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tr-TR"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1" name="Google Shape;91;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2" name="Google Shape;92;p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4" name="Shape 564"/>
        <p:cNvGrpSpPr/>
        <p:nvPr/>
      </p:nvGrpSpPr>
      <p:grpSpPr>
        <a:xfrm>
          <a:off x="0" y="0"/>
          <a:ext cx="0" cy="0"/>
          <a:chOff x="0" y="0"/>
          <a:chExt cx="0" cy="0"/>
        </a:xfrm>
      </p:grpSpPr>
      <p:sp>
        <p:nvSpPr>
          <p:cNvPr id="565" name="Google Shape;565;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6" name="Google Shape;566;p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7" name="Google Shape;567;p1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9" name="Shape 589"/>
        <p:cNvGrpSpPr/>
        <p:nvPr/>
      </p:nvGrpSpPr>
      <p:grpSpPr>
        <a:xfrm>
          <a:off x="0" y="0"/>
          <a:ext cx="0" cy="0"/>
          <a:chOff x="0" y="0"/>
          <a:chExt cx="0" cy="0"/>
        </a:xfrm>
      </p:grpSpPr>
      <p:sp>
        <p:nvSpPr>
          <p:cNvPr id="590" name="Google Shape;590;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1" name="Google Shape;591;p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2" name="Google Shape;592;p1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5" name="Shape 685"/>
        <p:cNvGrpSpPr/>
        <p:nvPr/>
      </p:nvGrpSpPr>
      <p:grpSpPr>
        <a:xfrm>
          <a:off x="0" y="0"/>
          <a:ext cx="0" cy="0"/>
          <a:chOff x="0" y="0"/>
          <a:chExt cx="0" cy="0"/>
        </a:xfrm>
      </p:grpSpPr>
      <p:sp>
        <p:nvSpPr>
          <p:cNvPr id="686" name="Google Shape;686;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87" name="Google Shape;687;p1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8" name="Google Shape;688;p1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4" name="Shape 704"/>
        <p:cNvGrpSpPr/>
        <p:nvPr/>
      </p:nvGrpSpPr>
      <p:grpSpPr>
        <a:xfrm>
          <a:off x="0" y="0"/>
          <a:ext cx="0" cy="0"/>
          <a:chOff x="0" y="0"/>
          <a:chExt cx="0" cy="0"/>
        </a:xfrm>
      </p:grpSpPr>
      <p:sp>
        <p:nvSpPr>
          <p:cNvPr id="705" name="Google Shape;705;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06" name="Google Shape;706;p1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7" name="Google Shape;707;p1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5" name="Shape 725"/>
        <p:cNvGrpSpPr/>
        <p:nvPr/>
      </p:nvGrpSpPr>
      <p:grpSpPr>
        <a:xfrm>
          <a:off x="0" y="0"/>
          <a:ext cx="0" cy="0"/>
          <a:chOff x="0" y="0"/>
          <a:chExt cx="0" cy="0"/>
        </a:xfrm>
      </p:grpSpPr>
      <p:sp>
        <p:nvSpPr>
          <p:cNvPr id="726" name="Google Shape;726;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27" name="Google Shape;727;p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28" name="Google Shape;728;p1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9" name="Shape 829"/>
        <p:cNvGrpSpPr/>
        <p:nvPr/>
      </p:nvGrpSpPr>
      <p:grpSpPr>
        <a:xfrm>
          <a:off x="0" y="0"/>
          <a:ext cx="0" cy="0"/>
          <a:chOff x="0" y="0"/>
          <a:chExt cx="0" cy="0"/>
        </a:xfrm>
      </p:grpSpPr>
      <p:sp>
        <p:nvSpPr>
          <p:cNvPr id="830" name="Google Shape;830;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31" name="Google Shape;831;p1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32" name="Google Shape;832;p1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5" name="Shape 905"/>
        <p:cNvGrpSpPr/>
        <p:nvPr/>
      </p:nvGrpSpPr>
      <p:grpSpPr>
        <a:xfrm>
          <a:off x="0" y="0"/>
          <a:ext cx="0" cy="0"/>
          <a:chOff x="0" y="0"/>
          <a:chExt cx="0" cy="0"/>
        </a:xfrm>
      </p:grpSpPr>
      <p:sp>
        <p:nvSpPr>
          <p:cNvPr id="906" name="Google Shape;906;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07" name="Google Shape;907;p1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08" name="Google Shape;908;p1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6" name="Shape 916"/>
        <p:cNvGrpSpPr/>
        <p:nvPr/>
      </p:nvGrpSpPr>
      <p:grpSpPr>
        <a:xfrm>
          <a:off x="0" y="0"/>
          <a:ext cx="0" cy="0"/>
          <a:chOff x="0" y="0"/>
          <a:chExt cx="0" cy="0"/>
        </a:xfrm>
      </p:grpSpPr>
      <p:sp>
        <p:nvSpPr>
          <p:cNvPr id="917" name="Google Shape;917;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18" name="Google Shape;918;p1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19" name="Google Shape;919;p1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2" name="Shape 942"/>
        <p:cNvGrpSpPr/>
        <p:nvPr/>
      </p:nvGrpSpPr>
      <p:grpSpPr>
        <a:xfrm>
          <a:off x="0" y="0"/>
          <a:ext cx="0" cy="0"/>
          <a:chOff x="0" y="0"/>
          <a:chExt cx="0" cy="0"/>
        </a:xfrm>
      </p:grpSpPr>
      <p:sp>
        <p:nvSpPr>
          <p:cNvPr id="943" name="Google Shape;943;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44" name="Google Shape;944;p1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45" name="Google Shape;945;p1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8" name="Shape 968"/>
        <p:cNvGrpSpPr/>
        <p:nvPr/>
      </p:nvGrpSpPr>
      <p:grpSpPr>
        <a:xfrm>
          <a:off x="0" y="0"/>
          <a:ext cx="0" cy="0"/>
          <a:chOff x="0" y="0"/>
          <a:chExt cx="0" cy="0"/>
        </a:xfrm>
      </p:grpSpPr>
      <p:sp>
        <p:nvSpPr>
          <p:cNvPr id="969" name="Google Shape;969;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70" name="Google Shape;970;p1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71" name="Google Shape;971;p1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8" name="Google Shape;148;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9" name="Google Shape;149;p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2" name="Shape 1072"/>
        <p:cNvGrpSpPr/>
        <p:nvPr/>
      </p:nvGrpSpPr>
      <p:grpSpPr>
        <a:xfrm>
          <a:off x="0" y="0"/>
          <a:ext cx="0" cy="0"/>
          <a:chOff x="0" y="0"/>
          <a:chExt cx="0" cy="0"/>
        </a:xfrm>
      </p:grpSpPr>
      <p:sp>
        <p:nvSpPr>
          <p:cNvPr id="1073" name="Google Shape;1073;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74" name="Google Shape;1074;p2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75" name="Google Shape;1075;p2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1" name="Shape 1101"/>
        <p:cNvGrpSpPr/>
        <p:nvPr/>
      </p:nvGrpSpPr>
      <p:grpSpPr>
        <a:xfrm>
          <a:off x="0" y="0"/>
          <a:ext cx="0" cy="0"/>
          <a:chOff x="0" y="0"/>
          <a:chExt cx="0" cy="0"/>
        </a:xfrm>
      </p:grpSpPr>
      <p:sp>
        <p:nvSpPr>
          <p:cNvPr id="1102" name="Google Shape;1102;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03" name="Google Shape;1103;p2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04" name="Google Shape;1104;p2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3" name="Shape 1123"/>
        <p:cNvGrpSpPr/>
        <p:nvPr/>
      </p:nvGrpSpPr>
      <p:grpSpPr>
        <a:xfrm>
          <a:off x="0" y="0"/>
          <a:ext cx="0" cy="0"/>
          <a:chOff x="0" y="0"/>
          <a:chExt cx="0" cy="0"/>
        </a:xfrm>
      </p:grpSpPr>
      <p:sp>
        <p:nvSpPr>
          <p:cNvPr id="1124" name="Google Shape;1124;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25" name="Google Shape;1125;p2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26" name="Google Shape;1126;p2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8" name="Shape 1158"/>
        <p:cNvGrpSpPr/>
        <p:nvPr/>
      </p:nvGrpSpPr>
      <p:grpSpPr>
        <a:xfrm>
          <a:off x="0" y="0"/>
          <a:ext cx="0" cy="0"/>
          <a:chOff x="0" y="0"/>
          <a:chExt cx="0" cy="0"/>
        </a:xfrm>
      </p:grpSpPr>
      <p:sp>
        <p:nvSpPr>
          <p:cNvPr id="1159" name="Google Shape;1159;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60" name="Google Shape;1160;p2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61" name="Google Shape;1161;p2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8" name="Shape 1178"/>
        <p:cNvGrpSpPr/>
        <p:nvPr/>
      </p:nvGrpSpPr>
      <p:grpSpPr>
        <a:xfrm>
          <a:off x="0" y="0"/>
          <a:ext cx="0" cy="0"/>
          <a:chOff x="0" y="0"/>
          <a:chExt cx="0" cy="0"/>
        </a:xfrm>
      </p:grpSpPr>
      <p:sp>
        <p:nvSpPr>
          <p:cNvPr id="1179" name="Google Shape;1179;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80" name="Google Shape;1180;p2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81" name="Google Shape;1181;p2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4" name="Shape 1284"/>
        <p:cNvGrpSpPr/>
        <p:nvPr/>
      </p:nvGrpSpPr>
      <p:grpSpPr>
        <a:xfrm>
          <a:off x="0" y="0"/>
          <a:ext cx="0" cy="0"/>
          <a:chOff x="0" y="0"/>
          <a:chExt cx="0" cy="0"/>
        </a:xfrm>
      </p:grpSpPr>
      <p:sp>
        <p:nvSpPr>
          <p:cNvPr id="1285" name="Google Shape;1285;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86" name="Google Shape;1286;p2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87" name="Google Shape;1287;p2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7" name="Shape 1307"/>
        <p:cNvGrpSpPr/>
        <p:nvPr/>
      </p:nvGrpSpPr>
      <p:grpSpPr>
        <a:xfrm>
          <a:off x="0" y="0"/>
          <a:ext cx="0" cy="0"/>
          <a:chOff x="0" y="0"/>
          <a:chExt cx="0" cy="0"/>
        </a:xfrm>
      </p:grpSpPr>
      <p:sp>
        <p:nvSpPr>
          <p:cNvPr id="1308" name="Google Shape;1308;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09" name="Google Shape;1309;p2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10" name="Google Shape;1310;p2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7" name="Shape 1327"/>
        <p:cNvGrpSpPr/>
        <p:nvPr/>
      </p:nvGrpSpPr>
      <p:grpSpPr>
        <a:xfrm>
          <a:off x="0" y="0"/>
          <a:ext cx="0" cy="0"/>
          <a:chOff x="0" y="0"/>
          <a:chExt cx="0" cy="0"/>
        </a:xfrm>
      </p:grpSpPr>
      <p:sp>
        <p:nvSpPr>
          <p:cNvPr id="1328" name="Google Shape;1328;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29" name="Google Shape;1329;p2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30" name="Google Shape;1330;p2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0" name="Shape 1360"/>
        <p:cNvGrpSpPr/>
        <p:nvPr/>
      </p:nvGrpSpPr>
      <p:grpSpPr>
        <a:xfrm>
          <a:off x="0" y="0"/>
          <a:ext cx="0" cy="0"/>
          <a:chOff x="0" y="0"/>
          <a:chExt cx="0" cy="0"/>
        </a:xfrm>
      </p:grpSpPr>
      <p:sp>
        <p:nvSpPr>
          <p:cNvPr id="1361" name="Google Shape;1361;p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62" name="Google Shape;1362;p2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63" name="Google Shape;1363;p2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9" name="Shape 1379"/>
        <p:cNvGrpSpPr/>
        <p:nvPr/>
      </p:nvGrpSpPr>
      <p:grpSpPr>
        <a:xfrm>
          <a:off x="0" y="0"/>
          <a:ext cx="0" cy="0"/>
          <a:chOff x="0" y="0"/>
          <a:chExt cx="0" cy="0"/>
        </a:xfrm>
      </p:grpSpPr>
      <p:sp>
        <p:nvSpPr>
          <p:cNvPr id="1380" name="Google Shape;1380;p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81" name="Google Shape;1381;p2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82" name="Google Shape;1382;p2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1" name="Google Shape;181;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2" name="Google Shape;182;p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3" name="Shape 1423"/>
        <p:cNvGrpSpPr/>
        <p:nvPr/>
      </p:nvGrpSpPr>
      <p:grpSpPr>
        <a:xfrm>
          <a:off x="0" y="0"/>
          <a:ext cx="0" cy="0"/>
          <a:chOff x="0" y="0"/>
          <a:chExt cx="0" cy="0"/>
        </a:xfrm>
      </p:grpSpPr>
      <p:sp>
        <p:nvSpPr>
          <p:cNvPr id="1424" name="Google Shape;1424;p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25" name="Google Shape;1425;p3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26" name="Google Shape;1426;p3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2" name="Shape 1432"/>
        <p:cNvGrpSpPr/>
        <p:nvPr/>
      </p:nvGrpSpPr>
      <p:grpSpPr>
        <a:xfrm>
          <a:off x="0" y="0"/>
          <a:ext cx="0" cy="0"/>
          <a:chOff x="0" y="0"/>
          <a:chExt cx="0" cy="0"/>
        </a:xfrm>
      </p:grpSpPr>
      <p:sp>
        <p:nvSpPr>
          <p:cNvPr id="1433" name="Google Shape;1433;p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34" name="Google Shape;1434;p3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35" name="Google Shape;1435;p3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6" name="Shape 1456"/>
        <p:cNvGrpSpPr/>
        <p:nvPr/>
      </p:nvGrpSpPr>
      <p:grpSpPr>
        <a:xfrm>
          <a:off x="0" y="0"/>
          <a:ext cx="0" cy="0"/>
          <a:chOff x="0" y="0"/>
          <a:chExt cx="0" cy="0"/>
        </a:xfrm>
      </p:grpSpPr>
      <p:sp>
        <p:nvSpPr>
          <p:cNvPr id="1457" name="Google Shape;1457;p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58" name="Google Shape;1458;p3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59" name="Google Shape;1459;p3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4" name="Shape 1514"/>
        <p:cNvGrpSpPr/>
        <p:nvPr/>
      </p:nvGrpSpPr>
      <p:grpSpPr>
        <a:xfrm>
          <a:off x="0" y="0"/>
          <a:ext cx="0" cy="0"/>
          <a:chOff x="0" y="0"/>
          <a:chExt cx="0" cy="0"/>
        </a:xfrm>
      </p:grpSpPr>
      <p:sp>
        <p:nvSpPr>
          <p:cNvPr id="1515" name="Google Shape;1515;g74f46891cf_0_0:notes"/>
          <p:cNvSpPr txBox="1"/>
          <p:nvPr>
            <p:ph idx="1" type="body"/>
          </p:nvPr>
        </p:nvSpPr>
        <p:spPr>
          <a:xfrm>
            <a:off x="685800" y="4400550"/>
            <a:ext cx="5486400" cy="3600600"/>
          </a:xfrm>
          <a:prstGeom prst="rect">
            <a:avLst/>
          </a:prstGeom>
          <a:noFill/>
          <a:ln>
            <a:noFill/>
          </a:ln>
        </p:spPr>
        <p:txBody>
          <a:bodyPr anchorCtr="0" anchor="t" bIns="45750" lIns="91550" spcFirstLastPara="1" rIns="91550" wrap="square" tIns="45750">
            <a:noAutofit/>
          </a:bodyPr>
          <a:lstStyle/>
          <a:p>
            <a:pPr indent="0" lvl="0" marL="0" rtl="0" algn="l">
              <a:spcBef>
                <a:spcPts val="0"/>
              </a:spcBef>
              <a:spcAft>
                <a:spcPts val="0"/>
              </a:spcAft>
              <a:buClr>
                <a:schemeClr val="dk1"/>
              </a:buClr>
              <a:buSzPts val="1200"/>
              <a:buFont typeface="Calibri"/>
              <a:buNone/>
            </a:pPr>
            <a:r>
              <a:t/>
            </a:r>
            <a:endParaRPr/>
          </a:p>
        </p:txBody>
      </p:sp>
      <p:sp>
        <p:nvSpPr>
          <p:cNvPr id="1516" name="Google Shape;1516;g74f46891cf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7" name="Google Shape;287;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8" name="Google Shape;288;p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1" name="Google Shape;311;p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2" name="Google Shape;312;p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0" name="Google Shape;350;p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1" name="Google Shape;351;p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4" name="Google Shape;404;p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5" name="Google Shape;405;p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1" name="Google Shape;431;p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2" name="Google Shape;432;p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0" name="Shape 460"/>
        <p:cNvGrpSpPr/>
        <p:nvPr/>
      </p:nvGrpSpPr>
      <p:grpSpPr>
        <a:xfrm>
          <a:off x="0" y="0"/>
          <a:ext cx="0" cy="0"/>
          <a:chOff x="0" y="0"/>
          <a:chExt cx="0" cy="0"/>
        </a:xfrm>
      </p:grpSpPr>
      <p:sp>
        <p:nvSpPr>
          <p:cNvPr id="461" name="Google Shape;461;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2" name="Google Shape;462;p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3" name="Google Shape;463;p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1" type="title">
  <p:cSld name="TITLE">
    <p:spTree>
      <p:nvGrpSpPr>
        <p:cNvPr id="15" name="Shape 15"/>
        <p:cNvGrpSpPr/>
        <p:nvPr/>
      </p:nvGrpSpPr>
      <p:grpSpPr>
        <a:xfrm>
          <a:off x="0" y="0"/>
          <a:ext cx="0" cy="0"/>
          <a:chOff x="0" y="0"/>
          <a:chExt cx="0" cy="0"/>
        </a:xfrm>
      </p:grpSpPr>
      <p:sp>
        <p:nvSpPr>
          <p:cNvPr id="16" name="Google Shape;16;p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6000"/>
              <a:buFont typeface="Twentieth Centur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10" type="vertTx">
  <p:cSld name="VERTICAL_TEXT">
    <p:spTree>
      <p:nvGrpSpPr>
        <p:cNvPr id="73" name="Shape 73"/>
        <p:cNvGrpSpPr/>
        <p:nvPr/>
      </p:nvGrpSpPr>
      <p:grpSpPr>
        <a:xfrm>
          <a:off x="0" y="0"/>
          <a:ext cx="0" cy="0"/>
          <a:chOff x="0" y="0"/>
          <a:chExt cx="0" cy="0"/>
        </a:xfrm>
      </p:grpSpPr>
      <p:sp>
        <p:nvSpPr>
          <p:cNvPr id="74" name="Google Shape;74;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5" name="Google Shape;75;p1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6" name="Google Shape;76;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11" type="vertTitleAndTx">
  <p:cSld name="VERTICAL_TITLE_AND_VERTICAL_TEXT">
    <p:spTree>
      <p:nvGrpSpPr>
        <p:cNvPr id="79" name="Shape 79"/>
        <p:cNvGrpSpPr/>
        <p:nvPr/>
      </p:nvGrpSpPr>
      <p:grpSpPr>
        <a:xfrm>
          <a:off x="0" y="0"/>
          <a:ext cx="0" cy="0"/>
          <a:chOff x="0" y="0"/>
          <a:chExt cx="0" cy="0"/>
        </a:xfrm>
      </p:grpSpPr>
      <p:sp>
        <p:nvSpPr>
          <p:cNvPr id="80" name="Google Shape;80;p1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1" name="Google Shape;81;p1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2" name="Google Shape;82;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p:cSld name="3">
    <p:spTree>
      <p:nvGrpSpPr>
        <p:cNvPr id="85" name="Shape 85"/>
        <p:cNvGrpSpPr/>
        <p:nvPr/>
      </p:nvGrpSpPr>
      <p:grpSpPr>
        <a:xfrm>
          <a:off x="0" y="0"/>
          <a:ext cx="0" cy="0"/>
          <a:chOff x="0" y="0"/>
          <a:chExt cx="0" cy="0"/>
        </a:xfrm>
      </p:grpSpPr>
      <p:sp>
        <p:nvSpPr>
          <p:cNvPr id="86" name="Google Shape;86;p13"/>
          <p:cNvSpPr txBox="1"/>
          <p:nvPr>
            <p:ph idx="10" type="dt"/>
          </p:nvPr>
        </p:nvSpPr>
        <p:spPr>
          <a:xfrm>
            <a:off x="609601" y="6356354"/>
            <a:ext cx="2844900" cy="3651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Clr>
                <a:schemeClr val="dk1"/>
              </a:buClr>
              <a:buSzPts val="1500"/>
              <a:buFont typeface="Calibri"/>
              <a:buNone/>
              <a:defRPr sz="2400">
                <a:solidFill>
                  <a:schemeClr val="dk1"/>
                </a:solidFill>
                <a:latin typeface="Calibri"/>
                <a:ea typeface="Calibri"/>
                <a:cs typeface="Calibri"/>
                <a:sym typeface="Calibri"/>
              </a:defRPr>
            </a:lvl1pPr>
            <a:lvl2pPr lvl="1" marR="0" rtl="0" algn="l">
              <a:spcBef>
                <a:spcPts val="0"/>
              </a:spcBef>
              <a:spcAft>
                <a:spcPts val="0"/>
              </a:spcAft>
              <a:buClr>
                <a:schemeClr val="dk1"/>
              </a:buClr>
              <a:buSzPts val="1500"/>
              <a:buFont typeface="Calibri"/>
              <a:buNone/>
              <a:defRPr b="0" i="0" sz="2400" u="none" cap="none" strike="noStrike">
                <a:solidFill>
                  <a:schemeClr val="dk1"/>
                </a:solidFill>
                <a:latin typeface="Calibri"/>
                <a:ea typeface="Calibri"/>
                <a:cs typeface="Calibri"/>
                <a:sym typeface="Calibri"/>
              </a:defRPr>
            </a:lvl2pPr>
            <a:lvl3pPr lvl="2" marR="0" rtl="0" algn="l">
              <a:spcBef>
                <a:spcPts val="0"/>
              </a:spcBef>
              <a:spcAft>
                <a:spcPts val="0"/>
              </a:spcAft>
              <a:buClr>
                <a:schemeClr val="dk1"/>
              </a:buClr>
              <a:buSzPts val="1500"/>
              <a:buFont typeface="Calibri"/>
              <a:buNone/>
              <a:defRPr b="0" i="0" sz="2400" u="none" cap="none" strike="noStrike">
                <a:solidFill>
                  <a:schemeClr val="dk1"/>
                </a:solidFill>
                <a:latin typeface="Calibri"/>
                <a:ea typeface="Calibri"/>
                <a:cs typeface="Calibri"/>
                <a:sym typeface="Calibri"/>
              </a:defRPr>
            </a:lvl3pPr>
            <a:lvl4pPr lvl="3" marR="0" rtl="0" algn="l">
              <a:spcBef>
                <a:spcPts val="0"/>
              </a:spcBef>
              <a:spcAft>
                <a:spcPts val="0"/>
              </a:spcAft>
              <a:buClr>
                <a:schemeClr val="dk1"/>
              </a:buClr>
              <a:buSzPts val="1500"/>
              <a:buFont typeface="Calibri"/>
              <a:buNone/>
              <a:defRPr b="0" i="0" sz="2400" u="none" cap="none" strike="noStrike">
                <a:solidFill>
                  <a:schemeClr val="dk1"/>
                </a:solidFill>
                <a:latin typeface="Calibri"/>
                <a:ea typeface="Calibri"/>
                <a:cs typeface="Calibri"/>
                <a:sym typeface="Calibri"/>
              </a:defRPr>
            </a:lvl4pPr>
            <a:lvl5pPr lvl="4" marR="0" rtl="0" algn="l">
              <a:spcBef>
                <a:spcPts val="0"/>
              </a:spcBef>
              <a:spcAft>
                <a:spcPts val="0"/>
              </a:spcAft>
              <a:buClr>
                <a:schemeClr val="dk1"/>
              </a:buClr>
              <a:buSzPts val="1500"/>
              <a:buFont typeface="Calibri"/>
              <a:buNone/>
              <a:defRPr b="0" i="0" sz="2400" u="none" cap="none" strike="noStrike">
                <a:solidFill>
                  <a:schemeClr val="dk1"/>
                </a:solidFill>
                <a:latin typeface="Calibri"/>
                <a:ea typeface="Calibri"/>
                <a:cs typeface="Calibri"/>
                <a:sym typeface="Calibri"/>
              </a:defRPr>
            </a:lvl5pPr>
            <a:lvl6pPr lvl="5" marR="0" rtl="0" algn="l">
              <a:spcBef>
                <a:spcPts val="0"/>
              </a:spcBef>
              <a:spcAft>
                <a:spcPts val="0"/>
              </a:spcAft>
              <a:buClr>
                <a:schemeClr val="dk1"/>
              </a:buClr>
              <a:buSzPts val="1500"/>
              <a:buFont typeface="Calibri"/>
              <a:buNone/>
              <a:defRPr b="0" i="0" sz="2400" u="none" cap="none" strike="noStrike">
                <a:solidFill>
                  <a:schemeClr val="dk1"/>
                </a:solidFill>
                <a:latin typeface="Calibri"/>
                <a:ea typeface="Calibri"/>
                <a:cs typeface="Calibri"/>
                <a:sym typeface="Calibri"/>
              </a:defRPr>
            </a:lvl6pPr>
            <a:lvl7pPr lvl="6" marR="0" rtl="0" algn="l">
              <a:spcBef>
                <a:spcPts val="0"/>
              </a:spcBef>
              <a:spcAft>
                <a:spcPts val="0"/>
              </a:spcAft>
              <a:buClr>
                <a:schemeClr val="dk1"/>
              </a:buClr>
              <a:buSzPts val="1500"/>
              <a:buFont typeface="Calibri"/>
              <a:buNone/>
              <a:defRPr b="0" i="0" sz="2400" u="none" cap="none" strike="noStrike">
                <a:solidFill>
                  <a:schemeClr val="dk1"/>
                </a:solidFill>
                <a:latin typeface="Calibri"/>
                <a:ea typeface="Calibri"/>
                <a:cs typeface="Calibri"/>
                <a:sym typeface="Calibri"/>
              </a:defRPr>
            </a:lvl7pPr>
            <a:lvl8pPr lvl="7" marR="0" rtl="0" algn="l">
              <a:spcBef>
                <a:spcPts val="0"/>
              </a:spcBef>
              <a:spcAft>
                <a:spcPts val="0"/>
              </a:spcAft>
              <a:buClr>
                <a:schemeClr val="dk1"/>
              </a:buClr>
              <a:buSzPts val="1500"/>
              <a:buFont typeface="Calibri"/>
              <a:buNone/>
              <a:defRPr b="0" i="0" sz="2400" u="none" cap="none" strike="noStrike">
                <a:solidFill>
                  <a:schemeClr val="dk1"/>
                </a:solidFill>
                <a:latin typeface="Calibri"/>
                <a:ea typeface="Calibri"/>
                <a:cs typeface="Calibri"/>
                <a:sym typeface="Calibri"/>
              </a:defRPr>
            </a:lvl8pPr>
            <a:lvl9pPr lvl="8" marR="0" rtl="0" algn="l">
              <a:spcBef>
                <a:spcPts val="0"/>
              </a:spcBef>
              <a:spcAft>
                <a:spcPts val="0"/>
              </a:spcAft>
              <a:buClr>
                <a:schemeClr val="dk1"/>
              </a:buClr>
              <a:buSzPts val="1500"/>
              <a:buFont typeface="Calibri"/>
              <a:buNone/>
              <a:defRPr b="0" i="0" sz="2400" u="none" cap="none" strike="noStrike">
                <a:solidFill>
                  <a:schemeClr val="dk1"/>
                </a:solidFill>
                <a:latin typeface="Calibri"/>
                <a:ea typeface="Calibri"/>
                <a:cs typeface="Calibri"/>
                <a:sym typeface="Calibri"/>
              </a:defRPr>
            </a:lvl9pPr>
          </a:lstStyle>
          <a:p/>
        </p:txBody>
      </p:sp>
      <p:sp>
        <p:nvSpPr>
          <p:cNvPr id="87" name="Google Shape;87;p13"/>
          <p:cNvSpPr txBox="1"/>
          <p:nvPr>
            <p:ph idx="11" type="ftr"/>
          </p:nvPr>
        </p:nvSpPr>
        <p:spPr>
          <a:xfrm>
            <a:off x="4165600" y="6356354"/>
            <a:ext cx="3860700" cy="3651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chemeClr val="dk1"/>
              </a:buClr>
              <a:buSzPts val="1500"/>
              <a:buFont typeface="Calibri"/>
              <a:buNone/>
              <a:defRPr sz="2400">
                <a:solidFill>
                  <a:schemeClr val="dk1"/>
                </a:solidFill>
                <a:latin typeface="Calibri"/>
                <a:ea typeface="Calibri"/>
                <a:cs typeface="Calibri"/>
                <a:sym typeface="Calibri"/>
              </a:defRPr>
            </a:lvl1pPr>
            <a:lvl2pPr lvl="1" marR="0" rtl="0" algn="l">
              <a:spcBef>
                <a:spcPts val="0"/>
              </a:spcBef>
              <a:spcAft>
                <a:spcPts val="0"/>
              </a:spcAft>
              <a:buClr>
                <a:schemeClr val="dk1"/>
              </a:buClr>
              <a:buSzPts val="1500"/>
              <a:buFont typeface="Calibri"/>
              <a:buNone/>
              <a:defRPr b="0" i="0" sz="2400" u="none" cap="none" strike="noStrike">
                <a:solidFill>
                  <a:schemeClr val="dk1"/>
                </a:solidFill>
                <a:latin typeface="Calibri"/>
                <a:ea typeface="Calibri"/>
                <a:cs typeface="Calibri"/>
                <a:sym typeface="Calibri"/>
              </a:defRPr>
            </a:lvl2pPr>
            <a:lvl3pPr lvl="2" marR="0" rtl="0" algn="l">
              <a:spcBef>
                <a:spcPts val="0"/>
              </a:spcBef>
              <a:spcAft>
                <a:spcPts val="0"/>
              </a:spcAft>
              <a:buClr>
                <a:schemeClr val="dk1"/>
              </a:buClr>
              <a:buSzPts val="1500"/>
              <a:buFont typeface="Calibri"/>
              <a:buNone/>
              <a:defRPr b="0" i="0" sz="2400" u="none" cap="none" strike="noStrike">
                <a:solidFill>
                  <a:schemeClr val="dk1"/>
                </a:solidFill>
                <a:latin typeface="Calibri"/>
                <a:ea typeface="Calibri"/>
                <a:cs typeface="Calibri"/>
                <a:sym typeface="Calibri"/>
              </a:defRPr>
            </a:lvl3pPr>
            <a:lvl4pPr lvl="3" marR="0" rtl="0" algn="l">
              <a:spcBef>
                <a:spcPts val="0"/>
              </a:spcBef>
              <a:spcAft>
                <a:spcPts val="0"/>
              </a:spcAft>
              <a:buClr>
                <a:schemeClr val="dk1"/>
              </a:buClr>
              <a:buSzPts val="1500"/>
              <a:buFont typeface="Calibri"/>
              <a:buNone/>
              <a:defRPr b="0" i="0" sz="2400" u="none" cap="none" strike="noStrike">
                <a:solidFill>
                  <a:schemeClr val="dk1"/>
                </a:solidFill>
                <a:latin typeface="Calibri"/>
                <a:ea typeface="Calibri"/>
                <a:cs typeface="Calibri"/>
                <a:sym typeface="Calibri"/>
              </a:defRPr>
            </a:lvl4pPr>
            <a:lvl5pPr lvl="4" marR="0" rtl="0" algn="l">
              <a:spcBef>
                <a:spcPts val="0"/>
              </a:spcBef>
              <a:spcAft>
                <a:spcPts val="0"/>
              </a:spcAft>
              <a:buClr>
                <a:schemeClr val="dk1"/>
              </a:buClr>
              <a:buSzPts val="1500"/>
              <a:buFont typeface="Calibri"/>
              <a:buNone/>
              <a:defRPr b="0" i="0" sz="2400" u="none" cap="none" strike="noStrike">
                <a:solidFill>
                  <a:schemeClr val="dk1"/>
                </a:solidFill>
                <a:latin typeface="Calibri"/>
                <a:ea typeface="Calibri"/>
                <a:cs typeface="Calibri"/>
                <a:sym typeface="Calibri"/>
              </a:defRPr>
            </a:lvl5pPr>
            <a:lvl6pPr lvl="5" marR="0" rtl="0" algn="l">
              <a:spcBef>
                <a:spcPts val="0"/>
              </a:spcBef>
              <a:spcAft>
                <a:spcPts val="0"/>
              </a:spcAft>
              <a:buClr>
                <a:schemeClr val="dk1"/>
              </a:buClr>
              <a:buSzPts val="1500"/>
              <a:buFont typeface="Calibri"/>
              <a:buNone/>
              <a:defRPr b="0" i="0" sz="2400" u="none" cap="none" strike="noStrike">
                <a:solidFill>
                  <a:schemeClr val="dk1"/>
                </a:solidFill>
                <a:latin typeface="Calibri"/>
                <a:ea typeface="Calibri"/>
                <a:cs typeface="Calibri"/>
                <a:sym typeface="Calibri"/>
              </a:defRPr>
            </a:lvl6pPr>
            <a:lvl7pPr lvl="6" marR="0" rtl="0" algn="l">
              <a:spcBef>
                <a:spcPts val="0"/>
              </a:spcBef>
              <a:spcAft>
                <a:spcPts val="0"/>
              </a:spcAft>
              <a:buClr>
                <a:schemeClr val="dk1"/>
              </a:buClr>
              <a:buSzPts val="1500"/>
              <a:buFont typeface="Calibri"/>
              <a:buNone/>
              <a:defRPr b="0" i="0" sz="2400" u="none" cap="none" strike="noStrike">
                <a:solidFill>
                  <a:schemeClr val="dk1"/>
                </a:solidFill>
                <a:latin typeface="Calibri"/>
                <a:ea typeface="Calibri"/>
                <a:cs typeface="Calibri"/>
                <a:sym typeface="Calibri"/>
              </a:defRPr>
            </a:lvl7pPr>
            <a:lvl8pPr lvl="7" marR="0" rtl="0" algn="l">
              <a:spcBef>
                <a:spcPts val="0"/>
              </a:spcBef>
              <a:spcAft>
                <a:spcPts val="0"/>
              </a:spcAft>
              <a:buClr>
                <a:schemeClr val="dk1"/>
              </a:buClr>
              <a:buSzPts val="1500"/>
              <a:buFont typeface="Calibri"/>
              <a:buNone/>
              <a:defRPr b="0" i="0" sz="2400" u="none" cap="none" strike="noStrike">
                <a:solidFill>
                  <a:schemeClr val="dk1"/>
                </a:solidFill>
                <a:latin typeface="Calibri"/>
                <a:ea typeface="Calibri"/>
                <a:cs typeface="Calibri"/>
                <a:sym typeface="Calibri"/>
              </a:defRPr>
            </a:lvl8pPr>
            <a:lvl9pPr lvl="8" marR="0" rtl="0" algn="l">
              <a:spcBef>
                <a:spcPts val="0"/>
              </a:spcBef>
              <a:spcAft>
                <a:spcPts val="0"/>
              </a:spcAft>
              <a:buClr>
                <a:schemeClr val="dk1"/>
              </a:buClr>
              <a:buSzPts val="1500"/>
              <a:buFont typeface="Calibri"/>
              <a:buNone/>
              <a:defRPr b="0" i="0" sz="2400" u="none" cap="none" strike="noStrike">
                <a:solidFill>
                  <a:schemeClr val="dk1"/>
                </a:solidFill>
                <a:latin typeface="Calibri"/>
                <a:ea typeface="Calibri"/>
                <a:cs typeface="Calibri"/>
                <a:sym typeface="Calibri"/>
              </a:defRPr>
            </a:lvl9pPr>
          </a:lstStyle>
          <a:p/>
        </p:txBody>
      </p:sp>
      <p:sp>
        <p:nvSpPr>
          <p:cNvPr id="88" name="Google Shape;88;p13"/>
          <p:cNvSpPr txBox="1"/>
          <p:nvPr>
            <p:ph idx="12" type="sldNum"/>
          </p:nvPr>
        </p:nvSpPr>
        <p:spPr>
          <a:xfrm>
            <a:off x="8737600" y="6356354"/>
            <a:ext cx="28449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Clr>
                <a:srgbClr val="888888"/>
              </a:buClr>
              <a:buSzPts val="1900"/>
              <a:buFont typeface="Calibri"/>
              <a:buNone/>
              <a:defRPr sz="2400">
                <a:solidFill>
                  <a:srgbClr val="888888"/>
                </a:solidFill>
                <a:latin typeface="Calibri"/>
                <a:ea typeface="Calibri"/>
                <a:cs typeface="Calibri"/>
                <a:sym typeface="Calibri"/>
              </a:defRPr>
            </a:lvl1pPr>
            <a:lvl2pPr indent="0" lvl="1" marL="0" marR="0" rtl="0" algn="r">
              <a:spcBef>
                <a:spcPts val="0"/>
              </a:spcBef>
              <a:spcAft>
                <a:spcPts val="0"/>
              </a:spcAft>
              <a:buClr>
                <a:srgbClr val="888888"/>
              </a:buClr>
              <a:buSzPts val="1900"/>
              <a:buFont typeface="Calibri"/>
              <a:buNone/>
              <a:defRPr sz="2400">
                <a:solidFill>
                  <a:srgbClr val="888888"/>
                </a:solidFill>
                <a:latin typeface="Calibri"/>
                <a:ea typeface="Calibri"/>
                <a:cs typeface="Calibri"/>
                <a:sym typeface="Calibri"/>
              </a:defRPr>
            </a:lvl2pPr>
            <a:lvl3pPr indent="0" lvl="2" marL="0" marR="0" rtl="0" algn="r">
              <a:spcBef>
                <a:spcPts val="0"/>
              </a:spcBef>
              <a:spcAft>
                <a:spcPts val="0"/>
              </a:spcAft>
              <a:buClr>
                <a:srgbClr val="888888"/>
              </a:buClr>
              <a:buSzPts val="1900"/>
              <a:buFont typeface="Calibri"/>
              <a:buNone/>
              <a:defRPr sz="2400">
                <a:solidFill>
                  <a:srgbClr val="888888"/>
                </a:solidFill>
                <a:latin typeface="Calibri"/>
                <a:ea typeface="Calibri"/>
                <a:cs typeface="Calibri"/>
                <a:sym typeface="Calibri"/>
              </a:defRPr>
            </a:lvl3pPr>
            <a:lvl4pPr indent="0" lvl="3" marL="0" marR="0" rtl="0" algn="r">
              <a:spcBef>
                <a:spcPts val="0"/>
              </a:spcBef>
              <a:spcAft>
                <a:spcPts val="0"/>
              </a:spcAft>
              <a:buClr>
                <a:srgbClr val="888888"/>
              </a:buClr>
              <a:buSzPts val="1900"/>
              <a:buFont typeface="Calibri"/>
              <a:buNone/>
              <a:defRPr sz="2400">
                <a:solidFill>
                  <a:srgbClr val="888888"/>
                </a:solidFill>
                <a:latin typeface="Calibri"/>
                <a:ea typeface="Calibri"/>
                <a:cs typeface="Calibri"/>
                <a:sym typeface="Calibri"/>
              </a:defRPr>
            </a:lvl4pPr>
            <a:lvl5pPr indent="0" lvl="4" marL="0" marR="0" rtl="0" algn="r">
              <a:spcBef>
                <a:spcPts val="0"/>
              </a:spcBef>
              <a:spcAft>
                <a:spcPts val="0"/>
              </a:spcAft>
              <a:buClr>
                <a:srgbClr val="888888"/>
              </a:buClr>
              <a:buSzPts val="1900"/>
              <a:buFont typeface="Calibri"/>
              <a:buNone/>
              <a:defRPr sz="2400">
                <a:solidFill>
                  <a:srgbClr val="888888"/>
                </a:solidFill>
                <a:latin typeface="Calibri"/>
                <a:ea typeface="Calibri"/>
                <a:cs typeface="Calibri"/>
                <a:sym typeface="Calibri"/>
              </a:defRPr>
            </a:lvl5pPr>
            <a:lvl6pPr indent="0" lvl="5" marL="0" marR="0" rtl="0" algn="r">
              <a:spcBef>
                <a:spcPts val="0"/>
              </a:spcBef>
              <a:spcAft>
                <a:spcPts val="0"/>
              </a:spcAft>
              <a:buClr>
                <a:srgbClr val="888888"/>
              </a:buClr>
              <a:buSzPts val="1900"/>
              <a:buFont typeface="Calibri"/>
              <a:buNone/>
              <a:defRPr sz="2400">
                <a:solidFill>
                  <a:srgbClr val="888888"/>
                </a:solidFill>
                <a:latin typeface="Calibri"/>
                <a:ea typeface="Calibri"/>
                <a:cs typeface="Calibri"/>
                <a:sym typeface="Calibri"/>
              </a:defRPr>
            </a:lvl6pPr>
            <a:lvl7pPr indent="0" lvl="6" marL="0" marR="0" rtl="0" algn="r">
              <a:spcBef>
                <a:spcPts val="0"/>
              </a:spcBef>
              <a:spcAft>
                <a:spcPts val="0"/>
              </a:spcAft>
              <a:buClr>
                <a:srgbClr val="888888"/>
              </a:buClr>
              <a:buSzPts val="1900"/>
              <a:buFont typeface="Calibri"/>
              <a:buNone/>
              <a:defRPr sz="2400">
                <a:solidFill>
                  <a:srgbClr val="888888"/>
                </a:solidFill>
                <a:latin typeface="Calibri"/>
                <a:ea typeface="Calibri"/>
                <a:cs typeface="Calibri"/>
                <a:sym typeface="Calibri"/>
              </a:defRPr>
            </a:lvl7pPr>
            <a:lvl8pPr indent="0" lvl="7" marL="0" marR="0" rtl="0" algn="r">
              <a:spcBef>
                <a:spcPts val="0"/>
              </a:spcBef>
              <a:spcAft>
                <a:spcPts val="0"/>
              </a:spcAft>
              <a:buClr>
                <a:srgbClr val="888888"/>
              </a:buClr>
              <a:buSzPts val="1900"/>
              <a:buFont typeface="Calibri"/>
              <a:buNone/>
              <a:defRPr sz="2400">
                <a:solidFill>
                  <a:srgbClr val="888888"/>
                </a:solidFill>
                <a:latin typeface="Calibri"/>
                <a:ea typeface="Calibri"/>
                <a:cs typeface="Calibri"/>
                <a:sym typeface="Calibri"/>
              </a:defRPr>
            </a:lvl8pPr>
            <a:lvl9pPr indent="0" lvl="8" marL="0" marR="0" rtl="0" algn="r">
              <a:spcBef>
                <a:spcPts val="0"/>
              </a:spcBef>
              <a:spcAft>
                <a:spcPts val="0"/>
              </a:spcAft>
              <a:buClr>
                <a:srgbClr val="888888"/>
              </a:buClr>
              <a:buSzPts val="1900"/>
              <a:buFont typeface="Calibri"/>
              <a:buNone/>
              <a:defRPr sz="24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2" type="obj">
  <p:cSld name="OBJECT">
    <p:spTree>
      <p:nvGrpSpPr>
        <p:cNvPr id="21" name="Shape 21"/>
        <p:cNvGrpSpPr/>
        <p:nvPr/>
      </p:nvGrpSpPr>
      <p:grpSpPr>
        <a:xfrm>
          <a:off x="0" y="0"/>
          <a:ext cx="0" cy="0"/>
          <a:chOff x="0" y="0"/>
          <a:chExt cx="0" cy="0"/>
        </a:xfrm>
      </p:grpSpPr>
      <p:sp>
        <p:nvSpPr>
          <p:cNvPr id="22" name="Google Shape;22;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3" type="secHead">
  <p:cSld name="SECTION_HEADER">
    <p:spTree>
      <p:nvGrpSpPr>
        <p:cNvPr id="27" name="Shape 27"/>
        <p:cNvGrpSpPr/>
        <p:nvPr/>
      </p:nvGrpSpPr>
      <p:grpSpPr>
        <a:xfrm>
          <a:off x="0" y="0"/>
          <a:ext cx="0" cy="0"/>
          <a:chOff x="0" y="0"/>
          <a:chExt cx="0" cy="0"/>
        </a:xfrm>
      </p:grpSpPr>
      <p:sp>
        <p:nvSpPr>
          <p:cNvPr id="28" name="Google Shape;28;p4"/>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Twentieth Centur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4"/>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4" type="twoObj">
  <p:cSld name="TWO_OBJECTS">
    <p:spTree>
      <p:nvGrpSpPr>
        <p:cNvPr id="33" name="Shape 33"/>
        <p:cNvGrpSpPr/>
        <p:nvPr/>
      </p:nvGrpSpPr>
      <p:grpSpPr>
        <a:xfrm>
          <a:off x="0" y="0"/>
          <a:ext cx="0" cy="0"/>
          <a:chOff x="0" y="0"/>
          <a:chExt cx="0" cy="0"/>
        </a:xfrm>
      </p:grpSpPr>
      <p:sp>
        <p:nvSpPr>
          <p:cNvPr id="34" name="Google Shape;34;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5"/>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5" type="twoTxTwoObj">
  <p:cSld name="TWO_OBJECTS_WITH_TEXT">
    <p:spTree>
      <p:nvGrpSpPr>
        <p:cNvPr id="40" name="Shape 40"/>
        <p:cNvGrpSpPr/>
        <p:nvPr/>
      </p:nvGrpSpPr>
      <p:grpSpPr>
        <a:xfrm>
          <a:off x="0" y="0"/>
          <a:ext cx="0" cy="0"/>
          <a:chOff x="0" y="0"/>
          <a:chExt cx="0" cy="0"/>
        </a:xfrm>
      </p:grpSpPr>
      <p:sp>
        <p:nvSpPr>
          <p:cNvPr id="41" name="Google Shape;41;p6"/>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6"/>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6"/>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6"/>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6"/>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
        <p:nvSpPr>
          <p:cNvPr id="49" name="Google Shape;49;p6"/>
          <p:cNvSpPr/>
          <p:nvPr/>
        </p:nvSpPr>
        <p:spPr>
          <a:xfrm>
            <a:off x="11271618" y="6550004"/>
            <a:ext cx="775136" cy="24622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262626"/>
              </a:buClr>
              <a:buSzPts val="100"/>
              <a:buFont typeface="Rockwell"/>
              <a:buNone/>
            </a:pPr>
            <a:r>
              <a:rPr b="0" i="0" lang="tr-TR" sz="100" u="none" cap="none" strike="noStrike">
                <a:solidFill>
                  <a:srgbClr val="262626"/>
                </a:solidFill>
                <a:latin typeface="Rockwell"/>
                <a:ea typeface="Rockwell"/>
                <a:cs typeface="Rockwell"/>
                <a:sym typeface="Rockwell"/>
              </a:rPr>
              <a:t>PPT模板下载：www.1ppt.com/moban/     行业PPT模板：www.1ppt.com/hangye/ </a:t>
            </a:r>
            <a:endParaRPr/>
          </a:p>
          <a:p>
            <a:pPr indent="0" lvl="0" marL="0" marR="0" rtl="0" algn="l">
              <a:lnSpc>
                <a:spcPct val="100000"/>
              </a:lnSpc>
              <a:spcBef>
                <a:spcPts val="0"/>
              </a:spcBef>
              <a:spcAft>
                <a:spcPts val="0"/>
              </a:spcAft>
              <a:buClr>
                <a:srgbClr val="262626"/>
              </a:buClr>
              <a:buSzPts val="100"/>
              <a:buFont typeface="Rockwell"/>
              <a:buNone/>
            </a:pPr>
            <a:r>
              <a:rPr b="0" i="0" lang="tr-TR" sz="100" u="none" cap="none" strike="noStrike">
                <a:solidFill>
                  <a:srgbClr val="262626"/>
                </a:solidFill>
                <a:latin typeface="Rockwell"/>
                <a:ea typeface="Rockwell"/>
                <a:cs typeface="Rockwell"/>
                <a:sym typeface="Rockwell"/>
              </a:rPr>
              <a:t>节日PPT模板：www.1ppt.com/jieri/           PPT素材下载：www.1ppt.com/sucai/</a:t>
            </a:r>
            <a:endParaRPr/>
          </a:p>
          <a:p>
            <a:pPr indent="0" lvl="0" marL="0" marR="0" rtl="0" algn="l">
              <a:lnSpc>
                <a:spcPct val="100000"/>
              </a:lnSpc>
              <a:spcBef>
                <a:spcPts val="0"/>
              </a:spcBef>
              <a:spcAft>
                <a:spcPts val="0"/>
              </a:spcAft>
              <a:buClr>
                <a:srgbClr val="262626"/>
              </a:buClr>
              <a:buSzPts val="100"/>
              <a:buFont typeface="Rockwell"/>
              <a:buNone/>
            </a:pPr>
            <a:r>
              <a:rPr b="0" i="0" lang="tr-TR" sz="100" u="none" cap="none" strike="noStrike">
                <a:solidFill>
                  <a:srgbClr val="262626"/>
                </a:solidFill>
                <a:latin typeface="Rockwell"/>
                <a:ea typeface="Rockwell"/>
                <a:cs typeface="Rockwell"/>
                <a:sym typeface="Rockwell"/>
              </a:rPr>
              <a:t>PPT背景图片：www.1ppt.com/beijing/      PPT图表下载：www.1ppt.com/tubiao/      </a:t>
            </a:r>
            <a:endParaRPr/>
          </a:p>
          <a:p>
            <a:pPr indent="0" lvl="0" marL="0" marR="0" rtl="0" algn="l">
              <a:lnSpc>
                <a:spcPct val="100000"/>
              </a:lnSpc>
              <a:spcBef>
                <a:spcPts val="0"/>
              </a:spcBef>
              <a:spcAft>
                <a:spcPts val="0"/>
              </a:spcAft>
              <a:buClr>
                <a:srgbClr val="262626"/>
              </a:buClr>
              <a:buSzPts val="100"/>
              <a:buFont typeface="Rockwell"/>
              <a:buNone/>
            </a:pPr>
            <a:r>
              <a:rPr b="0" i="0" lang="tr-TR" sz="100" u="none" cap="none" strike="noStrike">
                <a:solidFill>
                  <a:srgbClr val="262626"/>
                </a:solidFill>
                <a:latin typeface="Rockwell"/>
                <a:ea typeface="Rockwell"/>
                <a:cs typeface="Rockwell"/>
                <a:sym typeface="Rockwell"/>
              </a:rPr>
              <a:t>优秀PPT下载：www.1ppt.com/xiazai/        PPT教程： www.1ppt.com/powerpoint/      </a:t>
            </a:r>
            <a:endParaRPr/>
          </a:p>
          <a:p>
            <a:pPr indent="0" lvl="0" marL="0" marR="0" rtl="0" algn="l">
              <a:lnSpc>
                <a:spcPct val="100000"/>
              </a:lnSpc>
              <a:spcBef>
                <a:spcPts val="0"/>
              </a:spcBef>
              <a:spcAft>
                <a:spcPts val="0"/>
              </a:spcAft>
              <a:buClr>
                <a:srgbClr val="262626"/>
              </a:buClr>
              <a:buSzPts val="100"/>
              <a:buFont typeface="Rockwell"/>
              <a:buNone/>
            </a:pPr>
            <a:r>
              <a:rPr b="0" i="0" lang="tr-TR" sz="100" u="none" cap="none" strike="noStrike">
                <a:solidFill>
                  <a:srgbClr val="262626"/>
                </a:solidFill>
                <a:latin typeface="Rockwell"/>
                <a:ea typeface="Rockwell"/>
                <a:cs typeface="Rockwell"/>
                <a:sym typeface="Rockwell"/>
              </a:rPr>
              <a:t>Word教程： www.1ppt.com/word/              Excel教程：www.1ppt.com/excel/  </a:t>
            </a:r>
            <a:endParaRPr/>
          </a:p>
          <a:p>
            <a:pPr indent="0" lvl="0" marL="0" marR="0" rtl="0" algn="l">
              <a:lnSpc>
                <a:spcPct val="100000"/>
              </a:lnSpc>
              <a:spcBef>
                <a:spcPts val="0"/>
              </a:spcBef>
              <a:spcAft>
                <a:spcPts val="0"/>
              </a:spcAft>
              <a:buClr>
                <a:srgbClr val="262626"/>
              </a:buClr>
              <a:buSzPts val="100"/>
              <a:buFont typeface="Rockwell"/>
              <a:buNone/>
            </a:pPr>
            <a:r>
              <a:rPr b="0" i="0" lang="tr-TR" sz="100" u="none" cap="none" strike="noStrike">
                <a:solidFill>
                  <a:srgbClr val="262626"/>
                </a:solidFill>
                <a:latin typeface="Rockwell"/>
                <a:ea typeface="Rockwell"/>
                <a:cs typeface="Rockwell"/>
                <a:sym typeface="Rockwell"/>
              </a:rPr>
              <a:t>资料下载：www.1ppt.com/ziliao/                PPT课件下载：www.1ppt.com/kejian/ </a:t>
            </a:r>
            <a:endParaRPr/>
          </a:p>
          <a:p>
            <a:pPr indent="0" lvl="0" marL="0" marR="0" rtl="0" algn="l">
              <a:lnSpc>
                <a:spcPct val="100000"/>
              </a:lnSpc>
              <a:spcBef>
                <a:spcPts val="0"/>
              </a:spcBef>
              <a:spcAft>
                <a:spcPts val="0"/>
              </a:spcAft>
              <a:buClr>
                <a:srgbClr val="262626"/>
              </a:buClr>
              <a:buSzPts val="100"/>
              <a:buFont typeface="Rockwell"/>
              <a:buNone/>
            </a:pPr>
            <a:r>
              <a:rPr b="0" i="0" lang="tr-TR" sz="100" u="none" cap="none" strike="noStrike">
                <a:solidFill>
                  <a:srgbClr val="262626"/>
                </a:solidFill>
                <a:latin typeface="Rockwell"/>
                <a:ea typeface="Rockwell"/>
                <a:cs typeface="Rockwell"/>
                <a:sym typeface="Rockwell"/>
              </a:rPr>
              <a:t>范文下载：www.1ppt.com/fanwen/             试卷下载：www.1ppt.com/shiti/  </a:t>
            </a:r>
            <a:endParaRPr/>
          </a:p>
          <a:p>
            <a:pPr indent="0" lvl="0" marL="0" marR="0" rtl="0" algn="l">
              <a:lnSpc>
                <a:spcPct val="100000"/>
              </a:lnSpc>
              <a:spcBef>
                <a:spcPts val="0"/>
              </a:spcBef>
              <a:spcAft>
                <a:spcPts val="0"/>
              </a:spcAft>
              <a:buClr>
                <a:srgbClr val="262626"/>
              </a:buClr>
              <a:buSzPts val="100"/>
              <a:buFont typeface="Rockwell"/>
              <a:buNone/>
            </a:pPr>
            <a:r>
              <a:rPr b="0" i="0" lang="tr-TR" sz="100" u="none" cap="none" strike="noStrike">
                <a:solidFill>
                  <a:srgbClr val="262626"/>
                </a:solidFill>
                <a:latin typeface="Rockwell"/>
                <a:ea typeface="Rockwell"/>
                <a:cs typeface="Rockwell"/>
                <a:sym typeface="Rockwell"/>
              </a:rPr>
              <a:t>教案下载：www.1ppt.com/jiaoan/        </a:t>
            </a:r>
            <a:endParaRPr/>
          </a:p>
          <a:p>
            <a:pPr indent="0" lvl="0" marL="0" marR="0" rtl="0" algn="l">
              <a:lnSpc>
                <a:spcPct val="100000"/>
              </a:lnSpc>
              <a:spcBef>
                <a:spcPts val="0"/>
              </a:spcBef>
              <a:spcAft>
                <a:spcPts val="0"/>
              </a:spcAft>
              <a:buClr>
                <a:srgbClr val="262626"/>
              </a:buClr>
              <a:buSzPts val="100"/>
              <a:buFont typeface="Rockwell"/>
              <a:buNone/>
            </a:pPr>
            <a:r>
              <a:rPr b="0" i="0" lang="tr-TR" sz="100" u="none" cap="none" strike="noStrike">
                <a:solidFill>
                  <a:srgbClr val="262626"/>
                </a:solidFill>
                <a:latin typeface="Rockwell"/>
                <a:ea typeface="Rockwell"/>
                <a:cs typeface="Rockwell"/>
                <a:sym typeface="Rockwell"/>
              </a:rPr>
              <a:t>字体下载：www.1ppt.com/ziti/</a:t>
            </a:r>
            <a:endParaRPr/>
          </a:p>
          <a:p>
            <a:pPr indent="0" lvl="0" marL="0" marR="0" rtl="0" algn="l">
              <a:lnSpc>
                <a:spcPct val="100000"/>
              </a:lnSpc>
              <a:spcBef>
                <a:spcPts val="0"/>
              </a:spcBef>
              <a:spcAft>
                <a:spcPts val="0"/>
              </a:spcAft>
              <a:buClr>
                <a:srgbClr val="262626"/>
              </a:buClr>
              <a:buSzPts val="100"/>
              <a:buFont typeface="Rockwell"/>
              <a:buNone/>
            </a:pPr>
            <a:r>
              <a:rPr b="0" i="0" lang="tr-TR" sz="100" u="none" cap="none" strike="noStrike">
                <a:solidFill>
                  <a:srgbClr val="262626"/>
                </a:solidFill>
                <a:latin typeface="Rockwell"/>
                <a:ea typeface="Rockwell"/>
                <a:cs typeface="Rockwell"/>
                <a:sym typeface="Rockwell"/>
              </a:rPr>
              <a:t> </a:t>
            </a:r>
            <a:endParaRPr b="0" i="0" sz="100" u="none" cap="none" strike="noStrike">
              <a:solidFill>
                <a:srgbClr val="262626"/>
              </a:solidFill>
              <a:latin typeface="Rockwell"/>
              <a:ea typeface="Rockwell"/>
              <a:cs typeface="Rockwell"/>
              <a:sym typeface="Rockwe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6" type="titleOnly">
  <p:cSld name="TITLE_ONLY">
    <p:spTree>
      <p:nvGrpSpPr>
        <p:cNvPr id="50" name="Shape 50"/>
        <p:cNvGrpSpPr/>
        <p:nvPr/>
      </p:nvGrpSpPr>
      <p:grpSpPr>
        <a:xfrm>
          <a:off x="0" y="0"/>
          <a:ext cx="0" cy="0"/>
          <a:chOff x="0" y="0"/>
          <a:chExt cx="0" cy="0"/>
        </a:xfrm>
      </p:grpSpPr>
      <p:sp>
        <p:nvSpPr>
          <p:cNvPr id="51" name="Google Shape;51;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 name="Google Shape;52;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7" type="blank">
  <p:cSld name="BLANK">
    <p:spTree>
      <p:nvGrpSpPr>
        <p:cNvPr id="55" name="Shape 55"/>
        <p:cNvGrpSpPr/>
        <p:nvPr/>
      </p:nvGrpSpPr>
      <p:grpSpPr>
        <a:xfrm>
          <a:off x="0" y="0"/>
          <a:ext cx="0" cy="0"/>
          <a:chOff x="0" y="0"/>
          <a:chExt cx="0" cy="0"/>
        </a:xfrm>
      </p:grpSpPr>
      <p:sp>
        <p:nvSpPr>
          <p:cNvPr id="56" name="Google Shape;56;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8" type="objTx">
  <p:cSld name="OBJECT_WITH_CAPTION_TEXT">
    <p:spTree>
      <p:nvGrpSpPr>
        <p:cNvPr id="59" name="Shape 59"/>
        <p:cNvGrpSpPr/>
        <p:nvPr/>
      </p:nvGrpSpPr>
      <p:grpSpPr>
        <a:xfrm>
          <a:off x="0" y="0"/>
          <a:ext cx="0" cy="0"/>
          <a:chOff x="0" y="0"/>
          <a:chExt cx="0" cy="0"/>
        </a:xfrm>
      </p:grpSpPr>
      <p:sp>
        <p:nvSpPr>
          <p:cNvPr id="60" name="Google Shape;60;p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Twentieth Centur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1" name="Google Shape;61;p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2" name="Google Shape;62;p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3" name="Google Shape;63;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9" type="picTx">
  <p:cSld name="PICTURE_WITH_CAPTION_TEXT">
    <p:spTree>
      <p:nvGrpSpPr>
        <p:cNvPr id="66" name="Shape 66"/>
        <p:cNvGrpSpPr/>
        <p:nvPr/>
      </p:nvGrpSpPr>
      <p:grpSpPr>
        <a:xfrm>
          <a:off x="0" y="0"/>
          <a:ext cx="0" cy="0"/>
          <a:chOff x="0" y="0"/>
          <a:chExt cx="0" cy="0"/>
        </a:xfrm>
      </p:grpSpPr>
      <p:sp>
        <p:nvSpPr>
          <p:cNvPr id="67" name="Google Shape;67;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Twentieth Centur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8" name="Google Shape;68;p10"/>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Rockwell"/>
                <a:ea typeface="Rockwell"/>
                <a:cs typeface="Rockwell"/>
                <a:sym typeface="Rockwell"/>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Rockwell"/>
                <a:ea typeface="Rockwell"/>
                <a:cs typeface="Rockwell"/>
                <a:sym typeface="Rockwell"/>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Rockwell"/>
                <a:ea typeface="Rockwell"/>
                <a:cs typeface="Rockwell"/>
                <a:sym typeface="Rockwell"/>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Rockwell"/>
                <a:ea typeface="Rockwell"/>
                <a:cs typeface="Rockwell"/>
                <a:sym typeface="Rockwell"/>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Rockwell"/>
                <a:ea typeface="Rockwell"/>
                <a:cs typeface="Rockwell"/>
                <a:sym typeface="Rockwell"/>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Rockwell"/>
                <a:ea typeface="Rockwell"/>
                <a:cs typeface="Rockwell"/>
                <a:sym typeface="Rockwell"/>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Rockwell"/>
                <a:ea typeface="Rockwell"/>
                <a:cs typeface="Rockwell"/>
                <a:sym typeface="Rockwell"/>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Rockwell"/>
                <a:ea typeface="Rockwell"/>
                <a:cs typeface="Rockwell"/>
                <a:sym typeface="Rockwell"/>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Rockwell"/>
                <a:ea typeface="Rockwell"/>
                <a:cs typeface="Rockwell"/>
                <a:sym typeface="Rockwell"/>
              </a:defRPr>
            </a:lvl9pPr>
          </a:lstStyle>
          <a:p/>
        </p:txBody>
      </p:sp>
      <p:sp>
        <p:nvSpPr>
          <p:cNvPr id="69" name="Google Shape;69;p1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0" name="Google Shape;70;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4.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4" Type="http://schemas.openxmlformats.org/officeDocument/2006/relationships/theme" Target="../theme/theme2.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Twentieth Century"/>
              <a:buNone/>
              <a:defRPr b="0" i="0" sz="4400" u="none" cap="none" strike="noStrike">
                <a:solidFill>
                  <a:schemeClr val="dk1"/>
                </a:solidFill>
                <a:latin typeface="Twentieth Century"/>
                <a:ea typeface="Twentieth Century"/>
                <a:cs typeface="Twentieth Century"/>
                <a:sym typeface="Twentieth Centur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Rockwell"/>
                <a:ea typeface="Rockwell"/>
                <a:cs typeface="Rockwell"/>
                <a:sym typeface="Rockwel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Rockwell"/>
                <a:ea typeface="Rockwell"/>
                <a:cs typeface="Rockwell"/>
                <a:sym typeface="Rockwel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Rockwell"/>
                <a:ea typeface="Rockwell"/>
                <a:cs typeface="Rockwell"/>
                <a:sym typeface="Rockwel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ckwell"/>
                <a:ea typeface="Rockwell"/>
                <a:cs typeface="Rockwell"/>
                <a:sym typeface="Rockwel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ckwell"/>
                <a:ea typeface="Rockwell"/>
                <a:cs typeface="Rockwell"/>
                <a:sym typeface="Rockwel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ckwell"/>
                <a:ea typeface="Rockwell"/>
                <a:cs typeface="Rockwell"/>
                <a:sym typeface="Rockwel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ckwell"/>
                <a:ea typeface="Rockwell"/>
                <a:cs typeface="Rockwell"/>
                <a:sym typeface="Rockwel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ckwell"/>
                <a:ea typeface="Rockwell"/>
                <a:cs typeface="Rockwell"/>
                <a:sym typeface="Rockwel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ckwell"/>
                <a:ea typeface="Rockwell"/>
                <a:cs typeface="Rockwell"/>
                <a:sym typeface="Rockwell"/>
              </a:defRPr>
            </a:lvl9pPr>
          </a:lstStyle>
          <a:p/>
        </p:txBody>
      </p:sp>
      <p:sp>
        <p:nvSpPr>
          <p:cNvPr id="12" name="Google Shape;12;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Rockwell"/>
                <a:ea typeface="Rockwell"/>
                <a:cs typeface="Rockwell"/>
                <a:sym typeface="Rockwell"/>
              </a:defRPr>
            </a:lvl1pPr>
            <a:lvl2pPr lvl="1"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2pPr>
            <a:lvl3pPr lvl="2"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3pPr>
            <a:lvl4pPr lvl="3"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4pPr>
            <a:lvl5pPr lvl="4"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5pPr>
            <a:lvl6pPr lvl="5"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6pPr>
            <a:lvl7pPr lvl="6"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7pPr>
            <a:lvl8pPr lvl="7"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8pPr>
            <a:lvl9pPr lvl="8"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9pPr>
          </a:lstStyle>
          <a:p/>
        </p:txBody>
      </p:sp>
      <p:sp>
        <p:nvSpPr>
          <p:cNvPr id="13" name="Google Shape;13;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Rockwell"/>
                <a:ea typeface="Rockwell"/>
                <a:cs typeface="Rockwell"/>
                <a:sym typeface="Rockwell"/>
              </a:defRPr>
            </a:lvl1pPr>
            <a:lvl2pPr lvl="1"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2pPr>
            <a:lvl3pPr lvl="2"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3pPr>
            <a:lvl4pPr lvl="3"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4pPr>
            <a:lvl5pPr lvl="4"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5pPr>
            <a:lvl6pPr lvl="5"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6pPr>
            <a:lvl7pPr lvl="6"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7pPr>
            <a:lvl8pPr lvl="7"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8pPr>
            <a:lvl9pPr lvl="8"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9pPr>
          </a:lstStyle>
          <a:p/>
        </p:txBody>
      </p:sp>
      <p:sp>
        <p:nvSpPr>
          <p:cNvPr id="14" name="Google Shape;14;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Rockwell"/>
                <a:ea typeface="Rockwell"/>
                <a:cs typeface="Rockwell"/>
                <a:sym typeface="Rockwell"/>
              </a:defRPr>
            </a:lvl1pPr>
            <a:lvl2pPr indent="0" lvl="1" marL="0" marR="0" rtl="0" algn="r">
              <a:spcBef>
                <a:spcPts val="0"/>
              </a:spcBef>
              <a:buNone/>
              <a:defRPr b="0" i="0" sz="1200" u="none" cap="none" strike="noStrike">
                <a:solidFill>
                  <a:srgbClr val="888888"/>
                </a:solidFill>
                <a:latin typeface="Rockwell"/>
                <a:ea typeface="Rockwell"/>
                <a:cs typeface="Rockwell"/>
                <a:sym typeface="Rockwell"/>
              </a:defRPr>
            </a:lvl2pPr>
            <a:lvl3pPr indent="0" lvl="2" marL="0" marR="0" rtl="0" algn="r">
              <a:spcBef>
                <a:spcPts val="0"/>
              </a:spcBef>
              <a:buNone/>
              <a:defRPr b="0" i="0" sz="1200" u="none" cap="none" strike="noStrike">
                <a:solidFill>
                  <a:srgbClr val="888888"/>
                </a:solidFill>
                <a:latin typeface="Rockwell"/>
                <a:ea typeface="Rockwell"/>
                <a:cs typeface="Rockwell"/>
                <a:sym typeface="Rockwell"/>
              </a:defRPr>
            </a:lvl3pPr>
            <a:lvl4pPr indent="0" lvl="3" marL="0" marR="0" rtl="0" algn="r">
              <a:spcBef>
                <a:spcPts val="0"/>
              </a:spcBef>
              <a:buNone/>
              <a:defRPr b="0" i="0" sz="1200" u="none" cap="none" strike="noStrike">
                <a:solidFill>
                  <a:srgbClr val="888888"/>
                </a:solidFill>
                <a:latin typeface="Rockwell"/>
                <a:ea typeface="Rockwell"/>
                <a:cs typeface="Rockwell"/>
                <a:sym typeface="Rockwell"/>
              </a:defRPr>
            </a:lvl4pPr>
            <a:lvl5pPr indent="0" lvl="4" marL="0" marR="0" rtl="0" algn="r">
              <a:spcBef>
                <a:spcPts val="0"/>
              </a:spcBef>
              <a:buNone/>
              <a:defRPr b="0" i="0" sz="1200" u="none" cap="none" strike="noStrike">
                <a:solidFill>
                  <a:srgbClr val="888888"/>
                </a:solidFill>
                <a:latin typeface="Rockwell"/>
                <a:ea typeface="Rockwell"/>
                <a:cs typeface="Rockwell"/>
                <a:sym typeface="Rockwell"/>
              </a:defRPr>
            </a:lvl5pPr>
            <a:lvl6pPr indent="0" lvl="5" marL="0" marR="0" rtl="0" algn="r">
              <a:spcBef>
                <a:spcPts val="0"/>
              </a:spcBef>
              <a:buNone/>
              <a:defRPr b="0" i="0" sz="1200" u="none" cap="none" strike="noStrike">
                <a:solidFill>
                  <a:srgbClr val="888888"/>
                </a:solidFill>
                <a:latin typeface="Rockwell"/>
                <a:ea typeface="Rockwell"/>
                <a:cs typeface="Rockwell"/>
                <a:sym typeface="Rockwell"/>
              </a:defRPr>
            </a:lvl6pPr>
            <a:lvl7pPr indent="0" lvl="6" marL="0" marR="0" rtl="0" algn="r">
              <a:spcBef>
                <a:spcPts val="0"/>
              </a:spcBef>
              <a:buNone/>
              <a:defRPr b="0" i="0" sz="1200" u="none" cap="none" strike="noStrike">
                <a:solidFill>
                  <a:srgbClr val="888888"/>
                </a:solidFill>
                <a:latin typeface="Rockwell"/>
                <a:ea typeface="Rockwell"/>
                <a:cs typeface="Rockwell"/>
                <a:sym typeface="Rockwell"/>
              </a:defRPr>
            </a:lvl7pPr>
            <a:lvl8pPr indent="0" lvl="7" marL="0" marR="0" rtl="0" algn="r">
              <a:spcBef>
                <a:spcPts val="0"/>
              </a:spcBef>
              <a:buNone/>
              <a:defRPr b="0" i="0" sz="1200" u="none" cap="none" strike="noStrike">
                <a:solidFill>
                  <a:srgbClr val="888888"/>
                </a:solidFill>
                <a:latin typeface="Rockwell"/>
                <a:ea typeface="Rockwell"/>
                <a:cs typeface="Rockwell"/>
                <a:sym typeface="Rockwell"/>
              </a:defRPr>
            </a:lvl8pPr>
            <a:lvl9pPr indent="0" lvl="8" marL="0" marR="0" rtl="0" algn="r">
              <a:spcBef>
                <a:spcPts val="0"/>
              </a:spcBef>
              <a:buNone/>
              <a:defRPr b="0" i="0" sz="1200" u="none" cap="none" strike="noStrike">
                <a:solidFill>
                  <a:srgbClr val="888888"/>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tr-TR"/>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6.png"/><Relationship Id="rId7"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3.jpg"/><Relationship Id="rId4" Type="http://schemas.openxmlformats.org/officeDocument/2006/relationships/image" Target="../media/image3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3.jpg"/><Relationship Id="rId4" Type="http://schemas.openxmlformats.org/officeDocument/2006/relationships/image" Target="../media/image32.png"/><Relationship Id="rId5"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3.jpg"/><Relationship Id="rId4" Type="http://schemas.openxmlformats.org/officeDocument/2006/relationships/image" Target="../media/image29.png"/><Relationship Id="rId5" Type="http://schemas.openxmlformats.org/officeDocument/2006/relationships/image" Target="../media/image38.png"/><Relationship Id="rId6" Type="http://schemas.openxmlformats.org/officeDocument/2006/relationships/image" Target="../media/image36.png"/><Relationship Id="rId7" Type="http://schemas.openxmlformats.org/officeDocument/2006/relationships/image" Target="../media/image3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3.jpg"/><Relationship Id="rId4" Type="http://schemas.openxmlformats.org/officeDocument/2006/relationships/image" Target="../media/image11.png"/><Relationship Id="rId5" Type="http://schemas.openxmlformats.org/officeDocument/2006/relationships/image" Target="../media/image3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3.jpg"/><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3.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3.jpg"/><Relationship Id="rId4" Type="http://schemas.openxmlformats.org/officeDocument/2006/relationships/image" Target="../media/image40.png"/><Relationship Id="rId5" Type="http://schemas.openxmlformats.org/officeDocument/2006/relationships/image" Target="../media/image7.png"/><Relationship Id="rId6" Type="http://schemas.openxmlformats.org/officeDocument/2006/relationships/image" Target="../media/image20.png"/><Relationship Id="rId7" Type="http://schemas.openxmlformats.org/officeDocument/2006/relationships/image" Target="../media/image4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3.jpg"/><Relationship Id="rId4" Type="http://schemas.openxmlformats.org/officeDocument/2006/relationships/image" Target="../media/image9.png"/><Relationship Id="rId5" Type="http://schemas.openxmlformats.org/officeDocument/2006/relationships/image" Target="../media/image4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jp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3.jpg"/><Relationship Id="rId4" Type="http://schemas.openxmlformats.org/officeDocument/2006/relationships/image" Target="../media/image13.png"/><Relationship Id="rId5" Type="http://schemas.openxmlformats.org/officeDocument/2006/relationships/image" Target="../media/image11.png"/><Relationship Id="rId6" Type="http://schemas.openxmlformats.org/officeDocument/2006/relationships/image" Target="../media/image5.png"/><Relationship Id="rId7" Type="http://schemas.openxmlformats.org/officeDocument/2006/relationships/image" Target="../media/image1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3.jpg"/><Relationship Id="rId4" Type="http://schemas.openxmlformats.org/officeDocument/2006/relationships/image" Target="../media/image13.png"/><Relationship Id="rId5" Type="http://schemas.openxmlformats.org/officeDocument/2006/relationships/image" Target="../media/image17.png"/><Relationship Id="rId6" Type="http://schemas.openxmlformats.org/officeDocument/2006/relationships/image" Target="../media/image5.png"/><Relationship Id="rId7" Type="http://schemas.openxmlformats.org/officeDocument/2006/relationships/image" Target="../media/image1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3.jpg"/><Relationship Id="rId4" Type="http://schemas.openxmlformats.org/officeDocument/2006/relationships/image" Target="../media/image9.png"/><Relationship Id="rId5" Type="http://schemas.openxmlformats.org/officeDocument/2006/relationships/image" Target="../media/image5.png"/><Relationship Id="rId6" Type="http://schemas.openxmlformats.org/officeDocument/2006/relationships/image" Target="../media/image15.png"/><Relationship Id="rId7" Type="http://schemas.openxmlformats.org/officeDocument/2006/relationships/image" Target="../media/image1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3.jpg"/><Relationship Id="rId4" Type="http://schemas.openxmlformats.org/officeDocument/2006/relationships/image" Target="../media/image17.png"/><Relationship Id="rId5" Type="http://schemas.openxmlformats.org/officeDocument/2006/relationships/image" Target="../media/image5.png"/><Relationship Id="rId6" Type="http://schemas.openxmlformats.org/officeDocument/2006/relationships/image" Target="../media/image11.png"/><Relationship Id="rId7" Type="http://schemas.openxmlformats.org/officeDocument/2006/relationships/image" Target="../media/image1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3.jpg"/><Relationship Id="rId4" Type="http://schemas.openxmlformats.org/officeDocument/2006/relationships/image" Target="../media/image13.png"/><Relationship Id="rId5" Type="http://schemas.openxmlformats.org/officeDocument/2006/relationships/image" Target="../media/image4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3.jpg"/><Relationship Id="rId4" Type="http://schemas.openxmlformats.org/officeDocument/2006/relationships/image" Target="../media/image5.png"/><Relationship Id="rId5" Type="http://schemas.openxmlformats.org/officeDocument/2006/relationships/image" Target="../media/image11.png"/><Relationship Id="rId6" Type="http://schemas.openxmlformats.org/officeDocument/2006/relationships/image" Target="../media/image17.png"/><Relationship Id="rId7" Type="http://schemas.openxmlformats.org/officeDocument/2006/relationships/image" Target="../media/image1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3.jpg"/><Relationship Id="rId4" Type="http://schemas.openxmlformats.org/officeDocument/2006/relationships/image" Target="../media/image44.png"/><Relationship Id="rId5" Type="http://schemas.openxmlformats.org/officeDocument/2006/relationships/image" Target="../media/image13.png"/><Relationship Id="rId6" Type="http://schemas.openxmlformats.org/officeDocument/2006/relationships/image" Target="../media/image17.png"/><Relationship Id="rId7" Type="http://schemas.openxmlformats.org/officeDocument/2006/relationships/image" Target="../media/image5.png"/><Relationship Id="rId8" Type="http://schemas.openxmlformats.org/officeDocument/2006/relationships/image" Target="../media/image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3.jpg"/><Relationship Id="rId4" Type="http://schemas.openxmlformats.org/officeDocument/2006/relationships/image" Target="../media/image13.png"/><Relationship Id="rId5" Type="http://schemas.openxmlformats.org/officeDocument/2006/relationships/image" Target="../media/image9.png"/><Relationship Id="rId6" Type="http://schemas.openxmlformats.org/officeDocument/2006/relationships/image" Target="../media/image17.png"/><Relationship Id="rId7" Type="http://schemas.openxmlformats.org/officeDocument/2006/relationships/image" Target="../media/image11.png"/><Relationship Id="rId8" Type="http://schemas.openxmlformats.org/officeDocument/2006/relationships/image" Target="../media/image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3.jpg"/><Relationship Id="rId4" Type="http://schemas.openxmlformats.org/officeDocument/2006/relationships/image" Target="../media/image15.png"/><Relationship Id="rId5" Type="http://schemas.openxmlformats.org/officeDocument/2006/relationships/image" Target="../media/image17.png"/><Relationship Id="rId6" Type="http://schemas.openxmlformats.org/officeDocument/2006/relationships/image" Target="../media/image4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3.jpg"/><Relationship Id="rId4" Type="http://schemas.openxmlformats.org/officeDocument/2006/relationships/image" Target="../media/image15.png"/><Relationship Id="rId9" Type="http://schemas.openxmlformats.org/officeDocument/2006/relationships/image" Target="../media/image11.png"/><Relationship Id="rId5" Type="http://schemas.openxmlformats.org/officeDocument/2006/relationships/image" Target="../media/image17.png"/><Relationship Id="rId6" Type="http://schemas.openxmlformats.org/officeDocument/2006/relationships/image" Target="../media/image9.png"/><Relationship Id="rId7" Type="http://schemas.openxmlformats.org/officeDocument/2006/relationships/image" Target="../media/image13.png"/><Relationship Id="rId8"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jpg"/><Relationship Id="rId4" Type="http://schemas.openxmlformats.org/officeDocument/2006/relationships/image" Target="../media/image17.png"/><Relationship Id="rId5" Type="http://schemas.openxmlformats.org/officeDocument/2006/relationships/image" Target="../media/image1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3.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3.jpg"/><Relationship Id="rId4" Type="http://schemas.openxmlformats.org/officeDocument/2006/relationships/image" Target="../media/image20.png"/><Relationship Id="rId9" Type="http://schemas.openxmlformats.org/officeDocument/2006/relationships/image" Target="../media/image42.png"/><Relationship Id="rId5" Type="http://schemas.openxmlformats.org/officeDocument/2006/relationships/image" Target="../media/image14.png"/><Relationship Id="rId6" Type="http://schemas.openxmlformats.org/officeDocument/2006/relationships/image" Target="../media/image16.png"/><Relationship Id="rId7" Type="http://schemas.openxmlformats.org/officeDocument/2006/relationships/image" Target="../media/image40.png"/><Relationship Id="rId8" Type="http://schemas.openxmlformats.org/officeDocument/2006/relationships/image" Target="../media/image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3.jpg"/><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6.png"/><Relationship Id="rId7" Type="http://schemas.openxmlformats.org/officeDocument/2006/relationships/image" Target="../media/image5.png"/></Relationships>
</file>

<file path=ppt/slides/_rels/slide33.xml.rels><?xml version="1.0" encoding="UTF-8" standalone="yes"?><Relationships xmlns="http://schemas.openxmlformats.org/package/2006/relationships"><Relationship Id="rId11" Type="http://schemas.openxmlformats.org/officeDocument/2006/relationships/hyperlink" Target="https://googleslides.org/free-templates/flowers-powerpoint-templates" TargetMode="External"/><Relationship Id="rId10" Type="http://schemas.openxmlformats.org/officeDocument/2006/relationships/hyperlink" Target="https://googleslides.org/free-templates/education-google-slides" TargetMode="External"/><Relationship Id="rId13" Type="http://schemas.openxmlformats.org/officeDocument/2006/relationships/hyperlink" Target="https://googleslides.org/free-templates/games-powerpoint-templates" TargetMode="External"/><Relationship Id="rId12" Type="http://schemas.openxmlformats.org/officeDocument/2006/relationships/hyperlink" Target="https://googleslides.org/free-templates/food-drinks-powerpoint-templates" TargetMode="External"/><Relationship Id="rId1" Type="http://schemas.openxmlformats.org/officeDocument/2006/relationships/slideLayout" Target="../slideLayouts/slideLayout12.xml"/><Relationship Id="rId2" Type="http://schemas.openxmlformats.org/officeDocument/2006/relationships/notesSlide" Target="../notesSlides/notesSlide33.xml"/><Relationship Id="rId3" Type="http://schemas.openxmlformats.org/officeDocument/2006/relationships/hyperlink" Target="https://googleslides.org/free-templates" TargetMode="External"/><Relationship Id="rId4" Type="http://schemas.openxmlformats.org/officeDocument/2006/relationships/hyperlink" Target="https://googleslides.org/free-templates/abstract-google-slides" TargetMode="External"/><Relationship Id="rId9" Type="http://schemas.openxmlformats.org/officeDocument/2006/relationships/hyperlink" Target="https://googleslides.org/free-templates/christmas-new-year-templates" TargetMode="External"/><Relationship Id="rId15" Type="http://schemas.openxmlformats.org/officeDocument/2006/relationships/hyperlink" Target="https://googleslides.org/free-templates/nature-google-slide-templates" TargetMode="External"/><Relationship Id="rId14" Type="http://schemas.openxmlformats.org/officeDocument/2006/relationships/hyperlink" Target="https://googleslides.org/free-templates/medical-powerpoint-templates" TargetMode="External"/><Relationship Id="rId17" Type="http://schemas.openxmlformats.org/officeDocument/2006/relationships/hyperlink" Target="https://googleslides.org/free-templates/sports-presentation-slides" TargetMode="External"/><Relationship Id="rId16" Type="http://schemas.openxmlformats.org/officeDocument/2006/relationships/hyperlink" Target="https://googleslides.org/free-templates/religion-powerpoint-templates" TargetMode="External"/><Relationship Id="rId5" Type="http://schemas.openxmlformats.org/officeDocument/2006/relationships/hyperlink" Target="https://googleslides.org/free-templates/animal-wildlife-presentation-template" TargetMode="External"/><Relationship Id="rId19" Type="http://schemas.openxmlformats.org/officeDocument/2006/relationships/hyperlink" Target="https://googleslides.org/free-templates/transportation-google-slides" TargetMode="External"/><Relationship Id="rId6" Type="http://schemas.openxmlformats.org/officeDocument/2006/relationships/hyperlink" Target="https://googleslides.org/free-templates/biology-presentation-slides" TargetMode="External"/><Relationship Id="rId18" Type="http://schemas.openxmlformats.org/officeDocument/2006/relationships/hyperlink" Target="https://googleslides.org/free-templates/technology-powerpoint-templates" TargetMode="External"/><Relationship Id="rId7" Type="http://schemas.openxmlformats.org/officeDocument/2006/relationships/hyperlink" Target="https://googleslides.org/free-templates/business-finance-templates" TargetMode="External"/><Relationship Id="rId8" Type="http://schemas.openxmlformats.org/officeDocument/2006/relationships/hyperlink" Target="https://googleslides.org/free-templates/chemistry-google-slides-template"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jpg"/><Relationship Id="rId4" Type="http://schemas.openxmlformats.org/officeDocument/2006/relationships/image" Target="../media/image14.png"/><Relationship Id="rId5" Type="http://schemas.openxmlformats.org/officeDocument/2006/relationships/image" Target="../media/image7.png"/><Relationship Id="rId6" Type="http://schemas.openxmlformats.org/officeDocument/2006/relationships/image" Target="../media/image20.png"/><Relationship Id="rId7"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3.jpg"/><Relationship Id="rId4" Type="http://schemas.openxmlformats.org/officeDocument/2006/relationships/image" Target="../media/image5.png"/><Relationship Id="rId9" Type="http://schemas.openxmlformats.org/officeDocument/2006/relationships/image" Target="../media/image15.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9.png"/><Relationship Id="rId8"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3.jpg"/><Relationship Id="rId4" Type="http://schemas.openxmlformats.org/officeDocument/2006/relationships/image" Target="../media/image28.png"/><Relationship Id="rId9" Type="http://schemas.openxmlformats.org/officeDocument/2006/relationships/image" Target="../media/image22.png"/><Relationship Id="rId5" Type="http://schemas.openxmlformats.org/officeDocument/2006/relationships/image" Target="../media/image25.png"/><Relationship Id="rId6" Type="http://schemas.openxmlformats.org/officeDocument/2006/relationships/image" Target="../media/image24.png"/><Relationship Id="rId7" Type="http://schemas.openxmlformats.org/officeDocument/2006/relationships/image" Target="../media/image15.png"/><Relationship Id="rId8" Type="http://schemas.openxmlformats.org/officeDocument/2006/relationships/image" Target="../media/image1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3.jpg"/><Relationship Id="rId4" Type="http://schemas.openxmlformats.org/officeDocument/2006/relationships/image" Target="../media/image9.png"/><Relationship Id="rId5" Type="http://schemas.openxmlformats.org/officeDocument/2006/relationships/image" Target="../media/image11.png"/><Relationship Id="rId6" Type="http://schemas.openxmlformats.org/officeDocument/2006/relationships/image" Target="../media/image13.png"/><Relationship Id="rId7" Type="http://schemas.openxmlformats.org/officeDocument/2006/relationships/image" Target="../media/image17.png"/></Relationships>
</file>

<file path=ppt/slides/_rels/slide8.xml.rels><?xml version="1.0" encoding="UTF-8" standalone="yes"?><Relationships xmlns="http://schemas.openxmlformats.org/package/2006/relationships"><Relationship Id="rId11" Type="http://schemas.openxmlformats.org/officeDocument/2006/relationships/image" Target="../media/image21.png"/><Relationship Id="rId10" Type="http://schemas.openxmlformats.org/officeDocument/2006/relationships/image" Target="../media/image13.png"/><Relationship Id="rId13" Type="http://schemas.openxmlformats.org/officeDocument/2006/relationships/image" Target="../media/image11.png"/><Relationship Id="rId12" Type="http://schemas.openxmlformats.org/officeDocument/2006/relationships/image" Target="../media/image18.png"/><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3.jpg"/><Relationship Id="rId4" Type="http://schemas.openxmlformats.org/officeDocument/2006/relationships/image" Target="../media/image5.png"/><Relationship Id="rId9" Type="http://schemas.openxmlformats.org/officeDocument/2006/relationships/image" Target="../media/image27.png"/><Relationship Id="rId15" Type="http://schemas.openxmlformats.org/officeDocument/2006/relationships/image" Target="../media/image23.png"/><Relationship Id="rId14" Type="http://schemas.openxmlformats.org/officeDocument/2006/relationships/image" Target="../media/image33.png"/><Relationship Id="rId5" Type="http://schemas.openxmlformats.org/officeDocument/2006/relationships/image" Target="../media/image26.png"/><Relationship Id="rId6" Type="http://schemas.openxmlformats.org/officeDocument/2006/relationships/image" Target="../media/image19.png"/><Relationship Id="rId7" Type="http://schemas.openxmlformats.org/officeDocument/2006/relationships/image" Target="../media/image15.png"/><Relationship Id="rId8" Type="http://schemas.openxmlformats.org/officeDocument/2006/relationships/image" Target="../media/image3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3.jpg"/><Relationship Id="rId4" Type="http://schemas.openxmlformats.org/officeDocument/2006/relationships/image" Target="../media/image15.png"/><Relationship Id="rId5"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4"/>
          <p:cNvSpPr/>
          <p:nvPr/>
        </p:nvSpPr>
        <p:spPr>
          <a:xfrm>
            <a:off x="0" y="0"/>
            <a:ext cx="12192000" cy="6858000"/>
          </a:xfrm>
          <a:prstGeom prst="frame">
            <a:avLst>
              <a:gd fmla="val 3986" name="adj1"/>
            </a:avLst>
          </a:prstGeom>
          <a:blipFill rotWithShape="1">
            <a:blip r:embed="rId3">
              <a:alphaModFix/>
            </a:blip>
            <a:tile algn="tl" flip="none" tx="0" sx="100000" ty="0" sy="100000"/>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Rockwell"/>
              <a:ea typeface="Rockwell"/>
              <a:cs typeface="Rockwell"/>
              <a:sym typeface="Rockwell"/>
            </a:endParaRPr>
          </a:p>
        </p:txBody>
      </p:sp>
      <p:pic>
        <p:nvPicPr>
          <p:cNvPr id="95" name="Google Shape;95;p14"/>
          <p:cNvPicPr preferRelativeResize="0"/>
          <p:nvPr/>
        </p:nvPicPr>
        <p:blipFill rotWithShape="1">
          <a:blip r:embed="rId4">
            <a:alphaModFix/>
          </a:blip>
          <a:srcRect b="0" l="0" r="0" t="0"/>
          <a:stretch/>
        </p:blipFill>
        <p:spPr>
          <a:xfrm>
            <a:off x="8599547" y="4453555"/>
            <a:ext cx="3275778" cy="2150804"/>
          </a:xfrm>
          <a:prstGeom prst="rect">
            <a:avLst/>
          </a:prstGeom>
          <a:noFill/>
          <a:ln>
            <a:noFill/>
          </a:ln>
        </p:spPr>
      </p:pic>
      <p:sp>
        <p:nvSpPr>
          <p:cNvPr id="96" name="Google Shape;96;p14"/>
          <p:cNvSpPr txBox="1"/>
          <p:nvPr/>
        </p:nvSpPr>
        <p:spPr>
          <a:xfrm>
            <a:off x="964094" y="1416208"/>
            <a:ext cx="8779145" cy="144655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tr-TR" sz="8800" u="none" cap="none" strike="noStrike">
                <a:latin typeface="Rockwell"/>
                <a:ea typeface="Rockwell"/>
                <a:cs typeface="Rockwell"/>
                <a:sym typeface="Rockwell"/>
              </a:rPr>
              <a:t>BLACK PENCIL</a:t>
            </a:r>
            <a:endParaRPr b="0" i="0" sz="8800" u="none" cap="none" strike="noStrike">
              <a:latin typeface="Rockwell"/>
              <a:ea typeface="Rockwell"/>
              <a:cs typeface="Rockwell"/>
              <a:sym typeface="Rockwell"/>
            </a:endParaRPr>
          </a:p>
        </p:txBody>
      </p:sp>
      <p:grpSp>
        <p:nvGrpSpPr>
          <p:cNvPr id="97" name="Google Shape;97;p14"/>
          <p:cNvGrpSpPr/>
          <p:nvPr/>
        </p:nvGrpSpPr>
        <p:grpSpPr>
          <a:xfrm>
            <a:off x="1401291" y="2999876"/>
            <a:ext cx="8048070" cy="169480"/>
            <a:chOff x="2804139" y="4450981"/>
            <a:chExt cx="7078926" cy="223552"/>
          </a:xfrm>
        </p:grpSpPr>
        <p:sp>
          <p:nvSpPr>
            <p:cNvPr id="98" name="Google Shape;98;p14"/>
            <p:cNvSpPr/>
            <p:nvPr/>
          </p:nvSpPr>
          <p:spPr>
            <a:xfrm rot="10800000">
              <a:off x="2804139" y="4450981"/>
              <a:ext cx="3624526" cy="223551"/>
            </a:xfrm>
            <a:custGeom>
              <a:rect b="b" l="l" r="r" t="t"/>
              <a:pathLst>
                <a:path extrusionOk="0" h="77" w="1069">
                  <a:moveTo>
                    <a:pt x="63" y="56"/>
                  </a:moveTo>
                  <a:cubicBezTo>
                    <a:pt x="62" y="56"/>
                    <a:pt x="60" y="55"/>
                    <a:pt x="60" y="55"/>
                  </a:cubicBezTo>
                  <a:cubicBezTo>
                    <a:pt x="60" y="55"/>
                    <a:pt x="62" y="52"/>
                    <a:pt x="62" y="52"/>
                  </a:cubicBezTo>
                  <a:cubicBezTo>
                    <a:pt x="62" y="52"/>
                    <a:pt x="64" y="54"/>
                    <a:pt x="64" y="54"/>
                  </a:cubicBezTo>
                  <a:cubicBezTo>
                    <a:pt x="65" y="54"/>
                    <a:pt x="66" y="52"/>
                    <a:pt x="66" y="52"/>
                  </a:cubicBezTo>
                  <a:cubicBezTo>
                    <a:pt x="66" y="52"/>
                    <a:pt x="67" y="50"/>
                    <a:pt x="68" y="50"/>
                  </a:cubicBezTo>
                  <a:cubicBezTo>
                    <a:pt x="68" y="50"/>
                    <a:pt x="70" y="51"/>
                    <a:pt x="70" y="51"/>
                  </a:cubicBezTo>
                  <a:cubicBezTo>
                    <a:pt x="70" y="51"/>
                    <a:pt x="72" y="53"/>
                    <a:pt x="72" y="53"/>
                  </a:cubicBezTo>
                  <a:cubicBezTo>
                    <a:pt x="72" y="53"/>
                    <a:pt x="74" y="51"/>
                    <a:pt x="74" y="51"/>
                  </a:cubicBezTo>
                  <a:cubicBezTo>
                    <a:pt x="74" y="50"/>
                    <a:pt x="72" y="50"/>
                    <a:pt x="72" y="49"/>
                  </a:cubicBezTo>
                  <a:cubicBezTo>
                    <a:pt x="72" y="49"/>
                    <a:pt x="73" y="47"/>
                    <a:pt x="73" y="47"/>
                  </a:cubicBezTo>
                  <a:cubicBezTo>
                    <a:pt x="73" y="47"/>
                    <a:pt x="71" y="45"/>
                    <a:pt x="71" y="45"/>
                  </a:cubicBezTo>
                  <a:cubicBezTo>
                    <a:pt x="71" y="46"/>
                    <a:pt x="70" y="47"/>
                    <a:pt x="69" y="47"/>
                  </a:cubicBezTo>
                  <a:cubicBezTo>
                    <a:pt x="69" y="48"/>
                    <a:pt x="68" y="50"/>
                    <a:pt x="68" y="50"/>
                  </a:cubicBezTo>
                  <a:cubicBezTo>
                    <a:pt x="67" y="50"/>
                    <a:pt x="66" y="48"/>
                    <a:pt x="66" y="48"/>
                  </a:cubicBezTo>
                  <a:cubicBezTo>
                    <a:pt x="65" y="48"/>
                    <a:pt x="64" y="50"/>
                    <a:pt x="64" y="50"/>
                  </a:cubicBezTo>
                  <a:cubicBezTo>
                    <a:pt x="63" y="51"/>
                    <a:pt x="63" y="52"/>
                    <a:pt x="62" y="52"/>
                  </a:cubicBezTo>
                  <a:cubicBezTo>
                    <a:pt x="62" y="53"/>
                    <a:pt x="60" y="51"/>
                    <a:pt x="60" y="51"/>
                  </a:cubicBezTo>
                  <a:cubicBezTo>
                    <a:pt x="60" y="51"/>
                    <a:pt x="58" y="53"/>
                    <a:pt x="58" y="53"/>
                  </a:cubicBezTo>
                  <a:cubicBezTo>
                    <a:pt x="58" y="53"/>
                    <a:pt x="57" y="55"/>
                    <a:pt x="56" y="55"/>
                  </a:cubicBezTo>
                  <a:cubicBezTo>
                    <a:pt x="56" y="55"/>
                    <a:pt x="55" y="54"/>
                    <a:pt x="54" y="53"/>
                  </a:cubicBezTo>
                  <a:cubicBezTo>
                    <a:pt x="54" y="53"/>
                    <a:pt x="52" y="52"/>
                    <a:pt x="52" y="52"/>
                  </a:cubicBezTo>
                  <a:cubicBezTo>
                    <a:pt x="52" y="52"/>
                    <a:pt x="51" y="54"/>
                    <a:pt x="50" y="54"/>
                  </a:cubicBezTo>
                  <a:cubicBezTo>
                    <a:pt x="50" y="54"/>
                    <a:pt x="49" y="56"/>
                    <a:pt x="49" y="56"/>
                  </a:cubicBezTo>
                  <a:cubicBezTo>
                    <a:pt x="48" y="56"/>
                    <a:pt x="47" y="54"/>
                    <a:pt x="46" y="55"/>
                  </a:cubicBezTo>
                  <a:cubicBezTo>
                    <a:pt x="46" y="55"/>
                    <a:pt x="45" y="56"/>
                    <a:pt x="45" y="57"/>
                  </a:cubicBezTo>
                  <a:cubicBezTo>
                    <a:pt x="44" y="57"/>
                    <a:pt x="43" y="59"/>
                    <a:pt x="43" y="59"/>
                  </a:cubicBezTo>
                  <a:cubicBezTo>
                    <a:pt x="42" y="59"/>
                    <a:pt x="41" y="57"/>
                    <a:pt x="41" y="57"/>
                  </a:cubicBezTo>
                  <a:cubicBezTo>
                    <a:pt x="40" y="57"/>
                    <a:pt x="39" y="60"/>
                    <a:pt x="39" y="60"/>
                  </a:cubicBezTo>
                  <a:cubicBezTo>
                    <a:pt x="38" y="59"/>
                    <a:pt x="37" y="58"/>
                    <a:pt x="37" y="58"/>
                  </a:cubicBezTo>
                  <a:cubicBezTo>
                    <a:pt x="37" y="58"/>
                    <a:pt x="35" y="56"/>
                    <a:pt x="35" y="56"/>
                  </a:cubicBezTo>
                  <a:cubicBezTo>
                    <a:pt x="34" y="56"/>
                    <a:pt x="33" y="58"/>
                    <a:pt x="33" y="58"/>
                  </a:cubicBezTo>
                  <a:cubicBezTo>
                    <a:pt x="32" y="59"/>
                    <a:pt x="32" y="60"/>
                    <a:pt x="31" y="61"/>
                  </a:cubicBezTo>
                  <a:cubicBezTo>
                    <a:pt x="31" y="61"/>
                    <a:pt x="30" y="63"/>
                    <a:pt x="29" y="63"/>
                  </a:cubicBezTo>
                  <a:cubicBezTo>
                    <a:pt x="29" y="63"/>
                    <a:pt x="27" y="61"/>
                    <a:pt x="27" y="61"/>
                  </a:cubicBezTo>
                  <a:cubicBezTo>
                    <a:pt x="27" y="61"/>
                    <a:pt x="25" y="59"/>
                    <a:pt x="25" y="59"/>
                  </a:cubicBezTo>
                  <a:cubicBezTo>
                    <a:pt x="25" y="59"/>
                    <a:pt x="24" y="61"/>
                    <a:pt x="23" y="62"/>
                  </a:cubicBezTo>
                  <a:cubicBezTo>
                    <a:pt x="23" y="62"/>
                    <a:pt x="22" y="63"/>
                    <a:pt x="22" y="64"/>
                  </a:cubicBezTo>
                  <a:cubicBezTo>
                    <a:pt x="20" y="63"/>
                    <a:pt x="19" y="62"/>
                    <a:pt x="17" y="60"/>
                  </a:cubicBezTo>
                  <a:cubicBezTo>
                    <a:pt x="18" y="60"/>
                    <a:pt x="18" y="58"/>
                    <a:pt x="19" y="58"/>
                  </a:cubicBezTo>
                  <a:cubicBezTo>
                    <a:pt x="19" y="58"/>
                    <a:pt x="21" y="60"/>
                    <a:pt x="21" y="60"/>
                  </a:cubicBezTo>
                  <a:cubicBezTo>
                    <a:pt x="22" y="60"/>
                    <a:pt x="22" y="58"/>
                    <a:pt x="23" y="58"/>
                  </a:cubicBezTo>
                  <a:cubicBezTo>
                    <a:pt x="23" y="57"/>
                    <a:pt x="24" y="56"/>
                    <a:pt x="24" y="55"/>
                  </a:cubicBezTo>
                  <a:cubicBezTo>
                    <a:pt x="25" y="55"/>
                    <a:pt x="26" y="57"/>
                    <a:pt x="27" y="57"/>
                  </a:cubicBezTo>
                  <a:cubicBezTo>
                    <a:pt x="27" y="57"/>
                    <a:pt x="28" y="55"/>
                    <a:pt x="28" y="55"/>
                  </a:cubicBezTo>
                  <a:cubicBezTo>
                    <a:pt x="29" y="54"/>
                    <a:pt x="30" y="53"/>
                    <a:pt x="30" y="53"/>
                  </a:cubicBezTo>
                  <a:cubicBezTo>
                    <a:pt x="31" y="52"/>
                    <a:pt x="31" y="51"/>
                    <a:pt x="32" y="50"/>
                  </a:cubicBezTo>
                  <a:cubicBezTo>
                    <a:pt x="31" y="50"/>
                    <a:pt x="30" y="49"/>
                    <a:pt x="30" y="49"/>
                  </a:cubicBezTo>
                  <a:cubicBezTo>
                    <a:pt x="29" y="49"/>
                    <a:pt x="28" y="51"/>
                    <a:pt x="28" y="51"/>
                  </a:cubicBezTo>
                  <a:cubicBezTo>
                    <a:pt x="28" y="51"/>
                    <a:pt x="26" y="53"/>
                    <a:pt x="26" y="53"/>
                  </a:cubicBezTo>
                  <a:cubicBezTo>
                    <a:pt x="26" y="53"/>
                    <a:pt x="24" y="52"/>
                    <a:pt x="24" y="52"/>
                  </a:cubicBezTo>
                  <a:cubicBezTo>
                    <a:pt x="24" y="51"/>
                    <a:pt x="26" y="50"/>
                    <a:pt x="26" y="49"/>
                  </a:cubicBezTo>
                  <a:cubicBezTo>
                    <a:pt x="26" y="49"/>
                    <a:pt x="23" y="48"/>
                    <a:pt x="23" y="48"/>
                  </a:cubicBezTo>
                  <a:cubicBezTo>
                    <a:pt x="23" y="47"/>
                    <a:pt x="25" y="46"/>
                    <a:pt x="25" y="45"/>
                  </a:cubicBezTo>
                  <a:cubicBezTo>
                    <a:pt x="25" y="45"/>
                    <a:pt x="23" y="44"/>
                    <a:pt x="23" y="44"/>
                  </a:cubicBezTo>
                  <a:cubicBezTo>
                    <a:pt x="22" y="44"/>
                    <a:pt x="22" y="45"/>
                    <a:pt x="21" y="46"/>
                  </a:cubicBezTo>
                  <a:cubicBezTo>
                    <a:pt x="21" y="46"/>
                    <a:pt x="20" y="48"/>
                    <a:pt x="19" y="48"/>
                  </a:cubicBezTo>
                  <a:cubicBezTo>
                    <a:pt x="19" y="48"/>
                    <a:pt x="18" y="46"/>
                    <a:pt x="17" y="46"/>
                  </a:cubicBezTo>
                  <a:cubicBezTo>
                    <a:pt x="17" y="47"/>
                    <a:pt x="16" y="48"/>
                    <a:pt x="16" y="49"/>
                  </a:cubicBezTo>
                  <a:cubicBezTo>
                    <a:pt x="15" y="49"/>
                    <a:pt x="14" y="51"/>
                    <a:pt x="14" y="51"/>
                  </a:cubicBezTo>
                  <a:cubicBezTo>
                    <a:pt x="14" y="51"/>
                    <a:pt x="12" y="49"/>
                    <a:pt x="12" y="49"/>
                  </a:cubicBezTo>
                  <a:cubicBezTo>
                    <a:pt x="11" y="50"/>
                    <a:pt x="10" y="51"/>
                    <a:pt x="10" y="51"/>
                  </a:cubicBezTo>
                  <a:cubicBezTo>
                    <a:pt x="9" y="52"/>
                    <a:pt x="9" y="53"/>
                    <a:pt x="8" y="54"/>
                  </a:cubicBezTo>
                  <a:cubicBezTo>
                    <a:pt x="7" y="55"/>
                    <a:pt x="6" y="57"/>
                    <a:pt x="5" y="58"/>
                  </a:cubicBezTo>
                  <a:cubicBezTo>
                    <a:pt x="3" y="57"/>
                    <a:pt x="2" y="56"/>
                    <a:pt x="0" y="55"/>
                  </a:cubicBezTo>
                  <a:cubicBezTo>
                    <a:pt x="0" y="54"/>
                    <a:pt x="2" y="53"/>
                    <a:pt x="2" y="52"/>
                  </a:cubicBezTo>
                  <a:cubicBezTo>
                    <a:pt x="2" y="52"/>
                    <a:pt x="0" y="51"/>
                    <a:pt x="0" y="51"/>
                  </a:cubicBezTo>
                  <a:cubicBezTo>
                    <a:pt x="0" y="50"/>
                    <a:pt x="1" y="49"/>
                    <a:pt x="1" y="49"/>
                  </a:cubicBezTo>
                  <a:cubicBezTo>
                    <a:pt x="2" y="48"/>
                    <a:pt x="3" y="47"/>
                    <a:pt x="3" y="46"/>
                  </a:cubicBezTo>
                  <a:cubicBezTo>
                    <a:pt x="3" y="46"/>
                    <a:pt x="1" y="45"/>
                    <a:pt x="1" y="45"/>
                  </a:cubicBezTo>
                  <a:cubicBezTo>
                    <a:pt x="1" y="44"/>
                    <a:pt x="3" y="43"/>
                    <a:pt x="3" y="42"/>
                  </a:cubicBezTo>
                  <a:cubicBezTo>
                    <a:pt x="3" y="42"/>
                    <a:pt x="4" y="41"/>
                    <a:pt x="4" y="40"/>
                  </a:cubicBezTo>
                  <a:cubicBezTo>
                    <a:pt x="4" y="40"/>
                    <a:pt x="2" y="39"/>
                    <a:pt x="2" y="38"/>
                  </a:cubicBezTo>
                  <a:cubicBezTo>
                    <a:pt x="2" y="38"/>
                    <a:pt x="4" y="36"/>
                    <a:pt x="4" y="36"/>
                  </a:cubicBezTo>
                  <a:cubicBezTo>
                    <a:pt x="4" y="36"/>
                    <a:pt x="6" y="38"/>
                    <a:pt x="6" y="38"/>
                  </a:cubicBezTo>
                  <a:cubicBezTo>
                    <a:pt x="6" y="38"/>
                    <a:pt x="8" y="40"/>
                    <a:pt x="8" y="40"/>
                  </a:cubicBezTo>
                  <a:cubicBezTo>
                    <a:pt x="9" y="39"/>
                    <a:pt x="10" y="38"/>
                    <a:pt x="10" y="37"/>
                  </a:cubicBezTo>
                  <a:cubicBezTo>
                    <a:pt x="10" y="37"/>
                    <a:pt x="8" y="36"/>
                    <a:pt x="8" y="36"/>
                  </a:cubicBezTo>
                  <a:cubicBezTo>
                    <a:pt x="8" y="35"/>
                    <a:pt x="10" y="34"/>
                    <a:pt x="9" y="33"/>
                  </a:cubicBezTo>
                  <a:cubicBezTo>
                    <a:pt x="9" y="33"/>
                    <a:pt x="7" y="32"/>
                    <a:pt x="7" y="32"/>
                  </a:cubicBezTo>
                  <a:cubicBezTo>
                    <a:pt x="7" y="31"/>
                    <a:pt x="9" y="30"/>
                    <a:pt x="9" y="29"/>
                  </a:cubicBezTo>
                  <a:cubicBezTo>
                    <a:pt x="9" y="29"/>
                    <a:pt x="7" y="28"/>
                    <a:pt x="7" y="28"/>
                  </a:cubicBezTo>
                  <a:cubicBezTo>
                    <a:pt x="7" y="27"/>
                    <a:pt x="8" y="26"/>
                    <a:pt x="8" y="26"/>
                  </a:cubicBezTo>
                  <a:cubicBezTo>
                    <a:pt x="9" y="25"/>
                    <a:pt x="9" y="24"/>
                    <a:pt x="10" y="23"/>
                  </a:cubicBezTo>
                  <a:cubicBezTo>
                    <a:pt x="10" y="23"/>
                    <a:pt x="12" y="25"/>
                    <a:pt x="12" y="25"/>
                  </a:cubicBezTo>
                  <a:cubicBezTo>
                    <a:pt x="13" y="26"/>
                    <a:pt x="14" y="26"/>
                    <a:pt x="15" y="27"/>
                  </a:cubicBezTo>
                  <a:cubicBezTo>
                    <a:pt x="15" y="27"/>
                    <a:pt x="16" y="28"/>
                    <a:pt x="17" y="28"/>
                  </a:cubicBezTo>
                  <a:cubicBezTo>
                    <a:pt x="17" y="28"/>
                    <a:pt x="18" y="26"/>
                    <a:pt x="19" y="26"/>
                  </a:cubicBezTo>
                  <a:cubicBezTo>
                    <a:pt x="19" y="26"/>
                    <a:pt x="20" y="24"/>
                    <a:pt x="20" y="24"/>
                  </a:cubicBezTo>
                  <a:cubicBezTo>
                    <a:pt x="21" y="24"/>
                    <a:pt x="21" y="22"/>
                    <a:pt x="22" y="22"/>
                  </a:cubicBezTo>
                  <a:cubicBezTo>
                    <a:pt x="22" y="22"/>
                    <a:pt x="24" y="24"/>
                    <a:pt x="24" y="23"/>
                  </a:cubicBezTo>
                  <a:cubicBezTo>
                    <a:pt x="25" y="23"/>
                    <a:pt x="25" y="22"/>
                    <a:pt x="26" y="21"/>
                  </a:cubicBezTo>
                  <a:cubicBezTo>
                    <a:pt x="26" y="20"/>
                    <a:pt x="27" y="20"/>
                    <a:pt x="28" y="19"/>
                  </a:cubicBezTo>
                  <a:cubicBezTo>
                    <a:pt x="28" y="18"/>
                    <a:pt x="29" y="17"/>
                    <a:pt x="29" y="17"/>
                  </a:cubicBezTo>
                  <a:cubicBezTo>
                    <a:pt x="30" y="16"/>
                    <a:pt x="30" y="15"/>
                    <a:pt x="31" y="14"/>
                  </a:cubicBezTo>
                  <a:cubicBezTo>
                    <a:pt x="32" y="14"/>
                    <a:pt x="32" y="13"/>
                    <a:pt x="33" y="12"/>
                  </a:cubicBezTo>
                  <a:cubicBezTo>
                    <a:pt x="33" y="12"/>
                    <a:pt x="35" y="14"/>
                    <a:pt x="35" y="14"/>
                  </a:cubicBezTo>
                  <a:cubicBezTo>
                    <a:pt x="35" y="15"/>
                    <a:pt x="33" y="16"/>
                    <a:pt x="33" y="16"/>
                  </a:cubicBezTo>
                  <a:cubicBezTo>
                    <a:pt x="34" y="16"/>
                    <a:pt x="35" y="18"/>
                    <a:pt x="35" y="18"/>
                  </a:cubicBezTo>
                  <a:cubicBezTo>
                    <a:pt x="36" y="18"/>
                    <a:pt x="37" y="16"/>
                    <a:pt x="37" y="16"/>
                  </a:cubicBezTo>
                  <a:cubicBezTo>
                    <a:pt x="37" y="16"/>
                    <a:pt x="39" y="13"/>
                    <a:pt x="39" y="13"/>
                  </a:cubicBezTo>
                  <a:cubicBezTo>
                    <a:pt x="39" y="14"/>
                    <a:pt x="41" y="15"/>
                    <a:pt x="41" y="15"/>
                  </a:cubicBezTo>
                  <a:cubicBezTo>
                    <a:pt x="41" y="16"/>
                    <a:pt x="40" y="17"/>
                    <a:pt x="39" y="17"/>
                  </a:cubicBezTo>
                  <a:cubicBezTo>
                    <a:pt x="39" y="18"/>
                    <a:pt x="38" y="19"/>
                    <a:pt x="38" y="20"/>
                  </a:cubicBezTo>
                  <a:cubicBezTo>
                    <a:pt x="38" y="20"/>
                    <a:pt x="40" y="21"/>
                    <a:pt x="40" y="21"/>
                  </a:cubicBezTo>
                  <a:cubicBezTo>
                    <a:pt x="40" y="22"/>
                    <a:pt x="42" y="23"/>
                    <a:pt x="42" y="23"/>
                  </a:cubicBezTo>
                  <a:cubicBezTo>
                    <a:pt x="42" y="23"/>
                    <a:pt x="40" y="25"/>
                    <a:pt x="40" y="25"/>
                  </a:cubicBezTo>
                  <a:cubicBezTo>
                    <a:pt x="41" y="26"/>
                    <a:pt x="42" y="26"/>
                    <a:pt x="43" y="27"/>
                  </a:cubicBezTo>
                  <a:cubicBezTo>
                    <a:pt x="43" y="26"/>
                    <a:pt x="44" y="25"/>
                    <a:pt x="44" y="25"/>
                  </a:cubicBezTo>
                  <a:cubicBezTo>
                    <a:pt x="45" y="24"/>
                    <a:pt x="46" y="23"/>
                    <a:pt x="46" y="22"/>
                  </a:cubicBezTo>
                  <a:cubicBezTo>
                    <a:pt x="46" y="22"/>
                    <a:pt x="48" y="21"/>
                    <a:pt x="48" y="20"/>
                  </a:cubicBezTo>
                  <a:cubicBezTo>
                    <a:pt x="48" y="20"/>
                    <a:pt x="46" y="19"/>
                    <a:pt x="46" y="19"/>
                  </a:cubicBezTo>
                  <a:cubicBezTo>
                    <a:pt x="46" y="18"/>
                    <a:pt x="47" y="16"/>
                    <a:pt x="47" y="16"/>
                  </a:cubicBezTo>
                  <a:cubicBezTo>
                    <a:pt x="48" y="16"/>
                    <a:pt x="49" y="18"/>
                    <a:pt x="49" y="18"/>
                  </a:cubicBezTo>
                  <a:cubicBezTo>
                    <a:pt x="50" y="18"/>
                    <a:pt x="51" y="20"/>
                    <a:pt x="52" y="20"/>
                  </a:cubicBezTo>
                  <a:cubicBezTo>
                    <a:pt x="52" y="20"/>
                    <a:pt x="53" y="18"/>
                    <a:pt x="53" y="17"/>
                  </a:cubicBezTo>
                  <a:cubicBezTo>
                    <a:pt x="54" y="17"/>
                    <a:pt x="55" y="19"/>
                    <a:pt x="56" y="19"/>
                  </a:cubicBezTo>
                  <a:cubicBezTo>
                    <a:pt x="56" y="19"/>
                    <a:pt x="57" y="17"/>
                    <a:pt x="57" y="17"/>
                  </a:cubicBezTo>
                  <a:cubicBezTo>
                    <a:pt x="58" y="17"/>
                    <a:pt x="59" y="15"/>
                    <a:pt x="59" y="15"/>
                  </a:cubicBezTo>
                  <a:cubicBezTo>
                    <a:pt x="60" y="15"/>
                    <a:pt x="61" y="16"/>
                    <a:pt x="61" y="16"/>
                  </a:cubicBezTo>
                  <a:cubicBezTo>
                    <a:pt x="62" y="17"/>
                    <a:pt x="63" y="18"/>
                    <a:pt x="64" y="18"/>
                  </a:cubicBezTo>
                  <a:cubicBezTo>
                    <a:pt x="64" y="19"/>
                    <a:pt x="65" y="19"/>
                    <a:pt x="66" y="20"/>
                  </a:cubicBezTo>
                  <a:cubicBezTo>
                    <a:pt x="66" y="20"/>
                    <a:pt x="64" y="22"/>
                    <a:pt x="64" y="22"/>
                  </a:cubicBezTo>
                  <a:cubicBezTo>
                    <a:pt x="64" y="23"/>
                    <a:pt x="66" y="23"/>
                    <a:pt x="66" y="24"/>
                  </a:cubicBezTo>
                  <a:cubicBezTo>
                    <a:pt x="66" y="23"/>
                    <a:pt x="68" y="22"/>
                    <a:pt x="68" y="22"/>
                  </a:cubicBezTo>
                  <a:cubicBezTo>
                    <a:pt x="68" y="21"/>
                    <a:pt x="66" y="21"/>
                    <a:pt x="66" y="20"/>
                  </a:cubicBezTo>
                  <a:cubicBezTo>
                    <a:pt x="66" y="19"/>
                    <a:pt x="68" y="18"/>
                    <a:pt x="67" y="18"/>
                  </a:cubicBezTo>
                  <a:cubicBezTo>
                    <a:pt x="67" y="17"/>
                    <a:pt x="65" y="16"/>
                    <a:pt x="65" y="16"/>
                  </a:cubicBezTo>
                  <a:cubicBezTo>
                    <a:pt x="65" y="16"/>
                    <a:pt x="67" y="14"/>
                    <a:pt x="67" y="14"/>
                  </a:cubicBezTo>
                  <a:cubicBezTo>
                    <a:pt x="67" y="14"/>
                    <a:pt x="69" y="15"/>
                    <a:pt x="69" y="15"/>
                  </a:cubicBezTo>
                  <a:cubicBezTo>
                    <a:pt x="70" y="16"/>
                    <a:pt x="71" y="17"/>
                    <a:pt x="71" y="17"/>
                  </a:cubicBezTo>
                  <a:cubicBezTo>
                    <a:pt x="72" y="17"/>
                    <a:pt x="73" y="19"/>
                    <a:pt x="74" y="19"/>
                  </a:cubicBezTo>
                  <a:cubicBezTo>
                    <a:pt x="74" y="19"/>
                    <a:pt x="75" y="17"/>
                    <a:pt x="75" y="17"/>
                  </a:cubicBezTo>
                  <a:cubicBezTo>
                    <a:pt x="75" y="16"/>
                    <a:pt x="73" y="15"/>
                    <a:pt x="73" y="15"/>
                  </a:cubicBezTo>
                  <a:cubicBezTo>
                    <a:pt x="73" y="15"/>
                    <a:pt x="74" y="13"/>
                    <a:pt x="75" y="13"/>
                  </a:cubicBezTo>
                  <a:cubicBezTo>
                    <a:pt x="75" y="13"/>
                    <a:pt x="77" y="15"/>
                    <a:pt x="77" y="14"/>
                  </a:cubicBezTo>
                  <a:cubicBezTo>
                    <a:pt x="78" y="14"/>
                    <a:pt x="78" y="12"/>
                    <a:pt x="79" y="12"/>
                  </a:cubicBezTo>
                  <a:cubicBezTo>
                    <a:pt x="79" y="12"/>
                    <a:pt x="80" y="14"/>
                    <a:pt x="81" y="14"/>
                  </a:cubicBezTo>
                  <a:cubicBezTo>
                    <a:pt x="82" y="14"/>
                    <a:pt x="82" y="12"/>
                    <a:pt x="83" y="12"/>
                  </a:cubicBezTo>
                  <a:cubicBezTo>
                    <a:pt x="83" y="12"/>
                    <a:pt x="84" y="13"/>
                    <a:pt x="85" y="13"/>
                  </a:cubicBezTo>
                  <a:cubicBezTo>
                    <a:pt x="85" y="13"/>
                    <a:pt x="87" y="15"/>
                    <a:pt x="87" y="15"/>
                  </a:cubicBezTo>
                  <a:cubicBezTo>
                    <a:pt x="87" y="15"/>
                    <a:pt x="86" y="17"/>
                    <a:pt x="85" y="17"/>
                  </a:cubicBezTo>
                  <a:cubicBezTo>
                    <a:pt x="85" y="17"/>
                    <a:pt x="84" y="16"/>
                    <a:pt x="83" y="16"/>
                  </a:cubicBezTo>
                  <a:cubicBezTo>
                    <a:pt x="83" y="16"/>
                    <a:pt x="81" y="14"/>
                    <a:pt x="81" y="14"/>
                  </a:cubicBezTo>
                  <a:cubicBezTo>
                    <a:pt x="80" y="14"/>
                    <a:pt x="80" y="16"/>
                    <a:pt x="79" y="16"/>
                  </a:cubicBezTo>
                  <a:cubicBezTo>
                    <a:pt x="79" y="17"/>
                    <a:pt x="78" y="18"/>
                    <a:pt x="78" y="18"/>
                  </a:cubicBezTo>
                  <a:cubicBezTo>
                    <a:pt x="77" y="19"/>
                    <a:pt x="80" y="20"/>
                    <a:pt x="80" y="20"/>
                  </a:cubicBezTo>
                  <a:cubicBezTo>
                    <a:pt x="80" y="21"/>
                    <a:pt x="78" y="22"/>
                    <a:pt x="78" y="22"/>
                  </a:cubicBezTo>
                  <a:cubicBezTo>
                    <a:pt x="78" y="23"/>
                    <a:pt x="80" y="23"/>
                    <a:pt x="80" y="24"/>
                  </a:cubicBezTo>
                  <a:cubicBezTo>
                    <a:pt x="81" y="24"/>
                    <a:pt x="82" y="26"/>
                    <a:pt x="83" y="26"/>
                  </a:cubicBezTo>
                  <a:cubicBezTo>
                    <a:pt x="83" y="26"/>
                    <a:pt x="84" y="24"/>
                    <a:pt x="84" y="23"/>
                  </a:cubicBezTo>
                  <a:cubicBezTo>
                    <a:pt x="85" y="23"/>
                    <a:pt x="85" y="22"/>
                    <a:pt x="86" y="21"/>
                  </a:cubicBezTo>
                  <a:cubicBezTo>
                    <a:pt x="86" y="21"/>
                    <a:pt x="87" y="19"/>
                    <a:pt x="88" y="19"/>
                  </a:cubicBezTo>
                  <a:cubicBezTo>
                    <a:pt x="88" y="19"/>
                    <a:pt x="89" y="21"/>
                    <a:pt x="90" y="21"/>
                  </a:cubicBezTo>
                  <a:cubicBezTo>
                    <a:pt x="91" y="20"/>
                    <a:pt x="91" y="19"/>
                    <a:pt x="92" y="18"/>
                  </a:cubicBezTo>
                  <a:cubicBezTo>
                    <a:pt x="92" y="18"/>
                    <a:pt x="93" y="17"/>
                    <a:pt x="93" y="16"/>
                  </a:cubicBezTo>
                  <a:cubicBezTo>
                    <a:pt x="94" y="16"/>
                    <a:pt x="95" y="14"/>
                    <a:pt x="95" y="14"/>
                  </a:cubicBezTo>
                  <a:cubicBezTo>
                    <a:pt x="96" y="14"/>
                    <a:pt x="97" y="16"/>
                    <a:pt x="97" y="16"/>
                  </a:cubicBezTo>
                  <a:cubicBezTo>
                    <a:pt x="98" y="16"/>
                    <a:pt x="98" y="13"/>
                    <a:pt x="99" y="13"/>
                  </a:cubicBezTo>
                  <a:cubicBezTo>
                    <a:pt x="99" y="13"/>
                    <a:pt x="101" y="15"/>
                    <a:pt x="101" y="15"/>
                  </a:cubicBezTo>
                  <a:cubicBezTo>
                    <a:pt x="102" y="16"/>
                    <a:pt x="103" y="16"/>
                    <a:pt x="103" y="17"/>
                  </a:cubicBezTo>
                  <a:cubicBezTo>
                    <a:pt x="102" y="18"/>
                    <a:pt x="101" y="20"/>
                    <a:pt x="100" y="21"/>
                  </a:cubicBezTo>
                  <a:cubicBezTo>
                    <a:pt x="100" y="22"/>
                    <a:pt x="98" y="23"/>
                    <a:pt x="98" y="23"/>
                  </a:cubicBezTo>
                  <a:cubicBezTo>
                    <a:pt x="98" y="24"/>
                    <a:pt x="101" y="25"/>
                    <a:pt x="101" y="25"/>
                  </a:cubicBezTo>
                  <a:cubicBezTo>
                    <a:pt x="100" y="25"/>
                    <a:pt x="99" y="27"/>
                    <a:pt x="99" y="27"/>
                  </a:cubicBezTo>
                  <a:cubicBezTo>
                    <a:pt x="98" y="27"/>
                    <a:pt x="97" y="26"/>
                    <a:pt x="97" y="26"/>
                  </a:cubicBezTo>
                  <a:cubicBezTo>
                    <a:pt x="96" y="26"/>
                    <a:pt x="94" y="24"/>
                    <a:pt x="94" y="24"/>
                  </a:cubicBezTo>
                  <a:cubicBezTo>
                    <a:pt x="94" y="24"/>
                    <a:pt x="93" y="26"/>
                    <a:pt x="93" y="26"/>
                  </a:cubicBezTo>
                  <a:cubicBezTo>
                    <a:pt x="93" y="27"/>
                    <a:pt x="95" y="27"/>
                    <a:pt x="95" y="28"/>
                  </a:cubicBezTo>
                  <a:cubicBezTo>
                    <a:pt x="95" y="29"/>
                    <a:pt x="93" y="30"/>
                    <a:pt x="93" y="30"/>
                  </a:cubicBezTo>
                  <a:cubicBezTo>
                    <a:pt x="93" y="31"/>
                    <a:pt x="96" y="32"/>
                    <a:pt x="95" y="32"/>
                  </a:cubicBezTo>
                  <a:cubicBezTo>
                    <a:pt x="95" y="33"/>
                    <a:pt x="94" y="34"/>
                    <a:pt x="94" y="34"/>
                  </a:cubicBezTo>
                  <a:cubicBezTo>
                    <a:pt x="93" y="35"/>
                    <a:pt x="93" y="36"/>
                    <a:pt x="92" y="36"/>
                  </a:cubicBezTo>
                  <a:cubicBezTo>
                    <a:pt x="91" y="37"/>
                    <a:pt x="91" y="38"/>
                    <a:pt x="90" y="39"/>
                  </a:cubicBezTo>
                  <a:cubicBezTo>
                    <a:pt x="91" y="39"/>
                    <a:pt x="92" y="40"/>
                    <a:pt x="93" y="40"/>
                  </a:cubicBezTo>
                  <a:cubicBezTo>
                    <a:pt x="93" y="40"/>
                    <a:pt x="94" y="38"/>
                    <a:pt x="94" y="38"/>
                  </a:cubicBezTo>
                  <a:cubicBezTo>
                    <a:pt x="95" y="38"/>
                    <a:pt x="95" y="36"/>
                    <a:pt x="96" y="36"/>
                  </a:cubicBezTo>
                  <a:cubicBezTo>
                    <a:pt x="96" y="35"/>
                    <a:pt x="97" y="34"/>
                    <a:pt x="98" y="34"/>
                  </a:cubicBezTo>
                  <a:cubicBezTo>
                    <a:pt x="98" y="33"/>
                    <a:pt x="99" y="32"/>
                    <a:pt x="99" y="31"/>
                  </a:cubicBezTo>
                  <a:cubicBezTo>
                    <a:pt x="100" y="31"/>
                    <a:pt x="101" y="29"/>
                    <a:pt x="101" y="29"/>
                  </a:cubicBezTo>
                  <a:cubicBezTo>
                    <a:pt x="101" y="29"/>
                    <a:pt x="103" y="31"/>
                    <a:pt x="103" y="31"/>
                  </a:cubicBezTo>
                  <a:cubicBezTo>
                    <a:pt x="103" y="30"/>
                    <a:pt x="105" y="29"/>
                    <a:pt x="105" y="29"/>
                  </a:cubicBezTo>
                  <a:cubicBezTo>
                    <a:pt x="105" y="28"/>
                    <a:pt x="103" y="27"/>
                    <a:pt x="103" y="27"/>
                  </a:cubicBezTo>
                  <a:cubicBezTo>
                    <a:pt x="103" y="27"/>
                    <a:pt x="101" y="25"/>
                    <a:pt x="101" y="25"/>
                  </a:cubicBezTo>
                  <a:cubicBezTo>
                    <a:pt x="101" y="24"/>
                    <a:pt x="102" y="24"/>
                    <a:pt x="102" y="23"/>
                  </a:cubicBezTo>
                  <a:cubicBezTo>
                    <a:pt x="103" y="22"/>
                    <a:pt x="103" y="21"/>
                    <a:pt x="104" y="21"/>
                  </a:cubicBezTo>
                  <a:cubicBezTo>
                    <a:pt x="104" y="20"/>
                    <a:pt x="105" y="19"/>
                    <a:pt x="106" y="19"/>
                  </a:cubicBezTo>
                  <a:cubicBezTo>
                    <a:pt x="106" y="18"/>
                    <a:pt x="107" y="20"/>
                    <a:pt x="108" y="20"/>
                  </a:cubicBezTo>
                  <a:cubicBezTo>
                    <a:pt x="108" y="20"/>
                    <a:pt x="110" y="18"/>
                    <a:pt x="110" y="18"/>
                  </a:cubicBezTo>
                  <a:cubicBezTo>
                    <a:pt x="110" y="17"/>
                    <a:pt x="111" y="16"/>
                    <a:pt x="111" y="16"/>
                  </a:cubicBezTo>
                  <a:cubicBezTo>
                    <a:pt x="111" y="16"/>
                    <a:pt x="109" y="14"/>
                    <a:pt x="109" y="14"/>
                  </a:cubicBezTo>
                  <a:cubicBezTo>
                    <a:pt x="109" y="14"/>
                    <a:pt x="107" y="16"/>
                    <a:pt x="107" y="16"/>
                  </a:cubicBezTo>
                  <a:cubicBezTo>
                    <a:pt x="107" y="16"/>
                    <a:pt x="105" y="15"/>
                    <a:pt x="105" y="15"/>
                  </a:cubicBezTo>
                  <a:cubicBezTo>
                    <a:pt x="105" y="14"/>
                    <a:pt x="107" y="13"/>
                    <a:pt x="107" y="12"/>
                  </a:cubicBezTo>
                  <a:cubicBezTo>
                    <a:pt x="107" y="12"/>
                    <a:pt x="108" y="11"/>
                    <a:pt x="109" y="10"/>
                  </a:cubicBezTo>
                  <a:cubicBezTo>
                    <a:pt x="109" y="10"/>
                    <a:pt x="106" y="9"/>
                    <a:pt x="106" y="8"/>
                  </a:cubicBezTo>
                  <a:cubicBezTo>
                    <a:pt x="106" y="8"/>
                    <a:pt x="108" y="7"/>
                    <a:pt x="108" y="6"/>
                  </a:cubicBezTo>
                  <a:cubicBezTo>
                    <a:pt x="108" y="5"/>
                    <a:pt x="109" y="5"/>
                    <a:pt x="110" y="4"/>
                  </a:cubicBezTo>
                  <a:cubicBezTo>
                    <a:pt x="110" y="4"/>
                    <a:pt x="107" y="2"/>
                    <a:pt x="107" y="2"/>
                  </a:cubicBezTo>
                  <a:cubicBezTo>
                    <a:pt x="108" y="2"/>
                    <a:pt x="109" y="0"/>
                    <a:pt x="109" y="0"/>
                  </a:cubicBezTo>
                  <a:cubicBezTo>
                    <a:pt x="109" y="0"/>
                    <a:pt x="111" y="2"/>
                    <a:pt x="111" y="2"/>
                  </a:cubicBezTo>
                  <a:cubicBezTo>
                    <a:pt x="111" y="2"/>
                    <a:pt x="110" y="4"/>
                    <a:pt x="110" y="4"/>
                  </a:cubicBezTo>
                  <a:cubicBezTo>
                    <a:pt x="110" y="5"/>
                    <a:pt x="111" y="5"/>
                    <a:pt x="112" y="6"/>
                  </a:cubicBezTo>
                  <a:cubicBezTo>
                    <a:pt x="112" y="6"/>
                    <a:pt x="114" y="7"/>
                    <a:pt x="114" y="7"/>
                  </a:cubicBezTo>
                  <a:cubicBezTo>
                    <a:pt x="114" y="8"/>
                    <a:pt x="113" y="9"/>
                    <a:pt x="112" y="10"/>
                  </a:cubicBezTo>
                  <a:cubicBezTo>
                    <a:pt x="113" y="10"/>
                    <a:pt x="114" y="11"/>
                    <a:pt x="115" y="11"/>
                  </a:cubicBezTo>
                  <a:cubicBezTo>
                    <a:pt x="115" y="11"/>
                    <a:pt x="116" y="9"/>
                    <a:pt x="116" y="9"/>
                  </a:cubicBezTo>
                  <a:cubicBezTo>
                    <a:pt x="116" y="9"/>
                    <a:pt x="114" y="8"/>
                    <a:pt x="114" y="7"/>
                  </a:cubicBezTo>
                  <a:cubicBezTo>
                    <a:pt x="114" y="7"/>
                    <a:pt x="115" y="6"/>
                    <a:pt x="116" y="5"/>
                  </a:cubicBezTo>
                  <a:cubicBezTo>
                    <a:pt x="116" y="5"/>
                    <a:pt x="117" y="3"/>
                    <a:pt x="118" y="3"/>
                  </a:cubicBezTo>
                  <a:cubicBezTo>
                    <a:pt x="118" y="3"/>
                    <a:pt x="120" y="4"/>
                    <a:pt x="120" y="5"/>
                  </a:cubicBezTo>
                  <a:cubicBezTo>
                    <a:pt x="120" y="5"/>
                    <a:pt x="118" y="6"/>
                    <a:pt x="118" y="7"/>
                  </a:cubicBezTo>
                  <a:cubicBezTo>
                    <a:pt x="118" y="8"/>
                    <a:pt x="120" y="8"/>
                    <a:pt x="120" y="9"/>
                  </a:cubicBezTo>
                  <a:cubicBezTo>
                    <a:pt x="119" y="10"/>
                    <a:pt x="118" y="11"/>
                    <a:pt x="117" y="13"/>
                  </a:cubicBezTo>
                  <a:cubicBezTo>
                    <a:pt x="116" y="14"/>
                    <a:pt x="115" y="16"/>
                    <a:pt x="114" y="17"/>
                  </a:cubicBezTo>
                  <a:cubicBezTo>
                    <a:pt x="115" y="19"/>
                    <a:pt x="116" y="20"/>
                    <a:pt x="118" y="21"/>
                  </a:cubicBezTo>
                  <a:cubicBezTo>
                    <a:pt x="119" y="21"/>
                    <a:pt x="119" y="22"/>
                    <a:pt x="120" y="23"/>
                  </a:cubicBezTo>
                  <a:cubicBezTo>
                    <a:pt x="121" y="22"/>
                    <a:pt x="121" y="20"/>
                    <a:pt x="122" y="20"/>
                  </a:cubicBezTo>
                  <a:cubicBezTo>
                    <a:pt x="122" y="20"/>
                    <a:pt x="124" y="22"/>
                    <a:pt x="124" y="22"/>
                  </a:cubicBezTo>
                  <a:cubicBezTo>
                    <a:pt x="124" y="22"/>
                    <a:pt x="126" y="24"/>
                    <a:pt x="126" y="24"/>
                  </a:cubicBezTo>
                  <a:cubicBezTo>
                    <a:pt x="127" y="24"/>
                    <a:pt x="128" y="22"/>
                    <a:pt x="128" y="22"/>
                  </a:cubicBezTo>
                  <a:cubicBezTo>
                    <a:pt x="129" y="21"/>
                    <a:pt x="130" y="20"/>
                    <a:pt x="130" y="19"/>
                  </a:cubicBezTo>
                  <a:cubicBezTo>
                    <a:pt x="130" y="19"/>
                    <a:pt x="128" y="18"/>
                    <a:pt x="128" y="18"/>
                  </a:cubicBezTo>
                  <a:cubicBezTo>
                    <a:pt x="128" y="17"/>
                    <a:pt x="129" y="16"/>
                    <a:pt x="129" y="15"/>
                  </a:cubicBezTo>
                  <a:cubicBezTo>
                    <a:pt x="129" y="15"/>
                    <a:pt x="131" y="17"/>
                    <a:pt x="131" y="17"/>
                  </a:cubicBezTo>
                  <a:cubicBezTo>
                    <a:pt x="132" y="17"/>
                    <a:pt x="133" y="15"/>
                    <a:pt x="133" y="15"/>
                  </a:cubicBezTo>
                  <a:cubicBezTo>
                    <a:pt x="134" y="14"/>
                    <a:pt x="134" y="13"/>
                    <a:pt x="135" y="13"/>
                  </a:cubicBezTo>
                  <a:cubicBezTo>
                    <a:pt x="135" y="13"/>
                    <a:pt x="137" y="14"/>
                    <a:pt x="137" y="14"/>
                  </a:cubicBezTo>
                  <a:cubicBezTo>
                    <a:pt x="137" y="15"/>
                    <a:pt x="135" y="16"/>
                    <a:pt x="135" y="17"/>
                  </a:cubicBezTo>
                  <a:cubicBezTo>
                    <a:pt x="136" y="17"/>
                    <a:pt x="137" y="18"/>
                    <a:pt x="138" y="18"/>
                  </a:cubicBezTo>
                  <a:cubicBezTo>
                    <a:pt x="138" y="19"/>
                    <a:pt x="139" y="20"/>
                    <a:pt x="140" y="20"/>
                  </a:cubicBezTo>
                  <a:cubicBezTo>
                    <a:pt x="140" y="20"/>
                    <a:pt x="142" y="22"/>
                    <a:pt x="142" y="22"/>
                  </a:cubicBezTo>
                  <a:cubicBezTo>
                    <a:pt x="142" y="22"/>
                    <a:pt x="144" y="20"/>
                    <a:pt x="144" y="19"/>
                  </a:cubicBezTo>
                  <a:cubicBezTo>
                    <a:pt x="144" y="19"/>
                    <a:pt x="146" y="17"/>
                    <a:pt x="146" y="17"/>
                  </a:cubicBezTo>
                  <a:cubicBezTo>
                    <a:pt x="146" y="17"/>
                    <a:pt x="148" y="18"/>
                    <a:pt x="148" y="19"/>
                  </a:cubicBezTo>
                  <a:cubicBezTo>
                    <a:pt x="148" y="19"/>
                    <a:pt x="146" y="21"/>
                    <a:pt x="146" y="21"/>
                  </a:cubicBezTo>
                  <a:cubicBezTo>
                    <a:pt x="146" y="22"/>
                    <a:pt x="145" y="23"/>
                    <a:pt x="144" y="23"/>
                  </a:cubicBezTo>
                  <a:cubicBezTo>
                    <a:pt x="144" y="24"/>
                    <a:pt x="143" y="25"/>
                    <a:pt x="143" y="26"/>
                  </a:cubicBezTo>
                  <a:cubicBezTo>
                    <a:pt x="143" y="26"/>
                    <a:pt x="145" y="27"/>
                    <a:pt x="145" y="27"/>
                  </a:cubicBezTo>
                  <a:cubicBezTo>
                    <a:pt x="145" y="28"/>
                    <a:pt x="143" y="29"/>
                    <a:pt x="143" y="29"/>
                  </a:cubicBezTo>
                  <a:cubicBezTo>
                    <a:pt x="143" y="30"/>
                    <a:pt x="145" y="31"/>
                    <a:pt x="145" y="31"/>
                  </a:cubicBezTo>
                  <a:cubicBezTo>
                    <a:pt x="146" y="31"/>
                    <a:pt x="147" y="29"/>
                    <a:pt x="147" y="29"/>
                  </a:cubicBezTo>
                  <a:cubicBezTo>
                    <a:pt x="148" y="29"/>
                    <a:pt x="149" y="31"/>
                    <a:pt x="149" y="31"/>
                  </a:cubicBezTo>
                  <a:cubicBezTo>
                    <a:pt x="150" y="30"/>
                    <a:pt x="150" y="29"/>
                    <a:pt x="151" y="28"/>
                  </a:cubicBezTo>
                  <a:cubicBezTo>
                    <a:pt x="151" y="28"/>
                    <a:pt x="153" y="27"/>
                    <a:pt x="153" y="26"/>
                  </a:cubicBezTo>
                  <a:cubicBezTo>
                    <a:pt x="153" y="26"/>
                    <a:pt x="151" y="25"/>
                    <a:pt x="151" y="24"/>
                  </a:cubicBezTo>
                  <a:cubicBezTo>
                    <a:pt x="150" y="24"/>
                    <a:pt x="152" y="23"/>
                    <a:pt x="152" y="22"/>
                  </a:cubicBezTo>
                  <a:cubicBezTo>
                    <a:pt x="152" y="22"/>
                    <a:pt x="153" y="21"/>
                    <a:pt x="154" y="20"/>
                  </a:cubicBezTo>
                  <a:cubicBezTo>
                    <a:pt x="154" y="20"/>
                    <a:pt x="156" y="18"/>
                    <a:pt x="156" y="18"/>
                  </a:cubicBezTo>
                  <a:cubicBezTo>
                    <a:pt x="156" y="18"/>
                    <a:pt x="153" y="16"/>
                    <a:pt x="153" y="16"/>
                  </a:cubicBezTo>
                  <a:cubicBezTo>
                    <a:pt x="154" y="15"/>
                    <a:pt x="155" y="15"/>
                    <a:pt x="155" y="14"/>
                  </a:cubicBezTo>
                  <a:cubicBezTo>
                    <a:pt x="156" y="13"/>
                    <a:pt x="156" y="12"/>
                    <a:pt x="157" y="12"/>
                  </a:cubicBezTo>
                  <a:cubicBezTo>
                    <a:pt x="157" y="11"/>
                    <a:pt x="159" y="13"/>
                    <a:pt x="159" y="13"/>
                  </a:cubicBezTo>
                  <a:cubicBezTo>
                    <a:pt x="160" y="13"/>
                    <a:pt x="160" y="11"/>
                    <a:pt x="161" y="11"/>
                  </a:cubicBezTo>
                  <a:cubicBezTo>
                    <a:pt x="161" y="11"/>
                    <a:pt x="162" y="13"/>
                    <a:pt x="163" y="13"/>
                  </a:cubicBezTo>
                  <a:cubicBezTo>
                    <a:pt x="164" y="13"/>
                    <a:pt x="164" y="11"/>
                    <a:pt x="165" y="11"/>
                  </a:cubicBezTo>
                  <a:cubicBezTo>
                    <a:pt x="165" y="11"/>
                    <a:pt x="166" y="12"/>
                    <a:pt x="167" y="12"/>
                  </a:cubicBezTo>
                  <a:cubicBezTo>
                    <a:pt x="168" y="11"/>
                    <a:pt x="169" y="9"/>
                    <a:pt x="170" y="8"/>
                  </a:cubicBezTo>
                  <a:cubicBezTo>
                    <a:pt x="171" y="8"/>
                    <a:pt x="172" y="9"/>
                    <a:pt x="173" y="10"/>
                  </a:cubicBezTo>
                  <a:cubicBezTo>
                    <a:pt x="173" y="10"/>
                    <a:pt x="171" y="11"/>
                    <a:pt x="171" y="12"/>
                  </a:cubicBezTo>
                  <a:cubicBezTo>
                    <a:pt x="170" y="12"/>
                    <a:pt x="169" y="13"/>
                    <a:pt x="169" y="14"/>
                  </a:cubicBezTo>
                  <a:cubicBezTo>
                    <a:pt x="169" y="15"/>
                    <a:pt x="167" y="16"/>
                    <a:pt x="167" y="16"/>
                  </a:cubicBezTo>
                  <a:cubicBezTo>
                    <a:pt x="168" y="17"/>
                    <a:pt x="170" y="17"/>
                    <a:pt x="170" y="18"/>
                  </a:cubicBezTo>
                  <a:cubicBezTo>
                    <a:pt x="170" y="18"/>
                    <a:pt x="168" y="20"/>
                    <a:pt x="168" y="20"/>
                  </a:cubicBezTo>
                  <a:cubicBezTo>
                    <a:pt x="168" y="20"/>
                    <a:pt x="170" y="22"/>
                    <a:pt x="170" y="22"/>
                  </a:cubicBezTo>
                  <a:cubicBezTo>
                    <a:pt x="171" y="22"/>
                    <a:pt x="171" y="20"/>
                    <a:pt x="172" y="20"/>
                  </a:cubicBezTo>
                  <a:cubicBezTo>
                    <a:pt x="173" y="20"/>
                    <a:pt x="173" y="21"/>
                    <a:pt x="174" y="21"/>
                  </a:cubicBezTo>
                  <a:cubicBezTo>
                    <a:pt x="174" y="21"/>
                    <a:pt x="176" y="20"/>
                    <a:pt x="176" y="19"/>
                  </a:cubicBezTo>
                  <a:cubicBezTo>
                    <a:pt x="176" y="19"/>
                    <a:pt x="174" y="18"/>
                    <a:pt x="174" y="17"/>
                  </a:cubicBezTo>
                  <a:cubicBezTo>
                    <a:pt x="174" y="17"/>
                    <a:pt x="175" y="16"/>
                    <a:pt x="175" y="15"/>
                  </a:cubicBezTo>
                  <a:cubicBezTo>
                    <a:pt x="176" y="14"/>
                    <a:pt x="176" y="14"/>
                    <a:pt x="177" y="13"/>
                  </a:cubicBezTo>
                  <a:cubicBezTo>
                    <a:pt x="178" y="12"/>
                    <a:pt x="178" y="11"/>
                    <a:pt x="179" y="11"/>
                  </a:cubicBezTo>
                  <a:cubicBezTo>
                    <a:pt x="179" y="10"/>
                    <a:pt x="180" y="9"/>
                    <a:pt x="180" y="8"/>
                  </a:cubicBezTo>
                  <a:cubicBezTo>
                    <a:pt x="181" y="8"/>
                    <a:pt x="182" y="6"/>
                    <a:pt x="182" y="6"/>
                  </a:cubicBezTo>
                  <a:cubicBezTo>
                    <a:pt x="182" y="6"/>
                    <a:pt x="184" y="8"/>
                    <a:pt x="184" y="8"/>
                  </a:cubicBezTo>
                  <a:cubicBezTo>
                    <a:pt x="184" y="8"/>
                    <a:pt x="183" y="10"/>
                    <a:pt x="183" y="10"/>
                  </a:cubicBezTo>
                  <a:cubicBezTo>
                    <a:pt x="183" y="10"/>
                    <a:pt x="181" y="12"/>
                    <a:pt x="181" y="12"/>
                  </a:cubicBezTo>
                  <a:cubicBezTo>
                    <a:pt x="182" y="13"/>
                    <a:pt x="183" y="14"/>
                    <a:pt x="183" y="14"/>
                  </a:cubicBezTo>
                  <a:cubicBezTo>
                    <a:pt x="184" y="14"/>
                    <a:pt x="185" y="12"/>
                    <a:pt x="185" y="12"/>
                  </a:cubicBezTo>
                  <a:cubicBezTo>
                    <a:pt x="186" y="12"/>
                    <a:pt x="187" y="13"/>
                    <a:pt x="187" y="14"/>
                  </a:cubicBezTo>
                  <a:cubicBezTo>
                    <a:pt x="188" y="14"/>
                    <a:pt x="189" y="15"/>
                    <a:pt x="189" y="15"/>
                  </a:cubicBezTo>
                  <a:cubicBezTo>
                    <a:pt x="190" y="15"/>
                    <a:pt x="190" y="13"/>
                    <a:pt x="191" y="13"/>
                  </a:cubicBezTo>
                  <a:cubicBezTo>
                    <a:pt x="192" y="13"/>
                    <a:pt x="193" y="15"/>
                    <a:pt x="193" y="15"/>
                  </a:cubicBezTo>
                  <a:cubicBezTo>
                    <a:pt x="194" y="15"/>
                    <a:pt x="195" y="12"/>
                    <a:pt x="195" y="13"/>
                  </a:cubicBezTo>
                  <a:cubicBezTo>
                    <a:pt x="196" y="13"/>
                    <a:pt x="197" y="14"/>
                    <a:pt x="197" y="14"/>
                  </a:cubicBezTo>
                  <a:cubicBezTo>
                    <a:pt x="198" y="15"/>
                    <a:pt x="199" y="15"/>
                    <a:pt x="199" y="16"/>
                  </a:cubicBezTo>
                  <a:cubicBezTo>
                    <a:pt x="200" y="16"/>
                    <a:pt x="201" y="18"/>
                    <a:pt x="202" y="18"/>
                  </a:cubicBezTo>
                  <a:cubicBezTo>
                    <a:pt x="202" y="18"/>
                    <a:pt x="203" y="15"/>
                    <a:pt x="203" y="15"/>
                  </a:cubicBezTo>
                  <a:cubicBezTo>
                    <a:pt x="204" y="16"/>
                    <a:pt x="206" y="17"/>
                    <a:pt x="206" y="17"/>
                  </a:cubicBezTo>
                  <a:cubicBezTo>
                    <a:pt x="206" y="18"/>
                    <a:pt x="204" y="19"/>
                    <a:pt x="204" y="19"/>
                  </a:cubicBezTo>
                  <a:cubicBezTo>
                    <a:pt x="204" y="20"/>
                    <a:pt x="206" y="21"/>
                    <a:pt x="206" y="21"/>
                  </a:cubicBezTo>
                  <a:cubicBezTo>
                    <a:pt x="206" y="22"/>
                    <a:pt x="205" y="23"/>
                    <a:pt x="204" y="23"/>
                  </a:cubicBezTo>
                  <a:cubicBezTo>
                    <a:pt x="204" y="24"/>
                    <a:pt x="203" y="25"/>
                    <a:pt x="203" y="26"/>
                  </a:cubicBezTo>
                  <a:cubicBezTo>
                    <a:pt x="203" y="26"/>
                    <a:pt x="205" y="27"/>
                    <a:pt x="205" y="27"/>
                  </a:cubicBezTo>
                  <a:cubicBezTo>
                    <a:pt x="206" y="26"/>
                    <a:pt x="207" y="24"/>
                    <a:pt x="208" y="23"/>
                  </a:cubicBezTo>
                  <a:cubicBezTo>
                    <a:pt x="209" y="22"/>
                    <a:pt x="210" y="21"/>
                    <a:pt x="210" y="21"/>
                  </a:cubicBezTo>
                  <a:cubicBezTo>
                    <a:pt x="210" y="20"/>
                    <a:pt x="208" y="19"/>
                    <a:pt x="208" y="19"/>
                  </a:cubicBezTo>
                  <a:cubicBezTo>
                    <a:pt x="208" y="18"/>
                    <a:pt x="209" y="17"/>
                    <a:pt x="210" y="17"/>
                  </a:cubicBezTo>
                  <a:cubicBezTo>
                    <a:pt x="210" y="16"/>
                    <a:pt x="211" y="14"/>
                    <a:pt x="211" y="14"/>
                  </a:cubicBezTo>
                  <a:cubicBezTo>
                    <a:pt x="212" y="14"/>
                    <a:pt x="213" y="16"/>
                    <a:pt x="214" y="16"/>
                  </a:cubicBezTo>
                  <a:cubicBezTo>
                    <a:pt x="212" y="18"/>
                    <a:pt x="211" y="19"/>
                    <a:pt x="210" y="21"/>
                  </a:cubicBezTo>
                  <a:cubicBezTo>
                    <a:pt x="210" y="21"/>
                    <a:pt x="212" y="22"/>
                    <a:pt x="212" y="22"/>
                  </a:cubicBezTo>
                  <a:cubicBezTo>
                    <a:pt x="212" y="23"/>
                    <a:pt x="211" y="24"/>
                    <a:pt x="211" y="24"/>
                  </a:cubicBezTo>
                  <a:cubicBezTo>
                    <a:pt x="210" y="25"/>
                    <a:pt x="209" y="26"/>
                    <a:pt x="209" y="27"/>
                  </a:cubicBezTo>
                  <a:cubicBezTo>
                    <a:pt x="208" y="27"/>
                    <a:pt x="207" y="28"/>
                    <a:pt x="207" y="29"/>
                  </a:cubicBezTo>
                  <a:cubicBezTo>
                    <a:pt x="207" y="29"/>
                    <a:pt x="209" y="30"/>
                    <a:pt x="209" y="31"/>
                  </a:cubicBezTo>
                  <a:cubicBezTo>
                    <a:pt x="210" y="30"/>
                    <a:pt x="211" y="29"/>
                    <a:pt x="211" y="28"/>
                  </a:cubicBezTo>
                  <a:cubicBezTo>
                    <a:pt x="212" y="28"/>
                    <a:pt x="213" y="27"/>
                    <a:pt x="213" y="26"/>
                  </a:cubicBezTo>
                  <a:cubicBezTo>
                    <a:pt x="213" y="26"/>
                    <a:pt x="215" y="24"/>
                    <a:pt x="215" y="24"/>
                  </a:cubicBezTo>
                  <a:cubicBezTo>
                    <a:pt x="215" y="24"/>
                    <a:pt x="212" y="22"/>
                    <a:pt x="212" y="22"/>
                  </a:cubicBezTo>
                  <a:cubicBezTo>
                    <a:pt x="213" y="22"/>
                    <a:pt x="214" y="20"/>
                    <a:pt x="214" y="20"/>
                  </a:cubicBezTo>
                  <a:cubicBezTo>
                    <a:pt x="214" y="20"/>
                    <a:pt x="216" y="21"/>
                    <a:pt x="216" y="22"/>
                  </a:cubicBezTo>
                  <a:cubicBezTo>
                    <a:pt x="217" y="22"/>
                    <a:pt x="218" y="23"/>
                    <a:pt x="218" y="23"/>
                  </a:cubicBezTo>
                  <a:cubicBezTo>
                    <a:pt x="219" y="23"/>
                    <a:pt x="220" y="21"/>
                    <a:pt x="220" y="21"/>
                  </a:cubicBezTo>
                  <a:cubicBezTo>
                    <a:pt x="220" y="21"/>
                    <a:pt x="222" y="19"/>
                    <a:pt x="222" y="19"/>
                  </a:cubicBezTo>
                  <a:cubicBezTo>
                    <a:pt x="222" y="19"/>
                    <a:pt x="224" y="21"/>
                    <a:pt x="224" y="21"/>
                  </a:cubicBezTo>
                  <a:cubicBezTo>
                    <a:pt x="224" y="20"/>
                    <a:pt x="226" y="19"/>
                    <a:pt x="226" y="18"/>
                  </a:cubicBezTo>
                  <a:cubicBezTo>
                    <a:pt x="226" y="18"/>
                    <a:pt x="224" y="17"/>
                    <a:pt x="224" y="17"/>
                  </a:cubicBezTo>
                  <a:cubicBezTo>
                    <a:pt x="224" y="16"/>
                    <a:pt x="225" y="15"/>
                    <a:pt x="225" y="14"/>
                  </a:cubicBezTo>
                  <a:cubicBezTo>
                    <a:pt x="226" y="14"/>
                    <a:pt x="227" y="12"/>
                    <a:pt x="227" y="12"/>
                  </a:cubicBezTo>
                  <a:cubicBezTo>
                    <a:pt x="227" y="12"/>
                    <a:pt x="229" y="14"/>
                    <a:pt x="229" y="14"/>
                  </a:cubicBezTo>
                  <a:cubicBezTo>
                    <a:pt x="230" y="14"/>
                    <a:pt x="231" y="15"/>
                    <a:pt x="231" y="16"/>
                  </a:cubicBezTo>
                  <a:cubicBezTo>
                    <a:pt x="232" y="16"/>
                    <a:pt x="233" y="17"/>
                    <a:pt x="234" y="17"/>
                  </a:cubicBezTo>
                  <a:cubicBezTo>
                    <a:pt x="234" y="17"/>
                    <a:pt x="235" y="15"/>
                    <a:pt x="235" y="15"/>
                  </a:cubicBezTo>
                  <a:cubicBezTo>
                    <a:pt x="236" y="15"/>
                    <a:pt x="237" y="16"/>
                    <a:pt x="238" y="17"/>
                  </a:cubicBezTo>
                  <a:cubicBezTo>
                    <a:pt x="238" y="17"/>
                    <a:pt x="240" y="19"/>
                    <a:pt x="240" y="19"/>
                  </a:cubicBezTo>
                  <a:cubicBezTo>
                    <a:pt x="240" y="18"/>
                    <a:pt x="241" y="17"/>
                    <a:pt x="242" y="16"/>
                  </a:cubicBezTo>
                  <a:cubicBezTo>
                    <a:pt x="242" y="16"/>
                    <a:pt x="243" y="14"/>
                    <a:pt x="243" y="14"/>
                  </a:cubicBezTo>
                  <a:cubicBezTo>
                    <a:pt x="243" y="14"/>
                    <a:pt x="241" y="12"/>
                    <a:pt x="241" y="12"/>
                  </a:cubicBezTo>
                  <a:cubicBezTo>
                    <a:pt x="241" y="12"/>
                    <a:pt x="242" y="10"/>
                    <a:pt x="243" y="10"/>
                  </a:cubicBezTo>
                  <a:cubicBezTo>
                    <a:pt x="243" y="10"/>
                    <a:pt x="245" y="12"/>
                    <a:pt x="245" y="12"/>
                  </a:cubicBezTo>
                  <a:cubicBezTo>
                    <a:pt x="245" y="12"/>
                    <a:pt x="247" y="13"/>
                    <a:pt x="247" y="14"/>
                  </a:cubicBezTo>
                  <a:cubicBezTo>
                    <a:pt x="247" y="14"/>
                    <a:pt x="246" y="15"/>
                    <a:pt x="246" y="16"/>
                  </a:cubicBezTo>
                  <a:cubicBezTo>
                    <a:pt x="245" y="16"/>
                    <a:pt x="244" y="17"/>
                    <a:pt x="244" y="18"/>
                  </a:cubicBezTo>
                  <a:cubicBezTo>
                    <a:pt x="244" y="18"/>
                    <a:pt x="246" y="19"/>
                    <a:pt x="246" y="20"/>
                  </a:cubicBezTo>
                  <a:cubicBezTo>
                    <a:pt x="247" y="19"/>
                    <a:pt x="247" y="18"/>
                    <a:pt x="248" y="17"/>
                  </a:cubicBezTo>
                  <a:cubicBezTo>
                    <a:pt x="248" y="17"/>
                    <a:pt x="249" y="15"/>
                    <a:pt x="249" y="15"/>
                  </a:cubicBezTo>
                  <a:cubicBezTo>
                    <a:pt x="250" y="15"/>
                    <a:pt x="252" y="17"/>
                    <a:pt x="252" y="17"/>
                  </a:cubicBezTo>
                  <a:cubicBezTo>
                    <a:pt x="252" y="17"/>
                    <a:pt x="253" y="15"/>
                    <a:pt x="253" y="15"/>
                  </a:cubicBezTo>
                  <a:cubicBezTo>
                    <a:pt x="253" y="14"/>
                    <a:pt x="251" y="14"/>
                    <a:pt x="251" y="13"/>
                  </a:cubicBezTo>
                  <a:cubicBezTo>
                    <a:pt x="251" y="12"/>
                    <a:pt x="253" y="11"/>
                    <a:pt x="253" y="11"/>
                  </a:cubicBezTo>
                  <a:cubicBezTo>
                    <a:pt x="253" y="10"/>
                    <a:pt x="254" y="9"/>
                    <a:pt x="255" y="9"/>
                  </a:cubicBezTo>
                  <a:cubicBezTo>
                    <a:pt x="255" y="8"/>
                    <a:pt x="256" y="10"/>
                    <a:pt x="257" y="10"/>
                  </a:cubicBezTo>
                  <a:cubicBezTo>
                    <a:pt x="258" y="10"/>
                    <a:pt x="258" y="8"/>
                    <a:pt x="258" y="8"/>
                  </a:cubicBezTo>
                  <a:cubicBezTo>
                    <a:pt x="259" y="8"/>
                    <a:pt x="260" y="10"/>
                    <a:pt x="261" y="10"/>
                  </a:cubicBezTo>
                  <a:cubicBezTo>
                    <a:pt x="261" y="10"/>
                    <a:pt x="259" y="11"/>
                    <a:pt x="259" y="12"/>
                  </a:cubicBezTo>
                  <a:cubicBezTo>
                    <a:pt x="259" y="12"/>
                    <a:pt x="261" y="13"/>
                    <a:pt x="261" y="14"/>
                  </a:cubicBezTo>
                  <a:cubicBezTo>
                    <a:pt x="261" y="14"/>
                    <a:pt x="260" y="15"/>
                    <a:pt x="260" y="16"/>
                  </a:cubicBezTo>
                  <a:cubicBezTo>
                    <a:pt x="259" y="17"/>
                    <a:pt x="258" y="18"/>
                    <a:pt x="258" y="18"/>
                  </a:cubicBezTo>
                  <a:cubicBezTo>
                    <a:pt x="258" y="18"/>
                    <a:pt x="256" y="16"/>
                    <a:pt x="256" y="16"/>
                  </a:cubicBezTo>
                  <a:cubicBezTo>
                    <a:pt x="255" y="16"/>
                    <a:pt x="255" y="19"/>
                    <a:pt x="254" y="19"/>
                  </a:cubicBezTo>
                  <a:cubicBezTo>
                    <a:pt x="253" y="19"/>
                    <a:pt x="252" y="17"/>
                    <a:pt x="252" y="17"/>
                  </a:cubicBezTo>
                  <a:cubicBezTo>
                    <a:pt x="251" y="17"/>
                    <a:pt x="251" y="19"/>
                    <a:pt x="250" y="19"/>
                  </a:cubicBezTo>
                  <a:cubicBezTo>
                    <a:pt x="251" y="20"/>
                    <a:pt x="253" y="21"/>
                    <a:pt x="254" y="23"/>
                  </a:cubicBezTo>
                  <a:cubicBezTo>
                    <a:pt x="255" y="23"/>
                    <a:pt x="256" y="24"/>
                    <a:pt x="257" y="24"/>
                  </a:cubicBezTo>
                  <a:cubicBezTo>
                    <a:pt x="257" y="24"/>
                    <a:pt x="258" y="22"/>
                    <a:pt x="258" y="22"/>
                  </a:cubicBezTo>
                  <a:cubicBezTo>
                    <a:pt x="259" y="22"/>
                    <a:pt x="260" y="24"/>
                    <a:pt x="261" y="24"/>
                  </a:cubicBezTo>
                  <a:cubicBezTo>
                    <a:pt x="261" y="24"/>
                    <a:pt x="263" y="26"/>
                    <a:pt x="263" y="25"/>
                  </a:cubicBezTo>
                  <a:cubicBezTo>
                    <a:pt x="263" y="25"/>
                    <a:pt x="265" y="23"/>
                    <a:pt x="265" y="23"/>
                  </a:cubicBezTo>
                  <a:cubicBezTo>
                    <a:pt x="264" y="23"/>
                    <a:pt x="262" y="22"/>
                    <a:pt x="262" y="22"/>
                  </a:cubicBezTo>
                  <a:cubicBezTo>
                    <a:pt x="262" y="21"/>
                    <a:pt x="264" y="20"/>
                    <a:pt x="264" y="19"/>
                  </a:cubicBezTo>
                  <a:cubicBezTo>
                    <a:pt x="264" y="19"/>
                    <a:pt x="265" y="18"/>
                    <a:pt x="266" y="17"/>
                  </a:cubicBezTo>
                  <a:cubicBezTo>
                    <a:pt x="266" y="16"/>
                    <a:pt x="267" y="15"/>
                    <a:pt x="267" y="15"/>
                  </a:cubicBezTo>
                  <a:cubicBezTo>
                    <a:pt x="268" y="15"/>
                    <a:pt x="269" y="17"/>
                    <a:pt x="270" y="17"/>
                  </a:cubicBezTo>
                  <a:cubicBezTo>
                    <a:pt x="270" y="16"/>
                    <a:pt x="271" y="14"/>
                    <a:pt x="271" y="14"/>
                  </a:cubicBezTo>
                  <a:cubicBezTo>
                    <a:pt x="272" y="14"/>
                    <a:pt x="273" y="16"/>
                    <a:pt x="274" y="16"/>
                  </a:cubicBezTo>
                  <a:cubicBezTo>
                    <a:pt x="274" y="16"/>
                    <a:pt x="275" y="14"/>
                    <a:pt x="275" y="14"/>
                  </a:cubicBezTo>
                  <a:cubicBezTo>
                    <a:pt x="275" y="14"/>
                    <a:pt x="273" y="12"/>
                    <a:pt x="273" y="12"/>
                  </a:cubicBezTo>
                  <a:cubicBezTo>
                    <a:pt x="273" y="12"/>
                    <a:pt x="274" y="10"/>
                    <a:pt x="275" y="10"/>
                  </a:cubicBezTo>
                  <a:cubicBezTo>
                    <a:pt x="275" y="10"/>
                    <a:pt x="276" y="12"/>
                    <a:pt x="277" y="12"/>
                  </a:cubicBezTo>
                  <a:cubicBezTo>
                    <a:pt x="278" y="11"/>
                    <a:pt x="278" y="10"/>
                    <a:pt x="279" y="9"/>
                  </a:cubicBezTo>
                  <a:cubicBezTo>
                    <a:pt x="279" y="9"/>
                    <a:pt x="280" y="11"/>
                    <a:pt x="281" y="11"/>
                  </a:cubicBezTo>
                  <a:cubicBezTo>
                    <a:pt x="281" y="11"/>
                    <a:pt x="282" y="9"/>
                    <a:pt x="283" y="9"/>
                  </a:cubicBezTo>
                  <a:cubicBezTo>
                    <a:pt x="283" y="8"/>
                    <a:pt x="284" y="7"/>
                    <a:pt x="284" y="7"/>
                  </a:cubicBezTo>
                  <a:cubicBezTo>
                    <a:pt x="285" y="7"/>
                    <a:pt x="286" y="8"/>
                    <a:pt x="287" y="8"/>
                  </a:cubicBezTo>
                  <a:cubicBezTo>
                    <a:pt x="287" y="9"/>
                    <a:pt x="285" y="10"/>
                    <a:pt x="285" y="10"/>
                  </a:cubicBezTo>
                  <a:cubicBezTo>
                    <a:pt x="284" y="11"/>
                    <a:pt x="284" y="12"/>
                    <a:pt x="283" y="13"/>
                  </a:cubicBezTo>
                  <a:cubicBezTo>
                    <a:pt x="283" y="13"/>
                    <a:pt x="281" y="11"/>
                    <a:pt x="281" y="11"/>
                  </a:cubicBezTo>
                  <a:cubicBezTo>
                    <a:pt x="281" y="11"/>
                    <a:pt x="280" y="13"/>
                    <a:pt x="279" y="13"/>
                  </a:cubicBezTo>
                  <a:cubicBezTo>
                    <a:pt x="279" y="14"/>
                    <a:pt x="278" y="15"/>
                    <a:pt x="278" y="15"/>
                  </a:cubicBezTo>
                  <a:cubicBezTo>
                    <a:pt x="278" y="16"/>
                    <a:pt x="280" y="17"/>
                    <a:pt x="280" y="17"/>
                  </a:cubicBezTo>
                  <a:cubicBezTo>
                    <a:pt x="280" y="17"/>
                    <a:pt x="278" y="19"/>
                    <a:pt x="278" y="19"/>
                  </a:cubicBezTo>
                  <a:cubicBezTo>
                    <a:pt x="279" y="20"/>
                    <a:pt x="280" y="21"/>
                    <a:pt x="280" y="21"/>
                  </a:cubicBezTo>
                  <a:cubicBezTo>
                    <a:pt x="281" y="21"/>
                    <a:pt x="281" y="19"/>
                    <a:pt x="282" y="19"/>
                  </a:cubicBezTo>
                  <a:cubicBezTo>
                    <a:pt x="283" y="19"/>
                    <a:pt x="284" y="21"/>
                    <a:pt x="284" y="21"/>
                  </a:cubicBezTo>
                  <a:cubicBezTo>
                    <a:pt x="285" y="20"/>
                    <a:pt x="285" y="19"/>
                    <a:pt x="286" y="18"/>
                  </a:cubicBezTo>
                  <a:cubicBezTo>
                    <a:pt x="287" y="18"/>
                    <a:pt x="287" y="16"/>
                    <a:pt x="288" y="16"/>
                  </a:cubicBezTo>
                  <a:cubicBezTo>
                    <a:pt x="288" y="16"/>
                    <a:pt x="289" y="18"/>
                    <a:pt x="290" y="18"/>
                  </a:cubicBezTo>
                  <a:cubicBezTo>
                    <a:pt x="291" y="18"/>
                    <a:pt x="291" y="16"/>
                    <a:pt x="292" y="16"/>
                  </a:cubicBezTo>
                  <a:cubicBezTo>
                    <a:pt x="292" y="16"/>
                    <a:pt x="294" y="17"/>
                    <a:pt x="294" y="17"/>
                  </a:cubicBezTo>
                  <a:cubicBezTo>
                    <a:pt x="294" y="18"/>
                    <a:pt x="292" y="19"/>
                    <a:pt x="292" y="20"/>
                  </a:cubicBezTo>
                  <a:cubicBezTo>
                    <a:pt x="292" y="20"/>
                    <a:pt x="294" y="21"/>
                    <a:pt x="294" y="21"/>
                  </a:cubicBezTo>
                  <a:cubicBezTo>
                    <a:pt x="295" y="21"/>
                    <a:pt x="295" y="19"/>
                    <a:pt x="296" y="19"/>
                  </a:cubicBezTo>
                  <a:cubicBezTo>
                    <a:pt x="296" y="19"/>
                    <a:pt x="298" y="21"/>
                    <a:pt x="298" y="21"/>
                  </a:cubicBezTo>
                  <a:cubicBezTo>
                    <a:pt x="299" y="20"/>
                    <a:pt x="300" y="19"/>
                    <a:pt x="300" y="18"/>
                  </a:cubicBezTo>
                  <a:cubicBezTo>
                    <a:pt x="301" y="18"/>
                    <a:pt x="301" y="17"/>
                    <a:pt x="302" y="16"/>
                  </a:cubicBezTo>
                  <a:cubicBezTo>
                    <a:pt x="302" y="15"/>
                    <a:pt x="303" y="15"/>
                    <a:pt x="303" y="14"/>
                  </a:cubicBezTo>
                  <a:cubicBezTo>
                    <a:pt x="304" y="14"/>
                    <a:pt x="305" y="12"/>
                    <a:pt x="305" y="12"/>
                  </a:cubicBezTo>
                  <a:cubicBezTo>
                    <a:pt x="305" y="12"/>
                    <a:pt x="307" y="13"/>
                    <a:pt x="307" y="13"/>
                  </a:cubicBezTo>
                  <a:cubicBezTo>
                    <a:pt x="307" y="14"/>
                    <a:pt x="306" y="15"/>
                    <a:pt x="306" y="16"/>
                  </a:cubicBezTo>
                  <a:cubicBezTo>
                    <a:pt x="306" y="16"/>
                    <a:pt x="308" y="17"/>
                    <a:pt x="308" y="17"/>
                  </a:cubicBezTo>
                  <a:cubicBezTo>
                    <a:pt x="308" y="18"/>
                    <a:pt x="306" y="20"/>
                    <a:pt x="306" y="20"/>
                  </a:cubicBezTo>
                  <a:cubicBezTo>
                    <a:pt x="307" y="20"/>
                    <a:pt x="308" y="21"/>
                    <a:pt x="308" y="21"/>
                  </a:cubicBezTo>
                  <a:cubicBezTo>
                    <a:pt x="309" y="21"/>
                    <a:pt x="310" y="19"/>
                    <a:pt x="310" y="19"/>
                  </a:cubicBezTo>
                  <a:cubicBezTo>
                    <a:pt x="311" y="19"/>
                    <a:pt x="311" y="18"/>
                    <a:pt x="312" y="17"/>
                  </a:cubicBezTo>
                  <a:cubicBezTo>
                    <a:pt x="312" y="17"/>
                    <a:pt x="313" y="15"/>
                    <a:pt x="313" y="15"/>
                  </a:cubicBezTo>
                  <a:cubicBezTo>
                    <a:pt x="314" y="15"/>
                    <a:pt x="315" y="16"/>
                    <a:pt x="316" y="16"/>
                  </a:cubicBezTo>
                  <a:cubicBezTo>
                    <a:pt x="316" y="17"/>
                    <a:pt x="318" y="18"/>
                    <a:pt x="318" y="18"/>
                  </a:cubicBezTo>
                  <a:cubicBezTo>
                    <a:pt x="318" y="18"/>
                    <a:pt x="316" y="20"/>
                    <a:pt x="316" y="20"/>
                  </a:cubicBezTo>
                  <a:cubicBezTo>
                    <a:pt x="316" y="20"/>
                    <a:pt x="314" y="22"/>
                    <a:pt x="315" y="23"/>
                  </a:cubicBezTo>
                  <a:cubicBezTo>
                    <a:pt x="315" y="23"/>
                    <a:pt x="316" y="24"/>
                    <a:pt x="317" y="24"/>
                  </a:cubicBezTo>
                  <a:cubicBezTo>
                    <a:pt x="317" y="23"/>
                    <a:pt x="318" y="23"/>
                    <a:pt x="318" y="22"/>
                  </a:cubicBezTo>
                  <a:cubicBezTo>
                    <a:pt x="319" y="21"/>
                    <a:pt x="320" y="20"/>
                    <a:pt x="320" y="20"/>
                  </a:cubicBezTo>
                  <a:cubicBezTo>
                    <a:pt x="320" y="19"/>
                    <a:pt x="318" y="18"/>
                    <a:pt x="318" y="18"/>
                  </a:cubicBezTo>
                  <a:cubicBezTo>
                    <a:pt x="318" y="17"/>
                    <a:pt x="320" y="16"/>
                    <a:pt x="320" y="16"/>
                  </a:cubicBezTo>
                  <a:cubicBezTo>
                    <a:pt x="320" y="15"/>
                    <a:pt x="321" y="14"/>
                    <a:pt x="321" y="14"/>
                  </a:cubicBezTo>
                  <a:cubicBezTo>
                    <a:pt x="321" y="14"/>
                    <a:pt x="324" y="15"/>
                    <a:pt x="324" y="15"/>
                  </a:cubicBezTo>
                  <a:cubicBezTo>
                    <a:pt x="324" y="16"/>
                    <a:pt x="322" y="17"/>
                    <a:pt x="322" y="18"/>
                  </a:cubicBezTo>
                  <a:cubicBezTo>
                    <a:pt x="322" y="18"/>
                    <a:pt x="324" y="19"/>
                    <a:pt x="324" y="19"/>
                  </a:cubicBezTo>
                  <a:cubicBezTo>
                    <a:pt x="324" y="20"/>
                    <a:pt x="323" y="21"/>
                    <a:pt x="322" y="21"/>
                  </a:cubicBezTo>
                  <a:cubicBezTo>
                    <a:pt x="322" y="22"/>
                    <a:pt x="321" y="24"/>
                    <a:pt x="321" y="24"/>
                  </a:cubicBezTo>
                  <a:cubicBezTo>
                    <a:pt x="321" y="24"/>
                    <a:pt x="323" y="25"/>
                    <a:pt x="323" y="25"/>
                  </a:cubicBezTo>
                  <a:cubicBezTo>
                    <a:pt x="324" y="25"/>
                    <a:pt x="324" y="23"/>
                    <a:pt x="325" y="23"/>
                  </a:cubicBezTo>
                  <a:cubicBezTo>
                    <a:pt x="325" y="23"/>
                    <a:pt x="327" y="25"/>
                    <a:pt x="327" y="25"/>
                  </a:cubicBezTo>
                  <a:cubicBezTo>
                    <a:pt x="328" y="25"/>
                    <a:pt x="328" y="26"/>
                    <a:pt x="329" y="27"/>
                  </a:cubicBezTo>
                  <a:cubicBezTo>
                    <a:pt x="329" y="26"/>
                    <a:pt x="331" y="25"/>
                    <a:pt x="331" y="24"/>
                  </a:cubicBezTo>
                  <a:cubicBezTo>
                    <a:pt x="331" y="24"/>
                    <a:pt x="329" y="23"/>
                    <a:pt x="329" y="23"/>
                  </a:cubicBezTo>
                  <a:cubicBezTo>
                    <a:pt x="329" y="22"/>
                    <a:pt x="330" y="21"/>
                    <a:pt x="330" y="20"/>
                  </a:cubicBezTo>
                  <a:cubicBezTo>
                    <a:pt x="330" y="20"/>
                    <a:pt x="328" y="19"/>
                    <a:pt x="328" y="19"/>
                  </a:cubicBezTo>
                  <a:cubicBezTo>
                    <a:pt x="328" y="18"/>
                    <a:pt x="330" y="17"/>
                    <a:pt x="330" y="16"/>
                  </a:cubicBezTo>
                  <a:cubicBezTo>
                    <a:pt x="330" y="16"/>
                    <a:pt x="331" y="15"/>
                    <a:pt x="331" y="14"/>
                  </a:cubicBezTo>
                  <a:cubicBezTo>
                    <a:pt x="331" y="14"/>
                    <a:pt x="330" y="13"/>
                    <a:pt x="329" y="13"/>
                  </a:cubicBezTo>
                  <a:cubicBezTo>
                    <a:pt x="329" y="13"/>
                    <a:pt x="331" y="10"/>
                    <a:pt x="331" y="10"/>
                  </a:cubicBezTo>
                  <a:cubicBezTo>
                    <a:pt x="331" y="10"/>
                    <a:pt x="333" y="12"/>
                    <a:pt x="333" y="12"/>
                  </a:cubicBezTo>
                  <a:cubicBezTo>
                    <a:pt x="333" y="12"/>
                    <a:pt x="335" y="10"/>
                    <a:pt x="335" y="10"/>
                  </a:cubicBezTo>
                  <a:cubicBezTo>
                    <a:pt x="335" y="10"/>
                    <a:pt x="337" y="11"/>
                    <a:pt x="337" y="11"/>
                  </a:cubicBezTo>
                  <a:cubicBezTo>
                    <a:pt x="337" y="12"/>
                    <a:pt x="335" y="14"/>
                    <a:pt x="335" y="14"/>
                  </a:cubicBezTo>
                  <a:cubicBezTo>
                    <a:pt x="336" y="14"/>
                    <a:pt x="337" y="15"/>
                    <a:pt x="338" y="15"/>
                  </a:cubicBezTo>
                  <a:cubicBezTo>
                    <a:pt x="338" y="15"/>
                    <a:pt x="339" y="13"/>
                    <a:pt x="339" y="13"/>
                  </a:cubicBezTo>
                  <a:cubicBezTo>
                    <a:pt x="340" y="13"/>
                    <a:pt x="341" y="14"/>
                    <a:pt x="342" y="15"/>
                  </a:cubicBezTo>
                  <a:cubicBezTo>
                    <a:pt x="342" y="15"/>
                    <a:pt x="343" y="17"/>
                    <a:pt x="344" y="17"/>
                  </a:cubicBezTo>
                  <a:cubicBezTo>
                    <a:pt x="344" y="17"/>
                    <a:pt x="345" y="18"/>
                    <a:pt x="346" y="18"/>
                  </a:cubicBezTo>
                  <a:cubicBezTo>
                    <a:pt x="346" y="18"/>
                    <a:pt x="347" y="16"/>
                    <a:pt x="348" y="16"/>
                  </a:cubicBezTo>
                  <a:cubicBezTo>
                    <a:pt x="348" y="15"/>
                    <a:pt x="349" y="14"/>
                    <a:pt x="349" y="14"/>
                  </a:cubicBezTo>
                  <a:cubicBezTo>
                    <a:pt x="350" y="14"/>
                    <a:pt x="351" y="12"/>
                    <a:pt x="351" y="12"/>
                  </a:cubicBezTo>
                  <a:cubicBezTo>
                    <a:pt x="352" y="12"/>
                    <a:pt x="353" y="13"/>
                    <a:pt x="353" y="13"/>
                  </a:cubicBezTo>
                  <a:cubicBezTo>
                    <a:pt x="354" y="13"/>
                    <a:pt x="354" y="11"/>
                    <a:pt x="355" y="11"/>
                  </a:cubicBezTo>
                  <a:cubicBezTo>
                    <a:pt x="355" y="12"/>
                    <a:pt x="357" y="12"/>
                    <a:pt x="357" y="13"/>
                  </a:cubicBezTo>
                  <a:cubicBezTo>
                    <a:pt x="357" y="13"/>
                    <a:pt x="355" y="14"/>
                    <a:pt x="356" y="15"/>
                  </a:cubicBezTo>
                  <a:cubicBezTo>
                    <a:pt x="356" y="16"/>
                    <a:pt x="358" y="16"/>
                    <a:pt x="358" y="17"/>
                  </a:cubicBezTo>
                  <a:cubicBezTo>
                    <a:pt x="358" y="17"/>
                    <a:pt x="356" y="18"/>
                    <a:pt x="356" y="19"/>
                  </a:cubicBezTo>
                  <a:cubicBezTo>
                    <a:pt x="356" y="20"/>
                    <a:pt x="358" y="20"/>
                    <a:pt x="358" y="21"/>
                  </a:cubicBezTo>
                  <a:cubicBezTo>
                    <a:pt x="359" y="20"/>
                    <a:pt x="360" y="19"/>
                    <a:pt x="360" y="18"/>
                  </a:cubicBezTo>
                  <a:cubicBezTo>
                    <a:pt x="360" y="18"/>
                    <a:pt x="362" y="16"/>
                    <a:pt x="362" y="16"/>
                  </a:cubicBezTo>
                  <a:cubicBezTo>
                    <a:pt x="362" y="16"/>
                    <a:pt x="360" y="14"/>
                    <a:pt x="360" y="14"/>
                  </a:cubicBezTo>
                  <a:cubicBezTo>
                    <a:pt x="360" y="14"/>
                    <a:pt x="361" y="12"/>
                    <a:pt x="361" y="12"/>
                  </a:cubicBezTo>
                  <a:cubicBezTo>
                    <a:pt x="361" y="12"/>
                    <a:pt x="363" y="14"/>
                    <a:pt x="363" y="14"/>
                  </a:cubicBezTo>
                  <a:cubicBezTo>
                    <a:pt x="363" y="14"/>
                    <a:pt x="362" y="16"/>
                    <a:pt x="362" y="16"/>
                  </a:cubicBezTo>
                  <a:cubicBezTo>
                    <a:pt x="362" y="16"/>
                    <a:pt x="364" y="18"/>
                    <a:pt x="364" y="18"/>
                  </a:cubicBezTo>
                  <a:cubicBezTo>
                    <a:pt x="365" y="18"/>
                    <a:pt x="365" y="16"/>
                    <a:pt x="366" y="16"/>
                  </a:cubicBezTo>
                  <a:cubicBezTo>
                    <a:pt x="366" y="16"/>
                    <a:pt x="367" y="17"/>
                    <a:pt x="368" y="17"/>
                  </a:cubicBezTo>
                  <a:cubicBezTo>
                    <a:pt x="369" y="17"/>
                    <a:pt x="369" y="15"/>
                    <a:pt x="370" y="15"/>
                  </a:cubicBezTo>
                  <a:cubicBezTo>
                    <a:pt x="370" y="15"/>
                    <a:pt x="371" y="17"/>
                    <a:pt x="372" y="17"/>
                  </a:cubicBezTo>
                  <a:cubicBezTo>
                    <a:pt x="372" y="17"/>
                    <a:pt x="373" y="15"/>
                    <a:pt x="374" y="15"/>
                  </a:cubicBezTo>
                  <a:cubicBezTo>
                    <a:pt x="374" y="15"/>
                    <a:pt x="375" y="16"/>
                    <a:pt x="376" y="16"/>
                  </a:cubicBezTo>
                  <a:cubicBezTo>
                    <a:pt x="376" y="16"/>
                    <a:pt x="377" y="14"/>
                    <a:pt x="378" y="14"/>
                  </a:cubicBezTo>
                  <a:cubicBezTo>
                    <a:pt x="378" y="14"/>
                    <a:pt x="379" y="12"/>
                    <a:pt x="379" y="12"/>
                  </a:cubicBezTo>
                  <a:cubicBezTo>
                    <a:pt x="380" y="12"/>
                    <a:pt x="381" y="14"/>
                    <a:pt x="381" y="14"/>
                  </a:cubicBezTo>
                  <a:cubicBezTo>
                    <a:pt x="382" y="13"/>
                    <a:pt x="383" y="12"/>
                    <a:pt x="383" y="11"/>
                  </a:cubicBezTo>
                  <a:cubicBezTo>
                    <a:pt x="384" y="11"/>
                    <a:pt x="384" y="9"/>
                    <a:pt x="385" y="9"/>
                  </a:cubicBezTo>
                  <a:cubicBezTo>
                    <a:pt x="385" y="9"/>
                    <a:pt x="387" y="11"/>
                    <a:pt x="387" y="11"/>
                  </a:cubicBezTo>
                  <a:cubicBezTo>
                    <a:pt x="387" y="12"/>
                    <a:pt x="386" y="12"/>
                    <a:pt x="385" y="13"/>
                  </a:cubicBezTo>
                  <a:cubicBezTo>
                    <a:pt x="385" y="13"/>
                    <a:pt x="384" y="15"/>
                    <a:pt x="384" y="15"/>
                  </a:cubicBezTo>
                  <a:cubicBezTo>
                    <a:pt x="384" y="15"/>
                    <a:pt x="386" y="17"/>
                    <a:pt x="386" y="17"/>
                  </a:cubicBezTo>
                  <a:cubicBezTo>
                    <a:pt x="385" y="18"/>
                    <a:pt x="385" y="18"/>
                    <a:pt x="384" y="19"/>
                  </a:cubicBezTo>
                  <a:cubicBezTo>
                    <a:pt x="384" y="20"/>
                    <a:pt x="383" y="21"/>
                    <a:pt x="383" y="21"/>
                  </a:cubicBezTo>
                  <a:cubicBezTo>
                    <a:pt x="382" y="22"/>
                    <a:pt x="381" y="20"/>
                    <a:pt x="380" y="20"/>
                  </a:cubicBezTo>
                  <a:cubicBezTo>
                    <a:pt x="380" y="20"/>
                    <a:pt x="379" y="22"/>
                    <a:pt x="379" y="22"/>
                  </a:cubicBezTo>
                  <a:cubicBezTo>
                    <a:pt x="378" y="22"/>
                    <a:pt x="377" y="20"/>
                    <a:pt x="376" y="20"/>
                  </a:cubicBezTo>
                  <a:cubicBezTo>
                    <a:pt x="376" y="20"/>
                    <a:pt x="375" y="22"/>
                    <a:pt x="375" y="22"/>
                  </a:cubicBezTo>
                  <a:cubicBezTo>
                    <a:pt x="375" y="23"/>
                    <a:pt x="377" y="24"/>
                    <a:pt x="377" y="24"/>
                  </a:cubicBezTo>
                  <a:cubicBezTo>
                    <a:pt x="377" y="25"/>
                    <a:pt x="375" y="26"/>
                    <a:pt x="375" y="26"/>
                  </a:cubicBezTo>
                  <a:cubicBezTo>
                    <a:pt x="376" y="26"/>
                    <a:pt x="377" y="28"/>
                    <a:pt x="377" y="28"/>
                  </a:cubicBezTo>
                  <a:cubicBezTo>
                    <a:pt x="378" y="28"/>
                    <a:pt x="379" y="26"/>
                    <a:pt x="379" y="26"/>
                  </a:cubicBezTo>
                  <a:cubicBezTo>
                    <a:pt x="380" y="26"/>
                    <a:pt x="381" y="28"/>
                    <a:pt x="381" y="28"/>
                  </a:cubicBezTo>
                  <a:cubicBezTo>
                    <a:pt x="382" y="28"/>
                    <a:pt x="382" y="25"/>
                    <a:pt x="383" y="25"/>
                  </a:cubicBezTo>
                  <a:cubicBezTo>
                    <a:pt x="384" y="25"/>
                    <a:pt x="385" y="27"/>
                    <a:pt x="385" y="27"/>
                  </a:cubicBezTo>
                  <a:cubicBezTo>
                    <a:pt x="385" y="26"/>
                    <a:pt x="387" y="25"/>
                    <a:pt x="387" y="25"/>
                  </a:cubicBezTo>
                  <a:cubicBezTo>
                    <a:pt x="387" y="24"/>
                    <a:pt x="385" y="24"/>
                    <a:pt x="385" y="23"/>
                  </a:cubicBezTo>
                  <a:cubicBezTo>
                    <a:pt x="385" y="22"/>
                    <a:pt x="386" y="22"/>
                    <a:pt x="386" y="21"/>
                  </a:cubicBezTo>
                  <a:cubicBezTo>
                    <a:pt x="387" y="20"/>
                    <a:pt x="388" y="19"/>
                    <a:pt x="388" y="19"/>
                  </a:cubicBezTo>
                  <a:cubicBezTo>
                    <a:pt x="388" y="18"/>
                    <a:pt x="386" y="17"/>
                    <a:pt x="386" y="17"/>
                  </a:cubicBezTo>
                  <a:cubicBezTo>
                    <a:pt x="386" y="17"/>
                    <a:pt x="387" y="15"/>
                    <a:pt x="388" y="15"/>
                  </a:cubicBezTo>
                  <a:cubicBezTo>
                    <a:pt x="388" y="15"/>
                    <a:pt x="390" y="17"/>
                    <a:pt x="390" y="16"/>
                  </a:cubicBezTo>
                  <a:cubicBezTo>
                    <a:pt x="390" y="16"/>
                    <a:pt x="392" y="14"/>
                    <a:pt x="392" y="14"/>
                  </a:cubicBezTo>
                  <a:cubicBezTo>
                    <a:pt x="392" y="14"/>
                    <a:pt x="389" y="12"/>
                    <a:pt x="389" y="12"/>
                  </a:cubicBezTo>
                  <a:cubicBezTo>
                    <a:pt x="390" y="12"/>
                    <a:pt x="391" y="10"/>
                    <a:pt x="391" y="10"/>
                  </a:cubicBezTo>
                  <a:cubicBezTo>
                    <a:pt x="392" y="10"/>
                    <a:pt x="393" y="12"/>
                    <a:pt x="393" y="12"/>
                  </a:cubicBezTo>
                  <a:cubicBezTo>
                    <a:pt x="393" y="13"/>
                    <a:pt x="391" y="14"/>
                    <a:pt x="392" y="14"/>
                  </a:cubicBezTo>
                  <a:cubicBezTo>
                    <a:pt x="392" y="15"/>
                    <a:pt x="394" y="15"/>
                    <a:pt x="394" y="16"/>
                  </a:cubicBezTo>
                  <a:cubicBezTo>
                    <a:pt x="394" y="17"/>
                    <a:pt x="396" y="17"/>
                    <a:pt x="396" y="18"/>
                  </a:cubicBezTo>
                  <a:cubicBezTo>
                    <a:pt x="396" y="18"/>
                    <a:pt x="395" y="19"/>
                    <a:pt x="394" y="20"/>
                  </a:cubicBezTo>
                  <a:cubicBezTo>
                    <a:pt x="394" y="20"/>
                    <a:pt x="392" y="18"/>
                    <a:pt x="392" y="18"/>
                  </a:cubicBezTo>
                  <a:cubicBezTo>
                    <a:pt x="392" y="18"/>
                    <a:pt x="391" y="20"/>
                    <a:pt x="390" y="20"/>
                  </a:cubicBezTo>
                  <a:cubicBezTo>
                    <a:pt x="390" y="21"/>
                    <a:pt x="389" y="22"/>
                    <a:pt x="389" y="23"/>
                  </a:cubicBezTo>
                  <a:cubicBezTo>
                    <a:pt x="389" y="23"/>
                    <a:pt x="390" y="24"/>
                    <a:pt x="391" y="24"/>
                  </a:cubicBezTo>
                  <a:cubicBezTo>
                    <a:pt x="391" y="24"/>
                    <a:pt x="392" y="22"/>
                    <a:pt x="393" y="22"/>
                  </a:cubicBezTo>
                  <a:cubicBezTo>
                    <a:pt x="393" y="22"/>
                    <a:pt x="394" y="24"/>
                    <a:pt x="395" y="24"/>
                  </a:cubicBezTo>
                  <a:cubicBezTo>
                    <a:pt x="395" y="24"/>
                    <a:pt x="396" y="22"/>
                    <a:pt x="397" y="22"/>
                  </a:cubicBezTo>
                  <a:cubicBezTo>
                    <a:pt x="397" y="21"/>
                    <a:pt x="398" y="23"/>
                    <a:pt x="399" y="23"/>
                  </a:cubicBezTo>
                  <a:cubicBezTo>
                    <a:pt x="399" y="23"/>
                    <a:pt x="400" y="22"/>
                    <a:pt x="400" y="21"/>
                  </a:cubicBezTo>
                  <a:cubicBezTo>
                    <a:pt x="401" y="20"/>
                    <a:pt x="402" y="20"/>
                    <a:pt x="402" y="19"/>
                  </a:cubicBezTo>
                  <a:cubicBezTo>
                    <a:pt x="402" y="19"/>
                    <a:pt x="404" y="17"/>
                    <a:pt x="404" y="17"/>
                  </a:cubicBezTo>
                  <a:cubicBezTo>
                    <a:pt x="404" y="17"/>
                    <a:pt x="406" y="18"/>
                    <a:pt x="406" y="18"/>
                  </a:cubicBezTo>
                  <a:cubicBezTo>
                    <a:pt x="406" y="19"/>
                    <a:pt x="404" y="20"/>
                    <a:pt x="404" y="20"/>
                  </a:cubicBezTo>
                  <a:cubicBezTo>
                    <a:pt x="405" y="21"/>
                    <a:pt x="407" y="22"/>
                    <a:pt x="407" y="22"/>
                  </a:cubicBezTo>
                  <a:cubicBezTo>
                    <a:pt x="407" y="23"/>
                    <a:pt x="405" y="24"/>
                    <a:pt x="405" y="24"/>
                  </a:cubicBezTo>
                  <a:cubicBezTo>
                    <a:pt x="405" y="25"/>
                    <a:pt x="407" y="26"/>
                    <a:pt x="407" y="26"/>
                  </a:cubicBezTo>
                  <a:cubicBezTo>
                    <a:pt x="408" y="26"/>
                    <a:pt x="408" y="24"/>
                    <a:pt x="409" y="24"/>
                  </a:cubicBezTo>
                  <a:cubicBezTo>
                    <a:pt x="409" y="23"/>
                    <a:pt x="407" y="23"/>
                    <a:pt x="407" y="22"/>
                  </a:cubicBezTo>
                  <a:cubicBezTo>
                    <a:pt x="407" y="22"/>
                    <a:pt x="408" y="20"/>
                    <a:pt x="408" y="20"/>
                  </a:cubicBezTo>
                  <a:cubicBezTo>
                    <a:pt x="409" y="19"/>
                    <a:pt x="410" y="18"/>
                    <a:pt x="410" y="18"/>
                  </a:cubicBezTo>
                  <a:cubicBezTo>
                    <a:pt x="410" y="17"/>
                    <a:pt x="408" y="17"/>
                    <a:pt x="408" y="16"/>
                  </a:cubicBezTo>
                  <a:cubicBezTo>
                    <a:pt x="408" y="16"/>
                    <a:pt x="409" y="14"/>
                    <a:pt x="410" y="14"/>
                  </a:cubicBezTo>
                  <a:cubicBezTo>
                    <a:pt x="410" y="14"/>
                    <a:pt x="412" y="15"/>
                    <a:pt x="412" y="15"/>
                  </a:cubicBezTo>
                  <a:cubicBezTo>
                    <a:pt x="412" y="16"/>
                    <a:pt x="410" y="17"/>
                    <a:pt x="410" y="18"/>
                  </a:cubicBezTo>
                  <a:cubicBezTo>
                    <a:pt x="410" y="18"/>
                    <a:pt x="412" y="19"/>
                    <a:pt x="412" y="19"/>
                  </a:cubicBezTo>
                  <a:cubicBezTo>
                    <a:pt x="412" y="20"/>
                    <a:pt x="410" y="21"/>
                    <a:pt x="411" y="22"/>
                  </a:cubicBezTo>
                  <a:cubicBezTo>
                    <a:pt x="411" y="22"/>
                    <a:pt x="413" y="23"/>
                    <a:pt x="413" y="23"/>
                  </a:cubicBezTo>
                  <a:cubicBezTo>
                    <a:pt x="413" y="24"/>
                    <a:pt x="415" y="25"/>
                    <a:pt x="415" y="25"/>
                  </a:cubicBezTo>
                  <a:cubicBezTo>
                    <a:pt x="415" y="25"/>
                    <a:pt x="416" y="23"/>
                    <a:pt x="417" y="23"/>
                  </a:cubicBezTo>
                  <a:cubicBezTo>
                    <a:pt x="417" y="22"/>
                    <a:pt x="418" y="21"/>
                    <a:pt x="418" y="21"/>
                  </a:cubicBezTo>
                  <a:cubicBezTo>
                    <a:pt x="419" y="20"/>
                    <a:pt x="420" y="19"/>
                    <a:pt x="420" y="18"/>
                  </a:cubicBezTo>
                  <a:cubicBezTo>
                    <a:pt x="420" y="18"/>
                    <a:pt x="421" y="16"/>
                    <a:pt x="422" y="16"/>
                  </a:cubicBezTo>
                  <a:cubicBezTo>
                    <a:pt x="422" y="16"/>
                    <a:pt x="424" y="18"/>
                    <a:pt x="424" y="18"/>
                  </a:cubicBezTo>
                  <a:cubicBezTo>
                    <a:pt x="425" y="18"/>
                    <a:pt x="425" y="16"/>
                    <a:pt x="426" y="16"/>
                  </a:cubicBezTo>
                  <a:cubicBezTo>
                    <a:pt x="426" y="16"/>
                    <a:pt x="428" y="17"/>
                    <a:pt x="428" y="17"/>
                  </a:cubicBezTo>
                  <a:cubicBezTo>
                    <a:pt x="428" y="18"/>
                    <a:pt x="426" y="19"/>
                    <a:pt x="426" y="20"/>
                  </a:cubicBezTo>
                  <a:cubicBezTo>
                    <a:pt x="426" y="20"/>
                    <a:pt x="428" y="21"/>
                    <a:pt x="429" y="21"/>
                  </a:cubicBezTo>
                  <a:cubicBezTo>
                    <a:pt x="429" y="21"/>
                    <a:pt x="430" y="23"/>
                    <a:pt x="431" y="23"/>
                  </a:cubicBezTo>
                  <a:cubicBezTo>
                    <a:pt x="431" y="22"/>
                    <a:pt x="433" y="21"/>
                    <a:pt x="433" y="21"/>
                  </a:cubicBezTo>
                  <a:cubicBezTo>
                    <a:pt x="432" y="20"/>
                    <a:pt x="430" y="20"/>
                    <a:pt x="430" y="19"/>
                  </a:cubicBezTo>
                  <a:cubicBezTo>
                    <a:pt x="430" y="18"/>
                    <a:pt x="432" y="18"/>
                    <a:pt x="432" y="17"/>
                  </a:cubicBezTo>
                  <a:cubicBezTo>
                    <a:pt x="432" y="16"/>
                    <a:pt x="430" y="16"/>
                    <a:pt x="430" y="15"/>
                  </a:cubicBezTo>
                  <a:cubicBezTo>
                    <a:pt x="430" y="15"/>
                    <a:pt x="431" y="13"/>
                    <a:pt x="431" y="13"/>
                  </a:cubicBezTo>
                  <a:cubicBezTo>
                    <a:pt x="432" y="12"/>
                    <a:pt x="433" y="11"/>
                    <a:pt x="433" y="11"/>
                  </a:cubicBezTo>
                  <a:cubicBezTo>
                    <a:pt x="435" y="12"/>
                    <a:pt x="436" y="13"/>
                    <a:pt x="438" y="14"/>
                  </a:cubicBezTo>
                  <a:cubicBezTo>
                    <a:pt x="438" y="15"/>
                    <a:pt x="436" y="16"/>
                    <a:pt x="436" y="16"/>
                  </a:cubicBezTo>
                  <a:cubicBezTo>
                    <a:pt x="436" y="17"/>
                    <a:pt x="438" y="17"/>
                    <a:pt x="438" y="18"/>
                  </a:cubicBezTo>
                  <a:cubicBezTo>
                    <a:pt x="438" y="18"/>
                    <a:pt x="436" y="20"/>
                    <a:pt x="436" y="20"/>
                  </a:cubicBezTo>
                  <a:cubicBezTo>
                    <a:pt x="437" y="21"/>
                    <a:pt x="438" y="21"/>
                    <a:pt x="439" y="22"/>
                  </a:cubicBezTo>
                  <a:cubicBezTo>
                    <a:pt x="439" y="22"/>
                    <a:pt x="440" y="23"/>
                    <a:pt x="441" y="24"/>
                  </a:cubicBezTo>
                  <a:cubicBezTo>
                    <a:pt x="442" y="22"/>
                    <a:pt x="443" y="21"/>
                    <a:pt x="444" y="19"/>
                  </a:cubicBezTo>
                  <a:cubicBezTo>
                    <a:pt x="444" y="18"/>
                    <a:pt x="442" y="18"/>
                    <a:pt x="442" y="17"/>
                  </a:cubicBezTo>
                  <a:cubicBezTo>
                    <a:pt x="442" y="17"/>
                    <a:pt x="444" y="16"/>
                    <a:pt x="444" y="15"/>
                  </a:cubicBezTo>
                  <a:cubicBezTo>
                    <a:pt x="444" y="14"/>
                    <a:pt x="442" y="14"/>
                    <a:pt x="442" y="13"/>
                  </a:cubicBezTo>
                  <a:cubicBezTo>
                    <a:pt x="441" y="13"/>
                    <a:pt x="443" y="12"/>
                    <a:pt x="443" y="11"/>
                  </a:cubicBezTo>
                  <a:cubicBezTo>
                    <a:pt x="443" y="11"/>
                    <a:pt x="441" y="10"/>
                    <a:pt x="441" y="10"/>
                  </a:cubicBezTo>
                  <a:cubicBezTo>
                    <a:pt x="442" y="9"/>
                    <a:pt x="442" y="8"/>
                    <a:pt x="443" y="7"/>
                  </a:cubicBezTo>
                  <a:cubicBezTo>
                    <a:pt x="443" y="7"/>
                    <a:pt x="444" y="5"/>
                    <a:pt x="444" y="5"/>
                  </a:cubicBezTo>
                  <a:cubicBezTo>
                    <a:pt x="445" y="5"/>
                    <a:pt x="447" y="7"/>
                    <a:pt x="447" y="7"/>
                  </a:cubicBezTo>
                  <a:cubicBezTo>
                    <a:pt x="447" y="7"/>
                    <a:pt x="445" y="8"/>
                    <a:pt x="445" y="9"/>
                  </a:cubicBezTo>
                  <a:cubicBezTo>
                    <a:pt x="446" y="10"/>
                    <a:pt x="446" y="10"/>
                    <a:pt x="447" y="11"/>
                  </a:cubicBezTo>
                  <a:cubicBezTo>
                    <a:pt x="448" y="11"/>
                    <a:pt x="449" y="12"/>
                    <a:pt x="449" y="12"/>
                  </a:cubicBezTo>
                  <a:cubicBezTo>
                    <a:pt x="450" y="13"/>
                    <a:pt x="448" y="14"/>
                    <a:pt x="448" y="15"/>
                  </a:cubicBezTo>
                  <a:cubicBezTo>
                    <a:pt x="447" y="15"/>
                    <a:pt x="446" y="17"/>
                    <a:pt x="446" y="17"/>
                  </a:cubicBezTo>
                  <a:cubicBezTo>
                    <a:pt x="446" y="17"/>
                    <a:pt x="448" y="18"/>
                    <a:pt x="448" y="19"/>
                  </a:cubicBezTo>
                  <a:cubicBezTo>
                    <a:pt x="449" y="19"/>
                    <a:pt x="450" y="20"/>
                    <a:pt x="450" y="20"/>
                  </a:cubicBezTo>
                  <a:cubicBezTo>
                    <a:pt x="451" y="21"/>
                    <a:pt x="449" y="22"/>
                    <a:pt x="449" y="23"/>
                  </a:cubicBezTo>
                  <a:cubicBezTo>
                    <a:pt x="449" y="23"/>
                    <a:pt x="447" y="24"/>
                    <a:pt x="447" y="25"/>
                  </a:cubicBezTo>
                  <a:cubicBezTo>
                    <a:pt x="447" y="25"/>
                    <a:pt x="449" y="26"/>
                    <a:pt x="449" y="26"/>
                  </a:cubicBezTo>
                  <a:cubicBezTo>
                    <a:pt x="449" y="27"/>
                    <a:pt x="451" y="28"/>
                    <a:pt x="452" y="28"/>
                  </a:cubicBezTo>
                  <a:cubicBezTo>
                    <a:pt x="452" y="27"/>
                    <a:pt x="453" y="27"/>
                    <a:pt x="453" y="26"/>
                  </a:cubicBezTo>
                  <a:cubicBezTo>
                    <a:pt x="453" y="26"/>
                    <a:pt x="451" y="25"/>
                    <a:pt x="451" y="24"/>
                  </a:cubicBezTo>
                  <a:cubicBezTo>
                    <a:pt x="451" y="24"/>
                    <a:pt x="452" y="23"/>
                    <a:pt x="453" y="22"/>
                  </a:cubicBezTo>
                  <a:cubicBezTo>
                    <a:pt x="453" y="21"/>
                    <a:pt x="454" y="20"/>
                    <a:pt x="454" y="20"/>
                  </a:cubicBezTo>
                  <a:cubicBezTo>
                    <a:pt x="455" y="20"/>
                    <a:pt x="456" y="22"/>
                    <a:pt x="457" y="21"/>
                  </a:cubicBezTo>
                  <a:cubicBezTo>
                    <a:pt x="457" y="21"/>
                    <a:pt x="458" y="20"/>
                    <a:pt x="458" y="19"/>
                  </a:cubicBezTo>
                  <a:cubicBezTo>
                    <a:pt x="459" y="19"/>
                    <a:pt x="460" y="18"/>
                    <a:pt x="460" y="17"/>
                  </a:cubicBezTo>
                  <a:cubicBezTo>
                    <a:pt x="461" y="16"/>
                    <a:pt x="461" y="16"/>
                    <a:pt x="462" y="15"/>
                  </a:cubicBezTo>
                  <a:cubicBezTo>
                    <a:pt x="462" y="14"/>
                    <a:pt x="464" y="13"/>
                    <a:pt x="463" y="13"/>
                  </a:cubicBezTo>
                  <a:cubicBezTo>
                    <a:pt x="463" y="12"/>
                    <a:pt x="462" y="11"/>
                    <a:pt x="461" y="11"/>
                  </a:cubicBezTo>
                  <a:cubicBezTo>
                    <a:pt x="461" y="11"/>
                    <a:pt x="459" y="9"/>
                    <a:pt x="459" y="9"/>
                  </a:cubicBezTo>
                  <a:cubicBezTo>
                    <a:pt x="459" y="9"/>
                    <a:pt x="460" y="7"/>
                    <a:pt x="461" y="7"/>
                  </a:cubicBezTo>
                  <a:cubicBezTo>
                    <a:pt x="461" y="7"/>
                    <a:pt x="462" y="9"/>
                    <a:pt x="463" y="9"/>
                  </a:cubicBezTo>
                  <a:cubicBezTo>
                    <a:pt x="463" y="8"/>
                    <a:pt x="464" y="6"/>
                    <a:pt x="465" y="6"/>
                  </a:cubicBezTo>
                  <a:cubicBezTo>
                    <a:pt x="465" y="7"/>
                    <a:pt x="466" y="8"/>
                    <a:pt x="467" y="8"/>
                  </a:cubicBezTo>
                  <a:cubicBezTo>
                    <a:pt x="467" y="8"/>
                    <a:pt x="469" y="10"/>
                    <a:pt x="469" y="10"/>
                  </a:cubicBezTo>
                  <a:cubicBezTo>
                    <a:pt x="470" y="10"/>
                    <a:pt x="471" y="12"/>
                    <a:pt x="471" y="11"/>
                  </a:cubicBezTo>
                  <a:cubicBezTo>
                    <a:pt x="472" y="11"/>
                    <a:pt x="473" y="10"/>
                    <a:pt x="473" y="9"/>
                  </a:cubicBezTo>
                  <a:cubicBezTo>
                    <a:pt x="474" y="9"/>
                    <a:pt x="474" y="8"/>
                    <a:pt x="475" y="7"/>
                  </a:cubicBezTo>
                  <a:cubicBezTo>
                    <a:pt x="475" y="6"/>
                    <a:pt x="476" y="6"/>
                    <a:pt x="476" y="5"/>
                  </a:cubicBezTo>
                  <a:cubicBezTo>
                    <a:pt x="477" y="5"/>
                    <a:pt x="479" y="6"/>
                    <a:pt x="479" y="6"/>
                  </a:cubicBezTo>
                  <a:cubicBezTo>
                    <a:pt x="479" y="7"/>
                    <a:pt x="477" y="8"/>
                    <a:pt x="477" y="9"/>
                  </a:cubicBezTo>
                  <a:cubicBezTo>
                    <a:pt x="477" y="9"/>
                    <a:pt x="479" y="10"/>
                    <a:pt x="479" y="10"/>
                  </a:cubicBezTo>
                  <a:cubicBezTo>
                    <a:pt x="479" y="11"/>
                    <a:pt x="478" y="12"/>
                    <a:pt x="478" y="13"/>
                  </a:cubicBezTo>
                  <a:cubicBezTo>
                    <a:pt x="477" y="13"/>
                    <a:pt x="476" y="14"/>
                    <a:pt x="476" y="15"/>
                  </a:cubicBezTo>
                  <a:cubicBezTo>
                    <a:pt x="476" y="15"/>
                    <a:pt x="474" y="17"/>
                    <a:pt x="474" y="17"/>
                  </a:cubicBezTo>
                  <a:cubicBezTo>
                    <a:pt x="474" y="17"/>
                    <a:pt x="476" y="19"/>
                    <a:pt x="476" y="19"/>
                  </a:cubicBezTo>
                  <a:cubicBezTo>
                    <a:pt x="477" y="19"/>
                    <a:pt x="478" y="20"/>
                    <a:pt x="479" y="21"/>
                  </a:cubicBezTo>
                  <a:cubicBezTo>
                    <a:pt x="479" y="21"/>
                    <a:pt x="481" y="22"/>
                    <a:pt x="481" y="22"/>
                  </a:cubicBezTo>
                  <a:cubicBezTo>
                    <a:pt x="481" y="22"/>
                    <a:pt x="479" y="24"/>
                    <a:pt x="479" y="24"/>
                  </a:cubicBezTo>
                  <a:cubicBezTo>
                    <a:pt x="479" y="25"/>
                    <a:pt x="477" y="26"/>
                    <a:pt x="477" y="27"/>
                  </a:cubicBezTo>
                  <a:cubicBezTo>
                    <a:pt x="478" y="27"/>
                    <a:pt x="479" y="28"/>
                    <a:pt x="480" y="28"/>
                  </a:cubicBezTo>
                  <a:cubicBezTo>
                    <a:pt x="480" y="29"/>
                    <a:pt x="481" y="29"/>
                    <a:pt x="482" y="30"/>
                  </a:cubicBezTo>
                  <a:cubicBezTo>
                    <a:pt x="482" y="29"/>
                    <a:pt x="483" y="29"/>
                    <a:pt x="484" y="28"/>
                  </a:cubicBezTo>
                  <a:cubicBezTo>
                    <a:pt x="484" y="27"/>
                    <a:pt x="485" y="26"/>
                    <a:pt x="485" y="26"/>
                  </a:cubicBezTo>
                  <a:cubicBezTo>
                    <a:pt x="485" y="25"/>
                    <a:pt x="487" y="24"/>
                    <a:pt x="487" y="23"/>
                  </a:cubicBezTo>
                  <a:cubicBezTo>
                    <a:pt x="487" y="23"/>
                    <a:pt x="485" y="22"/>
                    <a:pt x="485" y="22"/>
                  </a:cubicBezTo>
                  <a:cubicBezTo>
                    <a:pt x="485" y="21"/>
                    <a:pt x="486" y="20"/>
                    <a:pt x="486" y="19"/>
                  </a:cubicBezTo>
                  <a:cubicBezTo>
                    <a:pt x="487" y="19"/>
                    <a:pt x="488" y="18"/>
                    <a:pt x="488" y="17"/>
                  </a:cubicBezTo>
                  <a:cubicBezTo>
                    <a:pt x="488" y="17"/>
                    <a:pt x="486" y="16"/>
                    <a:pt x="486" y="16"/>
                  </a:cubicBezTo>
                  <a:cubicBezTo>
                    <a:pt x="486" y="15"/>
                    <a:pt x="487" y="13"/>
                    <a:pt x="488" y="13"/>
                  </a:cubicBezTo>
                  <a:cubicBezTo>
                    <a:pt x="488" y="13"/>
                    <a:pt x="489" y="15"/>
                    <a:pt x="490" y="15"/>
                  </a:cubicBezTo>
                  <a:cubicBezTo>
                    <a:pt x="490" y="15"/>
                    <a:pt x="491" y="13"/>
                    <a:pt x="492" y="13"/>
                  </a:cubicBezTo>
                  <a:cubicBezTo>
                    <a:pt x="492" y="12"/>
                    <a:pt x="493" y="11"/>
                    <a:pt x="493" y="11"/>
                  </a:cubicBezTo>
                  <a:cubicBezTo>
                    <a:pt x="493" y="10"/>
                    <a:pt x="491" y="9"/>
                    <a:pt x="491" y="9"/>
                  </a:cubicBezTo>
                  <a:cubicBezTo>
                    <a:pt x="492" y="7"/>
                    <a:pt x="493" y="6"/>
                    <a:pt x="494" y="4"/>
                  </a:cubicBezTo>
                  <a:cubicBezTo>
                    <a:pt x="496" y="6"/>
                    <a:pt x="497" y="7"/>
                    <a:pt x="499" y="8"/>
                  </a:cubicBezTo>
                  <a:cubicBezTo>
                    <a:pt x="499" y="8"/>
                    <a:pt x="501" y="9"/>
                    <a:pt x="501" y="9"/>
                  </a:cubicBezTo>
                  <a:cubicBezTo>
                    <a:pt x="501" y="10"/>
                    <a:pt x="499" y="11"/>
                    <a:pt x="499" y="12"/>
                  </a:cubicBezTo>
                  <a:cubicBezTo>
                    <a:pt x="500" y="12"/>
                    <a:pt x="501" y="13"/>
                    <a:pt x="502" y="13"/>
                  </a:cubicBezTo>
                  <a:cubicBezTo>
                    <a:pt x="502" y="14"/>
                    <a:pt x="500" y="15"/>
                    <a:pt x="500" y="16"/>
                  </a:cubicBezTo>
                  <a:cubicBezTo>
                    <a:pt x="500" y="16"/>
                    <a:pt x="502" y="17"/>
                    <a:pt x="502" y="17"/>
                  </a:cubicBezTo>
                  <a:cubicBezTo>
                    <a:pt x="502" y="18"/>
                    <a:pt x="500" y="19"/>
                    <a:pt x="500" y="20"/>
                  </a:cubicBezTo>
                  <a:cubicBezTo>
                    <a:pt x="501" y="20"/>
                    <a:pt x="503" y="21"/>
                    <a:pt x="503" y="21"/>
                  </a:cubicBezTo>
                  <a:cubicBezTo>
                    <a:pt x="503" y="22"/>
                    <a:pt x="501" y="23"/>
                    <a:pt x="501" y="24"/>
                  </a:cubicBezTo>
                  <a:cubicBezTo>
                    <a:pt x="501" y="24"/>
                    <a:pt x="503" y="25"/>
                    <a:pt x="503" y="25"/>
                  </a:cubicBezTo>
                  <a:cubicBezTo>
                    <a:pt x="504" y="26"/>
                    <a:pt x="505" y="26"/>
                    <a:pt x="505" y="27"/>
                  </a:cubicBezTo>
                  <a:cubicBezTo>
                    <a:pt x="506" y="26"/>
                    <a:pt x="507" y="25"/>
                    <a:pt x="507" y="25"/>
                  </a:cubicBezTo>
                  <a:cubicBezTo>
                    <a:pt x="508" y="24"/>
                    <a:pt x="509" y="23"/>
                    <a:pt x="509" y="22"/>
                  </a:cubicBezTo>
                  <a:cubicBezTo>
                    <a:pt x="509" y="22"/>
                    <a:pt x="507" y="21"/>
                    <a:pt x="507" y="21"/>
                  </a:cubicBezTo>
                  <a:cubicBezTo>
                    <a:pt x="507" y="20"/>
                    <a:pt x="508" y="19"/>
                    <a:pt x="508" y="19"/>
                  </a:cubicBezTo>
                  <a:cubicBezTo>
                    <a:pt x="509" y="18"/>
                    <a:pt x="510" y="17"/>
                    <a:pt x="510" y="16"/>
                  </a:cubicBezTo>
                  <a:cubicBezTo>
                    <a:pt x="511" y="16"/>
                    <a:pt x="511" y="15"/>
                    <a:pt x="512" y="14"/>
                  </a:cubicBezTo>
                  <a:cubicBezTo>
                    <a:pt x="513" y="13"/>
                    <a:pt x="514" y="11"/>
                    <a:pt x="515" y="10"/>
                  </a:cubicBezTo>
                  <a:cubicBezTo>
                    <a:pt x="516" y="10"/>
                    <a:pt x="517" y="11"/>
                    <a:pt x="517" y="11"/>
                  </a:cubicBezTo>
                  <a:cubicBezTo>
                    <a:pt x="518" y="12"/>
                    <a:pt x="519" y="12"/>
                    <a:pt x="520" y="13"/>
                  </a:cubicBezTo>
                  <a:cubicBezTo>
                    <a:pt x="520" y="14"/>
                    <a:pt x="521" y="14"/>
                    <a:pt x="522" y="15"/>
                  </a:cubicBezTo>
                  <a:cubicBezTo>
                    <a:pt x="522" y="14"/>
                    <a:pt x="523" y="13"/>
                    <a:pt x="524" y="12"/>
                  </a:cubicBezTo>
                  <a:cubicBezTo>
                    <a:pt x="523" y="13"/>
                    <a:pt x="526" y="14"/>
                    <a:pt x="526" y="14"/>
                  </a:cubicBezTo>
                  <a:cubicBezTo>
                    <a:pt x="526" y="14"/>
                    <a:pt x="524" y="16"/>
                    <a:pt x="524" y="16"/>
                  </a:cubicBezTo>
                  <a:cubicBezTo>
                    <a:pt x="524" y="16"/>
                    <a:pt x="522" y="15"/>
                    <a:pt x="522" y="15"/>
                  </a:cubicBezTo>
                  <a:cubicBezTo>
                    <a:pt x="522" y="15"/>
                    <a:pt x="520" y="17"/>
                    <a:pt x="520" y="17"/>
                  </a:cubicBezTo>
                  <a:cubicBezTo>
                    <a:pt x="520" y="17"/>
                    <a:pt x="522" y="19"/>
                    <a:pt x="522" y="19"/>
                  </a:cubicBezTo>
                  <a:cubicBezTo>
                    <a:pt x="522" y="19"/>
                    <a:pt x="521" y="20"/>
                    <a:pt x="521" y="21"/>
                  </a:cubicBezTo>
                  <a:cubicBezTo>
                    <a:pt x="520" y="22"/>
                    <a:pt x="520" y="22"/>
                    <a:pt x="519" y="23"/>
                  </a:cubicBezTo>
                  <a:cubicBezTo>
                    <a:pt x="518" y="24"/>
                    <a:pt x="518" y="25"/>
                    <a:pt x="517" y="25"/>
                  </a:cubicBezTo>
                  <a:cubicBezTo>
                    <a:pt x="517" y="26"/>
                    <a:pt x="516" y="27"/>
                    <a:pt x="516" y="28"/>
                  </a:cubicBezTo>
                  <a:cubicBezTo>
                    <a:pt x="515" y="28"/>
                    <a:pt x="518" y="29"/>
                    <a:pt x="518" y="29"/>
                  </a:cubicBezTo>
                  <a:cubicBezTo>
                    <a:pt x="519" y="28"/>
                    <a:pt x="520" y="26"/>
                    <a:pt x="521" y="25"/>
                  </a:cubicBezTo>
                  <a:cubicBezTo>
                    <a:pt x="522" y="24"/>
                    <a:pt x="522" y="23"/>
                    <a:pt x="523" y="23"/>
                  </a:cubicBezTo>
                  <a:cubicBezTo>
                    <a:pt x="523" y="22"/>
                    <a:pt x="525" y="24"/>
                    <a:pt x="525" y="24"/>
                  </a:cubicBezTo>
                  <a:cubicBezTo>
                    <a:pt x="526" y="24"/>
                    <a:pt x="527" y="22"/>
                    <a:pt x="527" y="22"/>
                  </a:cubicBezTo>
                  <a:cubicBezTo>
                    <a:pt x="527" y="21"/>
                    <a:pt x="528" y="21"/>
                    <a:pt x="529" y="20"/>
                  </a:cubicBezTo>
                  <a:cubicBezTo>
                    <a:pt x="529" y="19"/>
                    <a:pt x="530" y="18"/>
                    <a:pt x="530" y="18"/>
                  </a:cubicBezTo>
                  <a:cubicBezTo>
                    <a:pt x="530" y="17"/>
                    <a:pt x="528" y="16"/>
                    <a:pt x="528" y="16"/>
                  </a:cubicBezTo>
                  <a:cubicBezTo>
                    <a:pt x="528" y="15"/>
                    <a:pt x="530" y="14"/>
                    <a:pt x="530" y="14"/>
                  </a:cubicBezTo>
                  <a:cubicBezTo>
                    <a:pt x="529" y="14"/>
                    <a:pt x="528" y="12"/>
                    <a:pt x="528" y="12"/>
                  </a:cubicBezTo>
                  <a:cubicBezTo>
                    <a:pt x="528" y="12"/>
                    <a:pt x="529" y="10"/>
                    <a:pt x="529" y="10"/>
                  </a:cubicBezTo>
                  <a:cubicBezTo>
                    <a:pt x="530" y="10"/>
                    <a:pt x="531" y="11"/>
                    <a:pt x="531" y="11"/>
                  </a:cubicBezTo>
                  <a:cubicBezTo>
                    <a:pt x="532" y="12"/>
                    <a:pt x="534" y="13"/>
                    <a:pt x="534" y="13"/>
                  </a:cubicBezTo>
                  <a:cubicBezTo>
                    <a:pt x="534" y="14"/>
                    <a:pt x="532" y="15"/>
                    <a:pt x="532" y="15"/>
                  </a:cubicBezTo>
                  <a:cubicBezTo>
                    <a:pt x="532" y="16"/>
                    <a:pt x="534" y="16"/>
                    <a:pt x="534" y="17"/>
                  </a:cubicBezTo>
                  <a:cubicBezTo>
                    <a:pt x="534" y="18"/>
                    <a:pt x="532" y="19"/>
                    <a:pt x="532" y="19"/>
                  </a:cubicBezTo>
                  <a:cubicBezTo>
                    <a:pt x="533" y="20"/>
                    <a:pt x="535" y="20"/>
                    <a:pt x="535" y="21"/>
                  </a:cubicBezTo>
                  <a:cubicBezTo>
                    <a:pt x="535" y="22"/>
                    <a:pt x="537" y="22"/>
                    <a:pt x="537" y="23"/>
                  </a:cubicBezTo>
                  <a:cubicBezTo>
                    <a:pt x="537" y="22"/>
                    <a:pt x="539" y="21"/>
                    <a:pt x="539" y="20"/>
                  </a:cubicBezTo>
                  <a:cubicBezTo>
                    <a:pt x="539" y="20"/>
                    <a:pt x="536" y="19"/>
                    <a:pt x="536" y="19"/>
                  </a:cubicBezTo>
                  <a:cubicBezTo>
                    <a:pt x="536" y="18"/>
                    <a:pt x="538" y="17"/>
                    <a:pt x="538" y="17"/>
                  </a:cubicBezTo>
                  <a:cubicBezTo>
                    <a:pt x="538" y="16"/>
                    <a:pt x="539" y="14"/>
                    <a:pt x="540" y="14"/>
                  </a:cubicBezTo>
                  <a:cubicBezTo>
                    <a:pt x="540" y="14"/>
                    <a:pt x="542" y="16"/>
                    <a:pt x="542" y="16"/>
                  </a:cubicBezTo>
                  <a:cubicBezTo>
                    <a:pt x="543" y="16"/>
                    <a:pt x="543" y="14"/>
                    <a:pt x="544" y="14"/>
                  </a:cubicBezTo>
                  <a:cubicBezTo>
                    <a:pt x="545" y="14"/>
                    <a:pt x="545" y="15"/>
                    <a:pt x="546" y="15"/>
                  </a:cubicBezTo>
                  <a:cubicBezTo>
                    <a:pt x="547" y="16"/>
                    <a:pt x="548" y="17"/>
                    <a:pt x="548" y="17"/>
                  </a:cubicBezTo>
                  <a:cubicBezTo>
                    <a:pt x="548" y="18"/>
                    <a:pt x="546" y="19"/>
                    <a:pt x="547" y="19"/>
                  </a:cubicBezTo>
                  <a:cubicBezTo>
                    <a:pt x="547" y="20"/>
                    <a:pt x="549" y="21"/>
                    <a:pt x="549" y="21"/>
                  </a:cubicBezTo>
                  <a:cubicBezTo>
                    <a:pt x="549" y="21"/>
                    <a:pt x="550" y="23"/>
                    <a:pt x="551" y="23"/>
                  </a:cubicBezTo>
                  <a:cubicBezTo>
                    <a:pt x="551" y="23"/>
                    <a:pt x="552" y="21"/>
                    <a:pt x="553" y="21"/>
                  </a:cubicBezTo>
                  <a:cubicBezTo>
                    <a:pt x="553" y="20"/>
                    <a:pt x="554" y="19"/>
                    <a:pt x="554" y="18"/>
                  </a:cubicBezTo>
                  <a:cubicBezTo>
                    <a:pt x="554" y="18"/>
                    <a:pt x="552" y="17"/>
                    <a:pt x="552" y="17"/>
                  </a:cubicBezTo>
                  <a:cubicBezTo>
                    <a:pt x="553" y="16"/>
                    <a:pt x="553" y="15"/>
                    <a:pt x="554" y="14"/>
                  </a:cubicBezTo>
                  <a:cubicBezTo>
                    <a:pt x="554" y="14"/>
                    <a:pt x="556" y="16"/>
                    <a:pt x="556" y="16"/>
                  </a:cubicBezTo>
                  <a:cubicBezTo>
                    <a:pt x="557" y="17"/>
                    <a:pt x="558" y="18"/>
                    <a:pt x="558" y="18"/>
                  </a:cubicBezTo>
                  <a:cubicBezTo>
                    <a:pt x="559" y="18"/>
                    <a:pt x="560" y="20"/>
                    <a:pt x="561" y="20"/>
                  </a:cubicBezTo>
                  <a:cubicBezTo>
                    <a:pt x="561" y="20"/>
                    <a:pt x="562" y="17"/>
                    <a:pt x="562" y="17"/>
                  </a:cubicBezTo>
                  <a:cubicBezTo>
                    <a:pt x="563" y="18"/>
                    <a:pt x="564" y="19"/>
                    <a:pt x="565" y="19"/>
                  </a:cubicBezTo>
                  <a:cubicBezTo>
                    <a:pt x="565" y="20"/>
                    <a:pt x="563" y="21"/>
                    <a:pt x="563" y="21"/>
                  </a:cubicBezTo>
                  <a:cubicBezTo>
                    <a:pt x="563" y="22"/>
                    <a:pt x="561" y="23"/>
                    <a:pt x="561" y="23"/>
                  </a:cubicBezTo>
                  <a:cubicBezTo>
                    <a:pt x="561" y="24"/>
                    <a:pt x="563" y="25"/>
                    <a:pt x="563" y="25"/>
                  </a:cubicBezTo>
                  <a:cubicBezTo>
                    <a:pt x="564" y="26"/>
                    <a:pt x="565" y="26"/>
                    <a:pt x="566" y="27"/>
                  </a:cubicBezTo>
                  <a:cubicBezTo>
                    <a:pt x="567" y="25"/>
                    <a:pt x="568" y="24"/>
                    <a:pt x="569" y="22"/>
                  </a:cubicBezTo>
                  <a:cubicBezTo>
                    <a:pt x="570" y="22"/>
                    <a:pt x="570" y="21"/>
                    <a:pt x="571" y="20"/>
                  </a:cubicBezTo>
                  <a:cubicBezTo>
                    <a:pt x="572" y="19"/>
                    <a:pt x="573" y="17"/>
                    <a:pt x="574" y="16"/>
                  </a:cubicBezTo>
                  <a:cubicBezTo>
                    <a:pt x="575" y="15"/>
                    <a:pt x="575" y="14"/>
                    <a:pt x="576" y="14"/>
                  </a:cubicBezTo>
                  <a:cubicBezTo>
                    <a:pt x="577" y="14"/>
                    <a:pt x="577" y="15"/>
                    <a:pt x="578" y="15"/>
                  </a:cubicBezTo>
                  <a:cubicBezTo>
                    <a:pt x="579" y="16"/>
                    <a:pt x="580" y="16"/>
                    <a:pt x="580" y="17"/>
                  </a:cubicBezTo>
                  <a:cubicBezTo>
                    <a:pt x="580" y="17"/>
                    <a:pt x="578" y="19"/>
                    <a:pt x="579" y="19"/>
                  </a:cubicBezTo>
                  <a:cubicBezTo>
                    <a:pt x="579" y="19"/>
                    <a:pt x="581" y="21"/>
                    <a:pt x="581" y="21"/>
                  </a:cubicBezTo>
                  <a:cubicBezTo>
                    <a:pt x="581" y="21"/>
                    <a:pt x="582" y="19"/>
                    <a:pt x="582" y="19"/>
                  </a:cubicBezTo>
                  <a:cubicBezTo>
                    <a:pt x="583" y="18"/>
                    <a:pt x="584" y="17"/>
                    <a:pt x="584" y="16"/>
                  </a:cubicBezTo>
                  <a:cubicBezTo>
                    <a:pt x="584" y="16"/>
                    <a:pt x="582" y="15"/>
                    <a:pt x="582" y="15"/>
                  </a:cubicBezTo>
                  <a:cubicBezTo>
                    <a:pt x="582" y="14"/>
                    <a:pt x="583" y="13"/>
                    <a:pt x="584" y="12"/>
                  </a:cubicBezTo>
                  <a:cubicBezTo>
                    <a:pt x="584" y="12"/>
                    <a:pt x="585" y="11"/>
                    <a:pt x="585" y="10"/>
                  </a:cubicBezTo>
                  <a:cubicBezTo>
                    <a:pt x="586" y="9"/>
                    <a:pt x="587" y="9"/>
                    <a:pt x="587" y="8"/>
                  </a:cubicBezTo>
                  <a:cubicBezTo>
                    <a:pt x="587" y="8"/>
                    <a:pt x="588" y="6"/>
                    <a:pt x="589" y="6"/>
                  </a:cubicBezTo>
                  <a:cubicBezTo>
                    <a:pt x="589" y="6"/>
                    <a:pt x="591" y="7"/>
                    <a:pt x="591" y="7"/>
                  </a:cubicBezTo>
                  <a:cubicBezTo>
                    <a:pt x="591" y="8"/>
                    <a:pt x="590" y="9"/>
                    <a:pt x="589" y="10"/>
                  </a:cubicBezTo>
                  <a:cubicBezTo>
                    <a:pt x="589" y="10"/>
                    <a:pt x="588" y="12"/>
                    <a:pt x="588" y="12"/>
                  </a:cubicBezTo>
                  <a:cubicBezTo>
                    <a:pt x="588" y="12"/>
                    <a:pt x="590" y="14"/>
                    <a:pt x="590" y="14"/>
                  </a:cubicBezTo>
                  <a:cubicBezTo>
                    <a:pt x="590" y="14"/>
                    <a:pt x="591" y="11"/>
                    <a:pt x="592" y="11"/>
                  </a:cubicBezTo>
                  <a:cubicBezTo>
                    <a:pt x="592" y="11"/>
                    <a:pt x="593" y="13"/>
                    <a:pt x="594" y="13"/>
                  </a:cubicBezTo>
                  <a:cubicBezTo>
                    <a:pt x="594" y="13"/>
                    <a:pt x="595" y="11"/>
                    <a:pt x="595" y="11"/>
                  </a:cubicBezTo>
                  <a:cubicBezTo>
                    <a:pt x="596" y="11"/>
                    <a:pt x="597" y="13"/>
                    <a:pt x="598" y="13"/>
                  </a:cubicBezTo>
                  <a:cubicBezTo>
                    <a:pt x="598" y="12"/>
                    <a:pt x="599" y="11"/>
                    <a:pt x="599" y="10"/>
                  </a:cubicBezTo>
                  <a:cubicBezTo>
                    <a:pt x="600" y="10"/>
                    <a:pt x="601" y="9"/>
                    <a:pt x="601" y="8"/>
                  </a:cubicBezTo>
                  <a:cubicBezTo>
                    <a:pt x="601" y="8"/>
                    <a:pt x="603" y="6"/>
                    <a:pt x="603" y="6"/>
                  </a:cubicBezTo>
                  <a:cubicBezTo>
                    <a:pt x="603" y="6"/>
                    <a:pt x="601" y="4"/>
                    <a:pt x="601" y="4"/>
                  </a:cubicBezTo>
                  <a:cubicBezTo>
                    <a:pt x="601" y="4"/>
                    <a:pt x="602" y="2"/>
                    <a:pt x="602" y="2"/>
                  </a:cubicBezTo>
                  <a:cubicBezTo>
                    <a:pt x="603" y="2"/>
                    <a:pt x="604" y="4"/>
                    <a:pt x="605" y="4"/>
                  </a:cubicBezTo>
                  <a:cubicBezTo>
                    <a:pt x="605" y="4"/>
                    <a:pt x="607" y="5"/>
                    <a:pt x="607" y="5"/>
                  </a:cubicBezTo>
                  <a:cubicBezTo>
                    <a:pt x="607" y="6"/>
                    <a:pt x="605" y="7"/>
                    <a:pt x="605" y="8"/>
                  </a:cubicBezTo>
                  <a:cubicBezTo>
                    <a:pt x="605" y="8"/>
                    <a:pt x="603" y="9"/>
                    <a:pt x="603" y="10"/>
                  </a:cubicBezTo>
                  <a:cubicBezTo>
                    <a:pt x="603" y="10"/>
                    <a:pt x="606" y="11"/>
                    <a:pt x="606" y="12"/>
                  </a:cubicBezTo>
                  <a:cubicBezTo>
                    <a:pt x="605" y="12"/>
                    <a:pt x="604" y="14"/>
                    <a:pt x="604" y="14"/>
                  </a:cubicBezTo>
                  <a:cubicBezTo>
                    <a:pt x="603" y="14"/>
                    <a:pt x="602" y="12"/>
                    <a:pt x="602" y="12"/>
                  </a:cubicBezTo>
                  <a:cubicBezTo>
                    <a:pt x="601" y="12"/>
                    <a:pt x="600" y="14"/>
                    <a:pt x="600" y="14"/>
                  </a:cubicBezTo>
                  <a:cubicBezTo>
                    <a:pt x="600" y="15"/>
                    <a:pt x="598" y="16"/>
                    <a:pt x="598" y="16"/>
                  </a:cubicBezTo>
                  <a:cubicBezTo>
                    <a:pt x="598" y="17"/>
                    <a:pt x="601" y="18"/>
                    <a:pt x="600" y="18"/>
                  </a:cubicBezTo>
                  <a:cubicBezTo>
                    <a:pt x="600" y="19"/>
                    <a:pt x="599" y="20"/>
                    <a:pt x="599" y="20"/>
                  </a:cubicBezTo>
                  <a:cubicBezTo>
                    <a:pt x="598" y="21"/>
                    <a:pt x="597" y="22"/>
                    <a:pt x="597" y="23"/>
                  </a:cubicBezTo>
                  <a:cubicBezTo>
                    <a:pt x="597" y="23"/>
                    <a:pt x="599" y="24"/>
                    <a:pt x="599" y="24"/>
                  </a:cubicBezTo>
                  <a:cubicBezTo>
                    <a:pt x="599" y="25"/>
                    <a:pt x="598" y="26"/>
                    <a:pt x="598" y="27"/>
                  </a:cubicBezTo>
                  <a:cubicBezTo>
                    <a:pt x="597" y="27"/>
                    <a:pt x="596" y="28"/>
                    <a:pt x="596" y="29"/>
                  </a:cubicBezTo>
                  <a:cubicBezTo>
                    <a:pt x="597" y="29"/>
                    <a:pt x="597" y="31"/>
                    <a:pt x="598" y="31"/>
                  </a:cubicBezTo>
                  <a:cubicBezTo>
                    <a:pt x="598" y="30"/>
                    <a:pt x="600" y="29"/>
                    <a:pt x="600" y="28"/>
                  </a:cubicBezTo>
                  <a:cubicBezTo>
                    <a:pt x="600" y="28"/>
                    <a:pt x="601" y="27"/>
                    <a:pt x="602" y="26"/>
                  </a:cubicBezTo>
                  <a:cubicBezTo>
                    <a:pt x="602" y="25"/>
                    <a:pt x="603" y="25"/>
                    <a:pt x="603" y="24"/>
                  </a:cubicBezTo>
                  <a:cubicBezTo>
                    <a:pt x="604" y="23"/>
                    <a:pt x="604" y="22"/>
                    <a:pt x="605" y="22"/>
                  </a:cubicBezTo>
                  <a:cubicBezTo>
                    <a:pt x="605" y="21"/>
                    <a:pt x="607" y="20"/>
                    <a:pt x="607" y="19"/>
                  </a:cubicBezTo>
                  <a:cubicBezTo>
                    <a:pt x="607" y="19"/>
                    <a:pt x="604" y="18"/>
                    <a:pt x="604" y="18"/>
                  </a:cubicBezTo>
                  <a:cubicBezTo>
                    <a:pt x="605" y="17"/>
                    <a:pt x="606" y="16"/>
                    <a:pt x="606" y="15"/>
                  </a:cubicBezTo>
                  <a:cubicBezTo>
                    <a:pt x="607" y="15"/>
                    <a:pt x="607" y="14"/>
                    <a:pt x="608" y="13"/>
                  </a:cubicBezTo>
                  <a:cubicBezTo>
                    <a:pt x="608" y="13"/>
                    <a:pt x="610" y="15"/>
                    <a:pt x="610" y="15"/>
                  </a:cubicBezTo>
                  <a:cubicBezTo>
                    <a:pt x="611" y="13"/>
                    <a:pt x="612" y="12"/>
                    <a:pt x="613" y="10"/>
                  </a:cubicBezTo>
                  <a:cubicBezTo>
                    <a:pt x="614" y="11"/>
                    <a:pt x="616" y="12"/>
                    <a:pt x="616" y="12"/>
                  </a:cubicBezTo>
                  <a:cubicBezTo>
                    <a:pt x="616" y="13"/>
                    <a:pt x="614" y="14"/>
                    <a:pt x="614" y="14"/>
                  </a:cubicBezTo>
                  <a:cubicBezTo>
                    <a:pt x="614" y="15"/>
                    <a:pt x="616" y="16"/>
                    <a:pt x="616" y="16"/>
                  </a:cubicBezTo>
                  <a:cubicBezTo>
                    <a:pt x="616" y="16"/>
                    <a:pt x="618" y="14"/>
                    <a:pt x="618" y="14"/>
                  </a:cubicBezTo>
                  <a:cubicBezTo>
                    <a:pt x="618" y="14"/>
                    <a:pt x="620" y="15"/>
                    <a:pt x="620" y="16"/>
                  </a:cubicBezTo>
                  <a:cubicBezTo>
                    <a:pt x="620" y="16"/>
                    <a:pt x="618" y="18"/>
                    <a:pt x="618" y="18"/>
                  </a:cubicBezTo>
                  <a:cubicBezTo>
                    <a:pt x="619" y="18"/>
                    <a:pt x="620" y="19"/>
                    <a:pt x="621" y="19"/>
                  </a:cubicBezTo>
                  <a:cubicBezTo>
                    <a:pt x="621" y="20"/>
                    <a:pt x="622" y="17"/>
                    <a:pt x="622" y="17"/>
                  </a:cubicBezTo>
                  <a:cubicBezTo>
                    <a:pt x="623" y="17"/>
                    <a:pt x="624" y="19"/>
                    <a:pt x="625" y="19"/>
                  </a:cubicBezTo>
                  <a:cubicBezTo>
                    <a:pt x="626" y="17"/>
                    <a:pt x="627" y="16"/>
                    <a:pt x="628" y="15"/>
                  </a:cubicBezTo>
                  <a:cubicBezTo>
                    <a:pt x="629" y="14"/>
                    <a:pt x="629" y="13"/>
                    <a:pt x="630" y="12"/>
                  </a:cubicBezTo>
                  <a:cubicBezTo>
                    <a:pt x="630" y="12"/>
                    <a:pt x="631" y="11"/>
                    <a:pt x="631" y="10"/>
                  </a:cubicBezTo>
                  <a:cubicBezTo>
                    <a:pt x="632" y="10"/>
                    <a:pt x="633" y="8"/>
                    <a:pt x="633" y="8"/>
                  </a:cubicBezTo>
                  <a:cubicBezTo>
                    <a:pt x="633" y="7"/>
                    <a:pt x="631" y="6"/>
                    <a:pt x="631" y="6"/>
                  </a:cubicBezTo>
                  <a:cubicBezTo>
                    <a:pt x="631" y="5"/>
                    <a:pt x="632" y="4"/>
                    <a:pt x="633" y="4"/>
                  </a:cubicBezTo>
                  <a:cubicBezTo>
                    <a:pt x="633" y="3"/>
                    <a:pt x="634" y="2"/>
                    <a:pt x="634" y="2"/>
                  </a:cubicBezTo>
                  <a:cubicBezTo>
                    <a:pt x="636" y="3"/>
                    <a:pt x="637" y="4"/>
                    <a:pt x="639" y="5"/>
                  </a:cubicBezTo>
                  <a:cubicBezTo>
                    <a:pt x="639" y="6"/>
                    <a:pt x="637" y="7"/>
                    <a:pt x="637" y="7"/>
                  </a:cubicBezTo>
                  <a:cubicBezTo>
                    <a:pt x="637" y="8"/>
                    <a:pt x="639" y="9"/>
                    <a:pt x="639" y="9"/>
                  </a:cubicBezTo>
                  <a:cubicBezTo>
                    <a:pt x="640" y="10"/>
                    <a:pt x="641" y="10"/>
                    <a:pt x="642" y="11"/>
                  </a:cubicBezTo>
                  <a:cubicBezTo>
                    <a:pt x="642" y="11"/>
                    <a:pt x="643" y="12"/>
                    <a:pt x="644" y="12"/>
                  </a:cubicBezTo>
                  <a:cubicBezTo>
                    <a:pt x="645" y="13"/>
                    <a:pt x="645" y="14"/>
                    <a:pt x="646" y="14"/>
                  </a:cubicBezTo>
                  <a:cubicBezTo>
                    <a:pt x="646" y="14"/>
                    <a:pt x="648" y="16"/>
                    <a:pt x="648" y="16"/>
                  </a:cubicBezTo>
                  <a:cubicBezTo>
                    <a:pt x="648" y="16"/>
                    <a:pt x="647" y="18"/>
                    <a:pt x="647" y="18"/>
                  </a:cubicBezTo>
                  <a:cubicBezTo>
                    <a:pt x="646" y="19"/>
                    <a:pt x="645" y="20"/>
                    <a:pt x="645" y="20"/>
                  </a:cubicBezTo>
                  <a:cubicBezTo>
                    <a:pt x="644" y="20"/>
                    <a:pt x="643" y="19"/>
                    <a:pt x="643" y="19"/>
                  </a:cubicBezTo>
                  <a:cubicBezTo>
                    <a:pt x="642" y="19"/>
                    <a:pt x="642" y="21"/>
                    <a:pt x="641" y="21"/>
                  </a:cubicBezTo>
                  <a:cubicBezTo>
                    <a:pt x="642" y="22"/>
                    <a:pt x="644" y="23"/>
                    <a:pt x="645" y="24"/>
                  </a:cubicBezTo>
                  <a:cubicBezTo>
                    <a:pt x="646" y="24"/>
                    <a:pt x="646" y="22"/>
                    <a:pt x="647" y="22"/>
                  </a:cubicBezTo>
                  <a:cubicBezTo>
                    <a:pt x="647" y="22"/>
                    <a:pt x="649" y="24"/>
                    <a:pt x="649" y="24"/>
                  </a:cubicBezTo>
                  <a:cubicBezTo>
                    <a:pt x="650" y="23"/>
                    <a:pt x="651" y="22"/>
                    <a:pt x="651" y="21"/>
                  </a:cubicBezTo>
                  <a:cubicBezTo>
                    <a:pt x="652" y="21"/>
                    <a:pt x="652" y="20"/>
                    <a:pt x="653" y="19"/>
                  </a:cubicBezTo>
                  <a:cubicBezTo>
                    <a:pt x="653" y="18"/>
                    <a:pt x="654" y="18"/>
                    <a:pt x="654" y="17"/>
                  </a:cubicBezTo>
                  <a:cubicBezTo>
                    <a:pt x="655" y="16"/>
                    <a:pt x="656" y="15"/>
                    <a:pt x="656" y="15"/>
                  </a:cubicBezTo>
                  <a:cubicBezTo>
                    <a:pt x="656" y="14"/>
                    <a:pt x="658" y="13"/>
                    <a:pt x="658" y="13"/>
                  </a:cubicBezTo>
                  <a:cubicBezTo>
                    <a:pt x="658" y="12"/>
                    <a:pt x="656" y="11"/>
                    <a:pt x="656" y="11"/>
                  </a:cubicBezTo>
                  <a:cubicBezTo>
                    <a:pt x="655" y="11"/>
                    <a:pt x="653" y="9"/>
                    <a:pt x="653" y="9"/>
                  </a:cubicBezTo>
                  <a:cubicBezTo>
                    <a:pt x="654" y="9"/>
                    <a:pt x="655" y="7"/>
                    <a:pt x="655" y="7"/>
                  </a:cubicBezTo>
                  <a:cubicBezTo>
                    <a:pt x="656" y="7"/>
                    <a:pt x="657" y="8"/>
                    <a:pt x="657" y="9"/>
                  </a:cubicBezTo>
                  <a:cubicBezTo>
                    <a:pt x="658" y="9"/>
                    <a:pt x="659" y="10"/>
                    <a:pt x="660" y="10"/>
                  </a:cubicBezTo>
                  <a:cubicBezTo>
                    <a:pt x="660" y="11"/>
                    <a:pt x="661" y="12"/>
                    <a:pt x="662" y="12"/>
                  </a:cubicBezTo>
                  <a:cubicBezTo>
                    <a:pt x="662" y="12"/>
                    <a:pt x="663" y="14"/>
                    <a:pt x="664" y="14"/>
                  </a:cubicBezTo>
                  <a:cubicBezTo>
                    <a:pt x="664" y="14"/>
                    <a:pt x="665" y="12"/>
                    <a:pt x="666" y="11"/>
                  </a:cubicBezTo>
                  <a:cubicBezTo>
                    <a:pt x="666" y="11"/>
                    <a:pt x="667" y="9"/>
                    <a:pt x="667" y="9"/>
                  </a:cubicBezTo>
                  <a:cubicBezTo>
                    <a:pt x="668" y="9"/>
                    <a:pt x="669" y="11"/>
                    <a:pt x="670" y="11"/>
                  </a:cubicBezTo>
                  <a:cubicBezTo>
                    <a:pt x="670" y="11"/>
                    <a:pt x="671" y="13"/>
                    <a:pt x="672" y="13"/>
                  </a:cubicBezTo>
                  <a:cubicBezTo>
                    <a:pt x="672" y="13"/>
                    <a:pt x="673" y="11"/>
                    <a:pt x="674" y="10"/>
                  </a:cubicBezTo>
                  <a:cubicBezTo>
                    <a:pt x="674" y="10"/>
                    <a:pt x="675" y="8"/>
                    <a:pt x="675" y="8"/>
                  </a:cubicBezTo>
                  <a:cubicBezTo>
                    <a:pt x="676" y="8"/>
                    <a:pt x="677" y="9"/>
                    <a:pt x="677" y="10"/>
                  </a:cubicBezTo>
                  <a:cubicBezTo>
                    <a:pt x="678" y="10"/>
                    <a:pt x="676" y="12"/>
                    <a:pt x="676" y="12"/>
                  </a:cubicBezTo>
                  <a:cubicBezTo>
                    <a:pt x="675" y="13"/>
                    <a:pt x="674" y="14"/>
                    <a:pt x="674" y="14"/>
                  </a:cubicBezTo>
                  <a:cubicBezTo>
                    <a:pt x="674" y="15"/>
                    <a:pt x="676" y="16"/>
                    <a:pt x="676" y="16"/>
                  </a:cubicBezTo>
                  <a:cubicBezTo>
                    <a:pt x="676" y="17"/>
                    <a:pt x="675" y="18"/>
                    <a:pt x="675" y="18"/>
                  </a:cubicBezTo>
                  <a:cubicBezTo>
                    <a:pt x="675" y="19"/>
                    <a:pt x="677" y="19"/>
                    <a:pt x="677" y="20"/>
                  </a:cubicBezTo>
                  <a:cubicBezTo>
                    <a:pt x="677" y="21"/>
                    <a:pt x="675" y="22"/>
                    <a:pt x="675" y="22"/>
                  </a:cubicBezTo>
                  <a:cubicBezTo>
                    <a:pt x="675" y="23"/>
                    <a:pt x="677" y="23"/>
                    <a:pt x="677" y="24"/>
                  </a:cubicBezTo>
                  <a:cubicBezTo>
                    <a:pt x="677" y="25"/>
                    <a:pt x="676" y="26"/>
                    <a:pt x="676" y="26"/>
                  </a:cubicBezTo>
                  <a:cubicBezTo>
                    <a:pt x="676" y="27"/>
                    <a:pt x="678" y="27"/>
                    <a:pt x="678" y="28"/>
                  </a:cubicBezTo>
                  <a:cubicBezTo>
                    <a:pt x="678" y="27"/>
                    <a:pt x="679" y="26"/>
                    <a:pt x="680" y="26"/>
                  </a:cubicBezTo>
                  <a:cubicBezTo>
                    <a:pt x="680" y="25"/>
                    <a:pt x="681" y="24"/>
                    <a:pt x="681" y="23"/>
                  </a:cubicBezTo>
                  <a:cubicBezTo>
                    <a:pt x="682" y="23"/>
                    <a:pt x="683" y="22"/>
                    <a:pt x="683" y="21"/>
                  </a:cubicBezTo>
                  <a:cubicBezTo>
                    <a:pt x="683" y="21"/>
                    <a:pt x="681" y="20"/>
                    <a:pt x="681" y="19"/>
                  </a:cubicBezTo>
                  <a:cubicBezTo>
                    <a:pt x="681" y="19"/>
                    <a:pt x="683" y="18"/>
                    <a:pt x="682" y="17"/>
                  </a:cubicBezTo>
                  <a:cubicBezTo>
                    <a:pt x="682" y="17"/>
                    <a:pt x="680" y="16"/>
                    <a:pt x="680" y="16"/>
                  </a:cubicBezTo>
                  <a:cubicBezTo>
                    <a:pt x="680" y="15"/>
                    <a:pt x="682" y="14"/>
                    <a:pt x="682" y="13"/>
                  </a:cubicBezTo>
                  <a:cubicBezTo>
                    <a:pt x="682" y="13"/>
                    <a:pt x="680" y="12"/>
                    <a:pt x="680" y="12"/>
                  </a:cubicBezTo>
                  <a:cubicBezTo>
                    <a:pt x="680" y="11"/>
                    <a:pt x="681" y="9"/>
                    <a:pt x="681" y="9"/>
                  </a:cubicBezTo>
                  <a:cubicBezTo>
                    <a:pt x="682" y="9"/>
                    <a:pt x="683" y="11"/>
                    <a:pt x="684" y="11"/>
                  </a:cubicBezTo>
                  <a:cubicBezTo>
                    <a:pt x="684" y="11"/>
                    <a:pt x="685" y="13"/>
                    <a:pt x="686" y="13"/>
                  </a:cubicBezTo>
                  <a:cubicBezTo>
                    <a:pt x="686" y="13"/>
                    <a:pt x="687" y="10"/>
                    <a:pt x="688" y="11"/>
                  </a:cubicBezTo>
                  <a:cubicBezTo>
                    <a:pt x="688" y="11"/>
                    <a:pt x="689" y="12"/>
                    <a:pt x="690" y="12"/>
                  </a:cubicBezTo>
                  <a:cubicBezTo>
                    <a:pt x="691" y="13"/>
                    <a:pt x="691" y="13"/>
                    <a:pt x="692" y="14"/>
                  </a:cubicBezTo>
                  <a:cubicBezTo>
                    <a:pt x="693" y="14"/>
                    <a:pt x="694" y="15"/>
                    <a:pt x="694" y="16"/>
                  </a:cubicBezTo>
                  <a:cubicBezTo>
                    <a:pt x="695" y="16"/>
                    <a:pt x="696" y="17"/>
                    <a:pt x="697" y="17"/>
                  </a:cubicBezTo>
                  <a:cubicBezTo>
                    <a:pt x="697" y="17"/>
                    <a:pt x="698" y="15"/>
                    <a:pt x="698" y="15"/>
                  </a:cubicBezTo>
                  <a:cubicBezTo>
                    <a:pt x="699" y="15"/>
                    <a:pt x="700" y="17"/>
                    <a:pt x="700" y="17"/>
                  </a:cubicBezTo>
                  <a:cubicBezTo>
                    <a:pt x="701" y="17"/>
                    <a:pt x="702" y="15"/>
                    <a:pt x="702" y="15"/>
                  </a:cubicBezTo>
                  <a:cubicBezTo>
                    <a:pt x="702" y="14"/>
                    <a:pt x="700" y="13"/>
                    <a:pt x="700" y="13"/>
                  </a:cubicBezTo>
                  <a:cubicBezTo>
                    <a:pt x="700" y="12"/>
                    <a:pt x="701" y="11"/>
                    <a:pt x="702" y="11"/>
                  </a:cubicBezTo>
                  <a:cubicBezTo>
                    <a:pt x="702" y="10"/>
                    <a:pt x="703" y="9"/>
                    <a:pt x="703" y="8"/>
                  </a:cubicBezTo>
                  <a:cubicBezTo>
                    <a:pt x="705" y="10"/>
                    <a:pt x="706" y="11"/>
                    <a:pt x="708" y="12"/>
                  </a:cubicBezTo>
                  <a:cubicBezTo>
                    <a:pt x="707" y="13"/>
                    <a:pt x="707" y="13"/>
                    <a:pt x="706" y="14"/>
                  </a:cubicBezTo>
                  <a:cubicBezTo>
                    <a:pt x="706" y="14"/>
                    <a:pt x="704" y="16"/>
                    <a:pt x="704" y="16"/>
                  </a:cubicBezTo>
                  <a:cubicBezTo>
                    <a:pt x="704" y="17"/>
                    <a:pt x="706" y="18"/>
                    <a:pt x="707" y="18"/>
                  </a:cubicBezTo>
                  <a:cubicBezTo>
                    <a:pt x="707" y="18"/>
                    <a:pt x="709" y="19"/>
                    <a:pt x="709" y="20"/>
                  </a:cubicBezTo>
                  <a:cubicBezTo>
                    <a:pt x="709" y="20"/>
                    <a:pt x="707" y="21"/>
                    <a:pt x="707" y="22"/>
                  </a:cubicBezTo>
                  <a:cubicBezTo>
                    <a:pt x="707" y="22"/>
                    <a:pt x="709" y="23"/>
                    <a:pt x="709" y="24"/>
                  </a:cubicBezTo>
                  <a:cubicBezTo>
                    <a:pt x="709" y="24"/>
                    <a:pt x="708" y="25"/>
                    <a:pt x="708" y="26"/>
                  </a:cubicBezTo>
                  <a:cubicBezTo>
                    <a:pt x="707" y="26"/>
                    <a:pt x="706" y="28"/>
                    <a:pt x="706" y="28"/>
                  </a:cubicBezTo>
                  <a:cubicBezTo>
                    <a:pt x="706" y="29"/>
                    <a:pt x="708" y="29"/>
                    <a:pt x="708" y="30"/>
                  </a:cubicBezTo>
                  <a:cubicBezTo>
                    <a:pt x="709" y="28"/>
                    <a:pt x="710" y="27"/>
                    <a:pt x="712" y="25"/>
                  </a:cubicBezTo>
                  <a:cubicBezTo>
                    <a:pt x="712" y="25"/>
                    <a:pt x="713" y="23"/>
                    <a:pt x="713" y="23"/>
                  </a:cubicBezTo>
                  <a:cubicBezTo>
                    <a:pt x="713" y="23"/>
                    <a:pt x="711" y="22"/>
                    <a:pt x="711" y="21"/>
                  </a:cubicBezTo>
                  <a:cubicBezTo>
                    <a:pt x="711" y="21"/>
                    <a:pt x="709" y="20"/>
                    <a:pt x="709" y="20"/>
                  </a:cubicBezTo>
                  <a:cubicBezTo>
                    <a:pt x="709" y="19"/>
                    <a:pt x="710" y="18"/>
                    <a:pt x="711" y="17"/>
                  </a:cubicBezTo>
                  <a:cubicBezTo>
                    <a:pt x="711" y="17"/>
                    <a:pt x="712" y="16"/>
                    <a:pt x="712" y="15"/>
                  </a:cubicBezTo>
                  <a:cubicBezTo>
                    <a:pt x="712" y="15"/>
                    <a:pt x="710" y="14"/>
                    <a:pt x="710" y="14"/>
                  </a:cubicBezTo>
                  <a:cubicBezTo>
                    <a:pt x="711" y="12"/>
                    <a:pt x="712" y="11"/>
                    <a:pt x="713" y="9"/>
                  </a:cubicBezTo>
                  <a:cubicBezTo>
                    <a:pt x="714" y="10"/>
                    <a:pt x="715" y="10"/>
                    <a:pt x="716" y="11"/>
                  </a:cubicBezTo>
                  <a:cubicBezTo>
                    <a:pt x="716" y="11"/>
                    <a:pt x="718" y="12"/>
                    <a:pt x="718" y="12"/>
                  </a:cubicBezTo>
                  <a:cubicBezTo>
                    <a:pt x="718" y="13"/>
                    <a:pt x="716" y="14"/>
                    <a:pt x="716" y="15"/>
                  </a:cubicBezTo>
                  <a:cubicBezTo>
                    <a:pt x="716" y="15"/>
                    <a:pt x="714" y="13"/>
                    <a:pt x="714" y="13"/>
                  </a:cubicBezTo>
                  <a:cubicBezTo>
                    <a:pt x="713" y="13"/>
                    <a:pt x="713" y="15"/>
                    <a:pt x="712" y="15"/>
                  </a:cubicBezTo>
                  <a:cubicBezTo>
                    <a:pt x="714" y="16"/>
                    <a:pt x="715" y="17"/>
                    <a:pt x="717" y="19"/>
                  </a:cubicBezTo>
                  <a:cubicBezTo>
                    <a:pt x="717" y="18"/>
                    <a:pt x="718" y="17"/>
                    <a:pt x="718" y="16"/>
                  </a:cubicBezTo>
                  <a:cubicBezTo>
                    <a:pt x="719" y="16"/>
                    <a:pt x="719" y="15"/>
                    <a:pt x="720" y="14"/>
                  </a:cubicBezTo>
                  <a:cubicBezTo>
                    <a:pt x="721" y="14"/>
                    <a:pt x="721" y="12"/>
                    <a:pt x="722" y="12"/>
                  </a:cubicBezTo>
                  <a:cubicBezTo>
                    <a:pt x="722" y="12"/>
                    <a:pt x="724" y="14"/>
                    <a:pt x="724" y="14"/>
                  </a:cubicBezTo>
                  <a:cubicBezTo>
                    <a:pt x="724" y="13"/>
                    <a:pt x="726" y="12"/>
                    <a:pt x="726" y="11"/>
                  </a:cubicBezTo>
                  <a:cubicBezTo>
                    <a:pt x="726" y="11"/>
                    <a:pt x="723" y="10"/>
                    <a:pt x="724" y="10"/>
                  </a:cubicBezTo>
                  <a:cubicBezTo>
                    <a:pt x="724" y="9"/>
                    <a:pt x="725" y="8"/>
                    <a:pt x="725" y="7"/>
                  </a:cubicBezTo>
                  <a:cubicBezTo>
                    <a:pt x="726" y="7"/>
                    <a:pt x="727" y="9"/>
                    <a:pt x="727" y="9"/>
                  </a:cubicBezTo>
                  <a:cubicBezTo>
                    <a:pt x="728" y="10"/>
                    <a:pt x="730" y="10"/>
                    <a:pt x="730" y="11"/>
                  </a:cubicBezTo>
                  <a:cubicBezTo>
                    <a:pt x="730" y="11"/>
                    <a:pt x="728" y="13"/>
                    <a:pt x="728" y="13"/>
                  </a:cubicBezTo>
                  <a:cubicBezTo>
                    <a:pt x="727" y="14"/>
                    <a:pt x="727" y="15"/>
                    <a:pt x="726" y="15"/>
                  </a:cubicBezTo>
                  <a:cubicBezTo>
                    <a:pt x="726" y="15"/>
                    <a:pt x="725" y="14"/>
                    <a:pt x="724" y="14"/>
                  </a:cubicBezTo>
                  <a:cubicBezTo>
                    <a:pt x="724" y="14"/>
                    <a:pt x="722" y="16"/>
                    <a:pt x="722" y="16"/>
                  </a:cubicBezTo>
                  <a:cubicBezTo>
                    <a:pt x="722" y="16"/>
                    <a:pt x="725" y="17"/>
                    <a:pt x="725" y="18"/>
                  </a:cubicBezTo>
                  <a:cubicBezTo>
                    <a:pt x="725" y="18"/>
                    <a:pt x="723" y="19"/>
                    <a:pt x="723" y="20"/>
                  </a:cubicBezTo>
                  <a:cubicBezTo>
                    <a:pt x="724" y="20"/>
                    <a:pt x="724" y="21"/>
                    <a:pt x="725" y="22"/>
                  </a:cubicBezTo>
                  <a:cubicBezTo>
                    <a:pt x="726" y="22"/>
                    <a:pt x="727" y="23"/>
                    <a:pt x="727" y="23"/>
                  </a:cubicBezTo>
                  <a:cubicBezTo>
                    <a:pt x="728" y="23"/>
                    <a:pt x="729" y="21"/>
                    <a:pt x="729" y="21"/>
                  </a:cubicBezTo>
                  <a:cubicBezTo>
                    <a:pt x="730" y="20"/>
                    <a:pt x="730" y="19"/>
                    <a:pt x="731" y="19"/>
                  </a:cubicBezTo>
                  <a:cubicBezTo>
                    <a:pt x="731" y="18"/>
                    <a:pt x="732" y="17"/>
                    <a:pt x="732" y="17"/>
                  </a:cubicBezTo>
                  <a:cubicBezTo>
                    <a:pt x="733" y="16"/>
                    <a:pt x="734" y="14"/>
                    <a:pt x="734" y="14"/>
                  </a:cubicBezTo>
                  <a:cubicBezTo>
                    <a:pt x="735" y="14"/>
                    <a:pt x="736" y="16"/>
                    <a:pt x="736" y="16"/>
                  </a:cubicBezTo>
                  <a:cubicBezTo>
                    <a:pt x="737" y="16"/>
                    <a:pt x="738" y="17"/>
                    <a:pt x="739" y="18"/>
                  </a:cubicBezTo>
                  <a:cubicBezTo>
                    <a:pt x="739" y="18"/>
                    <a:pt x="737" y="20"/>
                    <a:pt x="737" y="20"/>
                  </a:cubicBezTo>
                  <a:cubicBezTo>
                    <a:pt x="737" y="20"/>
                    <a:pt x="739" y="22"/>
                    <a:pt x="739" y="22"/>
                  </a:cubicBezTo>
                  <a:cubicBezTo>
                    <a:pt x="739" y="21"/>
                    <a:pt x="741" y="20"/>
                    <a:pt x="741" y="19"/>
                  </a:cubicBezTo>
                  <a:cubicBezTo>
                    <a:pt x="741" y="19"/>
                    <a:pt x="739" y="18"/>
                    <a:pt x="739" y="18"/>
                  </a:cubicBezTo>
                  <a:cubicBezTo>
                    <a:pt x="739" y="17"/>
                    <a:pt x="740" y="16"/>
                    <a:pt x="740" y="15"/>
                  </a:cubicBezTo>
                  <a:cubicBezTo>
                    <a:pt x="741" y="15"/>
                    <a:pt x="742" y="14"/>
                    <a:pt x="742" y="13"/>
                  </a:cubicBezTo>
                  <a:cubicBezTo>
                    <a:pt x="742" y="13"/>
                    <a:pt x="744" y="12"/>
                    <a:pt x="744" y="11"/>
                  </a:cubicBezTo>
                  <a:cubicBezTo>
                    <a:pt x="744" y="11"/>
                    <a:pt x="741" y="10"/>
                    <a:pt x="742" y="9"/>
                  </a:cubicBezTo>
                  <a:cubicBezTo>
                    <a:pt x="742" y="9"/>
                    <a:pt x="743" y="8"/>
                    <a:pt x="743" y="7"/>
                  </a:cubicBezTo>
                  <a:cubicBezTo>
                    <a:pt x="744" y="6"/>
                    <a:pt x="744" y="5"/>
                    <a:pt x="745" y="5"/>
                  </a:cubicBezTo>
                  <a:cubicBezTo>
                    <a:pt x="745" y="5"/>
                    <a:pt x="747" y="7"/>
                    <a:pt x="747" y="7"/>
                  </a:cubicBezTo>
                  <a:cubicBezTo>
                    <a:pt x="748" y="6"/>
                    <a:pt x="748" y="5"/>
                    <a:pt x="749" y="4"/>
                  </a:cubicBezTo>
                  <a:cubicBezTo>
                    <a:pt x="750" y="5"/>
                    <a:pt x="750" y="5"/>
                    <a:pt x="751" y="6"/>
                  </a:cubicBezTo>
                  <a:cubicBezTo>
                    <a:pt x="752" y="7"/>
                    <a:pt x="753" y="7"/>
                    <a:pt x="753" y="8"/>
                  </a:cubicBezTo>
                  <a:cubicBezTo>
                    <a:pt x="754" y="8"/>
                    <a:pt x="755" y="9"/>
                    <a:pt x="756" y="9"/>
                  </a:cubicBezTo>
                  <a:cubicBezTo>
                    <a:pt x="756" y="10"/>
                    <a:pt x="754" y="11"/>
                    <a:pt x="754" y="12"/>
                  </a:cubicBezTo>
                  <a:cubicBezTo>
                    <a:pt x="754" y="12"/>
                    <a:pt x="756" y="13"/>
                    <a:pt x="756" y="13"/>
                  </a:cubicBezTo>
                  <a:cubicBezTo>
                    <a:pt x="756" y="14"/>
                    <a:pt x="758" y="15"/>
                    <a:pt x="758" y="15"/>
                  </a:cubicBezTo>
                  <a:cubicBezTo>
                    <a:pt x="758" y="15"/>
                    <a:pt x="756" y="17"/>
                    <a:pt x="757" y="17"/>
                  </a:cubicBezTo>
                  <a:cubicBezTo>
                    <a:pt x="757" y="18"/>
                    <a:pt x="758" y="19"/>
                    <a:pt x="759" y="19"/>
                  </a:cubicBezTo>
                  <a:cubicBezTo>
                    <a:pt x="759" y="19"/>
                    <a:pt x="760" y="17"/>
                    <a:pt x="761" y="17"/>
                  </a:cubicBezTo>
                  <a:cubicBezTo>
                    <a:pt x="761" y="17"/>
                    <a:pt x="762" y="18"/>
                    <a:pt x="763" y="18"/>
                  </a:cubicBezTo>
                  <a:cubicBezTo>
                    <a:pt x="763" y="18"/>
                    <a:pt x="765" y="20"/>
                    <a:pt x="765" y="20"/>
                  </a:cubicBezTo>
                  <a:cubicBezTo>
                    <a:pt x="766" y="20"/>
                    <a:pt x="766" y="19"/>
                    <a:pt x="767" y="18"/>
                  </a:cubicBezTo>
                  <a:cubicBezTo>
                    <a:pt x="767" y="17"/>
                    <a:pt x="768" y="16"/>
                    <a:pt x="768" y="16"/>
                  </a:cubicBezTo>
                  <a:cubicBezTo>
                    <a:pt x="769" y="15"/>
                    <a:pt x="770" y="14"/>
                    <a:pt x="770" y="13"/>
                  </a:cubicBezTo>
                  <a:cubicBezTo>
                    <a:pt x="771" y="13"/>
                    <a:pt x="771" y="12"/>
                    <a:pt x="772" y="11"/>
                  </a:cubicBezTo>
                  <a:cubicBezTo>
                    <a:pt x="772" y="11"/>
                    <a:pt x="774" y="13"/>
                    <a:pt x="774" y="13"/>
                  </a:cubicBezTo>
                  <a:cubicBezTo>
                    <a:pt x="775" y="13"/>
                    <a:pt x="775" y="11"/>
                    <a:pt x="776" y="11"/>
                  </a:cubicBezTo>
                  <a:cubicBezTo>
                    <a:pt x="776" y="11"/>
                    <a:pt x="778" y="13"/>
                    <a:pt x="778" y="12"/>
                  </a:cubicBezTo>
                  <a:cubicBezTo>
                    <a:pt x="779" y="12"/>
                    <a:pt x="779" y="11"/>
                    <a:pt x="780" y="10"/>
                  </a:cubicBezTo>
                  <a:cubicBezTo>
                    <a:pt x="780" y="10"/>
                    <a:pt x="781" y="8"/>
                    <a:pt x="781" y="8"/>
                  </a:cubicBezTo>
                  <a:cubicBezTo>
                    <a:pt x="782" y="8"/>
                    <a:pt x="783" y="9"/>
                    <a:pt x="784" y="10"/>
                  </a:cubicBezTo>
                  <a:cubicBezTo>
                    <a:pt x="784" y="10"/>
                    <a:pt x="785" y="11"/>
                    <a:pt x="786" y="11"/>
                  </a:cubicBezTo>
                  <a:cubicBezTo>
                    <a:pt x="786" y="11"/>
                    <a:pt x="787" y="9"/>
                    <a:pt x="788" y="9"/>
                  </a:cubicBezTo>
                  <a:cubicBezTo>
                    <a:pt x="788" y="9"/>
                    <a:pt x="790" y="11"/>
                    <a:pt x="790" y="11"/>
                  </a:cubicBezTo>
                  <a:cubicBezTo>
                    <a:pt x="790" y="11"/>
                    <a:pt x="788" y="13"/>
                    <a:pt x="788" y="13"/>
                  </a:cubicBezTo>
                  <a:cubicBezTo>
                    <a:pt x="788" y="13"/>
                    <a:pt x="786" y="11"/>
                    <a:pt x="786" y="11"/>
                  </a:cubicBezTo>
                  <a:cubicBezTo>
                    <a:pt x="785" y="11"/>
                    <a:pt x="784" y="13"/>
                    <a:pt x="784" y="14"/>
                  </a:cubicBezTo>
                  <a:cubicBezTo>
                    <a:pt x="784" y="14"/>
                    <a:pt x="783" y="15"/>
                    <a:pt x="782" y="16"/>
                  </a:cubicBezTo>
                  <a:cubicBezTo>
                    <a:pt x="782" y="17"/>
                    <a:pt x="781" y="17"/>
                    <a:pt x="781" y="18"/>
                  </a:cubicBezTo>
                  <a:cubicBezTo>
                    <a:pt x="780" y="19"/>
                    <a:pt x="780" y="20"/>
                    <a:pt x="779" y="20"/>
                  </a:cubicBezTo>
                  <a:cubicBezTo>
                    <a:pt x="781" y="21"/>
                    <a:pt x="782" y="23"/>
                    <a:pt x="784" y="24"/>
                  </a:cubicBezTo>
                  <a:cubicBezTo>
                    <a:pt x="784" y="23"/>
                    <a:pt x="785" y="22"/>
                    <a:pt x="785" y="21"/>
                  </a:cubicBezTo>
                  <a:cubicBezTo>
                    <a:pt x="785" y="21"/>
                    <a:pt x="787" y="19"/>
                    <a:pt x="787" y="19"/>
                  </a:cubicBezTo>
                  <a:cubicBezTo>
                    <a:pt x="788" y="19"/>
                    <a:pt x="789" y="21"/>
                    <a:pt x="789" y="21"/>
                  </a:cubicBezTo>
                  <a:cubicBezTo>
                    <a:pt x="790" y="21"/>
                    <a:pt x="790" y="19"/>
                    <a:pt x="791" y="19"/>
                  </a:cubicBezTo>
                  <a:cubicBezTo>
                    <a:pt x="791" y="19"/>
                    <a:pt x="793" y="21"/>
                    <a:pt x="793" y="20"/>
                  </a:cubicBezTo>
                  <a:cubicBezTo>
                    <a:pt x="794" y="20"/>
                    <a:pt x="794" y="19"/>
                    <a:pt x="795" y="18"/>
                  </a:cubicBezTo>
                  <a:cubicBezTo>
                    <a:pt x="795" y="17"/>
                    <a:pt x="796" y="17"/>
                    <a:pt x="797" y="16"/>
                  </a:cubicBezTo>
                  <a:cubicBezTo>
                    <a:pt x="797" y="15"/>
                    <a:pt x="798" y="14"/>
                    <a:pt x="798" y="14"/>
                  </a:cubicBezTo>
                  <a:cubicBezTo>
                    <a:pt x="799" y="13"/>
                    <a:pt x="799" y="12"/>
                    <a:pt x="800" y="11"/>
                  </a:cubicBezTo>
                  <a:cubicBezTo>
                    <a:pt x="800" y="11"/>
                    <a:pt x="802" y="13"/>
                    <a:pt x="802" y="13"/>
                  </a:cubicBezTo>
                  <a:cubicBezTo>
                    <a:pt x="803" y="13"/>
                    <a:pt x="803" y="11"/>
                    <a:pt x="804" y="11"/>
                  </a:cubicBezTo>
                  <a:cubicBezTo>
                    <a:pt x="805" y="12"/>
                    <a:pt x="805" y="12"/>
                    <a:pt x="806" y="13"/>
                  </a:cubicBezTo>
                  <a:cubicBezTo>
                    <a:pt x="806" y="13"/>
                    <a:pt x="808" y="14"/>
                    <a:pt x="808" y="14"/>
                  </a:cubicBezTo>
                  <a:cubicBezTo>
                    <a:pt x="808" y="15"/>
                    <a:pt x="806" y="16"/>
                    <a:pt x="807" y="17"/>
                  </a:cubicBezTo>
                  <a:cubicBezTo>
                    <a:pt x="807" y="17"/>
                    <a:pt x="808" y="18"/>
                    <a:pt x="809" y="18"/>
                  </a:cubicBezTo>
                  <a:cubicBezTo>
                    <a:pt x="810" y="19"/>
                    <a:pt x="810" y="19"/>
                    <a:pt x="811" y="20"/>
                  </a:cubicBezTo>
                  <a:cubicBezTo>
                    <a:pt x="812" y="20"/>
                    <a:pt x="812" y="18"/>
                    <a:pt x="813" y="18"/>
                  </a:cubicBezTo>
                  <a:cubicBezTo>
                    <a:pt x="813" y="18"/>
                    <a:pt x="815" y="20"/>
                    <a:pt x="815" y="19"/>
                  </a:cubicBezTo>
                  <a:cubicBezTo>
                    <a:pt x="815" y="19"/>
                    <a:pt x="817" y="17"/>
                    <a:pt x="817" y="17"/>
                  </a:cubicBezTo>
                  <a:cubicBezTo>
                    <a:pt x="817" y="17"/>
                    <a:pt x="815" y="15"/>
                    <a:pt x="814" y="16"/>
                  </a:cubicBezTo>
                  <a:cubicBezTo>
                    <a:pt x="814" y="16"/>
                    <a:pt x="813" y="18"/>
                    <a:pt x="813" y="18"/>
                  </a:cubicBezTo>
                  <a:cubicBezTo>
                    <a:pt x="812" y="17"/>
                    <a:pt x="811" y="16"/>
                    <a:pt x="811" y="16"/>
                  </a:cubicBezTo>
                  <a:cubicBezTo>
                    <a:pt x="811" y="16"/>
                    <a:pt x="812" y="14"/>
                    <a:pt x="812" y="14"/>
                  </a:cubicBezTo>
                  <a:cubicBezTo>
                    <a:pt x="813" y="13"/>
                    <a:pt x="813" y="12"/>
                    <a:pt x="814" y="12"/>
                  </a:cubicBezTo>
                  <a:cubicBezTo>
                    <a:pt x="814" y="11"/>
                    <a:pt x="815" y="9"/>
                    <a:pt x="816" y="9"/>
                  </a:cubicBezTo>
                  <a:cubicBezTo>
                    <a:pt x="816" y="9"/>
                    <a:pt x="817" y="11"/>
                    <a:pt x="818" y="11"/>
                  </a:cubicBezTo>
                  <a:cubicBezTo>
                    <a:pt x="818" y="11"/>
                    <a:pt x="816" y="13"/>
                    <a:pt x="816" y="13"/>
                  </a:cubicBezTo>
                  <a:cubicBezTo>
                    <a:pt x="816" y="14"/>
                    <a:pt x="818" y="15"/>
                    <a:pt x="818" y="15"/>
                  </a:cubicBezTo>
                  <a:cubicBezTo>
                    <a:pt x="819" y="16"/>
                    <a:pt x="820" y="16"/>
                    <a:pt x="821" y="17"/>
                  </a:cubicBezTo>
                  <a:cubicBezTo>
                    <a:pt x="821" y="16"/>
                    <a:pt x="822" y="15"/>
                    <a:pt x="822" y="14"/>
                  </a:cubicBezTo>
                  <a:cubicBezTo>
                    <a:pt x="823" y="14"/>
                    <a:pt x="824" y="13"/>
                    <a:pt x="824" y="12"/>
                  </a:cubicBezTo>
                  <a:cubicBezTo>
                    <a:pt x="824" y="12"/>
                    <a:pt x="822" y="11"/>
                    <a:pt x="822" y="11"/>
                  </a:cubicBezTo>
                  <a:cubicBezTo>
                    <a:pt x="822" y="10"/>
                    <a:pt x="823" y="9"/>
                    <a:pt x="824" y="8"/>
                  </a:cubicBezTo>
                  <a:cubicBezTo>
                    <a:pt x="824" y="8"/>
                    <a:pt x="825" y="7"/>
                    <a:pt x="825" y="6"/>
                  </a:cubicBezTo>
                  <a:cubicBezTo>
                    <a:pt x="825" y="5"/>
                    <a:pt x="827" y="4"/>
                    <a:pt x="827" y="4"/>
                  </a:cubicBezTo>
                  <a:cubicBezTo>
                    <a:pt x="827" y="5"/>
                    <a:pt x="829" y="5"/>
                    <a:pt x="829" y="6"/>
                  </a:cubicBezTo>
                  <a:cubicBezTo>
                    <a:pt x="829" y="6"/>
                    <a:pt x="827" y="7"/>
                    <a:pt x="827" y="8"/>
                  </a:cubicBezTo>
                  <a:cubicBezTo>
                    <a:pt x="828" y="8"/>
                    <a:pt x="830" y="9"/>
                    <a:pt x="830" y="9"/>
                  </a:cubicBezTo>
                  <a:cubicBezTo>
                    <a:pt x="830" y="10"/>
                    <a:pt x="828" y="11"/>
                    <a:pt x="828" y="12"/>
                  </a:cubicBezTo>
                  <a:cubicBezTo>
                    <a:pt x="827" y="12"/>
                    <a:pt x="827" y="13"/>
                    <a:pt x="826" y="14"/>
                  </a:cubicBezTo>
                  <a:cubicBezTo>
                    <a:pt x="826" y="14"/>
                    <a:pt x="825" y="16"/>
                    <a:pt x="825" y="16"/>
                  </a:cubicBezTo>
                  <a:cubicBezTo>
                    <a:pt x="825" y="16"/>
                    <a:pt x="827" y="18"/>
                    <a:pt x="827" y="18"/>
                  </a:cubicBezTo>
                  <a:cubicBezTo>
                    <a:pt x="827" y="18"/>
                    <a:pt x="828" y="16"/>
                    <a:pt x="829" y="16"/>
                  </a:cubicBezTo>
                  <a:cubicBezTo>
                    <a:pt x="829" y="16"/>
                    <a:pt x="830" y="17"/>
                    <a:pt x="831" y="17"/>
                  </a:cubicBezTo>
                  <a:cubicBezTo>
                    <a:pt x="831" y="18"/>
                    <a:pt x="832" y="18"/>
                    <a:pt x="833" y="19"/>
                  </a:cubicBezTo>
                  <a:cubicBezTo>
                    <a:pt x="833" y="19"/>
                    <a:pt x="831" y="21"/>
                    <a:pt x="831" y="21"/>
                  </a:cubicBezTo>
                  <a:cubicBezTo>
                    <a:pt x="831" y="22"/>
                    <a:pt x="834" y="22"/>
                    <a:pt x="834" y="23"/>
                  </a:cubicBezTo>
                  <a:cubicBezTo>
                    <a:pt x="833" y="24"/>
                    <a:pt x="832" y="24"/>
                    <a:pt x="832" y="25"/>
                  </a:cubicBezTo>
                  <a:cubicBezTo>
                    <a:pt x="832" y="26"/>
                    <a:pt x="834" y="26"/>
                    <a:pt x="834" y="27"/>
                  </a:cubicBezTo>
                  <a:cubicBezTo>
                    <a:pt x="834" y="27"/>
                    <a:pt x="833" y="29"/>
                    <a:pt x="832" y="29"/>
                  </a:cubicBezTo>
                  <a:cubicBezTo>
                    <a:pt x="832" y="29"/>
                    <a:pt x="831" y="31"/>
                    <a:pt x="831" y="31"/>
                  </a:cubicBezTo>
                  <a:cubicBezTo>
                    <a:pt x="831" y="32"/>
                    <a:pt x="833" y="32"/>
                    <a:pt x="833" y="33"/>
                  </a:cubicBezTo>
                  <a:cubicBezTo>
                    <a:pt x="833" y="32"/>
                    <a:pt x="834" y="32"/>
                    <a:pt x="835" y="31"/>
                  </a:cubicBezTo>
                  <a:cubicBezTo>
                    <a:pt x="835" y="30"/>
                    <a:pt x="836" y="29"/>
                    <a:pt x="836" y="29"/>
                  </a:cubicBezTo>
                  <a:cubicBezTo>
                    <a:pt x="836" y="28"/>
                    <a:pt x="838" y="27"/>
                    <a:pt x="838" y="26"/>
                  </a:cubicBezTo>
                  <a:cubicBezTo>
                    <a:pt x="838" y="26"/>
                    <a:pt x="836" y="25"/>
                    <a:pt x="836" y="25"/>
                  </a:cubicBezTo>
                  <a:cubicBezTo>
                    <a:pt x="836" y="24"/>
                    <a:pt x="837" y="23"/>
                    <a:pt x="837" y="22"/>
                  </a:cubicBezTo>
                  <a:cubicBezTo>
                    <a:pt x="838" y="22"/>
                    <a:pt x="839" y="20"/>
                    <a:pt x="839" y="20"/>
                  </a:cubicBezTo>
                  <a:cubicBezTo>
                    <a:pt x="839" y="20"/>
                    <a:pt x="841" y="22"/>
                    <a:pt x="841" y="22"/>
                  </a:cubicBezTo>
                  <a:cubicBezTo>
                    <a:pt x="842" y="21"/>
                    <a:pt x="843" y="20"/>
                    <a:pt x="843" y="20"/>
                  </a:cubicBezTo>
                  <a:cubicBezTo>
                    <a:pt x="843" y="19"/>
                    <a:pt x="841" y="19"/>
                    <a:pt x="841" y="18"/>
                  </a:cubicBezTo>
                  <a:cubicBezTo>
                    <a:pt x="841" y="17"/>
                    <a:pt x="843" y="16"/>
                    <a:pt x="843" y="16"/>
                  </a:cubicBezTo>
                  <a:cubicBezTo>
                    <a:pt x="842" y="15"/>
                    <a:pt x="840" y="15"/>
                    <a:pt x="840" y="14"/>
                  </a:cubicBezTo>
                  <a:cubicBezTo>
                    <a:pt x="840" y="14"/>
                    <a:pt x="842" y="12"/>
                    <a:pt x="842" y="12"/>
                  </a:cubicBezTo>
                  <a:cubicBezTo>
                    <a:pt x="842" y="12"/>
                    <a:pt x="844" y="10"/>
                    <a:pt x="844" y="10"/>
                  </a:cubicBezTo>
                  <a:cubicBezTo>
                    <a:pt x="844" y="9"/>
                    <a:pt x="842" y="9"/>
                    <a:pt x="842" y="8"/>
                  </a:cubicBezTo>
                  <a:cubicBezTo>
                    <a:pt x="843" y="6"/>
                    <a:pt x="844" y="5"/>
                    <a:pt x="845" y="3"/>
                  </a:cubicBezTo>
                  <a:cubicBezTo>
                    <a:pt x="846" y="5"/>
                    <a:pt x="848" y="6"/>
                    <a:pt x="849" y="7"/>
                  </a:cubicBezTo>
                  <a:cubicBezTo>
                    <a:pt x="849" y="8"/>
                    <a:pt x="848" y="8"/>
                    <a:pt x="848" y="9"/>
                  </a:cubicBezTo>
                  <a:cubicBezTo>
                    <a:pt x="848" y="10"/>
                    <a:pt x="850" y="10"/>
                    <a:pt x="850" y="11"/>
                  </a:cubicBezTo>
                  <a:cubicBezTo>
                    <a:pt x="850" y="11"/>
                    <a:pt x="848" y="13"/>
                    <a:pt x="848" y="13"/>
                  </a:cubicBezTo>
                  <a:cubicBezTo>
                    <a:pt x="848" y="14"/>
                    <a:pt x="850" y="14"/>
                    <a:pt x="850" y="15"/>
                  </a:cubicBezTo>
                  <a:cubicBezTo>
                    <a:pt x="851" y="15"/>
                    <a:pt x="852" y="16"/>
                    <a:pt x="853" y="16"/>
                  </a:cubicBezTo>
                  <a:cubicBezTo>
                    <a:pt x="853" y="17"/>
                    <a:pt x="855" y="18"/>
                    <a:pt x="855" y="18"/>
                  </a:cubicBezTo>
                  <a:cubicBezTo>
                    <a:pt x="855" y="18"/>
                    <a:pt x="853" y="20"/>
                    <a:pt x="853" y="20"/>
                  </a:cubicBezTo>
                  <a:cubicBezTo>
                    <a:pt x="853" y="21"/>
                    <a:pt x="851" y="22"/>
                    <a:pt x="851" y="23"/>
                  </a:cubicBezTo>
                  <a:cubicBezTo>
                    <a:pt x="852" y="23"/>
                    <a:pt x="853" y="24"/>
                    <a:pt x="854" y="24"/>
                  </a:cubicBezTo>
                  <a:cubicBezTo>
                    <a:pt x="854" y="24"/>
                    <a:pt x="855" y="23"/>
                    <a:pt x="855" y="22"/>
                  </a:cubicBezTo>
                  <a:cubicBezTo>
                    <a:pt x="856" y="22"/>
                    <a:pt x="857" y="20"/>
                    <a:pt x="857" y="20"/>
                  </a:cubicBezTo>
                  <a:cubicBezTo>
                    <a:pt x="857" y="19"/>
                    <a:pt x="855" y="19"/>
                    <a:pt x="855" y="18"/>
                  </a:cubicBezTo>
                  <a:cubicBezTo>
                    <a:pt x="855" y="17"/>
                    <a:pt x="857" y="17"/>
                    <a:pt x="857" y="16"/>
                  </a:cubicBezTo>
                  <a:cubicBezTo>
                    <a:pt x="857" y="15"/>
                    <a:pt x="854" y="15"/>
                    <a:pt x="854" y="14"/>
                  </a:cubicBezTo>
                  <a:cubicBezTo>
                    <a:pt x="854" y="14"/>
                    <a:pt x="856" y="13"/>
                    <a:pt x="856" y="12"/>
                  </a:cubicBezTo>
                  <a:cubicBezTo>
                    <a:pt x="856" y="11"/>
                    <a:pt x="854" y="11"/>
                    <a:pt x="854" y="10"/>
                  </a:cubicBezTo>
                  <a:cubicBezTo>
                    <a:pt x="854" y="10"/>
                    <a:pt x="856" y="9"/>
                    <a:pt x="856" y="8"/>
                  </a:cubicBezTo>
                  <a:cubicBezTo>
                    <a:pt x="855" y="7"/>
                    <a:pt x="853" y="7"/>
                    <a:pt x="853" y="6"/>
                  </a:cubicBezTo>
                  <a:cubicBezTo>
                    <a:pt x="853" y="6"/>
                    <a:pt x="855" y="4"/>
                    <a:pt x="855" y="4"/>
                  </a:cubicBezTo>
                  <a:cubicBezTo>
                    <a:pt x="856" y="4"/>
                    <a:pt x="857" y="6"/>
                    <a:pt x="857" y="6"/>
                  </a:cubicBezTo>
                  <a:cubicBezTo>
                    <a:pt x="857" y="6"/>
                    <a:pt x="859" y="7"/>
                    <a:pt x="859" y="7"/>
                  </a:cubicBezTo>
                  <a:cubicBezTo>
                    <a:pt x="860" y="8"/>
                    <a:pt x="858" y="9"/>
                    <a:pt x="858" y="10"/>
                  </a:cubicBezTo>
                  <a:cubicBezTo>
                    <a:pt x="858" y="10"/>
                    <a:pt x="860" y="11"/>
                    <a:pt x="860" y="11"/>
                  </a:cubicBezTo>
                  <a:cubicBezTo>
                    <a:pt x="860" y="12"/>
                    <a:pt x="859" y="13"/>
                    <a:pt x="858" y="14"/>
                  </a:cubicBezTo>
                  <a:cubicBezTo>
                    <a:pt x="858" y="14"/>
                    <a:pt x="857" y="16"/>
                    <a:pt x="857" y="16"/>
                  </a:cubicBezTo>
                  <a:cubicBezTo>
                    <a:pt x="857" y="16"/>
                    <a:pt x="859" y="18"/>
                    <a:pt x="859" y="18"/>
                  </a:cubicBezTo>
                  <a:cubicBezTo>
                    <a:pt x="859" y="18"/>
                    <a:pt x="860" y="16"/>
                    <a:pt x="861" y="15"/>
                  </a:cubicBezTo>
                  <a:cubicBezTo>
                    <a:pt x="861" y="15"/>
                    <a:pt x="862" y="13"/>
                    <a:pt x="862" y="13"/>
                  </a:cubicBezTo>
                  <a:cubicBezTo>
                    <a:pt x="862" y="13"/>
                    <a:pt x="864" y="15"/>
                    <a:pt x="864" y="15"/>
                  </a:cubicBezTo>
                  <a:cubicBezTo>
                    <a:pt x="865" y="15"/>
                    <a:pt x="863" y="17"/>
                    <a:pt x="863" y="17"/>
                  </a:cubicBezTo>
                  <a:cubicBezTo>
                    <a:pt x="863" y="18"/>
                    <a:pt x="865" y="18"/>
                    <a:pt x="865" y="19"/>
                  </a:cubicBezTo>
                  <a:cubicBezTo>
                    <a:pt x="865" y="19"/>
                    <a:pt x="863" y="20"/>
                    <a:pt x="863" y="21"/>
                  </a:cubicBezTo>
                  <a:cubicBezTo>
                    <a:pt x="863" y="21"/>
                    <a:pt x="865" y="22"/>
                    <a:pt x="866" y="23"/>
                  </a:cubicBezTo>
                  <a:cubicBezTo>
                    <a:pt x="866" y="23"/>
                    <a:pt x="867" y="24"/>
                    <a:pt x="868" y="24"/>
                  </a:cubicBezTo>
                  <a:cubicBezTo>
                    <a:pt x="869" y="23"/>
                    <a:pt x="870" y="21"/>
                    <a:pt x="871" y="20"/>
                  </a:cubicBezTo>
                  <a:cubicBezTo>
                    <a:pt x="872" y="19"/>
                    <a:pt x="872" y="18"/>
                    <a:pt x="873" y="18"/>
                  </a:cubicBezTo>
                  <a:cubicBezTo>
                    <a:pt x="874" y="16"/>
                    <a:pt x="875" y="15"/>
                    <a:pt x="876" y="13"/>
                  </a:cubicBezTo>
                  <a:cubicBezTo>
                    <a:pt x="877" y="12"/>
                    <a:pt x="877" y="12"/>
                    <a:pt x="878" y="11"/>
                  </a:cubicBezTo>
                  <a:cubicBezTo>
                    <a:pt x="879" y="12"/>
                    <a:pt x="881" y="13"/>
                    <a:pt x="882" y="14"/>
                  </a:cubicBezTo>
                  <a:cubicBezTo>
                    <a:pt x="882" y="15"/>
                    <a:pt x="881" y="16"/>
                    <a:pt x="881" y="17"/>
                  </a:cubicBezTo>
                  <a:cubicBezTo>
                    <a:pt x="881" y="17"/>
                    <a:pt x="879" y="19"/>
                    <a:pt x="879" y="19"/>
                  </a:cubicBezTo>
                  <a:cubicBezTo>
                    <a:pt x="879" y="19"/>
                    <a:pt x="881" y="20"/>
                    <a:pt x="881" y="21"/>
                  </a:cubicBezTo>
                  <a:cubicBezTo>
                    <a:pt x="882" y="21"/>
                    <a:pt x="883" y="22"/>
                    <a:pt x="884" y="22"/>
                  </a:cubicBezTo>
                  <a:cubicBezTo>
                    <a:pt x="884" y="22"/>
                    <a:pt x="885" y="20"/>
                    <a:pt x="885" y="20"/>
                  </a:cubicBezTo>
                  <a:cubicBezTo>
                    <a:pt x="885" y="20"/>
                    <a:pt x="887" y="22"/>
                    <a:pt x="887" y="22"/>
                  </a:cubicBezTo>
                  <a:cubicBezTo>
                    <a:pt x="888" y="21"/>
                    <a:pt x="889" y="20"/>
                    <a:pt x="889" y="20"/>
                  </a:cubicBezTo>
                  <a:cubicBezTo>
                    <a:pt x="889" y="19"/>
                    <a:pt x="887" y="18"/>
                    <a:pt x="887" y="18"/>
                  </a:cubicBezTo>
                  <a:cubicBezTo>
                    <a:pt x="887" y="17"/>
                    <a:pt x="889" y="16"/>
                    <a:pt x="889" y="16"/>
                  </a:cubicBezTo>
                  <a:cubicBezTo>
                    <a:pt x="889" y="15"/>
                    <a:pt x="886" y="14"/>
                    <a:pt x="886" y="14"/>
                  </a:cubicBezTo>
                  <a:cubicBezTo>
                    <a:pt x="886" y="14"/>
                    <a:pt x="888" y="12"/>
                    <a:pt x="888" y="12"/>
                  </a:cubicBezTo>
                  <a:cubicBezTo>
                    <a:pt x="889" y="11"/>
                    <a:pt x="889" y="10"/>
                    <a:pt x="890" y="9"/>
                  </a:cubicBezTo>
                  <a:cubicBezTo>
                    <a:pt x="890" y="10"/>
                    <a:pt x="892" y="11"/>
                    <a:pt x="892" y="11"/>
                  </a:cubicBezTo>
                  <a:cubicBezTo>
                    <a:pt x="892" y="12"/>
                    <a:pt x="890" y="13"/>
                    <a:pt x="890" y="13"/>
                  </a:cubicBezTo>
                  <a:cubicBezTo>
                    <a:pt x="891" y="14"/>
                    <a:pt x="892" y="14"/>
                    <a:pt x="893" y="15"/>
                  </a:cubicBezTo>
                  <a:cubicBezTo>
                    <a:pt x="893" y="15"/>
                    <a:pt x="891" y="17"/>
                    <a:pt x="891" y="17"/>
                  </a:cubicBezTo>
                  <a:cubicBezTo>
                    <a:pt x="891" y="17"/>
                    <a:pt x="893" y="19"/>
                    <a:pt x="893" y="19"/>
                  </a:cubicBezTo>
                  <a:cubicBezTo>
                    <a:pt x="893" y="19"/>
                    <a:pt x="895" y="17"/>
                    <a:pt x="895" y="17"/>
                  </a:cubicBezTo>
                  <a:cubicBezTo>
                    <a:pt x="895" y="17"/>
                    <a:pt x="896" y="15"/>
                    <a:pt x="896" y="15"/>
                  </a:cubicBezTo>
                  <a:cubicBezTo>
                    <a:pt x="897" y="15"/>
                    <a:pt x="898" y="16"/>
                    <a:pt x="899" y="16"/>
                  </a:cubicBezTo>
                  <a:cubicBezTo>
                    <a:pt x="899" y="17"/>
                    <a:pt x="901" y="17"/>
                    <a:pt x="901" y="18"/>
                  </a:cubicBezTo>
                  <a:cubicBezTo>
                    <a:pt x="901" y="18"/>
                    <a:pt x="899" y="20"/>
                    <a:pt x="899" y="20"/>
                  </a:cubicBezTo>
                  <a:cubicBezTo>
                    <a:pt x="899" y="20"/>
                    <a:pt x="901" y="22"/>
                    <a:pt x="901" y="22"/>
                  </a:cubicBezTo>
                  <a:cubicBezTo>
                    <a:pt x="902" y="22"/>
                    <a:pt x="903" y="20"/>
                    <a:pt x="903" y="20"/>
                  </a:cubicBezTo>
                  <a:cubicBezTo>
                    <a:pt x="903" y="19"/>
                    <a:pt x="905" y="18"/>
                    <a:pt x="905" y="17"/>
                  </a:cubicBezTo>
                  <a:cubicBezTo>
                    <a:pt x="905" y="17"/>
                    <a:pt x="903" y="16"/>
                    <a:pt x="903" y="16"/>
                  </a:cubicBezTo>
                  <a:cubicBezTo>
                    <a:pt x="903" y="15"/>
                    <a:pt x="904" y="14"/>
                    <a:pt x="904" y="13"/>
                  </a:cubicBezTo>
                  <a:cubicBezTo>
                    <a:pt x="905" y="14"/>
                    <a:pt x="906" y="15"/>
                    <a:pt x="907" y="15"/>
                  </a:cubicBezTo>
                  <a:cubicBezTo>
                    <a:pt x="907" y="15"/>
                    <a:pt x="909" y="17"/>
                    <a:pt x="909" y="17"/>
                  </a:cubicBezTo>
                  <a:cubicBezTo>
                    <a:pt x="909" y="18"/>
                    <a:pt x="907" y="18"/>
                    <a:pt x="907" y="19"/>
                  </a:cubicBezTo>
                  <a:cubicBezTo>
                    <a:pt x="907" y="20"/>
                    <a:pt x="909" y="20"/>
                    <a:pt x="909" y="21"/>
                  </a:cubicBezTo>
                  <a:cubicBezTo>
                    <a:pt x="909" y="21"/>
                    <a:pt x="908" y="22"/>
                    <a:pt x="908" y="23"/>
                  </a:cubicBezTo>
                  <a:cubicBezTo>
                    <a:pt x="908" y="24"/>
                    <a:pt x="910" y="24"/>
                    <a:pt x="910" y="25"/>
                  </a:cubicBezTo>
                  <a:cubicBezTo>
                    <a:pt x="911" y="23"/>
                    <a:pt x="912" y="22"/>
                    <a:pt x="913" y="20"/>
                  </a:cubicBezTo>
                  <a:cubicBezTo>
                    <a:pt x="914" y="20"/>
                    <a:pt x="914" y="19"/>
                    <a:pt x="915" y="18"/>
                  </a:cubicBezTo>
                  <a:cubicBezTo>
                    <a:pt x="916" y="17"/>
                    <a:pt x="916" y="17"/>
                    <a:pt x="917" y="16"/>
                  </a:cubicBezTo>
                  <a:cubicBezTo>
                    <a:pt x="917" y="16"/>
                    <a:pt x="914" y="14"/>
                    <a:pt x="914" y="14"/>
                  </a:cubicBezTo>
                  <a:cubicBezTo>
                    <a:pt x="914" y="14"/>
                    <a:pt x="916" y="12"/>
                    <a:pt x="916" y="12"/>
                  </a:cubicBezTo>
                  <a:cubicBezTo>
                    <a:pt x="917" y="12"/>
                    <a:pt x="918" y="13"/>
                    <a:pt x="918" y="14"/>
                  </a:cubicBezTo>
                  <a:cubicBezTo>
                    <a:pt x="918" y="13"/>
                    <a:pt x="920" y="12"/>
                    <a:pt x="920" y="11"/>
                  </a:cubicBezTo>
                  <a:cubicBezTo>
                    <a:pt x="920" y="12"/>
                    <a:pt x="922" y="12"/>
                    <a:pt x="922" y="13"/>
                  </a:cubicBezTo>
                  <a:cubicBezTo>
                    <a:pt x="922" y="13"/>
                    <a:pt x="921" y="15"/>
                    <a:pt x="921" y="15"/>
                  </a:cubicBezTo>
                  <a:cubicBezTo>
                    <a:pt x="920" y="16"/>
                    <a:pt x="919" y="17"/>
                    <a:pt x="919" y="18"/>
                  </a:cubicBezTo>
                  <a:cubicBezTo>
                    <a:pt x="919" y="18"/>
                    <a:pt x="921" y="19"/>
                    <a:pt x="921" y="19"/>
                  </a:cubicBezTo>
                  <a:cubicBezTo>
                    <a:pt x="921" y="20"/>
                    <a:pt x="920" y="21"/>
                    <a:pt x="919" y="21"/>
                  </a:cubicBezTo>
                  <a:cubicBezTo>
                    <a:pt x="919" y="22"/>
                    <a:pt x="918" y="23"/>
                    <a:pt x="918" y="24"/>
                  </a:cubicBezTo>
                  <a:cubicBezTo>
                    <a:pt x="918" y="24"/>
                    <a:pt x="920" y="25"/>
                    <a:pt x="920" y="25"/>
                  </a:cubicBezTo>
                  <a:cubicBezTo>
                    <a:pt x="921" y="25"/>
                    <a:pt x="921" y="24"/>
                    <a:pt x="922" y="23"/>
                  </a:cubicBezTo>
                  <a:cubicBezTo>
                    <a:pt x="922" y="23"/>
                    <a:pt x="923" y="21"/>
                    <a:pt x="923" y="21"/>
                  </a:cubicBezTo>
                  <a:cubicBezTo>
                    <a:pt x="924" y="21"/>
                    <a:pt x="925" y="22"/>
                    <a:pt x="926" y="23"/>
                  </a:cubicBezTo>
                  <a:cubicBezTo>
                    <a:pt x="926" y="23"/>
                    <a:pt x="927" y="24"/>
                    <a:pt x="928" y="24"/>
                  </a:cubicBezTo>
                  <a:cubicBezTo>
                    <a:pt x="928" y="24"/>
                    <a:pt x="929" y="22"/>
                    <a:pt x="930" y="22"/>
                  </a:cubicBezTo>
                  <a:cubicBezTo>
                    <a:pt x="930" y="22"/>
                    <a:pt x="931" y="24"/>
                    <a:pt x="932" y="24"/>
                  </a:cubicBezTo>
                  <a:cubicBezTo>
                    <a:pt x="932" y="24"/>
                    <a:pt x="934" y="22"/>
                    <a:pt x="933" y="22"/>
                  </a:cubicBezTo>
                  <a:cubicBezTo>
                    <a:pt x="933" y="21"/>
                    <a:pt x="931" y="20"/>
                    <a:pt x="931" y="20"/>
                  </a:cubicBezTo>
                  <a:cubicBezTo>
                    <a:pt x="931" y="19"/>
                    <a:pt x="933" y="18"/>
                    <a:pt x="933" y="18"/>
                  </a:cubicBezTo>
                  <a:cubicBezTo>
                    <a:pt x="933" y="17"/>
                    <a:pt x="934" y="16"/>
                    <a:pt x="935" y="15"/>
                  </a:cubicBezTo>
                  <a:cubicBezTo>
                    <a:pt x="935" y="15"/>
                    <a:pt x="936" y="17"/>
                    <a:pt x="937" y="17"/>
                  </a:cubicBezTo>
                  <a:cubicBezTo>
                    <a:pt x="937" y="17"/>
                    <a:pt x="938" y="15"/>
                    <a:pt x="939" y="15"/>
                  </a:cubicBezTo>
                  <a:cubicBezTo>
                    <a:pt x="939" y="15"/>
                    <a:pt x="940" y="16"/>
                    <a:pt x="941" y="17"/>
                  </a:cubicBezTo>
                  <a:cubicBezTo>
                    <a:pt x="941" y="16"/>
                    <a:pt x="943" y="14"/>
                    <a:pt x="943" y="14"/>
                  </a:cubicBezTo>
                  <a:cubicBezTo>
                    <a:pt x="943" y="15"/>
                    <a:pt x="945" y="16"/>
                    <a:pt x="945" y="16"/>
                  </a:cubicBezTo>
                  <a:cubicBezTo>
                    <a:pt x="945" y="16"/>
                    <a:pt x="943" y="18"/>
                    <a:pt x="943" y="18"/>
                  </a:cubicBezTo>
                  <a:cubicBezTo>
                    <a:pt x="943" y="19"/>
                    <a:pt x="942" y="20"/>
                    <a:pt x="941" y="21"/>
                  </a:cubicBezTo>
                  <a:cubicBezTo>
                    <a:pt x="941" y="21"/>
                    <a:pt x="939" y="19"/>
                    <a:pt x="939" y="19"/>
                  </a:cubicBezTo>
                  <a:cubicBezTo>
                    <a:pt x="939" y="19"/>
                    <a:pt x="938" y="21"/>
                    <a:pt x="937" y="21"/>
                  </a:cubicBezTo>
                  <a:cubicBezTo>
                    <a:pt x="937" y="22"/>
                    <a:pt x="936" y="23"/>
                    <a:pt x="936" y="23"/>
                  </a:cubicBezTo>
                  <a:cubicBezTo>
                    <a:pt x="936" y="23"/>
                    <a:pt x="937" y="25"/>
                    <a:pt x="938" y="25"/>
                  </a:cubicBezTo>
                  <a:cubicBezTo>
                    <a:pt x="938" y="25"/>
                    <a:pt x="939" y="23"/>
                    <a:pt x="940" y="23"/>
                  </a:cubicBezTo>
                  <a:cubicBezTo>
                    <a:pt x="940" y="22"/>
                    <a:pt x="941" y="21"/>
                    <a:pt x="941" y="21"/>
                  </a:cubicBezTo>
                  <a:cubicBezTo>
                    <a:pt x="942" y="20"/>
                    <a:pt x="943" y="22"/>
                    <a:pt x="944" y="22"/>
                  </a:cubicBezTo>
                  <a:cubicBezTo>
                    <a:pt x="944" y="22"/>
                    <a:pt x="945" y="20"/>
                    <a:pt x="945" y="20"/>
                  </a:cubicBezTo>
                  <a:cubicBezTo>
                    <a:pt x="946" y="20"/>
                    <a:pt x="947" y="22"/>
                    <a:pt x="948" y="22"/>
                  </a:cubicBezTo>
                  <a:cubicBezTo>
                    <a:pt x="948" y="22"/>
                    <a:pt x="949" y="20"/>
                    <a:pt x="949" y="19"/>
                  </a:cubicBezTo>
                  <a:cubicBezTo>
                    <a:pt x="950" y="19"/>
                    <a:pt x="951" y="21"/>
                    <a:pt x="951" y="21"/>
                  </a:cubicBezTo>
                  <a:cubicBezTo>
                    <a:pt x="952" y="21"/>
                    <a:pt x="953" y="19"/>
                    <a:pt x="953" y="19"/>
                  </a:cubicBezTo>
                  <a:cubicBezTo>
                    <a:pt x="954" y="19"/>
                    <a:pt x="955" y="21"/>
                    <a:pt x="955" y="21"/>
                  </a:cubicBezTo>
                  <a:cubicBezTo>
                    <a:pt x="956" y="21"/>
                    <a:pt x="957" y="18"/>
                    <a:pt x="957" y="18"/>
                  </a:cubicBezTo>
                  <a:cubicBezTo>
                    <a:pt x="957" y="18"/>
                    <a:pt x="959" y="20"/>
                    <a:pt x="959" y="20"/>
                  </a:cubicBezTo>
                  <a:cubicBezTo>
                    <a:pt x="960" y="20"/>
                    <a:pt x="961" y="18"/>
                    <a:pt x="961" y="18"/>
                  </a:cubicBezTo>
                  <a:cubicBezTo>
                    <a:pt x="962" y="17"/>
                    <a:pt x="962" y="16"/>
                    <a:pt x="963" y="16"/>
                  </a:cubicBezTo>
                  <a:cubicBezTo>
                    <a:pt x="963" y="15"/>
                    <a:pt x="965" y="14"/>
                    <a:pt x="964" y="13"/>
                  </a:cubicBezTo>
                  <a:cubicBezTo>
                    <a:pt x="964" y="13"/>
                    <a:pt x="962" y="12"/>
                    <a:pt x="962" y="12"/>
                  </a:cubicBezTo>
                  <a:cubicBezTo>
                    <a:pt x="963" y="11"/>
                    <a:pt x="964" y="10"/>
                    <a:pt x="964" y="9"/>
                  </a:cubicBezTo>
                  <a:cubicBezTo>
                    <a:pt x="965" y="9"/>
                    <a:pt x="965" y="11"/>
                    <a:pt x="966" y="11"/>
                  </a:cubicBezTo>
                  <a:cubicBezTo>
                    <a:pt x="966" y="12"/>
                    <a:pt x="968" y="12"/>
                    <a:pt x="968" y="13"/>
                  </a:cubicBezTo>
                  <a:cubicBezTo>
                    <a:pt x="968" y="13"/>
                    <a:pt x="967" y="15"/>
                    <a:pt x="967" y="15"/>
                  </a:cubicBezTo>
                  <a:cubicBezTo>
                    <a:pt x="966" y="16"/>
                    <a:pt x="965" y="17"/>
                    <a:pt x="965" y="17"/>
                  </a:cubicBezTo>
                  <a:cubicBezTo>
                    <a:pt x="965" y="18"/>
                    <a:pt x="964" y="19"/>
                    <a:pt x="963" y="20"/>
                  </a:cubicBezTo>
                  <a:cubicBezTo>
                    <a:pt x="963" y="20"/>
                    <a:pt x="962" y="21"/>
                    <a:pt x="962" y="22"/>
                  </a:cubicBezTo>
                  <a:cubicBezTo>
                    <a:pt x="962" y="22"/>
                    <a:pt x="964" y="23"/>
                    <a:pt x="964" y="24"/>
                  </a:cubicBezTo>
                  <a:cubicBezTo>
                    <a:pt x="964" y="24"/>
                    <a:pt x="962" y="25"/>
                    <a:pt x="962" y="26"/>
                  </a:cubicBezTo>
                  <a:cubicBezTo>
                    <a:pt x="962" y="26"/>
                    <a:pt x="964" y="27"/>
                    <a:pt x="964" y="27"/>
                  </a:cubicBezTo>
                  <a:cubicBezTo>
                    <a:pt x="965" y="26"/>
                    <a:pt x="967" y="24"/>
                    <a:pt x="968" y="23"/>
                  </a:cubicBezTo>
                  <a:cubicBezTo>
                    <a:pt x="968" y="22"/>
                    <a:pt x="969" y="22"/>
                    <a:pt x="969" y="21"/>
                  </a:cubicBezTo>
                  <a:cubicBezTo>
                    <a:pt x="971" y="19"/>
                    <a:pt x="972" y="18"/>
                    <a:pt x="973" y="16"/>
                  </a:cubicBezTo>
                  <a:cubicBezTo>
                    <a:pt x="974" y="17"/>
                    <a:pt x="976" y="19"/>
                    <a:pt x="977" y="20"/>
                  </a:cubicBezTo>
                  <a:cubicBezTo>
                    <a:pt x="977" y="20"/>
                    <a:pt x="976" y="21"/>
                    <a:pt x="976" y="22"/>
                  </a:cubicBezTo>
                  <a:cubicBezTo>
                    <a:pt x="976" y="22"/>
                    <a:pt x="978" y="23"/>
                    <a:pt x="978" y="24"/>
                  </a:cubicBezTo>
                  <a:cubicBezTo>
                    <a:pt x="978" y="24"/>
                    <a:pt x="976" y="26"/>
                    <a:pt x="976" y="26"/>
                  </a:cubicBezTo>
                  <a:cubicBezTo>
                    <a:pt x="976" y="26"/>
                    <a:pt x="974" y="24"/>
                    <a:pt x="974" y="24"/>
                  </a:cubicBezTo>
                  <a:cubicBezTo>
                    <a:pt x="974" y="24"/>
                    <a:pt x="972" y="26"/>
                    <a:pt x="972" y="26"/>
                  </a:cubicBezTo>
                  <a:cubicBezTo>
                    <a:pt x="972" y="27"/>
                    <a:pt x="971" y="28"/>
                    <a:pt x="971" y="29"/>
                  </a:cubicBezTo>
                  <a:cubicBezTo>
                    <a:pt x="972" y="30"/>
                    <a:pt x="973" y="31"/>
                    <a:pt x="975" y="32"/>
                  </a:cubicBezTo>
                  <a:cubicBezTo>
                    <a:pt x="976" y="33"/>
                    <a:pt x="976" y="33"/>
                    <a:pt x="977" y="34"/>
                  </a:cubicBezTo>
                  <a:cubicBezTo>
                    <a:pt x="978" y="32"/>
                    <a:pt x="979" y="31"/>
                    <a:pt x="981" y="29"/>
                  </a:cubicBezTo>
                  <a:cubicBezTo>
                    <a:pt x="981" y="29"/>
                    <a:pt x="982" y="28"/>
                    <a:pt x="982" y="27"/>
                  </a:cubicBezTo>
                  <a:cubicBezTo>
                    <a:pt x="983" y="27"/>
                    <a:pt x="984" y="25"/>
                    <a:pt x="984" y="25"/>
                  </a:cubicBezTo>
                  <a:cubicBezTo>
                    <a:pt x="984" y="25"/>
                    <a:pt x="982" y="23"/>
                    <a:pt x="982" y="23"/>
                  </a:cubicBezTo>
                  <a:cubicBezTo>
                    <a:pt x="982" y="23"/>
                    <a:pt x="983" y="21"/>
                    <a:pt x="983" y="21"/>
                  </a:cubicBezTo>
                  <a:cubicBezTo>
                    <a:pt x="984" y="21"/>
                    <a:pt x="985" y="23"/>
                    <a:pt x="986" y="23"/>
                  </a:cubicBezTo>
                  <a:cubicBezTo>
                    <a:pt x="986" y="22"/>
                    <a:pt x="987" y="21"/>
                    <a:pt x="987" y="20"/>
                  </a:cubicBezTo>
                  <a:cubicBezTo>
                    <a:pt x="989" y="19"/>
                    <a:pt x="990" y="17"/>
                    <a:pt x="991" y="16"/>
                  </a:cubicBezTo>
                  <a:cubicBezTo>
                    <a:pt x="991" y="15"/>
                    <a:pt x="992" y="14"/>
                    <a:pt x="993" y="14"/>
                  </a:cubicBezTo>
                  <a:cubicBezTo>
                    <a:pt x="993" y="13"/>
                    <a:pt x="994" y="12"/>
                    <a:pt x="994" y="11"/>
                  </a:cubicBezTo>
                  <a:cubicBezTo>
                    <a:pt x="994" y="12"/>
                    <a:pt x="996" y="12"/>
                    <a:pt x="996" y="13"/>
                  </a:cubicBezTo>
                  <a:cubicBezTo>
                    <a:pt x="997" y="14"/>
                    <a:pt x="995" y="15"/>
                    <a:pt x="995" y="15"/>
                  </a:cubicBezTo>
                  <a:cubicBezTo>
                    <a:pt x="994" y="16"/>
                    <a:pt x="994" y="17"/>
                    <a:pt x="993" y="18"/>
                  </a:cubicBezTo>
                  <a:cubicBezTo>
                    <a:pt x="993" y="18"/>
                    <a:pt x="992" y="19"/>
                    <a:pt x="991" y="20"/>
                  </a:cubicBezTo>
                  <a:cubicBezTo>
                    <a:pt x="991" y="21"/>
                    <a:pt x="990" y="21"/>
                    <a:pt x="990" y="22"/>
                  </a:cubicBezTo>
                  <a:cubicBezTo>
                    <a:pt x="989" y="23"/>
                    <a:pt x="988" y="24"/>
                    <a:pt x="988" y="24"/>
                  </a:cubicBezTo>
                  <a:cubicBezTo>
                    <a:pt x="988" y="25"/>
                    <a:pt x="990" y="26"/>
                    <a:pt x="990" y="26"/>
                  </a:cubicBezTo>
                  <a:cubicBezTo>
                    <a:pt x="990" y="26"/>
                    <a:pt x="988" y="28"/>
                    <a:pt x="988" y="28"/>
                  </a:cubicBezTo>
                  <a:cubicBezTo>
                    <a:pt x="989" y="28"/>
                    <a:pt x="990" y="30"/>
                    <a:pt x="991" y="30"/>
                  </a:cubicBezTo>
                  <a:cubicBezTo>
                    <a:pt x="991" y="30"/>
                    <a:pt x="992" y="28"/>
                    <a:pt x="992" y="28"/>
                  </a:cubicBezTo>
                  <a:cubicBezTo>
                    <a:pt x="993" y="28"/>
                    <a:pt x="994" y="29"/>
                    <a:pt x="995" y="29"/>
                  </a:cubicBezTo>
                  <a:cubicBezTo>
                    <a:pt x="995" y="30"/>
                    <a:pt x="996" y="31"/>
                    <a:pt x="997" y="31"/>
                  </a:cubicBezTo>
                  <a:cubicBezTo>
                    <a:pt x="997" y="30"/>
                    <a:pt x="998" y="30"/>
                    <a:pt x="999" y="29"/>
                  </a:cubicBezTo>
                  <a:cubicBezTo>
                    <a:pt x="999" y="29"/>
                    <a:pt x="1000" y="27"/>
                    <a:pt x="1000" y="27"/>
                  </a:cubicBezTo>
                  <a:cubicBezTo>
                    <a:pt x="1000" y="26"/>
                    <a:pt x="998" y="25"/>
                    <a:pt x="998" y="25"/>
                  </a:cubicBezTo>
                  <a:cubicBezTo>
                    <a:pt x="997" y="24"/>
                    <a:pt x="997" y="24"/>
                    <a:pt x="996" y="23"/>
                  </a:cubicBezTo>
                  <a:cubicBezTo>
                    <a:pt x="997" y="22"/>
                    <a:pt x="998" y="20"/>
                    <a:pt x="999" y="19"/>
                  </a:cubicBezTo>
                  <a:cubicBezTo>
                    <a:pt x="1000" y="18"/>
                    <a:pt x="1000" y="17"/>
                    <a:pt x="1001" y="17"/>
                  </a:cubicBezTo>
                  <a:cubicBezTo>
                    <a:pt x="1001" y="16"/>
                    <a:pt x="1002" y="14"/>
                    <a:pt x="1003" y="14"/>
                  </a:cubicBezTo>
                  <a:cubicBezTo>
                    <a:pt x="1003" y="14"/>
                    <a:pt x="1005" y="16"/>
                    <a:pt x="1005" y="16"/>
                  </a:cubicBezTo>
                  <a:cubicBezTo>
                    <a:pt x="1005" y="16"/>
                    <a:pt x="1003" y="18"/>
                    <a:pt x="1003" y="18"/>
                  </a:cubicBezTo>
                  <a:cubicBezTo>
                    <a:pt x="1003" y="19"/>
                    <a:pt x="1002" y="20"/>
                    <a:pt x="1001" y="20"/>
                  </a:cubicBezTo>
                  <a:cubicBezTo>
                    <a:pt x="1001" y="21"/>
                    <a:pt x="1000" y="22"/>
                    <a:pt x="1000" y="23"/>
                  </a:cubicBezTo>
                  <a:cubicBezTo>
                    <a:pt x="1000" y="23"/>
                    <a:pt x="1002" y="24"/>
                    <a:pt x="1002" y="24"/>
                  </a:cubicBezTo>
                  <a:cubicBezTo>
                    <a:pt x="1002" y="25"/>
                    <a:pt x="1000" y="26"/>
                    <a:pt x="1000" y="27"/>
                  </a:cubicBezTo>
                  <a:cubicBezTo>
                    <a:pt x="1001" y="27"/>
                    <a:pt x="1002" y="28"/>
                    <a:pt x="1003" y="28"/>
                  </a:cubicBezTo>
                  <a:cubicBezTo>
                    <a:pt x="1003" y="29"/>
                    <a:pt x="1005" y="30"/>
                    <a:pt x="1005" y="30"/>
                  </a:cubicBezTo>
                  <a:cubicBezTo>
                    <a:pt x="1005" y="31"/>
                    <a:pt x="1003" y="32"/>
                    <a:pt x="1003" y="32"/>
                  </a:cubicBezTo>
                  <a:cubicBezTo>
                    <a:pt x="1003" y="33"/>
                    <a:pt x="1005" y="33"/>
                    <a:pt x="1005" y="34"/>
                  </a:cubicBezTo>
                  <a:cubicBezTo>
                    <a:pt x="1005" y="35"/>
                    <a:pt x="1003" y="36"/>
                    <a:pt x="1004" y="36"/>
                  </a:cubicBezTo>
                  <a:cubicBezTo>
                    <a:pt x="1004" y="37"/>
                    <a:pt x="1006" y="37"/>
                    <a:pt x="1006" y="38"/>
                  </a:cubicBezTo>
                  <a:cubicBezTo>
                    <a:pt x="1006" y="37"/>
                    <a:pt x="1007" y="36"/>
                    <a:pt x="1008" y="36"/>
                  </a:cubicBezTo>
                  <a:cubicBezTo>
                    <a:pt x="1008" y="35"/>
                    <a:pt x="1009" y="34"/>
                    <a:pt x="1009" y="33"/>
                  </a:cubicBezTo>
                  <a:cubicBezTo>
                    <a:pt x="1009" y="33"/>
                    <a:pt x="1007" y="32"/>
                    <a:pt x="1007" y="32"/>
                  </a:cubicBezTo>
                  <a:cubicBezTo>
                    <a:pt x="1007" y="31"/>
                    <a:pt x="1005" y="31"/>
                    <a:pt x="1005" y="30"/>
                  </a:cubicBezTo>
                  <a:cubicBezTo>
                    <a:pt x="1005" y="30"/>
                    <a:pt x="1006" y="28"/>
                    <a:pt x="1006" y="28"/>
                  </a:cubicBezTo>
                  <a:cubicBezTo>
                    <a:pt x="1007" y="27"/>
                    <a:pt x="1008" y="26"/>
                    <a:pt x="1008" y="26"/>
                  </a:cubicBezTo>
                  <a:cubicBezTo>
                    <a:pt x="1009" y="26"/>
                    <a:pt x="1010" y="27"/>
                    <a:pt x="1010" y="27"/>
                  </a:cubicBezTo>
                  <a:cubicBezTo>
                    <a:pt x="1011" y="28"/>
                    <a:pt x="1012" y="29"/>
                    <a:pt x="1013" y="29"/>
                  </a:cubicBezTo>
                  <a:cubicBezTo>
                    <a:pt x="1013" y="29"/>
                    <a:pt x="1014" y="31"/>
                    <a:pt x="1015" y="31"/>
                  </a:cubicBezTo>
                  <a:cubicBezTo>
                    <a:pt x="1015" y="31"/>
                    <a:pt x="1016" y="29"/>
                    <a:pt x="1017" y="28"/>
                  </a:cubicBezTo>
                  <a:cubicBezTo>
                    <a:pt x="1017" y="28"/>
                    <a:pt x="1018" y="27"/>
                    <a:pt x="1018" y="26"/>
                  </a:cubicBezTo>
                  <a:cubicBezTo>
                    <a:pt x="1019" y="26"/>
                    <a:pt x="1020" y="28"/>
                    <a:pt x="1021" y="28"/>
                  </a:cubicBezTo>
                  <a:cubicBezTo>
                    <a:pt x="1021" y="28"/>
                    <a:pt x="1022" y="26"/>
                    <a:pt x="1022" y="26"/>
                  </a:cubicBezTo>
                  <a:cubicBezTo>
                    <a:pt x="1022" y="26"/>
                    <a:pt x="1024" y="23"/>
                    <a:pt x="1024" y="23"/>
                  </a:cubicBezTo>
                  <a:cubicBezTo>
                    <a:pt x="1024" y="24"/>
                    <a:pt x="1026" y="25"/>
                    <a:pt x="1026" y="25"/>
                  </a:cubicBezTo>
                  <a:cubicBezTo>
                    <a:pt x="1026" y="26"/>
                    <a:pt x="1024" y="27"/>
                    <a:pt x="1024" y="27"/>
                  </a:cubicBezTo>
                  <a:cubicBezTo>
                    <a:pt x="1025" y="28"/>
                    <a:pt x="1027" y="28"/>
                    <a:pt x="1027" y="29"/>
                  </a:cubicBezTo>
                  <a:cubicBezTo>
                    <a:pt x="1027" y="30"/>
                    <a:pt x="1025" y="31"/>
                    <a:pt x="1025" y="31"/>
                  </a:cubicBezTo>
                  <a:cubicBezTo>
                    <a:pt x="1025" y="32"/>
                    <a:pt x="1027" y="32"/>
                    <a:pt x="1027" y="33"/>
                  </a:cubicBezTo>
                  <a:cubicBezTo>
                    <a:pt x="1028" y="32"/>
                    <a:pt x="1028" y="32"/>
                    <a:pt x="1029" y="31"/>
                  </a:cubicBezTo>
                  <a:cubicBezTo>
                    <a:pt x="1029" y="31"/>
                    <a:pt x="1030" y="29"/>
                    <a:pt x="1031" y="29"/>
                  </a:cubicBezTo>
                  <a:cubicBezTo>
                    <a:pt x="1031" y="29"/>
                    <a:pt x="1033" y="30"/>
                    <a:pt x="1033" y="30"/>
                  </a:cubicBezTo>
                  <a:cubicBezTo>
                    <a:pt x="1033" y="30"/>
                    <a:pt x="1034" y="29"/>
                    <a:pt x="1035" y="28"/>
                  </a:cubicBezTo>
                  <a:cubicBezTo>
                    <a:pt x="1035" y="27"/>
                    <a:pt x="1036" y="27"/>
                    <a:pt x="1036" y="26"/>
                  </a:cubicBezTo>
                  <a:cubicBezTo>
                    <a:pt x="1037" y="25"/>
                    <a:pt x="1037" y="24"/>
                    <a:pt x="1038" y="24"/>
                  </a:cubicBezTo>
                  <a:cubicBezTo>
                    <a:pt x="1038" y="23"/>
                    <a:pt x="1039" y="21"/>
                    <a:pt x="1040" y="21"/>
                  </a:cubicBezTo>
                  <a:cubicBezTo>
                    <a:pt x="1040" y="21"/>
                    <a:pt x="1041" y="23"/>
                    <a:pt x="1042" y="23"/>
                  </a:cubicBezTo>
                  <a:cubicBezTo>
                    <a:pt x="1042" y="24"/>
                    <a:pt x="1044" y="24"/>
                    <a:pt x="1044" y="25"/>
                  </a:cubicBezTo>
                  <a:cubicBezTo>
                    <a:pt x="1044" y="25"/>
                    <a:pt x="1043" y="27"/>
                    <a:pt x="1042" y="27"/>
                  </a:cubicBezTo>
                  <a:cubicBezTo>
                    <a:pt x="1042" y="28"/>
                    <a:pt x="1041" y="28"/>
                    <a:pt x="1041" y="29"/>
                  </a:cubicBezTo>
                  <a:cubicBezTo>
                    <a:pt x="1040" y="29"/>
                    <a:pt x="1039" y="27"/>
                    <a:pt x="1038" y="28"/>
                  </a:cubicBezTo>
                  <a:cubicBezTo>
                    <a:pt x="1038" y="28"/>
                    <a:pt x="1037" y="29"/>
                    <a:pt x="1037" y="30"/>
                  </a:cubicBezTo>
                  <a:cubicBezTo>
                    <a:pt x="1036" y="30"/>
                    <a:pt x="1035" y="32"/>
                    <a:pt x="1035" y="32"/>
                  </a:cubicBezTo>
                  <a:cubicBezTo>
                    <a:pt x="1035" y="33"/>
                    <a:pt x="1037" y="33"/>
                    <a:pt x="1037" y="34"/>
                  </a:cubicBezTo>
                  <a:cubicBezTo>
                    <a:pt x="1037" y="34"/>
                    <a:pt x="1036" y="36"/>
                    <a:pt x="1036" y="36"/>
                  </a:cubicBezTo>
                  <a:cubicBezTo>
                    <a:pt x="1035" y="37"/>
                    <a:pt x="1034" y="37"/>
                    <a:pt x="1034" y="38"/>
                  </a:cubicBezTo>
                  <a:cubicBezTo>
                    <a:pt x="1035" y="38"/>
                    <a:pt x="1035" y="40"/>
                    <a:pt x="1036" y="40"/>
                  </a:cubicBezTo>
                  <a:cubicBezTo>
                    <a:pt x="1036" y="40"/>
                    <a:pt x="1038" y="38"/>
                    <a:pt x="1038" y="38"/>
                  </a:cubicBezTo>
                  <a:cubicBezTo>
                    <a:pt x="1038" y="37"/>
                    <a:pt x="1039" y="35"/>
                    <a:pt x="1040" y="35"/>
                  </a:cubicBezTo>
                  <a:cubicBezTo>
                    <a:pt x="1040" y="35"/>
                    <a:pt x="1041" y="37"/>
                    <a:pt x="1042" y="37"/>
                  </a:cubicBezTo>
                  <a:cubicBezTo>
                    <a:pt x="1042" y="38"/>
                    <a:pt x="1043" y="39"/>
                    <a:pt x="1044" y="39"/>
                  </a:cubicBezTo>
                  <a:cubicBezTo>
                    <a:pt x="1044" y="39"/>
                    <a:pt x="1046" y="41"/>
                    <a:pt x="1046" y="41"/>
                  </a:cubicBezTo>
                  <a:cubicBezTo>
                    <a:pt x="1047" y="40"/>
                    <a:pt x="1048" y="39"/>
                    <a:pt x="1048" y="38"/>
                  </a:cubicBezTo>
                  <a:cubicBezTo>
                    <a:pt x="1049" y="38"/>
                    <a:pt x="1049" y="37"/>
                    <a:pt x="1050" y="36"/>
                  </a:cubicBezTo>
                  <a:cubicBezTo>
                    <a:pt x="1051" y="37"/>
                    <a:pt x="1053" y="38"/>
                    <a:pt x="1054" y="39"/>
                  </a:cubicBezTo>
                  <a:cubicBezTo>
                    <a:pt x="1053" y="41"/>
                    <a:pt x="1052" y="42"/>
                    <a:pt x="1051" y="44"/>
                  </a:cubicBezTo>
                  <a:cubicBezTo>
                    <a:pt x="1050" y="44"/>
                    <a:pt x="1050" y="46"/>
                    <a:pt x="1049" y="46"/>
                  </a:cubicBezTo>
                  <a:cubicBezTo>
                    <a:pt x="1048" y="46"/>
                    <a:pt x="1047" y="44"/>
                    <a:pt x="1047" y="44"/>
                  </a:cubicBezTo>
                  <a:cubicBezTo>
                    <a:pt x="1046" y="45"/>
                    <a:pt x="1046" y="47"/>
                    <a:pt x="1045" y="47"/>
                  </a:cubicBezTo>
                  <a:cubicBezTo>
                    <a:pt x="1044" y="47"/>
                    <a:pt x="1043" y="45"/>
                    <a:pt x="1043" y="45"/>
                  </a:cubicBezTo>
                  <a:cubicBezTo>
                    <a:pt x="1042" y="45"/>
                    <a:pt x="1042" y="47"/>
                    <a:pt x="1041" y="47"/>
                  </a:cubicBezTo>
                  <a:cubicBezTo>
                    <a:pt x="1041" y="48"/>
                    <a:pt x="1043" y="48"/>
                    <a:pt x="1043" y="49"/>
                  </a:cubicBezTo>
                  <a:cubicBezTo>
                    <a:pt x="1043" y="49"/>
                    <a:pt x="1041" y="51"/>
                    <a:pt x="1042" y="51"/>
                  </a:cubicBezTo>
                  <a:cubicBezTo>
                    <a:pt x="1042" y="51"/>
                    <a:pt x="1044" y="53"/>
                    <a:pt x="1044" y="53"/>
                  </a:cubicBezTo>
                  <a:cubicBezTo>
                    <a:pt x="1044" y="53"/>
                    <a:pt x="1045" y="51"/>
                    <a:pt x="1046" y="51"/>
                  </a:cubicBezTo>
                  <a:cubicBezTo>
                    <a:pt x="1046" y="51"/>
                    <a:pt x="1047" y="52"/>
                    <a:pt x="1048" y="52"/>
                  </a:cubicBezTo>
                  <a:cubicBezTo>
                    <a:pt x="1048" y="52"/>
                    <a:pt x="1049" y="50"/>
                    <a:pt x="1050" y="50"/>
                  </a:cubicBezTo>
                  <a:cubicBezTo>
                    <a:pt x="1050" y="50"/>
                    <a:pt x="1051" y="52"/>
                    <a:pt x="1052" y="52"/>
                  </a:cubicBezTo>
                  <a:cubicBezTo>
                    <a:pt x="1052" y="52"/>
                    <a:pt x="1053" y="50"/>
                    <a:pt x="1053" y="50"/>
                  </a:cubicBezTo>
                  <a:cubicBezTo>
                    <a:pt x="1054" y="49"/>
                    <a:pt x="1055" y="48"/>
                    <a:pt x="1055" y="47"/>
                  </a:cubicBezTo>
                  <a:cubicBezTo>
                    <a:pt x="1056" y="47"/>
                    <a:pt x="1057" y="46"/>
                    <a:pt x="1057" y="45"/>
                  </a:cubicBezTo>
                  <a:cubicBezTo>
                    <a:pt x="1057" y="45"/>
                    <a:pt x="1055" y="44"/>
                    <a:pt x="1055" y="43"/>
                  </a:cubicBezTo>
                  <a:cubicBezTo>
                    <a:pt x="1055" y="43"/>
                    <a:pt x="1056" y="42"/>
                    <a:pt x="1056" y="41"/>
                  </a:cubicBezTo>
                  <a:cubicBezTo>
                    <a:pt x="1056" y="41"/>
                    <a:pt x="1054" y="40"/>
                    <a:pt x="1054" y="39"/>
                  </a:cubicBezTo>
                  <a:cubicBezTo>
                    <a:pt x="1054" y="39"/>
                    <a:pt x="1056" y="38"/>
                    <a:pt x="1056" y="37"/>
                  </a:cubicBezTo>
                  <a:cubicBezTo>
                    <a:pt x="1056" y="36"/>
                    <a:pt x="1057" y="36"/>
                    <a:pt x="1058" y="35"/>
                  </a:cubicBezTo>
                  <a:cubicBezTo>
                    <a:pt x="1058" y="35"/>
                    <a:pt x="1060" y="37"/>
                    <a:pt x="1060" y="37"/>
                  </a:cubicBezTo>
                  <a:cubicBezTo>
                    <a:pt x="1060" y="37"/>
                    <a:pt x="1062" y="38"/>
                    <a:pt x="1062" y="38"/>
                  </a:cubicBezTo>
                  <a:cubicBezTo>
                    <a:pt x="1062" y="38"/>
                    <a:pt x="1064" y="36"/>
                    <a:pt x="1064" y="36"/>
                  </a:cubicBezTo>
                  <a:cubicBezTo>
                    <a:pt x="1064" y="36"/>
                    <a:pt x="1061" y="35"/>
                    <a:pt x="1061" y="34"/>
                  </a:cubicBezTo>
                  <a:cubicBezTo>
                    <a:pt x="1061" y="34"/>
                    <a:pt x="1063" y="33"/>
                    <a:pt x="1063" y="32"/>
                  </a:cubicBezTo>
                  <a:cubicBezTo>
                    <a:pt x="1064" y="31"/>
                    <a:pt x="1065" y="29"/>
                    <a:pt x="1067" y="28"/>
                  </a:cubicBezTo>
                  <a:cubicBezTo>
                    <a:pt x="1067" y="28"/>
                    <a:pt x="1069" y="29"/>
                    <a:pt x="1069" y="29"/>
                  </a:cubicBezTo>
                  <a:cubicBezTo>
                    <a:pt x="1069" y="30"/>
                    <a:pt x="1067" y="31"/>
                    <a:pt x="1067" y="32"/>
                  </a:cubicBezTo>
                  <a:cubicBezTo>
                    <a:pt x="1067" y="32"/>
                    <a:pt x="1069" y="33"/>
                    <a:pt x="1069" y="33"/>
                  </a:cubicBezTo>
                  <a:cubicBezTo>
                    <a:pt x="1069" y="34"/>
                    <a:pt x="1068" y="35"/>
                    <a:pt x="1068" y="36"/>
                  </a:cubicBezTo>
                  <a:cubicBezTo>
                    <a:pt x="1067" y="36"/>
                    <a:pt x="1066" y="37"/>
                    <a:pt x="1066" y="38"/>
                  </a:cubicBezTo>
                  <a:cubicBezTo>
                    <a:pt x="1065" y="39"/>
                    <a:pt x="1065" y="40"/>
                    <a:pt x="1064" y="40"/>
                  </a:cubicBezTo>
                  <a:cubicBezTo>
                    <a:pt x="1064" y="40"/>
                    <a:pt x="1063" y="42"/>
                    <a:pt x="1063" y="42"/>
                  </a:cubicBezTo>
                  <a:cubicBezTo>
                    <a:pt x="1062" y="42"/>
                    <a:pt x="1060" y="41"/>
                    <a:pt x="1060" y="41"/>
                  </a:cubicBezTo>
                  <a:cubicBezTo>
                    <a:pt x="1060" y="41"/>
                    <a:pt x="1058" y="42"/>
                    <a:pt x="1059" y="43"/>
                  </a:cubicBezTo>
                  <a:cubicBezTo>
                    <a:pt x="1059" y="43"/>
                    <a:pt x="1060" y="44"/>
                    <a:pt x="1061" y="45"/>
                  </a:cubicBezTo>
                  <a:cubicBezTo>
                    <a:pt x="1061" y="45"/>
                    <a:pt x="1063" y="46"/>
                    <a:pt x="1063" y="46"/>
                  </a:cubicBezTo>
                  <a:cubicBezTo>
                    <a:pt x="1063" y="47"/>
                    <a:pt x="1062" y="48"/>
                    <a:pt x="1061" y="49"/>
                  </a:cubicBezTo>
                  <a:cubicBezTo>
                    <a:pt x="1061" y="49"/>
                    <a:pt x="1060" y="50"/>
                    <a:pt x="1060" y="51"/>
                  </a:cubicBezTo>
                  <a:cubicBezTo>
                    <a:pt x="1059" y="51"/>
                    <a:pt x="1058" y="53"/>
                    <a:pt x="1058" y="53"/>
                  </a:cubicBezTo>
                  <a:cubicBezTo>
                    <a:pt x="1058" y="54"/>
                    <a:pt x="1056" y="55"/>
                    <a:pt x="1056" y="55"/>
                  </a:cubicBezTo>
                  <a:cubicBezTo>
                    <a:pt x="1056" y="55"/>
                    <a:pt x="1058" y="57"/>
                    <a:pt x="1058" y="57"/>
                  </a:cubicBezTo>
                  <a:cubicBezTo>
                    <a:pt x="1059" y="57"/>
                    <a:pt x="1060" y="55"/>
                    <a:pt x="1060" y="55"/>
                  </a:cubicBezTo>
                  <a:cubicBezTo>
                    <a:pt x="1061" y="55"/>
                    <a:pt x="1062" y="56"/>
                    <a:pt x="1062" y="56"/>
                  </a:cubicBezTo>
                  <a:cubicBezTo>
                    <a:pt x="1063" y="57"/>
                    <a:pt x="1065" y="58"/>
                    <a:pt x="1065" y="58"/>
                  </a:cubicBezTo>
                  <a:cubicBezTo>
                    <a:pt x="1065" y="59"/>
                    <a:pt x="1063" y="60"/>
                    <a:pt x="1063" y="60"/>
                  </a:cubicBezTo>
                  <a:cubicBezTo>
                    <a:pt x="1062" y="62"/>
                    <a:pt x="1061" y="63"/>
                    <a:pt x="1060" y="65"/>
                  </a:cubicBezTo>
                  <a:cubicBezTo>
                    <a:pt x="1058" y="64"/>
                    <a:pt x="1057" y="63"/>
                    <a:pt x="1055" y="61"/>
                  </a:cubicBezTo>
                  <a:cubicBezTo>
                    <a:pt x="1055" y="61"/>
                    <a:pt x="1057" y="60"/>
                    <a:pt x="1057" y="59"/>
                  </a:cubicBezTo>
                  <a:cubicBezTo>
                    <a:pt x="1057" y="59"/>
                    <a:pt x="1054" y="58"/>
                    <a:pt x="1055" y="57"/>
                  </a:cubicBezTo>
                  <a:cubicBezTo>
                    <a:pt x="1055" y="57"/>
                    <a:pt x="1056" y="56"/>
                    <a:pt x="1056" y="55"/>
                  </a:cubicBezTo>
                  <a:cubicBezTo>
                    <a:pt x="1056" y="55"/>
                    <a:pt x="1055" y="54"/>
                    <a:pt x="1054" y="53"/>
                  </a:cubicBezTo>
                  <a:cubicBezTo>
                    <a:pt x="1053" y="53"/>
                    <a:pt x="1052" y="52"/>
                    <a:pt x="1052" y="52"/>
                  </a:cubicBezTo>
                  <a:cubicBezTo>
                    <a:pt x="1051" y="53"/>
                    <a:pt x="1049" y="55"/>
                    <a:pt x="1048" y="56"/>
                  </a:cubicBezTo>
                  <a:cubicBezTo>
                    <a:pt x="1049" y="57"/>
                    <a:pt x="1050" y="57"/>
                    <a:pt x="1051" y="58"/>
                  </a:cubicBezTo>
                  <a:cubicBezTo>
                    <a:pt x="1051" y="58"/>
                    <a:pt x="1053" y="59"/>
                    <a:pt x="1053" y="60"/>
                  </a:cubicBezTo>
                  <a:cubicBezTo>
                    <a:pt x="1053" y="60"/>
                    <a:pt x="1051" y="62"/>
                    <a:pt x="1051" y="62"/>
                  </a:cubicBezTo>
                  <a:cubicBezTo>
                    <a:pt x="1051" y="62"/>
                    <a:pt x="1049" y="64"/>
                    <a:pt x="1049" y="64"/>
                  </a:cubicBezTo>
                  <a:cubicBezTo>
                    <a:pt x="1049" y="64"/>
                    <a:pt x="1051" y="66"/>
                    <a:pt x="1052" y="66"/>
                  </a:cubicBezTo>
                  <a:cubicBezTo>
                    <a:pt x="1052" y="66"/>
                    <a:pt x="1054" y="67"/>
                    <a:pt x="1054" y="68"/>
                  </a:cubicBezTo>
                  <a:cubicBezTo>
                    <a:pt x="1054" y="68"/>
                    <a:pt x="1052" y="70"/>
                    <a:pt x="1052" y="70"/>
                  </a:cubicBezTo>
                  <a:cubicBezTo>
                    <a:pt x="1052" y="70"/>
                    <a:pt x="1050" y="68"/>
                    <a:pt x="1050" y="68"/>
                  </a:cubicBezTo>
                  <a:cubicBezTo>
                    <a:pt x="1049" y="68"/>
                    <a:pt x="1049" y="70"/>
                    <a:pt x="1048" y="70"/>
                  </a:cubicBezTo>
                  <a:cubicBezTo>
                    <a:pt x="1048" y="71"/>
                    <a:pt x="1047" y="72"/>
                    <a:pt x="1047" y="73"/>
                  </a:cubicBezTo>
                  <a:cubicBezTo>
                    <a:pt x="1047" y="73"/>
                    <a:pt x="1048" y="74"/>
                    <a:pt x="1049" y="74"/>
                  </a:cubicBezTo>
                  <a:cubicBezTo>
                    <a:pt x="1049" y="74"/>
                    <a:pt x="1047" y="76"/>
                    <a:pt x="1047" y="76"/>
                  </a:cubicBezTo>
                  <a:cubicBezTo>
                    <a:pt x="1047" y="76"/>
                    <a:pt x="1045" y="75"/>
                    <a:pt x="1045" y="75"/>
                  </a:cubicBezTo>
                  <a:cubicBezTo>
                    <a:pt x="1045" y="74"/>
                    <a:pt x="1047" y="73"/>
                    <a:pt x="1047" y="73"/>
                  </a:cubicBezTo>
                  <a:cubicBezTo>
                    <a:pt x="1046" y="72"/>
                    <a:pt x="1044" y="71"/>
                    <a:pt x="1044" y="71"/>
                  </a:cubicBezTo>
                  <a:cubicBezTo>
                    <a:pt x="1044" y="70"/>
                    <a:pt x="1046" y="69"/>
                    <a:pt x="1046" y="69"/>
                  </a:cubicBezTo>
                  <a:cubicBezTo>
                    <a:pt x="1046" y="68"/>
                    <a:pt x="1044" y="68"/>
                    <a:pt x="1044" y="67"/>
                  </a:cubicBezTo>
                  <a:cubicBezTo>
                    <a:pt x="1044" y="66"/>
                    <a:pt x="1046" y="65"/>
                    <a:pt x="1045" y="65"/>
                  </a:cubicBezTo>
                  <a:cubicBezTo>
                    <a:pt x="1045" y="64"/>
                    <a:pt x="1043" y="64"/>
                    <a:pt x="1043" y="63"/>
                  </a:cubicBezTo>
                  <a:cubicBezTo>
                    <a:pt x="1043" y="62"/>
                    <a:pt x="1045" y="61"/>
                    <a:pt x="1045" y="61"/>
                  </a:cubicBezTo>
                  <a:cubicBezTo>
                    <a:pt x="1045" y="60"/>
                    <a:pt x="1043" y="60"/>
                    <a:pt x="1043" y="59"/>
                  </a:cubicBezTo>
                  <a:cubicBezTo>
                    <a:pt x="1042" y="61"/>
                    <a:pt x="1040" y="62"/>
                    <a:pt x="1039" y="63"/>
                  </a:cubicBezTo>
                  <a:cubicBezTo>
                    <a:pt x="1039" y="64"/>
                    <a:pt x="1038" y="65"/>
                    <a:pt x="1038" y="66"/>
                  </a:cubicBezTo>
                  <a:cubicBezTo>
                    <a:pt x="1037" y="66"/>
                    <a:pt x="1036" y="68"/>
                    <a:pt x="1036" y="68"/>
                  </a:cubicBezTo>
                  <a:cubicBezTo>
                    <a:pt x="1036" y="68"/>
                    <a:pt x="1034" y="66"/>
                    <a:pt x="1034" y="66"/>
                  </a:cubicBezTo>
                  <a:cubicBezTo>
                    <a:pt x="1033" y="67"/>
                    <a:pt x="1032" y="68"/>
                    <a:pt x="1032" y="68"/>
                  </a:cubicBezTo>
                  <a:cubicBezTo>
                    <a:pt x="1032" y="69"/>
                    <a:pt x="1034" y="70"/>
                    <a:pt x="1034" y="70"/>
                  </a:cubicBezTo>
                  <a:cubicBezTo>
                    <a:pt x="1034" y="71"/>
                    <a:pt x="1033" y="72"/>
                    <a:pt x="1032" y="72"/>
                  </a:cubicBezTo>
                  <a:cubicBezTo>
                    <a:pt x="1032" y="73"/>
                    <a:pt x="1031" y="74"/>
                    <a:pt x="1031" y="75"/>
                  </a:cubicBezTo>
                  <a:cubicBezTo>
                    <a:pt x="1030" y="75"/>
                    <a:pt x="1030" y="76"/>
                    <a:pt x="1029" y="77"/>
                  </a:cubicBezTo>
                  <a:cubicBezTo>
                    <a:pt x="1028" y="76"/>
                    <a:pt x="1026" y="75"/>
                    <a:pt x="1025" y="73"/>
                  </a:cubicBezTo>
                  <a:cubicBezTo>
                    <a:pt x="1025" y="73"/>
                    <a:pt x="1026" y="72"/>
                    <a:pt x="1026" y="71"/>
                  </a:cubicBezTo>
                  <a:cubicBezTo>
                    <a:pt x="1027" y="71"/>
                    <a:pt x="1028" y="69"/>
                    <a:pt x="1028" y="69"/>
                  </a:cubicBezTo>
                  <a:cubicBezTo>
                    <a:pt x="1028" y="69"/>
                    <a:pt x="1026" y="68"/>
                    <a:pt x="1026" y="67"/>
                  </a:cubicBezTo>
                  <a:cubicBezTo>
                    <a:pt x="1025" y="67"/>
                    <a:pt x="1024" y="66"/>
                    <a:pt x="1024" y="66"/>
                  </a:cubicBezTo>
                  <a:cubicBezTo>
                    <a:pt x="1023" y="66"/>
                    <a:pt x="1022" y="68"/>
                    <a:pt x="1022" y="68"/>
                  </a:cubicBezTo>
                  <a:cubicBezTo>
                    <a:pt x="1022" y="68"/>
                    <a:pt x="1020" y="70"/>
                    <a:pt x="1020" y="70"/>
                  </a:cubicBezTo>
                  <a:cubicBezTo>
                    <a:pt x="1020" y="70"/>
                    <a:pt x="1018" y="69"/>
                    <a:pt x="1018" y="68"/>
                  </a:cubicBezTo>
                  <a:cubicBezTo>
                    <a:pt x="1018" y="68"/>
                    <a:pt x="1016" y="67"/>
                    <a:pt x="1016" y="67"/>
                  </a:cubicBezTo>
                  <a:cubicBezTo>
                    <a:pt x="1016" y="66"/>
                    <a:pt x="1018" y="65"/>
                    <a:pt x="1017" y="64"/>
                  </a:cubicBezTo>
                  <a:cubicBezTo>
                    <a:pt x="1017" y="64"/>
                    <a:pt x="1016" y="63"/>
                    <a:pt x="1015" y="63"/>
                  </a:cubicBezTo>
                  <a:cubicBezTo>
                    <a:pt x="1014" y="62"/>
                    <a:pt x="1014" y="62"/>
                    <a:pt x="1013" y="61"/>
                  </a:cubicBezTo>
                  <a:cubicBezTo>
                    <a:pt x="1013" y="62"/>
                    <a:pt x="1011" y="63"/>
                    <a:pt x="1011" y="63"/>
                  </a:cubicBezTo>
                  <a:cubicBezTo>
                    <a:pt x="1011" y="64"/>
                    <a:pt x="1013" y="65"/>
                    <a:pt x="1013" y="65"/>
                  </a:cubicBezTo>
                  <a:cubicBezTo>
                    <a:pt x="1014" y="65"/>
                    <a:pt x="1016" y="66"/>
                    <a:pt x="1016" y="67"/>
                  </a:cubicBezTo>
                  <a:cubicBezTo>
                    <a:pt x="1016" y="67"/>
                    <a:pt x="1014" y="68"/>
                    <a:pt x="1014" y="69"/>
                  </a:cubicBezTo>
                  <a:cubicBezTo>
                    <a:pt x="1014" y="69"/>
                    <a:pt x="1013" y="71"/>
                    <a:pt x="1012" y="71"/>
                  </a:cubicBezTo>
                  <a:cubicBezTo>
                    <a:pt x="1012" y="71"/>
                    <a:pt x="1010" y="69"/>
                    <a:pt x="1010" y="69"/>
                  </a:cubicBezTo>
                  <a:cubicBezTo>
                    <a:pt x="1009" y="70"/>
                    <a:pt x="1009" y="71"/>
                    <a:pt x="1008" y="72"/>
                  </a:cubicBezTo>
                  <a:cubicBezTo>
                    <a:pt x="1009" y="72"/>
                    <a:pt x="1010" y="73"/>
                    <a:pt x="1011" y="73"/>
                  </a:cubicBezTo>
                  <a:cubicBezTo>
                    <a:pt x="1010" y="73"/>
                    <a:pt x="1009" y="76"/>
                    <a:pt x="1009" y="76"/>
                  </a:cubicBezTo>
                  <a:cubicBezTo>
                    <a:pt x="1008" y="76"/>
                    <a:pt x="1007" y="74"/>
                    <a:pt x="1007" y="74"/>
                  </a:cubicBezTo>
                  <a:cubicBezTo>
                    <a:pt x="1006" y="74"/>
                    <a:pt x="1004" y="72"/>
                    <a:pt x="1004" y="72"/>
                  </a:cubicBezTo>
                  <a:cubicBezTo>
                    <a:pt x="1004" y="72"/>
                    <a:pt x="1006" y="70"/>
                    <a:pt x="1006" y="70"/>
                  </a:cubicBezTo>
                  <a:cubicBezTo>
                    <a:pt x="1006" y="70"/>
                    <a:pt x="1008" y="68"/>
                    <a:pt x="1008" y="68"/>
                  </a:cubicBezTo>
                  <a:cubicBezTo>
                    <a:pt x="1008" y="67"/>
                    <a:pt x="1006" y="67"/>
                    <a:pt x="1006" y="66"/>
                  </a:cubicBezTo>
                  <a:cubicBezTo>
                    <a:pt x="1005" y="65"/>
                    <a:pt x="1007" y="64"/>
                    <a:pt x="1007" y="64"/>
                  </a:cubicBezTo>
                  <a:cubicBezTo>
                    <a:pt x="1007" y="63"/>
                    <a:pt x="1009" y="62"/>
                    <a:pt x="1009" y="62"/>
                  </a:cubicBezTo>
                  <a:cubicBezTo>
                    <a:pt x="1009" y="61"/>
                    <a:pt x="1007" y="60"/>
                    <a:pt x="1007" y="60"/>
                  </a:cubicBezTo>
                  <a:cubicBezTo>
                    <a:pt x="1007" y="59"/>
                    <a:pt x="1005" y="59"/>
                    <a:pt x="1005" y="58"/>
                  </a:cubicBezTo>
                  <a:cubicBezTo>
                    <a:pt x="1003" y="60"/>
                    <a:pt x="1002" y="61"/>
                    <a:pt x="1001" y="63"/>
                  </a:cubicBezTo>
                  <a:cubicBezTo>
                    <a:pt x="1001" y="63"/>
                    <a:pt x="1000" y="64"/>
                    <a:pt x="999" y="65"/>
                  </a:cubicBezTo>
                  <a:cubicBezTo>
                    <a:pt x="999" y="65"/>
                    <a:pt x="998" y="67"/>
                    <a:pt x="998" y="67"/>
                  </a:cubicBezTo>
                  <a:cubicBezTo>
                    <a:pt x="998" y="68"/>
                    <a:pt x="1000" y="68"/>
                    <a:pt x="1000" y="69"/>
                  </a:cubicBezTo>
                  <a:cubicBezTo>
                    <a:pt x="1000" y="70"/>
                    <a:pt x="998" y="70"/>
                    <a:pt x="998" y="71"/>
                  </a:cubicBezTo>
                  <a:cubicBezTo>
                    <a:pt x="997" y="70"/>
                    <a:pt x="997" y="70"/>
                    <a:pt x="996" y="69"/>
                  </a:cubicBezTo>
                  <a:cubicBezTo>
                    <a:pt x="996" y="69"/>
                    <a:pt x="994" y="68"/>
                    <a:pt x="994" y="68"/>
                  </a:cubicBezTo>
                  <a:cubicBezTo>
                    <a:pt x="994" y="67"/>
                    <a:pt x="996" y="66"/>
                    <a:pt x="995" y="65"/>
                  </a:cubicBezTo>
                  <a:cubicBezTo>
                    <a:pt x="995" y="65"/>
                    <a:pt x="994" y="64"/>
                    <a:pt x="993" y="64"/>
                  </a:cubicBezTo>
                  <a:cubicBezTo>
                    <a:pt x="993" y="63"/>
                    <a:pt x="991" y="62"/>
                    <a:pt x="991" y="62"/>
                  </a:cubicBezTo>
                  <a:cubicBezTo>
                    <a:pt x="991" y="61"/>
                    <a:pt x="993" y="60"/>
                    <a:pt x="993" y="60"/>
                  </a:cubicBezTo>
                  <a:cubicBezTo>
                    <a:pt x="993" y="59"/>
                    <a:pt x="991" y="59"/>
                    <a:pt x="990" y="58"/>
                  </a:cubicBezTo>
                  <a:cubicBezTo>
                    <a:pt x="990" y="57"/>
                    <a:pt x="992" y="56"/>
                    <a:pt x="992" y="56"/>
                  </a:cubicBezTo>
                  <a:cubicBezTo>
                    <a:pt x="992" y="55"/>
                    <a:pt x="990" y="55"/>
                    <a:pt x="990" y="54"/>
                  </a:cubicBezTo>
                  <a:cubicBezTo>
                    <a:pt x="990" y="55"/>
                    <a:pt x="988" y="56"/>
                    <a:pt x="988" y="56"/>
                  </a:cubicBezTo>
                  <a:cubicBezTo>
                    <a:pt x="988" y="57"/>
                    <a:pt x="991" y="58"/>
                    <a:pt x="990" y="58"/>
                  </a:cubicBezTo>
                  <a:cubicBezTo>
                    <a:pt x="990" y="59"/>
                    <a:pt x="989" y="60"/>
                    <a:pt x="989" y="60"/>
                  </a:cubicBezTo>
                  <a:cubicBezTo>
                    <a:pt x="988" y="61"/>
                    <a:pt x="987" y="62"/>
                    <a:pt x="987" y="62"/>
                  </a:cubicBezTo>
                  <a:cubicBezTo>
                    <a:pt x="987" y="63"/>
                    <a:pt x="985" y="64"/>
                    <a:pt x="985" y="65"/>
                  </a:cubicBezTo>
                  <a:cubicBezTo>
                    <a:pt x="985" y="65"/>
                    <a:pt x="988" y="66"/>
                    <a:pt x="988" y="66"/>
                  </a:cubicBezTo>
                  <a:cubicBezTo>
                    <a:pt x="987" y="67"/>
                    <a:pt x="986" y="68"/>
                    <a:pt x="986" y="69"/>
                  </a:cubicBezTo>
                  <a:cubicBezTo>
                    <a:pt x="985" y="69"/>
                    <a:pt x="985" y="70"/>
                    <a:pt x="984" y="71"/>
                  </a:cubicBezTo>
                  <a:cubicBezTo>
                    <a:pt x="984" y="71"/>
                    <a:pt x="982" y="69"/>
                    <a:pt x="982" y="69"/>
                  </a:cubicBezTo>
                  <a:cubicBezTo>
                    <a:pt x="981" y="69"/>
                    <a:pt x="981" y="71"/>
                    <a:pt x="980" y="71"/>
                  </a:cubicBezTo>
                  <a:cubicBezTo>
                    <a:pt x="979" y="71"/>
                    <a:pt x="979" y="70"/>
                    <a:pt x="978" y="70"/>
                  </a:cubicBezTo>
                  <a:cubicBezTo>
                    <a:pt x="977" y="70"/>
                    <a:pt x="977" y="71"/>
                    <a:pt x="976" y="72"/>
                  </a:cubicBezTo>
                  <a:cubicBezTo>
                    <a:pt x="976" y="72"/>
                    <a:pt x="974" y="70"/>
                    <a:pt x="974" y="70"/>
                  </a:cubicBezTo>
                  <a:cubicBezTo>
                    <a:pt x="974" y="70"/>
                    <a:pt x="976" y="68"/>
                    <a:pt x="976" y="68"/>
                  </a:cubicBezTo>
                  <a:cubicBezTo>
                    <a:pt x="976" y="68"/>
                    <a:pt x="977" y="66"/>
                    <a:pt x="977" y="66"/>
                  </a:cubicBezTo>
                  <a:cubicBezTo>
                    <a:pt x="978" y="66"/>
                    <a:pt x="980" y="68"/>
                    <a:pt x="980" y="67"/>
                  </a:cubicBezTo>
                  <a:cubicBezTo>
                    <a:pt x="980" y="67"/>
                    <a:pt x="981" y="66"/>
                    <a:pt x="981" y="65"/>
                  </a:cubicBezTo>
                  <a:cubicBezTo>
                    <a:pt x="982" y="64"/>
                    <a:pt x="983" y="64"/>
                    <a:pt x="983" y="63"/>
                  </a:cubicBezTo>
                  <a:cubicBezTo>
                    <a:pt x="983" y="63"/>
                    <a:pt x="985" y="61"/>
                    <a:pt x="985" y="61"/>
                  </a:cubicBezTo>
                  <a:cubicBezTo>
                    <a:pt x="985" y="61"/>
                    <a:pt x="983" y="59"/>
                    <a:pt x="983" y="59"/>
                  </a:cubicBezTo>
                  <a:cubicBezTo>
                    <a:pt x="982" y="59"/>
                    <a:pt x="981" y="61"/>
                    <a:pt x="981" y="61"/>
                  </a:cubicBezTo>
                  <a:cubicBezTo>
                    <a:pt x="980" y="61"/>
                    <a:pt x="979" y="60"/>
                    <a:pt x="979" y="60"/>
                  </a:cubicBezTo>
                  <a:cubicBezTo>
                    <a:pt x="978" y="59"/>
                    <a:pt x="977" y="58"/>
                    <a:pt x="976" y="58"/>
                  </a:cubicBezTo>
                  <a:cubicBezTo>
                    <a:pt x="976" y="58"/>
                    <a:pt x="975" y="56"/>
                    <a:pt x="974" y="56"/>
                  </a:cubicBezTo>
                  <a:cubicBezTo>
                    <a:pt x="974" y="56"/>
                    <a:pt x="973" y="58"/>
                    <a:pt x="972" y="58"/>
                  </a:cubicBezTo>
                  <a:cubicBezTo>
                    <a:pt x="972" y="58"/>
                    <a:pt x="971" y="57"/>
                    <a:pt x="970" y="57"/>
                  </a:cubicBezTo>
                  <a:cubicBezTo>
                    <a:pt x="970" y="57"/>
                    <a:pt x="969" y="58"/>
                    <a:pt x="969" y="59"/>
                  </a:cubicBezTo>
                  <a:cubicBezTo>
                    <a:pt x="968" y="60"/>
                    <a:pt x="967" y="60"/>
                    <a:pt x="967" y="61"/>
                  </a:cubicBezTo>
                  <a:cubicBezTo>
                    <a:pt x="966" y="62"/>
                    <a:pt x="966" y="63"/>
                    <a:pt x="965" y="63"/>
                  </a:cubicBezTo>
                  <a:cubicBezTo>
                    <a:pt x="965" y="64"/>
                    <a:pt x="964" y="65"/>
                    <a:pt x="963" y="66"/>
                  </a:cubicBezTo>
                  <a:cubicBezTo>
                    <a:pt x="963" y="66"/>
                    <a:pt x="962" y="68"/>
                    <a:pt x="962" y="68"/>
                  </a:cubicBezTo>
                  <a:cubicBezTo>
                    <a:pt x="961" y="68"/>
                    <a:pt x="961" y="70"/>
                    <a:pt x="960" y="70"/>
                  </a:cubicBezTo>
                  <a:cubicBezTo>
                    <a:pt x="960" y="70"/>
                    <a:pt x="958" y="69"/>
                    <a:pt x="958" y="68"/>
                  </a:cubicBezTo>
                  <a:cubicBezTo>
                    <a:pt x="958" y="68"/>
                    <a:pt x="959" y="67"/>
                    <a:pt x="960" y="66"/>
                  </a:cubicBezTo>
                  <a:cubicBezTo>
                    <a:pt x="960" y="65"/>
                    <a:pt x="961" y="65"/>
                    <a:pt x="961" y="64"/>
                  </a:cubicBezTo>
                  <a:cubicBezTo>
                    <a:pt x="962" y="63"/>
                    <a:pt x="962" y="62"/>
                    <a:pt x="963" y="62"/>
                  </a:cubicBezTo>
                  <a:cubicBezTo>
                    <a:pt x="962" y="61"/>
                    <a:pt x="961" y="61"/>
                    <a:pt x="961" y="60"/>
                  </a:cubicBezTo>
                  <a:cubicBezTo>
                    <a:pt x="960" y="60"/>
                    <a:pt x="959" y="58"/>
                    <a:pt x="958" y="58"/>
                  </a:cubicBezTo>
                  <a:cubicBezTo>
                    <a:pt x="958" y="58"/>
                    <a:pt x="957" y="60"/>
                    <a:pt x="957" y="61"/>
                  </a:cubicBezTo>
                  <a:cubicBezTo>
                    <a:pt x="956" y="61"/>
                    <a:pt x="955" y="59"/>
                    <a:pt x="955" y="59"/>
                  </a:cubicBezTo>
                  <a:cubicBezTo>
                    <a:pt x="954" y="59"/>
                    <a:pt x="953" y="61"/>
                    <a:pt x="953" y="61"/>
                  </a:cubicBezTo>
                  <a:cubicBezTo>
                    <a:pt x="952" y="61"/>
                    <a:pt x="951" y="60"/>
                    <a:pt x="951" y="59"/>
                  </a:cubicBezTo>
                  <a:cubicBezTo>
                    <a:pt x="950" y="59"/>
                    <a:pt x="949" y="58"/>
                    <a:pt x="948" y="58"/>
                  </a:cubicBezTo>
                  <a:cubicBezTo>
                    <a:pt x="948" y="58"/>
                    <a:pt x="947" y="56"/>
                    <a:pt x="946" y="56"/>
                  </a:cubicBezTo>
                  <a:cubicBezTo>
                    <a:pt x="946" y="56"/>
                    <a:pt x="945" y="58"/>
                    <a:pt x="944" y="58"/>
                  </a:cubicBezTo>
                  <a:cubicBezTo>
                    <a:pt x="944" y="58"/>
                    <a:pt x="943" y="56"/>
                    <a:pt x="942" y="56"/>
                  </a:cubicBezTo>
                  <a:cubicBezTo>
                    <a:pt x="942" y="57"/>
                    <a:pt x="941" y="59"/>
                    <a:pt x="940" y="59"/>
                  </a:cubicBezTo>
                  <a:cubicBezTo>
                    <a:pt x="940" y="59"/>
                    <a:pt x="939" y="57"/>
                    <a:pt x="938" y="57"/>
                  </a:cubicBezTo>
                  <a:cubicBezTo>
                    <a:pt x="938" y="57"/>
                    <a:pt x="937" y="59"/>
                    <a:pt x="937" y="59"/>
                  </a:cubicBezTo>
                  <a:cubicBezTo>
                    <a:pt x="936" y="59"/>
                    <a:pt x="935" y="57"/>
                    <a:pt x="934" y="58"/>
                  </a:cubicBezTo>
                  <a:cubicBezTo>
                    <a:pt x="934" y="58"/>
                    <a:pt x="933" y="60"/>
                    <a:pt x="933" y="60"/>
                  </a:cubicBezTo>
                  <a:cubicBezTo>
                    <a:pt x="932" y="60"/>
                    <a:pt x="931" y="58"/>
                    <a:pt x="930" y="58"/>
                  </a:cubicBezTo>
                  <a:cubicBezTo>
                    <a:pt x="930" y="58"/>
                    <a:pt x="929" y="60"/>
                    <a:pt x="929" y="60"/>
                  </a:cubicBezTo>
                  <a:cubicBezTo>
                    <a:pt x="929" y="61"/>
                    <a:pt x="931" y="61"/>
                    <a:pt x="931" y="62"/>
                  </a:cubicBezTo>
                  <a:cubicBezTo>
                    <a:pt x="931" y="62"/>
                    <a:pt x="929" y="64"/>
                    <a:pt x="929" y="64"/>
                  </a:cubicBezTo>
                  <a:cubicBezTo>
                    <a:pt x="929" y="64"/>
                    <a:pt x="927" y="62"/>
                    <a:pt x="927" y="63"/>
                  </a:cubicBezTo>
                  <a:cubicBezTo>
                    <a:pt x="926" y="63"/>
                    <a:pt x="926" y="65"/>
                    <a:pt x="925" y="65"/>
                  </a:cubicBezTo>
                  <a:cubicBezTo>
                    <a:pt x="925" y="64"/>
                    <a:pt x="923" y="64"/>
                    <a:pt x="923" y="63"/>
                  </a:cubicBezTo>
                  <a:cubicBezTo>
                    <a:pt x="923" y="63"/>
                    <a:pt x="925" y="61"/>
                    <a:pt x="925" y="61"/>
                  </a:cubicBezTo>
                  <a:cubicBezTo>
                    <a:pt x="925" y="60"/>
                    <a:pt x="926" y="59"/>
                    <a:pt x="926" y="59"/>
                  </a:cubicBezTo>
                  <a:cubicBezTo>
                    <a:pt x="927" y="58"/>
                    <a:pt x="928" y="57"/>
                    <a:pt x="928" y="56"/>
                  </a:cubicBezTo>
                  <a:cubicBezTo>
                    <a:pt x="928" y="56"/>
                    <a:pt x="926" y="55"/>
                    <a:pt x="926" y="55"/>
                  </a:cubicBezTo>
                  <a:cubicBezTo>
                    <a:pt x="926" y="54"/>
                    <a:pt x="928" y="53"/>
                    <a:pt x="928" y="52"/>
                  </a:cubicBezTo>
                  <a:cubicBezTo>
                    <a:pt x="928" y="52"/>
                    <a:pt x="925" y="51"/>
                    <a:pt x="925" y="51"/>
                  </a:cubicBezTo>
                  <a:cubicBezTo>
                    <a:pt x="926" y="50"/>
                    <a:pt x="927" y="49"/>
                    <a:pt x="927" y="48"/>
                  </a:cubicBezTo>
                  <a:cubicBezTo>
                    <a:pt x="928" y="48"/>
                    <a:pt x="928" y="47"/>
                    <a:pt x="929" y="46"/>
                  </a:cubicBezTo>
                  <a:cubicBezTo>
                    <a:pt x="929" y="46"/>
                    <a:pt x="930" y="44"/>
                    <a:pt x="930" y="44"/>
                  </a:cubicBezTo>
                  <a:cubicBezTo>
                    <a:pt x="930" y="44"/>
                    <a:pt x="929" y="42"/>
                    <a:pt x="928" y="42"/>
                  </a:cubicBezTo>
                  <a:cubicBezTo>
                    <a:pt x="928" y="42"/>
                    <a:pt x="927" y="44"/>
                    <a:pt x="927" y="45"/>
                  </a:cubicBezTo>
                  <a:cubicBezTo>
                    <a:pt x="926" y="45"/>
                    <a:pt x="924" y="43"/>
                    <a:pt x="924" y="43"/>
                  </a:cubicBezTo>
                  <a:cubicBezTo>
                    <a:pt x="924" y="43"/>
                    <a:pt x="923" y="45"/>
                    <a:pt x="923" y="45"/>
                  </a:cubicBezTo>
                  <a:cubicBezTo>
                    <a:pt x="923" y="46"/>
                    <a:pt x="925" y="46"/>
                    <a:pt x="925" y="47"/>
                  </a:cubicBezTo>
                  <a:cubicBezTo>
                    <a:pt x="925" y="47"/>
                    <a:pt x="923" y="48"/>
                    <a:pt x="923" y="49"/>
                  </a:cubicBezTo>
                  <a:cubicBezTo>
                    <a:pt x="923" y="50"/>
                    <a:pt x="925" y="50"/>
                    <a:pt x="925" y="51"/>
                  </a:cubicBezTo>
                  <a:cubicBezTo>
                    <a:pt x="925" y="51"/>
                    <a:pt x="924" y="52"/>
                    <a:pt x="924" y="53"/>
                  </a:cubicBezTo>
                  <a:cubicBezTo>
                    <a:pt x="924" y="53"/>
                    <a:pt x="926" y="54"/>
                    <a:pt x="926" y="55"/>
                  </a:cubicBezTo>
                  <a:cubicBezTo>
                    <a:pt x="926" y="55"/>
                    <a:pt x="925" y="56"/>
                    <a:pt x="924" y="57"/>
                  </a:cubicBezTo>
                  <a:cubicBezTo>
                    <a:pt x="924" y="57"/>
                    <a:pt x="923" y="59"/>
                    <a:pt x="923" y="59"/>
                  </a:cubicBezTo>
                  <a:cubicBezTo>
                    <a:pt x="922" y="59"/>
                    <a:pt x="920" y="58"/>
                    <a:pt x="920" y="57"/>
                  </a:cubicBezTo>
                  <a:cubicBezTo>
                    <a:pt x="920" y="57"/>
                    <a:pt x="919" y="56"/>
                    <a:pt x="918" y="56"/>
                  </a:cubicBezTo>
                  <a:cubicBezTo>
                    <a:pt x="918" y="56"/>
                    <a:pt x="916" y="54"/>
                    <a:pt x="916" y="54"/>
                  </a:cubicBezTo>
                  <a:cubicBezTo>
                    <a:pt x="915" y="54"/>
                    <a:pt x="914" y="56"/>
                    <a:pt x="914" y="56"/>
                  </a:cubicBezTo>
                  <a:cubicBezTo>
                    <a:pt x="914" y="57"/>
                    <a:pt x="913" y="58"/>
                    <a:pt x="912" y="58"/>
                  </a:cubicBezTo>
                  <a:cubicBezTo>
                    <a:pt x="912" y="59"/>
                    <a:pt x="910" y="57"/>
                    <a:pt x="910" y="57"/>
                  </a:cubicBezTo>
                  <a:cubicBezTo>
                    <a:pt x="910" y="57"/>
                    <a:pt x="908" y="55"/>
                    <a:pt x="908" y="55"/>
                  </a:cubicBezTo>
                  <a:cubicBezTo>
                    <a:pt x="908" y="55"/>
                    <a:pt x="906" y="57"/>
                    <a:pt x="906" y="57"/>
                  </a:cubicBezTo>
                  <a:cubicBezTo>
                    <a:pt x="906" y="57"/>
                    <a:pt x="905" y="60"/>
                    <a:pt x="905" y="60"/>
                  </a:cubicBezTo>
                  <a:cubicBezTo>
                    <a:pt x="904" y="59"/>
                    <a:pt x="903" y="58"/>
                    <a:pt x="902" y="58"/>
                  </a:cubicBezTo>
                  <a:cubicBezTo>
                    <a:pt x="902" y="57"/>
                    <a:pt x="901" y="57"/>
                    <a:pt x="900" y="56"/>
                  </a:cubicBezTo>
                  <a:cubicBezTo>
                    <a:pt x="900" y="56"/>
                    <a:pt x="898" y="55"/>
                    <a:pt x="898" y="54"/>
                  </a:cubicBezTo>
                  <a:cubicBezTo>
                    <a:pt x="898" y="54"/>
                    <a:pt x="899" y="52"/>
                    <a:pt x="900" y="52"/>
                  </a:cubicBezTo>
                  <a:cubicBezTo>
                    <a:pt x="899" y="52"/>
                    <a:pt x="898" y="50"/>
                    <a:pt x="897" y="50"/>
                  </a:cubicBezTo>
                  <a:cubicBezTo>
                    <a:pt x="897" y="51"/>
                    <a:pt x="896" y="52"/>
                    <a:pt x="896" y="53"/>
                  </a:cubicBezTo>
                  <a:cubicBezTo>
                    <a:pt x="895" y="53"/>
                    <a:pt x="895" y="54"/>
                    <a:pt x="894" y="55"/>
                  </a:cubicBezTo>
                  <a:cubicBezTo>
                    <a:pt x="893" y="56"/>
                    <a:pt x="893" y="56"/>
                    <a:pt x="892" y="57"/>
                  </a:cubicBezTo>
                  <a:cubicBezTo>
                    <a:pt x="892" y="58"/>
                    <a:pt x="891" y="59"/>
                    <a:pt x="890" y="59"/>
                  </a:cubicBezTo>
                  <a:cubicBezTo>
                    <a:pt x="890" y="59"/>
                    <a:pt x="889" y="58"/>
                    <a:pt x="888" y="58"/>
                  </a:cubicBezTo>
                  <a:cubicBezTo>
                    <a:pt x="888" y="58"/>
                    <a:pt x="886" y="56"/>
                    <a:pt x="886" y="56"/>
                  </a:cubicBezTo>
                  <a:cubicBezTo>
                    <a:pt x="886" y="56"/>
                    <a:pt x="888" y="54"/>
                    <a:pt x="888" y="54"/>
                  </a:cubicBezTo>
                  <a:cubicBezTo>
                    <a:pt x="887" y="54"/>
                    <a:pt x="886" y="52"/>
                    <a:pt x="885" y="52"/>
                  </a:cubicBezTo>
                  <a:cubicBezTo>
                    <a:pt x="885" y="52"/>
                    <a:pt x="884" y="54"/>
                    <a:pt x="884" y="54"/>
                  </a:cubicBezTo>
                  <a:cubicBezTo>
                    <a:pt x="883" y="55"/>
                    <a:pt x="883" y="56"/>
                    <a:pt x="882" y="57"/>
                  </a:cubicBezTo>
                  <a:cubicBezTo>
                    <a:pt x="882" y="57"/>
                    <a:pt x="881" y="59"/>
                    <a:pt x="880" y="59"/>
                  </a:cubicBezTo>
                  <a:cubicBezTo>
                    <a:pt x="880" y="59"/>
                    <a:pt x="878" y="57"/>
                    <a:pt x="878" y="57"/>
                  </a:cubicBezTo>
                  <a:cubicBezTo>
                    <a:pt x="878" y="57"/>
                    <a:pt x="876" y="59"/>
                    <a:pt x="876" y="59"/>
                  </a:cubicBezTo>
                  <a:cubicBezTo>
                    <a:pt x="877" y="60"/>
                    <a:pt x="879" y="61"/>
                    <a:pt x="879" y="61"/>
                  </a:cubicBezTo>
                  <a:cubicBezTo>
                    <a:pt x="879" y="62"/>
                    <a:pt x="877" y="63"/>
                    <a:pt x="877" y="63"/>
                  </a:cubicBezTo>
                  <a:cubicBezTo>
                    <a:pt x="876" y="64"/>
                    <a:pt x="876" y="65"/>
                    <a:pt x="875" y="65"/>
                  </a:cubicBezTo>
                  <a:cubicBezTo>
                    <a:pt x="875" y="66"/>
                    <a:pt x="874" y="68"/>
                    <a:pt x="874" y="68"/>
                  </a:cubicBezTo>
                  <a:cubicBezTo>
                    <a:pt x="873" y="68"/>
                    <a:pt x="872" y="66"/>
                    <a:pt x="871" y="66"/>
                  </a:cubicBezTo>
                  <a:cubicBezTo>
                    <a:pt x="871" y="66"/>
                    <a:pt x="870" y="68"/>
                    <a:pt x="870" y="68"/>
                  </a:cubicBezTo>
                  <a:cubicBezTo>
                    <a:pt x="868" y="67"/>
                    <a:pt x="867" y="66"/>
                    <a:pt x="865" y="65"/>
                  </a:cubicBezTo>
                  <a:cubicBezTo>
                    <a:pt x="866" y="64"/>
                    <a:pt x="866" y="63"/>
                    <a:pt x="867" y="63"/>
                  </a:cubicBezTo>
                  <a:cubicBezTo>
                    <a:pt x="867" y="62"/>
                    <a:pt x="869" y="61"/>
                    <a:pt x="869" y="60"/>
                  </a:cubicBezTo>
                  <a:cubicBezTo>
                    <a:pt x="869" y="60"/>
                    <a:pt x="866" y="59"/>
                    <a:pt x="866" y="59"/>
                  </a:cubicBezTo>
                  <a:cubicBezTo>
                    <a:pt x="867" y="58"/>
                    <a:pt x="868" y="56"/>
                    <a:pt x="868" y="56"/>
                  </a:cubicBezTo>
                  <a:cubicBezTo>
                    <a:pt x="869" y="56"/>
                    <a:pt x="870" y="58"/>
                    <a:pt x="870" y="58"/>
                  </a:cubicBezTo>
                  <a:cubicBezTo>
                    <a:pt x="871" y="58"/>
                    <a:pt x="872" y="59"/>
                    <a:pt x="873" y="60"/>
                  </a:cubicBezTo>
                  <a:cubicBezTo>
                    <a:pt x="873" y="60"/>
                    <a:pt x="874" y="61"/>
                    <a:pt x="875" y="62"/>
                  </a:cubicBezTo>
                  <a:cubicBezTo>
                    <a:pt x="875" y="61"/>
                    <a:pt x="877" y="60"/>
                    <a:pt x="876" y="59"/>
                  </a:cubicBezTo>
                  <a:cubicBezTo>
                    <a:pt x="876" y="59"/>
                    <a:pt x="874" y="58"/>
                    <a:pt x="874" y="58"/>
                  </a:cubicBezTo>
                  <a:cubicBezTo>
                    <a:pt x="874" y="57"/>
                    <a:pt x="876" y="56"/>
                    <a:pt x="876" y="55"/>
                  </a:cubicBezTo>
                  <a:cubicBezTo>
                    <a:pt x="876" y="55"/>
                    <a:pt x="874" y="54"/>
                    <a:pt x="874" y="54"/>
                  </a:cubicBezTo>
                  <a:cubicBezTo>
                    <a:pt x="874" y="53"/>
                    <a:pt x="876" y="52"/>
                    <a:pt x="875" y="51"/>
                  </a:cubicBezTo>
                  <a:cubicBezTo>
                    <a:pt x="875" y="51"/>
                    <a:pt x="874" y="50"/>
                    <a:pt x="873" y="50"/>
                  </a:cubicBezTo>
                  <a:cubicBezTo>
                    <a:pt x="873" y="50"/>
                    <a:pt x="872" y="52"/>
                    <a:pt x="871" y="52"/>
                  </a:cubicBezTo>
                  <a:cubicBezTo>
                    <a:pt x="871" y="52"/>
                    <a:pt x="870" y="50"/>
                    <a:pt x="869" y="50"/>
                  </a:cubicBezTo>
                  <a:cubicBezTo>
                    <a:pt x="869" y="51"/>
                    <a:pt x="868" y="52"/>
                    <a:pt x="868" y="52"/>
                  </a:cubicBezTo>
                  <a:cubicBezTo>
                    <a:pt x="867" y="53"/>
                    <a:pt x="866" y="55"/>
                    <a:pt x="866" y="55"/>
                  </a:cubicBezTo>
                  <a:cubicBezTo>
                    <a:pt x="865" y="55"/>
                    <a:pt x="864" y="53"/>
                    <a:pt x="864" y="53"/>
                  </a:cubicBezTo>
                  <a:cubicBezTo>
                    <a:pt x="863" y="52"/>
                    <a:pt x="862" y="52"/>
                    <a:pt x="861" y="51"/>
                  </a:cubicBezTo>
                  <a:cubicBezTo>
                    <a:pt x="861" y="51"/>
                    <a:pt x="859" y="50"/>
                    <a:pt x="859" y="50"/>
                  </a:cubicBezTo>
                  <a:cubicBezTo>
                    <a:pt x="859" y="50"/>
                    <a:pt x="858" y="51"/>
                    <a:pt x="857" y="52"/>
                  </a:cubicBezTo>
                  <a:cubicBezTo>
                    <a:pt x="857" y="53"/>
                    <a:pt x="856" y="53"/>
                    <a:pt x="856" y="54"/>
                  </a:cubicBezTo>
                  <a:cubicBezTo>
                    <a:pt x="855" y="55"/>
                    <a:pt x="855" y="56"/>
                    <a:pt x="854" y="56"/>
                  </a:cubicBezTo>
                  <a:cubicBezTo>
                    <a:pt x="853" y="57"/>
                    <a:pt x="853" y="58"/>
                    <a:pt x="852" y="59"/>
                  </a:cubicBezTo>
                  <a:cubicBezTo>
                    <a:pt x="852" y="59"/>
                    <a:pt x="851" y="61"/>
                    <a:pt x="851" y="61"/>
                  </a:cubicBezTo>
                  <a:cubicBezTo>
                    <a:pt x="850" y="61"/>
                    <a:pt x="849" y="59"/>
                    <a:pt x="848" y="59"/>
                  </a:cubicBezTo>
                  <a:cubicBezTo>
                    <a:pt x="848" y="58"/>
                    <a:pt x="847" y="58"/>
                    <a:pt x="846" y="57"/>
                  </a:cubicBezTo>
                  <a:cubicBezTo>
                    <a:pt x="846" y="57"/>
                    <a:pt x="844" y="56"/>
                    <a:pt x="844" y="56"/>
                  </a:cubicBezTo>
                  <a:cubicBezTo>
                    <a:pt x="843" y="56"/>
                    <a:pt x="842" y="54"/>
                    <a:pt x="842" y="54"/>
                  </a:cubicBezTo>
                  <a:cubicBezTo>
                    <a:pt x="841" y="54"/>
                    <a:pt x="840" y="56"/>
                    <a:pt x="840" y="56"/>
                  </a:cubicBezTo>
                  <a:cubicBezTo>
                    <a:pt x="840" y="57"/>
                    <a:pt x="839" y="58"/>
                    <a:pt x="838" y="58"/>
                  </a:cubicBezTo>
                  <a:cubicBezTo>
                    <a:pt x="838" y="59"/>
                    <a:pt x="837" y="57"/>
                    <a:pt x="836" y="57"/>
                  </a:cubicBezTo>
                  <a:cubicBezTo>
                    <a:pt x="835" y="57"/>
                    <a:pt x="835" y="59"/>
                    <a:pt x="834" y="59"/>
                  </a:cubicBezTo>
                  <a:cubicBezTo>
                    <a:pt x="834" y="59"/>
                    <a:pt x="833" y="57"/>
                    <a:pt x="832" y="57"/>
                  </a:cubicBezTo>
                  <a:cubicBezTo>
                    <a:pt x="832" y="57"/>
                    <a:pt x="831" y="59"/>
                    <a:pt x="830" y="59"/>
                  </a:cubicBezTo>
                  <a:cubicBezTo>
                    <a:pt x="830" y="60"/>
                    <a:pt x="829" y="62"/>
                    <a:pt x="829" y="62"/>
                  </a:cubicBezTo>
                  <a:cubicBezTo>
                    <a:pt x="828" y="62"/>
                    <a:pt x="827" y="60"/>
                    <a:pt x="826" y="60"/>
                  </a:cubicBezTo>
                  <a:cubicBezTo>
                    <a:pt x="826" y="60"/>
                    <a:pt x="825" y="62"/>
                    <a:pt x="825" y="62"/>
                  </a:cubicBezTo>
                  <a:cubicBezTo>
                    <a:pt x="824" y="62"/>
                    <a:pt x="823" y="60"/>
                    <a:pt x="823" y="61"/>
                  </a:cubicBezTo>
                  <a:cubicBezTo>
                    <a:pt x="822" y="61"/>
                    <a:pt x="822" y="62"/>
                    <a:pt x="821" y="63"/>
                  </a:cubicBezTo>
                  <a:cubicBezTo>
                    <a:pt x="820" y="63"/>
                    <a:pt x="820" y="64"/>
                    <a:pt x="819" y="65"/>
                  </a:cubicBezTo>
                  <a:cubicBezTo>
                    <a:pt x="819" y="65"/>
                    <a:pt x="817" y="63"/>
                    <a:pt x="817" y="63"/>
                  </a:cubicBezTo>
                  <a:cubicBezTo>
                    <a:pt x="817" y="63"/>
                    <a:pt x="818" y="61"/>
                    <a:pt x="819" y="61"/>
                  </a:cubicBezTo>
                  <a:cubicBezTo>
                    <a:pt x="819" y="61"/>
                    <a:pt x="820" y="59"/>
                    <a:pt x="820" y="59"/>
                  </a:cubicBezTo>
                  <a:cubicBezTo>
                    <a:pt x="821" y="59"/>
                    <a:pt x="822" y="61"/>
                    <a:pt x="823" y="61"/>
                  </a:cubicBezTo>
                  <a:cubicBezTo>
                    <a:pt x="823" y="60"/>
                    <a:pt x="824" y="59"/>
                    <a:pt x="824" y="58"/>
                  </a:cubicBezTo>
                  <a:cubicBezTo>
                    <a:pt x="825" y="58"/>
                    <a:pt x="825" y="57"/>
                    <a:pt x="826" y="56"/>
                  </a:cubicBezTo>
                  <a:cubicBezTo>
                    <a:pt x="826" y="55"/>
                    <a:pt x="827" y="55"/>
                    <a:pt x="828" y="54"/>
                  </a:cubicBezTo>
                  <a:cubicBezTo>
                    <a:pt x="828" y="53"/>
                    <a:pt x="829" y="52"/>
                    <a:pt x="829" y="52"/>
                  </a:cubicBezTo>
                  <a:cubicBezTo>
                    <a:pt x="830" y="52"/>
                    <a:pt x="831" y="53"/>
                    <a:pt x="832" y="53"/>
                  </a:cubicBezTo>
                  <a:cubicBezTo>
                    <a:pt x="832" y="53"/>
                    <a:pt x="834" y="55"/>
                    <a:pt x="834" y="55"/>
                  </a:cubicBezTo>
                  <a:cubicBezTo>
                    <a:pt x="834" y="54"/>
                    <a:pt x="835" y="53"/>
                    <a:pt x="836" y="53"/>
                  </a:cubicBezTo>
                  <a:cubicBezTo>
                    <a:pt x="836" y="53"/>
                    <a:pt x="837" y="51"/>
                    <a:pt x="837" y="51"/>
                  </a:cubicBezTo>
                  <a:cubicBezTo>
                    <a:pt x="837" y="50"/>
                    <a:pt x="835" y="49"/>
                    <a:pt x="835" y="49"/>
                  </a:cubicBezTo>
                  <a:cubicBezTo>
                    <a:pt x="835" y="48"/>
                    <a:pt x="836" y="47"/>
                    <a:pt x="837" y="47"/>
                  </a:cubicBezTo>
                  <a:cubicBezTo>
                    <a:pt x="837" y="46"/>
                    <a:pt x="838" y="45"/>
                    <a:pt x="838" y="44"/>
                  </a:cubicBezTo>
                  <a:cubicBezTo>
                    <a:pt x="839" y="44"/>
                    <a:pt x="840" y="43"/>
                    <a:pt x="840" y="42"/>
                  </a:cubicBezTo>
                  <a:cubicBezTo>
                    <a:pt x="839" y="41"/>
                    <a:pt x="837" y="40"/>
                    <a:pt x="836" y="39"/>
                  </a:cubicBezTo>
                  <a:cubicBezTo>
                    <a:pt x="835" y="38"/>
                    <a:pt x="834" y="38"/>
                    <a:pt x="833" y="37"/>
                  </a:cubicBezTo>
                  <a:cubicBezTo>
                    <a:pt x="833" y="38"/>
                    <a:pt x="832" y="39"/>
                    <a:pt x="832" y="39"/>
                  </a:cubicBezTo>
                  <a:cubicBezTo>
                    <a:pt x="832" y="40"/>
                    <a:pt x="834" y="40"/>
                    <a:pt x="834" y="41"/>
                  </a:cubicBezTo>
                  <a:cubicBezTo>
                    <a:pt x="834" y="42"/>
                    <a:pt x="832" y="43"/>
                    <a:pt x="832" y="43"/>
                  </a:cubicBezTo>
                  <a:cubicBezTo>
                    <a:pt x="832" y="43"/>
                    <a:pt x="834" y="45"/>
                    <a:pt x="834" y="45"/>
                  </a:cubicBezTo>
                  <a:cubicBezTo>
                    <a:pt x="834" y="45"/>
                    <a:pt x="833" y="47"/>
                    <a:pt x="833" y="47"/>
                  </a:cubicBezTo>
                  <a:cubicBezTo>
                    <a:pt x="832" y="47"/>
                    <a:pt x="831" y="46"/>
                    <a:pt x="831" y="45"/>
                  </a:cubicBezTo>
                  <a:cubicBezTo>
                    <a:pt x="830" y="45"/>
                    <a:pt x="829" y="44"/>
                    <a:pt x="828" y="44"/>
                  </a:cubicBezTo>
                  <a:cubicBezTo>
                    <a:pt x="828" y="44"/>
                    <a:pt x="827" y="46"/>
                    <a:pt x="827" y="46"/>
                  </a:cubicBezTo>
                  <a:cubicBezTo>
                    <a:pt x="826" y="46"/>
                    <a:pt x="825" y="44"/>
                    <a:pt x="824" y="44"/>
                  </a:cubicBezTo>
                  <a:cubicBezTo>
                    <a:pt x="824" y="44"/>
                    <a:pt x="823" y="46"/>
                    <a:pt x="823" y="46"/>
                  </a:cubicBezTo>
                  <a:cubicBezTo>
                    <a:pt x="822" y="47"/>
                    <a:pt x="821" y="49"/>
                    <a:pt x="821" y="49"/>
                  </a:cubicBezTo>
                  <a:cubicBezTo>
                    <a:pt x="821" y="49"/>
                    <a:pt x="819" y="47"/>
                    <a:pt x="819" y="47"/>
                  </a:cubicBezTo>
                  <a:cubicBezTo>
                    <a:pt x="818" y="47"/>
                    <a:pt x="817" y="49"/>
                    <a:pt x="817" y="49"/>
                  </a:cubicBezTo>
                  <a:cubicBezTo>
                    <a:pt x="816" y="50"/>
                    <a:pt x="816" y="51"/>
                    <a:pt x="815" y="51"/>
                  </a:cubicBezTo>
                  <a:cubicBezTo>
                    <a:pt x="815" y="52"/>
                    <a:pt x="814" y="53"/>
                    <a:pt x="814" y="54"/>
                  </a:cubicBezTo>
                  <a:cubicBezTo>
                    <a:pt x="813" y="54"/>
                    <a:pt x="812" y="56"/>
                    <a:pt x="812" y="56"/>
                  </a:cubicBezTo>
                  <a:cubicBezTo>
                    <a:pt x="811" y="56"/>
                    <a:pt x="810" y="54"/>
                    <a:pt x="810" y="54"/>
                  </a:cubicBezTo>
                  <a:cubicBezTo>
                    <a:pt x="809" y="54"/>
                    <a:pt x="809" y="56"/>
                    <a:pt x="808" y="56"/>
                  </a:cubicBezTo>
                  <a:cubicBezTo>
                    <a:pt x="808" y="57"/>
                    <a:pt x="806" y="55"/>
                    <a:pt x="806" y="55"/>
                  </a:cubicBezTo>
                  <a:cubicBezTo>
                    <a:pt x="805" y="55"/>
                    <a:pt x="804" y="53"/>
                    <a:pt x="803" y="53"/>
                  </a:cubicBezTo>
                  <a:cubicBezTo>
                    <a:pt x="803" y="53"/>
                    <a:pt x="805" y="51"/>
                    <a:pt x="805" y="51"/>
                  </a:cubicBezTo>
                  <a:cubicBezTo>
                    <a:pt x="806" y="50"/>
                    <a:pt x="806" y="49"/>
                    <a:pt x="807" y="49"/>
                  </a:cubicBezTo>
                  <a:cubicBezTo>
                    <a:pt x="807" y="48"/>
                    <a:pt x="808" y="47"/>
                    <a:pt x="809" y="46"/>
                  </a:cubicBezTo>
                  <a:cubicBezTo>
                    <a:pt x="808" y="46"/>
                    <a:pt x="807" y="45"/>
                    <a:pt x="806" y="45"/>
                  </a:cubicBezTo>
                  <a:cubicBezTo>
                    <a:pt x="806" y="45"/>
                    <a:pt x="805" y="47"/>
                    <a:pt x="805" y="47"/>
                  </a:cubicBezTo>
                  <a:cubicBezTo>
                    <a:pt x="804" y="47"/>
                    <a:pt x="803" y="45"/>
                    <a:pt x="802" y="45"/>
                  </a:cubicBezTo>
                  <a:cubicBezTo>
                    <a:pt x="802" y="45"/>
                    <a:pt x="801" y="47"/>
                    <a:pt x="801" y="47"/>
                  </a:cubicBezTo>
                  <a:cubicBezTo>
                    <a:pt x="800" y="48"/>
                    <a:pt x="800" y="49"/>
                    <a:pt x="799" y="50"/>
                  </a:cubicBezTo>
                  <a:cubicBezTo>
                    <a:pt x="798" y="50"/>
                    <a:pt x="798" y="51"/>
                    <a:pt x="797" y="52"/>
                  </a:cubicBezTo>
                  <a:cubicBezTo>
                    <a:pt x="797" y="51"/>
                    <a:pt x="796" y="51"/>
                    <a:pt x="795" y="50"/>
                  </a:cubicBezTo>
                  <a:cubicBezTo>
                    <a:pt x="795" y="50"/>
                    <a:pt x="793" y="48"/>
                    <a:pt x="793" y="48"/>
                  </a:cubicBezTo>
                  <a:cubicBezTo>
                    <a:pt x="792" y="49"/>
                    <a:pt x="792" y="50"/>
                    <a:pt x="791" y="51"/>
                  </a:cubicBezTo>
                  <a:cubicBezTo>
                    <a:pt x="793" y="52"/>
                    <a:pt x="794" y="53"/>
                    <a:pt x="796" y="54"/>
                  </a:cubicBezTo>
                  <a:cubicBezTo>
                    <a:pt x="796" y="55"/>
                    <a:pt x="797" y="55"/>
                    <a:pt x="798" y="56"/>
                  </a:cubicBezTo>
                  <a:cubicBezTo>
                    <a:pt x="799" y="56"/>
                    <a:pt x="799" y="57"/>
                    <a:pt x="800" y="58"/>
                  </a:cubicBezTo>
                  <a:cubicBezTo>
                    <a:pt x="800" y="58"/>
                    <a:pt x="802" y="59"/>
                    <a:pt x="802" y="59"/>
                  </a:cubicBezTo>
                  <a:cubicBezTo>
                    <a:pt x="802" y="59"/>
                    <a:pt x="804" y="57"/>
                    <a:pt x="804" y="57"/>
                  </a:cubicBezTo>
                  <a:cubicBezTo>
                    <a:pt x="804" y="57"/>
                    <a:pt x="806" y="58"/>
                    <a:pt x="806" y="59"/>
                  </a:cubicBezTo>
                  <a:cubicBezTo>
                    <a:pt x="806" y="59"/>
                    <a:pt x="805" y="61"/>
                    <a:pt x="805" y="61"/>
                  </a:cubicBezTo>
                  <a:cubicBezTo>
                    <a:pt x="804" y="61"/>
                    <a:pt x="803" y="63"/>
                    <a:pt x="803" y="63"/>
                  </a:cubicBezTo>
                  <a:cubicBezTo>
                    <a:pt x="802" y="63"/>
                    <a:pt x="801" y="62"/>
                    <a:pt x="801" y="61"/>
                  </a:cubicBezTo>
                  <a:cubicBezTo>
                    <a:pt x="800" y="62"/>
                    <a:pt x="799" y="63"/>
                    <a:pt x="799" y="64"/>
                  </a:cubicBezTo>
                  <a:cubicBezTo>
                    <a:pt x="799" y="64"/>
                    <a:pt x="797" y="66"/>
                    <a:pt x="797" y="66"/>
                  </a:cubicBezTo>
                  <a:cubicBezTo>
                    <a:pt x="796" y="66"/>
                    <a:pt x="796" y="64"/>
                    <a:pt x="795" y="64"/>
                  </a:cubicBezTo>
                  <a:cubicBezTo>
                    <a:pt x="795" y="64"/>
                    <a:pt x="793" y="67"/>
                    <a:pt x="793" y="66"/>
                  </a:cubicBezTo>
                  <a:cubicBezTo>
                    <a:pt x="793" y="66"/>
                    <a:pt x="791" y="65"/>
                    <a:pt x="791" y="65"/>
                  </a:cubicBezTo>
                  <a:cubicBezTo>
                    <a:pt x="791" y="64"/>
                    <a:pt x="793" y="63"/>
                    <a:pt x="793" y="63"/>
                  </a:cubicBezTo>
                  <a:cubicBezTo>
                    <a:pt x="793" y="62"/>
                    <a:pt x="795" y="60"/>
                    <a:pt x="794" y="60"/>
                  </a:cubicBezTo>
                  <a:cubicBezTo>
                    <a:pt x="794" y="60"/>
                    <a:pt x="792" y="59"/>
                    <a:pt x="792" y="59"/>
                  </a:cubicBezTo>
                  <a:cubicBezTo>
                    <a:pt x="792" y="59"/>
                    <a:pt x="791" y="61"/>
                    <a:pt x="791" y="61"/>
                  </a:cubicBezTo>
                  <a:cubicBezTo>
                    <a:pt x="790" y="61"/>
                    <a:pt x="789" y="60"/>
                    <a:pt x="788" y="59"/>
                  </a:cubicBezTo>
                  <a:cubicBezTo>
                    <a:pt x="788" y="59"/>
                    <a:pt x="786" y="58"/>
                    <a:pt x="786" y="57"/>
                  </a:cubicBezTo>
                  <a:cubicBezTo>
                    <a:pt x="786" y="57"/>
                    <a:pt x="788" y="55"/>
                    <a:pt x="788" y="55"/>
                  </a:cubicBezTo>
                  <a:cubicBezTo>
                    <a:pt x="788" y="54"/>
                    <a:pt x="789" y="54"/>
                    <a:pt x="789" y="53"/>
                  </a:cubicBezTo>
                  <a:cubicBezTo>
                    <a:pt x="790" y="52"/>
                    <a:pt x="791" y="51"/>
                    <a:pt x="791" y="51"/>
                  </a:cubicBezTo>
                  <a:cubicBezTo>
                    <a:pt x="791" y="50"/>
                    <a:pt x="789" y="49"/>
                    <a:pt x="789" y="49"/>
                  </a:cubicBezTo>
                  <a:cubicBezTo>
                    <a:pt x="789" y="48"/>
                    <a:pt x="791" y="47"/>
                    <a:pt x="791" y="47"/>
                  </a:cubicBezTo>
                  <a:cubicBezTo>
                    <a:pt x="791" y="46"/>
                    <a:pt x="788" y="46"/>
                    <a:pt x="788" y="45"/>
                  </a:cubicBezTo>
                  <a:cubicBezTo>
                    <a:pt x="788" y="46"/>
                    <a:pt x="787" y="47"/>
                    <a:pt x="787" y="47"/>
                  </a:cubicBezTo>
                  <a:cubicBezTo>
                    <a:pt x="786" y="48"/>
                    <a:pt x="785" y="49"/>
                    <a:pt x="785" y="50"/>
                  </a:cubicBezTo>
                  <a:cubicBezTo>
                    <a:pt x="785" y="50"/>
                    <a:pt x="787" y="51"/>
                    <a:pt x="787" y="51"/>
                  </a:cubicBezTo>
                  <a:cubicBezTo>
                    <a:pt x="787" y="52"/>
                    <a:pt x="786" y="53"/>
                    <a:pt x="786" y="53"/>
                  </a:cubicBezTo>
                  <a:cubicBezTo>
                    <a:pt x="785" y="54"/>
                    <a:pt x="784" y="52"/>
                    <a:pt x="783" y="52"/>
                  </a:cubicBezTo>
                  <a:cubicBezTo>
                    <a:pt x="782" y="53"/>
                    <a:pt x="781" y="55"/>
                    <a:pt x="780" y="56"/>
                  </a:cubicBezTo>
                  <a:cubicBezTo>
                    <a:pt x="778" y="55"/>
                    <a:pt x="777" y="54"/>
                    <a:pt x="775" y="53"/>
                  </a:cubicBezTo>
                  <a:cubicBezTo>
                    <a:pt x="777" y="51"/>
                    <a:pt x="778" y="50"/>
                    <a:pt x="779" y="48"/>
                  </a:cubicBezTo>
                  <a:cubicBezTo>
                    <a:pt x="779" y="48"/>
                    <a:pt x="780" y="50"/>
                    <a:pt x="781" y="50"/>
                  </a:cubicBezTo>
                  <a:cubicBezTo>
                    <a:pt x="781" y="50"/>
                    <a:pt x="783" y="48"/>
                    <a:pt x="783" y="48"/>
                  </a:cubicBezTo>
                  <a:cubicBezTo>
                    <a:pt x="783" y="48"/>
                    <a:pt x="781" y="46"/>
                    <a:pt x="781" y="46"/>
                  </a:cubicBezTo>
                  <a:cubicBezTo>
                    <a:pt x="780" y="46"/>
                    <a:pt x="782" y="44"/>
                    <a:pt x="782" y="44"/>
                  </a:cubicBezTo>
                  <a:cubicBezTo>
                    <a:pt x="782" y="43"/>
                    <a:pt x="780" y="43"/>
                    <a:pt x="780" y="42"/>
                  </a:cubicBezTo>
                  <a:cubicBezTo>
                    <a:pt x="779" y="44"/>
                    <a:pt x="778" y="45"/>
                    <a:pt x="777" y="47"/>
                  </a:cubicBezTo>
                  <a:cubicBezTo>
                    <a:pt x="776" y="47"/>
                    <a:pt x="776" y="48"/>
                    <a:pt x="775" y="49"/>
                  </a:cubicBezTo>
                  <a:cubicBezTo>
                    <a:pt x="775" y="49"/>
                    <a:pt x="773" y="47"/>
                    <a:pt x="773" y="47"/>
                  </a:cubicBezTo>
                  <a:cubicBezTo>
                    <a:pt x="772" y="47"/>
                    <a:pt x="771" y="49"/>
                    <a:pt x="771" y="49"/>
                  </a:cubicBezTo>
                  <a:cubicBezTo>
                    <a:pt x="771" y="50"/>
                    <a:pt x="770" y="52"/>
                    <a:pt x="769" y="52"/>
                  </a:cubicBezTo>
                  <a:cubicBezTo>
                    <a:pt x="769" y="52"/>
                    <a:pt x="767" y="50"/>
                    <a:pt x="767" y="50"/>
                  </a:cubicBezTo>
                  <a:cubicBezTo>
                    <a:pt x="767" y="50"/>
                    <a:pt x="765" y="48"/>
                    <a:pt x="765" y="48"/>
                  </a:cubicBezTo>
                  <a:cubicBezTo>
                    <a:pt x="765" y="48"/>
                    <a:pt x="763" y="50"/>
                    <a:pt x="763" y="50"/>
                  </a:cubicBezTo>
                  <a:cubicBezTo>
                    <a:pt x="763" y="51"/>
                    <a:pt x="765" y="52"/>
                    <a:pt x="765" y="52"/>
                  </a:cubicBezTo>
                  <a:cubicBezTo>
                    <a:pt x="765" y="53"/>
                    <a:pt x="764" y="54"/>
                    <a:pt x="764" y="54"/>
                  </a:cubicBezTo>
                  <a:cubicBezTo>
                    <a:pt x="763" y="55"/>
                    <a:pt x="763" y="56"/>
                    <a:pt x="762" y="57"/>
                  </a:cubicBezTo>
                  <a:cubicBezTo>
                    <a:pt x="762" y="57"/>
                    <a:pt x="760" y="55"/>
                    <a:pt x="760" y="55"/>
                  </a:cubicBezTo>
                  <a:cubicBezTo>
                    <a:pt x="759" y="55"/>
                    <a:pt x="758" y="57"/>
                    <a:pt x="758" y="57"/>
                  </a:cubicBezTo>
                  <a:cubicBezTo>
                    <a:pt x="758" y="58"/>
                    <a:pt x="756" y="59"/>
                    <a:pt x="756" y="59"/>
                  </a:cubicBezTo>
                  <a:cubicBezTo>
                    <a:pt x="756" y="60"/>
                    <a:pt x="759" y="61"/>
                    <a:pt x="758" y="61"/>
                  </a:cubicBezTo>
                  <a:cubicBezTo>
                    <a:pt x="758" y="62"/>
                    <a:pt x="757" y="63"/>
                    <a:pt x="757" y="63"/>
                  </a:cubicBezTo>
                  <a:cubicBezTo>
                    <a:pt x="756" y="64"/>
                    <a:pt x="756" y="65"/>
                    <a:pt x="755" y="66"/>
                  </a:cubicBezTo>
                  <a:cubicBezTo>
                    <a:pt x="755" y="66"/>
                    <a:pt x="753" y="64"/>
                    <a:pt x="753" y="64"/>
                  </a:cubicBezTo>
                  <a:cubicBezTo>
                    <a:pt x="753" y="64"/>
                    <a:pt x="754" y="62"/>
                    <a:pt x="755" y="62"/>
                  </a:cubicBezTo>
                  <a:cubicBezTo>
                    <a:pt x="755" y="61"/>
                    <a:pt x="756" y="60"/>
                    <a:pt x="756" y="59"/>
                  </a:cubicBezTo>
                  <a:cubicBezTo>
                    <a:pt x="756" y="59"/>
                    <a:pt x="754" y="58"/>
                    <a:pt x="754" y="58"/>
                  </a:cubicBezTo>
                  <a:cubicBezTo>
                    <a:pt x="754" y="57"/>
                    <a:pt x="756" y="56"/>
                    <a:pt x="756" y="55"/>
                  </a:cubicBezTo>
                  <a:cubicBezTo>
                    <a:pt x="756" y="55"/>
                    <a:pt x="754" y="54"/>
                    <a:pt x="753" y="54"/>
                  </a:cubicBezTo>
                  <a:cubicBezTo>
                    <a:pt x="753" y="53"/>
                    <a:pt x="752" y="53"/>
                    <a:pt x="751" y="52"/>
                  </a:cubicBezTo>
                  <a:cubicBezTo>
                    <a:pt x="751" y="53"/>
                    <a:pt x="749" y="54"/>
                    <a:pt x="750" y="54"/>
                  </a:cubicBezTo>
                  <a:cubicBezTo>
                    <a:pt x="750" y="55"/>
                    <a:pt x="752" y="55"/>
                    <a:pt x="752" y="56"/>
                  </a:cubicBezTo>
                  <a:cubicBezTo>
                    <a:pt x="752" y="56"/>
                    <a:pt x="750" y="58"/>
                    <a:pt x="750" y="58"/>
                  </a:cubicBezTo>
                  <a:cubicBezTo>
                    <a:pt x="750" y="58"/>
                    <a:pt x="748" y="56"/>
                    <a:pt x="748" y="57"/>
                  </a:cubicBezTo>
                  <a:cubicBezTo>
                    <a:pt x="747" y="57"/>
                    <a:pt x="747" y="59"/>
                    <a:pt x="746" y="59"/>
                  </a:cubicBezTo>
                  <a:cubicBezTo>
                    <a:pt x="747" y="59"/>
                    <a:pt x="748" y="61"/>
                    <a:pt x="748" y="60"/>
                  </a:cubicBezTo>
                  <a:cubicBezTo>
                    <a:pt x="748" y="61"/>
                    <a:pt x="747" y="63"/>
                    <a:pt x="747" y="63"/>
                  </a:cubicBezTo>
                  <a:cubicBezTo>
                    <a:pt x="746" y="63"/>
                    <a:pt x="745" y="61"/>
                    <a:pt x="744" y="61"/>
                  </a:cubicBezTo>
                  <a:cubicBezTo>
                    <a:pt x="744" y="61"/>
                    <a:pt x="742" y="60"/>
                    <a:pt x="742" y="59"/>
                  </a:cubicBezTo>
                  <a:cubicBezTo>
                    <a:pt x="742" y="59"/>
                    <a:pt x="744" y="58"/>
                    <a:pt x="744" y="57"/>
                  </a:cubicBezTo>
                  <a:cubicBezTo>
                    <a:pt x="744" y="56"/>
                    <a:pt x="742" y="56"/>
                    <a:pt x="742" y="55"/>
                  </a:cubicBezTo>
                  <a:cubicBezTo>
                    <a:pt x="742" y="55"/>
                    <a:pt x="744" y="54"/>
                    <a:pt x="743" y="53"/>
                  </a:cubicBezTo>
                  <a:cubicBezTo>
                    <a:pt x="743" y="52"/>
                    <a:pt x="742" y="52"/>
                    <a:pt x="741" y="51"/>
                  </a:cubicBezTo>
                  <a:cubicBezTo>
                    <a:pt x="740" y="53"/>
                    <a:pt x="739" y="54"/>
                    <a:pt x="738" y="56"/>
                  </a:cubicBezTo>
                  <a:cubicBezTo>
                    <a:pt x="737" y="57"/>
                    <a:pt x="736" y="57"/>
                    <a:pt x="736" y="58"/>
                  </a:cubicBezTo>
                  <a:cubicBezTo>
                    <a:pt x="736" y="58"/>
                    <a:pt x="738" y="59"/>
                    <a:pt x="738" y="60"/>
                  </a:cubicBezTo>
                  <a:cubicBezTo>
                    <a:pt x="738" y="60"/>
                    <a:pt x="737" y="62"/>
                    <a:pt x="737" y="62"/>
                  </a:cubicBezTo>
                  <a:cubicBezTo>
                    <a:pt x="736" y="63"/>
                    <a:pt x="735" y="64"/>
                    <a:pt x="735" y="64"/>
                  </a:cubicBezTo>
                  <a:cubicBezTo>
                    <a:pt x="732" y="62"/>
                    <a:pt x="729" y="60"/>
                    <a:pt x="726" y="57"/>
                  </a:cubicBezTo>
                  <a:cubicBezTo>
                    <a:pt x="727" y="57"/>
                    <a:pt x="727" y="55"/>
                    <a:pt x="728" y="55"/>
                  </a:cubicBezTo>
                  <a:cubicBezTo>
                    <a:pt x="728" y="55"/>
                    <a:pt x="729" y="57"/>
                    <a:pt x="730" y="57"/>
                  </a:cubicBezTo>
                  <a:cubicBezTo>
                    <a:pt x="730" y="57"/>
                    <a:pt x="731" y="55"/>
                    <a:pt x="732" y="55"/>
                  </a:cubicBezTo>
                  <a:cubicBezTo>
                    <a:pt x="732" y="54"/>
                    <a:pt x="733" y="53"/>
                    <a:pt x="733" y="52"/>
                  </a:cubicBezTo>
                  <a:cubicBezTo>
                    <a:pt x="734" y="52"/>
                    <a:pt x="734" y="51"/>
                    <a:pt x="735" y="50"/>
                  </a:cubicBezTo>
                  <a:cubicBezTo>
                    <a:pt x="735" y="50"/>
                    <a:pt x="737" y="49"/>
                    <a:pt x="737" y="48"/>
                  </a:cubicBezTo>
                  <a:cubicBezTo>
                    <a:pt x="737" y="48"/>
                    <a:pt x="735" y="47"/>
                    <a:pt x="734" y="46"/>
                  </a:cubicBezTo>
                  <a:cubicBezTo>
                    <a:pt x="734" y="47"/>
                    <a:pt x="733" y="48"/>
                    <a:pt x="733" y="49"/>
                  </a:cubicBezTo>
                  <a:cubicBezTo>
                    <a:pt x="733" y="49"/>
                    <a:pt x="731" y="51"/>
                    <a:pt x="731" y="51"/>
                  </a:cubicBezTo>
                  <a:cubicBezTo>
                    <a:pt x="731" y="51"/>
                    <a:pt x="729" y="49"/>
                    <a:pt x="729" y="49"/>
                  </a:cubicBezTo>
                  <a:cubicBezTo>
                    <a:pt x="729" y="49"/>
                    <a:pt x="731" y="47"/>
                    <a:pt x="731" y="47"/>
                  </a:cubicBezTo>
                  <a:cubicBezTo>
                    <a:pt x="730" y="47"/>
                    <a:pt x="729" y="45"/>
                    <a:pt x="728" y="45"/>
                  </a:cubicBezTo>
                  <a:cubicBezTo>
                    <a:pt x="728" y="45"/>
                    <a:pt x="727" y="47"/>
                    <a:pt x="727" y="47"/>
                  </a:cubicBezTo>
                  <a:cubicBezTo>
                    <a:pt x="726" y="47"/>
                    <a:pt x="725" y="46"/>
                    <a:pt x="724" y="46"/>
                  </a:cubicBezTo>
                  <a:cubicBezTo>
                    <a:pt x="724" y="46"/>
                    <a:pt x="723" y="44"/>
                    <a:pt x="722" y="44"/>
                  </a:cubicBezTo>
                  <a:cubicBezTo>
                    <a:pt x="722" y="44"/>
                    <a:pt x="721" y="46"/>
                    <a:pt x="720" y="46"/>
                  </a:cubicBezTo>
                  <a:cubicBezTo>
                    <a:pt x="720" y="46"/>
                    <a:pt x="719" y="44"/>
                    <a:pt x="718" y="44"/>
                  </a:cubicBezTo>
                  <a:cubicBezTo>
                    <a:pt x="718" y="45"/>
                    <a:pt x="717" y="47"/>
                    <a:pt x="716" y="47"/>
                  </a:cubicBezTo>
                  <a:cubicBezTo>
                    <a:pt x="716" y="47"/>
                    <a:pt x="715" y="45"/>
                    <a:pt x="714" y="45"/>
                  </a:cubicBezTo>
                  <a:cubicBezTo>
                    <a:pt x="714" y="45"/>
                    <a:pt x="713" y="47"/>
                    <a:pt x="713" y="47"/>
                  </a:cubicBezTo>
                  <a:cubicBezTo>
                    <a:pt x="713" y="48"/>
                    <a:pt x="715" y="48"/>
                    <a:pt x="715" y="49"/>
                  </a:cubicBezTo>
                  <a:cubicBezTo>
                    <a:pt x="715" y="50"/>
                    <a:pt x="713" y="50"/>
                    <a:pt x="713" y="51"/>
                  </a:cubicBezTo>
                  <a:cubicBezTo>
                    <a:pt x="715" y="52"/>
                    <a:pt x="716" y="53"/>
                    <a:pt x="718" y="55"/>
                  </a:cubicBezTo>
                  <a:cubicBezTo>
                    <a:pt x="718" y="55"/>
                    <a:pt x="719" y="56"/>
                    <a:pt x="720" y="56"/>
                  </a:cubicBezTo>
                  <a:cubicBezTo>
                    <a:pt x="719" y="58"/>
                    <a:pt x="717" y="59"/>
                    <a:pt x="716" y="61"/>
                  </a:cubicBezTo>
                  <a:cubicBezTo>
                    <a:pt x="715" y="60"/>
                    <a:pt x="713" y="58"/>
                    <a:pt x="712" y="57"/>
                  </a:cubicBezTo>
                  <a:cubicBezTo>
                    <a:pt x="712" y="57"/>
                    <a:pt x="714" y="56"/>
                    <a:pt x="714" y="55"/>
                  </a:cubicBezTo>
                  <a:cubicBezTo>
                    <a:pt x="714" y="55"/>
                    <a:pt x="712" y="54"/>
                    <a:pt x="711" y="53"/>
                  </a:cubicBezTo>
                  <a:cubicBezTo>
                    <a:pt x="711" y="53"/>
                    <a:pt x="710" y="52"/>
                    <a:pt x="709" y="52"/>
                  </a:cubicBezTo>
                  <a:cubicBezTo>
                    <a:pt x="708" y="53"/>
                    <a:pt x="707" y="55"/>
                    <a:pt x="706" y="56"/>
                  </a:cubicBezTo>
                  <a:cubicBezTo>
                    <a:pt x="705" y="57"/>
                    <a:pt x="705" y="58"/>
                    <a:pt x="704" y="58"/>
                  </a:cubicBezTo>
                  <a:cubicBezTo>
                    <a:pt x="704" y="58"/>
                    <a:pt x="702" y="57"/>
                    <a:pt x="702" y="57"/>
                  </a:cubicBezTo>
                  <a:cubicBezTo>
                    <a:pt x="702" y="56"/>
                    <a:pt x="700" y="55"/>
                    <a:pt x="700" y="55"/>
                  </a:cubicBezTo>
                  <a:cubicBezTo>
                    <a:pt x="699" y="55"/>
                    <a:pt x="698" y="57"/>
                    <a:pt x="698" y="57"/>
                  </a:cubicBezTo>
                  <a:cubicBezTo>
                    <a:pt x="698" y="57"/>
                    <a:pt x="696" y="56"/>
                    <a:pt x="696" y="56"/>
                  </a:cubicBezTo>
                  <a:cubicBezTo>
                    <a:pt x="696" y="55"/>
                    <a:pt x="697" y="53"/>
                    <a:pt x="697" y="53"/>
                  </a:cubicBezTo>
                  <a:cubicBezTo>
                    <a:pt x="698" y="53"/>
                    <a:pt x="699" y="55"/>
                    <a:pt x="700" y="55"/>
                  </a:cubicBezTo>
                  <a:cubicBezTo>
                    <a:pt x="700" y="54"/>
                    <a:pt x="701" y="53"/>
                    <a:pt x="701" y="53"/>
                  </a:cubicBezTo>
                  <a:cubicBezTo>
                    <a:pt x="701" y="52"/>
                    <a:pt x="699" y="51"/>
                    <a:pt x="699" y="51"/>
                  </a:cubicBezTo>
                  <a:cubicBezTo>
                    <a:pt x="699" y="50"/>
                    <a:pt x="697" y="50"/>
                    <a:pt x="697" y="49"/>
                  </a:cubicBezTo>
                  <a:cubicBezTo>
                    <a:pt x="696" y="49"/>
                    <a:pt x="695" y="48"/>
                    <a:pt x="695" y="48"/>
                  </a:cubicBezTo>
                  <a:cubicBezTo>
                    <a:pt x="694" y="47"/>
                    <a:pt x="693" y="47"/>
                    <a:pt x="692" y="46"/>
                  </a:cubicBezTo>
                  <a:cubicBezTo>
                    <a:pt x="692" y="47"/>
                    <a:pt x="691" y="47"/>
                    <a:pt x="691" y="48"/>
                  </a:cubicBezTo>
                  <a:cubicBezTo>
                    <a:pt x="690" y="48"/>
                    <a:pt x="689" y="50"/>
                    <a:pt x="689" y="50"/>
                  </a:cubicBezTo>
                  <a:cubicBezTo>
                    <a:pt x="689" y="51"/>
                    <a:pt x="691" y="52"/>
                    <a:pt x="691" y="52"/>
                  </a:cubicBezTo>
                  <a:cubicBezTo>
                    <a:pt x="691" y="52"/>
                    <a:pt x="690" y="54"/>
                    <a:pt x="689" y="54"/>
                  </a:cubicBezTo>
                  <a:cubicBezTo>
                    <a:pt x="689" y="54"/>
                    <a:pt x="688" y="53"/>
                    <a:pt x="687" y="53"/>
                  </a:cubicBezTo>
                  <a:cubicBezTo>
                    <a:pt x="686" y="52"/>
                    <a:pt x="686" y="51"/>
                    <a:pt x="685" y="51"/>
                  </a:cubicBezTo>
                  <a:cubicBezTo>
                    <a:pt x="685" y="51"/>
                    <a:pt x="683" y="49"/>
                    <a:pt x="683" y="49"/>
                  </a:cubicBezTo>
                  <a:cubicBezTo>
                    <a:pt x="682" y="49"/>
                    <a:pt x="681" y="51"/>
                    <a:pt x="681" y="51"/>
                  </a:cubicBezTo>
                  <a:cubicBezTo>
                    <a:pt x="680" y="52"/>
                    <a:pt x="680" y="53"/>
                    <a:pt x="679" y="54"/>
                  </a:cubicBezTo>
                  <a:cubicBezTo>
                    <a:pt x="679" y="54"/>
                    <a:pt x="678" y="56"/>
                    <a:pt x="678" y="56"/>
                  </a:cubicBezTo>
                  <a:cubicBezTo>
                    <a:pt x="677" y="56"/>
                    <a:pt x="676" y="54"/>
                    <a:pt x="675" y="54"/>
                  </a:cubicBezTo>
                  <a:cubicBezTo>
                    <a:pt x="675" y="54"/>
                    <a:pt x="674" y="53"/>
                    <a:pt x="673" y="53"/>
                  </a:cubicBezTo>
                  <a:cubicBezTo>
                    <a:pt x="673" y="52"/>
                    <a:pt x="672" y="55"/>
                    <a:pt x="671" y="55"/>
                  </a:cubicBezTo>
                  <a:cubicBezTo>
                    <a:pt x="671" y="55"/>
                    <a:pt x="670" y="53"/>
                    <a:pt x="669" y="53"/>
                  </a:cubicBezTo>
                  <a:cubicBezTo>
                    <a:pt x="669" y="54"/>
                    <a:pt x="668" y="55"/>
                    <a:pt x="668" y="55"/>
                  </a:cubicBezTo>
                  <a:cubicBezTo>
                    <a:pt x="668" y="55"/>
                    <a:pt x="665" y="54"/>
                    <a:pt x="665" y="54"/>
                  </a:cubicBezTo>
                  <a:cubicBezTo>
                    <a:pt x="665" y="53"/>
                    <a:pt x="667" y="52"/>
                    <a:pt x="667" y="51"/>
                  </a:cubicBezTo>
                  <a:cubicBezTo>
                    <a:pt x="667" y="51"/>
                    <a:pt x="668" y="50"/>
                    <a:pt x="669" y="49"/>
                  </a:cubicBezTo>
                  <a:cubicBezTo>
                    <a:pt x="669" y="49"/>
                    <a:pt x="670" y="47"/>
                    <a:pt x="670" y="47"/>
                  </a:cubicBezTo>
                  <a:cubicBezTo>
                    <a:pt x="670" y="46"/>
                    <a:pt x="668" y="46"/>
                    <a:pt x="668" y="45"/>
                  </a:cubicBezTo>
                  <a:cubicBezTo>
                    <a:pt x="668" y="45"/>
                    <a:pt x="670" y="43"/>
                    <a:pt x="670" y="43"/>
                  </a:cubicBezTo>
                  <a:cubicBezTo>
                    <a:pt x="670" y="42"/>
                    <a:pt x="668" y="42"/>
                    <a:pt x="668" y="41"/>
                  </a:cubicBezTo>
                  <a:cubicBezTo>
                    <a:pt x="668" y="41"/>
                    <a:pt x="666" y="40"/>
                    <a:pt x="665" y="40"/>
                  </a:cubicBezTo>
                  <a:cubicBezTo>
                    <a:pt x="665" y="40"/>
                    <a:pt x="664" y="41"/>
                    <a:pt x="664" y="42"/>
                  </a:cubicBezTo>
                  <a:cubicBezTo>
                    <a:pt x="664" y="42"/>
                    <a:pt x="666" y="43"/>
                    <a:pt x="666" y="43"/>
                  </a:cubicBezTo>
                  <a:cubicBezTo>
                    <a:pt x="666" y="44"/>
                    <a:pt x="665" y="45"/>
                    <a:pt x="664" y="46"/>
                  </a:cubicBezTo>
                  <a:cubicBezTo>
                    <a:pt x="664" y="46"/>
                    <a:pt x="663" y="47"/>
                    <a:pt x="663" y="48"/>
                  </a:cubicBezTo>
                  <a:cubicBezTo>
                    <a:pt x="662" y="48"/>
                    <a:pt x="665" y="49"/>
                    <a:pt x="665" y="50"/>
                  </a:cubicBezTo>
                  <a:cubicBezTo>
                    <a:pt x="665" y="50"/>
                    <a:pt x="663" y="51"/>
                    <a:pt x="663" y="52"/>
                  </a:cubicBezTo>
                  <a:cubicBezTo>
                    <a:pt x="663" y="53"/>
                    <a:pt x="661" y="53"/>
                    <a:pt x="661" y="54"/>
                  </a:cubicBezTo>
                  <a:cubicBezTo>
                    <a:pt x="661" y="55"/>
                    <a:pt x="663" y="55"/>
                    <a:pt x="664" y="56"/>
                  </a:cubicBezTo>
                  <a:cubicBezTo>
                    <a:pt x="662" y="57"/>
                    <a:pt x="661" y="59"/>
                    <a:pt x="660" y="60"/>
                  </a:cubicBezTo>
                  <a:cubicBezTo>
                    <a:pt x="660" y="61"/>
                    <a:pt x="659" y="62"/>
                    <a:pt x="659" y="63"/>
                  </a:cubicBezTo>
                  <a:cubicBezTo>
                    <a:pt x="657" y="61"/>
                    <a:pt x="656" y="60"/>
                    <a:pt x="654" y="59"/>
                  </a:cubicBezTo>
                  <a:cubicBezTo>
                    <a:pt x="655" y="58"/>
                    <a:pt x="655" y="58"/>
                    <a:pt x="656" y="57"/>
                  </a:cubicBezTo>
                  <a:cubicBezTo>
                    <a:pt x="656" y="56"/>
                    <a:pt x="657" y="55"/>
                    <a:pt x="657" y="55"/>
                  </a:cubicBezTo>
                  <a:cubicBezTo>
                    <a:pt x="657" y="54"/>
                    <a:pt x="655" y="53"/>
                    <a:pt x="655" y="53"/>
                  </a:cubicBezTo>
                  <a:cubicBezTo>
                    <a:pt x="655" y="53"/>
                    <a:pt x="653" y="52"/>
                    <a:pt x="653" y="51"/>
                  </a:cubicBezTo>
                  <a:cubicBezTo>
                    <a:pt x="653" y="51"/>
                    <a:pt x="655" y="50"/>
                    <a:pt x="655" y="49"/>
                  </a:cubicBezTo>
                  <a:cubicBezTo>
                    <a:pt x="654" y="48"/>
                    <a:pt x="653" y="48"/>
                    <a:pt x="652" y="47"/>
                  </a:cubicBezTo>
                  <a:cubicBezTo>
                    <a:pt x="652" y="47"/>
                    <a:pt x="651" y="46"/>
                    <a:pt x="650" y="46"/>
                  </a:cubicBezTo>
                  <a:cubicBezTo>
                    <a:pt x="650" y="46"/>
                    <a:pt x="649" y="47"/>
                    <a:pt x="649" y="48"/>
                  </a:cubicBezTo>
                  <a:cubicBezTo>
                    <a:pt x="648" y="48"/>
                    <a:pt x="647" y="50"/>
                    <a:pt x="647" y="50"/>
                  </a:cubicBezTo>
                  <a:cubicBezTo>
                    <a:pt x="647" y="50"/>
                    <a:pt x="649" y="51"/>
                    <a:pt x="649" y="52"/>
                  </a:cubicBezTo>
                  <a:cubicBezTo>
                    <a:pt x="649" y="52"/>
                    <a:pt x="648" y="53"/>
                    <a:pt x="647" y="54"/>
                  </a:cubicBezTo>
                  <a:cubicBezTo>
                    <a:pt x="647" y="54"/>
                    <a:pt x="646" y="56"/>
                    <a:pt x="646" y="56"/>
                  </a:cubicBezTo>
                  <a:cubicBezTo>
                    <a:pt x="646" y="57"/>
                    <a:pt x="648" y="57"/>
                    <a:pt x="648" y="58"/>
                  </a:cubicBezTo>
                  <a:cubicBezTo>
                    <a:pt x="648" y="59"/>
                    <a:pt x="646" y="59"/>
                    <a:pt x="646" y="60"/>
                  </a:cubicBezTo>
                  <a:cubicBezTo>
                    <a:pt x="646" y="60"/>
                    <a:pt x="644" y="59"/>
                    <a:pt x="644" y="58"/>
                  </a:cubicBezTo>
                  <a:cubicBezTo>
                    <a:pt x="644" y="58"/>
                    <a:pt x="646" y="57"/>
                    <a:pt x="646" y="56"/>
                  </a:cubicBezTo>
                  <a:cubicBezTo>
                    <a:pt x="645" y="56"/>
                    <a:pt x="644" y="55"/>
                    <a:pt x="643" y="55"/>
                  </a:cubicBezTo>
                  <a:cubicBezTo>
                    <a:pt x="643" y="54"/>
                    <a:pt x="642" y="53"/>
                    <a:pt x="641" y="53"/>
                  </a:cubicBezTo>
                  <a:cubicBezTo>
                    <a:pt x="641" y="53"/>
                    <a:pt x="639" y="51"/>
                    <a:pt x="639" y="51"/>
                  </a:cubicBezTo>
                  <a:cubicBezTo>
                    <a:pt x="638" y="51"/>
                    <a:pt x="638" y="53"/>
                    <a:pt x="637" y="53"/>
                  </a:cubicBezTo>
                  <a:cubicBezTo>
                    <a:pt x="637" y="53"/>
                    <a:pt x="636" y="51"/>
                    <a:pt x="635" y="52"/>
                  </a:cubicBezTo>
                  <a:cubicBezTo>
                    <a:pt x="634" y="52"/>
                    <a:pt x="634" y="54"/>
                    <a:pt x="633" y="54"/>
                  </a:cubicBezTo>
                  <a:cubicBezTo>
                    <a:pt x="634" y="55"/>
                    <a:pt x="635" y="55"/>
                    <a:pt x="636" y="56"/>
                  </a:cubicBezTo>
                  <a:cubicBezTo>
                    <a:pt x="636" y="56"/>
                    <a:pt x="634" y="57"/>
                    <a:pt x="634" y="58"/>
                  </a:cubicBezTo>
                  <a:cubicBezTo>
                    <a:pt x="633" y="58"/>
                    <a:pt x="632" y="59"/>
                    <a:pt x="632" y="60"/>
                  </a:cubicBezTo>
                  <a:cubicBezTo>
                    <a:pt x="632" y="60"/>
                    <a:pt x="634" y="61"/>
                    <a:pt x="634" y="62"/>
                  </a:cubicBezTo>
                  <a:cubicBezTo>
                    <a:pt x="634" y="62"/>
                    <a:pt x="633" y="64"/>
                    <a:pt x="633" y="64"/>
                  </a:cubicBezTo>
                  <a:cubicBezTo>
                    <a:pt x="632" y="65"/>
                    <a:pt x="631" y="65"/>
                    <a:pt x="631" y="66"/>
                  </a:cubicBezTo>
                  <a:cubicBezTo>
                    <a:pt x="631" y="66"/>
                    <a:pt x="629" y="65"/>
                    <a:pt x="629" y="64"/>
                  </a:cubicBezTo>
                  <a:cubicBezTo>
                    <a:pt x="629" y="64"/>
                    <a:pt x="631" y="63"/>
                    <a:pt x="630" y="62"/>
                  </a:cubicBezTo>
                  <a:cubicBezTo>
                    <a:pt x="630" y="62"/>
                    <a:pt x="628" y="61"/>
                    <a:pt x="628" y="61"/>
                  </a:cubicBezTo>
                  <a:cubicBezTo>
                    <a:pt x="628" y="60"/>
                    <a:pt x="626" y="60"/>
                    <a:pt x="626" y="59"/>
                  </a:cubicBezTo>
                  <a:cubicBezTo>
                    <a:pt x="626" y="58"/>
                    <a:pt x="628" y="57"/>
                    <a:pt x="628" y="57"/>
                  </a:cubicBezTo>
                  <a:cubicBezTo>
                    <a:pt x="628" y="56"/>
                    <a:pt x="629" y="55"/>
                    <a:pt x="629" y="54"/>
                  </a:cubicBezTo>
                  <a:cubicBezTo>
                    <a:pt x="629" y="54"/>
                    <a:pt x="627" y="53"/>
                    <a:pt x="627" y="53"/>
                  </a:cubicBezTo>
                  <a:cubicBezTo>
                    <a:pt x="627" y="52"/>
                    <a:pt x="629" y="51"/>
                    <a:pt x="629" y="50"/>
                  </a:cubicBezTo>
                  <a:cubicBezTo>
                    <a:pt x="629" y="50"/>
                    <a:pt x="627" y="49"/>
                    <a:pt x="627" y="49"/>
                  </a:cubicBezTo>
                  <a:cubicBezTo>
                    <a:pt x="626" y="48"/>
                    <a:pt x="625" y="48"/>
                    <a:pt x="624" y="47"/>
                  </a:cubicBezTo>
                  <a:cubicBezTo>
                    <a:pt x="624" y="48"/>
                    <a:pt x="623" y="49"/>
                    <a:pt x="623" y="49"/>
                  </a:cubicBezTo>
                  <a:cubicBezTo>
                    <a:pt x="623" y="50"/>
                    <a:pt x="625" y="51"/>
                    <a:pt x="625" y="51"/>
                  </a:cubicBezTo>
                  <a:cubicBezTo>
                    <a:pt x="625" y="52"/>
                    <a:pt x="624" y="53"/>
                    <a:pt x="623" y="53"/>
                  </a:cubicBezTo>
                  <a:cubicBezTo>
                    <a:pt x="623" y="54"/>
                    <a:pt x="622" y="55"/>
                    <a:pt x="621" y="55"/>
                  </a:cubicBezTo>
                  <a:cubicBezTo>
                    <a:pt x="621" y="56"/>
                    <a:pt x="624" y="57"/>
                    <a:pt x="624" y="57"/>
                  </a:cubicBezTo>
                  <a:cubicBezTo>
                    <a:pt x="624" y="58"/>
                    <a:pt x="622" y="59"/>
                    <a:pt x="622" y="59"/>
                  </a:cubicBezTo>
                  <a:cubicBezTo>
                    <a:pt x="622" y="60"/>
                    <a:pt x="621" y="61"/>
                    <a:pt x="620" y="62"/>
                  </a:cubicBezTo>
                  <a:cubicBezTo>
                    <a:pt x="620" y="62"/>
                    <a:pt x="618" y="60"/>
                    <a:pt x="618" y="60"/>
                  </a:cubicBezTo>
                  <a:cubicBezTo>
                    <a:pt x="618" y="60"/>
                    <a:pt x="620" y="58"/>
                    <a:pt x="620" y="58"/>
                  </a:cubicBezTo>
                  <a:cubicBezTo>
                    <a:pt x="619" y="57"/>
                    <a:pt x="618" y="56"/>
                    <a:pt x="618" y="56"/>
                  </a:cubicBezTo>
                  <a:cubicBezTo>
                    <a:pt x="617" y="56"/>
                    <a:pt x="616" y="54"/>
                    <a:pt x="615" y="54"/>
                  </a:cubicBezTo>
                  <a:cubicBezTo>
                    <a:pt x="615" y="54"/>
                    <a:pt x="614" y="56"/>
                    <a:pt x="614" y="57"/>
                  </a:cubicBezTo>
                  <a:cubicBezTo>
                    <a:pt x="613" y="57"/>
                    <a:pt x="612" y="58"/>
                    <a:pt x="612" y="59"/>
                  </a:cubicBezTo>
                  <a:cubicBezTo>
                    <a:pt x="612" y="59"/>
                    <a:pt x="614" y="60"/>
                    <a:pt x="614" y="60"/>
                  </a:cubicBezTo>
                  <a:cubicBezTo>
                    <a:pt x="614" y="61"/>
                    <a:pt x="616" y="62"/>
                    <a:pt x="616" y="62"/>
                  </a:cubicBezTo>
                  <a:cubicBezTo>
                    <a:pt x="616" y="62"/>
                    <a:pt x="615" y="64"/>
                    <a:pt x="615" y="64"/>
                  </a:cubicBezTo>
                  <a:cubicBezTo>
                    <a:pt x="614" y="64"/>
                    <a:pt x="613" y="62"/>
                    <a:pt x="612" y="63"/>
                  </a:cubicBezTo>
                  <a:cubicBezTo>
                    <a:pt x="612" y="63"/>
                    <a:pt x="611" y="65"/>
                    <a:pt x="611" y="65"/>
                  </a:cubicBezTo>
                  <a:cubicBezTo>
                    <a:pt x="610" y="64"/>
                    <a:pt x="609" y="64"/>
                    <a:pt x="609" y="63"/>
                  </a:cubicBezTo>
                  <a:cubicBezTo>
                    <a:pt x="608" y="63"/>
                    <a:pt x="606" y="62"/>
                    <a:pt x="606" y="62"/>
                  </a:cubicBezTo>
                  <a:cubicBezTo>
                    <a:pt x="606" y="61"/>
                    <a:pt x="608" y="60"/>
                    <a:pt x="608" y="59"/>
                  </a:cubicBezTo>
                  <a:cubicBezTo>
                    <a:pt x="608" y="59"/>
                    <a:pt x="606" y="58"/>
                    <a:pt x="606" y="58"/>
                  </a:cubicBezTo>
                  <a:cubicBezTo>
                    <a:pt x="606" y="57"/>
                    <a:pt x="608" y="56"/>
                    <a:pt x="607" y="55"/>
                  </a:cubicBezTo>
                  <a:cubicBezTo>
                    <a:pt x="607" y="55"/>
                    <a:pt x="605" y="54"/>
                    <a:pt x="605" y="54"/>
                  </a:cubicBezTo>
                  <a:cubicBezTo>
                    <a:pt x="605" y="53"/>
                    <a:pt x="607" y="52"/>
                    <a:pt x="607" y="51"/>
                  </a:cubicBezTo>
                  <a:cubicBezTo>
                    <a:pt x="607" y="51"/>
                    <a:pt x="609" y="49"/>
                    <a:pt x="609" y="49"/>
                  </a:cubicBezTo>
                  <a:cubicBezTo>
                    <a:pt x="609" y="49"/>
                    <a:pt x="606" y="48"/>
                    <a:pt x="606" y="47"/>
                  </a:cubicBezTo>
                  <a:cubicBezTo>
                    <a:pt x="607" y="47"/>
                    <a:pt x="608" y="46"/>
                    <a:pt x="608" y="45"/>
                  </a:cubicBezTo>
                  <a:cubicBezTo>
                    <a:pt x="609" y="44"/>
                    <a:pt x="609" y="44"/>
                    <a:pt x="610" y="43"/>
                  </a:cubicBezTo>
                  <a:cubicBezTo>
                    <a:pt x="609" y="43"/>
                    <a:pt x="608" y="41"/>
                    <a:pt x="608" y="41"/>
                  </a:cubicBezTo>
                  <a:cubicBezTo>
                    <a:pt x="607" y="41"/>
                    <a:pt x="607" y="43"/>
                    <a:pt x="606" y="44"/>
                  </a:cubicBezTo>
                  <a:cubicBezTo>
                    <a:pt x="605" y="44"/>
                    <a:pt x="604" y="42"/>
                    <a:pt x="604" y="42"/>
                  </a:cubicBezTo>
                  <a:cubicBezTo>
                    <a:pt x="603" y="42"/>
                    <a:pt x="602" y="44"/>
                    <a:pt x="602" y="44"/>
                  </a:cubicBezTo>
                  <a:cubicBezTo>
                    <a:pt x="602" y="44"/>
                    <a:pt x="604" y="46"/>
                    <a:pt x="604" y="46"/>
                  </a:cubicBezTo>
                  <a:cubicBezTo>
                    <a:pt x="604" y="46"/>
                    <a:pt x="603" y="48"/>
                    <a:pt x="602" y="48"/>
                  </a:cubicBezTo>
                  <a:cubicBezTo>
                    <a:pt x="602" y="49"/>
                    <a:pt x="601" y="50"/>
                    <a:pt x="601" y="50"/>
                  </a:cubicBezTo>
                  <a:cubicBezTo>
                    <a:pt x="600" y="51"/>
                    <a:pt x="600" y="52"/>
                    <a:pt x="599" y="52"/>
                  </a:cubicBezTo>
                  <a:cubicBezTo>
                    <a:pt x="599" y="53"/>
                    <a:pt x="597" y="51"/>
                    <a:pt x="597" y="51"/>
                  </a:cubicBezTo>
                  <a:cubicBezTo>
                    <a:pt x="596" y="51"/>
                    <a:pt x="596" y="53"/>
                    <a:pt x="595" y="53"/>
                  </a:cubicBezTo>
                  <a:cubicBezTo>
                    <a:pt x="594" y="53"/>
                    <a:pt x="594" y="55"/>
                    <a:pt x="593" y="55"/>
                  </a:cubicBezTo>
                  <a:cubicBezTo>
                    <a:pt x="593" y="55"/>
                    <a:pt x="591" y="53"/>
                    <a:pt x="591" y="54"/>
                  </a:cubicBezTo>
                  <a:cubicBezTo>
                    <a:pt x="591" y="54"/>
                    <a:pt x="590" y="55"/>
                    <a:pt x="589" y="56"/>
                  </a:cubicBezTo>
                  <a:cubicBezTo>
                    <a:pt x="589" y="56"/>
                    <a:pt x="588" y="57"/>
                    <a:pt x="588" y="58"/>
                  </a:cubicBezTo>
                  <a:cubicBezTo>
                    <a:pt x="587" y="59"/>
                    <a:pt x="587" y="59"/>
                    <a:pt x="586" y="60"/>
                  </a:cubicBezTo>
                  <a:cubicBezTo>
                    <a:pt x="586" y="61"/>
                    <a:pt x="585" y="62"/>
                    <a:pt x="584" y="62"/>
                  </a:cubicBezTo>
                  <a:cubicBezTo>
                    <a:pt x="584" y="62"/>
                    <a:pt x="586" y="64"/>
                    <a:pt x="587" y="64"/>
                  </a:cubicBezTo>
                  <a:cubicBezTo>
                    <a:pt x="587" y="64"/>
                    <a:pt x="588" y="62"/>
                    <a:pt x="588" y="62"/>
                  </a:cubicBezTo>
                  <a:cubicBezTo>
                    <a:pt x="588" y="62"/>
                    <a:pt x="590" y="63"/>
                    <a:pt x="591" y="64"/>
                  </a:cubicBezTo>
                  <a:cubicBezTo>
                    <a:pt x="591" y="64"/>
                    <a:pt x="589" y="66"/>
                    <a:pt x="589" y="66"/>
                  </a:cubicBezTo>
                  <a:cubicBezTo>
                    <a:pt x="589" y="66"/>
                    <a:pt x="587" y="64"/>
                    <a:pt x="587" y="64"/>
                  </a:cubicBezTo>
                  <a:cubicBezTo>
                    <a:pt x="586" y="64"/>
                    <a:pt x="586" y="66"/>
                    <a:pt x="585" y="66"/>
                  </a:cubicBezTo>
                  <a:cubicBezTo>
                    <a:pt x="584" y="66"/>
                    <a:pt x="583" y="65"/>
                    <a:pt x="583" y="65"/>
                  </a:cubicBezTo>
                  <a:cubicBezTo>
                    <a:pt x="582" y="64"/>
                    <a:pt x="580" y="63"/>
                    <a:pt x="580" y="63"/>
                  </a:cubicBezTo>
                  <a:cubicBezTo>
                    <a:pt x="580" y="63"/>
                    <a:pt x="582" y="61"/>
                    <a:pt x="582" y="61"/>
                  </a:cubicBezTo>
                  <a:cubicBezTo>
                    <a:pt x="582" y="61"/>
                    <a:pt x="584" y="59"/>
                    <a:pt x="584" y="59"/>
                  </a:cubicBezTo>
                  <a:cubicBezTo>
                    <a:pt x="584" y="58"/>
                    <a:pt x="582" y="57"/>
                    <a:pt x="582" y="57"/>
                  </a:cubicBezTo>
                  <a:cubicBezTo>
                    <a:pt x="581" y="57"/>
                    <a:pt x="580" y="59"/>
                    <a:pt x="580" y="59"/>
                  </a:cubicBezTo>
                  <a:cubicBezTo>
                    <a:pt x="579" y="59"/>
                    <a:pt x="578" y="58"/>
                    <a:pt x="578" y="57"/>
                  </a:cubicBezTo>
                  <a:cubicBezTo>
                    <a:pt x="577" y="57"/>
                    <a:pt x="576" y="56"/>
                    <a:pt x="575" y="56"/>
                  </a:cubicBezTo>
                  <a:cubicBezTo>
                    <a:pt x="575" y="55"/>
                    <a:pt x="577" y="54"/>
                    <a:pt x="577" y="53"/>
                  </a:cubicBezTo>
                  <a:cubicBezTo>
                    <a:pt x="577" y="53"/>
                    <a:pt x="579" y="51"/>
                    <a:pt x="579" y="51"/>
                  </a:cubicBezTo>
                  <a:cubicBezTo>
                    <a:pt x="579" y="50"/>
                    <a:pt x="577" y="50"/>
                    <a:pt x="577" y="49"/>
                  </a:cubicBezTo>
                  <a:cubicBezTo>
                    <a:pt x="576" y="49"/>
                    <a:pt x="575" y="48"/>
                    <a:pt x="574" y="48"/>
                  </a:cubicBezTo>
                  <a:cubicBezTo>
                    <a:pt x="573" y="49"/>
                    <a:pt x="572" y="51"/>
                    <a:pt x="571" y="52"/>
                  </a:cubicBezTo>
                  <a:cubicBezTo>
                    <a:pt x="570" y="54"/>
                    <a:pt x="569" y="55"/>
                    <a:pt x="568" y="57"/>
                  </a:cubicBezTo>
                  <a:cubicBezTo>
                    <a:pt x="566" y="58"/>
                    <a:pt x="565" y="60"/>
                    <a:pt x="564" y="61"/>
                  </a:cubicBezTo>
                  <a:cubicBezTo>
                    <a:pt x="564" y="62"/>
                    <a:pt x="563" y="63"/>
                    <a:pt x="562" y="63"/>
                  </a:cubicBezTo>
                  <a:cubicBezTo>
                    <a:pt x="562" y="64"/>
                    <a:pt x="561" y="65"/>
                    <a:pt x="561" y="66"/>
                  </a:cubicBezTo>
                  <a:cubicBezTo>
                    <a:pt x="561" y="66"/>
                    <a:pt x="559" y="64"/>
                    <a:pt x="559" y="64"/>
                  </a:cubicBezTo>
                  <a:cubicBezTo>
                    <a:pt x="558" y="63"/>
                    <a:pt x="560" y="62"/>
                    <a:pt x="560" y="62"/>
                  </a:cubicBezTo>
                  <a:cubicBezTo>
                    <a:pt x="559" y="61"/>
                    <a:pt x="559" y="60"/>
                    <a:pt x="558" y="60"/>
                  </a:cubicBezTo>
                  <a:cubicBezTo>
                    <a:pt x="557" y="60"/>
                    <a:pt x="556" y="58"/>
                    <a:pt x="556" y="58"/>
                  </a:cubicBezTo>
                  <a:cubicBezTo>
                    <a:pt x="555" y="58"/>
                    <a:pt x="555" y="61"/>
                    <a:pt x="554" y="60"/>
                  </a:cubicBezTo>
                  <a:cubicBezTo>
                    <a:pt x="553" y="60"/>
                    <a:pt x="553" y="59"/>
                    <a:pt x="552" y="59"/>
                  </a:cubicBezTo>
                  <a:cubicBezTo>
                    <a:pt x="551" y="59"/>
                    <a:pt x="551" y="61"/>
                    <a:pt x="550" y="61"/>
                  </a:cubicBezTo>
                  <a:cubicBezTo>
                    <a:pt x="550" y="61"/>
                    <a:pt x="548" y="60"/>
                    <a:pt x="548" y="59"/>
                  </a:cubicBezTo>
                  <a:cubicBezTo>
                    <a:pt x="547" y="59"/>
                    <a:pt x="546" y="58"/>
                    <a:pt x="546" y="58"/>
                  </a:cubicBezTo>
                  <a:cubicBezTo>
                    <a:pt x="546" y="58"/>
                    <a:pt x="547" y="56"/>
                    <a:pt x="547" y="55"/>
                  </a:cubicBezTo>
                  <a:cubicBezTo>
                    <a:pt x="548" y="55"/>
                    <a:pt x="549" y="54"/>
                    <a:pt x="549" y="53"/>
                  </a:cubicBezTo>
                  <a:cubicBezTo>
                    <a:pt x="549" y="53"/>
                    <a:pt x="547" y="51"/>
                    <a:pt x="547" y="51"/>
                  </a:cubicBezTo>
                  <a:cubicBezTo>
                    <a:pt x="546" y="51"/>
                    <a:pt x="546" y="54"/>
                    <a:pt x="545" y="54"/>
                  </a:cubicBezTo>
                  <a:cubicBezTo>
                    <a:pt x="544" y="54"/>
                    <a:pt x="544" y="52"/>
                    <a:pt x="543" y="52"/>
                  </a:cubicBezTo>
                  <a:cubicBezTo>
                    <a:pt x="541" y="51"/>
                    <a:pt x="540" y="50"/>
                    <a:pt x="538" y="49"/>
                  </a:cubicBezTo>
                  <a:cubicBezTo>
                    <a:pt x="538" y="49"/>
                    <a:pt x="537" y="50"/>
                    <a:pt x="537" y="51"/>
                  </a:cubicBezTo>
                  <a:cubicBezTo>
                    <a:pt x="537" y="51"/>
                    <a:pt x="539" y="52"/>
                    <a:pt x="539" y="53"/>
                  </a:cubicBezTo>
                  <a:cubicBezTo>
                    <a:pt x="539" y="53"/>
                    <a:pt x="541" y="54"/>
                    <a:pt x="541" y="54"/>
                  </a:cubicBezTo>
                  <a:cubicBezTo>
                    <a:pt x="541" y="55"/>
                    <a:pt x="540" y="56"/>
                    <a:pt x="539" y="56"/>
                  </a:cubicBezTo>
                  <a:cubicBezTo>
                    <a:pt x="540" y="57"/>
                    <a:pt x="541" y="58"/>
                    <a:pt x="542" y="58"/>
                  </a:cubicBezTo>
                  <a:cubicBezTo>
                    <a:pt x="542" y="58"/>
                    <a:pt x="540" y="60"/>
                    <a:pt x="540" y="60"/>
                  </a:cubicBezTo>
                  <a:cubicBezTo>
                    <a:pt x="540" y="60"/>
                    <a:pt x="538" y="59"/>
                    <a:pt x="538" y="59"/>
                  </a:cubicBezTo>
                  <a:cubicBezTo>
                    <a:pt x="537" y="58"/>
                    <a:pt x="536" y="57"/>
                    <a:pt x="536" y="57"/>
                  </a:cubicBezTo>
                  <a:cubicBezTo>
                    <a:pt x="535" y="56"/>
                    <a:pt x="534" y="56"/>
                    <a:pt x="533" y="55"/>
                  </a:cubicBezTo>
                  <a:cubicBezTo>
                    <a:pt x="533" y="55"/>
                    <a:pt x="531" y="53"/>
                    <a:pt x="531" y="54"/>
                  </a:cubicBezTo>
                  <a:cubicBezTo>
                    <a:pt x="531" y="54"/>
                    <a:pt x="529" y="56"/>
                    <a:pt x="529" y="56"/>
                  </a:cubicBezTo>
                  <a:cubicBezTo>
                    <a:pt x="529" y="56"/>
                    <a:pt x="532" y="57"/>
                    <a:pt x="532" y="57"/>
                  </a:cubicBezTo>
                  <a:cubicBezTo>
                    <a:pt x="532" y="58"/>
                    <a:pt x="530" y="59"/>
                    <a:pt x="530" y="60"/>
                  </a:cubicBezTo>
                  <a:cubicBezTo>
                    <a:pt x="530" y="60"/>
                    <a:pt x="529" y="61"/>
                    <a:pt x="528" y="62"/>
                  </a:cubicBezTo>
                  <a:cubicBezTo>
                    <a:pt x="528" y="63"/>
                    <a:pt x="527" y="63"/>
                    <a:pt x="526" y="64"/>
                  </a:cubicBezTo>
                  <a:cubicBezTo>
                    <a:pt x="526" y="64"/>
                    <a:pt x="525" y="66"/>
                    <a:pt x="525" y="66"/>
                  </a:cubicBezTo>
                  <a:cubicBezTo>
                    <a:pt x="525" y="66"/>
                    <a:pt x="523" y="65"/>
                    <a:pt x="523" y="65"/>
                  </a:cubicBezTo>
                  <a:cubicBezTo>
                    <a:pt x="522" y="64"/>
                    <a:pt x="524" y="63"/>
                    <a:pt x="524" y="62"/>
                  </a:cubicBezTo>
                  <a:cubicBezTo>
                    <a:pt x="524" y="62"/>
                    <a:pt x="526" y="61"/>
                    <a:pt x="526" y="60"/>
                  </a:cubicBezTo>
                  <a:cubicBezTo>
                    <a:pt x="526" y="60"/>
                    <a:pt x="524" y="59"/>
                    <a:pt x="524" y="59"/>
                  </a:cubicBezTo>
                  <a:cubicBezTo>
                    <a:pt x="523" y="58"/>
                    <a:pt x="522" y="57"/>
                    <a:pt x="522" y="57"/>
                  </a:cubicBezTo>
                  <a:cubicBezTo>
                    <a:pt x="521" y="57"/>
                    <a:pt x="520" y="59"/>
                    <a:pt x="520" y="59"/>
                  </a:cubicBezTo>
                  <a:cubicBezTo>
                    <a:pt x="519" y="60"/>
                    <a:pt x="519" y="61"/>
                    <a:pt x="518" y="61"/>
                  </a:cubicBezTo>
                  <a:cubicBezTo>
                    <a:pt x="517" y="63"/>
                    <a:pt x="516" y="64"/>
                    <a:pt x="515" y="66"/>
                  </a:cubicBezTo>
                  <a:cubicBezTo>
                    <a:pt x="513" y="65"/>
                    <a:pt x="512" y="64"/>
                    <a:pt x="510" y="62"/>
                  </a:cubicBezTo>
                  <a:cubicBezTo>
                    <a:pt x="511" y="61"/>
                    <a:pt x="512" y="59"/>
                    <a:pt x="514" y="58"/>
                  </a:cubicBezTo>
                  <a:cubicBezTo>
                    <a:pt x="515" y="56"/>
                    <a:pt x="516" y="55"/>
                    <a:pt x="517" y="53"/>
                  </a:cubicBezTo>
                  <a:cubicBezTo>
                    <a:pt x="516" y="53"/>
                    <a:pt x="515" y="52"/>
                    <a:pt x="515" y="52"/>
                  </a:cubicBezTo>
                  <a:cubicBezTo>
                    <a:pt x="514" y="52"/>
                    <a:pt x="514" y="54"/>
                    <a:pt x="513" y="54"/>
                  </a:cubicBezTo>
                  <a:cubicBezTo>
                    <a:pt x="512" y="54"/>
                    <a:pt x="512" y="52"/>
                    <a:pt x="511" y="52"/>
                  </a:cubicBezTo>
                  <a:cubicBezTo>
                    <a:pt x="510" y="52"/>
                    <a:pt x="510" y="54"/>
                    <a:pt x="509" y="54"/>
                  </a:cubicBezTo>
                  <a:cubicBezTo>
                    <a:pt x="509" y="55"/>
                    <a:pt x="508" y="53"/>
                    <a:pt x="507" y="53"/>
                  </a:cubicBezTo>
                  <a:cubicBezTo>
                    <a:pt x="506" y="53"/>
                    <a:pt x="506" y="55"/>
                    <a:pt x="505" y="55"/>
                  </a:cubicBezTo>
                  <a:cubicBezTo>
                    <a:pt x="505" y="55"/>
                    <a:pt x="503" y="53"/>
                    <a:pt x="503" y="53"/>
                  </a:cubicBezTo>
                  <a:cubicBezTo>
                    <a:pt x="502" y="54"/>
                    <a:pt x="502" y="55"/>
                    <a:pt x="501" y="56"/>
                  </a:cubicBezTo>
                  <a:cubicBezTo>
                    <a:pt x="501" y="56"/>
                    <a:pt x="500" y="57"/>
                    <a:pt x="500" y="58"/>
                  </a:cubicBezTo>
                  <a:cubicBezTo>
                    <a:pt x="499" y="57"/>
                    <a:pt x="498" y="57"/>
                    <a:pt x="497" y="56"/>
                  </a:cubicBezTo>
                  <a:cubicBezTo>
                    <a:pt x="497" y="56"/>
                    <a:pt x="495" y="55"/>
                    <a:pt x="495" y="54"/>
                  </a:cubicBezTo>
                  <a:cubicBezTo>
                    <a:pt x="495" y="54"/>
                    <a:pt x="497" y="53"/>
                    <a:pt x="497" y="52"/>
                  </a:cubicBezTo>
                  <a:cubicBezTo>
                    <a:pt x="497" y="52"/>
                    <a:pt x="495" y="51"/>
                    <a:pt x="495" y="50"/>
                  </a:cubicBezTo>
                  <a:cubicBezTo>
                    <a:pt x="495" y="50"/>
                    <a:pt x="496" y="49"/>
                    <a:pt x="496" y="48"/>
                  </a:cubicBezTo>
                  <a:cubicBezTo>
                    <a:pt x="496" y="47"/>
                    <a:pt x="494" y="47"/>
                    <a:pt x="494" y="47"/>
                  </a:cubicBezTo>
                  <a:cubicBezTo>
                    <a:pt x="493" y="48"/>
                    <a:pt x="492" y="49"/>
                    <a:pt x="491" y="51"/>
                  </a:cubicBezTo>
                  <a:cubicBezTo>
                    <a:pt x="491" y="52"/>
                    <a:pt x="492" y="52"/>
                    <a:pt x="493" y="53"/>
                  </a:cubicBezTo>
                  <a:cubicBezTo>
                    <a:pt x="493" y="53"/>
                    <a:pt x="495" y="54"/>
                    <a:pt x="495" y="54"/>
                  </a:cubicBezTo>
                  <a:cubicBezTo>
                    <a:pt x="495" y="55"/>
                    <a:pt x="493" y="56"/>
                    <a:pt x="493" y="57"/>
                  </a:cubicBezTo>
                  <a:cubicBezTo>
                    <a:pt x="493" y="57"/>
                    <a:pt x="496" y="58"/>
                    <a:pt x="496" y="58"/>
                  </a:cubicBezTo>
                  <a:cubicBezTo>
                    <a:pt x="496" y="59"/>
                    <a:pt x="494" y="61"/>
                    <a:pt x="494" y="61"/>
                  </a:cubicBezTo>
                  <a:cubicBezTo>
                    <a:pt x="493" y="61"/>
                    <a:pt x="492" y="59"/>
                    <a:pt x="492" y="59"/>
                  </a:cubicBezTo>
                  <a:cubicBezTo>
                    <a:pt x="492" y="58"/>
                    <a:pt x="490" y="58"/>
                    <a:pt x="489" y="57"/>
                  </a:cubicBezTo>
                  <a:cubicBezTo>
                    <a:pt x="489" y="57"/>
                    <a:pt x="491" y="55"/>
                    <a:pt x="491" y="55"/>
                  </a:cubicBezTo>
                  <a:cubicBezTo>
                    <a:pt x="491" y="54"/>
                    <a:pt x="490" y="54"/>
                    <a:pt x="489" y="53"/>
                  </a:cubicBezTo>
                  <a:cubicBezTo>
                    <a:pt x="489" y="53"/>
                    <a:pt x="487" y="51"/>
                    <a:pt x="487" y="52"/>
                  </a:cubicBezTo>
                  <a:cubicBezTo>
                    <a:pt x="486" y="52"/>
                    <a:pt x="485" y="54"/>
                    <a:pt x="485" y="54"/>
                  </a:cubicBezTo>
                  <a:cubicBezTo>
                    <a:pt x="484" y="54"/>
                    <a:pt x="483" y="52"/>
                    <a:pt x="483" y="52"/>
                  </a:cubicBezTo>
                  <a:cubicBezTo>
                    <a:pt x="482" y="52"/>
                    <a:pt x="481" y="51"/>
                    <a:pt x="481" y="50"/>
                  </a:cubicBezTo>
                  <a:cubicBezTo>
                    <a:pt x="481" y="50"/>
                    <a:pt x="482" y="48"/>
                    <a:pt x="482" y="48"/>
                  </a:cubicBezTo>
                  <a:cubicBezTo>
                    <a:pt x="483" y="47"/>
                    <a:pt x="483" y="47"/>
                    <a:pt x="484" y="46"/>
                  </a:cubicBezTo>
                  <a:cubicBezTo>
                    <a:pt x="484" y="45"/>
                    <a:pt x="486" y="44"/>
                    <a:pt x="486" y="44"/>
                  </a:cubicBezTo>
                  <a:cubicBezTo>
                    <a:pt x="486" y="43"/>
                    <a:pt x="484" y="42"/>
                    <a:pt x="483" y="42"/>
                  </a:cubicBezTo>
                  <a:cubicBezTo>
                    <a:pt x="483" y="43"/>
                    <a:pt x="482" y="43"/>
                    <a:pt x="482" y="44"/>
                  </a:cubicBezTo>
                  <a:cubicBezTo>
                    <a:pt x="481" y="44"/>
                    <a:pt x="480" y="46"/>
                    <a:pt x="480" y="46"/>
                  </a:cubicBezTo>
                  <a:cubicBezTo>
                    <a:pt x="480" y="46"/>
                    <a:pt x="478" y="45"/>
                    <a:pt x="478" y="45"/>
                  </a:cubicBezTo>
                  <a:cubicBezTo>
                    <a:pt x="478" y="45"/>
                    <a:pt x="476" y="43"/>
                    <a:pt x="476" y="43"/>
                  </a:cubicBezTo>
                  <a:cubicBezTo>
                    <a:pt x="475" y="43"/>
                    <a:pt x="474" y="45"/>
                    <a:pt x="474" y="45"/>
                  </a:cubicBezTo>
                  <a:cubicBezTo>
                    <a:pt x="473" y="46"/>
                    <a:pt x="473" y="47"/>
                    <a:pt x="472" y="47"/>
                  </a:cubicBezTo>
                  <a:cubicBezTo>
                    <a:pt x="472" y="48"/>
                    <a:pt x="471" y="49"/>
                    <a:pt x="470" y="50"/>
                  </a:cubicBezTo>
                  <a:cubicBezTo>
                    <a:pt x="470" y="50"/>
                    <a:pt x="473" y="51"/>
                    <a:pt x="473" y="51"/>
                  </a:cubicBezTo>
                  <a:cubicBezTo>
                    <a:pt x="473" y="52"/>
                    <a:pt x="471" y="53"/>
                    <a:pt x="471" y="54"/>
                  </a:cubicBezTo>
                  <a:cubicBezTo>
                    <a:pt x="470" y="54"/>
                    <a:pt x="470" y="55"/>
                    <a:pt x="469" y="56"/>
                  </a:cubicBezTo>
                  <a:cubicBezTo>
                    <a:pt x="469" y="57"/>
                    <a:pt x="468" y="57"/>
                    <a:pt x="468" y="58"/>
                  </a:cubicBezTo>
                  <a:cubicBezTo>
                    <a:pt x="467" y="58"/>
                    <a:pt x="466" y="60"/>
                    <a:pt x="466" y="60"/>
                  </a:cubicBezTo>
                  <a:cubicBezTo>
                    <a:pt x="466" y="60"/>
                    <a:pt x="464" y="59"/>
                    <a:pt x="464" y="59"/>
                  </a:cubicBezTo>
                  <a:cubicBezTo>
                    <a:pt x="464" y="58"/>
                    <a:pt x="466" y="57"/>
                    <a:pt x="465" y="56"/>
                  </a:cubicBezTo>
                  <a:cubicBezTo>
                    <a:pt x="465" y="56"/>
                    <a:pt x="463" y="55"/>
                    <a:pt x="463" y="55"/>
                  </a:cubicBezTo>
                  <a:cubicBezTo>
                    <a:pt x="464" y="54"/>
                    <a:pt x="464" y="53"/>
                    <a:pt x="465" y="52"/>
                  </a:cubicBezTo>
                  <a:cubicBezTo>
                    <a:pt x="465" y="52"/>
                    <a:pt x="466" y="51"/>
                    <a:pt x="467" y="50"/>
                  </a:cubicBezTo>
                  <a:cubicBezTo>
                    <a:pt x="467" y="50"/>
                    <a:pt x="468" y="48"/>
                    <a:pt x="468" y="48"/>
                  </a:cubicBezTo>
                  <a:cubicBezTo>
                    <a:pt x="468" y="48"/>
                    <a:pt x="466" y="47"/>
                    <a:pt x="466" y="46"/>
                  </a:cubicBezTo>
                  <a:cubicBezTo>
                    <a:pt x="465" y="46"/>
                    <a:pt x="464" y="45"/>
                    <a:pt x="464" y="45"/>
                  </a:cubicBezTo>
                  <a:cubicBezTo>
                    <a:pt x="464" y="45"/>
                    <a:pt x="462" y="46"/>
                    <a:pt x="462" y="47"/>
                  </a:cubicBezTo>
                  <a:cubicBezTo>
                    <a:pt x="462" y="47"/>
                    <a:pt x="464" y="48"/>
                    <a:pt x="464" y="49"/>
                  </a:cubicBezTo>
                  <a:cubicBezTo>
                    <a:pt x="464" y="49"/>
                    <a:pt x="463" y="51"/>
                    <a:pt x="463" y="51"/>
                  </a:cubicBezTo>
                  <a:cubicBezTo>
                    <a:pt x="462" y="51"/>
                    <a:pt x="460" y="49"/>
                    <a:pt x="460" y="49"/>
                  </a:cubicBezTo>
                  <a:cubicBezTo>
                    <a:pt x="460" y="49"/>
                    <a:pt x="459" y="51"/>
                    <a:pt x="459" y="51"/>
                  </a:cubicBezTo>
                  <a:cubicBezTo>
                    <a:pt x="459" y="52"/>
                    <a:pt x="461" y="52"/>
                    <a:pt x="461" y="53"/>
                  </a:cubicBezTo>
                  <a:cubicBezTo>
                    <a:pt x="461" y="54"/>
                    <a:pt x="459" y="54"/>
                    <a:pt x="459" y="55"/>
                  </a:cubicBezTo>
                  <a:cubicBezTo>
                    <a:pt x="458" y="57"/>
                    <a:pt x="457" y="58"/>
                    <a:pt x="456" y="60"/>
                  </a:cubicBezTo>
                  <a:cubicBezTo>
                    <a:pt x="455" y="60"/>
                    <a:pt x="454" y="62"/>
                    <a:pt x="454" y="62"/>
                  </a:cubicBezTo>
                  <a:cubicBezTo>
                    <a:pt x="454" y="62"/>
                    <a:pt x="452" y="60"/>
                    <a:pt x="452" y="60"/>
                  </a:cubicBezTo>
                  <a:cubicBezTo>
                    <a:pt x="452" y="60"/>
                    <a:pt x="453" y="58"/>
                    <a:pt x="454" y="58"/>
                  </a:cubicBezTo>
                  <a:cubicBezTo>
                    <a:pt x="454" y="57"/>
                    <a:pt x="455" y="56"/>
                    <a:pt x="455" y="56"/>
                  </a:cubicBezTo>
                  <a:cubicBezTo>
                    <a:pt x="456" y="55"/>
                    <a:pt x="456" y="54"/>
                    <a:pt x="457" y="53"/>
                  </a:cubicBezTo>
                  <a:cubicBezTo>
                    <a:pt x="456" y="53"/>
                    <a:pt x="455" y="52"/>
                    <a:pt x="455" y="52"/>
                  </a:cubicBezTo>
                  <a:cubicBezTo>
                    <a:pt x="454" y="52"/>
                    <a:pt x="453" y="50"/>
                    <a:pt x="452" y="50"/>
                  </a:cubicBezTo>
                  <a:cubicBezTo>
                    <a:pt x="452" y="50"/>
                    <a:pt x="454" y="48"/>
                    <a:pt x="454" y="48"/>
                  </a:cubicBezTo>
                  <a:cubicBezTo>
                    <a:pt x="455" y="47"/>
                    <a:pt x="455" y="46"/>
                    <a:pt x="456" y="46"/>
                  </a:cubicBezTo>
                  <a:cubicBezTo>
                    <a:pt x="456" y="45"/>
                    <a:pt x="457" y="44"/>
                    <a:pt x="458" y="43"/>
                  </a:cubicBezTo>
                  <a:cubicBezTo>
                    <a:pt x="458" y="43"/>
                    <a:pt x="455" y="42"/>
                    <a:pt x="455" y="42"/>
                  </a:cubicBezTo>
                  <a:cubicBezTo>
                    <a:pt x="455" y="41"/>
                    <a:pt x="457" y="40"/>
                    <a:pt x="457" y="39"/>
                  </a:cubicBezTo>
                  <a:cubicBezTo>
                    <a:pt x="457" y="39"/>
                    <a:pt x="455" y="38"/>
                    <a:pt x="455" y="38"/>
                  </a:cubicBezTo>
                  <a:cubicBezTo>
                    <a:pt x="455" y="38"/>
                    <a:pt x="453" y="39"/>
                    <a:pt x="453" y="40"/>
                  </a:cubicBezTo>
                  <a:cubicBezTo>
                    <a:pt x="453" y="41"/>
                    <a:pt x="455" y="41"/>
                    <a:pt x="455" y="42"/>
                  </a:cubicBezTo>
                  <a:cubicBezTo>
                    <a:pt x="455" y="42"/>
                    <a:pt x="454" y="43"/>
                    <a:pt x="454" y="44"/>
                  </a:cubicBezTo>
                  <a:cubicBezTo>
                    <a:pt x="453" y="45"/>
                    <a:pt x="453" y="45"/>
                    <a:pt x="452" y="46"/>
                  </a:cubicBezTo>
                  <a:cubicBezTo>
                    <a:pt x="452" y="46"/>
                    <a:pt x="451" y="48"/>
                    <a:pt x="450" y="48"/>
                  </a:cubicBezTo>
                  <a:cubicBezTo>
                    <a:pt x="450" y="48"/>
                    <a:pt x="448" y="47"/>
                    <a:pt x="448" y="47"/>
                  </a:cubicBezTo>
                  <a:cubicBezTo>
                    <a:pt x="448" y="47"/>
                    <a:pt x="446" y="49"/>
                    <a:pt x="446" y="49"/>
                  </a:cubicBezTo>
                  <a:cubicBezTo>
                    <a:pt x="446" y="49"/>
                    <a:pt x="449" y="50"/>
                    <a:pt x="449" y="51"/>
                  </a:cubicBezTo>
                  <a:cubicBezTo>
                    <a:pt x="448" y="51"/>
                    <a:pt x="447" y="52"/>
                    <a:pt x="447" y="53"/>
                  </a:cubicBezTo>
                  <a:cubicBezTo>
                    <a:pt x="447" y="53"/>
                    <a:pt x="445" y="55"/>
                    <a:pt x="445" y="55"/>
                  </a:cubicBezTo>
                  <a:cubicBezTo>
                    <a:pt x="445" y="55"/>
                    <a:pt x="443" y="53"/>
                    <a:pt x="443" y="53"/>
                  </a:cubicBezTo>
                  <a:cubicBezTo>
                    <a:pt x="443" y="54"/>
                    <a:pt x="441" y="55"/>
                    <a:pt x="441" y="56"/>
                  </a:cubicBezTo>
                  <a:cubicBezTo>
                    <a:pt x="441" y="56"/>
                    <a:pt x="443" y="57"/>
                    <a:pt x="443" y="57"/>
                  </a:cubicBezTo>
                  <a:cubicBezTo>
                    <a:pt x="444" y="58"/>
                    <a:pt x="442" y="59"/>
                    <a:pt x="442" y="60"/>
                  </a:cubicBezTo>
                  <a:cubicBezTo>
                    <a:pt x="442" y="60"/>
                    <a:pt x="444" y="61"/>
                    <a:pt x="444" y="61"/>
                  </a:cubicBezTo>
                  <a:cubicBezTo>
                    <a:pt x="444" y="62"/>
                    <a:pt x="443" y="63"/>
                    <a:pt x="442" y="63"/>
                  </a:cubicBezTo>
                  <a:cubicBezTo>
                    <a:pt x="442" y="64"/>
                    <a:pt x="441" y="62"/>
                    <a:pt x="440" y="62"/>
                  </a:cubicBezTo>
                  <a:cubicBezTo>
                    <a:pt x="439" y="62"/>
                    <a:pt x="439" y="64"/>
                    <a:pt x="438" y="64"/>
                  </a:cubicBezTo>
                  <a:cubicBezTo>
                    <a:pt x="438" y="64"/>
                    <a:pt x="437" y="62"/>
                    <a:pt x="436" y="62"/>
                  </a:cubicBezTo>
                  <a:cubicBezTo>
                    <a:pt x="436" y="62"/>
                    <a:pt x="435" y="64"/>
                    <a:pt x="434" y="65"/>
                  </a:cubicBezTo>
                  <a:cubicBezTo>
                    <a:pt x="434" y="65"/>
                    <a:pt x="432" y="63"/>
                    <a:pt x="432" y="63"/>
                  </a:cubicBezTo>
                  <a:cubicBezTo>
                    <a:pt x="432" y="63"/>
                    <a:pt x="434" y="61"/>
                    <a:pt x="434" y="61"/>
                  </a:cubicBezTo>
                  <a:cubicBezTo>
                    <a:pt x="434" y="60"/>
                    <a:pt x="432" y="59"/>
                    <a:pt x="432" y="59"/>
                  </a:cubicBezTo>
                  <a:cubicBezTo>
                    <a:pt x="432" y="59"/>
                    <a:pt x="430" y="61"/>
                    <a:pt x="430" y="61"/>
                  </a:cubicBezTo>
                  <a:cubicBezTo>
                    <a:pt x="430" y="62"/>
                    <a:pt x="432" y="62"/>
                    <a:pt x="432" y="63"/>
                  </a:cubicBezTo>
                  <a:cubicBezTo>
                    <a:pt x="432" y="63"/>
                    <a:pt x="430" y="64"/>
                    <a:pt x="430" y="65"/>
                  </a:cubicBezTo>
                  <a:cubicBezTo>
                    <a:pt x="430" y="65"/>
                    <a:pt x="433" y="67"/>
                    <a:pt x="433" y="67"/>
                  </a:cubicBezTo>
                  <a:cubicBezTo>
                    <a:pt x="432" y="67"/>
                    <a:pt x="432" y="69"/>
                    <a:pt x="431" y="69"/>
                  </a:cubicBezTo>
                  <a:cubicBezTo>
                    <a:pt x="430" y="69"/>
                    <a:pt x="429" y="67"/>
                    <a:pt x="429" y="67"/>
                  </a:cubicBezTo>
                  <a:cubicBezTo>
                    <a:pt x="429" y="67"/>
                    <a:pt x="427" y="66"/>
                    <a:pt x="427" y="66"/>
                  </a:cubicBezTo>
                  <a:cubicBezTo>
                    <a:pt x="426" y="65"/>
                    <a:pt x="428" y="64"/>
                    <a:pt x="428" y="63"/>
                  </a:cubicBezTo>
                  <a:cubicBezTo>
                    <a:pt x="428" y="63"/>
                    <a:pt x="426" y="62"/>
                    <a:pt x="426" y="62"/>
                  </a:cubicBezTo>
                  <a:cubicBezTo>
                    <a:pt x="426" y="61"/>
                    <a:pt x="428" y="60"/>
                    <a:pt x="428" y="59"/>
                  </a:cubicBezTo>
                  <a:cubicBezTo>
                    <a:pt x="428" y="59"/>
                    <a:pt x="426" y="58"/>
                    <a:pt x="425" y="58"/>
                  </a:cubicBezTo>
                  <a:cubicBezTo>
                    <a:pt x="425" y="58"/>
                    <a:pt x="423" y="56"/>
                    <a:pt x="423" y="56"/>
                  </a:cubicBezTo>
                  <a:cubicBezTo>
                    <a:pt x="423" y="56"/>
                    <a:pt x="425" y="54"/>
                    <a:pt x="425" y="54"/>
                  </a:cubicBezTo>
                  <a:cubicBezTo>
                    <a:pt x="425" y="53"/>
                    <a:pt x="423" y="52"/>
                    <a:pt x="423" y="52"/>
                  </a:cubicBezTo>
                  <a:cubicBezTo>
                    <a:pt x="422" y="52"/>
                    <a:pt x="421" y="51"/>
                    <a:pt x="420" y="50"/>
                  </a:cubicBezTo>
                  <a:cubicBezTo>
                    <a:pt x="420" y="50"/>
                    <a:pt x="418" y="49"/>
                    <a:pt x="418" y="49"/>
                  </a:cubicBezTo>
                  <a:cubicBezTo>
                    <a:pt x="418" y="48"/>
                    <a:pt x="420" y="47"/>
                    <a:pt x="420" y="46"/>
                  </a:cubicBezTo>
                  <a:cubicBezTo>
                    <a:pt x="420" y="46"/>
                    <a:pt x="418" y="45"/>
                    <a:pt x="418" y="45"/>
                  </a:cubicBezTo>
                  <a:cubicBezTo>
                    <a:pt x="417" y="45"/>
                    <a:pt x="416" y="47"/>
                    <a:pt x="416" y="47"/>
                  </a:cubicBezTo>
                  <a:cubicBezTo>
                    <a:pt x="416" y="47"/>
                    <a:pt x="418" y="48"/>
                    <a:pt x="418" y="49"/>
                  </a:cubicBezTo>
                  <a:cubicBezTo>
                    <a:pt x="418" y="49"/>
                    <a:pt x="417" y="50"/>
                    <a:pt x="417" y="51"/>
                  </a:cubicBezTo>
                  <a:cubicBezTo>
                    <a:pt x="416" y="51"/>
                    <a:pt x="415" y="52"/>
                    <a:pt x="415" y="53"/>
                  </a:cubicBezTo>
                  <a:cubicBezTo>
                    <a:pt x="415" y="54"/>
                    <a:pt x="413" y="55"/>
                    <a:pt x="413" y="55"/>
                  </a:cubicBezTo>
                  <a:cubicBezTo>
                    <a:pt x="413" y="56"/>
                    <a:pt x="415" y="57"/>
                    <a:pt x="415" y="57"/>
                  </a:cubicBezTo>
                  <a:cubicBezTo>
                    <a:pt x="415" y="58"/>
                    <a:pt x="414" y="59"/>
                    <a:pt x="414" y="59"/>
                  </a:cubicBezTo>
                  <a:cubicBezTo>
                    <a:pt x="413" y="60"/>
                    <a:pt x="413" y="61"/>
                    <a:pt x="412" y="62"/>
                  </a:cubicBezTo>
                  <a:cubicBezTo>
                    <a:pt x="411" y="63"/>
                    <a:pt x="410" y="65"/>
                    <a:pt x="409" y="66"/>
                  </a:cubicBezTo>
                  <a:cubicBezTo>
                    <a:pt x="407" y="65"/>
                    <a:pt x="406" y="64"/>
                    <a:pt x="404" y="63"/>
                  </a:cubicBezTo>
                  <a:cubicBezTo>
                    <a:pt x="404" y="62"/>
                    <a:pt x="402" y="62"/>
                    <a:pt x="402" y="61"/>
                  </a:cubicBezTo>
                  <a:cubicBezTo>
                    <a:pt x="402" y="60"/>
                    <a:pt x="404" y="59"/>
                    <a:pt x="404" y="59"/>
                  </a:cubicBezTo>
                  <a:cubicBezTo>
                    <a:pt x="403" y="58"/>
                    <a:pt x="401" y="58"/>
                    <a:pt x="401" y="57"/>
                  </a:cubicBezTo>
                  <a:cubicBezTo>
                    <a:pt x="401" y="57"/>
                    <a:pt x="403" y="55"/>
                    <a:pt x="403" y="55"/>
                  </a:cubicBezTo>
                  <a:cubicBezTo>
                    <a:pt x="403" y="54"/>
                    <a:pt x="401" y="53"/>
                    <a:pt x="401" y="53"/>
                  </a:cubicBezTo>
                  <a:cubicBezTo>
                    <a:pt x="400" y="53"/>
                    <a:pt x="399" y="55"/>
                    <a:pt x="399" y="55"/>
                  </a:cubicBezTo>
                  <a:cubicBezTo>
                    <a:pt x="399" y="55"/>
                    <a:pt x="398" y="58"/>
                    <a:pt x="397" y="57"/>
                  </a:cubicBezTo>
                  <a:cubicBezTo>
                    <a:pt x="397" y="57"/>
                    <a:pt x="395" y="56"/>
                    <a:pt x="395" y="56"/>
                  </a:cubicBezTo>
                  <a:cubicBezTo>
                    <a:pt x="395" y="55"/>
                    <a:pt x="397" y="54"/>
                    <a:pt x="397" y="54"/>
                  </a:cubicBezTo>
                  <a:cubicBezTo>
                    <a:pt x="397" y="53"/>
                    <a:pt x="395" y="53"/>
                    <a:pt x="395" y="52"/>
                  </a:cubicBezTo>
                  <a:cubicBezTo>
                    <a:pt x="393" y="53"/>
                    <a:pt x="392" y="55"/>
                    <a:pt x="391" y="56"/>
                  </a:cubicBezTo>
                  <a:cubicBezTo>
                    <a:pt x="391" y="57"/>
                    <a:pt x="390" y="58"/>
                    <a:pt x="390" y="59"/>
                  </a:cubicBezTo>
                  <a:cubicBezTo>
                    <a:pt x="389" y="59"/>
                    <a:pt x="392" y="60"/>
                    <a:pt x="392" y="60"/>
                  </a:cubicBezTo>
                  <a:cubicBezTo>
                    <a:pt x="392" y="61"/>
                    <a:pt x="390" y="62"/>
                    <a:pt x="390" y="62"/>
                  </a:cubicBezTo>
                  <a:cubicBezTo>
                    <a:pt x="390" y="63"/>
                    <a:pt x="389" y="65"/>
                    <a:pt x="388" y="65"/>
                  </a:cubicBezTo>
                  <a:cubicBezTo>
                    <a:pt x="388" y="65"/>
                    <a:pt x="386" y="63"/>
                    <a:pt x="386" y="63"/>
                  </a:cubicBezTo>
                  <a:cubicBezTo>
                    <a:pt x="386" y="62"/>
                    <a:pt x="388" y="61"/>
                    <a:pt x="388" y="61"/>
                  </a:cubicBezTo>
                  <a:cubicBezTo>
                    <a:pt x="387" y="60"/>
                    <a:pt x="386" y="60"/>
                    <a:pt x="386" y="59"/>
                  </a:cubicBezTo>
                  <a:cubicBezTo>
                    <a:pt x="385" y="59"/>
                    <a:pt x="383" y="58"/>
                    <a:pt x="383" y="57"/>
                  </a:cubicBezTo>
                  <a:cubicBezTo>
                    <a:pt x="383" y="57"/>
                    <a:pt x="385" y="55"/>
                    <a:pt x="385" y="55"/>
                  </a:cubicBezTo>
                  <a:cubicBezTo>
                    <a:pt x="385" y="55"/>
                    <a:pt x="383" y="54"/>
                    <a:pt x="383" y="53"/>
                  </a:cubicBezTo>
                  <a:cubicBezTo>
                    <a:pt x="382" y="53"/>
                    <a:pt x="381" y="52"/>
                    <a:pt x="381" y="52"/>
                  </a:cubicBezTo>
                  <a:cubicBezTo>
                    <a:pt x="381" y="51"/>
                    <a:pt x="382" y="50"/>
                    <a:pt x="382" y="49"/>
                  </a:cubicBezTo>
                  <a:cubicBezTo>
                    <a:pt x="383" y="49"/>
                    <a:pt x="384" y="48"/>
                    <a:pt x="384" y="47"/>
                  </a:cubicBezTo>
                  <a:cubicBezTo>
                    <a:pt x="384" y="47"/>
                    <a:pt x="382" y="46"/>
                    <a:pt x="382" y="46"/>
                  </a:cubicBezTo>
                  <a:cubicBezTo>
                    <a:pt x="382" y="45"/>
                    <a:pt x="383" y="44"/>
                    <a:pt x="383" y="43"/>
                  </a:cubicBezTo>
                  <a:cubicBezTo>
                    <a:pt x="384" y="43"/>
                    <a:pt x="381" y="42"/>
                    <a:pt x="381" y="42"/>
                  </a:cubicBezTo>
                  <a:cubicBezTo>
                    <a:pt x="381" y="42"/>
                    <a:pt x="379" y="43"/>
                    <a:pt x="380" y="44"/>
                  </a:cubicBezTo>
                  <a:cubicBezTo>
                    <a:pt x="380" y="44"/>
                    <a:pt x="382" y="45"/>
                    <a:pt x="382" y="46"/>
                  </a:cubicBezTo>
                  <a:cubicBezTo>
                    <a:pt x="382" y="46"/>
                    <a:pt x="380" y="47"/>
                    <a:pt x="380" y="48"/>
                  </a:cubicBezTo>
                  <a:cubicBezTo>
                    <a:pt x="380" y="49"/>
                    <a:pt x="379" y="49"/>
                    <a:pt x="378" y="50"/>
                  </a:cubicBezTo>
                  <a:cubicBezTo>
                    <a:pt x="378" y="51"/>
                    <a:pt x="377" y="52"/>
                    <a:pt x="377" y="52"/>
                  </a:cubicBezTo>
                  <a:cubicBezTo>
                    <a:pt x="376" y="54"/>
                    <a:pt x="374" y="55"/>
                    <a:pt x="373" y="57"/>
                  </a:cubicBezTo>
                  <a:cubicBezTo>
                    <a:pt x="372" y="58"/>
                    <a:pt x="371" y="60"/>
                    <a:pt x="370" y="61"/>
                  </a:cubicBezTo>
                  <a:cubicBezTo>
                    <a:pt x="369" y="62"/>
                    <a:pt x="369" y="63"/>
                    <a:pt x="368" y="63"/>
                  </a:cubicBezTo>
                  <a:cubicBezTo>
                    <a:pt x="368" y="64"/>
                    <a:pt x="367" y="65"/>
                    <a:pt x="366" y="66"/>
                  </a:cubicBezTo>
                  <a:cubicBezTo>
                    <a:pt x="366" y="66"/>
                    <a:pt x="364" y="64"/>
                    <a:pt x="364" y="64"/>
                  </a:cubicBezTo>
                  <a:cubicBezTo>
                    <a:pt x="364" y="64"/>
                    <a:pt x="362" y="62"/>
                    <a:pt x="362" y="62"/>
                  </a:cubicBezTo>
                  <a:cubicBezTo>
                    <a:pt x="361" y="62"/>
                    <a:pt x="361" y="64"/>
                    <a:pt x="360" y="64"/>
                  </a:cubicBezTo>
                  <a:cubicBezTo>
                    <a:pt x="360" y="64"/>
                    <a:pt x="359" y="63"/>
                    <a:pt x="358" y="63"/>
                  </a:cubicBezTo>
                  <a:cubicBezTo>
                    <a:pt x="358" y="63"/>
                    <a:pt x="356" y="65"/>
                    <a:pt x="356" y="65"/>
                  </a:cubicBezTo>
                  <a:cubicBezTo>
                    <a:pt x="356" y="65"/>
                    <a:pt x="354" y="64"/>
                    <a:pt x="354" y="63"/>
                  </a:cubicBezTo>
                  <a:cubicBezTo>
                    <a:pt x="354" y="63"/>
                    <a:pt x="356" y="62"/>
                    <a:pt x="356" y="61"/>
                  </a:cubicBezTo>
                  <a:cubicBezTo>
                    <a:pt x="356" y="60"/>
                    <a:pt x="357" y="59"/>
                    <a:pt x="357" y="59"/>
                  </a:cubicBezTo>
                  <a:cubicBezTo>
                    <a:pt x="358" y="58"/>
                    <a:pt x="359" y="57"/>
                    <a:pt x="359" y="57"/>
                  </a:cubicBezTo>
                  <a:cubicBezTo>
                    <a:pt x="360" y="56"/>
                    <a:pt x="360" y="55"/>
                    <a:pt x="361" y="54"/>
                  </a:cubicBezTo>
                  <a:cubicBezTo>
                    <a:pt x="361" y="54"/>
                    <a:pt x="362" y="52"/>
                    <a:pt x="363" y="52"/>
                  </a:cubicBezTo>
                  <a:cubicBezTo>
                    <a:pt x="363" y="52"/>
                    <a:pt x="365" y="54"/>
                    <a:pt x="365" y="54"/>
                  </a:cubicBezTo>
                  <a:cubicBezTo>
                    <a:pt x="365" y="53"/>
                    <a:pt x="367" y="52"/>
                    <a:pt x="367" y="52"/>
                  </a:cubicBezTo>
                  <a:cubicBezTo>
                    <a:pt x="366" y="51"/>
                    <a:pt x="365" y="51"/>
                    <a:pt x="364" y="50"/>
                  </a:cubicBezTo>
                  <a:cubicBezTo>
                    <a:pt x="364" y="49"/>
                    <a:pt x="362" y="49"/>
                    <a:pt x="362" y="48"/>
                  </a:cubicBezTo>
                  <a:cubicBezTo>
                    <a:pt x="362" y="48"/>
                    <a:pt x="364" y="47"/>
                    <a:pt x="364" y="46"/>
                  </a:cubicBezTo>
                  <a:cubicBezTo>
                    <a:pt x="363" y="46"/>
                    <a:pt x="362" y="44"/>
                    <a:pt x="362" y="44"/>
                  </a:cubicBezTo>
                  <a:cubicBezTo>
                    <a:pt x="361" y="44"/>
                    <a:pt x="360" y="46"/>
                    <a:pt x="360" y="46"/>
                  </a:cubicBezTo>
                  <a:cubicBezTo>
                    <a:pt x="360" y="47"/>
                    <a:pt x="358" y="48"/>
                    <a:pt x="358" y="49"/>
                  </a:cubicBezTo>
                  <a:cubicBezTo>
                    <a:pt x="358" y="49"/>
                    <a:pt x="360" y="50"/>
                    <a:pt x="360" y="50"/>
                  </a:cubicBezTo>
                  <a:cubicBezTo>
                    <a:pt x="360" y="51"/>
                    <a:pt x="359" y="53"/>
                    <a:pt x="359" y="53"/>
                  </a:cubicBezTo>
                  <a:cubicBezTo>
                    <a:pt x="358" y="53"/>
                    <a:pt x="357" y="51"/>
                    <a:pt x="356" y="51"/>
                  </a:cubicBezTo>
                  <a:cubicBezTo>
                    <a:pt x="356" y="51"/>
                    <a:pt x="355" y="53"/>
                    <a:pt x="355" y="53"/>
                  </a:cubicBezTo>
                  <a:cubicBezTo>
                    <a:pt x="354" y="54"/>
                    <a:pt x="354" y="55"/>
                    <a:pt x="353" y="55"/>
                  </a:cubicBezTo>
                  <a:cubicBezTo>
                    <a:pt x="353" y="56"/>
                    <a:pt x="352" y="58"/>
                    <a:pt x="351" y="58"/>
                  </a:cubicBezTo>
                  <a:cubicBezTo>
                    <a:pt x="351" y="58"/>
                    <a:pt x="349" y="56"/>
                    <a:pt x="349" y="56"/>
                  </a:cubicBezTo>
                  <a:cubicBezTo>
                    <a:pt x="348" y="56"/>
                    <a:pt x="348" y="58"/>
                    <a:pt x="347" y="58"/>
                  </a:cubicBezTo>
                  <a:cubicBezTo>
                    <a:pt x="347" y="59"/>
                    <a:pt x="346" y="60"/>
                    <a:pt x="346" y="60"/>
                  </a:cubicBezTo>
                  <a:cubicBezTo>
                    <a:pt x="346" y="60"/>
                    <a:pt x="343" y="59"/>
                    <a:pt x="343" y="59"/>
                  </a:cubicBezTo>
                  <a:cubicBezTo>
                    <a:pt x="343" y="58"/>
                    <a:pt x="345" y="57"/>
                    <a:pt x="345" y="56"/>
                  </a:cubicBezTo>
                  <a:cubicBezTo>
                    <a:pt x="345" y="56"/>
                    <a:pt x="343" y="55"/>
                    <a:pt x="343" y="55"/>
                  </a:cubicBezTo>
                  <a:cubicBezTo>
                    <a:pt x="342" y="55"/>
                    <a:pt x="342" y="57"/>
                    <a:pt x="341" y="57"/>
                  </a:cubicBezTo>
                  <a:cubicBezTo>
                    <a:pt x="341" y="57"/>
                    <a:pt x="340" y="55"/>
                    <a:pt x="339" y="55"/>
                  </a:cubicBezTo>
                  <a:cubicBezTo>
                    <a:pt x="338" y="55"/>
                    <a:pt x="338" y="57"/>
                    <a:pt x="337" y="58"/>
                  </a:cubicBezTo>
                  <a:cubicBezTo>
                    <a:pt x="337" y="58"/>
                    <a:pt x="336" y="56"/>
                    <a:pt x="335" y="56"/>
                  </a:cubicBezTo>
                  <a:cubicBezTo>
                    <a:pt x="334" y="56"/>
                    <a:pt x="334" y="58"/>
                    <a:pt x="333" y="58"/>
                  </a:cubicBezTo>
                  <a:cubicBezTo>
                    <a:pt x="332" y="57"/>
                    <a:pt x="330" y="56"/>
                    <a:pt x="329" y="55"/>
                  </a:cubicBezTo>
                  <a:cubicBezTo>
                    <a:pt x="330" y="53"/>
                    <a:pt x="331" y="52"/>
                    <a:pt x="332" y="50"/>
                  </a:cubicBezTo>
                  <a:cubicBezTo>
                    <a:pt x="333" y="49"/>
                    <a:pt x="333" y="49"/>
                    <a:pt x="334" y="48"/>
                  </a:cubicBezTo>
                  <a:cubicBezTo>
                    <a:pt x="334" y="48"/>
                    <a:pt x="336" y="46"/>
                    <a:pt x="336" y="46"/>
                  </a:cubicBezTo>
                  <a:cubicBezTo>
                    <a:pt x="336" y="46"/>
                    <a:pt x="334" y="44"/>
                    <a:pt x="333" y="44"/>
                  </a:cubicBezTo>
                  <a:cubicBezTo>
                    <a:pt x="333" y="44"/>
                    <a:pt x="332" y="46"/>
                    <a:pt x="332" y="46"/>
                  </a:cubicBezTo>
                  <a:cubicBezTo>
                    <a:pt x="331" y="47"/>
                    <a:pt x="331" y="48"/>
                    <a:pt x="330" y="48"/>
                  </a:cubicBezTo>
                  <a:cubicBezTo>
                    <a:pt x="329" y="49"/>
                    <a:pt x="329" y="50"/>
                    <a:pt x="328" y="51"/>
                  </a:cubicBezTo>
                  <a:cubicBezTo>
                    <a:pt x="328" y="51"/>
                    <a:pt x="327" y="52"/>
                    <a:pt x="327" y="53"/>
                  </a:cubicBezTo>
                  <a:cubicBezTo>
                    <a:pt x="326" y="54"/>
                    <a:pt x="325" y="55"/>
                    <a:pt x="325" y="55"/>
                  </a:cubicBezTo>
                  <a:cubicBezTo>
                    <a:pt x="325" y="56"/>
                    <a:pt x="327" y="57"/>
                    <a:pt x="327" y="57"/>
                  </a:cubicBezTo>
                  <a:cubicBezTo>
                    <a:pt x="328" y="57"/>
                    <a:pt x="329" y="58"/>
                    <a:pt x="329" y="59"/>
                  </a:cubicBezTo>
                  <a:cubicBezTo>
                    <a:pt x="330" y="59"/>
                    <a:pt x="328" y="60"/>
                    <a:pt x="328" y="61"/>
                  </a:cubicBezTo>
                  <a:cubicBezTo>
                    <a:pt x="327" y="60"/>
                    <a:pt x="326" y="60"/>
                    <a:pt x="325" y="59"/>
                  </a:cubicBezTo>
                  <a:cubicBezTo>
                    <a:pt x="325" y="59"/>
                    <a:pt x="324" y="57"/>
                    <a:pt x="323" y="57"/>
                  </a:cubicBezTo>
                  <a:cubicBezTo>
                    <a:pt x="323" y="57"/>
                    <a:pt x="322" y="59"/>
                    <a:pt x="322" y="60"/>
                  </a:cubicBezTo>
                  <a:cubicBezTo>
                    <a:pt x="321" y="60"/>
                    <a:pt x="320" y="61"/>
                    <a:pt x="320" y="62"/>
                  </a:cubicBezTo>
                  <a:cubicBezTo>
                    <a:pt x="320" y="61"/>
                    <a:pt x="318" y="61"/>
                    <a:pt x="318" y="60"/>
                  </a:cubicBezTo>
                  <a:cubicBezTo>
                    <a:pt x="318" y="60"/>
                    <a:pt x="319" y="58"/>
                    <a:pt x="319" y="58"/>
                  </a:cubicBezTo>
                  <a:cubicBezTo>
                    <a:pt x="320" y="57"/>
                    <a:pt x="320" y="56"/>
                    <a:pt x="321" y="56"/>
                  </a:cubicBezTo>
                  <a:cubicBezTo>
                    <a:pt x="322" y="55"/>
                    <a:pt x="322" y="54"/>
                    <a:pt x="323" y="53"/>
                  </a:cubicBezTo>
                  <a:cubicBezTo>
                    <a:pt x="323" y="53"/>
                    <a:pt x="324" y="52"/>
                    <a:pt x="324" y="51"/>
                  </a:cubicBezTo>
                  <a:cubicBezTo>
                    <a:pt x="324" y="51"/>
                    <a:pt x="323" y="49"/>
                    <a:pt x="322" y="50"/>
                  </a:cubicBezTo>
                  <a:cubicBezTo>
                    <a:pt x="322" y="50"/>
                    <a:pt x="321" y="52"/>
                    <a:pt x="320" y="52"/>
                  </a:cubicBezTo>
                  <a:cubicBezTo>
                    <a:pt x="320" y="52"/>
                    <a:pt x="319" y="50"/>
                    <a:pt x="318" y="50"/>
                  </a:cubicBezTo>
                  <a:cubicBezTo>
                    <a:pt x="318" y="50"/>
                    <a:pt x="317" y="52"/>
                    <a:pt x="317" y="52"/>
                  </a:cubicBezTo>
                  <a:cubicBezTo>
                    <a:pt x="316" y="53"/>
                    <a:pt x="315" y="54"/>
                    <a:pt x="315" y="55"/>
                  </a:cubicBezTo>
                  <a:cubicBezTo>
                    <a:pt x="315" y="55"/>
                    <a:pt x="314" y="57"/>
                    <a:pt x="313" y="57"/>
                  </a:cubicBezTo>
                  <a:cubicBezTo>
                    <a:pt x="313" y="57"/>
                    <a:pt x="311" y="55"/>
                    <a:pt x="311" y="55"/>
                  </a:cubicBezTo>
                  <a:cubicBezTo>
                    <a:pt x="310" y="55"/>
                    <a:pt x="310" y="57"/>
                    <a:pt x="309" y="57"/>
                  </a:cubicBezTo>
                  <a:cubicBezTo>
                    <a:pt x="309" y="57"/>
                    <a:pt x="308" y="56"/>
                    <a:pt x="307" y="56"/>
                  </a:cubicBezTo>
                  <a:cubicBezTo>
                    <a:pt x="306" y="56"/>
                    <a:pt x="306" y="58"/>
                    <a:pt x="305" y="58"/>
                  </a:cubicBezTo>
                  <a:cubicBezTo>
                    <a:pt x="305" y="58"/>
                    <a:pt x="304" y="56"/>
                    <a:pt x="303" y="56"/>
                  </a:cubicBezTo>
                  <a:cubicBezTo>
                    <a:pt x="302" y="56"/>
                    <a:pt x="302" y="58"/>
                    <a:pt x="301" y="58"/>
                  </a:cubicBezTo>
                  <a:cubicBezTo>
                    <a:pt x="301" y="58"/>
                    <a:pt x="300" y="57"/>
                    <a:pt x="299" y="57"/>
                  </a:cubicBezTo>
                  <a:cubicBezTo>
                    <a:pt x="299" y="57"/>
                    <a:pt x="298" y="59"/>
                    <a:pt x="297" y="59"/>
                  </a:cubicBezTo>
                  <a:cubicBezTo>
                    <a:pt x="297" y="59"/>
                    <a:pt x="295" y="57"/>
                    <a:pt x="295" y="57"/>
                  </a:cubicBezTo>
                  <a:cubicBezTo>
                    <a:pt x="295" y="57"/>
                    <a:pt x="294" y="59"/>
                    <a:pt x="293" y="59"/>
                  </a:cubicBezTo>
                  <a:cubicBezTo>
                    <a:pt x="293" y="60"/>
                    <a:pt x="292" y="61"/>
                    <a:pt x="292" y="62"/>
                  </a:cubicBezTo>
                  <a:cubicBezTo>
                    <a:pt x="291" y="61"/>
                    <a:pt x="290" y="61"/>
                    <a:pt x="290" y="60"/>
                  </a:cubicBezTo>
                  <a:cubicBezTo>
                    <a:pt x="289" y="60"/>
                    <a:pt x="287" y="59"/>
                    <a:pt x="287" y="58"/>
                  </a:cubicBezTo>
                  <a:cubicBezTo>
                    <a:pt x="287" y="58"/>
                    <a:pt x="289" y="56"/>
                    <a:pt x="289" y="56"/>
                  </a:cubicBezTo>
                  <a:cubicBezTo>
                    <a:pt x="290" y="55"/>
                    <a:pt x="290" y="55"/>
                    <a:pt x="291" y="54"/>
                  </a:cubicBezTo>
                  <a:cubicBezTo>
                    <a:pt x="291" y="54"/>
                    <a:pt x="292" y="55"/>
                    <a:pt x="293" y="55"/>
                  </a:cubicBezTo>
                  <a:cubicBezTo>
                    <a:pt x="293" y="56"/>
                    <a:pt x="295" y="57"/>
                    <a:pt x="295" y="57"/>
                  </a:cubicBezTo>
                  <a:cubicBezTo>
                    <a:pt x="296" y="57"/>
                    <a:pt x="296" y="55"/>
                    <a:pt x="297" y="55"/>
                  </a:cubicBezTo>
                  <a:cubicBezTo>
                    <a:pt x="298" y="55"/>
                    <a:pt x="298" y="57"/>
                    <a:pt x="299" y="57"/>
                  </a:cubicBezTo>
                  <a:cubicBezTo>
                    <a:pt x="300" y="57"/>
                    <a:pt x="300" y="54"/>
                    <a:pt x="301" y="54"/>
                  </a:cubicBezTo>
                  <a:cubicBezTo>
                    <a:pt x="301" y="54"/>
                    <a:pt x="303" y="56"/>
                    <a:pt x="303" y="56"/>
                  </a:cubicBezTo>
                  <a:cubicBezTo>
                    <a:pt x="304" y="56"/>
                    <a:pt x="304" y="54"/>
                    <a:pt x="305" y="54"/>
                  </a:cubicBezTo>
                  <a:cubicBezTo>
                    <a:pt x="304" y="53"/>
                    <a:pt x="303" y="53"/>
                    <a:pt x="303" y="52"/>
                  </a:cubicBezTo>
                  <a:cubicBezTo>
                    <a:pt x="302" y="52"/>
                    <a:pt x="300" y="51"/>
                    <a:pt x="300" y="50"/>
                  </a:cubicBezTo>
                  <a:cubicBezTo>
                    <a:pt x="300" y="50"/>
                    <a:pt x="302" y="49"/>
                    <a:pt x="302" y="48"/>
                  </a:cubicBezTo>
                  <a:cubicBezTo>
                    <a:pt x="303" y="48"/>
                    <a:pt x="303" y="47"/>
                    <a:pt x="304" y="46"/>
                  </a:cubicBezTo>
                  <a:cubicBezTo>
                    <a:pt x="304" y="45"/>
                    <a:pt x="305" y="45"/>
                    <a:pt x="305" y="44"/>
                  </a:cubicBezTo>
                  <a:cubicBezTo>
                    <a:pt x="305" y="44"/>
                    <a:pt x="304" y="42"/>
                    <a:pt x="303" y="42"/>
                  </a:cubicBezTo>
                  <a:cubicBezTo>
                    <a:pt x="303" y="42"/>
                    <a:pt x="302" y="44"/>
                    <a:pt x="301" y="44"/>
                  </a:cubicBezTo>
                  <a:cubicBezTo>
                    <a:pt x="301" y="45"/>
                    <a:pt x="300" y="46"/>
                    <a:pt x="300" y="47"/>
                  </a:cubicBezTo>
                  <a:cubicBezTo>
                    <a:pt x="299" y="47"/>
                    <a:pt x="299" y="48"/>
                    <a:pt x="298" y="49"/>
                  </a:cubicBezTo>
                  <a:cubicBezTo>
                    <a:pt x="298" y="49"/>
                    <a:pt x="297" y="51"/>
                    <a:pt x="296" y="51"/>
                  </a:cubicBezTo>
                  <a:cubicBezTo>
                    <a:pt x="296" y="51"/>
                    <a:pt x="295" y="49"/>
                    <a:pt x="294" y="49"/>
                  </a:cubicBezTo>
                  <a:cubicBezTo>
                    <a:pt x="294" y="49"/>
                    <a:pt x="293" y="52"/>
                    <a:pt x="292" y="52"/>
                  </a:cubicBezTo>
                  <a:cubicBezTo>
                    <a:pt x="292" y="52"/>
                    <a:pt x="290" y="50"/>
                    <a:pt x="290" y="50"/>
                  </a:cubicBezTo>
                  <a:cubicBezTo>
                    <a:pt x="290" y="50"/>
                    <a:pt x="289" y="51"/>
                    <a:pt x="288" y="52"/>
                  </a:cubicBezTo>
                  <a:cubicBezTo>
                    <a:pt x="288" y="53"/>
                    <a:pt x="287" y="54"/>
                    <a:pt x="287" y="54"/>
                  </a:cubicBezTo>
                  <a:cubicBezTo>
                    <a:pt x="286" y="55"/>
                    <a:pt x="286" y="56"/>
                    <a:pt x="285" y="57"/>
                  </a:cubicBezTo>
                  <a:cubicBezTo>
                    <a:pt x="284" y="57"/>
                    <a:pt x="284" y="58"/>
                    <a:pt x="283" y="59"/>
                  </a:cubicBezTo>
                  <a:cubicBezTo>
                    <a:pt x="283" y="60"/>
                    <a:pt x="282" y="60"/>
                    <a:pt x="282" y="61"/>
                  </a:cubicBezTo>
                  <a:cubicBezTo>
                    <a:pt x="281" y="62"/>
                    <a:pt x="280" y="63"/>
                    <a:pt x="280" y="63"/>
                  </a:cubicBezTo>
                  <a:cubicBezTo>
                    <a:pt x="280" y="64"/>
                    <a:pt x="282" y="65"/>
                    <a:pt x="282" y="65"/>
                  </a:cubicBezTo>
                  <a:cubicBezTo>
                    <a:pt x="282" y="65"/>
                    <a:pt x="281" y="67"/>
                    <a:pt x="280" y="67"/>
                  </a:cubicBezTo>
                  <a:cubicBezTo>
                    <a:pt x="280" y="67"/>
                    <a:pt x="279" y="69"/>
                    <a:pt x="279" y="69"/>
                  </a:cubicBezTo>
                  <a:cubicBezTo>
                    <a:pt x="278" y="69"/>
                    <a:pt x="277" y="68"/>
                    <a:pt x="277" y="68"/>
                  </a:cubicBezTo>
                  <a:cubicBezTo>
                    <a:pt x="276" y="68"/>
                    <a:pt x="275" y="70"/>
                    <a:pt x="275" y="70"/>
                  </a:cubicBezTo>
                  <a:cubicBezTo>
                    <a:pt x="275" y="70"/>
                    <a:pt x="273" y="68"/>
                    <a:pt x="273" y="68"/>
                  </a:cubicBezTo>
                  <a:cubicBezTo>
                    <a:pt x="273" y="67"/>
                    <a:pt x="274" y="67"/>
                    <a:pt x="274" y="66"/>
                  </a:cubicBezTo>
                  <a:cubicBezTo>
                    <a:pt x="275" y="65"/>
                    <a:pt x="276" y="64"/>
                    <a:pt x="276" y="64"/>
                  </a:cubicBezTo>
                  <a:cubicBezTo>
                    <a:pt x="276" y="63"/>
                    <a:pt x="274" y="62"/>
                    <a:pt x="274" y="62"/>
                  </a:cubicBezTo>
                  <a:cubicBezTo>
                    <a:pt x="274" y="62"/>
                    <a:pt x="275" y="60"/>
                    <a:pt x="275" y="60"/>
                  </a:cubicBezTo>
                  <a:cubicBezTo>
                    <a:pt x="276" y="59"/>
                    <a:pt x="277" y="58"/>
                    <a:pt x="277" y="58"/>
                  </a:cubicBezTo>
                  <a:cubicBezTo>
                    <a:pt x="278" y="57"/>
                    <a:pt x="278" y="56"/>
                    <a:pt x="279" y="55"/>
                  </a:cubicBezTo>
                  <a:cubicBezTo>
                    <a:pt x="279" y="55"/>
                    <a:pt x="280" y="54"/>
                    <a:pt x="281" y="53"/>
                  </a:cubicBezTo>
                  <a:cubicBezTo>
                    <a:pt x="281" y="54"/>
                    <a:pt x="282" y="54"/>
                    <a:pt x="283" y="55"/>
                  </a:cubicBezTo>
                  <a:cubicBezTo>
                    <a:pt x="283" y="55"/>
                    <a:pt x="285" y="53"/>
                    <a:pt x="285" y="53"/>
                  </a:cubicBezTo>
                  <a:cubicBezTo>
                    <a:pt x="285" y="52"/>
                    <a:pt x="282" y="51"/>
                    <a:pt x="282" y="51"/>
                  </a:cubicBezTo>
                  <a:cubicBezTo>
                    <a:pt x="282" y="51"/>
                    <a:pt x="281" y="53"/>
                    <a:pt x="281" y="53"/>
                  </a:cubicBezTo>
                  <a:cubicBezTo>
                    <a:pt x="280" y="53"/>
                    <a:pt x="279" y="51"/>
                    <a:pt x="278" y="51"/>
                  </a:cubicBezTo>
                  <a:cubicBezTo>
                    <a:pt x="278" y="51"/>
                    <a:pt x="277" y="54"/>
                    <a:pt x="277" y="54"/>
                  </a:cubicBezTo>
                  <a:cubicBezTo>
                    <a:pt x="276" y="54"/>
                    <a:pt x="274" y="52"/>
                    <a:pt x="274" y="52"/>
                  </a:cubicBezTo>
                  <a:cubicBezTo>
                    <a:pt x="274" y="51"/>
                    <a:pt x="276" y="50"/>
                    <a:pt x="276" y="50"/>
                  </a:cubicBezTo>
                  <a:cubicBezTo>
                    <a:pt x="276" y="50"/>
                    <a:pt x="274" y="48"/>
                    <a:pt x="274" y="48"/>
                  </a:cubicBezTo>
                  <a:cubicBezTo>
                    <a:pt x="274" y="48"/>
                    <a:pt x="272" y="50"/>
                    <a:pt x="272" y="50"/>
                  </a:cubicBezTo>
                  <a:cubicBezTo>
                    <a:pt x="272" y="51"/>
                    <a:pt x="275" y="52"/>
                    <a:pt x="274" y="52"/>
                  </a:cubicBezTo>
                  <a:cubicBezTo>
                    <a:pt x="274" y="52"/>
                    <a:pt x="273" y="54"/>
                    <a:pt x="273" y="54"/>
                  </a:cubicBezTo>
                  <a:cubicBezTo>
                    <a:pt x="272" y="54"/>
                    <a:pt x="271" y="52"/>
                    <a:pt x="270" y="52"/>
                  </a:cubicBezTo>
                  <a:cubicBezTo>
                    <a:pt x="270" y="53"/>
                    <a:pt x="269" y="55"/>
                    <a:pt x="269" y="55"/>
                  </a:cubicBezTo>
                  <a:cubicBezTo>
                    <a:pt x="268" y="55"/>
                    <a:pt x="267" y="53"/>
                    <a:pt x="267" y="53"/>
                  </a:cubicBezTo>
                  <a:cubicBezTo>
                    <a:pt x="266" y="54"/>
                    <a:pt x="265" y="54"/>
                    <a:pt x="265" y="55"/>
                  </a:cubicBezTo>
                  <a:cubicBezTo>
                    <a:pt x="265" y="56"/>
                    <a:pt x="263" y="57"/>
                    <a:pt x="263" y="57"/>
                  </a:cubicBezTo>
                  <a:cubicBezTo>
                    <a:pt x="263" y="58"/>
                    <a:pt x="265" y="59"/>
                    <a:pt x="265" y="59"/>
                  </a:cubicBezTo>
                  <a:cubicBezTo>
                    <a:pt x="265" y="60"/>
                    <a:pt x="264" y="61"/>
                    <a:pt x="264" y="61"/>
                  </a:cubicBezTo>
                  <a:cubicBezTo>
                    <a:pt x="264" y="62"/>
                    <a:pt x="266" y="63"/>
                    <a:pt x="266" y="63"/>
                  </a:cubicBezTo>
                  <a:cubicBezTo>
                    <a:pt x="266" y="64"/>
                    <a:pt x="264" y="65"/>
                    <a:pt x="264" y="65"/>
                  </a:cubicBezTo>
                  <a:cubicBezTo>
                    <a:pt x="264" y="66"/>
                    <a:pt x="262" y="67"/>
                    <a:pt x="262" y="68"/>
                  </a:cubicBezTo>
                  <a:cubicBezTo>
                    <a:pt x="262" y="67"/>
                    <a:pt x="260" y="67"/>
                    <a:pt x="260" y="66"/>
                  </a:cubicBezTo>
                  <a:cubicBezTo>
                    <a:pt x="260" y="65"/>
                    <a:pt x="262" y="64"/>
                    <a:pt x="262" y="64"/>
                  </a:cubicBezTo>
                  <a:cubicBezTo>
                    <a:pt x="262" y="63"/>
                    <a:pt x="260" y="63"/>
                    <a:pt x="260" y="62"/>
                  </a:cubicBezTo>
                  <a:cubicBezTo>
                    <a:pt x="260" y="62"/>
                    <a:pt x="262" y="60"/>
                    <a:pt x="261" y="60"/>
                  </a:cubicBezTo>
                  <a:cubicBezTo>
                    <a:pt x="261" y="59"/>
                    <a:pt x="259" y="58"/>
                    <a:pt x="259" y="58"/>
                  </a:cubicBezTo>
                  <a:cubicBezTo>
                    <a:pt x="259" y="58"/>
                    <a:pt x="258" y="60"/>
                    <a:pt x="257" y="60"/>
                  </a:cubicBezTo>
                  <a:cubicBezTo>
                    <a:pt x="257" y="60"/>
                    <a:pt x="256" y="59"/>
                    <a:pt x="255" y="59"/>
                  </a:cubicBezTo>
                  <a:cubicBezTo>
                    <a:pt x="254" y="60"/>
                    <a:pt x="253" y="62"/>
                    <a:pt x="252" y="63"/>
                  </a:cubicBezTo>
                  <a:cubicBezTo>
                    <a:pt x="251" y="64"/>
                    <a:pt x="251" y="64"/>
                    <a:pt x="250" y="65"/>
                  </a:cubicBezTo>
                  <a:cubicBezTo>
                    <a:pt x="249" y="64"/>
                    <a:pt x="247" y="63"/>
                    <a:pt x="246" y="62"/>
                  </a:cubicBezTo>
                  <a:cubicBezTo>
                    <a:pt x="246" y="61"/>
                    <a:pt x="247" y="60"/>
                    <a:pt x="247" y="60"/>
                  </a:cubicBezTo>
                  <a:cubicBezTo>
                    <a:pt x="247" y="59"/>
                    <a:pt x="245" y="58"/>
                    <a:pt x="245" y="58"/>
                  </a:cubicBezTo>
                  <a:cubicBezTo>
                    <a:pt x="245" y="57"/>
                    <a:pt x="247" y="56"/>
                    <a:pt x="247" y="56"/>
                  </a:cubicBezTo>
                  <a:cubicBezTo>
                    <a:pt x="247" y="55"/>
                    <a:pt x="248" y="53"/>
                    <a:pt x="249" y="53"/>
                  </a:cubicBezTo>
                  <a:cubicBezTo>
                    <a:pt x="249" y="53"/>
                    <a:pt x="250" y="55"/>
                    <a:pt x="251" y="55"/>
                  </a:cubicBezTo>
                  <a:cubicBezTo>
                    <a:pt x="251" y="55"/>
                    <a:pt x="253" y="57"/>
                    <a:pt x="253" y="57"/>
                  </a:cubicBezTo>
                  <a:cubicBezTo>
                    <a:pt x="253" y="56"/>
                    <a:pt x="255" y="55"/>
                    <a:pt x="255" y="55"/>
                  </a:cubicBezTo>
                  <a:cubicBezTo>
                    <a:pt x="255" y="54"/>
                    <a:pt x="253" y="54"/>
                    <a:pt x="253" y="53"/>
                  </a:cubicBezTo>
                  <a:cubicBezTo>
                    <a:pt x="252" y="52"/>
                    <a:pt x="254" y="51"/>
                    <a:pt x="254" y="51"/>
                  </a:cubicBezTo>
                  <a:cubicBezTo>
                    <a:pt x="254" y="50"/>
                    <a:pt x="252" y="49"/>
                    <a:pt x="252" y="49"/>
                  </a:cubicBezTo>
                  <a:cubicBezTo>
                    <a:pt x="252" y="49"/>
                    <a:pt x="251" y="51"/>
                    <a:pt x="250" y="51"/>
                  </a:cubicBezTo>
                  <a:cubicBezTo>
                    <a:pt x="250" y="51"/>
                    <a:pt x="249" y="50"/>
                    <a:pt x="248" y="49"/>
                  </a:cubicBezTo>
                  <a:cubicBezTo>
                    <a:pt x="248" y="49"/>
                    <a:pt x="250" y="48"/>
                    <a:pt x="250" y="47"/>
                  </a:cubicBezTo>
                  <a:cubicBezTo>
                    <a:pt x="250" y="47"/>
                    <a:pt x="247" y="46"/>
                    <a:pt x="248" y="46"/>
                  </a:cubicBezTo>
                  <a:cubicBezTo>
                    <a:pt x="247" y="46"/>
                    <a:pt x="246" y="47"/>
                    <a:pt x="246" y="48"/>
                  </a:cubicBezTo>
                  <a:cubicBezTo>
                    <a:pt x="246" y="48"/>
                    <a:pt x="248" y="49"/>
                    <a:pt x="248" y="49"/>
                  </a:cubicBezTo>
                  <a:cubicBezTo>
                    <a:pt x="248" y="50"/>
                    <a:pt x="247" y="51"/>
                    <a:pt x="246" y="52"/>
                  </a:cubicBezTo>
                  <a:cubicBezTo>
                    <a:pt x="246" y="52"/>
                    <a:pt x="245" y="53"/>
                    <a:pt x="245" y="54"/>
                  </a:cubicBezTo>
                  <a:cubicBezTo>
                    <a:pt x="244" y="55"/>
                    <a:pt x="244" y="56"/>
                    <a:pt x="243" y="56"/>
                  </a:cubicBezTo>
                  <a:cubicBezTo>
                    <a:pt x="243" y="56"/>
                    <a:pt x="241" y="54"/>
                    <a:pt x="241" y="54"/>
                  </a:cubicBezTo>
                  <a:cubicBezTo>
                    <a:pt x="240" y="55"/>
                    <a:pt x="240" y="56"/>
                    <a:pt x="239" y="57"/>
                  </a:cubicBezTo>
                  <a:cubicBezTo>
                    <a:pt x="239" y="57"/>
                    <a:pt x="241" y="58"/>
                    <a:pt x="241" y="58"/>
                  </a:cubicBezTo>
                  <a:cubicBezTo>
                    <a:pt x="241" y="59"/>
                    <a:pt x="240" y="61"/>
                    <a:pt x="240" y="61"/>
                  </a:cubicBezTo>
                  <a:cubicBezTo>
                    <a:pt x="239" y="61"/>
                    <a:pt x="237" y="59"/>
                    <a:pt x="237" y="59"/>
                  </a:cubicBezTo>
                  <a:cubicBezTo>
                    <a:pt x="237" y="59"/>
                    <a:pt x="239" y="57"/>
                    <a:pt x="239" y="57"/>
                  </a:cubicBezTo>
                  <a:cubicBezTo>
                    <a:pt x="239" y="56"/>
                    <a:pt x="237" y="55"/>
                    <a:pt x="237" y="55"/>
                  </a:cubicBezTo>
                  <a:cubicBezTo>
                    <a:pt x="236" y="54"/>
                    <a:pt x="235" y="54"/>
                    <a:pt x="235" y="53"/>
                  </a:cubicBezTo>
                  <a:cubicBezTo>
                    <a:pt x="234" y="53"/>
                    <a:pt x="233" y="52"/>
                    <a:pt x="232" y="52"/>
                  </a:cubicBezTo>
                  <a:cubicBezTo>
                    <a:pt x="231" y="53"/>
                    <a:pt x="230" y="55"/>
                    <a:pt x="229" y="56"/>
                  </a:cubicBezTo>
                  <a:cubicBezTo>
                    <a:pt x="228" y="57"/>
                    <a:pt x="228" y="58"/>
                    <a:pt x="227" y="58"/>
                  </a:cubicBezTo>
                  <a:cubicBezTo>
                    <a:pt x="227" y="58"/>
                    <a:pt x="225" y="57"/>
                    <a:pt x="225" y="57"/>
                  </a:cubicBezTo>
                  <a:cubicBezTo>
                    <a:pt x="224" y="57"/>
                    <a:pt x="224" y="59"/>
                    <a:pt x="223" y="59"/>
                  </a:cubicBezTo>
                  <a:cubicBezTo>
                    <a:pt x="222" y="59"/>
                    <a:pt x="222" y="57"/>
                    <a:pt x="221" y="57"/>
                  </a:cubicBezTo>
                  <a:cubicBezTo>
                    <a:pt x="220" y="57"/>
                    <a:pt x="219" y="55"/>
                    <a:pt x="219" y="55"/>
                  </a:cubicBezTo>
                  <a:cubicBezTo>
                    <a:pt x="218" y="55"/>
                    <a:pt x="218" y="57"/>
                    <a:pt x="217" y="58"/>
                  </a:cubicBezTo>
                  <a:cubicBezTo>
                    <a:pt x="216" y="57"/>
                    <a:pt x="216" y="57"/>
                    <a:pt x="215" y="56"/>
                  </a:cubicBezTo>
                  <a:cubicBezTo>
                    <a:pt x="214" y="56"/>
                    <a:pt x="213" y="55"/>
                    <a:pt x="213" y="54"/>
                  </a:cubicBezTo>
                  <a:cubicBezTo>
                    <a:pt x="213" y="54"/>
                    <a:pt x="214" y="52"/>
                    <a:pt x="214" y="52"/>
                  </a:cubicBezTo>
                  <a:cubicBezTo>
                    <a:pt x="215" y="52"/>
                    <a:pt x="216" y="54"/>
                    <a:pt x="217" y="54"/>
                  </a:cubicBezTo>
                  <a:cubicBezTo>
                    <a:pt x="217" y="53"/>
                    <a:pt x="218" y="52"/>
                    <a:pt x="218" y="51"/>
                  </a:cubicBezTo>
                  <a:cubicBezTo>
                    <a:pt x="217" y="50"/>
                    <a:pt x="215" y="49"/>
                    <a:pt x="214" y="48"/>
                  </a:cubicBezTo>
                  <a:cubicBezTo>
                    <a:pt x="213" y="49"/>
                    <a:pt x="213" y="50"/>
                    <a:pt x="212" y="50"/>
                  </a:cubicBezTo>
                  <a:cubicBezTo>
                    <a:pt x="212" y="51"/>
                    <a:pt x="211" y="53"/>
                    <a:pt x="210" y="53"/>
                  </a:cubicBezTo>
                  <a:cubicBezTo>
                    <a:pt x="210" y="53"/>
                    <a:pt x="208" y="51"/>
                    <a:pt x="208" y="51"/>
                  </a:cubicBezTo>
                  <a:cubicBezTo>
                    <a:pt x="208" y="51"/>
                    <a:pt x="207" y="52"/>
                    <a:pt x="206" y="53"/>
                  </a:cubicBezTo>
                  <a:cubicBezTo>
                    <a:pt x="206" y="54"/>
                    <a:pt x="205" y="55"/>
                    <a:pt x="205" y="55"/>
                  </a:cubicBezTo>
                  <a:cubicBezTo>
                    <a:pt x="205" y="56"/>
                    <a:pt x="203" y="57"/>
                    <a:pt x="203" y="58"/>
                  </a:cubicBezTo>
                  <a:cubicBezTo>
                    <a:pt x="203" y="58"/>
                    <a:pt x="205" y="59"/>
                    <a:pt x="205" y="59"/>
                  </a:cubicBezTo>
                  <a:cubicBezTo>
                    <a:pt x="205" y="59"/>
                    <a:pt x="204" y="61"/>
                    <a:pt x="204" y="61"/>
                  </a:cubicBezTo>
                  <a:cubicBezTo>
                    <a:pt x="203" y="62"/>
                    <a:pt x="202" y="60"/>
                    <a:pt x="201" y="60"/>
                  </a:cubicBezTo>
                  <a:cubicBezTo>
                    <a:pt x="201" y="60"/>
                    <a:pt x="199" y="58"/>
                    <a:pt x="199" y="58"/>
                  </a:cubicBezTo>
                  <a:cubicBezTo>
                    <a:pt x="199" y="57"/>
                    <a:pt x="201" y="56"/>
                    <a:pt x="201" y="56"/>
                  </a:cubicBezTo>
                  <a:cubicBezTo>
                    <a:pt x="201" y="55"/>
                    <a:pt x="203" y="54"/>
                    <a:pt x="203" y="54"/>
                  </a:cubicBezTo>
                  <a:cubicBezTo>
                    <a:pt x="202" y="53"/>
                    <a:pt x="200" y="53"/>
                    <a:pt x="200" y="52"/>
                  </a:cubicBezTo>
                  <a:cubicBezTo>
                    <a:pt x="200" y="51"/>
                    <a:pt x="202" y="50"/>
                    <a:pt x="202" y="50"/>
                  </a:cubicBezTo>
                  <a:cubicBezTo>
                    <a:pt x="202" y="49"/>
                    <a:pt x="200" y="49"/>
                    <a:pt x="200" y="48"/>
                  </a:cubicBezTo>
                  <a:cubicBezTo>
                    <a:pt x="199" y="49"/>
                    <a:pt x="197" y="51"/>
                    <a:pt x="196" y="52"/>
                  </a:cubicBezTo>
                  <a:cubicBezTo>
                    <a:pt x="197" y="53"/>
                    <a:pt x="198" y="53"/>
                    <a:pt x="199" y="54"/>
                  </a:cubicBezTo>
                  <a:cubicBezTo>
                    <a:pt x="199" y="54"/>
                    <a:pt x="197" y="56"/>
                    <a:pt x="197" y="56"/>
                  </a:cubicBezTo>
                  <a:cubicBezTo>
                    <a:pt x="196" y="57"/>
                    <a:pt x="196" y="58"/>
                    <a:pt x="195" y="59"/>
                  </a:cubicBezTo>
                  <a:cubicBezTo>
                    <a:pt x="195" y="59"/>
                    <a:pt x="194" y="60"/>
                    <a:pt x="193" y="61"/>
                  </a:cubicBezTo>
                  <a:cubicBezTo>
                    <a:pt x="193" y="61"/>
                    <a:pt x="192" y="63"/>
                    <a:pt x="192" y="63"/>
                  </a:cubicBezTo>
                  <a:cubicBezTo>
                    <a:pt x="192" y="63"/>
                    <a:pt x="190" y="61"/>
                    <a:pt x="190" y="61"/>
                  </a:cubicBezTo>
                  <a:cubicBezTo>
                    <a:pt x="189" y="61"/>
                    <a:pt x="188" y="60"/>
                    <a:pt x="187" y="60"/>
                  </a:cubicBezTo>
                  <a:cubicBezTo>
                    <a:pt x="187" y="60"/>
                    <a:pt x="186" y="62"/>
                    <a:pt x="186" y="62"/>
                  </a:cubicBezTo>
                  <a:cubicBezTo>
                    <a:pt x="185" y="63"/>
                    <a:pt x="184" y="63"/>
                    <a:pt x="184" y="64"/>
                  </a:cubicBezTo>
                  <a:cubicBezTo>
                    <a:pt x="183" y="65"/>
                    <a:pt x="183" y="66"/>
                    <a:pt x="182" y="66"/>
                  </a:cubicBezTo>
                  <a:cubicBezTo>
                    <a:pt x="182" y="67"/>
                    <a:pt x="181" y="68"/>
                    <a:pt x="180" y="69"/>
                  </a:cubicBezTo>
                  <a:cubicBezTo>
                    <a:pt x="180" y="69"/>
                    <a:pt x="179" y="67"/>
                    <a:pt x="178" y="67"/>
                  </a:cubicBezTo>
                  <a:cubicBezTo>
                    <a:pt x="178" y="67"/>
                    <a:pt x="177" y="69"/>
                    <a:pt x="177" y="69"/>
                  </a:cubicBezTo>
                  <a:cubicBezTo>
                    <a:pt x="176" y="69"/>
                    <a:pt x="174" y="68"/>
                    <a:pt x="174" y="67"/>
                  </a:cubicBezTo>
                  <a:cubicBezTo>
                    <a:pt x="174" y="67"/>
                    <a:pt x="176" y="65"/>
                    <a:pt x="176" y="65"/>
                  </a:cubicBezTo>
                  <a:cubicBezTo>
                    <a:pt x="176" y="65"/>
                    <a:pt x="178" y="67"/>
                    <a:pt x="178" y="67"/>
                  </a:cubicBezTo>
                  <a:cubicBezTo>
                    <a:pt x="179" y="66"/>
                    <a:pt x="179" y="65"/>
                    <a:pt x="180" y="65"/>
                  </a:cubicBezTo>
                  <a:cubicBezTo>
                    <a:pt x="181" y="64"/>
                    <a:pt x="181" y="63"/>
                    <a:pt x="182" y="62"/>
                  </a:cubicBezTo>
                  <a:cubicBezTo>
                    <a:pt x="182" y="62"/>
                    <a:pt x="183" y="61"/>
                    <a:pt x="183" y="60"/>
                  </a:cubicBezTo>
                  <a:cubicBezTo>
                    <a:pt x="184" y="59"/>
                    <a:pt x="184" y="59"/>
                    <a:pt x="185" y="58"/>
                  </a:cubicBezTo>
                  <a:cubicBezTo>
                    <a:pt x="185" y="58"/>
                    <a:pt x="187" y="60"/>
                    <a:pt x="187" y="60"/>
                  </a:cubicBezTo>
                  <a:cubicBezTo>
                    <a:pt x="188" y="60"/>
                    <a:pt x="189" y="58"/>
                    <a:pt x="189" y="57"/>
                  </a:cubicBezTo>
                  <a:cubicBezTo>
                    <a:pt x="190" y="57"/>
                    <a:pt x="190" y="56"/>
                    <a:pt x="191" y="55"/>
                  </a:cubicBezTo>
                  <a:cubicBezTo>
                    <a:pt x="191" y="55"/>
                    <a:pt x="192" y="53"/>
                    <a:pt x="192" y="53"/>
                  </a:cubicBezTo>
                  <a:cubicBezTo>
                    <a:pt x="192" y="52"/>
                    <a:pt x="190" y="52"/>
                    <a:pt x="190" y="51"/>
                  </a:cubicBezTo>
                  <a:cubicBezTo>
                    <a:pt x="190" y="51"/>
                    <a:pt x="192" y="50"/>
                    <a:pt x="192" y="49"/>
                  </a:cubicBezTo>
                  <a:cubicBezTo>
                    <a:pt x="192" y="49"/>
                    <a:pt x="190" y="48"/>
                    <a:pt x="190" y="47"/>
                  </a:cubicBezTo>
                  <a:cubicBezTo>
                    <a:pt x="189" y="49"/>
                    <a:pt x="187" y="50"/>
                    <a:pt x="186" y="52"/>
                  </a:cubicBezTo>
                  <a:cubicBezTo>
                    <a:pt x="186" y="52"/>
                    <a:pt x="185" y="54"/>
                    <a:pt x="185" y="54"/>
                  </a:cubicBezTo>
                  <a:cubicBezTo>
                    <a:pt x="184" y="54"/>
                    <a:pt x="183" y="52"/>
                    <a:pt x="182" y="52"/>
                  </a:cubicBezTo>
                  <a:cubicBezTo>
                    <a:pt x="182" y="52"/>
                    <a:pt x="181" y="55"/>
                    <a:pt x="181" y="55"/>
                  </a:cubicBezTo>
                  <a:cubicBezTo>
                    <a:pt x="180" y="55"/>
                    <a:pt x="178" y="53"/>
                    <a:pt x="178" y="53"/>
                  </a:cubicBezTo>
                  <a:cubicBezTo>
                    <a:pt x="178" y="53"/>
                    <a:pt x="177" y="55"/>
                    <a:pt x="177" y="55"/>
                  </a:cubicBezTo>
                  <a:cubicBezTo>
                    <a:pt x="177" y="56"/>
                    <a:pt x="179" y="56"/>
                    <a:pt x="179" y="57"/>
                  </a:cubicBezTo>
                  <a:cubicBezTo>
                    <a:pt x="179" y="57"/>
                    <a:pt x="177" y="58"/>
                    <a:pt x="177" y="59"/>
                  </a:cubicBezTo>
                  <a:cubicBezTo>
                    <a:pt x="177" y="60"/>
                    <a:pt x="176" y="61"/>
                    <a:pt x="175" y="61"/>
                  </a:cubicBezTo>
                  <a:cubicBezTo>
                    <a:pt x="175" y="62"/>
                    <a:pt x="174" y="63"/>
                    <a:pt x="174" y="63"/>
                  </a:cubicBezTo>
                  <a:cubicBezTo>
                    <a:pt x="174" y="64"/>
                    <a:pt x="172" y="62"/>
                    <a:pt x="172" y="62"/>
                  </a:cubicBezTo>
                  <a:cubicBezTo>
                    <a:pt x="171" y="62"/>
                    <a:pt x="171" y="64"/>
                    <a:pt x="170" y="64"/>
                  </a:cubicBezTo>
                  <a:cubicBezTo>
                    <a:pt x="169" y="64"/>
                    <a:pt x="168" y="62"/>
                    <a:pt x="168" y="62"/>
                  </a:cubicBezTo>
                  <a:cubicBezTo>
                    <a:pt x="167" y="62"/>
                    <a:pt x="167" y="64"/>
                    <a:pt x="166" y="65"/>
                  </a:cubicBezTo>
                  <a:cubicBezTo>
                    <a:pt x="164" y="63"/>
                    <a:pt x="163" y="62"/>
                    <a:pt x="161" y="61"/>
                  </a:cubicBezTo>
                  <a:cubicBezTo>
                    <a:pt x="162" y="60"/>
                    <a:pt x="163" y="60"/>
                    <a:pt x="163" y="59"/>
                  </a:cubicBezTo>
                  <a:cubicBezTo>
                    <a:pt x="163" y="59"/>
                    <a:pt x="165" y="57"/>
                    <a:pt x="165" y="57"/>
                  </a:cubicBezTo>
                  <a:cubicBezTo>
                    <a:pt x="165" y="57"/>
                    <a:pt x="167" y="58"/>
                    <a:pt x="167" y="58"/>
                  </a:cubicBezTo>
                  <a:cubicBezTo>
                    <a:pt x="167" y="58"/>
                    <a:pt x="169" y="56"/>
                    <a:pt x="169" y="56"/>
                  </a:cubicBezTo>
                  <a:cubicBezTo>
                    <a:pt x="169" y="56"/>
                    <a:pt x="167" y="55"/>
                    <a:pt x="167" y="54"/>
                  </a:cubicBezTo>
                  <a:cubicBezTo>
                    <a:pt x="167" y="54"/>
                    <a:pt x="168" y="53"/>
                    <a:pt x="168" y="52"/>
                  </a:cubicBezTo>
                  <a:cubicBezTo>
                    <a:pt x="168" y="52"/>
                    <a:pt x="170" y="51"/>
                    <a:pt x="170" y="50"/>
                  </a:cubicBezTo>
                  <a:cubicBezTo>
                    <a:pt x="170" y="49"/>
                    <a:pt x="168" y="49"/>
                    <a:pt x="168" y="48"/>
                  </a:cubicBezTo>
                  <a:cubicBezTo>
                    <a:pt x="168" y="47"/>
                    <a:pt x="169" y="47"/>
                    <a:pt x="169" y="46"/>
                  </a:cubicBezTo>
                  <a:cubicBezTo>
                    <a:pt x="169" y="45"/>
                    <a:pt x="171" y="44"/>
                    <a:pt x="171" y="44"/>
                  </a:cubicBezTo>
                  <a:cubicBezTo>
                    <a:pt x="171" y="43"/>
                    <a:pt x="169" y="43"/>
                    <a:pt x="169" y="42"/>
                  </a:cubicBezTo>
                  <a:cubicBezTo>
                    <a:pt x="169" y="41"/>
                    <a:pt x="167" y="41"/>
                    <a:pt x="167" y="40"/>
                  </a:cubicBezTo>
                  <a:cubicBezTo>
                    <a:pt x="167" y="40"/>
                    <a:pt x="169" y="39"/>
                    <a:pt x="168" y="38"/>
                  </a:cubicBezTo>
                  <a:cubicBezTo>
                    <a:pt x="168" y="38"/>
                    <a:pt x="166" y="37"/>
                    <a:pt x="166" y="36"/>
                  </a:cubicBezTo>
                  <a:cubicBezTo>
                    <a:pt x="166" y="36"/>
                    <a:pt x="168" y="35"/>
                    <a:pt x="168" y="34"/>
                  </a:cubicBezTo>
                  <a:cubicBezTo>
                    <a:pt x="168" y="34"/>
                    <a:pt x="166" y="33"/>
                    <a:pt x="166" y="32"/>
                  </a:cubicBezTo>
                  <a:cubicBezTo>
                    <a:pt x="165" y="32"/>
                    <a:pt x="164" y="31"/>
                    <a:pt x="163" y="31"/>
                  </a:cubicBezTo>
                  <a:cubicBezTo>
                    <a:pt x="163" y="31"/>
                    <a:pt x="162" y="32"/>
                    <a:pt x="162" y="33"/>
                  </a:cubicBezTo>
                  <a:cubicBezTo>
                    <a:pt x="162" y="34"/>
                    <a:pt x="164" y="34"/>
                    <a:pt x="164" y="35"/>
                  </a:cubicBezTo>
                  <a:cubicBezTo>
                    <a:pt x="164" y="35"/>
                    <a:pt x="162" y="36"/>
                    <a:pt x="162" y="37"/>
                  </a:cubicBezTo>
                  <a:cubicBezTo>
                    <a:pt x="162" y="38"/>
                    <a:pt x="164" y="38"/>
                    <a:pt x="164" y="39"/>
                  </a:cubicBezTo>
                  <a:cubicBezTo>
                    <a:pt x="165" y="39"/>
                    <a:pt x="167" y="40"/>
                    <a:pt x="167" y="40"/>
                  </a:cubicBezTo>
                  <a:cubicBezTo>
                    <a:pt x="167" y="41"/>
                    <a:pt x="165" y="42"/>
                    <a:pt x="165" y="43"/>
                  </a:cubicBezTo>
                  <a:cubicBezTo>
                    <a:pt x="165" y="43"/>
                    <a:pt x="167" y="44"/>
                    <a:pt x="167" y="44"/>
                  </a:cubicBezTo>
                  <a:cubicBezTo>
                    <a:pt x="167" y="45"/>
                    <a:pt x="166" y="46"/>
                    <a:pt x="166" y="47"/>
                  </a:cubicBezTo>
                  <a:cubicBezTo>
                    <a:pt x="165" y="47"/>
                    <a:pt x="164" y="48"/>
                    <a:pt x="164" y="49"/>
                  </a:cubicBezTo>
                  <a:cubicBezTo>
                    <a:pt x="164" y="49"/>
                    <a:pt x="166" y="50"/>
                    <a:pt x="166" y="50"/>
                  </a:cubicBezTo>
                  <a:cubicBezTo>
                    <a:pt x="166" y="51"/>
                    <a:pt x="165" y="53"/>
                    <a:pt x="164" y="53"/>
                  </a:cubicBezTo>
                  <a:cubicBezTo>
                    <a:pt x="164" y="53"/>
                    <a:pt x="163" y="51"/>
                    <a:pt x="162" y="51"/>
                  </a:cubicBezTo>
                  <a:cubicBezTo>
                    <a:pt x="162" y="51"/>
                    <a:pt x="161" y="53"/>
                    <a:pt x="160" y="53"/>
                  </a:cubicBezTo>
                  <a:cubicBezTo>
                    <a:pt x="160" y="54"/>
                    <a:pt x="159" y="55"/>
                    <a:pt x="159" y="55"/>
                  </a:cubicBezTo>
                  <a:cubicBezTo>
                    <a:pt x="158" y="56"/>
                    <a:pt x="157" y="57"/>
                    <a:pt x="157" y="58"/>
                  </a:cubicBezTo>
                  <a:cubicBezTo>
                    <a:pt x="157" y="58"/>
                    <a:pt x="159" y="59"/>
                    <a:pt x="159" y="59"/>
                  </a:cubicBezTo>
                  <a:cubicBezTo>
                    <a:pt x="159" y="60"/>
                    <a:pt x="158" y="61"/>
                    <a:pt x="158" y="62"/>
                  </a:cubicBezTo>
                  <a:cubicBezTo>
                    <a:pt x="157" y="62"/>
                    <a:pt x="160" y="63"/>
                    <a:pt x="160" y="63"/>
                  </a:cubicBezTo>
                  <a:cubicBezTo>
                    <a:pt x="160" y="64"/>
                    <a:pt x="158" y="65"/>
                    <a:pt x="158" y="66"/>
                  </a:cubicBezTo>
                  <a:cubicBezTo>
                    <a:pt x="158" y="66"/>
                    <a:pt x="157" y="67"/>
                    <a:pt x="156" y="68"/>
                  </a:cubicBezTo>
                  <a:cubicBezTo>
                    <a:pt x="156" y="68"/>
                    <a:pt x="154" y="66"/>
                    <a:pt x="154" y="66"/>
                  </a:cubicBezTo>
                  <a:cubicBezTo>
                    <a:pt x="154" y="65"/>
                    <a:pt x="156" y="65"/>
                    <a:pt x="156" y="64"/>
                  </a:cubicBezTo>
                  <a:cubicBezTo>
                    <a:pt x="156" y="63"/>
                    <a:pt x="154" y="63"/>
                    <a:pt x="154" y="62"/>
                  </a:cubicBezTo>
                  <a:cubicBezTo>
                    <a:pt x="154" y="62"/>
                    <a:pt x="155" y="60"/>
                    <a:pt x="155" y="60"/>
                  </a:cubicBezTo>
                  <a:cubicBezTo>
                    <a:pt x="155" y="59"/>
                    <a:pt x="154" y="59"/>
                    <a:pt x="153" y="58"/>
                  </a:cubicBezTo>
                  <a:cubicBezTo>
                    <a:pt x="153" y="58"/>
                    <a:pt x="151" y="57"/>
                    <a:pt x="151" y="57"/>
                  </a:cubicBezTo>
                  <a:cubicBezTo>
                    <a:pt x="151" y="56"/>
                    <a:pt x="152" y="55"/>
                    <a:pt x="153" y="54"/>
                  </a:cubicBezTo>
                  <a:cubicBezTo>
                    <a:pt x="153" y="54"/>
                    <a:pt x="154" y="53"/>
                    <a:pt x="154" y="52"/>
                  </a:cubicBezTo>
                  <a:cubicBezTo>
                    <a:pt x="154" y="52"/>
                    <a:pt x="156" y="50"/>
                    <a:pt x="156" y="50"/>
                  </a:cubicBezTo>
                  <a:cubicBezTo>
                    <a:pt x="156" y="49"/>
                    <a:pt x="154" y="49"/>
                    <a:pt x="154" y="48"/>
                  </a:cubicBezTo>
                  <a:cubicBezTo>
                    <a:pt x="154" y="48"/>
                    <a:pt x="152" y="47"/>
                    <a:pt x="151" y="46"/>
                  </a:cubicBezTo>
                  <a:cubicBezTo>
                    <a:pt x="151" y="47"/>
                    <a:pt x="150" y="48"/>
                    <a:pt x="150" y="49"/>
                  </a:cubicBezTo>
                  <a:cubicBezTo>
                    <a:pt x="150" y="49"/>
                    <a:pt x="148" y="51"/>
                    <a:pt x="148" y="51"/>
                  </a:cubicBezTo>
                  <a:cubicBezTo>
                    <a:pt x="148" y="51"/>
                    <a:pt x="150" y="52"/>
                    <a:pt x="150" y="53"/>
                  </a:cubicBezTo>
                  <a:cubicBezTo>
                    <a:pt x="150" y="53"/>
                    <a:pt x="149" y="54"/>
                    <a:pt x="149" y="55"/>
                  </a:cubicBezTo>
                  <a:cubicBezTo>
                    <a:pt x="148" y="56"/>
                    <a:pt x="147" y="56"/>
                    <a:pt x="147" y="57"/>
                  </a:cubicBezTo>
                  <a:cubicBezTo>
                    <a:pt x="146" y="58"/>
                    <a:pt x="146" y="59"/>
                    <a:pt x="145" y="59"/>
                  </a:cubicBezTo>
                  <a:cubicBezTo>
                    <a:pt x="145" y="59"/>
                    <a:pt x="143" y="58"/>
                    <a:pt x="143" y="58"/>
                  </a:cubicBezTo>
                  <a:cubicBezTo>
                    <a:pt x="143" y="57"/>
                    <a:pt x="145" y="56"/>
                    <a:pt x="145" y="55"/>
                  </a:cubicBezTo>
                  <a:cubicBezTo>
                    <a:pt x="144" y="55"/>
                    <a:pt x="143" y="54"/>
                    <a:pt x="142" y="54"/>
                  </a:cubicBezTo>
                  <a:cubicBezTo>
                    <a:pt x="142" y="54"/>
                    <a:pt x="141" y="56"/>
                    <a:pt x="141" y="56"/>
                  </a:cubicBezTo>
                  <a:cubicBezTo>
                    <a:pt x="140" y="56"/>
                    <a:pt x="139" y="54"/>
                    <a:pt x="138" y="54"/>
                  </a:cubicBezTo>
                  <a:cubicBezTo>
                    <a:pt x="138" y="54"/>
                    <a:pt x="137" y="56"/>
                    <a:pt x="137" y="56"/>
                  </a:cubicBezTo>
                  <a:cubicBezTo>
                    <a:pt x="136" y="57"/>
                    <a:pt x="136" y="58"/>
                    <a:pt x="135" y="59"/>
                  </a:cubicBezTo>
                  <a:cubicBezTo>
                    <a:pt x="134" y="60"/>
                    <a:pt x="133" y="62"/>
                    <a:pt x="132" y="63"/>
                  </a:cubicBezTo>
                  <a:cubicBezTo>
                    <a:pt x="130" y="62"/>
                    <a:pt x="129" y="61"/>
                    <a:pt x="127" y="60"/>
                  </a:cubicBezTo>
                  <a:cubicBezTo>
                    <a:pt x="128" y="59"/>
                    <a:pt x="128" y="58"/>
                    <a:pt x="129" y="57"/>
                  </a:cubicBezTo>
                  <a:cubicBezTo>
                    <a:pt x="129" y="57"/>
                    <a:pt x="131" y="56"/>
                    <a:pt x="131" y="55"/>
                  </a:cubicBezTo>
                  <a:cubicBezTo>
                    <a:pt x="131" y="55"/>
                    <a:pt x="128" y="54"/>
                    <a:pt x="128" y="54"/>
                  </a:cubicBezTo>
                  <a:cubicBezTo>
                    <a:pt x="129" y="53"/>
                    <a:pt x="130" y="51"/>
                    <a:pt x="130" y="51"/>
                  </a:cubicBezTo>
                  <a:cubicBezTo>
                    <a:pt x="130" y="51"/>
                    <a:pt x="132" y="53"/>
                    <a:pt x="132" y="53"/>
                  </a:cubicBezTo>
                  <a:cubicBezTo>
                    <a:pt x="133" y="53"/>
                    <a:pt x="134" y="51"/>
                    <a:pt x="134" y="51"/>
                  </a:cubicBezTo>
                  <a:cubicBezTo>
                    <a:pt x="135" y="50"/>
                    <a:pt x="135" y="49"/>
                    <a:pt x="136" y="49"/>
                  </a:cubicBezTo>
                  <a:cubicBezTo>
                    <a:pt x="136" y="48"/>
                    <a:pt x="137" y="47"/>
                    <a:pt x="137" y="46"/>
                  </a:cubicBezTo>
                  <a:cubicBezTo>
                    <a:pt x="138" y="46"/>
                    <a:pt x="139" y="45"/>
                    <a:pt x="139" y="44"/>
                  </a:cubicBezTo>
                  <a:cubicBezTo>
                    <a:pt x="140" y="43"/>
                    <a:pt x="140" y="43"/>
                    <a:pt x="141" y="42"/>
                  </a:cubicBezTo>
                  <a:cubicBezTo>
                    <a:pt x="141" y="42"/>
                    <a:pt x="139" y="40"/>
                    <a:pt x="139" y="40"/>
                  </a:cubicBezTo>
                  <a:cubicBezTo>
                    <a:pt x="138" y="40"/>
                    <a:pt x="138" y="42"/>
                    <a:pt x="137" y="42"/>
                  </a:cubicBezTo>
                  <a:cubicBezTo>
                    <a:pt x="136" y="42"/>
                    <a:pt x="135" y="40"/>
                    <a:pt x="135" y="41"/>
                  </a:cubicBezTo>
                  <a:cubicBezTo>
                    <a:pt x="134" y="41"/>
                    <a:pt x="133" y="42"/>
                    <a:pt x="133" y="43"/>
                  </a:cubicBezTo>
                  <a:cubicBezTo>
                    <a:pt x="133" y="43"/>
                    <a:pt x="135" y="44"/>
                    <a:pt x="135" y="45"/>
                  </a:cubicBezTo>
                  <a:cubicBezTo>
                    <a:pt x="135" y="45"/>
                    <a:pt x="134" y="47"/>
                    <a:pt x="133" y="47"/>
                  </a:cubicBezTo>
                  <a:cubicBezTo>
                    <a:pt x="133" y="47"/>
                    <a:pt x="131" y="45"/>
                    <a:pt x="131" y="45"/>
                  </a:cubicBezTo>
                  <a:cubicBezTo>
                    <a:pt x="131" y="46"/>
                    <a:pt x="130" y="47"/>
                    <a:pt x="130" y="47"/>
                  </a:cubicBezTo>
                  <a:cubicBezTo>
                    <a:pt x="129" y="48"/>
                    <a:pt x="128" y="49"/>
                    <a:pt x="128" y="50"/>
                  </a:cubicBezTo>
                  <a:cubicBezTo>
                    <a:pt x="127" y="50"/>
                    <a:pt x="127" y="51"/>
                    <a:pt x="126" y="52"/>
                  </a:cubicBezTo>
                  <a:cubicBezTo>
                    <a:pt x="126" y="52"/>
                    <a:pt x="125" y="54"/>
                    <a:pt x="124" y="54"/>
                  </a:cubicBezTo>
                  <a:cubicBezTo>
                    <a:pt x="124" y="54"/>
                    <a:pt x="122" y="52"/>
                    <a:pt x="122" y="52"/>
                  </a:cubicBezTo>
                  <a:cubicBezTo>
                    <a:pt x="122" y="52"/>
                    <a:pt x="121" y="54"/>
                    <a:pt x="121" y="55"/>
                  </a:cubicBezTo>
                  <a:cubicBezTo>
                    <a:pt x="120" y="55"/>
                    <a:pt x="119" y="56"/>
                    <a:pt x="119" y="57"/>
                  </a:cubicBezTo>
                  <a:cubicBezTo>
                    <a:pt x="118" y="57"/>
                    <a:pt x="118" y="59"/>
                    <a:pt x="117" y="59"/>
                  </a:cubicBezTo>
                  <a:cubicBezTo>
                    <a:pt x="117" y="59"/>
                    <a:pt x="115" y="57"/>
                    <a:pt x="115" y="57"/>
                  </a:cubicBezTo>
                  <a:cubicBezTo>
                    <a:pt x="114" y="57"/>
                    <a:pt x="114" y="59"/>
                    <a:pt x="113" y="60"/>
                  </a:cubicBezTo>
                  <a:cubicBezTo>
                    <a:pt x="113" y="60"/>
                    <a:pt x="112" y="58"/>
                    <a:pt x="111" y="58"/>
                  </a:cubicBezTo>
                  <a:cubicBezTo>
                    <a:pt x="111" y="58"/>
                    <a:pt x="110" y="60"/>
                    <a:pt x="109" y="60"/>
                  </a:cubicBezTo>
                  <a:cubicBezTo>
                    <a:pt x="109" y="60"/>
                    <a:pt x="108" y="59"/>
                    <a:pt x="107" y="58"/>
                  </a:cubicBezTo>
                  <a:cubicBezTo>
                    <a:pt x="106" y="58"/>
                    <a:pt x="106" y="57"/>
                    <a:pt x="105" y="57"/>
                  </a:cubicBezTo>
                  <a:cubicBezTo>
                    <a:pt x="104" y="56"/>
                    <a:pt x="103" y="55"/>
                    <a:pt x="103" y="55"/>
                  </a:cubicBezTo>
                  <a:cubicBezTo>
                    <a:pt x="102" y="55"/>
                    <a:pt x="101" y="57"/>
                    <a:pt x="101" y="57"/>
                  </a:cubicBezTo>
                  <a:cubicBezTo>
                    <a:pt x="101" y="57"/>
                    <a:pt x="103" y="59"/>
                    <a:pt x="103" y="59"/>
                  </a:cubicBezTo>
                  <a:cubicBezTo>
                    <a:pt x="103" y="59"/>
                    <a:pt x="102" y="61"/>
                    <a:pt x="101" y="61"/>
                  </a:cubicBezTo>
                  <a:cubicBezTo>
                    <a:pt x="101" y="61"/>
                    <a:pt x="99" y="60"/>
                    <a:pt x="99" y="59"/>
                  </a:cubicBezTo>
                  <a:cubicBezTo>
                    <a:pt x="99" y="59"/>
                    <a:pt x="101" y="57"/>
                    <a:pt x="101" y="57"/>
                  </a:cubicBezTo>
                  <a:cubicBezTo>
                    <a:pt x="101" y="57"/>
                    <a:pt x="99" y="56"/>
                    <a:pt x="99" y="56"/>
                  </a:cubicBezTo>
                  <a:cubicBezTo>
                    <a:pt x="98" y="55"/>
                    <a:pt x="97" y="54"/>
                    <a:pt x="96" y="54"/>
                  </a:cubicBezTo>
                  <a:cubicBezTo>
                    <a:pt x="96" y="53"/>
                    <a:pt x="95" y="53"/>
                    <a:pt x="94" y="52"/>
                  </a:cubicBezTo>
                  <a:cubicBezTo>
                    <a:pt x="93" y="52"/>
                    <a:pt x="93" y="51"/>
                    <a:pt x="92" y="50"/>
                  </a:cubicBezTo>
                  <a:cubicBezTo>
                    <a:pt x="91" y="50"/>
                    <a:pt x="90" y="49"/>
                    <a:pt x="90" y="49"/>
                  </a:cubicBezTo>
                  <a:cubicBezTo>
                    <a:pt x="89" y="49"/>
                    <a:pt x="89" y="50"/>
                    <a:pt x="88" y="51"/>
                  </a:cubicBezTo>
                  <a:cubicBezTo>
                    <a:pt x="88" y="51"/>
                    <a:pt x="87" y="53"/>
                    <a:pt x="86" y="53"/>
                  </a:cubicBezTo>
                  <a:cubicBezTo>
                    <a:pt x="86" y="53"/>
                    <a:pt x="84" y="51"/>
                    <a:pt x="84" y="51"/>
                  </a:cubicBezTo>
                  <a:cubicBezTo>
                    <a:pt x="83" y="52"/>
                    <a:pt x="83" y="53"/>
                    <a:pt x="82" y="54"/>
                  </a:cubicBezTo>
                  <a:cubicBezTo>
                    <a:pt x="82" y="54"/>
                    <a:pt x="81" y="55"/>
                    <a:pt x="81" y="56"/>
                  </a:cubicBezTo>
                  <a:cubicBezTo>
                    <a:pt x="80" y="57"/>
                    <a:pt x="79" y="57"/>
                    <a:pt x="79" y="58"/>
                  </a:cubicBezTo>
                  <a:cubicBezTo>
                    <a:pt x="78" y="59"/>
                    <a:pt x="78" y="60"/>
                    <a:pt x="77" y="60"/>
                  </a:cubicBezTo>
                  <a:cubicBezTo>
                    <a:pt x="77" y="61"/>
                    <a:pt x="76" y="63"/>
                    <a:pt x="76" y="63"/>
                  </a:cubicBezTo>
                  <a:cubicBezTo>
                    <a:pt x="75" y="63"/>
                    <a:pt x="73" y="61"/>
                    <a:pt x="73" y="61"/>
                  </a:cubicBezTo>
                  <a:cubicBezTo>
                    <a:pt x="73" y="61"/>
                    <a:pt x="75" y="59"/>
                    <a:pt x="75" y="59"/>
                  </a:cubicBezTo>
                  <a:cubicBezTo>
                    <a:pt x="75" y="58"/>
                    <a:pt x="73" y="57"/>
                    <a:pt x="73" y="57"/>
                  </a:cubicBezTo>
                  <a:cubicBezTo>
                    <a:pt x="72" y="57"/>
                    <a:pt x="71" y="59"/>
                    <a:pt x="71" y="59"/>
                  </a:cubicBezTo>
                  <a:cubicBezTo>
                    <a:pt x="70" y="59"/>
                    <a:pt x="69" y="58"/>
                    <a:pt x="69" y="58"/>
                  </a:cubicBezTo>
                  <a:cubicBezTo>
                    <a:pt x="68" y="57"/>
                    <a:pt x="67" y="56"/>
                    <a:pt x="67" y="56"/>
                  </a:cubicBezTo>
                  <a:cubicBezTo>
                    <a:pt x="66" y="55"/>
                    <a:pt x="65" y="55"/>
                    <a:pt x="64" y="54"/>
                  </a:cubicBezTo>
                  <a:cubicBezTo>
                    <a:pt x="64" y="55"/>
                    <a:pt x="63" y="56"/>
                    <a:pt x="63" y="56"/>
                  </a:cubicBezTo>
                  <a:close/>
                  <a:moveTo>
                    <a:pt x="163" y="13"/>
                  </a:moveTo>
                  <a:cubicBezTo>
                    <a:pt x="163" y="13"/>
                    <a:pt x="162" y="15"/>
                    <a:pt x="161" y="15"/>
                  </a:cubicBezTo>
                  <a:cubicBezTo>
                    <a:pt x="161" y="16"/>
                    <a:pt x="160" y="17"/>
                    <a:pt x="160" y="17"/>
                  </a:cubicBezTo>
                  <a:cubicBezTo>
                    <a:pt x="159" y="18"/>
                    <a:pt x="162" y="19"/>
                    <a:pt x="162" y="19"/>
                  </a:cubicBezTo>
                  <a:cubicBezTo>
                    <a:pt x="162" y="19"/>
                    <a:pt x="160" y="21"/>
                    <a:pt x="160" y="21"/>
                  </a:cubicBezTo>
                  <a:cubicBezTo>
                    <a:pt x="160" y="21"/>
                    <a:pt x="162" y="23"/>
                    <a:pt x="162" y="23"/>
                  </a:cubicBezTo>
                  <a:cubicBezTo>
                    <a:pt x="163" y="23"/>
                    <a:pt x="164" y="21"/>
                    <a:pt x="164" y="21"/>
                  </a:cubicBezTo>
                  <a:cubicBezTo>
                    <a:pt x="165" y="20"/>
                    <a:pt x="165" y="19"/>
                    <a:pt x="166" y="18"/>
                  </a:cubicBezTo>
                  <a:cubicBezTo>
                    <a:pt x="166" y="18"/>
                    <a:pt x="164" y="17"/>
                    <a:pt x="164" y="17"/>
                  </a:cubicBezTo>
                  <a:cubicBezTo>
                    <a:pt x="163" y="16"/>
                    <a:pt x="165" y="15"/>
                    <a:pt x="165" y="15"/>
                  </a:cubicBezTo>
                  <a:cubicBezTo>
                    <a:pt x="165" y="15"/>
                    <a:pt x="163" y="13"/>
                    <a:pt x="163" y="13"/>
                  </a:cubicBezTo>
                  <a:close/>
                  <a:moveTo>
                    <a:pt x="367" y="24"/>
                  </a:moveTo>
                  <a:cubicBezTo>
                    <a:pt x="367" y="24"/>
                    <a:pt x="368" y="21"/>
                    <a:pt x="368" y="21"/>
                  </a:cubicBezTo>
                  <a:cubicBezTo>
                    <a:pt x="368" y="21"/>
                    <a:pt x="367" y="20"/>
                    <a:pt x="366" y="20"/>
                  </a:cubicBezTo>
                  <a:cubicBezTo>
                    <a:pt x="366" y="19"/>
                    <a:pt x="364" y="18"/>
                    <a:pt x="364" y="18"/>
                  </a:cubicBezTo>
                  <a:cubicBezTo>
                    <a:pt x="364" y="18"/>
                    <a:pt x="363" y="20"/>
                    <a:pt x="362" y="20"/>
                  </a:cubicBezTo>
                  <a:cubicBezTo>
                    <a:pt x="362" y="21"/>
                    <a:pt x="361" y="22"/>
                    <a:pt x="361" y="22"/>
                  </a:cubicBezTo>
                  <a:cubicBezTo>
                    <a:pt x="360" y="23"/>
                    <a:pt x="359" y="24"/>
                    <a:pt x="359" y="25"/>
                  </a:cubicBezTo>
                  <a:cubicBezTo>
                    <a:pt x="359" y="25"/>
                    <a:pt x="357" y="26"/>
                    <a:pt x="357" y="27"/>
                  </a:cubicBezTo>
                  <a:cubicBezTo>
                    <a:pt x="357" y="27"/>
                    <a:pt x="359" y="29"/>
                    <a:pt x="359" y="29"/>
                  </a:cubicBezTo>
                  <a:cubicBezTo>
                    <a:pt x="360" y="28"/>
                    <a:pt x="361" y="27"/>
                    <a:pt x="361" y="26"/>
                  </a:cubicBezTo>
                  <a:cubicBezTo>
                    <a:pt x="362" y="25"/>
                    <a:pt x="363" y="23"/>
                    <a:pt x="365" y="22"/>
                  </a:cubicBezTo>
                  <a:cubicBezTo>
                    <a:pt x="365" y="22"/>
                    <a:pt x="366" y="24"/>
                    <a:pt x="367" y="24"/>
                  </a:cubicBezTo>
                  <a:close/>
                  <a:moveTo>
                    <a:pt x="592" y="15"/>
                  </a:moveTo>
                  <a:cubicBezTo>
                    <a:pt x="592" y="16"/>
                    <a:pt x="591" y="17"/>
                    <a:pt x="590" y="18"/>
                  </a:cubicBezTo>
                  <a:cubicBezTo>
                    <a:pt x="590" y="18"/>
                    <a:pt x="593" y="19"/>
                    <a:pt x="593" y="19"/>
                  </a:cubicBezTo>
                  <a:cubicBezTo>
                    <a:pt x="593" y="20"/>
                    <a:pt x="591" y="21"/>
                    <a:pt x="591" y="21"/>
                  </a:cubicBezTo>
                  <a:cubicBezTo>
                    <a:pt x="591" y="22"/>
                    <a:pt x="590" y="23"/>
                    <a:pt x="589" y="24"/>
                  </a:cubicBezTo>
                  <a:cubicBezTo>
                    <a:pt x="589" y="24"/>
                    <a:pt x="588" y="25"/>
                    <a:pt x="587" y="26"/>
                  </a:cubicBezTo>
                  <a:cubicBezTo>
                    <a:pt x="588" y="26"/>
                    <a:pt x="589" y="28"/>
                    <a:pt x="590" y="28"/>
                  </a:cubicBezTo>
                  <a:cubicBezTo>
                    <a:pt x="590" y="27"/>
                    <a:pt x="591" y="26"/>
                    <a:pt x="591" y="25"/>
                  </a:cubicBezTo>
                  <a:cubicBezTo>
                    <a:pt x="592" y="25"/>
                    <a:pt x="593" y="24"/>
                    <a:pt x="593" y="23"/>
                  </a:cubicBezTo>
                  <a:cubicBezTo>
                    <a:pt x="594" y="22"/>
                    <a:pt x="594" y="22"/>
                    <a:pt x="595" y="21"/>
                  </a:cubicBezTo>
                  <a:cubicBezTo>
                    <a:pt x="596" y="19"/>
                    <a:pt x="597" y="18"/>
                    <a:pt x="598" y="16"/>
                  </a:cubicBezTo>
                  <a:cubicBezTo>
                    <a:pt x="597" y="15"/>
                    <a:pt x="595" y="14"/>
                    <a:pt x="594" y="13"/>
                  </a:cubicBezTo>
                  <a:cubicBezTo>
                    <a:pt x="593" y="14"/>
                    <a:pt x="593" y="15"/>
                    <a:pt x="592" y="15"/>
                  </a:cubicBezTo>
                  <a:close/>
                  <a:moveTo>
                    <a:pt x="554" y="57"/>
                  </a:moveTo>
                  <a:cubicBezTo>
                    <a:pt x="554" y="56"/>
                    <a:pt x="555" y="55"/>
                    <a:pt x="555" y="54"/>
                  </a:cubicBezTo>
                  <a:cubicBezTo>
                    <a:pt x="555" y="54"/>
                    <a:pt x="553" y="53"/>
                    <a:pt x="553" y="53"/>
                  </a:cubicBezTo>
                  <a:cubicBezTo>
                    <a:pt x="553" y="52"/>
                    <a:pt x="555" y="51"/>
                    <a:pt x="555" y="50"/>
                  </a:cubicBezTo>
                  <a:cubicBezTo>
                    <a:pt x="555" y="50"/>
                    <a:pt x="553" y="49"/>
                    <a:pt x="552" y="49"/>
                  </a:cubicBezTo>
                  <a:cubicBezTo>
                    <a:pt x="552" y="48"/>
                    <a:pt x="554" y="47"/>
                    <a:pt x="554" y="46"/>
                  </a:cubicBezTo>
                  <a:cubicBezTo>
                    <a:pt x="554" y="46"/>
                    <a:pt x="556" y="45"/>
                    <a:pt x="556" y="44"/>
                  </a:cubicBezTo>
                  <a:cubicBezTo>
                    <a:pt x="556" y="44"/>
                    <a:pt x="554" y="43"/>
                    <a:pt x="554" y="43"/>
                  </a:cubicBezTo>
                  <a:cubicBezTo>
                    <a:pt x="553" y="43"/>
                    <a:pt x="553" y="44"/>
                    <a:pt x="552" y="45"/>
                  </a:cubicBezTo>
                  <a:cubicBezTo>
                    <a:pt x="551" y="45"/>
                    <a:pt x="551" y="46"/>
                    <a:pt x="550" y="47"/>
                  </a:cubicBezTo>
                  <a:cubicBezTo>
                    <a:pt x="550" y="48"/>
                    <a:pt x="549" y="49"/>
                    <a:pt x="549" y="49"/>
                  </a:cubicBezTo>
                  <a:cubicBezTo>
                    <a:pt x="548" y="50"/>
                    <a:pt x="551" y="50"/>
                    <a:pt x="551" y="51"/>
                  </a:cubicBezTo>
                  <a:cubicBezTo>
                    <a:pt x="551" y="52"/>
                    <a:pt x="549" y="52"/>
                    <a:pt x="549" y="53"/>
                  </a:cubicBezTo>
                  <a:cubicBezTo>
                    <a:pt x="549" y="54"/>
                    <a:pt x="551" y="54"/>
                    <a:pt x="551" y="55"/>
                  </a:cubicBezTo>
                  <a:cubicBezTo>
                    <a:pt x="551" y="55"/>
                    <a:pt x="550" y="57"/>
                    <a:pt x="550" y="57"/>
                  </a:cubicBezTo>
                  <a:cubicBezTo>
                    <a:pt x="550" y="58"/>
                    <a:pt x="552" y="58"/>
                    <a:pt x="552" y="59"/>
                  </a:cubicBezTo>
                  <a:cubicBezTo>
                    <a:pt x="552" y="58"/>
                    <a:pt x="553" y="57"/>
                    <a:pt x="554" y="57"/>
                  </a:cubicBezTo>
                  <a:close/>
                  <a:moveTo>
                    <a:pt x="352" y="51"/>
                  </a:moveTo>
                  <a:cubicBezTo>
                    <a:pt x="351" y="50"/>
                    <a:pt x="350" y="49"/>
                    <a:pt x="348" y="48"/>
                  </a:cubicBezTo>
                  <a:cubicBezTo>
                    <a:pt x="347" y="50"/>
                    <a:pt x="346" y="51"/>
                    <a:pt x="345" y="53"/>
                  </a:cubicBezTo>
                  <a:cubicBezTo>
                    <a:pt x="346" y="54"/>
                    <a:pt x="348" y="55"/>
                    <a:pt x="349" y="56"/>
                  </a:cubicBezTo>
                  <a:cubicBezTo>
                    <a:pt x="350" y="54"/>
                    <a:pt x="351" y="53"/>
                    <a:pt x="352" y="51"/>
                  </a:cubicBezTo>
                  <a:close/>
                  <a:moveTo>
                    <a:pt x="11" y="45"/>
                  </a:moveTo>
                  <a:cubicBezTo>
                    <a:pt x="11" y="45"/>
                    <a:pt x="13" y="47"/>
                    <a:pt x="13" y="47"/>
                  </a:cubicBezTo>
                  <a:cubicBezTo>
                    <a:pt x="14" y="47"/>
                    <a:pt x="15" y="45"/>
                    <a:pt x="15" y="45"/>
                  </a:cubicBezTo>
                  <a:cubicBezTo>
                    <a:pt x="15" y="44"/>
                    <a:pt x="13" y="43"/>
                    <a:pt x="13" y="43"/>
                  </a:cubicBezTo>
                  <a:cubicBezTo>
                    <a:pt x="12" y="43"/>
                    <a:pt x="11" y="41"/>
                    <a:pt x="11" y="41"/>
                  </a:cubicBezTo>
                  <a:cubicBezTo>
                    <a:pt x="10" y="41"/>
                    <a:pt x="9" y="43"/>
                    <a:pt x="9" y="44"/>
                  </a:cubicBezTo>
                  <a:cubicBezTo>
                    <a:pt x="9" y="44"/>
                    <a:pt x="7" y="45"/>
                    <a:pt x="7" y="46"/>
                  </a:cubicBezTo>
                  <a:cubicBezTo>
                    <a:pt x="7" y="46"/>
                    <a:pt x="9" y="47"/>
                    <a:pt x="9" y="47"/>
                  </a:cubicBezTo>
                  <a:cubicBezTo>
                    <a:pt x="10" y="47"/>
                    <a:pt x="10" y="45"/>
                    <a:pt x="11" y="45"/>
                  </a:cubicBezTo>
                  <a:close/>
                  <a:moveTo>
                    <a:pt x="51" y="44"/>
                  </a:moveTo>
                  <a:cubicBezTo>
                    <a:pt x="51" y="44"/>
                    <a:pt x="52" y="42"/>
                    <a:pt x="53" y="42"/>
                  </a:cubicBezTo>
                  <a:cubicBezTo>
                    <a:pt x="53" y="42"/>
                    <a:pt x="55" y="44"/>
                    <a:pt x="55" y="43"/>
                  </a:cubicBezTo>
                  <a:cubicBezTo>
                    <a:pt x="55" y="43"/>
                    <a:pt x="56" y="42"/>
                    <a:pt x="57" y="41"/>
                  </a:cubicBezTo>
                  <a:cubicBezTo>
                    <a:pt x="57" y="40"/>
                    <a:pt x="58" y="40"/>
                    <a:pt x="58" y="39"/>
                  </a:cubicBezTo>
                  <a:cubicBezTo>
                    <a:pt x="57" y="39"/>
                    <a:pt x="57" y="37"/>
                    <a:pt x="56" y="37"/>
                  </a:cubicBezTo>
                  <a:cubicBezTo>
                    <a:pt x="56" y="37"/>
                    <a:pt x="55" y="39"/>
                    <a:pt x="54" y="39"/>
                  </a:cubicBezTo>
                  <a:cubicBezTo>
                    <a:pt x="54" y="39"/>
                    <a:pt x="52" y="38"/>
                    <a:pt x="52" y="38"/>
                  </a:cubicBezTo>
                  <a:cubicBezTo>
                    <a:pt x="52" y="38"/>
                    <a:pt x="51" y="39"/>
                    <a:pt x="50" y="40"/>
                  </a:cubicBezTo>
                  <a:cubicBezTo>
                    <a:pt x="50" y="41"/>
                    <a:pt x="49" y="41"/>
                    <a:pt x="49" y="42"/>
                  </a:cubicBezTo>
                  <a:cubicBezTo>
                    <a:pt x="50" y="42"/>
                    <a:pt x="50" y="44"/>
                    <a:pt x="51" y="44"/>
                  </a:cubicBezTo>
                  <a:close/>
                  <a:moveTo>
                    <a:pt x="63" y="28"/>
                  </a:moveTo>
                  <a:cubicBezTo>
                    <a:pt x="63" y="28"/>
                    <a:pt x="61" y="27"/>
                    <a:pt x="61" y="27"/>
                  </a:cubicBezTo>
                  <a:cubicBezTo>
                    <a:pt x="60" y="26"/>
                    <a:pt x="59" y="25"/>
                    <a:pt x="58" y="25"/>
                  </a:cubicBezTo>
                  <a:cubicBezTo>
                    <a:pt x="58" y="25"/>
                    <a:pt x="57" y="27"/>
                    <a:pt x="57" y="27"/>
                  </a:cubicBezTo>
                  <a:cubicBezTo>
                    <a:pt x="56" y="27"/>
                    <a:pt x="55" y="29"/>
                    <a:pt x="55" y="29"/>
                  </a:cubicBezTo>
                  <a:cubicBezTo>
                    <a:pt x="55" y="30"/>
                    <a:pt x="57" y="31"/>
                    <a:pt x="57" y="31"/>
                  </a:cubicBezTo>
                  <a:cubicBezTo>
                    <a:pt x="58" y="31"/>
                    <a:pt x="59" y="33"/>
                    <a:pt x="59" y="33"/>
                  </a:cubicBezTo>
                  <a:cubicBezTo>
                    <a:pt x="60" y="33"/>
                    <a:pt x="61" y="31"/>
                    <a:pt x="61" y="30"/>
                  </a:cubicBezTo>
                  <a:cubicBezTo>
                    <a:pt x="61" y="30"/>
                    <a:pt x="63" y="29"/>
                    <a:pt x="63" y="28"/>
                  </a:cubicBezTo>
                  <a:close/>
                  <a:moveTo>
                    <a:pt x="108" y="48"/>
                  </a:moveTo>
                  <a:cubicBezTo>
                    <a:pt x="108" y="48"/>
                    <a:pt x="106" y="47"/>
                    <a:pt x="105" y="47"/>
                  </a:cubicBezTo>
                  <a:cubicBezTo>
                    <a:pt x="105" y="46"/>
                    <a:pt x="103" y="45"/>
                    <a:pt x="103" y="45"/>
                  </a:cubicBezTo>
                  <a:cubicBezTo>
                    <a:pt x="103" y="45"/>
                    <a:pt x="102" y="47"/>
                    <a:pt x="101" y="47"/>
                  </a:cubicBezTo>
                  <a:cubicBezTo>
                    <a:pt x="101" y="47"/>
                    <a:pt x="100" y="49"/>
                    <a:pt x="100" y="49"/>
                  </a:cubicBezTo>
                  <a:cubicBezTo>
                    <a:pt x="100" y="50"/>
                    <a:pt x="102" y="51"/>
                    <a:pt x="102" y="51"/>
                  </a:cubicBezTo>
                  <a:cubicBezTo>
                    <a:pt x="102" y="51"/>
                    <a:pt x="104" y="53"/>
                    <a:pt x="104" y="53"/>
                  </a:cubicBezTo>
                  <a:cubicBezTo>
                    <a:pt x="105" y="53"/>
                    <a:pt x="106" y="51"/>
                    <a:pt x="106" y="51"/>
                  </a:cubicBezTo>
                  <a:cubicBezTo>
                    <a:pt x="106" y="50"/>
                    <a:pt x="108" y="49"/>
                    <a:pt x="108" y="48"/>
                  </a:cubicBezTo>
                  <a:close/>
                  <a:moveTo>
                    <a:pt x="116" y="51"/>
                  </a:moveTo>
                  <a:cubicBezTo>
                    <a:pt x="116" y="51"/>
                    <a:pt x="117" y="49"/>
                    <a:pt x="118" y="49"/>
                  </a:cubicBezTo>
                  <a:cubicBezTo>
                    <a:pt x="118" y="48"/>
                    <a:pt x="119" y="47"/>
                    <a:pt x="119" y="47"/>
                  </a:cubicBezTo>
                  <a:cubicBezTo>
                    <a:pt x="120" y="46"/>
                    <a:pt x="121" y="45"/>
                    <a:pt x="121" y="44"/>
                  </a:cubicBezTo>
                  <a:cubicBezTo>
                    <a:pt x="121" y="44"/>
                    <a:pt x="119" y="43"/>
                    <a:pt x="119" y="43"/>
                  </a:cubicBezTo>
                  <a:cubicBezTo>
                    <a:pt x="119" y="43"/>
                    <a:pt x="117" y="41"/>
                    <a:pt x="117" y="41"/>
                  </a:cubicBezTo>
                  <a:cubicBezTo>
                    <a:pt x="116" y="41"/>
                    <a:pt x="115" y="43"/>
                    <a:pt x="115" y="43"/>
                  </a:cubicBezTo>
                  <a:cubicBezTo>
                    <a:pt x="114" y="44"/>
                    <a:pt x="114" y="45"/>
                    <a:pt x="113" y="46"/>
                  </a:cubicBezTo>
                  <a:cubicBezTo>
                    <a:pt x="113" y="46"/>
                    <a:pt x="115" y="47"/>
                    <a:pt x="116" y="47"/>
                  </a:cubicBezTo>
                  <a:cubicBezTo>
                    <a:pt x="116" y="48"/>
                    <a:pt x="114" y="49"/>
                    <a:pt x="114" y="49"/>
                  </a:cubicBezTo>
                  <a:cubicBezTo>
                    <a:pt x="114" y="49"/>
                    <a:pt x="116" y="51"/>
                    <a:pt x="116" y="51"/>
                  </a:cubicBezTo>
                  <a:close/>
                  <a:moveTo>
                    <a:pt x="177" y="27"/>
                  </a:moveTo>
                  <a:cubicBezTo>
                    <a:pt x="178" y="27"/>
                    <a:pt x="178" y="29"/>
                    <a:pt x="179" y="29"/>
                  </a:cubicBezTo>
                  <a:cubicBezTo>
                    <a:pt x="180" y="29"/>
                    <a:pt x="180" y="27"/>
                    <a:pt x="181" y="26"/>
                  </a:cubicBezTo>
                  <a:cubicBezTo>
                    <a:pt x="181" y="26"/>
                    <a:pt x="182" y="24"/>
                    <a:pt x="183" y="24"/>
                  </a:cubicBezTo>
                  <a:cubicBezTo>
                    <a:pt x="183" y="24"/>
                    <a:pt x="185" y="26"/>
                    <a:pt x="185" y="26"/>
                  </a:cubicBezTo>
                  <a:cubicBezTo>
                    <a:pt x="185" y="25"/>
                    <a:pt x="186" y="24"/>
                    <a:pt x="186" y="24"/>
                  </a:cubicBezTo>
                  <a:cubicBezTo>
                    <a:pt x="188" y="22"/>
                    <a:pt x="189" y="21"/>
                    <a:pt x="190" y="19"/>
                  </a:cubicBezTo>
                  <a:cubicBezTo>
                    <a:pt x="191" y="19"/>
                    <a:pt x="191" y="21"/>
                    <a:pt x="192" y="21"/>
                  </a:cubicBezTo>
                  <a:cubicBezTo>
                    <a:pt x="192" y="21"/>
                    <a:pt x="194" y="19"/>
                    <a:pt x="194" y="19"/>
                  </a:cubicBezTo>
                  <a:cubicBezTo>
                    <a:pt x="194" y="19"/>
                    <a:pt x="192" y="17"/>
                    <a:pt x="192" y="17"/>
                  </a:cubicBezTo>
                  <a:cubicBezTo>
                    <a:pt x="191" y="17"/>
                    <a:pt x="190" y="19"/>
                    <a:pt x="190" y="19"/>
                  </a:cubicBezTo>
                  <a:cubicBezTo>
                    <a:pt x="189" y="19"/>
                    <a:pt x="188" y="17"/>
                    <a:pt x="188" y="18"/>
                  </a:cubicBezTo>
                  <a:cubicBezTo>
                    <a:pt x="187" y="18"/>
                    <a:pt x="186" y="20"/>
                    <a:pt x="186" y="20"/>
                  </a:cubicBezTo>
                  <a:cubicBezTo>
                    <a:pt x="185" y="20"/>
                    <a:pt x="184" y="18"/>
                    <a:pt x="184" y="18"/>
                  </a:cubicBezTo>
                  <a:cubicBezTo>
                    <a:pt x="183" y="18"/>
                    <a:pt x="182" y="16"/>
                    <a:pt x="181" y="16"/>
                  </a:cubicBezTo>
                  <a:cubicBezTo>
                    <a:pt x="181" y="17"/>
                    <a:pt x="180" y="18"/>
                    <a:pt x="180" y="19"/>
                  </a:cubicBezTo>
                  <a:cubicBezTo>
                    <a:pt x="179" y="19"/>
                    <a:pt x="179" y="20"/>
                    <a:pt x="178" y="21"/>
                  </a:cubicBezTo>
                  <a:cubicBezTo>
                    <a:pt x="178" y="22"/>
                    <a:pt x="177" y="22"/>
                    <a:pt x="176" y="23"/>
                  </a:cubicBezTo>
                  <a:cubicBezTo>
                    <a:pt x="176" y="24"/>
                    <a:pt x="175" y="25"/>
                    <a:pt x="175" y="25"/>
                  </a:cubicBezTo>
                  <a:cubicBezTo>
                    <a:pt x="174" y="26"/>
                    <a:pt x="173" y="27"/>
                    <a:pt x="173" y="27"/>
                  </a:cubicBezTo>
                  <a:cubicBezTo>
                    <a:pt x="173" y="28"/>
                    <a:pt x="175" y="29"/>
                    <a:pt x="175" y="29"/>
                  </a:cubicBezTo>
                  <a:cubicBezTo>
                    <a:pt x="176" y="28"/>
                    <a:pt x="176" y="28"/>
                    <a:pt x="177" y="27"/>
                  </a:cubicBezTo>
                  <a:close/>
                  <a:moveTo>
                    <a:pt x="206" y="49"/>
                  </a:moveTo>
                  <a:cubicBezTo>
                    <a:pt x="206" y="49"/>
                    <a:pt x="207" y="47"/>
                    <a:pt x="208" y="47"/>
                  </a:cubicBezTo>
                  <a:cubicBezTo>
                    <a:pt x="208" y="47"/>
                    <a:pt x="205" y="45"/>
                    <a:pt x="205" y="45"/>
                  </a:cubicBezTo>
                  <a:cubicBezTo>
                    <a:pt x="205" y="45"/>
                    <a:pt x="207" y="44"/>
                    <a:pt x="207" y="43"/>
                  </a:cubicBezTo>
                  <a:cubicBezTo>
                    <a:pt x="207" y="42"/>
                    <a:pt x="208" y="41"/>
                    <a:pt x="209" y="41"/>
                  </a:cubicBezTo>
                  <a:cubicBezTo>
                    <a:pt x="209" y="40"/>
                    <a:pt x="210" y="39"/>
                    <a:pt x="211" y="38"/>
                  </a:cubicBezTo>
                  <a:cubicBezTo>
                    <a:pt x="211" y="38"/>
                    <a:pt x="208" y="37"/>
                    <a:pt x="208" y="37"/>
                  </a:cubicBezTo>
                  <a:cubicBezTo>
                    <a:pt x="208" y="36"/>
                    <a:pt x="210" y="35"/>
                    <a:pt x="210" y="35"/>
                  </a:cubicBezTo>
                  <a:cubicBezTo>
                    <a:pt x="210" y="35"/>
                    <a:pt x="208" y="33"/>
                    <a:pt x="208" y="33"/>
                  </a:cubicBezTo>
                  <a:cubicBezTo>
                    <a:pt x="207" y="33"/>
                    <a:pt x="207" y="34"/>
                    <a:pt x="206" y="35"/>
                  </a:cubicBezTo>
                  <a:cubicBezTo>
                    <a:pt x="206" y="35"/>
                    <a:pt x="204" y="37"/>
                    <a:pt x="204" y="37"/>
                  </a:cubicBezTo>
                  <a:cubicBezTo>
                    <a:pt x="204" y="38"/>
                    <a:pt x="207" y="39"/>
                    <a:pt x="207" y="39"/>
                  </a:cubicBezTo>
                  <a:cubicBezTo>
                    <a:pt x="206" y="40"/>
                    <a:pt x="205" y="41"/>
                    <a:pt x="205" y="41"/>
                  </a:cubicBezTo>
                  <a:cubicBezTo>
                    <a:pt x="204" y="42"/>
                    <a:pt x="203" y="43"/>
                    <a:pt x="203" y="43"/>
                  </a:cubicBezTo>
                  <a:cubicBezTo>
                    <a:pt x="203" y="44"/>
                    <a:pt x="201" y="45"/>
                    <a:pt x="201" y="46"/>
                  </a:cubicBezTo>
                  <a:cubicBezTo>
                    <a:pt x="202" y="46"/>
                    <a:pt x="203" y="47"/>
                    <a:pt x="204" y="47"/>
                  </a:cubicBezTo>
                  <a:cubicBezTo>
                    <a:pt x="204" y="47"/>
                    <a:pt x="205" y="49"/>
                    <a:pt x="206" y="49"/>
                  </a:cubicBezTo>
                  <a:close/>
                  <a:moveTo>
                    <a:pt x="240" y="51"/>
                  </a:moveTo>
                  <a:cubicBezTo>
                    <a:pt x="240" y="50"/>
                    <a:pt x="242" y="52"/>
                    <a:pt x="242" y="52"/>
                  </a:cubicBezTo>
                  <a:cubicBezTo>
                    <a:pt x="243" y="52"/>
                    <a:pt x="244" y="50"/>
                    <a:pt x="244" y="50"/>
                  </a:cubicBezTo>
                  <a:cubicBezTo>
                    <a:pt x="244" y="50"/>
                    <a:pt x="242" y="48"/>
                    <a:pt x="242" y="48"/>
                  </a:cubicBezTo>
                  <a:cubicBezTo>
                    <a:pt x="241" y="48"/>
                    <a:pt x="240" y="47"/>
                    <a:pt x="240" y="47"/>
                  </a:cubicBezTo>
                  <a:cubicBezTo>
                    <a:pt x="239" y="47"/>
                    <a:pt x="238" y="49"/>
                    <a:pt x="238" y="49"/>
                  </a:cubicBezTo>
                  <a:cubicBezTo>
                    <a:pt x="238" y="49"/>
                    <a:pt x="236" y="51"/>
                    <a:pt x="236" y="51"/>
                  </a:cubicBezTo>
                  <a:cubicBezTo>
                    <a:pt x="236" y="52"/>
                    <a:pt x="238" y="52"/>
                    <a:pt x="238" y="53"/>
                  </a:cubicBezTo>
                  <a:cubicBezTo>
                    <a:pt x="239" y="53"/>
                    <a:pt x="240" y="51"/>
                    <a:pt x="240" y="51"/>
                  </a:cubicBezTo>
                  <a:close/>
                  <a:moveTo>
                    <a:pt x="233" y="45"/>
                  </a:moveTo>
                  <a:cubicBezTo>
                    <a:pt x="234" y="46"/>
                    <a:pt x="235" y="43"/>
                    <a:pt x="235" y="43"/>
                  </a:cubicBezTo>
                  <a:cubicBezTo>
                    <a:pt x="236" y="43"/>
                    <a:pt x="237" y="45"/>
                    <a:pt x="237" y="45"/>
                  </a:cubicBezTo>
                  <a:cubicBezTo>
                    <a:pt x="238" y="45"/>
                    <a:pt x="239" y="43"/>
                    <a:pt x="239" y="43"/>
                  </a:cubicBezTo>
                  <a:cubicBezTo>
                    <a:pt x="240" y="42"/>
                    <a:pt x="240" y="41"/>
                    <a:pt x="241" y="40"/>
                  </a:cubicBezTo>
                  <a:cubicBezTo>
                    <a:pt x="240" y="40"/>
                    <a:pt x="239" y="39"/>
                    <a:pt x="239" y="39"/>
                  </a:cubicBezTo>
                  <a:cubicBezTo>
                    <a:pt x="238" y="39"/>
                    <a:pt x="237" y="41"/>
                    <a:pt x="237" y="41"/>
                  </a:cubicBezTo>
                  <a:cubicBezTo>
                    <a:pt x="236" y="41"/>
                    <a:pt x="235" y="39"/>
                    <a:pt x="235" y="39"/>
                  </a:cubicBezTo>
                  <a:cubicBezTo>
                    <a:pt x="234" y="40"/>
                    <a:pt x="233" y="41"/>
                    <a:pt x="233" y="41"/>
                  </a:cubicBezTo>
                  <a:cubicBezTo>
                    <a:pt x="232" y="42"/>
                    <a:pt x="232" y="43"/>
                    <a:pt x="231" y="44"/>
                  </a:cubicBezTo>
                  <a:cubicBezTo>
                    <a:pt x="232" y="44"/>
                    <a:pt x="233" y="45"/>
                    <a:pt x="233" y="45"/>
                  </a:cubicBezTo>
                  <a:close/>
                  <a:moveTo>
                    <a:pt x="241" y="30"/>
                  </a:moveTo>
                  <a:cubicBezTo>
                    <a:pt x="242" y="30"/>
                    <a:pt x="243" y="32"/>
                    <a:pt x="244" y="32"/>
                  </a:cubicBezTo>
                  <a:cubicBezTo>
                    <a:pt x="244" y="32"/>
                    <a:pt x="245" y="30"/>
                    <a:pt x="245" y="30"/>
                  </a:cubicBezTo>
                  <a:cubicBezTo>
                    <a:pt x="246" y="30"/>
                    <a:pt x="247" y="32"/>
                    <a:pt x="248" y="32"/>
                  </a:cubicBezTo>
                  <a:cubicBezTo>
                    <a:pt x="248" y="31"/>
                    <a:pt x="249" y="29"/>
                    <a:pt x="249" y="29"/>
                  </a:cubicBezTo>
                  <a:cubicBezTo>
                    <a:pt x="248" y="28"/>
                    <a:pt x="246" y="27"/>
                    <a:pt x="245" y="26"/>
                  </a:cubicBezTo>
                  <a:cubicBezTo>
                    <a:pt x="244" y="25"/>
                    <a:pt x="243" y="25"/>
                    <a:pt x="243" y="24"/>
                  </a:cubicBezTo>
                  <a:cubicBezTo>
                    <a:pt x="242" y="25"/>
                    <a:pt x="242" y="26"/>
                    <a:pt x="241" y="26"/>
                  </a:cubicBezTo>
                  <a:cubicBezTo>
                    <a:pt x="240" y="27"/>
                    <a:pt x="240" y="28"/>
                    <a:pt x="239" y="29"/>
                  </a:cubicBezTo>
                  <a:cubicBezTo>
                    <a:pt x="239" y="29"/>
                    <a:pt x="237" y="30"/>
                    <a:pt x="238" y="31"/>
                  </a:cubicBezTo>
                  <a:cubicBezTo>
                    <a:pt x="238" y="32"/>
                    <a:pt x="240" y="32"/>
                    <a:pt x="240" y="33"/>
                  </a:cubicBezTo>
                  <a:cubicBezTo>
                    <a:pt x="240" y="32"/>
                    <a:pt x="241" y="30"/>
                    <a:pt x="241" y="30"/>
                  </a:cubicBezTo>
                  <a:close/>
                  <a:moveTo>
                    <a:pt x="283" y="41"/>
                  </a:moveTo>
                  <a:cubicBezTo>
                    <a:pt x="284" y="40"/>
                    <a:pt x="284" y="39"/>
                    <a:pt x="285" y="39"/>
                  </a:cubicBezTo>
                  <a:cubicBezTo>
                    <a:pt x="285" y="38"/>
                    <a:pt x="286" y="37"/>
                    <a:pt x="286" y="36"/>
                  </a:cubicBezTo>
                  <a:cubicBezTo>
                    <a:pt x="286" y="36"/>
                    <a:pt x="284" y="35"/>
                    <a:pt x="284" y="35"/>
                  </a:cubicBezTo>
                  <a:cubicBezTo>
                    <a:pt x="284" y="34"/>
                    <a:pt x="286" y="33"/>
                    <a:pt x="286" y="32"/>
                  </a:cubicBezTo>
                  <a:cubicBezTo>
                    <a:pt x="286" y="32"/>
                    <a:pt x="287" y="31"/>
                    <a:pt x="288" y="30"/>
                  </a:cubicBezTo>
                  <a:cubicBezTo>
                    <a:pt x="288" y="30"/>
                    <a:pt x="285" y="29"/>
                    <a:pt x="285" y="28"/>
                  </a:cubicBezTo>
                  <a:cubicBezTo>
                    <a:pt x="285" y="28"/>
                    <a:pt x="287" y="27"/>
                    <a:pt x="287" y="26"/>
                  </a:cubicBezTo>
                  <a:cubicBezTo>
                    <a:pt x="287" y="26"/>
                    <a:pt x="289" y="25"/>
                    <a:pt x="289" y="24"/>
                  </a:cubicBezTo>
                  <a:cubicBezTo>
                    <a:pt x="289" y="23"/>
                    <a:pt x="287" y="23"/>
                    <a:pt x="286" y="22"/>
                  </a:cubicBezTo>
                  <a:cubicBezTo>
                    <a:pt x="286" y="23"/>
                    <a:pt x="285" y="24"/>
                    <a:pt x="285" y="25"/>
                  </a:cubicBezTo>
                  <a:cubicBezTo>
                    <a:pt x="285" y="25"/>
                    <a:pt x="283" y="26"/>
                    <a:pt x="283" y="27"/>
                  </a:cubicBezTo>
                  <a:cubicBezTo>
                    <a:pt x="283" y="27"/>
                    <a:pt x="285" y="28"/>
                    <a:pt x="285" y="28"/>
                  </a:cubicBezTo>
                  <a:cubicBezTo>
                    <a:pt x="285" y="29"/>
                    <a:pt x="284" y="30"/>
                    <a:pt x="284" y="31"/>
                  </a:cubicBezTo>
                  <a:cubicBezTo>
                    <a:pt x="283" y="31"/>
                    <a:pt x="282" y="32"/>
                    <a:pt x="282" y="33"/>
                  </a:cubicBezTo>
                  <a:cubicBezTo>
                    <a:pt x="282" y="33"/>
                    <a:pt x="284" y="34"/>
                    <a:pt x="284" y="35"/>
                  </a:cubicBezTo>
                  <a:cubicBezTo>
                    <a:pt x="284" y="35"/>
                    <a:pt x="283" y="37"/>
                    <a:pt x="282" y="37"/>
                  </a:cubicBezTo>
                  <a:cubicBezTo>
                    <a:pt x="282" y="37"/>
                    <a:pt x="281" y="38"/>
                    <a:pt x="281" y="39"/>
                  </a:cubicBezTo>
                  <a:cubicBezTo>
                    <a:pt x="281" y="40"/>
                    <a:pt x="279" y="41"/>
                    <a:pt x="279" y="41"/>
                  </a:cubicBezTo>
                  <a:cubicBezTo>
                    <a:pt x="279" y="42"/>
                    <a:pt x="281" y="42"/>
                    <a:pt x="281" y="43"/>
                  </a:cubicBezTo>
                  <a:cubicBezTo>
                    <a:pt x="282" y="42"/>
                    <a:pt x="282" y="42"/>
                    <a:pt x="283" y="41"/>
                  </a:cubicBezTo>
                  <a:close/>
                  <a:moveTo>
                    <a:pt x="270" y="34"/>
                  </a:moveTo>
                  <a:cubicBezTo>
                    <a:pt x="270" y="35"/>
                    <a:pt x="271" y="32"/>
                    <a:pt x="272" y="32"/>
                  </a:cubicBezTo>
                  <a:cubicBezTo>
                    <a:pt x="272" y="32"/>
                    <a:pt x="274" y="34"/>
                    <a:pt x="274" y="34"/>
                  </a:cubicBezTo>
                  <a:cubicBezTo>
                    <a:pt x="275" y="34"/>
                    <a:pt x="275" y="32"/>
                    <a:pt x="276" y="32"/>
                  </a:cubicBezTo>
                  <a:cubicBezTo>
                    <a:pt x="276" y="31"/>
                    <a:pt x="277" y="30"/>
                    <a:pt x="277" y="30"/>
                  </a:cubicBezTo>
                  <a:cubicBezTo>
                    <a:pt x="277" y="29"/>
                    <a:pt x="276" y="28"/>
                    <a:pt x="275" y="28"/>
                  </a:cubicBezTo>
                  <a:cubicBezTo>
                    <a:pt x="275" y="28"/>
                    <a:pt x="273" y="26"/>
                    <a:pt x="273" y="26"/>
                  </a:cubicBezTo>
                  <a:cubicBezTo>
                    <a:pt x="273" y="26"/>
                    <a:pt x="271" y="28"/>
                    <a:pt x="271" y="28"/>
                  </a:cubicBezTo>
                  <a:cubicBezTo>
                    <a:pt x="271" y="29"/>
                    <a:pt x="270" y="30"/>
                    <a:pt x="270" y="31"/>
                  </a:cubicBezTo>
                  <a:cubicBezTo>
                    <a:pt x="269" y="31"/>
                    <a:pt x="268" y="32"/>
                    <a:pt x="268" y="33"/>
                  </a:cubicBezTo>
                  <a:cubicBezTo>
                    <a:pt x="269" y="33"/>
                    <a:pt x="269" y="34"/>
                    <a:pt x="270" y="34"/>
                  </a:cubicBezTo>
                  <a:close/>
                  <a:moveTo>
                    <a:pt x="295" y="25"/>
                  </a:moveTo>
                  <a:cubicBezTo>
                    <a:pt x="295" y="25"/>
                    <a:pt x="293" y="27"/>
                    <a:pt x="293" y="27"/>
                  </a:cubicBezTo>
                  <a:cubicBezTo>
                    <a:pt x="293" y="28"/>
                    <a:pt x="295" y="29"/>
                    <a:pt x="295" y="29"/>
                  </a:cubicBezTo>
                  <a:cubicBezTo>
                    <a:pt x="296" y="29"/>
                    <a:pt x="297" y="31"/>
                    <a:pt x="298" y="31"/>
                  </a:cubicBezTo>
                  <a:cubicBezTo>
                    <a:pt x="298" y="31"/>
                    <a:pt x="299" y="29"/>
                    <a:pt x="299" y="29"/>
                  </a:cubicBezTo>
                  <a:cubicBezTo>
                    <a:pt x="300" y="28"/>
                    <a:pt x="301" y="27"/>
                    <a:pt x="301" y="26"/>
                  </a:cubicBezTo>
                  <a:cubicBezTo>
                    <a:pt x="301" y="26"/>
                    <a:pt x="303" y="25"/>
                    <a:pt x="303" y="24"/>
                  </a:cubicBezTo>
                  <a:cubicBezTo>
                    <a:pt x="303" y="23"/>
                    <a:pt x="301" y="23"/>
                    <a:pt x="301" y="22"/>
                  </a:cubicBezTo>
                  <a:cubicBezTo>
                    <a:pt x="299" y="24"/>
                    <a:pt x="298" y="25"/>
                    <a:pt x="297" y="27"/>
                  </a:cubicBezTo>
                  <a:cubicBezTo>
                    <a:pt x="296" y="27"/>
                    <a:pt x="296" y="25"/>
                    <a:pt x="295" y="25"/>
                  </a:cubicBezTo>
                  <a:close/>
                  <a:moveTo>
                    <a:pt x="373" y="39"/>
                  </a:moveTo>
                  <a:cubicBezTo>
                    <a:pt x="373" y="38"/>
                    <a:pt x="374" y="37"/>
                    <a:pt x="375" y="37"/>
                  </a:cubicBezTo>
                  <a:cubicBezTo>
                    <a:pt x="375" y="36"/>
                    <a:pt x="376" y="38"/>
                    <a:pt x="377" y="38"/>
                  </a:cubicBezTo>
                  <a:cubicBezTo>
                    <a:pt x="377" y="38"/>
                    <a:pt x="378" y="36"/>
                    <a:pt x="378" y="36"/>
                  </a:cubicBezTo>
                  <a:cubicBezTo>
                    <a:pt x="379" y="36"/>
                    <a:pt x="380" y="37"/>
                    <a:pt x="381" y="38"/>
                  </a:cubicBezTo>
                  <a:cubicBezTo>
                    <a:pt x="381" y="38"/>
                    <a:pt x="383" y="39"/>
                    <a:pt x="383" y="39"/>
                  </a:cubicBezTo>
                  <a:cubicBezTo>
                    <a:pt x="384" y="39"/>
                    <a:pt x="384" y="37"/>
                    <a:pt x="385" y="37"/>
                  </a:cubicBezTo>
                  <a:cubicBezTo>
                    <a:pt x="384" y="37"/>
                    <a:pt x="383" y="36"/>
                    <a:pt x="382" y="35"/>
                  </a:cubicBezTo>
                  <a:cubicBezTo>
                    <a:pt x="382" y="35"/>
                    <a:pt x="381" y="34"/>
                    <a:pt x="380" y="34"/>
                  </a:cubicBezTo>
                  <a:cubicBezTo>
                    <a:pt x="380" y="33"/>
                    <a:pt x="379" y="32"/>
                    <a:pt x="378" y="32"/>
                  </a:cubicBezTo>
                  <a:cubicBezTo>
                    <a:pt x="378" y="32"/>
                    <a:pt x="377" y="34"/>
                    <a:pt x="376" y="34"/>
                  </a:cubicBezTo>
                  <a:cubicBezTo>
                    <a:pt x="376" y="34"/>
                    <a:pt x="374" y="32"/>
                    <a:pt x="374" y="33"/>
                  </a:cubicBezTo>
                  <a:cubicBezTo>
                    <a:pt x="373" y="33"/>
                    <a:pt x="373" y="34"/>
                    <a:pt x="372" y="35"/>
                  </a:cubicBezTo>
                  <a:cubicBezTo>
                    <a:pt x="372" y="35"/>
                    <a:pt x="371" y="36"/>
                    <a:pt x="371" y="37"/>
                  </a:cubicBezTo>
                  <a:cubicBezTo>
                    <a:pt x="370" y="38"/>
                    <a:pt x="369" y="39"/>
                    <a:pt x="369" y="39"/>
                  </a:cubicBezTo>
                  <a:cubicBezTo>
                    <a:pt x="369" y="40"/>
                    <a:pt x="371" y="40"/>
                    <a:pt x="371" y="41"/>
                  </a:cubicBezTo>
                  <a:cubicBezTo>
                    <a:pt x="372" y="40"/>
                    <a:pt x="372" y="39"/>
                    <a:pt x="373" y="39"/>
                  </a:cubicBezTo>
                  <a:close/>
                  <a:moveTo>
                    <a:pt x="410" y="50"/>
                  </a:moveTo>
                  <a:cubicBezTo>
                    <a:pt x="411" y="49"/>
                    <a:pt x="412" y="48"/>
                    <a:pt x="412" y="47"/>
                  </a:cubicBezTo>
                  <a:cubicBezTo>
                    <a:pt x="412" y="47"/>
                    <a:pt x="410" y="46"/>
                    <a:pt x="410" y="46"/>
                  </a:cubicBezTo>
                  <a:cubicBezTo>
                    <a:pt x="410" y="46"/>
                    <a:pt x="408" y="44"/>
                    <a:pt x="408" y="44"/>
                  </a:cubicBezTo>
                  <a:cubicBezTo>
                    <a:pt x="407" y="44"/>
                    <a:pt x="406" y="46"/>
                    <a:pt x="406" y="46"/>
                  </a:cubicBezTo>
                  <a:cubicBezTo>
                    <a:pt x="405" y="47"/>
                    <a:pt x="405" y="48"/>
                    <a:pt x="404" y="49"/>
                  </a:cubicBezTo>
                  <a:cubicBezTo>
                    <a:pt x="404" y="49"/>
                    <a:pt x="402" y="50"/>
                    <a:pt x="402" y="51"/>
                  </a:cubicBezTo>
                  <a:cubicBezTo>
                    <a:pt x="402" y="51"/>
                    <a:pt x="404" y="52"/>
                    <a:pt x="405" y="52"/>
                  </a:cubicBezTo>
                  <a:cubicBezTo>
                    <a:pt x="405" y="53"/>
                    <a:pt x="406" y="54"/>
                    <a:pt x="407" y="54"/>
                  </a:cubicBezTo>
                  <a:cubicBezTo>
                    <a:pt x="408" y="53"/>
                    <a:pt x="409" y="51"/>
                    <a:pt x="410" y="50"/>
                  </a:cubicBezTo>
                  <a:close/>
                  <a:moveTo>
                    <a:pt x="399" y="41"/>
                  </a:moveTo>
                  <a:cubicBezTo>
                    <a:pt x="400" y="40"/>
                    <a:pt x="400" y="40"/>
                    <a:pt x="401" y="39"/>
                  </a:cubicBezTo>
                  <a:cubicBezTo>
                    <a:pt x="402" y="37"/>
                    <a:pt x="403" y="36"/>
                    <a:pt x="404" y="35"/>
                  </a:cubicBezTo>
                  <a:cubicBezTo>
                    <a:pt x="403" y="33"/>
                    <a:pt x="401" y="32"/>
                    <a:pt x="400" y="31"/>
                  </a:cubicBezTo>
                  <a:cubicBezTo>
                    <a:pt x="399" y="32"/>
                    <a:pt x="399" y="33"/>
                    <a:pt x="398" y="33"/>
                  </a:cubicBezTo>
                  <a:cubicBezTo>
                    <a:pt x="397" y="35"/>
                    <a:pt x="396" y="36"/>
                    <a:pt x="395" y="38"/>
                  </a:cubicBezTo>
                  <a:cubicBezTo>
                    <a:pt x="394" y="39"/>
                    <a:pt x="392" y="41"/>
                    <a:pt x="391" y="42"/>
                  </a:cubicBezTo>
                  <a:cubicBezTo>
                    <a:pt x="393" y="43"/>
                    <a:pt x="394" y="45"/>
                    <a:pt x="396" y="46"/>
                  </a:cubicBezTo>
                  <a:cubicBezTo>
                    <a:pt x="397" y="44"/>
                    <a:pt x="398" y="43"/>
                    <a:pt x="399" y="41"/>
                  </a:cubicBezTo>
                  <a:close/>
                  <a:moveTo>
                    <a:pt x="433" y="53"/>
                  </a:moveTo>
                  <a:cubicBezTo>
                    <a:pt x="434" y="53"/>
                    <a:pt x="434" y="54"/>
                    <a:pt x="435" y="54"/>
                  </a:cubicBezTo>
                  <a:cubicBezTo>
                    <a:pt x="436" y="55"/>
                    <a:pt x="437" y="56"/>
                    <a:pt x="437" y="56"/>
                  </a:cubicBezTo>
                  <a:cubicBezTo>
                    <a:pt x="438" y="56"/>
                    <a:pt x="439" y="54"/>
                    <a:pt x="439" y="54"/>
                  </a:cubicBezTo>
                  <a:cubicBezTo>
                    <a:pt x="440" y="53"/>
                    <a:pt x="440" y="52"/>
                    <a:pt x="441" y="52"/>
                  </a:cubicBezTo>
                  <a:cubicBezTo>
                    <a:pt x="441" y="51"/>
                    <a:pt x="442" y="50"/>
                    <a:pt x="442" y="49"/>
                  </a:cubicBezTo>
                  <a:cubicBezTo>
                    <a:pt x="442" y="49"/>
                    <a:pt x="440" y="48"/>
                    <a:pt x="440" y="48"/>
                  </a:cubicBezTo>
                  <a:cubicBezTo>
                    <a:pt x="440" y="48"/>
                    <a:pt x="439" y="50"/>
                    <a:pt x="438" y="50"/>
                  </a:cubicBezTo>
                  <a:cubicBezTo>
                    <a:pt x="438" y="50"/>
                    <a:pt x="437" y="48"/>
                    <a:pt x="436" y="48"/>
                  </a:cubicBezTo>
                  <a:cubicBezTo>
                    <a:pt x="436" y="48"/>
                    <a:pt x="435" y="46"/>
                    <a:pt x="434" y="47"/>
                  </a:cubicBezTo>
                  <a:cubicBezTo>
                    <a:pt x="433" y="47"/>
                    <a:pt x="433" y="48"/>
                    <a:pt x="432" y="49"/>
                  </a:cubicBezTo>
                  <a:cubicBezTo>
                    <a:pt x="432" y="49"/>
                    <a:pt x="431" y="50"/>
                    <a:pt x="431" y="51"/>
                  </a:cubicBezTo>
                  <a:cubicBezTo>
                    <a:pt x="430" y="51"/>
                    <a:pt x="429" y="53"/>
                    <a:pt x="429" y="53"/>
                  </a:cubicBezTo>
                  <a:cubicBezTo>
                    <a:pt x="429" y="54"/>
                    <a:pt x="431" y="54"/>
                    <a:pt x="431" y="55"/>
                  </a:cubicBezTo>
                  <a:cubicBezTo>
                    <a:pt x="432" y="54"/>
                    <a:pt x="432" y="53"/>
                    <a:pt x="433" y="53"/>
                  </a:cubicBezTo>
                  <a:close/>
                  <a:moveTo>
                    <a:pt x="464" y="31"/>
                  </a:moveTo>
                  <a:cubicBezTo>
                    <a:pt x="464" y="30"/>
                    <a:pt x="466" y="32"/>
                    <a:pt x="466" y="32"/>
                  </a:cubicBezTo>
                  <a:cubicBezTo>
                    <a:pt x="466" y="32"/>
                    <a:pt x="468" y="30"/>
                    <a:pt x="468" y="30"/>
                  </a:cubicBezTo>
                  <a:cubicBezTo>
                    <a:pt x="468" y="30"/>
                    <a:pt x="466" y="28"/>
                    <a:pt x="466" y="28"/>
                  </a:cubicBezTo>
                  <a:cubicBezTo>
                    <a:pt x="465" y="28"/>
                    <a:pt x="463" y="27"/>
                    <a:pt x="463" y="27"/>
                  </a:cubicBezTo>
                  <a:cubicBezTo>
                    <a:pt x="463" y="26"/>
                    <a:pt x="465" y="25"/>
                    <a:pt x="465" y="24"/>
                  </a:cubicBezTo>
                  <a:cubicBezTo>
                    <a:pt x="465" y="24"/>
                    <a:pt x="466" y="23"/>
                    <a:pt x="467" y="22"/>
                  </a:cubicBezTo>
                  <a:cubicBezTo>
                    <a:pt x="467" y="22"/>
                    <a:pt x="469" y="20"/>
                    <a:pt x="468" y="20"/>
                  </a:cubicBezTo>
                  <a:cubicBezTo>
                    <a:pt x="468" y="19"/>
                    <a:pt x="467" y="19"/>
                    <a:pt x="466" y="18"/>
                  </a:cubicBezTo>
                  <a:cubicBezTo>
                    <a:pt x="466" y="18"/>
                    <a:pt x="465" y="20"/>
                    <a:pt x="465" y="20"/>
                  </a:cubicBezTo>
                  <a:cubicBezTo>
                    <a:pt x="464" y="21"/>
                    <a:pt x="463" y="19"/>
                    <a:pt x="462" y="19"/>
                  </a:cubicBezTo>
                  <a:cubicBezTo>
                    <a:pt x="462" y="19"/>
                    <a:pt x="461" y="20"/>
                    <a:pt x="461" y="21"/>
                  </a:cubicBezTo>
                  <a:cubicBezTo>
                    <a:pt x="461" y="21"/>
                    <a:pt x="463" y="22"/>
                    <a:pt x="463" y="23"/>
                  </a:cubicBezTo>
                  <a:cubicBezTo>
                    <a:pt x="463" y="23"/>
                    <a:pt x="461" y="24"/>
                    <a:pt x="461" y="25"/>
                  </a:cubicBezTo>
                  <a:cubicBezTo>
                    <a:pt x="461" y="25"/>
                    <a:pt x="463" y="26"/>
                    <a:pt x="463" y="27"/>
                  </a:cubicBezTo>
                  <a:cubicBezTo>
                    <a:pt x="463" y="27"/>
                    <a:pt x="462" y="28"/>
                    <a:pt x="462" y="29"/>
                  </a:cubicBezTo>
                  <a:cubicBezTo>
                    <a:pt x="462" y="29"/>
                    <a:pt x="460" y="30"/>
                    <a:pt x="460" y="31"/>
                  </a:cubicBezTo>
                  <a:cubicBezTo>
                    <a:pt x="460" y="32"/>
                    <a:pt x="462" y="32"/>
                    <a:pt x="462" y="33"/>
                  </a:cubicBezTo>
                  <a:cubicBezTo>
                    <a:pt x="463" y="32"/>
                    <a:pt x="463" y="31"/>
                    <a:pt x="464" y="31"/>
                  </a:cubicBezTo>
                  <a:close/>
                  <a:moveTo>
                    <a:pt x="483" y="38"/>
                  </a:moveTo>
                  <a:cubicBezTo>
                    <a:pt x="483" y="38"/>
                    <a:pt x="485" y="40"/>
                    <a:pt x="485" y="40"/>
                  </a:cubicBezTo>
                  <a:cubicBezTo>
                    <a:pt x="485" y="39"/>
                    <a:pt x="487" y="38"/>
                    <a:pt x="487" y="37"/>
                  </a:cubicBezTo>
                  <a:cubicBezTo>
                    <a:pt x="487" y="37"/>
                    <a:pt x="485" y="36"/>
                    <a:pt x="485" y="36"/>
                  </a:cubicBezTo>
                  <a:cubicBezTo>
                    <a:pt x="484" y="36"/>
                    <a:pt x="483" y="34"/>
                    <a:pt x="482" y="34"/>
                  </a:cubicBezTo>
                  <a:cubicBezTo>
                    <a:pt x="482" y="34"/>
                    <a:pt x="481" y="36"/>
                    <a:pt x="481" y="36"/>
                  </a:cubicBezTo>
                  <a:cubicBezTo>
                    <a:pt x="480" y="37"/>
                    <a:pt x="479" y="38"/>
                    <a:pt x="479" y="39"/>
                  </a:cubicBezTo>
                  <a:cubicBezTo>
                    <a:pt x="479" y="39"/>
                    <a:pt x="481" y="40"/>
                    <a:pt x="481" y="40"/>
                  </a:cubicBezTo>
                  <a:cubicBezTo>
                    <a:pt x="482" y="40"/>
                    <a:pt x="482" y="38"/>
                    <a:pt x="483" y="38"/>
                  </a:cubicBezTo>
                  <a:close/>
                  <a:moveTo>
                    <a:pt x="498" y="32"/>
                  </a:moveTo>
                  <a:cubicBezTo>
                    <a:pt x="499" y="32"/>
                    <a:pt x="500" y="34"/>
                    <a:pt x="500" y="34"/>
                  </a:cubicBezTo>
                  <a:cubicBezTo>
                    <a:pt x="501" y="34"/>
                    <a:pt x="502" y="32"/>
                    <a:pt x="502" y="31"/>
                  </a:cubicBezTo>
                  <a:cubicBezTo>
                    <a:pt x="502" y="31"/>
                    <a:pt x="500" y="30"/>
                    <a:pt x="500" y="30"/>
                  </a:cubicBezTo>
                  <a:cubicBezTo>
                    <a:pt x="500" y="29"/>
                    <a:pt x="501" y="28"/>
                    <a:pt x="502" y="27"/>
                  </a:cubicBezTo>
                  <a:cubicBezTo>
                    <a:pt x="501" y="27"/>
                    <a:pt x="500" y="26"/>
                    <a:pt x="499" y="26"/>
                  </a:cubicBezTo>
                  <a:cubicBezTo>
                    <a:pt x="499" y="26"/>
                    <a:pt x="498" y="28"/>
                    <a:pt x="498" y="28"/>
                  </a:cubicBezTo>
                  <a:cubicBezTo>
                    <a:pt x="497" y="29"/>
                    <a:pt x="496" y="29"/>
                    <a:pt x="496" y="30"/>
                  </a:cubicBezTo>
                  <a:cubicBezTo>
                    <a:pt x="496" y="31"/>
                    <a:pt x="494" y="32"/>
                    <a:pt x="494" y="32"/>
                  </a:cubicBezTo>
                  <a:cubicBezTo>
                    <a:pt x="494" y="33"/>
                    <a:pt x="496" y="34"/>
                    <a:pt x="496" y="34"/>
                  </a:cubicBezTo>
                  <a:cubicBezTo>
                    <a:pt x="497" y="34"/>
                    <a:pt x="497" y="32"/>
                    <a:pt x="498" y="32"/>
                  </a:cubicBezTo>
                  <a:close/>
                  <a:moveTo>
                    <a:pt x="527" y="36"/>
                  </a:moveTo>
                  <a:cubicBezTo>
                    <a:pt x="526" y="36"/>
                    <a:pt x="525" y="34"/>
                    <a:pt x="525" y="34"/>
                  </a:cubicBezTo>
                  <a:cubicBezTo>
                    <a:pt x="524" y="34"/>
                    <a:pt x="523" y="36"/>
                    <a:pt x="523" y="37"/>
                  </a:cubicBezTo>
                  <a:cubicBezTo>
                    <a:pt x="523" y="37"/>
                    <a:pt x="525" y="38"/>
                    <a:pt x="525" y="38"/>
                  </a:cubicBezTo>
                  <a:cubicBezTo>
                    <a:pt x="525" y="39"/>
                    <a:pt x="527" y="40"/>
                    <a:pt x="527" y="40"/>
                  </a:cubicBezTo>
                  <a:cubicBezTo>
                    <a:pt x="528" y="40"/>
                    <a:pt x="529" y="38"/>
                    <a:pt x="529" y="38"/>
                  </a:cubicBezTo>
                  <a:cubicBezTo>
                    <a:pt x="530" y="37"/>
                    <a:pt x="530" y="36"/>
                    <a:pt x="531" y="36"/>
                  </a:cubicBezTo>
                  <a:cubicBezTo>
                    <a:pt x="530" y="35"/>
                    <a:pt x="529" y="35"/>
                    <a:pt x="528" y="34"/>
                  </a:cubicBezTo>
                  <a:cubicBezTo>
                    <a:pt x="528" y="34"/>
                    <a:pt x="530" y="32"/>
                    <a:pt x="530" y="32"/>
                  </a:cubicBezTo>
                  <a:cubicBezTo>
                    <a:pt x="530" y="31"/>
                    <a:pt x="528" y="30"/>
                    <a:pt x="528" y="30"/>
                  </a:cubicBezTo>
                  <a:cubicBezTo>
                    <a:pt x="528" y="30"/>
                    <a:pt x="526" y="32"/>
                    <a:pt x="526" y="32"/>
                  </a:cubicBezTo>
                  <a:cubicBezTo>
                    <a:pt x="526" y="33"/>
                    <a:pt x="528" y="33"/>
                    <a:pt x="528" y="34"/>
                  </a:cubicBezTo>
                  <a:cubicBezTo>
                    <a:pt x="528" y="34"/>
                    <a:pt x="527" y="36"/>
                    <a:pt x="527" y="36"/>
                  </a:cubicBezTo>
                  <a:close/>
                  <a:moveTo>
                    <a:pt x="567" y="49"/>
                  </a:moveTo>
                  <a:cubicBezTo>
                    <a:pt x="567" y="49"/>
                    <a:pt x="568" y="47"/>
                    <a:pt x="568" y="47"/>
                  </a:cubicBezTo>
                  <a:cubicBezTo>
                    <a:pt x="569" y="46"/>
                    <a:pt x="569" y="45"/>
                    <a:pt x="570" y="44"/>
                  </a:cubicBezTo>
                  <a:cubicBezTo>
                    <a:pt x="571" y="43"/>
                    <a:pt x="572" y="41"/>
                    <a:pt x="573" y="40"/>
                  </a:cubicBezTo>
                  <a:cubicBezTo>
                    <a:pt x="573" y="40"/>
                    <a:pt x="572" y="38"/>
                    <a:pt x="571" y="38"/>
                  </a:cubicBezTo>
                  <a:cubicBezTo>
                    <a:pt x="571" y="38"/>
                    <a:pt x="570" y="40"/>
                    <a:pt x="569" y="40"/>
                  </a:cubicBezTo>
                  <a:cubicBezTo>
                    <a:pt x="569" y="41"/>
                    <a:pt x="568" y="42"/>
                    <a:pt x="568" y="43"/>
                  </a:cubicBezTo>
                  <a:cubicBezTo>
                    <a:pt x="567" y="44"/>
                    <a:pt x="565" y="46"/>
                    <a:pt x="564" y="47"/>
                  </a:cubicBezTo>
                  <a:cubicBezTo>
                    <a:pt x="565" y="47"/>
                    <a:pt x="566" y="49"/>
                    <a:pt x="567" y="49"/>
                  </a:cubicBezTo>
                  <a:close/>
                  <a:moveTo>
                    <a:pt x="614" y="28"/>
                  </a:moveTo>
                  <a:cubicBezTo>
                    <a:pt x="614" y="28"/>
                    <a:pt x="615" y="26"/>
                    <a:pt x="616" y="26"/>
                  </a:cubicBezTo>
                  <a:cubicBezTo>
                    <a:pt x="616" y="26"/>
                    <a:pt x="618" y="28"/>
                    <a:pt x="618" y="28"/>
                  </a:cubicBezTo>
                  <a:cubicBezTo>
                    <a:pt x="618" y="28"/>
                    <a:pt x="620" y="30"/>
                    <a:pt x="620" y="30"/>
                  </a:cubicBezTo>
                  <a:cubicBezTo>
                    <a:pt x="620" y="30"/>
                    <a:pt x="622" y="28"/>
                    <a:pt x="622" y="27"/>
                  </a:cubicBezTo>
                  <a:cubicBezTo>
                    <a:pt x="622" y="27"/>
                    <a:pt x="620" y="26"/>
                    <a:pt x="619" y="26"/>
                  </a:cubicBezTo>
                  <a:cubicBezTo>
                    <a:pt x="619" y="25"/>
                    <a:pt x="621" y="24"/>
                    <a:pt x="621" y="23"/>
                  </a:cubicBezTo>
                  <a:cubicBezTo>
                    <a:pt x="621" y="23"/>
                    <a:pt x="620" y="22"/>
                    <a:pt x="619" y="22"/>
                  </a:cubicBezTo>
                  <a:cubicBezTo>
                    <a:pt x="618" y="22"/>
                    <a:pt x="618" y="24"/>
                    <a:pt x="617" y="24"/>
                  </a:cubicBezTo>
                  <a:cubicBezTo>
                    <a:pt x="617" y="24"/>
                    <a:pt x="616" y="22"/>
                    <a:pt x="615" y="22"/>
                  </a:cubicBezTo>
                  <a:cubicBezTo>
                    <a:pt x="615" y="22"/>
                    <a:pt x="614" y="24"/>
                    <a:pt x="613" y="24"/>
                  </a:cubicBezTo>
                  <a:cubicBezTo>
                    <a:pt x="613" y="25"/>
                    <a:pt x="612" y="26"/>
                    <a:pt x="612" y="27"/>
                  </a:cubicBezTo>
                  <a:cubicBezTo>
                    <a:pt x="611" y="27"/>
                    <a:pt x="610" y="28"/>
                    <a:pt x="610" y="29"/>
                  </a:cubicBezTo>
                  <a:cubicBezTo>
                    <a:pt x="610" y="30"/>
                    <a:pt x="612" y="30"/>
                    <a:pt x="612" y="31"/>
                  </a:cubicBezTo>
                  <a:cubicBezTo>
                    <a:pt x="613" y="30"/>
                    <a:pt x="613" y="29"/>
                    <a:pt x="614" y="28"/>
                  </a:cubicBezTo>
                  <a:close/>
                  <a:moveTo>
                    <a:pt x="628" y="29"/>
                  </a:moveTo>
                  <a:cubicBezTo>
                    <a:pt x="629" y="27"/>
                    <a:pt x="630" y="26"/>
                    <a:pt x="631" y="24"/>
                  </a:cubicBezTo>
                  <a:cubicBezTo>
                    <a:pt x="631" y="24"/>
                    <a:pt x="630" y="22"/>
                    <a:pt x="629" y="22"/>
                  </a:cubicBezTo>
                  <a:cubicBezTo>
                    <a:pt x="629" y="22"/>
                    <a:pt x="628" y="24"/>
                    <a:pt x="627" y="25"/>
                  </a:cubicBezTo>
                  <a:cubicBezTo>
                    <a:pt x="627" y="25"/>
                    <a:pt x="626" y="26"/>
                    <a:pt x="626" y="27"/>
                  </a:cubicBezTo>
                  <a:cubicBezTo>
                    <a:pt x="625" y="27"/>
                    <a:pt x="624" y="29"/>
                    <a:pt x="624" y="29"/>
                  </a:cubicBezTo>
                  <a:cubicBezTo>
                    <a:pt x="624" y="30"/>
                    <a:pt x="626" y="30"/>
                    <a:pt x="626" y="31"/>
                  </a:cubicBezTo>
                  <a:cubicBezTo>
                    <a:pt x="627" y="30"/>
                    <a:pt x="627" y="29"/>
                    <a:pt x="628" y="29"/>
                  </a:cubicBezTo>
                  <a:close/>
                  <a:moveTo>
                    <a:pt x="650" y="32"/>
                  </a:moveTo>
                  <a:cubicBezTo>
                    <a:pt x="651" y="32"/>
                    <a:pt x="652" y="33"/>
                    <a:pt x="653" y="33"/>
                  </a:cubicBezTo>
                  <a:cubicBezTo>
                    <a:pt x="653" y="33"/>
                    <a:pt x="654" y="31"/>
                    <a:pt x="654" y="31"/>
                  </a:cubicBezTo>
                  <a:cubicBezTo>
                    <a:pt x="655" y="31"/>
                    <a:pt x="655" y="29"/>
                    <a:pt x="656" y="29"/>
                  </a:cubicBezTo>
                  <a:cubicBezTo>
                    <a:pt x="656" y="29"/>
                    <a:pt x="658" y="31"/>
                    <a:pt x="658" y="30"/>
                  </a:cubicBezTo>
                  <a:cubicBezTo>
                    <a:pt x="659" y="30"/>
                    <a:pt x="660" y="29"/>
                    <a:pt x="660" y="28"/>
                  </a:cubicBezTo>
                  <a:cubicBezTo>
                    <a:pt x="660" y="28"/>
                    <a:pt x="662" y="26"/>
                    <a:pt x="662" y="26"/>
                  </a:cubicBezTo>
                  <a:cubicBezTo>
                    <a:pt x="662" y="25"/>
                    <a:pt x="660" y="25"/>
                    <a:pt x="659" y="24"/>
                  </a:cubicBezTo>
                  <a:cubicBezTo>
                    <a:pt x="659" y="25"/>
                    <a:pt x="658" y="26"/>
                    <a:pt x="658" y="27"/>
                  </a:cubicBezTo>
                  <a:cubicBezTo>
                    <a:pt x="657" y="27"/>
                    <a:pt x="656" y="25"/>
                    <a:pt x="655" y="25"/>
                  </a:cubicBezTo>
                  <a:cubicBezTo>
                    <a:pt x="655" y="25"/>
                    <a:pt x="653" y="23"/>
                    <a:pt x="653" y="23"/>
                  </a:cubicBezTo>
                  <a:cubicBezTo>
                    <a:pt x="653" y="23"/>
                    <a:pt x="652" y="25"/>
                    <a:pt x="652" y="25"/>
                  </a:cubicBezTo>
                  <a:cubicBezTo>
                    <a:pt x="651" y="26"/>
                    <a:pt x="650" y="27"/>
                    <a:pt x="650" y="28"/>
                  </a:cubicBezTo>
                  <a:cubicBezTo>
                    <a:pt x="649" y="28"/>
                    <a:pt x="649" y="29"/>
                    <a:pt x="648" y="30"/>
                  </a:cubicBezTo>
                  <a:cubicBezTo>
                    <a:pt x="649" y="30"/>
                    <a:pt x="650" y="31"/>
                    <a:pt x="650" y="32"/>
                  </a:cubicBezTo>
                  <a:close/>
                  <a:moveTo>
                    <a:pt x="695" y="38"/>
                  </a:moveTo>
                  <a:cubicBezTo>
                    <a:pt x="696" y="37"/>
                    <a:pt x="696" y="36"/>
                    <a:pt x="697" y="35"/>
                  </a:cubicBezTo>
                  <a:cubicBezTo>
                    <a:pt x="697" y="35"/>
                    <a:pt x="699" y="34"/>
                    <a:pt x="699" y="33"/>
                  </a:cubicBezTo>
                  <a:cubicBezTo>
                    <a:pt x="699" y="33"/>
                    <a:pt x="697" y="32"/>
                    <a:pt x="696" y="31"/>
                  </a:cubicBezTo>
                  <a:cubicBezTo>
                    <a:pt x="696" y="31"/>
                    <a:pt x="698" y="30"/>
                    <a:pt x="698" y="29"/>
                  </a:cubicBezTo>
                  <a:cubicBezTo>
                    <a:pt x="698" y="29"/>
                    <a:pt x="696" y="27"/>
                    <a:pt x="696" y="27"/>
                  </a:cubicBezTo>
                  <a:cubicBezTo>
                    <a:pt x="695" y="28"/>
                    <a:pt x="694" y="29"/>
                    <a:pt x="694" y="30"/>
                  </a:cubicBezTo>
                  <a:cubicBezTo>
                    <a:pt x="694" y="30"/>
                    <a:pt x="693" y="31"/>
                    <a:pt x="692" y="32"/>
                  </a:cubicBezTo>
                  <a:cubicBezTo>
                    <a:pt x="693" y="33"/>
                    <a:pt x="695" y="33"/>
                    <a:pt x="695" y="34"/>
                  </a:cubicBezTo>
                  <a:cubicBezTo>
                    <a:pt x="695" y="34"/>
                    <a:pt x="693" y="35"/>
                    <a:pt x="693" y="36"/>
                  </a:cubicBezTo>
                  <a:cubicBezTo>
                    <a:pt x="694" y="36"/>
                    <a:pt x="695" y="38"/>
                    <a:pt x="695" y="38"/>
                  </a:cubicBezTo>
                  <a:close/>
                  <a:moveTo>
                    <a:pt x="720" y="28"/>
                  </a:moveTo>
                  <a:cubicBezTo>
                    <a:pt x="721" y="27"/>
                    <a:pt x="721" y="27"/>
                    <a:pt x="722" y="26"/>
                  </a:cubicBezTo>
                  <a:cubicBezTo>
                    <a:pt x="720" y="25"/>
                    <a:pt x="719" y="24"/>
                    <a:pt x="717" y="23"/>
                  </a:cubicBezTo>
                  <a:cubicBezTo>
                    <a:pt x="717" y="23"/>
                    <a:pt x="716" y="24"/>
                    <a:pt x="716" y="25"/>
                  </a:cubicBezTo>
                  <a:cubicBezTo>
                    <a:pt x="715" y="25"/>
                    <a:pt x="718" y="26"/>
                    <a:pt x="718" y="26"/>
                  </a:cubicBezTo>
                  <a:cubicBezTo>
                    <a:pt x="718" y="27"/>
                    <a:pt x="716" y="28"/>
                    <a:pt x="716" y="29"/>
                  </a:cubicBezTo>
                  <a:cubicBezTo>
                    <a:pt x="716" y="29"/>
                    <a:pt x="714" y="30"/>
                    <a:pt x="714" y="31"/>
                  </a:cubicBezTo>
                  <a:cubicBezTo>
                    <a:pt x="714" y="32"/>
                    <a:pt x="716" y="32"/>
                    <a:pt x="717" y="33"/>
                  </a:cubicBezTo>
                  <a:cubicBezTo>
                    <a:pt x="718" y="31"/>
                    <a:pt x="719" y="30"/>
                    <a:pt x="720" y="28"/>
                  </a:cubicBezTo>
                  <a:close/>
                  <a:moveTo>
                    <a:pt x="736" y="44"/>
                  </a:moveTo>
                  <a:cubicBezTo>
                    <a:pt x="737" y="44"/>
                    <a:pt x="738" y="46"/>
                    <a:pt x="738" y="46"/>
                  </a:cubicBezTo>
                  <a:cubicBezTo>
                    <a:pt x="739" y="46"/>
                    <a:pt x="739" y="44"/>
                    <a:pt x="740" y="44"/>
                  </a:cubicBezTo>
                  <a:cubicBezTo>
                    <a:pt x="741" y="43"/>
                    <a:pt x="741" y="42"/>
                    <a:pt x="742" y="41"/>
                  </a:cubicBezTo>
                  <a:cubicBezTo>
                    <a:pt x="742" y="41"/>
                    <a:pt x="743" y="43"/>
                    <a:pt x="744" y="43"/>
                  </a:cubicBezTo>
                  <a:cubicBezTo>
                    <a:pt x="745" y="43"/>
                    <a:pt x="745" y="41"/>
                    <a:pt x="746" y="41"/>
                  </a:cubicBezTo>
                  <a:cubicBezTo>
                    <a:pt x="746" y="40"/>
                    <a:pt x="748" y="39"/>
                    <a:pt x="747" y="39"/>
                  </a:cubicBezTo>
                  <a:cubicBezTo>
                    <a:pt x="747" y="38"/>
                    <a:pt x="745" y="37"/>
                    <a:pt x="745" y="37"/>
                  </a:cubicBezTo>
                  <a:cubicBezTo>
                    <a:pt x="745" y="37"/>
                    <a:pt x="744" y="39"/>
                    <a:pt x="744" y="39"/>
                  </a:cubicBezTo>
                  <a:cubicBezTo>
                    <a:pt x="743" y="39"/>
                    <a:pt x="742" y="37"/>
                    <a:pt x="741" y="37"/>
                  </a:cubicBezTo>
                  <a:cubicBezTo>
                    <a:pt x="741" y="37"/>
                    <a:pt x="740" y="39"/>
                    <a:pt x="740" y="40"/>
                  </a:cubicBezTo>
                  <a:cubicBezTo>
                    <a:pt x="739" y="40"/>
                    <a:pt x="739" y="42"/>
                    <a:pt x="738" y="42"/>
                  </a:cubicBezTo>
                  <a:cubicBezTo>
                    <a:pt x="737" y="42"/>
                    <a:pt x="736" y="40"/>
                    <a:pt x="736" y="40"/>
                  </a:cubicBezTo>
                  <a:cubicBezTo>
                    <a:pt x="735" y="40"/>
                    <a:pt x="735" y="42"/>
                    <a:pt x="734" y="42"/>
                  </a:cubicBezTo>
                  <a:cubicBezTo>
                    <a:pt x="735" y="43"/>
                    <a:pt x="735" y="44"/>
                    <a:pt x="736" y="44"/>
                  </a:cubicBezTo>
                  <a:close/>
                  <a:moveTo>
                    <a:pt x="758" y="43"/>
                  </a:moveTo>
                  <a:cubicBezTo>
                    <a:pt x="758" y="43"/>
                    <a:pt x="760" y="41"/>
                    <a:pt x="760" y="41"/>
                  </a:cubicBezTo>
                  <a:cubicBezTo>
                    <a:pt x="760" y="40"/>
                    <a:pt x="761" y="39"/>
                    <a:pt x="761" y="39"/>
                  </a:cubicBezTo>
                  <a:cubicBezTo>
                    <a:pt x="762" y="38"/>
                    <a:pt x="763" y="37"/>
                    <a:pt x="763" y="36"/>
                  </a:cubicBezTo>
                  <a:cubicBezTo>
                    <a:pt x="763" y="36"/>
                    <a:pt x="761" y="35"/>
                    <a:pt x="761" y="35"/>
                  </a:cubicBezTo>
                  <a:cubicBezTo>
                    <a:pt x="761" y="34"/>
                    <a:pt x="762" y="33"/>
                    <a:pt x="763" y="32"/>
                  </a:cubicBezTo>
                  <a:cubicBezTo>
                    <a:pt x="763" y="32"/>
                    <a:pt x="765" y="34"/>
                    <a:pt x="765" y="34"/>
                  </a:cubicBezTo>
                  <a:cubicBezTo>
                    <a:pt x="765" y="34"/>
                    <a:pt x="766" y="32"/>
                    <a:pt x="767" y="32"/>
                  </a:cubicBezTo>
                  <a:cubicBezTo>
                    <a:pt x="767" y="31"/>
                    <a:pt x="768" y="30"/>
                    <a:pt x="768" y="30"/>
                  </a:cubicBezTo>
                  <a:cubicBezTo>
                    <a:pt x="767" y="29"/>
                    <a:pt x="765" y="27"/>
                    <a:pt x="764" y="26"/>
                  </a:cubicBezTo>
                  <a:cubicBezTo>
                    <a:pt x="763" y="27"/>
                    <a:pt x="763" y="28"/>
                    <a:pt x="762" y="29"/>
                  </a:cubicBezTo>
                  <a:cubicBezTo>
                    <a:pt x="762" y="29"/>
                    <a:pt x="760" y="27"/>
                    <a:pt x="760" y="27"/>
                  </a:cubicBezTo>
                  <a:cubicBezTo>
                    <a:pt x="760" y="27"/>
                    <a:pt x="758" y="29"/>
                    <a:pt x="758" y="29"/>
                  </a:cubicBezTo>
                  <a:cubicBezTo>
                    <a:pt x="758" y="29"/>
                    <a:pt x="761" y="30"/>
                    <a:pt x="760" y="31"/>
                  </a:cubicBezTo>
                  <a:cubicBezTo>
                    <a:pt x="760" y="31"/>
                    <a:pt x="759" y="32"/>
                    <a:pt x="759" y="33"/>
                  </a:cubicBezTo>
                  <a:cubicBezTo>
                    <a:pt x="759" y="33"/>
                    <a:pt x="761" y="34"/>
                    <a:pt x="761" y="35"/>
                  </a:cubicBezTo>
                  <a:cubicBezTo>
                    <a:pt x="761" y="35"/>
                    <a:pt x="760" y="36"/>
                    <a:pt x="759" y="37"/>
                  </a:cubicBezTo>
                  <a:cubicBezTo>
                    <a:pt x="759" y="37"/>
                    <a:pt x="758" y="39"/>
                    <a:pt x="758" y="39"/>
                  </a:cubicBezTo>
                  <a:cubicBezTo>
                    <a:pt x="757" y="40"/>
                    <a:pt x="756" y="41"/>
                    <a:pt x="756" y="41"/>
                  </a:cubicBezTo>
                  <a:cubicBezTo>
                    <a:pt x="757" y="42"/>
                    <a:pt x="757" y="43"/>
                    <a:pt x="758" y="43"/>
                  </a:cubicBezTo>
                  <a:close/>
                  <a:moveTo>
                    <a:pt x="750" y="30"/>
                  </a:moveTo>
                  <a:cubicBezTo>
                    <a:pt x="750" y="30"/>
                    <a:pt x="752" y="28"/>
                    <a:pt x="752" y="28"/>
                  </a:cubicBezTo>
                  <a:cubicBezTo>
                    <a:pt x="752" y="28"/>
                    <a:pt x="750" y="26"/>
                    <a:pt x="750" y="26"/>
                  </a:cubicBezTo>
                  <a:cubicBezTo>
                    <a:pt x="749" y="26"/>
                    <a:pt x="749" y="28"/>
                    <a:pt x="748" y="28"/>
                  </a:cubicBezTo>
                  <a:cubicBezTo>
                    <a:pt x="748" y="29"/>
                    <a:pt x="746" y="30"/>
                    <a:pt x="746" y="31"/>
                  </a:cubicBezTo>
                  <a:cubicBezTo>
                    <a:pt x="746" y="31"/>
                    <a:pt x="748" y="32"/>
                    <a:pt x="749" y="32"/>
                  </a:cubicBezTo>
                  <a:cubicBezTo>
                    <a:pt x="749" y="33"/>
                    <a:pt x="751" y="34"/>
                    <a:pt x="751" y="34"/>
                  </a:cubicBezTo>
                  <a:cubicBezTo>
                    <a:pt x="752" y="34"/>
                    <a:pt x="752" y="32"/>
                    <a:pt x="753" y="32"/>
                  </a:cubicBezTo>
                  <a:cubicBezTo>
                    <a:pt x="752" y="31"/>
                    <a:pt x="750" y="31"/>
                    <a:pt x="750" y="30"/>
                  </a:cubicBezTo>
                  <a:close/>
                  <a:moveTo>
                    <a:pt x="787" y="37"/>
                  </a:moveTo>
                  <a:cubicBezTo>
                    <a:pt x="787" y="37"/>
                    <a:pt x="789" y="36"/>
                    <a:pt x="789" y="35"/>
                  </a:cubicBezTo>
                  <a:cubicBezTo>
                    <a:pt x="789" y="35"/>
                    <a:pt x="787" y="34"/>
                    <a:pt x="787" y="33"/>
                  </a:cubicBezTo>
                  <a:cubicBezTo>
                    <a:pt x="787" y="33"/>
                    <a:pt x="788" y="32"/>
                    <a:pt x="789" y="31"/>
                  </a:cubicBezTo>
                  <a:cubicBezTo>
                    <a:pt x="789" y="31"/>
                    <a:pt x="790" y="29"/>
                    <a:pt x="790" y="29"/>
                  </a:cubicBezTo>
                  <a:cubicBezTo>
                    <a:pt x="790" y="28"/>
                    <a:pt x="788" y="27"/>
                    <a:pt x="788" y="27"/>
                  </a:cubicBezTo>
                  <a:cubicBezTo>
                    <a:pt x="787" y="27"/>
                    <a:pt x="786" y="26"/>
                    <a:pt x="786" y="25"/>
                  </a:cubicBezTo>
                  <a:cubicBezTo>
                    <a:pt x="785" y="25"/>
                    <a:pt x="784" y="27"/>
                    <a:pt x="784" y="28"/>
                  </a:cubicBezTo>
                  <a:cubicBezTo>
                    <a:pt x="784" y="28"/>
                    <a:pt x="782" y="26"/>
                    <a:pt x="782" y="26"/>
                  </a:cubicBezTo>
                  <a:cubicBezTo>
                    <a:pt x="781" y="26"/>
                    <a:pt x="781" y="28"/>
                    <a:pt x="780" y="28"/>
                  </a:cubicBezTo>
                  <a:cubicBezTo>
                    <a:pt x="780" y="29"/>
                    <a:pt x="778" y="30"/>
                    <a:pt x="778" y="30"/>
                  </a:cubicBezTo>
                  <a:cubicBezTo>
                    <a:pt x="778" y="31"/>
                    <a:pt x="780" y="32"/>
                    <a:pt x="781" y="32"/>
                  </a:cubicBezTo>
                  <a:cubicBezTo>
                    <a:pt x="781" y="32"/>
                    <a:pt x="782" y="30"/>
                    <a:pt x="782" y="30"/>
                  </a:cubicBezTo>
                  <a:cubicBezTo>
                    <a:pt x="783" y="30"/>
                    <a:pt x="784" y="31"/>
                    <a:pt x="785" y="32"/>
                  </a:cubicBezTo>
                  <a:cubicBezTo>
                    <a:pt x="785" y="32"/>
                    <a:pt x="786" y="33"/>
                    <a:pt x="787" y="33"/>
                  </a:cubicBezTo>
                  <a:cubicBezTo>
                    <a:pt x="786" y="34"/>
                    <a:pt x="786" y="35"/>
                    <a:pt x="785" y="35"/>
                  </a:cubicBezTo>
                  <a:cubicBezTo>
                    <a:pt x="785" y="36"/>
                    <a:pt x="783" y="37"/>
                    <a:pt x="783" y="38"/>
                  </a:cubicBezTo>
                  <a:cubicBezTo>
                    <a:pt x="783" y="38"/>
                    <a:pt x="785" y="39"/>
                    <a:pt x="786" y="39"/>
                  </a:cubicBezTo>
                  <a:cubicBezTo>
                    <a:pt x="786" y="39"/>
                    <a:pt x="787" y="38"/>
                    <a:pt x="787" y="37"/>
                  </a:cubicBezTo>
                  <a:close/>
                  <a:moveTo>
                    <a:pt x="772" y="25"/>
                  </a:moveTo>
                  <a:cubicBezTo>
                    <a:pt x="772" y="25"/>
                    <a:pt x="773" y="23"/>
                    <a:pt x="773" y="23"/>
                  </a:cubicBezTo>
                  <a:cubicBezTo>
                    <a:pt x="774" y="23"/>
                    <a:pt x="775" y="21"/>
                    <a:pt x="775" y="21"/>
                  </a:cubicBezTo>
                  <a:cubicBezTo>
                    <a:pt x="776" y="19"/>
                    <a:pt x="777" y="18"/>
                    <a:pt x="779" y="16"/>
                  </a:cubicBezTo>
                  <a:cubicBezTo>
                    <a:pt x="778" y="16"/>
                    <a:pt x="777" y="15"/>
                    <a:pt x="776" y="15"/>
                  </a:cubicBezTo>
                  <a:cubicBezTo>
                    <a:pt x="776" y="15"/>
                    <a:pt x="775" y="17"/>
                    <a:pt x="775" y="17"/>
                  </a:cubicBezTo>
                  <a:cubicBezTo>
                    <a:pt x="774" y="17"/>
                    <a:pt x="773" y="18"/>
                    <a:pt x="773" y="19"/>
                  </a:cubicBezTo>
                  <a:cubicBezTo>
                    <a:pt x="772" y="21"/>
                    <a:pt x="771" y="22"/>
                    <a:pt x="769" y="24"/>
                  </a:cubicBezTo>
                  <a:cubicBezTo>
                    <a:pt x="770" y="24"/>
                    <a:pt x="771" y="25"/>
                    <a:pt x="772" y="25"/>
                  </a:cubicBezTo>
                  <a:close/>
                  <a:moveTo>
                    <a:pt x="801" y="37"/>
                  </a:moveTo>
                  <a:cubicBezTo>
                    <a:pt x="801" y="37"/>
                    <a:pt x="804" y="39"/>
                    <a:pt x="804" y="39"/>
                  </a:cubicBezTo>
                  <a:cubicBezTo>
                    <a:pt x="804" y="39"/>
                    <a:pt x="805" y="37"/>
                    <a:pt x="805" y="37"/>
                  </a:cubicBezTo>
                  <a:cubicBezTo>
                    <a:pt x="805" y="36"/>
                    <a:pt x="807" y="35"/>
                    <a:pt x="807" y="35"/>
                  </a:cubicBezTo>
                  <a:cubicBezTo>
                    <a:pt x="807" y="34"/>
                    <a:pt x="805" y="33"/>
                    <a:pt x="805" y="33"/>
                  </a:cubicBezTo>
                  <a:cubicBezTo>
                    <a:pt x="805" y="32"/>
                    <a:pt x="806" y="31"/>
                    <a:pt x="806" y="31"/>
                  </a:cubicBezTo>
                  <a:cubicBezTo>
                    <a:pt x="807" y="30"/>
                    <a:pt x="808" y="29"/>
                    <a:pt x="808" y="28"/>
                  </a:cubicBezTo>
                  <a:cubicBezTo>
                    <a:pt x="809" y="28"/>
                    <a:pt x="809" y="26"/>
                    <a:pt x="810" y="26"/>
                  </a:cubicBezTo>
                  <a:cubicBezTo>
                    <a:pt x="810" y="26"/>
                    <a:pt x="812" y="28"/>
                    <a:pt x="812" y="28"/>
                  </a:cubicBezTo>
                  <a:cubicBezTo>
                    <a:pt x="813" y="28"/>
                    <a:pt x="813" y="26"/>
                    <a:pt x="814" y="26"/>
                  </a:cubicBezTo>
                  <a:cubicBezTo>
                    <a:pt x="814" y="25"/>
                    <a:pt x="816" y="27"/>
                    <a:pt x="816" y="27"/>
                  </a:cubicBezTo>
                  <a:cubicBezTo>
                    <a:pt x="816" y="27"/>
                    <a:pt x="818" y="25"/>
                    <a:pt x="818" y="25"/>
                  </a:cubicBezTo>
                  <a:cubicBezTo>
                    <a:pt x="818" y="25"/>
                    <a:pt x="820" y="23"/>
                    <a:pt x="819" y="23"/>
                  </a:cubicBezTo>
                  <a:cubicBezTo>
                    <a:pt x="819" y="22"/>
                    <a:pt x="817" y="22"/>
                    <a:pt x="817" y="21"/>
                  </a:cubicBezTo>
                  <a:cubicBezTo>
                    <a:pt x="817" y="21"/>
                    <a:pt x="816" y="23"/>
                    <a:pt x="816" y="23"/>
                  </a:cubicBezTo>
                  <a:cubicBezTo>
                    <a:pt x="815" y="23"/>
                    <a:pt x="814" y="22"/>
                    <a:pt x="813" y="22"/>
                  </a:cubicBezTo>
                  <a:cubicBezTo>
                    <a:pt x="813" y="22"/>
                    <a:pt x="812" y="24"/>
                    <a:pt x="812" y="24"/>
                  </a:cubicBezTo>
                  <a:cubicBezTo>
                    <a:pt x="811" y="24"/>
                    <a:pt x="810" y="22"/>
                    <a:pt x="809" y="22"/>
                  </a:cubicBezTo>
                  <a:cubicBezTo>
                    <a:pt x="809" y="22"/>
                    <a:pt x="808" y="24"/>
                    <a:pt x="808" y="24"/>
                  </a:cubicBezTo>
                  <a:cubicBezTo>
                    <a:pt x="807" y="25"/>
                    <a:pt x="806" y="26"/>
                    <a:pt x="806" y="27"/>
                  </a:cubicBezTo>
                  <a:cubicBezTo>
                    <a:pt x="805" y="27"/>
                    <a:pt x="805" y="28"/>
                    <a:pt x="804" y="29"/>
                  </a:cubicBezTo>
                  <a:cubicBezTo>
                    <a:pt x="804" y="29"/>
                    <a:pt x="803" y="31"/>
                    <a:pt x="803" y="31"/>
                  </a:cubicBezTo>
                  <a:cubicBezTo>
                    <a:pt x="802" y="31"/>
                    <a:pt x="801" y="29"/>
                    <a:pt x="800" y="29"/>
                  </a:cubicBezTo>
                  <a:cubicBezTo>
                    <a:pt x="800" y="29"/>
                    <a:pt x="799" y="31"/>
                    <a:pt x="799" y="32"/>
                  </a:cubicBezTo>
                  <a:cubicBezTo>
                    <a:pt x="799" y="32"/>
                    <a:pt x="801" y="33"/>
                    <a:pt x="801" y="33"/>
                  </a:cubicBezTo>
                  <a:cubicBezTo>
                    <a:pt x="802" y="34"/>
                    <a:pt x="802" y="35"/>
                    <a:pt x="803" y="35"/>
                  </a:cubicBezTo>
                  <a:cubicBezTo>
                    <a:pt x="803" y="36"/>
                    <a:pt x="801" y="37"/>
                    <a:pt x="801" y="37"/>
                  </a:cubicBezTo>
                  <a:close/>
                  <a:moveTo>
                    <a:pt x="853" y="52"/>
                  </a:moveTo>
                  <a:cubicBezTo>
                    <a:pt x="853" y="52"/>
                    <a:pt x="852" y="51"/>
                    <a:pt x="851" y="51"/>
                  </a:cubicBezTo>
                  <a:cubicBezTo>
                    <a:pt x="851" y="50"/>
                    <a:pt x="849" y="49"/>
                    <a:pt x="849" y="49"/>
                  </a:cubicBezTo>
                  <a:cubicBezTo>
                    <a:pt x="849" y="49"/>
                    <a:pt x="848" y="51"/>
                    <a:pt x="847" y="51"/>
                  </a:cubicBezTo>
                  <a:cubicBezTo>
                    <a:pt x="847" y="51"/>
                    <a:pt x="846" y="53"/>
                    <a:pt x="846" y="53"/>
                  </a:cubicBezTo>
                  <a:cubicBezTo>
                    <a:pt x="846" y="54"/>
                    <a:pt x="847" y="55"/>
                    <a:pt x="848" y="55"/>
                  </a:cubicBezTo>
                  <a:cubicBezTo>
                    <a:pt x="848" y="55"/>
                    <a:pt x="850" y="57"/>
                    <a:pt x="850" y="57"/>
                  </a:cubicBezTo>
                  <a:cubicBezTo>
                    <a:pt x="850" y="57"/>
                    <a:pt x="852" y="55"/>
                    <a:pt x="852" y="55"/>
                  </a:cubicBezTo>
                  <a:cubicBezTo>
                    <a:pt x="852" y="54"/>
                    <a:pt x="853" y="53"/>
                    <a:pt x="853" y="52"/>
                  </a:cubicBezTo>
                  <a:close/>
                  <a:moveTo>
                    <a:pt x="883" y="46"/>
                  </a:moveTo>
                  <a:cubicBezTo>
                    <a:pt x="883" y="46"/>
                    <a:pt x="884" y="45"/>
                    <a:pt x="884" y="44"/>
                  </a:cubicBezTo>
                  <a:cubicBezTo>
                    <a:pt x="884" y="44"/>
                    <a:pt x="886" y="43"/>
                    <a:pt x="886" y="42"/>
                  </a:cubicBezTo>
                  <a:cubicBezTo>
                    <a:pt x="886" y="41"/>
                    <a:pt x="884" y="41"/>
                    <a:pt x="884" y="40"/>
                  </a:cubicBezTo>
                  <a:cubicBezTo>
                    <a:pt x="883" y="40"/>
                    <a:pt x="883" y="42"/>
                    <a:pt x="882" y="42"/>
                  </a:cubicBezTo>
                  <a:cubicBezTo>
                    <a:pt x="882" y="43"/>
                    <a:pt x="880" y="41"/>
                    <a:pt x="880" y="41"/>
                  </a:cubicBezTo>
                  <a:cubicBezTo>
                    <a:pt x="880" y="41"/>
                    <a:pt x="878" y="43"/>
                    <a:pt x="878" y="43"/>
                  </a:cubicBezTo>
                  <a:cubicBezTo>
                    <a:pt x="878" y="44"/>
                    <a:pt x="880" y="44"/>
                    <a:pt x="881" y="45"/>
                  </a:cubicBezTo>
                  <a:cubicBezTo>
                    <a:pt x="880" y="45"/>
                    <a:pt x="879" y="46"/>
                    <a:pt x="879" y="47"/>
                  </a:cubicBezTo>
                  <a:cubicBezTo>
                    <a:pt x="879" y="47"/>
                    <a:pt x="881" y="48"/>
                    <a:pt x="881" y="49"/>
                  </a:cubicBezTo>
                  <a:cubicBezTo>
                    <a:pt x="881" y="49"/>
                    <a:pt x="883" y="50"/>
                    <a:pt x="883" y="50"/>
                  </a:cubicBezTo>
                  <a:cubicBezTo>
                    <a:pt x="884" y="50"/>
                    <a:pt x="884" y="48"/>
                    <a:pt x="885" y="48"/>
                  </a:cubicBezTo>
                  <a:cubicBezTo>
                    <a:pt x="885" y="47"/>
                    <a:pt x="883" y="47"/>
                    <a:pt x="883" y="46"/>
                  </a:cubicBezTo>
                  <a:close/>
                  <a:moveTo>
                    <a:pt x="883" y="32"/>
                  </a:moveTo>
                  <a:cubicBezTo>
                    <a:pt x="883" y="32"/>
                    <a:pt x="884" y="31"/>
                    <a:pt x="885" y="30"/>
                  </a:cubicBezTo>
                  <a:cubicBezTo>
                    <a:pt x="884" y="30"/>
                    <a:pt x="883" y="29"/>
                    <a:pt x="882" y="28"/>
                  </a:cubicBezTo>
                  <a:cubicBezTo>
                    <a:pt x="882" y="28"/>
                    <a:pt x="880" y="27"/>
                    <a:pt x="880" y="27"/>
                  </a:cubicBezTo>
                  <a:cubicBezTo>
                    <a:pt x="880" y="26"/>
                    <a:pt x="882" y="25"/>
                    <a:pt x="882" y="25"/>
                  </a:cubicBezTo>
                  <a:cubicBezTo>
                    <a:pt x="881" y="24"/>
                    <a:pt x="880" y="23"/>
                    <a:pt x="880" y="23"/>
                  </a:cubicBezTo>
                  <a:cubicBezTo>
                    <a:pt x="879" y="23"/>
                    <a:pt x="878" y="25"/>
                    <a:pt x="878" y="25"/>
                  </a:cubicBezTo>
                  <a:cubicBezTo>
                    <a:pt x="878" y="25"/>
                    <a:pt x="876" y="27"/>
                    <a:pt x="876" y="27"/>
                  </a:cubicBezTo>
                  <a:cubicBezTo>
                    <a:pt x="876" y="28"/>
                    <a:pt x="878" y="28"/>
                    <a:pt x="878" y="29"/>
                  </a:cubicBezTo>
                  <a:cubicBezTo>
                    <a:pt x="878" y="30"/>
                    <a:pt x="877" y="30"/>
                    <a:pt x="877" y="31"/>
                  </a:cubicBezTo>
                  <a:cubicBezTo>
                    <a:pt x="877" y="32"/>
                    <a:pt x="879" y="33"/>
                    <a:pt x="879" y="33"/>
                  </a:cubicBezTo>
                  <a:cubicBezTo>
                    <a:pt x="880" y="33"/>
                    <a:pt x="880" y="34"/>
                    <a:pt x="881" y="35"/>
                  </a:cubicBezTo>
                  <a:cubicBezTo>
                    <a:pt x="882" y="34"/>
                    <a:pt x="882" y="33"/>
                    <a:pt x="883" y="32"/>
                  </a:cubicBezTo>
                  <a:close/>
                  <a:moveTo>
                    <a:pt x="900" y="42"/>
                  </a:moveTo>
                  <a:cubicBezTo>
                    <a:pt x="901" y="42"/>
                    <a:pt x="901" y="40"/>
                    <a:pt x="902" y="40"/>
                  </a:cubicBezTo>
                  <a:cubicBezTo>
                    <a:pt x="902" y="39"/>
                    <a:pt x="904" y="38"/>
                    <a:pt x="904" y="38"/>
                  </a:cubicBezTo>
                  <a:cubicBezTo>
                    <a:pt x="904" y="38"/>
                    <a:pt x="902" y="36"/>
                    <a:pt x="901" y="36"/>
                  </a:cubicBezTo>
                  <a:cubicBezTo>
                    <a:pt x="901" y="36"/>
                    <a:pt x="900" y="38"/>
                    <a:pt x="900" y="38"/>
                  </a:cubicBezTo>
                  <a:cubicBezTo>
                    <a:pt x="899" y="39"/>
                    <a:pt x="899" y="40"/>
                    <a:pt x="898" y="40"/>
                  </a:cubicBezTo>
                  <a:cubicBezTo>
                    <a:pt x="898" y="41"/>
                    <a:pt x="896" y="39"/>
                    <a:pt x="896" y="39"/>
                  </a:cubicBezTo>
                  <a:cubicBezTo>
                    <a:pt x="896" y="39"/>
                    <a:pt x="894" y="41"/>
                    <a:pt x="894" y="41"/>
                  </a:cubicBezTo>
                  <a:cubicBezTo>
                    <a:pt x="894" y="41"/>
                    <a:pt x="896" y="43"/>
                    <a:pt x="896" y="43"/>
                  </a:cubicBezTo>
                  <a:cubicBezTo>
                    <a:pt x="897" y="43"/>
                    <a:pt x="897" y="41"/>
                    <a:pt x="898" y="40"/>
                  </a:cubicBezTo>
                  <a:cubicBezTo>
                    <a:pt x="898" y="40"/>
                    <a:pt x="900" y="42"/>
                    <a:pt x="900" y="42"/>
                  </a:cubicBezTo>
                  <a:close/>
                  <a:moveTo>
                    <a:pt x="899" y="30"/>
                  </a:moveTo>
                  <a:cubicBezTo>
                    <a:pt x="900" y="31"/>
                    <a:pt x="902" y="33"/>
                    <a:pt x="903" y="34"/>
                  </a:cubicBezTo>
                  <a:cubicBezTo>
                    <a:pt x="904" y="33"/>
                    <a:pt x="904" y="32"/>
                    <a:pt x="905" y="31"/>
                  </a:cubicBezTo>
                  <a:cubicBezTo>
                    <a:pt x="905" y="31"/>
                    <a:pt x="906" y="33"/>
                    <a:pt x="907" y="33"/>
                  </a:cubicBezTo>
                  <a:cubicBezTo>
                    <a:pt x="907" y="32"/>
                    <a:pt x="909" y="32"/>
                    <a:pt x="909" y="31"/>
                  </a:cubicBezTo>
                  <a:cubicBezTo>
                    <a:pt x="909" y="30"/>
                    <a:pt x="907" y="30"/>
                    <a:pt x="906" y="29"/>
                  </a:cubicBezTo>
                  <a:cubicBezTo>
                    <a:pt x="906" y="29"/>
                    <a:pt x="908" y="28"/>
                    <a:pt x="908" y="27"/>
                  </a:cubicBezTo>
                  <a:cubicBezTo>
                    <a:pt x="907" y="26"/>
                    <a:pt x="905" y="25"/>
                    <a:pt x="904" y="24"/>
                  </a:cubicBezTo>
                  <a:cubicBezTo>
                    <a:pt x="903" y="25"/>
                    <a:pt x="901" y="27"/>
                    <a:pt x="900" y="28"/>
                  </a:cubicBezTo>
                  <a:cubicBezTo>
                    <a:pt x="900" y="29"/>
                    <a:pt x="899" y="30"/>
                    <a:pt x="899" y="30"/>
                  </a:cubicBezTo>
                  <a:close/>
                  <a:moveTo>
                    <a:pt x="961" y="50"/>
                  </a:moveTo>
                  <a:cubicBezTo>
                    <a:pt x="962" y="48"/>
                    <a:pt x="964" y="47"/>
                    <a:pt x="965" y="45"/>
                  </a:cubicBezTo>
                  <a:cubicBezTo>
                    <a:pt x="964" y="45"/>
                    <a:pt x="963" y="44"/>
                    <a:pt x="963" y="44"/>
                  </a:cubicBezTo>
                  <a:cubicBezTo>
                    <a:pt x="962" y="44"/>
                    <a:pt x="961" y="46"/>
                    <a:pt x="961" y="46"/>
                  </a:cubicBezTo>
                  <a:cubicBezTo>
                    <a:pt x="960" y="46"/>
                    <a:pt x="960" y="48"/>
                    <a:pt x="959" y="48"/>
                  </a:cubicBezTo>
                  <a:cubicBezTo>
                    <a:pt x="959" y="49"/>
                    <a:pt x="957" y="50"/>
                    <a:pt x="957" y="50"/>
                  </a:cubicBezTo>
                  <a:cubicBezTo>
                    <a:pt x="957" y="51"/>
                    <a:pt x="959" y="52"/>
                    <a:pt x="960" y="52"/>
                  </a:cubicBezTo>
                  <a:cubicBezTo>
                    <a:pt x="960" y="51"/>
                    <a:pt x="961" y="51"/>
                    <a:pt x="961" y="50"/>
                  </a:cubicBezTo>
                  <a:close/>
                  <a:moveTo>
                    <a:pt x="971" y="51"/>
                  </a:moveTo>
                  <a:cubicBezTo>
                    <a:pt x="972" y="51"/>
                    <a:pt x="973" y="52"/>
                    <a:pt x="974" y="52"/>
                  </a:cubicBezTo>
                  <a:cubicBezTo>
                    <a:pt x="974" y="52"/>
                    <a:pt x="975" y="51"/>
                    <a:pt x="975" y="50"/>
                  </a:cubicBezTo>
                  <a:cubicBezTo>
                    <a:pt x="976" y="49"/>
                    <a:pt x="976" y="48"/>
                    <a:pt x="977" y="48"/>
                  </a:cubicBezTo>
                  <a:cubicBezTo>
                    <a:pt x="977" y="48"/>
                    <a:pt x="979" y="50"/>
                    <a:pt x="979" y="49"/>
                  </a:cubicBezTo>
                  <a:cubicBezTo>
                    <a:pt x="980" y="49"/>
                    <a:pt x="981" y="48"/>
                    <a:pt x="981" y="47"/>
                  </a:cubicBezTo>
                  <a:cubicBezTo>
                    <a:pt x="981" y="47"/>
                    <a:pt x="979" y="46"/>
                    <a:pt x="979" y="46"/>
                  </a:cubicBezTo>
                  <a:cubicBezTo>
                    <a:pt x="979" y="45"/>
                    <a:pt x="980" y="44"/>
                    <a:pt x="980" y="43"/>
                  </a:cubicBezTo>
                  <a:cubicBezTo>
                    <a:pt x="981" y="43"/>
                    <a:pt x="982" y="42"/>
                    <a:pt x="982" y="41"/>
                  </a:cubicBezTo>
                  <a:cubicBezTo>
                    <a:pt x="982" y="40"/>
                    <a:pt x="980" y="40"/>
                    <a:pt x="980" y="39"/>
                  </a:cubicBezTo>
                  <a:cubicBezTo>
                    <a:pt x="980" y="39"/>
                    <a:pt x="982" y="38"/>
                    <a:pt x="982" y="37"/>
                  </a:cubicBezTo>
                  <a:cubicBezTo>
                    <a:pt x="982" y="37"/>
                    <a:pt x="979" y="35"/>
                    <a:pt x="979" y="35"/>
                  </a:cubicBezTo>
                  <a:cubicBezTo>
                    <a:pt x="979" y="36"/>
                    <a:pt x="978" y="37"/>
                    <a:pt x="978" y="38"/>
                  </a:cubicBezTo>
                  <a:cubicBezTo>
                    <a:pt x="977" y="38"/>
                    <a:pt x="976" y="39"/>
                    <a:pt x="976" y="40"/>
                  </a:cubicBezTo>
                  <a:cubicBezTo>
                    <a:pt x="976" y="40"/>
                    <a:pt x="978" y="41"/>
                    <a:pt x="978" y="42"/>
                  </a:cubicBezTo>
                  <a:cubicBezTo>
                    <a:pt x="978" y="42"/>
                    <a:pt x="977" y="44"/>
                    <a:pt x="977" y="44"/>
                  </a:cubicBezTo>
                  <a:cubicBezTo>
                    <a:pt x="976" y="44"/>
                    <a:pt x="975" y="46"/>
                    <a:pt x="975" y="46"/>
                  </a:cubicBezTo>
                  <a:cubicBezTo>
                    <a:pt x="974" y="46"/>
                    <a:pt x="973" y="44"/>
                    <a:pt x="973" y="44"/>
                  </a:cubicBezTo>
                  <a:cubicBezTo>
                    <a:pt x="972" y="44"/>
                    <a:pt x="971" y="46"/>
                    <a:pt x="971" y="47"/>
                  </a:cubicBezTo>
                  <a:cubicBezTo>
                    <a:pt x="970" y="47"/>
                    <a:pt x="970" y="48"/>
                    <a:pt x="969" y="49"/>
                  </a:cubicBezTo>
                  <a:cubicBezTo>
                    <a:pt x="969" y="49"/>
                    <a:pt x="967" y="51"/>
                    <a:pt x="968" y="51"/>
                  </a:cubicBezTo>
                  <a:cubicBezTo>
                    <a:pt x="968" y="52"/>
                    <a:pt x="970" y="52"/>
                    <a:pt x="970" y="53"/>
                  </a:cubicBezTo>
                  <a:cubicBezTo>
                    <a:pt x="970" y="52"/>
                    <a:pt x="971" y="51"/>
                    <a:pt x="971" y="51"/>
                  </a:cubicBezTo>
                  <a:close/>
                  <a:moveTo>
                    <a:pt x="951" y="31"/>
                  </a:moveTo>
                  <a:cubicBezTo>
                    <a:pt x="952" y="32"/>
                    <a:pt x="952" y="32"/>
                    <a:pt x="953" y="33"/>
                  </a:cubicBezTo>
                  <a:cubicBezTo>
                    <a:pt x="953" y="33"/>
                    <a:pt x="955" y="35"/>
                    <a:pt x="955" y="35"/>
                  </a:cubicBezTo>
                  <a:cubicBezTo>
                    <a:pt x="956" y="35"/>
                    <a:pt x="957" y="33"/>
                    <a:pt x="957" y="32"/>
                  </a:cubicBezTo>
                  <a:cubicBezTo>
                    <a:pt x="957" y="32"/>
                    <a:pt x="955" y="31"/>
                    <a:pt x="955" y="31"/>
                  </a:cubicBezTo>
                  <a:cubicBezTo>
                    <a:pt x="955" y="30"/>
                    <a:pt x="956" y="29"/>
                    <a:pt x="956" y="29"/>
                  </a:cubicBezTo>
                  <a:cubicBezTo>
                    <a:pt x="957" y="28"/>
                    <a:pt x="958" y="27"/>
                    <a:pt x="958" y="26"/>
                  </a:cubicBezTo>
                  <a:cubicBezTo>
                    <a:pt x="958" y="26"/>
                    <a:pt x="960" y="24"/>
                    <a:pt x="960" y="24"/>
                  </a:cubicBezTo>
                  <a:cubicBezTo>
                    <a:pt x="960" y="23"/>
                    <a:pt x="958" y="23"/>
                    <a:pt x="958" y="22"/>
                  </a:cubicBezTo>
                  <a:cubicBezTo>
                    <a:pt x="957" y="23"/>
                    <a:pt x="957" y="24"/>
                    <a:pt x="956" y="25"/>
                  </a:cubicBezTo>
                  <a:cubicBezTo>
                    <a:pt x="955" y="25"/>
                    <a:pt x="955" y="26"/>
                    <a:pt x="954" y="27"/>
                  </a:cubicBezTo>
                  <a:cubicBezTo>
                    <a:pt x="954" y="28"/>
                    <a:pt x="953" y="28"/>
                    <a:pt x="953" y="29"/>
                  </a:cubicBezTo>
                  <a:cubicBezTo>
                    <a:pt x="952" y="29"/>
                    <a:pt x="951" y="27"/>
                    <a:pt x="950" y="27"/>
                  </a:cubicBezTo>
                  <a:cubicBezTo>
                    <a:pt x="950" y="27"/>
                    <a:pt x="949" y="29"/>
                    <a:pt x="949" y="30"/>
                  </a:cubicBezTo>
                  <a:cubicBezTo>
                    <a:pt x="948" y="30"/>
                    <a:pt x="947" y="31"/>
                    <a:pt x="947" y="32"/>
                  </a:cubicBezTo>
                  <a:cubicBezTo>
                    <a:pt x="947" y="32"/>
                    <a:pt x="949" y="33"/>
                    <a:pt x="949" y="34"/>
                  </a:cubicBezTo>
                  <a:cubicBezTo>
                    <a:pt x="950" y="33"/>
                    <a:pt x="950" y="32"/>
                    <a:pt x="951" y="31"/>
                  </a:cubicBezTo>
                  <a:close/>
                  <a:moveTo>
                    <a:pt x="994" y="54"/>
                  </a:moveTo>
                  <a:cubicBezTo>
                    <a:pt x="994" y="54"/>
                    <a:pt x="996" y="55"/>
                    <a:pt x="996" y="55"/>
                  </a:cubicBezTo>
                  <a:cubicBezTo>
                    <a:pt x="997" y="55"/>
                    <a:pt x="997" y="53"/>
                    <a:pt x="998" y="53"/>
                  </a:cubicBezTo>
                  <a:cubicBezTo>
                    <a:pt x="998" y="53"/>
                    <a:pt x="999" y="55"/>
                    <a:pt x="1000" y="55"/>
                  </a:cubicBezTo>
                  <a:cubicBezTo>
                    <a:pt x="1001" y="55"/>
                    <a:pt x="1001" y="53"/>
                    <a:pt x="1002" y="52"/>
                  </a:cubicBezTo>
                  <a:cubicBezTo>
                    <a:pt x="1002" y="52"/>
                    <a:pt x="1003" y="51"/>
                    <a:pt x="1003" y="50"/>
                  </a:cubicBezTo>
                  <a:cubicBezTo>
                    <a:pt x="1004" y="50"/>
                    <a:pt x="1005" y="49"/>
                    <a:pt x="1005" y="48"/>
                  </a:cubicBezTo>
                  <a:cubicBezTo>
                    <a:pt x="1006" y="49"/>
                    <a:pt x="1007" y="49"/>
                    <a:pt x="1007" y="50"/>
                  </a:cubicBezTo>
                  <a:cubicBezTo>
                    <a:pt x="1007" y="49"/>
                    <a:pt x="1009" y="48"/>
                    <a:pt x="1009" y="48"/>
                  </a:cubicBezTo>
                  <a:cubicBezTo>
                    <a:pt x="1009" y="47"/>
                    <a:pt x="1007" y="46"/>
                    <a:pt x="1007" y="46"/>
                  </a:cubicBezTo>
                  <a:cubicBezTo>
                    <a:pt x="1007" y="46"/>
                    <a:pt x="1006" y="48"/>
                    <a:pt x="1005" y="48"/>
                  </a:cubicBezTo>
                  <a:cubicBezTo>
                    <a:pt x="1005" y="48"/>
                    <a:pt x="1003" y="46"/>
                    <a:pt x="1003" y="46"/>
                  </a:cubicBezTo>
                  <a:cubicBezTo>
                    <a:pt x="1002" y="46"/>
                    <a:pt x="1002" y="48"/>
                    <a:pt x="1001" y="49"/>
                  </a:cubicBezTo>
                  <a:cubicBezTo>
                    <a:pt x="1001" y="49"/>
                    <a:pt x="1000" y="51"/>
                    <a:pt x="1000" y="51"/>
                  </a:cubicBezTo>
                  <a:cubicBezTo>
                    <a:pt x="999" y="51"/>
                    <a:pt x="998" y="49"/>
                    <a:pt x="997" y="49"/>
                  </a:cubicBezTo>
                  <a:cubicBezTo>
                    <a:pt x="997" y="49"/>
                    <a:pt x="996" y="51"/>
                    <a:pt x="996" y="51"/>
                  </a:cubicBezTo>
                  <a:cubicBezTo>
                    <a:pt x="996" y="52"/>
                    <a:pt x="994" y="53"/>
                    <a:pt x="994" y="54"/>
                  </a:cubicBezTo>
                  <a:close/>
                  <a:moveTo>
                    <a:pt x="1013" y="43"/>
                  </a:moveTo>
                  <a:cubicBezTo>
                    <a:pt x="1013" y="43"/>
                    <a:pt x="1014" y="41"/>
                    <a:pt x="1014" y="41"/>
                  </a:cubicBezTo>
                  <a:cubicBezTo>
                    <a:pt x="1015" y="41"/>
                    <a:pt x="1016" y="43"/>
                    <a:pt x="1016" y="43"/>
                  </a:cubicBezTo>
                  <a:cubicBezTo>
                    <a:pt x="1017" y="42"/>
                    <a:pt x="1018" y="44"/>
                    <a:pt x="1019" y="44"/>
                  </a:cubicBezTo>
                  <a:cubicBezTo>
                    <a:pt x="1019" y="44"/>
                    <a:pt x="1020" y="42"/>
                    <a:pt x="1020" y="42"/>
                  </a:cubicBezTo>
                  <a:cubicBezTo>
                    <a:pt x="1021" y="41"/>
                    <a:pt x="1022" y="40"/>
                    <a:pt x="1022" y="40"/>
                  </a:cubicBezTo>
                  <a:cubicBezTo>
                    <a:pt x="1021" y="40"/>
                    <a:pt x="1021" y="38"/>
                    <a:pt x="1020" y="38"/>
                  </a:cubicBezTo>
                  <a:cubicBezTo>
                    <a:pt x="1019" y="38"/>
                    <a:pt x="1019" y="40"/>
                    <a:pt x="1018" y="40"/>
                  </a:cubicBezTo>
                  <a:cubicBezTo>
                    <a:pt x="1018" y="40"/>
                    <a:pt x="1017" y="38"/>
                    <a:pt x="1016" y="39"/>
                  </a:cubicBezTo>
                  <a:cubicBezTo>
                    <a:pt x="1015" y="39"/>
                    <a:pt x="1015" y="41"/>
                    <a:pt x="1014" y="41"/>
                  </a:cubicBezTo>
                  <a:cubicBezTo>
                    <a:pt x="1014" y="41"/>
                    <a:pt x="1013" y="39"/>
                    <a:pt x="1012" y="39"/>
                  </a:cubicBezTo>
                  <a:cubicBezTo>
                    <a:pt x="1011" y="39"/>
                    <a:pt x="1011" y="41"/>
                    <a:pt x="1010" y="41"/>
                  </a:cubicBezTo>
                  <a:cubicBezTo>
                    <a:pt x="1011" y="42"/>
                    <a:pt x="1012" y="43"/>
                    <a:pt x="1013" y="43"/>
                  </a:cubicBezTo>
                  <a:close/>
                </a:path>
              </a:pathLst>
            </a:custGeom>
            <a:solidFill>
              <a:schemeClr val="l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Rockwell"/>
                <a:ea typeface="Rockwell"/>
                <a:cs typeface="Rockwell"/>
                <a:sym typeface="Rockwell"/>
              </a:endParaRPr>
            </a:p>
          </p:txBody>
        </p:sp>
        <p:sp>
          <p:nvSpPr>
            <p:cNvPr id="99" name="Google Shape;99;p14"/>
            <p:cNvSpPr/>
            <p:nvPr/>
          </p:nvSpPr>
          <p:spPr>
            <a:xfrm flipH="1" rot="10800000">
              <a:off x="6258539" y="4450982"/>
              <a:ext cx="3624526" cy="223551"/>
            </a:xfrm>
            <a:custGeom>
              <a:rect b="b" l="l" r="r" t="t"/>
              <a:pathLst>
                <a:path extrusionOk="0" h="77" w="1069">
                  <a:moveTo>
                    <a:pt x="63" y="56"/>
                  </a:moveTo>
                  <a:cubicBezTo>
                    <a:pt x="62" y="56"/>
                    <a:pt x="60" y="55"/>
                    <a:pt x="60" y="55"/>
                  </a:cubicBezTo>
                  <a:cubicBezTo>
                    <a:pt x="60" y="55"/>
                    <a:pt x="62" y="52"/>
                    <a:pt x="62" y="52"/>
                  </a:cubicBezTo>
                  <a:cubicBezTo>
                    <a:pt x="62" y="52"/>
                    <a:pt x="64" y="54"/>
                    <a:pt x="64" y="54"/>
                  </a:cubicBezTo>
                  <a:cubicBezTo>
                    <a:pt x="65" y="54"/>
                    <a:pt x="66" y="52"/>
                    <a:pt x="66" y="52"/>
                  </a:cubicBezTo>
                  <a:cubicBezTo>
                    <a:pt x="66" y="52"/>
                    <a:pt x="67" y="50"/>
                    <a:pt x="68" y="50"/>
                  </a:cubicBezTo>
                  <a:cubicBezTo>
                    <a:pt x="68" y="50"/>
                    <a:pt x="70" y="51"/>
                    <a:pt x="70" y="51"/>
                  </a:cubicBezTo>
                  <a:cubicBezTo>
                    <a:pt x="70" y="51"/>
                    <a:pt x="72" y="53"/>
                    <a:pt x="72" y="53"/>
                  </a:cubicBezTo>
                  <a:cubicBezTo>
                    <a:pt x="72" y="53"/>
                    <a:pt x="74" y="51"/>
                    <a:pt x="74" y="51"/>
                  </a:cubicBezTo>
                  <a:cubicBezTo>
                    <a:pt x="74" y="50"/>
                    <a:pt x="72" y="50"/>
                    <a:pt x="72" y="49"/>
                  </a:cubicBezTo>
                  <a:cubicBezTo>
                    <a:pt x="72" y="49"/>
                    <a:pt x="73" y="47"/>
                    <a:pt x="73" y="47"/>
                  </a:cubicBezTo>
                  <a:cubicBezTo>
                    <a:pt x="73" y="47"/>
                    <a:pt x="71" y="45"/>
                    <a:pt x="71" y="45"/>
                  </a:cubicBezTo>
                  <a:cubicBezTo>
                    <a:pt x="71" y="46"/>
                    <a:pt x="70" y="47"/>
                    <a:pt x="69" y="47"/>
                  </a:cubicBezTo>
                  <a:cubicBezTo>
                    <a:pt x="69" y="48"/>
                    <a:pt x="68" y="50"/>
                    <a:pt x="68" y="50"/>
                  </a:cubicBezTo>
                  <a:cubicBezTo>
                    <a:pt x="67" y="50"/>
                    <a:pt x="66" y="48"/>
                    <a:pt x="66" y="48"/>
                  </a:cubicBezTo>
                  <a:cubicBezTo>
                    <a:pt x="65" y="48"/>
                    <a:pt x="64" y="50"/>
                    <a:pt x="64" y="50"/>
                  </a:cubicBezTo>
                  <a:cubicBezTo>
                    <a:pt x="63" y="51"/>
                    <a:pt x="63" y="52"/>
                    <a:pt x="62" y="52"/>
                  </a:cubicBezTo>
                  <a:cubicBezTo>
                    <a:pt x="62" y="53"/>
                    <a:pt x="60" y="51"/>
                    <a:pt x="60" y="51"/>
                  </a:cubicBezTo>
                  <a:cubicBezTo>
                    <a:pt x="60" y="51"/>
                    <a:pt x="58" y="53"/>
                    <a:pt x="58" y="53"/>
                  </a:cubicBezTo>
                  <a:cubicBezTo>
                    <a:pt x="58" y="53"/>
                    <a:pt x="57" y="55"/>
                    <a:pt x="56" y="55"/>
                  </a:cubicBezTo>
                  <a:cubicBezTo>
                    <a:pt x="56" y="55"/>
                    <a:pt x="55" y="54"/>
                    <a:pt x="54" y="53"/>
                  </a:cubicBezTo>
                  <a:cubicBezTo>
                    <a:pt x="54" y="53"/>
                    <a:pt x="52" y="52"/>
                    <a:pt x="52" y="52"/>
                  </a:cubicBezTo>
                  <a:cubicBezTo>
                    <a:pt x="52" y="52"/>
                    <a:pt x="51" y="54"/>
                    <a:pt x="50" y="54"/>
                  </a:cubicBezTo>
                  <a:cubicBezTo>
                    <a:pt x="50" y="54"/>
                    <a:pt x="49" y="56"/>
                    <a:pt x="49" y="56"/>
                  </a:cubicBezTo>
                  <a:cubicBezTo>
                    <a:pt x="48" y="56"/>
                    <a:pt x="47" y="54"/>
                    <a:pt x="46" y="55"/>
                  </a:cubicBezTo>
                  <a:cubicBezTo>
                    <a:pt x="46" y="55"/>
                    <a:pt x="45" y="56"/>
                    <a:pt x="45" y="57"/>
                  </a:cubicBezTo>
                  <a:cubicBezTo>
                    <a:pt x="44" y="57"/>
                    <a:pt x="43" y="59"/>
                    <a:pt x="43" y="59"/>
                  </a:cubicBezTo>
                  <a:cubicBezTo>
                    <a:pt x="42" y="59"/>
                    <a:pt x="41" y="57"/>
                    <a:pt x="41" y="57"/>
                  </a:cubicBezTo>
                  <a:cubicBezTo>
                    <a:pt x="40" y="57"/>
                    <a:pt x="39" y="60"/>
                    <a:pt x="39" y="60"/>
                  </a:cubicBezTo>
                  <a:cubicBezTo>
                    <a:pt x="38" y="59"/>
                    <a:pt x="37" y="58"/>
                    <a:pt x="37" y="58"/>
                  </a:cubicBezTo>
                  <a:cubicBezTo>
                    <a:pt x="37" y="58"/>
                    <a:pt x="35" y="56"/>
                    <a:pt x="35" y="56"/>
                  </a:cubicBezTo>
                  <a:cubicBezTo>
                    <a:pt x="34" y="56"/>
                    <a:pt x="33" y="58"/>
                    <a:pt x="33" y="58"/>
                  </a:cubicBezTo>
                  <a:cubicBezTo>
                    <a:pt x="32" y="59"/>
                    <a:pt x="32" y="60"/>
                    <a:pt x="31" y="61"/>
                  </a:cubicBezTo>
                  <a:cubicBezTo>
                    <a:pt x="31" y="61"/>
                    <a:pt x="30" y="63"/>
                    <a:pt x="29" y="63"/>
                  </a:cubicBezTo>
                  <a:cubicBezTo>
                    <a:pt x="29" y="63"/>
                    <a:pt x="27" y="61"/>
                    <a:pt x="27" y="61"/>
                  </a:cubicBezTo>
                  <a:cubicBezTo>
                    <a:pt x="27" y="61"/>
                    <a:pt x="25" y="59"/>
                    <a:pt x="25" y="59"/>
                  </a:cubicBezTo>
                  <a:cubicBezTo>
                    <a:pt x="25" y="59"/>
                    <a:pt x="24" y="61"/>
                    <a:pt x="23" y="62"/>
                  </a:cubicBezTo>
                  <a:cubicBezTo>
                    <a:pt x="23" y="62"/>
                    <a:pt x="22" y="63"/>
                    <a:pt x="22" y="64"/>
                  </a:cubicBezTo>
                  <a:cubicBezTo>
                    <a:pt x="20" y="63"/>
                    <a:pt x="19" y="62"/>
                    <a:pt x="17" y="60"/>
                  </a:cubicBezTo>
                  <a:cubicBezTo>
                    <a:pt x="18" y="60"/>
                    <a:pt x="18" y="58"/>
                    <a:pt x="19" y="58"/>
                  </a:cubicBezTo>
                  <a:cubicBezTo>
                    <a:pt x="19" y="58"/>
                    <a:pt x="21" y="60"/>
                    <a:pt x="21" y="60"/>
                  </a:cubicBezTo>
                  <a:cubicBezTo>
                    <a:pt x="22" y="60"/>
                    <a:pt x="22" y="58"/>
                    <a:pt x="23" y="58"/>
                  </a:cubicBezTo>
                  <a:cubicBezTo>
                    <a:pt x="23" y="57"/>
                    <a:pt x="24" y="56"/>
                    <a:pt x="24" y="55"/>
                  </a:cubicBezTo>
                  <a:cubicBezTo>
                    <a:pt x="25" y="55"/>
                    <a:pt x="26" y="57"/>
                    <a:pt x="27" y="57"/>
                  </a:cubicBezTo>
                  <a:cubicBezTo>
                    <a:pt x="27" y="57"/>
                    <a:pt x="28" y="55"/>
                    <a:pt x="28" y="55"/>
                  </a:cubicBezTo>
                  <a:cubicBezTo>
                    <a:pt x="29" y="54"/>
                    <a:pt x="30" y="53"/>
                    <a:pt x="30" y="53"/>
                  </a:cubicBezTo>
                  <a:cubicBezTo>
                    <a:pt x="31" y="52"/>
                    <a:pt x="31" y="51"/>
                    <a:pt x="32" y="50"/>
                  </a:cubicBezTo>
                  <a:cubicBezTo>
                    <a:pt x="31" y="50"/>
                    <a:pt x="30" y="49"/>
                    <a:pt x="30" y="49"/>
                  </a:cubicBezTo>
                  <a:cubicBezTo>
                    <a:pt x="29" y="49"/>
                    <a:pt x="28" y="51"/>
                    <a:pt x="28" y="51"/>
                  </a:cubicBezTo>
                  <a:cubicBezTo>
                    <a:pt x="28" y="51"/>
                    <a:pt x="26" y="53"/>
                    <a:pt x="26" y="53"/>
                  </a:cubicBezTo>
                  <a:cubicBezTo>
                    <a:pt x="26" y="53"/>
                    <a:pt x="24" y="52"/>
                    <a:pt x="24" y="52"/>
                  </a:cubicBezTo>
                  <a:cubicBezTo>
                    <a:pt x="24" y="51"/>
                    <a:pt x="26" y="50"/>
                    <a:pt x="26" y="49"/>
                  </a:cubicBezTo>
                  <a:cubicBezTo>
                    <a:pt x="26" y="49"/>
                    <a:pt x="23" y="48"/>
                    <a:pt x="23" y="48"/>
                  </a:cubicBezTo>
                  <a:cubicBezTo>
                    <a:pt x="23" y="47"/>
                    <a:pt x="25" y="46"/>
                    <a:pt x="25" y="45"/>
                  </a:cubicBezTo>
                  <a:cubicBezTo>
                    <a:pt x="25" y="45"/>
                    <a:pt x="23" y="44"/>
                    <a:pt x="23" y="44"/>
                  </a:cubicBezTo>
                  <a:cubicBezTo>
                    <a:pt x="22" y="44"/>
                    <a:pt x="22" y="45"/>
                    <a:pt x="21" y="46"/>
                  </a:cubicBezTo>
                  <a:cubicBezTo>
                    <a:pt x="21" y="46"/>
                    <a:pt x="20" y="48"/>
                    <a:pt x="19" y="48"/>
                  </a:cubicBezTo>
                  <a:cubicBezTo>
                    <a:pt x="19" y="48"/>
                    <a:pt x="18" y="46"/>
                    <a:pt x="17" y="46"/>
                  </a:cubicBezTo>
                  <a:cubicBezTo>
                    <a:pt x="17" y="47"/>
                    <a:pt x="16" y="48"/>
                    <a:pt x="16" y="49"/>
                  </a:cubicBezTo>
                  <a:cubicBezTo>
                    <a:pt x="15" y="49"/>
                    <a:pt x="14" y="51"/>
                    <a:pt x="14" y="51"/>
                  </a:cubicBezTo>
                  <a:cubicBezTo>
                    <a:pt x="14" y="51"/>
                    <a:pt x="12" y="49"/>
                    <a:pt x="12" y="49"/>
                  </a:cubicBezTo>
                  <a:cubicBezTo>
                    <a:pt x="11" y="50"/>
                    <a:pt x="10" y="51"/>
                    <a:pt x="10" y="51"/>
                  </a:cubicBezTo>
                  <a:cubicBezTo>
                    <a:pt x="9" y="52"/>
                    <a:pt x="9" y="53"/>
                    <a:pt x="8" y="54"/>
                  </a:cubicBezTo>
                  <a:cubicBezTo>
                    <a:pt x="7" y="55"/>
                    <a:pt x="6" y="57"/>
                    <a:pt x="5" y="58"/>
                  </a:cubicBezTo>
                  <a:cubicBezTo>
                    <a:pt x="3" y="57"/>
                    <a:pt x="2" y="56"/>
                    <a:pt x="0" y="55"/>
                  </a:cubicBezTo>
                  <a:cubicBezTo>
                    <a:pt x="0" y="54"/>
                    <a:pt x="2" y="53"/>
                    <a:pt x="2" y="52"/>
                  </a:cubicBezTo>
                  <a:cubicBezTo>
                    <a:pt x="2" y="52"/>
                    <a:pt x="0" y="51"/>
                    <a:pt x="0" y="51"/>
                  </a:cubicBezTo>
                  <a:cubicBezTo>
                    <a:pt x="0" y="50"/>
                    <a:pt x="1" y="49"/>
                    <a:pt x="1" y="49"/>
                  </a:cubicBezTo>
                  <a:cubicBezTo>
                    <a:pt x="2" y="48"/>
                    <a:pt x="3" y="47"/>
                    <a:pt x="3" y="46"/>
                  </a:cubicBezTo>
                  <a:cubicBezTo>
                    <a:pt x="3" y="46"/>
                    <a:pt x="1" y="45"/>
                    <a:pt x="1" y="45"/>
                  </a:cubicBezTo>
                  <a:cubicBezTo>
                    <a:pt x="1" y="44"/>
                    <a:pt x="3" y="43"/>
                    <a:pt x="3" y="42"/>
                  </a:cubicBezTo>
                  <a:cubicBezTo>
                    <a:pt x="3" y="42"/>
                    <a:pt x="4" y="41"/>
                    <a:pt x="4" y="40"/>
                  </a:cubicBezTo>
                  <a:cubicBezTo>
                    <a:pt x="4" y="40"/>
                    <a:pt x="2" y="39"/>
                    <a:pt x="2" y="38"/>
                  </a:cubicBezTo>
                  <a:cubicBezTo>
                    <a:pt x="2" y="38"/>
                    <a:pt x="4" y="36"/>
                    <a:pt x="4" y="36"/>
                  </a:cubicBezTo>
                  <a:cubicBezTo>
                    <a:pt x="4" y="36"/>
                    <a:pt x="6" y="38"/>
                    <a:pt x="6" y="38"/>
                  </a:cubicBezTo>
                  <a:cubicBezTo>
                    <a:pt x="6" y="38"/>
                    <a:pt x="8" y="40"/>
                    <a:pt x="8" y="40"/>
                  </a:cubicBezTo>
                  <a:cubicBezTo>
                    <a:pt x="9" y="39"/>
                    <a:pt x="10" y="38"/>
                    <a:pt x="10" y="37"/>
                  </a:cubicBezTo>
                  <a:cubicBezTo>
                    <a:pt x="10" y="37"/>
                    <a:pt x="8" y="36"/>
                    <a:pt x="8" y="36"/>
                  </a:cubicBezTo>
                  <a:cubicBezTo>
                    <a:pt x="8" y="35"/>
                    <a:pt x="10" y="34"/>
                    <a:pt x="9" y="33"/>
                  </a:cubicBezTo>
                  <a:cubicBezTo>
                    <a:pt x="9" y="33"/>
                    <a:pt x="7" y="32"/>
                    <a:pt x="7" y="32"/>
                  </a:cubicBezTo>
                  <a:cubicBezTo>
                    <a:pt x="7" y="31"/>
                    <a:pt x="9" y="30"/>
                    <a:pt x="9" y="29"/>
                  </a:cubicBezTo>
                  <a:cubicBezTo>
                    <a:pt x="9" y="29"/>
                    <a:pt x="7" y="28"/>
                    <a:pt x="7" y="28"/>
                  </a:cubicBezTo>
                  <a:cubicBezTo>
                    <a:pt x="7" y="27"/>
                    <a:pt x="8" y="26"/>
                    <a:pt x="8" y="26"/>
                  </a:cubicBezTo>
                  <a:cubicBezTo>
                    <a:pt x="9" y="25"/>
                    <a:pt x="9" y="24"/>
                    <a:pt x="10" y="23"/>
                  </a:cubicBezTo>
                  <a:cubicBezTo>
                    <a:pt x="10" y="23"/>
                    <a:pt x="12" y="25"/>
                    <a:pt x="12" y="25"/>
                  </a:cubicBezTo>
                  <a:cubicBezTo>
                    <a:pt x="13" y="26"/>
                    <a:pt x="14" y="26"/>
                    <a:pt x="15" y="27"/>
                  </a:cubicBezTo>
                  <a:cubicBezTo>
                    <a:pt x="15" y="27"/>
                    <a:pt x="16" y="28"/>
                    <a:pt x="17" y="28"/>
                  </a:cubicBezTo>
                  <a:cubicBezTo>
                    <a:pt x="17" y="28"/>
                    <a:pt x="18" y="26"/>
                    <a:pt x="19" y="26"/>
                  </a:cubicBezTo>
                  <a:cubicBezTo>
                    <a:pt x="19" y="26"/>
                    <a:pt x="20" y="24"/>
                    <a:pt x="20" y="24"/>
                  </a:cubicBezTo>
                  <a:cubicBezTo>
                    <a:pt x="21" y="24"/>
                    <a:pt x="21" y="22"/>
                    <a:pt x="22" y="22"/>
                  </a:cubicBezTo>
                  <a:cubicBezTo>
                    <a:pt x="22" y="22"/>
                    <a:pt x="24" y="24"/>
                    <a:pt x="24" y="23"/>
                  </a:cubicBezTo>
                  <a:cubicBezTo>
                    <a:pt x="25" y="23"/>
                    <a:pt x="25" y="22"/>
                    <a:pt x="26" y="21"/>
                  </a:cubicBezTo>
                  <a:cubicBezTo>
                    <a:pt x="26" y="20"/>
                    <a:pt x="27" y="20"/>
                    <a:pt x="28" y="19"/>
                  </a:cubicBezTo>
                  <a:cubicBezTo>
                    <a:pt x="28" y="18"/>
                    <a:pt x="29" y="17"/>
                    <a:pt x="29" y="17"/>
                  </a:cubicBezTo>
                  <a:cubicBezTo>
                    <a:pt x="30" y="16"/>
                    <a:pt x="30" y="15"/>
                    <a:pt x="31" y="14"/>
                  </a:cubicBezTo>
                  <a:cubicBezTo>
                    <a:pt x="32" y="14"/>
                    <a:pt x="32" y="13"/>
                    <a:pt x="33" y="12"/>
                  </a:cubicBezTo>
                  <a:cubicBezTo>
                    <a:pt x="33" y="12"/>
                    <a:pt x="35" y="14"/>
                    <a:pt x="35" y="14"/>
                  </a:cubicBezTo>
                  <a:cubicBezTo>
                    <a:pt x="35" y="15"/>
                    <a:pt x="33" y="16"/>
                    <a:pt x="33" y="16"/>
                  </a:cubicBezTo>
                  <a:cubicBezTo>
                    <a:pt x="34" y="16"/>
                    <a:pt x="35" y="18"/>
                    <a:pt x="35" y="18"/>
                  </a:cubicBezTo>
                  <a:cubicBezTo>
                    <a:pt x="36" y="18"/>
                    <a:pt x="37" y="16"/>
                    <a:pt x="37" y="16"/>
                  </a:cubicBezTo>
                  <a:cubicBezTo>
                    <a:pt x="37" y="16"/>
                    <a:pt x="39" y="13"/>
                    <a:pt x="39" y="13"/>
                  </a:cubicBezTo>
                  <a:cubicBezTo>
                    <a:pt x="39" y="14"/>
                    <a:pt x="41" y="15"/>
                    <a:pt x="41" y="15"/>
                  </a:cubicBezTo>
                  <a:cubicBezTo>
                    <a:pt x="41" y="16"/>
                    <a:pt x="40" y="17"/>
                    <a:pt x="39" y="17"/>
                  </a:cubicBezTo>
                  <a:cubicBezTo>
                    <a:pt x="39" y="18"/>
                    <a:pt x="38" y="19"/>
                    <a:pt x="38" y="20"/>
                  </a:cubicBezTo>
                  <a:cubicBezTo>
                    <a:pt x="38" y="20"/>
                    <a:pt x="40" y="21"/>
                    <a:pt x="40" y="21"/>
                  </a:cubicBezTo>
                  <a:cubicBezTo>
                    <a:pt x="40" y="22"/>
                    <a:pt x="42" y="23"/>
                    <a:pt x="42" y="23"/>
                  </a:cubicBezTo>
                  <a:cubicBezTo>
                    <a:pt x="42" y="23"/>
                    <a:pt x="40" y="25"/>
                    <a:pt x="40" y="25"/>
                  </a:cubicBezTo>
                  <a:cubicBezTo>
                    <a:pt x="41" y="26"/>
                    <a:pt x="42" y="26"/>
                    <a:pt x="43" y="27"/>
                  </a:cubicBezTo>
                  <a:cubicBezTo>
                    <a:pt x="43" y="26"/>
                    <a:pt x="44" y="25"/>
                    <a:pt x="44" y="25"/>
                  </a:cubicBezTo>
                  <a:cubicBezTo>
                    <a:pt x="45" y="24"/>
                    <a:pt x="46" y="23"/>
                    <a:pt x="46" y="22"/>
                  </a:cubicBezTo>
                  <a:cubicBezTo>
                    <a:pt x="46" y="22"/>
                    <a:pt x="48" y="21"/>
                    <a:pt x="48" y="20"/>
                  </a:cubicBezTo>
                  <a:cubicBezTo>
                    <a:pt x="48" y="20"/>
                    <a:pt x="46" y="19"/>
                    <a:pt x="46" y="19"/>
                  </a:cubicBezTo>
                  <a:cubicBezTo>
                    <a:pt x="46" y="18"/>
                    <a:pt x="47" y="16"/>
                    <a:pt x="47" y="16"/>
                  </a:cubicBezTo>
                  <a:cubicBezTo>
                    <a:pt x="48" y="16"/>
                    <a:pt x="49" y="18"/>
                    <a:pt x="49" y="18"/>
                  </a:cubicBezTo>
                  <a:cubicBezTo>
                    <a:pt x="50" y="18"/>
                    <a:pt x="51" y="20"/>
                    <a:pt x="52" y="20"/>
                  </a:cubicBezTo>
                  <a:cubicBezTo>
                    <a:pt x="52" y="20"/>
                    <a:pt x="53" y="18"/>
                    <a:pt x="53" y="17"/>
                  </a:cubicBezTo>
                  <a:cubicBezTo>
                    <a:pt x="54" y="17"/>
                    <a:pt x="55" y="19"/>
                    <a:pt x="56" y="19"/>
                  </a:cubicBezTo>
                  <a:cubicBezTo>
                    <a:pt x="56" y="19"/>
                    <a:pt x="57" y="17"/>
                    <a:pt x="57" y="17"/>
                  </a:cubicBezTo>
                  <a:cubicBezTo>
                    <a:pt x="58" y="17"/>
                    <a:pt x="59" y="15"/>
                    <a:pt x="59" y="15"/>
                  </a:cubicBezTo>
                  <a:cubicBezTo>
                    <a:pt x="60" y="15"/>
                    <a:pt x="61" y="16"/>
                    <a:pt x="61" y="16"/>
                  </a:cubicBezTo>
                  <a:cubicBezTo>
                    <a:pt x="62" y="17"/>
                    <a:pt x="63" y="18"/>
                    <a:pt x="64" y="18"/>
                  </a:cubicBezTo>
                  <a:cubicBezTo>
                    <a:pt x="64" y="19"/>
                    <a:pt x="65" y="19"/>
                    <a:pt x="66" y="20"/>
                  </a:cubicBezTo>
                  <a:cubicBezTo>
                    <a:pt x="66" y="20"/>
                    <a:pt x="64" y="22"/>
                    <a:pt x="64" y="22"/>
                  </a:cubicBezTo>
                  <a:cubicBezTo>
                    <a:pt x="64" y="23"/>
                    <a:pt x="66" y="23"/>
                    <a:pt x="66" y="24"/>
                  </a:cubicBezTo>
                  <a:cubicBezTo>
                    <a:pt x="66" y="23"/>
                    <a:pt x="68" y="22"/>
                    <a:pt x="68" y="22"/>
                  </a:cubicBezTo>
                  <a:cubicBezTo>
                    <a:pt x="68" y="21"/>
                    <a:pt x="66" y="21"/>
                    <a:pt x="66" y="20"/>
                  </a:cubicBezTo>
                  <a:cubicBezTo>
                    <a:pt x="66" y="19"/>
                    <a:pt x="68" y="18"/>
                    <a:pt x="67" y="18"/>
                  </a:cubicBezTo>
                  <a:cubicBezTo>
                    <a:pt x="67" y="17"/>
                    <a:pt x="65" y="16"/>
                    <a:pt x="65" y="16"/>
                  </a:cubicBezTo>
                  <a:cubicBezTo>
                    <a:pt x="65" y="16"/>
                    <a:pt x="67" y="14"/>
                    <a:pt x="67" y="14"/>
                  </a:cubicBezTo>
                  <a:cubicBezTo>
                    <a:pt x="67" y="14"/>
                    <a:pt x="69" y="15"/>
                    <a:pt x="69" y="15"/>
                  </a:cubicBezTo>
                  <a:cubicBezTo>
                    <a:pt x="70" y="16"/>
                    <a:pt x="71" y="17"/>
                    <a:pt x="71" y="17"/>
                  </a:cubicBezTo>
                  <a:cubicBezTo>
                    <a:pt x="72" y="17"/>
                    <a:pt x="73" y="19"/>
                    <a:pt x="74" y="19"/>
                  </a:cubicBezTo>
                  <a:cubicBezTo>
                    <a:pt x="74" y="19"/>
                    <a:pt x="75" y="17"/>
                    <a:pt x="75" y="17"/>
                  </a:cubicBezTo>
                  <a:cubicBezTo>
                    <a:pt x="75" y="16"/>
                    <a:pt x="73" y="15"/>
                    <a:pt x="73" y="15"/>
                  </a:cubicBezTo>
                  <a:cubicBezTo>
                    <a:pt x="73" y="15"/>
                    <a:pt x="74" y="13"/>
                    <a:pt x="75" y="13"/>
                  </a:cubicBezTo>
                  <a:cubicBezTo>
                    <a:pt x="75" y="13"/>
                    <a:pt x="77" y="15"/>
                    <a:pt x="77" y="14"/>
                  </a:cubicBezTo>
                  <a:cubicBezTo>
                    <a:pt x="78" y="14"/>
                    <a:pt x="78" y="12"/>
                    <a:pt x="79" y="12"/>
                  </a:cubicBezTo>
                  <a:cubicBezTo>
                    <a:pt x="79" y="12"/>
                    <a:pt x="80" y="14"/>
                    <a:pt x="81" y="14"/>
                  </a:cubicBezTo>
                  <a:cubicBezTo>
                    <a:pt x="82" y="14"/>
                    <a:pt x="82" y="12"/>
                    <a:pt x="83" y="12"/>
                  </a:cubicBezTo>
                  <a:cubicBezTo>
                    <a:pt x="83" y="12"/>
                    <a:pt x="84" y="13"/>
                    <a:pt x="85" y="13"/>
                  </a:cubicBezTo>
                  <a:cubicBezTo>
                    <a:pt x="85" y="13"/>
                    <a:pt x="87" y="15"/>
                    <a:pt x="87" y="15"/>
                  </a:cubicBezTo>
                  <a:cubicBezTo>
                    <a:pt x="87" y="15"/>
                    <a:pt x="86" y="17"/>
                    <a:pt x="85" y="17"/>
                  </a:cubicBezTo>
                  <a:cubicBezTo>
                    <a:pt x="85" y="17"/>
                    <a:pt x="84" y="16"/>
                    <a:pt x="83" y="16"/>
                  </a:cubicBezTo>
                  <a:cubicBezTo>
                    <a:pt x="83" y="16"/>
                    <a:pt x="81" y="14"/>
                    <a:pt x="81" y="14"/>
                  </a:cubicBezTo>
                  <a:cubicBezTo>
                    <a:pt x="80" y="14"/>
                    <a:pt x="80" y="16"/>
                    <a:pt x="79" y="16"/>
                  </a:cubicBezTo>
                  <a:cubicBezTo>
                    <a:pt x="79" y="17"/>
                    <a:pt x="78" y="18"/>
                    <a:pt x="78" y="18"/>
                  </a:cubicBezTo>
                  <a:cubicBezTo>
                    <a:pt x="77" y="19"/>
                    <a:pt x="80" y="20"/>
                    <a:pt x="80" y="20"/>
                  </a:cubicBezTo>
                  <a:cubicBezTo>
                    <a:pt x="80" y="21"/>
                    <a:pt x="78" y="22"/>
                    <a:pt x="78" y="22"/>
                  </a:cubicBezTo>
                  <a:cubicBezTo>
                    <a:pt x="78" y="23"/>
                    <a:pt x="80" y="23"/>
                    <a:pt x="80" y="24"/>
                  </a:cubicBezTo>
                  <a:cubicBezTo>
                    <a:pt x="81" y="24"/>
                    <a:pt x="82" y="26"/>
                    <a:pt x="83" y="26"/>
                  </a:cubicBezTo>
                  <a:cubicBezTo>
                    <a:pt x="83" y="26"/>
                    <a:pt x="84" y="24"/>
                    <a:pt x="84" y="23"/>
                  </a:cubicBezTo>
                  <a:cubicBezTo>
                    <a:pt x="85" y="23"/>
                    <a:pt x="85" y="22"/>
                    <a:pt x="86" y="21"/>
                  </a:cubicBezTo>
                  <a:cubicBezTo>
                    <a:pt x="86" y="21"/>
                    <a:pt x="87" y="19"/>
                    <a:pt x="88" y="19"/>
                  </a:cubicBezTo>
                  <a:cubicBezTo>
                    <a:pt x="88" y="19"/>
                    <a:pt x="89" y="21"/>
                    <a:pt x="90" y="21"/>
                  </a:cubicBezTo>
                  <a:cubicBezTo>
                    <a:pt x="91" y="20"/>
                    <a:pt x="91" y="19"/>
                    <a:pt x="92" y="18"/>
                  </a:cubicBezTo>
                  <a:cubicBezTo>
                    <a:pt x="92" y="18"/>
                    <a:pt x="93" y="17"/>
                    <a:pt x="93" y="16"/>
                  </a:cubicBezTo>
                  <a:cubicBezTo>
                    <a:pt x="94" y="16"/>
                    <a:pt x="95" y="14"/>
                    <a:pt x="95" y="14"/>
                  </a:cubicBezTo>
                  <a:cubicBezTo>
                    <a:pt x="96" y="14"/>
                    <a:pt x="97" y="16"/>
                    <a:pt x="97" y="16"/>
                  </a:cubicBezTo>
                  <a:cubicBezTo>
                    <a:pt x="98" y="16"/>
                    <a:pt x="98" y="13"/>
                    <a:pt x="99" y="13"/>
                  </a:cubicBezTo>
                  <a:cubicBezTo>
                    <a:pt x="99" y="13"/>
                    <a:pt x="101" y="15"/>
                    <a:pt x="101" y="15"/>
                  </a:cubicBezTo>
                  <a:cubicBezTo>
                    <a:pt x="102" y="16"/>
                    <a:pt x="103" y="16"/>
                    <a:pt x="103" y="17"/>
                  </a:cubicBezTo>
                  <a:cubicBezTo>
                    <a:pt x="102" y="18"/>
                    <a:pt x="101" y="20"/>
                    <a:pt x="100" y="21"/>
                  </a:cubicBezTo>
                  <a:cubicBezTo>
                    <a:pt x="100" y="22"/>
                    <a:pt x="98" y="23"/>
                    <a:pt x="98" y="23"/>
                  </a:cubicBezTo>
                  <a:cubicBezTo>
                    <a:pt x="98" y="24"/>
                    <a:pt x="101" y="25"/>
                    <a:pt x="101" y="25"/>
                  </a:cubicBezTo>
                  <a:cubicBezTo>
                    <a:pt x="100" y="25"/>
                    <a:pt x="99" y="27"/>
                    <a:pt x="99" y="27"/>
                  </a:cubicBezTo>
                  <a:cubicBezTo>
                    <a:pt x="98" y="27"/>
                    <a:pt x="97" y="26"/>
                    <a:pt x="97" y="26"/>
                  </a:cubicBezTo>
                  <a:cubicBezTo>
                    <a:pt x="96" y="26"/>
                    <a:pt x="94" y="24"/>
                    <a:pt x="94" y="24"/>
                  </a:cubicBezTo>
                  <a:cubicBezTo>
                    <a:pt x="94" y="24"/>
                    <a:pt x="93" y="26"/>
                    <a:pt x="93" y="26"/>
                  </a:cubicBezTo>
                  <a:cubicBezTo>
                    <a:pt x="93" y="27"/>
                    <a:pt x="95" y="27"/>
                    <a:pt x="95" y="28"/>
                  </a:cubicBezTo>
                  <a:cubicBezTo>
                    <a:pt x="95" y="29"/>
                    <a:pt x="93" y="30"/>
                    <a:pt x="93" y="30"/>
                  </a:cubicBezTo>
                  <a:cubicBezTo>
                    <a:pt x="93" y="31"/>
                    <a:pt x="96" y="32"/>
                    <a:pt x="95" y="32"/>
                  </a:cubicBezTo>
                  <a:cubicBezTo>
                    <a:pt x="95" y="33"/>
                    <a:pt x="94" y="34"/>
                    <a:pt x="94" y="34"/>
                  </a:cubicBezTo>
                  <a:cubicBezTo>
                    <a:pt x="93" y="35"/>
                    <a:pt x="93" y="36"/>
                    <a:pt x="92" y="36"/>
                  </a:cubicBezTo>
                  <a:cubicBezTo>
                    <a:pt x="91" y="37"/>
                    <a:pt x="91" y="38"/>
                    <a:pt x="90" y="39"/>
                  </a:cubicBezTo>
                  <a:cubicBezTo>
                    <a:pt x="91" y="39"/>
                    <a:pt x="92" y="40"/>
                    <a:pt x="93" y="40"/>
                  </a:cubicBezTo>
                  <a:cubicBezTo>
                    <a:pt x="93" y="40"/>
                    <a:pt x="94" y="38"/>
                    <a:pt x="94" y="38"/>
                  </a:cubicBezTo>
                  <a:cubicBezTo>
                    <a:pt x="95" y="38"/>
                    <a:pt x="95" y="36"/>
                    <a:pt x="96" y="36"/>
                  </a:cubicBezTo>
                  <a:cubicBezTo>
                    <a:pt x="96" y="35"/>
                    <a:pt x="97" y="34"/>
                    <a:pt x="98" y="34"/>
                  </a:cubicBezTo>
                  <a:cubicBezTo>
                    <a:pt x="98" y="33"/>
                    <a:pt x="99" y="32"/>
                    <a:pt x="99" y="31"/>
                  </a:cubicBezTo>
                  <a:cubicBezTo>
                    <a:pt x="100" y="31"/>
                    <a:pt x="101" y="29"/>
                    <a:pt x="101" y="29"/>
                  </a:cubicBezTo>
                  <a:cubicBezTo>
                    <a:pt x="101" y="29"/>
                    <a:pt x="103" y="31"/>
                    <a:pt x="103" y="31"/>
                  </a:cubicBezTo>
                  <a:cubicBezTo>
                    <a:pt x="103" y="30"/>
                    <a:pt x="105" y="29"/>
                    <a:pt x="105" y="29"/>
                  </a:cubicBezTo>
                  <a:cubicBezTo>
                    <a:pt x="105" y="28"/>
                    <a:pt x="103" y="27"/>
                    <a:pt x="103" y="27"/>
                  </a:cubicBezTo>
                  <a:cubicBezTo>
                    <a:pt x="103" y="27"/>
                    <a:pt x="101" y="25"/>
                    <a:pt x="101" y="25"/>
                  </a:cubicBezTo>
                  <a:cubicBezTo>
                    <a:pt x="101" y="24"/>
                    <a:pt x="102" y="24"/>
                    <a:pt x="102" y="23"/>
                  </a:cubicBezTo>
                  <a:cubicBezTo>
                    <a:pt x="103" y="22"/>
                    <a:pt x="103" y="21"/>
                    <a:pt x="104" y="21"/>
                  </a:cubicBezTo>
                  <a:cubicBezTo>
                    <a:pt x="104" y="20"/>
                    <a:pt x="105" y="19"/>
                    <a:pt x="106" y="19"/>
                  </a:cubicBezTo>
                  <a:cubicBezTo>
                    <a:pt x="106" y="18"/>
                    <a:pt x="107" y="20"/>
                    <a:pt x="108" y="20"/>
                  </a:cubicBezTo>
                  <a:cubicBezTo>
                    <a:pt x="108" y="20"/>
                    <a:pt x="110" y="18"/>
                    <a:pt x="110" y="18"/>
                  </a:cubicBezTo>
                  <a:cubicBezTo>
                    <a:pt x="110" y="17"/>
                    <a:pt x="111" y="16"/>
                    <a:pt x="111" y="16"/>
                  </a:cubicBezTo>
                  <a:cubicBezTo>
                    <a:pt x="111" y="16"/>
                    <a:pt x="109" y="14"/>
                    <a:pt x="109" y="14"/>
                  </a:cubicBezTo>
                  <a:cubicBezTo>
                    <a:pt x="109" y="14"/>
                    <a:pt x="107" y="16"/>
                    <a:pt x="107" y="16"/>
                  </a:cubicBezTo>
                  <a:cubicBezTo>
                    <a:pt x="107" y="16"/>
                    <a:pt x="105" y="15"/>
                    <a:pt x="105" y="15"/>
                  </a:cubicBezTo>
                  <a:cubicBezTo>
                    <a:pt x="105" y="14"/>
                    <a:pt x="107" y="13"/>
                    <a:pt x="107" y="12"/>
                  </a:cubicBezTo>
                  <a:cubicBezTo>
                    <a:pt x="107" y="12"/>
                    <a:pt x="108" y="11"/>
                    <a:pt x="109" y="10"/>
                  </a:cubicBezTo>
                  <a:cubicBezTo>
                    <a:pt x="109" y="10"/>
                    <a:pt x="106" y="9"/>
                    <a:pt x="106" y="8"/>
                  </a:cubicBezTo>
                  <a:cubicBezTo>
                    <a:pt x="106" y="8"/>
                    <a:pt x="108" y="7"/>
                    <a:pt x="108" y="6"/>
                  </a:cubicBezTo>
                  <a:cubicBezTo>
                    <a:pt x="108" y="5"/>
                    <a:pt x="109" y="5"/>
                    <a:pt x="110" y="4"/>
                  </a:cubicBezTo>
                  <a:cubicBezTo>
                    <a:pt x="110" y="4"/>
                    <a:pt x="107" y="2"/>
                    <a:pt x="107" y="2"/>
                  </a:cubicBezTo>
                  <a:cubicBezTo>
                    <a:pt x="108" y="2"/>
                    <a:pt x="109" y="0"/>
                    <a:pt x="109" y="0"/>
                  </a:cubicBezTo>
                  <a:cubicBezTo>
                    <a:pt x="109" y="0"/>
                    <a:pt x="111" y="2"/>
                    <a:pt x="111" y="2"/>
                  </a:cubicBezTo>
                  <a:cubicBezTo>
                    <a:pt x="111" y="2"/>
                    <a:pt x="110" y="4"/>
                    <a:pt x="110" y="4"/>
                  </a:cubicBezTo>
                  <a:cubicBezTo>
                    <a:pt x="110" y="5"/>
                    <a:pt x="111" y="5"/>
                    <a:pt x="112" y="6"/>
                  </a:cubicBezTo>
                  <a:cubicBezTo>
                    <a:pt x="112" y="6"/>
                    <a:pt x="114" y="7"/>
                    <a:pt x="114" y="7"/>
                  </a:cubicBezTo>
                  <a:cubicBezTo>
                    <a:pt x="114" y="8"/>
                    <a:pt x="113" y="9"/>
                    <a:pt x="112" y="10"/>
                  </a:cubicBezTo>
                  <a:cubicBezTo>
                    <a:pt x="113" y="10"/>
                    <a:pt x="114" y="11"/>
                    <a:pt x="115" y="11"/>
                  </a:cubicBezTo>
                  <a:cubicBezTo>
                    <a:pt x="115" y="11"/>
                    <a:pt x="116" y="9"/>
                    <a:pt x="116" y="9"/>
                  </a:cubicBezTo>
                  <a:cubicBezTo>
                    <a:pt x="116" y="9"/>
                    <a:pt x="114" y="8"/>
                    <a:pt x="114" y="7"/>
                  </a:cubicBezTo>
                  <a:cubicBezTo>
                    <a:pt x="114" y="7"/>
                    <a:pt x="115" y="6"/>
                    <a:pt x="116" y="5"/>
                  </a:cubicBezTo>
                  <a:cubicBezTo>
                    <a:pt x="116" y="5"/>
                    <a:pt x="117" y="3"/>
                    <a:pt x="118" y="3"/>
                  </a:cubicBezTo>
                  <a:cubicBezTo>
                    <a:pt x="118" y="3"/>
                    <a:pt x="120" y="4"/>
                    <a:pt x="120" y="5"/>
                  </a:cubicBezTo>
                  <a:cubicBezTo>
                    <a:pt x="120" y="5"/>
                    <a:pt x="118" y="6"/>
                    <a:pt x="118" y="7"/>
                  </a:cubicBezTo>
                  <a:cubicBezTo>
                    <a:pt x="118" y="8"/>
                    <a:pt x="120" y="8"/>
                    <a:pt x="120" y="9"/>
                  </a:cubicBezTo>
                  <a:cubicBezTo>
                    <a:pt x="119" y="10"/>
                    <a:pt x="118" y="11"/>
                    <a:pt x="117" y="13"/>
                  </a:cubicBezTo>
                  <a:cubicBezTo>
                    <a:pt x="116" y="14"/>
                    <a:pt x="115" y="16"/>
                    <a:pt x="114" y="17"/>
                  </a:cubicBezTo>
                  <a:cubicBezTo>
                    <a:pt x="115" y="19"/>
                    <a:pt x="116" y="20"/>
                    <a:pt x="118" y="21"/>
                  </a:cubicBezTo>
                  <a:cubicBezTo>
                    <a:pt x="119" y="21"/>
                    <a:pt x="119" y="22"/>
                    <a:pt x="120" y="23"/>
                  </a:cubicBezTo>
                  <a:cubicBezTo>
                    <a:pt x="121" y="22"/>
                    <a:pt x="121" y="20"/>
                    <a:pt x="122" y="20"/>
                  </a:cubicBezTo>
                  <a:cubicBezTo>
                    <a:pt x="122" y="20"/>
                    <a:pt x="124" y="22"/>
                    <a:pt x="124" y="22"/>
                  </a:cubicBezTo>
                  <a:cubicBezTo>
                    <a:pt x="124" y="22"/>
                    <a:pt x="126" y="24"/>
                    <a:pt x="126" y="24"/>
                  </a:cubicBezTo>
                  <a:cubicBezTo>
                    <a:pt x="127" y="24"/>
                    <a:pt x="128" y="22"/>
                    <a:pt x="128" y="22"/>
                  </a:cubicBezTo>
                  <a:cubicBezTo>
                    <a:pt x="129" y="21"/>
                    <a:pt x="130" y="20"/>
                    <a:pt x="130" y="19"/>
                  </a:cubicBezTo>
                  <a:cubicBezTo>
                    <a:pt x="130" y="19"/>
                    <a:pt x="128" y="18"/>
                    <a:pt x="128" y="18"/>
                  </a:cubicBezTo>
                  <a:cubicBezTo>
                    <a:pt x="128" y="17"/>
                    <a:pt x="129" y="16"/>
                    <a:pt x="129" y="15"/>
                  </a:cubicBezTo>
                  <a:cubicBezTo>
                    <a:pt x="129" y="15"/>
                    <a:pt x="131" y="17"/>
                    <a:pt x="131" y="17"/>
                  </a:cubicBezTo>
                  <a:cubicBezTo>
                    <a:pt x="132" y="17"/>
                    <a:pt x="133" y="15"/>
                    <a:pt x="133" y="15"/>
                  </a:cubicBezTo>
                  <a:cubicBezTo>
                    <a:pt x="134" y="14"/>
                    <a:pt x="134" y="13"/>
                    <a:pt x="135" y="13"/>
                  </a:cubicBezTo>
                  <a:cubicBezTo>
                    <a:pt x="135" y="13"/>
                    <a:pt x="137" y="14"/>
                    <a:pt x="137" y="14"/>
                  </a:cubicBezTo>
                  <a:cubicBezTo>
                    <a:pt x="137" y="15"/>
                    <a:pt x="135" y="16"/>
                    <a:pt x="135" y="17"/>
                  </a:cubicBezTo>
                  <a:cubicBezTo>
                    <a:pt x="136" y="17"/>
                    <a:pt x="137" y="18"/>
                    <a:pt x="138" y="18"/>
                  </a:cubicBezTo>
                  <a:cubicBezTo>
                    <a:pt x="138" y="19"/>
                    <a:pt x="139" y="20"/>
                    <a:pt x="140" y="20"/>
                  </a:cubicBezTo>
                  <a:cubicBezTo>
                    <a:pt x="140" y="20"/>
                    <a:pt x="142" y="22"/>
                    <a:pt x="142" y="22"/>
                  </a:cubicBezTo>
                  <a:cubicBezTo>
                    <a:pt x="142" y="22"/>
                    <a:pt x="144" y="20"/>
                    <a:pt x="144" y="19"/>
                  </a:cubicBezTo>
                  <a:cubicBezTo>
                    <a:pt x="144" y="19"/>
                    <a:pt x="146" y="17"/>
                    <a:pt x="146" y="17"/>
                  </a:cubicBezTo>
                  <a:cubicBezTo>
                    <a:pt x="146" y="17"/>
                    <a:pt x="148" y="18"/>
                    <a:pt x="148" y="19"/>
                  </a:cubicBezTo>
                  <a:cubicBezTo>
                    <a:pt x="148" y="19"/>
                    <a:pt x="146" y="21"/>
                    <a:pt x="146" y="21"/>
                  </a:cubicBezTo>
                  <a:cubicBezTo>
                    <a:pt x="146" y="22"/>
                    <a:pt x="145" y="23"/>
                    <a:pt x="144" y="23"/>
                  </a:cubicBezTo>
                  <a:cubicBezTo>
                    <a:pt x="144" y="24"/>
                    <a:pt x="143" y="25"/>
                    <a:pt x="143" y="26"/>
                  </a:cubicBezTo>
                  <a:cubicBezTo>
                    <a:pt x="143" y="26"/>
                    <a:pt x="145" y="27"/>
                    <a:pt x="145" y="27"/>
                  </a:cubicBezTo>
                  <a:cubicBezTo>
                    <a:pt x="145" y="28"/>
                    <a:pt x="143" y="29"/>
                    <a:pt x="143" y="29"/>
                  </a:cubicBezTo>
                  <a:cubicBezTo>
                    <a:pt x="143" y="30"/>
                    <a:pt x="145" y="31"/>
                    <a:pt x="145" y="31"/>
                  </a:cubicBezTo>
                  <a:cubicBezTo>
                    <a:pt x="146" y="31"/>
                    <a:pt x="147" y="29"/>
                    <a:pt x="147" y="29"/>
                  </a:cubicBezTo>
                  <a:cubicBezTo>
                    <a:pt x="148" y="29"/>
                    <a:pt x="149" y="31"/>
                    <a:pt x="149" y="31"/>
                  </a:cubicBezTo>
                  <a:cubicBezTo>
                    <a:pt x="150" y="30"/>
                    <a:pt x="150" y="29"/>
                    <a:pt x="151" y="28"/>
                  </a:cubicBezTo>
                  <a:cubicBezTo>
                    <a:pt x="151" y="28"/>
                    <a:pt x="153" y="27"/>
                    <a:pt x="153" y="26"/>
                  </a:cubicBezTo>
                  <a:cubicBezTo>
                    <a:pt x="153" y="26"/>
                    <a:pt x="151" y="25"/>
                    <a:pt x="151" y="24"/>
                  </a:cubicBezTo>
                  <a:cubicBezTo>
                    <a:pt x="150" y="24"/>
                    <a:pt x="152" y="23"/>
                    <a:pt x="152" y="22"/>
                  </a:cubicBezTo>
                  <a:cubicBezTo>
                    <a:pt x="152" y="22"/>
                    <a:pt x="153" y="21"/>
                    <a:pt x="154" y="20"/>
                  </a:cubicBezTo>
                  <a:cubicBezTo>
                    <a:pt x="154" y="20"/>
                    <a:pt x="156" y="18"/>
                    <a:pt x="156" y="18"/>
                  </a:cubicBezTo>
                  <a:cubicBezTo>
                    <a:pt x="156" y="18"/>
                    <a:pt x="153" y="16"/>
                    <a:pt x="153" y="16"/>
                  </a:cubicBezTo>
                  <a:cubicBezTo>
                    <a:pt x="154" y="15"/>
                    <a:pt x="155" y="15"/>
                    <a:pt x="155" y="14"/>
                  </a:cubicBezTo>
                  <a:cubicBezTo>
                    <a:pt x="156" y="13"/>
                    <a:pt x="156" y="12"/>
                    <a:pt x="157" y="12"/>
                  </a:cubicBezTo>
                  <a:cubicBezTo>
                    <a:pt x="157" y="11"/>
                    <a:pt x="159" y="13"/>
                    <a:pt x="159" y="13"/>
                  </a:cubicBezTo>
                  <a:cubicBezTo>
                    <a:pt x="160" y="13"/>
                    <a:pt x="160" y="11"/>
                    <a:pt x="161" y="11"/>
                  </a:cubicBezTo>
                  <a:cubicBezTo>
                    <a:pt x="161" y="11"/>
                    <a:pt x="162" y="13"/>
                    <a:pt x="163" y="13"/>
                  </a:cubicBezTo>
                  <a:cubicBezTo>
                    <a:pt x="164" y="13"/>
                    <a:pt x="164" y="11"/>
                    <a:pt x="165" y="11"/>
                  </a:cubicBezTo>
                  <a:cubicBezTo>
                    <a:pt x="165" y="11"/>
                    <a:pt x="166" y="12"/>
                    <a:pt x="167" y="12"/>
                  </a:cubicBezTo>
                  <a:cubicBezTo>
                    <a:pt x="168" y="11"/>
                    <a:pt x="169" y="9"/>
                    <a:pt x="170" y="8"/>
                  </a:cubicBezTo>
                  <a:cubicBezTo>
                    <a:pt x="171" y="8"/>
                    <a:pt x="172" y="9"/>
                    <a:pt x="173" y="10"/>
                  </a:cubicBezTo>
                  <a:cubicBezTo>
                    <a:pt x="173" y="10"/>
                    <a:pt x="171" y="11"/>
                    <a:pt x="171" y="12"/>
                  </a:cubicBezTo>
                  <a:cubicBezTo>
                    <a:pt x="170" y="12"/>
                    <a:pt x="169" y="13"/>
                    <a:pt x="169" y="14"/>
                  </a:cubicBezTo>
                  <a:cubicBezTo>
                    <a:pt x="169" y="15"/>
                    <a:pt x="167" y="16"/>
                    <a:pt x="167" y="16"/>
                  </a:cubicBezTo>
                  <a:cubicBezTo>
                    <a:pt x="168" y="17"/>
                    <a:pt x="170" y="17"/>
                    <a:pt x="170" y="18"/>
                  </a:cubicBezTo>
                  <a:cubicBezTo>
                    <a:pt x="170" y="18"/>
                    <a:pt x="168" y="20"/>
                    <a:pt x="168" y="20"/>
                  </a:cubicBezTo>
                  <a:cubicBezTo>
                    <a:pt x="168" y="20"/>
                    <a:pt x="170" y="22"/>
                    <a:pt x="170" y="22"/>
                  </a:cubicBezTo>
                  <a:cubicBezTo>
                    <a:pt x="171" y="22"/>
                    <a:pt x="171" y="20"/>
                    <a:pt x="172" y="20"/>
                  </a:cubicBezTo>
                  <a:cubicBezTo>
                    <a:pt x="173" y="20"/>
                    <a:pt x="173" y="21"/>
                    <a:pt x="174" y="21"/>
                  </a:cubicBezTo>
                  <a:cubicBezTo>
                    <a:pt x="174" y="21"/>
                    <a:pt x="176" y="20"/>
                    <a:pt x="176" y="19"/>
                  </a:cubicBezTo>
                  <a:cubicBezTo>
                    <a:pt x="176" y="19"/>
                    <a:pt x="174" y="18"/>
                    <a:pt x="174" y="17"/>
                  </a:cubicBezTo>
                  <a:cubicBezTo>
                    <a:pt x="174" y="17"/>
                    <a:pt x="175" y="16"/>
                    <a:pt x="175" y="15"/>
                  </a:cubicBezTo>
                  <a:cubicBezTo>
                    <a:pt x="176" y="14"/>
                    <a:pt x="176" y="14"/>
                    <a:pt x="177" y="13"/>
                  </a:cubicBezTo>
                  <a:cubicBezTo>
                    <a:pt x="178" y="12"/>
                    <a:pt x="178" y="11"/>
                    <a:pt x="179" y="11"/>
                  </a:cubicBezTo>
                  <a:cubicBezTo>
                    <a:pt x="179" y="10"/>
                    <a:pt x="180" y="9"/>
                    <a:pt x="180" y="8"/>
                  </a:cubicBezTo>
                  <a:cubicBezTo>
                    <a:pt x="181" y="8"/>
                    <a:pt x="182" y="6"/>
                    <a:pt x="182" y="6"/>
                  </a:cubicBezTo>
                  <a:cubicBezTo>
                    <a:pt x="182" y="6"/>
                    <a:pt x="184" y="8"/>
                    <a:pt x="184" y="8"/>
                  </a:cubicBezTo>
                  <a:cubicBezTo>
                    <a:pt x="184" y="8"/>
                    <a:pt x="183" y="10"/>
                    <a:pt x="183" y="10"/>
                  </a:cubicBezTo>
                  <a:cubicBezTo>
                    <a:pt x="183" y="10"/>
                    <a:pt x="181" y="12"/>
                    <a:pt x="181" y="12"/>
                  </a:cubicBezTo>
                  <a:cubicBezTo>
                    <a:pt x="182" y="13"/>
                    <a:pt x="183" y="14"/>
                    <a:pt x="183" y="14"/>
                  </a:cubicBezTo>
                  <a:cubicBezTo>
                    <a:pt x="184" y="14"/>
                    <a:pt x="185" y="12"/>
                    <a:pt x="185" y="12"/>
                  </a:cubicBezTo>
                  <a:cubicBezTo>
                    <a:pt x="186" y="12"/>
                    <a:pt x="187" y="13"/>
                    <a:pt x="187" y="14"/>
                  </a:cubicBezTo>
                  <a:cubicBezTo>
                    <a:pt x="188" y="14"/>
                    <a:pt x="189" y="15"/>
                    <a:pt x="189" y="15"/>
                  </a:cubicBezTo>
                  <a:cubicBezTo>
                    <a:pt x="190" y="15"/>
                    <a:pt x="190" y="13"/>
                    <a:pt x="191" y="13"/>
                  </a:cubicBezTo>
                  <a:cubicBezTo>
                    <a:pt x="192" y="13"/>
                    <a:pt x="193" y="15"/>
                    <a:pt x="193" y="15"/>
                  </a:cubicBezTo>
                  <a:cubicBezTo>
                    <a:pt x="194" y="15"/>
                    <a:pt x="195" y="12"/>
                    <a:pt x="195" y="13"/>
                  </a:cubicBezTo>
                  <a:cubicBezTo>
                    <a:pt x="196" y="13"/>
                    <a:pt x="197" y="14"/>
                    <a:pt x="197" y="14"/>
                  </a:cubicBezTo>
                  <a:cubicBezTo>
                    <a:pt x="198" y="15"/>
                    <a:pt x="199" y="15"/>
                    <a:pt x="199" y="16"/>
                  </a:cubicBezTo>
                  <a:cubicBezTo>
                    <a:pt x="200" y="16"/>
                    <a:pt x="201" y="18"/>
                    <a:pt x="202" y="18"/>
                  </a:cubicBezTo>
                  <a:cubicBezTo>
                    <a:pt x="202" y="18"/>
                    <a:pt x="203" y="15"/>
                    <a:pt x="203" y="15"/>
                  </a:cubicBezTo>
                  <a:cubicBezTo>
                    <a:pt x="204" y="16"/>
                    <a:pt x="206" y="17"/>
                    <a:pt x="206" y="17"/>
                  </a:cubicBezTo>
                  <a:cubicBezTo>
                    <a:pt x="206" y="18"/>
                    <a:pt x="204" y="19"/>
                    <a:pt x="204" y="19"/>
                  </a:cubicBezTo>
                  <a:cubicBezTo>
                    <a:pt x="204" y="20"/>
                    <a:pt x="206" y="21"/>
                    <a:pt x="206" y="21"/>
                  </a:cubicBezTo>
                  <a:cubicBezTo>
                    <a:pt x="206" y="22"/>
                    <a:pt x="205" y="23"/>
                    <a:pt x="204" y="23"/>
                  </a:cubicBezTo>
                  <a:cubicBezTo>
                    <a:pt x="204" y="24"/>
                    <a:pt x="203" y="25"/>
                    <a:pt x="203" y="26"/>
                  </a:cubicBezTo>
                  <a:cubicBezTo>
                    <a:pt x="203" y="26"/>
                    <a:pt x="205" y="27"/>
                    <a:pt x="205" y="27"/>
                  </a:cubicBezTo>
                  <a:cubicBezTo>
                    <a:pt x="206" y="26"/>
                    <a:pt x="207" y="24"/>
                    <a:pt x="208" y="23"/>
                  </a:cubicBezTo>
                  <a:cubicBezTo>
                    <a:pt x="209" y="22"/>
                    <a:pt x="210" y="21"/>
                    <a:pt x="210" y="21"/>
                  </a:cubicBezTo>
                  <a:cubicBezTo>
                    <a:pt x="210" y="20"/>
                    <a:pt x="208" y="19"/>
                    <a:pt x="208" y="19"/>
                  </a:cubicBezTo>
                  <a:cubicBezTo>
                    <a:pt x="208" y="18"/>
                    <a:pt x="209" y="17"/>
                    <a:pt x="210" y="17"/>
                  </a:cubicBezTo>
                  <a:cubicBezTo>
                    <a:pt x="210" y="16"/>
                    <a:pt x="211" y="14"/>
                    <a:pt x="211" y="14"/>
                  </a:cubicBezTo>
                  <a:cubicBezTo>
                    <a:pt x="212" y="14"/>
                    <a:pt x="213" y="16"/>
                    <a:pt x="214" y="16"/>
                  </a:cubicBezTo>
                  <a:cubicBezTo>
                    <a:pt x="212" y="18"/>
                    <a:pt x="211" y="19"/>
                    <a:pt x="210" y="21"/>
                  </a:cubicBezTo>
                  <a:cubicBezTo>
                    <a:pt x="210" y="21"/>
                    <a:pt x="212" y="22"/>
                    <a:pt x="212" y="22"/>
                  </a:cubicBezTo>
                  <a:cubicBezTo>
                    <a:pt x="212" y="23"/>
                    <a:pt x="211" y="24"/>
                    <a:pt x="211" y="24"/>
                  </a:cubicBezTo>
                  <a:cubicBezTo>
                    <a:pt x="210" y="25"/>
                    <a:pt x="209" y="26"/>
                    <a:pt x="209" y="27"/>
                  </a:cubicBezTo>
                  <a:cubicBezTo>
                    <a:pt x="208" y="27"/>
                    <a:pt x="207" y="28"/>
                    <a:pt x="207" y="29"/>
                  </a:cubicBezTo>
                  <a:cubicBezTo>
                    <a:pt x="207" y="29"/>
                    <a:pt x="209" y="30"/>
                    <a:pt x="209" y="31"/>
                  </a:cubicBezTo>
                  <a:cubicBezTo>
                    <a:pt x="210" y="30"/>
                    <a:pt x="211" y="29"/>
                    <a:pt x="211" y="28"/>
                  </a:cubicBezTo>
                  <a:cubicBezTo>
                    <a:pt x="212" y="28"/>
                    <a:pt x="213" y="27"/>
                    <a:pt x="213" y="26"/>
                  </a:cubicBezTo>
                  <a:cubicBezTo>
                    <a:pt x="213" y="26"/>
                    <a:pt x="215" y="24"/>
                    <a:pt x="215" y="24"/>
                  </a:cubicBezTo>
                  <a:cubicBezTo>
                    <a:pt x="215" y="24"/>
                    <a:pt x="212" y="22"/>
                    <a:pt x="212" y="22"/>
                  </a:cubicBezTo>
                  <a:cubicBezTo>
                    <a:pt x="213" y="22"/>
                    <a:pt x="214" y="20"/>
                    <a:pt x="214" y="20"/>
                  </a:cubicBezTo>
                  <a:cubicBezTo>
                    <a:pt x="214" y="20"/>
                    <a:pt x="216" y="21"/>
                    <a:pt x="216" y="22"/>
                  </a:cubicBezTo>
                  <a:cubicBezTo>
                    <a:pt x="217" y="22"/>
                    <a:pt x="218" y="23"/>
                    <a:pt x="218" y="23"/>
                  </a:cubicBezTo>
                  <a:cubicBezTo>
                    <a:pt x="219" y="23"/>
                    <a:pt x="220" y="21"/>
                    <a:pt x="220" y="21"/>
                  </a:cubicBezTo>
                  <a:cubicBezTo>
                    <a:pt x="220" y="21"/>
                    <a:pt x="222" y="19"/>
                    <a:pt x="222" y="19"/>
                  </a:cubicBezTo>
                  <a:cubicBezTo>
                    <a:pt x="222" y="19"/>
                    <a:pt x="224" y="21"/>
                    <a:pt x="224" y="21"/>
                  </a:cubicBezTo>
                  <a:cubicBezTo>
                    <a:pt x="224" y="20"/>
                    <a:pt x="226" y="19"/>
                    <a:pt x="226" y="18"/>
                  </a:cubicBezTo>
                  <a:cubicBezTo>
                    <a:pt x="226" y="18"/>
                    <a:pt x="224" y="17"/>
                    <a:pt x="224" y="17"/>
                  </a:cubicBezTo>
                  <a:cubicBezTo>
                    <a:pt x="224" y="16"/>
                    <a:pt x="225" y="15"/>
                    <a:pt x="225" y="14"/>
                  </a:cubicBezTo>
                  <a:cubicBezTo>
                    <a:pt x="226" y="14"/>
                    <a:pt x="227" y="12"/>
                    <a:pt x="227" y="12"/>
                  </a:cubicBezTo>
                  <a:cubicBezTo>
                    <a:pt x="227" y="12"/>
                    <a:pt x="229" y="14"/>
                    <a:pt x="229" y="14"/>
                  </a:cubicBezTo>
                  <a:cubicBezTo>
                    <a:pt x="230" y="14"/>
                    <a:pt x="231" y="15"/>
                    <a:pt x="231" y="16"/>
                  </a:cubicBezTo>
                  <a:cubicBezTo>
                    <a:pt x="232" y="16"/>
                    <a:pt x="233" y="17"/>
                    <a:pt x="234" y="17"/>
                  </a:cubicBezTo>
                  <a:cubicBezTo>
                    <a:pt x="234" y="17"/>
                    <a:pt x="235" y="15"/>
                    <a:pt x="235" y="15"/>
                  </a:cubicBezTo>
                  <a:cubicBezTo>
                    <a:pt x="236" y="15"/>
                    <a:pt x="237" y="16"/>
                    <a:pt x="238" y="17"/>
                  </a:cubicBezTo>
                  <a:cubicBezTo>
                    <a:pt x="238" y="17"/>
                    <a:pt x="240" y="19"/>
                    <a:pt x="240" y="19"/>
                  </a:cubicBezTo>
                  <a:cubicBezTo>
                    <a:pt x="240" y="18"/>
                    <a:pt x="241" y="17"/>
                    <a:pt x="242" y="16"/>
                  </a:cubicBezTo>
                  <a:cubicBezTo>
                    <a:pt x="242" y="16"/>
                    <a:pt x="243" y="14"/>
                    <a:pt x="243" y="14"/>
                  </a:cubicBezTo>
                  <a:cubicBezTo>
                    <a:pt x="243" y="14"/>
                    <a:pt x="241" y="12"/>
                    <a:pt x="241" y="12"/>
                  </a:cubicBezTo>
                  <a:cubicBezTo>
                    <a:pt x="241" y="12"/>
                    <a:pt x="242" y="10"/>
                    <a:pt x="243" y="10"/>
                  </a:cubicBezTo>
                  <a:cubicBezTo>
                    <a:pt x="243" y="10"/>
                    <a:pt x="245" y="12"/>
                    <a:pt x="245" y="12"/>
                  </a:cubicBezTo>
                  <a:cubicBezTo>
                    <a:pt x="245" y="12"/>
                    <a:pt x="247" y="13"/>
                    <a:pt x="247" y="14"/>
                  </a:cubicBezTo>
                  <a:cubicBezTo>
                    <a:pt x="247" y="14"/>
                    <a:pt x="246" y="15"/>
                    <a:pt x="246" y="16"/>
                  </a:cubicBezTo>
                  <a:cubicBezTo>
                    <a:pt x="245" y="16"/>
                    <a:pt x="244" y="17"/>
                    <a:pt x="244" y="18"/>
                  </a:cubicBezTo>
                  <a:cubicBezTo>
                    <a:pt x="244" y="18"/>
                    <a:pt x="246" y="19"/>
                    <a:pt x="246" y="20"/>
                  </a:cubicBezTo>
                  <a:cubicBezTo>
                    <a:pt x="247" y="19"/>
                    <a:pt x="247" y="18"/>
                    <a:pt x="248" y="17"/>
                  </a:cubicBezTo>
                  <a:cubicBezTo>
                    <a:pt x="248" y="17"/>
                    <a:pt x="249" y="15"/>
                    <a:pt x="249" y="15"/>
                  </a:cubicBezTo>
                  <a:cubicBezTo>
                    <a:pt x="250" y="15"/>
                    <a:pt x="252" y="17"/>
                    <a:pt x="252" y="17"/>
                  </a:cubicBezTo>
                  <a:cubicBezTo>
                    <a:pt x="252" y="17"/>
                    <a:pt x="253" y="15"/>
                    <a:pt x="253" y="15"/>
                  </a:cubicBezTo>
                  <a:cubicBezTo>
                    <a:pt x="253" y="14"/>
                    <a:pt x="251" y="14"/>
                    <a:pt x="251" y="13"/>
                  </a:cubicBezTo>
                  <a:cubicBezTo>
                    <a:pt x="251" y="12"/>
                    <a:pt x="253" y="11"/>
                    <a:pt x="253" y="11"/>
                  </a:cubicBezTo>
                  <a:cubicBezTo>
                    <a:pt x="253" y="10"/>
                    <a:pt x="254" y="9"/>
                    <a:pt x="255" y="9"/>
                  </a:cubicBezTo>
                  <a:cubicBezTo>
                    <a:pt x="255" y="8"/>
                    <a:pt x="256" y="10"/>
                    <a:pt x="257" y="10"/>
                  </a:cubicBezTo>
                  <a:cubicBezTo>
                    <a:pt x="258" y="10"/>
                    <a:pt x="258" y="8"/>
                    <a:pt x="258" y="8"/>
                  </a:cubicBezTo>
                  <a:cubicBezTo>
                    <a:pt x="259" y="8"/>
                    <a:pt x="260" y="10"/>
                    <a:pt x="261" y="10"/>
                  </a:cubicBezTo>
                  <a:cubicBezTo>
                    <a:pt x="261" y="10"/>
                    <a:pt x="259" y="11"/>
                    <a:pt x="259" y="12"/>
                  </a:cubicBezTo>
                  <a:cubicBezTo>
                    <a:pt x="259" y="12"/>
                    <a:pt x="261" y="13"/>
                    <a:pt x="261" y="14"/>
                  </a:cubicBezTo>
                  <a:cubicBezTo>
                    <a:pt x="261" y="14"/>
                    <a:pt x="260" y="15"/>
                    <a:pt x="260" y="16"/>
                  </a:cubicBezTo>
                  <a:cubicBezTo>
                    <a:pt x="259" y="17"/>
                    <a:pt x="258" y="18"/>
                    <a:pt x="258" y="18"/>
                  </a:cubicBezTo>
                  <a:cubicBezTo>
                    <a:pt x="258" y="18"/>
                    <a:pt x="256" y="16"/>
                    <a:pt x="256" y="16"/>
                  </a:cubicBezTo>
                  <a:cubicBezTo>
                    <a:pt x="255" y="16"/>
                    <a:pt x="255" y="19"/>
                    <a:pt x="254" y="19"/>
                  </a:cubicBezTo>
                  <a:cubicBezTo>
                    <a:pt x="253" y="19"/>
                    <a:pt x="252" y="17"/>
                    <a:pt x="252" y="17"/>
                  </a:cubicBezTo>
                  <a:cubicBezTo>
                    <a:pt x="251" y="17"/>
                    <a:pt x="251" y="19"/>
                    <a:pt x="250" y="19"/>
                  </a:cubicBezTo>
                  <a:cubicBezTo>
                    <a:pt x="251" y="20"/>
                    <a:pt x="253" y="21"/>
                    <a:pt x="254" y="23"/>
                  </a:cubicBezTo>
                  <a:cubicBezTo>
                    <a:pt x="255" y="23"/>
                    <a:pt x="256" y="24"/>
                    <a:pt x="257" y="24"/>
                  </a:cubicBezTo>
                  <a:cubicBezTo>
                    <a:pt x="257" y="24"/>
                    <a:pt x="258" y="22"/>
                    <a:pt x="258" y="22"/>
                  </a:cubicBezTo>
                  <a:cubicBezTo>
                    <a:pt x="259" y="22"/>
                    <a:pt x="260" y="24"/>
                    <a:pt x="261" y="24"/>
                  </a:cubicBezTo>
                  <a:cubicBezTo>
                    <a:pt x="261" y="24"/>
                    <a:pt x="263" y="26"/>
                    <a:pt x="263" y="25"/>
                  </a:cubicBezTo>
                  <a:cubicBezTo>
                    <a:pt x="263" y="25"/>
                    <a:pt x="265" y="23"/>
                    <a:pt x="265" y="23"/>
                  </a:cubicBezTo>
                  <a:cubicBezTo>
                    <a:pt x="264" y="23"/>
                    <a:pt x="262" y="22"/>
                    <a:pt x="262" y="22"/>
                  </a:cubicBezTo>
                  <a:cubicBezTo>
                    <a:pt x="262" y="21"/>
                    <a:pt x="264" y="20"/>
                    <a:pt x="264" y="19"/>
                  </a:cubicBezTo>
                  <a:cubicBezTo>
                    <a:pt x="264" y="19"/>
                    <a:pt x="265" y="18"/>
                    <a:pt x="266" y="17"/>
                  </a:cubicBezTo>
                  <a:cubicBezTo>
                    <a:pt x="266" y="16"/>
                    <a:pt x="267" y="15"/>
                    <a:pt x="267" y="15"/>
                  </a:cubicBezTo>
                  <a:cubicBezTo>
                    <a:pt x="268" y="15"/>
                    <a:pt x="269" y="17"/>
                    <a:pt x="270" y="17"/>
                  </a:cubicBezTo>
                  <a:cubicBezTo>
                    <a:pt x="270" y="16"/>
                    <a:pt x="271" y="14"/>
                    <a:pt x="271" y="14"/>
                  </a:cubicBezTo>
                  <a:cubicBezTo>
                    <a:pt x="272" y="14"/>
                    <a:pt x="273" y="16"/>
                    <a:pt x="274" y="16"/>
                  </a:cubicBezTo>
                  <a:cubicBezTo>
                    <a:pt x="274" y="16"/>
                    <a:pt x="275" y="14"/>
                    <a:pt x="275" y="14"/>
                  </a:cubicBezTo>
                  <a:cubicBezTo>
                    <a:pt x="275" y="14"/>
                    <a:pt x="273" y="12"/>
                    <a:pt x="273" y="12"/>
                  </a:cubicBezTo>
                  <a:cubicBezTo>
                    <a:pt x="273" y="12"/>
                    <a:pt x="274" y="10"/>
                    <a:pt x="275" y="10"/>
                  </a:cubicBezTo>
                  <a:cubicBezTo>
                    <a:pt x="275" y="10"/>
                    <a:pt x="276" y="12"/>
                    <a:pt x="277" y="12"/>
                  </a:cubicBezTo>
                  <a:cubicBezTo>
                    <a:pt x="278" y="11"/>
                    <a:pt x="278" y="10"/>
                    <a:pt x="279" y="9"/>
                  </a:cubicBezTo>
                  <a:cubicBezTo>
                    <a:pt x="279" y="9"/>
                    <a:pt x="280" y="11"/>
                    <a:pt x="281" y="11"/>
                  </a:cubicBezTo>
                  <a:cubicBezTo>
                    <a:pt x="281" y="11"/>
                    <a:pt x="282" y="9"/>
                    <a:pt x="283" y="9"/>
                  </a:cubicBezTo>
                  <a:cubicBezTo>
                    <a:pt x="283" y="8"/>
                    <a:pt x="284" y="7"/>
                    <a:pt x="284" y="7"/>
                  </a:cubicBezTo>
                  <a:cubicBezTo>
                    <a:pt x="285" y="7"/>
                    <a:pt x="286" y="8"/>
                    <a:pt x="287" y="8"/>
                  </a:cubicBezTo>
                  <a:cubicBezTo>
                    <a:pt x="287" y="9"/>
                    <a:pt x="285" y="10"/>
                    <a:pt x="285" y="10"/>
                  </a:cubicBezTo>
                  <a:cubicBezTo>
                    <a:pt x="284" y="11"/>
                    <a:pt x="284" y="12"/>
                    <a:pt x="283" y="13"/>
                  </a:cubicBezTo>
                  <a:cubicBezTo>
                    <a:pt x="283" y="13"/>
                    <a:pt x="281" y="11"/>
                    <a:pt x="281" y="11"/>
                  </a:cubicBezTo>
                  <a:cubicBezTo>
                    <a:pt x="281" y="11"/>
                    <a:pt x="280" y="13"/>
                    <a:pt x="279" y="13"/>
                  </a:cubicBezTo>
                  <a:cubicBezTo>
                    <a:pt x="279" y="14"/>
                    <a:pt x="278" y="15"/>
                    <a:pt x="278" y="15"/>
                  </a:cubicBezTo>
                  <a:cubicBezTo>
                    <a:pt x="278" y="16"/>
                    <a:pt x="280" y="17"/>
                    <a:pt x="280" y="17"/>
                  </a:cubicBezTo>
                  <a:cubicBezTo>
                    <a:pt x="280" y="17"/>
                    <a:pt x="278" y="19"/>
                    <a:pt x="278" y="19"/>
                  </a:cubicBezTo>
                  <a:cubicBezTo>
                    <a:pt x="279" y="20"/>
                    <a:pt x="280" y="21"/>
                    <a:pt x="280" y="21"/>
                  </a:cubicBezTo>
                  <a:cubicBezTo>
                    <a:pt x="281" y="21"/>
                    <a:pt x="281" y="19"/>
                    <a:pt x="282" y="19"/>
                  </a:cubicBezTo>
                  <a:cubicBezTo>
                    <a:pt x="283" y="19"/>
                    <a:pt x="284" y="21"/>
                    <a:pt x="284" y="21"/>
                  </a:cubicBezTo>
                  <a:cubicBezTo>
                    <a:pt x="285" y="20"/>
                    <a:pt x="285" y="19"/>
                    <a:pt x="286" y="18"/>
                  </a:cubicBezTo>
                  <a:cubicBezTo>
                    <a:pt x="287" y="18"/>
                    <a:pt x="287" y="16"/>
                    <a:pt x="288" y="16"/>
                  </a:cubicBezTo>
                  <a:cubicBezTo>
                    <a:pt x="288" y="16"/>
                    <a:pt x="289" y="18"/>
                    <a:pt x="290" y="18"/>
                  </a:cubicBezTo>
                  <a:cubicBezTo>
                    <a:pt x="291" y="18"/>
                    <a:pt x="291" y="16"/>
                    <a:pt x="292" y="16"/>
                  </a:cubicBezTo>
                  <a:cubicBezTo>
                    <a:pt x="292" y="16"/>
                    <a:pt x="294" y="17"/>
                    <a:pt x="294" y="17"/>
                  </a:cubicBezTo>
                  <a:cubicBezTo>
                    <a:pt x="294" y="18"/>
                    <a:pt x="292" y="19"/>
                    <a:pt x="292" y="20"/>
                  </a:cubicBezTo>
                  <a:cubicBezTo>
                    <a:pt x="292" y="20"/>
                    <a:pt x="294" y="21"/>
                    <a:pt x="294" y="21"/>
                  </a:cubicBezTo>
                  <a:cubicBezTo>
                    <a:pt x="295" y="21"/>
                    <a:pt x="295" y="19"/>
                    <a:pt x="296" y="19"/>
                  </a:cubicBezTo>
                  <a:cubicBezTo>
                    <a:pt x="296" y="19"/>
                    <a:pt x="298" y="21"/>
                    <a:pt x="298" y="21"/>
                  </a:cubicBezTo>
                  <a:cubicBezTo>
                    <a:pt x="299" y="20"/>
                    <a:pt x="300" y="19"/>
                    <a:pt x="300" y="18"/>
                  </a:cubicBezTo>
                  <a:cubicBezTo>
                    <a:pt x="301" y="18"/>
                    <a:pt x="301" y="17"/>
                    <a:pt x="302" y="16"/>
                  </a:cubicBezTo>
                  <a:cubicBezTo>
                    <a:pt x="302" y="15"/>
                    <a:pt x="303" y="15"/>
                    <a:pt x="303" y="14"/>
                  </a:cubicBezTo>
                  <a:cubicBezTo>
                    <a:pt x="304" y="14"/>
                    <a:pt x="305" y="12"/>
                    <a:pt x="305" y="12"/>
                  </a:cubicBezTo>
                  <a:cubicBezTo>
                    <a:pt x="305" y="12"/>
                    <a:pt x="307" y="13"/>
                    <a:pt x="307" y="13"/>
                  </a:cubicBezTo>
                  <a:cubicBezTo>
                    <a:pt x="307" y="14"/>
                    <a:pt x="306" y="15"/>
                    <a:pt x="306" y="16"/>
                  </a:cubicBezTo>
                  <a:cubicBezTo>
                    <a:pt x="306" y="16"/>
                    <a:pt x="308" y="17"/>
                    <a:pt x="308" y="17"/>
                  </a:cubicBezTo>
                  <a:cubicBezTo>
                    <a:pt x="308" y="18"/>
                    <a:pt x="306" y="20"/>
                    <a:pt x="306" y="20"/>
                  </a:cubicBezTo>
                  <a:cubicBezTo>
                    <a:pt x="307" y="20"/>
                    <a:pt x="308" y="21"/>
                    <a:pt x="308" y="21"/>
                  </a:cubicBezTo>
                  <a:cubicBezTo>
                    <a:pt x="309" y="21"/>
                    <a:pt x="310" y="19"/>
                    <a:pt x="310" y="19"/>
                  </a:cubicBezTo>
                  <a:cubicBezTo>
                    <a:pt x="311" y="19"/>
                    <a:pt x="311" y="18"/>
                    <a:pt x="312" y="17"/>
                  </a:cubicBezTo>
                  <a:cubicBezTo>
                    <a:pt x="312" y="17"/>
                    <a:pt x="313" y="15"/>
                    <a:pt x="313" y="15"/>
                  </a:cubicBezTo>
                  <a:cubicBezTo>
                    <a:pt x="314" y="15"/>
                    <a:pt x="315" y="16"/>
                    <a:pt x="316" y="16"/>
                  </a:cubicBezTo>
                  <a:cubicBezTo>
                    <a:pt x="316" y="17"/>
                    <a:pt x="318" y="18"/>
                    <a:pt x="318" y="18"/>
                  </a:cubicBezTo>
                  <a:cubicBezTo>
                    <a:pt x="318" y="18"/>
                    <a:pt x="316" y="20"/>
                    <a:pt x="316" y="20"/>
                  </a:cubicBezTo>
                  <a:cubicBezTo>
                    <a:pt x="316" y="20"/>
                    <a:pt x="314" y="22"/>
                    <a:pt x="315" y="23"/>
                  </a:cubicBezTo>
                  <a:cubicBezTo>
                    <a:pt x="315" y="23"/>
                    <a:pt x="316" y="24"/>
                    <a:pt x="317" y="24"/>
                  </a:cubicBezTo>
                  <a:cubicBezTo>
                    <a:pt x="317" y="23"/>
                    <a:pt x="318" y="23"/>
                    <a:pt x="318" y="22"/>
                  </a:cubicBezTo>
                  <a:cubicBezTo>
                    <a:pt x="319" y="21"/>
                    <a:pt x="320" y="20"/>
                    <a:pt x="320" y="20"/>
                  </a:cubicBezTo>
                  <a:cubicBezTo>
                    <a:pt x="320" y="19"/>
                    <a:pt x="318" y="18"/>
                    <a:pt x="318" y="18"/>
                  </a:cubicBezTo>
                  <a:cubicBezTo>
                    <a:pt x="318" y="17"/>
                    <a:pt x="320" y="16"/>
                    <a:pt x="320" y="16"/>
                  </a:cubicBezTo>
                  <a:cubicBezTo>
                    <a:pt x="320" y="15"/>
                    <a:pt x="321" y="14"/>
                    <a:pt x="321" y="14"/>
                  </a:cubicBezTo>
                  <a:cubicBezTo>
                    <a:pt x="321" y="14"/>
                    <a:pt x="324" y="15"/>
                    <a:pt x="324" y="15"/>
                  </a:cubicBezTo>
                  <a:cubicBezTo>
                    <a:pt x="324" y="16"/>
                    <a:pt x="322" y="17"/>
                    <a:pt x="322" y="18"/>
                  </a:cubicBezTo>
                  <a:cubicBezTo>
                    <a:pt x="322" y="18"/>
                    <a:pt x="324" y="19"/>
                    <a:pt x="324" y="19"/>
                  </a:cubicBezTo>
                  <a:cubicBezTo>
                    <a:pt x="324" y="20"/>
                    <a:pt x="323" y="21"/>
                    <a:pt x="322" y="21"/>
                  </a:cubicBezTo>
                  <a:cubicBezTo>
                    <a:pt x="322" y="22"/>
                    <a:pt x="321" y="24"/>
                    <a:pt x="321" y="24"/>
                  </a:cubicBezTo>
                  <a:cubicBezTo>
                    <a:pt x="321" y="24"/>
                    <a:pt x="323" y="25"/>
                    <a:pt x="323" y="25"/>
                  </a:cubicBezTo>
                  <a:cubicBezTo>
                    <a:pt x="324" y="25"/>
                    <a:pt x="324" y="23"/>
                    <a:pt x="325" y="23"/>
                  </a:cubicBezTo>
                  <a:cubicBezTo>
                    <a:pt x="325" y="23"/>
                    <a:pt x="327" y="25"/>
                    <a:pt x="327" y="25"/>
                  </a:cubicBezTo>
                  <a:cubicBezTo>
                    <a:pt x="328" y="25"/>
                    <a:pt x="328" y="26"/>
                    <a:pt x="329" y="27"/>
                  </a:cubicBezTo>
                  <a:cubicBezTo>
                    <a:pt x="329" y="26"/>
                    <a:pt x="331" y="25"/>
                    <a:pt x="331" y="24"/>
                  </a:cubicBezTo>
                  <a:cubicBezTo>
                    <a:pt x="331" y="24"/>
                    <a:pt x="329" y="23"/>
                    <a:pt x="329" y="23"/>
                  </a:cubicBezTo>
                  <a:cubicBezTo>
                    <a:pt x="329" y="22"/>
                    <a:pt x="330" y="21"/>
                    <a:pt x="330" y="20"/>
                  </a:cubicBezTo>
                  <a:cubicBezTo>
                    <a:pt x="330" y="20"/>
                    <a:pt x="328" y="19"/>
                    <a:pt x="328" y="19"/>
                  </a:cubicBezTo>
                  <a:cubicBezTo>
                    <a:pt x="328" y="18"/>
                    <a:pt x="330" y="17"/>
                    <a:pt x="330" y="16"/>
                  </a:cubicBezTo>
                  <a:cubicBezTo>
                    <a:pt x="330" y="16"/>
                    <a:pt x="331" y="15"/>
                    <a:pt x="331" y="14"/>
                  </a:cubicBezTo>
                  <a:cubicBezTo>
                    <a:pt x="331" y="14"/>
                    <a:pt x="330" y="13"/>
                    <a:pt x="329" y="13"/>
                  </a:cubicBezTo>
                  <a:cubicBezTo>
                    <a:pt x="329" y="13"/>
                    <a:pt x="331" y="10"/>
                    <a:pt x="331" y="10"/>
                  </a:cubicBezTo>
                  <a:cubicBezTo>
                    <a:pt x="331" y="10"/>
                    <a:pt x="333" y="12"/>
                    <a:pt x="333" y="12"/>
                  </a:cubicBezTo>
                  <a:cubicBezTo>
                    <a:pt x="333" y="12"/>
                    <a:pt x="335" y="10"/>
                    <a:pt x="335" y="10"/>
                  </a:cubicBezTo>
                  <a:cubicBezTo>
                    <a:pt x="335" y="10"/>
                    <a:pt x="337" y="11"/>
                    <a:pt x="337" y="11"/>
                  </a:cubicBezTo>
                  <a:cubicBezTo>
                    <a:pt x="337" y="12"/>
                    <a:pt x="335" y="14"/>
                    <a:pt x="335" y="14"/>
                  </a:cubicBezTo>
                  <a:cubicBezTo>
                    <a:pt x="336" y="14"/>
                    <a:pt x="337" y="15"/>
                    <a:pt x="338" y="15"/>
                  </a:cubicBezTo>
                  <a:cubicBezTo>
                    <a:pt x="338" y="15"/>
                    <a:pt x="339" y="13"/>
                    <a:pt x="339" y="13"/>
                  </a:cubicBezTo>
                  <a:cubicBezTo>
                    <a:pt x="340" y="13"/>
                    <a:pt x="341" y="14"/>
                    <a:pt x="342" y="15"/>
                  </a:cubicBezTo>
                  <a:cubicBezTo>
                    <a:pt x="342" y="15"/>
                    <a:pt x="343" y="17"/>
                    <a:pt x="344" y="17"/>
                  </a:cubicBezTo>
                  <a:cubicBezTo>
                    <a:pt x="344" y="17"/>
                    <a:pt x="345" y="18"/>
                    <a:pt x="346" y="18"/>
                  </a:cubicBezTo>
                  <a:cubicBezTo>
                    <a:pt x="346" y="18"/>
                    <a:pt x="347" y="16"/>
                    <a:pt x="348" y="16"/>
                  </a:cubicBezTo>
                  <a:cubicBezTo>
                    <a:pt x="348" y="15"/>
                    <a:pt x="349" y="14"/>
                    <a:pt x="349" y="14"/>
                  </a:cubicBezTo>
                  <a:cubicBezTo>
                    <a:pt x="350" y="14"/>
                    <a:pt x="351" y="12"/>
                    <a:pt x="351" y="12"/>
                  </a:cubicBezTo>
                  <a:cubicBezTo>
                    <a:pt x="352" y="12"/>
                    <a:pt x="353" y="13"/>
                    <a:pt x="353" y="13"/>
                  </a:cubicBezTo>
                  <a:cubicBezTo>
                    <a:pt x="354" y="13"/>
                    <a:pt x="354" y="11"/>
                    <a:pt x="355" y="11"/>
                  </a:cubicBezTo>
                  <a:cubicBezTo>
                    <a:pt x="355" y="12"/>
                    <a:pt x="357" y="12"/>
                    <a:pt x="357" y="13"/>
                  </a:cubicBezTo>
                  <a:cubicBezTo>
                    <a:pt x="357" y="13"/>
                    <a:pt x="355" y="14"/>
                    <a:pt x="356" y="15"/>
                  </a:cubicBezTo>
                  <a:cubicBezTo>
                    <a:pt x="356" y="16"/>
                    <a:pt x="358" y="16"/>
                    <a:pt x="358" y="17"/>
                  </a:cubicBezTo>
                  <a:cubicBezTo>
                    <a:pt x="358" y="17"/>
                    <a:pt x="356" y="18"/>
                    <a:pt x="356" y="19"/>
                  </a:cubicBezTo>
                  <a:cubicBezTo>
                    <a:pt x="356" y="20"/>
                    <a:pt x="358" y="20"/>
                    <a:pt x="358" y="21"/>
                  </a:cubicBezTo>
                  <a:cubicBezTo>
                    <a:pt x="359" y="20"/>
                    <a:pt x="360" y="19"/>
                    <a:pt x="360" y="18"/>
                  </a:cubicBezTo>
                  <a:cubicBezTo>
                    <a:pt x="360" y="18"/>
                    <a:pt x="362" y="16"/>
                    <a:pt x="362" y="16"/>
                  </a:cubicBezTo>
                  <a:cubicBezTo>
                    <a:pt x="362" y="16"/>
                    <a:pt x="360" y="14"/>
                    <a:pt x="360" y="14"/>
                  </a:cubicBezTo>
                  <a:cubicBezTo>
                    <a:pt x="360" y="14"/>
                    <a:pt x="361" y="12"/>
                    <a:pt x="361" y="12"/>
                  </a:cubicBezTo>
                  <a:cubicBezTo>
                    <a:pt x="361" y="12"/>
                    <a:pt x="363" y="14"/>
                    <a:pt x="363" y="14"/>
                  </a:cubicBezTo>
                  <a:cubicBezTo>
                    <a:pt x="363" y="14"/>
                    <a:pt x="362" y="16"/>
                    <a:pt x="362" y="16"/>
                  </a:cubicBezTo>
                  <a:cubicBezTo>
                    <a:pt x="362" y="16"/>
                    <a:pt x="364" y="18"/>
                    <a:pt x="364" y="18"/>
                  </a:cubicBezTo>
                  <a:cubicBezTo>
                    <a:pt x="365" y="18"/>
                    <a:pt x="365" y="16"/>
                    <a:pt x="366" y="16"/>
                  </a:cubicBezTo>
                  <a:cubicBezTo>
                    <a:pt x="366" y="16"/>
                    <a:pt x="367" y="17"/>
                    <a:pt x="368" y="17"/>
                  </a:cubicBezTo>
                  <a:cubicBezTo>
                    <a:pt x="369" y="17"/>
                    <a:pt x="369" y="15"/>
                    <a:pt x="370" y="15"/>
                  </a:cubicBezTo>
                  <a:cubicBezTo>
                    <a:pt x="370" y="15"/>
                    <a:pt x="371" y="17"/>
                    <a:pt x="372" y="17"/>
                  </a:cubicBezTo>
                  <a:cubicBezTo>
                    <a:pt x="372" y="17"/>
                    <a:pt x="373" y="15"/>
                    <a:pt x="374" y="15"/>
                  </a:cubicBezTo>
                  <a:cubicBezTo>
                    <a:pt x="374" y="15"/>
                    <a:pt x="375" y="16"/>
                    <a:pt x="376" y="16"/>
                  </a:cubicBezTo>
                  <a:cubicBezTo>
                    <a:pt x="376" y="16"/>
                    <a:pt x="377" y="14"/>
                    <a:pt x="378" y="14"/>
                  </a:cubicBezTo>
                  <a:cubicBezTo>
                    <a:pt x="378" y="14"/>
                    <a:pt x="379" y="12"/>
                    <a:pt x="379" y="12"/>
                  </a:cubicBezTo>
                  <a:cubicBezTo>
                    <a:pt x="380" y="12"/>
                    <a:pt x="381" y="14"/>
                    <a:pt x="381" y="14"/>
                  </a:cubicBezTo>
                  <a:cubicBezTo>
                    <a:pt x="382" y="13"/>
                    <a:pt x="383" y="12"/>
                    <a:pt x="383" y="11"/>
                  </a:cubicBezTo>
                  <a:cubicBezTo>
                    <a:pt x="384" y="11"/>
                    <a:pt x="384" y="9"/>
                    <a:pt x="385" y="9"/>
                  </a:cubicBezTo>
                  <a:cubicBezTo>
                    <a:pt x="385" y="9"/>
                    <a:pt x="387" y="11"/>
                    <a:pt x="387" y="11"/>
                  </a:cubicBezTo>
                  <a:cubicBezTo>
                    <a:pt x="387" y="12"/>
                    <a:pt x="386" y="12"/>
                    <a:pt x="385" y="13"/>
                  </a:cubicBezTo>
                  <a:cubicBezTo>
                    <a:pt x="385" y="13"/>
                    <a:pt x="384" y="15"/>
                    <a:pt x="384" y="15"/>
                  </a:cubicBezTo>
                  <a:cubicBezTo>
                    <a:pt x="384" y="15"/>
                    <a:pt x="386" y="17"/>
                    <a:pt x="386" y="17"/>
                  </a:cubicBezTo>
                  <a:cubicBezTo>
                    <a:pt x="385" y="18"/>
                    <a:pt x="385" y="18"/>
                    <a:pt x="384" y="19"/>
                  </a:cubicBezTo>
                  <a:cubicBezTo>
                    <a:pt x="384" y="20"/>
                    <a:pt x="383" y="21"/>
                    <a:pt x="383" y="21"/>
                  </a:cubicBezTo>
                  <a:cubicBezTo>
                    <a:pt x="382" y="22"/>
                    <a:pt x="381" y="20"/>
                    <a:pt x="380" y="20"/>
                  </a:cubicBezTo>
                  <a:cubicBezTo>
                    <a:pt x="380" y="20"/>
                    <a:pt x="379" y="22"/>
                    <a:pt x="379" y="22"/>
                  </a:cubicBezTo>
                  <a:cubicBezTo>
                    <a:pt x="378" y="22"/>
                    <a:pt x="377" y="20"/>
                    <a:pt x="376" y="20"/>
                  </a:cubicBezTo>
                  <a:cubicBezTo>
                    <a:pt x="376" y="20"/>
                    <a:pt x="375" y="22"/>
                    <a:pt x="375" y="22"/>
                  </a:cubicBezTo>
                  <a:cubicBezTo>
                    <a:pt x="375" y="23"/>
                    <a:pt x="377" y="24"/>
                    <a:pt x="377" y="24"/>
                  </a:cubicBezTo>
                  <a:cubicBezTo>
                    <a:pt x="377" y="25"/>
                    <a:pt x="375" y="26"/>
                    <a:pt x="375" y="26"/>
                  </a:cubicBezTo>
                  <a:cubicBezTo>
                    <a:pt x="376" y="26"/>
                    <a:pt x="377" y="28"/>
                    <a:pt x="377" y="28"/>
                  </a:cubicBezTo>
                  <a:cubicBezTo>
                    <a:pt x="378" y="28"/>
                    <a:pt x="379" y="26"/>
                    <a:pt x="379" y="26"/>
                  </a:cubicBezTo>
                  <a:cubicBezTo>
                    <a:pt x="380" y="26"/>
                    <a:pt x="381" y="28"/>
                    <a:pt x="381" y="28"/>
                  </a:cubicBezTo>
                  <a:cubicBezTo>
                    <a:pt x="382" y="28"/>
                    <a:pt x="382" y="25"/>
                    <a:pt x="383" y="25"/>
                  </a:cubicBezTo>
                  <a:cubicBezTo>
                    <a:pt x="384" y="25"/>
                    <a:pt x="385" y="27"/>
                    <a:pt x="385" y="27"/>
                  </a:cubicBezTo>
                  <a:cubicBezTo>
                    <a:pt x="385" y="26"/>
                    <a:pt x="387" y="25"/>
                    <a:pt x="387" y="25"/>
                  </a:cubicBezTo>
                  <a:cubicBezTo>
                    <a:pt x="387" y="24"/>
                    <a:pt x="385" y="24"/>
                    <a:pt x="385" y="23"/>
                  </a:cubicBezTo>
                  <a:cubicBezTo>
                    <a:pt x="385" y="22"/>
                    <a:pt x="386" y="22"/>
                    <a:pt x="386" y="21"/>
                  </a:cubicBezTo>
                  <a:cubicBezTo>
                    <a:pt x="387" y="20"/>
                    <a:pt x="388" y="19"/>
                    <a:pt x="388" y="19"/>
                  </a:cubicBezTo>
                  <a:cubicBezTo>
                    <a:pt x="388" y="18"/>
                    <a:pt x="386" y="17"/>
                    <a:pt x="386" y="17"/>
                  </a:cubicBezTo>
                  <a:cubicBezTo>
                    <a:pt x="386" y="17"/>
                    <a:pt x="387" y="15"/>
                    <a:pt x="388" y="15"/>
                  </a:cubicBezTo>
                  <a:cubicBezTo>
                    <a:pt x="388" y="15"/>
                    <a:pt x="390" y="17"/>
                    <a:pt x="390" y="16"/>
                  </a:cubicBezTo>
                  <a:cubicBezTo>
                    <a:pt x="390" y="16"/>
                    <a:pt x="392" y="14"/>
                    <a:pt x="392" y="14"/>
                  </a:cubicBezTo>
                  <a:cubicBezTo>
                    <a:pt x="392" y="14"/>
                    <a:pt x="389" y="12"/>
                    <a:pt x="389" y="12"/>
                  </a:cubicBezTo>
                  <a:cubicBezTo>
                    <a:pt x="390" y="12"/>
                    <a:pt x="391" y="10"/>
                    <a:pt x="391" y="10"/>
                  </a:cubicBezTo>
                  <a:cubicBezTo>
                    <a:pt x="392" y="10"/>
                    <a:pt x="393" y="12"/>
                    <a:pt x="393" y="12"/>
                  </a:cubicBezTo>
                  <a:cubicBezTo>
                    <a:pt x="393" y="13"/>
                    <a:pt x="391" y="14"/>
                    <a:pt x="392" y="14"/>
                  </a:cubicBezTo>
                  <a:cubicBezTo>
                    <a:pt x="392" y="15"/>
                    <a:pt x="394" y="15"/>
                    <a:pt x="394" y="16"/>
                  </a:cubicBezTo>
                  <a:cubicBezTo>
                    <a:pt x="394" y="17"/>
                    <a:pt x="396" y="17"/>
                    <a:pt x="396" y="18"/>
                  </a:cubicBezTo>
                  <a:cubicBezTo>
                    <a:pt x="396" y="18"/>
                    <a:pt x="395" y="19"/>
                    <a:pt x="394" y="20"/>
                  </a:cubicBezTo>
                  <a:cubicBezTo>
                    <a:pt x="394" y="20"/>
                    <a:pt x="392" y="18"/>
                    <a:pt x="392" y="18"/>
                  </a:cubicBezTo>
                  <a:cubicBezTo>
                    <a:pt x="392" y="18"/>
                    <a:pt x="391" y="20"/>
                    <a:pt x="390" y="20"/>
                  </a:cubicBezTo>
                  <a:cubicBezTo>
                    <a:pt x="390" y="21"/>
                    <a:pt x="389" y="22"/>
                    <a:pt x="389" y="23"/>
                  </a:cubicBezTo>
                  <a:cubicBezTo>
                    <a:pt x="389" y="23"/>
                    <a:pt x="390" y="24"/>
                    <a:pt x="391" y="24"/>
                  </a:cubicBezTo>
                  <a:cubicBezTo>
                    <a:pt x="391" y="24"/>
                    <a:pt x="392" y="22"/>
                    <a:pt x="393" y="22"/>
                  </a:cubicBezTo>
                  <a:cubicBezTo>
                    <a:pt x="393" y="22"/>
                    <a:pt x="394" y="24"/>
                    <a:pt x="395" y="24"/>
                  </a:cubicBezTo>
                  <a:cubicBezTo>
                    <a:pt x="395" y="24"/>
                    <a:pt x="396" y="22"/>
                    <a:pt x="397" y="22"/>
                  </a:cubicBezTo>
                  <a:cubicBezTo>
                    <a:pt x="397" y="21"/>
                    <a:pt x="398" y="23"/>
                    <a:pt x="399" y="23"/>
                  </a:cubicBezTo>
                  <a:cubicBezTo>
                    <a:pt x="399" y="23"/>
                    <a:pt x="400" y="22"/>
                    <a:pt x="400" y="21"/>
                  </a:cubicBezTo>
                  <a:cubicBezTo>
                    <a:pt x="401" y="20"/>
                    <a:pt x="402" y="20"/>
                    <a:pt x="402" y="19"/>
                  </a:cubicBezTo>
                  <a:cubicBezTo>
                    <a:pt x="402" y="19"/>
                    <a:pt x="404" y="17"/>
                    <a:pt x="404" y="17"/>
                  </a:cubicBezTo>
                  <a:cubicBezTo>
                    <a:pt x="404" y="17"/>
                    <a:pt x="406" y="18"/>
                    <a:pt x="406" y="18"/>
                  </a:cubicBezTo>
                  <a:cubicBezTo>
                    <a:pt x="406" y="19"/>
                    <a:pt x="404" y="20"/>
                    <a:pt x="404" y="20"/>
                  </a:cubicBezTo>
                  <a:cubicBezTo>
                    <a:pt x="405" y="21"/>
                    <a:pt x="407" y="22"/>
                    <a:pt x="407" y="22"/>
                  </a:cubicBezTo>
                  <a:cubicBezTo>
                    <a:pt x="407" y="23"/>
                    <a:pt x="405" y="24"/>
                    <a:pt x="405" y="24"/>
                  </a:cubicBezTo>
                  <a:cubicBezTo>
                    <a:pt x="405" y="25"/>
                    <a:pt x="407" y="26"/>
                    <a:pt x="407" y="26"/>
                  </a:cubicBezTo>
                  <a:cubicBezTo>
                    <a:pt x="408" y="26"/>
                    <a:pt x="408" y="24"/>
                    <a:pt x="409" y="24"/>
                  </a:cubicBezTo>
                  <a:cubicBezTo>
                    <a:pt x="409" y="23"/>
                    <a:pt x="407" y="23"/>
                    <a:pt x="407" y="22"/>
                  </a:cubicBezTo>
                  <a:cubicBezTo>
                    <a:pt x="407" y="22"/>
                    <a:pt x="408" y="20"/>
                    <a:pt x="408" y="20"/>
                  </a:cubicBezTo>
                  <a:cubicBezTo>
                    <a:pt x="409" y="19"/>
                    <a:pt x="410" y="18"/>
                    <a:pt x="410" y="18"/>
                  </a:cubicBezTo>
                  <a:cubicBezTo>
                    <a:pt x="410" y="17"/>
                    <a:pt x="408" y="17"/>
                    <a:pt x="408" y="16"/>
                  </a:cubicBezTo>
                  <a:cubicBezTo>
                    <a:pt x="408" y="16"/>
                    <a:pt x="409" y="14"/>
                    <a:pt x="410" y="14"/>
                  </a:cubicBezTo>
                  <a:cubicBezTo>
                    <a:pt x="410" y="14"/>
                    <a:pt x="412" y="15"/>
                    <a:pt x="412" y="15"/>
                  </a:cubicBezTo>
                  <a:cubicBezTo>
                    <a:pt x="412" y="16"/>
                    <a:pt x="410" y="17"/>
                    <a:pt x="410" y="18"/>
                  </a:cubicBezTo>
                  <a:cubicBezTo>
                    <a:pt x="410" y="18"/>
                    <a:pt x="412" y="19"/>
                    <a:pt x="412" y="19"/>
                  </a:cubicBezTo>
                  <a:cubicBezTo>
                    <a:pt x="412" y="20"/>
                    <a:pt x="410" y="21"/>
                    <a:pt x="411" y="22"/>
                  </a:cubicBezTo>
                  <a:cubicBezTo>
                    <a:pt x="411" y="22"/>
                    <a:pt x="413" y="23"/>
                    <a:pt x="413" y="23"/>
                  </a:cubicBezTo>
                  <a:cubicBezTo>
                    <a:pt x="413" y="24"/>
                    <a:pt x="415" y="25"/>
                    <a:pt x="415" y="25"/>
                  </a:cubicBezTo>
                  <a:cubicBezTo>
                    <a:pt x="415" y="25"/>
                    <a:pt x="416" y="23"/>
                    <a:pt x="417" y="23"/>
                  </a:cubicBezTo>
                  <a:cubicBezTo>
                    <a:pt x="417" y="22"/>
                    <a:pt x="418" y="21"/>
                    <a:pt x="418" y="21"/>
                  </a:cubicBezTo>
                  <a:cubicBezTo>
                    <a:pt x="419" y="20"/>
                    <a:pt x="420" y="19"/>
                    <a:pt x="420" y="18"/>
                  </a:cubicBezTo>
                  <a:cubicBezTo>
                    <a:pt x="420" y="18"/>
                    <a:pt x="421" y="16"/>
                    <a:pt x="422" y="16"/>
                  </a:cubicBezTo>
                  <a:cubicBezTo>
                    <a:pt x="422" y="16"/>
                    <a:pt x="424" y="18"/>
                    <a:pt x="424" y="18"/>
                  </a:cubicBezTo>
                  <a:cubicBezTo>
                    <a:pt x="425" y="18"/>
                    <a:pt x="425" y="16"/>
                    <a:pt x="426" y="16"/>
                  </a:cubicBezTo>
                  <a:cubicBezTo>
                    <a:pt x="426" y="16"/>
                    <a:pt x="428" y="17"/>
                    <a:pt x="428" y="17"/>
                  </a:cubicBezTo>
                  <a:cubicBezTo>
                    <a:pt x="428" y="18"/>
                    <a:pt x="426" y="19"/>
                    <a:pt x="426" y="20"/>
                  </a:cubicBezTo>
                  <a:cubicBezTo>
                    <a:pt x="426" y="20"/>
                    <a:pt x="428" y="21"/>
                    <a:pt x="429" y="21"/>
                  </a:cubicBezTo>
                  <a:cubicBezTo>
                    <a:pt x="429" y="21"/>
                    <a:pt x="430" y="23"/>
                    <a:pt x="431" y="23"/>
                  </a:cubicBezTo>
                  <a:cubicBezTo>
                    <a:pt x="431" y="22"/>
                    <a:pt x="433" y="21"/>
                    <a:pt x="433" y="21"/>
                  </a:cubicBezTo>
                  <a:cubicBezTo>
                    <a:pt x="432" y="20"/>
                    <a:pt x="430" y="20"/>
                    <a:pt x="430" y="19"/>
                  </a:cubicBezTo>
                  <a:cubicBezTo>
                    <a:pt x="430" y="18"/>
                    <a:pt x="432" y="18"/>
                    <a:pt x="432" y="17"/>
                  </a:cubicBezTo>
                  <a:cubicBezTo>
                    <a:pt x="432" y="16"/>
                    <a:pt x="430" y="16"/>
                    <a:pt x="430" y="15"/>
                  </a:cubicBezTo>
                  <a:cubicBezTo>
                    <a:pt x="430" y="15"/>
                    <a:pt x="431" y="13"/>
                    <a:pt x="431" y="13"/>
                  </a:cubicBezTo>
                  <a:cubicBezTo>
                    <a:pt x="432" y="12"/>
                    <a:pt x="433" y="11"/>
                    <a:pt x="433" y="11"/>
                  </a:cubicBezTo>
                  <a:cubicBezTo>
                    <a:pt x="435" y="12"/>
                    <a:pt x="436" y="13"/>
                    <a:pt x="438" y="14"/>
                  </a:cubicBezTo>
                  <a:cubicBezTo>
                    <a:pt x="438" y="15"/>
                    <a:pt x="436" y="16"/>
                    <a:pt x="436" y="16"/>
                  </a:cubicBezTo>
                  <a:cubicBezTo>
                    <a:pt x="436" y="17"/>
                    <a:pt x="438" y="17"/>
                    <a:pt x="438" y="18"/>
                  </a:cubicBezTo>
                  <a:cubicBezTo>
                    <a:pt x="438" y="18"/>
                    <a:pt x="436" y="20"/>
                    <a:pt x="436" y="20"/>
                  </a:cubicBezTo>
                  <a:cubicBezTo>
                    <a:pt x="437" y="21"/>
                    <a:pt x="438" y="21"/>
                    <a:pt x="439" y="22"/>
                  </a:cubicBezTo>
                  <a:cubicBezTo>
                    <a:pt x="439" y="22"/>
                    <a:pt x="440" y="23"/>
                    <a:pt x="441" y="24"/>
                  </a:cubicBezTo>
                  <a:cubicBezTo>
                    <a:pt x="442" y="22"/>
                    <a:pt x="443" y="21"/>
                    <a:pt x="444" y="19"/>
                  </a:cubicBezTo>
                  <a:cubicBezTo>
                    <a:pt x="444" y="18"/>
                    <a:pt x="442" y="18"/>
                    <a:pt x="442" y="17"/>
                  </a:cubicBezTo>
                  <a:cubicBezTo>
                    <a:pt x="442" y="17"/>
                    <a:pt x="444" y="16"/>
                    <a:pt x="444" y="15"/>
                  </a:cubicBezTo>
                  <a:cubicBezTo>
                    <a:pt x="444" y="14"/>
                    <a:pt x="442" y="14"/>
                    <a:pt x="442" y="13"/>
                  </a:cubicBezTo>
                  <a:cubicBezTo>
                    <a:pt x="441" y="13"/>
                    <a:pt x="443" y="12"/>
                    <a:pt x="443" y="11"/>
                  </a:cubicBezTo>
                  <a:cubicBezTo>
                    <a:pt x="443" y="11"/>
                    <a:pt x="441" y="10"/>
                    <a:pt x="441" y="10"/>
                  </a:cubicBezTo>
                  <a:cubicBezTo>
                    <a:pt x="442" y="9"/>
                    <a:pt x="442" y="8"/>
                    <a:pt x="443" y="7"/>
                  </a:cubicBezTo>
                  <a:cubicBezTo>
                    <a:pt x="443" y="7"/>
                    <a:pt x="444" y="5"/>
                    <a:pt x="444" y="5"/>
                  </a:cubicBezTo>
                  <a:cubicBezTo>
                    <a:pt x="445" y="5"/>
                    <a:pt x="447" y="7"/>
                    <a:pt x="447" y="7"/>
                  </a:cubicBezTo>
                  <a:cubicBezTo>
                    <a:pt x="447" y="7"/>
                    <a:pt x="445" y="8"/>
                    <a:pt x="445" y="9"/>
                  </a:cubicBezTo>
                  <a:cubicBezTo>
                    <a:pt x="446" y="10"/>
                    <a:pt x="446" y="10"/>
                    <a:pt x="447" y="11"/>
                  </a:cubicBezTo>
                  <a:cubicBezTo>
                    <a:pt x="448" y="11"/>
                    <a:pt x="449" y="12"/>
                    <a:pt x="449" y="12"/>
                  </a:cubicBezTo>
                  <a:cubicBezTo>
                    <a:pt x="450" y="13"/>
                    <a:pt x="448" y="14"/>
                    <a:pt x="448" y="15"/>
                  </a:cubicBezTo>
                  <a:cubicBezTo>
                    <a:pt x="447" y="15"/>
                    <a:pt x="446" y="17"/>
                    <a:pt x="446" y="17"/>
                  </a:cubicBezTo>
                  <a:cubicBezTo>
                    <a:pt x="446" y="17"/>
                    <a:pt x="448" y="18"/>
                    <a:pt x="448" y="19"/>
                  </a:cubicBezTo>
                  <a:cubicBezTo>
                    <a:pt x="449" y="19"/>
                    <a:pt x="450" y="20"/>
                    <a:pt x="450" y="20"/>
                  </a:cubicBezTo>
                  <a:cubicBezTo>
                    <a:pt x="451" y="21"/>
                    <a:pt x="449" y="22"/>
                    <a:pt x="449" y="23"/>
                  </a:cubicBezTo>
                  <a:cubicBezTo>
                    <a:pt x="449" y="23"/>
                    <a:pt x="447" y="24"/>
                    <a:pt x="447" y="25"/>
                  </a:cubicBezTo>
                  <a:cubicBezTo>
                    <a:pt x="447" y="25"/>
                    <a:pt x="449" y="26"/>
                    <a:pt x="449" y="26"/>
                  </a:cubicBezTo>
                  <a:cubicBezTo>
                    <a:pt x="449" y="27"/>
                    <a:pt x="451" y="28"/>
                    <a:pt x="452" y="28"/>
                  </a:cubicBezTo>
                  <a:cubicBezTo>
                    <a:pt x="452" y="27"/>
                    <a:pt x="453" y="27"/>
                    <a:pt x="453" y="26"/>
                  </a:cubicBezTo>
                  <a:cubicBezTo>
                    <a:pt x="453" y="26"/>
                    <a:pt x="451" y="25"/>
                    <a:pt x="451" y="24"/>
                  </a:cubicBezTo>
                  <a:cubicBezTo>
                    <a:pt x="451" y="24"/>
                    <a:pt x="452" y="23"/>
                    <a:pt x="453" y="22"/>
                  </a:cubicBezTo>
                  <a:cubicBezTo>
                    <a:pt x="453" y="21"/>
                    <a:pt x="454" y="20"/>
                    <a:pt x="454" y="20"/>
                  </a:cubicBezTo>
                  <a:cubicBezTo>
                    <a:pt x="455" y="20"/>
                    <a:pt x="456" y="22"/>
                    <a:pt x="457" y="21"/>
                  </a:cubicBezTo>
                  <a:cubicBezTo>
                    <a:pt x="457" y="21"/>
                    <a:pt x="458" y="20"/>
                    <a:pt x="458" y="19"/>
                  </a:cubicBezTo>
                  <a:cubicBezTo>
                    <a:pt x="459" y="19"/>
                    <a:pt x="460" y="18"/>
                    <a:pt x="460" y="17"/>
                  </a:cubicBezTo>
                  <a:cubicBezTo>
                    <a:pt x="461" y="16"/>
                    <a:pt x="461" y="16"/>
                    <a:pt x="462" y="15"/>
                  </a:cubicBezTo>
                  <a:cubicBezTo>
                    <a:pt x="462" y="14"/>
                    <a:pt x="464" y="13"/>
                    <a:pt x="463" y="13"/>
                  </a:cubicBezTo>
                  <a:cubicBezTo>
                    <a:pt x="463" y="12"/>
                    <a:pt x="462" y="11"/>
                    <a:pt x="461" y="11"/>
                  </a:cubicBezTo>
                  <a:cubicBezTo>
                    <a:pt x="461" y="11"/>
                    <a:pt x="459" y="9"/>
                    <a:pt x="459" y="9"/>
                  </a:cubicBezTo>
                  <a:cubicBezTo>
                    <a:pt x="459" y="9"/>
                    <a:pt x="460" y="7"/>
                    <a:pt x="461" y="7"/>
                  </a:cubicBezTo>
                  <a:cubicBezTo>
                    <a:pt x="461" y="7"/>
                    <a:pt x="462" y="9"/>
                    <a:pt x="463" y="9"/>
                  </a:cubicBezTo>
                  <a:cubicBezTo>
                    <a:pt x="463" y="8"/>
                    <a:pt x="464" y="6"/>
                    <a:pt x="465" y="6"/>
                  </a:cubicBezTo>
                  <a:cubicBezTo>
                    <a:pt x="465" y="7"/>
                    <a:pt x="466" y="8"/>
                    <a:pt x="467" y="8"/>
                  </a:cubicBezTo>
                  <a:cubicBezTo>
                    <a:pt x="467" y="8"/>
                    <a:pt x="469" y="10"/>
                    <a:pt x="469" y="10"/>
                  </a:cubicBezTo>
                  <a:cubicBezTo>
                    <a:pt x="470" y="10"/>
                    <a:pt x="471" y="12"/>
                    <a:pt x="471" y="11"/>
                  </a:cubicBezTo>
                  <a:cubicBezTo>
                    <a:pt x="472" y="11"/>
                    <a:pt x="473" y="10"/>
                    <a:pt x="473" y="9"/>
                  </a:cubicBezTo>
                  <a:cubicBezTo>
                    <a:pt x="474" y="9"/>
                    <a:pt x="474" y="8"/>
                    <a:pt x="475" y="7"/>
                  </a:cubicBezTo>
                  <a:cubicBezTo>
                    <a:pt x="475" y="6"/>
                    <a:pt x="476" y="6"/>
                    <a:pt x="476" y="5"/>
                  </a:cubicBezTo>
                  <a:cubicBezTo>
                    <a:pt x="477" y="5"/>
                    <a:pt x="479" y="6"/>
                    <a:pt x="479" y="6"/>
                  </a:cubicBezTo>
                  <a:cubicBezTo>
                    <a:pt x="479" y="7"/>
                    <a:pt x="477" y="8"/>
                    <a:pt x="477" y="9"/>
                  </a:cubicBezTo>
                  <a:cubicBezTo>
                    <a:pt x="477" y="9"/>
                    <a:pt x="479" y="10"/>
                    <a:pt x="479" y="10"/>
                  </a:cubicBezTo>
                  <a:cubicBezTo>
                    <a:pt x="479" y="11"/>
                    <a:pt x="478" y="12"/>
                    <a:pt x="478" y="13"/>
                  </a:cubicBezTo>
                  <a:cubicBezTo>
                    <a:pt x="477" y="13"/>
                    <a:pt x="476" y="14"/>
                    <a:pt x="476" y="15"/>
                  </a:cubicBezTo>
                  <a:cubicBezTo>
                    <a:pt x="476" y="15"/>
                    <a:pt x="474" y="17"/>
                    <a:pt x="474" y="17"/>
                  </a:cubicBezTo>
                  <a:cubicBezTo>
                    <a:pt x="474" y="17"/>
                    <a:pt x="476" y="19"/>
                    <a:pt x="476" y="19"/>
                  </a:cubicBezTo>
                  <a:cubicBezTo>
                    <a:pt x="477" y="19"/>
                    <a:pt x="478" y="20"/>
                    <a:pt x="479" y="21"/>
                  </a:cubicBezTo>
                  <a:cubicBezTo>
                    <a:pt x="479" y="21"/>
                    <a:pt x="481" y="22"/>
                    <a:pt x="481" y="22"/>
                  </a:cubicBezTo>
                  <a:cubicBezTo>
                    <a:pt x="481" y="22"/>
                    <a:pt x="479" y="24"/>
                    <a:pt x="479" y="24"/>
                  </a:cubicBezTo>
                  <a:cubicBezTo>
                    <a:pt x="479" y="25"/>
                    <a:pt x="477" y="26"/>
                    <a:pt x="477" y="27"/>
                  </a:cubicBezTo>
                  <a:cubicBezTo>
                    <a:pt x="478" y="27"/>
                    <a:pt x="479" y="28"/>
                    <a:pt x="480" y="28"/>
                  </a:cubicBezTo>
                  <a:cubicBezTo>
                    <a:pt x="480" y="29"/>
                    <a:pt x="481" y="29"/>
                    <a:pt x="482" y="30"/>
                  </a:cubicBezTo>
                  <a:cubicBezTo>
                    <a:pt x="482" y="29"/>
                    <a:pt x="483" y="29"/>
                    <a:pt x="484" y="28"/>
                  </a:cubicBezTo>
                  <a:cubicBezTo>
                    <a:pt x="484" y="27"/>
                    <a:pt x="485" y="26"/>
                    <a:pt x="485" y="26"/>
                  </a:cubicBezTo>
                  <a:cubicBezTo>
                    <a:pt x="485" y="25"/>
                    <a:pt x="487" y="24"/>
                    <a:pt x="487" y="23"/>
                  </a:cubicBezTo>
                  <a:cubicBezTo>
                    <a:pt x="487" y="23"/>
                    <a:pt x="485" y="22"/>
                    <a:pt x="485" y="22"/>
                  </a:cubicBezTo>
                  <a:cubicBezTo>
                    <a:pt x="485" y="21"/>
                    <a:pt x="486" y="20"/>
                    <a:pt x="486" y="19"/>
                  </a:cubicBezTo>
                  <a:cubicBezTo>
                    <a:pt x="487" y="19"/>
                    <a:pt x="488" y="18"/>
                    <a:pt x="488" y="17"/>
                  </a:cubicBezTo>
                  <a:cubicBezTo>
                    <a:pt x="488" y="17"/>
                    <a:pt x="486" y="16"/>
                    <a:pt x="486" y="16"/>
                  </a:cubicBezTo>
                  <a:cubicBezTo>
                    <a:pt x="486" y="15"/>
                    <a:pt x="487" y="13"/>
                    <a:pt x="488" y="13"/>
                  </a:cubicBezTo>
                  <a:cubicBezTo>
                    <a:pt x="488" y="13"/>
                    <a:pt x="489" y="15"/>
                    <a:pt x="490" y="15"/>
                  </a:cubicBezTo>
                  <a:cubicBezTo>
                    <a:pt x="490" y="15"/>
                    <a:pt x="491" y="13"/>
                    <a:pt x="492" y="13"/>
                  </a:cubicBezTo>
                  <a:cubicBezTo>
                    <a:pt x="492" y="12"/>
                    <a:pt x="493" y="11"/>
                    <a:pt x="493" y="11"/>
                  </a:cubicBezTo>
                  <a:cubicBezTo>
                    <a:pt x="493" y="10"/>
                    <a:pt x="491" y="9"/>
                    <a:pt x="491" y="9"/>
                  </a:cubicBezTo>
                  <a:cubicBezTo>
                    <a:pt x="492" y="7"/>
                    <a:pt x="493" y="6"/>
                    <a:pt x="494" y="4"/>
                  </a:cubicBezTo>
                  <a:cubicBezTo>
                    <a:pt x="496" y="6"/>
                    <a:pt x="497" y="7"/>
                    <a:pt x="499" y="8"/>
                  </a:cubicBezTo>
                  <a:cubicBezTo>
                    <a:pt x="499" y="8"/>
                    <a:pt x="501" y="9"/>
                    <a:pt x="501" y="9"/>
                  </a:cubicBezTo>
                  <a:cubicBezTo>
                    <a:pt x="501" y="10"/>
                    <a:pt x="499" y="11"/>
                    <a:pt x="499" y="12"/>
                  </a:cubicBezTo>
                  <a:cubicBezTo>
                    <a:pt x="500" y="12"/>
                    <a:pt x="501" y="13"/>
                    <a:pt x="502" y="13"/>
                  </a:cubicBezTo>
                  <a:cubicBezTo>
                    <a:pt x="502" y="14"/>
                    <a:pt x="500" y="15"/>
                    <a:pt x="500" y="16"/>
                  </a:cubicBezTo>
                  <a:cubicBezTo>
                    <a:pt x="500" y="16"/>
                    <a:pt x="502" y="17"/>
                    <a:pt x="502" y="17"/>
                  </a:cubicBezTo>
                  <a:cubicBezTo>
                    <a:pt x="502" y="18"/>
                    <a:pt x="500" y="19"/>
                    <a:pt x="500" y="20"/>
                  </a:cubicBezTo>
                  <a:cubicBezTo>
                    <a:pt x="501" y="20"/>
                    <a:pt x="503" y="21"/>
                    <a:pt x="503" y="21"/>
                  </a:cubicBezTo>
                  <a:cubicBezTo>
                    <a:pt x="503" y="22"/>
                    <a:pt x="501" y="23"/>
                    <a:pt x="501" y="24"/>
                  </a:cubicBezTo>
                  <a:cubicBezTo>
                    <a:pt x="501" y="24"/>
                    <a:pt x="503" y="25"/>
                    <a:pt x="503" y="25"/>
                  </a:cubicBezTo>
                  <a:cubicBezTo>
                    <a:pt x="504" y="26"/>
                    <a:pt x="505" y="26"/>
                    <a:pt x="505" y="27"/>
                  </a:cubicBezTo>
                  <a:cubicBezTo>
                    <a:pt x="506" y="26"/>
                    <a:pt x="507" y="25"/>
                    <a:pt x="507" y="25"/>
                  </a:cubicBezTo>
                  <a:cubicBezTo>
                    <a:pt x="508" y="24"/>
                    <a:pt x="509" y="23"/>
                    <a:pt x="509" y="22"/>
                  </a:cubicBezTo>
                  <a:cubicBezTo>
                    <a:pt x="509" y="22"/>
                    <a:pt x="507" y="21"/>
                    <a:pt x="507" y="21"/>
                  </a:cubicBezTo>
                  <a:cubicBezTo>
                    <a:pt x="507" y="20"/>
                    <a:pt x="508" y="19"/>
                    <a:pt x="508" y="19"/>
                  </a:cubicBezTo>
                  <a:cubicBezTo>
                    <a:pt x="509" y="18"/>
                    <a:pt x="510" y="17"/>
                    <a:pt x="510" y="16"/>
                  </a:cubicBezTo>
                  <a:cubicBezTo>
                    <a:pt x="511" y="16"/>
                    <a:pt x="511" y="15"/>
                    <a:pt x="512" y="14"/>
                  </a:cubicBezTo>
                  <a:cubicBezTo>
                    <a:pt x="513" y="13"/>
                    <a:pt x="514" y="11"/>
                    <a:pt x="515" y="10"/>
                  </a:cubicBezTo>
                  <a:cubicBezTo>
                    <a:pt x="516" y="10"/>
                    <a:pt x="517" y="11"/>
                    <a:pt x="517" y="11"/>
                  </a:cubicBezTo>
                  <a:cubicBezTo>
                    <a:pt x="518" y="12"/>
                    <a:pt x="519" y="12"/>
                    <a:pt x="520" y="13"/>
                  </a:cubicBezTo>
                  <a:cubicBezTo>
                    <a:pt x="520" y="14"/>
                    <a:pt x="521" y="14"/>
                    <a:pt x="522" y="15"/>
                  </a:cubicBezTo>
                  <a:cubicBezTo>
                    <a:pt x="522" y="14"/>
                    <a:pt x="523" y="13"/>
                    <a:pt x="524" y="12"/>
                  </a:cubicBezTo>
                  <a:cubicBezTo>
                    <a:pt x="523" y="13"/>
                    <a:pt x="526" y="14"/>
                    <a:pt x="526" y="14"/>
                  </a:cubicBezTo>
                  <a:cubicBezTo>
                    <a:pt x="526" y="14"/>
                    <a:pt x="524" y="16"/>
                    <a:pt x="524" y="16"/>
                  </a:cubicBezTo>
                  <a:cubicBezTo>
                    <a:pt x="524" y="16"/>
                    <a:pt x="522" y="15"/>
                    <a:pt x="522" y="15"/>
                  </a:cubicBezTo>
                  <a:cubicBezTo>
                    <a:pt x="522" y="15"/>
                    <a:pt x="520" y="17"/>
                    <a:pt x="520" y="17"/>
                  </a:cubicBezTo>
                  <a:cubicBezTo>
                    <a:pt x="520" y="17"/>
                    <a:pt x="522" y="19"/>
                    <a:pt x="522" y="19"/>
                  </a:cubicBezTo>
                  <a:cubicBezTo>
                    <a:pt x="522" y="19"/>
                    <a:pt x="521" y="20"/>
                    <a:pt x="521" y="21"/>
                  </a:cubicBezTo>
                  <a:cubicBezTo>
                    <a:pt x="520" y="22"/>
                    <a:pt x="520" y="22"/>
                    <a:pt x="519" y="23"/>
                  </a:cubicBezTo>
                  <a:cubicBezTo>
                    <a:pt x="518" y="24"/>
                    <a:pt x="518" y="25"/>
                    <a:pt x="517" y="25"/>
                  </a:cubicBezTo>
                  <a:cubicBezTo>
                    <a:pt x="517" y="26"/>
                    <a:pt x="516" y="27"/>
                    <a:pt x="516" y="28"/>
                  </a:cubicBezTo>
                  <a:cubicBezTo>
                    <a:pt x="515" y="28"/>
                    <a:pt x="518" y="29"/>
                    <a:pt x="518" y="29"/>
                  </a:cubicBezTo>
                  <a:cubicBezTo>
                    <a:pt x="519" y="28"/>
                    <a:pt x="520" y="26"/>
                    <a:pt x="521" y="25"/>
                  </a:cubicBezTo>
                  <a:cubicBezTo>
                    <a:pt x="522" y="24"/>
                    <a:pt x="522" y="23"/>
                    <a:pt x="523" y="23"/>
                  </a:cubicBezTo>
                  <a:cubicBezTo>
                    <a:pt x="523" y="22"/>
                    <a:pt x="525" y="24"/>
                    <a:pt x="525" y="24"/>
                  </a:cubicBezTo>
                  <a:cubicBezTo>
                    <a:pt x="526" y="24"/>
                    <a:pt x="527" y="22"/>
                    <a:pt x="527" y="22"/>
                  </a:cubicBezTo>
                  <a:cubicBezTo>
                    <a:pt x="527" y="21"/>
                    <a:pt x="528" y="21"/>
                    <a:pt x="529" y="20"/>
                  </a:cubicBezTo>
                  <a:cubicBezTo>
                    <a:pt x="529" y="19"/>
                    <a:pt x="530" y="18"/>
                    <a:pt x="530" y="18"/>
                  </a:cubicBezTo>
                  <a:cubicBezTo>
                    <a:pt x="530" y="17"/>
                    <a:pt x="528" y="16"/>
                    <a:pt x="528" y="16"/>
                  </a:cubicBezTo>
                  <a:cubicBezTo>
                    <a:pt x="528" y="15"/>
                    <a:pt x="530" y="14"/>
                    <a:pt x="530" y="14"/>
                  </a:cubicBezTo>
                  <a:cubicBezTo>
                    <a:pt x="529" y="14"/>
                    <a:pt x="528" y="12"/>
                    <a:pt x="528" y="12"/>
                  </a:cubicBezTo>
                  <a:cubicBezTo>
                    <a:pt x="528" y="12"/>
                    <a:pt x="529" y="10"/>
                    <a:pt x="529" y="10"/>
                  </a:cubicBezTo>
                  <a:cubicBezTo>
                    <a:pt x="530" y="10"/>
                    <a:pt x="531" y="11"/>
                    <a:pt x="531" y="11"/>
                  </a:cubicBezTo>
                  <a:cubicBezTo>
                    <a:pt x="532" y="12"/>
                    <a:pt x="534" y="13"/>
                    <a:pt x="534" y="13"/>
                  </a:cubicBezTo>
                  <a:cubicBezTo>
                    <a:pt x="534" y="14"/>
                    <a:pt x="532" y="15"/>
                    <a:pt x="532" y="15"/>
                  </a:cubicBezTo>
                  <a:cubicBezTo>
                    <a:pt x="532" y="16"/>
                    <a:pt x="534" y="16"/>
                    <a:pt x="534" y="17"/>
                  </a:cubicBezTo>
                  <a:cubicBezTo>
                    <a:pt x="534" y="18"/>
                    <a:pt x="532" y="19"/>
                    <a:pt x="532" y="19"/>
                  </a:cubicBezTo>
                  <a:cubicBezTo>
                    <a:pt x="533" y="20"/>
                    <a:pt x="535" y="20"/>
                    <a:pt x="535" y="21"/>
                  </a:cubicBezTo>
                  <a:cubicBezTo>
                    <a:pt x="535" y="22"/>
                    <a:pt x="537" y="22"/>
                    <a:pt x="537" y="23"/>
                  </a:cubicBezTo>
                  <a:cubicBezTo>
                    <a:pt x="537" y="22"/>
                    <a:pt x="539" y="21"/>
                    <a:pt x="539" y="20"/>
                  </a:cubicBezTo>
                  <a:cubicBezTo>
                    <a:pt x="539" y="20"/>
                    <a:pt x="536" y="19"/>
                    <a:pt x="536" y="19"/>
                  </a:cubicBezTo>
                  <a:cubicBezTo>
                    <a:pt x="536" y="18"/>
                    <a:pt x="538" y="17"/>
                    <a:pt x="538" y="17"/>
                  </a:cubicBezTo>
                  <a:cubicBezTo>
                    <a:pt x="538" y="16"/>
                    <a:pt x="539" y="14"/>
                    <a:pt x="540" y="14"/>
                  </a:cubicBezTo>
                  <a:cubicBezTo>
                    <a:pt x="540" y="14"/>
                    <a:pt x="542" y="16"/>
                    <a:pt x="542" y="16"/>
                  </a:cubicBezTo>
                  <a:cubicBezTo>
                    <a:pt x="543" y="16"/>
                    <a:pt x="543" y="14"/>
                    <a:pt x="544" y="14"/>
                  </a:cubicBezTo>
                  <a:cubicBezTo>
                    <a:pt x="545" y="14"/>
                    <a:pt x="545" y="15"/>
                    <a:pt x="546" y="15"/>
                  </a:cubicBezTo>
                  <a:cubicBezTo>
                    <a:pt x="547" y="16"/>
                    <a:pt x="548" y="17"/>
                    <a:pt x="548" y="17"/>
                  </a:cubicBezTo>
                  <a:cubicBezTo>
                    <a:pt x="548" y="18"/>
                    <a:pt x="546" y="19"/>
                    <a:pt x="547" y="19"/>
                  </a:cubicBezTo>
                  <a:cubicBezTo>
                    <a:pt x="547" y="20"/>
                    <a:pt x="549" y="21"/>
                    <a:pt x="549" y="21"/>
                  </a:cubicBezTo>
                  <a:cubicBezTo>
                    <a:pt x="549" y="21"/>
                    <a:pt x="550" y="23"/>
                    <a:pt x="551" y="23"/>
                  </a:cubicBezTo>
                  <a:cubicBezTo>
                    <a:pt x="551" y="23"/>
                    <a:pt x="552" y="21"/>
                    <a:pt x="553" y="21"/>
                  </a:cubicBezTo>
                  <a:cubicBezTo>
                    <a:pt x="553" y="20"/>
                    <a:pt x="554" y="19"/>
                    <a:pt x="554" y="18"/>
                  </a:cubicBezTo>
                  <a:cubicBezTo>
                    <a:pt x="554" y="18"/>
                    <a:pt x="552" y="17"/>
                    <a:pt x="552" y="17"/>
                  </a:cubicBezTo>
                  <a:cubicBezTo>
                    <a:pt x="553" y="16"/>
                    <a:pt x="553" y="15"/>
                    <a:pt x="554" y="14"/>
                  </a:cubicBezTo>
                  <a:cubicBezTo>
                    <a:pt x="554" y="14"/>
                    <a:pt x="556" y="16"/>
                    <a:pt x="556" y="16"/>
                  </a:cubicBezTo>
                  <a:cubicBezTo>
                    <a:pt x="557" y="17"/>
                    <a:pt x="558" y="18"/>
                    <a:pt x="558" y="18"/>
                  </a:cubicBezTo>
                  <a:cubicBezTo>
                    <a:pt x="559" y="18"/>
                    <a:pt x="560" y="20"/>
                    <a:pt x="561" y="20"/>
                  </a:cubicBezTo>
                  <a:cubicBezTo>
                    <a:pt x="561" y="20"/>
                    <a:pt x="562" y="17"/>
                    <a:pt x="562" y="17"/>
                  </a:cubicBezTo>
                  <a:cubicBezTo>
                    <a:pt x="563" y="18"/>
                    <a:pt x="564" y="19"/>
                    <a:pt x="565" y="19"/>
                  </a:cubicBezTo>
                  <a:cubicBezTo>
                    <a:pt x="565" y="20"/>
                    <a:pt x="563" y="21"/>
                    <a:pt x="563" y="21"/>
                  </a:cubicBezTo>
                  <a:cubicBezTo>
                    <a:pt x="563" y="22"/>
                    <a:pt x="561" y="23"/>
                    <a:pt x="561" y="23"/>
                  </a:cubicBezTo>
                  <a:cubicBezTo>
                    <a:pt x="561" y="24"/>
                    <a:pt x="563" y="25"/>
                    <a:pt x="563" y="25"/>
                  </a:cubicBezTo>
                  <a:cubicBezTo>
                    <a:pt x="564" y="26"/>
                    <a:pt x="565" y="26"/>
                    <a:pt x="566" y="27"/>
                  </a:cubicBezTo>
                  <a:cubicBezTo>
                    <a:pt x="567" y="25"/>
                    <a:pt x="568" y="24"/>
                    <a:pt x="569" y="22"/>
                  </a:cubicBezTo>
                  <a:cubicBezTo>
                    <a:pt x="570" y="22"/>
                    <a:pt x="570" y="21"/>
                    <a:pt x="571" y="20"/>
                  </a:cubicBezTo>
                  <a:cubicBezTo>
                    <a:pt x="572" y="19"/>
                    <a:pt x="573" y="17"/>
                    <a:pt x="574" y="16"/>
                  </a:cubicBezTo>
                  <a:cubicBezTo>
                    <a:pt x="575" y="15"/>
                    <a:pt x="575" y="14"/>
                    <a:pt x="576" y="14"/>
                  </a:cubicBezTo>
                  <a:cubicBezTo>
                    <a:pt x="577" y="14"/>
                    <a:pt x="577" y="15"/>
                    <a:pt x="578" y="15"/>
                  </a:cubicBezTo>
                  <a:cubicBezTo>
                    <a:pt x="579" y="16"/>
                    <a:pt x="580" y="16"/>
                    <a:pt x="580" y="17"/>
                  </a:cubicBezTo>
                  <a:cubicBezTo>
                    <a:pt x="580" y="17"/>
                    <a:pt x="578" y="19"/>
                    <a:pt x="579" y="19"/>
                  </a:cubicBezTo>
                  <a:cubicBezTo>
                    <a:pt x="579" y="19"/>
                    <a:pt x="581" y="21"/>
                    <a:pt x="581" y="21"/>
                  </a:cubicBezTo>
                  <a:cubicBezTo>
                    <a:pt x="581" y="21"/>
                    <a:pt x="582" y="19"/>
                    <a:pt x="582" y="19"/>
                  </a:cubicBezTo>
                  <a:cubicBezTo>
                    <a:pt x="583" y="18"/>
                    <a:pt x="584" y="17"/>
                    <a:pt x="584" y="16"/>
                  </a:cubicBezTo>
                  <a:cubicBezTo>
                    <a:pt x="584" y="16"/>
                    <a:pt x="582" y="15"/>
                    <a:pt x="582" y="15"/>
                  </a:cubicBezTo>
                  <a:cubicBezTo>
                    <a:pt x="582" y="14"/>
                    <a:pt x="583" y="13"/>
                    <a:pt x="584" y="12"/>
                  </a:cubicBezTo>
                  <a:cubicBezTo>
                    <a:pt x="584" y="12"/>
                    <a:pt x="585" y="11"/>
                    <a:pt x="585" y="10"/>
                  </a:cubicBezTo>
                  <a:cubicBezTo>
                    <a:pt x="586" y="9"/>
                    <a:pt x="587" y="9"/>
                    <a:pt x="587" y="8"/>
                  </a:cubicBezTo>
                  <a:cubicBezTo>
                    <a:pt x="587" y="8"/>
                    <a:pt x="588" y="6"/>
                    <a:pt x="589" y="6"/>
                  </a:cubicBezTo>
                  <a:cubicBezTo>
                    <a:pt x="589" y="6"/>
                    <a:pt x="591" y="7"/>
                    <a:pt x="591" y="7"/>
                  </a:cubicBezTo>
                  <a:cubicBezTo>
                    <a:pt x="591" y="8"/>
                    <a:pt x="590" y="9"/>
                    <a:pt x="589" y="10"/>
                  </a:cubicBezTo>
                  <a:cubicBezTo>
                    <a:pt x="589" y="10"/>
                    <a:pt x="588" y="12"/>
                    <a:pt x="588" y="12"/>
                  </a:cubicBezTo>
                  <a:cubicBezTo>
                    <a:pt x="588" y="12"/>
                    <a:pt x="590" y="14"/>
                    <a:pt x="590" y="14"/>
                  </a:cubicBezTo>
                  <a:cubicBezTo>
                    <a:pt x="590" y="14"/>
                    <a:pt x="591" y="11"/>
                    <a:pt x="592" y="11"/>
                  </a:cubicBezTo>
                  <a:cubicBezTo>
                    <a:pt x="592" y="11"/>
                    <a:pt x="593" y="13"/>
                    <a:pt x="594" y="13"/>
                  </a:cubicBezTo>
                  <a:cubicBezTo>
                    <a:pt x="594" y="13"/>
                    <a:pt x="595" y="11"/>
                    <a:pt x="595" y="11"/>
                  </a:cubicBezTo>
                  <a:cubicBezTo>
                    <a:pt x="596" y="11"/>
                    <a:pt x="597" y="13"/>
                    <a:pt x="598" y="13"/>
                  </a:cubicBezTo>
                  <a:cubicBezTo>
                    <a:pt x="598" y="12"/>
                    <a:pt x="599" y="11"/>
                    <a:pt x="599" y="10"/>
                  </a:cubicBezTo>
                  <a:cubicBezTo>
                    <a:pt x="600" y="10"/>
                    <a:pt x="601" y="9"/>
                    <a:pt x="601" y="8"/>
                  </a:cubicBezTo>
                  <a:cubicBezTo>
                    <a:pt x="601" y="8"/>
                    <a:pt x="603" y="6"/>
                    <a:pt x="603" y="6"/>
                  </a:cubicBezTo>
                  <a:cubicBezTo>
                    <a:pt x="603" y="6"/>
                    <a:pt x="601" y="4"/>
                    <a:pt x="601" y="4"/>
                  </a:cubicBezTo>
                  <a:cubicBezTo>
                    <a:pt x="601" y="4"/>
                    <a:pt x="602" y="2"/>
                    <a:pt x="602" y="2"/>
                  </a:cubicBezTo>
                  <a:cubicBezTo>
                    <a:pt x="603" y="2"/>
                    <a:pt x="604" y="4"/>
                    <a:pt x="605" y="4"/>
                  </a:cubicBezTo>
                  <a:cubicBezTo>
                    <a:pt x="605" y="4"/>
                    <a:pt x="607" y="5"/>
                    <a:pt x="607" y="5"/>
                  </a:cubicBezTo>
                  <a:cubicBezTo>
                    <a:pt x="607" y="6"/>
                    <a:pt x="605" y="7"/>
                    <a:pt x="605" y="8"/>
                  </a:cubicBezTo>
                  <a:cubicBezTo>
                    <a:pt x="605" y="8"/>
                    <a:pt x="603" y="9"/>
                    <a:pt x="603" y="10"/>
                  </a:cubicBezTo>
                  <a:cubicBezTo>
                    <a:pt x="603" y="10"/>
                    <a:pt x="606" y="11"/>
                    <a:pt x="606" y="12"/>
                  </a:cubicBezTo>
                  <a:cubicBezTo>
                    <a:pt x="605" y="12"/>
                    <a:pt x="604" y="14"/>
                    <a:pt x="604" y="14"/>
                  </a:cubicBezTo>
                  <a:cubicBezTo>
                    <a:pt x="603" y="14"/>
                    <a:pt x="602" y="12"/>
                    <a:pt x="602" y="12"/>
                  </a:cubicBezTo>
                  <a:cubicBezTo>
                    <a:pt x="601" y="12"/>
                    <a:pt x="600" y="14"/>
                    <a:pt x="600" y="14"/>
                  </a:cubicBezTo>
                  <a:cubicBezTo>
                    <a:pt x="600" y="15"/>
                    <a:pt x="598" y="16"/>
                    <a:pt x="598" y="16"/>
                  </a:cubicBezTo>
                  <a:cubicBezTo>
                    <a:pt x="598" y="17"/>
                    <a:pt x="601" y="18"/>
                    <a:pt x="600" y="18"/>
                  </a:cubicBezTo>
                  <a:cubicBezTo>
                    <a:pt x="600" y="19"/>
                    <a:pt x="599" y="20"/>
                    <a:pt x="599" y="20"/>
                  </a:cubicBezTo>
                  <a:cubicBezTo>
                    <a:pt x="598" y="21"/>
                    <a:pt x="597" y="22"/>
                    <a:pt x="597" y="23"/>
                  </a:cubicBezTo>
                  <a:cubicBezTo>
                    <a:pt x="597" y="23"/>
                    <a:pt x="599" y="24"/>
                    <a:pt x="599" y="24"/>
                  </a:cubicBezTo>
                  <a:cubicBezTo>
                    <a:pt x="599" y="25"/>
                    <a:pt x="598" y="26"/>
                    <a:pt x="598" y="27"/>
                  </a:cubicBezTo>
                  <a:cubicBezTo>
                    <a:pt x="597" y="27"/>
                    <a:pt x="596" y="28"/>
                    <a:pt x="596" y="29"/>
                  </a:cubicBezTo>
                  <a:cubicBezTo>
                    <a:pt x="597" y="29"/>
                    <a:pt x="597" y="31"/>
                    <a:pt x="598" y="31"/>
                  </a:cubicBezTo>
                  <a:cubicBezTo>
                    <a:pt x="598" y="30"/>
                    <a:pt x="600" y="29"/>
                    <a:pt x="600" y="28"/>
                  </a:cubicBezTo>
                  <a:cubicBezTo>
                    <a:pt x="600" y="28"/>
                    <a:pt x="601" y="27"/>
                    <a:pt x="602" y="26"/>
                  </a:cubicBezTo>
                  <a:cubicBezTo>
                    <a:pt x="602" y="25"/>
                    <a:pt x="603" y="25"/>
                    <a:pt x="603" y="24"/>
                  </a:cubicBezTo>
                  <a:cubicBezTo>
                    <a:pt x="604" y="23"/>
                    <a:pt x="604" y="22"/>
                    <a:pt x="605" y="22"/>
                  </a:cubicBezTo>
                  <a:cubicBezTo>
                    <a:pt x="605" y="21"/>
                    <a:pt x="607" y="20"/>
                    <a:pt x="607" y="19"/>
                  </a:cubicBezTo>
                  <a:cubicBezTo>
                    <a:pt x="607" y="19"/>
                    <a:pt x="604" y="18"/>
                    <a:pt x="604" y="18"/>
                  </a:cubicBezTo>
                  <a:cubicBezTo>
                    <a:pt x="605" y="17"/>
                    <a:pt x="606" y="16"/>
                    <a:pt x="606" y="15"/>
                  </a:cubicBezTo>
                  <a:cubicBezTo>
                    <a:pt x="607" y="15"/>
                    <a:pt x="607" y="14"/>
                    <a:pt x="608" y="13"/>
                  </a:cubicBezTo>
                  <a:cubicBezTo>
                    <a:pt x="608" y="13"/>
                    <a:pt x="610" y="15"/>
                    <a:pt x="610" y="15"/>
                  </a:cubicBezTo>
                  <a:cubicBezTo>
                    <a:pt x="611" y="13"/>
                    <a:pt x="612" y="12"/>
                    <a:pt x="613" y="10"/>
                  </a:cubicBezTo>
                  <a:cubicBezTo>
                    <a:pt x="614" y="11"/>
                    <a:pt x="616" y="12"/>
                    <a:pt x="616" y="12"/>
                  </a:cubicBezTo>
                  <a:cubicBezTo>
                    <a:pt x="616" y="13"/>
                    <a:pt x="614" y="14"/>
                    <a:pt x="614" y="14"/>
                  </a:cubicBezTo>
                  <a:cubicBezTo>
                    <a:pt x="614" y="15"/>
                    <a:pt x="616" y="16"/>
                    <a:pt x="616" y="16"/>
                  </a:cubicBezTo>
                  <a:cubicBezTo>
                    <a:pt x="616" y="16"/>
                    <a:pt x="618" y="14"/>
                    <a:pt x="618" y="14"/>
                  </a:cubicBezTo>
                  <a:cubicBezTo>
                    <a:pt x="618" y="14"/>
                    <a:pt x="620" y="15"/>
                    <a:pt x="620" y="16"/>
                  </a:cubicBezTo>
                  <a:cubicBezTo>
                    <a:pt x="620" y="16"/>
                    <a:pt x="618" y="18"/>
                    <a:pt x="618" y="18"/>
                  </a:cubicBezTo>
                  <a:cubicBezTo>
                    <a:pt x="619" y="18"/>
                    <a:pt x="620" y="19"/>
                    <a:pt x="621" y="19"/>
                  </a:cubicBezTo>
                  <a:cubicBezTo>
                    <a:pt x="621" y="20"/>
                    <a:pt x="622" y="17"/>
                    <a:pt x="622" y="17"/>
                  </a:cubicBezTo>
                  <a:cubicBezTo>
                    <a:pt x="623" y="17"/>
                    <a:pt x="624" y="19"/>
                    <a:pt x="625" y="19"/>
                  </a:cubicBezTo>
                  <a:cubicBezTo>
                    <a:pt x="626" y="17"/>
                    <a:pt x="627" y="16"/>
                    <a:pt x="628" y="15"/>
                  </a:cubicBezTo>
                  <a:cubicBezTo>
                    <a:pt x="629" y="14"/>
                    <a:pt x="629" y="13"/>
                    <a:pt x="630" y="12"/>
                  </a:cubicBezTo>
                  <a:cubicBezTo>
                    <a:pt x="630" y="12"/>
                    <a:pt x="631" y="11"/>
                    <a:pt x="631" y="10"/>
                  </a:cubicBezTo>
                  <a:cubicBezTo>
                    <a:pt x="632" y="10"/>
                    <a:pt x="633" y="8"/>
                    <a:pt x="633" y="8"/>
                  </a:cubicBezTo>
                  <a:cubicBezTo>
                    <a:pt x="633" y="7"/>
                    <a:pt x="631" y="6"/>
                    <a:pt x="631" y="6"/>
                  </a:cubicBezTo>
                  <a:cubicBezTo>
                    <a:pt x="631" y="5"/>
                    <a:pt x="632" y="4"/>
                    <a:pt x="633" y="4"/>
                  </a:cubicBezTo>
                  <a:cubicBezTo>
                    <a:pt x="633" y="3"/>
                    <a:pt x="634" y="2"/>
                    <a:pt x="634" y="2"/>
                  </a:cubicBezTo>
                  <a:cubicBezTo>
                    <a:pt x="636" y="3"/>
                    <a:pt x="637" y="4"/>
                    <a:pt x="639" y="5"/>
                  </a:cubicBezTo>
                  <a:cubicBezTo>
                    <a:pt x="639" y="6"/>
                    <a:pt x="637" y="7"/>
                    <a:pt x="637" y="7"/>
                  </a:cubicBezTo>
                  <a:cubicBezTo>
                    <a:pt x="637" y="8"/>
                    <a:pt x="639" y="9"/>
                    <a:pt x="639" y="9"/>
                  </a:cubicBezTo>
                  <a:cubicBezTo>
                    <a:pt x="640" y="10"/>
                    <a:pt x="641" y="10"/>
                    <a:pt x="642" y="11"/>
                  </a:cubicBezTo>
                  <a:cubicBezTo>
                    <a:pt x="642" y="11"/>
                    <a:pt x="643" y="12"/>
                    <a:pt x="644" y="12"/>
                  </a:cubicBezTo>
                  <a:cubicBezTo>
                    <a:pt x="645" y="13"/>
                    <a:pt x="645" y="14"/>
                    <a:pt x="646" y="14"/>
                  </a:cubicBezTo>
                  <a:cubicBezTo>
                    <a:pt x="646" y="14"/>
                    <a:pt x="648" y="16"/>
                    <a:pt x="648" y="16"/>
                  </a:cubicBezTo>
                  <a:cubicBezTo>
                    <a:pt x="648" y="16"/>
                    <a:pt x="647" y="18"/>
                    <a:pt x="647" y="18"/>
                  </a:cubicBezTo>
                  <a:cubicBezTo>
                    <a:pt x="646" y="19"/>
                    <a:pt x="645" y="20"/>
                    <a:pt x="645" y="20"/>
                  </a:cubicBezTo>
                  <a:cubicBezTo>
                    <a:pt x="644" y="20"/>
                    <a:pt x="643" y="19"/>
                    <a:pt x="643" y="19"/>
                  </a:cubicBezTo>
                  <a:cubicBezTo>
                    <a:pt x="642" y="19"/>
                    <a:pt x="642" y="21"/>
                    <a:pt x="641" y="21"/>
                  </a:cubicBezTo>
                  <a:cubicBezTo>
                    <a:pt x="642" y="22"/>
                    <a:pt x="644" y="23"/>
                    <a:pt x="645" y="24"/>
                  </a:cubicBezTo>
                  <a:cubicBezTo>
                    <a:pt x="646" y="24"/>
                    <a:pt x="646" y="22"/>
                    <a:pt x="647" y="22"/>
                  </a:cubicBezTo>
                  <a:cubicBezTo>
                    <a:pt x="647" y="22"/>
                    <a:pt x="649" y="24"/>
                    <a:pt x="649" y="24"/>
                  </a:cubicBezTo>
                  <a:cubicBezTo>
                    <a:pt x="650" y="23"/>
                    <a:pt x="651" y="22"/>
                    <a:pt x="651" y="21"/>
                  </a:cubicBezTo>
                  <a:cubicBezTo>
                    <a:pt x="652" y="21"/>
                    <a:pt x="652" y="20"/>
                    <a:pt x="653" y="19"/>
                  </a:cubicBezTo>
                  <a:cubicBezTo>
                    <a:pt x="653" y="18"/>
                    <a:pt x="654" y="18"/>
                    <a:pt x="654" y="17"/>
                  </a:cubicBezTo>
                  <a:cubicBezTo>
                    <a:pt x="655" y="16"/>
                    <a:pt x="656" y="15"/>
                    <a:pt x="656" y="15"/>
                  </a:cubicBezTo>
                  <a:cubicBezTo>
                    <a:pt x="656" y="14"/>
                    <a:pt x="658" y="13"/>
                    <a:pt x="658" y="13"/>
                  </a:cubicBezTo>
                  <a:cubicBezTo>
                    <a:pt x="658" y="12"/>
                    <a:pt x="656" y="11"/>
                    <a:pt x="656" y="11"/>
                  </a:cubicBezTo>
                  <a:cubicBezTo>
                    <a:pt x="655" y="11"/>
                    <a:pt x="653" y="9"/>
                    <a:pt x="653" y="9"/>
                  </a:cubicBezTo>
                  <a:cubicBezTo>
                    <a:pt x="654" y="9"/>
                    <a:pt x="655" y="7"/>
                    <a:pt x="655" y="7"/>
                  </a:cubicBezTo>
                  <a:cubicBezTo>
                    <a:pt x="656" y="7"/>
                    <a:pt x="657" y="8"/>
                    <a:pt x="657" y="9"/>
                  </a:cubicBezTo>
                  <a:cubicBezTo>
                    <a:pt x="658" y="9"/>
                    <a:pt x="659" y="10"/>
                    <a:pt x="660" y="10"/>
                  </a:cubicBezTo>
                  <a:cubicBezTo>
                    <a:pt x="660" y="11"/>
                    <a:pt x="661" y="12"/>
                    <a:pt x="662" y="12"/>
                  </a:cubicBezTo>
                  <a:cubicBezTo>
                    <a:pt x="662" y="12"/>
                    <a:pt x="663" y="14"/>
                    <a:pt x="664" y="14"/>
                  </a:cubicBezTo>
                  <a:cubicBezTo>
                    <a:pt x="664" y="14"/>
                    <a:pt x="665" y="12"/>
                    <a:pt x="666" y="11"/>
                  </a:cubicBezTo>
                  <a:cubicBezTo>
                    <a:pt x="666" y="11"/>
                    <a:pt x="667" y="9"/>
                    <a:pt x="667" y="9"/>
                  </a:cubicBezTo>
                  <a:cubicBezTo>
                    <a:pt x="668" y="9"/>
                    <a:pt x="669" y="11"/>
                    <a:pt x="670" y="11"/>
                  </a:cubicBezTo>
                  <a:cubicBezTo>
                    <a:pt x="670" y="11"/>
                    <a:pt x="671" y="13"/>
                    <a:pt x="672" y="13"/>
                  </a:cubicBezTo>
                  <a:cubicBezTo>
                    <a:pt x="672" y="13"/>
                    <a:pt x="673" y="11"/>
                    <a:pt x="674" y="10"/>
                  </a:cubicBezTo>
                  <a:cubicBezTo>
                    <a:pt x="674" y="10"/>
                    <a:pt x="675" y="8"/>
                    <a:pt x="675" y="8"/>
                  </a:cubicBezTo>
                  <a:cubicBezTo>
                    <a:pt x="676" y="8"/>
                    <a:pt x="677" y="9"/>
                    <a:pt x="677" y="10"/>
                  </a:cubicBezTo>
                  <a:cubicBezTo>
                    <a:pt x="678" y="10"/>
                    <a:pt x="676" y="12"/>
                    <a:pt x="676" y="12"/>
                  </a:cubicBezTo>
                  <a:cubicBezTo>
                    <a:pt x="675" y="13"/>
                    <a:pt x="674" y="14"/>
                    <a:pt x="674" y="14"/>
                  </a:cubicBezTo>
                  <a:cubicBezTo>
                    <a:pt x="674" y="15"/>
                    <a:pt x="676" y="16"/>
                    <a:pt x="676" y="16"/>
                  </a:cubicBezTo>
                  <a:cubicBezTo>
                    <a:pt x="676" y="17"/>
                    <a:pt x="675" y="18"/>
                    <a:pt x="675" y="18"/>
                  </a:cubicBezTo>
                  <a:cubicBezTo>
                    <a:pt x="675" y="19"/>
                    <a:pt x="677" y="19"/>
                    <a:pt x="677" y="20"/>
                  </a:cubicBezTo>
                  <a:cubicBezTo>
                    <a:pt x="677" y="21"/>
                    <a:pt x="675" y="22"/>
                    <a:pt x="675" y="22"/>
                  </a:cubicBezTo>
                  <a:cubicBezTo>
                    <a:pt x="675" y="23"/>
                    <a:pt x="677" y="23"/>
                    <a:pt x="677" y="24"/>
                  </a:cubicBezTo>
                  <a:cubicBezTo>
                    <a:pt x="677" y="25"/>
                    <a:pt x="676" y="26"/>
                    <a:pt x="676" y="26"/>
                  </a:cubicBezTo>
                  <a:cubicBezTo>
                    <a:pt x="676" y="27"/>
                    <a:pt x="678" y="27"/>
                    <a:pt x="678" y="28"/>
                  </a:cubicBezTo>
                  <a:cubicBezTo>
                    <a:pt x="678" y="27"/>
                    <a:pt x="679" y="26"/>
                    <a:pt x="680" y="26"/>
                  </a:cubicBezTo>
                  <a:cubicBezTo>
                    <a:pt x="680" y="25"/>
                    <a:pt x="681" y="24"/>
                    <a:pt x="681" y="23"/>
                  </a:cubicBezTo>
                  <a:cubicBezTo>
                    <a:pt x="682" y="23"/>
                    <a:pt x="683" y="22"/>
                    <a:pt x="683" y="21"/>
                  </a:cubicBezTo>
                  <a:cubicBezTo>
                    <a:pt x="683" y="21"/>
                    <a:pt x="681" y="20"/>
                    <a:pt x="681" y="19"/>
                  </a:cubicBezTo>
                  <a:cubicBezTo>
                    <a:pt x="681" y="19"/>
                    <a:pt x="683" y="18"/>
                    <a:pt x="682" y="17"/>
                  </a:cubicBezTo>
                  <a:cubicBezTo>
                    <a:pt x="682" y="17"/>
                    <a:pt x="680" y="16"/>
                    <a:pt x="680" y="16"/>
                  </a:cubicBezTo>
                  <a:cubicBezTo>
                    <a:pt x="680" y="15"/>
                    <a:pt x="682" y="14"/>
                    <a:pt x="682" y="13"/>
                  </a:cubicBezTo>
                  <a:cubicBezTo>
                    <a:pt x="682" y="13"/>
                    <a:pt x="680" y="12"/>
                    <a:pt x="680" y="12"/>
                  </a:cubicBezTo>
                  <a:cubicBezTo>
                    <a:pt x="680" y="11"/>
                    <a:pt x="681" y="9"/>
                    <a:pt x="681" y="9"/>
                  </a:cubicBezTo>
                  <a:cubicBezTo>
                    <a:pt x="682" y="9"/>
                    <a:pt x="683" y="11"/>
                    <a:pt x="684" y="11"/>
                  </a:cubicBezTo>
                  <a:cubicBezTo>
                    <a:pt x="684" y="11"/>
                    <a:pt x="685" y="13"/>
                    <a:pt x="686" y="13"/>
                  </a:cubicBezTo>
                  <a:cubicBezTo>
                    <a:pt x="686" y="13"/>
                    <a:pt x="687" y="10"/>
                    <a:pt x="688" y="11"/>
                  </a:cubicBezTo>
                  <a:cubicBezTo>
                    <a:pt x="688" y="11"/>
                    <a:pt x="689" y="12"/>
                    <a:pt x="690" y="12"/>
                  </a:cubicBezTo>
                  <a:cubicBezTo>
                    <a:pt x="691" y="13"/>
                    <a:pt x="691" y="13"/>
                    <a:pt x="692" y="14"/>
                  </a:cubicBezTo>
                  <a:cubicBezTo>
                    <a:pt x="693" y="14"/>
                    <a:pt x="694" y="15"/>
                    <a:pt x="694" y="16"/>
                  </a:cubicBezTo>
                  <a:cubicBezTo>
                    <a:pt x="695" y="16"/>
                    <a:pt x="696" y="17"/>
                    <a:pt x="697" y="17"/>
                  </a:cubicBezTo>
                  <a:cubicBezTo>
                    <a:pt x="697" y="17"/>
                    <a:pt x="698" y="15"/>
                    <a:pt x="698" y="15"/>
                  </a:cubicBezTo>
                  <a:cubicBezTo>
                    <a:pt x="699" y="15"/>
                    <a:pt x="700" y="17"/>
                    <a:pt x="700" y="17"/>
                  </a:cubicBezTo>
                  <a:cubicBezTo>
                    <a:pt x="701" y="17"/>
                    <a:pt x="702" y="15"/>
                    <a:pt x="702" y="15"/>
                  </a:cubicBezTo>
                  <a:cubicBezTo>
                    <a:pt x="702" y="14"/>
                    <a:pt x="700" y="13"/>
                    <a:pt x="700" y="13"/>
                  </a:cubicBezTo>
                  <a:cubicBezTo>
                    <a:pt x="700" y="12"/>
                    <a:pt x="701" y="11"/>
                    <a:pt x="702" y="11"/>
                  </a:cubicBezTo>
                  <a:cubicBezTo>
                    <a:pt x="702" y="10"/>
                    <a:pt x="703" y="9"/>
                    <a:pt x="703" y="8"/>
                  </a:cubicBezTo>
                  <a:cubicBezTo>
                    <a:pt x="705" y="10"/>
                    <a:pt x="706" y="11"/>
                    <a:pt x="708" y="12"/>
                  </a:cubicBezTo>
                  <a:cubicBezTo>
                    <a:pt x="707" y="13"/>
                    <a:pt x="707" y="13"/>
                    <a:pt x="706" y="14"/>
                  </a:cubicBezTo>
                  <a:cubicBezTo>
                    <a:pt x="706" y="14"/>
                    <a:pt x="704" y="16"/>
                    <a:pt x="704" y="16"/>
                  </a:cubicBezTo>
                  <a:cubicBezTo>
                    <a:pt x="704" y="17"/>
                    <a:pt x="706" y="18"/>
                    <a:pt x="707" y="18"/>
                  </a:cubicBezTo>
                  <a:cubicBezTo>
                    <a:pt x="707" y="18"/>
                    <a:pt x="709" y="19"/>
                    <a:pt x="709" y="20"/>
                  </a:cubicBezTo>
                  <a:cubicBezTo>
                    <a:pt x="709" y="20"/>
                    <a:pt x="707" y="21"/>
                    <a:pt x="707" y="22"/>
                  </a:cubicBezTo>
                  <a:cubicBezTo>
                    <a:pt x="707" y="22"/>
                    <a:pt x="709" y="23"/>
                    <a:pt x="709" y="24"/>
                  </a:cubicBezTo>
                  <a:cubicBezTo>
                    <a:pt x="709" y="24"/>
                    <a:pt x="708" y="25"/>
                    <a:pt x="708" y="26"/>
                  </a:cubicBezTo>
                  <a:cubicBezTo>
                    <a:pt x="707" y="26"/>
                    <a:pt x="706" y="28"/>
                    <a:pt x="706" y="28"/>
                  </a:cubicBezTo>
                  <a:cubicBezTo>
                    <a:pt x="706" y="29"/>
                    <a:pt x="708" y="29"/>
                    <a:pt x="708" y="30"/>
                  </a:cubicBezTo>
                  <a:cubicBezTo>
                    <a:pt x="709" y="28"/>
                    <a:pt x="710" y="27"/>
                    <a:pt x="712" y="25"/>
                  </a:cubicBezTo>
                  <a:cubicBezTo>
                    <a:pt x="712" y="25"/>
                    <a:pt x="713" y="23"/>
                    <a:pt x="713" y="23"/>
                  </a:cubicBezTo>
                  <a:cubicBezTo>
                    <a:pt x="713" y="23"/>
                    <a:pt x="711" y="22"/>
                    <a:pt x="711" y="21"/>
                  </a:cubicBezTo>
                  <a:cubicBezTo>
                    <a:pt x="711" y="21"/>
                    <a:pt x="709" y="20"/>
                    <a:pt x="709" y="20"/>
                  </a:cubicBezTo>
                  <a:cubicBezTo>
                    <a:pt x="709" y="19"/>
                    <a:pt x="710" y="18"/>
                    <a:pt x="711" y="17"/>
                  </a:cubicBezTo>
                  <a:cubicBezTo>
                    <a:pt x="711" y="17"/>
                    <a:pt x="712" y="16"/>
                    <a:pt x="712" y="15"/>
                  </a:cubicBezTo>
                  <a:cubicBezTo>
                    <a:pt x="712" y="15"/>
                    <a:pt x="710" y="14"/>
                    <a:pt x="710" y="14"/>
                  </a:cubicBezTo>
                  <a:cubicBezTo>
                    <a:pt x="711" y="12"/>
                    <a:pt x="712" y="11"/>
                    <a:pt x="713" y="9"/>
                  </a:cubicBezTo>
                  <a:cubicBezTo>
                    <a:pt x="714" y="10"/>
                    <a:pt x="715" y="10"/>
                    <a:pt x="716" y="11"/>
                  </a:cubicBezTo>
                  <a:cubicBezTo>
                    <a:pt x="716" y="11"/>
                    <a:pt x="718" y="12"/>
                    <a:pt x="718" y="12"/>
                  </a:cubicBezTo>
                  <a:cubicBezTo>
                    <a:pt x="718" y="13"/>
                    <a:pt x="716" y="14"/>
                    <a:pt x="716" y="15"/>
                  </a:cubicBezTo>
                  <a:cubicBezTo>
                    <a:pt x="716" y="15"/>
                    <a:pt x="714" y="13"/>
                    <a:pt x="714" y="13"/>
                  </a:cubicBezTo>
                  <a:cubicBezTo>
                    <a:pt x="713" y="13"/>
                    <a:pt x="713" y="15"/>
                    <a:pt x="712" y="15"/>
                  </a:cubicBezTo>
                  <a:cubicBezTo>
                    <a:pt x="714" y="16"/>
                    <a:pt x="715" y="17"/>
                    <a:pt x="717" y="19"/>
                  </a:cubicBezTo>
                  <a:cubicBezTo>
                    <a:pt x="717" y="18"/>
                    <a:pt x="718" y="17"/>
                    <a:pt x="718" y="16"/>
                  </a:cubicBezTo>
                  <a:cubicBezTo>
                    <a:pt x="719" y="16"/>
                    <a:pt x="719" y="15"/>
                    <a:pt x="720" y="14"/>
                  </a:cubicBezTo>
                  <a:cubicBezTo>
                    <a:pt x="721" y="14"/>
                    <a:pt x="721" y="12"/>
                    <a:pt x="722" y="12"/>
                  </a:cubicBezTo>
                  <a:cubicBezTo>
                    <a:pt x="722" y="12"/>
                    <a:pt x="724" y="14"/>
                    <a:pt x="724" y="14"/>
                  </a:cubicBezTo>
                  <a:cubicBezTo>
                    <a:pt x="724" y="13"/>
                    <a:pt x="726" y="12"/>
                    <a:pt x="726" y="11"/>
                  </a:cubicBezTo>
                  <a:cubicBezTo>
                    <a:pt x="726" y="11"/>
                    <a:pt x="723" y="10"/>
                    <a:pt x="724" y="10"/>
                  </a:cubicBezTo>
                  <a:cubicBezTo>
                    <a:pt x="724" y="9"/>
                    <a:pt x="725" y="8"/>
                    <a:pt x="725" y="7"/>
                  </a:cubicBezTo>
                  <a:cubicBezTo>
                    <a:pt x="726" y="7"/>
                    <a:pt x="727" y="9"/>
                    <a:pt x="727" y="9"/>
                  </a:cubicBezTo>
                  <a:cubicBezTo>
                    <a:pt x="728" y="10"/>
                    <a:pt x="730" y="10"/>
                    <a:pt x="730" y="11"/>
                  </a:cubicBezTo>
                  <a:cubicBezTo>
                    <a:pt x="730" y="11"/>
                    <a:pt x="728" y="13"/>
                    <a:pt x="728" y="13"/>
                  </a:cubicBezTo>
                  <a:cubicBezTo>
                    <a:pt x="727" y="14"/>
                    <a:pt x="727" y="15"/>
                    <a:pt x="726" y="15"/>
                  </a:cubicBezTo>
                  <a:cubicBezTo>
                    <a:pt x="726" y="15"/>
                    <a:pt x="725" y="14"/>
                    <a:pt x="724" y="14"/>
                  </a:cubicBezTo>
                  <a:cubicBezTo>
                    <a:pt x="724" y="14"/>
                    <a:pt x="722" y="16"/>
                    <a:pt x="722" y="16"/>
                  </a:cubicBezTo>
                  <a:cubicBezTo>
                    <a:pt x="722" y="16"/>
                    <a:pt x="725" y="17"/>
                    <a:pt x="725" y="18"/>
                  </a:cubicBezTo>
                  <a:cubicBezTo>
                    <a:pt x="725" y="18"/>
                    <a:pt x="723" y="19"/>
                    <a:pt x="723" y="20"/>
                  </a:cubicBezTo>
                  <a:cubicBezTo>
                    <a:pt x="724" y="20"/>
                    <a:pt x="724" y="21"/>
                    <a:pt x="725" y="22"/>
                  </a:cubicBezTo>
                  <a:cubicBezTo>
                    <a:pt x="726" y="22"/>
                    <a:pt x="727" y="23"/>
                    <a:pt x="727" y="23"/>
                  </a:cubicBezTo>
                  <a:cubicBezTo>
                    <a:pt x="728" y="23"/>
                    <a:pt x="729" y="21"/>
                    <a:pt x="729" y="21"/>
                  </a:cubicBezTo>
                  <a:cubicBezTo>
                    <a:pt x="730" y="20"/>
                    <a:pt x="730" y="19"/>
                    <a:pt x="731" y="19"/>
                  </a:cubicBezTo>
                  <a:cubicBezTo>
                    <a:pt x="731" y="18"/>
                    <a:pt x="732" y="17"/>
                    <a:pt x="732" y="17"/>
                  </a:cubicBezTo>
                  <a:cubicBezTo>
                    <a:pt x="733" y="16"/>
                    <a:pt x="734" y="14"/>
                    <a:pt x="734" y="14"/>
                  </a:cubicBezTo>
                  <a:cubicBezTo>
                    <a:pt x="735" y="14"/>
                    <a:pt x="736" y="16"/>
                    <a:pt x="736" y="16"/>
                  </a:cubicBezTo>
                  <a:cubicBezTo>
                    <a:pt x="737" y="16"/>
                    <a:pt x="738" y="17"/>
                    <a:pt x="739" y="18"/>
                  </a:cubicBezTo>
                  <a:cubicBezTo>
                    <a:pt x="739" y="18"/>
                    <a:pt x="737" y="20"/>
                    <a:pt x="737" y="20"/>
                  </a:cubicBezTo>
                  <a:cubicBezTo>
                    <a:pt x="737" y="20"/>
                    <a:pt x="739" y="22"/>
                    <a:pt x="739" y="22"/>
                  </a:cubicBezTo>
                  <a:cubicBezTo>
                    <a:pt x="739" y="21"/>
                    <a:pt x="741" y="20"/>
                    <a:pt x="741" y="19"/>
                  </a:cubicBezTo>
                  <a:cubicBezTo>
                    <a:pt x="741" y="19"/>
                    <a:pt x="739" y="18"/>
                    <a:pt x="739" y="18"/>
                  </a:cubicBezTo>
                  <a:cubicBezTo>
                    <a:pt x="739" y="17"/>
                    <a:pt x="740" y="16"/>
                    <a:pt x="740" y="15"/>
                  </a:cubicBezTo>
                  <a:cubicBezTo>
                    <a:pt x="741" y="15"/>
                    <a:pt x="742" y="14"/>
                    <a:pt x="742" y="13"/>
                  </a:cubicBezTo>
                  <a:cubicBezTo>
                    <a:pt x="742" y="13"/>
                    <a:pt x="744" y="12"/>
                    <a:pt x="744" y="11"/>
                  </a:cubicBezTo>
                  <a:cubicBezTo>
                    <a:pt x="744" y="11"/>
                    <a:pt x="741" y="10"/>
                    <a:pt x="742" y="9"/>
                  </a:cubicBezTo>
                  <a:cubicBezTo>
                    <a:pt x="742" y="9"/>
                    <a:pt x="743" y="8"/>
                    <a:pt x="743" y="7"/>
                  </a:cubicBezTo>
                  <a:cubicBezTo>
                    <a:pt x="744" y="6"/>
                    <a:pt x="744" y="5"/>
                    <a:pt x="745" y="5"/>
                  </a:cubicBezTo>
                  <a:cubicBezTo>
                    <a:pt x="745" y="5"/>
                    <a:pt x="747" y="7"/>
                    <a:pt x="747" y="7"/>
                  </a:cubicBezTo>
                  <a:cubicBezTo>
                    <a:pt x="748" y="6"/>
                    <a:pt x="748" y="5"/>
                    <a:pt x="749" y="4"/>
                  </a:cubicBezTo>
                  <a:cubicBezTo>
                    <a:pt x="750" y="5"/>
                    <a:pt x="750" y="5"/>
                    <a:pt x="751" y="6"/>
                  </a:cubicBezTo>
                  <a:cubicBezTo>
                    <a:pt x="752" y="7"/>
                    <a:pt x="753" y="7"/>
                    <a:pt x="753" y="8"/>
                  </a:cubicBezTo>
                  <a:cubicBezTo>
                    <a:pt x="754" y="8"/>
                    <a:pt x="755" y="9"/>
                    <a:pt x="756" y="9"/>
                  </a:cubicBezTo>
                  <a:cubicBezTo>
                    <a:pt x="756" y="10"/>
                    <a:pt x="754" y="11"/>
                    <a:pt x="754" y="12"/>
                  </a:cubicBezTo>
                  <a:cubicBezTo>
                    <a:pt x="754" y="12"/>
                    <a:pt x="756" y="13"/>
                    <a:pt x="756" y="13"/>
                  </a:cubicBezTo>
                  <a:cubicBezTo>
                    <a:pt x="756" y="14"/>
                    <a:pt x="758" y="15"/>
                    <a:pt x="758" y="15"/>
                  </a:cubicBezTo>
                  <a:cubicBezTo>
                    <a:pt x="758" y="15"/>
                    <a:pt x="756" y="17"/>
                    <a:pt x="757" y="17"/>
                  </a:cubicBezTo>
                  <a:cubicBezTo>
                    <a:pt x="757" y="18"/>
                    <a:pt x="758" y="19"/>
                    <a:pt x="759" y="19"/>
                  </a:cubicBezTo>
                  <a:cubicBezTo>
                    <a:pt x="759" y="19"/>
                    <a:pt x="760" y="17"/>
                    <a:pt x="761" y="17"/>
                  </a:cubicBezTo>
                  <a:cubicBezTo>
                    <a:pt x="761" y="17"/>
                    <a:pt x="762" y="18"/>
                    <a:pt x="763" y="18"/>
                  </a:cubicBezTo>
                  <a:cubicBezTo>
                    <a:pt x="763" y="18"/>
                    <a:pt x="765" y="20"/>
                    <a:pt x="765" y="20"/>
                  </a:cubicBezTo>
                  <a:cubicBezTo>
                    <a:pt x="766" y="20"/>
                    <a:pt x="766" y="19"/>
                    <a:pt x="767" y="18"/>
                  </a:cubicBezTo>
                  <a:cubicBezTo>
                    <a:pt x="767" y="17"/>
                    <a:pt x="768" y="16"/>
                    <a:pt x="768" y="16"/>
                  </a:cubicBezTo>
                  <a:cubicBezTo>
                    <a:pt x="769" y="15"/>
                    <a:pt x="770" y="14"/>
                    <a:pt x="770" y="13"/>
                  </a:cubicBezTo>
                  <a:cubicBezTo>
                    <a:pt x="771" y="13"/>
                    <a:pt x="771" y="12"/>
                    <a:pt x="772" y="11"/>
                  </a:cubicBezTo>
                  <a:cubicBezTo>
                    <a:pt x="772" y="11"/>
                    <a:pt x="774" y="13"/>
                    <a:pt x="774" y="13"/>
                  </a:cubicBezTo>
                  <a:cubicBezTo>
                    <a:pt x="775" y="13"/>
                    <a:pt x="775" y="11"/>
                    <a:pt x="776" y="11"/>
                  </a:cubicBezTo>
                  <a:cubicBezTo>
                    <a:pt x="776" y="11"/>
                    <a:pt x="778" y="13"/>
                    <a:pt x="778" y="12"/>
                  </a:cubicBezTo>
                  <a:cubicBezTo>
                    <a:pt x="779" y="12"/>
                    <a:pt x="779" y="11"/>
                    <a:pt x="780" y="10"/>
                  </a:cubicBezTo>
                  <a:cubicBezTo>
                    <a:pt x="780" y="10"/>
                    <a:pt x="781" y="8"/>
                    <a:pt x="781" y="8"/>
                  </a:cubicBezTo>
                  <a:cubicBezTo>
                    <a:pt x="782" y="8"/>
                    <a:pt x="783" y="9"/>
                    <a:pt x="784" y="10"/>
                  </a:cubicBezTo>
                  <a:cubicBezTo>
                    <a:pt x="784" y="10"/>
                    <a:pt x="785" y="11"/>
                    <a:pt x="786" y="11"/>
                  </a:cubicBezTo>
                  <a:cubicBezTo>
                    <a:pt x="786" y="11"/>
                    <a:pt x="787" y="9"/>
                    <a:pt x="788" y="9"/>
                  </a:cubicBezTo>
                  <a:cubicBezTo>
                    <a:pt x="788" y="9"/>
                    <a:pt x="790" y="11"/>
                    <a:pt x="790" y="11"/>
                  </a:cubicBezTo>
                  <a:cubicBezTo>
                    <a:pt x="790" y="11"/>
                    <a:pt x="788" y="13"/>
                    <a:pt x="788" y="13"/>
                  </a:cubicBezTo>
                  <a:cubicBezTo>
                    <a:pt x="788" y="13"/>
                    <a:pt x="786" y="11"/>
                    <a:pt x="786" y="11"/>
                  </a:cubicBezTo>
                  <a:cubicBezTo>
                    <a:pt x="785" y="11"/>
                    <a:pt x="784" y="13"/>
                    <a:pt x="784" y="14"/>
                  </a:cubicBezTo>
                  <a:cubicBezTo>
                    <a:pt x="784" y="14"/>
                    <a:pt x="783" y="15"/>
                    <a:pt x="782" y="16"/>
                  </a:cubicBezTo>
                  <a:cubicBezTo>
                    <a:pt x="782" y="17"/>
                    <a:pt x="781" y="17"/>
                    <a:pt x="781" y="18"/>
                  </a:cubicBezTo>
                  <a:cubicBezTo>
                    <a:pt x="780" y="19"/>
                    <a:pt x="780" y="20"/>
                    <a:pt x="779" y="20"/>
                  </a:cubicBezTo>
                  <a:cubicBezTo>
                    <a:pt x="781" y="21"/>
                    <a:pt x="782" y="23"/>
                    <a:pt x="784" y="24"/>
                  </a:cubicBezTo>
                  <a:cubicBezTo>
                    <a:pt x="784" y="23"/>
                    <a:pt x="785" y="22"/>
                    <a:pt x="785" y="21"/>
                  </a:cubicBezTo>
                  <a:cubicBezTo>
                    <a:pt x="785" y="21"/>
                    <a:pt x="787" y="19"/>
                    <a:pt x="787" y="19"/>
                  </a:cubicBezTo>
                  <a:cubicBezTo>
                    <a:pt x="788" y="19"/>
                    <a:pt x="789" y="21"/>
                    <a:pt x="789" y="21"/>
                  </a:cubicBezTo>
                  <a:cubicBezTo>
                    <a:pt x="790" y="21"/>
                    <a:pt x="790" y="19"/>
                    <a:pt x="791" y="19"/>
                  </a:cubicBezTo>
                  <a:cubicBezTo>
                    <a:pt x="791" y="19"/>
                    <a:pt x="793" y="21"/>
                    <a:pt x="793" y="20"/>
                  </a:cubicBezTo>
                  <a:cubicBezTo>
                    <a:pt x="794" y="20"/>
                    <a:pt x="794" y="19"/>
                    <a:pt x="795" y="18"/>
                  </a:cubicBezTo>
                  <a:cubicBezTo>
                    <a:pt x="795" y="17"/>
                    <a:pt x="796" y="17"/>
                    <a:pt x="797" y="16"/>
                  </a:cubicBezTo>
                  <a:cubicBezTo>
                    <a:pt x="797" y="15"/>
                    <a:pt x="798" y="14"/>
                    <a:pt x="798" y="14"/>
                  </a:cubicBezTo>
                  <a:cubicBezTo>
                    <a:pt x="799" y="13"/>
                    <a:pt x="799" y="12"/>
                    <a:pt x="800" y="11"/>
                  </a:cubicBezTo>
                  <a:cubicBezTo>
                    <a:pt x="800" y="11"/>
                    <a:pt x="802" y="13"/>
                    <a:pt x="802" y="13"/>
                  </a:cubicBezTo>
                  <a:cubicBezTo>
                    <a:pt x="803" y="13"/>
                    <a:pt x="803" y="11"/>
                    <a:pt x="804" y="11"/>
                  </a:cubicBezTo>
                  <a:cubicBezTo>
                    <a:pt x="805" y="12"/>
                    <a:pt x="805" y="12"/>
                    <a:pt x="806" y="13"/>
                  </a:cubicBezTo>
                  <a:cubicBezTo>
                    <a:pt x="806" y="13"/>
                    <a:pt x="808" y="14"/>
                    <a:pt x="808" y="14"/>
                  </a:cubicBezTo>
                  <a:cubicBezTo>
                    <a:pt x="808" y="15"/>
                    <a:pt x="806" y="16"/>
                    <a:pt x="807" y="17"/>
                  </a:cubicBezTo>
                  <a:cubicBezTo>
                    <a:pt x="807" y="17"/>
                    <a:pt x="808" y="18"/>
                    <a:pt x="809" y="18"/>
                  </a:cubicBezTo>
                  <a:cubicBezTo>
                    <a:pt x="810" y="19"/>
                    <a:pt x="810" y="19"/>
                    <a:pt x="811" y="20"/>
                  </a:cubicBezTo>
                  <a:cubicBezTo>
                    <a:pt x="812" y="20"/>
                    <a:pt x="812" y="18"/>
                    <a:pt x="813" y="18"/>
                  </a:cubicBezTo>
                  <a:cubicBezTo>
                    <a:pt x="813" y="18"/>
                    <a:pt x="815" y="20"/>
                    <a:pt x="815" y="19"/>
                  </a:cubicBezTo>
                  <a:cubicBezTo>
                    <a:pt x="815" y="19"/>
                    <a:pt x="817" y="17"/>
                    <a:pt x="817" y="17"/>
                  </a:cubicBezTo>
                  <a:cubicBezTo>
                    <a:pt x="817" y="17"/>
                    <a:pt x="815" y="15"/>
                    <a:pt x="814" y="16"/>
                  </a:cubicBezTo>
                  <a:cubicBezTo>
                    <a:pt x="814" y="16"/>
                    <a:pt x="813" y="18"/>
                    <a:pt x="813" y="18"/>
                  </a:cubicBezTo>
                  <a:cubicBezTo>
                    <a:pt x="812" y="17"/>
                    <a:pt x="811" y="16"/>
                    <a:pt x="811" y="16"/>
                  </a:cubicBezTo>
                  <a:cubicBezTo>
                    <a:pt x="811" y="16"/>
                    <a:pt x="812" y="14"/>
                    <a:pt x="812" y="14"/>
                  </a:cubicBezTo>
                  <a:cubicBezTo>
                    <a:pt x="813" y="13"/>
                    <a:pt x="813" y="12"/>
                    <a:pt x="814" y="12"/>
                  </a:cubicBezTo>
                  <a:cubicBezTo>
                    <a:pt x="814" y="11"/>
                    <a:pt x="815" y="9"/>
                    <a:pt x="816" y="9"/>
                  </a:cubicBezTo>
                  <a:cubicBezTo>
                    <a:pt x="816" y="9"/>
                    <a:pt x="817" y="11"/>
                    <a:pt x="818" y="11"/>
                  </a:cubicBezTo>
                  <a:cubicBezTo>
                    <a:pt x="818" y="11"/>
                    <a:pt x="816" y="13"/>
                    <a:pt x="816" y="13"/>
                  </a:cubicBezTo>
                  <a:cubicBezTo>
                    <a:pt x="816" y="14"/>
                    <a:pt x="818" y="15"/>
                    <a:pt x="818" y="15"/>
                  </a:cubicBezTo>
                  <a:cubicBezTo>
                    <a:pt x="819" y="16"/>
                    <a:pt x="820" y="16"/>
                    <a:pt x="821" y="17"/>
                  </a:cubicBezTo>
                  <a:cubicBezTo>
                    <a:pt x="821" y="16"/>
                    <a:pt x="822" y="15"/>
                    <a:pt x="822" y="14"/>
                  </a:cubicBezTo>
                  <a:cubicBezTo>
                    <a:pt x="823" y="14"/>
                    <a:pt x="824" y="13"/>
                    <a:pt x="824" y="12"/>
                  </a:cubicBezTo>
                  <a:cubicBezTo>
                    <a:pt x="824" y="12"/>
                    <a:pt x="822" y="11"/>
                    <a:pt x="822" y="11"/>
                  </a:cubicBezTo>
                  <a:cubicBezTo>
                    <a:pt x="822" y="10"/>
                    <a:pt x="823" y="9"/>
                    <a:pt x="824" y="8"/>
                  </a:cubicBezTo>
                  <a:cubicBezTo>
                    <a:pt x="824" y="8"/>
                    <a:pt x="825" y="7"/>
                    <a:pt x="825" y="6"/>
                  </a:cubicBezTo>
                  <a:cubicBezTo>
                    <a:pt x="825" y="5"/>
                    <a:pt x="827" y="4"/>
                    <a:pt x="827" y="4"/>
                  </a:cubicBezTo>
                  <a:cubicBezTo>
                    <a:pt x="827" y="5"/>
                    <a:pt x="829" y="5"/>
                    <a:pt x="829" y="6"/>
                  </a:cubicBezTo>
                  <a:cubicBezTo>
                    <a:pt x="829" y="6"/>
                    <a:pt x="827" y="7"/>
                    <a:pt x="827" y="8"/>
                  </a:cubicBezTo>
                  <a:cubicBezTo>
                    <a:pt x="828" y="8"/>
                    <a:pt x="830" y="9"/>
                    <a:pt x="830" y="9"/>
                  </a:cubicBezTo>
                  <a:cubicBezTo>
                    <a:pt x="830" y="10"/>
                    <a:pt x="828" y="11"/>
                    <a:pt x="828" y="12"/>
                  </a:cubicBezTo>
                  <a:cubicBezTo>
                    <a:pt x="827" y="12"/>
                    <a:pt x="827" y="13"/>
                    <a:pt x="826" y="14"/>
                  </a:cubicBezTo>
                  <a:cubicBezTo>
                    <a:pt x="826" y="14"/>
                    <a:pt x="825" y="16"/>
                    <a:pt x="825" y="16"/>
                  </a:cubicBezTo>
                  <a:cubicBezTo>
                    <a:pt x="825" y="16"/>
                    <a:pt x="827" y="18"/>
                    <a:pt x="827" y="18"/>
                  </a:cubicBezTo>
                  <a:cubicBezTo>
                    <a:pt x="827" y="18"/>
                    <a:pt x="828" y="16"/>
                    <a:pt x="829" y="16"/>
                  </a:cubicBezTo>
                  <a:cubicBezTo>
                    <a:pt x="829" y="16"/>
                    <a:pt x="830" y="17"/>
                    <a:pt x="831" y="17"/>
                  </a:cubicBezTo>
                  <a:cubicBezTo>
                    <a:pt x="831" y="18"/>
                    <a:pt x="832" y="18"/>
                    <a:pt x="833" y="19"/>
                  </a:cubicBezTo>
                  <a:cubicBezTo>
                    <a:pt x="833" y="19"/>
                    <a:pt x="831" y="21"/>
                    <a:pt x="831" y="21"/>
                  </a:cubicBezTo>
                  <a:cubicBezTo>
                    <a:pt x="831" y="22"/>
                    <a:pt x="834" y="22"/>
                    <a:pt x="834" y="23"/>
                  </a:cubicBezTo>
                  <a:cubicBezTo>
                    <a:pt x="833" y="24"/>
                    <a:pt x="832" y="24"/>
                    <a:pt x="832" y="25"/>
                  </a:cubicBezTo>
                  <a:cubicBezTo>
                    <a:pt x="832" y="26"/>
                    <a:pt x="834" y="26"/>
                    <a:pt x="834" y="27"/>
                  </a:cubicBezTo>
                  <a:cubicBezTo>
                    <a:pt x="834" y="27"/>
                    <a:pt x="833" y="29"/>
                    <a:pt x="832" y="29"/>
                  </a:cubicBezTo>
                  <a:cubicBezTo>
                    <a:pt x="832" y="29"/>
                    <a:pt x="831" y="31"/>
                    <a:pt x="831" y="31"/>
                  </a:cubicBezTo>
                  <a:cubicBezTo>
                    <a:pt x="831" y="32"/>
                    <a:pt x="833" y="32"/>
                    <a:pt x="833" y="33"/>
                  </a:cubicBezTo>
                  <a:cubicBezTo>
                    <a:pt x="833" y="32"/>
                    <a:pt x="834" y="32"/>
                    <a:pt x="835" y="31"/>
                  </a:cubicBezTo>
                  <a:cubicBezTo>
                    <a:pt x="835" y="30"/>
                    <a:pt x="836" y="29"/>
                    <a:pt x="836" y="29"/>
                  </a:cubicBezTo>
                  <a:cubicBezTo>
                    <a:pt x="836" y="28"/>
                    <a:pt x="838" y="27"/>
                    <a:pt x="838" y="26"/>
                  </a:cubicBezTo>
                  <a:cubicBezTo>
                    <a:pt x="838" y="26"/>
                    <a:pt x="836" y="25"/>
                    <a:pt x="836" y="25"/>
                  </a:cubicBezTo>
                  <a:cubicBezTo>
                    <a:pt x="836" y="24"/>
                    <a:pt x="837" y="23"/>
                    <a:pt x="837" y="22"/>
                  </a:cubicBezTo>
                  <a:cubicBezTo>
                    <a:pt x="838" y="22"/>
                    <a:pt x="839" y="20"/>
                    <a:pt x="839" y="20"/>
                  </a:cubicBezTo>
                  <a:cubicBezTo>
                    <a:pt x="839" y="20"/>
                    <a:pt x="841" y="22"/>
                    <a:pt x="841" y="22"/>
                  </a:cubicBezTo>
                  <a:cubicBezTo>
                    <a:pt x="842" y="21"/>
                    <a:pt x="843" y="20"/>
                    <a:pt x="843" y="20"/>
                  </a:cubicBezTo>
                  <a:cubicBezTo>
                    <a:pt x="843" y="19"/>
                    <a:pt x="841" y="19"/>
                    <a:pt x="841" y="18"/>
                  </a:cubicBezTo>
                  <a:cubicBezTo>
                    <a:pt x="841" y="17"/>
                    <a:pt x="843" y="16"/>
                    <a:pt x="843" y="16"/>
                  </a:cubicBezTo>
                  <a:cubicBezTo>
                    <a:pt x="842" y="15"/>
                    <a:pt x="840" y="15"/>
                    <a:pt x="840" y="14"/>
                  </a:cubicBezTo>
                  <a:cubicBezTo>
                    <a:pt x="840" y="14"/>
                    <a:pt x="842" y="12"/>
                    <a:pt x="842" y="12"/>
                  </a:cubicBezTo>
                  <a:cubicBezTo>
                    <a:pt x="842" y="12"/>
                    <a:pt x="844" y="10"/>
                    <a:pt x="844" y="10"/>
                  </a:cubicBezTo>
                  <a:cubicBezTo>
                    <a:pt x="844" y="9"/>
                    <a:pt x="842" y="9"/>
                    <a:pt x="842" y="8"/>
                  </a:cubicBezTo>
                  <a:cubicBezTo>
                    <a:pt x="843" y="6"/>
                    <a:pt x="844" y="5"/>
                    <a:pt x="845" y="3"/>
                  </a:cubicBezTo>
                  <a:cubicBezTo>
                    <a:pt x="846" y="5"/>
                    <a:pt x="848" y="6"/>
                    <a:pt x="849" y="7"/>
                  </a:cubicBezTo>
                  <a:cubicBezTo>
                    <a:pt x="849" y="8"/>
                    <a:pt x="848" y="8"/>
                    <a:pt x="848" y="9"/>
                  </a:cubicBezTo>
                  <a:cubicBezTo>
                    <a:pt x="848" y="10"/>
                    <a:pt x="850" y="10"/>
                    <a:pt x="850" y="11"/>
                  </a:cubicBezTo>
                  <a:cubicBezTo>
                    <a:pt x="850" y="11"/>
                    <a:pt x="848" y="13"/>
                    <a:pt x="848" y="13"/>
                  </a:cubicBezTo>
                  <a:cubicBezTo>
                    <a:pt x="848" y="14"/>
                    <a:pt x="850" y="14"/>
                    <a:pt x="850" y="15"/>
                  </a:cubicBezTo>
                  <a:cubicBezTo>
                    <a:pt x="851" y="15"/>
                    <a:pt x="852" y="16"/>
                    <a:pt x="853" y="16"/>
                  </a:cubicBezTo>
                  <a:cubicBezTo>
                    <a:pt x="853" y="17"/>
                    <a:pt x="855" y="18"/>
                    <a:pt x="855" y="18"/>
                  </a:cubicBezTo>
                  <a:cubicBezTo>
                    <a:pt x="855" y="18"/>
                    <a:pt x="853" y="20"/>
                    <a:pt x="853" y="20"/>
                  </a:cubicBezTo>
                  <a:cubicBezTo>
                    <a:pt x="853" y="21"/>
                    <a:pt x="851" y="22"/>
                    <a:pt x="851" y="23"/>
                  </a:cubicBezTo>
                  <a:cubicBezTo>
                    <a:pt x="852" y="23"/>
                    <a:pt x="853" y="24"/>
                    <a:pt x="854" y="24"/>
                  </a:cubicBezTo>
                  <a:cubicBezTo>
                    <a:pt x="854" y="24"/>
                    <a:pt x="855" y="23"/>
                    <a:pt x="855" y="22"/>
                  </a:cubicBezTo>
                  <a:cubicBezTo>
                    <a:pt x="856" y="22"/>
                    <a:pt x="857" y="20"/>
                    <a:pt x="857" y="20"/>
                  </a:cubicBezTo>
                  <a:cubicBezTo>
                    <a:pt x="857" y="19"/>
                    <a:pt x="855" y="19"/>
                    <a:pt x="855" y="18"/>
                  </a:cubicBezTo>
                  <a:cubicBezTo>
                    <a:pt x="855" y="17"/>
                    <a:pt x="857" y="17"/>
                    <a:pt x="857" y="16"/>
                  </a:cubicBezTo>
                  <a:cubicBezTo>
                    <a:pt x="857" y="15"/>
                    <a:pt x="854" y="15"/>
                    <a:pt x="854" y="14"/>
                  </a:cubicBezTo>
                  <a:cubicBezTo>
                    <a:pt x="854" y="14"/>
                    <a:pt x="856" y="13"/>
                    <a:pt x="856" y="12"/>
                  </a:cubicBezTo>
                  <a:cubicBezTo>
                    <a:pt x="856" y="11"/>
                    <a:pt x="854" y="11"/>
                    <a:pt x="854" y="10"/>
                  </a:cubicBezTo>
                  <a:cubicBezTo>
                    <a:pt x="854" y="10"/>
                    <a:pt x="856" y="9"/>
                    <a:pt x="856" y="8"/>
                  </a:cubicBezTo>
                  <a:cubicBezTo>
                    <a:pt x="855" y="7"/>
                    <a:pt x="853" y="7"/>
                    <a:pt x="853" y="6"/>
                  </a:cubicBezTo>
                  <a:cubicBezTo>
                    <a:pt x="853" y="6"/>
                    <a:pt x="855" y="4"/>
                    <a:pt x="855" y="4"/>
                  </a:cubicBezTo>
                  <a:cubicBezTo>
                    <a:pt x="856" y="4"/>
                    <a:pt x="857" y="6"/>
                    <a:pt x="857" y="6"/>
                  </a:cubicBezTo>
                  <a:cubicBezTo>
                    <a:pt x="857" y="6"/>
                    <a:pt x="859" y="7"/>
                    <a:pt x="859" y="7"/>
                  </a:cubicBezTo>
                  <a:cubicBezTo>
                    <a:pt x="860" y="8"/>
                    <a:pt x="858" y="9"/>
                    <a:pt x="858" y="10"/>
                  </a:cubicBezTo>
                  <a:cubicBezTo>
                    <a:pt x="858" y="10"/>
                    <a:pt x="860" y="11"/>
                    <a:pt x="860" y="11"/>
                  </a:cubicBezTo>
                  <a:cubicBezTo>
                    <a:pt x="860" y="12"/>
                    <a:pt x="859" y="13"/>
                    <a:pt x="858" y="14"/>
                  </a:cubicBezTo>
                  <a:cubicBezTo>
                    <a:pt x="858" y="14"/>
                    <a:pt x="857" y="16"/>
                    <a:pt x="857" y="16"/>
                  </a:cubicBezTo>
                  <a:cubicBezTo>
                    <a:pt x="857" y="16"/>
                    <a:pt x="859" y="18"/>
                    <a:pt x="859" y="18"/>
                  </a:cubicBezTo>
                  <a:cubicBezTo>
                    <a:pt x="859" y="18"/>
                    <a:pt x="860" y="16"/>
                    <a:pt x="861" y="15"/>
                  </a:cubicBezTo>
                  <a:cubicBezTo>
                    <a:pt x="861" y="15"/>
                    <a:pt x="862" y="13"/>
                    <a:pt x="862" y="13"/>
                  </a:cubicBezTo>
                  <a:cubicBezTo>
                    <a:pt x="862" y="13"/>
                    <a:pt x="864" y="15"/>
                    <a:pt x="864" y="15"/>
                  </a:cubicBezTo>
                  <a:cubicBezTo>
                    <a:pt x="865" y="15"/>
                    <a:pt x="863" y="17"/>
                    <a:pt x="863" y="17"/>
                  </a:cubicBezTo>
                  <a:cubicBezTo>
                    <a:pt x="863" y="18"/>
                    <a:pt x="865" y="18"/>
                    <a:pt x="865" y="19"/>
                  </a:cubicBezTo>
                  <a:cubicBezTo>
                    <a:pt x="865" y="19"/>
                    <a:pt x="863" y="20"/>
                    <a:pt x="863" y="21"/>
                  </a:cubicBezTo>
                  <a:cubicBezTo>
                    <a:pt x="863" y="21"/>
                    <a:pt x="865" y="22"/>
                    <a:pt x="866" y="23"/>
                  </a:cubicBezTo>
                  <a:cubicBezTo>
                    <a:pt x="866" y="23"/>
                    <a:pt x="867" y="24"/>
                    <a:pt x="868" y="24"/>
                  </a:cubicBezTo>
                  <a:cubicBezTo>
                    <a:pt x="869" y="23"/>
                    <a:pt x="870" y="21"/>
                    <a:pt x="871" y="20"/>
                  </a:cubicBezTo>
                  <a:cubicBezTo>
                    <a:pt x="872" y="19"/>
                    <a:pt x="872" y="18"/>
                    <a:pt x="873" y="18"/>
                  </a:cubicBezTo>
                  <a:cubicBezTo>
                    <a:pt x="874" y="16"/>
                    <a:pt x="875" y="15"/>
                    <a:pt x="876" y="13"/>
                  </a:cubicBezTo>
                  <a:cubicBezTo>
                    <a:pt x="877" y="12"/>
                    <a:pt x="877" y="12"/>
                    <a:pt x="878" y="11"/>
                  </a:cubicBezTo>
                  <a:cubicBezTo>
                    <a:pt x="879" y="12"/>
                    <a:pt x="881" y="13"/>
                    <a:pt x="882" y="14"/>
                  </a:cubicBezTo>
                  <a:cubicBezTo>
                    <a:pt x="882" y="15"/>
                    <a:pt x="881" y="16"/>
                    <a:pt x="881" y="17"/>
                  </a:cubicBezTo>
                  <a:cubicBezTo>
                    <a:pt x="881" y="17"/>
                    <a:pt x="879" y="19"/>
                    <a:pt x="879" y="19"/>
                  </a:cubicBezTo>
                  <a:cubicBezTo>
                    <a:pt x="879" y="19"/>
                    <a:pt x="881" y="20"/>
                    <a:pt x="881" y="21"/>
                  </a:cubicBezTo>
                  <a:cubicBezTo>
                    <a:pt x="882" y="21"/>
                    <a:pt x="883" y="22"/>
                    <a:pt x="884" y="22"/>
                  </a:cubicBezTo>
                  <a:cubicBezTo>
                    <a:pt x="884" y="22"/>
                    <a:pt x="885" y="20"/>
                    <a:pt x="885" y="20"/>
                  </a:cubicBezTo>
                  <a:cubicBezTo>
                    <a:pt x="885" y="20"/>
                    <a:pt x="887" y="22"/>
                    <a:pt x="887" y="22"/>
                  </a:cubicBezTo>
                  <a:cubicBezTo>
                    <a:pt x="888" y="21"/>
                    <a:pt x="889" y="20"/>
                    <a:pt x="889" y="20"/>
                  </a:cubicBezTo>
                  <a:cubicBezTo>
                    <a:pt x="889" y="19"/>
                    <a:pt x="887" y="18"/>
                    <a:pt x="887" y="18"/>
                  </a:cubicBezTo>
                  <a:cubicBezTo>
                    <a:pt x="887" y="17"/>
                    <a:pt x="889" y="16"/>
                    <a:pt x="889" y="16"/>
                  </a:cubicBezTo>
                  <a:cubicBezTo>
                    <a:pt x="889" y="15"/>
                    <a:pt x="886" y="14"/>
                    <a:pt x="886" y="14"/>
                  </a:cubicBezTo>
                  <a:cubicBezTo>
                    <a:pt x="886" y="14"/>
                    <a:pt x="888" y="12"/>
                    <a:pt x="888" y="12"/>
                  </a:cubicBezTo>
                  <a:cubicBezTo>
                    <a:pt x="889" y="11"/>
                    <a:pt x="889" y="10"/>
                    <a:pt x="890" y="9"/>
                  </a:cubicBezTo>
                  <a:cubicBezTo>
                    <a:pt x="890" y="10"/>
                    <a:pt x="892" y="11"/>
                    <a:pt x="892" y="11"/>
                  </a:cubicBezTo>
                  <a:cubicBezTo>
                    <a:pt x="892" y="12"/>
                    <a:pt x="890" y="13"/>
                    <a:pt x="890" y="13"/>
                  </a:cubicBezTo>
                  <a:cubicBezTo>
                    <a:pt x="891" y="14"/>
                    <a:pt x="892" y="14"/>
                    <a:pt x="893" y="15"/>
                  </a:cubicBezTo>
                  <a:cubicBezTo>
                    <a:pt x="893" y="15"/>
                    <a:pt x="891" y="17"/>
                    <a:pt x="891" y="17"/>
                  </a:cubicBezTo>
                  <a:cubicBezTo>
                    <a:pt x="891" y="17"/>
                    <a:pt x="893" y="19"/>
                    <a:pt x="893" y="19"/>
                  </a:cubicBezTo>
                  <a:cubicBezTo>
                    <a:pt x="893" y="19"/>
                    <a:pt x="895" y="17"/>
                    <a:pt x="895" y="17"/>
                  </a:cubicBezTo>
                  <a:cubicBezTo>
                    <a:pt x="895" y="17"/>
                    <a:pt x="896" y="15"/>
                    <a:pt x="896" y="15"/>
                  </a:cubicBezTo>
                  <a:cubicBezTo>
                    <a:pt x="897" y="15"/>
                    <a:pt x="898" y="16"/>
                    <a:pt x="899" y="16"/>
                  </a:cubicBezTo>
                  <a:cubicBezTo>
                    <a:pt x="899" y="17"/>
                    <a:pt x="901" y="17"/>
                    <a:pt x="901" y="18"/>
                  </a:cubicBezTo>
                  <a:cubicBezTo>
                    <a:pt x="901" y="18"/>
                    <a:pt x="899" y="20"/>
                    <a:pt x="899" y="20"/>
                  </a:cubicBezTo>
                  <a:cubicBezTo>
                    <a:pt x="899" y="20"/>
                    <a:pt x="901" y="22"/>
                    <a:pt x="901" y="22"/>
                  </a:cubicBezTo>
                  <a:cubicBezTo>
                    <a:pt x="902" y="22"/>
                    <a:pt x="903" y="20"/>
                    <a:pt x="903" y="20"/>
                  </a:cubicBezTo>
                  <a:cubicBezTo>
                    <a:pt x="903" y="19"/>
                    <a:pt x="905" y="18"/>
                    <a:pt x="905" y="17"/>
                  </a:cubicBezTo>
                  <a:cubicBezTo>
                    <a:pt x="905" y="17"/>
                    <a:pt x="903" y="16"/>
                    <a:pt x="903" y="16"/>
                  </a:cubicBezTo>
                  <a:cubicBezTo>
                    <a:pt x="903" y="15"/>
                    <a:pt x="904" y="14"/>
                    <a:pt x="904" y="13"/>
                  </a:cubicBezTo>
                  <a:cubicBezTo>
                    <a:pt x="905" y="14"/>
                    <a:pt x="906" y="15"/>
                    <a:pt x="907" y="15"/>
                  </a:cubicBezTo>
                  <a:cubicBezTo>
                    <a:pt x="907" y="15"/>
                    <a:pt x="909" y="17"/>
                    <a:pt x="909" y="17"/>
                  </a:cubicBezTo>
                  <a:cubicBezTo>
                    <a:pt x="909" y="18"/>
                    <a:pt x="907" y="18"/>
                    <a:pt x="907" y="19"/>
                  </a:cubicBezTo>
                  <a:cubicBezTo>
                    <a:pt x="907" y="20"/>
                    <a:pt x="909" y="20"/>
                    <a:pt x="909" y="21"/>
                  </a:cubicBezTo>
                  <a:cubicBezTo>
                    <a:pt x="909" y="21"/>
                    <a:pt x="908" y="22"/>
                    <a:pt x="908" y="23"/>
                  </a:cubicBezTo>
                  <a:cubicBezTo>
                    <a:pt x="908" y="24"/>
                    <a:pt x="910" y="24"/>
                    <a:pt x="910" y="25"/>
                  </a:cubicBezTo>
                  <a:cubicBezTo>
                    <a:pt x="911" y="23"/>
                    <a:pt x="912" y="22"/>
                    <a:pt x="913" y="20"/>
                  </a:cubicBezTo>
                  <a:cubicBezTo>
                    <a:pt x="914" y="20"/>
                    <a:pt x="914" y="19"/>
                    <a:pt x="915" y="18"/>
                  </a:cubicBezTo>
                  <a:cubicBezTo>
                    <a:pt x="916" y="17"/>
                    <a:pt x="916" y="17"/>
                    <a:pt x="917" y="16"/>
                  </a:cubicBezTo>
                  <a:cubicBezTo>
                    <a:pt x="917" y="16"/>
                    <a:pt x="914" y="14"/>
                    <a:pt x="914" y="14"/>
                  </a:cubicBezTo>
                  <a:cubicBezTo>
                    <a:pt x="914" y="14"/>
                    <a:pt x="916" y="12"/>
                    <a:pt x="916" y="12"/>
                  </a:cubicBezTo>
                  <a:cubicBezTo>
                    <a:pt x="917" y="12"/>
                    <a:pt x="918" y="13"/>
                    <a:pt x="918" y="14"/>
                  </a:cubicBezTo>
                  <a:cubicBezTo>
                    <a:pt x="918" y="13"/>
                    <a:pt x="920" y="12"/>
                    <a:pt x="920" y="11"/>
                  </a:cubicBezTo>
                  <a:cubicBezTo>
                    <a:pt x="920" y="12"/>
                    <a:pt x="922" y="12"/>
                    <a:pt x="922" y="13"/>
                  </a:cubicBezTo>
                  <a:cubicBezTo>
                    <a:pt x="922" y="13"/>
                    <a:pt x="921" y="15"/>
                    <a:pt x="921" y="15"/>
                  </a:cubicBezTo>
                  <a:cubicBezTo>
                    <a:pt x="920" y="16"/>
                    <a:pt x="919" y="17"/>
                    <a:pt x="919" y="18"/>
                  </a:cubicBezTo>
                  <a:cubicBezTo>
                    <a:pt x="919" y="18"/>
                    <a:pt x="921" y="19"/>
                    <a:pt x="921" y="19"/>
                  </a:cubicBezTo>
                  <a:cubicBezTo>
                    <a:pt x="921" y="20"/>
                    <a:pt x="920" y="21"/>
                    <a:pt x="919" y="21"/>
                  </a:cubicBezTo>
                  <a:cubicBezTo>
                    <a:pt x="919" y="22"/>
                    <a:pt x="918" y="23"/>
                    <a:pt x="918" y="24"/>
                  </a:cubicBezTo>
                  <a:cubicBezTo>
                    <a:pt x="918" y="24"/>
                    <a:pt x="920" y="25"/>
                    <a:pt x="920" y="25"/>
                  </a:cubicBezTo>
                  <a:cubicBezTo>
                    <a:pt x="921" y="25"/>
                    <a:pt x="921" y="24"/>
                    <a:pt x="922" y="23"/>
                  </a:cubicBezTo>
                  <a:cubicBezTo>
                    <a:pt x="922" y="23"/>
                    <a:pt x="923" y="21"/>
                    <a:pt x="923" y="21"/>
                  </a:cubicBezTo>
                  <a:cubicBezTo>
                    <a:pt x="924" y="21"/>
                    <a:pt x="925" y="22"/>
                    <a:pt x="926" y="23"/>
                  </a:cubicBezTo>
                  <a:cubicBezTo>
                    <a:pt x="926" y="23"/>
                    <a:pt x="927" y="24"/>
                    <a:pt x="928" y="24"/>
                  </a:cubicBezTo>
                  <a:cubicBezTo>
                    <a:pt x="928" y="24"/>
                    <a:pt x="929" y="22"/>
                    <a:pt x="930" y="22"/>
                  </a:cubicBezTo>
                  <a:cubicBezTo>
                    <a:pt x="930" y="22"/>
                    <a:pt x="931" y="24"/>
                    <a:pt x="932" y="24"/>
                  </a:cubicBezTo>
                  <a:cubicBezTo>
                    <a:pt x="932" y="24"/>
                    <a:pt x="934" y="22"/>
                    <a:pt x="933" y="22"/>
                  </a:cubicBezTo>
                  <a:cubicBezTo>
                    <a:pt x="933" y="21"/>
                    <a:pt x="931" y="20"/>
                    <a:pt x="931" y="20"/>
                  </a:cubicBezTo>
                  <a:cubicBezTo>
                    <a:pt x="931" y="19"/>
                    <a:pt x="933" y="18"/>
                    <a:pt x="933" y="18"/>
                  </a:cubicBezTo>
                  <a:cubicBezTo>
                    <a:pt x="933" y="17"/>
                    <a:pt x="934" y="16"/>
                    <a:pt x="935" y="15"/>
                  </a:cubicBezTo>
                  <a:cubicBezTo>
                    <a:pt x="935" y="15"/>
                    <a:pt x="936" y="17"/>
                    <a:pt x="937" y="17"/>
                  </a:cubicBezTo>
                  <a:cubicBezTo>
                    <a:pt x="937" y="17"/>
                    <a:pt x="938" y="15"/>
                    <a:pt x="939" y="15"/>
                  </a:cubicBezTo>
                  <a:cubicBezTo>
                    <a:pt x="939" y="15"/>
                    <a:pt x="940" y="16"/>
                    <a:pt x="941" y="17"/>
                  </a:cubicBezTo>
                  <a:cubicBezTo>
                    <a:pt x="941" y="16"/>
                    <a:pt x="943" y="14"/>
                    <a:pt x="943" y="14"/>
                  </a:cubicBezTo>
                  <a:cubicBezTo>
                    <a:pt x="943" y="15"/>
                    <a:pt x="945" y="16"/>
                    <a:pt x="945" y="16"/>
                  </a:cubicBezTo>
                  <a:cubicBezTo>
                    <a:pt x="945" y="16"/>
                    <a:pt x="943" y="18"/>
                    <a:pt x="943" y="18"/>
                  </a:cubicBezTo>
                  <a:cubicBezTo>
                    <a:pt x="943" y="19"/>
                    <a:pt x="942" y="20"/>
                    <a:pt x="941" y="21"/>
                  </a:cubicBezTo>
                  <a:cubicBezTo>
                    <a:pt x="941" y="21"/>
                    <a:pt x="939" y="19"/>
                    <a:pt x="939" y="19"/>
                  </a:cubicBezTo>
                  <a:cubicBezTo>
                    <a:pt x="939" y="19"/>
                    <a:pt x="938" y="21"/>
                    <a:pt x="937" y="21"/>
                  </a:cubicBezTo>
                  <a:cubicBezTo>
                    <a:pt x="937" y="22"/>
                    <a:pt x="936" y="23"/>
                    <a:pt x="936" y="23"/>
                  </a:cubicBezTo>
                  <a:cubicBezTo>
                    <a:pt x="936" y="23"/>
                    <a:pt x="937" y="25"/>
                    <a:pt x="938" y="25"/>
                  </a:cubicBezTo>
                  <a:cubicBezTo>
                    <a:pt x="938" y="25"/>
                    <a:pt x="939" y="23"/>
                    <a:pt x="940" y="23"/>
                  </a:cubicBezTo>
                  <a:cubicBezTo>
                    <a:pt x="940" y="22"/>
                    <a:pt x="941" y="21"/>
                    <a:pt x="941" y="21"/>
                  </a:cubicBezTo>
                  <a:cubicBezTo>
                    <a:pt x="942" y="20"/>
                    <a:pt x="943" y="22"/>
                    <a:pt x="944" y="22"/>
                  </a:cubicBezTo>
                  <a:cubicBezTo>
                    <a:pt x="944" y="22"/>
                    <a:pt x="945" y="20"/>
                    <a:pt x="945" y="20"/>
                  </a:cubicBezTo>
                  <a:cubicBezTo>
                    <a:pt x="946" y="20"/>
                    <a:pt x="947" y="22"/>
                    <a:pt x="948" y="22"/>
                  </a:cubicBezTo>
                  <a:cubicBezTo>
                    <a:pt x="948" y="22"/>
                    <a:pt x="949" y="20"/>
                    <a:pt x="949" y="19"/>
                  </a:cubicBezTo>
                  <a:cubicBezTo>
                    <a:pt x="950" y="19"/>
                    <a:pt x="951" y="21"/>
                    <a:pt x="951" y="21"/>
                  </a:cubicBezTo>
                  <a:cubicBezTo>
                    <a:pt x="952" y="21"/>
                    <a:pt x="953" y="19"/>
                    <a:pt x="953" y="19"/>
                  </a:cubicBezTo>
                  <a:cubicBezTo>
                    <a:pt x="954" y="19"/>
                    <a:pt x="955" y="21"/>
                    <a:pt x="955" y="21"/>
                  </a:cubicBezTo>
                  <a:cubicBezTo>
                    <a:pt x="956" y="21"/>
                    <a:pt x="957" y="18"/>
                    <a:pt x="957" y="18"/>
                  </a:cubicBezTo>
                  <a:cubicBezTo>
                    <a:pt x="957" y="18"/>
                    <a:pt x="959" y="20"/>
                    <a:pt x="959" y="20"/>
                  </a:cubicBezTo>
                  <a:cubicBezTo>
                    <a:pt x="960" y="20"/>
                    <a:pt x="961" y="18"/>
                    <a:pt x="961" y="18"/>
                  </a:cubicBezTo>
                  <a:cubicBezTo>
                    <a:pt x="962" y="17"/>
                    <a:pt x="962" y="16"/>
                    <a:pt x="963" y="16"/>
                  </a:cubicBezTo>
                  <a:cubicBezTo>
                    <a:pt x="963" y="15"/>
                    <a:pt x="965" y="14"/>
                    <a:pt x="964" y="13"/>
                  </a:cubicBezTo>
                  <a:cubicBezTo>
                    <a:pt x="964" y="13"/>
                    <a:pt x="962" y="12"/>
                    <a:pt x="962" y="12"/>
                  </a:cubicBezTo>
                  <a:cubicBezTo>
                    <a:pt x="963" y="11"/>
                    <a:pt x="964" y="10"/>
                    <a:pt x="964" y="9"/>
                  </a:cubicBezTo>
                  <a:cubicBezTo>
                    <a:pt x="965" y="9"/>
                    <a:pt x="965" y="11"/>
                    <a:pt x="966" y="11"/>
                  </a:cubicBezTo>
                  <a:cubicBezTo>
                    <a:pt x="966" y="12"/>
                    <a:pt x="968" y="12"/>
                    <a:pt x="968" y="13"/>
                  </a:cubicBezTo>
                  <a:cubicBezTo>
                    <a:pt x="968" y="13"/>
                    <a:pt x="967" y="15"/>
                    <a:pt x="967" y="15"/>
                  </a:cubicBezTo>
                  <a:cubicBezTo>
                    <a:pt x="966" y="16"/>
                    <a:pt x="965" y="17"/>
                    <a:pt x="965" y="17"/>
                  </a:cubicBezTo>
                  <a:cubicBezTo>
                    <a:pt x="965" y="18"/>
                    <a:pt x="964" y="19"/>
                    <a:pt x="963" y="20"/>
                  </a:cubicBezTo>
                  <a:cubicBezTo>
                    <a:pt x="963" y="20"/>
                    <a:pt x="962" y="21"/>
                    <a:pt x="962" y="22"/>
                  </a:cubicBezTo>
                  <a:cubicBezTo>
                    <a:pt x="962" y="22"/>
                    <a:pt x="964" y="23"/>
                    <a:pt x="964" y="24"/>
                  </a:cubicBezTo>
                  <a:cubicBezTo>
                    <a:pt x="964" y="24"/>
                    <a:pt x="962" y="25"/>
                    <a:pt x="962" y="26"/>
                  </a:cubicBezTo>
                  <a:cubicBezTo>
                    <a:pt x="962" y="26"/>
                    <a:pt x="964" y="27"/>
                    <a:pt x="964" y="27"/>
                  </a:cubicBezTo>
                  <a:cubicBezTo>
                    <a:pt x="965" y="26"/>
                    <a:pt x="967" y="24"/>
                    <a:pt x="968" y="23"/>
                  </a:cubicBezTo>
                  <a:cubicBezTo>
                    <a:pt x="968" y="22"/>
                    <a:pt x="969" y="22"/>
                    <a:pt x="969" y="21"/>
                  </a:cubicBezTo>
                  <a:cubicBezTo>
                    <a:pt x="971" y="19"/>
                    <a:pt x="972" y="18"/>
                    <a:pt x="973" y="16"/>
                  </a:cubicBezTo>
                  <a:cubicBezTo>
                    <a:pt x="974" y="17"/>
                    <a:pt x="976" y="19"/>
                    <a:pt x="977" y="20"/>
                  </a:cubicBezTo>
                  <a:cubicBezTo>
                    <a:pt x="977" y="20"/>
                    <a:pt x="976" y="21"/>
                    <a:pt x="976" y="22"/>
                  </a:cubicBezTo>
                  <a:cubicBezTo>
                    <a:pt x="976" y="22"/>
                    <a:pt x="978" y="23"/>
                    <a:pt x="978" y="24"/>
                  </a:cubicBezTo>
                  <a:cubicBezTo>
                    <a:pt x="978" y="24"/>
                    <a:pt x="976" y="26"/>
                    <a:pt x="976" y="26"/>
                  </a:cubicBezTo>
                  <a:cubicBezTo>
                    <a:pt x="976" y="26"/>
                    <a:pt x="974" y="24"/>
                    <a:pt x="974" y="24"/>
                  </a:cubicBezTo>
                  <a:cubicBezTo>
                    <a:pt x="974" y="24"/>
                    <a:pt x="972" y="26"/>
                    <a:pt x="972" y="26"/>
                  </a:cubicBezTo>
                  <a:cubicBezTo>
                    <a:pt x="972" y="27"/>
                    <a:pt x="971" y="28"/>
                    <a:pt x="971" y="29"/>
                  </a:cubicBezTo>
                  <a:cubicBezTo>
                    <a:pt x="972" y="30"/>
                    <a:pt x="973" y="31"/>
                    <a:pt x="975" y="32"/>
                  </a:cubicBezTo>
                  <a:cubicBezTo>
                    <a:pt x="976" y="33"/>
                    <a:pt x="976" y="33"/>
                    <a:pt x="977" y="34"/>
                  </a:cubicBezTo>
                  <a:cubicBezTo>
                    <a:pt x="978" y="32"/>
                    <a:pt x="979" y="31"/>
                    <a:pt x="981" y="29"/>
                  </a:cubicBezTo>
                  <a:cubicBezTo>
                    <a:pt x="981" y="29"/>
                    <a:pt x="982" y="28"/>
                    <a:pt x="982" y="27"/>
                  </a:cubicBezTo>
                  <a:cubicBezTo>
                    <a:pt x="983" y="27"/>
                    <a:pt x="984" y="25"/>
                    <a:pt x="984" y="25"/>
                  </a:cubicBezTo>
                  <a:cubicBezTo>
                    <a:pt x="984" y="25"/>
                    <a:pt x="982" y="23"/>
                    <a:pt x="982" y="23"/>
                  </a:cubicBezTo>
                  <a:cubicBezTo>
                    <a:pt x="982" y="23"/>
                    <a:pt x="983" y="21"/>
                    <a:pt x="983" y="21"/>
                  </a:cubicBezTo>
                  <a:cubicBezTo>
                    <a:pt x="984" y="21"/>
                    <a:pt x="985" y="23"/>
                    <a:pt x="986" y="23"/>
                  </a:cubicBezTo>
                  <a:cubicBezTo>
                    <a:pt x="986" y="22"/>
                    <a:pt x="987" y="21"/>
                    <a:pt x="987" y="20"/>
                  </a:cubicBezTo>
                  <a:cubicBezTo>
                    <a:pt x="989" y="19"/>
                    <a:pt x="990" y="17"/>
                    <a:pt x="991" y="16"/>
                  </a:cubicBezTo>
                  <a:cubicBezTo>
                    <a:pt x="991" y="15"/>
                    <a:pt x="992" y="14"/>
                    <a:pt x="993" y="14"/>
                  </a:cubicBezTo>
                  <a:cubicBezTo>
                    <a:pt x="993" y="13"/>
                    <a:pt x="994" y="12"/>
                    <a:pt x="994" y="11"/>
                  </a:cubicBezTo>
                  <a:cubicBezTo>
                    <a:pt x="994" y="12"/>
                    <a:pt x="996" y="12"/>
                    <a:pt x="996" y="13"/>
                  </a:cubicBezTo>
                  <a:cubicBezTo>
                    <a:pt x="997" y="14"/>
                    <a:pt x="995" y="15"/>
                    <a:pt x="995" y="15"/>
                  </a:cubicBezTo>
                  <a:cubicBezTo>
                    <a:pt x="994" y="16"/>
                    <a:pt x="994" y="17"/>
                    <a:pt x="993" y="18"/>
                  </a:cubicBezTo>
                  <a:cubicBezTo>
                    <a:pt x="993" y="18"/>
                    <a:pt x="992" y="19"/>
                    <a:pt x="991" y="20"/>
                  </a:cubicBezTo>
                  <a:cubicBezTo>
                    <a:pt x="991" y="21"/>
                    <a:pt x="990" y="21"/>
                    <a:pt x="990" y="22"/>
                  </a:cubicBezTo>
                  <a:cubicBezTo>
                    <a:pt x="989" y="23"/>
                    <a:pt x="988" y="24"/>
                    <a:pt x="988" y="24"/>
                  </a:cubicBezTo>
                  <a:cubicBezTo>
                    <a:pt x="988" y="25"/>
                    <a:pt x="990" y="26"/>
                    <a:pt x="990" y="26"/>
                  </a:cubicBezTo>
                  <a:cubicBezTo>
                    <a:pt x="990" y="26"/>
                    <a:pt x="988" y="28"/>
                    <a:pt x="988" y="28"/>
                  </a:cubicBezTo>
                  <a:cubicBezTo>
                    <a:pt x="989" y="28"/>
                    <a:pt x="990" y="30"/>
                    <a:pt x="991" y="30"/>
                  </a:cubicBezTo>
                  <a:cubicBezTo>
                    <a:pt x="991" y="30"/>
                    <a:pt x="992" y="28"/>
                    <a:pt x="992" y="28"/>
                  </a:cubicBezTo>
                  <a:cubicBezTo>
                    <a:pt x="993" y="28"/>
                    <a:pt x="994" y="29"/>
                    <a:pt x="995" y="29"/>
                  </a:cubicBezTo>
                  <a:cubicBezTo>
                    <a:pt x="995" y="30"/>
                    <a:pt x="996" y="31"/>
                    <a:pt x="997" y="31"/>
                  </a:cubicBezTo>
                  <a:cubicBezTo>
                    <a:pt x="997" y="30"/>
                    <a:pt x="998" y="30"/>
                    <a:pt x="999" y="29"/>
                  </a:cubicBezTo>
                  <a:cubicBezTo>
                    <a:pt x="999" y="29"/>
                    <a:pt x="1000" y="27"/>
                    <a:pt x="1000" y="27"/>
                  </a:cubicBezTo>
                  <a:cubicBezTo>
                    <a:pt x="1000" y="26"/>
                    <a:pt x="998" y="25"/>
                    <a:pt x="998" y="25"/>
                  </a:cubicBezTo>
                  <a:cubicBezTo>
                    <a:pt x="997" y="24"/>
                    <a:pt x="997" y="24"/>
                    <a:pt x="996" y="23"/>
                  </a:cubicBezTo>
                  <a:cubicBezTo>
                    <a:pt x="997" y="22"/>
                    <a:pt x="998" y="20"/>
                    <a:pt x="999" y="19"/>
                  </a:cubicBezTo>
                  <a:cubicBezTo>
                    <a:pt x="1000" y="18"/>
                    <a:pt x="1000" y="17"/>
                    <a:pt x="1001" y="17"/>
                  </a:cubicBezTo>
                  <a:cubicBezTo>
                    <a:pt x="1001" y="16"/>
                    <a:pt x="1002" y="14"/>
                    <a:pt x="1003" y="14"/>
                  </a:cubicBezTo>
                  <a:cubicBezTo>
                    <a:pt x="1003" y="14"/>
                    <a:pt x="1005" y="16"/>
                    <a:pt x="1005" y="16"/>
                  </a:cubicBezTo>
                  <a:cubicBezTo>
                    <a:pt x="1005" y="16"/>
                    <a:pt x="1003" y="18"/>
                    <a:pt x="1003" y="18"/>
                  </a:cubicBezTo>
                  <a:cubicBezTo>
                    <a:pt x="1003" y="19"/>
                    <a:pt x="1002" y="20"/>
                    <a:pt x="1001" y="20"/>
                  </a:cubicBezTo>
                  <a:cubicBezTo>
                    <a:pt x="1001" y="21"/>
                    <a:pt x="1000" y="22"/>
                    <a:pt x="1000" y="23"/>
                  </a:cubicBezTo>
                  <a:cubicBezTo>
                    <a:pt x="1000" y="23"/>
                    <a:pt x="1002" y="24"/>
                    <a:pt x="1002" y="24"/>
                  </a:cubicBezTo>
                  <a:cubicBezTo>
                    <a:pt x="1002" y="25"/>
                    <a:pt x="1000" y="26"/>
                    <a:pt x="1000" y="27"/>
                  </a:cubicBezTo>
                  <a:cubicBezTo>
                    <a:pt x="1001" y="27"/>
                    <a:pt x="1002" y="28"/>
                    <a:pt x="1003" y="28"/>
                  </a:cubicBezTo>
                  <a:cubicBezTo>
                    <a:pt x="1003" y="29"/>
                    <a:pt x="1005" y="30"/>
                    <a:pt x="1005" y="30"/>
                  </a:cubicBezTo>
                  <a:cubicBezTo>
                    <a:pt x="1005" y="31"/>
                    <a:pt x="1003" y="32"/>
                    <a:pt x="1003" y="32"/>
                  </a:cubicBezTo>
                  <a:cubicBezTo>
                    <a:pt x="1003" y="33"/>
                    <a:pt x="1005" y="33"/>
                    <a:pt x="1005" y="34"/>
                  </a:cubicBezTo>
                  <a:cubicBezTo>
                    <a:pt x="1005" y="35"/>
                    <a:pt x="1003" y="36"/>
                    <a:pt x="1004" y="36"/>
                  </a:cubicBezTo>
                  <a:cubicBezTo>
                    <a:pt x="1004" y="37"/>
                    <a:pt x="1006" y="37"/>
                    <a:pt x="1006" y="38"/>
                  </a:cubicBezTo>
                  <a:cubicBezTo>
                    <a:pt x="1006" y="37"/>
                    <a:pt x="1007" y="36"/>
                    <a:pt x="1008" y="36"/>
                  </a:cubicBezTo>
                  <a:cubicBezTo>
                    <a:pt x="1008" y="35"/>
                    <a:pt x="1009" y="34"/>
                    <a:pt x="1009" y="33"/>
                  </a:cubicBezTo>
                  <a:cubicBezTo>
                    <a:pt x="1009" y="33"/>
                    <a:pt x="1007" y="32"/>
                    <a:pt x="1007" y="32"/>
                  </a:cubicBezTo>
                  <a:cubicBezTo>
                    <a:pt x="1007" y="31"/>
                    <a:pt x="1005" y="31"/>
                    <a:pt x="1005" y="30"/>
                  </a:cubicBezTo>
                  <a:cubicBezTo>
                    <a:pt x="1005" y="30"/>
                    <a:pt x="1006" y="28"/>
                    <a:pt x="1006" y="28"/>
                  </a:cubicBezTo>
                  <a:cubicBezTo>
                    <a:pt x="1007" y="27"/>
                    <a:pt x="1008" y="26"/>
                    <a:pt x="1008" y="26"/>
                  </a:cubicBezTo>
                  <a:cubicBezTo>
                    <a:pt x="1009" y="26"/>
                    <a:pt x="1010" y="27"/>
                    <a:pt x="1010" y="27"/>
                  </a:cubicBezTo>
                  <a:cubicBezTo>
                    <a:pt x="1011" y="28"/>
                    <a:pt x="1012" y="29"/>
                    <a:pt x="1013" y="29"/>
                  </a:cubicBezTo>
                  <a:cubicBezTo>
                    <a:pt x="1013" y="29"/>
                    <a:pt x="1014" y="31"/>
                    <a:pt x="1015" y="31"/>
                  </a:cubicBezTo>
                  <a:cubicBezTo>
                    <a:pt x="1015" y="31"/>
                    <a:pt x="1016" y="29"/>
                    <a:pt x="1017" y="28"/>
                  </a:cubicBezTo>
                  <a:cubicBezTo>
                    <a:pt x="1017" y="28"/>
                    <a:pt x="1018" y="27"/>
                    <a:pt x="1018" y="26"/>
                  </a:cubicBezTo>
                  <a:cubicBezTo>
                    <a:pt x="1019" y="26"/>
                    <a:pt x="1020" y="28"/>
                    <a:pt x="1021" y="28"/>
                  </a:cubicBezTo>
                  <a:cubicBezTo>
                    <a:pt x="1021" y="28"/>
                    <a:pt x="1022" y="26"/>
                    <a:pt x="1022" y="26"/>
                  </a:cubicBezTo>
                  <a:cubicBezTo>
                    <a:pt x="1022" y="26"/>
                    <a:pt x="1024" y="23"/>
                    <a:pt x="1024" y="23"/>
                  </a:cubicBezTo>
                  <a:cubicBezTo>
                    <a:pt x="1024" y="24"/>
                    <a:pt x="1026" y="25"/>
                    <a:pt x="1026" y="25"/>
                  </a:cubicBezTo>
                  <a:cubicBezTo>
                    <a:pt x="1026" y="26"/>
                    <a:pt x="1024" y="27"/>
                    <a:pt x="1024" y="27"/>
                  </a:cubicBezTo>
                  <a:cubicBezTo>
                    <a:pt x="1025" y="28"/>
                    <a:pt x="1027" y="28"/>
                    <a:pt x="1027" y="29"/>
                  </a:cubicBezTo>
                  <a:cubicBezTo>
                    <a:pt x="1027" y="30"/>
                    <a:pt x="1025" y="31"/>
                    <a:pt x="1025" y="31"/>
                  </a:cubicBezTo>
                  <a:cubicBezTo>
                    <a:pt x="1025" y="32"/>
                    <a:pt x="1027" y="32"/>
                    <a:pt x="1027" y="33"/>
                  </a:cubicBezTo>
                  <a:cubicBezTo>
                    <a:pt x="1028" y="32"/>
                    <a:pt x="1028" y="32"/>
                    <a:pt x="1029" y="31"/>
                  </a:cubicBezTo>
                  <a:cubicBezTo>
                    <a:pt x="1029" y="31"/>
                    <a:pt x="1030" y="29"/>
                    <a:pt x="1031" y="29"/>
                  </a:cubicBezTo>
                  <a:cubicBezTo>
                    <a:pt x="1031" y="29"/>
                    <a:pt x="1033" y="30"/>
                    <a:pt x="1033" y="30"/>
                  </a:cubicBezTo>
                  <a:cubicBezTo>
                    <a:pt x="1033" y="30"/>
                    <a:pt x="1034" y="29"/>
                    <a:pt x="1035" y="28"/>
                  </a:cubicBezTo>
                  <a:cubicBezTo>
                    <a:pt x="1035" y="27"/>
                    <a:pt x="1036" y="27"/>
                    <a:pt x="1036" y="26"/>
                  </a:cubicBezTo>
                  <a:cubicBezTo>
                    <a:pt x="1037" y="25"/>
                    <a:pt x="1037" y="24"/>
                    <a:pt x="1038" y="24"/>
                  </a:cubicBezTo>
                  <a:cubicBezTo>
                    <a:pt x="1038" y="23"/>
                    <a:pt x="1039" y="21"/>
                    <a:pt x="1040" y="21"/>
                  </a:cubicBezTo>
                  <a:cubicBezTo>
                    <a:pt x="1040" y="21"/>
                    <a:pt x="1041" y="23"/>
                    <a:pt x="1042" y="23"/>
                  </a:cubicBezTo>
                  <a:cubicBezTo>
                    <a:pt x="1042" y="24"/>
                    <a:pt x="1044" y="24"/>
                    <a:pt x="1044" y="25"/>
                  </a:cubicBezTo>
                  <a:cubicBezTo>
                    <a:pt x="1044" y="25"/>
                    <a:pt x="1043" y="27"/>
                    <a:pt x="1042" y="27"/>
                  </a:cubicBezTo>
                  <a:cubicBezTo>
                    <a:pt x="1042" y="28"/>
                    <a:pt x="1041" y="28"/>
                    <a:pt x="1041" y="29"/>
                  </a:cubicBezTo>
                  <a:cubicBezTo>
                    <a:pt x="1040" y="29"/>
                    <a:pt x="1039" y="27"/>
                    <a:pt x="1038" y="28"/>
                  </a:cubicBezTo>
                  <a:cubicBezTo>
                    <a:pt x="1038" y="28"/>
                    <a:pt x="1037" y="29"/>
                    <a:pt x="1037" y="30"/>
                  </a:cubicBezTo>
                  <a:cubicBezTo>
                    <a:pt x="1036" y="30"/>
                    <a:pt x="1035" y="32"/>
                    <a:pt x="1035" y="32"/>
                  </a:cubicBezTo>
                  <a:cubicBezTo>
                    <a:pt x="1035" y="33"/>
                    <a:pt x="1037" y="33"/>
                    <a:pt x="1037" y="34"/>
                  </a:cubicBezTo>
                  <a:cubicBezTo>
                    <a:pt x="1037" y="34"/>
                    <a:pt x="1036" y="36"/>
                    <a:pt x="1036" y="36"/>
                  </a:cubicBezTo>
                  <a:cubicBezTo>
                    <a:pt x="1035" y="37"/>
                    <a:pt x="1034" y="37"/>
                    <a:pt x="1034" y="38"/>
                  </a:cubicBezTo>
                  <a:cubicBezTo>
                    <a:pt x="1035" y="38"/>
                    <a:pt x="1035" y="40"/>
                    <a:pt x="1036" y="40"/>
                  </a:cubicBezTo>
                  <a:cubicBezTo>
                    <a:pt x="1036" y="40"/>
                    <a:pt x="1038" y="38"/>
                    <a:pt x="1038" y="38"/>
                  </a:cubicBezTo>
                  <a:cubicBezTo>
                    <a:pt x="1038" y="37"/>
                    <a:pt x="1039" y="35"/>
                    <a:pt x="1040" y="35"/>
                  </a:cubicBezTo>
                  <a:cubicBezTo>
                    <a:pt x="1040" y="35"/>
                    <a:pt x="1041" y="37"/>
                    <a:pt x="1042" y="37"/>
                  </a:cubicBezTo>
                  <a:cubicBezTo>
                    <a:pt x="1042" y="38"/>
                    <a:pt x="1043" y="39"/>
                    <a:pt x="1044" y="39"/>
                  </a:cubicBezTo>
                  <a:cubicBezTo>
                    <a:pt x="1044" y="39"/>
                    <a:pt x="1046" y="41"/>
                    <a:pt x="1046" y="41"/>
                  </a:cubicBezTo>
                  <a:cubicBezTo>
                    <a:pt x="1047" y="40"/>
                    <a:pt x="1048" y="39"/>
                    <a:pt x="1048" y="38"/>
                  </a:cubicBezTo>
                  <a:cubicBezTo>
                    <a:pt x="1049" y="38"/>
                    <a:pt x="1049" y="37"/>
                    <a:pt x="1050" y="36"/>
                  </a:cubicBezTo>
                  <a:cubicBezTo>
                    <a:pt x="1051" y="37"/>
                    <a:pt x="1053" y="38"/>
                    <a:pt x="1054" y="39"/>
                  </a:cubicBezTo>
                  <a:cubicBezTo>
                    <a:pt x="1053" y="41"/>
                    <a:pt x="1052" y="42"/>
                    <a:pt x="1051" y="44"/>
                  </a:cubicBezTo>
                  <a:cubicBezTo>
                    <a:pt x="1050" y="44"/>
                    <a:pt x="1050" y="46"/>
                    <a:pt x="1049" y="46"/>
                  </a:cubicBezTo>
                  <a:cubicBezTo>
                    <a:pt x="1048" y="46"/>
                    <a:pt x="1047" y="44"/>
                    <a:pt x="1047" y="44"/>
                  </a:cubicBezTo>
                  <a:cubicBezTo>
                    <a:pt x="1046" y="45"/>
                    <a:pt x="1046" y="47"/>
                    <a:pt x="1045" y="47"/>
                  </a:cubicBezTo>
                  <a:cubicBezTo>
                    <a:pt x="1044" y="47"/>
                    <a:pt x="1043" y="45"/>
                    <a:pt x="1043" y="45"/>
                  </a:cubicBezTo>
                  <a:cubicBezTo>
                    <a:pt x="1042" y="45"/>
                    <a:pt x="1042" y="47"/>
                    <a:pt x="1041" y="47"/>
                  </a:cubicBezTo>
                  <a:cubicBezTo>
                    <a:pt x="1041" y="48"/>
                    <a:pt x="1043" y="48"/>
                    <a:pt x="1043" y="49"/>
                  </a:cubicBezTo>
                  <a:cubicBezTo>
                    <a:pt x="1043" y="49"/>
                    <a:pt x="1041" y="51"/>
                    <a:pt x="1042" y="51"/>
                  </a:cubicBezTo>
                  <a:cubicBezTo>
                    <a:pt x="1042" y="51"/>
                    <a:pt x="1044" y="53"/>
                    <a:pt x="1044" y="53"/>
                  </a:cubicBezTo>
                  <a:cubicBezTo>
                    <a:pt x="1044" y="53"/>
                    <a:pt x="1045" y="51"/>
                    <a:pt x="1046" y="51"/>
                  </a:cubicBezTo>
                  <a:cubicBezTo>
                    <a:pt x="1046" y="51"/>
                    <a:pt x="1047" y="52"/>
                    <a:pt x="1048" y="52"/>
                  </a:cubicBezTo>
                  <a:cubicBezTo>
                    <a:pt x="1048" y="52"/>
                    <a:pt x="1049" y="50"/>
                    <a:pt x="1050" y="50"/>
                  </a:cubicBezTo>
                  <a:cubicBezTo>
                    <a:pt x="1050" y="50"/>
                    <a:pt x="1051" y="52"/>
                    <a:pt x="1052" y="52"/>
                  </a:cubicBezTo>
                  <a:cubicBezTo>
                    <a:pt x="1052" y="52"/>
                    <a:pt x="1053" y="50"/>
                    <a:pt x="1053" y="50"/>
                  </a:cubicBezTo>
                  <a:cubicBezTo>
                    <a:pt x="1054" y="49"/>
                    <a:pt x="1055" y="48"/>
                    <a:pt x="1055" y="47"/>
                  </a:cubicBezTo>
                  <a:cubicBezTo>
                    <a:pt x="1056" y="47"/>
                    <a:pt x="1057" y="46"/>
                    <a:pt x="1057" y="45"/>
                  </a:cubicBezTo>
                  <a:cubicBezTo>
                    <a:pt x="1057" y="45"/>
                    <a:pt x="1055" y="44"/>
                    <a:pt x="1055" y="43"/>
                  </a:cubicBezTo>
                  <a:cubicBezTo>
                    <a:pt x="1055" y="43"/>
                    <a:pt x="1056" y="42"/>
                    <a:pt x="1056" y="41"/>
                  </a:cubicBezTo>
                  <a:cubicBezTo>
                    <a:pt x="1056" y="41"/>
                    <a:pt x="1054" y="40"/>
                    <a:pt x="1054" y="39"/>
                  </a:cubicBezTo>
                  <a:cubicBezTo>
                    <a:pt x="1054" y="39"/>
                    <a:pt x="1056" y="38"/>
                    <a:pt x="1056" y="37"/>
                  </a:cubicBezTo>
                  <a:cubicBezTo>
                    <a:pt x="1056" y="36"/>
                    <a:pt x="1057" y="36"/>
                    <a:pt x="1058" y="35"/>
                  </a:cubicBezTo>
                  <a:cubicBezTo>
                    <a:pt x="1058" y="35"/>
                    <a:pt x="1060" y="37"/>
                    <a:pt x="1060" y="37"/>
                  </a:cubicBezTo>
                  <a:cubicBezTo>
                    <a:pt x="1060" y="37"/>
                    <a:pt x="1062" y="38"/>
                    <a:pt x="1062" y="38"/>
                  </a:cubicBezTo>
                  <a:cubicBezTo>
                    <a:pt x="1062" y="38"/>
                    <a:pt x="1064" y="36"/>
                    <a:pt x="1064" y="36"/>
                  </a:cubicBezTo>
                  <a:cubicBezTo>
                    <a:pt x="1064" y="36"/>
                    <a:pt x="1061" y="35"/>
                    <a:pt x="1061" y="34"/>
                  </a:cubicBezTo>
                  <a:cubicBezTo>
                    <a:pt x="1061" y="34"/>
                    <a:pt x="1063" y="33"/>
                    <a:pt x="1063" y="32"/>
                  </a:cubicBezTo>
                  <a:cubicBezTo>
                    <a:pt x="1064" y="31"/>
                    <a:pt x="1065" y="29"/>
                    <a:pt x="1067" y="28"/>
                  </a:cubicBezTo>
                  <a:cubicBezTo>
                    <a:pt x="1067" y="28"/>
                    <a:pt x="1069" y="29"/>
                    <a:pt x="1069" y="29"/>
                  </a:cubicBezTo>
                  <a:cubicBezTo>
                    <a:pt x="1069" y="30"/>
                    <a:pt x="1067" y="31"/>
                    <a:pt x="1067" y="32"/>
                  </a:cubicBezTo>
                  <a:cubicBezTo>
                    <a:pt x="1067" y="32"/>
                    <a:pt x="1069" y="33"/>
                    <a:pt x="1069" y="33"/>
                  </a:cubicBezTo>
                  <a:cubicBezTo>
                    <a:pt x="1069" y="34"/>
                    <a:pt x="1068" y="35"/>
                    <a:pt x="1068" y="36"/>
                  </a:cubicBezTo>
                  <a:cubicBezTo>
                    <a:pt x="1067" y="36"/>
                    <a:pt x="1066" y="37"/>
                    <a:pt x="1066" y="38"/>
                  </a:cubicBezTo>
                  <a:cubicBezTo>
                    <a:pt x="1065" y="39"/>
                    <a:pt x="1065" y="40"/>
                    <a:pt x="1064" y="40"/>
                  </a:cubicBezTo>
                  <a:cubicBezTo>
                    <a:pt x="1064" y="40"/>
                    <a:pt x="1063" y="42"/>
                    <a:pt x="1063" y="42"/>
                  </a:cubicBezTo>
                  <a:cubicBezTo>
                    <a:pt x="1062" y="42"/>
                    <a:pt x="1060" y="41"/>
                    <a:pt x="1060" y="41"/>
                  </a:cubicBezTo>
                  <a:cubicBezTo>
                    <a:pt x="1060" y="41"/>
                    <a:pt x="1058" y="42"/>
                    <a:pt x="1059" y="43"/>
                  </a:cubicBezTo>
                  <a:cubicBezTo>
                    <a:pt x="1059" y="43"/>
                    <a:pt x="1060" y="44"/>
                    <a:pt x="1061" y="45"/>
                  </a:cubicBezTo>
                  <a:cubicBezTo>
                    <a:pt x="1061" y="45"/>
                    <a:pt x="1063" y="46"/>
                    <a:pt x="1063" y="46"/>
                  </a:cubicBezTo>
                  <a:cubicBezTo>
                    <a:pt x="1063" y="47"/>
                    <a:pt x="1062" y="48"/>
                    <a:pt x="1061" y="49"/>
                  </a:cubicBezTo>
                  <a:cubicBezTo>
                    <a:pt x="1061" y="49"/>
                    <a:pt x="1060" y="50"/>
                    <a:pt x="1060" y="51"/>
                  </a:cubicBezTo>
                  <a:cubicBezTo>
                    <a:pt x="1059" y="51"/>
                    <a:pt x="1058" y="53"/>
                    <a:pt x="1058" y="53"/>
                  </a:cubicBezTo>
                  <a:cubicBezTo>
                    <a:pt x="1058" y="54"/>
                    <a:pt x="1056" y="55"/>
                    <a:pt x="1056" y="55"/>
                  </a:cubicBezTo>
                  <a:cubicBezTo>
                    <a:pt x="1056" y="55"/>
                    <a:pt x="1058" y="57"/>
                    <a:pt x="1058" y="57"/>
                  </a:cubicBezTo>
                  <a:cubicBezTo>
                    <a:pt x="1059" y="57"/>
                    <a:pt x="1060" y="55"/>
                    <a:pt x="1060" y="55"/>
                  </a:cubicBezTo>
                  <a:cubicBezTo>
                    <a:pt x="1061" y="55"/>
                    <a:pt x="1062" y="56"/>
                    <a:pt x="1062" y="56"/>
                  </a:cubicBezTo>
                  <a:cubicBezTo>
                    <a:pt x="1063" y="57"/>
                    <a:pt x="1065" y="58"/>
                    <a:pt x="1065" y="58"/>
                  </a:cubicBezTo>
                  <a:cubicBezTo>
                    <a:pt x="1065" y="59"/>
                    <a:pt x="1063" y="60"/>
                    <a:pt x="1063" y="60"/>
                  </a:cubicBezTo>
                  <a:cubicBezTo>
                    <a:pt x="1062" y="62"/>
                    <a:pt x="1061" y="63"/>
                    <a:pt x="1060" y="65"/>
                  </a:cubicBezTo>
                  <a:cubicBezTo>
                    <a:pt x="1058" y="64"/>
                    <a:pt x="1057" y="63"/>
                    <a:pt x="1055" y="61"/>
                  </a:cubicBezTo>
                  <a:cubicBezTo>
                    <a:pt x="1055" y="61"/>
                    <a:pt x="1057" y="60"/>
                    <a:pt x="1057" y="59"/>
                  </a:cubicBezTo>
                  <a:cubicBezTo>
                    <a:pt x="1057" y="59"/>
                    <a:pt x="1054" y="58"/>
                    <a:pt x="1055" y="57"/>
                  </a:cubicBezTo>
                  <a:cubicBezTo>
                    <a:pt x="1055" y="57"/>
                    <a:pt x="1056" y="56"/>
                    <a:pt x="1056" y="55"/>
                  </a:cubicBezTo>
                  <a:cubicBezTo>
                    <a:pt x="1056" y="55"/>
                    <a:pt x="1055" y="54"/>
                    <a:pt x="1054" y="53"/>
                  </a:cubicBezTo>
                  <a:cubicBezTo>
                    <a:pt x="1053" y="53"/>
                    <a:pt x="1052" y="52"/>
                    <a:pt x="1052" y="52"/>
                  </a:cubicBezTo>
                  <a:cubicBezTo>
                    <a:pt x="1051" y="53"/>
                    <a:pt x="1049" y="55"/>
                    <a:pt x="1048" y="56"/>
                  </a:cubicBezTo>
                  <a:cubicBezTo>
                    <a:pt x="1049" y="57"/>
                    <a:pt x="1050" y="57"/>
                    <a:pt x="1051" y="58"/>
                  </a:cubicBezTo>
                  <a:cubicBezTo>
                    <a:pt x="1051" y="58"/>
                    <a:pt x="1053" y="59"/>
                    <a:pt x="1053" y="60"/>
                  </a:cubicBezTo>
                  <a:cubicBezTo>
                    <a:pt x="1053" y="60"/>
                    <a:pt x="1051" y="62"/>
                    <a:pt x="1051" y="62"/>
                  </a:cubicBezTo>
                  <a:cubicBezTo>
                    <a:pt x="1051" y="62"/>
                    <a:pt x="1049" y="64"/>
                    <a:pt x="1049" y="64"/>
                  </a:cubicBezTo>
                  <a:cubicBezTo>
                    <a:pt x="1049" y="64"/>
                    <a:pt x="1051" y="66"/>
                    <a:pt x="1052" y="66"/>
                  </a:cubicBezTo>
                  <a:cubicBezTo>
                    <a:pt x="1052" y="66"/>
                    <a:pt x="1054" y="67"/>
                    <a:pt x="1054" y="68"/>
                  </a:cubicBezTo>
                  <a:cubicBezTo>
                    <a:pt x="1054" y="68"/>
                    <a:pt x="1052" y="70"/>
                    <a:pt x="1052" y="70"/>
                  </a:cubicBezTo>
                  <a:cubicBezTo>
                    <a:pt x="1052" y="70"/>
                    <a:pt x="1050" y="68"/>
                    <a:pt x="1050" y="68"/>
                  </a:cubicBezTo>
                  <a:cubicBezTo>
                    <a:pt x="1049" y="68"/>
                    <a:pt x="1049" y="70"/>
                    <a:pt x="1048" y="70"/>
                  </a:cubicBezTo>
                  <a:cubicBezTo>
                    <a:pt x="1048" y="71"/>
                    <a:pt x="1047" y="72"/>
                    <a:pt x="1047" y="73"/>
                  </a:cubicBezTo>
                  <a:cubicBezTo>
                    <a:pt x="1047" y="73"/>
                    <a:pt x="1048" y="74"/>
                    <a:pt x="1049" y="74"/>
                  </a:cubicBezTo>
                  <a:cubicBezTo>
                    <a:pt x="1049" y="74"/>
                    <a:pt x="1047" y="76"/>
                    <a:pt x="1047" y="76"/>
                  </a:cubicBezTo>
                  <a:cubicBezTo>
                    <a:pt x="1047" y="76"/>
                    <a:pt x="1045" y="75"/>
                    <a:pt x="1045" y="75"/>
                  </a:cubicBezTo>
                  <a:cubicBezTo>
                    <a:pt x="1045" y="74"/>
                    <a:pt x="1047" y="73"/>
                    <a:pt x="1047" y="73"/>
                  </a:cubicBezTo>
                  <a:cubicBezTo>
                    <a:pt x="1046" y="72"/>
                    <a:pt x="1044" y="71"/>
                    <a:pt x="1044" y="71"/>
                  </a:cubicBezTo>
                  <a:cubicBezTo>
                    <a:pt x="1044" y="70"/>
                    <a:pt x="1046" y="69"/>
                    <a:pt x="1046" y="69"/>
                  </a:cubicBezTo>
                  <a:cubicBezTo>
                    <a:pt x="1046" y="68"/>
                    <a:pt x="1044" y="68"/>
                    <a:pt x="1044" y="67"/>
                  </a:cubicBezTo>
                  <a:cubicBezTo>
                    <a:pt x="1044" y="66"/>
                    <a:pt x="1046" y="65"/>
                    <a:pt x="1045" y="65"/>
                  </a:cubicBezTo>
                  <a:cubicBezTo>
                    <a:pt x="1045" y="64"/>
                    <a:pt x="1043" y="64"/>
                    <a:pt x="1043" y="63"/>
                  </a:cubicBezTo>
                  <a:cubicBezTo>
                    <a:pt x="1043" y="62"/>
                    <a:pt x="1045" y="61"/>
                    <a:pt x="1045" y="61"/>
                  </a:cubicBezTo>
                  <a:cubicBezTo>
                    <a:pt x="1045" y="60"/>
                    <a:pt x="1043" y="60"/>
                    <a:pt x="1043" y="59"/>
                  </a:cubicBezTo>
                  <a:cubicBezTo>
                    <a:pt x="1042" y="61"/>
                    <a:pt x="1040" y="62"/>
                    <a:pt x="1039" y="63"/>
                  </a:cubicBezTo>
                  <a:cubicBezTo>
                    <a:pt x="1039" y="64"/>
                    <a:pt x="1038" y="65"/>
                    <a:pt x="1038" y="66"/>
                  </a:cubicBezTo>
                  <a:cubicBezTo>
                    <a:pt x="1037" y="66"/>
                    <a:pt x="1036" y="68"/>
                    <a:pt x="1036" y="68"/>
                  </a:cubicBezTo>
                  <a:cubicBezTo>
                    <a:pt x="1036" y="68"/>
                    <a:pt x="1034" y="66"/>
                    <a:pt x="1034" y="66"/>
                  </a:cubicBezTo>
                  <a:cubicBezTo>
                    <a:pt x="1033" y="67"/>
                    <a:pt x="1032" y="68"/>
                    <a:pt x="1032" y="68"/>
                  </a:cubicBezTo>
                  <a:cubicBezTo>
                    <a:pt x="1032" y="69"/>
                    <a:pt x="1034" y="70"/>
                    <a:pt x="1034" y="70"/>
                  </a:cubicBezTo>
                  <a:cubicBezTo>
                    <a:pt x="1034" y="71"/>
                    <a:pt x="1033" y="72"/>
                    <a:pt x="1032" y="72"/>
                  </a:cubicBezTo>
                  <a:cubicBezTo>
                    <a:pt x="1032" y="73"/>
                    <a:pt x="1031" y="74"/>
                    <a:pt x="1031" y="75"/>
                  </a:cubicBezTo>
                  <a:cubicBezTo>
                    <a:pt x="1030" y="75"/>
                    <a:pt x="1030" y="76"/>
                    <a:pt x="1029" y="77"/>
                  </a:cubicBezTo>
                  <a:cubicBezTo>
                    <a:pt x="1028" y="76"/>
                    <a:pt x="1026" y="75"/>
                    <a:pt x="1025" y="73"/>
                  </a:cubicBezTo>
                  <a:cubicBezTo>
                    <a:pt x="1025" y="73"/>
                    <a:pt x="1026" y="72"/>
                    <a:pt x="1026" y="71"/>
                  </a:cubicBezTo>
                  <a:cubicBezTo>
                    <a:pt x="1027" y="71"/>
                    <a:pt x="1028" y="69"/>
                    <a:pt x="1028" y="69"/>
                  </a:cubicBezTo>
                  <a:cubicBezTo>
                    <a:pt x="1028" y="69"/>
                    <a:pt x="1026" y="68"/>
                    <a:pt x="1026" y="67"/>
                  </a:cubicBezTo>
                  <a:cubicBezTo>
                    <a:pt x="1025" y="67"/>
                    <a:pt x="1024" y="66"/>
                    <a:pt x="1024" y="66"/>
                  </a:cubicBezTo>
                  <a:cubicBezTo>
                    <a:pt x="1023" y="66"/>
                    <a:pt x="1022" y="68"/>
                    <a:pt x="1022" y="68"/>
                  </a:cubicBezTo>
                  <a:cubicBezTo>
                    <a:pt x="1022" y="68"/>
                    <a:pt x="1020" y="70"/>
                    <a:pt x="1020" y="70"/>
                  </a:cubicBezTo>
                  <a:cubicBezTo>
                    <a:pt x="1020" y="70"/>
                    <a:pt x="1018" y="69"/>
                    <a:pt x="1018" y="68"/>
                  </a:cubicBezTo>
                  <a:cubicBezTo>
                    <a:pt x="1018" y="68"/>
                    <a:pt x="1016" y="67"/>
                    <a:pt x="1016" y="67"/>
                  </a:cubicBezTo>
                  <a:cubicBezTo>
                    <a:pt x="1016" y="66"/>
                    <a:pt x="1018" y="65"/>
                    <a:pt x="1017" y="64"/>
                  </a:cubicBezTo>
                  <a:cubicBezTo>
                    <a:pt x="1017" y="64"/>
                    <a:pt x="1016" y="63"/>
                    <a:pt x="1015" y="63"/>
                  </a:cubicBezTo>
                  <a:cubicBezTo>
                    <a:pt x="1014" y="62"/>
                    <a:pt x="1014" y="62"/>
                    <a:pt x="1013" y="61"/>
                  </a:cubicBezTo>
                  <a:cubicBezTo>
                    <a:pt x="1013" y="62"/>
                    <a:pt x="1011" y="63"/>
                    <a:pt x="1011" y="63"/>
                  </a:cubicBezTo>
                  <a:cubicBezTo>
                    <a:pt x="1011" y="64"/>
                    <a:pt x="1013" y="65"/>
                    <a:pt x="1013" y="65"/>
                  </a:cubicBezTo>
                  <a:cubicBezTo>
                    <a:pt x="1014" y="65"/>
                    <a:pt x="1016" y="66"/>
                    <a:pt x="1016" y="67"/>
                  </a:cubicBezTo>
                  <a:cubicBezTo>
                    <a:pt x="1016" y="67"/>
                    <a:pt x="1014" y="68"/>
                    <a:pt x="1014" y="69"/>
                  </a:cubicBezTo>
                  <a:cubicBezTo>
                    <a:pt x="1014" y="69"/>
                    <a:pt x="1013" y="71"/>
                    <a:pt x="1012" y="71"/>
                  </a:cubicBezTo>
                  <a:cubicBezTo>
                    <a:pt x="1012" y="71"/>
                    <a:pt x="1010" y="69"/>
                    <a:pt x="1010" y="69"/>
                  </a:cubicBezTo>
                  <a:cubicBezTo>
                    <a:pt x="1009" y="70"/>
                    <a:pt x="1009" y="71"/>
                    <a:pt x="1008" y="72"/>
                  </a:cubicBezTo>
                  <a:cubicBezTo>
                    <a:pt x="1009" y="72"/>
                    <a:pt x="1010" y="73"/>
                    <a:pt x="1011" y="73"/>
                  </a:cubicBezTo>
                  <a:cubicBezTo>
                    <a:pt x="1010" y="73"/>
                    <a:pt x="1009" y="76"/>
                    <a:pt x="1009" y="76"/>
                  </a:cubicBezTo>
                  <a:cubicBezTo>
                    <a:pt x="1008" y="76"/>
                    <a:pt x="1007" y="74"/>
                    <a:pt x="1007" y="74"/>
                  </a:cubicBezTo>
                  <a:cubicBezTo>
                    <a:pt x="1006" y="74"/>
                    <a:pt x="1004" y="72"/>
                    <a:pt x="1004" y="72"/>
                  </a:cubicBezTo>
                  <a:cubicBezTo>
                    <a:pt x="1004" y="72"/>
                    <a:pt x="1006" y="70"/>
                    <a:pt x="1006" y="70"/>
                  </a:cubicBezTo>
                  <a:cubicBezTo>
                    <a:pt x="1006" y="70"/>
                    <a:pt x="1008" y="68"/>
                    <a:pt x="1008" y="68"/>
                  </a:cubicBezTo>
                  <a:cubicBezTo>
                    <a:pt x="1008" y="67"/>
                    <a:pt x="1006" y="67"/>
                    <a:pt x="1006" y="66"/>
                  </a:cubicBezTo>
                  <a:cubicBezTo>
                    <a:pt x="1005" y="65"/>
                    <a:pt x="1007" y="64"/>
                    <a:pt x="1007" y="64"/>
                  </a:cubicBezTo>
                  <a:cubicBezTo>
                    <a:pt x="1007" y="63"/>
                    <a:pt x="1009" y="62"/>
                    <a:pt x="1009" y="62"/>
                  </a:cubicBezTo>
                  <a:cubicBezTo>
                    <a:pt x="1009" y="61"/>
                    <a:pt x="1007" y="60"/>
                    <a:pt x="1007" y="60"/>
                  </a:cubicBezTo>
                  <a:cubicBezTo>
                    <a:pt x="1007" y="59"/>
                    <a:pt x="1005" y="59"/>
                    <a:pt x="1005" y="58"/>
                  </a:cubicBezTo>
                  <a:cubicBezTo>
                    <a:pt x="1003" y="60"/>
                    <a:pt x="1002" y="61"/>
                    <a:pt x="1001" y="63"/>
                  </a:cubicBezTo>
                  <a:cubicBezTo>
                    <a:pt x="1001" y="63"/>
                    <a:pt x="1000" y="64"/>
                    <a:pt x="999" y="65"/>
                  </a:cubicBezTo>
                  <a:cubicBezTo>
                    <a:pt x="999" y="65"/>
                    <a:pt x="998" y="67"/>
                    <a:pt x="998" y="67"/>
                  </a:cubicBezTo>
                  <a:cubicBezTo>
                    <a:pt x="998" y="68"/>
                    <a:pt x="1000" y="68"/>
                    <a:pt x="1000" y="69"/>
                  </a:cubicBezTo>
                  <a:cubicBezTo>
                    <a:pt x="1000" y="70"/>
                    <a:pt x="998" y="70"/>
                    <a:pt x="998" y="71"/>
                  </a:cubicBezTo>
                  <a:cubicBezTo>
                    <a:pt x="997" y="70"/>
                    <a:pt x="997" y="70"/>
                    <a:pt x="996" y="69"/>
                  </a:cubicBezTo>
                  <a:cubicBezTo>
                    <a:pt x="996" y="69"/>
                    <a:pt x="994" y="68"/>
                    <a:pt x="994" y="68"/>
                  </a:cubicBezTo>
                  <a:cubicBezTo>
                    <a:pt x="994" y="67"/>
                    <a:pt x="996" y="66"/>
                    <a:pt x="995" y="65"/>
                  </a:cubicBezTo>
                  <a:cubicBezTo>
                    <a:pt x="995" y="65"/>
                    <a:pt x="994" y="64"/>
                    <a:pt x="993" y="64"/>
                  </a:cubicBezTo>
                  <a:cubicBezTo>
                    <a:pt x="993" y="63"/>
                    <a:pt x="991" y="62"/>
                    <a:pt x="991" y="62"/>
                  </a:cubicBezTo>
                  <a:cubicBezTo>
                    <a:pt x="991" y="61"/>
                    <a:pt x="993" y="60"/>
                    <a:pt x="993" y="60"/>
                  </a:cubicBezTo>
                  <a:cubicBezTo>
                    <a:pt x="993" y="59"/>
                    <a:pt x="991" y="59"/>
                    <a:pt x="990" y="58"/>
                  </a:cubicBezTo>
                  <a:cubicBezTo>
                    <a:pt x="990" y="57"/>
                    <a:pt x="992" y="56"/>
                    <a:pt x="992" y="56"/>
                  </a:cubicBezTo>
                  <a:cubicBezTo>
                    <a:pt x="992" y="55"/>
                    <a:pt x="990" y="55"/>
                    <a:pt x="990" y="54"/>
                  </a:cubicBezTo>
                  <a:cubicBezTo>
                    <a:pt x="990" y="55"/>
                    <a:pt x="988" y="56"/>
                    <a:pt x="988" y="56"/>
                  </a:cubicBezTo>
                  <a:cubicBezTo>
                    <a:pt x="988" y="57"/>
                    <a:pt x="991" y="58"/>
                    <a:pt x="990" y="58"/>
                  </a:cubicBezTo>
                  <a:cubicBezTo>
                    <a:pt x="990" y="59"/>
                    <a:pt x="989" y="60"/>
                    <a:pt x="989" y="60"/>
                  </a:cubicBezTo>
                  <a:cubicBezTo>
                    <a:pt x="988" y="61"/>
                    <a:pt x="987" y="62"/>
                    <a:pt x="987" y="62"/>
                  </a:cubicBezTo>
                  <a:cubicBezTo>
                    <a:pt x="987" y="63"/>
                    <a:pt x="985" y="64"/>
                    <a:pt x="985" y="65"/>
                  </a:cubicBezTo>
                  <a:cubicBezTo>
                    <a:pt x="985" y="65"/>
                    <a:pt x="988" y="66"/>
                    <a:pt x="988" y="66"/>
                  </a:cubicBezTo>
                  <a:cubicBezTo>
                    <a:pt x="987" y="67"/>
                    <a:pt x="986" y="68"/>
                    <a:pt x="986" y="69"/>
                  </a:cubicBezTo>
                  <a:cubicBezTo>
                    <a:pt x="985" y="69"/>
                    <a:pt x="985" y="70"/>
                    <a:pt x="984" y="71"/>
                  </a:cubicBezTo>
                  <a:cubicBezTo>
                    <a:pt x="984" y="71"/>
                    <a:pt x="982" y="69"/>
                    <a:pt x="982" y="69"/>
                  </a:cubicBezTo>
                  <a:cubicBezTo>
                    <a:pt x="981" y="69"/>
                    <a:pt x="981" y="71"/>
                    <a:pt x="980" y="71"/>
                  </a:cubicBezTo>
                  <a:cubicBezTo>
                    <a:pt x="979" y="71"/>
                    <a:pt x="979" y="70"/>
                    <a:pt x="978" y="70"/>
                  </a:cubicBezTo>
                  <a:cubicBezTo>
                    <a:pt x="977" y="70"/>
                    <a:pt x="977" y="71"/>
                    <a:pt x="976" y="72"/>
                  </a:cubicBezTo>
                  <a:cubicBezTo>
                    <a:pt x="976" y="72"/>
                    <a:pt x="974" y="70"/>
                    <a:pt x="974" y="70"/>
                  </a:cubicBezTo>
                  <a:cubicBezTo>
                    <a:pt x="974" y="70"/>
                    <a:pt x="976" y="68"/>
                    <a:pt x="976" y="68"/>
                  </a:cubicBezTo>
                  <a:cubicBezTo>
                    <a:pt x="976" y="68"/>
                    <a:pt x="977" y="66"/>
                    <a:pt x="977" y="66"/>
                  </a:cubicBezTo>
                  <a:cubicBezTo>
                    <a:pt x="978" y="66"/>
                    <a:pt x="980" y="68"/>
                    <a:pt x="980" y="67"/>
                  </a:cubicBezTo>
                  <a:cubicBezTo>
                    <a:pt x="980" y="67"/>
                    <a:pt x="981" y="66"/>
                    <a:pt x="981" y="65"/>
                  </a:cubicBezTo>
                  <a:cubicBezTo>
                    <a:pt x="982" y="64"/>
                    <a:pt x="983" y="64"/>
                    <a:pt x="983" y="63"/>
                  </a:cubicBezTo>
                  <a:cubicBezTo>
                    <a:pt x="983" y="63"/>
                    <a:pt x="985" y="61"/>
                    <a:pt x="985" y="61"/>
                  </a:cubicBezTo>
                  <a:cubicBezTo>
                    <a:pt x="985" y="61"/>
                    <a:pt x="983" y="59"/>
                    <a:pt x="983" y="59"/>
                  </a:cubicBezTo>
                  <a:cubicBezTo>
                    <a:pt x="982" y="59"/>
                    <a:pt x="981" y="61"/>
                    <a:pt x="981" y="61"/>
                  </a:cubicBezTo>
                  <a:cubicBezTo>
                    <a:pt x="980" y="61"/>
                    <a:pt x="979" y="60"/>
                    <a:pt x="979" y="60"/>
                  </a:cubicBezTo>
                  <a:cubicBezTo>
                    <a:pt x="978" y="59"/>
                    <a:pt x="977" y="58"/>
                    <a:pt x="976" y="58"/>
                  </a:cubicBezTo>
                  <a:cubicBezTo>
                    <a:pt x="976" y="58"/>
                    <a:pt x="975" y="56"/>
                    <a:pt x="974" y="56"/>
                  </a:cubicBezTo>
                  <a:cubicBezTo>
                    <a:pt x="974" y="56"/>
                    <a:pt x="973" y="58"/>
                    <a:pt x="972" y="58"/>
                  </a:cubicBezTo>
                  <a:cubicBezTo>
                    <a:pt x="972" y="58"/>
                    <a:pt x="971" y="57"/>
                    <a:pt x="970" y="57"/>
                  </a:cubicBezTo>
                  <a:cubicBezTo>
                    <a:pt x="970" y="57"/>
                    <a:pt x="969" y="58"/>
                    <a:pt x="969" y="59"/>
                  </a:cubicBezTo>
                  <a:cubicBezTo>
                    <a:pt x="968" y="60"/>
                    <a:pt x="967" y="60"/>
                    <a:pt x="967" y="61"/>
                  </a:cubicBezTo>
                  <a:cubicBezTo>
                    <a:pt x="966" y="62"/>
                    <a:pt x="966" y="63"/>
                    <a:pt x="965" y="63"/>
                  </a:cubicBezTo>
                  <a:cubicBezTo>
                    <a:pt x="965" y="64"/>
                    <a:pt x="964" y="65"/>
                    <a:pt x="963" y="66"/>
                  </a:cubicBezTo>
                  <a:cubicBezTo>
                    <a:pt x="963" y="66"/>
                    <a:pt x="962" y="68"/>
                    <a:pt x="962" y="68"/>
                  </a:cubicBezTo>
                  <a:cubicBezTo>
                    <a:pt x="961" y="68"/>
                    <a:pt x="961" y="70"/>
                    <a:pt x="960" y="70"/>
                  </a:cubicBezTo>
                  <a:cubicBezTo>
                    <a:pt x="960" y="70"/>
                    <a:pt x="958" y="69"/>
                    <a:pt x="958" y="68"/>
                  </a:cubicBezTo>
                  <a:cubicBezTo>
                    <a:pt x="958" y="68"/>
                    <a:pt x="959" y="67"/>
                    <a:pt x="960" y="66"/>
                  </a:cubicBezTo>
                  <a:cubicBezTo>
                    <a:pt x="960" y="65"/>
                    <a:pt x="961" y="65"/>
                    <a:pt x="961" y="64"/>
                  </a:cubicBezTo>
                  <a:cubicBezTo>
                    <a:pt x="962" y="63"/>
                    <a:pt x="962" y="62"/>
                    <a:pt x="963" y="62"/>
                  </a:cubicBezTo>
                  <a:cubicBezTo>
                    <a:pt x="962" y="61"/>
                    <a:pt x="961" y="61"/>
                    <a:pt x="961" y="60"/>
                  </a:cubicBezTo>
                  <a:cubicBezTo>
                    <a:pt x="960" y="60"/>
                    <a:pt x="959" y="58"/>
                    <a:pt x="958" y="58"/>
                  </a:cubicBezTo>
                  <a:cubicBezTo>
                    <a:pt x="958" y="58"/>
                    <a:pt x="957" y="60"/>
                    <a:pt x="957" y="61"/>
                  </a:cubicBezTo>
                  <a:cubicBezTo>
                    <a:pt x="956" y="61"/>
                    <a:pt x="955" y="59"/>
                    <a:pt x="955" y="59"/>
                  </a:cubicBezTo>
                  <a:cubicBezTo>
                    <a:pt x="954" y="59"/>
                    <a:pt x="953" y="61"/>
                    <a:pt x="953" y="61"/>
                  </a:cubicBezTo>
                  <a:cubicBezTo>
                    <a:pt x="952" y="61"/>
                    <a:pt x="951" y="60"/>
                    <a:pt x="951" y="59"/>
                  </a:cubicBezTo>
                  <a:cubicBezTo>
                    <a:pt x="950" y="59"/>
                    <a:pt x="949" y="58"/>
                    <a:pt x="948" y="58"/>
                  </a:cubicBezTo>
                  <a:cubicBezTo>
                    <a:pt x="948" y="58"/>
                    <a:pt x="947" y="56"/>
                    <a:pt x="946" y="56"/>
                  </a:cubicBezTo>
                  <a:cubicBezTo>
                    <a:pt x="946" y="56"/>
                    <a:pt x="945" y="58"/>
                    <a:pt x="944" y="58"/>
                  </a:cubicBezTo>
                  <a:cubicBezTo>
                    <a:pt x="944" y="58"/>
                    <a:pt x="943" y="56"/>
                    <a:pt x="942" y="56"/>
                  </a:cubicBezTo>
                  <a:cubicBezTo>
                    <a:pt x="942" y="57"/>
                    <a:pt x="941" y="59"/>
                    <a:pt x="940" y="59"/>
                  </a:cubicBezTo>
                  <a:cubicBezTo>
                    <a:pt x="940" y="59"/>
                    <a:pt x="939" y="57"/>
                    <a:pt x="938" y="57"/>
                  </a:cubicBezTo>
                  <a:cubicBezTo>
                    <a:pt x="938" y="57"/>
                    <a:pt x="937" y="59"/>
                    <a:pt x="937" y="59"/>
                  </a:cubicBezTo>
                  <a:cubicBezTo>
                    <a:pt x="936" y="59"/>
                    <a:pt x="935" y="57"/>
                    <a:pt x="934" y="58"/>
                  </a:cubicBezTo>
                  <a:cubicBezTo>
                    <a:pt x="934" y="58"/>
                    <a:pt x="933" y="60"/>
                    <a:pt x="933" y="60"/>
                  </a:cubicBezTo>
                  <a:cubicBezTo>
                    <a:pt x="932" y="60"/>
                    <a:pt x="931" y="58"/>
                    <a:pt x="930" y="58"/>
                  </a:cubicBezTo>
                  <a:cubicBezTo>
                    <a:pt x="930" y="58"/>
                    <a:pt x="929" y="60"/>
                    <a:pt x="929" y="60"/>
                  </a:cubicBezTo>
                  <a:cubicBezTo>
                    <a:pt x="929" y="61"/>
                    <a:pt x="931" y="61"/>
                    <a:pt x="931" y="62"/>
                  </a:cubicBezTo>
                  <a:cubicBezTo>
                    <a:pt x="931" y="62"/>
                    <a:pt x="929" y="64"/>
                    <a:pt x="929" y="64"/>
                  </a:cubicBezTo>
                  <a:cubicBezTo>
                    <a:pt x="929" y="64"/>
                    <a:pt x="927" y="62"/>
                    <a:pt x="927" y="63"/>
                  </a:cubicBezTo>
                  <a:cubicBezTo>
                    <a:pt x="926" y="63"/>
                    <a:pt x="926" y="65"/>
                    <a:pt x="925" y="65"/>
                  </a:cubicBezTo>
                  <a:cubicBezTo>
                    <a:pt x="925" y="64"/>
                    <a:pt x="923" y="64"/>
                    <a:pt x="923" y="63"/>
                  </a:cubicBezTo>
                  <a:cubicBezTo>
                    <a:pt x="923" y="63"/>
                    <a:pt x="925" y="61"/>
                    <a:pt x="925" y="61"/>
                  </a:cubicBezTo>
                  <a:cubicBezTo>
                    <a:pt x="925" y="60"/>
                    <a:pt x="926" y="59"/>
                    <a:pt x="926" y="59"/>
                  </a:cubicBezTo>
                  <a:cubicBezTo>
                    <a:pt x="927" y="58"/>
                    <a:pt x="928" y="57"/>
                    <a:pt x="928" y="56"/>
                  </a:cubicBezTo>
                  <a:cubicBezTo>
                    <a:pt x="928" y="56"/>
                    <a:pt x="926" y="55"/>
                    <a:pt x="926" y="55"/>
                  </a:cubicBezTo>
                  <a:cubicBezTo>
                    <a:pt x="926" y="54"/>
                    <a:pt x="928" y="53"/>
                    <a:pt x="928" y="52"/>
                  </a:cubicBezTo>
                  <a:cubicBezTo>
                    <a:pt x="928" y="52"/>
                    <a:pt x="925" y="51"/>
                    <a:pt x="925" y="51"/>
                  </a:cubicBezTo>
                  <a:cubicBezTo>
                    <a:pt x="926" y="50"/>
                    <a:pt x="927" y="49"/>
                    <a:pt x="927" y="48"/>
                  </a:cubicBezTo>
                  <a:cubicBezTo>
                    <a:pt x="928" y="48"/>
                    <a:pt x="928" y="47"/>
                    <a:pt x="929" y="46"/>
                  </a:cubicBezTo>
                  <a:cubicBezTo>
                    <a:pt x="929" y="46"/>
                    <a:pt x="930" y="44"/>
                    <a:pt x="930" y="44"/>
                  </a:cubicBezTo>
                  <a:cubicBezTo>
                    <a:pt x="930" y="44"/>
                    <a:pt x="929" y="42"/>
                    <a:pt x="928" y="42"/>
                  </a:cubicBezTo>
                  <a:cubicBezTo>
                    <a:pt x="928" y="42"/>
                    <a:pt x="927" y="44"/>
                    <a:pt x="927" y="45"/>
                  </a:cubicBezTo>
                  <a:cubicBezTo>
                    <a:pt x="926" y="45"/>
                    <a:pt x="924" y="43"/>
                    <a:pt x="924" y="43"/>
                  </a:cubicBezTo>
                  <a:cubicBezTo>
                    <a:pt x="924" y="43"/>
                    <a:pt x="923" y="45"/>
                    <a:pt x="923" y="45"/>
                  </a:cubicBezTo>
                  <a:cubicBezTo>
                    <a:pt x="923" y="46"/>
                    <a:pt x="925" y="46"/>
                    <a:pt x="925" y="47"/>
                  </a:cubicBezTo>
                  <a:cubicBezTo>
                    <a:pt x="925" y="47"/>
                    <a:pt x="923" y="48"/>
                    <a:pt x="923" y="49"/>
                  </a:cubicBezTo>
                  <a:cubicBezTo>
                    <a:pt x="923" y="50"/>
                    <a:pt x="925" y="50"/>
                    <a:pt x="925" y="51"/>
                  </a:cubicBezTo>
                  <a:cubicBezTo>
                    <a:pt x="925" y="51"/>
                    <a:pt x="924" y="52"/>
                    <a:pt x="924" y="53"/>
                  </a:cubicBezTo>
                  <a:cubicBezTo>
                    <a:pt x="924" y="53"/>
                    <a:pt x="926" y="54"/>
                    <a:pt x="926" y="55"/>
                  </a:cubicBezTo>
                  <a:cubicBezTo>
                    <a:pt x="926" y="55"/>
                    <a:pt x="925" y="56"/>
                    <a:pt x="924" y="57"/>
                  </a:cubicBezTo>
                  <a:cubicBezTo>
                    <a:pt x="924" y="57"/>
                    <a:pt x="923" y="59"/>
                    <a:pt x="923" y="59"/>
                  </a:cubicBezTo>
                  <a:cubicBezTo>
                    <a:pt x="922" y="59"/>
                    <a:pt x="920" y="58"/>
                    <a:pt x="920" y="57"/>
                  </a:cubicBezTo>
                  <a:cubicBezTo>
                    <a:pt x="920" y="57"/>
                    <a:pt x="919" y="56"/>
                    <a:pt x="918" y="56"/>
                  </a:cubicBezTo>
                  <a:cubicBezTo>
                    <a:pt x="918" y="56"/>
                    <a:pt x="916" y="54"/>
                    <a:pt x="916" y="54"/>
                  </a:cubicBezTo>
                  <a:cubicBezTo>
                    <a:pt x="915" y="54"/>
                    <a:pt x="914" y="56"/>
                    <a:pt x="914" y="56"/>
                  </a:cubicBezTo>
                  <a:cubicBezTo>
                    <a:pt x="914" y="57"/>
                    <a:pt x="913" y="58"/>
                    <a:pt x="912" y="58"/>
                  </a:cubicBezTo>
                  <a:cubicBezTo>
                    <a:pt x="912" y="59"/>
                    <a:pt x="910" y="57"/>
                    <a:pt x="910" y="57"/>
                  </a:cubicBezTo>
                  <a:cubicBezTo>
                    <a:pt x="910" y="57"/>
                    <a:pt x="908" y="55"/>
                    <a:pt x="908" y="55"/>
                  </a:cubicBezTo>
                  <a:cubicBezTo>
                    <a:pt x="908" y="55"/>
                    <a:pt x="906" y="57"/>
                    <a:pt x="906" y="57"/>
                  </a:cubicBezTo>
                  <a:cubicBezTo>
                    <a:pt x="906" y="57"/>
                    <a:pt x="905" y="60"/>
                    <a:pt x="905" y="60"/>
                  </a:cubicBezTo>
                  <a:cubicBezTo>
                    <a:pt x="904" y="59"/>
                    <a:pt x="903" y="58"/>
                    <a:pt x="902" y="58"/>
                  </a:cubicBezTo>
                  <a:cubicBezTo>
                    <a:pt x="902" y="57"/>
                    <a:pt x="901" y="57"/>
                    <a:pt x="900" y="56"/>
                  </a:cubicBezTo>
                  <a:cubicBezTo>
                    <a:pt x="900" y="56"/>
                    <a:pt x="898" y="55"/>
                    <a:pt x="898" y="54"/>
                  </a:cubicBezTo>
                  <a:cubicBezTo>
                    <a:pt x="898" y="54"/>
                    <a:pt x="899" y="52"/>
                    <a:pt x="900" y="52"/>
                  </a:cubicBezTo>
                  <a:cubicBezTo>
                    <a:pt x="899" y="52"/>
                    <a:pt x="898" y="50"/>
                    <a:pt x="897" y="50"/>
                  </a:cubicBezTo>
                  <a:cubicBezTo>
                    <a:pt x="897" y="51"/>
                    <a:pt x="896" y="52"/>
                    <a:pt x="896" y="53"/>
                  </a:cubicBezTo>
                  <a:cubicBezTo>
                    <a:pt x="895" y="53"/>
                    <a:pt x="895" y="54"/>
                    <a:pt x="894" y="55"/>
                  </a:cubicBezTo>
                  <a:cubicBezTo>
                    <a:pt x="893" y="56"/>
                    <a:pt x="893" y="56"/>
                    <a:pt x="892" y="57"/>
                  </a:cubicBezTo>
                  <a:cubicBezTo>
                    <a:pt x="892" y="58"/>
                    <a:pt x="891" y="59"/>
                    <a:pt x="890" y="59"/>
                  </a:cubicBezTo>
                  <a:cubicBezTo>
                    <a:pt x="890" y="59"/>
                    <a:pt x="889" y="58"/>
                    <a:pt x="888" y="58"/>
                  </a:cubicBezTo>
                  <a:cubicBezTo>
                    <a:pt x="888" y="58"/>
                    <a:pt x="886" y="56"/>
                    <a:pt x="886" y="56"/>
                  </a:cubicBezTo>
                  <a:cubicBezTo>
                    <a:pt x="886" y="56"/>
                    <a:pt x="888" y="54"/>
                    <a:pt x="888" y="54"/>
                  </a:cubicBezTo>
                  <a:cubicBezTo>
                    <a:pt x="887" y="54"/>
                    <a:pt x="886" y="52"/>
                    <a:pt x="885" y="52"/>
                  </a:cubicBezTo>
                  <a:cubicBezTo>
                    <a:pt x="885" y="52"/>
                    <a:pt x="884" y="54"/>
                    <a:pt x="884" y="54"/>
                  </a:cubicBezTo>
                  <a:cubicBezTo>
                    <a:pt x="883" y="55"/>
                    <a:pt x="883" y="56"/>
                    <a:pt x="882" y="57"/>
                  </a:cubicBezTo>
                  <a:cubicBezTo>
                    <a:pt x="882" y="57"/>
                    <a:pt x="881" y="59"/>
                    <a:pt x="880" y="59"/>
                  </a:cubicBezTo>
                  <a:cubicBezTo>
                    <a:pt x="880" y="59"/>
                    <a:pt x="878" y="57"/>
                    <a:pt x="878" y="57"/>
                  </a:cubicBezTo>
                  <a:cubicBezTo>
                    <a:pt x="878" y="57"/>
                    <a:pt x="876" y="59"/>
                    <a:pt x="876" y="59"/>
                  </a:cubicBezTo>
                  <a:cubicBezTo>
                    <a:pt x="877" y="60"/>
                    <a:pt x="879" y="61"/>
                    <a:pt x="879" y="61"/>
                  </a:cubicBezTo>
                  <a:cubicBezTo>
                    <a:pt x="879" y="62"/>
                    <a:pt x="877" y="63"/>
                    <a:pt x="877" y="63"/>
                  </a:cubicBezTo>
                  <a:cubicBezTo>
                    <a:pt x="876" y="64"/>
                    <a:pt x="876" y="65"/>
                    <a:pt x="875" y="65"/>
                  </a:cubicBezTo>
                  <a:cubicBezTo>
                    <a:pt x="875" y="66"/>
                    <a:pt x="874" y="68"/>
                    <a:pt x="874" y="68"/>
                  </a:cubicBezTo>
                  <a:cubicBezTo>
                    <a:pt x="873" y="68"/>
                    <a:pt x="872" y="66"/>
                    <a:pt x="871" y="66"/>
                  </a:cubicBezTo>
                  <a:cubicBezTo>
                    <a:pt x="871" y="66"/>
                    <a:pt x="870" y="68"/>
                    <a:pt x="870" y="68"/>
                  </a:cubicBezTo>
                  <a:cubicBezTo>
                    <a:pt x="868" y="67"/>
                    <a:pt x="867" y="66"/>
                    <a:pt x="865" y="65"/>
                  </a:cubicBezTo>
                  <a:cubicBezTo>
                    <a:pt x="866" y="64"/>
                    <a:pt x="866" y="63"/>
                    <a:pt x="867" y="63"/>
                  </a:cubicBezTo>
                  <a:cubicBezTo>
                    <a:pt x="867" y="62"/>
                    <a:pt x="869" y="61"/>
                    <a:pt x="869" y="60"/>
                  </a:cubicBezTo>
                  <a:cubicBezTo>
                    <a:pt x="869" y="60"/>
                    <a:pt x="866" y="59"/>
                    <a:pt x="866" y="59"/>
                  </a:cubicBezTo>
                  <a:cubicBezTo>
                    <a:pt x="867" y="58"/>
                    <a:pt x="868" y="56"/>
                    <a:pt x="868" y="56"/>
                  </a:cubicBezTo>
                  <a:cubicBezTo>
                    <a:pt x="869" y="56"/>
                    <a:pt x="870" y="58"/>
                    <a:pt x="870" y="58"/>
                  </a:cubicBezTo>
                  <a:cubicBezTo>
                    <a:pt x="871" y="58"/>
                    <a:pt x="872" y="59"/>
                    <a:pt x="873" y="60"/>
                  </a:cubicBezTo>
                  <a:cubicBezTo>
                    <a:pt x="873" y="60"/>
                    <a:pt x="874" y="61"/>
                    <a:pt x="875" y="62"/>
                  </a:cubicBezTo>
                  <a:cubicBezTo>
                    <a:pt x="875" y="61"/>
                    <a:pt x="877" y="60"/>
                    <a:pt x="876" y="59"/>
                  </a:cubicBezTo>
                  <a:cubicBezTo>
                    <a:pt x="876" y="59"/>
                    <a:pt x="874" y="58"/>
                    <a:pt x="874" y="58"/>
                  </a:cubicBezTo>
                  <a:cubicBezTo>
                    <a:pt x="874" y="57"/>
                    <a:pt x="876" y="56"/>
                    <a:pt x="876" y="55"/>
                  </a:cubicBezTo>
                  <a:cubicBezTo>
                    <a:pt x="876" y="55"/>
                    <a:pt x="874" y="54"/>
                    <a:pt x="874" y="54"/>
                  </a:cubicBezTo>
                  <a:cubicBezTo>
                    <a:pt x="874" y="53"/>
                    <a:pt x="876" y="52"/>
                    <a:pt x="875" y="51"/>
                  </a:cubicBezTo>
                  <a:cubicBezTo>
                    <a:pt x="875" y="51"/>
                    <a:pt x="874" y="50"/>
                    <a:pt x="873" y="50"/>
                  </a:cubicBezTo>
                  <a:cubicBezTo>
                    <a:pt x="873" y="50"/>
                    <a:pt x="872" y="52"/>
                    <a:pt x="871" y="52"/>
                  </a:cubicBezTo>
                  <a:cubicBezTo>
                    <a:pt x="871" y="52"/>
                    <a:pt x="870" y="50"/>
                    <a:pt x="869" y="50"/>
                  </a:cubicBezTo>
                  <a:cubicBezTo>
                    <a:pt x="869" y="51"/>
                    <a:pt x="868" y="52"/>
                    <a:pt x="868" y="52"/>
                  </a:cubicBezTo>
                  <a:cubicBezTo>
                    <a:pt x="867" y="53"/>
                    <a:pt x="866" y="55"/>
                    <a:pt x="866" y="55"/>
                  </a:cubicBezTo>
                  <a:cubicBezTo>
                    <a:pt x="865" y="55"/>
                    <a:pt x="864" y="53"/>
                    <a:pt x="864" y="53"/>
                  </a:cubicBezTo>
                  <a:cubicBezTo>
                    <a:pt x="863" y="52"/>
                    <a:pt x="862" y="52"/>
                    <a:pt x="861" y="51"/>
                  </a:cubicBezTo>
                  <a:cubicBezTo>
                    <a:pt x="861" y="51"/>
                    <a:pt x="859" y="50"/>
                    <a:pt x="859" y="50"/>
                  </a:cubicBezTo>
                  <a:cubicBezTo>
                    <a:pt x="859" y="50"/>
                    <a:pt x="858" y="51"/>
                    <a:pt x="857" y="52"/>
                  </a:cubicBezTo>
                  <a:cubicBezTo>
                    <a:pt x="857" y="53"/>
                    <a:pt x="856" y="53"/>
                    <a:pt x="856" y="54"/>
                  </a:cubicBezTo>
                  <a:cubicBezTo>
                    <a:pt x="855" y="55"/>
                    <a:pt x="855" y="56"/>
                    <a:pt x="854" y="56"/>
                  </a:cubicBezTo>
                  <a:cubicBezTo>
                    <a:pt x="853" y="57"/>
                    <a:pt x="853" y="58"/>
                    <a:pt x="852" y="59"/>
                  </a:cubicBezTo>
                  <a:cubicBezTo>
                    <a:pt x="852" y="59"/>
                    <a:pt x="851" y="61"/>
                    <a:pt x="851" y="61"/>
                  </a:cubicBezTo>
                  <a:cubicBezTo>
                    <a:pt x="850" y="61"/>
                    <a:pt x="849" y="59"/>
                    <a:pt x="848" y="59"/>
                  </a:cubicBezTo>
                  <a:cubicBezTo>
                    <a:pt x="848" y="58"/>
                    <a:pt x="847" y="58"/>
                    <a:pt x="846" y="57"/>
                  </a:cubicBezTo>
                  <a:cubicBezTo>
                    <a:pt x="846" y="57"/>
                    <a:pt x="844" y="56"/>
                    <a:pt x="844" y="56"/>
                  </a:cubicBezTo>
                  <a:cubicBezTo>
                    <a:pt x="843" y="56"/>
                    <a:pt x="842" y="54"/>
                    <a:pt x="842" y="54"/>
                  </a:cubicBezTo>
                  <a:cubicBezTo>
                    <a:pt x="841" y="54"/>
                    <a:pt x="840" y="56"/>
                    <a:pt x="840" y="56"/>
                  </a:cubicBezTo>
                  <a:cubicBezTo>
                    <a:pt x="840" y="57"/>
                    <a:pt x="839" y="58"/>
                    <a:pt x="838" y="58"/>
                  </a:cubicBezTo>
                  <a:cubicBezTo>
                    <a:pt x="838" y="59"/>
                    <a:pt x="837" y="57"/>
                    <a:pt x="836" y="57"/>
                  </a:cubicBezTo>
                  <a:cubicBezTo>
                    <a:pt x="835" y="57"/>
                    <a:pt x="835" y="59"/>
                    <a:pt x="834" y="59"/>
                  </a:cubicBezTo>
                  <a:cubicBezTo>
                    <a:pt x="834" y="59"/>
                    <a:pt x="833" y="57"/>
                    <a:pt x="832" y="57"/>
                  </a:cubicBezTo>
                  <a:cubicBezTo>
                    <a:pt x="832" y="57"/>
                    <a:pt x="831" y="59"/>
                    <a:pt x="830" y="59"/>
                  </a:cubicBezTo>
                  <a:cubicBezTo>
                    <a:pt x="830" y="60"/>
                    <a:pt x="829" y="62"/>
                    <a:pt x="829" y="62"/>
                  </a:cubicBezTo>
                  <a:cubicBezTo>
                    <a:pt x="828" y="62"/>
                    <a:pt x="827" y="60"/>
                    <a:pt x="826" y="60"/>
                  </a:cubicBezTo>
                  <a:cubicBezTo>
                    <a:pt x="826" y="60"/>
                    <a:pt x="825" y="62"/>
                    <a:pt x="825" y="62"/>
                  </a:cubicBezTo>
                  <a:cubicBezTo>
                    <a:pt x="824" y="62"/>
                    <a:pt x="823" y="60"/>
                    <a:pt x="823" y="61"/>
                  </a:cubicBezTo>
                  <a:cubicBezTo>
                    <a:pt x="822" y="61"/>
                    <a:pt x="822" y="62"/>
                    <a:pt x="821" y="63"/>
                  </a:cubicBezTo>
                  <a:cubicBezTo>
                    <a:pt x="820" y="63"/>
                    <a:pt x="820" y="64"/>
                    <a:pt x="819" y="65"/>
                  </a:cubicBezTo>
                  <a:cubicBezTo>
                    <a:pt x="819" y="65"/>
                    <a:pt x="817" y="63"/>
                    <a:pt x="817" y="63"/>
                  </a:cubicBezTo>
                  <a:cubicBezTo>
                    <a:pt x="817" y="63"/>
                    <a:pt x="818" y="61"/>
                    <a:pt x="819" y="61"/>
                  </a:cubicBezTo>
                  <a:cubicBezTo>
                    <a:pt x="819" y="61"/>
                    <a:pt x="820" y="59"/>
                    <a:pt x="820" y="59"/>
                  </a:cubicBezTo>
                  <a:cubicBezTo>
                    <a:pt x="821" y="59"/>
                    <a:pt x="822" y="61"/>
                    <a:pt x="823" y="61"/>
                  </a:cubicBezTo>
                  <a:cubicBezTo>
                    <a:pt x="823" y="60"/>
                    <a:pt x="824" y="59"/>
                    <a:pt x="824" y="58"/>
                  </a:cubicBezTo>
                  <a:cubicBezTo>
                    <a:pt x="825" y="58"/>
                    <a:pt x="825" y="57"/>
                    <a:pt x="826" y="56"/>
                  </a:cubicBezTo>
                  <a:cubicBezTo>
                    <a:pt x="826" y="55"/>
                    <a:pt x="827" y="55"/>
                    <a:pt x="828" y="54"/>
                  </a:cubicBezTo>
                  <a:cubicBezTo>
                    <a:pt x="828" y="53"/>
                    <a:pt x="829" y="52"/>
                    <a:pt x="829" y="52"/>
                  </a:cubicBezTo>
                  <a:cubicBezTo>
                    <a:pt x="830" y="52"/>
                    <a:pt x="831" y="53"/>
                    <a:pt x="832" y="53"/>
                  </a:cubicBezTo>
                  <a:cubicBezTo>
                    <a:pt x="832" y="53"/>
                    <a:pt x="834" y="55"/>
                    <a:pt x="834" y="55"/>
                  </a:cubicBezTo>
                  <a:cubicBezTo>
                    <a:pt x="834" y="54"/>
                    <a:pt x="835" y="53"/>
                    <a:pt x="836" y="53"/>
                  </a:cubicBezTo>
                  <a:cubicBezTo>
                    <a:pt x="836" y="53"/>
                    <a:pt x="837" y="51"/>
                    <a:pt x="837" y="51"/>
                  </a:cubicBezTo>
                  <a:cubicBezTo>
                    <a:pt x="837" y="50"/>
                    <a:pt x="835" y="49"/>
                    <a:pt x="835" y="49"/>
                  </a:cubicBezTo>
                  <a:cubicBezTo>
                    <a:pt x="835" y="48"/>
                    <a:pt x="836" y="47"/>
                    <a:pt x="837" y="47"/>
                  </a:cubicBezTo>
                  <a:cubicBezTo>
                    <a:pt x="837" y="46"/>
                    <a:pt x="838" y="45"/>
                    <a:pt x="838" y="44"/>
                  </a:cubicBezTo>
                  <a:cubicBezTo>
                    <a:pt x="839" y="44"/>
                    <a:pt x="840" y="43"/>
                    <a:pt x="840" y="42"/>
                  </a:cubicBezTo>
                  <a:cubicBezTo>
                    <a:pt x="839" y="41"/>
                    <a:pt x="837" y="40"/>
                    <a:pt x="836" y="39"/>
                  </a:cubicBezTo>
                  <a:cubicBezTo>
                    <a:pt x="835" y="38"/>
                    <a:pt x="834" y="38"/>
                    <a:pt x="833" y="37"/>
                  </a:cubicBezTo>
                  <a:cubicBezTo>
                    <a:pt x="833" y="38"/>
                    <a:pt x="832" y="39"/>
                    <a:pt x="832" y="39"/>
                  </a:cubicBezTo>
                  <a:cubicBezTo>
                    <a:pt x="832" y="40"/>
                    <a:pt x="834" y="40"/>
                    <a:pt x="834" y="41"/>
                  </a:cubicBezTo>
                  <a:cubicBezTo>
                    <a:pt x="834" y="42"/>
                    <a:pt x="832" y="43"/>
                    <a:pt x="832" y="43"/>
                  </a:cubicBezTo>
                  <a:cubicBezTo>
                    <a:pt x="832" y="43"/>
                    <a:pt x="834" y="45"/>
                    <a:pt x="834" y="45"/>
                  </a:cubicBezTo>
                  <a:cubicBezTo>
                    <a:pt x="834" y="45"/>
                    <a:pt x="833" y="47"/>
                    <a:pt x="833" y="47"/>
                  </a:cubicBezTo>
                  <a:cubicBezTo>
                    <a:pt x="832" y="47"/>
                    <a:pt x="831" y="46"/>
                    <a:pt x="831" y="45"/>
                  </a:cubicBezTo>
                  <a:cubicBezTo>
                    <a:pt x="830" y="45"/>
                    <a:pt x="829" y="44"/>
                    <a:pt x="828" y="44"/>
                  </a:cubicBezTo>
                  <a:cubicBezTo>
                    <a:pt x="828" y="44"/>
                    <a:pt x="827" y="46"/>
                    <a:pt x="827" y="46"/>
                  </a:cubicBezTo>
                  <a:cubicBezTo>
                    <a:pt x="826" y="46"/>
                    <a:pt x="825" y="44"/>
                    <a:pt x="824" y="44"/>
                  </a:cubicBezTo>
                  <a:cubicBezTo>
                    <a:pt x="824" y="44"/>
                    <a:pt x="823" y="46"/>
                    <a:pt x="823" y="46"/>
                  </a:cubicBezTo>
                  <a:cubicBezTo>
                    <a:pt x="822" y="47"/>
                    <a:pt x="821" y="49"/>
                    <a:pt x="821" y="49"/>
                  </a:cubicBezTo>
                  <a:cubicBezTo>
                    <a:pt x="821" y="49"/>
                    <a:pt x="819" y="47"/>
                    <a:pt x="819" y="47"/>
                  </a:cubicBezTo>
                  <a:cubicBezTo>
                    <a:pt x="818" y="47"/>
                    <a:pt x="817" y="49"/>
                    <a:pt x="817" y="49"/>
                  </a:cubicBezTo>
                  <a:cubicBezTo>
                    <a:pt x="816" y="50"/>
                    <a:pt x="816" y="51"/>
                    <a:pt x="815" y="51"/>
                  </a:cubicBezTo>
                  <a:cubicBezTo>
                    <a:pt x="815" y="52"/>
                    <a:pt x="814" y="53"/>
                    <a:pt x="814" y="54"/>
                  </a:cubicBezTo>
                  <a:cubicBezTo>
                    <a:pt x="813" y="54"/>
                    <a:pt x="812" y="56"/>
                    <a:pt x="812" y="56"/>
                  </a:cubicBezTo>
                  <a:cubicBezTo>
                    <a:pt x="811" y="56"/>
                    <a:pt x="810" y="54"/>
                    <a:pt x="810" y="54"/>
                  </a:cubicBezTo>
                  <a:cubicBezTo>
                    <a:pt x="809" y="54"/>
                    <a:pt x="809" y="56"/>
                    <a:pt x="808" y="56"/>
                  </a:cubicBezTo>
                  <a:cubicBezTo>
                    <a:pt x="808" y="57"/>
                    <a:pt x="806" y="55"/>
                    <a:pt x="806" y="55"/>
                  </a:cubicBezTo>
                  <a:cubicBezTo>
                    <a:pt x="805" y="55"/>
                    <a:pt x="804" y="53"/>
                    <a:pt x="803" y="53"/>
                  </a:cubicBezTo>
                  <a:cubicBezTo>
                    <a:pt x="803" y="53"/>
                    <a:pt x="805" y="51"/>
                    <a:pt x="805" y="51"/>
                  </a:cubicBezTo>
                  <a:cubicBezTo>
                    <a:pt x="806" y="50"/>
                    <a:pt x="806" y="49"/>
                    <a:pt x="807" y="49"/>
                  </a:cubicBezTo>
                  <a:cubicBezTo>
                    <a:pt x="807" y="48"/>
                    <a:pt x="808" y="47"/>
                    <a:pt x="809" y="46"/>
                  </a:cubicBezTo>
                  <a:cubicBezTo>
                    <a:pt x="808" y="46"/>
                    <a:pt x="807" y="45"/>
                    <a:pt x="806" y="45"/>
                  </a:cubicBezTo>
                  <a:cubicBezTo>
                    <a:pt x="806" y="45"/>
                    <a:pt x="805" y="47"/>
                    <a:pt x="805" y="47"/>
                  </a:cubicBezTo>
                  <a:cubicBezTo>
                    <a:pt x="804" y="47"/>
                    <a:pt x="803" y="45"/>
                    <a:pt x="802" y="45"/>
                  </a:cubicBezTo>
                  <a:cubicBezTo>
                    <a:pt x="802" y="45"/>
                    <a:pt x="801" y="47"/>
                    <a:pt x="801" y="47"/>
                  </a:cubicBezTo>
                  <a:cubicBezTo>
                    <a:pt x="800" y="48"/>
                    <a:pt x="800" y="49"/>
                    <a:pt x="799" y="50"/>
                  </a:cubicBezTo>
                  <a:cubicBezTo>
                    <a:pt x="798" y="50"/>
                    <a:pt x="798" y="51"/>
                    <a:pt x="797" y="52"/>
                  </a:cubicBezTo>
                  <a:cubicBezTo>
                    <a:pt x="797" y="51"/>
                    <a:pt x="796" y="51"/>
                    <a:pt x="795" y="50"/>
                  </a:cubicBezTo>
                  <a:cubicBezTo>
                    <a:pt x="795" y="50"/>
                    <a:pt x="793" y="48"/>
                    <a:pt x="793" y="48"/>
                  </a:cubicBezTo>
                  <a:cubicBezTo>
                    <a:pt x="792" y="49"/>
                    <a:pt x="792" y="50"/>
                    <a:pt x="791" y="51"/>
                  </a:cubicBezTo>
                  <a:cubicBezTo>
                    <a:pt x="793" y="52"/>
                    <a:pt x="794" y="53"/>
                    <a:pt x="796" y="54"/>
                  </a:cubicBezTo>
                  <a:cubicBezTo>
                    <a:pt x="796" y="55"/>
                    <a:pt x="797" y="55"/>
                    <a:pt x="798" y="56"/>
                  </a:cubicBezTo>
                  <a:cubicBezTo>
                    <a:pt x="799" y="56"/>
                    <a:pt x="799" y="57"/>
                    <a:pt x="800" y="58"/>
                  </a:cubicBezTo>
                  <a:cubicBezTo>
                    <a:pt x="800" y="58"/>
                    <a:pt x="802" y="59"/>
                    <a:pt x="802" y="59"/>
                  </a:cubicBezTo>
                  <a:cubicBezTo>
                    <a:pt x="802" y="59"/>
                    <a:pt x="804" y="57"/>
                    <a:pt x="804" y="57"/>
                  </a:cubicBezTo>
                  <a:cubicBezTo>
                    <a:pt x="804" y="57"/>
                    <a:pt x="806" y="58"/>
                    <a:pt x="806" y="59"/>
                  </a:cubicBezTo>
                  <a:cubicBezTo>
                    <a:pt x="806" y="59"/>
                    <a:pt x="805" y="61"/>
                    <a:pt x="805" y="61"/>
                  </a:cubicBezTo>
                  <a:cubicBezTo>
                    <a:pt x="804" y="61"/>
                    <a:pt x="803" y="63"/>
                    <a:pt x="803" y="63"/>
                  </a:cubicBezTo>
                  <a:cubicBezTo>
                    <a:pt x="802" y="63"/>
                    <a:pt x="801" y="62"/>
                    <a:pt x="801" y="61"/>
                  </a:cubicBezTo>
                  <a:cubicBezTo>
                    <a:pt x="800" y="62"/>
                    <a:pt x="799" y="63"/>
                    <a:pt x="799" y="64"/>
                  </a:cubicBezTo>
                  <a:cubicBezTo>
                    <a:pt x="799" y="64"/>
                    <a:pt x="797" y="66"/>
                    <a:pt x="797" y="66"/>
                  </a:cubicBezTo>
                  <a:cubicBezTo>
                    <a:pt x="796" y="66"/>
                    <a:pt x="796" y="64"/>
                    <a:pt x="795" y="64"/>
                  </a:cubicBezTo>
                  <a:cubicBezTo>
                    <a:pt x="795" y="64"/>
                    <a:pt x="793" y="67"/>
                    <a:pt x="793" y="66"/>
                  </a:cubicBezTo>
                  <a:cubicBezTo>
                    <a:pt x="793" y="66"/>
                    <a:pt x="791" y="65"/>
                    <a:pt x="791" y="65"/>
                  </a:cubicBezTo>
                  <a:cubicBezTo>
                    <a:pt x="791" y="64"/>
                    <a:pt x="793" y="63"/>
                    <a:pt x="793" y="63"/>
                  </a:cubicBezTo>
                  <a:cubicBezTo>
                    <a:pt x="793" y="62"/>
                    <a:pt x="795" y="60"/>
                    <a:pt x="794" y="60"/>
                  </a:cubicBezTo>
                  <a:cubicBezTo>
                    <a:pt x="794" y="60"/>
                    <a:pt x="792" y="59"/>
                    <a:pt x="792" y="59"/>
                  </a:cubicBezTo>
                  <a:cubicBezTo>
                    <a:pt x="792" y="59"/>
                    <a:pt x="791" y="61"/>
                    <a:pt x="791" y="61"/>
                  </a:cubicBezTo>
                  <a:cubicBezTo>
                    <a:pt x="790" y="61"/>
                    <a:pt x="789" y="60"/>
                    <a:pt x="788" y="59"/>
                  </a:cubicBezTo>
                  <a:cubicBezTo>
                    <a:pt x="788" y="59"/>
                    <a:pt x="786" y="58"/>
                    <a:pt x="786" y="57"/>
                  </a:cubicBezTo>
                  <a:cubicBezTo>
                    <a:pt x="786" y="57"/>
                    <a:pt x="788" y="55"/>
                    <a:pt x="788" y="55"/>
                  </a:cubicBezTo>
                  <a:cubicBezTo>
                    <a:pt x="788" y="54"/>
                    <a:pt x="789" y="54"/>
                    <a:pt x="789" y="53"/>
                  </a:cubicBezTo>
                  <a:cubicBezTo>
                    <a:pt x="790" y="52"/>
                    <a:pt x="791" y="51"/>
                    <a:pt x="791" y="51"/>
                  </a:cubicBezTo>
                  <a:cubicBezTo>
                    <a:pt x="791" y="50"/>
                    <a:pt x="789" y="49"/>
                    <a:pt x="789" y="49"/>
                  </a:cubicBezTo>
                  <a:cubicBezTo>
                    <a:pt x="789" y="48"/>
                    <a:pt x="791" y="47"/>
                    <a:pt x="791" y="47"/>
                  </a:cubicBezTo>
                  <a:cubicBezTo>
                    <a:pt x="791" y="46"/>
                    <a:pt x="788" y="46"/>
                    <a:pt x="788" y="45"/>
                  </a:cubicBezTo>
                  <a:cubicBezTo>
                    <a:pt x="788" y="46"/>
                    <a:pt x="787" y="47"/>
                    <a:pt x="787" y="47"/>
                  </a:cubicBezTo>
                  <a:cubicBezTo>
                    <a:pt x="786" y="48"/>
                    <a:pt x="785" y="49"/>
                    <a:pt x="785" y="50"/>
                  </a:cubicBezTo>
                  <a:cubicBezTo>
                    <a:pt x="785" y="50"/>
                    <a:pt x="787" y="51"/>
                    <a:pt x="787" y="51"/>
                  </a:cubicBezTo>
                  <a:cubicBezTo>
                    <a:pt x="787" y="52"/>
                    <a:pt x="786" y="53"/>
                    <a:pt x="786" y="53"/>
                  </a:cubicBezTo>
                  <a:cubicBezTo>
                    <a:pt x="785" y="54"/>
                    <a:pt x="784" y="52"/>
                    <a:pt x="783" y="52"/>
                  </a:cubicBezTo>
                  <a:cubicBezTo>
                    <a:pt x="782" y="53"/>
                    <a:pt x="781" y="55"/>
                    <a:pt x="780" y="56"/>
                  </a:cubicBezTo>
                  <a:cubicBezTo>
                    <a:pt x="778" y="55"/>
                    <a:pt x="777" y="54"/>
                    <a:pt x="775" y="53"/>
                  </a:cubicBezTo>
                  <a:cubicBezTo>
                    <a:pt x="777" y="51"/>
                    <a:pt x="778" y="50"/>
                    <a:pt x="779" y="48"/>
                  </a:cubicBezTo>
                  <a:cubicBezTo>
                    <a:pt x="779" y="48"/>
                    <a:pt x="780" y="50"/>
                    <a:pt x="781" y="50"/>
                  </a:cubicBezTo>
                  <a:cubicBezTo>
                    <a:pt x="781" y="50"/>
                    <a:pt x="783" y="48"/>
                    <a:pt x="783" y="48"/>
                  </a:cubicBezTo>
                  <a:cubicBezTo>
                    <a:pt x="783" y="48"/>
                    <a:pt x="781" y="46"/>
                    <a:pt x="781" y="46"/>
                  </a:cubicBezTo>
                  <a:cubicBezTo>
                    <a:pt x="780" y="46"/>
                    <a:pt x="782" y="44"/>
                    <a:pt x="782" y="44"/>
                  </a:cubicBezTo>
                  <a:cubicBezTo>
                    <a:pt x="782" y="43"/>
                    <a:pt x="780" y="43"/>
                    <a:pt x="780" y="42"/>
                  </a:cubicBezTo>
                  <a:cubicBezTo>
                    <a:pt x="779" y="44"/>
                    <a:pt x="778" y="45"/>
                    <a:pt x="777" y="47"/>
                  </a:cubicBezTo>
                  <a:cubicBezTo>
                    <a:pt x="776" y="47"/>
                    <a:pt x="776" y="48"/>
                    <a:pt x="775" y="49"/>
                  </a:cubicBezTo>
                  <a:cubicBezTo>
                    <a:pt x="775" y="49"/>
                    <a:pt x="773" y="47"/>
                    <a:pt x="773" y="47"/>
                  </a:cubicBezTo>
                  <a:cubicBezTo>
                    <a:pt x="772" y="47"/>
                    <a:pt x="771" y="49"/>
                    <a:pt x="771" y="49"/>
                  </a:cubicBezTo>
                  <a:cubicBezTo>
                    <a:pt x="771" y="50"/>
                    <a:pt x="770" y="52"/>
                    <a:pt x="769" y="52"/>
                  </a:cubicBezTo>
                  <a:cubicBezTo>
                    <a:pt x="769" y="52"/>
                    <a:pt x="767" y="50"/>
                    <a:pt x="767" y="50"/>
                  </a:cubicBezTo>
                  <a:cubicBezTo>
                    <a:pt x="767" y="50"/>
                    <a:pt x="765" y="48"/>
                    <a:pt x="765" y="48"/>
                  </a:cubicBezTo>
                  <a:cubicBezTo>
                    <a:pt x="765" y="48"/>
                    <a:pt x="763" y="50"/>
                    <a:pt x="763" y="50"/>
                  </a:cubicBezTo>
                  <a:cubicBezTo>
                    <a:pt x="763" y="51"/>
                    <a:pt x="765" y="52"/>
                    <a:pt x="765" y="52"/>
                  </a:cubicBezTo>
                  <a:cubicBezTo>
                    <a:pt x="765" y="53"/>
                    <a:pt x="764" y="54"/>
                    <a:pt x="764" y="54"/>
                  </a:cubicBezTo>
                  <a:cubicBezTo>
                    <a:pt x="763" y="55"/>
                    <a:pt x="763" y="56"/>
                    <a:pt x="762" y="57"/>
                  </a:cubicBezTo>
                  <a:cubicBezTo>
                    <a:pt x="762" y="57"/>
                    <a:pt x="760" y="55"/>
                    <a:pt x="760" y="55"/>
                  </a:cubicBezTo>
                  <a:cubicBezTo>
                    <a:pt x="759" y="55"/>
                    <a:pt x="758" y="57"/>
                    <a:pt x="758" y="57"/>
                  </a:cubicBezTo>
                  <a:cubicBezTo>
                    <a:pt x="758" y="58"/>
                    <a:pt x="756" y="59"/>
                    <a:pt x="756" y="59"/>
                  </a:cubicBezTo>
                  <a:cubicBezTo>
                    <a:pt x="756" y="60"/>
                    <a:pt x="759" y="61"/>
                    <a:pt x="758" y="61"/>
                  </a:cubicBezTo>
                  <a:cubicBezTo>
                    <a:pt x="758" y="62"/>
                    <a:pt x="757" y="63"/>
                    <a:pt x="757" y="63"/>
                  </a:cubicBezTo>
                  <a:cubicBezTo>
                    <a:pt x="756" y="64"/>
                    <a:pt x="756" y="65"/>
                    <a:pt x="755" y="66"/>
                  </a:cubicBezTo>
                  <a:cubicBezTo>
                    <a:pt x="755" y="66"/>
                    <a:pt x="753" y="64"/>
                    <a:pt x="753" y="64"/>
                  </a:cubicBezTo>
                  <a:cubicBezTo>
                    <a:pt x="753" y="64"/>
                    <a:pt x="754" y="62"/>
                    <a:pt x="755" y="62"/>
                  </a:cubicBezTo>
                  <a:cubicBezTo>
                    <a:pt x="755" y="61"/>
                    <a:pt x="756" y="60"/>
                    <a:pt x="756" y="59"/>
                  </a:cubicBezTo>
                  <a:cubicBezTo>
                    <a:pt x="756" y="59"/>
                    <a:pt x="754" y="58"/>
                    <a:pt x="754" y="58"/>
                  </a:cubicBezTo>
                  <a:cubicBezTo>
                    <a:pt x="754" y="57"/>
                    <a:pt x="756" y="56"/>
                    <a:pt x="756" y="55"/>
                  </a:cubicBezTo>
                  <a:cubicBezTo>
                    <a:pt x="756" y="55"/>
                    <a:pt x="754" y="54"/>
                    <a:pt x="753" y="54"/>
                  </a:cubicBezTo>
                  <a:cubicBezTo>
                    <a:pt x="753" y="53"/>
                    <a:pt x="752" y="53"/>
                    <a:pt x="751" y="52"/>
                  </a:cubicBezTo>
                  <a:cubicBezTo>
                    <a:pt x="751" y="53"/>
                    <a:pt x="749" y="54"/>
                    <a:pt x="750" y="54"/>
                  </a:cubicBezTo>
                  <a:cubicBezTo>
                    <a:pt x="750" y="55"/>
                    <a:pt x="752" y="55"/>
                    <a:pt x="752" y="56"/>
                  </a:cubicBezTo>
                  <a:cubicBezTo>
                    <a:pt x="752" y="56"/>
                    <a:pt x="750" y="58"/>
                    <a:pt x="750" y="58"/>
                  </a:cubicBezTo>
                  <a:cubicBezTo>
                    <a:pt x="750" y="58"/>
                    <a:pt x="748" y="56"/>
                    <a:pt x="748" y="57"/>
                  </a:cubicBezTo>
                  <a:cubicBezTo>
                    <a:pt x="747" y="57"/>
                    <a:pt x="747" y="59"/>
                    <a:pt x="746" y="59"/>
                  </a:cubicBezTo>
                  <a:cubicBezTo>
                    <a:pt x="747" y="59"/>
                    <a:pt x="748" y="61"/>
                    <a:pt x="748" y="60"/>
                  </a:cubicBezTo>
                  <a:cubicBezTo>
                    <a:pt x="748" y="61"/>
                    <a:pt x="747" y="63"/>
                    <a:pt x="747" y="63"/>
                  </a:cubicBezTo>
                  <a:cubicBezTo>
                    <a:pt x="746" y="63"/>
                    <a:pt x="745" y="61"/>
                    <a:pt x="744" y="61"/>
                  </a:cubicBezTo>
                  <a:cubicBezTo>
                    <a:pt x="744" y="61"/>
                    <a:pt x="742" y="60"/>
                    <a:pt x="742" y="59"/>
                  </a:cubicBezTo>
                  <a:cubicBezTo>
                    <a:pt x="742" y="59"/>
                    <a:pt x="744" y="58"/>
                    <a:pt x="744" y="57"/>
                  </a:cubicBezTo>
                  <a:cubicBezTo>
                    <a:pt x="744" y="56"/>
                    <a:pt x="742" y="56"/>
                    <a:pt x="742" y="55"/>
                  </a:cubicBezTo>
                  <a:cubicBezTo>
                    <a:pt x="742" y="55"/>
                    <a:pt x="744" y="54"/>
                    <a:pt x="743" y="53"/>
                  </a:cubicBezTo>
                  <a:cubicBezTo>
                    <a:pt x="743" y="52"/>
                    <a:pt x="742" y="52"/>
                    <a:pt x="741" y="51"/>
                  </a:cubicBezTo>
                  <a:cubicBezTo>
                    <a:pt x="740" y="53"/>
                    <a:pt x="739" y="54"/>
                    <a:pt x="738" y="56"/>
                  </a:cubicBezTo>
                  <a:cubicBezTo>
                    <a:pt x="737" y="57"/>
                    <a:pt x="736" y="57"/>
                    <a:pt x="736" y="58"/>
                  </a:cubicBezTo>
                  <a:cubicBezTo>
                    <a:pt x="736" y="58"/>
                    <a:pt x="738" y="59"/>
                    <a:pt x="738" y="60"/>
                  </a:cubicBezTo>
                  <a:cubicBezTo>
                    <a:pt x="738" y="60"/>
                    <a:pt x="737" y="62"/>
                    <a:pt x="737" y="62"/>
                  </a:cubicBezTo>
                  <a:cubicBezTo>
                    <a:pt x="736" y="63"/>
                    <a:pt x="735" y="64"/>
                    <a:pt x="735" y="64"/>
                  </a:cubicBezTo>
                  <a:cubicBezTo>
                    <a:pt x="732" y="62"/>
                    <a:pt x="729" y="60"/>
                    <a:pt x="726" y="57"/>
                  </a:cubicBezTo>
                  <a:cubicBezTo>
                    <a:pt x="727" y="57"/>
                    <a:pt x="727" y="55"/>
                    <a:pt x="728" y="55"/>
                  </a:cubicBezTo>
                  <a:cubicBezTo>
                    <a:pt x="728" y="55"/>
                    <a:pt x="729" y="57"/>
                    <a:pt x="730" y="57"/>
                  </a:cubicBezTo>
                  <a:cubicBezTo>
                    <a:pt x="730" y="57"/>
                    <a:pt x="731" y="55"/>
                    <a:pt x="732" y="55"/>
                  </a:cubicBezTo>
                  <a:cubicBezTo>
                    <a:pt x="732" y="54"/>
                    <a:pt x="733" y="53"/>
                    <a:pt x="733" y="52"/>
                  </a:cubicBezTo>
                  <a:cubicBezTo>
                    <a:pt x="734" y="52"/>
                    <a:pt x="734" y="51"/>
                    <a:pt x="735" y="50"/>
                  </a:cubicBezTo>
                  <a:cubicBezTo>
                    <a:pt x="735" y="50"/>
                    <a:pt x="737" y="49"/>
                    <a:pt x="737" y="48"/>
                  </a:cubicBezTo>
                  <a:cubicBezTo>
                    <a:pt x="737" y="48"/>
                    <a:pt x="735" y="47"/>
                    <a:pt x="734" y="46"/>
                  </a:cubicBezTo>
                  <a:cubicBezTo>
                    <a:pt x="734" y="47"/>
                    <a:pt x="733" y="48"/>
                    <a:pt x="733" y="49"/>
                  </a:cubicBezTo>
                  <a:cubicBezTo>
                    <a:pt x="733" y="49"/>
                    <a:pt x="731" y="51"/>
                    <a:pt x="731" y="51"/>
                  </a:cubicBezTo>
                  <a:cubicBezTo>
                    <a:pt x="731" y="51"/>
                    <a:pt x="729" y="49"/>
                    <a:pt x="729" y="49"/>
                  </a:cubicBezTo>
                  <a:cubicBezTo>
                    <a:pt x="729" y="49"/>
                    <a:pt x="731" y="47"/>
                    <a:pt x="731" y="47"/>
                  </a:cubicBezTo>
                  <a:cubicBezTo>
                    <a:pt x="730" y="47"/>
                    <a:pt x="729" y="45"/>
                    <a:pt x="728" y="45"/>
                  </a:cubicBezTo>
                  <a:cubicBezTo>
                    <a:pt x="728" y="45"/>
                    <a:pt x="727" y="47"/>
                    <a:pt x="727" y="47"/>
                  </a:cubicBezTo>
                  <a:cubicBezTo>
                    <a:pt x="726" y="47"/>
                    <a:pt x="725" y="46"/>
                    <a:pt x="724" y="46"/>
                  </a:cubicBezTo>
                  <a:cubicBezTo>
                    <a:pt x="724" y="46"/>
                    <a:pt x="723" y="44"/>
                    <a:pt x="722" y="44"/>
                  </a:cubicBezTo>
                  <a:cubicBezTo>
                    <a:pt x="722" y="44"/>
                    <a:pt x="721" y="46"/>
                    <a:pt x="720" y="46"/>
                  </a:cubicBezTo>
                  <a:cubicBezTo>
                    <a:pt x="720" y="46"/>
                    <a:pt x="719" y="44"/>
                    <a:pt x="718" y="44"/>
                  </a:cubicBezTo>
                  <a:cubicBezTo>
                    <a:pt x="718" y="45"/>
                    <a:pt x="717" y="47"/>
                    <a:pt x="716" y="47"/>
                  </a:cubicBezTo>
                  <a:cubicBezTo>
                    <a:pt x="716" y="47"/>
                    <a:pt x="715" y="45"/>
                    <a:pt x="714" y="45"/>
                  </a:cubicBezTo>
                  <a:cubicBezTo>
                    <a:pt x="714" y="45"/>
                    <a:pt x="713" y="47"/>
                    <a:pt x="713" y="47"/>
                  </a:cubicBezTo>
                  <a:cubicBezTo>
                    <a:pt x="713" y="48"/>
                    <a:pt x="715" y="48"/>
                    <a:pt x="715" y="49"/>
                  </a:cubicBezTo>
                  <a:cubicBezTo>
                    <a:pt x="715" y="50"/>
                    <a:pt x="713" y="50"/>
                    <a:pt x="713" y="51"/>
                  </a:cubicBezTo>
                  <a:cubicBezTo>
                    <a:pt x="715" y="52"/>
                    <a:pt x="716" y="53"/>
                    <a:pt x="718" y="55"/>
                  </a:cubicBezTo>
                  <a:cubicBezTo>
                    <a:pt x="718" y="55"/>
                    <a:pt x="719" y="56"/>
                    <a:pt x="720" y="56"/>
                  </a:cubicBezTo>
                  <a:cubicBezTo>
                    <a:pt x="719" y="58"/>
                    <a:pt x="717" y="59"/>
                    <a:pt x="716" y="61"/>
                  </a:cubicBezTo>
                  <a:cubicBezTo>
                    <a:pt x="715" y="60"/>
                    <a:pt x="713" y="58"/>
                    <a:pt x="712" y="57"/>
                  </a:cubicBezTo>
                  <a:cubicBezTo>
                    <a:pt x="712" y="57"/>
                    <a:pt x="714" y="56"/>
                    <a:pt x="714" y="55"/>
                  </a:cubicBezTo>
                  <a:cubicBezTo>
                    <a:pt x="714" y="55"/>
                    <a:pt x="712" y="54"/>
                    <a:pt x="711" y="53"/>
                  </a:cubicBezTo>
                  <a:cubicBezTo>
                    <a:pt x="711" y="53"/>
                    <a:pt x="710" y="52"/>
                    <a:pt x="709" y="52"/>
                  </a:cubicBezTo>
                  <a:cubicBezTo>
                    <a:pt x="708" y="53"/>
                    <a:pt x="707" y="55"/>
                    <a:pt x="706" y="56"/>
                  </a:cubicBezTo>
                  <a:cubicBezTo>
                    <a:pt x="705" y="57"/>
                    <a:pt x="705" y="58"/>
                    <a:pt x="704" y="58"/>
                  </a:cubicBezTo>
                  <a:cubicBezTo>
                    <a:pt x="704" y="58"/>
                    <a:pt x="702" y="57"/>
                    <a:pt x="702" y="57"/>
                  </a:cubicBezTo>
                  <a:cubicBezTo>
                    <a:pt x="702" y="56"/>
                    <a:pt x="700" y="55"/>
                    <a:pt x="700" y="55"/>
                  </a:cubicBezTo>
                  <a:cubicBezTo>
                    <a:pt x="699" y="55"/>
                    <a:pt x="698" y="57"/>
                    <a:pt x="698" y="57"/>
                  </a:cubicBezTo>
                  <a:cubicBezTo>
                    <a:pt x="698" y="57"/>
                    <a:pt x="696" y="56"/>
                    <a:pt x="696" y="56"/>
                  </a:cubicBezTo>
                  <a:cubicBezTo>
                    <a:pt x="696" y="55"/>
                    <a:pt x="697" y="53"/>
                    <a:pt x="697" y="53"/>
                  </a:cubicBezTo>
                  <a:cubicBezTo>
                    <a:pt x="698" y="53"/>
                    <a:pt x="699" y="55"/>
                    <a:pt x="700" y="55"/>
                  </a:cubicBezTo>
                  <a:cubicBezTo>
                    <a:pt x="700" y="54"/>
                    <a:pt x="701" y="53"/>
                    <a:pt x="701" y="53"/>
                  </a:cubicBezTo>
                  <a:cubicBezTo>
                    <a:pt x="701" y="52"/>
                    <a:pt x="699" y="51"/>
                    <a:pt x="699" y="51"/>
                  </a:cubicBezTo>
                  <a:cubicBezTo>
                    <a:pt x="699" y="50"/>
                    <a:pt x="697" y="50"/>
                    <a:pt x="697" y="49"/>
                  </a:cubicBezTo>
                  <a:cubicBezTo>
                    <a:pt x="696" y="49"/>
                    <a:pt x="695" y="48"/>
                    <a:pt x="695" y="48"/>
                  </a:cubicBezTo>
                  <a:cubicBezTo>
                    <a:pt x="694" y="47"/>
                    <a:pt x="693" y="47"/>
                    <a:pt x="692" y="46"/>
                  </a:cubicBezTo>
                  <a:cubicBezTo>
                    <a:pt x="692" y="47"/>
                    <a:pt x="691" y="47"/>
                    <a:pt x="691" y="48"/>
                  </a:cubicBezTo>
                  <a:cubicBezTo>
                    <a:pt x="690" y="48"/>
                    <a:pt x="689" y="50"/>
                    <a:pt x="689" y="50"/>
                  </a:cubicBezTo>
                  <a:cubicBezTo>
                    <a:pt x="689" y="51"/>
                    <a:pt x="691" y="52"/>
                    <a:pt x="691" y="52"/>
                  </a:cubicBezTo>
                  <a:cubicBezTo>
                    <a:pt x="691" y="52"/>
                    <a:pt x="690" y="54"/>
                    <a:pt x="689" y="54"/>
                  </a:cubicBezTo>
                  <a:cubicBezTo>
                    <a:pt x="689" y="54"/>
                    <a:pt x="688" y="53"/>
                    <a:pt x="687" y="53"/>
                  </a:cubicBezTo>
                  <a:cubicBezTo>
                    <a:pt x="686" y="52"/>
                    <a:pt x="686" y="51"/>
                    <a:pt x="685" y="51"/>
                  </a:cubicBezTo>
                  <a:cubicBezTo>
                    <a:pt x="685" y="51"/>
                    <a:pt x="683" y="49"/>
                    <a:pt x="683" y="49"/>
                  </a:cubicBezTo>
                  <a:cubicBezTo>
                    <a:pt x="682" y="49"/>
                    <a:pt x="681" y="51"/>
                    <a:pt x="681" y="51"/>
                  </a:cubicBezTo>
                  <a:cubicBezTo>
                    <a:pt x="680" y="52"/>
                    <a:pt x="680" y="53"/>
                    <a:pt x="679" y="54"/>
                  </a:cubicBezTo>
                  <a:cubicBezTo>
                    <a:pt x="679" y="54"/>
                    <a:pt x="678" y="56"/>
                    <a:pt x="678" y="56"/>
                  </a:cubicBezTo>
                  <a:cubicBezTo>
                    <a:pt x="677" y="56"/>
                    <a:pt x="676" y="54"/>
                    <a:pt x="675" y="54"/>
                  </a:cubicBezTo>
                  <a:cubicBezTo>
                    <a:pt x="675" y="54"/>
                    <a:pt x="674" y="53"/>
                    <a:pt x="673" y="53"/>
                  </a:cubicBezTo>
                  <a:cubicBezTo>
                    <a:pt x="673" y="52"/>
                    <a:pt x="672" y="55"/>
                    <a:pt x="671" y="55"/>
                  </a:cubicBezTo>
                  <a:cubicBezTo>
                    <a:pt x="671" y="55"/>
                    <a:pt x="670" y="53"/>
                    <a:pt x="669" y="53"/>
                  </a:cubicBezTo>
                  <a:cubicBezTo>
                    <a:pt x="669" y="54"/>
                    <a:pt x="668" y="55"/>
                    <a:pt x="668" y="55"/>
                  </a:cubicBezTo>
                  <a:cubicBezTo>
                    <a:pt x="668" y="55"/>
                    <a:pt x="665" y="54"/>
                    <a:pt x="665" y="54"/>
                  </a:cubicBezTo>
                  <a:cubicBezTo>
                    <a:pt x="665" y="53"/>
                    <a:pt x="667" y="52"/>
                    <a:pt x="667" y="51"/>
                  </a:cubicBezTo>
                  <a:cubicBezTo>
                    <a:pt x="667" y="51"/>
                    <a:pt x="668" y="50"/>
                    <a:pt x="669" y="49"/>
                  </a:cubicBezTo>
                  <a:cubicBezTo>
                    <a:pt x="669" y="49"/>
                    <a:pt x="670" y="47"/>
                    <a:pt x="670" y="47"/>
                  </a:cubicBezTo>
                  <a:cubicBezTo>
                    <a:pt x="670" y="46"/>
                    <a:pt x="668" y="46"/>
                    <a:pt x="668" y="45"/>
                  </a:cubicBezTo>
                  <a:cubicBezTo>
                    <a:pt x="668" y="45"/>
                    <a:pt x="670" y="43"/>
                    <a:pt x="670" y="43"/>
                  </a:cubicBezTo>
                  <a:cubicBezTo>
                    <a:pt x="670" y="42"/>
                    <a:pt x="668" y="42"/>
                    <a:pt x="668" y="41"/>
                  </a:cubicBezTo>
                  <a:cubicBezTo>
                    <a:pt x="668" y="41"/>
                    <a:pt x="666" y="40"/>
                    <a:pt x="665" y="40"/>
                  </a:cubicBezTo>
                  <a:cubicBezTo>
                    <a:pt x="665" y="40"/>
                    <a:pt x="664" y="41"/>
                    <a:pt x="664" y="42"/>
                  </a:cubicBezTo>
                  <a:cubicBezTo>
                    <a:pt x="664" y="42"/>
                    <a:pt x="666" y="43"/>
                    <a:pt x="666" y="43"/>
                  </a:cubicBezTo>
                  <a:cubicBezTo>
                    <a:pt x="666" y="44"/>
                    <a:pt x="665" y="45"/>
                    <a:pt x="664" y="46"/>
                  </a:cubicBezTo>
                  <a:cubicBezTo>
                    <a:pt x="664" y="46"/>
                    <a:pt x="663" y="47"/>
                    <a:pt x="663" y="48"/>
                  </a:cubicBezTo>
                  <a:cubicBezTo>
                    <a:pt x="662" y="48"/>
                    <a:pt x="665" y="49"/>
                    <a:pt x="665" y="50"/>
                  </a:cubicBezTo>
                  <a:cubicBezTo>
                    <a:pt x="665" y="50"/>
                    <a:pt x="663" y="51"/>
                    <a:pt x="663" y="52"/>
                  </a:cubicBezTo>
                  <a:cubicBezTo>
                    <a:pt x="663" y="53"/>
                    <a:pt x="661" y="53"/>
                    <a:pt x="661" y="54"/>
                  </a:cubicBezTo>
                  <a:cubicBezTo>
                    <a:pt x="661" y="55"/>
                    <a:pt x="663" y="55"/>
                    <a:pt x="664" y="56"/>
                  </a:cubicBezTo>
                  <a:cubicBezTo>
                    <a:pt x="662" y="57"/>
                    <a:pt x="661" y="59"/>
                    <a:pt x="660" y="60"/>
                  </a:cubicBezTo>
                  <a:cubicBezTo>
                    <a:pt x="660" y="61"/>
                    <a:pt x="659" y="62"/>
                    <a:pt x="659" y="63"/>
                  </a:cubicBezTo>
                  <a:cubicBezTo>
                    <a:pt x="657" y="61"/>
                    <a:pt x="656" y="60"/>
                    <a:pt x="654" y="59"/>
                  </a:cubicBezTo>
                  <a:cubicBezTo>
                    <a:pt x="655" y="58"/>
                    <a:pt x="655" y="58"/>
                    <a:pt x="656" y="57"/>
                  </a:cubicBezTo>
                  <a:cubicBezTo>
                    <a:pt x="656" y="56"/>
                    <a:pt x="657" y="55"/>
                    <a:pt x="657" y="55"/>
                  </a:cubicBezTo>
                  <a:cubicBezTo>
                    <a:pt x="657" y="54"/>
                    <a:pt x="655" y="53"/>
                    <a:pt x="655" y="53"/>
                  </a:cubicBezTo>
                  <a:cubicBezTo>
                    <a:pt x="655" y="53"/>
                    <a:pt x="653" y="52"/>
                    <a:pt x="653" y="51"/>
                  </a:cubicBezTo>
                  <a:cubicBezTo>
                    <a:pt x="653" y="51"/>
                    <a:pt x="655" y="50"/>
                    <a:pt x="655" y="49"/>
                  </a:cubicBezTo>
                  <a:cubicBezTo>
                    <a:pt x="654" y="48"/>
                    <a:pt x="653" y="48"/>
                    <a:pt x="652" y="47"/>
                  </a:cubicBezTo>
                  <a:cubicBezTo>
                    <a:pt x="652" y="47"/>
                    <a:pt x="651" y="46"/>
                    <a:pt x="650" y="46"/>
                  </a:cubicBezTo>
                  <a:cubicBezTo>
                    <a:pt x="650" y="46"/>
                    <a:pt x="649" y="47"/>
                    <a:pt x="649" y="48"/>
                  </a:cubicBezTo>
                  <a:cubicBezTo>
                    <a:pt x="648" y="48"/>
                    <a:pt x="647" y="50"/>
                    <a:pt x="647" y="50"/>
                  </a:cubicBezTo>
                  <a:cubicBezTo>
                    <a:pt x="647" y="50"/>
                    <a:pt x="649" y="51"/>
                    <a:pt x="649" y="52"/>
                  </a:cubicBezTo>
                  <a:cubicBezTo>
                    <a:pt x="649" y="52"/>
                    <a:pt x="648" y="53"/>
                    <a:pt x="647" y="54"/>
                  </a:cubicBezTo>
                  <a:cubicBezTo>
                    <a:pt x="647" y="54"/>
                    <a:pt x="646" y="56"/>
                    <a:pt x="646" y="56"/>
                  </a:cubicBezTo>
                  <a:cubicBezTo>
                    <a:pt x="646" y="57"/>
                    <a:pt x="648" y="57"/>
                    <a:pt x="648" y="58"/>
                  </a:cubicBezTo>
                  <a:cubicBezTo>
                    <a:pt x="648" y="59"/>
                    <a:pt x="646" y="59"/>
                    <a:pt x="646" y="60"/>
                  </a:cubicBezTo>
                  <a:cubicBezTo>
                    <a:pt x="646" y="60"/>
                    <a:pt x="644" y="59"/>
                    <a:pt x="644" y="58"/>
                  </a:cubicBezTo>
                  <a:cubicBezTo>
                    <a:pt x="644" y="58"/>
                    <a:pt x="646" y="57"/>
                    <a:pt x="646" y="56"/>
                  </a:cubicBezTo>
                  <a:cubicBezTo>
                    <a:pt x="645" y="56"/>
                    <a:pt x="644" y="55"/>
                    <a:pt x="643" y="55"/>
                  </a:cubicBezTo>
                  <a:cubicBezTo>
                    <a:pt x="643" y="54"/>
                    <a:pt x="642" y="53"/>
                    <a:pt x="641" y="53"/>
                  </a:cubicBezTo>
                  <a:cubicBezTo>
                    <a:pt x="641" y="53"/>
                    <a:pt x="639" y="51"/>
                    <a:pt x="639" y="51"/>
                  </a:cubicBezTo>
                  <a:cubicBezTo>
                    <a:pt x="638" y="51"/>
                    <a:pt x="638" y="53"/>
                    <a:pt x="637" y="53"/>
                  </a:cubicBezTo>
                  <a:cubicBezTo>
                    <a:pt x="637" y="53"/>
                    <a:pt x="636" y="51"/>
                    <a:pt x="635" y="52"/>
                  </a:cubicBezTo>
                  <a:cubicBezTo>
                    <a:pt x="634" y="52"/>
                    <a:pt x="634" y="54"/>
                    <a:pt x="633" y="54"/>
                  </a:cubicBezTo>
                  <a:cubicBezTo>
                    <a:pt x="634" y="55"/>
                    <a:pt x="635" y="55"/>
                    <a:pt x="636" y="56"/>
                  </a:cubicBezTo>
                  <a:cubicBezTo>
                    <a:pt x="636" y="56"/>
                    <a:pt x="634" y="57"/>
                    <a:pt x="634" y="58"/>
                  </a:cubicBezTo>
                  <a:cubicBezTo>
                    <a:pt x="633" y="58"/>
                    <a:pt x="632" y="59"/>
                    <a:pt x="632" y="60"/>
                  </a:cubicBezTo>
                  <a:cubicBezTo>
                    <a:pt x="632" y="60"/>
                    <a:pt x="634" y="61"/>
                    <a:pt x="634" y="62"/>
                  </a:cubicBezTo>
                  <a:cubicBezTo>
                    <a:pt x="634" y="62"/>
                    <a:pt x="633" y="64"/>
                    <a:pt x="633" y="64"/>
                  </a:cubicBezTo>
                  <a:cubicBezTo>
                    <a:pt x="632" y="65"/>
                    <a:pt x="631" y="65"/>
                    <a:pt x="631" y="66"/>
                  </a:cubicBezTo>
                  <a:cubicBezTo>
                    <a:pt x="631" y="66"/>
                    <a:pt x="629" y="65"/>
                    <a:pt x="629" y="64"/>
                  </a:cubicBezTo>
                  <a:cubicBezTo>
                    <a:pt x="629" y="64"/>
                    <a:pt x="631" y="63"/>
                    <a:pt x="630" y="62"/>
                  </a:cubicBezTo>
                  <a:cubicBezTo>
                    <a:pt x="630" y="62"/>
                    <a:pt x="628" y="61"/>
                    <a:pt x="628" y="61"/>
                  </a:cubicBezTo>
                  <a:cubicBezTo>
                    <a:pt x="628" y="60"/>
                    <a:pt x="626" y="60"/>
                    <a:pt x="626" y="59"/>
                  </a:cubicBezTo>
                  <a:cubicBezTo>
                    <a:pt x="626" y="58"/>
                    <a:pt x="628" y="57"/>
                    <a:pt x="628" y="57"/>
                  </a:cubicBezTo>
                  <a:cubicBezTo>
                    <a:pt x="628" y="56"/>
                    <a:pt x="629" y="55"/>
                    <a:pt x="629" y="54"/>
                  </a:cubicBezTo>
                  <a:cubicBezTo>
                    <a:pt x="629" y="54"/>
                    <a:pt x="627" y="53"/>
                    <a:pt x="627" y="53"/>
                  </a:cubicBezTo>
                  <a:cubicBezTo>
                    <a:pt x="627" y="52"/>
                    <a:pt x="629" y="51"/>
                    <a:pt x="629" y="50"/>
                  </a:cubicBezTo>
                  <a:cubicBezTo>
                    <a:pt x="629" y="50"/>
                    <a:pt x="627" y="49"/>
                    <a:pt x="627" y="49"/>
                  </a:cubicBezTo>
                  <a:cubicBezTo>
                    <a:pt x="626" y="48"/>
                    <a:pt x="625" y="48"/>
                    <a:pt x="624" y="47"/>
                  </a:cubicBezTo>
                  <a:cubicBezTo>
                    <a:pt x="624" y="48"/>
                    <a:pt x="623" y="49"/>
                    <a:pt x="623" y="49"/>
                  </a:cubicBezTo>
                  <a:cubicBezTo>
                    <a:pt x="623" y="50"/>
                    <a:pt x="625" y="51"/>
                    <a:pt x="625" y="51"/>
                  </a:cubicBezTo>
                  <a:cubicBezTo>
                    <a:pt x="625" y="52"/>
                    <a:pt x="624" y="53"/>
                    <a:pt x="623" y="53"/>
                  </a:cubicBezTo>
                  <a:cubicBezTo>
                    <a:pt x="623" y="54"/>
                    <a:pt x="622" y="55"/>
                    <a:pt x="621" y="55"/>
                  </a:cubicBezTo>
                  <a:cubicBezTo>
                    <a:pt x="621" y="56"/>
                    <a:pt x="624" y="57"/>
                    <a:pt x="624" y="57"/>
                  </a:cubicBezTo>
                  <a:cubicBezTo>
                    <a:pt x="624" y="58"/>
                    <a:pt x="622" y="59"/>
                    <a:pt x="622" y="59"/>
                  </a:cubicBezTo>
                  <a:cubicBezTo>
                    <a:pt x="622" y="60"/>
                    <a:pt x="621" y="61"/>
                    <a:pt x="620" y="62"/>
                  </a:cubicBezTo>
                  <a:cubicBezTo>
                    <a:pt x="620" y="62"/>
                    <a:pt x="618" y="60"/>
                    <a:pt x="618" y="60"/>
                  </a:cubicBezTo>
                  <a:cubicBezTo>
                    <a:pt x="618" y="60"/>
                    <a:pt x="620" y="58"/>
                    <a:pt x="620" y="58"/>
                  </a:cubicBezTo>
                  <a:cubicBezTo>
                    <a:pt x="619" y="57"/>
                    <a:pt x="618" y="56"/>
                    <a:pt x="618" y="56"/>
                  </a:cubicBezTo>
                  <a:cubicBezTo>
                    <a:pt x="617" y="56"/>
                    <a:pt x="616" y="54"/>
                    <a:pt x="615" y="54"/>
                  </a:cubicBezTo>
                  <a:cubicBezTo>
                    <a:pt x="615" y="54"/>
                    <a:pt x="614" y="56"/>
                    <a:pt x="614" y="57"/>
                  </a:cubicBezTo>
                  <a:cubicBezTo>
                    <a:pt x="613" y="57"/>
                    <a:pt x="612" y="58"/>
                    <a:pt x="612" y="59"/>
                  </a:cubicBezTo>
                  <a:cubicBezTo>
                    <a:pt x="612" y="59"/>
                    <a:pt x="614" y="60"/>
                    <a:pt x="614" y="60"/>
                  </a:cubicBezTo>
                  <a:cubicBezTo>
                    <a:pt x="614" y="61"/>
                    <a:pt x="616" y="62"/>
                    <a:pt x="616" y="62"/>
                  </a:cubicBezTo>
                  <a:cubicBezTo>
                    <a:pt x="616" y="62"/>
                    <a:pt x="615" y="64"/>
                    <a:pt x="615" y="64"/>
                  </a:cubicBezTo>
                  <a:cubicBezTo>
                    <a:pt x="614" y="64"/>
                    <a:pt x="613" y="62"/>
                    <a:pt x="612" y="63"/>
                  </a:cubicBezTo>
                  <a:cubicBezTo>
                    <a:pt x="612" y="63"/>
                    <a:pt x="611" y="65"/>
                    <a:pt x="611" y="65"/>
                  </a:cubicBezTo>
                  <a:cubicBezTo>
                    <a:pt x="610" y="64"/>
                    <a:pt x="609" y="64"/>
                    <a:pt x="609" y="63"/>
                  </a:cubicBezTo>
                  <a:cubicBezTo>
                    <a:pt x="608" y="63"/>
                    <a:pt x="606" y="62"/>
                    <a:pt x="606" y="62"/>
                  </a:cubicBezTo>
                  <a:cubicBezTo>
                    <a:pt x="606" y="61"/>
                    <a:pt x="608" y="60"/>
                    <a:pt x="608" y="59"/>
                  </a:cubicBezTo>
                  <a:cubicBezTo>
                    <a:pt x="608" y="59"/>
                    <a:pt x="606" y="58"/>
                    <a:pt x="606" y="58"/>
                  </a:cubicBezTo>
                  <a:cubicBezTo>
                    <a:pt x="606" y="57"/>
                    <a:pt x="608" y="56"/>
                    <a:pt x="607" y="55"/>
                  </a:cubicBezTo>
                  <a:cubicBezTo>
                    <a:pt x="607" y="55"/>
                    <a:pt x="605" y="54"/>
                    <a:pt x="605" y="54"/>
                  </a:cubicBezTo>
                  <a:cubicBezTo>
                    <a:pt x="605" y="53"/>
                    <a:pt x="607" y="52"/>
                    <a:pt x="607" y="51"/>
                  </a:cubicBezTo>
                  <a:cubicBezTo>
                    <a:pt x="607" y="51"/>
                    <a:pt x="609" y="49"/>
                    <a:pt x="609" y="49"/>
                  </a:cubicBezTo>
                  <a:cubicBezTo>
                    <a:pt x="609" y="49"/>
                    <a:pt x="606" y="48"/>
                    <a:pt x="606" y="47"/>
                  </a:cubicBezTo>
                  <a:cubicBezTo>
                    <a:pt x="607" y="47"/>
                    <a:pt x="608" y="46"/>
                    <a:pt x="608" y="45"/>
                  </a:cubicBezTo>
                  <a:cubicBezTo>
                    <a:pt x="609" y="44"/>
                    <a:pt x="609" y="44"/>
                    <a:pt x="610" y="43"/>
                  </a:cubicBezTo>
                  <a:cubicBezTo>
                    <a:pt x="609" y="43"/>
                    <a:pt x="608" y="41"/>
                    <a:pt x="608" y="41"/>
                  </a:cubicBezTo>
                  <a:cubicBezTo>
                    <a:pt x="607" y="41"/>
                    <a:pt x="607" y="43"/>
                    <a:pt x="606" y="44"/>
                  </a:cubicBezTo>
                  <a:cubicBezTo>
                    <a:pt x="605" y="44"/>
                    <a:pt x="604" y="42"/>
                    <a:pt x="604" y="42"/>
                  </a:cubicBezTo>
                  <a:cubicBezTo>
                    <a:pt x="603" y="42"/>
                    <a:pt x="602" y="44"/>
                    <a:pt x="602" y="44"/>
                  </a:cubicBezTo>
                  <a:cubicBezTo>
                    <a:pt x="602" y="44"/>
                    <a:pt x="604" y="46"/>
                    <a:pt x="604" y="46"/>
                  </a:cubicBezTo>
                  <a:cubicBezTo>
                    <a:pt x="604" y="46"/>
                    <a:pt x="603" y="48"/>
                    <a:pt x="602" y="48"/>
                  </a:cubicBezTo>
                  <a:cubicBezTo>
                    <a:pt x="602" y="49"/>
                    <a:pt x="601" y="50"/>
                    <a:pt x="601" y="50"/>
                  </a:cubicBezTo>
                  <a:cubicBezTo>
                    <a:pt x="600" y="51"/>
                    <a:pt x="600" y="52"/>
                    <a:pt x="599" y="52"/>
                  </a:cubicBezTo>
                  <a:cubicBezTo>
                    <a:pt x="599" y="53"/>
                    <a:pt x="597" y="51"/>
                    <a:pt x="597" y="51"/>
                  </a:cubicBezTo>
                  <a:cubicBezTo>
                    <a:pt x="596" y="51"/>
                    <a:pt x="596" y="53"/>
                    <a:pt x="595" y="53"/>
                  </a:cubicBezTo>
                  <a:cubicBezTo>
                    <a:pt x="594" y="53"/>
                    <a:pt x="594" y="55"/>
                    <a:pt x="593" y="55"/>
                  </a:cubicBezTo>
                  <a:cubicBezTo>
                    <a:pt x="593" y="55"/>
                    <a:pt x="591" y="53"/>
                    <a:pt x="591" y="54"/>
                  </a:cubicBezTo>
                  <a:cubicBezTo>
                    <a:pt x="591" y="54"/>
                    <a:pt x="590" y="55"/>
                    <a:pt x="589" y="56"/>
                  </a:cubicBezTo>
                  <a:cubicBezTo>
                    <a:pt x="589" y="56"/>
                    <a:pt x="588" y="57"/>
                    <a:pt x="588" y="58"/>
                  </a:cubicBezTo>
                  <a:cubicBezTo>
                    <a:pt x="587" y="59"/>
                    <a:pt x="587" y="59"/>
                    <a:pt x="586" y="60"/>
                  </a:cubicBezTo>
                  <a:cubicBezTo>
                    <a:pt x="586" y="61"/>
                    <a:pt x="585" y="62"/>
                    <a:pt x="584" y="62"/>
                  </a:cubicBezTo>
                  <a:cubicBezTo>
                    <a:pt x="584" y="62"/>
                    <a:pt x="586" y="64"/>
                    <a:pt x="587" y="64"/>
                  </a:cubicBezTo>
                  <a:cubicBezTo>
                    <a:pt x="587" y="64"/>
                    <a:pt x="588" y="62"/>
                    <a:pt x="588" y="62"/>
                  </a:cubicBezTo>
                  <a:cubicBezTo>
                    <a:pt x="588" y="62"/>
                    <a:pt x="590" y="63"/>
                    <a:pt x="591" y="64"/>
                  </a:cubicBezTo>
                  <a:cubicBezTo>
                    <a:pt x="591" y="64"/>
                    <a:pt x="589" y="66"/>
                    <a:pt x="589" y="66"/>
                  </a:cubicBezTo>
                  <a:cubicBezTo>
                    <a:pt x="589" y="66"/>
                    <a:pt x="587" y="64"/>
                    <a:pt x="587" y="64"/>
                  </a:cubicBezTo>
                  <a:cubicBezTo>
                    <a:pt x="586" y="64"/>
                    <a:pt x="586" y="66"/>
                    <a:pt x="585" y="66"/>
                  </a:cubicBezTo>
                  <a:cubicBezTo>
                    <a:pt x="584" y="66"/>
                    <a:pt x="583" y="65"/>
                    <a:pt x="583" y="65"/>
                  </a:cubicBezTo>
                  <a:cubicBezTo>
                    <a:pt x="582" y="64"/>
                    <a:pt x="580" y="63"/>
                    <a:pt x="580" y="63"/>
                  </a:cubicBezTo>
                  <a:cubicBezTo>
                    <a:pt x="580" y="63"/>
                    <a:pt x="582" y="61"/>
                    <a:pt x="582" y="61"/>
                  </a:cubicBezTo>
                  <a:cubicBezTo>
                    <a:pt x="582" y="61"/>
                    <a:pt x="584" y="59"/>
                    <a:pt x="584" y="59"/>
                  </a:cubicBezTo>
                  <a:cubicBezTo>
                    <a:pt x="584" y="58"/>
                    <a:pt x="582" y="57"/>
                    <a:pt x="582" y="57"/>
                  </a:cubicBezTo>
                  <a:cubicBezTo>
                    <a:pt x="581" y="57"/>
                    <a:pt x="580" y="59"/>
                    <a:pt x="580" y="59"/>
                  </a:cubicBezTo>
                  <a:cubicBezTo>
                    <a:pt x="579" y="59"/>
                    <a:pt x="578" y="58"/>
                    <a:pt x="578" y="57"/>
                  </a:cubicBezTo>
                  <a:cubicBezTo>
                    <a:pt x="577" y="57"/>
                    <a:pt x="576" y="56"/>
                    <a:pt x="575" y="56"/>
                  </a:cubicBezTo>
                  <a:cubicBezTo>
                    <a:pt x="575" y="55"/>
                    <a:pt x="577" y="54"/>
                    <a:pt x="577" y="53"/>
                  </a:cubicBezTo>
                  <a:cubicBezTo>
                    <a:pt x="577" y="53"/>
                    <a:pt x="579" y="51"/>
                    <a:pt x="579" y="51"/>
                  </a:cubicBezTo>
                  <a:cubicBezTo>
                    <a:pt x="579" y="50"/>
                    <a:pt x="577" y="50"/>
                    <a:pt x="577" y="49"/>
                  </a:cubicBezTo>
                  <a:cubicBezTo>
                    <a:pt x="576" y="49"/>
                    <a:pt x="575" y="48"/>
                    <a:pt x="574" y="48"/>
                  </a:cubicBezTo>
                  <a:cubicBezTo>
                    <a:pt x="573" y="49"/>
                    <a:pt x="572" y="51"/>
                    <a:pt x="571" y="52"/>
                  </a:cubicBezTo>
                  <a:cubicBezTo>
                    <a:pt x="570" y="54"/>
                    <a:pt x="569" y="55"/>
                    <a:pt x="568" y="57"/>
                  </a:cubicBezTo>
                  <a:cubicBezTo>
                    <a:pt x="566" y="58"/>
                    <a:pt x="565" y="60"/>
                    <a:pt x="564" y="61"/>
                  </a:cubicBezTo>
                  <a:cubicBezTo>
                    <a:pt x="564" y="62"/>
                    <a:pt x="563" y="63"/>
                    <a:pt x="562" y="63"/>
                  </a:cubicBezTo>
                  <a:cubicBezTo>
                    <a:pt x="562" y="64"/>
                    <a:pt x="561" y="65"/>
                    <a:pt x="561" y="66"/>
                  </a:cubicBezTo>
                  <a:cubicBezTo>
                    <a:pt x="561" y="66"/>
                    <a:pt x="559" y="64"/>
                    <a:pt x="559" y="64"/>
                  </a:cubicBezTo>
                  <a:cubicBezTo>
                    <a:pt x="558" y="63"/>
                    <a:pt x="560" y="62"/>
                    <a:pt x="560" y="62"/>
                  </a:cubicBezTo>
                  <a:cubicBezTo>
                    <a:pt x="559" y="61"/>
                    <a:pt x="559" y="60"/>
                    <a:pt x="558" y="60"/>
                  </a:cubicBezTo>
                  <a:cubicBezTo>
                    <a:pt x="557" y="60"/>
                    <a:pt x="556" y="58"/>
                    <a:pt x="556" y="58"/>
                  </a:cubicBezTo>
                  <a:cubicBezTo>
                    <a:pt x="555" y="58"/>
                    <a:pt x="555" y="61"/>
                    <a:pt x="554" y="60"/>
                  </a:cubicBezTo>
                  <a:cubicBezTo>
                    <a:pt x="553" y="60"/>
                    <a:pt x="553" y="59"/>
                    <a:pt x="552" y="59"/>
                  </a:cubicBezTo>
                  <a:cubicBezTo>
                    <a:pt x="551" y="59"/>
                    <a:pt x="551" y="61"/>
                    <a:pt x="550" y="61"/>
                  </a:cubicBezTo>
                  <a:cubicBezTo>
                    <a:pt x="550" y="61"/>
                    <a:pt x="548" y="60"/>
                    <a:pt x="548" y="59"/>
                  </a:cubicBezTo>
                  <a:cubicBezTo>
                    <a:pt x="547" y="59"/>
                    <a:pt x="546" y="58"/>
                    <a:pt x="546" y="58"/>
                  </a:cubicBezTo>
                  <a:cubicBezTo>
                    <a:pt x="546" y="58"/>
                    <a:pt x="547" y="56"/>
                    <a:pt x="547" y="55"/>
                  </a:cubicBezTo>
                  <a:cubicBezTo>
                    <a:pt x="548" y="55"/>
                    <a:pt x="549" y="54"/>
                    <a:pt x="549" y="53"/>
                  </a:cubicBezTo>
                  <a:cubicBezTo>
                    <a:pt x="549" y="53"/>
                    <a:pt x="547" y="51"/>
                    <a:pt x="547" y="51"/>
                  </a:cubicBezTo>
                  <a:cubicBezTo>
                    <a:pt x="546" y="51"/>
                    <a:pt x="546" y="54"/>
                    <a:pt x="545" y="54"/>
                  </a:cubicBezTo>
                  <a:cubicBezTo>
                    <a:pt x="544" y="54"/>
                    <a:pt x="544" y="52"/>
                    <a:pt x="543" y="52"/>
                  </a:cubicBezTo>
                  <a:cubicBezTo>
                    <a:pt x="541" y="51"/>
                    <a:pt x="540" y="50"/>
                    <a:pt x="538" y="49"/>
                  </a:cubicBezTo>
                  <a:cubicBezTo>
                    <a:pt x="538" y="49"/>
                    <a:pt x="537" y="50"/>
                    <a:pt x="537" y="51"/>
                  </a:cubicBezTo>
                  <a:cubicBezTo>
                    <a:pt x="537" y="51"/>
                    <a:pt x="539" y="52"/>
                    <a:pt x="539" y="53"/>
                  </a:cubicBezTo>
                  <a:cubicBezTo>
                    <a:pt x="539" y="53"/>
                    <a:pt x="541" y="54"/>
                    <a:pt x="541" y="54"/>
                  </a:cubicBezTo>
                  <a:cubicBezTo>
                    <a:pt x="541" y="55"/>
                    <a:pt x="540" y="56"/>
                    <a:pt x="539" y="56"/>
                  </a:cubicBezTo>
                  <a:cubicBezTo>
                    <a:pt x="540" y="57"/>
                    <a:pt x="541" y="58"/>
                    <a:pt x="542" y="58"/>
                  </a:cubicBezTo>
                  <a:cubicBezTo>
                    <a:pt x="542" y="58"/>
                    <a:pt x="540" y="60"/>
                    <a:pt x="540" y="60"/>
                  </a:cubicBezTo>
                  <a:cubicBezTo>
                    <a:pt x="540" y="60"/>
                    <a:pt x="538" y="59"/>
                    <a:pt x="538" y="59"/>
                  </a:cubicBezTo>
                  <a:cubicBezTo>
                    <a:pt x="537" y="58"/>
                    <a:pt x="536" y="57"/>
                    <a:pt x="536" y="57"/>
                  </a:cubicBezTo>
                  <a:cubicBezTo>
                    <a:pt x="535" y="56"/>
                    <a:pt x="534" y="56"/>
                    <a:pt x="533" y="55"/>
                  </a:cubicBezTo>
                  <a:cubicBezTo>
                    <a:pt x="533" y="55"/>
                    <a:pt x="531" y="53"/>
                    <a:pt x="531" y="54"/>
                  </a:cubicBezTo>
                  <a:cubicBezTo>
                    <a:pt x="531" y="54"/>
                    <a:pt x="529" y="56"/>
                    <a:pt x="529" y="56"/>
                  </a:cubicBezTo>
                  <a:cubicBezTo>
                    <a:pt x="529" y="56"/>
                    <a:pt x="532" y="57"/>
                    <a:pt x="532" y="57"/>
                  </a:cubicBezTo>
                  <a:cubicBezTo>
                    <a:pt x="532" y="58"/>
                    <a:pt x="530" y="59"/>
                    <a:pt x="530" y="60"/>
                  </a:cubicBezTo>
                  <a:cubicBezTo>
                    <a:pt x="530" y="60"/>
                    <a:pt x="529" y="61"/>
                    <a:pt x="528" y="62"/>
                  </a:cubicBezTo>
                  <a:cubicBezTo>
                    <a:pt x="528" y="63"/>
                    <a:pt x="527" y="63"/>
                    <a:pt x="526" y="64"/>
                  </a:cubicBezTo>
                  <a:cubicBezTo>
                    <a:pt x="526" y="64"/>
                    <a:pt x="525" y="66"/>
                    <a:pt x="525" y="66"/>
                  </a:cubicBezTo>
                  <a:cubicBezTo>
                    <a:pt x="525" y="66"/>
                    <a:pt x="523" y="65"/>
                    <a:pt x="523" y="65"/>
                  </a:cubicBezTo>
                  <a:cubicBezTo>
                    <a:pt x="522" y="64"/>
                    <a:pt x="524" y="63"/>
                    <a:pt x="524" y="62"/>
                  </a:cubicBezTo>
                  <a:cubicBezTo>
                    <a:pt x="524" y="62"/>
                    <a:pt x="526" y="61"/>
                    <a:pt x="526" y="60"/>
                  </a:cubicBezTo>
                  <a:cubicBezTo>
                    <a:pt x="526" y="60"/>
                    <a:pt x="524" y="59"/>
                    <a:pt x="524" y="59"/>
                  </a:cubicBezTo>
                  <a:cubicBezTo>
                    <a:pt x="523" y="58"/>
                    <a:pt x="522" y="57"/>
                    <a:pt x="522" y="57"/>
                  </a:cubicBezTo>
                  <a:cubicBezTo>
                    <a:pt x="521" y="57"/>
                    <a:pt x="520" y="59"/>
                    <a:pt x="520" y="59"/>
                  </a:cubicBezTo>
                  <a:cubicBezTo>
                    <a:pt x="519" y="60"/>
                    <a:pt x="519" y="61"/>
                    <a:pt x="518" y="61"/>
                  </a:cubicBezTo>
                  <a:cubicBezTo>
                    <a:pt x="517" y="63"/>
                    <a:pt x="516" y="64"/>
                    <a:pt x="515" y="66"/>
                  </a:cubicBezTo>
                  <a:cubicBezTo>
                    <a:pt x="513" y="65"/>
                    <a:pt x="512" y="64"/>
                    <a:pt x="510" y="62"/>
                  </a:cubicBezTo>
                  <a:cubicBezTo>
                    <a:pt x="511" y="61"/>
                    <a:pt x="512" y="59"/>
                    <a:pt x="514" y="58"/>
                  </a:cubicBezTo>
                  <a:cubicBezTo>
                    <a:pt x="515" y="56"/>
                    <a:pt x="516" y="55"/>
                    <a:pt x="517" y="53"/>
                  </a:cubicBezTo>
                  <a:cubicBezTo>
                    <a:pt x="516" y="53"/>
                    <a:pt x="515" y="52"/>
                    <a:pt x="515" y="52"/>
                  </a:cubicBezTo>
                  <a:cubicBezTo>
                    <a:pt x="514" y="52"/>
                    <a:pt x="514" y="54"/>
                    <a:pt x="513" y="54"/>
                  </a:cubicBezTo>
                  <a:cubicBezTo>
                    <a:pt x="512" y="54"/>
                    <a:pt x="512" y="52"/>
                    <a:pt x="511" y="52"/>
                  </a:cubicBezTo>
                  <a:cubicBezTo>
                    <a:pt x="510" y="52"/>
                    <a:pt x="510" y="54"/>
                    <a:pt x="509" y="54"/>
                  </a:cubicBezTo>
                  <a:cubicBezTo>
                    <a:pt x="509" y="55"/>
                    <a:pt x="508" y="53"/>
                    <a:pt x="507" y="53"/>
                  </a:cubicBezTo>
                  <a:cubicBezTo>
                    <a:pt x="506" y="53"/>
                    <a:pt x="506" y="55"/>
                    <a:pt x="505" y="55"/>
                  </a:cubicBezTo>
                  <a:cubicBezTo>
                    <a:pt x="505" y="55"/>
                    <a:pt x="503" y="53"/>
                    <a:pt x="503" y="53"/>
                  </a:cubicBezTo>
                  <a:cubicBezTo>
                    <a:pt x="502" y="54"/>
                    <a:pt x="502" y="55"/>
                    <a:pt x="501" y="56"/>
                  </a:cubicBezTo>
                  <a:cubicBezTo>
                    <a:pt x="501" y="56"/>
                    <a:pt x="500" y="57"/>
                    <a:pt x="500" y="58"/>
                  </a:cubicBezTo>
                  <a:cubicBezTo>
                    <a:pt x="499" y="57"/>
                    <a:pt x="498" y="57"/>
                    <a:pt x="497" y="56"/>
                  </a:cubicBezTo>
                  <a:cubicBezTo>
                    <a:pt x="497" y="56"/>
                    <a:pt x="495" y="55"/>
                    <a:pt x="495" y="54"/>
                  </a:cubicBezTo>
                  <a:cubicBezTo>
                    <a:pt x="495" y="54"/>
                    <a:pt x="497" y="53"/>
                    <a:pt x="497" y="52"/>
                  </a:cubicBezTo>
                  <a:cubicBezTo>
                    <a:pt x="497" y="52"/>
                    <a:pt x="495" y="51"/>
                    <a:pt x="495" y="50"/>
                  </a:cubicBezTo>
                  <a:cubicBezTo>
                    <a:pt x="495" y="50"/>
                    <a:pt x="496" y="49"/>
                    <a:pt x="496" y="48"/>
                  </a:cubicBezTo>
                  <a:cubicBezTo>
                    <a:pt x="496" y="47"/>
                    <a:pt x="494" y="47"/>
                    <a:pt x="494" y="47"/>
                  </a:cubicBezTo>
                  <a:cubicBezTo>
                    <a:pt x="493" y="48"/>
                    <a:pt x="492" y="49"/>
                    <a:pt x="491" y="51"/>
                  </a:cubicBezTo>
                  <a:cubicBezTo>
                    <a:pt x="491" y="52"/>
                    <a:pt x="492" y="52"/>
                    <a:pt x="493" y="53"/>
                  </a:cubicBezTo>
                  <a:cubicBezTo>
                    <a:pt x="493" y="53"/>
                    <a:pt x="495" y="54"/>
                    <a:pt x="495" y="54"/>
                  </a:cubicBezTo>
                  <a:cubicBezTo>
                    <a:pt x="495" y="55"/>
                    <a:pt x="493" y="56"/>
                    <a:pt x="493" y="57"/>
                  </a:cubicBezTo>
                  <a:cubicBezTo>
                    <a:pt x="493" y="57"/>
                    <a:pt x="496" y="58"/>
                    <a:pt x="496" y="58"/>
                  </a:cubicBezTo>
                  <a:cubicBezTo>
                    <a:pt x="496" y="59"/>
                    <a:pt x="494" y="61"/>
                    <a:pt x="494" y="61"/>
                  </a:cubicBezTo>
                  <a:cubicBezTo>
                    <a:pt x="493" y="61"/>
                    <a:pt x="492" y="59"/>
                    <a:pt x="492" y="59"/>
                  </a:cubicBezTo>
                  <a:cubicBezTo>
                    <a:pt x="492" y="58"/>
                    <a:pt x="490" y="58"/>
                    <a:pt x="489" y="57"/>
                  </a:cubicBezTo>
                  <a:cubicBezTo>
                    <a:pt x="489" y="57"/>
                    <a:pt x="491" y="55"/>
                    <a:pt x="491" y="55"/>
                  </a:cubicBezTo>
                  <a:cubicBezTo>
                    <a:pt x="491" y="54"/>
                    <a:pt x="490" y="54"/>
                    <a:pt x="489" y="53"/>
                  </a:cubicBezTo>
                  <a:cubicBezTo>
                    <a:pt x="489" y="53"/>
                    <a:pt x="487" y="51"/>
                    <a:pt x="487" y="52"/>
                  </a:cubicBezTo>
                  <a:cubicBezTo>
                    <a:pt x="486" y="52"/>
                    <a:pt x="485" y="54"/>
                    <a:pt x="485" y="54"/>
                  </a:cubicBezTo>
                  <a:cubicBezTo>
                    <a:pt x="484" y="54"/>
                    <a:pt x="483" y="52"/>
                    <a:pt x="483" y="52"/>
                  </a:cubicBezTo>
                  <a:cubicBezTo>
                    <a:pt x="482" y="52"/>
                    <a:pt x="481" y="51"/>
                    <a:pt x="481" y="50"/>
                  </a:cubicBezTo>
                  <a:cubicBezTo>
                    <a:pt x="481" y="50"/>
                    <a:pt x="482" y="48"/>
                    <a:pt x="482" y="48"/>
                  </a:cubicBezTo>
                  <a:cubicBezTo>
                    <a:pt x="483" y="47"/>
                    <a:pt x="483" y="47"/>
                    <a:pt x="484" y="46"/>
                  </a:cubicBezTo>
                  <a:cubicBezTo>
                    <a:pt x="484" y="45"/>
                    <a:pt x="486" y="44"/>
                    <a:pt x="486" y="44"/>
                  </a:cubicBezTo>
                  <a:cubicBezTo>
                    <a:pt x="486" y="43"/>
                    <a:pt x="484" y="42"/>
                    <a:pt x="483" y="42"/>
                  </a:cubicBezTo>
                  <a:cubicBezTo>
                    <a:pt x="483" y="43"/>
                    <a:pt x="482" y="43"/>
                    <a:pt x="482" y="44"/>
                  </a:cubicBezTo>
                  <a:cubicBezTo>
                    <a:pt x="481" y="44"/>
                    <a:pt x="480" y="46"/>
                    <a:pt x="480" y="46"/>
                  </a:cubicBezTo>
                  <a:cubicBezTo>
                    <a:pt x="480" y="46"/>
                    <a:pt x="478" y="45"/>
                    <a:pt x="478" y="45"/>
                  </a:cubicBezTo>
                  <a:cubicBezTo>
                    <a:pt x="478" y="45"/>
                    <a:pt x="476" y="43"/>
                    <a:pt x="476" y="43"/>
                  </a:cubicBezTo>
                  <a:cubicBezTo>
                    <a:pt x="475" y="43"/>
                    <a:pt x="474" y="45"/>
                    <a:pt x="474" y="45"/>
                  </a:cubicBezTo>
                  <a:cubicBezTo>
                    <a:pt x="473" y="46"/>
                    <a:pt x="473" y="47"/>
                    <a:pt x="472" y="47"/>
                  </a:cubicBezTo>
                  <a:cubicBezTo>
                    <a:pt x="472" y="48"/>
                    <a:pt x="471" y="49"/>
                    <a:pt x="470" y="50"/>
                  </a:cubicBezTo>
                  <a:cubicBezTo>
                    <a:pt x="470" y="50"/>
                    <a:pt x="473" y="51"/>
                    <a:pt x="473" y="51"/>
                  </a:cubicBezTo>
                  <a:cubicBezTo>
                    <a:pt x="473" y="52"/>
                    <a:pt x="471" y="53"/>
                    <a:pt x="471" y="54"/>
                  </a:cubicBezTo>
                  <a:cubicBezTo>
                    <a:pt x="470" y="54"/>
                    <a:pt x="470" y="55"/>
                    <a:pt x="469" y="56"/>
                  </a:cubicBezTo>
                  <a:cubicBezTo>
                    <a:pt x="469" y="57"/>
                    <a:pt x="468" y="57"/>
                    <a:pt x="468" y="58"/>
                  </a:cubicBezTo>
                  <a:cubicBezTo>
                    <a:pt x="467" y="58"/>
                    <a:pt x="466" y="60"/>
                    <a:pt x="466" y="60"/>
                  </a:cubicBezTo>
                  <a:cubicBezTo>
                    <a:pt x="466" y="60"/>
                    <a:pt x="464" y="59"/>
                    <a:pt x="464" y="59"/>
                  </a:cubicBezTo>
                  <a:cubicBezTo>
                    <a:pt x="464" y="58"/>
                    <a:pt x="466" y="57"/>
                    <a:pt x="465" y="56"/>
                  </a:cubicBezTo>
                  <a:cubicBezTo>
                    <a:pt x="465" y="56"/>
                    <a:pt x="463" y="55"/>
                    <a:pt x="463" y="55"/>
                  </a:cubicBezTo>
                  <a:cubicBezTo>
                    <a:pt x="464" y="54"/>
                    <a:pt x="464" y="53"/>
                    <a:pt x="465" y="52"/>
                  </a:cubicBezTo>
                  <a:cubicBezTo>
                    <a:pt x="465" y="52"/>
                    <a:pt x="466" y="51"/>
                    <a:pt x="467" y="50"/>
                  </a:cubicBezTo>
                  <a:cubicBezTo>
                    <a:pt x="467" y="50"/>
                    <a:pt x="468" y="48"/>
                    <a:pt x="468" y="48"/>
                  </a:cubicBezTo>
                  <a:cubicBezTo>
                    <a:pt x="468" y="48"/>
                    <a:pt x="466" y="47"/>
                    <a:pt x="466" y="46"/>
                  </a:cubicBezTo>
                  <a:cubicBezTo>
                    <a:pt x="465" y="46"/>
                    <a:pt x="464" y="45"/>
                    <a:pt x="464" y="45"/>
                  </a:cubicBezTo>
                  <a:cubicBezTo>
                    <a:pt x="464" y="45"/>
                    <a:pt x="462" y="46"/>
                    <a:pt x="462" y="47"/>
                  </a:cubicBezTo>
                  <a:cubicBezTo>
                    <a:pt x="462" y="47"/>
                    <a:pt x="464" y="48"/>
                    <a:pt x="464" y="49"/>
                  </a:cubicBezTo>
                  <a:cubicBezTo>
                    <a:pt x="464" y="49"/>
                    <a:pt x="463" y="51"/>
                    <a:pt x="463" y="51"/>
                  </a:cubicBezTo>
                  <a:cubicBezTo>
                    <a:pt x="462" y="51"/>
                    <a:pt x="460" y="49"/>
                    <a:pt x="460" y="49"/>
                  </a:cubicBezTo>
                  <a:cubicBezTo>
                    <a:pt x="460" y="49"/>
                    <a:pt x="459" y="51"/>
                    <a:pt x="459" y="51"/>
                  </a:cubicBezTo>
                  <a:cubicBezTo>
                    <a:pt x="459" y="52"/>
                    <a:pt x="461" y="52"/>
                    <a:pt x="461" y="53"/>
                  </a:cubicBezTo>
                  <a:cubicBezTo>
                    <a:pt x="461" y="54"/>
                    <a:pt x="459" y="54"/>
                    <a:pt x="459" y="55"/>
                  </a:cubicBezTo>
                  <a:cubicBezTo>
                    <a:pt x="458" y="57"/>
                    <a:pt x="457" y="58"/>
                    <a:pt x="456" y="60"/>
                  </a:cubicBezTo>
                  <a:cubicBezTo>
                    <a:pt x="455" y="60"/>
                    <a:pt x="454" y="62"/>
                    <a:pt x="454" y="62"/>
                  </a:cubicBezTo>
                  <a:cubicBezTo>
                    <a:pt x="454" y="62"/>
                    <a:pt x="452" y="60"/>
                    <a:pt x="452" y="60"/>
                  </a:cubicBezTo>
                  <a:cubicBezTo>
                    <a:pt x="452" y="60"/>
                    <a:pt x="453" y="58"/>
                    <a:pt x="454" y="58"/>
                  </a:cubicBezTo>
                  <a:cubicBezTo>
                    <a:pt x="454" y="57"/>
                    <a:pt x="455" y="56"/>
                    <a:pt x="455" y="56"/>
                  </a:cubicBezTo>
                  <a:cubicBezTo>
                    <a:pt x="456" y="55"/>
                    <a:pt x="456" y="54"/>
                    <a:pt x="457" y="53"/>
                  </a:cubicBezTo>
                  <a:cubicBezTo>
                    <a:pt x="456" y="53"/>
                    <a:pt x="455" y="52"/>
                    <a:pt x="455" y="52"/>
                  </a:cubicBezTo>
                  <a:cubicBezTo>
                    <a:pt x="454" y="52"/>
                    <a:pt x="453" y="50"/>
                    <a:pt x="452" y="50"/>
                  </a:cubicBezTo>
                  <a:cubicBezTo>
                    <a:pt x="452" y="50"/>
                    <a:pt x="454" y="48"/>
                    <a:pt x="454" y="48"/>
                  </a:cubicBezTo>
                  <a:cubicBezTo>
                    <a:pt x="455" y="47"/>
                    <a:pt x="455" y="46"/>
                    <a:pt x="456" y="46"/>
                  </a:cubicBezTo>
                  <a:cubicBezTo>
                    <a:pt x="456" y="45"/>
                    <a:pt x="457" y="44"/>
                    <a:pt x="458" y="43"/>
                  </a:cubicBezTo>
                  <a:cubicBezTo>
                    <a:pt x="458" y="43"/>
                    <a:pt x="455" y="42"/>
                    <a:pt x="455" y="42"/>
                  </a:cubicBezTo>
                  <a:cubicBezTo>
                    <a:pt x="455" y="41"/>
                    <a:pt x="457" y="40"/>
                    <a:pt x="457" y="39"/>
                  </a:cubicBezTo>
                  <a:cubicBezTo>
                    <a:pt x="457" y="39"/>
                    <a:pt x="455" y="38"/>
                    <a:pt x="455" y="38"/>
                  </a:cubicBezTo>
                  <a:cubicBezTo>
                    <a:pt x="455" y="38"/>
                    <a:pt x="453" y="39"/>
                    <a:pt x="453" y="40"/>
                  </a:cubicBezTo>
                  <a:cubicBezTo>
                    <a:pt x="453" y="41"/>
                    <a:pt x="455" y="41"/>
                    <a:pt x="455" y="42"/>
                  </a:cubicBezTo>
                  <a:cubicBezTo>
                    <a:pt x="455" y="42"/>
                    <a:pt x="454" y="43"/>
                    <a:pt x="454" y="44"/>
                  </a:cubicBezTo>
                  <a:cubicBezTo>
                    <a:pt x="453" y="45"/>
                    <a:pt x="453" y="45"/>
                    <a:pt x="452" y="46"/>
                  </a:cubicBezTo>
                  <a:cubicBezTo>
                    <a:pt x="452" y="46"/>
                    <a:pt x="451" y="48"/>
                    <a:pt x="450" y="48"/>
                  </a:cubicBezTo>
                  <a:cubicBezTo>
                    <a:pt x="450" y="48"/>
                    <a:pt x="448" y="47"/>
                    <a:pt x="448" y="47"/>
                  </a:cubicBezTo>
                  <a:cubicBezTo>
                    <a:pt x="448" y="47"/>
                    <a:pt x="446" y="49"/>
                    <a:pt x="446" y="49"/>
                  </a:cubicBezTo>
                  <a:cubicBezTo>
                    <a:pt x="446" y="49"/>
                    <a:pt x="449" y="50"/>
                    <a:pt x="449" y="51"/>
                  </a:cubicBezTo>
                  <a:cubicBezTo>
                    <a:pt x="448" y="51"/>
                    <a:pt x="447" y="52"/>
                    <a:pt x="447" y="53"/>
                  </a:cubicBezTo>
                  <a:cubicBezTo>
                    <a:pt x="447" y="53"/>
                    <a:pt x="445" y="55"/>
                    <a:pt x="445" y="55"/>
                  </a:cubicBezTo>
                  <a:cubicBezTo>
                    <a:pt x="445" y="55"/>
                    <a:pt x="443" y="53"/>
                    <a:pt x="443" y="53"/>
                  </a:cubicBezTo>
                  <a:cubicBezTo>
                    <a:pt x="443" y="54"/>
                    <a:pt x="441" y="55"/>
                    <a:pt x="441" y="56"/>
                  </a:cubicBezTo>
                  <a:cubicBezTo>
                    <a:pt x="441" y="56"/>
                    <a:pt x="443" y="57"/>
                    <a:pt x="443" y="57"/>
                  </a:cubicBezTo>
                  <a:cubicBezTo>
                    <a:pt x="444" y="58"/>
                    <a:pt x="442" y="59"/>
                    <a:pt x="442" y="60"/>
                  </a:cubicBezTo>
                  <a:cubicBezTo>
                    <a:pt x="442" y="60"/>
                    <a:pt x="444" y="61"/>
                    <a:pt x="444" y="61"/>
                  </a:cubicBezTo>
                  <a:cubicBezTo>
                    <a:pt x="444" y="62"/>
                    <a:pt x="443" y="63"/>
                    <a:pt x="442" y="63"/>
                  </a:cubicBezTo>
                  <a:cubicBezTo>
                    <a:pt x="442" y="64"/>
                    <a:pt x="441" y="62"/>
                    <a:pt x="440" y="62"/>
                  </a:cubicBezTo>
                  <a:cubicBezTo>
                    <a:pt x="439" y="62"/>
                    <a:pt x="439" y="64"/>
                    <a:pt x="438" y="64"/>
                  </a:cubicBezTo>
                  <a:cubicBezTo>
                    <a:pt x="438" y="64"/>
                    <a:pt x="437" y="62"/>
                    <a:pt x="436" y="62"/>
                  </a:cubicBezTo>
                  <a:cubicBezTo>
                    <a:pt x="436" y="62"/>
                    <a:pt x="435" y="64"/>
                    <a:pt x="434" y="65"/>
                  </a:cubicBezTo>
                  <a:cubicBezTo>
                    <a:pt x="434" y="65"/>
                    <a:pt x="432" y="63"/>
                    <a:pt x="432" y="63"/>
                  </a:cubicBezTo>
                  <a:cubicBezTo>
                    <a:pt x="432" y="63"/>
                    <a:pt x="434" y="61"/>
                    <a:pt x="434" y="61"/>
                  </a:cubicBezTo>
                  <a:cubicBezTo>
                    <a:pt x="434" y="60"/>
                    <a:pt x="432" y="59"/>
                    <a:pt x="432" y="59"/>
                  </a:cubicBezTo>
                  <a:cubicBezTo>
                    <a:pt x="432" y="59"/>
                    <a:pt x="430" y="61"/>
                    <a:pt x="430" y="61"/>
                  </a:cubicBezTo>
                  <a:cubicBezTo>
                    <a:pt x="430" y="62"/>
                    <a:pt x="432" y="62"/>
                    <a:pt x="432" y="63"/>
                  </a:cubicBezTo>
                  <a:cubicBezTo>
                    <a:pt x="432" y="63"/>
                    <a:pt x="430" y="64"/>
                    <a:pt x="430" y="65"/>
                  </a:cubicBezTo>
                  <a:cubicBezTo>
                    <a:pt x="430" y="65"/>
                    <a:pt x="433" y="67"/>
                    <a:pt x="433" y="67"/>
                  </a:cubicBezTo>
                  <a:cubicBezTo>
                    <a:pt x="432" y="67"/>
                    <a:pt x="432" y="69"/>
                    <a:pt x="431" y="69"/>
                  </a:cubicBezTo>
                  <a:cubicBezTo>
                    <a:pt x="430" y="69"/>
                    <a:pt x="429" y="67"/>
                    <a:pt x="429" y="67"/>
                  </a:cubicBezTo>
                  <a:cubicBezTo>
                    <a:pt x="429" y="67"/>
                    <a:pt x="427" y="66"/>
                    <a:pt x="427" y="66"/>
                  </a:cubicBezTo>
                  <a:cubicBezTo>
                    <a:pt x="426" y="65"/>
                    <a:pt x="428" y="64"/>
                    <a:pt x="428" y="63"/>
                  </a:cubicBezTo>
                  <a:cubicBezTo>
                    <a:pt x="428" y="63"/>
                    <a:pt x="426" y="62"/>
                    <a:pt x="426" y="62"/>
                  </a:cubicBezTo>
                  <a:cubicBezTo>
                    <a:pt x="426" y="61"/>
                    <a:pt x="428" y="60"/>
                    <a:pt x="428" y="59"/>
                  </a:cubicBezTo>
                  <a:cubicBezTo>
                    <a:pt x="428" y="59"/>
                    <a:pt x="426" y="58"/>
                    <a:pt x="425" y="58"/>
                  </a:cubicBezTo>
                  <a:cubicBezTo>
                    <a:pt x="425" y="58"/>
                    <a:pt x="423" y="56"/>
                    <a:pt x="423" y="56"/>
                  </a:cubicBezTo>
                  <a:cubicBezTo>
                    <a:pt x="423" y="56"/>
                    <a:pt x="425" y="54"/>
                    <a:pt x="425" y="54"/>
                  </a:cubicBezTo>
                  <a:cubicBezTo>
                    <a:pt x="425" y="53"/>
                    <a:pt x="423" y="52"/>
                    <a:pt x="423" y="52"/>
                  </a:cubicBezTo>
                  <a:cubicBezTo>
                    <a:pt x="422" y="52"/>
                    <a:pt x="421" y="51"/>
                    <a:pt x="420" y="50"/>
                  </a:cubicBezTo>
                  <a:cubicBezTo>
                    <a:pt x="420" y="50"/>
                    <a:pt x="418" y="49"/>
                    <a:pt x="418" y="49"/>
                  </a:cubicBezTo>
                  <a:cubicBezTo>
                    <a:pt x="418" y="48"/>
                    <a:pt x="420" y="47"/>
                    <a:pt x="420" y="46"/>
                  </a:cubicBezTo>
                  <a:cubicBezTo>
                    <a:pt x="420" y="46"/>
                    <a:pt x="418" y="45"/>
                    <a:pt x="418" y="45"/>
                  </a:cubicBezTo>
                  <a:cubicBezTo>
                    <a:pt x="417" y="45"/>
                    <a:pt x="416" y="47"/>
                    <a:pt x="416" y="47"/>
                  </a:cubicBezTo>
                  <a:cubicBezTo>
                    <a:pt x="416" y="47"/>
                    <a:pt x="418" y="48"/>
                    <a:pt x="418" y="49"/>
                  </a:cubicBezTo>
                  <a:cubicBezTo>
                    <a:pt x="418" y="49"/>
                    <a:pt x="417" y="50"/>
                    <a:pt x="417" y="51"/>
                  </a:cubicBezTo>
                  <a:cubicBezTo>
                    <a:pt x="416" y="51"/>
                    <a:pt x="415" y="52"/>
                    <a:pt x="415" y="53"/>
                  </a:cubicBezTo>
                  <a:cubicBezTo>
                    <a:pt x="415" y="54"/>
                    <a:pt x="413" y="55"/>
                    <a:pt x="413" y="55"/>
                  </a:cubicBezTo>
                  <a:cubicBezTo>
                    <a:pt x="413" y="56"/>
                    <a:pt x="415" y="57"/>
                    <a:pt x="415" y="57"/>
                  </a:cubicBezTo>
                  <a:cubicBezTo>
                    <a:pt x="415" y="58"/>
                    <a:pt x="414" y="59"/>
                    <a:pt x="414" y="59"/>
                  </a:cubicBezTo>
                  <a:cubicBezTo>
                    <a:pt x="413" y="60"/>
                    <a:pt x="413" y="61"/>
                    <a:pt x="412" y="62"/>
                  </a:cubicBezTo>
                  <a:cubicBezTo>
                    <a:pt x="411" y="63"/>
                    <a:pt x="410" y="65"/>
                    <a:pt x="409" y="66"/>
                  </a:cubicBezTo>
                  <a:cubicBezTo>
                    <a:pt x="407" y="65"/>
                    <a:pt x="406" y="64"/>
                    <a:pt x="404" y="63"/>
                  </a:cubicBezTo>
                  <a:cubicBezTo>
                    <a:pt x="404" y="62"/>
                    <a:pt x="402" y="62"/>
                    <a:pt x="402" y="61"/>
                  </a:cubicBezTo>
                  <a:cubicBezTo>
                    <a:pt x="402" y="60"/>
                    <a:pt x="404" y="59"/>
                    <a:pt x="404" y="59"/>
                  </a:cubicBezTo>
                  <a:cubicBezTo>
                    <a:pt x="403" y="58"/>
                    <a:pt x="401" y="58"/>
                    <a:pt x="401" y="57"/>
                  </a:cubicBezTo>
                  <a:cubicBezTo>
                    <a:pt x="401" y="57"/>
                    <a:pt x="403" y="55"/>
                    <a:pt x="403" y="55"/>
                  </a:cubicBezTo>
                  <a:cubicBezTo>
                    <a:pt x="403" y="54"/>
                    <a:pt x="401" y="53"/>
                    <a:pt x="401" y="53"/>
                  </a:cubicBezTo>
                  <a:cubicBezTo>
                    <a:pt x="400" y="53"/>
                    <a:pt x="399" y="55"/>
                    <a:pt x="399" y="55"/>
                  </a:cubicBezTo>
                  <a:cubicBezTo>
                    <a:pt x="399" y="55"/>
                    <a:pt x="398" y="58"/>
                    <a:pt x="397" y="57"/>
                  </a:cubicBezTo>
                  <a:cubicBezTo>
                    <a:pt x="397" y="57"/>
                    <a:pt x="395" y="56"/>
                    <a:pt x="395" y="56"/>
                  </a:cubicBezTo>
                  <a:cubicBezTo>
                    <a:pt x="395" y="55"/>
                    <a:pt x="397" y="54"/>
                    <a:pt x="397" y="54"/>
                  </a:cubicBezTo>
                  <a:cubicBezTo>
                    <a:pt x="397" y="53"/>
                    <a:pt x="395" y="53"/>
                    <a:pt x="395" y="52"/>
                  </a:cubicBezTo>
                  <a:cubicBezTo>
                    <a:pt x="393" y="53"/>
                    <a:pt x="392" y="55"/>
                    <a:pt x="391" y="56"/>
                  </a:cubicBezTo>
                  <a:cubicBezTo>
                    <a:pt x="391" y="57"/>
                    <a:pt x="390" y="58"/>
                    <a:pt x="390" y="59"/>
                  </a:cubicBezTo>
                  <a:cubicBezTo>
                    <a:pt x="389" y="59"/>
                    <a:pt x="392" y="60"/>
                    <a:pt x="392" y="60"/>
                  </a:cubicBezTo>
                  <a:cubicBezTo>
                    <a:pt x="392" y="61"/>
                    <a:pt x="390" y="62"/>
                    <a:pt x="390" y="62"/>
                  </a:cubicBezTo>
                  <a:cubicBezTo>
                    <a:pt x="390" y="63"/>
                    <a:pt x="389" y="65"/>
                    <a:pt x="388" y="65"/>
                  </a:cubicBezTo>
                  <a:cubicBezTo>
                    <a:pt x="388" y="65"/>
                    <a:pt x="386" y="63"/>
                    <a:pt x="386" y="63"/>
                  </a:cubicBezTo>
                  <a:cubicBezTo>
                    <a:pt x="386" y="62"/>
                    <a:pt x="388" y="61"/>
                    <a:pt x="388" y="61"/>
                  </a:cubicBezTo>
                  <a:cubicBezTo>
                    <a:pt x="387" y="60"/>
                    <a:pt x="386" y="60"/>
                    <a:pt x="386" y="59"/>
                  </a:cubicBezTo>
                  <a:cubicBezTo>
                    <a:pt x="385" y="59"/>
                    <a:pt x="383" y="58"/>
                    <a:pt x="383" y="57"/>
                  </a:cubicBezTo>
                  <a:cubicBezTo>
                    <a:pt x="383" y="57"/>
                    <a:pt x="385" y="55"/>
                    <a:pt x="385" y="55"/>
                  </a:cubicBezTo>
                  <a:cubicBezTo>
                    <a:pt x="385" y="55"/>
                    <a:pt x="383" y="54"/>
                    <a:pt x="383" y="53"/>
                  </a:cubicBezTo>
                  <a:cubicBezTo>
                    <a:pt x="382" y="53"/>
                    <a:pt x="381" y="52"/>
                    <a:pt x="381" y="52"/>
                  </a:cubicBezTo>
                  <a:cubicBezTo>
                    <a:pt x="381" y="51"/>
                    <a:pt x="382" y="50"/>
                    <a:pt x="382" y="49"/>
                  </a:cubicBezTo>
                  <a:cubicBezTo>
                    <a:pt x="383" y="49"/>
                    <a:pt x="384" y="48"/>
                    <a:pt x="384" y="47"/>
                  </a:cubicBezTo>
                  <a:cubicBezTo>
                    <a:pt x="384" y="47"/>
                    <a:pt x="382" y="46"/>
                    <a:pt x="382" y="46"/>
                  </a:cubicBezTo>
                  <a:cubicBezTo>
                    <a:pt x="382" y="45"/>
                    <a:pt x="383" y="44"/>
                    <a:pt x="383" y="43"/>
                  </a:cubicBezTo>
                  <a:cubicBezTo>
                    <a:pt x="384" y="43"/>
                    <a:pt x="381" y="42"/>
                    <a:pt x="381" y="42"/>
                  </a:cubicBezTo>
                  <a:cubicBezTo>
                    <a:pt x="381" y="42"/>
                    <a:pt x="379" y="43"/>
                    <a:pt x="380" y="44"/>
                  </a:cubicBezTo>
                  <a:cubicBezTo>
                    <a:pt x="380" y="44"/>
                    <a:pt x="382" y="45"/>
                    <a:pt x="382" y="46"/>
                  </a:cubicBezTo>
                  <a:cubicBezTo>
                    <a:pt x="382" y="46"/>
                    <a:pt x="380" y="47"/>
                    <a:pt x="380" y="48"/>
                  </a:cubicBezTo>
                  <a:cubicBezTo>
                    <a:pt x="380" y="49"/>
                    <a:pt x="379" y="49"/>
                    <a:pt x="378" y="50"/>
                  </a:cubicBezTo>
                  <a:cubicBezTo>
                    <a:pt x="378" y="51"/>
                    <a:pt x="377" y="52"/>
                    <a:pt x="377" y="52"/>
                  </a:cubicBezTo>
                  <a:cubicBezTo>
                    <a:pt x="376" y="54"/>
                    <a:pt x="374" y="55"/>
                    <a:pt x="373" y="57"/>
                  </a:cubicBezTo>
                  <a:cubicBezTo>
                    <a:pt x="372" y="58"/>
                    <a:pt x="371" y="60"/>
                    <a:pt x="370" y="61"/>
                  </a:cubicBezTo>
                  <a:cubicBezTo>
                    <a:pt x="369" y="62"/>
                    <a:pt x="369" y="63"/>
                    <a:pt x="368" y="63"/>
                  </a:cubicBezTo>
                  <a:cubicBezTo>
                    <a:pt x="368" y="64"/>
                    <a:pt x="367" y="65"/>
                    <a:pt x="366" y="66"/>
                  </a:cubicBezTo>
                  <a:cubicBezTo>
                    <a:pt x="366" y="66"/>
                    <a:pt x="364" y="64"/>
                    <a:pt x="364" y="64"/>
                  </a:cubicBezTo>
                  <a:cubicBezTo>
                    <a:pt x="364" y="64"/>
                    <a:pt x="362" y="62"/>
                    <a:pt x="362" y="62"/>
                  </a:cubicBezTo>
                  <a:cubicBezTo>
                    <a:pt x="361" y="62"/>
                    <a:pt x="361" y="64"/>
                    <a:pt x="360" y="64"/>
                  </a:cubicBezTo>
                  <a:cubicBezTo>
                    <a:pt x="360" y="64"/>
                    <a:pt x="359" y="63"/>
                    <a:pt x="358" y="63"/>
                  </a:cubicBezTo>
                  <a:cubicBezTo>
                    <a:pt x="358" y="63"/>
                    <a:pt x="356" y="65"/>
                    <a:pt x="356" y="65"/>
                  </a:cubicBezTo>
                  <a:cubicBezTo>
                    <a:pt x="356" y="65"/>
                    <a:pt x="354" y="64"/>
                    <a:pt x="354" y="63"/>
                  </a:cubicBezTo>
                  <a:cubicBezTo>
                    <a:pt x="354" y="63"/>
                    <a:pt x="356" y="62"/>
                    <a:pt x="356" y="61"/>
                  </a:cubicBezTo>
                  <a:cubicBezTo>
                    <a:pt x="356" y="60"/>
                    <a:pt x="357" y="59"/>
                    <a:pt x="357" y="59"/>
                  </a:cubicBezTo>
                  <a:cubicBezTo>
                    <a:pt x="358" y="58"/>
                    <a:pt x="359" y="57"/>
                    <a:pt x="359" y="57"/>
                  </a:cubicBezTo>
                  <a:cubicBezTo>
                    <a:pt x="360" y="56"/>
                    <a:pt x="360" y="55"/>
                    <a:pt x="361" y="54"/>
                  </a:cubicBezTo>
                  <a:cubicBezTo>
                    <a:pt x="361" y="54"/>
                    <a:pt x="362" y="52"/>
                    <a:pt x="363" y="52"/>
                  </a:cubicBezTo>
                  <a:cubicBezTo>
                    <a:pt x="363" y="52"/>
                    <a:pt x="365" y="54"/>
                    <a:pt x="365" y="54"/>
                  </a:cubicBezTo>
                  <a:cubicBezTo>
                    <a:pt x="365" y="53"/>
                    <a:pt x="367" y="52"/>
                    <a:pt x="367" y="52"/>
                  </a:cubicBezTo>
                  <a:cubicBezTo>
                    <a:pt x="366" y="51"/>
                    <a:pt x="365" y="51"/>
                    <a:pt x="364" y="50"/>
                  </a:cubicBezTo>
                  <a:cubicBezTo>
                    <a:pt x="364" y="49"/>
                    <a:pt x="362" y="49"/>
                    <a:pt x="362" y="48"/>
                  </a:cubicBezTo>
                  <a:cubicBezTo>
                    <a:pt x="362" y="48"/>
                    <a:pt x="364" y="47"/>
                    <a:pt x="364" y="46"/>
                  </a:cubicBezTo>
                  <a:cubicBezTo>
                    <a:pt x="363" y="46"/>
                    <a:pt x="362" y="44"/>
                    <a:pt x="362" y="44"/>
                  </a:cubicBezTo>
                  <a:cubicBezTo>
                    <a:pt x="361" y="44"/>
                    <a:pt x="360" y="46"/>
                    <a:pt x="360" y="46"/>
                  </a:cubicBezTo>
                  <a:cubicBezTo>
                    <a:pt x="360" y="47"/>
                    <a:pt x="358" y="48"/>
                    <a:pt x="358" y="49"/>
                  </a:cubicBezTo>
                  <a:cubicBezTo>
                    <a:pt x="358" y="49"/>
                    <a:pt x="360" y="50"/>
                    <a:pt x="360" y="50"/>
                  </a:cubicBezTo>
                  <a:cubicBezTo>
                    <a:pt x="360" y="51"/>
                    <a:pt x="359" y="53"/>
                    <a:pt x="359" y="53"/>
                  </a:cubicBezTo>
                  <a:cubicBezTo>
                    <a:pt x="358" y="53"/>
                    <a:pt x="357" y="51"/>
                    <a:pt x="356" y="51"/>
                  </a:cubicBezTo>
                  <a:cubicBezTo>
                    <a:pt x="356" y="51"/>
                    <a:pt x="355" y="53"/>
                    <a:pt x="355" y="53"/>
                  </a:cubicBezTo>
                  <a:cubicBezTo>
                    <a:pt x="354" y="54"/>
                    <a:pt x="354" y="55"/>
                    <a:pt x="353" y="55"/>
                  </a:cubicBezTo>
                  <a:cubicBezTo>
                    <a:pt x="353" y="56"/>
                    <a:pt x="352" y="58"/>
                    <a:pt x="351" y="58"/>
                  </a:cubicBezTo>
                  <a:cubicBezTo>
                    <a:pt x="351" y="58"/>
                    <a:pt x="349" y="56"/>
                    <a:pt x="349" y="56"/>
                  </a:cubicBezTo>
                  <a:cubicBezTo>
                    <a:pt x="348" y="56"/>
                    <a:pt x="348" y="58"/>
                    <a:pt x="347" y="58"/>
                  </a:cubicBezTo>
                  <a:cubicBezTo>
                    <a:pt x="347" y="59"/>
                    <a:pt x="346" y="60"/>
                    <a:pt x="346" y="60"/>
                  </a:cubicBezTo>
                  <a:cubicBezTo>
                    <a:pt x="346" y="60"/>
                    <a:pt x="343" y="59"/>
                    <a:pt x="343" y="59"/>
                  </a:cubicBezTo>
                  <a:cubicBezTo>
                    <a:pt x="343" y="58"/>
                    <a:pt x="345" y="57"/>
                    <a:pt x="345" y="56"/>
                  </a:cubicBezTo>
                  <a:cubicBezTo>
                    <a:pt x="345" y="56"/>
                    <a:pt x="343" y="55"/>
                    <a:pt x="343" y="55"/>
                  </a:cubicBezTo>
                  <a:cubicBezTo>
                    <a:pt x="342" y="55"/>
                    <a:pt x="342" y="57"/>
                    <a:pt x="341" y="57"/>
                  </a:cubicBezTo>
                  <a:cubicBezTo>
                    <a:pt x="341" y="57"/>
                    <a:pt x="340" y="55"/>
                    <a:pt x="339" y="55"/>
                  </a:cubicBezTo>
                  <a:cubicBezTo>
                    <a:pt x="338" y="55"/>
                    <a:pt x="338" y="57"/>
                    <a:pt x="337" y="58"/>
                  </a:cubicBezTo>
                  <a:cubicBezTo>
                    <a:pt x="337" y="58"/>
                    <a:pt x="336" y="56"/>
                    <a:pt x="335" y="56"/>
                  </a:cubicBezTo>
                  <a:cubicBezTo>
                    <a:pt x="334" y="56"/>
                    <a:pt x="334" y="58"/>
                    <a:pt x="333" y="58"/>
                  </a:cubicBezTo>
                  <a:cubicBezTo>
                    <a:pt x="332" y="57"/>
                    <a:pt x="330" y="56"/>
                    <a:pt x="329" y="55"/>
                  </a:cubicBezTo>
                  <a:cubicBezTo>
                    <a:pt x="330" y="53"/>
                    <a:pt x="331" y="52"/>
                    <a:pt x="332" y="50"/>
                  </a:cubicBezTo>
                  <a:cubicBezTo>
                    <a:pt x="333" y="49"/>
                    <a:pt x="333" y="49"/>
                    <a:pt x="334" y="48"/>
                  </a:cubicBezTo>
                  <a:cubicBezTo>
                    <a:pt x="334" y="48"/>
                    <a:pt x="336" y="46"/>
                    <a:pt x="336" y="46"/>
                  </a:cubicBezTo>
                  <a:cubicBezTo>
                    <a:pt x="336" y="46"/>
                    <a:pt x="334" y="44"/>
                    <a:pt x="333" y="44"/>
                  </a:cubicBezTo>
                  <a:cubicBezTo>
                    <a:pt x="333" y="44"/>
                    <a:pt x="332" y="46"/>
                    <a:pt x="332" y="46"/>
                  </a:cubicBezTo>
                  <a:cubicBezTo>
                    <a:pt x="331" y="47"/>
                    <a:pt x="331" y="48"/>
                    <a:pt x="330" y="48"/>
                  </a:cubicBezTo>
                  <a:cubicBezTo>
                    <a:pt x="329" y="49"/>
                    <a:pt x="329" y="50"/>
                    <a:pt x="328" y="51"/>
                  </a:cubicBezTo>
                  <a:cubicBezTo>
                    <a:pt x="328" y="51"/>
                    <a:pt x="327" y="52"/>
                    <a:pt x="327" y="53"/>
                  </a:cubicBezTo>
                  <a:cubicBezTo>
                    <a:pt x="326" y="54"/>
                    <a:pt x="325" y="55"/>
                    <a:pt x="325" y="55"/>
                  </a:cubicBezTo>
                  <a:cubicBezTo>
                    <a:pt x="325" y="56"/>
                    <a:pt x="327" y="57"/>
                    <a:pt x="327" y="57"/>
                  </a:cubicBezTo>
                  <a:cubicBezTo>
                    <a:pt x="328" y="57"/>
                    <a:pt x="329" y="58"/>
                    <a:pt x="329" y="59"/>
                  </a:cubicBezTo>
                  <a:cubicBezTo>
                    <a:pt x="330" y="59"/>
                    <a:pt x="328" y="60"/>
                    <a:pt x="328" y="61"/>
                  </a:cubicBezTo>
                  <a:cubicBezTo>
                    <a:pt x="327" y="60"/>
                    <a:pt x="326" y="60"/>
                    <a:pt x="325" y="59"/>
                  </a:cubicBezTo>
                  <a:cubicBezTo>
                    <a:pt x="325" y="59"/>
                    <a:pt x="324" y="57"/>
                    <a:pt x="323" y="57"/>
                  </a:cubicBezTo>
                  <a:cubicBezTo>
                    <a:pt x="323" y="57"/>
                    <a:pt x="322" y="59"/>
                    <a:pt x="322" y="60"/>
                  </a:cubicBezTo>
                  <a:cubicBezTo>
                    <a:pt x="321" y="60"/>
                    <a:pt x="320" y="61"/>
                    <a:pt x="320" y="62"/>
                  </a:cubicBezTo>
                  <a:cubicBezTo>
                    <a:pt x="320" y="61"/>
                    <a:pt x="318" y="61"/>
                    <a:pt x="318" y="60"/>
                  </a:cubicBezTo>
                  <a:cubicBezTo>
                    <a:pt x="318" y="60"/>
                    <a:pt x="319" y="58"/>
                    <a:pt x="319" y="58"/>
                  </a:cubicBezTo>
                  <a:cubicBezTo>
                    <a:pt x="320" y="57"/>
                    <a:pt x="320" y="56"/>
                    <a:pt x="321" y="56"/>
                  </a:cubicBezTo>
                  <a:cubicBezTo>
                    <a:pt x="322" y="55"/>
                    <a:pt x="322" y="54"/>
                    <a:pt x="323" y="53"/>
                  </a:cubicBezTo>
                  <a:cubicBezTo>
                    <a:pt x="323" y="53"/>
                    <a:pt x="324" y="52"/>
                    <a:pt x="324" y="51"/>
                  </a:cubicBezTo>
                  <a:cubicBezTo>
                    <a:pt x="324" y="51"/>
                    <a:pt x="323" y="49"/>
                    <a:pt x="322" y="50"/>
                  </a:cubicBezTo>
                  <a:cubicBezTo>
                    <a:pt x="322" y="50"/>
                    <a:pt x="321" y="52"/>
                    <a:pt x="320" y="52"/>
                  </a:cubicBezTo>
                  <a:cubicBezTo>
                    <a:pt x="320" y="52"/>
                    <a:pt x="319" y="50"/>
                    <a:pt x="318" y="50"/>
                  </a:cubicBezTo>
                  <a:cubicBezTo>
                    <a:pt x="318" y="50"/>
                    <a:pt x="317" y="52"/>
                    <a:pt x="317" y="52"/>
                  </a:cubicBezTo>
                  <a:cubicBezTo>
                    <a:pt x="316" y="53"/>
                    <a:pt x="315" y="54"/>
                    <a:pt x="315" y="55"/>
                  </a:cubicBezTo>
                  <a:cubicBezTo>
                    <a:pt x="315" y="55"/>
                    <a:pt x="314" y="57"/>
                    <a:pt x="313" y="57"/>
                  </a:cubicBezTo>
                  <a:cubicBezTo>
                    <a:pt x="313" y="57"/>
                    <a:pt x="311" y="55"/>
                    <a:pt x="311" y="55"/>
                  </a:cubicBezTo>
                  <a:cubicBezTo>
                    <a:pt x="310" y="55"/>
                    <a:pt x="310" y="57"/>
                    <a:pt x="309" y="57"/>
                  </a:cubicBezTo>
                  <a:cubicBezTo>
                    <a:pt x="309" y="57"/>
                    <a:pt x="308" y="56"/>
                    <a:pt x="307" y="56"/>
                  </a:cubicBezTo>
                  <a:cubicBezTo>
                    <a:pt x="306" y="56"/>
                    <a:pt x="306" y="58"/>
                    <a:pt x="305" y="58"/>
                  </a:cubicBezTo>
                  <a:cubicBezTo>
                    <a:pt x="305" y="58"/>
                    <a:pt x="304" y="56"/>
                    <a:pt x="303" y="56"/>
                  </a:cubicBezTo>
                  <a:cubicBezTo>
                    <a:pt x="302" y="56"/>
                    <a:pt x="302" y="58"/>
                    <a:pt x="301" y="58"/>
                  </a:cubicBezTo>
                  <a:cubicBezTo>
                    <a:pt x="301" y="58"/>
                    <a:pt x="300" y="57"/>
                    <a:pt x="299" y="57"/>
                  </a:cubicBezTo>
                  <a:cubicBezTo>
                    <a:pt x="299" y="57"/>
                    <a:pt x="298" y="59"/>
                    <a:pt x="297" y="59"/>
                  </a:cubicBezTo>
                  <a:cubicBezTo>
                    <a:pt x="297" y="59"/>
                    <a:pt x="295" y="57"/>
                    <a:pt x="295" y="57"/>
                  </a:cubicBezTo>
                  <a:cubicBezTo>
                    <a:pt x="295" y="57"/>
                    <a:pt x="294" y="59"/>
                    <a:pt x="293" y="59"/>
                  </a:cubicBezTo>
                  <a:cubicBezTo>
                    <a:pt x="293" y="60"/>
                    <a:pt x="292" y="61"/>
                    <a:pt x="292" y="62"/>
                  </a:cubicBezTo>
                  <a:cubicBezTo>
                    <a:pt x="291" y="61"/>
                    <a:pt x="290" y="61"/>
                    <a:pt x="290" y="60"/>
                  </a:cubicBezTo>
                  <a:cubicBezTo>
                    <a:pt x="289" y="60"/>
                    <a:pt x="287" y="59"/>
                    <a:pt x="287" y="58"/>
                  </a:cubicBezTo>
                  <a:cubicBezTo>
                    <a:pt x="287" y="58"/>
                    <a:pt x="289" y="56"/>
                    <a:pt x="289" y="56"/>
                  </a:cubicBezTo>
                  <a:cubicBezTo>
                    <a:pt x="290" y="55"/>
                    <a:pt x="290" y="55"/>
                    <a:pt x="291" y="54"/>
                  </a:cubicBezTo>
                  <a:cubicBezTo>
                    <a:pt x="291" y="54"/>
                    <a:pt x="292" y="55"/>
                    <a:pt x="293" y="55"/>
                  </a:cubicBezTo>
                  <a:cubicBezTo>
                    <a:pt x="293" y="56"/>
                    <a:pt x="295" y="57"/>
                    <a:pt x="295" y="57"/>
                  </a:cubicBezTo>
                  <a:cubicBezTo>
                    <a:pt x="296" y="57"/>
                    <a:pt x="296" y="55"/>
                    <a:pt x="297" y="55"/>
                  </a:cubicBezTo>
                  <a:cubicBezTo>
                    <a:pt x="298" y="55"/>
                    <a:pt x="298" y="57"/>
                    <a:pt x="299" y="57"/>
                  </a:cubicBezTo>
                  <a:cubicBezTo>
                    <a:pt x="300" y="57"/>
                    <a:pt x="300" y="54"/>
                    <a:pt x="301" y="54"/>
                  </a:cubicBezTo>
                  <a:cubicBezTo>
                    <a:pt x="301" y="54"/>
                    <a:pt x="303" y="56"/>
                    <a:pt x="303" y="56"/>
                  </a:cubicBezTo>
                  <a:cubicBezTo>
                    <a:pt x="304" y="56"/>
                    <a:pt x="304" y="54"/>
                    <a:pt x="305" y="54"/>
                  </a:cubicBezTo>
                  <a:cubicBezTo>
                    <a:pt x="304" y="53"/>
                    <a:pt x="303" y="53"/>
                    <a:pt x="303" y="52"/>
                  </a:cubicBezTo>
                  <a:cubicBezTo>
                    <a:pt x="302" y="52"/>
                    <a:pt x="300" y="51"/>
                    <a:pt x="300" y="50"/>
                  </a:cubicBezTo>
                  <a:cubicBezTo>
                    <a:pt x="300" y="50"/>
                    <a:pt x="302" y="49"/>
                    <a:pt x="302" y="48"/>
                  </a:cubicBezTo>
                  <a:cubicBezTo>
                    <a:pt x="303" y="48"/>
                    <a:pt x="303" y="47"/>
                    <a:pt x="304" y="46"/>
                  </a:cubicBezTo>
                  <a:cubicBezTo>
                    <a:pt x="304" y="45"/>
                    <a:pt x="305" y="45"/>
                    <a:pt x="305" y="44"/>
                  </a:cubicBezTo>
                  <a:cubicBezTo>
                    <a:pt x="305" y="44"/>
                    <a:pt x="304" y="42"/>
                    <a:pt x="303" y="42"/>
                  </a:cubicBezTo>
                  <a:cubicBezTo>
                    <a:pt x="303" y="42"/>
                    <a:pt x="302" y="44"/>
                    <a:pt x="301" y="44"/>
                  </a:cubicBezTo>
                  <a:cubicBezTo>
                    <a:pt x="301" y="45"/>
                    <a:pt x="300" y="46"/>
                    <a:pt x="300" y="47"/>
                  </a:cubicBezTo>
                  <a:cubicBezTo>
                    <a:pt x="299" y="47"/>
                    <a:pt x="299" y="48"/>
                    <a:pt x="298" y="49"/>
                  </a:cubicBezTo>
                  <a:cubicBezTo>
                    <a:pt x="298" y="49"/>
                    <a:pt x="297" y="51"/>
                    <a:pt x="296" y="51"/>
                  </a:cubicBezTo>
                  <a:cubicBezTo>
                    <a:pt x="296" y="51"/>
                    <a:pt x="295" y="49"/>
                    <a:pt x="294" y="49"/>
                  </a:cubicBezTo>
                  <a:cubicBezTo>
                    <a:pt x="294" y="49"/>
                    <a:pt x="293" y="52"/>
                    <a:pt x="292" y="52"/>
                  </a:cubicBezTo>
                  <a:cubicBezTo>
                    <a:pt x="292" y="52"/>
                    <a:pt x="290" y="50"/>
                    <a:pt x="290" y="50"/>
                  </a:cubicBezTo>
                  <a:cubicBezTo>
                    <a:pt x="290" y="50"/>
                    <a:pt x="289" y="51"/>
                    <a:pt x="288" y="52"/>
                  </a:cubicBezTo>
                  <a:cubicBezTo>
                    <a:pt x="288" y="53"/>
                    <a:pt x="287" y="54"/>
                    <a:pt x="287" y="54"/>
                  </a:cubicBezTo>
                  <a:cubicBezTo>
                    <a:pt x="286" y="55"/>
                    <a:pt x="286" y="56"/>
                    <a:pt x="285" y="57"/>
                  </a:cubicBezTo>
                  <a:cubicBezTo>
                    <a:pt x="284" y="57"/>
                    <a:pt x="284" y="58"/>
                    <a:pt x="283" y="59"/>
                  </a:cubicBezTo>
                  <a:cubicBezTo>
                    <a:pt x="283" y="60"/>
                    <a:pt x="282" y="60"/>
                    <a:pt x="282" y="61"/>
                  </a:cubicBezTo>
                  <a:cubicBezTo>
                    <a:pt x="281" y="62"/>
                    <a:pt x="280" y="63"/>
                    <a:pt x="280" y="63"/>
                  </a:cubicBezTo>
                  <a:cubicBezTo>
                    <a:pt x="280" y="64"/>
                    <a:pt x="282" y="65"/>
                    <a:pt x="282" y="65"/>
                  </a:cubicBezTo>
                  <a:cubicBezTo>
                    <a:pt x="282" y="65"/>
                    <a:pt x="281" y="67"/>
                    <a:pt x="280" y="67"/>
                  </a:cubicBezTo>
                  <a:cubicBezTo>
                    <a:pt x="280" y="67"/>
                    <a:pt x="279" y="69"/>
                    <a:pt x="279" y="69"/>
                  </a:cubicBezTo>
                  <a:cubicBezTo>
                    <a:pt x="278" y="69"/>
                    <a:pt x="277" y="68"/>
                    <a:pt x="277" y="68"/>
                  </a:cubicBezTo>
                  <a:cubicBezTo>
                    <a:pt x="276" y="68"/>
                    <a:pt x="275" y="70"/>
                    <a:pt x="275" y="70"/>
                  </a:cubicBezTo>
                  <a:cubicBezTo>
                    <a:pt x="275" y="70"/>
                    <a:pt x="273" y="68"/>
                    <a:pt x="273" y="68"/>
                  </a:cubicBezTo>
                  <a:cubicBezTo>
                    <a:pt x="273" y="67"/>
                    <a:pt x="274" y="67"/>
                    <a:pt x="274" y="66"/>
                  </a:cubicBezTo>
                  <a:cubicBezTo>
                    <a:pt x="275" y="65"/>
                    <a:pt x="276" y="64"/>
                    <a:pt x="276" y="64"/>
                  </a:cubicBezTo>
                  <a:cubicBezTo>
                    <a:pt x="276" y="63"/>
                    <a:pt x="274" y="62"/>
                    <a:pt x="274" y="62"/>
                  </a:cubicBezTo>
                  <a:cubicBezTo>
                    <a:pt x="274" y="62"/>
                    <a:pt x="275" y="60"/>
                    <a:pt x="275" y="60"/>
                  </a:cubicBezTo>
                  <a:cubicBezTo>
                    <a:pt x="276" y="59"/>
                    <a:pt x="277" y="58"/>
                    <a:pt x="277" y="58"/>
                  </a:cubicBezTo>
                  <a:cubicBezTo>
                    <a:pt x="278" y="57"/>
                    <a:pt x="278" y="56"/>
                    <a:pt x="279" y="55"/>
                  </a:cubicBezTo>
                  <a:cubicBezTo>
                    <a:pt x="279" y="55"/>
                    <a:pt x="280" y="54"/>
                    <a:pt x="281" y="53"/>
                  </a:cubicBezTo>
                  <a:cubicBezTo>
                    <a:pt x="281" y="54"/>
                    <a:pt x="282" y="54"/>
                    <a:pt x="283" y="55"/>
                  </a:cubicBezTo>
                  <a:cubicBezTo>
                    <a:pt x="283" y="55"/>
                    <a:pt x="285" y="53"/>
                    <a:pt x="285" y="53"/>
                  </a:cubicBezTo>
                  <a:cubicBezTo>
                    <a:pt x="285" y="52"/>
                    <a:pt x="282" y="51"/>
                    <a:pt x="282" y="51"/>
                  </a:cubicBezTo>
                  <a:cubicBezTo>
                    <a:pt x="282" y="51"/>
                    <a:pt x="281" y="53"/>
                    <a:pt x="281" y="53"/>
                  </a:cubicBezTo>
                  <a:cubicBezTo>
                    <a:pt x="280" y="53"/>
                    <a:pt x="279" y="51"/>
                    <a:pt x="278" y="51"/>
                  </a:cubicBezTo>
                  <a:cubicBezTo>
                    <a:pt x="278" y="51"/>
                    <a:pt x="277" y="54"/>
                    <a:pt x="277" y="54"/>
                  </a:cubicBezTo>
                  <a:cubicBezTo>
                    <a:pt x="276" y="54"/>
                    <a:pt x="274" y="52"/>
                    <a:pt x="274" y="52"/>
                  </a:cubicBezTo>
                  <a:cubicBezTo>
                    <a:pt x="274" y="51"/>
                    <a:pt x="276" y="50"/>
                    <a:pt x="276" y="50"/>
                  </a:cubicBezTo>
                  <a:cubicBezTo>
                    <a:pt x="276" y="50"/>
                    <a:pt x="274" y="48"/>
                    <a:pt x="274" y="48"/>
                  </a:cubicBezTo>
                  <a:cubicBezTo>
                    <a:pt x="274" y="48"/>
                    <a:pt x="272" y="50"/>
                    <a:pt x="272" y="50"/>
                  </a:cubicBezTo>
                  <a:cubicBezTo>
                    <a:pt x="272" y="51"/>
                    <a:pt x="275" y="52"/>
                    <a:pt x="274" y="52"/>
                  </a:cubicBezTo>
                  <a:cubicBezTo>
                    <a:pt x="274" y="52"/>
                    <a:pt x="273" y="54"/>
                    <a:pt x="273" y="54"/>
                  </a:cubicBezTo>
                  <a:cubicBezTo>
                    <a:pt x="272" y="54"/>
                    <a:pt x="271" y="52"/>
                    <a:pt x="270" y="52"/>
                  </a:cubicBezTo>
                  <a:cubicBezTo>
                    <a:pt x="270" y="53"/>
                    <a:pt x="269" y="55"/>
                    <a:pt x="269" y="55"/>
                  </a:cubicBezTo>
                  <a:cubicBezTo>
                    <a:pt x="268" y="55"/>
                    <a:pt x="267" y="53"/>
                    <a:pt x="267" y="53"/>
                  </a:cubicBezTo>
                  <a:cubicBezTo>
                    <a:pt x="266" y="54"/>
                    <a:pt x="265" y="54"/>
                    <a:pt x="265" y="55"/>
                  </a:cubicBezTo>
                  <a:cubicBezTo>
                    <a:pt x="265" y="56"/>
                    <a:pt x="263" y="57"/>
                    <a:pt x="263" y="57"/>
                  </a:cubicBezTo>
                  <a:cubicBezTo>
                    <a:pt x="263" y="58"/>
                    <a:pt x="265" y="59"/>
                    <a:pt x="265" y="59"/>
                  </a:cubicBezTo>
                  <a:cubicBezTo>
                    <a:pt x="265" y="60"/>
                    <a:pt x="264" y="61"/>
                    <a:pt x="264" y="61"/>
                  </a:cubicBezTo>
                  <a:cubicBezTo>
                    <a:pt x="264" y="62"/>
                    <a:pt x="266" y="63"/>
                    <a:pt x="266" y="63"/>
                  </a:cubicBezTo>
                  <a:cubicBezTo>
                    <a:pt x="266" y="64"/>
                    <a:pt x="264" y="65"/>
                    <a:pt x="264" y="65"/>
                  </a:cubicBezTo>
                  <a:cubicBezTo>
                    <a:pt x="264" y="66"/>
                    <a:pt x="262" y="67"/>
                    <a:pt x="262" y="68"/>
                  </a:cubicBezTo>
                  <a:cubicBezTo>
                    <a:pt x="262" y="67"/>
                    <a:pt x="260" y="67"/>
                    <a:pt x="260" y="66"/>
                  </a:cubicBezTo>
                  <a:cubicBezTo>
                    <a:pt x="260" y="65"/>
                    <a:pt x="262" y="64"/>
                    <a:pt x="262" y="64"/>
                  </a:cubicBezTo>
                  <a:cubicBezTo>
                    <a:pt x="262" y="63"/>
                    <a:pt x="260" y="63"/>
                    <a:pt x="260" y="62"/>
                  </a:cubicBezTo>
                  <a:cubicBezTo>
                    <a:pt x="260" y="62"/>
                    <a:pt x="262" y="60"/>
                    <a:pt x="261" y="60"/>
                  </a:cubicBezTo>
                  <a:cubicBezTo>
                    <a:pt x="261" y="59"/>
                    <a:pt x="259" y="58"/>
                    <a:pt x="259" y="58"/>
                  </a:cubicBezTo>
                  <a:cubicBezTo>
                    <a:pt x="259" y="58"/>
                    <a:pt x="258" y="60"/>
                    <a:pt x="257" y="60"/>
                  </a:cubicBezTo>
                  <a:cubicBezTo>
                    <a:pt x="257" y="60"/>
                    <a:pt x="256" y="59"/>
                    <a:pt x="255" y="59"/>
                  </a:cubicBezTo>
                  <a:cubicBezTo>
                    <a:pt x="254" y="60"/>
                    <a:pt x="253" y="62"/>
                    <a:pt x="252" y="63"/>
                  </a:cubicBezTo>
                  <a:cubicBezTo>
                    <a:pt x="251" y="64"/>
                    <a:pt x="251" y="64"/>
                    <a:pt x="250" y="65"/>
                  </a:cubicBezTo>
                  <a:cubicBezTo>
                    <a:pt x="249" y="64"/>
                    <a:pt x="247" y="63"/>
                    <a:pt x="246" y="62"/>
                  </a:cubicBezTo>
                  <a:cubicBezTo>
                    <a:pt x="246" y="61"/>
                    <a:pt x="247" y="60"/>
                    <a:pt x="247" y="60"/>
                  </a:cubicBezTo>
                  <a:cubicBezTo>
                    <a:pt x="247" y="59"/>
                    <a:pt x="245" y="58"/>
                    <a:pt x="245" y="58"/>
                  </a:cubicBezTo>
                  <a:cubicBezTo>
                    <a:pt x="245" y="57"/>
                    <a:pt x="247" y="56"/>
                    <a:pt x="247" y="56"/>
                  </a:cubicBezTo>
                  <a:cubicBezTo>
                    <a:pt x="247" y="55"/>
                    <a:pt x="248" y="53"/>
                    <a:pt x="249" y="53"/>
                  </a:cubicBezTo>
                  <a:cubicBezTo>
                    <a:pt x="249" y="53"/>
                    <a:pt x="250" y="55"/>
                    <a:pt x="251" y="55"/>
                  </a:cubicBezTo>
                  <a:cubicBezTo>
                    <a:pt x="251" y="55"/>
                    <a:pt x="253" y="57"/>
                    <a:pt x="253" y="57"/>
                  </a:cubicBezTo>
                  <a:cubicBezTo>
                    <a:pt x="253" y="56"/>
                    <a:pt x="255" y="55"/>
                    <a:pt x="255" y="55"/>
                  </a:cubicBezTo>
                  <a:cubicBezTo>
                    <a:pt x="255" y="54"/>
                    <a:pt x="253" y="54"/>
                    <a:pt x="253" y="53"/>
                  </a:cubicBezTo>
                  <a:cubicBezTo>
                    <a:pt x="252" y="52"/>
                    <a:pt x="254" y="51"/>
                    <a:pt x="254" y="51"/>
                  </a:cubicBezTo>
                  <a:cubicBezTo>
                    <a:pt x="254" y="50"/>
                    <a:pt x="252" y="49"/>
                    <a:pt x="252" y="49"/>
                  </a:cubicBezTo>
                  <a:cubicBezTo>
                    <a:pt x="252" y="49"/>
                    <a:pt x="251" y="51"/>
                    <a:pt x="250" y="51"/>
                  </a:cubicBezTo>
                  <a:cubicBezTo>
                    <a:pt x="250" y="51"/>
                    <a:pt x="249" y="50"/>
                    <a:pt x="248" y="49"/>
                  </a:cubicBezTo>
                  <a:cubicBezTo>
                    <a:pt x="248" y="49"/>
                    <a:pt x="250" y="48"/>
                    <a:pt x="250" y="47"/>
                  </a:cubicBezTo>
                  <a:cubicBezTo>
                    <a:pt x="250" y="47"/>
                    <a:pt x="247" y="46"/>
                    <a:pt x="248" y="46"/>
                  </a:cubicBezTo>
                  <a:cubicBezTo>
                    <a:pt x="247" y="46"/>
                    <a:pt x="246" y="47"/>
                    <a:pt x="246" y="48"/>
                  </a:cubicBezTo>
                  <a:cubicBezTo>
                    <a:pt x="246" y="48"/>
                    <a:pt x="248" y="49"/>
                    <a:pt x="248" y="49"/>
                  </a:cubicBezTo>
                  <a:cubicBezTo>
                    <a:pt x="248" y="50"/>
                    <a:pt x="247" y="51"/>
                    <a:pt x="246" y="52"/>
                  </a:cubicBezTo>
                  <a:cubicBezTo>
                    <a:pt x="246" y="52"/>
                    <a:pt x="245" y="53"/>
                    <a:pt x="245" y="54"/>
                  </a:cubicBezTo>
                  <a:cubicBezTo>
                    <a:pt x="244" y="55"/>
                    <a:pt x="244" y="56"/>
                    <a:pt x="243" y="56"/>
                  </a:cubicBezTo>
                  <a:cubicBezTo>
                    <a:pt x="243" y="56"/>
                    <a:pt x="241" y="54"/>
                    <a:pt x="241" y="54"/>
                  </a:cubicBezTo>
                  <a:cubicBezTo>
                    <a:pt x="240" y="55"/>
                    <a:pt x="240" y="56"/>
                    <a:pt x="239" y="57"/>
                  </a:cubicBezTo>
                  <a:cubicBezTo>
                    <a:pt x="239" y="57"/>
                    <a:pt x="241" y="58"/>
                    <a:pt x="241" y="58"/>
                  </a:cubicBezTo>
                  <a:cubicBezTo>
                    <a:pt x="241" y="59"/>
                    <a:pt x="240" y="61"/>
                    <a:pt x="240" y="61"/>
                  </a:cubicBezTo>
                  <a:cubicBezTo>
                    <a:pt x="239" y="61"/>
                    <a:pt x="237" y="59"/>
                    <a:pt x="237" y="59"/>
                  </a:cubicBezTo>
                  <a:cubicBezTo>
                    <a:pt x="237" y="59"/>
                    <a:pt x="239" y="57"/>
                    <a:pt x="239" y="57"/>
                  </a:cubicBezTo>
                  <a:cubicBezTo>
                    <a:pt x="239" y="56"/>
                    <a:pt x="237" y="55"/>
                    <a:pt x="237" y="55"/>
                  </a:cubicBezTo>
                  <a:cubicBezTo>
                    <a:pt x="236" y="54"/>
                    <a:pt x="235" y="54"/>
                    <a:pt x="235" y="53"/>
                  </a:cubicBezTo>
                  <a:cubicBezTo>
                    <a:pt x="234" y="53"/>
                    <a:pt x="233" y="52"/>
                    <a:pt x="232" y="52"/>
                  </a:cubicBezTo>
                  <a:cubicBezTo>
                    <a:pt x="231" y="53"/>
                    <a:pt x="230" y="55"/>
                    <a:pt x="229" y="56"/>
                  </a:cubicBezTo>
                  <a:cubicBezTo>
                    <a:pt x="228" y="57"/>
                    <a:pt x="228" y="58"/>
                    <a:pt x="227" y="58"/>
                  </a:cubicBezTo>
                  <a:cubicBezTo>
                    <a:pt x="227" y="58"/>
                    <a:pt x="225" y="57"/>
                    <a:pt x="225" y="57"/>
                  </a:cubicBezTo>
                  <a:cubicBezTo>
                    <a:pt x="224" y="57"/>
                    <a:pt x="224" y="59"/>
                    <a:pt x="223" y="59"/>
                  </a:cubicBezTo>
                  <a:cubicBezTo>
                    <a:pt x="222" y="59"/>
                    <a:pt x="222" y="57"/>
                    <a:pt x="221" y="57"/>
                  </a:cubicBezTo>
                  <a:cubicBezTo>
                    <a:pt x="220" y="57"/>
                    <a:pt x="219" y="55"/>
                    <a:pt x="219" y="55"/>
                  </a:cubicBezTo>
                  <a:cubicBezTo>
                    <a:pt x="218" y="55"/>
                    <a:pt x="218" y="57"/>
                    <a:pt x="217" y="58"/>
                  </a:cubicBezTo>
                  <a:cubicBezTo>
                    <a:pt x="216" y="57"/>
                    <a:pt x="216" y="57"/>
                    <a:pt x="215" y="56"/>
                  </a:cubicBezTo>
                  <a:cubicBezTo>
                    <a:pt x="214" y="56"/>
                    <a:pt x="213" y="55"/>
                    <a:pt x="213" y="54"/>
                  </a:cubicBezTo>
                  <a:cubicBezTo>
                    <a:pt x="213" y="54"/>
                    <a:pt x="214" y="52"/>
                    <a:pt x="214" y="52"/>
                  </a:cubicBezTo>
                  <a:cubicBezTo>
                    <a:pt x="215" y="52"/>
                    <a:pt x="216" y="54"/>
                    <a:pt x="217" y="54"/>
                  </a:cubicBezTo>
                  <a:cubicBezTo>
                    <a:pt x="217" y="53"/>
                    <a:pt x="218" y="52"/>
                    <a:pt x="218" y="51"/>
                  </a:cubicBezTo>
                  <a:cubicBezTo>
                    <a:pt x="217" y="50"/>
                    <a:pt x="215" y="49"/>
                    <a:pt x="214" y="48"/>
                  </a:cubicBezTo>
                  <a:cubicBezTo>
                    <a:pt x="213" y="49"/>
                    <a:pt x="213" y="50"/>
                    <a:pt x="212" y="50"/>
                  </a:cubicBezTo>
                  <a:cubicBezTo>
                    <a:pt x="212" y="51"/>
                    <a:pt x="211" y="53"/>
                    <a:pt x="210" y="53"/>
                  </a:cubicBezTo>
                  <a:cubicBezTo>
                    <a:pt x="210" y="53"/>
                    <a:pt x="208" y="51"/>
                    <a:pt x="208" y="51"/>
                  </a:cubicBezTo>
                  <a:cubicBezTo>
                    <a:pt x="208" y="51"/>
                    <a:pt x="207" y="52"/>
                    <a:pt x="206" y="53"/>
                  </a:cubicBezTo>
                  <a:cubicBezTo>
                    <a:pt x="206" y="54"/>
                    <a:pt x="205" y="55"/>
                    <a:pt x="205" y="55"/>
                  </a:cubicBezTo>
                  <a:cubicBezTo>
                    <a:pt x="205" y="56"/>
                    <a:pt x="203" y="57"/>
                    <a:pt x="203" y="58"/>
                  </a:cubicBezTo>
                  <a:cubicBezTo>
                    <a:pt x="203" y="58"/>
                    <a:pt x="205" y="59"/>
                    <a:pt x="205" y="59"/>
                  </a:cubicBezTo>
                  <a:cubicBezTo>
                    <a:pt x="205" y="59"/>
                    <a:pt x="204" y="61"/>
                    <a:pt x="204" y="61"/>
                  </a:cubicBezTo>
                  <a:cubicBezTo>
                    <a:pt x="203" y="62"/>
                    <a:pt x="202" y="60"/>
                    <a:pt x="201" y="60"/>
                  </a:cubicBezTo>
                  <a:cubicBezTo>
                    <a:pt x="201" y="60"/>
                    <a:pt x="199" y="58"/>
                    <a:pt x="199" y="58"/>
                  </a:cubicBezTo>
                  <a:cubicBezTo>
                    <a:pt x="199" y="57"/>
                    <a:pt x="201" y="56"/>
                    <a:pt x="201" y="56"/>
                  </a:cubicBezTo>
                  <a:cubicBezTo>
                    <a:pt x="201" y="55"/>
                    <a:pt x="203" y="54"/>
                    <a:pt x="203" y="54"/>
                  </a:cubicBezTo>
                  <a:cubicBezTo>
                    <a:pt x="202" y="53"/>
                    <a:pt x="200" y="53"/>
                    <a:pt x="200" y="52"/>
                  </a:cubicBezTo>
                  <a:cubicBezTo>
                    <a:pt x="200" y="51"/>
                    <a:pt x="202" y="50"/>
                    <a:pt x="202" y="50"/>
                  </a:cubicBezTo>
                  <a:cubicBezTo>
                    <a:pt x="202" y="49"/>
                    <a:pt x="200" y="49"/>
                    <a:pt x="200" y="48"/>
                  </a:cubicBezTo>
                  <a:cubicBezTo>
                    <a:pt x="199" y="49"/>
                    <a:pt x="197" y="51"/>
                    <a:pt x="196" y="52"/>
                  </a:cubicBezTo>
                  <a:cubicBezTo>
                    <a:pt x="197" y="53"/>
                    <a:pt x="198" y="53"/>
                    <a:pt x="199" y="54"/>
                  </a:cubicBezTo>
                  <a:cubicBezTo>
                    <a:pt x="199" y="54"/>
                    <a:pt x="197" y="56"/>
                    <a:pt x="197" y="56"/>
                  </a:cubicBezTo>
                  <a:cubicBezTo>
                    <a:pt x="196" y="57"/>
                    <a:pt x="196" y="58"/>
                    <a:pt x="195" y="59"/>
                  </a:cubicBezTo>
                  <a:cubicBezTo>
                    <a:pt x="195" y="59"/>
                    <a:pt x="194" y="60"/>
                    <a:pt x="193" y="61"/>
                  </a:cubicBezTo>
                  <a:cubicBezTo>
                    <a:pt x="193" y="61"/>
                    <a:pt x="192" y="63"/>
                    <a:pt x="192" y="63"/>
                  </a:cubicBezTo>
                  <a:cubicBezTo>
                    <a:pt x="192" y="63"/>
                    <a:pt x="190" y="61"/>
                    <a:pt x="190" y="61"/>
                  </a:cubicBezTo>
                  <a:cubicBezTo>
                    <a:pt x="189" y="61"/>
                    <a:pt x="188" y="60"/>
                    <a:pt x="187" y="60"/>
                  </a:cubicBezTo>
                  <a:cubicBezTo>
                    <a:pt x="187" y="60"/>
                    <a:pt x="186" y="62"/>
                    <a:pt x="186" y="62"/>
                  </a:cubicBezTo>
                  <a:cubicBezTo>
                    <a:pt x="185" y="63"/>
                    <a:pt x="184" y="63"/>
                    <a:pt x="184" y="64"/>
                  </a:cubicBezTo>
                  <a:cubicBezTo>
                    <a:pt x="183" y="65"/>
                    <a:pt x="183" y="66"/>
                    <a:pt x="182" y="66"/>
                  </a:cubicBezTo>
                  <a:cubicBezTo>
                    <a:pt x="182" y="67"/>
                    <a:pt x="181" y="68"/>
                    <a:pt x="180" y="69"/>
                  </a:cubicBezTo>
                  <a:cubicBezTo>
                    <a:pt x="180" y="69"/>
                    <a:pt x="179" y="67"/>
                    <a:pt x="178" y="67"/>
                  </a:cubicBezTo>
                  <a:cubicBezTo>
                    <a:pt x="178" y="67"/>
                    <a:pt x="177" y="69"/>
                    <a:pt x="177" y="69"/>
                  </a:cubicBezTo>
                  <a:cubicBezTo>
                    <a:pt x="176" y="69"/>
                    <a:pt x="174" y="68"/>
                    <a:pt x="174" y="67"/>
                  </a:cubicBezTo>
                  <a:cubicBezTo>
                    <a:pt x="174" y="67"/>
                    <a:pt x="176" y="65"/>
                    <a:pt x="176" y="65"/>
                  </a:cubicBezTo>
                  <a:cubicBezTo>
                    <a:pt x="176" y="65"/>
                    <a:pt x="178" y="67"/>
                    <a:pt x="178" y="67"/>
                  </a:cubicBezTo>
                  <a:cubicBezTo>
                    <a:pt x="179" y="66"/>
                    <a:pt x="179" y="65"/>
                    <a:pt x="180" y="65"/>
                  </a:cubicBezTo>
                  <a:cubicBezTo>
                    <a:pt x="181" y="64"/>
                    <a:pt x="181" y="63"/>
                    <a:pt x="182" y="62"/>
                  </a:cubicBezTo>
                  <a:cubicBezTo>
                    <a:pt x="182" y="62"/>
                    <a:pt x="183" y="61"/>
                    <a:pt x="183" y="60"/>
                  </a:cubicBezTo>
                  <a:cubicBezTo>
                    <a:pt x="184" y="59"/>
                    <a:pt x="184" y="59"/>
                    <a:pt x="185" y="58"/>
                  </a:cubicBezTo>
                  <a:cubicBezTo>
                    <a:pt x="185" y="58"/>
                    <a:pt x="187" y="60"/>
                    <a:pt x="187" y="60"/>
                  </a:cubicBezTo>
                  <a:cubicBezTo>
                    <a:pt x="188" y="60"/>
                    <a:pt x="189" y="58"/>
                    <a:pt x="189" y="57"/>
                  </a:cubicBezTo>
                  <a:cubicBezTo>
                    <a:pt x="190" y="57"/>
                    <a:pt x="190" y="56"/>
                    <a:pt x="191" y="55"/>
                  </a:cubicBezTo>
                  <a:cubicBezTo>
                    <a:pt x="191" y="55"/>
                    <a:pt x="192" y="53"/>
                    <a:pt x="192" y="53"/>
                  </a:cubicBezTo>
                  <a:cubicBezTo>
                    <a:pt x="192" y="52"/>
                    <a:pt x="190" y="52"/>
                    <a:pt x="190" y="51"/>
                  </a:cubicBezTo>
                  <a:cubicBezTo>
                    <a:pt x="190" y="51"/>
                    <a:pt x="192" y="50"/>
                    <a:pt x="192" y="49"/>
                  </a:cubicBezTo>
                  <a:cubicBezTo>
                    <a:pt x="192" y="49"/>
                    <a:pt x="190" y="48"/>
                    <a:pt x="190" y="47"/>
                  </a:cubicBezTo>
                  <a:cubicBezTo>
                    <a:pt x="189" y="49"/>
                    <a:pt x="187" y="50"/>
                    <a:pt x="186" y="52"/>
                  </a:cubicBezTo>
                  <a:cubicBezTo>
                    <a:pt x="186" y="52"/>
                    <a:pt x="185" y="54"/>
                    <a:pt x="185" y="54"/>
                  </a:cubicBezTo>
                  <a:cubicBezTo>
                    <a:pt x="184" y="54"/>
                    <a:pt x="183" y="52"/>
                    <a:pt x="182" y="52"/>
                  </a:cubicBezTo>
                  <a:cubicBezTo>
                    <a:pt x="182" y="52"/>
                    <a:pt x="181" y="55"/>
                    <a:pt x="181" y="55"/>
                  </a:cubicBezTo>
                  <a:cubicBezTo>
                    <a:pt x="180" y="55"/>
                    <a:pt x="178" y="53"/>
                    <a:pt x="178" y="53"/>
                  </a:cubicBezTo>
                  <a:cubicBezTo>
                    <a:pt x="178" y="53"/>
                    <a:pt x="177" y="55"/>
                    <a:pt x="177" y="55"/>
                  </a:cubicBezTo>
                  <a:cubicBezTo>
                    <a:pt x="177" y="56"/>
                    <a:pt x="179" y="56"/>
                    <a:pt x="179" y="57"/>
                  </a:cubicBezTo>
                  <a:cubicBezTo>
                    <a:pt x="179" y="57"/>
                    <a:pt x="177" y="58"/>
                    <a:pt x="177" y="59"/>
                  </a:cubicBezTo>
                  <a:cubicBezTo>
                    <a:pt x="177" y="60"/>
                    <a:pt x="176" y="61"/>
                    <a:pt x="175" y="61"/>
                  </a:cubicBezTo>
                  <a:cubicBezTo>
                    <a:pt x="175" y="62"/>
                    <a:pt x="174" y="63"/>
                    <a:pt x="174" y="63"/>
                  </a:cubicBezTo>
                  <a:cubicBezTo>
                    <a:pt x="174" y="64"/>
                    <a:pt x="172" y="62"/>
                    <a:pt x="172" y="62"/>
                  </a:cubicBezTo>
                  <a:cubicBezTo>
                    <a:pt x="171" y="62"/>
                    <a:pt x="171" y="64"/>
                    <a:pt x="170" y="64"/>
                  </a:cubicBezTo>
                  <a:cubicBezTo>
                    <a:pt x="169" y="64"/>
                    <a:pt x="168" y="62"/>
                    <a:pt x="168" y="62"/>
                  </a:cubicBezTo>
                  <a:cubicBezTo>
                    <a:pt x="167" y="62"/>
                    <a:pt x="167" y="64"/>
                    <a:pt x="166" y="65"/>
                  </a:cubicBezTo>
                  <a:cubicBezTo>
                    <a:pt x="164" y="63"/>
                    <a:pt x="163" y="62"/>
                    <a:pt x="161" y="61"/>
                  </a:cubicBezTo>
                  <a:cubicBezTo>
                    <a:pt x="162" y="60"/>
                    <a:pt x="163" y="60"/>
                    <a:pt x="163" y="59"/>
                  </a:cubicBezTo>
                  <a:cubicBezTo>
                    <a:pt x="163" y="59"/>
                    <a:pt x="165" y="57"/>
                    <a:pt x="165" y="57"/>
                  </a:cubicBezTo>
                  <a:cubicBezTo>
                    <a:pt x="165" y="57"/>
                    <a:pt x="167" y="58"/>
                    <a:pt x="167" y="58"/>
                  </a:cubicBezTo>
                  <a:cubicBezTo>
                    <a:pt x="167" y="58"/>
                    <a:pt x="169" y="56"/>
                    <a:pt x="169" y="56"/>
                  </a:cubicBezTo>
                  <a:cubicBezTo>
                    <a:pt x="169" y="56"/>
                    <a:pt x="167" y="55"/>
                    <a:pt x="167" y="54"/>
                  </a:cubicBezTo>
                  <a:cubicBezTo>
                    <a:pt x="167" y="54"/>
                    <a:pt x="168" y="53"/>
                    <a:pt x="168" y="52"/>
                  </a:cubicBezTo>
                  <a:cubicBezTo>
                    <a:pt x="168" y="52"/>
                    <a:pt x="170" y="51"/>
                    <a:pt x="170" y="50"/>
                  </a:cubicBezTo>
                  <a:cubicBezTo>
                    <a:pt x="170" y="49"/>
                    <a:pt x="168" y="49"/>
                    <a:pt x="168" y="48"/>
                  </a:cubicBezTo>
                  <a:cubicBezTo>
                    <a:pt x="168" y="47"/>
                    <a:pt x="169" y="47"/>
                    <a:pt x="169" y="46"/>
                  </a:cubicBezTo>
                  <a:cubicBezTo>
                    <a:pt x="169" y="45"/>
                    <a:pt x="171" y="44"/>
                    <a:pt x="171" y="44"/>
                  </a:cubicBezTo>
                  <a:cubicBezTo>
                    <a:pt x="171" y="43"/>
                    <a:pt x="169" y="43"/>
                    <a:pt x="169" y="42"/>
                  </a:cubicBezTo>
                  <a:cubicBezTo>
                    <a:pt x="169" y="41"/>
                    <a:pt x="167" y="41"/>
                    <a:pt x="167" y="40"/>
                  </a:cubicBezTo>
                  <a:cubicBezTo>
                    <a:pt x="167" y="40"/>
                    <a:pt x="169" y="39"/>
                    <a:pt x="168" y="38"/>
                  </a:cubicBezTo>
                  <a:cubicBezTo>
                    <a:pt x="168" y="38"/>
                    <a:pt x="166" y="37"/>
                    <a:pt x="166" y="36"/>
                  </a:cubicBezTo>
                  <a:cubicBezTo>
                    <a:pt x="166" y="36"/>
                    <a:pt x="168" y="35"/>
                    <a:pt x="168" y="34"/>
                  </a:cubicBezTo>
                  <a:cubicBezTo>
                    <a:pt x="168" y="34"/>
                    <a:pt x="166" y="33"/>
                    <a:pt x="166" y="32"/>
                  </a:cubicBezTo>
                  <a:cubicBezTo>
                    <a:pt x="165" y="32"/>
                    <a:pt x="164" y="31"/>
                    <a:pt x="163" y="31"/>
                  </a:cubicBezTo>
                  <a:cubicBezTo>
                    <a:pt x="163" y="31"/>
                    <a:pt x="162" y="32"/>
                    <a:pt x="162" y="33"/>
                  </a:cubicBezTo>
                  <a:cubicBezTo>
                    <a:pt x="162" y="34"/>
                    <a:pt x="164" y="34"/>
                    <a:pt x="164" y="35"/>
                  </a:cubicBezTo>
                  <a:cubicBezTo>
                    <a:pt x="164" y="35"/>
                    <a:pt x="162" y="36"/>
                    <a:pt x="162" y="37"/>
                  </a:cubicBezTo>
                  <a:cubicBezTo>
                    <a:pt x="162" y="38"/>
                    <a:pt x="164" y="38"/>
                    <a:pt x="164" y="39"/>
                  </a:cubicBezTo>
                  <a:cubicBezTo>
                    <a:pt x="165" y="39"/>
                    <a:pt x="167" y="40"/>
                    <a:pt x="167" y="40"/>
                  </a:cubicBezTo>
                  <a:cubicBezTo>
                    <a:pt x="167" y="41"/>
                    <a:pt x="165" y="42"/>
                    <a:pt x="165" y="43"/>
                  </a:cubicBezTo>
                  <a:cubicBezTo>
                    <a:pt x="165" y="43"/>
                    <a:pt x="167" y="44"/>
                    <a:pt x="167" y="44"/>
                  </a:cubicBezTo>
                  <a:cubicBezTo>
                    <a:pt x="167" y="45"/>
                    <a:pt x="166" y="46"/>
                    <a:pt x="166" y="47"/>
                  </a:cubicBezTo>
                  <a:cubicBezTo>
                    <a:pt x="165" y="47"/>
                    <a:pt x="164" y="48"/>
                    <a:pt x="164" y="49"/>
                  </a:cubicBezTo>
                  <a:cubicBezTo>
                    <a:pt x="164" y="49"/>
                    <a:pt x="166" y="50"/>
                    <a:pt x="166" y="50"/>
                  </a:cubicBezTo>
                  <a:cubicBezTo>
                    <a:pt x="166" y="51"/>
                    <a:pt x="165" y="53"/>
                    <a:pt x="164" y="53"/>
                  </a:cubicBezTo>
                  <a:cubicBezTo>
                    <a:pt x="164" y="53"/>
                    <a:pt x="163" y="51"/>
                    <a:pt x="162" y="51"/>
                  </a:cubicBezTo>
                  <a:cubicBezTo>
                    <a:pt x="162" y="51"/>
                    <a:pt x="161" y="53"/>
                    <a:pt x="160" y="53"/>
                  </a:cubicBezTo>
                  <a:cubicBezTo>
                    <a:pt x="160" y="54"/>
                    <a:pt x="159" y="55"/>
                    <a:pt x="159" y="55"/>
                  </a:cubicBezTo>
                  <a:cubicBezTo>
                    <a:pt x="158" y="56"/>
                    <a:pt x="157" y="57"/>
                    <a:pt x="157" y="58"/>
                  </a:cubicBezTo>
                  <a:cubicBezTo>
                    <a:pt x="157" y="58"/>
                    <a:pt x="159" y="59"/>
                    <a:pt x="159" y="59"/>
                  </a:cubicBezTo>
                  <a:cubicBezTo>
                    <a:pt x="159" y="60"/>
                    <a:pt x="158" y="61"/>
                    <a:pt x="158" y="62"/>
                  </a:cubicBezTo>
                  <a:cubicBezTo>
                    <a:pt x="157" y="62"/>
                    <a:pt x="160" y="63"/>
                    <a:pt x="160" y="63"/>
                  </a:cubicBezTo>
                  <a:cubicBezTo>
                    <a:pt x="160" y="64"/>
                    <a:pt x="158" y="65"/>
                    <a:pt x="158" y="66"/>
                  </a:cubicBezTo>
                  <a:cubicBezTo>
                    <a:pt x="158" y="66"/>
                    <a:pt x="157" y="67"/>
                    <a:pt x="156" y="68"/>
                  </a:cubicBezTo>
                  <a:cubicBezTo>
                    <a:pt x="156" y="68"/>
                    <a:pt x="154" y="66"/>
                    <a:pt x="154" y="66"/>
                  </a:cubicBezTo>
                  <a:cubicBezTo>
                    <a:pt x="154" y="65"/>
                    <a:pt x="156" y="65"/>
                    <a:pt x="156" y="64"/>
                  </a:cubicBezTo>
                  <a:cubicBezTo>
                    <a:pt x="156" y="63"/>
                    <a:pt x="154" y="63"/>
                    <a:pt x="154" y="62"/>
                  </a:cubicBezTo>
                  <a:cubicBezTo>
                    <a:pt x="154" y="62"/>
                    <a:pt x="155" y="60"/>
                    <a:pt x="155" y="60"/>
                  </a:cubicBezTo>
                  <a:cubicBezTo>
                    <a:pt x="155" y="59"/>
                    <a:pt x="154" y="59"/>
                    <a:pt x="153" y="58"/>
                  </a:cubicBezTo>
                  <a:cubicBezTo>
                    <a:pt x="153" y="58"/>
                    <a:pt x="151" y="57"/>
                    <a:pt x="151" y="57"/>
                  </a:cubicBezTo>
                  <a:cubicBezTo>
                    <a:pt x="151" y="56"/>
                    <a:pt x="152" y="55"/>
                    <a:pt x="153" y="54"/>
                  </a:cubicBezTo>
                  <a:cubicBezTo>
                    <a:pt x="153" y="54"/>
                    <a:pt x="154" y="53"/>
                    <a:pt x="154" y="52"/>
                  </a:cubicBezTo>
                  <a:cubicBezTo>
                    <a:pt x="154" y="52"/>
                    <a:pt x="156" y="50"/>
                    <a:pt x="156" y="50"/>
                  </a:cubicBezTo>
                  <a:cubicBezTo>
                    <a:pt x="156" y="49"/>
                    <a:pt x="154" y="49"/>
                    <a:pt x="154" y="48"/>
                  </a:cubicBezTo>
                  <a:cubicBezTo>
                    <a:pt x="154" y="48"/>
                    <a:pt x="152" y="47"/>
                    <a:pt x="151" y="46"/>
                  </a:cubicBezTo>
                  <a:cubicBezTo>
                    <a:pt x="151" y="47"/>
                    <a:pt x="150" y="48"/>
                    <a:pt x="150" y="49"/>
                  </a:cubicBezTo>
                  <a:cubicBezTo>
                    <a:pt x="150" y="49"/>
                    <a:pt x="148" y="51"/>
                    <a:pt x="148" y="51"/>
                  </a:cubicBezTo>
                  <a:cubicBezTo>
                    <a:pt x="148" y="51"/>
                    <a:pt x="150" y="52"/>
                    <a:pt x="150" y="53"/>
                  </a:cubicBezTo>
                  <a:cubicBezTo>
                    <a:pt x="150" y="53"/>
                    <a:pt x="149" y="54"/>
                    <a:pt x="149" y="55"/>
                  </a:cubicBezTo>
                  <a:cubicBezTo>
                    <a:pt x="148" y="56"/>
                    <a:pt x="147" y="56"/>
                    <a:pt x="147" y="57"/>
                  </a:cubicBezTo>
                  <a:cubicBezTo>
                    <a:pt x="146" y="58"/>
                    <a:pt x="146" y="59"/>
                    <a:pt x="145" y="59"/>
                  </a:cubicBezTo>
                  <a:cubicBezTo>
                    <a:pt x="145" y="59"/>
                    <a:pt x="143" y="58"/>
                    <a:pt x="143" y="58"/>
                  </a:cubicBezTo>
                  <a:cubicBezTo>
                    <a:pt x="143" y="57"/>
                    <a:pt x="145" y="56"/>
                    <a:pt x="145" y="55"/>
                  </a:cubicBezTo>
                  <a:cubicBezTo>
                    <a:pt x="144" y="55"/>
                    <a:pt x="143" y="54"/>
                    <a:pt x="142" y="54"/>
                  </a:cubicBezTo>
                  <a:cubicBezTo>
                    <a:pt x="142" y="54"/>
                    <a:pt x="141" y="56"/>
                    <a:pt x="141" y="56"/>
                  </a:cubicBezTo>
                  <a:cubicBezTo>
                    <a:pt x="140" y="56"/>
                    <a:pt x="139" y="54"/>
                    <a:pt x="138" y="54"/>
                  </a:cubicBezTo>
                  <a:cubicBezTo>
                    <a:pt x="138" y="54"/>
                    <a:pt x="137" y="56"/>
                    <a:pt x="137" y="56"/>
                  </a:cubicBezTo>
                  <a:cubicBezTo>
                    <a:pt x="136" y="57"/>
                    <a:pt x="136" y="58"/>
                    <a:pt x="135" y="59"/>
                  </a:cubicBezTo>
                  <a:cubicBezTo>
                    <a:pt x="134" y="60"/>
                    <a:pt x="133" y="62"/>
                    <a:pt x="132" y="63"/>
                  </a:cubicBezTo>
                  <a:cubicBezTo>
                    <a:pt x="130" y="62"/>
                    <a:pt x="129" y="61"/>
                    <a:pt x="127" y="60"/>
                  </a:cubicBezTo>
                  <a:cubicBezTo>
                    <a:pt x="128" y="59"/>
                    <a:pt x="128" y="58"/>
                    <a:pt x="129" y="57"/>
                  </a:cubicBezTo>
                  <a:cubicBezTo>
                    <a:pt x="129" y="57"/>
                    <a:pt x="131" y="56"/>
                    <a:pt x="131" y="55"/>
                  </a:cubicBezTo>
                  <a:cubicBezTo>
                    <a:pt x="131" y="55"/>
                    <a:pt x="128" y="54"/>
                    <a:pt x="128" y="54"/>
                  </a:cubicBezTo>
                  <a:cubicBezTo>
                    <a:pt x="129" y="53"/>
                    <a:pt x="130" y="51"/>
                    <a:pt x="130" y="51"/>
                  </a:cubicBezTo>
                  <a:cubicBezTo>
                    <a:pt x="130" y="51"/>
                    <a:pt x="132" y="53"/>
                    <a:pt x="132" y="53"/>
                  </a:cubicBezTo>
                  <a:cubicBezTo>
                    <a:pt x="133" y="53"/>
                    <a:pt x="134" y="51"/>
                    <a:pt x="134" y="51"/>
                  </a:cubicBezTo>
                  <a:cubicBezTo>
                    <a:pt x="135" y="50"/>
                    <a:pt x="135" y="49"/>
                    <a:pt x="136" y="49"/>
                  </a:cubicBezTo>
                  <a:cubicBezTo>
                    <a:pt x="136" y="48"/>
                    <a:pt x="137" y="47"/>
                    <a:pt x="137" y="46"/>
                  </a:cubicBezTo>
                  <a:cubicBezTo>
                    <a:pt x="138" y="46"/>
                    <a:pt x="139" y="45"/>
                    <a:pt x="139" y="44"/>
                  </a:cubicBezTo>
                  <a:cubicBezTo>
                    <a:pt x="140" y="43"/>
                    <a:pt x="140" y="43"/>
                    <a:pt x="141" y="42"/>
                  </a:cubicBezTo>
                  <a:cubicBezTo>
                    <a:pt x="141" y="42"/>
                    <a:pt x="139" y="40"/>
                    <a:pt x="139" y="40"/>
                  </a:cubicBezTo>
                  <a:cubicBezTo>
                    <a:pt x="138" y="40"/>
                    <a:pt x="138" y="42"/>
                    <a:pt x="137" y="42"/>
                  </a:cubicBezTo>
                  <a:cubicBezTo>
                    <a:pt x="136" y="42"/>
                    <a:pt x="135" y="40"/>
                    <a:pt x="135" y="41"/>
                  </a:cubicBezTo>
                  <a:cubicBezTo>
                    <a:pt x="134" y="41"/>
                    <a:pt x="133" y="42"/>
                    <a:pt x="133" y="43"/>
                  </a:cubicBezTo>
                  <a:cubicBezTo>
                    <a:pt x="133" y="43"/>
                    <a:pt x="135" y="44"/>
                    <a:pt x="135" y="45"/>
                  </a:cubicBezTo>
                  <a:cubicBezTo>
                    <a:pt x="135" y="45"/>
                    <a:pt x="134" y="47"/>
                    <a:pt x="133" y="47"/>
                  </a:cubicBezTo>
                  <a:cubicBezTo>
                    <a:pt x="133" y="47"/>
                    <a:pt x="131" y="45"/>
                    <a:pt x="131" y="45"/>
                  </a:cubicBezTo>
                  <a:cubicBezTo>
                    <a:pt x="131" y="46"/>
                    <a:pt x="130" y="47"/>
                    <a:pt x="130" y="47"/>
                  </a:cubicBezTo>
                  <a:cubicBezTo>
                    <a:pt x="129" y="48"/>
                    <a:pt x="128" y="49"/>
                    <a:pt x="128" y="50"/>
                  </a:cubicBezTo>
                  <a:cubicBezTo>
                    <a:pt x="127" y="50"/>
                    <a:pt x="127" y="51"/>
                    <a:pt x="126" y="52"/>
                  </a:cubicBezTo>
                  <a:cubicBezTo>
                    <a:pt x="126" y="52"/>
                    <a:pt x="125" y="54"/>
                    <a:pt x="124" y="54"/>
                  </a:cubicBezTo>
                  <a:cubicBezTo>
                    <a:pt x="124" y="54"/>
                    <a:pt x="122" y="52"/>
                    <a:pt x="122" y="52"/>
                  </a:cubicBezTo>
                  <a:cubicBezTo>
                    <a:pt x="122" y="52"/>
                    <a:pt x="121" y="54"/>
                    <a:pt x="121" y="55"/>
                  </a:cubicBezTo>
                  <a:cubicBezTo>
                    <a:pt x="120" y="55"/>
                    <a:pt x="119" y="56"/>
                    <a:pt x="119" y="57"/>
                  </a:cubicBezTo>
                  <a:cubicBezTo>
                    <a:pt x="118" y="57"/>
                    <a:pt x="118" y="59"/>
                    <a:pt x="117" y="59"/>
                  </a:cubicBezTo>
                  <a:cubicBezTo>
                    <a:pt x="117" y="59"/>
                    <a:pt x="115" y="57"/>
                    <a:pt x="115" y="57"/>
                  </a:cubicBezTo>
                  <a:cubicBezTo>
                    <a:pt x="114" y="57"/>
                    <a:pt x="114" y="59"/>
                    <a:pt x="113" y="60"/>
                  </a:cubicBezTo>
                  <a:cubicBezTo>
                    <a:pt x="113" y="60"/>
                    <a:pt x="112" y="58"/>
                    <a:pt x="111" y="58"/>
                  </a:cubicBezTo>
                  <a:cubicBezTo>
                    <a:pt x="111" y="58"/>
                    <a:pt x="110" y="60"/>
                    <a:pt x="109" y="60"/>
                  </a:cubicBezTo>
                  <a:cubicBezTo>
                    <a:pt x="109" y="60"/>
                    <a:pt x="108" y="59"/>
                    <a:pt x="107" y="58"/>
                  </a:cubicBezTo>
                  <a:cubicBezTo>
                    <a:pt x="106" y="58"/>
                    <a:pt x="106" y="57"/>
                    <a:pt x="105" y="57"/>
                  </a:cubicBezTo>
                  <a:cubicBezTo>
                    <a:pt x="104" y="56"/>
                    <a:pt x="103" y="55"/>
                    <a:pt x="103" y="55"/>
                  </a:cubicBezTo>
                  <a:cubicBezTo>
                    <a:pt x="102" y="55"/>
                    <a:pt x="101" y="57"/>
                    <a:pt x="101" y="57"/>
                  </a:cubicBezTo>
                  <a:cubicBezTo>
                    <a:pt x="101" y="57"/>
                    <a:pt x="103" y="59"/>
                    <a:pt x="103" y="59"/>
                  </a:cubicBezTo>
                  <a:cubicBezTo>
                    <a:pt x="103" y="59"/>
                    <a:pt x="102" y="61"/>
                    <a:pt x="101" y="61"/>
                  </a:cubicBezTo>
                  <a:cubicBezTo>
                    <a:pt x="101" y="61"/>
                    <a:pt x="99" y="60"/>
                    <a:pt x="99" y="59"/>
                  </a:cubicBezTo>
                  <a:cubicBezTo>
                    <a:pt x="99" y="59"/>
                    <a:pt x="101" y="57"/>
                    <a:pt x="101" y="57"/>
                  </a:cubicBezTo>
                  <a:cubicBezTo>
                    <a:pt x="101" y="57"/>
                    <a:pt x="99" y="56"/>
                    <a:pt x="99" y="56"/>
                  </a:cubicBezTo>
                  <a:cubicBezTo>
                    <a:pt x="98" y="55"/>
                    <a:pt x="97" y="54"/>
                    <a:pt x="96" y="54"/>
                  </a:cubicBezTo>
                  <a:cubicBezTo>
                    <a:pt x="96" y="53"/>
                    <a:pt x="95" y="53"/>
                    <a:pt x="94" y="52"/>
                  </a:cubicBezTo>
                  <a:cubicBezTo>
                    <a:pt x="93" y="52"/>
                    <a:pt x="93" y="51"/>
                    <a:pt x="92" y="50"/>
                  </a:cubicBezTo>
                  <a:cubicBezTo>
                    <a:pt x="91" y="50"/>
                    <a:pt x="90" y="49"/>
                    <a:pt x="90" y="49"/>
                  </a:cubicBezTo>
                  <a:cubicBezTo>
                    <a:pt x="89" y="49"/>
                    <a:pt x="89" y="50"/>
                    <a:pt x="88" y="51"/>
                  </a:cubicBezTo>
                  <a:cubicBezTo>
                    <a:pt x="88" y="51"/>
                    <a:pt x="87" y="53"/>
                    <a:pt x="86" y="53"/>
                  </a:cubicBezTo>
                  <a:cubicBezTo>
                    <a:pt x="86" y="53"/>
                    <a:pt x="84" y="51"/>
                    <a:pt x="84" y="51"/>
                  </a:cubicBezTo>
                  <a:cubicBezTo>
                    <a:pt x="83" y="52"/>
                    <a:pt x="83" y="53"/>
                    <a:pt x="82" y="54"/>
                  </a:cubicBezTo>
                  <a:cubicBezTo>
                    <a:pt x="82" y="54"/>
                    <a:pt x="81" y="55"/>
                    <a:pt x="81" y="56"/>
                  </a:cubicBezTo>
                  <a:cubicBezTo>
                    <a:pt x="80" y="57"/>
                    <a:pt x="79" y="57"/>
                    <a:pt x="79" y="58"/>
                  </a:cubicBezTo>
                  <a:cubicBezTo>
                    <a:pt x="78" y="59"/>
                    <a:pt x="78" y="60"/>
                    <a:pt x="77" y="60"/>
                  </a:cubicBezTo>
                  <a:cubicBezTo>
                    <a:pt x="77" y="61"/>
                    <a:pt x="76" y="63"/>
                    <a:pt x="76" y="63"/>
                  </a:cubicBezTo>
                  <a:cubicBezTo>
                    <a:pt x="75" y="63"/>
                    <a:pt x="73" y="61"/>
                    <a:pt x="73" y="61"/>
                  </a:cubicBezTo>
                  <a:cubicBezTo>
                    <a:pt x="73" y="61"/>
                    <a:pt x="75" y="59"/>
                    <a:pt x="75" y="59"/>
                  </a:cubicBezTo>
                  <a:cubicBezTo>
                    <a:pt x="75" y="58"/>
                    <a:pt x="73" y="57"/>
                    <a:pt x="73" y="57"/>
                  </a:cubicBezTo>
                  <a:cubicBezTo>
                    <a:pt x="72" y="57"/>
                    <a:pt x="71" y="59"/>
                    <a:pt x="71" y="59"/>
                  </a:cubicBezTo>
                  <a:cubicBezTo>
                    <a:pt x="70" y="59"/>
                    <a:pt x="69" y="58"/>
                    <a:pt x="69" y="58"/>
                  </a:cubicBezTo>
                  <a:cubicBezTo>
                    <a:pt x="68" y="57"/>
                    <a:pt x="67" y="56"/>
                    <a:pt x="67" y="56"/>
                  </a:cubicBezTo>
                  <a:cubicBezTo>
                    <a:pt x="66" y="55"/>
                    <a:pt x="65" y="55"/>
                    <a:pt x="64" y="54"/>
                  </a:cubicBezTo>
                  <a:cubicBezTo>
                    <a:pt x="64" y="55"/>
                    <a:pt x="63" y="56"/>
                    <a:pt x="63" y="56"/>
                  </a:cubicBezTo>
                  <a:close/>
                  <a:moveTo>
                    <a:pt x="163" y="13"/>
                  </a:moveTo>
                  <a:cubicBezTo>
                    <a:pt x="163" y="13"/>
                    <a:pt x="162" y="15"/>
                    <a:pt x="161" y="15"/>
                  </a:cubicBezTo>
                  <a:cubicBezTo>
                    <a:pt x="161" y="16"/>
                    <a:pt x="160" y="17"/>
                    <a:pt x="160" y="17"/>
                  </a:cubicBezTo>
                  <a:cubicBezTo>
                    <a:pt x="159" y="18"/>
                    <a:pt x="162" y="19"/>
                    <a:pt x="162" y="19"/>
                  </a:cubicBezTo>
                  <a:cubicBezTo>
                    <a:pt x="162" y="19"/>
                    <a:pt x="160" y="21"/>
                    <a:pt x="160" y="21"/>
                  </a:cubicBezTo>
                  <a:cubicBezTo>
                    <a:pt x="160" y="21"/>
                    <a:pt x="162" y="23"/>
                    <a:pt x="162" y="23"/>
                  </a:cubicBezTo>
                  <a:cubicBezTo>
                    <a:pt x="163" y="23"/>
                    <a:pt x="164" y="21"/>
                    <a:pt x="164" y="21"/>
                  </a:cubicBezTo>
                  <a:cubicBezTo>
                    <a:pt x="165" y="20"/>
                    <a:pt x="165" y="19"/>
                    <a:pt x="166" y="18"/>
                  </a:cubicBezTo>
                  <a:cubicBezTo>
                    <a:pt x="166" y="18"/>
                    <a:pt x="164" y="17"/>
                    <a:pt x="164" y="17"/>
                  </a:cubicBezTo>
                  <a:cubicBezTo>
                    <a:pt x="163" y="16"/>
                    <a:pt x="165" y="15"/>
                    <a:pt x="165" y="15"/>
                  </a:cubicBezTo>
                  <a:cubicBezTo>
                    <a:pt x="165" y="15"/>
                    <a:pt x="163" y="13"/>
                    <a:pt x="163" y="13"/>
                  </a:cubicBezTo>
                  <a:close/>
                  <a:moveTo>
                    <a:pt x="367" y="24"/>
                  </a:moveTo>
                  <a:cubicBezTo>
                    <a:pt x="367" y="24"/>
                    <a:pt x="368" y="21"/>
                    <a:pt x="368" y="21"/>
                  </a:cubicBezTo>
                  <a:cubicBezTo>
                    <a:pt x="368" y="21"/>
                    <a:pt x="367" y="20"/>
                    <a:pt x="366" y="20"/>
                  </a:cubicBezTo>
                  <a:cubicBezTo>
                    <a:pt x="366" y="19"/>
                    <a:pt x="364" y="18"/>
                    <a:pt x="364" y="18"/>
                  </a:cubicBezTo>
                  <a:cubicBezTo>
                    <a:pt x="364" y="18"/>
                    <a:pt x="363" y="20"/>
                    <a:pt x="362" y="20"/>
                  </a:cubicBezTo>
                  <a:cubicBezTo>
                    <a:pt x="362" y="21"/>
                    <a:pt x="361" y="22"/>
                    <a:pt x="361" y="22"/>
                  </a:cubicBezTo>
                  <a:cubicBezTo>
                    <a:pt x="360" y="23"/>
                    <a:pt x="359" y="24"/>
                    <a:pt x="359" y="25"/>
                  </a:cubicBezTo>
                  <a:cubicBezTo>
                    <a:pt x="359" y="25"/>
                    <a:pt x="357" y="26"/>
                    <a:pt x="357" y="27"/>
                  </a:cubicBezTo>
                  <a:cubicBezTo>
                    <a:pt x="357" y="27"/>
                    <a:pt x="359" y="29"/>
                    <a:pt x="359" y="29"/>
                  </a:cubicBezTo>
                  <a:cubicBezTo>
                    <a:pt x="360" y="28"/>
                    <a:pt x="361" y="27"/>
                    <a:pt x="361" y="26"/>
                  </a:cubicBezTo>
                  <a:cubicBezTo>
                    <a:pt x="362" y="25"/>
                    <a:pt x="363" y="23"/>
                    <a:pt x="365" y="22"/>
                  </a:cubicBezTo>
                  <a:cubicBezTo>
                    <a:pt x="365" y="22"/>
                    <a:pt x="366" y="24"/>
                    <a:pt x="367" y="24"/>
                  </a:cubicBezTo>
                  <a:close/>
                  <a:moveTo>
                    <a:pt x="592" y="15"/>
                  </a:moveTo>
                  <a:cubicBezTo>
                    <a:pt x="592" y="16"/>
                    <a:pt x="591" y="17"/>
                    <a:pt x="590" y="18"/>
                  </a:cubicBezTo>
                  <a:cubicBezTo>
                    <a:pt x="590" y="18"/>
                    <a:pt x="593" y="19"/>
                    <a:pt x="593" y="19"/>
                  </a:cubicBezTo>
                  <a:cubicBezTo>
                    <a:pt x="593" y="20"/>
                    <a:pt x="591" y="21"/>
                    <a:pt x="591" y="21"/>
                  </a:cubicBezTo>
                  <a:cubicBezTo>
                    <a:pt x="591" y="22"/>
                    <a:pt x="590" y="23"/>
                    <a:pt x="589" y="24"/>
                  </a:cubicBezTo>
                  <a:cubicBezTo>
                    <a:pt x="589" y="24"/>
                    <a:pt x="588" y="25"/>
                    <a:pt x="587" y="26"/>
                  </a:cubicBezTo>
                  <a:cubicBezTo>
                    <a:pt x="588" y="26"/>
                    <a:pt x="589" y="28"/>
                    <a:pt x="590" y="28"/>
                  </a:cubicBezTo>
                  <a:cubicBezTo>
                    <a:pt x="590" y="27"/>
                    <a:pt x="591" y="26"/>
                    <a:pt x="591" y="25"/>
                  </a:cubicBezTo>
                  <a:cubicBezTo>
                    <a:pt x="592" y="25"/>
                    <a:pt x="593" y="24"/>
                    <a:pt x="593" y="23"/>
                  </a:cubicBezTo>
                  <a:cubicBezTo>
                    <a:pt x="594" y="22"/>
                    <a:pt x="594" y="22"/>
                    <a:pt x="595" y="21"/>
                  </a:cubicBezTo>
                  <a:cubicBezTo>
                    <a:pt x="596" y="19"/>
                    <a:pt x="597" y="18"/>
                    <a:pt x="598" y="16"/>
                  </a:cubicBezTo>
                  <a:cubicBezTo>
                    <a:pt x="597" y="15"/>
                    <a:pt x="595" y="14"/>
                    <a:pt x="594" y="13"/>
                  </a:cubicBezTo>
                  <a:cubicBezTo>
                    <a:pt x="593" y="14"/>
                    <a:pt x="593" y="15"/>
                    <a:pt x="592" y="15"/>
                  </a:cubicBezTo>
                  <a:close/>
                  <a:moveTo>
                    <a:pt x="554" y="57"/>
                  </a:moveTo>
                  <a:cubicBezTo>
                    <a:pt x="554" y="56"/>
                    <a:pt x="555" y="55"/>
                    <a:pt x="555" y="54"/>
                  </a:cubicBezTo>
                  <a:cubicBezTo>
                    <a:pt x="555" y="54"/>
                    <a:pt x="553" y="53"/>
                    <a:pt x="553" y="53"/>
                  </a:cubicBezTo>
                  <a:cubicBezTo>
                    <a:pt x="553" y="52"/>
                    <a:pt x="555" y="51"/>
                    <a:pt x="555" y="50"/>
                  </a:cubicBezTo>
                  <a:cubicBezTo>
                    <a:pt x="555" y="50"/>
                    <a:pt x="553" y="49"/>
                    <a:pt x="552" y="49"/>
                  </a:cubicBezTo>
                  <a:cubicBezTo>
                    <a:pt x="552" y="48"/>
                    <a:pt x="554" y="47"/>
                    <a:pt x="554" y="46"/>
                  </a:cubicBezTo>
                  <a:cubicBezTo>
                    <a:pt x="554" y="46"/>
                    <a:pt x="556" y="45"/>
                    <a:pt x="556" y="44"/>
                  </a:cubicBezTo>
                  <a:cubicBezTo>
                    <a:pt x="556" y="44"/>
                    <a:pt x="554" y="43"/>
                    <a:pt x="554" y="43"/>
                  </a:cubicBezTo>
                  <a:cubicBezTo>
                    <a:pt x="553" y="43"/>
                    <a:pt x="553" y="44"/>
                    <a:pt x="552" y="45"/>
                  </a:cubicBezTo>
                  <a:cubicBezTo>
                    <a:pt x="551" y="45"/>
                    <a:pt x="551" y="46"/>
                    <a:pt x="550" y="47"/>
                  </a:cubicBezTo>
                  <a:cubicBezTo>
                    <a:pt x="550" y="48"/>
                    <a:pt x="549" y="49"/>
                    <a:pt x="549" y="49"/>
                  </a:cubicBezTo>
                  <a:cubicBezTo>
                    <a:pt x="548" y="50"/>
                    <a:pt x="551" y="50"/>
                    <a:pt x="551" y="51"/>
                  </a:cubicBezTo>
                  <a:cubicBezTo>
                    <a:pt x="551" y="52"/>
                    <a:pt x="549" y="52"/>
                    <a:pt x="549" y="53"/>
                  </a:cubicBezTo>
                  <a:cubicBezTo>
                    <a:pt x="549" y="54"/>
                    <a:pt x="551" y="54"/>
                    <a:pt x="551" y="55"/>
                  </a:cubicBezTo>
                  <a:cubicBezTo>
                    <a:pt x="551" y="55"/>
                    <a:pt x="550" y="57"/>
                    <a:pt x="550" y="57"/>
                  </a:cubicBezTo>
                  <a:cubicBezTo>
                    <a:pt x="550" y="58"/>
                    <a:pt x="552" y="58"/>
                    <a:pt x="552" y="59"/>
                  </a:cubicBezTo>
                  <a:cubicBezTo>
                    <a:pt x="552" y="58"/>
                    <a:pt x="553" y="57"/>
                    <a:pt x="554" y="57"/>
                  </a:cubicBezTo>
                  <a:close/>
                  <a:moveTo>
                    <a:pt x="352" y="51"/>
                  </a:moveTo>
                  <a:cubicBezTo>
                    <a:pt x="351" y="50"/>
                    <a:pt x="350" y="49"/>
                    <a:pt x="348" y="48"/>
                  </a:cubicBezTo>
                  <a:cubicBezTo>
                    <a:pt x="347" y="50"/>
                    <a:pt x="346" y="51"/>
                    <a:pt x="345" y="53"/>
                  </a:cubicBezTo>
                  <a:cubicBezTo>
                    <a:pt x="346" y="54"/>
                    <a:pt x="348" y="55"/>
                    <a:pt x="349" y="56"/>
                  </a:cubicBezTo>
                  <a:cubicBezTo>
                    <a:pt x="350" y="54"/>
                    <a:pt x="351" y="53"/>
                    <a:pt x="352" y="51"/>
                  </a:cubicBezTo>
                  <a:close/>
                  <a:moveTo>
                    <a:pt x="11" y="45"/>
                  </a:moveTo>
                  <a:cubicBezTo>
                    <a:pt x="11" y="45"/>
                    <a:pt x="13" y="47"/>
                    <a:pt x="13" y="47"/>
                  </a:cubicBezTo>
                  <a:cubicBezTo>
                    <a:pt x="14" y="47"/>
                    <a:pt x="15" y="45"/>
                    <a:pt x="15" y="45"/>
                  </a:cubicBezTo>
                  <a:cubicBezTo>
                    <a:pt x="15" y="44"/>
                    <a:pt x="13" y="43"/>
                    <a:pt x="13" y="43"/>
                  </a:cubicBezTo>
                  <a:cubicBezTo>
                    <a:pt x="12" y="43"/>
                    <a:pt x="11" y="41"/>
                    <a:pt x="11" y="41"/>
                  </a:cubicBezTo>
                  <a:cubicBezTo>
                    <a:pt x="10" y="41"/>
                    <a:pt x="9" y="43"/>
                    <a:pt x="9" y="44"/>
                  </a:cubicBezTo>
                  <a:cubicBezTo>
                    <a:pt x="9" y="44"/>
                    <a:pt x="7" y="45"/>
                    <a:pt x="7" y="46"/>
                  </a:cubicBezTo>
                  <a:cubicBezTo>
                    <a:pt x="7" y="46"/>
                    <a:pt x="9" y="47"/>
                    <a:pt x="9" y="47"/>
                  </a:cubicBezTo>
                  <a:cubicBezTo>
                    <a:pt x="10" y="47"/>
                    <a:pt x="10" y="45"/>
                    <a:pt x="11" y="45"/>
                  </a:cubicBezTo>
                  <a:close/>
                  <a:moveTo>
                    <a:pt x="51" y="44"/>
                  </a:moveTo>
                  <a:cubicBezTo>
                    <a:pt x="51" y="44"/>
                    <a:pt x="52" y="42"/>
                    <a:pt x="53" y="42"/>
                  </a:cubicBezTo>
                  <a:cubicBezTo>
                    <a:pt x="53" y="42"/>
                    <a:pt x="55" y="44"/>
                    <a:pt x="55" y="43"/>
                  </a:cubicBezTo>
                  <a:cubicBezTo>
                    <a:pt x="55" y="43"/>
                    <a:pt x="56" y="42"/>
                    <a:pt x="57" y="41"/>
                  </a:cubicBezTo>
                  <a:cubicBezTo>
                    <a:pt x="57" y="40"/>
                    <a:pt x="58" y="40"/>
                    <a:pt x="58" y="39"/>
                  </a:cubicBezTo>
                  <a:cubicBezTo>
                    <a:pt x="57" y="39"/>
                    <a:pt x="57" y="37"/>
                    <a:pt x="56" y="37"/>
                  </a:cubicBezTo>
                  <a:cubicBezTo>
                    <a:pt x="56" y="37"/>
                    <a:pt x="55" y="39"/>
                    <a:pt x="54" y="39"/>
                  </a:cubicBezTo>
                  <a:cubicBezTo>
                    <a:pt x="54" y="39"/>
                    <a:pt x="52" y="38"/>
                    <a:pt x="52" y="38"/>
                  </a:cubicBezTo>
                  <a:cubicBezTo>
                    <a:pt x="52" y="38"/>
                    <a:pt x="51" y="39"/>
                    <a:pt x="50" y="40"/>
                  </a:cubicBezTo>
                  <a:cubicBezTo>
                    <a:pt x="50" y="41"/>
                    <a:pt x="49" y="41"/>
                    <a:pt x="49" y="42"/>
                  </a:cubicBezTo>
                  <a:cubicBezTo>
                    <a:pt x="50" y="42"/>
                    <a:pt x="50" y="44"/>
                    <a:pt x="51" y="44"/>
                  </a:cubicBezTo>
                  <a:close/>
                  <a:moveTo>
                    <a:pt x="63" y="28"/>
                  </a:moveTo>
                  <a:cubicBezTo>
                    <a:pt x="63" y="28"/>
                    <a:pt x="61" y="27"/>
                    <a:pt x="61" y="27"/>
                  </a:cubicBezTo>
                  <a:cubicBezTo>
                    <a:pt x="60" y="26"/>
                    <a:pt x="59" y="25"/>
                    <a:pt x="58" y="25"/>
                  </a:cubicBezTo>
                  <a:cubicBezTo>
                    <a:pt x="58" y="25"/>
                    <a:pt x="57" y="27"/>
                    <a:pt x="57" y="27"/>
                  </a:cubicBezTo>
                  <a:cubicBezTo>
                    <a:pt x="56" y="27"/>
                    <a:pt x="55" y="29"/>
                    <a:pt x="55" y="29"/>
                  </a:cubicBezTo>
                  <a:cubicBezTo>
                    <a:pt x="55" y="30"/>
                    <a:pt x="57" y="31"/>
                    <a:pt x="57" y="31"/>
                  </a:cubicBezTo>
                  <a:cubicBezTo>
                    <a:pt x="58" y="31"/>
                    <a:pt x="59" y="33"/>
                    <a:pt x="59" y="33"/>
                  </a:cubicBezTo>
                  <a:cubicBezTo>
                    <a:pt x="60" y="33"/>
                    <a:pt x="61" y="31"/>
                    <a:pt x="61" y="30"/>
                  </a:cubicBezTo>
                  <a:cubicBezTo>
                    <a:pt x="61" y="30"/>
                    <a:pt x="63" y="29"/>
                    <a:pt x="63" y="28"/>
                  </a:cubicBezTo>
                  <a:close/>
                  <a:moveTo>
                    <a:pt x="108" y="48"/>
                  </a:moveTo>
                  <a:cubicBezTo>
                    <a:pt x="108" y="48"/>
                    <a:pt x="106" y="47"/>
                    <a:pt x="105" y="47"/>
                  </a:cubicBezTo>
                  <a:cubicBezTo>
                    <a:pt x="105" y="46"/>
                    <a:pt x="103" y="45"/>
                    <a:pt x="103" y="45"/>
                  </a:cubicBezTo>
                  <a:cubicBezTo>
                    <a:pt x="103" y="45"/>
                    <a:pt x="102" y="47"/>
                    <a:pt x="101" y="47"/>
                  </a:cubicBezTo>
                  <a:cubicBezTo>
                    <a:pt x="101" y="47"/>
                    <a:pt x="100" y="49"/>
                    <a:pt x="100" y="49"/>
                  </a:cubicBezTo>
                  <a:cubicBezTo>
                    <a:pt x="100" y="50"/>
                    <a:pt x="102" y="51"/>
                    <a:pt x="102" y="51"/>
                  </a:cubicBezTo>
                  <a:cubicBezTo>
                    <a:pt x="102" y="51"/>
                    <a:pt x="104" y="53"/>
                    <a:pt x="104" y="53"/>
                  </a:cubicBezTo>
                  <a:cubicBezTo>
                    <a:pt x="105" y="53"/>
                    <a:pt x="106" y="51"/>
                    <a:pt x="106" y="51"/>
                  </a:cubicBezTo>
                  <a:cubicBezTo>
                    <a:pt x="106" y="50"/>
                    <a:pt x="108" y="49"/>
                    <a:pt x="108" y="48"/>
                  </a:cubicBezTo>
                  <a:close/>
                  <a:moveTo>
                    <a:pt x="116" y="51"/>
                  </a:moveTo>
                  <a:cubicBezTo>
                    <a:pt x="116" y="51"/>
                    <a:pt x="117" y="49"/>
                    <a:pt x="118" y="49"/>
                  </a:cubicBezTo>
                  <a:cubicBezTo>
                    <a:pt x="118" y="48"/>
                    <a:pt x="119" y="47"/>
                    <a:pt x="119" y="47"/>
                  </a:cubicBezTo>
                  <a:cubicBezTo>
                    <a:pt x="120" y="46"/>
                    <a:pt x="121" y="45"/>
                    <a:pt x="121" y="44"/>
                  </a:cubicBezTo>
                  <a:cubicBezTo>
                    <a:pt x="121" y="44"/>
                    <a:pt x="119" y="43"/>
                    <a:pt x="119" y="43"/>
                  </a:cubicBezTo>
                  <a:cubicBezTo>
                    <a:pt x="119" y="43"/>
                    <a:pt x="117" y="41"/>
                    <a:pt x="117" y="41"/>
                  </a:cubicBezTo>
                  <a:cubicBezTo>
                    <a:pt x="116" y="41"/>
                    <a:pt x="115" y="43"/>
                    <a:pt x="115" y="43"/>
                  </a:cubicBezTo>
                  <a:cubicBezTo>
                    <a:pt x="114" y="44"/>
                    <a:pt x="114" y="45"/>
                    <a:pt x="113" y="46"/>
                  </a:cubicBezTo>
                  <a:cubicBezTo>
                    <a:pt x="113" y="46"/>
                    <a:pt x="115" y="47"/>
                    <a:pt x="116" y="47"/>
                  </a:cubicBezTo>
                  <a:cubicBezTo>
                    <a:pt x="116" y="48"/>
                    <a:pt x="114" y="49"/>
                    <a:pt x="114" y="49"/>
                  </a:cubicBezTo>
                  <a:cubicBezTo>
                    <a:pt x="114" y="49"/>
                    <a:pt x="116" y="51"/>
                    <a:pt x="116" y="51"/>
                  </a:cubicBezTo>
                  <a:close/>
                  <a:moveTo>
                    <a:pt x="177" y="27"/>
                  </a:moveTo>
                  <a:cubicBezTo>
                    <a:pt x="178" y="27"/>
                    <a:pt x="178" y="29"/>
                    <a:pt x="179" y="29"/>
                  </a:cubicBezTo>
                  <a:cubicBezTo>
                    <a:pt x="180" y="29"/>
                    <a:pt x="180" y="27"/>
                    <a:pt x="181" y="26"/>
                  </a:cubicBezTo>
                  <a:cubicBezTo>
                    <a:pt x="181" y="26"/>
                    <a:pt x="182" y="24"/>
                    <a:pt x="183" y="24"/>
                  </a:cubicBezTo>
                  <a:cubicBezTo>
                    <a:pt x="183" y="24"/>
                    <a:pt x="185" y="26"/>
                    <a:pt x="185" y="26"/>
                  </a:cubicBezTo>
                  <a:cubicBezTo>
                    <a:pt x="185" y="25"/>
                    <a:pt x="186" y="24"/>
                    <a:pt x="186" y="24"/>
                  </a:cubicBezTo>
                  <a:cubicBezTo>
                    <a:pt x="188" y="22"/>
                    <a:pt x="189" y="21"/>
                    <a:pt x="190" y="19"/>
                  </a:cubicBezTo>
                  <a:cubicBezTo>
                    <a:pt x="191" y="19"/>
                    <a:pt x="191" y="21"/>
                    <a:pt x="192" y="21"/>
                  </a:cubicBezTo>
                  <a:cubicBezTo>
                    <a:pt x="192" y="21"/>
                    <a:pt x="194" y="19"/>
                    <a:pt x="194" y="19"/>
                  </a:cubicBezTo>
                  <a:cubicBezTo>
                    <a:pt x="194" y="19"/>
                    <a:pt x="192" y="17"/>
                    <a:pt x="192" y="17"/>
                  </a:cubicBezTo>
                  <a:cubicBezTo>
                    <a:pt x="191" y="17"/>
                    <a:pt x="190" y="19"/>
                    <a:pt x="190" y="19"/>
                  </a:cubicBezTo>
                  <a:cubicBezTo>
                    <a:pt x="189" y="19"/>
                    <a:pt x="188" y="17"/>
                    <a:pt x="188" y="18"/>
                  </a:cubicBezTo>
                  <a:cubicBezTo>
                    <a:pt x="187" y="18"/>
                    <a:pt x="186" y="20"/>
                    <a:pt x="186" y="20"/>
                  </a:cubicBezTo>
                  <a:cubicBezTo>
                    <a:pt x="185" y="20"/>
                    <a:pt x="184" y="18"/>
                    <a:pt x="184" y="18"/>
                  </a:cubicBezTo>
                  <a:cubicBezTo>
                    <a:pt x="183" y="18"/>
                    <a:pt x="182" y="16"/>
                    <a:pt x="181" y="16"/>
                  </a:cubicBezTo>
                  <a:cubicBezTo>
                    <a:pt x="181" y="17"/>
                    <a:pt x="180" y="18"/>
                    <a:pt x="180" y="19"/>
                  </a:cubicBezTo>
                  <a:cubicBezTo>
                    <a:pt x="179" y="19"/>
                    <a:pt x="179" y="20"/>
                    <a:pt x="178" y="21"/>
                  </a:cubicBezTo>
                  <a:cubicBezTo>
                    <a:pt x="178" y="22"/>
                    <a:pt x="177" y="22"/>
                    <a:pt x="176" y="23"/>
                  </a:cubicBezTo>
                  <a:cubicBezTo>
                    <a:pt x="176" y="24"/>
                    <a:pt x="175" y="25"/>
                    <a:pt x="175" y="25"/>
                  </a:cubicBezTo>
                  <a:cubicBezTo>
                    <a:pt x="174" y="26"/>
                    <a:pt x="173" y="27"/>
                    <a:pt x="173" y="27"/>
                  </a:cubicBezTo>
                  <a:cubicBezTo>
                    <a:pt x="173" y="28"/>
                    <a:pt x="175" y="29"/>
                    <a:pt x="175" y="29"/>
                  </a:cubicBezTo>
                  <a:cubicBezTo>
                    <a:pt x="176" y="28"/>
                    <a:pt x="176" y="28"/>
                    <a:pt x="177" y="27"/>
                  </a:cubicBezTo>
                  <a:close/>
                  <a:moveTo>
                    <a:pt x="206" y="49"/>
                  </a:moveTo>
                  <a:cubicBezTo>
                    <a:pt x="206" y="49"/>
                    <a:pt x="207" y="47"/>
                    <a:pt x="208" y="47"/>
                  </a:cubicBezTo>
                  <a:cubicBezTo>
                    <a:pt x="208" y="47"/>
                    <a:pt x="205" y="45"/>
                    <a:pt x="205" y="45"/>
                  </a:cubicBezTo>
                  <a:cubicBezTo>
                    <a:pt x="205" y="45"/>
                    <a:pt x="207" y="44"/>
                    <a:pt x="207" y="43"/>
                  </a:cubicBezTo>
                  <a:cubicBezTo>
                    <a:pt x="207" y="42"/>
                    <a:pt x="208" y="41"/>
                    <a:pt x="209" y="41"/>
                  </a:cubicBezTo>
                  <a:cubicBezTo>
                    <a:pt x="209" y="40"/>
                    <a:pt x="210" y="39"/>
                    <a:pt x="211" y="38"/>
                  </a:cubicBezTo>
                  <a:cubicBezTo>
                    <a:pt x="211" y="38"/>
                    <a:pt x="208" y="37"/>
                    <a:pt x="208" y="37"/>
                  </a:cubicBezTo>
                  <a:cubicBezTo>
                    <a:pt x="208" y="36"/>
                    <a:pt x="210" y="35"/>
                    <a:pt x="210" y="35"/>
                  </a:cubicBezTo>
                  <a:cubicBezTo>
                    <a:pt x="210" y="35"/>
                    <a:pt x="208" y="33"/>
                    <a:pt x="208" y="33"/>
                  </a:cubicBezTo>
                  <a:cubicBezTo>
                    <a:pt x="207" y="33"/>
                    <a:pt x="207" y="34"/>
                    <a:pt x="206" y="35"/>
                  </a:cubicBezTo>
                  <a:cubicBezTo>
                    <a:pt x="206" y="35"/>
                    <a:pt x="204" y="37"/>
                    <a:pt x="204" y="37"/>
                  </a:cubicBezTo>
                  <a:cubicBezTo>
                    <a:pt x="204" y="38"/>
                    <a:pt x="207" y="39"/>
                    <a:pt x="207" y="39"/>
                  </a:cubicBezTo>
                  <a:cubicBezTo>
                    <a:pt x="206" y="40"/>
                    <a:pt x="205" y="41"/>
                    <a:pt x="205" y="41"/>
                  </a:cubicBezTo>
                  <a:cubicBezTo>
                    <a:pt x="204" y="42"/>
                    <a:pt x="203" y="43"/>
                    <a:pt x="203" y="43"/>
                  </a:cubicBezTo>
                  <a:cubicBezTo>
                    <a:pt x="203" y="44"/>
                    <a:pt x="201" y="45"/>
                    <a:pt x="201" y="46"/>
                  </a:cubicBezTo>
                  <a:cubicBezTo>
                    <a:pt x="202" y="46"/>
                    <a:pt x="203" y="47"/>
                    <a:pt x="204" y="47"/>
                  </a:cubicBezTo>
                  <a:cubicBezTo>
                    <a:pt x="204" y="47"/>
                    <a:pt x="205" y="49"/>
                    <a:pt x="206" y="49"/>
                  </a:cubicBezTo>
                  <a:close/>
                  <a:moveTo>
                    <a:pt x="240" y="51"/>
                  </a:moveTo>
                  <a:cubicBezTo>
                    <a:pt x="240" y="50"/>
                    <a:pt x="242" y="52"/>
                    <a:pt x="242" y="52"/>
                  </a:cubicBezTo>
                  <a:cubicBezTo>
                    <a:pt x="243" y="52"/>
                    <a:pt x="244" y="50"/>
                    <a:pt x="244" y="50"/>
                  </a:cubicBezTo>
                  <a:cubicBezTo>
                    <a:pt x="244" y="50"/>
                    <a:pt x="242" y="48"/>
                    <a:pt x="242" y="48"/>
                  </a:cubicBezTo>
                  <a:cubicBezTo>
                    <a:pt x="241" y="48"/>
                    <a:pt x="240" y="47"/>
                    <a:pt x="240" y="47"/>
                  </a:cubicBezTo>
                  <a:cubicBezTo>
                    <a:pt x="239" y="47"/>
                    <a:pt x="238" y="49"/>
                    <a:pt x="238" y="49"/>
                  </a:cubicBezTo>
                  <a:cubicBezTo>
                    <a:pt x="238" y="49"/>
                    <a:pt x="236" y="51"/>
                    <a:pt x="236" y="51"/>
                  </a:cubicBezTo>
                  <a:cubicBezTo>
                    <a:pt x="236" y="52"/>
                    <a:pt x="238" y="52"/>
                    <a:pt x="238" y="53"/>
                  </a:cubicBezTo>
                  <a:cubicBezTo>
                    <a:pt x="239" y="53"/>
                    <a:pt x="240" y="51"/>
                    <a:pt x="240" y="51"/>
                  </a:cubicBezTo>
                  <a:close/>
                  <a:moveTo>
                    <a:pt x="233" y="45"/>
                  </a:moveTo>
                  <a:cubicBezTo>
                    <a:pt x="234" y="46"/>
                    <a:pt x="235" y="43"/>
                    <a:pt x="235" y="43"/>
                  </a:cubicBezTo>
                  <a:cubicBezTo>
                    <a:pt x="236" y="43"/>
                    <a:pt x="237" y="45"/>
                    <a:pt x="237" y="45"/>
                  </a:cubicBezTo>
                  <a:cubicBezTo>
                    <a:pt x="238" y="45"/>
                    <a:pt x="239" y="43"/>
                    <a:pt x="239" y="43"/>
                  </a:cubicBezTo>
                  <a:cubicBezTo>
                    <a:pt x="240" y="42"/>
                    <a:pt x="240" y="41"/>
                    <a:pt x="241" y="40"/>
                  </a:cubicBezTo>
                  <a:cubicBezTo>
                    <a:pt x="240" y="40"/>
                    <a:pt x="239" y="39"/>
                    <a:pt x="239" y="39"/>
                  </a:cubicBezTo>
                  <a:cubicBezTo>
                    <a:pt x="238" y="39"/>
                    <a:pt x="237" y="41"/>
                    <a:pt x="237" y="41"/>
                  </a:cubicBezTo>
                  <a:cubicBezTo>
                    <a:pt x="236" y="41"/>
                    <a:pt x="235" y="39"/>
                    <a:pt x="235" y="39"/>
                  </a:cubicBezTo>
                  <a:cubicBezTo>
                    <a:pt x="234" y="40"/>
                    <a:pt x="233" y="41"/>
                    <a:pt x="233" y="41"/>
                  </a:cubicBezTo>
                  <a:cubicBezTo>
                    <a:pt x="232" y="42"/>
                    <a:pt x="232" y="43"/>
                    <a:pt x="231" y="44"/>
                  </a:cubicBezTo>
                  <a:cubicBezTo>
                    <a:pt x="232" y="44"/>
                    <a:pt x="233" y="45"/>
                    <a:pt x="233" y="45"/>
                  </a:cubicBezTo>
                  <a:close/>
                  <a:moveTo>
                    <a:pt x="241" y="30"/>
                  </a:moveTo>
                  <a:cubicBezTo>
                    <a:pt x="242" y="30"/>
                    <a:pt x="243" y="32"/>
                    <a:pt x="244" y="32"/>
                  </a:cubicBezTo>
                  <a:cubicBezTo>
                    <a:pt x="244" y="32"/>
                    <a:pt x="245" y="30"/>
                    <a:pt x="245" y="30"/>
                  </a:cubicBezTo>
                  <a:cubicBezTo>
                    <a:pt x="246" y="30"/>
                    <a:pt x="247" y="32"/>
                    <a:pt x="248" y="32"/>
                  </a:cubicBezTo>
                  <a:cubicBezTo>
                    <a:pt x="248" y="31"/>
                    <a:pt x="249" y="29"/>
                    <a:pt x="249" y="29"/>
                  </a:cubicBezTo>
                  <a:cubicBezTo>
                    <a:pt x="248" y="28"/>
                    <a:pt x="246" y="27"/>
                    <a:pt x="245" y="26"/>
                  </a:cubicBezTo>
                  <a:cubicBezTo>
                    <a:pt x="244" y="25"/>
                    <a:pt x="243" y="25"/>
                    <a:pt x="243" y="24"/>
                  </a:cubicBezTo>
                  <a:cubicBezTo>
                    <a:pt x="242" y="25"/>
                    <a:pt x="242" y="26"/>
                    <a:pt x="241" y="26"/>
                  </a:cubicBezTo>
                  <a:cubicBezTo>
                    <a:pt x="240" y="27"/>
                    <a:pt x="240" y="28"/>
                    <a:pt x="239" y="29"/>
                  </a:cubicBezTo>
                  <a:cubicBezTo>
                    <a:pt x="239" y="29"/>
                    <a:pt x="237" y="30"/>
                    <a:pt x="238" y="31"/>
                  </a:cubicBezTo>
                  <a:cubicBezTo>
                    <a:pt x="238" y="32"/>
                    <a:pt x="240" y="32"/>
                    <a:pt x="240" y="33"/>
                  </a:cubicBezTo>
                  <a:cubicBezTo>
                    <a:pt x="240" y="32"/>
                    <a:pt x="241" y="30"/>
                    <a:pt x="241" y="30"/>
                  </a:cubicBezTo>
                  <a:close/>
                  <a:moveTo>
                    <a:pt x="283" y="41"/>
                  </a:moveTo>
                  <a:cubicBezTo>
                    <a:pt x="284" y="40"/>
                    <a:pt x="284" y="39"/>
                    <a:pt x="285" y="39"/>
                  </a:cubicBezTo>
                  <a:cubicBezTo>
                    <a:pt x="285" y="38"/>
                    <a:pt x="286" y="37"/>
                    <a:pt x="286" y="36"/>
                  </a:cubicBezTo>
                  <a:cubicBezTo>
                    <a:pt x="286" y="36"/>
                    <a:pt x="284" y="35"/>
                    <a:pt x="284" y="35"/>
                  </a:cubicBezTo>
                  <a:cubicBezTo>
                    <a:pt x="284" y="34"/>
                    <a:pt x="286" y="33"/>
                    <a:pt x="286" y="32"/>
                  </a:cubicBezTo>
                  <a:cubicBezTo>
                    <a:pt x="286" y="32"/>
                    <a:pt x="287" y="31"/>
                    <a:pt x="288" y="30"/>
                  </a:cubicBezTo>
                  <a:cubicBezTo>
                    <a:pt x="288" y="30"/>
                    <a:pt x="285" y="29"/>
                    <a:pt x="285" y="28"/>
                  </a:cubicBezTo>
                  <a:cubicBezTo>
                    <a:pt x="285" y="28"/>
                    <a:pt x="287" y="27"/>
                    <a:pt x="287" y="26"/>
                  </a:cubicBezTo>
                  <a:cubicBezTo>
                    <a:pt x="287" y="26"/>
                    <a:pt x="289" y="25"/>
                    <a:pt x="289" y="24"/>
                  </a:cubicBezTo>
                  <a:cubicBezTo>
                    <a:pt x="289" y="23"/>
                    <a:pt x="287" y="23"/>
                    <a:pt x="286" y="22"/>
                  </a:cubicBezTo>
                  <a:cubicBezTo>
                    <a:pt x="286" y="23"/>
                    <a:pt x="285" y="24"/>
                    <a:pt x="285" y="25"/>
                  </a:cubicBezTo>
                  <a:cubicBezTo>
                    <a:pt x="285" y="25"/>
                    <a:pt x="283" y="26"/>
                    <a:pt x="283" y="27"/>
                  </a:cubicBezTo>
                  <a:cubicBezTo>
                    <a:pt x="283" y="27"/>
                    <a:pt x="285" y="28"/>
                    <a:pt x="285" y="28"/>
                  </a:cubicBezTo>
                  <a:cubicBezTo>
                    <a:pt x="285" y="29"/>
                    <a:pt x="284" y="30"/>
                    <a:pt x="284" y="31"/>
                  </a:cubicBezTo>
                  <a:cubicBezTo>
                    <a:pt x="283" y="31"/>
                    <a:pt x="282" y="32"/>
                    <a:pt x="282" y="33"/>
                  </a:cubicBezTo>
                  <a:cubicBezTo>
                    <a:pt x="282" y="33"/>
                    <a:pt x="284" y="34"/>
                    <a:pt x="284" y="35"/>
                  </a:cubicBezTo>
                  <a:cubicBezTo>
                    <a:pt x="284" y="35"/>
                    <a:pt x="283" y="37"/>
                    <a:pt x="282" y="37"/>
                  </a:cubicBezTo>
                  <a:cubicBezTo>
                    <a:pt x="282" y="37"/>
                    <a:pt x="281" y="38"/>
                    <a:pt x="281" y="39"/>
                  </a:cubicBezTo>
                  <a:cubicBezTo>
                    <a:pt x="281" y="40"/>
                    <a:pt x="279" y="41"/>
                    <a:pt x="279" y="41"/>
                  </a:cubicBezTo>
                  <a:cubicBezTo>
                    <a:pt x="279" y="42"/>
                    <a:pt x="281" y="42"/>
                    <a:pt x="281" y="43"/>
                  </a:cubicBezTo>
                  <a:cubicBezTo>
                    <a:pt x="282" y="42"/>
                    <a:pt x="282" y="42"/>
                    <a:pt x="283" y="41"/>
                  </a:cubicBezTo>
                  <a:close/>
                  <a:moveTo>
                    <a:pt x="270" y="34"/>
                  </a:moveTo>
                  <a:cubicBezTo>
                    <a:pt x="270" y="35"/>
                    <a:pt x="271" y="32"/>
                    <a:pt x="272" y="32"/>
                  </a:cubicBezTo>
                  <a:cubicBezTo>
                    <a:pt x="272" y="32"/>
                    <a:pt x="274" y="34"/>
                    <a:pt x="274" y="34"/>
                  </a:cubicBezTo>
                  <a:cubicBezTo>
                    <a:pt x="275" y="34"/>
                    <a:pt x="275" y="32"/>
                    <a:pt x="276" y="32"/>
                  </a:cubicBezTo>
                  <a:cubicBezTo>
                    <a:pt x="276" y="31"/>
                    <a:pt x="277" y="30"/>
                    <a:pt x="277" y="30"/>
                  </a:cubicBezTo>
                  <a:cubicBezTo>
                    <a:pt x="277" y="29"/>
                    <a:pt x="276" y="28"/>
                    <a:pt x="275" y="28"/>
                  </a:cubicBezTo>
                  <a:cubicBezTo>
                    <a:pt x="275" y="28"/>
                    <a:pt x="273" y="26"/>
                    <a:pt x="273" y="26"/>
                  </a:cubicBezTo>
                  <a:cubicBezTo>
                    <a:pt x="273" y="26"/>
                    <a:pt x="271" y="28"/>
                    <a:pt x="271" y="28"/>
                  </a:cubicBezTo>
                  <a:cubicBezTo>
                    <a:pt x="271" y="29"/>
                    <a:pt x="270" y="30"/>
                    <a:pt x="270" y="31"/>
                  </a:cubicBezTo>
                  <a:cubicBezTo>
                    <a:pt x="269" y="31"/>
                    <a:pt x="268" y="32"/>
                    <a:pt x="268" y="33"/>
                  </a:cubicBezTo>
                  <a:cubicBezTo>
                    <a:pt x="269" y="33"/>
                    <a:pt x="269" y="34"/>
                    <a:pt x="270" y="34"/>
                  </a:cubicBezTo>
                  <a:close/>
                  <a:moveTo>
                    <a:pt x="295" y="25"/>
                  </a:moveTo>
                  <a:cubicBezTo>
                    <a:pt x="295" y="25"/>
                    <a:pt x="293" y="27"/>
                    <a:pt x="293" y="27"/>
                  </a:cubicBezTo>
                  <a:cubicBezTo>
                    <a:pt x="293" y="28"/>
                    <a:pt x="295" y="29"/>
                    <a:pt x="295" y="29"/>
                  </a:cubicBezTo>
                  <a:cubicBezTo>
                    <a:pt x="296" y="29"/>
                    <a:pt x="297" y="31"/>
                    <a:pt x="298" y="31"/>
                  </a:cubicBezTo>
                  <a:cubicBezTo>
                    <a:pt x="298" y="31"/>
                    <a:pt x="299" y="29"/>
                    <a:pt x="299" y="29"/>
                  </a:cubicBezTo>
                  <a:cubicBezTo>
                    <a:pt x="300" y="28"/>
                    <a:pt x="301" y="27"/>
                    <a:pt x="301" y="26"/>
                  </a:cubicBezTo>
                  <a:cubicBezTo>
                    <a:pt x="301" y="26"/>
                    <a:pt x="303" y="25"/>
                    <a:pt x="303" y="24"/>
                  </a:cubicBezTo>
                  <a:cubicBezTo>
                    <a:pt x="303" y="23"/>
                    <a:pt x="301" y="23"/>
                    <a:pt x="301" y="22"/>
                  </a:cubicBezTo>
                  <a:cubicBezTo>
                    <a:pt x="299" y="24"/>
                    <a:pt x="298" y="25"/>
                    <a:pt x="297" y="27"/>
                  </a:cubicBezTo>
                  <a:cubicBezTo>
                    <a:pt x="296" y="27"/>
                    <a:pt x="296" y="25"/>
                    <a:pt x="295" y="25"/>
                  </a:cubicBezTo>
                  <a:close/>
                  <a:moveTo>
                    <a:pt x="373" y="39"/>
                  </a:moveTo>
                  <a:cubicBezTo>
                    <a:pt x="373" y="38"/>
                    <a:pt x="374" y="37"/>
                    <a:pt x="375" y="37"/>
                  </a:cubicBezTo>
                  <a:cubicBezTo>
                    <a:pt x="375" y="36"/>
                    <a:pt x="376" y="38"/>
                    <a:pt x="377" y="38"/>
                  </a:cubicBezTo>
                  <a:cubicBezTo>
                    <a:pt x="377" y="38"/>
                    <a:pt x="378" y="36"/>
                    <a:pt x="378" y="36"/>
                  </a:cubicBezTo>
                  <a:cubicBezTo>
                    <a:pt x="379" y="36"/>
                    <a:pt x="380" y="37"/>
                    <a:pt x="381" y="38"/>
                  </a:cubicBezTo>
                  <a:cubicBezTo>
                    <a:pt x="381" y="38"/>
                    <a:pt x="383" y="39"/>
                    <a:pt x="383" y="39"/>
                  </a:cubicBezTo>
                  <a:cubicBezTo>
                    <a:pt x="384" y="39"/>
                    <a:pt x="384" y="37"/>
                    <a:pt x="385" y="37"/>
                  </a:cubicBezTo>
                  <a:cubicBezTo>
                    <a:pt x="384" y="37"/>
                    <a:pt x="383" y="36"/>
                    <a:pt x="382" y="35"/>
                  </a:cubicBezTo>
                  <a:cubicBezTo>
                    <a:pt x="382" y="35"/>
                    <a:pt x="381" y="34"/>
                    <a:pt x="380" y="34"/>
                  </a:cubicBezTo>
                  <a:cubicBezTo>
                    <a:pt x="380" y="33"/>
                    <a:pt x="379" y="32"/>
                    <a:pt x="378" y="32"/>
                  </a:cubicBezTo>
                  <a:cubicBezTo>
                    <a:pt x="378" y="32"/>
                    <a:pt x="377" y="34"/>
                    <a:pt x="376" y="34"/>
                  </a:cubicBezTo>
                  <a:cubicBezTo>
                    <a:pt x="376" y="34"/>
                    <a:pt x="374" y="32"/>
                    <a:pt x="374" y="33"/>
                  </a:cubicBezTo>
                  <a:cubicBezTo>
                    <a:pt x="373" y="33"/>
                    <a:pt x="373" y="34"/>
                    <a:pt x="372" y="35"/>
                  </a:cubicBezTo>
                  <a:cubicBezTo>
                    <a:pt x="372" y="35"/>
                    <a:pt x="371" y="36"/>
                    <a:pt x="371" y="37"/>
                  </a:cubicBezTo>
                  <a:cubicBezTo>
                    <a:pt x="370" y="38"/>
                    <a:pt x="369" y="39"/>
                    <a:pt x="369" y="39"/>
                  </a:cubicBezTo>
                  <a:cubicBezTo>
                    <a:pt x="369" y="40"/>
                    <a:pt x="371" y="40"/>
                    <a:pt x="371" y="41"/>
                  </a:cubicBezTo>
                  <a:cubicBezTo>
                    <a:pt x="372" y="40"/>
                    <a:pt x="372" y="39"/>
                    <a:pt x="373" y="39"/>
                  </a:cubicBezTo>
                  <a:close/>
                  <a:moveTo>
                    <a:pt x="410" y="50"/>
                  </a:moveTo>
                  <a:cubicBezTo>
                    <a:pt x="411" y="49"/>
                    <a:pt x="412" y="48"/>
                    <a:pt x="412" y="47"/>
                  </a:cubicBezTo>
                  <a:cubicBezTo>
                    <a:pt x="412" y="47"/>
                    <a:pt x="410" y="46"/>
                    <a:pt x="410" y="46"/>
                  </a:cubicBezTo>
                  <a:cubicBezTo>
                    <a:pt x="410" y="46"/>
                    <a:pt x="408" y="44"/>
                    <a:pt x="408" y="44"/>
                  </a:cubicBezTo>
                  <a:cubicBezTo>
                    <a:pt x="407" y="44"/>
                    <a:pt x="406" y="46"/>
                    <a:pt x="406" y="46"/>
                  </a:cubicBezTo>
                  <a:cubicBezTo>
                    <a:pt x="405" y="47"/>
                    <a:pt x="405" y="48"/>
                    <a:pt x="404" y="49"/>
                  </a:cubicBezTo>
                  <a:cubicBezTo>
                    <a:pt x="404" y="49"/>
                    <a:pt x="402" y="50"/>
                    <a:pt x="402" y="51"/>
                  </a:cubicBezTo>
                  <a:cubicBezTo>
                    <a:pt x="402" y="51"/>
                    <a:pt x="404" y="52"/>
                    <a:pt x="405" y="52"/>
                  </a:cubicBezTo>
                  <a:cubicBezTo>
                    <a:pt x="405" y="53"/>
                    <a:pt x="406" y="54"/>
                    <a:pt x="407" y="54"/>
                  </a:cubicBezTo>
                  <a:cubicBezTo>
                    <a:pt x="408" y="53"/>
                    <a:pt x="409" y="51"/>
                    <a:pt x="410" y="50"/>
                  </a:cubicBezTo>
                  <a:close/>
                  <a:moveTo>
                    <a:pt x="399" y="41"/>
                  </a:moveTo>
                  <a:cubicBezTo>
                    <a:pt x="400" y="40"/>
                    <a:pt x="400" y="40"/>
                    <a:pt x="401" y="39"/>
                  </a:cubicBezTo>
                  <a:cubicBezTo>
                    <a:pt x="402" y="37"/>
                    <a:pt x="403" y="36"/>
                    <a:pt x="404" y="35"/>
                  </a:cubicBezTo>
                  <a:cubicBezTo>
                    <a:pt x="403" y="33"/>
                    <a:pt x="401" y="32"/>
                    <a:pt x="400" y="31"/>
                  </a:cubicBezTo>
                  <a:cubicBezTo>
                    <a:pt x="399" y="32"/>
                    <a:pt x="399" y="33"/>
                    <a:pt x="398" y="33"/>
                  </a:cubicBezTo>
                  <a:cubicBezTo>
                    <a:pt x="397" y="35"/>
                    <a:pt x="396" y="36"/>
                    <a:pt x="395" y="38"/>
                  </a:cubicBezTo>
                  <a:cubicBezTo>
                    <a:pt x="394" y="39"/>
                    <a:pt x="392" y="41"/>
                    <a:pt x="391" y="42"/>
                  </a:cubicBezTo>
                  <a:cubicBezTo>
                    <a:pt x="393" y="43"/>
                    <a:pt x="394" y="45"/>
                    <a:pt x="396" y="46"/>
                  </a:cubicBezTo>
                  <a:cubicBezTo>
                    <a:pt x="397" y="44"/>
                    <a:pt x="398" y="43"/>
                    <a:pt x="399" y="41"/>
                  </a:cubicBezTo>
                  <a:close/>
                  <a:moveTo>
                    <a:pt x="433" y="53"/>
                  </a:moveTo>
                  <a:cubicBezTo>
                    <a:pt x="434" y="53"/>
                    <a:pt x="434" y="54"/>
                    <a:pt x="435" y="54"/>
                  </a:cubicBezTo>
                  <a:cubicBezTo>
                    <a:pt x="436" y="55"/>
                    <a:pt x="437" y="56"/>
                    <a:pt x="437" y="56"/>
                  </a:cubicBezTo>
                  <a:cubicBezTo>
                    <a:pt x="438" y="56"/>
                    <a:pt x="439" y="54"/>
                    <a:pt x="439" y="54"/>
                  </a:cubicBezTo>
                  <a:cubicBezTo>
                    <a:pt x="440" y="53"/>
                    <a:pt x="440" y="52"/>
                    <a:pt x="441" y="52"/>
                  </a:cubicBezTo>
                  <a:cubicBezTo>
                    <a:pt x="441" y="51"/>
                    <a:pt x="442" y="50"/>
                    <a:pt x="442" y="49"/>
                  </a:cubicBezTo>
                  <a:cubicBezTo>
                    <a:pt x="442" y="49"/>
                    <a:pt x="440" y="48"/>
                    <a:pt x="440" y="48"/>
                  </a:cubicBezTo>
                  <a:cubicBezTo>
                    <a:pt x="440" y="48"/>
                    <a:pt x="439" y="50"/>
                    <a:pt x="438" y="50"/>
                  </a:cubicBezTo>
                  <a:cubicBezTo>
                    <a:pt x="438" y="50"/>
                    <a:pt x="437" y="48"/>
                    <a:pt x="436" y="48"/>
                  </a:cubicBezTo>
                  <a:cubicBezTo>
                    <a:pt x="436" y="48"/>
                    <a:pt x="435" y="46"/>
                    <a:pt x="434" y="47"/>
                  </a:cubicBezTo>
                  <a:cubicBezTo>
                    <a:pt x="433" y="47"/>
                    <a:pt x="433" y="48"/>
                    <a:pt x="432" y="49"/>
                  </a:cubicBezTo>
                  <a:cubicBezTo>
                    <a:pt x="432" y="49"/>
                    <a:pt x="431" y="50"/>
                    <a:pt x="431" y="51"/>
                  </a:cubicBezTo>
                  <a:cubicBezTo>
                    <a:pt x="430" y="51"/>
                    <a:pt x="429" y="53"/>
                    <a:pt x="429" y="53"/>
                  </a:cubicBezTo>
                  <a:cubicBezTo>
                    <a:pt x="429" y="54"/>
                    <a:pt x="431" y="54"/>
                    <a:pt x="431" y="55"/>
                  </a:cubicBezTo>
                  <a:cubicBezTo>
                    <a:pt x="432" y="54"/>
                    <a:pt x="432" y="53"/>
                    <a:pt x="433" y="53"/>
                  </a:cubicBezTo>
                  <a:close/>
                  <a:moveTo>
                    <a:pt x="464" y="31"/>
                  </a:moveTo>
                  <a:cubicBezTo>
                    <a:pt x="464" y="30"/>
                    <a:pt x="466" y="32"/>
                    <a:pt x="466" y="32"/>
                  </a:cubicBezTo>
                  <a:cubicBezTo>
                    <a:pt x="466" y="32"/>
                    <a:pt x="468" y="30"/>
                    <a:pt x="468" y="30"/>
                  </a:cubicBezTo>
                  <a:cubicBezTo>
                    <a:pt x="468" y="30"/>
                    <a:pt x="466" y="28"/>
                    <a:pt x="466" y="28"/>
                  </a:cubicBezTo>
                  <a:cubicBezTo>
                    <a:pt x="465" y="28"/>
                    <a:pt x="463" y="27"/>
                    <a:pt x="463" y="27"/>
                  </a:cubicBezTo>
                  <a:cubicBezTo>
                    <a:pt x="463" y="26"/>
                    <a:pt x="465" y="25"/>
                    <a:pt x="465" y="24"/>
                  </a:cubicBezTo>
                  <a:cubicBezTo>
                    <a:pt x="465" y="24"/>
                    <a:pt x="466" y="23"/>
                    <a:pt x="467" y="22"/>
                  </a:cubicBezTo>
                  <a:cubicBezTo>
                    <a:pt x="467" y="22"/>
                    <a:pt x="469" y="20"/>
                    <a:pt x="468" y="20"/>
                  </a:cubicBezTo>
                  <a:cubicBezTo>
                    <a:pt x="468" y="19"/>
                    <a:pt x="467" y="19"/>
                    <a:pt x="466" y="18"/>
                  </a:cubicBezTo>
                  <a:cubicBezTo>
                    <a:pt x="466" y="18"/>
                    <a:pt x="465" y="20"/>
                    <a:pt x="465" y="20"/>
                  </a:cubicBezTo>
                  <a:cubicBezTo>
                    <a:pt x="464" y="21"/>
                    <a:pt x="463" y="19"/>
                    <a:pt x="462" y="19"/>
                  </a:cubicBezTo>
                  <a:cubicBezTo>
                    <a:pt x="462" y="19"/>
                    <a:pt x="461" y="20"/>
                    <a:pt x="461" y="21"/>
                  </a:cubicBezTo>
                  <a:cubicBezTo>
                    <a:pt x="461" y="21"/>
                    <a:pt x="463" y="22"/>
                    <a:pt x="463" y="23"/>
                  </a:cubicBezTo>
                  <a:cubicBezTo>
                    <a:pt x="463" y="23"/>
                    <a:pt x="461" y="24"/>
                    <a:pt x="461" y="25"/>
                  </a:cubicBezTo>
                  <a:cubicBezTo>
                    <a:pt x="461" y="25"/>
                    <a:pt x="463" y="26"/>
                    <a:pt x="463" y="27"/>
                  </a:cubicBezTo>
                  <a:cubicBezTo>
                    <a:pt x="463" y="27"/>
                    <a:pt x="462" y="28"/>
                    <a:pt x="462" y="29"/>
                  </a:cubicBezTo>
                  <a:cubicBezTo>
                    <a:pt x="462" y="29"/>
                    <a:pt x="460" y="30"/>
                    <a:pt x="460" y="31"/>
                  </a:cubicBezTo>
                  <a:cubicBezTo>
                    <a:pt x="460" y="32"/>
                    <a:pt x="462" y="32"/>
                    <a:pt x="462" y="33"/>
                  </a:cubicBezTo>
                  <a:cubicBezTo>
                    <a:pt x="463" y="32"/>
                    <a:pt x="463" y="31"/>
                    <a:pt x="464" y="31"/>
                  </a:cubicBezTo>
                  <a:close/>
                  <a:moveTo>
                    <a:pt x="483" y="38"/>
                  </a:moveTo>
                  <a:cubicBezTo>
                    <a:pt x="483" y="38"/>
                    <a:pt x="485" y="40"/>
                    <a:pt x="485" y="40"/>
                  </a:cubicBezTo>
                  <a:cubicBezTo>
                    <a:pt x="485" y="39"/>
                    <a:pt x="487" y="38"/>
                    <a:pt x="487" y="37"/>
                  </a:cubicBezTo>
                  <a:cubicBezTo>
                    <a:pt x="487" y="37"/>
                    <a:pt x="485" y="36"/>
                    <a:pt x="485" y="36"/>
                  </a:cubicBezTo>
                  <a:cubicBezTo>
                    <a:pt x="484" y="36"/>
                    <a:pt x="483" y="34"/>
                    <a:pt x="482" y="34"/>
                  </a:cubicBezTo>
                  <a:cubicBezTo>
                    <a:pt x="482" y="34"/>
                    <a:pt x="481" y="36"/>
                    <a:pt x="481" y="36"/>
                  </a:cubicBezTo>
                  <a:cubicBezTo>
                    <a:pt x="480" y="37"/>
                    <a:pt x="479" y="38"/>
                    <a:pt x="479" y="39"/>
                  </a:cubicBezTo>
                  <a:cubicBezTo>
                    <a:pt x="479" y="39"/>
                    <a:pt x="481" y="40"/>
                    <a:pt x="481" y="40"/>
                  </a:cubicBezTo>
                  <a:cubicBezTo>
                    <a:pt x="482" y="40"/>
                    <a:pt x="482" y="38"/>
                    <a:pt x="483" y="38"/>
                  </a:cubicBezTo>
                  <a:close/>
                  <a:moveTo>
                    <a:pt x="498" y="32"/>
                  </a:moveTo>
                  <a:cubicBezTo>
                    <a:pt x="499" y="32"/>
                    <a:pt x="500" y="34"/>
                    <a:pt x="500" y="34"/>
                  </a:cubicBezTo>
                  <a:cubicBezTo>
                    <a:pt x="501" y="34"/>
                    <a:pt x="502" y="32"/>
                    <a:pt x="502" y="31"/>
                  </a:cubicBezTo>
                  <a:cubicBezTo>
                    <a:pt x="502" y="31"/>
                    <a:pt x="500" y="30"/>
                    <a:pt x="500" y="30"/>
                  </a:cubicBezTo>
                  <a:cubicBezTo>
                    <a:pt x="500" y="29"/>
                    <a:pt x="501" y="28"/>
                    <a:pt x="502" y="27"/>
                  </a:cubicBezTo>
                  <a:cubicBezTo>
                    <a:pt x="501" y="27"/>
                    <a:pt x="500" y="26"/>
                    <a:pt x="499" y="26"/>
                  </a:cubicBezTo>
                  <a:cubicBezTo>
                    <a:pt x="499" y="26"/>
                    <a:pt x="498" y="28"/>
                    <a:pt x="498" y="28"/>
                  </a:cubicBezTo>
                  <a:cubicBezTo>
                    <a:pt x="497" y="29"/>
                    <a:pt x="496" y="29"/>
                    <a:pt x="496" y="30"/>
                  </a:cubicBezTo>
                  <a:cubicBezTo>
                    <a:pt x="496" y="31"/>
                    <a:pt x="494" y="32"/>
                    <a:pt x="494" y="32"/>
                  </a:cubicBezTo>
                  <a:cubicBezTo>
                    <a:pt x="494" y="33"/>
                    <a:pt x="496" y="34"/>
                    <a:pt x="496" y="34"/>
                  </a:cubicBezTo>
                  <a:cubicBezTo>
                    <a:pt x="497" y="34"/>
                    <a:pt x="497" y="32"/>
                    <a:pt x="498" y="32"/>
                  </a:cubicBezTo>
                  <a:close/>
                  <a:moveTo>
                    <a:pt x="527" y="36"/>
                  </a:moveTo>
                  <a:cubicBezTo>
                    <a:pt x="526" y="36"/>
                    <a:pt x="525" y="34"/>
                    <a:pt x="525" y="34"/>
                  </a:cubicBezTo>
                  <a:cubicBezTo>
                    <a:pt x="524" y="34"/>
                    <a:pt x="523" y="36"/>
                    <a:pt x="523" y="37"/>
                  </a:cubicBezTo>
                  <a:cubicBezTo>
                    <a:pt x="523" y="37"/>
                    <a:pt x="525" y="38"/>
                    <a:pt x="525" y="38"/>
                  </a:cubicBezTo>
                  <a:cubicBezTo>
                    <a:pt x="525" y="39"/>
                    <a:pt x="527" y="40"/>
                    <a:pt x="527" y="40"/>
                  </a:cubicBezTo>
                  <a:cubicBezTo>
                    <a:pt x="528" y="40"/>
                    <a:pt x="529" y="38"/>
                    <a:pt x="529" y="38"/>
                  </a:cubicBezTo>
                  <a:cubicBezTo>
                    <a:pt x="530" y="37"/>
                    <a:pt x="530" y="36"/>
                    <a:pt x="531" y="36"/>
                  </a:cubicBezTo>
                  <a:cubicBezTo>
                    <a:pt x="530" y="35"/>
                    <a:pt x="529" y="35"/>
                    <a:pt x="528" y="34"/>
                  </a:cubicBezTo>
                  <a:cubicBezTo>
                    <a:pt x="528" y="34"/>
                    <a:pt x="530" y="32"/>
                    <a:pt x="530" y="32"/>
                  </a:cubicBezTo>
                  <a:cubicBezTo>
                    <a:pt x="530" y="31"/>
                    <a:pt x="528" y="30"/>
                    <a:pt x="528" y="30"/>
                  </a:cubicBezTo>
                  <a:cubicBezTo>
                    <a:pt x="528" y="30"/>
                    <a:pt x="526" y="32"/>
                    <a:pt x="526" y="32"/>
                  </a:cubicBezTo>
                  <a:cubicBezTo>
                    <a:pt x="526" y="33"/>
                    <a:pt x="528" y="33"/>
                    <a:pt x="528" y="34"/>
                  </a:cubicBezTo>
                  <a:cubicBezTo>
                    <a:pt x="528" y="34"/>
                    <a:pt x="527" y="36"/>
                    <a:pt x="527" y="36"/>
                  </a:cubicBezTo>
                  <a:close/>
                  <a:moveTo>
                    <a:pt x="567" y="49"/>
                  </a:moveTo>
                  <a:cubicBezTo>
                    <a:pt x="567" y="49"/>
                    <a:pt x="568" y="47"/>
                    <a:pt x="568" y="47"/>
                  </a:cubicBezTo>
                  <a:cubicBezTo>
                    <a:pt x="569" y="46"/>
                    <a:pt x="569" y="45"/>
                    <a:pt x="570" y="44"/>
                  </a:cubicBezTo>
                  <a:cubicBezTo>
                    <a:pt x="571" y="43"/>
                    <a:pt x="572" y="41"/>
                    <a:pt x="573" y="40"/>
                  </a:cubicBezTo>
                  <a:cubicBezTo>
                    <a:pt x="573" y="40"/>
                    <a:pt x="572" y="38"/>
                    <a:pt x="571" y="38"/>
                  </a:cubicBezTo>
                  <a:cubicBezTo>
                    <a:pt x="571" y="38"/>
                    <a:pt x="570" y="40"/>
                    <a:pt x="569" y="40"/>
                  </a:cubicBezTo>
                  <a:cubicBezTo>
                    <a:pt x="569" y="41"/>
                    <a:pt x="568" y="42"/>
                    <a:pt x="568" y="43"/>
                  </a:cubicBezTo>
                  <a:cubicBezTo>
                    <a:pt x="567" y="44"/>
                    <a:pt x="565" y="46"/>
                    <a:pt x="564" y="47"/>
                  </a:cubicBezTo>
                  <a:cubicBezTo>
                    <a:pt x="565" y="47"/>
                    <a:pt x="566" y="49"/>
                    <a:pt x="567" y="49"/>
                  </a:cubicBezTo>
                  <a:close/>
                  <a:moveTo>
                    <a:pt x="614" y="28"/>
                  </a:moveTo>
                  <a:cubicBezTo>
                    <a:pt x="614" y="28"/>
                    <a:pt x="615" y="26"/>
                    <a:pt x="616" y="26"/>
                  </a:cubicBezTo>
                  <a:cubicBezTo>
                    <a:pt x="616" y="26"/>
                    <a:pt x="618" y="28"/>
                    <a:pt x="618" y="28"/>
                  </a:cubicBezTo>
                  <a:cubicBezTo>
                    <a:pt x="618" y="28"/>
                    <a:pt x="620" y="30"/>
                    <a:pt x="620" y="30"/>
                  </a:cubicBezTo>
                  <a:cubicBezTo>
                    <a:pt x="620" y="30"/>
                    <a:pt x="622" y="28"/>
                    <a:pt x="622" y="27"/>
                  </a:cubicBezTo>
                  <a:cubicBezTo>
                    <a:pt x="622" y="27"/>
                    <a:pt x="620" y="26"/>
                    <a:pt x="619" y="26"/>
                  </a:cubicBezTo>
                  <a:cubicBezTo>
                    <a:pt x="619" y="25"/>
                    <a:pt x="621" y="24"/>
                    <a:pt x="621" y="23"/>
                  </a:cubicBezTo>
                  <a:cubicBezTo>
                    <a:pt x="621" y="23"/>
                    <a:pt x="620" y="22"/>
                    <a:pt x="619" y="22"/>
                  </a:cubicBezTo>
                  <a:cubicBezTo>
                    <a:pt x="618" y="22"/>
                    <a:pt x="618" y="24"/>
                    <a:pt x="617" y="24"/>
                  </a:cubicBezTo>
                  <a:cubicBezTo>
                    <a:pt x="617" y="24"/>
                    <a:pt x="616" y="22"/>
                    <a:pt x="615" y="22"/>
                  </a:cubicBezTo>
                  <a:cubicBezTo>
                    <a:pt x="615" y="22"/>
                    <a:pt x="614" y="24"/>
                    <a:pt x="613" y="24"/>
                  </a:cubicBezTo>
                  <a:cubicBezTo>
                    <a:pt x="613" y="25"/>
                    <a:pt x="612" y="26"/>
                    <a:pt x="612" y="27"/>
                  </a:cubicBezTo>
                  <a:cubicBezTo>
                    <a:pt x="611" y="27"/>
                    <a:pt x="610" y="28"/>
                    <a:pt x="610" y="29"/>
                  </a:cubicBezTo>
                  <a:cubicBezTo>
                    <a:pt x="610" y="30"/>
                    <a:pt x="612" y="30"/>
                    <a:pt x="612" y="31"/>
                  </a:cubicBezTo>
                  <a:cubicBezTo>
                    <a:pt x="613" y="30"/>
                    <a:pt x="613" y="29"/>
                    <a:pt x="614" y="28"/>
                  </a:cubicBezTo>
                  <a:close/>
                  <a:moveTo>
                    <a:pt x="628" y="29"/>
                  </a:moveTo>
                  <a:cubicBezTo>
                    <a:pt x="629" y="27"/>
                    <a:pt x="630" y="26"/>
                    <a:pt x="631" y="24"/>
                  </a:cubicBezTo>
                  <a:cubicBezTo>
                    <a:pt x="631" y="24"/>
                    <a:pt x="630" y="22"/>
                    <a:pt x="629" y="22"/>
                  </a:cubicBezTo>
                  <a:cubicBezTo>
                    <a:pt x="629" y="22"/>
                    <a:pt x="628" y="24"/>
                    <a:pt x="627" y="25"/>
                  </a:cubicBezTo>
                  <a:cubicBezTo>
                    <a:pt x="627" y="25"/>
                    <a:pt x="626" y="26"/>
                    <a:pt x="626" y="27"/>
                  </a:cubicBezTo>
                  <a:cubicBezTo>
                    <a:pt x="625" y="27"/>
                    <a:pt x="624" y="29"/>
                    <a:pt x="624" y="29"/>
                  </a:cubicBezTo>
                  <a:cubicBezTo>
                    <a:pt x="624" y="30"/>
                    <a:pt x="626" y="30"/>
                    <a:pt x="626" y="31"/>
                  </a:cubicBezTo>
                  <a:cubicBezTo>
                    <a:pt x="627" y="30"/>
                    <a:pt x="627" y="29"/>
                    <a:pt x="628" y="29"/>
                  </a:cubicBezTo>
                  <a:close/>
                  <a:moveTo>
                    <a:pt x="650" y="32"/>
                  </a:moveTo>
                  <a:cubicBezTo>
                    <a:pt x="651" y="32"/>
                    <a:pt x="652" y="33"/>
                    <a:pt x="653" y="33"/>
                  </a:cubicBezTo>
                  <a:cubicBezTo>
                    <a:pt x="653" y="33"/>
                    <a:pt x="654" y="31"/>
                    <a:pt x="654" y="31"/>
                  </a:cubicBezTo>
                  <a:cubicBezTo>
                    <a:pt x="655" y="31"/>
                    <a:pt x="655" y="29"/>
                    <a:pt x="656" y="29"/>
                  </a:cubicBezTo>
                  <a:cubicBezTo>
                    <a:pt x="656" y="29"/>
                    <a:pt x="658" y="31"/>
                    <a:pt x="658" y="30"/>
                  </a:cubicBezTo>
                  <a:cubicBezTo>
                    <a:pt x="659" y="30"/>
                    <a:pt x="660" y="29"/>
                    <a:pt x="660" y="28"/>
                  </a:cubicBezTo>
                  <a:cubicBezTo>
                    <a:pt x="660" y="28"/>
                    <a:pt x="662" y="26"/>
                    <a:pt x="662" y="26"/>
                  </a:cubicBezTo>
                  <a:cubicBezTo>
                    <a:pt x="662" y="25"/>
                    <a:pt x="660" y="25"/>
                    <a:pt x="659" y="24"/>
                  </a:cubicBezTo>
                  <a:cubicBezTo>
                    <a:pt x="659" y="25"/>
                    <a:pt x="658" y="26"/>
                    <a:pt x="658" y="27"/>
                  </a:cubicBezTo>
                  <a:cubicBezTo>
                    <a:pt x="657" y="27"/>
                    <a:pt x="656" y="25"/>
                    <a:pt x="655" y="25"/>
                  </a:cubicBezTo>
                  <a:cubicBezTo>
                    <a:pt x="655" y="25"/>
                    <a:pt x="653" y="23"/>
                    <a:pt x="653" y="23"/>
                  </a:cubicBezTo>
                  <a:cubicBezTo>
                    <a:pt x="653" y="23"/>
                    <a:pt x="652" y="25"/>
                    <a:pt x="652" y="25"/>
                  </a:cubicBezTo>
                  <a:cubicBezTo>
                    <a:pt x="651" y="26"/>
                    <a:pt x="650" y="27"/>
                    <a:pt x="650" y="28"/>
                  </a:cubicBezTo>
                  <a:cubicBezTo>
                    <a:pt x="649" y="28"/>
                    <a:pt x="649" y="29"/>
                    <a:pt x="648" y="30"/>
                  </a:cubicBezTo>
                  <a:cubicBezTo>
                    <a:pt x="649" y="30"/>
                    <a:pt x="650" y="31"/>
                    <a:pt x="650" y="32"/>
                  </a:cubicBezTo>
                  <a:close/>
                  <a:moveTo>
                    <a:pt x="695" y="38"/>
                  </a:moveTo>
                  <a:cubicBezTo>
                    <a:pt x="696" y="37"/>
                    <a:pt x="696" y="36"/>
                    <a:pt x="697" y="35"/>
                  </a:cubicBezTo>
                  <a:cubicBezTo>
                    <a:pt x="697" y="35"/>
                    <a:pt x="699" y="34"/>
                    <a:pt x="699" y="33"/>
                  </a:cubicBezTo>
                  <a:cubicBezTo>
                    <a:pt x="699" y="33"/>
                    <a:pt x="697" y="32"/>
                    <a:pt x="696" y="31"/>
                  </a:cubicBezTo>
                  <a:cubicBezTo>
                    <a:pt x="696" y="31"/>
                    <a:pt x="698" y="30"/>
                    <a:pt x="698" y="29"/>
                  </a:cubicBezTo>
                  <a:cubicBezTo>
                    <a:pt x="698" y="29"/>
                    <a:pt x="696" y="27"/>
                    <a:pt x="696" y="27"/>
                  </a:cubicBezTo>
                  <a:cubicBezTo>
                    <a:pt x="695" y="28"/>
                    <a:pt x="694" y="29"/>
                    <a:pt x="694" y="30"/>
                  </a:cubicBezTo>
                  <a:cubicBezTo>
                    <a:pt x="694" y="30"/>
                    <a:pt x="693" y="31"/>
                    <a:pt x="692" y="32"/>
                  </a:cubicBezTo>
                  <a:cubicBezTo>
                    <a:pt x="693" y="33"/>
                    <a:pt x="695" y="33"/>
                    <a:pt x="695" y="34"/>
                  </a:cubicBezTo>
                  <a:cubicBezTo>
                    <a:pt x="695" y="34"/>
                    <a:pt x="693" y="35"/>
                    <a:pt x="693" y="36"/>
                  </a:cubicBezTo>
                  <a:cubicBezTo>
                    <a:pt x="694" y="36"/>
                    <a:pt x="695" y="38"/>
                    <a:pt x="695" y="38"/>
                  </a:cubicBezTo>
                  <a:close/>
                  <a:moveTo>
                    <a:pt x="720" y="28"/>
                  </a:moveTo>
                  <a:cubicBezTo>
                    <a:pt x="721" y="27"/>
                    <a:pt x="721" y="27"/>
                    <a:pt x="722" y="26"/>
                  </a:cubicBezTo>
                  <a:cubicBezTo>
                    <a:pt x="720" y="25"/>
                    <a:pt x="719" y="24"/>
                    <a:pt x="717" y="23"/>
                  </a:cubicBezTo>
                  <a:cubicBezTo>
                    <a:pt x="717" y="23"/>
                    <a:pt x="716" y="24"/>
                    <a:pt x="716" y="25"/>
                  </a:cubicBezTo>
                  <a:cubicBezTo>
                    <a:pt x="715" y="25"/>
                    <a:pt x="718" y="26"/>
                    <a:pt x="718" y="26"/>
                  </a:cubicBezTo>
                  <a:cubicBezTo>
                    <a:pt x="718" y="27"/>
                    <a:pt x="716" y="28"/>
                    <a:pt x="716" y="29"/>
                  </a:cubicBezTo>
                  <a:cubicBezTo>
                    <a:pt x="716" y="29"/>
                    <a:pt x="714" y="30"/>
                    <a:pt x="714" y="31"/>
                  </a:cubicBezTo>
                  <a:cubicBezTo>
                    <a:pt x="714" y="32"/>
                    <a:pt x="716" y="32"/>
                    <a:pt x="717" y="33"/>
                  </a:cubicBezTo>
                  <a:cubicBezTo>
                    <a:pt x="718" y="31"/>
                    <a:pt x="719" y="30"/>
                    <a:pt x="720" y="28"/>
                  </a:cubicBezTo>
                  <a:close/>
                  <a:moveTo>
                    <a:pt x="736" y="44"/>
                  </a:moveTo>
                  <a:cubicBezTo>
                    <a:pt x="737" y="44"/>
                    <a:pt x="738" y="46"/>
                    <a:pt x="738" y="46"/>
                  </a:cubicBezTo>
                  <a:cubicBezTo>
                    <a:pt x="739" y="46"/>
                    <a:pt x="739" y="44"/>
                    <a:pt x="740" y="44"/>
                  </a:cubicBezTo>
                  <a:cubicBezTo>
                    <a:pt x="741" y="43"/>
                    <a:pt x="741" y="42"/>
                    <a:pt x="742" y="41"/>
                  </a:cubicBezTo>
                  <a:cubicBezTo>
                    <a:pt x="742" y="41"/>
                    <a:pt x="743" y="43"/>
                    <a:pt x="744" y="43"/>
                  </a:cubicBezTo>
                  <a:cubicBezTo>
                    <a:pt x="745" y="43"/>
                    <a:pt x="745" y="41"/>
                    <a:pt x="746" y="41"/>
                  </a:cubicBezTo>
                  <a:cubicBezTo>
                    <a:pt x="746" y="40"/>
                    <a:pt x="748" y="39"/>
                    <a:pt x="747" y="39"/>
                  </a:cubicBezTo>
                  <a:cubicBezTo>
                    <a:pt x="747" y="38"/>
                    <a:pt x="745" y="37"/>
                    <a:pt x="745" y="37"/>
                  </a:cubicBezTo>
                  <a:cubicBezTo>
                    <a:pt x="745" y="37"/>
                    <a:pt x="744" y="39"/>
                    <a:pt x="744" y="39"/>
                  </a:cubicBezTo>
                  <a:cubicBezTo>
                    <a:pt x="743" y="39"/>
                    <a:pt x="742" y="37"/>
                    <a:pt x="741" y="37"/>
                  </a:cubicBezTo>
                  <a:cubicBezTo>
                    <a:pt x="741" y="37"/>
                    <a:pt x="740" y="39"/>
                    <a:pt x="740" y="40"/>
                  </a:cubicBezTo>
                  <a:cubicBezTo>
                    <a:pt x="739" y="40"/>
                    <a:pt x="739" y="42"/>
                    <a:pt x="738" y="42"/>
                  </a:cubicBezTo>
                  <a:cubicBezTo>
                    <a:pt x="737" y="42"/>
                    <a:pt x="736" y="40"/>
                    <a:pt x="736" y="40"/>
                  </a:cubicBezTo>
                  <a:cubicBezTo>
                    <a:pt x="735" y="40"/>
                    <a:pt x="735" y="42"/>
                    <a:pt x="734" y="42"/>
                  </a:cubicBezTo>
                  <a:cubicBezTo>
                    <a:pt x="735" y="43"/>
                    <a:pt x="735" y="44"/>
                    <a:pt x="736" y="44"/>
                  </a:cubicBezTo>
                  <a:close/>
                  <a:moveTo>
                    <a:pt x="758" y="43"/>
                  </a:moveTo>
                  <a:cubicBezTo>
                    <a:pt x="758" y="43"/>
                    <a:pt x="760" y="41"/>
                    <a:pt x="760" y="41"/>
                  </a:cubicBezTo>
                  <a:cubicBezTo>
                    <a:pt x="760" y="40"/>
                    <a:pt x="761" y="39"/>
                    <a:pt x="761" y="39"/>
                  </a:cubicBezTo>
                  <a:cubicBezTo>
                    <a:pt x="762" y="38"/>
                    <a:pt x="763" y="37"/>
                    <a:pt x="763" y="36"/>
                  </a:cubicBezTo>
                  <a:cubicBezTo>
                    <a:pt x="763" y="36"/>
                    <a:pt x="761" y="35"/>
                    <a:pt x="761" y="35"/>
                  </a:cubicBezTo>
                  <a:cubicBezTo>
                    <a:pt x="761" y="34"/>
                    <a:pt x="762" y="33"/>
                    <a:pt x="763" y="32"/>
                  </a:cubicBezTo>
                  <a:cubicBezTo>
                    <a:pt x="763" y="32"/>
                    <a:pt x="765" y="34"/>
                    <a:pt x="765" y="34"/>
                  </a:cubicBezTo>
                  <a:cubicBezTo>
                    <a:pt x="765" y="34"/>
                    <a:pt x="766" y="32"/>
                    <a:pt x="767" y="32"/>
                  </a:cubicBezTo>
                  <a:cubicBezTo>
                    <a:pt x="767" y="31"/>
                    <a:pt x="768" y="30"/>
                    <a:pt x="768" y="30"/>
                  </a:cubicBezTo>
                  <a:cubicBezTo>
                    <a:pt x="767" y="29"/>
                    <a:pt x="765" y="27"/>
                    <a:pt x="764" y="26"/>
                  </a:cubicBezTo>
                  <a:cubicBezTo>
                    <a:pt x="763" y="27"/>
                    <a:pt x="763" y="28"/>
                    <a:pt x="762" y="29"/>
                  </a:cubicBezTo>
                  <a:cubicBezTo>
                    <a:pt x="762" y="29"/>
                    <a:pt x="760" y="27"/>
                    <a:pt x="760" y="27"/>
                  </a:cubicBezTo>
                  <a:cubicBezTo>
                    <a:pt x="760" y="27"/>
                    <a:pt x="758" y="29"/>
                    <a:pt x="758" y="29"/>
                  </a:cubicBezTo>
                  <a:cubicBezTo>
                    <a:pt x="758" y="29"/>
                    <a:pt x="761" y="30"/>
                    <a:pt x="760" y="31"/>
                  </a:cubicBezTo>
                  <a:cubicBezTo>
                    <a:pt x="760" y="31"/>
                    <a:pt x="759" y="32"/>
                    <a:pt x="759" y="33"/>
                  </a:cubicBezTo>
                  <a:cubicBezTo>
                    <a:pt x="759" y="33"/>
                    <a:pt x="761" y="34"/>
                    <a:pt x="761" y="35"/>
                  </a:cubicBezTo>
                  <a:cubicBezTo>
                    <a:pt x="761" y="35"/>
                    <a:pt x="760" y="36"/>
                    <a:pt x="759" y="37"/>
                  </a:cubicBezTo>
                  <a:cubicBezTo>
                    <a:pt x="759" y="37"/>
                    <a:pt x="758" y="39"/>
                    <a:pt x="758" y="39"/>
                  </a:cubicBezTo>
                  <a:cubicBezTo>
                    <a:pt x="757" y="40"/>
                    <a:pt x="756" y="41"/>
                    <a:pt x="756" y="41"/>
                  </a:cubicBezTo>
                  <a:cubicBezTo>
                    <a:pt x="757" y="42"/>
                    <a:pt x="757" y="43"/>
                    <a:pt x="758" y="43"/>
                  </a:cubicBezTo>
                  <a:close/>
                  <a:moveTo>
                    <a:pt x="750" y="30"/>
                  </a:moveTo>
                  <a:cubicBezTo>
                    <a:pt x="750" y="30"/>
                    <a:pt x="752" y="28"/>
                    <a:pt x="752" y="28"/>
                  </a:cubicBezTo>
                  <a:cubicBezTo>
                    <a:pt x="752" y="28"/>
                    <a:pt x="750" y="26"/>
                    <a:pt x="750" y="26"/>
                  </a:cubicBezTo>
                  <a:cubicBezTo>
                    <a:pt x="749" y="26"/>
                    <a:pt x="749" y="28"/>
                    <a:pt x="748" y="28"/>
                  </a:cubicBezTo>
                  <a:cubicBezTo>
                    <a:pt x="748" y="29"/>
                    <a:pt x="746" y="30"/>
                    <a:pt x="746" y="31"/>
                  </a:cubicBezTo>
                  <a:cubicBezTo>
                    <a:pt x="746" y="31"/>
                    <a:pt x="748" y="32"/>
                    <a:pt x="749" y="32"/>
                  </a:cubicBezTo>
                  <a:cubicBezTo>
                    <a:pt x="749" y="33"/>
                    <a:pt x="751" y="34"/>
                    <a:pt x="751" y="34"/>
                  </a:cubicBezTo>
                  <a:cubicBezTo>
                    <a:pt x="752" y="34"/>
                    <a:pt x="752" y="32"/>
                    <a:pt x="753" y="32"/>
                  </a:cubicBezTo>
                  <a:cubicBezTo>
                    <a:pt x="752" y="31"/>
                    <a:pt x="750" y="31"/>
                    <a:pt x="750" y="30"/>
                  </a:cubicBezTo>
                  <a:close/>
                  <a:moveTo>
                    <a:pt x="787" y="37"/>
                  </a:moveTo>
                  <a:cubicBezTo>
                    <a:pt x="787" y="37"/>
                    <a:pt x="789" y="36"/>
                    <a:pt x="789" y="35"/>
                  </a:cubicBezTo>
                  <a:cubicBezTo>
                    <a:pt x="789" y="35"/>
                    <a:pt x="787" y="34"/>
                    <a:pt x="787" y="33"/>
                  </a:cubicBezTo>
                  <a:cubicBezTo>
                    <a:pt x="787" y="33"/>
                    <a:pt x="788" y="32"/>
                    <a:pt x="789" y="31"/>
                  </a:cubicBezTo>
                  <a:cubicBezTo>
                    <a:pt x="789" y="31"/>
                    <a:pt x="790" y="29"/>
                    <a:pt x="790" y="29"/>
                  </a:cubicBezTo>
                  <a:cubicBezTo>
                    <a:pt x="790" y="28"/>
                    <a:pt x="788" y="27"/>
                    <a:pt x="788" y="27"/>
                  </a:cubicBezTo>
                  <a:cubicBezTo>
                    <a:pt x="787" y="27"/>
                    <a:pt x="786" y="26"/>
                    <a:pt x="786" y="25"/>
                  </a:cubicBezTo>
                  <a:cubicBezTo>
                    <a:pt x="785" y="25"/>
                    <a:pt x="784" y="27"/>
                    <a:pt x="784" y="28"/>
                  </a:cubicBezTo>
                  <a:cubicBezTo>
                    <a:pt x="784" y="28"/>
                    <a:pt x="782" y="26"/>
                    <a:pt x="782" y="26"/>
                  </a:cubicBezTo>
                  <a:cubicBezTo>
                    <a:pt x="781" y="26"/>
                    <a:pt x="781" y="28"/>
                    <a:pt x="780" y="28"/>
                  </a:cubicBezTo>
                  <a:cubicBezTo>
                    <a:pt x="780" y="29"/>
                    <a:pt x="778" y="30"/>
                    <a:pt x="778" y="30"/>
                  </a:cubicBezTo>
                  <a:cubicBezTo>
                    <a:pt x="778" y="31"/>
                    <a:pt x="780" y="32"/>
                    <a:pt x="781" y="32"/>
                  </a:cubicBezTo>
                  <a:cubicBezTo>
                    <a:pt x="781" y="32"/>
                    <a:pt x="782" y="30"/>
                    <a:pt x="782" y="30"/>
                  </a:cubicBezTo>
                  <a:cubicBezTo>
                    <a:pt x="783" y="30"/>
                    <a:pt x="784" y="31"/>
                    <a:pt x="785" y="32"/>
                  </a:cubicBezTo>
                  <a:cubicBezTo>
                    <a:pt x="785" y="32"/>
                    <a:pt x="786" y="33"/>
                    <a:pt x="787" y="33"/>
                  </a:cubicBezTo>
                  <a:cubicBezTo>
                    <a:pt x="786" y="34"/>
                    <a:pt x="786" y="35"/>
                    <a:pt x="785" y="35"/>
                  </a:cubicBezTo>
                  <a:cubicBezTo>
                    <a:pt x="785" y="36"/>
                    <a:pt x="783" y="37"/>
                    <a:pt x="783" y="38"/>
                  </a:cubicBezTo>
                  <a:cubicBezTo>
                    <a:pt x="783" y="38"/>
                    <a:pt x="785" y="39"/>
                    <a:pt x="786" y="39"/>
                  </a:cubicBezTo>
                  <a:cubicBezTo>
                    <a:pt x="786" y="39"/>
                    <a:pt x="787" y="38"/>
                    <a:pt x="787" y="37"/>
                  </a:cubicBezTo>
                  <a:close/>
                  <a:moveTo>
                    <a:pt x="772" y="25"/>
                  </a:moveTo>
                  <a:cubicBezTo>
                    <a:pt x="772" y="25"/>
                    <a:pt x="773" y="23"/>
                    <a:pt x="773" y="23"/>
                  </a:cubicBezTo>
                  <a:cubicBezTo>
                    <a:pt x="774" y="23"/>
                    <a:pt x="775" y="21"/>
                    <a:pt x="775" y="21"/>
                  </a:cubicBezTo>
                  <a:cubicBezTo>
                    <a:pt x="776" y="19"/>
                    <a:pt x="777" y="18"/>
                    <a:pt x="779" y="16"/>
                  </a:cubicBezTo>
                  <a:cubicBezTo>
                    <a:pt x="778" y="16"/>
                    <a:pt x="777" y="15"/>
                    <a:pt x="776" y="15"/>
                  </a:cubicBezTo>
                  <a:cubicBezTo>
                    <a:pt x="776" y="15"/>
                    <a:pt x="775" y="17"/>
                    <a:pt x="775" y="17"/>
                  </a:cubicBezTo>
                  <a:cubicBezTo>
                    <a:pt x="774" y="17"/>
                    <a:pt x="773" y="18"/>
                    <a:pt x="773" y="19"/>
                  </a:cubicBezTo>
                  <a:cubicBezTo>
                    <a:pt x="772" y="21"/>
                    <a:pt x="771" y="22"/>
                    <a:pt x="769" y="24"/>
                  </a:cubicBezTo>
                  <a:cubicBezTo>
                    <a:pt x="770" y="24"/>
                    <a:pt x="771" y="25"/>
                    <a:pt x="772" y="25"/>
                  </a:cubicBezTo>
                  <a:close/>
                  <a:moveTo>
                    <a:pt x="801" y="37"/>
                  </a:moveTo>
                  <a:cubicBezTo>
                    <a:pt x="801" y="37"/>
                    <a:pt x="804" y="39"/>
                    <a:pt x="804" y="39"/>
                  </a:cubicBezTo>
                  <a:cubicBezTo>
                    <a:pt x="804" y="39"/>
                    <a:pt x="805" y="37"/>
                    <a:pt x="805" y="37"/>
                  </a:cubicBezTo>
                  <a:cubicBezTo>
                    <a:pt x="805" y="36"/>
                    <a:pt x="807" y="35"/>
                    <a:pt x="807" y="35"/>
                  </a:cubicBezTo>
                  <a:cubicBezTo>
                    <a:pt x="807" y="34"/>
                    <a:pt x="805" y="33"/>
                    <a:pt x="805" y="33"/>
                  </a:cubicBezTo>
                  <a:cubicBezTo>
                    <a:pt x="805" y="32"/>
                    <a:pt x="806" y="31"/>
                    <a:pt x="806" y="31"/>
                  </a:cubicBezTo>
                  <a:cubicBezTo>
                    <a:pt x="807" y="30"/>
                    <a:pt x="808" y="29"/>
                    <a:pt x="808" y="28"/>
                  </a:cubicBezTo>
                  <a:cubicBezTo>
                    <a:pt x="809" y="28"/>
                    <a:pt x="809" y="26"/>
                    <a:pt x="810" y="26"/>
                  </a:cubicBezTo>
                  <a:cubicBezTo>
                    <a:pt x="810" y="26"/>
                    <a:pt x="812" y="28"/>
                    <a:pt x="812" y="28"/>
                  </a:cubicBezTo>
                  <a:cubicBezTo>
                    <a:pt x="813" y="28"/>
                    <a:pt x="813" y="26"/>
                    <a:pt x="814" y="26"/>
                  </a:cubicBezTo>
                  <a:cubicBezTo>
                    <a:pt x="814" y="25"/>
                    <a:pt x="816" y="27"/>
                    <a:pt x="816" y="27"/>
                  </a:cubicBezTo>
                  <a:cubicBezTo>
                    <a:pt x="816" y="27"/>
                    <a:pt x="818" y="25"/>
                    <a:pt x="818" y="25"/>
                  </a:cubicBezTo>
                  <a:cubicBezTo>
                    <a:pt x="818" y="25"/>
                    <a:pt x="820" y="23"/>
                    <a:pt x="819" y="23"/>
                  </a:cubicBezTo>
                  <a:cubicBezTo>
                    <a:pt x="819" y="22"/>
                    <a:pt x="817" y="22"/>
                    <a:pt x="817" y="21"/>
                  </a:cubicBezTo>
                  <a:cubicBezTo>
                    <a:pt x="817" y="21"/>
                    <a:pt x="816" y="23"/>
                    <a:pt x="816" y="23"/>
                  </a:cubicBezTo>
                  <a:cubicBezTo>
                    <a:pt x="815" y="23"/>
                    <a:pt x="814" y="22"/>
                    <a:pt x="813" y="22"/>
                  </a:cubicBezTo>
                  <a:cubicBezTo>
                    <a:pt x="813" y="22"/>
                    <a:pt x="812" y="24"/>
                    <a:pt x="812" y="24"/>
                  </a:cubicBezTo>
                  <a:cubicBezTo>
                    <a:pt x="811" y="24"/>
                    <a:pt x="810" y="22"/>
                    <a:pt x="809" y="22"/>
                  </a:cubicBezTo>
                  <a:cubicBezTo>
                    <a:pt x="809" y="22"/>
                    <a:pt x="808" y="24"/>
                    <a:pt x="808" y="24"/>
                  </a:cubicBezTo>
                  <a:cubicBezTo>
                    <a:pt x="807" y="25"/>
                    <a:pt x="806" y="26"/>
                    <a:pt x="806" y="27"/>
                  </a:cubicBezTo>
                  <a:cubicBezTo>
                    <a:pt x="805" y="27"/>
                    <a:pt x="805" y="28"/>
                    <a:pt x="804" y="29"/>
                  </a:cubicBezTo>
                  <a:cubicBezTo>
                    <a:pt x="804" y="29"/>
                    <a:pt x="803" y="31"/>
                    <a:pt x="803" y="31"/>
                  </a:cubicBezTo>
                  <a:cubicBezTo>
                    <a:pt x="802" y="31"/>
                    <a:pt x="801" y="29"/>
                    <a:pt x="800" y="29"/>
                  </a:cubicBezTo>
                  <a:cubicBezTo>
                    <a:pt x="800" y="29"/>
                    <a:pt x="799" y="31"/>
                    <a:pt x="799" y="32"/>
                  </a:cubicBezTo>
                  <a:cubicBezTo>
                    <a:pt x="799" y="32"/>
                    <a:pt x="801" y="33"/>
                    <a:pt x="801" y="33"/>
                  </a:cubicBezTo>
                  <a:cubicBezTo>
                    <a:pt x="802" y="34"/>
                    <a:pt x="802" y="35"/>
                    <a:pt x="803" y="35"/>
                  </a:cubicBezTo>
                  <a:cubicBezTo>
                    <a:pt x="803" y="36"/>
                    <a:pt x="801" y="37"/>
                    <a:pt x="801" y="37"/>
                  </a:cubicBezTo>
                  <a:close/>
                  <a:moveTo>
                    <a:pt x="853" y="52"/>
                  </a:moveTo>
                  <a:cubicBezTo>
                    <a:pt x="853" y="52"/>
                    <a:pt x="852" y="51"/>
                    <a:pt x="851" y="51"/>
                  </a:cubicBezTo>
                  <a:cubicBezTo>
                    <a:pt x="851" y="50"/>
                    <a:pt x="849" y="49"/>
                    <a:pt x="849" y="49"/>
                  </a:cubicBezTo>
                  <a:cubicBezTo>
                    <a:pt x="849" y="49"/>
                    <a:pt x="848" y="51"/>
                    <a:pt x="847" y="51"/>
                  </a:cubicBezTo>
                  <a:cubicBezTo>
                    <a:pt x="847" y="51"/>
                    <a:pt x="846" y="53"/>
                    <a:pt x="846" y="53"/>
                  </a:cubicBezTo>
                  <a:cubicBezTo>
                    <a:pt x="846" y="54"/>
                    <a:pt x="847" y="55"/>
                    <a:pt x="848" y="55"/>
                  </a:cubicBezTo>
                  <a:cubicBezTo>
                    <a:pt x="848" y="55"/>
                    <a:pt x="850" y="57"/>
                    <a:pt x="850" y="57"/>
                  </a:cubicBezTo>
                  <a:cubicBezTo>
                    <a:pt x="850" y="57"/>
                    <a:pt x="852" y="55"/>
                    <a:pt x="852" y="55"/>
                  </a:cubicBezTo>
                  <a:cubicBezTo>
                    <a:pt x="852" y="54"/>
                    <a:pt x="853" y="53"/>
                    <a:pt x="853" y="52"/>
                  </a:cubicBezTo>
                  <a:close/>
                  <a:moveTo>
                    <a:pt x="883" y="46"/>
                  </a:moveTo>
                  <a:cubicBezTo>
                    <a:pt x="883" y="46"/>
                    <a:pt x="884" y="45"/>
                    <a:pt x="884" y="44"/>
                  </a:cubicBezTo>
                  <a:cubicBezTo>
                    <a:pt x="884" y="44"/>
                    <a:pt x="886" y="43"/>
                    <a:pt x="886" y="42"/>
                  </a:cubicBezTo>
                  <a:cubicBezTo>
                    <a:pt x="886" y="41"/>
                    <a:pt x="884" y="41"/>
                    <a:pt x="884" y="40"/>
                  </a:cubicBezTo>
                  <a:cubicBezTo>
                    <a:pt x="883" y="40"/>
                    <a:pt x="883" y="42"/>
                    <a:pt x="882" y="42"/>
                  </a:cubicBezTo>
                  <a:cubicBezTo>
                    <a:pt x="882" y="43"/>
                    <a:pt x="880" y="41"/>
                    <a:pt x="880" y="41"/>
                  </a:cubicBezTo>
                  <a:cubicBezTo>
                    <a:pt x="880" y="41"/>
                    <a:pt x="878" y="43"/>
                    <a:pt x="878" y="43"/>
                  </a:cubicBezTo>
                  <a:cubicBezTo>
                    <a:pt x="878" y="44"/>
                    <a:pt x="880" y="44"/>
                    <a:pt x="881" y="45"/>
                  </a:cubicBezTo>
                  <a:cubicBezTo>
                    <a:pt x="880" y="45"/>
                    <a:pt x="879" y="46"/>
                    <a:pt x="879" y="47"/>
                  </a:cubicBezTo>
                  <a:cubicBezTo>
                    <a:pt x="879" y="47"/>
                    <a:pt x="881" y="48"/>
                    <a:pt x="881" y="49"/>
                  </a:cubicBezTo>
                  <a:cubicBezTo>
                    <a:pt x="881" y="49"/>
                    <a:pt x="883" y="50"/>
                    <a:pt x="883" y="50"/>
                  </a:cubicBezTo>
                  <a:cubicBezTo>
                    <a:pt x="884" y="50"/>
                    <a:pt x="884" y="48"/>
                    <a:pt x="885" y="48"/>
                  </a:cubicBezTo>
                  <a:cubicBezTo>
                    <a:pt x="885" y="47"/>
                    <a:pt x="883" y="47"/>
                    <a:pt x="883" y="46"/>
                  </a:cubicBezTo>
                  <a:close/>
                  <a:moveTo>
                    <a:pt x="883" y="32"/>
                  </a:moveTo>
                  <a:cubicBezTo>
                    <a:pt x="883" y="32"/>
                    <a:pt x="884" y="31"/>
                    <a:pt x="885" y="30"/>
                  </a:cubicBezTo>
                  <a:cubicBezTo>
                    <a:pt x="884" y="30"/>
                    <a:pt x="883" y="29"/>
                    <a:pt x="882" y="28"/>
                  </a:cubicBezTo>
                  <a:cubicBezTo>
                    <a:pt x="882" y="28"/>
                    <a:pt x="880" y="27"/>
                    <a:pt x="880" y="27"/>
                  </a:cubicBezTo>
                  <a:cubicBezTo>
                    <a:pt x="880" y="26"/>
                    <a:pt x="882" y="25"/>
                    <a:pt x="882" y="25"/>
                  </a:cubicBezTo>
                  <a:cubicBezTo>
                    <a:pt x="881" y="24"/>
                    <a:pt x="880" y="23"/>
                    <a:pt x="880" y="23"/>
                  </a:cubicBezTo>
                  <a:cubicBezTo>
                    <a:pt x="879" y="23"/>
                    <a:pt x="878" y="25"/>
                    <a:pt x="878" y="25"/>
                  </a:cubicBezTo>
                  <a:cubicBezTo>
                    <a:pt x="878" y="25"/>
                    <a:pt x="876" y="27"/>
                    <a:pt x="876" y="27"/>
                  </a:cubicBezTo>
                  <a:cubicBezTo>
                    <a:pt x="876" y="28"/>
                    <a:pt x="878" y="28"/>
                    <a:pt x="878" y="29"/>
                  </a:cubicBezTo>
                  <a:cubicBezTo>
                    <a:pt x="878" y="30"/>
                    <a:pt x="877" y="30"/>
                    <a:pt x="877" y="31"/>
                  </a:cubicBezTo>
                  <a:cubicBezTo>
                    <a:pt x="877" y="32"/>
                    <a:pt x="879" y="33"/>
                    <a:pt x="879" y="33"/>
                  </a:cubicBezTo>
                  <a:cubicBezTo>
                    <a:pt x="880" y="33"/>
                    <a:pt x="880" y="34"/>
                    <a:pt x="881" y="35"/>
                  </a:cubicBezTo>
                  <a:cubicBezTo>
                    <a:pt x="882" y="34"/>
                    <a:pt x="882" y="33"/>
                    <a:pt x="883" y="32"/>
                  </a:cubicBezTo>
                  <a:close/>
                  <a:moveTo>
                    <a:pt x="900" y="42"/>
                  </a:moveTo>
                  <a:cubicBezTo>
                    <a:pt x="901" y="42"/>
                    <a:pt x="901" y="40"/>
                    <a:pt x="902" y="40"/>
                  </a:cubicBezTo>
                  <a:cubicBezTo>
                    <a:pt x="902" y="39"/>
                    <a:pt x="904" y="38"/>
                    <a:pt x="904" y="38"/>
                  </a:cubicBezTo>
                  <a:cubicBezTo>
                    <a:pt x="904" y="38"/>
                    <a:pt x="902" y="36"/>
                    <a:pt x="901" y="36"/>
                  </a:cubicBezTo>
                  <a:cubicBezTo>
                    <a:pt x="901" y="36"/>
                    <a:pt x="900" y="38"/>
                    <a:pt x="900" y="38"/>
                  </a:cubicBezTo>
                  <a:cubicBezTo>
                    <a:pt x="899" y="39"/>
                    <a:pt x="899" y="40"/>
                    <a:pt x="898" y="40"/>
                  </a:cubicBezTo>
                  <a:cubicBezTo>
                    <a:pt x="898" y="41"/>
                    <a:pt x="896" y="39"/>
                    <a:pt x="896" y="39"/>
                  </a:cubicBezTo>
                  <a:cubicBezTo>
                    <a:pt x="896" y="39"/>
                    <a:pt x="894" y="41"/>
                    <a:pt x="894" y="41"/>
                  </a:cubicBezTo>
                  <a:cubicBezTo>
                    <a:pt x="894" y="41"/>
                    <a:pt x="896" y="43"/>
                    <a:pt x="896" y="43"/>
                  </a:cubicBezTo>
                  <a:cubicBezTo>
                    <a:pt x="897" y="43"/>
                    <a:pt x="897" y="41"/>
                    <a:pt x="898" y="40"/>
                  </a:cubicBezTo>
                  <a:cubicBezTo>
                    <a:pt x="898" y="40"/>
                    <a:pt x="900" y="42"/>
                    <a:pt x="900" y="42"/>
                  </a:cubicBezTo>
                  <a:close/>
                  <a:moveTo>
                    <a:pt x="899" y="30"/>
                  </a:moveTo>
                  <a:cubicBezTo>
                    <a:pt x="900" y="31"/>
                    <a:pt x="902" y="33"/>
                    <a:pt x="903" y="34"/>
                  </a:cubicBezTo>
                  <a:cubicBezTo>
                    <a:pt x="904" y="33"/>
                    <a:pt x="904" y="32"/>
                    <a:pt x="905" y="31"/>
                  </a:cubicBezTo>
                  <a:cubicBezTo>
                    <a:pt x="905" y="31"/>
                    <a:pt x="906" y="33"/>
                    <a:pt x="907" y="33"/>
                  </a:cubicBezTo>
                  <a:cubicBezTo>
                    <a:pt x="907" y="32"/>
                    <a:pt x="909" y="32"/>
                    <a:pt x="909" y="31"/>
                  </a:cubicBezTo>
                  <a:cubicBezTo>
                    <a:pt x="909" y="30"/>
                    <a:pt x="907" y="30"/>
                    <a:pt x="906" y="29"/>
                  </a:cubicBezTo>
                  <a:cubicBezTo>
                    <a:pt x="906" y="29"/>
                    <a:pt x="908" y="28"/>
                    <a:pt x="908" y="27"/>
                  </a:cubicBezTo>
                  <a:cubicBezTo>
                    <a:pt x="907" y="26"/>
                    <a:pt x="905" y="25"/>
                    <a:pt x="904" y="24"/>
                  </a:cubicBezTo>
                  <a:cubicBezTo>
                    <a:pt x="903" y="25"/>
                    <a:pt x="901" y="27"/>
                    <a:pt x="900" y="28"/>
                  </a:cubicBezTo>
                  <a:cubicBezTo>
                    <a:pt x="900" y="29"/>
                    <a:pt x="899" y="30"/>
                    <a:pt x="899" y="30"/>
                  </a:cubicBezTo>
                  <a:close/>
                  <a:moveTo>
                    <a:pt x="961" y="50"/>
                  </a:moveTo>
                  <a:cubicBezTo>
                    <a:pt x="962" y="48"/>
                    <a:pt x="964" y="47"/>
                    <a:pt x="965" y="45"/>
                  </a:cubicBezTo>
                  <a:cubicBezTo>
                    <a:pt x="964" y="45"/>
                    <a:pt x="963" y="44"/>
                    <a:pt x="963" y="44"/>
                  </a:cubicBezTo>
                  <a:cubicBezTo>
                    <a:pt x="962" y="44"/>
                    <a:pt x="961" y="46"/>
                    <a:pt x="961" y="46"/>
                  </a:cubicBezTo>
                  <a:cubicBezTo>
                    <a:pt x="960" y="46"/>
                    <a:pt x="960" y="48"/>
                    <a:pt x="959" y="48"/>
                  </a:cubicBezTo>
                  <a:cubicBezTo>
                    <a:pt x="959" y="49"/>
                    <a:pt x="957" y="50"/>
                    <a:pt x="957" y="50"/>
                  </a:cubicBezTo>
                  <a:cubicBezTo>
                    <a:pt x="957" y="51"/>
                    <a:pt x="959" y="52"/>
                    <a:pt x="960" y="52"/>
                  </a:cubicBezTo>
                  <a:cubicBezTo>
                    <a:pt x="960" y="51"/>
                    <a:pt x="961" y="51"/>
                    <a:pt x="961" y="50"/>
                  </a:cubicBezTo>
                  <a:close/>
                  <a:moveTo>
                    <a:pt x="971" y="51"/>
                  </a:moveTo>
                  <a:cubicBezTo>
                    <a:pt x="972" y="51"/>
                    <a:pt x="973" y="52"/>
                    <a:pt x="974" y="52"/>
                  </a:cubicBezTo>
                  <a:cubicBezTo>
                    <a:pt x="974" y="52"/>
                    <a:pt x="975" y="51"/>
                    <a:pt x="975" y="50"/>
                  </a:cubicBezTo>
                  <a:cubicBezTo>
                    <a:pt x="976" y="49"/>
                    <a:pt x="976" y="48"/>
                    <a:pt x="977" y="48"/>
                  </a:cubicBezTo>
                  <a:cubicBezTo>
                    <a:pt x="977" y="48"/>
                    <a:pt x="979" y="50"/>
                    <a:pt x="979" y="49"/>
                  </a:cubicBezTo>
                  <a:cubicBezTo>
                    <a:pt x="980" y="49"/>
                    <a:pt x="981" y="48"/>
                    <a:pt x="981" y="47"/>
                  </a:cubicBezTo>
                  <a:cubicBezTo>
                    <a:pt x="981" y="47"/>
                    <a:pt x="979" y="46"/>
                    <a:pt x="979" y="46"/>
                  </a:cubicBezTo>
                  <a:cubicBezTo>
                    <a:pt x="979" y="45"/>
                    <a:pt x="980" y="44"/>
                    <a:pt x="980" y="43"/>
                  </a:cubicBezTo>
                  <a:cubicBezTo>
                    <a:pt x="981" y="43"/>
                    <a:pt x="982" y="42"/>
                    <a:pt x="982" y="41"/>
                  </a:cubicBezTo>
                  <a:cubicBezTo>
                    <a:pt x="982" y="40"/>
                    <a:pt x="980" y="40"/>
                    <a:pt x="980" y="39"/>
                  </a:cubicBezTo>
                  <a:cubicBezTo>
                    <a:pt x="980" y="39"/>
                    <a:pt x="982" y="38"/>
                    <a:pt x="982" y="37"/>
                  </a:cubicBezTo>
                  <a:cubicBezTo>
                    <a:pt x="982" y="37"/>
                    <a:pt x="979" y="35"/>
                    <a:pt x="979" y="35"/>
                  </a:cubicBezTo>
                  <a:cubicBezTo>
                    <a:pt x="979" y="36"/>
                    <a:pt x="978" y="37"/>
                    <a:pt x="978" y="38"/>
                  </a:cubicBezTo>
                  <a:cubicBezTo>
                    <a:pt x="977" y="38"/>
                    <a:pt x="976" y="39"/>
                    <a:pt x="976" y="40"/>
                  </a:cubicBezTo>
                  <a:cubicBezTo>
                    <a:pt x="976" y="40"/>
                    <a:pt x="978" y="41"/>
                    <a:pt x="978" y="42"/>
                  </a:cubicBezTo>
                  <a:cubicBezTo>
                    <a:pt x="978" y="42"/>
                    <a:pt x="977" y="44"/>
                    <a:pt x="977" y="44"/>
                  </a:cubicBezTo>
                  <a:cubicBezTo>
                    <a:pt x="976" y="44"/>
                    <a:pt x="975" y="46"/>
                    <a:pt x="975" y="46"/>
                  </a:cubicBezTo>
                  <a:cubicBezTo>
                    <a:pt x="974" y="46"/>
                    <a:pt x="973" y="44"/>
                    <a:pt x="973" y="44"/>
                  </a:cubicBezTo>
                  <a:cubicBezTo>
                    <a:pt x="972" y="44"/>
                    <a:pt x="971" y="46"/>
                    <a:pt x="971" y="47"/>
                  </a:cubicBezTo>
                  <a:cubicBezTo>
                    <a:pt x="970" y="47"/>
                    <a:pt x="970" y="48"/>
                    <a:pt x="969" y="49"/>
                  </a:cubicBezTo>
                  <a:cubicBezTo>
                    <a:pt x="969" y="49"/>
                    <a:pt x="967" y="51"/>
                    <a:pt x="968" y="51"/>
                  </a:cubicBezTo>
                  <a:cubicBezTo>
                    <a:pt x="968" y="52"/>
                    <a:pt x="970" y="52"/>
                    <a:pt x="970" y="53"/>
                  </a:cubicBezTo>
                  <a:cubicBezTo>
                    <a:pt x="970" y="52"/>
                    <a:pt x="971" y="51"/>
                    <a:pt x="971" y="51"/>
                  </a:cubicBezTo>
                  <a:close/>
                  <a:moveTo>
                    <a:pt x="951" y="31"/>
                  </a:moveTo>
                  <a:cubicBezTo>
                    <a:pt x="952" y="32"/>
                    <a:pt x="952" y="32"/>
                    <a:pt x="953" y="33"/>
                  </a:cubicBezTo>
                  <a:cubicBezTo>
                    <a:pt x="953" y="33"/>
                    <a:pt x="955" y="35"/>
                    <a:pt x="955" y="35"/>
                  </a:cubicBezTo>
                  <a:cubicBezTo>
                    <a:pt x="956" y="35"/>
                    <a:pt x="957" y="33"/>
                    <a:pt x="957" y="32"/>
                  </a:cubicBezTo>
                  <a:cubicBezTo>
                    <a:pt x="957" y="32"/>
                    <a:pt x="955" y="31"/>
                    <a:pt x="955" y="31"/>
                  </a:cubicBezTo>
                  <a:cubicBezTo>
                    <a:pt x="955" y="30"/>
                    <a:pt x="956" y="29"/>
                    <a:pt x="956" y="29"/>
                  </a:cubicBezTo>
                  <a:cubicBezTo>
                    <a:pt x="957" y="28"/>
                    <a:pt x="958" y="27"/>
                    <a:pt x="958" y="26"/>
                  </a:cubicBezTo>
                  <a:cubicBezTo>
                    <a:pt x="958" y="26"/>
                    <a:pt x="960" y="24"/>
                    <a:pt x="960" y="24"/>
                  </a:cubicBezTo>
                  <a:cubicBezTo>
                    <a:pt x="960" y="23"/>
                    <a:pt x="958" y="23"/>
                    <a:pt x="958" y="22"/>
                  </a:cubicBezTo>
                  <a:cubicBezTo>
                    <a:pt x="957" y="23"/>
                    <a:pt x="957" y="24"/>
                    <a:pt x="956" y="25"/>
                  </a:cubicBezTo>
                  <a:cubicBezTo>
                    <a:pt x="955" y="25"/>
                    <a:pt x="955" y="26"/>
                    <a:pt x="954" y="27"/>
                  </a:cubicBezTo>
                  <a:cubicBezTo>
                    <a:pt x="954" y="28"/>
                    <a:pt x="953" y="28"/>
                    <a:pt x="953" y="29"/>
                  </a:cubicBezTo>
                  <a:cubicBezTo>
                    <a:pt x="952" y="29"/>
                    <a:pt x="951" y="27"/>
                    <a:pt x="950" y="27"/>
                  </a:cubicBezTo>
                  <a:cubicBezTo>
                    <a:pt x="950" y="27"/>
                    <a:pt x="949" y="29"/>
                    <a:pt x="949" y="30"/>
                  </a:cubicBezTo>
                  <a:cubicBezTo>
                    <a:pt x="948" y="30"/>
                    <a:pt x="947" y="31"/>
                    <a:pt x="947" y="32"/>
                  </a:cubicBezTo>
                  <a:cubicBezTo>
                    <a:pt x="947" y="32"/>
                    <a:pt x="949" y="33"/>
                    <a:pt x="949" y="34"/>
                  </a:cubicBezTo>
                  <a:cubicBezTo>
                    <a:pt x="950" y="33"/>
                    <a:pt x="950" y="32"/>
                    <a:pt x="951" y="31"/>
                  </a:cubicBezTo>
                  <a:close/>
                  <a:moveTo>
                    <a:pt x="994" y="54"/>
                  </a:moveTo>
                  <a:cubicBezTo>
                    <a:pt x="994" y="54"/>
                    <a:pt x="996" y="55"/>
                    <a:pt x="996" y="55"/>
                  </a:cubicBezTo>
                  <a:cubicBezTo>
                    <a:pt x="997" y="55"/>
                    <a:pt x="997" y="53"/>
                    <a:pt x="998" y="53"/>
                  </a:cubicBezTo>
                  <a:cubicBezTo>
                    <a:pt x="998" y="53"/>
                    <a:pt x="999" y="55"/>
                    <a:pt x="1000" y="55"/>
                  </a:cubicBezTo>
                  <a:cubicBezTo>
                    <a:pt x="1001" y="55"/>
                    <a:pt x="1001" y="53"/>
                    <a:pt x="1002" y="52"/>
                  </a:cubicBezTo>
                  <a:cubicBezTo>
                    <a:pt x="1002" y="52"/>
                    <a:pt x="1003" y="51"/>
                    <a:pt x="1003" y="50"/>
                  </a:cubicBezTo>
                  <a:cubicBezTo>
                    <a:pt x="1004" y="50"/>
                    <a:pt x="1005" y="49"/>
                    <a:pt x="1005" y="48"/>
                  </a:cubicBezTo>
                  <a:cubicBezTo>
                    <a:pt x="1006" y="49"/>
                    <a:pt x="1007" y="49"/>
                    <a:pt x="1007" y="50"/>
                  </a:cubicBezTo>
                  <a:cubicBezTo>
                    <a:pt x="1007" y="49"/>
                    <a:pt x="1009" y="48"/>
                    <a:pt x="1009" y="48"/>
                  </a:cubicBezTo>
                  <a:cubicBezTo>
                    <a:pt x="1009" y="47"/>
                    <a:pt x="1007" y="46"/>
                    <a:pt x="1007" y="46"/>
                  </a:cubicBezTo>
                  <a:cubicBezTo>
                    <a:pt x="1007" y="46"/>
                    <a:pt x="1006" y="48"/>
                    <a:pt x="1005" y="48"/>
                  </a:cubicBezTo>
                  <a:cubicBezTo>
                    <a:pt x="1005" y="48"/>
                    <a:pt x="1003" y="46"/>
                    <a:pt x="1003" y="46"/>
                  </a:cubicBezTo>
                  <a:cubicBezTo>
                    <a:pt x="1002" y="46"/>
                    <a:pt x="1002" y="48"/>
                    <a:pt x="1001" y="49"/>
                  </a:cubicBezTo>
                  <a:cubicBezTo>
                    <a:pt x="1001" y="49"/>
                    <a:pt x="1000" y="51"/>
                    <a:pt x="1000" y="51"/>
                  </a:cubicBezTo>
                  <a:cubicBezTo>
                    <a:pt x="999" y="51"/>
                    <a:pt x="998" y="49"/>
                    <a:pt x="997" y="49"/>
                  </a:cubicBezTo>
                  <a:cubicBezTo>
                    <a:pt x="997" y="49"/>
                    <a:pt x="996" y="51"/>
                    <a:pt x="996" y="51"/>
                  </a:cubicBezTo>
                  <a:cubicBezTo>
                    <a:pt x="996" y="52"/>
                    <a:pt x="994" y="53"/>
                    <a:pt x="994" y="54"/>
                  </a:cubicBezTo>
                  <a:close/>
                  <a:moveTo>
                    <a:pt x="1013" y="43"/>
                  </a:moveTo>
                  <a:cubicBezTo>
                    <a:pt x="1013" y="43"/>
                    <a:pt x="1014" y="41"/>
                    <a:pt x="1014" y="41"/>
                  </a:cubicBezTo>
                  <a:cubicBezTo>
                    <a:pt x="1015" y="41"/>
                    <a:pt x="1016" y="43"/>
                    <a:pt x="1016" y="43"/>
                  </a:cubicBezTo>
                  <a:cubicBezTo>
                    <a:pt x="1017" y="42"/>
                    <a:pt x="1018" y="44"/>
                    <a:pt x="1019" y="44"/>
                  </a:cubicBezTo>
                  <a:cubicBezTo>
                    <a:pt x="1019" y="44"/>
                    <a:pt x="1020" y="42"/>
                    <a:pt x="1020" y="42"/>
                  </a:cubicBezTo>
                  <a:cubicBezTo>
                    <a:pt x="1021" y="41"/>
                    <a:pt x="1022" y="40"/>
                    <a:pt x="1022" y="40"/>
                  </a:cubicBezTo>
                  <a:cubicBezTo>
                    <a:pt x="1021" y="40"/>
                    <a:pt x="1021" y="38"/>
                    <a:pt x="1020" y="38"/>
                  </a:cubicBezTo>
                  <a:cubicBezTo>
                    <a:pt x="1019" y="38"/>
                    <a:pt x="1019" y="40"/>
                    <a:pt x="1018" y="40"/>
                  </a:cubicBezTo>
                  <a:cubicBezTo>
                    <a:pt x="1018" y="40"/>
                    <a:pt x="1017" y="38"/>
                    <a:pt x="1016" y="39"/>
                  </a:cubicBezTo>
                  <a:cubicBezTo>
                    <a:pt x="1015" y="39"/>
                    <a:pt x="1015" y="41"/>
                    <a:pt x="1014" y="41"/>
                  </a:cubicBezTo>
                  <a:cubicBezTo>
                    <a:pt x="1014" y="41"/>
                    <a:pt x="1013" y="39"/>
                    <a:pt x="1012" y="39"/>
                  </a:cubicBezTo>
                  <a:cubicBezTo>
                    <a:pt x="1011" y="39"/>
                    <a:pt x="1011" y="41"/>
                    <a:pt x="1010" y="41"/>
                  </a:cubicBezTo>
                  <a:cubicBezTo>
                    <a:pt x="1011" y="42"/>
                    <a:pt x="1012" y="43"/>
                    <a:pt x="1013" y="43"/>
                  </a:cubicBezTo>
                  <a:close/>
                </a:path>
              </a:pathLst>
            </a:custGeom>
            <a:solidFill>
              <a:schemeClr val="l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Rockwell"/>
                <a:ea typeface="Rockwell"/>
                <a:cs typeface="Rockwell"/>
                <a:sym typeface="Rockwell"/>
              </a:endParaRPr>
            </a:p>
          </p:txBody>
        </p:sp>
      </p:grpSp>
      <p:pic>
        <p:nvPicPr>
          <p:cNvPr id="100" name="Google Shape;100;p14"/>
          <p:cNvPicPr preferRelativeResize="0"/>
          <p:nvPr/>
        </p:nvPicPr>
        <p:blipFill rotWithShape="1">
          <a:blip r:embed="rId5">
            <a:alphaModFix/>
          </a:blip>
          <a:srcRect b="0" l="0" r="0" t="0"/>
          <a:stretch/>
        </p:blipFill>
        <p:spPr>
          <a:xfrm flipH="1" rot="-8550942">
            <a:off x="9392315" y="1767021"/>
            <a:ext cx="561484" cy="1373267"/>
          </a:xfrm>
          <a:prstGeom prst="rect">
            <a:avLst/>
          </a:prstGeom>
          <a:noFill/>
          <a:ln>
            <a:noFill/>
          </a:ln>
        </p:spPr>
      </p:pic>
      <p:sp>
        <p:nvSpPr>
          <p:cNvPr id="101" name="Google Shape;101;p14"/>
          <p:cNvSpPr txBox="1"/>
          <p:nvPr/>
        </p:nvSpPr>
        <p:spPr>
          <a:xfrm>
            <a:off x="2905208" y="3436434"/>
            <a:ext cx="4896918" cy="52322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tr-TR" sz="2800">
                <a:latin typeface="Rockwell"/>
                <a:ea typeface="Rockwell"/>
                <a:cs typeface="Rockwell"/>
                <a:sym typeface="Rockwell"/>
              </a:rPr>
              <a:t>POWERPOINT TEMPLATE</a:t>
            </a:r>
            <a:endParaRPr b="1" sz="2800">
              <a:latin typeface="Rockwell"/>
              <a:ea typeface="Rockwell"/>
              <a:cs typeface="Rockwell"/>
              <a:sym typeface="Rockwell"/>
            </a:endParaRPr>
          </a:p>
        </p:txBody>
      </p:sp>
      <p:sp>
        <p:nvSpPr>
          <p:cNvPr id="102" name="Google Shape;102;p14"/>
          <p:cNvSpPr/>
          <p:nvPr/>
        </p:nvSpPr>
        <p:spPr>
          <a:xfrm>
            <a:off x="5138727" y="4696740"/>
            <a:ext cx="529018" cy="529900"/>
          </a:xfrm>
          <a:custGeom>
            <a:rect b="b" l="l" r="r" t="t"/>
            <a:pathLst>
              <a:path extrusionOk="0" h="1754188" w="1752600">
                <a:moveTo>
                  <a:pt x="873945" y="1403350"/>
                </a:moveTo>
                <a:lnTo>
                  <a:pt x="877888" y="1403350"/>
                </a:lnTo>
                <a:lnTo>
                  <a:pt x="882356" y="1403350"/>
                </a:lnTo>
                <a:lnTo>
                  <a:pt x="886299" y="1403616"/>
                </a:lnTo>
                <a:lnTo>
                  <a:pt x="890505" y="1404146"/>
                </a:lnTo>
                <a:lnTo>
                  <a:pt x="894448" y="1404943"/>
                </a:lnTo>
                <a:lnTo>
                  <a:pt x="898128" y="1405739"/>
                </a:lnTo>
                <a:lnTo>
                  <a:pt x="901808" y="1406801"/>
                </a:lnTo>
                <a:lnTo>
                  <a:pt x="906014" y="1408393"/>
                </a:lnTo>
                <a:lnTo>
                  <a:pt x="909432" y="1409455"/>
                </a:lnTo>
                <a:lnTo>
                  <a:pt x="913112" y="1411048"/>
                </a:lnTo>
                <a:lnTo>
                  <a:pt x="916529" y="1412906"/>
                </a:lnTo>
                <a:lnTo>
                  <a:pt x="919946" y="1415030"/>
                </a:lnTo>
                <a:lnTo>
                  <a:pt x="923363" y="1417153"/>
                </a:lnTo>
                <a:lnTo>
                  <a:pt x="929672" y="1421931"/>
                </a:lnTo>
                <a:lnTo>
                  <a:pt x="935192" y="1427240"/>
                </a:lnTo>
                <a:lnTo>
                  <a:pt x="940450" y="1432814"/>
                </a:lnTo>
                <a:lnTo>
                  <a:pt x="945181" y="1439185"/>
                </a:lnTo>
                <a:lnTo>
                  <a:pt x="947284" y="1442636"/>
                </a:lnTo>
                <a:lnTo>
                  <a:pt x="949124" y="1446086"/>
                </a:lnTo>
                <a:lnTo>
                  <a:pt x="951227" y="1449537"/>
                </a:lnTo>
                <a:lnTo>
                  <a:pt x="952804" y="1452988"/>
                </a:lnTo>
                <a:lnTo>
                  <a:pt x="953856" y="1456704"/>
                </a:lnTo>
                <a:lnTo>
                  <a:pt x="955433" y="1460420"/>
                </a:lnTo>
                <a:lnTo>
                  <a:pt x="956484" y="1464667"/>
                </a:lnTo>
                <a:lnTo>
                  <a:pt x="957273" y="1468384"/>
                </a:lnTo>
                <a:lnTo>
                  <a:pt x="958062" y="1472365"/>
                </a:lnTo>
                <a:lnTo>
                  <a:pt x="958587" y="1476612"/>
                </a:lnTo>
                <a:lnTo>
                  <a:pt x="958850" y="1480594"/>
                </a:lnTo>
                <a:lnTo>
                  <a:pt x="958850" y="1485107"/>
                </a:lnTo>
                <a:lnTo>
                  <a:pt x="958850" y="1489088"/>
                </a:lnTo>
                <a:lnTo>
                  <a:pt x="958587" y="1493335"/>
                </a:lnTo>
                <a:lnTo>
                  <a:pt x="958062" y="1497317"/>
                </a:lnTo>
                <a:lnTo>
                  <a:pt x="957273" y="1501299"/>
                </a:lnTo>
                <a:lnTo>
                  <a:pt x="956484" y="1505546"/>
                </a:lnTo>
                <a:lnTo>
                  <a:pt x="955433" y="1509262"/>
                </a:lnTo>
                <a:lnTo>
                  <a:pt x="953856" y="1512978"/>
                </a:lnTo>
                <a:lnTo>
                  <a:pt x="952804" y="1516694"/>
                </a:lnTo>
                <a:lnTo>
                  <a:pt x="951227" y="1520145"/>
                </a:lnTo>
                <a:lnTo>
                  <a:pt x="949124" y="1524127"/>
                </a:lnTo>
                <a:lnTo>
                  <a:pt x="947284" y="1527312"/>
                </a:lnTo>
                <a:lnTo>
                  <a:pt x="945181" y="1530763"/>
                </a:lnTo>
                <a:lnTo>
                  <a:pt x="940450" y="1536868"/>
                </a:lnTo>
                <a:lnTo>
                  <a:pt x="935192" y="1542973"/>
                </a:lnTo>
                <a:lnTo>
                  <a:pt x="929672" y="1548017"/>
                </a:lnTo>
                <a:lnTo>
                  <a:pt x="923363" y="1552795"/>
                </a:lnTo>
                <a:lnTo>
                  <a:pt x="919946" y="1554918"/>
                </a:lnTo>
                <a:lnTo>
                  <a:pt x="916529" y="1556776"/>
                </a:lnTo>
                <a:lnTo>
                  <a:pt x="913112" y="1558634"/>
                </a:lnTo>
                <a:lnTo>
                  <a:pt x="909432" y="1560227"/>
                </a:lnTo>
                <a:lnTo>
                  <a:pt x="906014" y="1561820"/>
                </a:lnTo>
                <a:lnTo>
                  <a:pt x="901808" y="1563147"/>
                </a:lnTo>
                <a:lnTo>
                  <a:pt x="898128" y="1564209"/>
                </a:lnTo>
                <a:lnTo>
                  <a:pt x="894448" y="1565005"/>
                </a:lnTo>
                <a:lnTo>
                  <a:pt x="890505" y="1565801"/>
                </a:lnTo>
                <a:lnTo>
                  <a:pt x="886299" y="1566067"/>
                </a:lnTo>
                <a:lnTo>
                  <a:pt x="882356" y="1566598"/>
                </a:lnTo>
                <a:lnTo>
                  <a:pt x="877888" y="1566863"/>
                </a:lnTo>
                <a:lnTo>
                  <a:pt x="873945" y="1566598"/>
                </a:lnTo>
                <a:lnTo>
                  <a:pt x="869739" y="1566067"/>
                </a:lnTo>
                <a:lnTo>
                  <a:pt x="865796" y="1565801"/>
                </a:lnTo>
                <a:lnTo>
                  <a:pt x="861853" y="1565005"/>
                </a:lnTo>
                <a:lnTo>
                  <a:pt x="857647" y="1564209"/>
                </a:lnTo>
                <a:lnTo>
                  <a:pt x="853967" y="1563147"/>
                </a:lnTo>
                <a:lnTo>
                  <a:pt x="850287" y="1561820"/>
                </a:lnTo>
                <a:lnTo>
                  <a:pt x="846607" y="1560227"/>
                </a:lnTo>
                <a:lnTo>
                  <a:pt x="842664" y="1558634"/>
                </a:lnTo>
                <a:lnTo>
                  <a:pt x="839247" y="1556776"/>
                </a:lnTo>
                <a:lnTo>
                  <a:pt x="835829" y="1554918"/>
                </a:lnTo>
                <a:lnTo>
                  <a:pt x="832675" y="1552795"/>
                </a:lnTo>
                <a:lnTo>
                  <a:pt x="826629" y="1548017"/>
                </a:lnTo>
                <a:lnTo>
                  <a:pt x="820583" y="1542973"/>
                </a:lnTo>
                <a:lnTo>
                  <a:pt x="815589" y="1536868"/>
                </a:lnTo>
                <a:lnTo>
                  <a:pt x="810857" y="1530763"/>
                </a:lnTo>
                <a:lnTo>
                  <a:pt x="808754" y="1527312"/>
                </a:lnTo>
                <a:lnTo>
                  <a:pt x="806914" y="1524127"/>
                </a:lnTo>
                <a:lnTo>
                  <a:pt x="805074" y="1520145"/>
                </a:lnTo>
                <a:lnTo>
                  <a:pt x="803497" y="1516694"/>
                </a:lnTo>
                <a:lnTo>
                  <a:pt x="801920" y="1512978"/>
                </a:lnTo>
                <a:lnTo>
                  <a:pt x="800605" y="1509262"/>
                </a:lnTo>
                <a:lnTo>
                  <a:pt x="799554" y="1505546"/>
                </a:lnTo>
                <a:lnTo>
                  <a:pt x="798765" y="1501299"/>
                </a:lnTo>
                <a:lnTo>
                  <a:pt x="797977" y="1497317"/>
                </a:lnTo>
                <a:lnTo>
                  <a:pt x="797714" y="1493335"/>
                </a:lnTo>
                <a:lnTo>
                  <a:pt x="797188" y="1489088"/>
                </a:lnTo>
                <a:lnTo>
                  <a:pt x="796925" y="1485107"/>
                </a:lnTo>
                <a:lnTo>
                  <a:pt x="797188" y="1480594"/>
                </a:lnTo>
                <a:lnTo>
                  <a:pt x="797714" y="1476612"/>
                </a:lnTo>
                <a:lnTo>
                  <a:pt x="797977" y="1472365"/>
                </a:lnTo>
                <a:lnTo>
                  <a:pt x="798765" y="1468384"/>
                </a:lnTo>
                <a:lnTo>
                  <a:pt x="799554" y="1464667"/>
                </a:lnTo>
                <a:lnTo>
                  <a:pt x="800605" y="1460420"/>
                </a:lnTo>
                <a:lnTo>
                  <a:pt x="801920" y="1456704"/>
                </a:lnTo>
                <a:lnTo>
                  <a:pt x="803497" y="1452988"/>
                </a:lnTo>
                <a:lnTo>
                  <a:pt x="805074" y="1449537"/>
                </a:lnTo>
                <a:lnTo>
                  <a:pt x="806914" y="1446086"/>
                </a:lnTo>
                <a:lnTo>
                  <a:pt x="808754" y="1442636"/>
                </a:lnTo>
                <a:lnTo>
                  <a:pt x="810857" y="1439185"/>
                </a:lnTo>
                <a:lnTo>
                  <a:pt x="815589" y="1432814"/>
                </a:lnTo>
                <a:lnTo>
                  <a:pt x="820583" y="1427240"/>
                </a:lnTo>
                <a:lnTo>
                  <a:pt x="826629" y="1421931"/>
                </a:lnTo>
                <a:lnTo>
                  <a:pt x="832675" y="1417153"/>
                </a:lnTo>
                <a:lnTo>
                  <a:pt x="835829" y="1415030"/>
                </a:lnTo>
                <a:lnTo>
                  <a:pt x="839247" y="1412906"/>
                </a:lnTo>
                <a:lnTo>
                  <a:pt x="842664" y="1411048"/>
                </a:lnTo>
                <a:lnTo>
                  <a:pt x="846607" y="1409455"/>
                </a:lnTo>
                <a:lnTo>
                  <a:pt x="850287" y="1408393"/>
                </a:lnTo>
                <a:lnTo>
                  <a:pt x="853967" y="1406801"/>
                </a:lnTo>
                <a:lnTo>
                  <a:pt x="857647" y="1405739"/>
                </a:lnTo>
                <a:lnTo>
                  <a:pt x="861853" y="1404943"/>
                </a:lnTo>
                <a:lnTo>
                  <a:pt x="865796" y="1404146"/>
                </a:lnTo>
                <a:lnTo>
                  <a:pt x="869739" y="1403616"/>
                </a:lnTo>
                <a:lnTo>
                  <a:pt x="873945" y="1403350"/>
                </a:lnTo>
                <a:close/>
                <a:moveTo>
                  <a:pt x="1480345" y="795338"/>
                </a:moveTo>
                <a:lnTo>
                  <a:pt x="1484857" y="795603"/>
                </a:lnTo>
                <a:lnTo>
                  <a:pt x="1488839" y="795869"/>
                </a:lnTo>
                <a:lnTo>
                  <a:pt x="1493086" y="796134"/>
                </a:lnTo>
                <a:lnTo>
                  <a:pt x="1497068" y="797196"/>
                </a:lnTo>
                <a:lnTo>
                  <a:pt x="1500784" y="797727"/>
                </a:lnTo>
                <a:lnTo>
                  <a:pt x="1505031" y="799054"/>
                </a:lnTo>
                <a:lnTo>
                  <a:pt x="1508747" y="800381"/>
                </a:lnTo>
                <a:lnTo>
                  <a:pt x="1512198" y="801974"/>
                </a:lnTo>
                <a:lnTo>
                  <a:pt x="1515914" y="803567"/>
                </a:lnTo>
                <a:lnTo>
                  <a:pt x="1519365" y="805425"/>
                </a:lnTo>
                <a:lnTo>
                  <a:pt x="1522816" y="807283"/>
                </a:lnTo>
                <a:lnTo>
                  <a:pt x="1526266" y="809406"/>
                </a:lnTo>
                <a:lnTo>
                  <a:pt x="1532637" y="814184"/>
                </a:lnTo>
                <a:lnTo>
                  <a:pt x="1538211" y="819228"/>
                </a:lnTo>
                <a:lnTo>
                  <a:pt x="1543520" y="825068"/>
                </a:lnTo>
                <a:lnTo>
                  <a:pt x="1548298" y="831438"/>
                </a:lnTo>
                <a:lnTo>
                  <a:pt x="1550422" y="834624"/>
                </a:lnTo>
                <a:lnTo>
                  <a:pt x="1552545" y="838074"/>
                </a:lnTo>
                <a:lnTo>
                  <a:pt x="1554403" y="841791"/>
                </a:lnTo>
                <a:lnTo>
                  <a:pt x="1555996" y="845241"/>
                </a:lnTo>
                <a:lnTo>
                  <a:pt x="1557589" y="848958"/>
                </a:lnTo>
                <a:lnTo>
                  <a:pt x="1558650" y="852939"/>
                </a:lnTo>
                <a:lnTo>
                  <a:pt x="1559712" y="856655"/>
                </a:lnTo>
                <a:lnTo>
                  <a:pt x="1560509" y="860637"/>
                </a:lnTo>
                <a:lnTo>
                  <a:pt x="1561305" y="864884"/>
                </a:lnTo>
                <a:lnTo>
                  <a:pt x="1561836" y="868866"/>
                </a:lnTo>
                <a:lnTo>
                  <a:pt x="1562101" y="872847"/>
                </a:lnTo>
                <a:lnTo>
                  <a:pt x="1562101" y="877094"/>
                </a:lnTo>
                <a:lnTo>
                  <a:pt x="1562101" y="881342"/>
                </a:lnTo>
                <a:lnTo>
                  <a:pt x="1561836" y="885589"/>
                </a:lnTo>
                <a:lnTo>
                  <a:pt x="1561305" y="889570"/>
                </a:lnTo>
                <a:lnTo>
                  <a:pt x="1560509" y="893817"/>
                </a:lnTo>
                <a:lnTo>
                  <a:pt x="1559712" y="897534"/>
                </a:lnTo>
                <a:lnTo>
                  <a:pt x="1558650" y="901515"/>
                </a:lnTo>
                <a:lnTo>
                  <a:pt x="1557589" y="905497"/>
                </a:lnTo>
                <a:lnTo>
                  <a:pt x="1555996" y="908948"/>
                </a:lnTo>
                <a:lnTo>
                  <a:pt x="1554403" y="912664"/>
                </a:lnTo>
                <a:lnTo>
                  <a:pt x="1552545" y="916115"/>
                </a:lnTo>
                <a:lnTo>
                  <a:pt x="1550422" y="919565"/>
                </a:lnTo>
                <a:lnTo>
                  <a:pt x="1548298" y="923016"/>
                </a:lnTo>
                <a:lnTo>
                  <a:pt x="1543520" y="929387"/>
                </a:lnTo>
                <a:lnTo>
                  <a:pt x="1538211" y="934961"/>
                </a:lnTo>
                <a:lnTo>
                  <a:pt x="1532637" y="940270"/>
                </a:lnTo>
                <a:lnTo>
                  <a:pt x="1526266" y="945048"/>
                </a:lnTo>
                <a:lnTo>
                  <a:pt x="1522816" y="947171"/>
                </a:lnTo>
                <a:lnTo>
                  <a:pt x="1519365" y="949030"/>
                </a:lnTo>
                <a:lnTo>
                  <a:pt x="1515914" y="950888"/>
                </a:lnTo>
                <a:lnTo>
                  <a:pt x="1512198" y="952480"/>
                </a:lnTo>
                <a:lnTo>
                  <a:pt x="1508747" y="953808"/>
                </a:lnTo>
                <a:lnTo>
                  <a:pt x="1505031" y="955400"/>
                </a:lnTo>
                <a:lnTo>
                  <a:pt x="1500784" y="956197"/>
                </a:lnTo>
                <a:lnTo>
                  <a:pt x="1497068" y="957258"/>
                </a:lnTo>
                <a:lnTo>
                  <a:pt x="1493086" y="957789"/>
                </a:lnTo>
                <a:lnTo>
                  <a:pt x="1488839" y="958586"/>
                </a:lnTo>
                <a:lnTo>
                  <a:pt x="1484857" y="958851"/>
                </a:lnTo>
                <a:lnTo>
                  <a:pt x="1480345" y="958851"/>
                </a:lnTo>
                <a:lnTo>
                  <a:pt x="1476363" y="958851"/>
                </a:lnTo>
                <a:lnTo>
                  <a:pt x="1472116" y="958586"/>
                </a:lnTo>
                <a:lnTo>
                  <a:pt x="1468134" y="957789"/>
                </a:lnTo>
                <a:lnTo>
                  <a:pt x="1464153" y="957258"/>
                </a:lnTo>
                <a:lnTo>
                  <a:pt x="1459906" y="956197"/>
                </a:lnTo>
                <a:lnTo>
                  <a:pt x="1456189" y="955400"/>
                </a:lnTo>
                <a:lnTo>
                  <a:pt x="1452473" y="953808"/>
                </a:lnTo>
                <a:lnTo>
                  <a:pt x="1448757" y="952480"/>
                </a:lnTo>
                <a:lnTo>
                  <a:pt x="1445306" y="950888"/>
                </a:lnTo>
                <a:lnTo>
                  <a:pt x="1441325" y="949030"/>
                </a:lnTo>
                <a:lnTo>
                  <a:pt x="1437874" y="947171"/>
                </a:lnTo>
                <a:lnTo>
                  <a:pt x="1434954" y="945048"/>
                </a:lnTo>
                <a:lnTo>
                  <a:pt x="1428583" y="940270"/>
                </a:lnTo>
                <a:lnTo>
                  <a:pt x="1422478" y="934961"/>
                </a:lnTo>
                <a:lnTo>
                  <a:pt x="1417435" y="929387"/>
                </a:lnTo>
                <a:lnTo>
                  <a:pt x="1412922" y="923016"/>
                </a:lnTo>
                <a:lnTo>
                  <a:pt x="1410533" y="919565"/>
                </a:lnTo>
                <a:lnTo>
                  <a:pt x="1408675" y="916115"/>
                </a:lnTo>
                <a:lnTo>
                  <a:pt x="1406817" y="912664"/>
                </a:lnTo>
                <a:lnTo>
                  <a:pt x="1405224" y="908948"/>
                </a:lnTo>
                <a:lnTo>
                  <a:pt x="1403632" y="905497"/>
                </a:lnTo>
                <a:lnTo>
                  <a:pt x="1402304" y="901515"/>
                </a:lnTo>
                <a:lnTo>
                  <a:pt x="1401243" y="897534"/>
                </a:lnTo>
                <a:lnTo>
                  <a:pt x="1400446" y="893817"/>
                </a:lnTo>
                <a:lnTo>
                  <a:pt x="1399650" y="889570"/>
                </a:lnTo>
                <a:lnTo>
                  <a:pt x="1399385" y="885589"/>
                </a:lnTo>
                <a:lnTo>
                  <a:pt x="1398854" y="881342"/>
                </a:lnTo>
                <a:lnTo>
                  <a:pt x="1398588" y="877094"/>
                </a:lnTo>
                <a:lnTo>
                  <a:pt x="1398854" y="872847"/>
                </a:lnTo>
                <a:lnTo>
                  <a:pt x="1399385" y="868866"/>
                </a:lnTo>
                <a:lnTo>
                  <a:pt x="1399650" y="864884"/>
                </a:lnTo>
                <a:lnTo>
                  <a:pt x="1400446" y="860637"/>
                </a:lnTo>
                <a:lnTo>
                  <a:pt x="1401243" y="856655"/>
                </a:lnTo>
                <a:lnTo>
                  <a:pt x="1402304" y="852939"/>
                </a:lnTo>
                <a:lnTo>
                  <a:pt x="1403632" y="848958"/>
                </a:lnTo>
                <a:lnTo>
                  <a:pt x="1405224" y="845241"/>
                </a:lnTo>
                <a:lnTo>
                  <a:pt x="1406817" y="841791"/>
                </a:lnTo>
                <a:lnTo>
                  <a:pt x="1408675" y="838074"/>
                </a:lnTo>
                <a:lnTo>
                  <a:pt x="1410533" y="834624"/>
                </a:lnTo>
                <a:lnTo>
                  <a:pt x="1412922" y="831438"/>
                </a:lnTo>
                <a:lnTo>
                  <a:pt x="1417435" y="825068"/>
                </a:lnTo>
                <a:lnTo>
                  <a:pt x="1422478" y="819228"/>
                </a:lnTo>
                <a:lnTo>
                  <a:pt x="1428583" y="814184"/>
                </a:lnTo>
                <a:lnTo>
                  <a:pt x="1434954" y="809406"/>
                </a:lnTo>
                <a:lnTo>
                  <a:pt x="1437874" y="807283"/>
                </a:lnTo>
                <a:lnTo>
                  <a:pt x="1441325" y="805425"/>
                </a:lnTo>
                <a:lnTo>
                  <a:pt x="1445306" y="803567"/>
                </a:lnTo>
                <a:lnTo>
                  <a:pt x="1448757" y="801974"/>
                </a:lnTo>
                <a:lnTo>
                  <a:pt x="1452473" y="800381"/>
                </a:lnTo>
                <a:lnTo>
                  <a:pt x="1456189" y="799054"/>
                </a:lnTo>
                <a:lnTo>
                  <a:pt x="1459906" y="797727"/>
                </a:lnTo>
                <a:lnTo>
                  <a:pt x="1464153" y="797196"/>
                </a:lnTo>
                <a:lnTo>
                  <a:pt x="1468134" y="796134"/>
                </a:lnTo>
                <a:lnTo>
                  <a:pt x="1472116" y="795869"/>
                </a:lnTo>
                <a:lnTo>
                  <a:pt x="1476363" y="795603"/>
                </a:lnTo>
                <a:lnTo>
                  <a:pt x="1480345" y="795338"/>
                </a:lnTo>
                <a:close/>
                <a:moveTo>
                  <a:pt x="876984" y="177800"/>
                </a:moveTo>
                <a:lnTo>
                  <a:pt x="883326" y="178065"/>
                </a:lnTo>
                <a:lnTo>
                  <a:pt x="889669" y="179124"/>
                </a:lnTo>
                <a:lnTo>
                  <a:pt x="895482" y="180713"/>
                </a:lnTo>
                <a:lnTo>
                  <a:pt x="901032" y="182832"/>
                </a:lnTo>
                <a:lnTo>
                  <a:pt x="906581" y="185215"/>
                </a:lnTo>
                <a:lnTo>
                  <a:pt x="911867" y="188393"/>
                </a:lnTo>
                <a:lnTo>
                  <a:pt x="916359" y="191836"/>
                </a:lnTo>
                <a:lnTo>
                  <a:pt x="920851" y="196074"/>
                </a:lnTo>
                <a:lnTo>
                  <a:pt x="924815" y="200311"/>
                </a:lnTo>
                <a:lnTo>
                  <a:pt x="928251" y="205078"/>
                </a:lnTo>
                <a:lnTo>
                  <a:pt x="931422" y="210375"/>
                </a:lnTo>
                <a:lnTo>
                  <a:pt x="934065" y="215672"/>
                </a:lnTo>
                <a:lnTo>
                  <a:pt x="936179" y="221498"/>
                </a:lnTo>
                <a:lnTo>
                  <a:pt x="937764" y="227325"/>
                </a:lnTo>
                <a:lnTo>
                  <a:pt x="938821" y="233681"/>
                </a:lnTo>
                <a:lnTo>
                  <a:pt x="939086" y="240037"/>
                </a:lnTo>
                <a:lnTo>
                  <a:pt x="939086" y="766534"/>
                </a:lnTo>
                <a:lnTo>
                  <a:pt x="945956" y="770772"/>
                </a:lnTo>
                <a:lnTo>
                  <a:pt x="952827" y="775539"/>
                </a:lnTo>
                <a:lnTo>
                  <a:pt x="959169" y="780835"/>
                </a:lnTo>
                <a:lnTo>
                  <a:pt x="964983" y="786397"/>
                </a:lnTo>
                <a:lnTo>
                  <a:pt x="971061" y="792488"/>
                </a:lnTo>
                <a:lnTo>
                  <a:pt x="976082" y="798844"/>
                </a:lnTo>
                <a:lnTo>
                  <a:pt x="980839" y="805465"/>
                </a:lnTo>
                <a:lnTo>
                  <a:pt x="985331" y="812351"/>
                </a:lnTo>
                <a:lnTo>
                  <a:pt x="989295" y="819502"/>
                </a:lnTo>
                <a:lnTo>
                  <a:pt x="992995" y="826917"/>
                </a:lnTo>
                <a:lnTo>
                  <a:pt x="995902" y="834862"/>
                </a:lnTo>
                <a:lnTo>
                  <a:pt x="998545" y="843072"/>
                </a:lnTo>
                <a:lnTo>
                  <a:pt x="1000394" y="851282"/>
                </a:lnTo>
                <a:lnTo>
                  <a:pt x="1001980" y="859757"/>
                </a:lnTo>
                <a:lnTo>
                  <a:pt x="1002773" y="868497"/>
                </a:lnTo>
                <a:lnTo>
                  <a:pt x="1003301" y="877236"/>
                </a:lnTo>
                <a:lnTo>
                  <a:pt x="1002773" y="883857"/>
                </a:lnTo>
                <a:lnTo>
                  <a:pt x="1002244" y="889948"/>
                </a:lnTo>
                <a:lnTo>
                  <a:pt x="1001716" y="896569"/>
                </a:lnTo>
                <a:lnTo>
                  <a:pt x="1000394" y="902925"/>
                </a:lnTo>
                <a:lnTo>
                  <a:pt x="999073" y="909017"/>
                </a:lnTo>
                <a:lnTo>
                  <a:pt x="997223" y="915108"/>
                </a:lnTo>
                <a:lnTo>
                  <a:pt x="995373" y="921199"/>
                </a:lnTo>
                <a:lnTo>
                  <a:pt x="993259" y="926761"/>
                </a:lnTo>
                <a:lnTo>
                  <a:pt x="990352" y="932322"/>
                </a:lnTo>
                <a:lnTo>
                  <a:pt x="987445" y="938149"/>
                </a:lnTo>
                <a:lnTo>
                  <a:pt x="984803" y="943446"/>
                </a:lnTo>
                <a:lnTo>
                  <a:pt x="981367" y="948478"/>
                </a:lnTo>
                <a:lnTo>
                  <a:pt x="977932" y="953509"/>
                </a:lnTo>
                <a:lnTo>
                  <a:pt x="973968" y="958541"/>
                </a:lnTo>
                <a:lnTo>
                  <a:pt x="970004" y="962779"/>
                </a:lnTo>
                <a:lnTo>
                  <a:pt x="965512" y="967281"/>
                </a:lnTo>
                <a:lnTo>
                  <a:pt x="961284" y="971783"/>
                </a:lnTo>
                <a:lnTo>
                  <a:pt x="956527" y="975756"/>
                </a:lnTo>
                <a:lnTo>
                  <a:pt x="951770" y="979464"/>
                </a:lnTo>
                <a:lnTo>
                  <a:pt x="946749" y="982906"/>
                </a:lnTo>
                <a:lnTo>
                  <a:pt x="941728" y="986349"/>
                </a:lnTo>
                <a:lnTo>
                  <a:pt x="936443" y="989527"/>
                </a:lnTo>
                <a:lnTo>
                  <a:pt x="930893" y="992441"/>
                </a:lnTo>
                <a:lnTo>
                  <a:pt x="925344" y="994824"/>
                </a:lnTo>
                <a:lnTo>
                  <a:pt x="919530" y="996943"/>
                </a:lnTo>
                <a:lnTo>
                  <a:pt x="913716" y="999062"/>
                </a:lnTo>
                <a:lnTo>
                  <a:pt x="907374" y="1000915"/>
                </a:lnTo>
                <a:lnTo>
                  <a:pt x="901560" y="1001975"/>
                </a:lnTo>
                <a:lnTo>
                  <a:pt x="895218" y="1003299"/>
                </a:lnTo>
                <a:lnTo>
                  <a:pt x="888611" y="1004358"/>
                </a:lnTo>
                <a:lnTo>
                  <a:pt x="882269" y="1004623"/>
                </a:lnTo>
                <a:lnTo>
                  <a:pt x="875663" y="1004888"/>
                </a:lnTo>
                <a:lnTo>
                  <a:pt x="866678" y="1004623"/>
                </a:lnTo>
                <a:lnTo>
                  <a:pt x="857693" y="1003564"/>
                </a:lnTo>
                <a:lnTo>
                  <a:pt x="849236" y="1001975"/>
                </a:lnTo>
                <a:lnTo>
                  <a:pt x="840780" y="999856"/>
                </a:lnTo>
                <a:lnTo>
                  <a:pt x="832324" y="997473"/>
                </a:lnTo>
                <a:lnTo>
                  <a:pt x="824396" y="994030"/>
                </a:lnTo>
                <a:lnTo>
                  <a:pt x="816732" y="990587"/>
                </a:lnTo>
                <a:lnTo>
                  <a:pt x="809333" y="986084"/>
                </a:lnTo>
                <a:lnTo>
                  <a:pt x="802198" y="981317"/>
                </a:lnTo>
                <a:lnTo>
                  <a:pt x="795591" y="976286"/>
                </a:lnTo>
                <a:lnTo>
                  <a:pt x="788984" y="970724"/>
                </a:lnTo>
                <a:lnTo>
                  <a:pt x="783170" y="964633"/>
                </a:lnTo>
                <a:lnTo>
                  <a:pt x="777357" y="958541"/>
                </a:lnTo>
                <a:lnTo>
                  <a:pt x="772600" y="951920"/>
                </a:lnTo>
                <a:lnTo>
                  <a:pt x="767843" y="944770"/>
                </a:lnTo>
                <a:lnTo>
                  <a:pt x="763351" y="937354"/>
                </a:lnTo>
                <a:lnTo>
                  <a:pt x="413204" y="937354"/>
                </a:lnTo>
                <a:lnTo>
                  <a:pt x="406597" y="937090"/>
                </a:lnTo>
                <a:lnTo>
                  <a:pt x="400519" y="936295"/>
                </a:lnTo>
                <a:lnTo>
                  <a:pt x="394705" y="934706"/>
                </a:lnTo>
                <a:lnTo>
                  <a:pt x="388627" y="932322"/>
                </a:lnTo>
                <a:lnTo>
                  <a:pt x="383342" y="929939"/>
                </a:lnTo>
                <a:lnTo>
                  <a:pt x="378321" y="926761"/>
                </a:lnTo>
                <a:lnTo>
                  <a:pt x="373564" y="923053"/>
                </a:lnTo>
                <a:lnTo>
                  <a:pt x="368808" y="919345"/>
                </a:lnTo>
                <a:lnTo>
                  <a:pt x="365108" y="914843"/>
                </a:lnTo>
                <a:lnTo>
                  <a:pt x="361408" y="909811"/>
                </a:lnTo>
                <a:lnTo>
                  <a:pt x="358237" y="904779"/>
                </a:lnTo>
                <a:lnTo>
                  <a:pt x="355859" y="899483"/>
                </a:lnTo>
                <a:lnTo>
                  <a:pt x="353480" y="893921"/>
                </a:lnTo>
                <a:lnTo>
                  <a:pt x="352159" y="887830"/>
                </a:lnTo>
                <a:lnTo>
                  <a:pt x="351102" y="881474"/>
                </a:lnTo>
                <a:lnTo>
                  <a:pt x="350838" y="875382"/>
                </a:lnTo>
                <a:lnTo>
                  <a:pt x="351102" y="868761"/>
                </a:lnTo>
                <a:lnTo>
                  <a:pt x="352159" y="862670"/>
                </a:lnTo>
                <a:lnTo>
                  <a:pt x="353480" y="856844"/>
                </a:lnTo>
                <a:lnTo>
                  <a:pt x="355859" y="850752"/>
                </a:lnTo>
                <a:lnTo>
                  <a:pt x="358237" y="845456"/>
                </a:lnTo>
                <a:lnTo>
                  <a:pt x="361408" y="840424"/>
                </a:lnTo>
                <a:lnTo>
                  <a:pt x="365108" y="835392"/>
                </a:lnTo>
                <a:lnTo>
                  <a:pt x="368808" y="831154"/>
                </a:lnTo>
                <a:lnTo>
                  <a:pt x="373564" y="827447"/>
                </a:lnTo>
                <a:lnTo>
                  <a:pt x="378321" y="823474"/>
                </a:lnTo>
                <a:lnTo>
                  <a:pt x="383342" y="820296"/>
                </a:lnTo>
                <a:lnTo>
                  <a:pt x="388627" y="817913"/>
                </a:lnTo>
                <a:lnTo>
                  <a:pt x="394705" y="815794"/>
                </a:lnTo>
                <a:lnTo>
                  <a:pt x="400519" y="814205"/>
                </a:lnTo>
                <a:lnTo>
                  <a:pt x="406597" y="813146"/>
                </a:lnTo>
                <a:lnTo>
                  <a:pt x="413204" y="812881"/>
                </a:lnTo>
                <a:lnTo>
                  <a:pt x="765465" y="812881"/>
                </a:lnTo>
                <a:lnTo>
                  <a:pt x="770222" y="805730"/>
                </a:lnTo>
                <a:lnTo>
                  <a:pt x="775507" y="798579"/>
                </a:lnTo>
                <a:lnTo>
                  <a:pt x="780792" y="791959"/>
                </a:lnTo>
                <a:lnTo>
                  <a:pt x="786870" y="785602"/>
                </a:lnTo>
                <a:lnTo>
                  <a:pt x="793477" y="779511"/>
                </a:lnTo>
                <a:lnTo>
                  <a:pt x="800348" y="774214"/>
                </a:lnTo>
                <a:lnTo>
                  <a:pt x="807483" y="769183"/>
                </a:lnTo>
                <a:lnTo>
                  <a:pt x="815147" y="764945"/>
                </a:lnTo>
                <a:lnTo>
                  <a:pt x="815147" y="240037"/>
                </a:lnTo>
                <a:lnTo>
                  <a:pt x="815411" y="233681"/>
                </a:lnTo>
                <a:lnTo>
                  <a:pt x="816204" y="227325"/>
                </a:lnTo>
                <a:lnTo>
                  <a:pt x="817789" y="221498"/>
                </a:lnTo>
                <a:lnTo>
                  <a:pt x="819639" y="215672"/>
                </a:lnTo>
                <a:lnTo>
                  <a:pt x="822546" y="210375"/>
                </a:lnTo>
                <a:lnTo>
                  <a:pt x="825717" y="205078"/>
                </a:lnTo>
                <a:lnTo>
                  <a:pt x="829153" y="200311"/>
                </a:lnTo>
                <a:lnTo>
                  <a:pt x="833116" y="196074"/>
                </a:lnTo>
                <a:lnTo>
                  <a:pt x="837609" y="191836"/>
                </a:lnTo>
                <a:lnTo>
                  <a:pt x="842366" y="188393"/>
                </a:lnTo>
                <a:lnTo>
                  <a:pt x="847387" y="185215"/>
                </a:lnTo>
                <a:lnTo>
                  <a:pt x="852936" y="182832"/>
                </a:lnTo>
                <a:lnTo>
                  <a:pt x="858486" y="180713"/>
                </a:lnTo>
                <a:lnTo>
                  <a:pt x="864564" y="179124"/>
                </a:lnTo>
                <a:lnTo>
                  <a:pt x="870642" y="178065"/>
                </a:lnTo>
                <a:lnTo>
                  <a:pt x="876984" y="177800"/>
                </a:lnTo>
                <a:close/>
                <a:moveTo>
                  <a:pt x="856991" y="124392"/>
                </a:moveTo>
                <a:lnTo>
                  <a:pt x="837683" y="125450"/>
                </a:lnTo>
                <a:lnTo>
                  <a:pt x="818374" y="126774"/>
                </a:lnTo>
                <a:lnTo>
                  <a:pt x="799594" y="128362"/>
                </a:lnTo>
                <a:lnTo>
                  <a:pt x="780550" y="130479"/>
                </a:lnTo>
                <a:lnTo>
                  <a:pt x="762034" y="132861"/>
                </a:lnTo>
                <a:lnTo>
                  <a:pt x="743255" y="136037"/>
                </a:lnTo>
                <a:lnTo>
                  <a:pt x="725004" y="139478"/>
                </a:lnTo>
                <a:lnTo>
                  <a:pt x="706489" y="143712"/>
                </a:lnTo>
                <a:lnTo>
                  <a:pt x="688502" y="147947"/>
                </a:lnTo>
                <a:lnTo>
                  <a:pt x="670516" y="152975"/>
                </a:lnTo>
                <a:lnTo>
                  <a:pt x="653059" y="158269"/>
                </a:lnTo>
                <a:lnTo>
                  <a:pt x="635337" y="164091"/>
                </a:lnTo>
                <a:lnTo>
                  <a:pt x="617880" y="169914"/>
                </a:lnTo>
                <a:lnTo>
                  <a:pt x="600687" y="176530"/>
                </a:lnTo>
                <a:lnTo>
                  <a:pt x="583759" y="183412"/>
                </a:lnTo>
                <a:lnTo>
                  <a:pt x="567095" y="191087"/>
                </a:lnTo>
                <a:lnTo>
                  <a:pt x="550432" y="198762"/>
                </a:lnTo>
                <a:lnTo>
                  <a:pt x="534297" y="206967"/>
                </a:lnTo>
                <a:lnTo>
                  <a:pt x="517898" y="215436"/>
                </a:lnTo>
                <a:lnTo>
                  <a:pt x="502292" y="224170"/>
                </a:lnTo>
                <a:lnTo>
                  <a:pt x="486686" y="233698"/>
                </a:lnTo>
                <a:lnTo>
                  <a:pt x="471345" y="242961"/>
                </a:lnTo>
                <a:lnTo>
                  <a:pt x="456268" y="253018"/>
                </a:lnTo>
                <a:lnTo>
                  <a:pt x="441192" y="263340"/>
                </a:lnTo>
                <a:lnTo>
                  <a:pt x="426379" y="274191"/>
                </a:lnTo>
                <a:lnTo>
                  <a:pt x="412361" y="285042"/>
                </a:lnTo>
                <a:lnTo>
                  <a:pt x="398342" y="296423"/>
                </a:lnTo>
                <a:lnTo>
                  <a:pt x="384588" y="308333"/>
                </a:lnTo>
                <a:lnTo>
                  <a:pt x="371098" y="320243"/>
                </a:lnTo>
                <a:lnTo>
                  <a:pt x="357608" y="332417"/>
                </a:lnTo>
                <a:lnTo>
                  <a:pt x="344648" y="344856"/>
                </a:lnTo>
                <a:lnTo>
                  <a:pt x="332216" y="358089"/>
                </a:lnTo>
                <a:lnTo>
                  <a:pt x="319784" y="371323"/>
                </a:lnTo>
                <a:lnTo>
                  <a:pt x="307617" y="384820"/>
                </a:lnTo>
                <a:lnTo>
                  <a:pt x="295979" y="398583"/>
                </a:lnTo>
                <a:lnTo>
                  <a:pt x="284870" y="412610"/>
                </a:lnTo>
                <a:lnTo>
                  <a:pt x="273761" y="427167"/>
                </a:lnTo>
                <a:lnTo>
                  <a:pt x="263181" y="441458"/>
                </a:lnTo>
                <a:lnTo>
                  <a:pt x="252865" y="456544"/>
                </a:lnTo>
                <a:lnTo>
                  <a:pt x="242814" y="471630"/>
                </a:lnTo>
                <a:lnTo>
                  <a:pt x="233027" y="486980"/>
                </a:lnTo>
                <a:lnTo>
                  <a:pt x="224034" y="502596"/>
                </a:lnTo>
                <a:lnTo>
                  <a:pt x="215041" y="518740"/>
                </a:lnTo>
                <a:lnTo>
                  <a:pt x="206577" y="534620"/>
                </a:lnTo>
                <a:lnTo>
                  <a:pt x="198377" y="551029"/>
                </a:lnTo>
                <a:lnTo>
                  <a:pt x="190707" y="567438"/>
                </a:lnTo>
                <a:lnTo>
                  <a:pt x="183301" y="584112"/>
                </a:lnTo>
                <a:lnTo>
                  <a:pt x="176424" y="601315"/>
                </a:lnTo>
                <a:lnTo>
                  <a:pt x="169811" y="618253"/>
                </a:lnTo>
                <a:lnTo>
                  <a:pt x="163992" y="635986"/>
                </a:lnTo>
                <a:lnTo>
                  <a:pt x="157908" y="653454"/>
                </a:lnTo>
                <a:lnTo>
                  <a:pt x="152883" y="670921"/>
                </a:lnTo>
                <a:lnTo>
                  <a:pt x="147857" y="689183"/>
                </a:lnTo>
                <a:lnTo>
                  <a:pt x="143625" y="707180"/>
                </a:lnTo>
                <a:lnTo>
                  <a:pt x="139393" y="725707"/>
                </a:lnTo>
                <a:lnTo>
                  <a:pt x="135955" y="743704"/>
                </a:lnTo>
                <a:lnTo>
                  <a:pt x="132781" y="762495"/>
                </a:lnTo>
                <a:lnTo>
                  <a:pt x="130400" y="781551"/>
                </a:lnTo>
                <a:lnTo>
                  <a:pt x="128019" y="800342"/>
                </a:lnTo>
                <a:lnTo>
                  <a:pt x="126168" y="819133"/>
                </a:lnTo>
                <a:lnTo>
                  <a:pt x="125110" y="838189"/>
                </a:lnTo>
                <a:lnTo>
                  <a:pt x="124316" y="857509"/>
                </a:lnTo>
                <a:lnTo>
                  <a:pt x="124052" y="877094"/>
                </a:lnTo>
                <a:lnTo>
                  <a:pt x="124316" y="896414"/>
                </a:lnTo>
                <a:lnTo>
                  <a:pt x="125110" y="915735"/>
                </a:lnTo>
                <a:lnTo>
                  <a:pt x="126168" y="934791"/>
                </a:lnTo>
                <a:lnTo>
                  <a:pt x="128019" y="953846"/>
                </a:lnTo>
                <a:lnTo>
                  <a:pt x="130400" y="972637"/>
                </a:lnTo>
                <a:lnTo>
                  <a:pt x="132781" y="991428"/>
                </a:lnTo>
                <a:lnTo>
                  <a:pt x="135955" y="1009955"/>
                </a:lnTo>
                <a:lnTo>
                  <a:pt x="139393" y="1028481"/>
                </a:lnTo>
                <a:lnTo>
                  <a:pt x="143625" y="1046743"/>
                </a:lnTo>
                <a:lnTo>
                  <a:pt x="147857" y="1065005"/>
                </a:lnTo>
                <a:lnTo>
                  <a:pt x="152883" y="1082737"/>
                </a:lnTo>
                <a:lnTo>
                  <a:pt x="157908" y="1100734"/>
                </a:lnTo>
                <a:lnTo>
                  <a:pt x="163992" y="1118202"/>
                </a:lnTo>
                <a:lnTo>
                  <a:pt x="169811" y="1135405"/>
                </a:lnTo>
                <a:lnTo>
                  <a:pt x="176424" y="1152608"/>
                </a:lnTo>
                <a:lnTo>
                  <a:pt x="183301" y="1169547"/>
                </a:lnTo>
                <a:lnTo>
                  <a:pt x="190707" y="1186485"/>
                </a:lnTo>
                <a:lnTo>
                  <a:pt x="198377" y="1203159"/>
                </a:lnTo>
                <a:lnTo>
                  <a:pt x="206577" y="1219568"/>
                </a:lnTo>
                <a:lnTo>
                  <a:pt x="215041" y="1235448"/>
                </a:lnTo>
                <a:lnTo>
                  <a:pt x="224034" y="1251592"/>
                </a:lnTo>
                <a:lnTo>
                  <a:pt x="233027" y="1267208"/>
                </a:lnTo>
                <a:lnTo>
                  <a:pt x="242814" y="1282558"/>
                </a:lnTo>
                <a:lnTo>
                  <a:pt x="252865" y="1297644"/>
                </a:lnTo>
                <a:lnTo>
                  <a:pt x="263181" y="1312200"/>
                </a:lnTo>
                <a:lnTo>
                  <a:pt x="273761" y="1327021"/>
                </a:lnTo>
                <a:lnTo>
                  <a:pt x="284870" y="1341578"/>
                </a:lnTo>
                <a:lnTo>
                  <a:pt x="295979" y="1355605"/>
                </a:lnTo>
                <a:lnTo>
                  <a:pt x="307617" y="1369368"/>
                </a:lnTo>
                <a:lnTo>
                  <a:pt x="319784" y="1382865"/>
                </a:lnTo>
                <a:lnTo>
                  <a:pt x="332216" y="1396099"/>
                </a:lnTo>
                <a:lnTo>
                  <a:pt x="344648" y="1408803"/>
                </a:lnTo>
                <a:lnTo>
                  <a:pt x="357608" y="1421771"/>
                </a:lnTo>
                <a:lnTo>
                  <a:pt x="371098" y="1433946"/>
                </a:lnTo>
                <a:lnTo>
                  <a:pt x="384588" y="1445855"/>
                </a:lnTo>
                <a:lnTo>
                  <a:pt x="398342" y="1457501"/>
                </a:lnTo>
                <a:lnTo>
                  <a:pt x="412361" y="1469146"/>
                </a:lnTo>
                <a:lnTo>
                  <a:pt x="426379" y="1479997"/>
                </a:lnTo>
                <a:lnTo>
                  <a:pt x="441192" y="1490848"/>
                </a:lnTo>
                <a:lnTo>
                  <a:pt x="456268" y="1501170"/>
                </a:lnTo>
                <a:lnTo>
                  <a:pt x="471345" y="1511227"/>
                </a:lnTo>
                <a:lnTo>
                  <a:pt x="486686" y="1520490"/>
                </a:lnTo>
                <a:lnTo>
                  <a:pt x="502292" y="1530018"/>
                </a:lnTo>
                <a:lnTo>
                  <a:pt x="517898" y="1538752"/>
                </a:lnTo>
                <a:lnTo>
                  <a:pt x="534297" y="1547221"/>
                </a:lnTo>
                <a:lnTo>
                  <a:pt x="550432" y="1555426"/>
                </a:lnTo>
                <a:lnTo>
                  <a:pt x="567095" y="1563101"/>
                </a:lnTo>
                <a:lnTo>
                  <a:pt x="583759" y="1570512"/>
                </a:lnTo>
                <a:lnTo>
                  <a:pt x="600687" y="1577393"/>
                </a:lnTo>
                <a:lnTo>
                  <a:pt x="617880" y="1583745"/>
                </a:lnTo>
                <a:lnTo>
                  <a:pt x="635337" y="1590097"/>
                </a:lnTo>
                <a:lnTo>
                  <a:pt x="653059" y="1595655"/>
                </a:lnTo>
                <a:lnTo>
                  <a:pt x="670516" y="1601213"/>
                </a:lnTo>
                <a:lnTo>
                  <a:pt x="688502" y="1605712"/>
                </a:lnTo>
                <a:lnTo>
                  <a:pt x="706489" y="1610476"/>
                </a:lnTo>
                <a:lnTo>
                  <a:pt x="725004" y="1614181"/>
                </a:lnTo>
                <a:lnTo>
                  <a:pt x="743255" y="1618151"/>
                </a:lnTo>
                <a:lnTo>
                  <a:pt x="762034" y="1620798"/>
                </a:lnTo>
                <a:lnTo>
                  <a:pt x="780550" y="1623709"/>
                </a:lnTo>
                <a:lnTo>
                  <a:pt x="799594" y="1625826"/>
                </a:lnTo>
                <a:lnTo>
                  <a:pt x="818374" y="1627414"/>
                </a:lnTo>
                <a:lnTo>
                  <a:pt x="837683" y="1628738"/>
                </a:lnTo>
                <a:lnTo>
                  <a:pt x="856991" y="1629267"/>
                </a:lnTo>
                <a:lnTo>
                  <a:pt x="876300" y="1629532"/>
                </a:lnTo>
                <a:lnTo>
                  <a:pt x="895873" y="1629267"/>
                </a:lnTo>
                <a:lnTo>
                  <a:pt x="914918" y="1628738"/>
                </a:lnTo>
                <a:lnTo>
                  <a:pt x="933962" y="1627414"/>
                </a:lnTo>
                <a:lnTo>
                  <a:pt x="953271" y="1625826"/>
                </a:lnTo>
                <a:lnTo>
                  <a:pt x="972050" y="1623709"/>
                </a:lnTo>
                <a:lnTo>
                  <a:pt x="990830" y="1620798"/>
                </a:lnTo>
                <a:lnTo>
                  <a:pt x="1009345" y="1618151"/>
                </a:lnTo>
                <a:lnTo>
                  <a:pt x="1027861" y="1614181"/>
                </a:lnTo>
                <a:lnTo>
                  <a:pt x="1045847" y="1610476"/>
                </a:lnTo>
                <a:lnTo>
                  <a:pt x="1064098" y="1605712"/>
                </a:lnTo>
                <a:lnTo>
                  <a:pt x="1082084" y="1601213"/>
                </a:lnTo>
                <a:lnTo>
                  <a:pt x="1099806" y="1595655"/>
                </a:lnTo>
                <a:lnTo>
                  <a:pt x="1117263" y="1590097"/>
                </a:lnTo>
                <a:lnTo>
                  <a:pt x="1134720" y="1583745"/>
                </a:lnTo>
                <a:lnTo>
                  <a:pt x="1151913" y="1577393"/>
                </a:lnTo>
                <a:lnTo>
                  <a:pt x="1168841" y="1570512"/>
                </a:lnTo>
                <a:lnTo>
                  <a:pt x="1185769" y="1563101"/>
                </a:lnTo>
                <a:lnTo>
                  <a:pt x="1201904" y="1555426"/>
                </a:lnTo>
                <a:lnTo>
                  <a:pt x="1218568" y="1547221"/>
                </a:lnTo>
                <a:lnTo>
                  <a:pt x="1234702" y="1538752"/>
                </a:lnTo>
                <a:lnTo>
                  <a:pt x="1250573" y="1530018"/>
                </a:lnTo>
                <a:lnTo>
                  <a:pt x="1265914" y="1520490"/>
                </a:lnTo>
                <a:lnTo>
                  <a:pt x="1281255" y="1511227"/>
                </a:lnTo>
                <a:lnTo>
                  <a:pt x="1296596" y="1501170"/>
                </a:lnTo>
                <a:lnTo>
                  <a:pt x="1311408" y="1490848"/>
                </a:lnTo>
                <a:lnTo>
                  <a:pt x="1325956" y="1479997"/>
                </a:lnTo>
                <a:lnTo>
                  <a:pt x="1340504" y="1469146"/>
                </a:lnTo>
                <a:lnTo>
                  <a:pt x="1354522" y="1457501"/>
                </a:lnTo>
                <a:lnTo>
                  <a:pt x="1368277" y="1445855"/>
                </a:lnTo>
                <a:lnTo>
                  <a:pt x="1381766" y="1433946"/>
                </a:lnTo>
                <a:lnTo>
                  <a:pt x="1394991" y="1421771"/>
                </a:lnTo>
                <a:lnTo>
                  <a:pt x="1407952" y="1408803"/>
                </a:lnTo>
                <a:lnTo>
                  <a:pt x="1420384" y="1396099"/>
                </a:lnTo>
                <a:lnTo>
                  <a:pt x="1432815" y="1382865"/>
                </a:lnTo>
                <a:lnTo>
                  <a:pt x="1444718" y="1369368"/>
                </a:lnTo>
                <a:lnTo>
                  <a:pt x="1456356" y="1355605"/>
                </a:lnTo>
                <a:lnTo>
                  <a:pt x="1467730" y="1341578"/>
                </a:lnTo>
                <a:lnTo>
                  <a:pt x="1479104" y="1327021"/>
                </a:lnTo>
                <a:lnTo>
                  <a:pt x="1489684" y="1312200"/>
                </a:lnTo>
                <a:lnTo>
                  <a:pt x="1499735" y="1297644"/>
                </a:lnTo>
                <a:lnTo>
                  <a:pt x="1509786" y="1282558"/>
                </a:lnTo>
                <a:lnTo>
                  <a:pt x="1519308" y="1267208"/>
                </a:lnTo>
                <a:lnTo>
                  <a:pt x="1528830" y="1251592"/>
                </a:lnTo>
                <a:lnTo>
                  <a:pt x="1537559" y="1235448"/>
                </a:lnTo>
                <a:lnTo>
                  <a:pt x="1546023" y="1219568"/>
                </a:lnTo>
                <a:lnTo>
                  <a:pt x="1554223" y="1203159"/>
                </a:lnTo>
                <a:lnTo>
                  <a:pt x="1561893" y="1186485"/>
                </a:lnTo>
                <a:lnTo>
                  <a:pt x="1569299" y="1169547"/>
                </a:lnTo>
                <a:lnTo>
                  <a:pt x="1576176" y="1152608"/>
                </a:lnTo>
                <a:lnTo>
                  <a:pt x="1582789" y="1135405"/>
                </a:lnTo>
                <a:lnTo>
                  <a:pt x="1588873" y="1118202"/>
                </a:lnTo>
                <a:lnTo>
                  <a:pt x="1594692" y="1100734"/>
                </a:lnTo>
                <a:lnTo>
                  <a:pt x="1599982" y="1082737"/>
                </a:lnTo>
                <a:lnTo>
                  <a:pt x="1604743" y="1065005"/>
                </a:lnTo>
                <a:lnTo>
                  <a:pt x="1608975" y="1046743"/>
                </a:lnTo>
                <a:lnTo>
                  <a:pt x="1613207" y="1028481"/>
                </a:lnTo>
                <a:lnTo>
                  <a:pt x="1616645" y="1009955"/>
                </a:lnTo>
                <a:lnTo>
                  <a:pt x="1619555" y="991428"/>
                </a:lnTo>
                <a:lnTo>
                  <a:pt x="1622464" y="972637"/>
                </a:lnTo>
                <a:lnTo>
                  <a:pt x="1624581" y="953846"/>
                </a:lnTo>
                <a:lnTo>
                  <a:pt x="1626168" y="934791"/>
                </a:lnTo>
                <a:lnTo>
                  <a:pt x="1627490" y="915735"/>
                </a:lnTo>
                <a:lnTo>
                  <a:pt x="1628019" y="896414"/>
                </a:lnTo>
                <a:lnTo>
                  <a:pt x="1628548" y="877094"/>
                </a:lnTo>
                <a:lnTo>
                  <a:pt x="1628019" y="857509"/>
                </a:lnTo>
                <a:lnTo>
                  <a:pt x="1627490" y="838189"/>
                </a:lnTo>
                <a:lnTo>
                  <a:pt x="1626168" y="819133"/>
                </a:lnTo>
                <a:lnTo>
                  <a:pt x="1624581" y="800342"/>
                </a:lnTo>
                <a:lnTo>
                  <a:pt x="1622464" y="781551"/>
                </a:lnTo>
                <a:lnTo>
                  <a:pt x="1619555" y="762495"/>
                </a:lnTo>
                <a:lnTo>
                  <a:pt x="1616645" y="743704"/>
                </a:lnTo>
                <a:lnTo>
                  <a:pt x="1613207" y="725707"/>
                </a:lnTo>
                <a:lnTo>
                  <a:pt x="1608975" y="707180"/>
                </a:lnTo>
                <a:lnTo>
                  <a:pt x="1604743" y="689183"/>
                </a:lnTo>
                <a:lnTo>
                  <a:pt x="1599982" y="670921"/>
                </a:lnTo>
                <a:lnTo>
                  <a:pt x="1594692" y="653454"/>
                </a:lnTo>
                <a:lnTo>
                  <a:pt x="1588873" y="635986"/>
                </a:lnTo>
                <a:lnTo>
                  <a:pt x="1582789" y="618253"/>
                </a:lnTo>
                <a:lnTo>
                  <a:pt x="1576176" y="601315"/>
                </a:lnTo>
                <a:lnTo>
                  <a:pt x="1569299" y="584112"/>
                </a:lnTo>
                <a:lnTo>
                  <a:pt x="1561893" y="567438"/>
                </a:lnTo>
                <a:lnTo>
                  <a:pt x="1554223" y="551029"/>
                </a:lnTo>
                <a:lnTo>
                  <a:pt x="1546023" y="534620"/>
                </a:lnTo>
                <a:lnTo>
                  <a:pt x="1537559" y="518740"/>
                </a:lnTo>
                <a:lnTo>
                  <a:pt x="1528830" y="502596"/>
                </a:lnTo>
                <a:lnTo>
                  <a:pt x="1519308" y="486980"/>
                </a:lnTo>
                <a:lnTo>
                  <a:pt x="1509786" y="471630"/>
                </a:lnTo>
                <a:lnTo>
                  <a:pt x="1499735" y="456544"/>
                </a:lnTo>
                <a:lnTo>
                  <a:pt x="1489684" y="441458"/>
                </a:lnTo>
                <a:lnTo>
                  <a:pt x="1479104" y="427167"/>
                </a:lnTo>
                <a:lnTo>
                  <a:pt x="1467730" y="412610"/>
                </a:lnTo>
                <a:lnTo>
                  <a:pt x="1456356" y="398583"/>
                </a:lnTo>
                <a:lnTo>
                  <a:pt x="1444718" y="384820"/>
                </a:lnTo>
                <a:lnTo>
                  <a:pt x="1432815" y="371323"/>
                </a:lnTo>
                <a:lnTo>
                  <a:pt x="1420384" y="358089"/>
                </a:lnTo>
                <a:lnTo>
                  <a:pt x="1407952" y="344856"/>
                </a:lnTo>
                <a:lnTo>
                  <a:pt x="1394991" y="332417"/>
                </a:lnTo>
                <a:lnTo>
                  <a:pt x="1381766" y="320243"/>
                </a:lnTo>
                <a:lnTo>
                  <a:pt x="1368277" y="308333"/>
                </a:lnTo>
                <a:lnTo>
                  <a:pt x="1354522" y="296423"/>
                </a:lnTo>
                <a:lnTo>
                  <a:pt x="1340504" y="285042"/>
                </a:lnTo>
                <a:lnTo>
                  <a:pt x="1325956" y="274191"/>
                </a:lnTo>
                <a:lnTo>
                  <a:pt x="1311408" y="263340"/>
                </a:lnTo>
                <a:lnTo>
                  <a:pt x="1296596" y="253018"/>
                </a:lnTo>
                <a:lnTo>
                  <a:pt x="1281255" y="242961"/>
                </a:lnTo>
                <a:lnTo>
                  <a:pt x="1265914" y="233698"/>
                </a:lnTo>
                <a:lnTo>
                  <a:pt x="1250573" y="224170"/>
                </a:lnTo>
                <a:lnTo>
                  <a:pt x="1234702" y="215436"/>
                </a:lnTo>
                <a:lnTo>
                  <a:pt x="1218568" y="206967"/>
                </a:lnTo>
                <a:lnTo>
                  <a:pt x="1201904" y="198762"/>
                </a:lnTo>
                <a:lnTo>
                  <a:pt x="1185769" y="191087"/>
                </a:lnTo>
                <a:lnTo>
                  <a:pt x="1168841" y="183412"/>
                </a:lnTo>
                <a:lnTo>
                  <a:pt x="1151913" y="176530"/>
                </a:lnTo>
                <a:lnTo>
                  <a:pt x="1134720" y="169914"/>
                </a:lnTo>
                <a:lnTo>
                  <a:pt x="1117263" y="164091"/>
                </a:lnTo>
                <a:lnTo>
                  <a:pt x="1099806" y="158269"/>
                </a:lnTo>
                <a:lnTo>
                  <a:pt x="1082084" y="152975"/>
                </a:lnTo>
                <a:lnTo>
                  <a:pt x="1064098" y="147947"/>
                </a:lnTo>
                <a:lnTo>
                  <a:pt x="1045847" y="143712"/>
                </a:lnTo>
                <a:lnTo>
                  <a:pt x="1027861" y="139478"/>
                </a:lnTo>
                <a:lnTo>
                  <a:pt x="1009345" y="136037"/>
                </a:lnTo>
                <a:lnTo>
                  <a:pt x="990830" y="132861"/>
                </a:lnTo>
                <a:lnTo>
                  <a:pt x="972050" y="130479"/>
                </a:lnTo>
                <a:lnTo>
                  <a:pt x="953271" y="128362"/>
                </a:lnTo>
                <a:lnTo>
                  <a:pt x="933962" y="126774"/>
                </a:lnTo>
                <a:lnTo>
                  <a:pt x="914918" y="125450"/>
                </a:lnTo>
                <a:lnTo>
                  <a:pt x="895873" y="124392"/>
                </a:lnTo>
                <a:lnTo>
                  <a:pt x="876300" y="124392"/>
                </a:lnTo>
                <a:lnTo>
                  <a:pt x="856991" y="124392"/>
                </a:lnTo>
                <a:close/>
                <a:moveTo>
                  <a:pt x="876300" y="0"/>
                </a:moveTo>
                <a:lnTo>
                  <a:pt x="899048" y="265"/>
                </a:lnTo>
                <a:lnTo>
                  <a:pt x="921266" y="1323"/>
                </a:lnTo>
                <a:lnTo>
                  <a:pt x="943749" y="2382"/>
                </a:lnTo>
                <a:lnTo>
                  <a:pt x="965702" y="4764"/>
                </a:lnTo>
                <a:lnTo>
                  <a:pt x="987656" y="7146"/>
                </a:lnTo>
                <a:lnTo>
                  <a:pt x="1009610" y="10057"/>
                </a:lnTo>
                <a:lnTo>
                  <a:pt x="1031299" y="13763"/>
                </a:lnTo>
                <a:lnTo>
                  <a:pt x="1052724" y="17997"/>
                </a:lnTo>
                <a:lnTo>
                  <a:pt x="1074149" y="22496"/>
                </a:lnTo>
                <a:lnTo>
                  <a:pt x="1095045" y="27525"/>
                </a:lnTo>
                <a:lnTo>
                  <a:pt x="1115940" y="33348"/>
                </a:lnTo>
                <a:lnTo>
                  <a:pt x="1136572" y="39435"/>
                </a:lnTo>
                <a:lnTo>
                  <a:pt x="1157203" y="46051"/>
                </a:lnTo>
                <a:lnTo>
                  <a:pt x="1177305" y="53197"/>
                </a:lnTo>
                <a:lnTo>
                  <a:pt x="1197407" y="60873"/>
                </a:lnTo>
                <a:lnTo>
                  <a:pt x="1216981" y="69077"/>
                </a:lnTo>
                <a:lnTo>
                  <a:pt x="1236818" y="77811"/>
                </a:lnTo>
                <a:lnTo>
                  <a:pt x="1255863" y="86545"/>
                </a:lnTo>
                <a:lnTo>
                  <a:pt x="1274907" y="96337"/>
                </a:lnTo>
                <a:lnTo>
                  <a:pt x="1293687" y="105865"/>
                </a:lnTo>
                <a:lnTo>
                  <a:pt x="1312202" y="116452"/>
                </a:lnTo>
                <a:lnTo>
                  <a:pt x="1330453" y="127303"/>
                </a:lnTo>
                <a:lnTo>
                  <a:pt x="1348439" y="138154"/>
                </a:lnTo>
                <a:lnTo>
                  <a:pt x="1365896" y="149799"/>
                </a:lnTo>
                <a:lnTo>
                  <a:pt x="1383353" y="162239"/>
                </a:lnTo>
                <a:lnTo>
                  <a:pt x="1400282" y="174413"/>
                </a:lnTo>
                <a:lnTo>
                  <a:pt x="1416945" y="187117"/>
                </a:lnTo>
                <a:lnTo>
                  <a:pt x="1433609" y="200615"/>
                </a:lnTo>
                <a:lnTo>
                  <a:pt x="1449479" y="214113"/>
                </a:lnTo>
                <a:lnTo>
                  <a:pt x="1465085" y="228404"/>
                </a:lnTo>
                <a:lnTo>
                  <a:pt x="1480426" y="242432"/>
                </a:lnTo>
                <a:lnTo>
                  <a:pt x="1495503" y="257253"/>
                </a:lnTo>
                <a:lnTo>
                  <a:pt x="1510315" y="272074"/>
                </a:lnTo>
                <a:lnTo>
                  <a:pt x="1524863" y="287424"/>
                </a:lnTo>
                <a:lnTo>
                  <a:pt x="1538881" y="303569"/>
                </a:lnTo>
                <a:lnTo>
                  <a:pt x="1552371" y="319449"/>
                </a:lnTo>
                <a:lnTo>
                  <a:pt x="1565596" y="335858"/>
                </a:lnTo>
                <a:lnTo>
                  <a:pt x="1578292" y="352796"/>
                </a:lnTo>
                <a:lnTo>
                  <a:pt x="1590724" y="369735"/>
                </a:lnTo>
                <a:lnTo>
                  <a:pt x="1602627" y="386938"/>
                </a:lnTo>
                <a:lnTo>
                  <a:pt x="1614265" y="404935"/>
                </a:lnTo>
                <a:lnTo>
                  <a:pt x="1625639" y="422667"/>
                </a:lnTo>
                <a:lnTo>
                  <a:pt x="1636219" y="440929"/>
                </a:lnTo>
                <a:lnTo>
                  <a:pt x="1646534" y="459455"/>
                </a:lnTo>
                <a:lnTo>
                  <a:pt x="1656585" y="478247"/>
                </a:lnTo>
                <a:lnTo>
                  <a:pt x="1666108" y="497038"/>
                </a:lnTo>
                <a:lnTo>
                  <a:pt x="1675101" y="516358"/>
                </a:lnTo>
                <a:lnTo>
                  <a:pt x="1683565" y="535943"/>
                </a:lnTo>
                <a:lnTo>
                  <a:pt x="1691764" y="555528"/>
                </a:lnTo>
                <a:lnTo>
                  <a:pt x="1699170" y="575643"/>
                </a:lnTo>
                <a:lnTo>
                  <a:pt x="1706577" y="596022"/>
                </a:lnTo>
                <a:lnTo>
                  <a:pt x="1712925" y="616401"/>
                </a:lnTo>
                <a:lnTo>
                  <a:pt x="1719273" y="637309"/>
                </a:lnTo>
                <a:lnTo>
                  <a:pt x="1725092" y="658218"/>
                </a:lnTo>
                <a:lnTo>
                  <a:pt x="1730382" y="679126"/>
                </a:lnTo>
                <a:lnTo>
                  <a:pt x="1734614" y="700564"/>
                </a:lnTo>
                <a:lnTo>
                  <a:pt x="1739111" y="721737"/>
                </a:lnTo>
                <a:lnTo>
                  <a:pt x="1742549" y="743439"/>
                </a:lnTo>
                <a:lnTo>
                  <a:pt x="1745723" y="765406"/>
                </a:lnTo>
                <a:lnTo>
                  <a:pt x="1748104" y="787373"/>
                </a:lnTo>
                <a:lnTo>
                  <a:pt x="1749955" y="809605"/>
                </a:lnTo>
                <a:lnTo>
                  <a:pt x="1751542" y="831837"/>
                </a:lnTo>
                <a:lnTo>
                  <a:pt x="1752336" y="854598"/>
                </a:lnTo>
                <a:lnTo>
                  <a:pt x="1752600" y="877094"/>
                </a:lnTo>
                <a:lnTo>
                  <a:pt x="1752336" y="899590"/>
                </a:lnTo>
                <a:lnTo>
                  <a:pt x="1751542" y="922351"/>
                </a:lnTo>
                <a:lnTo>
                  <a:pt x="1749955" y="944583"/>
                </a:lnTo>
                <a:lnTo>
                  <a:pt x="1748104" y="966550"/>
                </a:lnTo>
                <a:lnTo>
                  <a:pt x="1745723" y="988782"/>
                </a:lnTo>
                <a:lnTo>
                  <a:pt x="1742549" y="1010220"/>
                </a:lnTo>
                <a:lnTo>
                  <a:pt x="1739111" y="1031922"/>
                </a:lnTo>
                <a:lnTo>
                  <a:pt x="1734614" y="1053624"/>
                </a:lnTo>
                <a:lnTo>
                  <a:pt x="1730382" y="1075062"/>
                </a:lnTo>
                <a:lnTo>
                  <a:pt x="1725092" y="1095970"/>
                </a:lnTo>
                <a:lnTo>
                  <a:pt x="1719273" y="1116879"/>
                </a:lnTo>
                <a:lnTo>
                  <a:pt x="1712925" y="1137523"/>
                </a:lnTo>
                <a:lnTo>
                  <a:pt x="1706577" y="1157902"/>
                </a:lnTo>
                <a:lnTo>
                  <a:pt x="1699170" y="1178016"/>
                </a:lnTo>
                <a:lnTo>
                  <a:pt x="1691764" y="1198130"/>
                </a:lnTo>
                <a:lnTo>
                  <a:pt x="1683565" y="1217980"/>
                </a:lnTo>
                <a:lnTo>
                  <a:pt x="1675101" y="1237565"/>
                </a:lnTo>
                <a:lnTo>
                  <a:pt x="1666108" y="1256886"/>
                </a:lnTo>
                <a:lnTo>
                  <a:pt x="1656585" y="1275941"/>
                </a:lnTo>
                <a:lnTo>
                  <a:pt x="1646534" y="1294733"/>
                </a:lnTo>
                <a:lnTo>
                  <a:pt x="1636219" y="1313259"/>
                </a:lnTo>
                <a:lnTo>
                  <a:pt x="1625639" y="1331521"/>
                </a:lnTo>
                <a:lnTo>
                  <a:pt x="1614265" y="1349253"/>
                </a:lnTo>
                <a:lnTo>
                  <a:pt x="1602627" y="1366986"/>
                </a:lnTo>
                <a:lnTo>
                  <a:pt x="1590724" y="1384453"/>
                </a:lnTo>
                <a:lnTo>
                  <a:pt x="1578292" y="1401392"/>
                </a:lnTo>
                <a:lnTo>
                  <a:pt x="1565596" y="1418066"/>
                </a:lnTo>
                <a:lnTo>
                  <a:pt x="1552371" y="1434475"/>
                </a:lnTo>
                <a:lnTo>
                  <a:pt x="1538881" y="1450619"/>
                </a:lnTo>
                <a:lnTo>
                  <a:pt x="1524863" y="1466234"/>
                </a:lnTo>
                <a:lnTo>
                  <a:pt x="1510315" y="1481585"/>
                </a:lnTo>
                <a:lnTo>
                  <a:pt x="1495503" y="1496671"/>
                </a:lnTo>
                <a:lnTo>
                  <a:pt x="1480426" y="1511492"/>
                </a:lnTo>
                <a:lnTo>
                  <a:pt x="1465085" y="1525784"/>
                </a:lnTo>
                <a:lnTo>
                  <a:pt x="1449479" y="1540075"/>
                </a:lnTo>
                <a:lnTo>
                  <a:pt x="1433609" y="1553573"/>
                </a:lnTo>
                <a:lnTo>
                  <a:pt x="1416945" y="1566542"/>
                </a:lnTo>
                <a:lnTo>
                  <a:pt x="1400282" y="1579510"/>
                </a:lnTo>
                <a:lnTo>
                  <a:pt x="1383353" y="1591949"/>
                </a:lnTo>
                <a:lnTo>
                  <a:pt x="1365896" y="1603859"/>
                </a:lnTo>
                <a:lnTo>
                  <a:pt x="1348439" y="1615505"/>
                </a:lnTo>
                <a:lnTo>
                  <a:pt x="1330453" y="1626885"/>
                </a:lnTo>
                <a:lnTo>
                  <a:pt x="1312202" y="1637472"/>
                </a:lnTo>
                <a:lnTo>
                  <a:pt x="1293687" y="1647793"/>
                </a:lnTo>
                <a:lnTo>
                  <a:pt x="1274907" y="1657851"/>
                </a:lnTo>
                <a:lnTo>
                  <a:pt x="1255863" y="1667379"/>
                </a:lnTo>
                <a:lnTo>
                  <a:pt x="1236818" y="1676377"/>
                </a:lnTo>
                <a:lnTo>
                  <a:pt x="1216981" y="1684846"/>
                </a:lnTo>
                <a:lnTo>
                  <a:pt x="1197407" y="1693051"/>
                </a:lnTo>
                <a:lnTo>
                  <a:pt x="1177305" y="1700726"/>
                </a:lnTo>
                <a:lnTo>
                  <a:pt x="1157203" y="1707607"/>
                </a:lnTo>
                <a:lnTo>
                  <a:pt x="1136572" y="1714753"/>
                </a:lnTo>
                <a:lnTo>
                  <a:pt x="1115940" y="1720576"/>
                </a:lnTo>
                <a:lnTo>
                  <a:pt x="1095045" y="1726134"/>
                </a:lnTo>
                <a:lnTo>
                  <a:pt x="1074149" y="1731427"/>
                </a:lnTo>
                <a:lnTo>
                  <a:pt x="1052724" y="1736191"/>
                </a:lnTo>
                <a:lnTo>
                  <a:pt x="1031299" y="1740426"/>
                </a:lnTo>
                <a:lnTo>
                  <a:pt x="1009610" y="1743866"/>
                </a:lnTo>
                <a:lnTo>
                  <a:pt x="987656" y="1747042"/>
                </a:lnTo>
                <a:lnTo>
                  <a:pt x="965702" y="1749424"/>
                </a:lnTo>
                <a:lnTo>
                  <a:pt x="943749" y="1751277"/>
                </a:lnTo>
                <a:lnTo>
                  <a:pt x="921266" y="1752865"/>
                </a:lnTo>
                <a:lnTo>
                  <a:pt x="899048" y="1753923"/>
                </a:lnTo>
                <a:lnTo>
                  <a:pt x="876300" y="1754188"/>
                </a:lnTo>
                <a:lnTo>
                  <a:pt x="853817" y="1753923"/>
                </a:lnTo>
                <a:lnTo>
                  <a:pt x="831335" y="1752865"/>
                </a:lnTo>
                <a:lnTo>
                  <a:pt x="809116" y="1751277"/>
                </a:lnTo>
                <a:lnTo>
                  <a:pt x="786898" y="1749424"/>
                </a:lnTo>
                <a:lnTo>
                  <a:pt x="764944" y="1747042"/>
                </a:lnTo>
                <a:lnTo>
                  <a:pt x="742990" y="1743866"/>
                </a:lnTo>
                <a:lnTo>
                  <a:pt x="721301" y="1740426"/>
                </a:lnTo>
                <a:lnTo>
                  <a:pt x="699876" y="1736191"/>
                </a:lnTo>
                <a:lnTo>
                  <a:pt x="678716" y="1731427"/>
                </a:lnTo>
                <a:lnTo>
                  <a:pt x="657820" y="1726134"/>
                </a:lnTo>
                <a:lnTo>
                  <a:pt x="636660" y="1720576"/>
                </a:lnTo>
                <a:lnTo>
                  <a:pt x="616028" y="1714753"/>
                </a:lnTo>
                <a:lnTo>
                  <a:pt x="595662" y="1707607"/>
                </a:lnTo>
                <a:lnTo>
                  <a:pt x="575295" y="1700726"/>
                </a:lnTo>
                <a:lnTo>
                  <a:pt x="555193" y="1693051"/>
                </a:lnTo>
                <a:lnTo>
                  <a:pt x="535619" y="1684846"/>
                </a:lnTo>
                <a:lnTo>
                  <a:pt x="516046" y="1676377"/>
                </a:lnTo>
                <a:lnTo>
                  <a:pt x="496737" y="1667379"/>
                </a:lnTo>
                <a:lnTo>
                  <a:pt x="477958" y="1657851"/>
                </a:lnTo>
                <a:lnTo>
                  <a:pt x="458913" y="1647793"/>
                </a:lnTo>
                <a:lnTo>
                  <a:pt x="440663" y="1637472"/>
                </a:lnTo>
                <a:lnTo>
                  <a:pt x="422412" y="1626885"/>
                </a:lnTo>
                <a:lnTo>
                  <a:pt x="404161" y="1615505"/>
                </a:lnTo>
                <a:lnTo>
                  <a:pt x="386704" y="1603859"/>
                </a:lnTo>
                <a:lnTo>
                  <a:pt x="369511" y="1591949"/>
                </a:lnTo>
                <a:lnTo>
                  <a:pt x="352318" y="1579510"/>
                </a:lnTo>
                <a:lnTo>
                  <a:pt x="335655" y="1566542"/>
                </a:lnTo>
                <a:lnTo>
                  <a:pt x="319255" y="1553573"/>
                </a:lnTo>
                <a:lnTo>
                  <a:pt x="303121" y="1540075"/>
                </a:lnTo>
                <a:lnTo>
                  <a:pt x="287251" y="1525784"/>
                </a:lnTo>
                <a:lnTo>
                  <a:pt x="271909" y="1511492"/>
                </a:lnTo>
                <a:lnTo>
                  <a:pt x="256833" y="1496671"/>
                </a:lnTo>
                <a:lnTo>
                  <a:pt x="242285" y="1481585"/>
                </a:lnTo>
                <a:lnTo>
                  <a:pt x="227737" y="1466234"/>
                </a:lnTo>
                <a:lnTo>
                  <a:pt x="213983" y="1450619"/>
                </a:lnTo>
                <a:lnTo>
                  <a:pt x="200229" y="1434475"/>
                </a:lnTo>
                <a:lnTo>
                  <a:pt x="187004" y="1418066"/>
                </a:lnTo>
                <a:lnTo>
                  <a:pt x="174308" y="1401392"/>
                </a:lnTo>
                <a:lnTo>
                  <a:pt x="161876" y="1384453"/>
                </a:lnTo>
                <a:lnTo>
                  <a:pt x="149709" y="1366986"/>
                </a:lnTo>
                <a:lnTo>
                  <a:pt x="138071" y="1349253"/>
                </a:lnTo>
                <a:lnTo>
                  <a:pt x="126961" y="1331521"/>
                </a:lnTo>
                <a:lnTo>
                  <a:pt x="116117" y="1313259"/>
                </a:lnTo>
                <a:lnTo>
                  <a:pt x="105801" y="1294733"/>
                </a:lnTo>
                <a:lnTo>
                  <a:pt x="95750" y="1275941"/>
                </a:lnTo>
                <a:lnTo>
                  <a:pt x="86492" y="1256886"/>
                </a:lnTo>
                <a:lnTo>
                  <a:pt x="77499" y="1237565"/>
                </a:lnTo>
                <a:lnTo>
                  <a:pt x="69035" y="1217980"/>
                </a:lnTo>
                <a:lnTo>
                  <a:pt x="60836" y="1198130"/>
                </a:lnTo>
                <a:lnTo>
                  <a:pt x="53165" y="1178016"/>
                </a:lnTo>
                <a:lnTo>
                  <a:pt x="46023" y="1157902"/>
                </a:lnTo>
                <a:lnTo>
                  <a:pt x="39411" y="1137523"/>
                </a:lnTo>
                <a:lnTo>
                  <a:pt x="33327" y="1116879"/>
                </a:lnTo>
                <a:lnTo>
                  <a:pt x="27508" y="1095970"/>
                </a:lnTo>
                <a:lnTo>
                  <a:pt x="22483" y="1075062"/>
                </a:lnTo>
                <a:lnTo>
                  <a:pt x="17721" y="1053624"/>
                </a:lnTo>
                <a:lnTo>
                  <a:pt x="13754" y="1031922"/>
                </a:lnTo>
                <a:lnTo>
                  <a:pt x="10051" y="1010220"/>
                </a:lnTo>
                <a:lnTo>
                  <a:pt x="6877" y="988782"/>
                </a:lnTo>
                <a:lnTo>
                  <a:pt x="4496" y="966550"/>
                </a:lnTo>
                <a:lnTo>
                  <a:pt x="2380" y="944583"/>
                </a:lnTo>
                <a:lnTo>
                  <a:pt x="1322" y="922351"/>
                </a:lnTo>
                <a:lnTo>
                  <a:pt x="264" y="899590"/>
                </a:lnTo>
                <a:lnTo>
                  <a:pt x="0" y="877094"/>
                </a:lnTo>
                <a:lnTo>
                  <a:pt x="264" y="854598"/>
                </a:lnTo>
                <a:lnTo>
                  <a:pt x="1322" y="831837"/>
                </a:lnTo>
                <a:lnTo>
                  <a:pt x="2380" y="809605"/>
                </a:lnTo>
                <a:lnTo>
                  <a:pt x="4496" y="787373"/>
                </a:lnTo>
                <a:lnTo>
                  <a:pt x="6877" y="765406"/>
                </a:lnTo>
                <a:lnTo>
                  <a:pt x="10051" y="743439"/>
                </a:lnTo>
                <a:lnTo>
                  <a:pt x="13754" y="721737"/>
                </a:lnTo>
                <a:lnTo>
                  <a:pt x="17721" y="700564"/>
                </a:lnTo>
                <a:lnTo>
                  <a:pt x="22483" y="679126"/>
                </a:lnTo>
                <a:lnTo>
                  <a:pt x="27508" y="658218"/>
                </a:lnTo>
                <a:lnTo>
                  <a:pt x="33327" y="637309"/>
                </a:lnTo>
                <a:lnTo>
                  <a:pt x="39411" y="616401"/>
                </a:lnTo>
                <a:lnTo>
                  <a:pt x="46023" y="596022"/>
                </a:lnTo>
                <a:lnTo>
                  <a:pt x="53165" y="575643"/>
                </a:lnTo>
                <a:lnTo>
                  <a:pt x="60836" y="555528"/>
                </a:lnTo>
                <a:lnTo>
                  <a:pt x="69035" y="535943"/>
                </a:lnTo>
                <a:lnTo>
                  <a:pt x="77499" y="516358"/>
                </a:lnTo>
                <a:lnTo>
                  <a:pt x="86492" y="497038"/>
                </a:lnTo>
                <a:lnTo>
                  <a:pt x="95750" y="478247"/>
                </a:lnTo>
                <a:lnTo>
                  <a:pt x="105801" y="459455"/>
                </a:lnTo>
                <a:lnTo>
                  <a:pt x="116117" y="440929"/>
                </a:lnTo>
                <a:lnTo>
                  <a:pt x="126961" y="422667"/>
                </a:lnTo>
                <a:lnTo>
                  <a:pt x="138071" y="404935"/>
                </a:lnTo>
                <a:lnTo>
                  <a:pt x="149709" y="386938"/>
                </a:lnTo>
                <a:lnTo>
                  <a:pt x="161876" y="369735"/>
                </a:lnTo>
                <a:lnTo>
                  <a:pt x="174308" y="352796"/>
                </a:lnTo>
                <a:lnTo>
                  <a:pt x="187004" y="335858"/>
                </a:lnTo>
                <a:lnTo>
                  <a:pt x="200229" y="319449"/>
                </a:lnTo>
                <a:lnTo>
                  <a:pt x="213983" y="303569"/>
                </a:lnTo>
                <a:lnTo>
                  <a:pt x="227737" y="287424"/>
                </a:lnTo>
                <a:lnTo>
                  <a:pt x="242285" y="272074"/>
                </a:lnTo>
                <a:lnTo>
                  <a:pt x="256833" y="257253"/>
                </a:lnTo>
                <a:lnTo>
                  <a:pt x="271909" y="242432"/>
                </a:lnTo>
                <a:lnTo>
                  <a:pt x="287251" y="228404"/>
                </a:lnTo>
                <a:lnTo>
                  <a:pt x="303121" y="214113"/>
                </a:lnTo>
                <a:lnTo>
                  <a:pt x="319255" y="200615"/>
                </a:lnTo>
                <a:lnTo>
                  <a:pt x="335655" y="187117"/>
                </a:lnTo>
                <a:lnTo>
                  <a:pt x="352318" y="174413"/>
                </a:lnTo>
                <a:lnTo>
                  <a:pt x="369511" y="162239"/>
                </a:lnTo>
                <a:lnTo>
                  <a:pt x="386704" y="149799"/>
                </a:lnTo>
                <a:lnTo>
                  <a:pt x="404161" y="138154"/>
                </a:lnTo>
                <a:lnTo>
                  <a:pt x="422412" y="127303"/>
                </a:lnTo>
                <a:lnTo>
                  <a:pt x="440663" y="116452"/>
                </a:lnTo>
                <a:lnTo>
                  <a:pt x="458913" y="105865"/>
                </a:lnTo>
                <a:lnTo>
                  <a:pt x="477958" y="96337"/>
                </a:lnTo>
                <a:lnTo>
                  <a:pt x="496737" y="86545"/>
                </a:lnTo>
                <a:lnTo>
                  <a:pt x="516046" y="77811"/>
                </a:lnTo>
                <a:lnTo>
                  <a:pt x="535619" y="69077"/>
                </a:lnTo>
                <a:lnTo>
                  <a:pt x="555193" y="60873"/>
                </a:lnTo>
                <a:lnTo>
                  <a:pt x="575295" y="53197"/>
                </a:lnTo>
                <a:lnTo>
                  <a:pt x="595662" y="46051"/>
                </a:lnTo>
                <a:lnTo>
                  <a:pt x="616028" y="39435"/>
                </a:lnTo>
                <a:lnTo>
                  <a:pt x="636660" y="33348"/>
                </a:lnTo>
                <a:lnTo>
                  <a:pt x="657820" y="27525"/>
                </a:lnTo>
                <a:lnTo>
                  <a:pt x="678716" y="22496"/>
                </a:lnTo>
                <a:lnTo>
                  <a:pt x="699876" y="17997"/>
                </a:lnTo>
                <a:lnTo>
                  <a:pt x="721301" y="13763"/>
                </a:lnTo>
                <a:lnTo>
                  <a:pt x="742990" y="10057"/>
                </a:lnTo>
                <a:lnTo>
                  <a:pt x="764944" y="7146"/>
                </a:lnTo>
                <a:lnTo>
                  <a:pt x="786898" y="4764"/>
                </a:lnTo>
                <a:lnTo>
                  <a:pt x="809116" y="2382"/>
                </a:lnTo>
                <a:lnTo>
                  <a:pt x="831335" y="1323"/>
                </a:lnTo>
                <a:lnTo>
                  <a:pt x="853817" y="265"/>
                </a:lnTo>
                <a:lnTo>
                  <a:pt x="876300" y="0"/>
                </a:lnTo>
                <a:close/>
              </a:path>
            </a:pathLst>
          </a:custGeom>
          <a:blipFill rotWithShape="1">
            <a:blip r:embed="rId6">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sz="1800" u="none">
              <a:solidFill>
                <a:schemeClr val="lt1"/>
              </a:solidFill>
              <a:latin typeface="Rockwell"/>
              <a:ea typeface="Rockwell"/>
              <a:cs typeface="Rockwell"/>
              <a:sym typeface="Rockwell"/>
            </a:endParaRPr>
          </a:p>
        </p:txBody>
      </p:sp>
      <p:sp>
        <p:nvSpPr>
          <p:cNvPr id="103" name="Google Shape;103;p14"/>
          <p:cNvSpPr txBox="1"/>
          <p:nvPr/>
        </p:nvSpPr>
        <p:spPr>
          <a:xfrm>
            <a:off x="2304694" y="4256219"/>
            <a:ext cx="1426288" cy="40011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tr-TR" sz="2000">
                <a:latin typeface="Rockwell"/>
                <a:ea typeface="Rockwell"/>
                <a:cs typeface="Rockwell"/>
                <a:sym typeface="Rockwell"/>
              </a:rPr>
              <a:t>BUSINESS</a:t>
            </a:r>
            <a:endParaRPr b="1" sz="2000">
              <a:latin typeface="Rockwell"/>
              <a:ea typeface="Rockwell"/>
              <a:cs typeface="Rockwell"/>
              <a:sym typeface="Rockwell"/>
            </a:endParaRPr>
          </a:p>
        </p:txBody>
      </p:sp>
      <p:grpSp>
        <p:nvGrpSpPr>
          <p:cNvPr id="104" name="Google Shape;104;p14"/>
          <p:cNvGrpSpPr/>
          <p:nvPr/>
        </p:nvGrpSpPr>
        <p:grpSpPr>
          <a:xfrm>
            <a:off x="5237958" y="4013730"/>
            <a:ext cx="365349" cy="570236"/>
            <a:chOff x="4763" y="15501938"/>
            <a:chExt cx="3094038" cy="4829175"/>
          </a:xfrm>
        </p:grpSpPr>
        <p:sp>
          <p:nvSpPr>
            <p:cNvPr id="105" name="Google Shape;105;p14"/>
            <p:cNvSpPr/>
            <p:nvPr/>
          </p:nvSpPr>
          <p:spPr>
            <a:xfrm>
              <a:off x="4763" y="15501938"/>
              <a:ext cx="3094038" cy="3508375"/>
            </a:xfrm>
            <a:custGeom>
              <a:rect b="b" l="l" r="r" t="t"/>
              <a:pathLst>
                <a:path extrusionOk="0" h="828" w="731">
                  <a:moveTo>
                    <a:pt x="482" y="828"/>
                  </a:moveTo>
                  <a:cubicBezTo>
                    <a:pt x="460" y="828"/>
                    <a:pt x="443" y="810"/>
                    <a:pt x="443" y="788"/>
                  </a:cubicBezTo>
                  <a:cubicBezTo>
                    <a:pt x="443" y="732"/>
                    <a:pt x="443" y="732"/>
                    <a:pt x="443" y="732"/>
                  </a:cubicBezTo>
                  <a:cubicBezTo>
                    <a:pt x="443" y="697"/>
                    <a:pt x="463" y="656"/>
                    <a:pt x="492" y="635"/>
                  </a:cubicBezTo>
                  <a:cubicBezTo>
                    <a:pt x="493" y="634"/>
                    <a:pt x="652" y="516"/>
                    <a:pt x="652" y="366"/>
                  </a:cubicBezTo>
                  <a:cubicBezTo>
                    <a:pt x="652" y="208"/>
                    <a:pt x="523" y="79"/>
                    <a:pt x="365" y="79"/>
                  </a:cubicBezTo>
                  <a:cubicBezTo>
                    <a:pt x="207" y="79"/>
                    <a:pt x="79" y="208"/>
                    <a:pt x="79" y="366"/>
                  </a:cubicBezTo>
                  <a:cubicBezTo>
                    <a:pt x="79" y="517"/>
                    <a:pt x="237" y="634"/>
                    <a:pt x="239" y="635"/>
                  </a:cubicBezTo>
                  <a:cubicBezTo>
                    <a:pt x="267" y="656"/>
                    <a:pt x="288" y="697"/>
                    <a:pt x="288" y="732"/>
                  </a:cubicBezTo>
                  <a:cubicBezTo>
                    <a:pt x="288" y="788"/>
                    <a:pt x="288" y="788"/>
                    <a:pt x="288" y="788"/>
                  </a:cubicBezTo>
                  <a:cubicBezTo>
                    <a:pt x="288" y="810"/>
                    <a:pt x="270" y="828"/>
                    <a:pt x="248" y="828"/>
                  </a:cubicBezTo>
                  <a:cubicBezTo>
                    <a:pt x="226" y="828"/>
                    <a:pt x="209" y="810"/>
                    <a:pt x="209" y="788"/>
                  </a:cubicBezTo>
                  <a:cubicBezTo>
                    <a:pt x="209" y="732"/>
                    <a:pt x="209" y="732"/>
                    <a:pt x="209" y="732"/>
                  </a:cubicBezTo>
                  <a:cubicBezTo>
                    <a:pt x="209" y="722"/>
                    <a:pt x="200" y="705"/>
                    <a:pt x="192" y="699"/>
                  </a:cubicBezTo>
                  <a:cubicBezTo>
                    <a:pt x="184" y="693"/>
                    <a:pt x="0" y="556"/>
                    <a:pt x="0" y="366"/>
                  </a:cubicBezTo>
                  <a:cubicBezTo>
                    <a:pt x="0" y="164"/>
                    <a:pt x="164" y="0"/>
                    <a:pt x="365" y="0"/>
                  </a:cubicBezTo>
                  <a:cubicBezTo>
                    <a:pt x="567" y="0"/>
                    <a:pt x="731" y="164"/>
                    <a:pt x="731" y="366"/>
                  </a:cubicBezTo>
                  <a:cubicBezTo>
                    <a:pt x="731" y="556"/>
                    <a:pt x="546" y="693"/>
                    <a:pt x="539" y="699"/>
                  </a:cubicBezTo>
                  <a:cubicBezTo>
                    <a:pt x="531" y="705"/>
                    <a:pt x="522" y="722"/>
                    <a:pt x="522" y="732"/>
                  </a:cubicBezTo>
                  <a:cubicBezTo>
                    <a:pt x="522" y="788"/>
                    <a:pt x="522" y="788"/>
                    <a:pt x="522" y="788"/>
                  </a:cubicBezTo>
                  <a:cubicBezTo>
                    <a:pt x="522" y="810"/>
                    <a:pt x="504" y="828"/>
                    <a:pt x="482" y="828"/>
                  </a:cubicBez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Rockwell"/>
                <a:ea typeface="Rockwell"/>
                <a:cs typeface="Rockwell"/>
                <a:sym typeface="Rockwell"/>
              </a:endParaRPr>
            </a:p>
          </p:txBody>
        </p:sp>
        <p:sp>
          <p:nvSpPr>
            <p:cNvPr id="106" name="Google Shape;106;p14"/>
            <p:cNvSpPr/>
            <p:nvPr/>
          </p:nvSpPr>
          <p:spPr>
            <a:xfrm>
              <a:off x="914400" y="19137313"/>
              <a:ext cx="1274763" cy="1193800"/>
            </a:xfrm>
            <a:custGeom>
              <a:rect b="b" l="l" r="r" t="t"/>
              <a:pathLst>
                <a:path extrusionOk="0" h="282" w="301">
                  <a:moveTo>
                    <a:pt x="301" y="0"/>
                  </a:moveTo>
                  <a:cubicBezTo>
                    <a:pt x="301" y="0"/>
                    <a:pt x="301" y="85"/>
                    <a:pt x="301" y="107"/>
                  </a:cubicBezTo>
                  <a:cubicBezTo>
                    <a:pt x="301" y="152"/>
                    <a:pt x="277" y="176"/>
                    <a:pt x="249" y="195"/>
                  </a:cubicBezTo>
                  <a:cubicBezTo>
                    <a:pt x="221" y="213"/>
                    <a:pt x="199" y="230"/>
                    <a:pt x="190" y="252"/>
                  </a:cubicBezTo>
                  <a:cubicBezTo>
                    <a:pt x="190" y="252"/>
                    <a:pt x="185" y="282"/>
                    <a:pt x="150" y="282"/>
                  </a:cubicBezTo>
                  <a:cubicBezTo>
                    <a:pt x="116" y="282"/>
                    <a:pt x="111" y="252"/>
                    <a:pt x="111" y="252"/>
                  </a:cubicBezTo>
                  <a:cubicBezTo>
                    <a:pt x="102" y="230"/>
                    <a:pt x="79" y="213"/>
                    <a:pt x="52" y="195"/>
                  </a:cubicBezTo>
                  <a:cubicBezTo>
                    <a:pt x="24" y="176"/>
                    <a:pt x="0" y="152"/>
                    <a:pt x="0" y="107"/>
                  </a:cubicBezTo>
                  <a:cubicBezTo>
                    <a:pt x="0" y="85"/>
                    <a:pt x="0" y="0"/>
                    <a:pt x="0" y="0"/>
                  </a:cubicBezTo>
                  <a:lnTo>
                    <a:pt x="301" y="0"/>
                  </a:ln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Rockwell"/>
                <a:ea typeface="Rockwell"/>
                <a:cs typeface="Rockwell"/>
                <a:sym typeface="Rockwell"/>
              </a:endParaRPr>
            </a:p>
          </p:txBody>
        </p:sp>
        <p:sp>
          <p:nvSpPr>
            <p:cNvPr id="107" name="Google Shape;107;p14"/>
            <p:cNvSpPr/>
            <p:nvPr/>
          </p:nvSpPr>
          <p:spPr>
            <a:xfrm>
              <a:off x="744538" y="19229388"/>
              <a:ext cx="1614488" cy="225425"/>
            </a:xfrm>
            <a:custGeom>
              <a:rect b="b" l="l" r="r" t="t"/>
              <a:pathLst>
                <a:path extrusionOk="0" h="53" w="381">
                  <a:moveTo>
                    <a:pt x="354" y="53"/>
                  </a:moveTo>
                  <a:cubicBezTo>
                    <a:pt x="26" y="53"/>
                    <a:pt x="26" y="53"/>
                    <a:pt x="26" y="53"/>
                  </a:cubicBezTo>
                  <a:cubicBezTo>
                    <a:pt x="12" y="53"/>
                    <a:pt x="0" y="41"/>
                    <a:pt x="0" y="27"/>
                  </a:cubicBezTo>
                  <a:cubicBezTo>
                    <a:pt x="0" y="12"/>
                    <a:pt x="12" y="0"/>
                    <a:pt x="26" y="0"/>
                  </a:cubicBezTo>
                  <a:cubicBezTo>
                    <a:pt x="354" y="0"/>
                    <a:pt x="354" y="0"/>
                    <a:pt x="354" y="0"/>
                  </a:cubicBezTo>
                  <a:cubicBezTo>
                    <a:pt x="369" y="0"/>
                    <a:pt x="381" y="12"/>
                    <a:pt x="381" y="27"/>
                  </a:cubicBezTo>
                  <a:cubicBezTo>
                    <a:pt x="381" y="41"/>
                    <a:pt x="369" y="53"/>
                    <a:pt x="354" y="53"/>
                  </a:cubicBez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Rockwell"/>
                <a:ea typeface="Rockwell"/>
                <a:cs typeface="Rockwell"/>
                <a:sym typeface="Rockwell"/>
              </a:endParaRPr>
            </a:p>
          </p:txBody>
        </p:sp>
        <p:sp>
          <p:nvSpPr>
            <p:cNvPr id="108" name="Google Shape;108;p14"/>
            <p:cNvSpPr/>
            <p:nvPr/>
          </p:nvSpPr>
          <p:spPr>
            <a:xfrm>
              <a:off x="744538" y="19513550"/>
              <a:ext cx="1614488" cy="220663"/>
            </a:xfrm>
            <a:custGeom>
              <a:rect b="b" l="l" r="r" t="t"/>
              <a:pathLst>
                <a:path extrusionOk="0" h="52" w="381">
                  <a:moveTo>
                    <a:pt x="354" y="52"/>
                  </a:moveTo>
                  <a:cubicBezTo>
                    <a:pt x="26" y="52"/>
                    <a:pt x="26" y="52"/>
                    <a:pt x="26" y="52"/>
                  </a:cubicBezTo>
                  <a:cubicBezTo>
                    <a:pt x="12" y="52"/>
                    <a:pt x="0" y="41"/>
                    <a:pt x="0" y="26"/>
                  </a:cubicBezTo>
                  <a:cubicBezTo>
                    <a:pt x="0" y="12"/>
                    <a:pt x="12" y="0"/>
                    <a:pt x="26" y="0"/>
                  </a:cubicBezTo>
                  <a:cubicBezTo>
                    <a:pt x="354" y="0"/>
                    <a:pt x="354" y="0"/>
                    <a:pt x="354" y="0"/>
                  </a:cubicBezTo>
                  <a:cubicBezTo>
                    <a:pt x="369" y="0"/>
                    <a:pt x="381" y="12"/>
                    <a:pt x="381" y="26"/>
                  </a:cubicBezTo>
                  <a:cubicBezTo>
                    <a:pt x="381" y="41"/>
                    <a:pt x="369" y="52"/>
                    <a:pt x="354" y="52"/>
                  </a:cubicBez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Rockwell"/>
                <a:ea typeface="Rockwell"/>
                <a:cs typeface="Rockwell"/>
                <a:sym typeface="Rockwell"/>
              </a:endParaRPr>
            </a:p>
          </p:txBody>
        </p:sp>
        <p:sp>
          <p:nvSpPr>
            <p:cNvPr id="109" name="Google Shape;109;p14"/>
            <p:cNvSpPr/>
            <p:nvPr/>
          </p:nvSpPr>
          <p:spPr>
            <a:xfrm>
              <a:off x="1254125" y="18060988"/>
              <a:ext cx="592138" cy="147638"/>
            </a:xfrm>
            <a:custGeom>
              <a:rect b="b" l="l" r="r" t="t"/>
              <a:pathLst>
                <a:path extrusionOk="0" h="35" w="140">
                  <a:moveTo>
                    <a:pt x="123" y="35"/>
                  </a:moveTo>
                  <a:cubicBezTo>
                    <a:pt x="18" y="35"/>
                    <a:pt x="18" y="35"/>
                    <a:pt x="18" y="35"/>
                  </a:cubicBezTo>
                  <a:cubicBezTo>
                    <a:pt x="8" y="35"/>
                    <a:pt x="0" y="27"/>
                    <a:pt x="0" y="17"/>
                  </a:cubicBezTo>
                  <a:cubicBezTo>
                    <a:pt x="0" y="8"/>
                    <a:pt x="8" y="0"/>
                    <a:pt x="18" y="0"/>
                  </a:cubicBezTo>
                  <a:cubicBezTo>
                    <a:pt x="123" y="0"/>
                    <a:pt x="123" y="0"/>
                    <a:pt x="123" y="0"/>
                  </a:cubicBezTo>
                  <a:cubicBezTo>
                    <a:pt x="133" y="0"/>
                    <a:pt x="140" y="8"/>
                    <a:pt x="140" y="17"/>
                  </a:cubicBezTo>
                  <a:cubicBezTo>
                    <a:pt x="140" y="27"/>
                    <a:pt x="133" y="35"/>
                    <a:pt x="123" y="35"/>
                  </a:cubicBez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Rockwell"/>
                <a:ea typeface="Rockwell"/>
                <a:cs typeface="Rockwell"/>
                <a:sym typeface="Rockwell"/>
              </a:endParaRPr>
            </a:p>
          </p:txBody>
        </p:sp>
        <p:sp>
          <p:nvSpPr>
            <p:cNvPr id="110" name="Google Shape;110;p14"/>
            <p:cNvSpPr/>
            <p:nvPr/>
          </p:nvSpPr>
          <p:spPr>
            <a:xfrm>
              <a:off x="1198563" y="17806988"/>
              <a:ext cx="706438" cy="147638"/>
            </a:xfrm>
            <a:custGeom>
              <a:rect b="b" l="l" r="r" t="t"/>
              <a:pathLst>
                <a:path extrusionOk="0" h="35" w="167">
                  <a:moveTo>
                    <a:pt x="149" y="35"/>
                  </a:moveTo>
                  <a:cubicBezTo>
                    <a:pt x="18" y="35"/>
                    <a:pt x="18" y="35"/>
                    <a:pt x="18" y="35"/>
                  </a:cubicBezTo>
                  <a:cubicBezTo>
                    <a:pt x="8" y="35"/>
                    <a:pt x="0" y="27"/>
                    <a:pt x="0" y="17"/>
                  </a:cubicBezTo>
                  <a:cubicBezTo>
                    <a:pt x="0" y="8"/>
                    <a:pt x="8" y="0"/>
                    <a:pt x="18" y="0"/>
                  </a:cubicBezTo>
                  <a:cubicBezTo>
                    <a:pt x="149" y="0"/>
                    <a:pt x="149" y="0"/>
                    <a:pt x="149" y="0"/>
                  </a:cubicBezTo>
                  <a:cubicBezTo>
                    <a:pt x="159" y="0"/>
                    <a:pt x="167" y="8"/>
                    <a:pt x="167" y="17"/>
                  </a:cubicBezTo>
                  <a:cubicBezTo>
                    <a:pt x="167" y="27"/>
                    <a:pt x="159" y="35"/>
                    <a:pt x="149" y="35"/>
                  </a:cubicBez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Rockwell"/>
                <a:ea typeface="Rockwell"/>
                <a:cs typeface="Rockwell"/>
                <a:sym typeface="Rockwell"/>
              </a:endParaRPr>
            </a:p>
          </p:txBody>
        </p:sp>
        <p:sp>
          <p:nvSpPr>
            <p:cNvPr id="111" name="Google Shape;111;p14"/>
            <p:cNvSpPr/>
            <p:nvPr/>
          </p:nvSpPr>
          <p:spPr>
            <a:xfrm>
              <a:off x="1104900" y="17548225"/>
              <a:ext cx="889000" cy="149225"/>
            </a:xfrm>
            <a:custGeom>
              <a:rect b="b" l="l" r="r" t="t"/>
              <a:pathLst>
                <a:path extrusionOk="0" h="35" w="210">
                  <a:moveTo>
                    <a:pt x="193" y="35"/>
                  </a:moveTo>
                  <a:cubicBezTo>
                    <a:pt x="18" y="35"/>
                    <a:pt x="18" y="35"/>
                    <a:pt x="18" y="35"/>
                  </a:cubicBezTo>
                  <a:cubicBezTo>
                    <a:pt x="8" y="35"/>
                    <a:pt x="0" y="28"/>
                    <a:pt x="0" y="18"/>
                  </a:cubicBezTo>
                  <a:cubicBezTo>
                    <a:pt x="0" y="8"/>
                    <a:pt x="8" y="0"/>
                    <a:pt x="18" y="0"/>
                  </a:cubicBezTo>
                  <a:cubicBezTo>
                    <a:pt x="193" y="0"/>
                    <a:pt x="193" y="0"/>
                    <a:pt x="193" y="0"/>
                  </a:cubicBezTo>
                  <a:cubicBezTo>
                    <a:pt x="203" y="0"/>
                    <a:pt x="210" y="8"/>
                    <a:pt x="210" y="18"/>
                  </a:cubicBezTo>
                  <a:cubicBezTo>
                    <a:pt x="210" y="28"/>
                    <a:pt x="203" y="35"/>
                    <a:pt x="193" y="35"/>
                  </a:cubicBez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Rockwell"/>
                <a:ea typeface="Rockwell"/>
                <a:cs typeface="Rockwell"/>
                <a:sym typeface="Rockwell"/>
              </a:endParaRPr>
            </a:p>
          </p:txBody>
        </p:sp>
        <p:sp>
          <p:nvSpPr>
            <p:cNvPr id="112" name="Google Shape;112;p14"/>
            <p:cNvSpPr/>
            <p:nvPr/>
          </p:nvSpPr>
          <p:spPr>
            <a:xfrm>
              <a:off x="584200" y="17243425"/>
              <a:ext cx="525463" cy="147638"/>
            </a:xfrm>
            <a:custGeom>
              <a:rect b="b" l="l" r="r" t="t"/>
              <a:pathLst>
                <a:path extrusionOk="0" h="35" w="124">
                  <a:moveTo>
                    <a:pt x="106" y="35"/>
                  </a:moveTo>
                  <a:cubicBezTo>
                    <a:pt x="17" y="35"/>
                    <a:pt x="17" y="35"/>
                    <a:pt x="17" y="35"/>
                  </a:cubicBezTo>
                  <a:cubicBezTo>
                    <a:pt x="7" y="35"/>
                    <a:pt x="0" y="27"/>
                    <a:pt x="0" y="18"/>
                  </a:cubicBezTo>
                  <a:cubicBezTo>
                    <a:pt x="0" y="8"/>
                    <a:pt x="7" y="0"/>
                    <a:pt x="17" y="0"/>
                  </a:cubicBezTo>
                  <a:cubicBezTo>
                    <a:pt x="106" y="0"/>
                    <a:pt x="106" y="0"/>
                    <a:pt x="106" y="0"/>
                  </a:cubicBezTo>
                  <a:cubicBezTo>
                    <a:pt x="116" y="0"/>
                    <a:pt x="124" y="8"/>
                    <a:pt x="124" y="18"/>
                  </a:cubicBezTo>
                  <a:cubicBezTo>
                    <a:pt x="124" y="27"/>
                    <a:pt x="116" y="35"/>
                    <a:pt x="106" y="35"/>
                  </a:cubicBez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Rockwell"/>
                <a:ea typeface="Rockwell"/>
                <a:cs typeface="Rockwell"/>
                <a:sym typeface="Rockwell"/>
              </a:endParaRPr>
            </a:p>
          </p:txBody>
        </p:sp>
        <p:sp>
          <p:nvSpPr>
            <p:cNvPr id="113" name="Google Shape;113;p14"/>
            <p:cNvSpPr/>
            <p:nvPr/>
          </p:nvSpPr>
          <p:spPr>
            <a:xfrm>
              <a:off x="1993900" y="17243425"/>
              <a:ext cx="525463" cy="147638"/>
            </a:xfrm>
            <a:custGeom>
              <a:rect b="b" l="l" r="r" t="t"/>
              <a:pathLst>
                <a:path extrusionOk="0" h="35" w="124">
                  <a:moveTo>
                    <a:pt x="106" y="35"/>
                  </a:moveTo>
                  <a:cubicBezTo>
                    <a:pt x="17" y="35"/>
                    <a:pt x="17" y="35"/>
                    <a:pt x="17" y="35"/>
                  </a:cubicBezTo>
                  <a:cubicBezTo>
                    <a:pt x="8" y="35"/>
                    <a:pt x="0" y="27"/>
                    <a:pt x="0" y="18"/>
                  </a:cubicBezTo>
                  <a:cubicBezTo>
                    <a:pt x="0" y="8"/>
                    <a:pt x="8" y="0"/>
                    <a:pt x="17" y="0"/>
                  </a:cubicBezTo>
                  <a:cubicBezTo>
                    <a:pt x="106" y="0"/>
                    <a:pt x="106" y="0"/>
                    <a:pt x="106" y="0"/>
                  </a:cubicBezTo>
                  <a:cubicBezTo>
                    <a:pt x="116" y="0"/>
                    <a:pt x="124" y="8"/>
                    <a:pt x="124" y="18"/>
                  </a:cubicBezTo>
                  <a:cubicBezTo>
                    <a:pt x="124" y="27"/>
                    <a:pt x="116" y="35"/>
                    <a:pt x="106" y="35"/>
                  </a:cubicBez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Rockwell"/>
                <a:ea typeface="Rockwell"/>
                <a:cs typeface="Rockwell"/>
                <a:sym typeface="Rockwell"/>
              </a:endParaRPr>
            </a:p>
          </p:txBody>
        </p:sp>
        <p:sp>
          <p:nvSpPr>
            <p:cNvPr id="114" name="Google Shape;114;p14"/>
            <p:cNvSpPr/>
            <p:nvPr/>
          </p:nvSpPr>
          <p:spPr>
            <a:xfrm>
              <a:off x="1833563" y="16603663"/>
              <a:ext cx="431800" cy="423863"/>
            </a:xfrm>
            <a:custGeom>
              <a:rect b="b" l="l" r="r" t="t"/>
              <a:pathLst>
                <a:path extrusionOk="0" h="100" w="102">
                  <a:moveTo>
                    <a:pt x="20" y="100"/>
                  </a:moveTo>
                  <a:cubicBezTo>
                    <a:pt x="15" y="100"/>
                    <a:pt x="11" y="98"/>
                    <a:pt x="7" y="95"/>
                  </a:cubicBezTo>
                  <a:cubicBezTo>
                    <a:pt x="0" y="88"/>
                    <a:pt x="0" y="77"/>
                    <a:pt x="7" y="70"/>
                  </a:cubicBezTo>
                  <a:cubicBezTo>
                    <a:pt x="70" y="7"/>
                    <a:pt x="70" y="7"/>
                    <a:pt x="70" y="7"/>
                  </a:cubicBezTo>
                  <a:cubicBezTo>
                    <a:pt x="77" y="0"/>
                    <a:pt x="88" y="0"/>
                    <a:pt x="95" y="7"/>
                  </a:cubicBezTo>
                  <a:cubicBezTo>
                    <a:pt x="102" y="14"/>
                    <a:pt x="102" y="25"/>
                    <a:pt x="95" y="32"/>
                  </a:cubicBezTo>
                  <a:cubicBezTo>
                    <a:pt x="32" y="95"/>
                    <a:pt x="32" y="95"/>
                    <a:pt x="32" y="95"/>
                  </a:cubicBezTo>
                  <a:cubicBezTo>
                    <a:pt x="28" y="98"/>
                    <a:pt x="24" y="100"/>
                    <a:pt x="20" y="100"/>
                  </a:cubicBez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Rockwell"/>
                <a:ea typeface="Rockwell"/>
                <a:cs typeface="Rockwell"/>
                <a:sym typeface="Rockwell"/>
              </a:endParaRPr>
            </a:p>
          </p:txBody>
        </p:sp>
        <p:sp>
          <p:nvSpPr>
            <p:cNvPr id="115" name="Google Shape;115;p14"/>
            <p:cNvSpPr/>
            <p:nvPr/>
          </p:nvSpPr>
          <p:spPr>
            <a:xfrm>
              <a:off x="1477963" y="16349663"/>
              <a:ext cx="147638" cy="525463"/>
            </a:xfrm>
            <a:custGeom>
              <a:rect b="b" l="l" r="r" t="t"/>
              <a:pathLst>
                <a:path extrusionOk="0" h="124" w="35">
                  <a:moveTo>
                    <a:pt x="17" y="124"/>
                  </a:moveTo>
                  <a:cubicBezTo>
                    <a:pt x="8" y="124"/>
                    <a:pt x="0" y="116"/>
                    <a:pt x="0" y="107"/>
                  </a:cubicBezTo>
                  <a:cubicBezTo>
                    <a:pt x="0" y="17"/>
                    <a:pt x="0" y="17"/>
                    <a:pt x="0" y="17"/>
                  </a:cubicBezTo>
                  <a:cubicBezTo>
                    <a:pt x="0" y="8"/>
                    <a:pt x="8" y="0"/>
                    <a:pt x="17" y="0"/>
                  </a:cubicBezTo>
                  <a:cubicBezTo>
                    <a:pt x="27" y="0"/>
                    <a:pt x="35" y="8"/>
                    <a:pt x="35" y="17"/>
                  </a:cubicBezTo>
                  <a:cubicBezTo>
                    <a:pt x="35" y="107"/>
                    <a:pt x="35" y="107"/>
                    <a:pt x="35" y="107"/>
                  </a:cubicBezTo>
                  <a:cubicBezTo>
                    <a:pt x="35" y="116"/>
                    <a:pt x="27" y="124"/>
                    <a:pt x="17" y="124"/>
                  </a:cubicBez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Rockwell"/>
                <a:ea typeface="Rockwell"/>
                <a:cs typeface="Rockwell"/>
                <a:sym typeface="Rockwell"/>
              </a:endParaRPr>
            </a:p>
          </p:txBody>
        </p:sp>
        <p:sp>
          <p:nvSpPr>
            <p:cNvPr id="116" name="Google Shape;116;p14"/>
            <p:cNvSpPr/>
            <p:nvPr/>
          </p:nvSpPr>
          <p:spPr>
            <a:xfrm>
              <a:off x="838200" y="16603663"/>
              <a:ext cx="428625" cy="423863"/>
            </a:xfrm>
            <a:custGeom>
              <a:rect b="b" l="l" r="r" t="t"/>
              <a:pathLst>
                <a:path extrusionOk="0" h="100" w="101">
                  <a:moveTo>
                    <a:pt x="82" y="100"/>
                  </a:moveTo>
                  <a:cubicBezTo>
                    <a:pt x="77" y="100"/>
                    <a:pt x="73" y="98"/>
                    <a:pt x="70" y="95"/>
                  </a:cubicBezTo>
                  <a:cubicBezTo>
                    <a:pt x="7" y="32"/>
                    <a:pt x="7" y="32"/>
                    <a:pt x="7" y="32"/>
                  </a:cubicBezTo>
                  <a:cubicBezTo>
                    <a:pt x="0" y="25"/>
                    <a:pt x="0" y="14"/>
                    <a:pt x="7" y="7"/>
                  </a:cubicBezTo>
                  <a:cubicBezTo>
                    <a:pt x="13" y="0"/>
                    <a:pt x="24" y="0"/>
                    <a:pt x="31" y="7"/>
                  </a:cubicBezTo>
                  <a:cubicBezTo>
                    <a:pt x="94" y="70"/>
                    <a:pt x="94" y="70"/>
                    <a:pt x="94" y="70"/>
                  </a:cubicBezTo>
                  <a:cubicBezTo>
                    <a:pt x="101" y="77"/>
                    <a:pt x="101" y="88"/>
                    <a:pt x="94" y="95"/>
                  </a:cubicBezTo>
                  <a:cubicBezTo>
                    <a:pt x="91" y="98"/>
                    <a:pt x="86" y="100"/>
                    <a:pt x="82" y="100"/>
                  </a:cubicBez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Rockwell"/>
                <a:ea typeface="Rockwell"/>
                <a:cs typeface="Rockwell"/>
                <a:sym typeface="Rockwell"/>
              </a:endParaRPr>
            </a:p>
          </p:txBody>
        </p:sp>
      </p:grpSp>
      <p:grpSp>
        <p:nvGrpSpPr>
          <p:cNvPr id="117" name="Google Shape;117;p14"/>
          <p:cNvGrpSpPr/>
          <p:nvPr/>
        </p:nvGrpSpPr>
        <p:grpSpPr>
          <a:xfrm>
            <a:off x="1813223" y="4084694"/>
            <a:ext cx="396185" cy="565304"/>
            <a:chOff x="33337500" y="3175"/>
            <a:chExt cx="2930525" cy="4181475"/>
          </a:xfrm>
        </p:grpSpPr>
        <p:sp>
          <p:nvSpPr>
            <p:cNvPr id="118" name="Google Shape;118;p14"/>
            <p:cNvSpPr/>
            <p:nvPr/>
          </p:nvSpPr>
          <p:spPr>
            <a:xfrm>
              <a:off x="35061525" y="2049463"/>
              <a:ext cx="1163638" cy="2033588"/>
            </a:xfrm>
            <a:custGeom>
              <a:rect b="b" l="l" r="r" t="t"/>
              <a:pathLst>
                <a:path extrusionOk="0" h="480" w="275">
                  <a:moveTo>
                    <a:pt x="64" y="480"/>
                  </a:moveTo>
                  <a:cubicBezTo>
                    <a:pt x="196" y="460"/>
                    <a:pt x="275" y="421"/>
                    <a:pt x="275" y="421"/>
                  </a:cubicBezTo>
                  <a:cubicBezTo>
                    <a:pt x="275" y="421"/>
                    <a:pt x="268" y="194"/>
                    <a:pt x="258" y="163"/>
                  </a:cubicBezTo>
                  <a:cubicBezTo>
                    <a:pt x="248" y="133"/>
                    <a:pt x="173" y="76"/>
                    <a:pt x="135" y="52"/>
                  </a:cubicBezTo>
                  <a:cubicBezTo>
                    <a:pt x="98" y="29"/>
                    <a:pt x="36" y="0"/>
                    <a:pt x="36" y="0"/>
                  </a:cubicBezTo>
                  <a:cubicBezTo>
                    <a:pt x="36" y="0"/>
                    <a:pt x="21" y="13"/>
                    <a:pt x="0" y="26"/>
                  </a:cubicBezTo>
                  <a:lnTo>
                    <a:pt x="64" y="480"/>
                  </a:ln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Rockwell"/>
                <a:ea typeface="Rockwell"/>
                <a:cs typeface="Rockwell"/>
                <a:sym typeface="Rockwell"/>
              </a:endParaRPr>
            </a:p>
          </p:txBody>
        </p:sp>
        <p:sp>
          <p:nvSpPr>
            <p:cNvPr id="119" name="Google Shape;119;p14"/>
            <p:cNvSpPr/>
            <p:nvPr/>
          </p:nvSpPr>
          <p:spPr>
            <a:xfrm>
              <a:off x="34378900" y="2189163"/>
              <a:ext cx="263525" cy="1931988"/>
            </a:xfrm>
            <a:custGeom>
              <a:rect b="b" l="l" r="r" t="t"/>
              <a:pathLst>
                <a:path extrusionOk="0" h="456" w="62">
                  <a:moveTo>
                    <a:pt x="0" y="453"/>
                  </a:moveTo>
                  <a:cubicBezTo>
                    <a:pt x="9" y="454"/>
                    <a:pt x="18" y="455"/>
                    <a:pt x="28" y="456"/>
                  </a:cubicBezTo>
                  <a:cubicBezTo>
                    <a:pt x="62" y="7"/>
                    <a:pt x="62" y="7"/>
                    <a:pt x="62" y="7"/>
                  </a:cubicBezTo>
                  <a:cubicBezTo>
                    <a:pt x="57" y="5"/>
                    <a:pt x="53" y="3"/>
                    <a:pt x="48" y="0"/>
                  </a:cubicBezTo>
                  <a:lnTo>
                    <a:pt x="0" y="453"/>
                  </a:ln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Rockwell"/>
                <a:ea typeface="Rockwell"/>
                <a:cs typeface="Rockwell"/>
                <a:sym typeface="Rockwell"/>
              </a:endParaRPr>
            </a:p>
          </p:txBody>
        </p:sp>
        <p:sp>
          <p:nvSpPr>
            <p:cNvPr id="120" name="Google Shape;120;p14"/>
            <p:cNvSpPr/>
            <p:nvPr/>
          </p:nvSpPr>
          <p:spPr>
            <a:xfrm>
              <a:off x="33396238" y="2032000"/>
              <a:ext cx="1127125" cy="2058988"/>
            </a:xfrm>
            <a:custGeom>
              <a:rect b="b" l="l" r="r" t="t"/>
              <a:pathLst>
                <a:path extrusionOk="0" h="486" w="266">
                  <a:moveTo>
                    <a:pt x="266" y="27"/>
                  </a:moveTo>
                  <a:cubicBezTo>
                    <a:pt x="248" y="14"/>
                    <a:pt x="235" y="0"/>
                    <a:pt x="235" y="0"/>
                  </a:cubicBezTo>
                  <a:cubicBezTo>
                    <a:pt x="235" y="0"/>
                    <a:pt x="91" y="70"/>
                    <a:pt x="67" y="101"/>
                  </a:cubicBezTo>
                  <a:cubicBezTo>
                    <a:pt x="43" y="131"/>
                    <a:pt x="9" y="156"/>
                    <a:pt x="7" y="235"/>
                  </a:cubicBezTo>
                  <a:cubicBezTo>
                    <a:pt x="5" y="315"/>
                    <a:pt x="0" y="428"/>
                    <a:pt x="0" y="428"/>
                  </a:cubicBezTo>
                  <a:cubicBezTo>
                    <a:pt x="0" y="428"/>
                    <a:pt x="83" y="467"/>
                    <a:pt x="201" y="486"/>
                  </a:cubicBezTo>
                  <a:lnTo>
                    <a:pt x="266" y="27"/>
                  </a:ln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Rockwell"/>
                <a:ea typeface="Rockwell"/>
                <a:cs typeface="Rockwell"/>
                <a:sym typeface="Rockwell"/>
              </a:endParaRPr>
            </a:p>
          </p:txBody>
        </p:sp>
        <p:sp>
          <p:nvSpPr>
            <p:cNvPr id="121" name="Google Shape;121;p14"/>
            <p:cNvSpPr/>
            <p:nvPr/>
          </p:nvSpPr>
          <p:spPr>
            <a:xfrm>
              <a:off x="34947225" y="2197100"/>
              <a:ext cx="254000" cy="1914525"/>
            </a:xfrm>
            <a:custGeom>
              <a:rect b="b" l="l" r="r" t="t"/>
              <a:pathLst>
                <a:path extrusionOk="0" h="452" w="60">
                  <a:moveTo>
                    <a:pt x="12" y="0"/>
                  </a:moveTo>
                  <a:cubicBezTo>
                    <a:pt x="8" y="2"/>
                    <a:pt x="4" y="4"/>
                    <a:pt x="0" y="6"/>
                  </a:cubicBezTo>
                  <a:cubicBezTo>
                    <a:pt x="36" y="452"/>
                    <a:pt x="36" y="452"/>
                    <a:pt x="36" y="452"/>
                  </a:cubicBezTo>
                  <a:cubicBezTo>
                    <a:pt x="44" y="452"/>
                    <a:pt x="52" y="451"/>
                    <a:pt x="60" y="450"/>
                  </a:cubicBezTo>
                  <a:lnTo>
                    <a:pt x="12" y="0"/>
                  </a:ln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Rockwell"/>
                <a:ea typeface="Rockwell"/>
                <a:cs typeface="Rockwell"/>
                <a:sym typeface="Rockwell"/>
              </a:endParaRPr>
            </a:p>
          </p:txBody>
        </p:sp>
        <p:sp>
          <p:nvSpPr>
            <p:cNvPr id="122" name="Google Shape;122;p14"/>
            <p:cNvSpPr/>
            <p:nvPr/>
          </p:nvSpPr>
          <p:spPr>
            <a:xfrm>
              <a:off x="33337500" y="1981200"/>
              <a:ext cx="2930525" cy="2203450"/>
            </a:xfrm>
            <a:custGeom>
              <a:rect b="b" l="l" r="r" t="t"/>
              <a:pathLst>
                <a:path extrusionOk="0" h="520" w="692">
                  <a:moveTo>
                    <a:pt x="692" y="438"/>
                  </a:moveTo>
                  <a:cubicBezTo>
                    <a:pt x="692" y="436"/>
                    <a:pt x="685" y="268"/>
                    <a:pt x="681" y="209"/>
                  </a:cubicBezTo>
                  <a:cubicBezTo>
                    <a:pt x="677" y="137"/>
                    <a:pt x="614" y="99"/>
                    <a:pt x="593" y="86"/>
                  </a:cubicBezTo>
                  <a:cubicBezTo>
                    <a:pt x="582" y="80"/>
                    <a:pt x="567" y="72"/>
                    <a:pt x="550" y="62"/>
                  </a:cubicBezTo>
                  <a:cubicBezTo>
                    <a:pt x="516" y="44"/>
                    <a:pt x="469" y="19"/>
                    <a:pt x="456" y="4"/>
                  </a:cubicBezTo>
                  <a:cubicBezTo>
                    <a:pt x="452" y="0"/>
                    <a:pt x="452" y="0"/>
                    <a:pt x="452" y="0"/>
                  </a:cubicBezTo>
                  <a:cubicBezTo>
                    <a:pt x="447" y="0"/>
                    <a:pt x="447" y="0"/>
                    <a:pt x="447" y="0"/>
                  </a:cubicBezTo>
                  <a:cubicBezTo>
                    <a:pt x="441" y="7"/>
                    <a:pt x="433" y="16"/>
                    <a:pt x="424" y="24"/>
                  </a:cubicBezTo>
                  <a:cubicBezTo>
                    <a:pt x="442" y="24"/>
                    <a:pt x="442" y="24"/>
                    <a:pt x="442" y="24"/>
                  </a:cubicBezTo>
                  <a:cubicBezTo>
                    <a:pt x="460" y="42"/>
                    <a:pt x="502" y="64"/>
                    <a:pt x="539" y="84"/>
                  </a:cubicBezTo>
                  <a:cubicBezTo>
                    <a:pt x="555" y="92"/>
                    <a:pt x="570" y="100"/>
                    <a:pt x="580" y="106"/>
                  </a:cubicBezTo>
                  <a:cubicBezTo>
                    <a:pt x="612" y="126"/>
                    <a:pt x="654" y="158"/>
                    <a:pt x="657" y="211"/>
                  </a:cubicBezTo>
                  <a:cubicBezTo>
                    <a:pt x="660" y="262"/>
                    <a:pt x="666" y="396"/>
                    <a:pt x="667" y="430"/>
                  </a:cubicBezTo>
                  <a:cubicBezTo>
                    <a:pt x="634" y="444"/>
                    <a:pt x="496" y="496"/>
                    <a:pt x="343" y="496"/>
                  </a:cubicBezTo>
                  <a:cubicBezTo>
                    <a:pt x="190" y="496"/>
                    <a:pt x="57" y="444"/>
                    <a:pt x="25" y="431"/>
                  </a:cubicBezTo>
                  <a:cubicBezTo>
                    <a:pt x="27" y="396"/>
                    <a:pt x="32" y="262"/>
                    <a:pt x="36" y="211"/>
                  </a:cubicBezTo>
                  <a:cubicBezTo>
                    <a:pt x="39" y="158"/>
                    <a:pt x="81" y="126"/>
                    <a:pt x="112" y="106"/>
                  </a:cubicBezTo>
                  <a:cubicBezTo>
                    <a:pt x="122" y="100"/>
                    <a:pt x="137" y="92"/>
                    <a:pt x="154" y="84"/>
                  </a:cubicBezTo>
                  <a:cubicBezTo>
                    <a:pt x="191" y="64"/>
                    <a:pt x="232" y="42"/>
                    <a:pt x="251" y="24"/>
                  </a:cubicBezTo>
                  <a:cubicBezTo>
                    <a:pt x="260" y="24"/>
                    <a:pt x="260" y="24"/>
                    <a:pt x="260" y="24"/>
                  </a:cubicBezTo>
                  <a:cubicBezTo>
                    <a:pt x="253" y="17"/>
                    <a:pt x="247" y="9"/>
                    <a:pt x="241" y="0"/>
                  </a:cubicBezTo>
                  <a:cubicBezTo>
                    <a:pt x="240" y="0"/>
                    <a:pt x="240" y="0"/>
                    <a:pt x="240" y="0"/>
                  </a:cubicBezTo>
                  <a:cubicBezTo>
                    <a:pt x="237" y="4"/>
                    <a:pt x="237" y="4"/>
                    <a:pt x="237" y="4"/>
                  </a:cubicBezTo>
                  <a:cubicBezTo>
                    <a:pt x="223" y="19"/>
                    <a:pt x="177" y="44"/>
                    <a:pt x="142" y="62"/>
                  </a:cubicBezTo>
                  <a:cubicBezTo>
                    <a:pt x="125" y="72"/>
                    <a:pt x="110" y="80"/>
                    <a:pt x="100" y="86"/>
                  </a:cubicBezTo>
                  <a:cubicBezTo>
                    <a:pt x="79" y="99"/>
                    <a:pt x="16" y="137"/>
                    <a:pt x="12" y="209"/>
                  </a:cubicBezTo>
                  <a:cubicBezTo>
                    <a:pt x="8" y="268"/>
                    <a:pt x="1" y="436"/>
                    <a:pt x="1" y="438"/>
                  </a:cubicBezTo>
                  <a:cubicBezTo>
                    <a:pt x="0" y="446"/>
                    <a:pt x="0" y="446"/>
                    <a:pt x="0" y="446"/>
                  </a:cubicBezTo>
                  <a:cubicBezTo>
                    <a:pt x="8" y="449"/>
                    <a:pt x="8" y="449"/>
                    <a:pt x="8" y="449"/>
                  </a:cubicBezTo>
                  <a:cubicBezTo>
                    <a:pt x="14" y="452"/>
                    <a:pt x="163" y="520"/>
                    <a:pt x="343" y="520"/>
                  </a:cubicBezTo>
                  <a:cubicBezTo>
                    <a:pt x="522" y="520"/>
                    <a:pt x="678" y="452"/>
                    <a:pt x="685" y="449"/>
                  </a:cubicBezTo>
                  <a:cubicBezTo>
                    <a:pt x="692" y="446"/>
                    <a:pt x="692" y="446"/>
                    <a:pt x="692" y="446"/>
                  </a:cubicBezTo>
                  <a:lnTo>
                    <a:pt x="692" y="438"/>
                  </a:ln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Rockwell"/>
                <a:ea typeface="Rockwell"/>
                <a:cs typeface="Rockwell"/>
                <a:sym typeface="Rockwell"/>
              </a:endParaRPr>
            </a:p>
          </p:txBody>
        </p:sp>
        <p:sp>
          <p:nvSpPr>
            <p:cNvPr id="123" name="Google Shape;123;p14"/>
            <p:cNvSpPr/>
            <p:nvPr/>
          </p:nvSpPr>
          <p:spPr>
            <a:xfrm>
              <a:off x="33951863" y="1265238"/>
              <a:ext cx="258763" cy="482600"/>
            </a:xfrm>
            <a:custGeom>
              <a:rect b="b" l="l" r="r" t="t"/>
              <a:pathLst>
                <a:path extrusionOk="0" h="114" w="61">
                  <a:moveTo>
                    <a:pt x="40" y="7"/>
                  </a:moveTo>
                  <a:cubicBezTo>
                    <a:pt x="29" y="0"/>
                    <a:pt x="12" y="0"/>
                    <a:pt x="5" y="14"/>
                  </a:cubicBezTo>
                  <a:cubicBezTo>
                    <a:pt x="0" y="25"/>
                    <a:pt x="7" y="54"/>
                    <a:pt x="17" y="69"/>
                  </a:cubicBezTo>
                  <a:cubicBezTo>
                    <a:pt x="26" y="83"/>
                    <a:pt x="33" y="88"/>
                    <a:pt x="35" y="93"/>
                  </a:cubicBezTo>
                  <a:cubicBezTo>
                    <a:pt x="37" y="100"/>
                    <a:pt x="48" y="114"/>
                    <a:pt x="54" y="98"/>
                  </a:cubicBezTo>
                  <a:cubicBezTo>
                    <a:pt x="61" y="81"/>
                    <a:pt x="40" y="7"/>
                    <a:pt x="40" y="7"/>
                  </a:cubicBez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Rockwell"/>
                <a:ea typeface="Rockwell"/>
                <a:cs typeface="Rockwell"/>
                <a:sym typeface="Rockwell"/>
              </a:endParaRPr>
            </a:p>
          </p:txBody>
        </p:sp>
        <p:sp>
          <p:nvSpPr>
            <p:cNvPr id="124" name="Google Shape;124;p14"/>
            <p:cNvSpPr/>
            <p:nvPr/>
          </p:nvSpPr>
          <p:spPr>
            <a:xfrm>
              <a:off x="35399663" y="1252538"/>
              <a:ext cx="258763" cy="482600"/>
            </a:xfrm>
            <a:custGeom>
              <a:rect b="b" l="l" r="r" t="t"/>
              <a:pathLst>
                <a:path extrusionOk="0" h="114" w="61">
                  <a:moveTo>
                    <a:pt x="21" y="7"/>
                  </a:moveTo>
                  <a:cubicBezTo>
                    <a:pt x="32" y="0"/>
                    <a:pt x="49" y="0"/>
                    <a:pt x="56" y="14"/>
                  </a:cubicBezTo>
                  <a:cubicBezTo>
                    <a:pt x="61" y="25"/>
                    <a:pt x="54" y="54"/>
                    <a:pt x="44" y="69"/>
                  </a:cubicBezTo>
                  <a:cubicBezTo>
                    <a:pt x="35" y="82"/>
                    <a:pt x="28" y="88"/>
                    <a:pt x="26" y="93"/>
                  </a:cubicBezTo>
                  <a:cubicBezTo>
                    <a:pt x="23" y="100"/>
                    <a:pt x="13" y="114"/>
                    <a:pt x="6" y="97"/>
                  </a:cubicBezTo>
                  <a:cubicBezTo>
                    <a:pt x="0" y="81"/>
                    <a:pt x="21" y="7"/>
                    <a:pt x="21" y="7"/>
                  </a:cubicBez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Rockwell"/>
                <a:ea typeface="Rockwell"/>
                <a:cs typeface="Rockwell"/>
                <a:sym typeface="Rockwell"/>
              </a:endParaRPr>
            </a:p>
          </p:txBody>
        </p:sp>
        <p:sp>
          <p:nvSpPr>
            <p:cNvPr id="125" name="Google Shape;125;p14"/>
            <p:cNvSpPr/>
            <p:nvPr/>
          </p:nvSpPr>
          <p:spPr>
            <a:xfrm>
              <a:off x="33977263" y="815975"/>
              <a:ext cx="1630363" cy="1495425"/>
            </a:xfrm>
            <a:custGeom>
              <a:rect b="b" l="l" r="r" t="t"/>
              <a:pathLst>
                <a:path extrusionOk="0" h="353" w="385">
                  <a:moveTo>
                    <a:pt x="201" y="24"/>
                  </a:moveTo>
                  <a:cubicBezTo>
                    <a:pt x="361" y="24"/>
                    <a:pt x="361" y="24"/>
                    <a:pt x="361" y="24"/>
                  </a:cubicBezTo>
                  <a:cubicBezTo>
                    <a:pt x="357" y="156"/>
                    <a:pt x="299" y="329"/>
                    <a:pt x="193" y="329"/>
                  </a:cubicBezTo>
                  <a:cubicBezTo>
                    <a:pt x="86" y="329"/>
                    <a:pt x="28" y="156"/>
                    <a:pt x="24" y="24"/>
                  </a:cubicBezTo>
                  <a:cubicBezTo>
                    <a:pt x="183" y="24"/>
                    <a:pt x="183" y="24"/>
                    <a:pt x="183" y="24"/>
                  </a:cubicBezTo>
                  <a:cubicBezTo>
                    <a:pt x="111" y="0"/>
                    <a:pt x="111" y="0"/>
                    <a:pt x="111" y="0"/>
                  </a:cubicBezTo>
                  <a:cubicBezTo>
                    <a:pt x="0" y="0"/>
                    <a:pt x="0" y="0"/>
                    <a:pt x="0" y="0"/>
                  </a:cubicBezTo>
                  <a:cubicBezTo>
                    <a:pt x="0" y="12"/>
                    <a:pt x="0" y="12"/>
                    <a:pt x="0" y="12"/>
                  </a:cubicBezTo>
                  <a:cubicBezTo>
                    <a:pt x="0" y="150"/>
                    <a:pt x="61" y="353"/>
                    <a:pt x="193" y="353"/>
                  </a:cubicBezTo>
                  <a:cubicBezTo>
                    <a:pt x="324" y="353"/>
                    <a:pt x="385" y="150"/>
                    <a:pt x="385" y="12"/>
                  </a:cubicBezTo>
                  <a:cubicBezTo>
                    <a:pt x="385" y="0"/>
                    <a:pt x="385" y="0"/>
                    <a:pt x="385" y="0"/>
                  </a:cubicBezTo>
                  <a:cubicBezTo>
                    <a:pt x="273" y="0"/>
                    <a:pt x="273" y="0"/>
                    <a:pt x="273" y="0"/>
                  </a:cubicBezTo>
                  <a:lnTo>
                    <a:pt x="201" y="24"/>
                  </a:ln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Rockwell"/>
                <a:ea typeface="Rockwell"/>
                <a:cs typeface="Rockwell"/>
                <a:sym typeface="Rockwell"/>
              </a:endParaRPr>
            </a:p>
          </p:txBody>
        </p:sp>
        <p:sp>
          <p:nvSpPr>
            <p:cNvPr id="126" name="Google Shape;126;p14"/>
            <p:cNvSpPr/>
            <p:nvPr/>
          </p:nvSpPr>
          <p:spPr>
            <a:xfrm>
              <a:off x="33918525" y="638175"/>
              <a:ext cx="1743075" cy="636588"/>
            </a:xfrm>
            <a:custGeom>
              <a:rect b="b" l="l" r="r" t="t"/>
              <a:pathLst>
                <a:path extrusionOk="0" h="150" w="412">
                  <a:moveTo>
                    <a:pt x="206" y="69"/>
                  </a:moveTo>
                  <a:cubicBezTo>
                    <a:pt x="0" y="0"/>
                    <a:pt x="0" y="0"/>
                    <a:pt x="0" y="0"/>
                  </a:cubicBezTo>
                  <a:cubicBezTo>
                    <a:pt x="0" y="98"/>
                    <a:pt x="0" y="98"/>
                    <a:pt x="0" y="98"/>
                  </a:cubicBezTo>
                  <a:cubicBezTo>
                    <a:pt x="0" y="118"/>
                    <a:pt x="92" y="150"/>
                    <a:pt x="206" y="150"/>
                  </a:cubicBezTo>
                  <a:cubicBezTo>
                    <a:pt x="320" y="150"/>
                    <a:pt x="412" y="118"/>
                    <a:pt x="412" y="98"/>
                  </a:cubicBezTo>
                  <a:cubicBezTo>
                    <a:pt x="412" y="0"/>
                    <a:pt x="412" y="0"/>
                    <a:pt x="412" y="0"/>
                  </a:cubicBezTo>
                  <a:lnTo>
                    <a:pt x="206" y="69"/>
                  </a:ln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Rockwell"/>
                <a:ea typeface="Rockwell"/>
                <a:cs typeface="Rockwell"/>
                <a:sym typeface="Rockwell"/>
              </a:endParaRPr>
            </a:p>
          </p:txBody>
        </p:sp>
        <p:sp>
          <p:nvSpPr>
            <p:cNvPr id="127" name="Google Shape;127;p14"/>
            <p:cNvSpPr/>
            <p:nvPr/>
          </p:nvSpPr>
          <p:spPr>
            <a:xfrm>
              <a:off x="33570863" y="3175"/>
              <a:ext cx="2438400" cy="822325"/>
            </a:xfrm>
            <a:custGeom>
              <a:rect b="b" l="l" r="r" t="t"/>
              <a:pathLst>
                <a:path extrusionOk="0" h="518" w="1536">
                  <a:moveTo>
                    <a:pt x="1536" y="259"/>
                  </a:moveTo>
                  <a:lnTo>
                    <a:pt x="768" y="518"/>
                  </a:lnTo>
                  <a:lnTo>
                    <a:pt x="0" y="259"/>
                  </a:lnTo>
                  <a:lnTo>
                    <a:pt x="768" y="0"/>
                  </a:lnTo>
                  <a:lnTo>
                    <a:pt x="1536" y="259"/>
                  </a:ln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Rockwell"/>
                <a:ea typeface="Rockwell"/>
                <a:cs typeface="Rockwell"/>
                <a:sym typeface="Rockwell"/>
              </a:endParaRPr>
            </a:p>
          </p:txBody>
        </p:sp>
        <p:sp>
          <p:nvSpPr>
            <p:cNvPr id="128" name="Google Shape;128;p14"/>
            <p:cNvSpPr/>
            <p:nvPr/>
          </p:nvSpPr>
          <p:spPr>
            <a:xfrm>
              <a:off x="35869563" y="427038"/>
              <a:ext cx="55563" cy="347663"/>
            </a:xfrm>
            <a:prstGeom prst="rect">
              <a:avLst/>
            </a:pr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Rockwell"/>
                <a:ea typeface="Rockwell"/>
                <a:cs typeface="Rockwell"/>
                <a:sym typeface="Rockwell"/>
              </a:endParaRPr>
            </a:p>
          </p:txBody>
        </p:sp>
        <p:sp>
          <p:nvSpPr>
            <p:cNvPr id="129" name="Google Shape;129;p14"/>
            <p:cNvSpPr/>
            <p:nvPr/>
          </p:nvSpPr>
          <p:spPr>
            <a:xfrm>
              <a:off x="35840988" y="688975"/>
              <a:ext cx="122238" cy="284163"/>
            </a:xfrm>
            <a:custGeom>
              <a:rect b="b" l="l" r="r" t="t"/>
              <a:pathLst>
                <a:path extrusionOk="0" h="67" w="29">
                  <a:moveTo>
                    <a:pt x="29" y="52"/>
                  </a:moveTo>
                  <a:cubicBezTo>
                    <a:pt x="29" y="60"/>
                    <a:pt x="23" y="67"/>
                    <a:pt x="14" y="67"/>
                  </a:cubicBezTo>
                  <a:cubicBezTo>
                    <a:pt x="14" y="67"/>
                    <a:pt x="14" y="67"/>
                    <a:pt x="14" y="67"/>
                  </a:cubicBezTo>
                  <a:cubicBezTo>
                    <a:pt x="6" y="67"/>
                    <a:pt x="0" y="60"/>
                    <a:pt x="0" y="52"/>
                  </a:cubicBezTo>
                  <a:cubicBezTo>
                    <a:pt x="0" y="15"/>
                    <a:pt x="0" y="15"/>
                    <a:pt x="0" y="15"/>
                  </a:cubicBezTo>
                  <a:cubicBezTo>
                    <a:pt x="0" y="7"/>
                    <a:pt x="6" y="0"/>
                    <a:pt x="14" y="0"/>
                  </a:cubicBezTo>
                  <a:cubicBezTo>
                    <a:pt x="14" y="0"/>
                    <a:pt x="14" y="0"/>
                    <a:pt x="14" y="0"/>
                  </a:cubicBezTo>
                  <a:cubicBezTo>
                    <a:pt x="23" y="0"/>
                    <a:pt x="29" y="7"/>
                    <a:pt x="29" y="15"/>
                  </a:cubicBezTo>
                  <a:lnTo>
                    <a:pt x="29" y="52"/>
                  </a:ln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Rockwell"/>
                <a:ea typeface="Rockwell"/>
                <a:cs typeface="Rockwell"/>
                <a:sym typeface="Rockwell"/>
              </a:endParaRPr>
            </a:p>
          </p:txBody>
        </p:sp>
      </p:grpSp>
      <p:grpSp>
        <p:nvGrpSpPr>
          <p:cNvPr id="130" name="Google Shape;130;p14"/>
          <p:cNvGrpSpPr/>
          <p:nvPr/>
        </p:nvGrpSpPr>
        <p:grpSpPr>
          <a:xfrm>
            <a:off x="1797945" y="4711232"/>
            <a:ext cx="442542" cy="518302"/>
            <a:chOff x="11055350" y="11304588"/>
            <a:chExt cx="3273426" cy="3833813"/>
          </a:xfrm>
        </p:grpSpPr>
        <p:sp>
          <p:nvSpPr>
            <p:cNvPr id="131" name="Google Shape;131;p14"/>
            <p:cNvSpPr/>
            <p:nvPr/>
          </p:nvSpPr>
          <p:spPr>
            <a:xfrm>
              <a:off x="11055350" y="11304588"/>
              <a:ext cx="1808163" cy="2927350"/>
            </a:xfrm>
            <a:custGeom>
              <a:rect b="b" l="l" r="r" t="t"/>
              <a:pathLst>
                <a:path extrusionOk="0" h="691" w="427">
                  <a:moveTo>
                    <a:pt x="41" y="202"/>
                  </a:moveTo>
                  <a:cubicBezTo>
                    <a:pt x="41" y="180"/>
                    <a:pt x="59" y="157"/>
                    <a:pt x="81" y="150"/>
                  </a:cubicBezTo>
                  <a:cubicBezTo>
                    <a:pt x="427" y="45"/>
                    <a:pt x="427" y="45"/>
                    <a:pt x="427" y="45"/>
                  </a:cubicBezTo>
                  <a:cubicBezTo>
                    <a:pt x="427" y="34"/>
                    <a:pt x="427" y="34"/>
                    <a:pt x="427" y="34"/>
                  </a:cubicBezTo>
                  <a:cubicBezTo>
                    <a:pt x="427" y="13"/>
                    <a:pt x="409" y="0"/>
                    <a:pt x="387" y="7"/>
                  </a:cubicBezTo>
                  <a:cubicBezTo>
                    <a:pt x="39" y="113"/>
                    <a:pt x="39" y="113"/>
                    <a:pt x="39" y="113"/>
                  </a:cubicBezTo>
                  <a:cubicBezTo>
                    <a:pt x="17" y="120"/>
                    <a:pt x="0" y="143"/>
                    <a:pt x="0" y="164"/>
                  </a:cubicBezTo>
                  <a:cubicBezTo>
                    <a:pt x="0" y="657"/>
                    <a:pt x="0" y="657"/>
                    <a:pt x="0" y="657"/>
                  </a:cubicBezTo>
                  <a:cubicBezTo>
                    <a:pt x="0" y="678"/>
                    <a:pt x="17" y="691"/>
                    <a:pt x="39" y="684"/>
                  </a:cubicBezTo>
                  <a:cubicBezTo>
                    <a:pt x="41" y="683"/>
                    <a:pt x="41" y="683"/>
                    <a:pt x="41" y="683"/>
                  </a:cubicBezTo>
                  <a:lnTo>
                    <a:pt x="41" y="202"/>
                  </a:ln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Rockwell"/>
                <a:ea typeface="Rockwell"/>
                <a:cs typeface="Rockwell"/>
                <a:sym typeface="Rockwell"/>
              </a:endParaRPr>
            </a:p>
          </p:txBody>
        </p:sp>
        <p:sp>
          <p:nvSpPr>
            <p:cNvPr id="132" name="Google Shape;132;p14"/>
            <p:cNvSpPr/>
            <p:nvPr/>
          </p:nvSpPr>
          <p:spPr>
            <a:xfrm>
              <a:off x="11514138" y="11631613"/>
              <a:ext cx="1806575" cy="2922588"/>
            </a:xfrm>
            <a:custGeom>
              <a:rect b="b" l="l" r="r" t="t"/>
              <a:pathLst>
                <a:path extrusionOk="0" h="690" w="427">
                  <a:moveTo>
                    <a:pt x="109" y="206"/>
                  </a:moveTo>
                  <a:cubicBezTo>
                    <a:pt x="109" y="184"/>
                    <a:pt x="126" y="161"/>
                    <a:pt x="148" y="154"/>
                  </a:cubicBezTo>
                  <a:cubicBezTo>
                    <a:pt x="427" y="69"/>
                    <a:pt x="427" y="69"/>
                    <a:pt x="427" y="69"/>
                  </a:cubicBezTo>
                  <a:cubicBezTo>
                    <a:pt x="427" y="34"/>
                    <a:pt x="427" y="34"/>
                    <a:pt x="427" y="34"/>
                  </a:cubicBezTo>
                  <a:cubicBezTo>
                    <a:pt x="427" y="12"/>
                    <a:pt x="410" y="0"/>
                    <a:pt x="388" y="6"/>
                  </a:cubicBezTo>
                  <a:cubicBezTo>
                    <a:pt x="40" y="112"/>
                    <a:pt x="40" y="112"/>
                    <a:pt x="40" y="112"/>
                  </a:cubicBezTo>
                  <a:cubicBezTo>
                    <a:pt x="18" y="119"/>
                    <a:pt x="0" y="142"/>
                    <a:pt x="0" y="164"/>
                  </a:cubicBezTo>
                  <a:cubicBezTo>
                    <a:pt x="0" y="656"/>
                    <a:pt x="0" y="656"/>
                    <a:pt x="0" y="656"/>
                  </a:cubicBezTo>
                  <a:cubicBezTo>
                    <a:pt x="0" y="678"/>
                    <a:pt x="18" y="690"/>
                    <a:pt x="40" y="683"/>
                  </a:cubicBezTo>
                  <a:cubicBezTo>
                    <a:pt x="109" y="662"/>
                    <a:pt x="109" y="662"/>
                    <a:pt x="109" y="662"/>
                  </a:cubicBezTo>
                  <a:lnTo>
                    <a:pt x="109" y="206"/>
                  </a:ln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Rockwell"/>
                <a:ea typeface="Rockwell"/>
                <a:cs typeface="Rockwell"/>
                <a:sym typeface="Rockwell"/>
              </a:endParaRPr>
            </a:p>
          </p:txBody>
        </p:sp>
        <p:sp>
          <p:nvSpPr>
            <p:cNvPr id="133" name="Google Shape;133;p14"/>
            <p:cNvSpPr/>
            <p:nvPr/>
          </p:nvSpPr>
          <p:spPr>
            <a:xfrm>
              <a:off x="12060238" y="11893550"/>
              <a:ext cx="1808163" cy="2922588"/>
            </a:xfrm>
            <a:custGeom>
              <a:rect b="b" l="l" r="r" t="t"/>
              <a:pathLst>
                <a:path extrusionOk="0" h="690" w="427">
                  <a:moveTo>
                    <a:pt x="41" y="201"/>
                  </a:moveTo>
                  <a:cubicBezTo>
                    <a:pt x="41" y="179"/>
                    <a:pt x="59" y="156"/>
                    <a:pt x="81" y="149"/>
                  </a:cubicBezTo>
                  <a:cubicBezTo>
                    <a:pt x="427" y="44"/>
                    <a:pt x="427" y="44"/>
                    <a:pt x="427" y="44"/>
                  </a:cubicBezTo>
                  <a:cubicBezTo>
                    <a:pt x="427" y="34"/>
                    <a:pt x="427" y="34"/>
                    <a:pt x="427" y="34"/>
                  </a:cubicBezTo>
                  <a:cubicBezTo>
                    <a:pt x="427" y="12"/>
                    <a:pt x="409" y="0"/>
                    <a:pt x="387" y="6"/>
                  </a:cubicBezTo>
                  <a:cubicBezTo>
                    <a:pt x="39" y="112"/>
                    <a:pt x="39" y="112"/>
                    <a:pt x="39" y="112"/>
                  </a:cubicBezTo>
                  <a:cubicBezTo>
                    <a:pt x="17" y="119"/>
                    <a:pt x="0" y="142"/>
                    <a:pt x="0" y="164"/>
                  </a:cubicBezTo>
                  <a:cubicBezTo>
                    <a:pt x="0" y="656"/>
                    <a:pt x="0" y="656"/>
                    <a:pt x="0" y="656"/>
                  </a:cubicBezTo>
                  <a:cubicBezTo>
                    <a:pt x="0" y="678"/>
                    <a:pt x="17" y="690"/>
                    <a:pt x="39" y="683"/>
                  </a:cubicBezTo>
                  <a:cubicBezTo>
                    <a:pt x="41" y="683"/>
                    <a:pt x="41" y="683"/>
                    <a:pt x="41" y="683"/>
                  </a:cubicBezTo>
                  <a:lnTo>
                    <a:pt x="41" y="201"/>
                  </a:ln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Rockwell"/>
                <a:ea typeface="Rockwell"/>
                <a:cs typeface="Rockwell"/>
                <a:sym typeface="Rockwell"/>
              </a:endParaRPr>
            </a:p>
          </p:txBody>
        </p:sp>
        <p:sp>
          <p:nvSpPr>
            <p:cNvPr id="134" name="Google Shape;134;p14"/>
            <p:cNvSpPr/>
            <p:nvPr/>
          </p:nvSpPr>
          <p:spPr>
            <a:xfrm>
              <a:off x="12517438" y="12215813"/>
              <a:ext cx="1811338" cy="2922588"/>
            </a:xfrm>
            <a:custGeom>
              <a:rect b="b" l="l" r="r" t="t"/>
              <a:pathLst>
                <a:path extrusionOk="0" h="690" w="428">
                  <a:moveTo>
                    <a:pt x="388" y="7"/>
                  </a:moveTo>
                  <a:cubicBezTo>
                    <a:pt x="40" y="113"/>
                    <a:pt x="40" y="113"/>
                    <a:pt x="40" y="113"/>
                  </a:cubicBezTo>
                  <a:cubicBezTo>
                    <a:pt x="18" y="119"/>
                    <a:pt x="0" y="142"/>
                    <a:pt x="0" y="164"/>
                  </a:cubicBezTo>
                  <a:cubicBezTo>
                    <a:pt x="0" y="656"/>
                    <a:pt x="0" y="656"/>
                    <a:pt x="0" y="656"/>
                  </a:cubicBezTo>
                  <a:cubicBezTo>
                    <a:pt x="0" y="678"/>
                    <a:pt x="18" y="690"/>
                    <a:pt x="40" y="684"/>
                  </a:cubicBezTo>
                  <a:cubicBezTo>
                    <a:pt x="388" y="578"/>
                    <a:pt x="388" y="578"/>
                    <a:pt x="388" y="578"/>
                  </a:cubicBezTo>
                  <a:cubicBezTo>
                    <a:pt x="410" y="571"/>
                    <a:pt x="428" y="548"/>
                    <a:pt x="428" y="526"/>
                  </a:cubicBezTo>
                  <a:cubicBezTo>
                    <a:pt x="428" y="34"/>
                    <a:pt x="428" y="34"/>
                    <a:pt x="428" y="34"/>
                  </a:cubicBezTo>
                  <a:cubicBezTo>
                    <a:pt x="428" y="12"/>
                    <a:pt x="410" y="0"/>
                    <a:pt x="388" y="7"/>
                  </a:cubicBezTo>
                  <a:close/>
                  <a:moveTo>
                    <a:pt x="291" y="477"/>
                  </a:moveTo>
                  <a:cubicBezTo>
                    <a:pt x="291" y="477"/>
                    <a:pt x="291" y="477"/>
                    <a:pt x="291" y="477"/>
                  </a:cubicBezTo>
                  <a:cubicBezTo>
                    <a:pt x="291" y="483"/>
                    <a:pt x="286" y="490"/>
                    <a:pt x="279" y="492"/>
                  </a:cubicBezTo>
                  <a:cubicBezTo>
                    <a:pt x="176" y="523"/>
                    <a:pt x="176" y="523"/>
                    <a:pt x="176" y="523"/>
                  </a:cubicBezTo>
                  <a:cubicBezTo>
                    <a:pt x="170" y="525"/>
                    <a:pt x="165" y="521"/>
                    <a:pt x="165" y="515"/>
                  </a:cubicBezTo>
                  <a:cubicBezTo>
                    <a:pt x="165" y="515"/>
                    <a:pt x="165" y="515"/>
                    <a:pt x="165" y="515"/>
                  </a:cubicBezTo>
                  <a:cubicBezTo>
                    <a:pt x="165" y="515"/>
                    <a:pt x="165" y="515"/>
                    <a:pt x="165" y="515"/>
                  </a:cubicBezTo>
                  <a:cubicBezTo>
                    <a:pt x="165" y="515"/>
                    <a:pt x="165" y="515"/>
                    <a:pt x="165" y="515"/>
                  </a:cubicBezTo>
                  <a:cubicBezTo>
                    <a:pt x="165" y="509"/>
                    <a:pt x="170" y="502"/>
                    <a:pt x="176" y="500"/>
                  </a:cubicBezTo>
                  <a:cubicBezTo>
                    <a:pt x="279" y="469"/>
                    <a:pt x="279" y="469"/>
                    <a:pt x="279" y="469"/>
                  </a:cubicBezTo>
                  <a:cubicBezTo>
                    <a:pt x="286" y="467"/>
                    <a:pt x="291" y="470"/>
                    <a:pt x="291" y="477"/>
                  </a:cubicBezTo>
                  <a:cubicBezTo>
                    <a:pt x="291" y="476"/>
                    <a:pt x="291" y="476"/>
                    <a:pt x="291" y="476"/>
                  </a:cubicBezTo>
                  <a:lnTo>
                    <a:pt x="291" y="477"/>
                  </a:lnTo>
                  <a:close/>
                  <a:moveTo>
                    <a:pt x="291" y="437"/>
                  </a:moveTo>
                  <a:cubicBezTo>
                    <a:pt x="291" y="437"/>
                    <a:pt x="291" y="437"/>
                    <a:pt x="291" y="437"/>
                  </a:cubicBezTo>
                  <a:cubicBezTo>
                    <a:pt x="291" y="443"/>
                    <a:pt x="286" y="450"/>
                    <a:pt x="279" y="452"/>
                  </a:cubicBezTo>
                  <a:cubicBezTo>
                    <a:pt x="176" y="483"/>
                    <a:pt x="176" y="483"/>
                    <a:pt x="176" y="483"/>
                  </a:cubicBezTo>
                  <a:cubicBezTo>
                    <a:pt x="170" y="485"/>
                    <a:pt x="165" y="481"/>
                    <a:pt x="165" y="475"/>
                  </a:cubicBezTo>
                  <a:cubicBezTo>
                    <a:pt x="165" y="475"/>
                    <a:pt x="165" y="475"/>
                    <a:pt x="165" y="475"/>
                  </a:cubicBezTo>
                  <a:cubicBezTo>
                    <a:pt x="165" y="475"/>
                    <a:pt x="165" y="475"/>
                    <a:pt x="165" y="475"/>
                  </a:cubicBezTo>
                  <a:cubicBezTo>
                    <a:pt x="165" y="475"/>
                    <a:pt x="165" y="475"/>
                    <a:pt x="165" y="475"/>
                  </a:cubicBezTo>
                  <a:cubicBezTo>
                    <a:pt x="165" y="469"/>
                    <a:pt x="170" y="462"/>
                    <a:pt x="176" y="460"/>
                  </a:cubicBezTo>
                  <a:cubicBezTo>
                    <a:pt x="279" y="429"/>
                    <a:pt x="279" y="429"/>
                    <a:pt x="279" y="429"/>
                  </a:cubicBezTo>
                  <a:cubicBezTo>
                    <a:pt x="286" y="427"/>
                    <a:pt x="291" y="430"/>
                    <a:pt x="291" y="437"/>
                  </a:cubicBezTo>
                  <a:cubicBezTo>
                    <a:pt x="291" y="437"/>
                    <a:pt x="291" y="437"/>
                    <a:pt x="291" y="436"/>
                  </a:cubicBezTo>
                  <a:lnTo>
                    <a:pt x="291" y="437"/>
                  </a:lnTo>
                  <a:close/>
                  <a:moveTo>
                    <a:pt x="321" y="266"/>
                  </a:moveTo>
                  <a:cubicBezTo>
                    <a:pt x="321" y="275"/>
                    <a:pt x="314" y="285"/>
                    <a:pt x="304" y="288"/>
                  </a:cubicBezTo>
                  <a:cubicBezTo>
                    <a:pt x="151" y="335"/>
                    <a:pt x="151" y="335"/>
                    <a:pt x="151" y="335"/>
                  </a:cubicBezTo>
                  <a:cubicBezTo>
                    <a:pt x="142" y="338"/>
                    <a:pt x="134" y="332"/>
                    <a:pt x="134" y="323"/>
                  </a:cubicBezTo>
                  <a:cubicBezTo>
                    <a:pt x="134" y="241"/>
                    <a:pt x="134" y="241"/>
                    <a:pt x="134" y="241"/>
                  </a:cubicBezTo>
                  <a:cubicBezTo>
                    <a:pt x="134" y="231"/>
                    <a:pt x="142" y="221"/>
                    <a:pt x="151" y="218"/>
                  </a:cubicBezTo>
                  <a:cubicBezTo>
                    <a:pt x="304" y="172"/>
                    <a:pt x="304" y="172"/>
                    <a:pt x="304" y="172"/>
                  </a:cubicBezTo>
                  <a:cubicBezTo>
                    <a:pt x="314" y="169"/>
                    <a:pt x="321" y="174"/>
                    <a:pt x="321" y="184"/>
                  </a:cubicBezTo>
                  <a:lnTo>
                    <a:pt x="321" y="266"/>
                  </a:ln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Rockwell"/>
                <a:ea typeface="Rockwell"/>
                <a:cs typeface="Rockwell"/>
                <a:sym typeface="Rockwell"/>
              </a:endParaRPr>
            </a:p>
          </p:txBody>
        </p:sp>
        <p:sp>
          <p:nvSpPr>
            <p:cNvPr id="135" name="Google Shape;135;p14"/>
            <p:cNvSpPr/>
            <p:nvPr/>
          </p:nvSpPr>
          <p:spPr>
            <a:xfrm>
              <a:off x="11055350" y="11304588"/>
              <a:ext cx="1808163" cy="2927350"/>
            </a:xfrm>
            <a:custGeom>
              <a:rect b="b" l="l" r="r" t="t"/>
              <a:pathLst>
                <a:path extrusionOk="0" h="691" w="427">
                  <a:moveTo>
                    <a:pt x="41" y="202"/>
                  </a:moveTo>
                  <a:cubicBezTo>
                    <a:pt x="41" y="180"/>
                    <a:pt x="59" y="157"/>
                    <a:pt x="81" y="150"/>
                  </a:cubicBezTo>
                  <a:cubicBezTo>
                    <a:pt x="427" y="45"/>
                    <a:pt x="427" y="45"/>
                    <a:pt x="427" y="45"/>
                  </a:cubicBezTo>
                  <a:cubicBezTo>
                    <a:pt x="427" y="34"/>
                    <a:pt x="427" y="34"/>
                    <a:pt x="427" y="34"/>
                  </a:cubicBezTo>
                  <a:cubicBezTo>
                    <a:pt x="427" y="13"/>
                    <a:pt x="409" y="0"/>
                    <a:pt x="387" y="7"/>
                  </a:cubicBezTo>
                  <a:cubicBezTo>
                    <a:pt x="39" y="113"/>
                    <a:pt x="39" y="113"/>
                    <a:pt x="39" y="113"/>
                  </a:cubicBezTo>
                  <a:cubicBezTo>
                    <a:pt x="17" y="120"/>
                    <a:pt x="0" y="143"/>
                    <a:pt x="0" y="164"/>
                  </a:cubicBezTo>
                  <a:cubicBezTo>
                    <a:pt x="0" y="657"/>
                    <a:pt x="0" y="657"/>
                    <a:pt x="0" y="657"/>
                  </a:cubicBezTo>
                  <a:cubicBezTo>
                    <a:pt x="0" y="678"/>
                    <a:pt x="17" y="691"/>
                    <a:pt x="39" y="684"/>
                  </a:cubicBezTo>
                  <a:cubicBezTo>
                    <a:pt x="41" y="683"/>
                    <a:pt x="41" y="683"/>
                    <a:pt x="41" y="683"/>
                  </a:cubicBezTo>
                  <a:lnTo>
                    <a:pt x="41" y="202"/>
                  </a:ln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Rockwell"/>
                <a:ea typeface="Rockwell"/>
                <a:cs typeface="Rockwell"/>
                <a:sym typeface="Rockwell"/>
              </a:endParaRPr>
            </a:p>
          </p:txBody>
        </p:sp>
        <p:sp>
          <p:nvSpPr>
            <p:cNvPr id="136" name="Google Shape;136;p14"/>
            <p:cNvSpPr/>
            <p:nvPr/>
          </p:nvSpPr>
          <p:spPr>
            <a:xfrm>
              <a:off x="11514138" y="11631613"/>
              <a:ext cx="1806575" cy="2922588"/>
            </a:xfrm>
            <a:custGeom>
              <a:rect b="b" l="l" r="r" t="t"/>
              <a:pathLst>
                <a:path extrusionOk="0" h="690" w="427">
                  <a:moveTo>
                    <a:pt x="109" y="206"/>
                  </a:moveTo>
                  <a:cubicBezTo>
                    <a:pt x="109" y="184"/>
                    <a:pt x="126" y="161"/>
                    <a:pt x="148" y="154"/>
                  </a:cubicBezTo>
                  <a:cubicBezTo>
                    <a:pt x="427" y="69"/>
                    <a:pt x="427" y="69"/>
                    <a:pt x="427" y="69"/>
                  </a:cubicBezTo>
                  <a:cubicBezTo>
                    <a:pt x="427" y="34"/>
                    <a:pt x="427" y="34"/>
                    <a:pt x="427" y="34"/>
                  </a:cubicBezTo>
                  <a:cubicBezTo>
                    <a:pt x="427" y="12"/>
                    <a:pt x="410" y="0"/>
                    <a:pt x="388" y="6"/>
                  </a:cubicBezTo>
                  <a:cubicBezTo>
                    <a:pt x="40" y="112"/>
                    <a:pt x="40" y="112"/>
                    <a:pt x="40" y="112"/>
                  </a:cubicBezTo>
                  <a:cubicBezTo>
                    <a:pt x="18" y="119"/>
                    <a:pt x="0" y="142"/>
                    <a:pt x="0" y="164"/>
                  </a:cubicBezTo>
                  <a:cubicBezTo>
                    <a:pt x="0" y="656"/>
                    <a:pt x="0" y="656"/>
                    <a:pt x="0" y="656"/>
                  </a:cubicBezTo>
                  <a:cubicBezTo>
                    <a:pt x="0" y="678"/>
                    <a:pt x="18" y="690"/>
                    <a:pt x="40" y="683"/>
                  </a:cubicBezTo>
                  <a:cubicBezTo>
                    <a:pt x="109" y="662"/>
                    <a:pt x="109" y="662"/>
                    <a:pt x="109" y="662"/>
                  </a:cubicBezTo>
                  <a:lnTo>
                    <a:pt x="109" y="206"/>
                  </a:ln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Rockwell"/>
                <a:ea typeface="Rockwell"/>
                <a:cs typeface="Rockwell"/>
                <a:sym typeface="Rockwell"/>
              </a:endParaRPr>
            </a:p>
          </p:txBody>
        </p:sp>
        <p:sp>
          <p:nvSpPr>
            <p:cNvPr id="137" name="Google Shape;137;p14"/>
            <p:cNvSpPr/>
            <p:nvPr/>
          </p:nvSpPr>
          <p:spPr>
            <a:xfrm>
              <a:off x="12060238" y="11893550"/>
              <a:ext cx="1808163" cy="2922588"/>
            </a:xfrm>
            <a:custGeom>
              <a:rect b="b" l="l" r="r" t="t"/>
              <a:pathLst>
                <a:path extrusionOk="0" h="690" w="427">
                  <a:moveTo>
                    <a:pt x="41" y="201"/>
                  </a:moveTo>
                  <a:cubicBezTo>
                    <a:pt x="41" y="179"/>
                    <a:pt x="59" y="156"/>
                    <a:pt x="81" y="149"/>
                  </a:cubicBezTo>
                  <a:cubicBezTo>
                    <a:pt x="427" y="44"/>
                    <a:pt x="427" y="44"/>
                    <a:pt x="427" y="44"/>
                  </a:cubicBezTo>
                  <a:cubicBezTo>
                    <a:pt x="427" y="34"/>
                    <a:pt x="427" y="34"/>
                    <a:pt x="427" y="34"/>
                  </a:cubicBezTo>
                  <a:cubicBezTo>
                    <a:pt x="427" y="12"/>
                    <a:pt x="409" y="0"/>
                    <a:pt x="387" y="6"/>
                  </a:cubicBezTo>
                  <a:cubicBezTo>
                    <a:pt x="39" y="112"/>
                    <a:pt x="39" y="112"/>
                    <a:pt x="39" y="112"/>
                  </a:cubicBezTo>
                  <a:cubicBezTo>
                    <a:pt x="17" y="119"/>
                    <a:pt x="0" y="142"/>
                    <a:pt x="0" y="164"/>
                  </a:cubicBezTo>
                  <a:cubicBezTo>
                    <a:pt x="0" y="656"/>
                    <a:pt x="0" y="656"/>
                    <a:pt x="0" y="656"/>
                  </a:cubicBezTo>
                  <a:cubicBezTo>
                    <a:pt x="0" y="678"/>
                    <a:pt x="17" y="690"/>
                    <a:pt x="39" y="683"/>
                  </a:cubicBezTo>
                  <a:cubicBezTo>
                    <a:pt x="41" y="683"/>
                    <a:pt x="41" y="683"/>
                    <a:pt x="41" y="683"/>
                  </a:cubicBezTo>
                  <a:lnTo>
                    <a:pt x="41" y="201"/>
                  </a:ln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Rockwell"/>
                <a:ea typeface="Rockwell"/>
                <a:cs typeface="Rockwell"/>
                <a:sym typeface="Rockwell"/>
              </a:endParaRPr>
            </a:p>
          </p:txBody>
        </p:sp>
        <p:sp>
          <p:nvSpPr>
            <p:cNvPr id="138" name="Google Shape;138;p14"/>
            <p:cNvSpPr/>
            <p:nvPr/>
          </p:nvSpPr>
          <p:spPr>
            <a:xfrm>
              <a:off x="12517438" y="12215813"/>
              <a:ext cx="1811338" cy="2922588"/>
            </a:xfrm>
            <a:custGeom>
              <a:rect b="b" l="l" r="r" t="t"/>
              <a:pathLst>
                <a:path extrusionOk="0" h="690" w="428">
                  <a:moveTo>
                    <a:pt x="388" y="7"/>
                  </a:moveTo>
                  <a:cubicBezTo>
                    <a:pt x="40" y="113"/>
                    <a:pt x="40" y="113"/>
                    <a:pt x="40" y="113"/>
                  </a:cubicBezTo>
                  <a:cubicBezTo>
                    <a:pt x="18" y="119"/>
                    <a:pt x="0" y="142"/>
                    <a:pt x="0" y="164"/>
                  </a:cubicBezTo>
                  <a:cubicBezTo>
                    <a:pt x="0" y="656"/>
                    <a:pt x="0" y="656"/>
                    <a:pt x="0" y="656"/>
                  </a:cubicBezTo>
                  <a:cubicBezTo>
                    <a:pt x="0" y="678"/>
                    <a:pt x="18" y="690"/>
                    <a:pt x="40" y="684"/>
                  </a:cubicBezTo>
                  <a:cubicBezTo>
                    <a:pt x="388" y="578"/>
                    <a:pt x="388" y="578"/>
                    <a:pt x="388" y="578"/>
                  </a:cubicBezTo>
                  <a:cubicBezTo>
                    <a:pt x="410" y="571"/>
                    <a:pt x="428" y="548"/>
                    <a:pt x="428" y="526"/>
                  </a:cubicBezTo>
                  <a:cubicBezTo>
                    <a:pt x="428" y="34"/>
                    <a:pt x="428" y="34"/>
                    <a:pt x="428" y="34"/>
                  </a:cubicBezTo>
                  <a:cubicBezTo>
                    <a:pt x="428" y="12"/>
                    <a:pt x="410" y="0"/>
                    <a:pt x="388" y="7"/>
                  </a:cubicBezTo>
                  <a:close/>
                  <a:moveTo>
                    <a:pt x="291" y="477"/>
                  </a:moveTo>
                  <a:cubicBezTo>
                    <a:pt x="291" y="477"/>
                    <a:pt x="291" y="477"/>
                    <a:pt x="291" y="477"/>
                  </a:cubicBezTo>
                  <a:cubicBezTo>
                    <a:pt x="291" y="483"/>
                    <a:pt x="286" y="490"/>
                    <a:pt x="279" y="492"/>
                  </a:cubicBezTo>
                  <a:cubicBezTo>
                    <a:pt x="176" y="523"/>
                    <a:pt x="176" y="523"/>
                    <a:pt x="176" y="523"/>
                  </a:cubicBezTo>
                  <a:cubicBezTo>
                    <a:pt x="170" y="525"/>
                    <a:pt x="165" y="521"/>
                    <a:pt x="165" y="515"/>
                  </a:cubicBezTo>
                  <a:cubicBezTo>
                    <a:pt x="165" y="515"/>
                    <a:pt x="165" y="515"/>
                    <a:pt x="165" y="515"/>
                  </a:cubicBezTo>
                  <a:cubicBezTo>
                    <a:pt x="165" y="515"/>
                    <a:pt x="165" y="515"/>
                    <a:pt x="165" y="515"/>
                  </a:cubicBezTo>
                  <a:cubicBezTo>
                    <a:pt x="165" y="515"/>
                    <a:pt x="165" y="515"/>
                    <a:pt x="165" y="515"/>
                  </a:cubicBezTo>
                  <a:cubicBezTo>
                    <a:pt x="165" y="509"/>
                    <a:pt x="170" y="502"/>
                    <a:pt x="176" y="500"/>
                  </a:cubicBezTo>
                  <a:cubicBezTo>
                    <a:pt x="279" y="469"/>
                    <a:pt x="279" y="469"/>
                    <a:pt x="279" y="469"/>
                  </a:cubicBezTo>
                  <a:cubicBezTo>
                    <a:pt x="286" y="467"/>
                    <a:pt x="291" y="470"/>
                    <a:pt x="291" y="477"/>
                  </a:cubicBezTo>
                  <a:cubicBezTo>
                    <a:pt x="291" y="476"/>
                    <a:pt x="291" y="476"/>
                    <a:pt x="291" y="476"/>
                  </a:cubicBezTo>
                  <a:lnTo>
                    <a:pt x="291" y="477"/>
                  </a:lnTo>
                  <a:close/>
                  <a:moveTo>
                    <a:pt x="291" y="437"/>
                  </a:moveTo>
                  <a:cubicBezTo>
                    <a:pt x="291" y="437"/>
                    <a:pt x="291" y="437"/>
                    <a:pt x="291" y="437"/>
                  </a:cubicBezTo>
                  <a:cubicBezTo>
                    <a:pt x="291" y="443"/>
                    <a:pt x="286" y="450"/>
                    <a:pt x="279" y="452"/>
                  </a:cubicBezTo>
                  <a:cubicBezTo>
                    <a:pt x="176" y="483"/>
                    <a:pt x="176" y="483"/>
                    <a:pt x="176" y="483"/>
                  </a:cubicBezTo>
                  <a:cubicBezTo>
                    <a:pt x="170" y="485"/>
                    <a:pt x="165" y="481"/>
                    <a:pt x="165" y="475"/>
                  </a:cubicBezTo>
                  <a:cubicBezTo>
                    <a:pt x="165" y="475"/>
                    <a:pt x="165" y="475"/>
                    <a:pt x="165" y="475"/>
                  </a:cubicBezTo>
                  <a:cubicBezTo>
                    <a:pt x="165" y="475"/>
                    <a:pt x="165" y="475"/>
                    <a:pt x="165" y="475"/>
                  </a:cubicBezTo>
                  <a:cubicBezTo>
                    <a:pt x="165" y="475"/>
                    <a:pt x="165" y="475"/>
                    <a:pt x="165" y="475"/>
                  </a:cubicBezTo>
                  <a:cubicBezTo>
                    <a:pt x="165" y="469"/>
                    <a:pt x="170" y="462"/>
                    <a:pt x="176" y="460"/>
                  </a:cubicBezTo>
                  <a:cubicBezTo>
                    <a:pt x="279" y="429"/>
                    <a:pt x="279" y="429"/>
                    <a:pt x="279" y="429"/>
                  </a:cubicBezTo>
                  <a:cubicBezTo>
                    <a:pt x="286" y="427"/>
                    <a:pt x="291" y="430"/>
                    <a:pt x="291" y="437"/>
                  </a:cubicBezTo>
                  <a:cubicBezTo>
                    <a:pt x="291" y="437"/>
                    <a:pt x="291" y="437"/>
                    <a:pt x="291" y="436"/>
                  </a:cubicBezTo>
                  <a:lnTo>
                    <a:pt x="291" y="437"/>
                  </a:lnTo>
                  <a:close/>
                  <a:moveTo>
                    <a:pt x="321" y="266"/>
                  </a:moveTo>
                  <a:cubicBezTo>
                    <a:pt x="321" y="275"/>
                    <a:pt x="314" y="285"/>
                    <a:pt x="304" y="288"/>
                  </a:cubicBezTo>
                  <a:cubicBezTo>
                    <a:pt x="151" y="335"/>
                    <a:pt x="151" y="335"/>
                    <a:pt x="151" y="335"/>
                  </a:cubicBezTo>
                  <a:cubicBezTo>
                    <a:pt x="142" y="338"/>
                    <a:pt x="134" y="332"/>
                    <a:pt x="134" y="323"/>
                  </a:cubicBezTo>
                  <a:cubicBezTo>
                    <a:pt x="134" y="241"/>
                    <a:pt x="134" y="241"/>
                    <a:pt x="134" y="241"/>
                  </a:cubicBezTo>
                  <a:cubicBezTo>
                    <a:pt x="134" y="231"/>
                    <a:pt x="142" y="221"/>
                    <a:pt x="151" y="218"/>
                  </a:cubicBezTo>
                  <a:cubicBezTo>
                    <a:pt x="304" y="172"/>
                    <a:pt x="304" y="172"/>
                    <a:pt x="304" y="172"/>
                  </a:cubicBezTo>
                  <a:cubicBezTo>
                    <a:pt x="314" y="169"/>
                    <a:pt x="321" y="174"/>
                    <a:pt x="321" y="184"/>
                  </a:cubicBezTo>
                  <a:lnTo>
                    <a:pt x="321" y="266"/>
                  </a:ln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Rockwell"/>
                <a:ea typeface="Rockwell"/>
                <a:cs typeface="Rockwell"/>
                <a:sym typeface="Rockwell"/>
              </a:endParaRPr>
            </a:p>
          </p:txBody>
        </p:sp>
      </p:grpSp>
      <p:sp>
        <p:nvSpPr>
          <p:cNvPr id="139" name="Google Shape;139;p14"/>
          <p:cNvSpPr txBox="1"/>
          <p:nvPr/>
        </p:nvSpPr>
        <p:spPr>
          <a:xfrm>
            <a:off x="2304694" y="4812619"/>
            <a:ext cx="1806970" cy="40011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tr-TR" sz="2000">
                <a:latin typeface="Rockwell"/>
                <a:ea typeface="Rockwell"/>
                <a:cs typeface="Rockwell"/>
                <a:sym typeface="Rockwell"/>
              </a:rPr>
              <a:t>EDUCATION</a:t>
            </a:r>
            <a:endParaRPr b="1" sz="2000">
              <a:latin typeface="Rockwell"/>
              <a:ea typeface="Rockwell"/>
              <a:cs typeface="Rockwell"/>
              <a:sym typeface="Rockwell"/>
            </a:endParaRPr>
          </a:p>
        </p:txBody>
      </p:sp>
      <p:sp>
        <p:nvSpPr>
          <p:cNvPr id="140" name="Google Shape;140;p14"/>
          <p:cNvSpPr txBox="1"/>
          <p:nvPr/>
        </p:nvSpPr>
        <p:spPr>
          <a:xfrm>
            <a:off x="5690031" y="4137346"/>
            <a:ext cx="849913" cy="40011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tr-TR" sz="2000">
                <a:latin typeface="Rockwell"/>
                <a:ea typeface="Rockwell"/>
                <a:cs typeface="Rockwell"/>
                <a:sym typeface="Rockwell"/>
              </a:rPr>
              <a:t>IDEA</a:t>
            </a:r>
            <a:endParaRPr b="1" sz="2000">
              <a:latin typeface="Rockwell"/>
              <a:ea typeface="Rockwell"/>
              <a:cs typeface="Rockwell"/>
              <a:sym typeface="Rockwell"/>
            </a:endParaRPr>
          </a:p>
        </p:txBody>
      </p:sp>
      <p:sp>
        <p:nvSpPr>
          <p:cNvPr id="141" name="Google Shape;141;p14"/>
          <p:cNvSpPr txBox="1"/>
          <p:nvPr/>
        </p:nvSpPr>
        <p:spPr>
          <a:xfrm>
            <a:off x="5690031" y="4761635"/>
            <a:ext cx="1555234" cy="40011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tr-TR" sz="2000">
                <a:latin typeface="Rockwell"/>
                <a:ea typeface="Rockwell"/>
                <a:cs typeface="Rockwell"/>
                <a:sym typeface="Rockwell"/>
              </a:rPr>
              <a:t>TIMELINE</a:t>
            </a:r>
            <a:endParaRPr b="1" sz="2000">
              <a:latin typeface="Rockwell"/>
              <a:ea typeface="Rockwell"/>
              <a:cs typeface="Rockwell"/>
              <a:sym typeface="Rockwell"/>
            </a:endParaRPr>
          </a:p>
        </p:txBody>
      </p:sp>
      <p:cxnSp>
        <p:nvCxnSpPr>
          <p:cNvPr id="142" name="Google Shape;142;p14"/>
          <p:cNvCxnSpPr/>
          <p:nvPr/>
        </p:nvCxnSpPr>
        <p:spPr>
          <a:xfrm>
            <a:off x="2365657" y="4649998"/>
            <a:ext cx="2357003" cy="0"/>
          </a:xfrm>
          <a:prstGeom prst="straightConnector1">
            <a:avLst/>
          </a:prstGeom>
          <a:noFill/>
          <a:ln cap="flat" cmpd="sng" w="9525">
            <a:solidFill>
              <a:schemeClr val="lt1"/>
            </a:solidFill>
            <a:prstDash val="solid"/>
            <a:miter lim="800000"/>
            <a:headEnd len="sm" w="sm" type="none"/>
            <a:tailEnd len="sm" w="sm" type="none"/>
          </a:ln>
        </p:spPr>
      </p:cxnSp>
      <p:cxnSp>
        <p:nvCxnSpPr>
          <p:cNvPr id="143" name="Google Shape;143;p14"/>
          <p:cNvCxnSpPr/>
          <p:nvPr/>
        </p:nvCxnSpPr>
        <p:spPr>
          <a:xfrm>
            <a:off x="2365657" y="5203515"/>
            <a:ext cx="2357003" cy="0"/>
          </a:xfrm>
          <a:prstGeom prst="straightConnector1">
            <a:avLst/>
          </a:prstGeom>
          <a:noFill/>
          <a:ln cap="flat" cmpd="sng" w="9525">
            <a:solidFill>
              <a:schemeClr val="lt1"/>
            </a:solidFill>
            <a:prstDash val="solid"/>
            <a:miter lim="800000"/>
            <a:headEnd len="sm" w="sm" type="none"/>
            <a:tailEnd len="sm" w="sm" type="none"/>
          </a:ln>
        </p:spPr>
      </p:cxnSp>
      <p:cxnSp>
        <p:nvCxnSpPr>
          <p:cNvPr id="144" name="Google Shape;144;p14"/>
          <p:cNvCxnSpPr/>
          <p:nvPr/>
        </p:nvCxnSpPr>
        <p:spPr>
          <a:xfrm>
            <a:off x="5750994" y="4537456"/>
            <a:ext cx="2357003" cy="0"/>
          </a:xfrm>
          <a:prstGeom prst="straightConnector1">
            <a:avLst/>
          </a:prstGeom>
          <a:noFill/>
          <a:ln cap="flat" cmpd="sng" w="9525">
            <a:solidFill>
              <a:schemeClr val="lt1"/>
            </a:solidFill>
            <a:prstDash val="solid"/>
            <a:miter lim="800000"/>
            <a:headEnd len="sm" w="sm" type="none"/>
            <a:tailEnd len="sm" w="sm" type="none"/>
          </a:ln>
        </p:spPr>
      </p:cxnSp>
      <p:cxnSp>
        <p:nvCxnSpPr>
          <p:cNvPr id="145" name="Google Shape;145;p14"/>
          <p:cNvCxnSpPr/>
          <p:nvPr/>
        </p:nvCxnSpPr>
        <p:spPr>
          <a:xfrm>
            <a:off x="5750994" y="5185644"/>
            <a:ext cx="2357003" cy="0"/>
          </a:xfrm>
          <a:prstGeom prst="straightConnector1">
            <a:avLst/>
          </a:prstGeom>
          <a:noFill/>
          <a:ln cap="flat" cmpd="sng" w="9525">
            <a:solidFill>
              <a:schemeClr val="lt1"/>
            </a:solidFill>
            <a:prstDash val="solid"/>
            <a:miter lim="800000"/>
            <a:headEnd len="sm" w="sm" type="none"/>
            <a:tailEnd len="sm" w="sm"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95"/>
                                        </p:tgtEl>
                                        <p:attrNameLst>
                                          <p:attrName>style.visibility</p:attrName>
                                        </p:attrNameLst>
                                      </p:cBhvr>
                                      <p:to>
                                        <p:strVal val="visible"/>
                                      </p:to>
                                    </p:set>
                                    <p:animEffect filter="fade" transition="in">
                                      <p:cBhvr>
                                        <p:cTn dur="1000"/>
                                        <p:tgtEl>
                                          <p:spTgt spid="95"/>
                                        </p:tgtEl>
                                      </p:cBhvr>
                                    </p:animEffect>
                                  </p:childTnLst>
                                </p:cTn>
                              </p:par>
                            </p:childTnLst>
                          </p:cTn>
                        </p:par>
                        <p:par>
                          <p:cTn fill="hold">
                            <p:stCondLst>
                              <p:cond delay="1000"/>
                            </p:stCondLst>
                            <p:childTnLst>
                              <p:par>
                                <p:cTn fill="hold" nodeType="afterEffect" presetClass="entr" presetID="23" presetSubtype="16">
                                  <p:stCondLst>
                                    <p:cond delay="0"/>
                                  </p:stCondLst>
                                  <p:childTnLst>
                                    <p:set>
                                      <p:cBhvr>
                                        <p:cTn dur="1" fill="hold">
                                          <p:stCondLst>
                                            <p:cond delay="0"/>
                                          </p:stCondLst>
                                        </p:cTn>
                                        <p:tgtEl>
                                          <p:spTgt spid="96"/>
                                        </p:tgtEl>
                                        <p:attrNameLst>
                                          <p:attrName>style.visibility</p:attrName>
                                        </p:attrNameLst>
                                      </p:cBhvr>
                                      <p:to>
                                        <p:strVal val="visible"/>
                                      </p:to>
                                    </p:set>
                                    <p:anim calcmode="lin" valueType="num">
                                      <p:cBhvr additive="base">
                                        <p:cTn dur="500"/>
                                        <p:tgtEl>
                                          <p:spTgt spid="96"/>
                                        </p:tgtEl>
                                        <p:attrNameLst>
                                          <p:attrName>ppt_w</p:attrName>
                                        </p:attrNameLst>
                                      </p:cBhvr>
                                      <p:tavLst>
                                        <p:tav fmla="" tm="0">
                                          <p:val>
                                            <p:strVal val="0"/>
                                          </p:val>
                                        </p:tav>
                                        <p:tav fmla="" tm="100000">
                                          <p:val>
                                            <p:strVal val="#ppt_w"/>
                                          </p:val>
                                        </p:tav>
                                      </p:tavLst>
                                    </p:anim>
                                    <p:anim calcmode="lin" valueType="num">
                                      <p:cBhvr additive="base">
                                        <p:cTn dur="500"/>
                                        <p:tgtEl>
                                          <p:spTgt spid="96"/>
                                        </p:tgtEl>
                                        <p:attrNameLst>
                                          <p:attrName>ppt_h</p:attrName>
                                        </p:attrNameLst>
                                      </p:cBhvr>
                                      <p:tavLst>
                                        <p:tav fmla="" tm="0">
                                          <p:val>
                                            <p:strVal val="0"/>
                                          </p:val>
                                        </p:tav>
                                        <p:tav fmla="" tm="100000">
                                          <p:val>
                                            <p:strVal val="#ppt_h"/>
                                          </p:val>
                                        </p:tav>
                                      </p:tavLst>
                                    </p:anim>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97"/>
                                        </p:tgtEl>
                                        <p:attrNameLst>
                                          <p:attrName>style.visibility</p:attrName>
                                        </p:attrNameLst>
                                      </p:cBhvr>
                                      <p:to>
                                        <p:strVal val="visible"/>
                                      </p:to>
                                    </p:set>
                                    <p:animEffect filter="fade" transition="in">
                                      <p:cBhvr>
                                        <p:cTn dur="1000"/>
                                        <p:tgtEl>
                                          <p:spTgt spid="97"/>
                                        </p:tgtEl>
                                      </p:cBhvr>
                                    </p:animEffect>
                                  </p:childTnLst>
                                </p:cTn>
                              </p:par>
                              <p:par>
                                <p:cTn fill="hold" nodeType="withEffect" presetClass="entr" presetID="10" presetSubtype="0">
                                  <p:stCondLst>
                                    <p:cond delay="0"/>
                                  </p:stCondLst>
                                  <p:childTnLst>
                                    <p:set>
                                      <p:cBhvr>
                                        <p:cTn dur="1" fill="hold">
                                          <p:stCondLst>
                                            <p:cond delay="0"/>
                                          </p:stCondLst>
                                        </p:cTn>
                                        <p:tgtEl>
                                          <p:spTgt spid="100"/>
                                        </p:tgtEl>
                                        <p:attrNameLst>
                                          <p:attrName>style.visibility</p:attrName>
                                        </p:attrNameLst>
                                      </p:cBhvr>
                                      <p:to>
                                        <p:strVal val="visible"/>
                                      </p:to>
                                    </p:set>
                                    <p:animEffect filter="fade" transition="in">
                                      <p:cBhvr>
                                        <p:cTn dur="500"/>
                                        <p:tgtEl>
                                          <p:spTgt spid="100"/>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101"/>
                                        </p:tgtEl>
                                        <p:attrNameLst>
                                          <p:attrName>style.visibility</p:attrName>
                                        </p:attrNameLst>
                                      </p:cBhvr>
                                      <p:to>
                                        <p:strVal val="visible"/>
                                      </p:to>
                                    </p:set>
                                    <p:animEffect filter="fade" transition="in">
                                      <p:cBhvr>
                                        <p:cTn dur="500"/>
                                        <p:tgtEl>
                                          <p:spTgt spid="101"/>
                                        </p:tgtEl>
                                      </p:cBhvr>
                                    </p:animEffect>
                                  </p:childTnLst>
                                </p:cTn>
                              </p:par>
                            </p:childTnLst>
                          </p:cTn>
                        </p:par>
                        <p:par>
                          <p:cTn fill="hold">
                            <p:stCondLst>
                              <p:cond delay="3000"/>
                            </p:stCondLst>
                            <p:childTnLst>
                              <p:par>
                                <p:cTn fill="hold" nodeType="afterEffect" presetClass="entr" presetID="10" presetSubtype="0">
                                  <p:stCondLst>
                                    <p:cond delay="500"/>
                                  </p:stCondLst>
                                  <p:childTnLst>
                                    <p:set>
                                      <p:cBhvr>
                                        <p:cTn dur="1" fill="hold">
                                          <p:stCondLst>
                                            <p:cond delay="0"/>
                                          </p:stCondLst>
                                        </p:cTn>
                                        <p:tgtEl>
                                          <p:spTgt spid="102"/>
                                        </p:tgtEl>
                                        <p:attrNameLst>
                                          <p:attrName>style.visibility</p:attrName>
                                        </p:attrNameLst>
                                      </p:cBhvr>
                                      <p:to>
                                        <p:strVal val="visible"/>
                                      </p:to>
                                    </p:set>
                                    <p:animEffect filter="fade" transition="in">
                                      <p:cBhvr>
                                        <p:cTn dur="500"/>
                                        <p:tgtEl>
                                          <p:spTgt spid="102"/>
                                        </p:tgtEl>
                                      </p:cBhvr>
                                    </p:animEffect>
                                  </p:childTnLst>
                                </p:cTn>
                              </p:par>
                              <p:par>
                                <p:cTn fill="hold" nodeType="withEffect" presetClass="entr" presetID="10" presetSubtype="0">
                                  <p:stCondLst>
                                    <p:cond delay="500"/>
                                  </p:stCondLst>
                                  <p:childTnLst>
                                    <p:set>
                                      <p:cBhvr>
                                        <p:cTn dur="1" fill="hold">
                                          <p:stCondLst>
                                            <p:cond delay="0"/>
                                          </p:stCondLst>
                                        </p:cTn>
                                        <p:tgtEl>
                                          <p:spTgt spid="104"/>
                                        </p:tgtEl>
                                        <p:attrNameLst>
                                          <p:attrName>style.visibility</p:attrName>
                                        </p:attrNameLst>
                                      </p:cBhvr>
                                      <p:to>
                                        <p:strVal val="visible"/>
                                      </p:to>
                                    </p:set>
                                    <p:animEffect filter="fade" transition="in">
                                      <p:cBhvr>
                                        <p:cTn dur="500"/>
                                        <p:tgtEl>
                                          <p:spTgt spid="104"/>
                                        </p:tgtEl>
                                      </p:cBhvr>
                                    </p:animEffect>
                                  </p:childTnLst>
                                </p:cTn>
                              </p:par>
                              <p:par>
                                <p:cTn fill="hold" nodeType="withEffect" presetClass="entr" presetID="10" presetSubtype="0">
                                  <p:stCondLst>
                                    <p:cond delay="500"/>
                                  </p:stCondLst>
                                  <p:childTnLst>
                                    <p:set>
                                      <p:cBhvr>
                                        <p:cTn dur="1" fill="hold">
                                          <p:stCondLst>
                                            <p:cond delay="0"/>
                                          </p:stCondLst>
                                        </p:cTn>
                                        <p:tgtEl>
                                          <p:spTgt spid="117"/>
                                        </p:tgtEl>
                                        <p:attrNameLst>
                                          <p:attrName>style.visibility</p:attrName>
                                        </p:attrNameLst>
                                      </p:cBhvr>
                                      <p:to>
                                        <p:strVal val="visible"/>
                                      </p:to>
                                    </p:set>
                                    <p:animEffect filter="fade" transition="in">
                                      <p:cBhvr>
                                        <p:cTn dur="500"/>
                                        <p:tgtEl>
                                          <p:spTgt spid="117"/>
                                        </p:tgtEl>
                                      </p:cBhvr>
                                    </p:animEffect>
                                  </p:childTnLst>
                                </p:cTn>
                              </p:par>
                              <p:par>
                                <p:cTn fill="hold" nodeType="withEffect" presetClass="entr" presetID="10" presetSubtype="0">
                                  <p:stCondLst>
                                    <p:cond delay="500"/>
                                  </p:stCondLst>
                                  <p:childTnLst>
                                    <p:set>
                                      <p:cBhvr>
                                        <p:cTn dur="1" fill="hold">
                                          <p:stCondLst>
                                            <p:cond delay="0"/>
                                          </p:stCondLst>
                                        </p:cTn>
                                        <p:tgtEl>
                                          <p:spTgt spid="130"/>
                                        </p:tgtEl>
                                        <p:attrNameLst>
                                          <p:attrName>style.visibility</p:attrName>
                                        </p:attrNameLst>
                                      </p:cBhvr>
                                      <p:to>
                                        <p:strVal val="visible"/>
                                      </p:to>
                                    </p:set>
                                    <p:animEffect filter="fade" transition="in">
                                      <p:cBhvr>
                                        <p:cTn dur="500"/>
                                        <p:tgtEl>
                                          <p:spTgt spid="130"/>
                                        </p:tgtEl>
                                      </p:cBhvr>
                                    </p:animEffect>
                                  </p:childTnLst>
                                </p:cTn>
                              </p:par>
                              <p:par>
                                <p:cTn fill="hold" nodeType="withEffect" presetClass="entr" presetID="10" presetSubtype="0">
                                  <p:stCondLst>
                                    <p:cond delay="500"/>
                                  </p:stCondLst>
                                  <p:childTnLst>
                                    <p:set>
                                      <p:cBhvr>
                                        <p:cTn dur="1" fill="hold">
                                          <p:stCondLst>
                                            <p:cond delay="0"/>
                                          </p:stCondLst>
                                        </p:cTn>
                                        <p:tgtEl>
                                          <p:spTgt spid="142"/>
                                        </p:tgtEl>
                                        <p:attrNameLst>
                                          <p:attrName>style.visibility</p:attrName>
                                        </p:attrNameLst>
                                      </p:cBhvr>
                                      <p:to>
                                        <p:strVal val="visible"/>
                                      </p:to>
                                    </p:set>
                                    <p:animEffect filter="fade" transition="in">
                                      <p:cBhvr>
                                        <p:cTn dur="500"/>
                                        <p:tgtEl>
                                          <p:spTgt spid="142"/>
                                        </p:tgtEl>
                                      </p:cBhvr>
                                    </p:animEffect>
                                  </p:childTnLst>
                                </p:cTn>
                              </p:par>
                              <p:par>
                                <p:cTn fill="hold" nodeType="withEffect" presetClass="entr" presetID="10" presetSubtype="0">
                                  <p:stCondLst>
                                    <p:cond delay="500"/>
                                  </p:stCondLst>
                                  <p:childTnLst>
                                    <p:set>
                                      <p:cBhvr>
                                        <p:cTn dur="1" fill="hold">
                                          <p:stCondLst>
                                            <p:cond delay="0"/>
                                          </p:stCondLst>
                                        </p:cTn>
                                        <p:tgtEl>
                                          <p:spTgt spid="143"/>
                                        </p:tgtEl>
                                        <p:attrNameLst>
                                          <p:attrName>style.visibility</p:attrName>
                                        </p:attrNameLst>
                                      </p:cBhvr>
                                      <p:to>
                                        <p:strVal val="visible"/>
                                      </p:to>
                                    </p:set>
                                    <p:animEffect filter="fade" transition="in">
                                      <p:cBhvr>
                                        <p:cTn dur="500"/>
                                        <p:tgtEl>
                                          <p:spTgt spid="143"/>
                                        </p:tgtEl>
                                      </p:cBhvr>
                                    </p:animEffect>
                                  </p:childTnLst>
                                </p:cTn>
                              </p:par>
                              <p:par>
                                <p:cTn fill="hold" nodeType="withEffect" presetClass="entr" presetID="10" presetSubtype="0">
                                  <p:stCondLst>
                                    <p:cond delay="500"/>
                                  </p:stCondLst>
                                  <p:childTnLst>
                                    <p:set>
                                      <p:cBhvr>
                                        <p:cTn dur="1" fill="hold">
                                          <p:stCondLst>
                                            <p:cond delay="0"/>
                                          </p:stCondLst>
                                        </p:cTn>
                                        <p:tgtEl>
                                          <p:spTgt spid="144"/>
                                        </p:tgtEl>
                                        <p:attrNameLst>
                                          <p:attrName>style.visibility</p:attrName>
                                        </p:attrNameLst>
                                      </p:cBhvr>
                                      <p:to>
                                        <p:strVal val="visible"/>
                                      </p:to>
                                    </p:set>
                                    <p:animEffect filter="fade" transition="in">
                                      <p:cBhvr>
                                        <p:cTn dur="500"/>
                                        <p:tgtEl>
                                          <p:spTgt spid="144"/>
                                        </p:tgtEl>
                                      </p:cBhvr>
                                    </p:animEffect>
                                  </p:childTnLst>
                                </p:cTn>
                              </p:par>
                              <p:par>
                                <p:cTn fill="hold" nodeType="withEffect" presetClass="entr" presetID="10" presetSubtype="0">
                                  <p:stCondLst>
                                    <p:cond delay="500"/>
                                  </p:stCondLst>
                                  <p:childTnLst>
                                    <p:set>
                                      <p:cBhvr>
                                        <p:cTn dur="1" fill="hold">
                                          <p:stCondLst>
                                            <p:cond delay="0"/>
                                          </p:stCondLst>
                                        </p:cTn>
                                        <p:tgtEl>
                                          <p:spTgt spid="145"/>
                                        </p:tgtEl>
                                        <p:attrNameLst>
                                          <p:attrName>style.visibility</p:attrName>
                                        </p:attrNameLst>
                                      </p:cBhvr>
                                      <p:to>
                                        <p:strVal val="visible"/>
                                      </p:to>
                                    </p:set>
                                    <p:animEffect filter="fade" transition="in">
                                      <p:cBhvr>
                                        <p:cTn dur="500"/>
                                        <p:tgtEl>
                                          <p:spTgt spid="145"/>
                                        </p:tgtEl>
                                      </p:cBhvr>
                                    </p:animEffect>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103"/>
                                        </p:tgtEl>
                                        <p:attrNameLst>
                                          <p:attrName>style.visibility</p:attrName>
                                        </p:attrNameLst>
                                      </p:cBhvr>
                                      <p:to>
                                        <p:strVal val="visible"/>
                                      </p:to>
                                    </p:set>
                                    <p:animEffect filter="fade" transition="in">
                                      <p:cBhvr>
                                        <p:cTn dur="100"/>
                                        <p:tgtEl>
                                          <p:spTgt spid="103"/>
                                        </p:tgtEl>
                                      </p:cBhvr>
                                    </p:animEffect>
                                  </p:childTnLst>
                                </p:cTn>
                              </p:par>
                            </p:childTnLst>
                          </p:cTn>
                        </p:par>
                        <p:par>
                          <p:cTn fill="hold">
                            <p:stCondLst>
                              <p:cond delay="3600"/>
                            </p:stCondLst>
                            <p:childTnLst>
                              <p:par>
                                <p:cTn fill="hold" nodeType="afterEffect" presetClass="entr" presetID="10" presetSubtype="0">
                                  <p:stCondLst>
                                    <p:cond delay="0"/>
                                  </p:stCondLst>
                                  <p:childTnLst>
                                    <p:set>
                                      <p:cBhvr>
                                        <p:cTn dur="1" fill="hold">
                                          <p:stCondLst>
                                            <p:cond delay="0"/>
                                          </p:stCondLst>
                                        </p:cTn>
                                        <p:tgtEl>
                                          <p:spTgt spid="140"/>
                                        </p:tgtEl>
                                        <p:attrNameLst>
                                          <p:attrName>style.visibility</p:attrName>
                                        </p:attrNameLst>
                                      </p:cBhvr>
                                      <p:to>
                                        <p:strVal val="visible"/>
                                      </p:to>
                                    </p:set>
                                    <p:animEffect filter="fade" transition="in">
                                      <p:cBhvr>
                                        <p:cTn dur="100"/>
                                        <p:tgtEl>
                                          <p:spTgt spid="140"/>
                                        </p:tgtEl>
                                      </p:cBhvr>
                                    </p:animEffect>
                                  </p:childTnLst>
                                </p:cTn>
                              </p:par>
                            </p:childTnLst>
                          </p:cTn>
                        </p:par>
                        <p:par>
                          <p:cTn fill="hold">
                            <p:stCondLst>
                              <p:cond delay="3700"/>
                            </p:stCondLst>
                            <p:childTnLst>
                              <p:par>
                                <p:cTn fill="hold" nodeType="afterEffect" presetClass="entr" presetID="10" presetSubtype="0">
                                  <p:stCondLst>
                                    <p:cond delay="0"/>
                                  </p:stCondLst>
                                  <p:childTnLst>
                                    <p:set>
                                      <p:cBhvr>
                                        <p:cTn dur="1" fill="hold">
                                          <p:stCondLst>
                                            <p:cond delay="0"/>
                                          </p:stCondLst>
                                        </p:cTn>
                                        <p:tgtEl>
                                          <p:spTgt spid="139"/>
                                        </p:tgtEl>
                                        <p:attrNameLst>
                                          <p:attrName>style.visibility</p:attrName>
                                        </p:attrNameLst>
                                      </p:cBhvr>
                                      <p:to>
                                        <p:strVal val="visible"/>
                                      </p:to>
                                    </p:set>
                                    <p:animEffect filter="fade" transition="in">
                                      <p:cBhvr>
                                        <p:cTn dur="100"/>
                                        <p:tgtEl>
                                          <p:spTgt spid="139"/>
                                        </p:tgtEl>
                                      </p:cBhvr>
                                    </p:animEffect>
                                  </p:childTnLst>
                                </p:cTn>
                              </p:par>
                            </p:childTnLst>
                          </p:cTn>
                        </p:par>
                        <p:par>
                          <p:cTn fill="hold">
                            <p:stCondLst>
                              <p:cond delay="3800"/>
                            </p:stCondLst>
                            <p:childTnLst>
                              <p:par>
                                <p:cTn fill="hold" nodeType="afterEffect" presetClass="entr" presetID="10" presetSubtype="0">
                                  <p:stCondLst>
                                    <p:cond delay="0"/>
                                  </p:stCondLst>
                                  <p:childTnLst>
                                    <p:set>
                                      <p:cBhvr>
                                        <p:cTn dur="1" fill="hold">
                                          <p:stCondLst>
                                            <p:cond delay="0"/>
                                          </p:stCondLst>
                                        </p:cTn>
                                        <p:tgtEl>
                                          <p:spTgt spid="141"/>
                                        </p:tgtEl>
                                        <p:attrNameLst>
                                          <p:attrName>style.visibility</p:attrName>
                                        </p:attrNameLst>
                                      </p:cBhvr>
                                      <p:to>
                                        <p:strVal val="visible"/>
                                      </p:to>
                                    </p:set>
                                    <p:animEffect filter="fade" transition="in">
                                      <p:cBhvr>
                                        <p:cTn dur="100"/>
                                        <p:tgtEl>
                                          <p:spTgt spid="14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8" name="Shape 568"/>
        <p:cNvGrpSpPr/>
        <p:nvPr/>
      </p:nvGrpSpPr>
      <p:grpSpPr>
        <a:xfrm>
          <a:off x="0" y="0"/>
          <a:ext cx="0" cy="0"/>
          <a:chOff x="0" y="0"/>
          <a:chExt cx="0" cy="0"/>
        </a:xfrm>
      </p:grpSpPr>
      <p:sp>
        <p:nvSpPr>
          <p:cNvPr id="569" name="Google Shape;569;p23"/>
          <p:cNvSpPr/>
          <p:nvPr/>
        </p:nvSpPr>
        <p:spPr>
          <a:xfrm>
            <a:off x="0" y="0"/>
            <a:ext cx="12192000" cy="6858000"/>
          </a:xfrm>
          <a:prstGeom prst="frame">
            <a:avLst>
              <a:gd fmla="val 3986" name="adj1"/>
            </a:avLst>
          </a:prstGeom>
          <a:blipFill rotWithShape="1">
            <a:blip r:embed="rId3">
              <a:alphaModFix/>
            </a:blip>
            <a:tile algn="tl" flip="none" tx="0" sx="100000" ty="0" sy="100000"/>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Rockwell"/>
              <a:ea typeface="Rockwell"/>
              <a:cs typeface="Rockwell"/>
              <a:sym typeface="Rockwell"/>
            </a:endParaRPr>
          </a:p>
        </p:txBody>
      </p:sp>
      <p:sp>
        <p:nvSpPr>
          <p:cNvPr id="570" name="Google Shape;570;p23"/>
          <p:cNvSpPr txBox="1"/>
          <p:nvPr/>
        </p:nvSpPr>
        <p:spPr>
          <a:xfrm>
            <a:off x="1024368" y="569718"/>
            <a:ext cx="2929970"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tr-TR" sz="2400">
                <a:latin typeface="Rockwell"/>
                <a:ea typeface="Rockwell"/>
                <a:cs typeface="Rockwell"/>
                <a:sym typeface="Rockwell"/>
              </a:rPr>
              <a:t>FINANCE</a:t>
            </a:r>
            <a:endParaRPr b="1" sz="2400">
              <a:latin typeface="Rockwell"/>
              <a:ea typeface="Rockwell"/>
              <a:cs typeface="Rockwell"/>
              <a:sym typeface="Rockwell"/>
            </a:endParaRPr>
          </a:p>
        </p:txBody>
      </p:sp>
      <p:sp>
        <p:nvSpPr>
          <p:cNvPr id="571" name="Google Shape;571;p23"/>
          <p:cNvSpPr txBox="1"/>
          <p:nvPr/>
        </p:nvSpPr>
        <p:spPr>
          <a:xfrm>
            <a:off x="460976" y="523551"/>
            <a:ext cx="631840" cy="55399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tr-TR" sz="3000">
                <a:latin typeface="Rockwell"/>
                <a:ea typeface="Rockwell"/>
                <a:cs typeface="Rockwell"/>
                <a:sym typeface="Rockwell"/>
              </a:rPr>
              <a:t>02</a:t>
            </a:r>
            <a:endParaRPr sz="3000">
              <a:latin typeface="Rockwell"/>
              <a:ea typeface="Rockwell"/>
              <a:cs typeface="Rockwell"/>
              <a:sym typeface="Rockwell"/>
            </a:endParaRPr>
          </a:p>
        </p:txBody>
      </p:sp>
      <p:sp>
        <p:nvSpPr>
          <p:cNvPr id="572" name="Google Shape;572;p23"/>
          <p:cNvSpPr txBox="1"/>
          <p:nvPr/>
        </p:nvSpPr>
        <p:spPr>
          <a:xfrm>
            <a:off x="1026659" y="4126957"/>
            <a:ext cx="2819313" cy="43088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tr-TR" sz="2200">
                <a:solidFill>
                  <a:srgbClr val="73ADC9"/>
                </a:solidFill>
                <a:latin typeface="Rockwell"/>
                <a:ea typeface="Rockwell"/>
                <a:cs typeface="Rockwell"/>
                <a:sym typeface="Rockwell"/>
              </a:rPr>
              <a:t>Our Mission</a:t>
            </a:r>
            <a:endParaRPr b="1" sz="2200">
              <a:solidFill>
                <a:srgbClr val="73ADC9"/>
              </a:solidFill>
              <a:latin typeface="Rockwell"/>
              <a:ea typeface="Rockwell"/>
              <a:cs typeface="Rockwell"/>
              <a:sym typeface="Rockwell"/>
            </a:endParaRPr>
          </a:p>
        </p:txBody>
      </p:sp>
      <p:sp>
        <p:nvSpPr>
          <p:cNvPr id="573" name="Google Shape;573;p23"/>
          <p:cNvSpPr txBox="1"/>
          <p:nvPr/>
        </p:nvSpPr>
        <p:spPr>
          <a:xfrm>
            <a:off x="1026660" y="4547282"/>
            <a:ext cx="2867594" cy="1061829"/>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tr-TR" sz="1400">
                <a:solidFill>
                  <a:srgbClr val="FFFFFF"/>
                </a:solidFill>
                <a:latin typeface="Rockwell"/>
                <a:ea typeface="Rockwell"/>
                <a:cs typeface="Rockwell"/>
                <a:sym typeface="Rockwell"/>
              </a:rPr>
              <a:t>We leverage digital tools, design and words, to become even more relevant.</a:t>
            </a:r>
            <a:endParaRPr sz="1400">
              <a:solidFill>
                <a:srgbClr val="FFFFFF"/>
              </a:solidFill>
              <a:latin typeface="Rockwell"/>
              <a:ea typeface="Rockwell"/>
              <a:cs typeface="Rockwell"/>
              <a:sym typeface="Rockwell"/>
            </a:endParaRPr>
          </a:p>
        </p:txBody>
      </p:sp>
      <p:sp>
        <p:nvSpPr>
          <p:cNvPr id="574" name="Google Shape;574;p23"/>
          <p:cNvSpPr txBox="1"/>
          <p:nvPr/>
        </p:nvSpPr>
        <p:spPr>
          <a:xfrm>
            <a:off x="991197" y="1529989"/>
            <a:ext cx="2788590" cy="43088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tr-TR" sz="2200">
                <a:solidFill>
                  <a:srgbClr val="FF5E72"/>
                </a:solidFill>
                <a:latin typeface="Rockwell"/>
                <a:ea typeface="Rockwell"/>
                <a:cs typeface="Rockwell"/>
                <a:sym typeface="Rockwell"/>
              </a:rPr>
              <a:t> Our Vision</a:t>
            </a:r>
            <a:endParaRPr b="1" sz="2200">
              <a:solidFill>
                <a:srgbClr val="FF5E72"/>
              </a:solidFill>
              <a:latin typeface="Rockwell"/>
              <a:ea typeface="Rockwell"/>
              <a:cs typeface="Rockwell"/>
              <a:sym typeface="Rockwell"/>
            </a:endParaRPr>
          </a:p>
        </p:txBody>
      </p:sp>
      <p:sp>
        <p:nvSpPr>
          <p:cNvPr id="575" name="Google Shape;575;p23"/>
          <p:cNvSpPr txBox="1"/>
          <p:nvPr/>
        </p:nvSpPr>
        <p:spPr>
          <a:xfrm>
            <a:off x="991197" y="1957797"/>
            <a:ext cx="2964316" cy="1023485"/>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tr-TR" sz="1400">
                <a:solidFill>
                  <a:srgbClr val="FFFFFF"/>
                </a:solidFill>
                <a:latin typeface="Rockwell"/>
                <a:ea typeface="Rockwell"/>
                <a:cs typeface="Rockwell"/>
                <a:sym typeface="Rockwell"/>
              </a:rPr>
              <a:t>Simple &amp; Smooth, exactly how purchasing experiences should be.</a:t>
            </a:r>
            <a:endParaRPr sz="1400">
              <a:solidFill>
                <a:srgbClr val="FFFFFF"/>
              </a:solidFill>
              <a:latin typeface="Rockwell"/>
              <a:ea typeface="Rockwell"/>
              <a:cs typeface="Rockwell"/>
              <a:sym typeface="Rockwell"/>
            </a:endParaRPr>
          </a:p>
        </p:txBody>
      </p:sp>
      <p:pic>
        <p:nvPicPr>
          <p:cNvPr id="576" name="Google Shape;576;p23"/>
          <p:cNvPicPr preferRelativeResize="0"/>
          <p:nvPr/>
        </p:nvPicPr>
        <p:blipFill rotWithShape="1">
          <a:blip r:embed="rId4">
            <a:alphaModFix/>
          </a:blip>
          <a:srcRect b="0" l="0" r="0" t="0"/>
          <a:stretch/>
        </p:blipFill>
        <p:spPr>
          <a:xfrm>
            <a:off x="4477644" y="2261029"/>
            <a:ext cx="3236712" cy="2335942"/>
          </a:xfrm>
          <a:prstGeom prst="rect">
            <a:avLst/>
          </a:prstGeom>
          <a:noFill/>
          <a:ln>
            <a:noFill/>
          </a:ln>
        </p:spPr>
      </p:pic>
      <p:sp>
        <p:nvSpPr>
          <p:cNvPr id="577" name="Google Shape;577;p23"/>
          <p:cNvSpPr txBox="1"/>
          <p:nvPr/>
        </p:nvSpPr>
        <p:spPr>
          <a:xfrm>
            <a:off x="8443554" y="1543222"/>
            <a:ext cx="2867594" cy="43088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tr-TR" sz="2200">
                <a:solidFill>
                  <a:srgbClr val="FFAE4C"/>
                </a:solidFill>
                <a:latin typeface="Rockwell"/>
                <a:ea typeface="Rockwell"/>
                <a:cs typeface="Rockwell"/>
                <a:sym typeface="Rockwell"/>
              </a:rPr>
              <a:t>Milestone</a:t>
            </a:r>
            <a:endParaRPr b="1" sz="2200">
              <a:solidFill>
                <a:srgbClr val="FFAE4C"/>
              </a:solidFill>
              <a:latin typeface="Rockwell"/>
              <a:ea typeface="Rockwell"/>
              <a:cs typeface="Rockwell"/>
              <a:sym typeface="Rockwell"/>
            </a:endParaRPr>
          </a:p>
        </p:txBody>
      </p:sp>
      <p:sp>
        <p:nvSpPr>
          <p:cNvPr id="578" name="Google Shape;578;p23"/>
          <p:cNvSpPr txBox="1"/>
          <p:nvPr/>
        </p:nvSpPr>
        <p:spPr>
          <a:xfrm>
            <a:off x="8443554" y="1963547"/>
            <a:ext cx="2867594" cy="1346138"/>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tr-TR" sz="1400">
                <a:solidFill>
                  <a:srgbClr val="FFFFFF"/>
                </a:solidFill>
                <a:latin typeface="Rockwell"/>
                <a:ea typeface="Rockwell"/>
                <a:cs typeface="Rockwell"/>
                <a:sym typeface="Rockwell"/>
              </a:rPr>
              <a:t>We use well-known development methodologies to create a customized approach for each of the projects.</a:t>
            </a:r>
            <a:endParaRPr sz="1400">
              <a:solidFill>
                <a:srgbClr val="FFFFFF"/>
              </a:solidFill>
              <a:latin typeface="Rockwell"/>
              <a:ea typeface="Rockwell"/>
              <a:cs typeface="Rockwell"/>
              <a:sym typeface="Rockwell"/>
            </a:endParaRPr>
          </a:p>
        </p:txBody>
      </p:sp>
      <p:sp>
        <p:nvSpPr>
          <p:cNvPr id="579" name="Google Shape;579;p23"/>
          <p:cNvSpPr/>
          <p:nvPr/>
        </p:nvSpPr>
        <p:spPr>
          <a:xfrm flipH="1">
            <a:off x="3815700" y="2219168"/>
            <a:ext cx="1144692" cy="630483"/>
          </a:xfrm>
          <a:custGeom>
            <a:rect b="b" l="l" r="r" t="t"/>
            <a:pathLst>
              <a:path extrusionOk="0" h="342" w="524">
                <a:moveTo>
                  <a:pt x="511" y="31"/>
                </a:moveTo>
                <a:cubicBezTo>
                  <a:pt x="510" y="32"/>
                  <a:pt x="510" y="33"/>
                  <a:pt x="509" y="34"/>
                </a:cubicBezTo>
                <a:cubicBezTo>
                  <a:pt x="510" y="33"/>
                  <a:pt x="511" y="32"/>
                  <a:pt x="511" y="31"/>
                </a:cubicBezTo>
                <a:close/>
                <a:moveTo>
                  <a:pt x="497" y="63"/>
                </a:moveTo>
                <a:cubicBezTo>
                  <a:pt x="497" y="63"/>
                  <a:pt x="497" y="63"/>
                  <a:pt x="497" y="63"/>
                </a:cubicBezTo>
                <a:close/>
                <a:moveTo>
                  <a:pt x="508" y="37"/>
                </a:moveTo>
                <a:cubicBezTo>
                  <a:pt x="508" y="38"/>
                  <a:pt x="508" y="39"/>
                  <a:pt x="508" y="37"/>
                </a:cubicBezTo>
                <a:close/>
                <a:moveTo>
                  <a:pt x="282" y="283"/>
                </a:moveTo>
                <a:cubicBezTo>
                  <a:pt x="281" y="283"/>
                  <a:pt x="281" y="283"/>
                  <a:pt x="280" y="284"/>
                </a:cubicBezTo>
                <a:cubicBezTo>
                  <a:pt x="281" y="284"/>
                  <a:pt x="281" y="283"/>
                  <a:pt x="282" y="283"/>
                </a:cubicBezTo>
                <a:close/>
                <a:moveTo>
                  <a:pt x="234" y="300"/>
                </a:moveTo>
                <a:cubicBezTo>
                  <a:pt x="233" y="300"/>
                  <a:pt x="232" y="300"/>
                  <a:pt x="232" y="301"/>
                </a:cubicBezTo>
                <a:cubicBezTo>
                  <a:pt x="233" y="301"/>
                  <a:pt x="233" y="301"/>
                  <a:pt x="234" y="300"/>
                </a:cubicBezTo>
                <a:close/>
                <a:moveTo>
                  <a:pt x="494" y="71"/>
                </a:moveTo>
                <a:cubicBezTo>
                  <a:pt x="493" y="72"/>
                  <a:pt x="493" y="73"/>
                  <a:pt x="493" y="74"/>
                </a:cubicBezTo>
                <a:cubicBezTo>
                  <a:pt x="494" y="73"/>
                  <a:pt x="494" y="72"/>
                  <a:pt x="494" y="71"/>
                </a:cubicBezTo>
                <a:close/>
                <a:moveTo>
                  <a:pt x="348" y="234"/>
                </a:moveTo>
                <a:cubicBezTo>
                  <a:pt x="348" y="234"/>
                  <a:pt x="347" y="234"/>
                  <a:pt x="347" y="234"/>
                </a:cubicBezTo>
                <a:cubicBezTo>
                  <a:pt x="350" y="233"/>
                  <a:pt x="352" y="232"/>
                  <a:pt x="353" y="230"/>
                </a:cubicBezTo>
                <a:cubicBezTo>
                  <a:pt x="353" y="230"/>
                  <a:pt x="353" y="230"/>
                  <a:pt x="353" y="230"/>
                </a:cubicBezTo>
                <a:cubicBezTo>
                  <a:pt x="353" y="231"/>
                  <a:pt x="350" y="233"/>
                  <a:pt x="348" y="234"/>
                </a:cubicBezTo>
                <a:close/>
                <a:moveTo>
                  <a:pt x="327" y="249"/>
                </a:moveTo>
                <a:cubicBezTo>
                  <a:pt x="328" y="248"/>
                  <a:pt x="334" y="246"/>
                  <a:pt x="334" y="245"/>
                </a:cubicBezTo>
                <a:cubicBezTo>
                  <a:pt x="333" y="244"/>
                  <a:pt x="328" y="248"/>
                  <a:pt x="327" y="249"/>
                </a:cubicBezTo>
                <a:close/>
                <a:moveTo>
                  <a:pt x="336" y="243"/>
                </a:moveTo>
                <a:cubicBezTo>
                  <a:pt x="336" y="243"/>
                  <a:pt x="340" y="240"/>
                  <a:pt x="340" y="240"/>
                </a:cubicBezTo>
                <a:cubicBezTo>
                  <a:pt x="339" y="240"/>
                  <a:pt x="336" y="242"/>
                  <a:pt x="336" y="243"/>
                </a:cubicBezTo>
                <a:close/>
                <a:moveTo>
                  <a:pt x="383" y="207"/>
                </a:moveTo>
                <a:cubicBezTo>
                  <a:pt x="384" y="206"/>
                  <a:pt x="385" y="205"/>
                  <a:pt x="386" y="204"/>
                </a:cubicBezTo>
                <a:cubicBezTo>
                  <a:pt x="386" y="204"/>
                  <a:pt x="383" y="207"/>
                  <a:pt x="383" y="207"/>
                </a:cubicBezTo>
                <a:close/>
                <a:moveTo>
                  <a:pt x="324" y="251"/>
                </a:moveTo>
                <a:cubicBezTo>
                  <a:pt x="324" y="251"/>
                  <a:pt x="325" y="251"/>
                  <a:pt x="326" y="250"/>
                </a:cubicBezTo>
                <a:cubicBezTo>
                  <a:pt x="327" y="249"/>
                  <a:pt x="324" y="251"/>
                  <a:pt x="324" y="251"/>
                </a:cubicBezTo>
                <a:close/>
                <a:moveTo>
                  <a:pt x="395" y="195"/>
                </a:moveTo>
                <a:cubicBezTo>
                  <a:pt x="395" y="195"/>
                  <a:pt x="393" y="199"/>
                  <a:pt x="395" y="195"/>
                </a:cubicBezTo>
                <a:close/>
                <a:moveTo>
                  <a:pt x="388" y="201"/>
                </a:moveTo>
                <a:cubicBezTo>
                  <a:pt x="388" y="201"/>
                  <a:pt x="391" y="198"/>
                  <a:pt x="391" y="198"/>
                </a:cubicBezTo>
                <a:cubicBezTo>
                  <a:pt x="390" y="199"/>
                  <a:pt x="389" y="200"/>
                  <a:pt x="388" y="201"/>
                </a:cubicBezTo>
                <a:close/>
                <a:moveTo>
                  <a:pt x="519" y="12"/>
                </a:moveTo>
                <a:cubicBezTo>
                  <a:pt x="519" y="13"/>
                  <a:pt x="519" y="13"/>
                  <a:pt x="519" y="13"/>
                </a:cubicBezTo>
                <a:cubicBezTo>
                  <a:pt x="519" y="13"/>
                  <a:pt x="519" y="13"/>
                  <a:pt x="519" y="12"/>
                </a:cubicBezTo>
                <a:close/>
                <a:moveTo>
                  <a:pt x="230" y="299"/>
                </a:moveTo>
                <a:cubicBezTo>
                  <a:pt x="232" y="299"/>
                  <a:pt x="233" y="299"/>
                  <a:pt x="234" y="298"/>
                </a:cubicBezTo>
                <a:cubicBezTo>
                  <a:pt x="233" y="298"/>
                  <a:pt x="231" y="298"/>
                  <a:pt x="230" y="299"/>
                </a:cubicBezTo>
                <a:close/>
                <a:moveTo>
                  <a:pt x="343" y="238"/>
                </a:moveTo>
                <a:cubicBezTo>
                  <a:pt x="343" y="238"/>
                  <a:pt x="345" y="236"/>
                  <a:pt x="347" y="234"/>
                </a:cubicBezTo>
                <a:cubicBezTo>
                  <a:pt x="345" y="236"/>
                  <a:pt x="343" y="237"/>
                  <a:pt x="343" y="238"/>
                </a:cubicBezTo>
                <a:close/>
                <a:moveTo>
                  <a:pt x="284" y="268"/>
                </a:moveTo>
                <a:cubicBezTo>
                  <a:pt x="283" y="267"/>
                  <a:pt x="282" y="268"/>
                  <a:pt x="281" y="268"/>
                </a:cubicBezTo>
                <a:cubicBezTo>
                  <a:pt x="280" y="269"/>
                  <a:pt x="279" y="269"/>
                  <a:pt x="277" y="270"/>
                </a:cubicBezTo>
                <a:cubicBezTo>
                  <a:pt x="278" y="271"/>
                  <a:pt x="284" y="269"/>
                  <a:pt x="284" y="268"/>
                </a:cubicBezTo>
                <a:close/>
                <a:moveTo>
                  <a:pt x="261" y="276"/>
                </a:moveTo>
                <a:cubicBezTo>
                  <a:pt x="262" y="276"/>
                  <a:pt x="262" y="276"/>
                  <a:pt x="263" y="276"/>
                </a:cubicBezTo>
                <a:cubicBezTo>
                  <a:pt x="262" y="276"/>
                  <a:pt x="261" y="276"/>
                  <a:pt x="261" y="276"/>
                </a:cubicBezTo>
                <a:close/>
                <a:moveTo>
                  <a:pt x="209" y="295"/>
                </a:moveTo>
                <a:cubicBezTo>
                  <a:pt x="208" y="294"/>
                  <a:pt x="208" y="295"/>
                  <a:pt x="207" y="295"/>
                </a:cubicBezTo>
                <a:cubicBezTo>
                  <a:pt x="208" y="295"/>
                  <a:pt x="209" y="295"/>
                  <a:pt x="209" y="295"/>
                </a:cubicBezTo>
                <a:close/>
                <a:moveTo>
                  <a:pt x="273" y="272"/>
                </a:moveTo>
                <a:cubicBezTo>
                  <a:pt x="273" y="272"/>
                  <a:pt x="271" y="272"/>
                  <a:pt x="273" y="272"/>
                </a:cubicBezTo>
                <a:close/>
                <a:moveTo>
                  <a:pt x="250" y="280"/>
                </a:moveTo>
                <a:cubicBezTo>
                  <a:pt x="249" y="280"/>
                  <a:pt x="249" y="280"/>
                  <a:pt x="248" y="280"/>
                </a:cubicBezTo>
                <a:cubicBezTo>
                  <a:pt x="248" y="281"/>
                  <a:pt x="250" y="280"/>
                  <a:pt x="250" y="280"/>
                </a:cubicBezTo>
                <a:close/>
                <a:moveTo>
                  <a:pt x="280" y="270"/>
                </a:moveTo>
                <a:cubicBezTo>
                  <a:pt x="278" y="270"/>
                  <a:pt x="268" y="275"/>
                  <a:pt x="268" y="275"/>
                </a:cubicBezTo>
                <a:cubicBezTo>
                  <a:pt x="269" y="276"/>
                  <a:pt x="281" y="271"/>
                  <a:pt x="280" y="270"/>
                </a:cubicBezTo>
                <a:close/>
                <a:moveTo>
                  <a:pt x="228" y="302"/>
                </a:moveTo>
                <a:cubicBezTo>
                  <a:pt x="229" y="302"/>
                  <a:pt x="232" y="301"/>
                  <a:pt x="229" y="301"/>
                </a:cubicBezTo>
                <a:cubicBezTo>
                  <a:pt x="229" y="301"/>
                  <a:pt x="226" y="302"/>
                  <a:pt x="228" y="302"/>
                </a:cubicBezTo>
                <a:close/>
                <a:moveTo>
                  <a:pt x="404" y="181"/>
                </a:moveTo>
                <a:cubicBezTo>
                  <a:pt x="403" y="181"/>
                  <a:pt x="404" y="182"/>
                  <a:pt x="404" y="181"/>
                </a:cubicBezTo>
                <a:close/>
                <a:moveTo>
                  <a:pt x="297" y="262"/>
                </a:moveTo>
                <a:cubicBezTo>
                  <a:pt x="298" y="262"/>
                  <a:pt x="298" y="262"/>
                  <a:pt x="299" y="261"/>
                </a:cubicBezTo>
                <a:cubicBezTo>
                  <a:pt x="298" y="261"/>
                  <a:pt x="297" y="262"/>
                  <a:pt x="297" y="262"/>
                </a:cubicBezTo>
                <a:close/>
                <a:moveTo>
                  <a:pt x="275" y="271"/>
                </a:moveTo>
                <a:cubicBezTo>
                  <a:pt x="272" y="272"/>
                  <a:pt x="278" y="270"/>
                  <a:pt x="275" y="271"/>
                </a:cubicBezTo>
                <a:close/>
                <a:moveTo>
                  <a:pt x="165" y="309"/>
                </a:moveTo>
                <a:cubicBezTo>
                  <a:pt x="152" y="310"/>
                  <a:pt x="139" y="309"/>
                  <a:pt x="126" y="309"/>
                </a:cubicBezTo>
                <a:cubicBezTo>
                  <a:pt x="126" y="309"/>
                  <a:pt x="127" y="310"/>
                  <a:pt x="128" y="311"/>
                </a:cubicBezTo>
                <a:cubicBezTo>
                  <a:pt x="133" y="312"/>
                  <a:pt x="139" y="311"/>
                  <a:pt x="143" y="311"/>
                </a:cubicBezTo>
                <a:cubicBezTo>
                  <a:pt x="150" y="311"/>
                  <a:pt x="161" y="313"/>
                  <a:pt x="168" y="311"/>
                </a:cubicBezTo>
                <a:cubicBezTo>
                  <a:pt x="171" y="309"/>
                  <a:pt x="182" y="308"/>
                  <a:pt x="186" y="309"/>
                </a:cubicBezTo>
                <a:cubicBezTo>
                  <a:pt x="190" y="310"/>
                  <a:pt x="197" y="305"/>
                  <a:pt x="201" y="307"/>
                </a:cubicBezTo>
                <a:cubicBezTo>
                  <a:pt x="202" y="308"/>
                  <a:pt x="210" y="305"/>
                  <a:pt x="207" y="305"/>
                </a:cubicBezTo>
                <a:cubicBezTo>
                  <a:pt x="194" y="304"/>
                  <a:pt x="179" y="309"/>
                  <a:pt x="165" y="309"/>
                </a:cubicBezTo>
                <a:close/>
                <a:moveTo>
                  <a:pt x="160" y="311"/>
                </a:moveTo>
                <a:cubicBezTo>
                  <a:pt x="160" y="310"/>
                  <a:pt x="160" y="312"/>
                  <a:pt x="160" y="311"/>
                </a:cubicBezTo>
                <a:close/>
                <a:moveTo>
                  <a:pt x="204" y="304"/>
                </a:moveTo>
                <a:cubicBezTo>
                  <a:pt x="205" y="304"/>
                  <a:pt x="206" y="304"/>
                  <a:pt x="206" y="304"/>
                </a:cubicBezTo>
                <a:cubicBezTo>
                  <a:pt x="205" y="303"/>
                  <a:pt x="205" y="304"/>
                  <a:pt x="204" y="304"/>
                </a:cubicBezTo>
                <a:close/>
                <a:moveTo>
                  <a:pt x="521" y="8"/>
                </a:moveTo>
                <a:cubicBezTo>
                  <a:pt x="520" y="9"/>
                  <a:pt x="520" y="11"/>
                  <a:pt x="519" y="12"/>
                </a:cubicBezTo>
                <a:cubicBezTo>
                  <a:pt x="520" y="11"/>
                  <a:pt x="520" y="10"/>
                  <a:pt x="521" y="10"/>
                </a:cubicBezTo>
                <a:cubicBezTo>
                  <a:pt x="520" y="11"/>
                  <a:pt x="520" y="11"/>
                  <a:pt x="520" y="12"/>
                </a:cubicBezTo>
                <a:cubicBezTo>
                  <a:pt x="520" y="12"/>
                  <a:pt x="524" y="6"/>
                  <a:pt x="521" y="8"/>
                </a:cubicBezTo>
                <a:close/>
                <a:moveTo>
                  <a:pt x="196" y="293"/>
                </a:moveTo>
                <a:cubicBezTo>
                  <a:pt x="195" y="292"/>
                  <a:pt x="196" y="294"/>
                  <a:pt x="196" y="293"/>
                </a:cubicBezTo>
                <a:close/>
                <a:moveTo>
                  <a:pt x="206" y="290"/>
                </a:moveTo>
                <a:cubicBezTo>
                  <a:pt x="206" y="290"/>
                  <a:pt x="202" y="291"/>
                  <a:pt x="201" y="291"/>
                </a:cubicBezTo>
                <a:cubicBezTo>
                  <a:pt x="202" y="291"/>
                  <a:pt x="206" y="291"/>
                  <a:pt x="206" y="290"/>
                </a:cubicBezTo>
                <a:close/>
                <a:moveTo>
                  <a:pt x="46" y="275"/>
                </a:moveTo>
                <a:cubicBezTo>
                  <a:pt x="46" y="276"/>
                  <a:pt x="49" y="278"/>
                  <a:pt x="50" y="277"/>
                </a:cubicBezTo>
                <a:cubicBezTo>
                  <a:pt x="50" y="276"/>
                  <a:pt x="46" y="275"/>
                  <a:pt x="46" y="275"/>
                </a:cubicBezTo>
                <a:close/>
                <a:moveTo>
                  <a:pt x="179" y="295"/>
                </a:moveTo>
                <a:cubicBezTo>
                  <a:pt x="180" y="295"/>
                  <a:pt x="181" y="294"/>
                  <a:pt x="182" y="294"/>
                </a:cubicBezTo>
                <a:cubicBezTo>
                  <a:pt x="182" y="293"/>
                  <a:pt x="179" y="295"/>
                  <a:pt x="179" y="295"/>
                </a:cubicBezTo>
                <a:close/>
                <a:moveTo>
                  <a:pt x="108" y="297"/>
                </a:moveTo>
                <a:cubicBezTo>
                  <a:pt x="108" y="298"/>
                  <a:pt x="108" y="296"/>
                  <a:pt x="108" y="297"/>
                </a:cubicBezTo>
                <a:close/>
                <a:moveTo>
                  <a:pt x="501" y="39"/>
                </a:moveTo>
                <a:cubicBezTo>
                  <a:pt x="499" y="45"/>
                  <a:pt x="491" y="56"/>
                  <a:pt x="490" y="63"/>
                </a:cubicBezTo>
                <a:cubicBezTo>
                  <a:pt x="491" y="56"/>
                  <a:pt x="498" y="46"/>
                  <a:pt x="500" y="40"/>
                </a:cubicBezTo>
                <a:cubicBezTo>
                  <a:pt x="502" y="34"/>
                  <a:pt x="504" y="29"/>
                  <a:pt x="507" y="24"/>
                </a:cubicBezTo>
                <a:cubicBezTo>
                  <a:pt x="509" y="20"/>
                  <a:pt x="510" y="11"/>
                  <a:pt x="511" y="10"/>
                </a:cubicBezTo>
                <a:cubicBezTo>
                  <a:pt x="516" y="1"/>
                  <a:pt x="510" y="6"/>
                  <a:pt x="509" y="3"/>
                </a:cubicBezTo>
                <a:cubicBezTo>
                  <a:pt x="509" y="2"/>
                  <a:pt x="509" y="1"/>
                  <a:pt x="509" y="0"/>
                </a:cubicBezTo>
                <a:cubicBezTo>
                  <a:pt x="506" y="3"/>
                  <a:pt x="493" y="23"/>
                  <a:pt x="494" y="27"/>
                </a:cubicBezTo>
                <a:cubicBezTo>
                  <a:pt x="492" y="22"/>
                  <a:pt x="503" y="9"/>
                  <a:pt x="505" y="5"/>
                </a:cubicBezTo>
                <a:cubicBezTo>
                  <a:pt x="504" y="4"/>
                  <a:pt x="504" y="4"/>
                  <a:pt x="503" y="5"/>
                </a:cubicBezTo>
                <a:cubicBezTo>
                  <a:pt x="498" y="11"/>
                  <a:pt x="495" y="20"/>
                  <a:pt x="492" y="27"/>
                </a:cubicBezTo>
                <a:cubicBezTo>
                  <a:pt x="489" y="33"/>
                  <a:pt x="482" y="43"/>
                  <a:pt x="482" y="51"/>
                </a:cubicBezTo>
                <a:cubicBezTo>
                  <a:pt x="483" y="50"/>
                  <a:pt x="483" y="49"/>
                  <a:pt x="484" y="49"/>
                </a:cubicBezTo>
                <a:cubicBezTo>
                  <a:pt x="486" y="48"/>
                  <a:pt x="481" y="54"/>
                  <a:pt x="482" y="54"/>
                </a:cubicBezTo>
                <a:cubicBezTo>
                  <a:pt x="482" y="53"/>
                  <a:pt x="482" y="53"/>
                  <a:pt x="482" y="52"/>
                </a:cubicBezTo>
                <a:cubicBezTo>
                  <a:pt x="478" y="53"/>
                  <a:pt x="469" y="80"/>
                  <a:pt x="467" y="86"/>
                </a:cubicBezTo>
                <a:cubicBezTo>
                  <a:pt x="464" y="95"/>
                  <a:pt x="458" y="104"/>
                  <a:pt x="453" y="114"/>
                </a:cubicBezTo>
                <a:cubicBezTo>
                  <a:pt x="454" y="113"/>
                  <a:pt x="425" y="159"/>
                  <a:pt x="424" y="159"/>
                </a:cubicBezTo>
                <a:cubicBezTo>
                  <a:pt x="424" y="158"/>
                  <a:pt x="424" y="158"/>
                  <a:pt x="424" y="157"/>
                </a:cubicBezTo>
                <a:cubicBezTo>
                  <a:pt x="420" y="159"/>
                  <a:pt x="413" y="171"/>
                  <a:pt x="410" y="175"/>
                </a:cubicBezTo>
                <a:cubicBezTo>
                  <a:pt x="407" y="180"/>
                  <a:pt x="401" y="185"/>
                  <a:pt x="398" y="188"/>
                </a:cubicBezTo>
                <a:cubicBezTo>
                  <a:pt x="396" y="191"/>
                  <a:pt x="365" y="218"/>
                  <a:pt x="365" y="218"/>
                </a:cubicBezTo>
                <a:cubicBezTo>
                  <a:pt x="365" y="218"/>
                  <a:pt x="365" y="217"/>
                  <a:pt x="366" y="217"/>
                </a:cubicBezTo>
                <a:cubicBezTo>
                  <a:pt x="364" y="217"/>
                  <a:pt x="361" y="225"/>
                  <a:pt x="359" y="224"/>
                </a:cubicBezTo>
                <a:cubicBezTo>
                  <a:pt x="359" y="223"/>
                  <a:pt x="360" y="223"/>
                  <a:pt x="360" y="222"/>
                </a:cubicBezTo>
                <a:cubicBezTo>
                  <a:pt x="359" y="221"/>
                  <a:pt x="356" y="225"/>
                  <a:pt x="354" y="227"/>
                </a:cubicBezTo>
                <a:cubicBezTo>
                  <a:pt x="349" y="229"/>
                  <a:pt x="342" y="235"/>
                  <a:pt x="339" y="237"/>
                </a:cubicBezTo>
                <a:cubicBezTo>
                  <a:pt x="334" y="241"/>
                  <a:pt x="327" y="245"/>
                  <a:pt x="321" y="248"/>
                </a:cubicBezTo>
                <a:cubicBezTo>
                  <a:pt x="319" y="250"/>
                  <a:pt x="295" y="264"/>
                  <a:pt x="295" y="263"/>
                </a:cubicBezTo>
                <a:cubicBezTo>
                  <a:pt x="294" y="263"/>
                  <a:pt x="288" y="266"/>
                  <a:pt x="285" y="268"/>
                </a:cubicBezTo>
                <a:cubicBezTo>
                  <a:pt x="289" y="265"/>
                  <a:pt x="302" y="261"/>
                  <a:pt x="305" y="260"/>
                </a:cubicBezTo>
                <a:cubicBezTo>
                  <a:pt x="313" y="256"/>
                  <a:pt x="320" y="252"/>
                  <a:pt x="327" y="247"/>
                </a:cubicBezTo>
                <a:cubicBezTo>
                  <a:pt x="331" y="244"/>
                  <a:pt x="339" y="241"/>
                  <a:pt x="342" y="237"/>
                </a:cubicBezTo>
                <a:cubicBezTo>
                  <a:pt x="343" y="237"/>
                  <a:pt x="345" y="235"/>
                  <a:pt x="348" y="234"/>
                </a:cubicBezTo>
                <a:cubicBezTo>
                  <a:pt x="350" y="233"/>
                  <a:pt x="351" y="232"/>
                  <a:pt x="353" y="230"/>
                </a:cubicBezTo>
                <a:cubicBezTo>
                  <a:pt x="354" y="230"/>
                  <a:pt x="354" y="230"/>
                  <a:pt x="354" y="230"/>
                </a:cubicBezTo>
                <a:cubicBezTo>
                  <a:pt x="354" y="230"/>
                  <a:pt x="354" y="230"/>
                  <a:pt x="353" y="230"/>
                </a:cubicBezTo>
                <a:cubicBezTo>
                  <a:pt x="361" y="225"/>
                  <a:pt x="370" y="219"/>
                  <a:pt x="370" y="218"/>
                </a:cubicBezTo>
                <a:cubicBezTo>
                  <a:pt x="369" y="218"/>
                  <a:pt x="368" y="219"/>
                  <a:pt x="367" y="219"/>
                </a:cubicBezTo>
                <a:cubicBezTo>
                  <a:pt x="370" y="217"/>
                  <a:pt x="378" y="208"/>
                  <a:pt x="379" y="209"/>
                </a:cubicBezTo>
                <a:cubicBezTo>
                  <a:pt x="379" y="210"/>
                  <a:pt x="372" y="215"/>
                  <a:pt x="372" y="216"/>
                </a:cubicBezTo>
                <a:cubicBezTo>
                  <a:pt x="373" y="216"/>
                  <a:pt x="381" y="209"/>
                  <a:pt x="381" y="208"/>
                </a:cubicBezTo>
                <a:cubicBezTo>
                  <a:pt x="381" y="208"/>
                  <a:pt x="380" y="208"/>
                  <a:pt x="380" y="208"/>
                </a:cubicBezTo>
                <a:cubicBezTo>
                  <a:pt x="381" y="206"/>
                  <a:pt x="398" y="191"/>
                  <a:pt x="398" y="191"/>
                </a:cubicBezTo>
                <a:cubicBezTo>
                  <a:pt x="398" y="191"/>
                  <a:pt x="396" y="194"/>
                  <a:pt x="396" y="194"/>
                </a:cubicBezTo>
                <a:cubicBezTo>
                  <a:pt x="398" y="193"/>
                  <a:pt x="400" y="191"/>
                  <a:pt x="402" y="189"/>
                </a:cubicBezTo>
                <a:cubicBezTo>
                  <a:pt x="386" y="206"/>
                  <a:pt x="368" y="222"/>
                  <a:pt x="348" y="236"/>
                </a:cubicBezTo>
                <a:cubicBezTo>
                  <a:pt x="321" y="256"/>
                  <a:pt x="293" y="269"/>
                  <a:pt x="262" y="281"/>
                </a:cubicBezTo>
                <a:cubicBezTo>
                  <a:pt x="250" y="286"/>
                  <a:pt x="236" y="288"/>
                  <a:pt x="224" y="292"/>
                </a:cubicBezTo>
                <a:cubicBezTo>
                  <a:pt x="218" y="294"/>
                  <a:pt x="203" y="298"/>
                  <a:pt x="201" y="296"/>
                </a:cubicBezTo>
                <a:cubicBezTo>
                  <a:pt x="200" y="295"/>
                  <a:pt x="194" y="298"/>
                  <a:pt x="192" y="297"/>
                </a:cubicBezTo>
                <a:cubicBezTo>
                  <a:pt x="187" y="294"/>
                  <a:pt x="167" y="299"/>
                  <a:pt x="161" y="299"/>
                </a:cubicBezTo>
                <a:cubicBezTo>
                  <a:pt x="159" y="299"/>
                  <a:pt x="156" y="300"/>
                  <a:pt x="153" y="300"/>
                </a:cubicBezTo>
                <a:cubicBezTo>
                  <a:pt x="153" y="300"/>
                  <a:pt x="153" y="301"/>
                  <a:pt x="153" y="300"/>
                </a:cubicBezTo>
                <a:cubicBezTo>
                  <a:pt x="153" y="300"/>
                  <a:pt x="153" y="300"/>
                  <a:pt x="153" y="300"/>
                </a:cubicBezTo>
                <a:cubicBezTo>
                  <a:pt x="146" y="301"/>
                  <a:pt x="138" y="301"/>
                  <a:pt x="136" y="299"/>
                </a:cubicBezTo>
                <a:cubicBezTo>
                  <a:pt x="137" y="299"/>
                  <a:pt x="139" y="300"/>
                  <a:pt x="141" y="300"/>
                </a:cubicBezTo>
                <a:cubicBezTo>
                  <a:pt x="139" y="299"/>
                  <a:pt x="125" y="298"/>
                  <a:pt x="121" y="298"/>
                </a:cubicBezTo>
                <a:cubicBezTo>
                  <a:pt x="116" y="298"/>
                  <a:pt x="98" y="298"/>
                  <a:pt x="93" y="295"/>
                </a:cubicBezTo>
                <a:cubicBezTo>
                  <a:pt x="94" y="294"/>
                  <a:pt x="95" y="294"/>
                  <a:pt x="96" y="294"/>
                </a:cubicBezTo>
                <a:cubicBezTo>
                  <a:pt x="84" y="295"/>
                  <a:pt x="69" y="288"/>
                  <a:pt x="59" y="284"/>
                </a:cubicBezTo>
                <a:cubicBezTo>
                  <a:pt x="47" y="280"/>
                  <a:pt x="35" y="274"/>
                  <a:pt x="25" y="268"/>
                </a:cubicBezTo>
                <a:cubicBezTo>
                  <a:pt x="25" y="268"/>
                  <a:pt x="26" y="267"/>
                  <a:pt x="26" y="267"/>
                </a:cubicBezTo>
                <a:cubicBezTo>
                  <a:pt x="25" y="267"/>
                  <a:pt x="26" y="267"/>
                  <a:pt x="27" y="267"/>
                </a:cubicBezTo>
                <a:cubicBezTo>
                  <a:pt x="33" y="270"/>
                  <a:pt x="39" y="273"/>
                  <a:pt x="41" y="274"/>
                </a:cubicBezTo>
                <a:cubicBezTo>
                  <a:pt x="41" y="274"/>
                  <a:pt x="41" y="274"/>
                  <a:pt x="41" y="274"/>
                </a:cubicBezTo>
                <a:cubicBezTo>
                  <a:pt x="42" y="274"/>
                  <a:pt x="43" y="274"/>
                  <a:pt x="43" y="274"/>
                </a:cubicBezTo>
                <a:cubicBezTo>
                  <a:pt x="43" y="274"/>
                  <a:pt x="35" y="270"/>
                  <a:pt x="29" y="267"/>
                </a:cubicBezTo>
                <a:cubicBezTo>
                  <a:pt x="37" y="265"/>
                  <a:pt x="56" y="260"/>
                  <a:pt x="57" y="262"/>
                </a:cubicBezTo>
                <a:cubicBezTo>
                  <a:pt x="57" y="262"/>
                  <a:pt x="57" y="261"/>
                  <a:pt x="57" y="260"/>
                </a:cubicBezTo>
                <a:cubicBezTo>
                  <a:pt x="58" y="261"/>
                  <a:pt x="59" y="262"/>
                  <a:pt x="59" y="261"/>
                </a:cubicBezTo>
                <a:cubicBezTo>
                  <a:pt x="59" y="261"/>
                  <a:pt x="59" y="260"/>
                  <a:pt x="59" y="260"/>
                </a:cubicBezTo>
                <a:cubicBezTo>
                  <a:pt x="61" y="261"/>
                  <a:pt x="66" y="259"/>
                  <a:pt x="68" y="258"/>
                </a:cubicBezTo>
                <a:cubicBezTo>
                  <a:pt x="68" y="258"/>
                  <a:pt x="68" y="258"/>
                  <a:pt x="68" y="258"/>
                </a:cubicBezTo>
                <a:cubicBezTo>
                  <a:pt x="68" y="259"/>
                  <a:pt x="68" y="258"/>
                  <a:pt x="68" y="258"/>
                </a:cubicBezTo>
                <a:cubicBezTo>
                  <a:pt x="69" y="258"/>
                  <a:pt x="69" y="258"/>
                  <a:pt x="68" y="257"/>
                </a:cubicBezTo>
                <a:cubicBezTo>
                  <a:pt x="69" y="258"/>
                  <a:pt x="70" y="259"/>
                  <a:pt x="70" y="259"/>
                </a:cubicBezTo>
                <a:cubicBezTo>
                  <a:pt x="70" y="258"/>
                  <a:pt x="70" y="256"/>
                  <a:pt x="70" y="256"/>
                </a:cubicBezTo>
                <a:cubicBezTo>
                  <a:pt x="68" y="257"/>
                  <a:pt x="60" y="260"/>
                  <a:pt x="59" y="259"/>
                </a:cubicBezTo>
                <a:cubicBezTo>
                  <a:pt x="58" y="258"/>
                  <a:pt x="61" y="258"/>
                  <a:pt x="61" y="258"/>
                </a:cubicBezTo>
                <a:cubicBezTo>
                  <a:pt x="61" y="257"/>
                  <a:pt x="56" y="258"/>
                  <a:pt x="56" y="258"/>
                </a:cubicBezTo>
                <a:cubicBezTo>
                  <a:pt x="56" y="259"/>
                  <a:pt x="56" y="259"/>
                  <a:pt x="56" y="259"/>
                </a:cubicBezTo>
                <a:cubicBezTo>
                  <a:pt x="57" y="259"/>
                  <a:pt x="54" y="260"/>
                  <a:pt x="54" y="260"/>
                </a:cubicBezTo>
                <a:cubicBezTo>
                  <a:pt x="54" y="260"/>
                  <a:pt x="54" y="260"/>
                  <a:pt x="54" y="260"/>
                </a:cubicBezTo>
                <a:cubicBezTo>
                  <a:pt x="54" y="260"/>
                  <a:pt x="49" y="261"/>
                  <a:pt x="48" y="261"/>
                </a:cubicBezTo>
                <a:cubicBezTo>
                  <a:pt x="48" y="261"/>
                  <a:pt x="47" y="261"/>
                  <a:pt x="47" y="261"/>
                </a:cubicBezTo>
                <a:cubicBezTo>
                  <a:pt x="47" y="261"/>
                  <a:pt x="47" y="260"/>
                  <a:pt x="47" y="261"/>
                </a:cubicBezTo>
                <a:cubicBezTo>
                  <a:pt x="45" y="260"/>
                  <a:pt x="42" y="260"/>
                  <a:pt x="42" y="261"/>
                </a:cubicBezTo>
                <a:cubicBezTo>
                  <a:pt x="43" y="261"/>
                  <a:pt x="43" y="261"/>
                  <a:pt x="44" y="261"/>
                </a:cubicBezTo>
                <a:cubicBezTo>
                  <a:pt x="44" y="261"/>
                  <a:pt x="43" y="263"/>
                  <a:pt x="43" y="263"/>
                </a:cubicBezTo>
                <a:cubicBezTo>
                  <a:pt x="42" y="263"/>
                  <a:pt x="40" y="261"/>
                  <a:pt x="40" y="261"/>
                </a:cubicBezTo>
                <a:cubicBezTo>
                  <a:pt x="40" y="261"/>
                  <a:pt x="40" y="263"/>
                  <a:pt x="40" y="263"/>
                </a:cubicBezTo>
                <a:cubicBezTo>
                  <a:pt x="39" y="262"/>
                  <a:pt x="35" y="261"/>
                  <a:pt x="35" y="262"/>
                </a:cubicBezTo>
                <a:cubicBezTo>
                  <a:pt x="36" y="258"/>
                  <a:pt x="65" y="255"/>
                  <a:pt x="69" y="254"/>
                </a:cubicBezTo>
                <a:cubicBezTo>
                  <a:pt x="73" y="252"/>
                  <a:pt x="80" y="250"/>
                  <a:pt x="82" y="249"/>
                </a:cubicBezTo>
                <a:cubicBezTo>
                  <a:pt x="84" y="249"/>
                  <a:pt x="88" y="248"/>
                  <a:pt x="89" y="248"/>
                </a:cubicBezTo>
                <a:cubicBezTo>
                  <a:pt x="88" y="248"/>
                  <a:pt x="92" y="246"/>
                  <a:pt x="91" y="247"/>
                </a:cubicBezTo>
                <a:cubicBezTo>
                  <a:pt x="90" y="248"/>
                  <a:pt x="96" y="243"/>
                  <a:pt x="97" y="245"/>
                </a:cubicBezTo>
                <a:cubicBezTo>
                  <a:pt x="97" y="246"/>
                  <a:pt x="109" y="244"/>
                  <a:pt x="110" y="241"/>
                </a:cubicBezTo>
                <a:cubicBezTo>
                  <a:pt x="111" y="238"/>
                  <a:pt x="107" y="237"/>
                  <a:pt x="106" y="235"/>
                </a:cubicBezTo>
                <a:cubicBezTo>
                  <a:pt x="106" y="234"/>
                  <a:pt x="106" y="234"/>
                  <a:pt x="106" y="233"/>
                </a:cubicBezTo>
                <a:cubicBezTo>
                  <a:pt x="104" y="235"/>
                  <a:pt x="98" y="235"/>
                  <a:pt x="99" y="237"/>
                </a:cubicBezTo>
                <a:cubicBezTo>
                  <a:pt x="99" y="237"/>
                  <a:pt x="105" y="235"/>
                  <a:pt x="105" y="235"/>
                </a:cubicBezTo>
                <a:cubicBezTo>
                  <a:pt x="106" y="235"/>
                  <a:pt x="104" y="237"/>
                  <a:pt x="105" y="237"/>
                </a:cubicBezTo>
                <a:cubicBezTo>
                  <a:pt x="104" y="237"/>
                  <a:pt x="104" y="237"/>
                  <a:pt x="103" y="237"/>
                </a:cubicBezTo>
                <a:cubicBezTo>
                  <a:pt x="103" y="237"/>
                  <a:pt x="103" y="237"/>
                  <a:pt x="103" y="237"/>
                </a:cubicBezTo>
                <a:cubicBezTo>
                  <a:pt x="94" y="238"/>
                  <a:pt x="83" y="242"/>
                  <a:pt x="74" y="245"/>
                </a:cubicBezTo>
                <a:cubicBezTo>
                  <a:pt x="65" y="248"/>
                  <a:pt x="56" y="250"/>
                  <a:pt x="47" y="251"/>
                </a:cubicBezTo>
                <a:cubicBezTo>
                  <a:pt x="45" y="252"/>
                  <a:pt x="31" y="253"/>
                  <a:pt x="28" y="255"/>
                </a:cubicBezTo>
                <a:cubicBezTo>
                  <a:pt x="33" y="251"/>
                  <a:pt x="61" y="248"/>
                  <a:pt x="60" y="246"/>
                </a:cubicBezTo>
                <a:cubicBezTo>
                  <a:pt x="60" y="246"/>
                  <a:pt x="58" y="246"/>
                  <a:pt x="58" y="246"/>
                </a:cubicBezTo>
                <a:cubicBezTo>
                  <a:pt x="58" y="246"/>
                  <a:pt x="61" y="245"/>
                  <a:pt x="61" y="245"/>
                </a:cubicBezTo>
                <a:cubicBezTo>
                  <a:pt x="61" y="246"/>
                  <a:pt x="61" y="246"/>
                  <a:pt x="62" y="247"/>
                </a:cubicBezTo>
                <a:cubicBezTo>
                  <a:pt x="62" y="247"/>
                  <a:pt x="63" y="244"/>
                  <a:pt x="63" y="244"/>
                </a:cubicBezTo>
                <a:cubicBezTo>
                  <a:pt x="63" y="245"/>
                  <a:pt x="65" y="247"/>
                  <a:pt x="65" y="246"/>
                </a:cubicBezTo>
                <a:cubicBezTo>
                  <a:pt x="65" y="246"/>
                  <a:pt x="64" y="244"/>
                  <a:pt x="64" y="244"/>
                </a:cubicBezTo>
                <a:cubicBezTo>
                  <a:pt x="65" y="244"/>
                  <a:pt x="65" y="246"/>
                  <a:pt x="65" y="246"/>
                </a:cubicBezTo>
                <a:cubicBezTo>
                  <a:pt x="65" y="245"/>
                  <a:pt x="65" y="245"/>
                  <a:pt x="65" y="244"/>
                </a:cubicBezTo>
                <a:cubicBezTo>
                  <a:pt x="66" y="244"/>
                  <a:pt x="66" y="244"/>
                  <a:pt x="67" y="244"/>
                </a:cubicBezTo>
                <a:cubicBezTo>
                  <a:pt x="67" y="244"/>
                  <a:pt x="67" y="245"/>
                  <a:pt x="67" y="245"/>
                </a:cubicBezTo>
                <a:cubicBezTo>
                  <a:pt x="67" y="244"/>
                  <a:pt x="67" y="244"/>
                  <a:pt x="67" y="245"/>
                </a:cubicBezTo>
                <a:cubicBezTo>
                  <a:pt x="67" y="245"/>
                  <a:pt x="68" y="245"/>
                  <a:pt x="68" y="244"/>
                </a:cubicBezTo>
                <a:cubicBezTo>
                  <a:pt x="68" y="244"/>
                  <a:pt x="69" y="244"/>
                  <a:pt x="69" y="243"/>
                </a:cubicBezTo>
                <a:cubicBezTo>
                  <a:pt x="68" y="246"/>
                  <a:pt x="73" y="243"/>
                  <a:pt x="73" y="243"/>
                </a:cubicBezTo>
                <a:cubicBezTo>
                  <a:pt x="73" y="243"/>
                  <a:pt x="72" y="243"/>
                  <a:pt x="72" y="243"/>
                </a:cubicBezTo>
                <a:cubicBezTo>
                  <a:pt x="71" y="243"/>
                  <a:pt x="75" y="240"/>
                  <a:pt x="74" y="240"/>
                </a:cubicBezTo>
                <a:cubicBezTo>
                  <a:pt x="73" y="239"/>
                  <a:pt x="55" y="243"/>
                  <a:pt x="53" y="245"/>
                </a:cubicBezTo>
                <a:cubicBezTo>
                  <a:pt x="48" y="247"/>
                  <a:pt x="40" y="247"/>
                  <a:pt x="34" y="248"/>
                </a:cubicBezTo>
                <a:cubicBezTo>
                  <a:pt x="33" y="248"/>
                  <a:pt x="30" y="249"/>
                  <a:pt x="27" y="249"/>
                </a:cubicBezTo>
                <a:cubicBezTo>
                  <a:pt x="27" y="249"/>
                  <a:pt x="27" y="249"/>
                  <a:pt x="27" y="249"/>
                </a:cubicBezTo>
                <a:cubicBezTo>
                  <a:pt x="25" y="250"/>
                  <a:pt x="23" y="250"/>
                  <a:pt x="21" y="251"/>
                </a:cubicBezTo>
                <a:cubicBezTo>
                  <a:pt x="21" y="251"/>
                  <a:pt x="21" y="250"/>
                  <a:pt x="21" y="251"/>
                </a:cubicBezTo>
                <a:cubicBezTo>
                  <a:pt x="20" y="251"/>
                  <a:pt x="20" y="252"/>
                  <a:pt x="20" y="252"/>
                </a:cubicBezTo>
                <a:cubicBezTo>
                  <a:pt x="17" y="258"/>
                  <a:pt x="27" y="256"/>
                  <a:pt x="27" y="256"/>
                </a:cubicBezTo>
                <a:cubicBezTo>
                  <a:pt x="26" y="257"/>
                  <a:pt x="23" y="258"/>
                  <a:pt x="21" y="259"/>
                </a:cubicBezTo>
                <a:cubicBezTo>
                  <a:pt x="18" y="258"/>
                  <a:pt x="11" y="257"/>
                  <a:pt x="12" y="258"/>
                </a:cubicBezTo>
                <a:cubicBezTo>
                  <a:pt x="12" y="258"/>
                  <a:pt x="14" y="260"/>
                  <a:pt x="18" y="262"/>
                </a:cubicBezTo>
                <a:cubicBezTo>
                  <a:pt x="17" y="262"/>
                  <a:pt x="17" y="263"/>
                  <a:pt x="17" y="263"/>
                </a:cubicBezTo>
                <a:cubicBezTo>
                  <a:pt x="13" y="260"/>
                  <a:pt x="5" y="254"/>
                  <a:pt x="3" y="259"/>
                </a:cubicBezTo>
                <a:cubicBezTo>
                  <a:pt x="4" y="259"/>
                  <a:pt x="4" y="260"/>
                  <a:pt x="5" y="261"/>
                </a:cubicBezTo>
                <a:cubicBezTo>
                  <a:pt x="4" y="261"/>
                  <a:pt x="3" y="261"/>
                  <a:pt x="2" y="261"/>
                </a:cubicBezTo>
                <a:cubicBezTo>
                  <a:pt x="3" y="262"/>
                  <a:pt x="11" y="267"/>
                  <a:pt x="10" y="268"/>
                </a:cubicBezTo>
                <a:cubicBezTo>
                  <a:pt x="10" y="268"/>
                  <a:pt x="0" y="263"/>
                  <a:pt x="1" y="263"/>
                </a:cubicBezTo>
                <a:cubicBezTo>
                  <a:pt x="3" y="268"/>
                  <a:pt x="4" y="271"/>
                  <a:pt x="9" y="274"/>
                </a:cubicBezTo>
                <a:cubicBezTo>
                  <a:pt x="9" y="278"/>
                  <a:pt x="10" y="282"/>
                  <a:pt x="13" y="282"/>
                </a:cubicBezTo>
                <a:cubicBezTo>
                  <a:pt x="12" y="282"/>
                  <a:pt x="29" y="301"/>
                  <a:pt x="28" y="303"/>
                </a:cubicBezTo>
                <a:cubicBezTo>
                  <a:pt x="28" y="303"/>
                  <a:pt x="30" y="303"/>
                  <a:pt x="30" y="303"/>
                </a:cubicBezTo>
                <a:cubicBezTo>
                  <a:pt x="29" y="303"/>
                  <a:pt x="29" y="303"/>
                  <a:pt x="29" y="304"/>
                </a:cubicBezTo>
                <a:cubicBezTo>
                  <a:pt x="29" y="304"/>
                  <a:pt x="29" y="303"/>
                  <a:pt x="30" y="303"/>
                </a:cubicBezTo>
                <a:cubicBezTo>
                  <a:pt x="29" y="305"/>
                  <a:pt x="31" y="309"/>
                  <a:pt x="33" y="310"/>
                </a:cubicBezTo>
                <a:cubicBezTo>
                  <a:pt x="33" y="310"/>
                  <a:pt x="33" y="310"/>
                  <a:pt x="33" y="310"/>
                </a:cubicBezTo>
                <a:cubicBezTo>
                  <a:pt x="33" y="310"/>
                  <a:pt x="33" y="310"/>
                  <a:pt x="34" y="310"/>
                </a:cubicBezTo>
                <a:cubicBezTo>
                  <a:pt x="34" y="310"/>
                  <a:pt x="33" y="311"/>
                  <a:pt x="33" y="311"/>
                </a:cubicBezTo>
                <a:cubicBezTo>
                  <a:pt x="33" y="311"/>
                  <a:pt x="34" y="311"/>
                  <a:pt x="35" y="311"/>
                </a:cubicBezTo>
                <a:cubicBezTo>
                  <a:pt x="35" y="311"/>
                  <a:pt x="31" y="304"/>
                  <a:pt x="31" y="304"/>
                </a:cubicBezTo>
                <a:cubicBezTo>
                  <a:pt x="31" y="304"/>
                  <a:pt x="31" y="303"/>
                  <a:pt x="31" y="303"/>
                </a:cubicBezTo>
                <a:cubicBezTo>
                  <a:pt x="32" y="302"/>
                  <a:pt x="32" y="304"/>
                  <a:pt x="32" y="304"/>
                </a:cubicBezTo>
                <a:cubicBezTo>
                  <a:pt x="33" y="304"/>
                  <a:pt x="31" y="301"/>
                  <a:pt x="31" y="301"/>
                </a:cubicBezTo>
                <a:cubicBezTo>
                  <a:pt x="30" y="301"/>
                  <a:pt x="29" y="300"/>
                  <a:pt x="29" y="300"/>
                </a:cubicBezTo>
                <a:cubicBezTo>
                  <a:pt x="29" y="300"/>
                  <a:pt x="29" y="300"/>
                  <a:pt x="29" y="300"/>
                </a:cubicBezTo>
                <a:cubicBezTo>
                  <a:pt x="28" y="300"/>
                  <a:pt x="28" y="298"/>
                  <a:pt x="29" y="298"/>
                </a:cubicBezTo>
                <a:cubicBezTo>
                  <a:pt x="30" y="296"/>
                  <a:pt x="26" y="296"/>
                  <a:pt x="26" y="296"/>
                </a:cubicBezTo>
                <a:cubicBezTo>
                  <a:pt x="26" y="296"/>
                  <a:pt x="27" y="294"/>
                  <a:pt x="25" y="292"/>
                </a:cubicBezTo>
                <a:cubicBezTo>
                  <a:pt x="25" y="293"/>
                  <a:pt x="24" y="295"/>
                  <a:pt x="23" y="294"/>
                </a:cubicBezTo>
                <a:cubicBezTo>
                  <a:pt x="23" y="294"/>
                  <a:pt x="24" y="291"/>
                  <a:pt x="24" y="291"/>
                </a:cubicBezTo>
                <a:cubicBezTo>
                  <a:pt x="24" y="291"/>
                  <a:pt x="22" y="292"/>
                  <a:pt x="22" y="292"/>
                </a:cubicBezTo>
                <a:cubicBezTo>
                  <a:pt x="22" y="291"/>
                  <a:pt x="23" y="289"/>
                  <a:pt x="22" y="288"/>
                </a:cubicBezTo>
                <a:cubicBezTo>
                  <a:pt x="28" y="291"/>
                  <a:pt x="39" y="313"/>
                  <a:pt x="43" y="317"/>
                </a:cubicBezTo>
                <a:cubicBezTo>
                  <a:pt x="43" y="318"/>
                  <a:pt x="43" y="318"/>
                  <a:pt x="43" y="318"/>
                </a:cubicBezTo>
                <a:cubicBezTo>
                  <a:pt x="42" y="318"/>
                  <a:pt x="42" y="318"/>
                  <a:pt x="43" y="318"/>
                </a:cubicBezTo>
                <a:cubicBezTo>
                  <a:pt x="43" y="318"/>
                  <a:pt x="44" y="318"/>
                  <a:pt x="44" y="318"/>
                </a:cubicBezTo>
                <a:cubicBezTo>
                  <a:pt x="43" y="318"/>
                  <a:pt x="43" y="318"/>
                  <a:pt x="43" y="319"/>
                </a:cubicBezTo>
                <a:cubicBezTo>
                  <a:pt x="43" y="320"/>
                  <a:pt x="44" y="324"/>
                  <a:pt x="45" y="324"/>
                </a:cubicBezTo>
                <a:cubicBezTo>
                  <a:pt x="44" y="323"/>
                  <a:pt x="46" y="326"/>
                  <a:pt x="45" y="325"/>
                </a:cubicBezTo>
                <a:cubicBezTo>
                  <a:pt x="45" y="325"/>
                  <a:pt x="49" y="329"/>
                  <a:pt x="48" y="330"/>
                </a:cubicBezTo>
                <a:cubicBezTo>
                  <a:pt x="47" y="330"/>
                  <a:pt x="49" y="335"/>
                  <a:pt x="49" y="336"/>
                </a:cubicBezTo>
                <a:cubicBezTo>
                  <a:pt x="52" y="342"/>
                  <a:pt x="52" y="338"/>
                  <a:pt x="56" y="338"/>
                </a:cubicBezTo>
                <a:cubicBezTo>
                  <a:pt x="56" y="338"/>
                  <a:pt x="63" y="334"/>
                  <a:pt x="62" y="334"/>
                </a:cubicBezTo>
                <a:cubicBezTo>
                  <a:pt x="62" y="334"/>
                  <a:pt x="58" y="336"/>
                  <a:pt x="59" y="335"/>
                </a:cubicBezTo>
                <a:cubicBezTo>
                  <a:pt x="59" y="335"/>
                  <a:pt x="56" y="330"/>
                  <a:pt x="56" y="330"/>
                </a:cubicBezTo>
                <a:cubicBezTo>
                  <a:pt x="55" y="331"/>
                  <a:pt x="58" y="334"/>
                  <a:pt x="58" y="335"/>
                </a:cubicBezTo>
                <a:cubicBezTo>
                  <a:pt x="57" y="336"/>
                  <a:pt x="55" y="335"/>
                  <a:pt x="55" y="335"/>
                </a:cubicBezTo>
                <a:cubicBezTo>
                  <a:pt x="55" y="335"/>
                  <a:pt x="55" y="334"/>
                  <a:pt x="55" y="334"/>
                </a:cubicBezTo>
                <a:cubicBezTo>
                  <a:pt x="55" y="334"/>
                  <a:pt x="55" y="334"/>
                  <a:pt x="55" y="334"/>
                </a:cubicBezTo>
                <a:cubicBezTo>
                  <a:pt x="55" y="334"/>
                  <a:pt x="55" y="334"/>
                  <a:pt x="55" y="334"/>
                </a:cubicBezTo>
                <a:cubicBezTo>
                  <a:pt x="54" y="328"/>
                  <a:pt x="50" y="320"/>
                  <a:pt x="48" y="314"/>
                </a:cubicBezTo>
                <a:cubicBezTo>
                  <a:pt x="45" y="308"/>
                  <a:pt x="41" y="301"/>
                  <a:pt x="38" y="296"/>
                </a:cubicBezTo>
                <a:cubicBezTo>
                  <a:pt x="37" y="295"/>
                  <a:pt x="34" y="289"/>
                  <a:pt x="30" y="284"/>
                </a:cubicBezTo>
                <a:cubicBezTo>
                  <a:pt x="30" y="284"/>
                  <a:pt x="31" y="284"/>
                  <a:pt x="31" y="285"/>
                </a:cubicBezTo>
                <a:cubicBezTo>
                  <a:pt x="36" y="291"/>
                  <a:pt x="43" y="301"/>
                  <a:pt x="43" y="301"/>
                </a:cubicBezTo>
                <a:cubicBezTo>
                  <a:pt x="43" y="300"/>
                  <a:pt x="43" y="299"/>
                  <a:pt x="43" y="299"/>
                </a:cubicBezTo>
                <a:cubicBezTo>
                  <a:pt x="44" y="299"/>
                  <a:pt x="45" y="301"/>
                  <a:pt x="45" y="301"/>
                </a:cubicBezTo>
                <a:cubicBezTo>
                  <a:pt x="44" y="301"/>
                  <a:pt x="44" y="301"/>
                  <a:pt x="43" y="302"/>
                </a:cubicBezTo>
                <a:cubicBezTo>
                  <a:pt x="43" y="302"/>
                  <a:pt x="46" y="302"/>
                  <a:pt x="46" y="302"/>
                </a:cubicBezTo>
                <a:cubicBezTo>
                  <a:pt x="46" y="302"/>
                  <a:pt x="42" y="302"/>
                  <a:pt x="44" y="304"/>
                </a:cubicBezTo>
                <a:cubicBezTo>
                  <a:pt x="44" y="304"/>
                  <a:pt x="46" y="303"/>
                  <a:pt x="46" y="303"/>
                </a:cubicBezTo>
                <a:cubicBezTo>
                  <a:pt x="46" y="304"/>
                  <a:pt x="44" y="304"/>
                  <a:pt x="44" y="305"/>
                </a:cubicBezTo>
                <a:cubicBezTo>
                  <a:pt x="45" y="304"/>
                  <a:pt x="46" y="304"/>
                  <a:pt x="46" y="304"/>
                </a:cubicBezTo>
                <a:cubicBezTo>
                  <a:pt x="46" y="304"/>
                  <a:pt x="46" y="305"/>
                  <a:pt x="46" y="305"/>
                </a:cubicBezTo>
                <a:cubicBezTo>
                  <a:pt x="46" y="305"/>
                  <a:pt x="47" y="305"/>
                  <a:pt x="46" y="305"/>
                </a:cubicBezTo>
                <a:cubicBezTo>
                  <a:pt x="46" y="305"/>
                  <a:pt x="46" y="306"/>
                  <a:pt x="46" y="306"/>
                </a:cubicBezTo>
                <a:cubicBezTo>
                  <a:pt x="46" y="306"/>
                  <a:pt x="47" y="305"/>
                  <a:pt x="46" y="306"/>
                </a:cubicBezTo>
                <a:cubicBezTo>
                  <a:pt x="45" y="306"/>
                  <a:pt x="45" y="306"/>
                  <a:pt x="46" y="307"/>
                </a:cubicBezTo>
                <a:cubicBezTo>
                  <a:pt x="46" y="307"/>
                  <a:pt x="46" y="307"/>
                  <a:pt x="46" y="307"/>
                </a:cubicBezTo>
                <a:cubicBezTo>
                  <a:pt x="46" y="307"/>
                  <a:pt x="46" y="307"/>
                  <a:pt x="46" y="307"/>
                </a:cubicBezTo>
                <a:cubicBezTo>
                  <a:pt x="46" y="307"/>
                  <a:pt x="47" y="307"/>
                  <a:pt x="47" y="307"/>
                </a:cubicBezTo>
                <a:cubicBezTo>
                  <a:pt x="45" y="306"/>
                  <a:pt x="47" y="311"/>
                  <a:pt x="48" y="310"/>
                </a:cubicBezTo>
                <a:cubicBezTo>
                  <a:pt x="48" y="310"/>
                  <a:pt x="48" y="310"/>
                  <a:pt x="48" y="309"/>
                </a:cubicBezTo>
                <a:cubicBezTo>
                  <a:pt x="48" y="308"/>
                  <a:pt x="51" y="312"/>
                  <a:pt x="52" y="311"/>
                </a:cubicBezTo>
                <a:cubicBezTo>
                  <a:pt x="53" y="308"/>
                  <a:pt x="41" y="296"/>
                  <a:pt x="42" y="293"/>
                </a:cubicBezTo>
                <a:cubicBezTo>
                  <a:pt x="43" y="292"/>
                  <a:pt x="42" y="291"/>
                  <a:pt x="40" y="289"/>
                </a:cubicBezTo>
                <a:cubicBezTo>
                  <a:pt x="53" y="294"/>
                  <a:pt x="68" y="300"/>
                  <a:pt x="70" y="301"/>
                </a:cubicBezTo>
                <a:cubicBezTo>
                  <a:pt x="70" y="300"/>
                  <a:pt x="70" y="300"/>
                  <a:pt x="70" y="300"/>
                </a:cubicBezTo>
                <a:cubicBezTo>
                  <a:pt x="75" y="301"/>
                  <a:pt x="113" y="311"/>
                  <a:pt x="113" y="309"/>
                </a:cubicBezTo>
                <a:cubicBezTo>
                  <a:pt x="113" y="310"/>
                  <a:pt x="119" y="310"/>
                  <a:pt x="118" y="310"/>
                </a:cubicBezTo>
                <a:cubicBezTo>
                  <a:pt x="118" y="310"/>
                  <a:pt x="118" y="309"/>
                  <a:pt x="118" y="309"/>
                </a:cubicBezTo>
                <a:cubicBezTo>
                  <a:pt x="118" y="309"/>
                  <a:pt x="122" y="309"/>
                  <a:pt x="122" y="309"/>
                </a:cubicBezTo>
                <a:cubicBezTo>
                  <a:pt x="110" y="304"/>
                  <a:pt x="93" y="305"/>
                  <a:pt x="80" y="301"/>
                </a:cubicBezTo>
                <a:cubicBezTo>
                  <a:pt x="70" y="299"/>
                  <a:pt x="60" y="296"/>
                  <a:pt x="50" y="292"/>
                </a:cubicBezTo>
                <a:cubicBezTo>
                  <a:pt x="50" y="292"/>
                  <a:pt x="50" y="292"/>
                  <a:pt x="50" y="292"/>
                </a:cubicBezTo>
                <a:cubicBezTo>
                  <a:pt x="50" y="292"/>
                  <a:pt x="49" y="292"/>
                  <a:pt x="49" y="292"/>
                </a:cubicBezTo>
                <a:cubicBezTo>
                  <a:pt x="49" y="292"/>
                  <a:pt x="49" y="292"/>
                  <a:pt x="49" y="292"/>
                </a:cubicBezTo>
                <a:cubicBezTo>
                  <a:pt x="48" y="291"/>
                  <a:pt x="46" y="291"/>
                  <a:pt x="45" y="290"/>
                </a:cubicBezTo>
                <a:cubicBezTo>
                  <a:pt x="44" y="290"/>
                  <a:pt x="42" y="289"/>
                  <a:pt x="40" y="288"/>
                </a:cubicBezTo>
                <a:cubicBezTo>
                  <a:pt x="39" y="287"/>
                  <a:pt x="38" y="285"/>
                  <a:pt x="37" y="284"/>
                </a:cubicBezTo>
                <a:cubicBezTo>
                  <a:pt x="48" y="290"/>
                  <a:pt x="59" y="295"/>
                  <a:pt x="59" y="293"/>
                </a:cubicBezTo>
                <a:cubicBezTo>
                  <a:pt x="59" y="293"/>
                  <a:pt x="47" y="288"/>
                  <a:pt x="35" y="283"/>
                </a:cubicBezTo>
                <a:cubicBezTo>
                  <a:pt x="35" y="282"/>
                  <a:pt x="35" y="282"/>
                  <a:pt x="34" y="281"/>
                </a:cubicBezTo>
                <a:cubicBezTo>
                  <a:pt x="46" y="287"/>
                  <a:pt x="58" y="292"/>
                  <a:pt x="71" y="295"/>
                </a:cubicBezTo>
                <a:cubicBezTo>
                  <a:pt x="95" y="302"/>
                  <a:pt x="119" y="305"/>
                  <a:pt x="143" y="306"/>
                </a:cubicBezTo>
                <a:cubicBezTo>
                  <a:pt x="187" y="308"/>
                  <a:pt x="232" y="299"/>
                  <a:pt x="273" y="284"/>
                </a:cubicBezTo>
                <a:cubicBezTo>
                  <a:pt x="281" y="282"/>
                  <a:pt x="288" y="279"/>
                  <a:pt x="295" y="275"/>
                </a:cubicBezTo>
                <a:cubicBezTo>
                  <a:pt x="291" y="278"/>
                  <a:pt x="286" y="281"/>
                  <a:pt x="282" y="283"/>
                </a:cubicBezTo>
                <a:cubicBezTo>
                  <a:pt x="282" y="283"/>
                  <a:pt x="283" y="283"/>
                  <a:pt x="283" y="283"/>
                </a:cubicBezTo>
                <a:cubicBezTo>
                  <a:pt x="283" y="283"/>
                  <a:pt x="276" y="285"/>
                  <a:pt x="268" y="288"/>
                </a:cubicBezTo>
                <a:cubicBezTo>
                  <a:pt x="261" y="290"/>
                  <a:pt x="254" y="293"/>
                  <a:pt x="253" y="293"/>
                </a:cubicBezTo>
                <a:cubicBezTo>
                  <a:pt x="254" y="293"/>
                  <a:pt x="264" y="290"/>
                  <a:pt x="264" y="290"/>
                </a:cubicBezTo>
                <a:cubicBezTo>
                  <a:pt x="264" y="291"/>
                  <a:pt x="237" y="299"/>
                  <a:pt x="238" y="300"/>
                </a:cubicBezTo>
                <a:cubicBezTo>
                  <a:pt x="240" y="306"/>
                  <a:pt x="304" y="275"/>
                  <a:pt x="312" y="273"/>
                </a:cubicBezTo>
                <a:cubicBezTo>
                  <a:pt x="321" y="270"/>
                  <a:pt x="328" y="263"/>
                  <a:pt x="337" y="259"/>
                </a:cubicBezTo>
                <a:cubicBezTo>
                  <a:pt x="345" y="255"/>
                  <a:pt x="358" y="247"/>
                  <a:pt x="364" y="241"/>
                </a:cubicBezTo>
                <a:cubicBezTo>
                  <a:pt x="375" y="228"/>
                  <a:pt x="391" y="218"/>
                  <a:pt x="403" y="207"/>
                </a:cubicBezTo>
                <a:cubicBezTo>
                  <a:pt x="433" y="177"/>
                  <a:pt x="461" y="143"/>
                  <a:pt x="479" y="104"/>
                </a:cubicBezTo>
                <a:cubicBezTo>
                  <a:pt x="485" y="90"/>
                  <a:pt x="491" y="76"/>
                  <a:pt x="497" y="63"/>
                </a:cubicBezTo>
                <a:cubicBezTo>
                  <a:pt x="497" y="63"/>
                  <a:pt x="497" y="63"/>
                  <a:pt x="497" y="63"/>
                </a:cubicBezTo>
                <a:cubicBezTo>
                  <a:pt x="497" y="63"/>
                  <a:pt x="497" y="63"/>
                  <a:pt x="497" y="63"/>
                </a:cubicBezTo>
                <a:cubicBezTo>
                  <a:pt x="498" y="60"/>
                  <a:pt x="500" y="56"/>
                  <a:pt x="501" y="53"/>
                </a:cubicBezTo>
                <a:cubicBezTo>
                  <a:pt x="505" y="45"/>
                  <a:pt x="507" y="37"/>
                  <a:pt x="511" y="29"/>
                </a:cubicBezTo>
                <a:cubicBezTo>
                  <a:pt x="511" y="28"/>
                  <a:pt x="517" y="13"/>
                  <a:pt x="517" y="13"/>
                </a:cubicBezTo>
                <a:cubicBezTo>
                  <a:pt x="510" y="19"/>
                  <a:pt x="504" y="30"/>
                  <a:pt x="501" y="39"/>
                </a:cubicBezTo>
                <a:close/>
                <a:moveTo>
                  <a:pt x="303" y="260"/>
                </a:moveTo>
                <a:cubicBezTo>
                  <a:pt x="304" y="260"/>
                  <a:pt x="305" y="260"/>
                  <a:pt x="303" y="260"/>
                </a:cubicBezTo>
                <a:close/>
                <a:moveTo>
                  <a:pt x="306" y="258"/>
                </a:moveTo>
                <a:cubicBezTo>
                  <a:pt x="305" y="258"/>
                  <a:pt x="306" y="259"/>
                  <a:pt x="306" y="258"/>
                </a:cubicBezTo>
                <a:close/>
                <a:moveTo>
                  <a:pt x="310" y="256"/>
                </a:moveTo>
                <a:cubicBezTo>
                  <a:pt x="307" y="257"/>
                  <a:pt x="312" y="255"/>
                  <a:pt x="312" y="255"/>
                </a:cubicBezTo>
                <a:lnTo>
                  <a:pt x="310" y="256"/>
                </a:lnTo>
                <a:close/>
                <a:moveTo>
                  <a:pt x="328" y="245"/>
                </a:moveTo>
                <a:cubicBezTo>
                  <a:pt x="329" y="245"/>
                  <a:pt x="329" y="244"/>
                  <a:pt x="330" y="244"/>
                </a:cubicBezTo>
                <a:cubicBezTo>
                  <a:pt x="330" y="245"/>
                  <a:pt x="329" y="245"/>
                  <a:pt x="328" y="245"/>
                </a:cubicBezTo>
                <a:close/>
                <a:moveTo>
                  <a:pt x="352" y="228"/>
                </a:moveTo>
                <a:cubicBezTo>
                  <a:pt x="352" y="228"/>
                  <a:pt x="353" y="228"/>
                  <a:pt x="353" y="228"/>
                </a:cubicBezTo>
                <a:cubicBezTo>
                  <a:pt x="352" y="228"/>
                  <a:pt x="352" y="228"/>
                  <a:pt x="352" y="228"/>
                </a:cubicBezTo>
                <a:close/>
                <a:moveTo>
                  <a:pt x="356" y="227"/>
                </a:moveTo>
                <a:cubicBezTo>
                  <a:pt x="357" y="226"/>
                  <a:pt x="359" y="224"/>
                  <a:pt x="361" y="224"/>
                </a:cubicBezTo>
                <a:cubicBezTo>
                  <a:pt x="361" y="224"/>
                  <a:pt x="355" y="229"/>
                  <a:pt x="356" y="227"/>
                </a:cubicBezTo>
                <a:close/>
                <a:moveTo>
                  <a:pt x="378" y="208"/>
                </a:moveTo>
                <a:cubicBezTo>
                  <a:pt x="377" y="207"/>
                  <a:pt x="380" y="206"/>
                  <a:pt x="380" y="206"/>
                </a:cubicBezTo>
                <a:cubicBezTo>
                  <a:pt x="379" y="207"/>
                  <a:pt x="379" y="208"/>
                  <a:pt x="378" y="208"/>
                </a:cubicBezTo>
                <a:close/>
                <a:moveTo>
                  <a:pt x="385" y="202"/>
                </a:moveTo>
                <a:cubicBezTo>
                  <a:pt x="383" y="203"/>
                  <a:pt x="386" y="201"/>
                  <a:pt x="386" y="201"/>
                </a:cubicBezTo>
                <a:cubicBezTo>
                  <a:pt x="386" y="201"/>
                  <a:pt x="385" y="202"/>
                  <a:pt x="385" y="202"/>
                </a:cubicBezTo>
                <a:close/>
                <a:moveTo>
                  <a:pt x="400" y="189"/>
                </a:moveTo>
                <a:cubicBezTo>
                  <a:pt x="400" y="188"/>
                  <a:pt x="401" y="188"/>
                  <a:pt x="402" y="187"/>
                </a:cubicBezTo>
                <a:cubicBezTo>
                  <a:pt x="402" y="188"/>
                  <a:pt x="401" y="189"/>
                  <a:pt x="400" y="189"/>
                </a:cubicBezTo>
                <a:close/>
                <a:moveTo>
                  <a:pt x="67" y="258"/>
                </a:moveTo>
                <a:cubicBezTo>
                  <a:pt x="67" y="259"/>
                  <a:pt x="67" y="257"/>
                  <a:pt x="67" y="258"/>
                </a:cubicBezTo>
                <a:close/>
                <a:moveTo>
                  <a:pt x="66" y="258"/>
                </a:moveTo>
                <a:cubicBezTo>
                  <a:pt x="67" y="258"/>
                  <a:pt x="66" y="257"/>
                  <a:pt x="66" y="258"/>
                </a:cubicBezTo>
                <a:close/>
                <a:moveTo>
                  <a:pt x="54" y="261"/>
                </a:moveTo>
                <a:cubicBezTo>
                  <a:pt x="54" y="262"/>
                  <a:pt x="54" y="260"/>
                  <a:pt x="54" y="261"/>
                </a:cubicBezTo>
                <a:close/>
                <a:moveTo>
                  <a:pt x="35" y="263"/>
                </a:moveTo>
                <a:cubicBezTo>
                  <a:pt x="34" y="264"/>
                  <a:pt x="36" y="262"/>
                  <a:pt x="35" y="263"/>
                </a:cubicBezTo>
                <a:close/>
                <a:moveTo>
                  <a:pt x="103" y="235"/>
                </a:moveTo>
                <a:cubicBezTo>
                  <a:pt x="103" y="236"/>
                  <a:pt x="103" y="234"/>
                  <a:pt x="103" y="235"/>
                </a:cubicBezTo>
                <a:close/>
                <a:moveTo>
                  <a:pt x="104" y="234"/>
                </a:moveTo>
                <a:cubicBezTo>
                  <a:pt x="104" y="235"/>
                  <a:pt x="104" y="234"/>
                  <a:pt x="104" y="234"/>
                </a:cubicBezTo>
                <a:close/>
                <a:moveTo>
                  <a:pt x="105" y="243"/>
                </a:moveTo>
                <a:cubicBezTo>
                  <a:pt x="104" y="243"/>
                  <a:pt x="105" y="243"/>
                  <a:pt x="105" y="243"/>
                </a:cubicBezTo>
                <a:close/>
                <a:moveTo>
                  <a:pt x="104" y="240"/>
                </a:moveTo>
                <a:cubicBezTo>
                  <a:pt x="104" y="241"/>
                  <a:pt x="103" y="239"/>
                  <a:pt x="104" y="240"/>
                </a:cubicBezTo>
                <a:close/>
                <a:moveTo>
                  <a:pt x="101" y="243"/>
                </a:moveTo>
                <a:cubicBezTo>
                  <a:pt x="101" y="244"/>
                  <a:pt x="101" y="242"/>
                  <a:pt x="101" y="243"/>
                </a:cubicBezTo>
                <a:close/>
                <a:moveTo>
                  <a:pt x="94" y="241"/>
                </a:moveTo>
                <a:cubicBezTo>
                  <a:pt x="96" y="242"/>
                  <a:pt x="94" y="240"/>
                  <a:pt x="94" y="241"/>
                </a:cubicBezTo>
                <a:close/>
                <a:moveTo>
                  <a:pt x="92" y="242"/>
                </a:moveTo>
                <a:cubicBezTo>
                  <a:pt x="92" y="242"/>
                  <a:pt x="95" y="243"/>
                  <a:pt x="95" y="243"/>
                </a:cubicBezTo>
                <a:cubicBezTo>
                  <a:pt x="95" y="243"/>
                  <a:pt x="92" y="243"/>
                  <a:pt x="92" y="244"/>
                </a:cubicBezTo>
                <a:cubicBezTo>
                  <a:pt x="92" y="246"/>
                  <a:pt x="91" y="242"/>
                  <a:pt x="92" y="242"/>
                </a:cubicBezTo>
                <a:close/>
                <a:moveTo>
                  <a:pt x="88" y="242"/>
                </a:moveTo>
                <a:cubicBezTo>
                  <a:pt x="89" y="243"/>
                  <a:pt x="88" y="240"/>
                  <a:pt x="88" y="242"/>
                </a:cubicBezTo>
                <a:close/>
                <a:moveTo>
                  <a:pt x="88" y="247"/>
                </a:moveTo>
                <a:cubicBezTo>
                  <a:pt x="88" y="248"/>
                  <a:pt x="88" y="246"/>
                  <a:pt x="88" y="247"/>
                </a:cubicBezTo>
                <a:close/>
                <a:moveTo>
                  <a:pt x="86" y="245"/>
                </a:moveTo>
                <a:cubicBezTo>
                  <a:pt x="84" y="245"/>
                  <a:pt x="87" y="245"/>
                  <a:pt x="86" y="245"/>
                </a:cubicBezTo>
                <a:close/>
                <a:moveTo>
                  <a:pt x="84" y="248"/>
                </a:moveTo>
                <a:cubicBezTo>
                  <a:pt x="84" y="249"/>
                  <a:pt x="84" y="247"/>
                  <a:pt x="84" y="248"/>
                </a:cubicBezTo>
                <a:close/>
                <a:moveTo>
                  <a:pt x="84" y="243"/>
                </a:moveTo>
                <a:cubicBezTo>
                  <a:pt x="84" y="243"/>
                  <a:pt x="84" y="242"/>
                  <a:pt x="84" y="243"/>
                </a:cubicBezTo>
                <a:close/>
                <a:moveTo>
                  <a:pt x="82" y="248"/>
                </a:moveTo>
                <a:cubicBezTo>
                  <a:pt x="83" y="248"/>
                  <a:pt x="82" y="247"/>
                  <a:pt x="82" y="248"/>
                </a:cubicBezTo>
                <a:close/>
                <a:moveTo>
                  <a:pt x="82" y="245"/>
                </a:moveTo>
                <a:cubicBezTo>
                  <a:pt x="82" y="246"/>
                  <a:pt x="82" y="244"/>
                  <a:pt x="82" y="245"/>
                </a:cubicBezTo>
                <a:close/>
                <a:moveTo>
                  <a:pt x="78" y="245"/>
                </a:moveTo>
                <a:cubicBezTo>
                  <a:pt x="78" y="246"/>
                  <a:pt x="78" y="244"/>
                  <a:pt x="78" y="245"/>
                </a:cubicBezTo>
                <a:close/>
                <a:moveTo>
                  <a:pt x="77" y="249"/>
                </a:moveTo>
                <a:cubicBezTo>
                  <a:pt x="77" y="250"/>
                  <a:pt x="77" y="249"/>
                  <a:pt x="77" y="249"/>
                </a:cubicBezTo>
                <a:close/>
                <a:moveTo>
                  <a:pt x="77" y="247"/>
                </a:moveTo>
                <a:cubicBezTo>
                  <a:pt x="77" y="248"/>
                  <a:pt x="76" y="245"/>
                  <a:pt x="77" y="247"/>
                </a:cubicBezTo>
                <a:close/>
                <a:moveTo>
                  <a:pt x="76" y="248"/>
                </a:moveTo>
                <a:cubicBezTo>
                  <a:pt x="76" y="249"/>
                  <a:pt x="76" y="247"/>
                  <a:pt x="76" y="248"/>
                </a:cubicBezTo>
                <a:close/>
                <a:moveTo>
                  <a:pt x="30" y="263"/>
                </a:moveTo>
                <a:cubicBezTo>
                  <a:pt x="31" y="263"/>
                  <a:pt x="30" y="263"/>
                  <a:pt x="30" y="263"/>
                </a:cubicBezTo>
                <a:close/>
                <a:moveTo>
                  <a:pt x="71" y="244"/>
                </a:moveTo>
                <a:cubicBezTo>
                  <a:pt x="70" y="244"/>
                  <a:pt x="71" y="243"/>
                  <a:pt x="71" y="244"/>
                </a:cubicBezTo>
                <a:close/>
                <a:moveTo>
                  <a:pt x="66" y="243"/>
                </a:moveTo>
                <a:cubicBezTo>
                  <a:pt x="67" y="243"/>
                  <a:pt x="66" y="243"/>
                  <a:pt x="66" y="243"/>
                </a:cubicBezTo>
                <a:close/>
                <a:moveTo>
                  <a:pt x="54" y="248"/>
                </a:moveTo>
                <a:cubicBezTo>
                  <a:pt x="51" y="248"/>
                  <a:pt x="57" y="247"/>
                  <a:pt x="54" y="248"/>
                </a:cubicBezTo>
                <a:close/>
                <a:moveTo>
                  <a:pt x="51" y="247"/>
                </a:moveTo>
                <a:cubicBezTo>
                  <a:pt x="51" y="249"/>
                  <a:pt x="51" y="246"/>
                  <a:pt x="51" y="247"/>
                </a:cubicBezTo>
                <a:close/>
                <a:moveTo>
                  <a:pt x="50" y="248"/>
                </a:moveTo>
                <a:cubicBezTo>
                  <a:pt x="50" y="249"/>
                  <a:pt x="50" y="247"/>
                  <a:pt x="50" y="248"/>
                </a:cubicBezTo>
                <a:close/>
                <a:moveTo>
                  <a:pt x="47" y="248"/>
                </a:moveTo>
                <a:cubicBezTo>
                  <a:pt x="47" y="250"/>
                  <a:pt x="47" y="248"/>
                  <a:pt x="47" y="248"/>
                </a:cubicBezTo>
                <a:close/>
                <a:moveTo>
                  <a:pt x="22" y="251"/>
                </a:moveTo>
                <a:cubicBezTo>
                  <a:pt x="22" y="251"/>
                  <a:pt x="22" y="250"/>
                  <a:pt x="22" y="251"/>
                </a:cubicBezTo>
                <a:close/>
                <a:moveTo>
                  <a:pt x="26" y="250"/>
                </a:moveTo>
                <a:cubicBezTo>
                  <a:pt x="26" y="251"/>
                  <a:pt x="26" y="249"/>
                  <a:pt x="26" y="250"/>
                </a:cubicBezTo>
                <a:close/>
                <a:moveTo>
                  <a:pt x="9" y="271"/>
                </a:moveTo>
                <a:cubicBezTo>
                  <a:pt x="7" y="269"/>
                  <a:pt x="4" y="266"/>
                  <a:pt x="3" y="266"/>
                </a:cubicBezTo>
                <a:cubicBezTo>
                  <a:pt x="4" y="265"/>
                  <a:pt x="7" y="268"/>
                  <a:pt x="10" y="270"/>
                </a:cubicBezTo>
                <a:cubicBezTo>
                  <a:pt x="10" y="270"/>
                  <a:pt x="9" y="271"/>
                  <a:pt x="9" y="271"/>
                </a:cubicBezTo>
                <a:close/>
                <a:moveTo>
                  <a:pt x="12" y="278"/>
                </a:moveTo>
                <a:cubicBezTo>
                  <a:pt x="10" y="278"/>
                  <a:pt x="13" y="278"/>
                  <a:pt x="12" y="278"/>
                </a:cubicBezTo>
                <a:close/>
                <a:moveTo>
                  <a:pt x="11" y="272"/>
                </a:moveTo>
                <a:cubicBezTo>
                  <a:pt x="11" y="272"/>
                  <a:pt x="11" y="272"/>
                  <a:pt x="12" y="271"/>
                </a:cubicBezTo>
                <a:cubicBezTo>
                  <a:pt x="12" y="271"/>
                  <a:pt x="12" y="271"/>
                  <a:pt x="12" y="271"/>
                </a:cubicBezTo>
                <a:cubicBezTo>
                  <a:pt x="12" y="271"/>
                  <a:pt x="12" y="271"/>
                  <a:pt x="12" y="271"/>
                </a:cubicBezTo>
                <a:cubicBezTo>
                  <a:pt x="12" y="271"/>
                  <a:pt x="12" y="271"/>
                  <a:pt x="12" y="270"/>
                </a:cubicBezTo>
                <a:cubicBezTo>
                  <a:pt x="12" y="270"/>
                  <a:pt x="12" y="270"/>
                  <a:pt x="12" y="271"/>
                </a:cubicBezTo>
                <a:cubicBezTo>
                  <a:pt x="12" y="271"/>
                  <a:pt x="11" y="272"/>
                  <a:pt x="11" y="272"/>
                </a:cubicBezTo>
                <a:close/>
                <a:moveTo>
                  <a:pt x="13" y="270"/>
                </a:moveTo>
                <a:cubicBezTo>
                  <a:pt x="13" y="270"/>
                  <a:pt x="13" y="270"/>
                  <a:pt x="13" y="270"/>
                </a:cubicBezTo>
                <a:cubicBezTo>
                  <a:pt x="13" y="270"/>
                  <a:pt x="13" y="270"/>
                  <a:pt x="13" y="270"/>
                </a:cubicBezTo>
                <a:cubicBezTo>
                  <a:pt x="13" y="270"/>
                  <a:pt x="13" y="270"/>
                  <a:pt x="13" y="270"/>
                </a:cubicBezTo>
                <a:close/>
                <a:moveTo>
                  <a:pt x="19" y="285"/>
                </a:moveTo>
                <a:cubicBezTo>
                  <a:pt x="19" y="285"/>
                  <a:pt x="19" y="284"/>
                  <a:pt x="19" y="285"/>
                </a:cubicBezTo>
                <a:close/>
                <a:moveTo>
                  <a:pt x="20" y="288"/>
                </a:moveTo>
                <a:cubicBezTo>
                  <a:pt x="19" y="288"/>
                  <a:pt x="22" y="288"/>
                  <a:pt x="20" y="288"/>
                </a:cubicBezTo>
                <a:close/>
                <a:moveTo>
                  <a:pt x="33" y="308"/>
                </a:moveTo>
                <a:cubicBezTo>
                  <a:pt x="32" y="309"/>
                  <a:pt x="33" y="308"/>
                  <a:pt x="33" y="308"/>
                </a:cubicBezTo>
                <a:close/>
                <a:moveTo>
                  <a:pt x="28" y="301"/>
                </a:moveTo>
                <a:cubicBezTo>
                  <a:pt x="27" y="301"/>
                  <a:pt x="29" y="300"/>
                  <a:pt x="28" y="301"/>
                </a:cubicBezTo>
                <a:close/>
                <a:moveTo>
                  <a:pt x="28" y="297"/>
                </a:moveTo>
                <a:cubicBezTo>
                  <a:pt x="27" y="298"/>
                  <a:pt x="28" y="297"/>
                  <a:pt x="28" y="297"/>
                </a:cubicBezTo>
                <a:close/>
                <a:moveTo>
                  <a:pt x="27" y="297"/>
                </a:moveTo>
                <a:cubicBezTo>
                  <a:pt x="27" y="297"/>
                  <a:pt x="28" y="296"/>
                  <a:pt x="27" y="297"/>
                </a:cubicBezTo>
                <a:close/>
                <a:moveTo>
                  <a:pt x="25" y="296"/>
                </a:moveTo>
                <a:cubicBezTo>
                  <a:pt x="25" y="296"/>
                  <a:pt x="27" y="294"/>
                  <a:pt x="25" y="296"/>
                </a:cubicBezTo>
                <a:close/>
                <a:moveTo>
                  <a:pt x="21" y="274"/>
                </a:moveTo>
                <a:cubicBezTo>
                  <a:pt x="22" y="274"/>
                  <a:pt x="23" y="274"/>
                  <a:pt x="23" y="275"/>
                </a:cubicBezTo>
                <a:cubicBezTo>
                  <a:pt x="23" y="275"/>
                  <a:pt x="23" y="276"/>
                  <a:pt x="23" y="277"/>
                </a:cubicBezTo>
                <a:cubicBezTo>
                  <a:pt x="23" y="276"/>
                  <a:pt x="22" y="276"/>
                  <a:pt x="22" y="276"/>
                </a:cubicBezTo>
                <a:cubicBezTo>
                  <a:pt x="22" y="275"/>
                  <a:pt x="22" y="275"/>
                  <a:pt x="21" y="274"/>
                </a:cubicBezTo>
                <a:close/>
                <a:moveTo>
                  <a:pt x="22" y="276"/>
                </a:moveTo>
                <a:cubicBezTo>
                  <a:pt x="22" y="276"/>
                  <a:pt x="23" y="276"/>
                  <a:pt x="23" y="277"/>
                </a:cubicBezTo>
                <a:cubicBezTo>
                  <a:pt x="24" y="278"/>
                  <a:pt x="24" y="279"/>
                  <a:pt x="24" y="279"/>
                </a:cubicBezTo>
                <a:cubicBezTo>
                  <a:pt x="23" y="279"/>
                  <a:pt x="22" y="278"/>
                  <a:pt x="22" y="276"/>
                </a:cubicBezTo>
                <a:close/>
                <a:moveTo>
                  <a:pt x="24" y="276"/>
                </a:moveTo>
                <a:cubicBezTo>
                  <a:pt x="24" y="275"/>
                  <a:pt x="24" y="276"/>
                  <a:pt x="24" y="276"/>
                </a:cubicBezTo>
                <a:close/>
                <a:moveTo>
                  <a:pt x="58" y="334"/>
                </a:moveTo>
                <a:cubicBezTo>
                  <a:pt x="57" y="335"/>
                  <a:pt x="58" y="334"/>
                  <a:pt x="58" y="334"/>
                </a:cubicBezTo>
                <a:close/>
                <a:moveTo>
                  <a:pt x="57" y="334"/>
                </a:moveTo>
                <a:cubicBezTo>
                  <a:pt x="57" y="334"/>
                  <a:pt x="58" y="333"/>
                  <a:pt x="57" y="334"/>
                </a:cubicBezTo>
                <a:close/>
                <a:moveTo>
                  <a:pt x="54" y="333"/>
                </a:moveTo>
                <a:cubicBezTo>
                  <a:pt x="53" y="333"/>
                  <a:pt x="55" y="333"/>
                  <a:pt x="54" y="333"/>
                </a:cubicBezTo>
                <a:close/>
                <a:moveTo>
                  <a:pt x="51" y="333"/>
                </a:moveTo>
                <a:cubicBezTo>
                  <a:pt x="51" y="333"/>
                  <a:pt x="52" y="332"/>
                  <a:pt x="51" y="333"/>
                </a:cubicBezTo>
                <a:close/>
                <a:moveTo>
                  <a:pt x="47" y="318"/>
                </a:moveTo>
                <a:cubicBezTo>
                  <a:pt x="46" y="318"/>
                  <a:pt x="48" y="318"/>
                  <a:pt x="47" y="318"/>
                </a:cubicBezTo>
                <a:close/>
                <a:moveTo>
                  <a:pt x="50" y="336"/>
                </a:moveTo>
                <a:cubicBezTo>
                  <a:pt x="50" y="335"/>
                  <a:pt x="50" y="336"/>
                  <a:pt x="50" y="336"/>
                </a:cubicBezTo>
                <a:close/>
                <a:moveTo>
                  <a:pt x="51" y="330"/>
                </a:moveTo>
                <a:cubicBezTo>
                  <a:pt x="50" y="330"/>
                  <a:pt x="51" y="330"/>
                  <a:pt x="51" y="330"/>
                </a:cubicBezTo>
                <a:close/>
                <a:moveTo>
                  <a:pt x="50" y="326"/>
                </a:moveTo>
                <a:cubicBezTo>
                  <a:pt x="50" y="326"/>
                  <a:pt x="50" y="328"/>
                  <a:pt x="50" y="328"/>
                </a:cubicBezTo>
                <a:cubicBezTo>
                  <a:pt x="49" y="328"/>
                  <a:pt x="49" y="325"/>
                  <a:pt x="48" y="326"/>
                </a:cubicBezTo>
                <a:cubicBezTo>
                  <a:pt x="47" y="326"/>
                  <a:pt x="50" y="324"/>
                  <a:pt x="50" y="326"/>
                </a:cubicBezTo>
                <a:close/>
                <a:moveTo>
                  <a:pt x="48" y="317"/>
                </a:moveTo>
                <a:cubicBezTo>
                  <a:pt x="47" y="317"/>
                  <a:pt x="49" y="317"/>
                  <a:pt x="48" y="317"/>
                </a:cubicBezTo>
                <a:close/>
                <a:moveTo>
                  <a:pt x="48" y="320"/>
                </a:moveTo>
                <a:cubicBezTo>
                  <a:pt x="46" y="321"/>
                  <a:pt x="49" y="319"/>
                  <a:pt x="48" y="320"/>
                </a:cubicBezTo>
                <a:close/>
                <a:moveTo>
                  <a:pt x="47" y="314"/>
                </a:moveTo>
                <a:cubicBezTo>
                  <a:pt x="46" y="315"/>
                  <a:pt x="48" y="314"/>
                  <a:pt x="47" y="314"/>
                </a:cubicBezTo>
                <a:close/>
                <a:moveTo>
                  <a:pt x="46" y="314"/>
                </a:moveTo>
                <a:cubicBezTo>
                  <a:pt x="45" y="314"/>
                  <a:pt x="48" y="314"/>
                  <a:pt x="46" y="314"/>
                </a:cubicBezTo>
                <a:close/>
                <a:moveTo>
                  <a:pt x="46" y="319"/>
                </a:moveTo>
                <a:cubicBezTo>
                  <a:pt x="45" y="320"/>
                  <a:pt x="47" y="319"/>
                  <a:pt x="46" y="319"/>
                </a:cubicBezTo>
                <a:close/>
                <a:moveTo>
                  <a:pt x="44" y="320"/>
                </a:moveTo>
                <a:cubicBezTo>
                  <a:pt x="43" y="321"/>
                  <a:pt x="44" y="320"/>
                  <a:pt x="44" y="320"/>
                </a:cubicBezTo>
                <a:close/>
                <a:moveTo>
                  <a:pt x="44" y="320"/>
                </a:moveTo>
                <a:cubicBezTo>
                  <a:pt x="43" y="321"/>
                  <a:pt x="45" y="319"/>
                  <a:pt x="44" y="320"/>
                </a:cubicBezTo>
                <a:close/>
                <a:moveTo>
                  <a:pt x="44" y="319"/>
                </a:moveTo>
                <a:cubicBezTo>
                  <a:pt x="44" y="319"/>
                  <a:pt x="45" y="318"/>
                  <a:pt x="44" y="319"/>
                </a:cubicBezTo>
                <a:close/>
                <a:moveTo>
                  <a:pt x="28" y="282"/>
                </a:moveTo>
                <a:cubicBezTo>
                  <a:pt x="27" y="281"/>
                  <a:pt x="26" y="280"/>
                  <a:pt x="26" y="279"/>
                </a:cubicBezTo>
                <a:cubicBezTo>
                  <a:pt x="26" y="280"/>
                  <a:pt x="28" y="281"/>
                  <a:pt x="29" y="282"/>
                </a:cubicBezTo>
                <a:cubicBezTo>
                  <a:pt x="29" y="282"/>
                  <a:pt x="28" y="282"/>
                  <a:pt x="28" y="282"/>
                </a:cubicBezTo>
                <a:close/>
                <a:moveTo>
                  <a:pt x="45" y="303"/>
                </a:moveTo>
                <a:cubicBezTo>
                  <a:pt x="44" y="304"/>
                  <a:pt x="47" y="302"/>
                  <a:pt x="45" y="303"/>
                </a:cubicBezTo>
                <a:close/>
                <a:moveTo>
                  <a:pt x="47" y="309"/>
                </a:moveTo>
                <a:cubicBezTo>
                  <a:pt x="46" y="308"/>
                  <a:pt x="48" y="308"/>
                  <a:pt x="47" y="309"/>
                </a:cubicBezTo>
                <a:close/>
                <a:moveTo>
                  <a:pt x="47" y="305"/>
                </a:moveTo>
                <a:cubicBezTo>
                  <a:pt x="47" y="305"/>
                  <a:pt x="48" y="304"/>
                  <a:pt x="47" y="305"/>
                </a:cubicBezTo>
                <a:close/>
                <a:moveTo>
                  <a:pt x="43" y="297"/>
                </a:moveTo>
                <a:cubicBezTo>
                  <a:pt x="43" y="297"/>
                  <a:pt x="44" y="299"/>
                  <a:pt x="42" y="299"/>
                </a:cubicBezTo>
                <a:cubicBezTo>
                  <a:pt x="42" y="298"/>
                  <a:pt x="43" y="297"/>
                  <a:pt x="43" y="297"/>
                </a:cubicBezTo>
                <a:close/>
                <a:moveTo>
                  <a:pt x="40" y="295"/>
                </a:moveTo>
                <a:cubicBezTo>
                  <a:pt x="39" y="293"/>
                  <a:pt x="42" y="298"/>
                  <a:pt x="40" y="295"/>
                </a:cubicBezTo>
                <a:close/>
                <a:moveTo>
                  <a:pt x="40" y="293"/>
                </a:moveTo>
                <a:cubicBezTo>
                  <a:pt x="38" y="294"/>
                  <a:pt x="41" y="292"/>
                  <a:pt x="40" y="293"/>
                </a:cubicBezTo>
                <a:close/>
                <a:moveTo>
                  <a:pt x="39" y="292"/>
                </a:moveTo>
                <a:cubicBezTo>
                  <a:pt x="38" y="292"/>
                  <a:pt x="39" y="292"/>
                  <a:pt x="39" y="292"/>
                </a:cubicBezTo>
                <a:close/>
                <a:moveTo>
                  <a:pt x="37" y="290"/>
                </a:moveTo>
                <a:cubicBezTo>
                  <a:pt x="36" y="291"/>
                  <a:pt x="37" y="290"/>
                  <a:pt x="37" y="290"/>
                </a:cubicBezTo>
                <a:close/>
                <a:moveTo>
                  <a:pt x="60" y="286"/>
                </a:moveTo>
                <a:cubicBezTo>
                  <a:pt x="60" y="285"/>
                  <a:pt x="59" y="287"/>
                  <a:pt x="60" y="286"/>
                </a:cubicBezTo>
                <a:close/>
                <a:moveTo>
                  <a:pt x="45" y="283"/>
                </a:moveTo>
                <a:cubicBezTo>
                  <a:pt x="46" y="284"/>
                  <a:pt x="46" y="284"/>
                  <a:pt x="45" y="283"/>
                </a:cubicBezTo>
                <a:close/>
                <a:moveTo>
                  <a:pt x="38" y="280"/>
                </a:moveTo>
                <a:cubicBezTo>
                  <a:pt x="39" y="280"/>
                  <a:pt x="39" y="280"/>
                  <a:pt x="40" y="280"/>
                </a:cubicBezTo>
                <a:cubicBezTo>
                  <a:pt x="39" y="280"/>
                  <a:pt x="38" y="280"/>
                  <a:pt x="38" y="280"/>
                </a:cubicBezTo>
                <a:close/>
                <a:moveTo>
                  <a:pt x="39" y="277"/>
                </a:moveTo>
                <a:cubicBezTo>
                  <a:pt x="40" y="277"/>
                  <a:pt x="40" y="277"/>
                  <a:pt x="41" y="278"/>
                </a:cubicBezTo>
                <a:cubicBezTo>
                  <a:pt x="40" y="279"/>
                  <a:pt x="38" y="276"/>
                  <a:pt x="39" y="277"/>
                </a:cubicBezTo>
                <a:close/>
                <a:moveTo>
                  <a:pt x="43" y="285"/>
                </a:moveTo>
                <a:cubicBezTo>
                  <a:pt x="45" y="285"/>
                  <a:pt x="46" y="285"/>
                  <a:pt x="47" y="286"/>
                </a:cubicBezTo>
                <a:cubicBezTo>
                  <a:pt x="47" y="286"/>
                  <a:pt x="43" y="285"/>
                  <a:pt x="43" y="285"/>
                </a:cubicBezTo>
                <a:close/>
                <a:moveTo>
                  <a:pt x="58" y="290"/>
                </a:moveTo>
                <a:cubicBezTo>
                  <a:pt x="58" y="290"/>
                  <a:pt x="60" y="292"/>
                  <a:pt x="60" y="292"/>
                </a:cubicBezTo>
                <a:cubicBezTo>
                  <a:pt x="60" y="291"/>
                  <a:pt x="59" y="291"/>
                  <a:pt x="58" y="290"/>
                </a:cubicBezTo>
                <a:close/>
                <a:moveTo>
                  <a:pt x="68" y="291"/>
                </a:moveTo>
                <a:cubicBezTo>
                  <a:pt x="69" y="291"/>
                  <a:pt x="73" y="291"/>
                  <a:pt x="72" y="292"/>
                </a:cubicBezTo>
                <a:cubicBezTo>
                  <a:pt x="72" y="294"/>
                  <a:pt x="69" y="291"/>
                  <a:pt x="68" y="291"/>
                </a:cubicBezTo>
                <a:close/>
                <a:moveTo>
                  <a:pt x="78" y="294"/>
                </a:moveTo>
                <a:cubicBezTo>
                  <a:pt x="79" y="294"/>
                  <a:pt x="83" y="295"/>
                  <a:pt x="83" y="295"/>
                </a:cubicBezTo>
                <a:cubicBezTo>
                  <a:pt x="82" y="295"/>
                  <a:pt x="78" y="295"/>
                  <a:pt x="78" y="294"/>
                </a:cubicBezTo>
                <a:close/>
                <a:moveTo>
                  <a:pt x="88" y="297"/>
                </a:moveTo>
                <a:cubicBezTo>
                  <a:pt x="87" y="296"/>
                  <a:pt x="86" y="296"/>
                  <a:pt x="85" y="295"/>
                </a:cubicBezTo>
                <a:cubicBezTo>
                  <a:pt x="85" y="295"/>
                  <a:pt x="89" y="296"/>
                  <a:pt x="88" y="297"/>
                </a:cubicBezTo>
                <a:close/>
                <a:moveTo>
                  <a:pt x="89" y="297"/>
                </a:moveTo>
                <a:cubicBezTo>
                  <a:pt x="90" y="297"/>
                  <a:pt x="98" y="298"/>
                  <a:pt x="98" y="298"/>
                </a:cubicBezTo>
                <a:cubicBezTo>
                  <a:pt x="97" y="300"/>
                  <a:pt x="90" y="297"/>
                  <a:pt x="89" y="297"/>
                </a:cubicBezTo>
                <a:close/>
                <a:moveTo>
                  <a:pt x="100" y="300"/>
                </a:moveTo>
                <a:cubicBezTo>
                  <a:pt x="96" y="299"/>
                  <a:pt x="102" y="300"/>
                  <a:pt x="102" y="301"/>
                </a:cubicBezTo>
                <a:cubicBezTo>
                  <a:pt x="101" y="301"/>
                  <a:pt x="100" y="301"/>
                  <a:pt x="100" y="300"/>
                </a:cubicBezTo>
                <a:close/>
                <a:moveTo>
                  <a:pt x="115" y="301"/>
                </a:moveTo>
                <a:cubicBezTo>
                  <a:pt x="116" y="302"/>
                  <a:pt x="116" y="302"/>
                  <a:pt x="116" y="302"/>
                </a:cubicBezTo>
                <a:cubicBezTo>
                  <a:pt x="116" y="302"/>
                  <a:pt x="101" y="299"/>
                  <a:pt x="100" y="299"/>
                </a:cubicBezTo>
                <a:cubicBezTo>
                  <a:pt x="102" y="300"/>
                  <a:pt x="124" y="301"/>
                  <a:pt x="124" y="301"/>
                </a:cubicBezTo>
                <a:cubicBezTo>
                  <a:pt x="124" y="300"/>
                  <a:pt x="128" y="301"/>
                  <a:pt x="129" y="301"/>
                </a:cubicBezTo>
                <a:cubicBezTo>
                  <a:pt x="129" y="302"/>
                  <a:pt x="117" y="301"/>
                  <a:pt x="115" y="301"/>
                </a:cubicBezTo>
                <a:close/>
                <a:moveTo>
                  <a:pt x="153" y="305"/>
                </a:moveTo>
                <a:cubicBezTo>
                  <a:pt x="152" y="306"/>
                  <a:pt x="144" y="306"/>
                  <a:pt x="144" y="305"/>
                </a:cubicBezTo>
                <a:cubicBezTo>
                  <a:pt x="144" y="304"/>
                  <a:pt x="154" y="305"/>
                  <a:pt x="153" y="305"/>
                </a:cubicBezTo>
                <a:close/>
                <a:moveTo>
                  <a:pt x="162" y="303"/>
                </a:moveTo>
                <a:cubicBezTo>
                  <a:pt x="163" y="302"/>
                  <a:pt x="163" y="302"/>
                  <a:pt x="164" y="303"/>
                </a:cubicBezTo>
                <a:cubicBezTo>
                  <a:pt x="165" y="303"/>
                  <a:pt x="170" y="303"/>
                  <a:pt x="170" y="302"/>
                </a:cubicBezTo>
                <a:cubicBezTo>
                  <a:pt x="169" y="304"/>
                  <a:pt x="164" y="304"/>
                  <a:pt x="162" y="303"/>
                </a:cubicBezTo>
                <a:close/>
                <a:moveTo>
                  <a:pt x="176" y="299"/>
                </a:moveTo>
                <a:cubicBezTo>
                  <a:pt x="176" y="300"/>
                  <a:pt x="175" y="300"/>
                  <a:pt x="174" y="299"/>
                </a:cubicBezTo>
                <a:cubicBezTo>
                  <a:pt x="171" y="299"/>
                  <a:pt x="176" y="299"/>
                  <a:pt x="176" y="299"/>
                </a:cubicBezTo>
                <a:close/>
                <a:moveTo>
                  <a:pt x="175" y="303"/>
                </a:moveTo>
                <a:cubicBezTo>
                  <a:pt x="174" y="302"/>
                  <a:pt x="179" y="302"/>
                  <a:pt x="179" y="302"/>
                </a:cubicBezTo>
                <a:cubicBezTo>
                  <a:pt x="178" y="302"/>
                  <a:pt x="176" y="304"/>
                  <a:pt x="175" y="303"/>
                </a:cubicBezTo>
                <a:close/>
                <a:moveTo>
                  <a:pt x="177" y="304"/>
                </a:moveTo>
                <a:cubicBezTo>
                  <a:pt x="178" y="304"/>
                  <a:pt x="179" y="304"/>
                  <a:pt x="179" y="304"/>
                </a:cubicBezTo>
                <a:cubicBezTo>
                  <a:pt x="179" y="304"/>
                  <a:pt x="177" y="305"/>
                  <a:pt x="177" y="304"/>
                </a:cubicBezTo>
                <a:close/>
                <a:moveTo>
                  <a:pt x="181" y="299"/>
                </a:moveTo>
                <a:cubicBezTo>
                  <a:pt x="181" y="298"/>
                  <a:pt x="181" y="299"/>
                  <a:pt x="181" y="299"/>
                </a:cubicBezTo>
                <a:close/>
                <a:moveTo>
                  <a:pt x="185" y="301"/>
                </a:moveTo>
                <a:cubicBezTo>
                  <a:pt x="184" y="300"/>
                  <a:pt x="185" y="302"/>
                  <a:pt x="185" y="301"/>
                </a:cubicBezTo>
                <a:close/>
                <a:moveTo>
                  <a:pt x="184" y="299"/>
                </a:moveTo>
                <a:cubicBezTo>
                  <a:pt x="184" y="298"/>
                  <a:pt x="187" y="300"/>
                  <a:pt x="184" y="299"/>
                </a:cubicBezTo>
                <a:close/>
                <a:moveTo>
                  <a:pt x="189" y="302"/>
                </a:moveTo>
                <a:cubicBezTo>
                  <a:pt x="187" y="301"/>
                  <a:pt x="192" y="301"/>
                  <a:pt x="192" y="301"/>
                </a:cubicBezTo>
                <a:cubicBezTo>
                  <a:pt x="191" y="302"/>
                  <a:pt x="190" y="302"/>
                  <a:pt x="189" y="302"/>
                </a:cubicBezTo>
                <a:close/>
                <a:moveTo>
                  <a:pt x="193" y="301"/>
                </a:moveTo>
                <a:cubicBezTo>
                  <a:pt x="194" y="300"/>
                  <a:pt x="195" y="300"/>
                  <a:pt x="196" y="300"/>
                </a:cubicBezTo>
                <a:cubicBezTo>
                  <a:pt x="197" y="300"/>
                  <a:pt x="193" y="301"/>
                  <a:pt x="193" y="301"/>
                </a:cubicBezTo>
                <a:close/>
                <a:moveTo>
                  <a:pt x="196" y="302"/>
                </a:moveTo>
                <a:cubicBezTo>
                  <a:pt x="198" y="301"/>
                  <a:pt x="197" y="302"/>
                  <a:pt x="196" y="302"/>
                </a:cubicBezTo>
                <a:close/>
                <a:moveTo>
                  <a:pt x="228" y="295"/>
                </a:moveTo>
                <a:cubicBezTo>
                  <a:pt x="227" y="294"/>
                  <a:pt x="228" y="296"/>
                  <a:pt x="228" y="295"/>
                </a:cubicBezTo>
                <a:close/>
                <a:moveTo>
                  <a:pt x="209" y="299"/>
                </a:moveTo>
                <a:cubicBezTo>
                  <a:pt x="210" y="298"/>
                  <a:pt x="211" y="298"/>
                  <a:pt x="212" y="298"/>
                </a:cubicBezTo>
                <a:cubicBezTo>
                  <a:pt x="211" y="299"/>
                  <a:pt x="210" y="299"/>
                  <a:pt x="209" y="299"/>
                </a:cubicBezTo>
                <a:close/>
                <a:moveTo>
                  <a:pt x="213" y="299"/>
                </a:moveTo>
                <a:cubicBezTo>
                  <a:pt x="215" y="298"/>
                  <a:pt x="214" y="299"/>
                  <a:pt x="213" y="299"/>
                </a:cubicBezTo>
                <a:close/>
                <a:moveTo>
                  <a:pt x="215" y="296"/>
                </a:moveTo>
                <a:cubicBezTo>
                  <a:pt x="214" y="296"/>
                  <a:pt x="214" y="296"/>
                  <a:pt x="213" y="296"/>
                </a:cubicBezTo>
                <a:cubicBezTo>
                  <a:pt x="213" y="295"/>
                  <a:pt x="215" y="296"/>
                  <a:pt x="215" y="296"/>
                </a:cubicBezTo>
                <a:close/>
                <a:moveTo>
                  <a:pt x="221" y="295"/>
                </a:moveTo>
                <a:cubicBezTo>
                  <a:pt x="220" y="294"/>
                  <a:pt x="221" y="297"/>
                  <a:pt x="221" y="295"/>
                </a:cubicBezTo>
                <a:close/>
                <a:moveTo>
                  <a:pt x="222" y="293"/>
                </a:moveTo>
                <a:cubicBezTo>
                  <a:pt x="224" y="294"/>
                  <a:pt x="223" y="294"/>
                  <a:pt x="222" y="294"/>
                </a:cubicBezTo>
                <a:cubicBezTo>
                  <a:pt x="221" y="294"/>
                  <a:pt x="221" y="293"/>
                  <a:pt x="222" y="293"/>
                </a:cubicBezTo>
                <a:close/>
                <a:moveTo>
                  <a:pt x="222" y="297"/>
                </a:moveTo>
                <a:cubicBezTo>
                  <a:pt x="223" y="297"/>
                  <a:pt x="224" y="297"/>
                  <a:pt x="225" y="297"/>
                </a:cubicBezTo>
                <a:cubicBezTo>
                  <a:pt x="225" y="297"/>
                  <a:pt x="221" y="298"/>
                  <a:pt x="222" y="297"/>
                </a:cubicBezTo>
                <a:close/>
                <a:moveTo>
                  <a:pt x="226" y="296"/>
                </a:moveTo>
                <a:cubicBezTo>
                  <a:pt x="226" y="295"/>
                  <a:pt x="229" y="296"/>
                  <a:pt x="230" y="296"/>
                </a:cubicBezTo>
                <a:cubicBezTo>
                  <a:pt x="228" y="296"/>
                  <a:pt x="226" y="297"/>
                  <a:pt x="226" y="296"/>
                </a:cubicBezTo>
                <a:close/>
                <a:moveTo>
                  <a:pt x="234" y="294"/>
                </a:moveTo>
                <a:cubicBezTo>
                  <a:pt x="233" y="294"/>
                  <a:pt x="232" y="294"/>
                  <a:pt x="232" y="294"/>
                </a:cubicBezTo>
                <a:cubicBezTo>
                  <a:pt x="232" y="293"/>
                  <a:pt x="234" y="293"/>
                  <a:pt x="234" y="294"/>
                </a:cubicBezTo>
                <a:close/>
                <a:moveTo>
                  <a:pt x="233" y="291"/>
                </a:moveTo>
                <a:cubicBezTo>
                  <a:pt x="234" y="290"/>
                  <a:pt x="234" y="290"/>
                  <a:pt x="235" y="290"/>
                </a:cubicBezTo>
                <a:cubicBezTo>
                  <a:pt x="235" y="291"/>
                  <a:pt x="234" y="291"/>
                  <a:pt x="233" y="291"/>
                </a:cubicBezTo>
                <a:close/>
                <a:moveTo>
                  <a:pt x="257" y="283"/>
                </a:moveTo>
                <a:cubicBezTo>
                  <a:pt x="258" y="283"/>
                  <a:pt x="258" y="282"/>
                  <a:pt x="259" y="282"/>
                </a:cubicBezTo>
                <a:cubicBezTo>
                  <a:pt x="259" y="283"/>
                  <a:pt x="255" y="284"/>
                  <a:pt x="257" y="283"/>
                </a:cubicBezTo>
                <a:close/>
                <a:moveTo>
                  <a:pt x="494" y="29"/>
                </a:moveTo>
                <a:cubicBezTo>
                  <a:pt x="493" y="30"/>
                  <a:pt x="493" y="31"/>
                  <a:pt x="492" y="33"/>
                </a:cubicBezTo>
                <a:cubicBezTo>
                  <a:pt x="491" y="31"/>
                  <a:pt x="494" y="29"/>
                  <a:pt x="494" y="29"/>
                </a:cubicBezTo>
                <a:close/>
                <a:moveTo>
                  <a:pt x="486" y="47"/>
                </a:moveTo>
                <a:cubicBezTo>
                  <a:pt x="487" y="45"/>
                  <a:pt x="487" y="42"/>
                  <a:pt x="489" y="40"/>
                </a:cubicBezTo>
                <a:cubicBezTo>
                  <a:pt x="487" y="42"/>
                  <a:pt x="486" y="48"/>
                  <a:pt x="485" y="51"/>
                </a:cubicBezTo>
                <a:cubicBezTo>
                  <a:pt x="485" y="51"/>
                  <a:pt x="486" y="47"/>
                  <a:pt x="486" y="47"/>
                </a:cubicBezTo>
                <a:close/>
                <a:moveTo>
                  <a:pt x="483" y="59"/>
                </a:moveTo>
                <a:cubicBezTo>
                  <a:pt x="483" y="61"/>
                  <a:pt x="483" y="62"/>
                  <a:pt x="482" y="63"/>
                </a:cubicBezTo>
                <a:cubicBezTo>
                  <a:pt x="482" y="61"/>
                  <a:pt x="483" y="60"/>
                  <a:pt x="483" y="59"/>
                </a:cubicBezTo>
                <a:close/>
                <a:moveTo>
                  <a:pt x="474" y="81"/>
                </a:moveTo>
                <a:cubicBezTo>
                  <a:pt x="475" y="81"/>
                  <a:pt x="476" y="79"/>
                  <a:pt x="474" y="81"/>
                </a:cubicBezTo>
                <a:close/>
                <a:moveTo>
                  <a:pt x="471" y="88"/>
                </a:moveTo>
                <a:cubicBezTo>
                  <a:pt x="472" y="86"/>
                  <a:pt x="472" y="85"/>
                  <a:pt x="473" y="84"/>
                </a:cubicBezTo>
                <a:cubicBezTo>
                  <a:pt x="473" y="85"/>
                  <a:pt x="471" y="89"/>
                  <a:pt x="471" y="88"/>
                </a:cubicBezTo>
                <a:close/>
                <a:moveTo>
                  <a:pt x="468" y="95"/>
                </a:moveTo>
                <a:cubicBezTo>
                  <a:pt x="467" y="97"/>
                  <a:pt x="463" y="104"/>
                  <a:pt x="463" y="104"/>
                </a:cubicBezTo>
                <a:cubicBezTo>
                  <a:pt x="464" y="101"/>
                  <a:pt x="467" y="98"/>
                  <a:pt x="468" y="95"/>
                </a:cubicBezTo>
                <a:close/>
                <a:moveTo>
                  <a:pt x="460" y="107"/>
                </a:moveTo>
                <a:cubicBezTo>
                  <a:pt x="460" y="106"/>
                  <a:pt x="461" y="105"/>
                  <a:pt x="462" y="104"/>
                </a:cubicBezTo>
                <a:cubicBezTo>
                  <a:pt x="462" y="105"/>
                  <a:pt x="460" y="108"/>
                  <a:pt x="460" y="107"/>
                </a:cubicBezTo>
                <a:close/>
                <a:moveTo>
                  <a:pt x="425" y="161"/>
                </a:moveTo>
                <a:cubicBezTo>
                  <a:pt x="425" y="161"/>
                  <a:pt x="422" y="164"/>
                  <a:pt x="422" y="164"/>
                </a:cubicBezTo>
                <a:cubicBezTo>
                  <a:pt x="421" y="163"/>
                  <a:pt x="424" y="161"/>
                  <a:pt x="425" y="161"/>
                </a:cubicBezTo>
                <a:close/>
                <a:moveTo>
                  <a:pt x="419" y="166"/>
                </a:moveTo>
                <a:cubicBezTo>
                  <a:pt x="419" y="166"/>
                  <a:pt x="419" y="168"/>
                  <a:pt x="419" y="168"/>
                </a:cubicBezTo>
                <a:cubicBezTo>
                  <a:pt x="419" y="169"/>
                  <a:pt x="418" y="169"/>
                  <a:pt x="417" y="168"/>
                </a:cubicBezTo>
                <a:cubicBezTo>
                  <a:pt x="417" y="167"/>
                  <a:pt x="418" y="167"/>
                  <a:pt x="419" y="166"/>
                </a:cubicBezTo>
                <a:close/>
                <a:moveTo>
                  <a:pt x="416" y="172"/>
                </a:moveTo>
                <a:cubicBezTo>
                  <a:pt x="415" y="173"/>
                  <a:pt x="414" y="174"/>
                  <a:pt x="414" y="174"/>
                </a:cubicBezTo>
                <a:cubicBezTo>
                  <a:pt x="414" y="173"/>
                  <a:pt x="415" y="172"/>
                  <a:pt x="416" y="172"/>
                </a:cubicBezTo>
                <a:close/>
                <a:moveTo>
                  <a:pt x="411" y="178"/>
                </a:moveTo>
                <a:cubicBezTo>
                  <a:pt x="410" y="177"/>
                  <a:pt x="411" y="178"/>
                  <a:pt x="411" y="178"/>
                </a:cubicBezTo>
                <a:close/>
                <a:moveTo>
                  <a:pt x="409" y="180"/>
                </a:moveTo>
                <a:cubicBezTo>
                  <a:pt x="408" y="181"/>
                  <a:pt x="408" y="181"/>
                  <a:pt x="407" y="182"/>
                </a:cubicBezTo>
                <a:cubicBezTo>
                  <a:pt x="412" y="178"/>
                  <a:pt x="432" y="154"/>
                  <a:pt x="433" y="151"/>
                </a:cubicBezTo>
                <a:cubicBezTo>
                  <a:pt x="433" y="152"/>
                  <a:pt x="429" y="157"/>
                  <a:pt x="427" y="158"/>
                </a:cubicBezTo>
                <a:cubicBezTo>
                  <a:pt x="428" y="157"/>
                  <a:pt x="428" y="154"/>
                  <a:pt x="427" y="155"/>
                </a:cubicBezTo>
                <a:cubicBezTo>
                  <a:pt x="429" y="153"/>
                  <a:pt x="444" y="137"/>
                  <a:pt x="443" y="136"/>
                </a:cubicBezTo>
                <a:cubicBezTo>
                  <a:pt x="443" y="137"/>
                  <a:pt x="442" y="137"/>
                  <a:pt x="441" y="137"/>
                </a:cubicBezTo>
                <a:cubicBezTo>
                  <a:pt x="441" y="135"/>
                  <a:pt x="452" y="124"/>
                  <a:pt x="453" y="122"/>
                </a:cubicBezTo>
                <a:cubicBezTo>
                  <a:pt x="455" y="118"/>
                  <a:pt x="461" y="111"/>
                  <a:pt x="462" y="108"/>
                </a:cubicBezTo>
                <a:cubicBezTo>
                  <a:pt x="461" y="114"/>
                  <a:pt x="453" y="123"/>
                  <a:pt x="450" y="129"/>
                </a:cubicBezTo>
                <a:cubicBezTo>
                  <a:pt x="445" y="136"/>
                  <a:pt x="441" y="143"/>
                  <a:pt x="435" y="150"/>
                </a:cubicBezTo>
                <a:cubicBezTo>
                  <a:pt x="428" y="160"/>
                  <a:pt x="421" y="169"/>
                  <a:pt x="412" y="178"/>
                </a:cubicBezTo>
                <a:cubicBezTo>
                  <a:pt x="409" y="181"/>
                  <a:pt x="406" y="185"/>
                  <a:pt x="403" y="188"/>
                </a:cubicBezTo>
                <a:cubicBezTo>
                  <a:pt x="406" y="185"/>
                  <a:pt x="408" y="182"/>
                  <a:pt x="409" y="180"/>
                </a:cubicBezTo>
                <a:close/>
                <a:moveTo>
                  <a:pt x="287" y="281"/>
                </a:moveTo>
                <a:cubicBezTo>
                  <a:pt x="287" y="280"/>
                  <a:pt x="287" y="282"/>
                  <a:pt x="287" y="281"/>
                </a:cubicBezTo>
                <a:close/>
                <a:moveTo>
                  <a:pt x="293" y="278"/>
                </a:moveTo>
                <a:cubicBezTo>
                  <a:pt x="294" y="278"/>
                  <a:pt x="294" y="278"/>
                  <a:pt x="295" y="277"/>
                </a:cubicBezTo>
                <a:cubicBezTo>
                  <a:pt x="295" y="277"/>
                  <a:pt x="296" y="276"/>
                  <a:pt x="297" y="277"/>
                </a:cubicBezTo>
                <a:cubicBezTo>
                  <a:pt x="298" y="279"/>
                  <a:pt x="293" y="279"/>
                  <a:pt x="293" y="278"/>
                </a:cubicBezTo>
                <a:close/>
                <a:moveTo>
                  <a:pt x="299" y="276"/>
                </a:moveTo>
                <a:cubicBezTo>
                  <a:pt x="298" y="275"/>
                  <a:pt x="302" y="275"/>
                  <a:pt x="302" y="276"/>
                </a:cubicBezTo>
                <a:cubicBezTo>
                  <a:pt x="301" y="276"/>
                  <a:pt x="300" y="277"/>
                  <a:pt x="299" y="276"/>
                </a:cubicBezTo>
                <a:close/>
                <a:moveTo>
                  <a:pt x="316" y="268"/>
                </a:moveTo>
                <a:cubicBezTo>
                  <a:pt x="315" y="267"/>
                  <a:pt x="320" y="266"/>
                  <a:pt x="320" y="267"/>
                </a:cubicBezTo>
                <a:cubicBezTo>
                  <a:pt x="317" y="270"/>
                  <a:pt x="317" y="268"/>
                  <a:pt x="316" y="268"/>
                </a:cubicBezTo>
                <a:close/>
                <a:moveTo>
                  <a:pt x="356" y="243"/>
                </a:moveTo>
                <a:cubicBezTo>
                  <a:pt x="356" y="242"/>
                  <a:pt x="363" y="238"/>
                  <a:pt x="363" y="238"/>
                </a:cubicBezTo>
                <a:cubicBezTo>
                  <a:pt x="364" y="239"/>
                  <a:pt x="352" y="246"/>
                  <a:pt x="356" y="243"/>
                </a:cubicBezTo>
                <a:close/>
                <a:moveTo>
                  <a:pt x="372" y="231"/>
                </a:moveTo>
                <a:cubicBezTo>
                  <a:pt x="373" y="230"/>
                  <a:pt x="375" y="228"/>
                  <a:pt x="377" y="226"/>
                </a:cubicBezTo>
                <a:cubicBezTo>
                  <a:pt x="375" y="228"/>
                  <a:pt x="373" y="230"/>
                  <a:pt x="372" y="231"/>
                </a:cubicBezTo>
                <a:close/>
                <a:moveTo>
                  <a:pt x="386" y="220"/>
                </a:moveTo>
                <a:cubicBezTo>
                  <a:pt x="386" y="219"/>
                  <a:pt x="387" y="218"/>
                  <a:pt x="388" y="218"/>
                </a:cubicBezTo>
                <a:cubicBezTo>
                  <a:pt x="387" y="219"/>
                  <a:pt x="387" y="219"/>
                  <a:pt x="386" y="220"/>
                </a:cubicBezTo>
                <a:close/>
                <a:moveTo>
                  <a:pt x="395" y="212"/>
                </a:moveTo>
                <a:cubicBezTo>
                  <a:pt x="394" y="211"/>
                  <a:pt x="397" y="209"/>
                  <a:pt x="397" y="210"/>
                </a:cubicBezTo>
                <a:cubicBezTo>
                  <a:pt x="397" y="210"/>
                  <a:pt x="396" y="211"/>
                  <a:pt x="395" y="212"/>
                </a:cubicBezTo>
                <a:close/>
                <a:moveTo>
                  <a:pt x="401" y="205"/>
                </a:moveTo>
                <a:cubicBezTo>
                  <a:pt x="402" y="204"/>
                  <a:pt x="402" y="204"/>
                  <a:pt x="403" y="203"/>
                </a:cubicBezTo>
                <a:cubicBezTo>
                  <a:pt x="403" y="204"/>
                  <a:pt x="402" y="205"/>
                  <a:pt x="401" y="205"/>
                </a:cubicBezTo>
                <a:close/>
                <a:moveTo>
                  <a:pt x="415" y="190"/>
                </a:moveTo>
                <a:cubicBezTo>
                  <a:pt x="416" y="189"/>
                  <a:pt x="416" y="189"/>
                  <a:pt x="417" y="188"/>
                </a:cubicBezTo>
                <a:cubicBezTo>
                  <a:pt x="417" y="189"/>
                  <a:pt x="416" y="190"/>
                  <a:pt x="415" y="190"/>
                </a:cubicBezTo>
                <a:close/>
                <a:moveTo>
                  <a:pt x="466" y="119"/>
                </a:moveTo>
                <a:cubicBezTo>
                  <a:pt x="453" y="138"/>
                  <a:pt x="442" y="157"/>
                  <a:pt x="427" y="175"/>
                </a:cubicBezTo>
                <a:cubicBezTo>
                  <a:pt x="413" y="192"/>
                  <a:pt x="398" y="207"/>
                  <a:pt x="382" y="221"/>
                </a:cubicBezTo>
                <a:cubicBezTo>
                  <a:pt x="375" y="227"/>
                  <a:pt x="369" y="232"/>
                  <a:pt x="362" y="237"/>
                </a:cubicBezTo>
                <a:cubicBezTo>
                  <a:pt x="360" y="238"/>
                  <a:pt x="354" y="244"/>
                  <a:pt x="349" y="248"/>
                </a:cubicBezTo>
                <a:cubicBezTo>
                  <a:pt x="351" y="246"/>
                  <a:pt x="353" y="245"/>
                  <a:pt x="353" y="245"/>
                </a:cubicBezTo>
                <a:cubicBezTo>
                  <a:pt x="355" y="249"/>
                  <a:pt x="329" y="259"/>
                  <a:pt x="329" y="260"/>
                </a:cubicBezTo>
                <a:cubicBezTo>
                  <a:pt x="330" y="260"/>
                  <a:pt x="331" y="259"/>
                  <a:pt x="332" y="259"/>
                </a:cubicBezTo>
                <a:cubicBezTo>
                  <a:pt x="332" y="259"/>
                  <a:pt x="324" y="264"/>
                  <a:pt x="322" y="266"/>
                </a:cubicBezTo>
                <a:cubicBezTo>
                  <a:pt x="323" y="265"/>
                  <a:pt x="324" y="264"/>
                  <a:pt x="325" y="263"/>
                </a:cubicBezTo>
                <a:cubicBezTo>
                  <a:pt x="324" y="262"/>
                  <a:pt x="313" y="268"/>
                  <a:pt x="313" y="268"/>
                </a:cubicBezTo>
                <a:cubicBezTo>
                  <a:pt x="314" y="268"/>
                  <a:pt x="315" y="268"/>
                  <a:pt x="316" y="268"/>
                </a:cubicBezTo>
                <a:cubicBezTo>
                  <a:pt x="316" y="270"/>
                  <a:pt x="310" y="272"/>
                  <a:pt x="308" y="272"/>
                </a:cubicBezTo>
                <a:cubicBezTo>
                  <a:pt x="308" y="272"/>
                  <a:pt x="309" y="272"/>
                  <a:pt x="309" y="272"/>
                </a:cubicBezTo>
                <a:cubicBezTo>
                  <a:pt x="309" y="272"/>
                  <a:pt x="302" y="276"/>
                  <a:pt x="302" y="275"/>
                </a:cubicBezTo>
                <a:cubicBezTo>
                  <a:pt x="302" y="274"/>
                  <a:pt x="303" y="274"/>
                  <a:pt x="303" y="273"/>
                </a:cubicBezTo>
                <a:cubicBezTo>
                  <a:pt x="302" y="273"/>
                  <a:pt x="300" y="273"/>
                  <a:pt x="299" y="274"/>
                </a:cubicBezTo>
                <a:cubicBezTo>
                  <a:pt x="340" y="254"/>
                  <a:pt x="378" y="226"/>
                  <a:pt x="409" y="193"/>
                </a:cubicBezTo>
                <a:cubicBezTo>
                  <a:pt x="427" y="174"/>
                  <a:pt x="444" y="153"/>
                  <a:pt x="458" y="131"/>
                </a:cubicBezTo>
                <a:cubicBezTo>
                  <a:pt x="469" y="112"/>
                  <a:pt x="484" y="89"/>
                  <a:pt x="489" y="68"/>
                </a:cubicBezTo>
                <a:cubicBezTo>
                  <a:pt x="486" y="83"/>
                  <a:pt x="475" y="105"/>
                  <a:pt x="466" y="119"/>
                </a:cubicBezTo>
                <a:close/>
                <a:moveTo>
                  <a:pt x="490" y="38"/>
                </a:moveTo>
                <a:cubicBezTo>
                  <a:pt x="489" y="38"/>
                  <a:pt x="491" y="35"/>
                  <a:pt x="491" y="34"/>
                </a:cubicBezTo>
                <a:cubicBezTo>
                  <a:pt x="491" y="34"/>
                  <a:pt x="490" y="39"/>
                  <a:pt x="490" y="38"/>
                </a:cubicBezTo>
                <a:close/>
                <a:moveTo>
                  <a:pt x="504" y="39"/>
                </a:moveTo>
                <a:cubicBezTo>
                  <a:pt x="504" y="38"/>
                  <a:pt x="506" y="35"/>
                  <a:pt x="506" y="34"/>
                </a:cubicBezTo>
                <a:cubicBezTo>
                  <a:pt x="506" y="35"/>
                  <a:pt x="503" y="40"/>
                  <a:pt x="504" y="39"/>
                </a:cubicBezTo>
                <a:close/>
                <a:moveTo>
                  <a:pt x="510" y="23"/>
                </a:moveTo>
                <a:cubicBezTo>
                  <a:pt x="509" y="23"/>
                  <a:pt x="513" y="20"/>
                  <a:pt x="513" y="19"/>
                </a:cubicBezTo>
                <a:cubicBezTo>
                  <a:pt x="514" y="20"/>
                  <a:pt x="511" y="24"/>
                  <a:pt x="510" y="23"/>
                </a:cubicBezTo>
                <a:close/>
                <a:moveTo>
                  <a:pt x="244" y="295"/>
                </a:moveTo>
                <a:cubicBezTo>
                  <a:pt x="243" y="294"/>
                  <a:pt x="244" y="296"/>
                  <a:pt x="244" y="295"/>
                </a:cubicBezTo>
                <a:close/>
                <a:moveTo>
                  <a:pt x="72" y="297"/>
                </a:moveTo>
                <a:cubicBezTo>
                  <a:pt x="72" y="295"/>
                  <a:pt x="62" y="295"/>
                  <a:pt x="61" y="295"/>
                </a:cubicBezTo>
                <a:cubicBezTo>
                  <a:pt x="62" y="295"/>
                  <a:pt x="71" y="298"/>
                  <a:pt x="72" y="297"/>
                </a:cubicBezTo>
                <a:close/>
                <a:moveTo>
                  <a:pt x="250" y="294"/>
                </a:moveTo>
                <a:cubicBezTo>
                  <a:pt x="248" y="293"/>
                  <a:pt x="249" y="294"/>
                  <a:pt x="250" y="294"/>
                </a:cubicBezTo>
                <a:close/>
                <a:moveTo>
                  <a:pt x="349" y="248"/>
                </a:moveTo>
                <a:cubicBezTo>
                  <a:pt x="345" y="251"/>
                  <a:pt x="341" y="254"/>
                  <a:pt x="340" y="254"/>
                </a:cubicBezTo>
                <a:cubicBezTo>
                  <a:pt x="341" y="254"/>
                  <a:pt x="345" y="251"/>
                  <a:pt x="349" y="248"/>
                </a:cubicBezTo>
                <a:close/>
                <a:moveTo>
                  <a:pt x="95" y="303"/>
                </a:moveTo>
                <a:cubicBezTo>
                  <a:pt x="95" y="304"/>
                  <a:pt x="95" y="302"/>
                  <a:pt x="95" y="303"/>
                </a:cubicBezTo>
                <a:close/>
                <a:moveTo>
                  <a:pt x="311" y="270"/>
                </a:moveTo>
                <a:cubicBezTo>
                  <a:pt x="310" y="269"/>
                  <a:pt x="311" y="270"/>
                  <a:pt x="311" y="270"/>
                </a:cubicBezTo>
                <a:close/>
                <a:moveTo>
                  <a:pt x="334" y="257"/>
                </a:moveTo>
                <a:cubicBezTo>
                  <a:pt x="334" y="257"/>
                  <a:pt x="339" y="255"/>
                  <a:pt x="339" y="254"/>
                </a:cubicBezTo>
                <a:cubicBezTo>
                  <a:pt x="338" y="254"/>
                  <a:pt x="335" y="256"/>
                  <a:pt x="334" y="257"/>
                </a:cubicBezTo>
                <a:close/>
                <a:moveTo>
                  <a:pt x="308" y="272"/>
                </a:moveTo>
                <a:cubicBezTo>
                  <a:pt x="307" y="272"/>
                  <a:pt x="307" y="272"/>
                  <a:pt x="306" y="272"/>
                </a:cubicBezTo>
                <a:cubicBezTo>
                  <a:pt x="306" y="272"/>
                  <a:pt x="307" y="272"/>
                  <a:pt x="308" y="272"/>
                </a:cubicBezTo>
                <a:close/>
                <a:moveTo>
                  <a:pt x="55" y="259"/>
                </a:moveTo>
                <a:cubicBezTo>
                  <a:pt x="55" y="258"/>
                  <a:pt x="54" y="259"/>
                  <a:pt x="54" y="259"/>
                </a:cubicBezTo>
                <a:cubicBezTo>
                  <a:pt x="54" y="259"/>
                  <a:pt x="55" y="259"/>
                  <a:pt x="55" y="259"/>
                </a:cubicBezTo>
                <a:close/>
                <a:moveTo>
                  <a:pt x="106" y="233"/>
                </a:moveTo>
                <a:cubicBezTo>
                  <a:pt x="106" y="233"/>
                  <a:pt x="106" y="233"/>
                  <a:pt x="106" y="232"/>
                </a:cubicBezTo>
                <a:cubicBezTo>
                  <a:pt x="105" y="229"/>
                  <a:pt x="105" y="231"/>
                  <a:pt x="106" y="233"/>
                </a:cubicBezTo>
                <a:close/>
                <a:moveTo>
                  <a:pt x="54" y="259"/>
                </a:moveTo>
                <a:cubicBezTo>
                  <a:pt x="54" y="260"/>
                  <a:pt x="54" y="260"/>
                  <a:pt x="54" y="260"/>
                </a:cubicBezTo>
                <a:cubicBezTo>
                  <a:pt x="54" y="259"/>
                  <a:pt x="54" y="259"/>
                  <a:pt x="54" y="259"/>
                </a:cubicBezTo>
                <a:cubicBezTo>
                  <a:pt x="54" y="259"/>
                  <a:pt x="54" y="259"/>
                  <a:pt x="54" y="259"/>
                </a:cubicBezTo>
                <a:close/>
                <a:moveTo>
                  <a:pt x="67" y="245"/>
                </a:moveTo>
                <a:cubicBezTo>
                  <a:pt x="67" y="245"/>
                  <a:pt x="67" y="245"/>
                  <a:pt x="67" y="245"/>
                </a:cubicBezTo>
                <a:cubicBezTo>
                  <a:pt x="67" y="245"/>
                  <a:pt x="67" y="245"/>
                  <a:pt x="67" y="245"/>
                </a:cubicBezTo>
                <a:cubicBezTo>
                  <a:pt x="67" y="245"/>
                  <a:pt x="67" y="245"/>
                  <a:pt x="67" y="245"/>
                </a:cubicBezTo>
                <a:close/>
                <a:moveTo>
                  <a:pt x="68" y="244"/>
                </a:moveTo>
                <a:cubicBezTo>
                  <a:pt x="68" y="244"/>
                  <a:pt x="68" y="244"/>
                  <a:pt x="68" y="244"/>
                </a:cubicBezTo>
                <a:cubicBezTo>
                  <a:pt x="68" y="245"/>
                  <a:pt x="68" y="244"/>
                  <a:pt x="68" y="244"/>
                </a:cubicBezTo>
                <a:close/>
                <a:moveTo>
                  <a:pt x="67" y="244"/>
                </a:moveTo>
                <a:cubicBezTo>
                  <a:pt x="67" y="244"/>
                  <a:pt x="67" y="244"/>
                  <a:pt x="67" y="244"/>
                </a:cubicBezTo>
                <a:cubicBezTo>
                  <a:pt x="67" y="245"/>
                  <a:pt x="67" y="245"/>
                  <a:pt x="67" y="244"/>
                </a:cubicBezTo>
                <a:close/>
                <a:moveTo>
                  <a:pt x="79" y="241"/>
                </a:moveTo>
                <a:cubicBezTo>
                  <a:pt x="79" y="240"/>
                  <a:pt x="79" y="242"/>
                  <a:pt x="79" y="241"/>
                </a:cubicBezTo>
                <a:close/>
                <a:moveTo>
                  <a:pt x="76" y="242"/>
                </a:moveTo>
                <a:cubicBezTo>
                  <a:pt x="76" y="243"/>
                  <a:pt x="76" y="241"/>
                  <a:pt x="76" y="242"/>
                </a:cubicBezTo>
                <a:close/>
                <a:moveTo>
                  <a:pt x="18" y="253"/>
                </a:moveTo>
                <a:cubicBezTo>
                  <a:pt x="16" y="251"/>
                  <a:pt x="18" y="254"/>
                  <a:pt x="18" y="253"/>
                </a:cubicBezTo>
                <a:close/>
                <a:moveTo>
                  <a:pt x="75" y="240"/>
                </a:moveTo>
                <a:cubicBezTo>
                  <a:pt x="75" y="241"/>
                  <a:pt x="75" y="239"/>
                  <a:pt x="75" y="240"/>
                </a:cubicBezTo>
                <a:close/>
                <a:moveTo>
                  <a:pt x="85" y="253"/>
                </a:moveTo>
                <a:cubicBezTo>
                  <a:pt x="86" y="254"/>
                  <a:pt x="85" y="251"/>
                  <a:pt x="85" y="253"/>
                </a:cubicBezTo>
                <a:close/>
                <a:moveTo>
                  <a:pt x="97" y="237"/>
                </a:moveTo>
                <a:cubicBezTo>
                  <a:pt x="97" y="238"/>
                  <a:pt x="99" y="237"/>
                  <a:pt x="98" y="236"/>
                </a:cubicBezTo>
                <a:cubicBezTo>
                  <a:pt x="98" y="236"/>
                  <a:pt x="97" y="237"/>
                  <a:pt x="97" y="237"/>
                </a:cubicBezTo>
                <a:close/>
                <a:moveTo>
                  <a:pt x="106" y="247"/>
                </a:moveTo>
                <a:cubicBezTo>
                  <a:pt x="105" y="246"/>
                  <a:pt x="106" y="247"/>
                  <a:pt x="106" y="247"/>
                </a:cubicBezTo>
                <a:close/>
                <a:moveTo>
                  <a:pt x="96" y="236"/>
                </a:moveTo>
                <a:cubicBezTo>
                  <a:pt x="96" y="235"/>
                  <a:pt x="98" y="235"/>
                  <a:pt x="99" y="234"/>
                </a:cubicBezTo>
                <a:cubicBezTo>
                  <a:pt x="99" y="234"/>
                  <a:pt x="99" y="234"/>
                  <a:pt x="99" y="234"/>
                </a:cubicBezTo>
                <a:cubicBezTo>
                  <a:pt x="101" y="234"/>
                  <a:pt x="102" y="233"/>
                  <a:pt x="103" y="232"/>
                </a:cubicBezTo>
                <a:cubicBezTo>
                  <a:pt x="103" y="232"/>
                  <a:pt x="103" y="232"/>
                  <a:pt x="103" y="232"/>
                </a:cubicBezTo>
                <a:cubicBezTo>
                  <a:pt x="103" y="233"/>
                  <a:pt x="103" y="232"/>
                  <a:pt x="103" y="232"/>
                </a:cubicBezTo>
                <a:cubicBezTo>
                  <a:pt x="103" y="232"/>
                  <a:pt x="103" y="232"/>
                  <a:pt x="103" y="231"/>
                </a:cubicBezTo>
                <a:cubicBezTo>
                  <a:pt x="103" y="232"/>
                  <a:pt x="90" y="235"/>
                  <a:pt x="90" y="235"/>
                </a:cubicBezTo>
                <a:cubicBezTo>
                  <a:pt x="90" y="235"/>
                  <a:pt x="90" y="237"/>
                  <a:pt x="90" y="237"/>
                </a:cubicBezTo>
                <a:cubicBezTo>
                  <a:pt x="92" y="237"/>
                  <a:pt x="94" y="236"/>
                  <a:pt x="96" y="236"/>
                </a:cubicBezTo>
                <a:close/>
                <a:moveTo>
                  <a:pt x="105" y="246"/>
                </a:moveTo>
                <a:cubicBezTo>
                  <a:pt x="106" y="245"/>
                  <a:pt x="109" y="248"/>
                  <a:pt x="110" y="248"/>
                </a:cubicBezTo>
                <a:cubicBezTo>
                  <a:pt x="112" y="248"/>
                  <a:pt x="106" y="242"/>
                  <a:pt x="105" y="246"/>
                </a:cubicBezTo>
                <a:close/>
                <a:moveTo>
                  <a:pt x="94" y="237"/>
                </a:moveTo>
                <a:cubicBezTo>
                  <a:pt x="94" y="238"/>
                  <a:pt x="94" y="237"/>
                  <a:pt x="94" y="237"/>
                </a:cubicBezTo>
                <a:close/>
                <a:moveTo>
                  <a:pt x="89" y="237"/>
                </a:moveTo>
                <a:cubicBezTo>
                  <a:pt x="91" y="233"/>
                  <a:pt x="78" y="239"/>
                  <a:pt x="79" y="240"/>
                </a:cubicBezTo>
                <a:cubicBezTo>
                  <a:pt x="79" y="240"/>
                  <a:pt x="89" y="237"/>
                  <a:pt x="89" y="237"/>
                </a:cubicBezTo>
                <a:close/>
                <a:moveTo>
                  <a:pt x="85" y="237"/>
                </a:moveTo>
                <a:cubicBezTo>
                  <a:pt x="85" y="238"/>
                  <a:pt x="85" y="236"/>
                  <a:pt x="85" y="237"/>
                </a:cubicBezTo>
                <a:close/>
                <a:moveTo>
                  <a:pt x="49" y="260"/>
                </a:moveTo>
                <a:cubicBezTo>
                  <a:pt x="49" y="260"/>
                  <a:pt x="49" y="261"/>
                  <a:pt x="49" y="260"/>
                </a:cubicBezTo>
                <a:close/>
                <a:moveTo>
                  <a:pt x="63" y="257"/>
                </a:moveTo>
                <a:cubicBezTo>
                  <a:pt x="64" y="256"/>
                  <a:pt x="63" y="257"/>
                  <a:pt x="63" y="257"/>
                </a:cubicBezTo>
                <a:close/>
                <a:moveTo>
                  <a:pt x="71" y="257"/>
                </a:moveTo>
                <a:cubicBezTo>
                  <a:pt x="71" y="257"/>
                  <a:pt x="73" y="256"/>
                  <a:pt x="73" y="256"/>
                </a:cubicBezTo>
                <a:cubicBezTo>
                  <a:pt x="73" y="256"/>
                  <a:pt x="70" y="255"/>
                  <a:pt x="71" y="257"/>
                </a:cubicBezTo>
                <a:close/>
                <a:moveTo>
                  <a:pt x="72" y="257"/>
                </a:moveTo>
                <a:cubicBezTo>
                  <a:pt x="73" y="258"/>
                  <a:pt x="72" y="256"/>
                  <a:pt x="72" y="257"/>
                </a:cubicBezTo>
                <a:close/>
                <a:moveTo>
                  <a:pt x="53" y="259"/>
                </a:moveTo>
                <a:cubicBezTo>
                  <a:pt x="53" y="258"/>
                  <a:pt x="53" y="260"/>
                  <a:pt x="53" y="259"/>
                </a:cubicBezTo>
                <a:close/>
                <a:moveTo>
                  <a:pt x="71" y="258"/>
                </a:moveTo>
                <a:cubicBezTo>
                  <a:pt x="69" y="258"/>
                  <a:pt x="73" y="258"/>
                  <a:pt x="71" y="258"/>
                </a:cubicBezTo>
                <a:close/>
                <a:moveTo>
                  <a:pt x="61" y="258"/>
                </a:moveTo>
                <a:cubicBezTo>
                  <a:pt x="61" y="258"/>
                  <a:pt x="61" y="258"/>
                  <a:pt x="61" y="257"/>
                </a:cubicBezTo>
                <a:cubicBezTo>
                  <a:pt x="61" y="257"/>
                  <a:pt x="61" y="257"/>
                  <a:pt x="61" y="258"/>
                </a:cubicBezTo>
                <a:close/>
                <a:moveTo>
                  <a:pt x="62" y="257"/>
                </a:moveTo>
                <a:cubicBezTo>
                  <a:pt x="62" y="258"/>
                  <a:pt x="62" y="256"/>
                  <a:pt x="62" y="257"/>
                </a:cubicBezTo>
                <a:close/>
                <a:moveTo>
                  <a:pt x="82" y="254"/>
                </a:moveTo>
                <a:cubicBezTo>
                  <a:pt x="82" y="255"/>
                  <a:pt x="82" y="254"/>
                  <a:pt x="82" y="254"/>
                </a:cubicBezTo>
                <a:close/>
                <a:moveTo>
                  <a:pt x="74" y="243"/>
                </a:moveTo>
                <a:cubicBezTo>
                  <a:pt x="75" y="244"/>
                  <a:pt x="74" y="242"/>
                  <a:pt x="74" y="243"/>
                </a:cubicBezTo>
                <a:close/>
                <a:moveTo>
                  <a:pt x="72" y="258"/>
                </a:moveTo>
                <a:cubicBezTo>
                  <a:pt x="73" y="258"/>
                  <a:pt x="70" y="257"/>
                  <a:pt x="72" y="258"/>
                </a:cubicBezTo>
                <a:close/>
                <a:moveTo>
                  <a:pt x="74" y="257"/>
                </a:moveTo>
                <a:cubicBezTo>
                  <a:pt x="74" y="256"/>
                  <a:pt x="74" y="257"/>
                  <a:pt x="74" y="257"/>
                </a:cubicBezTo>
                <a:close/>
                <a:moveTo>
                  <a:pt x="76" y="256"/>
                </a:moveTo>
                <a:cubicBezTo>
                  <a:pt x="75" y="255"/>
                  <a:pt x="76" y="257"/>
                  <a:pt x="76" y="256"/>
                </a:cubicBezTo>
                <a:close/>
                <a:moveTo>
                  <a:pt x="83" y="253"/>
                </a:moveTo>
                <a:cubicBezTo>
                  <a:pt x="84" y="254"/>
                  <a:pt x="83" y="252"/>
                  <a:pt x="83" y="253"/>
                </a:cubicBezTo>
                <a:close/>
                <a:moveTo>
                  <a:pt x="47" y="260"/>
                </a:moveTo>
                <a:cubicBezTo>
                  <a:pt x="47" y="261"/>
                  <a:pt x="47" y="260"/>
                  <a:pt x="47" y="260"/>
                </a:cubicBezTo>
                <a:close/>
                <a:moveTo>
                  <a:pt x="49" y="263"/>
                </a:moveTo>
                <a:cubicBezTo>
                  <a:pt x="49" y="264"/>
                  <a:pt x="49" y="262"/>
                  <a:pt x="49" y="263"/>
                </a:cubicBezTo>
                <a:close/>
                <a:moveTo>
                  <a:pt x="95" y="246"/>
                </a:moveTo>
                <a:cubicBezTo>
                  <a:pt x="94" y="244"/>
                  <a:pt x="95" y="247"/>
                  <a:pt x="95" y="246"/>
                </a:cubicBezTo>
                <a:close/>
                <a:moveTo>
                  <a:pt x="104" y="247"/>
                </a:moveTo>
                <a:cubicBezTo>
                  <a:pt x="105" y="249"/>
                  <a:pt x="104" y="245"/>
                  <a:pt x="104" y="247"/>
                </a:cubicBezTo>
                <a:close/>
                <a:moveTo>
                  <a:pt x="73" y="243"/>
                </a:moveTo>
                <a:cubicBezTo>
                  <a:pt x="73" y="242"/>
                  <a:pt x="74" y="243"/>
                  <a:pt x="73" y="243"/>
                </a:cubicBezTo>
                <a:close/>
                <a:moveTo>
                  <a:pt x="61" y="247"/>
                </a:moveTo>
                <a:cubicBezTo>
                  <a:pt x="60" y="245"/>
                  <a:pt x="61" y="248"/>
                  <a:pt x="61" y="247"/>
                </a:cubicBezTo>
                <a:close/>
                <a:moveTo>
                  <a:pt x="65" y="246"/>
                </a:moveTo>
                <a:cubicBezTo>
                  <a:pt x="65" y="247"/>
                  <a:pt x="65" y="245"/>
                  <a:pt x="65" y="246"/>
                </a:cubicBezTo>
                <a:close/>
                <a:moveTo>
                  <a:pt x="51" y="259"/>
                </a:moveTo>
                <a:cubicBezTo>
                  <a:pt x="51" y="260"/>
                  <a:pt x="51" y="259"/>
                  <a:pt x="51" y="259"/>
                </a:cubicBezTo>
                <a:close/>
                <a:moveTo>
                  <a:pt x="52" y="259"/>
                </a:moveTo>
                <a:cubicBezTo>
                  <a:pt x="51" y="259"/>
                  <a:pt x="52" y="260"/>
                  <a:pt x="52" y="259"/>
                </a:cubicBezTo>
                <a:close/>
                <a:moveTo>
                  <a:pt x="50" y="260"/>
                </a:moveTo>
                <a:cubicBezTo>
                  <a:pt x="50" y="259"/>
                  <a:pt x="50" y="261"/>
                  <a:pt x="50" y="260"/>
                </a:cubicBezTo>
                <a:close/>
                <a:moveTo>
                  <a:pt x="34" y="312"/>
                </a:moveTo>
                <a:cubicBezTo>
                  <a:pt x="34" y="313"/>
                  <a:pt x="35" y="312"/>
                  <a:pt x="34" y="312"/>
                </a:cubicBezTo>
                <a:close/>
                <a:moveTo>
                  <a:pt x="25" y="298"/>
                </a:moveTo>
                <a:cubicBezTo>
                  <a:pt x="24" y="298"/>
                  <a:pt x="26" y="297"/>
                  <a:pt x="25" y="298"/>
                </a:cubicBezTo>
                <a:close/>
                <a:moveTo>
                  <a:pt x="33" y="312"/>
                </a:moveTo>
                <a:cubicBezTo>
                  <a:pt x="33" y="311"/>
                  <a:pt x="34" y="313"/>
                  <a:pt x="33" y="312"/>
                </a:cubicBezTo>
                <a:close/>
                <a:moveTo>
                  <a:pt x="55" y="329"/>
                </a:moveTo>
                <a:cubicBezTo>
                  <a:pt x="57" y="328"/>
                  <a:pt x="55" y="329"/>
                  <a:pt x="55" y="329"/>
                </a:cubicBezTo>
                <a:close/>
                <a:moveTo>
                  <a:pt x="34" y="312"/>
                </a:moveTo>
                <a:cubicBezTo>
                  <a:pt x="33" y="314"/>
                  <a:pt x="35" y="310"/>
                  <a:pt x="34" y="312"/>
                </a:cubicBezTo>
                <a:close/>
                <a:moveTo>
                  <a:pt x="51" y="311"/>
                </a:moveTo>
                <a:cubicBezTo>
                  <a:pt x="53" y="311"/>
                  <a:pt x="50" y="312"/>
                  <a:pt x="51" y="311"/>
                </a:cubicBezTo>
                <a:close/>
                <a:moveTo>
                  <a:pt x="60" y="333"/>
                </a:moveTo>
                <a:cubicBezTo>
                  <a:pt x="60" y="333"/>
                  <a:pt x="61" y="333"/>
                  <a:pt x="61" y="333"/>
                </a:cubicBezTo>
                <a:cubicBezTo>
                  <a:pt x="60" y="333"/>
                  <a:pt x="57" y="323"/>
                  <a:pt x="57" y="323"/>
                </a:cubicBezTo>
                <a:cubicBezTo>
                  <a:pt x="57" y="323"/>
                  <a:pt x="56" y="323"/>
                  <a:pt x="56" y="323"/>
                </a:cubicBezTo>
                <a:cubicBezTo>
                  <a:pt x="56" y="323"/>
                  <a:pt x="57" y="327"/>
                  <a:pt x="57" y="327"/>
                </a:cubicBezTo>
                <a:cubicBezTo>
                  <a:pt x="57" y="328"/>
                  <a:pt x="57" y="329"/>
                  <a:pt x="58" y="330"/>
                </a:cubicBezTo>
                <a:cubicBezTo>
                  <a:pt x="58" y="330"/>
                  <a:pt x="59" y="330"/>
                  <a:pt x="58" y="330"/>
                </a:cubicBezTo>
                <a:cubicBezTo>
                  <a:pt x="58" y="330"/>
                  <a:pt x="58" y="330"/>
                  <a:pt x="58" y="330"/>
                </a:cubicBezTo>
                <a:cubicBezTo>
                  <a:pt x="59" y="331"/>
                  <a:pt x="59" y="332"/>
                  <a:pt x="60" y="333"/>
                </a:cubicBezTo>
                <a:cubicBezTo>
                  <a:pt x="60" y="333"/>
                  <a:pt x="60" y="333"/>
                  <a:pt x="60" y="333"/>
                </a:cubicBezTo>
                <a:cubicBezTo>
                  <a:pt x="60" y="333"/>
                  <a:pt x="60" y="333"/>
                  <a:pt x="60" y="333"/>
                </a:cubicBezTo>
                <a:close/>
                <a:moveTo>
                  <a:pt x="35" y="312"/>
                </a:moveTo>
                <a:cubicBezTo>
                  <a:pt x="36" y="311"/>
                  <a:pt x="34" y="312"/>
                  <a:pt x="35" y="312"/>
                </a:cubicBezTo>
                <a:close/>
                <a:moveTo>
                  <a:pt x="52" y="314"/>
                </a:moveTo>
                <a:cubicBezTo>
                  <a:pt x="52" y="314"/>
                  <a:pt x="55" y="323"/>
                  <a:pt x="55" y="323"/>
                </a:cubicBezTo>
                <a:cubicBezTo>
                  <a:pt x="59" y="323"/>
                  <a:pt x="53" y="313"/>
                  <a:pt x="52" y="314"/>
                </a:cubicBezTo>
                <a:close/>
                <a:moveTo>
                  <a:pt x="55" y="319"/>
                </a:moveTo>
                <a:cubicBezTo>
                  <a:pt x="54" y="319"/>
                  <a:pt x="56" y="319"/>
                  <a:pt x="55" y="319"/>
                </a:cubicBezTo>
                <a:close/>
                <a:moveTo>
                  <a:pt x="55" y="326"/>
                </a:moveTo>
                <a:cubicBezTo>
                  <a:pt x="56" y="326"/>
                  <a:pt x="54" y="327"/>
                  <a:pt x="55" y="326"/>
                </a:cubicBezTo>
                <a:close/>
                <a:moveTo>
                  <a:pt x="47" y="328"/>
                </a:moveTo>
                <a:cubicBezTo>
                  <a:pt x="48" y="328"/>
                  <a:pt x="46" y="329"/>
                  <a:pt x="47" y="328"/>
                </a:cubicBezTo>
                <a:close/>
                <a:moveTo>
                  <a:pt x="30" y="299"/>
                </a:moveTo>
                <a:cubicBezTo>
                  <a:pt x="30" y="299"/>
                  <a:pt x="29" y="299"/>
                  <a:pt x="29" y="299"/>
                </a:cubicBezTo>
                <a:cubicBezTo>
                  <a:pt x="29" y="299"/>
                  <a:pt x="29" y="299"/>
                  <a:pt x="29" y="299"/>
                </a:cubicBezTo>
                <a:cubicBezTo>
                  <a:pt x="30" y="299"/>
                  <a:pt x="30" y="299"/>
                  <a:pt x="30" y="299"/>
                </a:cubicBezTo>
                <a:close/>
                <a:moveTo>
                  <a:pt x="46" y="306"/>
                </a:moveTo>
                <a:cubicBezTo>
                  <a:pt x="46" y="306"/>
                  <a:pt x="46" y="306"/>
                  <a:pt x="46" y="306"/>
                </a:cubicBezTo>
                <a:cubicBezTo>
                  <a:pt x="46" y="306"/>
                  <a:pt x="46" y="306"/>
                  <a:pt x="46" y="306"/>
                </a:cubicBezTo>
                <a:cubicBezTo>
                  <a:pt x="45" y="306"/>
                  <a:pt x="45" y="306"/>
                  <a:pt x="46" y="306"/>
                </a:cubicBezTo>
                <a:close/>
                <a:moveTo>
                  <a:pt x="29" y="300"/>
                </a:moveTo>
                <a:cubicBezTo>
                  <a:pt x="29" y="300"/>
                  <a:pt x="29" y="300"/>
                  <a:pt x="29" y="300"/>
                </a:cubicBezTo>
                <a:cubicBezTo>
                  <a:pt x="29" y="300"/>
                  <a:pt x="30" y="300"/>
                  <a:pt x="30" y="300"/>
                </a:cubicBezTo>
                <a:cubicBezTo>
                  <a:pt x="30" y="300"/>
                  <a:pt x="30" y="300"/>
                  <a:pt x="29" y="300"/>
                </a:cubicBezTo>
                <a:close/>
                <a:moveTo>
                  <a:pt x="46" y="305"/>
                </a:moveTo>
                <a:cubicBezTo>
                  <a:pt x="46" y="305"/>
                  <a:pt x="46" y="305"/>
                  <a:pt x="46" y="305"/>
                </a:cubicBezTo>
                <a:cubicBezTo>
                  <a:pt x="46" y="305"/>
                  <a:pt x="46" y="305"/>
                  <a:pt x="46" y="305"/>
                </a:cubicBezTo>
                <a:cubicBezTo>
                  <a:pt x="46" y="305"/>
                  <a:pt x="45" y="305"/>
                  <a:pt x="46" y="305"/>
                </a:cubicBezTo>
                <a:close/>
                <a:moveTo>
                  <a:pt x="34" y="306"/>
                </a:moveTo>
                <a:cubicBezTo>
                  <a:pt x="34" y="306"/>
                  <a:pt x="33" y="306"/>
                  <a:pt x="34" y="306"/>
                </a:cubicBezTo>
                <a:close/>
                <a:moveTo>
                  <a:pt x="33" y="305"/>
                </a:moveTo>
                <a:cubicBezTo>
                  <a:pt x="32" y="305"/>
                  <a:pt x="34" y="304"/>
                  <a:pt x="33" y="305"/>
                </a:cubicBezTo>
                <a:close/>
                <a:moveTo>
                  <a:pt x="33" y="304"/>
                </a:moveTo>
                <a:cubicBezTo>
                  <a:pt x="32" y="305"/>
                  <a:pt x="33" y="304"/>
                  <a:pt x="33" y="304"/>
                </a:cubicBezTo>
                <a:close/>
                <a:moveTo>
                  <a:pt x="31" y="300"/>
                </a:moveTo>
                <a:cubicBezTo>
                  <a:pt x="31" y="300"/>
                  <a:pt x="30" y="300"/>
                  <a:pt x="30" y="300"/>
                </a:cubicBezTo>
                <a:cubicBezTo>
                  <a:pt x="30" y="300"/>
                  <a:pt x="30" y="301"/>
                  <a:pt x="31" y="300"/>
                </a:cubicBezTo>
                <a:close/>
                <a:moveTo>
                  <a:pt x="27" y="296"/>
                </a:moveTo>
                <a:cubicBezTo>
                  <a:pt x="27" y="296"/>
                  <a:pt x="26" y="296"/>
                  <a:pt x="27" y="296"/>
                </a:cubicBezTo>
                <a:close/>
                <a:moveTo>
                  <a:pt x="29" y="298"/>
                </a:moveTo>
                <a:cubicBezTo>
                  <a:pt x="28" y="298"/>
                  <a:pt x="29" y="298"/>
                  <a:pt x="29" y="298"/>
                </a:cubicBezTo>
                <a:close/>
                <a:moveTo>
                  <a:pt x="26" y="295"/>
                </a:moveTo>
                <a:cubicBezTo>
                  <a:pt x="27" y="295"/>
                  <a:pt x="26" y="296"/>
                  <a:pt x="26" y="295"/>
                </a:cubicBezTo>
                <a:close/>
                <a:moveTo>
                  <a:pt x="43" y="301"/>
                </a:moveTo>
                <a:cubicBezTo>
                  <a:pt x="42" y="301"/>
                  <a:pt x="45" y="300"/>
                  <a:pt x="43" y="301"/>
                </a:cubicBezTo>
                <a:close/>
                <a:moveTo>
                  <a:pt x="35" y="314"/>
                </a:moveTo>
                <a:cubicBezTo>
                  <a:pt x="35" y="313"/>
                  <a:pt x="34" y="314"/>
                  <a:pt x="35" y="314"/>
                </a:cubicBezTo>
                <a:close/>
                <a:moveTo>
                  <a:pt x="29" y="298"/>
                </a:moveTo>
                <a:cubicBezTo>
                  <a:pt x="28" y="299"/>
                  <a:pt x="29" y="298"/>
                  <a:pt x="29" y="298"/>
                </a:cubicBezTo>
                <a:close/>
                <a:moveTo>
                  <a:pt x="33" y="310"/>
                </a:moveTo>
                <a:cubicBezTo>
                  <a:pt x="33" y="310"/>
                  <a:pt x="33" y="310"/>
                  <a:pt x="33" y="310"/>
                </a:cubicBezTo>
                <a:cubicBezTo>
                  <a:pt x="33" y="310"/>
                  <a:pt x="33" y="310"/>
                  <a:pt x="33" y="310"/>
                </a:cubicBezTo>
                <a:cubicBezTo>
                  <a:pt x="33" y="310"/>
                  <a:pt x="32" y="310"/>
                  <a:pt x="33" y="310"/>
                </a:cubicBezTo>
                <a:close/>
                <a:moveTo>
                  <a:pt x="46" y="336"/>
                </a:moveTo>
                <a:cubicBezTo>
                  <a:pt x="48" y="335"/>
                  <a:pt x="44" y="337"/>
                  <a:pt x="46" y="336"/>
                </a:cubicBezTo>
                <a:close/>
                <a:moveTo>
                  <a:pt x="44" y="304"/>
                </a:moveTo>
                <a:cubicBezTo>
                  <a:pt x="43" y="305"/>
                  <a:pt x="45" y="304"/>
                  <a:pt x="44" y="304"/>
                </a:cubicBezTo>
                <a:close/>
                <a:moveTo>
                  <a:pt x="39" y="320"/>
                </a:moveTo>
                <a:cubicBezTo>
                  <a:pt x="39" y="321"/>
                  <a:pt x="40" y="320"/>
                  <a:pt x="39" y="320"/>
                </a:cubicBezTo>
                <a:close/>
                <a:moveTo>
                  <a:pt x="46" y="337"/>
                </a:moveTo>
                <a:cubicBezTo>
                  <a:pt x="47" y="337"/>
                  <a:pt x="45" y="338"/>
                  <a:pt x="46" y="337"/>
                </a:cubicBezTo>
                <a:close/>
                <a:moveTo>
                  <a:pt x="36" y="315"/>
                </a:moveTo>
                <a:cubicBezTo>
                  <a:pt x="35" y="316"/>
                  <a:pt x="37" y="314"/>
                  <a:pt x="36" y="315"/>
                </a:cubicBezTo>
                <a:close/>
                <a:moveTo>
                  <a:pt x="40" y="322"/>
                </a:moveTo>
                <a:cubicBezTo>
                  <a:pt x="41" y="321"/>
                  <a:pt x="39" y="322"/>
                  <a:pt x="40" y="322"/>
                </a:cubicBezTo>
                <a:close/>
                <a:moveTo>
                  <a:pt x="38" y="320"/>
                </a:moveTo>
                <a:cubicBezTo>
                  <a:pt x="38" y="320"/>
                  <a:pt x="37" y="320"/>
                  <a:pt x="38" y="320"/>
                </a:cubicBezTo>
                <a:close/>
                <a:moveTo>
                  <a:pt x="45" y="341"/>
                </a:moveTo>
                <a:cubicBezTo>
                  <a:pt x="45" y="341"/>
                  <a:pt x="48" y="340"/>
                  <a:pt x="49" y="340"/>
                </a:cubicBezTo>
                <a:cubicBezTo>
                  <a:pt x="49" y="340"/>
                  <a:pt x="47" y="338"/>
                  <a:pt x="47" y="338"/>
                </a:cubicBezTo>
                <a:cubicBezTo>
                  <a:pt x="47" y="339"/>
                  <a:pt x="45" y="341"/>
                  <a:pt x="45" y="341"/>
                </a:cubicBezTo>
                <a:close/>
                <a:moveTo>
                  <a:pt x="49" y="312"/>
                </a:moveTo>
                <a:cubicBezTo>
                  <a:pt x="50" y="312"/>
                  <a:pt x="49" y="312"/>
                  <a:pt x="49" y="312"/>
                </a:cubicBezTo>
                <a:close/>
                <a:moveTo>
                  <a:pt x="48" y="310"/>
                </a:moveTo>
                <a:cubicBezTo>
                  <a:pt x="49" y="310"/>
                  <a:pt x="48" y="311"/>
                  <a:pt x="48" y="310"/>
                </a:cubicBezTo>
                <a:close/>
                <a:moveTo>
                  <a:pt x="48" y="311"/>
                </a:moveTo>
                <a:cubicBezTo>
                  <a:pt x="47" y="312"/>
                  <a:pt x="49" y="311"/>
                  <a:pt x="48" y="311"/>
                </a:cubicBezTo>
                <a:close/>
                <a:moveTo>
                  <a:pt x="46" y="337"/>
                </a:moveTo>
                <a:cubicBezTo>
                  <a:pt x="46" y="337"/>
                  <a:pt x="46" y="337"/>
                  <a:pt x="47" y="338"/>
                </a:cubicBezTo>
                <a:cubicBezTo>
                  <a:pt x="47" y="337"/>
                  <a:pt x="47" y="337"/>
                  <a:pt x="46" y="337"/>
                </a:cubicBezTo>
                <a:close/>
                <a:moveTo>
                  <a:pt x="52" y="312"/>
                </a:moveTo>
                <a:cubicBezTo>
                  <a:pt x="51" y="312"/>
                  <a:pt x="51" y="312"/>
                  <a:pt x="51" y="312"/>
                </a:cubicBezTo>
                <a:cubicBezTo>
                  <a:pt x="51" y="312"/>
                  <a:pt x="51" y="312"/>
                  <a:pt x="52" y="312"/>
                </a:cubicBezTo>
                <a:close/>
                <a:moveTo>
                  <a:pt x="50" y="315"/>
                </a:moveTo>
                <a:cubicBezTo>
                  <a:pt x="50" y="315"/>
                  <a:pt x="51" y="315"/>
                  <a:pt x="50" y="315"/>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580" name="Google Shape;580;p23"/>
          <p:cNvSpPr/>
          <p:nvPr/>
        </p:nvSpPr>
        <p:spPr>
          <a:xfrm>
            <a:off x="3950042" y="4410248"/>
            <a:ext cx="1144692" cy="630483"/>
          </a:xfrm>
          <a:custGeom>
            <a:rect b="b" l="l" r="r" t="t"/>
            <a:pathLst>
              <a:path extrusionOk="0" h="342" w="524">
                <a:moveTo>
                  <a:pt x="511" y="31"/>
                </a:moveTo>
                <a:cubicBezTo>
                  <a:pt x="510" y="32"/>
                  <a:pt x="510" y="33"/>
                  <a:pt x="509" y="34"/>
                </a:cubicBezTo>
                <a:cubicBezTo>
                  <a:pt x="510" y="33"/>
                  <a:pt x="511" y="32"/>
                  <a:pt x="511" y="31"/>
                </a:cubicBezTo>
                <a:close/>
                <a:moveTo>
                  <a:pt x="497" y="63"/>
                </a:moveTo>
                <a:cubicBezTo>
                  <a:pt x="497" y="63"/>
                  <a:pt x="497" y="63"/>
                  <a:pt x="497" y="63"/>
                </a:cubicBezTo>
                <a:close/>
                <a:moveTo>
                  <a:pt x="508" y="37"/>
                </a:moveTo>
                <a:cubicBezTo>
                  <a:pt x="508" y="38"/>
                  <a:pt x="508" y="39"/>
                  <a:pt x="508" y="37"/>
                </a:cubicBezTo>
                <a:close/>
                <a:moveTo>
                  <a:pt x="282" y="283"/>
                </a:moveTo>
                <a:cubicBezTo>
                  <a:pt x="281" y="283"/>
                  <a:pt x="281" y="283"/>
                  <a:pt x="280" y="284"/>
                </a:cubicBezTo>
                <a:cubicBezTo>
                  <a:pt x="281" y="284"/>
                  <a:pt x="281" y="283"/>
                  <a:pt x="282" y="283"/>
                </a:cubicBezTo>
                <a:close/>
                <a:moveTo>
                  <a:pt x="234" y="300"/>
                </a:moveTo>
                <a:cubicBezTo>
                  <a:pt x="233" y="300"/>
                  <a:pt x="232" y="300"/>
                  <a:pt x="232" y="301"/>
                </a:cubicBezTo>
                <a:cubicBezTo>
                  <a:pt x="233" y="301"/>
                  <a:pt x="233" y="301"/>
                  <a:pt x="234" y="300"/>
                </a:cubicBezTo>
                <a:close/>
                <a:moveTo>
                  <a:pt x="494" y="71"/>
                </a:moveTo>
                <a:cubicBezTo>
                  <a:pt x="493" y="72"/>
                  <a:pt x="493" y="73"/>
                  <a:pt x="493" y="74"/>
                </a:cubicBezTo>
                <a:cubicBezTo>
                  <a:pt x="494" y="73"/>
                  <a:pt x="494" y="72"/>
                  <a:pt x="494" y="71"/>
                </a:cubicBezTo>
                <a:close/>
                <a:moveTo>
                  <a:pt x="348" y="234"/>
                </a:moveTo>
                <a:cubicBezTo>
                  <a:pt x="348" y="234"/>
                  <a:pt x="347" y="234"/>
                  <a:pt x="347" y="234"/>
                </a:cubicBezTo>
                <a:cubicBezTo>
                  <a:pt x="350" y="233"/>
                  <a:pt x="352" y="232"/>
                  <a:pt x="353" y="230"/>
                </a:cubicBezTo>
                <a:cubicBezTo>
                  <a:pt x="353" y="230"/>
                  <a:pt x="353" y="230"/>
                  <a:pt x="353" y="230"/>
                </a:cubicBezTo>
                <a:cubicBezTo>
                  <a:pt x="353" y="231"/>
                  <a:pt x="350" y="233"/>
                  <a:pt x="348" y="234"/>
                </a:cubicBezTo>
                <a:close/>
                <a:moveTo>
                  <a:pt x="327" y="249"/>
                </a:moveTo>
                <a:cubicBezTo>
                  <a:pt x="328" y="248"/>
                  <a:pt x="334" y="246"/>
                  <a:pt x="334" y="245"/>
                </a:cubicBezTo>
                <a:cubicBezTo>
                  <a:pt x="333" y="244"/>
                  <a:pt x="328" y="248"/>
                  <a:pt x="327" y="249"/>
                </a:cubicBezTo>
                <a:close/>
                <a:moveTo>
                  <a:pt x="336" y="243"/>
                </a:moveTo>
                <a:cubicBezTo>
                  <a:pt x="336" y="243"/>
                  <a:pt x="340" y="240"/>
                  <a:pt x="340" y="240"/>
                </a:cubicBezTo>
                <a:cubicBezTo>
                  <a:pt x="339" y="240"/>
                  <a:pt x="336" y="242"/>
                  <a:pt x="336" y="243"/>
                </a:cubicBezTo>
                <a:close/>
                <a:moveTo>
                  <a:pt x="383" y="207"/>
                </a:moveTo>
                <a:cubicBezTo>
                  <a:pt x="384" y="206"/>
                  <a:pt x="385" y="205"/>
                  <a:pt x="386" y="204"/>
                </a:cubicBezTo>
                <a:cubicBezTo>
                  <a:pt x="386" y="204"/>
                  <a:pt x="383" y="207"/>
                  <a:pt x="383" y="207"/>
                </a:cubicBezTo>
                <a:close/>
                <a:moveTo>
                  <a:pt x="324" y="251"/>
                </a:moveTo>
                <a:cubicBezTo>
                  <a:pt x="324" y="251"/>
                  <a:pt x="325" y="251"/>
                  <a:pt x="326" y="250"/>
                </a:cubicBezTo>
                <a:cubicBezTo>
                  <a:pt x="327" y="249"/>
                  <a:pt x="324" y="251"/>
                  <a:pt x="324" y="251"/>
                </a:cubicBezTo>
                <a:close/>
                <a:moveTo>
                  <a:pt x="395" y="195"/>
                </a:moveTo>
                <a:cubicBezTo>
                  <a:pt x="395" y="195"/>
                  <a:pt x="393" y="199"/>
                  <a:pt x="395" y="195"/>
                </a:cubicBezTo>
                <a:close/>
                <a:moveTo>
                  <a:pt x="388" y="201"/>
                </a:moveTo>
                <a:cubicBezTo>
                  <a:pt x="388" y="201"/>
                  <a:pt x="391" y="198"/>
                  <a:pt x="391" y="198"/>
                </a:cubicBezTo>
                <a:cubicBezTo>
                  <a:pt x="390" y="199"/>
                  <a:pt x="389" y="200"/>
                  <a:pt x="388" y="201"/>
                </a:cubicBezTo>
                <a:close/>
                <a:moveTo>
                  <a:pt x="519" y="12"/>
                </a:moveTo>
                <a:cubicBezTo>
                  <a:pt x="519" y="13"/>
                  <a:pt x="519" y="13"/>
                  <a:pt x="519" y="13"/>
                </a:cubicBezTo>
                <a:cubicBezTo>
                  <a:pt x="519" y="13"/>
                  <a:pt x="519" y="13"/>
                  <a:pt x="519" y="12"/>
                </a:cubicBezTo>
                <a:close/>
                <a:moveTo>
                  <a:pt x="230" y="299"/>
                </a:moveTo>
                <a:cubicBezTo>
                  <a:pt x="232" y="299"/>
                  <a:pt x="233" y="299"/>
                  <a:pt x="234" y="298"/>
                </a:cubicBezTo>
                <a:cubicBezTo>
                  <a:pt x="233" y="298"/>
                  <a:pt x="231" y="298"/>
                  <a:pt x="230" y="299"/>
                </a:cubicBezTo>
                <a:close/>
                <a:moveTo>
                  <a:pt x="343" y="238"/>
                </a:moveTo>
                <a:cubicBezTo>
                  <a:pt x="343" y="238"/>
                  <a:pt x="345" y="236"/>
                  <a:pt x="347" y="234"/>
                </a:cubicBezTo>
                <a:cubicBezTo>
                  <a:pt x="345" y="236"/>
                  <a:pt x="343" y="237"/>
                  <a:pt x="343" y="238"/>
                </a:cubicBezTo>
                <a:close/>
                <a:moveTo>
                  <a:pt x="284" y="268"/>
                </a:moveTo>
                <a:cubicBezTo>
                  <a:pt x="283" y="267"/>
                  <a:pt x="282" y="268"/>
                  <a:pt x="281" y="268"/>
                </a:cubicBezTo>
                <a:cubicBezTo>
                  <a:pt x="280" y="269"/>
                  <a:pt x="279" y="269"/>
                  <a:pt x="277" y="270"/>
                </a:cubicBezTo>
                <a:cubicBezTo>
                  <a:pt x="278" y="271"/>
                  <a:pt x="284" y="269"/>
                  <a:pt x="284" y="268"/>
                </a:cubicBezTo>
                <a:close/>
                <a:moveTo>
                  <a:pt x="261" y="276"/>
                </a:moveTo>
                <a:cubicBezTo>
                  <a:pt x="262" y="276"/>
                  <a:pt x="262" y="276"/>
                  <a:pt x="263" y="276"/>
                </a:cubicBezTo>
                <a:cubicBezTo>
                  <a:pt x="262" y="276"/>
                  <a:pt x="261" y="276"/>
                  <a:pt x="261" y="276"/>
                </a:cubicBezTo>
                <a:close/>
                <a:moveTo>
                  <a:pt x="209" y="295"/>
                </a:moveTo>
                <a:cubicBezTo>
                  <a:pt x="208" y="294"/>
                  <a:pt x="208" y="295"/>
                  <a:pt x="207" y="295"/>
                </a:cubicBezTo>
                <a:cubicBezTo>
                  <a:pt x="208" y="295"/>
                  <a:pt x="209" y="295"/>
                  <a:pt x="209" y="295"/>
                </a:cubicBezTo>
                <a:close/>
                <a:moveTo>
                  <a:pt x="273" y="272"/>
                </a:moveTo>
                <a:cubicBezTo>
                  <a:pt x="273" y="272"/>
                  <a:pt x="271" y="272"/>
                  <a:pt x="273" y="272"/>
                </a:cubicBezTo>
                <a:close/>
                <a:moveTo>
                  <a:pt x="250" y="280"/>
                </a:moveTo>
                <a:cubicBezTo>
                  <a:pt x="249" y="280"/>
                  <a:pt x="249" y="280"/>
                  <a:pt x="248" y="280"/>
                </a:cubicBezTo>
                <a:cubicBezTo>
                  <a:pt x="248" y="281"/>
                  <a:pt x="250" y="280"/>
                  <a:pt x="250" y="280"/>
                </a:cubicBezTo>
                <a:close/>
                <a:moveTo>
                  <a:pt x="280" y="270"/>
                </a:moveTo>
                <a:cubicBezTo>
                  <a:pt x="278" y="270"/>
                  <a:pt x="268" y="275"/>
                  <a:pt x="268" y="275"/>
                </a:cubicBezTo>
                <a:cubicBezTo>
                  <a:pt x="269" y="276"/>
                  <a:pt x="281" y="271"/>
                  <a:pt x="280" y="270"/>
                </a:cubicBezTo>
                <a:close/>
                <a:moveTo>
                  <a:pt x="228" y="302"/>
                </a:moveTo>
                <a:cubicBezTo>
                  <a:pt x="229" y="302"/>
                  <a:pt x="232" y="301"/>
                  <a:pt x="229" y="301"/>
                </a:cubicBezTo>
                <a:cubicBezTo>
                  <a:pt x="229" y="301"/>
                  <a:pt x="226" y="302"/>
                  <a:pt x="228" y="302"/>
                </a:cubicBezTo>
                <a:close/>
                <a:moveTo>
                  <a:pt x="404" y="181"/>
                </a:moveTo>
                <a:cubicBezTo>
                  <a:pt x="403" y="181"/>
                  <a:pt x="404" y="182"/>
                  <a:pt x="404" y="181"/>
                </a:cubicBezTo>
                <a:close/>
                <a:moveTo>
                  <a:pt x="297" y="262"/>
                </a:moveTo>
                <a:cubicBezTo>
                  <a:pt x="298" y="262"/>
                  <a:pt x="298" y="262"/>
                  <a:pt x="299" y="261"/>
                </a:cubicBezTo>
                <a:cubicBezTo>
                  <a:pt x="298" y="261"/>
                  <a:pt x="297" y="262"/>
                  <a:pt x="297" y="262"/>
                </a:cubicBezTo>
                <a:close/>
                <a:moveTo>
                  <a:pt x="275" y="271"/>
                </a:moveTo>
                <a:cubicBezTo>
                  <a:pt x="272" y="272"/>
                  <a:pt x="278" y="270"/>
                  <a:pt x="275" y="271"/>
                </a:cubicBezTo>
                <a:close/>
                <a:moveTo>
                  <a:pt x="165" y="309"/>
                </a:moveTo>
                <a:cubicBezTo>
                  <a:pt x="152" y="310"/>
                  <a:pt x="139" y="309"/>
                  <a:pt x="126" y="309"/>
                </a:cubicBezTo>
                <a:cubicBezTo>
                  <a:pt x="126" y="309"/>
                  <a:pt x="127" y="310"/>
                  <a:pt x="128" y="311"/>
                </a:cubicBezTo>
                <a:cubicBezTo>
                  <a:pt x="133" y="312"/>
                  <a:pt x="139" y="311"/>
                  <a:pt x="143" y="311"/>
                </a:cubicBezTo>
                <a:cubicBezTo>
                  <a:pt x="150" y="311"/>
                  <a:pt x="161" y="313"/>
                  <a:pt x="168" y="311"/>
                </a:cubicBezTo>
                <a:cubicBezTo>
                  <a:pt x="171" y="309"/>
                  <a:pt x="182" y="308"/>
                  <a:pt x="186" y="309"/>
                </a:cubicBezTo>
                <a:cubicBezTo>
                  <a:pt x="190" y="310"/>
                  <a:pt x="197" y="305"/>
                  <a:pt x="201" y="307"/>
                </a:cubicBezTo>
                <a:cubicBezTo>
                  <a:pt x="202" y="308"/>
                  <a:pt x="210" y="305"/>
                  <a:pt x="207" y="305"/>
                </a:cubicBezTo>
                <a:cubicBezTo>
                  <a:pt x="194" y="304"/>
                  <a:pt x="179" y="309"/>
                  <a:pt x="165" y="309"/>
                </a:cubicBezTo>
                <a:close/>
                <a:moveTo>
                  <a:pt x="160" y="311"/>
                </a:moveTo>
                <a:cubicBezTo>
                  <a:pt x="160" y="310"/>
                  <a:pt x="160" y="312"/>
                  <a:pt x="160" y="311"/>
                </a:cubicBezTo>
                <a:close/>
                <a:moveTo>
                  <a:pt x="204" y="304"/>
                </a:moveTo>
                <a:cubicBezTo>
                  <a:pt x="205" y="304"/>
                  <a:pt x="206" y="304"/>
                  <a:pt x="206" y="304"/>
                </a:cubicBezTo>
                <a:cubicBezTo>
                  <a:pt x="205" y="303"/>
                  <a:pt x="205" y="304"/>
                  <a:pt x="204" y="304"/>
                </a:cubicBezTo>
                <a:close/>
                <a:moveTo>
                  <a:pt x="521" y="8"/>
                </a:moveTo>
                <a:cubicBezTo>
                  <a:pt x="520" y="9"/>
                  <a:pt x="520" y="11"/>
                  <a:pt x="519" y="12"/>
                </a:cubicBezTo>
                <a:cubicBezTo>
                  <a:pt x="520" y="11"/>
                  <a:pt x="520" y="10"/>
                  <a:pt x="521" y="10"/>
                </a:cubicBezTo>
                <a:cubicBezTo>
                  <a:pt x="520" y="11"/>
                  <a:pt x="520" y="11"/>
                  <a:pt x="520" y="12"/>
                </a:cubicBezTo>
                <a:cubicBezTo>
                  <a:pt x="520" y="12"/>
                  <a:pt x="524" y="6"/>
                  <a:pt x="521" y="8"/>
                </a:cubicBezTo>
                <a:close/>
                <a:moveTo>
                  <a:pt x="196" y="293"/>
                </a:moveTo>
                <a:cubicBezTo>
                  <a:pt x="195" y="292"/>
                  <a:pt x="196" y="294"/>
                  <a:pt x="196" y="293"/>
                </a:cubicBezTo>
                <a:close/>
                <a:moveTo>
                  <a:pt x="206" y="290"/>
                </a:moveTo>
                <a:cubicBezTo>
                  <a:pt x="206" y="290"/>
                  <a:pt x="202" y="291"/>
                  <a:pt x="201" y="291"/>
                </a:cubicBezTo>
                <a:cubicBezTo>
                  <a:pt x="202" y="291"/>
                  <a:pt x="206" y="291"/>
                  <a:pt x="206" y="290"/>
                </a:cubicBezTo>
                <a:close/>
                <a:moveTo>
                  <a:pt x="46" y="275"/>
                </a:moveTo>
                <a:cubicBezTo>
                  <a:pt x="46" y="276"/>
                  <a:pt x="49" y="278"/>
                  <a:pt x="50" y="277"/>
                </a:cubicBezTo>
                <a:cubicBezTo>
                  <a:pt x="50" y="276"/>
                  <a:pt x="46" y="275"/>
                  <a:pt x="46" y="275"/>
                </a:cubicBezTo>
                <a:close/>
                <a:moveTo>
                  <a:pt x="179" y="295"/>
                </a:moveTo>
                <a:cubicBezTo>
                  <a:pt x="180" y="295"/>
                  <a:pt x="181" y="294"/>
                  <a:pt x="182" y="294"/>
                </a:cubicBezTo>
                <a:cubicBezTo>
                  <a:pt x="182" y="293"/>
                  <a:pt x="179" y="295"/>
                  <a:pt x="179" y="295"/>
                </a:cubicBezTo>
                <a:close/>
                <a:moveTo>
                  <a:pt x="108" y="297"/>
                </a:moveTo>
                <a:cubicBezTo>
                  <a:pt x="108" y="298"/>
                  <a:pt x="108" y="296"/>
                  <a:pt x="108" y="297"/>
                </a:cubicBezTo>
                <a:close/>
                <a:moveTo>
                  <a:pt x="501" y="39"/>
                </a:moveTo>
                <a:cubicBezTo>
                  <a:pt x="499" y="45"/>
                  <a:pt x="491" y="56"/>
                  <a:pt x="490" y="63"/>
                </a:cubicBezTo>
                <a:cubicBezTo>
                  <a:pt x="491" y="56"/>
                  <a:pt x="498" y="46"/>
                  <a:pt x="500" y="40"/>
                </a:cubicBezTo>
                <a:cubicBezTo>
                  <a:pt x="502" y="34"/>
                  <a:pt x="504" y="29"/>
                  <a:pt x="507" y="24"/>
                </a:cubicBezTo>
                <a:cubicBezTo>
                  <a:pt x="509" y="20"/>
                  <a:pt x="510" y="11"/>
                  <a:pt x="511" y="10"/>
                </a:cubicBezTo>
                <a:cubicBezTo>
                  <a:pt x="516" y="1"/>
                  <a:pt x="510" y="6"/>
                  <a:pt x="509" y="3"/>
                </a:cubicBezTo>
                <a:cubicBezTo>
                  <a:pt x="509" y="2"/>
                  <a:pt x="509" y="1"/>
                  <a:pt x="509" y="0"/>
                </a:cubicBezTo>
                <a:cubicBezTo>
                  <a:pt x="506" y="3"/>
                  <a:pt x="493" y="23"/>
                  <a:pt x="494" y="27"/>
                </a:cubicBezTo>
                <a:cubicBezTo>
                  <a:pt x="492" y="22"/>
                  <a:pt x="503" y="9"/>
                  <a:pt x="505" y="5"/>
                </a:cubicBezTo>
                <a:cubicBezTo>
                  <a:pt x="504" y="4"/>
                  <a:pt x="504" y="4"/>
                  <a:pt x="503" y="5"/>
                </a:cubicBezTo>
                <a:cubicBezTo>
                  <a:pt x="498" y="11"/>
                  <a:pt x="495" y="20"/>
                  <a:pt x="492" y="27"/>
                </a:cubicBezTo>
                <a:cubicBezTo>
                  <a:pt x="489" y="33"/>
                  <a:pt x="482" y="43"/>
                  <a:pt x="482" y="51"/>
                </a:cubicBezTo>
                <a:cubicBezTo>
                  <a:pt x="483" y="50"/>
                  <a:pt x="483" y="49"/>
                  <a:pt x="484" y="49"/>
                </a:cubicBezTo>
                <a:cubicBezTo>
                  <a:pt x="486" y="48"/>
                  <a:pt x="481" y="54"/>
                  <a:pt x="482" y="54"/>
                </a:cubicBezTo>
                <a:cubicBezTo>
                  <a:pt x="482" y="53"/>
                  <a:pt x="482" y="53"/>
                  <a:pt x="482" y="52"/>
                </a:cubicBezTo>
                <a:cubicBezTo>
                  <a:pt x="478" y="53"/>
                  <a:pt x="469" y="80"/>
                  <a:pt x="467" y="86"/>
                </a:cubicBezTo>
                <a:cubicBezTo>
                  <a:pt x="464" y="95"/>
                  <a:pt x="458" y="104"/>
                  <a:pt x="453" y="114"/>
                </a:cubicBezTo>
                <a:cubicBezTo>
                  <a:pt x="454" y="113"/>
                  <a:pt x="425" y="159"/>
                  <a:pt x="424" y="159"/>
                </a:cubicBezTo>
                <a:cubicBezTo>
                  <a:pt x="424" y="158"/>
                  <a:pt x="424" y="158"/>
                  <a:pt x="424" y="157"/>
                </a:cubicBezTo>
                <a:cubicBezTo>
                  <a:pt x="420" y="159"/>
                  <a:pt x="413" y="171"/>
                  <a:pt x="410" y="175"/>
                </a:cubicBezTo>
                <a:cubicBezTo>
                  <a:pt x="407" y="180"/>
                  <a:pt x="401" y="185"/>
                  <a:pt x="398" y="188"/>
                </a:cubicBezTo>
                <a:cubicBezTo>
                  <a:pt x="396" y="191"/>
                  <a:pt x="365" y="218"/>
                  <a:pt x="365" y="218"/>
                </a:cubicBezTo>
                <a:cubicBezTo>
                  <a:pt x="365" y="218"/>
                  <a:pt x="365" y="217"/>
                  <a:pt x="366" y="217"/>
                </a:cubicBezTo>
                <a:cubicBezTo>
                  <a:pt x="364" y="217"/>
                  <a:pt x="361" y="225"/>
                  <a:pt x="359" y="224"/>
                </a:cubicBezTo>
                <a:cubicBezTo>
                  <a:pt x="359" y="223"/>
                  <a:pt x="360" y="223"/>
                  <a:pt x="360" y="222"/>
                </a:cubicBezTo>
                <a:cubicBezTo>
                  <a:pt x="359" y="221"/>
                  <a:pt x="356" y="225"/>
                  <a:pt x="354" y="227"/>
                </a:cubicBezTo>
                <a:cubicBezTo>
                  <a:pt x="349" y="229"/>
                  <a:pt x="342" y="235"/>
                  <a:pt x="339" y="237"/>
                </a:cubicBezTo>
                <a:cubicBezTo>
                  <a:pt x="334" y="241"/>
                  <a:pt x="327" y="245"/>
                  <a:pt x="321" y="248"/>
                </a:cubicBezTo>
                <a:cubicBezTo>
                  <a:pt x="319" y="250"/>
                  <a:pt x="295" y="264"/>
                  <a:pt x="295" y="263"/>
                </a:cubicBezTo>
                <a:cubicBezTo>
                  <a:pt x="294" y="263"/>
                  <a:pt x="288" y="266"/>
                  <a:pt x="285" y="268"/>
                </a:cubicBezTo>
                <a:cubicBezTo>
                  <a:pt x="289" y="265"/>
                  <a:pt x="302" y="261"/>
                  <a:pt x="305" y="260"/>
                </a:cubicBezTo>
                <a:cubicBezTo>
                  <a:pt x="313" y="256"/>
                  <a:pt x="320" y="252"/>
                  <a:pt x="327" y="247"/>
                </a:cubicBezTo>
                <a:cubicBezTo>
                  <a:pt x="331" y="244"/>
                  <a:pt x="339" y="241"/>
                  <a:pt x="342" y="237"/>
                </a:cubicBezTo>
                <a:cubicBezTo>
                  <a:pt x="343" y="237"/>
                  <a:pt x="345" y="235"/>
                  <a:pt x="348" y="234"/>
                </a:cubicBezTo>
                <a:cubicBezTo>
                  <a:pt x="350" y="233"/>
                  <a:pt x="351" y="232"/>
                  <a:pt x="353" y="230"/>
                </a:cubicBezTo>
                <a:cubicBezTo>
                  <a:pt x="354" y="230"/>
                  <a:pt x="354" y="230"/>
                  <a:pt x="354" y="230"/>
                </a:cubicBezTo>
                <a:cubicBezTo>
                  <a:pt x="354" y="230"/>
                  <a:pt x="354" y="230"/>
                  <a:pt x="353" y="230"/>
                </a:cubicBezTo>
                <a:cubicBezTo>
                  <a:pt x="361" y="225"/>
                  <a:pt x="370" y="219"/>
                  <a:pt x="370" y="218"/>
                </a:cubicBezTo>
                <a:cubicBezTo>
                  <a:pt x="369" y="218"/>
                  <a:pt x="368" y="219"/>
                  <a:pt x="367" y="219"/>
                </a:cubicBezTo>
                <a:cubicBezTo>
                  <a:pt x="370" y="217"/>
                  <a:pt x="378" y="208"/>
                  <a:pt x="379" y="209"/>
                </a:cubicBezTo>
                <a:cubicBezTo>
                  <a:pt x="379" y="210"/>
                  <a:pt x="372" y="215"/>
                  <a:pt x="372" y="216"/>
                </a:cubicBezTo>
                <a:cubicBezTo>
                  <a:pt x="373" y="216"/>
                  <a:pt x="381" y="209"/>
                  <a:pt x="381" y="208"/>
                </a:cubicBezTo>
                <a:cubicBezTo>
                  <a:pt x="381" y="208"/>
                  <a:pt x="380" y="208"/>
                  <a:pt x="380" y="208"/>
                </a:cubicBezTo>
                <a:cubicBezTo>
                  <a:pt x="381" y="206"/>
                  <a:pt x="398" y="191"/>
                  <a:pt x="398" y="191"/>
                </a:cubicBezTo>
                <a:cubicBezTo>
                  <a:pt x="398" y="191"/>
                  <a:pt x="396" y="194"/>
                  <a:pt x="396" y="194"/>
                </a:cubicBezTo>
                <a:cubicBezTo>
                  <a:pt x="398" y="193"/>
                  <a:pt x="400" y="191"/>
                  <a:pt x="402" y="189"/>
                </a:cubicBezTo>
                <a:cubicBezTo>
                  <a:pt x="386" y="206"/>
                  <a:pt x="368" y="222"/>
                  <a:pt x="348" y="236"/>
                </a:cubicBezTo>
                <a:cubicBezTo>
                  <a:pt x="321" y="256"/>
                  <a:pt x="293" y="269"/>
                  <a:pt x="262" y="281"/>
                </a:cubicBezTo>
                <a:cubicBezTo>
                  <a:pt x="250" y="286"/>
                  <a:pt x="236" y="288"/>
                  <a:pt x="224" y="292"/>
                </a:cubicBezTo>
                <a:cubicBezTo>
                  <a:pt x="218" y="294"/>
                  <a:pt x="203" y="298"/>
                  <a:pt x="201" y="296"/>
                </a:cubicBezTo>
                <a:cubicBezTo>
                  <a:pt x="200" y="295"/>
                  <a:pt x="194" y="298"/>
                  <a:pt x="192" y="297"/>
                </a:cubicBezTo>
                <a:cubicBezTo>
                  <a:pt x="187" y="294"/>
                  <a:pt x="167" y="299"/>
                  <a:pt x="161" y="299"/>
                </a:cubicBezTo>
                <a:cubicBezTo>
                  <a:pt x="159" y="299"/>
                  <a:pt x="156" y="300"/>
                  <a:pt x="153" y="300"/>
                </a:cubicBezTo>
                <a:cubicBezTo>
                  <a:pt x="153" y="300"/>
                  <a:pt x="153" y="301"/>
                  <a:pt x="153" y="300"/>
                </a:cubicBezTo>
                <a:cubicBezTo>
                  <a:pt x="153" y="300"/>
                  <a:pt x="153" y="300"/>
                  <a:pt x="153" y="300"/>
                </a:cubicBezTo>
                <a:cubicBezTo>
                  <a:pt x="146" y="301"/>
                  <a:pt x="138" y="301"/>
                  <a:pt x="136" y="299"/>
                </a:cubicBezTo>
                <a:cubicBezTo>
                  <a:pt x="137" y="299"/>
                  <a:pt x="139" y="300"/>
                  <a:pt x="141" y="300"/>
                </a:cubicBezTo>
                <a:cubicBezTo>
                  <a:pt x="139" y="299"/>
                  <a:pt x="125" y="298"/>
                  <a:pt x="121" y="298"/>
                </a:cubicBezTo>
                <a:cubicBezTo>
                  <a:pt x="116" y="298"/>
                  <a:pt x="98" y="298"/>
                  <a:pt x="93" y="295"/>
                </a:cubicBezTo>
                <a:cubicBezTo>
                  <a:pt x="94" y="294"/>
                  <a:pt x="95" y="294"/>
                  <a:pt x="96" y="294"/>
                </a:cubicBezTo>
                <a:cubicBezTo>
                  <a:pt x="84" y="295"/>
                  <a:pt x="69" y="288"/>
                  <a:pt x="59" y="284"/>
                </a:cubicBezTo>
                <a:cubicBezTo>
                  <a:pt x="47" y="280"/>
                  <a:pt x="35" y="274"/>
                  <a:pt x="25" y="268"/>
                </a:cubicBezTo>
                <a:cubicBezTo>
                  <a:pt x="25" y="268"/>
                  <a:pt x="26" y="267"/>
                  <a:pt x="26" y="267"/>
                </a:cubicBezTo>
                <a:cubicBezTo>
                  <a:pt x="25" y="267"/>
                  <a:pt x="26" y="267"/>
                  <a:pt x="27" y="267"/>
                </a:cubicBezTo>
                <a:cubicBezTo>
                  <a:pt x="33" y="270"/>
                  <a:pt x="39" y="273"/>
                  <a:pt x="41" y="274"/>
                </a:cubicBezTo>
                <a:cubicBezTo>
                  <a:pt x="41" y="274"/>
                  <a:pt x="41" y="274"/>
                  <a:pt x="41" y="274"/>
                </a:cubicBezTo>
                <a:cubicBezTo>
                  <a:pt x="42" y="274"/>
                  <a:pt x="43" y="274"/>
                  <a:pt x="43" y="274"/>
                </a:cubicBezTo>
                <a:cubicBezTo>
                  <a:pt x="43" y="274"/>
                  <a:pt x="35" y="270"/>
                  <a:pt x="29" y="267"/>
                </a:cubicBezTo>
                <a:cubicBezTo>
                  <a:pt x="37" y="265"/>
                  <a:pt x="56" y="260"/>
                  <a:pt x="57" y="262"/>
                </a:cubicBezTo>
                <a:cubicBezTo>
                  <a:pt x="57" y="262"/>
                  <a:pt x="57" y="261"/>
                  <a:pt x="57" y="260"/>
                </a:cubicBezTo>
                <a:cubicBezTo>
                  <a:pt x="58" y="261"/>
                  <a:pt x="59" y="262"/>
                  <a:pt x="59" y="261"/>
                </a:cubicBezTo>
                <a:cubicBezTo>
                  <a:pt x="59" y="261"/>
                  <a:pt x="59" y="260"/>
                  <a:pt x="59" y="260"/>
                </a:cubicBezTo>
                <a:cubicBezTo>
                  <a:pt x="61" y="261"/>
                  <a:pt x="66" y="259"/>
                  <a:pt x="68" y="258"/>
                </a:cubicBezTo>
                <a:cubicBezTo>
                  <a:pt x="68" y="258"/>
                  <a:pt x="68" y="258"/>
                  <a:pt x="68" y="258"/>
                </a:cubicBezTo>
                <a:cubicBezTo>
                  <a:pt x="68" y="259"/>
                  <a:pt x="68" y="258"/>
                  <a:pt x="68" y="258"/>
                </a:cubicBezTo>
                <a:cubicBezTo>
                  <a:pt x="69" y="258"/>
                  <a:pt x="69" y="258"/>
                  <a:pt x="68" y="257"/>
                </a:cubicBezTo>
                <a:cubicBezTo>
                  <a:pt x="69" y="258"/>
                  <a:pt x="70" y="259"/>
                  <a:pt x="70" y="259"/>
                </a:cubicBezTo>
                <a:cubicBezTo>
                  <a:pt x="70" y="258"/>
                  <a:pt x="70" y="256"/>
                  <a:pt x="70" y="256"/>
                </a:cubicBezTo>
                <a:cubicBezTo>
                  <a:pt x="68" y="257"/>
                  <a:pt x="60" y="260"/>
                  <a:pt x="59" y="259"/>
                </a:cubicBezTo>
                <a:cubicBezTo>
                  <a:pt x="58" y="258"/>
                  <a:pt x="61" y="258"/>
                  <a:pt x="61" y="258"/>
                </a:cubicBezTo>
                <a:cubicBezTo>
                  <a:pt x="61" y="257"/>
                  <a:pt x="56" y="258"/>
                  <a:pt x="56" y="258"/>
                </a:cubicBezTo>
                <a:cubicBezTo>
                  <a:pt x="56" y="259"/>
                  <a:pt x="56" y="259"/>
                  <a:pt x="56" y="259"/>
                </a:cubicBezTo>
                <a:cubicBezTo>
                  <a:pt x="57" y="259"/>
                  <a:pt x="54" y="260"/>
                  <a:pt x="54" y="260"/>
                </a:cubicBezTo>
                <a:cubicBezTo>
                  <a:pt x="54" y="260"/>
                  <a:pt x="54" y="260"/>
                  <a:pt x="54" y="260"/>
                </a:cubicBezTo>
                <a:cubicBezTo>
                  <a:pt x="54" y="260"/>
                  <a:pt x="49" y="261"/>
                  <a:pt x="48" y="261"/>
                </a:cubicBezTo>
                <a:cubicBezTo>
                  <a:pt x="48" y="261"/>
                  <a:pt x="47" y="261"/>
                  <a:pt x="47" y="261"/>
                </a:cubicBezTo>
                <a:cubicBezTo>
                  <a:pt x="47" y="261"/>
                  <a:pt x="47" y="260"/>
                  <a:pt x="47" y="261"/>
                </a:cubicBezTo>
                <a:cubicBezTo>
                  <a:pt x="45" y="260"/>
                  <a:pt x="42" y="260"/>
                  <a:pt x="42" y="261"/>
                </a:cubicBezTo>
                <a:cubicBezTo>
                  <a:pt x="43" y="261"/>
                  <a:pt x="43" y="261"/>
                  <a:pt x="44" y="261"/>
                </a:cubicBezTo>
                <a:cubicBezTo>
                  <a:pt x="44" y="261"/>
                  <a:pt x="43" y="263"/>
                  <a:pt x="43" y="263"/>
                </a:cubicBezTo>
                <a:cubicBezTo>
                  <a:pt x="42" y="263"/>
                  <a:pt x="40" y="261"/>
                  <a:pt x="40" y="261"/>
                </a:cubicBezTo>
                <a:cubicBezTo>
                  <a:pt x="40" y="261"/>
                  <a:pt x="40" y="263"/>
                  <a:pt x="40" y="263"/>
                </a:cubicBezTo>
                <a:cubicBezTo>
                  <a:pt x="39" y="262"/>
                  <a:pt x="35" y="261"/>
                  <a:pt x="35" y="262"/>
                </a:cubicBezTo>
                <a:cubicBezTo>
                  <a:pt x="36" y="258"/>
                  <a:pt x="65" y="255"/>
                  <a:pt x="69" y="254"/>
                </a:cubicBezTo>
                <a:cubicBezTo>
                  <a:pt x="73" y="252"/>
                  <a:pt x="80" y="250"/>
                  <a:pt x="82" y="249"/>
                </a:cubicBezTo>
                <a:cubicBezTo>
                  <a:pt x="84" y="249"/>
                  <a:pt x="88" y="248"/>
                  <a:pt x="89" y="248"/>
                </a:cubicBezTo>
                <a:cubicBezTo>
                  <a:pt x="88" y="248"/>
                  <a:pt x="92" y="246"/>
                  <a:pt x="91" y="247"/>
                </a:cubicBezTo>
                <a:cubicBezTo>
                  <a:pt x="90" y="248"/>
                  <a:pt x="96" y="243"/>
                  <a:pt x="97" y="245"/>
                </a:cubicBezTo>
                <a:cubicBezTo>
                  <a:pt x="97" y="246"/>
                  <a:pt x="109" y="244"/>
                  <a:pt x="110" y="241"/>
                </a:cubicBezTo>
                <a:cubicBezTo>
                  <a:pt x="111" y="238"/>
                  <a:pt x="107" y="237"/>
                  <a:pt x="106" y="235"/>
                </a:cubicBezTo>
                <a:cubicBezTo>
                  <a:pt x="106" y="234"/>
                  <a:pt x="106" y="234"/>
                  <a:pt x="106" y="233"/>
                </a:cubicBezTo>
                <a:cubicBezTo>
                  <a:pt x="104" y="235"/>
                  <a:pt x="98" y="235"/>
                  <a:pt x="99" y="237"/>
                </a:cubicBezTo>
                <a:cubicBezTo>
                  <a:pt x="99" y="237"/>
                  <a:pt x="105" y="235"/>
                  <a:pt x="105" y="235"/>
                </a:cubicBezTo>
                <a:cubicBezTo>
                  <a:pt x="106" y="235"/>
                  <a:pt x="104" y="237"/>
                  <a:pt x="105" y="237"/>
                </a:cubicBezTo>
                <a:cubicBezTo>
                  <a:pt x="104" y="237"/>
                  <a:pt x="104" y="237"/>
                  <a:pt x="103" y="237"/>
                </a:cubicBezTo>
                <a:cubicBezTo>
                  <a:pt x="103" y="237"/>
                  <a:pt x="103" y="237"/>
                  <a:pt x="103" y="237"/>
                </a:cubicBezTo>
                <a:cubicBezTo>
                  <a:pt x="94" y="238"/>
                  <a:pt x="83" y="242"/>
                  <a:pt x="74" y="245"/>
                </a:cubicBezTo>
                <a:cubicBezTo>
                  <a:pt x="65" y="248"/>
                  <a:pt x="56" y="250"/>
                  <a:pt x="47" y="251"/>
                </a:cubicBezTo>
                <a:cubicBezTo>
                  <a:pt x="45" y="252"/>
                  <a:pt x="31" y="253"/>
                  <a:pt x="28" y="255"/>
                </a:cubicBezTo>
                <a:cubicBezTo>
                  <a:pt x="33" y="251"/>
                  <a:pt x="61" y="248"/>
                  <a:pt x="60" y="246"/>
                </a:cubicBezTo>
                <a:cubicBezTo>
                  <a:pt x="60" y="246"/>
                  <a:pt x="58" y="246"/>
                  <a:pt x="58" y="246"/>
                </a:cubicBezTo>
                <a:cubicBezTo>
                  <a:pt x="58" y="246"/>
                  <a:pt x="61" y="245"/>
                  <a:pt x="61" y="245"/>
                </a:cubicBezTo>
                <a:cubicBezTo>
                  <a:pt x="61" y="246"/>
                  <a:pt x="61" y="246"/>
                  <a:pt x="62" y="247"/>
                </a:cubicBezTo>
                <a:cubicBezTo>
                  <a:pt x="62" y="247"/>
                  <a:pt x="63" y="244"/>
                  <a:pt x="63" y="244"/>
                </a:cubicBezTo>
                <a:cubicBezTo>
                  <a:pt x="63" y="245"/>
                  <a:pt x="65" y="247"/>
                  <a:pt x="65" y="246"/>
                </a:cubicBezTo>
                <a:cubicBezTo>
                  <a:pt x="65" y="246"/>
                  <a:pt x="64" y="244"/>
                  <a:pt x="64" y="244"/>
                </a:cubicBezTo>
                <a:cubicBezTo>
                  <a:pt x="65" y="244"/>
                  <a:pt x="65" y="246"/>
                  <a:pt x="65" y="246"/>
                </a:cubicBezTo>
                <a:cubicBezTo>
                  <a:pt x="65" y="245"/>
                  <a:pt x="65" y="245"/>
                  <a:pt x="65" y="244"/>
                </a:cubicBezTo>
                <a:cubicBezTo>
                  <a:pt x="66" y="244"/>
                  <a:pt x="66" y="244"/>
                  <a:pt x="67" y="244"/>
                </a:cubicBezTo>
                <a:cubicBezTo>
                  <a:pt x="67" y="244"/>
                  <a:pt x="67" y="245"/>
                  <a:pt x="67" y="245"/>
                </a:cubicBezTo>
                <a:cubicBezTo>
                  <a:pt x="67" y="244"/>
                  <a:pt x="67" y="244"/>
                  <a:pt x="67" y="245"/>
                </a:cubicBezTo>
                <a:cubicBezTo>
                  <a:pt x="67" y="245"/>
                  <a:pt x="68" y="245"/>
                  <a:pt x="68" y="244"/>
                </a:cubicBezTo>
                <a:cubicBezTo>
                  <a:pt x="68" y="244"/>
                  <a:pt x="69" y="244"/>
                  <a:pt x="69" y="243"/>
                </a:cubicBezTo>
                <a:cubicBezTo>
                  <a:pt x="68" y="246"/>
                  <a:pt x="73" y="243"/>
                  <a:pt x="73" y="243"/>
                </a:cubicBezTo>
                <a:cubicBezTo>
                  <a:pt x="73" y="243"/>
                  <a:pt x="72" y="243"/>
                  <a:pt x="72" y="243"/>
                </a:cubicBezTo>
                <a:cubicBezTo>
                  <a:pt x="71" y="243"/>
                  <a:pt x="75" y="240"/>
                  <a:pt x="74" y="240"/>
                </a:cubicBezTo>
                <a:cubicBezTo>
                  <a:pt x="73" y="239"/>
                  <a:pt x="55" y="243"/>
                  <a:pt x="53" y="245"/>
                </a:cubicBezTo>
                <a:cubicBezTo>
                  <a:pt x="48" y="247"/>
                  <a:pt x="40" y="247"/>
                  <a:pt x="34" y="248"/>
                </a:cubicBezTo>
                <a:cubicBezTo>
                  <a:pt x="33" y="248"/>
                  <a:pt x="30" y="249"/>
                  <a:pt x="27" y="249"/>
                </a:cubicBezTo>
                <a:cubicBezTo>
                  <a:pt x="27" y="249"/>
                  <a:pt x="27" y="249"/>
                  <a:pt x="27" y="249"/>
                </a:cubicBezTo>
                <a:cubicBezTo>
                  <a:pt x="25" y="250"/>
                  <a:pt x="23" y="250"/>
                  <a:pt x="21" y="251"/>
                </a:cubicBezTo>
                <a:cubicBezTo>
                  <a:pt x="21" y="251"/>
                  <a:pt x="21" y="250"/>
                  <a:pt x="21" y="251"/>
                </a:cubicBezTo>
                <a:cubicBezTo>
                  <a:pt x="20" y="251"/>
                  <a:pt x="20" y="252"/>
                  <a:pt x="20" y="252"/>
                </a:cubicBezTo>
                <a:cubicBezTo>
                  <a:pt x="17" y="258"/>
                  <a:pt x="27" y="256"/>
                  <a:pt x="27" y="256"/>
                </a:cubicBezTo>
                <a:cubicBezTo>
                  <a:pt x="26" y="257"/>
                  <a:pt x="23" y="258"/>
                  <a:pt x="21" y="259"/>
                </a:cubicBezTo>
                <a:cubicBezTo>
                  <a:pt x="18" y="258"/>
                  <a:pt x="11" y="257"/>
                  <a:pt x="12" y="258"/>
                </a:cubicBezTo>
                <a:cubicBezTo>
                  <a:pt x="12" y="258"/>
                  <a:pt x="14" y="260"/>
                  <a:pt x="18" y="262"/>
                </a:cubicBezTo>
                <a:cubicBezTo>
                  <a:pt x="17" y="262"/>
                  <a:pt x="17" y="263"/>
                  <a:pt x="17" y="263"/>
                </a:cubicBezTo>
                <a:cubicBezTo>
                  <a:pt x="13" y="260"/>
                  <a:pt x="5" y="254"/>
                  <a:pt x="3" y="259"/>
                </a:cubicBezTo>
                <a:cubicBezTo>
                  <a:pt x="4" y="259"/>
                  <a:pt x="4" y="260"/>
                  <a:pt x="5" y="261"/>
                </a:cubicBezTo>
                <a:cubicBezTo>
                  <a:pt x="4" y="261"/>
                  <a:pt x="3" y="261"/>
                  <a:pt x="2" y="261"/>
                </a:cubicBezTo>
                <a:cubicBezTo>
                  <a:pt x="3" y="262"/>
                  <a:pt x="11" y="267"/>
                  <a:pt x="10" y="268"/>
                </a:cubicBezTo>
                <a:cubicBezTo>
                  <a:pt x="10" y="268"/>
                  <a:pt x="0" y="263"/>
                  <a:pt x="1" y="263"/>
                </a:cubicBezTo>
                <a:cubicBezTo>
                  <a:pt x="3" y="268"/>
                  <a:pt x="4" y="271"/>
                  <a:pt x="9" y="274"/>
                </a:cubicBezTo>
                <a:cubicBezTo>
                  <a:pt x="9" y="278"/>
                  <a:pt x="10" y="282"/>
                  <a:pt x="13" y="282"/>
                </a:cubicBezTo>
                <a:cubicBezTo>
                  <a:pt x="12" y="282"/>
                  <a:pt x="29" y="301"/>
                  <a:pt x="28" y="303"/>
                </a:cubicBezTo>
                <a:cubicBezTo>
                  <a:pt x="28" y="303"/>
                  <a:pt x="30" y="303"/>
                  <a:pt x="30" y="303"/>
                </a:cubicBezTo>
                <a:cubicBezTo>
                  <a:pt x="29" y="303"/>
                  <a:pt x="29" y="303"/>
                  <a:pt x="29" y="304"/>
                </a:cubicBezTo>
                <a:cubicBezTo>
                  <a:pt x="29" y="304"/>
                  <a:pt x="29" y="303"/>
                  <a:pt x="30" y="303"/>
                </a:cubicBezTo>
                <a:cubicBezTo>
                  <a:pt x="29" y="305"/>
                  <a:pt x="31" y="309"/>
                  <a:pt x="33" y="310"/>
                </a:cubicBezTo>
                <a:cubicBezTo>
                  <a:pt x="33" y="310"/>
                  <a:pt x="33" y="310"/>
                  <a:pt x="33" y="310"/>
                </a:cubicBezTo>
                <a:cubicBezTo>
                  <a:pt x="33" y="310"/>
                  <a:pt x="33" y="310"/>
                  <a:pt x="34" y="310"/>
                </a:cubicBezTo>
                <a:cubicBezTo>
                  <a:pt x="34" y="310"/>
                  <a:pt x="33" y="311"/>
                  <a:pt x="33" y="311"/>
                </a:cubicBezTo>
                <a:cubicBezTo>
                  <a:pt x="33" y="311"/>
                  <a:pt x="34" y="311"/>
                  <a:pt x="35" y="311"/>
                </a:cubicBezTo>
                <a:cubicBezTo>
                  <a:pt x="35" y="311"/>
                  <a:pt x="31" y="304"/>
                  <a:pt x="31" y="304"/>
                </a:cubicBezTo>
                <a:cubicBezTo>
                  <a:pt x="31" y="304"/>
                  <a:pt x="31" y="303"/>
                  <a:pt x="31" y="303"/>
                </a:cubicBezTo>
                <a:cubicBezTo>
                  <a:pt x="32" y="302"/>
                  <a:pt x="32" y="304"/>
                  <a:pt x="32" y="304"/>
                </a:cubicBezTo>
                <a:cubicBezTo>
                  <a:pt x="33" y="304"/>
                  <a:pt x="31" y="301"/>
                  <a:pt x="31" y="301"/>
                </a:cubicBezTo>
                <a:cubicBezTo>
                  <a:pt x="30" y="301"/>
                  <a:pt x="29" y="300"/>
                  <a:pt x="29" y="300"/>
                </a:cubicBezTo>
                <a:cubicBezTo>
                  <a:pt x="29" y="300"/>
                  <a:pt x="29" y="300"/>
                  <a:pt x="29" y="300"/>
                </a:cubicBezTo>
                <a:cubicBezTo>
                  <a:pt x="28" y="300"/>
                  <a:pt x="28" y="298"/>
                  <a:pt x="29" y="298"/>
                </a:cubicBezTo>
                <a:cubicBezTo>
                  <a:pt x="30" y="296"/>
                  <a:pt x="26" y="296"/>
                  <a:pt x="26" y="296"/>
                </a:cubicBezTo>
                <a:cubicBezTo>
                  <a:pt x="26" y="296"/>
                  <a:pt x="27" y="294"/>
                  <a:pt x="25" y="292"/>
                </a:cubicBezTo>
                <a:cubicBezTo>
                  <a:pt x="25" y="293"/>
                  <a:pt x="24" y="295"/>
                  <a:pt x="23" y="294"/>
                </a:cubicBezTo>
                <a:cubicBezTo>
                  <a:pt x="23" y="294"/>
                  <a:pt x="24" y="291"/>
                  <a:pt x="24" y="291"/>
                </a:cubicBezTo>
                <a:cubicBezTo>
                  <a:pt x="24" y="291"/>
                  <a:pt x="22" y="292"/>
                  <a:pt x="22" y="292"/>
                </a:cubicBezTo>
                <a:cubicBezTo>
                  <a:pt x="22" y="291"/>
                  <a:pt x="23" y="289"/>
                  <a:pt x="22" y="288"/>
                </a:cubicBezTo>
                <a:cubicBezTo>
                  <a:pt x="28" y="291"/>
                  <a:pt x="39" y="313"/>
                  <a:pt x="43" y="317"/>
                </a:cubicBezTo>
                <a:cubicBezTo>
                  <a:pt x="43" y="318"/>
                  <a:pt x="43" y="318"/>
                  <a:pt x="43" y="318"/>
                </a:cubicBezTo>
                <a:cubicBezTo>
                  <a:pt x="42" y="318"/>
                  <a:pt x="42" y="318"/>
                  <a:pt x="43" y="318"/>
                </a:cubicBezTo>
                <a:cubicBezTo>
                  <a:pt x="43" y="318"/>
                  <a:pt x="44" y="318"/>
                  <a:pt x="44" y="318"/>
                </a:cubicBezTo>
                <a:cubicBezTo>
                  <a:pt x="43" y="318"/>
                  <a:pt x="43" y="318"/>
                  <a:pt x="43" y="319"/>
                </a:cubicBezTo>
                <a:cubicBezTo>
                  <a:pt x="43" y="320"/>
                  <a:pt x="44" y="324"/>
                  <a:pt x="45" y="324"/>
                </a:cubicBezTo>
                <a:cubicBezTo>
                  <a:pt x="44" y="323"/>
                  <a:pt x="46" y="326"/>
                  <a:pt x="45" y="325"/>
                </a:cubicBezTo>
                <a:cubicBezTo>
                  <a:pt x="45" y="325"/>
                  <a:pt x="49" y="329"/>
                  <a:pt x="48" y="330"/>
                </a:cubicBezTo>
                <a:cubicBezTo>
                  <a:pt x="47" y="330"/>
                  <a:pt x="49" y="335"/>
                  <a:pt x="49" y="336"/>
                </a:cubicBezTo>
                <a:cubicBezTo>
                  <a:pt x="52" y="342"/>
                  <a:pt x="52" y="338"/>
                  <a:pt x="56" y="338"/>
                </a:cubicBezTo>
                <a:cubicBezTo>
                  <a:pt x="56" y="338"/>
                  <a:pt x="63" y="334"/>
                  <a:pt x="62" y="334"/>
                </a:cubicBezTo>
                <a:cubicBezTo>
                  <a:pt x="62" y="334"/>
                  <a:pt x="58" y="336"/>
                  <a:pt x="59" y="335"/>
                </a:cubicBezTo>
                <a:cubicBezTo>
                  <a:pt x="59" y="335"/>
                  <a:pt x="56" y="330"/>
                  <a:pt x="56" y="330"/>
                </a:cubicBezTo>
                <a:cubicBezTo>
                  <a:pt x="55" y="331"/>
                  <a:pt x="58" y="334"/>
                  <a:pt x="58" y="335"/>
                </a:cubicBezTo>
                <a:cubicBezTo>
                  <a:pt x="57" y="336"/>
                  <a:pt x="55" y="335"/>
                  <a:pt x="55" y="335"/>
                </a:cubicBezTo>
                <a:cubicBezTo>
                  <a:pt x="55" y="335"/>
                  <a:pt x="55" y="334"/>
                  <a:pt x="55" y="334"/>
                </a:cubicBezTo>
                <a:cubicBezTo>
                  <a:pt x="55" y="334"/>
                  <a:pt x="55" y="334"/>
                  <a:pt x="55" y="334"/>
                </a:cubicBezTo>
                <a:cubicBezTo>
                  <a:pt x="55" y="334"/>
                  <a:pt x="55" y="334"/>
                  <a:pt x="55" y="334"/>
                </a:cubicBezTo>
                <a:cubicBezTo>
                  <a:pt x="54" y="328"/>
                  <a:pt x="50" y="320"/>
                  <a:pt x="48" y="314"/>
                </a:cubicBezTo>
                <a:cubicBezTo>
                  <a:pt x="45" y="308"/>
                  <a:pt x="41" y="301"/>
                  <a:pt x="38" y="296"/>
                </a:cubicBezTo>
                <a:cubicBezTo>
                  <a:pt x="37" y="295"/>
                  <a:pt x="34" y="289"/>
                  <a:pt x="30" y="284"/>
                </a:cubicBezTo>
                <a:cubicBezTo>
                  <a:pt x="30" y="284"/>
                  <a:pt x="31" y="284"/>
                  <a:pt x="31" y="285"/>
                </a:cubicBezTo>
                <a:cubicBezTo>
                  <a:pt x="36" y="291"/>
                  <a:pt x="43" y="301"/>
                  <a:pt x="43" y="301"/>
                </a:cubicBezTo>
                <a:cubicBezTo>
                  <a:pt x="43" y="300"/>
                  <a:pt x="43" y="299"/>
                  <a:pt x="43" y="299"/>
                </a:cubicBezTo>
                <a:cubicBezTo>
                  <a:pt x="44" y="299"/>
                  <a:pt x="45" y="301"/>
                  <a:pt x="45" y="301"/>
                </a:cubicBezTo>
                <a:cubicBezTo>
                  <a:pt x="44" y="301"/>
                  <a:pt x="44" y="301"/>
                  <a:pt x="43" y="302"/>
                </a:cubicBezTo>
                <a:cubicBezTo>
                  <a:pt x="43" y="302"/>
                  <a:pt x="46" y="302"/>
                  <a:pt x="46" y="302"/>
                </a:cubicBezTo>
                <a:cubicBezTo>
                  <a:pt x="46" y="302"/>
                  <a:pt x="42" y="302"/>
                  <a:pt x="44" y="304"/>
                </a:cubicBezTo>
                <a:cubicBezTo>
                  <a:pt x="44" y="304"/>
                  <a:pt x="46" y="303"/>
                  <a:pt x="46" y="303"/>
                </a:cubicBezTo>
                <a:cubicBezTo>
                  <a:pt x="46" y="304"/>
                  <a:pt x="44" y="304"/>
                  <a:pt x="44" y="305"/>
                </a:cubicBezTo>
                <a:cubicBezTo>
                  <a:pt x="45" y="304"/>
                  <a:pt x="46" y="304"/>
                  <a:pt x="46" y="304"/>
                </a:cubicBezTo>
                <a:cubicBezTo>
                  <a:pt x="46" y="304"/>
                  <a:pt x="46" y="305"/>
                  <a:pt x="46" y="305"/>
                </a:cubicBezTo>
                <a:cubicBezTo>
                  <a:pt x="46" y="305"/>
                  <a:pt x="47" y="305"/>
                  <a:pt x="46" y="305"/>
                </a:cubicBezTo>
                <a:cubicBezTo>
                  <a:pt x="46" y="305"/>
                  <a:pt x="46" y="306"/>
                  <a:pt x="46" y="306"/>
                </a:cubicBezTo>
                <a:cubicBezTo>
                  <a:pt x="46" y="306"/>
                  <a:pt x="47" y="305"/>
                  <a:pt x="46" y="306"/>
                </a:cubicBezTo>
                <a:cubicBezTo>
                  <a:pt x="45" y="306"/>
                  <a:pt x="45" y="306"/>
                  <a:pt x="46" y="307"/>
                </a:cubicBezTo>
                <a:cubicBezTo>
                  <a:pt x="46" y="307"/>
                  <a:pt x="46" y="307"/>
                  <a:pt x="46" y="307"/>
                </a:cubicBezTo>
                <a:cubicBezTo>
                  <a:pt x="46" y="307"/>
                  <a:pt x="46" y="307"/>
                  <a:pt x="46" y="307"/>
                </a:cubicBezTo>
                <a:cubicBezTo>
                  <a:pt x="46" y="307"/>
                  <a:pt x="47" y="307"/>
                  <a:pt x="47" y="307"/>
                </a:cubicBezTo>
                <a:cubicBezTo>
                  <a:pt x="45" y="306"/>
                  <a:pt x="47" y="311"/>
                  <a:pt x="48" y="310"/>
                </a:cubicBezTo>
                <a:cubicBezTo>
                  <a:pt x="48" y="310"/>
                  <a:pt x="48" y="310"/>
                  <a:pt x="48" y="309"/>
                </a:cubicBezTo>
                <a:cubicBezTo>
                  <a:pt x="48" y="308"/>
                  <a:pt x="51" y="312"/>
                  <a:pt x="52" y="311"/>
                </a:cubicBezTo>
                <a:cubicBezTo>
                  <a:pt x="53" y="308"/>
                  <a:pt x="41" y="296"/>
                  <a:pt x="42" y="293"/>
                </a:cubicBezTo>
                <a:cubicBezTo>
                  <a:pt x="43" y="292"/>
                  <a:pt x="42" y="291"/>
                  <a:pt x="40" y="289"/>
                </a:cubicBezTo>
                <a:cubicBezTo>
                  <a:pt x="53" y="294"/>
                  <a:pt x="68" y="300"/>
                  <a:pt x="70" y="301"/>
                </a:cubicBezTo>
                <a:cubicBezTo>
                  <a:pt x="70" y="300"/>
                  <a:pt x="70" y="300"/>
                  <a:pt x="70" y="300"/>
                </a:cubicBezTo>
                <a:cubicBezTo>
                  <a:pt x="75" y="301"/>
                  <a:pt x="113" y="311"/>
                  <a:pt x="113" y="309"/>
                </a:cubicBezTo>
                <a:cubicBezTo>
                  <a:pt x="113" y="310"/>
                  <a:pt x="119" y="310"/>
                  <a:pt x="118" y="310"/>
                </a:cubicBezTo>
                <a:cubicBezTo>
                  <a:pt x="118" y="310"/>
                  <a:pt x="118" y="309"/>
                  <a:pt x="118" y="309"/>
                </a:cubicBezTo>
                <a:cubicBezTo>
                  <a:pt x="118" y="309"/>
                  <a:pt x="122" y="309"/>
                  <a:pt x="122" y="309"/>
                </a:cubicBezTo>
                <a:cubicBezTo>
                  <a:pt x="110" y="304"/>
                  <a:pt x="93" y="305"/>
                  <a:pt x="80" y="301"/>
                </a:cubicBezTo>
                <a:cubicBezTo>
                  <a:pt x="70" y="299"/>
                  <a:pt x="60" y="296"/>
                  <a:pt x="50" y="292"/>
                </a:cubicBezTo>
                <a:cubicBezTo>
                  <a:pt x="50" y="292"/>
                  <a:pt x="50" y="292"/>
                  <a:pt x="50" y="292"/>
                </a:cubicBezTo>
                <a:cubicBezTo>
                  <a:pt x="50" y="292"/>
                  <a:pt x="49" y="292"/>
                  <a:pt x="49" y="292"/>
                </a:cubicBezTo>
                <a:cubicBezTo>
                  <a:pt x="49" y="292"/>
                  <a:pt x="49" y="292"/>
                  <a:pt x="49" y="292"/>
                </a:cubicBezTo>
                <a:cubicBezTo>
                  <a:pt x="48" y="291"/>
                  <a:pt x="46" y="291"/>
                  <a:pt x="45" y="290"/>
                </a:cubicBezTo>
                <a:cubicBezTo>
                  <a:pt x="44" y="290"/>
                  <a:pt x="42" y="289"/>
                  <a:pt x="40" y="288"/>
                </a:cubicBezTo>
                <a:cubicBezTo>
                  <a:pt x="39" y="287"/>
                  <a:pt x="38" y="285"/>
                  <a:pt x="37" y="284"/>
                </a:cubicBezTo>
                <a:cubicBezTo>
                  <a:pt x="48" y="290"/>
                  <a:pt x="59" y="295"/>
                  <a:pt x="59" y="293"/>
                </a:cubicBezTo>
                <a:cubicBezTo>
                  <a:pt x="59" y="293"/>
                  <a:pt x="47" y="288"/>
                  <a:pt x="35" y="283"/>
                </a:cubicBezTo>
                <a:cubicBezTo>
                  <a:pt x="35" y="282"/>
                  <a:pt x="35" y="282"/>
                  <a:pt x="34" y="281"/>
                </a:cubicBezTo>
                <a:cubicBezTo>
                  <a:pt x="46" y="287"/>
                  <a:pt x="58" y="292"/>
                  <a:pt x="71" y="295"/>
                </a:cubicBezTo>
                <a:cubicBezTo>
                  <a:pt x="95" y="302"/>
                  <a:pt x="119" y="305"/>
                  <a:pt x="143" y="306"/>
                </a:cubicBezTo>
                <a:cubicBezTo>
                  <a:pt x="187" y="308"/>
                  <a:pt x="232" y="299"/>
                  <a:pt x="273" y="284"/>
                </a:cubicBezTo>
                <a:cubicBezTo>
                  <a:pt x="281" y="282"/>
                  <a:pt x="288" y="279"/>
                  <a:pt x="295" y="275"/>
                </a:cubicBezTo>
                <a:cubicBezTo>
                  <a:pt x="291" y="278"/>
                  <a:pt x="286" y="281"/>
                  <a:pt x="282" y="283"/>
                </a:cubicBezTo>
                <a:cubicBezTo>
                  <a:pt x="282" y="283"/>
                  <a:pt x="283" y="283"/>
                  <a:pt x="283" y="283"/>
                </a:cubicBezTo>
                <a:cubicBezTo>
                  <a:pt x="283" y="283"/>
                  <a:pt x="276" y="285"/>
                  <a:pt x="268" y="288"/>
                </a:cubicBezTo>
                <a:cubicBezTo>
                  <a:pt x="261" y="290"/>
                  <a:pt x="254" y="293"/>
                  <a:pt x="253" y="293"/>
                </a:cubicBezTo>
                <a:cubicBezTo>
                  <a:pt x="254" y="293"/>
                  <a:pt x="264" y="290"/>
                  <a:pt x="264" y="290"/>
                </a:cubicBezTo>
                <a:cubicBezTo>
                  <a:pt x="264" y="291"/>
                  <a:pt x="237" y="299"/>
                  <a:pt x="238" y="300"/>
                </a:cubicBezTo>
                <a:cubicBezTo>
                  <a:pt x="240" y="306"/>
                  <a:pt x="304" y="275"/>
                  <a:pt x="312" y="273"/>
                </a:cubicBezTo>
                <a:cubicBezTo>
                  <a:pt x="321" y="270"/>
                  <a:pt x="328" y="263"/>
                  <a:pt x="337" y="259"/>
                </a:cubicBezTo>
                <a:cubicBezTo>
                  <a:pt x="345" y="255"/>
                  <a:pt x="358" y="247"/>
                  <a:pt x="364" y="241"/>
                </a:cubicBezTo>
                <a:cubicBezTo>
                  <a:pt x="375" y="228"/>
                  <a:pt x="391" y="218"/>
                  <a:pt x="403" y="207"/>
                </a:cubicBezTo>
                <a:cubicBezTo>
                  <a:pt x="433" y="177"/>
                  <a:pt x="461" y="143"/>
                  <a:pt x="479" y="104"/>
                </a:cubicBezTo>
                <a:cubicBezTo>
                  <a:pt x="485" y="90"/>
                  <a:pt x="491" y="76"/>
                  <a:pt x="497" y="63"/>
                </a:cubicBezTo>
                <a:cubicBezTo>
                  <a:pt x="497" y="63"/>
                  <a:pt x="497" y="63"/>
                  <a:pt x="497" y="63"/>
                </a:cubicBezTo>
                <a:cubicBezTo>
                  <a:pt x="497" y="63"/>
                  <a:pt x="497" y="63"/>
                  <a:pt x="497" y="63"/>
                </a:cubicBezTo>
                <a:cubicBezTo>
                  <a:pt x="498" y="60"/>
                  <a:pt x="500" y="56"/>
                  <a:pt x="501" y="53"/>
                </a:cubicBezTo>
                <a:cubicBezTo>
                  <a:pt x="505" y="45"/>
                  <a:pt x="507" y="37"/>
                  <a:pt x="511" y="29"/>
                </a:cubicBezTo>
                <a:cubicBezTo>
                  <a:pt x="511" y="28"/>
                  <a:pt x="517" y="13"/>
                  <a:pt x="517" y="13"/>
                </a:cubicBezTo>
                <a:cubicBezTo>
                  <a:pt x="510" y="19"/>
                  <a:pt x="504" y="30"/>
                  <a:pt x="501" y="39"/>
                </a:cubicBezTo>
                <a:close/>
                <a:moveTo>
                  <a:pt x="303" y="260"/>
                </a:moveTo>
                <a:cubicBezTo>
                  <a:pt x="304" y="260"/>
                  <a:pt x="305" y="260"/>
                  <a:pt x="303" y="260"/>
                </a:cubicBezTo>
                <a:close/>
                <a:moveTo>
                  <a:pt x="306" y="258"/>
                </a:moveTo>
                <a:cubicBezTo>
                  <a:pt x="305" y="258"/>
                  <a:pt x="306" y="259"/>
                  <a:pt x="306" y="258"/>
                </a:cubicBezTo>
                <a:close/>
                <a:moveTo>
                  <a:pt x="310" y="256"/>
                </a:moveTo>
                <a:cubicBezTo>
                  <a:pt x="307" y="257"/>
                  <a:pt x="312" y="255"/>
                  <a:pt x="312" y="255"/>
                </a:cubicBezTo>
                <a:lnTo>
                  <a:pt x="310" y="256"/>
                </a:lnTo>
                <a:close/>
                <a:moveTo>
                  <a:pt x="328" y="245"/>
                </a:moveTo>
                <a:cubicBezTo>
                  <a:pt x="329" y="245"/>
                  <a:pt x="329" y="244"/>
                  <a:pt x="330" y="244"/>
                </a:cubicBezTo>
                <a:cubicBezTo>
                  <a:pt x="330" y="245"/>
                  <a:pt x="329" y="245"/>
                  <a:pt x="328" y="245"/>
                </a:cubicBezTo>
                <a:close/>
                <a:moveTo>
                  <a:pt x="352" y="228"/>
                </a:moveTo>
                <a:cubicBezTo>
                  <a:pt x="352" y="228"/>
                  <a:pt x="353" y="228"/>
                  <a:pt x="353" y="228"/>
                </a:cubicBezTo>
                <a:cubicBezTo>
                  <a:pt x="352" y="228"/>
                  <a:pt x="352" y="228"/>
                  <a:pt x="352" y="228"/>
                </a:cubicBezTo>
                <a:close/>
                <a:moveTo>
                  <a:pt x="356" y="227"/>
                </a:moveTo>
                <a:cubicBezTo>
                  <a:pt x="357" y="226"/>
                  <a:pt x="359" y="224"/>
                  <a:pt x="361" y="224"/>
                </a:cubicBezTo>
                <a:cubicBezTo>
                  <a:pt x="361" y="224"/>
                  <a:pt x="355" y="229"/>
                  <a:pt x="356" y="227"/>
                </a:cubicBezTo>
                <a:close/>
                <a:moveTo>
                  <a:pt x="378" y="208"/>
                </a:moveTo>
                <a:cubicBezTo>
                  <a:pt x="377" y="207"/>
                  <a:pt x="380" y="206"/>
                  <a:pt x="380" y="206"/>
                </a:cubicBezTo>
                <a:cubicBezTo>
                  <a:pt x="379" y="207"/>
                  <a:pt x="379" y="208"/>
                  <a:pt x="378" y="208"/>
                </a:cubicBezTo>
                <a:close/>
                <a:moveTo>
                  <a:pt x="385" y="202"/>
                </a:moveTo>
                <a:cubicBezTo>
                  <a:pt x="383" y="203"/>
                  <a:pt x="386" y="201"/>
                  <a:pt x="386" y="201"/>
                </a:cubicBezTo>
                <a:cubicBezTo>
                  <a:pt x="386" y="201"/>
                  <a:pt x="385" y="202"/>
                  <a:pt x="385" y="202"/>
                </a:cubicBezTo>
                <a:close/>
                <a:moveTo>
                  <a:pt x="400" y="189"/>
                </a:moveTo>
                <a:cubicBezTo>
                  <a:pt x="400" y="188"/>
                  <a:pt x="401" y="188"/>
                  <a:pt x="402" y="187"/>
                </a:cubicBezTo>
                <a:cubicBezTo>
                  <a:pt x="402" y="188"/>
                  <a:pt x="401" y="189"/>
                  <a:pt x="400" y="189"/>
                </a:cubicBezTo>
                <a:close/>
                <a:moveTo>
                  <a:pt x="67" y="258"/>
                </a:moveTo>
                <a:cubicBezTo>
                  <a:pt x="67" y="259"/>
                  <a:pt x="67" y="257"/>
                  <a:pt x="67" y="258"/>
                </a:cubicBezTo>
                <a:close/>
                <a:moveTo>
                  <a:pt x="66" y="258"/>
                </a:moveTo>
                <a:cubicBezTo>
                  <a:pt x="67" y="258"/>
                  <a:pt x="66" y="257"/>
                  <a:pt x="66" y="258"/>
                </a:cubicBezTo>
                <a:close/>
                <a:moveTo>
                  <a:pt x="54" y="261"/>
                </a:moveTo>
                <a:cubicBezTo>
                  <a:pt x="54" y="262"/>
                  <a:pt x="54" y="260"/>
                  <a:pt x="54" y="261"/>
                </a:cubicBezTo>
                <a:close/>
                <a:moveTo>
                  <a:pt x="35" y="263"/>
                </a:moveTo>
                <a:cubicBezTo>
                  <a:pt x="34" y="264"/>
                  <a:pt x="36" y="262"/>
                  <a:pt x="35" y="263"/>
                </a:cubicBezTo>
                <a:close/>
                <a:moveTo>
                  <a:pt x="103" y="235"/>
                </a:moveTo>
                <a:cubicBezTo>
                  <a:pt x="103" y="236"/>
                  <a:pt x="103" y="234"/>
                  <a:pt x="103" y="235"/>
                </a:cubicBezTo>
                <a:close/>
                <a:moveTo>
                  <a:pt x="104" y="234"/>
                </a:moveTo>
                <a:cubicBezTo>
                  <a:pt x="104" y="235"/>
                  <a:pt x="104" y="234"/>
                  <a:pt x="104" y="234"/>
                </a:cubicBezTo>
                <a:close/>
                <a:moveTo>
                  <a:pt x="105" y="243"/>
                </a:moveTo>
                <a:cubicBezTo>
                  <a:pt x="104" y="243"/>
                  <a:pt x="105" y="243"/>
                  <a:pt x="105" y="243"/>
                </a:cubicBezTo>
                <a:close/>
                <a:moveTo>
                  <a:pt x="104" y="240"/>
                </a:moveTo>
                <a:cubicBezTo>
                  <a:pt x="104" y="241"/>
                  <a:pt x="103" y="239"/>
                  <a:pt x="104" y="240"/>
                </a:cubicBezTo>
                <a:close/>
                <a:moveTo>
                  <a:pt x="101" y="243"/>
                </a:moveTo>
                <a:cubicBezTo>
                  <a:pt x="101" y="244"/>
                  <a:pt x="101" y="242"/>
                  <a:pt x="101" y="243"/>
                </a:cubicBezTo>
                <a:close/>
                <a:moveTo>
                  <a:pt x="94" y="241"/>
                </a:moveTo>
                <a:cubicBezTo>
                  <a:pt x="96" y="242"/>
                  <a:pt x="94" y="240"/>
                  <a:pt x="94" y="241"/>
                </a:cubicBezTo>
                <a:close/>
                <a:moveTo>
                  <a:pt x="92" y="242"/>
                </a:moveTo>
                <a:cubicBezTo>
                  <a:pt x="92" y="242"/>
                  <a:pt x="95" y="243"/>
                  <a:pt x="95" y="243"/>
                </a:cubicBezTo>
                <a:cubicBezTo>
                  <a:pt x="95" y="243"/>
                  <a:pt x="92" y="243"/>
                  <a:pt x="92" y="244"/>
                </a:cubicBezTo>
                <a:cubicBezTo>
                  <a:pt x="92" y="246"/>
                  <a:pt x="91" y="242"/>
                  <a:pt x="92" y="242"/>
                </a:cubicBezTo>
                <a:close/>
                <a:moveTo>
                  <a:pt x="88" y="242"/>
                </a:moveTo>
                <a:cubicBezTo>
                  <a:pt x="89" y="243"/>
                  <a:pt x="88" y="240"/>
                  <a:pt x="88" y="242"/>
                </a:cubicBezTo>
                <a:close/>
                <a:moveTo>
                  <a:pt x="88" y="247"/>
                </a:moveTo>
                <a:cubicBezTo>
                  <a:pt x="88" y="248"/>
                  <a:pt x="88" y="246"/>
                  <a:pt x="88" y="247"/>
                </a:cubicBezTo>
                <a:close/>
                <a:moveTo>
                  <a:pt x="86" y="245"/>
                </a:moveTo>
                <a:cubicBezTo>
                  <a:pt x="84" y="245"/>
                  <a:pt x="87" y="245"/>
                  <a:pt x="86" y="245"/>
                </a:cubicBezTo>
                <a:close/>
                <a:moveTo>
                  <a:pt x="84" y="248"/>
                </a:moveTo>
                <a:cubicBezTo>
                  <a:pt x="84" y="249"/>
                  <a:pt x="84" y="247"/>
                  <a:pt x="84" y="248"/>
                </a:cubicBezTo>
                <a:close/>
                <a:moveTo>
                  <a:pt x="84" y="243"/>
                </a:moveTo>
                <a:cubicBezTo>
                  <a:pt x="84" y="243"/>
                  <a:pt x="84" y="242"/>
                  <a:pt x="84" y="243"/>
                </a:cubicBezTo>
                <a:close/>
                <a:moveTo>
                  <a:pt x="82" y="248"/>
                </a:moveTo>
                <a:cubicBezTo>
                  <a:pt x="83" y="248"/>
                  <a:pt x="82" y="247"/>
                  <a:pt x="82" y="248"/>
                </a:cubicBezTo>
                <a:close/>
                <a:moveTo>
                  <a:pt x="82" y="245"/>
                </a:moveTo>
                <a:cubicBezTo>
                  <a:pt x="82" y="246"/>
                  <a:pt x="82" y="244"/>
                  <a:pt x="82" y="245"/>
                </a:cubicBezTo>
                <a:close/>
                <a:moveTo>
                  <a:pt x="78" y="245"/>
                </a:moveTo>
                <a:cubicBezTo>
                  <a:pt x="78" y="246"/>
                  <a:pt x="78" y="244"/>
                  <a:pt x="78" y="245"/>
                </a:cubicBezTo>
                <a:close/>
                <a:moveTo>
                  <a:pt x="77" y="249"/>
                </a:moveTo>
                <a:cubicBezTo>
                  <a:pt x="77" y="250"/>
                  <a:pt x="77" y="249"/>
                  <a:pt x="77" y="249"/>
                </a:cubicBezTo>
                <a:close/>
                <a:moveTo>
                  <a:pt x="77" y="247"/>
                </a:moveTo>
                <a:cubicBezTo>
                  <a:pt x="77" y="248"/>
                  <a:pt x="76" y="245"/>
                  <a:pt x="77" y="247"/>
                </a:cubicBezTo>
                <a:close/>
                <a:moveTo>
                  <a:pt x="76" y="248"/>
                </a:moveTo>
                <a:cubicBezTo>
                  <a:pt x="76" y="249"/>
                  <a:pt x="76" y="247"/>
                  <a:pt x="76" y="248"/>
                </a:cubicBezTo>
                <a:close/>
                <a:moveTo>
                  <a:pt x="30" y="263"/>
                </a:moveTo>
                <a:cubicBezTo>
                  <a:pt x="31" y="263"/>
                  <a:pt x="30" y="263"/>
                  <a:pt x="30" y="263"/>
                </a:cubicBezTo>
                <a:close/>
                <a:moveTo>
                  <a:pt x="71" y="244"/>
                </a:moveTo>
                <a:cubicBezTo>
                  <a:pt x="70" y="244"/>
                  <a:pt x="71" y="243"/>
                  <a:pt x="71" y="244"/>
                </a:cubicBezTo>
                <a:close/>
                <a:moveTo>
                  <a:pt x="66" y="243"/>
                </a:moveTo>
                <a:cubicBezTo>
                  <a:pt x="67" y="243"/>
                  <a:pt x="66" y="243"/>
                  <a:pt x="66" y="243"/>
                </a:cubicBezTo>
                <a:close/>
                <a:moveTo>
                  <a:pt x="54" y="248"/>
                </a:moveTo>
                <a:cubicBezTo>
                  <a:pt x="51" y="248"/>
                  <a:pt x="57" y="247"/>
                  <a:pt x="54" y="248"/>
                </a:cubicBezTo>
                <a:close/>
                <a:moveTo>
                  <a:pt x="51" y="247"/>
                </a:moveTo>
                <a:cubicBezTo>
                  <a:pt x="51" y="249"/>
                  <a:pt x="51" y="246"/>
                  <a:pt x="51" y="247"/>
                </a:cubicBezTo>
                <a:close/>
                <a:moveTo>
                  <a:pt x="50" y="248"/>
                </a:moveTo>
                <a:cubicBezTo>
                  <a:pt x="50" y="249"/>
                  <a:pt x="50" y="247"/>
                  <a:pt x="50" y="248"/>
                </a:cubicBezTo>
                <a:close/>
                <a:moveTo>
                  <a:pt x="47" y="248"/>
                </a:moveTo>
                <a:cubicBezTo>
                  <a:pt x="47" y="250"/>
                  <a:pt x="47" y="248"/>
                  <a:pt x="47" y="248"/>
                </a:cubicBezTo>
                <a:close/>
                <a:moveTo>
                  <a:pt x="22" y="251"/>
                </a:moveTo>
                <a:cubicBezTo>
                  <a:pt x="22" y="251"/>
                  <a:pt x="22" y="250"/>
                  <a:pt x="22" y="251"/>
                </a:cubicBezTo>
                <a:close/>
                <a:moveTo>
                  <a:pt x="26" y="250"/>
                </a:moveTo>
                <a:cubicBezTo>
                  <a:pt x="26" y="251"/>
                  <a:pt x="26" y="249"/>
                  <a:pt x="26" y="250"/>
                </a:cubicBezTo>
                <a:close/>
                <a:moveTo>
                  <a:pt x="9" y="271"/>
                </a:moveTo>
                <a:cubicBezTo>
                  <a:pt x="7" y="269"/>
                  <a:pt x="4" y="266"/>
                  <a:pt x="3" y="266"/>
                </a:cubicBezTo>
                <a:cubicBezTo>
                  <a:pt x="4" y="265"/>
                  <a:pt x="7" y="268"/>
                  <a:pt x="10" y="270"/>
                </a:cubicBezTo>
                <a:cubicBezTo>
                  <a:pt x="10" y="270"/>
                  <a:pt x="9" y="271"/>
                  <a:pt x="9" y="271"/>
                </a:cubicBezTo>
                <a:close/>
                <a:moveTo>
                  <a:pt x="12" y="278"/>
                </a:moveTo>
                <a:cubicBezTo>
                  <a:pt x="10" y="278"/>
                  <a:pt x="13" y="278"/>
                  <a:pt x="12" y="278"/>
                </a:cubicBezTo>
                <a:close/>
                <a:moveTo>
                  <a:pt x="11" y="272"/>
                </a:moveTo>
                <a:cubicBezTo>
                  <a:pt x="11" y="272"/>
                  <a:pt x="11" y="272"/>
                  <a:pt x="12" y="271"/>
                </a:cubicBezTo>
                <a:cubicBezTo>
                  <a:pt x="12" y="271"/>
                  <a:pt x="12" y="271"/>
                  <a:pt x="12" y="271"/>
                </a:cubicBezTo>
                <a:cubicBezTo>
                  <a:pt x="12" y="271"/>
                  <a:pt x="12" y="271"/>
                  <a:pt x="12" y="271"/>
                </a:cubicBezTo>
                <a:cubicBezTo>
                  <a:pt x="12" y="271"/>
                  <a:pt x="12" y="271"/>
                  <a:pt x="12" y="270"/>
                </a:cubicBezTo>
                <a:cubicBezTo>
                  <a:pt x="12" y="270"/>
                  <a:pt x="12" y="270"/>
                  <a:pt x="12" y="271"/>
                </a:cubicBezTo>
                <a:cubicBezTo>
                  <a:pt x="12" y="271"/>
                  <a:pt x="11" y="272"/>
                  <a:pt x="11" y="272"/>
                </a:cubicBezTo>
                <a:close/>
                <a:moveTo>
                  <a:pt x="13" y="270"/>
                </a:moveTo>
                <a:cubicBezTo>
                  <a:pt x="13" y="270"/>
                  <a:pt x="13" y="270"/>
                  <a:pt x="13" y="270"/>
                </a:cubicBezTo>
                <a:cubicBezTo>
                  <a:pt x="13" y="270"/>
                  <a:pt x="13" y="270"/>
                  <a:pt x="13" y="270"/>
                </a:cubicBezTo>
                <a:cubicBezTo>
                  <a:pt x="13" y="270"/>
                  <a:pt x="13" y="270"/>
                  <a:pt x="13" y="270"/>
                </a:cubicBezTo>
                <a:close/>
                <a:moveTo>
                  <a:pt x="19" y="285"/>
                </a:moveTo>
                <a:cubicBezTo>
                  <a:pt x="19" y="285"/>
                  <a:pt x="19" y="284"/>
                  <a:pt x="19" y="285"/>
                </a:cubicBezTo>
                <a:close/>
                <a:moveTo>
                  <a:pt x="20" y="288"/>
                </a:moveTo>
                <a:cubicBezTo>
                  <a:pt x="19" y="288"/>
                  <a:pt x="22" y="288"/>
                  <a:pt x="20" y="288"/>
                </a:cubicBezTo>
                <a:close/>
                <a:moveTo>
                  <a:pt x="33" y="308"/>
                </a:moveTo>
                <a:cubicBezTo>
                  <a:pt x="32" y="309"/>
                  <a:pt x="33" y="308"/>
                  <a:pt x="33" y="308"/>
                </a:cubicBezTo>
                <a:close/>
                <a:moveTo>
                  <a:pt x="28" y="301"/>
                </a:moveTo>
                <a:cubicBezTo>
                  <a:pt x="27" y="301"/>
                  <a:pt x="29" y="300"/>
                  <a:pt x="28" y="301"/>
                </a:cubicBezTo>
                <a:close/>
                <a:moveTo>
                  <a:pt x="28" y="297"/>
                </a:moveTo>
                <a:cubicBezTo>
                  <a:pt x="27" y="298"/>
                  <a:pt x="28" y="297"/>
                  <a:pt x="28" y="297"/>
                </a:cubicBezTo>
                <a:close/>
                <a:moveTo>
                  <a:pt x="27" y="297"/>
                </a:moveTo>
                <a:cubicBezTo>
                  <a:pt x="27" y="297"/>
                  <a:pt x="28" y="296"/>
                  <a:pt x="27" y="297"/>
                </a:cubicBezTo>
                <a:close/>
                <a:moveTo>
                  <a:pt x="25" y="296"/>
                </a:moveTo>
                <a:cubicBezTo>
                  <a:pt x="25" y="296"/>
                  <a:pt x="27" y="294"/>
                  <a:pt x="25" y="296"/>
                </a:cubicBezTo>
                <a:close/>
                <a:moveTo>
                  <a:pt x="21" y="274"/>
                </a:moveTo>
                <a:cubicBezTo>
                  <a:pt x="22" y="274"/>
                  <a:pt x="23" y="274"/>
                  <a:pt x="23" y="275"/>
                </a:cubicBezTo>
                <a:cubicBezTo>
                  <a:pt x="23" y="275"/>
                  <a:pt x="23" y="276"/>
                  <a:pt x="23" y="277"/>
                </a:cubicBezTo>
                <a:cubicBezTo>
                  <a:pt x="23" y="276"/>
                  <a:pt x="22" y="276"/>
                  <a:pt x="22" y="276"/>
                </a:cubicBezTo>
                <a:cubicBezTo>
                  <a:pt x="22" y="275"/>
                  <a:pt x="22" y="275"/>
                  <a:pt x="21" y="274"/>
                </a:cubicBezTo>
                <a:close/>
                <a:moveTo>
                  <a:pt x="22" y="276"/>
                </a:moveTo>
                <a:cubicBezTo>
                  <a:pt x="22" y="276"/>
                  <a:pt x="23" y="276"/>
                  <a:pt x="23" y="277"/>
                </a:cubicBezTo>
                <a:cubicBezTo>
                  <a:pt x="24" y="278"/>
                  <a:pt x="24" y="279"/>
                  <a:pt x="24" y="279"/>
                </a:cubicBezTo>
                <a:cubicBezTo>
                  <a:pt x="23" y="279"/>
                  <a:pt x="22" y="278"/>
                  <a:pt x="22" y="276"/>
                </a:cubicBezTo>
                <a:close/>
                <a:moveTo>
                  <a:pt x="24" y="276"/>
                </a:moveTo>
                <a:cubicBezTo>
                  <a:pt x="24" y="275"/>
                  <a:pt x="24" y="276"/>
                  <a:pt x="24" y="276"/>
                </a:cubicBezTo>
                <a:close/>
                <a:moveTo>
                  <a:pt x="58" y="334"/>
                </a:moveTo>
                <a:cubicBezTo>
                  <a:pt x="57" y="335"/>
                  <a:pt x="58" y="334"/>
                  <a:pt x="58" y="334"/>
                </a:cubicBezTo>
                <a:close/>
                <a:moveTo>
                  <a:pt x="57" y="334"/>
                </a:moveTo>
                <a:cubicBezTo>
                  <a:pt x="57" y="334"/>
                  <a:pt x="58" y="333"/>
                  <a:pt x="57" y="334"/>
                </a:cubicBezTo>
                <a:close/>
                <a:moveTo>
                  <a:pt x="54" y="333"/>
                </a:moveTo>
                <a:cubicBezTo>
                  <a:pt x="53" y="333"/>
                  <a:pt x="55" y="333"/>
                  <a:pt x="54" y="333"/>
                </a:cubicBezTo>
                <a:close/>
                <a:moveTo>
                  <a:pt x="51" y="333"/>
                </a:moveTo>
                <a:cubicBezTo>
                  <a:pt x="51" y="333"/>
                  <a:pt x="52" y="332"/>
                  <a:pt x="51" y="333"/>
                </a:cubicBezTo>
                <a:close/>
                <a:moveTo>
                  <a:pt x="47" y="318"/>
                </a:moveTo>
                <a:cubicBezTo>
                  <a:pt x="46" y="318"/>
                  <a:pt x="48" y="318"/>
                  <a:pt x="47" y="318"/>
                </a:cubicBezTo>
                <a:close/>
                <a:moveTo>
                  <a:pt x="50" y="336"/>
                </a:moveTo>
                <a:cubicBezTo>
                  <a:pt x="50" y="335"/>
                  <a:pt x="50" y="336"/>
                  <a:pt x="50" y="336"/>
                </a:cubicBezTo>
                <a:close/>
                <a:moveTo>
                  <a:pt x="51" y="330"/>
                </a:moveTo>
                <a:cubicBezTo>
                  <a:pt x="50" y="330"/>
                  <a:pt x="51" y="330"/>
                  <a:pt x="51" y="330"/>
                </a:cubicBezTo>
                <a:close/>
                <a:moveTo>
                  <a:pt x="50" y="326"/>
                </a:moveTo>
                <a:cubicBezTo>
                  <a:pt x="50" y="326"/>
                  <a:pt x="50" y="328"/>
                  <a:pt x="50" y="328"/>
                </a:cubicBezTo>
                <a:cubicBezTo>
                  <a:pt x="49" y="328"/>
                  <a:pt x="49" y="325"/>
                  <a:pt x="48" y="326"/>
                </a:cubicBezTo>
                <a:cubicBezTo>
                  <a:pt x="47" y="326"/>
                  <a:pt x="50" y="324"/>
                  <a:pt x="50" y="326"/>
                </a:cubicBezTo>
                <a:close/>
                <a:moveTo>
                  <a:pt x="48" y="317"/>
                </a:moveTo>
                <a:cubicBezTo>
                  <a:pt x="47" y="317"/>
                  <a:pt x="49" y="317"/>
                  <a:pt x="48" y="317"/>
                </a:cubicBezTo>
                <a:close/>
                <a:moveTo>
                  <a:pt x="48" y="320"/>
                </a:moveTo>
                <a:cubicBezTo>
                  <a:pt x="46" y="321"/>
                  <a:pt x="49" y="319"/>
                  <a:pt x="48" y="320"/>
                </a:cubicBezTo>
                <a:close/>
                <a:moveTo>
                  <a:pt x="47" y="314"/>
                </a:moveTo>
                <a:cubicBezTo>
                  <a:pt x="46" y="315"/>
                  <a:pt x="48" y="314"/>
                  <a:pt x="47" y="314"/>
                </a:cubicBezTo>
                <a:close/>
                <a:moveTo>
                  <a:pt x="46" y="314"/>
                </a:moveTo>
                <a:cubicBezTo>
                  <a:pt x="45" y="314"/>
                  <a:pt x="48" y="314"/>
                  <a:pt x="46" y="314"/>
                </a:cubicBezTo>
                <a:close/>
                <a:moveTo>
                  <a:pt x="46" y="319"/>
                </a:moveTo>
                <a:cubicBezTo>
                  <a:pt x="45" y="320"/>
                  <a:pt x="47" y="319"/>
                  <a:pt x="46" y="319"/>
                </a:cubicBezTo>
                <a:close/>
                <a:moveTo>
                  <a:pt x="44" y="320"/>
                </a:moveTo>
                <a:cubicBezTo>
                  <a:pt x="43" y="321"/>
                  <a:pt x="44" y="320"/>
                  <a:pt x="44" y="320"/>
                </a:cubicBezTo>
                <a:close/>
                <a:moveTo>
                  <a:pt x="44" y="320"/>
                </a:moveTo>
                <a:cubicBezTo>
                  <a:pt x="43" y="321"/>
                  <a:pt x="45" y="319"/>
                  <a:pt x="44" y="320"/>
                </a:cubicBezTo>
                <a:close/>
                <a:moveTo>
                  <a:pt x="44" y="319"/>
                </a:moveTo>
                <a:cubicBezTo>
                  <a:pt x="44" y="319"/>
                  <a:pt x="45" y="318"/>
                  <a:pt x="44" y="319"/>
                </a:cubicBezTo>
                <a:close/>
                <a:moveTo>
                  <a:pt x="28" y="282"/>
                </a:moveTo>
                <a:cubicBezTo>
                  <a:pt x="27" y="281"/>
                  <a:pt x="26" y="280"/>
                  <a:pt x="26" y="279"/>
                </a:cubicBezTo>
                <a:cubicBezTo>
                  <a:pt x="26" y="280"/>
                  <a:pt x="28" y="281"/>
                  <a:pt x="29" y="282"/>
                </a:cubicBezTo>
                <a:cubicBezTo>
                  <a:pt x="29" y="282"/>
                  <a:pt x="28" y="282"/>
                  <a:pt x="28" y="282"/>
                </a:cubicBezTo>
                <a:close/>
                <a:moveTo>
                  <a:pt x="45" y="303"/>
                </a:moveTo>
                <a:cubicBezTo>
                  <a:pt x="44" y="304"/>
                  <a:pt x="47" y="302"/>
                  <a:pt x="45" y="303"/>
                </a:cubicBezTo>
                <a:close/>
                <a:moveTo>
                  <a:pt x="47" y="309"/>
                </a:moveTo>
                <a:cubicBezTo>
                  <a:pt x="46" y="308"/>
                  <a:pt x="48" y="308"/>
                  <a:pt x="47" y="309"/>
                </a:cubicBezTo>
                <a:close/>
                <a:moveTo>
                  <a:pt x="47" y="305"/>
                </a:moveTo>
                <a:cubicBezTo>
                  <a:pt x="47" y="305"/>
                  <a:pt x="48" y="304"/>
                  <a:pt x="47" y="305"/>
                </a:cubicBezTo>
                <a:close/>
                <a:moveTo>
                  <a:pt x="43" y="297"/>
                </a:moveTo>
                <a:cubicBezTo>
                  <a:pt x="43" y="297"/>
                  <a:pt x="44" y="299"/>
                  <a:pt x="42" y="299"/>
                </a:cubicBezTo>
                <a:cubicBezTo>
                  <a:pt x="42" y="298"/>
                  <a:pt x="43" y="297"/>
                  <a:pt x="43" y="297"/>
                </a:cubicBezTo>
                <a:close/>
                <a:moveTo>
                  <a:pt x="40" y="295"/>
                </a:moveTo>
                <a:cubicBezTo>
                  <a:pt x="39" y="293"/>
                  <a:pt x="42" y="298"/>
                  <a:pt x="40" y="295"/>
                </a:cubicBezTo>
                <a:close/>
                <a:moveTo>
                  <a:pt x="40" y="293"/>
                </a:moveTo>
                <a:cubicBezTo>
                  <a:pt x="38" y="294"/>
                  <a:pt x="41" y="292"/>
                  <a:pt x="40" y="293"/>
                </a:cubicBezTo>
                <a:close/>
                <a:moveTo>
                  <a:pt x="39" y="292"/>
                </a:moveTo>
                <a:cubicBezTo>
                  <a:pt x="38" y="292"/>
                  <a:pt x="39" y="292"/>
                  <a:pt x="39" y="292"/>
                </a:cubicBezTo>
                <a:close/>
                <a:moveTo>
                  <a:pt x="37" y="290"/>
                </a:moveTo>
                <a:cubicBezTo>
                  <a:pt x="36" y="291"/>
                  <a:pt x="37" y="290"/>
                  <a:pt x="37" y="290"/>
                </a:cubicBezTo>
                <a:close/>
                <a:moveTo>
                  <a:pt x="60" y="286"/>
                </a:moveTo>
                <a:cubicBezTo>
                  <a:pt x="60" y="285"/>
                  <a:pt x="59" y="287"/>
                  <a:pt x="60" y="286"/>
                </a:cubicBezTo>
                <a:close/>
                <a:moveTo>
                  <a:pt x="45" y="283"/>
                </a:moveTo>
                <a:cubicBezTo>
                  <a:pt x="46" y="284"/>
                  <a:pt x="46" y="284"/>
                  <a:pt x="45" y="283"/>
                </a:cubicBezTo>
                <a:close/>
                <a:moveTo>
                  <a:pt x="38" y="280"/>
                </a:moveTo>
                <a:cubicBezTo>
                  <a:pt x="39" y="280"/>
                  <a:pt x="39" y="280"/>
                  <a:pt x="40" y="280"/>
                </a:cubicBezTo>
                <a:cubicBezTo>
                  <a:pt x="39" y="280"/>
                  <a:pt x="38" y="280"/>
                  <a:pt x="38" y="280"/>
                </a:cubicBezTo>
                <a:close/>
                <a:moveTo>
                  <a:pt x="39" y="277"/>
                </a:moveTo>
                <a:cubicBezTo>
                  <a:pt x="40" y="277"/>
                  <a:pt x="40" y="277"/>
                  <a:pt x="41" y="278"/>
                </a:cubicBezTo>
                <a:cubicBezTo>
                  <a:pt x="40" y="279"/>
                  <a:pt x="38" y="276"/>
                  <a:pt x="39" y="277"/>
                </a:cubicBezTo>
                <a:close/>
                <a:moveTo>
                  <a:pt x="43" y="285"/>
                </a:moveTo>
                <a:cubicBezTo>
                  <a:pt x="45" y="285"/>
                  <a:pt x="46" y="285"/>
                  <a:pt x="47" y="286"/>
                </a:cubicBezTo>
                <a:cubicBezTo>
                  <a:pt x="47" y="286"/>
                  <a:pt x="43" y="285"/>
                  <a:pt x="43" y="285"/>
                </a:cubicBezTo>
                <a:close/>
                <a:moveTo>
                  <a:pt x="58" y="290"/>
                </a:moveTo>
                <a:cubicBezTo>
                  <a:pt x="58" y="290"/>
                  <a:pt x="60" y="292"/>
                  <a:pt x="60" y="292"/>
                </a:cubicBezTo>
                <a:cubicBezTo>
                  <a:pt x="60" y="291"/>
                  <a:pt x="59" y="291"/>
                  <a:pt x="58" y="290"/>
                </a:cubicBezTo>
                <a:close/>
                <a:moveTo>
                  <a:pt x="68" y="291"/>
                </a:moveTo>
                <a:cubicBezTo>
                  <a:pt x="69" y="291"/>
                  <a:pt x="73" y="291"/>
                  <a:pt x="72" y="292"/>
                </a:cubicBezTo>
                <a:cubicBezTo>
                  <a:pt x="72" y="294"/>
                  <a:pt x="69" y="291"/>
                  <a:pt x="68" y="291"/>
                </a:cubicBezTo>
                <a:close/>
                <a:moveTo>
                  <a:pt x="78" y="294"/>
                </a:moveTo>
                <a:cubicBezTo>
                  <a:pt x="79" y="294"/>
                  <a:pt x="83" y="295"/>
                  <a:pt x="83" y="295"/>
                </a:cubicBezTo>
                <a:cubicBezTo>
                  <a:pt x="82" y="295"/>
                  <a:pt x="78" y="295"/>
                  <a:pt x="78" y="294"/>
                </a:cubicBezTo>
                <a:close/>
                <a:moveTo>
                  <a:pt x="88" y="297"/>
                </a:moveTo>
                <a:cubicBezTo>
                  <a:pt x="87" y="296"/>
                  <a:pt x="86" y="296"/>
                  <a:pt x="85" y="295"/>
                </a:cubicBezTo>
                <a:cubicBezTo>
                  <a:pt x="85" y="295"/>
                  <a:pt x="89" y="296"/>
                  <a:pt x="88" y="297"/>
                </a:cubicBezTo>
                <a:close/>
                <a:moveTo>
                  <a:pt x="89" y="297"/>
                </a:moveTo>
                <a:cubicBezTo>
                  <a:pt x="90" y="297"/>
                  <a:pt x="98" y="298"/>
                  <a:pt x="98" y="298"/>
                </a:cubicBezTo>
                <a:cubicBezTo>
                  <a:pt x="97" y="300"/>
                  <a:pt x="90" y="297"/>
                  <a:pt x="89" y="297"/>
                </a:cubicBezTo>
                <a:close/>
                <a:moveTo>
                  <a:pt x="100" y="300"/>
                </a:moveTo>
                <a:cubicBezTo>
                  <a:pt x="96" y="299"/>
                  <a:pt x="102" y="300"/>
                  <a:pt x="102" y="301"/>
                </a:cubicBezTo>
                <a:cubicBezTo>
                  <a:pt x="101" y="301"/>
                  <a:pt x="100" y="301"/>
                  <a:pt x="100" y="300"/>
                </a:cubicBezTo>
                <a:close/>
                <a:moveTo>
                  <a:pt x="115" y="301"/>
                </a:moveTo>
                <a:cubicBezTo>
                  <a:pt x="116" y="302"/>
                  <a:pt x="116" y="302"/>
                  <a:pt x="116" y="302"/>
                </a:cubicBezTo>
                <a:cubicBezTo>
                  <a:pt x="116" y="302"/>
                  <a:pt x="101" y="299"/>
                  <a:pt x="100" y="299"/>
                </a:cubicBezTo>
                <a:cubicBezTo>
                  <a:pt x="102" y="300"/>
                  <a:pt x="124" y="301"/>
                  <a:pt x="124" y="301"/>
                </a:cubicBezTo>
                <a:cubicBezTo>
                  <a:pt x="124" y="300"/>
                  <a:pt x="128" y="301"/>
                  <a:pt x="129" y="301"/>
                </a:cubicBezTo>
                <a:cubicBezTo>
                  <a:pt x="129" y="302"/>
                  <a:pt x="117" y="301"/>
                  <a:pt x="115" y="301"/>
                </a:cubicBezTo>
                <a:close/>
                <a:moveTo>
                  <a:pt x="153" y="305"/>
                </a:moveTo>
                <a:cubicBezTo>
                  <a:pt x="152" y="306"/>
                  <a:pt x="144" y="306"/>
                  <a:pt x="144" y="305"/>
                </a:cubicBezTo>
                <a:cubicBezTo>
                  <a:pt x="144" y="304"/>
                  <a:pt x="154" y="305"/>
                  <a:pt x="153" y="305"/>
                </a:cubicBezTo>
                <a:close/>
                <a:moveTo>
                  <a:pt x="162" y="303"/>
                </a:moveTo>
                <a:cubicBezTo>
                  <a:pt x="163" y="302"/>
                  <a:pt x="163" y="302"/>
                  <a:pt x="164" y="303"/>
                </a:cubicBezTo>
                <a:cubicBezTo>
                  <a:pt x="165" y="303"/>
                  <a:pt x="170" y="303"/>
                  <a:pt x="170" y="302"/>
                </a:cubicBezTo>
                <a:cubicBezTo>
                  <a:pt x="169" y="304"/>
                  <a:pt x="164" y="304"/>
                  <a:pt x="162" y="303"/>
                </a:cubicBezTo>
                <a:close/>
                <a:moveTo>
                  <a:pt x="176" y="299"/>
                </a:moveTo>
                <a:cubicBezTo>
                  <a:pt x="176" y="300"/>
                  <a:pt x="175" y="300"/>
                  <a:pt x="174" y="299"/>
                </a:cubicBezTo>
                <a:cubicBezTo>
                  <a:pt x="171" y="299"/>
                  <a:pt x="176" y="299"/>
                  <a:pt x="176" y="299"/>
                </a:cubicBezTo>
                <a:close/>
                <a:moveTo>
                  <a:pt x="175" y="303"/>
                </a:moveTo>
                <a:cubicBezTo>
                  <a:pt x="174" y="302"/>
                  <a:pt x="179" y="302"/>
                  <a:pt x="179" y="302"/>
                </a:cubicBezTo>
                <a:cubicBezTo>
                  <a:pt x="178" y="302"/>
                  <a:pt x="176" y="304"/>
                  <a:pt x="175" y="303"/>
                </a:cubicBezTo>
                <a:close/>
                <a:moveTo>
                  <a:pt x="177" y="304"/>
                </a:moveTo>
                <a:cubicBezTo>
                  <a:pt x="178" y="304"/>
                  <a:pt x="179" y="304"/>
                  <a:pt x="179" y="304"/>
                </a:cubicBezTo>
                <a:cubicBezTo>
                  <a:pt x="179" y="304"/>
                  <a:pt x="177" y="305"/>
                  <a:pt x="177" y="304"/>
                </a:cubicBezTo>
                <a:close/>
                <a:moveTo>
                  <a:pt x="181" y="299"/>
                </a:moveTo>
                <a:cubicBezTo>
                  <a:pt x="181" y="298"/>
                  <a:pt x="181" y="299"/>
                  <a:pt x="181" y="299"/>
                </a:cubicBezTo>
                <a:close/>
                <a:moveTo>
                  <a:pt x="185" y="301"/>
                </a:moveTo>
                <a:cubicBezTo>
                  <a:pt x="184" y="300"/>
                  <a:pt x="185" y="302"/>
                  <a:pt x="185" y="301"/>
                </a:cubicBezTo>
                <a:close/>
                <a:moveTo>
                  <a:pt x="184" y="299"/>
                </a:moveTo>
                <a:cubicBezTo>
                  <a:pt x="184" y="298"/>
                  <a:pt x="187" y="300"/>
                  <a:pt x="184" y="299"/>
                </a:cubicBezTo>
                <a:close/>
                <a:moveTo>
                  <a:pt x="189" y="302"/>
                </a:moveTo>
                <a:cubicBezTo>
                  <a:pt x="187" y="301"/>
                  <a:pt x="192" y="301"/>
                  <a:pt x="192" y="301"/>
                </a:cubicBezTo>
                <a:cubicBezTo>
                  <a:pt x="191" y="302"/>
                  <a:pt x="190" y="302"/>
                  <a:pt x="189" y="302"/>
                </a:cubicBezTo>
                <a:close/>
                <a:moveTo>
                  <a:pt x="193" y="301"/>
                </a:moveTo>
                <a:cubicBezTo>
                  <a:pt x="194" y="300"/>
                  <a:pt x="195" y="300"/>
                  <a:pt x="196" y="300"/>
                </a:cubicBezTo>
                <a:cubicBezTo>
                  <a:pt x="197" y="300"/>
                  <a:pt x="193" y="301"/>
                  <a:pt x="193" y="301"/>
                </a:cubicBezTo>
                <a:close/>
                <a:moveTo>
                  <a:pt x="196" y="302"/>
                </a:moveTo>
                <a:cubicBezTo>
                  <a:pt x="198" y="301"/>
                  <a:pt x="197" y="302"/>
                  <a:pt x="196" y="302"/>
                </a:cubicBezTo>
                <a:close/>
                <a:moveTo>
                  <a:pt x="228" y="295"/>
                </a:moveTo>
                <a:cubicBezTo>
                  <a:pt x="227" y="294"/>
                  <a:pt x="228" y="296"/>
                  <a:pt x="228" y="295"/>
                </a:cubicBezTo>
                <a:close/>
                <a:moveTo>
                  <a:pt x="209" y="299"/>
                </a:moveTo>
                <a:cubicBezTo>
                  <a:pt x="210" y="298"/>
                  <a:pt x="211" y="298"/>
                  <a:pt x="212" y="298"/>
                </a:cubicBezTo>
                <a:cubicBezTo>
                  <a:pt x="211" y="299"/>
                  <a:pt x="210" y="299"/>
                  <a:pt x="209" y="299"/>
                </a:cubicBezTo>
                <a:close/>
                <a:moveTo>
                  <a:pt x="213" y="299"/>
                </a:moveTo>
                <a:cubicBezTo>
                  <a:pt x="215" y="298"/>
                  <a:pt x="214" y="299"/>
                  <a:pt x="213" y="299"/>
                </a:cubicBezTo>
                <a:close/>
                <a:moveTo>
                  <a:pt x="215" y="296"/>
                </a:moveTo>
                <a:cubicBezTo>
                  <a:pt x="214" y="296"/>
                  <a:pt x="214" y="296"/>
                  <a:pt x="213" y="296"/>
                </a:cubicBezTo>
                <a:cubicBezTo>
                  <a:pt x="213" y="295"/>
                  <a:pt x="215" y="296"/>
                  <a:pt x="215" y="296"/>
                </a:cubicBezTo>
                <a:close/>
                <a:moveTo>
                  <a:pt x="221" y="295"/>
                </a:moveTo>
                <a:cubicBezTo>
                  <a:pt x="220" y="294"/>
                  <a:pt x="221" y="297"/>
                  <a:pt x="221" y="295"/>
                </a:cubicBezTo>
                <a:close/>
                <a:moveTo>
                  <a:pt x="222" y="293"/>
                </a:moveTo>
                <a:cubicBezTo>
                  <a:pt x="224" y="294"/>
                  <a:pt x="223" y="294"/>
                  <a:pt x="222" y="294"/>
                </a:cubicBezTo>
                <a:cubicBezTo>
                  <a:pt x="221" y="294"/>
                  <a:pt x="221" y="293"/>
                  <a:pt x="222" y="293"/>
                </a:cubicBezTo>
                <a:close/>
                <a:moveTo>
                  <a:pt x="222" y="297"/>
                </a:moveTo>
                <a:cubicBezTo>
                  <a:pt x="223" y="297"/>
                  <a:pt x="224" y="297"/>
                  <a:pt x="225" y="297"/>
                </a:cubicBezTo>
                <a:cubicBezTo>
                  <a:pt x="225" y="297"/>
                  <a:pt x="221" y="298"/>
                  <a:pt x="222" y="297"/>
                </a:cubicBezTo>
                <a:close/>
                <a:moveTo>
                  <a:pt x="226" y="296"/>
                </a:moveTo>
                <a:cubicBezTo>
                  <a:pt x="226" y="295"/>
                  <a:pt x="229" y="296"/>
                  <a:pt x="230" y="296"/>
                </a:cubicBezTo>
                <a:cubicBezTo>
                  <a:pt x="228" y="296"/>
                  <a:pt x="226" y="297"/>
                  <a:pt x="226" y="296"/>
                </a:cubicBezTo>
                <a:close/>
                <a:moveTo>
                  <a:pt x="234" y="294"/>
                </a:moveTo>
                <a:cubicBezTo>
                  <a:pt x="233" y="294"/>
                  <a:pt x="232" y="294"/>
                  <a:pt x="232" y="294"/>
                </a:cubicBezTo>
                <a:cubicBezTo>
                  <a:pt x="232" y="293"/>
                  <a:pt x="234" y="293"/>
                  <a:pt x="234" y="294"/>
                </a:cubicBezTo>
                <a:close/>
                <a:moveTo>
                  <a:pt x="233" y="291"/>
                </a:moveTo>
                <a:cubicBezTo>
                  <a:pt x="234" y="290"/>
                  <a:pt x="234" y="290"/>
                  <a:pt x="235" y="290"/>
                </a:cubicBezTo>
                <a:cubicBezTo>
                  <a:pt x="235" y="291"/>
                  <a:pt x="234" y="291"/>
                  <a:pt x="233" y="291"/>
                </a:cubicBezTo>
                <a:close/>
                <a:moveTo>
                  <a:pt x="257" y="283"/>
                </a:moveTo>
                <a:cubicBezTo>
                  <a:pt x="258" y="283"/>
                  <a:pt x="258" y="282"/>
                  <a:pt x="259" y="282"/>
                </a:cubicBezTo>
                <a:cubicBezTo>
                  <a:pt x="259" y="283"/>
                  <a:pt x="255" y="284"/>
                  <a:pt x="257" y="283"/>
                </a:cubicBezTo>
                <a:close/>
                <a:moveTo>
                  <a:pt x="494" y="29"/>
                </a:moveTo>
                <a:cubicBezTo>
                  <a:pt x="493" y="30"/>
                  <a:pt x="493" y="31"/>
                  <a:pt x="492" y="33"/>
                </a:cubicBezTo>
                <a:cubicBezTo>
                  <a:pt x="491" y="31"/>
                  <a:pt x="494" y="29"/>
                  <a:pt x="494" y="29"/>
                </a:cubicBezTo>
                <a:close/>
                <a:moveTo>
                  <a:pt x="486" y="47"/>
                </a:moveTo>
                <a:cubicBezTo>
                  <a:pt x="487" y="45"/>
                  <a:pt x="487" y="42"/>
                  <a:pt x="489" y="40"/>
                </a:cubicBezTo>
                <a:cubicBezTo>
                  <a:pt x="487" y="42"/>
                  <a:pt x="486" y="48"/>
                  <a:pt x="485" y="51"/>
                </a:cubicBezTo>
                <a:cubicBezTo>
                  <a:pt x="485" y="51"/>
                  <a:pt x="486" y="47"/>
                  <a:pt x="486" y="47"/>
                </a:cubicBezTo>
                <a:close/>
                <a:moveTo>
                  <a:pt x="483" y="59"/>
                </a:moveTo>
                <a:cubicBezTo>
                  <a:pt x="483" y="61"/>
                  <a:pt x="483" y="62"/>
                  <a:pt x="482" y="63"/>
                </a:cubicBezTo>
                <a:cubicBezTo>
                  <a:pt x="482" y="61"/>
                  <a:pt x="483" y="60"/>
                  <a:pt x="483" y="59"/>
                </a:cubicBezTo>
                <a:close/>
                <a:moveTo>
                  <a:pt x="474" y="81"/>
                </a:moveTo>
                <a:cubicBezTo>
                  <a:pt x="475" y="81"/>
                  <a:pt x="476" y="79"/>
                  <a:pt x="474" y="81"/>
                </a:cubicBezTo>
                <a:close/>
                <a:moveTo>
                  <a:pt x="471" y="88"/>
                </a:moveTo>
                <a:cubicBezTo>
                  <a:pt x="472" y="86"/>
                  <a:pt x="472" y="85"/>
                  <a:pt x="473" y="84"/>
                </a:cubicBezTo>
                <a:cubicBezTo>
                  <a:pt x="473" y="85"/>
                  <a:pt x="471" y="89"/>
                  <a:pt x="471" y="88"/>
                </a:cubicBezTo>
                <a:close/>
                <a:moveTo>
                  <a:pt x="468" y="95"/>
                </a:moveTo>
                <a:cubicBezTo>
                  <a:pt x="467" y="97"/>
                  <a:pt x="463" y="104"/>
                  <a:pt x="463" y="104"/>
                </a:cubicBezTo>
                <a:cubicBezTo>
                  <a:pt x="464" y="101"/>
                  <a:pt x="467" y="98"/>
                  <a:pt x="468" y="95"/>
                </a:cubicBezTo>
                <a:close/>
                <a:moveTo>
                  <a:pt x="460" y="107"/>
                </a:moveTo>
                <a:cubicBezTo>
                  <a:pt x="460" y="106"/>
                  <a:pt x="461" y="105"/>
                  <a:pt x="462" y="104"/>
                </a:cubicBezTo>
                <a:cubicBezTo>
                  <a:pt x="462" y="105"/>
                  <a:pt x="460" y="108"/>
                  <a:pt x="460" y="107"/>
                </a:cubicBezTo>
                <a:close/>
                <a:moveTo>
                  <a:pt x="425" y="161"/>
                </a:moveTo>
                <a:cubicBezTo>
                  <a:pt x="425" y="161"/>
                  <a:pt x="422" y="164"/>
                  <a:pt x="422" y="164"/>
                </a:cubicBezTo>
                <a:cubicBezTo>
                  <a:pt x="421" y="163"/>
                  <a:pt x="424" y="161"/>
                  <a:pt x="425" y="161"/>
                </a:cubicBezTo>
                <a:close/>
                <a:moveTo>
                  <a:pt x="419" y="166"/>
                </a:moveTo>
                <a:cubicBezTo>
                  <a:pt x="419" y="166"/>
                  <a:pt x="419" y="168"/>
                  <a:pt x="419" y="168"/>
                </a:cubicBezTo>
                <a:cubicBezTo>
                  <a:pt x="419" y="169"/>
                  <a:pt x="418" y="169"/>
                  <a:pt x="417" y="168"/>
                </a:cubicBezTo>
                <a:cubicBezTo>
                  <a:pt x="417" y="167"/>
                  <a:pt x="418" y="167"/>
                  <a:pt x="419" y="166"/>
                </a:cubicBezTo>
                <a:close/>
                <a:moveTo>
                  <a:pt x="416" y="172"/>
                </a:moveTo>
                <a:cubicBezTo>
                  <a:pt x="415" y="173"/>
                  <a:pt x="414" y="174"/>
                  <a:pt x="414" y="174"/>
                </a:cubicBezTo>
                <a:cubicBezTo>
                  <a:pt x="414" y="173"/>
                  <a:pt x="415" y="172"/>
                  <a:pt x="416" y="172"/>
                </a:cubicBezTo>
                <a:close/>
                <a:moveTo>
                  <a:pt x="411" y="178"/>
                </a:moveTo>
                <a:cubicBezTo>
                  <a:pt x="410" y="177"/>
                  <a:pt x="411" y="178"/>
                  <a:pt x="411" y="178"/>
                </a:cubicBezTo>
                <a:close/>
                <a:moveTo>
                  <a:pt x="409" y="180"/>
                </a:moveTo>
                <a:cubicBezTo>
                  <a:pt x="408" y="181"/>
                  <a:pt x="408" y="181"/>
                  <a:pt x="407" y="182"/>
                </a:cubicBezTo>
                <a:cubicBezTo>
                  <a:pt x="412" y="178"/>
                  <a:pt x="432" y="154"/>
                  <a:pt x="433" y="151"/>
                </a:cubicBezTo>
                <a:cubicBezTo>
                  <a:pt x="433" y="152"/>
                  <a:pt x="429" y="157"/>
                  <a:pt x="427" y="158"/>
                </a:cubicBezTo>
                <a:cubicBezTo>
                  <a:pt x="428" y="157"/>
                  <a:pt x="428" y="154"/>
                  <a:pt x="427" y="155"/>
                </a:cubicBezTo>
                <a:cubicBezTo>
                  <a:pt x="429" y="153"/>
                  <a:pt x="444" y="137"/>
                  <a:pt x="443" y="136"/>
                </a:cubicBezTo>
                <a:cubicBezTo>
                  <a:pt x="443" y="137"/>
                  <a:pt x="442" y="137"/>
                  <a:pt x="441" y="137"/>
                </a:cubicBezTo>
                <a:cubicBezTo>
                  <a:pt x="441" y="135"/>
                  <a:pt x="452" y="124"/>
                  <a:pt x="453" y="122"/>
                </a:cubicBezTo>
                <a:cubicBezTo>
                  <a:pt x="455" y="118"/>
                  <a:pt x="461" y="111"/>
                  <a:pt x="462" y="108"/>
                </a:cubicBezTo>
                <a:cubicBezTo>
                  <a:pt x="461" y="114"/>
                  <a:pt x="453" y="123"/>
                  <a:pt x="450" y="129"/>
                </a:cubicBezTo>
                <a:cubicBezTo>
                  <a:pt x="445" y="136"/>
                  <a:pt x="441" y="143"/>
                  <a:pt x="435" y="150"/>
                </a:cubicBezTo>
                <a:cubicBezTo>
                  <a:pt x="428" y="160"/>
                  <a:pt x="421" y="169"/>
                  <a:pt x="412" y="178"/>
                </a:cubicBezTo>
                <a:cubicBezTo>
                  <a:pt x="409" y="181"/>
                  <a:pt x="406" y="185"/>
                  <a:pt x="403" y="188"/>
                </a:cubicBezTo>
                <a:cubicBezTo>
                  <a:pt x="406" y="185"/>
                  <a:pt x="408" y="182"/>
                  <a:pt x="409" y="180"/>
                </a:cubicBezTo>
                <a:close/>
                <a:moveTo>
                  <a:pt x="287" y="281"/>
                </a:moveTo>
                <a:cubicBezTo>
                  <a:pt x="287" y="280"/>
                  <a:pt x="287" y="282"/>
                  <a:pt x="287" y="281"/>
                </a:cubicBezTo>
                <a:close/>
                <a:moveTo>
                  <a:pt x="293" y="278"/>
                </a:moveTo>
                <a:cubicBezTo>
                  <a:pt x="294" y="278"/>
                  <a:pt x="294" y="278"/>
                  <a:pt x="295" y="277"/>
                </a:cubicBezTo>
                <a:cubicBezTo>
                  <a:pt x="295" y="277"/>
                  <a:pt x="296" y="276"/>
                  <a:pt x="297" y="277"/>
                </a:cubicBezTo>
                <a:cubicBezTo>
                  <a:pt x="298" y="279"/>
                  <a:pt x="293" y="279"/>
                  <a:pt x="293" y="278"/>
                </a:cubicBezTo>
                <a:close/>
                <a:moveTo>
                  <a:pt x="299" y="276"/>
                </a:moveTo>
                <a:cubicBezTo>
                  <a:pt x="298" y="275"/>
                  <a:pt x="302" y="275"/>
                  <a:pt x="302" y="276"/>
                </a:cubicBezTo>
                <a:cubicBezTo>
                  <a:pt x="301" y="276"/>
                  <a:pt x="300" y="277"/>
                  <a:pt x="299" y="276"/>
                </a:cubicBezTo>
                <a:close/>
                <a:moveTo>
                  <a:pt x="316" y="268"/>
                </a:moveTo>
                <a:cubicBezTo>
                  <a:pt x="315" y="267"/>
                  <a:pt x="320" y="266"/>
                  <a:pt x="320" y="267"/>
                </a:cubicBezTo>
                <a:cubicBezTo>
                  <a:pt x="317" y="270"/>
                  <a:pt x="317" y="268"/>
                  <a:pt x="316" y="268"/>
                </a:cubicBezTo>
                <a:close/>
                <a:moveTo>
                  <a:pt x="356" y="243"/>
                </a:moveTo>
                <a:cubicBezTo>
                  <a:pt x="356" y="242"/>
                  <a:pt x="363" y="238"/>
                  <a:pt x="363" y="238"/>
                </a:cubicBezTo>
                <a:cubicBezTo>
                  <a:pt x="364" y="239"/>
                  <a:pt x="352" y="246"/>
                  <a:pt x="356" y="243"/>
                </a:cubicBezTo>
                <a:close/>
                <a:moveTo>
                  <a:pt x="372" y="231"/>
                </a:moveTo>
                <a:cubicBezTo>
                  <a:pt x="373" y="230"/>
                  <a:pt x="375" y="228"/>
                  <a:pt x="377" y="226"/>
                </a:cubicBezTo>
                <a:cubicBezTo>
                  <a:pt x="375" y="228"/>
                  <a:pt x="373" y="230"/>
                  <a:pt x="372" y="231"/>
                </a:cubicBezTo>
                <a:close/>
                <a:moveTo>
                  <a:pt x="386" y="220"/>
                </a:moveTo>
                <a:cubicBezTo>
                  <a:pt x="386" y="219"/>
                  <a:pt x="387" y="218"/>
                  <a:pt x="388" y="218"/>
                </a:cubicBezTo>
                <a:cubicBezTo>
                  <a:pt x="387" y="219"/>
                  <a:pt x="387" y="219"/>
                  <a:pt x="386" y="220"/>
                </a:cubicBezTo>
                <a:close/>
                <a:moveTo>
                  <a:pt x="395" y="212"/>
                </a:moveTo>
                <a:cubicBezTo>
                  <a:pt x="394" y="211"/>
                  <a:pt x="397" y="209"/>
                  <a:pt x="397" y="210"/>
                </a:cubicBezTo>
                <a:cubicBezTo>
                  <a:pt x="397" y="210"/>
                  <a:pt x="396" y="211"/>
                  <a:pt x="395" y="212"/>
                </a:cubicBezTo>
                <a:close/>
                <a:moveTo>
                  <a:pt x="401" y="205"/>
                </a:moveTo>
                <a:cubicBezTo>
                  <a:pt x="402" y="204"/>
                  <a:pt x="402" y="204"/>
                  <a:pt x="403" y="203"/>
                </a:cubicBezTo>
                <a:cubicBezTo>
                  <a:pt x="403" y="204"/>
                  <a:pt x="402" y="205"/>
                  <a:pt x="401" y="205"/>
                </a:cubicBezTo>
                <a:close/>
                <a:moveTo>
                  <a:pt x="415" y="190"/>
                </a:moveTo>
                <a:cubicBezTo>
                  <a:pt x="416" y="189"/>
                  <a:pt x="416" y="189"/>
                  <a:pt x="417" y="188"/>
                </a:cubicBezTo>
                <a:cubicBezTo>
                  <a:pt x="417" y="189"/>
                  <a:pt x="416" y="190"/>
                  <a:pt x="415" y="190"/>
                </a:cubicBezTo>
                <a:close/>
                <a:moveTo>
                  <a:pt x="466" y="119"/>
                </a:moveTo>
                <a:cubicBezTo>
                  <a:pt x="453" y="138"/>
                  <a:pt x="442" y="157"/>
                  <a:pt x="427" y="175"/>
                </a:cubicBezTo>
                <a:cubicBezTo>
                  <a:pt x="413" y="192"/>
                  <a:pt x="398" y="207"/>
                  <a:pt x="382" y="221"/>
                </a:cubicBezTo>
                <a:cubicBezTo>
                  <a:pt x="375" y="227"/>
                  <a:pt x="369" y="232"/>
                  <a:pt x="362" y="237"/>
                </a:cubicBezTo>
                <a:cubicBezTo>
                  <a:pt x="360" y="238"/>
                  <a:pt x="354" y="244"/>
                  <a:pt x="349" y="248"/>
                </a:cubicBezTo>
                <a:cubicBezTo>
                  <a:pt x="351" y="246"/>
                  <a:pt x="353" y="245"/>
                  <a:pt x="353" y="245"/>
                </a:cubicBezTo>
                <a:cubicBezTo>
                  <a:pt x="355" y="249"/>
                  <a:pt x="329" y="259"/>
                  <a:pt x="329" y="260"/>
                </a:cubicBezTo>
                <a:cubicBezTo>
                  <a:pt x="330" y="260"/>
                  <a:pt x="331" y="259"/>
                  <a:pt x="332" y="259"/>
                </a:cubicBezTo>
                <a:cubicBezTo>
                  <a:pt x="332" y="259"/>
                  <a:pt x="324" y="264"/>
                  <a:pt x="322" y="266"/>
                </a:cubicBezTo>
                <a:cubicBezTo>
                  <a:pt x="323" y="265"/>
                  <a:pt x="324" y="264"/>
                  <a:pt x="325" y="263"/>
                </a:cubicBezTo>
                <a:cubicBezTo>
                  <a:pt x="324" y="262"/>
                  <a:pt x="313" y="268"/>
                  <a:pt x="313" y="268"/>
                </a:cubicBezTo>
                <a:cubicBezTo>
                  <a:pt x="314" y="268"/>
                  <a:pt x="315" y="268"/>
                  <a:pt x="316" y="268"/>
                </a:cubicBezTo>
                <a:cubicBezTo>
                  <a:pt x="316" y="270"/>
                  <a:pt x="310" y="272"/>
                  <a:pt x="308" y="272"/>
                </a:cubicBezTo>
                <a:cubicBezTo>
                  <a:pt x="308" y="272"/>
                  <a:pt x="309" y="272"/>
                  <a:pt x="309" y="272"/>
                </a:cubicBezTo>
                <a:cubicBezTo>
                  <a:pt x="309" y="272"/>
                  <a:pt x="302" y="276"/>
                  <a:pt x="302" y="275"/>
                </a:cubicBezTo>
                <a:cubicBezTo>
                  <a:pt x="302" y="274"/>
                  <a:pt x="303" y="274"/>
                  <a:pt x="303" y="273"/>
                </a:cubicBezTo>
                <a:cubicBezTo>
                  <a:pt x="302" y="273"/>
                  <a:pt x="300" y="273"/>
                  <a:pt x="299" y="274"/>
                </a:cubicBezTo>
                <a:cubicBezTo>
                  <a:pt x="340" y="254"/>
                  <a:pt x="378" y="226"/>
                  <a:pt x="409" y="193"/>
                </a:cubicBezTo>
                <a:cubicBezTo>
                  <a:pt x="427" y="174"/>
                  <a:pt x="444" y="153"/>
                  <a:pt x="458" y="131"/>
                </a:cubicBezTo>
                <a:cubicBezTo>
                  <a:pt x="469" y="112"/>
                  <a:pt x="484" y="89"/>
                  <a:pt x="489" y="68"/>
                </a:cubicBezTo>
                <a:cubicBezTo>
                  <a:pt x="486" y="83"/>
                  <a:pt x="475" y="105"/>
                  <a:pt x="466" y="119"/>
                </a:cubicBezTo>
                <a:close/>
                <a:moveTo>
                  <a:pt x="490" y="38"/>
                </a:moveTo>
                <a:cubicBezTo>
                  <a:pt x="489" y="38"/>
                  <a:pt x="491" y="35"/>
                  <a:pt x="491" y="34"/>
                </a:cubicBezTo>
                <a:cubicBezTo>
                  <a:pt x="491" y="34"/>
                  <a:pt x="490" y="39"/>
                  <a:pt x="490" y="38"/>
                </a:cubicBezTo>
                <a:close/>
                <a:moveTo>
                  <a:pt x="504" y="39"/>
                </a:moveTo>
                <a:cubicBezTo>
                  <a:pt x="504" y="38"/>
                  <a:pt x="506" y="35"/>
                  <a:pt x="506" y="34"/>
                </a:cubicBezTo>
                <a:cubicBezTo>
                  <a:pt x="506" y="35"/>
                  <a:pt x="503" y="40"/>
                  <a:pt x="504" y="39"/>
                </a:cubicBezTo>
                <a:close/>
                <a:moveTo>
                  <a:pt x="510" y="23"/>
                </a:moveTo>
                <a:cubicBezTo>
                  <a:pt x="509" y="23"/>
                  <a:pt x="513" y="20"/>
                  <a:pt x="513" y="19"/>
                </a:cubicBezTo>
                <a:cubicBezTo>
                  <a:pt x="514" y="20"/>
                  <a:pt x="511" y="24"/>
                  <a:pt x="510" y="23"/>
                </a:cubicBezTo>
                <a:close/>
                <a:moveTo>
                  <a:pt x="244" y="295"/>
                </a:moveTo>
                <a:cubicBezTo>
                  <a:pt x="243" y="294"/>
                  <a:pt x="244" y="296"/>
                  <a:pt x="244" y="295"/>
                </a:cubicBezTo>
                <a:close/>
                <a:moveTo>
                  <a:pt x="72" y="297"/>
                </a:moveTo>
                <a:cubicBezTo>
                  <a:pt x="72" y="295"/>
                  <a:pt x="62" y="295"/>
                  <a:pt x="61" y="295"/>
                </a:cubicBezTo>
                <a:cubicBezTo>
                  <a:pt x="62" y="295"/>
                  <a:pt x="71" y="298"/>
                  <a:pt x="72" y="297"/>
                </a:cubicBezTo>
                <a:close/>
                <a:moveTo>
                  <a:pt x="250" y="294"/>
                </a:moveTo>
                <a:cubicBezTo>
                  <a:pt x="248" y="293"/>
                  <a:pt x="249" y="294"/>
                  <a:pt x="250" y="294"/>
                </a:cubicBezTo>
                <a:close/>
                <a:moveTo>
                  <a:pt x="349" y="248"/>
                </a:moveTo>
                <a:cubicBezTo>
                  <a:pt x="345" y="251"/>
                  <a:pt x="341" y="254"/>
                  <a:pt x="340" y="254"/>
                </a:cubicBezTo>
                <a:cubicBezTo>
                  <a:pt x="341" y="254"/>
                  <a:pt x="345" y="251"/>
                  <a:pt x="349" y="248"/>
                </a:cubicBezTo>
                <a:close/>
                <a:moveTo>
                  <a:pt x="95" y="303"/>
                </a:moveTo>
                <a:cubicBezTo>
                  <a:pt x="95" y="304"/>
                  <a:pt x="95" y="302"/>
                  <a:pt x="95" y="303"/>
                </a:cubicBezTo>
                <a:close/>
                <a:moveTo>
                  <a:pt x="311" y="270"/>
                </a:moveTo>
                <a:cubicBezTo>
                  <a:pt x="310" y="269"/>
                  <a:pt x="311" y="270"/>
                  <a:pt x="311" y="270"/>
                </a:cubicBezTo>
                <a:close/>
                <a:moveTo>
                  <a:pt x="334" y="257"/>
                </a:moveTo>
                <a:cubicBezTo>
                  <a:pt x="334" y="257"/>
                  <a:pt x="339" y="255"/>
                  <a:pt x="339" y="254"/>
                </a:cubicBezTo>
                <a:cubicBezTo>
                  <a:pt x="338" y="254"/>
                  <a:pt x="335" y="256"/>
                  <a:pt x="334" y="257"/>
                </a:cubicBezTo>
                <a:close/>
                <a:moveTo>
                  <a:pt x="308" y="272"/>
                </a:moveTo>
                <a:cubicBezTo>
                  <a:pt x="307" y="272"/>
                  <a:pt x="307" y="272"/>
                  <a:pt x="306" y="272"/>
                </a:cubicBezTo>
                <a:cubicBezTo>
                  <a:pt x="306" y="272"/>
                  <a:pt x="307" y="272"/>
                  <a:pt x="308" y="272"/>
                </a:cubicBezTo>
                <a:close/>
                <a:moveTo>
                  <a:pt x="55" y="259"/>
                </a:moveTo>
                <a:cubicBezTo>
                  <a:pt x="55" y="258"/>
                  <a:pt x="54" y="259"/>
                  <a:pt x="54" y="259"/>
                </a:cubicBezTo>
                <a:cubicBezTo>
                  <a:pt x="54" y="259"/>
                  <a:pt x="55" y="259"/>
                  <a:pt x="55" y="259"/>
                </a:cubicBezTo>
                <a:close/>
                <a:moveTo>
                  <a:pt x="106" y="233"/>
                </a:moveTo>
                <a:cubicBezTo>
                  <a:pt x="106" y="233"/>
                  <a:pt x="106" y="233"/>
                  <a:pt x="106" y="232"/>
                </a:cubicBezTo>
                <a:cubicBezTo>
                  <a:pt x="105" y="229"/>
                  <a:pt x="105" y="231"/>
                  <a:pt x="106" y="233"/>
                </a:cubicBezTo>
                <a:close/>
                <a:moveTo>
                  <a:pt x="54" y="259"/>
                </a:moveTo>
                <a:cubicBezTo>
                  <a:pt x="54" y="260"/>
                  <a:pt x="54" y="260"/>
                  <a:pt x="54" y="260"/>
                </a:cubicBezTo>
                <a:cubicBezTo>
                  <a:pt x="54" y="259"/>
                  <a:pt x="54" y="259"/>
                  <a:pt x="54" y="259"/>
                </a:cubicBezTo>
                <a:cubicBezTo>
                  <a:pt x="54" y="259"/>
                  <a:pt x="54" y="259"/>
                  <a:pt x="54" y="259"/>
                </a:cubicBezTo>
                <a:close/>
                <a:moveTo>
                  <a:pt x="67" y="245"/>
                </a:moveTo>
                <a:cubicBezTo>
                  <a:pt x="67" y="245"/>
                  <a:pt x="67" y="245"/>
                  <a:pt x="67" y="245"/>
                </a:cubicBezTo>
                <a:cubicBezTo>
                  <a:pt x="67" y="245"/>
                  <a:pt x="67" y="245"/>
                  <a:pt x="67" y="245"/>
                </a:cubicBezTo>
                <a:cubicBezTo>
                  <a:pt x="67" y="245"/>
                  <a:pt x="67" y="245"/>
                  <a:pt x="67" y="245"/>
                </a:cubicBezTo>
                <a:close/>
                <a:moveTo>
                  <a:pt x="68" y="244"/>
                </a:moveTo>
                <a:cubicBezTo>
                  <a:pt x="68" y="244"/>
                  <a:pt x="68" y="244"/>
                  <a:pt x="68" y="244"/>
                </a:cubicBezTo>
                <a:cubicBezTo>
                  <a:pt x="68" y="245"/>
                  <a:pt x="68" y="244"/>
                  <a:pt x="68" y="244"/>
                </a:cubicBezTo>
                <a:close/>
                <a:moveTo>
                  <a:pt x="67" y="244"/>
                </a:moveTo>
                <a:cubicBezTo>
                  <a:pt x="67" y="244"/>
                  <a:pt x="67" y="244"/>
                  <a:pt x="67" y="244"/>
                </a:cubicBezTo>
                <a:cubicBezTo>
                  <a:pt x="67" y="245"/>
                  <a:pt x="67" y="245"/>
                  <a:pt x="67" y="244"/>
                </a:cubicBezTo>
                <a:close/>
                <a:moveTo>
                  <a:pt x="79" y="241"/>
                </a:moveTo>
                <a:cubicBezTo>
                  <a:pt x="79" y="240"/>
                  <a:pt x="79" y="242"/>
                  <a:pt x="79" y="241"/>
                </a:cubicBezTo>
                <a:close/>
                <a:moveTo>
                  <a:pt x="76" y="242"/>
                </a:moveTo>
                <a:cubicBezTo>
                  <a:pt x="76" y="243"/>
                  <a:pt x="76" y="241"/>
                  <a:pt x="76" y="242"/>
                </a:cubicBezTo>
                <a:close/>
                <a:moveTo>
                  <a:pt x="18" y="253"/>
                </a:moveTo>
                <a:cubicBezTo>
                  <a:pt x="16" y="251"/>
                  <a:pt x="18" y="254"/>
                  <a:pt x="18" y="253"/>
                </a:cubicBezTo>
                <a:close/>
                <a:moveTo>
                  <a:pt x="75" y="240"/>
                </a:moveTo>
                <a:cubicBezTo>
                  <a:pt x="75" y="241"/>
                  <a:pt x="75" y="239"/>
                  <a:pt x="75" y="240"/>
                </a:cubicBezTo>
                <a:close/>
                <a:moveTo>
                  <a:pt x="85" y="253"/>
                </a:moveTo>
                <a:cubicBezTo>
                  <a:pt x="86" y="254"/>
                  <a:pt x="85" y="251"/>
                  <a:pt x="85" y="253"/>
                </a:cubicBezTo>
                <a:close/>
                <a:moveTo>
                  <a:pt x="97" y="237"/>
                </a:moveTo>
                <a:cubicBezTo>
                  <a:pt x="97" y="238"/>
                  <a:pt x="99" y="237"/>
                  <a:pt x="98" y="236"/>
                </a:cubicBezTo>
                <a:cubicBezTo>
                  <a:pt x="98" y="236"/>
                  <a:pt x="97" y="237"/>
                  <a:pt x="97" y="237"/>
                </a:cubicBezTo>
                <a:close/>
                <a:moveTo>
                  <a:pt x="106" y="247"/>
                </a:moveTo>
                <a:cubicBezTo>
                  <a:pt x="105" y="246"/>
                  <a:pt x="106" y="247"/>
                  <a:pt x="106" y="247"/>
                </a:cubicBezTo>
                <a:close/>
                <a:moveTo>
                  <a:pt x="96" y="236"/>
                </a:moveTo>
                <a:cubicBezTo>
                  <a:pt x="96" y="235"/>
                  <a:pt x="98" y="235"/>
                  <a:pt x="99" y="234"/>
                </a:cubicBezTo>
                <a:cubicBezTo>
                  <a:pt x="99" y="234"/>
                  <a:pt x="99" y="234"/>
                  <a:pt x="99" y="234"/>
                </a:cubicBezTo>
                <a:cubicBezTo>
                  <a:pt x="101" y="234"/>
                  <a:pt x="102" y="233"/>
                  <a:pt x="103" y="232"/>
                </a:cubicBezTo>
                <a:cubicBezTo>
                  <a:pt x="103" y="232"/>
                  <a:pt x="103" y="232"/>
                  <a:pt x="103" y="232"/>
                </a:cubicBezTo>
                <a:cubicBezTo>
                  <a:pt x="103" y="233"/>
                  <a:pt x="103" y="232"/>
                  <a:pt x="103" y="232"/>
                </a:cubicBezTo>
                <a:cubicBezTo>
                  <a:pt x="103" y="232"/>
                  <a:pt x="103" y="232"/>
                  <a:pt x="103" y="231"/>
                </a:cubicBezTo>
                <a:cubicBezTo>
                  <a:pt x="103" y="232"/>
                  <a:pt x="90" y="235"/>
                  <a:pt x="90" y="235"/>
                </a:cubicBezTo>
                <a:cubicBezTo>
                  <a:pt x="90" y="235"/>
                  <a:pt x="90" y="237"/>
                  <a:pt x="90" y="237"/>
                </a:cubicBezTo>
                <a:cubicBezTo>
                  <a:pt x="92" y="237"/>
                  <a:pt x="94" y="236"/>
                  <a:pt x="96" y="236"/>
                </a:cubicBezTo>
                <a:close/>
                <a:moveTo>
                  <a:pt x="105" y="246"/>
                </a:moveTo>
                <a:cubicBezTo>
                  <a:pt x="106" y="245"/>
                  <a:pt x="109" y="248"/>
                  <a:pt x="110" y="248"/>
                </a:cubicBezTo>
                <a:cubicBezTo>
                  <a:pt x="112" y="248"/>
                  <a:pt x="106" y="242"/>
                  <a:pt x="105" y="246"/>
                </a:cubicBezTo>
                <a:close/>
                <a:moveTo>
                  <a:pt x="94" y="237"/>
                </a:moveTo>
                <a:cubicBezTo>
                  <a:pt x="94" y="238"/>
                  <a:pt x="94" y="237"/>
                  <a:pt x="94" y="237"/>
                </a:cubicBezTo>
                <a:close/>
                <a:moveTo>
                  <a:pt x="89" y="237"/>
                </a:moveTo>
                <a:cubicBezTo>
                  <a:pt x="91" y="233"/>
                  <a:pt x="78" y="239"/>
                  <a:pt x="79" y="240"/>
                </a:cubicBezTo>
                <a:cubicBezTo>
                  <a:pt x="79" y="240"/>
                  <a:pt x="89" y="237"/>
                  <a:pt x="89" y="237"/>
                </a:cubicBezTo>
                <a:close/>
                <a:moveTo>
                  <a:pt x="85" y="237"/>
                </a:moveTo>
                <a:cubicBezTo>
                  <a:pt x="85" y="238"/>
                  <a:pt x="85" y="236"/>
                  <a:pt x="85" y="237"/>
                </a:cubicBezTo>
                <a:close/>
                <a:moveTo>
                  <a:pt x="49" y="260"/>
                </a:moveTo>
                <a:cubicBezTo>
                  <a:pt x="49" y="260"/>
                  <a:pt x="49" y="261"/>
                  <a:pt x="49" y="260"/>
                </a:cubicBezTo>
                <a:close/>
                <a:moveTo>
                  <a:pt x="63" y="257"/>
                </a:moveTo>
                <a:cubicBezTo>
                  <a:pt x="64" y="256"/>
                  <a:pt x="63" y="257"/>
                  <a:pt x="63" y="257"/>
                </a:cubicBezTo>
                <a:close/>
                <a:moveTo>
                  <a:pt x="71" y="257"/>
                </a:moveTo>
                <a:cubicBezTo>
                  <a:pt x="71" y="257"/>
                  <a:pt x="73" y="256"/>
                  <a:pt x="73" y="256"/>
                </a:cubicBezTo>
                <a:cubicBezTo>
                  <a:pt x="73" y="256"/>
                  <a:pt x="70" y="255"/>
                  <a:pt x="71" y="257"/>
                </a:cubicBezTo>
                <a:close/>
                <a:moveTo>
                  <a:pt x="72" y="257"/>
                </a:moveTo>
                <a:cubicBezTo>
                  <a:pt x="73" y="258"/>
                  <a:pt x="72" y="256"/>
                  <a:pt x="72" y="257"/>
                </a:cubicBezTo>
                <a:close/>
                <a:moveTo>
                  <a:pt x="53" y="259"/>
                </a:moveTo>
                <a:cubicBezTo>
                  <a:pt x="53" y="258"/>
                  <a:pt x="53" y="260"/>
                  <a:pt x="53" y="259"/>
                </a:cubicBezTo>
                <a:close/>
                <a:moveTo>
                  <a:pt x="71" y="258"/>
                </a:moveTo>
                <a:cubicBezTo>
                  <a:pt x="69" y="258"/>
                  <a:pt x="73" y="258"/>
                  <a:pt x="71" y="258"/>
                </a:cubicBezTo>
                <a:close/>
                <a:moveTo>
                  <a:pt x="61" y="258"/>
                </a:moveTo>
                <a:cubicBezTo>
                  <a:pt x="61" y="258"/>
                  <a:pt x="61" y="258"/>
                  <a:pt x="61" y="257"/>
                </a:cubicBezTo>
                <a:cubicBezTo>
                  <a:pt x="61" y="257"/>
                  <a:pt x="61" y="257"/>
                  <a:pt x="61" y="258"/>
                </a:cubicBezTo>
                <a:close/>
                <a:moveTo>
                  <a:pt x="62" y="257"/>
                </a:moveTo>
                <a:cubicBezTo>
                  <a:pt x="62" y="258"/>
                  <a:pt x="62" y="256"/>
                  <a:pt x="62" y="257"/>
                </a:cubicBezTo>
                <a:close/>
                <a:moveTo>
                  <a:pt x="82" y="254"/>
                </a:moveTo>
                <a:cubicBezTo>
                  <a:pt x="82" y="255"/>
                  <a:pt x="82" y="254"/>
                  <a:pt x="82" y="254"/>
                </a:cubicBezTo>
                <a:close/>
                <a:moveTo>
                  <a:pt x="74" y="243"/>
                </a:moveTo>
                <a:cubicBezTo>
                  <a:pt x="75" y="244"/>
                  <a:pt x="74" y="242"/>
                  <a:pt x="74" y="243"/>
                </a:cubicBezTo>
                <a:close/>
                <a:moveTo>
                  <a:pt x="72" y="258"/>
                </a:moveTo>
                <a:cubicBezTo>
                  <a:pt x="73" y="258"/>
                  <a:pt x="70" y="257"/>
                  <a:pt x="72" y="258"/>
                </a:cubicBezTo>
                <a:close/>
                <a:moveTo>
                  <a:pt x="74" y="257"/>
                </a:moveTo>
                <a:cubicBezTo>
                  <a:pt x="74" y="256"/>
                  <a:pt x="74" y="257"/>
                  <a:pt x="74" y="257"/>
                </a:cubicBezTo>
                <a:close/>
                <a:moveTo>
                  <a:pt x="76" y="256"/>
                </a:moveTo>
                <a:cubicBezTo>
                  <a:pt x="75" y="255"/>
                  <a:pt x="76" y="257"/>
                  <a:pt x="76" y="256"/>
                </a:cubicBezTo>
                <a:close/>
                <a:moveTo>
                  <a:pt x="83" y="253"/>
                </a:moveTo>
                <a:cubicBezTo>
                  <a:pt x="84" y="254"/>
                  <a:pt x="83" y="252"/>
                  <a:pt x="83" y="253"/>
                </a:cubicBezTo>
                <a:close/>
                <a:moveTo>
                  <a:pt x="47" y="260"/>
                </a:moveTo>
                <a:cubicBezTo>
                  <a:pt x="47" y="261"/>
                  <a:pt x="47" y="260"/>
                  <a:pt x="47" y="260"/>
                </a:cubicBezTo>
                <a:close/>
                <a:moveTo>
                  <a:pt x="49" y="263"/>
                </a:moveTo>
                <a:cubicBezTo>
                  <a:pt x="49" y="264"/>
                  <a:pt x="49" y="262"/>
                  <a:pt x="49" y="263"/>
                </a:cubicBezTo>
                <a:close/>
                <a:moveTo>
                  <a:pt x="95" y="246"/>
                </a:moveTo>
                <a:cubicBezTo>
                  <a:pt x="94" y="244"/>
                  <a:pt x="95" y="247"/>
                  <a:pt x="95" y="246"/>
                </a:cubicBezTo>
                <a:close/>
                <a:moveTo>
                  <a:pt x="104" y="247"/>
                </a:moveTo>
                <a:cubicBezTo>
                  <a:pt x="105" y="249"/>
                  <a:pt x="104" y="245"/>
                  <a:pt x="104" y="247"/>
                </a:cubicBezTo>
                <a:close/>
                <a:moveTo>
                  <a:pt x="73" y="243"/>
                </a:moveTo>
                <a:cubicBezTo>
                  <a:pt x="73" y="242"/>
                  <a:pt x="74" y="243"/>
                  <a:pt x="73" y="243"/>
                </a:cubicBezTo>
                <a:close/>
                <a:moveTo>
                  <a:pt x="61" y="247"/>
                </a:moveTo>
                <a:cubicBezTo>
                  <a:pt x="60" y="245"/>
                  <a:pt x="61" y="248"/>
                  <a:pt x="61" y="247"/>
                </a:cubicBezTo>
                <a:close/>
                <a:moveTo>
                  <a:pt x="65" y="246"/>
                </a:moveTo>
                <a:cubicBezTo>
                  <a:pt x="65" y="247"/>
                  <a:pt x="65" y="245"/>
                  <a:pt x="65" y="246"/>
                </a:cubicBezTo>
                <a:close/>
                <a:moveTo>
                  <a:pt x="51" y="259"/>
                </a:moveTo>
                <a:cubicBezTo>
                  <a:pt x="51" y="260"/>
                  <a:pt x="51" y="259"/>
                  <a:pt x="51" y="259"/>
                </a:cubicBezTo>
                <a:close/>
                <a:moveTo>
                  <a:pt x="52" y="259"/>
                </a:moveTo>
                <a:cubicBezTo>
                  <a:pt x="51" y="259"/>
                  <a:pt x="52" y="260"/>
                  <a:pt x="52" y="259"/>
                </a:cubicBezTo>
                <a:close/>
                <a:moveTo>
                  <a:pt x="50" y="260"/>
                </a:moveTo>
                <a:cubicBezTo>
                  <a:pt x="50" y="259"/>
                  <a:pt x="50" y="261"/>
                  <a:pt x="50" y="260"/>
                </a:cubicBezTo>
                <a:close/>
                <a:moveTo>
                  <a:pt x="34" y="312"/>
                </a:moveTo>
                <a:cubicBezTo>
                  <a:pt x="34" y="313"/>
                  <a:pt x="35" y="312"/>
                  <a:pt x="34" y="312"/>
                </a:cubicBezTo>
                <a:close/>
                <a:moveTo>
                  <a:pt x="25" y="298"/>
                </a:moveTo>
                <a:cubicBezTo>
                  <a:pt x="24" y="298"/>
                  <a:pt x="26" y="297"/>
                  <a:pt x="25" y="298"/>
                </a:cubicBezTo>
                <a:close/>
                <a:moveTo>
                  <a:pt x="33" y="312"/>
                </a:moveTo>
                <a:cubicBezTo>
                  <a:pt x="33" y="311"/>
                  <a:pt x="34" y="313"/>
                  <a:pt x="33" y="312"/>
                </a:cubicBezTo>
                <a:close/>
                <a:moveTo>
                  <a:pt x="55" y="329"/>
                </a:moveTo>
                <a:cubicBezTo>
                  <a:pt x="57" y="328"/>
                  <a:pt x="55" y="329"/>
                  <a:pt x="55" y="329"/>
                </a:cubicBezTo>
                <a:close/>
                <a:moveTo>
                  <a:pt x="34" y="312"/>
                </a:moveTo>
                <a:cubicBezTo>
                  <a:pt x="33" y="314"/>
                  <a:pt x="35" y="310"/>
                  <a:pt x="34" y="312"/>
                </a:cubicBezTo>
                <a:close/>
                <a:moveTo>
                  <a:pt x="51" y="311"/>
                </a:moveTo>
                <a:cubicBezTo>
                  <a:pt x="53" y="311"/>
                  <a:pt x="50" y="312"/>
                  <a:pt x="51" y="311"/>
                </a:cubicBezTo>
                <a:close/>
                <a:moveTo>
                  <a:pt x="60" y="333"/>
                </a:moveTo>
                <a:cubicBezTo>
                  <a:pt x="60" y="333"/>
                  <a:pt x="61" y="333"/>
                  <a:pt x="61" y="333"/>
                </a:cubicBezTo>
                <a:cubicBezTo>
                  <a:pt x="60" y="333"/>
                  <a:pt x="57" y="323"/>
                  <a:pt x="57" y="323"/>
                </a:cubicBezTo>
                <a:cubicBezTo>
                  <a:pt x="57" y="323"/>
                  <a:pt x="56" y="323"/>
                  <a:pt x="56" y="323"/>
                </a:cubicBezTo>
                <a:cubicBezTo>
                  <a:pt x="56" y="323"/>
                  <a:pt x="57" y="327"/>
                  <a:pt x="57" y="327"/>
                </a:cubicBezTo>
                <a:cubicBezTo>
                  <a:pt x="57" y="328"/>
                  <a:pt x="57" y="329"/>
                  <a:pt x="58" y="330"/>
                </a:cubicBezTo>
                <a:cubicBezTo>
                  <a:pt x="58" y="330"/>
                  <a:pt x="59" y="330"/>
                  <a:pt x="58" y="330"/>
                </a:cubicBezTo>
                <a:cubicBezTo>
                  <a:pt x="58" y="330"/>
                  <a:pt x="58" y="330"/>
                  <a:pt x="58" y="330"/>
                </a:cubicBezTo>
                <a:cubicBezTo>
                  <a:pt x="59" y="331"/>
                  <a:pt x="59" y="332"/>
                  <a:pt x="60" y="333"/>
                </a:cubicBezTo>
                <a:cubicBezTo>
                  <a:pt x="60" y="333"/>
                  <a:pt x="60" y="333"/>
                  <a:pt x="60" y="333"/>
                </a:cubicBezTo>
                <a:cubicBezTo>
                  <a:pt x="60" y="333"/>
                  <a:pt x="60" y="333"/>
                  <a:pt x="60" y="333"/>
                </a:cubicBezTo>
                <a:close/>
                <a:moveTo>
                  <a:pt x="35" y="312"/>
                </a:moveTo>
                <a:cubicBezTo>
                  <a:pt x="36" y="311"/>
                  <a:pt x="34" y="312"/>
                  <a:pt x="35" y="312"/>
                </a:cubicBezTo>
                <a:close/>
                <a:moveTo>
                  <a:pt x="52" y="314"/>
                </a:moveTo>
                <a:cubicBezTo>
                  <a:pt x="52" y="314"/>
                  <a:pt x="55" y="323"/>
                  <a:pt x="55" y="323"/>
                </a:cubicBezTo>
                <a:cubicBezTo>
                  <a:pt x="59" y="323"/>
                  <a:pt x="53" y="313"/>
                  <a:pt x="52" y="314"/>
                </a:cubicBezTo>
                <a:close/>
                <a:moveTo>
                  <a:pt x="55" y="319"/>
                </a:moveTo>
                <a:cubicBezTo>
                  <a:pt x="54" y="319"/>
                  <a:pt x="56" y="319"/>
                  <a:pt x="55" y="319"/>
                </a:cubicBezTo>
                <a:close/>
                <a:moveTo>
                  <a:pt x="55" y="326"/>
                </a:moveTo>
                <a:cubicBezTo>
                  <a:pt x="56" y="326"/>
                  <a:pt x="54" y="327"/>
                  <a:pt x="55" y="326"/>
                </a:cubicBezTo>
                <a:close/>
                <a:moveTo>
                  <a:pt x="47" y="328"/>
                </a:moveTo>
                <a:cubicBezTo>
                  <a:pt x="48" y="328"/>
                  <a:pt x="46" y="329"/>
                  <a:pt x="47" y="328"/>
                </a:cubicBezTo>
                <a:close/>
                <a:moveTo>
                  <a:pt x="30" y="299"/>
                </a:moveTo>
                <a:cubicBezTo>
                  <a:pt x="30" y="299"/>
                  <a:pt x="29" y="299"/>
                  <a:pt x="29" y="299"/>
                </a:cubicBezTo>
                <a:cubicBezTo>
                  <a:pt x="29" y="299"/>
                  <a:pt x="29" y="299"/>
                  <a:pt x="29" y="299"/>
                </a:cubicBezTo>
                <a:cubicBezTo>
                  <a:pt x="30" y="299"/>
                  <a:pt x="30" y="299"/>
                  <a:pt x="30" y="299"/>
                </a:cubicBezTo>
                <a:close/>
                <a:moveTo>
                  <a:pt x="46" y="306"/>
                </a:moveTo>
                <a:cubicBezTo>
                  <a:pt x="46" y="306"/>
                  <a:pt x="46" y="306"/>
                  <a:pt x="46" y="306"/>
                </a:cubicBezTo>
                <a:cubicBezTo>
                  <a:pt x="46" y="306"/>
                  <a:pt x="46" y="306"/>
                  <a:pt x="46" y="306"/>
                </a:cubicBezTo>
                <a:cubicBezTo>
                  <a:pt x="45" y="306"/>
                  <a:pt x="45" y="306"/>
                  <a:pt x="46" y="306"/>
                </a:cubicBezTo>
                <a:close/>
                <a:moveTo>
                  <a:pt x="29" y="300"/>
                </a:moveTo>
                <a:cubicBezTo>
                  <a:pt x="29" y="300"/>
                  <a:pt x="29" y="300"/>
                  <a:pt x="29" y="300"/>
                </a:cubicBezTo>
                <a:cubicBezTo>
                  <a:pt x="29" y="300"/>
                  <a:pt x="30" y="300"/>
                  <a:pt x="30" y="300"/>
                </a:cubicBezTo>
                <a:cubicBezTo>
                  <a:pt x="30" y="300"/>
                  <a:pt x="30" y="300"/>
                  <a:pt x="29" y="300"/>
                </a:cubicBezTo>
                <a:close/>
                <a:moveTo>
                  <a:pt x="46" y="305"/>
                </a:moveTo>
                <a:cubicBezTo>
                  <a:pt x="46" y="305"/>
                  <a:pt x="46" y="305"/>
                  <a:pt x="46" y="305"/>
                </a:cubicBezTo>
                <a:cubicBezTo>
                  <a:pt x="46" y="305"/>
                  <a:pt x="46" y="305"/>
                  <a:pt x="46" y="305"/>
                </a:cubicBezTo>
                <a:cubicBezTo>
                  <a:pt x="46" y="305"/>
                  <a:pt x="45" y="305"/>
                  <a:pt x="46" y="305"/>
                </a:cubicBezTo>
                <a:close/>
                <a:moveTo>
                  <a:pt x="34" y="306"/>
                </a:moveTo>
                <a:cubicBezTo>
                  <a:pt x="34" y="306"/>
                  <a:pt x="33" y="306"/>
                  <a:pt x="34" y="306"/>
                </a:cubicBezTo>
                <a:close/>
                <a:moveTo>
                  <a:pt x="33" y="305"/>
                </a:moveTo>
                <a:cubicBezTo>
                  <a:pt x="32" y="305"/>
                  <a:pt x="34" y="304"/>
                  <a:pt x="33" y="305"/>
                </a:cubicBezTo>
                <a:close/>
                <a:moveTo>
                  <a:pt x="33" y="304"/>
                </a:moveTo>
                <a:cubicBezTo>
                  <a:pt x="32" y="305"/>
                  <a:pt x="33" y="304"/>
                  <a:pt x="33" y="304"/>
                </a:cubicBezTo>
                <a:close/>
                <a:moveTo>
                  <a:pt x="31" y="300"/>
                </a:moveTo>
                <a:cubicBezTo>
                  <a:pt x="31" y="300"/>
                  <a:pt x="30" y="300"/>
                  <a:pt x="30" y="300"/>
                </a:cubicBezTo>
                <a:cubicBezTo>
                  <a:pt x="30" y="300"/>
                  <a:pt x="30" y="301"/>
                  <a:pt x="31" y="300"/>
                </a:cubicBezTo>
                <a:close/>
                <a:moveTo>
                  <a:pt x="27" y="296"/>
                </a:moveTo>
                <a:cubicBezTo>
                  <a:pt x="27" y="296"/>
                  <a:pt x="26" y="296"/>
                  <a:pt x="27" y="296"/>
                </a:cubicBezTo>
                <a:close/>
                <a:moveTo>
                  <a:pt x="29" y="298"/>
                </a:moveTo>
                <a:cubicBezTo>
                  <a:pt x="28" y="298"/>
                  <a:pt x="29" y="298"/>
                  <a:pt x="29" y="298"/>
                </a:cubicBezTo>
                <a:close/>
                <a:moveTo>
                  <a:pt x="26" y="295"/>
                </a:moveTo>
                <a:cubicBezTo>
                  <a:pt x="27" y="295"/>
                  <a:pt x="26" y="296"/>
                  <a:pt x="26" y="295"/>
                </a:cubicBezTo>
                <a:close/>
                <a:moveTo>
                  <a:pt x="43" y="301"/>
                </a:moveTo>
                <a:cubicBezTo>
                  <a:pt x="42" y="301"/>
                  <a:pt x="45" y="300"/>
                  <a:pt x="43" y="301"/>
                </a:cubicBezTo>
                <a:close/>
                <a:moveTo>
                  <a:pt x="35" y="314"/>
                </a:moveTo>
                <a:cubicBezTo>
                  <a:pt x="35" y="313"/>
                  <a:pt x="34" y="314"/>
                  <a:pt x="35" y="314"/>
                </a:cubicBezTo>
                <a:close/>
                <a:moveTo>
                  <a:pt x="29" y="298"/>
                </a:moveTo>
                <a:cubicBezTo>
                  <a:pt x="28" y="299"/>
                  <a:pt x="29" y="298"/>
                  <a:pt x="29" y="298"/>
                </a:cubicBezTo>
                <a:close/>
                <a:moveTo>
                  <a:pt x="33" y="310"/>
                </a:moveTo>
                <a:cubicBezTo>
                  <a:pt x="33" y="310"/>
                  <a:pt x="33" y="310"/>
                  <a:pt x="33" y="310"/>
                </a:cubicBezTo>
                <a:cubicBezTo>
                  <a:pt x="33" y="310"/>
                  <a:pt x="33" y="310"/>
                  <a:pt x="33" y="310"/>
                </a:cubicBezTo>
                <a:cubicBezTo>
                  <a:pt x="33" y="310"/>
                  <a:pt x="32" y="310"/>
                  <a:pt x="33" y="310"/>
                </a:cubicBezTo>
                <a:close/>
                <a:moveTo>
                  <a:pt x="46" y="336"/>
                </a:moveTo>
                <a:cubicBezTo>
                  <a:pt x="48" y="335"/>
                  <a:pt x="44" y="337"/>
                  <a:pt x="46" y="336"/>
                </a:cubicBezTo>
                <a:close/>
                <a:moveTo>
                  <a:pt x="44" y="304"/>
                </a:moveTo>
                <a:cubicBezTo>
                  <a:pt x="43" y="305"/>
                  <a:pt x="45" y="304"/>
                  <a:pt x="44" y="304"/>
                </a:cubicBezTo>
                <a:close/>
                <a:moveTo>
                  <a:pt x="39" y="320"/>
                </a:moveTo>
                <a:cubicBezTo>
                  <a:pt x="39" y="321"/>
                  <a:pt x="40" y="320"/>
                  <a:pt x="39" y="320"/>
                </a:cubicBezTo>
                <a:close/>
                <a:moveTo>
                  <a:pt x="46" y="337"/>
                </a:moveTo>
                <a:cubicBezTo>
                  <a:pt x="47" y="337"/>
                  <a:pt x="45" y="338"/>
                  <a:pt x="46" y="337"/>
                </a:cubicBezTo>
                <a:close/>
                <a:moveTo>
                  <a:pt x="36" y="315"/>
                </a:moveTo>
                <a:cubicBezTo>
                  <a:pt x="35" y="316"/>
                  <a:pt x="37" y="314"/>
                  <a:pt x="36" y="315"/>
                </a:cubicBezTo>
                <a:close/>
                <a:moveTo>
                  <a:pt x="40" y="322"/>
                </a:moveTo>
                <a:cubicBezTo>
                  <a:pt x="41" y="321"/>
                  <a:pt x="39" y="322"/>
                  <a:pt x="40" y="322"/>
                </a:cubicBezTo>
                <a:close/>
                <a:moveTo>
                  <a:pt x="38" y="320"/>
                </a:moveTo>
                <a:cubicBezTo>
                  <a:pt x="38" y="320"/>
                  <a:pt x="37" y="320"/>
                  <a:pt x="38" y="320"/>
                </a:cubicBezTo>
                <a:close/>
                <a:moveTo>
                  <a:pt x="45" y="341"/>
                </a:moveTo>
                <a:cubicBezTo>
                  <a:pt x="45" y="341"/>
                  <a:pt x="48" y="340"/>
                  <a:pt x="49" y="340"/>
                </a:cubicBezTo>
                <a:cubicBezTo>
                  <a:pt x="49" y="340"/>
                  <a:pt x="47" y="338"/>
                  <a:pt x="47" y="338"/>
                </a:cubicBezTo>
                <a:cubicBezTo>
                  <a:pt x="47" y="339"/>
                  <a:pt x="45" y="341"/>
                  <a:pt x="45" y="341"/>
                </a:cubicBezTo>
                <a:close/>
                <a:moveTo>
                  <a:pt x="49" y="312"/>
                </a:moveTo>
                <a:cubicBezTo>
                  <a:pt x="50" y="312"/>
                  <a:pt x="49" y="312"/>
                  <a:pt x="49" y="312"/>
                </a:cubicBezTo>
                <a:close/>
                <a:moveTo>
                  <a:pt x="48" y="310"/>
                </a:moveTo>
                <a:cubicBezTo>
                  <a:pt x="49" y="310"/>
                  <a:pt x="48" y="311"/>
                  <a:pt x="48" y="310"/>
                </a:cubicBezTo>
                <a:close/>
                <a:moveTo>
                  <a:pt x="48" y="311"/>
                </a:moveTo>
                <a:cubicBezTo>
                  <a:pt x="47" y="312"/>
                  <a:pt x="49" y="311"/>
                  <a:pt x="48" y="311"/>
                </a:cubicBezTo>
                <a:close/>
                <a:moveTo>
                  <a:pt x="46" y="337"/>
                </a:moveTo>
                <a:cubicBezTo>
                  <a:pt x="46" y="337"/>
                  <a:pt x="46" y="337"/>
                  <a:pt x="47" y="338"/>
                </a:cubicBezTo>
                <a:cubicBezTo>
                  <a:pt x="47" y="337"/>
                  <a:pt x="47" y="337"/>
                  <a:pt x="46" y="337"/>
                </a:cubicBezTo>
                <a:close/>
                <a:moveTo>
                  <a:pt x="52" y="312"/>
                </a:moveTo>
                <a:cubicBezTo>
                  <a:pt x="51" y="312"/>
                  <a:pt x="51" y="312"/>
                  <a:pt x="51" y="312"/>
                </a:cubicBezTo>
                <a:cubicBezTo>
                  <a:pt x="51" y="312"/>
                  <a:pt x="51" y="312"/>
                  <a:pt x="52" y="312"/>
                </a:cubicBezTo>
                <a:close/>
                <a:moveTo>
                  <a:pt x="50" y="315"/>
                </a:moveTo>
                <a:cubicBezTo>
                  <a:pt x="50" y="315"/>
                  <a:pt x="51" y="315"/>
                  <a:pt x="50" y="315"/>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581" name="Google Shape;581;p23"/>
          <p:cNvSpPr/>
          <p:nvPr/>
        </p:nvSpPr>
        <p:spPr>
          <a:xfrm rot="-874439">
            <a:off x="7156801" y="2312738"/>
            <a:ext cx="1144692" cy="630483"/>
          </a:xfrm>
          <a:custGeom>
            <a:rect b="b" l="l" r="r" t="t"/>
            <a:pathLst>
              <a:path extrusionOk="0" h="342" w="524">
                <a:moveTo>
                  <a:pt x="511" y="31"/>
                </a:moveTo>
                <a:cubicBezTo>
                  <a:pt x="510" y="32"/>
                  <a:pt x="510" y="33"/>
                  <a:pt x="509" y="34"/>
                </a:cubicBezTo>
                <a:cubicBezTo>
                  <a:pt x="510" y="33"/>
                  <a:pt x="511" y="32"/>
                  <a:pt x="511" y="31"/>
                </a:cubicBezTo>
                <a:close/>
                <a:moveTo>
                  <a:pt x="497" y="63"/>
                </a:moveTo>
                <a:cubicBezTo>
                  <a:pt x="497" y="63"/>
                  <a:pt x="497" y="63"/>
                  <a:pt x="497" y="63"/>
                </a:cubicBezTo>
                <a:close/>
                <a:moveTo>
                  <a:pt x="508" y="37"/>
                </a:moveTo>
                <a:cubicBezTo>
                  <a:pt x="508" y="38"/>
                  <a:pt x="508" y="39"/>
                  <a:pt x="508" y="37"/>
                </a:cubicBezTo>
                <a:close/>
                <a:moveTo>
                  <a:pt x="282" y="283"/>
                </a:moveTo>
                <a:cubicBezTo>
                  <a:pt x="281" y="283"/>
                  <a:pt x="281" y="283"/>
                  <a:pt x="280" y="284"/>
                </a:cubicBezTo>
                <a:cubicBezTo>
                  <a:pt x="281" y="284"/>
                  <a:pt x="281" y="283"/>
                  <a:pt x="282" y="283"/>
                </a:cubicBezTo>
                <a:close/>
                <a:moveTo>
                  <a:pt x="234" y="300"/>
                </a:moveTo>
                <a:cubicBezTo>
                  <a:pt x="233" y="300"/>
                  <a:pt x="232" y="300"/>
                  <a:pt x="232" y="301"/>
                </a:cubicBezTo>
                <a:cubicBezTo>
                  <a:pt x="233" y="301"/>
                  <a:pt x="233" y="301"/>
                  <a:pt x="234" y="300"/>
                </a:cubicBezTo>
                <a:close/>
                <a:moveTo>
                  <a:pt x="494" y="71"/>
                </a:moveTo>
                <a:cubicBezTo>
                  <a:pt x="493" y="72"/>
                  <a:pt x="493" y="73"/>
                  <a:pt x="493" y="74"/>
                </a:cubicBezTo>
                <a:cubicBezTo>
                  <a:pt x="494" y="73"/>
                  <a:pt x="494" y="72"/>
                  <a:pt x="494" y="71"/>
                </a:cubicBezTo>
                <a:close/>
                <a:moveTo>
                  <a:pt x="348" y="234"/>
                </a:moveTo>
                <a:cubicBezTo>
                  <a:pt x="348" y="234"/>
                  <a:pt x="347" y="234"/>
                  <a:pt x="347" y="234"/>
                </a:cubicBezTo>
                <a:cubicBezTo>
                  <a:pt x="350" y="233"/>
                  <a:pt x="352" y="232"/>
                  <a:pt x="353" y="230"/>
                </a:cubicBezTo>
                <a:cubicBezTo>
                  <a:pt x="353" y="230"/>
                  <a:pt x="353" y="230"/>
                  <a:pt x="353" y="230"/>
                </a:cubicBezTo>
                <a:cubicBezTo>
                  <a:pt x="353" y="231"/>
                  <a:pt x="350" y="233"/>
                  <a:pt x="348" y="234"/>
                </a:cubicBezTo>
                <a:close/>
                <a:moveTo>
                  <a:pt x="327" y="249"/>
                </a:moveTo>
                <a:cubicBezTo>
                  <a:pt x="328" y="248"/>
                  <a:pt x="334" y="246"/>
                  <a:pt x="334" y="245"/>
                </a:cubicBezTo>
                <a:cubicBezTo>
                  <a:pt x="333" y="244"/>
                  <a:pt x="328" y="248"/>
                  <a:pt x="327" y="249"/>
                </a:cubicBezTo>
                <a:close/>
                <a:moveTo>
                  <a:pt x="336" y="243"/>
                </a:moveTo>
                <a:cubicBezTo>
                  <a:pt x="336" y="243"/>
                  <a:pt x="340" y="240"/>
                  <a:pt x="340" y="240"/>
                </a:cubicBezTo>
                <a:cubicBezTo>
                  <a:pt x="339" y="240"/>
                  <a:pt x="336" y="242"/>
                  <a:pt x="336" y="243"/>
                </a:cubicBezTo>
                <a:close/>
                <a:moveTo>
                  <a:pt x="383" y="207"/>
                </a:moveTo>
                <a:cubicBezTo>
                  <a:pt x="384" y="206"/>
                  <a:pt x="385" y="205"/>
                  <a:pt x="386" y="204"/>
                </a:cubicBezTo>
                <a:cubicBezTo>
                  <a:pt x="386" y="204"/>
                  <a:pt x="383" y="207"/>
                  <a:pt x="383" y="207"/>
                </a:cubicBezTo>
                <a:close/>
                <a:moveTo>
                  <a:pt x="324" y="251"/>
                </a:moveTo>
                <a:cubicBezTo>
                  <a:pt x="324" y="251"/>
                  <a:pt x="325" y="251"/>
                  <a:pt x="326" y="250"/>
                </a:cubicBezTo>
                <a:cubicBezTo>
                  <a:pt x="327" y="249"/>
                  <a:pt x="324" y="251"/>
                  <a:pt x="324" y="251"/>
                </a:cubicBezTo>
                <a:close/>
                <a:moveTo>
                  <a:pt x="395" y="195"/>
                </a:moveTo>
                <a:cubicBezTo>
                  <a:pt x="395" y="195"/>
                  <a:pt x="393" y="199"/>
                  <a:pt x="395" y="195"/>
                </a:cubicBezTo>
                <a:close/>
                <a:moveTo>
                  <a:pt x="388" y="201"/>
                </a:moveTo>
                <a:cubicBezTo>
                  <a:pt x="388" y="201"/>
                  <a:pt x="391" y="198"/>
                  <a:pt x="391" y="198"/>
                </a:cubicBezTo>
                <a:cubicBezTo>
                  <a:pt x="390" y="199"/>
                  <a:pt x="389" y="200"/>
                  <a:pt x="388" y="201"/>
                </a:cubicBezTo>
                <a:close/>
                <a:moveTo>
                  <a:pt x="519" y="12"/>
                </a:moveTo>
                <a:cubicBezTo>
                  <a:pt x="519" y="13"/>
                  <a:pt x="519" y="13"/>
                  <a:pt x="519" y="13"/>
                </a:cubicBezTo>
                <a:cubicBezTo>
                  <a:pt x="519" y="13"/>
                  <a:pt x="519" y="13"/>
                  <a:pt x="519" y="12"/>
                </a:cubicBezTo>
                <a:close/>
                <a:moveTo>
                  <a:pt x="230" y="299"/>
                </a:moveTo>
                <a:cubicBezTo>
                  <a:pt x="232" y="299"/>
                  <a:pt x="233" y="299"/>
                  <a:pt x="234" y="298"/>
                </a:cubicBezTo>
                <a:cubicBezTo>
                  <a:pt x="233" y="298"/>
                  <a:pt x="231" y="298"/>
                  <a:pt x="230" y="299"/>
                </a:cubicBezTo>
                <a:close/>
                <a:moveTo>
                  <a:pt x="343" y="238"/>
                </a:moveTo>
                <a:cubicBezTo>
                  <a:pt x="343" y="238"/>
                  <a:pt x="345" y="236"/>
                  <a:pt x="347" y="234"/>
                </a:cubicBezTo>
                <a:cubicBezTo>
                  <a:pt x="345" y="236"/>
                  <a:pt x="343" y="237"/>
                  <a:pt x="343" y="238"/>
                </a:cubicBezTo>
                <a:close/>
                <a:moveTo>
                  <a:pt x="284" y="268"/>
                </a:moveTo>
                <a:cubicBezTo>
                  <a:pt x="283" y="267"/>
                  <a:pt x="282" y="268"/>
                  <a:pt x="281" y="268"/>
                </a:cubicBezTo>
                <a:cubicBezTo>
                  <a:pt x="280" y="269"/>
                  <a:pt x="279" y="269"/>
                  <a:pt x="277" y="270"/>
                </a:cubicBezTo>
                <a:cubicBezTo>
                  <a:pt x="278" y="271"/>
                  <a:pt x="284" y="269"/>
                  <a:pt x="284" y="268"/>
                </a:cubicBezTo>
                <a:close/>
                <a:moveTo>
                  <a:pt x="261" y="276"/>
                </a:moveTo>
                <a:cubicBezTo>
                  <a:pt x="262" y="276"/>
                  <a:pt x="262" y="276"/>
                  <a:pt x="263" y="276"/>
                </a:cubicBezTo>
                <a:cubicBezTo>
                  <a:pt x="262" y="276"/>
                  <a:pt x="261" y="276"/>
                  <a:pt x="261" y="276"/>
                </a:cubicBezTo>
                <a:close/>
                <a:moveTo>
                  <a:pt x="209" y="295"/>
                </a:moveTo>
                <a:cubicBezTo>
                  <a:pt x="208" y="294"/>
                  <a:pt x="208" y="295"/>
                  <a:pt x="207" y="295"/>
                </a:cubicBezTo>
                <a:cubicBezTo>
                  <a:pt x="208" y="295"/>
                  <a:pt x="209" y="295"/>
                  <a:pt x="209" y="295"/>
                </a:cubicBezTo>
                <a:close/>
                <a:moveTo>
                  <a:pt x="273" y="272"/>
                </a:moveTo>
                <a:cubicBezTo>
                  <a:pt x="273" y="272"/>
                  <a:pt x="271" y="272"/>
                  <a:pt x="273" y="272"/>
                </a:cubicBezTo>
                <a:close/>
                <a:moveTo>
                  <a:pt x="250" y="280"/>
                </a:moveTo>
                <a:cubicBezTo>
                  <a:pt x="249" y="280"/>
                  <a:pt x="249" y="280"/>
                  <a:pt x="248" y="280"/>
                </a:cubicBezTo>
                <a:cubicBezTo>
                  <a:pt x="248" y="281"/>
                  <a:pt x="250" y="280"/>
                  <a:pt x="250" y="280"/>
                </a:cubicBezTo>
                <a:close/>
                <a:moveTo>
                  <a:pt x="280" y="270"/>
                </a:moveTo>
                <a:cubicBezTo>
                  <a:pt x="278" y="270"/>
                  <a:pt x="268" y="275"/>
                  <a:pt x="268" y="275"/>
                </a:cubicBezTo>
                <a:cubicBezTo>
                  <a:pt x="269" y="276"/>
                  <a:pt x="281" y="271"/>
                  <a:pt x="280" y="270"/>
                </a:cubicBezTo>
                <a:close/>
                <a:moveTo>
                  <a:pt x="228" y="302"/>
                </a:moveTo>
                <a:cubicBezTo>
                  <a:pt x="229" y="302"/>
                  <a:pt x="232" y="301"/>
                  <a:pt x="229" y="301"/>
                </a:cubicBezTo>
                <a:cubicBezTo>
                  <a:pt x="229" y="301"/>
                  <a:pt x="226" y="302"/>
                  <a:pt x="228" y="302"/>
                </a:cubicBezTo>
                <a:close/>
                <a:moveTo>
                  <a:pt x="404" y="181"/>
                </a:moveTo>
                <a:cubicBezTo>
                  <a:pt x="403" y="181"/>
                  <a:pt x="404" y="182"/>
                  <a:pt x="404" y="181"/>
                </a:cubicBezTo>
                <a:close/>
                <a:moveTo>
                  <a:pt x="297" y="262"/>
                </a:moveTo>
                <a:cubicBezTo>
                  <a:pt x="298" y="262"/>
                  <a:pt x="298" y="262"/>
                  <a:pt x="299" y="261"/>
                </a:cubicBezTo>
                <a:cubicBezTo>
                  <a:pt x="298" y="261"/>
                  <a:pt x="297" y="262"/>
                  <a:pt x="297" y="262"/>
                </a:cubicBezTo>
                <a:close/>
                <a:moveTo>
                  <a:pt x="275" y="271"/>
                </a:moveTo>
                <a:cubicBezTo>
                  <a:pt x="272" y="272"/>
                  <a:pt x="278" y="270"/>
                  <a:pt x="275" y="271"/>
                </a:cubicBezTo>
                <a:close/>
                <a:moveTo>
                  <a:pt x="165" y="309"/>
                </a:moveTo>
                <a:cubicBezTo>
                  <a:pt x="152" y="310"/>
                  <a:pt x="139" y="309"/>
                  <a:pt x="126" y="309"/>
                </a:cubicBezTo>
                <a:cubicBezTo>
                  <a:pt x="126" y="309"/>
                  <a:pt x="127" y="310"/>
                  <a:pt x="128" y="311"/>
                </a:cubicBezTo>
                <a:cubicBezTo>
                  <a:pt x="133" y="312"/>
                  <a:pt x="139" y="311"/>
                  <a:pt x="143" y="311"/>
                </a:cubicBezTo>
                <a:cubicBezTo>
                  <a:pt x="150" y="311"/>
                  <a:pt x="161" y="313"/>
                  <a:pt x="168" y="311"/>
                </a:cubicBezTo>
                <a:cubicBezTo>
                  <a:pt x="171" y="309"/>
                  <a:pt x="182" y="308"/>
                  <a:pt x="186" y="309"/>
                </a:cubicBezTo>
                <a:cubicBezTo>
                  <a:pt x="190" y="310"/>
                  <a:pt x="197" y="305"/>
                  <a:pt x="201" y="307"/>
                </a:cubicBezTo>
                <a:cubicBezTo>
                  <a:pt x="202" y="308"/>
                  <a:pt x="210" y="305"/>
                  <a:pt x="207" y="305"/>
                </a:cubicBezTo>
                <a:cubicBezTo>
                  <a:pt x="194" y="304"/>
                  <a:pt x="179" y="309"/>
                  <a:pt x="165" y="309"/>
                </a:cubicBezTo>
                <a:close/>
                <a:moveTo>
                  <a:pt x="160" y="311"/>
                </a:moveTo>
                <a:cubicBezTo>
                  <a:pt x="160" y="310"/>
                  <a:pt x="160" y="312"/>
                  <a:pt x="160" y="311"/>
                </a:cubicBezTo>
                <a:close/>
                <a:moveTo>
                  <a:pt x="204" y="304"/>
                </a:moveTo>
                <a:cubicBezTo>
                  <a:pt x="205" y="304"/>
                  <a:pt x="206" y="304"/>
                  <a:pt x="206" y="304"/>
                </a:cubicBezTo>
                <a:cubicBezTo>
                  <a:pt x="205" y="303"/>
                  <a:pt x="205" y="304"/>
                  <a:pt x="204" y="304"/>
                </a:cubicBezTo>
                <a:close/>
                <a:moveTo>
                  <a:pt x="521" y="8"/>
                </a:moveTo>
                <a:cubicBezTo>
                  <a:pt x="520" y="9"/>
                  <a:pt x="520" y="11"/>
                  <a:pt x="519" y="12"/>
                </a:cubicBezTo>
                <a:cubicBezTo>
                  <a:pt x="520" y="11"/>
                  <a:pt x="520" y="10"/>
                  <a:pt x="521" y="10"/>
                </a:cubicBezTo>
                <a:cubicBezTo>
                  <a:pt x="520" y="11"/>
                  <a:pt x="520" y="11"/>
                  <a:pt x="520" y="12"/>
                </a:cubicBezTo>
                <a:cubicBezTo>
                  <a:pt x="520" y="12"/>
                  <a:pt x="524" y="6"/>
                  <a:pt x="521" y="8"/>
                </a:cubicBezTo>
                <a:close/>
                <a:moveTo>
                  <a:pt x="196" y="293"/>
                </a:moveTo>
                <a:cubicBezTo>
                  <a:pt x="195" y="292"/>
                  <a:pt x="196" y="294"/>
                  <a:pt x="196" y="293"/>
                </a:cubicBezTo>
                <a:close/>
                <a:moveTo>
                  <a:pt x="206" y="290"/>
                </a:moveTo>
                <a:cubicBezTo>
                  <a:pt x="206" y="290"/>
                  <a:pt x="202" y="291"/>
                  <a:pt x="201" y="291"/>
                </a:cubicBezTo>
                <a:cubicBezTo>
                  <a:pt x="202" y="291"/>
                  <a:pt x="206" y="291"/>
                  <a:pt x="206" y="290"/>
                </a:cubicBezTo>
                <a:close/>
                <a:moveTo>
                  <a:pt x="46" y="275"/>
                </a:moveTo>
                <a:cubicBezTo>
                  <a:pt x="46" y="276"/>
                  <a:pt x="49" y="278"/>
                  <a:pt x="50" y="277"/>
                </a:cubicBezTo>
                <a:cubicBezTo>
                  <a:pt x="50" y="276"/>
                  <a:pt x="46" y="275"/>
                  <a:pt x="46" y="275"/>
                </a:cubicBezTo>
                <a:close/>
                <a:moveTo>
                  <a:pt x="179" y="295"/>
                </a:moveTo>
                <a:cubicBezTo>
                  <a:pt x="180" y="295"/>
                  <a:pt x="181" y="294"/>
                  <a:pt x="182" y="294"/>
                </a:cubicBezTo>
                <a:cubicBezTo>
                  <a:pt x="182" y="293"/>
                  <a:pt x="179" y="295"/>
                  <a:pt x="179" y="295"/>
                </a:cubicBezTo>
                <a:close/>
                <a:moveTo>
                  <a:pt x="108" y="297"/>
                </a:moveTo>
                <a:cubicBezTo>
                  <a:pt x="108" y="298"/>
                  <a:pt x="108" y="296"/>
                  <a:pt x="108" y="297"/>
                </a:cubicBezTo>
                <a:close/>
                <a:moveTo>
                  <a:pt x="501" y="39"/>
                </a:moveTo>
                <a:cubicBezTo>
                  <a:pt x="499" y="45"/>
                  <a:pt x="491" y="56"/>
                  <a:pt x="490" y="63"/>
                </a:cubicBezTo>
                <a:cubicBezTo>
                  <a:pt x="491" y="56"/>
                  <a:pt x="498" y="46"/>
                  <a:pt x="500" y="40"/>
                </a:cubicBezTo>
                <a:cubicBezTo>
                  <a:pt x="502" y="34"/>
                  <a:pt x="504" y="29"/>
                  <a:pt x="507" y="24"/>
                </a:cubicBezTo>
                <a:cubicBezTo>
                  <a:pt x="509" y="20"/>
                  <a:pt x="510" y="11"/>
                  <a:pt x="511" y="10"/>
                </a:cubicBezTo>
                <a:cubicBezTo>
                  <a:pt x="516" y="1"/>
                  <a:pt x="510" y="6"/>
                  <a:pt x="509" y="3"/>
                </a:cubicBezTo>
                <a:cubicBezTo>
                  <a:pt x="509" y="2"/>
                  <a:pt x="509" y="1"/>
                  <a:pt x="509" y="0"/>
                </a:cubicBezTo>
                <a:cubicBezTo>
                  <a:pt x="506" y="3"/>
                  <a:pt x="493" y="23"/>
                  <a:pt x="494" y="27"/>
                </a:cubicBezTo>
                <a:cubicBezTo>
                  <a:pt x="492" y="22"/>
                  <a:pt x="503" y="9"/>
                  <a:pt x="505" y="5"/>
                </a:cubicBezTo>
                <a:cubicBezTo>
                  <a:pt x="504" y="4"/>
                  <a:pt x="504" y="4"/>
                  <a:pt x="503" y="5"/>
                </a:cubicBezTo>
                <a:cubicBezTo>
                  <a:pt x="498" y="11"/>
                  <a:pt x="495" y="20"/>
                  <a:pt x="492" y="27"/>
                </a:cubicBezTo>
                <a:cubicBezTo>
                  <a:pt x="489" y="33"/>
                  <a:pt x="482" y="43"/>
                  <a:pt x="482" y="51"/>
                </a:cubicBezTo>
                <a:cubicBezTo>
                  <a:pt x="483" y="50"/>
                  <a:pt x="483" y="49"/>
                  <a:pt x="484" y="49"/>
                </a:cubicBezTo>
                <a:cubicBezTo>
                  <a:pt x="486" y="48"/>
                  <a:pt x="481" y="54"/>
                  <a:pt x="482" y="54"/>
                </a:cubicBezTo>
                <a:cubicBezTo>
                  <a:pt x="482" y="53"/>
                  <a:pt x="482" y="53"/>
                  <a:pt x="482" y="52"/>
                </a:cubicBezTo>
                <a:cubicBezTo>
                  <a:pt x="478" y="53"/>
                  <a:pt x="469" y="80"/>
                  <a:pt x="467" y="86"/>
                </a:cubicBezTo>
                <a:cubicBezTo>
                  <a:pt x="464" y="95"/>
                  <a:pt x="458" y="104"/>
                  <a:pt x="453" y="114"/>
                </a:cubicBezTo>
                <a:cubicBezTo>
                  <a:pt x="454" y="113"/>
                  <a:pt x="425" y="159"/>
                  <a:pt x="424" y="159"/>
                </a:cubicBezTo>
                <a:cubicBezTo>
                  <a:pt x="424" y="158"/>
                  <a:pt x="424" y="158"/>
                  <a:pt x="424" y="157"/>
                </a:cubicBezTo>
                <a:cubicBezTo>
                  <a:pt x="420" y="159"/>
                  <a:pt x="413" y="171"/>
                  <a:pt x="410" y="175"/>
                </a:cubicBezTo>
                <a:cubicBezTo>
                  <a:pt x="407" y="180"/>
                  <a:pt x="401" y="185"/>
                  <a:pt x="398" y="188"/>
                </a:cubicBezTo>
                <a:cubicBezTo>
                  <a:pt x="396" y="191"/>
                  <a:pt x="365" y="218"/>
                  <a:pt x="365" y="218"/>
                </a:cubicBezTo>
                <a:cubicBezTo>
                  <a:pt x="365" y="218"/>
                  <a:pt x="365" y="217"/>
                  <a:pt x="366" y="217"/>
                </a:cubicBezTo>
                <a:cubicBezTo>
                  <a:pt x="364" y="217"/>
                  <a:pt x="361" y="225"/>
                  <a:pt x="359" y="224"/>
                </a:cubicBezTo>
                <a:cubicBezTo>
                  <a:pt x="359" y="223"/>
                  <a:pt x="360" y="223"/>
                  <a:pt x="360" y="222"/>
                </a:cubicBezTo>
                <a:cubicBezTo>
                  <a:pt x="359" y="221"/>
                  <a:pt x="356" y="225"/>
                  <a:pt x="354" y="227"/>
                </a:cubicBezTo>
                <a:cubicBezTo>
                  <a:pt x="349" y="229"/>
                  <a:pt x="342" y="235"/>
                  <a:pt x="339" y="237"/>
                </a:cubicBezTo>
                <a:cubicBezTo>
                  <a:pt x="334" y="241"/>
                  <a:pt x="327" y="245"/>
                  <a:pt x="321" y="248"/>
                </a:cubicBezTo>
                <a:cubicBezTo>
                  <a:pt x="319" y="250"/>
                  <a:pt x="295" y="264"/>
                  <a:pt x="295" y="263"/>
                </a:cubicBezTo>
                <a:cubicBezTo>
                  <a:pt x="294" y="263"/>
                  <a:pt x="288" y="266"/>
                  <a:pt x="285" y="268"/>
                </a:cubicBezTo>
                <a:cubicBezTo>
                  <a:pt x="289" y="265"/>
                  <a:pt x="302" y="261"/>
                  <a:pt x="305" y="260"/>
                </a:cubicBezTo>
                <a:cubicBezTo>
                  <a:pt x="313" y="256"/>
                  <a:pt x="320" y="252"/>
                  <a:pt x="327" y="247"/>
                </a:cubicBezTo>
                <a:cubicBezTo>
                  <a:pt x="331" y="244"/>
                  <a:pt x="339" y="241"/>
                  <a:pt x="342" y="237"/>
                </a:cubicBezTo>
                <a:cubicBezTo>
                  <a:pt x="343" y="237"/>
                  <a:pt x="345" y="235"/>
                  <a:pt x="348" y="234"/>
                </a:cubicBezTo>
                <a:cubicBezTo>
                  <a:pt x="350" y="233"/>
                  <a:pt x="351" y="232"/>
                  <a:pt x="353" y="230"/>
                </a:cubicBezTo>
                <a:cubicBezTo>
                  <a:pt x="354" y="230"/>
                  <a:pt x="354" y="230"/>
                  <a:pt x="354" y="230"/>
                </a:cubicBezTo>
                <a:cubicBezTo>
                  <a:pt x="354" y="230"/>
                  <a:pt x="354" y="230"/>
                  <a:pt x="353" y="230"/>
                </a:cubicBezTo>
                <a:cubicBezTo>
                  <a:pt x="361" y="225"/>
                  <a:pt x="370" y="219"/>
                  <a:pt x="370" y="218"/>
                </a:cubicBezTo>
                <a:cubicBezTo>
                  <a:pt x="369" y="218"/>
                  <a:pt x="368" y="219"/>
                  <a:pt x="367" y="219"/>
                </a:cubicBezTo>
                <a:cubicBezTo>
                  <a:pt x="370" y="217"/>
                  <a:pt x="378" y="208"/>
                  <a:pt x="379" y="209"/>
                </a:cubicBezTo>
                <a:cubicBezTo>
                  <a:pt x="379" y="210"/>
                  <a:pt x="372" y="215"/>
                  <a:pt x="372" y="216"/>
                </a:cubicBezTo>
                <a:cubicBezTo>
                  <a:pt x="373" y="216"/>
                  <a:pt x="381" y="209"/>
                  <a:pt x="381" y="208"/>
                </a:cubicBezTo>
                <a:cubicBezTo>
                  <a:pt x="381" y="208"/>
                  <a:pt x="380" y="208"/>
                  <a:pt x="380" y="208"/>
                </a:cubicBezTo>
                <a:cubicBezTo>
                  <a:pt x="381" y="206"/>
                  <a:pt x="398" y="191"/>
                  <a:pt x="398" y="191"/>
                </a:cubicBezTo>
                <a:cubicBezTo>
                  <a:pt x="398" y="191"/>
                  <a:pt x="396" y="194"/>
                  <a:pt x="396" y="194"/>
                </a:cubicBezTo>
                <a:cubicBezTo>
                  <a:pt x="398" y="193"/>
                  <a:pt x="400" y="191"/>
                  <a:pt x="402" y="189"/>
                </a:cubicBezTo>
                <a:cubicBezTo>
                  <a:pt x="386" y="206"/>
                  <a:pt x="368" y="222"/>
                  <a:pt x="348" y="236"/>
                </a:cubicBezTo>
                <a:cubicBezTo>
                  <a:pt x="321" y="256"/>
                  <a:pt x="293" y="269"/>
                  <a:pt x="262" y="281"/>
                </a:cubicBezTo>
                <a:cubicBezTo>
                  <a:pt x="250" y="286"/>
                  <a:pt x="236" y="288"/>
                  <a:pt x="224" y="292"/>
                </a:cubicBezTo>
                <a:cubicBezTo>
                  <a:pt x="218" y="294"/>
                  <a:pt x="203" y="298"/>
                  <a:pt x="201" y="296"/>
                </a:cubicBezTo>
                <a:cubicBezTo>
                  <a:pt x="200" y="295"/>
                  <a:pt x="194" y="298"/>
                  <a:pt x="192" y="297"/>
                </a:cubicBezTo>
                <a:cubicBezTo>
                  <a:pt x="187" y="294"/>
                  <a:pt x="167" y="299"/>
                  <a:pt x="161" y="299"/>
                </a:cubicBezTo>
                <a:cubicBezTo>
                  <a:pt x="159" y="299"/>
                  <a:pt x="156" y="300"/>
                  <a:pt x="153" y="300"/>
                </a:cubicBezTo>
                <a:cubicBezTo>
                  <a:pt x="153" y="300"/>
                  <a:pt x="153" y="301"/>
                  <a:pt x="153" y="300"/>
                </a:cubicBezTo>
                <a:cubicBezTo>
                  <a:pt x="153" y="300"/>
                  <a:pt x="153" y="300"/>
                  <a:pt x="153" y="300"/>
                </a:cubicBezTo>
                <a:cubicBezTo>
                  <a:pt x="146" y="301"/>
                  <a:pt x="138" y="301"/>
                  <a:pt x="136" y="299"/>
                </a:cubicBezTo>
                <a:cubicBezTo>
                  <a:pt x="137" y="299"/>
                  <a:pt x="139" y="300"/>
                  <a:pt x="141" y="300"/>
                </a:cubicBezTo>
                <a:cubicBezTo>
                  <a:pt x="139" y="299"/>
                  <a:pt x="125" y="298"/>
                  <a:pt x="121" y="298"/>
                </a:cubicBezTo>
                <a:cubicBezTo>
                  <a:pt x="116" y="298"/>
                  <a:pt x="98" y="298"/>
                  <a:pt x="93" y="295"/>
                </a:cubicBezTo>
                <a:cubicBezTo>
                  <a:pt x="94" y="294"/>
                  <a:pt x="95" y="294"/>
                  <a:pt x="96" y="294"/>
                </a:cubicBezTo>
                <a:cubicBezTo>
                  <a:pt x="84" y="295"/>
                  <a:pt x="69" y="288"/>
                  <a:pt x="59" y="284"/>
                </a:cubicBezTo>
                <a:cubicBezTo>
                  <a:pt x="47" y="280"/>
                  <a:pt x="35" y="274"/>
                  <a:pt x="25" y="268"/>
                </a:cubicBezTo>
                <a:cubicBezTo>
                  <a:pt x="25" y="268"/>
                  <a:pt x="26" y="267"/>
                  <a:pt x="26" y="267"/>
                </a:cubicBezTo>
                <a:cubicBezTo>
                  <a:pt x="25" y="267"/>
                  <a:pt x="26" y="267"/>
                  <a:pt x="27" y="267"/>
                </a:cubicBezTo>
                <a:cubicBezTo>
                  <a:pt x="33" y="270"/>
                  <a:pt x="39" y="273"/>
                  <a:pt x="41" y="274"/>
                </a:cubicBezTo>
                <a:cubicBezTo>
                  <a:pt x="41" y="274"/>
                  <a:pt x="41" y="274"/>
                  <a:pt x="41" y="274"/>
                </a:cubicBezTo>
                <a:cubicBezTo>
                  <a:pt x="42" y="274"/>
                  <a:pt x="43" y="274"/>
                  <a:pt x="43" y="274"/>
                </a:cubicBezTo>
                <a:cubicBezTo>
                  <a:pt x="43" y="274"/>
                  <a:pt x="35" y="270"/>
                  <a:pt x="29" y="267"/>
                </a:cubicBezTo>
                <a:cubicBezTo>
                  <a:pt x="37" y="265"/>
                  <a:pt x="56" y="260"/>
                  <a:pt x="57" y="262"/>
                </a:cubicBezTo>
                <a:cubicBezTo>
                  <a:pt x="57" y="262"/>
                  <a:pt x="57" y="261"/>
                  <a:pt x="57" y="260"/>
                </a:cubicBezTo>
                <a:cubicBezTo>
                  <a:pt x="58" y="261"/>
                  <a:pt x="59" y="262"/>
                  <a:pt x="59" y="261"/>
                </a:cubicBezTo>
                <a:cubicBezTo>
                  <a:pt x="59" y="261"/>
                  <a:pt x="59" y="260"/>
                  <a:pt x="59" y="260"/>
                </a:cubicBezTo>
                <a:cubicBezTo>
                  <a:pt x="61" y="261"/>
                  <a:pt x="66" y="259"/>
                  <a:pt x="68" y="258"/>
                </a:cubicBezTo>
                <a:cubicBezTo>
                  <a:pt x="68" y="258"/>
                  <a:pt x="68" y="258"/>
                  <a:pt x="68" y="258"/>
                </a:cubicBezTo>
                <a:cubicBezTo>
                  <a:pt x="68" y="259"/>
                  <a:pt x="68" y="258"/>
                  <a:pt x="68" y="258"/>
                </a:cubicBezTo>
                <a:cubicBezTo>
                  <a:pt x="69" y="258"/>
                  <a:pt x="69" y="258"/>
                  <a:pt x="68" y="257"/>
                </a:cubicBezTo>
                <a:cubicBezTo>
                  <a:pt x="69" y="258"/>
                  <a:pt x="70" y="259"/>
                  <a:pt x="70" y="259"/>
                </a:cubicBezTo>
                <a:cubicBezTo>
                  <a:pt x="70" y="258"/>
                  <a:pt x="70" y="256"/>
                  <a:pt x="70" y="256"/>
                </a:cubicBezTo>
                <a:cubicBezTo>
                  <a:pt x="68" y="257"/>
                  <a:pt x="60" y="260"/>
                  <a:pt x="59" y="259"/>
                </a:cubicBezTo>
                <a:cubicBezTo>
                  <a:pt x="58" y="258"/>
                  <a:pt x="61" y="258"/>
                  <a:pt x="61" y="258"/>
                </a:cubicBezTo>
                <a:cubicBezTo>
                  <a:pt x="61" y="257"/>
                  <a:pt x="56" y="258"/>
                  <a:pt x="56" y="258"/>
                </a:cubicBezTo>
                <a:cubicBezTo>
                  <a:pt x="56" y="259"/>
                  <a:pt x="56" y="259"/>
                  <a:pt x="56" y="259"/>
                </a:cubicBezTo>
                <a:cubicBezTo>
                  <a:pt x="57" y="259"/>
                  <a:pt x="54" y="260"/>
                  <a:pt x="54" y="260"/>
                </a:cubicBezTo>
                <a:cubicBezTo>
                  <a:pt x="54" y="260"/>
                  <a:pt x="54" y="260"/>
                  <a:pt x="54" y="260"/>
                </a:cubicBezTo>
                <a:cubicBezTo>
                  <a:pt x="54" y="260"/>
                  <a:pt x="49" y="261"/>
                  <a:pt x="48" y="261"/>
                </a:cubicBezTo>
                <a:cubicBezTo>
                  <a:pt x="48" y="261"/>
                  <a:pt x="47" y="261"/>
                  <a:pt x="47" y="261"/>
                </a:cubicBezTo>
                <a:cubicBezTo>
                  <a:pt x="47" y="261"/>
                  <a:pt x="47" y="260"/>
                  <a:pt x="47" y="261"/>
                </a:cubicBezTo>
                <a:cubicBezTo>
                  <a:pt x="45" y="260"/>
                  <a:pt x="42" y="260"/>
                  <a:pt x="42" y="261"/>
                </a:cubicBezTo>
                <a:cubicBezTo>
                  <a:pt x="43" y="261"/>
                  <a:pt x="43" y="261"/>
                  <a:pt x="44" y="261"/>
                </a:cubicBezTo>
                <a:cubicBezTo>
                  <a:pt x="44" y="261"/>
                  <a:pt x="43" y="263"/>
                  <a:pt x="43" y="263"/>
                </a:cubicBezTo>
                <a:cubicBezTo>
                  <a:pt x="42" y="263"/>
                  <a:pt x="40" y="261"/>
                  <a:pt x="40" y="261"/>
                </a:cubicBezTo>
                <a:cubicBezTo>
                  <a:pt x="40" y="261"/>
                  <a:pt x="40" y="263"/>
                  <a:pt x="40" y="263"/>
                </a:cubicBezTo>
                <a:cubicBezTo>
                  <a:pt x="39" y="262"/>
                  <a:pt x="35" y="261"/>
                  <a:pt x="35" y="262"/>
                </a:cubicBezTo>
                <a:cubicBezTo>
                  <a:pt x="36" y="258"/>
                  <a:pt x="65" y="255"/>
                  <a:pt x="69" y="254"/>
                </a:cubicBezTo>
                <a:cubicBezTo>
                  <a:pt x="73" y="252"/>
                  <a:pt x="80" y="250"/>
                  <a:pt x="82" y="249"/>
                </a:cubicBezTo>
                <a:cubicBezTo>
                  <a:pt x="84" y="249"/>
                  <a:pt x="88" y="248"/>
                  <a:pt x="89" y="248"/>
                </a:cubicBezTo>
                <a:cubicBezTo>
                  <a:pt x="88" y="248"/>
                  <a:pt x="92" y="246"/>
                  <a:pt x="91" y="247"/>
                </a:cubicBezTo>
                <a:cubicBezTo>
                  <a:pt x="90" y="248"/>
                  <a:pt x="96" y="243"/>
                  <a:pt x="97" y="245"/>
                </a:cubicBezTo>
                <a:cubicBezTo>
                  <a:pt x="97" y="246"/>
                  <a:pt x="109" y="244"/>
                  <a:pt x="110" y="241"/>
                </a:cubicBezTo>
                <a:cubicBezTo>
                  <a:pt x="111" y="238"/>
                  <a:pt x="107" y="237"/>
                  <a:pt x="106" y="235"/>
                </a:cubicBezTo>
                <a:cubicBezTo>
                  <a:pt x="106" y="234"/>
                  <a:pt x="106" y="234"/>
                  <a:pt x="106" y="233"/>
                </a:cubicBezTo>
                <a:cubicBezTo>
                  <a:pt x="104" y="235"/>
                  <a:pt x="98" y="235"/>
                  <a:pt x="99" y="237"/>
                </a:cubicBezTo>
                <a:cubicBezTo>
                  <a:pt x="99" y="237"/>
                  <a:pt x="105" y="235"/>
                  <a:pt x="105" y="235"/>
                </a:cubicBezTo>
                <a:cubicBezTo>
                  <a:pt x="106" y="235"/>
                  <a:pt x="104" y="237"/>
                  <a:pt x="105" y="237"/>
                </a:cubicBezTo>
                <a:cubicBezTo>
                  <a:pt x="104" y="237"/>
                  <a:pt x="104" y="237"/>
                  <a:pt x="103" y="237"/>
                </a:cubicBezTo>
                <a:cubicBezTo>
                  <a:pt x="103" y="237"/>
                  <a:pt x="103" y="237"/>
                  <a:pt x="103" y="237"/>
                </a:cubicBezTo>
                <a:cubicBezTo>
                  <a:pt x="94" y="238"/>
                  <a:pt x="83" y="242"/>
                  <a:pt x="74" y="245"/>
                </a:cubicBezTo>
                <a:cubicBezTo>
                  <a:pt x="65" y="248"/>
                  <a:pt x="56" y="250"/>
                  <a:pt x="47" y="251"/>
                </a:cubicBezTo>
                <a:cubicBezTo>
                  <a:pt x="45" y="252"/>
                  <a:pt x="31" y="253"/>
                  <a:pt x="28" y="255"/>
                </a:cubicBezTo>
                <a:cubicBezTo>
                  <a:pt x="33" y="251"/>
                  <a:pt x="61" y="248"/>
                  <a:pt x="60" y="246"/>
                </a:cubicBezTo>
                <a:cubicBezTo>
                  <a:pt x="60" y="246"/>
                  <a:pt x="58" y="246"/>
                  <a:pt x="58" y="246"/>
                </a:cubicBezTo>
                <a:cubicBezTo>
                  <a:pt x="58" y="246"/>
                  <a:pt x="61" y="245"/>
                  <a:pt x="61" y="245"/>
                </a:cubicBezTo>
                <a:cubicBezTo>
                  <a:pt x="61" y="246"/>
                  <a:pt x="61" y="246"/>
                  <a:pt x="62" y="247"/>
                </a:cubicBezTo>
                <a:cubicBezTo>
                  <a:pt x="62" y="247"/>
                  <a:pt x="63" y="244"/>
                  <a:pt x="63" y="244"/>
                </a:cubicBezTo>
                <a:cubicBezTo>
                  <a:pt x="63" y="245"/>
                  <a:pt x="65" y="247"/>
                  <a:pt x="65" y="246"/>
                </a:cubicBezTo>
                <a:cubicBezTo>
                  <a:pt x="65" y="246"/>
                  <a:pt x="64" y="244"/>
                  <a:pt x="64" y="244"/>
                </a:cubicBezTo>
                <a:cubicBezTo>
                  <a:pt x="65" y="244"/>
                  <a:pt x="65" y="246"/>
                  <a:pt x="65" y="246"/>
                </a:cubicBezTo>
                <a:cubicBezTo>
                  <a:pt x="65" y="245"/>
                  <a:pt x="65" y="245"/>
                  <a:pt x="65" y="244"/>
                </a:cubicBezTo>
                <a:cubicBezTo>
                  <a:pt x="66" y="244"/>
                  <a:pt x="66" y="244"/>
                  <a:pt x="67" y="244"/>
                </a:cubicBezTo>
                <a:cubicBezTo>
                  <a:pt x="67" y="244"/>
                  <a:pt x="67" y="245"/>
                  <a:pt x="67" y="245"/>
                </a:cubicBezTo>
                <a:cubicBezTo>
                  <a:pt x="67" y="244"/>
                  <a:pt x="67" y="244"/>
                  <a:pt x="67" y="245"/>
                </a:cubicBezTo>
                <a:cubicBezTo>
                  <a:pt x="67" y="245"/>
                  <a:pt x="68" y="245"/>
                  <a:pt x="68" y="244"/>
                </a:cubicBezTo>
                <a:cubicBezTo>
                  <a:pt x="68" y="244"/>
                  <a:pt x="69" y="244"/>
                  <a:pt x="69" y="243"/>
                </a:cubicBezTo>
                <a:cubicBezTo>
                  <a:pt x="68" y="246"/>
                  <a:pt x="73" y="243"/>
                  <a:pt x="73" y="243"/>
                </a:cubicBezTo>
                <a:cubicBezTo>
                  <a:pt x="73" y="243"/>
                  <a:pt x="72" y="243"/>
                  <a:pt x="72" y="243"/>
                </a:cubicBezTo>
                <a:cubicBezTo>
                  <a:pt x="71" y="243"/>
                  <a:pt x="75" y="240"/>
                  <a:pt x="74" y="240"/>
                </a:cubicBezTo>
                <a:cubicBezTo>
                  <a:pt x="73" y="239"/>
                  <a:pt x="55" y="243"/>
                  <a:pt x="53" y="245"/>
                </a:cubicBezTo>
                <a:cubicBezTo>
                  <a:pt x="48" y="247"/>
                  <a:pt x="40" y="247"/>
                  <a:pt x="34" y="248"/>
                </a:cubicBezTo>
                <a:cubicBezTo>
                  <a:pt x="33" y="248"/>
                  <a:pt x="30" y="249"/>
                  <a:pt x="27" y="249"/>
                </a:cubicBezTo>
                <a:cubicBezTo>
                  <a:pt x="27" y="249"/>
                  <a:pt x="27" y="249"/>
                  <a:pt x="27" y="249"/>
                </a:cubicBezTo>
                <a:cubicBezTo>
                  <a:pt x="25" y="250"/>
                  <a:pt x="23" y="250"/>
                  <a:pt x="21" y="251"/>
                </a:cubicBezTo>
                <a:cubicBezTo>
                  <a:pt x="21" y="251"/>
                  <a:pt x="21" y="250"/>
                  <a:pt x="21" y="251"/>
                </a:cubicBezTo>
                <a:cubicBezTo>
                  <a:pt x="20" y="251"/>
                  <a:pt x="20" y="252"/>
                  <a:pt x="20" y="252"/>
                </a:cubicBezTo>
                <a:cubicBezTo>
                  <a:pt x="17" y="258"/>
                  <a:pt x="27" y="256"/>
                  <a:pt x="27" y="256"/>
                </a:cubicBezTo>
                <a:cubicBezTo>
                  <a:pt x="26" y="257"/>
                  <a:pt x="23" y="258"/>
                  <a:pt x="21" y="259"/>
                </a:cubicBezTo>
                <a:cubicBezTo>
                  <a:pt x="18" y="258"/>
                  <a:pt x="11" y="257"/>
                  <a:pt x="12" y="258"/>
                </a:cubicBezTo>
                <a:cubicBezTo>
                  <a:pt x="12" y="258"/>
                  <a:pt x="14" y="260"/>
                  <a:pt x="18" y="262"/>
                </a:cubicBezTo>
                <a:cubicBezTo>
                  <a:pt x="17" y="262"/>
                  <a:pt x="17" y="263"/>
                  <a:pt x="17" y="263"/>
                </a:cubicBezTo>
                <a:cubicBezTo>
                  <a:pt x="13" y="260"/>
                  <a:pt x="5" y="254"/>
                  <a:pt x="3" y="259"/>
                </a:cubicBezTo>
                <a:cubicBezTo>
                  <a:pt x="4" y="259"/>
                  <a:pt x="4" y="260"/>
                  <a:pt x="5" y="261"/>
                </a:cubicBezTo>
                <a:cubicBezTo>
                  <a:pt x="4" y="261"/>
                  <a:pt x="3" y="261"/>
                  <a:pt x="2" y="261"/>
                </a:cubicBezTo>
                <a:cubicBezTo>
                  <a:pt x="3" y="262"/>
                  <a:pt x="11" y="267"/>
                  <a:pt x="10" y="268"/>
                </a:cubicBezTo>
                <a:cubicBezTo>
                  <a:pt x="10" y="268"/>
                  <a:pt x="0" y="263"/>
                  <a:pt x="1" y="263"/>
                </a:cubicBezTo>
                <a:cubicBezTo>
                  <a:pt x="3" y="268"/>
                  <a:pt x="4" y="271"/>
                  <a:pt x="9" y="274"/>
                </a:cubicBezTo>
                <a:cubicBezTo>
                  <a:pt x="9" y="278"/>
                  <a:pt x="10" y="282"/>
                  <a:pt x="13" y="282"/>
                </a:cubicBezTo>
                <a:cubicBezTo>
                  <a:pt x="12" y="282"/>
                  <a:pt x="29" y="301"/>
                  <a:pt x="28" y="303"/>
                </a:cubicBezTo>
                <a:cubicBezTo>
                  <a:pt x="28" y="303"/>
                  <a:pt x="30" y="303"/>
                  <a:pt x="30" y="303"/>
                </a:cubicBezTo>
                <a:cubicBezTo>
                  <a:pt x="29" y="303"/>
                  <a:pt x="29" y="303"/>
                  <a:pt x="29" y="304"/>
                </a:cubicBezTo>
                <a:cubicBezTo>
                  <a:pt x="29" y="304"/>
                  <a:pt x="29" y="303"/>
                  <a:pt x="30" y="303"/>
                </a:cubicBezTo>
                <a:cubicBezTo>
                  <a:pt x="29" y="305"/>
                  <a:pt x="31" y="309"/>
                  <a:pt x="33" y="310"/>
                </a:cubicBezTo>
                <a:cubicBezTo>
                  <a:pt x="33" y="310"/>
                  <a:pt x="33" y="310"/>
                  <a:pt x="33" y="310"/>
                </a:cubicBezTo>
                <a:cubicBezTo>
                  <a:pt x="33" y="310"/>
                  <a:pt x="33" y="310"/>
                  <a:pt x="34" y="310"/>
                </a:cubicBezTo>
                <a:cubicBezTo>
                  <a:pt x="34" y="310"/>
                  <a:pt x="33" y="311"/>
                  <a:pt x="33" y="311"/>
                </a:cubicBezTo>
                <a:cubicBezTo>
                  <a:pt x="33" y="311"/>
                  <a:pt x="34" y="311"/>
                  <a:pt x="35" y="311"/>
                </a:cubicBezTo>
                <a:cubicBezTo>
                  <a:pt x="35" y="311"/>
                  <a:pt x="31" y="304"/>
                  <a:pt x="31" y="304"/>
                </a:cubicBezTo>
                <a:cubicBezTo>
                  <a:pt x="31" y="304"/>
                  <a:pt x="31" y="303"/>
                  <a:pt x="31" y="303"/>
                </a:cubicBezTo>
                <a:cubicBezTo>
                  <a:pt x="32" y="302"/>
                  <a:pt x="32" y="304"/>
                  <a:pt x="32" y="304"/>
                </a:cubicBezTo>
                <a:cubicBezTo>
                  <a:pt x="33" y="304"/>
                  <a:pt x="31" y="301"/>
                  <a:pt x="31" y="301"/>
                </a:cubicBezTo>
                <a:cubicBezTo>
                  <a:pt x="30" y="301"/>
                  <a:pt x="29" y="300"/>
                  <a:pt x="29" y="300"/>
                </a:cubicBezTo>
                <a:cubicBezTo>
                  <a:pt x="29" y="300"/>
                  <a:pt x="29" y="300"/>
                  <a:pt x="29" y="300"/>
                </a:cubicBezTo>
                <a:cubicBezTo>
                  <a:pt x="28" y="300"/>
                  <a:pt x="28" y="298"/>
                  <a:pt x="29" y="298"/>
                </a:cubicBezTo>
                <a:cubicBezTo>
                  <a:pt x="30" y="296"/>
                  <a:pt x="26" y="296"/>
                  <a:pt x="26" y="296"/>
                </a:cubicBezTo>
                <a:cubicBezTo>
                  <a:pt x="26" y="296"/>
                  <a:pt x="27" y="294"/>
                  <a:pt x="25" y="292"/>
                </a:cubicBezTo>
                <a:cubicBezTo>
                  <a:pt x="25" y="293"/>
                  <a:pt x="24" y="295"/>
                  <a:pt x="23" y="294"/>
                </a:cubicBezTo>
                <a:cubicBezTo>
                  <a:pt x="23" y="294"/>
                  <a:pt x="24" y="291"/>
                  <a:pt x="24" y="291"/>
                </a:cubicBezTo>
                <a:cubicBezTo>
                  <a:pt x="24" y="291"/>
                  <a:pt x="22" y="292"/>
                  <a:pt x="22" y="292"/>
                </a:cubicBezTo>
                <a:cubicBezTo>
                  <a:pt x="22" y="291"/>
                  <a:pt x="23" y="289"/>
                  <a:pt x="22" y="288"/>
                </a:cubicBezTo>
                <a:cubicBezTo>
                  <a:pt x="28" y="291"/>
                  <a:pt x="39" y="313"/>
                  <a:pt x="43" y="317"/>
                </a:cubicBezTo>
                <a:cubicBezTo>
                  <a:pt x="43" y="318"/>
                  <a:pt x="43" y="318"/>
                  <a:pt x="43" y="318"/>
                </a:cubicBezTo>
                <a:cubicBezTo>
                  <a:pt x="42" y="318"/>
                  <a:pt x="42" y="318"/>
                  <a:pt x="43" y="318"/>
                </a:cubicBezTo>
                <a:cubicBezTo>
                  <a:pt x="43" y="318"/>
                  <a:pt x="44" y="318"/>
                  <a:pt x="44" y="318"/>
                </a:cubicBezTo>
                <a:cubicBezTo>
                  <a:pt x="43" y="318"/>
                  <a:pt x="43" y="318"/>
                  <a:pt x="43" y="319"/>
                </a:cubicBezTo>
                <a:cubicBezTo>
                  <a:pt x="43" y="320"/>
                  <a:pt x="44" y="324"/>
                  <a:pt x="45" y="324"/>
                </a:cubicBezTo>
                <a:cubicBezTo>
                  <a:pt x="44" y="323"/>
                  <a:pt x="46" y="326"/>
                  <a:pt x="45" y="325"/>
                </a:cubicBezTo>
                <a:cubicBezTo>
                  <a:pt x="45" y="325"/>
                  <a:pt x="49" y="329"/>
                  <a:pt x="48" y="330"/>
                </a:cubicBezTo>
                <a:cubicBezTo>
                  <a:pt x="47" y="330"/>
                  <a:pt x="49" y="335"/>
                  <a:pt x="49" y="336"/>
                </a:cubicBezTo>
                <a:cubicBezTo>
                  <a:pt x="52" y="342"/>
                  <a:pt x="52" y="338"/>
                  <a:pt x="56" y="338"/>
                </a:cubicBezTo>
                <a:cubicBezTo>
                  <a:pt x="56" y="338"/>
                  <a:pt x="63" y="334"/>
                  <a:pt x="62" y="334"/>
                </a:cubicBezTo>
                <a:cubicBezTo>
                  <a:pt x="62" y="334"/>
                  <a:pt x="58" y="336"/>
                  <a:pt x="59" y="335"/>
                </a:cubicBezTo>
                <a:cubicBezTo>
                  <a:pt x="59" y="335"/>
                  <a:pt x="56" y="330"/>
                  <a:pt x="56" y="330"/>
                </a:cubicBezTo>
                <a:cubicBezTo>
                  <a:pt x="55" y="331"/>
                  <a:pt x="58" y="334"/>
                  <a:pt x="58" y="335"/>
                </a:cubicBezTo>
                <a:cubicBezTo>
                  <a:pt x="57" y="336"/>
                  <a:pt x="55" y="335"/>
                  <a:pt x="55" y="335"/>
                </a:cubicBezTo>
                <a:cubicBezTo>
                  <a:pt x="55" y="335"/>
                  <a:pt x="55" y="334"/>
                  <a:pt x="55" y="334"/>
                </a:cubicBezTo>
                <a:cubicBezTo>
                  <a:pt x="55" y="334"/>
                  <a:pt x="55" y="334"/>
                  <a:pt x="55" y="334"/>
                </a:cubicBezTo>
                <a:cubicBezTo>
                  <a:pt x="55" y="334"/>
                  <a:pt x="55" y="334"/>
                  <a:pt x="55" y="334"/>
                </a:cubicBezTo>
                <a:cubicBezTo>
                  <a:pt x="54" y="328"/>
                  <a:pt x="50" y="320"/>
                  <a:pt x="48" y="314"/>
                </a:cubicBezTo>
                <a:cubicBezTo>
                  <a:pt x="45" y="308"/>
                  <a:pt x="41" y="301"/>
                  <a:pt x="38" y="296"/>
                </a:cubicBezTo>
                <a:cubicBezTo>
                  <a:pt x="37" y="295"/>
                  <a:pt x="34" y="289"/>
                  <a:pt x="30" y="284"/>
                </a:cubicBezTo>
                <a:cubicBezTo>
                  <a:pt x="30" y="284"/>
                  <a:pt x="31" y="284"/>
                  <a:pt x="31" y="285"/>
                </a:cubicBezTo>
                <a:cubicBezTo>
                  <a:pt x="36" y="291"/>
                  <a:pt x="43" y="301"/>
                  <a:pt x="43" y="301"/>
                </a:cubicBezTo>
                <a:cubicBezTo>
                  <a:pt x="43" y="300"/>
                  <a:pt x="43" y="299"/>
                  <a:pt x="43" y="299"/>
                </a:cubicBezTo>
                <a:cubicBezTo>
                  <a:pt x="44" y="299"/>
                  <a:pt x="45" y="301"/>
                  <a:pt x="45" y="301"/>
                </a:cubicBezTo>
                <a:cubicBezTo>
                  <a:pt x="44" y="301"/>
                  <a:pt x="44" y="301"/>
                  <a:pt x="43" y="302"/>
                </a:cubicBezTo>
                <a:cubicBezTo>
                  <a:pt x="43" y="302"/>
                  <a:pt x="46" y="302"/>
                  <a:pt x="46" y="302"/>
                </a:cubicBezTo>
                <a:cubicBezTo>
                  <a:pt x="46" y="302"/>
                  <a:pt x="42" y="302"/>
                  <a:pt x="44" y="304"/>
                </a:cubicBezTo>
                <a:cubicBezTo>
                  <a:pt x="44" y="304"/>
                  <a:pt x="46" y="303"/>
                  <a:pt x="46" y="303"/>
                </a:cubicBezTo>
                <a:cubicBezTo>
                  <a:pt x="46" y="304"/>
                  <a:pt x="44" y="304"/>
                  <a:pt x="44" y="305"/>
                </a:cubicBezTo>
                <a:cubicBezTo>
                  <a:pt x="45" y="304"/>
                  <a:pt x="46" y="304"/>
                  <a:pt x="46" y="304"/>
                </a:cubicBezTo>
                <a:cubicBezTo>
                  <a:pt x="46" y="304"/>
                  <a:pt x="46" y="305"/>
                  <a:pt x="46" y="305"/>
                </a:cubicBezTo>
                <a:cubicBezTo>
                  <a:pt x="46" y="305"/>
                  <a:pt x="47" y="305"/>
                  <a:pt x="46" y="305"/>
                </a:cubicBezTo>
                <a:cubicBezTo>
                  <a:pt x="46" y="305"/>
                  <a:pt x="46" y="306"/>
                  <a:pt x="46" y="306"/>
                </a:cubicBezTo>
                <a:cubicBezTo>
                  <a:pt x="46" y="306"/>
                  <a:pt x="47" y="305"/>
                  <a:pt x="46" y="306"/>
                </a:cubicBezTo>
                <a:cubicBezTo>
                  <a:pt x="45" y="306"/>
                  <a:pt x="45" y="306"/>
                  <a:pt x="46" y="307"/>
                </a:cubicBezTo>
                <a:cubicBezTo>
                  <a:pt x="46" y="307"/>
                  <a:pt x="46" y="307"/>
                  <a:pt x="46" y="307"/>
                </a:cubicBezTo>
                <a:cubicBezTo>
                  <a:pt x="46" y="307"/>
                  <a:pt x="46" y="307"/>
                  <a:pt x="46" y="307"/>
                </a:cubicBezTo>
                <a:cubicBezTo>
                  <a:pt x="46" y="307"/>
                  <a:pt x="47" y="307"/>
                  <a:pt x="47" y="307"/>
                </a:cubicBezTo>
                <a:cubicBezTo>
                  <a:pt x="45" y="306"/>
                  <a:pt x="47" y="311"/>
                  <a:pt x="48" y="310"/>
                </a:cubicBezTo>
                <a:cubicBezTo>
                  <a:pt x="48" y="310"/>
                  <a:pt x="48" y="310"/>
                  <a:pt x="48" y="309"/>
                </a:cubicBezTo>
                <a:cubicBezTo>
                  <a:pt x="48" y="308"/>
                  <a:pt x="51" y="312"/>
                  <a:pt x="52" y="311"/>
                </a:cubicBezTo>
                <a:cubicBezTo>
                  <a:pt x="53" y="308"/>
                  <a:pt x="41" y="296"/>
                  <a:pt x="42" y="293"/>
                </a:cubicBezTo>
                <a:cubicBezTo>
                  <a:pt x="43" y="292"/>
                  <a:pt x="42" y="291"/>
                  <a:pt x="40" y="289"/>
                </a:cubicBezTo>
                <a:cubicBezTo>
                  <a:pt x="53" y="294"/>
                  <a:pt x="68" y="300"/>
                  <a:pt x="70" y="301"/>
                </a:cubicBezTo>
                <a:cubicBezTo>
                  <a:pt x="70" y="300"/>
                  <a:pt x="70" y="300"/>
                  <a:pt x="70" y="300"/>
                </a:cubicBezTo>
                <a:cubicBezTo>
                  <a:pt x="75" y="301"/>
                  <a:pt x="113" y="311"/>
                  <a:pt x="113" y="309"/>
                </a:cubicBezTo>
                <a:cubicBezTo>
                  <a:pt x="113" y="310"/>
                  <a:pt x="119" y="310"/>
                  <a:pt x="118" y="310"/>
                </a:cubicBezTo>
                <a:cubicBezTo>
                  <a:pt x="118" y="310"/>
                  <a:pt x="118" y="309"/>
                  <a:pt x="118" y="309"/>
                </a:cubicBezTo>
                <a:cubicBezTo>
                  <a:pt x="118" y="309"/>
                  <a:pt x="122" y="309"/>
                  <a:pt x="122" y="309"/>
                </a:cubicBezTo>
                <a:cubicBezTo>
                  <a:pt x="110" y="304"/>
                  <a:pt x="93" y="305"/>
                  <a:pt x="80" y="301"/>
                </a:cubicBezTo>
                <a:cubicBezTo>
                  <a:pt x="70" y="299"/>
                  <a:pt x="60" y="296"/>
                  <a:pt x="50" y="292"/>
                </a:cubicBezTo>
                <a:cubicBezTo>
                  <a:pt x="50" y="292"/>
                  <a:pt x="50" y="292"/>
                  <a:pt x="50" y="292"/>
                </a:cubicBezTo>
                <a:cubicBezTo>
                  <a:pt x="50" y="292"/>
                  <a:pt x="49" y="292"/>
                  <a:pt x="49" y="292"/>
                </a:cubicBezTo>
                <a:cubicBezTo>
                  <a:pt x="49" y="292"/>
                  <a:pt x="49" y="292"/>
                  <a:pt x="49" y="292"/>
                </a:cubicBezTo>
                <a:cubicBezTo>
                  <a:pt x="48" y="291"/>
                  <a:pt x="46" y="291"/>
                  <a:pt x="45" y="290"/>
                </a:cubicBezTo>
                <a:cubicBezTo>
                  <a:pt x="44" y="290"/>
                  <a:pt x="42" y="289"/>
                  <a:pt x="40" y="288"/>
                </a:cubicBezTo>
                <a:cubicBezTo>
                  <a:pt x="39" y="287"/>
                  <a:pt x="38" y="285"/>
                  <a:pt x="37" y="284"/>
                </a:cubicBezTo>
                <a:cubicBezTo>
                  <a:pt x="48" y="290"/>
                  <a:pt x="59" y="295"/>
                  <a:pt x="59" y="293"/>
                </a:cubicBezTo>
                <a:cubicBezTo>
                  <a:pt x="59" y="293"/>
                  <a:pt x="47" y="288"/>
                  <a:pt x="35" y="283"/>
                </a:cubicBezTo>
                <a:cubicBezTo>
                  <a:pt x="35" y="282"/>
                  <a:pt x="35" y="282"/>
                  <a:pt x="34" y="281"/>
                </a:cubicBezTo>
                <a:cubicBezTo>
                  <a:pt x="46" y="287"/>
                  <a:pt x="58" y="292"/>
                  <a:pt x="71" y="295"/>
                </a:cubicBezTo>
                <a:cubicBezTo>
                  <a:pt x="95" y="302"/>
                  <a:pt x="119" y="305"/>
                  <a:pt x="143" y="306"/>
                </a:cubicBezTo>
                <a:cubicBezTo>
                  <a:pt x="187" y="308"/>
                  <a:pt x="232" y="299"/>
                  <a:pt x="273" y="284"/>
                </a:cubicBezTo>
                <a:cubicBezTo>
                  <a:pt x="281" y="282"/>
                  <a:pt x="288" y="279"/>
                  <a:pt x="295" y="275"/>
                </a:cubicBezTo>
                <a:cubicBezTo>
                  <a:pt x="291" y="278"/>
                  <a:pt x="286" y="281"/>
                  <a:pt x="282" y="283"/>
                </a:cubicBezTo>
                <a:cubicBezTo>
                  <a:pt x="282" y="283"/>
                  <a:pt x="283" y="283"/>
                  <a:pt x="283" y="283"/>
                </a:cubicBezTo>
                <a:cubicBezTo>
                  <a:pt x="283" y="283"/>
                  <a:pt x="276" y="285"/>
                  <a:pt x="268" y="288"/>
                </a:cubicBezTo>
                <a:cubicBezTo>
                  <a:pt x="261" y="290"/>
                  <a:pt x="254" y="293"/>
                  <a:pt x="253" y="293"/>
                </a:cubicBezTo>
                <a:cubicBezTo>
                  <a:pt x="254" y="293"/>
                  <a:pt x="264" y="290"/>
                  <a:pt x="264" y="290"/>
                </a:cubicBezTo>
                <a:cubicBezTo>
                  <a:pt x="264" y="291"/>
                  <a:pt x="237" y="299"/>
                  <a:pt x="238" y="300"/>
                </a:cubicBezTo>
                <a:cubicBezTo>
                  <a:pt x="240" y="306"/>
                  <a:pt x="304" y="275"/>
                  <a:pt x="312" y="273"/>
                </a:cubicBezTo>
                <a:cubicBezTo>
                  <a:pt x="321" y="270"/>
                  <a:pt x="328" y="263"/>
                  <a:pt x="337" y="259"/>
                </a:cubicBezTo>
                <a:cubicBezTo>
                  <a:pt x="345" y="255"/>
                  <a:pt x="358" y="247"/>
                  <a:pt x="364" y="241"/>
                </a:cubicBezTo>
                <a:cubicBezTo>
                  <a:pt x="375" y="228"/>
                  <a:pt x="391" y="218"/>
                  <a:pt x="403" y="207"/>
                </a:cubicBezTo>
                <a:cubicBezTo>
                  <a:pt x="433" y="177"/>
                  <a:pt x="461" y="143"/>
                  <a:pt x="479" y="104"/>
                </a:cubicBezTo>
                <a:cubicBezTo>
                  <a:pt x="485" y="90"/>
                  <a:pt x="491" y="76"/>
                  <a:pt x="497" y="63"/>
                </a:cubicBezTo>
                <a:cubicBezTo>
                  <a:pt x="497" y="63"/>
                  <a:pt x="497" y="63"/>
                  <a:pt x="497" y="63"/>
                </a:cubicBezTo>
                <a:cubicBezTo>
                  <a:pt x="497" y="63"/>
                  <a:pt x="497" y="63"/>
                  <a:pt x="497" y="63"/>
                </a:cubicBezTo>
                <a:cubicBezTo>
                  <a:pt x="498" y="60"/>
                  <a:pt x="500" y="56"/>
                  <a:pt x="501" y="53"/>
                </a:cubicBezTo>
                <a:cubicBezTo>
                  <a:pt x="505" y="45"/>
                  <a:pt x="507" y="37"/>
                  <a:pt x="511" y="29"/>
                </a:cubicBezTo>
                <a:cubicBezTo>
                  <a:pt x="511" y="28"/>
                  <a:pt x="517" y="13"/>
                  <a:pt x="517" y="13"/>
                </a:cubicBezTo>
                <a:cubicBezTo>
                  <a:pt x="510" y="19"/>
                  <a:pt x="504" y="30"/>
                  <a:pt x="501" y="39"/>
                </a:cubicBezTo>
                <a:close/>
                <a:moveTo>
                  <a:pt x="303" y="260"/>
                </a:moveTo>
                <a:cubicBezTo>
                  <a:pt x="304" y="260"/>
                  <a:pt x="305" y="260"/>
                  <a:pt x="303" y="260"/>
                </a:cubicBezTo>
                <a:close/>
                <a:moveTo>
                  <a:pt x="306" y="258"/>
                </a:moveTo>
                <a:cubicBezTo>
                  <a:pt x="305" y="258"/>
                  <a:pt x="306" y="259"/>
                  <a:pt x="306" y="258"/>
                </a:cubicBezTo>
                <a:close/>
                <a:moveTo>
                  <a:pt x="310" y="256"/>
                </a:moveTo>
                <a:cubicBezTo>
                  <a:pt x="307" y="257"/>
                  <a:pt x="312" y="255"/>
                  <a:pt x="312" y="255"/>
                </a:cubicBezTo>
                <a:lnTo>
                  <a:pt x="310" y="256"/>
                </a:lnTo>
                <a:close/>
                <a:moveTo>
                  <a:pt x="328" y="245"/>
                </a:moveTo>
                <a:cubicBezTo>
                  <a:pt x="329" y="245"/>
                  <a:pt x="329" y="244"/>
                  <a:pt x="330" y="244"/>
                </a:cubicBezTo>
                <a:cubicBezTo>
                  <a:pt x="330" y="245"/>
                  <a:pt x="329" y="245"/>
                  <a:pt x="328" y="245"/>
                </a:cubicBezTo>
                <a:close/>
                <a:moveTo>
                  <a:pt x="352" y="228"/>
                </a:moveTo>
                <a:cubicBezTo>
                  <a:pt x="352" y="228"/>
                  <a:pt x="353" y="228"/>
                  <a:pt x="353" y="228"/>
                </a:cubicBezTo>
                <a:cubicBezTo>
                  <a:pt x="352" y="228"/>
                  <a:pt x="352" y="228"/>
                  <a:pt x="352" y="228"/>
                </a:cubicBezTo>
                <a:close/>
                <a:moveTo>
                  <a:pt x="356" y="227"/>
                </a:moveTo>
                <a:cubicBezTo>
                  <a:pt x="357" y="226"/>
                  <a:pt x="359" y="224"/>
                  <a:pt x="361" y="224"/>
                </a:cubicBezTo>
                <a:cubicBezTo>
                  <a:pt x="361" y="224"/>
                  <a:pt x="355" y="229"/>
                  <a:pt x="356" y="227"/>
                </a:cubicBezTo>
                <a:close/>
                <a:moveTo>
                  <a:pt x="378" y="208"/>
                </a:moveTo>
                <a:cubicBezTo>
                  <a:pt x="377" y="207"/>
                  <a:pt x="380" y="206"/>
                  <a:pt x="380" y="206"/>
                </a:cubicBezTo>
                <a:cubicBezTo>
                  <a:pt x="379" y="207"/>
                  <a:pt x="379" y="208"/>
                  <a:pt x="378" y="208"/>
                </a:cubicBezTo>
                <a:close/>
                <a:moveTo>
                  <a:pt x="385" y="202"/>
                </a:moveTo>
                <a:cubicBezTo>
                  <a:pt x="383" y="203"/>
                  <a:pt x="386" y="201"/>
                  <a:pt x="386" y="201"/>
                </a:cubicBezTo>
                <a:cubicBezTo>
                  <a:pt x="386" y="201"/>
                  <a:pt x="385" y="202"/>
                  <a:pt x="385" y="202"/>
                </a:cubicBezTo>
                <a:close/>
                <a:moveTo>
                  <a:pt x="400" y="189"/>
                </a:moveTo>
                <a:cubicBezTo>
                  <a:pt x="400" y="188"/>
                  <a:pt x="401" y="188"/>
                  <a:pt x="402" y="187"/>
                </a:cubicBezTo>
                <a:cubicBezTo>
                  <a:pt x="402" y="188"/>
                  <a:pt x="401" y="189"/>
                  <a:pt x="400" y="189"/>
                </a:cubicBezTo>
                <a:close/>
                <a:moveTo>
                  <a:pt x="67" y="258"/>
                </a:moveTo>
                <a:cubicBezTo>
                  <a:pt x="67" y="259"/>
                  <a:pt x="67" y="257"/>
                  <a:pt x="67" y="258"/>
                </a:cubicBezTo>
                <a:close/>
                <a:moveTo>
                  <a:pt x="66" y="258"/>
                </a:moveTo>
                <a:cubicBezTo>
                  <a:pt x="67" y="258"/>
                  <a:pt x="66" y="257"/>
                  <a:pt x="66" y="258"/>
                </a:cubicBezTo>
                <a:close/>
                <a:moveTo>
                  <a:pt x="54" y="261"/>
                </a:moveTo>
                <a:cubicBezTo>
                  <a:pt x="54" y="262"/>
                  <a:pt x="54" y="260"/>
                  <a:pt x="54" y="261"/>
                </a:cubicBezTo>
                <a:close/>
                <a:moveTo>
                  <a:pt x="35" y="263"/>
                </a:moveTo>
                <a:cubicBezTo>
                  <a:pt x="34" y="264"/>
                  <a:pt x="36" y="262"/>
                  <a:pt x="35" y="263"/>
                </a:cubicBezTo>
                <a:close/>
                <a:moveTo>
                  <a:pt x="103" y="235"/>
                </a:moveTo>
                <a:cubicBezTo>
                  <a:pt x="103" y="236"/>
                  <a:pt x="103" y="234"/>
                  <a:pt x="103" y="235"/>
                </a:cubicBezTo>
                <a:close/>
                <a:moveTo>
                  <a:pt x="104" y="234"/>
                </a:moveTo>
                <a:cubicBezTo>
                  <a:pt x="104" y="235"/>
                  <a:pt x="104" y="234"/>
                  <a:pt x="104" y="234"/>
                </a:cubicBezTo>
                <a:close/>
                <a:moveTo>
                  <a:pt x="105" y="243"/>
                </a:moveTo>
                <a:cubicBezTo>
                  <a:pt x="104" y="243"/>
                  <a:pt x="105" y="243"/>
                  <a:pt x="105" y="243"/>
                </a:cubicBezTo>
                <a:close/>
                <a:moveTo>
                  <a:pt x="104" y="240"/>
                </a:moveTo>
                <a:cubicBezTo>
                  <a:pt x="104" y="241"/>
                  <a:pt x="103" y="239"/>
                  <a:pt x="104" y="240"/>
                </a:cubicBezTo>
                <a:close/>
                <a:moveTo>
                  <a:pt x="101" y="243"/>
                </a:moveTo>
                <a:cubicBezTo>
                  <a:pt x="101" y="244"/>
                  <a:pt x="101" y="242"/>
                  <a:pt x="101" y="243"/>
                </a:cubicBezTo>
                <a:close/>
                <a:moveTo>
                  <a:pt x="94" y="241"/>
                </a:moveTo>
                <a:cubicBezTo>
                  <a:pt x="96" y="242"/>
                  <a:pt x="94" y="240"/>
                  <a:pt x="94" y="241"/>
                </a:cubicBezTo>
                <a:close/>
                <a:moveTo>
                  <a:pt x="92" y="242"/>
                </a:moveTo>
                <a:cubicBezTo>
                  <a:pt x="92" y="242"/>
                  <a:pt x="95" y="243"/>
                  <a:pt x="95" y="243"/>
                </a:cubicBezTo>
                <a:cubicBezTo>
                  <a:pt x="95" y="243"/>
                  <a:pt x="92" y="243"/>
                  <a:pt x="92" y="244"/>
                </a:cubicBezTo>
                <a:cubicBezTo>
                  <a:pt x="92" y="246"/>
                  <a:pt x="91" y="242"/>
                  <a:pt x="92" y="242"/>
                </a:cubicBezTo>
                <a:close/>
                <a:moveTo>
                  <a:pt x="88" y="242"/>
                </a:moveTo>
                <a:cubicBezTo>
                  <a:pt x="89" y="243"/>
                  <a:pt x="88" y="240"/>
                  <a:pt x="88" y="242"/>
                </a:cubicBezTo>
                <a:close/>
                <a:moveTo>
                  <a:pt x="88" y="247"/>
                </a:moveTo>
                <a:cubicBezTo>
                  <a:pt x="88" y="248"/>
                  <a:pt x="88" y="246"/>
                  <a:pt x="88" y="247"/>
                </a:cubicBezTo>
                <a:close/>
                <a:moveTo>
                  <a:pt x="86" y="245"/>
                </a:moveTo>
                <a:cubicBezTo>
                  <a:pt x="84" y="245"/>
                  <a:pt x="87" y="245"/>
                  <a:pt x="86" y="245"/>
                </a:cubicBezTo>
                <a:close/>
                <a:moveTo>
                  <a:pt x="84" y="248"/>
                </a:moveTo>
                <a:cubicBezTo>
                  <a:pt x="84" y="249"/>
                  <a:pt x="84" y="247"/>
                  <a:pt x="84" y="248"/>
                </a:cubicBezTo>
                <a:close/>
                <a:moveTo>
                  <a:pt x="84" y="243"/>
                </a:moveTo>
                <a:cubicBezTo>
                  <a:pt x="84" y="243"/>
                  <a:pt x="84" y="242"/>
                  <a:pt x="84" y="243"/>
                </a:cubicBezTo>
                <a:close/>
                <a:moveTo>
                  <a:pt x="82" y="248"/>
                </a:moveTo>
                <a:cubicBezTo>
                  <a:pt x="83" y="248"/>
                  <a:pt x="82" y="247"/>
                  <a:pt x="82" y="248"/>
                </a:cubicBezTo>
                <a:close/>
                <a:moveTo>
                  <a:pt x="82" y="245"/>
                </a:moveTo>
                <a:cubicBezTo>
                  <a:pt x="82" y="246"/>
                  <a:pt x="82" y="244"/>
                  <a:pt x="82" y="245"/>
                </a:cubicBezTo>
                <a:close/>
                <a:moveTo>
                  <a:pt x="78" y="245"/>
                </a:moveTo>
                <a:cubicBezTo>
                  <a:pt x="78" y="246"/>
                  <a:pt x="78" y="244"/>
                  <a:pt x="78" y="245"/>
                </a:cubicBezTo>
                <a:close/>
                <a:moveTo>
                  <a:pt x="77" y="249"/>
                </a:moveTo>
                <a:cubicBezTo>
                  <a:pt x="77" y="250"/>
                  <a:pt x="77" y="249"/>
                  <a:pt x="77" y="249"/>
                </a:cubicBezTo>
                <a:close/>
                <a:moveTo>
                  <a:pt x="77" y="247"/>
                </a:moveTo>
                <a:cubicBezTo>
                  <a:pt x="77" y="248"/>
                  <a:pt x="76" y="245"/>
                  <a:pt x="77" y="247"/>
                </a:cubicBezTo>
                <a:close/>
                <a:moveTo>
                  <a:pt x="76" y="248"/>
                </a:moveTo>
                <a:cubicBezTo>
                  <a:pt x="76" y="249"/>
                  <a:pt x="76" y="247"/>
                  <a:pt x="76" y="248"/>
                </a:cubicBezTo>
                <a:close/>
                <a:moveTo>
                  <a:pt x="30" y="263"/>
                </a:moveTo>
                <a:cubicBezTo>
                  <a:pt x="31" y="263"/>
                  <a:pt x="30" y="263"/>
                  <a:pt x="30" y="263"/>
                </a:cubicBezTo>
                <a:close/>
                <a:moveTo>
                  <a:pt x="71" y="244"/>
                </a:moveTo>
                <a:cubicBezTo>
                  <a:pt x="70" y="244"/>
                  <a:pt x="71" y="243"/>
                  <a:pt x="71" y="244"/>
                </a:cubicBezTo>
                <a:close/>
                <a:moveTo>
                  <a:pt x="66" y="243"/>
                </a:moveTo>
                <a:cubicBezTo>
                  <a:pt x="67" y="243"/>
                  <a:pt x="66" y="243"/>
                  <a:pt x="66" y="243"/>
                </a:cubicBezTo>
                <a:close/>
                <a:moveTo>
                  <a:pt x="54" y="248"/>
                </a:moveTo>
                <a:cubicBezTo>
                  <a:pt x="51" y="248"/>
                  <a:pt x="57" y="247"/>
                  <a:pt x="54" y="248"/>
                </a:cubicBezTo>
                <a:close/>
                <a:moveTo>
                  <a:pt x="51" y="247"/>
                </a:moveTo>
                <a:cubicBezTo>
                  <a:pt x="51" y="249"/>
                  <a:pt x="51" y="246"/>
                  <a:pt x="51" y="247"/>
                </a:cubicBezTo>
                <a:close/>
                <a:moveTo>
                  <a:pt x="50" y="248"/>
                </a:moveTo>
                <a:cubicBezTo>
                  <a:pt x="50" y="249"/>
                  <a:pt x="50" y="247"/>
                  <a:pt x="50" y="248"/>
                </a:cubicBezTo>
                <a:close/>
                <a:moveTo>
                  <a:pt x="47" y="248"/>
                </a:moveTo>
                <a:cubicBezTo>
                  <a:pt x="47" y="250"/>
                  <a:pt x="47" y="248"/>
                  <a:pt x="47" y="248"/>
                </a:cubicBezTo>
                <a:close/>
                <a:moveTo>
                  <a:pt x="22" y="251"/>
                </a:moveTo>
                <a:cubicBezTo>
                  <a:pt x="22" y="251"/>
                  <a:pt x="22" y="250"/>
                  <a:pt x="22" y="251"/>
                </a:cubicBezTo>
                <a:close/>
                <a:moveTo>
                  <a:pt x="26" y="250"/>
                </a:moveTo>
                <a:cubicBezTo>
                  <a:pt x="26" y="251"/>
                  <a:pt x="26" y="249"/>
                  <a:pt x="26" y="250"/>
                </a:cubicBezTo>
                <a:close/>
                <a:moveTo>
                  <a:pt x="9" y="271"/>
                </a:moveTo>
                <a:cubicBezTo>
                  <a:pt x="7" y="269"/>
                  <a:pt x="4" y="266"/>
                  <a:pt x="3" y="266"/>
                </a:cubicBezTo>
                <a:cubicBezTo>
                  <a:pt x="4" y="265"/>
                  <a:pt x="7" y="268"/>
                  <a:pt x="10" y="270"/>
                </a:cubicBezTo>
                <a:cubicBezTo>
                  <a:pt x="10" y="270"/>
                  <a:pt x="9" y="271"/>
                  <a:pt x="9" y="271"/>
                </a:cubicBezTo>
                <a:close/>
                <a:moveTo>
                  <a:pt x="12" y="278"/>
                </a:moveTo>
                <a:cubicBezTo>
                  <a:pt x="10" y="278"/>
                  <a:pt x="13" y="278"/>
                  <a:pt x="12" y="278"/>
                </a:cubicBezTo>
                <a:close/>
                <a:moveTo>
                  <a:pt x="11" y="272"/>
                </a:moveTo>
                <a:cubicBezTo>
                  <a:pt x="11" y="272"/>
                  <a:pt x="11" y="272"/>
                  <a:pt x="12" y="271"/>
                </a:cubicBezTo>
                <a:cubicBezTo>
                  <a:pt x="12" y="271"/>
                  <a:pt x="12" y="271"/>
                  <a:pt x="12" y="271"/>
                </a:cubicBezTo>
                <a:cubicBezTo>
                  <a:pt x="12" y="271"/>
                  <a:pt x="12" y="271"/>
                  <a:pt x="12" y="271"/>
                </a:cubicBezTo>
                <a:cubicBezTo>
                  <a:pt x="12" y="271"/>
                  <a:pt x="12" y="271"/>
                  <a:pt x="12" y="270"/>
                </a:cubicBezTo>
                <a:cubicBezTo>
                  <a:pt x="12" y="270"/>
                  <a:pt x="12" y="270"/>
                  <a:pt x="12" y="271"/>
                </a:cubicBezTo>
                <a:cubicBezTo>
                  <a:pt x="12" y="271"/>
                  <a:pt x="11" y="272"/>
                  <a:pt x="11" y="272"/>
                </a:cubicBezTo>
                <a:close/>
                <a:moveTo>
                  <a:pt x="13" y="270"/>
                </a:moveTo>
                <a:cubicBezTo>
                  <a:pt x="13" y="270"/>
                  <a:pt x="13" y="270"/>
                  <a:pt x="13" y="270"/>
                </a:cubicBezTo>
                <a:cubicBezTo>
                  <a:pt x="13" y="270"/>
                  <a:pt x="13" y="270"/>
                  <a:pt x="13" y="270"/>
                </a:cubicBezTo>
                <a:cubicBezTo>
                  <a:pt x="13" y="270"/>
                  <a:pt x="13" y="270"/>
                  <a:pt x="13" y="270"/>
                </a:cubicBezTo>
                <a:close/>
                <a:moveTo>
                  <a:pt x="19" y="285"/>
                </a:moveTo>
                <a:cubicBezTo>
                  <a:pt x="19" y="285"/>
                  <a:pt x="19" y="284"/>
                  <a:pt x="19" y="285"/>
                </a:cubicBezTo>
                <a:close/>
                <a:moveTo>
                  <a:pt x="20" y="288"/>
                </a:moveTo>
                <a:cubicBezTo>
                  <a:pt x="19" y="288"/>
                  <a:pt x="22" y="288"/>
                  <a:pt x="20" y="288"/>
                </a:cubicBezTo>
                <a:close/>
                <a:moveTo>
                  <a:pt x="33" y="308"/>
                </a:moveTo>
                <a:cubicBezTo>
                  <a:pt x="32" y="309"/>
                  <a:pt x="33" y="308"/>
                  <a:pt x="33" y="308"/>
                </a:cubicBezTo>
                <a:close/>
                <a:moveTo>
                  <a:pt x="28" y="301"/>
                </a:moveTo>
                <a:cubicBezTo>
                  <a:pt x="27" y="301"/>
                  <a:pt x="29" y="300"/>
                  <a:pt x="28" y="301"/>
                </a:cubicBezTo>
                <a:close/>
                <a:moveTo>
                  <a:pt x="28" y="297"/>
                </a:moveTo>
                <a:cubicBezTo>
                  <a:pt x="27" y="298"/>
                  <a:pt x="28" y="297"/>
                  <a:pt x="28" y="297"/>
                </a:cubicBezTo>
                <a:close/>
                <a:moveTo>
                  <a:pt x="27" y="297"/>
                </a:moveTo>
                <a:cubicBezTo>
                  <a:pt x="27" y="297"/>
                  <a:pt x="28" y="296"/>
                  <a:pt x="27" y="297"/>
                </a:cubicBezTo>
                <a:close/>
                <a:moveTo>
                  <a:pt x="25" y="296"/>
                </a:moveTo>
                <a:cubicBezTo>
                  <a:pt x="25" y="296"/>
                  <a:pt x="27" y="294"/>
                  <a:pt x="25" y="296"/>
                </a:cubicBezTo>
                <a:close/>
                <a:moveTo>
                  <a:pt x="21" y="274"/>
                </a:moveTo>
                <a:cubicBezTo>
                  <a:pt x="22" y="274"/>
                  <a:pt x="23" y="274"/>
                  <a:pt x="23" y="275"/>
                </a:cubicBezTo>
                <a:cubicBezTo>
                  <a:pt x="23" y="275"/>
                  <a:pt x="23" y="276"/>
                  <a:pt x="23" y="277"/>
                </a:cubicBezTo>
                <a:cubicBezTo>
                  <a:pt x="23" y="276"/>
                  <a:pt x="22" y="276"/>
                  <a:pt x="22" y="276"/>
                </a:cubicBezTo>
                <a:cubicBezTo>
                  <a:pt x="22" y="275"/>
                  <a:pt x="22" y="275"/>
                  <a:pt x="21" y="274"/>
                </a:cubicBezTo>
                <a:close/>
                <a:moveTo>
                  <a:pt x="22" y="276"/>
                </a:moveTo>
                <a:cubicBezTo>
                  <a:pt x="22" y="276"/>
                  <a:pt x="23" y="276"/>
                  <a:pt x="23" y="277"/>
                </a:cubicBezTo>
                <a:cubicBezTo>
                  <a:pt x="24" y="278"/>
                  <a:pt x="24" y="279"/>
                  <a:pt x="24" y="279"/>
                </a:cubicBezTo>
                <a:cubicBezTo>
                  <a:pt x="23" y="279"/>
                  <a:pt x="22" y="278"/>
                  <a:pt x="22" y="276"/>
                </a:cubicBezTo>
                <a:close/>
                <a:moveTo>
                  <a:pt x="24" y="276"/>
                </a:moveTo>
                <a:cubicBezTo>
                  <a:pt x="24" y="275"/>
                  <a:pt x="24" y="276"/>
                  <a:pt x="24" y="276"/>
                </a:cubicBezTo>
                <a:close/>
                <a:moveTo>
                  <a:pt x="58" y="334"/>
                </a:moveTo>
                <a:cubicBezTo>
                  <a:pt x="57" y="335"/>
                  <a:pt x="58" y="334"/>
                  <a:pt x="58" y="334"/>
                </a:cubicBezTo>
                <a:close/>
                <a:moveTo>
                  <a:pt x="57" y="334"/>
                </a:moveTo>
                <a:cubicBezTo>
                  <a:pt x="57" y="334"/>
                  <a:pt x="58" y="333"/>
                  <a:pt x="57" y="334"/>
                </a:cubicBezTo>
                <a:close/>
                <a:moveTo>
                  <a:pt x="54" y="333"/>
                </a:moveTo>
                <a:cubicBezTo>
                  <a:pt x="53" y="333"/>
                  <a:pt x="55" y="333"/>
                  <a:pt x="54" y="333"/>
                </a:cubicBezTo>
                <a:close/>
                <a:moveTo>
                  <a:pt x="51" y="333"/>
                </a:moveTo>
                <a:cubicBezTo>
                  <a:pt x="51" y="333"/>
                  <a:pt x="52" y="332"/>
                  <a:pt x="51" y="333"/>
                </a:cubicBezTo>
                <a:close/>
                <a:moveTo>
                  <a:pt x="47" y="318"/>
                </a:moveTo>
                <a:cubicBezTo>
                  <a:pt x="46" y="318"/>
                  <a:pt x="48" y="318"/>
                  <a:pt x="47" y="318"/>
                </a:cubicBezTo>
                <a:close/>
                <a:moveTo>
                  <a:pt x="50" y="336"/>
                </a:moveTo>
                <a:cubicBezTo>
                  <a:pt x="50" y="335"/>
                  <a:pt x="50" y="336"/>
                  <a:pt x="50" y="336"/>
                </a:cubicBezTo>
                <a:close/>
                <a:moveTo>
                  <a:pt x="51" y="330"/>
                </a:moveTo>
                <a:cubicBezTo>
                  <a:pt x="50" y="330"/>
                  <a:pt x="51" y="330"/>
                  <a:pt x="51" y="330"/>
                </a:cubicBezTo>
                <a:close/>
                <a:moveTo>
                  <a:pt x="50" y="326"/>
                </a:moveTo>
                <a:cubicBezTo>
                  <a:pt x="50" y="326"/>
                  <a:pt x="50" y="328"/>
                  <a:pt x="50" y="328"/>
                </a:cubicBezTo>
                <a:cubicBezTo>
                  <a:pt x="49" y="328"/>
                  <a:pt x="49" y="325"/>
                  <a:pt x="48" y="326"/>
                </a:cubicBezTo>
                <a:cubicBezTo>
                  <a:pt x="47" y="326"/>
                  <a:pt x="50" y="324"/>
                  <a:pt x="50" y="326"/>
                </a:cubicBezTo>
                <a:close/>
                <a:moveTo>
                  <a:pt x="48" y="317"/>
                </a:moveTo>
                <a:cubicBezTo>
                  <a:pt x="47" y="317"/>
                  <a:pt x="49" y="317"/>
                  <a:pt x="48" y="317"/>
                </a:cubicBezTo>
                <a:close/>
                <a:moveTo>
                  <a:pt x="48" y="320"/>
                </a:moveTo>
                <a:cubicBezTo>
                  <a:pt x="46" y="321"/>
                  <a:pt x="49" y="319"/>
                  <a:pt x="48" y="320"/>
                </a:cubicBezTo>
                <a:close/>
                <a:moveTo>
                  <a:pt x="47" y="314"/>
                </a:moveTo>
                <a:cubicBezTo>
                  <a:pt x="46" y="315"/>
                  <a:pt x="48" y="314"/>
                  <a:pt x="47" y="314"/>
                </a:cubicBezTo>
                <a:close/>
                <a:moveTo>
                  <a:pt x="46" y="314"/>
                </a:moveTo>
                <a:cubicBezTo>
                  <a:pt x="45" y="314"/>
                  <a:pt x="48" y="314"/>
                  <a:pt x="46" y="314"/>
                </a:cubicBezTo>
                <a:close/>
                <a:moveTo>
                  <a:pt x="46" y="319"/>
                </a:moveTo>
                <a:cubicBezTo>
                  <a:pt x="45" y="320"/>
                  <a:pt x="47" y="319"/>
                  <a:pt x="46" y="319"/>
                </a:cubicBezTo>
                <a:close/>
                <a:moveTo>
                  <a:pt x="44" y="320"/>
                </a:moveTo>
                <a:cubicBezTo>
                  <a:pt x="43" y="321"/>
                  <a:pt x="44" y="320"/>
                  <a:pt x="44" y="320"/>
                </a:cubicBezTo>
                <a:close/>
                <a:moveTo>
                  <a:pt x="44" y="320"/>
                </a:moveTo>
                <a:cubicBezTo>
                  <a:pt x="43" y="321"/>
                  <a:pt x="45" y="319"/>
                  <a:pt x="44" y="320"/>
                </a:cubicBezTo>
                <a:close/>
                <a:moveTo>
                  <a:pt x="44" y="319"/>
                </a:moveTo>
                <a:cubicBezTo>
                  <a:pt x="44" y="319"/>
                  <a:pt x="45" y="318"/>
                  <a:pt x="44" y="319"/>
                </a:cubicBezTo>
                <a:close/>
                <a:moveTo>
                  <a:pt x="28" y="282"/>
                </a:moveTo>
                <a:cubicBezTo>
                  <a:pt x="27" y="281"/>
                  <a:pt x="26" y="280"/>
                  <a:pt x="26" y="279"/>
                </a:cubicBezTo>
                <a:cubicBezTo>
                  <a:pt x="26" y="280"/>
                  <a:pt x="28" y="281"/>
                  <a:pt x="29" y="282"/>
                </a:cubicBezTo>
                <a:cubicBezTo>
                  <a:pt x="29" y="282"/>
                  <a:pt x="28" y="282"/>
                  <a:pt x="28" y="282"/>
                </a:cubicBezTo>
                <a:close/>
                <a:moveTo>
                  <a:pt x="45" y="303"/>
                </a:moveTo>
                <a:cubicBezTo>
                  <a:pt x="44" y="304"/>
                  <a:pt x="47" y="302"/>
                  <a:pt x="45" y="303"/>
                </a:cubicBezTo>
                <a:close/>
                <a:moveTo>
                  <a:pt x="47" y="309"/>
                </a:moveTo>
                <a:cubicBezTo>
                  <a:pt x="46" y="308"/>
                  <a:pt x="48" y="308"/>
                  <a:pt x="47" y="309"/>
                </a:cubicBezTo>
                <a:close/>
                <a:moveTo>
                  <a:pt x="47" y="305"/>
                </a:moveTo>
                <a:cubicBezTo>
                  <a:pt x="47" y="305"/>
                  <a:pt x="48" y="304"/>
                  <a:pt x="47" y="305"/>
                </a:cubicBezTo>
                <a:close/>
                <a:moveTo>
                  <a:pt x="43" y="297"/>
                </a:moveTo>
                <a:cubicBezTo>
                  <a:pt x="43" y="297"/>
                  <a:pt x="44" y="299"/>
                  <a:pt x="42" y="299"/>
                </a:cubicBezTo>
                <a:cubicBezTo>
                  <a:pt x="42" y="298"/>
                  <a:pt x="43" y="297"/>
                  <a:pt x="43" y="297"/>
                </a:cubicBezTo>
                <a:close/>
                <a:moveTo>
                  <a:pt x="40" y="295"/>
                </a:moveTo>
                <a:cubicBezTo>
                  <a:pt x="39" y="293"/>
                  <a:pt x="42" y="298"/>
                  <a:pt x="40" y="295"/>
                </a:cubicBezTo>
                <a:close/>
                <a:moveTo>
                  <a:pt x="40" y="293"/>
                </a:moveTo>
                <a:cubicBezTo>
                  <a:pt x="38" y="294"/>
                  <a:pt x="41" y="292"/>
                  <a:pt x="40" y="293"/>
                </a:cubicBezTo>
                <a:close/>
                <a:moveTo>
                  <a:pt x="39" y="292"/>
                </a:moveTo>
                <a:cubicBezTo>
                  <a:pt x="38" y="292"/>
                  <a:pt x="39" y="292"/>
                  <a:pt x="39" y="292"/>
                </a:cubicBezTo>
                <a:close/>
                <a:moveTo>
                  <a:pt x="37" y="290"/>
                </a:moveTo>
                <a:cubicBezTo>
                  <a:pt x="36" y="291"/>
                  <a:pt x="37" y="290"/>
                  <a:pt x="37" y="290"/>
                </a:cubicBezTo>
                <a:close/>
                <a:moveTo>
                  <a:pt x="60" y="286"/>
                </a:moveTo>
                <a:cubicBezTo>
                  <a:pt x="60" y="285"/>
                  <a:pt x="59" y="287"/>
                  <a:pt x="60" y="286"/>
                </a:cubicBezTo>
                <a:close/>
                <a:moveTo>
                  <a:pt x="45" y="283"/>
                </a:moveTo>
                <a:cubicBezTo>
                  <a:pt x="46" y="284"/>
                  <a:pt x="46" y="284"/>
                  <a:pt x="45" y="283"/>
                </a:cubicBezTo>
                <a:close/>
                <a:moveTo>
                  <a:pt x="38" y="280"/>
                </a:moveTo>
                <a:cubicBezTo>
                  <a:pt x="39" y="280"/>
                  <a:pt x="39" y="280"/>
                  <a:pt x="40" y="280"/>
                </a:cubicBezTo>
                <a:cubicBezTo>
                  <a:pt x="39" y="280"/>
                  <a:pt x="38" y="280"/>
                  <a:pt x="38" y="280"/>
                </a:cubicBezTo>
                <a:close/>
                <a:moveTo>
                  <a:pt x="39" y="277"/>
                </a:moveTo>
                <a:cubicBezTo>
                  <a:pt x="40" y="277"/>
                  <a:pt x="40" y="277"/>
                  <a:pt x="41" y="278"/>
                </a:cubicBezTo>
                <a:cubicBezTo>
                  <a:pt x="40" y="279"/>
                  <a:pt x="38" y="276"/>
                  <a:pt x="39" y="277"/>
                </a:cubicBezTo>
                <a:close/>
                <a:moveTo>
                  <a:pt x="43" y="285"/>
                </a:moveTo>
                <a:cubicBezTo>
                  <a:pt x="45" y="285"/>
                  <a:pt x="46" y="285"/>
                  <a:pt x="47" y="286"/>
                </a:cubicBezTo>
                <a:cubicBezTo>
                  <a:pt x="47" y="286"/>
                  <a:pt x="43" y="285"/>
                  <a:pt x="43" y="285"/>
                </a:cubicBezTo>
                <a:close/>
                <a:moveTo>
                  <a:pt x="58" y="290"/>
                </a:moveTo>
                <a:cubicBezTo>
                  <a:pt x="58" y="290"/>
                  <a:pt x="60" y="292"/>
                  <a:pt x="60" y="292"/>
                </a:cubicBezTo>
                <a:cubicBezTo>
                  <a:pt x="60" y="291"/>
                  <a:pt x="59" y="291"/>
                  <a:pt x="58" y="290"/>
                </a:cubicBezTo>
                <a:close/>
                <a:moveTo>
                  <a:pt x="68" y="291"/>
                </a:moveTo>
                <a:cubicBezTo>
                  <a:pt x="69" y="291"/>
                  <a:pt x="73" y="291"/>
                  <a:pt x="72" y="292"/>
                </a:cubicBezTo>
                <a:cubicBezTo>
                  <a:pt x="72" y="294"/>
                  <a:pt x="69" y="291"/>
                  <a:pt x="68" y="291"/>
                </a:cubicBezTo>
                <a:close/>
                <a:moveTo>
                  <a:pt x="78" y="294"/>
                </a:moveTo>
                <a:cubicBezTo>
                  <a:pt x="79" y="294"/>
                  <a:pt x="83" y="295"/>
                  <a:pt x="83" y="295"/>
                </a:cubicBezTo>
                <a:cubicBezTo>
                  <a:pt x="82" y="295"/>
                  <a:pt x="78" y="295"/>
                  <a:pt x="78" y="294"/>
                </a:cubicBezTo>
                <a:close/>
                <a:moveTo>
                  <a:pt x="88" y="297"/>
                </a:moveTo>
                <a:cubicBezTo>
                  <a:pt x="87" y="296"/>
                  <a:pt x="86" y="296"/>
                  <a:pt x="85" y="295"/>
                </a:cubicBezTo>
                <a:cubicBezTo>
                  <a:pt x="85" y="295"/>
                  <a:pt x="89" y="296"/>
                  <a:pt x="88" y="297"/>
                </a:cubicBezTo>
                <a:close/>
                <a:moveTo>
                  <a:pt x="89" y="297"/>
                </a:moveTo>
                <a:cubicBezTo>
                  <a:pt x="90" y="297"/>
                  <a:pt x="98" y="298"/>
                  <a:pt x="98" y="298"/>
                </a:cubicBezTo>
                <a:cubicBezTo>
                  <a:pt x="97" y="300"/>
                  <a:pt x="90" y="297"/>
                  <a:pt x="89" y="297"/>
                </a:cubicBezTo>
                <a:close/>
                <a:moveTo>
                  <a:pt x="100" y="300"/>
                </a:moveTo>
                <a:cubicBezTo>
                  <a:pt x="96" y="299"/>
                  <a:pt x="102" y="300"/>
                  <a:pt x="102" y="301"/>
                </a:cubicBezTo>
                <a:cubicBezTo>
                  <a:pt x="101" y="301"/>
                  <a:pt x="100" y="301"/>
                  <a:pt x="100" y="300"/>
                </a:cubicBezTo>
                <a:close/>
                <a:moveTo>
                  <a:pt x="115" y="301"/>
                </a:moveTo>
                <a:cubicBezTo>
                  <a:pt x="116" y="302"/>
                  <a:pt x="116" y="302"/>
                  <a:pt x="116" y="302"/>
                </a:cubicBezTo>
                <a:cubicBezTo>
                  <a:pt x="116" y="302"/>
                  <a:pt x="101" y="299"/>
                  <a:pt x="100" y="299"/>
                </a:cubicBezTo>
                <a:cubicBezTo>
                  <a:pt x="102" y="300"/>
                  <a:pt x="124" y="301"/>
                  <a:pt x="124" y="301"/>
                </a:cubicBezTo>
                <a:cubicBezTo>
                  <a:pt x="124" y="300"/>
                  <a:pt x="128" y="301"/>
                  <a:pt x="129" y="301"/>
                </a:cubicBezTo>
                <a:cubicBezTo>
                  <a:pt x="129" y="302"/>
                  <a:pt x="117" y="301"/>
                  <a:pt x="115" y="301"/>
                </a:cubicBezTo>
                <a:close/>
                <a:moveTo>
                  <a:pt x="153" y="305"/>
                </a:moveTo>
                <a:cubicBezTo>
                  <a:pt x="152" y="306"/>
                  <a:pt x="144" y="306"/>
                  <a:pt x="144" y="305"/>
                </a:cubicBezTo>
                <a:cubicBezTo>
                  <a:pt x="144" y="304"/>
                  <a:pt x="154" y="305"/>
                  <a:pt x="153" y="305"/>
                </a:cubicBezTo>
                <a:close/>
                <a:moveTo>
                  <a:pt x="162" y="303"/>
                </a:moveTo>
                <a:cubicBezTo>
                  <a:pt x="163" y="302"/>
                  <a:pt x="163" y="302"/>
                  <a:pt x="164" y="303"/>
                </a:cubicBezTo>
                <a:cubicBezTo>
                  <a:pt x="165" y="303"/>
                  <a:pt x="170" y="303"/>
                  <a:pt x="170" y="302"/>
                </a:cubicBezTo>
                <a:cubicBezTo>
                  <a:pt x="169" y="304"/>
                  <a:pt x="164" y="304"/>
                  <a:pt x="162" y="303"/>
                </a:cubicBezTo>
                <a:close/>
                <a:moveTo>
                  <a:pt x="176" y="299"/>
                </a:moveTo>
                <a:cubicBezTo>
                  <a:pt x="176" y="300"/>
                  <a:pt x="175" y="300"/>
                  <a:pt x="174" y="299"/>
                </a:cubicBezTo>
                <a:cubicBezTo>
                  <a:pt x="171" y="299"/>
                  <a:pt x="176" y="299"/>
                  <a:pt x="176" y="299"/>
                </a:cubicBezTo>
                <a:close/>
                <a:moveTo>
                  <a:pt x="175" y="303"/>
                </a:moveTo>
                <a:cubicBezTo>
                  <a:pt x="174" y="302"/>
                  <a:pt x="179" y="302"/>
                  <a:pt x="179" y="302"/>
                </a:cubicBezTo>
                <a:cubicBezTo>
                  <a:pt x="178" y="302"/>
                  <a:pt x="176" y="304"/>
                  <a:pt x="175" y="303"/>
                </a:cubicBezTo>
                <a:close/>
                <a:moveTo>
                  <a:pt x="177" y="304"/>
                </a:moveTo>
                <a:cubicBezTo>
                  <a:pt x="178" y="304"/>
                  <a:pt x="179" y="304"/>
                  <a:pt x="179" y="304"/>
                </a:cubicBezTo>
                <a:cubicBezTo>
                  <a:pt x="179" y="304"/>
                  <a:pt x="177" y="305"/>
                  <a:pt x="177" y="304"/>
                </a:cubicBezTo>
                <a:close/>
                <a:moveTo>
                  <a:pt x="181" y="299"/>
                </a:moveTo>
                <a:cubicBezTo>
                  <a:pt x="181" y="298"/>
                  <a:pt x="181" y="299"/>
                  <a:pt x="181" y="299"/>
                </a:cubicBezTo>
                <a:close/>
                <a:moveTo>
                  <a:pt x="185" y="301"/>
                </a:moveTo>
                <a:cubicBezTo>
                  <a:pt x="184" y="300"/>
                  <a:pt x="185" y="302"/>
                  <a:pt x="185" y="301"/>
                </a:cubicBezTo>
                <a:close/>
                <a:moveTo>
                  <a:pt x="184" y="299"/>
                </a:moveTo>
                <a:cubicBezTo>
                  <a:pt x="184" y="298"/>
                  <a:pt x="187" y="300"/>
                  <a:pt x="184" y="299"/>
                </a:cubicBezTo>
                <a:close/>
                <a:moveTo>
                  <a:pt x="189" y="302"/>
                </a:moveTo>
                <a:cubicBezTo>
                  <a:pt x="187" y="301"/>
                  <a:pt x="192" y="301"/>
                  <a:pt x="192" y="301"/>
                </a:cubicBezTo>
                <a:cubicBezTo>
                  <a:pt x="191" y="302"/>
                  <a:pt x="190" y="302"/>
                  <a:pt x="189" y="302"/>
                </a:cubicBezTo>
                <a:close/>
                <a:moveTo>
                  <a:pt x="193" y="301"/>
                </a:moveTo>
                <a:cubicBezTo>
                  <a:pt x="194" y="300"/>
                  <a:pt x="195" y="300"/>
                  <a:pt x="196" y="300"/>
                </a:cubicBezTo>
                <a:cubicBezTo>
                  <a:pt x="197" y="300"/>
                  <a:pt x="193" y="301"/>
                  <a:pt x="193" y="301"/>
                </a:cubicBezTo>
                <a:close/>
                <a:moveTo>
                  <a:pt x="196" y="302"/>
                </a:moveTo>
                <a:cubicBezTo>
                  <a:pt x="198" y="301"/>
                  <a:pt x="197" y="302"/>
                  <a:pt x="196" y="302"/>
                </a:cubicBezTo>
                <a:close/>
                <a:moveTo>
                  <a:pt x="228" y="295"/>
                </a:moveTo>
                <a:cubicBezTo>
                  <a:pt x="227" y="294"/>
                  <a:pt x="228" y="296"/>
                  <a:pt x="228" y="295"/>
                </a:cubicBezTo>
                <a:close/>
                <a:moveTo>
                  <a:pt x="209" y="299"/>
                </a:moveTo>
                <a:cubicBezTo>
                  <a:pt x="210" y="298"/>
                  <a:pt x="211" y="298"/>
                  <a:pt x="212" y="298"/>
                </a:cubicBezTo>
                <a:cubicBezTo>
                  <a:pt x="211" y="299"/>
                  <a:pt x="210" y="299"/>
                  <a:pt x="209" y="299"/>
                </a:cubicBezTo>
                <a:close/>
                <a:moveTo>
                  <a:pt x="213" y="299"/>
                </a:moveTo>
                <a:cubicBezTo>
                  <a:pt x="215" y="298"/>
                  <a:pt x="214" y="299"/>
                  <a:pt x="213" y="299"/>
                </a:cubicBezTo>
                <a:close/>
                <a:moveTo>
                  <a:pt x="215" y="296"/>
                </a:moveTo>
                <a:cubicBezTo>
                  <a:pt x="214" y="296"/>
                  <a:pt x="214" y="296"/>
                  <a:pt x="213" y="296"/>
                </a:cubicBezTo>
                <a:cubicBezTo>
                  <a:pt x="213" y="295"/>
                  <a:pt x="215" y="296"/>
                  <a:pt x="215" y="296"/>
                </a:cubicBezTo>
                <a:close/>
                <a:moveTo>
                  <a:pt x="221" y="295"/>
                </a:moveTo>
                <a:cubicBezTo>
                  <a:pt x="220" y="294"/>
                  <a:pt x="221" y="297"/>
                  <a:pt x="221" y="295"/>
                </a:cubicBezTo>
                <a:close/>
                <a:moveTo>
                  <a:pt x="222" y="293"/>
                </a:moveTo>
                <a:cubicBezTo>
                  <a:pt x="224" y="294"/>
                  <a:pt x="223" y="294"/>
                  <a:pt x="222" y="294"/>
                </a:cubicBezTo>
                <a:cubicBezTo>
                  <a:pt x="221" y="294"/>
                  <a:pt x="221" y="293"/>
                  <a:pt x="222" y="293"/>
                </a:cubicBezTo>
                <a:close/>
                <a:moveTo>
                  <a:pt x="222" y="297"/>
                </a:moveTo>
                <a:cubicBezTo>
                  <a:pt x="223" y="297"/>
                  <a:pt x="224" y="297"/>
                  <a:pt x="225" y="297"/>
                </a:cubicBezTo>
                <a:cubicBezTo>
                  <a:pt x="225" y="297"/>
                  <a:pt x="221" y="298"/>
                  <a:pt x="222" y="297"/>
                </a:cubicBezTo>
                <a:close/>
                <a:moveTo>
                  <a:pt x="226" y="296"/>
                </a:moveTo>
                <a:cubicBezTo>
                  <a:pt x="226" y="295"/>
                  <a:pt x="229" y="296"/>
                  <a:pt x="230" y="296"/>
                </a:cubicBezTo>
                <a:cubicBezTo>
                  <a:pt x="228" y="296"/>
                  <a:pt x="226" y="297"/>
                  <a:pt x="226" y="296"/>
                </a:cubicBezTo>
                <a:close/>
                <a:moveTo>
                  <a:pt x="234" y="294"/>
                </a:moveTo>
                <a:cubicBezTo>
                  <a:pt x="233" y="294"/>
                  <a:pt x="232" y="294"/>
                  <a:pt x="232" y="294"/>
                </a:cubicBezTo>
                <a:cubicBezTo>
                  <a:pt x="232" y="293"/>
                  <a:pt x="234" y="293"/>
                  <a:pt x="234" y="294"/>
                </a:cubicBezTo>
                <a:close/>
                <a:moveTo>
                  <a:pt x="233" y="291"/>
                </a:moveTo>
                <a:cubicBezTo>
                  <a:pt x="234" y="290"/>
                  <a:pt x="234" y="290"/>
                  <a:pt x="235" y="290"/>
                </a:cubicBezTo>
                <a:cubicBezTo>
                  <a:pt x="235" y="291"/>
                  <a:pt x="234" y="291"/>
                  <a:pt x="233" y="291"/>
                </a:cubicBezTo>
                <a:close/>
                <a:moveTo>
                  <a:pt x="257" y="283"/>
                </a:moveTo>
                <a:cubicBezTo>
                  <a:pt x="258" y="283"/>
                  <a:pt x="258" y="282"/>
                  <a:pt x="259" y="282"/>
                </a:cubicBezTo>
                <a:cubicBezTo>
                  <a:pt x="259" y="283"/>
                  <a:pt x="255" y="284"/>
                  <a:pt x="257" y="283"/>
                </a:cubicBezTo>
                <a:close/>
                <a:moveTo>
                  <a:pt x="494" y="29"/>
                </a:moveTo>
                <a:cubicBezTo>
                  <a:pt x="493" y="30"/>
                  <a:pt x="493" y="31"/>
                  <a:pt x="492" y="33"/>
                </a:cubicBezTo>
                <a:cubicBezTo>
                  <a:pt x="491" y="31"/>
                  <a:pt x="494" y="29"/>
                  <a:pt x="494" y="29"/>
                </a:cubicBezTo>
                <a:close/>
                <a:moveTo>
                  <a:pt x="486" y="47"/>
                </a:moveTo>
                <a:cubicBezTo>
                  <a:pt x="487" y="45"/>
                  <a:pt x="487" y="42"/>
                  <a:pt x="489" y="40"/>
                </a:cubicBezTo>
                <a:cubicBezTo>
                  <a:pt x="487" y="42"/>
                  <a:pt x="486" y="48"/>
                  <a:pt x="485" y="51"/>
                </a:cubicBezTo>
                <a:cubicBezTo>
                  <a:pt x="485" y="51"/>
                  <a:pt x="486" y="47"/>
                  <a:pt x="486" y="47"/>
                </a:cubicBezTo>
                <a:close/>
                <a:moveTo>
                  <a:pt x="483" y="59"/>
                </a:moveTo>
                <a:cubicBezTo>
                  <a:pt x="483" y="61"/>
                  <a:pt x="483" y="62"/>
                  <a:pt x="482" y="63"/>
                </a:cubicBezTo>
                <a:cubicBezTo>
                  <a:pt x="482" y="61"/>
                  <a:pt x="483" y="60"/>
                  <a:pt x="483" y="59"/>
                </a:cubicBezTo>
                <a:close/>
                <a:moveTo>
                  <a:pt x="474" y="81"/>
                </a:moveTo>
                <a:cubicBezTo>
                  <a:pt x="475" y="81"/>
                  <a:pt x="476" y="79"/>
                  <a:pt x="474" y="81"/>
                </a:cubicBezTo>
                <a:close/>
                <a:moveTo>
                  <a:pt x="471" y="88"/>
                </a:moveTo>
                <a:cubicBezTo>
                  <a:pt x="472" y="86"/>
                  <a:pt x="472" y="85"/>
                  <a:pt x="473" y="84"/>
                </a:cubicBezTo>
                <a:cubicBezTo>
                  <a:pt x="473" y="85"/>
                  <a:pt x="471" y="89"/>
                  <a:pt x="471" y="88"/>
                </a:cubicBezTo>
                <a:close/>
                <a:moveTo>
                  <a:pt x="468" y="95"/>
                </a:moveTo>
                <a:cubicBezTo>
                  <a:pt x="467" y="97"/>
                  <a:pt x="463" y="104"/>
                  <a:pt x="463" y="104"/>
                </a:cubicBezTo>
                <a:cubicBezTo>
                  <a:pt x="464" y="101"/>
                  <a:pt x="467" y="98"/>
                  <a:pt x="468" y="95"/>
                </a:cubicBezTo>
                <a:close/>
                <a:moveTo>
                  <a:pt x="460" y="107"/>
                </a:moveTo>
                <a:cubicBezTo>
                  <a:pt x="460" y="106"/>
                  <a:pt x="461" y="105"/>
                  <a:pt x="462" y="104"/>
                </a:cubicBezTo>
                <a:cubicBezTo>
                  <a:pt x="462" y="105"/>
                  <a:pt x="460" y="108"/>
                  <a:pt x="460" y="107"/>
                </a:cubicBezTo>
                <a:close/>
                <a:moveTo>
                  <a:pt x="425" y="161"/>
                </a:moveTo>
                <a:cubicBezTo>
                  <a:pt x="425" y="161"/>
                  <a:pt x="422" y="164"/>
                  <a:pt x="422" y="164"/>
                </a:cubicBezTo>
                <a:cubicBezTo>
                  <a:pt x="421" y="163"/>
                  <a:pt x="424" y="161"/>
                  <a:pt x="425" y="161"/>
                </a:cubicBezTo>
                <a:close/>
                <a:moveTo>
                  <a:pt x="419" y="166"/>
                </a:moveTo>
                <a:cubicBezTo>
                  <a:pt x="419" y="166"/>
                  <a:pt x="419" y="168"/>
                  <a:pt x="419" y="168"/>
                </a:cubicBezTo>
                <a:cubicBezTo>
                  <a:pt x="419" y="169"/>
                  <a:pt x="418" y="169"/>
                  <a:pt x="417" y="168"/>
                </a:cubicBezTo>
                <a:cubicBezTo>
                  <a:pt x="417" y="167"/>
                  <a:pt x="418" y="167"/>
                  <a:pt x="419" y="166"/>
                </a:cubicBezTo>
                <a:close/>
                <a:moveTo>
                  <a:pt x="416" y="172"/>
                </a:moveTo>
                <a:cubicBezTo>
                  <a:pt x="415" y="173"/>
                  <a:pt x="414" y="174"/>
                  <a:pt x="414" y="174"/>
                </a:cubicBezTo>
                <a:cubicBezTo>
                  <a:pt x="414" y="173"/>
                  <a:pt x="415" y="172"/>
                  <a:pt x="416" y="172"/>
                </a:cubicBezTo>
                <a:close/>
                <a:moveTo>
                  <a:pt x="411" y="178"/>
                </a:moveTo>
                <a:cubicBezTo>
                  <a:pt x="410" y="177"/>
                  <a:pt x="411" y="178"/>
                  <a:pt x="411" y="178"/>
                </a:cubicBezTo>
                <a:close/>
                <a:moveTo>
                  <a:pt x="409" y="180"/>
                </a:moveTo>
                <a:cubicBezTo>
                  <a:pt x="408" y="181"/>
                  <a:pt x="408" y="181"/>
                  <a:pt x="407" y="182"/>
                </a:cubicBezTo>
                <a:cubicBezTo>
                  <a:pt x="412" y="178"/>
                  <a:pt x="432" y="154"/>
                  <a:pt x="433" y="151"/>
                </a:cubicBezTo>
                <a:cubicBezTo>
                  <a:pt x="433" y="152"/>
                  <a:pt x="429" y="157"/>
                  <a:pt x="427" y="158"/>
                </a:cubicBezTo>
                <a:cubicBezTo>
                  <a:pt x="428" y="157"/>
                  <a:pt x="428" y="154"/>
                  <a:pt x="427" y="155"/>
                </a:cubicBezTo>
                <a:cubicBezTo>
                  <a:pt x="429" y="153"/>
                  <a:pt x="444" y="137"/>
                  <a:pt x="443" y="136"/>
                </a:cubicBezTo>
                <a:cubicBezTo>
                  <a:pt x="443" y="137"/>
                  <a:pt x="442" y="137"/>
                  <a:pt x="441" y="137"/>
                </a:cubicBezTo>
                <a:cubicBezTo>
                  <a:pt x="441" y="135"/>
                  <a:pt x="452" y="124"/>
                  <a:pt x="453" y="122"/>
                </a:cubicBezTo>
                <a:cubicBezTo>
                  <a:pt x="455" y="118"/>
                  <a:pt x="461" y="111"/>
                  <a:pt x="462" y="108"/>
                </a:cubicBezTo>
                <a:cubicBezTo>
                  <a:pt x="461" y="114"/>
                  <a:pt x="453" y="123"/>
                  <a:pt x="450" y="129"/>
                </a:cubicBezTo>
                <a:cubicBezTo>
                  <a:pt x="445" y="136"/>
                  <a:pt x="441" y="143"/>
                  <a:pt x="435" y="150"/>
                </a:cubicBezTo>
                <a:cubicBezTo>
                  <a:pt x="428" y="160"/>
                  <a:pt x="421" y="169"/>
                  <a:pt x="412" y="178"/>
                </a:cubicBezTo>
                <a:cubicBezTo>
                  <a:pt x="409" y="181"/>
                  <a:pt x="406" y="185"/>
                  <a:pt x="403" y="188"/>
                </a:cubicBezTo>
                <a:cubicBezTo>
                  <a:pt x="406" y="185"/>
                  <a:pt x="408" y="182"/>
                  <a:pt x="409" y="180"/>
                </a:cubicBezTo>
                <a:close/>
                <a:moveTo>
                  <a:pt x="287" y="281"/>
                </a:moveTo>
                <a:cubicBezTo>
                  <a:pt x="287" y="280"/>
                  <a:pt x="287" y="282"/>
                  <a:pt x="287" y="281"/>
                </a:cubicBezTo>
                <a:close/>
                <a:moveTo>
                  <a:pt x="293" y="278"/>
                </a:moveTo>
                <a:cubicBezTo>
                  <a:pt x="294" y="278"/>
                  <a:pt x="294" y="278"/>
                  <a:pt x="295" y="277"/>
                </a:cubicBezTo>
                <a:cubicBezTo>
                  <a:pt x="295" y="277"/>
                  <a:pt x="296" y="276"/>
                  <a:pt x="297" y="277"/>
                </a:cubicBezTo>
                <a:cubicBezTo>
                  <a:pt x="298" y="279"/>
                  <a:pt x="293" y="279"/>
                  <a:pt x="293" y="278"/>
                </a:cubicBezTo>
                <a:close/>
                <a:moveTo>
                  <a:pt x="299" y="276"/>
                </a:moveTo>
                <a:cubicBezTo>
                  <a:pt x="298" y="275"/>
                  <a:pt x="302" y="275"/>
                  <a:pt x="302" y="276"/>
                </a:cubicBezTo>
                <a:cubicBezTo>
                  <a:pt x="301" y="276"/>
                  <a:pt x="300" y="277"/>
                  <a:pt x="299" y="276"/>
                </a:cubicBezTo>
                <a:close/>
                <a:moveTo>
                  <a:pt x="316" y="268"/>
                </a:moveTo>
                <a:cubicBezTo>
                  <a:pt x="315" y="267"/>
                  <a:pt x="320" y="266"/>
                  <a:pt x="320" y="267"/>
                </a:cubicBezTo>
                <a:cubicBezTo>
                  <a:pt x="317" y="270"/>
                  <a:pt x="317" y="268"/>
                  <a:pt x="316" y="268"/>
                </a:cubicBezTo>
                <a:close/>
                <a:moveTo>
                  <a:pt x="356" y="243"/>
                </a:moveTo>
                <a:cubicBezTo>
                  <a:pt x="356" y="242"/>
                  <a:pt x="363" y="238"/>
                  <a:pt x="363" y="238"/>
                </a:cubicBezTo>
                <a:cubicBezTo>
                  <a:pt x="364" y="239"/>
                  <a:pt x="352" y="246"/>
                  <a:pt x="356" y="243"/>
                </a:cubicBezTo>
                <a:close/>
                <a:moveTo>
                  <a:pt x="372" y="231"/>
                </a:moveTo>
                <a:cubicBezTo>
                  <a:pt x="373" y="230"/>
                  <a:pt x="375" y="228"/>
                  <a:pt x="377" y="226"/>
                </a:cubicBezTo>
                <a:cubicBezTo>
                  <a:pt x="375" y="228"/>
                  <a:pt x="373" y="230"/>
                  <a:pt x="372" y="231"/>
                </a:cubicBezTo>
                <a:close/>
                <a:moveTo>
                  <a:pt x="386" y="220"/>
                </a:moveTo>
                <a:cubicBezTo>
                  <a:pt x="386" y="219"/>
                  <a:pt x="387" y="218"/>
                  <a:pt x="388" y="218"/>
                </a:cubicBezTo>
                <a:cubicBezTo>
                  <a:pt x="387" y="219"/>
                  <a:pt x="387" y="219"/>
                  <a:pt x="386" y="220"/>
                </a:cubicBezTo>
                <a:close/>
                <a:moveTo>
                  <a:pt x="395" y="212"/>
                </a:moveTo>
                <a:cubicBezTo>
                  <a:pt x="394" y="211"/>
                  <a:pt x="397" y="209"/>
                  <a:pt x="397" y="210"/>
                </a:cubicBezTo>
                <a:cubicBezTo>
                  <a:pt x="397" y="210"/>
                  <a:pt x="396" y="211"/>
                  <a:pt x="395" y="212"/>
                </a:cubicBezTo>
                <a:close/>
                <a:moveTo>
                  <a:pt x="401" y="205"/>
                </a:moveTo>
                <a:cubicBezTo>
                  <a:pt x="402" y="204"/>
                  <a:pt x="402" y="204"/>
                  <a:pt x="403" y="203"/>
                </a:cubicBezTo>
                <a:cubicBezTo>
                  <a:pt x="403" y="204"/>
                  <a:pt x="402" y="205"/>
                  <a:pt x="401" y="205"/>
                </a:cubicBezTo>
                <a:close/>
                <a:moveTo>
                  <a:pt x="415" y="190"/>
                </a:moveTo>
                <a:cubicBezTo>
                  <a:pt x="416" y="189"/>
                  <a:pt x="416" y="189"/>
                  <a:pt x="417" y="188"/>
                </a:cubicBezTo>
                <a:cubicBezTo>
                  <a:pt x="417" y="189"/>
                  <a:pt x="416" y="190"/>
                  <a:pt x="415" y="190"/>
                </a:cubicBezTo>
                <a:close/>
                <a:moveTo>
                  <a:pt x="466" y="119"/>
                </a:moveTo>
                <a:cubicBezTo>
                  <a:pt x="453" y="138"/>
                  <a:pt x="442" y="157"/>
                  <a:pt x="427" y="175"/>
                </a:cubicBezTo>
                <a:cubicBezTo>
                  <a:pt x="413" y="192"/>
                  <a:pt x="398" y="207"/>
                  <a:pt x="382" y="221"/>
                </a:cubicBezTo>
                <a:cubicBezTo>
                  <a:pt x="375" y="227"/>
                  <a:pt x="369" y="232"/>
                  <a:pt x="362" y="237"/>
                </a:cubicBezTo>
                <a:cubicBezTo>
                  <a:pt x="360" y="238"/>
                  <a:pt x="354" y="244"/>
                  <a:pt x="349" y="248"/>
                </a:cubicBezTo>
                <a:cubicBezTo>
                  <a:pt x="351" y="246"/>
                  <a:pt x="353" y="245"/>
                  <a:pt x="353" y="245"/>
                </a:cubicBezTo>
                <a:cubicBezTo>
                  <a:pt x="355" y="249"/>
                  <a:pt x="329" y="259"/>
                  <a:pt x="329" y="260"/>
                </a:cubicBezTo>
                <a:cubicBezTo>
                  <a:pt x="330" y="260"/>
                  <a:pt x="331" y="259"/>
                  <a:pt x="332" y="259"/>
                </a:cubicBezTo>
                <a:cubicBezTo>
                  <a:pt x="332" y="259"/>
                  <a:pt x="324" y="264"/>
                  <a:pt x="322" y="266"/>
                </a:cubicBezTo>
                <a:cubicBezTo>
                  <a:pt x="323" y="265"/>
                  <a:pt x="324" y="264"/>
                  <a:pt x="325" y="263"/>
                </a:cubicBezTo>
                <a:cubicBezTo>
                  <a:pt x="324" y="262"/>
                  <a:pt x="313" y="268"/>
                  <a:pt x="313" y="268"/>
                </a:cubicBezTo>
                <a:cubicBezTo>
                  <a:pt x="314" y="268"/>
                  <a:pt x="315" y="268"/>
                  <a:pt x="316" y="268"/>
                </a:cubicBezTo>
                <a:cubicBezTo>
                  <a:pt x="316" y="270"/>
                  <a:pt x="310" y="272"/>
                  <a:pt x="308" y="272"/>
                </a:cubicBezTo>
                <a:cubicBezTo>
                  <a:pt x="308" y="272"/>
                  <a:pt x="309" y="272"/>
                  <a:pt x="309" y="272"/>
                </a:cubicBezTo>
                <a:cubicBezTo>
                  <a:pt x="309" y="272"/>
                  <a:pt x="302" y="276"/>
                  <a:pt x="302" y="275"/>
                </a:cubicBezTo>
                <a:cubicBezTo>
                  <a:pt x="302" y="274"/>
                  <a:pt x="303" y="274"/>
                  <a:pt x="303" y="273"/>
                </a:cubicBezTo>
                <a:cubicBezTo>
                  <a:pt x="302" y="273"/>
                  <a:pt x="300" y="273"/>
                  <a:pt x="299" y="274"/>
                </a:cubicBezTo>
                <a:cubicBezTo>
                  <a:pt x="340" y="254"/>
                  <a:pt x="378" y="226"/>
                  <a:pt x="409" y="193"/>
                </a:cubicBezTo>
                <a:cubicBezTo>
                  <a:pt x="427" y="174"/>
                  <a:pt x="444" y="153"/>
                  <a:pt x="458" y="131"/>
                </a:cubicBezTo>
                <a:cubicBezTo>
                  <a:pt x="469" y="112"/>
                  <a:pt x="484" y="89"/>
                  <a:pt x="489" y="68"/>
                </a:cubicBezTo>
                <a:cubicBezTo>
                  <a:pt x="486" y="83"/>
                  <a:pt x="475" y="105"/>
                  <a:pt x="466" y="119"/>
                </a:cubicBezTo>
                <a:close/>
                <a:moveTo>
                  <a:pt x="490" y="38"/>
                </a:moveTo>
                <a:cubicBezTo>
                  <a:pt x="489" y="38"/>
                  <a:pt x="491" y="35"/>
                  <a:pt x="491" y="34"/>
                </a:cubicBezTo>
                <a:cubicBezTo>
                  <a:pt x="491" y="34"/>
                  <a:pt x="490" y="39"/>
                  <a:pt x="490" y="38"/>
                </a:cubicBezTo>
                <a:close/>
                <a:moveTo>
                  <a:pt x="504" y="39"/>
                </a:moveTo>
                <a:cubicBezTo>
                  <a:pt x="504" y="38"/>
                  <a:pt x="506" y="35"/>
                  <a:pt x="506" y="34"/>
                </a:cubicBezTo>
                <a:cubicBezTo>
                  <a:pt x="506" y="35"/>
                  <a:pt x="503" y="40"/>
                  <a:pt x="504" y="39"/>
                </a:cubicBezTo>
                <a:close/>
                <a:moveTo>
                  <a:pt x="510" y="23"/>
                </a:moveTo>
                <a:cubicBezTo>
                  <a:pt x="509" y="23"/>
                  <a:pt x="513" y="20"/>
                  <a:pt x="513" y="19"/>
                </a:cubicBezTo>
                <a:cubicBezTo>
                  <a:pt x="514" y="20"/>
                  <a:pt x="511" y="24"/>
                  <a:pt x="510" y="23"/>
                </a:cubicBezTo>
                <a:close/>
                <a:moveTo>
                  <a:pt x="244" y="295"/>
                </a:moveTo>
                <a:cubicBezTo>
                  <a:pt x="243" y="294"/>
                  <a:pt x="244" y="296"/>
                  <a:pt x="244" y="295"/>
                </a:cubicBezTo>
                <a:close/>
                <a:moveTo>
                  <a:pt x="72" y="297"/>
                </a:moveTo>
                <a:cubicBezTo>
                  <a:pt x="72" y="295"/>
                  <a:pt x="62" y="295"/>
                  <a:pt x="61" y="295"/>
                </a:cubicBezTo>
                <a:cubicBezTo>
                  <a:pt x="62" y="295"/>
                  <a:pt x="71" y="298"/>
                  <a:pt x="72" y="297"/>
                </a:cubicBezTo>
                <a:close/>
                <a:moveTo>
                  <a:pt x="250" y="294"/>
                </a:moveTo>
                <a:cubicBezTo>
                  <a:pt x="248" y="293"/>
                  <a:pt x="249" y="294"/>
                  <a:pt x="250" y="294"/>
                </a:cubicBezTo>
                <a:close/>
                <a:moveTo>
                  <a:pt x="349" y="248"/>
                </a:moveTo>
                <a:cubicBezTo>
                  <a:pt x="345" y="251"/>
                  <a:pt x="341" y="254"/>
                  <a:pt x="340" y="254"/>
                </a:cubicBezTo>
                <a:cubicBezTo>
                  <a:pt x="341" y="254"/>
                  <a:pt x="345" y="251"/>
                  <a:pt x="349" y="248"/>
                </a:cubicBezTo>
                <a:close/>
                <a:moveTo>
                  <a:pt x="95" y="303"/>
                </a:moveTo>
                <a:cubicBezTo>
                  <a:pt x="95" y="304"/>
                  <a:pt x="95" y="302"/>
                  <a:pt x="95" y="303"/>
                </a:cubicBezTo>
                <a:close/>
                <a:moveTo>
                  <a:pt x="311" y="270"/>
                </a:moveTo>
                <a:cubicBezTo>
                  <a:pt x="310" y="269"/>
                  <a:pt x="311" y="270"/>
                  <a:pt x="311" y="270"/>
                </a:cubicBezTo>
                <a:close/>
                <a:moveTo>
                  <a:pt x="334" y="257"/>
                </a:moveTo>
                <a:cubicBezTo>
                  <a:pt x="334" y="257"/>
                  <a:pt x="339" y="255"/>
                  <a:pt x="339" y="254"/>
                </a:cubicBezTo>
                <a:cubicBezTo>
                  <a:pt x="338" y="254"/>
                  <a:pt x="335" y="256"/>
                  <a:pt x="334" y="257"/>
                </a:cubicBezTo>
                <a:close/>
                <a:moveTo>
                  <a:pt x="308" y="272"/>
                </a:moveTo>
                <a:cubicBezTo>
                  <a:pt x="307" y="272"/>
                  <a:pt x="307" y="272"/>
                  <a:pt x="306" y="272"/>
                </a:cubicBezTo>
                <a:cubicBezTo>
                  <a:pt x="306" y="272"/>
                  <a:pt x="307" y="272"/>
                  <a:pt x="308" y="272"/>
                </a:cubicBezTo>
                <a:close/>
                <a:moveTo>
                  <a:pt x="55" y="259"/>
                </a:moveTo>
                <a:cubicBezTo>
                  <a:pt x="55" y="258"/>
                  <a:pt x="54" y="259"/>
                  <a:pt x="54" y="259"/>
                </a:cubicBezTo>
                <a:cubicBezTo>
                  <a:pt x="54" y="259"/>
                  <a:pt x="55" y="259"/>
                  <a:pt x="55" y="259"/>
                </a:cubicBezTo>
                <a:close/>
                <a:moveTo>
                  <a:pt x="106" y="233"/>
                </a:moveTo>
                <a:cubicBezTo>
                  <a:pt x="106" y="233"/>
                  <a:pt x="106" y="233"/>
                  <a:pt x="106" y="232"/>
                </a:cubicBezTo>
                <a:cubicBezTo>
                  <a:pt x="105" y="229"/>
                  <a:pt x="105" y="231"/>
                  <a:pt x="106" y="233"/>
                </a:cubicBezTo>
                <a:close/>
                <a:moveTo>
                  <a:pt x="54" y="259"/>
                </a:moveTo>
                <a:cubicBezTo>
                  <a:pt x="54" y="260"/>
                  <a:pt x="54" y="260"/>
                  <a:pt x="54" y="260"/>
                </a:cubicBezTo>
                <a:cubicBezTo>
                  <a:pt x="54" y="259"/>
                  <a:pt x="54" y="259"/>
                  <a:pt x="54" y="259"/>
                </a:cubicBezTo>
                <a:cubicBezTo>
                  <a:pt x="54" y="259"/>
                  <a:pt x="54" y="259"/>
                  <a:pt x="54" y="259"/>
                </a:cubicBezTo>
                <a:close/>
                <a:moveTo>
                  <a:pt x="67" y="245"/>
                </a:moveTo>
                <a:cubicBezTo>
                  <a:pt x="67" y="245"/>
                  <a:pt x="67" y="245"/>
                  <a:pt x="67" y="245"/>
                </a:cubicBezTo>
                <a:cubicBezTo>
                  <a:pt x="67" y="245"/>
                  <a:pt x="67" y="245"/>
                  <a:pt x="67" y="245"/>
                </a:cubicBezTo>
                <a:cubicBezTo>
                  <a:pt x="67" y="245"/>
                  <a:pt x="67" y="245"/>
                  <a:pt x="67" y="245"/>
                </a:cubicBezTo>
                <a:close/>
                <a:moveTo>
                  <a:pt x="68" y="244"/>
                </a:moveTo>
                <a:cubicBezTo>
                  <a:pt x="68" y="244"/>
                  <a:pt x="68" y="244"/>
                  <a:pt x="68" y="244"/>
                </a:cubicBezTo>
                <a:cubicBezTo>
                  <a:pt x="68" y="245"/>
                  <a:pt x="68" y="244"/>
                  <a:pt x="68" y="244"/>
                </a:cubicBezTo>
                <a:close/>
                <a:moveTo>
                  <a:pt x="67" y="244"/>
                </a:moveTo>
                <a:cubicBezTo>
                  <a:pt x="67" y="244"/>
                  <a:pt x="67" y="244"/>
                  <a:pt x="67" y="244"/>
                </a:cubicBezTo>
                <a:cubicBezTo>
                  <a:pt x="67" y="245"/>
                  <a:pt x="67" y="245"/>
                  <a:pt x="67" y="244"/>
                </a:cubicBezTo>
                <a:close/>
                <a:moveTo>
                  <a:pt x="79" y="241"/>
                </a:moveTo>
                <a:cubicBezTo>
                  <a:pt x="79" y="240"/>
                  <a:pt x="79" y="242"/>
                  <a:pt x="79" y="241"/>
                </a:cubicBezTo>
                <a:close/>
                <a:moveTo>
                  <a:pt x="76" y="242"/>
                </a:moveTo>
                <a:cubicBezTo>
                  <a:pt x="76" y="243"/>
                  <a:pt x="76" y="241"/>
                  <a:pt x="76" y="242"/>
                </a:cubicBezTo>
                <a:close/>
                <a:moveTo>
                  <a:pt x="18" y="253"/>
                </a:moveTo>
                <a:cubicBezTo>
                  <a:pt x="16" y="251"/>
                  <a:pt x="18" y="254"/>
                  <a:pt x="18" y="253"/>
                </a:cubicBezTo>
                <a:close/>
                <a:moveTo>
                  <a:pt x="75" y="240"/>
                </a:moveTo>
                <a:cubicBezTo>
                  <a:pt x="75" y="241"/>
                  <a:pt x="75" y="239"/>
                  <a:pt x="75" y="240"/>
                </a:cubicBezTo>
                <a:close/>
                <a:moveTo>
                  <a:pt x="85" y="253"/>
                </a:moveTo>
                <a:cubicBezTo>
                  <a:pt x="86" y="254"/>
                  <a:pt x="85" y="251"/>
                  <a:pt x="85" y="253"/>
                </a:cubicBezTo>
                <a:close/>
                <a:moveTo>
                  <a:pt x="97" y="237"/>
                </a:moveTo>
                <a:cubicBezTo>
                  <a:pt x="97" y="238"/>
                  <a:pt x="99" y="237"/>
                  <a:pt x="98" y="236"/>
                </a:cubicBezTo>
                <a:cubicBezTo>
                  <a:pt x="98" y="236"/>
                  <a:pt x="97" y="237"/>
                  <a:pt x="97" y="237"/>
                </a:cubicBezTo>
                <a:close/>
                <a:moveTo>
                  <a:pt x="106" y="247"/>
                </a:moveTo>
                <a:cubicBezTo>
                  <a:pt x="105" y="246"/>
                  <a:pt x="106" y="247"/>
                  <a:pt x="106" y="247"/>
                </a:cubicBezTo>
                <a:close/>
                <a:moveTo>
                  <a:pt x="96" y="236"/>
                </a:moveTo>
                <a:cubicBezTo>
                  <a:pt x="96" y="235"/>
                  <a:pt x="98" y="235"/>
                  <a:pt x="99" y="234"/>
                </a:cubicBezTo>
                <a:cubicBezTo>
                  <a:pt x="99" y="234"/>
                  <a:pt x="99" y="234"/>
                  <a:pt x="99" y="234"/>
                </a:cubicBezTo>
                <a:cubicBezTo>
                  <a:pt x="101" y="234"/>
                  <a:pt x="102" y="233"/>
                  <a:pt x="103" y="232"/>
                </a:cubicBezTo>
                <a:cubicBezTo>
                  <a:pt x="103" y="232"/>
                  <a:pt x="103" y="232"/>
                  <a:pt x="103" y="232"/>
                </a:cubicBezTo>
                <a:cubicBezTo>
                  <a:pt x="103" y="233"/>
                  <a:pt x="103" y="232"/>
                  <a:pt x="103" y="232"/>
                </a:cubicBezTo>
                <a:cubicBezTo>
                  <a:pt x="103" y="232"/>
                  <a:pt x="103" y="232"/>
                  <a:pt x="103" y="231"/>
                </a:cubicBezTo>
                <a:cubicBezTo>
                  <a:pt x="103" y="232"/>
                  <a:pt x="90" y="235"/>
                  <a:pt x="90" y="235"/>
                </a:cubicBezTo>
                <a:cubicBezTo>
                  <a:pt x="90" y="235"/>
                  <a:pt x="90" y="237"/>
                  <a:pt x="90" y="237"/>
                </a:cubicBezTo>
                <a:cubicBezTo>
                  <a:pt x="92" y="237"/>
                  <a:pt x="94" y="236"/>
                  <a:pt x="96" y="236"/>
                </a:cubicBezTo>
                <a:close/>
                <a:moveTo>
                  <a:pt x="105" y="246"/>
                </a:moveTo>
                <a:cubicBezTo>
                  <a:pt x="106" y="245"/>
                  <a:pt x="109" y="248"/>
                  <a:pt x="110" y="248"/>
                </a:cubicBezTo>
                <a:cubicBezTo>
                  <a:pt x="112" y="248"/>
                  <a:pt x="106" y="242"/>
                  <a:pt x="105" y="246"/>
                </a:cubicBezTo>
                <a:close/>
                <a:moveTo>
                  <a:pt x="94" y="237"/>
                </a:moveTo>
                <a:cubicBezTo>
                  <a:pt x="94" y="238"/>
                  <a:pt x="94" y="237"/>
                  <a:pt x="94" y="237"/>
                </a:cubicBezTo>
                <a:close/>
                <a:moveTo>
                  <a:pt x="89" y="237"/>
                </a:moveTo>
                <a:cubicBezTo>
                  <a:pt x="91" y="233"/>
                  <a:pt x="78" y="239"/>
                  <a:pt x="79" y="240"/>
                </a:cubicBezTo>
                <a:cubicBezTo>
                  <a:pt x="79" y="240"/>
                  <a:pt x="89" y="237"/>
                  <a:pt x="89" y="237"/>
                </a:cubicBezTo>
                <a:close/>
                <a:moveTo>
                  <a:pt x="85" y="237"/>
                </a:moveTo>
                <a:cubicBezTo>
                  <a:pt x="85" y="238"/>
                  <a:pt x="85" y="236"/>
                  <a:pt x="85" y="237"/>
                </a:cubicBezTo>
                <a:close/>
                <a:moveTo>
                  <a:pt x="49" y="260"/>
                </a:moveTo>
                <a:cubicBezTo>
                  <a:pt x="49" y="260"/>
                  <a:pt x="49" y="261"/>
                  <a:pt x="49" y="260"/>
                </a:cubicBezTo>
                <a:close/>
                <a:moveTo>
                  <a:pt x="63" y="257"/>
                </a:moveTo>
                <a:cubicBezTo>
                  <a:pt x="64" y="256"/>
                  <a:pt x="63" y="257"/>
                  <a:pt x="63" y="257"/>
                </a:cubicBezTo>
                <a:close/>
                <a:moveTo>
                  <a:pt x="71" y="257"/>
                </a:moveTo>
                <a:cubicBezTo>
                  <a:pt x="71" y="257"/>
                  <a:pt x="73" y="256"/>
                  <a:pt x="73" y="256"/>
                </a:cubicBezTo>
                <a:cubicBezTo>
                  <a:pt x="73" y="256"/>
                  <a:pt x="70" y="255"/>
                  <a:pt x="71" y="257"/>
                </a:cubicBezTo>
                <a:close/>
                <a:moveTo>
                  <a:pt x="72" y="257"/>
                </a:moveTo>
                <a:cubicBezTo>
                  <a:pt x="73" y="258"/>
                  <a:pt x="72" y="256"/>
                  <a:pt x="72" y="257"/>
                </a:cubicBezTo>
                <a:close/>
                <a:moveTo>
                  <a:pt x="53" y="259"/>
                </a:moveTo>
                <a:cubicBezTo>
                  <a:pt x="53" y="258"/>
                  <a:pt x="53" y="260"/>
                  <a:pt x="53" y="259"/>
                </a:cubicBezTo>
                <a:close/>
                <a:moveTo>
                  <a:pt x="71" y="258"/>
                </a:moveTo>
                <a:cubicBezTo>
                  <a:pt x="69" y="258"/>
                  <a:pt x="73" y="258"/>
                  <a:pt x="71" y="258"/>
                </a:cubicBezTo>
                <a:close/>
                <a:moveTo>
                  <a:pt x="61" y="258"/>
                </a:moveTo>
                <a:cubicBezTo>
                  <a:pt x="61" y="258"/>
                  <a:pt x="61" y="258"/>
                  <a:pt x="61" y="257"/>
                </a:cubicBezTo>
                <a:cubicBezTo>
                  <a:pt x="61" y="257"/>
                  <a:pt x="61" y="257"/>
                  <a:pt x="61" y="258"/>
                </a:cubicBezTo>
                <a:close/>
                <a:moveTo>
                  <a:pt x="62" y="257"/>
                </a:moveTo>
                <a:cubicBezTo>
                  <a:pt x="62" y="258"/>
                  <a:pt x="62" y="256"/>
                  <a:pt x="62" y="257"/>
                </a:cubicBezTo>
                <a:close/>
                <a:moveTo>
                  <a:pt x="82" y="254"/>
                </a:moveTo>
                <a:cubicBezTo>
                  <a:pt x="82" y="255"/>
                  <a:pt x="82" y="254"/>
                  <a:pt x="82" y="254"/>
                </a:cubicBezTo>
                <a:close/>
                <a:moveTo>
                  <a:pt x="74" y="243"/>
                </a:moveTo>
                <a:cubicBezTo>
                  <a:pt x="75" y="244"/>
                  <a:pt x="74" y="242"/>
                  <a:pt x="74" y="243"/>
                </a:cubicBezTo>
                <a:close/>
                <a:moveTo>
                  <a:pt x="72" y="258"/>
                </a:moveTo>
                <a:cubicBezTo>
                  <a:pt x="73" y="258"/>
                  <a:pt x="70" y="257"/>
                  <a:pt x="72" y="258"/>
                </a:cubicBezTo>
                <a:close/>
                <a:moveTo>
                  <a:pt x="74" y="257"/>
                </a:moveTo>
                <a:cubicBezTo>
                  <a:pt x="74" y="256"/>
                  <a:pt x="74" y="257"/>
                  <a:pt x="74" y="257"/>
                </a:cubicBezTo>
                <a:close/>
                <a:moveTo>
                  <a:pt x="76" y="256"/>
                </a:moveTo>
                <a:cubicBezTo>
                  <a:pt x="75" y="255"/>
                  <a:pt x="76" y="257"/>
                  <a:pt x="76" y="256"/>
                </a:cubicBezTo>
                <a:close/>
                <a:moveTo>
                  <a:pt x="83" y="253"/>
                </a:moveTo>
                <a:cubicBezTo>
                  <a:pt x="84" y="254"/>
                  <a:pt x="83" y="252"/>
                  <a:pt x="83" y="253"/>
                </a:cubicBezTo>
                <a:close/>
                <a:moveTo>
                  <a:pt x="47" y="260"/>
                </a:moveTo>
                <a:cubicBezTo>
                  <a:pt x="47" y="261"/>
                  <a:pt x="47" y="260"/>
                  <a:pt x="47" y="260"/>
                </a:cubicBezTo>
                <a:close/>
                <a:moveTo>
                  <a:pt x="49" y="263"/>
                </a:moveTo>
                <a:cubicBezTo>
                  <a:pt x="49" y="264"/>
                  <a:pt x="49" y="262"/>
                  <a:pt x="49" y="263"/>
                </a:cubicBezTo>
                <a:close/>
                <a:moveTo>
                  <a:pt x="95" y="246"/>
                </a:moveTo>
                <a:cubicBezTo>
                  <a:pt x="94" y="244"/>
                  <a:pt x="95" y="247"/>
                  <a:pt x="95" y="246"/>
                </a:cubicBezTo>
                <a:close/>
                <a:moveTo>
                  <a:pt x="104" y="247"/>
                </a:moveTo>
                <a:cubicBezTo>
                  <a:pt x="105" y="249"/>
                  <a:pt x="104" y="245"/>
                  <a:pt x="104" y="247"/>
                </a:cubicBezTo>
                <a:close/>
                <a:moveTo>
                  <a:pt x="73" y="243"/>
                </a:moveTo>
                <a:cubicBezTo>
                  <a:pt x="73" y="242"/>
                  <a:pt x="74" y="243"/>
                  <a:pt x="73" y="243"/>
                </a:cubicBezTo>
                <a:close/>
                <a:moveTo>
                  <a:pt x="61" y="247"/>
                </a:moveTo>
                <a:cubicBezTo>
                  <a:pt x="60" y="245"/>
                  <a:pt x="61" y="248"/>
                  <a:pt x="61" y="247"/>
                </a:cubicBezTo>
                <a:close/>
                <a:moveTo>
                  <a:pt x="65" y="246"/>
                </a:moveTo>
                <a:cubicBezTo>
                  <a:pt x="65" y="247"/>
                  <a:pt x="65" y="245"/>
                  <a:pt x="65" y="246"/>
                </a:cubicBezTo>
                <a:close/>
                <a:moveTo>
                  <a:pt x="51" y="259"/>
                </a:moveTo>
                <a:cubicBezTo>
                  <a:pt x="51" y="260"/>
                  <a:pt x="51" y="259"/>
                  <a:pt x="51" y="259"/>
                </a:cubicBezTo>
                <a:close/>
                <a:moveTo>
                  <a:pt x="52" y="259"/>
                </a:moveTo>
                <a:cubicBezTo>
                  <a:pt x="51" y="259"/>
                  <a:pt x="52" y="260"/>
                  <a:pt x="52" y="259"/>
                </a:cubicBezTo>
                <a:close/>
                <a:moveTo>
                  <a:pt x="50" y="260"/>
                </a:moveTo>
                <a:cubicBezTo>
                  <a:pt x="50" y="259"/>
                  <a:pt x="50" y="261"/>
                  <a:pt x="50" y="260"/>
                </a:cubicBezTo>
                <a:close/>
                <a:moveTo>
                  <a:pt x="34" y="312"/>
                </a:moveTo>
                <a:cubicBezTo>
                  <a:pt x="34" y="313"/>
                  <a:pt x="35" y="312"/>
                  <a:pt x="34" y="312"/>
                </a:cubicBezTo>
                <a:close/>
                <a:moveTo>
                  <a:pt x="25" y="298"/>
                </a:moveTo>
                <a:cubicBezTo>
                  <a:pt x="24" y="298"/>
                  <a:pt x="26" y="297"/>
                  <a:pt x="25" y="298"/>
                </a:cubicBezTo>
                <a:close/>
                <a:moveTo>
                  <a:pt x="33" y="312"/>
                </a:moveTo>
                <a:cubicBezTo>
                  <a:pt x="33" y="311"/>
                  <a:pt x="34" y="313"/>
                  <a:pt x="33" y="312"/>
                </a:cubicBezTo>
                <a:close/>
                <a:moveTo>
                  <a:pt x="55" y="329"/>
                </a:moveTo>
                <a:cubicBezTo>
                  <a:pt x="57" y="328"/>
                  <a:pt x="55" y="329"/>
                  <a:pt x="55" y="329"/>
                </a:cubicBezTo>
                <a:close/>
                <a:moveTo>
                  <a:pt x="34" y="312"/>
                </a:moveTo>
                <a:cubicBezTo>
                  <a:pt x="33" y="314"/>
                  <a:pt x="35" y="310"/>
                  <a:pt x="34" y="312"/>
                </a:cubicBezTo>
                <a:close/>
                <a:moveTo>
                  <a:pt x="51" y="311"/>
                </a:moveTo>
                <a:cubicBezTo>
                  <a:pt x="53" y="311"/>
                  <a:pt x="50" y="312"/>
                  <a:pt x="51" y="311"/>
                </a:cubicBezTo>
                <a:close/>
                <a:moveTo>
                  <a:pt x="60" y="333"/>
                </a:moveTo>
                <a:cubicBezTo>
                  <a:pt x="60" y="333"/>
                  <a:pt x="61" y="333"/>
                  <a:pt x="61" y="333"/>
                </a:cubicBezTo>
                <a:cubicBezTo>
                  <a:pt x="60" y="333"/>
                  <a:pt x="57" y="323"/>
                  <a:pt x="57" y="323"/>
                </a:cubicBezTo>
                <a:cubicBezTo>
                  <a:pt x="57" y="323"/>
                  <a:pt x="56" y="323"/>
                  <a:pt x="56" y="323"/>
                </a:cubicBezTo>
                <a:cubicBezTo>
                  <a:pt x="56" y="323"/>
                  <a:pt x="57" y="327"/>
                  <a:pt x="57" y="327"/>
                </a:cubicBezTo>
                <a:cubicBezTo>
                  <a:pt x="57" y="328"/>
                  <a:pt x="57" y="329"/>
                  <a:pt x="58" y="330"/>
                </a:cubicBezTo>
                <a:cubicBezTo>
                  <a:pt x="58" y="330"/>
                  <a:pt x="59" y="330"/>
                  <a:pt x="58" y="330"/>
                </a:cubicBezTo>
                <a:cubicBezTo>
                  <a:pt x="58" y="330"/>
                  <a:pt x="58" y="330"/>
                  <a:pt x="58" y="330"/>
                </a:cubicBezTo>
                <a:cubicBezTo>
                  <a:pt x="59" y="331"/>
                  <a:pt x="59" y="332"/>
                  <a:pt x="60" y="333"/>
                </a:cubicBezTo>
                <a:cubicBezTo>
                  <a:pt x="60" y="333"/>
                  <a:pt x="60" y="333"/>
                  <a:pt x="60" y="333"/>
                </a:cubicBezTo>
                <a:cubicBezTo>
                  <a:pt x="60" y="333"/>
                  <a:pt x="60" y="333"/>
                  <a:pt x="60" y="333"/>
                </a:cubicBezTo>
                <a:close/>
                <a:moveTo>
                  <a:pt x="35" y="312"/>
                </a:moveTo>
                <a:cubicBezTo>
                  <a:pt x="36" y="311"/>
                  <a:pt x="34" y="312"/>
                  <a:pt x="35" y="312"/>
                </a:cubicBezTo>
                <a:close/>
                <a:moveTo>
                  <a:pt x="52" y="314"/>
                </a:moveTo>
                <a:cubicBezTo>
                  <a:pt x="52" y="314"/>
                  <a:pt x="55" y="323"/>
                  <a:pt x="55" y="323"/>
                </a:cubicBezTo>
                <a:cubicBezTo>
                  <a:pt x="59" y="323"/>
                  <a:pt x="53" y="313"/>
                  <a:pt x="52" y="314"/>
                </a:cubicBezTo>
                <a:close/>
                <a:moveTo>
                  <a:pt x="55" y="319"/>
                </a:moveTo>
                <a:cubicBezTo>
                  <a:pt x="54" y="319"/>
                  <a:pt x="56" y="319"/>
                  <a:pt x="55" y="319"/>
                </a:cubicBezTo>
                <a:close/>
                <a:moveTo>
                  <a:pt x="55" y="326"/>
                </a:moveTo>
                <a:cubicBezTo>
                  <a:pt x="56" y="326"/>
                  <a:pt x="54" y="327"/>
                  <a:pt x="55" y="326"/>
                </a:cubicBezTo>
                <a:close/>
                <a:moveTo>
                  <a:pt x="47" y="328"/>
                </a:moveTo>
                <a:cubicBezTo>
                  <a:pt x="48" y="328"/>
                  <a:pt x="46" y="329"/>
                  <a:pt x="47" y="328"/>
                </a:cubicBezTo>
                <a:close/>
                <a:moveTo>
                  <a:pt x="30" y="299"/>
                </a:moveTo>
                <a:cubicBezTo>
                  <a:pt x="30" y="299"/>
                  <a:pt x="29" y="299"/>
                  <a:pt x="29" y="299"/>
                </a:cubicBezTo>
                <a:cubicBezTo>
                  <a:pt x="29" y="299"/>
                  <a:pt x="29" y="299"/>
                  <a:pt x="29" y="299"/>
                </a:cubicBezTo>
                <a:cubicBezTo>
                  <a:pt x="30" y="299"/>
                  <a:pt x="30" y="299"/>
                  <a:pt x="30" y="299"/>
                </a:cubicBezTo>
                <a:close/>
                <a:moveTo>
                  <a:pt x="46" y="306"/>
                </a:moveTo>
                <a:cubicBezTo>
                  <a:pt x="46" y="306"/>
                  <a:pt x="46" y="306"/>
                  <a:pt x="46" y="306"/>
                </a:cubicBezTo>
                <a:cubicBezTo>
                  <a:pt x="46" y="306"/>
                  <a:pt x="46" y="306"/>
                  <a:pt x="46" y="306"/>
                </a:cubicBezTo>
                <a:cubicBezTo>
                  <a:pt x="45" y="306"/>
                  <a:pt x="45" y="306"/>
                  <a:pt x="46" y="306"/>
                </a:cubicBezTo>
                <a:close/>
                <a:moveTo>
                  <a:pt x="29" y="300"/>
                </a:moveTo>
                <a:cubicBezTo>
                  <a:pt x="29" y="300"/>
                  <a:pt x="29" y="300"/>
                  <a:pt x="29" y="300"/>
                </a:cubicBezTo>
                <a:cubicBezTo>
                  <a:pt x="29" y="300"/>
                  <a:pt x="30" y="300"/>
                  <a:pt x="30" y="300"/>
                </a:cubicBezTo>
                <a:cubicBezTo>
                  <a:pt x="30" y="300"/>
                  <a:pt x="30" y="300"/>
                  <a:pt x="29" y="300"/>
                </a:cubicBezTo>
                <a:close/>
                <a:moveTo>
                  <a:pt x="46" y="305"/>
                </a:moveTo>
                <a:cubicBezTo>
                  <a:pt x="46" y="305"/>
                  <a:pt x="46" y="305"/>
                  <a:pt x="46" y="305"/>
                </a:cubicBezTo>
                <a:cubicBezTo>
                  <a:pt x="46" y="305"/>
                  <a:pt x="46" y="305"/>
                  <a:pt x="46" y="305"/>
                </a:cubicBezTo>
                <a:cubicBezTo>
                  <a:pt x="46" y="305"/>
                  <a:pt x="45" y="305"/>
                  <a:pt x="46" y="305"/>
                </a:cubicBezTo>
                <a:close/>
                <a:moveTo>
                  <a:pt x="34" y="306"/>
                </a:moveTo>
                <a:cubicBezTo>
                  <a:pt x="34" y="306"/>
                  <a:pt x="33" y="306"/>
                  <a:pt x="34" y="306"/>
                </a:cubicBezTo>
                <a:close/>
                <a:moveTo>
                  <a:pt x="33" y="305"/>
                </a:moveTo>
                <a:cubicBezTo>
                  <a:pt x="32" y="305"/>
                  <a:pt x="34" y="304"/>
                  <a:pt x="33" y="305"/>
                </a:cubicBezTo>
                <a:close/>
                <a:moveTo>
                  <a:pt x="33" y="304"/>
                </a:moveTo>
                <a:cubicBezTo>
                  <a:pt x="32" y="305"/>
                  <a:pt x="33" y="304"/>
                  <a:pt x="33" y="304"/>
                </a:cubicBezTo>
                <a:close/>
                <a:moveTo>
                  <a:pt x="31" y="300"/>
                </a:moveTo>
                <a:cubicBezTo>
                  <a:pt x="31" y="300"/>
                  <a:pt x="30" y="300"/>
                  <a:pt x="30" y="300"/>
                </a:cubicBezTo>
                <a:cubicBezTo>
                  <a:pt x="30" y="300"/>
                  <a:pt x="30" y="301"/>
                  <a:pt x="31" y="300"/>
                </a:cubicBezTo>
                <a:close/>
                <a:moveTo>
                  <a:pt x="27" y="296"/>
                </a:moveTo>
                <a:cubicBezTo>
                  <a:pt x="27" y="296"/>
                  <a:pt x="26" y="296"/>
                  <a:pt x="27" y="296"/>
                </a:cubicBezTo>
                <a:close/>
                <a:moveTo>
                  <a:pt x="29" y="298"/>
                </a:moveTo>
                <a:cubicBezTo>
                  <a:pt x="28" y="298"/>
                  <a:pt x="29" y="298"/>
                  <a:pt x="29" y="298"/>
                </a:cubicBezTo>
                <a:close/>
                <a:moveTo>
                  <a:pt x="26" y="295"/>
                </a:moveTo>
                <a:cubicBezTo>
                  <a:pt x="27" y="295"/>
                  <a:pt x="26" y="296"/>
                  <a:pt x="26" y="295"/>
                </a:cubicBezTo>
                <a:close/>
                <a:moveTo>
                  <a:pt x="43" y="301"/>
                </a:moveTo>
                <a:cubicBezTo>
                  <a:pt x="42" y="301"/>
                  <a:pt x="45" y="300"/>
                  <a:pt x="43" y="301"/>
                </a:cubicBezTo>
                <a:close/>
                <a:moveTo>
                  <a:pt x="35" y="314"/>
                </a:moveTo>
                <a:cubicBezTo>
                  <a:pt x="35" y="313"/>
                  <a:pt x="34" y="314"/>
                  <a:pt x="35" y="314"/>
                </a:cubicBezTo>
                <a:close/>
                <a:moveTo>
                  <a:pt x="29" y="298"/>
                </a:moveTo>
                <a:cubicBezTo>
                  <a:pt x="28" y="299"/>
                  <a:pt x="29" y="298"/>
                  <a:pt x="29" y="298"/>
                </a:cubicBezTo>
                <a:close/>
                <a:moveTo>
                  <a:pt x="33" y="310"/>
                </a:moveTo>
                <a:cubicBezTo>
                  <a:pt x="33" y="310"/>
                  <a:pt x="33" y="310"/>
                  <a:pt x="33" y="310"/>
                </a:cubicBezTo>
                <a:cubicBezTo>
                  <a:pt x="33" y="310"/>
                  <a:pt x="33" y="310"/>
                  <a:pt x="33" y="310"/>
                </a:cubicBezTo>
                <a:cubicBezTo>
                  <a:pt x="33" y="310"/>
                  <a:pt x="32" y="310"/>
                  <a:pt x="33" y="310"/>
                </a:cubicBezTo>
                <a:close/>
                <a:moveTo>
                  <a:pt x="46" y="336"/>
                </a:moveTo>
                <a:cubicBezTo>
                  <a:pt x="48" y="335"/>
                  <a:pt x="44" y="337"/>
                  <a:pt x="46" y="336"/>
                </a:cubicBezTo>
                <a:close/>
                <a:moveTo>
                  <a:pt x="44" y="304"/>
                </a:moveTo>
                <a:cubicBezTo>
                  <a:pt x="43" y="305"/>
                  <a:pt x="45" y="304"/>
                  <a:pt x="44" y="304"/>
                </a:cubicBezTo>
                <a:close/>
                <a:moveTo>
                  <a:pt x="39" y="320"/>
                </a:moveTo>
                <a:cubicBezTo>
                  <a:pt x="39" y="321"/>
                  <a:pt x="40" y="320"/>
                  <a:pt x="39" y="320"/>
                </a:cubicBezTo>
                <a:close/>
                <a:moveTo>
                  <a:pt x="46" y="337"/>
                </a:moveTo>
                <a:cubicBezTo>
                  <a:pt x="47" y="337"/>
                  <a:pt x="45" y="338"/>
                  <a:pt x="46" y="337"/>
                </a:cubicBezTo>
                <a:close/>
                <a:moveTo>
                  <a:pt x="36" y="315"/>
                </a:moveTo>
                <a:cubicBezTo>
                  <a:pt x="35" y="316"/>
                  <a:pt x="37" y="314"/>
                  <a:pt x="36" y="315"/>
                </a:cubicBezTo>
                <a:close/>
                <a:moveTo>
                  <a:pt x="40" y="322"/>
                </a:moveTo>
                <a:cubicBezTo>
                  <a:pt x="41" y="321"/>
                  <a:pt x="39" y="322"/>
                  <a:pt x="40" y="322"/>
                </a:cubicBezTo>
                <a:close/>
                <a:moveTo>
                  <a:pt x="38" y="320"/>
                </a:moveTo>
                <a:cubicBezTo>
                  <a:pt x="38" y="320"/>
                  <a:pt x="37" y="320"/>
                  <a:pt x="38" y="320"/>
                </a:cubicBezTo>
                <a:close/>
                <a:moveTo>
                  <a:pt x="45" y="341"/>
                </a:moveTo>
                <a:cubicBezTo>
                  <a:pt x="45" y="341"/>
                  <a:pt x="48" y="340"/>
                  <a:pt x="49" y="340"/>
                </a:cubicBezTo>
                <a:cubicBezTo>
                  <a:pt x="49" y="340"/>
                  <a:pt x="47" y="338"/>
                  <a:pt x="47" y="338"/>
                </a:cubicBezTo>
                <a:cubicBezTo>
                  <a:pt x="47" y="339"/>
                  <a:pt x="45" y="341"/>
                  <a:pt x="45" y="341"/>
                </a:cubicBezTo>
                <a:close/>
                <a:moveTo>
                  <a:pt x="49" y="312"/>
                </a:moveTo>
                <a:cubicBezTo>
                  <a:pt x="50" y="312"/>
                  <a:pt x="49" y="312"/>
                  <a:pt x="49" y="312"/>
                </a:cubicBezTo>
                <a:close/>
                <a:moveTo>
                  <a:pt x="48" y="310"/>
                </a:moveTo>
                <a:cubicBezTo>
                  <a:pt x="49" y="310"/>
                  <a:pt x="48" y="311"/>
                  <a:pt x="48" y="310"/>
                </a:cubicBezTo>
                <a:close/>
                <a:moveTo>
                  <a:pt x="48" y="311"/>
                </a:moveTo>
                <a:cubicBezTo>
                  <a:pt x="47" y="312"/>
                  <a:pt x="49" y="311"/>
                  <a:pt x="48" y="311"/>
                </a:cubicBezTo>
                <a:close/>
                <a:moveTo>
                  <a:pt x="46" y="337"/>
                </a:moveTo>
                <a:cubicBezTo>
                  <a:pt x="46" y="337"/>
                  <a:pt x="46" y="337"/>
                  <a:pt x="47" y="338"/>
                </a:cubicBezTo>
                <a:cubicBezTo>
                  <a:pt x="47" y="337"/>
                  <a:pt x="47" y="337"/>
                  <a:pt x="46" y="337"/>
                </a:cubicBezTo>
                <a:close/>
                <a:moveTo>
                  <a:pt x="52" y="312"/>
                </a:moveTo>
                <a:cubicBezTo>
                  <a:pt x="51" y="312"/>
                  <a:pt x="51" y="312"/>
                  <a:pt x="51" y="312"/>
                </a:cubicBezTo>
                <a:cubicBezTo>
                  <a:pt x="51" y="312"/>
                  <a:pt x="51" y="312"/>
                  <a:pt x="52" y="312"/>
                </a:cubicBezTo>
                <a:close/>
                <a:moveTo>
                  <a:pt x="50" y="315"/>
                </a:moveTo>
                <a:cubicBezTo>
                  <a:pt x="50" y="315"/>
                  <a:pt x="51" y="315"/>
                  <a:pt x="50" y="315"/>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582" name="Google Shape;582;p23"/>
          <p:cNvSpPr txBox="1"/>
          <p:nvPr/>
        </p:nvSpPr>
        <p:spPr>
          <a:xfrm>
            <a:off x="8456909" y="4126957"/>
            <a:ext cx="3049279" cy="43088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tr-TR" sz="2200">
                <a:solidFill>
                  <a:srgbClr val="AEBD72"/>
                </a:solidFill>
                <a:latin typeface="Rockwell"/>
                <a:ea typeface="Rockwell"/>
                <a:cs typeface="Rockwell"/>
                <a:sym typeface="Rockwell"/>
              </a:rPr>
              <a:t>Organization</a:t>
            </a:r>
            <a:endParaRPr b="1" sz="2200">
              <a:solidFill>
                <a:srgbClr val="AEBD72"/>
              </a:solidFill>
              <a:latin typeface="Rockwell"/>
              <a:ea typeface="Rockwell"/>
              <a:cs typeface="Rockwell"/>
              <a:sym typeface="Rockwell"/>
            </a:endParaRPr>
          </a:p>
        </p:txBody>
      </p:sp>
      <p:sp>
        <p:nvSpPr>
          <p:cNvPr id="583" name="Google Shape;583;p23"/>
          <p:cNvSpPr txBox="1"/>
          <p:nvPr/>
        </p:nvSpPr>
        <p:spPr>
          <a:xfrm>
            <a:off x="8456910" y="4547282"/>
            <a:ext cx="2867594" cy="1061829"/>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tr-TR" sz="1400">
                <a:solidFill>
                  <a:srgbClr val="FFFFFF"/>
                </a:solidFill>
                <a:latin typeface="Rockwell"/>
                <a:ea typeface="Rockwell"/>
                <a:cs typeface="Rockwell"/>
                <a:sym typeface="Rockwell"/>
              </a:rPr>
              <a:t>We create a solid user-product relationship, one thats long and fruitful.</a:t>
            </a:r>
            <a:endParaRPr sz="1400">
              <a:solidFill>
                <a:srgbClr val="FFFFFF"/>
              </a:solidFill>
              <a:latin typeface="Rockwell"/>
              <a:ea typeface="Rockwell"/>
              <a:cs typeface="Rockwell"/>
              <a:sym typeface="Rockwell"/>
            </a:endParaRPr>
          </a:p>
        </p:txBody>
      </p:sp>
      <p:sp>
        <p:nvSpPr>
          <p:cNvPr id="584" name="Google Shape;584;p23"/>
          <p:cNvSpPr/>
          <p:nvPr/>
        </p:nvSpPr>
        <p:spPr>
          <a:xfrm flipH="1">
            <a:off x="7130533" y="4282619"/>
            <a:ext cx="1144692" cy="630483"/>
          </a:xfrm>
          <a:custGeom>
            <a:rect b="b" l="l" r="r" t="t"/>
            <a:pathLst>
              <a:path extrusionOk="0" h="342" w="524">
                <a:moveTo>
                  <a:pt x="511" y="31"/>
                </a:moveTo>
                <a:cubicBezTo>
                  <a:pt x="510" y="32"/>
                  <a:pt x="510" y="33"/>
                  <a:pt x="509" y="34"/>
                </a:cubicBezTo>
                <a:cubicBezTo>
                  <a:pt x="510" y="33"/>
                  <a:pt x="511" y="32"/>
                  <a:pt x="511" y="31"/>
                </a:cubicBezTo>
                <a:close/>
                <a:moveTo>
                  <a:pt x="497" y="63"/>
                </a:moveTo>
                <a:cubicBezTo>
                  <a:pt x="497" y="63"/>
                  <a:pt x="497" y="63"/>
                  <a:pt x="497" y="63"/>
                </a:cubicBezTo>
                <a:close/>
                <a:moveTo>
                  <a:pt x="508" y="37"/>
                </a:moveTo>
                <a:cubicBezTo>
                  <a:pt x="508" y="38"/>
                  <a:pt x="508" y="39"/>
                  <a:pt x="508" y="37"/>
                </a:cubicBezTo>
                <a:close/>
                <a:moveTo>
                  <a:pt x="282" y="283"/>
                </a:moveTo>
                <a:cubicBezTo>
                  <a:pt x="281" y="283"/>
                  <a:pt x="281" y="283"/>
                  <a:pt x="280" y="284"/>
                </a:cubicBezTo>
                <a:cubicBezTo>
                  <a:pt x="281" y="284"/>
                  <a:pt x="281" y="283"/>
                  <a:pt x="282" y="283"/>
                </a:cubicBezTo>
                <a:close/>
                <a:moveTo>
                  <a:pt x="234" y="300"/>
                </a:moveTo>
                <a:cubicBezTo>
                  <a:pt x="233" y="300"/>
                  <a:pt x="232" y="300"/>
                  <a:pt x="232" y="301"/>
                </a:cubicBezTo>
                <a:cubicBezTo>
                  <a:pt x="233" y="301"/>
                  <a:pt x="233" y="301"/>
                  <a:pt x="234" y="300"/>
                </a:cubicBezTo>
                <a:close/>
                <a:moveTo>
                  <a:pt x="494" y="71"/>
                </a:moveTo>
                <a:cubicBezTo>
                  <a:pt x="493" y="72"/>
                  <a:pt x="493" y="73"/>
                  <a:pt x="493" y="74"/>
                </a:cubicBezTo>
                <a:cubicBezTo>
                  <a:pt x="494" y="73"/>
                  <a:pt x="494" y="72"/>
                  <a:pt x="494" y="71"/>
                </a:cubicBezTo>
                <a:close/>
                <a:moveTo>
                  <a:pt x="348" y="234"/>
                </a:moveTo>
                <a:cubicBezTo>
                  <a:pt x="348" y="234"/>
                  <a:pt x="347" y="234"/>
                  <a:pt x="347" y="234"/>
                </a:cubicBezTo>
                <a:cubicBezTo>
                  <a:pt x="350" y="233"/>
                  <a:pt x="352" y="232"/>
                  <a:pt x="353" y="230"/>
                </a:cubicBezTo>
                <a:cubicBezTo>
                  <a:pt x="353" y="230"/>
                  <a:pt x="353" y="230"/>
                  <a:pt x="353" y="230"/>
                </a:cubicBezTo>
                <a:cubicBezTo>
                  <a:pt x="353" y="231"/>
                  <a:pt x="350" y="233"/>
                  <a:pt x="348" y="234"/>
                </a:cubicBezTo>
                <a:close/>
                <a:moveTo>
                  <a:pt x="327" y="249"/>
                </a:moveTo>
                <a:cubicBezTo>
                  <a:pt x="328" y="248"/>
                  <a:pt x="334" y="246"/>
                  <a:pt x="334" y="245"/>
                </a:cubicBezTo>
                <a:cubicBezTo>
                  <a:pt x="333" y="244"/>
                  <a:pt x="328" y="248"/>
                  <a:pt x="327" y="249"/>
                </a:cubicBezTo>
                <a:close/>
                <a:moveTo>
                  <a:pt x="336" y="243"/>
                </a:moveTo>
                <a:cubicBezTo>
                  <a:pt x="336" y="243"/>
                  <a:pt x="340" y="240"/>
                  <a:pt x="340" y="240"/>
                </a:cubicBezTo>
                <a:cubicBezTo>
                  <a:pt x="339" y="240"/>
                  <a:pt x="336" y="242"/>
                  <a:pt x="336" y="243"/>
                </a:cubicBezTo>
                <a:close/>
                <a:moveTo>
                  <a:pt x="383" y="207"/>
                </a:moveTo>
                <a:cubicBezTo>
                  <a:pt x="384" y="206"/>
                  <a:pt x="385" y="205"/>
                  <a:pt x="386" y="204"/>
                </a:cubicBezTo>
                <a:cubicBezTo>
                  <a:pt x="386" y="204"/>
                  <a:pt x="383" y="207"/>
                  <a:pt x="383" y="207"/>
                </a:cubicBezTo>
                <a:close/>
                <a:moveTo>
                  <a:pt x="324" y="251"/>
                </a:moveTo>
                <a:cubicBezTo>
                  <a:pt x="324" y="251"/>
                  <a:pt x="325" y="251"/>
                  <a:pt x="326" y="250"/>
                </a:cubicBezTo>
                <a:cubicBezTo>
                  <a:pt x="327" y="249"/>
                  <a:pt x="324" y="251"/>
                  <a:pt x="324" y="251"/>
                </a:cubicBezTo>
                <a:close/>
                <a:moveTo>
                  <a:pt x="395" y="195"/>
                </a:moveTo>
                <a:cubicBezTo>
                  <a:pt x="395" y="195"/>
                  <a:pt x="393" y="199"/>
                  <a:pt x="395" y="195"/>
                </a:cubicBezTo>
                <a:close/>
                <a:moveTo>
                  <a:pt x="388" y="201"/>
                </a:moveTo>
                <a:cubicBezTo>
                  <a:pt x="388" y="201"/>
                  <a:pt x="391" y="198"/>
                  <a:pt x="391" y="198"/>
                </a:cubicBezTo>
                <a:cubicBezTo>
                  <a:pt x="390" y="199"/>
                  <a:pt x="389" y="200"/>
                  <a:pt x="388" y="201"/>
                </a:cubicBezTo>
                <a:close/>
                <a:moveTo>
                  <a:pt x="519" y="12"/>
                </a:moveTo>
                <a:cubicBezTo>
                  <a:pt x="519" y="13"/>
                  <a:pt x="519" y="13"/>
                  <a:pt x="519" y="13"/>
                </a:cubicBezTo>
                <a:cubicBezTo>
                  <a:pt x="519" y="13"/>
                  <a:pt x="519" y="13"/>
                  <a:pt x="519" y="12"/>
                </a:cubicBezTo>
                <a:close/>
                <a:moveTo>
                  <a:pt x="230" y="299"/>
                </a:moveTo>
                <a:cubicBezTo>
                  <a:pt x="232" y="299"/>
                  <a:pt x="233" y="299"/>
                  <a:pt x="234" y="298"/>
                </a:cubicBezTo>
                <a:cubicBezTo>
                  <a:pt x="233" y="298"/>
                  <a:pt x="231" y="298"/>
                  <a:pt x="230" y="299"/>
                </a:cubicBezTo>
                <a:close/>
                <a:moveTo>
                  <a:pt x="343" y="238"/>
                </a:moveTo>
                <a:cubicBezTo>
                  <a:pt x="343" y="238"/>
                  <a:pt x="345" y="236"/>
                  <a:pt x="347" y="234"/>
                </a:cubicBezTo>
                <a:cubicBezTo>
                  <a:pt x="345" y="236"/>
                  <a:pt x="343" y="237"/>
                  <a:pt x="343" y="238"/>
                </a:cubicBezTo>
                <a:close/>
                <a:moveTo>
                  <a:pt x="284" y="268"/>
                </a:moveTo>
                <a:cubicBezTo>
                  <a:pt x="283" y="267"/>
                  <a:pt x="282" y="268"/>
                  <a:pt x="281" y="268"/>
                </a:cubicBezTo>
                <a:cubicBezTo>
                  <a:pt x="280" y="269"/>
                  <a:pt x="279" y="269"/>
                  <a:pt x="277" y="270"/>
                </a:cubicBezTo>
                <a:cubicBezTo>
                  <a:pt x="278" y="271"/>
                  <a:pt x="284" y="269"/>
                  <a:pt x="284" y="268"/>
                </a:cubicBezTo>
                <a:close/>
                <a:moveTo>
                  <a:pt x="261" y="276"/>
                </a:moveTo>
                <a:cubicBezTo>
                  <a:pt x="262" y="276"/>
                  <a:pt x="262" y="276"/>
                  <a:pt x="263" y="276"/>
                </a:cubicBezTo>
                <a:cubicBezTo>
                  <a:pt x="262" y="276"/>
                  <a:pt x="261" y="276"/>
                  <a:pt x="261" y="276"/>
                </a:cubicBezTo>
                <a:close/>
                <a:moveTo>
                  <a:pt x="209" y="295"/>
                </a:moveTo>
                <a:cubicBezTo>
                  <a:pt x="208" y="294"/>
                  <a:pt x="208" y="295"/>
                  <a:pt x="207" y="295"/>
                </a:cubicBezTo>
                <a:cubicBezTo>
                  <a:pt x="208" y="295"/>
                  <a:pt x="209" y="295"/>
                  <a:pt x="209" y="295"/>
                </a:cubicBezTo>
                <a:close/>
                <a:moveTo>
                  <a:pt x="273" y="272"/>
                </a:moveTo>
                <a:cubicBezTo>
                  <a:pt x="273" y="272"/>
                  <a:pt x="271" y="272"/>
                  <a:pt x="273" y="272"/>
                </a:cubicBezTo>
                <a:close/>
                <a:moveTo>
                  <a:pt x="250" y="280"/>
                </a:moveTo>
                <a:cubicBezTo>
                  <a:pt x="249" y="280"/>
                  <a:pt x="249" y="280"/>
                  <a:pt x="248" y="280"/>
                </a:cubicBezTo>
                <a:cubicBezTo>
                  <a:pt x="248" y="281"/>
                  <a:pt x="250" y="280"/>
                  <a:pt x="250" y="280"/>
                </a:cubicBezTo>
                <a:close/>
                <a:moveTo>
                  <a:pt x="280" y="270"/>
                </a:moveTo>
                <a:cubicBezTo>
                  <a:pt x="278" y="270"/>
                  <a:pt x="268" y="275"/>
                  <a:pt x="268" y="275"/>
                </a:cubicBezTo>
                <a:cubicBezTo>
                  <a:pt x="269" y="276"/>
                  <a:pt x="281" y="271"/>
                  <a:pt x="280" y="270"/>
                </a:cubicBezTo>
                <a:close/>
                <a:moveTo>
                  <a:pt x="228" y="302"/>
                </a:moveTo>
                <a:cubicBezTo>
                  <a:pt x="229" y="302"/>
                  <a:pt x="232" y="301"/>
                  <a:pt x="229" y="301"/>
                </a:cubicBezTo>
                <a:cubicBezTo>
                  <a:pt x="229" y="301"/>
                  <a:pt x="226" y="302"/>
                  <a:pt x="228" y="302"/>
                </a:cubicBezTo>
                <a:close/>
                <a:moveTo>
                  <a:pt x="404" y="181"/>
                </a:moveTo>
                <a:cubicBezTo>
                  <a:pt x="403" y="181"/>
                  <a:pt x="404" y="182"/>
                  <a:pt x="404" y="181"/>
                </a:cubicBezTo>
                <a:close/>
                <a:moveTo>
                  <a:pt x="297" y="262"/>
                </a:moveTo>
                <a:cubicBezTo>
                  <a:pt x="298" y="262"/>
                  <a:pt x="298" y="262"/>
                  <a:pt x="299" y="261"/>
                </a:cubicBezTo>
                <a:cubicBezTo>
                  <a:pt x="298" y="261"/>
                  <a:pt x="297" y="262"/>
                  <a:pt x="297" y="262"/>
                </a:cubicBezTo>
                <a:close/>
                <a:moveTo>
                  <a:pt x="275" y="271"/>
                </a:moveTo>
                <a:cubicBezTo>
                  <a:pt x="272" y="272"/>
                  <a:pt x="278" y="270"/>
                  <a:pt x="275" y="271"/>
                </a:cubicBezTo>
                <a:close/>
                <a:moveTo>
                  <a:pt x="165" y="309"/>
                </a:moveTo>
                <a:cubicBezTo>
                  <a:pt x="152" y="310"/>
                  <a:pt x="139" y="309"/>
                  <a:pt x="126" y="309"/>
                </a:cubicBezTo>
                <a:cubicBezTo>
                  <a:pt x="126" y="309"/>
                  <a:pt x="127" y="310"/>
                  <a:pt x="128" y="311"/>
                </a:cubicBezTo>
                <a:cubicBezTo>
                  <a:pt x="133" y="312"/>
                  <a:pt x="139" y="311"/>
                  <a:pt x="143" y="311"/>
                </a:cubicBezTo>
                <a:cubicBezTo>
                  <a:pt x="150" y="311"/>
                  <a:pt x="161" y="313"/>
                  <a:pt x="168" y="311"/>
                </a:cubicBezTo>
                <a:cubicBezTo>
                  <a:pt x="171" y="309"/>
                  <a:pt x="182" y="308"/>
                  <a:pt x="186" y="309"/>
                </a:cubicBezTo>
                <a:cubicBezTo>
                  <a:pt x="190" y="310"/>
                  <a:pt x="197" y="305"/>
                  <a:pt x="201" y="307"/>
                </a:cubicBezTo>
                <a:cubicBezTo>
                  <a:pt x="202" y="308"/>
                  <a:pt x="210" y="305"/>
                  <a:pt x="207" y="305"/>
                </a:cubicBezTo>
                <a:cubicBezTo>
                  <a:pt x="194" y="304"/>
                  <a:pt x="179" y="309"/>
                  <a:pt x="165" y="309"/>
                </a:cubicBezTo>
                <a:close/>
                <a:moveTo>
                  <a:pt x="160" y="311"/>
                </a:moveTo>
                <a:cubicBezTo>
                  <a:pt x="160" y="310"/>
                  <a:pt x="160" y="312"/>
                  <a:pt x="160" y="311"/>
                </a:cubicBezTo>
                <a:close/>
                <a:moveTo>
                  <a:pt x="204" y="304"/>
                </a:moveTo>
                <a:cubicBezTo>
                  <a:pt x="205" y="304"/>
                  <a:pt x="206" y="304"/>
                  <a:pt x="206" y="304"/>
                </a:cubicBezTo>
                <a:cubicBezTo>
                  <a:pt x="205" y="303"/>
                  <a:pt x="205" y="304"/>
                  <a:pt x="204" y="304"/>
                </a:cubicBezTo>
                <a:close/>
                <a:moveTo>
                  <a:pt x="521" y="8"/>
                </a:moveTo>
                <a:cubicBezTo>
                  <a:pt x="520" y="9"/>
                  <a:pt x="520" y="11"/>
                  <a:pt x="519" y="12"/>
                </a:cubicBezTo>
                <a:cubicBezTo>
                  <a:pt x="520" y="11"/>
                  <a:pt x="520" y="10"/>
                  <a:pt x="521" y="10"/>
                </a:cubicBezTo>
                <a:cubicBezTo>
                  <a:pt x="520" y="11"/>
                  <a:pt x="520" y="11"/>
                  <a:pt x="520" y="12"/>
                </a:cubicBezTo>
                <a:cubicBezTo>
                  <a:pt x="520" y="12"/>
                  <a:pt x="524" y="6"/>
                  <a:pt x="521" y="8"/>
                </a:cubicBezTo>
                <a:close/>
                <a:moveTo>
                  <a:pt x="196" y="293"/>
                </a:moveTo>
                <a:cubicBezTo>
                  <a:pt x="195" y="292"/>
                  <a:pt x="196" y="294"/>
                  <a:pt x="196" y="293"/>
                </a:cubicBezTo>
                <a:close/>
                <a:moveTo>
                  <a:pt x="206" y="290"/>
                </a:moveTo>
                <a:cubicBezTo>
                  <a:pt x="206" y="290"/>
                  <a:pt x="202" y="291"/>
                  <a:pt x="201" y="291"/>
                </a:cubicBezTo>
                <a:cubicBezTo>
                  <a:pt x="202" y="291"/>
                  <a:pt x="206" y="291"/>
                  <a:pt x="206" y="290"/>
                </a:cubicBezTo>
                <a:close/>
                <a:moveTo>
                  <a:pt x="46" y="275"/>
                </a:moveTo>
                <a:cubicBezTo>
                  <a:pt x="46" y="276"/>
                  <a:pt x="49" y="278"/>
                  <a:pt x="50" y="277"/>
                </a:cubicBezTo>
                <a:cubicBezTo>
                  <a:pt x="50" y="276"/>
                  <a:pt x="46" y="275"/>
                  <a:pt x="46" y="275"/>
                </a:cubicBezTo>
                <a:close/>
                <a:moveTo>
                  <a:pt x="179" y="295"/>
                </a:moveTo>
                <a:cubicBezTo>
                  <a:pt x="180" y="295"/>
                  <a:pt x="181" y="294"/>
                  <a:pt x="182" y="294"/>
                </a:cubicBezTo>
                <a:cubicBezTo>
                  <a:pt x="182" y="293"/>
                  <a:pt x="179" y="295"/>
                  <a:pt x="179" y="295"/>
                </a:cubicBezTo>
                <a:close/>
                <a:moveTo>
                  <a:pt x="108" y="297"/>
                </a:moveTo>
                <a:cubicBezTo>
                  <a:pt x="108" y="298"/>
                  <a:pt x="108" y="296"/>
                  <a:pt x="108" y="297"/>
                </a:cubicBezTo>
                <a:close/>
                <a:moveTo>
                  <a:pt x="501" y="39"/>
                </a:moveTo>
                <a:cubicBezTo>
                  <a:pt x="499" y="45"/>
                  <a:pt x="491" y="56"/>
                  <a:pt x="490" y="63"/>
                </a:cubicBezTo>
                <a:cubicBezTo>
                  <a:pt x="491" y="56"/>
                  <a:pt x="498" y="46"/>
                  <a:pt x="500" y="40"/>
                </a:cubicBezTo>
                <a:cubicBezTo>
                  <a:pt x="502" y="34"/>
                  <a:pt x="504" y="29"/>
                  <a:pt x="507" y="24"/>
                </a:cubicBezTo>
                <a:cubicBezTo>
                  <a:pt x="509" y="20"/>
                  <a:pt x="510" y="11"/>
                  <a:pt x="511" y="10"/>
                </a:cubicBezTo>
                <a:cubicBezTo>
                  <a:pt x="516" y="1"/>
                  <a:pt x="510" y="6"/>
                  <a:pt x="509" y="3"/>
                </a:cubicBezTo>
                <a:cubicBezTo>
                  <a:pt x="509" y="2"/>
                  <a:pt x="509" y="1"/>
                  <a:pt x="509" y="0"/>
                </a:cubicBezTo>
                <a:cubicBezTo>
                  <a:pt x="506" y="3"/>
                  <a:pt x="493" y="23"/>
                  <a:pt x="494" y="27"/>
                </a:cubicBezTo>
                <a:cubicBezTo>
                  <a:pt x="492" y="22"/>
                  <a:pt x="503" y="9"/>
                  <a:pt x="505" y="5"/>
                </a:cubicBezTo>
                <a:cubicBezTo>
                  <a:pt x="504" y="4"/>
                  <a:pt x="504" y="4"/>
                  <a:pt x="503" y="5"/>
                </a:cubicBezTo>
                <a:cubicBezTo>
                  <a:pt x="498" y="11"/>
                  <a:pt x="495" y="20"/>
                  <a:pt x="492" y="27"/>
                </a:cubicBezTo>
                <a:cubicBezTo>
                  <a:pt x="489" y="33"/>
                  <a:pt x="482" y="43"/>
                  <a:pt x="482" y="51"/>
                </a:cubicBezTo>
                <a:cubicBezTo>
                  <a:pt x="483" y="50"/>
                  <a:pt x="483" y="49"/>
                  <a:pt x="484" y="49"/>
                </a:cubicBezTo>
                <a:cubicBezTo>
                  <a:pt x="486" y="48"/>
                  <a:pt x="481" y="54"/>
                  <a:pt x="482" y="54"/>
                </a:cubicBezTo>
                <a:cubicBezTo>
                  <a:pt x="482" y="53"/>
                  <a:pt x="482" y="53"/>
                  <a:pt x="482" y="52"/>
                </a:cubicBezTo>
                <a:cubicBezTo>
                  <a:pt x="478" y="53"/>
                  <a:pt x="469" y="80"/>
                  <a:pt x="467" y="86"/>
                </a:cubicBezTo>
                <a:cubicBezTo>
                  <a:pt x="464" y="95"/>
                  <a:pt x="458" y="104"/>
                  <a:pt x="453" y="114"/>
                </a:cubicBezTo>
                <a:cubicBezTo>
                  <a:pt x="454" y="113"/>
                  <a:pt x="425" y="159"/>
                  <a:pt x="424" y="159"/>
                </a:cubicBezTo>
                <a:cubicBezTo>
                  <a:pt x="424" y="158"/>
                  <a:pt x="424" y="158"/>
                  <a:pt x="424" y="157"/>
                </a:cubicBezTo>
                <a:cubicBezTo>
                  <a:pt x="420" y="159"/>
                  <a:pt x="413" y="171"/>
                  <a:pt x="410" y="175"/>
                </a:cubicBezTo>
                <a:cubicBezTo>
                  <a:pt x="407" y="180"/>
                  <a:pt x="401" y="185"/>
                  <a:pt x="398" y="188"/>
                </a:cubicBezTo>
                <a:cubicBezTo>
                  <a:pt x="396" y="191"/>
                  <a:pt x="365" y="218"/>
                  <a:pt x="365" y="218"/>
                </a:cubicBezTo>
                <a:cubicBezTo>
                  <a:pt x="365" y="218"/>
                  <a:pt x="365" y="217"/>
                  <a:pt x="366" y="217"/>
                </a:cubicBezTo>
                <a:cubicBezTo>
                  <a:pt x="364" y="217"/>
                  <a:pt x="361" y="225"/>
                  <a:pt x="359" y="224"/>
                </a:cubicBezTo>
                <a:cubicBezTo>
                  <a:pt x="359" y="223"/>
                  <a:pt x="360" y="223"/>
                  <a:pt x="360" y="222"/>
                </a:cubicBezTo>
                <a:cubicBezTo>
                  <a:pt x="359" y="221"/>
                  <a:pt x="356" y="225"/>
                  <a:pt x="354" y="227"/>
                </a:cubicBezTo>
                <a:cubicBezTo>
                  <a:pt x="349" y="229"/>
                  <a:pt x="342" y="235"/>
                  <a:pt x="339" y="237"/>
                </a:cubicBezTo>
                <a:cubicBezTo>
                  <a:pt x="334" y="241"/>
                  <a:pt x="327" y="245"/>
                  <a:pt x="321" y="248"/>
                </a:cubicBezTo>
                <a:cubicBezTo>
                  <a:pt x="319" y="250"/>
                  <a:pt x="295" y="264"/>
                  <a:pt x="295" y="263"/>
                </a:cubicBezTo>
                <a:cubicBezTo>
                  <a:pt x="294" y="263"/>
                  <a:pt x="288" y="266"/>
                  <a:pt x="285" y="268"/>
                </a:cubicBezTo>
                <a:cubicBezTo>
                  <a:pt x="289" y="265"/>
                  <a:pt x="302" y="261"/>
                  <a:pt x="305" y="260"/>
                </a:cubicBezTo>
                <a:cubicBezTo>
                  <a:pt x="313" y="256"/>
                  <a:pt x="320" y="252"/>
                  <a:pt x="327" y="247"/>
                </a:cubicBezTo>
                <a:cubicBezTo>
                  <a:pt x="331" y="244"/>
                  <a:pt x="339" y="241"/>
                  <a:pt x="342" y="237"/>
                </a:cubicBezTo>
                <a:cubicBezTo>
                  <a:pt x="343" y="237"/>
                  <a:pt x="345" y="235"/>
                  <a:pt x="348" y="234"/>
                </a:cubicBezTo>
                <a:cubicBezTo>
                  <a:pt x="350" y="233"/>
                  <a:pt x="351" y="232"/>
                  <a:pt x="353" y="230"/>
                </a:cubicBezTo>
                <a:cubicBezTo>
                  <a:pt x="354" y="230"/>
                  <a:pt x="354" y="230"/>
                  <a:pt x="354" y="230"/>
                </a:cubicBezTo>
                <a:cubicBezTo>
                  <a:pt x="354" y="230"/>
                  <a:pt x="354" y="230"/>
                  <a:pt x="353" y="230"/>
                </a:cubicBezTo>
                <a:cubicBezTo>
                  <a:pt x="361" y="225"/>
                  <a:pt x="370" y="219"/>
                  <a:pt x="370" y="218"/>
                </a:cubicBezTo>
                <a:cubicBezTo>
                  <a:pt x="369" y="218"/>
                  <a:pt x="368" y="219"/>
                  <a:pt x="367" y="219"/>
                </a:cubicBezTo>
                <a:cubicBezTo>
                  <a:pt x="370" y="217"/>
                  <a:pt x="378" y="208"/>
                  <a:pt x="379" y="209"/>
                </a:cubicBezTo>
                <a:cubicBezTo>
                  <a:pt x="379" y="210"/>
                  <a:pt x="372" y="215"/>
                  <a:pt x="372" y="216"/>
                </a:cubicBezTo>
                <a:cubicBezTo>
                  <a:pt x="373" y="216"/>
                  <a:pt x="381" y="209"/>
                  <a:pt x="381" y="208"/>
                </a:cubicBezTo>
                <a:cubicBezTo>
                  <a:pt x="381" y="208"/>
                  <a:pt x="380" y="208"/>
                  <a:pt x="380" y="208"/>
                </a:cubicBezTo>
                <a:cubicBezTo>
                  <a:pt x="381" y="206"/>
                  <a:pt x="398" y="191"/>
                  <a:pt x="398" y="191"/>
                </a:cubicBezTo>
                <a:cubicBezTo>
                  <a:pt x="398" y="191"/>
                  <a:pt x="396" y="194"/>
                  <a:pt x="396" y="194"/>
                </a:cubicBezTo>
                <a:cubicBezTo>
                  <a:pt x="398" y="193"/>
                  <a:pt x="400" y="191"/>
                  <a:pt x="402" y="189"/>
                </a:cubicBezTo>
                <a:cubicBezTo>
                  <a:pt x="386" y="206"/>
                  <a:pt x="368" y="222"/>
                  <a:pt x="348" y="236"/>
                </a:cubicBezTo>
                <a:cubicBezTo>
                  <a:pt x="321" y="256"/>
                  <a:pt x="293" y="269"/>
                  <a:pt x="262" y="281"/>
                </a:cubicBezTo>
                <a:cubicBezTo>
                  <a:pt x="250" y="286"/>
                  <a:pt x="236" y="288"/>
                  <a:pt x="224" y="292"/>
                </a:cubicBezTo>
                <a:cubicBezTo>
                  <a:pt x="218" y="294"/>
                  <a:pt x="203" y="298"/>
                  <a:pt x="201" y="296"/>
                </a:cubicBezTo>
                <a:cubicBezTo>
                  <a:pt x="200" y="295"/>
                  <a:pt x="194" y="298"/>
                  <a:pt x="192" y="297"/>
                </a:cubicBezTo>
                <a:cubicBezTo>
                  <a:pt x="187" y="294"/>
                  <a:pt x="167" y="299"/>
                  <a:pt x="161" y="299"/>
                </a:cubicBezTo>
                <a:cubicBezTo>
                  <a:pt x="159" y="299"/>
                  <a:pt x="156" y="300"/>
                  <a:pt x="153" y="300"/>
                </a:cubicBezTo>
                <a:cubicBezTo>
                  <a:pt x="153" y="300"/>
                  <a:pt x="153" y="301"/>
                  <a:pt x="153" y="300"/>
                </a:cubicBezTo>
                <a:cubicBezTo>
                  <a:pt x="153" y="300"/>
                  <a:pt x="153" y="300"/>
                  <a:pt x="153" y="300"/>
                </a:cubicBezTo>
                <a:cubicBezTo>
                  <a:pt x="146" y="301"/>
                  <a:pt x="138" y="301"/>
                  <a:pt x="136" y="299"/>
                </a:cubicBezTo>
                <a:cubicBezTo>
                  <a:pt x="137" y="299"/>
                  <a:pt x="139" y="300"/>
                  <a:pt x="141" y="300"/>
                </a:cubicBezTo>
                <a:cubicBezTo>
                  <a:pt x="139" y="299"/>
                  <a:pt x="125" y="298"/>
                  <a:pt x="121" y="298"/>
                </a:cubicBezTo>
                <a:cubicBezTo>
                  <a:pt x="116" y="298"/>
                  <a:pt x="98" y="298"/>
                  <a:pt x="93" y="295"/>
                </a:cubicBezTo>
                <a:cubicBezTo>
                  <a:pt x="94" y="294"/>
                  <a:pt x="95" y="294"/>
                  <a:pt x="96" y="294"/>
                </a:cubicBezTo>
                <a:cubicBezTo>
                  <a:pt x="84" y="295"/>
                  <a:pt x="69" y="288"/>
                  <a:pt x="59" y="284"/>
                </a:cubicBezTo>
                <a:cubicBezTo>
                  <a:pt x="47" y="280"/>
                  <a:pt x="35" y="274"/>
                  <a:pt x="25" y="268"/>
                </a:cubicBezTo>
                <a:cubicBezTo>
                  <a:pt x="25" y="268"/>
                  <a:pt x="26" y="267"/>
                  <a:pt x="26" y="267"/>
                </a:cubicBezTo>
                <a:cubicBezTo>
                  <a:pt x="25" y="267"/>
                  <a:pt x="26" y="267"/>
                  <a:pt x="27" y="267"/>
                </a:cubicBezTo>
                <a:cubicBezTo>
                  <a:pt x="33" y="270"/>
                  <a:pt x="39" y="273"/>
                  <a:pt x="41" y="274"/>
                </a:cubicBezTo>
                <a:cubicBezTo>
                  <a:pt x="41" y="274"/>
                  <a:pt x="41" y="274"/>
                  <a:pt x="41" y="274"/>
                </a:cubicBezTo>
                <a:cubicBezTo>
                  <a:pt x="42" y="274"/>
                  <a:pt x="43" y="274"/>
                  <a:pt x="43" y="274"/>
                </a:cubicBezTo>
                <a:cubicBezTo>
                  <a:pt x="43" y="274"/>
                  <a:pt x="35" y="270"/>
                  <a:pt x="29" y="267"/>
                </a:cubicBezTo>
                <a:cubicBezTo>
                  <a:pt x="37" y="265"/>
                  <a:pt x="56" y="260"/>
                  <a:pt x="57" y="262"/>
                </a:cubicBezTo>
                <a:cubicBezTo>
                  <a:pt x="57" y="262"/>
                  <a:pt x="57" y="261"/>
                  <a:pt x="57" y="260"/>
                </a:cubicBezTo>
                <a:cubicBezTo>
                  <a:pt x="58" y="261"/>
                  <a:pt x="59" y="262"/>
                  <a:pt x="59" y="261"/>
                </a:cubicBezTo>
                <a:cubicBezTo>
                  <a:pt x="59" y="261"/>
                  <a:pt x="59" y="260"/>
                  <a:pt x="59" y="260"/>
                </a:cubicBezTo>
                <a:cubicBezTo>
                  <a:pt x="61" y="261"/>
                  <a:pt x="66" y="259"/>
                  <a:pt x="68" y="258"/>
                </a:cubicBezTo>
                <a:cubicBezTo>
                  <a:pt x="68" y="258"/>
                  <a:pt x="68" y="258"/>
                  <a:pt x="68" y="258"/>
                </a:cubicBezTo>
                <a:cubicBezTo>
                  <a:pt x="68" y="259"/>
                  <a:pt x="68" y="258"/>
                  <a:pt x="68" y="258"/>
                </a:cubicBezTo>
                <a:cubicBezTo>
                  <a:pt x="69" y="258"/>
                  <a:pt x="69" y="258"/>
                  <a:pt x="68" y="257"/>
                </a:cubicBezTo>
                <a:cubicBezTo>
                  <a:pt x="69" y="258"/>
                  <a:pt x="70" y="259"/>
                  <a:pt x="70" y="259"/>
                </a:cubicBezTo>
                <a:cubicBezTo>
                  <a:pt x="70" y="258"/>
                  <a:pt x="70" y="256"/>
                  <a:pt x="70" y="256"/>
                </a:cubicBezTo>
                <a:cubicBezTo>
                  <a:pt x="68" y="257"/>
                  <a:pt x="60" y="260"/>
                  <a:pt x="59" y="259"/>
                </a:cubicBezTo>
                <a:cubicBezTo>
                  <a:pt x="58" y="258"/>
                  <a:pt x="61" y="258"/>
                  <a:pt x="61" y="258"/>
                </a:cubicBezTo>
                <a:cubicBezTo>
                  <a:pt x="61" y="257"/>
                  <a:pt x="56" y="258"/>
                  <a:pt x="56" y="258"/>
                </a:cubicBezTo>
                <a:cubicBezTo>
                  <a:pt x="56" y="259"/>
                  <a:pt x="56" y="259"/>
                  <a:pt x="56" y="259"/>
                </a:cubicBezTo>
                <a:cubicBezTo>
                  <a:pt x="57" y="259"/>
                  <a:pt x="54" y="260"/>
                  <a:pt x="54" y="260"/>
                </a:cubicBezTo>
                <a:cubicBezTo>
                  <a:pt x="54" y="260"/>
                  <a:pt x="54" y="260"/>
                  <a:pt x="54" y="260"/>
                </a:cubicBezTo>
                <a:cubicBezTo>
                  <a:pt x="54" y="260"/>
                  <a:pt x="49" y="261"/>
                  <a:pt x="48" y="261"/>
                </a:cubicBezTo>
                <a:cubicBezTo>
                  <a:pt x="48" y="261"/>
                  <a:pt x="47" y="261"/>
                  <a:pt x="47" y="261"/>
                </a:cubicBezTo>
                <a:cubicBezTo>
                  <a:pt x="47" y="261"/>
                  <a:pt x="47" y="260"/>
                  <a:pt x="47" y="261"/>
                </a:cubicBezTo>
                <a:cubicBezTo>
                  <a:pt x="45" y="260"/>
                  <a:pt x="42" y="260"/>
                  <a:pt x="42" y="261"/>
                </a:cubicBezTo>
                <a:cubicBezTo>
                  <a:pt x="43" y="261"/>
                  <a:pt x="43" y="261"/>
                  <a:pt x="44" y="261"/>
                </a:cubicBezTo>
                <a:cubicBezTo>
                  <a:pt x="44" y="261"/>
                  <a:pt x="43" y="263"/>
                  <a:pt x="43" y="263"/>
                </a:cubicBezTo>
                <a:cubicBezTo>
                  <a:pt x="42" y="263"/>
                  <a:pt x="40" y="261"/>
                  <a:pt x="40" y="261"/>
                </a:cubicBezTo>
                <a:cubicBezTo>
                  <a:pt x="40" y="261"/>
                  <a:pt x="40" y="263"/>
                  <a:pt x="40" y="263"/>
                </a:cubicBezTo>
                <a:cubicBezTo>
                  <a:pt x="39" y="262"/>
                  <a:pt x="35" y="261"/>
                  <a:pt x="35" y="262"/>
                </a:cubicBezTo>
                <a:cubicBezTo>
                  <a:pt x="36" y="258"/>
                  <a:pt x="65" y="255"/>
                  <a:pt x="69" y="254"/>
                </a:cubicBezTo>
                <a:cubicBezTo>
                  <a:pt x="73" y="252"/>
                  <a:pt x="80" y="250"/>
                  <a:pt x="82" y="249"/>
                </a:cubicBezTo>
                <a:cubicBezTo>
                  <a:pt x="84" y="249"/>
                  <a:pt x="88" y="248"/>
                  <a:pt x="89" y="248"/>
                </a:cubicBezTo>
                <a:cubicBezTo>
                  <a:pt x="88" y="248"/>
                  <a:pt x="92" y="246"/>
                  <a:pt x="91" y="247"/>
                </a:cubicBezTo>
                <a:cubicBezTo>
                  <a:pt x="90" y="248"/>
                  <a:pt x="96" y="243"/>
                  <a:pt x="97" y="245"/>
                </a:cubicBezTo>
                <a:cubicBezTo>
                  <a:pt x="97" y="246"/>
                  <a:pt x="109" y="244"/>
                  <a:pt x="110" y="241"/>
                </a:cubicBezTo>
                <a:cubicBezTo>
                  <a:pt x="111" y="238"/>
                  <a:pt x="107" y="237"/>
                  <a:pt x="106" y="235"/>
                </a:cubicBezTo>
                <a:cubicBezTo>
                  <a:pt x="106" y="234"/>
                  <a:pt x="106" y="234"/>
                  <a:pt x="106" y="233"/>
                </a:cubicBezTo>
                <a:cubicBezTo>
                  <a:pt x="104" y="235"/>
                  <a:pt x="98" y="235"/>
                  <a:pt x="99" y="237"/>
                </a:cubicBezTo>
                <a:cubicBezTo>
                  <a:pt x="99" y="237"/>
                  <a:pt x="105" y="235"/>
                  <a:pt x="105" y="235"/>
                </a:cubicBezTo>
                <a:cubicBezTo>
                  <a:pt x="106" y="235"/>
                  <a:pt x="104" y="237"/>
                  <a:pt x="105" y="237"/>
                </a:cubicBezTo>
                <a:cubicBezTo>
                  <a:pt x="104" y="237"/>
                  <a:pt x="104" y="237"/>
                  <a:pt x="103" y="237"/>
                </a:cubicBezTo>
                <a:cubicBezTo>
                  <a:pt x="103" y="237"/>
                  <a:pt x="103" y="237"/>
                  <a:pt x="103" y="237"/>
                </a:cubicBezTo>
                <a:cubicBezTo>
                  <a:pt x="94" y="238"/>
                  <a:pt x="83" y="242"/>
                  <a:pt x="74" y="245"/>
                </a:cubicBezTo>
                <a:cubicBezTo>
                  <a:pt x="65" y="248"/>
                  <a:pt x="56" y="250"/>
                  <a:pt x="47" y="251"/>
                </a:cubicBezTo>
                <a:cubicBezTo>
                  <a:pt x="45" y="252"/>
                  <a:pt x="31" y="253"/>
                  <a:pt x="28" y="255"/>
                </a:cubicBezTo>
                <a:cubicBezTo>
                  <a:pt x="33" y="251"/>
                  <a:pt x="61" y="248"/>
                  <a:pt x="60" y="246"/>
                </a:cubicBezTo>
                <a:cubicBezTo>
                  <a:pt x="60" y="246"/>
                  <a:pt x="58" y="246"/>
                  <a:pt x="58" y="246"/>
                </a:cubicBezTo>
                <a:cubicBezTo>
                  <a:pt x="58" y="246"/>
                  <a:pt x="61" y="245"/>
                  <a:pt x="61" y="245"/>
                </a:cubicBezTo>
                <a:cubicBezTo>
                  <a:pt x="61" y="246"/>
                  <a:pt x="61" y="246"/>
                  <a:pt x="62" y="247"/>
                </a:cubicBezTo>
                <a:cubicBezTo>
                  <a:pt x="62" y="247"/>
                  <a:pt x="63" y="244"/>
                  <a:pt x="63" y="244"/>
                </a:cubicBezTo>
                <a:cubicBezTo>
                  <a:pt x="63" y="245"/>
                  <a:pt x="65" y="247"/>
                  <a:pt x="65" y="246"/>
                </a:cubicBezTo>
                <a:cubicBezTo>
                  <a:pt x="65" y="246"/>
                  <a:pt x="64" y="244"/>
                  <a:pt x="64" y="244"/>
                </a:cubicBezTo>
                <a:cubicBezTo>
                  <a:pt x="65" y="244"/>
                  <a:pt x="65" y="246"/>
                  <a:pt x="65" y="246"/>
                </a:cubicBezTo>
                <a:cubicBezTo>
                  <a:pt x="65" y="245"/>
                  <a:pt x="65" y="245"/>
                  <a:pt x="65" y="244"/>
                </a:cubicBezTo>
                <a:cubicBezTo>
                  <a:pt x="66" y="244"/>
                  <a:pt x="66" y="244"/>
                  <a:pt x="67" y="244"/>
                </a:cubicBezTo>
                <a:cubicBezTo>
                  <a:pt x="67" y="244"/>
                  <a:pt x="67" y="245"/>
                  <a:pt x="67" y="245"/>
                </a:cubicBezTo>
                <a:cubicBezTo>
                  <a:pt x="67" y="244"/>
                  <a:pt x="67" y="244"/>
                  <a:pt x="67" y="245"/>
                </a:cubicBezTo>
                <a:cubicBezTo>
                  <a:pt x="67" y="245"/>
                  <a:pt x="68" y="245"/>
                  <a:pt x="68" y="244"/>
                </a:cubicBezTo>
                <a:cubicBezTo>
                  <a:pt x="68" y="244"/>
                  <a:pt x="69" y="244"/>
                  <a:pt x="69" y="243"/>
                </a:cubicBezTo>
                <a:cubicBezTo>
                  <a:pt x="68" y="246"/>
                  <a:pt x="73" y="243"/>
                  <a:pt x="73" y="243"/>
                </a:cubicBezTo>
                <a:cubicBezTo>
                  <a:pt x="73" y="243"/>
                  <a:pt x="72" y="243"/>
                  <a:pt x="72" y="243"/>
                </a:cubicBezTo>
                <a:cubicBezTo>
                  <a:pt x="71" y="243"/>
                  <a:pt x="75" y="240"/>
                  <a:pt x="74" y="240"/>
                </a:cubicBezTo>
                <a:cubicBezTo>
                  <a:pt x="73" y="239"/>
                  <a:pt x="55" y="243"/>
                  <a:pt x="53" y="245"/>
                </a:cubicBezTo>
                <a:cubicBezTo>
                  <a:pt x="48" y="247"/>
                  <a:pt x="40" y="247"/>
                  <a:pt x="34" y="248"/>
                </a:cubicBezTo>
                <a:cubicBezTo>
                  <a:pt x="33" y="248"/>
                  <a:pt x="30" y="249"/>
                  <a:pt x="27" y="249"/>
                </a:cubicBezTo>
                <a:cubicBezTo>
                  <a:pt x="27" y="249"/>
                  <a:pt x="27" y="249"/>
                  <a:pt x="27" y="249"/>
                </a:cubicBezTo>
                <a:cubicBezTo>
                  <a:pt x="25" y="250"/>
                  <a:pt x="23" y="250"/>
                  <a:pt x="21" y="251"/>
                </a:cubicBezTo>
                <a:cubicBezTo>
                  <a:pt x="21" y="251"/>
                  <a:pt x="21" y="250"/>
                  <a:pt x="21" y="251"/>
                </a:cubicBezTo>
                <a:cubicBezTo>
                  <a:pt x="20" y="251"/>
                  <a:pt x="20" y="252"/>
                  <a:pt x="20" y="252"/>
                </a:cubicBezTo>
                <a:cubicBezTo>
                  <a:pt x="17" y="258"/>
                  <a:pt x="27" y="256"/>
                  <a:pt x="27" y="256"/>
                </a:cubicBezTo>
                <a:cubicBezTo>
                  <a:pt x="26" y="257"/>
                  <a:pt x="23" y="258"/>
                  <a:pt x="21" y="259"/>
                </a:cubicBezTo>
                <a:cubicBezTo>
                  <a:pt x="18" y="258"/>
                  <a:pt x="11" y="257"/>
                  <a:pt x="12" y="258"/>
                </a:cubicBezTo>
                <a:cubicBezTo>
                  <a:pt x="12" y="258"/>
                  <a:pt x="14" y="260"/>
                  <a:pt x="18" y="262"/>
                </a:cubicBezTo>
                <a:cubicBezTo>
                  <a:pt x="17" y="262"/>
                  <a:pt x="17" y="263"/>
                  <a:pt x="17" y="263"/>
                </a:cubicBezTo>
                <a:cubicBezTo>
                  <a:pt x="13" y="260"/>
                  <a:pt x="5" y="254"/>
                  <a:pt x="3" y="259"/>
                </a:cubicBezTo>
                <a:cubicBezTo>
                  <a:pt x="4" y="259"/>
                  <a:pt x="4" y="260"/>
                  <a:pt x="5" y="261"/>
                </a:cubicBezTo>
                <a:cubicBezTo>
                  <a:pt x="4" y="261"/>
                  <a:pt x="3" y="261"/>
                  <a:pt x="2" y="261"/>
                </a:cubicBezTo>
                <a:cubicBezTo>
                  <a:pt x="3" y="262"/>
                  <a:pt x="11" y="267"/>
                  <a:pt x="10" y="268"/>
                </a:cubicBezTo>
                <a:cubicBezTo>
                  <a:pt x="10" y="268"/>
                  <a:pt x="0" y="263"/>
                  <a:pt x="1" y="263"/>
                </a:cubicBezTo>
                <a:cubicBezTo>
                  <a:pt x="3" y="268"/>
                  <a:pt x="4" y="271"/>
                  <a:pt x="9" y="274"/>
                </a:cubicBezTo>
                <a:cubicBezTo>
                  <a:pt x="9" y="278"/>
                  <a:pt x="10" y="282"/>
                  <a:pt x="13" y="282"/>
                </a:cubicBezTo>
                <a:cubicBezTo>
                  <a:pt x="12" y="282"/>
                  <a:pt x="29" y="301"/>
                  <a:pt x="28" y="303"/>
                </a:cubicBezTo>
                <a:cubicBezTo>
                  <a:pt x="28" y="303"/>
                  <a:pt x="30" y="303"/>
                  <a:pt x="30" y="303"/>
                </a:cubicBezTo>
                <a:cubicBezTo>
                  <a:pt x="29" y="303"/>
                  <a:pt x="29" y="303"/>
                  <a:pt x="29" y="304"/>
                </a:cubicBezTo>
                <a:cubicBezTo>
                  <a:pt x="29" y="304"/>
                  <a:pt x="29" y="303"/>
                  <a:pt x="30" y="303"/>
                </a:cubicBezTo>
                <a:cubicBezTo>
                  <a:pt x="29" y="305"/>
                  <a:pt x="31" y="309"/>
                  <a:pt x="33" y="310"/>
                </a:cubicBezTo>
                <a:cubicBezTo>
                  <a:pt x="33" y="310"/>
                  <a:pt x="33" y="310"/>
                  <a:pt x="33" y="310"/>
                </a:cubicBezTo>
                <a:cubicBezTo>
                  <a:pt x="33" y="310"/>
                  <a:pt x="33" y="310"/>
                  <a:pt x="34" y="310"/>
                </a:cubicBezTo>
                <a:cubicBezTo>
                  <a:pt x="34" y="310"/>
                  <a:pt x="33" y="311"/>
                  <a:pt x="33" y="311"/>
                </a:cubicBezTo>
                <a:cubicBezTo>
                  <a:pt x="33" y="311"/>
                  <a:pt x="34" y="311"/>
                  <a:pt x="35" y="311"/>
                </a:cubicBezTo>
                <a:cubicBezTo>
                  <a:pt x="35" y="311"/>
                  <a:pt x="31" y="304"/>
                  <a:pt x="31" y="304"/>
                </a:cubicBezTo>
                <a:cubicBezTo>
                  <a:pt x="31" y="304"/>
                  <a:pt x="31" y="303"/>
                  <a:pt x="31" y="303"/>
                </a:cubicBezTo>
                <a:cubicBezTo>
                  <a:pt x="32" y="302"/>
                  <a:pt x="32" y="304"/>
                  <a:pt x="32" y="304"/>
                </a:cubicBezTo>
                <a:cubicBezTo>
                  <a:pt x="33" y="304"/>
                  <a:pt x="31" y="301"/>
                  <a:pt x="31" y="301"/>
                </a:cubicBezTo>
                <a:cubicBezTo>
                  <a:pt x="30" y="301"/>
                  <a:pt x="29" y="300"/>
                  <a:pt x="29" y="300"/>
                </a:cubicBezTo>
                <a:cubicBezTo>
                  <a:pt x="29" y="300"/>
                  <a:pt x="29" y="300"/>
                  <a:pt x="29" y="300"/>
                </a:cubicBezTo>
                <a:cubicBezTo>
                  <a:pt x="28" y="300"/>
                  <a:pt x="28" y="298"/>
                  <a:pt x="29" y="298"/>
                </a:cubicBezTo>
                <a:cubicBezTo>
                  <a:pt x="30" y="296"/>
                  <a:pt x="26" y="296"/>
                  <a:pt x="26" y="296"/>
                </a:cubicBezTo>
                <a:cubicBezTo>
                  <a:pt x="26" y="296"/>
                  <a:pt x="27" y="294"/>
                  <a:pt x="25" y="292"/>
                </a:cubicBezTo>
                <a:cubicBezTo>
                  <a:pt x="25" y="293"/>
                  <a:pt x="24" y="295"/>
                  <a:pt x="23" y="294"/>
                </a:cubicBezTo>
                <a:cubicBezTo>
                  <a:pt x="23" y="294"/>
                  <a:pt x="24" y="291"/>
                  <a:pt x="24" y="291"/>
                </a:cubicBezTo>
                <a:cubicBezTo>
                  <a:pt x="24" y="291"/>
                  <a:pt x="22" y="292"/>
                  <a:pt x="22" y="292"/>
                </a:cubicBezTo>
                <a:cubicBezTo>
                  <a:pt x="22" y="291"/>
                  <a:pt x="23" y="289"/>
                  <a:pt x="22" y="288"/>
                </a:cubicBezTo>
                <a:cubicBezTo>
                  <a:pt x="28" y="291"/>
                  <a:pt x="39" y="313"/>
                  <a:pt x="43" y="317"/>
                </a:cubicBezTo>
                <a:cubicBezTo>
                  <a:pt x="43" y="318"/>
                  <a:pt x="43" y="318"/>
                  <a:pt x="43" y="318"/>
                </a:cubicBezTo>
                <a:cubicBezTo>
                  <a:pt x="42" y="318"/>
                  <a:pt x="42" y="318"/>
                  <a:pt x="43" y="318"/>
                </a:cubicBezTo>
                <a:cubicBezTo>
                  <a:pt x="43" y="318"/>
                  <a:pt x="44" y="318"/>
                  <a:pt x="44" y="318"/>
                </a:cubicBezTo>
                <a:cubicBezTo>
                  <a:pt x="43" y="318"/>
                  <a:pt x="43" y="318"/>
                  <a:pt x="43" y="319"/>
                </a:cubicBezTo>
                <a:cubicBezTo>
                  <a:pt x="43" y="320"/>
                  <a:pt x="44" y="324"/>
                  <a:pt x="45" y="324"/>
                </a:cubicBezTo>
                <a:cubicBezTo>
                  <a:pt x="44" y="323"/>
                  <a:pt x="46" y="326"/>
                  <a:pt x="45" y="325"/>
                </a:cubicBezTo>
                <a:cubicBezTo>
                  <a:pt x="45" y="325"/>
                  <a:pt x="49" y="329"/>
                  <a:pt x="48" y="330"/>
                </a:cubicBezTo>
                <a:cubicBezTo>
                  <a:pt x="47" y="330"/>
                  <a:pt x="49" y="335"/>
                  <a:pt x="49" y="336"/>
                </a:cubicBezTo>
                <a:cubicBezTo>
                  <a:pt x="52" y="342"/>
                  <a:pt x="52" y="338"/>
                  <a:pt x="56" y="338"/>
                </a:cubicBezTo>
                <a:cubicBezTo>
                  <a:pt x="56" y="338"/>
                  <a:pt x="63" y="334"/>
                  <a:pt x="62" y="334"/>
                </a:cubicBezTo>
                <a:cubicBezTo>
                  <a:pt x="62" y="334"/>
                  <a:pt x="58" y="336"/>
                  <a:pt x="59" y="335"/>
                </a:cubicBezTo>
                <a:cubicBezTo>
                  <a:pt x="59" y="335"/>
                  <a:pt x="56" y="330"/>
                  <a:pt x="56" y="330"/>
                </a:cubicBezTo>
                <a:cubicBezTo>
                  <a:pt x="55" y="331"/>
                  <a:pt x="58" y="334"/>
                  <a:pt x="58" y="335"/>
                </a:cubicBezTo>
                <a:cubicBezTo>
                  <a:pt x="57" y="336"/>
                  <a:pt x="55" y="335"/>
                  <a:pt x="55" y="335"/>
                </a:cubicBezTo>
                <a:cubicBezTo>
                  <a:pt x="55" y="335"/>
                  <a:pt x="55" y="334"/>
                  <a:pt x="55" y="334"/>
                </a:cubicBezTo>
                <a:cubicBezTo>
                  <a:pt x="55" y="334"/>
                  <a:pt x="55" y="334"/>
                  <a:pt x="55" y="334"/>
                </a:cubicBezTo>
                <a:cubicBezTo>
                  <a:pt x="55" y="334"/>
                  <a:pt x="55" y="334"/>
                  <a:pt x="55" y="334"/>
                </a:cubicBezTo>
                <a:cubicBezTo>
                  <a:pt x="54" y="328"/>
                  <a:pt x="50" y="320"/>
                  <a:pt x="48" y="314"/>
                </a:cubicBezTo>
                <a:cubicBezTo>
                  <a:pt x="45" y="308"/>
                  <a:pt x="41" y="301"/>
                  <a:pt x="38" y="296"/>
                </a:cubicBezTo>
                <a:cubicBezTo>
                  <a:pt x="37" y="295"/>
                  <a:pt x="34" y="289"/>
                  <a:pt x="30" y="284"/>
                </a:cubicBezTo>
                <a:cubicBezTo>
                  <a:pt x="30" y="284"/>
                  <a:pt x="31" y="284"/>
                  <a:pt x="31" y="285"/>
                </a:cubicBezTo>
                <a:cubicBezTo>
                  <a:pt x="36" y="291"/>
                  <a:pt x="43" y="301"/>
                  <a:pt x="43" y="301"/>
                </a:cubicBezTo>
                <a:cubicBezTo>
                  <a:pt x="43" y="300"/>
                  <a:pt x="43" y="299"/>
                  <a:pt x="43" y="299"/>
                </a:cubicBezTo>
                <a:cubicBezTo>
                  <a:pt x="44" y="299"/>
                  <a:pt x="45" y="301"/>
                  <a:pt x="45" y="301"/>
                </a:cubicBezTo>
                <a:cubicBezTo>
                  <a:pt x="44" y="301"/>
                  <a:pt x="44" y="301"/>
                  <a:pt x="43" y="302"/>
                </a:cubicBezTo>
                <a:cubicBezTo>
                  <a:pt x="43" y="302"/>
                  <a:pt x="46" y="302"/>
                  <a:pt x="46" y="302"/>
                </a:cubicBezTo>
                <a:cubicBezTo>
                  <a:pt x="46" y="302"/>
                  <a:pt x="42" y="302"/>
                  <a:pt x="44" y="304"/>
                </a:cubicBezTo>
                <a:cubicBezTo>
                  <a:pt x="44" y="304"/>
                  <a:pt x="46" y="303"/>
                  <a:pt x="46" y="303"/>
                </a:cubicBezTo>
                <a:cubicBezTo>
                  <a:pt x="46" y="304"/>
                  <a:pt x="44" y="304"/>
                  <a:pt x="44" y="305"/>
                </a:cubicBezTo>
                <a:cubicBezTo>
                  <a:pt x="45" y="304"/>
                  <a:pt x="46" y="304"/>
                  <a:pt x="46" y="304"/>
                </a:cubicBezTo>
                <a:cubicBezTo>
                  <a:pt x="46" y="304"/>
                  <a:pt x="46" y="305"/>
                  <a:pt x="46" y="305"/>
                </a:cubicBezTo>
                <a:cubicBezTo>
                  <a:pt x="46" y="305"/>
                  <a:pt x="47" y="305"/>
                  <a:pt x="46" y="305"/>
                </a:cubicBezTo>
                <a:cubicBezTo>
                  <a:pt x="46" y="305"/>
                  <a:pt x="46" y="306"/>
                  <a:pt x="46" y="306"/>
                </a:cubicBezTo>
                <a:cubicBezTo>
                  <a:pt x="46" y="306"/>
                  <a:pt x="47" y="305"/>
                  <a:pt x="46" y="306"/>
                </a:cubicBezTo>
                <a:cubicBezTo>
                  <a:pt x="45" y="306"/>
                  <a:pt x="45" y="306"/>
                  <a:pt x="46" y="307"/>
                </a:cubicBezTo>
                <a:cubicBezTo>
                  <a:pt x="46" y="307"/>
                  <a:pt x="46" y="307"/>
                  <a:pt x="46" y="307"/>
                </a:cubicBezTo>
                <a:cubicBezTo>
                  <a:pt x="46" y="307"/>
                  <a:pt x="46" y="307"/>
                  <a:pt x="46" y="307"/>
                </a:cubicBezTo>
                <a:cubicBezTo>
                  <a:pt x="46" y="307"/>
                  <a:pt x="47" y="307"/>
                  <a:pt x="47" y="307"/>
                </a:cubicBezTo>
                <a:cubicBezTo>
                  <a:pt x="45" y="306"/>
                  <a:pt x="47" y="311"/>
                  <a:pt x="48" y="310"/>
                </a:cubicBezTo>
                <a:cubicBezTo>
                  <a:pt x="48" y="310"/>
                  <a:pt x="48" y="310"/>
                  <a:pt x="48" y="309"/>
                </a:cubicBezTo>
                <a:cubicBezTo>
                  <a:pt x="48" y="308"/>
                  <a:pt x="51" y="312"/>
                  <a:pt x="52" y="311"/>
                </a:cubicBezTo>
                <a:cubicBezTo>
                  <a:pt x="53" y="308"/>
                  <a:pt x="41" y="296"/>
                  <a:pt x="42" y="293"/>
                </a:cubicBezTo>
                <a:cubicBezTo>
                  <a:pt x="43" y="292"/>
                  <a:pt x="42" y="291"/>
                  <a:pt x="40" y="289"/>
                </a:cubicBezTo>
                <a:cubicBezTo>
                  <a:pt x="53" y="294"/>
                  <a:pt x="68" y="300"/>
                  <a:pt x="70" y="301"/>
                </a:cubicBezTo>
                <a:cubicBezTo>
                  <a:pt x="70" y="300"/>
                  <a:pt x="70" y="300"/>
                  <a:pt x="70" y="300"/>
                </a:cubicBezTo>
                <a:cubicBezTo>
                  <a:pt x="75" y="301"/>
                  <a:pt x="113" y="311"/>
                  <a:pt x="113" y="309"/>
                </a:cubicBezTo>
                <a:cubicBezTo>
                  <a:pt x="113" y="310"/>
                  <a:pt x="119" y="310"/>
                  <a:pt x="118" y="310"/>
                </a:cubicBezTo>
                <a:cubicBezTo>
                  <a:pt x="118" y="310"/>
                  <a:pt x="118" y="309"/>
                  <a:pt x="118" y="309"/>
                </a:cubicBezTo>
                <a:cubicBezTo>
                  <a:pt x="118" y="309"/>
                  <a:pt x="122" y="309"/>
                  <a:pt x="122" y="309"/>
                </a:cubicBezTo>
                <a:cubicBezTo>
                  <a:pt x="110" y="304"/>
                  <a:pt x="93" y="305"/>
                  <a:pt x="80" y="301"/>
                </a:cubicBezTo>
                <a:cubicBezTo>
                  <a:pt x="70" y="299"/>
                  <a:pt x="60" y="296"/>
                  <a:pt x="50" y="292"/>
                </a:cubicBezTo>
                <a:cubicBezTo>
                  <a:pt x="50" y="292"/>
                  <a:pt x="50" y="292"/>
                  <a:pt x="50" y="292"/>
                </a:cubicBezTo>
                <a:cubicBezTo>
                  <a:pt x="50" y="292"/>
                  <a:pt x="49" y="292"/>
                  <a:pt x="49" y="292"/>
                </a:cubicBezTo>
                <a:cubicBezTo>
                  <a:pt x="49" y="292"/>
                  <a:pt x="49" y="292"/>
                  <a:pt x="49" y="292"/>
                </a:cubicBezTo>
                <a:cubicBezTo>
                  <a:pt x="48" y="291"/>
                  <a:pt x="46" y="291"/>
                  <a:pt x="45" y="290"/>
                </a:cubicBezTo>
                <a:cubicBezTo>
                  <a:pt x="44" y="290"/>
                  <a:pt x="42" y="289"/>
                  <a:pt x="40" y="288"/>
                </a:cubicBezTo>
                <a:cubicBezTo>
                  <a:pt x="39" y="287"/>
                  <a:pt x="38" y="285"/>
                  <a:pt x="37" y="284"/>
                </a:cubicBezTo>
                <a:cubicBezTo>
                  <a:pt x="48" y="290"/>
                  <a:pt x="59" y="295"/>
                  <a:pt x="59" y="293"/>
                </a:cubicBezTo>
                <a:cubicBezTo>
                  <a:pt x="59" y="293"/>
                  <a:pt x="47" y="288"/>
                  <a:pt x="35" y="283"/>
                </a:cubicBezTo>
                <a:cubicBezTo>
                  <a:pt x="35" y="282"/>
                  <a:pt x="35" y="282"/>
                  <a:pt x="34" y="281"/>
                </a:cubicBezTo>
                <a:cubicBezTo>
                  <a:pt x="46" y="287"/>
                  <a:pt x="58" y="292"/>
                  <a:pt x="71" y="295"/>
                </a:cubicBezTo>
                <a:cubicBezTo>
                  <a:pt x="95" y="302"/>
                  <a:pt x="119" y="305"/>
                  <a:pt x="143" y="306"/>
                </a:cubicBezTo>
                <a:cubicBezTo>
                  <a:pt x="187" y="308"/>
                  <a:pt x="232" y="299"/>
                  <a:pt x="273" y="284"/>
                </a:cubicBezTo>
                <a:cubicBezTo>
                  <a:pt x="281" y="282"/>
                  <a:pt x="288" y="279"/>
                  <a:pt x="295" y="275"/>
                </a:cubicBezTo>
                <a:cubicBezTo>
                  <a:pt x="291" y="278"/>
                  <a:pt x="286" y="281"/>
                  <a:pt x="282" y="283"/>
                </a:cubicBezTo>
                <a:cubicBezTo>
                  <a:pt x="282" y="283"/>
                  <a:pt x="283" y="283"/>
                  <a:pt x="283" y="283"/>
                </a:cubicBezTo>
                <a:cubicBezTo>
                  <a:pt x="283" y="283"/>
                  <a:pt x="276" y="285"/>
                  <a:pt x="268" y="288"/>
                </a:cubicBezTo>
                <a:cubicBezTo>
                  <a:pt x="261" y="290"/>
                  <a:pt x="254" y="293"/>
                  <a:pt x="253" y="293"/>
                </a:cubicBezTo>
                <a:cubicBezTo>
                  <a:pt x="254" y="293"/>
                  <a:pt x="264" y="290"/>
                  <a:pt x="264" y="290"/>
                </a:cubicBezTo>
                <a:cubicBezTo>
                  <a:pt x="264" y="291"/>
                  <a:pt x="237" y="299"/>
                  <a:pt x="238" y="300"/>
                </a:cubicBezTo>
                <a:cubicBezTo>
                  <a:pt x="240" y="306"/>
                  <a:pt x="304" y="275"/>
                  <a:pt x="312" y="273"/>
                </a:cubicBezTo>
                <a:cubicBezTo>
                  <a:pt x="321" y="270"/>
                  <a:pt x="328" y="263"/>
                  <a:pt x="337" y="259"/>
                </a:cubicBezTo>
                <a:cubicBezTo>
                  <a:pt x="345" y="255"/>
                  <a:pt x="358" y="247"/>
                  <a:pt x="364" y="241"/>
                </a:cubicBezTo>
                <a:cubicBezTo>
                  <a:pt x="375" y="228"/>
                  <a:pt x="391" y="218"/>
                  <a:pt x="403" y="207"/>
                </a:cubicBezTo>
                <a:cubicBezTo>
                  <a:pt x="433" y="177"/>
                  <a:pt x="461" y="143"/>
                  <a:pt x="479" y="104"/>
                </a:cubicBezTo>
                <a:cubicBezTo>
                  <a:pt x="485" y="90"/>
                  <a:pt x="491" y="76"/>
                  <a:pt x="497" y="63"/>
                </a:cubicBezTo>
                <a:cubicBezTo>
                  <a:pt x="497" y="63"/>
                  <a:pt x="497" y="63"/>
                  <a:pt x="497" y="63"/>
                </a:cubicBezTo>
                <a:cubicBezTo>
                  <a:pt x="497" y="63"/>
                  <a:pt x="497" y="63"/>
                  <a:pt x="497" y="63"/>
                </a:cubicBezTo>
                <a:cubicBezTo>
                  <a:pt x="498" y="60"/>
                  <a:pt x="500" y="56"/>
                  <a:pt x="501" y="53"/>
                </a:cubicBezTo>
                <a:cubicBezTo>
                  <a:pt x="505" y="45"/>
                  <a:pt x="507" y="37"/>
                  <a:pt x="511" y="29"/>
                </a:cubicBezTo>
                <a:cubicBezTo>
                  <a:pt x="511" y="28"/>
                  <a:pt x="517" y="13"/>
                  <a:pt x="517" y="13"/>
                </a:cubicBezTo>
                <a:cubicBezTo>
                  <a:pt x="510" y="19"/>
                  <a:pt x="504" y="30"/>
                  <a:pt x="501" y="39"/>
                </a:cubicBezTo>
                <a:close/>
                <a:moveTo>
                  <a:pt x="303" y="260"/>
                </a:moveTo>
                <a:cubicBezTo>
                  <a:pt x="304" y="260"/>
                  <a:pt x="305" y="260"/>
                  <a:pt x="303" y="260"/>
                </a:cubicBezTo>
                <a:close/>
                <a:moveTo>
                  <a:pt x="306" y="258"/>
                </a:moveTo>
                <a:cubicBezTo>
                  <a:pt x="305" y="258"/>
                  <a:pt x="306" y="259"/>
                  <a:pt x="306" y="258"/>
                </a:cubicBezTo>
                <a:close/>
                <a:moveTo>
                  <a:pt x="310" y="256"/>
                </a:moveTo>
                <a:cubicBezTo>
                  <a:pt x="307" y="257"/>
                  <a:pt x="312" y="255"/>
                  <a:pt x="312" y="255"/>
                </a:cubicBezTo>
                <a:lnTo>
                  <a:pt x="310" y="256"/>
                </a:lnTo>
                <a:close/>
                <a:moveTo>
                  <a:pt x="328" y="245"/>
                </a:moveTo>
                <a:cubicBezTo>
                  <a:pt x="329" y="245"/>
                  <a:pt x="329" y="244"/>
                  <a:pt x="330" y="244"/>
                </a:cubicBezTo>
                <a:cubicBezTo>
                  <a:pt x="330" y="245"/>
                  <a:pt x="329" y="245"/>
                  <a:pt x="328" y="245"/>
                </a:cubicBezTo>
                <a:close/>
                <a:moveTo>
                  <a:pt x="352" y="228"/>
                </a:moveTo>
                <a:cubicBezTo>
                  <a:pt x="352" y="228"/>
                  <a:pt x="353" y="228"/>
                  <a:pt x="353" y="228"/>
                </a:cubicBezTo>
                <a:cubicBezTo>
                  <a:pt x="352" y="228"/>
                  <a:pt x="352" y="228"/>
                  <a:pt x="352" y="228"/>
                </a:cubicBezTo>
                <a:close/>
                <a:moveTo>
                  <a:pt x="356" y="227"/>
                </a:moveTo>
                <a:cubicBezTo>
                  <a:pt x="357" y="226"/>
                  <a:pt x="359" y="224"/>
                  <a:pt x="361" y="224"/>
                </a:cubicBezTo>
                <a:cubicBezTo>
                  <a:pt x="361" y="224"/>
                  <a:pt x="355" y="229"/>
                  <a:pt x="356" y="227"/>
                </a:cubicBezTo>
                <a:close/>
                <a:moveTo>
                  <a:pt x="378" y="208"/>
                </a:moveTo>
                <a:cubicBezTo>
                  <a:pt x="377" y="207"/>
                  <a:pt x="380" y="206"/>
                  <a:pt x="380" y="206"/>
                </a:cubicBezTo>
                <a:cubicBezTo>
                  <a:pt x="379" y="207"/>
                  <a:pt x="379" y="208"/>
                  <a:pt x="378" y="208"/>
                </a:cubicBezTo>
                <a:close/>
                <a:moveTo>
                  <a:pt x="385" y="202"/>
                </a:moveTo>
                <a:cubicBezTo>
                  <a:pt x="383" y="203"/>
                  <a:pt x="386" y="201"/>
                  <a:pt x="386" y="201"/>
                </a:cubicBezTo>
                <a:cubicBezTo>
                  <a:pt x="386" y="201"/>
                  <a:pt x="385" y="202"/>
                  <a:pt x="385" y="202"/>
                </a:cubicBezTo>
                <a:close/>
                <a:moveTo>
                  <a:pt x="400" y="189"/>
                </a:moveTo>
                <a:cubicBezTo>
                  <a:pt x="400" y="188"/>
                  <a:pt x="401" y="188"/>
                  <a:pt x="402" y="187"/>
                </a:cubicBezTo>
                <a:cubicBezTo>
                  <a:pt x="402" y="188"/>
                  <a:pt x="401" y="189"/>
                  <a:pt x="400" y="189"/>
                </a:cubicBezTo>
                <a:close/>
                <a:moveTo>
                  <a:pt x="67" y="258"/>
                </a:moveTo>
                <a:cubicBezTo>
                  <a:pt x="67" y="259"/>
                  <a:pt x="67" y="257"/>
                  <a:pt x="67" y="258"/>
                </a:cubicBezTo>
                <a:close/>
                <a:moveTo>
                  <a:pt x="66" y="258"/>
                </a:moveTo>
                <a:cubicBezTo>
                  <a:pt x="67" y="258"/>
                  <a:pt x="66" y="257"/>
                  <a:pt x="66" y="258"/>
                </a:cubicBezTo>
                <a:close/>
                <a:moveTo>
                  <a:pt x="54" y="261"/>
                </a:moveTo>
                <a:cubicBezTo>
                  <a:pt x="54" y="262"/>
                  <a:pt x="54" y="260"/>
                  <a:pt x="54" y="261"/>
                </a:cubicBezTo>
                <a:close/>
                <a:moveTo>
                  <a:pt x="35" y="263"/>
                </a:moveTo>
                <a:cubicBezTo>
                  <a:pt x="34" y="264"/>
                  <a:pt x="36" y="262"/>
                  <a:pt x="35" y="263"/>
                </a:cubicBezTo>
                <a:close/>
                <a:moveTo>
                  <a:pt x="103" y="235"/>
                </a:moveTo>
                <a:cubicBezTo>
                  <a:pt x="103" y="236"/>
                  <a:pt x="103" y="234"/>
                  <a:pt x="103" y="235"/>
                </a:cubicBezTo>
                <a:close/>
                <a:moveTo>
                  <a:pt x="104" y="234"/>
                </a:moveTo>
                <a:cubicBezTo>
                  <a:pt x="104" y="235"/>
                  <a:pt x="104" y="234"/>
                  <a:pt x="104" y="234"/>
                </a:cubicBezTo>
                <a:close/>
                <a:moveTo>
                  <a:pt x="105" y="243"/>
                </a:moveTo>
                <a:cubicBezTo>
                  <a:pt x="104" y="243"/>
                  <a:pt x="105" y="243"/>
                  <a:pt x="105" y="243"/>
                </a:cubicBezTo>
                <a:close/>
                <a:moveTo>
                  <a:pt x="104" y="240"/>
                </a:moveTo>
                <a:cubicBezTo>
                  <a:pt x="104" y="241"/>
                  <a:pt x="103" y="239"/>
                  <a:pt x="104" y="240"/>
                </a:cubicBezTo>
                <a:close/>
                <a:moveTo>
                  <a:pt x="101" y="243"/>
                </a:moveTo>
                <a:cubicBezTo>
                  <a:pt x="101" y="244"/>
                  <a:pt x="101" y="242"/>
                  <a:pt x="101" y="243"/>
                </a:cubicBezTo>
                <a:close/>
                <a:moveTo>
                  <a:pt x="94" y="241"/>
                </a:moveTo>
                <a:cubicBezTo>
                  <a:pt x="96" y="242"/>
                  <a:pt x="94" y="240"/>
                  <a:pt x="94" y="241"/>
                </a:cubicBezTo>
                <a:close/>
                <a:moveTo>
                  <a:pt x="92" y="242"/>
                </a:moveTo>
                <a:cubicBezTo>
                  <a:pt x="92" y="242"/>
                  <a:pt x="95" y="243"/>
                  <a:pt x="95" y="243"/>
                </a:cubicBezTo>
                <a:cubicBezTo>
                  <a:pt x="95" y="243"/>
                  <a:pt x="92" y="243"/>
                  <a:pt x="92" y="244"/>
                </a:cubicBezTo>
                <a:cubicBezTo>
                  <a:pt x="92" y="246"/>
                  <a:pt x="91" y="242"/>
                  <a:pt x="92" y="242"/>
                </a:cubicBezTo>
                <a:close/>
                <a:moveTo>
                  <a:pt x="88" y="242"/>
                </a:moveTo>
                <a:cubicBezTo>
                  <a:pt x="89" y="243"/>
                  <a:pt x="88" y="240"/>
                  <a:pt x="88" y="242"/>
                </a:cubicBezTo>
                <a:close/>
                <a:moveTo>
                  <a:pt x="88" y="247"/>
                </a:moveTo>
                <a:cubicBezTo>
                  <a:pt x="88" y="248"/>
                  <a:pt x="88" y="246"/>
                  <a:pt x="88" y="247"/>
                </a:cubicBezTo>
                <a:close/>
                <a:moveTo>
                  <a:pt x="86" y="245"/>
                </a:moveTo>
                <a:cubicBezTo>
                  <a:pt x="84" y="245"/>
                  <a:pt x="87" y="245"/>
                  <a:pt x="86" y="245"/>
                </a:cubicBezTo>
                <a:close/>
                <a:moveTo>
                  <a:pt x="84" y="248"/>
                </a:moveTo>
                <a:cubicBezTo>
                  <a:pt x="84" y="249"/>
                  <a:pt x="84" y="247"/>
                  <a:pt x="84" y="248"/>
                </a:cubicBezTo>
                <a:close/>
                <a:moveTo>
                  <a:pt x="84" y="243"/>
                </a:moveTo>
                <a:cubicBezTo>
                  <a:pt x="84" y="243"/>
                  <a:pt x="84" y="242"/>
                  <a:pt x="84" y="243"/>
                </a:cubicBezTo>
                <a:close/>
                <a:moveTo>
                  <a:pt x="82" y="248"/>
                </a:moveTo>
                <a:cubicBezTo>
                  <a:pt x="83" y="248"/>
                  <a:pt x="82" y="247"/>
                  <a:pt x="82" y="248"/>
                </a:cubicBezTo>
                <a:close/>
                <a:moveTo>
                  <a:pt x="82" y="245"/>
                </a:moveTo>
                <a:cubicBezTo>
                  <a:pt x="82" y="246"/>
                  <a:pt x="82" y="244"/>
                  <a:pt x="82" y="245"/>
                </a:cubicBezTo>
                <a:close/>
                <a:moveTo>
                  <a:pt x="78" y="245"/>
                </a:moveTo>
                <a:cubicBezTo>
                  <a:pt x="78" y="246"/>
                  <a:pt x="78" y="244"/>
                  <a:pt x="78" y="245"/>
                </a:cubicBezTo>
                <a:close/>
                <a:moveTo>
                  <a:pt x="77" y="249"/>
                </a:moveTo>
                <a:cubicBezTo>
                  <a:pt x="77" y="250"/>
                  <a:pt x="77" y="249"/>
                  <a:pt x="77" y="249"/>
                </a:cubicBezTo>
                <a:close/>
                <a:moveTo>
                  <a:pt x="77" y="247"/>
                </a:moveTo>
                <a:cubicBezTo>
                  <a:pt x="77" y="248"/>
                  <a:pt x="76" y="245"/>
                  <a:pt x="77" y="247"/>
                </a:cubicBezTo>
                <a:close/>
                <a:moveTo>
                  <a:pt x="76" y="248"/>
                </a:moveTo>
                <a:cubicBezTo>
                  <a:pt x="76" y="249"/>
                  <a:pt x="76" y="247"/>
                  <a:pt x="76" y="248"/>
                </a:cubicBezTo>
                <a:close/>
                <a:moveTo>
                  <a:pt x="30" y="263"/>
                </a:moveTo>
                <a:cubicBezTo>
                  <a:pt x="31" y="263"/>
                  <a:pt x="30" y="263"/>
                  <a:pt x="30" y="263"/>
                </a:cubicBezTo>
                <a:close/>
                <a:moveTo>
                  <a:pt x="71" y="244"/>
                </a:moveTo>
                <a:cubicBezTo>
                  <a:pt x="70" y="244"/>
                  <a:pt x="71" y="243"/>
                  <a:pt x="71" y="244"/>
                </a:cubicBezTo>
                <a:close/>
                <a:moveTo>
                  <a:pt x="66" y="243"/>
                </a:moveTo>
                <a:cubicBezTo>
                  <a:pt x="67" y="243"/>
                  <a:pt x="66" y="243"/>
                  <a:pt x="66" y="243"/>
                </a:cubicBezTo>
                <a:close/>
                <a:moveTo>
                  <a:pt x="54" y="248"/>
                </a:moveTo>
                <a:cubicBezTo>
                  <a:pt x="51" y="248"/>
                  <a:pt x="57" y="247"/>
                  <a:pt x="54" y="248"/>
                </a:cubicBezTo>
                <a:close/>
                <a:moveTo>
                  <a:pt x="51" y="247"/>
                </a:moveTo>
                <a:cubicBezTo>
                  <a:pt x="51" y="249"/>
                  <a:pt x="51" y="246"/>
                  <a:pt x="51" y="247"/>
                </a:cubicBezTo>
                <a:close/>
                <a:moveTo>
                  <a:pt x="50" y="248"/>
                </a:moveTo>
                <a:cubicBezTo>
                  <a:pt x="50" y="249"/>
                  <a:pt x="50" y="247"/>
                  <a:pt x="50" y="248"/>
                </a:cubicBezTo>
                <a:close/>
                <a:moveTo>
                  <a:pt x="47" y="248"/>
                </a:moveTo>
                <a:cubicBezTo>
                  <a:pt x="47" y="250"/>
                  <a:pt x="47" y="248"/>
                  <a:pt x="47" y="248"/>
                </a:cubicBezTo>
                <a:close/>
                <a:moveTo>
                  <a:pt x="22" y="251"/>
                </a:moveTo>
                <a:cubicBezTo>
                  <a:pt x="22" y="251"/>
                  <a:pt x="22" y="250"/>
                  <a:pt x="22" y="251"/>
                </a:cubicBezTo>
                <a:close/>
                <a:moveTo>
                  <a:pt x="26" y="250"/>
                </a:moveTo>
                <a:cubicBezTo>
                  <a:pt x="26" y="251"/>
                  <a:pt x="26" y="249"/>
                  <a:pt x="26" y="250"/>
                </a:cubicBezTo>
                <a:close/>
                <a:moveTo>
                  <a:pt x="9" y="271"/>
                </a:moveTo>
                <a:cubicBezTo>
                  <a:pt x="7" y="269"/>
                  <a:pt x="4" y="266"/>
                  <a:pt x="3" y="266"/>
                </a:cubicBezTo>
                <a:cubicBezTo>
                  <a:pt x="4" y="265"/>
                  <a:pt x="7" y="268"/>
                  <a:pt x="10" y="270"/>
                </a:cubicBezTo>
                <a:cubicBezTo>
                  <a:pt x="10" y="270"/>
                  <a:pt x="9" y="271"/>
                  <a:pt x="9" y="271"/>
                </a:cubicBezTo>
                <a:close/>
                <a:moveTo>
                  <a:pt x="12" y="278"/>
                </a:moveTo>
                <a:cubicBezTo>
                  <a:pt x="10" y="278"/>
                  <a:pt x="13" y="278"/>
                  <a:pt x="12" y="278"/>
                </a:cubicBezTo>
                <a:close/>
                <a:moveTo>
                  <a:pt x="11" y="272"/>
                </a:moveTo>
                <a:cubicBezTo>
                  <a:pt x="11" y="272"/>
                  <a:pt x="11" y="272"/>
                  <a:pt x="12" y="271"/>
                </a:cubicBezTo>
                <a:cubicBezTo>
                  <a:pt x="12" y="271"/>
                  <a:pt x="12" y="271"/>
                  <a:pt x="12" y="271"/>
                </a:cubicBezTo>
                <a:cubicBezTo>
                  <a:pt x="12" y="271"/>
                  <a:pt x="12" y="271"/>
                  <a:pt x="12" y="271"/>
                </a:cubicBezTo>
                <a:cubicBezTo>
                  <a:pt x="12" y="271"/>
                  <a:pt x="12" y="271"/>
                  <a:pt x="12" y="270"/>
                </a:cubicBezTo>
                <a:cubicBezTo>
                  <a:pt x="12" y="270"/>
                  <a:pt x="12" y="270"/>
                  <a:pt x="12" y="271"/>
                </a:cubicBezTo>
                <a:cubicBezTo>
                  <a:pt x="12" y="271"/>
                  <a:pt x="11" y="272"/>
                  <a:pt x="11" y="272"/>
                </a:cubicBezTo>
                <a:close/>
                <a:moveTo>
                  <a:pt x="13" y="270"/>
                </a:moveTo>
                <a:cubicBezTo>
                  <a:pt x="13" y="270"/>
                  <a:pt x="13" y="270"/>
                  <a:pt x="13" y="270"/>
                </a:cubicBezTo>
                <a:cubicBezTo>
                  <a:pt x="13" y="270"/>
                  <a:pt x="13" y="270"/>
                  <a:pt x="13" y="270"/>
                </a:cubicBezTo>
                <a:cubicBezTo>
                  <a:pt x="13" y="270"/>
                  <a:pt x="13" y="270"/>
                  <a:pt x="13" y="270"/>
                </a:cubicBezTo>
                <a:close/>
                <a:moveTo>
                  <a:pt x="19" y="285"/>
                </a:moveTo>
                <a:cubicBezTo>
                  <a:pt x="19" y="285"/>
                  <a:pt x="19" y="284"/>
                  <a:pt x="19" y="285"/>
                </a:cubicBezTo>
                <a:close/>
                <a:moveTo>
                  <a:pt x="20" y="288"/>
                </a:moveTo>
                <a:cubicBezTo>
                  <a:pt x="19" y="288"/>
                  <a:pt x="22" y="288"/>
                  <a:pt x="20" y="288"/>
                </a:cubicBezTo>
                <a:close/>
                <a:moveTo>
                  <a:pt x="33" y="308"/>
                </a:moveTo>
                <a:cubicBezTo>
                  <a:pt x="32" y="309"/>
                  <a:pt x="33" y="308"/>
                  <a:pt x="33" y="308"/>
                </a:cubicBezTo>
                <a:close/>
                <a:moveTo>
                  <a:pt x="28" y="301"/>
                </a:moveTo>
                <a:cubicBezTo>
                  <a:pt x="27" y="301"/>
                  <a:pt x="29" y="300"/>
                  <a:pt x="28" y="301"/>
                </a:cubicBezTo>
                <a:close/>
                <a:moveTo>
                  <a:pt x="28" y="297"/>
                </a:moveTo>
                <a:cubicBezTo>
                  <a:pt x="27" y="298"/>
                  <a:pt x="28" y="297"/>
                  <a:pt x="28" y="297"/>
                </a:cubicBezTo>
                <a:close/>
                <a:moveTo>
                  <a:pt x="27" y="297"/>
                </a:moveTo>
                <a:cubicBezTo>
                  <a:pt x="27" y="297"/>
                  <a:pt x="28" y="296"/>
                  <a:pt x="27" y="297"/>
                </a:cubicBezTo>
                <a:close/>
                <a:moveTo>
                  <a:pt x="25" y="296"/>
                </a:moveTo>
                <a:cubicBezTo>
                  <a:pt x="25" y="296"/>
                  <a:pt x="27" y="294"/>
                  <a:pt x="25" y="296"/>
                </a:cubicBezTo>
                <a:close/>
                <a:moveTo>
                  <a:pt x="21" y="274"/>
                </a:moveTo>
                <a:cubicBezTo>
                  <a:pt x="22" y="274"/>
                  <a:pt x="23" y="274"/>
                  <a:pt x="23" y="275"/>
                </a:cubicBezTo>
                <a:cubicBezTo>
                  <a:pt x="23" y="275"/>
                  <a:pt x="23" y="276"/>
                  <a:pt x="23" y="277"/>
                </a:cubicBezTo>
                <a:cubicBezTo>
                  <a:pt x="23" y="276"/>
                  <a:pt x="22" y="276"/>
                  <a:pt x="22" y="276"/>
                </a:cubicBezTo>
                <a:cubicBezTo>
                  <a:pt x="22" y="275"/>
                  <a:pt x="22" y="275"/>
                  <a:pt x="21" y="274"/>
                </a:cubicBezTo>
                <a:close/>
                <a:moveTo>
                  <a:pt x="22" y="276"/>
                </a:moveTo>
                <a:cubicBezTo>
                  <a:pt x="22" y="276"/>
                  <a:pt x="23" y="276"/>
                  <a:pt x="23" y="277"/>
                </a:cubicBezTo>
                <a:cubicBezTo>
                  <a:pt x="24" y="278"/>
                  <a:pt x="24" y="279"/>
                  <a:pt x="24" y="279"/>
                </a:cubicBezTo>
                <a:cubicBezTo>
                  <a:pt x="23" y="279"/>
                  <a:pt x="22" y="278"/>
                  <a:pt x="22" y="276"/>
                </a:cubicBezTo>
                <a:close/>
                <a:moveTo>
                  <a:pt x="24" y="276"/>
                </a:moveTo>
                <a:cubicBezTo>
                  <a:pt x="24" y="275"/>
                  <a:pt x="24" y="276"/>
                  <a:pt x="24" y="276"/>
                </a:cubicBezTo>
                <a:close/>
                <a:moveTo>
                  <a:pt x="58" y="334"/>
                </a:moveTo>
                <a:cubicBezTo>
                  <a:pt x="57" y="335"/>
                  <a:pt x="58" y="334"/>
                  <a:pt x="58" y="334"/>
                </a:cubicBezTo>
                <a:close/>
                <a:moveTo>
                  <a:pt x="57" y="334"/>
                </a:moveTo>
                <a:cubicBezTo>
                  <a:pt x="57" y="334"/>
                  <a:pt x="58" y="333"/>
                  <a:pt x="57" y="334"/>
                </a:cubicBezTo>
                <a:close/>
                <a:moveTo>
                  <a:pt x="54" y="333"/>
                </a:moveTo>
                <a:cubicBezTo>
                  <a:pt x="53" y="333"/>
                  <a:pt x="55" y="333"/>
                  <a:pt x="54" y="333"/>
                </a:cubicBezTo>
                <a:close/>
                <a:moveTo>
                  <a:pt x="51" y="333"/>
                </a:moveTo>
                <a:cubicBezTo>
                  <a:pt x="51" y="333"/>
                  <a:pt x="52" y="332"/>
                  <a:pt x="51" y="333"/>
                </a:cubicBezTo>
                <a:close/>
                <a:moveTo>
                  <a:pt x="47" y="318"/>
                </a:moveTo>
                <a:cubicBezTo>
                  <a:pt x="46" y="318"/>
                  <a:pt x="48" y="318"/>
                  <a:pt x="47" y="318"/>
                </a:cubicBezTo>
                <a:close/>
                <a:moveTo>
                  <a:pt x="50" y="336"/>
                </a:moveTo>
                <a:cubicBezTo>
                  <a:pt x="50" y="335"/>
                  <a:pt x="50" y="336"/>
                  <a:pt x="50" y="336"/>
                </a:cubicBezTo>
                <a:close/>
                <a:moveTo>
                  <a:pt x="51" y="330"/>
                </a:moveTo>
                <a:cubicBezTo>
                  <a:pt x="50" y="330"/>
                  <a:pt x="51" y="330"/>
                  <a:pt x="51" y="330"/>
                </a:cubicBezTo>
                <a:close/>
                <a:moveTo>
                  <a:pt x="50" y="326"/>
                </a:moveTo>
                <a:cubicBezTo>
                  <a:pt x="50" y="326"/>
                  <a:pt x="50" y="328"/>
                  <a:pt x="50" y="328"/>
                </a:cubicBezTo>
                <a:cubicBezTo>
                  <a:pt x="49" y="328"/>
                  <a:pt x="49" y="325"/>
                  <a:pt x="48" y="326"/>
                </a:cubicBezTo>
                <a:cubicBezTo>
                  <a:pt x="47" y="326"/>
                  <a:pt x="50" y="324"/>
                  <a:pt x="50" y="326"/>
                </a:cubicBezTo>
                <a:close/>
                <a:moveTo>
                  <a:pt x="48" y="317"/>
                </a:moveTo>
                <a:cubicBezTo>
                  <a:pt x="47" y="317"/>
                  <a:pt x="49" y="317"/>
                  <a:pt x="48" y="317"/>
                </a:cubicBezTo>
                <a:close/>
                <a:moveTo>
                  <a:pt x="48" y="320"/>
                </a:moveTo>
                <a:cubicBezTo>
                  <a:pt x="46" y="321"/>
                  <a:pt x="49" y="319"/>
                  <a:pt x="48" y="320"/>
                </a:cubicBezTo>
                <a:close/>
                <a:moveTo>
                  <a:pt x="47" y="314"/>
                </a:moveTo>
                <a:cubicBezTo>
                  <a:pt x="46" y="315"/>
                  <a:pt x="48" y="314"/>
                  <a:pt x="47" y="314"/>
                </a:cubicBezTo>
                <a:close/>
                <a:moveTo>
                  <a:pt x="46" y="314"/>
                </a:moveTo>
                <a:cubicBezTo>
                  <a:pt x="45" y="314"/>
                  <a:pt x="48" y="314"/>
                  <a:pt x="46" y="314"/>
                </a:cubicBezTo>
                <a:close/>
                <a:moveTo>
                  <a:pt x="46" y="319"/>
                </a:moveTo>
                <a:cubicBezTo>
                  <a:pt x="45" y="320"/>
                  <a:pt x="47" y="319"/>
                  <a:pt x="46" y="319"/>
                </a:cubicBezTo>
                <a:close/>
                <a:moveTo>
                  <a:pt x="44" y="320"/>
                </a:moveTo>
                <a:cubicBezTo>
                  <a:pt x="43" y="321"/>
                  <a:pt x="44" y="320"/>
                  <a:pt x="44" y="320"/>
                </a:cubicBezTo>
                <a:close/>
                <a:moveTo>
                  <a:pt x="44" y="320"/>
                </a:moveTo>
                <a:cubicBezTo>
                  <a:pt x="43" y="321"/>
                  <a:pt x="45" y="319"/>
                  <a:pt x="44" y="320"/>
                </a:cubicBezTo>
                <a:close/>
                <a:moveTo>
                  <a:pt x="44" y="319"/>
                </a:moveTo>
                <a:cubicBezTo>
                  <a:pt x="44" y="319"/>
                  <a:pt x="45" y="318"/>
                  <a:pt x="44" y="319"/>
                </a:cubicBezTo>
                <a:close/>
                <a:moveTo>
                  <a:pt x="28" y="282"/>
                </a:moveTo>
                <a:cubicBezTo>
                  <a:pt x="27" y="281"/>
                  <a:pt x="26" y="280"/>
                  <a:pt x="26" y="279"/>
                </a:cubicBezTo>
                <a:cubicBezTo>
                  <a:pt x="26" y="280"/>
                  <a:pt x="28" y="281"/>
                  <a:pt x="29" y="282"/>
                </a:cubicBezTo>
                <a:cubicBezTo>
                  <a:pt x="29" y="282"/>
                  <a:pt x="28" y="282"/>
                  <a:pt x="28" y="282"/>
                </a:cubicBezTo>
                <a:close/>
                <a:moveTo>
                  <a:pt x="45" y="303"/>
                </a:moveTo>
                <a:cubicBezTo>
                  <a:pt x="44" y="304"/>
                  <a:pt x="47" y="302"/>
                  <a:pt x="45" y="303"/>
                </a:cubicBezTo>
                <a:close/>
                <a:moveTo>
                  <a:pt x="47" y="309"/>
                </a:moveTo>
                <a:cubicBezTo>
                  <a:pt x="46" y="308"/>
                  <a:pt x="48" y="308"/>
                  <a:pt x="47" y="309"/>
                </a:cubicBezTo>
                <a:close/>
                <a:moveTo>
                  <a:pt x="47" y="305"/>
                </a:moveTo>
                <a:cubicBezTo>
                  <a:pt x="47" y="305"/>
                  <a:pt x="48" y="304"/>
                  <a:pt x="47" y="305"/>
                </a:cubicBezTo>
                <a:close/>
                <a:moveTo>
                  <a:pt x="43" y="297"/>
                </a:moveTo>
                <a:cubicBezTo>
                  <a:pt x="43" y="297"/>
                  <a:pt x="44" y="299"/>
                  <a:pt x="42" y="299"/>
                </a:cubicBezTo>
                <a:cubicBezTo>
                  <a:pt x="42" y="298"/>
                  <a:pt x="43" y="297"/>
                  <a:pt x="43" y="297"/>
                </a:cubicBezTo>
                <a:close/>
                <a:moveTo>
                  <a:pt x="40" y="295"/>
                </a:moveTo>
                <a:cubicBezTo>
                  <a:pt x="39" y="293"/>
                  <a:pt x="42" y="298"/>
                  <a:pt x="40" y="295"/>
                </a:cubicBezTo>
                <a:close/>
                <a:moveTo>
                  <a:pt x="40" y="293"/>
                </a:moveTo>
                <a:cubicBezTo>
                  <a:pt x="38" y="294"/>
                  <a:pt x="41" y="292"/>
                  <a:pt x="40" y="293"/>
                </a:cubicBezTo>
                <a:close/>
                <a:moveTo>
                  <a:pt x="39" y="292"/>
                </a:moveTo>
                <a:cubicBezTo>
                  <a:pt x="38" y="292"/>
                  <a:pt x="39" y="292"/>
                  <a:pt x="39" y="292"/>
                </a:cubicBezTo>
                <a:close/>
                <a:moveTo>
                  <a:pt x="37" y="290"/>
                </a:moveTo>
                <a:cubicBezTo>
                  <a:pt x="36" y="291"/>
                  <a:pt x="37" y="290"/>
                  <a:pt x="37" y="290"/>
                </a:cubicBezTo>
                <a:close/>
                <a:moveTo>
                  <a:pt x="60" y="286"/>
                </a:moveTo>
                <a:cubicBezTo>
                  <a:pt x="60" y="285"/>
                  <a:pt x="59" y="287"/>
                  <a:pt x="60" y="286"/>
                </a:cubicBezTo>
                <a:close/>
                <a:moveTo>
                  <a:pt x="45" y="283"/>
                </a:moveTo>
                <a:cubicBezTo>
                  <a:pt x="46" y="284"/>
                  <a:pt x="46" y="284"/>
                  <a:pt x="45" y="283"/>
                </a:cubicBezTo>
                <a:close/>
                <a:moveTo>
                  <a:pt x="38" y="280"/>
                </a:moveTo>
                <a:cubicBezTo>
                  <a:pt x="39" y="280"/>
                  <a:pt x="39" y="280"/>
                  <a:pt x="40" y="280"/>
                </a:cubicBezTo>
                <a:cubicBezTo>
                  <a:pt x="39" y="280"/>
                  <a:pt x="38" y="280"/>
                  <a:pt x="38" y="280"/>
                </a:cubicBezTo>
                <a:close/>
                <a:moveTo>
                  <a:pt x="39" y="277"/>
                </a:moveTo>
                <a:cubicBezTo>
                  <a:pt x="40" y="277"/>
                  <a:pt x="40" y="277"/>
                  <a:pt x="41" y="278"/>
                </a:cubicBezTo>
                <a:cubicBezTo>
                  <a:pt x="40" y="279"/>
                  <a:pt x="38" y="276"/>
                  <a:pt x="39" y="277"/>
                </a:cubicBezTo>
                <a:close/>
                <a:moveTo>
                  <a:pt x="43" y="285"/>
                </a:moveTo>
                <a:cubicBezTo>
                  <a:pt x="45" y="285"/>
                  <a:pt x="46" y="285"/>
                  <a:pt x="47" y="286"/>
                </a:cubicBezTo>
                <a:cubicBezTo>
                  <a:pt x="47" y="286"/>
                  <a:pt x="43" y="285"/>
                  <a:pt x="43" y="285"/>
                </a:cubicBezTo>
                <a:close/>
                <a:moveTo>
                  <a:pt x="58" y="290"/>
                </a:moveTo>
                <a:cubicBezTo>
                  <a:pt x="58" y="290"/>
                  <a:pt x="60" y="292"/>
                  <a:pt x="60" y="292"/>
                </a:cubicBezTo>
                <a:cubicBezTo>
                  <a:pt x="60" y="291"/>
                  <a:pt x="59" y="291"/>
                  <a:pt x="58" y="290"/>
                </a:cubicBezTo>
                <a:close/>
                <a:moveTo>
                  <a:pt x="68" y="291"/>
                </a:moveTo>
                <a:cubicBezTo>
                  <a:pt x="69" y="291"/>
                  <a:pt x="73" y="291"/>
                  <a:pt x="72" y="292"/>
                </a:cubicBezTo>
                <a:cubicBezTo>
                  <a:pt x="72" y="294"/>
                  <a:pt x="69" y="291"/>
                  <a:pt x="68" y="291"/>
                </a:cubicBezTo>
                <a:close/>
                <a:moveTo>
                  <a:pt x="78" y="294"/>
                </a:moveTo>
                <a:cubicBezTo>
                  <a:pt x="79" y="294"/>
                  <a:pt x="83" y="295"/>
                  <a:pt x="83" y="295"/>
                </a:cubicBezTo>
                <a:cubicBezTo>
                  <a:pt x="82" y="295"/>
                  <a:pt x="78" y="295"/>
                  <a:pt x="78" y="294"/>
                </a:cubicBezTo>
                <a:close/>
                <a:moveTo>
                  <a:pt x="88" y="297"/>
                </a:moveTo>
                <a:cubicBezTo>
                  <a:pt x="87" y="296"/>
                  <a:pt x="86" y="296"/>
                  <a:pt x="85" y="295"/>
                </a:cubicBezTo>
                <a:cubicBezTo>
                  <a:pt x="85" y="295"/>
                  <a:pt x="89" y="296"/>
                  <a:pt x="88" y="297"/>
                </a:cubicBezTo>
                <a:close/>
                <a:moveTo>
                  <a:pt x="89" y="297"/>
                </a:moveTo>
                <a:cubicBezTo>
                  <a:pt x="90" y="297"/>
                  <a:pt x="98" y="298"/>
                  <a:pt x="98" y="298"/>
                </a:cubicBezTo>
                <a:cubicBezTo>
                  <a:pt x="97" y="300"/>
                  <a:pt x="90" y="297"/>
                  <a:pt x="89" y="297"/>
                </a:cubicBezTo>
                <a:close/>
                <a:moveTo>
                  <a:pt x="100" y="300"/>
                </a:moveTo>
                <a:cubicBezTo>
                  <a:pt x="96" y="299"/>
                  <a:pt x="102" y="300"/>
                  <a:pt x="102" y="301"/>
                </a:cubicBezTo>
                <a:cubicBezTo>
                  <a:pt x="101" y="301"/>
                  <a:pt x="100" y="301"/>
                  <a:pt x="100" y="300"/>
                </a:cubicBezTo>
                <a:close/>
                <a:moveTo>
                  <a:pt x="115" y="301"/>
                </a:moveTo>
                <a:cubicBezTo>
                  <a:pt x="116" y="302"/>
                  <a:pt x="116" y="302"/>
                  <a:pt x="116" y="302"/>
                </a:cubicBezTo>
                <a:cubicBezTo>
                  <a:pt x="116" y="302"/>
                  <a:pt x="101" y="299"/>
                  <a:pt x="100" y="299"/>
                </a:cubicBezTo>
                <a:cubicBezTo>
                  <a:pt x="102" y="300"/>
                  <a:pt x="124" y="301"/>
                  <a:pt x="124" y="301"/>
                </a:cubicBezTo>
                <a:cubicBezTo>
                  <a:pt x="124" y="300"/>
                  <a:pt x="128" y="301"/>
                  <a:pt x="129" y="301"/>
                </a:cubicBezTo>
                <a:cubicBezTo>
                  <a:pt x="129" y="302"/>
                  <a:pt x="117" y="301"/>
                  <a:pt x="115" y="301"/>
                </a:cubicBezTo>
                <a:close/>
                <a:moveTo>
                  <a:pt x="153" y="305"/>
                </a:moveTo>
                <a:cubicBezTo>
                  <a:pt x="152" y="306"/>
                  <a:pt x="144" y="306"/>
                  <a:pt x="144" y="305"/>
                </a:cubicBezTo>
                <a:cubicBezTo>
                  <a:pt x="144" y="304"/>
                  <a:pt x="154" y="305"/>
                  <a:pt x="153" y="305"/>
                </a:cubicBezTo>
                <a:close/>
                <a:moveTo>
                  <a:pt x="162" y="303"/>
                </a:moveTo>
                <a:cubicBezTo>
                  <a:pt x="163" y="302"/>
                  <a:pt x="163" y="302"/>
                  <a:pt x="164" y="303"/>
                </a:cubicBezTo>
                <a:cubicBezTo>
                  <a:pt x="165" y="303"/>
                  <a:pt x="170" y="303"/>
                  <a:pt x="170" y="302"/>
                </a:cubicBezTo>
                <a:cubicBezTo>
                  <a:pt x="169" y="304"/>
                  <a:pt x="164" y="304"/>
                  <a:pt x="162" y="303"/>
                </a:cubicBezTo>
                <a:close/>
                <a:moveTo>
                  <a:pt x="176" y="299"/>
                </a:moveTo>
                <a:cubicBezTo>
                  <a:pt x="176" y="300"/>
                  <a:pt x="175" y="300"/>
                  <a:pt x="174" y="299"/>
                </a:cubicBezTo>
                <a:cubicBezTo>
                  <a:pt x="171" y="299"/>
                  <a:pt x="176" y="299"/>
                  <a:pt x="176" y="299"/>
                </a:cubicBezTo>
                <a:close/>
                <a:moveTo>
                  <a:pt x="175" y="303"/>
                </a:moveTo>
                <a:cubicBezTo>
                  <a:pt x="174" y="302"/>
                  <a:pt x="179" y="302"/>
                  <a:pt x="179" y="302"/>
                </a:cubicBezTo>
                <a:cubicBezTo>
                  <a:pt x="178" y="302"/>
                  <a:pt x="176" y="304"/>
                  <a:pt x="175" y="303"/>
                </a:cubicBezTo>
                <a:close/>
                <a:moveTo>
                  <a:pt x="177" y="304"/>
                </a:moveTo>
                <a:cubicBezTo>
                  <a:pt x="178" y="304"/>
                  <a:pt x="179" y="304"/>
                  <a:pt x="179" y="304"/>
                </a:cubicBezTo>
                <a:cubicBezTo>
                  <a:pt x="179" y="304"/>
                  <a:pt x="177" y="305"/>
                  <a:pt x="177" y="304"/>
                </a:cubicBezTo>
                <a:close/>
                <a:moveTo>
                  <a:pt x="181" y="299"/>
                </a:moveTo>
                <a:cubicBezTo>
                  <a:pt x="181" y="298"/>
                  <a:pt x="181" y="299"/>
                  <a:pt x="181" y="299"/>
                </a:cubicBezTo>
                <a:close/>
                <a:moveTo>
                  <a:pt x="185" y="301"/>
                </a:moveTo>
                <a:cubicBezTo>
                  <a:pt x="184" y="300"/>
                  <a:pt x="185" y="302"/>
                  <a:pt x="185" y="301"/>
                </a:cubicBezTo>
                <a:close/>
                <a:moveTo>
                  <a:pt x="184" y="299"/>
                </a:moveTo>
                <a:cubicBezTo>
                  <a:pt x="184" y="298"/>
                  <a:pt x="187" y="300"/>
                  <a:pt x="184" y="299"/>
                </a:cubicBezTo>
                <a:close/>
                <a:moveTo>
                  <a:pt x="189" y="302"/>
                </a:moveTo>
                <a:cubicBezTo>
                  <a:pt x="187" y="301"/>
                  <a:pt x="192" y="301"/>
                  <a:pt x="192" y="301"/>
                </a:cubicBezTo>
                <a:cubicBezTo>
                  <a:pt x="191" y="302"/>
                  <a:pt x="190" y="302"/>
                  <a:pt x="189" y="302"/>
                </a:cubicBezTo>
                <a:close/>
                <a:moveTo>
                  <a:pt x="193" y="301"/>
                </a:moveTo>
                <a:cubicBezTo>
                  <a:pt x="194" y="300"/>
                  <a:pt x="195" y="300"/>
                  <a:pt x="196" y="300"/>
                </a:cubicBezTo>
                <a:cubicBezTo>
                  <a:pt x="197" y="300"/>
                  <a:pt x="193" y="301"/>
                  <a:pt x="193" y="301"/>
                </a:cubicBezTo>
                <a:close/>
                <a:moveTo>
                  <a:pt x="196" y="302"/>
                </a:moveTo>
                <a:cubicBezTo>
                  <a:pt x="198" y="301"/>
                  <a:pt x="197" y="302"/>
                  <a:pt x="196" y="302"/>
                </a:cubicBezTo>
                <a:close/>
                <a:moveTo>
                  <a:pt x="228" y="295"/>
                </a:moveTo>
                <a:cubicBezTo>
                  <a:pt x="227" y="294"/>
                  <a:pt x="228" y="296"/>
                  <a:pt x="228" y="295"/>
                </a:cubicBezTo>
                <a:close/>
                <a:moveTo>
                  <a:pt x="209" y="299"/>
                </a:moveTo>
                <a:cubicBezTo>
                  <a:pt x="210" y="298"/>
                  <a:pt x="211" y="298"/>
                  <a:pt x="212" y="298"/>
                </a:cubicBezTo>
                <a:cubicBezTo>
                  <a:pt x="211" y="299"/>
                  <a:pt x="210" y="299"/>
                  <a:pt x="209" y="299"/>
                </a:cubicBezTo>
                <a:close/>
                <a:moveTo>
                  <a:pt x="213" y="299"/>
                </a:moveTo>
                <a:cubicBezTo>
                  <a:pt x="215" y="298"/>
                  <a:pt x="214" y="299"/>
                  <a:pt x="213" y="299"/>
                </a:cubicBezTo>
                <a:close/>
                <a:moveTo>
                  <a:pt x="215" y="296"/>
                </a:moveTo>
                <a:cubicBezTo>
                  <a:pt x="214" y="296"/>
                  <a:pt x="214" y="296"/>
                  <a:pt x="213" y="296"/>
                </a:cubicBezTo>
                <a:cubicBezTo>
                  <a:pt x="213" y="295"/>
                  <a:pt x="215" y="296"/>
                  <a:pt x="215" y="296"/>
                </a:cubicBezTo>
                <a:close/>
                <a:moveTo>
                  <a:pt x="221" y="295"/>
                </a:moveTo>
                <a:cubicBezTo>
                  <a:pt x="220" y="294"/>
                  <a:pt x="221" y="297"/>
                  <a:pt x="221" y="295"/>
                </a:cubicBezTo>
                <a:close/>
                <a:moveTo>
                  <a:pt x="222" y="293"/>
                </a:moveTo>
                <a:cubicBezTo>
                  <a:pt x="224" y="294"/>
                  <a:pt x="223" y="294"/>
                  <a:pt x="222" y="294"/>
                </a:cubicBezTo>
                <a:cubicBezTo>
                  <a:pt x="221" y="294"/>
                  <a:pt x="221" y="293"/>
                  <a:pt x="222" y="293"/>
                </a:cubicBezTo>
                <a:close/>
                <a:moveTo>
                  <a:pt x="222" y="297"/>
                </a:moveTo>
                <a:cubicBezTo>
                  <a:pt x="223" y="297"/>
                  <a:pt x="224" y="297"/>
                  <a:pt x="225" y="297"/>
                </a:cubicBezTo>
                <a:cubicBezTo>
                  <a:pt x="225" y="297"/>
                  <a:pt x="221" y="298"/>
                  <a:pt x="222" y="297"/>
                </a:cubicBezTo>
                <a:close/>
                <a:moveTo>
                  <a:pt x="226" y="296"/>
                </a:moveTo>
                <a:cubicBezTo>
                  <a:pt x="226" y="295"/>
                  <a:pt x="229" y="296"/>
                  <a:pt x="230" y="296"/>
                </a:cubicBezTo>
                <a:cubicBezTo>
                  <a:pt x="228" y="296"/>
                  <a:pt x="226" y="297"/>
                  <a:pt x="226" y="296"/>
                </a:cubicBezTo>
                <a:close/>
                <a:moveTo>
                  <a:pt x="234" y="294"/>
                </a:moveTo>
                <a:cubicBezTo>
                  <a:pt x="233" y="294"/>
                  <a:pt x="232" y="294"/>
                  <a:pt x="232" y="294"/>
                </a:cubicBezTo>
                <a:cubicBezTo>
                  <a:pt x="232" y="293"/>
                  <a:pt x="234" y="293"/>
                  <a:pt x="234" y="294"/>
                </a:cubicBezTo>
                <a:close/>
                <a:moveTo>
                  <a:pt x="233" y="291"/>
                </a:moveTo>
                <a:cubicBezTo>
                  <a:pt x="234" y="290"/>
                  <a:pt x="234" y="290"/>
                  <a:pt x="235" y="290"/>
                </a:cubicBezTo>
                <a:cubicBezTo>
                  <a:pt x="235" y="291"/>
                  <a:pt x="234" y="291"/>
                  <a:pt x="233" y="291"/>
                </a:cubicBezTo>
                <a:close/>
                <a:moveTo>
                  <a:pt x="257" y="283"/>
                </a:moveTo>
                <a:cubicBezTo>
                  <a:pt x="258" y="283"/>
                  <a:pt x="258" y="282"/>
                  <a:pt x="259" y="282"/>
                </a:cubicBezTo>
                <a:cubicBezTo>
                  <a:pt x="259" y="283"/>
                  <a:pt x="255" y="284"/>
                  <a:pt x="257" y="283"/>
                </a:cubicBezTo>
                <a:close/>
                <a:moveTo>
                  <a:pt x="494" y="29"/>
                </a:moveTo>
                <a:cubicBezTo>
                  <a:pt x="493" y="30"/>
                  <a:pt x="493" y="31"/>
                  <a:pt x="492" y="33"/>
                </a:cubicBezTo>
                <a:cubicBezTo>
                  <a:pt x="491" y="31"/>
                  <a:pt x="494" y="29"/>
                  <a:pt x="494" y="29"/>
                </a:cubicBezTo>
                <a:close/>
                <a:moveTo>
                  <a:pt x="486" y="47"/>
                </a:moveTo>
                <a:cubicBezTo>
                  <a:pt x="487" y="45"/>
                  <a:pt x="487" y="42"/>
                  <a:pt x="489" y="40"/>
                </a:cubicBezTo>
                <a:cubicBezTo>
                  <a:pt x="487" y="42"/>
                  <a:pt x="486" y="48"/>
                  <a:pt x="485" y="51"/>
                </a:cubicBezTo>
                <a:cubicBezTo>
                  <a:pt x="485" y="51"/>
                  <a:pt x="486" y="47"/>
                  <a:pt x="486" y="47"/>
                </a:cubicBezTo>
                <a:close/>
                <a:moveTo>
                  <a:pt x="483" y="59"/>
                </a:moveTo>
                <a:cubicBezTo>
                  <a:pt x="483" y="61"/>
                  <a:pt x="483" y="62"/>
                  <a:pt x="482" y="63"/>
                </a:cubicBezTo>
                <a:cubicBezTo>
                  <a:pt x="482" y="61"/>
                  <a:pt x="483" y="60"/>
                  <a:pt x="483" y="59"/>
                </a:cubicBezTo>
                <a:close/>
                <a:moveTo>
                  <a:pt x="474" y="81"/>
                </a:moveTo>
                <a:cubicBezTo>
                  <a:pt x="475" y="81"/>
                  <a:pt x="476" y="79"/>
                  <a:pt x="474" y="81"/>
                </a:cubicBezTo>
                <a:close/>
                <a:moveTo>
                  <a:pt x="471" y="88"/>
                </a:moveTo>
                <a:cubicBezTo>
                  <a:pt x="472" y="86"/>
                  <a:pt x="472" y="85"/>
                  <a:pt x="473" y="84"/>
                </a:cubicBezTo>
                <a:cubicBezTo>
                  <a:pt x="473" y="85"/>
                  <a:pt x="471" y="89"/>
                  <a:pt x="471" y="88"/>
                </a:cubicBezTo>
                <a:close/>
                <a:moveTo>
                  <a:pt x="468" y="95"/>
                </a:moveTo>
                <a:cubicBezTo>
                  <a:pt x="467" y="97"/>
                  <a:pt x="463" y="104"/>
                  <a:pt x="463" y="104"/>
                </a:cubicBezTo>
                <a:cubicBezTo>
                  <a:pt x="464" y="101"/>
                  <a:pt x="467" y="98"/>
                  <a:pt x="468" y="95"/>
                </a:cubicBezTo>
                <a:close/>
                <a:moveTo>
                  <a:pt x="460" y="107"/>
                </a:moveTo>
                <a:cubicBezTo>
                  <a:pt x="460" y="106"/>
                  <a:pt x="461" y="105"/>
                  <a:pt x="462" y="104"/>
                </a:cubicBezTo>
                <a:cubicBezTo>
                  <a:pt x="462" y="105"/>
                  <a:pt x="460" y="108"/>
                  <a:pt x="460" y="107"/>
                </a:cubicBezTo>
                <a:close/>
                <a:moveTo>
                  <a:pt x="425" y="161"/>
                </a:moveTo>
                <a:cubicBezTo>
                  <a:pt x="425" y="161"/>
                  <a:pt x="422" y="164"/>
                  <a:pt x="422" y="164"/>
                </a:cubicBezTo>
                <a:cubicBezTo>
                  <a:pt x="421" y="163"/>
                  <a:pt x="424" y="161"/>
                  <a:pt x="425" y="161"/>
                </a:cubicBezTo>
                <a:close/>
                <a:moveTo>
                  <a:pt x="419" y="166"/>
                </a:moveTo>
                <a:cubicBezTo>
                  <a:pt x="419" y="166"/>
                  <a:pt x="419" y="168"/>
                  <a:pt x="419" y="168"/>
                </a:cubicBezTo>
                <a:cubicBezTo>
                  <a:pt x="419" y="169"/>
                  <a:pt x="418" y="169"/>
                  <a:pt x="417" y="168"/>
                </a:cubicBezTo>
                <a:cubicBezTo>
                  <a:pt x="417" y="167"/>
                  <a:pt x="418" y="167"/>
                  <a:pt x="419" y="166"/>
                </a:cubicBezTo>
                <a:close/>
                <a:moveTo>
                  <a:pt x="416" y="172"/>
                </a:moveTo>
                <a:cubicBezTo>
                  <a:pt x="415" y="173"/>
                  <a:pt x="414" y="174"/>
                  <a:pt x="414" y="174"/>
                </a:cubicBezTo>
                <a:cubicBezTo>
                  <a:pt x="414" y="173"/>
                  <a:pt x="415" y="172"/>
                  <a:pt x="416" y="172"/>
                </a:cubicBezTo>
                <a:close/>
                <a:moveTo>
                  <a:pt x="411" y="178"/>
                </a:moveTo>
                <a:cubicBezTo>
                  <a:pt x="410" y="177"/>
                  <a:pt x="411" y="178"/>
                  <a:pt x="411" y="178"/>
                </a:cubicBezTo>
                <a:close/>
                <a:moveTo>
                  <a:pt x="409" y="180"/>
                </a:moveTo>
                <a:cubicBezTo>
                  <a:pt x="408" y="181"/>
                  <a:pt x="408" y="181"/>
                  <a:pt x="407" y="182"/>
                </a:cubicBezTo>
                <a:cubicBezTo>
                  <a:pt x="412" y="178"/>
                  <a:pt x="432" y="154"/>
                  <a:pt x="433" y="151"/>
                </a:cubicBezTo>
                <a:cubicBezTo>
                  <a:pt x="433" y="152"/>
                  <a:pt x="429" y="157"/>
                  <a:pt x="427" y="158"/>
                </a:cubicBezTo>
                <a:cubicBezTo>
                  <a:pt x="428" y="157"/>
                  <a:pt x="428" y="154"/>
                  <a:pt x="427" y="155"/>
                </a:cubicBezTo>
                <a:cubicBezTo>
                  <a:pt x="429" y="153"/>
                  <a:pt x="444" y="137"/>
                  <a:pt x="443" y="136"/>
                </a:cubicBezTo>
                <a:cubicBezTo>
                  <a:pt x="443" y="137"/>
                  <a:pt x="442" y="137"/>
                  <a:pt x="441" y="137"/>
                </a:cubicBezTo>
                <a:cubicBezTo>
                  <a:pt x="441" y="135"/>
                  <a:pt x="452" y="124"/>
                  <a:pt x="453" y="122"/>
                </a:cubicBezTo>
                <a:cubicBezTo>
                  <a:pt x="455" y="118"/>
                  <a:pt x="461" y="111"/>
                  <a:pt x="462" y="108"/>
                </a:cubicBezTo>
                <a:cubicBezTo>
                  <a:pt x="461" y="114"/>
                  <a:pt x="453" y="123"/>
                  <a:pt x="450" y="129"/>
                </a:cubicBezTo>
                <a:cubicBezTo>
                  <a:pt x="445" y="136"/>
                  <a:pt x="441" y="143"/>
                  <a:pt x="435" y="150"/>
                </a:cubicBezTo>
                <a:cubicBezTo>
                  <a:pt x="428" y="160"/>
                  <a:pt x="421" y="169"/>
                  <a:pt x="412" y="178"/>
                </a:cubicBezTo>
                <a:cubicBezTo>
                  <a:pt x="409" y="181"/>
                  <a:pt x="406" y="185"/>
                  <a:pt x="403" y="188"/>
                </a:cubicBezTo>
                <a:cubicBezTo>
                  <a:pt x="406" y="185"/>
                  <a:pt x="408" y="182"/>
                  <a:pt x="409" y="180"/>
                </a:cubicBezTo>
                <a:close/>
                <a:moveTo>
                  <a:pt x="287" y="281"/>
                </a:moveTo>
                <a:cubicBezTo>
                  <a:pt x="287" y="280"/>
                  <a:pt x="287" y="282"/>
                  <a:pt x="287" y="281"/>
                </a:cubicBezTo>
                <a:close/>
                <a:moveTo>
                  <a:pt x="293" y="278"/>
                </a:moveTo>
                <a:cubicBezTo>
                  <a:pt x="294" y="278"/>
                  <a:pt x="294" y="278"/>
                  <a:pt x="295" y="277"/>
                </a:cubicBezTo>
                <a:cubicBezTo>
                  <a:pt x="295" y="277"/>
                  <a:pt x="296" y="276"/>
                  <a:pt x="297" y="277"/>
                </a:cubicBezTo>
                <a:cubicBezTo>
                  <a:pt x="298" y="279"/>
                  <a:pt x="293" y="279"/>
                  <a:pt x="293" y="278"/>
                </a:cubicBezTo>
                <a:close/>
                <a:moveTo>
                  <a:pt x="299" y="276"/>
                </a:moveTo>
                <a:cubicBezTo>
                  <a:pt x="298" y="275"/>
                  <a:pt x="302" y="275"/>
                  <a:pt x="302" y="276"/>
                </a:cubicBezTo>
                <a:cubicBezTo>
                  <a:pt x="301" y="276"/>
                  <a:pt x="300" y="277"/>
                  <a:pt x="299" y="276"/>
                </a:cubicBezTo>
                <a:close/>
                <a:moveTo>
                  <a:pt x="316" y="268"/>
                </a:moveTo>
                <a:cubicBezTo>
                  <a:pt x="315" y="267"/>
                  <a:pt x="320" y="266"/>
                  <a:pt x="320" y="267"/>
                </a:cubicBezTo>
                <a:cubicBezTo>
                  <a:pt x="317" y="270"/>
                  <a:pt x="317" y="268"/>
                  <a:pt x="316" y="268"/>
                </a:cubicBezTo>
                <a:close/>
                <a:moveTo>
                  <a:pt x="356" y="243"/>
                </a:moveTo>
                <a:cubicBezTo>
                  <a:pt x="356" y="242"/>
                  <a:pt x="363" y="238"/>
                  <a:pt x="363" y="238"/>
                </a:cubicBezTo>
                <a:cubicBezTo>
                  <a:pt x="364" y="239"/>
                  <a:pt x="352" y="246"/>
                  <a:pt x="356" y="243"/>
                </a:cubicBezTo>
                <a:close/>
                <a:moveTo>
                  <a:pt x="372" y="231"/>
                </a:moveTo>
                <a:cubicBezTo>
                  <a:pt x="373" y="230"/>
                  <a:pt x="375" y="228"/>
                  <a:pt x="377" y="226"/>
                </a:cubicBezTo>
                <a:cubicBezTo>
                  <a:pt x="375" y="228"/>
                  <a:pt x="373" y="230"/>
                  <a:pt x="372" y="231"/>
                </a:cubicBezTo>
                <a:close/>
                <a:moveTo>
                  <a:pt x="386" y="220"/>
                </a:moveTo>
                <a:cubicBezTo>
                  <a:pt x="386" y="219"/>
                  <a:pt x="387" y="218"/>
                  <a:pt x="388" y="218"/>
                </a:cubicBezTo>
                <a:cubicBezTo>
                  <a:pt x="387" y="219"/>
                  <a:pt x="387" y="219"/>
                  <a:pt x="386" y="220"/>
                </a:cubicBezTo>
                <a:close/>
                <a:moveTo>
                  <a:pt x="395" y="212"/>
                </a:moveTo>
                <a:cubicBezTo>
                  <a:pt x="394" y="211"/>
                  <a:pt x="397" y="209"/>
                  <a:pt x="397" y="210"/>
                </a:cubicBezTo>
                <a:cubicBezTo>
                  <a:pt x="397" y="210"/>
                  <a:pt x="396" y="211"/>
                  <a:pt x="395" y="212"/>
                </a:cubicBezTo>
                <a:close/>
                <a:moveTo>
                  <a:pt x="401" y="205"/>
                </a:moveTo>
                <a:cubicBezTo>
                  <a:pt x="402" y="204"/>
                  <a:pt x="402" y="204"/>
                  <a:pt x="403" y="203"/>
                </a:cubicBezTo>
                <a:cubicBezTo>
                  <a:pt x="403" y="204"/>
                  <a:pt x="402" y="205"/>
                  <a:pt x="401" y="205"/>
                </a:cubicBezTo>
                <a:close/>
                <a:moveTo>
                  <a:pt x="415" y="190"/>
                </a:moveTo>
                <a:cubicBezTo>
                  <a:pt x="416" y="189"/>
                  <a:pt x="416" y="189"/>
                  <a:pt x="417" y="188"/>
                </a:cubicBezTo>
                <a:cubicBezTo>
                  <a:pt x="417" y="189"/>
                  <a:pt x="416" y="190"/>
                  <a:pt x="415" y="190"/>
                </a:cubicBezTo>
                <a:close/>
                <a:moveTo>
                  <a:pt x="466" y="119"/>
                </a:moveTo>
                <a:cubicBezTo>
                  <a:pt x="453" y="138"/>
                  <a:pt x="442" y="157"/>
                  <a:pt x="427" y="175"/>
                </a:cubicBezTo>
                <a:cubicBezTo>
                  <a:pt x="413" y="192"/>
                  <a:pt x="398" y="207"/>
                  <a:pt x="382" y="221"/>
                </a:cubicBezTo>
                <a:cubicBezTo>
                  <a:pt x="375" y="227"/>
                  <a:pt x="369" y="232"/>
                  <a:pt x="362" y="237"/>
                </a:cubicBezTo>
                <a:cubicBezTo>
                  <a:pt x="360" y="238"/>
                  <a:pt x="354" y="244"/>
                  <a:pt x="349" y="248"/>
                </a:cubicBezTo>
                <a:cubicBezTo>
                  <a:pt x="351" y="246"/>
                  <a:pt x="353" y="245"/>
                  <a:pt x="353" y="245"/>
                </a:cubicBezTo>
                <a:cubicBezTo>
                  <a:pt x="355" y="249"/>
                  <a:pt x="329" y="259"/>
                  <a:pt x="329" y="260"/>
                </a:cubicBezTo>
                <a:cubicBezTo>
                  <a:pt x="330" y="260"/>
                  <a:pt x="331" y="259"/>
                  <a:pt x="332" y="259"/>
                </a:cubicBezTo>
                <a:cubicBezTo>
                  <a:pt x="332" y="259"/>
                  <a:pt x="324" y="264"/>
                  <a:pt x="322" y="266"/>
                </a:cubicBezTo>
                <a:cubicBezTo>
                  <a:pt x="323" y="265"/>
                  <a:pt x="324" y="264"/>
                  <a:pt x="325" y="263"/>
                </a:cubicBezTo>
                <a:cubicBezTo>
                  <a:pt x="324" y="262"/>
                  <a:pt x="313" y="268"/>
                  <a:pt x="313" y="268"/>
                </a:cubicBezTo>
                <a:cubicBezTo>
                  <a:pt x="314" y="268"/>
                  <a:pt x="315" y="268"/>
                  <a:pt x="316" y="268"/>
                </a:cubicBezTo>
                <a:cubicBezTo>
                  <a:pt x="316" y="270"/>
                  <a:pt x="310" y="272"/>
                  <a:pt x="308" y="272"/>
                </a:cubicBezTo>
                <a:cubicBezTo>
                  <a:pt x="308" y="272"/>
                  <a:pt x="309" y="272"/>
                  <a:pt x="309" y="272"/>
                </a:cubicBezTo>
                <a:cubicBezTo>
                  <a:pt x="309" y="272"/>
                  <a:pt x="302" y="276"/>
                  <a:pt x="302" y="275"/>
                </a:cubicBezTo>
                <a:cubicBezTo>
                  <a:pt x="302" y="274"/>
                  <a:pt x="303" y="274"/>
                  <a:pt x="303" y="273"/>
                </a:cubicBezTo>
                <a:cubicBezTo>
                  <a:pt x="302" y="273"/>
                  <a:pt x="300" y="273"/>
                  <a:pt x="299" y="274"/>
                </a:cubicBezTo>
                <a:cubicBezTo>
                  <a:pt x="340" y="254"/>
                  <a:pt x="378" y="226"/>
                  <a:pt x="409" y="193"/>
                </a:cubicBezTo>
                <a:cubicBezTo>
                  <a:pt x="427" y="174"/>
                  <a:pt x="444" y="153"/>
                  <a:pt x="458" y="131"/>
                </a:cubicBezTo>
                <a:cubicBezTo>
                  <a:pt x="469" y="112"/>
                  <a:pt x="484" y="89"/>
                  <a:pt x="489" y="68"/>
                </a:cubicBezTo>
                <a:cubicBezTo>
                  <a:pt x="486" y="83"/>
                  <a:pt x="475" y="105"/>
                  <a:pt x="466" y="119"/>
                </a:cubicBezTo>
                <a:close/>
                <a:moveTo>
                  <a:pt x="490" y="38"/>
                </a:moveTo>
                <a:cubicBezTo>
                  <a:pt x="489" y="38"/>
                  <a:pt x="491" y="35"/>
                  <a:pt x="491" y="34"/>
                </a:cubicBezTo>
                <a:cubicBezTo>
                  <a:pt x="491" y="34"/>
                  <a:pt x="490" y="39"/>
                  <a:pt x="490" y="38"/>
                </a:cubicBezTo>
                <a:close/>
                <a:moveTo>
                  <a:pt x="504" y="39"/>
                </a:moveTo>
                <a:cubicBezTo>
                  <a:pt x="504" y="38"/>
                  <a:pt x="506" y="35"/>
                  <a:pt x="506" y="34"/>
                </a:cubicBezTo>
                <a:cubicBezTo>
                  <a:pt x="506" y="35"/>
                  <a:pt x="503" y="40"/>
                  <a:pt x="504" y="39"/>
                </a:cubicBezTo>
                <a:close/>
                <a:moveTo>
                  <a:pt x="510" y="23"/>
                </a:moveTo>
                <a:cubicBezTo>
                  <a:pt x="509" y="23"/>
                  <a:pt x="513" y="20"/>
                  <a:pt x="513" y="19"/>
                </a:cubicBezTo>
                <a:cubicBezTo>
                  <a:pt x="514" y="20"/>
                  <a:pt x="511" y="24"/>
                  <a:pt x="510" y="23"/>
                </a:cubicBezTo>
                <a:close/>
                <a:moveTo>
                  <a:pt x="244" y="295"/>
                </a:moveTo>
                <a:cubicBezTo>
                  <a:pt x="243" y="294"/>
                  <a:pt x="244" y="296"/>
                  <a:pt x="244" y="295"/>
                </a:cubicBezTo>
                <a:close/>
                <a:moveTo>
                  <a:pt x="72" y="297"/>
                </a:moveTo>
                <a:cubicBezTo>
                  <a:pt x="72" y="295"/>
                  <a:pt x="62" y="295"/>
                  <a:pt x="61" y="295"/>
                </a:cubicBezTo>
                <a:cubicBezTo>
                  <a:pt x="62" y="295"/>
                  <a:pt x="71" y="298"/>
                  <a:pt x="72" y="297"/>
                </a:cubicBezTo>
                <a:close/>
                <a:moveTo>
                  <a:pt x="250" y="294"/>
                </a:moveTo>
                <a:cubicBezTo>
                  <a:pt x="248" y="293"/>
                  <a:pt x="249" y="294"/>
                  <a:pt x="250" y="294"/>
                </a:cubicBezTo>
                <a:close/>
                <a:moveTo>
                  <a:pt x="349" y="248"/>
                </a:moveTo>
                <a:cubicBezTo>
                  <a:pt x="345" y="251"/>
                  <a:pt x="341" y="254"/>
                  <a:pt x="340" y="254"/>
                </a:cubicBezTo>
                <a:cubicBezTo>
                  <a:pt x="341" y="254"/>
                  <a:pt x="345" y="251"/>
                  <a:pt x="349" y="248"/>
                </a:cubicBezTo>
                <a:close/>
                <a:moveTo>
                  <a:pt x="95" y="303"/>
                </a:moveTo>
                <a:cubicBezTo>
                  <a:pt x="95" y="304"/>
                  <a:pt x="95" y="302"/>
                  <a:pt x="95" y="303"/>
                </a:cubicBezTo>
                <a:close/>
                <a:moveTo>
                  <a:pt x="311" y="270"/>
                </a:moveTo>
                <a:cubicBezTo>
                  <a:pt x="310" y="269"/>
                  <a:pt x="311" y="270"/>
                  <a:pt x="311" y="270"/>
                </a:cubicBezTo>
                <a:close/>
                <a:moveTo>
                  <a:pt x="334" y="257"/>
                </a:moveTo>
                <a:cubicBezTo>
                  <a:pt x="334" y="257"/>
                  <a:pt x="339" y="255"/>
                  <a:pt x="339" y="254"/>
                </a:cubicBezTo>
                <a:cubicBezTo>
                  <a:pt x="338" y="254"/>
                  <a:pt x="335" y="256"/>
                  <a:pt x="334" y="257"/>
                </a:cubicBezTo>
                <a:close/>
                <a:moveTo>
                  <a:pt x="308" y="272"/>
                </a:moveTo>
                <a:cubicBezTo>
                  <a:pt x="307" y="272"/>
                  <a:pt x="307" y="272"/>
                  <a:pt x="306" y="272"/>
                </a:cubicBezTo>
                <a:cubicBezTo>
                  <a:pt x="306" y="272"/>
                  <a:pt x="307" y="272"/>
                  <a:pt x="308" y="272"/>
                </a:cubicBezTo>
                <a:close/>
                <a:moveTo>
                  <a:pt x="55" y="259"/>
                </a:moveTo>
                <a:cubicBezTo>
                  <a:pt x="55" y="258"/>
                  <a:pt x="54" y="259"/>
                  <a:pt x="54" y="259"/>
                </a:cubicBezTo>
                <a:cubicBezTo>
                  <a:pt x="54" y="259"/>
                  <a:pt x="55" y="259"/>
                  <a:pt x="55" y="259"/>
                </a:cubicBezTo>
                <a:close/>
                <a:moveTo>
                  <a:pt x="106" y="233"/>
                </a:moveTo>
                <a:cubicBezTo>
                  <a:pt x="106" y="233"/>
                  <a:pt x="106" y="233"/>
                  <a:pt x="106" y="232"/>
                </a:cubicBezTo>
                <a:cubicBezTo>
                  <a:pt x="105" y="229"/>
                  <a:pt x="105" y="231"/>
                  <a:pt x="106" y="233"/>
                </a:cubicBezTo>
                <a:close/>
                <a:moveTo>
                  <a:pt x="54" y="259"/>
                </a:moveTo>
                <a:cubicBezTo>
                  <a:pt x="54" y="260"/>
                  <a:pt x="54" y="260"/>
                  <a:pt x="54" y="260"/>
                </a:cubicBezTo>
                <a:cubicBezTo>
                  <a:pt x="54" y="259"/>
                  <a:pt x="54" y="259"/>
                  <a:pt x="54" y="259"/>
                </a:cubicBezTo>
                <a:cubicBezTo>
                  <a:pt x="54" y="259"/>
                  <a:pt x="54" y="259"/>
                  <a:pt x="54" y="259"/>
                </a:cubicBezTo>
                <a:close/>
                <a:moveTo>
                  <a:pt x="67" y="245"/>
                </a:moveTo>
                <a:cubicBezTo>
                  <a:pt x="67" y="245"/>
                  <a:pt x="67" y="245"/>
                  <a:pt x="67" y="245"/>
                </a:cubicBezTo>
                <a:cubicBezTo>
                  <a:pt x="67" y="245"/>
                  <a:pt x="67" y="245"/>
                  <a:pt x="67" y="245"/>
                </a:cubicBezTo>
                <a:cubicBezTo>
                  <a:pt x="67" y="245"/>
                  <a:pt x="67" y="245"/>
                  <a:pt x="67" y="245"/>
                </a:cubicBezTo>
                <a:close/>
                <a:moveTo>
                  <a:pt x="68" y="244"/>
                </a:moveTo>
                <a:cubicBezTo>
                  <a:pt x="68" y="244"/>
                  <a:pt x="68" y="244"/>
                  <a:pt x="68" y="244"/>
                </a:cubicBezTo>
                <a:cubicBezTo>
                  <a:pt x="68" y="245"/>
                  <a:pt x="68" y="244"/>
                  <a:pt x="68" y="244"/>
                </a:cubicBezTo>
                <a:close/>
                <a:moveTo>
                  <a:pt x="67" y="244"/>
                </a:moveTo>
                <a:cubicBezTo>
                  <a:pt x="67" y="244"/>
                  <a:pt x="67" y="244"/>
                  <a:pt x="67" y="244"/>
                </a:cubicBezTo>
                <a:cubicBezTo>
                  <a:pt x="67" y="245"/>
                  <a:pt x="67" y="245"/>
                  <a:pt x="67" y="244"/>
                </a:cubicBezTo>
                <a:close/>
                <a:moveTo>
                  <a:pt x="79" y="241"/>
                </a:moveTo>
                <a:cubicBezTo>
                  <a:pt x="79" y="240"/>
                  <a:pt x="79" y="242"/>
                  <a:pt x="79" y="241"/>
                </a:cubicBezTo>
                <a:close/>
                <a:moveTo>
                  <a:pt x="76" y="242"/>
                </a:moveTo>
                <a:cubicBezTo>
                  <a:pt x="76" y="243"/>
                  <a:pt x="76" y="241"/>
                  <a:pt x="76" y="242"/>
                </a:cubicBezTo>
                <a:close/>
                <a:moveTo>
                  <a:pt x="18" y="253"/>
                </a:moveTo>
                <a:cubicBezTo>
                  <a:pt x="16" y="251"/>
                  <a:pt x="18" y="254"/>
                  <a:pt x="18" y="253"/>
                </a:cubicBezTo>
                <a:close/>
                <a:moveTo>
                  <a:pt x="75" y="240"/>
                </a:moveTo>
                <a:cubicBezTo>
                  <a:pt x="75" y="241"/>
                  <a:pt x="75" y="239"/>
                  <a:pt x="75" y="240"/>
                </a:cubicBezTo>
                <a:close/>
                <a:moveTo>
                  <a:pt x="85" y="253"/>
                </a:moveTo>
                <a:cubicBezTo>
                  <a:pt x="86" y="254"/>
                  <a:pt x="85" y="251"/>
                  <a:pt x="85" y="253"/>
                </a:cubicBezTo>
                <a:close/>
                <a:moveTo>
                  <a:pt x="97" y="237"/>
                </a:moveTo>
                <a:cubicBezTo>
                  <a:pt x="97" y="238"/>
                  <a:pt x="99" y="237"/>
                  <a:pt x="98" y="236"/>
                </a:cubicBezTo>
                <a:cubicBezTo>
                  <a:pt x="98" y="236"/>
                  <a:pt x="97" y="237"/>
                  <a:pt x="97" y="237"/>
                </a:cubicBezTo>
                <a:close/>
                <a:moveTo>
                  <a:pt x="106" y="247"/>
                </a:moveTo>
                <a:cubicBezTo>
                  <a:pt x="105" y="246"/>
                  <a:pt x="106" y="247"/>
                  <a:pt x="106" y="247"/>
                </a:cubicBezTo>
                <a:close/>
                <a:moveTo>
                  <a:pt x="96" y="236"/>
                </a:moveTo>
                <a:cubicBezTo>
                  <a:pt x="96" y="235"/>
                  <a:pt x="98" y="235"/>
                  <a:pt x="99" y="234"/>
                </a:cubicBezTo>
                <a:cubicBezTo>
                  <a:pt x="99" y="234"/>
                  <a:pt x="99" y="234"/>
                  <a:pt x="99" y="234"/>
                </a:cubicBezTo>
                <a:cubicBezTo>
                  <a:pt x="101" y="234"/>
                  <a:pt x="102" y="233"/>
                  <a:pt x="103" y="232"/>
                </a:cubicBezTo>
                <a:cubicBezTo>
                  <a:pt x="103" y="232"/>
                  <a:pt x="103" y="232"/>
                  <a:pt x="103" y="232"/>
                </a:cubicBezTo>
                <a:cubicBezTo>
                  <a:pt x="103" y="233"/>
                  <a:pt x="103" y="232"/>
                  <a:pt x="103" y="232"/>
                </a:cubicBezTo>
                <a:cubicBezTo>
                  <a:pt x="103" y="232"/>
                  <a:pt x="103" y="232"/>
                  <a:pt x="103" y="231"/>
                </a:cubicBezTo>
                <a:cubicBezTo>
                  <a:pt x="103" y="232"/>
                  <a:pt x="90" y="235"/>
                  <a:pt x="90" y="235"/>
                </a:cubicBezTo>
                <a:cubicBezTo>
                  <a:pt x="90" y="235"/>
                  <a:pt x="90" y="237"/>
                  <a:pt x="90" y="237"/>
                </a:cubicBezTo>
                <a:cubicBezTo>
                  <a:pt x="92" y="237"/>
                  <a:pt x="94" y="236"/>
                  <a:pt x="96" y="236"/>
                </a:cubicBezTo>
                <a:close/>
                <a:moveTo>
                  <a:pt x="105" y="246"/>
                </a:moveTo>
                <a:cubicBezTo>
                  <a:pt x="106" y="245"/>
                  <a:pt x="109" y="248"/>
                  <a:pt x="110" y="248"/>
                </a:cubicBezTo>
                <a:cubicBezTo>
                  <a:pt x="112" y="248"/>
                  <a:pt x="106" y="242"/>
                  <a:pt x="105" y="246"/>
                </a:cubicBezTo>
                <a:close/>
                <a:moveTo>
                  <a:pt x="94" y="237"/>
                </a:moveTo>
                <a:cubicBezTo>
                  <a:pt x="94" y="238"/>
                  <a:pt x="94" y="237"/>
                  <a:pt x="94" y="237"/>
                </a:cubicBezTo>
                <a:close/>
                <a:moveTo>
                  <a:pt x="89" y="237"/>
                </a:moveTo>
                <a:cubicBezTo>
                  <a:pt x="91" y="233"/>
                  <a:pt x="78" y="239"/>
                  <a:pt x="79" y="240"/>
                </a:cubicBezTo>
                <a:cubicBezTo>
                  <a:pt x="79" y="240"/>
                  <a:pt x="89" y="237"/>
                  <a:pt x="89" y="237"/>
                </a:cubicBezTo>
                <a:close/>
                <a:moveTo>
                  <a:pt x="85" y="237"/>
                </a:moveTo>
                <a:cubicBezTo>
                  <a:pt x="85" y="238"/>
                  <a:pt x="85" y="236"/>
                  <a:pt x="85" y="237"/>
                </a:cubicBezTo>
                <a:close/>
                <a:moveTo>
                  <a:pt x="49" y="260"/>
                </a:moveTo>
                <a:cubicBezTo>
                  <a:pt x="49" y="260"/>
                  <a:pt x="49" y="261"/>
                  <a:pt x="49" y="260"/>
                </a:cubicBezTo>
                <a:close/>
                <a:moveTo>
                  <a:pt x="63" y="257"/>
                </a:moveTo>
                <a:cubicBezTo>
                  <a:pt x="64" y="256"/>
                  <a:pt x="63" y="257"/>
                  <a:pt x="63" y="257"/>
                </a:cubicBezTo>
                <a:close/>
                <a:moveTo>
                  <a:pt x="71" y="257"/>
                </a:moveTo>
                <a:cubicBezTo>
                  <a:pt x="71" y="257"/>
                  <a:pt x="73" y="256"/>
                  <a:pt x="73" y="256"/>
                </a:cubicBezTo>
                <a:cubicBezTo>
                  <a:pt x="73" y="256"/>
                  <a:pt x="70" y="255"/>
                  <a:pt x="71" y="257"/>
                </a:cubicBezTo>
                <a:close/>
                <a:moveTo>
                  <a:pt x="72" y="257"/>
                </a:moveTo>
                <a:cubicBezTo>
                  <a:pt x="73" y="258"/>
                  <a:pt x="72" y="256"/>
                  <a:pt x="72" y="257"/>
                </a:cubicBezTo>
                <a:close/>
                <a:moveTo>
                  <a:pt x="53" y="259"/>
                </a:moveTo>
                <a:cubicBezTo>
                  <a:pt x="53" y="258"/>
                  <a:pt x="53" y="260"/>
                  <a:pt x="53" y="259"/>
                </a:cubicBezTo>
                <a:close/>
                <a:moveTo>
                  <a:pt x="71" y="258"/>
                </a:moveTo>
                <a:cubicBezTo>
                  <a:pt x="69" y="258"/>
                  <a:pt x="73" y="258"/>
                  <a:pt x="71" y="258"/>
                </a:cubicBezTo>
                <a:close/>
                <a:moveTo>
                  <a:pt x="61" y="258"/>
                </a:moveTo>
                <a:cubicBezTo>
                  <a:pt x="61" y="258"/>
                  <a:pt x="61" y="258"/>
                  <a:pt x="61" y="257"/>
                </a:cubicBezTo>
                <a:cubicBezTo>
                  <a:pt x="61" y="257"/>
                  <a:pt x="61" y="257"/>
                  <a:pt x="61" y="258"/>
                </a:cubicBezTo>
                <a:close/>
                <a:moveTo>
                  <a:pt x="62" y="257"/>
                </a:moveTo>
                <a:cubicBezTo>
                  <a:pt x="62" y="258"/>
                  <a:pt x="62" y="256"/>
                  <a:pt x="62" y="257"/>
                </a:cubicBezTo>
                <a:close/>
                <a:moveTo>
                  <a:pt x="82" y="254"/>
                </a:moveTo>
                <a:cubicBezTo>
                  <a:pt x="82" y="255"/>
                  <a:pt x="82" y="254"/>
                  <a:pt x="82" y="254"/>
                </a:cubicBezTo>
                <a:close/>
                <a:moveTo>
                  <a:pt x="74" y="243"/>
                </a:moveTo>
                <a:cubicBezTo>
                  <a:pt x="75" y="244"/>
                  <a:pt x="74" y="242"/>
                  <a:pt x="74" y="243"/>
                </a:cubicBezTo>
                <a:close/>
                <a:moveTo>
                  <a:pt x="72" y="258"/>
                </a:moveTo>
                <a:cubicBezTo>
                  <a:pt x="73" y="258"/>
                  <a:pt x="70" y="257"/>
                  <a:pt x="72" y="258"/>
                </a:cubicBezTo>
                <a:close/>
                <a:moveTo>
                  <a:pt x="74" y="257"/>
                </a:moveTo>
                <a:cubicBezTo>
                  <a:pt x="74" y="256"/>
                  <a:pt x="74" y="257"/>
                  <a:pt x="74" y="257"/>
                </a:cubicBezTo>
                <a:close/>
                <a:moveTo>
                  <a:pt x="76" y="256"/>
                </a:moveTo>
                <a:cubicBezTo>
                  <a:pt x="75" y="255"/>
                  <a:pt x="76" y="257"/>
                  <a:pt x="76" y="256"/>
                </a:cubicBezTo>
                <a:close/>
                <a:moveTo>
                  <a:pt x="83" y="253"/>
                </a:moveTo>
                <a:cubicBezTo>
                  <a:pt x="84" y="254"/>
                  <a:pt x="83" y="252"/>
                  <a:pt x="83" y="253"/>
                </a:cubicBezTo>
                <a:close/>
                <a:moveTo>
                  <a:pt x="47" y="260"/>
                </a:moveTo>
                <a:cubicBezTo>
                  <a:pt x="47" y="261"/>
                  <a:pt x="47" y="260"/>
                  <a:pt x="47" y="260"/>
                </a:cubicBezTo>
                <a:close/>
                <a:moveTo>
                  <a:pt x="49" y="263"/>
                </a:moveTo>
                <a:cubicBezTo>
                  <a:pt x="49" y="264"/>
                  <a:pt x="49" y="262"/>
                  <a:pt x="49" y="263"/>
                </a:cubicBezTo>
                <a:close/>
                <a:moveTo>
                  <a:pt x="95" y="246"/>
                </a:moveTo>
                <a:cubicBezTo>
                  <a:pt x="94" y="244"/>
                  <a:pt x="95" y="247"/>
                  <a:pt x="95" y="246"/>
                </a:cubicBezTo>
                <a:close/>
                <a:moveTo>
                  <a:pt x="104" y="247"/>
                </a:moveTo>
                <a:cubicBezTo>
                  <a:pt x="105" y="249"/>
                  <a:pt x="104" y="245"/>
                  <a:pt x="104" y="247"/>
                </a:cubicBezTo>
                <a:close/>
                <a:moveTo>
                  <a:pt x="73" y="243"/>
                </a:moveTo>
                <a:cubicBezTo>
                  <a:pt x="73" y="242"/>
                  <a:pt x="74" y="243"/>
                  <a:pt x="73" y="243"/>
                </a:cubicBezTo>
                <a:close/>
                <a:moveTo>
                  <a:pt x="61" y="247"/>
                </a:moveTo>
                <a:cubicBezTo>
                  <a:pt x="60" y="245"/>
                  <a:pt x="61" y="248"/>
                  <a:pt x="61" y="247"/>
                </a:cubicBezTo>
                <a:close/>
                <a:moveTo>
                  <a:pt x="65" y="246"/>
                </a:moveTo>
                <a:cubicBezTo>
                  <a:pt x="65" y="247"/>
                  <a:pt x="65" y="245"/>
                  <a:pt x="65" y="246"/>
                </a:cubicBezTo>
                <a:close/>
                <a:moveTo>
                  <a:pt x="51" y="259"/>
                </a:moveTo>
                <a:cubicBezTo>
                  <a:pt x="51" y="260"/>
                  <a:pt x="51" y="259"/>
                  <a:pt x="51" y="259"/>
                </a:cubicBezTo>
                <a:close/>
                <a:moveTo>
                  <a:pt x="52" y="259"/>
                </a:moveTo>
                <a:cubicBezTo>
                  <a:pt x="51" y="259"/>
                  <a:pt x="52" y="260"/>
                  <a:pt x="52" y="259"/>
                </a:cubicBezTo>
                <a:close/>
                <a:moveTo>
                  <a:pt x="50" y="260"/>
                </a:moveTo>
                <a:cubicBezTo>
                  <a:pt x="50" y="259"/>
                  <a:pt x="50" y="261"/>
                  <a:pt x="50" y="260"/>
                </a:cubicBezTo>
                <a:close/>
                <a:moveTo>
                  <a:pt x="34" y="312"/>
                </a:moveTo>
                <a:cubicBezTo>
                  <a:pt x="34" y="313"/>
                  <a:pt x="35" y="312"/>
                  <a:pt x="34" y="312"/>
                </a:cubicBezTo>
                <a:close/>
                <a:moveTo>
                  <a:pt x="25" y="298"/>
                </a:moveTo>
                <a:cubicBezTo>
                  <a:pt x="24" y="298"/>
                  <a:pt x="26" y="297"/>
                  <a:pt x="25" y="298"/>
                </a:cubicBezTo>
                <a:close/>
                <a:moveTo>
                  <a:pt x="33" y="312"/>
                </a:moveTo>
                <a:cubicBezTo>
                  <a:pt x="33" y="311"/>
                  <a:pt x="34" y="313"/>
                  <a:pt x="33" y="312"/>
                </a:cubicBezTo>
                <a:close/>
                <a:moveTo>
                  <a:pt x="55" y="329"/>
                </a:moveTo>
                <a:cubicBezTo>
                  <a:pt x="57" y="328"/>
                  <a:pt x="55" y="329"/>
                  <a:pt x="55" y="329"/>
                </a:cubicBezTo>
                <a:close/>
                <a:moveTo>
                  <a:pt x="34" y="312"/>
                </a:moveTo>
                <a:cubicBezTo>
                  <a:pt x="33" y="314"/>
                  <a:pt x="35" y="310"/>
                  <a:pt x="34" y="312"/>
                </a:cubicBezTo>
                <a:close/>
                <a:moveTo>
                  <a:pt x="51" y="311"/>
                </a:moveTo>
                <a:cubicBezTo>
                  <a:pt x="53" y="311"/>
                  <a:pt x="50" y="312"/>
                  <a:pt x="51" y="311"/>
                </a:cubicBezTo>
                <a:close/>
                <a:moveTo>
                  <a:pt x="60" y="333"/>
                </a:moveTo>
                <a:cubicBezTo>
                  <a:pt x="60" y="333"/>
                  <a:pt x="61" y="333"/>
                  <a:pt x="61" y="333"/>
                </a:cubicBezTo>
                <a:cubicBezTo>
                  <a:pt x="60" y="333"/>
                  <a:pt x="57" y="323"/>
                  <a:pt x="57" y="323"/>
                </a:cubicBezTo>
                <a:cubicBezTo>
                  <a:pt x="57" y="323"/>
                  <a:pt x="56" y="323"/>
                  <a:pt x="56" y="323"/>
                </a:cubicBezTo>
                <a:cubicBezTo>
                  <a:pt x="56" y="323"/>
                  <a:pt x="57" y="327"/>
                  <a:pt x="57" y="327"/>
                </a:cubicBezTo>
                <a:cubicBezTo>
                  <a:pt x="57" y="328"/>
                  <a:pt x="57" y="329"/>
                  <a:pt x="58" y="330"/>
                </a:cubicBezTo>
                <a:cubicBezTo>
                  <a:pt x="58" y="330"/>
                  <a:pt x="59" y="330"/>
                  <a:pt x="58" y="330"/>
                </a:cubicBezTo>
                <a:cubicBezTo>
                  <a:pt x="58" y="330"/>
                  <a:pt x="58" y="330"/>
                  <a:pt x="58" y="330"/>
                </a:cubicBezTo>
                <a:cubicBezTo>
                  <a:pt x="59" y="331"/>
                  <a:pt x="59" y="332"/>
                  <a:pt x="60" y="333"/>
                </a:cubicBezTo>
                <a:cubicBezTo>
                  <a:pt x="60" y="333"/>
                  <a:pt x="60" y="333"/>
                  <a:pt x="60" y="333"/>
                </a:cubicBezTo>
                <a:cubicBezTo>
                  <a:pt x="60" y="333"/>
                  <a:pt x="60" y="333"/>
                  <a:pt x="60" y="333"/>
                </a:cubicBezTo>
                <a:close/>
                <a:moveTo>
                  <a:pt x="35" y="312"/>
                </a:moveTo>
                <a:cubicBezTo>
                  <a:pt x="36" y="311"/>
                  <a:pt x="34" y="312"/>
                  <a:pt x="35" y="312"/>
                </a:cubicBezTo>
                <a:close/>
                <a:moveTo>
                  <a:pt x="52" y="314"/>
                </a:moveTo>
                <a:cubicBezTo>
                  <a:pt x="52" y="314"/>
                  <a:pt x="55" y="323"/>
                  <a:pt x="55" y="323"/>
                </a:cubicBezTo>
                <a:cubicBezTo>
                  <a:pt x="59" y="323"/>
                  <a:pt x="53" y="313"/>
                  <a:pt x="52" y="314"/>
                </a:cubicBezTo>
                <a:close/>
                <a:moveTo>
                  <a:pt x="55" y="319"/>
                </a:moveTo>
                <a:cubicBezTo>
                  <a:pt x="54" y="319"/>
                  <a:pt x="56" y="319"/>
                  <a:pt x="55" y="319"/>
                </a:cubicBezTo>
                <a:close/>
                <a:moveTo>
                  <a:pt x="55" y="326"/>
                </a:moveTo>
                <a:cubicBezTo>
                  <a:pt x="56" y="326"/>
                  <a:pt x="54" y="327"/>
                  <a:pt x="55" y="326"/>
                </a:cubicBezTo>
                <a:close/>
                <a:moveTo>
                  <a:pt x="47" y="328"/>
                </a:moveTo>
                <a:cubicBezTo>
                  <a:pt x="48" y="328"/>
                  <a:pt x="46" y="329"/>
                  <a:pt x="47" y="328"/>
                </a:cubicBezTo>
                <a:close/>
                <a:moveTo>
                  <a:pt x="30" y="299"/>
                </a:moveTo>
                <a:cubicBezTo>
                  <a:pt x="30" y="299"/>
                  <a:pt x="29" y="299"/>
                  <a:pt x="29" y="299"/>
                </a:cubicBezTo>
                <a:cubicBezTo>
                  <a:pt x="29" y="299"/>
                  <a:pt x="29" y="299"/>
                  <a:pt x="29" y="299"/>
                </a:cubicBezTo>
                <a:cubicBezTo>
                  <a:pt x="30" y="299"/>
                  <a:pt x="30" y="299"/>
                  <a:pt x="30" y="299"/>
                </a:cubicBezTo>
                <a:close/>
                <a:moveTo>
                  <a:pt x="46" y="306"/>
                </a:moveTo>
                <a:cubicBezTo>
                  <a:pt x="46" y="306"/>
                  <a:pt x="46" y="306"/>
                  <a:pt x="46" y="306"/>
                </a:cubicBezTo>
                <a:cubicBezTo>
                  <a:pt x="46" y="306"/>
                  <a:pt x="46" y="306"/>
                  <a:pt x="46" y="306"/>
                </a:cubicBezTo>
                <a:cubicBezTo>
                  <a:pt x="45" y="306"/>
                  <a:pt x="45" y="306"/>
                  <a:pt x="46" y="306"/>
                </a:cubicBezTo>
                <a:close/>
                <a:moveTo>
                  <a:pt x="29" y="300"/>
                </a:moveTo>
                <a:cubicBezTo>
                  <a:pt x="29" y="300"/>
                  <a:pt x="29" y="300"/>
                  <a:pt x="29" y="300"/>
                </a:cubicBezTo>
                <a:cubicBezTo>
                  <a:pt x="29" y="300"/>
                  <a:pt x="30" y="300"/>
                  <a:pt x="30" y="300"/>
                </a:cubicBezTo>
                <a:cubicBezTo>
                  <a:pt x="30" y="300"/>
                  <a:pt x="30" y="300"/>
                  <a:pt x="29" y="300"/>
                </a:cubicBezTo>
                <a:close/>
                <a:moveTo>
                  <a:pt x="46" y="305"/>
                </a:moveTo>
                <a:cubicBezTo>
                  <a:pt x="46" y="305"/>
                  <a:pt x="46" y="305"/>
                  <a:pt x="46" y="305"/>
                </a:cubicBezTo>
                <a:cubicBezTo>
                  <a:pt x="46" y="305"/>
                  <a:pt x="46" y="305"/>
                  <a:pt x="46" y="305"/>
                </a:cubicBezTo>
                <a:cubicBezTo>
                  <a:pt x="46" y="305"/>
                  <a:pt x="45" y="305"/>
                  <a:pt x="46" y="305"/>
                </a:cubicBezTo>
                <a:close/>
                <a:moveTo>
                  <a:pt x="34" y="306"/>
                </a:moveTo>
                <a:cubicBezTo>
                  <a:pt x="34" y="306"/>
                  <a:pt x="33" y="306"/>
                  <a:pt x="34" y="306"/>
                </a:cubicBezTo>
                <a:close/>
                <a:moveTo>
                  <a:pt x="33" y="305"/>
                </a:moveTo>
                <a:cubicBezTo>
                  <a:pt x="32" y="305"/>
                  <a:pt x="34" y="304"/>
                  <a:pt x="33" y="305"/>
                </a:cubicBezTo>
                <a:close/>
                <a:moveTo>
                  <a:pt x="33" y="304"/>
                </a:moveTo>
                <a:cubicBezTo>
                  <a:pt x="32" y="305"/>
                  <a:pt x="33" y="304"/>
                  <a:pt x="33" y="304"/>
                </a:cubicBezTo>
                <a:close/>
                <a:moveTo>
                  <a:pt x="31" y="300"/>
                </a:moveTo>
                <a:cubicBezTo>
                  <a:pt x="31" y="300"/>
                  <a:pt x="30" y="300"/>
                  <a:pt x="30" y="300"/>
                </a:cubicBezTo>
                <a:cubicBezTo>
                  <a:pt x="30" y="300"/>
                  <a:pt x="30" y="301"/>
                  <a:pt x="31" y="300"/>
                </a:cubicBezTo>
                <a:close/>
                <a:moveTo>
                  <a:pt x="27" y="296"/>
                </a:moveTo>
                <a:cubicBezTo>
                  <a:pt x="27" y="296"/>
                  <a:pt x="26" y="296"/>
                  <a:pt x="27" y="296"/>
                </a:cubicBezTo>
                <a:close/>
                <a:moveTo>
                  <a:pt x="29" y="298"/>
                </a:moveTo>
                <a:cubicBezTo>
                  <a:pt x="28" y="298"/>
                  <a:pt x="29" y="298"/>
                  <a:pt x="29" y="298"/>
                </a:cubicBezTo>
                <a:close/>
                <a:moveTo>
                  <a:pt x="26" y="295"/>
                </a:moveTo>
                <a:cubicBezTo>
                  <a:pt x="27" y="295"/>
                  <a:pt x="26" y="296"/>
                  <a:pt x="26" y="295"/>
                </a:cubicBezTo>
                <a:close/>
                <a:moveTo>
                  <a:pt x="43" y="301"/>
                </a:moveTo>
                <a:cubicBezTo>
                  <a:pt x="42" y="301"/>
                  <a:pt x="45" y="300"/>
                  <a:pt x="43" y="301"/>
                </a:cubicBezTo>
                <a:close/>
                <a:moveTo>
                  <a:pt x="35" y="314"/>
                </a:moveTo>
                <a:cubicBezTo>
                  <a:pt x="35" y="313"/>
                  <a:pt x="34" y="314"/>
                  <a:pt x="35" y="314"/>
                </a:cubicBezTo>
                <a:close/>
                <a:moveTo>
                  <a:pt x="29" y="298"/>
                </a:moveTo>
                <a:cubicBezTo>
                  <a:pt x="28" y="299"/>
                  <a:pt x="29" y="298"/>
                  <a:pt x="29" y="298"/>
                </a:cubicBezTo>
                <a:close/>
                <a:moveTo>
                  <a:pt x="33" y="310"/>
                </a:moveTo>
                <a:cubicBezTo>
                  <a:pt x="33" y="310"/>
                  <a:pt x="33" y="310"/>
                  <a:pt x="33" y="310"/>
                </a:cubicBezTo>
                <a:cubicBezTo>
                  <a:pt x="33" y="310"/>
                  <a:pt x="33" y="310"/>
                  <a:pt x="33" y="310"/>
                </a:cubicBezTo>
                <a:cubicBezTo>
                  <a:pt x="33" y="310"/>
                  <a:pt x="32" y="310"/>
                  <a:pt x="33" y="310"/>
                </a:cubicBezTo>
                <a:close/>
                <a:moveTo>
                  <a:pt x="46" y="336"/>
                </a:moveTo>
                <a:cubicBezTo>
                  <a:pt x="48" y="335"/>
                  <a:pt x="44" y="337"/>
                  <a:pt x="46" y="336"/>
                </a:cubicBezTo>
                <a:close/>
                <a:moveTo>
                  <a:pt x="44" y="304"/>
                </a:moveTo>
                <a:cubicBezTo>
                  <a:pt x="43" y="305"/>
                  <a:pt x="45" y="304"/>
                  <a:pt x="44" y="304"/>
                </a:cubicBezTo>
                <a:close/>
                <a:moveTo>
                  <a:pt x="39" y="320"/>
                </a:moveTo>
                <a:cubicBezTo>
                  <a:pt x="39" y="321"/>
                  <a:pt x="40" y="320"/>
                  <a:pt x="39" y="320"/>
                </a:cubicBezTo>
                <a:close/>
                <a:moveTo>
                  <a:pt x="46" y="337"/>
                </a:moveTo>
                <a:cubicBezTo>
                  <a:pt x="47" y="337"/>
                  <a:pt x="45" y="338"/>
                  <a:pt x="46" y="337"/>
                </a:cubicBezTo>
                <a:close/>
                <a:moveTo>
                  <a:pt x="36" y="315"/>
                </a:moveTo>
                <a:cubicBezTo>
                  <a:pt x="35" y="316"/>
                  <a:pt x="37" y="314"/>
                  <a:pt x="36" y="315"/>
                </a:cubicBezTo>
                <a:close/>
                <a:moveTo>
                  <a:pt x="40" y="322"/>
                </a:moveTo>
                <a:cubicBezTo>
                  <a:pt x="41" y="321"/>
                  <a:pt x="39" y="322"/>
                  <a:pt x="40" y="322"/>
                </a:cubicBezTo>
                <a:close/>
                <a:moveTo>
                  <a:pt x="38" y="320"/>
                </a:moveTo>
                <a:cubicBezTo>
                  <a:pt x="38" y="320"/>
                  <a:pt x="37" y="320"/>
                  <a:pt x="38" y="320"/>
                </a:cubicBezTo>
                <a:close/>
                <a:moveTo>
                  <a:pt x="45" y="341"/>
                </a:moveTo>
                <a:cubicBezTo>
                  <a:pt x="45" y="341"/>
                  <a:pt x="48" y="340"/>
                  <a:pt x="49" y="340"/>
                </a:cubicBezTo>
                <a:cubicBezTo>
                  <a:pt x="49" y="340"/>
                  <a:pt x="47" y="338"/>
                  <a:pt x="47" y="338"/>
                </a:cubicBezTo>
                <a:cubicBezTo>
                  <a:pt x="47" y="339"/>
                  <a:pt x="45" y="341"/>
                  <a:pt x="45" y="341"/>
                </a:cubicBezTo>
                <a:close/>
                <a:moveTo>
                  <a:pt x="49" y="312"/>
                </a:moveTo>
                <a:cubicBezTo>
                  <a:pt x="50" y="312"/>
                  <a:pt x="49" y="312"/>
                  <a:pt x="49" y="312"/>
                </a:cubicBezTo>
                <a:close/>
                <a:moveTo>
                  <a:pt x="48" y="310"/>
                </a:moveTo>
                <a:cubicBezTo>
                  <a:pt x="49" y="310"/>
                  <a:pt x="48" y="311"/>
                  <a:pt x="48" y="310"/>
                </a:cubicBezTo>
                <a:close/>
                <a:moveTo>
                  <a:pt x="48" y="311"/>
                </a:moveTo>
                <a:cubicBezTo>
                  <a:pt x="47" y="312"/>
                  <a:pt x="49" y="311"/>
                  <a:pt x="48" y="311"/>
                </a:cubicBezTo>
                <a:close/>
                <a:moveTo>
                  <a:pt x="46" y="337"/>
                </a:moveTo>
                <a:cubicBezTo>
                  <a:pt x="46" y="337"/>
                  <a:pt x="46" y="337"/>
                  <a:pt x="47" y="338"/>
                </a:cubicBezTo>
                <a:cubicBezTo>
                  <a:pt x="47" y="337"/>
                  <a:pt x="47" y="337"/>
                  <a:pt x="46" y="337"/>
                </a:cubicBezTo>
                <a:close/>
                <a:moveTo>
                  <a:pt x="52" y="312"/>
                </a:moveTo>
                <a:cubicBezTo>
                  <a:pt x="51" y="312"/>
                  <a:pt x="51" y="312"/>
                  <a:pt x="51" y="312"/>
                </a:cubicBezTo>
                <a:cubicBezTo>
                  <a:pt x="51" y="312"/>
                  <a:pt x="51" y="312"/>
                  <a:pt x="52" y="312"/>
                </a:cubicBezTo>
                <a:close/>
                <a:moveTo>
                  <a:pt x="50" y="315"/>
                </a:moveTo>
                <a:cubicBezTo>
                  <a:pt x="50" y="315"/>
                  <a:pt x="51" y="315"/>
                  <a:pt x="50" y="315"/>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585" name="Google Shape;585;p23"/>
          <p:cNvSpPr txBox="1"/>
          <p:nvPr/>
        </p:nvSpPr>
        <p:spPr>
          <a:xfrm>
            <a:off x="4876495" y="2073256"/>
            <a:ext cx="1144692" cy="52322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tr-TR" sz="2800">
                <a:solidFill>
                  <a:srgbClr val="D8D8D8"/>
                </a:solidFill>
                <a:latin typeface="Rockwell"/>
                <a:ea typeface="Rockwell"/>
                <a:cs typeface="Rockwell"/>
                <a:sym typeface="Rockwell"/>
              </a:rPr>
              <a:t>42%</a:t>
            </a:r>
            <a:endParaRPr sz="2800">
              <a:solidFill>
                <a:srgbClr val="D8D8D8"/>
              </a:solidFill>
              <a:latin typeface="Rockwell"/>
              <a:ea typeface="Rockwell"/>
              <a:cs typeface="Rockwell"/>
              <a:sym typeface="Rockwell"/>
            </a:endParaRPr>
          </a:p>
        </p:txBody>
      </p:sp>
      <p:sp>
        <p:nvSpPr>
          <p:cNvPr id="586" name="Google Shape;586;p23"/>
          <p:cNvSpPr txBox="1"/>
          <p:nvPr/>
        </p:nvSpPr>
        <p:spPr>
          <a:xfrm>
            <a:off x="7167534" y="3118959"/>
            <a:ext cx="1144692" cy="52322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tr-TR" sz="2800">
                <a:solidFill>
                  <a:srgbClr val="D8D8D8"/>
                </a:solidFill>
                <a:latin typeface="Rockwell"/>
                <a:ea typeface="Rockwell"/>
                <a:cs typeface="Rockwell"/>
                <a:sym typeface="Rockwell"/>
              </a:rPr>
              <a:t>25%</a:t>
            </a:r>
            <a:endParaRPr sz="2800">
              <a:solidFill>
                <a:srgbClr val="D8D8D8"/>
              </a:solidFill>
              <a:latin typeface="Rockwell"/>
              <a:ea typeface="Rockwell"/>
              <a:cs typeface="Rockwell"/>
              <a:sym typeface="Rockwell"/>
            </a:endParaRPr>
          </a:p>
        </p:txBody>
      </p:sp>
      <p:sp>
        <p:nvSpPr>
          <p:cNvPr id="587" name="Google Shape;587;p23"/>
          <p:cNvSpPr txBox="1"/>
          <p:nvPr/>
        </p:nvSpPr>
        <p:spPr>
          <a:xfrm>
            <a:off x="6479485" y="4388567"/>
            <a:ext cx="1013845" cy="52322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tr-TR" sz="2800">
                <a:solidFill>
                  <a:srgbClr val="D8D8D8"/>
                </a:solidFill>
                <a:latin typeface="Rockwell"/>
                <a:ea typeface="Rockwell"/>
                <a:cs typeface="Rockwell"/>
                <a:sym typeface="Rockwell"/>
              </a:rPr>
              <a:t>23%</a:t>
            </a:r>
            <a:endParaRPr sz="2800">
              <a:solidFill>
                <a:srgbClr val="D8D8D8"/>
              </a:solidFill>
              <a:latin typeface="Rockwell"/>
              <a:ea typeface="Rockwell"/>
              <a:cs typeface="Rockwell"/>
              <a:sym typeface="Rockwell"/>
            </a:endParaRPr>
          </a:p>
        </p:txBody>
      </p:sp>
      <p:sp>
        <p:nvSpPr>
          <p:cNvPr id="588" name="Google Shape;588;p23"/>
          <p:cNvSpPr txBox="1"/>
          <p:nvPr/>
        </p:nvSpPr>
        <p:spPr>
          <a:xfrm>
            <a:off x="4525926" y="3960213"/>
            <a:ext cx="1144692" cy="52322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tr-TR" sz="2800">
                <a:solidFill>
                  <a:srgbClr val="D8D8D8"/>
                </a:solidFill>
                <a:latin typeface="Rockwell"/>
                <a:ea typeface="Rockwell"/>
                <a:cs typeface="Rockwell"/>
                <a:sym typeface="Rockwell"/>
              </a:rPr>
              <a:t>10%</a:t>
            </a:r>
            <a:endParaRPr sz="2800">
              <a:solidFill>
                <a:srgbClr val="D8D8D8"/>
              </a:solidFill>
              <a:latin typeface="Rockwell"/>
              <a:ea typeface="Rockwell"/>
              <a:cs typeface="Rockwell"/>
              <a:sym typeface="Rockwe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0"/>
                                  </p:stCondLst>
                                  <p:childTnLst>
                                    <p:set>
                                      <p:cBhvr>
                                        <p:cTn dur="1" fill="hold">
                                          <p:stCondLst>
                                            <p:cond delay="0"/>
                                          </p:stCondLst>
                                        </p:cTn>
                                        <p:tgtEl>
                                          <p:spTgt spid="571"/>
                                        </p:tgtEl>
                                        <p:attrNameLst>
                                          <p:attrName>style.visibility</p:attrName>
                                        </p:attrNameLst>
                                      </p:cBhvr>
                                      <p:to>
                                        <p:strVal val="visible"/>
                                      </p:to>
                                    </p:set>
                                    <p:anim calcmode="lin" valueType="num">
                                      <p:cBhvr additive="base">
                                        <p:cTn dur="500"/>
                                        <p:tgtEl>
                                          <p:spTgt spid="571"/>
                                        </p:tgtEl>
                                        <p:attrNameLst>
                                          <p:attrName>ppt_x</p:attrName>
                                        </p:attrNameLst>
                                      </p:cBhvr>
                                      <p:tavLst>
                                        <p:tav fmla="" tm="0">
                                          <p:val>
                                            <p:strVal val="#ppt_x-1"/>
                                          </p:val>
                                        </p:tav>
                                        <p:tav fmla="" tm="100000">
                                          <p:val>
                                            <p:strVal val="#ppt_x"/>
                                          </p:val>
                                        </p:tav>
                                      </p:tavLst>
                                    </p:anim>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570"/>
                                        </p:tgtEl>
                                        <p:attrNameLst>
                                          <p:attrName>style.visibility</p:attrName>
                                        </p:attrNameLst>
                                      </p:cBhvr>
                                      <p:to>
                                        <p:strVal val="visible"/>
                                      </p:to>
                                    </p:set>
                                    <p:animEffect filter="fade" transition="in">
                                      <p:cBhvr>
                                        <p:cTn dur="500"/>
                                        <p:tgtEl>
                                          <p:spTgt spid="570"/>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576"/>
                                        </p:tgtEl>
                                        <p:attrNameLst>
                                          <p:attrName>style.visibility</p:attrName>
                                        </p:attrNameLst>
                                      </p:cBhvr>
                                      <p:to>
                                        <p:strVal val="visible"/>
                                      </p:to>
                                    </p:set>
                                    <p:animEffect filter="fade" transition="in">
                                      <p:cBhvr>
                                        <p:cTn dur="1000"/>
                                        <p:tgtEl>
                                          <p:spTgt spid="576"/>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574"/>
                                        </p:tgtEl>
                                        <p:attrNameLst>
                                          <p:attrName>style.visibility</p:attrName>
                                        </p:attrNameLst>
                                      </p:cBhvr>
                                      <p:to>
                                        <p:strVal val="visible"/>
                                      </p:to>
                                    </p:set>
                                    <p:animEffect filter="fade" transition="in">
                                      <p:cBhvr>
                                        <p:cTn dur="1000"/>
                                        <p:tgtEl>
                                          <p:spTgt spid="574"/>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575"/>
                                        </p:tgtEl>
                                        <p:attrNameLst>
                                          <p:attrName>style.visibility</p:attrName>
                                        </p:attrNameLst>
                                      </p:cBhvr>
                                      <p:to>
                                        <p:strVal val="visible"/>
                                      </p:to>
                                    </p:set>
                                    <p:animEffect filter="fade" transition="in">
                                      <p:cBhvr>
                                        <p:cTn dur="1000"/>
                                        <p:tgtEl>
                                          <p:spTgt spid="575"/>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579"/>
                                        </p:tgtEl>
                                        <p:attrNameLst>
                                          <p:attrName>style.visibility</p:attrName>
                                        </p:attrNameLst>
                                      </p:cBhvr>
                                      <p:to>
                                        <p:strVal val="visible"/>
                                      </p:to>
                                    </p:set>
                                    <p:animEffect filter="fade" transition="in">
                                      <p:cBhvr>
                                        <p:cTn dur="500"/>
                                        <p:tgtEl>
                                          <p:spTgt spid="579"/>
                                        </p:tgtEl>
                                      </p:cBhvr>
                                    </p:animEffect>
                                  </p:childTnLst>
                                </p:cTn>
                              </p:par>
                            </p:childTnLst>
                          </p:cTn>
                        </p:par>
                        <p:par>
                          <p:cTn fill="hold">
                            <p:stCondLst>
                              <p:cond delay="4500"/>
                            </p:stCondLst>
                            <p:childTnLst>
                              <p:par>
                                <p:cTn fill="hold" nodeType="afterEffect" presetClass="entr" presetID="10" presetSubtype="0">
                                  <p:stCondLst>
                                    <p:cond delay="0"/>
                                  </p:stCondLst>
                                  <p:childTnLst>
                                    <p:set>
                                      <p:cBhvr>
                                        <p:cTn dur="1" fill="hold">
                                          <p:stCondLst>
                                            <p:cond delay="0"/>
                                          </p:stCondLst>
                                        </p:cTn>
                                        <p:tgtEl>
                                          <p:spTgt spid="585"/>
                                        </p:tgtEl>
                                        <p:attrNameLst>
                                          <p:attrName>style.visibility</p:attrName>
                                        </p:attrNameLst>
                                      </p:cBhvr>
                                      <p:to>
                                        <p:strVal val="visible"/>
                                      </p:to>
                                    </p:set>
                                    <p:animEffect filter="fade" transition="in">
                                      <p:cBhvr>
                                        <p:cTn dur="500"/>
                                        <p:tgtEl>
                                          <p:spTgt spid="585"/>
                                        </p:tgtEl>
                                      </p:cBhvr>
                                    </p:animEffect>
                                  </p:childTnLst>
                                </p:cTn>
                              </p:par>
                              <p:par>
                                <p:cTn fill="hold" nodeType="withEffect" presetClass="entr" presetID="10" presetSubtype="0">
                                  <p:stCondLst>
                                    <p:cond delay="0"/>
                                  </p:stCondLst>
                                  <p:childTnLst>
                                    <p:set>
                                      <p:cBhvr>
                                        <p:cTn dur="1" fill="hold">
                                          <p:stCondLst>
                                            <p:cond delay="0"/>
                                          </p:stCondLst>
                                        </p:cTn>
                                        <p:tgtEl>
                                          <p:spTgt spid="572"/>
                                        </p:tgtEl>
                                        <p:attrNameLst>
                                          <p:attrName>style.visibility</p:attrName>
                                        </p:attrNameLst>
                                      </p:cBhvr>
                                      <p:to>
                                        <p:strVal val="visible"/>
                                      </p:to>
                                    </p:set>
                                    <p:animEffect filter="fade" transition="in">
                                      <p:cBhvr>
                                        <p:cTn dur="1000"/>
                                        <p:tgtEl>
                                          <p:spTgt spid="572"/>
                                        </p:tgtEl>
                                      </p:cBhvr>
                                    </p:animEffect>
                                  </p:childTnLst>
                                </p:cTn>
                              </p:par>
                            </p:childTnLst>
                          </p:cTn>
                        </p:par>
                        <p:par>
                          <p:cTn fill="hold">
                            <p:stCondLst>
                              <p:cond delay="5500"/>
                            </p:stCondLst>
                            <p:childTnLst>
                              <p:par>
                                <p:cTn fill="hold" nodeType="afterEffect" presetClass="entr" presetID="10" presetSubtype="0">
                                  <p:stCondLst>
                                    <p:cond delay="0"/>
                                  </p:stCondLst>
                                  <p:childTnLst>
                                    <p:set>
                                      <p:cBhvr>
                                        <p:cTn dur="1" fill="hold">
                                          <p:stCondLst>
                                            <p:cond delay="0"/>
                                          </p:stCondLst>
                                        </p:cTn>
                                        <p:tgtEl>
                                          <p:spTgt spid="573"/>
                                        </p:tgtEl>
                                        <p:attrNameLst>
                                          <p:attrName>style.visibility</p:attrName>
                                        </p:attrNameLst>
                                      </p:cBhvr>
                                      <p:to>
                                        <p:strVal val="visible"/>
                                      </p:to>
                                    </p:set>
                                    <p:animEffect filter="fade" transition="in">
                                      <p:cBhvr>
                                        <p:cTn dur="1000"/>
                                        <p:tgtEl>
                                          <p:spTgt spid="573"/>
                                        </p:tgtEl>
                                      </p:cBhvr>
                                    </p:animEffect>
                                  </p:childTnLst>
                                </p:cTn>
                              </p:par>
                            </p:childTnLst>
                          </p:cTn>
                        </p:par>
                        <p:par>
                          <p:cTn fill="hold">
                            <p:stCondLst>
                              <p:cond delay="6500"/>
                            </p:stCondLst>
                            <p:childTnLst>
                              <p:par>
                                <p:cTn fill="hold" nodeType="afterEffect" presetClass="entr" presetID="10" presetSubtype="0">
                                  <p:stCondLst>
                                    <p:cond delay="0"/>
                                  </p:stCondLst>
                                  <p:childTnLst>
                                    <p:set>
                                      <p:cBhvr>
                                        <p:cTn dur="1" fill="hold">
                                          <p:stCondLst>
                                            <p:cond delay="0"/>
                                          </p:stCondLst>
                                        </p:cTn>
                                        <p:tgtEl>
                                          <p:spTgt spid="580"/>
                                        </p:tgtEl>
                                        <p:attrNameLst>
                                          <p:attrName>style.visibility</p:attrName>
                                        </p:attrNameLst>
                                      </p:cBhvr>
                                      <p:to>
                                        <p:strVal val="visible"/>
                                      </p:to>
                                    </p:set>
                                    <p:animEffect filter="fade" transition="in">
                                      <p:cBhvr>
                                        <p:cTn dur="500"/>
                                        <p:tgtEl>
                                          <p:spTgt spid="580"/>
                                        </p:tgtEl>
                                      </p:cBhvr>
                                    </p:animEffect>
                                  </p:childTnLst>
                                </p:cTn>
                              </p:par>
                            </p:childTnLst>
                          </p:cTn>
                        </p:par>
                        <p:par>
                          <p:cTn fill="hold">
                            <p:stCondLst>
                              <p:cond delay="7000"/>
                            </p:stCondLst>
                            <p:childTnLst>
                              <p:par>
                                <p:cTn fill="hold" nodeType="afterEffect" presetClass="entr" presetID="10" presetSubtype="0">
                                  <p:stCondLst>
                                    <p:cond delay="0"/>
                                  </p:stCondLst>
                                  <p:childTnLst>
                                    <p:set>
                                      <p:cBhvr>
                                        <p:cTn dur="1" fill="hold">
                                          <p:stCondLst>
                                            <p:cond delay="0"/>
                                          </p:stCondLst>
                                        </p:cTn>
                                        <p:tgtEl>
                                          <p:spTgt spid="588"/>
                                        </p:tgtEl>
                                        <p:attrNameLst>
                                          <p:attrName>style.visibility</p:attrName>
                                        </p:attrNameLst>
                                      </p:cBhvr>
                                      <p:to>
                                        <p:strVal val="visible"/>
                                      </p:to>
                                    </p:set>
                                    <p:animEffect filter="fade" transition="in">
                                      <p:cBhvr>
                                        <p:cTn dur="500"/>
                                        <p:tgtEl>
                                          <p:spTgt spid="588"/>
                                        </p:tgtEl>
                                      </p:cBhvr>
                                    </p:animEffect>
                                  </p:childTnLst>
                                </p:cTn>
                              </p:par>
                            </p:childTnLst>
                          </p:cTn>
                        </p:par>
                        <p:par>
                          <p:cTn fill="hold">
                            <p:stCondLst>
                              <p:cond delay="7500"/>
                            </p:stCondLst>
                            <p:childTnLst>
                              <p:par>
                                <p:cTn fill="hold" nodeType="afterEffect" presetClass="entr" presetID="10" presetSubtype="0">
                                  <p:stCondLst>
                                    <p:cond delay="0"/>
                                  </p:stCondLst>
                                  <p:childTnLst>
                                    <p:set>
                                      <p:cBhvr>
                                        <p:cTn dur="1" fill="hold">
                                          <p:stCondLst>
                                            <p:cond delay="0"/>
                                          </p:stCondLst>
                                        </p:cTn>
                                        <p:tgtEl>
                                          <p:spTgt spid="577"/>
                                        </p:tgtEl>
                                        <p:attrNameLst>
                                          <p:attrName>style.visibility</p:attrName>
                                        </p:attrNameLst>
                                      </p:cBhvr>
                                      <p:to>
                                        <p:strVal val="visible"/>
                                      </p:to>
                                    </p:set>
                                    <p:animEffect filter="fade" transition="in">
                                      <p:cBhvr>
                                        <p:cTn dur="1000"/>
                                        <p:tgtEl>
                                          <p:spTgt spid="577"/>
                                        </p:tgtEl>
                                      </p:cBhvr>
                                    </p:animEffect>
                                  </p:childTnLst>
                                </p:cTn>
                              </p:par>
                            </p:childTnLst>
                          </p:cTn>
                        </p:par>
                        <p:par>
                          <p:cTn fill="hold">
                            <p:stCondLst>
                              <p:cond delay="8500"/>
                            </p:stCondLst>
                            <p:childTnLst>
                              <p:par>
                                <p:cTn fill="hold" nodeType="afterEffect" presetClass="entr" presetID="10" presetSubtype="0">
                                  <p:stCondLst>
                                    <p:cond delay="0"/>
                                  </p:stCondLst>
                                  <p:childTnLst>
                                    <p:set>
                                      <p:cBhvr>
                                        <p:cTn dur="1" fill="hold">
                                          <p:stCondLst>
                                            <p:cond delay="0"/>
                                          </p:stCondLst>
                                        </p:cTn>
                                        <p:tgtEl>
                                          <p:spTgt spid="578"/>
                                        </p:tgtEl>
                                        <p:attrNameLst>
                                          <p:attrName>style.visibility</p:attrName>
                                        </p:attrNameLst>
                                      </p:cBhvr>
                                      <p:to>
                                        <p:strVal val="visible"/>
                                      </p:to>
                                    </p:set>
                                    <p:animEffect filter="fade" transition="in">
                                      <p:cBhvr>
                                        <p:cTn dur="1000"/>
                                        <p:tgtEl>
                                          <p:spTgt spid="578"/>
                                        </p:tgtEl>
                                      </p:cBhvr>
                                    </p:animEffect>
                                  </p:childTnLst>
                                </p:cTn>
                              </p:par>
                            </p:childTnLst>
                          </p:cTn>
                        </p:par>
                        <p:par>
                          <p:cTn fill="hold">
                            <p:stCondLst>
                              <p:cond delay="9500"/>
                            </p:stCondLst>
                            <p:childTnLst>
                              <p:par>
                                <p:cTn fill="hold" nodeType="afterEffect" presetClass="entr" presetID="10" presetSubtype="0">
                                  <p:stCondLst>
                                    <p:cond delay="0"/>
                                  </p:stCondLst>
                                  <p:childTnLst>
                                    <p:set>
                                      <p:cBhvr>
                                        <p:cTn dur="1" fill="hold">
                                          <p:stCondLst>
                                            <p:cond delay="0"/>
                                          </p:stCondLst>
                                        </p:cTn>
                                        <p:tgtEl>
                                          <p:spTgt spid="581"/>
                                        </p:tgtEl>
                                        <p:attrNameLst>
                                          <p:attrName>style.visibility</p:attrName>
                                        </p:attrNameLst>
                                      </p:cBhvr>
                                      <p:to>
                                        <p:strVal val="visible"/>
                                      </p:to>
                                    </p:set>
                                    <p:animEffect filter="fade" transition="in">
                                      <p:cBhvr>
                                        <p:cTn dur="500"/>
                                        <p:tgtEl>
                                          <p:spTgt spid="581"/>
                                        </p:tgtEl>
                                      </p:cBhvr>
                                    </p:animEffect>
                                  </p:childTnLst>
                                </p:cTn>
                              </p:par>
                            </p:childTnLst>
                          </p:cTn>
                        </p:par>
                        <p:par>
                          <p:cTn fill="hold">
                            <p:stCondLst>
                              <p:cond delay="10000"/>
                            </p:stCondLst>
                            <p:childTnLst>
                              <p:par>
                                <p:cTn fill="hold" nodeType="afterEffect" presetClass="entr" presetID="10" presetSubtype="0">
                                  <p:stCondLst>
                                    <p:cond delay="0"/>
                                  </p:stCondLst>
                                  <p:childTnLst>
                                    <p:set>
                                      <p:cBhvr>
                                        <p:cTn dur="1" fill="hold">
                                          <p:stCondLst>
                                            <p:cond delay="0"/>
                                          </p:stCondLst>
                                        </p:cTn>
                                        <p:tgtEl>
                                          <p:spTgt spid="586"/>
                                        </p:tgtEl>
                                        <p:attrNameLst>
                                          <p:attrName>style.visibility</p:attrName>
                                        </p:attrNameLst>
                                      </p:cBhvr>
                                      <p:to>
                                        <p:strVal val="visible"/>
                                      </p:to>
                                    </p:set>
                                    <p:animEffect filter="fade" transition="in">
                                      <p:cBhvr>
                                        <p:cTn dur="500"/>
                                        <p:tgtEl>
                                          <p:spTgt spid="586"/>
                                        </p:tgtEl>
                                      </p:cBhvr>
                                    </p:animEffect>
                                  </p:childTnLst>
                                </p:cTn>
                              </p:par>
                            </p:childTnLst>
                          </p:cTn>
                        </p:par>
                        <p:par>
                          <p:cTn fill="hold">
                            <p:stCondLst>
                              <p:cond delay="10500"/>
                            </p:stCondLst>
                            <p:childTnLst>
                              <p:par>
                                <p:cTn fill="hold" nodeType="afterEffect" presetClass="entr" presetID="10" presetSubtype="0">
                                  <p:stCondLst>
                                    <p:cond delay="0"/>
                                  </p:stCondLst>
                                  <p:childTnLst>
                                    <p:set>
                                      <p:cBhvr>
                                        <p:cTn dur="1" fill="hold">
                                          <p:stCondLst>
                                            <p:cond delay="0"/>
                                          </p:stCondLst>
                                        </p:cTn>
                                        <p:tgtEl>
                                          <p:spTgt spid="582"/>
                                        </p:tgtEl>
                                        <p:attrNameLst>
                                          <p:attrName>style.visibility</p:attrName>
                                        </p:attrNameLst>
                                      </p:cBhvr>
                                      <p:to>
                                        <p:strVal val="visible"/>
                                      </p:to>
                                    </p:set>
                                    <p:animEffect filter="fade" transition="in">
                                      <p:cBhvr>
                                        <p:cTn dur="1000"/>
                                        <p:tgtEl>
                                          <p:spTgt spid="582"/>
                                        </p:tgtEl>
                                      </p:cBhvr>
                                    </p:animEffect>
                                  </p:childTnLst>
                                </p:cTn>
                              </p:par>
                            </p:childTnLst>
                          </p:cTn>
                        </p:par>
                        <p:par>
                          <p:cTn fill="hold">
                            <p:stCondLst>
                              <p:cond delay="11500"/>
                            </p:stCondLst>
                            <p:childTnLst>
                              <p:par>
                                <p:cTn fill="hold" nodeType="afterEffect" presetClass="entr" presetID="10" presetSubtype="0">
                                  <p:stCondLst>
                                    <p:cond delay="0"/>
                                  </p:stCondLst>
                                  <p:childTnLst>
                                    <p:set>
                                      <p:cBhvr>
                                        <p:cTn dur="1" fill="hold">
                                          <p:stCondLst>
                                            <p:cond delay="0"/>
                                          </p:stCondLst>
                                        </p:cTn>
                                        <p:tgtEl>
                                          <p:spTgt spid="583"/>
                                        </p:tgtEl>
                                        <p:attrNameLst>
                                          <p:attrName>style.visibility</p:attrName>
                                        </p:attrNameLst>
                                      </p:cBhvr>
                                      <p:to>
                                        <p:strVal val="visible"/>
                                      </p:to>
                                    </p:set>
                                    <p:animEffect filter="fade" transition="in">
                                      <p:cBhvr>
                                        <p:cTn dur="1000"/>
                                        <p:tgtEl>
                                          <p:spTgt spid="583"/>
                                        </p:tgtEl>
                                      </p:cBhvr>
                                    </p:animEffect>
                                  </p:childTnLst>
                                </p:cTn>
                              </p:par>
                            </p:childTnLst>
                          </p:cTn>
                        </p:par>
                        <p:par>
                          <p:cTn fill="hold">
                            <p:stCondLst>
                              <p:cond delay="12500"/>
                            </p:stCondLst>
                            <p:childTnLst>
                              <p:par>
                                <p:cTn fill="hold" nodeType="afterEffect" presetClass="entr" presetID="10" presetSubtype="0">
                                  <p:stCondLst>
                                    <p:cond delay="0"/>
                                  </p:stCondLst>
                                  <p:childTnLst>
                                    <p:set>
                                      <p:cBhvr>
                                        <p:cTn dur="1" fill="hold">
                                          <p:stCondLst>
                                            <p:cond delay="0"/>
                                          </p:stCondLst>
                                        </p:cTn>
                                        <p:tgtEl>
                                          <p:spTgt spid="584"/>
                                        </p:tgtEl>
                                        <p:attrNameLst>
                                          <p:attrName>style.visibility</p:attrName>
                                        </p:attrNameLst>
                                      </p:cBhvr>
                                      <p:to>
                                        <p:strVal val="visible"/>
                                      </p:to>
                                    </p:set>
                                    <p:animEffect filter="fade" transition="in">
                                      <p:cBhvr>
                                        <p:cTn dur="500"/>
                                        <p:tgtEl>
                                          <p:spTgt spid="584"/>
                                        </p:tgtEl>
                                      </p:cBhvr>
                                    </p:animEffect>
                                  </p:childTnLst>
                                </p:cTn>
                              </p:par>
                            </p:childTnLst>
                          </p:cTn>
                        </p:par>
                        <p:par>
                          <p:cTn fill="hold">
                            <p:stCondLst>
                              <p:cond delay="13000"/>
                            </p:stCondLst>
                            <p:childTnLst>
                              <p:par>
                                <p:cTn fill="hold" nodeType="afterEffect" presetClass="entr" presetID="10" presetSubtype="0">
                                  <p:stCondLst>
                                    <p:cond delay="0"/>
                                  </p:stCondLst>
                                  <p:childTnLst>
                                    <p:set>
                                      <p:cBhvr>
                                        <p:cTn dur="1" fill="hold">
                                          <p:stCondLst>
                                            <p:cond delay="0"/>
                                          </p:stCondLst>
                                        </p:cTn>
                                        <p:tgtEl>
                                          <p:spTgt spid="587"/>
                                        </p:tgtEl>
                                        <p:attrNameLst>
                                          <p:attrName>style.visibility</p:attrName>
                                        </p:attrNameLst>
                                      </p:cBhvr>
                                      <p:to>
                                        <p:strVal val="visible"/>
                                      </p:to>
                                    </p:set>
                                    <p:animEffect filter="fade" transition="in">
                                      <p:cBhvr>
                                        <p:cTn dur="500"/>
                                        <p:tgtEl>
                                          <p:spTgt spid="58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3" name="Shape 593"/>
        <p:cNvGrpSpPr/>
        <p:nvPr/>
      </p:nvGrpSpPr>
      <p:grpSpPr>
        <a:xfrm>
          <a:off x="0" y="0"/>
          <a:ext cx="0" cy="0"/>
          <a:chOff x="0" y="0"/>
          <a:chExt cx="0" cy="0"/>
        </a:xfrm>
      </p:grpSpPr>
      <p:sp>
        <p:nvSpPr>
          <p:cNvPr id="594" name="Google Shape;594;p24"/>
          <p:cNvSpPr/>
          <p:nvPr/>
        </p:nvSpPr>
        <p:spPr>
          <a:xfrm>
            <a:off x="0" y="0"/>
            <a:ext cx="12192000" cy="6858000"/>
          </a:xfrm>
          <a:prstGeom prst="frame">
            <a:avLst>
              <a:gd fmla="val 3986" name="adj1"/>
            </a:avLst>
          </a:prstGeom>
          <a:blipFill rotWithShape="1">
            <a:blip r:embed="rId3">
              <a:alphaModFix/>
            </a:blip>
            <a:tile algn="tl" flip="none" tx="0" sx="100000" ty="0" sy="100000"/>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Rockwell"/>
              <a:ea typeface="Rockwell"/>
              <a:cs typeface="Rockwell"/>
              <a:sym typeface="Rockwell"/>
            </a:endParaRPr>
          </a:p>
        </p:txBody>
      </p:sp>
      <p:sp>
        <p:nvSpPr>
          <p:cNvPr id="595" name="Google Shape;595;p24"/>
          <p:cNvSpPr txBox="1"/>
          <p:nvPr/>
        </p:nvSpPr>
        <p:spPr>
          <a:xfrm>
            <a:off x="1024368" y="569718"/>
            <a:ext cx="2929970"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tr-TR" sz="2400">
                <a:latin typeface="Rockwell"/>
                <a:ea typeface="Rockwell"/>
                <a:cs typeface="Rockwell"/>
                <a:sym typeface="Rockwell"/>
              </a:rPr>
              <a:t>FINANACE</a:t>
            </a:r>
            <a:endParaRPr b="1" sz="2400">
              <a:latin typeface="Rockwell"/>
              <a:ea typeface="Rockwell"/>
              <a:cs typeface="Rockwell"/>
              <a:sym typeface="Rockwell"/>
            </a:endParaRPr>
          </a:p>
        </p:txBody>
      </p:sp>
      <p:sp>
        <p:nvSpPr>
          <p:cNvPr id="596" name="Google Shape;596;p24"/>
          <p:cNvSpPr txBox="1"/>
          <p:nvPr/>
        </p:nvSpPr>
        <p:spPr>
          <a:xfrm>
            <a:off x="460976" y="523551"/>
            <a:ext cx="631840" cy="55399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tr-TR" sz="3000">
                <a:latin typeface="Rockwell"/>
                <a:ea typeface="Rockwell"/>
                <a:cs typeface="Rockwell"/>
                <a:sym typeface="Rockwell"/>
              </a:rPr>
              <a:t>02</a:t>
            </a:r>
            <a:endParaRPr sz="3000">
              <a:latin typeface="Rockwell"/>
              <a:ea typeface="Rockwell"/>
              <a:cs typeface="Rockwell"/>
              <a:sym typeface="Rockwell"/>
            </a:endParaRPr>
          </a:p>
        </p:txBody>
      </p:sp>
      <p:sp>
        <p:nvSpPr>
          <p:cNvPr id="597" name="Google Shape;597;p24"/>
          <p:cNvSpPr/>
          <p:nvPr/>
        </p:nvSpPr>
        <p:spPr>
          <a:xfrm>
            <a:off x="5342752" y="2733174"/>
            <a:ext cx="884567" cy="318321"/>
          </a:xfrm>
          <a:prstGeom prst="rightArrow">
            <a:avLst>
              <a:gd fmla="val 19124" name="adj1"/>
              <a:gd fmla="val 50000" name="adj2"/>
            </a:avLst>
          </a:prstGeom>
          <a:solidFill>
            <a:srgbClr val="FFA9F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350"/>
              <a:buFont typeface="Rockwell"/>
              <a:buNone/>
            </a:pPr>
            <a:r>
              <a:t/>
            </a:r>
            <a:endParaRPr b="0" i="0" sz="1350" u="none" cap="none" strike="noStrike">
              <a:solidFill>
                <a:srgbClr val="FFFFFF"/>
              </a:solidFill>
              <a:latin typeface="Rockwell"/>
              <a:ea typeface="Rockwell"/>
              <a:cs typeface="Rockwell"/>
              <a:sym typeface="Rockwell"/>
            </a:endParaRPr>
          </a:p>
        </p:txBody>
      </p:sp>
      <p:sp>
        <p:nvSpPr>
          <p:cNvPr id="598" name="Google Shape;598;p24"/>
          <p:cNvSpPr/>
          <p:nvPr/>
        </p:nvSpPr>
        <p:spPr>
          <a:xfrm flipH="1">
            <a:off x="5342752" y="2518860"/>
            <a:ext cx="884567" cy="318321"/>
          </a:xfrm>
          <a:prstGeom prst="rightArrow">
            <a:avLst>
              <a:gd fmla="val 19124" name="adj1"/>
              <a:gd fmla="val 50000" name="adj2"/>
            </a:avLst>
          </a:prstGeom>
          <a:solidFill>
            <a:srgbClr val="FC838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350"/>
              <a:buFont typeface="Rockwell"/>
              <a:buNone/>
            </a:pPr>
            <a:r>
              <a:t/>
            </a:r>
            <a:endParaRPr b="0" i="0" sz="1350" u="none" cap="none" strike="noStrike">
              <a:solidFill>
                <a:srgbClr val="FFFFFF"/>
              </a:solidFill>
              <a:latin typeface="Rockwell"/>
              <a:ea typeface="Rockwell"/>
              <a:cs typeface="Rockwell"/>
              <a:sym typeface="Rockwell"/>
            </a:endParaRPr>
          </a:p>
        </p:txBody>
      </p:sp>
      <p:grpSp>
        <p:nvGrpSpPr>
          <p:cNvPr id="599" name="Google Shape;599;p24"/>
          <p:cNvGrpSpPr/>
          <p:nvPr/>
        </p:nvGrpSpPr>
        <p:grpSpPr>
          <a:xfrm>
            <a:off x="1843529" y="1533821"/>
            <a:ext cx="3357586" cy="2691667"/>
            <a:chOff x="928662" y="1571618"/>
            <a:chExt cx="2714644" cy="2176241"/>
          </a:xfrm>
        </p:grpSpPr>
        <p:sp>
          <p:nvSpPr>
            <p:cNvPr id="600" name="Google Shape;600;p24"/>
            <p:cNvSpPr/>
            <p:nvPr/>
          </p:nvSpPr>
          <p:spPr>
            <a:xfrm>
              <a:off x="928662" y="1571618"/>
              <a:ext cx="1103218" cy="1811168"/>
            </a:xfrm>
            <a:custGeom>
              <a:rect b="b" l="l" r="r" t="t"/>
              <a:pathLst>
                <a:path extrusionOk="0" h="1102284" w="1278647">
                  <a:moveTo>
                    <a:pt x="0" y="1102284"/>
                  </a:moveTo>
                  <a:cubicBezTo>
                    <a:pt x="213108" y="734857"/>
                    <a:pt x="133608" y="-1665"/>
                    <a:pt x="639324" y="2"/>
                  </a:cubicBezTo>
                  <a:cubicBezTo>
                    <a:pt x="1145040" y="1669"/>
                    <a:pt x="1065539" y="734857"/>
                    <a:pt x="1278647" y="1102284"/>
                  </a:cubicBezTo>
                  <a:lnTo>
                    <a:pt x="0" y="1102284"/>
                  </a:lnTo>
                  <a:close/>
                </a:path>
              </a:pathLst>
            </a:custGeom>
            <a:solidFill>
              <a:srgbClr val="FFA9F8">
                <a:alpha val="69803"/>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350"/>
                <a:buFont typeface="Rockwell"/>
                <a:buNone/>
              </a:pPr>
              <a:r>
                <a:t/>
              </a:r>
              <a:endParaRPr b="0" i="0" sz="1350" u="none" cap="none" strike="noStrike">
                <a:solidFill>
                  <a:srgbClr val="FFFFFF"/>
                </a:solidFill>
                <a:latin typeface="Rockwell"/>
                <a:ea typeface="Rockwell"/>
                <a:cs typeface="Rockwell"/>
                <a:sym typeface="Rockwell"/>
              </a:endParaRPr>
            </a:p>
          </p:txBody>
        </p:sp>
        <p:sp>
          <p:nvSpPr>
            <p:cNvPr id="601" name="Google Shape;601;p24"/>
            <p:cNvSpPr/>
            <p:nvPr/>
          </p:nvSpPr>
          <p:spPr>
            <a:xfrm>
              <a:off x="1162076" y="3499018"/>
              <a:ext cx="448691" cy="24884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400"/>
                <a:buFont typeface="Rockwell"/>
                <a:buNone/>
              </a:pPr>
              <a:r>
                <a:rPr b="0" i="0" lang="tr-TR" sz="1400" u="none" cap="none" strike="noStrike">
                  <a:solidFill>
                    <a:srgbClr val="FFFFFF"/>
                  </a:solidFill>
                  <a:latin typeface="Rockwell"/>
                  <a:ea typeface="Rockwell"/>
                  <a:cs typeface="Rockwell"/>
                  <a:sym typeface="Rockwell"/>
                </a:rPr>
                <a:t>90%</a:t>
              </a:r>
              <a:endParaRPr/>
            </a:p>
          </p:txBody>
        </p:sp>
        <p:sp>
          <p:nvSpPr>
            <p:cNvPr id="602" name="Google Shape;602;p24"/>
            <p:cNvSpPr/>
            <p:nvPr/>
          </p:nvSpPr>
          <p:spPr>
            <a:xfrm>
              <a:off x="1509738" y="2228414"/>
              <a:ext cx="1028743" cy="1154374"/>
            </a:xfrm>
            <a:custGeom>
              <a:rect b="b" l="l" r="r" t="t"/>
              <a:pathLst>
                <a:path extrusionOk="0" h="1102284" w="1278647">
                  <a:moveTo>
                    <a:pt x="0" y="1102284"/>
                  </a:moveTo>
                  <a:cubicBezTo>
                    <a:pt x="213108" y="734857"/>
                    <a:pt x="133608" y="-1665"/>
                    <a:pt x="639324" y="2"/>
                  </a:cubicBezTo>
                  <a:cubicBezTo>
                    <a:pt x="1145040" y="1669"/>
                    <a:pt x="1065539" y="734857"/>
                    <a:pt x="1278647" y="1102284"/>
                  </a:cubicBezTo>
                  <a:lnTo>
                    <a:pt x="0" y="1102284"/>
                  </a:lnTo>
                  <a:close/>
                </a:path>
              </a:pathLst>
            </a:custGeom>
            <a:solidFill>
              <a:srgbClr val="FC838C">
                <a:alpha val="69803"/>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350"/>
                <a:buFont typeface="Rockwell"/>
                <a:buNone/>
              </a:pPr>
              <a:r>
                <a:t/>
              </a:r>
              <a:endParaRPr b="0" i="0" sz="1350" u="none" cap="none" strike="noStrike">
                <a:solidFill>
                  <a:srgbClr val="FFFFFF"/>
                </a:solidFill>
                <a:latin typeface="Rockwell"/>
                <a:ea typeface="Rockwell"/>
                <a:cs typeface="Rockwell"/>
                <a:sym typeface="Rockwell"/>
              </a:endParaRPr>
            </a:p>
          </p:txBody>
        </p:sp>
        <p:sp>
          <p:nvSpPr>
            <p:cNvPr id="603" name="Google Shape;603;p24"/>
            <p:cNvSpPr/>
            <p:nvPr/>
          </p:nvSpPr>
          <p:spPr>
            <a:xfrm>
              <a:off x="1733580" y="3499018"/>
              <a:ext cx="448691" cy="24884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400"/>
                <a:buFont typeface="Rockwell"/>
                <a:buNone/>
              </a:pPr>
              <a:r>
                <a:rPr b="0" i="0" lang="tr-TR" sz="1400" u="none" cap="none" strike="noStrike">
                  <a:solidFill>
                    <a:srgbClr val="FFFFFF"/>
                  </a:solidFill>
                  <a:latin typeface="Rockwell"/>
                  <a:ea typeface="Rockwell"/>
                  <a:cs typeface="Rockwell"/>
                  <a:sym typeface="Rockwell"/>
                </a:rPr>
                <a:t>50%</a:t>
              </a:r>
              <a:endParaRPr/>
            </a:p>
          </p:txBody>
        </p:sp>
        <p:sp>
          <p:nvSpPr>
            <p:cNvPr id="604" name="Google Shape;604;p24"/>
            <p:cNvSpPr/>
            <p:nvPr/>
          </p:nvSpPr>
          <p:spPr>
            <a:xfrm>
              <a:off x="2014828" y="2071684"/>
              <a:ext cx="1199470" cy="1311104"/>
            </a:xfrm>
            <a:custGeom>
              <a:rect b="b" l="l" r="r" t="t"/>
              <a:pathLst>
                <a:path extrusionOk="0" h="1102284" w="1278647">
                  <a:moveTo>
                    <a:pt x="0" y="1102284"/>
                  </a:moveTo>
                  <a:cubicBezTo>
                    <a:pt x="213108" y="734857"/>
                    <a:pt x="133608" y="-1665"/>
                    <a:pt x="639324" y="2"/>
                  </a:cubicBezTo>
                  <a:cubicBezTo>
                    <a:pt x="1145040" y="1669"/>
                    <a:pt x="1065539" y="734857"/>
                    <a:pt x="1278647" y="1102284"/>
                  </a:cubicBezTo>
                  <a:lnTo>
                    <a:pt x="0" y="1102284"/>
                  </a:lnTo>
                  <a:close/>
                </a:path>
              </a:pathLst>
            </a:custGeom>
            <a:solidFill>
              <a:srgbClr val="FBFA9A">
                <a:alpha val="69803"/>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350"/>
                <a:buFont typeface="Rockwell"/>
                <a:buNone/>
              </a:pPr>
              <a:r>
                <a:t/>
              </a:r>
              <a:endParaRPr b="0" i="0" sz="1350" u="none" cap="none" strike="noStrike">
                <a:solidFill>
                  <a:srgbClr val="FFFFFF"/>
                </a:solidFill>
                <a:latin typeface="Rockwell"/>
                <a:ea typeface="Rockwell"/>
                <a:cs typeface="Rockwell"/>
                <a:sym typeface="Rockwell"/>
              </a:endParaRPr>
            </a:p>
          </p:txBody>
        </p:sp>
        <p:sp>
          <p:nvSpPr>
            <p:cNvPr id="605" name="Google Shape;605;p24"/>
            <p:cNvSpPr/>
            <p:nvPr/>
          </p:nvSpPr>
          <p:spPr>
            <a:xfrm>
              <a:off x="2305084" y="3499018"/>
              <a:ext cx="448691" cy="24884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400"/>
                <a:buFont typeface="Rockwell"/>
                <a:buNone/>
              </a:pPr>
              <a:r>
                <a:rPr b="0" i="0" lang="tr-TR" sz="1400" u="none" cap="none" strike="noStrike">
                  <a:solidFill>
                    <a:srgbClr val="FFFFFF"/>
                  </a:solidFill>
                  <a:latin typeface="Rockwell"/>
                  <a:ea typeface="Rockwell"/>
                  <a:cs typeface="Rockwell"/>
                  <a:sym typeface="Rockwell"/>
                </a:rPr>
                <a:t>65%</a:t>
              </a:r>
              <a:endParaRPr/>
            </a:p>
          </p:txBody>
        </p:sp>
        <p:sp>
          <p:nvSpPr>
            <p:cNvPr id="606" name="Google Shape;606;p24"/>
            <p:cNvSpPr/>
            <p:nvPr/>
          </p:nvSpPr>
          <p:spPr>
            <a:xfrm>
              <a:off x="2614563" y="2357436"/>
              <a:ext cx="1028743" cy="1025352"/>
            </a:xfrm>
            <a:custGeom>
              <a:rect b="b" l="l" r="r" t="t"/>
              <a:pathLst>
                <a:path extrusionOk="0" h="1102284" w="1278647">
                  <a:moveTo>
                    <a:pt x="0" y="1102284"/>
                  </a:moveTo>
                  <a:cubicBezTo>
                    <a:pt x="213108" y="734857"/>
                    <a:pt x="133608" y="-1665"/>
                    <a:pt x="639324" y="2"/>
                  </a:cubicBezTo>
                  <a:cubicBezTo>
                    <a:pt x="1145040" y="1669"/>
                    <a:pt x="1065539" y="734857"/>
                    <a:pt x="1278647" y="1102284"/>
                  </a:cubicBezTo>
                  <a:lnTo>
                    <a:pt x="0" y="1102284"/>
                  </a:lnTo>
                  <a:close/>
                </a:path>
              </a:pathLst>
            </a:custGeom>
            <a:solidFill>
              <a:srgbClr val="8AE0D4">
                <a:alpha val="69803"/>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350"/>
                <a:buFont typeface="Rockwell"/>
                <a:buNone/>
              </a:pPr>
              <a:r>
                <a:t/>
              </a:r>
              <a:endParaRPr b="0" i="0" sz="1350" u="none" cap="none" strike="noStrike">
                <a:solidFill>
                  <a:srgbClr val="FFFFFF"/>
                </a:solidFill>
                <a:latin typeface="Rockwell"/>
                <a:ea typeface="Rockwell"/>
                <a:cs typeface="Rockwell"/>
                <a:sym typeface="Rockwell"/>
              </a:endParaRPr>
            </a:p>
          </p:txBody>
        </p:sp>
        <p:sp>
          <p:nvSpPr>
            <p:cNvPr id="607" name="Google Shape;607;p24"/>
            <p:cNvSpPr/>
            <p:nvPr/>
          </p:nvSpPr>
          <p:spPr>
            <a:xfrm>
              <a:off x="2876588" y="3499018"/>
              <a:ext cx="448691" cy="24884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400"/>
                <a:buFont typeface="Rockwell"/>
                <a:buNone/>
              </a:pPr>
              <a:r>
                <a:rPr b="0" i="0" lang="tr-TR" sz="1400" u="none" cap="none" strike="noStrike">
                  <a:solidFill>
                    <a:srgbClr val="FFFFFF"/>
                  </a:solidFill>
                  <a:latin typeface="Rockwell"/>
                  <a:ea typeface="Rockwell"/>
                  <a:cs typeface="Rockwell"/>
                  <a:sym typeface="Rockwell"/>
                </a:rPr>
                <a:t>40%</a:t>
              </a:r>
              <a:endParaRPr/>
            </a:p>
          </p:txBody>
        </p:sp>
      </p:grpSp>
      <p:grpSp>
        <p:nvGrpSpPr>
          <p:cNvPr id="608" name="Google Shape;608;p24"/>
          <p:cNvGrpSpPr/>
          <p:nvPr/>
        </p:nvGrpSpPr>
        <p:grpSpPr>
          <a:xfrm>
            <a:off x="6486999" y="1533821"/>
            <a:ext cx="3357586" cy="2691667"/>
            <a:chOff x="5572132" y="1571618"/>
            <a:chExt cx="2714644" cy="2176241"/>
          </a:xfrm>
        </p:grpSpPr>
        <p:sp>
          <p:nvSpPr>
            <p:cNvPr id="609" name="Google Shape;609;p24"/>
            <p:cNvSpPr/>
            <p:nvPr/>
          </p:nvSpPr>
          <p:spPr>
            <a:xfrm>
              <a:off x="5572132" y="1571618"/>
              <a:ext cx="1103218" cy="1811168"/>
            </a:xfrm>
            <a:custGeom>
              <a:rect b="b" l="l" r="r" t="t"/>
              <a:pathLst>
                <a:path extrusionOk="0" h="1102284" w="1278647">
                  <a:moveTo>
                    <a:pt x="0" y="1102284"/>
                  </a:moveTo>
                  <a:cubicBezTo>
                    <a:pt x="213108" y="734857"/>
                    <a:pt x="133608" y="-1665"/>
                    <a:pt x="639324" y="2"/>
                  </a:cubicBezTo>
                  <a:cubicBezTo>
                    <a:pt x="1145040" y="1669"/>
                    <a:pt x="1065539" y="734857"/>
                    <a:pt x="1278647" y="1102284"/>
                  </a:cubicBezTo>
                  <a:lnTo>
                    <a:pt x="0" y="1102284"/>
                  </a:lnTo>
                  <a:close/>
                </a:path>
              </a:pathLst>
            </a:custGeom>
            <a:solidFill>
              <a:srgbClr val="FFA9F8">
                <a:alpha val="69803"/>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350"/>
                <a:buFont typeface="Rockwell"/>
                <a:buNone/>
              </a:pPr>
              <a:r>
                <a:t/>
              </a:r>
              <a:endParaRPr b="0" i="0" sz="1350" u="none" cap="none" strike="noStrike">
                <a:solidFill>
                  <a:srgbClr val="FFFFFF"/>
                </a:solidFill>
                <a:latin typeface="Rockwell"/>
                <a:ea typeface="Rockwell"/>
                <a:cs typeface="Rockwell"/>
                <a:sym typeface="Rockwell"/>
              </a:endParaRPr>
            </a:p>
          </p:txBody>
        </p:sp>
        <p:sp>
          <p:nvSpPr>
            <p:cNvPr id="610" name="Google Shape;610;p24"/>
            <p:cNvSpPr/>
            <p:nvPr/>
          </p:nvSpPr>
          <p:spPr>
            <a:xfrm>
              <a:off x="5734108" y="3499018"/>
              <a:ext cx="448691" cy="24884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400"/>
                <a:buFont typeface="Rockwell"/>
                <a:buNone/>
              </a:pPr>
              <a:r>
                <a:rPr b="0" i="0" lang="tr-TR" sz="1400" u="none" cap="none" strike="noStrike">
                  <a:solidFill>
                    <a:srgbClr val="FFFFFF"/>
                  </a:solidFill>
                  <a:latin typeface="Rockwell"/>
                  <a:ea typeface="Rockwell"/>
                  <a:cs typeface="Rockwell"/>
                  <a:sym typeface="Rockwell"/>
                </a:rPr>
                <a:t>90%</a:t>
              </a:r>
              <a:endParaRPr/>
            </a:p>
          </p:txBody>
        </p:sp>
        <p:sp>
          <p:nvSpPr>
            <p:cNvPr id="611" name="Google Shape;611;p24"/>
            <p:cNvSpPr/>
            <p:nvPr/>
          </p:nvSpPr>
          <p:spPr>
            <a:xfrm>
              <a:off x="6153208" y="2214560"/>
              <a:ext cx="1028743" cy="1168228"/>
            </a:xfrm>
            <a:custGeom>
              <a:rect b="b" l="l" r="r" t="t"/>
              <a:pathLst>
                <a:path extrusionOk="0" h="1102284" w="1278647">
                  <a:moveTo>
                    <a:pt x="0" y="1102284"/>
                  </a:moveTo>
                  <a:cubicBezTo>
                    <a:pt x="213108" y="734857"/>
                    <a:pt x="133608" y="-1665"/>
                    <a:pt x="639324" y="2"/>
                  </a:cubicBezTo>
                  <a:cubicBezTo>
                    <a:pt x="1145040" y="1669"/>
                    <a:pt x="1065539" y="734857"/>
                    <a:pt x="1278647" y="1102284"/>
                  </a:cubicBezTo>
                  <a:lnTo>
                    <a:pt x="0" y="1102284"/>
                  </a:lnTo>
                  <a:close/>
                </a:path>
              </a:pathLst>
            </a:custGeom>
            <a:solidFill>
              <a:srgbClr val="FC838C">
                <a:alpha val="69803"/>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350"/>
                <a:buFont typeface="Rockwell"/>
                <a:buNone/>
              </a:pPr>
              <a:r>
                <a:t/>
              </a:r>
              <a:endParaRPr b="0" i="0" sz="1350" u="none" cap="none" strike="noStrike">
                <a:solidFill>
                  <a:srgbClr val="FFFFFF"/>
                </a:solidFill>
                <a:latin typeface="Rockwell"/>
                <a:ea typeface="Rockwell"/>
                <a:cs typeface="Rockwell"/>
                <a:sym typeface="Rockwell"/>
              </a:endParaRPr>
            </a:p>
          </p:txBody>
        </p:sp>
        <p:sp>
          <p:nvSpPr>
            <p:cNvPr id="612" name="Google Shape;612;p24"/>
            <p:cNvSpPr/>
            <p:nvPr/>
          </p:nvSpPr>
          <p:spPr>
            <a:xfrm>
              <a:off x="6305612" y="3499018"/>
              <a:ext cx="448691" cy="24884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400"/>
                <a:buFont typeface="Rockwell"/>
                <a:buNone/>
              </a:pPr>
              <a:r>
                <a:rPr b="0" i="0" lang="tr-TR" sz="1400" u="none" cap="none" strike="noStrike">
                  <a:solidFill>
                    <a:srgbClr val="FFFFFF"/>
                  </a:solidFill>
                  <a:latin typeface="Rockwell"/>
                  <a:ea typeface="Rockwell"/>
                  <a:cs typeface="Rockwell"/>
                  <a:sym typeface="Rockwell"/>
                </a:rPr>
                <a:t>50%</a:t>
              </a:r>
              <a:endParaRPr/>
            </a:p>
          </p:txBody>
        </p:sp>
        <p:sp>
          <p:nvSpPr>
            <p:cNvPr id="613" name="Google Shape;613;p24"/>
            <p:cNvSpPr/>
            <p:nvPr/>
          </p:nvSpPr>
          <p:spPr>
            <a:xfrm>
              <a:off x="6658298" y="2071684"/>
              <a:ext cx="1199470" cy="1311104"/>
            </a:xfrm>
            <a:custGeom>
              <a:rect b="b" l="l" r="r" t="t"/>
              <a:pathLst>
                <a:path extrusionOk="0" h="1102284" w="1278647">
                  <a:moveTo>
                    <a:pt x="0" y="1102284"/>
                  </a:moveTo>
                  <a:cubicBezTo>
                    <a:pt x="213108" y="734857"/>
                    <a:pt x="133608" y="-1665"/>
                    <a:pt x="639324" y="2"/>
                  </a:cubicBezTo>
                  <a:cubicBezTo>
                    <a:pt x="1145040" y="1669"/>
                    <a:pt x="1065539" y="734857"/>
                    <a:pt x="1278647" y="1102284"/>
                  </a:cubicBezTo>
                  <a:lnTo>
                    <a:pt x="0" y="1102284"/>
                  </a:lnTo>
                  <a:close/>
                </a:path>
              </a:pathLst>
            </a:custGeom>
            <a:solidFill>
              <a:srgbClr val="FBFA9A">
                <a:alpha val="69803"/>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350"/>
                <a:buFont typeface="Rockwell"/>
                <a:buNone/>
              </a:pPr>
              <a:r>
                <a:t/>
              </a:r>
              <a:endParaRPr b="0" i="0" sz="1350" u="none" cap="none" strike="noStrike">
                <a:solidFill>
                  <a:srgbClr val="FFFFFF"/>
                </a:solidFill>
                <a:latin typeface="Rockwell"/>
                <a:ea typeface="Rockwell"/>
                <a:cs typeface="Rockwell"/>
                <a:sym typeface="Rockwell"/>
              </a:endParaRPr>
            </a:p>
          </p:txBody>
        </p:sp>
        <p:sp>
          <p:nvSpPr>
            <p:cNvPr id="614" name="Google Shape;614;p24"/>
            <p:cNvSpPr/>
            <p:nvPr/>
          </p:nvSpPr>
          <p:spPr>
            <a:xfrm>
              <a:off x="6877116" y="3499018"/>
              <a:ext cx="448691" cy="24884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400"/>
                <a:buFont typeface="Rockwell"/>
                <a:buNone/>
              </a:pPr>
              <a:r>
                <a:rPr b="0" i="0" lang="tr-TR" sz="1400" u="none" cap="none" strike="noStrike">
                  <a:solidFill>
                    <a:srgbClr val="FFFFFF"/>
                  </a:solidFill>
                  <a:latin typeface="Rockwell"/>
                  <a:ea typeface="Rockwell"/>
                  <a:cs typeface="Rockwell"/>
                  <a:sym typeface="Rockwell"/>
                </a:rPr>
                <a:t>65%</a:t>
              </a:r>
              <a:endParaRPr/>
            </a:p>
          </p:txBody>
        </p:sp>
        <p:sp>
          <p:nvSpPr>
            <p:cNvPr id="615" name="Google Shape;615;p24"/>
            <p:cNvSpPr/>
            <p:nvPr/>
          </p:nvSpPr>
          <p:spPr>
            <a:xfrm>
              <a:off x="7258033" y="1714494"/>
              <a:ext cx="1028743" cy="1668294"/>
            </a:xfrm>
            <a:custGeom>
              <a:rect b="b" l="l" r="r" t="t"/>
              <a:pathLst>
                <a:path extrusionOk="0" h="1102284" w="1278647">
                  <a:moveTo>
                    <a:pt x="0" y="1102284"/>
                  </a:moveTo>
                  <a:cubicBezTo>
                    <a:pt x="213108" y="734857"/>
                    <a:pt x="133608" y="-1665"/>
                    <a:pt x="639324" y="2"/>
                  </a:cubicBezTo>
                  <a:cubicBezTo>
                    <a:pt x="1145040" y="1669"/>
                    <a:pt x="1065539" y="734857"/>
                    <a:pt x="1278647" y="1102284"/>
                  </a:cubicBezTo>
                  <a:lnTo>
                    <a:pt x="0" y="1102284"/>
                  </a:lnTo>
                  <a:close/>
                </a:path>
              </a:pathLst>
            </a:custGeom>
            <a:solidFill>
              <a:srgbClr val="8AE0D4">
                <a:alpha val="69803"/>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350"/>
                <a:buFont typeface="Rockwell"/>
                <a:buNone/>
              </a:pPr>
              <a:r>
                <a:t/>
              </a:r>
              <a:endParaRPr b="0" i="0" sz="1350" u="none" cap="none" strike="noStrike">
                <a:solidFill>
                  <a:srgbClr val="FFFFFF"/>
                </a:solidFill>
                <a:latin typeface="Rockwell"/>
                <a:ea typeface="Rockwell"/>
                <a:cs typeface="Rockwell"/>
                <a:sym typeface="Rockwell"/>
              </a:endParaRPr>
            </a:p>
          </p:txBody>
        </p:sp>
        <p:sp>
          <p:nvSpPr>
            <p:cNvPr id="616" name="Google Shape;616;p24"/>
            <p:cNvSpPr/>
            <p:nvPr/>
          </p:nvSpPr>
          <p:spPr>
            <a:xfrm>
              <a:off x="7448620" y="3499018"/>
              <a:ext cx="448691" cy="24884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400"/>
                <a:buFont typeface="Rockwell"/>
                <a:buNone/>
              </a:pPr>
              <a:r>
                <a:rPr b="0" i="0" lang="tr-TR" sz="1400" u="none" cap="none" strike="noStrike">
                  <a:solidFill>
                    <a:srgbClr val="FFFFFF"/>
                  </a:solidFill>
                  <a:latin typeface="Rockwell"/>
                  <a:ea typeface="Rockwell"/>
                  <a:cs typeface="Rockwell"/>
                  <a:sym typeface="Rockwell"/>
                </a:rPr>
                <a:t>40%</a:t>
              </a:r>
              <a:endParaRPr/>
            </a:p>
          </p:txBody>
        </p:sp>
      </p:grpSp>
      <p:sp>
        <p:nvSpPr>
          <p:cNvPr id="617" name="Google Shape;617;p24"/>
          <p:cNvSpPr/>
          <p:nvPr/>
        </p:nvSpPr>
        <p:spPr>
          <a:xfrm>
            <a:off x="5506745" y="2284553"/>
            <a:ext cx="697627"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tr-TR" sz="1800">
                <a:solidFill>
                  <a:srgbClr val="FFFFFF"/>
                </a:solidFill>
                <a:latin typeface="Rockwell"/>
                <a:ea typeface="Rockwell"/>
                <a:cs typeface="Rockwell"/>
                <a:sym typeface="Rockwell"/>
              </a:rPr>
              <a:t>2019</a:t>
            </a:r>
            <a:endParaRPr/>
          </a:p>
        </p:txBody>
      </p:sp>
      <p:sp>
        <p:nvSpPr>
          <p:cNvPr id="618" name="Google Shape;618;p24"/>
          <p:cNvSpPr/>
          <p:nvPr/>
        </p:nvSpPr>
        <p:spPr>
          <a:xfrm>
            <a:off x="5459245" y="3069890"/>
            <a:ext cx="748923"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tr-TR" sz="1800">
                <a:solidFill>
                  <a:srgbClr val="FFFFFF"/>
                </a:solidFill>
                <a:latin typeface="Rockwell"/>
                <a:ea typeface="Rockwell"/>
                <a:cs typeface="Rockwell"/>
                <a:sym typeface="Rockwell"/>
              </a:rPr>
              <a:t>20XX</a:t>
            </a:r>
            <a:endParaRPr/>
          </a:p>
        </p:txBody>
      </p:sp>
      <p:grpSp>
        <p:nvGrpSpPr>
          <p:cNvPr id="619" name="Google Shape;619;p24"/>
          <p:cNvGrpSpPr/>
          <p:nvPr/>
        </p:nvGrpSpPr>
        <p:grpSpPr>
          <a:xfrm>
            <a:off x="1985167" y="4717141"/>
            <a:ext cx="3258328" cy="606805"/>
            <a:chOff x="928662" y="3910468"/>
            <a:chExt cx="2028878" cy="377842"/>
          </a:xfrm>
        </p:grpSpPr>
        <p:grpSp>
          <p:nvGrpSpPr>
            <p:cNvPr id="620" name="Google Shape;620;p24"/>
            <p:cNvGrpSpPr/>
            <p:nvPr/>
          </p:nvGrpSpPr>
          <p:grpSpPr>
            <a:xfrm>
              <a:off x="928662" y="3910468"/>
              <a:ext cx="148552" cy="377842"/>
              <a:chOff x="6141009" y="3540977"/>
              <a:chExt cx="85046" cy="216315"/>
            </a:xfrm>
          </p:grpSpPr>
          <p:sp>
            <p:nvSpPr>
              <p:cNvPr id="621" name="Google Shape;621;p24"/>
              <p:cNvSpPr/>
              <p:nvPr/>
            </p:nvSpPr>
            <p:spPr>
              <a:xfrm>
                <a:off x="6141009" y="3577954"/>
                <a:ext cx="85046" cy="179338"/>
              </a:xfrm>
              <a:custGeom>
                <a:rect b="b" l="l" r="r" t="t"/>
                <a:pathLst>
                  <a:path extrusionOk="0" h="164" w="78">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solidFill>
                <a:srgbClr val="FC838C"/>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350"/>
                  <a:buFont typeface="Rockwell"/>
                  <a:buNone/>
                </a:pPr>
                <a:r>
                  <a:t/>
                </a:r>
                <a:endParaRPr b="0" i="0" sz="1350" u="none" cap="none" strike="noStrike">
                  <a:solidFill>
                    <a:srgbClr val="FFFFFF"/>
                  </a:solidFill>
                  <a:latin typeface="Rockwell"/>
                  <a:ea typeface="Rockwell"/>
                  <a:cs typeface="Rockwell"/>
                  <a:sym typeface="Rockwell"/>
                </a:endParaRPr>
              </a:p>
            </p:txBody>
          </p:sp>
          <p:sp>
            <p:nvSpPr>
              <p:cNvPr id="622" name="Google Shape;622;p24"/>
              <p:cNvSpPr/>
              <p:nvPr/>
            </p:nvSpPr>
            <p:spPr>
              <a:xfrm>
                <a:off x="6166893" y="3540977"/>
                <a:ext cx="33741" cy="33741"/>
              </a:xfrm>
              <a:prstGeom prst="ellipse">
                <a:avLst/>
              </a:prstGeom>
              <a:solidFill>
                <a:srgbClr val="FC838C"/>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350"/>
                  <a:buFont typeface="Rockwell"/>
                  <a:buNone/>
                </a:pPr>
                <a:r>
                  <a:t/>
                </a:r>
                <a:endParaRPr b="0" i="0" sz="1350" u="none" cap="none" strike="noStrike">
                  <a:solidFill>
                    <a:srgbClr val="FFFFFF"/>
                  </a:solidFill>
                  <a:latin typeface="Rockwell"/>
                  <a:ea typeface="Rockwell"/>
                  <a:cs typeface="Rockwell"/>
                  <a:sym typeface="Rockwell"/>
                </a:endParaRPr>
              </a:p>
            </p:txBody>
          </p:sp>
        </p:grpSp>
        <p:grpSp>
          <p:nvGrpSpPr>
            <p:cNvPr id="623" name="Google Shape;623;p24"/>
            <p:cNvGrpSpPr/>
            <p:nvPr/>
          </p:nvGrpSpPr>
          <p:grpSpPr>
            <a:xfrm>
              <a:off x="1137587" y="3910468"/>
              <a:ext cx="148552" cy="377842"/>
              <a:chOff x="6141009" y="3540977"/>
              <a:chExt cx="85046" cy="216315"/>
            </a:xfrm>
          </p:grpSpPr>
          <p:sp>
            <p:nvSpPr>
              <p:cNvPr id="624" name="Google Shape;624;p24"/>
              <p:cNvSpPr/>
              <p:nvPr/>
            </p:nvSpPr>
            <p:spPr>
              <a:xfrm>
                <a:off x="6141009" y="3577954"/>
                <a:ext cx="85046" cy="179338"/>
              </a:xfrm>
              <a:custGeom>
                <a:rect b="b" l="l" r="r" t="t"/>
                <a:pathLst>
                  <a:path extrusionOk="0" h="164" w="78">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solidFill>
                <a:srgbClr val="FC838C"/>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350"/>
                  <a:buFont typeface="Rockwell"/>
                  <a:buNone/>
                </a:pPr>
                <a:r>
                  <a:t/>
                </a:r>
                <a:endParaRPr b="0" i="0" sz="1350" u="none" cap="none" strike="noStrike">
                  <a:solidFill>
                    <a:srgbClr val="FFFFFF"/>
                  </a:solidFill>
                  <a:latin typeface="Rockwell"/>
                  <a:ea typeface="Rockwell"/>
                  <a:cs typeface="Rockwell"/>
                  <a:sym typeface="Rockwell"/>
                </a:endParaRPr>
              </a:p>
            </p:txBody>
          </p:sp>
          <p:sp>
            <p:nvSpPr>
              <p:cNvPr id="625" name="Google Shape;625;p24"/>
              <p:cNvSpPr/>
              <p:nvPr/>
            </p:nvSpPr>
            <p:spPr>
              <a:xfrm>
                <a:off x="6166893" y="3540977"/>
                <a:ext cx="33741" cy="33741"/>
              </a:xfrm>
              <a:prstGeom prst="ellipse">
                <a:avLst/>
              </a:prstGeom>
              <a:solidFill>
                <a:srgbClr val="FC838C"/>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350"/>
                  <a:buFont typeface="Rockwell"/>
                  <a:buNone/>
                </a:pPr>
                <a:r>
                  <a:t/>
                </a:r>
                <a:endParaRPr b="0" i="0" sz="1350" u="none" cap="none" strike="noStrike">
                  <a:solidFill>
                    <a:srgbClr val="FFFFFF"/>
                  </a:solidFill>
                  <a:latin typeface="Rockwell"/>
                  <a:ea typeface="Rockwell"/>
                  <a:cs typeface="Rockwell"/>
                  <a:sym typeface="Rockwell"/>
                </a:endParaRPr>
              </a:p>
            </p:txBody>
          </p:sp>
        </p:grpSp>
        <p:grpSp>
          <p:nvGrpSpPr>
            <p:cNvPr id="626" name="Google Shape;626;p24"/>
            <p:cNvGrpSpPr/>
            <p:nvPr/>
          </p:nvGrpSpPr>
          <p:grpSpPr>
            <a:xfrm>
              <a:off x="1346512" y="3910468"/>
              <a:ext cx="148552" cy="377842"/>
              <a:chOff x="6141009" y="3540977"/>
              <a:chExt cx="85046" cy="216315"/>
            </a:xfrm>
          </p:grpSpPr>
          <p:sp>
            <p:nvSpPr>
              <p:cNvPr id="627" name="Google Shape;627;p24"/>
              <p:cNvSpPr/>
              <p:nvPr/>
            </p:nvSpPr>
            <p:spPr>
              <a:xfrm>
                <a:off x="6141009" y="3577954"/>
                <a:ext cx="85046" cy="179338"/>
              </a:xfrm>
              <a:custGeom>
                <a:rect b="b" l="l" r="r" t="t"/>
                <a:pathLst>
                  <a:path extrusionOk="0" h="164" w="78">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solidFill>
                <a:srgbClr val="FC838C"/>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350"/>
                  <a:buFont typeface="Rockwell"/>
                  <a:buNone/>
                </a:pPr>
                <a:r>
                  <a:t/>
                </a:r>
                <a:endParaRPr b="0" i="0" sz="1350" u="none" cap="none" strike="noStrike">
                  <a:solidFill>
                    <a:srgbClr val="FFFFFF"/>
                  </a:solidFill>
                  <a:latin typeface="Rockwell"/>
                  <a:ea typeface="Rockwell"/>
                  <a:cs typeface="Rockwell"/>
                  <a:sym typeface="Rockwell"/>
                </a:endParaRPr>
              </a:p>
            </p:txBody>
          </p:sp>
          <p:sp>
            <p:nvSpPr>
              <p:cNvPr id="628" name="Google Shape;628;p24"/>
              <p:cNvSpPr/>
              <p:nvPr/>
            </p:nvSpPr>
            <p:spPr>
              <a:xfrm>
                <a:off x="6166893" y="3540977"/>
                <a:ext cx="33741" cy="33741"/>
              </a:xfrm>
              <a:prstGeom prst="ellipse">
                <a:avLst/>
              </a:prstGeom>
              <a:solidFill>
                <a:srgbClr val="FC838C"/>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350"/>
                  <a:buFont typeface="Rockwell"/>
                  <a:buNone/>
                </a:pPr>
                <a:r>
                  <a:t/>
                </a:r>
                <a:endParaRPr b="0" i="0" sz="1350" u="none" cap="none" strike="noStrike">
                  <a:solidFill>
                    <a:srgbClr val="FFFFFF"/>
                  </a:solidFill>
                  <a:latin typeface="Rockwell"/>
                  <a:ea typeface="Rockwell"/>
                  <a:cs typeface="Rockwell"/>
                  <a:sym typeface="Rockwell"/>
                </a:endParaRPr>
              </a:p>
            </p:txBody>
          </p:sp>
        </p:grpSp>
        <p:grpSp>
          <p:nvGrpSpPr>
            <p:cNvPr id="629" name="Google Shape;629;p24"/>
            <p:cNvGrpSpPr/>
            <p:nvPr/>
          </p:nvGrpSpPr>
          <p:grpSpPr>
            <a:xfrm>
              <a:off x="1555437" y="3910468"/>
              <a:ext cx="148552" cy="377842"/>
              <a:chOff x="6141009" y="3540977"/>
              <a:chExt cx="85046" cy="216315"/>
            </a:xfrm>
          </p:grpSpPr>
          <p:sp>
            <p:nvSpPr>
              <p:cNvPr id="630" name="Google Shape;630;p24"/>
              <p:cNvSpPr/>
              <p:nvPr/>
            </p:nvSpPr>
            <p:spPr>
              <a:xfrm>
                <a:off x="6141009" y="3577954"/>
                <a:ext cx="85046" cy="179338"/>
              </a:xfrm>
              <a:custGeom>
                <a:rect b="b" l="l" r="r" t="t"/>
                <a:pathLst>
                  <a:path extrusionOk="0" h="164" w="78">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solidFill>
                <a:srgbClr val="FC838C"/>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350"/>
                  <a:buFont typeface="Rockwell"/>
                  <a:buNone/>
                </a:pPr>
                <a:r>
                  <a:t/>
                </a:r>
                <a:endParaRPr b="0" i="0" sz="1350" u="none" cap="none" strike="noStrike">
                  <a:solidFill>
                    <a:srgbClr val="FFFFFF"/>
                  </a:solidFill>
                  <a:latin typeface="Rockwell"/>
                  <a:ea typeface="Rockwell"/>
                  <a:cs typeface="Rockwell"/>
                  <a:sym typeface="Rockwell"/>
                </a:endParaRPr>
              </a:p>
            </p:txBody>
          </p:sp>
          <p:sp>
            <p:nvSpPr>
              <p:cNvPr id="631" name="Google Shape;631;p24"/>
              <p:cNvSpPr/>
              <p:nvPr/>
            </p:nvSpPr>
            <p:spPr>
              <a:xfrm>
                <a:off x="6166893" y="3540977"/>
                <a:ext cx="33741" cy="33741"/>
              </a:xfrm>
              <a:prstGeom prst="ellipse">
                <a:avLst/>
              </a:prstGeom>
              <a:solidFill>
                <a:srgbClr val="FC838C"/>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350"/>
                  <a:buFont typeface="Rockwell"/>
                  <a:buNone/>
                </a:pPr>
                <a:r>
                  <a:t/>
                </a:r>
                <a:endParaRPr b="0" i="0" sz="1350" u="none" cap="none" strike="noStrike">
                  <a:solidFill>
                    <a:srgbClr val="FFFFFF"/>
                  </a:solidFill>
                  <a:latin typeface="Rockwell"/>
                  <a:ea typeface="Rockwell"/>
                  <a:cs typeface="Rockwell"/>
                  <a:sym typeface="Rockwell"/>
                </a:endParaRPr>
              </a:p>
            </p:txBody>
          </p:sp>
        </p:grpSp>
        <p:grpSp>
          <p:nvGrpSpPr>
            <p:cNvPr id="632" name="Google Shape;632;p24"/>
            <p:cNvGrpSpPr/>
            <p:nvPr/>
          </p:nvGrpSpPr>
          <p:grpSpPr>
            <a:xfrm>
              <a:off x="1764362" y="3910468"/>
              <a:ext cx="148552" cy="377842"/>
              <a:chOff x="6141009" y="3540977"/>
              <a:chExt cx="85046" cy="216315"/>
            </a:xfrm>
          </p:grpSpPr>
          <p:sp>
            <p:nvSpPr>
              <p:cNvPr id="633" name="Google Shape;633;p24"/>
              <p:cNvSpPr/>
              <p:nvPr/>
            </p:nvSpPr>
            <p:spPr>
              <a:xfrm>
                <a:off x="6141009" y="3577954"/>
                <a:ext cx="85046" cy="179338"/>
              </a:xfrm>
              <a:custGeom>
                <a:rect b="b" l="l" r="r" t="t"/>
                <a:pathLst>
                  <a:path extrusionOk="0" h="164" w="78">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solidFill>
                <a:srgbClr val="FC838C"/>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350"/>
                  <a:buFont typeface="Rockwell"/>
                  <a:buNone/>
                </a:pPr>
                <a:r>
                  <a:t/>
                </a:r>
                <a:endParaRPr b="0" i="0" sz="1350" u="none" cap="none" strike="noStrike">
                  <a:solidFill>
                    <a:srgbClr val="FFFFFF"/>
                  </a:solidFill>
                  <a:latin typeface="Rockwell"/>
                  <a:ea typeface="Rockwell"/>
                  <a:cs typeface="Rockwell"/>
                  <a:sym typeface="Rockwell"/>
                </a:endParaRPr>
              </a:p>
            </p:txBody>
          </p:sp>
          <p:sp>
            <p:nvSpPr>
              <p:cNvPr id="634" name="Google Shape;634;p24"/>
              <p:cNvSpPr/>
              <p:nvPr/>
            </p:nvSpPr>
            <p:spPr>
              <a:xfrm>
                <a:off x="6166893" y="3540977"/>
                <a:ext cx="33741" cy="33741"/>
              </a:xfrm>
              <a:prstGeom prst="ellipse">
                <a:avLst/>
              </a:prstGeom>
              <a:solidFill>
                <a:srgbClr val="FC838C"/>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350"/>
                  <a:buFont typeface="Rockwell"/>
                  <a:buNone/>
                </a:pPr>
                <a:r>
                  <a:t/>
                </a:r>
                <a:endParaRPr b="0" i="0" sz="1350" u="none" cap="none" strike="noStrike">
                  <a:solidFill>
                    <a:srgbClr val="FFFFFF"/>
                  </a:solidFill>
                  <a:latin typeface="Rockwell"/>
                  <a:ea typeface="Rockwell"/>
                  <a:cs typeface="Rockwell"/>
                  <a:sym typeface="Rockwell"/>
                </a:endParaRPr>
              </a:p>
            </p:txBody>
          </p:sp>
        </p:grpSp>
        <p:grpSp>
          <p:nvGrpSpPr>
            <p:cNvPr id="635" name="Google Shape;635;p24"/>
            <p:cNvGrpSpPr/>
            <p:nvPr/>
          </p:nvGrpSpPr>
          <p:grpSpPr>
            <a:xfrm>
              <a:off x="1973287" y="3910468"/>
              <a:ext cx="148552" cy="377842"/>
              <a:chOff x="6141009" y="3540977"/>
              <a:chExt cx="85046" cy="216315"/>
            </a:xfrm>
          </p:grpSpPr>
          <p:sp>
            <p:nvSpPr>
              <p:cNvPr id="636" name="Google Shape;636;p24"/>
              <p:cNvSpPr/>
              <p:nvPr/>
            </p:nvSpPr>
            <p:spPr>
              <a:xfrm>
                <a:off x="6141009" y="3577954"/>
                <a:ext cx="85046" cy="179338"/>
              </a:xfrm>
              <a:custGeom>
                <a:rect b="b" l="l" r="r" t="t"/>
                <a:pathLst>
                  <a:path extrusionOk="0" h="164" w="78">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solidFill>
                <a:srgbClr val="FC838C"/>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350"/>
                  <a:buFont typeface="Rockwell"/>
                  <a:buNone/>
                </a:pPr>
                <a:r>
                  <a:t/>
                </a:r>
                <a:endParaRPr b="0" i="0" sz="1350" u="none" cap="none" strike="noStrike">
                  <a:solidFill>
                    <a:srgbClr val="FFFFFF"/>
                  </a:solidFill>
                  <a:latin typeface="Rockwell"/>
                  <a:ea typeface="Rockwell"/>
                  <a:cs typeface="Rockwell"/>
                  <a:sym typeface="Rockwell"/>
                </a:endParaRPr>
              </a:p>
            </p:txBody>
          </p:sp>
          <p:sp>
            <p:nvSpPr>
              <p:cNvPr id="637" name="Google Shape;637;p24"/>
              <p:cNvSpPr/>
              <p:nvPr/>
            </p:nvSpPr>
            <p:spPr>
              <a:xfrm>
                <a:off x="6166893" y="3540977"/>
                <a:ext cx="33741" cy="33741"/>
              </a:xfrm>
              <a:prstGeom prst="ellipse">
                <a:avLst/>
              </a:prstGeom>
              <a:solidFill>
                <a:srgbClr val="FC838C"/>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350"/>
                  <a:buFont typeface="Rockwell"/>
                  <a:buNone/>
                </a:pPr>
                <a:r>
                  <a:t/>
                </a:r>
                <a:endParaRPr b="0" i="0" sz="1350" u="none" cap="none" strike="noStrike">
                  <a:solidFill>
                    <a:srgbClr val="FFFFFF"/>
                  </a:solidFill>
                  <a:latin typeface="Rockwell"/>
                  <a:ea typeface="Rockwell"/>
                  <a:cs typeface="Rockwell"/>
                  <a:sym typeface="Rockwell"/>
                </a:endParaRPr>
              </a:p>
            </p:txBody>
          </p:sp>
        </p:grpSp>
        <p:grpSp>
          <p:nvGrpSpPr>
            <p:cNvPr id="638" name="Google Shape;638;p24"/>
            <p:cNvGrpSpPr/>
            <p:nvPr/>
          </p:nvGrpSpPr>
          <p:grpSpPr>
            <a:xfrm>
              <a:off x="2182212" y="3910468"/>
              <a:ext cx="148552" cy="377842"/>
              <a:chOff x="6141009" y="3540977"/>
              <a:chExt cx="85046" cy="216315"/>
            </a:xfrm>
          </p:grpSpPr>
          <p:sp>
            <p:nvSpPr>
              <p:cNvPr id="639" name="Google Shape;639;p24"/>
              <p:cNvSpPr/>
              <p:nvPr/>
            </p:nvSpPr>
            <p:spPr>
              <a:xfrm>
                <a:off x="6141009" y="3577954"/>
                <a:ext cx="85046" cy="179338"/>
              </a:xfrm>
              <a:custGeom>
                <a:rect b="b" l="l" r="r" t="t"/>
                <a:pathLst>
                  <a:path extrusionOk="0" h="164" w="78">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solidFill>
                <a:srgbClr val="FC838C"/>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350"/>
                  <a:buFont typeface="Rockwell"/>
                  <a:buNone/>
                </a:pPr>
                <a:r>
                  <a:t/>
                </a:r>
                <a:endParaRPr b="0" i="0" sz="1350" u="none" cap="none" strike="noStrike">
                  <a:solidFill>
                    <a:srgbClr val="FFFFFF"/>
                  </a:solidFill>
                  <a:latin typeface="Rockwell"/>
                  <a:ea typeface="Rockwell"/>
                  <a:cs typeface="Rockwell"/>
                  <a:sym typeface="Rockwell"/>
                </a:endParaRPr>
              </a:p>
            </p:txBody>
          </p:sp>
          <p:sp>
            <p:nvSpPr>
              <p:cNvPr id="640" name="Google Shape;640;p24"/>
              <p:cNvSpPr/>
              <p:nvPr/>
            </p:nvSpPr>
            <p:spPr>
              <a:xfrm>
                <a:off x="6166893" y="3540977"/>
                <a:ext cx="33741" cy="33741"/>
              </a:xfrm>
              <a:prstGeom prst="ellipse">
                <a:avLst/>
              </a:prstGeom>
              <a:solidFill>
                <a:srgbClr val="FC838C"/>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350"/>
                  <a:buFont typeface="Rockwell"/>
                  <a:buNone/>
                </a:pPr>
                <a:r>
                  <a:t/>
                </a:r>
                <a:endParaRPr b="0" i="0" sz="1350" u="none" cap="none" strike="noStrike">
                  <a:solidFill>
                    <a:srgbClr val="FFFFFF"/>
                  </a:solidFill>
                  <a:latin typeface="Rockwell"/>
                  <a:ea typeface="Rockwell"/>
                  <a:cs typeface="Rockwell"/>
                  <a:sym typeface="Rockwell"/>
                </a:endParaRPr>
              </a:p>
            </p:txBody>
          </p:sp>
        </p:grpSp>
        <p:grpSp>
          <p:nvGrpSpPr>
            <p:cNvPr id="641" name="Google Shape;641;p24"/>
            <p:cNvGrpSpPr/>
            <p:nvPr/>
          </p:nvGrpSpPr>
          <p:grpSpPr>
            <a:xfrm>
              <a:off x="2391137" y="3910468"/>
              <a:ext cx="148552" cy="377842"/>
              <a:chOff x="6141009" y="3540977"/>
              <a:chExt cx="85046" cy="216315"/>
            </a:xfrm>
          </p:grpSpPr>
          <p:sp>
            <p:nvSpPr>
              <p:cNvPr id="642" name="Google Shape;642;p24"/>
              <p:cNvSpPr/>
              <p:nvPr/>
            </p:nvSpPr>
            <p:spPr>
              <a:xfrm>
                <a:off x="6141009" y="3577954"/>
                <a:ext cx="85046" cy="179338"/>
              </a:xfrm>
              <a:custGeom>
                <a:rect b="b" l="l" r="r" t="t"/>
                <a:pathLst>
                  <a:path extrusionOk="0" h="164" w="78">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solidFill>
                <a:srgbClr val="FC838C"/>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350"/>
                  <a:buFont typeface="Rockwell"/>
                  <a:buNone/>
                </a:pPr>
                <a:r>
                  <a:t/>
                </a:r>
                <a:endParaRPr b="0" i="0" sz="1350" u="none" cap="none" strike="noStrike">
                  <a:solidFill>
                    <a:srgbClr val="FFFFFF"/>
                  </a:solidFill>
                  <a:latin typeface="Rockwell"/>
                  <a:ea typeface="Rockwell"/>
                  <a:cs typeface="Rockwell"/>
                  <a:sym typeface="Rockwell"/>
                </a:endParaRPr>
              </a:p>
            </p:txBody>
          </p:sp>
          <p:sp>
            <p:nvSpPr>
              <p:cNvPr id="643" name="Google Shape;643;p24"/>
              <p:cNvSpPr/>
              <p:nvPr/>
            </p:nvSpPr>
            <p:spPr>
              <a:xfrm>
                <a:off x="6166893" y="3540977"/>
                <a:ext cx="33741" cy="33741"/>
              </a:xfrm>
              <a:prstGeom prst="ellipse">
                <a:avLst/>
              </a:prstGeom>
              <a:solidFill>
                <a:srgbClr val="FC838C"/>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350"/>
                  <a:buFont typeface="Rockwell"/>
                  <a:buNone/>
                </a:pPr>
                <a:r>
                  <a:t/>
                </a:r>
                <a:endParaRPr b="0" i="0" sz="1350" u="none" cap="none" strike="noStrike">
                  <a:solidFill>
                    <a:srgbClr val="FFFFFF"/>
                  </a:solidFill>
                  <a:latin typeface="Rockwell"/>
                  <a:ea typeface="Rockwell"/>
                  <a:cs typeface="Rockwell"/>
                  <a:sym typeface="Rockwell"/>
                </a:endParaRPr>
              </a:p>
            </p:txBody>
          </p:sp>
        </p:grpSp>
        <p:grpSp>
          <p:nvGrpSpPr>
            <p:cNvPr id="644" name="Google Shape;644;p24"/>
            <p:cNvGrpSpPr/>
            <p:nvPr/>
          </p:nvGrpSpPr>
          <p:grpSpPr>
            <a:xfrm>
              <a:off x="2600062" y="3910468"/>
              <a:ext cx="148552" cy="377842"/>
              <a:chOff x="6141009" y="3540977"/>
              <a:chExt cx="85046" cy="216315"/>
            </a:xfrm>
          </p:grpSpPr>
          <p:sp>
            <p:nvSpPr>
              <p:cNvPr id="645" name="Google Shape;645;p24"/>
              <p:cNvSpPr/>
              <p:nvPr/>
            </p:nvSpPr>
            <p:spPr>
              <a:xfrm>
                <a:off x="6141009" y="3577954"/>
                <a:ext cx="85046" cy="179338"/>
              </a:xfrm>
              <a:custGeom>
                <a:rect b="b" l="l" r="r" t="t"/>
                <a:pathLst>
                  <a:path extrusionOk="0" h="164" w="78">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solidFill>
                <a:srgbClr val="FC838C"/>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350"/>
                  <a:buFont typeface="Rockwell"/>
                  <a:buNone/>
                </a:pPr>
                <a:r>
                  <a:t/>
                </a:r>
                <a:endParaRPr b="0" i="0" sz="1350" u="none" cap="none" strike="noStrike">
                  <a:solidFill>
                    <a:srgbClr val="FFFFFF"/>
                  </a:solidFill>
                  <a:latin typeface="Rockwell"/>
                  <a:ea typeface="Rockwell"/>
                  <a:cs typeface="Rockwell"/>
                  <a:sym typeface="Rockwell"/>
                </a:endParaRPr>
              </a:p>
            </p:txBody>
          </p:sp>
          <p:sp>
            <p:nvSpPr>
              <p:cNvPr id="646" name="Google Shape;646;p24"/>
              <p:cNvSpPr/>
              <p:nvPr/>
            </p:nvSpPr>
            <p:spPr>
              <a:xfrm>
                <a:off x="6166893" y="3540977"/>
                <a:ext cx="33741" cy="33741"/>
              </a:xfrm>
              <a:prstGeom prst="ellipse">
                <a:avLst/>
              </a:prstGeom>
              <a:solidFill>
                <a:srgbClr val="FC838C"/>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350"/>
                  <a:buFont typeface="Rockwell"/>
                  <a:buNone/>
                </a:pPr>
                <a:r>
                  <a:t/>
                </a:r>
                <a:endParaRPr b="0" i="0" sz="1350" u="none" cap="none" strike="noStrike">
                  <a:solidFill>
                    <a:srgbClr val="FFFFFF"/>
                  </a:solidFill>
                  <a:latin typeface="Rockwell"/>
                  <a:ea typeface="Rockwell"/>
                  <a:cs typeface="Rockwell"/>
                  <a:sym typeface="Rockwell"/>
                </a:endParaRPr>
              </a:p>
            </p:txBody>
          </p:sp>
        </p:grpSp>
        <p:grpSp>
          <p:nvGrpSpPr>
            <p:cNvPr id="647" name="Google Shape;647;p24"/>
            <p:cNvGrpSpPr/>
            <p:nvPr/>
          </p:nvGrpSpPr>
          <p:grpSpPr>
            <a:xfrm>
              <a:off x="2808988" y="3910468"/>
              <a:ext cx="148552" cy="377842"/>
              <a:chOff x="6141009" y="3540977"/>
              <a:chExt cx="85046" cy="216315"/>
            </a:xfrm>
          </p:grpSpPr>
          <p:sp>
            <p:nvSpPr>
              <p:cNvPr id="648" name="Google Shape;648;p24"/>
              <p:cNvSpPr/>
              <p:nvPr/>
            </p:nvSpPr>
            <p:spPr>
              <a:xfrm>
                <a:off x="6141009" y="3577954"/>
                <a:ext cx="85046" cy="179338"/>
              </a:xfrm>
              <a:custGeom>
                <a:rect b="b" l="l" r="r" t="t"/>
                <a:pathLst>
                  <a:path extrusionOk="0" h="164" w="78">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solidFill>
                <a:srgbClr val="D8D8D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350"/>
                  <a:buFont typeface="Rockwell"/>
                  <a:buNone/>
                </a:pPr>
                <a:r>
                  <a:t/>
                </a:r>
                <a:endParaRPr b="0" i="0" sz="1350" u="none" cap="none" strike="noStrike">
                  <a:solidFill>
                    <a:srgbClr val="FFFFFF"/>
                  </a:solidFill>
                  <a:latin typeface="Rockwell"/>
                  <a:ea typeface="Rockwell"/>
                  <a:cs typeface="Rockwell"/>
                  <a:sym typeface="Rockwell"/>
                </a:endParaRPr>
              </a:p>
            </p:txBody>
          </p:sp>
          <p:sp>
            <p:nvSpPr>
              <p:cNvPr id="649" name="Google Shape;649;p24"/>
              <p:cNvSpPr/>
              <p:nvPr/>
            </p:nvSpPr>
            <p:spPr>
              <a:xfrm>
                <a:off x="6166893" y="3540977"/>
                <a:ext cx="33741" cy="33741"/>
              </a:xfrm>
              <a:prstGeom prst="ellipse">
                <a:avLst/>
              </a:prstGeom>
              <a:solidFill>
                <a:srgbClr val="D8D8D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350"/>
                  <a:buFont typeface="Rockwell"/>
                  <a:buNone/>
                </a:pPr>
                <a:r>
                  <a:t/>
                </a:r>
                <a:endParaRPr b="0" i="0" sz="1350" u="none" cap="none" strike="noStrike">
                  <a:solidFill>
                    <a:srgbClr val="FFFFFF"/>
                  </a:solidFill>
                  <a:latin typeface="Rockwell"/>
                  <a:ea typeface="Rockwell"/>
                  <a:cs typeface="Rockwell"/>
                  <a:sym typeface="Rockwell"/>
                </a:endParaRPr>
              </a:p>
            </p:txBody>
          </p:sp>
        </p:grpSp>
      </p:grpSp>
      <p:sp>
        <p:nvSpPr>
          <p:cNvPr id="650" name="Google Shape;650;p24"/>
          <p:cNvSpPr/>
          <p:nvPr/>
        </p:nvSpPr>
        <p:spPr>
          <a:xfrm>
            <a:off x="4188181" y="4163130"/>
            <a:ext cx="659155"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tr-TR" sz="1800">
                <a:solidFill>
                  <a:srgbClr val="FFFFFF"/>
                </a:solidFill>
                <a:latin typeface="Rockwell"/>
                <a:ea typeface="Rockwell"/>
                <a:cs typeface="Rockwell"/>
                <a:sym typeface="Rockwell"/>
              </a:rPr>
              <a:t>90%</a:t>
            </a:r>
            <a:endParaRPr/>
          </a:p>
        </p:txBody>
      </p:sp>
      <p:grpSp>
        <p:nvGrpSpPr>
          <p:cNvPr id="651" name="Google Shape;651;p24"/>
          <p:cNvGrpSpPr/>
          <p:nvPr/>
        </p:nvGrpSpPr>
        <p:grpSpPr>
          <a:xfrm>
            <a:off x="6777069" y="4656978"/>
            <a:ext cx="3122936" cy="607059"/>
            <a:chOff x="5703446" y="3914891"/>
            <a:chExt cx="1944572" cy="378000"/>
          </a:xfrm>
        </p:grpSpPr>
        <p:grpSp>
          <p:nvGrpSpPr>
            <p:cNvPr id="652" name="Google Shape;652;p24"/>
            <p:cNvGrpSpPr/>
            <p:nvPr/>
          </p:nvGrpSpPr>
          <p:grpSpPr>
            <a:xfrm>
              <a:off x="5703446" y="3914891"/>
              <a:ext cx="175272" cy="378000"/>
              <a:chOff x="6138760" y="4271257"/>
              <a:chExt cx="97227" cy="209688"/>
            </a:xfrm>
          </p:grpSpPr>
          <p:sp>
            <p:nvSpPr>
              <p:cNvPr id="653" name="Google Shape;653;p24"/>
              <p:cNvSpPr/>
              <p:nvPr/>
            </p:nvSpPr>
            <p:spPr>
              <a:xfrm>
                <a:off x="6171468" y="4271257"/>
                <a:ext cx="30916" cy="31812"/>
              </a:xfrm>
              <a:prstGeom prst="ellipse">
                <a:avLst/>
              </a:prstGeom>
              <a:solidFill>
                <a:srgbClr val="FFA9F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350"/>
                  <a:buFont typeface="Rockwell"/>
                  <a:buNone/>
                </a:pPr>
                <a:r>
                  <a:t/>
                </a:r>
                <a:endParaRPr b="0" i="0" sz="1350" u="none" cap="none" strike="noStrike">
                  <a:solidFill>
                    <a:srgbClr val="FFFFFF"/>
                  </a:solidFill>
                  <a:latin typeface="Rockwell"/>
                  <a:ea typeface="Rockwell"/>
                  <a:cs typeface="Rockwell"/>
                  <a:sym typeface="Rockwell"/>
                </a:endParaRPr>
              </a:p>
            </p:txBody>
          </p:sp>
          <p:sp>
            <p:nvSpPr>
              <p:cNvPr id="654" name="Google Shape;654;p24"/>
              <p:cNvSpPr/>
              <p:nvPr/>
            </p:nvSpPr>
            <p:spPr>
              <a:xfrm>
                <a:off x="6138760" y="4309341"/>
                <a:ext cx="97227" cy="171604"/>
              </a:xfrm>
              <a:custGeom>
                <a:rect b="b" l="l" r="r" t="t"/>
                <a:pathLst>
                  <a:path extrusionOk="0" h="162" w="92">
                    <a:moveTo>
                      <a:pt x="91" y="60"/>
                    </a:moveTo>
                    <a:cubicBezTo>
                      <a:pt x="75" y="10"/>
                      <a:pt x="75" y="10"/>
                      <a:pt x="75" y="10"/>
                    </a:cubicBezTo>
                    <a:cubicBezTo>
                      <a:pt x="74" y="4"/>
                      <a:pt x="70" y="0"/>
                      <a:pt x="64" y="0"/>
                    </a:cubicBezTo>
                    <a:cubicBezTo>
                      <a:pt x="28" y="0"/>
                      <a:pt x="28" y="0"/>
                      <a:pt x="28" y="0"/>
                    </a:cubicBezTo>
                    <a:cubicBezTo>
                      <a:pt x="24" y="0"/>
                      <a:pt x="21" y="2"/>
                      <a:pt x="19" y="5"/>
                    </a:cubicBezTo>
                    <a:cubicBezTo>
                      <a:pt x="18" y="5"/>
                      <a:pt x="18" y="6"/>
                      <a:pt x="18" y="7"/>
                    </a:cubicBezTo>
                    <a:cubicBezTo>
                      <a:pt x="18" y="7"/>
                      <a:pt x="18" y="7"/>
                      <a:pt x="18" y="7"/>
                    </a:cubicBezTo>
                    <a:cubicBezTo>
                      <a:pt x="18" y="7"/>
                      <a:pt x="17" y="8"/>
                      <a:pt x="17" y="8"/>
                    </a:cubicBezTo>
                    <a:cubicBezTo>
                      <a:pt x="1" y="60"/>
                      <a:pt x="1" y="60"/>
                      <a:pt x="1" y="60"/>
                    </a:cubicBezTo>
                    <a:cubicBezTo>
                      <a:pt x="0" y="63"/>
                      <a:pt x="2" y="67"/>
                      <a:pt x="5" y="68"/>
                    </a:cubicBezTo>
                    <a:cubicBezTo>
                      <a:pt x="9" y="69"/>
                      <a:pt x="13" y="67"/>
                      <a:pt x="14" y="64"/>
                    </a:cubicBezTo>
                    <a:cubicBezTo>
                      <a:pt x="26" y="23"/>
                      <a:pt x="26" y="23"/>
                      <a:pt x="26" y="23"/>
                    </a:cubicBezTo>
                    <a:cubicBezTo>
                      <a:pt x="27" y="23"/>
                      <a:pt x="27" y="23"/>
                      <a:pt x="28" y="23"/>
                    </a:cubicBezTo>
                    <a:cubicBezTo>
                      <a:pt x="29" y="23"/>
                      <a:pt x="29" y="23"/>
                      <a:pt x="29" y="23"/>
                    </a:cubicBezTo>
                    <a:cubicBezTo>
                      <a:pt x="9" y="96"/>
                      <a:pt x="9" y="96"/>
                      <a:pt x="9" y="96"/>
                    </a:cubicBezTo>
                    <a:cubicBezTo>
                      <a:pt x="29" y="96"/>
                      <a:pt x="29" y="96"/>
                      <a:pt x="29" y="96"/>
                    </a:cubicBezTo>
                    <a:cubicBezTo>
                      <a:pt x="29" y="154"/>
                      <a:pt x="29" y="154"/>
                      <a:pt x="29" y="154"/>
                    </a:cubicBezTo>
                    <a:cubicBezTo>
                      <a:pt x="29" y="159"/>
                      <a:pt x="33" y="162"/>
                      <a:pt x="37" y="162"/>
                    </a:cubicBezTo>
                    <a:cubicBezTo>
                      <a:pt x="41" y="162"/>
                      <a:pt x="44" y="159"/>
                      <a:pt x="44" y="154"/>
                    </a:cubicBezTo>
                    <a:cubicBezTo>
                      <a:pt x="44" y="96"/>
                      <a:pt x="44" y="96"/>
                      <a:pt x="44" y="96"/>
                    </a:cubicBezTo>
                    <a:cubicBezTo>
                      <a:pt x="49" y="96"/>
                      <a:pt x="49" y="96"/>
                      <a:pt x="49" y="96"/>
                    </a:cubicBezTo>
                    <a:cubicBezTo>
                      <a:pt x="49" y="154"/>
                      <a:pt x="49" y="154"/>
                      <a:pt x="49" y="154"/>
                    </a:cubicBezTo>
                    <a:cubicBezTo>
                      <a:pt x="49" y="159"/>
                      <a:pt x="52" y="162"/>
                      <a:pt x="56" y="162"/>
                    </a:cubicBezTo>
                    <a:cubicBezTo>
                      <a:pt x="60" y="162"/>
                      <a:pt x="64" y="159"/>
                      <a:pt x="64" y="154"/>
                    </a:cubicBezTo>
                    <a:cubicBezTo>
                      <a:pt x="64" y="96"/>
                      <a:pt x="64" y="96"/>
                      <a:pt x="64" y="96"/>
                    </a:cubicBezTo>
                    <a:cubicBezTo>
                      <a:pt x="83" y="96"/>
                      <a:pt x="83" y="96"/>
                      <a:pt x="83" y="96"/>
                    </a:cubicBezTo>
                    <a:cubicBezTo>
                      <a:pt x="63" y="23"/>
                      <a:pt x="63" y="23"/>
                      <a:pt x="63" y="23"/>
                    </a:cubicBezTo>
                    <a:cubicBezTo>
                      <a:pt x="64" y="23"/>
                      <a:pt x="64" y="23"/>
                      <a:pt x="64" y="23"/>
                    </a:cubicBezTo>
                    <a:cubicBezTo>
                      <a:pt x="65" y="23"/>
                      <a:pt x="65" y="23"/>
                      <a:pt x="65" y="23"/>
                    </a:cubicBezTo>
                    <a:cubicBezTo>
                      <a:pt x="79" y="64"/>
                      <a:pt x="79" y="64"/>
                      <a:pt x="79" y="64"/>
                    </a:cubicBezTo>
                    <a:cubicBezTo>
                      <a:pt x="80" y="67"/>
                      <a:pt x="84" y="69"/>
                      <a:pt x="87" y="68"/>
                    </a:cubicBezTo>
                    <a:cubicBezTo>
                      <a:pt x="91" y="67"/>
                      <a:pt x="92" y="63"/>
                      <a:pt x="91" y="60"/>
                    </a:cubicBezTo>
                    <a:close/>
                  </a:path>
                </a:pathLst>
              </a:custGeom>
              <a:solidFill>
                <a:srgbClr val="FFA9F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350"/>
                  <a:buFont typeface="Rockwell"/>
                  <a:buNone/>
                </a:pPr>
                <a:r>
                  <a:t/>
                </a:r>
                <a:endParaRPr b="0" i="0" sz="1350" u="none" cap="none" strike="noStrike">
                  <a:solidFill>
                    <a:srgbClr val="FFFFFF"/>
                  </a:solidFill>
                  <a:latin typeface="Rockwell"/>
                  <a:ea typeface="Rockwell"/>
                  <a:cs typeface="Rockwell"/>
                  <a:sym typeface="Rockwell"/>
                </a:endParaRPr>
              </a:p>
            </p:txBody>
          </p:sp>
        </p:grpSp>
        <p:grpSp>
          <p:nvGrpSpPr>
            <p:cNvPr id="655" name="Google Shape;655;p24"/>
            <p:cNvGrpSpPr/>
            <p:nvPr/>
          </p:nvGrpSpPr>
          <p:grpSpPr>
            <a:xfrm>
              <a:off x="5900035" y="3914891"/>
              <a:ext cx="175272" cy="378000"/>
              <a:chOff x="6138760" y="4271257"/>
              <a:chExt cx="97227" cy="209688"/>
            </a:xfrm>
          </p:grpSpPr>
          <p:sp>
            <p:nvSpPr>
              <p:cNvPr id="656" name="Google Shape;656;p24"/>
              <p:cNvSpPr/>
              <p:nvPr/>
            </p:nvSpPr>
            <p:spPr>
              <a:xfrm>
                <a:off x="6171468" y="4271257"/>
                <a:ext cx="30916" cy="31812"/>
              </a:xfrm>
              <a:prstGeom prst="ellipse">
                <a:avLst/>
              </a:prstGeom>
              <a:solidFill>
                <a:srgbClr val="FFA9F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350"/>
                  <a:buFont typeface="Rockwell"/>
                  <a:buNone/>
                </a:pPr>
                <a:r>
                  <a:t/>
                </a:r>
                <a:endParaRPr b="0" i="0" sz="1350" u="none" cap="none" strike="noStrike">
                  <a:solidFill>
                    <a:srgbClr val="FFFFFF"/>
                  </a:solidFill>
                  <a:latin typeface="Rockwell"/>
                  <a:ea typeface="Rockwell"/>
                  <a:cs typeface="Rockwell"/>
                  <a:sym typeface="Rockwell"/>
                </a:endParaRPr>
              </a:p>
            </p:txBody>
          </p:sp>
          <p:sp>
            <p:nvSpPr>
              <p:cNvPr id="657" name="Google Shape;657;p24"/>
              <p:cNvSpPr/>
              <p:nvPr/>
            </p:nvSpPr>
            <p:spPr>
              <a:xfrm>
                <a:off x="6138760" y="4309341"/>
                <a:ext cx="97227" cy="171604"/>
              </a:xfrm>
              <a:custGeom>
                <a:rect b="b" l="l" r="r" t="t"/>
                <a:pathLst>
                  <a:path extrusionOk="0" h="162" w="92">
                    <a:moveTo>
                      <a:pt x="91" y="60"/>
                    </a:moveTo>
                    <a:cubicBezTo>
                      <a:pt x="75" y="10"/>
                      <a:pt x="75" y="10"/>
                      <a:pt x="75" y="10"/>
                    </a:cubicBezTo>
                    <a:cubicBezTo>
                      <a:pt x="74" y="4"/>
                      <a:pt x="70" y="0"/>
                      <a:pt x="64" y="0"/>
                    </a:cubicBezTo>
                    <a:cubicBezTo>
                      <a:pt x="28" y="0"/>
                      <a:pt x="28" y="0"/>
                      <a:pt x="28" y="0"/>
                    </a:cubicBezTo>
                    <a:cubicBezTo>
                      <a:pt x="24" y="0"/>
                      <a:pt x="21" y="2"/>
                      <a:pt x="19" y="5"/>
                    </a:cubicBezTo>
                    <a:cubicBezTo>
                      <a:pt x="18" y="5"/>
                      <a:pt x="18" y="6"/>
                      <a:pt x="18" y="7"/>
                    </a:cubicBezTo>
                    <a:cubicBezTo>
                      <a:pt x="18" y="7"/>
                      <a:pt x="18" y="7"/>
                      <a:pt x="18" y="7"/>
                    </a:cubicBezTo>
                    <a:cubicBezTo>
                      <a:pt x="18" y="7"/>
                      <a:pt x="17" y="8"/>
                      <a:pt x="17" y="8"/>
                    </a:cubicBezTo>
                    <a:cubicBezTo>
                      <a:pt x="1" y="60"/>
                      <a:pt x="1" y="60"/>
                      <a:pt x="1" y="60"/>
                    </a:cubicBezTo>
                    <a:cubicBezTo>
                      <a:pt x="0" y="63"/>
                      <a:pt x="2" y="67"/>
                      <a:pt x="5" y="68"/>
                    </a:cubicBezTo>
                    <a:cubicBezTo>
                      <a:pt x="9" y="69"/>
                      <a:pt x="13" y="67"/>
                      <a:pt x="14" y="64"/>
                    </a:cubicBezTo>
                    <a:cubicBezTo>
                      <a:pt x="26" y="23"/>
                      <a:pt x="26" y="23"/>
                      <a:pt x="26" y="23"/>
                    </a:cubicBezTo>
                    <a:cubicBezTo>
                      <a:pt x="27" y="23"/>
                      <a:pt x="27" y="23"/>
                      <a:pt x="28" y="23"/>
                    </a:cubicBezTo>
                    <a:cubicBezTo>
                      <a:pt x="29" y="23"/>
                      <a:pt x="29" y="23"/>
                      <a:pt x="29" y="23"/>
                    </a:cubicBezTo>
                    <a:cubicBezTo>
                      <a:pt x="9" y="96"/>
                      <a:pt x="9" y="96"/>
                      <a:pt x="9" y="96"/>
                    </a:cubicBezTo>
                    <a:cubicBezTo>
                      <a:pt x="29" y="96"/>
                      <a:pt x="29" y="96"/>
                      <a:pt x="29" y="96"/>
                    </a:cubicBezTo>
                    <a:cubicBezTo>
                      <a:pt x="29" y="154"/>
                      <a:pt x="29" y="154"/>
                      <a:pt x="29" y="154"/>
                    </a:cubicBezTo>
                    <a:cubicBezTo>
                      <a:pt x="29" y="159"/>
                      <a:pt x="33" y="162"/>
                      <a:pt x="37" y="162"/>
                    </a:cubicBezTo>
                    <a:cubicBezTo>
                      <a:pt x="41" y="162"/>
                      <a:pt x="44" y="159"/>
                      <a:pt x="44" y="154"/>
                    </a:cubicBezTo>
                    <a:cubicBezTo>
                      <a:pt x="44" y="96"/>
                      <a:pt x="44" y="96"/>
                      <a:pt x="44" y="96"/>
                    </a:cubicBezTo>
                    <a:cubicBezTo>
                      <a:pt x="49" y="96"/>
                      <a:pt x="49" y="96"/>
                      <a:pt x="49" y="96"/>
                    </a:cubicBezTo>
                    <a:cubicBezTo>
                      <a:pt x="49" y="154"/>
                      <a:pt x="49" y="154"/>
                      <a:pt x="49" y="154"/>
                    </a:cubicBezTo>
                    <a:cubicBezTo>
                      <a:pt x="49" y="159"/>
                      <a:pt x="52" y="162"/>
                      <a:pt x="56" y="162"/>
                    </a:cubicBezTo>
                    <a:cubicBezTo>
                      <a:pt x="60" y="162"/>
                      <a:pt x="64" y="159"/>
                      <a:pt x="64" y="154"/>
                    </a:cubicBezTo>
                    <a:cubicBezTo>
                      <a:pt x="64" y="96"/>
                      <a:pt x="64" y="96"/>
                      <a:pt x="64" y="96"/>
                    </a:cubicBezTo>
                    <a:cubicBezTo>
                      <a:pt x="83" y="96"/>
                      <a:pt x="83" y="96"/>
                      <a:pt x="83" y="96"/>
                    </a:cubicBezTo>
                    <a:cubicBezTo>
                      <a:pt x="63" y="23"/>
                      <a:pt x="63" y="23"/>
                      <a:pt x="63" y="23"/>
                    </a:cubicBezTo>
                    <a:cubicBezTo>
                      <a:pt x="64" y="23"/>
                      <a:pt x="64" y="23"/>
                      <a:pt x="64" y="23"/>
                    </a:cubicBezTo>
                    <a:cubicBezTo>
                      <a:pt x="65" y="23"/>
                      <a:pt x="65" y="23"/>
                      <a:pt x="65" y="23"/>
                    </a:cubicBezTo>
                    <a:cubicBezTo>
                      <a:pt x="79" y="64"/>
                      <a:pt x="79" y="64"/>
                      <a:pt x="79" y="64"/>
                    </a:cubicBezTo>
                    <a:cubicBezTo>
                      <a:pt x="80" y="67"/>
                      <a:pt x="84" y="69"/>
                      <a:pt x="87" y="68"/>
                    </a:cubicBezTo>
                    <a:cubicBezTo>
                      <a:pt x="91" y="67"/>
                      <a:pt x="92" y="63"/>
                      <a:pt x="91" y="60"/>
                    </a:cubicBezTo>
                    <a:close/>
                  </a:path>
                </a:pathLst>
              </a:custGeom>
              <a:solidFill>
                <a:srgbClr val="FFA9F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350"/>
                  <a:buFont typeface="Rockwell"/>
                  <a:buNone/>
                </a:pPr>
                <a:r>
                  <a:t/>
                </a:r>
                <a:endParaRPr b="0" i="0" sz="1350" u="none" cap="none" strike="noStrike">
                  <a:solidFill>
                    <a:srgbClr val="FFFFFF"/>
                  </a:solidFill>
                  <a:latin typeface="Rockwell"/>
                  <a:ea typeface="Rockwell"/>
                  <a:cs typeface="Rockwell"/>
                  <a:sym typeface="Rockwell"/>
                </a:endParaRPr>
              </a:p>
            </p:txBody>
          </p:sp>
        </p:grpSp>
        <p:grpSp>
          <p:nvGrpSpPr>
            <p:cNvPr id="658" name="Google Shape;658;p24"/>
            <p:cNvGrpSpPr/>
            <p:nvPr/>
          </p:nvGrpSpPr>
          <p:grpSpPr>
            <a:xfrm>
              <a:off x="6096624" y="3914891"/>
              <a:ext cx="175272" cy="378000"/>
              <a:chOff x="6138760" y="4271257"/>
              <a:chExt cx="97227" cy="209688"/>
            </a:xfrm>
          </p:grpSpPr>
          <p:sp>
            <p:nvSpPr>
              <p:cNvPr id="659" name="Google Shape;659;p24"/>
              <p:cNvSpPr/>
              <p:nvPr/>
            </p:nvSpPr>
            <p:spPr>
              <a:xfrm>
                <a:off x="6171468" y="4271257"/>
                <a:ext cx="30916" cy="31812"/>
              </a:xfrm>
              <a:prstGeom prst="ellipse">
                <a:avLst/>
              </a:prstGeom>
              <a:solidFill>
                <a:srgbClr val="FFA9F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350"/>
                  <a:buFont typeface="Rockwell"/>
                  <a:buNone/>
                </a:pPr>
                <a:r>
                  <a:t/>
                </a:r>
                <a:endParaRPr b="0" i="0" sz="1350" u="none" cap="none" strike="noStrike">
                  <a:solidFill>
                    <a:srgbClr val="FFFFFF"/>
                  </a:solidFill>
                  <a:latin typeface="Rockwell"/>
                  <a:ea typeface="Rockwell"/>
                  <a:cs typeface="Rockwell"/>
                  <a:sym typeface="Rockwell"/>
                </a:endParaRPr>
              </a:p>
            </p:txBody>
          </p:sp>
          <p:sp>
            <p:nvSpPr>
              <p:cNvPr id="660" name="Google Shape;660;p24"/>
              <p:cNvSpPr/>
              <p:nvPr/>
            </p:nvSpPr>
            <p:spPr>
              <a:xfrm>
                <a:off x="6138760" y="4309341"/>
                <a:ext cx="97227" cy="171604"/>
              </a:xfrm>
              <a:custGeom>
                <a:rect b="b" l="l" r="r" t="t"/>
                <a:pathLst>
                  <a:path extrusionOk="0" h="162" w="92">
                    <a:moveTo>
                      <a:pt x="91" y="60"/>
                    </a:moveTo>
                    <a:cubicBezTo>
                      <a:pt x="75" y="10"/>
                      <a:pt x="75" y="10"/>
                      <a:pt x="75" y="10"/>
                    </a:cubicBezTo>
                    <a:cubicBezTo>
                      <a:pt x="74" y="4"/>
                      <a:pt x="70" y="0"/>
                      <a:pt x="64" y="0"/>
                    </a:cubicBezTo>
                    <a:cubicBezTo>
                      <a:pt x="28" y="0"/>
                      <a:pt x="28" y="0"/>
                      <a:pt x="28" y="0"/>
                    </a:cubicBezTo>
                    <a:cubicBezTo>
                      <a:pt x="24" y="0"/>
                      <a:pt x="21" y="2"/>
                      <a:pt x="19" y="5"/>
                    </a:cubicBezTo>
                    <a:cubicBezTo>
                      <a:pt x="18" y="5"/>
                      <a:pt x="18" y="6"/>
                      <a:pt x="18" y="7"/>
                    </a:cubicBezTo>
                    <a:cubicBezTo>
                      <a:pt x="18" y="7"/>
                      <a:pt x="18" y="7"/>
                      <a:pt x="18" y="7"/>
                    </a:cubicBezTo>
                    <a:cubicBezTo>
                      <a:pt x="18" y="7"/>
                      <a:pt x="17" y="8"/>
                      <a:pt x="17" y="8"/>
                    </a:cubicBezTo>
                    <a:cubicBezTo>
                      <a:pt x="1" y="60"/>
                      <a:pt x="1" y="60"/>
                      <a:pt x="1" y="60"/>
                    </a:cubicBezTo>
                    <a:cubicBezTo>
                      <a:pt x="0" y="63"/>
                      <a:pt x="2" y="67"/>
                      <a:pt x="5" y="68"/>
                    </a:cubicBezTo>
                    <a:cubicBezTo>
                      <a:pt x="9" y="69"/>
                      <a:pt x="13" y="67"/>
                      <a:pt x="14" y="64"/>
                    </a:cubicBezTo>
                    <a:cubicBezTo>
                      <a:pt x="26" y="23"/>
                      <a:pt x="26" y="23"/>
                      <a:pt x="26" y="23"/>
                    </a:cubicBezTo>
                    <a:cubicBezTo>
                      <a:pt x="27" y="23"/>
                      <a:pt x="27" y="23"/>
                      <a:pt x="28" y="23"/>
                    </a:cubicBezTo>
                    <a:cubicBezTo>
                      <a:pt x="29" y="23"/>
                      <a:pt x="29" y="23"/>
                      <a:pt x="29" y="23"/>
                    </a:cubicBezTo>
                    <a:cubicBezTo>
                      <a:pt x="9" y="96"/>
                      <a:pt x="9" y="96"/>
                      <a:pt x="9" y="96"/>
                    </a:cubicBezTo>
                    <a:cubicBezTo>
                      <a:pt x="29" y="96"/>
                      <a:pt x="29" y="96"/>
                      <a:pt x="29" y="96"/>
                    </a:cubicBezTo>
                    <a:cubicBezTo>
                      <a:pt x="29" y="154"/>
                      <a:pt x="29" y="154"/>
                      <a:pt x="29" y="154"/>
                    </a:cubicBezTo>
                    <a:cubicBezTo>
                      <a:pt x="29" y="159"/>
                      <a:pt x="33" y="162"/>
                      <a:pt x="37" y="162"/>
                    </a:cubicBezTo>
                    <a:cubicBezTo>
                      <a:pt x="41" y="162"/>
                      <a:pt x="44" y="159"/>
                      <a:pt x="44" y="154"/>
                    </a:cubicBezTo>
                    <a:cubicBezTo>
                      <a:pt x="44" y="96"/>
                      <a:pt x="44" y="96"/>
                      <a:pt x="44" y="96"/>
                    </a:cubicBezTo>
                    <a:cubicBezTo>
                      <a:pt x="49" y="96"/>
                      <a:pt x="49" y="96"/>
                      <a:pt x="49" y="96"/>
                    </a:cubicBezTo>
                    <a:cubicBezTo>
                      <a:pt x="49" y="154"/>
                      <a:pt x="49" y="154"/>
                      <a:pt x="49" y="154"/>
                    </a:cubicBezTo>
                    <a:cubicBezTo>
                      <a:pt x="49" y="159"/>
                      <a:pt x="52" y="162"/>
                      <a:pt x="56" y="162"/>
                    </a:cubicBezTo>
                    <a:cubicBezTo>
                      <a:pt x="60" y="162"/>
                      <a:pt x="64" y="159"/>
                      <a:pt x="64" y="154"/>
                    </a:cubicBezTo>
                    <a:cubicBezTo>
                      <a:pt x="64" y="96"/>
                      <a:pt x="64" y="96"/>
                      <a:pt x="64" y="96"/>
                    </a:cubicBezTo>
                    <a:cubicBezTo>
                      <a:pt x="83" y="96"/>
                      <a:pt x="83" y="96"/>
                      <a:pt x="83" y="96"/>
                    </a:cubicBezTo>
                    <a:cubicBezTo>
                      <a:pt x="63" y="23"/>
                      <a:pt x="63" y="23"/>
                      <a:pt x="63" y="23"/>
                    </a:cubicBezTo>
                    <a:cubicBezTo>
                      <a:pt x="64" y="23"/>
                      <a:pt x="64" y="23"/>
                      <a:pt x="64" y="23"/>
                    </a:cubicBezTo>
                    <a:cubicBezTo>
                      <a:pt x="65" y="23"/>
                      <a:pt x="65" y="23"/>
                      <a:pt x="65" y="23"/>
                    </a:cubicBezTo>
                    <a:cubicBezTo>
                      <a:pt x="79" y="64"/>
                      <a:pt x="79" y="64"/>
                      <a:pt x="79" y="64"/>
                    </a:cubicBezTo>
                    <a:cubicBezTo>
                      <a:pt x="80" y="67"/>
                      <a:pt x="84" y="69"/>
                      <a:pt x="87" y="68"/>
                    </a:cubicBezTo>
                    <a:cubicBezTo>
                      <a:pt x="91" y="67"/>
                      <a:pt x="92" y="63"/>
                      <a:pt x="91" y="60"/>
                    </a:cubicBezTo>
                    <a:close/>
                  </a:path>
                </a:pathLst>
              </a:custGeom>
              <a:solidFill>
                <a:srgbClr val="FFA9F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350"/>
                  <a:buFont typeface="Rockwell"/>
                  <a:buNone/>
                </a:pPr>
                <a:r>
                  <a:t/>
                </a:r>
                <a:endParaRPr b="0" i="0" sz="1350" u="none" cap="none" strike="noStrike">
                  <a:solidFill>
                    <a:srgbClr val="FFFFFF"/>
                  </a:solidFill>
                  <a:latin typeface="Rockwell"/>
                  <a:ea typeface="Rockwell"/>
                  <a:cs typeface="Rockwell"/>
                  <a:sym typeface="Rockwell"/>
                </a:endParaRPr>
              </a:p>
            </p:txBody>
          </p:sp>
        </p:grpSp>
        <p:grpSp>
          <p:nvGrpSpPr>
            <p:cNvPr id="661" name="Google Shape;661;p24"/>
            <p:cNvGrpSpPr/>
            <p:nvPr/>
          </p:nvGrpSpPr>
          <p:grpSpPr>
            <a:xfrm>
              <a:off x="6293213" y="3914891"/>
              <a:ext cx="175272" cy="378000"/>
              <a:chOff x="6138760" y="4271257"/>
              <a:chExt cx="97227" cy="209688"/>
            </a:xfrm>
          </p:grpSpPr>
          <p:sp>
            <p:nvSpPr>
              <p:cNvPr id="662" name="Google Shape;662;p24"/>
              <p:cNvSpPr/>
              <p:nvPr/>
            </p:nvSpPr>
            <p:spPr>
              <a:xfrm>
                <a:off x="6171468" y="4271257"/>
                <a:ext cx="30916" cy="31812"/>
              </a:xfrm>
              <a:prstGeom prst="ellipse">
                <a:avLst/>
              </a:prstGeom>
              <a:solidFill>
                <a:srgbClr val="FFA9F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350"/>
                  <a:buFont typeface="Rockwell"/>
                  <a:buNone/>
                </a:pPr>
                <a:r>
                  <a:t/>
                </a:r>
                <a:endParaRPr b="0" i="0" sz="1350" u="none" cap="none" strike="noStrike">
                  <a:solidFill>
                    <a:srgbClr val="FFFFFF"/>
                  </a:solidFill>
                  <a:latin typeface="Rockwell"/>
                  <a:ea typeface="Rockwell"/>
                  <a:cs typeface="Rockwell"/>
                  <a:sym typeface="Rockwell"/>
                </a:endParaRPr>
              </a:p>
            </p:txBody>
          </p:sp>
          <p:sp>
            <p:nvSpPr>
              <p:cNvPr id="663" name="Google Shape;663;p24"/>
              <p:cNvSpPr/>
              <p:nvPr/>
            </p:nvSpPr>
            <p:spPr>
              <a:xfrm>
                <a:off x="6138760" y="4309341"/>
                <a:ext cx="97227" cy="171604"/>
              </a:xfrm>
              <a:custGeom>
                <a:rect b="b" l="l" r="r" t="t"/>
                <a:pathLst>
                  <a:path extrusionOk="0" h="162" w="92">
                    <a:moveTo>
                      <a:pt x="91" y="60"/>
                    </a:moveTo>
                    <a:cubicBezTo>
                      <a:pt x="75" y="10"/>
                      <a:pt x="75" y="10"/>
                      <a:pt x="75" y="10"/>
                    </a:cubicBezTo>
                    <a:cubicBezTo>
                      <a:pt x="74" y="4"/>
                      <a:pt x="70" y="0"/>
                      <a:pt x="64" y="0"/>
                    </a:cubicBezTo>
                    <a:cubicBezTo>
                      <a:pt x="28" y="0"/>
                      <a:pt x="28" y="0"/>
                      <a:pt x="28" y="0"/>
                    </a:cubicBezTo>
                    <a:cubicBezTo>
                      <a:pt x="24" y="0"/>
                      <a:pt x="21" y="2"/>
                      <a:pt x="19" y="5"/>
                    </a:cubicBezTo>
                    <a:cubicBezTo>
                      <a:pt x="18" y="5"/>
                      <a:pt x="18" y="6"/>
                      <a:pt x="18" y="7"/>
                    </a:cubicBezTo>
                    <a:cubicBezTo>
                      <a:pt x="18" y="7"/>
                      <a:pt x="18" y="7"/>
                      <a:pt x="18" y="7"/>
                    </a:cubicBezTo>
                    <a:cubicBezTo>
                      <a:pt x="18" y="7"/>
                      <a:pt x="17" y="8"/>
                      <a:pt x="17" y="8"/>
                    </a:cubicBezTo>
                    <a:cubicBezTo>
                      <a:pt x="1" y="60"/>
                      <a:pt x="1" y="60"/>
                      <a:pt x="1" y="60"/>
                    </a:cubicBezTo>
                    <a:cubicBezTo>
                      <a:pt x="0" y="63"/>
                      <a:pt x="2" y="67"/>
                      <a:pt x="5" y="68"/>
                    </a:cubicBezTo>
                    <a:cubicBezTo>
                      <a:pt x="9" y="69"/>
                      <a:pt x="13" y="67"/>
                      <a:pt x="14" y="64"/>
                    </a:cubicBezTo>
                    <a:cubicBezTo>
                      <a:pt x="26" y="23"/>
                      <a:pt x="26" y="23"/>
                      <a:pt x="26" y="23"/>
                    </a:cubicBezTo>
                    <a:cubicBezTo>
                      <a:pt x="27" y="23"/>
                      <a:pt x="27" y="23"/>
                      <a:pt x="28" y="23"/>
                    </a:cubicBezTo>
                    <a:cubicBezTo>
                      <a:pt x="29" y="23"/>
                      <a:pt x="29" y="23"/>
                      <a:pt x="29" y="23"/>
                    </a:cubicBezTo>
                    <a:cubicBezTo>
                      <a:pt x="9" y="96"/>
                      <a:pt x="9" y="96"/>
                      <a:pt x="9" y="96"/>
                    </a:cubicBezTo>
                    <a:cubicBezTo>
                      <a:pt x="29" y="96"/>
                      <a:pt x="29" y="96"/>
                      <a:pt x="29" y="96"/>
                    </a:cubicBezTo>
                    <a:cubicBezTo>
                      <a:pt x="29" y="154"/>
                      <a:pt x="29" y="154"/>
                      <a:pt x="29" y="154"/>
                    </a:cubicBezTo>
                    <a:cubicBezTo>
                      <a:pt x="29" y="159"/>
                      <a:pt x="33" y="162"/>
                      <a:pt x="37" y="162"/>
                    </a:cubicBezTo>
                    <a:cubicBezTo>
                      <a:pt x="41" y="162"/>
                      <a:pt x="44" y="159"/>
                      <a:pt x="44" y="154"/>
                    </a:cubicBezTo>
                    <a:cubicBezTo>
                      <a:pt x="44" y="96"/>
                      <a:pt x="44" y="96"/>
                      <a:pt x="44" y="96"/>
                    </a:cubicBezTo>
                    <a:cubicBezTo>
                      <a:pt x="49" y="96"/>
                      <a:pt x="49" y="96"/>
                      <a:pt x="49" y="96"/>
                    </a:cubicBezTo>
                    <a:cubicBezTo>
                      <a:pt x="49" y="154"/>
                      <a:pt x="49" y="154"/>
                      <a:pt x="49" y="154"/>
                    </a:cubicBezTo>
                    <a:cubicBezTo>
                      <a:pt x="49" y="159"/>
                      <a:pt x="52" y="162"/>
                      <a:pt x="56" y="162"/>
                    </a:cubicBezTo>
                    <a:cubicBezTo>
                      <a:pt x="60" y="162"/>
                      <a:pt x="64" y="159"/>
                      <a:pt x="64" y="154"/>
                    </a:cubicBezTo>
                    <a:cubicBezTo>
                      <a:pt x="64" y="96"/>
                      <a:pt x="64" y="96"/>
                      <a:pt x="64" y="96"/>
                    </a:cubicBezTo>
                    <a:cubicBezTo>
                      <a:pt x="83" y="96"/>
                      <a:pt x="83" y="96"/>
                      <a:pt x="83" y="96"/>
                    </a:cubicBezTo>
                    <a:cubicBezTo>
                      <a:pt x="63" y="23"/>
                      <a:pt x="63" y="23"/>
                      <a:pt x="63" y="23"/>
                    </a:cubicBezTo>
                    <a:cubicBezTo>
                      <a:pt x="64" y="23"/>
                      <a:pt x="64" y="23"/>
                      <a:pt x="64" y="23"/>
                    </a:cubicBezTo>
                    <a:cubicBezTo>
                      <a:pt x="65" y="23"/>
                      <a:pt x="65" y="23"/>
                      <a:pt x="65" y="23"/>
                    </a:cubicBezTo>
                    <a:cubicBezTo>
                      <a:pt x="79" y="64"/>
                      <a:pt x="79" y="64"/>
                      <a:pt x="79" y="64"/>
                    </a:cubicBezTo>
                    <a:cubicBezTo>
                      <a:pt x="80" y="67"/>
                      <a:pt x="84" y="69"/>
                      <a:pt x="87" y="68"/>
                    </a:cubicBezTo>
                    <a:cubicBezTo>
                      <a:pt x="91" y="67"/>
                      <a:pt x="92" y="63"/>
                      <a:pt x="91" y="60"/>
                    </a:cubicBezTo>
                    <a:close/>
                  </a:path>
                </a:pathLst>
              </a:custGeom>
              <a:solidFill>
                <a:srgbClr val="FFA9F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350"/>
                  <a:buFont typeface="Rockwell"/>
                  <a:buNone/>
                </a:pPr>
                <a:r>
                  <a:t/>
                </a:r>
                <a:endParaRPr b="0" i="0" sz="1350" u="none" cap="none" strike="noStrike">
                  <a:solidFill>
                    <a:srgbClr val="FFFFFF"/>
                  </a:solidFill>
                  <a:latin typeface="Rockwell"/>
                  <a:ea typeface="Rockwell"/>
                  <a:cs typeface="Rockwell"/>
                  <a:sym typeface="Rockwell"/>
                </a:endParaRPr>
              </a:p>
            </p:txBody>
          </p:sp>
        </p:grpSp>
        <p:grpSp>
          <p:nvGrpSpPr>
            <p:cNvPr id="664" name="Google Shape;664;p24"/>
            <p:cNvGrpSpPr/>
            <p:nvPr/>
          </p:nvGrpSpPr>
          <p:grpSpPr>
            <a:xfrm>
              <a:off x="6489802" y="3914891"/>
              <a:ext cx="175272" cy="378000"/>
              <a:chOff x="6138760" y="4271257"/>
              <a:chExt cx="97227" cy="209688"/>
            </a:xfrm>
          </p:grpSpPr>
          <p:sp>
            <p:nvSpPr>
              <p:cNvPr id="665" name="Google Shape;665;p24"/>
              <p:cNvSpPr/>
              <p:nvPr/>
            </p:nvSpPr>
            <p:spPr>
              <a:xfrm>
                <a:off x="6171468" y="4271257"/>
                <a:ext cx="30916" cy="31812"/>
              </a:xfrm>
              <a:prstGeom prst="ellipse">
                <a:avLst/>
              </a:prstGeom>
              <a:solidFill>
                <a:srgbClr val="FFA9F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350"/>
                  <a:buFont typeface="Rockwell"/>
                  <a:buNone/>
                </a:pPr>
                <a:r>
                  <a:t/>
                </a:r>
                <a:endParaRPr b="0" i="0" sz="1350" u="none" cap="none" strike="noStrike">
                  <a:solidFill>
                    <a:srgbClr val="FFFFFF"/>
                  </a:solidFill>
                  <a:latin typeface="Rockwell"/>
                  <a:ea typeface="Rockwell"/>
                  <a:cs typeface="Rockwell"/>
                  <a:sym typeface="Rockwell"/>
                </a:endParaRPr>
              </a:p>
            </p:txBody>
          </p:sp>
          <p:sp>
            <p:nvSpPr>
              <p:cNvPr id="666" name="Google Shape;666;p24"/>
              <p:cNvSpPr/>
              <p:nvPr/>
            </p:nvSpPr>
            <p:spPr>
              <a:xfrm>
                <a:off x="6138760" y="4309341"/>
                <a:ext cx="97227" cy="171604"/>
              </a:xfrm>
              <a:custGeom>
                <a:rect b="b" l="l" r="r" t="t"/>
                <a:pathLst>
                  <a:path extrusionOk="0" h="162" w="92">
                    <a:moveTo>
                      <a:pt x="91" y="60"/>
                    </a:moveTo>
                    <a:cubicBezTo>
                      <a:pt x="75" y="10"/>
                      <a:pt x="75" y="10"/>
                      <a:pt x="75" y="10"/>
                    </a:cubicBezTo>
                    <a:cubicBezTo>
                      <a:pt x="74" y="4"/>
                      <a:pt x="70" y="0"/>
                      <a:pt x="64" y="0"/>
                    </a:cubicBezTo>
                    <a:cubicBezTo>
                      <a:pt x="28" y="0"/>
                      <a:pt x="28" y="0"/>
                      <a:pt x="28" y="0"/>
                    </a:cubicBezTo>
                    <a:cubicBezTo>
                      <a:pt x="24" y="0"/>
                      <a:pt x="21" y="2"/>
                      <a:pt x="19" y="5"/>
                    </a:cubicBezTo>
                    <a:cubicBezTo>
                      <a:pt x="18" y="5"/>
                      <a:pt x="18" y="6"/>
                      <a:pt x="18" y="7"/>
                    </a:cubicBezTo>
                    <a:cubicBezTo>
                      <a:pt x="18" y="7"/>
                      <a:pt x="18" y="7"/>
                      <a:pt x="18" y="7"/>
                    </a:cubicBezTo>
                    <a:cubicBezTo>
                      <a:pt x="18" y="7"/>
                      <a:pt x="17" y="8"/>
                      <a:pt x="17" y="8"/>
                    </a:cubicBezTo>
                    <a:cubicBezTo>
                      <a:pt x="1" y="60"/>
                      <a:pt x="1" y="60"/>
                      <a:pt x="1" y="60"/>
                    </a:cubicBezTo>
                    <a:cubicBezTo>
                      <a:pt x="0" y="63"/>
                      <a:pt x="2" y="67"/>
                      <a:pt x="5" y="68"/>
                    </a:cubicBezTo>
                    <a:cubicBezTo>
                      <a:pt x="9" y="69"/>
                      <a:pt x="13" y="67"/>
                      <a:pt x="14" y="64"/>
                    </a:cubicBezTo>
                    <a:cubicBezTo>
                      <a:pt x="26" y="23"/>
                      <a:pt x="26" y="23"/>
                      <a:pt x="26" y="23"/>
                    </a:cubicBezTo>
                    <a:cubicBezTo>
                      <a:pt x="27" y="23"/>
                      <a:pt x="27" y="23"/>
                      <a:pt x="28" y="23"/>
                    </a:cubicBezTo>
                    <a:cubicBezTo>
                      <a:pt x="29" y="23"/>
                      <a:pt x="29" y="23"/>
                      <a:pt x="29" y="23"/>
                    </a:cubicBezTo>
                    <a:cubicBezTo>
                      <a:pt x="9" y="96"/>
                      <a:pt x="9" y="96"/>
                      <a:pt x="9" y="96"/>
                    </a:cubicBezTo>
                    <a:cubicBezTo>
                      <a:pt x="29" y="96"/>
                      <a:pt x="29" y="96"/>
                      <a:pt x="29" y="96"/>
                    </a:cubicBezTo>
                    <a:cubicBezTo>
                      <a:pt x="29" y="154"/>
                      <a:pt x="29" y="154"/>
                      <a:pt x="29" y="154"/>
                    </a:cubicBezTo>
                    <a:cubicBezTo>
                      <a:pt x="29" y="159"/>
                      <a:pt x="33" y="162"/>
                      <a:pt x="37" y="162"/>
                    </a:cubicBezTo>
                    <a:cubicBezTo>
                      <a:pt x="41" y="162"/>
                      <a:pt x="44" y="159"/>
                      <a:pt x="44" y="154"/>
                    </a:cubicBezTo>
                    <a:cubicBezTo>
                      <a:pt x="44" y="96"/>
                      <a:pt x="44" y="96"/>
                      <a:pt x="44" y="96"/>
                    </a:cubicBezTo>
                    <a:cubicBezTo>
                      <a:pt x="49" y="96"/>
                      <a:pt x="49" y="96"/>
                      <a:pt x="49" y="96"/>
                    </a:cubicBezTo>
                    <a:cubicBezTo>
                      <a:pt x="49" y="154"/>
                      <a:pt x="49" y="154"/>
                      <a:pt x="49" y="154"/>
                    </a:cubicBezTo>
                    <a:cubicBezTo>
                      <a:pt x="49" y="159"/>
                      <a:pt x="52" y="162"/>
                      <a:pt x="56" y="162"/>
                    </a:cubicBezTo>
                    <a:cubicBezTo>
                      <a:pt x="60" y="162"/>
                      <a:pt x="64" y="159"/>
                      <a:pt x="64" y="154"/>
                    </a:cubicBezTo>
                    <a:cubicBezTo>
                      <a:pt x="64" y="96"/>
                      <a:pt x="64" y="96"/>
                      <a:pt x="64" y="96"/>
                    </a:cubicBezTo>
                    <a:cubicBezTo>
                      <a:pt x="83" y="96"/>
                      <a:pt x="83" y="96"/>
                      <a:pt x="83" y="96"/>
                    </a:cubicBezTo>
                    <a:cubicBezTo>
                      <a:pt x="63" y="23"/>
                      <a:pt x="63" y="23"/>
                      <a:pt x="63" y="23"/>
                    </a:cubicBezTo>
                    <a:cubicBezTo>
                      <a:pt x="64" y="23"/>
                      <a:pt x="64" y="23"/>
                      <a:pt x="64" y="23"/>
                    </a:cubicBezTo>
                    <a:cubicBezTo>
                      <a:pt x="65" y="23"/>
                      <a:pt x="65" y="23"/>
                      <a:pt x="65" y="23"/>
                    </a:cubicBezTo>
                    <a:cubicBezTo>
                      <a:pt x="79" y="64"/>
                      <a:pt x="79" y="64"/>
                      <a:pt x="79" y="64"/>
                    </a:cubicBezTo>
                    <a:cubicBezTo>
                      <a:pt x="80" y="67"/>
                      <a:pt x="84" y="69"/>
                      <a:pt x="87" y="68"/>
                    </a:cubicBezTo>
                    <a:cubicBezTo>
                      <a:pt x="91" y="67"/>
                      <a:pt x="92" y="63"/>
                      <a:pt x="91" y="60"/>
                    </a:cubicBezTo>
                    <a:close/>
                  </a:path>
                </a:pathLst>
              </a:custGeom>
              <a:solidFill>
                <a:srgbClr val="FFA9F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350"/>
                  <a:buFont typeface="Rockwell"/>
                  <a:buNone/>
                </a:pPr>
                <a:r>
                  <a:t/>
                </a:r>
                <a:endParaRPr b="0" i="0" sz="1350" u="none" cap="none" strike="noStrike">
                  <a:solidFill>
                    <a:srgbClr val="FFFFFF"/>
                  </a:solidFill>
                  <a:latin typeface="Rockwell"/>
                  <a:ea typeface="Rockwell"/>
                  <a:cs typeface="Rockwell"/>
                  <a:sym typeface="Rockwell"/>
                </a:endParaRPr>
              </a:p>
            </p:txBody>
          </p:sp>
        </p:grpSp>
        <p:grpSp>
          <p:nvGrpSpPr>
            <p:cNvPr id="667" name="Google Shape;667;p24"/>
            <p:cNvGrpSpPr/>
            <p:nvPr/>
          </p:nvGrpSpPr>
          <p:grpSpPr>
            <a:xfrm>
              <a:off x="6686391" y="3914891"/>
              <a:ext cx="175272" cy="378000"/>
              <a:chOff x="6138760" y="4271257"/>
              <a:chExt cx="97227" cy="209688"/>
            </a:xfrm>
          </p:grpSpPr>
          <p:sp>
            <p:nvSpPr>
              <p:cNvPr id="668" name="Google Shape;668;p24"/>
              <p:cNvSpPr/>
              <p:nvPr/>
            </p:nvSpPr>
            <p:spPr>
              <a:xfrm>
                <a:off x="6171468" y="4271257"/>
                <a:ext cx="30916" cy="31812"/>
              </a:xfrm>
              <a:prstGeom prst="ellipse">
                <a:avLst/>
              </a:prstGeom>
              <a:solidFill>
                <a:srgbClr val="FFA9F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350"/>
                  <a:buFont typeface="Rockwell"/>
                  <a:buNone/>
                </a:pPr>
                <a:r>
                  <a:t/>
                </a:r>
                <a:endParaRPr b="0" i="0" sz="1350" u="none" cap="none" strike="noStrike">
                  <a:solidFill>
                    <a:srgbClr val="FFFFFF"/>
                  </a:solidFill>
                  <a:latin typeface="Rockwell"/>
                  <a:ea typeface="Rockwell"/>
                  <a:cs typeface="Rockwell"/>
                  <a:sym typeface="Rockwell"/>
                </a:endParaRPr>
              </a:p>
            </p:txBody>
          </p:sp>
          <p:sp>
            <p:nvSpPr>
              <p:cNvPr id="669" name="Google Shape;669;p24"/>
              <p:cNvSpPr/>
              <p:nvPr/>
            </p:nvSpPr>
            <p:spPr>
              <a:xfrm>
                <a:off x="6138760" y="4309341"/>
                <a:ext cx="97227" cy="171604"/>
              </a:xfrm>
              <a:custGeom>
                <a:rect b="b" l="l" r="r" t="t"/>
                <a:pathLst>
                  <a:path extrusionOk="0" h="162" w="92">
                    <a:moveTo>
                      <a:pt x="91" y="60"/>
                    </a:moveTo>
                    <a:cubicBezTo>
                      <a:pt x="75" y="10"/>
                      <a:pt x="75" y="10"/>
                      <a:pt x="75" y="10"/>
                    </a:cubicBezTo>
                    <a:cubicBezTo>
                      <a:pt x="74" y="4"/>
                      <a:pt x="70" y="0"/>
                      <a:pt x="64" y="0"/>
                    </a:cubicBezTo>
                    <a:cubicBezTo>
                      <a:pt x="28" y="0"/>
                      <a:pt x="28" y="0"/>
                      <a:pt x="28" y="0"/>
                    </a:cubicBezTo>
                    <a:cubicBezTo>
                      <a:pt x="24" y="0"/>
                      <a:pt x="21" y="2"/>
                      <a:pt x="19" y="5"/>
                    </a:cubicBezTo>
                    <a:cubicBezTo>
                      <a:pt x="18" y="5"/>
                      <a:pt x="18" y="6"/>
                      <a:pt x="18" y="7"/>
                    </a:cubicBezTo>
                    <a:cubicBezTo>
                      <a:pt x="18" y="7"/>
                      <a:pt x="18" y="7"/>
                      <a:pt x="18" y="7"/>
                    </a:cubicBezTo>
                    <a:cubicBezTo>
                      <a:pt x="18" y="7"/>
                      <a:pt x="17" y="8"/>
                      <a:pt x="17" y="8"/>
                    </a:cubicBezTo>
                    <a:cubicBezTo>
                      <a:pt x="1" y="60"/>
                      <a:pt x="1" y="60"/>
                      <a:pt x="1" y="60"/>
                    </a:cubicBezTo>
                    <a:cubicBezTo>
                      <a:pt x="0" y="63"/>
                      <a:pt x="2" y="67"/>
                      <a:pt x="5" y="68"/>
                    </a:cubicBezTo>
                    <a:cubicBezTo>
                      <a:pt x="9" y="69"/>
                      <a:pt x="13" y="67"/>
                      <a:pt x="14" y="64"/>
                    </a:cubicBezTo>
                    <a:cubicBezTo>
                      <a:pt x="26" y="23"/>
                      <a:pt x="26" y="23"/>
                      <a:pt x="26" y="23"/>
                    </a:cubicBezTo>
                    <a:cubicBezTo>
                      <a:pt x="27" y="23"/>
                      <a:pt x="27" y="23"/>
                      <a:pt x="28" y="23"/>
                    </a:cubicBezTo>
                    <a:cubicBezTo>
                      <a:pt x="29" y="23"/>
                      <a:pt x="29" y="23"/>
                      <a:pt x="29" y="23"/>
                    </a:cubicBezTo>
                    <a:cubicBezTo>
                      <a:pt x="9" y="96"/>
                      <a:pt x="9" y="96"/>
                      <a:pt x="9" y="96"/>
                    </a:cubicBezTo>
                    <a:cubicBezTo>
                      <a:pt x="29" y="96"/>
                      <a:pt x="29" y="96"/>
                      <a:pt x="29" y="96"/>
                    </a:cubicBezTo>
                    <a:cubicBezTo>
                      <a:pt x="29" y="154"/>
                      <a:pt x="29" y="154"/>
                      <a:pt x="29" y="154"/>
                    </a:cubicBezTo>
                    <a:cubicBezTo>
                      <a:pt x="29" y="159"/>
                      <a:pt x="33" y="162"/>
                      <a:pt x="37" y="162"/>
                    </a:cubicBezTo>
                    <a:cubicBezTo>
                      <a:pt x="41" y="162"/>
                      <a:pt x="44" y="159"/>
                      <a:pt x="44" y="154"/>
                    </a:cubicBezTo>
                    <a:cubicBezTo>
                      <a:pt x="44" y="96"/>
                      <a:pt x="44" y="96"/>
                      <a:pt x="44" y="96"/>
                    </a:cubicBezTo>
                    <a:cubicBezTo>
                      <a:pt x="49" y="96"/>
                      <a:pt x="49" y="96"/>
                      <a:pt x="49" y="96"/>
                    </a:cubicBezTo>
                    <a:cubicBezTo>
                      <a:pt x="49" y="154"/>
                      <a:pt x="49" y="154"/>
                      <a:pt x="49" y="154"/>
                    </a:cubicBezTo>
                    <a:cubicBezTo>
                      <a:pt x="49" y="159"/>
                      <a:pt x="52" y="162"/>
                      <a:pt x="56" y="162"/>
                    </a:cubicBezTo>
                    <a:cubicBezTo>
                      <a:pt x="60" y="162"/>
                      <a:pt x="64" y="159"/>
                      <a:pt x="64" y="154"/>
                    </a:cubicBezTo>
                    <a:cubicBezTo>
                      <a:pt x="64" y="96"/>
                      <a:pt x="64" y="96"/>
                      <a:pt x="64" y="96"/>
                    </a:cubicBezTo>
                    <a:cubicBezTo>
                      <a:pt x="83" y="96"/>
                      <a:pt x="83" y="96"/>
                      <a:pt x="83" y="96"/>
                    </a:cubicBezTo>
                    <a:cubicBezTo>
                      <a:pt x="63" y="23"/>
                      <a:pt x="63" y="23"/>
                      <a:pt x="63" y="23"/>
                    </a:cubicBezTo>
                    <a:cubicBezTo>
                      <a:pt x="64" y="23"/>
                      <a:pt x="64" y="23"/>
                      <a:pt x="64" y="23"/>
                    </a:cubicBezTo>
                    <a:cubicBezTo>
                      <a:pt x="65" y="23"/>
                      <a:pt x="65" y="23"/>
                      <a:pt x="65" y="23"/>
                    </a:cubicBezTo>
                    <a:cubicBezTo>
                      <a:pt x="79" y="64"/>
                      <a:pt x="79" y="64"/>
                      <a:pt x="79" y="64"/>
                    </a:cubicBezTo>
                    <a:cubicBezTo>
                      <a:pt x="80" y="67"/>
                      <a:pt x="84" y="69"/>
                      <a:pt x="87" y="68"/>
                    </a:cubicBezTo>
                    <a:cubicBezTo>
                      <a:pt x="91" y="67"/>
                      <a:pt x="92" y="63"/>
                      <a:pt x="91" y="60"/>
                    </a:cubicBezTo>
                    <a:close/>
                  </a:path>
                </a:pathLst>
              </a:custGeom>
              <a:solidFill>
                <a:srgbClr val="FFA9F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350"/>
                  <a:buFont typeface="Rockwell"/>
                  <a:buNone/>
                </a:pPr>
                <a:r>
                  <a:t/>
                </a:r>
                <a:endParaRPr b="0" i="0" sz="1350" u="none" cap="none" strike="noStrike">
                  <a:solidFill>
                    <a:srgbClr val="FFFFFF"/>
                  </a:solidFill>
                  <a:latin typeface="Rockwell"/>
                  <a:ea typeface="Rockwell"/>
                  <a:cs typeface="Rockwell"/>
                  <a:sym typeface="Rockwell"/>
                </a:endParaRPr>
              </a:p>
            </p:txBody>
          </p:sp>
        </p:grpSp>
        <p:grpSp>
          <p:nvGrpSpPr>
            <p:cNvPr id="670" name="Google Shape;670;p24"/>
            <p:cNvGrpSpPr/>
            <p:nvPr/>
          </p:nvGrpSpPr>
          <p:grpSpPr>
            <a:xfrm>
              <a:off x="6882980" y="3914891"/>
              <a:ext cx="175272" cy="378000"/>
              <a:chOff x="6138760" y="4271257"/>
              <a:chExt cx="97227" cy="209688"/>
            </a:xfrm>
          </p:grpSpPr>
          <p:sp>
            <p:nvSpPr>
              <p:cNvPr id="671" name="Google Shape;671;p24"/>
              <p:cNvSpPr/>
              <p:nvPr/>
            </p:nvSpPr>
            <p:spPr>
              <a:xfrm>
                <a:off x="6171468" y="4271257"/>
                <a:ext cx="30916" cy="31812"/>
              </a:xfrm>
              <a:prstGeom prst="ellipse">
                <a:avLst/>
              </a:prstGeom>
              <a:solidFill>
                <a:srgbClr val="FFA9F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350"/>
                  <a:buFont typeface="Rockwell"/>
                  <a:buNone/>
                </a:pPr>
                <a:r>
                  <a:t/>
                </a:r>
                <a:endParaRPr b="0" i="0" sz="1350" u="none" cap="none" strike="noStrike">
                  <a:solidFill>
                    <a:srgbClr val="FFFFFF"/>
                  </a:solidFill>
                  <a:latin typeface="Rockwell"/>
                  <a:ea typeface="Rockwell"/>
                  <a:cs typeface="Rockwell"/>
                  <a:sym typeface="Rockwell"/>
                </a:endParaRPr>
              </a:p>
            </p:txBody>
          </p:sp>
          <p:sp>
            <p:nvSpPr>
              <p:cNvPr id="672" name="Google Shape;672;p24"/>
              <p:cNvSpPr/>
              <p:nvPr/>
            </p:nvSpPr>
            <p:spPr>
              <a:xfrm>
                <a:off x="6138760" y="4309341"/>
                <a:ext cx="97227" cy="171604"/>
              </a:xfrm>
              <a:custGeom>
                <a:rect b="b" l="l" r="r" t="t"/>
                <a:pathLst>
                  <a:path extrusionOk="0" h="162" w="92">
                    <a:moveTo>
                      <a:pt x="91" y="60"/>
                    </a:moveTo>
                    <a:cubicBezTo>
                      <a:pt x="75" y="10"/>
                      <a:pt x="75" y="10"/>
                      <a:pt x="75" y="10"/>
                    </a:cubicBezTo>
                    <a:cubicBezTo>
                      <a:pt x="74" y="4"/>
                      <a:pt x="70" y="0"/>
                      <a:pt x="64" y="0"/>
                    </a:cubicBezTo>
                    <a:cubicBezTo>
                      <a:pt x="28" y="0"/>
                      <a:pt x="28" y="0"/>
                      <a:pt x="28" y="0"/>
                    </a:cubicBezTo>
                    <a:cubicBezTo>
                      <a:pt x="24" y="0"/>
                      <a:pt x="21" y="2"/>
                      <a:pt x="19" y="5"/>
                    </a:cubicBezTo>
                    <a:cubicBezTo>
                      <a:pt x="18" y="5"/>
                      <a:pt x="18" y="6"/>
                      <a:pt x="18" y="7"/>
                    </a:cubicBezTo>
                    <a:cubicBezTo>
                      <a:pt x="18" y="7"/>
                      <a:pt x="18" y="7"/>
                      <a:pt x="18" y="7"/>
                    </a:cubicBezTo>
                    <a:cubicBezTo>
                      <a:pt x="18" y="7"/>
                      <a:pt x="17" y="8"/>
                      <a:pt x="17" y="8"/>
                    </a:cubicBezTo>
                    <a:cubicBezTo>
                      <a:pt x="1" y="60"/>
                      <a:pt x="1" y="60"/>
                      <a:pt x="1" y="60"/>
                    </a:cubicBezTo>
                    <a:cubicBezTo>
                      <a:pt x="0" y="63"/>
                      <a:pt x="2" y="67"/>
                      <a:pt x="5" y="68"/>
                    </a:cubicBezTo>
                    <a:cubicBezTo>
                      <a:pt x="9" y="69"/>
                      <a:pt x="13" y="67"/>
                      <a:pt x="14" y="64"/>
                    </a:cubicBezTo>
                    <a:cubicBezTo>
                      <a:pt x="26" y="23"/>
                      <a:pt x="26" y="23"/>
                      <a:pt x="26" y="23"/>
                    </a:cubicBezTo>
                    <a:cubicBezTo>
                      <a:pt x="27" y="23"/>
                      <a:pt x="27" y="23"/>
                      <a:pt x="28" y="23"/>
                    </a:cubicBezTo>
                    <a:cubicBezTo>
                      <a:pt x="29" y="23"/>
                      <a:pt x="29" y="23"/>
                      <a:pt x="29" y="23"/>
                    </a:cubicBezTo>
                    <a:cubicBezTo>
                      <a:pt x="9" y="96"/>
                      <a:pt x="9" y="96"/>
                      <a:pt x="9" y="96"/>
                    </a:cubicBezTo>
                    <a:cubicBezTo>
                      <a:pt x="29" y="96"/>
                      <a:pt x="29" y="96"/>
                      <a:pt x="29" y="96"/>
                    </a:cubicBezTo>
                    <a:cubicBezTo>
                      <a:pt x="29" y="154"/>
                      <a:pt x="29" y="154"/>
                      <a:pt x="29" y="154"/>
                    </a:cubicBezTo>
                    <a:cubicBezTo>
                      <a:pt x="29" y="159"/>
                      <a:pt x="33" y="162"/>
                      <a:pt x="37" y="162"/>
                    </a:cubicBezTo>
                    <a:cubicBezTo>
                      <a:pt x="41" y="162"/>
                      <a:pt x="44" y="159"/>
                      <a:pt x="44" y="154"/>
                    </a:cubicBezTo>
                    <a:cubicBezTo>
                      <a:pt x="44" y="96"/>
                      <a:pt x="44" y="96"/>
                      <a:pt x="44" y="96"/>
                    </a:cubicBezTo>
                    <a:cubicBezTo>
                      <a:pt x="49" y="96"/>
                      <a:pt x="49" y="96"/>
                      <a:pt x="49" y="96"/>
                    </a:cubicBezTo>
                    <a:cubicBezTo>
                      <a:pt x="49" y="154"/>
                      <a:pt x="49" y="154"/>
                      <a:pt x="49" y="154"/>
                    </a:cubicBezTo>
                    <a:cubicBezTo>
                      <a:pt x="49" y="159"/>
                      <a:pt x="52" y="162"/>
                      <a:pt x="56" y="162"/>
                    </a:cubicBezTo>
                    <a:cubicBezTo>
                      <a:pt x="60" y="162"/>
                      <a:pt x="64" y="159"/>
                      <a:pt x="64" y="154"/>
                    </a:cubicBezTo>
                    <a:cubicBezTo>
                      <a:pt x="64" y="96"/>
                      <a:pt x="64" y="96"/>
                      <a:pt x="64" y="96"/>
                    </a:cubicBezTo>
                    <a:cubicBezTo>
                      <a:pt x="83" y="96"/>
                      <a:pt x="83" y="96"/>
                      <a:pt x="83" y="96"/>
                    </a:cubicBezTo>
                    <a:cubicBezTo>
                      <a:pt x="63" y="23"/>
                      <a:pt x="63" y="23"/>
                      <a:pt x="63" y="23"/>
                    </a:cubicBezTo>
                    <a:cubicBezTo>
                      <a:pt x="64" y="23"/>
                      <a:pt x="64" y="23"/>
                      <a:pt x="64" y="23"/>
                    </a:cubicBezTo>
                    <a:cubicBezTo>
                      <a:pt x="65" y="23"/>
                      <a:pt x="65" y="23"/>
                      <a:pt x="65" y="23"/>
                    </a:cubicBezTo>
                    <a:cubicBezTo>
                      <a:pt x="79" y="64"/>
                      <a:pt x="79" y="64"/>
                      <a:pt x="79" y="64"/>
                    </a:cubicBezTo>
                    <a:cubicBezTo>
                      <a:pt x="80" y="67"/>
                      <a:pt x="84" y="69"/>
                      <a:pt x="87" y="68"/>
                    </a:cubicBezTo>
                    <a:cubicBezTo>
                      <a:pt x="91" y="67"/>
                      <a:pt x="92" y="63"/>
                      <a:pt x="91" y="60"/>
                    </a:cubicBezTo>
                    <a:close/>
                  </a:path>
                </a:pathLst>
              </a:custGeom>
              <a:solidFill>
                <a:srgbClr val="FFA9F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350"/>
                  <a:buFont typeface="Rockwell"/>
                  <a:buNone/>
                </a:pPr>
                <a:r>
                  <a:t/>
                </a:r>
                <a:endParaRPr b="0" i="0" sz="1350" u="none" cap="none" strike="noStrike">
                  <a:solidFill>
                    <a:srgbClr val="FFFFFF"/>
                  </a:solidFill>
                  <a:latin typeface="Rockwell"/>
                  <a:ea typeface="Rockwell"/>
                  <a:cs typeface="Rockwell"/>
                  <a:sym typeface="Rockwell"/>
                </a:endParaRPr>
              </a:p>
            </p:txBody>
          </p:sp>
        </p:grpSp>
        <p:grpSp>
          <p:nvGrpSpPr>
            <p:cNvPr id="673" name="Google Shape;673;p24"/>
            <p:cNvGrpSpPr/>
            <p:nvPr/>
          </p:nvGrpSpPr>
          <p:grpSpPr>
            <a:xfrm>
              <a:off x="7079569" y="3914891"/>
              <a:ext cx="175272" cy="378000"/>
              <a:chOff x="6138760" y="4271257"/>
              <a:chExt cx="97227" cy="209688"/>
            </a:xfrm>
          </p:grpSpPr>
          <p:sp>
            <p:nvSpPr>
              <p:cNvPr id="674" name="Google Shape;674;p24"/>
              <p:cNvSpPr/>
              <p:nvPr/>
            </p:nvSpPr>
            <p:spPr>
              <a:xfrm>
                <a:off x="6171468" y="4271257"/>
                <a:ext cx="30916" cy="31812"/>
              </a:xfrm>
              <a:prstGeom prst="ellipse">
                <a:avLst/>
              </a:prstGeom>
              <a:solidFill>
                <a:srgbClr val="D8D8D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350"/>
                  <a:buFont typeface="Rockwell"/>
                  <a:buNone/>
                </a:pPr>
                <a:r>
                  <a:t/>
                </a:r>
                <a:endParaRPr b="0" i="0" sz="1350" u="none" cap="none" strike="noStrike">
                  <a:solidFill>
                    <a:srgbClr val="FFFFFF"/>
                  </a:solidFill>
                  <a:latin typeface="Rockwell"/>
                  <a:ea typeface="Rockwell"/>
                  <a:cs typeface="Rockwell"/>
                  <a:sym typeface="Rockwell"/>
                </a:endParaRPr>
              </a:p>
            </p:txBody>
          </p:sp>
          <p:sp>
            <p:nvSpPr>
              <p:cNvPr id="675" name="Google Shape;675;p24"/>
              <p:cNvSpPr/>
              <p:nvPr/>
            </p:nvSpPr>
            <p:spPr>
              <a:xfrm>
                <a:off x="6138760" y="4309341"/>
                <a:ext cx="97227" cy="171604"/>
              </a:xfrm>
              <a:custGeom>
                <a:rect b="b" l="l" r="r" t="t"/>
                <a:pathLst>
                  <a:path extrusionOk="0" h="162" w="92">
                    <a:moveTo>
                      <a:pt x="91" y="60"/>
                    </a:moveTo>
                    <a:cubicBezTo>
                      <a:pt x="75" y="10"/>
                      <a:pt x="75" y="10"/>
                      <a:pt x="75" y="10"/>
                    </a:cubicBezTo>
                    <a:cubicBezTo>
                      <a:pt x="74" y="4"/>
                      <a:pt x="70" y="0"/>
                      <a:pt x="64" y="0"/>
                    </a:cubicBezTo>
                    <a:cubicBezTo>
                      <a:pt x="28" y="0"/>
                      <a:pt x="28" y="0"/>
                      <a:pt x="28" y="0"/>
                    </a:cubicBezTo>
                    <a:cubicBezTo>
                      <a:pt x="24" y="0"/>
                      <a:pt x="21" y="2"/>
                      <a:pt x="19" y="5"/>
                    </a:cubicBezTo>
                    <a:cubicBezTo>
                      <a:pt x="18" y="5"/>
                      <a:pt x="18" y="6"/>
                      <a:pt x="18" y="7"/>
                    </a:cubicBezTo>
                    <a:cubicBezTo>
                      <a:pt x="18" y="7"/>
                      <a:pt x="18" y="7"/>
                      <a:pt x="18" y="7"/>
                    </a:cubicBezTo>
                    <a:cubicBezTo>
                      <a:pt x="18" y="7"/>
                      <a:pt x="17" y="8"/>
                      <a:pt x="17" y="8"/>
                    </a:cubicBezTo>
                    <a:cubicBezTo>
                      <a:pt x="1" y="60"/>
                      <a:pt x="1" y="60"/>
                      <a:pt x="1" y="60"/>
                    </a:cubicBezTo>
                    <a:cubicBezTo>
                      <a:pt x="0" y="63"/>
                      <a:pt x="2" y="67"/>
                      <a:pt x="5" y="68"/>
                    </a:cubicBezTo>
                    <a:cubicBezTo>
                      <a:pt x="9" y="69"/>
                      <a:pt x="13" y="67"/>
                      <a:pt x="14" y="64"/>
                    </a:cubicBezTo>
                    <a:cubicBezTo>
                      <a:pt x="26" y="23"/>
                      <a:pt x="26" y="23"/>
                      <a:pt x="26" y="23"/>
                    </a:cubicBezTo>
                    <a:cubicBezTo>
                      <a:pt x="27" y="23"/>
                      <a:pt x="27" y="23"/>
                      <a:pt x="28" y="23"/>
                    </a:cubicBezTo>
                    <a:cubicBezTo>
                      <a:pt x="29" y="23"/>
                      <a:pt x="29" y="23"/>
                      <a:pt x="29" y="23"/>
                    </a:cubicBezTo>
                    <a:cubicBezTo>
                      <a:pt x="9" y="96"/>
                      <a:pt x="9" y="96"/>
                      <a:pt x="9" y="96"/>
                    </a:cubicBezTo>
                    <a:cubicBezTo>
                      <a:pt x="29" y="96"/>
                      <a:pt x="29" y="96"/>
                      <a:pt x="29" y="96"/>
                    </a:cubicBezTo>
                    <a:cubicBezTo>
                      <a:pt x="29" y="154"/>
                      <a:pt x="29" y="154"/>
                      <a:pt x="29" y="154"/>
                    </a:cubicBezTo>
                    <a:cubicBezTo>
                      <a:pt x="29" y="159"/>
                      <a:pt x="33" y="162"/>
                      <a:pt x="37" y="162"/>
                    </a:cubicBezTo>
                    <a:cubicBezTo>
                      <a:pt x="41" y="162"/>
                      <a:pt x="44" y="159"/>
                      <a:pt x="44" y="154"/>
                    </a:cubicBezTo>
                    <a:cubicBezTo>
                      <a:pt x="44" y="96"/>
                      <a:pt x="44" y="96"/>
                      <a:pt x="44" y="96"/>
                    </a:cubicBezTo>
                    <a:cubicBezTo>
                      <a:pt x="49" y="96"/>
                      <a:pt x="49" y="96"/>
                      <a:pt x="49" y="96"/>
                    </a:cubicBezTo>
                    <a:cubicBezTo>
                      <a:pt x="49" y="154"/>
                      <a:pt x="49" y="154"/>
                      <a:pt x="49" y="154"/>
                    </a:cubicBezTo>
                    <a:cubicBezTo>
                      <a:pt x="49" y="159"/>
                      <a:pt x="52" y="162"/>
                      <a:pt x="56" y="162"/>
                    </a:cubicBezTo>
                    <a:cubicBezTo>
                      <a:pt x="60" y="162"/>
                      <a:pt x="64" y="159"/>
                      <a:pt x="64" y="154"/>
                    </a:cubicBezTo>
                    <a:cubicBezTo>
                      <a:pt x="64" y="96"/>
                      <a:pt x="64" y="96"/>
                      <a:pt x="64" y="96"/>
                    </a:cubicBezTo>
                    <a:cubicBezTo>
                      <a:pt x="83" y="96"/>
                      <a:pt x="83" y="96"/>
                      <a:pt x="83" y="96"/>
                    </a:cubicBezTo>
                    <a:cubicBezTo>
                      <a:pt x="63" y="23"/>
                      <a:pt x="63" y="23"/>
                      <a:pt x="63" y="23"/>
                    </a:cubicBezTo>
                    <a:cubicBezTo>
                      <a:pt x="64" y="23"/>
                      <a:pt x="64" y="23"/>
                      <a:pt x="64" y="23"/>
                    </a:cubicBezTo>
                    <a:cubicBezTo>
                      <a:pt x="65" y="23"/>
                      <a:pt x="65" y="23"/>
                      <a:pt x="65" y="23"/>
                    </a:cubicBezTo>
                    <a:cubicBezTo>
                      <a:pt x="79" y="64"/>
                      <a:pt x="79" y="64"/>
                      <a:pt x="79" y="64"/>
                    </a:cubicBezTo>
                    <a:cubicBezTo>
                      <a:pt x="80" y="67"/>
                      <a:pt x="84" y="69"/>
                      <a:pt x="87" y="68"/>
                    </a:cubicBezTo>
                    <a:cubicBezTo>
                      <a:pt x="91" y="67"/>
                      <a:pt x="92" y="63"/>
                      <a:pt x="91" y="60"/>
                    </a:cubicBezTo>
                    <a:close/>
                  </a:path>
                </a:pathLst>
              </a:custGeom>
              <a:solidFill>
                <a:srgbClr val="D8D8D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350"/>
                  <a:buFont typeface="Rockwell"/>
                  <a:buNone/>
                </a:pPr>
                <a:r>
                  <a:t/>
                </a:r>
                <a:endParaRPr b="0" i="0" sz="1350" u="none" cap="none" strike="noStrike">
                  <a:solidFill>
                    <a:srgbClr val="FFFFFF"/>
                  </a:solidFill>
                  <a:latin typeface="Rockwell"/>
                  <a:ea typeface="Rockwell"/>
                  <a:cs typeface="Rockwell"/>
                  <a:sym typeface="Rockwell"/>
                </a:endParaRPr>
              </a:p>
            </p:txBody>
          </p:sp>
        </p:grpSp>
        <p:grpSp>
          <p:nvGrpSpPr>
            <p:cNvPr id="676" name="Google Shape;676;p24"/>
            <p:cNvGrpSpPr/>
            <p:nvPr/>
          </p:nvGrpSpPr>
          <p:grpSpPr>
            <a:xfrm>
              <a:off x="7276158" y="3914891"/>
              <a:ext cx="175272" cy="378000"/>
              <a:chOff x="6138760" y="4271257"/>
              <a:chExt cx="97227" cy="209688"/>
            </a:xfrm>
          </p:grpSpPr>
          <p:sp>
            <p:nvSpPr>
              <p:cNvPr id="677" name="Google Shape;677;p24"/>
              <p:cNvSpPr/>
              <p:nvPr/>
            </p:nvSpPr>
            <p:spPr>
              <a:xfrm>
                <a:off x="6171468" y="4271257"/>
                <a:ext cx="30916" cy="31812"/>
              </a:xfrm>
              <a:prstGeom prst="ellipse">
                <a:avLst/>
              </a:prstGeom>
              <a:solidFill>
                <a:srgbClr val="D8D8D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350"/>
                  <a:buFont typeface="Rockwell"/>
                  <a:buNone/>
                </a:pPr>
                <a:r>
                  <a:t/>
                </a:r>
                <a:endParaRPr b="0" i="0" sz="1350" u="none" cap="none" strike="noStrike">
                  <a:solidFill>
                    <a:srgbClr val="FFFFFF"/>
                  </a:solidFill>
                  <a:latin typeface="Rockwell"/>
                  <a:ea typeface="Rockwell"/>
                  <a:cs typeface="Rockwell"/>
                  <a:sym typeface="Rockwell"/>
                </a:endParaRPr>
              </a:p>
            </p:txBody>
          </p:sp>
          <p:sp>
            <p:nvSpPr>
              <p:cNvPr id="678" name="Google Shape;678;p24"/>
              <p:cNvSpPr/>
              <p:nvPr/>
            </p:nvSpPr>
            <p:spPr>
              <a:xfrm>
                <a:off x="6138760" y="4309341"/>
                <a:ext cx="97227" cy="171604"/>
              </a:xfrm>
              <a:custGeom>
                <a:rect b="b" l="l" r="r" t="t"/>
                <a:pathLst>
                  <a:path extrusionOk="0" h="162" w="92">
                    <a:moveTo>
                      <a:pt x="91" y="60"/>
                    </a:moveTo>
                    <a:cubicBezTo>
                      <a:pt x="75" y="10"/>
                      <a:pt x="75" y="10"/>
                      <a:pt x="75" y="10"/>
                    </a:cubicBezTo>
                    <a:cubicBezTo>
                      <a:pt x="74" y="4"/>
                      <a:pt x="70" y="0"/>
                      <a:pt x="64" y="0"/>
                    </a:cubicBezTo>
                    <a:cubicBezTo>
                      <a:pt x="28" y="0"/>
                      <a:pt x="28" y="0"/>
                      <a:pt x="28" y="0"/>
                    </a:cubicBezTo>
                    <a:cubicBezTo>
                      <a:pt x="24" y="0"/>
                      <a:pt x="21" y="2"/>
                      <a:pt x="19" y="5"/>
                    </a:cubicBezTo>
                    <a:cubicBezTo>
                      <a:pt x="18" y="5"/>
                      <a:pt x="18" y="6"/>
                      <a:pt x="18" y="7"/>
                    </a:cubicBezTo>
                    <a:cubicBezTo>
                      <a:pt x="18" y="7"/>
                      <a:pt x="18" y="7"/>
                      <a:pt x="18" y="7"/>
                    </a:cubicBezTo>
                    <a:cubicBezTo>
                      <a:pt x="18" y="7"/>
                      <a:pt x="17" y="8"/>
                      <a:pt x="17" y="8"/>
                    </a:cubicBezTo>
                    <a:cubicBezTo>
                      <a:pt x="1" y="60"/>
                      <a:pt x="1" y="60"/>
                      <a:pt x="1" y="60"/>
                    </a:cubicBezTo>
                    <a:cubicBezTo>
                      <a:pt x="0" y="63"/>
                      <a:pt x="2" y="67"/>
                      <a:pt x="5" y="68"/>
                    </a:cubicBezTo>
                    <a:cubicBezTo>
                      <a:pt x="9" y="69"/>
                      <a:pt x="13" y="67"/>
                      <a:pt x="14" y="64"/>
                    </a:cubicBezTo>
                    <a:cubicBezTo>
                      <a:pt x="26" y="23"/>
                      <a:pt x="26" y="23"/>
                      <a:pt x="26" y="23"/>
                    </a:cubicBezTo>
                    <a:cubicBezTo>
                      <a:pt x="27" y="23"/>
                      <a:pt x="27" y="23"/>
                      <a:pt x="28" y="23"/>
                    </a:cubicBezTo>
                    <a:cubicBezTo>
                      <a:pt x="29" y="23"/>
                      <a:pt x="29" y="23"/>
                      <a:pt x="29" y="23"/>
                    </a:cubicBezTo>
                    <a:cubicBezTo>
                      <a:pt x="9" y="96"/>
                      <a:pt x="9" y="96"/>
                      <a:pt x="9" y="96"/>
                    </a:cubicBezTo>
                    <a:cubicBezTo>
                      <a:pt x="29" y="96"/>
                      <a:pt x="29" y="96"/>
                      <a:pt x="29" y="96"/>
                    </a:cubicBezTo>
                    <a:cubicBezTo>
                      <a:pt x="29" y="154"/>
                      <a:pt x="29" y="154"/>
                      <a:pt x="29" y="154"/>
                    </a:cubicBezTo>
                    <a:cubicBezTo>
                      <a:pt x="29" y="159"/>
                      <a:pt x="33" y="162"/>
                      <a:pt x="37" y="162"/>
                    </a:cubicBezTo>
                    <a:cubicBezTo>
                      <a:pt x="41" y="162"/>
                      <a:pt x="44" y="159"/>
                      <a:pt x="44" y="154"/>
                    </a:cubicBezTo>
                    <a:cubicBezTo>
                      <a:pt x="44" y="96"/>
                      <a:pt x="44" y="96"/>
                      <a:pt x="44" y="96"/>
                    </a:cubicBezTo>
                    <a:cubicBezTo>
                      <a:pt x="49" y="96"/>
                      <a:pt x="49" y="96"/>
                      <a:pt x="49" y="96"/>
                    </a:cubicBezTo>
                    <a:cubicBezTo>
                      <a:pt x="49" y="154"/>
                      <a:pt x="49" y="154"/>
                      <a:pt x="49" y="154"/>
                    </a:cubicBezTo>
                    <a:cubicBezTo>
                      <a:pt x="49" y="159"/>
                      <a:pt x="52" y="162"/>
                      <a:pt x="56" y="162"/>
                    </a:cubicBezTo>
                    <a:cubicBezTo>
                      <a:pt x="60" y="162"/>
                      <a:pt x="64" y="159"/>
                      <a:pt x="64" y="154"/>
                    </a:cubicBezTo>
                    <a:cubicBezTo>
                      <a:pt x="64" y="96"/>
                      <a:pt x="64" y="96"/>
                      <a:pt x="64" y="96"/>
                    </a:cubicBezTo>
                    <a:cubicBezTo>
                      <a:pt x="83" y="96"/>
                      <a:pt x="83" y="96"/>
                      <a:pt x="83" y="96"/>
                    </a:cubicBezTo>
                    <a:cubicBezTo>
                      <a:pt x="63" y="23"/>
                      <a:pt x="63" y="23"/>
                      <a:pt x="63" y="23"/>
                    </a:cubicBezTo>
                    <a:cubicBezTo>
                      <a:pt x="64" y="23"/>
                      <a:pt x="64" y="23"/>
                      <a:pt x="64" y="23"/>
                    </a:cubicBezTo>
                    <a:cubicBezTo>
                      <a:pt x="65" y="23"/>
                      <a:pt x="65" y="23"/>
                      <a:pt x="65" y="23"/>
                    </a:cubicBezTo>
                    <a:cubicBezTo>
                      <a:pt x="79" y="64"/>
                      <a:pt x="79" y="64"/>
                      <a:pt x="79" y="64"/>
                    </a:cubicBezTo>
                    <a:cubicBezTo>
                      <a:pt x="80" y="67"/>
                      <a:pt x="84" y="69"/>
                      <a:pt x="87" y="68"/>
                    </a:cubicBezTo>
                    <a:cubicBezTo>
                      <a:pt x="91" y="67"/>
                      <a:pt x="92" y="63"/>
                      <a:pt x="91" y="60"/>
                    </a:cubicBezTo>
                    <a:close/>
                  </a:path>
                </a:pathLst>
              </a:custGeom>
              <a:solidFill>
                <a:srgbClr val="D8D8D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350"/>
                  <a:buFont typeface="Rockwell"/>
                  <a:buNone/>
                </a:pPr>
                <a:r>
                  <a:t/>
                </a:r>
                <a:endParaRPr b="0" i="0" sz="1350" u="none" cap="none" strike="noStrike">
                  <a:solidFill>
                    <a:srgbClr val="FFFFFF"/>
                  </a:solidFill>
                  <a:latin typeface="Rockwell"/>
                  <a:ea typeface="Rockwell"/>
                  <a:cs typeface="Rockwell"/>
                  <a:sym typeface="Rockwell"/>
                </a:endParaRPr>
              </a:p>
            </p:txBody>
          </p:sp>
        </p:grpSp>
        <p:grpSp>
          <p:nvGrpSpPr>
            <p:cNvPr id="679" name="Google Shape;679;p24"/>
            <p:cNvGrpSpPr/>
            <p:nvPr/>
          </p:nvGrpSpPr>
          <p:grpSpPr>
            <a:xfrm>
              <a:off x="7472746" y="3914891"/>
              <a:ext cx="175272" cy="378000"/>
              <a:chOff x="6138760" y="4271257"/>
              <a:chExt cx="97227" cy="209688"/>
            </a:xfrm>
          </p:grpSpPr>
          <p:sp>
            <p:nvSpPr>
              <p:cNvPr id="680" name="Google Shape;680;p24"/>
              <p:cNvSpPr/>
              <p:nvPr/>
            </p:nvSpPr>
            <p:spPr>
              <a:xfrm>
                <a:off x="6171468" y="4271257"/>
                <a:ext cx="30916" cy="31812"/>
              </a:xfrm>
              <a:prstGeom prst="ellipse">
                <a:avLst/>
              </a:prstGeom>
              <a:solidFill>
                <a:srgbClr val="D8D8D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350"/>
                  <a:buFont typeface="Rockwell"/>
                  <a:buNone/>
                </a:pPr>
                <a:r>
                  <a:t/>
                </a:r>
                <a:endParaRPr b="0" i="0" sz="1350" u="none" cap="none" strike="noStrike">
                  <a:solidFill>
                    <a:srgbClr val="FFFFFF"/>
                  </a:solidFill>
                  <a:latin typeface="Rockwell"/>
                  <a:ea typeface="Rockwell"/>
                  <a:cs typeface="Rockwell"/>
                  <a:sym typeface="Rockwell"/>
                </a:endParaRPr>
              </a:p>
            </p:txBody>
          </p:sp>
          <p:sp>
            <p:nvSpPr>
              <p:cNvPr id="681" name="Google Shape;681;p24"/>
              <p:cNvSpPr/>
              <p:nvPr/>
            </p:nvSpPr>
            <p:spPr>
              <a:xfrm>
                <a:off x="6138760" y="4309341"/>
                <a:ext cx="97227" cy="171604"/>
              </a:xfrm>
              <a:custGeom>
                <a:rect b="b" l="l" r="r" t="t"/>
                <a:pathLst>
                  <a:path extrusionOk="0" h="162" w="92">
                    <a:moveTo>
                      <a:pt x="91" y="60"/>
                    </a:moveTo>
                    <a:cubicBezTo>
                      <a:pt x="75" y="10"/>
                      <a:pt x="75" y="10"/>
                      <a:pt x="75" y="10"/>
                    </a:cubicBezTo>
                    <a:cubicBezTo>
                      <a:pt x="74" y="4"/>
                      <a:pt x="70" y="0"/>
                      <a:pt x="64" y="0"/>
                    </a:cubicBezTo>
                    <a:cubicBezTo>
                      <a:pt x="28" y="0"/>
                      <a:pt x="28" y="0"/>
                      <a:pt x="28" y="0"/>
                    </a:cubicBezTo>
                    <a:cubicBezTo>
                      <a:pt x="24" y="0"/>
                      <a:pt x="21" y="2"/>
                      <a:pt x="19" y="5"/>
                    </a:cubicBezTo>
                    <a:cubicBezTo>
                      <a:pt x="18" y="5"/>
                      <a:pt x="18" y="6"/>
                      <a:pt x="18" y="7"/>
                    </a:cubicBezTo>
                    <a:cubicBezTo>
                      <a:pt x="18" y="7"/>
                      <a:pt x="18" y="7"/>
                      <a:pt x="18" y="7"/>
                    </a:cubicBezTo>
                    <a:cubicBezTo>
                      <a:pt x="18" y="7"/>
                      <a:pt x="17" y="8"/>
                      <a:pt x="17" y="8"/>
                    </a:cubicBezTo>
                    <a:cubicBezTo>
                      <a:pt x="1" y="60"/>
                      <a:pt x="1" y="60"/>
                      <a:pt x="1" y="60"/>
                    </a:cubicBezTo>
                    <a:cubicBezTo>
                      <a:pt x="0" y="63"/>
                      <a:pt x="2" y="67"/>
                      <a:pt x="5" y="68"/>
                    </a:cubicBezTo>
                    <a:cubicBezTo>
                      <a:pt x="9" y="69"/>
                      <a:pt x="13" y="67"/>
                      <a:pt x="14" y="64"/>
                    </a:cubicBezTo>
                    <a:cubicBezTo>
                      <a:pt x="26" y="23"/>
                      <a:pt x="26" y="23"/>
                      <a:pt x="26" y="23"/>
                    </a:cubicBezTo>
                    <a:cubicBezTo>
                      <a:pt x="27" y="23"/>
                      <a:pt x="27" y="23"/>
                      <a:pt x="28" y="23"/>
                    </a:cubicBezTo>
                    <a:cubicBezTo>
                      <a:pt x="29" y="23"/>
                      <a:pt x="29" y="23"/>
                      <a:pt x="29" y="23"/>
                    </a:cubicBezTo>
                    <a:cubicBezTo>
                      <a:pt x="9" y="96"/>
                      <a:pt x="9" y="96"/>
                      <a:pt x="9" y="96"/>
                    </a:cubicBezTo>
                    <a:cubicBezTo>
                      <a:pt x="29" y="96"/>
                      <a:pt x="29" y="96"/>
                      <a:pt x="29" y="96"/>
                    </a:cubicBezTo>
                    <a:cubicBezTo>
                      <a:pt x="29" y="154"/>
                      <a:pt x="29" y="154"/>
                      <a:pt x="29" y="154"/>
                    </a:cubicBezTo>
                    <a:cubicBezTo>
                      <a:pt x="29" y="159"/>
                      <a:pt x="33" y="162"/>
                      <a:pt x="37" y="162"/>
                    </a:cubicBezTo>
                    <a:cubicBezTo>
                      <a:pt x="41" y="162"/>
                      <a:pt x="44" y="159"/>
                      <a:pt x="44" y="154"/>
                    </a:cubicBezTo>
                    <a:cubicBezTo>
                      <a:pt x="44" y="96"/>
                      <a:pt x="44" y="96"/>
                      <a:pt x="44" y="96"/>
                    </a:cubicBezTo>
                    <a:cubicBezTo>
                      <a:pt x="49" y="96"/>
                      <a:pt x="49" y="96"/>
                      <a:pt x="49" y="96"/>
                    </a:cubicBezTo>
                    <a:cubicBezTo>
                      <a:pt x="49" y="154"/>
                      <a:pt x="49" y="154"/>
                      <a:pt x="49" y="154"/>
                    </a:cubicBezTo>
                    <a:cubicBezTo>
                      <a:pt x="49" y="159"/>
                      <a:pt x="52" y="162"/>
                      <a:pt x="56" y="162"/>
                    </a:cubicBezTo>
                    <a:cubicBezTo>
                      <a:pt x="60" y="162"/>
                      <a:pt x="64" y="159"/>
                      <a:pt x="64" y="154"/>
                    </a:cubicBezTo>
                    <a:cubicBezTo>
                      <a:pt x="64" y="96"/>
                      <a:pt x="64" y="96"/>
                      <a:pt x="64" y="96"/>
                    </a:cubicBezTo>
                    <a:cubicBezTo>
                      <a:pt x="83" y="96"/>
                      <a:pt x="83" y="96"/>
                      <a:pt x="83" y="96"/>
                    </a:cubicBezTo>
                    <a:cubicBezTo>
                      <a:pt x="63" y="23"/>
                      <a:pt x="63" y="23"/>
                      <a:pt x="63" y="23"/>
                    </a:cubicBezTo>
                    <a:cubicBezTo>
                      <a:pt x="64" y="23"/>
                      <a:pt x="64" y="23"/>
                      <a:pt x="64" y="23"/>
                    </a:cubicBezTo>
                    <a:cubicBezTo>
                      <a:pt x="65" y="23"/>
                      <a:pt x="65" y="23"/>
                      <a:pt x="65" y="23"/>
                    </a:cubicBezTo>
                    <a:cubicBezTo>
                      <a:pt x="79" y="64"/>
                      <a:pt x="79" y="64"/>
                      <a:pt x="79" y="64"/>
                    </a:cubicBezTo>
                    <a:cubicBezTo>
                      <a:pt x="80" y="67"/>
                      <a:pt x="84" y="69"/>
                      <a:pt x="87" y="68"/>
                    </a:cubicBezTo>
                    <a:cubicBezTo>
                      <a:pt x="91" y="67"/>
                      <a:pt x="92" y="63"/>
                      <a:pt x="91" y="60"/>
                    </a:cubicBezTo>
                    <a:close/>
                  </a:path>
                </a:pathLst>
              </a:custGeom>
              <a:solidFill>
                <a:srgbClr val="D8D8D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350"/>
                  <a:buFont typeface="Rockwell"/>
                  <a:buNone/>
                </a:pPr>
                <a:r>
                  <a:t/>
                </a:r>
                <a:endParaRPr b="0" i="0" sz="1350" u="none" cap="none" strike="noStrike">
                  <a:solidFill>
                    <a:srgbClr val="FFFFFF"/>
                  </a:solidFill>
                  <a:latin typeface="Rockwell"/>
                  <a:ea typeface="Rockwell"/>
                  <a:cs typeface="Rockwell"/>
                  <a:sym typeface="Rockwell"/>
                </a:endParaRPr>
              </a:p>
            </p:txBody>
          </p:sp>
        </p:grpSp>
      </p:grpSp>
      <p:sp>
        <p:nvSpPr>
          <p:cNvPr id="682" name="Google Shape;682;p24"/>
          <p:cNvSpPr/>
          <p:nvPr/>
        </p:nvSpPr>
        <p:spPr>
          <a:xfrm>
            <a:off x="8830578" y="4163130"/>
            <a:ext cx="659155"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tr-TR" sz="1800">
                <a:solidFill>
                  <a:srgbClr val="FFFFFF"/>
                </a:solidFill>
                <a:latin typeface="Rockwell"/>
                <a:ea typeface="Rockwell"/>
                <a:cs typeface="Rockwell"/>
                <a:sym typeface="Rockwell"/>
              </a:rPr>
              <a:t>70%</a:t>
            </a:r>
            <a:endParaRPr/>
          </a:p>
        </p:txBody>
      </p:sp>
      <p:sp>
        <p:nvSpPr>
          <p:cNvPr id="683" name="Google Shape;683;p24"/>
          <p:cNvSpPr txBox="1"/>
          <p:nvPr/>
        </p:nvSpPr>
        <p:spPr>
          <a:xfrm>
            <a:off x="6594038" y="5279458"/>
            <a:ext cx="3678384" cy="70032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tr-TR" sz="1400">
                <a:solidFill>
                  <a:srgbClr val="FFFFFF"/>
                </a:solidFill>
                <a:latin typeface="Rockwell"/>
                <a:ea typeface="Rockwell"/>
                <a:cs typeface="Rockwell"/>
                <a:sym typeface="Rockwell"/>
              </a:rPr>
              <a:t>Get a modern PowerPoint Presentation that is beautifully designed.</a:t>
            </a:r>
            <a:endParaRPr sz="1400">
              <a:solidFill>
                <a:srgbClr val="FFFFFF"/>
              </a:solidFill>
              <a:latin typeface="Rockwell"/>
              <a:ea typeface="Rockwell"/>
              <a:cs typeface="Rockwell"/>
              <a:sym typeface="Rockwell"/>
            </a:endParaRPr>
          </a:p>
        </p:txBody>
      </p:sp>
      <p:sp>
        <p:nvSpPr>
          <p:cNvPr id="684" name="Google Shape;684;p24"/>
          <p:cNvSpPr txBox="1"/>
          <p:nvPr/>
        </p:nvSpPr>
        <p:spPr>
          <a:xfrm>
            <a:off x="1942902" y="5302354"/>
            <a:ext cx="3678384" cy="70032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tr-TR" sz="1400">
                <a:solidFill>
                  <a:srgbClr val="FFFFFF"/>
                </a:solidFill>
                <a:latin typeface="Rockwell"/>
                <a:ea typeface="Rockwell"/>
                <a:cs typeface="Rockwell"/>
                <a:sym typeface="Rockwell"/>
              </a:rPr>
              <a:t>I hope and I believe that this Template will your Time, Money and Reputation.</a:t>
            </a:r>
            <a:endParaRPr sz="1400">
              <a:solidFill>
                <a:srgbClr val="FFFFFF"/>
              </a:solidFill>
              <a:latin typeface="Rockwell"/>
              <a:ea typeface="Rockwell"/>
              <a:cs typeface="Rockwell"/>
              <a:sym typeface="Rockwe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0"/>
                                  </p:stCondLst>
                                  <p:childTnLst>
                                    <p:set>
                                      <p:cBhvr>
                                        <p:cTn dur="1" fill="hold">
                                          <p:stCondLst>
                                            <p:cond delay="0"/>
                                          </p:stCondLst>
                                        </p:cTn>
                                        <p:tgtEl>
                                          <p:spTgt spid="596"/>
                                        </p:tgtEl>
                                        <p:attrNameLst>
                                          <p:attrName>style.visibility</p:attrName>
                                        </p:attrNameLst>
                                      </p:cBhvr>
                                      <p:to>
                                        <p:strVal val="visible"/>
                                      </p:to>
                                    </p:set>
                                    <p:anim calcmode="lin" valueType="num">
                                      <p:cBhvr additive="base">
                                        <p:cTn dur="500"/>
                                        <p:tgtEl>
                                          <p:spTgt spid="596"/>
                                        </p:tgtEl>
                                        <p:attrNameLst>
                                          <p:attrName>ppt_x</p:attrName>
                                        </p:attrNameLst>
                                      </p:cBhvr>
                                      <p:tavLst>
                                        <p:tav fmla="" tm="0">
                                          <p:val>
                                            <p:strVal val="#ppt_x-1"/>
                                          </p:val>
                                        </p:tav>
                                        <p:tav fmla="" tm="100000">
                                          <p:val>
                                            <p:strVal val="#ppt_x"/>
                                          </p:val>
                                        </p:tav>
                                      </p:tavLst>
                                    </p:anim>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595"/>
                                        </p:tgtEl>
                                        <p:attrNameLst>
                                          <p:attrName>style.visibility</p:attrName>
                                        </p:attrNameLst>
                                      </p:cBhvr>
                                      <p:to>
                                        <p:strVal val="visible"/>
                                      </p:to>
                                    </p:set>
                                    <p:animEffect filter="fade" transition="in">
                                      <p:cBhvr>
                                        <p:cTn dur="500"/>
                                        <p:tgtEl>
                                          <p:spTgt spid="595"/>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598"/>
                                        </p:tgtEl>
                                        <p:attrNameLst>
                                          <p:attrName>style.visibility</p:attrName>
                                        </p:attrNameLst>
                                      </p:cBhvr>
                                      <p:to>
                                        <p:strVal val="visible"/>
                                      </p:to>
                                    </p:set>
                                    <p:animEffect filter="fade" transition="in">
                                      <p:cBhvr>
                                        <p:cTn dur="250"/>
                                        <p:tgtEl>
                                          <p:spTgt spid="598"/>
                                        </p:tgtEl>
                                      </p:cBhvr>
                                    </p:animEffect>
                                  </p:childTnLst>
                                </p:cTn>
                              </p:par>
                              <p:par>
                                <p:cTn fill="hold" nodeType="withEffect" presetClass="entr" presetID="10" presetSubtype="0">
                                  <p:stCondLst>
                                    <p:cond delay="0"/>
                                  </p:stCondLst>
                                  <p:childTnLst>
                                    <p:set>
                                      <p:cBhvr>
                                        <p:cTn dur="1" fill="hold">
                                          <p:stCondLst>
                                            <p:cond delay="0"/>
                                          </p:stCondLst>
                                        </p:cTn>
                                        <p:tgtEl>
                                          <p:spTgt spid="597"/>
                                        </p:tgtEl>
                                        <p:attrNameLst>
                                          <p:attrName>style.visibility</p:attrName>
                                        </p:attrNameLst>
                                      </p:cBhvr>
                                      <p:to>
                                        <p:strVal val="visible"/>
                                      </p:to>
                                    </p:set>
                                    <p:animEffect filter="fade" transition="in">
                                      <p:cBhvr>
                                        <p:cTn dur="250"/>
                                        <p:tgtEl>
                                          <p:spTgt spid="597"/>
                                        </p:tgtEl>
                                      </p:cBhvr>
                                    </p:animEffect>
                                  </p:childTnLst>
                                </p:cTn>
                              </p:par>
                            </p:childTnLst>
                          </p:cTn>
                        </p:par>
                        <p:par>
                          <p:cTn fill="hold">
                            <p:stCondLst>
                              <p:cond delay="1250"/>
                            </p:stCondLst>
                            <p:childTnLst>
                              <p:par>
                                <p:cTn fill="hold" nodeType="afterEffect" presetClass="entr" presetID="10" presetSubtype="0">
                                  <p:stCondLst>
                                    <p:cond delay="0"/>
                                  </p:stCondLst>
                                  <p:childTnLst>
                                    <p:set>
                                      <p:cBhvr>
                                        <p:cTn dur="1" fill="hold">
                                          <p:stCondLst>
                                            <p:cond delay="0"/>
                                          </p:stCondLst>
                                        </p:cTn>
                                        <p:tgtEl>
                                          <p:spTgt spid="617"/>
                                        </p:tgtEl>
                                        <p:attrNameLst>
                                          <p:attrName>style.visibility</p:attrName>
                                        </p:attrNameLst>
                                      </p:cBhvr>
                                      <p:to>
                                        <p:strVal val="visible"/>
                                      </p:to>
                                    </p:set>
                                    <p:animEffect filter="fade" transition="in">
                                      <p:cBhvr>
                                        <p:cTn dur="500"/>
                                        <p:tgtEl>
                                          <p:spTgt spid="617"/>
                                        </p:tgtEl>
                                      </p:cBhvr>
                                    </p:animEffect>
                                  </p:childTnLst>
                                </p:cTn>
                              </p:par>
                              <p:par>
                                <p:cTn fill="hold" nodeType="withEffect" presetClass="entr" presetID="10" presetSubtype="0">
                                  <p:stCondLst>
                                    <p:cond delay="0"/>
                                  </p:stCondLst>
                                  <p:childTnLst>
                                    <p:set>
                                      <p:cBhvr>
                                        <p:cTn dur="1" fill="hold">
                                          <p:stCondLst>
                                            <p:cond delay="0"/>
                                          </p:stCondLst>
                                        </p:cTn>
                                        <p:tgtEl>
                                          <p:spTgt spid="618"/>
                                        </p:tgtEl>
                                        <p:attrNameLst>
                                          <p:attrName>style.visibility</p:attrName>
                                        </p:attrNameLst>
                                      </p:cBhvr>
                                      <p:to>
                                        <p:strVal val="visible"/>
                                      </p:to>
                                    </p:set>
                                    <p:animEffect filter="fade" transition="in">
                                      <p:cBhvr>
                                        <p:cTn dur="500"/>
                                        <p:tgtEl>
                                          <p:spTgt spid="618"/>
                                        </p:tgtEl>
                                      </p:cBhvr>
                                    </p:animEffect>
                                  </p:childTnLst>
                                </p:cTn>
                              </p:par>
                            </p:childTnLst>
                          </p:cTn>
                        </p:par>
                        <p:par>
                          <p:cTn fill="hold">
                            <p:stCondLst>
                              <p:cond delay="1750"/>
                            </p:stCondLst>
                            <p:childTnLst>
                              <p:par>
                                <p:cTn fill="hold" nodeType="afterEffect" presetClass="entr" presetID="10" presetSubtype="0">
                                  <p:stCondLst>
                                    <p:cond delay="0"/>
                                  </p:stCondLst>
                                  <p:childTnLst>
                                    <p:set>
                                      <p:cBhvr>
                                        <p:cTn dur="1" fill="hold">
                                          <p:stCondLst>
                                            <p:cond delay="0"/>
                                          </p:stCondLst>
                                        </p:cTn>
                                        <p:tgtEl>
                                          <p:spTgt spid="608"/>
                                        </p:tgtEl>
                                        <p:attrNameLst>
                                          <p:attrName>style.visibility</p:attrName>
                                        </p:attrNameLst>
                                      </p:cBhvr>
                                      <p:to>
                                        <p:strVal val="visible"/>
                                      </p:to>
                                    </p:set>
                                    <p:animEffect filter="fade" transition="in">
                                      <p:cBhvr>
                                        <p:cTn dur="500"/>
                                        <p:tgtEl>
                                          <p:spTgt spid="608"/>
                                        </p:tgtEl>
                                      </p:cBhvr>
                                    </p:animEffect>
                                  </p:childTnLst>
                                </p:cTn>
                              </p:par>
                              <p:par>
                                <p:cTn fill="hold" nodeType="withEffect" presetClass="entr" presetID="10" presetSubtype="0">
                                  <p:stCondLst>
                                    <p:cond delay="0"/>
                                  </p:stCondLst>
                                  <p:childTnLst>
                                    <p:set>
                                      <p:cBhvr>
                                        <p:cTn dur="1" fill="hold">
                                          <p:stCondLst>
                                            <p:cond delay="0"/>
                                          </p:stCondLst>
                                        </p:cTn>
                                        <p:tgtEl>
                                          <p:spTgt spid="599"/>
                                        </p:tgtEl>
                                        <p:attrNameLst>
                                          <p:attrName>style.visibility</p:attrName>
                                        </p:attrNameLst>
                                      </p:cBhvr>
                                      <p:to>
                                        <p:strVal val="visible"/>
                                      </p:to>
                                    </p:set>
                                    <p:animEffect filter="fade" transition="in">
                                      <p:cBhvr>
                                        <p:cTn dur="500"/>
                                        <p:tgtEl>
                                          <p:spTgt spid="599"/>
                                        </p:tgtEl>
                                      </p:cBhvr>
                                    </p:animEffect>
                                  </p:childTnLst>
                                </p:cTn>
                              </p:par>
                            </p:childTnLst>
                          </p:cTn>
                        </p:par>
                        <p:par>
                          <p:cTn fill="hold">
                            <p:stCondLst>
                              <p:cond delay="2250"/>
                            </p:stCondLst>
                            <p:childTnLst>
                              <p:par>
                                <p:cTn fill="hold" nodeType="afterEffect" presetClass="entr" presetID="10" presetSubtype="0">
                                  <p:stCondLst>
                                    <p:cond delay="0"/>
                                  </p:stCondLst>
                                  <p:childTnLst>
                                    <p:set>
                                      <p:cBhvr>
                                        <p:cTn dur="1" fill="hold">
                                          <p:stCondLst>
                                            <p:cond delay="0"/>
                                          </p:stCondLst>
                                        </p:cTn>
                                        <p:tgtEl>
                                          <p:spTgt spid="651"/>
                                        </p:tgtEl>
                                        <p:attrNameLst>
                                          <p:attrName>style.visibility</p:attrName>
                                        </p:attrNameLst>
                                      </p:cBhvr>
                                      <p:to>
                                        <p:strVal val="visible"/>
                                      </p:to>
                                    </p:set>
                                    <p:animEffect filter="fade" transition="in">
                                      <p:cBhvr>
                                        <p:cTn dur="500"/>
                                        <p:tgtEl>
                                          <p:spTgt spid="651"/>
                                        </p:tgtEl>
                                      </p:cBhvr>
                                    </p:animEffect>
                                  </p:childTnLst>
                                </p:cTn>
                              </p:par>
                              <p:par>
                                <p:cTn fill="hold" nodeType="withEffect" presetClass="entr" presetID="10" presetSubtype="0">
                                  <p:stCondLst>
                                    <p:cond delay="0"/>
                                  </p:stCondLst>
                                  <p:childTnLst>
                                    <p:set>
                                      <p:cBhvr>
                                        <p:cTn dur="1" fill="hold">
                                          <p:stCondLst>
                                            <p:cond delay="0"/>
                                          </p:stCondLst>
                                        </p:cTn>
                                        <p:tgtEl>
                                          <p:spTgt spid="619"/>
                                        </p:tgtEl>
                                        <p:attrNameLst>
                                          <p:attrName>style.visibility</p:attrName>
                                        </p:attrNameLst>
                                      </p:cBhvr>
                                      <p:to>
                                        <p:strVal val="visible"/>
                                      </p:to>
                                    </p:set>
                                    <p:animEffect filter="fade" transition="in">
                                      <p:cBhvr>
                                        <p:cTn dur="500"/>
                                        <p:tgtEl>
                                          <p:spTgt spid="619"/>
                                        </p:tgtEl>
                                      </p:cBhvr>
                                    </p:animEffect>
                                  </p:childTnLst>
                                </p:cTn>
                              </p:par>
                            </p:childTnLst>
                          </p:cTn>
                        </p:par>
                        <p:par>
                          <p:cTn fill="hold">
                            <p:stCondLst>
                              <p:cond delay="2750"/>
                            </p:stCondLst>
                            <p:childTnLst>
                              <p:par>
                                <p:cTn fill="hold" nodeType="afterEffect" presetClass="entr" presetID="10" presetSubtype="0">
                                  <p:stCondLst>
                                    <p:cond delay="0"/>
                                  </p:stCondLst>
                                  <p:childTnLst>
                                    <p:set>
                                      <p:cBhvr>
                                        <p:cTn dur="1" fill="hold">
                                          <p:stCondLst>
                                            <p:cond delay="0"/>
                                          </p:stCondLst>
                                        </p:cTn>
                                        <p:tgtEl>
                                          <p:spTgt spid="650"/>
                                        </p:tgtEl>
                                        <p:attrNameLst>
                                          <p:attrName>style.visibility</p:attrName>
                                        </p:attrNameLst>
                                      </p:cBhvr>
                                      <p:to>
                                        <p:strVal val="visible"/>
                                      </p:to>
                                    </p:set>
                                    <p:animEffect filter="fade" transition="in">
                                      <p:cBhvr>
                                        <p:cTn dur="750"/>
                                        <p:tgtEl>
                                          <p:spTgt spid="650"/>
                                        </p:tgtEl>
                                      </p:cBhvr>
                                    </p:animEffect>
                                  </p:childTnLst>
                                </p:cTn>
                              </p:par>
                              <p:par>
                                <p:cTn fill="hold" nodeType="withEffect" presetClass="entr" presetID="10" presetSubtype="0">
                                  <p:stCondLst>
                                    <p:cond delay="0"/>
                                  </p:stCondLst>
                                  <p:childTnLst>
                                    <p:set>
                                      <p:cBhvr>
                                        <p:cTn dur="1" fill="hold">
                                          <p:stCondLst>
                                            <p:cond delay="0"/>
                                          </p:stCondLst>
                                        </p:cTn>
                                        <p:tgtEl>
                                          <p:spTgt spid="682"/>
                                        </p:tgtEl>
                                        <p:attrNameLst>
                                          <p:attrName>style.visibility</p:attrName>
                                        </p:attrNameLst>
                                      </p:cBhvr>
                                      <p:to>
                                        <p:strVal val="visible"/>
                                      </p:to>
                                    </p:set>
                                    <p:animEffect filter="fade" transition="in">
                                      <p:cBhvr>
                                        <p:cTn dur="750"/>
                                        <p:tgtEl>
                                          <p:spTgt spid="682"/>
                                        </p:tgtEl>
                                      </p:cBhvr>
                                    </p:animEffect>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684"/>
                                        </p:tgtEl>
                                        <p:attrNameLst>
                                          <p:attrName>style.visibility</p:attrName>
                                        </p:attrNameLst>
                                      </p:cBhvr>
                                      <p:to>
                                        <p:strVal val="visible"/>
                                      </p:to>
                                    </p:set>
                                    <p:animEffect filter="fade" transition="in">
                                      <p:cBhvr>
                                        <p:cTn dur="1000"/>
                                        <p:tgtEl>
                                          <p:spTgt spid="684"/>
                                        </p:tgtEl>
                                      </p:cBhvr>
                                    </p:animEffect>
                                  </p:childTnLst>
                                </p:cTn>
                              </p:par>
                            </p:childTnLst>
                          </p:cTn>
                        </p:par>
                        <p:par>
                          <p:cTn fill="hold">
                            <p:stCondLst>
                              <p:cond delay="4500"/>
                            </p:stCondLst>
                            <p:childTnLst>
                              <p:par>
                                <p:cTn fill="hold" nodeType="afterEffect" presetClass="entr" presetID="10" presetSubtype="0">
                                  <p:stCondLst>
                                    <p:cond delay="0"/>
                                  </p:stCondLst>
                                  <p:childTnLst>
                                    <p:set>
                                      <p:cBhvr>
                                        <p:cTn dur="1" fill="hold">
                                          <p:stCondLst>
                                            <p:cond delay="0"/>
                                          </p:stCondLst>
                                        </p:cTn>
                                        <p:tgtEl>
                                          <p:spTgt spid="683"/>
                                        </p:tgtEl>
                                        <p:attrNameLst>
                                          <p:attrName>style.visibility</p:attrName>
                                        </p:attrNameLst>
                                      </p:cBhvr>
                                      <p:to>
                                        <p:strVal val="visible"/>
                                      </p:to>
                                    </p:set>
                                    <p:animEffect filter="fade" transition="in">
                                      <p:cBhvr>
                                        <p:cTn dur="1000"/>
                                        <p:tgtEl>
                                          <p:spTgt spid="68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9" name="Shape 689"/>
        <p:cNvGrpSpPr/>
        <p:nvPr/>
      </p:nvGrpSpPr>
      <p:grpSpPr>
        <a:xfrm>
          <a:off x="0" y="0"/>
          <a:ext cx="0" cy="0"/>
          <a:chOff x="0" y="0"/>
          <a:chExt cx="0" cy="0"/>
        </a:xfrm>
      </p:grpSpPr>
      <p:sp>
        <p:nvSpPr>
          <p:cNvPr id="690" name="Google Shape;690;p25"/>
          <p:cNvSpPr/>
          <p:nvPr/>
        </p:nvSpPr>
        <p:spPr>
          <a:xfrm>
            <a:off x="0" y="0"/>
            <a:ext cx="12192000" cy="6858000"/>
          </a:xfrm>
          <a:prstGeom prst="frame">
            <a:avLst>
              <a:gd fmla="val 3986" name="adj1"/>
            </a:avLst>
          </a:prstGeom>
          <a:blipFill rotWithShape="1">
            <a:blip r:embed="rId3">
              <a:alphaModFix/>
            </a:blip>
            <a:tile algn="tl" flip="none" tx="0" sx="100000" ty="0" sy="100000"/>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Rockwell"/>
              <a:ea typeface="Rockwell"/>
              <a:cs typeface="Rockwell"/>
              <a:sym typeface="Rockwell"/>
            </a:endParaRPr>
          </a:p>
        </p:txBody>
      </p:sp>
      <p:sp>
        <p:nvSpPr>
          <p:cNvPr id="691" name="Google Shape;691;p25"/>
          <p:cNvSpPr txBox="1"/>
          <p:nvPr/>
        </p:nvSpPr>
        <p:spPr>
          <a:xfrm>
            <a:off x="1024368" y="569718"/>
            <a:ext cx="2929970"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tr-TR" sz="2400">
                <a:latin typeface="Rockwell"/>
                <a:ea typeface="Rockwell"/>
                <a:cs typeface="Rockwell"/>
                <a:sym typeface="Rockwell"/>
              </a:rPr>
              <a:t>FINANCE</a:t>
            </a:r>
            <a:endParaRPr b="1" sz="2400">
              <a:latin typeface="Rockwell"/>
              <a:ea typeface="Rockwell"/>
              <a:cs typeface="Rockwell"/>
              <a:sym typeface="Rockwell"/>
            </a:endParaRPr>
          </a:p>
        </p:txBody>
      </p:sp>
      <p:sp>
        <p:nvSpPr>
          <p:cNvPr id="692" name="Google Shape;692;p25"/>
          <p:cNvSpPr txBox="1"/>
          <p:nvPr/>
        </p:nvSpPr>
        <p:spPr>
          <a:xfrm>
            <a:off x="460976" y="523551"/>
            <a:ext cx="631840" cy="55399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tr-TR" sz="3000">
                <a:latin typeface="Rockwell"/>
                <a:ea typeface="Rockwell"/>
                <a:cs typeface="Rockwell"/>
                <a:sym typeface="Rockwell"/>
              </a:rPr>
              <a:t>02</a:t>
            </a:r>
            <a:endParaRPr sz="3000">
              <a:latin typeface="Rockwell"/>
              <a:ea typeface="Rockwell"/>
              <a:cs typeface="Rockwell"/>
              <a:sym typeface="Rockwell"/>
            </a:endParaRPr>
          </a:p>
        </p:txBody>
      </p:sp>
      <p:sp>
        <p:nvSpPr>
          <p:cNvPr id="693" name="Google Shape;693;p25"/>
          <p:cNvSpPr/>
          <p:nvPr/>
        </p:nvSpPr>
        <p:spPr>
          <a:xfrm rot="-946217">
            <a:off x="2137908" y="2536754"/>
            <a:ext cx="527050" cy="885825"/>
          </a:xfrm>
          <a:custGeom>
            <a:rect b="b" l="l" r="r" t="t"/>
            <a:pathLst>
              <a:path extrusionOk="0" h="208" w="124">
                <a:moveTo>
                  <a:pt x="10" y="72"/>
                </a:moveTo>
                <a:cubicBezTo>
                  <a:pt x="10" y="72"/>
                  <a:pt x="10" y="72"/>
                  <a:pt x="10" y="72"/>
                </a:cubicBezTo>
                <a:cubicBezTo>
                  <a:pt x="11" y="76"/>
                  <a:pt x="13" y="75"/>
                  <a:pt x="14" y="80"/>
                </a:cubicBezTo>
                <a:cubicBezTo>
                  <a:pt x="14" y="79"/>
                  <a:pt x="13" y="78"/>
                  <a:pt x="12" y="78"/>
                </a:cubicBezTo>
                <a:cubicBezTo>
                  <a:pt x="13" y="79"/>
                  <a:pt x="14" y="81"/>
                  <a:pt x="15" y="83"/>
                </a:cubicBezTo>
                <a:cubicBezTo>
                  <a:pt x="16" y="84"/>
                  <a:pt x="16" y="85"/>
                  <a:pt x="16" y="82"/>
                </a:cubicBezTo>
                <a:cubicBezTo>
                  <a:pt x="17" y="85"/>
                  <a:pt x="19" y="88"/>
                  <a:pt x="20" y="90"/>
                </a:cubicBezTo>
                <a:cubicBezTo>
                  <a:pt x="24" y="94"/>
                  <a:pt x="24" y="94"/>
                  <a:pt x="24" y="94"/>
                </a:cubicBezTo>
                <a:cubicBezTo>
                  <a:pt x="28" y="91"/>
                  <a:pt x="28" y="91"/>
                  <a:pt x="28" y="91"/>
                </a:cubicBezTo>
                <a:cubicBezTo>
                  <a:pt x="31" y="89"/>
                  <a:pt x="32" y="87"/>
                  <a:pt x="34" y="85"/>
                </a:cubicBezTo>
                <a:cubicBezTo>
                  <a:pt x="35" y="86"/>
                  <a:pt x="34" y="86"/>
                  <a:pt x="35" y="87"/>
                </a:cubicBezTo>
                <a:cubicBezTo>
                  <a:pt x="36" y="86"/>
                  <a:pt x="36" y="86"/>
                  <a:pt x="36" y="85"/>
                </a:cubicBezTo>
                <a:cubicBezTo>
                  <a:pt x="40" y="85"/>
                  <a:pt x="43" y="80"/>
                  <a:pt x="47" y="79"/>
                </a:cubicBezTo>
                <a:cubicBezTo>
                  <a:pt x="46" y="78"/>
                  <a:pt x="45" y="78"/>
                  <a:pt x="46" y="77"/>
                </a:cubicBezTo>
                <a:cubicBezTo>
                  <a:pt x="47" y="77"/>
                  <a:pt x="47" y="79"/>
                  <a:pt x="48" y="78"/>
                </a:cubicBezTo>
                <a:cubicBezTo>
                  <a:pt x="51" y="75"/>
                  <a:pt x="54" y="73"/>
                  <a:pt x="56" y="71"/>
                </a:cubicBezTo>
                <a:cubicBezTo>
                  <a:pt x="59" y="69"/>
                  <a:pt x="62" y="68"/>
                  <a:pt x="64" y="66"/>
                </a:cubicBezTo>
                <a:cubicBezTo>
                  <a:pt x="67" y="65"/>
                  <a:pt x="69" y="64"/>
                  <a:pt x="71" y="63"/>
                </a:cubicBezTo>
                <a:cubicBezTo>
                  <a:pt x="73" y="62"/>
                  <a:pt x="75" y="60"/>
                  <a:pt x="76" y="59"/>
                </a:cubicBezTo>
                <a:cubicBezTo>
                  <a:pt x="76" y="59"/>
                  <a:pt x="77" y="59"/>
                  <a:pt x="77" y="59"/>
                </a:cubicBezTo>
                <a:cubicBezTo>
                  <a:pt x="77" y="63"/>
                  <a:pt x="76" y="67"/>
                  <a:pt x="74" y="68"/>
                </a:cubicBezTo>
                <a:cubicBezTo>
                  <a:pt x="77" y="69"/>
                  <a:pt x="70" y="79"/>
                  <a:pt x="75" y="77"/>
                </a:cubicBezTo>
                <a:cubicBezTo>
                  <a:pt x="74" y="80"/>
                  <a:pt x="70" y="82"/>
                  <a:pt x="72" y="84"/>
                </a:cubicBezTo>
                <a:cubicBezTo>
                  <a:pt x="71" y="84"/>
                  <a:pt x="69" y="82"/>
                  <a:pt x="69" y="85"/>
                </a:cubicBezTo>
                <a:cubicBezTo>
                  <a:pt x="68" y="87"/>
                  <a:pt x="71" y="84"/>
                  <a:pt x="70" y="86"/>
                </a:cubicBezTo>
                <a:cubicBezTo>
                  <a:pt x="69" y="86"/>
                  <a:pt x="70" y="87"/>
                  <a:pt x="71" y="88"/>
                </a:cubicBezTo>
                <a:cubicBezTo>
                  <a:pt x="68" y="86"/>
                  <a:pt x="69" y="92"/>
                  <a:pt x="67" y="92"/>
                </a:cubicBezTo>
                <a:cubicBezTo>
                  <a:pt x="67" y="94"/>
                  <a:pt x="69" y="91"/>
                  <a:pt x="69" y="93"/>
                </a:cubicBezTo>
                <a:cubicBezTo>
                  <a:pt x="68" y="95"/>
                  <a:pt x="64" y="96"/>
                  <a:pt x="66" y="99"/>
                </a:cubicBezTo>
                <a:cubicBezTo>
                  <a:pt x="61" y="102"/>
                  <a:pt x="61" y="104"/>
                  <a:pt x="62" y="108"/>
                </a:cubicBezTo>
                <a:cubicBezTo>
                  <a:pt x="61" y="108"/>
                  <a:pt x="60" y="107"/>
                  <a:pt x="59" y="108"/>
                </a:cubicBezTo>
                <a:cubicBezTo>
                  <a:pt x="61" y="111"/>
                  <a:pt x="55" y="114"/>
                  <a:pt x="55" y="116"/>
                </a:cubicBezTo>
                <a:cubicBezTo>
                  <a:pt x="56" y="116"/>
                  <a:pt x="56" y="115"/>
                  <a:pt x="57" y="116"/>
                </a:cubicBezTo>
                <a:cubicBezTo>
                  <a:pt x="56" y="117"/>
                  <a:pt x="56" y="119"/>
                  <a:pt x="56" y="121"/>
                </a:cubicBezTo>
                <a:cubicBezTo>
                  <a:pt x="55" y="121"/>
                  <a:pt x="55" y="119"/>
                  <a:pt x="54" y="119"/>
                </a:cubicBezTo>
                <a:cubicBezTo>
                  <a:pt x="51" y="122"/>
                  <a:pt x="58" y="122"/>
                  <a:pt x="53" y="122"/>
                </a:cubicBezTo>
                <a:cubicBezTo>
                  <a:pt x="52" y="124"/>
                  <a:pt x="54" y="125"/>
                  <a:pt x="52" y="127"/>
                </a:cubicBezTo>
                <a:cubicBezTo>
                  <a:pt x="54" y="127"/>
                  <a:pt x="56" y="127"/>
                  <a:pt x="56" y="128"/>
                </a:cubicBezTo>
                <a:cubicBezTo>
                  <a:pt x="55" y="128"/>
                  <a:pt x="55" y="129"/>
                  <a:pt x="54" y="129"/>
                </a:cubicBezTo>
                <a:cubicBezTo>
                  <a:pt x="53" y="128"/>
                  <a:pt x="53" y="127"/>
                  <a:pt x="51" y="129"/>
                </a:cubicBezTo>
                <a:cubicBezTo>
                  <a:pt x="52" y="129"/>
                  <a:pt x="53" y="129"/>
                  <a:pt x="53" y="130"/>
                </a:cubicBezTo>
                <a:cubicBezTo>
                  <a:pt x="50" y="129"/>
                  <a:pt x="49" y="132"/>
                  <a:pt x="48" y="133"/>
                </a:cubicBezTo>
                <a:cubicBezTo>
                  <a:pt x="48" y="136"/>
                  <a:pt x="51" y="132"/>
                  <a:pt x="51" y="135"/>
                </a:cubicBezTo>
                <a:cubicBezTo>
                  <a:pt x="50" y="136"/>
                  <a:pt x="49" y="138"/>
                  <a:pt x="48" y="136"/>
                </a:cubicBezTo>
                <a:cubicBezTo>
                  <a:pt x="48" y="138"/>
                  <a:pt x="48" y="138"/>
                  <a:pt x="48" y="139"/>
                </a:cubicBezTo>
                <a:cubicBezTo>
                  <a:pt x="48" y="140"/>
                  <a:pt x="48" y="140"/>
                  <a:pt x="48" y="142"/>
                </a:cubicBezTo>
                <a:cubicBezTo>
                  <a:pt x="45" y="142"/>
                  <a:pt x="47" y="146"/>
                  <a:pt x="45" y="147"/>
                </a:cubicBezTo>
                <a:cubicBezTo>
                  <a:pt x="46" y="149"/>
                  <a:pt x="43" y="150"/>
                  <a:pt x="45" y="153"/>
                </a:cubicBezTo>
                <a:cubicBezTo>
                  <a:pt x="44" y="151"/>
                  <a:pt x="44" y="151"/>
                  <a:pt x="43" y="153"/>
                </a:cubicBezTo>
                <a:cubicBezTo>
                  <a:pt x="43" y="153"/>
                  <a:pt x="44" y="153"/>
                  <a:pt x="44" y="154"/>
                </a:cubicBezTo>
                <a:cubicBezTo>
                  <a:pt x="43" y="154"/>
                  <a:pt x="42" y="154"/>
                  <a:pt x="41" y="155"/>
                </a:cubicBezTo>
                <a:cubicBezTo>
                  <a:pt x="42" y="155"/>
                  <a:pt x="42" y="156"/>
                  <a:pt x="41" y="156"/>
                </a:cubicBezTo>
                <a:cubicBezTo>
                  <a:pt x="45" y="159"/>
                  <a:pt x="40" y="161"/>
                  <a:pt x="39" y="164"/>
                </a:cubicBezTo>
                <a:cubicBezTo>
                  <a:pt x="40" y="165"/>
                  <a:pt x="41" y="165"/>
                  <a:pt x="40" y="166"/>
                </a:cubicBezTo>
                <a:cubicBezTo>
                  <a:pt x="39" y="164"/>
                  <a:pt x="39" y="167"/>
                  <a:pt x="40" y="168"/>
                </a:cubicBezTo>
                <a:cubicBezTo>
                  <a:pt x="39" y="169"/>
                  <a:pt x="38" y="172"/>
                  <a:pt x="37" y="172"/>
                </a:cubicBezTo>
                <a:cubicBezTo>
                  <a:pt x="37" y="176"/>
                  <a:pt x="37" y="180"/>
                  <a:pt x="36" y="183"/>
                </a:cubicBezTo>
                <a:cubicBezTo>
                  <a:pt x="36" y="186"/>
                  <a:pt x="35" y="190"/>
                  <a:pt x="37" y="194"/>
                </a:cubicBezTo>
                <a:cubicBezTo>
                  <a:pt x="35" y="194"/>
                  <a:pt x="35" y="194"/>
                  <a:pt x="35" y="194"/>
                </a:cubicBezTo>
                <a:cubicBezTo>
                  <a:pt x="35" y="196"/>
                  <a:pt x="36" y="197"/>
                  <a:pt x="37" y="200"/>
                </a:cubicBezTo>
                <a:cubicBezTo>
                  <a:pt x="39" y="203"/>
                  <a:pt x="39" y="203"/>
                  <a:pt x="39" y="203"/>
                </a:cubicBezTo>
                <a:cubicBezTo>
                  <a:pt x="43" y="203"/>
                  <a:pt x="43" y="203"/>
                  <a:pt x="43" y="203"/>
                </a:cubicBezTo>
                <a:cubicBezTo>
                  <a:pt x="44" y="203"/>
                  <a:pt x="45" y="203"/>
                  <a:pt x="46" y="202"/>
                </a:cubicBezTo>
                <a:cubicBezTo>
                  <a:pt x="46" y="204"/>
                  <a:pt x="47" y="204"/>
                  <a:pt x="49" y="204"/>
                </a:cubicBezTo>
                <a:cubicBezTo>
                  <a:pt x="50" y="204"/>
                  <a:pt x="52" y="204"/>
                  <a:pt x="50" y="205"/>
                </a:cubicBezTo>
                <a:cubicBezTo>
                  <a:pt x="51" y="206"/>
                  <a:pt x="51" y="205"/>
                  <a:pt x="52" y="205"/>
                </a:cubicBezTo>
                <a:cubicBezTo>
                  <a:pt x="52" y="204"/>
                  <a:pt x="53" y="204"/>
                  <a:pt x="54" y="204"/>
                </a:cubicBezTo>
                <a:cubicBezTo>
                  <a:pt x="54" y="205"/>
                  <a:pt x="53" y="205"/>
                  <a:pt x="52" y="206"/>
                </a:cubicBezTo>
                <a:cubicBezTo>
                  <a:pt x="53" y="206"/>
                  <a:pt x="54" y="207"/>
                  <a:pt x="55" y="207"/>
                </a:cubicBezTo>
                <a:cubicBezTo>
                  <a:pt x="57" y="208"/>
                  <a:pt x="58" y="208"/>
                  <a:pt x="60" y="208"/>
                </a:cubicBezTo>
                <a:cubicBezTo>
                  <a:pt x="63" y="208"/>
                  <a:pt x="65" y="207"/>
                  <a:pt x="67" y="206"/>
                </a:cubicBezTo>
                <a:cubicBezTo>
                  <a:pt x="70" y="204"/>
                  <a:pt x="71" y="203"/>
                  <a:pt x="73" y="201"/>
                </a:cubicBezTo>
                <a:cubicBezTo>
                  <a:pt x="74" y="200"/>
                  <a:pt x="74" y="200"/>
                  <a:pt x="74" y="200"/>
                </a:cubicBezTo>
                <a:cubicBezTo>
                  <a:pt x="74" y="199"/>
                  <a:pt x="74" y="199"/>
                  <a:pt x="74" y="199"/>
                </a:cubicBezTo>
                <a:cubicBezTo>
                  <a:pt x="75" y="197"/>
                  <a:pt x="75" y="196"/>
                  <a:pt x="77" y="194"/>
                </a:cubicBezTo>
                <a:cubicBezTo>
                  <a:pt x="75" y="191"/>
                  <a:pt x="79" y="186"/>
                  <a:pt x="78" y="183"/>
                </a:cubicBezTo>
                <a:cubicBezTo>
                  <a:pt x="78" y="185"/>
                  <a:pt x="80" y="183"/>
                  <a:pt x="80" y="181"/>
                </a:cubicBezTo>
                <a:cubicBezTo>
                  <a:pt x="79" y="178"/>
                  <a:pt x="78" y="179"/>
                  <a:pt x="77" y="177"/>
                </a:cubicBezTo>
                <a:cubicBezTo>
                  <a:pt x="80" y="177"/>
                  <a:pt x="79" y="179"/>
                  <a:pt x="81" y="180"/>
                </a:cubicBezTo>
                <a:cubicBezTo>
                  <a:pt x="82" y="175"/>
                  <a:pt x="82" y="176"/>
                  <a:pt x="84" y="173"/>
                </a:cubicBezTo>
                <a:cubicBezTo>
                  <a:pt x="84" y="173"/>
                  <a:pt x="84" y="172"/>
                  <a:pt x="84" y="171"/>
                </a:cubicBezTo>
                <a:cubicBezTo>
                  <a:pt x="84" y="169"/>
                  <a:pt x="82" y="172"/>
                  <a:pt x="83" y="170"/>
                </a:cubicBezTo>
                <a:cubicBezTo>
                  <a:pt x="84" y="171"/>
                  <a:pt x="82" y="167"/>
                  <a:pt x="84" y="168"/>
                </a:cubicBezTo>
                <a:cubicBezTo>
                  <a:pt x="84" y="169"/>
                  <a:pt x="84" y="170"/>
                  <a:pt x="85" y="169"/>
                </a:cubicBezTo>
                <a:cubicBezTo>
                  <a:pt x="84" y="168"/>
                  <a:pt x="85" y="168"/>
                  <a:pt x="86" y="167"/>
                </a:cubicBezTo>
                <a:cubicBezTo>
                  <a:pt x="85" y="166"/>
                  <a:pt x="84" y="167"/>
                  <a:pt x="84" y="166"/>
                </a:cubicBezTo>
                <a:cubicBezTo>
                  <a:pt x="85" y="166"/>
                  <a:pt x="84" y="164"/>
                  <a:pt x="86" y="166"/>
                </a:cubicBezTo>
                <a:cubicBezTo>
                  <a:pt x="87" y="163"/>
                  <a:pt x="87" y="161"/>
                  <a:pt x="86" y="159"/>
                </a:cubicBezTo>
                <a:cubicBezTo>
                  <a:pt x="87" y="158"/>
                  <a:pt x="87" y="159"/>
                  <a:pt x="88" y="158"/>
                </a:cubicBezTo>
                <a:cubicBezTo>
                  <a:pt x="90" y="156"/>
                  <a:pt x="88" y="148"/>
                  <a:pt x="91" y="150"/>
                </a:cubicBezTo>
                <a:cubicBezTo>
                  <a:pt x="92" y="146"/>
                  <a:pt x="89" y="148"/>
                  <a:pt x="89" y="147"/>
                </a:cubicBezTo>
                <a:cubicBezTo>
                  <a:pt x="91" y="145"/>
                  <a:pt x="96" y="135"/>
                  <a:pt x="92" y="137"/>
                </a:cubicBezTo>
                <a:cubicBezTo>
                  <a:pt x="92" y="134"/>
                  <a:pt x="96" y="135"/>
                  <a:pt x="94" y="132"/>
                </a:cubicBezTo>
                <a:cubicBezTo>
                  <a:pt x="93" y="134"/>
                  <a:pt x="94" y="131"/>
                  <a:pt x="92" y="132"/>
                </a:cubicBezTo>
                <a:cubicBezTo>
                  <a:pt x="93" y="131"/>
                  <a:pt x="91" y="129"/>
                  <a:pt x="92" y="129"/>
                </a:cubicBezTo>
                <a:cubicBezTo>
                  <a:pt x="92" y="133"/>
                  <a:pt x="94" y="131"/>
                  <a:pt x="96" y="133"/>
                </a:cubicBezTo>
                <a:cubicBezTo>
                  <a:pt x="95" y="128"/>
                  <a:pt x="97" y="126"/>
                  <a:pt x="96" y="123"/>
                </a:cubicBezTo>
                <a:cubicBezTo>
                  <a:pt x="98" y="119"/>
                  <a:pt x="98" y="119"/>
                  <a:pt x="101" y="115"/>
                </a:cubicBezTo>
                <a:cubicBezTo>
                  <a:pt x="100" y="113"/>
                  <a:pt x="99" y="115"/>
                  <a:pt x="99" y="113"/>
                </a:cubicBezTo>
                <a:cubicBezTo>
                  <a:pt x="99" y="111"/>
                  <a:pt x="101" y="112"/>
                  <a:pt x="101" y="112"/>
                </a:cubicBezTo>
                <a:cubicBezTo>
                  <a:pt x="102" y="108"/>
                  <a:pt x="102" y="108"/>
                  <a:pt x="102" y="108"/>
                </a:cubicBezTo>
                <a:cubicBezTo>
                  <a:pt x="100" y="106"/>
                  <a:pt x="103" y="109"/>
                  <a:pt x="101" y="109"/>
                </a:cubicBezTo>
                <a:cubicBezTo>
                  <a:pt x="101" y="106"/>
                  <a:pt x="105" y="103"/>
                  <a:pt x="103" y="100"/>
                </a:cubicBezTo>
                <a:cubicBezTo>
                  <a:pt x="107" y="94"/>
                  <a:pt x="107" y="89"/>
                  <a:pt x="108" y="81"/>
                </a:cubicBezTo>
                <a:cubicBezTo>
                  <a:pt x="109" y="81"/>
                  <a:pt x="109" y="84"/>
                  <a:pt x="110" y="82"/>
                </a:cubicBezTo>
                <a:cubicBezTo>
                  <a:pt x="109" y="80"/>
                  <a:pt x="109" y="80"/>
                  <a:pt x="108" y="79"/>
                </a:cubicBezTo>
                <a:cubicBezTo>
                  <a:pt x="109" y="79"/>
                  <a:pt x="109" y="77"/>
                  <a:pt x="111" y="78"/>
                </a:cubicBezTo>
                <a:cubicBezTo>
                  <a:pt x="111" y="76"/>
                  <a:pt x="111" y="74"/>
                  <a:pt x="110" y="72"/>
                </a:cubicBezTo>
                <a:cubicBezTo>
                  <a:pt x="112" y="71"/>
                  <a:pt x="111" y="68"/>
                  <a:pt x="112" y="64"/>
                </a:cubicBezTo>
                <a:cubicBezTo>
                  <a:pt x="115" y="64"/>
                  <a:pt x="114" y="61"/>
                  <a:pt x="114" y="58"/>
                </a:cubicBezTo>
                <a:cubicBezTo>
                  <a:pt x="116" y="58"/>
                  <a:pt x="114" y="56"/>
                  <a:pt x="116" y="56"/>
                </a:cubicBezTo>
                <a:cubicBezTo>
                  <a:pt x="114" y="54"/>
                  <a:pt x="118" y="52"/>
                  <a:pt x="119" y="49"/>
                </a:cubicBezTo>
                <a:cubicBezTo>
                  <a:pt x="118" y="49"/>
                  <a:pt x="117" y="44"/>
                  <a:pt x="119" y="46"/>
                </a:cubicBezTo>
                <a:cubicBezTo>
                  <a:pt x="121" y="42"/>
                  <a:pt x="122" y="36"/>
                  <a:pt x="119" y="34"/>
                </a:cubicBezTo>
                <a:cubicBezTo>
                  <a:pt x="124" y="36"/>
                  <a:pt x="120" y="29"/>
                  <a:pt x="122" y="28"/>
                </a:cubicBezTo>
                <a:cubicBezTo>
                  <a:pt x="119" y="27"/>
                  <a:pt x="121" y="21"/>
                  <a:pt x="120" y="16"/>
                </a:cubicBezTo>
                <a:cubicBezTo>
                  <a:pt x="119" y="16"/>
                  <a:pt x="119" y="15"/>
                  <a:pt x="118" y="14"/>
                </a:cubicBezTo>
                <a:cubicBezTo>
                  <a:pt x="119" y="14"/>
                  <a:pt x="119" y="15"/>
                  <a:pt x="120" y="15"/>
                </a:cubicBezTo>
                <a:cubicBezTo>
                  <a:pt x="119" y="10"/>
                  <a:pt x="117" y="6"/>
                  <a:pt x="116" y="3"/>
                </a:cubicBezTo>
                <a:cubicBezTo>
                  <a:pt x="114" y="0"/>
                  <a:pt x="114" y="0"/>
                  <a:pt x="114" y="0"/>
                </a:cubicBezTo>
                <a:cubicBezTo>
                  <a:pt x="112" y="1"/>
                  <a:pt x="112" y="1"/>
                  <a:pt x="112" y="1"/>
                </a:cubicBezTo>
                <a:cubicBezTo>
                  <a:pt x="107" y="2"/>
                  <a:pt x="104" y="4"/>
                  <a:pt x="101" y="7"/>
                </a:cubicBezTo>
                <a:cubicBezTo>
                  <a:pt x="98" y="10"/>
                  <a:pt x="95" y="13"/>
                  <a:pt x="93" y="16"/>
                </a:cubicBezTo>
                <a:cubicBezTo>
                  <a:pt x="95" y="17"/>
                  <a:pt x="96" y="20"/>
                  <a:pt x="97" y="19"/>
                </a:cubicBezTo>
                <a:cubicBezTo>
                  <a:pt x="98" y="15"/>
                  <a:pt x="101" y="13"/>
                  <a:pt x="103" y="11"/>
                </a:cubicBezTo>
                <a:cubicBezTo>
                  <a:pt x="105" y="10"/>
                  <a:pt x="107" y="10"/>
                  <a:pt x="109" y="9"/>
                </a:cubicBezTo>
                <a:cubicBezTo>
                  <a:pt x="109" y="10"/>
                  <a:pt x="110" y="12"/>
                  <a:pt x="110" y="13"/>
                </a:cubicBezTo>
                <a:cubicBezTo>
                  <a:pt x="111" y="12"/>
                  <a:pt x="112" y="13"/>
                  <a:pt x="113" y="14"/>
                </a:cubicBezTo>
                <a:cubicBezTo>
                  <a:pt x="113" y="15"/>
                  <a:pt x="112" y="15"/>
                  <a:pt x="112" y="18"/>
                </a:cubicBezTo>
                <a:cubicBezTo>
                  <a:pt x="111" y="17"/>
                  <a:pt x="110" y="18"/>
                  <a:pt x="110" y="19"/>
                </a:cubicBezTo>
                <a:cubicBezTo>
                  <a:pt x="111" y="19"/>
                  <a:pt x="110" y="21"/>
                  <a:pt x="111" y="21"/>
                </a:cubicBezTo>
                <a:cubicBezTo>
                  <a:pt x="110" y="18"/>
                  <a:pt x="114" y="18"/>
                  <a:pt x="114" y="20"/>
                </a:cubicBezTo>
                <a:cubicBezTo>
                  <a:pt x="112" y="18"/>
                  <a:pt x="112" y="22"/>
                  <a:pt x="110" y="22"/>
                </a:cubicBezTo>
                <a:cubicBezTo>
                  <a:pt x="111" y="22"/>
                  <a:pt x="109" y="24"/>
                  <a:pt x="110" y="26"/>
                </a:cubicBezTo>
                <a:cubicBezTo>
                  <a:pt x="112" y="25"/>
                  <a:pt x="113" y="29"/>
                  <a:pt x="111" y="30"/>
                </a:cubicBezTo>
                <a:cubicBezTo>
                  <a:pt x="110" y="28"/>
                  <a:pt x="113" y="27"/>
                  <a:pt x="110" y="27"/>
                </a:cubicBezTo>
                <a:cubicBezTo>
                  <a:pt x="110" y="30"/>
                  <a:pt x="111" y="31"/>
                  <a:pt x="113" y="33"/>
                </a:cubicBezTo>
                <a:cubicBezTo>
                  <a:pt x="112" y="31"/>
                  <a:pt x="113" y="30"/>
                  <a:pt x="113" y="29"/>
                </a:cubicBezTo>
                <a:cubicBezTo>
                  <a:pt x="113" y="27"/>
                  <a:pt x="113" y="26"/>
                  <a:pt x="112" y="24"/>
                </a:cubicBezTo>
                <a:cubicBezTo>
                  <a:pt x="114" y="26"/>
                  <a:pt x="112" y="23"/>
                  <a:pt x="112" y="22"/>
                </a:cubicBezTo>
                <a:cubicBezTo>
                  <a:pt x="114" y="23"/>
                  <a:pt x="112" y="20"/>
                  <a:pt x="114" y="21"/>
                </a:cubicBezTo>
                <a:cubicBezTo>
                  <a:pt x="115" y="24"/>
                  <a:pt x="115" y="28"/>
                  <a:pt x="114" y="33"/>
                </a:cubicBezTo>
                <a:cubicBezTo>
                  <a:pt x="114" y="37"/>
                  <a:pt x="113" y="42"/>
                  <a:pt x="112" y="47"/>
                </a:cubicBezTo>
                <a:cubicBezTo>
                  <a:pt x="110" y="51"/>
                  <a:pt x="109" y="56"/>
                  <a:pt x="107" y="61"/>
                </a:cubicBezTo>
                <a:cubicBezTo>
                  <a:pt x="105" y="65"/>
                  <a:pt x="104" y="69"/>
                  <a:pt x="102" y="73"/>
                </a:cubicBezTo>
                <a:cubicBezTo>
                  <a:pt x="104" y="75"/>
                  <a:pt x="100" y="77"/>
                  <a:pt x="102" y="81"/>
                </a:cubicBezTo>
                <a:cubicBezTo>
                  <a:pt x="100" y="80"/>
                  <a:pt x="100" y="81"/>
                  <a:pt x="99" y="81"/>
                </a:cubicBezTo>
                <a:cubicBezTo>
                  <a:pt x="99" y="80"/>
                  <a:pt x="101" y="79"/>
                  <a:pt x="100" y="79"/>
                </a:cubicBezTo>
                <a:cubicBezTo>
                  <a:pt x="98" y="82"/>
                  <a:pt x="97" y="81"/>
                  <a:pt x="95" y="83"/>
                </a:cubicBezTo>
                <a:cubicBezTo>
                  <a:pt x="96" y="84"/>
                  <a:pt x="97" y="83"/>
                  <a:pt x="98" y="83"/>
                </a:cubicBezTo>
                <a:cubicBezTo>
                  <a:pt x="97" y="84"/>
                  <a:pt x="98" y="84"/>
                  <a:pt x="98" y="85"/>
                </a:cubicBezTo>
                <a:cubicBezTo>
                  <a:pt x="96" y="86"/>
                  <a:pt x="95" y="91"/>
                  <a:pt x="96" y="97"/>
                </a:cubicBezTo>
                <a:cubicBezTo>
                  <a:pt x="95" y="97"/>
                  <a:pt x="95" y="97"/>
                  <a:pt x="94" y="97"/>
                </a:cubicBezTo>
                <a:cubicBezTo>
                  <a:pt x="95" y="97"/>
                  <a:pt x="95" y="96"/>
                  <a:pt x="94" y="95"/>
                </a:cubicBezTo>
                <a:cubicBezTo>
                  <a:pt x="93" y="99"/>
                  <a:pt x="96" y="97"/>
                  <a:pt x="96" y="98"/>
                </a:cubicBezTo>
                <a:cubicBezTo>
                  <a:pt x="95" y="100"/>
                  <a:pt x="94" y="96"/>
                  <a:pt x="93" y="98"/>
                </a:cubicBezTo>
                <a:cubicBezTo>
                  <a:pt x="93" y="100"/>
                  <a:pt x="95" y="100"/>
                  <a:pt x="95" y="102"/>
                </a:cubicBezTo>
                <a:cubicBezTo>
                  <a:pt x="93" y="101"/>
                  <a:pt x="91" y="103"/>
                  <a:pt x="90" y="104"/>
                </a:cubicBezTo>
                <a:cubicBezTo>
                  <a:pt x="91" y="106"/>
                  <a:pt x="87" y="105"/>
                  <a:pt x="90" y="108"/>
                </a:cubicBezTo>
                <a:cubicBezTo>
                  <a:pt x="85" y="112"/>
                  <a:pt x="92" y="116"/>
                  <a:pt x="89" y="120"/>
                </a:cubicBezTo>
                <a:cubicBezTo>
                  <a:pt x="86" y="119"/>
                  <a:pt x="90" y="118"/>
                  <a:pt x="88" y="116"/>
                </a:cubicBezTo>
                <a:cubicBezTo>
                  <a:pt x="87" y="119"/>
                  <a:pt x="87" y="121"/>
                  <a:pt x="87" y="123"/>
                </a:cubicBezTo>
                <a:cubicBezTo>
                  <a:pt x="86" y="122"/>
                  <a:pt x="86" y="123"/>
                  <a:pt x="85" y="124"/>
                </a:cubicBezTo>
                <a:cubicBezTo>
                  <a:pt x="86" y="127"/>
                  <a:pt x="83" y="129"/>
                  <a:pt x="85" y="132"/>
                </a:cubicBezTo>
                <a:cubicBezTo>
                  <a:pt x="85" y="133"/>
                  <a:pt x="84" y="134"/>
                  <a:pt x="85" y="135"/>
                </a:cubicBezTo>
                <a:cubicBezTo>
                  <a:pt x="85" y="134"/>
                  <a:pt x="86" y="134"/>
                  <a:pt x="85" y="135"/>
                </a:cubicBezTo>
                <a:cubicBezTo>
                  <a:pt x="84" y="135"/>
                  <a:pt x="84" y="135"/>
                  <a:pt x="83" y="135"/>
                </a:cubicBezTo>
                <a:cubicBezTo>
                  <a:pt x="82" y="138"/>
                  <a:pt x="80" y="139"/>
                  <a:pt x="81" y="140"/>
                </a:cubicBezTo>
                <a:cubicBezTo>
                  <a:pt x="82" y="141"/>
                  <a:pt x="82" y="141"/>
                  <a:pt x="82" y="141"/>
                </a:cubicBezTo>
                <a:cubicBezTo>
                  <a:pt x="82" y="140"/>
                  <a:pt x="83" y="140"/>
                  <a:pt x="83" y="140"/>
                </a:cubicBezTo>
                <a:cubicBezTo>
                  <a:pt x="84" y="138"/>
                  <a:pt x="83" y="138"/>
                  <a:pt x="83" y="137"/>
                </a:cubicBezTo>
                <a:cubicBezTo>
                  <a:pt x="83" y="138"/>
                  <a:pt x="84" y="138"/>
                  <a:pt x="84" y="139"/>
                </a:cubicBezTo>
                <a:cubicBezTo>
                  <a:pt x="82" y="141"/>
                  <a:pt x="85" y="145"/>
                  <a:pt x="81" y="146"/>
                </a:cubicBezTo>
                <a:cubicBezTo>
                  <a:pt x="83" y="146"/>
                  <a:pt x="83" y="150"/>
                  <a:pt x="85" y="146"/>
                </a:cubicBezTo>
                <a:cubicBezTo>
                  <a:pt x="82" y="145"/>
                  <a:pt x="85" y="148"/>
                  <a:pt x="83" y="147"/>
                </a:cubicBezTo>
                <a:cubicBezTo>
                  <a:pt x="83" y="147"/>
                  <a:pt x="83" y="146"/>
                  <a:pt x="83" y="146"/>
                </a:cubicBezTo>
                <a:cubicBezTo>
                  <a:pt x="84" y="145"/>
                  <a:pt x="85" y="144"/>
                  <a:pt x="86" y="143"/>
                </a:cubicBezTo>
                <a:cubicBezTo>
                  <a:pt x="85" y="149"/>
                  <a:pt x="84" y="152"/>
                  <a:pt x="83" y="158"/>
                </a:cubicBezTo>
                <a:cubicBezTo>
                  <a:pt x="79" y="156"/>
                  <a:pt x="81" y="162"/>
                  <a:pt x="78" y="162"/>
                </a:cubicBezTo>
                <a:cubicBezTo>
                  <a:pt x="78" y="161"/>
                  <a:pt x="78" y="160"/>
                  <a:pt x="78" y="159"/>
                </a:cubicBezTo>
                <a:cubicBezTo>
                  <a:pt x="77" y="160"/>
                  <a:pt x="77" y="160"/>
                  <a:pt x="76" y="160"/>
                </a:cubicBezTo>
                <a:cubicBezTo>
                  <a:pt x="76" y="161"/>
                  <a:pt x="75" y="162"/>
                  <a:pt x="76" y="163"/>
                </a:cubicBezTo>
                <a:cubicBezTo>
                  <a:pt x="78" y="156"/>
                  <a:pt x="77" y="167"/>
                  <a:pt x="79" y="165"/>
                </a:cubicBezTo>
                <a:cubicBezTo>
                  <a:pt x="76" y="168"/>
                  <a:pt x="78" y="167"/>
                  <a:pt x="79" y="171"/>
                </a:cubicBezTo>
                <a:cubicBezTo>
                  <a:pt x="76" y="169"/>
                  <a:pt x="79" y="175"/>
                  <a:pt x="76" y="174"/>
                </a:cubicBezTo>
                <a:cubicBezTo>
                  <a:pt x="77" y="173"/>
                  <a:pt x="77" y="170"/>
                  <a:pt x="77" y="169"/>
                </a:cubicBezTo>
                <a:cubicBezTo>
                  <a:pt x="74" y="172"/>
                  <a:pt x="75" y="176"/>
                  <a:pt x="76" y="178"/>
                </a:cubicBezTo>
                <a:cubicBezTo>
                  <a:pt x="74" y="178"/>
                  <a:pt x="74" y="175"/>
                  <a:pt x="73" y="177"/>
                </a:cubicBezTo>
                <a:cubicBezTo>
                  <a:pt x="75" y="181"/>
                  <a:pt x="72" y="187"/>
                  <a:pt x="70" y="191"/>
                </a:cubicBezTo>
                <a:cubicBezTo>
                  <a:pt x="71" y="192"/>
                  <a:pt x="73" y="192"/>
                  <a:pt x="73" y="194"/>
                </a:cubicBezTo>
                <a:cubicBezTo>
                  <a:pt x="72" y="194"/>
                  <a:pt x="72" y="194"/>
                  <a:pt x="71" y="194"/>
                </a:cubicBezTo>
                <a:cubicBezTo>
                  <a:pt x="72" y="193"/>
                  <a:pt x="73" y="193"/>
                  <a:pt x="71" y="193"/>
                </a:cubicBezTo>
                <a:cubicBezTo>
                  <a:pt x="71" y="194"/>
                  <a:pt x="67" y="194"/>
                  <a:pt x="68" y="196"/>
                </a:cubicBezTo>
                <a:cubicBezTo>
                  <a:pt x="69" y="195"/>
                  <a:pt x="69" y="196"/>
                  <a:pt x="69" y="197"/>
                </a:cubicBezTo>
                <a:cubicBezTo>
                  <a:pt x="69" y="197"/>
                  <a:pt x="69" y="197"/>
                  <a:pt x="69" y="197"/>
                </a:cubicBezTo>
                <a:cubicBezTo>
                  <a:pt x="69" y="197"/>
                  <a:pt x="69" y="197"/>
                  <a:pt x="69" y="197"/>
                </a:cubicBezTo>
                <a:cubicBezTo>
                  <a:pt x="68" y="198"/>
                  <a:pt x="67" y="198"/>
                  <a:pt x="67" y="198"/>
                </a:cubicBezTo>
                <a:cubicBezTo>
                  <a:pt x="67" y="200"/>
                  <a:pt x="70" y="198"/>
                  <a:pt x="68" y="200"/>
                </a:cubicBezTo>
                <a:cubicBezTo>
                  <a:pt x="67" y="198"/>
                  <a:pt x="68" y="201"/>
                  <a:pt x="67" y="201"/>
                </a:cubicBezTo>
                <a:cubicBezTo>
                  <a:pt x="66" y="201"/>
                  <a:pt x="65" y="201"/>
                  <a:pt x="65" y="201"/>
                </a:cubicBezTo>
                <a:cubicBezTo>
                  <a:pt x="65" y="202"/>
                  <a:pt x="64" y="202"/>
                  <a:pt x="63" y="202"/>
                </a:cubicBezTo>
                <a:cubicBezTo>
                  <a:pt x="63" y="202"/>
                  <a:pt x="62" y="202"/>
                  <a:pt x="61" y="202"/>
                </a:cubicBezTo>
                <a:cubicBezTo>
                  <a:pt x="63" y="203"/>
                  <a:pt x="61" y="204"/>
                  <a:pt x="60" y="204"/>
                </a:cubicBezTo>
                <a:cubicBezTo>
                  <a:pt x="59" y="204"/>
                  <a:pt x="58" y="203"/>
                  <a:pt x="57" y="204"/>
                </a:cubicBezTo>
                <a:cubicBezTo>
                  <a:pt x="58" y="204"/>
                  <a:pt x="59" y="205"/>
                  <a:pt x="57" y="205"/>
                </a:cubicBezTo>
                <a:cubicBezTo>
                  <a:pt x="56" y="204"/>
                  <a:pt x="57" y="203"/>
                  <a:pt x="57" y="202"/>
                </a:cubicBezTo>
                <a:cubicBezTo>
                  <a:pt x="57" y="201"/>
                  <a:pt x="58" y="200"/>
                  <a:pt x="56" y="200"/>
                </a:cubicBezTo>
                <a:cubicBezTo>
                  <a:pt x="55" y="200"/>
                  <a:pt x="55" y="199"/>
                  <a:pt x="53" y="198"/>
                </a:cubicBezTo>
                <a:cubicBezTo>
                  <a:pt x="53" y="198"/>
                  <a:pt x="54" y="197"/>
                  <a:pt x="54" y="197"/>
                </a:cubicBezTo>
                <a:cubicBezTo>
                  <a:pt x="50" y="195"/>
                  <a:pt x="48" y="195"/>
                  <a:pt x="45" y="196"/>
                </a:cubicBezTo>
                <a:cubicBezTo>
                  <a:pt x="45" y="196"/>
                  <a:pt x="44" y="196"/>
                  <a:pt x="44" y="195"/>
                </a:cubicBezTo>
                <a:cubicBezTo>
                  <a:pt x="44" y="194"/>
                  <a:pt x="44" y="193"/>
                  <a:pt x="45" y="192"/>
                </a:cubicBezTo>
                <a:cubicBezTo>
                  <a:pt x="45" y="191"/>
                  <a:pt x="45" y="190"/>
                  <a:pt x="45" y="188"/>
                </a:cubicBezTo>
                <a:cubicBezTo>
                  <a:pt x="43" y="188"/>
                  <a:pt x="44" y="185"/>
                  <a:pt x="46" y="182"/>
                </a:cubicBezTo>
                <a:cubicBezTo>
                  <a:pt x="47" y="179"/>
                  <a:pt x="48" y="175"/>
                  <a:pt x="47" y="174"/>
                </a:cubicBezTo>
                <a:cubicBezTo>
                  <a:pt x="47" y="172"/>
                  <a:pt x="49" y="172"/>
                  <a:pt x="50" y="171"/>
                </a:cubicBezTo>
                <a:cubicBezTo>
                  <a:pt x="49" y="171"/>
                  <a:pt x="48" y="170"/>
                  <a:pt x="48" y="169"/>
                </a:cubicBezTo>
                <a:cubicBezTo>
                  <a:pt x="51" y="170"/>
                  <a:pt x="48" y="166"/>
                  <a:pt x="50" y="167"/>
                </a:cubicBezTo>
                <a:cubicBezTo>
                  <a:pt x="48" y="165"/>
                  <a:pt x="50" y="164"/>
                  <a:pt x="47" y="163"/>
                </a:cubicBezTo>
                <a:cubicBezTo>
                  <a:pt x="48" y="162"/>
                  <a:pt x="48" y="162"/>
                  <a:pt x="48" y="161"/>
                </a:cubicBezTo>
                <a:cubicBezTo>
                  <a:pt x="50" y="160"/>
                  <a:pt x="50" y="164"/>
                  <a:pt x="50" y="162"/>
                </a:cubicBezTo>
                <a:cubicBezTo>
                  <a:pt x="48" y="161"/>
                  <a:pt x="53" y="160"/>
                  <a:pt x="50" y="159"/>
                </a:cubicBezTo>
                <a:cubicBezTo>
                  <a:pt x="51" y="161"/>
                  <a:pt x="47" y="160"/>
                  <a:pt x="48" y="158"/>
                </a:cubicBezTo>
                <a:cubicBezTo>
                  <a:pt x="52" y="160"/>
                  <a:pt x="48" y="158"/>
                  <a:pt x="49" y="156"/>
                </a:cubicBezTo>
                <a:cubicBezTo>
                  <a:pt x="50" y="158"/>
                  <a:pt x="50" y="155"/>
                  <a:pt x="52" y="156"/>
                </a:cubicBezTo>
                <a:cubicBezTo>
                  <a:pt x="51" y="155"/>
                  <a:pt x="53" y="154"/>
                  <a:pt x="53" y="152"/>
                </a:cubicBezTo>
                <a:cubicBezTo>
                  <a:pt x="54" y="152"/>
                  <a:pt x="54" y="154"/>
                  <a:pt x="54" y="153"/>
                </a:cubicBezTo>
                <a:cubicBezTo>
                  <a:pt x="54" y="152"/>
                  <a:pt x="54" y="152"/>
                  <a:pt x="55" y="151"/>
                </a:cubicBezTo>
                <a:cubicBezTo>
                  <a:pt x="51" y="151"/>
                  <a:pt x="52" y="149"/>
                  <a:pt x="52" y="145"/>
                </a:cubicBezTo>
                <a:cubicBezTo>
                  <a:pt x="53" y="145"/>
                  <a:pt x="53" y="147"/>
                  <a:pt x="53" y="146"/>
                </a:cubicBezTo>
                <a:cubicBezTo>
                  <a:pt x="53" y="146"/>
                  <a:pt x="53" y="145"/>
                  <a:pt x="53" y="145"/>
                </a:cubicBezTo>
                <a:cubicBezTo>
                  <a:pt x="55" y="145"/>
                  <a:pt x="55" y="145"/>
                  <a:pt x="55" y="145"/>
                </a:cubicBezTo>
                <a:cubicBezTo>
                  <a:pt x="53" y="146"/>
                  <a:pt x="53" y="149"/>
                  <a:pt x="54" y="150"/>
                </a:cubicBezTo>
                <a:cubicBezTo>
                  <a:pt x="54" y="149"/>
                  <a:pt x="55" y="149"/>
                  <a:pt x="55" y="150"/>
                </a:cubicBezTo>
                <a:cubicBezTo>
                  <a:pt x="55" y="147"/>
                  <a:pt x="57" y="146"/>
                  <a:pt x="55" y="147"/>
                </a:cubicBezTo>
                <a:cubicBezTo>
                  <a:pt x="55" y="142"/>
                  <a:pt x="57" y="147"/>
                  <a:pt x="58" y="144"/>
                </a:cubicBezTo>
                <a:cubicBezTo>
                  <a:pt x="57" y="144"/>
                  <a:pt x="55" y="141"/>
                  <a:pt x="54" y="140"/>
                </a:cubicBezTo>
                <a:cubicBezTo>
                  <a:pt x="56" y="139"/>
                  <a:pt x="57" y="136"/>
                  <a:pt x="55" y="136"/>
                </a:cubicBezTo>
                <a:cubicBezTo>
                  <a:pt x="56" y="135"/>
                  <a:pt x="56" y="135"/>
                  <a:pt x="56" y="135"/>
                </a:cubicBezTo>
                <a:cubicBezTo>
                  <a:pt x="57" y="138"/>
                  <a:pt x="58" y="133"/>
                  <a:pt x="60" y="134"/>
                </a:cubicBezTo>
                <a:cubicBezTo>
                  <a:pt x="57" y="137"/>
                  <a:pt x="60" y="139"/>
                  <a:pt x="56" y="140"/>
                </a:cubicBezTo>
                <a:cubicBezTo>
                  <a:pt x="59" y="140"/>
                  <a:pt x="57" y="142"/>
                  <a:pt x="58" y="142"/>
                </a:cubicBezTo>
                <a:cubicBezTo>
                  <a:pt x="59" y="142"/>
                  <a:pt x="59" y="141"/>
                  <a:pt x="59" y="141"/>
                </a:cubicBezTo>
                <a:cubicBezTo>
                  <a:pt x="59" y="141"/>
                  <a:pt x="59" y="142"/>
                  <a:pt x="60" y="143"/>
                </a:cubicBezTo>
                <a:cubicBezTo>
                  <a:pt x="60" y="142"/>
                  <a:pt x="60" y="141"/>
                  <a:pt x="60" y="140"/>
                </a:cubicBezTo>
                <a:cubicBezTo>
                  <a:pt x="60" y="140"/>
                  <a:pt x="60" y="139"/>
                  <a:pt x="60" y="139"/>
                </a:cubicBezTo>
                <a:cubicBezTo>
                  <a:pt x="60" y="138"/>
                  <a:pt x="59" y="137"/>
                  <a:pt x="59" y="136"/>
                </a:cubicBezTo>
                <a:cubicBezTo>
                  <a:pt x="62" y="137"/>
                  <a:pt x="62" y="130"/>
                  <a:pt x="63" y="128"/>
                </a:cubicBezTo>
                <a:cubicBezTo>
                  <a:pt x="61" y="131"/>
                  <a:pt x="63" y="124"/>
                  <a:pt x="61" y="126"/>
                </a:cubicBezTo>
                <a:cubicBezTo>
                  <a:pt x="62" y="128"/>
                  <a:pt x="59" y="128"/>
                  <a:pt x="59" y="129"/>
                </a:cubicBezTo>
                <a:cubicBezTo>
                  <a:pt x="63" y="115"/>
                  <a:pt x="70" y="104"/>
                  <a:pt x="76" y="87"/>
                </a:cubicBezTo>
                <a:cubicBezTo>
                  <a:pt x="80" y="86"/>
                  <a:pt x="82" y="89"/>
                  <a:pt x="84" y="84"/>
                </a:cubicBezTo>
                <a:cubicBezTo>
                  <a:pt x="86" y="77"/>
                  <a:pt x="86" y="72"/>
                  <a:pt x="87" y="68"/>
                </a:cubicBezTo>
                <a:cubicBezTo>
                  <a:pt x="87" y="66"/>
                  <a:pt x="87" y="64"/>
                  <a:pt x="87" y="62"/>
                </a:cubicBezTo>
                <a:cubicBezTo>
                  <a:pt x="87" y="60"/>
                  <a:pt x="87" y="58"/>
                  <a:pt x="86" y="55"/>
                </a:cubicBezTo>
                <a:cubicBezTo>
                  <a:pt x="87" y="55"/>
                  <a:pt x="88" y="55"/>
                  <a:pt x="88" y="54"/>
                </a:cubicBezTo>
                <a:cubicBezTo>
                  <a:pt x="87" y="54"/>
                  <a:pt x="88" y="53"/>
                  <a:pt x="88" y="52"/>
                </a:cubicBezTo>
                <a:cubicBezTo>
                  <a:pt x="87" y="52"/>
                  <a:pt x="87" y="51"/>
                  <a:pt x="87" y="49"/>
                </a:cubicBezTo>
                <a:cubicBezTo>
                  <a:pt x="88" y="46"/>
                  <a:pt x="88" y="46"/>
                  <a:pt x="88" y="46"/>
                </a:cubicBezTo>
                <a:cubicBezTo>
                  <a:pt x="82" y="46"/>
                  <a:pt x="82" y="46"/>
                  <a:pt x="82" y="46"/>
                </a:cubicBezTo>
                <a:cubicBezTo>
                  <a:pt x="80" y="46"/>
                  <a:pt x="79" y="46"/>
                  <a:pt x="79" y="47"/>
                </a:cubicBezTo>
                <a:cubicBezTo>
                  <a:pt x="80" y="47"/>
                  <a:pt x="80" y="47"/>
                  <a:pt x="80" y="48"/>
                </a:cubicBezTo>
                <a:cubicBezTo>
                  <a:pt x="79" y="48"/>
                  <a:pt x="79" y="49"/>
                  <a:pt x="79" y="49"/>
                </a:cubicBezTo>
                <a:cubicBezTo>
                  <a:pt x="78" y="47"/>
                  <a:pt x="77" y="49"/>
                  <a:pt x="75" y="49"/>
                </a:cubicBezTo>
                <a:cubicBezTo>
                  <a:pt x="75" y="49"/>
                  <a:pt x="75" y="48"/>
                  <a:pt x="74" y="49"/>
                </a:cubicBezTo>
                <a:cubicBezTo>
                  <a:pt x="75" y="52"/>
                  <a:pt x="77" y="50"/>
                  <a:pt x="78" y="50"/>
                </a:cubicBezTo>
                <a:cubicBezTo>
                  <a:pt x="76" y="51"/>
                  <a:pt x="76" y="51"/>
                  <a:pt x="75" y="52"/>
                </a:cubicBezTo>
                <a:cubicBezTo>
                  <a:pt x="74" y="53"/>
                  <a:pt x="74" y="54"/>
                  <a:pt x="73" y="55"/>
                </a:cubicBezTo>
                <a:cubicBezTo>
                  <a:pt x="73" y="54"/>
                  <a:pt x="74" y="53"/>
                  <a:pt x="73" y="53"/>
                </a:cubicBezTo>
                <a:cubicBezTo>
                  <a:pt x="71" y="53"/>
                  <a:pt x="72" y="55"/>
                  <a:pt x="70" y="55"/>
                </a:cubicBezTo>
                <a:cubicBezTo>
                  <a:pt x="70" y="54"/>
                  <a:pt x="68" y="55"/>
                  <a:pt x="66" y="55"/>
                </a:cubicBezTo>
                <a:cubicBezTo>
                  <a:pt x="68" y="55"/>
                  <a:pt x="66" y="53"/>
                  <a:pt x="66" y="52"/>
                </a:cubicBezTo>
                <a:cubicBezTo>
                  <a:pt x="65" y="53"/>
                  <a:pt x="61" y="53"/>
                  <a:pt x="62" y="54"/>
                </a:cubicBezTo>
                <a:cubicBezTo>
                  <a:pt x="64" y="54"/>
                  <a:pt x="66" y="55"/>
                  <a:pt x="65" y="57"/>
                </a:cubicBezTo>
                <a:cubicBezTo>
                  <a:pt x="62" y="57"/>
                  <a:pt x="63" y="57"/>
                  <a:pt x="63" y="55"/>
                </a:cubicBezTo>
                <a:cubicBezTo>
                  <a:pt x="62" y="55"/>
                  <a:pt x="60" y="55"/>
                  <a:pt x="59" y="55"/>
                </a:cubicBezTo>
                <a:cubicBezTo>
                  <a:pt x="60" y="58"/>
                  <a:pt x="57" y="56"/>
                  <a:pt x="56" y="59"/>
                </a:cubicBezTo>
                <a:cubicBezTo>
                  <a:pt x="57" y="58"/>
                  <a:pt x="60" y="58"/>
                  <a:pt x="59" y="60"/>
                </a:cubicBezTo>
                <a:cubicBezTo>
                  <a:pt x="57" y="58"/>
                  <a:pt x="55" y="60"/>
                  <a:pt x="54" y="60"/>
                </a:cubicBezTo>
                <a:cubicBezTo>
                  <a:pt x="53" y="57"/>
                  <a:pt x="53" y="58"/>
                  <a:pt x="51" y="56"/>
                </a:cubicBezTo>
                <a:cubicBezTo>
                  <a:pt x="51" y="58"/>
                  <a:pt x="48" y="59"/>
                  <a:pt x="49" y="60"/>
                </a:cubicBezTo>
                <a:cubicBezTo>
                  <a:pt x="50" y="60"/>
                  <a:pt x="51" y="58"/>
                  <a:pt x="52" y="59"/>
                </a:cubicBezTo>
                <a:cubicBezTo>
                  <a:pt x="50" y="61"/>
                  <a:pt x="47" y="61"/>
                  <a:pt x="48" y="59"/>
                </a:cubicBezTo>
                <a:cubicBezTo>
                  <a:pt x="45" y="61"/>
                  <a:pt x="45" y="61"/>
                  <a:pt x="45" y="61"/>
                </a:cubicBezTo>
                <a:cubicBezTo>
                  <a:pt x="47" y="64"/>
                  <a:pt x="41" y="64"/>
                  <a:pt x="41" y="67"/>
                </a:cubicBezTo>
                <a:cubicBezTo>
                  <a:pt x="39" y="65"/>
                  <a:pt x="40" y="67"/>
                  <a:pt x="39" y="68"/>
                </a:cubicBezTo>
                <a:cubicBezTo>
                  <a:pt x="39" y="67"/>
                  <a:pt x="38" y="68"/>
                  <a:pt x="37" y="66"/>
                </a:cubicBezTo>
                <a:cubicBezTo>
                  <a:pt x="36" y="68"/>
                  <a:pt x="34" y="69"/>
                  <a:pt x="35" y="71"/>
                </a:cubicBezTo>
                <a:cubicBezTo>
                  <a:pt x="36" y="71"/>
                  <a:pt x="36" y="69"/>
                  <a:pt x="37" y="70"/>
                </a:cubicBezTo>
                <a:cubicBezTo>
                  <a:pt x="37" y="71"/>
                  <a:pt x="36" y="72"/>
                  <a:pt x="35" y="72"/>
                </a:cubicBezTo>
                <a:cubicBezTo>
                  <a:pt x="33" y="72"/>
                  <a:pt x="33" y="68"/>
                  <a:pt x="33" y="70"/>
                </a:cubicBezTo>
                <a:cubicBezTo>
                  <a:pt x="31" y="72"/>
                  <a:pt x="36" y="72"/>
                  <a:pt x="34" y="73"/>
                </a:cubicBezTo>
                <a:cubicBezTo>
                  <a:pt x="33" y="74"/>
                  <a:pt x="32" y="74"/>
                  <a:pt x="31" y="74"/>
                </a:cubicBezTo>
                <a:cubicBezTo>
                  <a:pt x="32" y="73"/>
                  <a:pt x="33" y="72"/>
                  <a:pt x="32" y="71"/>
                </a:cubicBezTo>
                <a:cubicBezTo>
                  <a:pt x="29" y="74"/>
                  <a:pt x="28" y="78"/>
                  <a:pt x="26" y="77"/>
                </a:cubicBezTo>
                <a:cubicBezTo>
                  <a:pt x="26" y="77"/>
                  <a:pt x="26" y="77"/>
                  <a:pt x="26" y="78"/>
                </a:cubicBezTo>
                <a:cubicBezTo>
                  <a:pt x="25" y="77"/>
                  <a:pt x="25" y="76"/>
                  <a:pt x="26" y="76"/>
                </a:cubicBezTo>
                <a:cubicBezTo>
                  <a:pt x="21" y="74"/>
                  <a:pt x="21" y="68"/>
                  <a:pt x="17" y="68"/>
                </a:cubicBezTo>
                <a:cubicBezTo>
                  <a:pt x="17" y="69"/>
                  <a:pt x="18" y="70"/>
                  <a:pt x="17" y="70"/>
                </a:cubicBezTo>
                <a:cubicBezTo>
                  <a:pt x="16" y="70"/>
                  <a:pt x="15" y="70"/>
                  <a:pt x="14" y="69"/>
                </a:cubicBezTo>
                <a:cubicBezTo>
                  <a:pt x="14" y="68"/>
                  <a:pt x="17" y="67"/>
                  <a:pt x="16" y="66"/>
                </a:cubicBezTo>
                <a:cubicBezTo>
                  <a:pt x="14" y="68"/>
                  <a:pt x="15" y="65"/>
                  <a:pt x="15" y="64"/>
                </a:cubicBezTo>
                <a:cubicBezTo>
                  <a:pt x="13" y="63"/>
                  <a:pt x="12" y="60"/>
                  <a:pt x="10" y="60"/>
                </a:cubicBezTo>
                <a:cubicBezTo>
                  <a:pt x="10" y="60"/>
                  <a:pt x="10" y="59"/>
                  <a:pt x="10" y="58"/>
                </a:cubicBezTo>
                <a:cubicBezTo>
                  <a:pt x="10" y="58"/>
                  <a:pt x="11" y="59"/>
                  <a:pt x="11" y="60"/>
                </a:cubicBezTo>
                <a:cubicBezTo>
                  <a:pt x="19" y="55"/>
                  <a:pt x="20" y="51"/>
                  <a:pt x="26" y="49"/>
                </a:cubicBezTo>
                <a:cubicBezTo>
                  <a:pt x="25" y="47"/>
                  <a:pt x="27" y="49"/>
                  <a:pt x="28" y="49"/>
                </a:cubicBezTo>
                <a:cubicBezTo>
                  <a:pt x="28" y="48"/>
                  <a:pt x="28" y="47"/>
                  <a:pt x="28" y="46"/>
                </a:cubicBezTo>
                <a:cubicBezTo>
                  <a:pt x="29" y="47"/>
                  <a:pt x="31" y="46"/>
                  <a:pt x="32" y="46"/>
                </a:cubicBezTo>
                <a:cubicBezTo>
                  <a:pt x="33" y="44"/>
                  <a:pt x="45" y="37"/>
                  <a:pt x="44" y="39"/>
                </a:cubicBezTo>
                <a:cubicBezTo>
                  <a:pt x="46" y="38"/>
                  <a:pt x="45" y="37"/>
                  <a:pt x="46" y="36"/>
                </a:cubicBezTo>
                <a:cubicBezTo>
                  <a:pt x="50" y="37"/>
                  <a:pt x="53" y="30"/>
                  <a:pt x="59" y="31"/>
                </a:cubicBezTo>
                <a:cubicBezTo>
                  <a:pt x="60" y="27"/>
                  <a:pt x="59" y="27"/>
                  <a:pt x="63" y="24"/>
                </a:cubicBezTo>
                <a:cubicBezTo>
                  <a:pt x="62" y="27"/>
                  <a:pt x="66" y="23"/>
                  <a:pt x="65" y="27"/>
                </a:cubicBezTo>
                <a:cubicBezTo>
                  <a:pt x="67" y="24"/>
                  <a:pt x="73" y="23"/>
                  <a:pt x="75" y="20"/>
                </a:cubicBezTo>
                <a:cubicBezTo>
                  <a:pt x="76" y="21"/>
                  <a:pt x="77" y="22"/>
                  <a:pt x="78" y="20"/>
                </a:cubicBezTo>
                <a:cubicBezTo>
                  <a:pt x="79" y="15"/>
                  <a:pt x="94" y="14"/>
                  <a:pt x="92" y="9"/>
                </a:cubicBezTo>
                <a:cubicBezTo>
                  <a:pt x="94" y="8"/>
                  <a:pt x="93" y="10"/>
                  <a:pt x="93" y="11"/>
                </a:cubicBezTo>
                <a:cubicBezTo>
                  <a:pt x="95" y="10"/>
                  <a:pt x="96" y="8"/>
                  <a:pt x="97" y="6"/>
                </a:cubicBezTo>
                <a:cubicBezTo>
                  <a:pt x="97" y="4"/>
                  <a:pt x="95" y="5"/>
                  <a:pt x="94" y="4"/>
                </a:cubicBezTo>
                <a:cubicBezTo>
                  <a:pt x="95" y="4"/>
                  <a:pt x="96" y="5"/>
                  <a:pt x="97" y="4"/>
                </a:cubicBezTo>
                <a:cubicBezTo>
                  <a:pt x="95" y="3"/>
                  <a:pt x="96" y="2"/>
                  <a:pt x="95" y="2"/>
                </a:cubicBezTo>
                <a:cubicBezTo>
                  <a:pt x="95" y="5"/>
                  <a:pt x="94" y="1"/>
                  <a:pt x="93" y="2"/>
                </a:cubicBezTo>
                <a:cubicBezTo>
                  <a:pt x="93" y="3"/>
                  <a:pt x="89" y="4"/>
                  <a:pt x="87" y="5"/>
                </a:cubicBezTo>
                <a:cubicBezTo>
                  <a:pt x="86" y="7"/>
                  <a:pt x="88" y="6"/>
                  <a:pt x="87" y="8"/>
                </a:cubicBezTo>
                <a:cubicBezTo>
                  <a:pt x="86" y="7"/>
                  <a:pt x="85" y="7"/>
                  <a:pt x="85" y="7"/>
                </a:cubicBezTo>
                <a:cubicBezTo>
                  <a:pt x="83" y="9"/>
                  <a:pt x="81" y="10"/>
                  <a:pt x="79" y="12"/>
                </a:cubicBezTo>
                <a:cubicBezTo>
                  <a:pt x="78" y="9"/>
                  <a:pt x="70" y="15"/>
                  <a:pt x="74" y="15"/>
                </a:cubicBezTo>
                <a:cubicBezTo>
                  <a:pt x="71" y="17"/>
                  <a:pt x="71" y="16"/>
                  <a:pt x="70" y="18"/>
                </a:cubicBezTo>
                <a:cubicBezTo>
                  <a:pt x="69" y="16"/>
                  <a:pt x="69" y="16"/>
                  <a:pt x="69" y="16"/>
                </a:cubicBezTo>
                <a:cubicBezTo>
                  <a:pt x="64" y="17"/>
                  <a:pt x="57" y="20"/>
                  <a:pt x="49" y="24"/>
                </a:cubicBezTo>
                <a:cubicBezTo>
                  <a:pt x="42" y="28"/>
                  <a:pt x="35" y="32"/>
                  <a:pt x="32" y="36"/>
                </a:cubicBezTo>
                <a:cubicBezTo>
                  <a:pt x="31" y="34"/>
                  <a:pt x="28" y="36"/>
                  <a:pt x="25" y="38"/>
                </a:cubicBezTo>
                <a:cubicBezTo>
                  <a:pt x="21" y="40"/>
                  <a:pt x="18" y="42"/>
                  <a:pt x="18" y="44"/>
                </a:cubicBezTo>
                <a:cubicBezTo>
                  <a:pt x="14" y="45"/>
                  <a:pt x="8" y="48"/>
                  <a:pt x="3" y="51"/>
                </a:cubicBezTo>
                <a:cubicBezTo>
                  <a:pt x="0" y="53"/>
                  <a:pt x="0" y="53"/>
                  <a:pt x="0" y="53"/>
                </a:cubicBezTo>
                <a:cubicBezTo>
                  <a:pt x="2" y="56"/>
                  <a:pt x="2" y="56"/>
                  <a:pt x="2" y="56"/>
                </a:cubicBezTo>
                <a:cubicBezTo>
                  <a:pt x="5" y="62"/>
                  <a:pt x="9" y="68"/>
                  <a:pt x="10" y="72"/>
                </a:cubicBezTo>
                <a:close/>
                <a:moveTo>
                  <a:pt x="110" y="8"/>
                </a:moveTo>
                <a:cubicBezTo>
                  <a:pt x="111" y="8"/>
                  <a:pt x="111" y="8"/>
                  <a:pt x="111" y="8"/>
                </a:cubicBezTo>
                <a:cubicBezTo>
                  <a:pt x="111" y="8"/>
                  <a:pt x="111" y="8"/>
                  <a:pt x="111" y="8"/>
                </a:cubicBezTo>
                <a:cubicBezTo>
                  <a:pt x="111" y="8"/>
                  <a:pt x="111" y="8"/>
                  <a:pt x="110" y="8"/>
                </a:cubicBezTo>
                <a:close/>
                <a:moveTo>
                  <a:pt x="86" y="136"/>
                </a:moveTo>
                <a:cubicBezTo>
                  <a:pt x="87" y="135"/>
                  <a:pt x="89" y="135"/>
                  <a:pt x="90" y="134"/>
                </a:cubicBezTo>
                <a:cubicBezTo>
                  <a:pt x="90" y="136"/>
                  <a:pt x="91" y="136"/>
                  <a:pt x="90" y="138"/>
                </a:cubicBezTo>
                <a:cubicBezTo>
                  <a:pt x="89" y="138"/>
                  <a:pt x="90" y="137"/>
                  <a:pt x="90" y="136"/>
                </a:cubicBezTo>
                <a:cubicBezTo>
                  <a:pt x="88" y="137"/>
                  <a:pt x="88" y="137"/>
                  <a:pt x="86" y="136"/>
                </a:cubicBezTo>
                <a:close/>
                <a:moveTo>
                  <a:pt x="81" y="176"/>
                </a:moveTo>
                <a:cubicBezTo>
                  <a:pt x="79" y="178"/>
                  <a:pt x="78" y="174"/>
                  <a:pt x="76" y="176"/>
                </a:cubicBezTo>
                <a:cubicBezTo>
                  <a:pt x="75" y="174"/>
                  <a:pt x="80" y="174"/>
                  <a:pt x="81" y="176"/>
                </a:cubicBezTo>
                <a:close/>
                <a:moveTo>
                  <a:pt x="62" y="61"/>
                </a:moveTo>
                <a:cubicBezTo>
                  <a:pt x="63" y="62"/>
                  <a:pt x="62" y="62"/>
                  <a:pt x="63" y="63"/>
                </a:cubicBezTo>
                <a:cubicBezTo>
                  <a:pt x="61" y="64"/>
                  <a:pt x="60" y="64"/>
                  <a:pt x="59" y="63"/>
                </a:cubicBezTo>
                <a:cubicBezTo>
                  <a:pt x="60" y="63"/>
                  <a:pt x="59" y="61"/>
                  <a:pt x="62" y="61"/>
                </a:cubicBezTo>
                <a:close/>
                <a:moveTo>
                  <a:pt x="54" y="62"/>
                </a:moveTo>
                <a:cubicBezTo>
                  <a:pt x="55" y="63"/>
                  <a:pt x="55" y="64"/>
                  <a:pt x="54" y="64"/>
                </a:cubicBezTo>
                <a:cubicBezTo>
                  <a:pt x="54" y="64"/>
                  <a:pt x="55" y="65"/>
                  <a:pt x="56" y="65"/>
                </a:cubicBezTo>
                <a:cubicBezTo>
                  <a:pt x="54" y="67"/>
                  <a:pt x="53" y="66"/>
                  <a:pt x="52" y="64"/>
                </a:cubicBezTo>
                <a:lnTo>
                  <a:pt x="54" y="62"/>
                </a:lnTo>
                <a:close/>
                <a:moveTo>
                  <a:pt x="46" y="69"/>
                </a:moveTo>
                <a:cubicBezTo>
                  <a:pt x="48" y="69"/>
                  <a:pt x="48" y="70"/>
                  <a:pt x="49" y="70"/>
                </a:cubicBezTo>
                <a:cubicBezTo>
                  <a:pt x="50" y="72"/>
                  <a:pt x="46" y="71"/>
                  <a:pt x="46" y="71"/>
                </a:cubicBezTo>
                <a:cubicBezTo>
                  <a:pt x="45" y="72"/>
                  <a:pt x="46" y="71"/>
                  <a:pt x="47" y="72"/>
                </a:cubicBezTo>
                <a:cubicBezTo>
                  <a:pt x="46" y="72"/>
                  <a:pt x="45" y="73"/>
                  <a:pt x="44" y="73"/>
                </a:cubicBezTo>
                <a:cubicBezTo>
                  <a:pt x="44" y="72"/>
                  <a:pt x="44" y="70"/>
                  <a:pt x="46" y="69"/>
                </a:cubicBezTo>
                <a:close/>
                <a:moveTo>
                  <a:pt x="24" y="82"/>
                </a:moveTo>
                <a:cubicBezTo>
                  <a:pt x="24" y="82"/>
                  <a:pt x="24" y="82"/>
                  <a:pt x="24" y="81"/>
                </a:cubicBezTo>
                <a:cubicBezTo>
                  <a:pt x="25" y="82"/>
                  <a:pt x="26" y="82"/>
                  <a:pt x="26" y="82"/>
                </a:cubicBezTo>
                <a:cubicBezTo>
                  <a:pt x="25" y="82"/>
                  <a:pt x="25" y="82"/>
                  <a:pt x="24" y="82"/>
                </a:cubicBezTo>
                <a:close/>
                <a:moveTo>
                  <a:pt x="27" y="82"/>
                </a:moveTo>
                <a:cubicBezTo>
                  <a:pt x="27" y="82"/>
                  <a:pt x="27" y="82"/>
                  <a:pt x="27" y="82"/>
                </a:cubicBezTo>
                <a:cubicBezTo>
                  <a:pt x="28" y="82"/>
                  <a:pt x="28" y="82"/>
                  <a:pt x="29" y="82"/>
                </a:cubicBezTo>
                <a:cubicBezTo>
                  <a:pt x="28" y="82"/>
                  <a:pt x="28" y="82"/>
                  <a:pt x="27" y="82"/>
                </a:cubicBezTo>
                <a:close/>
              </a:path>
            </a:pathLst>
          </a:custGeom>
          <a:solidFill>
            <a:srgbClr val="FF5E7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694" name="Google Shape;694;p25"/>
          <p:cNvSpPr/>
          <p:nvPr/>
        </p:nvSpPr>
        <p:spPr>
          <a:xfrm rot="504742">
            <a:off x="5730084" y="2446495"/>
            <a:ext cx="806255" cy="988723"/>
          </a:xfrm>
          <a:custGeom>
            <a:rect b="b" l="l" r="r" t="t"/>
            <a:pathLst>
              <a:path extrusionOk="0" h="174" w="142">
                <a:moveTo>
                  <a:pt x="142" y="148"/>
                </a:moveTo>
                <a:cubicBezTo>
                  <a:pt x="142" y="147"/>
                  <a:pt x="141" y="146"/>
                  <a:pt x="140" y="145"/>
                </a:cubicBezTo>
                <a:cubicBezTo>
                  <a:pt x="140" y="144"/>
                  <a:pt x="139" y="143"/>
                  <a:pt x="138" y="143"/>
                </a:cubicBezTo>
                <a:cubicBezTo>
                  <a:pt x="137" y="142"/>
                  <a:pt x="135" y="142"/>
                  <a:pt x="134" y="141"/>
                </a:cubicBezTo>
                <a:cubicBezTo>
                  <a:pt x="135" y="140"/>
                  <a:pt x="133" y="138"/>
                  <a:pt x="130" y="137"/>
                </a:cubicBezTo>
                <a:cubicBezTo>
                  <a:pt x="127" y="136"/>
                  <a:pt x="124" y="136"/>
                  <a:pt x="122" y="135"/>
                </a:cubicBezTo>
                <a:cubicBezTo>
                  <a:pt x="125" y="136"/>
                  <a:pt x="123" y="137"/>
                  <a:pt x="122" y="137"/>
                </a:cubicBezTo>
                <a:cubicBezTo>
                  <a:pt x="120" y="137"/>
                  <a:pt x="119" y="137"/>
                  <a:pt x="121" y="138"/>
                </a:cubicBezTo>
                <a:cubicBezTo>
                  <a:pt x="122" y="136"/>
                  <a:pt x="124" y="139"/>
                  <a:pt x="125" y="140"/>
                </a:cubicBezTo>
                <a:cubicBezTo>
                  <a:pt x="115" y="138"/>
                  <a:pt x="106" y="137"/>
                  <a:pt x="96" y="137"/>
                </a:cubicBezTo>
                <a:cubicBezTo>
                  <a:pt x="87" y="137"/>
                  <a:pt x="77" y="138"/>
                  <a:pt x="65" y="141"/>
                </a:cubicBezTo>
                <a:cubicBezTo>
                  <a:pt x="62" y="140"/>
                  <a:pt x="62" y="137"/>
                  <a:pt x="60" y="137"/>
                </a:cubicBezTo>
                <a:cubicBezTo>
                  <a:pt x="61" y="136"/>
                  <a:pt x="63" y="135"/>
                  <a:pt x="64" y="135"/>
                </a:cubicBezTo>
                <a:cubicBezTo>
                  <a:pt x="61" y="133"/>
                  <a:pt x="65" y="133"/>
                  <a:pt x="66" y="129"/>
                </a:cubicBezTo>
                <a:cubicBezTo>
                  <a:pt x="65" y="130"/>
                  <a:pt x="61" y="132"/>
                  <a:pt x="62" y="129"/>
                </a:cubicBezTo>
                <a:cubicBezTo>
                  <a:pt x="65" y="131"/>
                  <a:pt x="68" y="127"/>
                  <a:pt x="69" y="127"/>
                </a:cubicBezTo>
                <a:cubicBezTo>
                  <a:pt x="69" y="129"/>
                  <a:pt x="70" y="128"/>
                  <a:pt x="72" y="129"/>
                </a:cubicBezTo>
                <a:cubicBezTo>
                  <a:pt x="72" y="127"/>
                  <a:pt x="75" y="125"/>
                  <a:pt x="74" y="124"/>
                </a:cubicBezTo>
                <a:cubicBezTo>
                  <a:pt x="72" y="125"/>
                  <a:pt x="71" y="127"/>
                  <a:pt x="70" y="127"/>
                </a:cubicBezTo>
                <a:cubicBezTo>
                  <a:pt x="72" y="123"/>
                  <a:pt x="75" y="122"/>
                  <a:pt x="75" y="125"/>
                </a:cubicBezTo>
                <a:cubicBezTo>
                  <a:pt x="78" y="121"/>
                  <a:pt x="78" y="121"/>
                  <a:pt x="78" y="121"/>
                </a:cubicBezTo>
                <a:cubicBezTo>
                  <a:pt x="75" y="119"/>
                  <a:pt x="82" y="116"/>
                  <a:pt x="81" y="111"/>
                </a:cubicBezTo>
                <a:cubicBezTo>
                  <a:pt x="84" y="113"/>
                  <a:pt x="82" y="111"/>
                  <a:pt x="82" y="109"/>
                </a:cubicBezTo>
                <a:cubicBezTo>
                  <a:pt x="83" y="110"/>
                  <a:pt x="84" y="109"/>
                  <a:pt x="85" y="110"/>
                </a:cubicBezTo>
                <a:cubicBezTo>
                  <a:pt x="86" y="107"/>
                  <a:pt x="88" y="104"/>
                  <a:pt x="87" y="103"/>
                </a:cubicBezTo>
                <a:cubicBezTo>
                  <a:pt x="85" y="104"/>
                  <a:pt x="86" y="106"/>
                  <a:pt x="85" y="106"/>
                </a:cubicBezTo>
                <a:cubicBezTo>
                  <a:pt x="84" y="105"/>
                  <a:pt x="86" y="103"/>
                  <a:pt x="86" y="101"/>
                </a:cubicBezTo>
                <a:cubicBezTo>
                  <a:pt x="88" y="101"/>
                  <a:pt x="89" y="105"/>
                  <a:pt x="89" y="103"/>
                </a:cubicBezTo>
                <a:cubicBezTo>
                  <a:pt x="90" y="99"/>
                  <a:pt x="85" y="102"/>
                  <a:pt x="86" y="100"/>
                </a:cubicBezTo>
                <a:cubicBezTo>
                  <a:pt x="88" y="99"/>
                  <a:pt x="89" y="98"/>
                  <a:pt x="90" y="97"/>
                </a:cubicBezTo>
                <a:cubicBezTo>
                  <a:pt x="89" y="99"/>
                  <a:pt x="88" y="100"/>
                  <a:pt x="90" y="101"/>
                </a:cubicBezTo>
                <a:cubicBezTo>
                  <a:pt x="91" y="98"/>
                  <a:pt x="91" y="95"/>
                  <a:pt x="92" y="93"/>
                </a:cubicBezTo>
                <a:cubicBezTo>
                  <a:pt x="92" y="92"/>
                  <a:pt x="93" y="90"/>
                  <a:pt x="94" y="90"/>
                </a:cubicBezTo>
                <a:cubicBezTo>
                  <a:pt x="94" y="87"/>
                  <a:pt x="90" y="88"/>
                  <a:pt x="91" y="85"/>
                </a:cubicBezTo>
                <a:cubicBezTo>
                  <a:pt x="92" y="83"/>
                  <a:pt x="92" y="83"/>
                  <a:pt x="93" y="83"/>
                </a:cubicBezTo>
                <a:cubicBezTo>
                  <a:pt x="94" y="85"/>
                  <a:pt x="91" y="85"/>
                  <a:pt x="92" y="87"/>
                </a:cubicBezTo>
                <a:cubicBezTo>
                  <a:pt x="93" y="86"/>
                  <a:pt x="93" y="87"/>
                  <a:pt x="94" y="87"/>
                </a:cubicBezTo>
                <a:cubicBezTo>
                  <a:pt x="94" y="84"/>
                  <a:pt x="94" y="85"/>
                  <a:pt x="96" y="82"/>
                </a:cubicBezTo>
                <a:cubicBezTo>
                  <a:pt x="96" y="82"/>
                  <a:pt x="95" y="81"/>
                  <a:pt x="95" y="80"/>
                </a:cubicBezTo>
                <a:cubicBezTo>
                  <a:pt x="96" y="80"/>
                  <a:pt x="96" y="80"/>
                  <a:pt x="97" y="81"/>
                </a:cubicBezTo>
                <a:cubicBezTo>
                  <a:pt x="98" y="75"/>
                  <a:pt x="98" y="71"/>
                  <a:pt x="100" y="71"/>
                </a:cubicBezTo>
                <a:cubicBezTo>
                  <a:pt x="100" y="70"/>
                  <a:pt x="100" y="68"/>
                  <a:pt x="100" y="67"/>
                </a:cubicBezTo>
                <a:cubicBezTo>
                  <a:pt x="100" y="65"/>
                  <a:pt x="100" y="64"/>
                  <a:pt x="100" y="62"/>
                </a:cubicBezTo>
                <a:cubicBezTo>
                  <a:pt x="100" y="59"/>
                  <a:pt x="100" y="56"/>
                  <a:pt x="98" y="55"/>
                </a:cubicBezTo>
                <a:cubicBezTo>
                  <a:pt x="98" y="56"/>
                  <a:pt x="98" y="57"/>
                  <a:pt x="98" y="57"/>
                </a:cubicBezTo>
                <a:cubicBezTo>
                  <a:pt x="97" y="57"/>
                  <a:pt x="96" y="55"/>
                  <a:pt x="96" y="54"/>
                </a:cubicBezTo>
                <a:cubicBezTo>
                  <a:pt x="96" y="52"/>
                  <a:pt x="99" y="54"/>
                  <a:pt x="99" y="51"/>
                </a:cubicBezTo>
                <a:cubicBezTo>
                  <a:pt x="96" y="52"/>
                  <a:pt x="98" y="49"/>
                  <a:pt x="99" y="48"/>
                </a:cubicBezTo>
                <a:cubicBezTo>
                  <a:pt x="98" y="47"/>
                  <a:pt x="97" y="45"/>
                  <a:pt x="97" y="44"/>
                </a:cubicBezTo>
                <a:cubicBezTo>
                  <a:pt x="96" y="42"/>
                  <a:pt x="95" y="41"/>
                  <a:pt x="94" y="41"/>
                </a:cubicBezTo>
                <a:cubicBezTo>
                  <a:pt x="95" y="37"/>
                  <a:pt x="94" y="33"/>
                  <a:pt x="93" y="31"/>
                </a:cubicBezTo>
                <a:cubicBezTo>
                  <a:pt x="92" y="28"/>
                  <a:pt x="91" y="25"/>
                  <a:pt x="94" y="24"/>
                </a:cubicBezTo>
                <a:cubicBezTo>
                  <a:pt x="90" y="18"/>
                  <a:pt x="86" y="16"/>
                  <a:pt x="82" y="14"/>
                </a:cubicBezTo>
                <a:cubicBezTo>
                  <a:pt x="80" y="12"/>
                  <a:pt x="79" y="12"/>
                  <a:pt x="77" y="10"/>
                </a:cubicBezTo>
                <a:cubicBezTo>
                  <a:pt x="75" y="9"/>
                  <a:pt x="74" y="8"/>
                  <a:pt x="72" y="7"/>
                </a:cubicBezTo>
                <a:cubicBezTo>
                  <a:pt x="71" y="9"/>
                  <a:pt x="71" y="6"/>
                  <a:pt x="70" y="5"/>
                </a:cubicBezTo>
                <a:cubicBezTo>
                  <a:pt x="70" y="6"/>
                  <a:pt x="70" y="6"/>
                  <a:pt x="70" y="6"/>
                </a:cubicBezTo>
                <a:cubicBezTo>
                  <a:pt x="69" y="6"/>
                  <a:pt x="69" y="6"/>
                  <a:pt x="69" y="6"/>
                </a:cubicBezTo>
                <a:cubicBezTo>
                  <a:pt x="69" y="6"/>
                  <a:pt x="69" y="6"/>
                  <a:pt x="69" y="6"/>
                </a:cubicBezTo>
                <a:cubicBezTo>
                  <a:pt x="69" y="6"/>
                  <a:pt x="69" y="6"/>
                  <a:pt x="69" y="6"/>
                </a:cubicBezTo>
                <a:cubicBezTo>
                  <a:pt x="69" y="6"/>
                  <a:pt x="69" y="6"/>
                  <a:pt x="69" y="6"/>
                </a:cubicBezTo>
                <a:cubicBezTo>
                  <a:pt x="69" y="6"/>
                  <a:pt x="69" y="6"/>
                  <a:pt x="69" y="6"/>
                </a:cubicBezTo>
                <a:cubicBezTo>
                  <a:pt x="69" y="6"/>
                  <a:pt x="69" y="6"/>
                  <a:pt x="69" y="6"/>
                </a:cubicBezTo>
                <a:cubicBezTo>
                  <a:pt x="69" y="6"/>
                  <a:pt x="69" y="6"/>
                  <a:pt x="69" y="6"/>
                </a:cubicBezTo>
                <a:cubicBezTo>
                  <a:pt x="69" y="6"/>
                  <a:pt x="69" y="6"/>
                  <a:pt x="69" y="6"/>
                </a:cubicBezTo>
                <a:cubicBezTo>
                  <a:pt x="69" y="6"/>
                  <a:pt x="69" y="6"/>
                  <a:pt x="69" y="6"/>
                </a:cubicBezTo>
                <a:cubicBezTo>
                  <a:pt x="69" y="6"/>
                  <a:pt x="69" y="6"/>
                  <a:pt x="69" y="6"/>
                </a:cubicBezTo>
                <a:cubicBezTo>
                  <a:pt x="68" y="6"/>
                  <a:pt x="68" y="6"/>
                  <a:pt x="67" y="6"/>
                </a:cubicBezTo>
                <a:cubicBezTo>
                  <a:pt x="66" y="5"/>
                  <a:pt x="65" y="3"/>
                  <a:pt x="63" y="2"/>
                </a:cubicBezTo>
                <a:cubicBezTo>
                  <a:pt x="62" y="2"/>
                  <a:pt x="56" y="1"/>
                  <a:pt x="51" y="1"/>
                </a:cubicBezTo>
                <a:cubicBezTo>
                  <a:pt x="46" y="1"/>
                  <a:pt x="41" y="1"/>
                  <a:pt x="42" y="0"/>
                </a:cubicBezTo>
                <a:cubicBezTo>
                  <a:pt x="40" y="0"/>
                  <a:pt x="40" y="1"/>
                  <a:pt x="39" y="2"/>
                </a:cubicBezTo>
                <a:cubicBezTo>
                  <a:pt x="36" y="1"/>
                  <a:pt x="33" y="1"/>
                  <a:pt x="29" y="3"/>
                </a:cubicBezTo>
                <a:cubicBezTo>
                  <a:pt x="26" y="4"/>
                  <a:pt x="23" y="5"/>
                  <a:pt x="19" y="4"/>
                </a:cubicBezTo>
                <a:cubicBezTo>
                  <a:pt x="17" y="7"/>
                  <a:pt x="17" y="8"/>
                  <a:pt x="16" y="9"/>
                </a:cubicBezTo>
                <a:cubicBezTo>
                  <a:pt x="16" y="10"/>
                  <a:pt x="15" y="11"/>
                  <a:pt x="13" y="13"/>
                </a:cubicBezTo>
                <a:cubicBezTo>
                  <a:pt x="13" y="12"/>
                  <a:pt x="12" y="12"/>
                  <a:pt x="11" y="13"/>
                </a:cubicBezTo>
                <a:cubicBezTo>
                  <a:pt x="10" y="13"/>
                  <a:pt x="9" y="14"/>
                  <a:pt x="10" y="12"/>
                </a:cubicBezTo>
                <a:cubicBezTo>
                  <a:pt x="8" y="13"/>
                  <a:pt x="6" y="16"/>
                  <a:pt x="5" y="18"/>
                </a:cubicBezTo>
                <a:cubicBezTo>
                  <a:pt x="3" y="21"/>
                  <a:pt x="2" y="24"/>
                  <a:pt x="2" y="26"/>
                </a:cubicBezTo>
                <a:cubicBezTo>
                  <a:pt x="2" y="27"/>
                  <a:pt x="1" y="27"/>
                  <a:pt x="1" y="28"/>
                </a:cubicBezTo>
                <a:cubicBezTo>
                  <a:pt x="0" y="28"/>
                  <a:pt x="0" y="28"/>
                  <a:pt x="0" y="29"/>
                </a:cubicBezTo>
                <a:cubicBezTo>
                  <a:pt x="0" y="30"/>
                  <a:pt x="0" y="30"/>
                  <a:pt x="0" y="31"/>
                </a:cubicBezTo>
                <a:cubicBezTo>
                  <a:pt x="2" y="33"/>
                  <a:pt x="2" y="39"/>
                  <a:pt x="3" y="44"/>
                </a:cubicBezTo>
                <a:cubicBezTo>
                  <a:pt x="3" y="47"/>
                  <a:pt x="4" y="50"/>
                  <a:pt x="5" y="51"/>
                </a:cubicBezTo>
                <a:cubicBezTo>
                  <a:pt x="7" y="53"/>
                  <a:pt x="8" y="54"/>
                  <a:pt x="10" y="53"/>
                </a:cubicBezTo>
                <a:cubicBezTo>
                  <a:pt x="11" y="54"/>
                  <a:pt x="10" y="55"/>
                  <a:pt x="10" y="55"/>
                </a:cubicBezTo>
                <a:cubicBezTo>
                  <a:pt x="9" y="55"/>
                  <a:pt x="8" y="55"/>
                  <a:pt x="8" y="55"/>
                </a:cubicBezTo>
                <a:cubicBezTo>
                  <a:pt x="8" y="56"/>
                  <a:pt x="9" y="56"/>
                  <a:pt x="9" y="56"/>
                </a:cubicBezTo>
                <a:cubicBezTo>
                  <a:pt x="8" y="57"/>
                  <a:pt x="7" y="57"/>
                  <a:pt x="7" y="57"/>
                </a:cubicBezTo>
                <a:cubicBezTo>
                  <a:pt x="9" y="59"/>
                  <a:pt x="11" y="61"/>
                  <a:pt x="12" y="63"/>
                </a:cubicBezTo>
                <a:cubicBezTo>
                  <a:pt x="13" y="65"/>
                  <a:pt x="15" y="68"/>
                  <a:pt x="16" y="70"/>
                </a:cubicBezTo>
                <a:cubicBezTo>
                  <a:pt x="18" y="72"/>
                  <a:pt x="20" y="74"/>
                  <a:pt x="22" y="76"/>
                </a:cubicBezTo>
                <a:cubicBezTo>
                  <a:pt x="23" y="76"/>
                  <a:pt x="24" y="77"/>
                  <a:pt x="24" y="77"/>
                </a:cubicBezTo>
                <a:cubicBezTo>
                  <a:pt x="25" y="77"/>
                  <a:pt x="26" y="77"/>
                  <a:pt x="27" y="78"/>
                </a:cubicBezTo>
                <a:cubicBezTo>
                  <a:pt x="28" y="78"/>
                  <a:pt x="30" y="78"/>
                  <a:pt x="31" y="77"/>
                </a:cubicBezTo>
                <a:cubicBezTo>
                  <a:pt x="34" y="79"/>
                  <a:pt x="37" y="77"/>
                  <a:pt x="40" y="75"/>
                </a:cubicBezTo>
                <a:cubicBezTo>
                  <a:pt x="39" y="75"/>
                  <a:pt x="39" y="75"/>
                  <a:pt x="39" y="75"/>
                </a:cubicBezTo>
                <a:cubicBezTo>
                  <a:pt x="40" y="74"/>
                  <a:pt x="42" y="73"/>
                  <a:pt x="43" y="72"/>
                </a:cubicBezTo>
                <a:cubicBezTo>
                  <a:pt x="44" y="70"/>
                  <a:pt x="46" y="68"/>
                  <a:pt x="46" y="66"/>
                </a:cubicBezTo>
                <a:cubicBezTo>
                  <a:pt x="45" y="66"/>
                  <a:pt x="44" y="65"/>
                  <a:pt x="43" y="63"/>
                </a:cubicBezTo>
                <a:cubicBezTo>
                  <a:pt x="43" y="61"/>
                  <a:pt x="43" y="61"/>
                  <a:pt x="43" y="60"/>
                </a:cubicBezTo>
                <a:cubicBezTo>
                  <a:pt x="43" y="59"/>
                  <a:pt x="43" y="58"/>
                  <a:pt x="42" y="56"/>
                </a:cubicBezTo>
                <a:cubicBezTo>
                  <a:pt x="44" y="57"/>
                  <a:pt x="44" y="56"/>
                  <a:pt x="44" y="54"/>
                </a:cubicBezTo>
                <a:cubicBezTo>
                  <a:pt x="43" y="54"/>
                  <a:pt x="42" y="51"/>
                  <a:pt x="41" y="52"/>
                </a:cubicBezTo>
                <a:cubicBezTo>
                  <a:pt x="43" y="53"/>
                  <a:pt x="43" y="54"/>
                  <a:pt x="42" y="55"/>
                </a:cubicBezTo>
                <a:cubicBezTo>
                  <a:pt x="41" y="55"/>
                  <a:pt x="40" y="55"/>
                  <a:pt x="39" y="54"/>
                </a:cubicBezTo>
                <a:cubicBezTo>
                  <a:pt x="43" y="55"/>
                  <a:pt x="40" y="50"/>
                  <a:pt x="41" y="49"/>
                </a:cubicBezTo>
                <a:cubicBezTo>
                  <a:pt x="40" y="50"/>
                  <a:pt x="40" y="46"/>
                  <a:pt x="39" y="45"/>
                </a:cubicBezTo>
                <a:cubicBezTo>
                  <a:pt x="38" y="46"/>
                  <a:pt x="37" y="45"/>
                  <a:pt x="36" y="44"/>
                </a:cubicBezTo>
                <a:cubicBezTo>
                  <a:pt x="36" y="43"/>
                  <a:pt x="35" y="42"/>
                  <a:pt x="36" y="42"/>
                </a:cubicBezTo>
                <a:cubicBezTo>
                  <a:pt x="38" y="42"/>
                  <a:pt x="36" y="44"/>
                  <a:pt x="38" y="43"/>
                </a:cubicBezTo>
                <a:cubicBezTo>
                  <a:pt x="37" y="42"/>
                  <a:pt x="37" y="41"/>
                  <a:pt x="36" y="41"/>
                </a:cubicBezTo>
                <a:cubicBezTo>
                  <a:pt x="36" y="40"/>
                  <a:pt x="35" y="40"/>
                  <a:pt x="34" y="39"/>
                </a:cubicBezTo>
                <a:cubicBezTo>
                  <a:pt x="35" y="41"/>
                  <a:pt x="35" y="42"/>
                  <a:pt x="35" y="43"/>
                </a:cubicBezTo>
                <a:cubicBezTo>
                  <a:pt x="35" y="44"/>
                  <a:pt x="35" y="46"/>
                  <a:pt x="38" y="47"/>
                </a:cubicBezTo>
                <a:cubicBezTo>
                  <a:pt x="35" y="47"/>
                  <a:pt x="38" y="49"/>
                  <a:pt x="39" y="50"/>
                </a:cubicBezTo>
                <a:cubicBezTo>
                  <a:pt x="37" y="50"/>
                  <a:pt x="41" y="53"/>
                  <a:pt x="38" y="53"/>
                </a:cubicBezTo>
                <a:cubicBezTo>
                  <a:pt x="37" y="51"/>
                  <a:pt x="36" y="49"/>
                  <a:pt x="35" y="47"/>
                </a:cubicBezTo>
                <a:cubicBezTo>
                  <a:pt x="33" y="45"/>
                  <a:pt x="33" y="42"/>
                  <a:pt x="33" y="40"/>
                </a:cubicBezTo>
                <a:cubicBezTo>
                  <a:pt x="32" y="35"/>
                  <a:pt x="37" y="30"/>
                  <a:pt x="42" y="28"/>
                </a:cubicBezTo>
                <a:cubicBezTo>
                  <a:pt x="48" y="26"/>
                  <a:pt x="54" y="27"/>
                  <a:pt x="59" y="31"/>
                </a:cubicBezTo>
                <a:cubicBezTo>
                  <a:pt x="63" y="34"/>
                  <a:pt x="66" y="39"/>
                  <a:pt x="67" y="44"/>
                </a:cubicBezTo>
                <a:cubicBezTo>
                  <a:pt x="67" y="44"/>
                  <a:pt x="67" y="43"/>
                  <a:pt x="66" y="43"/>
                </a:cubicBezTo>
                <a:cubicBezTo>
                  <a:pt x="67" y="45"/>
                  <a:pt x="66" y="46"/>
                  <a:pt x="66" y="47"/>
                </a:cubicBezTo>
                <a:cubicBezTo>
                  <a:pt x="69" y="49"/>
                  <a:pt x="67" y="52"/>
                  <a:pt x="69" y="57"/>
                </a:cubicBezTo>
                <a:cubicBezTo>
                  <a:pt x="68" y="57"/>
                  <a:pt x="68" y="58"/>
                  <a:pt x="66" y="58"/>
                </a:cubicBezTo>
                <a:cubicBezTo>
                  <a:pt x="66" y="57"/>
                  <a:pt x="68" y="56"/>
                  <a:pt x="66" y="55"/>
                </a:cubicBezTo>
                <a:cubicBezTo>
                  <a:pt x="66" y="60"/>
                  <a:pt x="65" y="58"/>
                  <a:pt x="63" y="62"/>
                </a:cubicBezTo>
                <a:cubicBezTo>
                  <a:pt x="64" y="62"/>
                  <a:pt x="64" y="61"/>
                  <a:pt x="66" y="61"/>
                </a:cubicBezTo>
                <a:cubicBezTo>
                  <a:pt x="66" y="62"/>
                  <a:pt x="66" y="62"/>
                  <a:pt x="66" y="63"/>
                </a:cubicBezTo>
                <a:cubicBezTo>
                  <a:pt x="65" y="65"/>
                  <a:pt x="65" y="72"/>
                  <a:pt x="65" y="79"/>
                </a:cubicBezTo>
                <a:cubicBezTo>
                  <a:pt x="65" y="79"/>
                  <a:pt x="64" y="79"/>
                  <a:pt x="64" y="80"/>
                </a:cubicBezTo>
                <a:cubicBezTo>
                  <a:pt x="64" y="79"/>
                  <a:pt x="64" y="78"/>
                  <a:pt x="63" y="77"/>
                </a:cubicBezTo>
                <a:cubicBezTo>
                  <a:pt x="62" y="82"/>
                  <a:pt x="66" y="79"/>
                  <a:pt x="65" y="81"/>
                </a:cubicBezTo>
                <a:cubicBezTo>
                  <a:pt x="64" y="84"/>
                  <a:pt x="63" y="79"/>
                  <a:pt x="62" y="81"/>
                </a:cubicBezTo>
                <a:cubicBezTo>
                  <a:pt x="62" y="83"/>
                  <a:pt x="64" y="83"/>
                  <a:pt x="64" y="85"/>
                </a:cubicBezTo>
                <a:cubicBezTo>
                  <a:pt x="63" y="85"/>
                  <a:pt x="62" y="85"/>
                  <a:pt x="61" y="86"/>
                </a:cubicBezTo>
                <a:cubicBezTo>
                  <a:pt x="60" y="86"/>
                  <a:pt x="59" y="87"/>
                  <a:pt x="58" y="88"/>
                </a:cubicBezTo>
                <a:cubicBezTo>
                  <a:pt x="58" y="89"/>
                  <a:pt x="58" y="89"/>
                  <a:pt x="57" y="89"/>
                </a:cubicBezTo>
                <a:cubicBezTo>
                  <a:pt x="56" y="90"/>
                  <a:pt x="56" y="90"/>
                  <a:pt x="57" y="91"/>
                </a:cubicBezTo>
                <a:cubicBezTo>
                  <a:pt x="57" y="91"/>
                  <a:pt x="56" y="91"/>
                  <a:pt x="56" y="91"/>
                </a:cubicBezTo>
                <a:cubicBezTo>
                  <a:pt x="56" y="92"/>
                  <a:pt x="56" y="92"/>
                  <a:pt x="56" y="92"/>
                </a:cubicBezTo>
                <a:cubicBezTo>
                  <a:pt x="53" y="94"/>
                  <a:pt x="53" y="97"/>
                  <a:pt x="52" y="99"/>
                </a:cubicBezTo>
                <a:cubicBezTo>
                  <a:pt x="52" y="102"/>
                  <a:pt x="52" y="104"/>
                  <a:pt x="50" y="106"/>
                </a:cubicBezTo>
                <a:cubicBezTo>
                  <a:pt x="48" y="104"/>
                  <a:pt x="52" y="103"/>
                  <a:pt x="51" y="102"/>
                </a:cubicBezTo>
                <a:cubicBezTo>
                  <a:pt x="48" y="104"/>
                  <a:pt x="47" y="106"/>
                  <a:pt x="47" y="109"/>
                </a:cubicBezTo>
                <a:cubicBezTo>
                  <a:pt x="46" y="108"/>
                  <a:pt x="45" y="108"/>
                  <a:pt x="44" y="109"/>
                </a:cubicBezTo>
                <a:cubicBezTo>
                  <a:pt x="43" y="113"/>
                  <a:pt x="38" y="114"/>
                  <a:pt x="38" y="118"/>
                </a:cubicBezTo>
                <a:cubicBezTo>
                  <a:pt x="37" y="119"/>
                  <a:pt x="36" y="119"/>
                  <a:pt x="36" y="121"/>
                </a:cubicBezTo>
                <a:cubicBezTo>
                  <a:pt x="37" y="120"/>
                  <a:pt x="37" y="120"/>
                  <a:pt x="37" y="121"/>
                </a:cubicBezTo>
                <a:cubicBezTo>
                  <a:pt x="36" y="121"/>
                  <a:pt x="35" y="122"/>
                  <a:pt x="34" y="120"/>
                </a:cubicBezTo>
                <a:cubicBezTo>
                  <a:pt x="32" y="124"/>
                  <a:pt x="29" y="124"/>
                  <a:pt x="29" y="126"/>
                </a:cubicBezTo>
                <a:cubicBezTo>
                  <a:pt x="30" y="127"/>
                  <a:pt x="30" y="127"/>
                  <a:pt x="30" y="127"/>
                </a:cubicBezTo>
                <a:cubicBezTo>
                  <a:pt x="30" y="126"/>
                  <a:pt x="31" y="126"/>
                  <a:pt x="31" y="126"/>
                </a:cubicBezTo>
                <a:cubicBezTo>
                  <a:pt x="33" y="125"/>
                  <a:pt x="32" y="124"/>
                  <a:pt x="32" y="123"/>
                </a:cubicBezTo>
                <a:cubicBezTo>
                  <a:pt x="33" y="124"/>
                  <a:pt x="34" y="124"/>
                  <a:pt x="33" y="125"/>
                </a:cubicBezTo>
                <a:cubicBezTo>
                  <a:pt x="29" y="127"/>
                  <a:pt x="29" y="133"/>
                  <a:pt x="25" y="132"/>
                </a:cubicBezTo>
                <a:cubicBezTo>
                  <a:pt x="27" y="133"/>
                  <a:pt x="24" y="139"/>
                  <a:pt x="28" y="134"/>
                </a:cubicBezTo>
                <a:cubicBezTo>
                  <a:pt x="27" y="132"/>
                  <a:pt x="27" y="136"/>
                  <a:pt x="26" y="135"/>
                </a:cubicBezTo>
                <a:cubicBezTo>
                  <a:pt x="27" y="134"/>
                  <a:pt x="26" y="134"/>
                  <a:pt x="27" y="133"/>
                </a:cubicBezTo>
                <a:cubicBezTo>
                  <a:pt x="28" y="132"/>
                  <a:pt x="30" y="131"/>
                  <a:pt x="31" y="131"/>
                </a:cubicBezTo>
                <a:cubicBezTo>
                  <a:pt x="29" y="134"/>
                  <a:pt x="28" y="136"/>
                  <a:pt x="26" y="138"/>
                </a:cubicBezTo>
                <a:cubicBezTo>
                  <a:pt x="24" y="141"/>
                  <a:pt x="23" y="143"/>
                  <a:pt x="21" y="145"/>
                </a:cubicBezTo>
                <a:cubicBezTo>
                  <a:pt x="21" y="145"/>
                  <a:pt x="21" y="145"/>
                  <a:pt x="21" y="145"/>
                </a:cubicBezTo>
                <a:cubicBezTo>
                  <a:pt x="21" y="146"/>
                  <a:pt x="21" y="146"/>
                  <a:pt x="21" y="146"/>
                </a:cubicBezTo>
                <a:cubicBezTo>
                  <a:pt x="20" y="146"/>
                  <a:pt x="20" y="147"/>
                  <a:pt x="19" y="148"/>
                </a:cubicBezTo>
                <a:cubicBezTo>
                  <a:pt x="18" y="146"/>
                  <a:pt x="17" y="147"/>
                  <a:pt x="16" y="148"/>
                </a:cubicBezTo>
                <a:cubicBezTo>
                  <a:pt x="14" y="150"/>
                  <a:pt x="14" y="151"/>
                  <a:pt x="12" y="151"/>
                </a:cubicBezTo>
                <a:cubicBezTo>
                  <a:pt x="13" y="149"/>
                  <a:pt x="13" y="148"/>
                  <a:pt x="13" y="147"/>
                </a:cubicBezTo>
                <a:cubicBezTo>
                  <a:pt x="13" y="148"/>
                  <a:pt x="12" y="148"/>
                  <a:pt x="12" y="147"/>
                </a:cubicBezTo>
                <a:cubicBezTo>
                  <a:pt x="11" y="149"/>
                  <a:pt x="9" y="151"/>
                  <a:pt x="9" y="151"/>
                </a:cubicBezTo>
                <a:cubicBezTo>
                  <a:pt x="13" y="148"/>
                  <a:pt x="12" y="149"/>
                  <a:pt x="12" y="151"/>
                </a:cubicBezTo>
                <a:cubicBezTo>
                  <a:pt x="11" y="153"/>
                  <a:pt x="11" y="156"/>
                  <a:pt x="12" y="155"/>
                </a:cubicBezTo>
                <a:cubicBezTo>
                  <a:pt x="10" y="157"/>
                  <a:pt x="9" y="157"/>
                  <a:pt x="9" y="158"/>
                </a:cubicBezTo>
                <a:cubicBezTo>
                  <a:pt x="9" y="159"/>
                  <a:pt x="10" y="160"/>
                  <a:pt x="10" y="162"/>
                </a:cubicBezTo>
                <a:cubicBezTo>
                  <a:pt x="9" y="161"/>
                  <a:pt x="8" y="162"/>
                  <a:pt x="8" y="164"/>
                </a:cubicBezTo>
                <a:cubicBezTo>
                  <a:pt x="8" y="165"/>
                  <a:pt x="9" y="166"/>
                  <a:pt x="7" y="166"/>
                </a:cubicBezTo>
                <a:cubicBezTo>
                  <a:pt x="8" y="165"/>
                  <a:pt x="8" y="162"/>
                  <a:pt x="8" y="160"/>
                </a:cubicBezTo>
                <a:cubicBezTo>
                  <a:pt x="6" y="162"/>
                  <a:pt x="6" y="164"/>
                  <a:pt x="6" y="167"/>
                </a:cubicBezTo>
                <a:cubicBezTo>
                  <a:pt x="7" y="169"/>
                  <a:pt x="8" y="171"/>
                  <a:pt x="10" y="171"/>
                </a:cubicBezTo>
                <a:cubicBezTo>
                  <a:pt x="9" y="172"/>
                  <a:pt x="8" y="171"/>
                  <a:pt x="8" y="171"/>
                </a:cubicBezTo>
                <a:cubicBezTo>
                  <a:pt x="7" y="171"/>
                  <a:pt x="7" y="171"/>
                  <a:pt x="7" y="172"/>
                </a:cubicBezTo>
                <a:cubicBezTo>
                  <a:pt x="7" y="173"/>
                  <a:pt x="8" y="173"/>
                  <a:pt x="8" y="173"/>
                </a:cubicBezTo>
                <a:cubicBezTo>
                  <a:pt x="8" y="173"/>
                  <a:pt x="8" y="173"/>
                  <a:pt x="8" y="173"/>
                </a:cubicBezTo>
                <a:cubicBezTo>
                  <a:pt x="9" y="174"/>
                  <a:pt x="11" y="174"/>
                  <a:pt x="12" y="174"/>
                </a:cubicBezTo>
                <a:cubicBezTo>
                  <a:pt x="14" y="174"/>
                  <a:pt x="15" y="174"/>
                  <a:pt x="17" y="174"/>
                </a:cubicBezTo>
                <a:cubicBezTo>
                  <a:pt x="20" y="174"/>
                  <a:pt x="23" y="173"/>
                  <a:pt x="26" y="173"/>
                </a:cubicBezTo>
                <a:cubicBezTo>
                  <a:pt x="27" y="172"/>
                  <a:pt x="26" y="170"/>
                  <a:pt x="29" y="169"/>
                </a:cubicBezTo>
                <a:cubicBezTo>
                  <a:pt x="29" y="170"/>
                  <a:pt x="30" y="170"/>
                  <a:pt x="30" y="170"/>
                </a:cubicBezTo>
                <a:cubicBezTo>
                  <a:pt x="29" y="170"/>
                  <a:pt x="28" y="170"/>
                  <a:pt x="28" y="171"/>
                </a:cubicBezTo>
                <a:cubicBezTo>
                  <a:pt x="29" y="171"/>
                  <a:pt x="30" y="171"/>
                  <a:pt x="31" y="172"/>
                </a:cubicBezTo>
                <a:cubicBezTo>
                  <a:pt x="32" y="173"/>
                  <a:pt x="33" y="173"/>
                  <a:pt x="34" y="172"/>
                </a:cubicBezTo>
                <a:cubicBezTo>
                  <a:pt x="30" y="171"/>
                  <a:pt x="36" y="171"/>
                  <a:pt x="38" y="171"/>
                </a:cubicBezTo>
                <a:cubicBezTo>
                  <a:pt x="39" y="170"/>
                  <a:pt x="34" y="169"/>
                  <a:pt x="37" y="168"/>
                </a:cubicBezTo>
                <a:cubicBezTo>
                  <a:pt x="38" y="171"/>
                  <a:pt x="38" y="168"/>
                  <a:pt x="39" y="168"/>
                </a:cubicBezTo>
                <a:cubicBezTo>
                  <a:pt x="40" y="169"/>
                  <a:pt x="41" y="169"/>
                  <a:pt x="42" y="170"/>
                </a:cubicBezTo>
                <a:cubicBezTo>
                  <a:pt x="42" y="168"/>
                  <a:pt x="46" y="169"/>
                  <a:pt x="46" y="169"/>
                </a:cubicBezTo>
                <a:cubicBezTo>
                  <a:pt x="44" y="167"/>
                  <a:pt x="51" y="168"/>
                  <a:pt x="50" y="166"/>
                </a:cubicBezTo>
                <a:cubicBezTo>
                  <a:pt x="49" y="166"/>
                  <a:pt x="49" y="165"/>
                  <a:pt x="50" y="165"/>
                </a:cubicBezTo>
                <a:cubicBezTo>
                  <a:pt x="52" y="165"/>
                  <a:pt x="50" y="169"/>
                  <a:pt x="54" y="169"/>
                </a:cubicBezTo>
                <a:cubicBezTo>
                  <a:pt x="55" y="168"/>
                  <a:pt x="56" y="168"/>
                  <a:pt x="59" y="167"/>
                </a:cubicBezTo>
                <a:cubicBezTo>
                  <a:pt x="59" y="168"/>
                  <a:pt x="59" y="168"/>
                  <a:pt x="58" y="169"/>
                </a:cubicBezTo>
                <a:cubicBezTo>
                  <a:pt x="64" y="167"/>
                  <a:pt x="67" y="167"/>
                  <a:pt x="70" y="164"/>
                </a:cubicBezTo>
                <a:cubicBezTo>
                  <a:pt x="74" y="164"/>
                  <a:pt x="76" y="164"/>
                  <a:pt x="81" y="163"/>
                </a:cubicBezTo>
                <a:cubicBezTo>
                  <a:pt x="81" y="163"/>
                  <a:pt x="81" y="163"/>
                  <a:pt x="81" y="163"/>
                </a:cubicBezTo>
                <a:cubicBezTo>
                  <a:pt x="81" y="163"/>
                  <a:pt x="82" y="163"/>
                  <a:pt x="83" y="163"/>
                </a:cubicBezTo>
                <a:cubicBezTo>
                  <a:pt x="82" y="162"/>
                  <a:pt x="83" y="161"/>
                  <a:pt x="85" y="161"/>
                </a:cubicBezTo>
                <a:cubicBezTo>
                  <a:pt x="86" y="161"/>
                  <a:pt x="89" y="161"/>
                  <a:pt x="91" y="161"/>
                </a:cubicBezTo>
                <a:cubicBezTo>
                  <a:pt x="96" y="160"/>
                  <a:pt x="101" y="161"/>
                  <a:pt x="101" y="159"/>
                </a:cubicBezTo>
                <a:cubicBezTo>
                  <a:pt x="104" y="158"/>
                  <a:pt x="104" y="160"/>
                  <a:pt x="106" y="161"/>
                </a:cubicBezTo>
                <a:cubicBezTo>
                  <a:pt x="106" y="160"/>
                  <a:pt x="107" y="159"/>
                  <a:pt x="108" y="159"/>
                </a:cubicBezTo>
                <a:cubicBezTo>
                  <a:pt x="108" y="162"/>
                  <a:pt x="113" y="157"/>
                  <a:pt x="112" y="160"/>
                </a:cubicBezTo>
                <a:cubicBezTo>
                  <a:pt x="113" y="157"/>
                  <a:pt x="116" y="160"/>
                  <a:pt x="115" y="156"/>
                </a:cubicBezTo>
                <a:cubicBezTo>
                  <a:pt x="117" y="157"/>
                  <a:pt x="117" y="157"/>
                  <a:pt x="119" y="156"/>
                </a:cubicBezTo>
                <a:cubicBezTo>
                  <a:pt x="120" y="158"/>
                  <a:pt x="116" y="159"/>
                  <a:pt x="119" y="159"/>
                </a:cubicBezTo>
                <a:cubicBezTo>
                  <a:pt x="119" y="157"/>
                  <a:pt x="122" y="161"/>
                  <a:pt x="122" y="159"/>
                </a:cubicBezTo>
                <a:cubicBezTo>
                  <a:pt x="120" y="159"/>
                  <a:pt x="120" y="155"/>
                  <a:pt x="122" y="156"/>
                </a:cubicBezTo>
                <a:cubicBezTo>
                  <a:pt x="122" y="160"/>
                  <a:pt x="123" y="156"/>
                  <a:pt x="125" y="156"/>
                </a:cubicBezTo>
                <a:cubicBezTo>
                  <a:pt x="124" y="158"/>
                  <a:pt x="128" y="157"/>
                  <a:pt x="127" y="159"/>
                </a:cubicBezTo>
                <a:cubicBezTo>
                  <a:pt x="128" y="158"/>
                  <a:pt x="129" y="160"/>
                  <a:pt x="132" y="159"/>
                </a:cubicBezTo>
                <a:cubicBezTo>
                  <a:pt x="132" y="160"/>
                  <a:pt x="130" y="161"/>
                  <a:pt x="132" y="161"/>
                </a:cubicBezTo>
                <a:cubicBezTo>
                  <a:pt x="132" y="160"/>
                  <a:pt x="133" y="160"/>
                  <a:pt x="134" y="161"/>
                </a:cubicBezTo>
                <a:cubicBezTo>
                  <a:pt x="133" y="159"/>
                  <a:pt x="134" y="158"/>
                  <a:pt x="137" y="157"/>
                </a:cubicBezTo>
                <a:cubicBezTo>
                  <a:pt x="136" y="157"/>
                  <a:pt x="136" y="156"/>
                  <a:pt x="136" y="156"/>
                </a:cubicBezTo>
                <a:cubicBezTo>
                  <a:pt x="137" y="156"/>
                  <a:pt x="137" y="157"/>
                  <a:pt x="138" y="156"/>
                </a:cubicBezTo>
                <a:cubicBezTo>
                  <a:pt x="137" y="156"/>
                  <a:pt x="137" y="155"/>
                  <a:pt x="138" y="155"/>
                </a:cubicBezTo>
                <a:cubicBezTo>
                  <a:pt x="139" y="155"/>
                  <a:pt x="139" y="155"/>
                  <a:pt x="139" y="155"/>
                </a:cubicBezTo>
                <a:cubicBezTo>
                  <a:pt x="139" y="156"/>
                  <a:pt x="138" y="157"/>
                  <a:pt x="138" y="158"/>
                </a:cubicBezTo>
                <a:cubicBezTo>
                  <a:pt x="138" y="158"/>
                  <a:pt x="138" y="158"/>
                  <a:pt x="138" y="158"/>
                </a:cubicBezTo>
                <a:cubicBezTo>
                  <a:pt x="138" y="158"/>
                  <a:pt x="138" y="158"/>
                  <a:pt x="138" y="158"/>
                </a:cubicBezTo>
                <a:cubicBezTo>
                  <a:pt x="137" y="158"/>
                  <a:pt x="135" y="159"/>
                  <a:pt x="135" y="160"/>
                </a:cubicBezTo>
                <a:cubicBezTo>
                  <a:pt x="137" y="160"/>
                  <a:pt x="137" y="160"/>
                  <a:pt x="136" y="161"/>
                </a:cubicBezTo>
                <a:cubicBezTo>
                  <a:pt x="137" y="161"/>
                  <a:pt x="137" y="161"/>
                  <a:pt x="138" y="161"/>
                </a:cubicBezTo>
                <a:cubicBezTo>
                  <a:pt x="140" y="161"/>
                  <a:pt x="140" y="161"/>
                  <a:pt x="140" y="161"/>
                </a:cubicBezTo>
                <a:cubicBezTo>
                  <a:pt x="140" y="159"/>
                  <a:pt x="140" y="159"/>
                  <a:pt x="140" y="159"/>
                </a:cubicBezTo>
                <a:cubicBezTo>
                  <a:pt x="141" y="157"/>
                  <a:pt x="141" y="156"/>
                  <a:pt x="139" y="157"/>
                </a:cubicBezTo>
                <a:cubicBezTo>
                  <a:pt x="140" y="156"/>
                  <a:pt x="140" y="156"/>
                  <a:pt x="140" y="155"/>
                </a:cubicBezTo>
                <a:cubicBezTo>
                  <a:pt x="140" y="155"/>
                  <a:pt x="140" y="154"/>
                  <a:pt x="140" y="154"/>
                </a:cubicBezTo>
                <a:cubicBezTo>
                  <a:pt x="140" y="153"/>
                  <a:pt x="140" y="153"/>
                  <a:pt x="141" y="153"/>
                </a:cubicBezTo>
                <a:cubicBezTo>
                  <a:pt x="141" y="153"/>
                  <a:pt x="142" y="154"/>
                  <a:pt x="142" y="151"/>
                </a:cubicBezTo>
                <a:cubicBezTo>
                  <a:pt x="141" y="151"/>
                  <a:pt x="140" y="151"/>
                  <a:pt x="139" y="150"/>
                </a:cubicBezTo>
                <a:cubicBezTo>
                  <a:pt x="138" y="150"/>
                  <a:pt x="137" y="149"/>
                  <a:pt x="136" y="149"/>
                </a:cubicBezTo>
                <a:cubicBezTo>
                  <a:pt x="136" y="148"/>
                  <a:pt x="137" y="148"/>
                  <a:pt x="136" y="147"/>
                </a:cubicBezTo>
                <a:cubicBezTo>
                  <a:pt x="136" y="146"/>
                  <a:pt x="136" y="146"/>
                  <a:pt x="135" y="146"/>
                </a:cubicBezTo>
                <a:cubicBezTo>
                  <a:pt x="135" y="145"/>
                  <a:pt x="134" y="145"/>
                  <a:pt x="133" y="145"/>
                </a:cubicBezTo>
                <a:cubicBezTo>
                  <a:pt x="133" y="145"/>
                  <a:pt x="133" y="144"/>
                  <a:pt x="132" y="144"/>
                </a:cubicBezTo>
                <a:cubicBezTo>
                  <a:pt x="133" y="144"/>
                  <a:pt x="133" y="144"/>
                  <a:pt x="133" y="144"/>
                </a:cubicBezTo>
                <a:cubicBezTo>
                  <a:pt x="133" y="143"/>
                  <a:pt x="133" y="143"/>
                  <a:pt x="133" y="142"/>
                </a:cubicBezTo>
                <a:cubicBezTo>
                  <a:pt x="132" y="142"/>
                  <a:pt x="131" y="140"/>
                  <a:pt x="131" y="140"/>
                </a:cubicBezTo>
                <a:cubicBezTo>
                  <a:pt x="133" y="141"/>
                  <a:pt x="134" y="142"/>
                  <a:pt x="136" y="143"/>
                </a:cubicBezTo>
                <a:cubicBezTo>
                  <a:pt x="136" y="143"/>
                  <a:pt x="137" y="143"/>
                  <a:pt x="137" y="144"/>
                </a:cubicBezTo>
                <a:cubicBezTo>
                  <a:pt x="137" y="144"/>
                  <a:pt x="137" y="144"/>
                  <a:pt x="137" y="145"/>
                </a:cubicBezTo>
                <a:cubicBezTo>
                  <a:pt x="138" y="145"/>
                  <a:pt x="138" y="146"/>
                  <a:pt x="138" y="147"/>
                </a:cubicBezTo>
                <a:cubicBezTo>
                  <a:pt x="139" y="145"/>
                  <a:pt x="140" y="148"/>
                  <a:pt x="141" y="148"/>
                </a:cubicBezTo>
                <a:cubicBezTo>
                  <a:pt x="141" y="147"/>
                  <a:pt x="140" y="146"/>
                  <a:pt x="141" y="146"/>
                </a:cubicBezTo>
                <a:cubicBezTo>
                  <a:pt x="141" y="147"/>
                  <a:pt x="142" y="148"/>
                  <a:pt x="142" y="148"/>
                </a:cubicBezTo>
                <a:close/>
                <a:moveTo>
                  <a:pt x="56" y="136"/>
                </a:moveTo>
                <a:cubicBezTo>
                  <a:pt x="56" y="136"/>
                  <a:pt x="56" y="136"/>
                  <a:pt x="56" y="135"/>
                </a:cubicBezTo>
                <a:cubicBezTo>
                  <a:pt x="59" y="135"/>
                  <a:pt x="58" y="135"/>
                  <a:pt x="58" y="136"/>
                </a:cubicBezTo>
                <a:cubicBezTo>
                  <a:pt x="58" y="136"/>
                  <a:pt x="57" y="136"/>
                  <a:pt x="56" y="136"/>
                </a:cubicBezTo>
                <a:close/>
                <a:moveTo>
                  <a:pt x="59" y="130"/>
                </a:moveTo>
                <a:cubicBezTo>
                  <a:pt x="58" y="130"/>
                  <a:pt x="59" y="128"/>
                  <a:pt x="58" y="128"/>
                </a:cubicBezTo>
                <a:cubicBezTo>
                  <a:pt x="59" y="126"/>
                  <a:pt x="61" y="125"/>
                  <a:pt x="62" y="126"/>
                </a:cubicBezTo>
                <a:cubicBezTo>
                  <a:pt x="60" y="127"/>
                  <a:pt x="61" y="128"/>
                  <a:pt x="59" y="130"/>
                </a:cubicBezTo>
                <a:close/>
                <a:moveTo>
                  <a:pt x="67" y="124"/>
                </a:moveTo>
                <a:cubicBezTo>
                  <a:pt x="66" y="124"/>
                  <a:pt x="67" y="123"/>
                  <a:pt x="67" y="122"/>
                </a:cubicBezTo>
                <a:cubicBezTo>
                  <a:pt x="67" y="122"/>
                  <a:pt x="66" y="122"/>
                  <a:pt x="65" y="122"/>
                </a:cubicBezTo>
                <a:cubicBezTo>
                  <a:pt x="67" y="119"/>
                  <a:pt x="68" y="120"/>
                  <a:pt x="70" y="121"/>
                </a:cubicBezTo>
                <a:lnTo>
                  <a:pt x="67" y="124"/>
                </a:lnTo>
                <a:close/>
                <a:moveTo>
                  <a:pt x="75" y="113"/>
                </a:moveTo>
                <a:cubicBezTo>
                  <a:pt x="73" y="114"/>
                  <a:pt x="73" y="112"/>
                  <a:pt x="72" y="113"/>
                </a:cubicBezTo>
                <a:cubicBezTo>
                  <a:pt x="71" y="111"/>
                  <a:pt x="74" y="111"/>
                  <a:pt x="75" y="110"/>
                </a:cubicBezTo>
                <a:cubicBezTo>
                  <a:pt x="76" y="109"/>
                  <a:pt x="74" y="110"/>
                  <a:pt x="73" y="109"/>
                </a:cubicBezTo>
                <a:cubicBezTo>
                  <a:pt x="74" y="108"/>
                  <a:pt x="75" y="108"/>
                  <a:pt x="76" y="107"/>
                </a:cubicBezTo>
                <a:cubicBezTo>
                  <a:pt x="76" y="108"/>
                  <a:pt x="77" y="110"/>
                  <a:pt x="75" y="113"/>
                </a:cubicBezTo>
                <a:close/>
                <a:moveTo>
                  <a:pt x="42" y="123"/>
                </a:moveTo>
                <a:cubicBezTo>
                  <a:pt x="40" y="124"/>
                  <a:pt x="41" y="125"/>
                  <a:pt x="39" y="126"/>
                </a:cubicBezTo>
                <a:cubicBezTo>
                  <a:pt x="39" y="126"/>
                  <a:pt x="40" y="125"/>
                  <a:pt x="40" y="124"/>
                </a:cubicBezTo>
                <a:cubicBezTo>
                  <a:pt x="37" y="125"/>
                  <a:pt x="38" y="125"/>
                  <a:pt x="36" y="123"/>
                </a:cubicBezTo>
                <a:cubicBezTo>
                  <a:pt x="38" y="122"/>
                  <a:pt x="40" y="123"/>
                  <a:pt x="42" y="123"/>
                </a:cubicBezTo>
                <a:close/>
                <a:moveTo>
                  <a:pt x="9" y="169"/>
                </a:moveTo>
                <a:cubicBezTo>
                  <a:pt x="8" y="169"/>
                  <a:pt x="8" y="168"/>
                  <a:pt x="8" y="168"/>
                </a:cubicBezTo>
                <a:cubicBezTo>
                  <a:pt x="8" y="167"/>
                  <a:pt x="8" y="167"/>
                  <a:pt x="9" y="167"/>
                </a:cubicBezTo>
                <a:cubicBezTo>
                  <a:pt x="10" y="166"/>
                  <a:pt x="12" y="167"/>
                  <a:pt x="12" y="167"/>
                </a:cubicBezTo>
                <a:cubicBezTo>
                  <a:pt x="12" y="168"/>
                  <a:pt x="11" y="168"/>
                  <a:pt x="11" y="168"/>
                </a:cubicBezTo>
                <a:cubicBezTo>
                  <a:pt x="10" y="167"/>
                  <a:pt x="9" y="167"/>
                  <a:pt x="9" y="169"/>
                </a:cubicBezTo>
                <a:close/>
                <a:moveTo>
                  <a:pt x="11" y="170"/>
                </a:moveTo>
                <a:cubicBezTo>
                  <a:pt x="11" y="170"/>
                  <a:pt x="10" y="170"/>
                  <a:pt x="9" y="169"/>
                </a:cubicBezTo>
                <a:cubicBezTo>
                  <a:pt x="11" y="168"/>
                  <a:pt x="11" y="169"/>
                  <a:pt x="12" y="169"/>
                </a:cubicBezTo>
                <a:cubicBezTo>
                  <a:pt x="12" y="169"/>
                  <a:pt x="12" y="169"/>
                  <a:pt x="13" y="169"/>
                </a:cubicBezTo>
                <a:cubicBezTo>
                  <a:pt x="13" y="169"/>
                  <a:pt x="13" y="169"/>
                  <a:pt x="13" y="169"/>
                </a:cubicBezTo>
                <a:cubicBezTo>
                  <a:pt x="12" y="169"/>
                  <a:pt x="12" y="170"/>
                  <a:pt x="11" y="170"/>
                </a:cubicBezTo>
                <a:close/>
                <a:moveTo>
                  <a:pt x="14" y="170"/>
                </a:moveTo>
                <a:cubicBezTo>
                  <a:pt x="15" y="169"/>
                  <a:pt x="14" y="168"/>
                  <a:pt x="14" y="168"/>
                </a:cubicBezTo>
                <a:cubicBezTo>
                  <a:pt x="14" y="168"/>
                  <a:pt x="14" y="168"/>
                  <a:pt x="14" y="168"/>
                </a:cubicBezTo>
                <a:cubicBezTo>
                  <a:pt x="14" y="168"/>
                  <a:pt x="14" y="167"/>
                  <a:pt x="14" y="167"/>
                </a:cubicBezTo>
                <a:cubicBezTo>
                  <a:pt x="14" y="167"/>
                  <a:pt x="14" y="167"/>
                  <a:pt x="14" y="166"/>
                </a:cubicBezTo>
                <a:cubicBezTo>
                  <a:pt x="14" y="166"/>
                  <a:pt x="14" y="166"/>
                  <a:pt x="15" y="164"/>
                </a:cubicBezTo>
                <a:cubicBezTo>
                  <a:pt x="15" y="164"/>
                  <a:pt x="15" y="164"/>
                  <a:pt x="15" y="163"/>
                </a:cubicBezTo>
                <a:cubicBezTo>
                  <a:pt x="15" y="161"/>
                  <a:pt x="13" y="163"/>
                  <a:pt x="14" y="161"/>
                </a:cubicBezTo>
                <a:cubicBezTo>
                  <a:pt x="15" y="162"/>
                  <a:pt x="15" y="161"/>
                  <a:pt x="15" y="160"/>
                </a:cubicBezTo>
                <a:cubicBezTo>
                  <a:pt x="15" y="159"/>
                  <a:pt x="15" y="158"/>
                  <a:pt x="16" y="159"/>
                </a:cubicBezTo>
                <a:cubicBezTo>
                  <a:pt x="15" y="160"/>
                  <a:pt x="16" y="161"/>
                  <a:pt x="16" y="160"/>
                </a:cubicBezTo>
                <a:cubicBezTo>
                  <a:pt x="16" y="160"/>
                  <a:pt x="17" y="159"/>
                  <a:pt x="18" y="158"/>
                </a:cubicBezTo>
                <a:cubicBezTo>
                  <a:pt x="17" y="157"/>
                  <a:pt x="16" y="158"/>
                  <a:pt x="16" y="157"/>
                </a:cubicBezTo>
                <a:cubicBezTo>
                  <a:pt x="17" y="157"/>
                  <a:pt x="18" y="154"/>
                  <a:pt x="18" y="157"/>
                </a:cubicBezTo>
                <a:cubicBezTo>
                  <a:pt x="21" y="154"/>
                  <a:pt x="22" y="152"/>
                  <a:pt x="22" y="150"/>
                </a:cubicBezTo>
                <a:cubicBezTo>
                  <a:pt x="24" y="149"/>
                  <a:pt x="23" y="150"/>
                  <a:pt x="24" y="150"/>
                </a:cubicBezTo>
                <a:cubicBezTo>
                  <a:pt x="24" y="150"/>
                  <a:pt x="25" y="150"/>
                  <a:pt x="25" y="149"/>
                </a:cubicBezTo>
                <a:cubicBezTo>
                  <a:pt x="26" y="148"/>
                  <a:pt x="26" y="148"/>
                  <a:pt x="26" y="148"/>
                </a:cubicBezTo>
                <a:cubicBezTo>
                  <a:pt x="27" y="147"/>
                  <a:pt x="28" y="145"/>
                  <a:pt x="29" y="142"/>
                </a:cubicBezTo>
                <a:cubicBezTo>
                  <a:pt x="30" y="140"/>
                  <a:pt x="31" y="139"/>
                  <a:pt x="32" y="140"/>
                </a:cubicBezTo>
                <a:cubicBezTo>
                  <a:pt x="35" y="137"/>
                  <a:pt x="31" y="138"/>
                  <a:pt x="32" y="136"/>
                </a:cubicBezTo>
                <a:cubicBezTo>
                  <a:pt x="34" y="136"/>
                  <a:pt x="37" y="133"/>
                  <a:pt x="40" y="131"/>
                </a:cubicBezTo>
                <a:cubicBezTo>
                  <a:pt x="42" y="129"/>
                  <a:pt x="44" y="126"/>
                  <a:pt x="42" y="126"/>
                </a:cubicBezTo>
                <a:cubicBezTo>
                  <a:pt x="44" y="123"/>
                  <a:pt x="47" y="125"/>
                  <a:pt x="47" y="122"/>
                </a:cubicBezTo>
                <a:cubicBezTo>
                  <a:pt x="45" y="124"/>
                  <a:pt x="47" y="120"/>
                  <a:pt x="45" y="121"/>
                </a:cubicBezTo>
                <a:cubicBezTo>
                  <a:pt x="46" y="120"/>
                  <a:pt x="46" y="117"/>
                  <a:pt x="47" y="118"/>
                </a:cubicBezTo>
                <a:cubicBezTo>
                  <a:pt x="44" y="122"/>
                  <a:pt x="48" y="120"/>
                  <a:pt x="48" y="123"/>
                </a:cubicBezTo>
                <a:cubicBezTo>
                  <a:pt x="50" y="118"/>
                  <a:pt x="54" y="115"/>
                  <a:pt x="55" y="111"/>
                </a:cubicBezTo>
                <a:cubicBezTo>
                  <a:pt x="57" y="110"/>
                  <a:pt x="58" y="109"/>
                  <a:pt x="59" y="107"/>
                </a:cubicBezTo>
                <a:cubicBezTo>
                  <a:pt x="60" y="107"/>
                  <a:pt x="61" y="106"/>
                  <a:pt x="61" y="106"/>
                </a:cubicBezTo>
                <a:cubicBezTo>
                  <a:pt x="62" y="105"/>
                  <a:pt x="63" y="104"/>
                  <a:pt x="64" y="103"/>
                </a:cubicBezTo>
                <a:cubicBezTo>
                  <a:pt x="65" y="100"/>
                  <a:pt x="62" y="103"/>
                  <a:pt x="63" y="101"/>
                </a:cubicBezTo>
                <a:cubicBezTo>
                  <a:pt x="64" y="98"/>
                  <a:pt x="66" y="99"/>
                  <a:pt x="67" y="99"/>
                </a:cubicBezTo>
                <a:cubicBezTo>
                  <a:pt x="66" y="99"/>
                  <a:pt x="66" y="99"/>
                  <a:pt x="66" y="99"/>
                </a:cubicBezTo>
                <a:cubicBezTo>
                  <a:pt x="67" y="99"/>
                  <a:pt x="67" y="99"/>
                  <a:pt x="67" y="99"/>
                </a:cubicBezTo>
                <a:cubicBezTo>
                  <a:pt x="67" y="99"/>
                  <a:pt x="67" y="99"/>
                  <a:pt x="67" y="99"/>
                </a:cubicBezTo>
                <a:cubicBezTo>
                  <a:pt x="67" y="98"/>
                  <a:pt x="67" y="98"/>
                  <a:pt x="67" y="98"/>
                </a:cubicBezTo>
                <a:cubicBezTo>
                  <a:pt x="68" y="96"/>
                  <a:pt x="68" y="96"/>
                  <a:pt x="68" y="96"/>
                </a:cubicBezTo>
                <a:cubicBezTo>
                  <a:pt x="70" y="94"/>
                  <a:pt x="70" y="94"/>
                  <a:pt x="70" y="94"/>
                </a:cubicBezTo>
                <a:cubicBezTo>
                  <a:pt x="68" y="92"/>
                  <a:pt x="69" y="96"/>
                  <a:pt x="67" y="95"/>
                </a:cubicBezTo>
                <a:cubicBezTo>
                  <a:pt x="68" y="93"/>
                  <a:pt x="70" y="91"/>
                  <a:pt x="71" y="89"/>
                </a:cubicBezTo>
                <a:cubicBezTo>
                  <a:pt x="72" y="87"/>
                  <a:pt x="73" y="84"/>
                  <a:pt x="73" y="82"/>
                </a:cubicBezTo>
                <a:cubicBezTo>
                  <a:pt x="75" y="77"/>
                  <a:pt x="75" y="74"/>
                  <a:pt x="76" y="69"/>
                </a:cubicBezTo>
                <a:cubicBezTo>
                  <a:pt x="76" y="65"/>
                  <a:pt x="76" y="60"/>
                  <a:pt x="75" y="55"/>
                </a:cubicBezTo>
                <a:cubicBezTo>
                  <a:pt x="76" y="54"/>
                  <a:pt x="77" y="59"/>
                  <a:pt x="77" y="56"/>
                </a:cubicBezTo>
                <a:cubicBezTo>
                  <a:pt x="76" y="53"/>
                  <a:pt x="76" y="53"/>
                  <a:pt x="75" y="52"/>
                </a:cubicBezTo>
                <a:cubicBezTo>
                  <a:pt x="76" y="52"/>
                  <a:pt x="75" y="49"/>
                  <a:pt x="77" y="50"/>
                </a:cubicBezTo>
                <a:cubicBezTo>
                  <a:pt x="76" y="47"/>
                  <a:pt x="75" y="43"/>
                  <a:pt x="74" y="42"/>
                </a:cubicBezTo>
                <a:cubicBezTo>
                  <a:pt x="74" y="42"/>
                  <a:pt x="74" y="42"/>
                  <a:pt x="74" y="42"/>
                </a:cubicBezTo>
                <a:cubicBezTo>
                  <a:pt x="74" y="42"/>
                  <a:pt x="74" y="42"/>
                  <a:pt x="74" y="42"/>
                </a:cubicBezTo>
                <a:cubicBezTo>
                  <a:pt x="74" y="41"/>
                  <a:pt x="74" y="40"/>
                  <a:pt x="74" y="39"/>
                </a:cubicBezTo>
                <a:cubicBezTo>
                  <a:pt x="74" y="38"/>
                  <a:pt x="73" y="37"/>
                  <a:pt x="72" y="37"/>
                </a:cubicBezTo>
                <a:cubicBezTo>
                  <a:pt x="71" y="35"/>
                  <a:pt x="69" y="33"/>
                  <a:pt x="67" y="31"/>
                </a:cubicBezTo>
                <a:cubicBezTo>
                  <a:pt x="68" y="28"/>
                  <a:pt x="64" y="26"/>
                  <a:pt x="58" y="24"/>
                </a:cubicBezTo>
                <a:cubicBezTo>
                  <a:pt x="59" y="22"/>
                  <a:pt x="56" y="23"/>
                  <a:pt x="55" y="21"/>
                </a:cubicBezTo>
                <a:cubicBezTo>
                  <a:pt x="55" y="21"/>
                  <a:pt x="54" y="21"/>
                  <a:pt x="53" y="21"/>
                </a:cubicBezTo>
                <a:cubicBezTo>
                  <a:pt x="52" y="21"/>
                  <a:pt x="51" y="21"/>
                  <a:pt x="50" y="20"/>
                </a:cubicBezTo>
                <a:cubicBezTo>
                  <a:pt x="49" y="20"/>
                  <a:pt x="48" y="20"/>
                  <a:pt x="47" y="20"/>
                </a:cubicBezTo>
                <a:cubicBezTo>
                  <a:pt x="45" y="20"/>
                  <a:pt x="44" y="19"/>
                  <a:pt x="43" y="20"/>
                </a:cubicBezTo>
                <a:cubicBezTo>
                  <a:pt x="43" y="21"/>
                  <a:pt x="41" y="22"/>
                  <a:pt x="40" y="22"/>
                </a:cubicBezTo>
                <a:cubicBezTo>
                  <a:pt x="38" y="23"/>
                  <a:pt x="37" y="23"/>
                  <a:pt x="38" y="21"/>
                </a:cubicBezTo>
                <a:cubicBezTo>
                  <a:pt x="36" y="22"/>
                  <a:pt x="35" y="23"/>
                  <a:pt x="33" y="25"/>
                </a:cubicBezTo>
                <a:cubicBezTo>
                  <a:pt x="33" y="25"/>
                  <a:pt x="33" y="25"/>
                  <a:pt x="33" y="25"/>
                </a:cubicBezTo>
                <a:cubicBezTo>
                  <a:pt x="33" y="25"/>
                  <a:pt x="33" y="25"/>
                  <a:pt x="33" y="25"/>
                </a:cubicBezTo>
                <a:cubicBezTo>
                  <a:pt x="32" y="25"/>
                  <a:pt x="32" y="25"/>
                  <a:pt x="32" y="25"/>
                </a:cubicBezTo>
                <a:cubicBezTo>
                  <a:pt x="32" y="25"/>
                  <a:pt x="32" y="25"/>
                  <a:pt x="32" y="25"/>
                </a:cubicBezTo>
                <a:cubicBezTo>
                  <a:pt x="32" y="25"/>
                  <a:pt x="32" y="25"/>
                  <a:pt x="32" y="25"/>
                </a:cubicBezTo>
                <a:cubicBezTo>
                  <a:pt x="32" y="26"/>
                  <a:pt x="32" y="26"/>
                  <a:pt x="32" y="26"/>
                </a:cubicBezTo>
                <a:cubicBezTo>
                  <a:pt x="31" y="27"/>
                  <a:pt x="31" y="27"/>
                  <a:pt x="31" y="27"/>
                </a:cubicBezTo>
                <a:cubicBezTo>
                  <a:pt x="30" y="27"/>
                  <a:pt x="29" y="28"/>
                  <a:pt x="29" y="29"/>
                </a:cubicBezTo>
                <a:cubicBezTo>
                  <a:pt x="27" y="32"/>
                  <a:pt x="26" y="36"/>
                  <a:pt x="28" y="37"/>
                </a:cubicBezTo>
                <a:cubicBezTo>
                  <a:pt x="26" y="36"/>
                  <a:pt x="25" y="38"/>
                  <a:pt x="25" y="41"/>
                </a:cubicBezTo>
                <a:cubicBezTo>
                  <a:pt x="26" y="44"/>
                  <a:pt x="27" y="47"/>
                  <a:pt x="27" y="48"/>
                </a:cubicBezTo>
                <a:cubicBezTo>
                  <a:pt x="28" y="48"/>
                  <a:pt x="30" y="50"/>
                  <a:pt x="31" y="53"/>
                </a:cubicBezTo>
                <a:cubicBezTo>
                  <a:pt x="33" y="55"/>
                  <a:pt x="34" y="59"/>
                  <a:pt x="35" y="61"/>
                </a:cubicBezTo>
                <a:cubicBezTo>
                  <a:pt x="36" y="61"/>
                  <a:pt x="37" y="61"/>
                  <a:pt x="38" y="62"/>
                </a:cubicBezTo>
                <a:cubicBezTo>
                  <a:pt x="37" y="62"/>
                  <a:pt x="37" y="62"/>
                  <a:pt x="36" y="62"/>
                </a:cubicBezTo>
                <a:cubicBezTo>
                  <a:pt x="37" y="63"/>
                  <a:pt x="37" y="65"/>
                  <a:pt x="37" y="65"/>
                </a:cubicBezTo>
                <a:cubicBezTo>
                  <a:pt x="37" y="65"/>
                  <a:pt x="37" y="66"/>
                  <a:pt x="36" y="66"/>
                </a:cubicBezTo>
                <a:cubicBezTo>
                  <a:pt x="36" y="67"/>
                  <a:pt x="36" y="67"/>
                  <a:pt x="36" y="67"/>
                </a:cubicBezTo>
                <a:cubicBezTo>
                  <a:pt x="35" y="67"/>
                  <a:pt x="35" y="67"/>
                  <a:pt x="35" y="67"/>
                </a:cubicBezTo>
                <a:cubicBezTo>
                  <a:pt x="34" y="68"/>
                  <a:pt x="34" y="68"/>
                  <a:pt x="34" y="68"/>
                </a:cubicBezTo>
                <a:cubicBezTo>
                  <a:pt x="32" y="69"/>
                  <a:pt x="30" y="71"/>
                  <a:pt x="28" y="71"/>
                </a:cubicBezTo>
                <a:cubicBezTo>
                  <a:pt x="26" y="71"/>
                  <a:pt x="24" y="70"/>
                  <a:pt x="22" y="68"/>
                </a:cubicBezTo>
                <a:cubicBezTo>
                  <a:pt x="18" y="65"/>
                  <a:pt x="16" y="61"/>
                  <a:pt x="13" y="57"/>
                </a:cubicBezTo>
                <a:cubicBezTo>
                  <a:pt x="14" y="57"/>
                  <a:pt x="15" y="57"/>
                  <a:pt x="16" y="57"/>
                </a:cubicBezTo>
                <a:cubicBezTo>
                  <a:pt x="17" y="56"/>
                  <a:pt x="16" y="55"/>
                  <a:pt x="16" y="55"/>
                </a:cubicBezTo>
                <a:cubicBezTo>
                  <a:pt x="15" y="54"/>
                  <a:pt x="15" y="54"/>
                  <a:pt x="15" y="53"/>
                </a:cubicBezTo>
                <a:cubicBezTo>
                  <a:pt x="15" y="54"/>
                  <a:pt x="16" y="55"/>
                  <a:pt x="17" y="55"/>
                </a:cubicBezTo>
                <a:cubicBezTo>
                  <a:pt x="16" y="53"/>
                  <a:pt x="18" y="53"/>
                  <a:pt x="16" y="52"/>
                </a:cubicBezTo>
                <a:cubicBezTo>
                  <a:pt x="15" y="55"/>
                  <a:pt x="16" y="50"/>
                  <a:pt x="15" y="51"/>
                </a:cubicBezTo>
                <a:cubicBezTo>
                  <a:pt x="15" y="51"/>
                  <a:pt x="15" y="51"/>
                  <a:pt x="15" y="51"/>
                </a:cubicBezTo>
                <a:cubicBezTo>
                  <a:pt x="15" y="51"/>
                  <a:pt x="15" y="51"/>
                  <a:pt x="14" y="51"/>
                </a:cubicBezTo>
                <a:cubicBezTo>
                  <a:pt x="14" y="50"/>
                  <a:pt x="14" y="50"/>
                  <a:pt x="14" y="50"/>
                </a:cubicBezTo>
                <a:cubicBezTo>
                  <a:pt x="13" y="49"/>
                  <a:pt x="13" y="48"/>
                  <a:pt x="12" y="47"/>
                </a:cubicBezTo>
                <a:cubicBezTo>
                  <a:pt x="10" y="46"/>
                  <a:pt x="11" y="49"/>
                  <a:pt x="10" y="47"/>
                </a:cubicBezTo>
                <a:cubicBezTo>
                  <a:pt x="10" y="47"/>
                  <a:pt x="11" y="46"/>
                  <a:pt x="11" y="45"/>
                </a:cubicBezTo>
                <a:cubicBezTo>
                  <a:pt x="9" y="43"/>
                  <a:pt x="8" y="39"/>
                  <a:pt x="7" y="37"/>
                </a:cubicBezTo>
                <a:cubicBezTo>
                  <a:pt x="7" y="37"/>
                  <a:pt x="8" y="36"/>
                  <a:pt x="8" y="35"/>
                </a:cubicBezTo>
                <a:cubicBezTo>
                  <a:pt x="8" y="35"/>
                  <a:pt x="8" y="34"/>
                  <a:pt x="8" y="33"/>
                </a:cubicBezTo>
                <a:cubicBezTo>
                  <a:pt x="8" y="33"/>
                  <a:pt x="8" y="33"/>
                  <a:pt x="8" y="33"/>
                </a:cubicBezTo>
                <a:cubicBezTo>
                  <a:pt x="8" y="32"/>
                  <a:pt x="8" y="32"/>
                  <a:pt x="8" y="32"/>
                </a:cubicBezTo>
                <a:cubicBezTo>
                  <a:pt x="8" y="31"/>
                  <a:pt x="8" y="30"/>
                  <a:pt x="8" y="30"/>
                </a:cubicBezTo>
                <a:cubicBezTo>
                  <a:pt x="8" y="29"/>
                  <a:pt x="8" y="29"/>
                  <a:pt x="8" y="29"/>
                </a:cubicBezTo>
                <a:cubicBezTo>
                  <a:pt x="8" y="28"/>
                  <a:pt x="7" y="28"/>
                  <a:pt x="7" y="29"/>
                </a:cubicBezTo>
                <a:cubicBezTo>
                  <a:pt x="7" y="27"/>
                  <a:pt x="7" y="27"/>
                  <a:pt x="7" y="26"/>
                </a:cubicBezTo>
                <a:cubicBezTo>
                  <a:pt x="8" y="26"/>
                  <a:pt x="8" y="25"/>
                  <a:pt x="8" y="24"/>
                </a:cubicBezTo>
                <a:cubicBezTo>
                  <a:pt x="10" y="24"/>
                  <a:pt x="10" y="24"/>
                  <a:pt x="10" y="24"/>
                </a:cubicBezTo>
                <a:cubicBezTo>
                  <a:pt x="11" y="22"/>
                  <a:pt x="13" y="20"/>
                  <a:pt x="16" y="18"/>
                </a:cubicBezTo>
                <a:cubicBezTo>
                  <a:pt x="20" y="16"/>
                  <a:pt x="24" y="14"/>
                  <a:pt x="29" y="13"/>
                </a:cubicBezTo>
                <a:cubicBezTo>
                  <a:pt x="39" y="10"/>
                  <a:pt x="49" y="11"/>
                  <a:pt x="54" y="10"/>
                </a:cubicBezTo>
                <a:cubicBezTo>
                  <a:pt x="54" y="11"/>
                  <a:pt x="58" y="13"/>
                  <a:pt x="62" y="14"/>
                </a:cubicBezTo>
                <a:cubicBezTo>
                  <a:pt x="64" y="15"/>
                  <a:pt x="64" y="15"/>
                  <a:pt x="64" y="15"/>
                </a:cubicBezTo>
                <a:cubicBezTo>
                  <a:pt x="64" y="15"/>
                  <a:pt x="64" y="15"/>
                  <a:pt x="64" y="15"/>
                </a:cubicBezTo>
                <a:cubicBezTo>
                  <a:pt x="64" y="15"/>
                  <a:pt x="64" y="15"/>
                  <a:pt x="64" y="15"/>
                </a:cubicBezTo>
                <a:cubicBezTo>
                  <a:pt x="64" y="15"/>
                  <a:pt x="65" y="15"/>
                  <a:pt x="64" y="15"/>
                </a:cubicBezTo>
                <a:cubicBezTo>
                  <a:pt x="64" y="15"/>
                  <a:pt x="64" y="15"/>
                  <a:pt x="64" y="15"/>
                </a:cubicBezTo>
                <a:cubicBezTo>
                  <a:pt x="64" y="15"/>
                  <a:pt x="64" y="15"/>
                  <a:pt x="64" y="15"/>
                </a:cubicBezTo>
                <a:cubicBezTo>
                  <a:pt x="64" y="15"/>
                  <a:pt x="64" y="15"/>
                  <a:pt x="64" y="15"/>
                </a:cubicBezTo>
                <a:cubicBezTo>
                  <a:pt x="64" y="15"/>
                  <a:pt x="64" y="15"/>
                  <a:pt x="64" y="15"/>
                </a:cubicBezTo>
                <a:cubicBezTo>
                  <a:pt x="64" y="15"/>
                  <a:pt x="64" y="15"/>
                  <a:pt x="64" y="15"/>
                </a:cubicBezTo>
                <a:cubicBezTo>
                  <a:pt x="65" y="15"/>
                  <a:pt x="65" y="15"/>
                  <a:pt x="65" y="15"/>
                </a:cubicBezTo>
                <a:cubicBezTo>
                  <a:pt x="66" y="16"/>
                  <a:pt x="67" y="16"/>
                  <a:pt x="68" y="17"/>
                </a:cubicBezTo>
                <a:cubicBezTo>
                  <a:pt x="69" y="17"/>
                  <a:pt x="70" y="17"/>
                  <a:pt x="71" y="18"/>
                </a:cubicBezTo>
                <a:cubicBezTo>
                  <a:pt x="72" y="18"/>
                  <a:pt x="72" y="18"/>
                  <a:pt x="73" y="18"/>
                </a:cubicBezTo>
                <a:cubicBezTo>
                  <a:pt x="77" y="22"/>
                  <a:pt x="83" y="27"/>
                  <a:pt x="87" y="34"/>
                </a:cubicBezTo>
                <a:cubicBezTo>
                  <a:pt x="90" y="41"/>
                  <a:pt x="92" y="49"/>
                  <a:pt x="91" y="54"/>
                </a:cubicBezTo>
                <a:cubicBezTo>
                  <a:pt x="91" y="54"/>
                  <a:pt x="91" y="54"/>
                  <a:pt x="91" y="54"/>
                </a:cubicBezTo>
                <a:cubicBezTo>
                  <a:pt x="89" y="59"/>
                  <a:pt x="91" y="59"/>
                  <a:pt x="89" y="65"/>
                </a:cubicBezTo>
                <a:cubicBezTo>
                  <a:pt x="89" y="64"/>
                  <a:pt x="90" y="62"/>
                  <a:pt x="89" y="62"/>
                </a:cubicBezTo>
                <a:cubicBezTo>
                  <a:pt x="88" y="64"/>
                  <a:pt x="85" y="74"/>
                  <a:pt x="89" y="68"/>
                </a:cubicBezTo>
                <a:cubicBezTo>
                  <a:pt x="85" y="76"/>
                  <a:pt x="84" y="80"/>
                  <a:pt x="82" y="87"/>
                </a:cubicBezTo>
                <a:cubicBezTo>
                  <a:pt x="81" y="87"/>
                  <a:pt x="82" y="86"/>
                  <a:pt x="81" y="86"/>
                </a:cubicBezTo>
                <a:cubicBezTo>
                  <a:pt x="80" y="87"/>
                  <a:pt x="81" y="88"/>
                  <a:pt x="81" y="89"/>
                </a:cubicBezTo>
                <a:cubicBezTo>
                  <a:pt x="77" y="92"/>
                  <a:pt x="76" y="98"/>
                  <a:pt x="72" y="102"/>
                </a:cubicBezTo>
                <a:cubicBezTo>
                  <a:pt x="72" y="103"/>
                  <a:pt x="74" y="101"/>
                  <a:pt x="73" y="103"/>
                </a:cubicBezTo>
                <a:cubicBezTo>
                  <a:pt x="72" y="104"/>
                  <a:pt x="72" y="102"/>
                  <a:pt x="71" y="103"/>
                </a:cubicBezTo>
                <a:cubicBezTo>
                  <a:pt x="66" y="113"/>
                  <a:pt x="60" y="120"/>
                  <a:pt x="55" y="125"/>
                </a:cubicBezTo>
                <a:cubicBezTo>
                  <a:pt x="50" y="131"/>
                  <a:pt x="45" y="135"/>
                  <a:pt x="43" y="140"/>
                </a:cubicBezTo>
                <a:cubicBezTo>
                  <a:pt x="38" y="141"/>
                  <a:pt x="32" y="148"/>
                  <a:pt x="25" y="153"/>
                </a:cubicBezTo>
                <a:cubicBezTo>
                  <a:pt x="25" y="153"/>
                  <a:pt x="26" y="154"/>
                  <a:pt x="26" y="154"/>
                </a:cubicBezTo>
                <a:cubicBezTo>
                  <a:pt x="26" y="155"/>
                  <a:pt x="25" y="156"/>
                  <a:pt x="25" y="156"/>
                </a:cubicBezTo>
                <a:cubicBezTo>
                  <a:pt x="19" y="169"/>
                  <a:pt x="19" y="169"/>
                  <a:pt x="19" y="169"/>
                </a:cubicBezTo>
                <a:cubicBezTo>
                  <a:pt x="17" y="169"/>
                  <a:pt x="15" y="169"/>
                  <a:pt x="14" y="170"/>
                </a:cubicBezTo>
                <a:close/>
                <a:moveTo>
                  <a:pt x="126" y="151"/>
                </a:moveTo>
                <a:cubicBezTo>
                  <a:pt x="127" y="150"/>
                  <a:pt x="126" y="149"/>
                  <a:pt x="124" y="149"/>
                </a:cubicBezTo>
                <a:cubicBezTo>
                  <a:pt x="124" y="150"/>
                  <a:pt x="123" y="149"/>
                  <a:pt x="122" y="149"/>
                </a:cubicBezTo>
                <a:cubicBezTo>
                  <a:pt x="120" y="153"/>
                  <a:pt x="116" y="148"/>
                  <a:pt x="111" y="148"/>
                </a:cubicBezTo>
                <a:cubicBezTo>
                  <a:pt x="111" y="150"/>
                  <a:pt x="111" y="151"/>
                  <a:pt x="109" y="150"/>
                </a:cubicBezTo>
                <a:cubicBezTo>
                  <a:pt x="111" y="148"/>
                  <a:pt x="108" y="149"/>
                  <a:pt x="107" y="150"/>
                </a:cubicBezTo>
                <a:cubicBezTo>
                  <a:pt x="106" y="150"/>
                  <a:pt x="104" y="150"/>
                  <a:pt x="103" y="150"/>
                </a:cubicBezTo>
                <a:cubicBezTo>
                  <a:pt x="102" y="150"/>
                  <a:pt x="100" y="149"/>
                  <a:pt x="100" y="149"/>
                </a:cubicBezTo>
                <a:cubicBezTo>
                  <a:pt x="92" y="152"/>
                  <a:pt x="85" y="152"/>
                  <a:pt x="79" y="154"/>
                </a:cubicBezTo>
                <a:cubicBezTo>
                  <a:pt x="78" y="154"/>
                  <a:pt x="78" y="154"/>
                  <a:pt x="78" y="154"/>
                </a:cubicBezTo>
                <a:cubicBezTo>
                  <a:pt x="76" y="155"/>
                  <a:pt x="75" y="156"/>
                  <a:pt x="73" y="157"/>
                </a:cubicBezTo>
                <a:cubicBezTo>
                  <a:pt x="72" y="155"/>
                  <a:pt x="72" y="155"/>
                  <a:pt x="72" y="155"/>
                </a:cubicBezTo>
                <a:cubicBezTo>
                  <a:pt x="69" y="157"/>
                  <a:pt x="67" y="157"/>
                  <a:pt x="65" y="159"/>
                </a:cubicBezTo>
                <a:cubicBezTo>
                  <a:pt x="63" y="156"/>
                  <a:pt x="54" y="164"/>
                  <a:pt x="56" y="160"/>
                </a:cubicBezTo>
                <a:cubicBezTo>
                  <a:pt x="53" y="160"/>
                  <a:pt x="56" y="163"/>
                  <a:pt x="53" y="164"/>
                </a:cubicBezTo>
                <a:cubicBezTo>
                  <a:pt x="53" y="163"/>
                  <a:pt x="53" y="162"/>
                  <a:pt x="53" y="161"/>
                </a:cubicBezTo>
                <a:cubicBezTo>
                  <a:pt x="41" y="164"/>
                  <a:pt x="36" y="166"/>
                  <a:pt x="30" y="166"/>
                </a:cubicBezTo>
                <a:cubicBezTo>
                  <a:pt x="30" y="166"/>
                  <a:pt x="30" y="166"/>
                  <a:pt x="31" y="166"/>
                </a:cubicBezTo>
                <a:cubicBezTo>
                  <a:pt x="29" y="166"/>
                  <a:pt x="27" y="166"/>
                  <a:pt x="26" y="166"/>
                </a:cubicBezTo>
                <a:cubicBezTo>
                  <a:pt x="25" y="166"/>
                  <a:pt x="25" y="167"/>
                  <a:pt x="24" y="167"/>
                </a:cubicBezTo>
                <a:cubicBezTo>
                  <a:pt x="30" y="161"/>
                  <a:pt x="30" y="161"/>
                  <a:pt x="30" y="161"/>
                </a:cubicBezTo>
                <a:cubicBezTo>
                  <a:pt x="30" y="161"/>
                  <a:pt x="31" y="160"/>
                  <a:pt x="32" y="160"/>
                </a:cubicBezTo>
                <a:cubicBezTo>
                  <a:pt x="32" y="160"/>
                  <a:pt x="33" y="161"/>
                  <a:pt x="33" y="161"/>
                </a:cubicBezTo>
                <a:cubicBezTo>
                  <a:pt x="33" y="161"/>
                  <a:pt x="34" y="161"/>
                  <a:pt x="34" y="160"/>
                </a:cubicBezTo>
                <a:cubicBezTo>
                  <a:pt x="34" y="160"/>
                  <a:pt x="34" y="160"/>
                  <a:pt x="34" y="160"/>
                </a:cubicBezTo>
                <a:cubicBezTo>
                  <a:pt x="34" y="160"/>
                  <a:pt x="34" y="160"/>
                  <a:pt x="34" y="160"/>
                </a:cubicBezTo>
                <a:cubicBezTo>
                  <a:pt x="34" y="160"/>
                  <a:pt x="35" y="160"/>
                  <a:pt x="35" y="159"/>
                </a:cubicBezTo>
                <a:cubicBezTo>
                  <a:pt x="36" y="159"/>
                  <a:pt x="36" y="159"/>
                  <a:pt x="37" y="158"/>
                </a:cubicBezTo>
                <a:cubicBezTo>
                  <a:pt x="37" y="158"/>
                  <a:pt x="37" y="158"/>
                  <a:pt x="37" y="158"/>
                </a:cubicBezTo>
                <a:cubicBezTo>
                  <a:pt x="37" y="158"/>
                  <a:pt x="38" y="157"/>
                  <a:pt x="38" y="157"/>
                </a:cubicBezTo>
                <a:cubicBezTo>
                  <a:pt x="41" y="156"/>
                  <a:pt x="43" y="155"/>
                  <a:pt x="45" y="156"/>
                </a:cubicBezTo>
                <a:cubicBezTo>
                  <a:pt x="44" y="154"/>
                  <a:pt x="48" y="153"/>
                  <a:pt x="51" y="152"/>
                </a:cubicBezTo>
                <a:cubicBezTo>
                  <a:pt x="54" y="151"/>
                  <a:pt x="56" y="150"/>
                  <a:pt x="54" y="149"/>
                </a:cubicBezTo>
                <a:cubicBezTo>
                  <a:pt x="57" y="148"/>
                  <a:pt x="63" y="149"/>
                  <a:pt x="64" y="146"/>
                </a:cubicBezTo>
                <a:cubicBezTo>
                  <a:pt x="65" y="148"/>
                  <a:pt x="64" y="150"/>
                  <a:pt x="67" y="149"/>
                </a:cubicBezTo>
                <a:cubicBezTo>
                  <a:pt x="70" y="148"/>
                  <a:pt x="64" y="147"/>
                  <a:pt x="67" y="146"/>
                </a:cubicBezTo>
                <a:cubicBezTo>
                  <a:pt x="68" y="147"/>
                  <a:pt x="68" y="146"/>
                  <a:pt x="69" y="145"/>
                </a:cubicBezTo>
                <a:cubicBezTo>
                  <a:pt x="69" y="148"/>
                  <a:pt x="75" y="145"/>
                  <a:pt x="76" y="146"/>
                </a:cubicBezTo>
                <a:cubicBezTo>
                  <a:pt x="78" y="145"/>
                  <a:pt x="74" y="145"/>
                  <a:pt x="76" y="144"/>
                </a:cubicBezTo>
                <a:cubicBezTo>
                  <a:pt x="79" y="143"/>
                  <a:pt x="82" y="146"/>
                  <a:pt x="85" y="143"/>
                </a:cubicBezTo>
                <a:cubicBezTo>
                  <a:pt x="91" y="145"/>
                  <a:pt x="93" y="145"/>
                  <a:pt x="98" y="142"/>
                </a:cubicBezTo>
                <a:cubicBezTo>
                  <a:pt x="98" y="143"/>
                  <a:pt x="98" y="144"/>
                  <a:pt x="99" y="144"/>
                </a:cubicBezTo>
                <a:cubicBezTo>
                  <a:pt x="102" y="142"/>
                  <a:pt x="108" y="146"/>
                  <a:pt x="110" y="145"/>
                </a:cubicBezTo>
                <a:cubicBezTo>
                  <a:pt x="110" y="145"/>
                  <a:pt x="109" y="144"/>
                  <a:pt x="110" y="143"/>
                </a:cubicBezTo>
                <a:cubicBezTo>
                  <a:pt x="111" y="144"/>
                  <a:pt x="113" y="143"/>
                  <a:pt x="116" y="143"/>
                </a:cubicBezTo>
                <a:cubicBezTo>
                  <a:pt x="116" y="145"/>
                  <a:pt x="114" y="145"/>
                  <a:pt x="114" y="146"/>
                </a:cubicBezTo>
                <a:cubicBezTo>
                  <a:pt x="119" y="148"/>
                  <a:pt x="116" y="142"/>
                  <a:pt x="118" y="146"/>
                </a:cubicBezTo>
                <a:cubicBezTo>
                  <a:pt x="120" y="147"/>
                  <a:pt x="120" y="145"/>
                  <a:pt x="123" y="146"/>
                </a:cubicBezTo>
                <a:cubicBezTo>
                  <a:pt x="123" y="144"/>
                  <a:pt x="123" y="143"/>
                  <a:pt x="124" y="143"/>
                </a:cubicBezTo>
                <a:cubicBezTo>
                  <a:pt x="124" y="143"/>
                  <a:pt x="125" y="144"/>
                  <a:pt x="125" y="144"/>
                </a:cubicBezTo>
                <a:cubicBezTo>
                  <a:pt x="124" y="146"/>
                  <a:pt x="123" y="146"/>
                  <a:pt x="125" y="148"/>
                </a:cubicBezTo>
                <a:cubicBezTo>
                  <a:pt x="125" y="147"/>
                  <a:pt x="125" y="146"/>
                  <a:pt x="126" y="146"/>
                </a:cubicBezTo>
                <a:cubicBezTo>
                  <a:pt x="126" y="147"/>
                  <a:pt x="126" y="148"/>
                  <a:pt x="127" y="149"/>
                </a:cubicBezTo>
                <a:cubicBezTo>
                  <a:pt x="127" y="149"/>
                  <a:pt x="127" y="150"/>
                  <a:pt x="127" y="150"/>
                </a:cubicBezTo>
                <a:cubicBezTo>
                  <a:pt x="127" y="150"/>
                  <a:pt x="127" y="151"/>
                  <a:pt x="126" y="151"/>
                </a:cubicBezTo>
                <a:close/>
                <a:moveTo>
                  <a:pt x="131" y="150"/>
                </a:moveTo>
                <a:cubicBezTo>
                  <a:pt x="131" y="150"/>
                  <a:pt x="131" y="150"/>
                  <a:pt x="131" y="150"/>
                </a:cubicBezTo>
                <a:cubicBezTo>
                  <a:pt x="130" y="150"/>
                  <a:pt x="129" y="151"/>
                  <a:pt x="129" y="152"/>
                </a:cubicBezTo>
                <a:cubicBezTo>
                  <a:pt x="129" y="151"/>
                  <a:pt x="130" y="150"/>
                  <a:pt x="129" y="150"/>
                </a:cubicBezTo>
                <a:cubicBezTo>
                  <a:pt x="129" y="150"/>
                  <a:pt x="129" y="150"/>
                  <a:pt x="129" y="150"/>
                </a:cubicBezTo>
                <a:cubicBezTo>
                  <a:pt x="129" y="149"/>
                  <a:pt x="130" y="148"/>
                  <a:pt x="130" y="149"/>
                </a:cubicBezTo>
                <a:cubicBezTo>
                  <a:pt x="131" y="149"/>
                  <a:pt x="131" y="150"/>
                  <a:pt x="131" y="150"/>
                </a:cubicBezTo>
                <a:close/>
              </a:path>
            </a:pathLst>
          </a:custGeom>
          <a:solidFill>
            <a:srgbClr val="FFAE4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695" name="Google Shape;695;p25"/>
          <p:cNvSpPr/>
          <p:nvPr/>
        </p:nvSpPr>
        <p:spPr>
          <a:xfrm rot="-1819693">
            <a:off x="9482345" y="2276935"/>
            <a:ext cx="855663" cy="1089025"/>
          </a:xfrm>
          <a:custGeom>
            <a:rect b="b" l="l" r="r" t="t"/>
            <a:pathLst>
              <a:path extrusionOk="0" h="256" w="201">
                <a:moveTo>
                  <a:pt x="166" y="225"/>
                </a:moveTo>
                <a:cubicBezTo>
                  <a:pt x="166" y="224"/>
                  <a:pt x="167" y="224"/>
                  <a:pt x="167" y="223"/>
                </a:cubicBezTo>
                <a:cubicBezTo>
                  <a:pt x="167" y="223"/>
                  <a:pt x="168" y="223"/>
                  <a:pt x="168" y="223"/>
                </a:cubicBezTo>
                <a:cubicBezTo>
                  <a:pt x="168" y="222"/>
                  <a:pt x="168" y="222"/>
                  <a:pt x="168" y="222"/>
                </a:cubicBezTo>
                <a:cubicBezTo>
                  <a:pt x="169" y="220"/>
                  <a:pt x="170" y="219"/>
                  <a:pt x="171" y="218"/>
                </a:cubicBezTo>
                <a:cubicBezTo>
                  <a:pt x="171" y="217"/>
                  <a:pt x="171" y="216"/>
                  <a:pt x="170" y="215"/>
                </a:cubicBezTo>
                <a:cubicBezTo>
                  <a:pt x="171" y="213"/>
                  <a:pt x="173" y="214"/>
                  <a:pt x="174" y="213"/>
                </a:cubicBezTo>
                <a:cubicBezTo>
                  <a:pt x="173" y="213"/>
                  <a:pt x="172" y="212"/>
                  <a:pt x="172" y="211"/>
                </a:cubicBezTo>
                <a:cubicBezTo>
                  <a:pt x="175" y="212"/>
                  <a:pt x="171" y="208"/>
                  <a:pt x="174" y="209"/>
                </a:cubicBezTo>
                <a:cubicBezTo>
                  <a:pt x="172" y="208"/>
                  <a:pt x="174" y="206"/>
                  <a:pt x="171" y="206"/>
                </a:cubicBezTo>
                <a:cubicBezTo>
                  <a:pt x="171" y="205"/>
                  <a:pt x="172" y="205"/>
                  <a:pt x="171" y="204"/>
                </a:cubicBezTo>
                <a:cubicBezTo>
                  <a:pt x="173" y="204"/>
                  <a:pt x="173" y="206"/>
                  <a:pt x="174" y="205"/>
                </a:cubicBezTo>
                <a:cubicBezTo>
                  <a:pt x="172" y="204"/>
                  <a:pt x="176" y="203"/>
                  <a:pt x="174" y="203"/>
                </a:cubicBezTo>
                <a:cubicBezTo>
                  <a:pt x="174" y="204"/>
                  <a:pt x="170" y="203"/>
                  <a:pt x="171" y="202"/>
                </a:cubicBezTo>
                <a:cubicBezTo>
                  <a:pt x="175" y="203"/>
                  <a:pt x="171" y="202"/>
                  <a:pt x="171" y="200"/>
                </a:cubicBezTo>
                <a:cubicBezTo>
                  <a:pt x="173" y="201"/>
                  <a:pt x="173" y="199"/>
                  <a:pt x="175" y="199"/>
                </a:cubicBezTo>
                <a:cubicBezTo>
                  <a:pt x="174" y="199"/>
                  <a:pt x="175" y="198"/>
                  <a:pt x="174" y="196"/>
                </a:cubicBezTo>
                <a:cubicBezTo>
                  <a:pt x="176" y="196"/>
                  <a:pt x="176" y="198"/>
                  <a:pt x="176" y="197"/>
                </a:cubicBezTo>
                <a:cubicBezTo>
                  <a:pt x="176" y="196"/>
                  <a:pt x="176" y="196"/>
                  <a:pt x="176" y="195"/>
                </a:cubicBezTo>
                <a:cubicBezTo>
                  <a:pt x="173" y="196"/>
                  <a:pt x="173" y="194"/>
                  <a:pt x="172" y="191"/>
                </a:cubicBezTo>
                <a:cubicBezTo>
                  <a:pt x="173" y="191"/>
                  <a:pt x="173" y="192"/>
                  <a:pt x="173" y="191"/>
                </a:cubicBezTo>
                <a:cubicBezTo>
                  <a:pt x="173" y="191"/>
                  <a:pt x="173" y="190"/>
                  <a:pt x="173" y="190"/>
                </a:cubicBezTo>
                <a:cubicBezTo>
                  <a:pt x="175" y="190"/>
                  <a:pt x="175" y="190"/>
                  <a:pt x="175" y="190"/>
                </a:cubicBezTo>
                <a:cubicBezTo>
                  <a:pt x="174" y="191"/>
                  <a:pt x="174" y="194"/>
                  <a:pt x="175" y="194"/>
                </a:cubicBezTo>
                <a:cubicBezTo>
                  <a:pt x="175" y="193"/>
                  <a:pt x="176" y="193"/>
                  <a:pt x="177" y="194"/>
                </a:cubicBezTo>
                <a:cubicBezTo>
                  <a:pt x="176" y="192"/>
                  <a:pt x="177" y="191"/>
                  <a:pt x="175" y="192"/>
                </a:cubicBezTo>
                <a:cubicBezTo>
                  <a:pt x="174" y="187"/>
                  <a:pt x="178" y="191"/>
                  <a:pt x="177" y="188"/>
                </a:cubicBezTo>
                <a:cubicBezTo>
                  <a:pt x="176" y="188"/>
                  <a:pt x="173" y="187"/>
                  <a:pt x="173" y="186"/>
                </a:cubicBezTo>
                <a:cubicBezTo>
                  <a:pt x="174" y="185"/>
                  <a:pt x="174" y="183"/>
                  <a:pt x="172" y="183"/>
                </a:cubicBezTo>
                <a:cubicBezTo>
                  <a:pt x="172" y="182"/>
                  <a:pt x="172" y="182"/>
                  <a:pt x="172" y="182"/>
                </a:cubicBezTo>
                <a:cubicBezTo>
                  <a:pt x="174" y="183"/>
                  <a:pt x="174" y="180"/>
                  <a:pt x="175" y="179"/>
                </a:cubicBezTo>
                <a:cubicBezTo>
                  <a:pt x="174" y="183"/>
                  <a:pt x="178" y="183"/>
                  <a:pt x="175" y="186"/>
                </a:cubicBezTo>
                <a:cubicBezTo>
                  <a:pt x="177" y="185"/>
                  <a:pt x="176" y="187"/>
                  <a:pt x="177" y="187"/>
                </a:cubicBezTo>
                <a:cubicBezTo>
                  <a:pt x="177" y="186"/>
                  <a:pt x="177" y="186"/>
                  <a:pt x="178" y="185"/>
                </a:cubicBezTo>
                <a:cubicBezTo>
                  <a:pt x="178" y="186"/>
                  <a:pt x="178" y="187"/>
                  <a:pt x="179" y="187"/>
                </a:cubicBezTo>
                <a:cubicBezTo>
                  <a:pt x="178" y="185"/>
                  <a:pt x="178" y="184"/>
                  <a:pt x="178" y="184"/>
                </a:cubicBezTo>
                <a:cubicBezTo>
                  <a:pt x="177" y="183"/>
                  <a:pt x="176" y="182"/>
                  <a:pt x="176" y="181"/>
                </a:cubicBezTo>
                <a:cubicBezTo>
                  <a:pt x="177" y="181"/>
                  <a:pt x="177" y="180"/>
                  <a:pt x="177" y="178"/>
                </a:cubicBezTo>
                <a:cubicBezTo>
                  <a:pt x="177" y="176"/>
                  <a:pt x="176" y="174"/>
                  <a:pt x="176" y="174"/>
                </a:cubicBezTo>
                <a:cubicBezTo>
                  <a:pt x="175" y="177"/>
                  <a:pt x="173" y="171"/>
                  <a:pt x="173" y="173"/>
                </a:cubicBezTo>
                <a:cubicBezTo>
                  <a:pt x="175" y="174"/>
                  <a:pt x="172" y="176"/>
                  <a:pt x="172" y="176"/>
                </a:cubicBezTo>
                <a:cubicBezTo>
                  <a:pt x="171" y="170"/>
                  <a:pt x="169" y="165"/>
                  <a:pt x="167" y="160"/>
                </a:cubicBezTo>
                <a:cubicBezTo>
                  <a:pt x="165" y="154"/>
                  <a:pt x="162" y="149"/>
                  <a:pt x="157" y="144"/>
                </a:cubicBezTo>
                <a:cubicBezTo>
                  <a:pt x="160" y="143"/>
                  <a:pt x="163" y="142"/>
                  <a:pt x="165" y="140"/>
                </a:cubicBezTo>
                <a:cubicBezTo>
                  <a:pt x="167" y="140"/>
                  <a:pt x="168" y="139"/>
                  <a:pt x="170" y="138"/>
                </a:cubicBezTo>
                <a:cubicBezTo>
                  <a:pt x="171" y="137"/>
                  <a:pt x="172" y="135"/>
                  <a:pt x="173" y="134"/>
                </a:cubicBezTo>
                <a:cubicBezTo>
                  <a:pt x="174" y="134"/>
                  <a:pt x="174" y="136"/>
                  <a:pt x="175" y="135"/>
                </a:cubicBezTo>
                <a:cubicBezTo>
                  <a:pt x="175" y="134"/>
                  <a:pt x="176" y="135"/>
                  <a:pt x="177" y="134"/>
                </a:cubicBezTo>
                <a:cubicBezTo>
                  <a:pt x="176" y="133"/>
                  <a:pt x="177" y="132"/>
                  <a:pt x="178" y="132"/>
                </a:cubicBezTo>
                <a:cubicBezTo>
                  <a:pt x="179" y="132"/>
                  <a:pt x="181" y="131"/>
                  <a:pt x="180" y="131"/>
                </a:cubicBezTo>
                <a:cubicBezTo>
                  <a:pt x="180" y="131"/>
                  <a:pt x="179" y="131"/>
                  <a:pt x="179" y="130"/>
                </a:cubicBezTo>
                <a:cubicBezTo>
                  <a:pt x="179" y="130"/>
                  <a:pt x="179" y="129"/>
                  <a:pt x="179" y="129"/>
                </a:cubicBezTo>
                <a:cubicBezTo>
                  <a:pt x="181" y="130"/>
                  <a:pt x="181" y="128"/>
                  <a:pt x="182" y="127"/>
                </a:cubicBezTo>
                <a:cubicBezTo>
                  <a:pt x="182" y="127"/>
                  <a:pt x="183" y="128"/>
                  <a:pt x="183" y="127"/>
                </a:cubicBezTo>
                <a:cubicBezTo>
                  <a:pt x="181" y="125"/>
                  <a:pt x="181" y="127"/>
                  <a:pt x="180" y="127"/>
                </a:cubicBezTo>
                <a:cubicBezTo>
                  <a:pt x="181" y="125"/>
                  <a:pt x="181" y="124"/>
                  <a:pt x="181" y="122"/>
                </a:cubicBezTo>
                <a:cubicBezTo>
                  <a:pt x="182" y="122"/>
                  <a:pt x="181" y="123"/>
                  <a:pt x="182" y="124"/>
                </a:cubicBezTo>
                <a:cubicBezTo>
                  <a:pt x="184" y="122"/>
                  <a:pt x="182" y="121"/>
                  <a:pt x="183" y="120"/>
                </a:cubicBezTo>
                <a:cubicBezTo>
                  <a:pt x="184" y="122"/>
                  <a:pt x="185" y="120"/>
                  <a:pt x="187" y="118"/>
                </a:cubicBezTo>
                <a:cubicBezTo>
                  <a:pt x="185" y="120"/>
                  <a:pt x="187" y="120"/>
                  <a:pt x="188" y="121"/>
                </a:cubicBezTo>
                <a:cubicBezTo>
                  <a:pt x="188" y="121"/>
                  <a:pt x="189" y="120"/>
                  <a:pt x="190" y="119"/>
                </a:cubicBezTo>
                <a:cubicBezTo>
                  <a:pt x="191" y="119"/>
                  <a:pt x="191" y="118"/>
                  <a:pt x="191" y="118"/>
                </a:cubicBezTo>
                <a:cubicBezTo>
                  <a:pt x="189" y="119"/>
                  <a:pt x="187" y="119"/>
                  <a:pt x="186" y="116"/>
                </a:cubicBezTo>
                <a:cubicBezTo>
                  <a:pt x="189" y="116"/>
                  <a:pt x="188" y="116"/>
                  <a:pt x="189" y="118"/>
                </a:cubicBezTo>
                <a:cubicBezTo>
                  <a:pt x="190" y="117"/>
                  <a:pt x="191" y="116"/>
                  <a:pt x="193" y="116"/>
                </a:cubicBezTo>
                <a:cubicBezTo>
                  <a:pt x="190" y="114"/>
                  <a:pt x="193" y="114"/>
                  <a:pt x="192" y="111"/>
                </a:cubicBezTo>
                <a:cubicBezTo>
                  <a:pt x="192" y="112"/>
                  <a:pt x="189" y="114"/>
                  <a:pt x="189" y="112"/>
                </a:cubicBezTo>
                <a:cubicBezTo>
                  <a:pt x="192" y="113"/>
                  <a:pt x="193" y="110"/>
                  <a:pt x="193" y="109"/>
                </a:cubicBezTo>
                <a:cubicBezTo>
                  <a:pt x="195" y="111"/>
                  <a:pt x="195" y="110"/>
                  <a:pt x="197" y="111"/>
                </a:cubicBezTo>
                <a:cubicBezTo>
                  <a:pt x="197" y="109"/>
                  <a:pt x="198" y="107"/>
                  <a:pt x="196" y="106"/>
                </a:cubicBezTo>
                <a:cubicBezTo>
                  <a:pt x="196" y="107"/>
                  <a:pt x="196" y="109"/>
                  <a:pt x="195" y="109"/>
                </a:cubicBezTo>
                <a:cubicBezTo>
                  <a:pt x="195" y="106"/>
                  <a:pt x="197" y="105"/>
                  <a:pt x="198" y="107"/>
                </a:cubicBezTo>
                <a:cubicBezTo>
                  <a:pt x="198" y="106"/>
                  <a:pt x="199" y="105"/>
                  <a:pt x="199" y="104"/>
                </a:cubicBezTo>
                <a:cubicBezTo>
                  <a:pt x="197" y="103"/>
                  <a:pt x="197" y="102"/>
                  <a:pt x="197" y="101"/>
                </a:cubicBezTo>
                <a:cubicBezTo>
                  <a:pt x="198" y="99"/>
                  <a:pt x="198" y="98"/>
                  <a:pt x="197" y="97"/>
                </a:cubicBezTo>
                <a:cubicBezTo>
                  <a:pt x="200" y="97"/>
                  <a:pt x="197" y="96"/>
                  <a:pt x="197" y="95"/>
                </a:cubicBezTo>
                <a:cubicBezTo>
                  <a:pt x="198" y="95"/>
                  <a:pt x="198" y="94"/>
                  <a:pt x="200" y="94"/>
                </a:cubicBezTo>
                <a:cubicBezTo>
                  <a:pt x="199" y="93"/>
                  <a:pt x="199" y="90"/>
                  <a:pt x="198" y="90"/>
                </a:cubicBezTo>
                <a:cubicBezTo>
                  <a:pt x="196" y="91"/>
                  <a:pt x="199" y="92"/>
                  <a:pt x="197" y="92"/>
                </a:cubicBezTo>
                <a:cubicBezTo>
                  <a:pt x="196" y="92"/>
                  <a:pt x="196" y="90"/>
                  <a:pt x="196" y="89"/>
                </a:cubicBezTo>
                <a:cubicBezTo>
                  <a:pt x="198" y="89"/>
                  <a:pt x="201" y="91"/>
                  <a:pt x="199" y="89"/>
                </a:cubicBezTo>
                <a:cubicBezTo>
                  <a:pt x="199" y="87"/>
                  <a:pt x="195" y="91"/>
                  <a:pt x="196" y="89"/>
                </a:cubicBezTo>
                <a:cubicBezTo>
                  <a:pt x="196" y="88"/>
                  <a:pt x="196" y="86"/>
                  <a:pt x="197" y="86"/>
                </a:cubicBezTo>
                <a:cubicBezTo>
                  <a:pt x="197" y="87"/>
                  <a:pt x="197" y="88"/>
                  <a:pt x="199" y="88"/>
                </a:cubicBezTo>
                <a:cubicBezTo>
                  <a:pt x="198" y="84"/>
                  <a:pt x="195" y="82"/>
                  <a:pt x="197" y="80"/>
                </a:cubicBezTo>
                <a:cubicBezTo>
                  <a:pt x="196" y="79"/>
                  <a:pt x="193" y="81"/>
                  <a:pt x="192" y="79"/>
                </a:cubicBezTo>
                <a:cubicBezTo>
                  <a:pt x="192" y="78"/>
                  <a:pt x="192" y="77"/>
                  <a:pt x="193" y="77"/>
                </a:cubicBezTo>
                <a:cubicBezTo>
                  <a:pt x="195" y="77"/>
                  <a:pt x="192" y="79"/>
                  <a:pt x="194" y="79"/>
                </a:cubicBezTo>
                <a:cubicBezTo>
                  <a:pt x="194" y="79"/>
                  <a:pt x="195" y="79"/>
                  <a:pt x="196" y="79"/>
                </a:cubicBezTo>
                <a:cubicBezTo>
                  <a:pt x="195" y="77"/>
                  <a:pt x="195" y="77"/>
                  <a:pt x="196" y="76"/>
                </a:cubicBezTo>
                <a:cubicBezTo>
                  <a:pt x="195" y="75"/>
                  <a:pt x="194" y="75"/>
                  <a:pt x="193" y="75"/>
                </a:cubicBezTo>
                <a:cubicBezTo>
                  <a:pt x="194" y="74"/>
                  <a:pt x="195" y="75"/>
                  <a:pt x="195" y="75"/>
                </a:cubicBezTo>
                <a:cubicBezTo>
                  <a:pt x="194" y="71"/>
                  <a:pt x="192" y="69"/>
                  <a:pt x="194" y="68"/>
                </a:cubicBezTo>
                <a:cubicBezTo>
                  <a:pt x="193" y="67"/>
                  <a:pt x="192" y="65"/>
                  <a:pt x="191" y="64"/>
                </a:cubicBezTo>
                <a:cubicBezTo>
                  <a:pt x="191" y="62"/>
                  <a:pt x="190" y="60"/>
                  <a:pt x="188" y="60"/>
                </a:cubicBezTo>
                <a:cubicBezTo>
                  <a:pt x="188" y="61"/>
                  <a:pt x="188" y="62"/>
                  <a:pt x="188" y="62"/>
                </a:cubicBezTo>
                <a:cubicBezTo>
                  <a:pt x="187" y="62"/>
                  <a:pt x="186" y="61"/>
                  <a:pt x="185" y="61"/>
                </a:cubicBezTo>
                <a:cubicBezTo>
                  <a:pt x="185" y="59"/>
                  <a:pt x="188" y="59"/>
                  <a:pt x="188" y="58"/>
                </a:cubicBezTo>
                <a:cubicBezTo>
                  <a:pt x="185" y="59"/>
                  <a:pt x="186" y="57"/>
                  <a:pt x="187" y="56"/>
                </a:cubicBezTo>
                <a:cubicBezTo>
                  <a:pt x="185" y="55"/>
                  <a:pt x="184" y="53"/>
                  <a:pt x="182" y="53"/>
                </a:cubicBezTo>
                <a:cubicBezTo>
                  <a:pt x="183" y="48"/>
                  <a:pt x="178" y="45"/>
                  <a:pt x="183" y="42"/>
                </a:cubicBezTo>
                <a:cubicBezTo>
                  <a:pt x="181" y="39"/>
                  <a:pt x="178" y="37"/>
                  <a:pt x="176" y="35"/>
                </a:cubicBezTo>
                <a:cubicBezTo>
                  <a:pt x="176" y="35"/>
                  <a:pt x="175" y="35"/>
                  <a:pt x="175" y="34"/>
                </a:cubicBezTo>
                <a:cubicBezTo>
                  <a:pt x="175" y="34"/>
                  <a:pt x="175" y="34"/>
                  <a:pt x="174" y="34"/>
                </a:cubicBezTo>
                <a:cubicBezTo>
                  <a:pt x="174" y="33"/>
                  <a:pt x="174" y="33"/>
                  <a:pt x="174" y="33"/>
                </a:cubicBezTo>
                <a:cubicBezTo>
                  <a:pt x="173" y="32"/>
                  <a:pt x="172" y="31"/>
                  <a:pt x="172" y="30"/>
                </a:cubicBezTo>
                <a:cubicBezTo>
                  <a:pt x="169" y="31"/>
                  <a:pt x="171" y="29"/>
                  <a:pt x="171" y="29"/>
                </a:cubicBezTo>
                <a:cubicBezTo>
                  <a:pt x="170" y="29"/>
                  <a:pt x="169" y="29"/>
                  <a:pt x="168" y="29"/>
                </a:cubicBezTo>
                <a:cubicBezTo>
                  <a:pt x="168" y="28"/>
                  <a:pt x="168" y="27"/>
                  <a:pt x="167" y="26"/>
                </a:cubicBezTo>
                <a:cubicBezTo>
                  <a:pt x="165" y="25"/>
                  <a:pt x="155" y="19"/>
                  <a:pt x="156" y="19"/>
                </a:cubicBezTo>
                <a:cubicBezTo>
                  <a:pt x="155" y="18"/>
                  <a:pt x="155" y="19"/>
                  <a:pt x="154" y="19"/>
                </a:cubicBezTo>
                <a:cubicBezTo>
                  <a:pt x="152" y="15"/>
                  <a:pt x="145" y="17"/>
                  <a:pt x="144" y="12"/>
                </a:cubicBezTo>
                <a:cubicBezTo>
                  <a:pt x="140" y="13"/>
                  <a:pt x="140" y="14"/>
                  <a:pt x="136" y="14"/>
                </a:cubicBezTo>
                <a:cubicBezTo>
                  <a:pt x="139" y="13"/>
                  <a:pt x="134" y="12"/>
                  <a:pt x="137" y="11"/>
                </a:cubicBezTo>
                <a:cubicBezTo>
                  <a:pt x="134" y="11"/>
                  <a:pt x="130" y="8"/>
                  <a:pt x="127" y="9"/>
                </a:cubicBezTo>
                <a:cubicBezTo>
                  <a:pt x="127" y="8"/>
                  <a:pt x="127" y="6"/>
                  <a:pt x="125" y="6"/>
                </a:cubicBezTo>
                <a:cubicBezTo>
                  <a:pt x="125" y="6"/>
                  <a:pt x="124" y="7"/>
                  <a:pt x="124" y="7"/>
                </a:cubicBezTo>
                <a:cubicBezTo>
                  <a:pt x="123" y="7"/>
                  <a:pt x="123" y="7"/>
                  <a:pt x="123" y="7"/>
                </a:cubicBezTo>
                <a:cubicBezTo>
                  <a:pt x="121" y="7"/>
                  <a:pt x="118" y="6"/>
                  <a:pt x="116" y="5"/>
                </a:cubicBezTo>
                <a:cubicBezTo>
                  <a:pt x="113" y="4"/>
                  <a:pt x="111" y="4"/>
                  <a:pt x="110" y="6"/>
                </a:cubicBezTo>
                <a:cubicBezTo>
                  <a:pt x="108" y="6"/>
                  <a:pt x="110" y="4"/>
                  <a:pt x="110" y="4"/>
                </a:cubicBezTo>
                <a:cubicBezTo>
                  <a:pt x="109" y="4"/>
                  <a:pt x="108" y="4"/>
                  <a:pt x="107" y="5"/>
                </a:cubicBezTo>
                <a:cubicBezTo>
                  <a:pt x="107" y="5"/>
                  <a:pt x="107" y="5"/>
                  <a:pt x="107" y="5"/>
                </a:cubicBezTo>
                <a:cubicBezTo>
                  <a:pt x="107" y="5"/>
                  <a:pt x="107" y="5"/>
                  <a:pt x="107" y="5"/>
                </a:cubicBezTo>
                <a:cubicBezTo>
                  <a:pt x="107" y="4"/>
                  <a:pt x="106" y="3"/>
                  <a:pt x="105" y="3"/>
                </a:cubicBezTo>
                <a:cubicBezTo>
                  <a:pt x="105" y="2"/>
                  <a:pt x="107" y="3"/>
                  <a:pt x="107" y="4"/>
                </a:cubicBezTo>
                <a:cubicBezTo>
                  <a:pt x="107" y="2"/>
                  <a:pt x="106" y="2"/>
                  <a:pt x="106" y="1"/>
                </a:cubicBezTo>
                <a:cubicBezTo>
                  <a:pt x="104" y="1"/>
                  <a:pt x="104" y="1"/>
                  <a:pt x="102" y="1"/>
                </a:cubicBezTo>
                <a:cubicBezTo>
                  <a:pt x="102" y="1"/>
                  <a:pt x="103" y="1"/>
                  <a:pt x="104" y="1"/>
                </a:cubicBezTo>
                <a:cubicBezTo>
                  <a:pt x="102" y="1"/>
                  <a:pt x="102" y="0"/>
                  <a:pt x="101" y="1"/>
                </a:cubicBezTo>
                <a:cubicBezTo>
                  <a:pt x="103" y="1"/>
                  <a:pt x="99" y="1"/>
                  <a:pt x="100" y="1"/>
                </a:cubicBezTo>
                <a:cubicBezTo>
                  <a:pt x="100" y="1"/>
                  <a:pt x="100" y="2"/>
                  <a:pt x="100" y="2"/>
                </a:cubicBezTo>
                <a:cubicBezTo>
                  <a:pt x="99" y="3"/>
                  <a:pt x="99" y="3"/>
                  <a:pt x="99" y="3"/>
                </a:cubicBezTo>
                <a:cubicBezTo>
                  <a:pt x="100" y="4"/>
                  <a:pt x="101" y="3"/>
                  <a:pt x="101" y="4"/>
                </a:cubicBezTo>
                <a:cubicBezTo>
                  <a:pt x="100" y="4"/>
                  <a:pt x="100" y="4"/>
                  <a:pt x="99" y="4"/>
                </a:cubicBezTo>
                <a:cubicBezTo>
                  <a:pt x="100" y="5"/>
                  <a:pt x="100" y="6"/>
                  <a:pt x="101" y="7"/>
                </a:cubicBezTo>
                <a:cubicBezTo>
                  <a:pt x="98" y="6"/>
                  <a:pt x="97" y="9"/>
                  <a:pt x="100" y="9"/>
                </a:cubicBezTo>
                <a:cubicBezTo>
                  <a:pt x="99" y="10"/>
                  <a:pt x="99" y="10"/>
                  <a:pt x="99" y="11"/>
                </a:cubicBezTo>
                <a:cubicBezTo>
                  <a:pt x="97" y="10"/>
                  <a:pt x="97" y="10"/>
                  <a:pt x="97" y="10"/>
                </a:cubicBezTo>
                <a:cubicBezTo>
                  <a:pt x="96" y="11"/>
                  <a:pt x="94" y="13"/>
                  <a:pt x="92" y="16"/>
                </a:cubicBezTo>
                <a:cubicBezTo>
                  <a:pt x="90" y="18"/>
                  <a:pt x="88" y="21"/>
                  <a:pt x="89" y="23"/>
                </a:cubicBezTo>
                <a:cubicBezTo>
                  <a:pt x="87" y="22"/>
                  <a:pt x="84" y="27"/>
                  <a:pt x="86" y="29"/>
                </a:cubicBezTo>
                <a:cubicBezTo>
                  <a:pt x="86" y="29"/>
                  <a:pt x="85" y="30"/>
                  <a:pt x="85" y="30"/>
                </a:cubicBezTo>
                <a:cubicBezTo>
                  <a:pt x="83" y="32"/>
                  <a:pt x="83" y="32"/>
                  <a:pt x="83" y="32"/>
                </a:cubicBezTo>
                <a:cubicBezTo>
                  <a:pt x="86" y="35"/>
                  <a:pt x="86" y="35"/>
                  <a:pt x="86" y="35"/>
                </a:cubicBezTo>
                <a:cubicBezTo>
                  <a:pt x="87" y="36"/>
                  <a:pt x="87" y="36"/>
                  <a:pt x="88" y="37"/>
                </a:cubicBezTo>
                <a:cubicBezTo>
                  <a:pt x="89" y="37"/>
                  <a:pt x="89" y="37"/>
                  <a:pt x="89" y="37"/>
                </a:cubicBezTo>
                <a:cubicBezTo>
                  <a:pt x="90" y="37"/>
                  <a:pt x="90" y="37"/>
                  <a:pt x="90" y="37"/>
                </a:cubicBezTo>
                <a:cubicBezTo>
                  <a:pt x="93" y="37"/>
                  <a:pt x="97" y="37"/>
                  <a:pt x="99" y="39"/>
                </a:cubicBezTo>
                <a:cubicBezTo>
                  <a:pt x="99" y="39"/>
                  <a:pt x="99" y="38"/>
                  <a:pt x="99" y="38"/>
                </a:cubicBezTo>
                <a:cubicBezTo>
                  <a:pt x="100" y="40"/>
                  <a:pt x="101" y="38"/>
                  <a:pt x="102" y="40"/>
                </a:cubicBezTo>
                <a:cubicBezTo>
                  <a:pt x="102" y="40"/>
                  <a:pt x="101" y="40"/>
                  <a:pt x="101" y="41"/>
                </a:cubicBezTo>
                <a:cubicBezTo>
                  <a:pt x="102" y="41"/>
                  <a:pt x="105" y="43"/>
                  <a:pt x="103" y="40"/>
                </a:cubicBezTo>
                <a:cubicBezTo>
                  <a:pt x="106" y="42"/>
                  <a:pt x="107" y="42"/>
                  <a:pt x="109" y="41"/>
                </a:cubicBezTo>
                <a:cubicBezTo>
                  <a:pt x="109" y="42"/>
                  <a:pt x="109" y="42"/>
                  <a:pt x="108" y="43"/>
                </a:cubicBezTo>
                <a:cubicBezTo>
                  <a:pt x="109" y="44"/>
                  <a:pt x="109" y="43"/>
                  <a:pt x="110" y="42"/>
                </a:cubicBezTo>
                <a:cubicBezTo>
                  <a:pt x="110" y="45"/>
                  <a:pt x="112" y="44"/>
                  <a:pt x="114" y="45"/>
                </a:cubicBezTo>
                <a:cubicBezTo>
                  <a:pt x="114" y="44"/>
                  <a:pt x="114" y="44"/>
                  <a:pt x="114" y="43"/>
                </a:cubicBezTo>
                <a:cubicBezTo>
                  <a:pt x="115" y="44"/>
                  <a:pt x="114" y="45"/>
                  <a:pt x="114" y="45"/>
                </a:cubicBezTo>
                <a:cubicBezTo>
                  <a:pt x="117" y="45"/>
                  <a:pt x="120" y="46"/>
                  <a:pt x="121" y="47"/>
                </a:cubicBezTo>
                <a:cubicBezTo>
                  <a:pt x="123" y="49"/>
                  <a:pt x="125" y="50"/>
                  <a:pt x="127" y="48"/>
                </a:cubicBezTo>
                <a:cubicBezTo>
                  <a:pt x="127" y="50"/>
                  <a:pt x="130" y="50"/>
                  <a:pt x="132" y="51"/>
                </a:cubicBezTo>
                <a:cubicBezTo>
                  <a:pt x="134" y="52"/>
                  <a:pt x="136" y="53"/>
                  <a:pt x="135" y="55"/>
                </a:cubicBezTo>
                <a:cubicBezTo>
                  <a:pt x="137" y="53"/>
                  <a:pt x="138" y="59"/>
                  <a:pt x="140" y="55"/>
                </a:cubicBezTo>
                <a:cubicBezTo>
                  <a:pt x="141" y="55"/>
                  <a:pt x="140" y="58"/>
                  <a:pt x="142" y="57"/>
                </a:cubicBezTo>
                <a:cubicBezTo>
                  <a:pt x="141" y="58"/>
                  <a:pt x="139" y="59"/>
                  <a:pt x="141" y="59"/>
                </a:cubicBezTo>
                <a:cubicBezTo>
                  <a:pt x="141" y="60"/>
                  <a:pt x="141" y="57"/>
                  <a:pt x="142" y="58"/>
                </a:cubicBezTo>
                <a:cubicBezTo>
                  <a:pt x="141" y="59"/>
                  <a:pt x="142" y="58"/>
                  <a:pt x="143" y="58"/>
                </a:cubicBezTo>
                <a:cubicBezTo>
                  <a:pt x="141" y="59"/>
                  <a:pt x="144" y="59"/>
                  <a:pt x="143" y="60"/>
                </a:cubicBezTo>
                <a:cubicBezTo>
                  <a:pt x="144" y="60"/>
                  <a:pt x="144" y="59"/>
                  <a:pt x="144" y="59"/>
                </a:cubicBezTo>
                <a:cubicBezTo>
                  <a:pt x="145" y="59"/>
                  <a:pt x="144" y="62"/>
                  <a:pt x="146" y="61"/>
                </a:cubicBezTo>
                <a:cubicBezTo>
                  <a:pt x="145" y="64"/>
                  <a:pt x="146" y="64"/>
                  <a:pt x="148" y="63"/>
                </a:cubicBezTo>
                <a:cubicBezTo>
                  <a:pt x="148" y="64"/>
                  <a:pt x="147" y="65"/>
                  <a:pt x="147" y="65"/>
                </a:cubicBezTo>
                <a:cubicBezTo>
                  <a:pt x="149" y="64"/>
                  <a:pt x="147" y="68"/>
                  <a:pt x="148" y="68"/>
                </a:cubicBezTo>
                <a:cubicBezTo>
                  <a:pt x="148" y="67"/>
                  <a:pt x="148" y="67"/>
                  <a:pt x="149" y="66"/>
                </a:cubicBezTo>
                <a:cubicBezTo>
                  <a:pt x="149" y="67"/>
                  <a:pt x="150" y="67"/>
                  <a:pt x="151" y="67"/>
                </a:cubicBezTo>
                <a:cubicBezTo>
                  <a:pt x="150" y="68"/>
                  <a:pt x="149" y="68"/>
                  <a:pt x="148" y="69"/>
                </a:cubicBezTo>
                <a:cubicBezTo>
                  <a:pt x="148" y="70"/>
                  <a:pt x="152" y="67"/>
                  <a:pt x="149" y="69"/>
                </a:cubicBezTo>
                <a:cubicBezTo>
                  <a:pt x="149" y="70"/>
                  <a:pt x="151" y="69"/>
                  <a:pt x="150" y="70"/>
                </a:cubicBezTo>
                <a:cubicBezTo>
                  <a:pt x="152" y="69"/>
                  <a:pt x="153" y="68"/>
                  <a:pt x="154" y="68"/>
                </a:cubicBezTo>
                <a:cubicBezTo>
                  <a:pt x="153" y="69"/>
                  <a:pt x="154" y="69"/>
                  <a:pt x="153" y="69"/>
                </a:cubicBezTo>
                <a:cubicBezTo>
                  <a:pt x="151" y="70"/>
                  <a:pt x="151" y="70"/>
                  <a:pt x="150" y="71"/>
                </a:cubicBezTo>
                <a:cubicBezTo>
                  <a:pt x="151" y="71"/>
                  <a:pt x="152" y="70"/>
                  <a:pt x="152" y="70"/>
                </a:cubicBezTo>
                <a:cubicBezTo>
                  <a:pt x="150" y="71"/>
                  <a:pt x="150" y="72"/>
                  <a:pt x="150" y="73"/>
                </a:cubicBezTo>
                <a:cubicBezTo>
                  <a:pt x="151" y="73"/>
                  <a:pt x="152" y="71"/>
                  <a:pt x="153" y="72"/>
                </a:cubicBezTo>
                <a:cubicBezTo>
                  <a:pt x="152" y="72"/>
                  <a:pt x="153" y="73"/>
                  <a:pt x="151" y="73"/>
                </a:cubicBezTo>
                <a:cubicBezTo>
                  <a:pt x="152" y="73"/>
                  <a:pt x="151" y="74"/>
                  <a:pt x="153" y="74"/>
                </a:cubicBezTo>
                <a:cubicBezTo>
                  <a:pt x="151" y="75"/>
                  <a:pt x="154" y="76"/>
                  <a:pt x="151" y="76"/>
                </a:cubicBezTo>
                <a:cubicBezTo>
                  <a:pt x="154" y="76"/>
                  <a:pt x="151" y="77"/>
                  <a:pt x="154" y="78"/>
                </a:cubicBezTo>
                <a:cubicBezTo>
                  <a:pt x="153" y="78"/>
                  <a:pt x="152" y="78"/>
                  <a:pt x="152" y="78"/>
                </a:cubicBezTo>
                <a:cubicBezTo>
                  <a:pt x="152" y="78"/>
                  <a:pt x="153" y="78"/>
                  <a:pt x="153" y="78"/>
                </a:cubicBezTo>
                <a:cubicBezTo>
                  <a:pt x="152" y="78"/>
                  <a:pt x="151" y="79"/>
                  <a:pt x="151" y="79"/>
                </a:cubicBezTo>
                <a:cubicBezTo>
                  <a:pt x="152" y="79"/>
                  <a:pt x="152" y="79"/>
                  <a:pt x="151" y="79"/>
                </a:cubicBezTo>
                <a:cubicBezTo>
                  <a:pt x="156" y="80"/>
                  <a:pt x="151" y="81"/>
                  <a:pt x="151" y="82"/>
                </a:cubicBezTo>
                <a:cubicBezTo>
                  <a:pt x="152" y="82"/>
                  <a:pt x="154" y="82"/>
                  <a:pt x="153" y="82"/>
                </a:cubicBezTo>
                <a:cubicBezTo>
                  <a:pt x="151" y="82"/>
                  <a:pt x="152" y="83"/>
                  <a:pt x="153" y="83"/>
                </a:cubicBezTo>
                <a:cubicBezTo>
                  <a:pt x="152" y="83"/>
                  <a:pt x="153" y="84"/>
                  <a:pt x="151" y="84"/>
                </a:cubicBezTo>
                <a:cubicBezTo>
                  <a:pt x="153" y="85"/>
                  <a:pt x="153" y="86"/>
                  <a:pt x="153" y="87"/>
                </a:cubicBezTo>
                <a:cubicBezTo>
                  <a:pt x="152" y="89"/>
                  <a:pt x="152" y="90"/>
                  <a:pt x="153" y="91"/>
                </a:cubicBezTo>
                <a:cubicBezTo>
                  <a:pt x="152" y="90"/>
                  <a:pt x="152" y="90"/>
                  <a:pt x="152" y="90"/>
                </a:cubicBezTo>
                <a:cubicBezTo>
                  <a:pt x="152" y="91"/>
                  <a:pt x="151" y="91"/>
                  <a:pt x="152" y="92"/>
                </a:cubicBezTo>
                <a:cubicBezTo>
                  <a:pt x="152" y="92"/>
                  <a:pt x="152" y="92"/>
                  <a:pt x="152" y="92"/>
                </a:cubicBezTo>
                <a:cubicBezTo>
                  <a:pt x="152" y="92"/>
                  <a:pt x="152" y="92"/>
                  <a:pt x="152" y="92"/>
                </a:cubicBezTo>
                <a:cubicBezTo>
                  <a:pt x="150" y="93"/>
                  <a:pt x="153" y="96"/>
                  <a:pt x="151" y="94"/>
                </a:cubicBezTo>
                <a:cubicBezTo>
                  <a:pt x="150" y="95"/>
                  <a:pt x="153" y="96"/>
                  <a:pt x="153" y="97"/>
                </a:cubicBezTo>
                <a:cubicBezTo>
                  <a:pt x="152" y="96"/>
                  <a:pt x="151" y="96"/>
                  <a:pt x="151" y="95"/>
                </a:cubicBezTo>
                <a:cubicBezTo>
                  <a:pt x="150" y="97"/>
                  <a:pt x="150" y="98"/>
                  <a:pt x="149" y="99"/>
                </a:cubicBezTo>
                <a:cubicBezTo>
                  <a:pt x="149" y="100"/>
                  <a:pt x="149" y="100"/>
                  <a:pt x="147" y="100"/>
                </a:cubicBezTo>
                <a:cubicBezTo>
                  <a:pt x="148" y="101"/>
                  <a:pt x="147" y="102"/>
                  <a:pt x="147" y="102"/>
                </a:cubicBezTo>
                <a:cubicBezTo>
                  <a:pt x="147" y="103"/>
                  <a:pt x="146" y="104"/>
                  <a:pt x="147" y="105"/>
                </a:cubicBezTo>
                <a:cubicBezTo>
                  <a:pt x="146" y="103"/>
                  <a:pt x="145" y="103"/>
                  <a:pt x="145" y="103"/>
                </a:cubicBezTo>
                <a:cubicBezTo>
                  <a:pt x="145" y="105"/>
                  <a:pt x="146" y="106"/>
                  <a:pt x="147" y="108"/>
                </a:cubicBezTo>
                <a:cubicBezTo>
                  <a:pt x="145" y="106"/>
                  <a:pt x="146" y="105"/>
                  <a:pt x="144" y="104"/>
                </a:cubicBezTo>
                <a:cubicBezTo>
                  <a:pt x="143" y="105"/>
                  <a:pt x="143" y="104"/>
                  <a:pt x="142" y="104"/>
                </a:cubicBezTo>
                <a:cubicBezTo>
                  <a:pt x="142" y="104"/>
                  <a:pt x="142" y="104"/>
                  <a:pt x="142" y="104"/>
                </a:cubicBezTo>
                <a:cubicBezTo>
                  <a:pt x="142" y="106"/>
                  <a:pt x="143" y="106"/>
                  <a:pt x="143" y="106"/>
                </a:cubicBezTo>
                <a:cubicBezTo>
                  <a:pt x="142" y="104"/>
                  <a:pt x="143" y="108"/>
                  <a:pt x="142" y="106"/>
                </a:cubicBezTo>
                <a:cubicBezTo>
                  <a:pt x="142" y="106"/>
                  <a:pt x="142" y="105"/>
                  <a:pt x="141" y="105"/>
                </a:cubicBezTo>
                <a:cubicBezTo>
                  <a:pt x="142" y="106"/>
                  <a:pt x="141" y="105"/>
                  <a:pt x="141" y="105"/>
                </a:cubicBezTo>
                <a:cubicBezTo>
                  <a:pt x="141" y="106"/>
                  <a:pt x="142" y="106"/>
                  <a:pt x="141" y="107"/>
                </a:cubicBezTo>
                <a:cubicBezTo>
                  <a:pt x="141" y="106"/>
                  <a:pt x="141" y="107"/>
                  <a:pt x="140" y="105"/>
                </a:cubicBezTo>
                <a:cubicBezTo>
                  <a:pt x="139" y="105"/>
                  <a:pt x="139" y="106"/>
                  <a:pt x="139" y="108"/>
                </a:cubicBezTo>
                <a:cubicBezTo>
                  <a:pt x="138" y="107"/>
                  <a:pt x="139" y="106"/>
                  <a:pt x="138" y="106"/>
                </a:cubicBezTo>
                <a:cubicBezTo>
                  <a:pt x="138" y="105"/>
                  <a:pt x="136" y="109"/>
                  <a:pt x="136" y="106"/>
                </a:cubicBezTo>
                <a:cubicBezTo>
                  <a:pt x="135" y="106"/>
                  <a:pt x="136" y="108"/>
                  <a:pt x="135" y="108"/>
                </a:cubicBezTo>
                <a:cubicBezTo>
                  <a:pt x="135" y="108"/>
                  <a:pt x="134" y="107"/>
                  <a:pt x="133" y="107"/>
                </a:cubicBezTo>
                <a:cubicBezTo>
                  <a:pt x="132" y="107"/>
                  <a:pt x="131" y="107"/>
                  <a:pt x="132" y="108"/>
                </a:cubicBezTo>
                <a:cubicBezTo>
                  <a:pt x="131" y="109"/>
                  <a:pt x="131" y="105"/>
                  <a:pt x="130" y="108"/>
                </a:cubicBezTo>
                <a:cubicBezTo>
                  <a:pt x="131" y="108"/>
                  <a:pt x="130" y="109"/>
                  <a:pt x="130" y="110"/>
                </a:cubicBezTo>
                <a:cubicBezTo>
                  <a:pt x="130" y="109"/>
                  <a:pt x="129" y="112"/>
                  <a:pt x="129" y="110"/>
                </a:cubicBezTo>
                <a:cubicBezTo>
                  <a:pt x="130" y="109"/>
                  <a:pt x="129" y="108"/>
                  <a:pt x="130" y="106"/>
                </a:cubicBezTo>
                <a:cubicBezTo>
                  <a:pt x="129" y="108"/>
                  <a:pt x="128" y="107"/>
                  <a:pt x="126" y="108"/>
                </a:cubicBezTo>
                <a:cubicBezTo>
                  <a:pt x="125" y="107"/>
                  <a:pt x="125" y="106"/>
                  <a:pt x="124" y="105"/>
                </a:cubicBezTo>
                <a:cubicBezTo>
                  <a:pt x="123" y="106"/>
                  <a:pt x="124" y="107"/>
                  <a:pt x="123" y="107"/>
                </a:cubicBezTo>
                <a:cubicBezTo>
                  <a:pt x="122" y="107"/>
                  <a:pt x="123" y="105"/>
                  <a:pt x="123" y="105"/>
                </a:cubicBezTo>
                <a:cubicBezTo>
                  <a:pt x="122" y="104"/>
                  <a:pt x="122" y="104"/>
                  <a:pt x="122" y="104"/>
                </a:cubicBezTo>
                <a:cubicBezTo>
                  <a:pt x="121" y="107"/>
                  <a:pt x="122" y="104"/>
                  <a:pt x="122" y="106"/>
                </a:cubicBezTo>
                <a:cubicBezTo>
                  <a:pt x="121" y="106"/>
                  <a:pt x="120" y="102"/>
                  <a:pt x="119" y="104"/>
                </a:cubicBezTo>
                <a:cubicBezTo>
                  <a:pt x="117" y="102"/>
                  <a:pt x="115" y="102"/>
                  <a:pt x="112" y="102"/>
                </a:cubicBezTo>
                <a:cubicBezTo>
                  <a:pt x="112" y="101"/>
                  <a:pt x="114" y="101"/>
                  <a:pt x="113" y="100"/>
                </a:cubicBezTo>
                <a:cubicBezTo>
                  <a:pt x="112" y="101"/>
                  <a:pt x="112" y="101"/>
                  <a:pt x="111" y="102"/>
                </a:cubicBezTo>
                <a:cubicBezTo>
                  <a:pt x="112" y="101"/>
                  <a:pt x="111" y="101"/>
                  <a:pt x="112" y="100"/>
                </a:cubicBezTo>
                <a:cubicBezTo>
                  <a:pt x="111" y="100"/>
                  <a:pt x="110" y="99"/>
                  <a:pt x="109" y="100"/>
                </a:cubicBezTo>
                <a:cubicBezTo>
                  <a:pt x="109" y="98"/>
                  <a:pt x="108" y="100"/>
                  <a:pt x="106" y="99"/>
                </a:cubicBezTo>
                <a:cubicBezTo>
                  <a:pt x="107" y="97"/>
                  <a:pt x="105" y="98"/>
                  <a:pt x="104" y="98"/>
                </a:cubicBezTo>
                <a:cubicBezTo>
                  <a:pt x="105" y="96"/>
                  <a:pt x="103" y="98"/>
                  <a:pt x="104" y="96"/>
                </a:cubicBezTo>
                <a:cubicBezTo>
                  <a:pt x="102" y="98"/>
                  <a:pt x="103" y="94"/>
                  <a:pt x="102" y="94"/>
                </a:cubicBezTo>
                <a:cubicBezTo>
                  <a:pt x="101" y="95"/>
                  <a:pt x="99" y="95"/>
                  <a:pt x="101" y="94"/>
                </a:cubicBezTo>
                <a:cubicBezTo>
                  <a:pt x="100" y="92"/>
                  <a:pt x="99" y="91"/>
                  <a:pt x="96" y="93"/>
                </a:cubicBezTo>
                <a:cubicBezTo>
                  <a:pt x="99" y="90"/>
                  <a:pt x="95" y="91"/>
                  <a:pt x="96" y="90"/>
                </a:cubicBezTo>
                <a:cubicBezTo>
                  <a:pt x="94" y="91"/>
                  <a:pt x="93" y="89"/>
                  <a:pt x="92" y="87"/>
                </a:cubicBezTo>
                <a:cubicBezTo>
                  <a:pt x="91" y="88"/>
                  <a:pt x="91" y="88"/>
                  <a:pt x="90" y="88"/>
                </a:cubicBezTo>
                <a:cubicBezTo>
                  <a:pt x="91" y="88"/>
                  <a:pt x="91" y="88"/>
                  <a:pt x="91" y="88"/>
                </a:cubicBezTo>
                <a:cubicBezTo>
                  <a:pt x="88" y="83"/>
                  <a:pt x="83" y="83"/>
                  <a:pt x="79" y="80"/>
                </a:cubicBezTo>
                <a:cubicBezTo>
                  <a:pt x="78" y="81"/>
                  <a:pt x="75" y="82"/>
                  <a:pt x="75" y="82"/>
                </a:cubicBezTo>
                <a:cubicBezTo>
                  <a:pt x="80" y="83"/>
                  <a:pt x="79" y="88"/>
                  <a:pt x="82" y="88"/>
                </a:cubicBezTo>
                <a:cubicBezTo>
                  <a:pt x="80" y="92"/>
                  <a:pt x="84" y="91"/>
                  <a:pt x="84" y="93"/>
                </a:cubicBezTo>
                <a:cubicBezTo>
                  <a:pt x="85" y="92"/>
                  <a:pt x="86" y="91"/>
                  <a:pt x="86" y="92"/>
                </a:cubicBezTo>
                <a:cubicBezTo>
                  <a:pt x="86" y="92"/>
                  <a:pt x="85" y="93"/>
                  <a:pt x="86" y="94"/>
                </a:cubicBezTo>
                <a:cubicBezTo>
                  <a:pt x="85" y="94"/>
                  <a:pt x="85" y="95"/>
                  <a:pt x="85" y="96"/>
                </a:cubicBezTo>
                <a:cubicBezTo>
                  <a:pt x="85" y="95"/>
                  <a:pt x="86" y="96"/>
                  <a:pt x="86" y="96"/>
                </a:cubicBezTo>
                <a:cubicBezTo>
                  <a:pt x="85" y="95"/>
                  <a:pt x="87" y="93"/>
                  <a:pt x="88" y="93"/>
                </a:cubicBezTo>
                <a:cubicBezTo>
                  <a:pt x="86" y="94"/>
                  <a:pt x="87" y="96"/>
                  <a:pt x="86" y="97"/>
                </a:cubicBezTo>
                <a:cubicBezTo>
                  <a:pt x="87" y="96"/>
                  <a:pt x="86" y="98"/>
                  <a:pt x="87" y="98"/>
                </a:cubicBezTo>
                <a:cubicBezTo>
                  <a:pt x="88" y="96"/>
                  <a:pt x="90" y="97"/>
                  <a:pt x="89" y="98"/>
                </a:cubicBezTo>
                <a:cubicBezTo>
                  <a:pt x="88" y="99"/>
                  <a:pt x="89" y="97"/>
                  <a:pt x="88" y="99"/>
                </a:cubicBezTo>
                <a:cubicBezTo>
                  <a:pt x="89" y="100"/>
                  <a:pt x="90" y="99"/>
                  <a:pt x="92" y="98"/>
                </a:cubicBezTo>
                <a:cubicBezTo>
                  <a:pt x="89" y="98"/>
                  <a:pt x="91" y="95"/>
                  <a:pt x="88" y="96"/>
                </a:cubicBezTo>
                <a:cubicBezTo>
                  <a:pt x="90" y="95"/>
                  <a:pt x="88" y="96"/>
                  <a:pt x="87" y="96"/>
                </a:cubicBezTo>
                <a:cubicBezTo>
                  <a:pt x="89" y="94"/>
                  <a:pt x="87" y="94"/>
                  <a:pt x="89" y="93"/>
                </a:cubicBezTo>
                <a:cubicBezTo>
                  <a:pt x="91" y="95"/>
                  <a:pt x="94" y="98"/>
                  <a:pt x="97" y="100"/>
                </a:cubicBezTo>
                <a:cubicBezTo>
                  <a:pt x="101" y="102"/>
                  <a:pt x="104" y="105"/>
                  <a:pt x="106" y="108"/>
                </a:cubicBezTo>
                <a:cubicBezTo>
                  <a:pt x="108" y="106"/>
                  <a:pt x="107" y="109"/>
                  <a:pt x="110" y="108"/>
                </a:cubicBezTo>
                <a:cubicBezTo>
                  <a:pt x="109" y="109"/>
                  <a:pt x="109" y="109"/>
                  <a:pt x="109" y="110"/>
                </a:cubicBezTo>
                <a:cubicBezTo>
                  <a:pt x="108" y="110"/>
                  <a:pt x="108" y="109"/>
                  <a:pt x="108" y="110"/>
                </a:cubicBezTo>
                <a:cubicBezTo>
                  <a:pt x="109" y="111"/>
                  <a:pt x="108" y="111"/>
                  <a:pt x="108" y="114"/>
                </a:cubicBezTo>
                <a:cubicBezTo>
                  <a:pt x="109" y="112"/>
                  <a:pt x="109" y="112"/>
                  <a:pt x="109" y="111"/>
                </a:cubicBezTo>
                <a:cubicBezTo>
                  <a:pt x="109" y="111"/>
                  <a:pt x="110" y="111"/>
                  <a:pt x="110" y="111"/>
                </a:cubicBezTo>
                <a:cubicBezTo>
                  <a:pt x="110" y="112"/>
                  <a:pt x="112" y="113"/>
                  <a:pt x="115" y="112"/>
                </a:cubicBezTo>
                <a:cubicBezTo>
                  <a:pt x="115" y="112"/>
                  <a:pt x="115" y="112"/>
                  <a:pt x="115" y="113"/>
                </a:cubicBezTo>
                <a:cubicBezTo>
                  <a:pt x="115" y="113"/>
                  <a:pt x="114" y="113"/>
                  <a:pt x="114" y="113"/>
                </a:cubicBezTo>
                <a:cubicBezTo>
                  <a:pt x="115" y="114"/>
                  <a:pt x="116" y="111"/>
                  <a:pt x="116" y="111"/>
                </a:cubicBezTo>
                <a:cubicBezTo>
                  <a:pt x="117" y="113"/>
                  <a:pt x="114" y="114"/>
                  <a:pt x="115" y="114"/>
                </a:cubicBezTo>
                <a:cubicBezTo>
                  <a:pt x="116" y="114"/>
                  <a:pt x="117" y="112"/>
                  <a:pt x="117" y="112"/>
                </a:cubicBezTo>
                <a:cubicBezTo>
                  <a:pt x="116" y="114"/>
                  <a:pt x="117" y="115"/>
                  <a:pt x="117" y="117"/>
                </a:cubicBezTo>
                <a:cubicBezTo>
                  <a:pt x="119" y="115"/>
                  <a:pt x="117" y="119"/>
                  <a:pt x="119" y="116"/>
                </a:cubicBezTo>
                <a:cubicBezTo>
                  <a:pt x="120" y="119"/>
                  <a:pt x="121" y="118"/>
                  <a:pt x="122" y="117"/>
                </a:cubicBezTo>
                <a:cubicBezTo>
                  <a:pt x="123" y="116"/>
                  <a:pt x="124" y="114"/>
                  <a:pt x="125" y="115"/>
                </a:cubicBezTo>
                <a:cubicBezTo>
                  <a:pt x="124" y="118"/>
                  <a:pt x="124" y="115"/>
                  <a:pt x="123" y="116"/>
                </a:cubicBezTo>
                <a:cubicBezTo>
                  <a:pt x="124" y="118"/>
                  <a:pt x="125" y="117"/>
                  <a:pt x="126" y="116"/>
                </a:cubicBezTo>
                <a:cubicBezTo>
                  <a:pt x="126" y="117"/>
                  <a:pt x="126" y="118"/>
                  <a:pt x="126" y="118"/>
                </a:cubicBezTo>
                <a:cubicBezTo>
                  <a:pt x="128" y="117"/>
                  <a:pt x="129" y="120"/>
                  <a:pt x="130" y="116"/>
                </a:cubicBezTo>
                <a:cubicBezTo>
                  <a:pt x="130" y="116"/>
                  <a:pt x="131" y="117"/>
                  <a:pt x="131" y="116"/>
                </a:cubicBezTo>
                <a:cubicBezTo>
                  <a:pt x="131" y="116"/>
                  <a:pt x="131" y="116"/>
                  <a:pt x="131" y="116"/>
                </a:cubicBezTo>
                <a:cubicBezTo>
                  <a:pt x="131" y="116"/>
                  <a:pt x="132" y="117"/>
                  <a:pt x="131" y="118"/>
                </a:cubicBezTo>
                <a:cubicBezTo>
                  <a:pt x="133" y="118"/>
                  <a:pt x="133" y="119"/>
                  <a:pt x="134" y="118"/>
                </a:cubicBezTo>
                <a:cubicBezTo>
                  <a:pt x="134" y="117"/>
                  <a:pt x="134" y="117"/>
                  <a:pt x="134" y="117"/>
                </a:cubicBezTo>
                <a:cubicBezTo>
                  <a:pt x="134" y="117"/>
                  <a:pt x="133" y="117"/>
                  <a:pt x="134" y="116"/>
                </a:cubicBezTo>
                <a:cubicBezTo>
                  <a:pt x="133" y="116"/>
                  <a:pt x="133" y="117"/>
                  <a:pt x="132" y="118"/>
                </a:cubicBezTo>
                <a:cubicBezTo>
                  <a:pt x="133" y="117"/>
                  <a:pt x="132" y="116"/>
                  <a:pt x="133" y="116"/>
                </a:cubicBezTo>
                <a:cubicBezTo>
                  <a:pt x="134" y="117"/>
                  <a:pt x="135" y="113"/>
                  <a:pt x="136" y="117"/>
                </a:cubicBezTo>
                <a:cubicBezTo>
                  <a:pt x="136" y="114"/>
                  <a:pt x="138" y="113"/>
                  <a:pt x="136" y="113"/>
                </a:cubicBezTo>
                <a:cubicBezTo>
                  <a:pt x="136" y="116"/>
                  <a:pt x="136" y="112"/>
                  <a:pt x="136" y="114"/>
                </a:cubicBezTo>
                <a:cubicBezTo>
                  <a:pt x="136" y="114"/>
                  <a:pt x="136" y="115"/>
                  <a:pt x="136" y="115"/>
                </a:cubicBezTo>
                <a:cubicBezTo>
                  <a:pt x="135" y="114"/>
                  <a:pt x="135" y="114"/>
                  <a:pt x="134" y="113"/>
                </a:cubicBezTo>
                <a:cubicBezTo>
                  <a:pt x="136" y="112"/>
                  <a:pt x="136" y="112"/>
                  <a:pt x="137" y="112"/>
                </a:cubicBezTo>
                <a:cubicBezTo>
                  <a:pt x="138" y="112"/>
                  <a:pt x="139" y="111"/>
                  <a:pt x="140" y="111"/>
                </a:cubicBezTo>
                <a:cubicBezTo>
                  <a:pt x="140" y="113"/>
                  <a:pt x="141" y="113"/>
                  <a:pt x="141" y="113"/>
                </a:cubicBezTo>
                <a:cubicBezTo>
                  <a:pt x="142" y="113"/>
                  <a:pt x="142" y="112"/>
                  <a:pt x="143" y="113"/>
                </a:cubicBezTo>
                <a:cubicBezTo>
                  <a:pt x="143" y="114"/>
                  <a:pt x="142" y="114"/>
                  <a:pt x="142" y="115"/>
                </a:cubicBezTo>
                <a:cubicBezTo>
                  <a:pt x="143" y="115"/>
                  <a:pt x="143" y="115"/>
                  <a:pt x="143" y="116"/>
                </a:cubicBezTo>
                <a:cubicBezTo>
                  <a:pt x="144" y="116"/>
                  <a:pt x="144" y="116"/>
                  <a:pt x="144" y="115"/>
                </a:cubicBezTo>
                <a:cubicBezTo>
                  <a:pt x="143" y="115"/>
                  <a:pt x="143" y="114"/>
                  <a:pt x="143" y="114"/>
                </a:cubicBezTo>
                <a:cubicBezTo>
                  <a:pt x="143" y="113"/>
                  <a:pt x="144" y="112"/>
                  <a:pt x="143" y="111"/>
                </a:cubicBezTo>
                <a:cubicBezTo>
                  <a:pt x="145" y="112"/>
                  <a:pt x="144" y="111"/>
                  <a:pt x="144" y="109"/>
                </a:cubicBezTo>
                <a:cubicBezTo>
                  <a:pt x="146" y="112"/>
                  <a:pt x="145" y="108"/>
                  <a:pt x="147" y="110"/>
                </a:cubicBezTo>
                <a:cubicBezTo>
                  <a:pt x="146" y="110"/>
                  <a:pt x="145" y="111"/>
                  <a:pt x="145" y="112"/>
                </a:cubicBezTo>
                <a:cubicBezTo>
                  <a:pt x="147" y="112"/>
                  <a:pt x="148" y="110"/>
                  <a:pt x="147" y="108"/>
                </a:cubicBezTo>
                <a:cubicBezTo>
                  <a:pt x="148" y="109"/>
                  <a:pt x="148" y="110"/>
                  <a:pt x="149" y="110"/>
                </a:cubicBezTo>
                <a:cubicBezTo>
                  <a:pt x="149" y="109"/>
                  <a:pt x="149" y="108"/>
                  <a:pt x="150" y="107"/>
                </a:cubicBezTo>
                <a:cubicBezTo>
                  <a:pt x="151" y="106"/>
                  <a:pt x="152" y="106"/>
                  <a:pt x="152" y="105"/>
                </a:cubicBezTo>
                <a:cubicBezTo>
                  <a:pt x="152" y="105"/>
                  <a:pt x="150" y="103"/>
                  <a:pt x="150" y="103"/>
                </a:cubicBezTo>
                <a:cubicBezTo>
                  <a:pt x="151" y="103"/>
                  <a:pt x="151" y="103"/>
                  <a:pt x="152" y="103"/>
                </a:cubicBezTo>
                <a:cubicBezTo>
                  <a:pt x="151" y="103"/>
                  <a:pt x="150" y="103"/>
                  <a:pt x="152" y="104"/>
                </a:cubicBezTo>
                <a:cubicBezTo>
                  <a:pt x="151" y="103"/>
                  <a:pt x="155" y="105"/>
                  <a:pt x="154" y="104"/>
                </a:cubicBezTo>
                <a:cubicBezTo>
                  <a:pt x="152" y="104"/>
                  <a:pt x="154" y="103"/>
                  <a:pt x="154" y="103"/>
                </a:cubicBezTo>
                <a:cubicBezTo>
                  <a:pt x="154" y="102"/>
                  <a:pt x="152" y="102"/>
                  <a:pt x="152" y="101"/>
                </a:cubicBezTo>
                <a:cubicBezTo>
                  <a:pt x="154" y="103"/>
                  <a:pt x="152" y="101"/>
                  <a:pt x="153" y="101"/>
                </a:cubicBezTo>
                <a:cubicBezTo>
                  <a:pt x="153" y="101"/>
                  <a:pt x="154" y="101"/>
                  <a:pt x="155" y="101"/>
                </a:cubicBezTo>
                <a:cubicBezTo>
                  <a:pt x="153" y="100"/>
                  <a:pt x="155" y="100"/>
                  <a:pt x="155" y="100"/>
                </a:cubicBezTo>
                <a:cubicBezTo>
                  <a:pt x="153" y="99"/>
                  <a:pt x="156" y="99"/>
                  <a:pt x="154" y="98"/>
                </a:cubicBezTo>
                <a:cubicBezTo>
                  <a:pt x="154" y="98"/>
                  <a:pt x="153" y="98"/>
                  <a:pt x="153" y="98"/>
                </a:cubicBezTo>
                <a:cubicBezTo>
                  <a:pt x="154" y="97"/>
                  <a:pt x="157" y="100"/>
                  <a:pt x="157" y="99"/>
                </a:cubicBezTo>
                <a:cubicBezTo>
                  <a:pt x="157" y="98"/>
                  <a:pt x="158" y="98"/>
                  <a:pt x="158" y="97"/>
                </a:cubicBezTo>
                <a:cubicBezTo>
                  <a:pt x="158" y="97"/>
                  <a:pt x="159" y="98"/>
                  <a:pt x="159" y="98"/>
                </a:cubicBezTo>
                <a:cubicBezTo>
                  <a:pt x="159" y="97"/>
                  <a:pt x="159" y="97"/>
                  <a:pt x="159" y="96"/>
                </a:cubicBezTo>
                <a:cubicBezTo>
                  <a:pt x="159" y="96"/>
                  <a:pt x="159" y="96"/>
                  <a:pt x="159" y="96"/>
                </a:cubicBezTo>
                <a:cubicBezTo>
                  <a:pt x="159" y="95"/>
                  <a:pt x="159" y="96"/>
                  <a:pt x="159" y="95"/>
                </a:cubicBezTo>
                <a:cubicBezTo>
                  <a:pt x="159" y="95"/>
                  <a:pt x="159" y="95"/>
                  <a:pt x="159" y="95"/>
                </a:cubicBezTo>
                <a:cubicBezTo>
                  <a:pt x="159" y="95"/>
                  <a:pt x="159" y="94"/>
                  <a:pt x="159" y="94"/>
                </a:cubicBezTo>
                <a:cubicBezTo>
                  <a:pt x="160" y="93"/>
                  <a:pt x="161" y="93"/>
                  <a:pt x="162" y="91"/>
                </a:cubicBezTo>
                <a:cubicBezTo>
                  <a:pt x="160" y="91"/>
                  <a:pt x="161" y="89"/>
                  <a:pt x="162" y="88"/>
                </a:cubicBezTo>
                <a:cubicBezTo>
                  <a:pt x="162" y="87"/>
                  <a:pt x="163" y="85"/>
                  <a:pt x="161" y="85"/>
                </a:cubicBezTo>
                <a:cubicBezTo>
                  <a:pt x="161" y="84"/>
                  <a:pt x="163" y="84"/>
                  <a:pt x="164" y="83"/>
                </a:cubicBezTo>
                <a:cubicBezTo>
                  <a:pt x="163" y="83"/>
                  <a:pt x="162" y="83"/>
                  <a:pt x="162" y="83"/>
                </a:cubicBezTo>
                <a:cubicBezTo>
                  <a:pt x="165" y="83"/>
                  <a:pt x="160" y="81"/>
                  <a:pt x="163" y="81"/>
                </a:cubicBezTo>
                <a:cubicBezTo>
                  <a:pt x="160" y="81"/>
                  <a:pt x="162" y="80"/>
                  <a:pt x="159" y="81"/>
                </a:cubicBezTo>
                <a:cubicBezTo>
                  <a:pt x="160" y="80"/>
                  <a:pt x="160" y="80"/>
                  <a:pt x="159" y="80"/>
                </a:cubicBezTo>
                <a:cubicBezTo>
                  <a:pt x="161" y="79"/>
                  <a:pt x="162" y="80"/>
                  <a:pt x="162" y="79"/>
                </a:cubicBezTo>
                <a:cubicBezTo>
                  <a:pt x="160" y="80"/>
                  <a:pt x="163" y="78"/>
                  <a:pt x="161" y="78"/>
                </a:cubicBezTo>
                <a:cubicBezTo>
                  <a:pt x="162" y="79"/>
                  <a:pt x="158" y="79"/>
                  <a:pt x="158" y="79"/>
                </a:cubicBezTo>
                <a:cubicBezTo>
                  <a:pt x="162" y="78"/>
                  <a:pt x="159" y="78"/>
                  <a:pt x="158" y="78"/>
                </a:cubicBezTo>
                <a:cubicBezTo>
                  <a:pt x="160" y="78"/>
                  <a:pt x="160" y="77"/>
                  <a:pt x="162" y="77"/>
                </a:cubicBezTo>
                <a:cubicBezTo>
                  <a:pt x="161" y="77"/>
                  <a:pt x="162" y="76"/>
                  <a:pt x="161" y="76"/>
                </a:cubicBezTo>
                <a:cubicBezTo>
                  <a:pt x="162" y="75"/>
                  <a:pt x="162" y="76"/>
                  <a:pt x="163" y="75"/>
                </a:cubicBezTo>
                <a:cubicBezTo>
                  <a:pt x="162" y="75"/>
                  <a:pt x="162" y="75"/>
                  <a:pt x="163" y="75"/>
                </a:cubicBezTo>
                <a:cubicBezTo>
                  <a:pt x="159" y="76"/>
                  <a:pt x="159" y="75"/>
                  <a:pt x="158" y="74"/>
                </a:cubicBezTo>
                <a:cubicBezTo>
                  <a:pt x="158" y="74"/>
                  <a:pt x="159" y="74"/>
                  <a:pt x="159" y="73"/>
                </a:cubicBezTo>
                <a:cubicBezTo>
                  <a:pt x="158" y="73"/>
                  <a:pt x="158" y="73"/>
                  <a:pt x="159" y="73"/>
                </a:cubicBezTo>
                <a:cubicBezTo>
                  <a:pt x="160" y="73"/>
                  <a:pt x="160" y="73"/>
                  <a:pt x="160" y="73"/>
                </a:cubicBezTo>
                <a:cubicBezTo>
                  <a:pt x="159" y="74"/>
                  <a:pt x="160" y="74"/>
                  <a:pt x="161" y="75"/>
                </a:cubicBezTo>
                <a:cubicBezTo>
                  <a:pt x="161" y="74"/>
                  <a:pt x="161" y="74"/>
                  <a:pt x="162" y="74"/>
                </a:cubicBezTo>
                <a:cubicBezTo>
                  <a:pt x="161" y="73"/>
                  <a:pt x="163" y="72"/>
                  <a:pt x="161" y="73"/>
                </a:cubicBezTo>
                <a:cubicBezTo>
                  <a:pt x="159" y="71"/>
                  <a:pt x="163" y="72"/>
                  <a:pt x="162" y="71"/>
                </a:cubicBezTo>
                <a:cubicBezTo>
                  <a:pt x="161" y="71"/>
                  <a:pt x="158" y="71"/>
                  <a:pt x="158" y="71"/>
                </a:cubicBezTo>
                <a:cubicBezTo>
                  <a:pt x="159" y="70"/>
                  <a:pt x="158" y="69"/>
                  <a:pt x="157" y="70"/>
                </a:cubicBezTo>
                <a:cubicBezTo>
                  <a:pt x="157" y="70"/>
                  <a:pt x="157" y="70"/>
                  <a:pt x="157" y="70"/>
                </a:cubicBezTo>
                <a:cubicBezTo>
                  <a:pt x="159" y="70"/>
                  <a:pt x="158" y="68"/>
                  <a:pt x="159" y="67"/>
                </a:cubicBezTo>
                <a:cubicBezTo>
                  <a:pt x="159" y="69"/>
                  <a:pt x="162" y="69"/>
                  <a:pt x="159" y="71"/>
                </a:cubicBezTo>
                <a:cubicBezTo>
                  <a:pt x="161" y="70"/>
                  <a:pt x="161" y="71"/>
                  <a:pt x="162" y="70"/>
                </a:cubicBezTo>
                <a:cubicBezTo>
                  <a:pt x="162" y="70"/>
                  <a:pt x="162" y="70"/>
                  <a:pt x="162" y="69"/>
                </a:cubicBezTo>
                <a:cubicBezTo>
                  <a:pt x="163" y="70"/>
                  <a:pt x="163" y="70"/>
                  <a:pt x="163" y="70"/>
                </a:cubicBezTo>
                <a:cubicBezTo>
                  <a:pt x="163" y="69"/>
                  <a:pt x="161" y="68"/>
                  <a:pt x="160" y="68"/>
                </a:cubicBezTo>
                <a:cubicBezTo>
                  <a:pt x="163" y="67"/>
                  <a:pt x="160" y="65"/>
                  <a:pt x="159" y="64"/>
                </a:cubicBezTo>
                <a:cubicBezTo>
                  <a:pt x="159" y="66"/>
                  <a:pt x="157" y="64"/>
                  <a:pt x="157" y="65"/>
                </a:cubicBezTo>
                <a:cubicBezTo>
                  <a:pt x="159" y="65"/>
                  <a:pt x="156" y="67"/>
                  <a:pt x="156" y="67"/>
                </a:cubicBezTo>
                <a:cubicBezTo>
                  <a:pt x="155" y="65"/>
                  <a:pt x="153" y="62"/>
                  <a:pt x="152" y="60"/>
                </a:cubicBezTo>
                <a:cubicBezTo>
                  <a:pt x="150" y="58"/>
                  <a:pt x="148" y="55"/>
                  <a:pt x="146" y="53"/>
                </a:cubicBezTo>
                <a:cubicBezTo>
                  <a:pt x="146" y="50"/>
                  <a:pt x="149" y="49"/>
                  <a:pt x="148" y="46"/>
                </a:cubicBezTo>
                <a:cubicBezTo>
                  <a:pt x="142" y="45"/>
                  <a:pt x="141" y="42"/>
                  <a:pt x="136" y="43"/>
                </a:cubicBezTo>
                <a:cubicBezTo>
                  <a:pt x="137" y="42"/>
                  <a:pt x="137" y="41"/>
                  <a:pt x="137" y="41"/>
                </a:cubicBezTo>
                <a:cubicBezTo>
                  <a:pt x="136" y="42"/>
                  <a:pt x="137" y="41"/>
                  <a:pt x="136" y="41"/>
                </a:cubicBezTo>
                <a:cubicBezTo>
                  <a:pt x="135" y="44"/>
                  <a:pt x="135" y="39"/>
                  <a:pt x="134" y="40"/>
                </a:cubicBezTo>
                <a:cubicBezTo>
                  <a:pt x="134" y="41"/>
                  <a:pt x="134" y="41"/>
                  <a:pt x="134" y="42"/>
                </a:cubicBezTo>
                <a:cubicBezTo>
                  <a:pt x="133" y="42"/>
                  <a:pt x="133" y="42"/>
                  <a:pt x="133" y="42"/>
                </a:cubicBezTo>
                <a:cubicBezTo>
                  <a:pt x="133" y="40"/>
                  <a:pt x="133" y="41"/>
                  <a:pt x="132" y="41"/>
                </a:cubicBezTo>
                <a:cubicBezTo>
                  <a:pt x="132" y="40"/>
                  <a:pt x="132" y="40"/>
                  <a:pt x="132" y="39"/>
                </a:cubicBezTo>
                <a:cubicBezTo>
                  <a:pt x="131" y="42"/>
                  <a:pt x="132" y="41"/>
                  <a:pt x="132" y="42"/>
                </a:cubicBezTo>
                <a:cubicBezTo>
                  <a:pt x="131" y="42"/>
                  <a:pt x="130" y="43"/>
                  <a:pt x="129" y="44"/>
                </a:cubicBezTo>
                <a:cubicBezTo>
                  <a:pt x="129" y="43"/>
                  <a:pt x="129" y="43"/>
                  <a:pt x="130" y="42"/>
                </a:cubicBezTo>
                <a:cubicBezTo>
                  <a:pt x="129" y="41"/>
                  <a:pt x="129" y="43"/>
                  <a:pt x="128" y="43"/>
                </a:cubicBezTo>
                <a:cubicBezTo>
                  <a:pt x="129" y="41"/>
                  <a:pt x="128" y="41"/>
                  <a:pt x="127" y="40"/>
                </a:cubicBezTo>
                <a:cubicBezTo>
                  <a:pt x="128" y="41"/>
                  <a:pt x="128" y="39"/>
                  <a:pt x="129" y="38"/>
                </a:cubicBezTo>
                <a:cubicBezTo>
                  <a:pt x="128" y="38"/>
                  <a:pt x="128" y="36"/>
                  <a:pt x="127" y="37"/>
                </a:cubicBezTo>
                <a:cubicBezTo>
                  <a:pt x="128" y="38"/>
                  <a:pt x="127" y="40"/>
                  <a:pt x="126" y="41"/>
                </a:cubicBezTo>
                <a:cubicBezTo>
                  <a:pt x="126" y="39"/>
                  <a:pt x="126" y="40"/>
                  <a:pt x="127" y="38"/>
                </a:cubicBezTo>
                <a:cubicBezTo>
                  <a:pt x="127" y="37"/>
                  <a:pt x="126" y="37"/>
                  <a:pt x="126" y="36"/>
                </a:cubicBezTo>
                <a:cubicBezTo>
                  <a:pt x="125" y="39"/>
                  <a:pt x="126" y="36"/>
                  <a:pt x="124" y="37"/>
                </a:cubicBezTo>
                <a:cubicBezTo>
                  <a:pt x="124" y="37"/>
                  <a:pt x="125" y="39"/>
                  <a:pt x="124" y="40"/>
                </a:cubicBezTo>
                <a:cubicBezTo>
                  <a:pt x="125" y="37"/>
                  <a:pt x="124" y="36"/>
                  <a:pt x="123" y="36"/>
                </a:cubicBezTo>
                <a:cubicBezTo>
                  <a:pt x="125" y="34"/>
                  <a:pt x="124" y="35"/>
                  <a:pt x="125" y="32"/>
                </a:cubicBezTo>
                <a:cubicBezTo>
                  <a:pt x="124" y="33"/>
                  <a:pt x="123" y="32"/>
                  <a:pt x="123" y="34"/>
                </a:cubicBezTo>
                <a:cubicBezTo>
                  <a:pt x="123" y="34"/>
                  <a:pt x="124" y="34"/>
                  <a:pt x="124" y="35"/>
                </a:cubicBezTo>
                <a:cubicBezTo>
                  <a:pt x="122" y="35"/>
                  <a:pt x="122" y="33"/>
                  <a:pt x="123" y="32"/>
                </a:cubicBezTo>
                <a:cubicBezTo>
                  <a:pt x="122" y="31"/>
                  <a:pt x="122" y="31"/>
                  <a:pt x="122" y="31"/>
                </a:cubicBezTo>
                <a:cubicBezTo>
                  <a:pt x="121" y="35"/>
                  <a:pt x="120" y="31"/>
                  <a:pt x="118" y="33"/>
                </a:cubicBezTo>
                <a:cubicBezTo>
                  <a:pt x="119" y="30"/>
                  <a:pt x="118" y="33"/>
                  <a:pt x="117" y="33"/>
                </a:cubicBezTo>
                <a:cubicBezTo>
                  <a:pt x="118" y="32"/>
                  <a:pt x="117" y="31"/>
                  <a:pt x="118" y="30"/>
                </a:cubicBezTo>
                <a:cubicBezTo>
                  <a:pt x="117" y="30"/>
                  <a:pt x="116" y="30"/>
                  <a:pt x="115" y="31"/>
                </a:cubicBezTo>
                <a:cubicBezTo>
                  <a:pt x="115" y="33"/>
                  <a:pt x="116" y="31"/>
                  <a:pt x="116" y="32"/>
                </a:cubicBezTo>
                <a:cubicBezTo>
                  <a:pt x="116" y="33"/>
                  <a:pt x="115" y="33"/>
                  <a:pt x="115" y="33"/>
                </a:cubicBezTo>
                <a:cubicBezTo>
                  <a:pt x="115" y="31"/>
                  <a:pt x="116" y="29"/>
                  <a:pt x="115" y="30"/>
                </a:cubicBezTo>
                <a:cubicBezTo>
                  <a:pt x="114" y="30"/>
                  <a:pt x="115" y="34"/>
                  <a:pt x="114" y="33"/>
                </a:cubicBezTo>
                <a:cubicBezTo>
                  <a:pt x="114" y="32"/>
                  <a:pt x="114" y="32"/>
                  <a:pt x="113" y="31"/>
                </a:cubicBezTo>
                <a:cubicBezTo>
                  <a:pt x="114" y="31"/>
                  <a:pt x="115" y="31"/>
                  <a:pt x="115" y="30"/>
                </a:cubicBezTo>
                <a:cubicBezTo>
                  <a:pt x="113" y="30"/>
                  <a:pt x="111" y="32"/>
                  <a:pt x="111" y="30"/>
                </a:cubicBezTo>
                <a:cubicBezTo>
                  <a:pt x="110" y="30"/>
                  <a:pt x="110" y="34"/>
                  <a:pt x="109" y="34"/>
                </a:cubicBezTo>
                <a:cubicBezTo>
                  <a:pt x="109" y="34"/>
                  <a:pt x="109" y="33"/>
                  <a:pt x="109" y="33"/>
                </a:cubicBezTo>
                <a:cubicBezTo>
                  <a:pt x="109" y="31"/>
                  <a:pt x="109" y="34"/>
                  <a:pt x="110" y="32"/>
                </a:cubicBezTo>
                <a:cubicBezTo>
                  <a:pt x="110" y="32"/>
                  <a:pt x="110" y="31"/>
                  <a:pt x="110" y="31"/>
                </a:cubicBezTo>
                <a:cubicBezTo>
                  <a:pt x="109" y="31"/>
                  <a:pt x="109" y="31"/>
                  <a:pt x="109" y="30"/>
                </a:cubicBezTo>
                <a:cubicBezTo>
                  <a:pt x="109" y="31"/>
                  <a:pt x="108" y="31"/>
                  <a:pt x="108" y="32"/>
                </a:cubicBezTo>
                <a:cubicBezTo>
                  <a:pt x="108" y="31"/>
                  <a:pt x="108" y="30"/>
                  <a:pt x="109" y="30"/>
                </a:cubicBezTo>
                <a:cubicBezTo>
                  <a:pt x="107" y="30"/>
                  <a:pt x="105" y="31"/>
                  <a:pt x="106" y="29"/>
                </a:cubicBezTo>
                <a:cubicBezTo>
                  <a:pt x="104" y="31"/>
                  <a:pt x="102" y="28"/>
                  <a:pt x="101" y="31"/>
                </a:cubicBezTo>
                <a:cubicBezTo>
                  <a:pt x="101" y="31"/>
                  <a:pt x="101" y="31"/>
                  <a:pt x="101" y="32"/>
                </a:cubicBezTo>
                <a:cubicBezTo>
                  <a:pt x="101" y="33"/>
                  <a:pt x="100" y="33"/>
                  <a:pt x="100" y="34"/>
                </a:cubicBezTo>
                <a:cubicBezTo>
                  <a:pt x="99" y="33"/>
                  <a:pt x="100" y="31"/>
                  <a:pt x="100" y="30"/>
                </a:cubicBezTo>
                <a:cubicBezTo>
                  <a:pt x="99" y="33"/>
                  <a:pt x="99" y="31"/>
                  <a:pt x="99" y="30"/>
                </a:cubicBezTo>
                <a:cubicBezTo>
                  <a:pt x="98" y="31"/>
                  <a:pt x="97" y="31"/>
                  <a:pt x="96" y="33"/>
                </a:cubicBezTo>
                <a:cubicBezTo>
                  <a:pt x="96" y="32"/>
                  <a:pt x="95" y="31"/>
                  <a:pt x="94" y="31"/>
                </a:cubicBezTo>
                <a:cubicBezTo>
                  <a:pt x="95" y="31"/>
                  <a:pt x="95" y="31"/>
                  <a:pt x="96" y="31"/>
                </a:cubicBezTo>
                <a:cubicBezTo>
                  <a:pt x="95" y="29"/>
                  <a:pt x="98" y="24"/>
                  <a:pt x="98" y="25"/>
                </a:cubicBezTo>
                <a:cubicBezTo>
                  <a:pt x="99" y="25"/>
                  <a:pt x="98" y="24"/>
                  <a:pt x="98" y="24"/>
                </a:cubicBezTo>
                <a:cubicBezTo>
                  <a:pt x="101" y="24"/>
                  <a:pt x="98" y="19"/>
                  <a:pt x="102" y="20"/>
                </a:cubicBezTo>
                <a:cubicBezTo>
                  <a:pt x="100" y="17"/>
                  <a:pt x="100" y="17"/>
                  <a:pt x="100" y="15"/>
                </a:cubicBezTo>
                <a:cubicBezTo>
                  <a:pt x="101" y="17"/>
                  <a:pt x="101" y="14"/>
                  <a:pt x="103" y="17"/>
                </a:cubicBezTo>
                <a:cubicBezTo>
                  <a:pt x="102" y="15"/>
                  <a:pt x="104" y="13"/>
                  <a:pt x="104" y="12"/>
                </a:cubicBezTo>
                <a:cubicBezTo>
                  <a:pt x="105" y="12"/>
                  <a:pt x="106" y="12"/>
                  <a:pt x="106" y="11"/>
                </a:cubicBezTo>
                <a:cubicBezTo>
                  <a:pt x="105" y="10"/>
                  <a:pt x="105" y="9"/>
                  <a:pt x="106" y="7"/>
                </a:cubicBezTo>
                <a:cubicBezTo>
                  <a:pt x="106" y="8"/>
                  <a:pt x="106" y="8"/>
                  <a:pt x="106" y="8"/>
                </a:cubicBezTo>
                <a:cubicBezTo>
                  <a:pt x="107" y="8"/>
                  <a:pt x="108" y="7"/>
                  <a:pt x="108" y="7"/>
                </a:cubicBezTo>
                <a:cubicBezTo>
                  <a:pt x="108" y="7"/>
                  <a:pt x="108" y="7"/>
                  <a:pt x="108" y="7"/>
                </a:cubicBezTo>
                <a:cubicBezTo>
                  <a:pt x="108" y="7"/>
                  <a:pt x="108" y="7"/>
                  <a:pt x="108" y="7"/>
                </a:cubicBezTo>
                <a:cubicBezTo>
                  <a:pt x="108" y="7"/>
                  <a:pt x="108" y="7"/>
                  <a:pt x="108" y="8"/>
                </a:cubicBezTo>
                <a:cubicBezTo>
                  <a:pt x="108" y="7"/>
                  <a:pt x="109" y="7"/>
                  <a:pt x="109" y="7"/>
                </a:cubicBezTo>
                <a:cubicBezTo>
                  <a:pt x="109" y="8"/>
                  <a:pt x="109" y="8"/>
                  <a:pt x="109" y="8"/>
                </a:cubicBezTo>
                <a:cubicBezTo>
                  <a:pt x="109" y="8"/>
                  <a:pt x="109" y="7"/>
                  <a:pt x="109" y="7"/>
                </a:cubicBezTo>
                <a:cubicBezTo>
                  <a:pt x="109" y="7"/>
                  <a:pt x="109" y="7"/>
                  <a:pt x="109" y="7"/>
                </a:cubicBezTo>
                <a:cubicBezTo>
                  <a:pt x="109" y="7"/>
                  <a:pt x="110" y="7"/>
                  <a:pt x="110" y="7"/>
                </a:cubicBezTo>
                <a:cubicBezTo>
                  <a:pt x="110" y="6"/>
                  <a:pt x="110" y="6"/>
                  <a:pt x="110" y="6"/>
                </a:cubicBezTo>
                <a:cubicBezTo>
                  <a:pt x="110" y="7"/>
                  <a:pt x="110" y="7"/>
                  <a:pt x="111" y="7"/>
                </a:cubicBezTo>
                <a:cubicBezTo>
                  <a:pt x="111" y="7"/>
                  <a:pt x="111" y="7"/>
                  <a:pt x="112" y="7"/>
                </a:cubicBezTo>
                <a:cubicBezTo>
                  <a:pt x="112" y="7"/>
                  <a:pt x="112" y="8"/>
                  <a:pt x="112" y="8"/>
                </a:cubicBezTo>
                <a:cubicBezTo>
                  <a:pt x="112" y="9"/>
                  <a:pt x="112" y="9"/>
                  <a:pt x="111" y="10"/>
                </a:cubicBezTo>
                <a:cubicBezTo>
                  <a:pt x="111" y="10"/>
                  <a:pt x="110" y="11"/>
                  <a:pt x="110" y="11"/>
                </a:cubicBezTo>
                <a:cubicBezTo>
                  <a:pt x="109" y="11"/>
                  <a:pt x="109" y="11"/>
                  <a:pt x="109" y="11"/>
                </a:cubicBezTo>
                <a:cubicBezTo>
                  <a:pt x="108" y="11"/>
                  <a:pt x="108" y="11"/>
                  <a:pt x="108" y="12"/>
                </a:cubicBezTo>
                <a:cubicBezTo>
                  <a:pt x="109" y="12"/>
                  <a:pt x="110" y="12"/>
                  <a:pt x="111" y="12"/>
                </a:cubicBezTo>
                <a:cubicBezTo>
                  <a:pt x="113" y="11"/>
                  <a:pt x="111" y="10"/>
                  <a:pt x="112" y="10"/>
                </a:cubicBezTo>
                <a:cubicBezTo>
                  <a:pt x="112" y="11"/>
                  <a:pt x="113" y="12"/>
                  <a:pt x="113" y="13"/>
                </a:cubicBezTo>
                <a:cubicBezTo>
                  <a:pt x="115" y="12"/>
                  <a:pt x="118" y="12"/>
                  <a:pt x="120" y="11"/>
                </a:cubicBezTo>
                <a:cubicBezTo>
                  <a:pt x="119" y="13"/>
                  <a:pt x="120" y="14"/>
                  <a:pt x="122" y="14"/>
                </a:cubicBezTo>
                <a:cubicBezTo>
                  <a:pt x="122" y="14"/>
                  <a:pt x="122" y="14"/>
                  <a:pt x="122" y="14"/>
                </a:cubicBezTo>
                <a:cubicBezTo>
                  <a:pt x="123" y="15"/>
                  <a:pt x="126" y="14"/>
                  <a:pt x="125" y="13"/>
                </a:cubicBezTo>
                <a:cubicBezTo>
                  <a:pt x="127" y="13"/>
                  <a:pt x="126" y="14"/>
                  <a:pt x="129" y="14"/>
                </a:cubicBezTo>
                <a:cubicBezTo>
                  <a:pt x="128" y="16"/>
                  <a:pt x="128" y="16"/>
                  <a:pt x="128" y="16"/>
                </a:cubicBezTo>
                <a:cubicBezTo>
                  <a:pt x="129" y="17"/>
                  <a:pt x="132" y="18"/>
                  <a:pt x="134" y="19"/>
                </a:cubicBezTo>
                <a:cubicBezTo>
                  <a:pt x="137" y="21"/>
                  <a:pt x="140" y="22"/>
                  <a:pt x="143" y="24"/>
                </a:cubicBezTo>
                <a:cubicBezTo>
                  <a:pt x="146" y="25"/>
                  <a:pt x="148" y="27"/>
                  <a:pt x="151" y="28"/>
                </a:cubicBezTo>
                <a:cubicBezTo>
                  <a:pt x="154" y="29"/>
                  <a:pt x="156" y="30"/>
                  <a:pt x="158" y="30"/>
                </a:cubicBezTo>
                <a:cubicBezTo>
                  <a:pt x="157" y="31"/>
                  <a:pt x="159" y="34"/>
                  <a:pt x="161" y="35"/>
                </a:cubicBezTo>
                <a:cubicBezTo>
                  <a:pt x="163" y="37"/>
                  <a:pt x="166" y="39"/>
                  <a:pt x="167" y="39"/>
                </a:cubicBezTo>
                <a:cubicBezTo>
                  <a:pt x="169" y="42"/>
                  <a:pt x="172" y="46"/>
                  <a:pt x="175" y="51"/>
                </a:cubicBezTo>
                <a:cubicBezTo>
                  <a:pt x="178" y="55"/>
                  <a:pt x="180" y="60"/>
                  <a:pt x="181" y="63"/>
                </a:cubicBezTo>
                <a:cubicBezTo>
                  <a:pt x="181" y="63"/>
                  <a:pt x="181" y="63"/>
                  <a:pt x="181" y="63"/>
                </a:cubicBezTo>
                <a:cubicBezTo>
                  <a:pt x="181" y="66"/>
                  <a:pt x="182" y="65"/>
                  <a:pt x="182" y="70"/>
                </a:cubicBezTo>
                <a:cubicBezTo>
                  <a:pt x="182" y="69"/>
                  <a:pt x="182" y="68"/>
                  <a:pt x="181" y="68"/>
                </a:cubicBezTo>
                <a:cubicBezTo>
                  <a:pt x="181" y="69"/>
                  <a:pt x="182" y="76"/>
                  <a:pt x="183" y="71"/>
                </a:cubicBezTo>
                <a:cubicBezTo>
                  <a:pt x="183" y="77"/>
                  <a:pt x="184" y="80"/>
                  <a:pt x="186" y="84"/>
                </a:cubicBezTo>
                <a:cubicBezTo>
                  <a:pt x="185" y="84"/>
                  <a:pt x="185" y="83"/>
                  <a:pt x="184" y="83"/>
                </a:cubicBezTo>
                <a:cubicBezTo>
                  <a:pt x="184" y="85"/>
                  <a:pt x="185" y="84"/>
                  <a:pt x="185" y="85"/>
                </a:cubicBezTo>
                <a:cubicBezTo>
                  <a:pt x="183" y="88"/>
                  <a:pt x="185" y="91"/>
                  <a:pt x="184" y="94"/>
                </a:cubicBezTo>
                <a:cubicBezTo>
                  <a:pt x="185" y="94"/>
                  <a:pt x="186" y="93"/>
                  <a:pt x="186" y="94"/>
                </a:cubicBezTo>
                <a:cubicBezTo>
                  <a:pt x="186" y="95"/>
                  <a:pt x="184" y="94"/>
                  <a:pt x="184" y="95"/>
                </a:cubicBezTo>
                <a:cubicBezTo>
                  <a:pt x="185" y="101"/>
                  <a:pt x="183" y="106"/>
                  <a:pt x="181" y="110"/>
                </a:cubicBezTo>
                <a:cubicBezTo>
                  <a:pt x="179" y="113"/>
                  <a:pt x="177" y="116"/>
                  <a:pt x="177" y="119"/>
                </a:cubicBezTo>
                <a:cubicBezTo>
                  <a:pt x="174" y="120"/>
                  <a:pt x="172" y="123"/>
                  <a:pt x="169" y="126"/>
                </a:cubicBezTo>
                <a:cubicBezTo>
                  <a:pt x="165" y="129"/>
                  <a:pt x="161" y="131"/>
                  <a:pt x="158" y="129"/>
                </a:cubicBezTo>
                <a:cubicBezTo>
                  <a:pt x="159" y="131"/>
                  <a:pt x="156" y="132"/>
                  <a:pt x="154" y="132"/>
                </a:cubicBezTo>
                <a:cubicBezTo>
                  <a:pt x="152" y="133"/>
                  <a:pt x="151" y="133"/>
                  <a:pt x="153" y="135"/>
                </a:cubicBezTo>
                <a:cubicBezTo>
                  <a:pt x="152" y="135"/>
                  <a:pt x="151" y="135"/>
                  <a:pt x="150" y="134"/>
                </a:cubicBezTo>
                <a:cubicBezTo>
                  <a:pt x="143" y="133"/>
                  <a:pt x="143" y="133"/>
                  <a:pt x="143" y="133"/>
                </a:cubicBezTo>
                <a:cubicBezTo>
                  <a:pt x="149" y="145"/>
                  <a:pt x="149" y="145"/>
                  <a:pt x="149" y="145"/>
                </a:cubicBezTo>
                <a:cubicBezTo>
                  <a:pt x="149" y="146"/>
                  <a:pt x="150" y="148"/>
                  <a:pt x="152" y="147"/>
                </a:cubicBezTo>
                <a:cubicBezTo>
                  <a:pt x="151" y="148"/>
                  <a:pt x="149" y="149"/>
                  <a:pt x="151" y="149"/>
                </a:cubicBezTo>
                <a:cubicBezTo>
                  <a:pt x="152" y="151"/>
                  <a:pt x="151" y="147"/>
                  <a:pt x="152" y="148"/>
                </a:cubicBezTo>
                <a:cubicBezTo>
                  <a:pt x="152" y="149"/>
                  <a:pt x="153" y="149"/>
                  <a:pt x="154" y="149"/>
                </a:cubicBezTo>
                <a:cubicBezTo>
                  <a:pt x="152" y="150"/>
                  <a:pt x="156" y="151"/>
                  <a:pt x="155" y="153"/>
                </a:cubicBezTo>
                <a:cubicBezTo>
                  <a:pt x="156" y="153"/>
                  <a:pt x="156" y="151"/>
                  <a:pt x="157" y="152"/>
                </a:cubicBezTo>
                <a:cubicBezTo>
                  <a:pt x="158" y="153"/>
                  <a:pt x="157" y="156"/>
                  <a:pt x="159" y="155"/>
                </a:cubicBezTo>
                <a:cubicBezTo>
                  <a:pt x="159" y="158"/>
                  <a:pt x="159" y="159"/>
                  <a:pt x="160" y="160"/>
                </a:cubicBezTo>
                <a:cubicBezTo>
                  <a:pt x="160" y="161"/>
                  <a:pt x="161" y="162"/>
                  <a:pt x="163" y="162"/>
                </a:cubicBezTo>
                <a:cubicBezTo>
                  <a:pt x="162" y="163"/>
                  <a:pt x="161" y="163"/>
                  <a:pt x="161" y="164"/>
                </a:cubicBezTo>
                <a:cubicBezTo>
                  <a:pt x="163" y="164"/>
                  <a:pt x="163" y="166"/>
                  <a:pt x="163" y="167"/>
                </a:cubicBezTo>
                <a:cubicBezTo>
                  <a:pt x="163" y="168"/>
                  <a:pt x="162" y="170"/>
                  <a:pt x="163" y="170"/>
                </a:cubicBezTo>
                <a:cubicBezTo>
                  <a:pt x="164" y="170"/>
                  <a:pt x="163" y="169"/>
                  <a:pt x="164" y="169"/>
                </a:cubicBezTo>
                <a:cubicBezTo>
                  <a:pt x="164" y="170"/>
                  <a:pt x="165" y="171"/>
                  <a:pt x="166" y="172"/>
                </a:cubicBezTo>
                <a:cubicBezTo>
                  <a:pt x="165" y="173"/>
                  <a:pt x="164" y="172"/>
                  <a:pt x="163" y="172"/>
                </a:cubicBezTo>
                <a:cubicBezTo>
                  <a:pt x="163" y="176"/>
                  <a:pt x="168" y="172"/>
                  <a:pt x="165" y="175"/>
                </a:cubicBezTo>
                <a:cubicBezTo>
                  <a:pt x="165" y="176"/>
                  <a:pt x="166" y="176"/>
                  <a:pt x="166" y="177"/>
                </a:cubicBezTo>
                <a:cubicBezTo>
                  <a:pt x="167" y="177"/>
                  <a:pt x="169" y="176"/>
                  <a:pt x="170" y="177"/>
                </a:cubicBezTo>
                <a:cubicBezTo>
                  <a:pt x="169" y="177"/>
                  <a:pt x="169" y="178"/>
                  <a:pt x="169" y="178"/>
                </a:cubicBezTo>
                <a:cubicBezTo>
                  <a:pt x="167" y="178"/>
                  <a:pt x="166" y="178"/>
                  <a:pt x="165" y="179"/>
                </a:cubicBezTo>
                <a:cubicBezTo>
                  <a:pt x="166" y="179"/>
                  <a:pt x="167" y="179"/>
                  <a:pt x="167" y="180"/>
                </a:cubicBezTo>
                <a:cubicBezTo>
                  <a:pt x="165" y="180"/>
                  <a:pt x="165" y="182"/>
                  <a:pt x="165" y="183"/>
                </a:cubicBezTo>
                <a:cubicBezTo>
                  <a:pt x="166" y="185"/>
                  <a:pt x="167" y="182"/>
                  <a:pt x="168" y="183"/>
                </a:cubicBezTo>
                <a:cubicBezTo>
                  <a:pt x="167" y="184"/>
                  <a:pt x="167" y="186"/>
                  <a:pt x="166" y="185"/>
                </a:cubicBezTo>
                <a:cubicBezTo>
                  <a:pt x="167" y="187"/>
                  <a:pt x="166" y="187"/>
                  <a:pt x="167" y="189"/>
                </a:cubicBezTo>
                <a:cubicBezTo>
                  <a:pt x="165" y="190"/>
                  <a:pt x="168" y="193"/>
                  <a:pt x="165" y="193"/>
                </a:cubicBezTo>
                <a:cubicBezTo>
                  <a:pt x="168" y="195"/>
                  <a:pt x="164" y="196"/>
                  <a:pt x="167" y="198"/>
                </a:cubicBezTo>
                <a:cubicBezTo>
                  <a:pt x="166" y="197"/>
                  <a:pt x="165" y="197"/>
                  <a:pt x="165" y="198"/>
                </a:cubicBezTo>
                <a:cubicBezTo>
                  <a:pt x="165" y="198"/>
                  <a:pt x="166" y="198"/>
                  <a:pt x="166" y="199"/>
                </a:cubicBezTo>
                <a:cubicBezTo>
                  <a:pt x="165" y="199"/>
                  <a:pt x="164" y="199"/>
                  <a:pt x="164" y="200"/>
                </a:cubicBezTo>
                <a:cubicBezTo>
                  <a:pt x="165" y="200"/>
                  <a:pt x="164" y="200"/>
                  <a:pt x="164" y="201"/>
                </a:cubicBezTo>
                <a:cubicBezTo>
                  <a:pt x="168" y="203"/>
                  <a:pt x="163" y="204"/>
                  <a:pt x="163" y="207"/>
                </a:cubicBezTo>
                <a:cubicBezTo>
                  <a:pt x="164" y="207"/>
                  <a:pt x="165" y="207"/>
                  <a:pt x="164" y="208"/>
                </a:cubicBezTo>
                <a:cubicBezTo>
                  <a:pt x="162" y="207"/>
                  <a:pt x="163" y="209"/>
                  <a:pt x="164" y="210"/>
                </a:cubicBezTo>
                <a:cubicBezTo>
                  <a:pt x="163" y="210"/>
                  <a:pt x="162" y="212"/>
                  <a:pt x="161" y="212"/>
                </a:cubicBezTo>
                <a:cubicBezTo>
                  <a:pt x="161" y="214"/>
                  <a:pt x="161" y="215"/>
                  <a:pt x="161" y="216"/>
                </a:cubicBezTo>
                <a:cubicBezTo>
                  <a:pt x="161" y="217"/>
                  <a:pt x="160" y="217"/>
                  <a:pt x="160" y="218"/>
                </a:cubicBezTo>
                <a:cubicBezTo>
                  <a:pt x="160" y="218"/>
                  <a:pt x="160" y="218"/>
                  <a:pt x="160" y="218"/>
                </a:cubicBezTo>
                <a:cubicBezTo>
                  <a:pt x="160" y="218"/>
                  <a:pt x="160" y="218"/>
                  <a:pt x="160" y="218"/>
                </a:cubicBezTo>
                <a:cubicBezTo>
                  <a:pt x="160" y="219"/>
                  <a:pt x="160" y="219"/>
                  <a:pt x="160" y="219"/>
                </a:cubicBezTo>
                <a:cubicBezTo>
                  <a:pt x="160" y="219"/>
                  <a:pt x="160" y="219"/>
                  <a:pt x="160" y="219"/>
                </a:cubicBezTo>
                <a:cubicBezTo>
                  <a:pt x="159" y="219"/>
                  <a:pt x="159" y="219"/>
                  <a:pt x="159" y="219"/>
                </a:cubicBezTo>
                <a:cubicBezTo>
                  <a:pt x="159" y="220"/>
                  <a:pt x="158" y="221"/>
                  <a:pt x="158" y="223"/>
                </a:cubicBezTo>
                <a:cubicBezTo>
                  <a:pt x="157" y="224"/>
                  <a:pt x="157" y="225"/>
                  <a:pt x="157" y="226"/>
                </a:cubicBezTo>
                <a:cubicBezTo>
                  <a:pt x="155" y="225"/>
                  <a:pt x="155" y="225"/>
                  <a:pt x="155" y="225"/>
                </a:cubicBezTo>
                <a:cubicBezTo>
                  <a:pt x="155" y="227"/>
                  <a:pt x="153" y="227"/>
                  <a:pt x="154" y="230"/>
                </a:cubicBezTo>
                <a:cubicBezTo>
                  <a:pt x="152" y="228"/>
                  <a:pt x="151" y="230"/>
                  <a:pt x="151" y="231"/>
                </a:cubicBezTo>
                <a:cubicBezTo>
                  <a:pt x="150" y="232"/>
                  <a:pt x="150" y="234"/>
                  <a:pt x="149" y="232"/>
                </a:cubicBezTo>
                <a:cubicBezTo>
                  <a:pt x="147" y="233"/>
                  <a:pt x="151" y="234"/>
                  <a:pt x="149" y="235"/>
                </a:cubicBezTo>
                <a:cubicBezTo>
                  <a:pt x="149" y="235"/>
                  <a:pt x="149" y="234"/>
                  <a:pt x="149" y="233"/>
                </a:cubicBezTo>
                <a:cubicBezTo>
                  <a:pt x="141" y="238"/>
                  <a:pt x="140" y="241"/>
                  <a:pt x="135" y="240"/>
                </a:cubicBezTo>
                <a:cubicBezTo>
                  <a:pt x="134" y="242"/>
                  <a:pt x="133" y="242"/>
                  <a:pt x="132" y="243"/>
                </a:cubicBezTo>
                <a:cubicBezTo>
                  <a:pt x="130" y="244"/>
                  <a:pt x="128" y="244"/>
                  <a:pt x="128" y="245"/>
                </a:cubicBezTo>
                <a:cubicBezTo>
                  <a:pt x="129" y="244"/>
                  <a:pt x="127" y="244"/>
                  <a:pt x="125" y="244"/>
                </a:cubicBezTo>
                <a:cubicBezTo>
                  <a:pt x="124" y="246"/>
                  <a:pt x="125" y="247"/>
                  <a:pt x="124" y="249"/>
                </a:cubicBezTo>
                <a:cubicBezTo>
                  <a:pt x="123" y="246"/>
                  <a:pt x="125" y="246"/>
                  <a:pt x="124" y="244"/>
                </a:cubicBezTo>
                <a:cubicBezTo>
                  <a:pt x="120" y="245"/>
                  <a:pt x="121" y="244"/>
                  <a:pt x="119" y="243"/>
                </a:cubicBezTo>
                <a:cubicBezTo>
                  <a:pt x="119" y="244"/>
                  <a:pt x="118" y="244"/>
                  <a:pt x="117" y="244"/>
                </a:cubicBezTo>
                <a:cubicBezTo>
                  <a:pt x="116" y="245"/>
                  <a:pt x="118" y="246"/>
                  <a:pt x="117" y="246"/>
                </a:cubicBezTo>
                <a:cubicBezTo>
                  <a:pt x="117" y="244"/>
                  <a:pt x="115" y="248"/>
                  <a:pt x="115" y="246"/>
                </a:cubicBezTo>
                <a:cubicBezTo>
                  <a:pt x="116" y="246"/>
                  <a:pt x="116" y="245"/>
                  <a:pt x="116" y="244"/>
                </a:cubicBezTo>
                <a:cubicBezTo>
                  <a:pt x="115" y="246"/>
                  <a:pt x="115" y="244"/>
                  <a:pt x="114" y="244"/>
                </a:cubicBezTo>
                <a:cubicBezTo>
                  <a:pt x="114" y="246"/>
                  <a:pt x="115" y="246"/>
                  <a:pt x="114" y="246"/>
                </a:cubicBezTo>
                <a:cubicBezTo>
                  <a:pt x="113" y="246"/>
                  <a:pt x="112" y="247"/>
                  <a:pt x="113" y="245"/>
                </a:cubicBezTo>
                <a:cubicBezTo>
                  <a:pt x="111" y="244"/>
                  <a:pt x="109" y="245"/>
                  <a:pt x="108" y="246"/>
                </a:cubicBezTo>
                <a:cubicBezTo>
                  <a:pt x="107" y="246"/>
                  <a:pt x="108" y="245"/>
                  <a:pt x="107" y="244"/>
                </a:cubicBezTo>
                <a:cubicBezTo>
                  <a:pt x="106" y="244"/>
                  <a:pt x="104" y="244"/>
                  <a:pt x="103" y="245"/>
                </a:cubicBezTo>
                <a:cubicBezTo>
                  <a:pt x="101" y="245"/>
                  <a:pt x="100" y="245"/>
                  <a:pt x="100" y="244"/>
                </a:cubicBezTo>
                <a:cubicBezTo>
                  <a:pt x="98" y="243"/>
                  <a:pt x="99" y="245"/>
                  <a:pt x="98" y="245"/>
                </a:cubicBezTo>
                <a:cubicBezTo>
                  <a:pt x="97" y="244"/>
                  <a:pt x="89" y="240"/>
                  <a:pt x="90" y="243"/>
                </a:cubicBezTo>
                <a:cubicBezTo>
                  <a:pt x="87" y="244"/>
                  <a:pt x="88" y="240"/>
                  <a:pt x="86" y="242"/>
                </a:cubicBezTo>
                <a:cubicBezTo>
                  <a:pt x="88" y="242"/>
                  <a:pt x="85" y="242"/>
                  <a:pt x="86" y="244"/>
                </a:cubicBezTo>
                <a:cubicBezTo>
                  <a:pt x="86" y="243"/>
                  <a:pt x="83" y="245"/>
                  <a:pt x="84" y="244"/>
                </a:cubicBezTo>
                <a:cubicBezTo>
                  <a:pt x="87" y="244"/>
                  <a:pt x="85" y="242"/>
                  <a:pt x="87" y="240"/>
                </a:cubicBezTo>
                <a:cubicBezTo>
                  <a:pt x="83" y="241"/>
                  <a:pt x="81" y="239"/>
                  <a:pt x="79" y="240"/>
                </a:cubicBezTo>
                <a:cubicBezTo>
                  <a:pt x="77" y="238"/>
                  <a:pt x="76" y="238"/>
                  <a:pt x="73" y="235"/>
                </a:cubicBezTo>
                <a:cubicBezTo>
                  <a:pt x="72" y="235"/>
                  <a:pt x="73" y="237"/>
                  <a:pt x="72" y="237"/>
                </a:cubicBezTo>
                <a:cubicBezTo>
                  <a:pt x="70" y="236"/>
                  <a:pt x="72" y="235"/>
                  <a:pt x="71" y="234"/>
                </a:cubicBezTo>
                <a:cubicBezTo>
                  <a:pt x="70" y="234"/>
                  <a:pt x="69" y="233"/>
                  <a:pt x="68" y="232"/>
                </a:cubicBezTo>
                <a:cubicBezTo>
                  <a:pt x="67" y="235"/>
                  <a:pt x="70" y="233"/>
                  <a:pt x="69" y="234"/>
                </a:cubicBezTo>
                <a:cubicBezTo>
                  <a:pt x="67" y="234"/>
                  <a:pt x="66" y="229"/>
                  <a:pt x="62" y="230"/>
                </a:cubicBezTo>
                <a:cubicBezTo>
                  <a:pt x="59" y="226"/>
                  <a:pt x="55" y="225"/>
                  <a:pt x="49" y="222"/>
                </a:cubicBezTo>
                <a:cubicBezTo>
                  <a:pt x="49" y="221"/>
                  <a:pt x="52" y="222"/>
                  <a:pt x="51" y="221"/>
                </a:cubicBezTo>
                <a:cubicBezTo>
                  <a:pt x="49" y="221"/>
                  <a:pt x="49" y="221"/>
                  <a:pt x="48" y="221"/>
                </a:cubicBezTo>
                <a:cubicBezTo>
                  <a:pt x="48" y="220"/>
                  <a:pt x="47" y="220"/>
                  <a:pt x="48" y="219"/>
                </a:cubicBezTo>
                <a:cubicBezTo>
                  <a:pt x="46" y="218"/>
                  <a:pt x="45" y="217"/>
                  <a:pt x="43" y="217"/>
                </a:cubicBezTo>
                <a:cubicBezTo>
                  <a:pt x="43" y="215"/>
                  <a:pt x="40" y="215"/>
                  <a:pt x="37" y="214"/>
                </a:cubicBezTo>
                <a:cubicBezTo>
                  <a:pt x="39" y="211"/>
                  <a:pt x="36" y="211"/>
                  <a:pt x="33" y="210"/>
                </a:cubicBezTo>
                <a:cubicBezTo>
                  <a:pt x="34" y="208"/>
                  <a:pt x="32" y="209"/>
                  <a:pt x="33" y="207"/>
                </a:cubicBezTo>
                <a:cubicBezTo>
                  <a:pt x="30" y="209"/>
                  <a:pt x="30" y="204"/>
                  <a:pt x="28" y="203"/>
                </a:cubicBezTo>
                <a:cubicBezTo>
                  <a:pt x="27" y="204"/>
                  <a:pt x="23" y="203"/>
                  <a:pt x="26" y="202"/>
                </a:cubicBezTo>
                <a:cubicBezTo>
                  <a:pt x="25" y="201"/>
                  <a:pt x="25" y="201"/>
                  <a:pt x="24" y="200"/>
                </a:cubicBezTo>
                <a:cubicBezTo>
                  <a:pt x="23" y="199"/>
                  <a:pt x="22" y="199"/>
                  <a:pt x="22" y="198"/>
                </a:cubicBezTo>
                <a:cubicBezTo>
                  <a:pt x="20" y="197"/>
                  <a:pt x="19" y="197"/>
                  <a:pt x="17" y="198"/>
                </a:cubicBezTo>
                <a:cubicBezTo>
                  <a:pt x="21" y="195"/>
                  <a:pt x="14" y="195"/>
                  <a:pt x="15" y="193"/>
                </a:cubicBezTo>
                <a:cubicBezTo>
                  <a:pt x="14" y="194"/>
                  <a:pt x="13" y="193"/>
                  <a:pt x="12" y="192"/>
                </a:cubicBezTo>
                <a:cubicBezTo>
                  <a:pt x="11" y="191"/>
                  <a:pt x="11" y="190"/>
                  <a:pt x="11" y="190"/>
                </a:cubicBezTo>
                <a:cubicBezTo>
                  <a:pt x="10" y="189"/>
                  <a:pt x="10" y="188"/>
                  <a:pt x="10" y="187"/>
                </a:cubicBezTo>
                <a:cubicBezTo>
                  <a:pt x="9" y="188"/>
                  <a:pt x="8" y="188"/>
                  <a:pt x="8" y="187"/>
                </a:cubicBezTo>
                <a:cubicBezTo>
                  <a:pt x="8" y="187"/>
                  <a:pt x="9" y="187"/>
                  <a:pt x="9" y="187"/>
                </a:cubicBezTo>
                <a:cubicBezTo>
                  <a:pt x="9" y="185"/>
                  <a:pt x="9" y="184"/>
                  <a:pt x="10" y="182"/>
                </a:cubicBezTo>
                <a:cubicBezTo>
                  <a:pt x="11" y="181"/>
                  <a:pt x="12" y="179"/>
                  <a:pt x="14" y="177"/>
                </a:cubicBezTo>
                <a:cubicBezTo>
                  <a:pt x="15" y="176"/>
                  <a:pt x="15" y="176"/>
                  <a:pt x="16" y="175"/>
                </a:cubicBezTo>
                <a:cubicBezTo>
                  <a:pt x="17" y="176"/>
                  <a:pt x="17" y="177"/>
                  <a:pt x="18" y="178"/>
                </a:cubicBezTo>
                <a:cubicBezTo>
                  <a:pt x="19" y="179"/>
                  <a:pt x="19" y="181"/>
                  <a:pt x="21" y="182"/>
                </a:cubicBezTo>
                <a:cubicBezTo>
                  <a:pt x="17" y="185"/>
                  <a:pt x="22" y="185"/>
                  <a:pt x="22" y="187"/>
                </a:cubicBezTo>
                <a:cubicBezTo>
                  <a:pt x="23" y="186"/>
                  <a:pt x="24" y="186"/>
                  <a:pt x="24" y="186"/>
                </a:cubicBezTo>
                <a:cubicBezTo>
                  <a:pt x="25" y="187"/>
                  <a:pt x="24" y="187"/>
                  <a:pt x="24" y="189"/>
                </a:cubicBezTo>
                <a:cubicBezTo>
                  <a:pt x="23" y="189"/>
                  <a:pt x="23" y="190"/>
                  <a:pt x="23" y="190"/>
                </a:cubicBezTo>
                <a:cubicBezTo>
                  <a:pt x="23" y="190"/>
                  <a:pt x="24" y="191"/>
                  <a:pt x="24" y="191"/>
                </a:cubicBezTo>
                <a:cubicBezTo>
                  <a:pt x="23" y="190"/>
                  <a:pt x="26" y="188"/>
                  <a:pt x="26" y="189"/>
                </a:cubicBezTo>
                <a:cubicBezTo>
                  <a:pt x="24" y="189"/>
                  <a:pt x="25" y="191"/>
                  <a:pt x="24" y="192"/>
                </a:cubicBezTo>
                <a:cubicBezTo>
                  <a:pt x="25" y="191"/>
                  <a:pt x="24" y="193"/>
                  <a:pt x="25" y="194"/>
                </a:cubicBezTo>
                <a:cubicBezTo>
                  <a:pt x="26" y="192"/>
                  <a:pt x="28" y="193"/>
                  <a:pt x="27" y="194"/>
                </a:cubicBezTo>
                <a:cubicBezTo>
                  <a:pt x="26" y="195"/>
                  <a:pt x="28" y="193"/>
                  <a:pt x="26" y="194"/>
                </a:cubicBezTo>
                <a:cubicBezTo>
                  <a:pt x="27" y="196"/>
                  <a:pt x="28" y="195"/>
                  <a:pt x="30" y="194"/>
                </a:cubicBezTo>
                <a:cubicBezTo>
                  <a:pt x="27" y="194"/>
                  <a:pt x="29" y="192"/>
                  <a:pt x="26" y="192"/>
                </a:cubicBezTo>
                <a:cubicBezTo>
                  <a:pt x="29" y="191"/>
                  <a:pt x="26" y="191"/>
                  <a:pt x="25" y="191"/>
                </a:cubicBezTo>
                <a:cubicBezTo>
                  <a:pt x="27" y="190"/>
                  <a:pt x="25" y="190"/>
                  <a:pt x="27" y="189"/>
                </a:cubicBezTo>
                <a:cubicBezTo>
                  <a:pt x="29" y="191"/>
                  <a:pt x="33" y="195"/>
                  <a:pt x="36" y="198"/>
                </a:cubicBezTo>
                <a:cubicBezTo>
                  <a:pt x="40" y="201"/>
                  <a:pt x="43" y="204"/>
                  <a:pt x="45" y="208"/>
                </a:cubicBezTo>
                <a:cubicBezTo>
                  <a:pt x="48" y="206"/>
                  <a:pt x="47" y="209"/>
                  <a:pt x="49" y="208"/>
                </a:cubicBezTo>
                <a:cubicBezTo>
                  <a:pt x="49" y="209"/>
                  <a:pt x="49" y="210"/>
                  <a:pt x="48" y="211"/>
                </a:cubicBezTo>
                <a:cubicBezTo>
                  <a:pt x="48" y="210"/>
                  <a:pt x="48" y="209"/>
                  <a:pt x="47" y="210"/>
                </a:cubicBezTo>
                <a:cubicBezTo>
                  <a:pt x="49" y="211"/>
                  <a:pt x="47" y="212"/>
                  <a:pt x="48" y="214"/>
                </a:cubicBezTo>
                <a:cubicBezTo>
                  <a:pt x="49" y="213"/>
                  <a:pt x="48" y="213"/>
                  <a:pt x="49" y="212"/>
                </a:cubicBezTo>
                <a:cubicBezTo>
                  <a:pt x="49" y="212"/>
                  <a:pt x="50" y="212"/>
                  <a:pt x="50" y="212"/>
                </a:cubicBezTo>
                <a:cubicBezTo>
                  <a:pt x="50" y="213"/>
                  <a:pt x="52" y="214"/>
                  <a:pt x="56" y="213"/>
                </a:cubicBezTo>
                <a:cubicBezTo>
                  <a:pt x="55" y="214"/>
                  <a:pt x="56" y="214"/>
                  <a:pt x="55" y="215"/>
                </a:cubicBezTo>
                <a:cubicBezTo>
                  <a:pt x="55" y="215"/>
                  <a:pt x="55" y="214"/>
                  <a:pt x="54" y="215"/>
                </a:cubicBezTo>
                <a:cubicBezTo>
                  <a:pt x="56" y="216"/>
                  <a:pt x="56" y="213"/>
                  <a:pt x="57" y="213"/>
                </a:cubicBezTo>
                <a:cubicBezTo>
                  <a:pt x="57" y="215"/>
                  <a:pt x="55" y="215"/>
                  <a:pt x="55" y="216"/>
                </a:cubicBezTo>
                <a:cubicBezTo>
                  <a:pt x="56" y="216"/>
                  <a:pt x="57" y="214"/>
                  <a:pt x="58" y="214"/>
                </a:cubicBezTo>
                <a:cubicBezTo>
                  <a:pt x="57" y="216"/>
                  <a:pt x="57" y="217"/>
                  <a:pt x="58" y="219"/>
                </a:cubicBezTo>
                <a:cubicBezTo>
                  <a:pt x="59" y="218"/>
                  <a:pt x="58" y="221"/>
                  <a:pt x="59" y="219"/>
                </a:cubicBezTo>
                <a:cubicBezTo>
                  <a:pt x="61" y="223"/>
                  <a:pt x="65" y="216"/>
                  <a:pt x="66" y="219"/>
                </a:cubicBezTo>
                <a:cubicBezTo>
                  <a:pt x="65" y="221"/>
                  <a:pt x="65" y="218"/>
                  <a:pt x="64" y="220"/>
                </a:cubicBezTo>
                <a:cubicBezTo>
                  <a:pt x="65" y="221"/>
                  <a:pt x="66" y="221"/>
                  <a:pt x="67" y="220"/>
                </a:cubicBezTo>
                <a:cubicBezTo>
                  <a:pt x="67" y="221"/>
                  <a:pt x="67" y="222"/>
                  <a:pt x="67" y="222"/>
                </a:cubicBezTo>
                <a:cubicBezTo>
                  <a:pt x="69" y="221"/>
                  <a:pt x="70" y="224"/>
                  <a:pt x="72" y="221"/>
                </a:cubicBezTo>
                <a:cubicBezTo>
                  <a:pt x="72" y="221"/>
                  <a:pt x="72" y="222"/>
                  <a:pt x="73" y="221"/>
                </a:cubicBezTo>
                <a:cubicBezTo>
                  <a:pt x="73" y="221"/>
                  <a:pt x="73" y="221"/>
                  <a:pt x="73" y="221"/>
                </a:cubicBezTo>
                <a:cubicBezTo>
                  <a:pt x="73" y="221"/>
                  <a:pt x="73" y="222"/>
                  <a:pt x="73" y="223"/>
                </a:cubicBezTo>
                <a:cubicBezTo>
                  <a:pt x="74" y="223"/>
                  <a:pt x="75" y="225"/>
                  <a:pt x="76" y="224"/>
                </a:cubicBezTo>
                <a:cubicBezTo>
                  <a:pt x="76" y="223"/>
                  <a:pt x="76" y="223"/>
                  <a:pt x="76" y="223"/>
                </a:cubicBezTo>
                <a:cubicBezTo>
                  <a:pt x="76" y="222"/>
                  <a:pt x="75" y="222"/>
                  <a:pt x="76" y="222"/>
                </a:cubicBezTo>
                <a:cubicBezTo>
                  <a:pt x="75" y="221"/>
                  <a:pt x="75" y="222"/>
                  <a:pt x="74" y="223"/>
                </a:cubicBezTo>
                <a:cubicBezTo>
                  <a:pt x="74" y="222"/>
                  <a:pt x="75" y="221"/>
                  <a:pt x="75" y="221"/>
                </a:cubicBezTo>
                <a:cubicBezTo>
                  <a:pt x="76" y="223"/>
                  <a:pt x="78" y="219"/>
                  <a:pt x="79" y="223"/>
                </a:cubicBezTo>
                <a:cubicBezTo>
                  <a:pt x="79" y="221"/>
                  <a:pt x="81" y="220"/>
                  <a:pt x="79" y="219"/>
                </a:cubicBezTo>
                <a:cubicBezTo>
                  <a:pt x="78" y="222"/>
                  <a:pt x="80" y="219"/>
                  <a:pt x="79" y="221"/>
                </a:cubicBezTo>
                <a:cubicBezTo>
                  <a:pt x="79" y="220"/>
                  <a:pt x="79" y="221"/>
                  <a:pt x="79" y="221"/>
                </a:cubicBezTo>
                <a:cubicBezTo>
                  <a:pt x="78" y="220"/>
                  <a:pt x="78" y="220"/>
                  <a:pt x="77" y="219"/>
                </a:cubicBezTo>
                <a:cubicBezTo>
                  <a:pt x="80" y="218"/>
                  <a:pt x="82" y="219"/>
                  <a:pt x="85" y="219"/>
                </a:cubicBezTo>
                <a:cubicBezTo>
                  <a:pt x="84" y="223"/>
                  <a:pt x="87" y="220"/>
                  <a:pt x="87" y="222"/>
                </a:cubicBezTo>
                <a:cubicBezTo>
                  <a:pt x="86" y="222"/>
                  <a:pt x="86" y="223"/>
                  <a:pt x="85" y="223"/>
                </a:cubicBezTo>
                <a:cubicBezTo>
                  <a:pt x="86" y="223"/>
                  <a:pt x="86" y="224"/>
                  <a:pt x="86" y="225"/>
                </a:cubicBezTo>
                <a:cubicBezTo>
                  <a:pt x="86" y="224"/>
                  <a:pt x="87" y="225"/>
                  <a:pt x="87" y="224"/>
                </a:cubicBezTo>
                <a:cubicBezTo>
                  <a:pt x="84" y="223"/>
                  <a:pt x="89" y="221"/>
                  <a:pt x="88" y="220"/>
                </a:cubicBezTo>
                <a:cubicBezTo>
                  <a:pt x="90" y="222"/>
                  <a:pt x="89" y="221"/>
                  <a:pt x="90" y="219"/>
                </a:cubicBezTo>
                <a:cubicBezTo>
                  <a:pt x="91" y="222"/>
                  <a:pt x="92" y="218"/>
                  <a:pt x="92" y="221"/>
                </a:cubicBezTo>
                <a:cubicBezTo>
                  <a:pt x="92" y="220"/>
                  <a:pt x="91" y="220"/>
                  <a:pt x="90" y="221"/>
                </a:cubicBezTo>
                <a:cubicBezTo>
                  <a:pt x="92" y="223"/>
                  <a:pt x="94" y="221"/>
                  <a:pt x="94" y="219"/>
                </a:cubicBezTo>
                <a:cubicBezTo>
                  <a:pt x="95" y="220"/>
                  <a:pt x="93" y="221"/>
                  <a:pt x="94" y="222"/>
                </a:cubicBezTo>
                <a:cubicBezTo>
                  <a:pt x="96" y="219"/>
                  <a:pt x="98" y="219"/>
                  <a:pt x="101" y="219"/>
                </a:cubicBezTo>
                <a:cubicBezTo>
                  <a:pt x="101" y="218"/>
                  <a:pt x="100" y="216"/>
                  <a:pt x="101" y="216"/>
                </a:cubicBezTo>
                <a:cubicBezTo>
                  <a:pt x="101" y="216"/>
                  <a:pt x="101" y="216"/>
                  <a:pt x="101" y="217"/>
                </a:cubicBezTo>
                <a:cubicBezTo>
                  <a:pt x="101" y="217"/>
                  <a:pt x="100" y="216"/>
                  <a:pt x="101" y="218"/>
                </a:cubicBezTo>
                <a:cubicBezTo>
                  <a:pt x="101" y="217"/>
                  <a:pt x="103" y="220"/>
                  <a:pt x="103" y="219"/>
                </a:cubicBezTo>
                <a:cubicBezTo>
                  <a:pt x="102" y="218"/>
                  <a:pt x="104" y="218"/>
                  <a:pt x="104" y="218"/>
                </a:cubicBezTo>
                <a:cubicBezTo>
                  <a:pt x="104" y="217"/>
                  <a:pt x="103" y="216"/>
                  <a:pt x="104" y="215"/>
                </a:cubicBezTo>
                <a:cubicBezTo>
                  <a:pt x="105" y="218"/>
                  <a:pt x="104" y="215"/>
                  <a:pt x="104" y="215"/>
                </a:cubicBezTo>
                <a:cubicBezTo>
                  <a:pt x="105" y="216"/>
                  <a:pt x="105" y="216"/>
                  <a:pt x="106" y="217"/>
                </a:cubicBezTo>
                <a:cubicBezTo>
                  <a:pt x="105" y="215"/>
                  <a:pt x="107" y="216"/>
                  <a:pt x="107" y="216"/>
                </a:cubicBezTo>
                <a:cubicBezTo>
                  <a:pt x="105" y="214"/>
                  <a:pt x="108" y="215"/>
                  <a:pt x="107" y="214"/>
                </a:cubicBezTo>
                <a:cubicBezTo>
                  <a:pt x="107" y="214"/>
                  <a:pt x="106" y="213"/>
                  <a:pt x="107" y="212"/>
                </a:cubicBezTo>
                <a:cubicBezTo>
                  <a:pt x="108" y="213"/>
                  <a:pt x="109" y="217"/>
                  <a:pt x="110" y="216"/>
                </a:cubicBezTo>
                <a:cubicBezTo>
                  <a:pt x="110" y="215"/>
                  <a:pt x="110" y="216"/>
                  <a:pt x="111" y="214"/>
                </a:cubicBezTo>
                <a:cubicBezTo>
                  <a:pt x="112" y="215"/>
                  <a:pt x="112" y="216"/>
                  <a:pt x="112" y="216"/>
                </a:cubicBezTo>
                <a:cubicBezTo>
                  <a:pt x="113" y="215"/>
                  <a:pt x="114" y="214"/>
                  <a:pt x="114" y="212"/>
                </a:cubicBezTo>
                <a:cubicBezTo>
                  <a:pt x="116" y="212"/>
                  <a:pt x="118" y="212"/>
                  <a:pt x="119" y="211"/>
                </a:cubicBezTo>
                <a:cubicBezTo>
                  <a:pt x="118" y="210"/>
                  <a:pt x="119" y="209"/>
                  <a:pt x="121" y="208"/>
                </a:cubicBezTo>
                <a:cubicBezTo>
                  <a:pt x="123" y="207"/>
                  <a:pt x="124" y="206"/>
                  <a:pt x="123" y="205"/>
                </a:cubicBezTo>
                <a:cubicBezTo>
                  <a:pt x="123" y="204"/>
                  <a:pt x="124" y="204"/>
                  <a:pt x="124" y="205"/>
                </a:cubicBezTo>
                <a:cubicBezTo>
                  <a:pt x="124" y="205"/>
                  <a:pt x="125" y="205"/>
                  <a:pt x="125" y="205"/>
                </a:cubicBezTo>
                <a:cubicBezTo>
                  <a:pt x="125" y="205"/>
                  <a:pt x="125" y="205"/>
                  <a:pt x="125" y="205"/>
                </a:cubicBezTo>
                <a:cubicBezTo>
                  <a:pt x="125" y="205"/>
                  <a:pt x="125" y="205"/>
                  <a:pt x="125" y="205"/>
                </a:cubicBezTo>
                <a:cubicBezTo>
                  <a:pt x="125" y="205"/>
                  <a:pt x="125" y="205"/>
                  <a:pt x="125" y="205"/>
                </a:cubicBezTo>
                <a:cubicBezTo>
                  <a:pt x="125" y="205"/>
                  <a:pt x="125" y="205"/>
                  <a:pt x="125" y="205"/>
                </a:cubicBezTo>
                <a:cubicBezTo>
                  <a:pt x="125" y="205"/>
                  <a:pt x="125" y="205"/>
                  <a:pt x="125" y="205"/>
                </a:cubicBezTo>
                <a:cubicBezTo>
                  <a:pt x="125" y="205"/>
                  <a:pt x="125" y="205"/>
                  <a:pt x="125" y="205"/>
                </a:cubicBezTo>
                <a:cubicBezTo>
                  <a:pt x="125" y="205"/>
                  <a:pt x="125" y="205"/>
                  <a:pt x="125" y="205"/>
                </a:cubicBezTo>
                <a:cubicBezTo>
                  <a:pt x="125" y="205"/>
                  <a:pt x="125" y="205"/>
                  <a:pt x="125" y="205"/>
                </a:cubicBezTo>
                <a:cubicBezTo>
                  <a:pt x="125" y="205"/>
                  <a:pt x="125" y="205"/>
                  <a:pt x="125" y="205"/>
                </a:cubicBezTo>
                <a:cubicBezTo>
                  <a:pt x="126" y="205"/>
                  <a:pt x="126" y="205"/>
                  <a:pt x="126" y="205"/>
                </a:cubicBezTo>
                <a:cubicBezTo>
                  <a:pt x="125" y="204"/>
                  <a:pt x="125" y="204"/>
                  <a:pt x="125" y="203"/>
                </a:cubicBezTo>
                <a:cubicBezTo>
                  <a:pt x="127" y="205"/>
                  <a:pt x="124" y="201"/>
                  <a:pt x="127" y="203"/>
                </a:cubicBezTo>
                <a:cubicBezTo>
                  <a:pt x="124" y="201"/>
                  <a:pt x="127" y="201"/>
                  <a:pt x="124" y="200"/>
                </a:cubicBezTo>
                <a:cubicBezTo>
                  <a:pt x="124" y="199"/>
                  <a:pt x="125" y="199"/>
                  <a:pt x="124" y="199"/>
                </a:cubicBezTo>
                <a:cubicBezTo>
                  <a:pt x="126" y="199"/>
                  <a:pt x="126" y="201"/>
                  <a:pt x="127" y="200"/>
                </a:cubicBezTo>
                <a:cubicBezTo>
                  <a:pt x="125" y="199"/>
                  <a:pt x="129" y="200"/>
                  <a:pt x="127" y="199"/>
                </a:cubicBezTo>
                <a:cubicBezTo>
                  <a:pt x="127" y="200"/>
                  <a:pt x="124" y="198"/>
                  <a:pt x="125" y="197"/>
                </a:cubicBezTo>
                <a:cubicBezTo>
                  <a:pt x="128" y="199"/>
                  <a:pt x="125" y="197"/>
                  <a:pt x="125" y="196"/>
                </a:cubicBezTo>
                <a:cubicBezTo>
                  <a:pt x="126" y="198"/>
                  <a:pt x="127" y="196"/>
                  <a:pt x="128" y="197"/>
                </a:cubicBezTo>
                <a:cubicBezTo>
                  <a:pt x="128" y="197"/>
                  <a:pt x="129" y="197"/>
                  <a:pt x="128" y="196"/>
                </a:cubicBezTo>
                <a:cubicBezTo>
                  <a:pt x="129" y="196"/>
                  <a:pt x="130" y="197"/>
                  <a:pt x="130" y="197"/>
                </a:cubicBezTo>
                <a:cubicBezTo>
                  <a:pt x="129" y="196"/>
                  <a:pt x="130" y="196"/>
                  <a:pt x="131" y="196"/>
                </a:cubicBezTo>
                <a:cubicBezTo>
                  <a:pt x="127" y="195"/>
                  <a:pt x="128" y="194"/>
                  <a:pt x="127" y="192"/>
                </a:cubicBezTo>
                <a:cubicBezTo>
                  <a:pt x="128" y="192"/>
                  <a:pt x="128" y="193"/>
                  <a:pt x="129" y="192"/>
                </a:cubicBezTo>
                <a:cubicBezTo>
                  <a:pt x="128" y="192"/>
                  <a:pt x="128" y="192"/>
                  <a:pt x="129" y="192"/>
                </a:cubicBezTo>
                <a:cubicBezTo>
                  <a:pt x="130" y="193"/>
                  <a:pt x="130" y="193"/>
                  <a:pt x="130" y="193"/>
                </a:cubicBezTo>
                <a:cubicBezTo>
                  <a:pt x="129" y="193"/>
                  <a:pt x="129" y="194"/>
                  <a:pt x="130" y="195"/>
                </a:cubicBezTo>
                <a:cubicBezTo>
                  <a:pt x="130" y="194"/>
                  <a:pt x="130" y="195"/>
                  <a:pt x="131" y="195"/>
                </a:cubicBezTo>
                <a:cubicBezTo>
                  <a:pt x="130" y="194"/>
                  <a:pt x="132" y="194"/>
                  <a:pt x="130" y="194"/>
                </a:cubicBezTo>
                <a:cubicBezTo>
                  <a:pt x="130" y="191"/>
                  <a:pt x="132" y="194"/>
                  <a:pt x="133" y="193"/>
                </a:cubicBezTo>
                <a:cubicBezTo>
                  <a:pt x="132" y="192"/>
                  <a:pt x="129" y="190"/>
                  <a:pt x="129" y="190"/>
                </a:cubicBezTo>
                <a:cubicBezTo>
                  <a:pt x="131" y="190"/>
                  <a:pt x="131" y="188"/>
                  <a:pt x="130" y="188"/>
                </a:cubicBezTo>
                <a:cubicBezTo>
                  <a:pt x="130" y="187"/>
                  <a:pt x="130" y="187"/>
                  <a:pt x="130" y="187"/>
                </a:cubicBezTo>
                <a:cubicBezTo>
                  <a:pt x="131" y="189"/>
                  <a:pt x="131" y="187"/>
                  <a:pt x="133" y="187"/>
                </a:cubicBezTo>
                <a:cubicBezTo>
                  <a:pt x="131" y="189"/>
                  <a:pt x="134" y="190"/>
                  <a:pt x="131" y="190"/>
                </a:cubicBezTo>
                <a:cubicBezTo>
                  <a:pt x="133" y="191"/>
                  <a:pt x="132" y="191"/>
                  <a:pt x="133" y="192"/>
                </a:cubicBezTo>
                <a:cubicBezTo>
                  <a:pt x="133" y="192"/>
                  <a:pt x="133" y="191"/>
                  <a:pt x="134" y="191"/>
                </a:cubicBezTo>
                <a:cubicBezTo>
                  <a:pt x="134" y="192"/>
                  <a:pt x="134" y="192"/>
                  <a:pt x="134" y="192"/>
                </a:cubicBezTo>
                <a:cubicBezTo>
                  <a:pt x="135" y="191"/>
                  <a:pt x="134" y="190"/>
                  <a:pt x="133" y="188"/>
                </a:cubicBezTo>
                <a:cubicBezTo>
                  <a:pt x="136" y="189"/>
                  <a:pt x="135" y="185"/>
                  <a:pt x="135" y="184"/>
                </a:cubicBezTo>
                <a:cubicBezTo>
                  <a:pt x="134" y="186"/>
                  <a:pt x="134" y="182"/>
                  <a:pt x="133" y="184"/>
                </a:cubicBezTo>
                <a:cubicBezTo>
                  <a:pt x="135" y="184"/>
                  <a:pt x="131" y="184"/>
                  <a:pt x="131" y="185"/>
                </a:cubicBezTo>
                <a:cubicBezTo>
                  <a:pt x="131" y="183"/>
                  <a:pt x="132" y="182"/>
                  <a:pt x="132" y="180"/>
                </a:cubicBezTo>
                <a:cubicBezTo>
                  <a:pt x="132" y="179"/>
                  <a:pt x="132" y="178"/>
                  <a:pt x="132" y="178"/>
                </a:cubicBezTo>
                <a:cubicBezTo>
                  <a:pt x="132" y="177"/>
                  <a:pt x="132" y="176"/>
                  <a:pt x="132" y="175"/>
                </a:cubicBezTo>
                <a:cubicBezTo>
                  <a:pt x="132" y="173"/>
                  <a:pt x="132" y="172"/>
                  <a:pt x="131" y="170"/>
                </a:cubicBezTo>
                <a:cubicBezTo>
                  <a:pt x="131" y="168"/>
                  <a:pt x="130" y="166"/>
                  <a:pt x="129" y="165"/>
                </a:cubicBezTo>
                <a:cubicBezTo>
                  <a:pt x="131" y="162"/>
                  <a:pt x="134" y="162"/>
                  <a:pt x="134" y="159"/>
                </a:cubicBezTo>
                <a:cubicBezTo>
                  <a:pt x="131" y="157"/>
                  <a:pt x="129" y="155"/>
                  <a:pt x="128" y="153"/>
                </a:cubicBezTo>
                <a:cubicBezTo>
                  <a:pt x="127" y="152"/>
                  <a:pt x="125" y="150"/>
                  <a:pt x="123" y="150"/>
                </a:cubicBezTo>
                <a:cubicBezTo>
                  <a:pt x="123" y="149"/>
                  <a:pt x="124" y="149"/>
                  <a:pt x="124" y="148"/>
                </a:cubicBezTo>
                <a:cubicBezTo>
                  <a:pt x="123" y="149"/>
                  <a:pt x="124" y="148"/>
                  <a:pt x="123" y="147"/>
                </a:cubicBezTo>
                <a:cubicBezTo>
                  <a:pt x="121" y="150"/>
                  <a:pt x="122" y="145"/>
                  <a:pt x="121" y="146"/>
                </a:cubicBezTo>
                <a:cubicBezTo>
                  <a:pt x="121" y="147"/>
                  <a:pt x="121" y="147"/>
                  <a:pt x="120" y="147"/>
                </a:cubicBezTo>
                <a:cubicBezTo>
                  <a:pt x="120" y="147"/>
                  <a:pt x="120" y="148"/>
                  <a:pt x="119" y="147"/>
                </a:cubicBezTo>
                <a:cubicBezTo>
                  <a:pt x="120" y="146"/>
                  <a:pt x="119" y="146"/>
                  <a:pt x="119" y="146"/>
                </a:cubicBezTo>
                <a:cubicBezTo>
                  <a:pt x="119" y="145"/>
                  <a:pt x="120" y="145"/>
                  <a:pt x="119" y="145"/>
                </a:cubicBezTo>
                <a:cubicBezTo>
                  <a:pt x="117" y="147"/>
                  <a:pt x="119" y="147"/>
                  <a:pt x="118" y="147"/>
                </a:cubicBezTo>
                <a:cubicBezTo>
                  <a:pt x="117" y="147"/>
                  <a:pt x="116" y="147"/>
                  <a:pt x="115" y="148"/>
                </a:cubicBezTo>
                <a:cubicBezTo>
                  <a:pt x="115" y="147"/>
                  <a:pt x="116" y="147"/>
                  <a:pt x="116" y="146"/>
                </a:cubicBezTo>
                <a:cubicBezTo>
                  <a:pt x="116" y="145"/>
                  <a:pt x="114" y="147"/>
                  <a:pt x="114" y="146"/>
                </a:cubicBezTo>
                <a:cubicBezTo>
                  <a:pt x="115" y="145"/>
                  <a:pt x="114" y="145"/>
                  <a:pt x="114" y="143"/>
                </a:cubicBezTo>
                <a:cubicBezTo>
                  <a:pt x="114" y="145"/>
                  <a:pt x="115" y="143"/>
                  <a:pt x="116" y="142"/>
                </a:cubicBezTo>
                <a:cubicBezTo>
                  <a:pt x="116" y="141"/>
                  <a:pt x="116" y="139"/>
                  <a:pt x="115" y="140"/>
                </a:cubicBezTo>
                <a:cubicBezTo>
                  <a:pt x="115" y="142"/>
                  <a:pt x="114" y="143"/>
                  <a:pt x="112" y="144"/>
                </a:cubicBezTo>
                <a:cubicBezTo>
                  <a:pt x="113" y="142"/>
                  <a:pt x="113" y="143"/>
                  <a:pt x="114" y="141"/>
                </a:cubicBezTo>
                <a:cubicBezTo>
                  <a:pt x="114" y="140"/>
                  <a:pt x="114" y="140"/>
                  <a:pt x="114" y="139"/>
                </a:cubicBezTo>
                <a:cubicBezTo>
                  <a:pt x="112" y="141"/>
                  <a:pt x="114" y="138"/>
                  <a:pt x="111" y="139"/>
                </a:cubicBezTo>
                <a:cubicBezTo>
                  <a:pt x="112" y="139"/>
                  <a:pt x="112" y="142"/>
                  <a:pt x="110" y="141"/>
                </a:cubicBezTo>
                <a:cubicBezTo>
                  <a:pt x="112" y="139"/>
                  <a:pt x="111" y="138"/>
                  <a:pt x="111" y="138"/>
                </a:cubicBezTo>
                <a:cubicBezTo>
                  <a:pt x="112" y="136"/>
                  <a:pt x="112" y="137"/>
                  <a:pt x="113" y="135"/>
                </a:cubicBezTo>
                <a:cubicBezTo>
                  <a:pt x="112" y="135"/>
                  <a:pt x="112" y="133"/>
                  <a:pt x="111" y="135"/>
                </a:cubicBezTo>
                <a:cubicBezTo>
                  <a:pt x="111" y="135"/>
                  <a:pt x="112" y="136"/>
                  <a:pt x="111" y="136"/>
                </a:cubicBezTo>
                <a:cubicBezTo>
                  <a:pt x="110" y="136"/>
                  <a:pt x="110" y="134"/>
                  <a:pt x="112" y="133"/>
                </a:cubicBezTo>
                <a:cubicBezTo>
                  <a:pt x="110" y="132"/>
                  <a:pt x="110" y="132"/>
                  <a:pt x="110" y="132"/>
                </a:cubicBezTo>
                <a:cubicBezTo>
                  <a:pt x="108" y="136"/>
                  <a:pt x="109" y="131"/>
                  <a:pt x="106" y="133"/>
                </a:cubicBezTo>
                <a:cubicBezTo>
                  <a:pt x="108" y="130"/>
                  <a:pt x="106" y="132"/>
                  <a:pt x="105" y="132"/>
                </a:cubicBezTo>
                <a:cubicBezTo>
                  <a:pt x="106" y="131"/>
                  <a:pt x="106" y="131"/>
                  <a:pt x="107" y="130"/>
                </a:cubicBezTo>
                <a:cubicBezTo>
                  <a:pt x="106" y="130"/>
                  <a:pt x="105" y="129"/>
                  <a:pt x="104" y="130"/>
                </a:cubicBezTo>
                <a:cubicBezTo>
                  <a:pt x="103" y="132"/>
                  <a:pt x="105" y="130"/>
                  <a:pt x="104" y="131"/>
                </a:cubicBezTo>
                <a:cubicBezTo>
                  <a:pt x="104" y="132"/>
                  <a:pt x="103" y="131"/>
                  <a:pt x="103" y="131"/>
                </a:cubicBezTo>
                <a:cubicBezTo>
                  <a:pt x="103" y="130"/>
                  <a:pt x="106" y="128"/>
                  <a:pt x="104" y="129"/>
                </a:cubicBezTo>
                <a:cubicBezTo>
                  <a:pt x="103" y="128"/>
                  <a:pt x="103" y="132"/>
                  <a:pt x="102" y="131"/>
                </a:cubicBezTo>
                <a:cubicBezTo>
                  <a:pt x="102" y="130"/>
                  <a:pt x="102" y="130"/>
                  <a:pt x="102" y="129"/>
                </a:cubicBezTo>
                <a:cubicBezTo>
                  <a:pt x="102" y="129"/>
                  <a:pt x="103" y="130"/>
                  <a:pt x="103" y="128"/>
                </a:cubicBezTo>
                <a:cubicBezTo>
                  <a:pt x="102" y="127"/>
                  <a:pt x="99" y="129"/>
                  <a:pt x="100" y="127"/>
                </a:cubicBezTo>
                <a:cubicBezTo>
                  <a:pt x="99" y="127"/>
                  <a:pt x="97" y="130"/>
                  <a:pt x="96" y="130"/>
                </a:cubicBezTo>
                <a:cubicBezTo>
                  <a:pt x="96" y="130"/>
                  <a:pt x="96" y="129"/>
                  <a:pt x="96" y="128"/>
                </a:cubicBezTo>
                <a:cubicBezTo>
                  <a:pt x="98" y="127"/>
                  <a:pt x="97" y="130"/>
                  <a:pt x="98" y="128"/>
                </a:cubicBezTo>
                <a:cubicBezTo>
                  <a:pt x="98" y="128"/>
                  <a:pt x="98" y="128"/>
                  <a:pt x="99" y="127"/>
                </a:cubicBezTo>
                <a:cubicBezTo>
                  <a:pt x="97" y="127"/>
                  <a:pt x="98" y="127"/>
                  <a:pt x="97" y="126"/>
                </a:cubicBezTo>
                <a:cubicBezTo>
                  <a:pt x="97" y="126"/>
                  <a:pt x="96" y="127"/>
                  <a:pt x="96" y="127"/>
                </a:cubicBezTo>
                <a:cubicBezTo>
                  <a:pt x="96" y="126"/>
                  <a:pt x="97" y="126"/>
                  <a:pt x="97" y="126"/>
                </a:cubicBezTo>
                <a:cubicBezTo>
                  <a:pt x="95" y="124"/>
                  <a:pt x="94" y="125"/>
                  <a:pt x="95" y="123"/>
                </a:cubicBezTo>
                <a:cubicBezTo>
                  <a:pt x="92" y="124"/>
                  <a:pt x="91" y="120"/>
                  <a:pt x="88" y="123"/>
                </a:cubicBezTo>
                <a:cubicBezTo>
                  <a:pt x="89" y="123"/>
                  <a:pt x="89" y="123"/>
                  <a:pt x="89" y="124"/>
                </a:cubicBezTo>
                <a:cubicBezTo>
                  <a:pt x="88" y="125"/>
                  <a:pt x="87" y="125"/>
                  <a:pt x="87" y="125"/>
                </a:cubicBezTo>
                <a:cubicBezTo>
                  <a:pt x="86" y="124"/>
                  <a:pt x="88" y="122"/>
                  <a:pt x="88" y="122"/>
                </a:cubicBezTo>
                <a:cubicBezTo>
                  <a:pt x="86" y="124"/>
                  <a:pt x="87" y="122"/>
                  <a:pt x="87" y="121"/>
                </a:cubicBezTo>
                <a:cubicBezTo>
                  <a:pt x="86" y="122"/>
                  <a:pt x="85" y="120"/>
                  <a:pt x="83" y="122"/>
                </a:cubicBezTo>
                <a:cubicBezTo>
                  <a:pt x="83" y="118"/>
                  <a:pt x="80" y="118"/>
                  <a:pt x="83" y="114"/>
                </a:cubicBezTo>
                <a:cubicBezTo>
                  <a:pt x="80" y="112"/>
                  <a:pt x="76" y="114"/>
                  <a:pt x="75" y="110"/>
                </a:cubicBezTo>
                <a:cubicBezTo>
                  <a:pt x="74" y="112"/>
                  <a:pt x="75" y="110"/>
                  <a:pt x="75" y="110"/>
                </a:cubicBezTo>
                <a:cubicBezTo>
                  <a:pt x="74" y="110"/>
                  <a:pt x="74" y="111"/>
                  <a:pt x="73" y="111"/>
                </a:cubicBezTo>
                <a:cubicBezTo>
                  <a:pt x="73" y="110"/>
                  <a:pt x="73" y="109"/>
                  <a:pt x="73" y="108"/>
                </a:cubicBezTo>
                <a:cubicBezTo>
                  <a:pt x="72" y="109"/>
                  <a:pt x="71" y="108"/>
                  <a:pt x="69" y="107"/>
                </a:cubicBezTo>
                <a:cubicBezTo>
                  <a:pt x="68" y="106"/>
                  <a:pt x="67" y="105"/>
                  <a:pt x="68" y="105"/>
                </a:cubicBezTo>
                <a:cubicBezTo>
                  <a:pt x="67" y="104"/>
                  <a:pt x="66" y="105"/>
                  <a:pt x="66" y="105"/>
                </a:cubicBezTo>
                <a:cubicBezTo>
                  <a:pt x="66" y="104"/>
                  <a:pt x="65" y="103"/>
                  <a:pt x="64" y="103"/>
                </a:cubicBezTo>
                <a:cubicBezTo>
                  <a:pt x="64" y="103"/>
                  <a:pt x="63" y="102"/>
                  <a:pt x="63" y="102"/>
                </a:cubicBezTo>
                <a:cubicBezTo>
                  <a:pt x="64" y="101"/>
                  <a:pt x="66" y="100"/>
                  <a:pt x="66" y="99"/>
                </a:cubicBezTo>
                <a:cubicBezTo>
                  <a:pt x="67" y="99"/>
                  <a:pt x="68" y="100"/>
                  <a:pt x="68" y="100"/>
                </a:cubicBezTo>
                <a:cubicBezTo>
                  <a:pt x="68" y="97"/>
                  <a:pt x="69" y="96"/>
                  <a:pt x="71" y="95"/>
                </a:cubicBezTo>
                <a:cubicBezTo>
                  <a:pt x="73" y="94"/>
                  <a:pt x="74" y="92"/>
                  <a:pt x="72" y="91"/>
                </a:cubicBezTo>
                <a:cubicBezTo>
                  <a:pt x="72" y="90"/>
                  <a:pt x="74" y="92"/>
                  <a:pt x="74" y="92"/>
                </a:cubicBezTo>
                <a:cubicBezTo>
                  <a:pt x="74" y="91"/>
                  <a:pt x="74" y="90"/>
                  <a:pt x="74" y="89"/>
                </a:cubicBezTo>
                <a:cubicBezTo>
                  <a:pt x="72" y="87"/>
                  <a:pt x="72" y="88"/>
                  <a:pt x="71" y="88"/>
                </a:cubicBezTo>
                <a:cubicBezTo>
                  <a:pt x="71" y="87"/>
                  <a:pt x="72" y="88"/>
                  <a:pt x="72" y="87"/>
                </a:cubicBezTo>
                <a:cubicBezTo>
                  <a:pt x="71" y="87"/>
                  <a:pt x="71" y="86"/>
                  <a:pt x="70" y="86"/>
                </a:cubicBezTo>
                <a:cubicBezTo>
                  <a:pt x="72" y="88"/>
                  <a:pt x="68" y="85"/>
                  <a:pt x="68" y="86"/>
                </a:cubicBezTo>
                <a:cubicBezTo>
                  <a:pt x="69" y="87"/>
                  <a:pt x="67" y="88"/>
                  <a:pt x="67" y="88"/>
                </a:cubicBezTo>
                <a:cubicBezTo>
                  <a:pt x="67" y="90"/>
                  <a:pt x="68" y="89"/>
                  <a:pt x="68" y="90"/>
                </a:cubicBezTo>
                <a:cubicBezTo>
                  <a:pt x="67" y="90"/>
                  <a:pt x="67" y="89"/>
                  <a:pt x="66" y="89"/>
                </a:cubicBezTo>
                <a:cubicBezTo>
                  <a:pt x="66" y="90"/>
                  <a:pt x="66" y="92"/>
                  <a:pt x="66" y="93"/>
                </a:cubicBezTo>
                <a:cubicBezTo>
                  <a:pt x="65" y="92"/>
                  <a:pt x="64" y="92"/>
                  <a:pt x="63" y="93"/>
                </a:cubicBezTo>
                <a:cubicBezTo>
                  <a:pt x="63" y="93"/>
                  <a:pt x="62" y="94"/>
                  <a:pt x="64" y="95"/>
                </a:cubicBezTo>
                <a:cubicBezTo>
                  <a:pt x="63" y="95"/>
                  <a:pt x="63" y="95"/>
                  <a:pt x="62" y="96"/>
                </a:cubicBezTo>
                <a:cubicBezTo>
                  <a:pt x="61" y="94"/>
                  <a:pt x="61" y="94"/>
                  <a:pt x="61" y="94"/>
                </a:cubicBezTo>
                <a:cubicBezTo>
                  <a:pt x="60" y="95"/>
                  <a:pt x="58" y="95"/>
                  <a:pt x="55" y="96"/>
                </a:cubicBezTo>
                <a:cubicBezTo>
                  <a:pt x="50" y="98"/>
                  <a:pt x="50" y="98"/>
                  <a:pt x="50" y="98"/>
                </a:cubicBezTo>
                <a:cubicBezTo>
                  <a:pt x="54" y="105"/>
                  <a:pt x="54" y="105"/>
                  <a:pt x="54" y="105"/>
                </a:cubicBezTo>
                <a:cubicBezTo>
                  <a:pt x="56" y="110"/>
                  <a:pt x="61" y="115"/>
                  <a:pt x="65" y="114"/>
                </a:cubicBezTo>
                <a:cubicBezTo>
                  <a:pt x="63" y="116"/>
                  <a:pt x="69" y="120"/>
                  <a:pt x="71" y="119"/>
                </a:cubicBezTo>
                <a:cubicBezTo>
                  <a:pt x="74" y="122"/>
                  <a:pt x="82" y="126"/>
                  <a:pt x="84" y="129"/>
                </a:cubicBezTo>
                <a:cubicBezTo>
                  <a:pt x="84" y="129"/>
                  <a:pt x="84" y="129"/>
                  <a:pt x="84" y="129"/>
                </a:cubicBezTo>
                <a:cubicBezTo>
                  <a:pt x="85" y="131"/>
                  <a:pt x="86" y="130"/>
                  <a:pt x="87" y="132"/>
                </a:cubicBezTo>
                <a:cubicBezTo>
                  <a:pt x="86" y="132"/>
                  <a:pt x="86" y="131"/>
                  <a:pt x="85" y="132"/>
                </a:cubicBezTo>
                <a:cubicBezTo>
                  <a:pt x="86" y="133"/>
                  <a:pt x="88" y="136"/>
                  <a:pt x="88" y="133"/>
                </a:cubicBezTo>
                <a:cubicBezTo>
                  <a:pt x="90" y="136"/>
                  <a:pt x="91" y="137"/>
                  <a:pt x="94" y="137"/>
                </a:cubicBezTo>
                <a:cubicBezTo>
                  <a:pt x="93" y="138"/>
                  <a:pt x="93" y="137"/>
                  <a:pt x="92" y="138"/>
                </a:cubicBezTo>
                <a:cubicBezTo>
                  <a:pt x="93" y="139"/>
                  <a:pt x="94" y="138"/>
                  <a:pt x="94" y="138"/>
                </a:cubicBezTo>
                <a:cubicBezTo>
                  <a:pt x="94" y="141"/>
                  <a:pt x="97" y="140"/>
                  <a:pt x="97" y="143"/>
                </a:cubicBezTo>
                <a:cubicBezTo>
                  <a:pt x="98" y="142"/>
                  <a:pt x="98" y="141"/>
                  <a:pt x="99" y="141"/>
                </a:cubicBezTo>
                <a:cubicBezTo>
                  <a:pt x="99" y="141"/>
                  <a:pt x="98" y="143"/>
                  <a:pt x="98" y="143"/>
                </a:cubicBezTo>
                <a:cubicBezTo>
                  <a:pt x="102" y="144"/>
                  <a:pt x="104" y="146"/>
                  <a:pt x="106" y="148"/>
                </a:cubicBezTo>
                <a:cubicBezTo>
                  <a:pt x="108" y="150"/>
                  <a:pt x="109" y="152"/>
                  <a:pt x="112" y="151"/>
                </a:cubicBezTo>
                <a:cubicBezTo>
                  <a:pt x="112" y="153"/>
                  <a:pt x="114" y="155"/>
                  <a:pt x="116" y="156"/>
                </a:cubicBezTo>
                <a:cubicBezTo>
                  <a:pt x="118" y="158"/>
                  <a:pt x="120" y="160"/>
                  <a:pt x="119" y="162"/>
                </a:cubicBezTo>
                <a:cubicBezTo>
                  <a:pt x="120" y="161"/>
                  <a:pt x="121" y="162"/>
                  <a:pt x="121" y="163"/>
                </a:cubicBezTo>
                <a:cubicBezTo>
                  <a:pt x="122" y="164"/>
                  <a:pt x="122" y="165"/>
                  <a:pt x="123" y="163"/>
                </a:cubicBezTo>
                <a:cubicBezTo>
                  <a:pt x="124" y="164"/>
                  <a:pt x="122" y="167"/>
                  <a:pt x="124" y="166"/>
                </a:cubicBezTo>
                <a:cubicBezTo>
                  <a:pt x="123" y="167"/>
                  <a:pt x="121" y="167"/>
                  <a:pt x="122" y="168"/>
                </a:cubicBezTo>
                <a:cubicBezTo>
                  <a:pt x="122" y="169"/>
                  <a:pt x="124" y="166"/>
                  <a:pt x="124" y="167"/>
                </a:cubicBezTo>
                <a:cubicBezTo>
                  <a:pt x="123" y="168"/>
                  <a:pt x="125" y="168"/>
                  <a:pt x="125" y="168"/>
                </a:cubicBezTo>
                <a:cubicBezTo>
                  <a:pt x="123" y="168"/>
                  <a:pt x="125" y="169"/>
                  <a:pt x="124" y="170"/>
                </a:cubicBezTo>
                <a:cubicBezTo>
                  <a:pt x="125" y="170"/>
                  <a:pt x="125" y="169"/>
                  <a:pt x="126" y="170"/>
                </a:cubicBezTo>
                <a:cubicBezTo>
                  <a:pt x="126" y="170"/>
                  <a:pt x="124" y="172"/>
                  <a:pt x="127" y="172"/>
                </a:cubicBezTo>
                <a:cubicBezTo>
                  <a:pt x="124" y="175"/>
                  <a:pt x="125" y="175"/>
                  <a:pt x="127" y="176"/>
                </a:cubicBezTo>
                <a:cubicBezTo>
                  <a:pt x="126" y="176"/>
                  <a:pt x="125" y="176"/>
                  <a:pt x="125" y="177"/>
                </a:cubicBezTo>
                <a:cubicBezTo>
                  <a:pt x="127" y="177"/>
                  <a:pt x="123" y="179"/>
                  <a:pt x="124" y="179"/>
                </a:cubicBezTo>
                <a:cubicBezTo>
                  <a:pt x="125" y="180"/>
                  <a:pt x="125" y="179"/>
                  <a:pt x="126" y="179"/>
                </a:cubicBezTo>
                <a:cubicBezTo>
                  <a:pt x="125" y="180"/>
                  <a:pt x="126" y="180"/>
                  <a:pt x="126" y="181"/>
                </a:cubicBezTo>
                <a:cubicBezTo>
                  <a:pt x="125" y="181"/>
                  <a:pt x="125" y="181"/>
                  <a:pt x="124" y="181"/>
                </a:cubicBezTo>
                <a:cubicBezTo>
                  <a:pt x="122" y="182"/>
                  <a:pt x="128" y="182"/>
                  <a:pt x="124" y="182"/>
                </a:cubicBezTo>
                <a:cubicBezTo>
                  <a:pt x="124" y="182"/>
                  <a:pt x="125" y="183"/>
                  <a:pt x="125" y="183"/>
                </a:cubicBezTo>
                <a:cubicBezTo>
                  <a:pt x="126" y="184"/>
                  <a:pt x="128" y="184"/>
                  <a:pt x="129" y="184"/>
                </a:cubicBezTo>
                <a:cubicBezTo>
                  <a:pt x="128" y="184"/>
                  <a:pt x="128" y="185"/>
                  <a:pt x="127" y="185"/>
                </a:cubicBezTo>
                <a:cubicBezTo>
                  <a:pt x="126" y="184"/>
                  <a:pt x="125" y="184"/>
                  <a:pt x="124" y="184"/>
                </a:cubicBezTo>
                <a:cubicBezTo>
                  <a:pt x="125" y="184"/>
                  <a:pt x="126" y="184"/>
                  <a:pt x="126" y="185"/>
                </a:cubicBezTo>
                <a:cubicBezTo>
                  <a:pt x="123" y="184"/>
                  <a:pt x="123" y="185"/>
                  <a:pt x="122" y="185"/>
                </a:cubicBezTo>
                <a:cubicBezTo>
                  <a:pt x="123" y="186"/>
                  <a:pt x="125" y="186"/>
                  <a:pt x="125" y="187"/>
                </a:cubicBezTo>
                <a:cubicBezTo>
                  <a:pt x="124" y="187"/>
                  <a:pt x="124" y="188"/>
                  <a:pt x="123" y="187"/>
                </a:cubicBezTo>
                <a:cubicBezTo>
                  <a:pt x="123" y="188"/>
                  <a:pt x="122" y="188"/>
                  <a:pt x="124" y="189"/>
                </a:cubicBezTo>
                <a:cubicBezTo>
                  <a:pt x="121" y="189"/>
                  <a:pt x="123" y="191"/>
                  <a:pt x="121" y="190"/>
                </a:cubicBezTo>
                <a:cubicBezTo>
                  <a:pt x="123" y="192"/>
                  <a:pt x="119" y="191"/>
                  <a:pt x="122" y="193"/>
                </a:cubicBezTo>
                <a:cubicBezTo>
                  <a:pt x="121" y="192"/>
                  <a:pt x="120" y="192"/>
                  <a:pt x="120" y="193"/>
                </a:cubicBezTo>
                <a:cubicBezTo>
                  <a:pt x="120" y="193"/>
                  <a:pt x="121" y="193"/>
                  <a:pt x="121" y="193"/>
                </a:cubicBezTo>
                <a:cubicBezTo>
                  <a:pt x="120" y="193"/>
                  <a:pt x="119" y="193"/>
                  <a:pt x="119" y="193"/>
                </a:cubicBezTo>
                <a:cubicBezTo>
                  <a:pt x="119" y="194"/>
                  <a:pt x="119" y="194"/>
                  <a:pt x="118" y="194"/>
                </a:cubicBezTo>
                <a:cubicBezTo>
                  <a:pt x="122" y="196"/>
                  <a:pt x="117" y="195"/>
                  <a:pt x="117" y="196"/>
                </a:cubicBezTo>
                <a:cubicBezTo>
                  <a:pt x="117" y="197"/>
                  <a:pt x="118" y="198"/>
                  <a:pt x="118" y="198"/>
                </a:cubicBezTo>
                <a:cubicBezTo>
                  <a:pt x="116" y="196"/>
                  <a:pt x="117" y="198"/>
                  <a:pt x="117" y="199"/>
                </a:cubicBezTo>
                <a:cubicBezTo>
                  <a:pt x="117" y="199"/>
                  <a:pt x="117" y="199"/>
                  <a:pt x="117" y="199"/>
                </a:cubicBezTo>
                <a:cubicBezTo>
                  <a:pt x="117" y="199"/>
                  <a:pt x="117" y="199"/>
                  <a:pt x="117" y="199"/>
                </a:cubicBezTo>
                <a:cubicBezTo>
                  <a:pt x="117" y="199"/>
                  <a:pt x="117" y="199"/>
                  <a:pt x="117" y="199"/>
                </a:cubicBezTo>
                <a:cubicBezTo>
                  <a:pt x="117" y="198"/>
                  <a:pt x="117" y="198"/>
                  <a:pt x="117" y="198"/>
                </a:cubicBezTo>
                <a:cubicBezTo>
                  <a:pt x="117" y="198"/>
                  <a:pt x="117" y="198"/>
                  <a:pt x="117" y="198"/>
                </a:cubicBezTo>
                <a:cubicBezTo>
                  <a:pt x="117" y="198"/>
                  <a:pt x="117" y="198"/>
                  <a:pt x="117" y="198"/>
                </a:cubicBezTo>
                <a:cubicBezTo>
                  <a:pt x="117" y="198"/>
                  <a:pt x="117" y="198"/>
                  <a:pt x="117" y="198"/>
                </a:cubicBezTo>
                <a:cubicBezTo>
                  <a:pt x="117" y="198"/>
                  <a:pt x="117" y="198"/>
                  <a:pt x="117" y="198"/>
                </a:cubicBezTo>
                <a:cubicBezTo>
                  <a:pt x="117" y="198"/>
                  <a:pt x="117" y="198"/>
                  <a:pt x="117" y="198"/>
                </a:cubicBezTo>
                <a:cubicBezTo>
                  <a:pt x="116" y="199"/>
                  <a:pt x="116" y="199"/>
                  <a:pt x="116" y="199"/>
                </a:cubicBezTo>
                <a:cubicBezTo>
                  <a:pt x="116" y="199"/>
                  <a:pt x="115" y="199"/>
                  <a:pt x="115" y="199"/>
                </a:cubicBezTo>
                <a:cubicBezTo>
                  <a:pt x="115" y="200"/>
                  <a:pt x="115" y="201"/>
                  <a:pt x="114" y="201"/>
                </a:cubicBezTo>
                <a:cubicBezTo>
                  <a:pt x="114" y="202"/>
                  <a:pt x="114" y="202"/>
                  <a:pt x="113" y="203"/>
                </a:cubicBezTo>
                <a:cubicBezTo>
                  <a:pt x="113" y="204"/>
                  <a:pt x="112" y="205"/>
                  <a:pt x="112" y="207"/>
                </a:cubicBezTo>
                <a:cubicBezTo>
                  <a:pt x="111" y="205"/>
                  <a:pt x="111" y="205"/>
                  <a:pt x="111" y="205"/>
                </a:cubicBezTo>
                <a:cubicBezTo>
                  <a:pt x="110" y="206"/>
                  <a:pt x="109" y="206"/>
                  <a:pt x="110" y="208"/>
                </a:cubicBezTo>
                <a:cubicBezTo>
                  <a:pt x="109" y="207"/>
                  <a:pt x="108" y="208"/>
                  <a:pt x="108" y="208"/>
                </a:cubicBezTo>
                <a:cubicBezTo>
                  <a:pt x="108" y="209"/>
                  <a:pt x="107" y="210"/>
                  <a:pt x="107" y="209"/>
                </a:cubicBezTo>
                <a:cubicBezTo>
                  <a:pt x="106" y="209"/>
                  <a:pt x="108" y="211"/>
                  <a:pt x="107" y="211"/>
                </a:cubicBezTo>
                <a:cubicBezTo>
                  <a:pt x="107" y="211"/>
                  <a:pt x="107" y="210"/>
                  <a:pt x="107" y="210"/>
                </a:cubicBezTo>
                <a:cubicBezTo>
                  <a:pt x="106" y="210"/>
                  <a:pt x="105" y="210"/>
                  <a:pt x="104" y="211"/>
                </a:cubicBezTo>
                <a:cubicBezTo>
                  <a:pt x="104" y="211"/>
                  <a:pt x="103" y="212"/>
                  <a:pt x="102" y="212"/>
                </a:cubicBezTo>
                <a:cubicBezTo>
                  <a:pt x="101" y="213"/>
                  <a:pt x="100" y="213"/>
                  <a:pt x="99" y="212"/>
                </a:cubicBezTo>
                <a:cubicBezTo>
                  <a:pt x="99" y="214"/>
                  <a:pt x="96" y="214"/>
                  <a:pt x="95" y="216"/>
                </a:cubicBezTo>
                <a:cubicBezTo>
                  <a:pt x="96" y="214"/>
                  <a:pt x="95" y="214"/>
                  <a:pt x="94" y="214"/>
                </a:cubicBezTo>
                <a:cubicBezTo>
                  <a:pt x="93" y="216"/>
                  <a:pt x="94" y="217"/>
                  <a:pt x="93" y="219"/>
                </a:cubicBezTo>
                <a:cubicBezTo>
                  <a:pt x="93" y="216"/>
                  <a:pt x="94" y="216"/>
                  <a:pt x="94" y="214"/>
                </a:cubicBezTo>
                <a:cubicBezTo>
                  <a:pt x="91" y="214"/>
                  <a:pt x="92" y="214"/>
                  <a:pt x="91" y="213"/>
                </a:cubicBezTo>
                <a:cubicBezTo>
                  <a:pt x="91" y="213"/>
                  <a:pt x="90" y="214"/>
                  <a:pt x="90" y="213"/>
                </a:cubicBezTo>
                <a:cubicBezTo>
                  <a:pt x="89" y="214"/>
                  <a:pt x="90" y="215"/>
                  <a:pt x="90" y="215"/>
                </a:cubicBezTo>
                <a:cubicBezTo>
                  <a:pt x="90" y="213"/>
                  <a:pt x="89" y="217"/>
                  <a:pt x="89" y="215"/>
                </a:cubicBezTo>
                <a:cubicBezTo>
                  <a:pt x="89" y="215"/>
                  <a:pt x="89" y="214"/>
                  <a:pt x="89" y="213"/>
                </a:cubicBezTo>
                <a:cubicBezTo>
                  <a:pt x="89" y="215"/>
                  <a:pt x="89" y="213"/>
                  <a:pt x="88" y="213"/>
                </a:cubicBezTo>
                <a:cubicBezTo>
                  <a:pt x="88" y="215"/>
                  <a:pt x="88" y="215"/>
                  <a:pt x="88" y="215"/>
                </a:cubicBezTo>
                <a:cubicBezTo>
                  <a:pt x="88" y="215"/>
                  <a:pt x="87" y="216"/>
                  <a:pt x="88" y="213"/>
                </a:cubicBezTo>
                <a:cubicBezTo>
                  <a:pt x="86" y="213"/>
                  <a:pt x="86" y="214"/>
                  <a:pt x="85" y="215"/>
                </a:cubicBezTo>
                <a:cubicBezTo>
                  <a:pt x="84" y="214"/>
                  <a:pt x="85" y="214"/>
                  <a:pt x="84" y="213"/>
                </a:cubicBezTo>
                <a:cubicBezTo>
                  <a:pt x="84" y="212"/>
                  <a:pt x="80" y="215"/>
                  <a:pt x="81" y="213"/>
                </a:cubicBezTo>
                <a:cubicBezTo>
                  <a:pt x="79" y="212"/>
                  <a:pt x="80" y="214"/>
                  <a:pt x="79" y="215"/>
                </a:cubicBezTo>
                <a:cubicBezTo>
                  <a:pt x="79" y="213"/>
                  <a:pt x="75" y="210"/>
                  <a:pt x="75" y="214"/>
                </a:cubicBezTo>
                <a:cubicBezTo>
                  <a:pt x="74" y="214"/>
                  <a:pt x="75" y="210"/>
                  <a:pt x="73" y="212"/>
                </a:cubicBezTo>
                <a:cubicBezTo>
                  <a:pt x="74" y="213"/>
                  <a:pt x="73" y="213"/>
                  <a:pt x="73" y="214"/>
                </a:cubicBezTo>
                <a:cubicBezTo>
                  <a:pt x="73" y="214"/>
                  <a:pt x="71" y="216"/>
                  <a:pt x="71" y="215"/>
                </a:cubicBezTo>
                <a:cubicBezTo>
                  <a:pt x="73" y="214"/>
                  <a:pt x="72" y="213"/>
                  <a:pt x="74" y="211"/>
                </a:cubicBezTo>
                <a:cubicBezTo>
                  <a:pt x="72" y="212"/>
                  <a:pt x="71" y="211"/>
                  <a:pt x="69" y="212"/>
                </a:cubicBezTo>
                <a:cubicBezTo>
                  <a:pt x="68" y="211"/>
                  <a:pt x="68" y="210"/>
                  <a:pt x="66" y="208"/>
                </a:cubicBezTo>
                <a:cubicBezTo>
                  <a:pt x="65" y="209"/>
                  <a:pt x="66" y="210"/>
                  <a:pt x="65" y="210"/>
                </a:cubicBezTo>
                <a:cubicBezTo>
                  <a:pt x="64" y="210"/>
                  <a:pt x="65" y="208"/>
                  <a:pt x="65" y="208"/>
                </a:cubicBezTo>
                <a:cubicBezTo>
                  <a:pt x="64" y="208"/>
                  <a:pt x="64" y="207"/>
                  <a:pt x="63" y="207"/>
                </a:cubicBezTo>
                <a:cubicBezTo>
                  <a:pt x="62" y="210"/>
                  <a:pt x="64" y="207"/>
                  <a:pt x="63" y="209"/>
                </a:cubicBezTo>
                <a:cubicBezTo>
                  <a:pt x="62" y="208"/>
                  <a:pt x="62" y="205"/>
                  <a:pt x="60" y="207"/>
                </a:cubicBezTo>
                <a:cubicBezTo>
                  <a:pt x="58" y="204"/>
                  <a:pt x="56" y="204"/>
                  <a:pt x="52" y="203"/>
                </a:cubicBezTo>
                <a:cubicBezTo>
                  <a:pt x="52" y="202"/>
                  <a:pt x="54" y="202"/>
                  <a:pt x="53" y="201"/>
                </a:cubicBezTo>
                <a:cubicBezTo>
                  <a:pt x="52" y="202"/>
                  <a:pt x="52" y="202"/>
                  <a:pt x="52" y="202"/>
                </a:cubicBezTo>
                <a:cubicBezTo>
                  <a:pt x="52" y="202"/>
                  <a:pt x="51" y="201"/>
                  <a:pt x="52" y="200"/>
                </a:cubicBezTo>
                <a:cubicBezTo>
                  <a:pt x="51" y="200"/>
                  <a:pt x="50" y="200"/>
                  <a:pt x="49" y="201"/>
                </a:cubicBezTo>
                <a:cubicBezTo>
                  <a:pt x="50" y="198"/>
                  <a:pt x="47" y="199"/>
                  <a:pt x="46" y="199"/>
                </a:cubicBezTo>
                <a:cubicBezTo>
                  <a:pt x="47" y="196"/>
                  <a:pt x="45" y="197"/>
                  <a:pt x="43" y="197"/>
                </a:cubicBezTo>
                <a:cubicBezTo>
                  <a:pt x="45" y="195"/>
                  <a:pt x="43" y="196"/>
                  <a:pt x="44" y="195"/>
                </a:cubicBezTo>
                <a:cubicBezTo>
                  <a:pt x="42" y="196"/>
                  <a:pt x="42" y="193"/>
                  <a:pt x="41" y="192"/>
                </a:cubicBezTo>
                <a:cubicBezTo>
                  <a:pt x="40" y="193"/>
                  <a:pt x="38" y="193"/>
                  <a:pt x="41" y="192"/>
                </a:cubicBezTo>
                <a:cubicBezTo>
                  <a:pt x="39" y="190"/>
                  <a:pt x="38" y="188"/>
                  <a:pt x="35" y="190"/>
                </a:cubicBezTo>
                <a:cubicBezTo>
                  <a:pt x="39" y="187"/>
                  <a:pt x="34" y="188"/>
                  <a:pt x="35" y="187"/>
                </a:cubicBezTo>
                <a:cubicBezTo>
                  <a:pt x="32" y="188"/>
                  <a:pt x="32" y="185"/>
                  <a:pt x="31" y="183"/>
                </a:cubicBezTo>
                <a:cubicBezTo>
                  <a:pt x="30" y="184"/>
                  <a:pt x="30" y="184"/>
                  <a:pt x="29" y="184"/>
                </a:cubicBezTo>
                <a:cubicBezTo>
                  <a:pt x="30" y="183"/>
                  <a:pt x="30" y="184"/>
                  <a:pt x="30" y="183"/>
                </a:cubicBezTo>
                <a:cubicBezTo>
                  <a:pt x="27" y="178"/>
                  <a:pt x="23" y="176"/>
                  <a:pt x="19" y="172"/>
                </a:cubicBezTo>
                <a:cubicBezTo>
                  <a:pt x="20" y="170"/>
                  <a:pt x="22" y="169"/>
                  <a:pt x="24" y="167"/>
                </a:cubicBezTo>
                <a:cubicBezTo>
                  <a:pt x="22" y="166"/>
                  <a:pt x="22" y="163"/>
                  <a:pt x="21" y="163"/>
                </a:cubicBezTo>
                <a:cubicBezTo>
                  <a:pt x="19" y="166"/>
                  <a:pt x="17" y="168"/>
                  <a:pt x="14" y="170"/>
                </a:cubicBezTo>
                <a:cubicBezTo>
                  <a:pt x="11" y="171"/>
                  <a:pt x="9" y="173"/>
                  <a:pt x="7" y="175"/>
                </a:cubicBezTo>
                <a:cubicBezTo>
                  <a:pt x="6" y="175"/>
                  <a:pt x="5" y="175"/>
                  <a:pt x="4" y="175"/>
                </a:cubicBezTo>
                <a:cubicBezTo>
                  <a:pt x="4" y="176"/>
                  <a:pt x="3" y="176"/>
                  <a:pt x="2" y="178"/>
                </a:cubicBezTo>
                <a:cubicBezTo>
                  <a:pt x="2" y="178"/>
                  <a:pt x="2" y="179"/>
                  <a:pt x="2" y="179"/>
                </a:cubicBezTo>
                <a:cubicBezTo>
                  <a:pt x="1" y="180"/>
                  <a:pt x="1" y="180"/>
                  <a:pt x="1" y="181"/>
                </a:cubicBezTo>
                <a:cubicBezTo>
                  <a:pt x="1" y="182"/>
                  <a:pt x="0" y="184"/>
                  <a:pt x="0" y="185"/>
                </a:cubicBezTo>
                <a:cubicBezTo>
                  <a:pt x="1" y="185"/>
                  <a:pt x="1" y="185"/>
                  <a:pt x="2" y="185"/>
                </a:cubicBezTo>
                <a:cubicBezTo>
                  <a:pt x="2" y="185"/>
                  <a:pt x="2" y="186"/>
                  <a:pt x="2" y="187"/>
                </a:cubicBezTo>
                <a:cubicBezTo>
                  <a:pt x="3" y="188"/>
                  <a:pt x="1" y="188"/>
                  <a:pt x="2" y="191"/>
                </a:cubicBezTo>
                <a:cubicBezTo>
                  <a:pt x="1" y="191"/>
                  <a:pt x="0" y="192"/>
                  <a:pt x="0" y="193"/>
                </a:cubicBezTo>
                <a:cubicBezTo>
                  <a:pt x="1" y="193"/>
                  <a:pt x="2" y="195"/>
                  <a:pt x="3" y="195"/>
                </a:cubicBezTo>
                <a:cubicBezTo>
                  <a:pt x="0" y="192"/>
                  <a:pt x="4" y="191"/>
                  <a:pt x="5" y="193"/>
                </a:cubicBezTo>
                <a:cubicBezTo>
                  <a:pt x="3" y="192"/>
                  <a:pt x="3" y="193"/>
                  <a:pt x="3" y="194"/>
                </a:cubicBezTo>
                <a:cubicBezTo>
                  <a:pt x="3" y="195"/>
                  <a:pt x="3" y="195"/>
                  <a:pt x="3" y="196"/>
                </a:cubicBezTo>
                <a:cubicBezTo>
                  <a:pt x="3" y="196"/>
                  <a:pt x="3" y="197"/>
                  <a:pt x="3" y="197"/>
                </a:cubicBezTo>
                <a:cubicBezTo>
                  <a:pt x="4" y="196"/>
                  <a:pt x="4" y="199"/>
                  <a:pt x="5" y="200"/>
                </a:cubicBezTo>
                <a:cubicBezTo>
                  <a:pt x="6" y="198"/>
                  <a:pt x="10" y="201"/>
                  <a:pt x="9" y="202"/>
                </a:cubicBezTo>
                <a:cubicBezTo>
                  <a:pt x="7" y="202"/>
                  <a:pt x="8" y="199"/>
                  <a:pt x="7" y="201"/>
                </a:cubicBezTo>
                <a:cubicBezTo>
                  <a:pt x="9" y="204"/>
                  <a:pt x="11" y="203"/>
                  <a:pt x="13" y="202"/>
                </a:cubicBezTo>
                <a:cubicBezTo>
                  <a:pt x="9" y="202"/>
                  <a:pt x="10" y="199"/>
                  <a:pt x="6" y="198"/>
                </a:cubicBezTo>
                <a:cubicBezTo>
                  <a:pt x="9" y="198"/>
                  <a:pt x="6" y="197"/>
                  <a:pt x="4" y="196"/>
                </a:cubicBezTo>
                <a:cubicBezTo>
                  <a:pt x="6" y="196"/>
                  <a:pt x="5" y="195"/>
                  <a:pt x="5" y="195"/>
                </a:cubicBezTo>
                <a:cubicBezTo>
                  <a:pt x="5" y="194"/>
                  <a:pt x="5" y="193"/>
                  <a:pt x="6" y="193"/>
                </a:cubicBezTo>
                <a:cubicBezTo>
                  <a:pt x="8" y="196"/>
                  <a:pt x="10" y="199"/>
                  <a:pt x="13" y="201"/>
                </a:cubicBezTo>
                <a:cubicBezTo>
                  <a:pt x="16" y="204"/>
                  <a:pt x="20" y="206"/>
                  <a:pt x="23" y="209"/>
                </a:cubicBezTo>
                <a:cubicBezTo>
                  <a:pt x="30" y="214"/>
                  <a:pt x="36" y="220"/>
                  <a:pt x="40" y="225"/>
                </a:cubicBezTo>
                <a:cubicBezTo>
                  <a:pt x="43" y="224"/>
                  <a:pt x="43" y="227"/>
                  <a:pt x="46" y="227"/>
                </a:cubicBezTo>
                <a:cubicBezTo>
                  <a:pt x="46" y="228"/>
                  <a:pt x="46" y="229"/>
                  <a:pt x="45" y="230"/>
                </a:cubicBezTo>
                <a:cubicBezTo>
                  <a:pt x="45" y="229"/>
                  <a:pt x="45" y="228"/>
                  <a:pt x="44" y="229"/>
                </a:cubicBezTo>
                <a:cubicBezTo>
                  <a:pt x="46" y="231"/>
                  <a:pt x="45" y="231"/>
                  <a:pt x="46" y="234"/>
                </a:cubicBezTo>
                <a:cubicBezTo>
                  <a:pt x="46" y="233"/>
                  <a:pt x="46" y="233"/>
                  <a:pt x="47" y="232"/>
                </a:cubicBezTo>
                <a:cubicBezTo>
                  <a:pt x="47" y="232"/>
                  <a:pt x="48" y="232"/>
                  <a:pt x="48" y="232"/>
                </a:cubicBezTo>
                <a:cubicBezTo>
                  <a:pt x="48" y="234"/>
                  <a:pt x="52" y="236"/>
                  <a:pt x="57" y="237"/>
                </a:cubicBezTo>
                <a:cubicBezTo>
                  <a:pt x="57" y="237"/>
                  <a:pt x="57" y="238"/>
                  <a:pt x="57" y="238"/>
                </a:cubicBezTo>
                <a:cubicBezTo>
                  <a:pt x="57" y="238"/>
                  <a:pt x="56" y="237"/>
                  <a:pt x="56" y="238"/>
                </a:cubicBezTo>
                <a:cubicBezTo>
                  <a:pt x="58" y="240"/>
                  <a:pt x="58" y="236"/>
                  <a:pt x="59" y="237"/>
                </a:cubicBezTo>
                <a:cubicBezTo>
                  <a:pt x="60" y="239"/>
                  <a:pt x="56" y="238"/>
                  <a:pt x="58" y="240"/>
                </a:cubicBezTo>
                <a:cubicBezTo>
                  <a:pt x="59" y="240"/>
                  <a:pt x="60" y="238"/>
                  <a:pt x="61" y="238"/>
                </a:cubicBezTo>
                <a:cubicBezTo>
                  <a:pt x="60" y="241"/>
                  <a:pt x="61" y="242"/>
                  <a:pt x="62" y="244"/>
                </a:cubicBezTo>
                <a:cubicBezTo>
                  <a:pt x="64" y="243"/>
                  <a:pt x="62" y="247"/>
                  <a:pt x="65" y="245"/>
                </a:cubicBezTo>
                <a:cubicBezTo>
                  <a:pt x="66" y="247"/>
                  <a:pt x="68" y="247"/>
                  <a:pt x="70" y="247"/>
                </a:cubicBezTo>
                <a:cubicBezTo>
                  <a:pt x="72" y="246"/>
                  <a:pt x="74" y="245"/>
                  <a:pt x="75" y="247"/>
                </a:cubicBezTo>
                <a:cubicBezTo>
                  <a:pt x="74" y="249"/>
                  <a:pt x="74" y="246"/>
                  <a:pt x="72" y="247"/>
                </a:cubicBezTo>
                <a:cubicBezTo>
                  <a:pt x="74" y="249"/>
                  <a:pt x="76" y="249"/>
                  <a:pt x="78" y="249"/>
                </a:cubicBezTo>
                <a:cubicBezTo>
                  <a:pt x="77" y="250"/>
                  <a:pt x="78" y="250"/>
                  <a:pt x="78" y="251"/>
                </a:cubicBezTo>
                <a:cubicBezTo>
                  <a:pt x="81" y="250"/>
                  <a:pt x="83" y="253"/>
                  <a:pt x="86" y="251"/>
                </a:cubicBezTo>
                <a:cubicBezTo>
                  <a:pt x="87" y="251"/>
                  <a:pt x="87" y="252"/>
                  <a:pt x="88" y="251"/>
                </a:cubicBezTo>
                <a:cubicBezTo>
                  <a:pt x="88" y="251"/>
                  <a:pt x="87" y="250"/>
                  <a:pt x="88" y="250"/>
                </a:cubicBezTo>
                <a:cubicBezTo>
                  <a:pt x="88" y="251"/>
                  <a:pt x="89" y="252"/>
                  <a:pt x="88" y="253"/>
                </a:cubicBezTo>
                <a:cubicBezTo>
                  <a:pt x="89" y="253"/>
                  <a:pt x="90" y="254"/>
                  <a:pt x="91" y="254"/>
                </a:cubicBezTo>
                <a:cubicBezTo>
                  <a:pt x="91" y="254"/>
                  <a:pt x="91" y="254"/>
                  <a:pt x="91" y="254"/>
                </a:cubicBezTo>
                <a:cubicBezTo>
                  <a:pt x="91" y="254"/>
                  <a:pt x="92" y="254"/>
                  <a:pt x="92" y="254"/>
                </a:cubicBezTo>
                <a:cubicBezTo>
                  <a:pt x="92" y="255"/>
                  <a:pt x="92" y="254"/>
                  <a:pt x="93" y="254"/>
                </a:cubicBezTo>
                <a:cubicBezTo>
                  <a:pt x="93" y="253"/>
                  <a:pt x="93" y="253"/>
                  <a:pt x="93" y="253"/>
                </a:cubicBezTo>
                <a:cubicBezTo>
                  <a:pt x="93" y="253"/>
                  <a:pt x="92" y="253"/>
                  <a:pt x="93" y="252"/>
                </a:cubicBezTo>
                <a:cubicBezTo>
                  <a:pt x="91" y="252"/>
                  <a:pt x="91" y="253"/>
                  <a:pt x="90" y="253"/>
                </a:cubicBezTo>
                <a:cubicBezTo>
                  <a:pt x="91" y="252"/>
                  <a:pt x="91" y="251"/>
                  <a:pt x="91" y="251"/>
                </a:cubicBezTo>
                <a:cubicBezTo>
                  <a:pt x="92" y="252"/>
                  <a:pt x="94" y="252"/>
                  <a:pt x="95" y="252"/>
                </a:cubicBezTo>
                <a:cubicBezTo>
                  <a:pt x="96" y="252"/>
                  <a:pt x="97" y="252"/>
                  <a:pt x="98" y="254"/>
                </a:cubicBezTo>
                <a:cubicBezTo>
                  <a:pt x="98" y="251"/>
                  <a:pt x="102" y="251"/>
                  <a:pt x="98" y="250"/>
                </a:cubicBezTo>
                <a:cubicBezTo>
                  <a:pt x="97" y="253"/>
                  <a:pt x="99" y="250"/>
                  <a:pt x="99" y="251"/>
                </a:cubicBezTo>
                <a:cubicBezTo>
                  <a:pt x="98" y="251"/>
                  <a:pt x="98" y="252"/>
                  <a:pt x="98" y="252"/>
                </a:cubicBezTo>
                <a:cubicBezTo>
                  <a:pt x="97" y="251"/>
                  <a:pt x="96" y="250"/>
                  <a:pt x="95" y="249"/>
                </a:cubicBezTo>
                <a:cubicBezTo>
                  <a:pt x="100" y="249"/>
                  <a:pt x="103" y="250"/>
                  <a:pt x="108" y="250"/>
                </a:cubicBezTo>
                <a:cubicBezTo>
                  <a:pt x="107" y="254"/>
                  <a:pt x="112" y="251"/>
                  <a:pt x="112" y="253"/>
                </a:cubicBezTo>
                <a:cubicBezTo>
                  <a:pt x="111" y="253"/>
                  <a:pt x="110" y="254"/>
                  <a:pt x="110" y="254"/>
                </a:cubicBezTo>
                <a:cubicBezTo>
                  <a:pt x="110" y="255"/>
                  <a:pt x="111" y="255"/>
                  <a:pt x="111" y="256"/>
                </a:cubicBezTo>
                <a:cubicBezTo>
                  <a:pt x="112" y="256"/>
                  <a:pt x="113" y="256"/>
                  <a:pt x="113" y="255"/>
                </a:cubicBezTo>
                <a:cubicBezTo>
                  <a:pt x="110" y="255"/>
                  <a:pt x="111" y="254"/>
                  <a:pt x="112" y="253"/>
                </a:cubicBezTo>
                <a:cubicBezTo>
                  <a:pt x="114" y="253"/>
                  <a:pt x="115" y="252"/>
                  <a:pt x="114" y="251"/>
                </a:cubicBezTo>
                <a:cubicBezTo>
                  <a:pt x="118" y="253"/>
                  <a:pt x="117" y="252"/>
                  <a:pt x="119" y="249"/>
                </a:cubicBezTo>
                <a:cubicBezTo>
                  <a:pt x="119" y="253"/>
                  <a:pt x="122" y="248"/>
                  <a:pt x="122" y="251"/>
                </a:cubicBezTo>
                <a:cubicBezTo>
                  <a:pt x="121" y="250"/>
                  <a:pt x="119" y="251"/>
                  <a:pt x="118" y="252"/>
                </a:cubicBezTo>
                <a:cubicBezTo>
                  <a:pt x="121" y="253"/>
                  <a:pt x="124" y="251"/>
                  <a:pt x="125" y="249"/>
                </a:cubicBezTo>
                <a:cubicBezTo>
                  <a:pt x="126" y="250"/>
                  <a:pt x="124" y="252"/>
                  <a:pt x="126" y="252"/>
                </a:cubicBezTo>
                <a:cubicBezTo>
                  <a:pt x="127" y="250"/>
                  <a:pt x="129" y="249"/>
                  <a:pt x="131" y="249"/>
                </a:cubicBezTo>
                <a:cubicBezTo>
                  <a:pt x="132" y="248"/>
                  <a:pt x="133" y="248"/>
                  <a:pt x="134" y="248"/>
                </a:cubicBezTo>
                <a:cubicBezTo>
                  <a:pt x="135" y="248"/>
                  <a:pt x="136" y="248"/>
                  <a:pt x="137" y="247"/>
                </a:cubicBezTo>
                <a:cubicBezTo>
                  <a:pt x="137" y="246"/>
                  <a:pt x="136" y="244"/>
                  <a:pt x="137" y="244"/>
                </a:cubicBezTo>
                <a:cubicBezTo>
                  <a:pt x="137" y="244"/>
                  <a:pt x="138" y="244"/>
                  <a:pt x="138" y="245"/>
                </a:cubicBezTo>
                <a:cubicBezTo>
                  <a:pt x="138" y="245"/>
                  <a:pt x="137" y="244"/>
                  <a:pt x="137" y="246"/>
                </a:cubicBezTo>
                <a:cubicBezTo>
                  <a:pt x="138" y="245"/>
                  <a:pt x="141" y="248"/>
                  <a:pt x="141" y="246"/>
                </a:cubicBezTo>
                <a:cubicBezTo>
                  <a:pt x="139" y="246"/>
                  <a:pt x="142" y="244"/>
                  <a:pt x="143" y="244"/>
                </a:cubicBezTo>
                <a:cubicBezTo>
                  <a:pt x="143" y="243"/>
                  <a:pt x="141" y="243"/>
                  <a:pt x="142" y="242"/>
                </a:cubicBezTo>
                <a:cubicBezTo>
                  <a:pt x="144" y="244"/>
                  <a:pt x="143" y="242"/>
                  <a:pt x="143" y="241"/>
                </a:cubicBezTo>
                <a:cubicBezTo>
                  <a:pt x="144" y="242"/>
                  <a:pt x="145" y="242"/>
                  <a:pt x="145" y="243"/>
                </a:cubicBezTo>
                <a:cubicBezTo>
                  <a:pt x="145" y="241"/>
                  <a:pt x="147" y="241"/>
                  <a:pt x="148" y="241"/>
                </a:cubicBezTo>
                <a:cubicBezTo>
                  <a:pt x="146" y="240"/>
                  <a:pt x="150" y="239"/>
                  <a:pt x="149" y="238"/>
                </a:cubicBezTo>
                <a:cubicBezTo>
                  <a:pt x="148" y="238"/>
                  <a:pt x="148" y="238"/>
                  <a:pt x="148" y="237"/>
                </a:cubicBezTo>
                <a:cubicBezTo>
                  <a:pt x="150" y="237"/>
                  <a:pt x="151" y="241"/>
                  <a:pt x="152" y="240"/>
                </a:cubicBezTo>
                <a:cubicBezTo>
                  <a:pt x="152" y="239"/>
                  <a:pt x="153" y="239"/>
                  <a:pt x="155" y="237"/>
                </a:cubicBezTo>
                <a:cubicBezTo>
                  <a:pt x="155" y="238"/>
                  <a:pt x="155" y="238"/>
                  <a:pt x="155" y="239"/>
                </a:cubicBezTo>
                <a:cubicBezTo>
                  <a:pt x="158" y="236"/>
                  <a:pt x="159" y="235"/>
                  <a:pt x="159" y="232"/>
                </a:cubicBezTo>
                <a:cubicBezTo>
                  <a:pt x="161" y="232"/>
                  <a:pt x="162" y="231"/>
                  <a:pt x="163" y="230"/>
                </a:cubicBezTo>
                <a:cubicBezTo>
                  <a:pt x="164" y="229"/>
                  <a:pt x="165" y="228"/>
                  <a:pt x="166" y="227"/>
                </a:cubicBezTo>
                <a:cubicBezTo>
                  <a:pt x="165" y="226"/>
                  <a:pt x="165" y="226"/>
                  <a:pt x="166" y="225"/>
                </a:cubicBezTo>
                <a:close/>
                <a:moveTo>
                  <a:pt x="131" y="111"/>
                </a:moveTo>
                <a:cubicBezTo>
                  <a:pt x="131" y="111"/>
                  <a:pt x="132" y="110"/>
                  <a:pt x="132" y="110"/>
                </a:cubicBezTo>
                <a:cubicBezTo>
                  <a:pt x="132" y="111"/>
                  <a:pt x="132" y="111"/>
                  <a:pt x="131" y="111"/>
                </a:cubicBezTo>
                <a:cubicBezTo>
                  <a:pt x="132" y="112"/>
                  <a:pt x="132" y="112"/>
                  <a:pt x="132" y="115"/>
                </a:cubicBezTo>
                <a:cubicBezTo>
                  <a:pt x="131" y="114"/>
                  <a:pt x="131" y="112"/>
                  <a:pt x="131" y="111"/>
                </a:cubicBezTo>
                <a:close/>
                <a:moveTo>
                  <a:pt x="147" y="108"/>
                </a:moveTo>
                <a:cubicBezTo>
                  <a:pt x="148" y="111"/>
                  <a:pt x="144" y="107"/>
                  <a:pt x="144" y="105"/>
                </a:cubicBezTo>
                <a:cubicBezTo>
                  <a:pt x="145" y="106"/>
                  <a:pt x="145" y="108"/>
                  <a:pt x="147" y="108"/>
                </a:cubicBezTo>
                <a:close/>
                <a:moveTo>
                  <a:pt x="153" y="92"/>
                </a:moveTo>
                <a:cubicBezTo>
                  <a:pt x="153" y="93"/>
                  <a:pt x="153" y="93"/>
                  <a:pt x="153" y="93"/>
                </a:cubicBezTo>
                <a:cubicBezTo>
                  <a:pt x="153" y="93"/>
                  <a:pt x="153" y="93"/>
                  <a:pt x="153" y="93"/>
                </a:cubicBezTo>
                <a:cubicBezTo>
                  <a:pt x="153" y="93"/>
                  <a:pt x="153" y="93"/>
                  <a:pt x="153" y="93"/>
                </a:cubicBezTo>
                <a:cubicBezTo>
                  <a:pt x="153" y="93"/>
                  <a:pt x="153" y="93"/>
                  <a:pt x="153" y="93"/>
                </a:cubicBezTo>
                <a:cubicBezTo>
                  <a:pt x="153" y="92"/>
                  <a:pt x="153" y="92"/>
                  <a:pt x="153" y="92"/>
                </a:cubicBezTo>
                <a:close/>
                <a:moveTo>
                  <a:pt x="124" y="42"/>
                </a:moveTo>
                <a:cubicBezTo>
                  <a:pt x="124" y="43"/>
                  <a:pt x="123" y="43"/>
                  <a:pt x="123" y="44"/>
                </a:cubicBezTo>
                <a:cubicBezTo>
                  <a:pt x="122" y="44"/>
                  <a:pt x="122" y="43"/>
                  <a:pt x="123" y="41"/>
                </a:cubicBezTo>
                <a:cubicBezTo>
                  <a:pt x="123" y="43"/>
                  <a:pt x="123" y="41"/>
                  <a:pt x="124" y="42"/>
                </a:cubicBezTo>
                <a:close/>
                <a:moveTo>
                  <a:pt x="122" y="38"/>
                </a:moveTo>
                <a:cubicBezTo>
                  <a:pt x="122" y="39"/>
                  <a:pt x="122" y="39"/>
                  <a:pt x="121" y="39"/>
                </a:cubicBezTo>
                <a:cubicBezTo>
                  <a:pt x="121" y="40"/>
                  <a:pt x="121" y="41"/>
                  <a:pt x="121" y="41"/>
                </a:cubicBezTo>
                <a:cubicBezTo>
                  <a:pt x="120" y="41"/>
                  <a:pt x="120" y="40"/>
                  <a:pt x="121" y="38"/>
                </a:cubicBezTo>
                <a:lnTo>
                  <a:pt x="122" y="38"/>
                </a:lnTo>
                <a:close/>
                <a:moveTo>
                  <a:pt x="118" y="38"/>
                </a:moveTo>
                <a:cubicBezTo>
                  <a:pt x="118" y="39"/>
                  <a:pt x="118" y="40"/>
                  <a:pt x="118" y="40"/>
                </a:cubicBezTo>
                <a:cubicBezTo>
                  <a:pt x="117" y="42"/>
                  <a:pt x="117" y="39"/>
                  <a:pt x="117" y="39"/>
                </a:cubicBezTo>
                <a:cubicBezTo>
                  <a:pt x="117" y="39"/>
                  <a:pt x="117" y="40"/>
                  <a:pt x="116" y="41"/>
                </a:cubicBezTo>
                <a:cubicBezTo>
                  <a:pt x="116" y="40"/>
                  <a:pt x="116" y="40"/>
                  <a:pt x="116" y="40"/>
                </a:cubicBezTo>
                <a:cubicBezTo>
                  <a:pt x="116" y="38"/>
                  <a:pt x="117" y="37"/>
                  <a:pt x="118" y="38"/>
                </a:cubicBezTo>
                <a:close/>
                <a:moveTo>
                  <a:pt x="94" y="27"/>
                </a:moveTo>
                <a:cubicBezTo>
                  <a:pt x="94" y="27"/>
                  <a:pt x="93" y="27"/>
                  <a:pt x="92" y="27"/>
                </a:cubicBezTo>
                <a:cubicBezTo>
                  <a:pt x="92" y="27"/>
                  <a:pt x="92" y="27"/>
                  <a:pt x="92" y="27"/>
                </a:cubicBezTo>
                <a:cubicBezTo>
                  <a:pt x="93" y="27"/>
                  <a:pt x="94" y="27"/>
                  <a:pt x="94" y="27"/>
                </a:cubicBezTo>
                <a:close/>
                <a:moveTo>
                  <a:pt x="110" y="6"/>
                </a:moveTo>
                <a:cubicBezTo>
                  <a:pt x="110" y="6"/>
                  <a:pt x="110" y="6"/>
                  <a:pt x="110" y="6"/>
                </a:cubicBezTo>
                <a:cubicBezTo>
                  <a:pt x="110" y="6"/>
                  <a:pt x="110" y="6"/>
                  <a:pt x="110" y="6"/>
                </a:cubicBezTo>
                <a:cubicBezTo>
                  <a:pt x="110" y="6"/>
                  <a:pt x="111" y="6"/>
                  <a:pt x="111" y="6"/>
                </a:cubicBezTo>
                <a:cubicBezTo>
                  <a:pt x="110" y="6"/>
                  <a:pt x="110" y="6"/>
                  <a:pt x="110" y="6"/>
                </a:cubicBezTo>
                <a:close/>
                <a:moveTo>
                  <a:pt x="192" y="105"/>
                </a:moveTo>
                <a:cubicBezTo>
                  <a:pt x="192" y="106"/>
                  <a:pt x="191" y="107"/>
                  <a:pt x="191" y="108"/>
                </a:cubicBezTo>
                <a:cubicBezTo>
                  <a:pt x="190" y="108"/>
                  <a:pt x="190" y="107"/>
                  <a:pt x="190" y="106"/>
                </a:cubicBezTo>
                <a:cubicBezTo>
                  <a:pt x="190" y="107"/>
                  <a:pt x="189" y="107"/>
                  <a:pt x="188" y="107"/>
                </a:cubicBezTo>
                <a:cubicBezTo>
                  <a:pt x="188" y="104"/>
                  <a:pt x="190" y="105"/>
                  <a:pt x="192" y="105"/>
                </a:cubicBezTo>
                <a:close/>
                <a:moveTo>
                  <a:pt x="188" y="110"/>
                </a:moveTo>
                <a:cubicBezTo>
                  <a:pt x="186" y="111"/>
                  <a:pt x="188" y="111"/>
                  <a:pt x="187" y="113"/>
                </a:cubicBezTo>
                <a:cubicBezTo>
                  <a:pt x="185" y="112"/>
                  <a:pt x="186" y="112"/>
                  <a:pt x="184" y="111"/>
                </a:cubicBezTo>
                <a:cubicBezTo>
                  <a:pt x="185" y="110"/>
                  <a:pt x="186" y="109"/>
                  <a:pt x="188" y="110"/>
                </a:cubicBezTo>
                <a:close/>
                <a:moveTo>
                  <a:pt x="189" y="100"/>
                </a:moveTo>
                <a:cubicBezTo>
                  <a:pt x="188" y="100"/>
                  <a:pt x="191" y="98"/>
                  <a:pt x="191" y="98"/>
                </a:cubicBezTo>
                <a:cubicBezTo>
                  <a:pt x="191" y="97"/>
                  <a:pt x="190" y="98"/>
                  <a:pt x="189" y="98"/>
                </a:cubicBezTo>
                <a:cubicBezTo>
                  <a:pt x="189" y="97"/>
                  <a:pt x="190" y="97"/>
                  <a:pt x="190" y="96"/>
                </a:cubicBezTo>
                <a:cubicBezTo>
                  <a:pt x="191" y="96"/>
                  <a:pt x="192" y="97"/>
                  <a:pt x="192" y="99"/>
                </a:cubicBezTo>
                <a:cubicBezTo>
                  <a:pt x="191" y="100"/>
                  <a:pt x="190" y="99"/>
                  <a:pt x="189" y="100"/>
                </a:cubicBezTo>
                <a:close/>
                <a:moveTo>
                  <a:pt x="160" y="218"/>
                </a:moveTo>
                <a:cubicBezTo>
                  <a:pt x="160" y="218"/>
                  <a:pt x="160" y="218"/>
                  <a:pt x="160" y="218"/>
                </a:cubicBezTo>
                <a:cubicBezTo>
                  <a:pt x="160" y="218"/>
                  <a:pt x="160" y="218"/>
                  <a:pt x="160" y="218"/>
                </a:cubicBezTo>
                <a:cubicBezTo>
                  <a:pt x="160" y="218"/>
                  <a:pt x="160" y="218"/>
                  <a:pt x="160" y="218"/>
                </a:cubicBezTo>
                <a:close/>
                <a:moveTo>
                  <a:pt x="160" y="219"/>
                </a:moveTo>
                <a:cubicBezTo>
                  <a:pt x="160" y="219"/>
                  <a:pt x="160" y="219"/>
                  <a:pt x="160" y="219"/>
                </a:cubicBezTo>
                <a:cubicBezTo>
                  <a:pt x="160" y="219"/>
                  <a:pt x="160" y="219"/>
                  <a:pt x="160" y="219"/>
                </a:cubicBezTo>
                <a:close/>
                <a:moveTo>
                  <a:pt x="60" y="101"/>
                </a:moveTo>
                <a:cubicBezTo>
                  <a:pt x="60" y="101"/>
                  <a:pt x="60" y="101"/>
                  <a:pt x="60" y="101"/>
                </a:cubicBezTo>
                <a:cubicBezTo>
                  <a:pt x="60" y="101"/>
                  <a:pt x="60" y="100"/>
                  <a:pt x="60" y="100"/>
                </a:cubicBezTo>
                <a:cubicBezTo>
                  <a:pt x="60" y="100"/>
                  <a:pt x="60" y="100"/>
                  <a:pt x="60" y="101"/>
                </a:cubicBezTo>
                <a:close/>
                <a:moveTo>
                  <a:pt x="60" y="101"/>
                </a:moveTo>
                <a:cubicBezTo>
                  <a:pt x="59" y="103"/>
                  <a:pt x="59" y="103"/>
                  <a:pt x="59" y="103"/>
                </a:cubicBezTo>
                <a:cubicBezTo>
                  <a:pt x="59" y="102"/>
                  <a:pt x="59" y="102"/>
                  <a:pt x="60" y="101"/>
                </a:cubicBezTo>
                <a:close/>
                <a:moveTo>
                  <a:pt x="103" y="138"/>
                </a:moveTo>
                <a:cubicBezTo>
                  <a:pt x="103" y="138"/>
                  <a:pt x="103" y="139"/>
                  <a:pt x="102" y="139"/>
                </a:cubicBezTo>
                <a:cubicBezTo>
                  <a:pt x="102" y="139"/>
                  <a:pt x="102" y="139"/>
                  <a:pt x="102" y="138"/>
                </a:cubicBezTo>
                <a:cubicBezTo>
                  <a:pt x="103" y="137"/>
                  <a:pt x="104" y="137"/>
                  <a:pt x="105" y="137"/>
                </a:cubicBezTo>
                <a:cubicBezTo>
                  <a:pt x="105" y="139"/>
                  <a:pt x="104" y="139"/>
                  <a:pt x="104" y="140"/>
                </a:cubicBezTo>
                <a:cubicBezTo>
                  <a:pt x="102" y="141"/>
                  <a:pt x="103" y="138"/>
                  <a:pt x="103" y="138"/>
                </a:cubicBezTo>
                <a:close/>
                <a:moveTo>
                  <a:pt x="108" y="140"/>
                </a:moveTo>
                <a:cubicBezTo>
                  <a:pt x="107" y="141"/>
                  <a:pt x="107" y="141"/>
                  <a:pt x="107" y="142"/>
                </a:cubicBezTo>
                <a:cubicBezTo>
                  <a:pt x="106" y="142"/>
                  <a:pt x="107" y="140"/>
                  <a:pt x="108" y="139"/>
                </a:cubicBezTo>
                <a:cubicBezTo>
                  <a:pt x="109" y="140"/>
                  <a:pt x="109" y="140"/>
                  <a:pt x="109" y="140"/>
                </a:cubicBezTo>
                <a:cubicBezTo>
                  <a:pt x="108" y="141"/>
                  <a:pt x="108" y="140"/>
                  <a:pt x="108" y="140"/>
                </a:cubicBezTo>
                <a:close/>
                <a:moveTo>
                  <a:pt x="108" y="146"/>
                </a:moveTo>
                <a:cubicBezTo>
                  <a:pt x="107" y="145"/>
                  <a:pt x="108" y="144"/>
                  <a:pt x="109" y="143"/>
                </a:cubicBezTo>
                <a:cubicBezTo>
                  <a:pt x="108" y="144"/>
                  <a:pt x="109" y="143"/>
                  <a:pt x="110" y="144"/>
                </a:cubicBezTo>
                <a:cubicBezTo>
                  <a:pt x="109" y="145"/>
                  <a:pt x="109" y="145"/>
                  <a:pt x="108" y="146"/>
                </a:cubicBezTo>
                <a:close/>
                <a:moveTo>
                  <a:pt x="93" y="219"/>
                </a:moveTo>
                <a:cubicBezTo>
                  <a:pt x="93" y="222"/>
                  <a:pt x="92" y="216"/>
                  <a:pt x="92" y="215"/>
                </a:cubicBezTo>
                <a:cubicBezTo>
                  <a:pt x="93" y="216"/>
                  <a:pt x="92" y="218"/>
                  <a:pt x="93" y="219"/>
                </a:cubicBezTo>
                <a:close/>
                <a:moveTo>
                  <a:pt x="75" y="216"/>
                </a:moveTo>
                <a:cubicBezTo>
                  <a:pt x="75" y="216"/>
                  <a:pt x="75" y="216"/>
                  <a:pt x="74" y="216"/>
                </a:cubicBezTo>
                <a:cubicBezTo>
                  <a:pt x="75" y="218"/>
                  <a:pt x="75" y="217"/>
                  <a:pt x="74" y="220"/>
                </a:cubicBezTo>
                <a:cubicBezTo>
                  <a:pt x="73" y="219"/>
                  <a:pt x="74" y="217"/>
                  <a:pt x="74" y="216"/>
                </a:cubicBezTo>
                <a:cubicBezTo>
                  <a:pt x="74" y="216"/>
                  <a:pt x="75" y="215"/>
                  <a:pt x="75" y="216"/>
                </a:cubicBezTo>
                <a:close/>
                <a:moveTo>
                  <a:pt x="88" y="246"/>
                </a:moveTo>
                <a:cubicBezTo>
                  <a:pt x="89" y="246"/>
                  <a:pt x="89" y="245"/>
                  <a:pt x="91" y="246"/>
                </a:cubicBezTo>
                <a:cubicBezTo>
                  <a:pt x="91" y="246"/>
                  <a:pt x="90" y="246"/>
                  <a:pt x="89" y="246"/>
                </a:cubicBezTo>
                <a:cubicBezTo>
                  <a:pt x="90" y="248"/>
                  <a:pt x="90" y="247"/>
                  <a:pt x="90" y="250"/>
                </a:cubicBezTo>
                <a:cubicBezTo>
                  <a:pt x="88" y="249"/>
                  <a:pt x="88" y="247"/>
                  <a:pt x="88" y="246"/>
                </a:cubicBezTo>
                <a:close/>
                <a:moveTo>
                  <a:pt x="122" y="246"/>
                </a:moveTo>
                <a:cubicBezTo>
                  <a:pt x="124" y="246"/>
                  <a:pt x="121" y="249"/>
                  <a:pt x="124" y="249"/>
                </a:cubicBezTo>
                <a:cubicBezTo>
                  <a:pt x="123" y="252"/>
                  <a:pt x="121" y="247"/>
                  <a:pt x="122" y="246"/>
                </a:cubicBezTo>
                <a:close/>
              </a:path>
            </a:pathLst>
          </a:custGeom>
          <a:solidFill>
            <a:srgbClr val="AEBD7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696" name="Google Shape;696;p25"/>
          <p:cNvSpPr txBox="1"/>
          <p:nvPr/>
        </p:nvSpPr>
        <p:spPr>
          <a:xfrm>
            <a:off x="1012824" y="4184004"/>
            <a:ext cx="3202916" cy="40011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tr-TR" sz="2000">
                <a:solidFill>
                  <a:srgbClr val="FF5E72"/>
                </a:solidFill>
                <a:latin typeface="Rockwell"/>
                <a:ea typeface="Rockwell"/>
                <a:cs typeface="Rockwell"/>
                <a:sym typeface="Rockwell"/>
              </a:rPr>
              <a:t>Mobile Project</a:t>
            </a:r>
            <a:endParaRPr b="1" sz="2000">
              <a:solidFill>
                <a:srgbClr val="FF5E72"/>
              </a:solidFill>
              <a:latin typeface="Rockwell"/>
              <a:ea typeface="Rockwell"/>
              <a:cs typeface="Rockwell"/>
              <a:sym typeface="Rockwell"/>
            </a:endParaRPr>
          </a:p>
        </p:txBody>
      </p:sp>
      <p:sp>
        <p:nvSpPr>
          <p:cNvPr id="697" name="Google Shape;697;p25"/>
          <p:cNvSpPr txBox="1"/>
          <p:nvPr/>
        </p:nvSpPr>
        <p:spPr>
          <a:xfrm>
            <a:off x="1012824" y="4592454"/>
            <a:ext cx="2777219" cy="1023485"/>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tr-TR" sz="1400">
                <a:solidFill>
                  <a:srgbClr val="FFFFFF"/>
                </a:solidFill>
                <a:latin typeface="Rockwell"/>
                <a:ea typeface="Rockwell"/>
                <a:cs typeface="Rockwell"/>
                <a:sym typeface="Rockwell"/>
              </a:rPr>
              <a:t>I hope and I believe that this Template will your Time, Money and Reputation.</a:t>
            </a:r>
            <a:endParaRPr sz="1400">
              <a:solidFill>
                <a:srgbClr val="FFFFFF"/>
              </a:solidFill>
              <a:latin typeface="Rockwell"/>
              <a:ea typeface="Rockwell"/>
              <a:cs typeface="Rockwell"/>
              <a:sym typeface="Rockwell"/>
            </a:endParaRPr>
          </a:p>
        </p:txBody>
      </p:sp>
      <p:sp>
        <p:nvSpPr>
          <p:cNvPr id="698" name="Google Shape;698;p25"/>
          <p:cNvSpPr txBox="1"/>
          <p:nvPr/>
        </p:nvSpPr>
        <p:spPr>
          <a:xfrm>
            <a:off x="8476378" y="4184004"/>
            <a:ext cx="3387071" cy="40011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tr-TR" sz="2000">
                <a:solidFill>
                  <a:srgbClr val="AEBD72"/>
                </a:solidFill>
                <a:latin typeface="Rockwell"/>
                <a:ea typeface="Rockwell"/>
                <a:cs typeface="Rockwell"/>
                <a:sym typeface="Rockwell"/>
              </a:rPr>
              <a:t>Desktop Project</a:t>
            </a:r>
            <a:endParaRPr b="1" sz="2000">
              <a:solidFill>
                <a:srgbClr val="AEBD72"/>
              </a:solidFill>
              <a:latin typeface="Rockwell"/>
              <a:ea typeface="Rockwell"/>
              <a:cs typeface="Rockwell"/>
              <a:sym typeface="Rockwell"/>
            </a:endParaRPr>
          </a:p>
        </p:txBody>
      </p:sp>
      <p:sp>
        <p:nvSpPr>
          <p:cNvPr id="699" name="Google Shape;699;p25"/>
          <p:cNvSpPr txBox="1"/>
          <p:nvPr/>
        </p:nvSpPr>
        <p:spPr>
          <a:xfrm>
            <a:off x="8476380" y="4592454"/>
            <a:ext cx="2867594" cy="1346138"/>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tr-TR" sz="1400">
                <a:solidFill>
                  <a:srgbClr val="FFFFFF"/>
                </a:solidFill>
                <a:latin typeface="Rockwell"/>
                <a:ea typeface="Rockwell"/>
                <a:cs typeface="Rockwell"/>
                <a:sym typeface="Rockwell"/>
              </a:rPr>
              <a:t>We use well-known development methodologies to create a customized approach for each of the projects.</a:t>
            </a:r>
            <a:endParaRPr sz="1400">
              <a:solidFill>
                <a:srgbClr val="FFFFFF"/>
              </a:solidFill>
              <a:latin typeface="Rockwell"/>
              <a:ea typeface="Rockwell"/>
              <a:cs typeface="Rockwell"/>
              <a:sym typeface="Rockwell"/>
            </a:endParaRPr>
          </a:p>
        </p:txBody>
      </p:sp>
      <p:sp>
        <p:nvSpPr>
          <p:cNvPr id="700" name="Google Shape;700;p25"/>
          <p:cNvSpPr txBox="1"/>
          <p:nvPr/>
        </p:nvSpPr>
        <p:spPr>
          <a:xfrm>
            <a:off x="4651052" y="4199354"/>
            <a:ext cx="3202916" cy="40011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tr-TR" sz="2000">
                <a:solidFill>
                  <a:srgbClr val="FFAE4C"/>
                </a:solidFill>
                <a:latin typeface="Rockwell"/>
                <a:ea typeface="Rockwell"/>
                <a:cs typeface="Rockwell"/>
                <a:sym typeface="Rockwell"/>
              </a:rPr>
              <a:t>Tablet Project</a:t>
            </a:r>
            <a:endParaRPr b="1" sz="2000">
              <a:solidFill>
                <a:srgbClr val="FFAE4C"/>
              </a:solidFill>
              <a:latin typeface="Rockwell"/>
              <a:ea typeface="Rockwell"/>
              <a:cs typeface="Rockwell"/>
              <a:sym typeface="Rockwell"/>
            </a:endParaRPr>
          </a:p>
        </p:txBody>
      </p:sp>
      <p:sp>
        <p:nvSpPr>
          <p:cNvPr id="701" name="Google Shape;701;p25"/>
          <p:cNvSpPr txBox="1"/>
          <p:nvPr/>
        </p:nvSpPr>
        <p:spPr>
          <a:xfrm>
            <a:off x="4651053" y="4600857"/>
            <a:ext cx="2964316" cy="1023485"/>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tr-TR" sz="1400">
                <a:solidFill>
                  <a:srgbClr val="FFFFFF"/>
                </a:solidFill>
                <a:latin typeface="Rockwell"/>
                <a:ea typeface="Rockwell"/>
                <a:cs typeface="Rockwell"/>
                <a:sym typeface="Rockwell"/>
              </a:rPr>
              <a:t>Get a modern PowerPoint Presentation that is beautifully designed.</a:t>
            </a:r>
            <a:endParaRPr sz="1400">
              <a:solidFill>
                <a:srgbClr val="FFFFFF"/>
              </a:solidFill>
              <a:latin typeface="Rockwell"/>
              <a:ea typeface="Rockwell"/>
              <a:cs typeface="Rockwell"/>
              <a:sym typeface="Rockwell"/>
            </a:endParaRPr>
          </a:p>
        </p:txBody>
      </p:sp>
      <p:pic>
        <p:nvPicPr>
          <p:cNvPr id="702" name="Google Shape;702;p25"/>
          <p:cNvPicPr preferRelativeResize="0"/>
          <p:nvPr/>
        </p:nvPicPr>
        <p:blipFill rotWithShape="1">
          <a:blip r:embed="rId4">
            <a:alphaModFix/>
          </a:blip>
          <a:srcRect b="0" l="0" r="0" t="0"/>
          <a:stretch/>
        </p:blipFill>
        <p:spPr>
          <a:xfrm>
            <a:off x="1433921" y="2075989"/>
            <a:ext cx="9498391" cy="1786283"/>
          </a:xfrm>
          <a:prstGeom prst="rect">
            <a:avLst/>
          </a:prstGeom>
          <a:noFill/>
          <a:ln>
            <a:noFill/>
          </a:ln>
        </p:spPr>
      </p:pic>
      <p:sp>
        <p:nvSpPr>
          <p:cNvPr id="703" name="Google Shape;703;p25"/>
          <p:cNvSpPr/>
          <p:nvPr/>
        </p:nvSpPr>
        <p:spPr>
          <a:xfrm rot="-3859409">
            <a:off x="1279661" y="1930036"/>
            <a:ext cx="1225311" cy="540711"/>
          </a:xfrm>
          <a:custGeom>
            <a:rect b="b" l="l" r="r" t="t"/>
            <a:pathLst>
              <a:path extrusionOk="0" h="133" w="303">
                <a:moveTo>
                  <a:pt x="65" y="94"/>
                </a:moveTo>
                <a:cubicBezTo>
                  <a:pt x="66" y="94"/>
                  <a:pt x="66" y="94"/>
                  <a:pt x="66" y="93"/>
                </a:cubicBezTo>
                <a:cubicBezTo>
                  <a:pt x="67" y="94"/>
                  <a:pt x="67" y="94"/>
                  <a:pt x="67" y="93"/>
                </a:cubicBezTo>
                <a:cubicBezTo>
                  <a:pt x="68" y="94"/>
                  <a:pt x="68" y="94"/>
                  <a:pt x="68" y="93"/>
                </a:cubicBezTo>
                <a:cubicBezTo>
                  <a:pt x="68" y="94"/>
                  <a:pt x="68" y="94"/>
                  <a:pt x="68" y="94"/>
                </a:cubicBezTo>
                <a:cubicBezTo>
                  <a:pt x="68" y="93"/>
                  <a:pt x="68" y="93"/>
                  <a:pt x="69" y="93"/>
                </a:cubicBezTo>
                <a:cubicBezTo>
                  <a:pt x="69" y="93"/>
                  <a:pt x="69" y="93"/>
                  <a:pt x="69" y="93"/>
                </a:cubicBezTo>
                <a:cubicBezTo>
                  <a:pt x="69" y="93"/>
                  <a:pt x="69" y="93"/>
                  <a:pt x="69" y="93"/>
                </a:cubicBezTo>
                <a:cubicBezTo>
                  <a:pt x="69" y="92"/>
                  <a:pt x="69" y="92"/>
                  <a:pt x="69" y="92"/>
                </a:cubicBezTo>
                <a:cubicBezTo>
                  <a:pt x="69" y="92"/>
                  <a:pt x="70" y="93"/>
                  <a:pt x="70" y="93"/>
                </a:cubicBezTo>
                <a:cubicBezTo>
                  <a:pt x="70" y="94"/>
                  <a:pt x="70" y="95"/>
                  <a:pt x="70" y="95"/>
                </a:cubicBezTo>
                <a:cubicBezTo>
                  <a:pt x="70" y="94"/>
                  <a:pt x="70" y="95"/>
                  <a:pt x="71" y="94"/>
                </a:cubicBezTo>
                <a:cubicBezTo>
                  <a:pt x="70" y="95"/>
                  <a:pt x="70" y="94"/>
                  <a:pt x="70" y="93"/>
                </a:cubicBezTo>
                <a:cubicBezTo>
                  <a:pt x="70" y="93"/>
                  <a:pt x="70" y="94"/>
                  <a:pt x="71" y="94"/>
                </a:cubicBezTo>
                <a:cubicBezTo>
                  <a:pt x="71" y="94"/>
                  <a:pt x="71" y="95"/>
                  <a:pt x="71" y="96"/>
                </a:cubicBezTo>
                <a:cubicBezTo>
                  <a:pt x="71" y="94"/>
                  <a:pt x="71" y="96"/>
                  <a:pt x="72" y="96"/>
                </a:cubicBezTo>
                <a:cubicBezTo>
                  <a:pt x="72" y="94"/>
                  <a:pt x="73" y="93"/>
                  <a:pt x="73" y="95"/>
                </a:cubicBezTo>
                <a:cubicBezTo>
                  <a:pt x="72" y="96"/>
                  <a:pt x="73" y="93"/>
                  <a:pt x="72" y="96"/>
                </a:cubicBezTo>
                <a:cubicBezTo>
                  <a:pt x="73" y="96"/>
                  <a:pt x="74" y="95"/>
                  <a:pt x="74" y="93"/>
                </a:cubicBezTo>
                <a:cubicBezTo>
                  <a:pt x="73" y="95"/>
                  <a:pt x="73" y="91"/>
                  <a:pt x="72" y="94"/>
                </a:cubicBezTo>
                <a:cubicBezTo>
                  <a:pt x="73" y="92"/>
                  <a:pt x="72" y="93"/>
                  <a:pt x="71" y="94"/>
                </a:cubicBezTo>
                <a:cubicBezTo>
                  <a:pt x="71" y="93"/>
                  <a:pt x="71" y="93"/>
                  <a:pt x="71" y="93"/>
                </a:cubicBezTo>
                <a:cubicBezTo>
                  <a:pt x="71" y="93"/>
                  <a:pt x="72" y="93"/>
                  <a:pt x="72" y="93"/>
                </a:cubicBezTo>
                <a:cubicBezTo>
                  <a:pt x="71" y="93"/>
                  <a:pt x="71" y="93"/>
                  <a:pt x="71" y="92"/>
                </a:cubicBezTo>
                <a:cubicBezTo>
                  <a:pt x="71" y="92"/>
                  <a:pt x="71" y="92"/>
                  <a:pt x="71" y="92"/>
                </a:cubicBezTo>
                <a:cubicBezTo>
                  <a:pt x="71" y="92"/>
                  <a:pt x="71" y="92"/>
                  <a:pt x="72" y="93"/>
                </a:cubicBezTo>
                <a:cubicBezTo>
                  <a:pt x="72" y="92"/>
                  <a:pt x="72" y="92"/>
                  <a:pt x="71" y="91"/>
                </a:cubicBezTo>
                <a:cubicBezTo>
                  <a:pt x="75" y="92"/>
                  <a:pt x="82" y="91"/>
                  <a:pt x="84" y="95"/>
                </a:cubicBezTo>
                <a:cubicBezTo>
                  <a:pt x="86" y="92"/>
                  <a:pt x="85" y="95"/>
                  <a:pt x="87" y="93"/>
                </a:cubicBezTo>
                <a:cubicBezTo>
                  <a:pt x="87" y="95"/>
                  <a:pt x="87" y="95"/>
                  <a:pt x="87" y="96"/>
                </a:cubicBezTo>
                <a:cubicBezTo>
                  <a:pt x="86" y="96"/>
                  <a:pt x="86" y="95"/>
                  <a:pt x="86" y="96"/>
                </a:cubicBezTo>
                <a:cubicBezTo>
                  <a:pt x="87" y="97"/>
                  <a:pt x="86" y="98"/>
                  <a:pt x="87" y="99"/>
                </a:cubicBezTo>
                <a:cubicBezTo>
                  <a:pt x="87" y="98"/>
                  <a:pt x="87" y="98"/>
                  <a:pt x="87" y="97"/>
                </a:cubicBezTo>
                <a:cubicBezTo>
                  <a:pt x="87" y="97"/>
                  <a:pt x="87" y="96"/>
                  <a:pt x="87" y="96"/>
                </a:cubicBezTo>
                <a:cubicBezTo>
                  <a:pt x="88" y="98"/>
                  <a:pt x="89" y="97"/>
                  <a:pt x="91" y="96"/>
                </a:cubicBezTo>
                <a:cubicBezTo>
                  <a:pt x="91" y="96"/>
                  <a:pt x="91" y="96"/>
                  <a:pt x="91" y="97"/>
                </a:cubicBezTo>
                <a:cubicBezTo>
                  <a:pt x="90" y="97"/>
                  <a:pt x="90" y="97"/>
                  <a:pt x="90" y="97"/>
                </a:cubicBezTo>
                <a:cubicBezTo>
                  <a:pt x="91" y="98"/>
                  <a:pt x="91" y="95"/>
                  <a:pt x="91" y="95"/>
                </a:cubicBezTo>
                <a:cubicBezTo>
                  <a:pt x="92" y="96"/>
                  <a:pt x="90" y="97"/>
                  <a:pt x="91" y="98"/>
                </a:cubicBezTo>
                <a:cubicBezTo>
                  <a:pt x="91" y="97"/>
                  <a:pt x="92" y="96"/>
                  <a:pt x="92" y="95"/>
                </a:cubicBezTo>
                <a:cubicBezTo>
                  <a:pt x="92" y="98"/>
                  <a:pt x="92" y="98"/>
                  <a:pt x="92" y="100"/>
                </a:cubicBezTo>
                <a:cubicBezTo>
                  <a:pt x="93" y="98"/>
                  <a:pt x="92" y="102"/>
                  <a:pt x="93" y="99"/>
                </a:cubicBezTo>
                <a:cubicBezTo>
                  <a:pt x="94" y="103"/>
                  <a:pt x="96" y="95"/>
                  <a:pt x="97" y="97"/>
                </a:cubicBezTo>
                <a:cubicBezTo>
                  <a:pt x="96" y="100"/>
                  <a:pt x="96" y="97"/>
                  <a:pt x="95" y="98"/>
                </a:cubicBezTo>
                <a:cubicBezTo>
                  <a:pt x="96" y="100"/>
                  <a:pt x="97" y="99"/>
                  <a:pt x="97" y="98"/>
                </a:cubicBezTo>
                <a:cubicBezTo>
                  <a:pt x="97" y="99"/>
                  <a:pt x="97" y="100"/>
                  <a:pt x="97" y="100"/>
                </a:cubicBezTo>
                <a:cubicBezTo>
                  <a:pt x="98" y="98"/>
                  <a:pt x="98" y="101"/>
                  <a:pt x="100" y="98"/>
                </a:cubicBezTo>
                <a:cubicBezTo>
                  <a:pt x="100" y="98"/>
                  <a:pt x="100" y="99"/>
                  <a:pt x="100" y="98"/>
                </a:cubicBezTo>
                <a:cubicBezTo>
                  <a:pt x="100" y="98"/>
                  <a:pt x="100" y="97"/>
                  <a:pt x="100" y="97"/>
                </a:cubicBezTo>
                <a:cubicBezTo>
                  <a:pt x="100" y="98"/>
                  <a:pt x="100" y="99"/>
                  <a:pt x="100" y="100"/>
                </a:cubicBezTo>
                <a:cubicBezTo>
                  <a:pt x="101" y="100"/>
                  <a:pt x="101" y="101"/>
                  <a:pt x="102" y="100"/>
                </a:cubicBezTo>
                <a:cubicBezTo>
                  <a:pt x="102" y="100"/>
                  <a:pt x="102" y="99"/>
                  <a:pt x="102" y="99"/>
                </a:cubicBezTo>
                <a:cubicBezTo>
                  <a:pt x="102" y="99"/>
                  <a:pt x="102" y="99"/>
                  <a:pt x="102" y="98"/>
                </a:cubicBezTo>
                <a:cubicBezTo>
                  <a:pt x="101" y="98"/>
                  <a:pt x="101" y="99"/>
                  <a:pt x="101" y="99"/>
                </a:cubicBezTo>
                <a:cubicBezTo>
                  <a:pt x="101" y="99"/>
                  <a:pt x="101" y="98"/>
                  <a:pt x="101" y="98"/>
                </a:cubicBezTo>
                <a:cubicBezTo>
                  <a:pt x="102" y="99"/>
                  <a:pt x="103" y="95"/>
                  <a:pt x="103" y="99"/>
                </a:cubicBezTo>
                <a:cubicBezTo>
                  <a:pt x="103" y="97"/>
                  <a:pt x="105" y="96"/>
                  <a:pt x="104" y="95"/>
                </a:cubicBezTo>
                <a:cubicBezTo>
                  <a:pt x="103" y="98"/>
                  <a:pt x="104" y="95"/>
                  <a:pt x="104" y="97"/>
                </a:cubicBezTo>
                <a:cubicBezTo>
                  <a:pt x="104" y="97"/>
                  <a:pt x="104" y="97"/>
                  <a:pt x="103" y="97"/>
                </a:cubicBezTo>
                <a:cubicBezTo>
                  <a:pt x="103" y="97"/>
                  <a:pt x="103" y="96"/>
                  <a:pt x="103" y="95"/>
                </a:cubicBezTo>
                <a:cubicBezTo>
                  <a:pt x="105" y="94"/>
                  <a:pt x="105" y="95"/>
                  <a:pt x="107" y="95"/>
                </a:cubicBezTo>
                <a:cubicBezTo>
                  <a:pt x="106" y="99"/>
                  <a:pt x="108" y="96"/>
                  <a:pt x="108" y="98"/>
                </a:cubicBezTo>
                <a:cubicBezTo>
                  <a:pt x="107" y="98"/>
                  <a:pt x="107" y="99"/>
                  <a:pt x="107" y="99"/>
                </a:cubicBezTo>
                <a:cubicBezTo>
                  <a:pt x="107" y="99"/>
                  <a:pt x="107" y="100"/>
                  <a:pt x="107" y="101"/>
                </a:cubicBezTo>
                <a:cubicBezTo>
                  <a:pt x="107" y="101"/>
                  <a:pt x="107" y="101"/>
                  <a:pt x="108" y="100"/>
                </a:cubicBezTo>
                <a:cubicBezTo>
                  <a:pt x="106" y="99"/>
                  <a:pt x="109" y="98"/>
                  <a:pt x="108" y="96"/>
                </a:cubicBezTo>
                <a:cubicBezTo>
                  <a:pt x="109" y="98"/>
                  <a:pt x="109" y="97"/>
                  <a:pt x="110" y="95"/>
                </a:cubicBezTo>
                <a:cubicBezTo>
                  <a:pt x="109" y="99"/>
                  <a:pt x="111" y="95"/>
                  <a:pt x="111" y="97"/>
                </a:cubicBezTo>
                <a:cubicBezTo>
                  <a:pt x="111" y="97"/>
                  <a:pt x="110" y="97"/>
                  <a:pt x="109" y="98"/>
                </a:cubicBezTo>
                <a:cubicBezTo>
                  <a:pt x="110" y="99"/>
                  <a:pt x="111" y="98"/>
                  <a:pt x="112" y="96"/>
                </a:cubicBezTo>
                <a:cubicBezTo>
                  <a:pt x="112" y="98"/>
                  <a:pt x="111" y="98"/>
                  <a:pt x="111" y="99"/>
                </a:cubicBezTo>
                <a:cubicBezTo>
                  <a:pt x="113" y="97"/>
                  <a:pt x="114" y="98"/>
                  <a:pt x="115" y="98"/>
                </a:cubicBezTo>
                <a:cubicBezTo>
                  <a:pt x="116" y="97"/>
                  <a:pt x="116" y="95"/>
                  <a:pt x="116" y="95"/>
                </a:cubicBezTo>
                <a:cubicBezTo>
                  <a:pt x="116" y="96"/>
                  <a:pt x="116" y="96"/>
                  <a:pt x="116" y="96"/>
                </a:cubicBezTo>
                <a:cubicBezTo>
                  <a:pt x="116" y="96"/>
                  <a:pt x="116" y="95"/>
                  <a:pt x="116" y="97"/>
                </a:cubicBezTo>
                <a:cubicBezTo>
                  <a:pt x="116" y="96"/>
                  <a:pt x="116" y="100"/>
                  <a:pt x="116" y="99"/>
                </a:cubicBezTo>
                <a:cubicBezTo>
                  <a:pt x="116" y="97"/>
                  <a:pt x="117" y="98"/>
                  <a:pt x="117" y="99"/>
                </a:cubicBezTo>
                <a:cubicBezTo>
                  <a:pt x="118" y="98"/>
                  <a:pt x="117" y="96"/>
                  <a:pt x="118" y="96"/>
                </a:cubicBezTo>
                <a:cubicBezTo>
                  <a:pt x="117" y="99"/>
                  <a:pt x="118" y="96"/>
                  <a:pt x="118" y="96"/>
                </a:cubicBezTo>
                <a:cubicBezTo>
                  <a:pt x="118" y="97"/>
                  <a:pt x="118" y="98"/>
                  <a:pt x="118" y="98"/>
                </a:cubicBezTo>
                <a:cubicBezTo>
                  <a:pt x="119" y="97"/>
                  <a:pt x="119" y="98"/>
                  <a:pt x="119" y="98"/>
                </a:cubicBezTo>
                <a:cubicBezTo>
                  <a:pt x="119" y="96"/>
                  <a:pt x="120" y="98"/>
                  <a:pt x="120" y="97"/>
                </a:cubicBezTo>
                <a:cubicBezTo>
                  <a:pt x="120" y="97"/>
                  <a:pt x="120" y="95"/>
                  <a:pt x="120" y="95"/>
                </a:cubicBezTo>
                <a:cubicBezTo>
                  <a:pt x="121" y="96"/>
                  <a:pt x="119" y="100"/>
                  <a:pt x="120" y="100"/>
                </a:cubicBezTo>
                <a:cubicBezTo>
                  <a:pt x="120" y="99"/>
                  <a:pt x="121" y="100"/>
                  <a:pt x="121" y="99"/>
                </a:cubicBezTo>
                <a:cubicBezTo>
                  <a:pt x="121" y="100"/>
                  <a:pt x="121" y="101"/>
                  <a:pt x="121" y="101"/>
                </a:cubicBezTo>
                <a:cubicBezTo>
                  <a:pt x="122" y="101"/>
                  <a:pt x="122" y="101"/>
                  <a:pt x="123" y="100"/>
                </a:cubicBezTo>
                <a:cubicBezTo>
                  <a:pt x="124" y="101"/>
                  <a:pt x="124" y="102"/>
                  <a:pt x="125" y="102"/>
                </a:cubicBezTo>
                <a:cubicBezTo>
                  <a:pt x="126" y="99"/>
                  <a:pt x="128" y="105"/>
                  <a:pt x="129" y="102"/>
                </a:cubicBezTo>
                <a:cubicBezTo>
                  <a:pt x="130" y="102"/>
                  <a:pt x="129" y="103"/>
                  <a:pt x="129" y="104"/>
                </a:cubicBezTo>
                <a:cubicBezTo>
                  <a:pt x="130" y="103"/>
                  <a:pt x="130" y="103"/>
                  <a:pt x="130" y="102"/>
                </a:cubicBezTo>
                <a:cubicBezTo>
                  <a:pt x="130" y="105"/>
                  <a:pt x="131" y="101"/>
                  <a:pt x="131" y="104"/>
                </a:cubicBezTo>
                <a:cubicBezTo>
                  <a:pt x="131" y="101"/>
                  <a:pt x="132" y="103"/>
                  <a:pt x="132" y="100"/>
                </a:cubicBezTo>
                <a:cubicBezTo>
                  <a:pt x="132" y="100"/>
                  <a:pt x="132" y="101"/>
                  <a:pt x="133" y="100"/>
                </a:cubicBezTo>
                <a:cubicBezTo>
                  <a:pt x="133" y="102"/>
                  <a:pt x="132" y="103"/>
                  <a:pt x="132" y="103"/>
                </a:cubicBezTo>
                <a:cubicBezTo>
                  <a:pt x="133" y="101"/>
                  <a:pt x="132" y="104"/>
                  <a:pt x="133" y="102"/>
                </a:cubicBezTo>
                <a:cubicBezTo>
                  <a:pt x="132" y="103"/>
                  <a:pt x="133" y="99"/>
                  <a:pt x="133" y="100"/>
                </a:cubicBezTo>
                <a:cubicBezTo>
                  <a:pt x="133" y="103"/>
                  <a:pt x="133" y="100"/>
                  <a:pt x="134" y="100"/>
                </a:cubicBezTo>
                <a:cubicBezTo>
                  <a:pt x="133" y="101"/>
                  <a:pt x="134" y="101"/>
                  <a:pt x="134" y="103"/>
                </a:cubicBezTo>
                <a:cubicBezTo>
                  <a:pt x="134" y="102"/>
                  <a:pt x="134" y="103"/>
                  <a:pt x="135" y="103"/>
                </a:cubicBezTo>
                <a:cubicBezTo>
                  <a:pt x="134" y="104"/>
                  <a:pt x="134" y="104"/>
                  <a:pt x="134" y="105"/>
                </a:cubicBezTo>
                <a:cubicBezTo>
                  <a:pt x="134" y="104"/>
                  <a:pt x="135" y="104"/>
                  <a:pt x="135" y="105"/>
                </a:cubicBezTo>
                <a:cubicBezTo>
                  <a:pt x="135" y="101"/>
                  <a:pt x="136" y="101"/>
                  <a:pt x="137" y="100"/>
                </a:cubicBezTo>
                <a:cubicBezTo>
                  <a:pt x="137" y="101"/>
                  <a:pt x="136" y="101"/>
                  <a:pt x="136" y="102"/>
                </a:cubicBezTo>
                <a:cubicBezTo>
                  <a:pt x="137" y="101"/>
                  <a:pt x="137" y="101"/>
                  <a:pt x="137" y="102"/>
                </a:cubicBezTo>
                <a:cubicBezTo>
                  <a:pt x="136" y="103"/>
                  <a:pt x="136" y="103"/>
                  <a:pt x="136" y="103"/>
                </a:cubicBezTo>
                <a:cubicBezTo>
                  <a:pt x="136" y="102"/>
                  <a:pt x="135" y="102"/>
                  <a:pt x="135" y="103"/>
                </a:cubicBezTo>
                <a:cubicBezTo>
                  <a:pt x="135" y="103"/>
                  <a:pt x="135" y="104"/>
                  <a:pt x="135" y="105"/>
                </a:cubicBezTo>
                <a:cubicBezTo>
                  <a:pt x="136" y="104"/>
                  <a:pt x="136" y="106"/>
                  <a:pt x="136" y="104"/>
                </a:cubicBezTo>
                <a:cubicBezTo>
                  <a:pt x="137" y="103"/>
                  <a:pt x="136" y="106"/>
                  <a:pt x="136" y="106"/>
                </a:cubicBezTo>
                <a:cubicBezTo>
                  <a:pt x="137" y="105"/>
                  <a:pt x="138" y="102"/>
                  <a:pt x="138" y="101"/>
                </a:cubicBezTo>
                <a:cubicBezTo>
                  <a:pt x="138" y="103"/>
                  <a:pt x="139" y="103"/>
                  <a:pt x="139" y="102"/>
                </a:cubicBezTo>
                <a:cubicBezTo>
                  <a:pt x="139" y="102"/>
                  <a:pt x="139" y="102"/>
                  <a:pt x="139" y="102"/>
                </a:cubicBezTo>
                <a:cubicBezTo>
                  <a:pt x="138" y="103"/>
                  <a:pt x="140" y="103"/>
                  <a:pt x="139" y="105"/>
                </a:cubicBezTo>
                <a:cubicBezTo>
                  <a:pt x="139" y="103"/>
                  <a:pt x="138" y="107"/>
                  <a:pt x="138" y="103"/>
                </a:cubicBezTo>
                <a:cubicBezTo>
                  <a:pt x="138" y="105"/>
                  <a:pt x="137" y="105"/>
                  <a:pt x="137" y="106"/>
                </a:cubicBezTo>
                <a:cubicBezTo>
                  <a:pt x="137" y="106"/>
                  <a:pt x="137" y="106"/>
                  <a:pt x="137" y="106"/>
                </a:cubicBezTo>
                <a:cubicBezTo>
                  <a:pt x="137" y="107"/>
                  <a:pt x="137" y="106"/>
                  <a:pt x="137" y="107"/>
                </a:cubicBezTo>
                <a:cubicBezTo>
                  <a:pt x="137" y="107"/>
                  <a:pt x="138" y="106"/>
                  <a:pt x="139" y="105"/>
                </a:cubicBezTo>
                <a:cubicBezTo>
                  <a:pt x="138" y="108"/>
                  <a:pt x="140" y="106"/>
                  <a:pt x="141" y="106"/>
                </a:cubicBezTo>
                <a:cubicBezTo>
                  <a:pt x="140" y="105"/>
                  <a:pt x="142" y="105"/>
                  <a:pt x="141" y="104"/>
                </a:cubicBezTo>
                <a:cubicBezTo>
                  <a:pt x="141" y="106"/>
                  <a:pt x="141" y="103"/>
                  <a:pt x="141" y="103"/>
                </a:cubicBezTo>
                <a:cubicBezTo>
                  <a:pt x="145" y="102"/>
                  <a:pt x="147" y="105"/>
                  <a:pt x="152" y="105"/>
                </a:cubicBezTo>
                <a:cubicBezTo>
                  <a:pt x="152" y="108"/>
                  <a:pt x="151" y="111"/>
                  <a:pt x="152" y="112"/>
                </a:cubicBezTo>
                <a:cubicBezTo>
                  <a:pt x="155" y="110"/>
                  <a:pt x="157" y="112"/>
                  <a:pt x="159" y="110"/>
                </a:cubicBezTo>
                <a:cubicBezTo>
                  <a:pt x="159" y="111"/>
                  <a:pt x="159" y="112"/>
                  <a:pt x="159" y="112"/>
                </a:cubicBezTo>
                <a:cubicBezTo>
                  <a:pt x="159" y="111"/>
                  <a:pt x="159" y="112"/>
                  <a:pt x="160" y="112"/>
                </a:cubicBezTo>
                <a:cubicBezTo>
                  <a:pt x="160" y="109"/>
                  <a:pt x="160" y="114"/>
                  <a:pt x="161" y="112"/>
                </a:cubicBezTo>
                <a:cubicBezTo>
                  <a:pt x="161" y="112"/>
                  <a:pt x="161" y="111"/>
                  <a:pt x="161" y="111"/>
                </a:cubicBezTo>
                <a:cubicBezTo>
                  <a:pt x="161" y="111"/>
                  <a:pt x="161" y="110"/>
                  <a:pt x="161" y="110"/>
                </a:cubicBezTo>
                <a:cubicBezTo>
                  <a:pt x="161" y="112"/>
                  <a:pt x="162" y="111"/>
                  <a:pt x="162" y="111"/>
                </a:cubicBezTo>
                <a:cubicBezTo>
                  <a:pt x="162" y="111"/>
                  <a:pt x="162" y="112"/>
                  <a:pt x="162" y="112"/>
                </a:cubicBezTo>
                <a:cubicBezTo>
                  <a:pt x="163" y="109"/>
                  <a:pt x="162" y="110"/>
                  <a:pt x="162" y="109"/>
                </a:cubicBezTo>
                <a:cubicBezTo>
                  <a:pt x="163" y="109"/>
                  <a:pt x="163" y="108"/>
                  <a:pt x="164" y="107"/>
                </a:cubicBezTo>
                <a:cubicBezTo>
                  <a:pt x="164" y="108"/>
                  <a:pt x="164" y="108"/>
                  <a:pt x="163" y="109"/>
                </a:cubicBezTo>
                <a:cubicBezTo>
                  <a:pt x="164" y="110"/>
                  <a:pt x="164" y="107"/>
                  <a:pt x="165" y="108"/>
                </a:cubicBezTo>
                <a:cubicBezTo>
                  <a:pt x="164" y="110"/>
                  <a:pt x="165" y="109"/>
                  <a:pt x="165" y="110"/>
                </a:cubicBezTo>
                <a:cubicBezTo>
                  <a:pt x="165" y="109"/>
                  <a:pt x="165" y="111"/>
                  <a:pt x="164" y="113"/>
                </a:cubicBezTo>
                <a:cubicBezTo>
                  <a:pt x="164" y="113"/>
                  <a:pt x="165" y="115"/>
                  <a:pt x="165" y="113"/>
                </a:cubicBezTo>
                <a:cubicBezTo>
                  <a:pt x="165" y="112"/>
                  <a:pt x="165" y="110"/>
                  <a:pt x="166" y="109"/>
                </a:cubicBezTo>
                <a:cubicBezTo>
                  <a:pt x="166" y="111"/>
                  <a:pt x="166" y="110"/>
                  <a:pt x="165" y="112"/>
                </a:cubicBezTo>
                <a:cubicBezTo>
                  <a:pt x="165" y="113"/>
                  <a:pt x="166" y="113"/>
                  <a:pt x="166" y="114"/>
                </a:cubicBezTo>
                <a:cubicBezTo>
                  <a:pt x="166" y="111"/>
                  <a:pt x="166" y="114"/>
                  <a:pt x="167" y="112"/>
                </a:cubicBezTo>
                <a:cubicBezTo>
                  <a:pt x="167" y="112"/>
                  <a:pt x="167" y="110"/>
                  <a:pt x="167" y="110"/>
                </a:cubicBezTo>
                <a:cubicBezTo>
                  <a:pt x="167" y="112"/>
                  <a:pt x="167" y="113"/>
                  <a:pt x="168" y="113"/>
                </a:cubicBezTo>
                <a:cubicBezTo>
                  <a:pt x="167" y="115"/>
                  <a:pt x="167" y="115"/>
                  <a:pt x="167" y="117"/>
                </a:cubicBezTo>
                <a:cubicBezTo>
                  <a:pt x="167" y="116"/>
                  <a:pt x="168" y="117"/>
                  <a:pt x="168" y="115"/>
                </a:cubicBezTo>
                <a:cubicBezTo>
                  <a:pt x="168" y="115"/>
                  <a:pt x="167" y="115"/>
                  <a:pt x="168" y="115"/>
                </a:cubicBezTo>
                <a:cubicBezTo>
                  <a:pt x="168" y="114"/>
                  <a:pt x="169" y="116"/>
                  <a:pt x="168" y="117"/>
                </a:cubicBezTo>
                <a:cubicBezTo>
                  <a:pt x="169" y="117"/>
                  <a:pt x="169" y="117"/>
                  <a:pt x="169" y="117"/>
                </a:cubicBezTo>
                <a:cubicBezTo>
                  <a:pt x="169" y="114"/>
                  <a:pt x="170" y="118"/>
                  <a:pt x="171" y="115"/>
                </a:cubicBezTo>
                <a:cubicBezTo>
                  <a:pt x="170" y="118"/>
                  <a:pt x="171" y="115"/>
                  <a:pt x="171" y="115"/>
                </a:cubicBezTo>
                <a:cubicBezTo>
                  <a:pt x="171" y="116"/>
                  <a:pt x="171" y="117"/>
                  <a:pt x="171" y="118"/>
                </a:cubicBezTo>
                <a:cubicBezTo>
                  <a:pt x="171" y="117"/>
                  <a:pt x="172" y="118"/>
                  <a:pt x="172" y="116"/>
                </a:cubicBezTo>
                <a:cubicBezTo>
                  <a:pt x="173" y="115"/>
                  <a:pt x="172" y="117"/>
                  <a:pt x="172" y="115"/>
                </a:cubicBezTo>
                <a:cubicBezTo>
                  <a:pt x="172" y="114"/>
                  <a:pt x="173" y="115"/>
                  <a:pt x="173" y="115"/>
                </a:cubicBezTo>
                <a:cubicBezTo>
                  <a:pt x="173" y="116"/>
                  <a:pt x="172" y="119"/>
                  <a:pt x="172" y="117"/>
                </a:cubicBezTo>
                <a:cubicBezTo>
                  <a:pt x="173" y="117"/>
                  <a:pt x="173" y="114"/>
                  <a:pt x="173" y="114"/>
                </a:cubicBezTo>
                <a:cubicBezTo>
                  <a:pt x="173" y="115"/>
                  <a:pt x="174" y="116"/>
                  <a:pt x="174" y="116"/>
                </a:cubicBezTo>
                <a:cubicBezTo>
                  <a:pt x="173" y="116"/>
                  <a:pt x="173" y="116"/>
                  <a:pt x="173" y="118"/>
                </a:cubicBezTo>
                <a:cubicBezTo>
                  <a:pt x="174" y="117"/>
                  <a:pt x="175" y="115"/>
                  <a:pt x="175" y="117"/>
                </a:cubicBezTo>
                <a:cubicBezTo>
                  <a:pt x="176" y="117"/>
                  <a:pt x="176" y="113"/>
                  <a:pt x="177" y="113"/>
                </a:cubicBezTo>
                <a:cubicBezTo>
                  <a:pt x="177" y="113"/>
                  <a:pt x="177" y="114"/>
                  <a:pt x="177" y="114"/>
                </a:cubicBezTo>
                <a:cubicBezTo>
                  <a:pt x="176" y="116"/>
                  <a:pt x="176" y="113"/>
                  <a:pt x="176" y="115"/>
                </a:cubicBezTo>
                <a:cubicBezTo>
                  <a:pt x="176" y="115"/>
                  <a:pt x="176" y="116"/>
                  <a:pt x="176" y="116"/>
                </a:cubicBezTo>
                <a:cubicBezTo>
                  <a:pt x="176" y="116"/>
                  <a:pt x="176" y="116"/>
                  <a:pt x="176" y="117"/>
                </a:cubicBezTo>
                <a:cubicBezTo>
                  <a:pt x="177" y="116"/>
                  <a:pt x="177" y="116"/>
                  <a:pt x="177" y="115"/>
                </a:cubicBezTo>
                <a:cubicBezTo>
                  <a:pt x="177" y="116"/>
                  <a:pt x="177" y="117"/>
                  <a:pt x="177" y="117"/>
                </a:cubicBezTo>
                <a:cubicBezTo>
                  <a:pt x="178" y="117"/>
                  <a:pt x="179" y="116"/>
                  <a:pt x="178" y="118"/>
                </a:cubicBezTo>
                <a:cubicBezTo>
                  <a:pt x="180" y="116"/>
                  <a:pt x="180" y="119"/>
                  <a:pt x="182" y="116"/>
                </a:cubicBezTo>
                <a:cubicBezTo>
                  <a:pt x="182" y="115"/>
                  <a:pt x="181" y="115"/>
                  <a:pt x="181" y="115"/>
                </a:cubicBezTo>
                <a:cubicBezTo>
                  <a:pt x="182" y="114"/>
                  <a:pt x="182" y="113"/>
                  <a:pt x="183" y="113"/>
                </a:cubicBezTo>
                <a:cubicBezTo>
                  <a:pt x="183" y="113"/>
                  <a:pt x="182" y="116"/>
                  <a:pt x="182" y="116"/>
                </a:cubicBezTo>
                <a:cubicBezTo>
                  <a:pt x="183" y="114"/>
                  <a:pt x="183" y="116"/>
                  <a:pt x="183" y="116"/>
                </a:cubicBezTo>
                <a:cubicBezTo>
                  <a:pt x="183" y="115"/>
                  <a:pt x="184" y="116"/>
                  <a:pt x="185" y="114"/>
                </a:cubicBezTo>
                <a:cubicBezTo>
                  <a:pt x="185" y="117"/>
                  <a:pt x="187" y="116"/>
                  <a:pt x="186" y="121"/>
                </a:cubicBezTo>
                <a:cubicBezTo>
                  <a:pt x="188" y="121"/>
                  <a:pt x="190" y="118"/>
                  <a:pt x="191" y="120"/>
                </a:cubicBezTo>
                <a:cubicBezTo>
                  <a:pt x="191" y="118"/>
                  <a:pt x="191" y="120"/>
                  <a:pt x="191" y="120"/>
                </a:cubicBezTo>
                <a:cubicBezTo>
                  <a:pt x="192" y="119"/>
                  <a:pt x="192" y="119"/>
                  <a:pt x="192" y="118"/>
                </a:cubicBezTo>
                <a:cubicBezTo>
                  <a:pt x="192" y="119"/>
                  <a:pt x="192" y="120"/>
                  <a:pt x="192" y="120"/>
                </a:cubicBezTo>
                <a:cubicBezTo>
                  <a:pt x="193" y="119"/>
                  <a:pt x="197" y="119"/>
                  <a:pt x="196" y="120"/>
                </a:cubicBezTo>
                <a:cubicBezTo>
                  <a:pt x="197" y="120"/>
                  <a:pt x="197" y="119"/>
                  <a:pt x="197" y="119"/>
                </a:cubicBezTo>
                <a:cubicBezTo>
                  <a:pt x="198" y="121"/>
                  <a:pt x="200" y="117"/>
                  <a:pt x="200" y="121"/>
                </a:cubicBezTo>
                <a:cubicBezTo>
                  <a:pt x="202" y="118"/>
                  <a:pt x="202" y="117"/>
                  <a:pt x="203" y="117"/>
                </a:cubicBezTo>
                <a:cubicBezTo>
                  <a:pt x="202" y="119"/>
                  <a:pt x="204" y="117"/>
                  <a:pt x="202" y="120"/>
                </a:cubicBezTo>
                <a:cubicBezTo>
                  <a:pt x="203" y="119"/>
                  <a:pt x="205" y="120"/>
                  <a:pt x="206" y="119"/>
                </a:cubicBezTo>
                <a:cubicBezTo>
                  <a:pt x="205" y="120"/>
                  <a:pt x="205" y="121"/>
                  <a:pt x="206" y="121"/>
                </a:cubicBezTo>
                <a:cubicBezTo>
                  <a:pt x="208" y="117"/>
                  <a:pt x="210" y="124"/>
                  <a:pt x="211" y="119"/>
                </a:cubicBezTo>
                <a:cubicBezTo>
                  <a:pt x="212" y="119"/>
                  <a:pt x="211" y="121"/>
                  <a:pt x="211" y="121"/>
                </a:cubicBezTo>
                <a:cubicBezTo>
                  <a:pt x="211" y="121"/>
                  <a:pt x="212" y="120"/>
                  <a:pt x="212" y="119"/>
                </a:cubicBezTo>
                <a:cubicBezTo>
                  <a:pt x="213" y="118"/>
                  <a:pt x="213" y="118"/>
                  <a:pt x="213" y="117"/>
                </a:cubicBezTo>
                <a:cubicBezTo>
                  <a:pt x="213" y="117"/>
                  <a:pt x="213" y="117"/>
                  <a:pt x="213" y="117"/>
                </a:cubicBezTo>
                <a:cubicBezTo>
                  <a:pt x="213" y="117"/>
                  <a:pt x="213" y="117"/>
                  <a:pt x="213" y="118"/>
                </a:cubicBezTo>
                <a:cubicBezTo>
                  <a:pt x="213" y="117"/>
                  <a:pt x="213" y="117"/>
                  <a:pt x="213" y="117"/>
                </a:cubicBezTo>
                <a:cubicBezTo>
                  <a:pt x="213" y="117"/>
                  <a:pt x="214" y="118"/>
                  <a:pt x="214" y="118"/>
                </a:cubicBezTo>
                <a:cubicBezTo>
                  <a:pt x="214" y="119"/>
                  <a:pt x="215" y="119"/>
                  <a:pt x="215" y="119"/>
                </a:cubicBezTo>
                <a:cubicBezTo>
                  <a:pt x="216" y="120"/>
                  <a:pt x="216" y="120"/>
                  <a:pt x="217" y="120"/>
                </a:cubicBezTo>
                <a:cubicBezTo>
                  <a:pt x="216" y="122"/>
                  <a:pt x="217" y="122"/>
                  <a:pt x="217" y="122"/>
                </a:cubicBezTo>
                <a:cubicBezTo>
                  <a:pt x="218" y="122"/>
                  <a:pt x="219" y="122"/>
                  <a:pt x="219" y="123"/>
                </a:cubicBezTo>
                <a:cubicBezTo>
                  <a:pt x="220" y="122"/>
                  <a:pt x="220" y="121"/>
                  <a:pt x="221" y="121"/>
                </a:cubicBezTo>
                <a:cubicBezTo>
                  <a:pt x="221" y="121"/>
                  <a:pt x="221" y="122"/>
                  <a:pt x="221" y="123"/>
                </a:cubicBezTo>
                <a:cubicBezTo>
                  <a:pt x="221" y="124"/>
                  <a:pt x="220" y="125"/>
                  <a:pt x="221" y="125"/>
                </a:cubicBezTo>
                <a:cubicBezTo>
                  <a:pt x="221" y="124"/>
                  <a:pt x="221" y="125"/>
                  <a:pt x="222" y="125"/>
                </a:cubicBezTo>
                <a:cubicBezTo>
                  <a:pt x="220" y="125"/>
                  <a:pt x="222" y="122"/>
                  <a:pt x="223" y="122"/>
                </a:cubicBezTo>
                <a:cubicBezTo>
                  <a:pt x="221" y="123"/>
                  <a:pt x="222" y="124"/>
                  <a:pt x="222" y="126"/>
                </a:cubicBezTo>
                <a:cubicBezTo>
                  <a:pt x="222" y="125"/>
                  <a:pt x="222" y="127"/>
                  <a:pt x="223" y="126"/>
                </a:cubicBezTo>
                <a:cubicBezTo>
                  <a:pt x="224" y="125"/>
                  <a:pt x="225" y="124"/>
                  <a:pt x="225" y="126"/>
                </a:cubicBezTo>
                <a:cubicBezTo>
                  <a:pt x="224" y="127"/>
                  <a:pt x="225" y="124"/>
                  <a:pt x="224" y="127"/>
                </a:cubicBezTo>
                <a:cubicBezTo>
                  <a:pt x="225" y="127"/>
                  <a:pt x="226" y="126"/>
                  <a:pt x="227" y="124"/>
                </a:cubicBezTo>
                <a:cubicBezTo>
                  <a:pt x="225" y="126"/>
                  <a:pt x="225" y="123"/>
                  <a:pt x="223" y="124"/>
                </a:cubicBezTo>
                <a:cubicBezTo>
                  <a:pt x="225" y="123"/>
                  <a:pt x="223" y="124"/>
                  <a:pt x="223" y="124"/>
                </a:cubicBezTo>
                <a:cubicBezTo>
                  <a:pt x="224" y="122"/>
                  <a:pt x="222" y="123"/>
                  <a:pt x="223" y="122"/>
                </a:cubicBezTo>
                <a:cubicBezTo>
                  <a:pt x="225" y="123"/>
                  <a:pt x="228" y="123"/>
                  <a:pt x="231" y="124"/>
                </a:cubicBezTo>
                <a:cubicBezTo>
                  <a:pt x="234" y="125"/>
                  <a:pt x="237" y="125"/>
                  <a:pt x="240" y="127"/>
                </a:cubicBezTo>
                <a:cubicBezTo>
                  <a:pt x="240" y="126"/>
                  <a:pt x="241" y="126"/>
                  <a:pt x="241" y="126"/>
                </a:cubicBezTo>
                <a:cubicBezTo>
                  <a:pt x="241" y="127"/>
                  <a:pt x="242" y="127"/>
                  <a:pt x="242" y="126"/>
                </a:cubicBezTo>
                <a:cubicBezTo>
                  <a:pt x="242" y="127"/>
                  <a:pt x="243" y="127"/>
                  <a:pt x="243" y="128"/>
                </a:cubicBezTo>
                <a:cubicBezTo>
                  <a:pt x="242" y="128"/>
                  <a:pt x="242" y="127"/>
                  <a:pt x="242" y="128"/>
                </a:cubicBezTo>
                <a:cubicBezTo>
                  <a:pt x="243" y="128"/>
                  <a:pt x="243" y="129"/>
                  <a:pt x="243" y="129"/>
                </a:cubicBezTo>
                <a:cubicBezTo>
                  <a:pt x="243" y="130"/>
                  <a:pt x="243" y="131"/>
                  <a:pt x="244" y="131"/>
                </a:cubicBezTo>
                <a:cubicBezTo>
                  <a:pt x="244" y="130"/>
                  <a:pt x="244" y="130"/>
                  <a:pt x="244" y="129"/>
                </a:cubicBezTo>
                <a:cubicBezTo>
                  <a:pt x="244" y="129"/>
                  <a:pt x="244" y="128"/>
                  <a:pt x="244" y="128"/>
                </a:cubicBezTo>
                <a:cubicBezTo>
                  <a:pt x="244" y="128"/>
                  <a:pt x="245" y="129"/>
                  <a:pt x="245" y="129"/>
                </a:cubicBezTo>
                <a:cubicBezTo>
                  <a:pt x="246" y="128"/>
                  <a:pt x="247" y="128"/>
                  <a:pt x="248" y="127"/>
                </a:cubicBezTo>
                <a:cubicBezTo>
                  <a:pt x="248" y="127"/>
                  <a:pt x="248" y="128"/>
                  <a:pt x="248" y="128"/>
                </a:cubicBezTo>
                <a:cubicBezTo>
                  <a:pt x="248" y="128"/>
                  <a:pt x="247" y="128"/>
                  <a:pt x="247" y="129"/>
                </a:cubicBezTo>
                <a:cubicBezTo>
                  <a:pt x="249" y="129"/>
                  <a:pt x="248" y="126"/>
                  <a:pt x="248" y="126"/>
                </a:cubicBezTo>
                <a:cubicBezTo>
                  <a:pt x="249" y="127"/>
                  <a:pt x="248" y="129"/>
                  <a:pt x="248" y="129"/>
                </a:cubicBezTo>
                <a:cubicBezTo>
                  <a:pt x="249" y="129"/>
                  <a:pt x="249" y="127"/>
                  <a:pt x="249" y="126"/>
                </a:cubicBezTo>
                <a:cubicBezTo>
                  <a:pt x="249" y="129"/>
                  <a:pt x="250" y="129"/>
                  <a:pt x="251" y="131"/>
                </a:cubicBezTo>
                <a:cubicBezTo>
                  <a:pt x="251" y="129"/>
                  <a:pt x="252" y="133"/>
                  <a:pt x="252" y="130"/>
                </a:cubicBezTo>
                <a:cubicBezTo>
                  <a:pt x="253" y="131"/>
                  <a:pt x="254" y="130"/>
                  <a:pt x="254" y="129"/>
                </a:cubicBezTo>
                <a:cubicBezTo>
                  <a:pt x="254" y="127"/>
                  <a:pt x="255" y="126"/>
                  <a:pt x="255" y="127"/>
                </a:cubicBezTo>
                <a:cubicBezTo>
                  <a:pt x="256" y="129"/>
                  <a:pt x="255" y="126"/>
                  <a:pt x="255" y="128"/>
                </a:cubicBezTo>
                <a:cubicBezTo>
                  <a:pt x="256" y="129"/>
                  <a:pt x="256" y="128"/>
                  <a:pt x="257" y="127"/>
                </a:cubicBezTo>
                <a:cubicBezTo>
                  <a:pt x="257" y="128"/>
                  <a:pt x="257" y="129"/>
                  <a:pt x="258" y="129"/>
                </a:cubicBezTo>
                <a:cubicBezTo>
                  <a:pt x="258" y="127"/>
                  <a:pt x="260" y="129"/>
                  <a:pt x="260" y="126"/>
                </a:cubicBezTo>
                <a:cubicBezTo>
                  <a:pt x="260" y="126"/>
                  <a:pt x="260" y="127"/>
                  <a:pt x="260" y="125"/>
                </a:cubicBezTo>
                <a:cubicBezTo>
                  <a:pt x="260" y="125"/>
                  <a:pt x="260" y="125"/>
                  <a:pt x="260" y="125"/>
                </a:cubicBezTo>
                <a:cubicBezTo>
                  <a:pt x="260" y="126"/>
                  <a:pt x="261" y="126"/>
                  <a:pt x="261" y="127"/>
                </a:cubicBezTo>
                <a:cubicBezTo>
                  <a:pt x="262" y="126"/>
                  <a:pt x="263" y="128"/>
                  <a:pt x="263" y="127"/>
                </a:cubicBezTo>
                <a:cubicBezTo>
                  <a:pt x="263" y="126"/>
                  <a:pt x="263" y="126"/>
                  <a:pt x="262" y="125"/>
                </a:cubicBezTo>
                <a:cubicBezTo>
                  <a:pt x="262" y="125"/>
                  <a:pt x="262" y="125"/>
                  <a:pt x="262" y="125"/>
                </a:cubicBezTo>
                <a:cubicBezTo>
                  <a:pt x="261" y="125"/>
                  <a:pt x="262" y="126"/>
                  <a:pt x="262" y="126"/>
                </a:cubicBezTo>
                <a:cubicBezTo>
                  <a:pt x="261" y="126"/>
                  <a:pt x="261" y="125"/>
                  <a:pt x="261" y="124"/>
                </a:cubicBezTo>
                <a:cubicBezTo>
                  <a:pt x="263" y="125"/>
                  <a:pt x="262" y="121"/>
                  <a:pt x="264" y="125"/>
                </a:cubicBezTo>
                <a:cubicBezTo>
                  <a:pt x="263" y="122"/>
                  <a:pt x="264" y="121"/>
                  <a:pt x="263" y="121"/>
                </a:cubicBezTo>
                <a:cubicBezTo>
                  <a:pt x="263" y="124"/>
                  <a:pt x="263" y="120"/>
                  <a:pt x="263" y="122"/>
                </a:cubicBezTo>
                <a:cubicBezTo>
                  <a:pt x="263" y="122"/>
                  <a:pt x="263" y="123"/>
                  <a:pt x="263" y="123"/>
                </a:cubicBezTo>
                <a:cubicBezTo>
                  <a:pt x="263" y="123"/>
                  <a:pt x="262" y="122"/>
                  <a:pt x="262" y="122"/>
                </a:cubicBezTo>
                <a:cubicBezTo>
                  <a:pt x="262" y="121"/>
                  <a:pt x="263" y="120"/>
                  <a:pt x="263" y="120"/>
                </a:cubicBezTo>
                <a:cubicBezTo>
                  <a:pt x="264" y="119"/>
                  <a:pt x="265" y="119"/>
                  <a:pt x="265" y="119"/>
                </a:cubicBezTo>
                <a:cubicBezTo>
                  <a:pt x="267" y="122"/>
                  <a:pt x="267" y="119"/>
                  <a:pt x="268" y="121"/>
                </a:cubicBezTo>
                <a:cubicBezTo>
                  <a:pt x="268" y="121"/>
                  <a:pt x="268" y="122"/>
                  <a:pt x="268" y="122"/>
                </a:cubicBezTo>
                <a:cubicBezTo>
                  <a:pt x="268" y="122"/>
                  <a:pt x="268" y="123"/>
                  <a:pt x="269" y="123"/>
                </a:cubicBezTo>
                <a:cubicBezTo>
                  <a:pt x="269" y="123"/>
                  <a:pt x="270" y="123"/>
                  <a:pt x="269" y="122"/>
                </a:cubicBezTo>
                <a:cubicBezTo>
                  <a:pt x="267" y="123"/>
                  <a:pt x="269" y="119"/>
                  <a:pt x="268" y="119"/>
                </a:cubicBezTo>
                <a:cubicBezTo>
                  <a:pt x="270" y="120"/>
                  <a:pt x="269" y="119"/>
                  <a:pt x="269" y="117"/>
                </a:cubicBezTo>
                <a:cubicBezTo>
                  <a:pt x="270" y="120"/>
                  <a:pt x="269" y="115"/>
                  <a:pt x="271" y="118"/>
                </a:cubicBezTo>
                <a:cubicBezTo>
                  <a:pt x="270" y="117"/>
                  <a:pt x="270" y="118"/>
                  <a:pt x="270" y="119"/>
                </a:cubicBezTo>
                <a:cubicBezTo>
                  <a:pt x="271" y="120"/>
                  <a:pt x="272" y="118"/>
                  <a:pt x="271" y="116"/>
                </a:cubicBezTo>
                <a:cubicBezTo>
                  <a:pt x="272" y="117"/>
                  <a:pt x="272" y="118"/>
                  <a:pt x="272" y="118"/>
                </a:cubicBezTo>
                <a:cubicBezTo>
                  <a:pt x="272" y="115"/>
                  <a:pt x="274" y="115"/>
                  <a:pt x="275" y="115"/>
                </a:cubicBezTo>
                <a:cubicBezTo>
                  <a:pt x="275" y="114"/>
                  <a:pt x="273" y="112"/>
                  <a:pt x="274" y="112"/>
                </a:cubicBezTo>
                <a:cubicBezTo>
                  <a:pt x="274" y="112"/>
                  <a:pt x="274" y="112"/>
                  <a:pt x="275" y="112"/>
                </a:cubicBezTo>
                <a:cubicBezTo>
                  <a:pt x="274" y="113"/>
                  <a:pt x="274" y="112"/>
                  <a:pt x="275" y="113"/>
                </a:cubicBezTo>
                <a:cubicBezTo>
                  <a:pt x="274" y="112"/>
                  <a:pt x="277" y="115"/>
                  <a:pt x="277" y="114"/>
                </a:cubicBezTo>
                <a:cubicBezTo>
                  <a:pt x="275" y="113"/>
                  <a:pt x="276" y="113"/>
                  <a:pt x="277" y="113"/>
                </a:cubicBezTo>
                <a:cubicBezTo>
                  <a:pt x="277" y="112"/>
                  <a:pt x="275" y="112"/>
                  <a:pt x="275" y="111"/>
                </a:cubicBezTo>
                <a:cubicBezTo>
                  <a:pt x="277" y="113"/>
                  <a:pt x="276" y="111"/>
                  <a:pt x="276" y="111"/>
                </a:cubicBezTo>
                <a:cubicBezTo>
                  <a:pt x="276" y="111"/>
                  <a:pt x="277" y="112"/>
                  <a:pt x="277" y="112"/>
                </a:cubicBezTo>
                <a:cubicBezTo>
                  <a:pt x="276" y="111"/>
                  <a:pt x="278" y="111"/>
                  <a:pt x="278" y="111"/>
                </a:cubicBezTo>
                <a:cubicBezTo>
                  <a:pt x="276" y="109"/>
                  <a:pt x="279" y="110"/>
                  <a:pt x="278" y="109"/>
                </a:cubicBezTo>
                <a:cubicBezTo>
                  <a:pt x="277" y="109"/>
                  <a:pt x="277" y="108"/>
                  <a:pt x="277" y="108"/>
                </a:cubicBezTo>
                <a:cubicBezTo>
                  <a:pt x="278" y="108"/>
                  <a:pt x="280" y="111"/>
                  <a:pt x="280" y="111"/>
                </a:cubicBezTo>
                <a:cubicBezTo>
                  <a:pt x="280" y="110"/>
                  <a:pt x="281" y="110"/>
                  <a:pt x="281" y="110"/>
                </a:cubicBezTo>
                <a:cubicBezTo>
                  <a:pt x="281" y="110"/>
                  <a:pt x="282" y="111"/>
                  <a:pt x="282" y="111"/>
                </a:cubicBezTo>
                <a:cubicBezTo>
                  <a:pt x="283" y="110"/>
                  <a:pt x="283" y="109"/>
                  <a:pt x="282" y="108"/>
                </a:cubicBezTo>
                <a:cubicBezTo>
                  <a:pt x="284" y="108"/>
                  <a:pt x="285" y="108"/>
                  <a:pt x="286" y="107"/>
                </a:cubicBezTo>
                <a:cubicBezTo>
                  <a:pt x="285" y="106"/>
                  <a:pt x="286" y="105"/>
                  <a:pt x="287" y="105"/>
                </a:cubicBezTo>
                <a:cubicBezTo>
                  <a:pt x="288" y="104"/>
                  <a:pt x="289" y="104"/>
                  <a:pt x="288" y="102"/>
                </a:cubicBezTo>
                <a:cubicBezTo>
                  <a:pt x="288" y="102"/>
                  <a:pt x="289" y="103"/>
                  <a:pt x="290" y="103"/>
                </a:cubicBezTo>
                <a:cubicBezTo>
                  <a:pt x="289" y="102"/>
                  <a:pt x="289" y="102"/>
                  <a:pt x="289" y="102"/>
                </a:cubicBezTo>
                <a:cubicBezTo>
                  <a:pt x="291" y="103"/>
                  <a:pt x="288" y="100"/>
                  <a:pt x="291" y="101"/>
                </a:cubicBezTo>
                <a:cubicBezTo>
                  <a:pt x="288" y="100"/>
                  <a:pt x="290" y="100"/>
                  <a:pt x="288" y="99"/>
                </a:cubicBezTo>
                <a:cubicBezTo>
                  <a:pt x="288" y="99"/>
                  <a:pt x="289" y="99"/>
                  <a:pt x="288" y="98"/>
                </a:cubicBezTo>
                <a:cubicBezTo>
                  <a:pt x="289" y="99"/>
                  <a:pt x="290" y="100"/>
                  <a:pt x="290" y="99"/>
                </a:cubicBezTo>
                <a:cubicBezTo>
                  <a:pt x="288" y="98"/>
                  <a:pt x="292" y="99"/>
                  <a:pt x="290" y="98"/>
                </a:cubicBezTo>
                <a:cubicBezTo>
                  <a:pt x="290" y="99"/>
                  <a:pt x="287" y="97"/>
                  <a:pt x="288" y="97"/>
                </a:cubicBezTo>
                <a:cubicBezTo>
                  <a:pt x="291" y="99"/>
                  <a:pt x="288" y="97"/>
                  <a:pt x="288" y="96"/>
                </a:cubicBezTo>
                <a:cubicBezTo>
                  <a:pt x="289" y="98"/>
                  <a:pt x="290" y="97"/>
                  <a:pt x="291" y="98"/>
                </a:cubicBezTo>
                <a:cubicBezTo>
                  <a:pt x="290" y="97"/>
                  <a:pt x="292" y="97"/>
                  <a:pt x="291" y="96"/>
                </a:cubicBezTo>
                <a:cubicBezTo>
                  <a:pt x="292" y="97"/>
                  <a:pt x="292" y="98"/>
                  <a:pt x="293" y="97"/>
                </a:cubicBezTo>
                <a:cubicBezTo>
                  <a:pt x="292" y="97"/>
                  <a:pt x="292" y="97"/>
                  <a:pt x="293" y="97"/>
                </a:cubicBezTo>
                <a:cubicBezTo>
                  <a:pt x="290" y="96"/>
                  <a:pt x="290" y="95"/>
                  <a:pt x="290" y="93"/>
                </a:cubicBezTo>
                <a:cubicBezTo>
                  <a:pt x="290" y="94"/>
                  <a:pt x="291" y="94"/>
                  <a:pt x="291" y="94"/>
                </a:cubicBezTo>
                <a:cubicBezTo>
                  <a:pt x="291" y="94"/>
                  <a:pt x="290" y="94"/>
                  <a:pt x="291" y="94"/>
                </a:cubicBezTo>
                <a:cubicBezTo>
                  <a:pt x="292" y="95"/>
                  <a:pt x="292" y="95"/>
                  <a:pt x="292" y="95"/>
                </a:cubicBezTo>
                <a:cubicBezTo>
                  <a:pt x="291" y="94"/>
                  <a:pt x="291" y="95"/>
                  <a:pt x="292" y="96"/>
                </a:cubicBezTo>
                <a:cubicBezTo>
                  <a:pt x="292" y="96"/>
                  <a:pt x="293" y="96"/>
                  <a:pt x="293" y="97"/>
                </a:cubicBezTo>
                <a:cubicBezTo>
                  <a:pt x="293" y="96"/>
                  <a:pt x="294" y="96"/>
                  <a:pt x="292" y="95"/>
                </a:cubicBezTo>
                <a:cubicBezTo>
                  <a:pt x="292" y="93"/>
                  <a:pt x="295" y="96"/>
                  <a:pt x="295" y="95"/>
                </a:cubicBezTo>
                <a:cubicBezTo>
                  <a:pt x="294" y="95"/>
                  <a:pt x="292" y="93"/>
                  <a:pt x="291" y="92"/>
                </a:cubicBezTo>
                <a:cubicBezTo>
                  <a:pt x="293" y="93"/>
                  <a:pt x="293" y="92"/>
                  <a:pt x="292" y="91"/>
                </a:cubicBezTo>
                <a:cubicBezTo>
                  <a:pt x="292" y="91"/>
                  <a:pt x="292" y="91"/>
                  <a:pt x="292" y="91"/>
                </a:cubicBezTo>
                <a:cubicBezTo>
                  <a:pt x="293" y="92"/>
                  <a:pt x="294" y="91"/>
                  <a:pt x="295" y="92"/>
                </a:cubicBezTo>
                <a:cubicBezTo>
                  <a:pt x="294" y="92"/>
                  <a:pt x="296" y="94"/>
                  <a:pt x="293" y="93"/>
                </a:cubicBezTo>
                <a:cubicBezTo>
                  <a:pt x="295" y="94"/>
                  <a:pt x="294" y="94"/>
                  <a:pt x="295" y="95"/>
                </a:cubicBezTo>
                <a:cubicBezTo>
                  <a:pt x="295" y="95"/>
                  <a:pt x="295" y="94"/>
                  <a:pt x="296" y="95"/>
                </a:cubicBezTo>
                <a:cubicBezTo>
                  <a:pt x="296" y="95"/>
                  <a:pt x="296" y="95"/>
                  <a:pt x="296" y="95"/>
                </a:cubicBezTo>
                <a:cubicBezTo>
                  <a:pt x="297" y="94"/>
                  <a:pt x="296" y="93"/>
                  <a:pt x="295" y="92"/>
                </a:cubicBezTo>
                <a:cubicBezTo>
                  <a:pt x="298" y="94"/>
                  <a:pt x="297" y="91"/>
                  <a:pt x="297" y="90"/>
                </a:cubicBezTo>
                <a:cubicBezTo>
                  <a:pt x="296" y="91"/>
                  <a:pt x="296" y="88"/>
                  <a:pt x="295" y="89"/>
                </a:cubicBezTo>
                <a:cubicBezTo>
                  <a:pt x="297" y="90"/>
                  <a:pt x="294" y="89"/>
                  <a:pt x="293" y="89"/>
                </a:cubicBezTo>
                <a:cubicBezTo>
                  <a:pt x="294" y="87"/>
                  <a:pt x="295" y="85"/>
                  <a:pt x="295" y="83"/>
                </a:cubicBezTo>
                <a:cubicBezTo>
                  <a:pt x="296" y="82"/>
                  <a:pt x="296" y="81"/>
                  <a:pt x="296" y="80"/>
                </a:cubicBezTo>
                <a:cubicBezTo>
                  <a:pt x="297" y="79"/>
                  <a:pt x="297" y="78"/>
                  <a:pt x="297" y="76"/>
                </a:cubicBezTo>
                <a:cubicBezTo>
                  <a:pt x="300" y="76"/>
                  <a:pt x="302" y="76"/>
                  <a:pt x="303" y="75"/>
                </a:cubicBezTo>
                <a:cubicBezTo>
                  <a:pt x="303" y="73"/>
                  <a:pt x="302" y="72"/>
                  <a:pt x="302" y="71"/>
                </a:cubicBezTo>
                <a:cubicBezTo>
                  <a:pt x="302" y="71"/>
                  <a:pt x="301" y="70"/>
                  <a:pt x="301" y="69"/>
                </a:cubicBezTo>
                <a:cubicBezTo>
                  <a:pt x="301" y="68"/>
                  <a:pt x="301" y="68"/>
                  <a:pt x="300" y="67"/>
                </a:cubicBezTo>
                <a:cubicBezTo>
                  <a:pt x="300" y="67"/>
                  <a:pt x="299" y="66"/>
                  <a:pt x="299" y="66"/>
                </a:cubicBezTo>
                <a:cubicBezTo>
                  <a:pt x="299" y="65"/>
                  <a:pt x="300" y="65"/>
                  <a:pt x="300" y="65"/>
                </a:cubicBezTo>
                <a:cubicBezTo>
                  <a:pt x="299" y="65"/>
                  <a:pt x="300" y="64"/>
                  <a:pt x="300" y="64"/>
                </a:cubicBezTo>
                <a:cubicBezTo>
                  <a:pt x="297" y="65"/>
                  <a:pt x="300" y="62"/>
                  <a:pt x="299" y="63"/>
                </a:cubicBezTo>
                <a:cubicBezTo>
                  <a:pt x="299" y="63"/>
                  <a:pt x="298" y="63"/>
                  <a:pt x="298" y="63"/>
                </a:cubicBezTo>
                <a:cubicBezTo>
                  <a:pt x="298" y="63"/>
                  <a:pt x="297" y="63"/>
                  <a:pt x="297" y="63"/>
                </a:cubicBezTo>
                <a:cubicBezTo>
                  <a:pt x="299" y="62"/>
                  <a:pt x="297" y="62"/>
                  <a:pt x="297" y="62"/>
                </a:cubicBezTo>
                <a:cubicBezTo>
                  <a:pt x="297" y="62"/>
                  <a:pt x="298" y="61"/>
                  <a:pt x="298" y="61"/>
                </a:cubicBezTo>
                <a:cubicBezTo>
                  <a:pt x="295" y="62"/>
                  <a:pt x="297" y="62"/>
                  <a:pt x="296" y="63"/>
                </a:cubicBezTo>
                <a:cubicBezTo>
                  <a:pt x="295" y="62"/>
                  <a:pt x="294" y="62"/>
                  <a:pt x="293" y="62"/>
                </a:cubicBezTo>
                <a:cubicBezTo>
                  <a:pt x="294" y="62"/>
                  <a:pt x="294" y="62"/>
                  <a:pt x="295" y="62"/>
                </a:cubicBezTo>
                <a:cubicBezTo>
                  <a:pt x="295" y="61"/>
                  <a:pt x="293" y="62"/>
                  <a:pt x="293" y="61"/>
                </a:cubicBezTo>
                <a:cubicBezTo>
                  <a:pt x="295" y="61"/>
                  <a:pt x="294" y="60"/>
                  <a:pt x="294" y="59"/>
                </a:cubicBezTo>
                <a:cubicBezTo>
                  <a:pt x="294" y="60"/>
                  <a:pt x="296" y="59"/>
                  <a:pt x="297" y="58"/>
                </a:cubicBezTo>
                <a:cubicBezTo>
                  <a:pt x="297" y="58"/>
                  <a:pt x="297" y="56"/>
                  <a:pt x="296" y="57"/>
                </a:cubicBezTo>
                <a:cubicBezTo>
                  <a:pt x="296" y="58"/>
                  <a:pt x="295" y="59"/>
                  <a:pt x="293" y="60"/>
                </a:cubicBezTo>
                <a:cubicBezTo>
                  <a:pt x="294" y="58"/>
                  <a:pt x="294" y="59"/>
                  <a:pt x="296" y="58"/>
                </a:cubicBezTo>
                <a:cubicBezTo>
                  <a:pt x="296" y="57"/>
                  <a:pt x="296" y="56"/>
                  <a:pt x="296" y="56"/>
                </a:cubicBezTo>
                <a:cubicBezTo>
                  <a:pt x="294" y="57"/>
                  <a:pt x="296" y="55"/>
                  <a:pt x="294" y="56"/>
                </a:cubicBezTo>
                <a:cubicBezTo>
                  <a:pt x="294" y="56"/>
                  <a:pt x="293" y="58"/>
                  <a:pt x="292" y="58"/>
                </a:cubicBezTo>
                <a:cubicBezTo>
                  <a:pt x="294" y="56"/>
                  <a:pt x="294" y="55"/>
                  <a:pt x="294" y="54"/>
                </a:cubicBezTo>
                <a:cubicBezTo>
                  <a:pt x="296" y="53"/>
                  <a:pt x="295" y="54"/>
                  <a:pt x="297" y="52"/>
                </a:cubicBezTo>
                <a:cubicBezTo>
                  <a:pt x="296" y="52"/>
                  <a:pt x="296" y="51"/>
                  <a:pt x="295" y="52"/>
                </a:cubicBezTo>
                <a:cubicBezTo>
                  <a:pt x="295" y="53"/>
                  <a:pt x="295" y="53"/>
                  <a:pt x="295" y="53"/>
                </a:cubicBezTo>
                <a:cubicBezTo>
                  <a:pt x="294" y="53"/>
                  <a:pt x="294" y="51"/>
                  <a:pt x="296" y="51"/>
                </a:cubicBezTo>
                <a:cubicBezTo>
                  <a:pt x="295" y="50"/>
                  <a:pt x="295" y="50"/>
                  <a:pt x="295" y="50"/>
                </a:cubicBezTo>
                <a:cubicBezTo>
                  <a:pt x="294" y="51"/>
                  <a:pt x="294" y="51"/>
                  <a:pt x="293" y="50"/>
                </a:cubicBezTo>
                <a:cubicBezTo>
                  <a:pt x="293" y="50"/>
                  <a:pt x="293" y="49"/>
                  <a:pt x="291" y="50"/>
                </a:cubicBezTo>
                <a:cubicBezTo>
                  <a:pt x="293" y="48"/>
                  <a:pt x="291" y="50"/>
                  <a:pt x="291" y="50"/>
                </a:cubicBezTo>
                <a:cubicBezTo>
                  <a:pt x="292" y="49"/>
                  <a:pt x="292" y="48"/>
                  <a:pt x="293" y="47"/>
                </a:cubicBezTo>
                <a:cubicBezTo>
                  <a:pt x="292" y="47"/>
                  <a:pt x="291" y="47"/>
                  <a:pt x="290" y="48"/>
                </a:cubicBezTo>
                <a:cubicBezTo>
                  <a:pt x="289" y="49"/>
                  <a:pt x="291" y="48"/>
                  <a:pt x="290" y="49"/>
                </a:cubicBezTo>
                <a:cubicBezTo>
                  <a:pt x="290" y="49"/>
                  <a:pt x="289" y="49"/>
                  <a:pt x="289" y="49"/>
                </a:cubicBezTo>
                <a:cubicBezTo>
                  <a:pt x="290" y="47"/>
                  <a:pt x="292" y="46"/>
                  <a:pt x="291" y="47"/>
                </a:cubicBezTo>
                <a:cubicBezTo>
                  <a:pt x="290" y="46"/>
                  <a:pt x="289" y="50"/>
                  <a:pt x="288" y="49"/>
                </a:cubicBezTo>
                <a:cubicBezTo>
                  <a:pt x="288" y="48"/>
                  <a:pt x="288" y="47"/>
                  <a:pt x="289" y="47"/>
                </a:cubicBezTo>
                <a:cubicBezTo>
                  <a:pt x="289" y="47"/>
                  <a:pt x="289" y="47"/>
                  <a:pt x="290" y="46"/>
                </a:cubicBezTo>
                <a:cubicBezTo>
                  <a:pt x="288" y="45"/>
                  <a:pt x="286" y="47"/>
                  <a:pt x="287" y="45"/>
                </a:cubicBezTo>
                <a:cubicBezTo>
                  <a:pt x="286" y="45"/>
                  <a:pt x="285" y="48"/>
                  <a:pt x="284" y="48"/>
                </a:cubicBezTo>
                <a:cubicBezTo>
                  <a:pt x="284" y="48"/>
                  <a:pt x="284" y="47"/>
                  <a:pt x="284" y="47"/>
                </a:cubicBezTo>
                <a:cubicBezTo>
                  <a:pt x="285" y="46"/>
                  <a:pt x="284" y="48"/>
                  <a:pt x="285" y="47"/>
                </a:cubicBezTo>
                <a:cubicBezTo>
                  <a:pt x="285" y="46"/>
                  <a:pt x="286" y="46"/>
                  <a:pt x="286" y="46"/>
                </a:cubicBezTo>
                <a:cubicBezTo>
                  <a:pt x="285" y="46"/>
                  <a:pt x="285" y="45"/>
                  <a:pt x="285" y="44"/>
                </a:cubicBezTo>
                <a:cubicBezTo>
                  <a:pt x="285" y="45"/>
                  <a:pt x="284" y="45"/>
                  <a:pt x="284" y="46"/>
                </a:cubicBezTo>
                <a:cubicBezTo>
                  <a:pt x="284" y="45"/>
                  <a:pt x="285" y="45"/>
                  <a:pt x="285" y="44"/>
                </a:cubicBezTo>
                <a:cubicBezTo>
                  <a:pt x="284" y="44"/>
                  <a:pt x="283" y="44"/>
                  <a:pt x="284" y="43"/>
                </a:cubicBezTo>
                <a:cubicBezTo>
                  <a:pt x="281" y="44"/>
                  <a:pt x="281" y="41"/>
                  <a:pt x="279" y="43"/>
                </a:cubicBezTo>
                <a:cubicBezTo>
                  <a:pt x="279" y="44"/>
                  <a:pt x="279" y="44"/>
                  <a:pt x="279" y="44"/>
                </a:cubicBezTo>
                <a:cubicBezTo>
                  <a:pt x="278" y="45"/>
                  <a:pt x="278" y="45"/>
                  <a:pt x="277" y="46"/>
                </a:cubicBezTo>
                <a:cubicBezTo>
                  <a:pt x="277" y="45"/>
                  <a:pt x="279" y="43"/>
                  <a:pt x="279" y="43"/>
                </a:cubicBezTo>
                <a:cubicBezTo>
                  <a:pt x="277" y="45"/>
                  <a:pt x="278" y="43"/>
                  <a:pt x="278" y="42"/>
                </a:cubicBezTo>
                <a:cubicBezTo>
                  <a:pt x="277" y="43"/>
                  <a:pt x="276" y="42"/>
                  <a:pt x="275" y="44"/>
                </a:cubicBezTo>
                <a:cubicBezTo>
                  <a:pt x="275" y="41"/>
                  <a:pt x="272" y="41"/>
                  <a:pt x="275" y="36"/>
                </a:cubicBezTo>
                <a:cubicBezTo>
                  <a:pt x="273" y="36"/>
                  <a:pt x="272" y="36"/>
                  <a:pt x="271" y="37"/>
                </a:cubicBezTo>
                <a:cubicBezTo>
                  <a:pt x="270" y="37"/>
                  <a:pt x="269" y="37"/>
                  <a:pt x="268" y="36"/>
                </a:cubicBezTo>
                <a:cubicBezTo>
                  <a:pt x="267" y="38"/>
                  <a:pt x="268" y="36"/>
                  <a:pt x="268" y="36"/>
                </a:cubicBezTo>
                <a:cubicBezTo>
                  <a:pt x="267" y="36"/>
                  <a:pt x="267" y="37"/>
                  <a:pt x="267" y="37"/>
                </a:cubicBezTo>
                <a:cubicBezTo>
                  <a:pt x="267" y="36"/>
                  <a:pt x="266" y="36"/>
                  <a:pt x="266" y="35"/>
                </a:cubicBezTo>
                <a:cubicBezTo>
                  <a:pt x="266" y="36"/>
                  <a:pt x="264" y="36"/>
                  <a:pt x="263" y="36"/>
                </a:cubicBezTo>
                <a:cubicBezTo>
                  <a:pt x="262" y="36"/>
                  <a:pt x="261" y="36"/>
                  <a:pt x="261" y="35"/>
                </a:cubicBezTo>
                <a:cubicBezTo>
                  <a:pt x="261" y="35"/>
                  <a:pt x="260" y="36"/>
                  <a:pt x="260" y="36"/>
                </a:cubicBezTo>
                <a:cubicBezTo>
                  <a:pt x="260" y="35"/>
                  <a:pt x="259" y="36"/>
                  <a:pt x="258" y="36"/>
                </a:cubicBezTo>
                <a:cubicBezTo>
                  <a:pt x="257" y="36"/>
                  <a:pt x="256" y="36"/>
                  <a:pt x="255" y="35"/>
                </a:cubicBezTo>
                <a:cubicBezTo>
                  <a:pt x="255" y="36"/>
                  <a:pt x="255" y="37"/>
                  <a:pt x="254" y="38"/>
                </a:cubicBezTo>
                <a:cubicBezTo>
                  <a:pt x="254" y="38"/>
                  <a:pt x="254" y="39"/>
                  <a:pt x="253" y="39"/>
                </a:cubicBezTo>
                <a:cubicBezTo>
                  <a:pt x="254" y="37"/>
                  <a:pt x="252" y="39"/>
                  <a:pt x="253" y="36"/>
                </a:cubicBezTo>
                <a:cubicBezTo>
                  <a:pt x="252" y="37"/>
                  <a:pt x="252" y="37"/>
                  <a:pt x="251" y="37"/>
                </a:cubicBezTo>
                <a:cubicBezTo>
                  <a:pt x="250" y="37"/>
                  <a:pt x="249" y="37"/>
                  <a:pt x="249" y="38"/>
                </a:cubicBezTo>
                <a:cubicBezTo>
                  <a:pt x="249" y="38"/>
                  <a:pt x="249" y="38"/>
                  <a:pt x="249" y="38"/>
                </a:cubicBezTo>
                <a:cubicBezTo>
                  <a:pt x="249" y="38"/>
                  <a:pt x="249" y="38"/>
                  <a:pt x="249" y="38"/>
                </a:cubicBezTo>
                <a:cubicBezTo>
                  <a:pt x="249" y="37"/>
                  <a:pt x="249" y="37"/>
                  <a:pt x="249" y="37"/>
                </a:cubicBezTo>
                <a:cubicBezTo>
                  <a:pt x="249" y="37"/>
                  <a:pt x="249" y="37"/>
                  <a:pt x="249" y="37"/>
                </a:cubicBezTo>
                <a:cubicBezTo>
                  <a:pt x="249" y="37"/>
                  <a:pt x="249" y="37"/>
                  <a:pt x="248" y="37"/>
                </a:cubicBezTo>
                <a:cubicBezTo>
                  <a:pt x="248" y="37"/>
                  <a:pt x="248" y="37"/>
                  <a:pt x="248" y="37"/>
                </a:cubicBezTo>
                <a:cubicBezTo>
                  <a:pt x="248" y="36"/>
                  <a:pt x="249" y="36"/>
                  <a:pt x="249" y="36"/>
                </a:cubicBezTo>
                <a:cubicBezTo>
                  <a:pt x="249" y="36"/>
                  <a:pt x="248" y="36"/>
                  <a:pt x="248" y="36"/>
                </a:cubicBezTo>
                <a:cubicBezTo>
                  <a:pt x="248" y="36"/>
                  <a:pt x="248" y="36"/>
                  <a:pt x="248" y="36"/>
                </a:cubicBezTo>
                <a:cubicBezTo>
                  <a:pt x="250" y="35"/>
                  <a:pt x="248" y="36"/>
                  <a:pt x="249" y="35"/>
                </a:cubicBezTo>
                <a:cubicBezTo>
                  <a:pt x="248" y="35"/>
                  <a:pt x="248" y="36"/>
                  <a:pt x="247" y="36"/>
                </a:cubicBezTo>
                <a:cubicBezTo>
                  <a:pt x="247" y="36"/>
                  <a:pt x="249" y="35"/>
                  <a:pt x="249" y="35"/>
                </a:cubicBezTo>
                <a:cubicBezTo>
                  <a:pt x="247" y="35"/>
                  <a:pt x="247" y="35"/>
                  <a:pt x="247" y="34"/>
                </a:cubicBezTo>
                <a:cubicBezTo>
                  <a:pt x="247" y="33"/>
                  <a:pt x="247" y="33"/>
                  <a:pt x="246" y="35"/>
                </a:cubicBezTo>
                <a:cubicBezTo>
                  <a:pt x="246" y="33"/>
                  <a:pt x="246" y="34"/>
                  <a:pt x="245" y="34"/>
                </a:cubicBezTo>
                <a:cubicBezTo>
                  <a:pt x="245" y="34"/>
                  <a:pt x="244" y="34"/>
                  <a:pt x="245" y="32"/>
                </a:cubicBezTo>
                <a:cubicBezTo>
                  <a:pt x="244" y="35"/>
                  <a:pt x="245" y="31"/>
                  <a:pt x="243" y="34"/>
                </a:cubicBezTo>
                <a:cubicBezTo>
                  <a:pt x="243" y="34"/>
                  <a:pt x="244" y="32"/>
                  <a:pt x="243" y="34"/>
                </a:cubicBezTo>
                <a:cubicBezTo>
                  <a:pt x="244" y="33"/>
                  <a:pt x="245" y="31"/>
                  <a:pt x="244" y="31"/>
                </a:cubicBezTo>
                <a:cubicBezTo>
                  <a:pt x="244" y="31"/>
                  <a:pt x="244" y="33"/>
                  <a:pt x="243" y="33"/>
                </a:cubicBezTo>
                <a:cubicBezTo>
                  <a:pt x="244" y="32"/>
                  <a:pt x="243" y="33"/>
                  <a:pt x="243" y="34"/>
                </a:cubicBezTo>
                <a:cubicBezTo>
                  <a:pt x="244" y="31"/>
                  <a:pt x="243" y="33"/>
                  <a:pt x="243" y="32"/>
                </a:cubicBezTo>
                <a:cubicBezTo>
                  <a:pt x="243" y="33"/>
                  <a:pt x="243" y="33"/>
                  <a:pt x="243" y="34"/>
                </a:cubicBezTo>
                <a:cubicBezTo>
                  <a:pt x="243" y="34"/>
                  <a:pt x="243" y="31"/>
                  <a:pt x="242" y="34"/>
                </a:cubicBezTo>
                <a:cubicBezTo>
                  <a:pt x="243" y="30"/>
                  <a:pt x="243" y="31"/>
                  <a:pt x="242" y="33"/>
                </a:cubicBezTo>
                <a:cubicBezTo>
                  <a:pt x="242" y="32"/>
                  <a:pt x="243" y="31"/>
                  <a:pt x="243" y="31"/>
                </a:cubicBezTo>
                <a:cubicBezTo>
                  <a:pt x="242" y="33"/>
                  <a:pt x="243" y="29"/>
                  <a:pt x="242" y="30"/>
                </a:cubicBezTo>
                <a:cubicBezTo>
                  <a:pt x="242" y="31"/>
                  <a:pt x="242" y="31"/>
                  <a:pt x="242" y="32"/>
                </a:cubicBezTo>
                <a:cubicBezTo>
                  <a:pt x="242" y="31"/>
                  <a:pt x="242" y="32"/>
                  <a:pt x="241" y="33"/>
                </a:cubicBezTo>
                <a:cubicBezTo>
                  <a:pt x="242" y="31"/>
                  <a:pt x="242" y="31"/>
                  <a:pt x="242" y="30"/>
                </a:cubicBezTo>
                <a:cubicBezTo>
                  <a:pt x="242" y="29"/>
                  <a:pt x="241" y="34"/>
                  <a:pt x="242" y="31"/>
                </a:cubicBezTo>
                <a:cubicBezTo>
                  <a:pt x="242" y="30"/>
                  <a:pt x="241" y="32"/>
                  <a:pt x="241" y="31"/>
                </a:cubicBezTo>
                <a:cubicBezTo>
                  <a:pt x="241" y="33"/>
                  <a:pt x="241" y="34"/>
                  <a:pt x="240" y="35"/>
                </a:cubicBezTo>
                <a:cubicBezTo>
                  <a:pt x="241" y="34"/>
                  <a:pt x="241" y="34"/>
                  <a:pt x="241" y="34"/>
                </a:cubicBezTo>
                <a:cubicBezTo>
                  <a:pt x="241" y="32"/>
                  <a:pt x="241" y="32"/>
                  <a:pt x="241" y="31"/>
                </a:cubicBezTo>
                <a:cubicBezTo>
                  <a:pt x="241" y="31"/>
                  <a:pt x="241" y="32"/>
                  <a:pt x="241" y="32"/>
                </a:cubicBezTo>
                <a:cubicBezTo>
                  <a:pt x="242" y="30"/>
                  <a:pt x="241" y="30"/>
                  <a:pt x="241" y="29"/>
                </a:cubicBezTo>
                <a:cubicBezTo>
                  <a:pt x="241" y="30"/>
                  <a:pt x="241" y="32"/>
                  <a:pt x="241" y="32"/>
                </a:cubicBezTo>
                <a:cubicBezTo>
                  <a:pt x="241" y="32"/>
                  <a:pt x="241" y="32"/>
                  <a:pt x="241" y="31"/>
                </a:cubicBezTo>
                <a:cubicBezTo>
                  <a:pt x="241" y="31"/>
                  <a:pt x="241" y="30"/>
                  <a:pt x="240" y="32"/>
                </a:cubicBezTo>
                <a:cubicBezTo>
                  <a:pt x="241" y="29"/>
                  <a:pt x="240" y="32"/>
                  <a:pt x="241" y="30"/>
                </a:cubicBezTo>
                <a:cubicBezTo>
                  <a:pt x="240" y="32"/>
                  <a:pt x="241" y="29"/>
                  <a:pt x="240" y="32"/>
                </a:cubicBezTo>
                <a:cubicBezTo>
                  <a:pt x="240" y="31"/>
                  <a:pt x="240" y="30"/>
                  <a:pt x="240" y="30"/>
                </a:cubicBezTo>
                <a:cubicBezTo>
                  <a:pt x="240" y="30"/>
                  <a:pt x="240" y="31"/>
                  <a:pt x="240" y="31"/>
                </a:cubicBezTo>
                <a:cubicBezTo>
                  <a:pt x="240" y="30"/>
                  <a:pt x="240" y="29"/>
                  <a:pt x="240" y="29"/>
                </a:cubicBezTo>
                <a:cubicBezTo>
                  <a:pt x="240" y="30"/>
                  <a:pt x="240" y="29"/>
                  <a:pt x="240" y="29"/>
                </a:cubicBezTo>
                <a:cubicBezTo>
                  <a:pt x="239" y="33"/>
                  <a:pt x="240" y="29"/>
                  <a:pt x="240" y="29"/>
                </a:cubicBezTo>
                <a:cubicBezTo>
                  <a:pt x="239" y="30"/>
                  <a:pt x="239" y="31"/>
                  <a:pt x="239" y="31"/>
                </a:cubicBezTo>
                <a:cubicBezTo>
                  <a:pt x="240" y="29"/>
                  <a:pt x="239" y="30"/>
                  <a:pt x="239" y="31"/>
                </a:cubicBezTo>
                <a:cubicBezTo>
                  <a:pt x="239" y="30"/>
                  <a:pt x="239" y="30"/>
                  <a:pt x="239" y="29"/>
                </a:cubicBezTo>
                <a:cubicBezTo>
                  <a:pt x="238" y="32"/>
                  <a:pt x="238" y="29"/>
                  <a:pt x="238" y="32"/>
                </a:cubicBezTo>
                <a:cubicBezTo>
                  <a:pt x="238" y="32"/>
                  <a:pt x="238" y="31"/>
                  <a:pt x="238" y="30"/>
                </a:cubicBezTo>
                <a:cubicBezTo>
                  <a:pt x="238" y="31"/>
                  <a:pt x="238" y="30"/>
                  <a:pt x="238" y="32"/>
                </a:cubicBezTo>
                <a:cubicBezTo>
                  <a:pt x="238" y="28"/>
                  <a:pt x="237" y="34"/>
                  <a:pt x="237" y="31"/>
                </a:cubicBezTo>
                <a:cubicBezTo>
                  <a:pt x="237" y="30"/>
                  <a:pt x="237" y="34"/>
                  <a:pt x="237" y="34"/>
                </a:cubicBezTo>
                <a:cubicBezTo>
                  <a:pt x="237" y="33"/>
                  <a:pt x="237" y="32"/>
                  <a:pt x="237" y="32"/>
                </a:cubicBezTo>
                <a:cubicBezTo>
                  <a:pt x="237" y="31"/>
                  <a:pt x="236" y="33"/>
                  <a:pt x="236" y="31"/>
                </a:cubicBezTo>
                <a:cubicBezTo>
                  <a:pt x="236" y="33"/>
                  <a:pt x="236" y="32"/>
                  <a:pt x="236" y="34"/>
                </a:cubicBezTo>
                <a:cubicBezTo>
                  <a:pt x="236" y="32"/>
                  <a:pt x="236" y="32"/>
                  <a:pt x="236" y="32"/>
                </a:cubicBezTo>
                <a:cubicBezTo>
                  <a:pt x="235" y="34"/>
                  <a:pt x="236" y="35"/>
                  <a:pt x="236" y="36"/>
                </a:cubicBezTo>
                <a:cubicBezTo>
                  <a:pt x="235" y="34"/>
                  <a:pt x="236" y="34"/>
                  <a:pt x="235" y="32"/>
                </a:cubicBezTo>
                <a:cubicBezTo>
                  <a:pt x="235" y="32"/>
                  <a:pt x="235" y="32"/>
                  <a:pt x="235" y="30"/>
                </a:cubicBezTo>
                <a:cubicBezTo>
                  <a:pt x="235" y="31"/>
                  <a:pt x="235" y="31"/>
                  <a:pt x="235" y="31"/>
                </a:cubicBezTo>
                <a:cubicBezTo>
                  <a:pt x="235" y="32"/>
                  <a:pt x="235" y="33"/>
                  <a:pt x="235" y="33"/>
                </a:cubicBezTo>
                <a:cubicBezTo>
                  <a:pt x="235" y="31"/>
                  <a:pt x="235" y="35"/>
                  <a:pt x="235" y="32"/>
                </a:cubicBezTo>
                <a:cubicBezTo>
                  <a:pt x="235" y="32"/>
                  <a:pt x="235" y="31"/>
                  <a:pt x="235" y="31"/>
                </a:cubicBezTo>
                <a:cubicBezTo>
                  <a:pt x="235" y="32"/>
                  <a:pt x="235" y="31"/>
                  <a:pt x="235" y="31"/>
                </a:cubicBezTo>
                <a:cubicBezTo>
                  <a:pt x="235" y="32"/>
                  <a:pt x="235" y="33"/>
                  <a:pt x="235" y="33"/>
                </a:cubicBezTo>
                <a:cubicBezTo>
                  <a:pt x="235" y="32"/>
                  <a:pt x="235" y="33"/>
                  <a:pt x="235" y="31"/>
                </a:cubicBezTo>
                <a:cubicBezTo>
                  <a:pt x="235" y="31"/>
                  <a:pt x="235" y="32"/>
                  <a:pt x="235" y="33"/>
                </a:cubicBezTo>
                <a:cubicBezTo>
                  <a:pt x="234" y="32"/>
                  <a:pt x="234" y="32"/>
                  <a:pt x="234" y="31"/>
                </a:cubicBezTo>
                <a:cubicBezTo>
                  <a:pt x="234" y="30"/>
                  <a:pt x="234" y="34"/>
                  <a:pt x="234" y="31"/>
                </a:cubicBezTo>
                <a:cubicBezTo>
                  <a:pt x="234" y="31"/>
                  <a:pt x="234" y="33"/>
                  <a:pt x="234" y="33"/>
                </a:cubicBezTo>
                <a:cubicBezTo>
                  <a:pt x="234" y="32"/>
                  <a:pt x="233" y="30"/>
                  <a:pt x="234" y="33"/>
                </a:cubicBezTo>
                <a:cubicBezTo>
                  <a:pt x="234" y="34"/>
                  <a:pt x="233" y="30"/>
                  <a:pt x="233" y="33"/>
                </a:cubicBezTo>
                <a:cubicBezTo>
                  <a:pt x="233" y="33"/>
                  <a:pt x="233" y="34"/>
                  <a:pt x="234" y="35"/>
                </a:cubicBezTo>
                <a:cubicBezTo>
                  <a:pt x="234" y="35"/>
                  <a:pt x="234" y="37"/>
                  <a:pt x="234" y="35"/>
                </a:cubicBezTo>
                <a:cubicBezTo>
                  <a:pt x="234" y="34"/>
                  <a:pt x="233" y="33"/>
                  <a:pt x="233" y="31"/>
                </a:cubicBezTo>
                <a:cubicBezTo>
                  <a:pt x="233" y="33"/>
                  <a:pt x="233" y="32"/>
                  <a:pt x="233" y="34"/>
                </a:cubicBezTo>
                <a:cubicBezTo>
                  <a:pt x="233" y="33"/>
                  <a:pt x="233" y="33"/>
                  <a:pt x="232" y="32"/>
                </a:cubicBezTo>
                <a:cubicBezTo>
                  <a:pt x="233" y="30"/>
                  <a:pt x="233" y="30"/>
                  <a:pt x="233" y="30"/>
                </a:cubicBezTo>
                <a:cubicBezTo>
                  <a:pt x="232" y="31"/>
                  <a:pt x="232" y="31"/>
                  <a:pt x="231" y="32"/>
                </a:cubicBezTo>
                <a:cubicBezTo>
                  <a:pt x="232" y="30"/>
                  <a:pt x="231" y="29"/>
                  <a:pt x="230" y="29"/>
                </a:cubicBezTo>
                <a:cubicBezTo>
                  <a:pt x="230" y="29"/>
                  <a:pt x="229" y="30"/>
                  <a:pt x="229" y="31"/>
                </a:cubicBezTo>
                <a:cubicBezTo>
                  <a:pt x="229" y="31"/>
                  <a:pt x="229" y="31"/>
                  <a:pt x="228" y="31"/>
                </a:cubicBezTo>
                <a:cubicBezTo>
                  <a:pt x="228" y="29"/>
                  <a:pt x="228" y="29"/>
                  <a:pt x="228" y="29"/>
                </a:cubicBezTo>
                <a:cubicBezTo>
                  <a:pt x="228" y="29"/>
                  <a:pt x="227" y="28"/>
                  <a:pt x="226" y="28"/>
                </a:cubicBezTo>
                <a:cubicBezTo>
                  <a:pt x="225" y="28"/>
                  <a:pt x="224" y="28"/>
                  <a:pt x="224" y="28"/>
                </a:cubicBezTo>
                <a:cubicBezTo>
                  <a:pt x="223" y="27"/>
                  <a:pt x="223" y="27"/>
                  <a:pt x="222" y="27"/>
                </a:cubicBezTo>
                <a:cubicBezTo>
                  <a:pt x="220" y="27"/>
                  <a:pt x="217" y="28"/>
                  <a:pt x="216" y="30"/>
                </a:cubicBezTo>
                <a:cubicBezTo>
                  <a:pt x="216" y="27"/>
                  <a:pt x="212" y="28"/>
                  <a:pt x="212" y="30"/>
                </a:cubicBezTo>
                <a:cubicBezTo>
                  <a:pt x="211" y="30"/>
                  <a:pt x="211" y="30"/>
                  <a:pt x="210" y="30"/>
                </a:cubicBezTo>
                <a:cubicBezTo>
                  <a:pt x="210" y="30"/>
                  <a:pt x="209" y="30"/>
                  <a:pt x="209" y="30"/>
                </a:cubicBezTo>
                <a:cubicBezTo>
                  <a:pt x="209" y="30"/>
                  <a:pt x="209" y="30"/>
                  <a:pt x="209" y="30"/>
                </a:cubicBezTo>
                <a:cubicBezTo>
                  <a:pt x="209" y="30"/>
                  <a:pt x="209" y="30"/>
                  <a:pt x="209" y="30"/>
                </a:cubicBezTo>
                <a:cubicBezTo>
                  <a:pt x="209" y="30"/>
                  <a:pt x="209" y="30"/>
                  <a:pt x="209" y="30"/>
                </a:cubicBezTo>
                <a:cubicBezTo>
                  <a:pt x="209" y="30"/>
                  <a:pt x="209" y="30"/>
                  <a:pt x="209" y="30"/>
                </a:cubicBezTo>
                <a:cubicBezTo>
                  <a:pt x="209" y="30"/>
                  <a:pt x="209" y="30"/>
                  <a:pt x="209" y="30"/>
                </a:cubicBezTo>
                <a:cubicBezTo>
                  <a:pt x="209" y="30"/>
                  <a:pt x="209" y="30"/>
                  <a:pt x="209" y="30"/>
                </a:cubicBezTo>
                <a:cubicBezTo>
                  <a:pt x="208" y="30"/>
                  <a:pt x="208" y="30"/>
                  <a:pt x="207" y="29"/>
                </a:cubicBezTo>
                <a:cubicBezTo>
                  <a:pt x="206" y="29"/>
                  <a:pt x="204" y="29"/>
                  <a:pt x="203" y="28"/>
                </a:cubicBezTo>
                <a:cubicBezTo>
                  <a:pt x="203" y="28"/>
                  <a:pt x="203" y="28"/>
                  <a:pt x="203" y="29"/>
                </a:cubicBezTo>
                <a:cubicBezTo>
                  <a:pt x="202" y="27"/>
                  <a:pt x="202" y="29"/>
                  <a:pt x="201" y="27"/>
                </a:cubicBezTo>
                <a:cubicBezTo>
                  <a:pt x="201" y="27"/>
                  <a:pt x="201" y="27"/>
                  <a:pt x="201" y="27"/>
                </a:cubicBezTo>
                <a:cubicBezTo>
                  <a:pt x="201" y="26"/>
                  <a:pt x="199" y="25"/>
                  <a:pt x="200" y="27"/>
                </a:cubicBezTo>
                <a:cubicBezTo>
                  <a:pt x="198" y="25"/>
                  <a:pt x="197" y="25"/>
                  <a:pt x="196" y="26"/>
                </a:cubicBezTo>
                <a:cubicBezTo>
                  <a:pt x="196" y="26"/>
                  <a:pt x="196" y="26"/>
                  <a:pt x="196" y="25"/>
                </a:cubicBezTo>
                <a:cubicBezTo>
                  <a:pt x="196" y="24"/>
                  <a:pt x="196" y="25"/>
                  <a:pt x="195" y="26"/>
                </a:cubicBezTo>
                <a:cubicBezTo>
                  <a:pt x="195" y="23"/>
                  <a:pt x="193" y="25"/>
                  <a:pt x="192" y="23"/>
                </a:cubicBezTo>
                <a:cubicBezTo>
                  <a:pt x="192" y="25"/>
                  <a:pt x="192" y="25"/>
                  <a:pt x="192" y="25"/>
                </a:cubicBezTo>
                <a:cubicBezTo>
                  <a:pt x="192" y="25"/>
                  <a:pt x="192" y="24"/>
                  <a:pt x="192" y="23"/>
                </a:cubicBezTo>
                <a:cubicBezTo>
                  <a:pt x="187" y="26"/>
                  <a:pt x="185" y="20"/>
                  <a:pt x="182" y="24"/>
                </a:cubicBezTo>
                <a:cubicBezTo>
                  <a:pt x="181" y="22"/>
                  <a:pt x="180" y="23"/>
                  <a:pt x="178" y="23"/>
                </a:cubicBezTo>
                <a:cubicBezTo>
                  <a:pt x="176" y="23"/>
                  <a:pt x="175" y="23"/>
                  <a:pt x="174" y="20"/>
                </a:cubicBezTo>
                <a:cubicBezTo>
                  <a:pt x="174" y="24"/>
                  <a:pt x="171" y="19"/>
                  <a:pt x="171" y="23"/>
                </a:cubicBezTo>
                <a:cubicBezTo>
                  <a:pt x="171" y="23"/>
                  <a:pt x="170" y="20"/>
                  <a:pt x="169" y="22"/>
                </a:cubicBezTo>
                <a:cubicBezTo>
                  <a:pt x="169" y="21"/>
                  <a:pt x="170" y="19"/>
                  <a:pt x="169" y="20"/>
                </a:cubicBezTo>
                <a:cubicBezTo>
                  <a:pt x="169" y="19"/>
                  <a:pt x="170" y="22"/>
                  <a:pt x="169" y="22"/>
                </a:cubicBezTo>
                <a:cubicBezTo>
                  <a:pt x="169" y="20"/>
                  <a:pt x="169" y="22"/>
                  <a:pt x="168" y="22"/>
                </a:cubicBezTo>
                <a:cubicBezTo>
                  <a:pt x="169" y="20"/>
                  <a:pt x="167" y="21"/>
                  <a:pt x="167" y="20"/>
                </a:cubicBezTo>
                <a:cubicBezTo>
                  <a:pt x="167" y="21"/>
                  <a:pt x="167" y="22"/>
                  <a:pt x="167" y="22"/>
                </a:cubicBezTo>
                <a:cubicBezTo>
                  <a:pt x="166" y="22"/>
                  <a:pt x="166" y="19"/>
                  <a:pt x="165" y="22"/>
                </a:cubicBezTo>
                <a:cubicBezTo>
                  <a:pt x="164" y="18"/>
                  <a:pt x="164" y="19"/>
                  <a:pt x="162" y="21"/>
                </a:cubicBezTo>
                <a:cubicBezTo>
                  <a:pt x="162" y="20"/>
                  <a:pt x="163" y="19"/>
                  <a:pt x="162" y="19"/>
                </a:cubicBezTo>
                <a:cubicBezTo>
                  <a:pt x="161" y="21"/>
                  <a:pt x="161" y="17"/>
                  <a:pt x="160" y="18"/>
                </a:cubicBezTo>
                <a:cubicBezTo>
                  <a:pt x="160" y="18"/>
                  <a:pt x="160" y="19"/>
                  <a:pt x="160" y="20"/>
                </a:cubicBezTo>
                <a:cubicBezTo>
                  <a:pt x="160" y="18"/>
                  <a:pt x="159" y="20"/>
                  <a:pt x="159" y="20"/>
                </a:cubicBezTo>
                <a:cubicBezTo>
                  <a:pt x="159" y="19"/>
                  <a:pt x="159" y="19"/>
                  <a:pt x="159" y="17"/>
                </a:cubicBezTo>
                <a:cubicBezTo>
                  <a:pt x="158" y="16"/>
                  <a:pt x="158" y="22"/>
                  <a:pt x="158" y="18"/>
                </a:cubicBezTo>
                <a:cubicBezTo>
                  <a:pt x="158" y="18"/>
                  <a:pt x="158" y="19"/>
                  <a:pt x="157" y="18"/>
                </a:cubicBezTo>
                <a:cubicBezTo>
                  <a:pt x="157" y="20"/>
                  <a:pt x="157" y="21"/>
                  <a:pt x="156" y="22"/>
                </a:cubicBezTo>
                <a:cubicBezTo>
                  <a:pt x="157" y="21"/>
                  <a:pt x="156" y="22"/>
                  <a:pt x="156" y="21"/>
                </a:cubicBezTo>
                <a:cubicBezTo>
                  <a:pt x="157" y="19"/>
                  <a:pt x="157" y="19"/>
                  <a:pt x="157" y="18"/>
                </a:cubicBezTo>
                <a:cubicBezTo>
                  <a:pt x="156" y="18"/>
                  <a:pt x="156" y="20"/>
                  <a:pt x="156" y="20"/>
                </a:cubicBezTo>
                <a:cubicBezTo>
                  <a:pt x="157" y="17"/>
                  <a:pt x="156" y="17"/>
                  <a:pt x="155" y="16"/>
                </a:cubicBezTo>
                <a:cubicBezTo>
                  <a:pt x="155" y="17"/>
                  <a:pt x="155" y="19"/>
                  <a:pt x="155" y="19"/>
                </a:cubicBezTo>
                <a:cubicBezTo>
                  <a:pt x="154" y="19"/>
                  <a:pt x="154" y="19"/>
                  <a:pt x="155" y="17"/>
                </a:cubicBezTo>
                <a:cubicBezTo>
                  <a:pt x="154" y="18"/>
                  <a:pt x="154" y="17"/>
                  <a:pt x="153" y="18"/>
                </a:cubicBezTo>
                <a:cubicBezTo>
                  <a:pt x="153" y="16"/>
                  <a:pt x="152" y="18"/>
                  <a:pt x="152" y="16"/>
                </a:cubicBezTo>
                <a:cubicBezTo>
                  <a:pt x="151" y="18"/>
                  <a:pt x="151" y="15"/>
                  <a:pt x="150" y="18"/>
                </a:cubicBezTo>
                <a:cubicBezTo>
                  <a:pt x="150" y="17"/>
                  <a:pt x="150" y="16"/>
                  <a:pt x="150" y="16"/>
                </a:cubicBezTo>
                <a:cubicBezTo>
                  <a:pt x="150" y="16"/>
                  <a:pt x="150" y="17"/>
                  <a:pt x="150" y="17"/>
                </a:cubicBezTo>
                <a:cubicBezTo>
                  <a:pt x="150" y="17"/>
                  <a:pt x="150" y="16"/>
                  <a:pt x="150" y="16"/>
                </a:cubicBezTo>
                <a:cubicBezTo>
                  <a:pt x="150" y="16"/>
                  <a:pt x="150" y="16"/>
                  <a:pt x="150" y="16"/>
                </a:cubicBezTo>
                <a:cubicBezTo>
                  <a:pt x="148" y="19"/>
                  <a:pt x="148" y="15"/>
                  <a:pt x="147" y="15"/>
                </a:cubicBezTo>
                <a:cubicBezTo>
                  <a:pt x="147" y="16"/>
                  <a:pt x="147" y="17"/>
                  <a:pt x="147" y="17"/>
                </a:cubicBezTo>
                <a:cubicBezTo>
                  <a:pt x="148" y="15"/>
                  <a:pt x="147" y="15"/>
                  <a:pt x="146" y="16"/>
                </a:cubicBezTo>
                <a:cubicBezTo>
                  <a:pt x="146" y="15"/>
                  <a:pt x="145" y="16"/>
                  <a:pt x="145" y="14"/>
                </a:cubicBezTo>
                <a:cubicBezTo>
                  <a:pt x="143" y="17"/>
                  <a:pt x="142" y="14"/>
                  <a:pt x="139" y="16"/>
                </a:cubicBezTo>
                <a:cubicBezTo>
                  <a:pt x="140" y="16"/>
                  <a:pt x="140" y="15"/>
                  <a:pt x="140" y="14"/>
                </a:cubicBezTo>
                <a:cubicBezTo>
                  <a:pt x="139" y="15"/>
                  <a:pt x="139" y="14"/>
                  <a:pt x="138" y="16"/>
                </a:cubicBezTo>
                <a:cubicBezTo>
                  <a:pt x="138" y="12"/>
                  <a:pt x="135" y="17"/>
                  <a:pt x="136" y="14"/>
                </a:cubicBezTo>
                <a:cubicBezTo>
                  <a:pt x="136" y="13"/>
                  <a:pt x="135" y="17"/>
                  <a:pt x="135" y="16"/>
                </a:cubicBezTo>
                <a:cubicBezTo>
                  <a:pt x="135" y="16"/>
                  <a:pt x="135" y="15"/>
                  <a:pt x="135" y="15"/>
                </a:cubicBezTo>
                <a:cubicBezTo>
                  <a:pt x="132" y="13"/>
                  <a:pt x="131" y="15"/>
                  <a:pt x="130" y="13"/>
                </a:cubicBezTo>
                <a:cubicBezTo>
                  <a:pt x="129" y="15"/>
                  <a:pt x="128" y="13"/>
                  <a:pt x="127" y="15"/>
                </a:cubicBezTo>
                <a:cubicBezTo>
                  <a:pt x="127" y="13"/>
                  <a:pt x="127" y="13"/>
                  <a:pt x="126" y="12"/>
                </a:cubicBezTo>
                <a:cubicBezTo>
                  <a:pt x="125" y="14"/>
                  <a:pt x="125" y="15"/>
                  <a:pt x="124" y="17"/>
                </a:cubicBezTo>
                <a:cubicBezTo>
                  <a:pt x="125" y="14"/>
                  <a:pt x="126" y="14"/>
                  <a:pt x="126" y="12"/>
                </a:cubicBezTo>
                <a:cubicBezTo>
                  <a:pt x="125" y="12"/>
                  <a:pt x="125" y="12"/>
                  <a:pt x="124" y="11"/>
                </a:cubicBezTo>
                <a:cubicBezTo>
                  <a:pt x="124" y="11"/>
                  <a:pt x="124" y="11"/>
                  <a:pt x="124" y="11"/>
                </a:cubicBezTo>
                <a:cubicBezTo>
                  <a:pt x="123" y="12"/>
                  <a:pt x="124" y="13"/>
                  <a:pt x="123" y="13"/>
                </a:cubicBezTo>
                <a:cubicBezTo>
                  <a:pt x="124" y="11"/>
                  <a:pt x="122" y="14"/>
                  <a:pt x="123" y="12"/>
                </a:cubicBezTo>
                <a:cubicBezTo>
                  <a:pt x="123" y="12"/>
                  <a:pt x="123" y="11"/>
                  <a:pt x="123" y="11"/>
                </a:cubicBezTo>
                <a:cubicBezTo>
                  <a:pt x="123" y="12"/>
                  <a:pt x="123" y="11"/>
                  <a:pt x="122" y="11"/>
                </a:cubicBezTo>
                <a:cubicBezTo>
                  <a:pt x="122" y="12"/>
                  <a:pt x="122" y="13"/>
                  <a:pt x="122" y="13"/>
                </a:cubicBezTo>
                <a:cubicBezTo>
                  <a:pt x="122" y="12"/>
                  <a:pt x="121" y="13"/>
                  <a:pt x="122" y="11"/>
                </a:cubicBezTo>
                <a:cubicBezTo>
                  <a:pt x="121" y="10"/>
                  <a:pt x="121" y="11"/>
                  <a:pt x="120" y="12"/>
                </a:cubicBezTo>
                <a:cubicBezTo>
                  <a:pt x="120" y="11"/>
                  <a:pt x="120" y="11"/>
                  <a:pt x="120" y="10"/>
                </a:cubicBezTo>
                <a:cubicBezTo>
                  <a:pt x="120" y="9"/>
                  <a:pt x="117" y="12"/>
                  <a:pt x="118" y="10"/>
                </a:cubicBezTo>
                <a:cubicBezTo>
                  <a:pt x="117" y="9"/>
                  <a:pt x="117" y="11"/>
                  <a:pt x="117" y="11"/>
                </a:cubicBezTo>
                <a:cubicBezTo>
                  <a:pt x="117" y="10"/>
                  <a:pt x="114" y="8"/>
                  <a:pt x="114" y="11"/>
                </a:cubicBezTo>
                <a:cubicBezTo>
                  <a:pt x="113" y="11"/>
                  <a:pt x="114" y="7"/>
                  <a:pt x="113" y="10"/>
                </a:cubicBezTo>
                <a:cubicBezTo>
                  <a:pt x="113" y="10"/>
                  <a:pt x="112" y="11"/>
                  <a:pt x="113" y="12"/>
                </a:cubicBezTo>
                <a:cubicBezTo>
                  <a:pt x="112" y="11"/>
                  <a:pt x="111" y="14"/>
                  <a:pt x="112" y="12"/>
                </a:cubicBezTo>
                <a:cubicBezTo>
                  <a:pt x="113" y="12"/>
                  <a:pt x="112" y="10"/>
                  <a:pt x="113" y="8"/>
                </a:cubicBezTo>
                <a:cubicBezTo>
                  <a:pt x="112" y="10"/>
                  <a:pt x="111" y="9"/>
                  <a:pt x="110" y="10"/>
                </a:cubicBezTo>
                <a:cubicBezTo>
                  <a:pt x="109" y="9"/>
                  <a:pt x="109" y="8"/>
                  <a:pt x="108" y="7"/>
                </a:cubicBezTo>
                <a:cubicBezTo>
                  <a:pt x="108" y="8"/>
                  <a:pt x="108" y="9"/>
                  <a:pt x="108" y="9"/>
                </a:cubicBezTo>
                <a:cubicBezTo>
                  <a:pt x="107" y="9"/>
                  <a:pt x="108" y="8"/>
                  <a:pt x="107" y="7"/>
                </a:cubicBezTo>
                <a:cubicBezTo>
                  <a:pt x="106" y="7"/>
                  <a:pt x="106" y="7"/>
                  <a:pt x="106" y="7"/>
                </a:cubicBezTo>
                <a:cubicBezTo>
                  <a:pt x="106" y="9"/>
                  <a:pt x="107" y="6"/>
                  <a:pt x="107" y="8"/>
                </a:cubicBezTo>
                <a:cubicBezTo>
                  <a:pt x="106" y="8"/>
                  <a:pt x="105" y="5"/>
                  <a:pt x="104" y="7"/>
                </a:cubicBezTo>
                <a:cubicBezTo>
                  <a:pt x="103" y="5"/>
                  <a:pt x="101" y="6"/>
                  <a:pt x="99" y="7"/>
                </a:cubicBezTo>
                <a:cubicBezTo>
                  <a:pt x="99" y="6"/>
                  <a:pt x="100" y="5"/>
                  <a:pt x="99" y="5"/>
                </a:cubicBezTo>
                <a:cubicBezTo>
                  <a:pt x="99" y="5"/>
                  <a:pt x="99" y="6"/>
                  <a:pt x="98" y="6"/>
                </a:cubicBezTo>
                <a:cubicBezTo>
                  <a:pt x="99" y="5"/>
                  <a:pt x="98" y="6"/>
                  <a:pt x="98" y="4"/>
                </a:cubicBezTo>
                <a:cubicBezTo>
                  <a:pt x="98" y="5"/>
                  <a:pt x="97" y="5"/>
                  <a:pt x="96" y="6"/>
                </a:cubicBezTo>
                <a:cubicBezTo>
                  <a:pt x="97" y="4"/>
                  <a:pt x="95" y="6"/>
                  <a:pt x="94" y="6"/>
                </a:cubicBezTo>
                <a:cubicBezTo>
                  <a:pt x="95" y="3"/>
                  <a:pt x="93" y="5"/>
                  <a:pt x="92" y="5"/>
                </a:cubicBezTo>
                <a:cubicBezTo>
                  <a:pt x="92" y="5"/>
                  <a:pt x="92" y="4"/>
                  <a:pt x="92" y="4"/>
                </a:cubicBezTo>
                <a:cubicBezTo>
                  <a:pt x="92" y="5"/>
                  <a:pt x="92" y="3"/>
                  <a:pt x="91" y="3"/>
                </a:cubicBezTo>
                <a:cubicBezTo>
                  <a:pt x="91" y="4"/>
                  <a:pt x="89" y="5"/>
                  <a:pt x="90" y="3"/>
                </a:cubicBezTo>
                <a:cubicBezTo>
                  <a:pt x="89" y="2"/>
                  <a:pt x="88" y="1"/>
                  <a:pt x="86" y="4"/>
                </a:cubicBezTo>
                <a:cubicBezTo>
                  <a:pt x="88" y="0"/>
                  <a:pt x="85" y="3"/>
                  <a:pt x="85" y="1"/>
                </a:cubicBezTo>
                <a:cubicBezTo>
                  <a:pt x="84" y="3"/>
                  <a:pt x="83" y="2"/>
                  <a:pt x="82" y="1"/>
                </a:cubicBezTo>
                <a:cubicBezTo>
                  <a:pt x="81" y="2"/>
                  <a:pt x="81" y="2"/>
                  <a:pt x="81" y="3"/>
                </a:cubicBezTo>
                <a:cubicBezTo>
                  <a:pt x="81" y="2"/>
                  <a:pt x="81" y="2"/>
                  <a:pt x="81" y="1"/>
                </a:cubicBezTo>
                <a:cubicBezTo>
                  <a:pt x="79" y="0"/>
                  <a:pt x="77" y="1"/>
                  <a:pt x="75" y="2"/>
                </a:cubicBezTo>
                <a:cubicBezTo>
                  <a:pt x="75" y="2"/>
                  <a:pt x="74" y="3"/>
                  <a:pt x="73" y="3"/>
                </a:cubicBezTo>
                <a:cubicBezTo>
                  <a:pt x="72" y="4"/>
                  <a:pt x="72" y="4"/>
                  <a:pt x="71" y="5"/>
                </a:cubicBezTo>
                <a:cubicBezTo>
                  <a:pt x="71" y="4"/>
                  <a:pt x="70" y="5"/>
                  <a:pt x="71" y="7"/>
                </a:cubicBezTo>
                <a:cubicBezTo>
                  <a:pt x="70" y="7"/>
                  <a:pt x="70" y="6"/>
                  <a:pt x="69" y="7"/>
                </a:cubicBezTo>
                <a:cubicBezTo>
                  <a:pt x="69" y="5"/>
                  <a:pt x="69" y="5"/>
                  <a:pt x="69" y="5"/>
                </a:cubicBezTo>
                <a:cubicBezTo>
                  <a:pt x="68" y="5"/>
                  <a:pt x="65" y="5"/>
                  <a:pt x="63" y="5"/>
                </a:cubicBezTo>
                <a:cubicBezTo>
                  <a:pt x="61" y="6"/>
                  <a:pt x="59" y="7"/>
                  <a:pt x="59" y="10"/>
                </a:cubicBezTo>
                <a:cubicBezTo>
                  <a:pt x="57" y="7"/>
                  <a:pt x="54" y="10"/>
                  <a:pt x="55" y="12"/>
                </a:cubicBezTo>
                <a:cubicBezTo>
                  <a:pt x="52" y="12"/>
                  <a:pt x="49" y="15"/>
                  <a:pt x="47" y="15"/>
                </a:cubicBezTo>
                <a:cubicBezTo>
                  <a:pt x="47" y="15"/>
                  <a:pt x="47" y="15"/>
                  <a:pt x="47" y="15"/>
                </a:cubicBezTo>
                <a:cubicBezTo>
                  <a:pt x="45" y="14"/>
                  <a:pt x="46" y="16"/>
                  <a:pt x="44" y="15"/>
                </a:cubicBezTo>
                <a:cubicBezTo>
                  <a:pt x="44" y="15"/>
                  <a:pt x="45" y="15"/>
                  <a:pt x="45" y="14"/>
                </a:cubicBezTo>
                <a:cubicBezTo>
                  <a:pt x="44" y="14"/>
                  <a:pt x="42" y="14"/>
                  <a:pt x="44" y="15"/>
                </a:cubicBezTo>
                <a:cubicBezTo>
                  <a:pt x="42" y="15"/>
                  <a:pt x="41" y="15"/>
                  <a:pt x="40" y="17"/>
                </a:cubicBezTo>
                <a:cubicBezTo>
                  <a:pt x="40" y="16"/>
                  <a:pt x="40" y="16"/>
                  <a:pt x="39" y="15"/>
                </a:cubicBezTo>
                <a:cubicBezTo>
                  <a:pt x="39" y="15"/>
                  <a:pt x="39" y="16"/>
                  <a:pt x="39" y="16"/>
                </a:cubicBezTo>
                <a:cubicBezTo>
                  <a:pt x="38" y="14"/>
                  <a:pt x="37" y="17"/>
                  <a:pt x="36" y="16"/>
                </a:cubicBezTo>
                <a:cubicBezTo>
                  <a:pt x="36" y="17"/>
                  <a:pt x="37" y="17"/>
                  <a:pt x="37" y="18"/>
                </a:cubicBezTo>
                <a:cubicBezTo>
                  <a:pt x="36" y="18"/>
                  <a:pt x="36" y="16"/>
                  <a:pt x="36" y="16"/>
                </a:cubicBezTo>
                <a:cubicBezTo>
                  <a:pt x="35" y="16"/>
                  <a:pt x="35" y="17"/>
                  <a:pt x="35" y="17"/>
                </a:cubicBezTo>
                <a:cubicBezTo>
                  <a:pt x="35" y="17"/>
                  <a:pt x="35" y="17"/>
                  <a:pt x="34" y="17"/>
                </a:cubicBezTo>
                <a:cubicBezTo>
                  <a:pt x="34" y="17"/>
                  <a:pt x="34" y="17"/>
                  <a:pt x="34" y="17"/>
                </a:cubicBezTo>
                <a:cubicBezTo>
                  <a:pt x="34" y="17"/>
                  <a:pt x="34" y="17"/>
                  <a:pt x="34" y="17"/>
                </a:cubicBezTo>
                <a:cubicBezTo>
                  <a:pt x="34" y="17"/>
                  <a:pt x="34" y="17"/>
                  <a:pt x="34" y="17"/>
                </a:cubicBezTo>
                <a:cubicBezTo>
                  <a:pt x="34" y="17"/>
                  <a:pt x="34" y="17"/>
                  <a:pt x="34" y="17"/>
                </a:cubicBezTo>
                <a:cubicBezTo>
                  <a:pt x="34" y="17"/>
                  <a:pt x="34" y="17"/>
                  <a:pt x="34" y="17"/>
                </a:cubicBezTo>
                <a:cubicBezTo>
                  <a:pt x="35" y="17"/>
                  <a:pt x="35" y="17"/>
                  <a:pt x="35" y="17"/>
                </a:cubicBezTo>
                <a:cubicBezTo>
                  <a:pt x="35" y="17"/>
                  <a:pt x="35" y="17"/>
                  <a:pt x="35" y="17"/>
                </a:cubicBezTo>
                <a:cubicBezTo>
                  <a:pt x="35" y="17"/>
                  <a:pt x="35" y="17"/>
                  <a:pt x="35" y="17"/>
                </a:cubicBezTo>
                <a:cubicBezTo>
                  <a:pt x="34" y="17"/>
                  <a:pt x="34" y="17"/>
                  <a:pt x="34" y="17"/>
                </a:cubicBezTo>
                <a:cubicBezTo>
                  <a:pt x="33" y="18"/>
                  <a:pt x="33" y="18"/>
                  <a:pt x="32" y="18"/>
                </a:cubicBezTo>
                <a:cubicBezTo>
                  <a:pt x="30" y="17"/>
                  <a:pt x="29" y="18"/>
                  <a:pt x="29" y="20"/>
                </a:cubicBezTo>
                <a:cubicBezTo>
                  <a:pt x="27" y="18"/>
                  <a:pt x="26" y="19"/>
                  <a:pt x="25" y="20"/>
                </a:cubicBezTo>
                <a:cubicBezTo>
                  <a:pt x="23" y="21"/>
                  <a:pt x="22" y="22"/>
                  <a:pt x="20" y="19"/>
                </a:cubicBezTo>
                <a:cubicBezTo>
                  <a:pt x="21" y="23"/>
                  <a:pt x="17" y="20"/>
                  <a:pt x="19" y="23"/>
                </a:cubicBezTo>
                <a:cubicBezTo>
                  <a:pt x="18" y="23"/>
                  <a:pt x="16" y="21"/>
                  <a:pt x="16" y="23"/>
                </a:cubicBezTo>
                <a:cubicBezTo>
                  <a:pt x="16" y="22"/>
                  <a:pt x="16" y="20"/>
                  <a:pt x="15" y="21"/>
                </a:cubicBezTo>
                <a:cubicBezTo>
                  <a:pt x="14" y="21"/>
                  <a:pt x="16" y="23"/>
                  <a:pt x="16" y="23"/>
                </a:cubicBezTo>
                <a:cubicBezTo>
                  <a:pt x="15" y="22"/>
                  <a:pt x="15" y="23"/>
                  <a:pt x="15" y="24"/>
                </a:cubicBezTo>
                <a:cubicBezTo>
                  <a:pt x="15" y="21"/>
                  <a:pt x="14" y="24"/>
                  <a:pt x="13" y="23"/>
                </a:cubicBezTo>
                <a:cubicBezTo>
                  <a:pt x="13" y="24"/>
                  <a:pt x="14" y="24"/>
                  <a:pt x="14" y="24"/>
                </a:cubicBezTo>
                <a:cubicBezTo>
                  <a:pt x="13" y="25"/>
                  <a:pt x="11" y="23"/>
                  <a:pt x="12" y="25"/>
                </a:cubicBezTo>
                <a:cubicBezTo>
                  <a:pt x="9" y="23"/>
                  <a:pt x="9" y="24"/>
                  <a:pt x="9" y="27"/>
                </a:cubicBezTo>
                <a:cubicBezTo>
                  <a:pt x="9" y="26"/>
                  <a:pt x="8" y="25"/>
                  <a:pt x="7" y="25"/>
                </a:cubicBezTo>
                <a:cubicBezTo>
                  <a:pt x="8" y="26"/>
                  <a:pt x="7" y="26"/>
                  <a:pt x="6" y="26"/>
                </a:cubicBezTo>
                <a:cubicBezTo>
                  <a:pt x="5" y="27"/>
                  <a:pt x="4" y="27"/>
                  <a:pt x="4" y="27"/>
                </a:cubicBezTo>
                <a:cubicBezTo>
                  <a:pt x="5" y="28"/>
                  <a:pt x="5" y="27"/>
                  <a:pt x="6" y="28"/>
                </a:cubicBezTo>
                <a:cubicBezTo>
                  <a:pt x="5" y="28"/>
                  <a:pt x="5" y="28"/>
                  <a:pt x="5" y="29"/>
                </a:cubicBezTo>
                <a:cubicBezTo>
                  <a:pt x="5" y="29"/>
                  <a:pt x="5" y="30"/>
                  <a:pt x="5" y="30"/>
                </a:cubicBezTo>
                <a:cubicBezTo>
                  <a:pt x="4" y="30"/>
                  <a:pt x="4" y="29"/>
                  <a:pt x="3" y="29"/>
                </a:cubicBezTo>
                <a:cubicBezTo>
                  <a:pt x="1" y="30"/>
                  <a:pt x="6" y="31"/>
                  <a:pt x="2" y="30"/>
                </a:cubicBezTo>
                <a:cubicBezTo>
                  <a:pt x="2" y="31"/>
                  <a:pt x="3" y="32"/>
                  <a:pt x="2" y="33"/>
                </a:cubicBezTo>
                <a:cubicBezTo>
                  <a:pt x="4" y="33"/>
                  <a:pt x="5" y="34"/>
                  <a:pt x="6" y="34"/>
                </a:cubicBezTo>
                <a:cubicBezTo>
                  <a:pt x="5" y="34"/>
                  <a:pt x="5" y="35"/>
                  <a:pt x="4" y="35"/>
                </a:cubicBezTo>
                <a:cubicBezTo>
                  <a:pt x="3" y="34"/>
                  <a:pt x="2" y="33"/>
                  <a:pt x="1" y="34"/>
                </a:cubicBezTo>
                <a:cubicBezTo>
                  <a:pt x="2" y="35"/>
                  <a:pt x="3" y="35"/>
                  <a:pt x="3" y="35"/>
                </a:cubicBezTo>
                <a:cubicBezTo>
                  <a:pt x="0" y="34"/>
                  <a:pt x="0" y="37"/>
                  <a:pt x="0" y="38"/>
                </a:cubicBezTo>
                <a:cubicBezTo>
                  <a:pt x="0" y="38"/>
                  <a:pt x="1" y="38"/>
                  <a:pt x="1" y="38"/>
                </a:cubicBezTo>
                <a:cubicBezTo>
                  <a:pt x="2" y="38"/>
                  <a:pt x="2" y="37"/>
                  <a:pt x="3" y="38"/>
                </a:cubicBezTo>
                <a:cubicBezTo>
                  <a:pt x="2" y="39"/>
                  <a:pt x="2" y="40"/>
                  <a:pt x="1" y="39"/>
                </a:cubicBezTo>
                <a:cubicBezTo>
                  <a:pt x="1" y="40"/>
                  <a:pt x="2" y="40"/>
                  <a:pt x="2" y="41"/>
                </a:cubicBezTo>
                <a:cubicBezTo>
                  <a:pt x="2" y="41"/>
                  <a:pt x="2" y="42"/>
                  <a:pt x="3" y="42"/>
                </a:cubicBezTo>
                <a:cubicBezTo>
                  <a:pt x="2" y="42"/>
                  <a:pt x="2" y="43"/>
                  <a:pt x="3" y="43"/>
                </a:cubicBezTo>
                <a:cubicBezTo>
                  <a:pt x="3" y="44"/>
                  <a:pt x="3" y="44"/>
                  <a:pt x="3" y="45"/>
                </a:cubicBezTo>
                <a:cubicBezTo>
                  <a:pt x="4" y="44"/>
                  <a:pt x="4" y="45"/>
                  <a:pt x="4" y="45"/>
                </a:cubicBezTo>
                <a:cubicBezTo>
                  <a:pt x="4" y="46"/>
                  <a:pt x="4" y="46"/>
                  <a:pt x="5" y="45"/>
                </a:cubicBezTo>
                <a:cubicBezTo>
                  <a:pt x="4" y="46"/>
                  <a:pt x="4" y="46"/>
                  <a:pt x="4" y="47"/>
                </a:cubicBezTo>
                <a:cubicBezTo>
                  <a:pt x="4" y="46"/>
                  <a:pt x="5" y="46"/>
                  <a:pt x="5" y="46"/>
                </a:cubicBezTo>
                <a:cubicBezTo>
                  <a:pt x="4" y="47"/>
                  <a:pt x="4" y="47"/>
                  <a:pt x="4" y="48"/>
                </a:cubicBezTo>
                <a:cubicBezTo>
                  <a:pt x="5" y="47"/>
                  <a:pt x="5" y="48"/>
                  <a:pt x="5" y="49"/>
                </a:cubicBezTo>
                <a:cubicBezTo>
                  <a:pt x="6" y="48"/>
                  <a:pt x="6" y="48"/>
                  <a:pt x="7" y="48"/>
                </a:cubicBezTo>
                <a:cubicBezTo>
                  <a:pt x="7" y="48"/>
                  <a:pt x="7" y="48"/>
                  <a:pt x="7" y="49"/>
                </a:cubicBezTo>
                <a:cubicBezTo>
                  <a:pt x="7" y="49"/>
                  <a:pt x="7" y="51"/>
                  <a:pt x="7" y="51"/>
                </a:cubicBezTo>
                <a:cubicBezTo>
                  <a:pt x="8" y="50"/>
                  <a:pt x="9" y="49"/>
                  <a:pt x="9" y="50"/>
                </a:cubicBezTo>
                <a:cubicBezTo>
                  <a:pt x="7" y="51"/>
                  <a:pt x="8" y="51"/>
                  <a:pt x="9" y="50"/>
                </a:cubicBezTo>
                <a:cubicBezTo>
                  <a:pt x="9" y="51"/>
                  <a:pt x="10" y="51"/>
                  <a:pt x="9" y="53"/>
                </a:cubicBezTo>
                <a:cubicBezTo>
                  <a:pt x="11" y="52"/>
                  <a:pt x="12" y="52"/>
                  <a:pt x="13" y="53"/>
                </a:cubicBezTo>
                <a:cubicBezTo>
                  <a:pt x="14" y="53"/>
                  <a:pt x="15" y="54"/>
                  <a:pt x="16" y="53"/>
                </a:cubicBezTo>
                <a:cubicBezTo>
                  <a:pt x="16" y="53"/>
                  <a:pt x="16" y="54"/>
                  <a:pt x="15" y="54"/>
                </a:cubicBezTo>
                <a:cubicBezTo>
                  <a:pt x="16" y="54"/>
                  <a:pt x="16" y="55"/>
                  <a:pt x="18" y="53"/>
                </a:cubicBezTo>
                <a:cubicBezTo>
                  <a:pt x="16" y="57"/>
                  <a:pt x="21" y="53"/>
                  <a:pt x="19" y="55"/>
                </a:cubicBezTo>
                <a:cubicBezTo>
                  <a:pt x="19" y="56"/>
                  <a:pt x="20" y="53"/>
                  <a:pt x="21" y="53"/>
                </a:cubicBezTo>
                <a:cubicBezTo>
                  <a:pt x="20" y="54"/>
                  <a:pt x="20" y="55"/>
                  <a:pt x="20" y="55"/>
                </a:cubicBezTo>
                <a:cubicBezTo>
                  <a:pt x="22" y="57"/>
                  <a:pt x="24" y="55"/>
                  <a:pt x="24" y="58"/>
                </a:cubicBezTo>
                <a:cubicBezTo>
                  <a:pt x="25" y="57"/>
                  <a:pt x="25" y="57"/>
                  <a:pt x="26" y="57"/>
                </a:cubicBezTo>
                <a:cubicBezTo>
                  <a:pt x="25" y="57"/>
                  <a:pt x="25" y="57"/>
                  <a:pt x="25" y="57"/>
                </a:cubicBezTo>
                <a:cubicBezTo>
                  <a:pt x="26" y="57"/>
                  <a:pt x="26" y="57"/>
                  <a:pt x="27" y="56"/>
                </a:cubicBezTo>
                <a:cubicBezTo>
                  <a:pt x="26" y="57"/>
                  <a:pt x="26" y="58"/>
                  <a:pt x="26" y="58"/>
                </a:cubicBezTo>
                <a:cubicBezTo>
                  <a:pt x="28" y="57"/>
                  <a:pt x="28" y="56"/>
                  <a:pt x="30" y="55"/>
                </a:cubicBezTo>
                <a:cubicBezTo>
                  <a:pt x="28" y="58"/>
                  <a:pt x="28" y="57"/>
                  <a:pt x="26" y="59"/>
                </a:cubicBezTo>
                <a:cubicBezTo>
                  <a:pt x="28" y="59"/>
                  <a:pt x="27" y="59"/>
                  <a:pt x="27" y="61"/>
                </a:cubicBezTo>
                <a:cubicBezTo>
                  <a:pt x="28" y="60"/>
                  <a:pt x="28" y="60"/>
                  <a:pt x="28" y="60"/>
                </a:cubicBezTo>
                <a:cubicBezTo>
                  <a:pt x="29" y="60"/>
                  <a:pt x="29" y="59"/>
                  <a:pt x="29" y="59"/>
                </a:cubicBezTo>
                <a:cubicBezTo>
                  <a:pt x="28" y="61"/>
                  <a:pt x="31" y="58"/>
                  <a:pt x="29" y="60"/>
                </a:cubicBezTo>
                <a:cubicBezTo>
                  <a:pt x="29" y="60"/>
                  <a:pt x="28" y="61"/>
                  <a:pt x="28" y="61"/>
                </a:cubicBezTo>
                <a:cubicBezTo>
                  <a:pt x="29" y="60"/>
                  <a:pt x="29" y="61"/>
                  <a:pt x="29" y="61"/>
                </a:cubicBezTo>
                <a:cubicBezTo>
                  <a:pt x="30" y="60"/>
                  <a:pt x="30" y="60"/>
                  <a:pt x="30" y="60"/>
                </a:cubicBezTo>
                <a:cubicBezTo>
                  <a:pt x="30" y="60"/>
                  <a:pt x="31" y="60"/>
                  <a:pt x="29" y="61"/>
                </a:cubicBezTo>
                <a:cubicBezTo>
                  <a:pt x="30" y="62"/>
                  <a:pt x="30" y="62"/>
                  <a:pt x="32" y="61"/>
                </a:cubicBezTo>
                <a:cubicBezTo>
                  <a:pt x="31" y="62"/>
                  <a:pt x="31" y="62"/>
                  <a:pt x="31" y="63"/>
                </a:cubicBezTo>
                <a:cubicBezTo>
                  <a:pt x="31" y="64"/>
                  <a:pt x="34" y="62"/>
                  <a:pt x="32" y="64"/>
                </a:cubicBezTo>
                <a:cubicBezTo>
                  <a:pt x="33" y="65"/>
                  <a:pt x="34" y="63"/>
                  <a:pt x="34" y="63"/>
                </a:cubicBezTo>
                <a:cubicBezTo>
                  <a:pt x="34" y="64"/>
                  <a:pt x="35" y="67"/>
                  <a:pt x="36" y="64"/>
                </a:cubicBezTo>
                <a:cubicBezTo>
                  <a:pt x="37" y="64"/>
                  <a:pt x="35" y="67"/>
                  <a:pt x="37" y="66"/>
                </a:cubicBezTo>
                <a:cubicBezTo>
                  <a:pt x="37" y="65"/>
                  <a:pt x="38" y="65"/>
                  <a:pt x="38" y="64"/>
                </a:cubicBezTo>
                <a:cubicBezTo>
                  <a:pt x="38" y="64"/>
                  <a:pt x="40" y="63"/>
                  <a:pt x="39" y="64"/>
                </a:cubicBezTo>
                <a:cubicBezTo>
                  <a:pt x="38" y="64"/>
                  <a:pt x="37" y="65"/>
                  <a:pt x="36" y="67"/>
                </a:cubicBezTo>
                <a:cubicBezTo>
                  <a:pt x="38" y="66"/>
                  <a:pt x="38" y="67"/>
                  <a:pt x="39" y="66"/>
                </a:cubicBezTo>
                <a:cubicBezTo>
                  <a:pt x="39" y="67"/>
                  <a:pt x="39" y="68"/>
                  <a:pt x="39" y="69"/>
                </a:cubicBezTo>
                <a:cubicBezTo>
                  <a:pt x="40" y="69"/>
                  <a:pt x="40" y="68"/>
                  <a:pt x="41" y="68"/>
                </a:cubicBezTo>
                <a:cubicBezTo>
                  <a:pt x="41" y="68"/>
                  <a:pt x="40" y="69"/>
                  <a:pt x="40" y="70"/>
                </a:cubicBezTo>
                <a:cubicBezTo>
                  <a:pt x="41" y="71"/>
                  <a:pt x="41" y="71"/>
                  <a:pt x="41" y="71"/>
                </a:cubicBezTo>
                <a:cubicBezTo>
                  <a:pt x="43" y="69"/>
                  <a:pt x="40" y="71"/>
                  <a:pt x="41" y="69"/>
                </a:cubicBezTo>
                <a:cubicBezTo>
                  <a:pt x="42" y="70"/>
                  <a:pt x="41" y="72"/>
                  <a:pt x="43" y="71"/>
                </a:cubicBezTo>
                <a:cubicBezTo>
                  <a:pt x="43" y="73"/>
                  <a:pt x="45" y="73"/>
                  <a:pt x="47" y="74"/>
                </a:cubicBezTo>
                <a:cubicBezTo>
                  <a:pt x="46" y="74"/>
                  <a:pt x="45" y="74"/>
                  <a:pt x="45" y="75"/>
                </a:cubicBezTo>
                <a:cubicBezTo>
                  <a:pt x="46" y="75"/>
                  <a:pt x="46" y="75"/>
                  <a:pt x="47" y="74"/>
                </a:cubicBezTo>
                <a:cubicBezTo>
                  <a:pt x="46" y="75"/>
                  <a:pt x="47" y="75"/>
                  <a:pt x="46" y="76"/>
                </a:cubicBezTo>
                <a:cubicBezTo>
                  <a:pt x="46" y="76"/>
                  <a:pt x="47" y="76"/>
                  <a:pt x="47" y="76"/>
                </a:cubicBezTo>
                <a:cubicBezTo>
                  <a:pt x="48" y="76"/>
                  <a:pt x="48" y="76"/>
                  <a:pt x="48" y="76"/>
                </a:cubicBezTo>
                <a:cubicBezTo>
                  <a:pt x="48" y="76"/>
                  <a:pt x="48" y="76"/>
                  <a:pt x="49" y="75"/>
                </a:cubicBezTo>
                <a:cubicBezTo>
                  <a:pt x="48" y="76"/>
                  <a:pt x="48" y="76"/>
                  <a:pt x="49" y="76"/>
                </a:cubicBezTo>
                <a:cubicBezTo>
                  <a:pt x="49" y="76"/>
                  <a:pt x="50" y="76"/>
                  <a:pt x="50" y="76"/>
                </a:cubicBezTo>
                <a:cubicBezTo>
                  <a:pt x="48" y="78"/>
                  <a:pt x="50" y="77"/>
                  <a:pt x="51" y="77"/>
                </a:cubicBezTo>
                <a:cubicBezTo>
                  <a:pt x="49" y="79"/>
                  <a:pt x="52" y="78"/>
                  <a:pt x="50" y="79"/>
                </a:cubicBezTo>
                <a:cubicBezTo>
                  <a:pt x="52" y="78"/>
                  <a:pt x="50" y="80"/>
                  <a:pt x="51" y="80"/>
                </a:cubicBezTo>
                <a:cubicBezTo>
                  <a:pt x="52" y="80"/>
                  <a:pt x="54" y="80"/>
                  <a:pt x="52" y="81"/>
                </a:cubicBezTo>
                <a:cubicBezTo>
                  <a:pt x="52" y="82"/>
                  <a:pt x="53" y="83"/>
                  <a:pt x="55" y="82"/>
                </a:cubicBezTo>
                <a:cubicBezTo>
                  <a:pt x="52" y="84"/>
                  <a:pt x="56" y="83"/>
                  <a:pt x="55" y="84"/>
                </a:cubicBezTo>
                <a:cubicBezTo>
                  <a:pt x="57" y="83"/>
                  <a:pt x="57" y="85"/>
                  <a:pt x="57" y="86"/>
                </a:cubicBezTo>
                <a:cubicBezTo>
                  <a:pt x="58" y="86"/>
                  <a:pt x="59" y="85"/>
                  <a:pt x="59" y="85"/>
                </a:cubicBezTo>
                <a:cubicBezTo>
                  <a:pt x="59" y="86"/>
                  <a:pt x="58" y="86"/>
                  <a:pt x="58" y="86"/>
                </a:cubicBezTo>
                <a:cubicBezTo>
                  <a:pt x="59" y="87"/>
                  <a:pt x="60" y="88"/>
                  <a:pt x="62" y="88"/>
                </a:cubicBezTo>
                <a:cubicBezTo>
                  <a:pt x="61" y="90"/>
                  <a:pt x="60" y="92"/>
                  <a:pt x="61" y="92"/>
                </a:cubicBezTo>
                <a:cubicBezTo>
                  <a:pt x="61" y="91"/>
                  <a:pt x="62" y="91"/>
                  <a:pt x="63" y="91"/>
                </a:cubicBezTo>
                <a:cubicBezTo>
                  <a:pt x="63" y="91"/>
                  <a:pt x="63" y="92"/>
                  <a:pt x="63" y="92"/>
                </a:cubicBezTo>
                <a:cubicBezTo>
                  <a:pt x="64" y="94"/>
                  <a:pt x="64" y="96"/>
                  <a:pt x="65" y="96"/>
                </a:cubicBezTo>
                <a:cubicBezTo>
                  <a:pt x="64" y="94"/>
                  <a:pt x="65" y="94"/>
                  <a:pt x="65" y="94"/>
                </a:cubicBezTo>
                <a:close/>
                <a:moveTo>
                  <a:pt x="76" y="87"/>
                </a:moveTo>
                <a:cubicBezTo>
                  <a:pt x="76" y="86"/>
                  <a:pt x="76" y="85"/>
                  <a:pt x="76" y="85"/>
                </a:cubicBezTo>
                <a:cubicBezTo>
                  <a:pt x="76" y="85"/>
                  <a:pt x="76" y="85"/>
                  <a:pt x="76" y="85"/>
                </a:cubicBezTo>
                <a:cubicBezTo>
                  <a:pt x="76" y="85"/>
                  <a:pt x="76" y="86"/>
                  <a:pt x="76" y="87"/>
                </a:cubicBezTo>
                <a:close/>
                <a:moveTo>
                  <a:pt x="74" y="85"/>
                </a:moveTo>
                <a:cubicBezTo>
                  <a:pt x="74" y="86"/>
                  <a:pt x="73" y="86"/>
                  <a:pt x="72" y="85"/>
                </a:cubicBezTo>
                <a:cubicBezTo>
                  <a:pt x="73" y="85"/>
                  <a:pt x="73" y="85"/>
                  <a:pt x="74" y="85"/>
                </a:cubicBezTo>
                <a:close/>
                <a:moveTo>
                  <a:pt x="76" y="85"/>
                </a:moveTo>
                <a:cubicBezTo>
                  <a:pt x="76" y="85"/>
                  <a:pt x="76" y="85"/>
                  <a:pt x="76" y="85"/>
                </a:cubicBezTo>
                <a:cubicBezTo>
                  <a:pt x="75" y="84"/>
                  <a:pt x="75" y="84"/>
                  <a:pt x="75" y="85"/>
                </a:cubicBezTo>
                <a:cubicBezTo>
                  <a:pt x="75" y="85"/>
                  <a:pt x="74" y="85"/>
                  <a:pt x="74" y="84"/>
                </a:cubicBezTo>
                <a:cubicBezTo>
                  <a:pt x="74" y="85"/>
                  <a:pt x="74" y="85"/>
                  <a:pt x="74" y="85"/>
                </a:cubicBezTo>
                <a:cubicBezTo>
                  <a:pt x="73" y="83"/>
                  <a:pt x="75" y="85"/>
                  <a:pt x="74" y="83"/>
                </a:cubicBezTo>
                <a:cubicBezTo>
                  <a:pt x="75" y="84"/>
                  <a:pt x="75" y="84"/>
                  <a:pt x="76" y="85"/>
                </a:cubicBezTo>
                <a:cubicBezTo>
                  <a:pt x="76" y="85"/>
                  <a:pt x="76" y="85"/>
                  <a:pt x="76" y="85"/>
                </a:cubicBezTo>
                <a:close/>
                <a:moveTo>
                  <a:pt x="66" y="82"/>
                </a:moveTo>
                <a:cubicBezTo>
                  <a:pt x="66" y="82"/>
                  <a:pt x="66" y="82"/>
                  <a:pt x="66" y="82"/>
                </a:cubicBezTo>
                <a:cubicBezTo>
                  <a:pt x="67" y="83"/>
                  <a:pt x="67" y="83"/>
                  <a:pt x="66" y="82"/>
                </a:cubicBezTo>
                <a:close/>
                <a:moveTo>
                  <a:pt x="69" y="92"/>
                </a:moveTo>
                <a:cubicBezTo>
                  <a:pt x="69" y="92"/>
                  <a:pt x="69" y="92"/>
                  <a:pt x="69" y="91"/>
                </a:cubicBezTo>
                <a:cubicBezTo>
                  <a:pt x="69" y="92"/>
                  <a:pt x="69" y="92"/>
                  <a:pt x="70" y="92"/>
                </a:cubicBezTo>
                <a:cubicBezTo>
                  <a:pt x="70" y="92"/>
                  <a:pt x="70" y="92"/>
                  <a:pt x="70" y="92"/>
                </a:cubicBezTo>
                <a:cubicBezTo>
                  <a:pt x="69" y="92"/>
                  <a:pt x="69" y="92"/>
                  <a:pt x="69" y="92"/>
                </a:cubicBezTo>
                <a:close/>
                <a:moveTo>
                  <a:pt x="70" y="94"/>
                </a:moveTo>
                <a:cubicBezTo>
                  <a:pt x="70" y="93"/>
                  <a:pt x="70" y="93"/>
                  <a:pt x="70" y="93"/>
                </a:cubicBezTo>
                <a:cubicBezTo>
                  <a:pt x="70" y="93"/>
                  <a:pt x="70" y="93"/>
                  <a:pt x="70" y="93"/>
                </a:cubicBezTo>
                <a:cubicBezTo>
                  <a:pt x="70" y="93"/>
                  <a:pt x="70" y="93"/>
                  <a:pt x="71" y="93"/>
                </a:cubicBezTo>
                <a:cubicBezTo>
                  <a:pt x="70" y="93"/>
                  <a:pt x="70" y="93"/>
                  <a:pt x="70" y="94"/>
                </a:cubicBezTo>
                <a:close/>
                <a:moveTo>
                  <a:pt x="71" y="92"/>
                </a:moveTo>
                <a:cubicBezTo>
                  <a:pt x="71" y="92"/>
                  <a:pt x="71" y="92"/>
                  <a:pt x="71" y="92"/>
                </a:cubicBezTo>
                <a:cubicBezTo>
                  <a:pt x="71" y="92"/>
                  <a:pt x="71" y="92"/>
                  <a:pt x="71" y="92"/>
                </a:cubicBezTo>
                <a:cubicBezTo>
                  <a:pt x="71" y="92"/>
                  <a:pt x="71" y="92"/>
                  <a:pt x="71" y="92"/>
                </a:cubicBezTo>
                <a:close/>
                <a:moveTo>
                  <a:pt x="71" y="92"/>
                </a:moveTo>
                <a:cubicBezTo>
                  <a:pt x="71" y="92"/>
                  <a:pt x="71" y="91"/>
                  <a:pt x="71" y="91"/>
                </a:cubicBezTo>
                <a:cubicBezTo>
                  <a:pt x="71" y="91"/>
                  <a:pt x="71" y="91"/>
                  <a:pt x="71" y="91"/>
                </a:cubicBezTo>
                <a:cubicBezTo>
                  <a:pt x="72" y="92"/>
                  <a:pt x="71" y="92"/>
                  <a:pt x="71" y="92"/>
                </a:cubicBezTo>
                <a:close/>
                <a:moveTo>
                  <a:pt x="101" y="97"/>
                </a:moveTo>
                <a:cubicBezTo>
                  <a:pt x="101" y="96"/>
                  <a:pt x="101" y="94"/>
                  <a:pt x="101" y="93"/>
                </a:cubicBezTo>
                <a:cubicBezTo>
                  <a:pt x="101" y="93"/>
                  <a:pt x="102" y="92"/>
                  <a:pt x="102" y="92"/>
                </a:cubicBezTo>
                <a:cubicBezTo>
                  <a:pt x="102" y="93"/>
                  <a:pt x="102" y="93"/>
                  <a:pt x="101" y="93"/>
                </a:cubicBezTo>
                <a:cubicBezTo>
                  <a:pt x="102" y="94"/>
                  <a:pt x="101" y="94"/>
                  <a:pt x="101" y="97"/>
                </a:cubicBezTo>
                <a:close/>
                <a:moveTo>
                  <a:pt x="112" y="96"/>
                </a:moveTo>
                <a:cubicBezTo>
                  <a:pt x="111" y="99"/>
                  <a:pt x="111" y="93"/>
                  <a:pt x="112" y="92"/>
                </a:cubicBezTo>
                <a:cubicBezTo>
                  <a:pt x="112" y="93"/>
                  <a:pt x="111" y="95"/>
                  <a:pt x="112" y="96"/>
                </a:cubicBezTo>
                <a:close/>
                <a:moveTo>
                  <a:pt x="167" y="108"/>
                </a:moveTo>
                <a:cubicBezTo>
                  <a:pt x="167" y="107"/>
                  <a:pt x="168" y="107"/>
                  <a:pt x="168" y="105"/>
                </a:cubicBezTo>
                <a:cubicBezTo>
                  <a:pt x="168" y="106"/>
                  <a:pt x="168" y="106"/>
                  <a:pt x="168" y="108"/>
                </a:cubicBezTo>
                <a:cubicBezTo>
                  <a:pt x="168" y="107"/>
                  <a:pt x="168" y="108"/>
                  <a:pt x="167" y="108"/>
                </a:cubicBezTo>
                <a:close/>
                <a:moveTo>
                  <a:pt x="169" y="111"/>
                </a:moveTo>
                <a:cubicBezTo>
                  <a:pt x="168" y="111"/>
                  <a:pt x="168" y="111"/>
                  <a:pt x="168" y="111"/>
                </a:cubicBezTo>
                <a:cubicBezTo>
                  <a:pt x="169" y="110"/>
                  <a:pt x="169" y="110"/>
                  <a:pt x="169" y="110"/>
                </a:cubicBezTo>
                <a:cubicBezTo>
                  <a:pt x="169" y="109"/>
                  <a:pt x="169" y="108"/>
                  <a:pt x="169" y="108"/>
                </a:cubicBezTo>
                <a:cubicBezTo>
                  <a:pt x="170" y="107"/>
                  <a:pt x="170" y="109"/>
                  <a:pt x="169" y="111"/>
                </a:cubicBezTo>
                <a:close/>
                <a:moveTo>
                  <a:pt x="173" y="108"/>
                </a:moveTo>
                <a:cubicBezTo>
                  <a:pt x="172" y="110"/>
                  <a:pt x="172" y="111"/>
                  <a:pt x="171" y="111"/>
                </a:cubicBezTo>
                <a:cubicBezTo>
                  <a:pt x="171" y="109"/>
                  <a:pt x="171" y="109"/>
                  <a:pt x="171" y="108"/>
                </a:cubicBezTo>
                <a:cubicBezTo>
                  <a:pt x="172" y="106"/>
                  <a:pt x="172" y="109"/>
                  <a:pt x="172" y="109"/>
                </a:cubicBezTo>
                <a:cubicBezTo>
                  <a:pt x="172" y="109"/>
                  <a:pt x="172" y="109"/>
                  <a:pt x="172" y="108"/>
                </a:cubicBezTo>
                <a:cubicBezTo>
                  <a:pt x="172" y="108"/>
                  <a:pt x="172" y="108"/>
                  <a:pt x="173" y="108"/>
                </a:cubicBezTo>
                <a:close/>
                <a:moveTo>
                  <a:pt x="234" y="117"/>
                </a:moveTo>
                <a:cubicBezTo>
                  <a:pt x="234" y="117"/>
                  <a:pt x="234" y="117"/>
                  <a:pt x="234" y="117"/>
                </a:cubicBezTo>
                <a:cubicBezTo>
                  <a:pt x="236" y="118"/>
                  <a:pt x="233" y="117"/>
                  <a:pt x="235" y="118"/>
                </a:cubicBezTo>
                <a:cubicBezTo>
                  <a:pt x="235" y="118"/>
                  <a:pt x="235" y="118"/>
                  <a:pt x="235" y="118"/>
                </a:cubicBezTo>
                <a:cubicBezTo>
                  <a:pt x="235" y="118"/>
                  <a:pt x="234" y="118"/>
                  <a:pt x="234" y="118"/>
                </a:cubicBezTo>
                <a:cubicBezTo>
                  <a:pt x="234" y="117"/>
                  <a:pt x="234" y="117"/>
                  <a:pt x="234" y="117"/>
                </a:cubicBezTo>
                <a:close/>
                <a:moveTo>
                  <a:pt x="232" y="118"/>
                </a:moveTo>
                <a:cubicBezTo>
                  <a:pt x="232" y="118"/>
                  <a:pt x="232" y="118"/>
                  <a:pt x="233" y="118"/>
                </a:cubicBezTo>
                <a:cubicBezTo>
                  <a:pt x="232" y="118"/>
                  <a:pt x="232" y="118"/>
                  <a:pt x="232" y="118"/>
                </a:cubicBezTo>
                <a:close/>
                <a:moveTo>
                  <a:pt x="233" y="118"/>
                </a:moveTo>
                <a:cubicBezTo>
                  <a:pt x="233" y="118"/>
                  <a:pt x="232" y="118"/>
                  <a:pt x="232" y="118"/>
                </a:cubicBezTo>
                <a:cubicBezTo>
                  <a:pt x="232" y="118"/>
                  <a:pt x="232" y="118"/>
                  <a:pt x="232" y="118"/>
                </a:cubicBezTo>
                <a:cubicBezTo>
                  <a:pt x="233" y="118"/>
                  <a:pt x="233" y="118"/>
                  <a:pt x="233" y="118"/>
                </a:cubicBezTo>
                <a:cubicBezTo>
                  <a:pt x="233" y="118"/>
                  <a:pt x="233" y="118"/>
                  <a:pt x="233" y="118"/>
                </a:cubicBezTo>
                <a:close/>
                <a:moveTo>
                  <a:pt x="233" y="118"/>
                </a:moveTo>
                <a:cubicBezTo>
                  <a:pt x="233" y="117"/>
                  <a:pt x="233" y="117"/>
                  <a:pt x="233" y="117"/>
                </a:cubicBezTo>
                <a:cubicBezTo>
                  <a:pt x="233" y="117"/>
                  <a:pt x="233" y="117"/>
                  <a:pt x="233" y="117"/>
                </a:cubicBezTo>
                <a:cubicBezTo>
                  <a:pt x="233" y="117"/>
                  <a:pt x="233" y="117"/>
                  <a:pt x="233" y="118"/>
                </a:cubicBezTo>
                <a:close/>
                <a:moveTo>
                  <a:pt x="259" y="120"/>
                </a:moveTo>
                <a:cubicBezTo>
                  <a:pt x="260" y="122"/>
                  <a:pt x="259" y="122"/>
                  <a:pt x="260" y="124"/>
                </a:cubicBezTo>
                <a:cubicBezTo>
                  <a:pt x="260" y="123"/>
                  <a:pt x="259" y="122"/>
                  <a:pt x="258" y="121"/>
                </a:cubicBezTo>
                <a:cubicBezTo>
                  <a:pt x="259" y="121"/>
                  <a:pt x="259" y="120"/>
                  <a:pt x="259" y="120"/>
                </a:cubicBezTo>
                <a:cubicBezTo>
                  <a:pt x="259" y="120"/>
                  <a:pt x="259" y="120"/>
                  <a:pt x="259" y="120"/>
                </a:cubicBezTo>
                <a:close/>
                <a:moveTo>
                  <a:pt x="271" y="116"/>
                </a:moveTo>
                <a:cubicBezTo>
                  <a:pt x="271" y="119"/>
                  <a:pt x="268" y="114"/>
                  <a:pt x="268" y="113"/>
                </a:cubicBezTo>
                <a:cubicBezTo>
                  <a:pt x="269" y="113"/>
                  <a:pt x="269" y="116"/>
                  <a:pt x="271" y="116"/>
                </a:cubicBezTo>
                <a:close/>
                <a:moveTo>
                  <a:pt x="291" y="59"/>
                </a:moveTo>
                <a:cubicBezTo>
                  <a:pt x="290" y="60"/>
                  <a:pt x="290" y="60"/>
                  <a:pt x="289" y="61"/>
                </a:cubicBezTo>
                <a:cubicBezTo>
                  <a:pt x="288" y="60"/>
                  <a:pt x="289" y="59"/>
                  <a:pt x="290" y="58"/>
                </a:cubicBezTo>
                <a:cubicBezTo>
                  <a:pt x="290" y="59"/>
                  <a:pt x="291" y="58"/>
                  <a:pt x="291" y="59"/>
                </a:cubicBezTo>
                <a:close/>
                <a:moveTo>
                  <a:pt x="292" y="56"/>
                </a:moveTo>
                <a:cubicBezTo>
                  <a:pt x="291" y="57"/>
                  <a:pt x="291" y="57"/>
                  <a:pt x="290" y="56"/>
                </a:cubicBezTo>
                <a:cubicBezTo>
                  <a:pt x="290" y="57"/>
                  <a:pt x="290" y="57"/>
                  <a:pt x="289" y="58"/>
                </a:cubicBezTo>
                <a:cubicBezTo>
                  <a:pt x="288" y="57"/>
                  <a:pt x="290" y="56"/>
                  <a:pt x="291" y="55"/>
                </a:cubicBezTo>
                <a:lnTo>
                  <a:pt x="292" y="56"/>
                </a:lnTo>
                <a:close/>
                <a:moveTo>
                  <a:pt x="289" y="54"/>
                </a:moveTo>
                <a:cubicBezTo>
                  <a:pt x="289" y="55"/>
                  <a:pt x="288" y="55"/>
                  <a:pt x="288" y="56"/>
                </a:cubicBezTo>
                <a:cubicBezTo>
                  <a:pt x="286" y="57"/>
                  <a:pt x="288" y="55"/>
                  <a:pt x="288" y="54"/>
                </a:cubicBezTo>
                <a:cubicBezTo>
                  <a:pt x="287" y="54"/>
                  <a:pt x="287" y="55"/>
                  <a:pt x="286" y="56"/>
                </a:cubicBezTo>
                <a:cubicBezTo>
                  <a:pt x="286" y="55"/>
                  <a:pt x="287" y="55"/>
                  <a:pt x="286" y="55"/>
                </a:cubicBezTo>
                <a:cubicBezTo>
                  <a:pt x="287" y="54"/>
                  <a:pt x="288" y="53"/>
                  <a:pt x="289" y="54"/>
                </a:cubicBezTo>
                <a:close/>
                <a:moveTo>
                  <a:pt x="269" y="46"/>
                </a:moveTo>
                <a:cubicBezTo>
                  <a:pt x="269" y="46"/>
                  <a:pt x="270" y="47"/>
                  <a:pt x="271" y="47"/>
                </a:cubicBezTo>
                <a:cubicBezTo>
                  <a:pt x="273" y="48"/>
                  <a:pt x="274" y="49"/>
                  <a:pt x="275" y="50"/>
                </a:cubicBezTo>
                <a:cubicBezTo>
                  <a:pt x="275" y="50"/>
                  <a:pt x="275" y="50"/>
                  <a:pt x="275" y="50"/>
                </a:cubicBezTo>
                <a:cubicBezTo>
                  <a:pt x="275" y="52"/>
                  <a:pt x="276" y="50"/>
                  <a:pt x="277" y="52"/>
                </a:cubicBezTo>
                <a:cubicBezTo>
                  <a:pt x="276" y="52"/>
                  <a:pt x="276" y="51"/>
                  <a:pt x="276" y="52"/>
                </a:cubicBezTo>
                <a:cubicBezTo>
                  <a:pt x="276" y="52"/>
                  <a:pt x="276" y="53"/>
                  <a:pt x="276" y="53"/>
                </a:cubicBezTo>
                <a:cubicBezTo>
                  <a:pt x="277" y="53"/>
                  <a:pt x="277" y="53"/>
                  <a:pt x="277" y="53"/>
                </a:cubicBezTo>
                <a:cubicBezTo>
                  <a:pt x="277" y="53"/>
                  <a:pt x="277" y="53"/>
                  <a:pt x="277" y="53"/>
                </a:cubicBezTo>
                <a:cubicBezTo>
                  <a:pt x="277" y="54"/>
                  <a:pt x="277" y="54"/>
                  <a:pt x="277" y="54"/>
                </a:cubicBezTo>
                <a:cubicBezTo>
                  <a:pt x="277" y="54"/>
                  <a:pt x="277" y="54"/>
                  <a:pt x="277" y="53"/>
                </a:cubicBezTo>
                <a:cubicBezTo>
                  <a:pt x="277" y="53"/>
                  <a:pt x="277" y="53"/>
                  <a:pt x="277" y="52"/>
                </a:cubicBezTo>
                <a:cubicBezTo>
                  <a:pt x="278" y="53"/>
                  <a:pt x="278" y="54"/>
                  <a:pt x="279" y="55"/>
                </a:cubicBezTo>
                <a:cubicBezTo>
                  <a:pt x="279" y="55"/>
                  <a:pt x="280" y="55"/>
                  <a:pt x="280" y="55"/>
                </a:cubicBezTo>
                <a:cubicBezTo>
                  <a:pt x="280" y="55"/>
                  <a:pt x="281" y="55"/>
                  <a:pt x="281" y="55"/>
                </a:cubicBezTo>
                <a:cubicBezTo>
                  <a:pt x="281" y="56"/>
                  <a:pt x="280" y="55"/>
                  <a:pt x="280" y="56"/>
                </a:cubicBezTo>
                <a:cubicBezTo>
                  <a:pt x="280" y="57"/>
                  <a:pt x="281" y="56"/>
                  <a:pt x="281" y="56"/>
                </a:cubicBezTo>
                <a:cubicBezTo>
                  <a:pt x="281" y="57"/>
                  <a:pt x="281" y="57"/>
                  <a:pt x="281" y="58"/>
                </a:cubicBezTo>
                <a:cubicBezTo>
                  <a:pt x="282" y="58"/>
                  <a:pt x="282" y="58"/>
                  <a:pt x="282" y="59"/>
                </a:cubicBezTo>
                <a:cubicBezTo>
                  <a:pt x="283" y="58"/>
                  <a:pt x="283" y="57"/>
                  <a:pt x="283" y="57"/>
                </a:cubicBezTo>
                <a:cubicBezTo>
                  <a:pt x="284" y="58"/>
                  <a:pt x="282" y="59"/>
                  <a:pt x="282" y="59"/>
                </a:cubicBezTo>
                <a:cubicBezTo>
                  <a:pt x="283" y="59"/>
                  <a:pt x="283" y="59"/>
                  <a:pt x="284" y="60"/>
                </a:cubicBezTo>
                <a:cubicBezTo>
                  <a:pt x="284" y="60"/>
                  <a:pt x="284" y="60"/>
                  <a:pt x="285" y="60"/>
                </a:cubicBezTo>
                <a:cubicBezTo>
                  <a:pt x="285" y="61"/>
                  <a:pt x="285" y="61"/>
                  <a:pt x="285" y="61"/>
                </a:cubicBezTo>
                <a:cubicBezTo>
                  <a:pt x="286" y="62"/>
                  <a:pt x="286" y="62"/>
                  <a:pt x="286" y="63"/>
                </a:cubicBezTo>
                <a:cubicBezTo>
                  <a:pt x="286" y="63"/>
                  <a:pt x="286" y="64"/>
                  <a:pt x="287" y="64"/>
                </a:cubicBezTo>
                <a:cubicBezTo>
                  <a:pt x="287" y="65"/>
                  <a:pt x="288" y="65"/>
                  <a:pt x="289" y="65"/>
                </a:cubicBezTo>
                <a:cubicBezTo>
                  <a:pt x="288" y="65"/>
                  <a:pt x="288" y="66"/>
                  <a:pt x="289" y="67"/>
                </a:cubicBezTo>
                <a:cubicBezTo>
                  <a:pt x="289" y="67"/>
                  <a:pt x="289" y="68"/>
                  <a:pt x="290" y="68"/>
                </a:cubicBezTo>
                <a:cubicBezTo>
                  <a:pt x="290" y="69"/>
                  <a:pt x="291" y="70"/>
                  <a:pt x="291" y="70"/>
                </a:cubicBezTo>
                <a:cubicBezTo>
                  <a:pt x="291" y="71"/>
                  <a:pt x="290" y="72"/>
                  <a:pt x="289" y="72"/>
                </a:cubicBezTo>
                <a:cubicBezTo>
                  <a:pt x="290" y="72"/>
                  <a:pt x="290" y="73"/>
                  <a:pt x="290" y="73"/>
                </a:cubicBezTo>
                <a:cubicBezTo>
                  <a:pt x="290" y="74"/>
                  <a:pt x="290" y="74"/>
                  <a:pt x="292" y="74"/>
                </a:cubicBezTo>
                <a:cubicBezTo>
                  <a:pt x="292" y="75"/>
                  <a:pt x="289" y="75"/>
                  <a:pt x="292" y="76"/>
                </a:cubicBezTo>
                <a:cubicBezTo>
                  <a:pt x="290" y="76"/>
                  <a:pt x="288" y="76"/>
                  <a:pt x="289" y="76"/>
                </a:cubicBezTo>
                <a:cubicBezTo>
                  <a:pt x="289" y="77"/>
                  <a:pt x="291" y="76"/>
                  <a:pt x="291" y="76"/>
                </a:cubicBezTo>
                <a:cubicBezTo>
                  <a:pt x="290" y="76"/>
                  <a:pt x="291" y="77"/>
                  <a:pt x="292" y="77"/>
                </a:cubicBezTo>
                <a:cubicBezTo>
                  <a:pt x="289" y="77"/>
                  <a:pt x="291" y="78"/>
                  <a:pt x="290" y="78"/>
                </a:cubicBezTo>
                <a:cubicBezTo>
                  <a:pt x="291" y="78"/>
                  <a:pt x="291" y="78"/>
                  <a:pt x="292" y="78"/>
                </a:cubicBezTo>
                <a:cubicBezTo>
                  <a:pt x="292" y="79"/>
                  <a:pt x="289" y="79"/>
                  <a:pt x="291" y="80"/>
                </a:cubicBezTo>
                <a:cubicBezTo>
                  <a:pt x="290" y="80"/>
                  <a:pt x="289" y="80"/>
                  <a:pt x="289" y="81"/>
                </a:cubicBezTo>
                <a:cubicBezTo>
                  <a:pt x="289" y="81"/>
                  <a:pt x="290" y="82"/>
                  <a:pt x="291" y="83"/>
                </a:cubicBezTo>
                <a:cubicBezTo>
                  <a:pt x="290" y="82"/>
                  <a:pt x="288" y="82"/>
                  <a:pt x="288" y="82"/>
                </a:cubicBezTo>
                <a:cubicBezTo>
                  <a:pt x="289" y="83"/>
                  <a:pt x="289" y="83"/>
                  <a:pt x="288" y="83"/>
                </a:cubicBezTo>
                <a:cubicBezTo>
                  <a:pt x="288" y="83"/>
                  <a:pt x="287" y="84"/>
                  <a:pt x="287" y="84"/>
                </a:cubicBezTo>
                <a:cubicBezTo>
                  <a:pt x="288" y="84"/>
                  <a:pt x="288" y="84"/>
                  <a:pt x="289" y="84"/>
                </a:cubicBezTo>
                <a:cubicBezTo>
                  <a:pt x="288" y="84"/>
                  <a:pt x="289" y="85"/>
                  <a:pt x="289" y="86"/>
                </a:cubicBezTo>
                <a:cubicBezTo>
                  <a:pt x="288" y="85"/>
                  <a:pt x="288" y="85"/>
                  <a:pt x="287" y="85"/>
                </a:cubicBezTo>
                <a:cubicBezTo>
                  <a:pt x="285" y="85"/>
                  <a:pt x="291" y="86"/>
                  <a:pt x="287" y="86"/>
                </a:cubicBezTo>
                <a:cubicBezTo>
                  <a:pt x="287" y="86"/>
                  <a:pt x="288" y="86"/>
                  <a:pt x="287" y="87"/>
                </a:cubicBezTo>
                <a:cubicBezTo>
                  <a:pt x="289" y="87"/>
                  <a:pt x="290" y="88"/>
                  <a:pt x="291" y="88"/>
                </a:cubicBezTo>
                <a:cubicBezTo>
                  <a:pt x="290" y="88"/>
                  <a:pt x="290" y="88"/>
                  <a:pt x="290" y="88"/>
                </a:cubicBezTo>
                <a:cubicBezTo>
                  <a:pt x="288" y="87"/>
                  <a:pt x="288" y="87"/>
                  <a:pt x="286" y="87"/>
                </a:cubicBezTo>
                <a:cubicBezTo>
                  <a:pt x="287" y="87"/>
                  <a:pt x="288" y="88"/>
                  <a:pt x="288" y="88"/>
                </a:cubicBezTo>
                <a:cubicBezTo>
                  <a:pt x="286" y="87"/>
                  <a:pt x="286" y="88"/>
                  <a:pt x="285" y="88"/>
                </a:cubicBezTo>
                <a:cubicBezTo>
                  <a:pt x="285" y="89"/>
                  <a:pt x="287" y="88"/>
                  <a:pt x="288" y="89"/>
                </a:cubicBezTo>
                <a:cubicBezTo>
                  <a:pt x="287" y="89"/>
                  <a:pt x="287" y="90"/>
                  <a:pt x="286" y="89"/>
                </a:cubicBezTo>
                <a:cubicBezTo>
                  <a:pt x="286" y="90"/>
                  <a:pt x="285" y="89"/>
                  <a:pt x="286" y="91"/>
                </a:cubicBezTo>
                <a:cubicBezTo>
                  <a:pt x="284" y="90"/>
                  <a:pt x="286" y="92"/>
                  <a:pt x="284" y="91"/>
                </a:cubicBezTo>
                <a:cubicBezTo>
                  <a:pt x="285" y="92"/>
                  <a:pt x="284" y="92"/>
                  <a:pt x="284" y="92"/>
                </a:cubicBezTo>
                <a:cubicBezTo>
                  <a:pt x="284" y="92"/>
                  <a:pt x="284" y="92"/>
                  <a:pt x="284" y="92"/>
                </a:cubicBezTo>
                <a:cubicBezTo>
                  <a:pt x="283" y="93"/>
                  <a:pt x="283" y="93"/>
                  <a:pt x="284" y="94"/>
                </a:cubicBezTo>
                <a:cubicBezTo>
                  <a:pt x="284" y="93"/>
                  <a:pt x="283" y="93"/>
                  <a:pt x="283" y="93"/>
                </a:cubicBezTo>
                <a:cubicBezTo>
                  <a:pt x="283" y="93"/>
                  <a:pt x="284" y="94"/>
                  <a:pt x="284" y="94"/>
                </a:cubicBezTo>
                <a:cubicBezTo>
                  <a:pt x="283" y="93"/>
                  <a:pt x="282" y="93"/>
                  <a:pt x="282" y="93"/>
                </a:cubicBezTo>
                <a:cubicBezTo>
                  <a:pt x="282" y="94"/>
                  <a:pt x="282" y="94"/>
                  <a:pt x="282" y="94"/>
                </a:cubicBezTo>
                <a:cubicBezTo>
                  <a:pt x="285" y="96"/>
                  <a:pt x="281" y="95"/>
                  <a:pt x="281" y="95"/>
                </a:cubicBezTo>
                <a:cubicBezTo>
                  <a:pt x="281" y="96"/>
                  <a:pt x="282" y="96"/>
                  <a:pt x="282" y="97"/>
                </a:cubicBezTo>
                <a:cubicBezTo>
                  <a:pt x="281" y="95"/>
                  <a:pt x="281" y="96"/>
                  <a:pt x="282" y="97"/>
                </a:cubicBezTo>
                <a:cubicBezTo>
                  <a:pt x="281" y="97"/>
                  <a:pt x="281" y="97"/>
                  <a:pt x="279" y="97"/>
                </a:cubicBezTo>
                <a:cubicBezTo>
                  <a:pt x="280" y="99"/>
                  <a:pt x="280" y="99"/>
                  <a:pt x="279" y="100"/>
                </a:cubicBezTo>
                <a:cubicBezTo>
                  <a:pt x="279" y="101"/>
                  <a:pt x="278" y="101"/>
                  <a:pt x="279" y="103"/>
                </a:cubicBezTo>
                <a:cubicBezTo>
                  <a:pt x="278" y="103"/>
                  <a:pt x="278" y="102"/>
                  <a:pt x="277" y="102"/>
                </a:cubicBezTo>
                <a:cubicBezTo>
                  <a:pt x="277" y="103"/>
                  <a:pt x="276" y="102"/>
                  <a:pt x="278" y="104"/>
                </a:cubicBezTo>
                <a:cubicBezTo>
                  <a:pt x="275" y="102"/>
                  <a:pt x="277" y="107"/>
                  <a:pt x="276" y="105"/>
                </a:cubicBezTo>
                <a:cubicBezTo>
                  <a:pt x="275" y="105"/>
                  <a:pt x="277" y="107"/>
                  <a:pt x="277" y="107"/>
                </a:cubicBezTo>
                <a:cubicBezTo>
                  <a:pt x="276" y="106"/>
                  <a:pt x="276" y="106"/>
                  <a:pt x="276" y="106"/>
                </a:cubicBezTo>
                <a:cubicBezTo>
                  <a:pt x="273" y="107"/>
                  <a:pt x="274" y="110"/>
                  <a:pt x="271" y="109"/>
                </a:cubicBezTo>
                <a:cubicBezTo>
                  <a:pt x="272" y="111"/>
                  <a:pt x="270" y="111"/>
                  <a:pt x="270" y="113"/>
                </a:cubicBezTo>
                <a:cubicBezTo>
                  <a:pt x="270" y="111"/>
                  <a:pt x="269" y="111"/>
                  <a:pt x="268" y="111"/>
                </a:cubicBezTo>
                <a:cubicBezTo>
                  <a:pt x="269" y="113"/>
                  <a:pt x="270" y="114"/>
                  <a:pt x="270" y="116"/>
                </a:cubicBezTo>
                <a:cubicBezTo>
                  <a:pt x="269" y="114"/>
                  <a:pt x="269" y="113"/>
                  <a:pt x="268" y="112"/>
                </a:cubicBezTo>
                <a:cubicBezTo>
                  <a:pt x="267" y="113"/>
                  <a:pt x="267" y="112"/>
                  <a:pt x="266" y="112"/>
                </a:cubicBezTo>
                <a:cubicBezTo>
                  <a:pt x="266" y="112"/>
                  <a:pt x="266" y="112"/>
                  <a:pt x="266" y="112"/>
                </a:cubicBezTo>
                <a:cubicBezTo>
                  <a:pt x="266" y="113"/>
                  <a:pt x="267" y="114"/>
                  <a:pt x="267" y="114"/>
                </a:cubicBezTo>
                <a:cubicBezTo>
                  <a:pt x="266" y="112"/>
                  <a:pt x="267" y="116"/>
                  <a:pt x="266" y="114"/>
                </a:cubicBezTo>
                <a:cubicBezTo>
                  <a:pt x="266" y="114"/>
                  <a:pt x="266" y="113"/>
                  <a:pt x="265" y="113"/>
                </a:cubicBezTo>
                <a:cubicBezTo>
                  <a:pt x="266" y="114"/>
                  <a:pt x="265" y="113"/>
                  <a:pt x="265" y="113"/>
                </a:cubicBezTo>
                <a:cubicBezTo>
                  <a:pt x="265" y="114"/>
                  <a:pt x="266" y="114"/>
                  <a:pt x="266" y="115"/>
                </a:cubicBezTo>
                <a:cubicBezTo>
                  <a:pt x="265" y="114"/>
                  <a:pt x="265" y="115"/>
                  <a:pt x="265" y="113"/>
                </a:cubicBezTo>
                <a:cubicBezTo>
                  <a:pt x="264" y="113"/>
                  <a:pt x="264" y="114"/>
                  <a:pt x="264" y="116"/>
                </a:cubicBezTo>
                <a:cubicBezTo>
                  <a:pt x="263" y="115"/>
                  <a:pt x="263" y="114"/>
                  <a:pt x="263" y="114"/>
                </a:cubicBezTo>
                <a:cubicBezTo>
                  <a:pt x="262" y="113"/>
                  <a:pt x="261" y="117"/>
                  <a:pt x="261" y="115"/>
                </a:cubicBezTo>
                <a:cubicBezTo>
                  <a:pt x="260" y="115"/>
                  <a:pt x="261" y="117"/>
                  <a:pt x="261" y="117"/>
                </a:cubicBezTo>
                <a:cubicBezTo>
                  <a:pt x="260" y="116"/>
                  <a:pt x="257" y="115"/>
                  <a:pt x="258" y="118"/>
                </a:cubicBezTo>
                <a:cubicBezTo>
                  <a:pt x="258" y="119"/>
                  <a:pt x="256" y="115"/>
                  <a:pt x="257" y="118"/>
                </a:cubicBezTo>
                <a:cubicBezTo>
                  <a:pt x="257" y="118"/>
                  <a:pt x="257" y="119"/>
                  <a:pt x="257" y="120"/>
                </a:cubicBezTo>
                <a:cubicBezTo>
                  <a:pt x="257" y="120"/>
                  <a:pt x="257" y="122"/>
                  <a:pt x="257" y="120"/>
                </a:cubicBezTo>
                <a:cubicBezTo>
                  <a:pt x="257" y="119"/>
                  <a:pt x="256" y="118"/>
                  <a:pt x="256" y="116"/>
                </a:cubicBezTo>
                <a:cubicBezTo>
                  <a:pt x="256" y="118"/>
                  <a:pt x="255" y="118"/>
                  <a:pt x="254" y="120"/>
                </a:cubicBezTo>
                <a:cubicBezTo>
                  <a:pt x="253" y="119"/>
                  <a:pt x="253" y="118"/>
                  <a:pt x="252" y="117"/>
                </a:cubicBezTo>
                <a:cubicBezTo>
                  <a:pt x="251" y="118"/>
                  <a:pt x="252" y="119"/>
                  <a:pt x="252" y="119"/>
                </a:cubicBezTo>
                <a:cubicBezTo>
                  <a:pt x="251" y="120"/>
                  <a:pt x="251" y="118"/>
                  <a:pt x="251" y="118"/>
                </a:cubicBezTo>
                <a:cubicBezTo>
                  <a:pt x="250" y="118"/>
                  <a:pt x="250" y="118"/>
                  <a:pt x="250" y="118"/>
                </a:cubicBezTo>
                <a:cubicBezTo>
                  <a:pt x="250" y="118"/>
                  <a:pt x="250" y="119"/>
                  <a:pt x="250" y="119"/>
                </a:cubicBezTo>
                <a:cubicBezTo>
                  <a:pt x="250" y="119"/>
                  <a:pt x="249" y="118"/>
                  <a:pt x="249" y="118"/>
                </a:cubicBezTo>
                <a:cubicBezTo>
                  <a:pt x="249" y="118"/>
                  <a:pt x="248" y="118"/>
                  <a:pt x="248" y="119"/>
                </a:cubicBezTo>
                <a:cubicBezTo>
                  <a:pt x="247" y="118"/>
                  <a:pt x="246" y="118"/>
                  <a:pt x="245" y="118"/>
                </a:cubicBezTo>
                <a:cubicBezTo>
                  <a:pt x="244" y="118"/>
                  <a:pt x="244" y="118"/>
                  <a:pt x="244" y="118"/>
                </a:cubicBezTo>
                <a:cubicBezTo>
                  <a:pt x="244" y="119"/>
                  <a:pt x="243" y="119"/>
                  <a:pt x="243" y="119"/>
                </a:cubicBezTo>
                <a:cubicBezTo>
                  <a:pt x="243" y="119"/>
                  <a:pt x="243" y="119"/>
                  <a:pt x="242" y="120"/>
                </a:cubicBezTo>
                <a:cubicBezTo>
                  <a:pt x="242" y="119"/>
                  <a:pt x="243" y="118"/>
                  <a:pt x="242" y="118"/>
                </a:cubicBezTo>
                <a:cubicBezTo>
                  <a:pt x="242" y="119"/>
                  <a:pt x="242" y="119"/>
                  <a:pt x="242" y="120"/>
                </a:cubicBezTo>
                <a:cubicBezTo>
                  <a:pt x="242" y="119"/>
                  <a:pt x="241" y="119"/>
                  <a:pt x="241" y="118"/>
                </a:cubicBezTo>
                <a:cubicBezTo>
                  <a:pt x="241" y="118"/>
                  <a:pt x="240" y="118"/>
                  <a:pt x="240" y="120"/>
                </a:cubicBezTo>
                <a:cubicBezTo>
                  <a:pt x="240" y="117"/>
                  <a:pt x="239" y="120"/>
                  <a:pt x="238" y="120"/>
                </a:cubicBezTo>
                <a:cubicBezTo>
                  <a:pt x="238" y="117"/>
                  <a:pt x="237" y="119"/>
                  <a:pt x="236" y="119"/>
                </a:cubicBezTo>
                <a:cubicBezTo>
                  <a:pt x="236" y="117"/>
                  <a:pt x="235" y="119"/>
                  <a:pt x="235" y="117"/>
                </a:cubicBezTo>
                <a:cubicBezTo>
                  <a:pt x="235" y="118"/>
                  <a:pt x="235" y="118"/>
                  <a:pt x="235" y="118"/>
                </a:cubicBezTo>
                <a:cubicBezTo>
                  <a:pt x="235" y="117"/>
                  <a:pt x="234" y="116"/>
                  <a:pt x="233" y="115"/>
                </a:cubicBezTo>
                <a:cubicBezTo>
                  <a:pt x="235" y="117"/>
                  <a:pt x="232" y="115"/>
                  <a:pt x="233" y="117"/>
                </a:cubicBezTo>
                <a:cubicBezTo>
                  <a:pt x="233" y="117"/>
                  <a:pt x="233" y="117"/>
                  <a:pt x="233" y="117"/>
                </a:cubicBezTo>
                <a:cubicBezTo>
                  <a:pt x="233" y="117"/>
                  <a:pt x="233" y="117"/>
                  <a:pt x="233" y="117"/>
                </a:cubicBezTo>
                <a:cubicBezTo>
                  <a:pt x="233" y="117"/>
                  <a:pt x="233" y="117"/>
                  <a:pt x="233" y="117"/>
                </a:cubicBezTo>
                <a:cubicBezTo>
                  <a:pt x="233" y="117"/>
                  <a:pt x="233" y="117"/>
                  <a:pt x="233" y="117"/>
                </a:cubicBezTo>
                <a:cubicBezTo>
                  <a:pt x="233" y="117"/>
                  <a:pt x="232" y="117"/>
                  <a:pt x="233" y="117"/>
                </a:cubicBezTo>
                <a:cubicBezTo>
                  <a:pt x="232" y="116"/>
                  <a:pt x="232" y="116"/>
                  <a:pt x="231" y="116"/>
                </a:cubicBezTo>
                <a:cubicBezTo>
                  <a:pt x="231" y="116"/>
                  <a:pt x="231" y="116"/>
                  <a:pt x="231" y="116"/>
                </a:cubicBezTo>
                <a:cubicBezTo>
                  <a:pt x="232" y="116"/>
                  <a:pt x="232" y="114"/>
                  <a:pt x="232" y="113"/>
                </a:cubicBezTo>
                <a:cubicBezTo>
                  <a:pt x="233" y="112"/>
                  <a:pt x="233" y="111"/>
                  <a:pt x="233" y="111"/>
                </a:cubicBezTo>
                <a:cubicBezTo>
                  <a:pt x="234" y="111"/>
                  <a:pt x="235" y="110"/>
                  <a:pt x="236" y="110"/>
                </a:cubicBezTo>
                <a:cubicBezTo>
                  <a:pt x="233" y="109"/>
                  <a:pt x="236" y="109"/>
                  <a:pt x="234" y="108"/>
                </a:cubicBezTo>
                <a:cubicBezTo>
                  <a:pt x="235" y="109"/>
                  <a:pt x="235" y="109"/>
                  <a:pt x="237" y="109"/>
                </a:cubicBezTo>
                <a:cubicBezTo>
                  <a:pt x="236" y="109"/>
                  <a:pt x="235" y="109"/>
                  <a:pt x="236" y="109"/>
                </a:cubicBezTo>
                <a:cubicBezTo>
                  <a:pt x="237" y="109"/>
                  <a:pt x="238" y="109"/>
                  <a:pt x="240" y="110"/>
                </a:cubicBezTo>
                <a:cubicBezTo>
                  <a:pt x="239" y="109"/>
                  <a:pt x="238" y="109"/>
                  <a:pt x="237" y="109"/>
                </a:cubicBezTo>
                <a:cubicBezTo>
                  <a:pt x="237" y="109"/>
                  <a:pt x="237" y="109"/>
                  <a:pt x="237" y="108"/>
                </a:cubicBezTo>
                <a:cubicBezTo>
                  <a:pt x="238" y="109"/>
                  <a:pt x="238" y="108"/>
                  <a:pt x="236" y="107"/>
                </a:cubicBezTo>
                <a:cubicBezTo>
                  <a:pt x="236" y="107"/>
                  <a:pt x="237" y="107"/>
                  <a:pt x="237" y="107"/>
                </a:cubicBezTo>
                <a:cubicBezTo>
                  <a:pt x="237" y="107"/>
                  <a:pt x="237" y="107"/>
                  <a:pt x="238" y="107"/>
                </a:cubicBezTo>
                <a:cubicBezTo>
                  <a:pt x="238" y="107"/>
                  <a:pt x="235" y="106"/>
                  <a:pt x="235" y="106"/>
                </a:cubicBezTo>
                <a:cubicBezTo>
                  <a:pt x="236" y="106"/>
                  <a:pt x="238" y="107"/>
                  <a:pt x="238" y="107"/>
                </a:cubicBezTo>
                <a:cubicBezTo>
                  <a:pt x="238" y="107"/>
                  <a:pt x="236" y="106"/>
                  <a:pt x="235" y="106"/>
                </a:cubicBezTo>
                <a:cubicBezTo>
                  <a:pt x="238" y="106"/>
                  <a:pt x="239" y="106"/>
                  <a:pt x="240" y="106"/>
                </a:cubicBezTo>
                <a:cubicBezTo>
                  <a:pt x="238" y="106"/>
                  <a:pt x="242" y="107"/>
                  <a:pt x="239" y="106"/>
                </a:cubicBezTo>
                <a:cubicBezTo>
                  <a:pt x="243" y="106"/>
                  <a:pt x="235" y="104"/>
                  <a:pt x="237" y="104"/>
                </a:cubicBezTo>
                <a:cubicBezTo>
                  <a:pt x="240" y="104"/>
                  <a:pt x="237" y="104"/>
                  <a:pt x="238" y="104"/>
                </a:cubicBezTo>
                <a:cubicBezTo>
                  <a:pt x="239" y="104"/>
                  <a:pt x="239" y="104"/>
                  <a:pt x="238" y="103"/>
                </a:cubicBezTo>
                <a:cubicBezTo>
                  <a:pt x="239" y="103"/>
                  <a:pt x="239" y="104"/>
                  <a:pt x="240" y="103"/>
                </a:cubicBezTo>
                <a:cubicBezTo>
                  <a:pt x="238" y="103"/>
                  <a:pt x="241" y="103"/>
                  <a:pt x="237" y="102"/>
                </a:cubicBezTo>
                <a:cubicBezTo>
                  <a:pt x="238" y="102"/>
                  <a:pt x="239" y="102"/>
                  <a:pt x="237" y="102"/>
                </a:cubicBezTo>
                <a:cubicBezTo>
                  <a:pt x="237" y="102"/>
                  <a:pt x="237" y="102"/>
                  <a:pt x="237" y="101"/>
                </a:cubicBezTo>
                <a:cubicBezTo>
                  <a:pt x="238" y="102"/>
                  <a:pt x="238" y="102"/>
                  <a:pt x="239" y="102"/>
                </a:cubicBezTo>
                <a:cubicBezTo>
                  <a:pt x="239" y="101"/>
                  <a:pt x="241" y="101"/>
                  <a:pt x="240" y="101"/>
                </a:cubicBezTo>
                <a:cubicBezTo>
                  <a:pt x="239" y="101"/>
                  <a:pt x="239" y="101"/>
                  <a:pt x="238" y="101"/>
                </a:cubicBezTo>
                <a:cubicBezTo>
                  <a:pt x="238" y="101"/>
                  <a:pt x="238" y="101"/>
                  <a:pt x="238" y="101"/>
                </a:cubicBezTo>
                <a:cubicBezTo>
                  <a:pt x="237" y="101"/>
                  <a:pt x="238" y="101"/>
                  <a:pt x="239" y="101"/>
                </a:cubicBezTo>
                <a:cubicBezTo>
                  <a:pt x="238" y="101"/>
                  <a:pt x="237" y="101"/>
                  <a:pt x="237" y="101"/>
                </a:cubicBezTo>
                <a:cubicBezTo>
                  <a:pt x="238" y="101"/>
                  <a:pt x="235" y="100"/>
                  <a:pt x="238" y="100"/>
                </a:cubicBezTo>
                <a:cubicBezTo>
                  <a:pt x="236" y="100"/>
                  <a:pt x="235" y="99"/>
                  <a:pt x="234" y="100"/>
                </a:cubicBezTo>
                <a:cubicBezTo>
                  <a:pt x="237" y="100"/>
                  <a:pt x="234" y="99"/>
                  <a:pt x="236" y="100"/>
                </a:cubicBezTo>
                <a:cubicBezTo>
                  <a:pt x="236" y="100"/>
                  <a:pt x="236" y="100"/>
                  <a:pt x="236" y="100"/>
                </a:cubicBezTo>
                <a:cubicBezTo>
                  <a:pt x="236" y="100"/>
                  <a:pt x="235" y="100"/>
                  <a:pt x="234" y="100"/>
                </a:cubicBezTo>
                <a:cubicBezTo>
                  <a:pt x="233" y="99"/>
                  <a:pt x="234" y="99"/>
                  <a:pt x="233" y="98"/>
                </a:cubicBezTo>
                <a:cubicBezTo>
                  <a:pt x="237" y="99"/>
                  <a:pt x="234" y="97"/>
                  <a:pt x="237" y="98"/>
                </a:cubicBezTo>
                <a:cubicBezTo>
                  <a:pt x="237" y="98"/>
                  <a:pt x="237" y="98"/>
                  <a:pt x="238" y="98"/>
                </a:cubicBezTo>
                <a:cubicBezTo>
                  <a:pt x="238" y="98"/>
                  <a:pt x="238" y="98"/>
                  <a:pt x="239" y="98"/>
                </a:cubicBezTo>
                <a:cubicBezTo>
                  <a:pt x="239" y="98"/>
                  <a:pt x="239" y="98"/>
                  <a:pt x="239" y="98"/>
                </a:cubicBezTo>
                <a:cubicBezTo>
                  <a:pt x="238" y="99"/>
                  <a:pt x="236" y="97"/>
                  <a:pt x="235" y="97"/>
                </a:cubicBezTo>
                <a:cubicBezTo>
                  <a:pt x="237" y="97"/>
                  <a:pt x="235" y="97"/>
                  <a:pt x="234" y="96"/>
                </a:cubicBezTo>
                <a:cubicBezTo>
                  <a:pt x="237" y="97"/>
                  <a:pt x="233" y="96"/>
                  <a:pt x="236" y="96"/>
                </a:cubicBezTo>
                <a:cubicBezTo>
                  <a:pt x="235" y="96"/>
                  <a:pt x="235" y="97"/>
                  <a:pt x="236" y="97"/>
                </a:cubicBezTo>
                <a:cubicBezTo>
                  <a:pt x="238" y="96"/>
                  <a:pt x="236" y="96"/>
                  <a:pt x="234" y="95"/>
                </a:cubicBezTo>
                <a:cubicBezTo>
                  <a:pt x="235" y="95"/>
                  <a:pt x="236" y="96"/>
                  <a:pt x="237" y="96"/>
                </a:cubicBezTo>
                <a:cubicBezTo>
                  <a:pt x="234" y="95"/>
                  <a:pt x="235" y="94"/>
                  <a:pt x="236" y="94"/>
                </a:cubicBezTo>
                <a:cubicBezTo>
                  <a:pt x="235" y="94"/>
                  <a:pt x="233" y="94"/>
                  <a:pt x="232" y="93"/>
                </a:cubicBezTo>
                <a:cubicBezTo>
                  <a:pt x="233" y="93"/>
                  <a:pt x="233" y="93"/>
                  <a:pt x="234" y="93"/>
                </a:cubicBezTo>
                <a:cubicBezTo>
                  <a:pt x="234" y="93"/>
                  <a:pt x="233" y="93"/>
                  <a:pt x="234" y="94"/>
                </a:cubicBezTo>
                <a:cubicBezTo>
                  <a:pt x="234" y="93"/>
                  <a:pt x="238" y="93"/>
                  <a:pt x="236" y="93"/>
                </a:cubicBezTo>
                <a:cubicBezTo>
                  <a:pt x="235" y="93"/>
                  <a:pt x="235" y="93"/>
                  <a:pt x="236" y="93"/>
                </a:cubicBezTo>
                <a:cubicBezTo>
                  <a:pt x="235" y="93"/>
                  <a:pt x="234" y="93"/>
                  <a:pt x="233" y="93"/>
                </a:cubicBezTo>
                <a:cubicBezTo>
                  <a:pt x="236" y="93"/>
                  <a:pt x="233" y="92"/>
                  <a:pt x="233" y="92"/>
                </a:cubicBezTo>
                <a:cubicBezTo>
                  <a:pt x="234" y="92"/>
                  <a:pt x="235" y="92"/>
                  <a:pt x="235" y="92"/>
                </a:cubicBezTo>
                <a:cubicBezTo>
                  <a:pt x="234" y="92"/>
                  <a:pt x="235" y="92"/>
                  <a:pt x="235" y="92"/>
                </a:cubicBezTo>
                <a:cubicBezTo>
                  <a:pt x="233" y="92"/>
                  <a:pt x="235" y="91"/>
                  <a:pt x="233" y="91"/>
                </a:cubicBezTo>
                <a:cubicBezTo>
                  <a:pt x="233" y="91"/>
                  <a:pt x="232" y="91"/>
                  <a:pt x="232" y="91"/>
                </a:cubicBezTo>
                <a:cubicBezTo>
                  <a:pt x="233" y="91"/>
                  <a:pt x="236" y="92"/>
                  <a:pt x="236" y="91"/>
                </a:cubicBezTo>
                <a:cubicBezTo>
                  <a:pt x="236" y="91"/>
                  <a:pt x="236" y="91"/>
                  <a:pt x="236" y="91"/>
                </a:cubicBezTo>
                <a:cubicBezTo>
                  <a:pt x="237" y="91"/>
                  <a:pt x="237" y="91"/>
                  <a:pt x="238" y="91"/>
                </a:cubicBezTo>
                <a:cubicBezTo>
                  <a:pt x="237" y="90"/>
                  <a:pt x="237" y="90"/>
                  <a:pt x="236" y="90"/>
                </a:cubicBezTo>
                <a:cubicBezTo>
                  <a:pt x="237" y="89"/>
                  <a:pt x="238" y="89"/>
                  <a:pt x="238" y="89"/>
                </a:cubicBezTo>
                <a:cubicBezTo>
                  <a:pt x="235" y="88"/>
                  <a:pt x="240" y="87"/>
                  <a:pt x="237" y="87"/>
                </a:cubicBezTo>
                <a:cubicBezTo>
                  <a:pt x="237" y="86"/>
                  <a:pt x="238" y="87"/>
                  <a:pt x="239" y="87"/>
                </a:cubicBezTo>
                <a:cubicBezTo>
                  <a:pt x="239" y="86"/>
                  <a:pt x="238" y="86"/>
                  <a:pt x="238" y="86"/>
                </a:cubicBezTo>
                <a:cubicBezTo>
                  <a:pt x="238" y="86"/>
                  <a:pt x="238" y="86"/>
                  <a:pt x="238" y="86"/>
                </a:cubicBezTo>
                <a:cubicBezTo>
                  <a:pt x="238" y="86"/>
                  <a:pt x="238" y="86"/>
                  <a:pt x="238" y="86"/>
                </a:cubicBezTo>
                <a:cubicBezTo>
                  <a:pt x="238" y="86"/>
                  <a:pt x="237" y="86"/>
                  <a:pt x="237" y="86"/>
                </a:cubicBezTo>
                <a:cubicBezTo>
                  <a:pt x="237" y="86"/>
                  <a:pt x="238" y="86"/>
                  <a:pt x="238" y="86"/>
                </a:cubicBezTo>
                <a:cubicBezTo>
                  <a:pt x="237" y="86"/>
                  <a:pt x="237" y="86"/>
                  <a:pt x="238" y="86"/>
                </a:cubicBezTo>
                <a:cubicBezTo>
                  <a:pt x="238" y="86"/>
                  <a:pt x="238" y="86"/>
                  <a:pt x="238" y="86"/>
                </a:cubicBezTo>
                <a:cubicBezTo>
                  <a:pt x="238" y="86"/>
                  <a:pt x="238" y="86"/>
                  <a:pt x="238" y="86"/>
                </a:cubicBezTo>
                <a:cubicBezTo>
                  <a:pt x="238" y="86"/>
                  <a:pt x="238" y="86"/>
                  <a:pt x="239" y="86"/>
                </a:cubicBezTo>
                <a:cubicBezTo>
                  <a:pt x="238" y="86"/>
                  <a:pt x="238" y="86"/>
                  <a:pt x="238" y="86"/>
                </a:cubicBezTo>
                <a:cubicBezTo>
                  <a:pt x="238" y="86"/>
                  <a:pt x="238" y="86"/>
                  <a:pt x="238" y="86"/>
                </a:cubicBezTo>
                <a:cubicBezTo>
                  <a:pt x="238" y="86"/>
                  <a:pt x="238" y="86"/>
                  <a:pt x="238" y="86"/>
                </a:cubicBezTo>
                <a:cubicBezTo>
                  <a:pt x="236" y="86"/>
                  <a:pt x="238" y="86"/>
                  <a:pt x="235" y="85"/>
                </a:cubicBezTo>
                <a:cubicBezTo>
                  <a:pt x="235" y="85"/>
                  <a:pt x="236" y="85"/>
                  <a:pt x="235" y="85"/>
                </a:cubicBezTo>
                <a:cubicBezTo>
                  <a:pt x="236" y="85"/>
                  <a:pt x="237" y="86"/>
                  <a:pt x="237" y="85"/>
                </a:cubicBezTo>
                <a:cubicBezTo>
                  <a:pt x="235" y="85"/>
                  <a:pt x="239" y="85"/>
                  <a:pt x="237" y="85"/>
                </a:cubicBezTo>
                <a:cubicBezTo>
                  <a:pt x="237" y="85"/>
                  <a:pt x="234" y="84"/>
                  <a:pt x="234" y="84"/>
                </a:cubicBezTo>
                <a:cubicBezTo>
                  <a:pt x="238" y="85"/>
                  <a:pt x="235" y="84"/>
                  <a:pt x="234" y="84"/>
                </a:cubicBezTo>
                <a:cubicBezTo>
                  <a:pt x="236" y="85"/>
                  <a:pt x="236" y="84"/>
                  <a:pt x="238" y="85"/>
                </a:cubicBezTo>
                <a:cubicBezTo>
                  <a:pt x="237" y="84"/>
                  <a:pt x="238" y="85"/>
                  <a:pt x="237" y="84"/>
                </a:cubicBezTo>
                <a:cubicBezTo>
                  <a:pt x="238" y="84"/>
                  <a:pt x="239" y="85"/>
                  <a:pt x="239" y="85"/>
                </a:cubicBezTo>
                <a:cubicBezTo>
                  <a:pt x="238" y="84"/>
                  <a:pt x="239" y="84"/>
                  <a:pt x="239" y="84"/>
                </a:cubicBezTo>
                <a:cubicBezTo>
                  <a:pt x="236" y="84"/>
                  <a:pt x="236" y="83"/>
                  <a:pt x="235" y="83"/>
                </a:cubicBezTo>
                <a:cubicBezTo>
                  <a:pt x="235" y="83"/>
                  <a:pt x="236" y="83"/>
                  <a:pt x="236" y="83"/>
                </a:cubicBezTo>
                <a:cubicBezTo>
                  <a:pt x="236" y="83"/>
                  <a:pt x="235" y="83"/>
                  <a:pt x="236" y="83"/>
                </a:cubicBezTo>
                <a:cubicBezTo>
                  <a:pt x="237" y="83"/>
                  <a:pt x="237" y="83"/>
                  <a:pt x="237" y="83"/>
                </a:cubicBezTo>
                <a:cubicBezTo>
                  <a:pt x="236" y="83"/>
                  <a:pt x="237" y="84"/>
                  <a:pt x="238" y="84"/>
                </a:cubicBezTo>
                <a:cubicBezTo>
                  <a:pt x="238" y="84"/>
                  <a:pt x="238" y="84"/>
                  <a:pt x="239" y="84"/>
                </a:cubicBezTo>
                <a:cubicBezTo>
                  <a:pt x="238" y="84"/>
                  <a:pt x="240" y="84"/>
                  <a:pt x="238" y="84"/>
                </a:cubicBezTo>
                <a:cubicBezTo>
                  <a:pt x="237" y="83"/>
                  <a:pt x="240" y="84"/>
                  <a:pt x="240" y="83"/>
                </a:cubicBezTo>
                <a:cubicBezTo>
                  <a:pt x="239" y="83"/>
                  <a:pt x="236" y="82"/>
                  <a:pt x="236" y="82"/>
                </a:cubicBezTo>
                <a:cubicBezTo>
                  <a:pt x="237" y="82"/>
                  <a:pt x="237" y="82"/>
                  <a:pt x="236" y="82"/>
                </a:cubicBezTo>
                <a:cubicBezTo>
                  <a:pt x="236" y="82"/>
                  <a:pt x="236" y="81"/>
                  <a:pt x="236" y="81"/>
                </a:cubicBezTo>
                <a:cubicBezTo>
                  <a:pt x="237" y="82"/>
                  <a:pt x="237" y="82"/>
                  <a:pt x="239" y="82"/>
                </a:cubicBezTo>
                <a:cubicBezTo>
                  <a:pt x="238" y="82"/>
                  <a:pt x="241" y="83"/>
                  <a:pt x="237" y="82"/>
                </a:cubicBezTo>
                <a:cubicBezTo>
                  <a:pt x="239" y="83"/>
                  <a:pt x="239" y="83"/>
                  <a:pt x="240" y="83"/>
                </a:cubicBezTo>
                <a:cubicBezTo>
                  <a:pt x="240" y="83"/>
                  <a:pt x="240" y="83"/>
                  <a:pt x="241" y="83"/>
                </a:cubicBezTo>
                <a:cubicBezTo>
                  <a:pt x="241" y="83"/>
                  <a:pt x="241" y="83"/>
                  <a:pt x="241" y="84"/>
                </a:cubicBezTo>
                <a:cubicBezTo>
                  <a:pt x="241" y="83"/>
                  <a:pt x="240" y="83"/>
                  <a:pt x="239" y="82"/>
                </a:cubicBezTo>
                <a:cubicBezTo>
                  <a:pt x="242" y="83"/>
                  <a:pt x="240" y="82"/>
                  <a:pt x="240" y="81"/>
                </a:cubicBezTo>
                <a:cubicBezTo>
                  <a:pt x="239" y="82"/>
                  <a:pt x="239" y="80"/>
                  <a:pt x="238" y="81"/>
                </a:cubicBezTo>
                <a:cubicBezTo>
                  <a:pt x="240" y="81"/>
                  <a:pt x="237" y="81"/>
                  <a:pt x="236" y="81"/>
                </a:cubicBezTo>
                <a:cubicBezTo>
                  <a:pt x="236" y="79"/>
                  <a:pt x="238" y="78"/>
                  <a:pt x="238" y="75"/>
                </a:cubicBezTo>
                <a:cubicBezTo>
                  <a:pt x="241" y="76"/>
                  <a:pt x="244" y="77"/>
                  <a:pt x="245" y="76"/>
                </a:cubicBezTo>
                <a:cubicBezTo>
                  <a:pt x="243" y="74"/>
                  <a:pt x="245" y="74"/>
                  <a:pt x="242" y="72"/>
                </a:cubicBezTo>
                <a:cubicBezTo>
                  <a:pt x="243" y="72"/>
                  <a:pt x="244" y="73"/>
                  <a:pt x="244" y="73"/>
                </a:cubicBezTo>
                <a:cubicBezTo>
                  <a:pt x="243" y="72"/>
                  <a:pt x="244" y="72"/>
                  <a:pt x="244" y="72"/>
                </a:cubicBezTo>
                <a:cubicBezTo>
                  <a:pt x="241" y="72"/>
                  <a:pt x="246" y="72"/>
                  <a:pt x="244" y="72"/>
                </a:cubicBezTo>
                <a:cubicBezTo>
                  <a:pt x="244" y="72"/>
                  <a:pt x="243" y="72"/>
                  <a:pt x="243" y="71"/>
                </a:cubicBezTo>
                <a:cubicBezTo>
                  <a:pt x="243" y="71"/>
                  <a:pt x="242" y="71"/>
                  <a:pt x="242" y="71"/>
                </a:cubicBezTo>
                <a:cubicBezTo>
                  <a:pt x="244" y="71"/>
                  <a:pt x="243" y="71"/>
                  <a:pt x="243" y="71"/>
                </a:cubicBezTo>
                <a:cubicBezTo>
                  <a:pt x="243" y="71"/>
                  <a:pt x="244" y="71"/>
                  <a:pt x="244" y="71"/>
                </a:cubicBezTo>
                <a:cubicBezTo>
                  <a:pt x="241" y="70"/>
                  <a:pt x="242" y="71"/>
                  <a:pt x="241" y="71"/>
                </a:cubicBezTo>
                <a:cubicBezTo>
                  <a:pt x="241" y="70"/>
                  <a:pt x="240" y="70"/>
                  <a:pt x="239" y="69"/>
                </a:cubicBezTo>
                <a:cubicBezTo>
                  <a:pt x="240" y="69"/>
                  <a:pt x="240" y="70"/>
                  <a:pt x="241" y="70"/>
                </a:cubicBezTo>
                <a:cubicBezTo>
                  <a:pt x="241" y="70"/>
                  <a:pt x="239" y="69"/>
                  <a:pt x="240" y="69"/>
                </a:cubicBezTo>
                <a:cubicBezTo>
                  <a:pt x="242" y="70"/>
                  <a:pt x="241" y="69"/>
                  <a:pt x="242" y="69"/>
                </a:cubicBezTo>
                <a:cubicBezTo>
                  <a:pt x="241" y="69"/>
                  <a:pt x="243" y="70"/>
                  <a:pt x="244" y="70"/>
                </a:cubicBezTo>
                <a:cubicBezTo>
                  <a:pt x="244" y="70"/>
                  <a:pt x="246" y="70"/>
                  <a:pt x="245" y="70"/>
                </a:cubicBezTo>
                <a:cubicBezTo>
                  <a:pt x="244" y="69"/>
                  <a:pt x="242" y="69"/>
                  <a:pt x="241" y="68"/>
                </a:cubicBezTo>
                <a:cubicBezTo>
                  <a:pt x="242" y="69"/>
                  <a:pt x="242" y="69"/>
                  <a:pt x="244" y="69"/>
                </a:cubicBezTo>
                <a:cubicBezTo>
                  <a:pt x="244" y="69"/>
                  <a:pt x="245" y="69"/>
                  <a:pt x="246" y="69"/>
                </a:cubicBezTo>
                <a:cubicBezTo>
                  <a:pt x="243" y="69"/>
                  <a:pt x="246" y="69"/>
                  <a:pt x="244" y="68"/>
                </a:cubicBezTo>
                <a:cubicBezTo>
                  <a:pt x="244" y="68"/>
                  <a:pt x="242" y="68"/>
                  <a:pt x="241" y="68"/>
                </a:cubicBezTo>
                <a:cubicBezTo>
                  <a:pt x="244" y="69"/>
                  <a:pt x="244" y="68"/>
                  <a:pt x="245" y="68"/>
                </a:cubicBezTo>
                <a:cubicBezTo>
                  <a:pt x="247" y="69"/>
                  <a:pt x="246" y="69"/>
                  <a:pt x="248" y="69"/>
                </a:cubicBezTo>
                <a:cubicBezTo>
                  <a:pt x="248" y="69"/>
                  <a:pt x="249" y="69"/>
                  <a:pt x="247" y="68"/>
                </a:cubicBezTo>
                <a:cubicBezTo>
                  <a:pt x="247" y="68"/>
                  <a:pt x="247" y="69"/>
                  <a:pt x="246" y="68"/>
                </a:cubicBezTo>
                <a:cubicBezTo>
                  <a:pt x="245" y="68"/>
                  <a:pt x="247" y="68"/>
                  <a:pt x="249" y="69"/>
                </a:cubicBezTo>
                <a:cubicBezTo>
                  <a:pt x="249" y="68"/>
                  <a:pt x="249" y="68"/>
                  <a:pt x="249" y="68"/>
                </a:cubicBezTo>
                <a:cubicBezTo>
                  <a:pt x="245" y="67"/>
                  <a:pt x="249" y="68"/>
                  <a:pt x="246" y="67"/>
                </a:cubicBezTo>
                <a:cubicBezTo>
                  <a:pt x="249" y="67"/>
                  <a:pt x="246" y="67"/>
                  <a:pt x="246" y="67"/>
                </a:cubicBezTo>
                <a:cubicBezTo>
                  <a:pt x="247" y="67"/>
                  <a:pt x="248" y="67"/>
                  <a:pt x="249" y="67"/>
                </a:cubicBezTo>
                <a:cubicBezTo>
                  <a:pt x="248" y="67"/>
                  <a:pt x="249" y="67"/>
                  <a:pt x="247" y="66"/>
                </a:cubicBezTo>
                <a:cubicBezTo>
                  <a:pt x="246" y="66"/>
                  <a:pt x="248" y="67"/>
                  <a:pt x="246" y="66"/>
                </a:cubicBezTo>
                <a:cubicBezTo>
                  <a:pt x="246" y="66"/>
                  <a:pt x="246" y="66"/>
                  <a:pt x="246" y="66"/>
                </a:cubicBezTo>
                <a:cubicBezTo>
                  <a:pt x="247" y="66"/>
                  <a:pt x="250" y="67"/>
                  <a:pt x="248" y="66"/>
                </a:cubicBezTo>
                <a:cubicBezTo>
                  <a:pt x="248" y="66"/>
                  <a:pt x="245" y="66"/>
                  <a:pt x="245" y="65"/>
                </a:cubicBezTo>
                <a:cubicBezTo>
                  <a:pt x="246" y="65"/>
                  <a:pt x="246" y="65"/>
                  <a:pt x="247" y="66"/>
                </a:cubicBezTo>
                <a:cubicBezTo>
                  <a:pt x="247" y="66"/>
                  <a:pt x="247" y="66"/>
                  <a:pt x="248" y="66"/>
                </a:cubicBezTo>
                <a:cubicBezTo>
                  <a:pt x="248" y="66"/>
                  <a:pt x="246" y="65"/>
                  <a:pt x="248" y="65"/>
                </a:cubicBezTo>
                <a:cubicBezTo>
                  <a:pt x="247" y="65"/>
                  <a:pt x="244" y="64"/>
                  <a:pt x="244" y="64"/>
                </a:cubicBezTo>
                <a:cubicBezTo>
                  <a:pt x="244" y="63"/>
                  <a:pt x="244" y="63"/>
                  <a:pt x="245" y="64"/>
                </a:cubicBezTo>
                <a:cubicBezTo>
                  <a:pt x="247" y="64"/>
                  <a:pt x="244" y="64"/>
                  <a:pt x="246" y="64"/>
                </a:cubicBezTo>
                <a:cubicBezTo>
                  <a:pt x="246" y="64"/>
                  <a:pt x="246" y="64"/>
                  <a:pt x="247" y="64"/>
                </a:cubicBezTo>
                <a:cubicBezTo>
                  <a:pt x="246" y="64"/>
                  <a:pt x="247" y="64"/>
                  <a:pt x="248" y="64"/>
                </a:cubicBezTo>
                <a:cubicBezTo>
                  <a:pt x="247" y="64"/>
                  <a:pt x="246" y="64"/>
                  <a:pt x="246" y="63"/>
                </a:cubicBezTo>
                <a:cubicBezTo>
                  <a:pt x="247" y="64"/>
                  <a:pt x="247" y="64"/>
                  <a:pt x="248" y="64"/>
                </a:cubicBezTo>
                <a:cubicBezTo>
                  <a:pt x="248" y="64"/>
                  <a:pt x="247" y="63"/>
                  <a:pt x="249" y="63"/>
                </a:cubicBezTo>
                <a:cubicBezTo>
                  <a:pt x="246" y="62"/>
                  <a:pt x="249" y="62"/>
                  <a:pt x="246" y="61"/>
                </a:cubicBezTo>
                <a:cubicBezTo>
                  <a:pt x="246" y="61"/>
                  <a:pt x="246" y="61"/>
                  <a:pt x="245" y="61"/>
                </a:cubicBezTo>
                <a:cubicBezTo>
                  <a:pt x="244" y="61"/>
                  <a:pt x="244" y="61"/>
                  <a:pt x="243" y="60"/>
                </a:cubicBezTo>
                <a:cubicBezTo>
                  <a:pt x="244" y="60"/>
                  <a:pt x="246" y="61"/>
                  <a:pt x="246" y="61"/>
                </a:cubicBezTo>
                <a:cubicBezTo>
                  <a:pt x="244" y="60"/>
                  <a:pt x="246" y="61"/>
                  <a:pt x="247" y="61"/>
                </a:cubicBezTo>
                <a:cubicBezTo>
                  <a:pt x="246" y="60"/>
                  <a:pt x="246" y="60"/>
                  <a:pt x="244" y="59"/>
                </a:cubicBezTo>
                <a:cubicBezTo>
                  <a:pt x="247" y="60"/>
                  <a:pt x="245" y="58"/>
                  <a:pt x="251" y="60"/>
                </a:cubicBezTo>
                <a:cubicBezTo>
                  <a:pt x="251" y="59"/>
                  <a:pt x="247" y="57"/>
                  <a:pt x="249" y="57"/>
                </a:cubicBezTo>
                <a:cubicBezTo>
                  <a:pt x="247" y="56"/>
                  <a:pt x="249" y="57"/>
                  <a:pt x="249" y="57"/>
                </a:cubicBezTo>
                <a:cubicBezTo>
                  <a:pt x="249" y="57"/>
                  <a:pt x="248" y="56"/>
                  <a:pt x="248" y="56"/>
                </a:cubicBezTo>
                <a:cubicBezTo>
                  <a:pt x="249" y="56"/>
                  <a:pt x="249" y="56"/>
                  <a:pt x="250" y="56"/>
                </a:cubicBezTo>
                <a:cubicBezTo>
                  <a:pt x="248" y="56"/>
                  <a:pt x="248" y="54"/>
                  <a:pt x="249" y="54"/>
                </a:cubicBezTo>
                <a:cubicBezTo>
                  <a:pt x="249" y="54"/>
                  <a:pt x="248" y="54"/>
                  <a:pt x="248" y="54"/>
                </a:cubicBezTo>
                <a:cubicBezTo>
                  <a:pt x="250" y="54"/>
                  <a:pt x="246" y="52"/>
                  <a:pt x="249" y="52"/>
                </a:cubicBezTo>
                <a:cubicBezTo>
                  <a:pt x="247" y="51"/>
                  <a:pt x="246" y="51"/>
                  <a:pt x="245" y="50"/>
                </a:cubicBezTo>
                <a:cubicBezTo>
                  <a:pt x="247" y="51"/>
                  <a:pt x="246" y="50"/>
                  <a:pt x="249" y="51"/>
                </a:cubicBezTo>
                <a:cubicBezTo>
                  <a:pt x="248" y="50"/>
                  <a:pt x="249" y="50"/>
                  <a:pt x="248" y="49"/>
                </a:cubicBezTo>
                <a:cubicBezTo>
                  <a:pt x="249" y="49"/>
                  <a:pt x="250" y="50"/>
                  <a:pt x="250" y="49"/>
                </a:cubicBezTo>
                <a:cubicBezTo>
                  <a:pt x="246" y="48"/>
                  <a:pt x="251" y="48"/>
                  <a:pt x="247" y="46"/>
                </a:cubicBezTo>
                <a:cubicBezTo>
                  <a:pt x="248" y="46"/>
                  <a:pt x="248" y="46"/>
                  <a:pt x="248" y="46"/>
                </a:cubicBezTo>
                <a:cubicBezTo>
                  <a:pt x="248" y="46"/>
                  <a:pt x="248" y="46"/>
                  <a:pt x="248" y="46"/>
                </a:cubicBezTo>
                <a:cubicBezTo>
                  <a:pt x="248" y="47"/>
                  <a:pt x="249" y="47"/>
                  <a:pt x="249" y="47"/>
                </a:cubicBezTo>
                <a:cubicBezTo>
                  <a:pt x="249" y="47"/>
                  <a:pt x="248" y="46"/>
                  <a:pt x="248" y="46"/>
                </a:cubicBezTo>
                <a:cubicBezTo>
                  <a:pt x="248" y="46"/>
                  <a:pt x="248" y="45"/>
                  <a:pt x="248" y="45"/>
                </a:cubicBezTo>
                <a:cubicBezTo>
                  <a:pt x="249" y="45"/>
                  <a:pt x="249" y="45"/>
                  <a:pt x="249" y="45"/>
                </a:cubicBezTo>
                <a:cubicBezTo>
                  <a:pt x="249" y="45"/>
                  <a:pt x="250" y="45"/>
                  <a:pt x="250" y="45"/>
                </a:cubicBezTo>
                <a:cubicBezTo>
                  <a:pt x="250" y="45"/>
                  <a:pt x="250" y="45"/>
                  <a:pt x="250" y="44"/>
                </a:cubicBezTo>
                <a:cubicBezTo>
                  <a:pt x="251" y="44"/>
                  <a:pt x="252" y="44"/>
                  <a:pt x="251" y="44"/>
                </a:cubicBezTo>
                <a:cubicBezTo>
                  <a:pt x="251" y="44"/>
                  <a:pt x="252" y="44"/>
                  <a:pt x="251" y="44"/>
                </a:cubicBezTo>
                <a:cubicBezTo>
                  <a:pt x="251" y="44"/>
                  <a:pt x="251" y="44"/>
                  <a:pt x="250" y="44"/>
                </a:cubicBezTo>
                <a:cubicBezTo>
                  <a:pt x="250" y="44"/>
                  <a:pt x="250" y="44"/>
                  <a:pt x="250" y="44"/>
                </a:cubicBezTo>
                <a:cubicBezTo>
                  <a:pt x="251" y="44"/>
                  <a:pt x="251" y="44"/>
                  <a:pt x="251" y="44"/>
                </a:cubicBezTo>
                <a:cubicBezTo>
                  <a:pt x="251" y="44"/>
                  <a:pt x="251" y="44"/>
                  <a:pt x="250" y="44"/>
                </a:cubicBezTo>
                <a:cubicBezTo>
                  <a:pt x="250" y="44"/>
                  <a:pt x="250" y="44"/>
                  <a:pt x="250" y="44"/>
                </a:cubicBezTo>
                <a:cubicBezTo>
                  <a:pt x="251" y="44"/>
                  <a:pt x="251" y="43"/>
                  <a:pt x="250" y="44"/>
                </a:cubicBezTo>
                <a:cubicBezTo>
                  <a:pt x="250" y="43"/>
                  <a:pt x="250" y="43"/>
                  <a:pt x="250" y="43"/>
                </a:cubicBezTo>
                <a:cubicBezTo>
                  <a:pt x="250" y="43"/>
                  <a:pt x="250" y="43"/>
                  <a:pt x="250" y="43"/>
                </a:cubicBezTo>
                <a:cubicBezTo>
                  <a:pt x="251" y="43"/>
                  <a:pt x="251" y="43"/>
                  <a:pt x="251" y="43"/>
                </a:cubicBezTo>
                <a:cubicBezTo>
                  <a:pt x="252" y="44"/>
                  <a:pt x="252" y="44"/>
                  <a:pt x="252" y="44"/>
                </a:cubicBezTo>
                <a:cubicBezTo>
                  <a:pt x="253" y="45"/>
                  <a:pt x="255" y="45"/>
                  <a:pt x="257" y="45"/>
                </a:cubicBezTo>
                <a:cubicBezTo>
                  <a:pt x="258" y="46"/>
                  <a:pt x="261" y="46"/>
                  <a:pt x="262" y="44"/>
                </a:cubicBezTo>
                <a:cubicBezTo>
                  <a:pt x="261" y="46"/>
                  <a:pt x="265" y="46"/>
                  <a:pt x="267" y="45"/>
                </a:cubicBezTo>
                <a:cubicBezTo>
                  <a:pt x="267" y="45"/>
                  <a:pt x="268" y="46"/>
                  <a:pt x="269" y="46"/>
                </a:cubicBezTo>
                <a:close/>
                <a:moveTo>
                  <a:pt x="250" y="119"/>
                </a:moveTo>
                <a:cubicBezTo>
                  <a:pt x="250" y="119"/>
                  <a:pt x="250" y="118"/>
                  <a:pt x="250" y="119"/>
                </a:cubicBezTo>
                <a:cubicBezTo>
                  <a:pt x="250" y="119"/>
                  <a:pt x="250" y="119"/>
                  <a:pt x="250" y="119"/>
                </a:cubicBezTo>
                <a:close/>
                <a:moveTo>
                  <a:pt x="236" y="101"/>
                </a:moveTo>
                <a:cubicBezTo>
                  <a:pt x="235" y="101"/>
                  <a:pt x="234" y="101"/>
                  <a:pt x="232" y="101"/>
                </a:cubicBezTo>
                <a:cubicBezTo>
                  <a:pt x="232" y="101"/>
                  <a:pt x="232" y="101"/>
                  <a:pt x="232" y="100"/>
                </a:cubicBezTo>
                <a:cubicBezTo>
                  <a:pt x="232" y="100"/>
                  <a:pt x="232" y="101"/>
                  <a:pt x="232" y="101"/>
                </a:cubicBezTo>
                <a:cubicBezTo>
                  <a:pt x="234" y="101"/>
                  <a:pt x="234" y="101"/>
                  <a:pt x="236" y="101"/>
                </a:cubicBezTo>
                <a:close/>
                <a:moveTo>
                  <a:pt x="230" y="95"/>
                </a:moveTo>
                <a:cubicBezTo>
                  <a:pt x="231" y="95"/>
                  <a:pt x="233" y="96"/>
                  <a:pt x="234" y="96"/>
                </a:cubicBezTo>
                <a:cubicBezTo>
                  <a:pt x="237" y="96"/>
                  <a:pt x="231" y="96"/>
                  <a:pt x="230" y="95"/>
                </a:cubicBezTo>
                <a:close/>
                <a:moveTo>
                  <a:pt x="239" y="68"/>
                </a:moveTo>
                <a:cubicBezTo>
                  <a:pt x="238" y="67"/>
                  <a:pt x="238" y="67"/>
                  <a:pt x="237" y="67"/>
                </a:cubicBezTo>
                <a:cubicBezTo>
                  <a:pt x="237" y="67"/>
                  <a:pt x="238" y="67"/>
                  <a:pt x="240" y="67"/>
                </a:cubicBezTo>
                <a:cubicBezTo>
                  <a:pt x="238" y="67"/>
                  <a:pt x="240" y="67"/>
                  <a:pt x="239" y="68"/>
                </a:cubicBezTo>
                <a:close/>
                <a:moveTo>
                  <a:pt x="239" y="67"/>
                </a:moveTo>
                <a:cubicBezTo>
                  <a:pt x="239" y="66"/>
                  <a:pt x="240" y="67"/>
                  <a:pt x="242" y="67"/>
                </a:cubicBezTo>
                <a:cubicBezTo>
                  <a:pt x="242" y="67"/>
                  <a:pt x="242" y="67"/>
                  <a:pt x="242" y="67"/>
                </a:cubicBezTo>
                <a:cubicBezTo>
                  <a:pt x="241" y="67"/>
                  <a:pt x="241" y="67"/>
                  <a:pt x="241" y="67"/>
                </a:cubicBezTo>
                <a:cubicBezTo>
                  <a:pt x="240" y="67"/>
                  <a:pt x="240" y="67"/>
                  <a:pt x="239" y="67"/>
                </a:cubicBezTo>
                <a:close/>
                <a:moveTo>
                  <a:pt x="239" y="65"/>
                </a:moveTo>
                <a:cubicBezTo>
                  <a:pt x="239" y="65"/>
                  <a:pt x="239" y="65"/>
                  <a:pt x="239" y="65"/>
                </a:cubicBezTo>
                <a:cubicBezTo>
                  <a:pt x="241" y="65"/>
                  <a:pt x="242" y="66"/>
                  <a:pt x="242" y="66"/>
                </a:cubicBezTo>
                <a:cubicBezTo>
                  <a:pt x="241" y="66"/>
                  <a:pt x="240" y="66"/>
                  <a:pt x="239" y="66"/>
                </a:cubicBezTo>
                <a:cubicBezTo>
                  <a:pt x="238" y="65"/>
                  <a:pt x="240" y="65"/>
                  <a:pt x="241" y="65"/>
                </a:cubicBezTo>
                <a:cubicBezTo>
                  <a:pt x="240" y="65"/>
                  <a:pt x="240" y="65"/>
                  <a:pt x="239" y="65"/>
                </a:cubicBezTo>
                <a:close/>
                <a:moveTo>
                  <a:pt x="240" y="44"/>
                </a:moveTo>
                <a:cubicBezTo>
                  <a:pt x="241" y="43"/>
                  <a:pt x="240" y="44"/>
                  <a:pt x="240" y="44"/>
                </a:cubicBezTo>
                <a:cubicBezTo>
                  <a:pt x="240" y="44"/>
                  <a:pt x="239" y="45"/>
                  <a:pt x="239" y="45"/>
                </a:cubicBezTo>
                <a:cubicBezTo>
                  <a:pt x="239" y="45"/>
                  <a:pt x="239" y="45"/>
                  <a:pt x="240" y="45"/>
                </a:cubicBezTo>
                <a:cubicBezTo>
                  <a:pt x="241" y="44"/>
                  <a:pt x="239" y="45"/>
                  <a:pt x="240" y="44"/>
                </a:cubicBezTo>
                <a:close/>
                <a:moveTo>
                  <a:pt x="239" y="45"/>
                </a:moveTo>
                <a:cubicBezTo>
                  <a:pt x="239" y="45"/>
                  <a:pt x="239" y="45"/>
                  <a:pt x="239" y="45"/>
                </a:cubicBezTo>
                <a:cubicBezTo>
                  <a:pt x="239" y="45"/>
                  <a:pt x="239" y="45"/>
                  <a:pt x="239" y="45"/>
                </a:cubicBezTo>
                <a:cubicBezTo>
                  <a:pt x="239" y="45"/>
                  <a:pt x="239" y="45"/>
                  <a:pt x="239" y="45"/>
                </a:cubicBezTo>
                <a:close/>
                <a:moveTo>
                  <a:pt x="240" y="44"/>
                </a:moveTo>
                <a:cubicBezTo>
                  <a:pt x="240" y="44"/>
                  <a:pt x="240" y="44"/>
                  <a:pt x="239" y="45"/>
                </a:cubicBezTo>
                <a:cubicBezTo>
                  <a:pt x="239" y="45"/>
                  <a:pt x="239" y="45"/>
                  <a:pt x="239" y="45"/>
                </a:cubicBezTo>
                <a:cubicBezTo>
                  <a:pt x="239" y="45"/>
                  <a:pt x="239" y="45"/>
                  <a:pt x="239" y="45"/>
                </a:cubicBezTo>
                <a:cubicBezTo>
                  <a:pt x="239" y="45"/>
                  <a:pt x="239" y="45"/>
                  <a:pt x="240" y="44"/>
                </a:cubicBezTo>
                <a:close/>
                <a:moveTo>
                  <a:pt x="241" y="43"/>
                </a:moveTo>
                <a:cubicBezTo>
                  <a:pt x="240" y="44"/>
                  <a:pt x="240" y="44"/>
                  <a:pt x="240" y="45"/>
                </a:cubicBezTo>
                <a:cubicBezTo>
                  <a:pt x="240" y="45"/>
                  <a:pt x="240" y="45"/>
                  <a:pt x="239" y="45"/>
                </a:cubicBezTo>
                <a:cubicBezTo>
                  <a:pt x="239" y="45"/>
                  <a:pt x="239" y="45"/>
                  <a:pt x="239" y="45"/>
                </a:cubicBezTo>
                <a:cubicBezTo>
                  <a:pt x="239" y="45"/>
                  <a:pt x="240" y="45"/>
                  <a:pt x="240" y="44"/>
                </a:cubicBezTo>
                <a:cubicBezTo>
                  <a:pt x="240" y="44"/>
                  <a:pt x="241" y="43"/>
                  <a:pt x="241" y="43"/>
                </a:cubicBezTo>
                <a:close/>
                <a:moveTo>
                  <a:pt x="239" y="45"/>
                </a:moveTo>
                <a:cubicBezTo>
                  <a:pt x="239" y="45"/>
                  <a:pt x="239" y="45"/>
                  <a:pt x="240" y="45"/>
                </a:cubicBezTo>
                <a:cubicBezTo>
                  <a:pt x="240" y="44"/>
                  <a:pt x="240" y="44"/>
                  <a:pt x="239" y="45"/>
                </a:cubicBezTo>
                <a:cubicBezTo>
                  <a:pt x="240" y="45"/>
                  <a:pt x="242" y="43"/>
                  <a:pt x="242" y="42"/>
                </a:cubicBezTo>
                <a:cubicBezTo>
                  <a:pt x="242" y="42"/>
                  <a:pt x="242" y="42"/>
                  <a:pt x="242" y="42"/>
                </a:cubicBezTo>
                <a:cubicBezTo>
                  <a:pt x="242" y="42"/>
                  <a:pt x="242" y="43"/>
                  <a:pt x="242" y="43"/>
                </a:cubicBezTo>
                <a:cubicBezTo>
                  <a:pt x="240" y="44"/>
                  <a:pt x="242" y="42"/>
                  <a:pt x="241" y="43"/>
                </a:cubicBezTo>
                <a:cubicBezTo>
                  <a:pt x="241" y="43"/>
                  <a:pt x="240" y="44"/>
                  <a:pt x="240" y="44"/>
                </a:cubicBezTo>
                <a:cubicBezTo>
                  <a:pt x="241" y="44"/>
                  <a:pt x="240" y="44"/>
                  <a:pt x="240" y="45"/>
                </a:cubicBezTo>
                <a:cubicBezTo>
                  <a:pt x="240" y="44"/>
                  <a:pt x="241" y="44"/>
                  <a:pt x="241" y="43"/>
                </a:cubicBezTo>
                <a:cubicBezTo>
                  <a:pt x="240" y="44"/>
                  <a:pt x="240" y="44"/>
                  <a:pt x="240" y="45"/>
                </a:cubicBezTo>
                <a:cubicBezTo>
                  <a:pt x="240" y="45"/>
                  <a:pt x="241" y="44"/>
                  <a:pt x="239" y="45"/>
                </a:cubicBezTo>
                <a:cubicBezTo>
                  <a:pt x="241" y="43"/>
                  <a:pt x="239" y="45"/>
                  <a:pt x="242" y="43"/>
                </a:cubicBezTo>
                <a:cubicBezTo>
                  <a:pt x="242" y="43"/>
                  <a:pt x="242" y="43"/>
                  <a:pt x="242" y="43"/>
                </a:cubicBezTo>
                <a:cubicBezTo>
                  <a:pt x="242" y="43"/>
                  <a:pt x="242" y="43"/>
                  <a:pt x="242" y="43"/>
                </a:cubicBezTo>
                <a:cubicBezTo>
                  <a:pt x="242" y="43"/>
                  <a:pt x="241" y="44"/>
                  <a:pt x="241" y="44"/>
                </a:cubicBezTo>
                <a:cubicBezTo>
                  <a:pt x="242" y="43"/>
                  <a:pt x="242" y="43"/>
                  <a:pt x="242" y="43"/>
                </a:cubicBezTo>
                <a:cubicBezTo>
                  <a:pt x="242" y="43"/>
                  <a:pt x="242" y="43"/>
                  <a:pt x="242" y="43"/>
                </a:cubicBezTo>
                <a:cubicBezTo>
                  <a:pt x="242" y="43"/>
                  <a:pt x="242" y="43"/>
                  <a:pt x="241" y="44"/>
                </a:cubicBezTo>
                <a:cubicBezTo>
                  <a:pt x="242" y="43"/>
                  <a:pt x="242" y="43"/>
                  <a:pt x="242" y="43"/>
                </a:cubicBezTo>
                <a:cubicBezTo>
                  <a:pt x="242" y="43"/>
                  <a:pt x="242" y="43"/>
                  <a:pt x="242" y="43"/>
                </a:cubicBezTo>
                <a:cubicBezTo>
                  <a:pt x="242" y="43"/>
                  <a:pt x="242" y="43"/>
                  <a:pt x="242" y="44"/>
                </a:cubicBezTo>
                <a:cubicBezTo>
                  <a:pt x="242" y="44"/>
                  <a:pt x="241" y="44"/>
                  <a:pt x="241" y="44"/>
                </a:cubicBezTo>
                <a:cubicBezTo>
                  <a:pt x="240" y="44"/>
                  <a:pt x="240" y="45"/>
                  <a:pt x="239" y="45"/>
                </a:cubicBezTo>
                <a:cubicBezTo>
                  <a:pt x="239" y="45"/>
                  <a:pt x="239" y="45"/>
                  <a:pt x="239" y="45"/>
                </a:cubicBezTo>
                <a:close/>
                <a:moveTo>
                  <a:pt x="243" y="40"/>
                </a:moveTo>
                <a:cubicBezTo>
                  <a:pt x="243" y="40"/>
                  <a:pt x="244" y="39"/>
                  <a:pt x="244" y="39"/>
                </a:cubicBezTo>
                <a:cubicBezTo>
                  <a:pt x="244" y="38"/>
                  <a:pt x="244" y="39"/>
                  <a:pt x="243" y="41"/>
                </a:cubicBezTo>
                <a:cubicBezTo>
                  <a:pt x="243" y="41"/>
                  <a:pt x="243" y="41"/>
                  <a:pt x="243" y="41"/>
                </a:cubicBezTo>
                <a:cubicBezTo>
                  <a:pt x="243" y="40"/>
                  <a:pt x="243" y="40"/>
                  <a:pt x="243" y="40"/>
                </a:cubicBezTo>
                <a:close/>
                <a:moveTo>
                  <a:pt x="249" y="45"/>
                </a:moveTo>
                <a:cubicBezTo>
                  <a:pt x="249" y="45"/>
                  <a:pt x="248" y="45"/>
                  <a:pt x="248" y="45"/>
                </a:cubicBezTo>
                <a:cubicBezTo>
                  <a:pt x="248" y="45"/>
                  <a:pt x="248" y="45"/>
                  <a:pt x="248" y="45"/>
                </a:cubicBezTo>
                <a:cubicBezTo>
                  <a:pt x="248" y="45"/>
                  <a:pt x="249" y="45"/>
                  <a:pt x="249" y="45"/>
                </a:cubicBezTo>
                <a:close/>
                <a:moveTo>
                  <a:pt x="244" y="42"/>
                </a:moveTo>
                <a:cubicBezTo>
                  <a:pt x="244" y="42"/>
                  <a:pt x="244" y="42"/>
                  <a:pt x="244" y="42"/>
                </a:cubicBezTo>
                <a:cubicBezTo>
                  <a:pt x="244" y="42"/>
                  <a:pt x="244" y="42"/>
                  <a:pt x="244" y="42"/>
                </a:cubicBezTo>
                <a:cubicBezTo>
                  <a:pt x="244" y="42"/>
                  <a:pt x="244" y="42"/>
                  <a:pt x="244" y="42"/>
                </a:cubicBezTo>
                <a:close/>
                <a:moveTo>
                  <a:pt x="247" y="46"/>
                </a:moveTo>
                <a:cubicBezTo>
                  <a:pt x="247" y="46"/>
                  <a:pt x="247" y="46"/>
                  <a:pt x="247" y="46"/>
                </a:cubicBezTo>
                <a:cubicBezTo>
                  <a:pt x="247" y="45"/>
                  <a:pt x="247" y="45"/>
                  <a:pt x="247" y="45"/>
                </a:cubicBezTo>
                <a:cubicBezTo>
                  <a:pt x="247" y="45"/>
                  <a:pt x="247" y="45"/>
                  <a:pt x="247" y="45"/>
                </a:cubicBezTo>
                <a:cubicBezTo>
                  <a:pt x="247" y="45"/>
                  <a:pt x="247" y="46"/>
                  <a:pt x="248" y="46"/>
                </a:cubicBezTo>
                <a:cubicBezTo>
                  <a:pt x="248" y="46"/>
                  <a:pt x="247" y="46"/>
                  <a:pt x="247" y="46"/>
                </a:cubicBezTo>
                <a:close/>
                <a:moveTo>
                  <a:pt x="249" y="44"/>
                </a:moveTo>
                <a:cubicBezTo>
                  <a:pt x="249" y="44"/>
                  <a:pt x="249" y="44"/>
                  <a:pt x="249" y="44"/>
                </a:cubicBezTo>
                <a:cubicBezTo>
                  <a:pt x="249" y="44"/>
                  <a:pt x="249" y="44"/>
                  <a:pt x="249" y="44"/>
                </a:cubicBezTo>
                <a:cubicBezTo>
                  <a:pt x="249" y="44"/>
                  <a:pt x="249" y="44"/>
                  <a:pt x="249" y="44"/>
                </a:cubicBezTo>
                <a:close/>
                <a:moveTo>
                  <a:pt x="249" y="44"/>
                </a:moveTo>
                <a:cubicBezTo>
                  <a:pt x="249" y="44"/>
                  <a:pt x="249" y="44"/>
                  <a:pt x="249" y="44"/>
                </a:cubicBezTo>
                <a:cubicBezTo>
                  <a:pt x="249" y="44"/>
                  <a:pt x="249" y="44"/>
                  <a:pt x="249" y="44"/>
                </a:cubicBezTo>
                <a:cubicBezTo>
                  <a:pt x="249" y="44"/>
                  <a:pt x="249" y="44"/>
                  <a:pt x="249" y="44"/>
                </a:cubicBezTo>
                <a:close/>
                <a:moveTo>
                  <a:pt x="249" y="44"/>
                </a:moveTo>
                <a:cubicBezTo>
                  <a:pt x="249" y="44"/>
                  <a:pt x="249" y="44"/>
                  <a:pt x="249" y="44"/>
                </a:cubicBezTo>
                <a:cubicBezTo>
                  <a:pt x="249" y="44"/>
                  <a:pt x="249" y="44"/>
                  <a:pt x="249" y="44"/>
                </a:cubicBezTo>
                <a:close/>
                <a:moveTo>
                  <a:pt x="243" y="42"/>
                </a:moveTo>
                <a:cubicBezTo>
                  <a:pt x="243" y="42"/>
                  <a:pt x="243" y="42"/>
                  <a:pt x="243" y="42"/>
                </a:cubicBezTo>
                <a:cubicBezTo>
                  <a:pt x="243" y="42"/>
                  <a:pt x="244" y="42"/>
                  <a:pt x="244" y="42"/>
                </a:cubicBezTo>
                <a:cubicBezTo>
                  <a:pt x="244" y="42"/>
                  <a:pt x="244" y="42"/>
                  <a:pt x="244" y="42"/>
                </a:cubicBezTo>
                <a:cubicBezTo>
                  <a:pt x="244" y="42"/>
                  <a:pt x="244" y="42"/>
                  <a:pt x="243" y="42"/>
                </a:cubicBezTo>
                <a:close/>
                <a:moveTo>
                  <a:pt x="244" y="40"/>
                </a:moveTo>
                <a:cubicBezTo>
                  <a:pt x="244" y="39"/>
                  <a:pt x="245" y="39"/>
                  <a:pt x="245" y="38"/>
                </a:cubicBezTo>
                <a:cubicBezTo>
                  <a:pt x="245" y="39"/>
                  <a:pt x="245" y="39"/>
                  <a:pt x="245" y="39"/>
                </a:cubicBezTo>
                <a:cubicBezTo>
                  <a:pt x="245" y="39"/>
                  <a:pt x="244" y="39"/>
                  <a:pt x="244" y="39"/>
                </a:cubicBezTo>
                <a:cubicBezTo>
                  <a:pt x="244" y="39"/>
                  <a:pt x="244" y="39"/>
                  <a:pt x="244" y="40"/>
                </a:cubicBezTo>
                <a:close/>
                <a:moveTo>
                  <a:pt x="244" y="40"/>
                </a:moveTo>
                <a:cubicBezTo>
                  <a:pt x="244" y="40"/>
                  <a:pt x="244" y="40"/>
                  <a:pt x="244" y="40"/>
                </a:cubicBezTo>
                <a:cubicBezTo>
                  <a:pt x="244" y="39"/>
                  <a:pt x="244" y="39"/>
                  <a:pt x="245" y="39"/>
                </a:cubicBezTo>
                <a:cubicBezTo>
                  <a:pt x="245" y="38"/>
                  <a:pt x="244" y="39"/>
                  <a:pt x="244" y="40"/>
                </a:cubicBezTo>
                <a:close/>
                <a:moveTo>
                  <a:pt x="243" y="40"/>
                </a:moveTo>
                <a:cubicBezTo>
                  <a:pt x="243" y="41"/>
                  <a:pt x="243" y="41"/>
                  <a:pt x="243" y="41"/>
                </a:cubicBezTo>
                <a:cubicBezTo>
                  <a:pt x="243" y="41"/>
                  <a:pt x="243" y="40"/>
                  <a:pt x="243" y="40"/>
                </a:cubicBezTo>
                <a:cubicBezTo>
                  <a:pt x="243" y="40"/>
                  <a:pt x="243" y="40"/>
                  <a:pt x="243" y="40"/>
                </a:cubicBezTo>
                <a:close/>
                <a:moveTo>
                  <a:pt x="244" y="39"/>
                </a:moveTo>
                <a:cubicBezTo>
                  <a:pt x="244" y="38"/>
                  <a:pt x="243" y="39"/>
                  <a:pt x="244" y="39"/>
                </a:cubicBezTo>
                <a:cubicBezTo>
                  <a:pt x="244" y="38"/>
                  <a:pt x="244" y="38"/>
                  <a:pt x="245" y="37"/>
                </a:cubicBezTo>
                <a:cubicBezTo>
                  <a:pt x="245" y="37"/>
                  <a:pt x="245" y="38"/>
                  <a:pt x="244" y="39"/>
                </a:cubicBezTo>
                <a:close/>
                <a:moveTo>
                  <a:pt x="242" y="41"/>
                </a:moveTo>
                <a:cubicBezTo>
                  <a:pt x="242" y="41"/>
                  <a:pt x="242" y="41"/>
                  <a:pt x="242" y="41"/>
                </a:cubicBezTo>
                <a:cubicBezTo>
                  <a:pt x="242" y="41"/>
                  <a:pt x="242" y="41"/>
                  <a:pt x="242" y="41"/>
                </a:cubicBezTo>
                <a:cubicBezTo>
                  <a:pt x="242" y="41"/>
                  <a:pt x="242" y="41"/>
                  <a:pt x="242" y="41"/>
                </a:cubicBezTo>
                <a:close/>
                <a:moveTo>
                  <a:pt x="241" y="44"/>
                </a:moveTo>
                <a:cubicBezTo>
                  <a:pt x="241" y="44"/>
                  <a:pt x="241" y="44"/>
                  <a:pt x="241" y="44"/>
                </a:cubicBezTo>
                <a:close/>
                <a:moveTo>
                  <a:pt x="242" y="44"/>
                </a:moveTo>
                <a:cubicBezTo>
                  <a:pt x="241" y="44"/>
                  <a:pt x="241" y="44"/>
                  <a:pt x="241" y="44"/>
                </a:cubicBezTo>
                <a:cubicBezTo>
                  <a:pt x="241" y="44"/>
                  <a:pt x="241" y="44"/>
                  <a:pt x="242" y="44"/>
                </a:cubicBezTo>
                <a:close/>
                <a:moveTo>
                  <a:pt x="241" y="45"/>
                </a:moveTo>
                <a:cubicBezTo>
                  <a:pt x="241" y="45"/>
                  <a:pt x="241" y="45"/>
                  <a:pt x="241" y="45"/>
                </a:cubicBezTo>
                <a:cubicBezTo>
                  <a:pt x="241" y="45"/>
                  <a:pt x="241" y="45"/>
                  <a:pt x="241" y="45"/>
                </a:cubicBezTo>
                <a:cubicBezTo>
                  <a:pt x="241" y="45"/>
                  <a:pt x="241" y="45"/>
                  <a:pt x="241" y="45"/>
                </a:cubicBezTo>
                <a:close/>
                <a:moveTo>
                  <a:pt x="242" y="44"/>
                </a:moveTo>
                <a:cubicBezTo>
                  <a:pt x="242" y="44"/>
                  <a:pt x="242" y="44"/>
                  <a:pt x="242" y="44"/>
                </a:cubicBezTo>
                <a:cubicBezTo>
                  <a:pt x="242" y="44"/>
                  <a:pt x="242" y="44"/>
                  <a:pt x="242" y="44"/>
                </a:cubicBezTo>
                <a:cubicBezTo>
                  <a:pt x="242" y="44"/>
                  <a:pt x="242" y="44"/>
                  <a:pt x="242" y="44"/>
                </a:cubicBezTo>
                <a:close/>
                <a:moveTo>
                  <a:pt x="242" y="44"/>
                </a:moveTo>
                <a:cubicBezTo>
                  <a:pt x="243" y="44"/>
                  <a:pt x="243" y="44"/>
                  <a:pt x="242" y="44"/>
                </a:cubicBezTo>
                <a:cubicBezTo>
                  <a:pt x="242" y="44"/>
                  <a:pt x="242" y="44"/>
                  <a:pt x="242" y="44"/>
                </a:cubicBezTo>
                <a:close/>
                <a:moveTo>
                  <a:pt x="243" y="44"/>
                </a:moveTo>
                <a:cubicBezTo>
                  <a:pt x="243" y="44"/>
                  <a:pt x="243" y="44"/>
                  <a:pt x="243" y="44"/>
                </a:cubicBezTo>
                <a:cubicBezTo>
                  <a:pt x="243" y="44"/>
                  <a:pt x="243" y="44"/>
                  <a:pt x="243" y="44"/>
                </a:cubicBezTo>
                <a:cubicBezTo>
                  <a:pt x="243" y="44"/>
                  <a:pt x="243" y="44"/>
                  <a:pt x="243" y="44"/>
                </a:cubicBezTo>
                <a:cubicBezTo>
                  <a:pt x="243" y="44"/>
                  <a:pt x="243" y="44"/>
                  <a:pt x="243" y="44"/>
                </a:cubicBezTo>
                <a:cubicBezTo>
                  <a:pt x="243" y="44"/>
                  <a:pt x="243" y="44"/>
                  <a:pt x="243" y="44"/>
                </a:cubicBezTo>
                <a:cubicBezTo>
                  <a:pt x="243" y="44"/>
                  <a:pt x="243" y="44"/>
                  <a:pt x="243" y="44"/>
                </a:cubicBezTo>
                <a:close/>
                <a:moveTo>
                  <a:pt x="248" y="37"/>
                </a:moveTo>
                <a:cubicBezTo>
                  <a:pt x="248" y="37"/>
                  <a:pt x="248" y="37"/>
                  <a:pt x="248" y="37"/>
                </a:cubicBezTo>
                <a:cubicBezTo>
                  <a:pt x="248" y="37"/>
                  <a:pt x="248" y="37"/>
                  <a:pt x="248" y="37"/>
                </a:cubicBezTo>
                <a:cubicBezTo>
                  <a:pt x="248" y="37"/>
                  <a:pt x="248" y="37"/>
                  <a:pt x="248" y="37"/>
                </a:cubicBezTo>
                <a:close/>
                <a:moveTo>
                  <a:pt x="236" y="35"/>
                </a:moveTo>
                <a:cubicBezTo>
                  <a:pt x="236" y="36"/>
                  <a:pt x="236" y="36"/>
                  <a:pt x="236" y="36"/>
                </a:cubicBezTo>
                <a:cubicBezTo>
                  <a:pt x="236" y="36"/>
                  <a:pt x="236" y="35"/>
                  <a:pt x="236" y="37"/>
                </a:cubicBezTo>
                <a:cubicBezTo>
                  <a:pt x="236" y="36"/>
                  <a:pt x="236" y="40"/>
                  <a:pt x="236" y="39"/>
                </a:cubicBezTo>
                <a:cubicBezTo>
                  <a:pt x="236" y="37"/>
                  <a:pt x="236" y="38"/>
                  <a:pt x="236" y="38"/>
                </a:cubicBezTo>
                <a:cubicBezTo>
                  <a:pt x="236" y="37"/>
                  <a:pt x="236" y="36"/>
                  <a:pt x="236" y="36"/>
                </a:cubicBezTo>
                <a:cubicBezTo>
                  <a:pt x="236" y="38"/>
                  <a:pt x="236" y="36"/>
                  <a:pt x="237" y="36"/>
                </a:cubicBezTo>
                <a:cubicBezTo>
                  <a:pt x="237" y="36"/>
                  <a:pt x="237" y="37"/>
                  <a:pt x="237" y="37"/>
                </a:cubicBezTo>
                <a:cubicBezTo>
                  <a:pt x="237" y="36"/>
                  <a:pt x="237" y="37"/>
                  <a:pt x="237" y="37"/>
                </a:cubicBezTo>
                <a:cubicBezTo>
                  <a:pt x="237" y="35"/>
                  <a:pt x="237" y="37"/>
                  <a:pt x="237" y="35"/>
                </a:cubicBezTo>
                <a:cubicBezTo>
                  <a:pt x="237" y="35"/>
                  <a:pt x="237" y="34"/>
                  <a:pt x="237" y="34"/>
                </a:cubicBezTo>
                <a:cubicBezTo>
                  <a:pt x="237" y="35"/>
                  <a:pt x="237" y="36"/>
                  <a:pt x="237" y="37"/>
                </a:cubicBezTo>
                <a:cubicBezTo>
                  <a:pt x="237" y="38"/>
                  <a:pt x="237" y="39"/>
                  <a:pt x="237" y="39"/>
                </a:cubicBezTo>
                <a:cubicBezTo>
                  <a:pt x="237" y="38"/>
                  <a:pt x="237" y="39"/>
                  <a:pt x="237" y="38"/>
                </a:cubicBezTo>
                <a:cubicBezTo>
                  <a:pt x="237" y="39"/>
                  <a:pt x="237" y="39"/>
                  <a:pt x="237" y="40"/>
                </a:cubicBezTo>
                <a:cubicBezTo>
                  <a:pt x="237" y="39"/>
                  <a:pt x="237" y="39"/>
                  <a:pt x="237" y="38"/>
                </a:cubicBezTo>
                <a:cubicBezTo>
                  <a:pt x="237" y="39"/>
                  <a:pt x="237" y="40"/>
                  <a:pt x="237" y="40"/>
                </a:cubicBezTo>
                <a:cubicBezTo>
                  <a:pt x="238" y="37"/>
                  <a:pt x="238" y="42"/>
                  <a:pt x="238" y="39"/>
                </a:cubicBezTo>
                <a:cubicBezTo>
                  <a:pt x="238" y="39"/>
                  <a:pt x="238" y="40"/>
                  <a:pt x="238" y="41"/>
                </a:cubicBezTo>
                <a:cubicBezTo>
                  <a:pt x="238" y="40"/>
                  <a:pt x="238" y="40"/>
                  <a:pt x="238" y="39"/>
                </a:cubicBezTo>
                <a:cubicBezTo>
                  <a:pt x="238" y="42"/>
                  <a:pt x="238" y="38"/>
                  <a:pt x="238" y="41"/>
                </a:cubicBezTo>
                <a:cubicBezTo>
                  <a:pt x="238" y="38"/>
                  <a:pt x="238" y="40"/>
                  <a:pt x="239" y="37"/>
                </a:cubicBezTo>
                <a:cubicBezTo>
                  <a:pt x="239" y="37"/>
                  <a:pt x="239" y="38"/>
                  <a:pt x="239" y="37"/>
                </a:cubicBezTo>
                <a:cubicBezTo>
                  <a:pt x="239" y="38"/>
                  <a:pt x="238" y="39"/>
                  <a:pt x="238" y="39"/>
                </a:cubicBezTo>
                <a:cubicBezTo>
                  <a:pt x="239" y="37"/>
                  <a:pt x="238" y="41"/>
                  <a:pt x="239" y="39"/>
                </a:cubicBezTo>
                <a:cubicBezTo>
                  <a:pt x="238" y="39"/>
                  <a:pt x="239" y="36"/>
                  <a:pt x="239" y="36"/>
                </a:cubicBezTo>
                <a:cubicBezTo>
                  <a:pt x="238" y="40"/>
                  <a:pt x="239" y="36"/>
                  <a:pt x="239" y="36"/>
                </a:cubicBezTo>
                <a:cubicBezTo>
                  <a:pt x="239" y="38"/>
                  <a:pt x="239" y="38"/>
                  <a:pt x="239" y="39"/>
                </a:cubicBezTo>
                <a:cubicBezTo>
                  <a:pt x="239" y="38"/>
                  <a:pt x="239" y="40"/>
                  <a:pt x="239" y="39"/>
                </a:cubicBezTo>
                <a:cubicBezTo>
                  <a:pt x="239" y="40"/>
                  <a:pt x="238" y="40"/>
                  <a:pt x="238" y="41"/>
                </a:cubicBezTo>
                <a:cubicBezTo>
                  <a:pt x="239" y="40"/>
                  <a:pt x="238" y="40"/>
                  <a:pt x="238" y="41"/>
                </a:cubicBezTo>
                <a:cubicBezTo>
                  <a:pt x="239" y="37"/>
                  <a:pt x="239" y="37"/>
                  <a:pt x="239" y="36"/>
                </a:cubicBezTo>
                <a:cubicBezTo>
                  <a:pt x="239" y="37"/>
                  <a:pt x="239" y="37"/>
                  <a:pt x="239" y="37"/>
                </a:cubicBezTo>
                <a:cubicBezTo>
                  <a:pt x="239" y="37"/>
                  <a:pt x="239" y="37"/>
                  <a:pt x="239" y="37"/>
                </a:cubicBezTo>
                <a:cubicBezTo>
                  <a:pt x="239" y="39"/>
                  <a:pt x="239" y="39"/>
                  <a:pt x="239" y="39"/>
                </a:cubicBezTo>
                <a:cubicBezTo>
                  <a:pt x="239" y="38"/>
                  <a:pt x="239" y="38"/>
                  <a:pt x="239" y="39"/>
                </a:cubicBezTo>
                <a:cubicBezTo>
                  <a:pt x="239" y="39"/>
                  <a:pt x="239" y="40"/>
                  <a:pt x="238" y="41"/>
                </a:cubicBezTo>
                <a:cubicBezTo>
                  <a:pt x="239" y="40"/>
                  <a:pt x="238" y="41"/>
                  <a:pt x="239" y="39"/>
                </a:cubicBezTo>
                <a:cubicBezTo>
                  <a:pt x="239" y="38"/>
                  <a:pt x="238" y="42"/>
                  <a:pt x="239" y="41"/>
                </a:cubicBezTo>
                <a:cubicBezTo>
                  <a:pt x="239" y="40"/>
                  <a:pt x="239" y="37"/>
                  <a:pt x="240" y="37"/>
                </a:cubicBezTo>
                <a:cubicBezTo>
                  <a:pt x="239" y="38"/>
                  <a:pt x="239" y="38"/>
                  <a:pt x="240" y="37"/>
                </a:cubicBezTo>
                <a:cubicBezTo>
                  <a:pt x="240" y="37"/>
                  <a:pt x="240" y="37"/>
                  <a:pt x="240" y="37"/>
                </a:cubicBezTo>
                <a:cubicBezTo>
                  <a:pt x="239" y="39"/>
                  <a:pt x="239" y="38"/>
                  <a:pt x="239" y="40"/>
                </a:cubicBezTo>
                <a:cubicBezTo>
                  <a:pt x="239" y="39"/>
                  <a:pt x="239" y="42"/>
                  <a:pt x="239" y="39"/>
                </a:cubicBezTo>
                <a:cubicBezTo>
                  <a:pt x="239" y="41"/>
                  <a:pt x="239" y="40"/>
                  <a:pt x="239" y="41"/>
                </a:cubicBezTo>
                <a:cubicBezTo>
                  <a:pt x="239" y="41"/>
                  <a:pt x="239" y="41"/>
                  <a:pt x="238" y="42"/>
                </a:cubicBezTo>
                <a:cubicBezTo>
                  <a:pt x="238" y="42"/>
                  <a:pt x="238" y="42"/>
                  <a:pt x="238" y="43"/>
                </a:cubicBezTo>
                <a:cubicBezTo>
                  <a:pt x="238" y="42"/>
                  <a:pt x="239" y="41"/>
                  <a:pt x="239" y="40"/>
                </a:cubicBezTo>
                <a:cubicBezTo>
                  <a:pt x="238" y="43"/>
                  <a:pt x="239" y="41"/>
                  <a:pt x="239" y="41"/>
                </a:cubicBezTo>
                <a:cubicBezTo>
                  <a:pt x="239" y="40"/>
                  <a:pt x="240" y="39"/>
                  <a:pt x="240" y="39"/>
                </a:cubicBezTo>
                <a:cubicBezTo>
                  <a:pt x="239" y="41"/>
                  <a:pt x="240" y="38"/>
                  <a:pt x="240" y="38"/>
                </a:cubicBezTo>
                <a:cubicBezTo>
                  <a:pt x="240" y="37"/>
                  <a:pt x="240" y="37"/>
                  <a:pt x="241" y="38"/>
                </a:cubicBezTo>
                <a:cubicBezTo>
                  <a:pt x="241" y="38"/>
                  <a:pt x="241" y="39"/>
                  <a:pt x="241" y="39"/>
                </a:cubicBezTo>
                <a:cubicBezTo>
                  <a:pt x="240" y="41"/>
                  <a:pt x="239" y="44"/>
                  <a:pt x="239" y="45"/>
                </a:cubicBezTo>
                <a:cubicBezTo>
                  <a:pt x="240" y="42"/>
                  <a:pt x="239" y="44"/>
                  <a:pt x="241" y="42"/>
                </a:cubicBezTo>
                <a:cubicBezTo>
                  <a:pt x="240" y="42"/>
                  <a:pt x="240" y="43"/>
                  <a:pt x="240" y="43"/>
                </a:cubicBezTo>
                <a:cubicBezTo>
                  <a:pt x="240" y="43"/>
                  <a:pt x="240" y="44"/>
                  <a:pt x="240" y="43"/>
                </a:cubicBezTo>
                <a:cubicBezTo>
                  <a:pt x="241" y="41"/>
                  <a:pt x="239" y="44"/>
                  <a:pt x="240" y="43"/>
                </a:cubicBezTo>
                <a:cubicBezTo>
                  <a:pt x="240" y="43"/>
                  <a:pt x="240" y="42"/>
                  <a:pt x="241" y="42"/>
                </a:cubicBezTo>
                <a:cubicBezTo>
                  <a:pt x="241" y="42"/>
                  <a:pt x="241" y="41"/>
                  <a:pt x="241" y="41"/>
                </a:cubicBezTo>
                <a:cubicBezTo>
                  <a:pt x="240" y="43"/>
                  <a:pt x="241" y="42"/>
                  <a:pt x="241" y="42"/>
                </a:cubicBezTo>
                <a:cubicBezTo>
                  <a:pt x="241" y="42"/>
                  <a:pt x="241" y="42"/>
                  <a:pt x="240" y="43"/>
                </a:cubicBezTo>
                <a:cubicBezTo>
                  <a:pt x="240" y="43"/>
                  <a:pt x="240" y="43"/>
                  <a:pt x="240" y="43"/>
                </a:cubicBezTo>
                <a:cubicBezTo>
                  <a:pt x="242" y="40"/>
                  <a:pt x="241" y="41"/>
                  <a:pt x="242" y="41"/>
                </a:cubicBezTo>
                <a:cubicBezTo>
                  <a:pt x="242" y="40"/>
                  <a:pt x="243" y="39"/>
                  <a:pt x="243" y="39"/>
                </a:cubicBezTo>
                <a:cubicBezTo>
                  <a:pt x="243" y="39"/>
                  <a:pt x="243" y="39"/>
                  <a:pt x="242" y="40"/>
                </a:cubicBezTo>
                <a:cubicBezTo>
                  <a:pt x="242" y="41"/>
                  <a:pt x="243" y="39"/>
                  <a:pt x="243" y="39"/>
                </a:cubicBezTo>
                <a:cubicBezTo>
                  <a:pt x="242" y="41"/>
                  <a:pt x="242" y="40"/>
                  <a:pt x="242" y="41"/>
                </a:cubicBezTo>
                <a:cubicBezTo>
                  <a:pt x="242" y="40"/>
                  <a:pt x="241" y="42"/>
                  <a:pt x="240" y="43"/>
                </a:cubicBezTo>
                <a:cubicBezTo>
                  <a:pt x="240" y="43"/>
                  <a:pt x="239" y="45"/>
                  <a:pt x="240" y="44"/>
                </a:cubicBezTo>
                <a:cubicBezTo>
                  <a:pt x="241" y="43"/>
                  <a:pt x="242" y="41"/>
                  <a:pt x="243" y="40"/>
                </a:cubicBezTo>
                <a:cubicBezTo>
                  <a:pt x="242" y="41"/>
                  <a:pt x="242" y="41"/>
                  <a:pt x="241" y="43"/>
                </a:cubicBezTo>
                <a:cubicBezTo>
                  <a:pt x="241" y="43"/>
                  <a:pt x="240" y="43"/>
                  <a:pt x="240" y="44"/>
                </a:cubicBezTo>
                <a:cubicBezTo>
                  <a:pt x="242" y="42"/>
                  <a:pt x="240" y="44"/>
                  <a:pt x="241" y="43"/>
                </a:cubicBezTo>
                <a:cubicBezTo>
                  <a:pt x="241" y="42"/>
                  <a:pt x="242" y="41"/>
                  <a:pt x="242" y="41"/>
                </a:cubicBezTo>
                <a:cubicBezTo>
                  <a:pt x="242" y="41"/>
                  <a:pt x="242" y="41"/>
                  <a:pt x="242" y="41"/>
                </a:cubicBezTo>
                <a:cubicBezTo>
                  <a:pt x="241" y="43"/>
                  <a:pt x="241" y="43"/>
                  <a:pt x="241" y="43"/>
                </a:cubicBezTo>
                <a:cubicBezTo>
                  <a:pt x="239" y="45"/>
                  <a:pt x="240" y="44"/>
                  <a:pt x="238" y="46"/>
                </a:cubicBezTo>
                <a:cubicBezTo>
                  <a:pt x="239" y="46"/>
                  <a:pt x="239" y="46"/>
                  <a:pt x="239" y="46"/>
                </a:cubicBezTo>
                <a:cubicBezTo>
                  <a:pt x="239" y="46"/>
                  <a:pt x="239" y="45"/>
                  <a:pt x="239" y="45"/>
                </a:cubicBezTo>
                <a:cubicBezTo>
                  <a:pt x="239" y="45"/>
                  <a:pt x="239" y="45"/>
                  <a:pt x="239" y="45"/>
                </a:cubicBezTo>
                <a:cubicBezTo>
                  <a:pt x="239" y="45"/>
                  <a:pt x="239" y="45"/>
                  <a:pt x="239" y="45"/>
                </a:cubicBezTo>
                <a:cubicBezTo>
                  <a:pt x="239" y="45"/>
                  <a:pt x="239" y="45"/>
                  <a:pt x="239" y="45"/>
                </a:cubicBezTo>
                <a:cubicBezTo>
                  <a:pt x="239" y="45"/>
                  <a:pt x="239" y="45"/>
                  <a:pt x="239" y="45"/>
                </a:cubicBezTo>
                <a:cubicBezTo>
                  <a:pt x="239" y="45"/>
                  <a:pt x="239" y="45"/>
                  <a:pt x="239" y="45"/>
                </a:cubicBezTo>
                <a:cubicBezTo>
                  <a:pt x="239" y="45"/>
                  <a:pt x="239" y="45"/>
                  <a:pt x="240" y="44"/>
                </a:cubicBezTo>
                <a:cubicBezTo>
                  <a:pt x="238" y="46"/>
                  <a:pt x="240" y="44"/>
                  <a:pt x="240" y="44"/>
                </a:cubicBezTo>
                <a:cubicBezTo>
                  <a:pt x="240" y="45"/>
                  <a:pt x="239" y="45"/>
                  <a:pt x="239" y="45"/>
                </a:cubicBezTo>
                <a:cubicBezTo>
                  <a:pt x="239" y="45"/>
                  <a:pt x="239" y="45"/>
                  <a:pt x="239" y="45"/>
                </a:cubicBezTo>
                <a:cubicBezTo>
                  <a:pt x="239" y="45"/>
                  <a:pt x="239" y="45"/>
                  <a:pt x="239" y="45"/>
                </a:cubicBezTo>
                <a:cubicBezTo>
                  <a:pt x="239" y="45"/>
                  <a:pt x="239" y="45"/>
                  <a:pt x="239" y="45"/>
                </a:cubicBezTo>
                <a:cubicBezTo>
                  <a:pt x="239" y="45"/>
                  <a:pt x="239" y="45"/>
                  <a:pt x="239" y="45"/>
                </a:cubicBezTo>
                <a:cubicBezTo>
                  <a:pt x="239" y="45"/>
                  <a:pt x="239" y="45"/>
                  <a:pt x="239" y="45"/>
                </a:cubicBezTo>
                <a:cubicBezTo>
                  <a:pt x="239" y="45"/>
                  <a:pt x="239" y="45"/>
                  <a:pt x="239" y="45"/>
                </a:cubicBezTo>
                <a:cubicBezTo>
                  <a:pt x="239" y="45"/>
                  <a:pt x="239" y="45"/>
                  <a:pt x="239" y="45"/>
                </a:cubicBezTo>
                <a:cubicBezTo>
                  <a:pt x="239" y="45"/>
                  <a:pt x="239" y="45"/>
                  <a:pt x="239" y="45"/>
                </a:cubicBezTo>
                <a:cubicBezTo>
                  <a:pt x="239" y="45"/>
                  <a:pt x="240" y="45"/>
                  <a:pt x="240" y="45"/>
                </a:cubicBezTo>
                <a:cubicBezTo>
                  <a:pt x="240" y="45"/>
                  <a:pt x="240" y="45"/>
                  <a:pt x="240" y="45"/>
                </a:cubicBezTo>
                <a:cubicBezTo>
                  <a:pt x="240" y="45"/>
                  <a:pt x="240" y="45"/>
                  <a:pt x="240" y="45"/>
                </a:cubicBezTo>
                <a:cubicBezTo>
                  <a:pt x="240" y="45"/>
                  <a:pt x="240" y="45"/>
                  <a:pt x="240" y="45"/>
                </a:cubicBezTo>
                <a:cubicBezTo>
                  <a:pt x="240" y="45"/>
                  <a:pt x="241" y="44"/>
                  <a:pt x="240" y="45"/>
                </a:cubicBezTo>
                <a:cubicBezTo>
                  <a:pt x="240" y="45"/>
                  <a:pt x="241" y="45"/>
                  <a:pt x="241" y="45"/>
                </a:cubicBezTo>
                <a:cubicBezTo>
                  <a:pt x="241" y="45"/>
                  <a:pt x="241" y="45"/>
                  <a:pt x="241" y="45"/>
                </a:cubicBezTo>
                <a:cubicBezTo>
                  <a:pt x="240" y="45"/>
                  <a:pt x="240" y="45"/>
                  <a:pt x="240" y="45"/>
                </a:cubicBezTo>
                <a:cubicBezTo>
                  <a:pt x="240" y="45"/>
                  <a:pt x="240" y="45"/>
                  <a:pt x="240" y="45"/>
                </a:cubicBezTo>
                <a:cubicBezTo>
                  <a:pt x="240" y="45"/>
                  <a:pt x="240" y="45"/>
                  <a:pt x="240" y="45"/>
                </a:cubicBezTo>
                <a:cubicBezTo>
                  <a:pt x="240" y="45"/>
                  <a:pt x="240" y="45"/>
                  <a:pt x="240" y="45"/>
                </a:cubicBezTo>
                <a:cubicBezTo>
                  <a:pt x="240" y="45"/>
                  <a:pt x="240" y="45"/>
                  <a:pt x="240" y="45"/>
                </a:cubicBezTo>
                <a:cubicBezTo>
                  <a:pt x="240" y="45"/>
                  <a:pt x="240" y="45"/>
                  <a:pt x="240" y="45"/>
                </a:cubicBezTo>
                <a:cubicBezTo>
                  <a:pt x="240" y="45"/>
                  <a:pt x="241" y="45"/>
                  <a:pt x="241" y="44"/>
                </a:cubicBezTo>
                <a:cubicBezTo>
                  <a:pt x="241" y="44"/>
                  <a:pt x="242" y="44"/>
                  <a:pt x="241" y="44"/>
                </a:cubicBezTo>
                <a:cubicBezTo>
                  <a:pt x="241" y="44"/>
                  <a:pt x="242" y="44"/>
                  <a:pt x="242" y="44"/>
                </a:cubicBezTo>
                <a:cubicBezTo>
                  <a:pt x="242" y="44"/>
                  <a:pt x="242" y="44"/>
                  <a:pt x="242" y="44"/>
                </a:cubicBezTo>
                <a:cubicBezTo>
                  <a:pt x="242" y="44"/>
                  <a:pt x="242" y="44"/>
                  <a:pt x="242" y="44"/>
                </a:cubicBezTo>
                <a:cubicBezTo>
                  <a:pt x="242" y="44"/>
                  <a:pt x="242" y="44"/>
                  <a:pt x="242" y="44"/>
                </a:cubicBezTo>
                <a:cubicBezTo>
                  <a:pt x="242" y="44"/>
                  <a:pt x="242" y="44"/>
                  <a:pt x="241" y="44"/>
                </a:cubicBezTo>
                <a:cubicBezTo>
                  <a:pt x="242" y="44"/>
                  <a:pt x="242" y="44"/>
                  <a:pt x="242" y="44"/>
                </a:cubicBezTo>
                <a:cubicBezTo>
                  <a:pt x="242" y="44"/>
                  <a:pt x="241" y="45"/>
                  <a:pt x="242" y="45"/>
                </a:cubicBezTo>
                <a:cubicBezTo>
                  <a:pt x="242" y="45"/>
                  <a:pt x="243" y="45"/>
                  <a:pt x="243" y="46"/>
                </a:cubicBezTo>
                <a:cubicBezTo>
                  <a:pt x="243" y="45"/>
                  <a:pt x="242" y="45"/>
                  <a:pt x="241" y="45"/>
                </a:cubicBezTo>
                <a:cubicBezTo>
                  <a:pt x="242" y="46"/>
                  <a:pt x="243" y="46"/>
                  <a:pt x="244" y="47"/>
                </a:cubicBezTo>
                <a:cubicBezTo>
                  <a:pt x="240" y="46"/>
                  <a:pt x="241" y="47"/>
                  <a:pt x="243" y="48"/>
                </a:cubicBezTo>
                <a:cubicBezTo>
                  <a:pt x="243" y="48"/>
                  <a:pt x="243" y="48"/>
                  <a:pt x="243" y="48"/>
                </a:cubicBezTo>
                <a:cubicBezTo>
                  <a:pt x="241" y="48"/>
                  <a:pt x="241" y="48"/>
                  <a:pt x="241" y="48"/>
                </a:cubicBezTo>
                <a:cubicBezTo>
                  <a:pt x="240" y="48"/>
                  <a:pt x="237" y="51"/>
                  <a:pt x="241" y="53"/>
                </a:cubicBezTo>
                <a:cubicBezTo>
                  <a:pt x="238" y="52"/>
                  <a:pt x="239" y="54"/>
                  <a:pt x="241" y="55"/>
                </a:cubicBezTo>
                <a:cubicBezTo>
                  <a:pt x="239" y="56"/>
                  <a:pt x="240" y="58"/>
                  <a:pt x="239" y="59"/>
                </a:cubicBezTo>
                <a:cubicBezTo>
                  <a:pt x="239" y="59"/>
                  <a:pt x="239" y="59"/>
                  <a:pt x="239" y="59"/>
                </a:cubicBezTo>
                <a:cubicBezTo>
                  <a:pt x="237" y="59"/>
                  <a:pt x="239" y="60"/>
                  <a:pt x="237" y="60"/>
                </a:cubicBezTo>
                <a:cubicBezTo>
                  <a:pt x="237" y="60"/>
                  <a:pt x="238" y="60"/>
                  <a:pt x="237" y="59"/>
                </a:cubicBezTo>
                <a:cubicBezTo>
                  <a:pt x="236" y="59"/>
                  <a:pt x="235" y="60"/>
                  <a:pt x="237" y="60"/>
                </a:cubicBezTo>
                <a:cubicBezTo>
                  <a:pt x="236" y="61"/>
                  <a:pt x="236" y="61"/>
                  <a:pt x="237" y="62"/>
                </a:cubicBezTo>
                <a:cubicBezTo>
                  <a:pt x="236" y="62"/>
                  <a:pt x="236" y="62"/>
                  <a:pt x="235" y="61"/>
                </a:cubicBezTo>
                <a:cubicBezTo>
                  <a:pt x="235" y="62"/>
                  <a:pt x="236" y="62"/>
                  <a:pt x="236" y="62"/>
                </a:cubicBezTo>
                <a:cubicBezTo>
                  <a:pt x="234" y="62"/>
                  <a:pt x="235" y="63"/>
                  <a:pt x="234" y="63"/>
                </a:cubicBezTo>
                <a:cubicBezTo>
                  <a:pt x="235" y="63"/>
                  <a:pt x="235" y="63"/>
                  <a:pt x="236" y="64"/>
                </a:cubicBezTo>
                <a:cubicBezTo>
                  <a:pt x="236" y="64"/>
                  <a:pt x="234" y="63"/>
                  <a:pt x="234" y="63"/>
                </a:cubicBezTo>
                <a:cubicBezTo>
                  <a:pt x="236" y="66"/>
                  <a:pt x="231" y="66"/>
                  <a:pt x="235" y="68"/>
                </a:cubicBezTo>
                <a:cubicBezTo>
                  <a:pt x="231" y="68"/>
                  <a:pt x="237" y="72"/>
                  <a:pt x="231" y="71"/>
                </a:cubicBezTo>
                <a:cubicBezTo>
                  <a:pt x="235" y="72"/>
                  <a:pt x="230" y="73"/>
                  <a:pt x="234" y="73"/>
                </a:cubicBezTo>
                <a:cubicBezTo>
                  <a:pt x="234" y="73"/>
                  <a:pt x="231" y="73"/>
                  <a:pt x="233" y="74"/>
                </a:cubicBezTo>
                <a:cubicBezTo>
                  <a:pt x="232" y="74"/>
                  <a:pt x="230" y="73"/>
                  <a:pt x="231" y="74"/>
                </a:cubicBezTo>
                <a:cubicBezTo>
                  <a:pt x="231" y="74"/>
                  <a:pt x="233" y="74"/>
                  <a:pt x="233" y="74"/>
                </a:cubicBezTo>
                <a:cubicBezTo>
                  <a:pt x="232" y="74"/>
                  <a:pt x="233" y="74"/>
                  <a:pt x="233" y="74"/>
                </a:cubicBezTo>
                <a:cubicBezTo>
                  <a:pt x="231" y="74"/>
                  <a:pt x="233" y="75"/>
                  <a:pt x="231" y="75"/>
                </a:cubicBezTo>
                <a:cubicBezTo>
                  <a:pt x="232" y="75"/>
                  <a:pt x="233" y="75"/>
                  <a:pt x="233" y="75"/>
                </a:cubicBezTo>
                <a:cubicBezTo>
                  <a:pt x="233" y="75"/>
                  <a:pt x="230" y="75"/>
                  <a:pt x="233" y="76"/>
                </a:cubicBezTo>
                <a:cubicBezTo>
                  <a:pt x="230" y="76"/>
                  <a:pt x="230" y="76"/>
                  <a:pt x="233" y="77"/>
                </a:cubicBezTo>
                <a:cubicBezTo>
                  <a:pt x="232" y="77"/>
                  <a:pt x="230" y="77"/>
                  <a:pt x="230" y="77"/>
                </a:cubicBezTo>
                <a:cubicBezTo>
                  <a:pt x="232" y="78"/>
                  <a:pt x="229" y="77"/>
                  <a:pt x="229" y="78"/>
                </a:cubicBezTo>
                <a:cubicBezTo>
                  <a:pt x="230" y="78"/>
                  <a:pt x="230" y="78"/>
                  <a:pt x="231" y="78"/>
                </a:cubicBezTo>
                <a:cubicBezTo>
                  <a:pt x="230" y="78"/>
                  <a:pt x="231" y="78"/>
                  <a:pt x="232" y="79"/>
                </a:cubicBezTo>
                <a:cubicBezTo>
                  <a:pt x="230" y="78"/>
                  <a:pt x="230" y="78"/>
                  <a:pt x="229" y="78"/>
                </a:cubicBezTo>
                <a:cubicBezTo>
                  <a:pt x="228" y="78"/>
                  <a:pt x="233" y="79"/>
                  <a:pt x="230" y="79"/>
                </a:cubicBezTo>
                <a:cubicBezTo>
                  <a:pt x="229" y="79"/>
                  <a:pt x="231" y="79"/>
                  <a:pt x="230" y="79"/>
                </a:cubicBezTo>
                <a:cubicBezTo>
                  <a:pt x="232" y="80"/>
                  <a:pt x="233" y="80"/>
                  <a:pt x="234" y="80"/>
                </a:cubicBezTo>
                <a:cubicBezTo>
                  <a:pt x="233" y="80"/>
                  <a:pt x="233" y="80"/>
                  <a:pt x="233" y="80"/>
                </a:cubicBezTo>
                <a:cubicBezTo>
                  <a:pt x="231" y="80"/>
                  <a:pt x="230" y="79"/>
                  <a:pt x="229" y="79"/>
                </a:cubicBezTo>
                <a:cubicBezTo>
                  <a:pt x="230" y="80"/>
                  <a:pt x="231" y="80"/>
                  <a:pt x="231" y="80"/>
                </a:cubicBezTo>
                <a:cubicBezTo>
                  <a:pt x="229" y="79"/>
                  <a:pt x="229" y="80"/>
                  <a:pt x="228" y="80"/>
                </a:cubicBezTo>
                <a:cubicBezTo>
                  <a:pt x="229" y="80"/>
                  <a:pt x="231" y="80"/>
                  <a:pt x="231" y="81"/>
                </a:cubicBezTo>
                <a:cubicBezTo>
                  <a:pt x="231" y="81"/>
                  <a:pt x="231" y="81"/>
                  <a:pt x="229" y="80"/>
                </a:cubicBezTo>
                <a:cubicBezTo>
                  <a:pt x="230" y="81"/>
                  <a:pt x="229" y="81"/>
                  <a:pt x="230" y="81"/>
                </a:cubicBezTo>
                <a:cubicBezTo>
                  <a:pt x="228" y="81"/>
                  <a:pt x="230" y="82"/>
                  <a:pt x="228" y="82"/>
                </a:cubicBezTo>
                <a:cubicBezTo>
                  <a:pt x="230" y="82"/>
                  <a:pt x="227" y="82"/>
                  <a:pt x="230" y="83"/>
                </a:cubicBezTo>
                <a:cubicBezTo>
                  <a:pt x="229" y="82"/>
                  <a:pt x="229" y="82"/>
                  <a:pt x="228" y="82"/>
                </a:cubicBezTo>
                <a:cubicBezTo>
                  <a:pt x="229" y="82"/>
                  <a:pt x="229" y="83"/>
                  <a:pt x="229" y="83"/>
                </a:cubicBezTo>
                <a:cubicBezTo>
                  <a:pt x="228" y="82"/>
                  <a:pt x="228" y="82"/>
                  <a:pt x="228" y="82"/>
                </a:cubicBezTo>
                <a:cubicBezTo>
                  <a:pt x="228" y="83"/>
                  <a:pt x="228" y="83"/>
                  <a:pt x="227" y="83"/>
                </a:cubicBezTo>
                <a:cubicBezTo>
                  <a:pt x="232" y="84"/>
                  <a:pt x="227" y="83"/>
                  <a:pt x="227" y="84"/>
                </a:cubicBezTo>
                <a:cubicBezTo>
                  <a:pt x="228" y="84"/>
                  <a:pt x="229" y="84"/>
                  <a:pt x="229" y="84"/>
                </a:cubicBezTo>
                <a:cubicBezTo>
                  <a:pt x="229" y="85"/>
                  <a:pt x="229" y="85"/>
                  <a:pt x="229" y="85"/>
                </a:cubicBezTo>
                <a:cubicBezTo>
                  <a:pt x="229" y="85"/>
                  <a:pt x="229" y="85"/>
                  <a:pt x="229" y="85"/>
                </a:cubicBezTo>
                <a:cubicBezTo>
                  <a:pt x="229" y="85"/>
                  <a:pt x="229" y="85"/>
                  <a:pt x="228" y="85"/>
                </a:cubicBezTo>
                <a:cubicBezTo>
                  <a:pt x="229" y="84"/>
                  <a:pt x="229" y="84"/>
                  <a:pt x="229" y="84"/>
                </a:cubicBezTo>
                <a:cubicBezTo>
                  <a:pt x="228" y="84"/>
                  <a:pt x="228" y="84"/>
                  <a:pt x="228" y="84"/>
                </a:cubicBezTo>
                <a:cubicBezTo>
                  <a:pt x="228" y="85"/>
                  <a:pt x="228" y="85"/>
                  <a:pt x="228" y="85"/>
                </a:cubicBezTo>
                <a:cubicBezTo>
                  <a:pt x="228" y="85"/>
                  <a:pt x="228" y="86"/>
                  <a:pt x="229" y="86"/>
                </a:cubicBezTo>
                <a:cubicBezTo>
                  <a:pt x="228" y="86"/>
                  <a:pt x="228" y="86"/>
                  <a:pt x="227" y="86"/>
                </a:cubicBezTo>
                <a:cubicBezTo>
                  <a:pt x="230" y="87"/>
                  <a:pt x="227" y="88"/>
                  <a:pt x="230" y="89"/>
                </a:cubicBezTo>
                <a:cubicBezTo>
                  <a:pt x="229" y="89"/>
                  <a:pt x="229" y="89"/>
                  <a:pt x="228" y="89"/>
                </a:cubicBezTo>
                <a:cubicBezTo>
                  <a:pt x="229" y="89"/>
                  <a:pt x="228" y="89"/>
                  <a:pt x="230" y="90"/>
                </a:cubicBezTo>
                <a:cubicBezTo>
                  <a:pt x="226" y="89"/>
                  <a:pt x="232" y="91"/>
                  <a:pt x="229" y="90"/>
                </a:cubicBezTo>
                <a:cubicBezTo>
                  <a:pt x="228" y="91"/>
                  <a:pt x="232" y="91"/>
                  <a:pt x="231" y="91"/>
                </a:cubicBezTo>
                <a:cubicBezTo>
                  <a:pt x="230" y="91"/>
                  <a:pt x="230" y="91"/>
                  <a:pt x="229" y="91"/>
                </a:cubicBezTo>
                <a:cubicBezTo>
                  <a:pt x="229" y="92"/>
                  <a:pt x="231" y="93"/>
                  <a:pt x="229" y="93"/>
                </a:cubicBezTo>
                <a:cubicBezTo>
                  <a:pt x="231" y="93"/>
                  <a:pt x="229" y="94"/>
                  <a:pt x="231" y="95"/>
                </a:cubicBezTo>
                <a:cubicBezTo>
                  <a:pt x="230" y="94"/>
                  <a:pt x="229" y="94"/>
                  <a:pt x="229" y="95"/>
                </a:cubicBezTo>
                <a:cubicBezTo>
                  <a:pt x="231" y="95"/>
                  <a:pt x="232" y="95"/>
                  <a:pt x="234" y="96"/>
                </a:cubicBezTo>
                <a:cubicBezTo>
                  <a:pt x="231" y="95"/>
                  <a:pt x="231" y="95"/>
                  <a:pt x="229" y="95"/>
                </a:cubicBezTo>
                <a:cubicBezTo>
                  <a:pt x="229" y="96"/>
                  <a:pt x="229" y="95"/>
                  <a:pt x="228" y="96"/>
                </a:cubicBezTo>
                <a:cubicBezTo>
                  <a:pt x="228" y="96"/>
                  <a:pt x="228" y="96"/>
                  <a:pt x="228" y="96"/>
                </a:cubicBezTo>
                <a:cubicBezTo>
                  <a:pt x="229" y="96"/>
                  <a:pt x="230" y="96"/>
                  <a:pt x="230" y="96"/>
                </a:cubicBezTo>
                <a:cubicBezTo>
                  <a:pt x="228" y="96"/>
                  <a:pt x="232" y="97"/>
                  <a:pt x="230" y="96"/>
                </a:cubicBezTo>
                <a:cubicBezTo>
                  <a:pt x="229" y="96"/>
                  <a:pt x="229" y="96"/>
                  <a:pt x="228" y="96"/>
                </a:cubicBezTo>
                <a:cubicBezTo>
                  <a:pt x="229" y="96"/>
                  <a:pt x="228" y="96"/>
                  <a:pt x="228" y="96"/>
                </a:cubicBezTo>
                <a:cubicBezTo>
                  <a:pt x="229" y="97"/>
                  <a:pt x="230" y="96"/>
                  <a:pt x="230" y="97"/>
                </a:cubicBezTo>
                <a:cubicBezTo>
                  <a:pt x="229" y="97"/>
                  <a:pt x="230" y="97"/>
                  <a:pt x="228" y="96"/>
                </a:cubicBezTo>
                <a:cubicBezTo>
                  <a:pt x="228" y="97"/>
                  <a:pt x="229" y="97"/>
                  <a:pt x="230" y="97"/>
                </a:cubicBezTo>
                <a:cubicBezTo>
                  <a:pt x="229" y="98"/>
                  <a:pt x="229" y="97"/>
                  <a:pt x="228" y="97"/>
                </a:cubicBezTo>
                <a:cubicBezTo>
                  <a:pt x="227" y="98"/>
                  <a:pt x="231" y="99"/>
                  <a:pt x="228" y="98"/>
                </a:cubicBezTo>
                <a:cubicBezTo>
                  <a:pt x="228" y="99"/>
                  <a:pt x="230" y="99"/>
                  <a:pt x="230" y="99"/>
                </a:cubicBezTo>
                <a:cubicBezTo>
                  <a:pt x="229" y="99"/>
                  <a:pt x="227" y="100"/>
                  <a:pt x="230" y="100"/>
                </a:cubicBezTo>
                <a:cubicBezTo>
                  <a:pt x="231" y="101"/>
                  <a:pt x="227" y="100"/>
                  <a:pt x="229" y="101"/>
                </a:cubicBezTo>
                <a:cubicBezTo>
                  <a:pt x="229" y="101"/>
                  <a:pt x="230" y="101"/>
                  <a:pt x="231" y="101"/>
                </a:cubicBezTo>
                <a:cubicBezTo>
                  <a:pt x="231" y="101"/>
                  <a:pt x="233" y="102"/>
                  <a:pt x="232" y="101"/>
                </a:cubicBezTo>
                <a:cubicBezTo>
                  <a:pt x="231" y="101"/>
                  <a:pt x="229" y="101"/>
                  <a:pt x="228" y="100"/>
                </a:cubicBezTo>
                <a:cubicBezTo>
                  <a:pt x="229" y="101"/>
                  <a:pt x="228" y="101"/>
                  <a:pt x="230" y="102"/>
                </a:cubicBezTo>
                <a:cubicBezTo>
                  <a:pt x="229" y="102"/>
                  <a:pt x="229" y="102"/>
                  <a:pt x="227" y="102"/>
                </a:cubicBezTo>
                <a:cubicBezTo>
                  <a:pt x="228" y="103"/>
                  <a:pt x="229" y="103"/>
                  <a:pt x="229" y="103"/>
                </a:cubicBezTo>
                <a:cubicBezTo>
                  <a:pt x="230" y="103"/>
                  <a:pt x="228" y="103"/>
                  <a:pt x="227" y="103"/>
                </a:cubicBezTo>
                <a:cubicBezTo>
                  <a:pt x="227" y="103"/>
                  <a:pt x="227" y="103"/>
                  <a:pt x="227" y="103"/>
                </a:cubicBezTo>
                <a:cubicBezTo>
                  <a:pt x="230" y="104"/>
                  <a:pt x="227" y="103"/>
                  <a:pt x="229" y="103"/>
                </a:cubicBezTo>
                <a:cubicBezTo>
                  <a:pt x="229" y="104"/>
                  <a:pt x="226" y="103"/>
                  <a:pt x="228" y="104"/>
                </a:cubicBezTo>
                <a:cubicBezTo>
                  <a:pt x="227" y="105"/>
                  <a:pt x="228" y="105"/>
                  <a:pt x="228" y="107"/>
                </a:cubicBezTo>
                <a:cubicBezTo>
                  <a:pt x="228" y="106"/>
                  <a:pt x="227" y="106"/>
                  <a:pt x="227" y="106"/>
                </a:cubicBezTo>
                <a:cubicBezTo>
                  <a:pt x="227" y="106"/>
                  <a:pt x="227" y="106"/>
                  <a:pt x="228" y="107"/>
                </a:cubicBezTo>
                <a:cubicBezTo>
                  <a:pt x="227" y="106"/>
                  <a:pt x="228" y="107"/>
                  <a:pt x="226" y="106"/>
                </a:cubicBezTo>
                <a:cubicBezTo>
                  <a:pt x="227" y="107"/>
                  <a:pt x="227" y="107"/>
                  <a:pt x="228" y="108"/>
                </a:cubicBezTo>
                <a:cubicBezTo>
                  <a:pt x="226" y="107"/>
                  <a:pt x="228" y="108"/>
                  <a:pt x="228" y="109"/>
                </a:cubicBezTo>
                <a:cubicBezTo>
                  <a:pt x="226" y="108"/>
                  <a:pt x="228" y="109"/>
                  <a:pt x="228" y="109"/>
                </a:cubicBezTo>
                <a:cubicBezTo>
                  <a:pt x="226" y="108"/>
                  <a:pt x="228" y="110"/>
                  <a:pt x="226" y="109"/>
                </a:cubicBezTo>
                <a:cubicBezTo>
                  <a:pt x="229" y="110"/>
                  <a:pt x="226" y="109"/>
                  <a:pt x="226" y="109"/>
                </a:cubicBezTo>
                <a:cubicBezTo>
                  <a:pt x="227" y="110"/>
                  <a:pt x="229" y="111"/>
                  <a:pt x="226" y="110"/>
                </a:cubicBezTo>
                <a:cubicBezTo>
                  <a:pt x="226" y="110"/>
                  <a:pt x="225" y="110"/>
                  <a:pt x="228" y="112"/>
                </a:cubicBezTo>
                <a:cubicBezTo>
                  <a:pt x="224" y="109"/>
                  <a:pt x="227" y="112"/>
                  <a:pt x="226" y="111"/>
                </a:cubicBezTo>
                <a:cubicBezTo>
                  <a:pt x="228" y="113"/>
                  <a:pt x="226" y="113"/>
                  <a:pt x="226" y="112"/>
                </a:cubicBezTo>
                <a:cubicBezTo>
                  <a:pt x="226" y="113"/>
                  <a:pt x="227" y="114"/>
                  <a:pt x="227" y="114"/>
                </a:cubicBezTo>
                <a:cubicBezTo>
                  <a:pt x="227" y="113"/>
                  <a:pt x="226" y="113"/>
                  <a:pt x="226" y="113"/>
                </a:cubicBezTo>
                <a:cubicBezTo>
                  <a:pt x="226" y="113"/>
                  <a:pt x="226" y="113"/>
                  <a:pt x="226" y="114"/>
                </a:cubicBezTo>
                <a:cubicBezTo>
                  <a:pt x="226" y="114"/>
                  <a:pt x="226" y="115"/>
                  <a:pt x="226" y="115"/>
                </a:cubicBezTo>
                <a:cubicBezTo>
                  <a:pt x="226" y="116"/>
                  <a:pt x="226" y="116"/>
                  <a:pt x="226" y="116"/>
                </a:cubicBezTo>
                <a:cubicBezTo>
                  <a:pt x="226" y="116"/>
                  <a:pt x="225" y="116"/>
                  <a:pt x="225" y="115"/>
                </a:cubicBezTo>
                <a:cubicBezTo>
                  <a:pt x="224" y="116"/>
                  <a:pt x="224" y="117"/>
                  <a:pt x="224" y="117"/>
                </a:cubicBezTo>
                <a:cubicBezTo>
                  <a:pt x="224" y="116"/>
                  <a:pt x="224" y="116"/>
                  <a:pt x="224" y="116"/>
                </a:cubicBezTo>
                <a:cubicBezTo>
                  <a:pt x="223" y="114"/>
                  <a:pt x="221" y="114"/>
                  <a:pt x="219" y="114"/>
                </a:cubicBezTo>
                <a:cubicBezTo>
                  <a:pt x="218" y="114"/>
                  <a:pt x="217" y="114"/>
                  <a:pt x="216" y="114"/>
                </a:cubicBezTo>
                <a:cubicBezTo>
                  <a:pt x="216" y="114"/>
                  <a:pt x="215" y="114"/>
                  <a:pt x="215" y="114"/>
                </a:cubicBezTo>
                <a:cubicBezTo>
                  <a:pt x="214" y="113"/>
                  <a:pt x="214" y="113"/>
                  <a:pt x="213" y="113"/>
                </a:cubicBezTo>
                <a:cubicBezTo>
                  <a:pt x="213" y="113"/>
                  <a:pt x="213" y="113"/>
                  <a:pt x="213" y="114"/>
                </a:cubicBezTo>
                <a:cubicBezTo>
                  <a:pt x="212" y="113"/>
                  <a:pt x="212" y="113"/>
                  <a:pt x="211" y="113"/>
                </a:cubicBezTo>
                <a:cubicBezTo>
                  <a:pt x="211" y="114"/>
                  <a:pt x="211" y="114"/>
                  <a:pt x="211" y="114"/>
                </a:cubicBezTo>
                <a:cubicBezTo>
                  <a:pt x="211" y="114"/>
                  <a:pt x="211" y="114"/>
                  <a:pt x="211" y="114"/>
                </a:cubicBezTo>
                <a:cubicBezTo>
                  <a:pt x="211" y="114"/>
                  <a:pt x="211" y="114"/>
                  <a:pt x="211" y="114"/>
                </a:cubicBezTo>
                <a:cubicBezTo>
                  <a:pt x="211" y="114"/>
                  <a:pt x="211" y="114"/>
                  <a:pt x="211" y="113"/>
                </a:cubicBezTo>
                <a:cubicBezTo>
                  <a:pt x="210" y="114"/>
                  <a:pt x="209" y="114"/>
                  <a:pt x="209" y="115"/>
                </a:cubicBezTo>
                <a:cubicBezTo>
                  <a:pt x="209" y="112"/>
                  <a:pt x="207" y="113"/>
                  <a:pt x="207" y="115"/>
                </a:cubicBezTo>
                <a:cubicBezTo>
                  <a:pt x="206" y="115"/>
                  <a:pt x="207" y="114"/>
                  <a:pt x="206" y="115"/>
                </a:cubicBezTo>
                <a:cubicBezTo>
                  <a:pt x="206" y="113"/>
                  <a:pt x="206" y="113"/>
                  <a:pt x="206" y="113"/>
                </a:cubicBezTo>
                <a:cubicBezTo>
                  <a:pt x="204" y="111"/>
                  <a:pt x="199" y="108"/>
                  <a:pt x="196" y="111"/>
                </a:cubicBezTo>
                <a:cubicBezTo>
                  <a:pt x="196" y="109"/>
                  <a:pt x="193" y="109"/>
                  <a:pt x="192" y="111"/>
                </a:cubicBezTo>
                <a:cubicBezTo>
                  <a:pt x="190" y="109"/>
                  <a:pt x="185" y="110"/>
                  <a:pt x="184" y="108"/>
                </a:cubicBezTo>
                <a:cubicBezTo>
                  <a:pt x="184" y="108"/>
                  <a:pt x="184" y="108"/>
                  <a:pt x="184" y="109"/>
                </a:cubicBezTo>
                <a:cubicBezTo>
                  <a:pt x="183" y="107"/>
                  <a:pt x="183" y="108"/>
                  <a:pt x="182" y="107"/>
                </a:cubicBezTo>
                <a:cubicBezTo>
                  <a:pt x="182" y="107"/>
                  <a:pt x="182" y="107"/>
                  <a:pt x="182" y="106"/>
                </a:cubicBezTo>
                <a:cubicBezTo>
                  <a:pt x="182" y="106"/>
                  <a:pt x="180" y="104"/>
                  <a:pt x="181" y="107"/>
                </a:cubicBezTo>
                <a:cubicBezTo>
                  <a:pt x="180" y="105"/>
                  <a:pt x="179" y="105"/>
                  <a:pt x="177" y="106"/>
                </a:cubicBezTo>
                <a:cubicBezTo>
                  <a:pt x="177" y="105"/>
                  <a:pt x="178" y="105"/>
                  <a:pt x="178" y="104"/>
                </a:cubicBezTo>
                <a:cubicBezTo>
                  <a:pt x="177" y="104"/>
                  <a:pt x="177" y="105"/>
                  <a:pt x="177" y="105"/>
                </a:cubicBezTo>
                <a:cubicBezTo>
                  <a:pt x="177" y="103"/>
                  <a:pt x="175" y="104"/>
                  <a:pt x="174" y="103"/>
                </a:cubicBezTo>
                <a:cubicBezTo>
                  <a:pt x="174" y="104"/>
                  <a:pt x="174" y="104"/>
                  <a:pt x="174" y="105"/>
                </a:cubicBezTo>
                <a:cubicBezTo>
                  <a:pt x="174" y="104"/>
                  <a:pt x="174" y="103"/>
                  <a:pt x="174" y="103"/>
                </a:cubicBezTo>
                <a:cubicBezTo>
                  <a:pt x="170" y="104"/>
                  <a:pt x="168" y="99"/>
                  <a:pt x="165" y="103"/>
                </a:cubicBezTo>
                <a:cubicBezTo>
                  <a:pt x="164" y="99"/>
                  <a:pt x="158" y="104"/>
                  <a:pt x="158" y="99"/>
                </a:cubicBezTo>
                <a:cubicBezTo>
                  <a:pt x="157" y="102"/>
                  <a:pt x="155" y="97"/>
                  <a:pt x="155" y="101"/>
                </a:cubicBezTo>
                <a:cubicBezTo>
                  <a:pt x="154" y="101"/>
                  <a:pt x="154" y="98"/>
                  <a:pt x="153" y="100"/>
                </a:cubicBezTo>
                <a:cubicBezTo>
                  <a:pt x="153" y="99"/>
                  <a:pt x="154" y="97"/>
                  <a:pt x="153" y="98"/>
                </a:cubicBezTo>
                <a:cubicBezTo>
                  <a:pt x="153" y="97"/>
                  <a:pt x="154" y="100"/>
                  <a:pt x="153" y="100"/>
                </a:cubicBezTo>
                <a:cubicBezTo>
                  <a:pt x="153" y="99"/>
                  <a:pt x="153" y="100"/>
                  <a:pt x="152" y="100"/>
                </a:cubicBezTo>
                <a:cubicBezTo>
                  <a:pt x="153" y="98"/>
                  <a:pt x="151" y="100"/>
                  <a:pt x="151" y="98"/>
                </a:cubicBezTo>
                <a:cubicBezTo>
                  <a:pt x="151" y="99"/>
                  <a:pt x="151" y="100"/>
                  <a:pt x="151" y="100"/>
                </a:cubicBezTo>
                <a:cubicBezTo>
                  <a:pt x="150" y="100"/>
                  <a:pt x="150" y="97"/>
                  <a:pt x="149" y="100"/>
                </a:cubicBezTo>
                <a:cubicBezTo>
                  <a:pt x="149" y="96"/>
                  <a:pt x="148" y="97"/>
                  <a:pt x="147" y="99"/>
                </a:cubicBezTo>
                <a:cubicBezTo>
                  <a:pt x="147" y="98"/>
                  <a:pt x="147" y="97"/>
                  <a:pt x="147" y="97"/>
                </a:cubicBezTo>
                <a:cubicBezTo>
                  <a:pt x="146" y="99"/>
                  <a:pt x="146" y="95"/>
                  <a:pt x="145" y="95"/>
                </a:cubicBezTo>
                <a:cubicBezTo>
                  <a:pt x="145" y="96"/>
                  <a:pt x="145" y="96"/>
                  <a:pt x="145" y="97"/>
                </a:cubicBezTo>
                <a:cubicBezTo>
                  <a:pt x="145" y="96"/>
                  <a:pt x="144" y="97"/>
                  <a:pt x="143" y="98"/>
                </a:cubicBezTo>
                <a:cubicBezTo>
                  <a:pt x="144" y="97"/>
                  <a:pt x="144" y="96"/>
                  <a:pt x="144" y="95"/>
                </a:cubicBezTo>
                <a:cubicBezTo>
                  <a:pt x="143" y="94"/>
                  <a:pt x="143" y="100"/>
                  <a:pt x="143" y="96"/>
                </a:cubicBezTo>
                <a:cubicBezTo>
                  <a:pt x="143" y="95"/>
                  <a:pt x="143" y="97"/>
                  <a:pt x="142" y="96"/>
                </a:cubicBezTo>
                <a:cubicBezTo>
                  <a:pt x="142" y="98"/>
                  <a:pt x="142" y="99"/>
                  <a:pt x="141" y="100"/>
                </a:cubicBezTo>
                <a:cubicBezTo>
                  <a:pt x="142" y="99"/>
                  <a:pt x="141" y="99"/>
                  <a:pt x="141" y="99"/>
                </a:cubicBezTo>
                <a:cubicBezTo>
                  <a:pt x="142" y="97"/>
                  <a:pt x="142" y="96"/>
                  <a:pt x="142" y="95"/>
                </a:cubicBezTo>
                <a:cubicBezTo>
                  <a:pt x="141" y="96"/>
                  <a:pt x="141" y="97"/>
                  <a:pt x="141" y="97"/>
                </a:cubicBezTo>
                <a:cubicBezTo>
                  <a:pt x="142" y="95"/>
                  <a:pt x="141" y="95"/>
                  <a:pt x="141" y="94"/>
                </a:cubicBezTo>
                <a:cubicBezTo>
                  <a:pt x="140" y="95"/>
                  <a:pt x="141" y="97"/>
                  <a:pt x="140" y="97"/>
                </a:cubicBezTo>
                <a:cubicBezTo>
                  <a:pt x="140" y="96"/>
                  <a:pt x="139" y="96"/>
                  <a:pt x="140" y="95"/>
                </a:cubicBezTo>
                <a:cubicBezTo>
                  <a:pt x="139" y="96"/>
                  <a:pt x="139" y="95"/>
                  <a:pt x="138" y="96"/>
                </a:cubicBezTo>
                <a:cubicBezTo>
                  <a:pt x="138" y="94"/>
                  <a:pt x="137" y="96"/>
                  <a:pt x="137" y="94"/>
                </a:cubicBezTo>
                <a:cubicBezTo>
                  <a:pt x="136" y="96"/>
                  <a:pt x="137" y="93"/>
                  <a:pt x="135" y="96"/>
                </a:cubicBezTo>
                <a:cubicBezTo>
                  <a:pt x="136" y="95"/>
                  <a:pt x="136" y="94"/>
                  <a:pt x="136" y="94"/>
                </a:cubicBezTo>
                <a:cubicBezTo>
                  <a:pt x="136" y="94"/>
                  <a:pt x="135" y="95"/>
                  <a:pt x="135" y="95"/>
                </a:cubicBezTo>
                <a:cubicBezTo>
                  <a:pt x="135" y="94"/>
                  <a:pt x="135" y="93"/>
                  <a:pt x="135" y="93"/>
                </a:cubicBezTo>
                <a:cubicBezTo>
                  <a:pt x="135" y="94"/>
                  <a:pt x="135" y="93"/>
                  <a:pt x="135" y="93"/>
                </a:cubicBezTo>
                <a:cubicBezTo>
                  <a:pt x="134" y="97"/>
                  <a:pt x="134" y="93"/>
                  <a:pt x="133" y="92"/>
                </a:cubicBezTo>
                <a:cubicBezTo>
                  <a:pt x="133" y="93"/>
                  <a:pt x="132" y="95"/>
                  <a:pt x="132" y="94"/>
                </a:cubicBezTo>
                <a:cubicBezTo>
                  <a:pt x="133" y="92"/>
                  <a:pt x="132" y="93"/>
                  <a:pt x="132" y="94"/>
                </a:cubicBezTo>
                <a:cubicBezTo>
                  <a:pt x="132" y="93"/>
                  <a:pt x="131" y="93"/>
                  <a:pt x="131" y="92"/>
                </a:cubicBezTo>
                <a:cubicBezTo>
                  <a:pt x="129" y="95"/>
                  <a:pt x="127" y="92"/>
                  <a:pt x="125" y="94"/>
                </a:cubicBezTo>
                <a:cubicBezTo>
                  <a:pt x="126" y="94"/>
                  <a:pt x="126" y="93"/>
                  <a:pt x="126" y="92"/>
                </a:cubicBezTo>
                <a:cubicBezTo>
                  <a:pt x="125" y="93"/>
                  <a:pt x="125" y="92"/>
                  <a:pt x="124" y="94"/>
                </a:cubicBezTo>
                <a:cubicBezTo>
                  <a:pt x="124" y="90"/>
                  <a:pt x="121" y="95"/>
                  <a:pt x="122" y="92"/>
                </a:cubicBezTo>
                <a:cubicBezTo>
                  <a:pt x="122" y="92"/>
                  <a:pt x="122" y="95"/>
                  <a:pt x="121" y="95"/>
                </a:cubicBezTo>
                <a:cubicBezTo>
                  <a:pt x="121" y="94"/>
                  <a:pt x="122" y="93"/>
                  <a:pt x="122" y="93"/>
                </a:cubicBezTo>
                <a:cubicBezTo>
                  <a:pt x="119" y="92"/>
                  <a:pt x="118" y="94"/>
                  <a:pt x="117" y="91"/>
                </a:cubicBezTo>
                <a:cubicBezTo>
                  <a:pt x="116" y="93"/>
                  <a:pt x="115" y="92"/>
                  <a:pt x="114" y="93"/>
                </a:cubicBezTo>
                <a:cubicBezTo>
                  <a:pt x="114" y="92"/>
                  <a:pt x="114" y="92"/>
                  <a:pt x="113" y="91"/>
                </a:cubicBezTo>
                <a:cubicBezTo>
                  <a:pt x="112" y="93"/>
                  <a:pt x="113" y="94"/>
                  <a:pt x="112" y="96"/>
                </a:cubicBezTo>
                <a:cubicBezTo>
                  <a:pt x="112" y="93"/>
                  <a:pt x="113" y="93"/>
                  <a:pt x="113" y="91"/>
                </a:cubicBezTo>
                <a:cubicBezTo>
                  <a:pt x="112" y="91"/>
                  <a:pt x="112" y="91"/>
                  <a:pt x="112" y="90"/>
                </a:cubicBezTo>
                <a:cubicBezTo>
                  <a:pt x="111" y="90"/>
                  <a:pt x="111" y="90"/>
                  <a:pt x="111" y="90"/>
                </a:cubicBezTo>
                <a:cubicBezTo>
                  <a:pt x="110" y="91"/>
                  <a:pt x="111" y="92"/>
                  <a:pt x="110" y="92"/>
                </a:cubicBezTo>
                <a:cubicBezTo>
                  <a:pt x="111" y="90"/>
                  <a:pt x="109" y="94"/>
                  <a:pt x="110" y="91"/>
                </a:cubicBezTo>
                <a:cubicBezTo>
                  <a:pt x="110" y="91"/>
                  <a:pt x="111" y="90"/>
                  <a:pt x="110" y="90"/>
                </a:cubicBezTo>
                <a:cubicBezTo>
                  <a:pt x="110" y="91"/>
                  <a:pt x="110" y="90"/>
                  <a:pt x="110" y="90"/>
                </a:cubicBezTo>
                <a:cubicBezTo>
                  <a:pt x="109" y="91"/>
                  <a:pt x="110" y="92"/>
                  <a:pt x="109" y="92"/>
                </a:cubicBezTo>
                <a:cubicBezTo>
                  <a:pt x="109" y="91"/>
                  <a:pt x="109" y="92"/>
                  <a:pt x="110" y="90"/>
                </a:cubicBezTo>
                <a:cubicBezTo>
                  <a:pt x="109" y="89"/>
                  <a:pt x="108" y="90"/>
                  <a:pt x="108" y="92"/>
                </a:cubicBezTo>
                <a:cubicBezTo>
                  <a:pt x="107" y="91"/>
                  <a:pt x="108" y="90"/>
                  <a:pt x="108" y="90"/>
                </a:cubicBezTo>
                <a:cubicBezTo>
                  <a:pt x="107" y="88"/>
                  <a:pt x="105" y="92"/>
                  <a:pt x="105" y="89"/>
                </a:cubicBezTo>
                <a:cubicBezTo>
                  <a:pt x="105" y="89"/>
                  <a:pt x="105" y="91"/>
                  <a:pt x="104" y="91"/>
                </a:cubicBezTo>
                <a:cubicBezTo>
                  <a:pt x="104" y="90"/>
                  <a:pt x="102" y="87"/>
                  <a:pt x="102" y="90"/>
                </a:cubicBezTo>
                <a:cubicBezTo>
                  <a:pt x="101" y="91"/>
                  <a:pt x="102" y="87"/>
                  <a:pt x="101" y="90"/>
                </a:cubicBezTo>
                <a:cubicBezTo>
                  <a:pt x="101" y="90"/>
                  <a:pt x="100" y="90"/>
                  <a:pt x="101" y="91"/>
                </a:cubicBezTo>
                <a:cubicBezTo>
                  <a:pt x="100" y="91"/>
                  <a:pt x="99" y="93"/>
                  <a:pt x="100" y="92"/>
                </a:cubicBezTo>
                <a:cubicBezTo>
                  <a:pt x="101" y="91"/>
                  <a:pt x="100" y="90"/>
                  <a:pt x="101" y="88"/>
                </a:cubicBezTo>
                <a:cubicBezTo>
                  <a:pt x="100" y="90"/>
                  <a:pt x="99" y="89"/>
                  <a:pt x="98" y="90"/>
                </a:cubicBezTo>
                <a:cubicBezTo>
                  <a:pt x="98" y="89"/>
                  <a:pt x="97" y="89"/>
                  <a:pt x="97" y="87"/>
                </a:cubicBezTo>
                <a:cubicBezTo>
                  <a:pt x="96" y="88"/>
                  <a:pt x="96" y="89"/>
                  <a:pt x="96" y="89"/>
                </a:cubicBezTo>
                <a:cubicBezTo>
                  <a:pt x="95" y="90"/>
                  <a:pt x="96" y="88"/>
                  <a:pt x="96" y="87"/>
                </a:cubicBezTo>
                <a:cubicBezTo>
                  <a:pt x="95" y="87"/>
                  <a:pt x="95" y="87"/>
                  <a:pt x="95" y="87"/>
                </a:cubicBezTo>
                <a:cubicBezTo>
                  <a:pt x="94" y="90"/>
                  <a:pt x="95" y="87"/>
                  <a:pt x="95" y="88"/>
                </a:cubicBezTo>
                <a:cubicBezTo>
                  <a:pt x="94" y="89"/>
                  <a:pt x="94" y="86"/>
                  <a:pt x="93" y="88"/>
                </a:cubicBezTo>
                <a:cubicBezTo>
                  <a:pt x="91" y="86"/>
                  <a:pt x="90" y="87"/>
                  <a:pt x="88" y="88"/>
                </a:cubicBezTo>
                <a:cubicBezTo>
                  <a:pt x="88" y="87"/>
                  <a:pt x="89" y="86"/>
                  <a:pt x="88" y="86"/>
                </a:cubicBezTo>
                <a:cubicBezTo>
                  <a:pt x="88" y="87"/>
                  <a:pt x="88" y="87"/>
                  <a:pt x="87" y="88"/>
                </a:cubicBezTo>
                <a:cubicBezTo>
                  <a:pt x="87" y="87"/>
                  <a:pt x="87" y="87"/>
                  <a:pt x="87" y="86"/>
                </a:cubicBezTo>
                <a:cubicBezTo>
                  <a:pt x="87" y="86"/>
                  <a:pt x="86" y="86"/>
                  <a:pt x="85" y="87"/>
                </a:cubicBezTo>
                <a:cubicBezTo>
                  <a:pt x="85" y="85"/>
                  <a:pt x="84" y="87"/>
                  <a:pt x="83" y="87"/>
                </a:cubicBezTo>
                <a:cubicBezTo>
                  <a:pt x="84" y="85"/>
                  <a:pt x="83" y="86"/>
                  <a:pt x="82" y="87"/>
                </a:cubicBezTo>
                <a:cubicBezTo>
                  <a:pt x="82" y="85"/>
                  <a:pt x="81" y="87"/>
                  <a:pt x="81" y="85"/>
                </a:cubicBezTo>
                <a:cubicBezTo>
                  <a:pt x="81" y="88"/>
                  <a:pt x="80" y="84"/>
                  <a:pt x="80" y="85"/>
                </a:cubicBezTo>
                <a:cubicBezTo>
                  <a:pt x="79" y="86"/>
                  <a:pt x="78" y="87"/>
                  <a:pt x="79" y="85"/>
                </a:cubicBezTo>
                <a:cubicBezTo>
                  <a:pt x="78" y="84"/>
                  <a:pt x="77" y="84"/>
                  <a:pt x="77" y="85"/>
                </a:cubicBezTo>
                <a:cubicBezTo>
                  <a:pt x="77" y="85"/>
                  <a:pt x="77" y="85"/>
                  <a:pt x="77" y="85"/>
                </a:cubicBezTo>
                <a:cubicBezTo>
                  <a:pt x="77" y="85"/>
                  <a:pt x="76" y="84"/>
                  <a:pt x="76" y="84"/>
                </a:cubicBezTo>
                <a:cubicBezTo>
                  <a:pt x="77" y="85"/>
                  <a:pt x="77" y="84"/>
                  <a:pt x="76" y="82"/>
                </a:cubicBezTo>
                <a:cubicBezTo>
                  <a:pt x="77" y="82"/>
                  <a:pt x="77" y="82"/>
                  <a:pt x="77" y="83"/>
                </a:cubicBezTo>
                <a:cubicBezTo>
                  <a:pt x="77" y="83"/>
                  <a:pt x="77" y="83"/>
                  <a:pt x="78" y="83"/>
                </a:cubicBezTo>
                <a:cubicBezTo>
                  <a:pt x="78" y="83"/>
                  <a:pt x="76" y="82"/>
                  <a:pt x="76" y="81"/>
                </a:cubicBezTo>
                <a:cubicBezTo>
                  <a:pt x="77" y="82"/>
                  <a:pt x="78" y="83"/>
                  <a:pt x="79" y="83"/>
                </a:cubicBezTo>
                <a:cubicBezTo>
                  <a:pt x="78" y="83"/>
                  <a:pt x="77" y="82"/>
                  <a:pt x="76" y="81"/>
                </a:cubicBezTo>
                <a:cubicBezTo>
                  <a:pt x="78" y="83"/>
                  <a:pt x="79" y="83"/>
                  <a:pt x="80" y="83"/>
                </a:cubicBezTo>
                <a:cubicBezTo>
                  <a:pt x="79" y="82"/>
                  <a:pt x="82" y="84"/>
                  <a:pt x="80" y="83"/>
                </a:cubicBezTo>
                <a:cubicBezTo>
                  <a:pt x="83" y="84"/>
                  <a:pt x="77" y="79"/>
                  <a:pt x="79" y="80"/>
                </a:cubicBezTo>
                <a:cubicBezTo>
                  <a:pt x="81" y="81"/>
                  <a:pt x="78" y="80"/>
                  <a:pt x="80" y="81"/>
                </a:cubicBezTo>
                <a:cubicBezTo>
                  <a:pt x="81" y="81"/>
                  <a:pt x="80" y="80"/>
                  <a:pt x="80" y="80"/>
                </a:cubicBezTo>
                <a:cubicBezTo>
                  <a:pt x="81" y="80"/>
                  <a:pt x="81" y="80"/>
                  <a:pt x="81" y="81"/>
                </a:cubicBezTo>
                <a:cubicBezTo>
                  <a:pt x="80" y="79"/>
                  <a:pt x="83" y="80"/>
                  <a:pt x="80" y="78"/>
                </a:cubicBezTo>
                <a:cubicBezTo>
                  <a:pt x="80" y="78"/>
                  <a:pt x="81" y="79"/>
                  <a:pt x="80" y="78"/>
                </a:cubicBezTo>
                <a:cubicBezTo>
                  <a:pt x="80" y="78"/>
                  <a:pt x="80" y="78"/>
                  <a:pt x="79" y="77"/>
                </a:cubicBezTo>
                <a:cubicBezTo>
                  <a:pt x="80" y="78"/>
                  <a:pt x="81" y="78"/>
                  <a:pt x="82" y="79"/>
                </a:cubicBezTo>
                <a:cubicBezTo>
                  <a:pt x="81" y="78"/>
                  <a:pt x="83" y="79"/>
                  <a:pt x="82" y="78"/>
                </a:cubicBezTo>
                <a:cubicBezTo>
                  <a:pt x="82" y="78"/>
                  <a:pt x="81" y="78"/>
                  <a:pt x="81" y="77"/>
                </a:cubicBezTo>
                <a:cubicBezTo>
                  <a:pt x="81" y="77"/>
                  <a:pt x="81" y="77"/>
                  <a:pt x="80" y="77"/>
                </a:cubicBezTo>
                <a:cubicBezTo>
                  <a:pt x="80" y="77"/>
                  <a:pt x="81" y="78"/>
                  <a:pt x="81" y="78"/>
                </a:cubicBezTo>
                <a:cubicBezTo>
                  <a:pt x="81" y="78"/>
                  <a:pt x="80" y="77"/>
                  <a:pt x="80" y="77"/>
                </a:cubicBezTo>
                <a:cubicBezTo>
                  <a:pt x="81" y="77"/>
                  <a:pt x="78" y="75"/>
                  <a:pt x="82" y="77"/>
                </a:cubicBezTo>
                <a:cubicBezTo>
                  <a:pt x="79" y="75"/>
                  <a:pt x="79" y="74"/>
                  <a:pt x="78" y="75"/>
                </a:cubicBezTo>
                <a:cubicBezTo>
                  <a:pt x="81" y="76"/>
                  <a:pt x="78" y="74"/>
                  <a:pt x="79" y="75"/>
                </a:cubicBezTo>
                <a:cubicBezTo>
                  <a:pt x="79" y="75"/>
                  <a:pt x="80" y="76"/>
                  <a:pt x="80" y="76"/>
                </a:cubicBezTo>
                <a:cubicBezTo>
                  <a:pt x="79" y="76"/>
                  <a:pt x="79" y="75"/>
                  <a:pt x="78" y="75"/>
                </a:cubicBezTo>
                <a:cubicBezTo>
                  <a:pt x="77" y="74"/>
                  <a:pt x="78" y="74"/>
                  <a:pt x="78" y="73"/>
                </a:cubicBezTo>
                <a:cubicBezTo>
                  <a:pt x="81" y="75"/>
                  <a:pt x="79" y="72"/>
                  <a:pt x="81" y="74"/>
                </a:cubicBezTo>
                <a:cubicBezTo>
                  <a:pt x="81" y="74"/>
                  <a:pt x="81" y="74"/>
                  <a:pt x="82" y="75"/>
                </a:cubicBezTo>
                <a:cubicBezTo>
                  <a:pt x="82" y="75"/>
                  <a:pt x="82" y="75"/>
                  <a:pt x="83" y="75"/>
                </a:cubicBezTo>
                <a:cubicBezTo>
                  <a:pt x="83" y="75"/>
                  <a:pt x="84" y="75"/>
                  <a:pt x="83" y="75"/>
                </a:cubicBezTo>
                <a:cubicBezTo>
                  <a:pt x="82" y="75"/>
                  <a:pt x="81" y="73"/>
                  <a:pt x="80" y="72"/>
                </a:cubicBezTo>
                <a:cubicBezTo>
                  <a:pt x="81" y="73"/>
                  <a:pt x="80" y="72"/>
                  <a:pt x="79" y="71"/>
                </a:cubicBezTo>
                <a:cubicBezTo>
                  <a:pt x="82" y="73"/>
                  <a:pt x="78" y="70"/>
                  <a:pt x="81" y="72"/>
                </a:cubicBezTo>
                <a:cubicBezTo>
                  <a:pt x="80" y="71"/>
                  <a:pt x="80" y="72"/>
                  <a:pt x="81" y="73"/>
                </a:cubicBezTo>
                <a:cubicBezTo>
                  <a:pt x="82" y="73"/>
                  <a:pt x="81" y="72"/>
                  <a:pt x="80" y="70"/>
                </a:cubicBezTo>
                <a:cubicBezTo>
                  <a:pt x="81" y="71"/>
                  <a:pt x="82" y="72"/>
                  <a:pt x="82" y="72"/>
                </a:cubicBezTo>
                <a:cubicBezTo>
                  <a:pt x="80" y="70"/>
                  <a:pt x="81" y="70"/>
                  <a:pt x="82" y="69"/>
                </a:cubicBezTo>
                <a:cubicBezTo>
                  <a:pt x="81" y="69"/>
                  <a:pt x="80" y="68"/>
                  <a:pt x="80" y="68"/>
                </a:cubicBezTo>
                <a:cubicBezTo>
                  <a:pt x="80" y="68"/>
                  <a:pt x="80" y="68"/>
                  <a:pt x="80" y="68"/>
                </a:cubicBezTo>
                <a:cubicBezTo>
                  <a:pt x="80" y="68"/>
                  <a:pt x="80" y="68"/>
                  <a:pt x="80" y="68"/>
                </a:cubicBezTo>
                <a:cubicBezTo>
                  <a:pt x="80" y="68"/>
                  <a:pt x="79" y="68"/>
                  <a:pt x="81" y="69"/>
                </a:cubicBezTo>
                <a:cubicBezTo>
                  <a:pt x="80" y="68"/>
                  <a:pt x="84" y="70"/>
                  <a:pt x="83" y="69"/>
                </a:cubicBezTo>
                <a:cubicBezTo>
                  <a:pt x="81" y="69"/>
                  <a:pt x="82" y="68"/>
                  <a:pt x="82" y="68"/>
                </a:cubicBezTo>
                <a:cubicBezTo>
                  <a:pt x="82" y="68"/>
                  <a:pt x="81" y="68"/>
                  <a:pt x="81" y="68"/>
                </a:cubicBezTo>
                <a:cubicBezTo>
                  <a:pt x="82" y="68"/>
                  <a:pt x="83" y="69"/>
                  <a:pt x="84" y="68"/>
                </a:cubicBezTo>
                <a:cubicBezTo>
                  <a:pt x="83" y="72"/>
                  <a:pt x="85" y="69"/>
                  <a:pt x="85" y="70"/>
                </a:cubicBezTo>
                <a:cubicBezTo>
                  <a:pt x="86" y="69"/>
                  <a:pt x="86" y="68"/>
                  <a:pt x="86" y="68"/>
                </a:cubicBezTo>
                <a:cubicBezTo>
                  <a:pt x="87" y="68"/>
                  <a:pt x="86" y="69"/>
                  <a:pt x="87" y="69"/>
                </a:cubicBezTo>
                <a:cubicBezTo>
                  <a:pt x="87" y="70"/>
                  <a:pt x="86" y="71"/>
                  <a:pt x="87" y="72"/>
                </a:cubicBezTo>
                <a:cubicBezTo>
                  <a:pt x="87" y="71"/>
                  <a:pt x="87" y="72"/>
                  <a:pt x="87" y="71"/>
                </a:cubicBezTo>
                <a:cubicBezTo>
                  <a:pt x="86" y="72"/>
                  <a:pt x="87" y="68"/>
                  <a:pt x="88" y="68"/>
                </a:cubicBezTo>
                <a:cubicBezTo>
                  <a:pt x="87" y="70"/>
                  <a:pt x="88" y="71"/>
                  <a:pt x="87" y="72"/>
                </a:cubicBezTo>
                <a:cubicBezTo>
                  <a:pt x="88" y="71"/>
                  <a:pt x="88" y="73"/>
                  <a:pt x="88" y="72"/>
                </a:cubicBezTo>
                <a:cubicBezTo>
                  <a:pt x="88" y="70"/>
                  <a:pt x="90" y="70"/>
                  <a:pt x="89" y="71"/>
                </a:cubicBezTo>
                <a:cubicBezTo>
                  <a:pt x="89" y="73"/>
                  <a:pt x="89" y="70"/>
                  <a:pt x="89" y="72"/>
                </a:cubicBezTo>
                <a:cubicBezTo>
                  <a:pt x="89" y="73"/>
                  <a:pt x="90" y="71"/>
                  <a:pt x="91" y="69"/>
                </a:cubicBezTo>
                <a:cubicBezTo>
                  <a:pt x="89" y="71"/>
                  <a:pt x="90" y="68"/>
                  <a:pt x="88" y="70"/>
                </a:cubicBezTo>
                <a:cubicBezTo>
                  <a:pt x="89" y="68"/>
                  <a:pt x="88" y="70"/>
                  <a:pt x="88" y="70"/>
                </a:cubicBezTo>
                <a:cubicBezTo>
                  <a:pt x="89" y="68"/>
                  <a:pt x="87" y="70"/>
                  <a:pt x="88" y="68"/>
                </a:cubicBezTo>
                <a:cubicBezTo>
                  <a:pt x="91" y="69"/>
                  <a:pt x="97" y="67"/>
                  <a:pt x="99" y="71"/>
                </a:cubicBezTo>
                <a:cubicBezTo>
                  <a:pt x="101" y="69"/>
                  <a:pt x="100" y="72"/>
                  <a:pt x="102" y="70"/>
                </a:cubicBezTo>
                <a:cubicBezTo>
                  <a:pt x="101" y="71"/>
                  <a:pt x="102" y="71"/>
                  <a:pt x="101" y="72"/>
                </a:cubicBezTo>
                <a:cubicBezTo>
                  <a:pt x="101" y="72"/>
                  <a:pt x="101" y="71"/>
                  <a:pt x="101" y="72"/>
                </a:cubicBezTo>
                <a:cubicBezTo>
                  <a:pt x="102" y="73"/>
                  <a:pt x="101" y="74"/>
                  <a:pt x="101" y="76"/>
                </a:cubicBezTo>
                <a:cubicBezTo>
                  <a:pt x="102" y="75"/>
                  <a:pt x="101" y="74"/>
                  <a:pt x="102" y="73"/>
                </a:cubicBezTo>
                <a:cubicBezTo>
                  <a:pt x="102" y="73"/>
                  <a:pt x="102" y="73"/>
                  <a:pt x="102" y="73"/>
                </a:cubicBezTo>
                <a:cubicBezTo>
                  <a:pt x="102" y="74"/>
                  <a:pt x="103" y="74"/>
                  <a:pt x="105" y="72"/>
                </a:cubicBezTo>
                <a:cubicBezTo>
                  <a:pt x="105" y="73"/>
                  <a:pt x="105" y="73"/>
                  <a:pt x="105" y="73"/>
                </a:cubicBezTo>
                <a:cubicBezTo>
                  <a:pt x="105" y="73"/>
                  <a:pt x="105" y="73"/>
                  <a:pt x="104" y="74"/>
                </a:cubicBezTo>
                <a:cubicBezTo>
                  <a:pt x="105" y="74"/>
                  <a:pt x="105" y="71"/>
                  <a:pt x="105" y="71"/>
                </a:cubicBezTo>
                <a:cubicBezTo>
                  <a:pt x="106" y="72"/>
                  <a:pt x="105" y="74"/>
                  <a:pt x="105" y="75"/>
                </a:cubicBezTo>
                <a:cubicBezTo>
                  <a:pt x="105" y="74"/>
                  <a:pt x="106" y="72"/>
                  <a:pt x="106" y="72"/>
                </a:cubicBezTo>
                <a:cubicBezTo>
                  <a:pt x="106" y="74"/>
                  <a:pt x="106" y="75"/>
                  <a:pt x="106" y="76"/>
                </a:cubicBezTo>
                <a:cubicBezTo>
                  <a:pt x="107" y="74"/>
                  <a:pt x="106" y="78"/>
                  <a:pt x="107" y="76"/>
                </a:cubicBezTo>
                <a:cubicBezTo>
                  <a:pt x="108" y="79"/>
                  <a:pt x="109" y="72"/>
                  <a:pt x="110" y="74"/>
                </a:cubicBezTo>
                <a:cubicBezTo>
                  <a:pt x="109" y="76"/>
                  <a:pt x="110" y="73"/>
                  <a:pt x="109" y="75"/>
                </a:cubicBezTo>
                <a:cubicBezTo>
                  <a:pt x="109" y="76"/>
                  <a:pt x="110" y="75"/>
                  <a:pt x="111" y="75"/>
                </a:cubicBezTo>
                <a:cubicBezTo>
                  <a:pt x="110" y="76"/>
                  <a:pt x="110" y="76"/>
                  <a:pt x="111" y="77"/>
                </a:cubicBezTo>
                <a:cubicBezTo>
                  <a:pt x="111" y="75"/>
                  <a:pt x="112" y="78"/>
                  <a:pt x="113" y="74"/>
                </a:cubicBezTo>
                <a:cubicBezTo>
                  <a:pt x="113" y="74"/>
                  <a:pt x="113" y="75"/>
                  <a:pt x="113" y="74"/>
                </a:cubicBezTo>
                <a:cubicBezTo>
                  <a:pt x="113" y="74"/>
                  <a:pt x="113" y="74"/>
                  <a:pt x="113" y="74"/>
                </a:cubicBezTo>
                <a:cubicBezTo>
                  <a:pt x="113" y="75"/>
                  <a:pt x="113" y="75"/>
                  <a:pt x="113" y="76"/>
                </a:cubicBezTo>
                <a:cubicBezTo>
                  <a:pt x="114" y="76"/>
                  <a:pt x="114" y="78"/>
                  <a:pt x="114" y="77"/>
                </a:cubicBezTo>
                <a:cubicBezTo>
                  <a:pt x="114" y="76"/>
                  <a:pt x="114" y="76"/>
                  <a:pt x="115" y="75"/>
                </a:cubicBezTo>
                <a:cubicBezTo>
                  <a:pt x="114" y="75"/>
                  <a:pt x="114" y="75"/>
                  <a:pt x="114" y="75"/>
                </a:cubicBezTo>
                <a:cubicBezTo>
                  <a:pt x="114" y="74"/>
                  <a:pt x="114" y="75"/>
                  <a:pt x="114" y="76"/>
                </a:cubicBezTo>
                <a:cubicBezTo>
                  <a:pt x="114" y="75"/>
                  <a:pt x="114" y="74"/>
                  <a:pt x="114" y="74"/>
                </a:cubicBezTo>
                <a:cubicBezTo>
                  <a:pt x="115" y="76"/>
                  <a:pt x="116" y="72"/>
                  <a:pt x="116" y="76"/>
                </a:cubicBezTo>
                <a:cubicBezTo>
                  <a:pt x="116" y="73"/>
                  <a:pt x="117" y="72"/>
                  <a:pt x="116" y="72"/>
                </a:cubicBezTo>
                <a:cubicBezTo>
                  <a:pt x="116" y="74"/>
                  <a:pt x="117" y="71"/>
                  <a:pt x="116" y="73"/>
                </a:cubicBezTo>
                <a:cubicBezTo>
                  <a:pt x="116" y="73"/>
                  <a:pt x="116" y="73"/>
                  <a:pt x="116" y="74"/>
                </a:cubicBezTo>
                <a:cubicBezTo>
                  <a:pt x="116" y="73"/>
                  <a:pt x="116" y="72"/>
                  <a:pt x="116" y="72"/>
                </a:cubicBezTo>
                <a:cubicBezTo>
                  <a:pt x="117" y="70"/>
                  <a:pt x="118" y="71"/>
                  <a:pt x="119" y="71"/>
                </a:cubicBezTo>
                <a:cubicBezTo>
                  <a:pt x="118" y="75"/>
                  <a:pt x="120" y="72"/>
                  <a:pt x="120" y="74"/>
                </a:cubicBezTo>
                <a:cubicBezTo>
                  <a:pt x="119" y="75"/>
                  <a:pt x="119" y="75"/>
                  <a:pt x="119" y="75"/>
                </a:cubicBezTo>
                <a:cubicBezTo>
                  <a:pt x="119" y="76"/>
                  <a:pt x="119" y="76"/>
                  <a:pt x="119" y="77"/>
                </a:cubicBezTo>
                <a:cubicBezTo>
                  <a:pt x="119" y="77"/>
                  <a:pt x="119" y="77"/>
                  <a:pt x="120" y="76"/>
                </a:cubicBezTo>
                <a:cubicBezTo>
                  <a:pt x="118" y="75"/>
                  <a:pt x="121" y="74"/>
                  <a:pt x="120" y="72"/>
                </a:cubicBezTo>
                <a:cubicBezTo>
                  <a:pt x="121" y="74"/>
                  <a:pt x="121" y="73"/>
                  <a:pt x="122" y="71"/>
                </a:cubicBezTo>
                <a:cubicBezTo>
                  <a:pt x="121" y="75"/>
                  <a:pt x="123" y="71"/>
                  <a:pt x="122" y="73"/>
                </a:cubicBezTo>
                <a:cubicBezTo>
                  <a:pt x="122" y="73"/>
                  <a:pt x="122" y="73"/>
                  <a:pt x="121" y="74"/>
                </a:cubicBezTo>
                <a:cubicBezTo>
                  <a:pt x="122" y="75"/>
                  <a:pt x="123" y="74"/>
                  <a:pt x="124" y="72"/>
                </a:cubicBezTo>
                <a:cubicBezTo>
                  <a:pt x="123" y="74"/>
                  <a:pt x="123" y="74"/>
                  <a:pt x="123" y="75"/>
                </a:cubicBezTo>
                <a:cubicBezTo>
                  <a:pt x="124" y="73"/>
                  <a:pt x="125" y="74"/>
                  <a:pt x="126" y="74"/>
                </a:cubicBezTo>
                <a:cubicBezTo>
                  <a:pt x="127" y="73"/>
                  <a:pt x="127" y="71"/>
                  <a:pt x="127" y="71"/>
                </a:cubicBezTo>
                <a:cubicBezTo>
                  <a:pt x="127" y="72"/>
                  <a:pt x="127" y="72"/>
                  <a:pt x="127" y="72"/>
                </a:cubicBezTo>
                <a:cubicBezTo>
                  <a:pt x="127" y="72"/>
                  <a:pt x="127" y="71"/>
                  <a:pt x="127" y="73"/>
                </a:cubicBezTo>
                <a:cubicBezTo>
                  <a:pt x="127" y="72"/>
                  <a:pt x="127" y="76"/>
                  <a:pt x="127" y="75"/>
                </a:cubicBezTo>
                <a:cubicBezTo>
                  <a:pt x="127" y="73"/>
                  <a:pt x="128" y="74"/>
                  <a:pt x="128" y="75"/>
                </a:cubicBezTo>
                <a:cubicBezTo>
                  <a:pt x="129" y="73"/>
                  <a:pt x="128" y="72"/>
                  <a:pt x="129" y="72"/>
                </a:cubicBezTo>
                <a:cubicBezTo>
                  <a:pt x="128" y="75"/>
                  <a:pt x="129" y="72"/>
                  <a:pt x="129" y="72"/>
                </a:cubicBezTo>
                <a:cubicBezTo>
                  <a:pt x="129" y="73"/>
                  <a:pt x="129" y="74"/>
                  <a:pt x="129" y="74"/>
                </a:cubicBezTo>
                <a:cubicBezTo>
                  <a:pt x="129" y="72"/>
                  <a:pt x="130" y="74"/>
                  <a:pt x="130" y="74"/>
                </a:cubicBezTo>
                <a:cubicBezTo>
                  <a:pt x="130" y="72"/>
                  <a:pt x="130" y="74"/>
                  <a:pt x="131" y="72"/>
                </a:cubicBezTo>
                <a:cubicBezTo>
                  <a:pt x="131" y="72"/>
                  <a:pt x="131" y="71"/>
                  <a:pt x="131" y="71"/>
                </a:cubicBezTo>
                <a:cubicBezTo>
                  <a:pt x="131" y="72"/>
                  <a:pt x="130" y="76"/>
                  <a:pt x="131" y="76"/>
                </a:cubicBezTo>
                <a:cubicBezTo>
                  <a:pt x="131" y="75"/>
                  <a:pt x="131" y="76"/>
                  <a:pt x="132" y="75"/>
                </a:cubicBezTo>
                <a:cubicBezTo>
                  <a:pt x="131" y="76"/>
                  <a:pt x="131" y="77"/>
                  <a:pt x="131" y="77"/>
                </a:cubicBezTo>
                <a:cubicBezTo>
                  <a:pt x="132" y="77"/>
                  <a:pt x="132" y="77"/>
                  <a:pt x="133" y="76"/>
                </a:cubicBezTo>
                <a:cubicBezTo>
                  <a:pt x="134" y="77"/>
                  <a:pt x="134" y="78"/>
                  <a:pt x="135" y="78"/>
                </a:cubicBezTo>
                <a:cubicBezTo>
                  <a:pt x="135" y="75"/>
                  <a:pt x="137" y="81"/>
                  <a:pt x="138" y="77"/>
                </a:cubicBezTo>
                <a:cubicBezTo>
                  <a:pt x="139" y="77"/>
                  <a:pt x="138" y="79"/>
                  <a:pt x="139" y="80"/>
                </a:cubicBezTo>
                <a:cubicBezTo>
                  <a:pt x="139" y="79"/>
                  <a:pt x="139" y="78"/>
                  <a:pt x="139" y="78"/>
                </a:cubicBezTo>
                <a:cubicBezTo>
                  <a:pt x="139" y="81"/>
                  <a:pt x="140" y="76"/>
                  <a:pt x="140" y="79"/>
                </a:cubicBezTo>
                <a:cubicBezTo>
                  <a:pt x="140" y="77"/>
                  <a:pt x="141" y="79"/>
                  <a:pt x="141" y="76"/>
                </a:cubicBezTo>
                <a:cubicBezTo>
                  <a:pt x="141" y="76"/>
                  <a:pt x="141" y="76"/>
                  <a:pt x="142" y="76"/>
                </a:cubicBezTo>
                <a:cubicBezTo>
                  <a:pt x="141" y="77"/>
                  <a:pt x="141" y="78"/>
                  <a:pt x="141" y="78"/>
                </a:cubicBezTo>
                <a:cubicBezTo>
                  <a:pt x="141" y="76"/>
                  <a:pt x="141" y="80"/>
                  <a:pt x="142" y="78"/>
                </a:cubicBezTo>
                <a:cubicBezTo>
                  <a:pt x="141" y="78"/>
                  <a:pt x="142" y="75"/>
                  <a:pt x="142" y="75"/>
                </a:cubicBezTo>
                <a:cubicBezTo>
                  <a:pt x="141" y="79"/>
                  <a:pt x="142" y="75"/>
                  <a:pt x="143" y="75"/>
                </a:cubicBezTo>
                <a:cubicBezTo>
                  <a:pt x="142" y="77"/>
                  <a:pt x="143" y="77"/>
                  <a:pt x="142" y="79"/>
                </a:cubicBezTo>
                <a:cubicBezTo>
                  <a:pt x="143" y="78"/>
                  <a:pt x="143" y="79"/>
                  <a:pt x="143" y="78"/>
                </a:cubicBezTo>
                <a:cubicBezTo>
                  <a:pt x="143" y="79"/>
                  <a:pt x="143" y="80"/>
                  <a:pt x="143" y="80"/>
                </a:cubicBezTo>
                <a:cubicBezTo>
                  <a:pt x="143" y="79"/>
                  <a:pt x="143" y="80"/>
                  <a:pt x="143" y="80"/>
                </a:cubicBezTo>
                <a:cubicBezTo>
                  <a:pt x="144" y="77"/>
                  <a:pt x="144" y="77"/>
                  <a:pt x="145" y="76"/>
                </a:cubicBezTo>
                <a:cubicBezTo>
                  <a:pt x="145" y="76"/>
                  <a:pt x="145" y="77"/>
                  <a:pt x="145" y="77"/>
                </a:cubicBezTo>
                <a:cubicBezTo>
                  <a:pt x="145" y="77"/>
                  <a:pt x="145" y="76"/>
                  <a:pt x="145" y="77"/>
                </a:cubicBezTo>
                <a:cubicBezTo>
                  <a:pt x="145" y="78"/>
                  <a:pt x="145" y="78"/>
                  <a:pt x="145" y="78"/>
                </a:cubicBezTo>
                <a:cubicBezTo>
                  <a:pt x="145" y="77"/>
                  <a:pt x="144" y="78"/>
                  <a:pt x="144" y="79"/>
                </a:cubicBezTo>
                <a:cubicBezTo>
                  <a:pt x="144" y="79"/>
                  <a:pt x="144" y="79"/>
                  <a:pt x="144" y="80"/>
                </a:cubicBezTo>
                <a:cubicBezTo>
                  <a:pt x="144" y="79"/>
                  <a:pt x="144" y="81"/>
                  <a:pt x="144" y="79"/>
                </a:cubicBezTo>
                <a:cubicBezTo>
                  <a:pt x="146" y="78"/>
                  <a:pt x="144" y="81"/>
                  <a:pt x="145" y="81"/>
                </a:cubicBezTo>
                <a:cubicBezTo>
                  <a:pt x="145" y="80"/>
                  <a:pt x="146" y="77"/>
                  <a:pt x="146" y="77"/>
                </a:cubicBezTo>
                <a:cubicBezTo>
                  <a:pt x="146" y="78"/>
                  <a:pt x="147" y="78"/>
                  <a:pt x="147" y="77"/>
                </a:cubicBezTo>
                <a:cubicBezTo>
                  <a:pt x="147" y="77"/>
                  <a:pt x="147" y="77"/>
                  <a:pt x="147" y="77"/>
                </a:cubicBezTo>
                <a:cubicBezTo>
                  <a:pt x="147" y="78"/>
                  <a:pt x="148" y="78"/>
                  <a:pt x="147" y="80"/>
                </a:cubicBezTo>
                <a:cubicBezTo>
                  <a:pt x="147" y="79"/>
                  <a:pt x="146" y="82"/>
                  <a:pt x="146" y="78"/>
                </a:cubicBezTo>
                <a:cubicBezTo>
                  <a:pt x="146" y="80"/>
                  <a:pt x="145" y="80"/>
                  <a:pt x="145" y="81"/>
                </a:cubicBezTo>
                <a:cubicBezTo>
                  <a:pt x="145" y="81"/>
                  <a:pt x="146" y="81"/>
                  <a:pt x="145" y="82"/>
                </a:cubicBezTo>
                <a:cubicBezTo>
                  <a:pt x="145" y="82"/>
                  <a:pt x="145" y="82"/>
                  <a:pt x="145" y="82"/>
                </a:cubicBezTo>
                <a:cubicBezTo>
                  <a:pt x="146" y="82"/>
                  <a:pt x="146" y="81"/>
                  <a:pt x="147" y="80"/>
                </a:cubicBezTo>
                <a:cubicBezTo>
                  <a:pt x="146" y="83"/>
                  <a:pt x="148" y="81"/>
                  <a:pt x="149" y="81"/>
                </a:cubicBezTo>
                <a:cubicBezTo>
                  <a:pt x="148" y="80"/>
                  <a:pt x="150" y="80"/>
                  <a:pt x="149" y="79"/>
                </a:cubicBezTo>
                <a:cubicBezTo>
                  <a:pt x="149" y="81"/>
                  <a:pt x="149" y="78"/>
                  <a:pt x="149" y="78"/>
                </a:cubicBezTo>
                <a:cubicBezTo>
                  <a:pt x="152" y="77"/>
                  <a:pt x="154" y="79"/>
                  <a:pt x="158" y="79"/>
                </a:cubicBezTo>
                <a:cubicBezTo>
                  <a:pt x="159" y="82"/>
                  <a:pt x="158" y="85"/>
                  <a:pt x="159" y="86"/>
                </a:cubicBezTo>
                <a:cubicBezTo>
                  <a:pt x="162" y="84"/>
                  <a:pt x="163" y="86"/>
                  <a:pt x="165" y="83"/>
                </a:cubicBezTo>
                <a:cubicBezTo>
                  <a:pt x="165" y="84"/>
                  <a:pt x="165" y="85"/>
                  <a:pt x="165" y="85"/>
                </a:cubicBezTo>
                <a:cubicBezTo>
                  <a:pt x="165" y="84"/>
                  <a:pt x="165" y="85"/>
                  <a:pt x="166" y="85"/>
                </a:cubicBezTo>
                <a:cubicBezTo>
                  <a:pt x="166" y="82"/>
                  <a:pt x="167" y="87"/>
                  <a:pt x="167" y="85"/>
                </a:cubicBezTo>
                <a:cubicBezTo>
                  <a:pt x="167" y="85"/>
                  <a:pt x="167" y="84"/>
                  <a:pt x="167" y="83"/>
                </a:cubicBezTo>
                <a:cubicBezTo>
                  <a:pt x="167" y="84"/>
                  <a:pt x="167" y="83"/>
                  <a:pt x="167" y="83"/>
                </a:cubicBezTo>
                <a:cubicBezTo>
                  <a:pt x="167" y="85"/>
                  <a:pt x="167" y="84"/>
                  <a:pt x="168" y="84"/>
                </a:cubicBezTo>
                <a:cubicBezTo>
                  <a:pt x="168" y="84"/>
                  <a:pt x="168" y="85"/>
                  <a:pt x="168" y="85"/>
                </a:cubicBezTo>
                <a:cubicBezTo>
                  <a:pt x="168" y="82"/>
                  <a:pt x="168" y="83"/>
                  <a:pt x="168" y="82"/>
                </a:cubicBezTo>
                <a:cubicBezTo>
                  <a:pt x="168" y="82"/>
                  <a:pt x="169" y="81"/>
                  <a:pt x="169" y="80"/>
                </a:cubicBezTo>
                <a:cubicBezTo>
                  <a:pt x="169" y="81"/>
                  <a:pt x="169" y="81"/>
                  <a:pt x="169" y="82"/>
                </a:cubicBezTo>
                <a:cubicBezTo>
                  <a:pt x="169" y="82"/>
                  <a:pt x="169" y="80"/>
                  <a:pt x="170" y="81"/>
                </a:cubicBezTo>
                <a:cubicBezTo>
                  <a:pt x="169" y="82"/>
                  <a:pt x="170" y="82"/>
                  <a:pt x="170" y="83"/>
                </a:cubicBezTo>
                <a:cubicBezTo>
                  <a:pt x="170" y="82"/>
                  <a:pt x="170" y="84"/>
                  <a:pt x="170" y="85"/>
                </a:cubicBezTo>
                <a:cubicBezTo>
                  <a:pt x="170" y="85"/>
                  <a:pt x="170" y="87"/>
                  <a:pt x="171" y="86"/>
                </a:cubicBezTo>
                <a:cubicBezTo>
                  <a:pt x="170" y="85"/>
                  <a:pt x="170" y="83"/>
                  <a:pt x="171" y="81"/>
                </a:cubicBezTo>
                <a:cubicBezTo>
                  <a:pt x="171" y="83"/>
                  <a:pt x="171" y="82"/>
                  <a:pt x="170" y="84"/>
                </a:cubicBezTo>
                <a:cubicBezTo>
                  <a:pt x="171" y="85"/>
                  <a:pt x="171" y="85"/>
                  <a:pt x="171" y="87"/>
                </a:cubicBezTo>
                <a:cubicBezTo>
                  <a:pt x="171" y="83"/>
                  <a:pt x="171" y="86"/>
                  <a:pt x="172" y="85"/>
                </a:cubicBezTo>
                <a:cubicBezTo>
                  <a:pt x="172" y="84"/>
                  <a:pt x="172" y="83"/>
                  <a:pt x="172" y="82"/>
                </a:cubicBezTo>
                <a:cubicBezTo>
                  <a:pt x="172" y="85"/>
                  <a:pt x="173" y="85"/>
                  <a:pt x="173" y="85"/>
                </a:cubicBezTo>
                <a:cubicBezTo>
                  <a:pt x="172" y="87"/>
                  <a:pt x="173" y="87"/>
                  <a:pt x="172" y="89"/>
                </a:cubicBezTo>
                <a:cubicBezTo>
                  <a:pt x="173" y="89"/>
                  <a:pt x="173" y="89"/>
                  <a:pt x="173" y="87"/>
                </a:cubicBezTo>
                <a:cubicBezTo>
                  <a:pt x="173" y="87"/>
                  <a:pt x="173" y="88"/>
                  <a:pt x="173" y="87"/>
                </a:cubicBezTo>
                <a:cubicBezTo>
                  <a:pt x="173" y="86"/>
                  <a:pt x="174" y="88"/>
                  <a:pt x="173" y="89"/>
                </a:cubicBezTo>
                <a:cubicBezTo>
                  <a:pt x="174" y="89"/>
                  <a:pt x="174" y="89"/>
                  <a:pt x="174" y="89"/>
                </a:cubicBezTo>
                <a:cubicBezTo>
                  <a:pt x="174" y="86"/>
                  <a:pt x="175" y="89"/>
                  <a:pt x="176" y="87"/>
                </a:cubicBezTo>
                <a:cubicBezTo>
                  <a:pt x="175" y="90"/>
                  <a:pt x="176" y="87"/>
                  <a:pt x="176" y="87"/>
                </a:cubicBezTo>
                <a:cubicBezTo>
                  <a:pt x="176" y="88"/>
                  <a:pt x="176" y="88"/>
                  <a:pt x="176" y="90"/>
                </a:cubicBezTo>
                <a:cubicBezTo>
                  <a:pt x="176" y="89"/>
                  <a:pt x="177" y="89"/>
                  <a:pt x="177" y="88"/>
                </a:cubicBezTo>
                <a:cubicBezTo>
                  <a:pt x="177" y="86"/>
                  <a:pt x="177" y="88"/>
                  <a:pt x="177" y="87"/>
                </a:cubicBezTo>
                <a:cubicBezTo>
                  <a:pt x="177" y="86"/>
                  <a:pt x="177" y="86"/>
                  <a:pt x="178" y="86"/>
                </a:cubicBezTo>
                <a:cubicBezTo>
                  <a:pt x="178" y="88"/>
                  <a:pt x="177" y="91"/>
                  <a:pt x="177" y="89"/>
                </a:cubicBezTo>
                <a:cubicBezTo>
                  <a:pt x="178" y="89"/>
                  <a:pt x="177" y="85"/>
                  <a:pt x="178" y="86"/>
                </a:cubicBezTo>
                <a:cubicBezTo>
                  <a:pt x="178" y="86"/>
                  <a:pt x="178" y="87"/>
                  <a:pt x="178" y="88"/>
                </a:cubicBezTo>
                <a:cubicBezTo>
                  <a:pt x="178" y="88"/>
                  <a:pt x="178" y="88"/>
                  <a:pt x="178" y="89"/>
                </a:cubicBezTo>
                <a:cubicBezTo>
                  <a:pt x="179" y="89"/>
                  <a:pt x="179" y="87"/>
                  <a:pt x="179" y="89"/>
                </a:cubicBezTo>
                <a:cubicBezTo>
                  <a:pt x="180" y="88"/>
                  <a:pt x="180" y="84"/>
                  <a:pt x="180" y="84"/>
                </a:cubicBezTo>
                <a:cubicBezTo>
                  <a:pt x="181" y="84"/>
                  <a:pt x="181" y="85"/>
                  <a:pt x="181" y="85"/>
                </a:cubicBezTo>
                <a:cubicBezTo>
                  <a:pt x="180" y="87"/>
                  <a:pt x="180" y="84"/>
                  <a:pt x="180" y="86"/>
                </a:cubicBezTo>
                <a:cubicBezTo>
                  <a:pt x="180" y="86"/>
                  <a:pt x="180" y="87"/>
                  <a:pt x="180" y="87"/>
                </a:cubicBezTo>
                <a:cubicBezTo>
                  <a:pt x="181" y="87"/>
                  <a:pt x="180" y="87"/>
                  <a:pt x="181" y="88"/>
                </a:cubicBezTo>
                <a:cubicBezTo>
                  <a:pt x="181" y="87"/>
                  <a:pt x="181" y="87"/>
                  <a:pt x="181" y="86"/>
                </a:cubicBezTo>
                <a:cubicBezTo>
                  <a:pt x="181" y="87"/>
                  <a:pt x="181" y="88"/>
                  <a:pt x="181" y="88"/>
                </a:cubicBezTo>
                <a:cubicBezTo>
                  <a:pt x="182" y="88"/>
                  <a:pt x="182" y="87"/>
                  <a:pt x="182" y="89"/>
                </a:cubicBezTo>
                <a:cubicBezTo>
                  <a:pt x="183" y="86"/>
                  <a:pt x="184" y="89"/>
                  <a:pt x="185" y="86"/>
                </a:cubicBezTo>
                <a:cubicBezTo>
                  <a:pt x="185" y="86"/>
                  <a:pt x="185" y="86"/>
                  <a:pt x="185" y="85"/>
                </a:cubicBezTo>
                <a:cubicBezTo>
                  <a:pt x="185" y="84"/>
                  <a:pt x="185" y="84"/>
                  <a:pt x="186" y="83"/>
                </a:cubicBezTo>
                <a:cubicBezTo>
                  <a:pt x="186" y="84"/>
                  <a:pt x="185" y="86"/>
                  <a:pt x="186" y="87"/>
                </a:cubicBezTo>
                <a:cubicBezTo>
                  <a:pt x="186" y="84"/>
                  <a:pt x="186" y="86"/>
                  <a:pt x="186" y="87"/>
                </a:cubicBezTo>
                <a:cubicBezTo>
                  <a:pt x="187" y="86"/>
                  <a:pt x="187" y="86"/>
                  <a:pt x="188" y="84"/>
                </a:cubicBezTo>
                <a:cubicBezTo>
                  <a:pt x="188" y="87"/>
                  <a:pt x="190" y="85"/>
                  <a:pt x="189" y="91"/>
                </a:cubicBezTo>
                <a:cubicBezTo>
                  <a:pt x="191" y="91"/>
                  <a:pt x="192" y="87"/>
                  <a:pt x="193" y="89"/>
                </a:cubicBezTo>
                <a:cubicBezTo>
                  <a:pt x="194" y="87"/>
                  <a:pt x="193" y="89"/>
                  <a:pt x="194" y="89"/>
                </a:cubicBezTo>
                <a:cubicBezTo>
                  <a:pt x="194" y="89"/>
                  <a:pt x="194" y="88"/>
                  <a:pt x="194" y="88"/>
                </a:cubicBezTo>
                <a:cubicBezTo>
                  <a:pt x="194" y="88"/>
                  <a:pt x="194" y="89"/>
                  <a:pt x="195" y="90"/>
                </a:cubicBezTo>
                <a:cubicBezTo>
                  <a:pt x="195" y="88"/>
                  <a:pt x="198" y="88"/>
                  <a:pt x="198" y="89"/>
                </a:cubicBezTo>
                <a:cubicBezTo>
                  <a:pt x="198" y="89"/>
                  <a:pt x="198" y="88"/>
                  <a:pt x="199" y="88"/>
                </a:cubicBezTo>
                <a:cubicBezTo>
                  <a:pt x="199" y="90"/>
                  <a:pt x="201" y="86"/>
                  <a:pt x="201" y="89"/>
                </a:cubicBezTo>
                <a:cubicBezTo>
                  <a:pt x="203" y="87"/>
                  <a:pt x="203" y="86"/>
                  <a:pt x="204" y="85"/>
                </a:cubicBezTo>
                <a:cubicBezTo>
                  <a:pt x="203" y="87"/>
                  <a:pt x="204" y="86"/>
                  <a:pt x="203" y="88"/>
                </a:cubicBezTo>
                <a:cubicBezTo>
                  <a:pt x="204" y="87"/>
                  <a:pt x="205" y="89"/>
                  <a:pt x="206" y="87"/>
                </a:cubicBezTo>
                <a:cubicBezTo>
                  <a:pt x="206" y="88"/>
                  <a:pt x="206" y="90"/>
                  <a:pt x="206" y="90"/>
                </a:cubicBezTo>
                <a:cubicBezTo>
                  <a:pt x="208" y="85"/>
                  <a:pt x="209" y="92"/>
                  <a:pt x="211" y="86"/>
                </a:cubicBezTo>
                <a:cubicBezTo>
                  <a:pt x="211" y="87"/>
                  <a:pt x="210" y="89"/>
                  <a:pt x="210" y="89"/>
                </a:cubicBezTo>
                <a:cubicBezTo>
                  <a:pt x="211" y="89"/>
                  <a:pt x="211" y="88"/>
                  <a:pt x="212" y="87"/>
                </a:cubicBezTo>
                <a:cubicBezTo>
                  <a:pt x="212" y="87"/>
                  <a:pt x="212" y="87"/>
                  <a:pt x="212" y="86"/>
                </a:cubicBezTo>
                <a:cubicBezTo>
                  <a:pt x="212" y="87"/>
                  <a:pt x="214" y="88"/>
                  <a:pt x="212" y="87"/>
                </a:cubicBezTo>
                <a:cubicBezTo>
                  <a:pt x="212" y="87"/>
                  <a:pt x="214" y="88"/>
                  <a:pt x="214" y="88"/>
                </a:cubicBezTo>
                <a:cubicBezTo>
                  <a:pt x="212" y="88"/>
                  <a:pt x="211" y="89"/>
                  <a:pt x="213" y="89"/>
                </a:cubicBezTo>
                <a:cubicBezTo>
                  <a:pt x="214" y="90"/>
                  <a:pt x="210" y="89"/>
                  <a:pt x="213" y="90"/>
                </a:cubicBezTo>
                <a:cubicBezTo>
                  <a:pt x="213" y="89"/>
                  <a:pt x="214" y="90"/>
                  <a:pt x="214" y="90"/>
                </a:cubicBezTo>
                <a:cubicBezTo>
                  <a:pt x="214" y="90"/>
                  <a:pt x="216" y="91"/>
                  <a:pt x="215" y="91"/>
                </a:cubicBezTo>
                <a:cubicBezTo>
                  <a:pt x="214" y="90"/>
                  <a:pt x="213" y="90"/>
                  <a:pt x="211" y="89"/>
                </a:cubicBezTo>
                <a:cubicBezTo>
                  <a:pt x="213" y="90"/>
                  <a:pt x="212" y="90"/>
                  <a:pt x="214" y="91"/>
                </a:cubicBezTo>
                <a:cubicBezTo>
                  <a:pt x="212" y="91"/>
                  <a:pt x="212" y="91"/>
                  <a:pt x="211" y="91"/>
                </a:cubicBezTo>
                <a:cubicBezTo>
                  <a:pt x="212" y="92"/>
                  <a:pt x="212" y="92"/>
                  <a:pt x="213" y="92"/>
                </a:cubicBezTo>
                <a:cubicBezTo>
                  <a:pt x="213" y="92"/>
                  <a:pt x="211" y="92"/>
                  <a:pt x="211" y="91"/>
                </a:cubicBezTo>
                <a:cubicBezTo>
                  <a:pt x="211" y="92"/>
                  <a:pt x="211" y="92"/>
                  <a:pt x="211" y="92"/>
                </a:cubicBezTo>
                <a:cubicBezTo>
                  <a:pt x="213" y="93"/>
                  <a:pt x="210" y="92"/>
                  <a:pt x="212" y="92"/>
                </a:cubicBezTo>
                <a:cubicBezTo>
                  <a:pt x="212" y="93"/>
                  <a:pt x="209" y="92"/>
                  <a:pt x="212" y="93"/>
                </a:cubicBezTo>
                <a:cubicBezTo>
                  <a:pt x="210" y="93"/>
                  <a:pt x="211" y="94"/>
                  <a:pt x="212" y="96"/>
                </a:cubicBezTo>
                <a:cubicBezTo>
                  <a:pt x="211" y="95"/>
                  <a:pt x="210" y="95"/>
                  <a:pt x="210" y="95"/>
                </a:cubicBezTo>
                <a:cubicBezTo>
                  <a:pt x="211" y="95"/>
                  <a:pt x="211" y="95"/>
                  <a:pt x="211" y="96"/>
                </a:cubicBezTo>
                <a:cubicBezTo>
                  <a:pt x="211" y="95"/>
                  <a:pt x="211" y="96"/>
                  <a:pt x="210" y="95"/>
                </a:cubicBezTo>
                <a:cubicBezTo>
                  <a:pt x="210" y="96"/>
                  <a:pt x="210" y="96"/>
                  <a:pt x="211" y="97"/>
                </a:cubicBezTo>
                <a:cubicBezTo>
                  <a:pt x="209" y="96"/>
                  <a:pt x="211" y="97"/>
                  <a:pt x="212" y="98"/>
                </a:cubicBezTo>
                <a:cubicBezTo>
                  <a:pt x="209" y="97"/>
                  <a:pt x="211" y="98"/>
                  <a:pt x="211" y="98"/>
                </a:cubicBezTo>
                <a:cubicBezTo>
                  <a:pt x="209" y="98"/>
                  <a:pt x="211" y="99"/>
                  <a:pt x="209" y="98"/>
                </a:cubicBezTo>
                <a:cubicBezTo>
                  <a:pt x="212" y="99"/>
                  <a:pt x="209" y="98"/>
                  <a:pt x="209" y="99"/>
                </a:cubicBezTo>
                <a:cubicBezTo>
                  <a:pt x="210" y="99"/>
                  <a:pt x="212" y="100"/>
                  <a:pt x="209" y="99"/>
                </a:cubicBezTo>
                <a:cubicBezTo>
                  <a:pt x="209" y="100"/>
                  <a:pt x="208" y="100"/>
                  <a:pt x="211" y="101"/>
                </a:cubicBezTo>
                <a:cubicBezTo>
                  <a:pt x="207" y="100"/>
                  <a:pt x="211" y="102"/>
                  <a:pt x="209" y="101"/>
                </a:cubicBezTo>
                <a:cubicBezTo>
                  <a:pt x="212" y="102"/>
                  <a:pt x="210" y="102"/>
                  <a:pt x="209" y="103"/>
                </a:cubicBezTo>
                <a:cubicBezTo>
                  <a:pt x="211" y="103"/>
                  <a:pt x="211" y="103"/>
                  <a:pt x="211" y="104"/>
                </a:cubicBezTo>
                <a:cubicBezTo>
                  <a:pt x="211" y="103"/>
                  <a:pt x="211" y="103"/>
                  <a:pt x="210" y="103"/>
                </a:cubicBezTo>
                <a:cubicBezTo>
                  <a:pt x="209" y="105"/>
                  <a:pt x="212" y="107"/>
                  <a:pt x="213" y="108"/>
                </a:cubicBezTo>
                <a:cubicBezTo>
                  <a:pt x="215" y="109"/>
                  <a:pt x="218" y="109"/>
                  <a:pt x="218" y="109"/>
                </a:cubicBezTo>
                <a:cubicBezTo>
                  <a:pt x="215" y="108"/>
                  <a:pt x="218" y="108"/>
                  <a:pt x="217" y="107"/>
                </a:cubicBezTo>
                <a:cubicBezTo>
                  <a:pt x="221" y="108"/>
                  <a:pt x="217" y="106"/>
                  <a:pt x="219" y="106"/>
                </a:cubicBezTo>
                <a:cubicBezTo>
                  <a:pt x="217" y="106"/>
                  <a:pt x="216" y="105"/>
                  <a:pt x="216" y="105"/>
                </a:cubicBezTo>
                <a:cubicBezTo>
                  <a:pt x="216" y="105"/>
                  <a:pt x="217" y="105"/>
                  <a:pt x="218" y="105"/>
                </a:cubicBezTo>
                <a:cubicBezTo>
                  <a:pt x="218" y="106"/>
                  <a:pt x="219" y="106"/>
                  <a:pt x="220" y="106"/>
                </a:cubicBezTo>
                <a:cubicBezTo>
                  <a:pt x="219" y="105"/>
                  <a:pt x="220" y="105"/>
                  <a:pt x="219" y="105"/>
                </a:cubicBezTo>
                <a:cubicBezTo>
                  <a:pt x="220" y="106"/>
                  <a:pt x="216" y="105"/>
                  <a:pt x="216" y="104"/>
                </a:cubicBezTo>
                <a:cubicBezTo>
                  <a:pt x="218" y="105"/>
                  <a:pt x="219" y="105"/>
                  <a:pt x="220" y="105"/>
                </a:cubicBezTo>
                <a:cubicBezTo>
                  <a:pt x="219" y="105"/>
                  <a:pt x="221" y="105"/>
                  <a:pt x="220" y="105"/>
                </a:cubicBezTo>
                <a:cubicBezTo>
                  <a:pt x="218" y="104"/>
                  <a:pt x="218" y="104"/>
                  <a:pt x="219" y="104"/>
                </a:cubicBezTo>
                <a:cubicBezTo>
                  <a:pt x="221" y="105"/>
                  <a:pt x="218" y="104"/>
                  <a:pt x="220" y="105"/>
                </a:cubicBezTo>
                <a:cubicBezTo>
                  <a:pt x="221" y="104"/>
                  <a:pt x="219" y="104"/>
                  <a:pt x="217" y="103"/>
                </a:cubicBezTo>
                <a:cubicBezTo>
                  <a:pt x="219" y="104"/>
                  <a:pt x="216" y="103"/>
                  <a:pt x="218" y="105"/>
                </a:cubicBezTo>
                <a:cubicBezTo>
                  <a:pt x="216" y="104"/>
                  <a:pt x="218" y="105"/>
                  <a:pt x="218" y="105"/>
                </a:cubicBezTo>
                <a:cubicBezTo>
                  <a:pt x="216" y="104"/>
                  <a:pt x="218" y="105"/>
                  <a:pt x="216" y="104"/>
                </a:cubicBezTo>
                <a:cubicBezTo>
                  <a:pt x="217" y="103"/>
                  <a:pt x="215" y="99"/>
                  <a:pt x="219" y="99"/>
                </a:cubicBezTo>
                <a:cubicBezTo>
                  <a:pt x="216" y="98"/>
                  <a:pt x="219" y="98"/>
                  <a:pt x="217" y="97"/>
                </a:cubicBezTo>
                <a:cubicBezTo>
                  <a:pt x="218" y="98"/>
                  <a:pt x="219" y="97"/>
                  <a:pt x="220" y="98"/>
                </a:cubicBezTo>
                <a:cubicBezTo>
                  <a:pt x="220" y="98"/>
                  <a:pt x="219" y="98"/>
                  <a:pt x="220" y="98"/>
                </a:cubicBezTo>
                <a:cubicBezTo>
                  <a:pt x="220" y="98"/>
                  <a:pt x="221" y="98"/>
                  <a:pt x="223" y="98"/>
                </a:cubicBezTo>
                <a:cubicBezTo>
                  <a:pt x="222" y="98"/>
                  <a:pt x="221" y="98"/>
                  <a:pt x="220" y="98"/>
                </a:cubicBezTo>
                <a:cubicBezTo>
                  <a:pt x="220" y="98"/>
                  <a:pt x="220" y="98"/>
                  <a:pt x="220" y="97"/>
                </a:cubicBezTo>
                <a:cubicBezTo>
                  <a:pt x="221" y="98"/>
                  <a:pt x="221" y="97"/>
                  <a:pt x="219" y="96"/>
                </a:cubicBezTo>
                <a:cubicBezTo>
                  <a:pt x="220" y="96"/>
                  <a:pt x="220" y="96"/>
                  <a:pt x="220" y="96"/>
                </a:cubicBezTo>
                <a:cubicBezTo>
                  <a:pt x="220" y="96"/>
                  <a:pt x="220" y="96"/>
                  <a:pt x="221" y="96"/>
                </a:cubicBezTo>
                <a:cubicBezTo>
                  <a:pt x="221" y="96"/>
                  <a:pt x="218" y="95"/>
                  <a:pt x="218" y="95"/>
                </a:cubicBezTo>
                <a:cubicBezTo>
                  <a:pt x="219" y="95"/>
                  <a:pt x="221" y="96"/>
                  <a:pt x="221" y="96"/>
                </a:cubicBezTo>
                <a:cubicBezTo>
                  <a:pt x="221" y="96"/>
                  <a:pt x="219" y="95"/>
                  <a:pt x="218" y="95"/>
                </a:cubicBezTo>
                <a:cubicBezTo>
                  <a:pt x="221" y="96"/>
                  <a:pt x="222" y="96"/>
                  <a:pt x="223" y="96"/>
                </a:cubicBezTo>
                <a:cubicBezTo>
                  <a:pt x="221" y="95"/>
                  <a:pt x="225" y="96"/>
                  <a:pt x="222" y="95"/>
                </a:cubicBezTo>
                <a:cubicBezTo>
                  <a:pt x="226" y="96"/>
                  <a:pt x="218" y="93"/>
                  <a:pt x="220" y="93"/>
                </a:cubicBezTo>
                <a:cubicBezTo>
                  <a:pt x="223" y="94"/>
                  <a:pt x="220" y="93"/>
                  <a:pt x="221" y="94"/>
                </a:cubicBezTo>
                <a:cubicBezTo>
                  <a:pt x="222" y="94"/>
                  <a:pt x="222" y="94"/>
                  <a:pt x="221" y="93"/>
                </a:cubicBezTo>
                <a:cubicBezTo>
                  <a:pt x="222" y="93"/>
                  <a:pt x="223" y="94"/>
                  <a:pt x="223" y="93"/>
                </a:cubicBezTo>
                <a:cubicBezTo>
                  <a:pt x="221" y="93"/>
                  <a:pt x="224" y="93"/>
                  <a:pt x="221" y="92"/>
                </a:cubicBezTo>
                <a:cubicBezTo>
                  <a:pt x="221" y="92"/>
                  <a:pt x="222" y="92"/>
                  <a:pt x="221" y="92"/>
                </a:cubicBezTo>
                <a:cubicBezTo>
                  <a:pt x="221" y="92"/>
                  <a:pt x="220" y="91"/>
                  <a:pt x="220" y="91"/>
                </a:cubicBezTo>
                <a:cubicBezTo>
                  <a:pt x="221" y="92"/>
                  <a:pt x="221" y="92"/>
                  <a:pt x="223" y="92"/>
                </a:cubicBezTo>
                <a:cubicBezTo>
                  <a:pt x="222" y="92"/>
                  <a:pt x="224" y="92"/>
                  <a:pt x="223" y="91"/>
                </a:cubicBezTo>
                <a:cubicBezTo>
                  <a:pt x="222" y="91"/>
                  <a:pt x="222" y="91"/>
                  <a:pt x="222" y="91"/>
                </a:cubicBezTo>
                <a:cubicBezTo>
                  <a:pt x="222" y="91"/>
                  <a:pt x="222" y="91"/>
                  <a:pt x="221" y="91"/>
                </a:cubicBezTo>
                <a:cubicBezTo>
                  <a:pt x="221" y="91"/>
                  <a:pt x="222" y="91"/>
                  <a:pt x="222" y="92"/>
                </a:cubicBezTo>
                <a:cubicBezTo>
                  <a:pt x="221" y="91"/>
                  <a:pt x="220" y="91"/>
                  <a:pt x="220" y="91"/>
                </a:cubicBezTo>
                <a:cubicBezTo>
                  <a:pt x="222" y="91"/>
                  <a:pt x="218" y="89"/>
                  <a:pt x="222" y="90"/>
                </a:cubicBezTo>
                <a:cubicBezTo>
                  <a:pt x="219" y="90"/>
                  <a:pt x="219" y="89"/>
                  <a:pt x="218" y="89"/>
                </a:cubicBezTo>
                <a:cubicBezTo>
                  <a:pt x="221" y="90"/>
                  <a:pt x="218" y="89"/>
                  <a:pt x="219" y="90"/>
                </a:cubicBezTo>
                <a:cubicBezTo>
                  <a:pt x="219" y="90"/>
                  <a:pt x="220" y="90"/>
                  <a:pt x="220" y="90"/>
                </a:cubicBezTo>
                <a:cubicBezTo>
                  <a:pt x="219" y="90"/>
                  <a:pt x="219" y="90"/>
                  <a:pt x="218" y="90"/>
                </a:cubicBezTo>
                <a:cubicBezTo>
                  <a:pt x="217" y="89"/>
                  <a:pt x="217" y="88"/>
                  <a:pt x="217" y="88"/>
                </a:cubicBezTo>
                <a:cubicBezTo>
                  <a:pt x="221" y="89"/>
                  <a:pt x="218" y="87"/>
                  <a:pt x="220" y="88"/>
                </a:cubicBezTo>
                <a:cubicBezTo>
                  <a:pt x="221" y="88"/>
                  <a:pt x="221" y="88"/>
                  <a:pt x="222" y="89"/>
                </a:cubicBezTo>
                <a:cubicBezTo>
                  <a:pt x="222" y="89"/>
                  <a:pt x="222" y="89"/>
                  <a:pt x="223" y="89"/>
                </a:cubicBezTo>
                <a:cubicBezTo>
                  <a:pt x="223" y="89"/>
                  <a:pt x="223" y="89"/>
                  <a:pt x="222" y="88"/>
                </a:cubicBezTo>
                <a:cubicBezTo>
                  <a:pt x="222" y="89"/>
                  <a:pt x="220" y="87"/>
                  <a:pt x="219" y="87"/>
                </a:cubicBezTo>
                <a:cubicBezTo>
                  <a:pt x="221" y="87"/>
                  <a:pt x="219" y="87"/>
                  <a:pt x="218" y="86"/>
                </a:cubicBezTo>
                <a:cubicBezTo>
                  <a:pt x="221" y="87"/>
                  <a:pt x="217" y="85"/>
                  <a:pt x="220" y="86"/>
                </a:cubicBezTo>
                <a:cubicBezTo>
                  <a:pt x="219" y="86"/>
                  <a:pt x="219" y="87"/>
                  <a:pt x="220" y="87"/>
                </a:cubicBezTo>
                <a:cubicBezTo>
                  <a:pt x="222" y="87"/>
                  <a:pt x="220" y="86"/>
                  <a:pt x="218" y="85"/>
                </a:cubicBezTo>
                <a:cubicBezTo>
                  <a:pt x="220" y="86"/>
                  <a:pt x="220" y="86"/>
                  <a:pt x="221" y="86"/>
                </a:cubicBezTo>
                <a:cubicBezTo>
                  <a:pt x="219" y="85"/>
                  <a:pt x="220" y="85"/>
                  <a:pt x="220" y="84"/>
                </a:cubicBezTo>
                <a:cubicBezTo>
                  <a:pt x="219" y="84"/>
                  <a:pt x="217" y="83"/>
                  <a:pt x="217" y="83"/>
                </a:cubicBezTo>
                <a:cubicBezTo>
                  <a:pt x="218" y="83"/>
                  <a:pt x="218" y="83"/>
                  <a:pt x="218" y="83"/>
                </a:cubicBezTo>
                <a:cubicBezTo>
                  <a:pt x="218" y="84"/>
                  <a:pt x="217" y="83"/>
                  <a:pt x="219" y="84"/>
                </a:cubicBezTo>
                <a:cubicBezTo>
                  <a:pt x="218" y="83"/>
                  <a:pt x="222" y="84"/>
                  <a:pt x="221" y="84"/>
                </a:cubicBezTo>
                <a:cubicBezTo>
                  <a:pt x="219" y="84"/>
                  <a:pt x="220" y="83"/>
                  <a:pt x="220" y="83"/>
                </a:cubicBezTo>
                <a:cubicBezTo>
                  <a:pt x="219" y="83"/>
                  <a:pt x="218" y="83"/>
                  <a:pt x="218" y="83"/>
                </a:cubicBezTo>
                <a:cubicBezTo>
                  <a:pt x="221" y="83"/>
                  <a:pt x="218" y="83"/>
                  <a:pt x="218" y="82"/>
                </a:cubicBezTo>
                <a:cubicBezTo>
                  <a:pt x="219" y="83"/>
                  <a:pt x="219" y="83"/>
                  <a:pt x="220" y="83"/>
                </a:cubicBezTo>
                <a:cubicBezTo>
                  <a:pt x="218" y="82"/>
                  <a:pt x="220" y="82"/>
                  <a:pt x="220" y="82"/>
                </a:cubicBezTo>
                <a:cubicBezTo>
                  <a:pt x="218" y="82"/>
                  <a:pt x="220" y="82"/>
                  <a:pt x="218" y="82"/>
                </a:cubicBezTo>
                <a:cubicBezTo>
                  <a:pt x="218" y="82"/>
                  <a:pt x="217" y="81"/>
                  <a:pt x="217" y="81"/>
                </a:cubicBezTo>
                <a:cubicBezTo>
                  <a:pt x="218" y="81"/>
                  <a:pt x="221" y="83"/>
                  <a:pt x="221" y="82"/>
                </a:cubicBezTo>
                <a:cubicBezTo>
                  <a:pt x="221" y="82"/>
                  <a:pt x="221" y="82"/>
                  <a:pt x="221" y="82"/>
                </a:cubicBezTo>
                <a:cubicBezTo>
                  <a:pt x="222" y="82"/>
                  <a:pt x="222" y="82"/>
                  <a:pt x="223" y="82"/>
                </a:cubicBezTo>
                <a:cubicBezTo>
                  <a:pt x="222" y="82"/>
                  <a:pt x="222" y="81"/>
                  <a:pt x="221" y="81"/>
                </a:cubicBezTo>
                <a:cubicBezTo>
                  <a:pt x="223" y="81"/>
                  <a:pt x="223" y="81"/>
                  <a:pt x="223" y="80"/>
                </a:cubicBezTo>
                <a:cubicBezTo>
                  <a:pt x="220" y="79"/>
                  <a:pt x="226" y="79"/>
                  <a:pt x="222" y="78"/>
                </a:cubicBezTo>
                <a:cubicBezTo>
                  <a:pt x="223" y="78"/>
                  <a:pt x="224" y="79"/>
                  <a:pt x="225" y="79"/>
                </a:cubicBezTo>
                <a:cubicBezTo>
                  <a:pt x="224" y="78"/>
                  <a:pt x="223" y="78"/>
                  <a:pt x="223" y="78"/>
                </a:cubicBezTo>
                <a:cubicBezTo>
                  <a:pt x="226" y="79"/>
                  <a:pt x="222" y="77"/>
                  <a:pt x="225" y="78"/>
                </a:cubicBezTo>
                <a:cubicBezTo>
                  <a:pt x="222" y="77"/>
                  <a:pt x="224" y="77"/>
                  <a:pt x="221" y="77"/>
                </a:cubicBezTo>
                <a:cubicBezTo>
                  <a:pt x="221" y="76"/>
                  <a:pt x="222" y="77"/>
                  <a:pt x="221" y="76"/>
                </a:cubicBezTo>
                <a:cubicBezTo>
                  <a:pt x="222" y="77"/>
                  <a:pt x="223" y="77"/>
                  <a:pt x="223" y="77"/>
                </a:cubicBezTo>
                <a:cubicBezTo>
                  <a:pt x="221" y="76"/>
                  <a:pt x="225" y="77"/>
                  <a:pt x="223" y="77"/>
                </a:cubicBezTo>
                <a:cubicBezTo>
                  <a:pt x="223" y="77"/>
                  <a:pt x="220" y="76"/>
                  <a:pt x="220" y="76"/>
                </a:cubicBezTo>
                <a:cubicBezTo>
                  <a:pt x="224" y="77"/>
                  <a:pt x="221" y="76"/>
                  <a:pt x="221" y="76"/>
                </a:cubicBezTo>
                <a:cubicBezTo>
                  <a:pt x="222" y="76"/>
                  <a:pt x="222" y="76"/>
                  <a:pt x="224" y="76"/>
                </a:cubicBezTo>
                <a:cubicBezTo>
                  <a:pt x="223" y="76"/>
                  <a:pt x="224" y="76"/>
                  <a:pt x="223" y="76"/>
                </a:cubicBezTo>
                <a:cubicBezTo>
                  <a:pt x="224" y="76"/>
                  <a:pt x="225" y="76"/>
                  <a:pt x="225" y="76"/>
                </a:cubicBezTo>
                <a:cubicBezTo>
                  <a:pt x="224" y="76"/>
                  <a:pt x="225" y="76"/>
                  <a:pt x="225" y="76"/>
                </a:cubicBezTo>
                <a:cubicBezTo>
                  <a:pt x="222" y="75"/>
                  <a:pt x="222" y="75"/>
                  <a:pt x="221" y="74"/>
                </a:cubicBezTo>
                <a:cubicBezTo>
                  <a:pt x="222" y="75"/>
                  <a:pt x="222" y="75"/>
                  <a:pt x="222" y="75"/>
                </a:cubicBezTo>
                <a:cubicBezTo>
                  <a:pt x="222" y="75"/>
                  <a:pt x="221" y="74"/>
                  <a:pt x="222" y="75"/>
                </a:cubicBezTo>
                <a:cubicBezTo>
                  <a:pt x="223" y="75"/>
                  <a:pt x="223" y="75"/>
                  <a:pt x="223" y="75"/>
                </a:cubicBezTo>
                <a:cubicBezTo>
                  <a:pt x="222" y="75"/>
                  <a:pt x="223" y="75"/>
                  <a:pt x="224" y="76"/>
                </a:cubicBezTo>
                <a:cubicBezTo>
                  <a:pt x="224" y="75"/>
                  <a:pt x="224" y="76"/>
                  <a:pt x="225" y="76"/>
                </a:cubicBezTo>
                <a:cubicBezTo>
                  <a:pt x="224" y="75"/>
                  <a:pt x="226" y="76"/>
                  <a:pt x="224" y="75"/>
                </a:cubicBezTo>
                <a:cubicBezTo>
                  <a:pt x="223" y="74"/>
                  <a:pt x="226" y="76"/>
                  <a:pt x="226" y="75"/>
                </a:cubicBezTo>
                <a:cubicBezTo>
                  <a:pt x="225" y="75"/>
                  <a:pt x="222" y="74"/>
                  <a:pt x="222" y="74"/>
                </a:cubicBezTo>
                <a:cubicBezTo>
                  <a:pt x="223" y="74"/>
                  <a:pt x="223" y="74"/>
                  <a:pt x="222" y="73"/>
                </a:cubicBezTo>
                <a:cubicBezTo>
                  <a:pt x="222" y="73"/>
                  <a:pt x="222" y="73"/>
                  <a:pt x="222" y="73"/>
                </a:cubicBezTo>
                <a:cubicBezTo>
                  <a:pt x="224" y="74"/>
                  <a:pt x="223" y="73"/>
                  <a:pt x="225" y="74"/>
                </a:cubicBezTo>
                <a:cubicBezTo>
                  <a:pt x="224" y="74"/>
                  <a:pt x="227" y="75"/>
                  <a:pt x="224" y="74"/>
                </a:cubicBezTo>
                <a:cubicBezTo>
                  <a:pt x="226" y="75"/>
                  <a:pt x="225" y="75"/>
                  <a:pt x="226" y="75"/>
                </a:cubicBezTo>
                <a:cubicBezTo>
                  <a:pt x="226" y="75"/>
                  <a:pt x="226" y="75"/>
                  <a:pt x="227" y="75"/>
                </a:cubicBezTo>
                <a:cubicBezTo>
                  <a:pt x="227" y="75"/>
                  <a:pt x="227" y="75"/>
                  <a:pt x="227" y="76"/>
                </a:cubicBezTo>
                <a:cubicBezTo>
                  <a:pt x="227" y="75"/>
                  <a:pt x="226" y="75"/>
                  <a:pt x="225" y="74"/>
                </a:cubicBezTo>
                <a:cubicBezTo>
                  <a:pt x="228" y="75"/>
                  <a:pt x="226" y="74"/>
                  <a:pt x="226" y="73"/>
                </a:cubicBezTo>
                <a:cubicBezTo>
                  <a:pt x="225" y="74"/>
                  <a:pt x="225" y="73"/>
                  <a:pt x="224" y="73"/>
                </a:cubicBezTo>
                <a:cubicBezTo>
                  <a:pt x="226" y="73"/>
                  <a:pt x="223" y="73"/>
                  <a:pt x="223" y="73"/>
                </a:cubicBezTo>
                <a:cubicBezTo>
                  <a:pt x="222" y="71"/>
                  <a:pt x="224" y="70"/>
                  <a:pt x="224" y="68"/>
                </a:cubicBezTo>
                <a:cubicBezTo>
                  <a:pt x="227" y="68"/>
                  <a:pt x="230" y="69"/>
                  <a:pt x="231" y="69"/>
                </a:cubicBezTo>
                <a:cubicBezTo>
                  <a:pt x="229" y="67"/>
                  <a:pt x="231" y="67"/>
                  <a:pt x="228" y="65"/>
                </a:cubicBezTo>
                <a:cubicBezTo>
                  <a:pt x="229" y="65"/>
                  <a:pt x="230" y="65"/>
                  <a:pt x="230" y="65"/>
                </a:cubicBezTo>
                <a:cubicBezTo>
                  <a:pt x="229" y="65"/>
                  <a:pt x="230" y="65"/>
                  <a:pt x="230" y="65"/>
                </a:cubicBezTo>
                <a:cubicBezTo>
                  <a:pt x="227" y="64"/>
                  <a:pt x="232" y="65"/>
                  <a:pt x="230" y="64"/>
                </a:cubicBezTo>
                <a:cubicBezTo>
                  <a:pt x="230" y="64"/>
                  <a:pt x="229" y="64"/>
                  <a:pt x="229" y="64"/>
                </a:cubicBezTo>
                <a:cubicBezTo>
                  <a:pt x="229" y="64"/>
                  <a:pt x="228" y="64"/>
                  <a:pt x="228" y="64"/>
                </a:cubicBezTo>
                <a:cubicBezTo>
                  <a:pt x="230" y="64"/>
                  <a:pt x="229" y="64"/>
                  <a:pt x="229" y="64"/>
                </a:cubicBezTo>
                <a:cubicBezTo>
                  <a:pt x="229" y="64"/>
                  <a:pt x="230" y="64"/>
                  <a:pt x="230" y="64"/>
                </a:cubicBezTo>
                <a:cubicBezTo>
                  <a:pt x="227" y="63"/>
                  <a:pt x="228" y="64"/>
                  <a:pt x="227" y="63"/>
                </a:cubicBezTo>
                <a:cubicBezTo>
                  <a:pt x="227" y="63"/>
                  <a:pt x="226" y="63"/>
                  <a:pt x="225" y="62"/>
                </a:cubicBezTo>
                <a:cubicBezTo>
                  <a:pt x="226" y="62"/>
                  <a:pt x="226" y="63"/>
                  <a:pt x="227" y="63"/>
                </a:cubicBezTo>
                <a:cubicBezTo>
                  <a:pt x="227" y="63"/>
                  <a:pt x="225" y="62"/>
                  <a:pt x="226" y="62"/>
                </a:cubicBezTo>
                <a:cubicBezTo>
                  <a:pt x="227" y="63"/>
                  <a:pt x="227" y="62"/>
                  <a:pt x="228" y="62"/>
                </a:cubicBezTo>
                <a:cubicBezTo>
                  <a:pt x="227" y="62"/>
                  <a:pt x="229" y="62"/>
                  <a:pt x="230" y="63"/>
                </a:cubicBezTo>
                <a:cubicBezTo>
                  <a:pt x="230" y="63"/>
                  <a:pt x="232" y="63"/>
                  <a:pt x="231" y="62"/>
                </a:cubicBezTo>
                <a:cubicBezTo>
                  <a:pt x="230" y="62"/>
                  <a:pt x="228" y="62"/>
                  <a:pt x="226" y="62"/>
                </a:cubicBezTo>
                <a:cubicBezTo>
                  <a:pt x="228" y="62"/>
                  <a:pt x="228" y="62"/>
                  <a:pt x="230" y="62"/>
                </a:cubicBezTo>
                <a:cubicBezTo>
                  <a:pt x="230" y="62"/>
                  <a:pt x="230" y="62"/>
                  <a:pt x="232" y="62"/>
                </a:cubicBezTo>
                <a:cubicBezTo>
                  <a:pt x="229" y="62"/>
                  <a:pt x="231" y="62"/>
                  <a:pt x="230" y="61"/>
                </a:cubicBezTo>
                <a:cubicBezTo>
                  <a:pt x="230" y="61"/>
                  <a:pt x="228" y="61"/>
                  <a:pt x="227" y="61"/>
                </a:cubicBezTo>
                <a:cubicBezTo>
                  <a:pt x="230" y="62"/>
                  <a:pt x="230" y="61"/>
                  <a:pt x="230" y="61"/>
                </a:cubicBezTo>
                <a:cubicBezTo>
                  <a:pt x="232" y="62"/>
                  <a:pt x="232" y="61"/>
                  <a:pt x="234" y="62"/>
                </a:cubicBezTo>
                <a:cubicBezTo>
                  <a:pt x="234" y="62"/>
                  <a:pt x="234" y="61"/>
                  <a:pt x="232" y="61"/>
                </a:cubicBezTo>
                <a:cubicBezTo>
                  <a:pt x="232" y="61"/>
                  <a:pt x="233" y="62"/>
                  <a:pt x="232" y="61"/>
                </a:cubicBezTo>
                <a:cubicBezTo>
                  <a:pt x="231" y="61"/>
                  <a:pt x="233" y="61"/>
                  <a:pt x="234" y="62"/>
                </a:cubicBezTo>
                <a:cubicBezTo>
                  <a:pt x="234" y="61"/>
                  <a:pt x="234" y="61"/>
                  <a:pt x="234" y="61"/>
                </a:cubicBezTo>
                <a:cubicBezTo>
                  <a:pt x="231" y="60"/>
                  <a:pt x="234" y="61"/>
                  <a:pt x="232" y="60"/>
                </a:cubicBezTo>
                <a:cubicBezTo>
                  <a:pt x="235" y="60"/>
                  <a:pt x="232" y="60"/>
                  <a:pt x="232" y="60"/>
                </a:cubicBezTo>
                <a:cubicBezTo>
                  <a:pt x="233" y="60"/>
                  <a:pt x="233" y="60"/>
                  <a:pt x="235" y="60"/>
                </a:cubicBezTo>
                <a:cubicBezTo>
                  <a:pt x="234" y="60"/>
                  <a:pt x="234" y="59"/>
                  <a:pt x="233" y="59"/>
                </a:cubicBezTo>
                <a:cubicBezTo>
                  <a:pt x="231" y="59"/>
                  <a:pt x="234" y="59"/>
                  <a:pt x="232" y="59"/>
                </a:cubicBezTo>
                <a:cubicBezTo>
                  <a:pt x="231" y="59"/>
                  <a:pt x="232" y="59"/>
                  <a:pt x="232" y="59"/>
                </a:cubicBezTo>
                <a:cubicBezTo>
                  <a:pt x="233" y="59"/>
                  <a:pt x="236" y="60"/>
                  <a:pt x="234" y="59"/>
                </a:cubicBezTo>
                <a:cubicBezTo>
                  <a:pt x="234" y="59"/>
                  <a:pt x="231" y="59"/>
                  <a:pt x="231" y="58"/>
                </a:cubicBezTo>
                <a:cubicBezTo>
                  <a:pt x="232" y="58"/>
                  <a:pt x="232" y="58"/>
                  <a:pt x="233" y="58"/>
                </a:cubicBezTo>
                <a:cubicBezTo>
                  <a:pt x="233" y="59"/>
                  <a:pt x="233" y="59"/>
                  <a:pt x="234" y="59"/>
                </a:cubicBezTo>
                <a:cubicBezTo>
                  <a:pt x="234" y="58"/>
                  <a:pt x="232" y="58"/>
                  <a:pt x="234" y="58"/>
                </a:cubicBezTo>
                <a:cubicBezTo>
                  <a:pt x="233" y="58"/>
                  <a:pt x="229" y="57"/>
                  <a:pt x="229" y="57"/>
                </a:cubicBezTo>
                <a:cubicBezTo>
                  <a:pt x="229" y="57"/>
                  <a:pt x="230" y="57"/>
                  <a:pt x="231" y="57"/>
                </a:cubicBezTo>
                <a:cubicBezTo>
                  <a:pt x="232" y="57"/>
                  <a:pt x="229" y="57"/>
                  <a:pt x="231" y="57"/>
                </a:cubicBezTo>
                <a:cubicBezTo>
                  <a:pt x="231" y="57"/>
                  <a:pt x="232" y="57"/>
                  <a:pt x="232" y="57"/>
                </a:cubicBezTo>
                <a:cubicBezTo>
                  <a:pt x="232" y="57"/>
                  <a:pt x="232" y="57"/>
                  <a:pt x="233" y="57"/>
                </a:cubicBezTo>
                <a:cubicBezTo>
                  <a:pt x="232" y="57"/>
                  <a:pt x="232" y="57"/>
                  <a:pt x="231" y="57"/>
                </a:cubicBezTo>
                <a:cubicBezTo>
                  <a:pt x="232" y="57"/>
                  <a:pt x="233" y="57"/>
                  <a:pt x="233" y="57"/>
                </a:cubicBezTo>
                <a:cubicBezTo>
                  <a:pt x="233" y="56"/>
                  <a:pt x="232" y="56"/>
                  <a:pt x="234" y="56"/>
                </a:cubicBezTo>
                <a:cubicBezTo>
                  <a:pt x="231" y="55"/>
                  <a:pt x="234" y="55"/>
                  <a:pt x="231" y="54"/>
                </a:cubicBezTo>
                <a:cubicBezTo>
                  <a:pt x="231" y="54"/>
                  <a:pt x="231" y="55"/>
                  <a:pt x="230" y="54"/>
                </a:cubicBezTo>
                <a:cubicBezTo>
                  <a:pt x="229" y="54"/>
                  <a:pt x="229" y="54"/>
                  <a:pt x="228" y="54"/>
                </a:cubicBezTo>
                <a:cubicBezTo>
                  <a:pt x="229" y="54"/>
                  <a:pt x="231" y="54"/>
                  <a:pt x="232" y="54"/>
                </a:cubicBezTo>
                <a:cubicBezTo>
                  <a:pt x="229" y="54"/>
                  <a:pt x="231" y="54"/>
                  <a:pt x="232" y="54"/>
                </a:cubicBezTo>
                <a:cubicBezTo>
                  <a:pt x="231" y="54"/>
                  <a:pt x="231" y="53"/>
                  <a:pt x="229" y="53"/>
                </a:cubicBezTo>
                <a:cubicBezTo>
                  <a:pt x="232" y="53"/>
                  <a:pt x="230" y="52"/>
                  <a:pt x="236" y="52"/>
                </a:cubicBezTo>
                <a:cubicBezTo>
                  <a:pt x="235" y="51"/>
                  <a:pt x="232" y="50"/>
                  <a:pt x="234" y="50"/>
                </a:cubicBezTo>
                <a:cubicBezTo>
                  <a:pt x="231" y="50"/>
                  <a:pt x="234" y="50"/>
                  <a:pt x="234" y="50"/>
                </a:cubicBezTo>
                <a:cubicBezTo>
                  <a:pt x="233" y="49"/>
                  <a:pt x="232" y="49"/>
                  <a:pt x="232" y="49"/>
                </a:cubicBezTo>
                <a:cubicBezTo>
                  <a:pt x="233" y="49"/>
                  <a:pt x="233" y="49"/>
                  <a:pt x="234" y="49"/>
                </a:cubicBezTo>
                <a:cubicBezTo>
                  <a:pt x="233" y="49"/>
                  <a:pt x="232" y="47"/>
                  <a:pt x="233" y="47"/>
                </a:cubicBezTo>
                <a:cubicBezTo>
                  <a:pt x="233" y="47"/>
                  <a:pt x="232" y="47"/>
                  <a:pt x="231" y="47"/>
                </a:cubicBezTo>
                <a:cubicBezTo>
                  <a:pt x="232" y="46"/>
                  <a:pt x="232" y="46"/>
                  <a:pt x="231" y="46"/>
                </a:cubicBezTo>
                <a:cubicBezTo>
                  <a:pt x="231" y="45"/>
                  <a:pt x="231" y="45"/>
                  <a:pt x="232" y="45"/>
                </a:cubicBezTo>
                <a:cubicBezTo>
                  <a:pt x="229" y="45"/>
                  <a:pt x="229" y="45"/>
                  <a:pt x="228" y="44"/>
                </a:cubicBezTo>
                <a:cubicBezTo>
                  <a:pt x="230" y="44"/>
                  <a:pt x="228" y="44"/>
                  <a:pt x="231" y="44"/>
                </a:cubicBezTo>
                <a:cubicBezTo>
                  <a:pt x="230" y="44"/>
                  <a:pt x="231" y="43"/>
                  <a:pt x="229" y="43"/>
                </a:cubicBezTo>
                <a:cubicBezTo>
                  <a:pt x="230" y="42"/>
                  <a:pt x="230" y="42"/>
                  <a:pt x="231" y="42"/>
                </a:cubicBezTo>
                <a:cubicBezTo>
                  <a:pt x="231" y="43"/>
                  <a:pt x="232" y="44"/>
                  <a:pt x="232" y="44"/>
                </a:cubicBezTo>
                <a:cubicBezTo>
                  <a:pt x="230" y="42"/>
                  <a:pt x="232" y="44"/>
                  <a:pt x="231" y="42"/>
                </a:cubicBezTo>
                <a:cubicBezTo>
                  <a:pt x="233" y="46"/>
                  <a:pt x="232" y="43"/>
                  <a:pt x="232" y="44"/>
                </a:cubicBezTo>
                <a:cubicBezTo>
                  <a:pt x="232" y="43"/>
                  <a:pt x="231" y="42"/>
                  <a:pt x="231" y="42"/>
                </a:cubicBezTo>
                <a:cubicBezTo>
                  <a:pt x="231" y="42"/>
                  <a:pt x="232" y="43"/>
                  <a:pt x="232" y="43"/>
                </a:cubicBezTo>
                <a:cubicBezTo>
                  <a:pt x="232" y="44"/>
                  <a:pt x="233" y="45"/>
                  <a:pt x="233" y="45"/>
                </a:cubicBezTo>
                <a:cubicBezTo>
                  <a:pt x="233" y="44"/>
                  <a:pt x="233" y="45"/>
                  <a:pt x="232" y="44"/>
                </a:cubicBezTo>
                <a:cubicBezTo>
                  <a:pt x="233" y="45"/>
                  <a:pt x="231" y="42"/>
                  <a:pt x="231" y="42"/>
                </a:cubicBezTo>
                <a:cubicBezTo>
                  <a:pt x="232" y="43"/>
                  <a:pt x="232" y="44"/>
                  <a:pt x="233" y="45"/>
                </a:cubicBezTo>
                <a:cubicBezTo>
                  <a:pt x="232" y="44"/>
                  <a:pt x="233" y="46"/>
                  <a:pt x="233" y="45"/>
                </a:cubicBezTo>
                <a:cubicBezTo>
                  <a:pt x="232" y="43"/>
                  <a:pt x="232" y="43"/>
                  <a:pt x="233" y="44"/>
                </a:cubicBezTo>
                <a:cubicBezTo>
                  <a:pt x="233" y="45"/>
                  <a:pt x="232" y="43"/>
                  <a:pt x="233" y="45"/>
                </a:cubicBezTo>
                <a:cubicBezTo>
                  <a:pt x="233" y="45"/>
                  <a:pt x="233" y="45"/>
                  <a:pt x="233" y="44"/>
                </a:cubicBezTo>
                <a:cubicBezTo>
                  <a:pt x="233" y="44"/>
                  <a:pt x="232" y="43"/>
                  <a:pt x="232" y="42"/>
                </a:cubicBezTo>
                <a:cubicBezTo>
                  <a:pt x="233" y="44"/>
                  <a:pt x="231" y="41"/>
                  <a:pt x="232" y="43"/>
                </a:cubicBezTo>
                <a:cubicBezTo>
                  <a:pt x="231" y="41"/>
                  <a:pt x="232" y="43"/>
                  <a:pt x="232" y="43"/>
                </a:cubicBezTo>
                <a:cubicBezTo>
                  <a:pt x="231" y="41"/>
                  <a:pt x="232" y="43"/>
                  <a:pt x="231" y="41"/>
                </a:cubicBezTo>
                <a:cubicBezTo>
                  <a:pt x="231" y="41"/>
                  <a:pt x="231" y="41"/>
                  <a:pt x="232" y="40"/>
                </a:cubicBezTo>
                <a:cubicBezTo>
                  <a:pt x="232" y="40"/>
                  <a:pt x="232" y="40"/>
                  <a:pt x="233" y="42"/>
                </a:cubicBezTo>
                <a:cubicBezTo>
                  <a:pt x="232" y="39"/>
                  <a:pt x="233" y="42"/>
                  <a:pt x="233" y="40"/>
                </a:cubicBezTo>
                <a:cubicBezTo>
                  <a:pt x="233" y="41"/>
                  <a:pt x="233" y="41"/>
                  <a:pt x="233" y="42"/>
                </a:cubicBezTo>
                <a:cubicBezTo>
                  <a:pt x="233" y="42"/>
                  <a:pt x="233" y="41"/>
                  <a:pt x="233" y="42"/>
                </a:cubicBezTo>
                <a:cubicBezTo>
                  <a:pt x="233" y="43"/>
                  <a:pt x="234" y="44"/>
                  <a:pt x="234" y="45"/>
                </a:cubicBezTo>
                <a:cubicBezTo>
                  <a:pt x="234" y="44"/>
                  <a:pt x="234" y="44"/>
                  <a:pt x="234" y="43"/>
                </a:cubicBezTo>
                <a:cubicBezTo>
                  <a:pt x="234" y="43"/>
                  <a:pt x="233" y="42"/>
                  <a:pt x="233" y="42"/>
                </a:cubicBezTo>
                <a:cubicBezTo>
                  <a:pt x="234" y="43"/>
                  <a:pt x="234" y="43"/>
                  <a:pt x="233" y="41"/>
                </a:cubicBezTo>
                <a:cubicBezTo>
                  <a:pt x="234" y="41"/>
                  <a:pt x="234" y="41"/>
                  <a:pt x="234" y="42"/>
                </a:cubicBezTo>
                <a:cubicBezTo>
                  <a:pt x="234" y="42"/>
                  <a:pt x="234" y="42"/>
                  <a:pt x="234" y="43"/>
                </a:cubicBezTo>
                <a:cubicBezTo>
                  <a:pt x="234" y="43"/>
                  <a:pt x="233" y="40"/>
                  <a:pt x="233" y="40"/>
                </a:cubicBezTo>
                <a:cubicBezTo>
                  <a:pt x="234" y="41"/>
                  <a:pt x="234" y="43"/>
                  <a:pt x="234" y="43"/>
                </a:cubicBezTo>
                <a:cubicBezTo>
                  <a:pt x="234" y="42"/>
                  <a:pt x="234" y="41"/>
                  <a:pt x="233" y="40"/>
                </a:cubicBezTo>
                <a:cubicBezTo>
                  <a:pt x="234" y="42"/>
                  <a:pt x="234" y="43"/>
                  <a:pt x="234" y="44"/>
                </a:cubicBezTo>
                <a:cubicBezTo>
                  <a:pt x="234" y="43"/>
                  <a:pt x="235" y="47"/>
                  <a:pt x="234" y="44"/>
                </a:cubicBezTo>
                <a:cubicBezTo>
                  <a:pt x="235" y="47"/>
                  <a:pt x="234" y="39"/>
                  <a:pt x="234" y="41"/>
                </a:cubicBezTo>
                <a:cubicBezTo>
                  <a:pt x="235" y="44"/>
                  <a:pt x="234" y="41"/>
                  <a:pt x="234" y="42"/>
                </a:cubicBezTo>
                <a:cubicBezTo>
                  <a:pt x="235" y="43"/>
                  <a:pt x="235" y="43"/>
                  <a:pt x="234" y="42"/>
                </a:cubicBezTo>
                <a:cubicBezTo>
                  <a:pt x="235" y="43"/>
                  <a:pt x="235" y="43"/>
                  <a:pt x="235" y="44"/>
                </a:cubicBezTo>
                <a:cubicBezTo>
                  <a:pt x="235" y="42"/>
                  <a:pt x="235" y="45"/>
                  <a:pt x="235" y="41"/>
                </a:cubicBezTo>
                <a:cubicBezTo>
                  <a:pt x="235" y="41"/>
                  <a:pt x="235" y="42"/>
                  <a:pt x="235" y="41"/>
                </a:cubicBezTo>
                <a:cubicBezTo>
                  <a:pt x="235" y="41"/>
                  <a:pt x="235" y="41"/>
                  <a:pt x="235" y="40"/>
                </a:cubicBezTo>
                <a:cubicBezTo>
                  <a:pt x="235" y="41"/>
                  <a:pt x="235" y="42"/>
                  <a:pt x="235" y="43"/>
                </a:cubicBezTo>
                <a:cubicBezTo>
                  <a:pt x="235" y="42"/>
                  <a:pt x="235" y="44"/>
                  <a:pt x="235" y="43"/>
                </a:cubicBezTo>
                <a:cubicBezTo>
                  <a:pt x="235" y="43"/>
                  <a:pt x="235" y="42"/>
                  <a:pt x="235" y="42"/>
                </a:cubicBezTo>
                <a:cubicBezTo>
                  <a:pt x="235" y="42"/>
                  <a:pt x="235" y="42"/>
                  <a:pt x="235" y="41"/>
                </a:cubicBezTo>
                <a:cubicBezTo>
                  <a:pt x="235" y="41"/>
                  <a:pt x="235" y="42"/>
                  <a:pt x="235" y="42"/>
                </a:cubicBezTo>
                <a:cubicBezTo>
                  <a:pt x="235" y="42"/>
                  <a:pt x="235" y="40"/>
                  <a:pt x="235" y="40"/>
                </a:cubicBezTo>
                <a:cubicBezTo>
                  <a:pt x="235" y="42"/>
                  <a:pt x="235" y="38"/>
                  <a:pt x="235" y="42"/>
                </a:cubicBezTo>
                <a:cubicBezTo>
                  <a:pt x="235" y="39"/>
                  <a:pt x="235" y="38"/>
                  <a:pt x="235" y="38"/>
                </a:cubicBezTo>
                <a:cubicBezTo>
                  <a:pt x="235" y="41"/>
                  <a:pt x="235" y="37"/>
                  <a:pt x="235" y="39"/>
                </a:cubicBezTo>
                <a:cubicBezTo>
                  <a:pt x="235" y="39"/>
                  <a:pt x="235" y="40"/>
                  <a:pt x="235" y="40"/>
                </a:cubicBezTo>
                <a:cubicBezTo>
                  <a:pt x="235" y="39"/>
                  <a:pt x="235" y="39"/>
                  <a:pt x="234" y="38"/>
                </a:cubicBezTo>
                <a:cubicBezTo>
                  <a:pt x="234" y="36"/>
                  <a:pt x="235" y="37"/>
                  <a:pt x="235" y="36"/>
                </a:cubicBezTo>
                <a:cubicBezTo>
                  <a:pt x="235" y="41"/>
                  <a:pt x="235" y="37"/>
                  <a:pt x="235" y="40"/>
                </a:cubicBezTo>
                <a:cubicBezTo>
                  <a:pt x="235" y="40"/>
                  <a:pt x="235" y="40"/>
                  <a:pt x="235" y="41"/>
                </a:cubicBezTo>
                <a:cubicBezTo>
                  <a:pt x="235" y="41"/>
                  <a:pt x="235" y="41"/>
                  <a:pt x="235" y="42"/>
                </a:cubicBezTo>
                <a:cubicBezTo>
                  <a:pt x="235" y="42"/>
                  <a:pt x="236" y="42"/>
                  <a:pt x="235" y="42"/>
                </a:cubicBezTo>
                <a:cubicBezTo>
                  <a:pt x="235" y="41"/>
                  <a:pt x="235" y="39"/>
                  <a:pt x="235" y="38"/>
                </a:cubicBezTo>
                <a:cubicBezTo>
                  <a:pt x="235" y="39"/>
                  <a:pt x="235" y="38"/>
                  <a:pt x="235" y="36"/>
                </a:cubicBezTo>
                <a:cubicBezTo>
                  <a:pt x="236" y="40"/>
                  <a:pt x="235" y="35"/>
                  <a:pt x="236" y="38"/>
                </a:cubicBezTo>
                <a:cubicBezTo>
                  <a:pt x="236" y="37"/>
                  <a:pt x="235" y="38"/>
                  <a:pt x="235" y="39"/>
                </a:cubicBezTo>
                <a:cubicBezTo>
                  <a:pt x="236" y="40"/>
                  <a:pt x="236" y="39"/>
                  <a:pt x="236" y="37"/>
                </a:cubicBezTo>
                <a:cubicBezTo>
                  <a:pt x="236" y="38"/>
                  <a:pt x="236" y="39"/>
                  <a:pt x="236" y="40"/>
                </a:cubicBezTo>
                <a:cubicBezTo>
                  <a:pt x="236" y="37"/>
                  <a:pt x="236" y="38"/>
                  <a:pt x="236" y="38"/>
                </a:cubicBezTo>
                <a:cubicBezTo>
                  <a:pt x="236" y="37"/>
                  <a:pt x="236" y="35"/>
                  <a:pt x="236" y="35"/>
                </a:cubicBezTo>
                <a:close/>
                <a:moveTo>
                  <a:pt x="239" y="45"/>
                </a:moveTo>
                <a:cubicBezTo>
                  <a:pt x="239" y="45"/>
                  <a:pt x="239" y="45"/>
                  <a:pt x="239" y="45"/>
                </a:cubicBezTo>
                <a:cubicBezTo>
                  <a:pt x="239" y="45"/>
                  <a:pt x="239" y="45"/>
                  <a:pt x="239" y="45"/>
                </a:cubicBezTo>
                <a:cubicBezTo>
                  <a:pt x="239" y="45"/>
                  <a:pt x="239" y="45"/>
                  <a:pt x="239" y="45"/>
                </a:cubicBezTo>
                <a:close/>
                <a:moveTo>
                  <a:pt x="79" y="77"/>
                </a:moveTo>
                <a:cubicBezTo>
                  <a:pt x="78" y="77"/>
                  <a:pt x="77" y="76"/>
                  <a:pt x="76" y="75"/>
                </a:cubicBezTo>
                <a:cubicBezTo>
                  <a:pt x="76" y="75"/>
                  <a:pt x="75" y="74"/>
                  <a:pt x="75" y="74"/>
                </a:cubicBezTo>
                <a:cubicBezTo>
                  <a:pt x="76" y="75"/>
                  <a:pt x="76" y="75"/>
                  <a:pt x="76" y="75"/>
                </a:cubicBezTo>
                <a:cubicBezTo>
                  <a:pt x="77" y="75"/>
                  <a:pt x="77" y="75"/>
                  <a:pt x="79" y="77"/>
                </a:cubicBezTo>
                <a:close/>
                <a:moveTo>
                  <a:pt x="80" y="71"/>
                </a:moveTo>
                <a:cubicBezTo>
                  <a:pt x="82" y="72"/>
                  <a:pt x="77" y="70"/>
                  <a:pt x="76" y="69"/>
                </a:cubicBezTo>
                <a:cubicBezTo>
                  <a:pt x="77" y="69"/>
                  <a:pt x="79" y="71"/>
                  <a:pt x="80" y="71"/>
                </a:cubicBezTo>
                <a:close/>
                <a:moveTo>
                  <a:pt x="115" y="69"/>
                </a:moveTo>
                <a:cubicBezTo>
                  <a:pt x="115" y="69"/>
                  <a:pt x="114" y="69"/>
                  <a:pt x="114" y="69"/>
                </a:cubicBezTo>
                <a:cubicBezTo>
                  <a:pt x="114" y="71"/>
                  <a:pt x="114" y="70"/>
                  <a:pt x="114" y="73"/>
                </a:cubicBezTo>
                <a:cubicBezTo>
                  <a:pt x="114" y="72"/>
                  <a:pt x="114" y="71"/>
                  <a:pt x="114" y="69"/>
                </a:cubicBezTo>
                <a:cubicBezTo>
                  <a:pt x="114" y="69"/>
                  <a:pt x="114" y="69"/>
                  <a:pt x="115" y="69"/>
                </a:cubicBezTo>
                <a:close/>
                <a:moveTo>
                  <a:pt x="124" y="68"/>
                </a:moveTo>
                <a:cubicBezTo>
                  <a:pt x="124" y="69"/>
                  <a:pt x="123" y="71"/>
                  <a:pt x="123" y="72"/>
                </a:cubicBezTo>
                <a:cubicBezTo>
                  <a:pt x="122" y="75"/>
                  <a:pt x="123" y="69"/>
                  <a:pt x="124" y="68"/>
                </a:cubicBezTo>
                <a:close/>
                <a:moveTo>
                  <a:pt x="80" y="65"/>
                </a:moveTo>
                <a:cubicBezTo>
                  <a:pt x="80" y="65"/>
                  <a:pt x="80" y="65"/>
                  <a:pt x="80" y="65"/>
                </a:cubicBezTo>
                <a:cubicBezTo>
                  <a:pt x="80" y="65"/>
                  <a:pt x="80" y="65"/>
                  <a:pt x="80" y="65"/>
                </a:cubicBezTo>
                <a:cubicBezTo>
                  <a:pt x="80" y="65"/>
                  <a:pt x="80" y="65"/>
                  <a:pt x="80" y="65"/>
                </a:cubicBezTo>
                <a:close/>
                <a:moveTo>
                  <a:pt x="176" y="79"/>
                </a:moveTo>
                <a:cubicBezTo>
                  <a:pt x="176" y="79"/>
                  <a:pt x="176" y="80"/>
                  <a:pt x="177" y="80"/>
                </a:cubicBezTo>
                <a:cubicBezTo>
                  <a:pt x="176" y="81"/>
                  <a:pt x="176" y="82"/>
                  <a:pt x="175" y="82"/>
                </a:cubicBezTo>
                <a:cubicBezTo>
                  <a:pt x="175" y="81"/>
                  <a:pt x="176" y="80"/>
                  <a:pt x="175" y="80"/>
                </a:cubicBezTo>
                <a:cubicBezTo>
                  <a:pt x="176" y="78"/>
                  <a:pt x="176" y="81"/>
                  <a:pt x="176" y="81"/>
                </a:cubicBezTo>
                <a:cubicBezTo>
                  <a:pt x="176" y="81"/>
                  <a:pt x="176" y="80"/>
                  <a:pt x="176" y="79"/>
                </a:cubicBezTo>
                <a:close/>
                <a:moveTo>
                  <a:pt x="173" y="80"/>
                </a:moveTo>
                <a:cubicBezTo>
                  <a:pt x="173" y="79"/>
                  <a:pt x="172" y="80"/>
                  <a:pt x="172" y="80"/>
                </a:cubicBezTo>
                <a:cubicBezTo>
                  <a:pt x="172" y="79"/>
                  <a:pt x="172" y="79"/>
                  <a:pt x="172" y="77"/>
                </a:cubicBezTo>
                <a:cubicBezTo>
                  <a:pt x="173" y="78"/>
                  <a:pt x="173" y="78"/>
                  <a:pt x="173" y="80"/>
                </a:cubicBezTo>
                <a:close/>
                <a:moveTo>
                  <a:pt x="174" y="80"/>
                </a:moveTo>
                <a:cubicBezTo>
                  <a:pt x="174" y="79"/>
                  <a:pt x="174" y="81"/>
                  <a:pt x="174" y="83"/>
                </a:cubicBezTo>
                <a:cubicBezTo>
                  <a:pt x="173" y="83"/>
                  <a:pt x="173" y="83"/>
                  <a:pt x="173" y="83"/>
                </a:cubicBezTo>
                <a:cubicBezTo>
                  <a:pt x="173" y="82"/>
                  <a:pt x="173" y="82"/>
                  <a:pt x="174" y="82"/>
                </a:cubicBezTo>
                <a:cubicBezTo>
                  <a:pt x="174" y="81"/>
                  <a:pt x="174" y="80"/>
                  <a:pt x="174" y="80"/>
                </a:cubicBezTo>
                <a:close/>
                <a:moveTo>
                  <a:pt x="212" y="84"/>
                </a:moveTo>
                <a:cubicBezTo>
                  <a:pt x="212" y="85"/>
                  <a:pt x="212" y="85"/>
                  <a:pt x="212" y="85"/>
                </a:cubicBezTo>
                <a:cubicBezTo>
                  <a:pt x="212" y="86"/>
                  <a:pt x="213" y="86"/>
                  <a:pt x="214" y="87"/>
                </a:cubicBezTo>
                <a:cubicBezTo>
                  <a:pt x="213" y="87"/>
                  <a:pt x="213" y="86"/>
                  <a:pt x="212" y="86"/>
                </a:cubicBezTo>
                <a:cubicBezTo>
                  <a:pt x="212" y="86"/>
                  <a:pt x="212" y="86"/>
                  <a:pt x="212" y="86"/>
                </a:cubicBezTo>
                <a:cubicBezTo>
                  <a:pt x="212" y="85"/>
                  <a:pt x="212" y="85"/>
                  <a:pt x="212" y="84"/>
                </a:cubicBezTo>
                <a:cubicBezTo>
                  <a:pt x="212" y="84"/>
                  <a:pt x="212" y="84"/>
                  <a:pt x="212" y="84"/>
                </a:cubicBezTo>
                <a:close/>
                <a:moveTo>
                  <a:pt x="212" y="84"/>
                </a:moveTo>
                <a:cubicBezTo>
                  <a:pt x="212" y="84"/>
                  <a:pt x="212" y="84"/>
                  <a:pt x="212" y="84"/>
                </a:cubicBezTo>
                <a:cubicBezTo>
                  <a:pt x="212" y="84"/>
                  <a:pt x="212" y="84"/>
                  <a:pt x="212" y="84"/>
                </a:cubicBezTo>
                <a:cubicBezTo>
                  <a:pt x="212" y="84"/>
                  <a:pt x="212" y="84"/>
                  <a:pt x="212" y="84"/>
                </a:cubicBezTo>
                <a:close/>
                <a:moveTo>
                  <a:pt x="218" y="86"/>
                </a:moveTo>
                <a:cubicBezTo>
                  <a:pt x="221" y="87"/>
                  <a:pt x="215" y="85"/>
                  <a:pt x="215" y="85"/>
                </a:cubicBezTo>
                <a:cubicBezTo>
                  <a:pt x="215" y="85"/>
                  <a:pt x="218" y="86"/>
                  <a:pt x="218" y="86"/>
                </a:cubicBezTo>
                <a:close/>
                <a:moveTo>
                  <a:pt x="214" y="85"/>
                </a:moveTo>
                <a:cubicBezTo>
                  <a:pt x="214" y="85"/>
                  <a:pt x="213" y="85"/>
                  <a:pt x="213" y="85"/>
                </a:cubicBezTo>
                <a:cubicBezTo>
                  <a:pt x="214" y="85"/>
                  <a:pt x="212" y="85"/>
                  <a:pt x="212" y="85"/>
                </a:cubicBezTo>
                <a:cubicBezTo>
                  <a:pt x="214" y="86"/>
                  <a:pt x="214" y="86"/>
                  <a:pt x="214" y="86"/>
                </a:cubicBezTo>
                <a:cubicBezTo>
                  <a:pt x="214" y="86"/>
                  <a:pt x="214" y="86"/>
                  <a:pt x="212" y="85"/>
                </a:cubicBezTo>
                <a:cubicBezTo>
                  <a:pt x="212" y="85"/>
                  <a:pt x="212" y="85"/>
                  <a:pt x="212" y="85"/>
                </a:cubicBezTo>
                <a:cubicBezTo>
                  <a:pt x="212" y="85"/>
                  <a:pt x="212" y="85"/>
                  <a:pt x="212" y="85"/>
                </a:cubicBezTo>
                <a:cubicBezTo>
                  <a:pt x="213" y="85"/>
                  <a:pt x="213" y="85"/>
                  <a:pt x="213" y="85"/>
                </a:cubicBezTo>
                <a:cubicBezTo>
                  <a:pt x="213" y="85"/>
                  <a:pt x="214" y="85"/>
                  <a:pt x="214" y="85"/>
                </a:cubicBezTo>
                <a:cubicBezTo>
                  <a:pt x="213" y="85"/>
                  <a:pt x="216" y="86"/>
                  <a:pt x="214" y="85"/>
                </a:cubicBezTo>
                <a:close/>
                <a:moveTo>
                  <a:pt x="220" y="91"/>
                </a:moveTo>
                <a:cubicBezTo>
                  <a:pt x="219" y="91"/>
                  <a:pt x="217" y="90"/>
                  <a:pt x="216" y="90"/>
                </a:cubicBezTo>
                <a:cubicBezTo>
                  <a:pt x="216" y="90"/>
                  <a:pt x="215" y="90"/>
                  <a:pt x="215" y="90"/>
                </a:cubicBezTo>
                <a:cubicBezTo>
                  <a:pt x="216" y="90"/>
                  <a:pt x="216" y="90"/>
                  <a:pt x="216" y="90"/>
                </a:cubicBezTo>
                <a:cubicBezTo>
                  <a:pt x="217" y="90"/>
                  <a:pt x="217" y="90"/>
                  <a:pt x="220" y="91"/>
                </a:cubicBezTo>
                <a:close/>
                <a:moveTo>
                  <a:pt x="223" y="60"/>
                </a:moveTo>
                <a:cubicBezTo>
                  <a:pt x="223" y="60"/>
                  <a:pt x="224" y="60"/>
                  <a:pt x="225" y="60"/>
                </a:cubicBezTo>
                <a:cubicBezTo>
                  <a:pt x="224" y="60"/>
                  <a:pt x="226" y="61"/>
                  <a:pt x="225" y="61"/>
                </a:cubicBezTo>
                <a:cubicBezTo>
                  <a:pt x="224" y="61"/>
                  <a:pt x="224" y="60"/>
                  <a:pt x="223" y="60"/>
                </a:cubicBezTo>
                <a:close/>
                <a:moveTo>
                  <a:pt x="225" y="60"/>
                </a:moveTo>
                <a:cubicBezTo>
                  <a:pt x="225" y="59"/>
                  <a:pt x="226" y="60"/>
                  <a:pt x="228" y="60"/>
                </a:cubicBezTo>
                <a:cubicBezTo>
                  <a:pt x="228" y="61"/>
                  <a:pt x="228" y="61"/>
                  <a:pt x="228" y="61"/>
                </a:cubicBezTo>
                <a:cubicBezTo>
                  <a:pt x="227" y="60"/>
                  <a:pt x="227" y="60"/>
                  <a:pt x="227" y="60"/>
                </a:cubicBezTo>
                <a:cubicBezTo>
                  <a:pt x="226" y="60"/>
                  <a:pt x="226" y="60"/>
                  <a:pt x="225" y="60"/>
                </a:cubicBezTo>
                <a:close/>
                <a:moveTo>
                  <a:pt x="224" y="58"/>
                </a:moveTo>
                <a:cubicBezTo>
                  <a:pt x="225" y="58"/>
                  <a:pt x="225" y="58"/>
                  <a:pt x="225" y="58"/>
                </a:cubicBezTo>
                <a:cubicBezTo>
                  <a:pt x="226" y="59"/>
                  <a:pt x="228" y="59"/>
                  <a:pt x="228" y="59"/>
                </a:cubicBezTo>
                <a:cubicBezTo>
                  <a:pt x="226" y="59"/>
                  <a:pt x="226" y="59"/>
                  <a:pt x="225" y="59"/>
                </a:cubicBezTo>
                <a:cubicBezTo>
                  <a:pt x="223" y="58"/>
                  <a:pt x="226" y="59"/>
                  <a:pt x="226" y="59"/>
                </a:cubicBezTo>
                <a:cubicBezTo>
                  <a:pt x="226" y="59"/>
                  <a:pt x="225" y="59"/>
                  <a:pt x="224" y="58"/>
                </a:cubicBezTo>
                <a:close/>
                <a:moveTo>
                  <a:pt x="232" y="33"/>
                </a:moveTo>
                <a:cubicBezTo>
                  <a:pt x="232" y="33"/>
                  <a:pt x="232" y="33"/>
                  <a:pt x="232" y="33"/>
                </a:cubicBezTo>
                <a:cubicBezTo>
                  <a:pt x="232" y="33"/>
                  <a:pt x="232" y="33"/>
                  <a:pt x="232" y="33"/>
                </a:cubicBezTo>
                <a:cubicBezTo>
                  <a:pt x="232" y="33"/>
                  <a:pt x="232" y="33"/>
                  <a:pt x="232" y="33"/>
                </a:cubicBezTo>
                <a:close/>
                <a:moveTo>
                  <a:pt x="232" y="33"/>
                </a:moveTo>
                <a:cubicBezTo>
                  <a:pt x="232" y="33"/>
                  <a:pt x="232" y="33"/>
                  <a:pt x="232" y="33"/>
                </a:cubicBezTo>
                <a:cubicBezTo>
                  <a:pt x="232" y="33"/>
                  <a:pt x="232" y="33"/>
                  <a:pt x="232" y="33"/>
                </a:cubicBezTo>
                <a:cubicBezTo>
                  <a:pt x="232" y="33"/>
                  <a:pt x="232" y="33"/>
                  <a:pt x="232" y="33"/>
                </a:cubicBezTo>
                <a:cubicBezTo>
                  <a:pt x="232" y="33"/>
                  <a:pt x="232" y="33"/>
                  <a:pt x="232" y="33"/>
                </a:cubicBezTo>
                <a:cubicBezTo>
                  <a:pt x="232" y="33"/>
                  <a:pt x="232" y="33"/>
                  <a:pt x="232" y="33"/>
                </a:cubicBezTo>
                <a:close/>
                <a:moveTo>
                  <a:pt x="230" y="42"/>
                </a:moveTo>
                <a:cubicBezTo>
                  <a:pt x="229" y="42"/>
                  <a:pt x="229" y="41"/>
                  <a:pt x="229" y="41"/>
                </a:cubicBezTo>
                <a:cubicBezTo>
                  <a:pt x="229" y="41"/>
                  <a:pt x="229" y="40"/>
                  <a:pt x="229" y="40"/>
                </a:cubicBezTo>
                <a:cubicBezTo>
                  <a:pt x="229" y="40"/>
                  <a:pt x="229" y="40"/>
                  <a:pt x="230" y="40"/>
                </a:cubicBezTo>
                <a:cubicBezTo>
                  <a:pt x="230" y="40"/>
                  <a:pt x="230" y="40"/>
                  <a:pt x="230" y="41"/>
                </a:cubicBezTo>
                <a:cubicBezTo>
                  <a:pt x="230" y="41"/>
                  <a:pt x="230" y="41"/>
                  <a:pt x="230" y="42"/>
                </a:cubicBezTo>
                <a:close/>
                <a:moveTo>
                  <a:pt x="227" y="40"/>
                </a:moveTo>
                <a:cubicBezTo>
                  <a:pt x="227" y="41"/>
                  <a:pt x="227" y="41"/>
                  <a:pt x="226" y="41"/>
                </a:cubicBezTo>
                <a:cubicBezTo>
                  <a:pt x="226" y="41"/>
                  <a:pt x="227" y="41"/>
                  <a:pt x="227" y="40"/>
                </a:cubicBezTo>
                <a:cubicBezTo>
                  <a:pt x="227" y="40"/>
                  <a:pt x="227" y="40"/>
                  <a:pt x="227" y="40"/>
                </a:cubicBezTo>
                <a:close/>
                <a:moveTo>
                  <a:pt x="235" y="33"/>
                </a:moveTo>
                <a:cubicBezTo>
                  <a:pt x="235" y="34"/>
                  <a:pt x="235" y="36"/>
                  <a:pt x="236" y="37"/>
                </a:cubicBezTo>
                <a:cubicBezTo>
                  <a:pt x="236" y="39"/>
                  <a:pt x="235" y="34"/>
                  <a:pt x="235" y="33"/>
                </a:cubicBezTo>
                <a:close/>
                <a:moveTo>
                  <a:pt x="234" y="35"/>
                </a:moveTo>
                <a:cubicBezTo>
                  <a:pt x="234" y="36"/>
                  <a:pt x="234" y="36"/>
                  <a:pt x="234" y="36"/>
                </a:cubicBezTo>
                <a:cubicBezTo>
                  <a:pt x="234" y="37"/>
                  <a:pt x="234" y="37"/>
                  <a:pt x="234" y="40"/>
                </a:cubicBezTo>
                <a:cubicBezTo>
                  <a:pt x="234" y="39"/>
                  <a:pt x="234" y="37"/>
                  <a:pt x="234" y="36"/>
                </a:cubicBezTo>
                <a:cubicBezTo>
                  <a:pt x="234" y="36"/>
                  <a:pt x="234" y="35"/>
                  <a:pt x="234" y="35"/>
                </a:cubicBezTo>
                <a:close/>
                <a:moveTo>
                  <a:pt x="233" y="34"/>
                </a:moveTo>
                <a:cubicBezTo>
                  <a:pt x="233" y="34"/>
                  <a:pt x="232" y="33"/>
                  <a:pt x="232" y="32"/>
                </a:cubicBezTo>
                <a:cubicBezTo>
                  <a:pt x="232" y="32"/>
                  <a:pt x="232" y="32"/>
                  <a:pt x="232" y="32"/>
                </a:cubicBezTo>
                <a:cubicBezTo>
                  <a:pt x="232" y="33"/>
                  <a:pt x="233" y="33"/>
                  <a:pt x="233" y="34"/>
                </a:cubicBezTo>
                <a:close/>
                <a:moveTo>
                  <a:pt x="209" y="30"/>
                </a:moveTo>
                <a:cubicBezTo>
                  <a:pt x="209" y="30"/>
                  <a:pt x="209" y="30"/>
                  <a:pt x="209" y="30"/>
                </a:cubicBezTo>
                <a:cubicBezTo>
                  <a:pt x="209" y="30"/>
                  <a:pt x="209" y="30"/>
                  <a:pt x="209" y="30"/>
                </a:cubicBezTo>
                <a:cubicBezTo>
                  <a:pt x="209" y="30"/>
                  <a:pt x="209" y="30"/>
                  <a:pt x="209" y="30"/>
                </a:cubicBezTo>
                <a:cubicBezTo>
                  <a:pt x="209" y="30"/>
                  <a:pt x="209" y="30"/>
                  <a:pt x="209" y="30"/>
                </a:cubicBezTo>
                <a:close/>
                <a:moveTo>
                  <a:pt x="185" y="29"/>
                </a:moveTo>
                <a:cubicBezTo>
                  <a:pt x="185" y="28"/>
                  <a:pt x="186" y="28"/>
                  <a:pt x="186" y="27"/>
                </a:cubicBezTo>
                <a:cubicBezTo>
                  <a:pt x="186" y="27"/>
                  <a:pt x="186" y="28"/>
                  <a:pt x="186" y="29"/>
                </a:cubicBezTo>
                <a:cubicBezTo>
                  <a:pt x="186" y="28"/>
                  <a:pt x="186" y="30"/>
                  <a:pt x="185" y="29"/>
                </a:cubicBezTo>
                <a:close/>
                <a:moveTo>
                  <a:pt x="191" y="28"/>
                </a:moveTo>
                <a:cubicBezTo>
                  <a:pt x="191" y="29"/>
                  <a:pt x="191" y="29"/>
                  <a:pt x="191" y="29"/>
                </a:cubicBezTo>
                <a:cubicBezTo>
                  <a:pt x="191" y="31"/>
                  <a:pt x="190" y="32"/>
                  <a:pt x="190" y="32"/>
                </a:cubicBezTo>
                <a:cubicBezTo>
                  <a:pt x="189" y="30"/>
                  <a:pt x="190" y="30"/>
                  <a:pt x="190" y="29"/>
                </a:cubicBezTo>
                <a:cubicBezTo>
                  <a:pt x="190" y="27"/>
                  <a:pt x="190" y="30"/>
                  <a:pt x="190" y="30"/>
                </a:cubicBezTo>
                <a:cubicBezTo>
                  <a:pt x="191" y="30"/>
                  <a:pt x="190" y="30"/>
                  <a:pt x="191" y="28"/>
                </a:cubicBezTo>
                <a:close/>
                <a:moveTo>
                  <a:pt x="187" y="29"/>
                </a:moveTo>
                <a:cubicBezTo>
                  <a:pt x="188" y="29"/>
                  <a:pt x="188" y="30"/>
                  <a:pt x="188" y="32"/>
                </a:cubicBezTo>
                <a:cubicBezTo>
                  <a:pt x="187" y="32"/>
                  <a:pt x="187" y="32"/>
                  <a:pt x="187" y="32"/>
                </a:cubicBezTo>
                <a:cubicBezTo>
                  <a:pt x="187" y="31"/>
                  <a:pt x="187" y="31"/>
                  <a:pt x="187" y="31"/>
                </a:cubicBezTo>
                <a:cubicBezTo>
                  <a:pt x="187" y="30"/>
                  <a:pt x="187" y="30"/>
                  <a:pt x="187" y="29"/>
                </a:cubicBezTo>
                <a:close/>
                <a:moveTo>
                  <a:pt x="125" y="13"/>
                </a:moveTo>
                <a:cubicBezTo>
                  <a:pt x="125" y="14"/>
                  <a:pt x="124" y="16"/>
                  <a:pt x="124" y="17"/>
                </a:cubicBezTo>
                <a:cubicBezTo>
                  <a:pt x="123" y="20"/>
                  <a:pt x="124" y="14"/>
                  <a:pt x="125" y="13"/>
                </a:cubicBezTo>
                <a:close/>
                <a:moveTo>
                  <a:pt x="114" y="13"/>
                </a:moveTo>
                <a:cubicBezTo>
                  <a:pt x="114" y="13"/>
                  <a:pt x="113" y="13"/>
                  <a:pt x="113" y="13"/>
                </a:cubicBezTo>
                <a:cubicBezTo>
                  <a:pt x="113" y="15"/>
                  <a:pt x="113" y="14"/>
                  <a:pt x="113" y="17"/>
                </a:cubicBezTo>
                <a:cubicBezTo>
                  <a:pt x="112" y="16"/>
                  <a:pt x="113" y="14"/>
                  <a:pt x="113" y="13"/>
                </a:cubicBezTo>
                <a:cubicBezTo>
                  <a:pt x="113" y="13"/>
                  <a:pt x="114" y="12"/>
                  <a:pt x="114" y="13"/>
                </a:cubicBezTo>
                <a:close/>
                <a:moveTo>
                  <a:pt x="37" y="22"/>
                </a:moveTo>
                <a:cubicBezTo>
                  <a:pt x="36" y="20"/>
                  <a:pt x="37" y="23"/>
                  <a:pt x="38" y="23"/>
                </a:cubicBezTo>
                <a:cubicBezTo>
                  <a:pt x="38" y="22"/>
                  <a:pt x="37" y="22"/>
                  <a:pt x="37" y="21"/>
                </a:cubicBezTo>
                <a:cubicBezTo>
                  <a:pt x="37" y="21"/>
                  <a:pt x="38" y="21"/>
                  <a:pt x="38" y="21"/>
                </a:cubicBezTo>
                <a:cubicBezTo>
                  <a:pt x="38" y="23"/>
                  <a:pt x="38" y="24"/>
                  <a:pt x="38" y="24"/>
                </a:cubicBezTo>
                <a:cubicBezTo>
                  <a:pt x="37" y="23"/>
                  <a:pt x="37" y="22"/>
                  <a:pt x="37" y="22"/>
                </a:cubicBezTo>
                <a:close/>
                <a:moveTo>
                  <a:pt x="33" y="21"/>
                </a:moveTo>
                <a:cubicBezTo>
                  <a:pt x="33" y="21"/>
                  <a:pt x="34" y="22"/>
                  <a:pt x="34" y="23"/>
                </a:cubicBezTo>
                <a:cubicBezTo>
                  <a:pt x="33" y="22"/>
                  <a:pt x="34" y="24"/>
                  <a:pt x="33" y="24"/>
                </a:cubicBezTo>
                <a:cubicBezTo>
                  <a:pt x="33" y="22"/>
                  <a:pt x="33" y="22"/>
                  <a:pt x="33" y="21"/>
                </a:cubicBezTo>
                <a:close/>
                <a:moveTo>
                  <a:pt x="35" y="24"/>
                </a:moveTo>
                <a:cubicBezTo>
                  <a:pt x="35" y="24"/>
                  <a:pt x="35" y="23"/>
                  <a:pt x="35" y="22"/>
                </a:cubicBezTo>
                <a:cubicBezTo>
                  <a:pt x="35" y="22"/>
                  <a:pt x="36" y="24"/>
                  <a:pt x="36" y="25"/>
                </a:cubicBezTo>
                <a:cubicBezTo>
                  <a:pt x="35" y="26"/>
                  <a:pt x="35" y="26"/>
                  <a:pt x="35" y="26"/>
                </a:cubicBezTo>
                <a:cubicBezTo>
                  <a:pt x="35" y="25"/>
                  <a:pt x="35" y="24"/>
                  <a:pt x="35" y="24"/>
                </a:cubicBezTo>
                <a:close/>
                <a:moveTo>
                  <a:pt x="32" y="27"/>
                </a:moveTo>
                <a:cubicBezTo>
                  <a:pt x="32" y="27"/>
                  <a:pt x="33" y="27"/>
                  <a:pt x="33" y="27"/>
                </a:cubicBezTo>
                <a:cubicBezTo>
                  <a:pt x="33" y="27"/>
                  <a:pt x="33" y="27"/>
                  <a:pt x="33" y="27"/>
                </a:cubicBezTo>
                <a:cubicBezTo>
                  <a:pt x="33" y="27"/>
                  <a:pt x="32" y="27"/>
                  <a:pt x="33" y="27"/>
                </a:cubicBezTo>
                <a:cubicBezTo>
                  <a:pt x="33" y="27"/>
                  <a:pt x="33" y="27"/>
                  <a:pt x="33" y="27"/>
                </a:cubicBezTo>
                <a:cubicBezTo>
                  <a:pt x="32" y="27"/>
                  <a:pt x="32" y="27"/>
                  <a:pt x="32" y="27"/>
                </a:cubicBezTo>
                <a:cubicBezTo>
                  <a:pt x="32" y="27"/>
                  <a:pt x="32" y="27"/>
                  <a:pt x="32" y="27"/>
                </a:cubicBezTo>
                <a:close/>
                <a:moveTo>
                  <a:pt x="32" y="25"/>
                </a:moveTo>
                <a:cubicBezTo>
                  <a:pt x="32" y="25"/>
                  <a:pt x="32" y="25"/>
                  <a:pt x="32" y="25"/>
                </a:cubicBezTo>
                <a:cubicBezTo>
                  <a:pt x="32" y="25"/>
                  <a:pt x="32" y="25"/>
                  <a:pt x="32" y="25"/>
                </a:cubicBezTo>
                <a:cubicBezTo>
                  <a:pt x="32" y="25"/>
                  <a:pt x="32" y="25"/>
                  <a:pt x="32" y="25"/>
                </a:cubicBezTo>
                <a:close/>
                <a:moveTo>
                  <a:pt x="32" y="26"/>
                </a:moveTo>
                <a:cubicBezTo>
                  <a:pt x="32" y="26"/>
                  <a:pt x="32" y="26"/>
                  <a:pt x="32" y="26"/>
                </a:cubicBezTo>
                <a:cubicBezTo>
                  <a:pt x="32" y="26"/>
                  <a:pt x="32" y="25"/>
                  <a:pt x="32" y="25"/>
                </a:cubicBezTo>
                <a:cubicBezTo>
                  <a:pt x="32" y="25"/>
                  <a:pt x="32" y="25"/>
                  <a:pt x="32" y="25"/>
                </a:cubicBezTo>
                <a:cubicBezTo>
                  <a:pt x="32" y="25"/>
                  <a:pt x="32" y="26"/>
                  <a:pt x="32" y="26"/>
                </a:cubicBezTo>
                <a:close/>
                <a:moveTo>
                  <a:pt x="32" y="26"/>
                </a:moveTo>
                <a:cubicBezTo>
                  <a:pt x="32" y="26"/>
                  <a:pt x="32" y="26"/>
                  <a:pt x="32" y="26"/>
                </a:cubicBezTo>
                <a:cubicBezTo>
                  <a:pt x="32" y="26"/>
                  <a:pt x="32" y="26"/>
                  <a:pt x="32" y="26"/>
                </a:cubicBezTo>
                <a:cubicBezTo>
                  <a:pt x="32" y="26"/>
                  <a:pt x="32" y="26"/>
                  <a:pt x="32" y="26"/>
                </a:cubicBezTo>
                <a:close/>
                <a:moveTo>
                  <a:pt x="33" y="26"/>
                </a:moveTo>
                <a:cubicBezTo>
                  <a:pt x="33" y="26"/>
                  <a:pt x="33" y="26"/>
                  <a:pt x="33" y="26"/>
                </a:cubicBezTo>
                <a:cubicBezTo>
                  <a:pt x="33" y="26"/>
                  <a:pt x="32" y="26"/>
                  <a:pt x="32" y="26"/>
                </a:cubicBezTo>
                <a:cubicBezTo>
                  <a:pt x="32" y="26"/>
                  <a:pt x="32" y="26"/>
                  <a:pt x="32" y="26"/>
                </a:cubicBezTo>
                <a:cubicBezTo>
                  <a:pt x="32" y="26"/>
                  <a:pt x="33" y="26"/>
                  <a:pt x="33" y="26"/>
                </a:cubicBezTo>
                <a:close/>
                <a:moveTo>
                  <a:pt x="32" y="29"/>
                </a:moveTo>
                <a:cubicBezTo>
                  <a:pt x="32" y="29"/>
                  <a:pt x="32" y="29"/>
                  <a:pt x="32" y="29"/>
                </a:cubicBezTo>
                <a:cubicBezTo>
                  <a:pt x="32" y="29"/>
                  <a:pt x="32" y="29"/>
                  <a:pt x="32" y="29"/>
                </a:cubicBezTo>
                <a:cubicBezTo>
                  <a:pt x="32" y="29"/>
                  <a:pt x="32" y="29"/>
                  <a:pt x="32" y="29"/>
                </a:cubicBezTo>
                <a:close/>
                <a:moveTo>
                  <a:pt x="36" y="31"/>
                </a:moveTo>
                <a:cubicBezTo>
                  <a:pt x="36" y="31"/>
                  <a:pt x="36" y="32"/>
                  <a:pt x="37" y="32"/>
                </a:cubicBezTo>
                <a:cubicBezTo>
                  <a:pt x="37" y="32"/>
                  <a:pt x="37" y="32"/>
                  <a:pt x="37" y="32"/>
                </a:cubicBezTo>
                <a:cubicBezTo>
                  <a:pt x="36" y="32"/>
                  <a:pt x="36" y="32"/>
                  <a:pt x="36" y="31"/>
                </a:cubicBezTo>
                <a:close/>
                <a:moveTo>
                  <a:pt x="36" y="31"/>
                </a:moveTo>
                <a:cubicBezTo>
                  <a:pt x="36" y="31"/>
                  <a:pt x="36" y="31"/>
                  <a:pt x="37" y="31"/>
                </a:cubicBezTo>
                <a:cubicBezTo>
                  <a:pt x="37" y="31"/>
                  <a:pt x="37" y="31"/>
                  <a:pt x="37" y="31"/>
                </a:cubicBezTo>
                <a:cubicBezTo>
                  <a:pt x="36" y="31"/>
                  <a:pt x="36" y="31"/>
                  <a:pt x="36" y="31"/>
                </a:cubicBezTo>
                <a:close/>
                <a:moveTo>
                  <a:pt x="34" y="26"/>
                </a:moveTo>
                <a:cubicBezTo>
                  <a:pt x="34" y="26"/>
                  <a:pt x="34" y="26"/>
                  <a:pt x="34" y="26"/>
                </a:cubicBezTo>
                <a:cubicBezTo>
                  <a:pt x="34" y="26"/>
                  <a:pt x="34" y="26"/>
                  <a:pt x="34" y="26"/>
                </a:cubicBezTo>
                <a:cubicBezTo>
                  <a:pt x="34" y="26"/>
                  <a:pt x="34" y="26"/>
                  <a:pt x="34" y="26"/>
                </a:cubicBezTo>
                <a:cubicBezTo>
                  <a:pt x="34" y="26"/>
                  <a:pt x="34" y="26"/>
                  <a:pt x="34" y="26"/>
                </a:cubicBezTo>
                <a:close/>
                <a:moveTo>
                  <a:pt x="34" y="26"/>
                </a:moveTo>
                <a:cubicBezTo>
                  <a:pt x="34" y="26"/>
                  <a:pt x="34" y="26"/>
                  <a:pt x="34" y="26"/>
                </a:cubicBezTo>
                <a:cubicBezTo>
                  <a:pt x="34" y="26"/>
                  <a:pt x="34" y="25"/>
                  <a:pt x="34" y="25"/>
                </a:cubicBezTo>
                <a:cubicBezTo>
                  <a:pt x="34" y="26"/>
                  <a:pt x="34" y="26"/>
                  <a:pt x="34" y="26"/>
                </a:cubicBezTo>
                <a:close/>
                <a:moveTo>
                  <a:pt x="29" y="28"/>
                </a:moveTo>
                <a:cubicBezTo>
                  <a:pt x="29" y="30"/>
                  <a:pt x="29" y="29"/>
                  <a:pt x="30" y="28"/>
                </a:cubicBezTo>
                <a:cubicBezTo>
                  <a:pt x="30" y="29"/>
                  <a:pt x="30" y="30"/>
                  <a:pt x="30" y="30"/>
                </a:cubicBezTo>
                <a:cubicBezTo>
                  <a:pt x="30" y="27"/>
                  <a:pt x="29" y="28"/>
                  <a:pt x="29" y="27"/>
                </a:cubicBezTo>
                <a:cubicBezTo>
                  <a:pt x="29" y="27"/>
                  <a:pt x="30" y="25"/>
                  <a:pt x="30" y="24"/>
                </a:cubicBezTo>
                <a:cubicBezTo>
                  <a:pt x="30" y="25"/>
                  <a:pt x="30" y="25"/>
                  <a:pt x="30" y="26"/>
                </a:cubicBezTo>
                <a:cubicBezTo>
                  <a:pt x="31" y="27"/>
                  <a:pt x="30" y="24"/>
                  <a:pt x="31" y="25"/>
                </a:cubicBezTo>
                <a:cubicBezTo>
                  <a:pt x="31" y="25"/>
                  <a:pt x="31" y="25"/>
                  <a:pt x="31" y="25"/>
                </a:cubicBezTo>
                <a:cubicBezTo>
                  <a:pt x="31" y="25"/>
                  <a:pt x="30" y="25"/>
                  <a:pt x="31" y="25"/>
                </a:cubicBezTo>
                <a:cubicBezTo>
                  <a:pt x="31" y="25"/>
                  <a:pt x="31" y="25"/>
                  <a:pt x="31" y="25"/>
                </a:cubicBezTo>
                <a:cubicBezTo>
                  <a:pt x="31" y="25"/>
                  <a:pt x="31" y="25"/>
                  <a:pt x="31" y="25"/>
                </a:cubicBezTo>
                <a:cubicBezTo>
                  <a:pt x="31" y="25"/>
                  <a:pt x="30" y="25"/>
                  <a:pt x="31" y="25"/>
                </a:cubicBezTo>
                <a:cubicBezTo>
                  <a:pt x="31" y="25"/>
                  <a:pt x="31" y="25"/>
                  <a:pt x="31" y="26"/>
                </a:cubicBezTo>
                <a:cubicBezTo>
                  <a:pt x="31" y="26"/>
                  <a:pt x="31" y="26"/>
                  <a:pt x="31" y="26"/>
                </a:cubicBezTo>
                <a:cubicBezTo>
                  <a:pt x="31" y="26"/>
                  <a:pt x="31" y="26"/>
                  <a:pt x="31" y="26"/>
                </a:cubicBezTo>
                <a:cubicBezTo>
                  <a:pt x="31" y="26"/>
                  <a:pt x="31" y="26"/>
                  <a:pt x="31" y="26"/>
                </a:cubicBezTo>
                <a:cubicBezTo>
                  <a:pt x="31" y="26"/>
                  <a:pt x="31" y="26"/>
                  <a:pt x="32" y="26"/>
                </a:cubicBezTo>
                <a:cubicBezTo>
                  <a:pt x="30" y="26"/>
                  <a:pt x="31" y="26"/>
                  <a:pt x="32" y="26"/>
                </a:cubicBezTo>
                <a:cubicBezTo>
                  <a:pt x="32" y="27"/>
                  <a:pt x="32" y="27"/>
                  <a:pt x="32" y="27"/>
                </a:cubicBezTo>
                <a:cubicBezTo>
                  <a:pt x="31" y="26"/>
                  <a:pt x="31" y="26"/>
                  <a:pt x="31" y="26"/>
                </a:cubicBezTo>
                <a:cubicBezTo>
                  <a:pt x="30" y="27"/>
                  <a:pt x="28" y="27"/>
                  <a:pt x="31" y="28"/>
                </a:cubicBezTo>
                <a:cubicBezTo>
                  <a:pt x="31" y="28"/>
                  <a:pt x="31" y="28"/>
                  <a:pt x="31" y="28"/>
                </a:cubicBezTo>
                <a:cubicBezTo>
                  <a:pt x="29" y="28"/>
                  <a:pt x="30" y="28"/>
                  <a:pt x="31" y="29"/>
                </a:cubicBezTo>
                <a:cubicBezTo>
                  <a:pt x="31" y="29"/>
                  <a:pt x="31" y="30"/>
                  <a:pt x="31" y="30"/>
                </a:cubicBezTo>
                <a:cubicBezTo>
                  <a:pt x="31" y="29"/>
                  <a:pt x="31" y="29"/>
                  <a:pt x="31" y="30"/>
                </a:cubicBezTo>
                <a:cubicBezTo>
                  <a:pt x="31" y="30"/>
                  <a:pt x="32" y="30"/>
                  <a:pt x="31" y="30"/>
                </a:cubicBezTo>
                <a:cubicBezTo>
                  <a:pt x="31" y="30"/>
                  <a:pt x="31" y="30"/>
                  <a:pt x="31" y="30"/>
                </a:cubicBezTo>
                <a:cubicBezTo>
                  <a:pt x="29" y="30"/>
                  <a:pt x="31" y="31"/>
                  <a:pt x="30" y="31"/>
                </a:cubicBezTo>
                <a:cubicBezTo>
                  <a:pt x="30" y="30"/>
                  <a:pt x="30" y="30"/>
                  <a:pt x="29" y="30"/>
                </a:cubicBezTo>
                <a:cubicBezTo>
                  <a:pt x="29" y="30"/>
                  <a:pt x="29" y="30"/>
                  <a:pt x="29" y="30"/>
                </a:cubicBezTo>
                <a:cubicBezTo>
                  <a:pt x="29" y="30"/>
                  <a:pt x="29" y="30"/>
                  <a:pt x="29" y="30"/>
                </a:cubicBezTo>
                <a:cubicBezTo>
                  <a:pt x="29" y="30"/>
                  <a:pt x="29" y="29"/>
                  <a:pt x="28" y="29"/>
                </a:cubicBezTo>
                <a:cubicBezTo>
                  <a:pt x="29" y="29"/>
                  <a:pt x="29" y="28"/>
                  <a:pt x="29" y="28"/>
                </a:cubicBezTo>
                <a:close/>
                <a:moveTo>
                  <a:pt x="30" y="31"/>
                </a:moveTo>
                <a:cubicBezTo>
                  <a:pt x="28" y="31"/>
                  <a:pt x="28" y="31"/>
                  <a:pt x="30" y="31"/>
                </a:cubicBezTo>
                <a:cubicBezTo>
                  <a:pt x="29" y="31"/>
                  <a:pt x="29" y="31"/>
                  <a:pt x="28" y="31"/>
                </a:cubicBezTo>
                <a:cubicBezTo>
                  <a:pt x="28" y="31"/>
                  <a:pt x="28" y="31"/>
                  <a:pt x="28" y="31"/>
                </a:cubicBezTo>
                <a:cubicBezTo>
                  <a:pt x="28" y="31"/>
                  <a:pt x="28" y="31"/>
                  <a:pt x="28" y="31"/>
                </a:cubicBezTo>
                <a:cubicBezTo>
                  <a:pt x="28" y="31"/>
                  <a:pt x="28" y="30"/>
                  <a:pt x="28" y="30"/>
                </a:cubicBezTo>
                <a:cubicBezTo>
                  <a:pt x="28" y="30"/>
                  <a:pt x="28" y="30"/>
                  <a:pt x="28" y="31"/>
                </a:cubicBezTo>
                <a:cubicBezTo>
                  <a:pt x="28" y="31"/>
                  <a:pt x="28" y="31"/>
                  <a:pt x="28" y="31"/>
                </a:cubicBezTo>
                <a:cubicBezTo>
                  <a:pt x="28" y="30"/>
                  <a:pt x="28" y="30"/>
                  <a:pt x="28" y="30"/>
                </a:cubicBezTo>
                <a:cubicBezTo>
                  <a:pt x="28" y="30"/>
                  <a:pt x="28" y="30"/>
                  <a:pt x="28" y="30"/>
                </a:cubicBezTo>
                <a:cubicBezTo>
                  <a:pt x="27" y="29"/>
                  <a:pt x="28" y="30"/>
                  <a:pt x="29" y="30"/>
                </a:cubicBezTo>
                <a:cubicBezTo>
                  <a:pt x="28" y="30"/>
                  <a:pt x="28" y="30"/>
                  <a:pt x="30" y="31"/>
                </a:cubicBezTo>
                <a:close/>
                <a:moveTo>
                  <a:pt x="29" y="32"/>
                </a:moveTo>
                <a:cubicBezTo>
                  <a:pt x="29" y="32"/>
                  <a:pt x="28" y="32"/>
                  <a:pt x="28" y="31"/>
                </a:cubicBezTo>
                <a:cubicBezTo>
                  <a:pt x="28" y="31"/>
                  <a:pt x="28" y="31"/>
                  <a:pt x="28" y="31"/>
                </a:cubicBezTo>
                <a:cubicBezTo>
                  <a:pt x="28" y="31"/>
                  <a:pt x="29" y="32"/>
                  <a:pt x="29" y="32"/>
                </a:cubicBezTo>
                <a:close/>
                <a:moveTo>
                  <a:pt x="33" y="33"/>
                </a:moveTo>
                <a:cubicBezTo>
                  <a:pt x="31" y="32"/>
                  <a:pt x="34" y="33"/>
                  <a:pt x="34" y="33"/>
                </a:cubicBezTo>
                <a:cubicBezTo>
                  <a:pt x="34" y="33"/>
                  <a:pt x="33" y="33"/>
                  <a:pt x="32" y="33"/>
                </a:cubicBezTo>
                <a:cubicBezTo>
                  <a:pt x="32" y="33"/>
                  <a:pt x="33" y="33"/>
                  <a:pt x="33" y="33"/>
                </a:cubicBezTo>
                <a:cubicBezTo>
                  <a:pt x="34" y="33"/>
                  <a:pt x="35" y="33"/>
                  <a:pt x="35" y="33"/>
                </a:cubicBezTo>
                <a:cubicBezTo>
                  <a:pt x="34" y="33"/>
                  <a:pt x="33" y="33"/>
                  <a:pt x="33" y="33"/>
                </a:cubicBezTo>
                <a:close/>
                <a:moveTo>
                  <a:pt x="33" y="33"/>
                </a:moveTo>
                <a:cubicBezTo>
                  <a:pt x="32" y="33"/>
                  <a:pt x="34" y="33"/>
                  <a:pt x="36" y="34"/>
                </a:cubicBezTo>
                <a:cubicBezTo>
                  <a:pt x="36" y="34"/>
                  <a:pt x="36" y="34"/>
                  <a:pt x="36" y="34"/>
                </a:cubicBezTo>
                <a:cubicBezTo>
                  <a:pt x="35" y="34"/>
                  <a:pt x="35" y="34"/>
                  <a:pt x="35" y="34"/>
                </a:cubicBezTo>
                <a:cubicBezTo>
                  <a:pt x="34" y="34"/>
                  <a:pt x="33" y="33"/>
                  <a:pt x="33" y="33"/>
                </a:cubicBezTo>
                <a:close/>
                <a:moveTo>
                  <a:pt x="33" y="34"/>
                </a:moveTo>
                <a:cubicBezTo>
                  <a:pt x="32" y="33"/>
                  <a:pt x="34" y="34"/>
                  <a:pt x="33" y="34"/>
                </a:cubicBezTo>
                <a:cubicBezTo>
                  <a:pt x="32" y="33"/>
                  <a:pt x="32" y="33"/>
                  <a:pt x="31" y="33"/>
                </a:cubicBezTo>
                <a:cubicBezTo>
                  <a:pt x="31" y="33"/>
                  <a:pt x="32" y="33"/>
                  <a:pt x="33" y="34"/>
                </a:cubicBezTo>
                <a:close/>
                <a:moveTo>
                  <a:pt x="25" y="45"/>
                </a:moveTo>
                <a:cubicBezTo>
                  <a:pt x="25" y="45"/>
                  <a:pt x="25" y="45"/>
                  <a:pt x="25" y="45"/>
                </a:cubicBezTo>
                <a:cubicBezTo>
                  <a:pt x="25" y="45"/>
                  <a:pt x="25" y="45"/>
                  <a:pt x="25" y="45"/>
                </a:cubicBezTo>
                <a:cubicBezTo>
                  <a:pt x="25" y="45"/>
                  <a:pt x="25" y="45"/>
                  <a:pt x="25" y="45"/>
                </a:cubicBezTo>
                <a:close/>
                <a:moveTo>
                  <a:pt x="24" y="39"/>
                </a:moveTo>
                <a:cubicBezTo>
                  <a:pt x="25" y="39"/>
                  <a:pt x="25" y="38"/>
                  <a:pt x="25" y="38"/>
                </a:cubicBezTo>
                <a:cubicBezTo>
                  <a:pt x="25" y="38"/>
                  <a:pt x="25" y="38"/>
                  <a:pt x="25" y="38"/>
                </a:cubicBezTo>
                <a:cubicBezTo>
                  <a:pt x="25" y="38"/>
                  <a:pt x="25" y="38"/>
                  <a:pt x="25" y="38"/>
                </a:cubicBezTo>
                <a:cubicBezTo>
                  <a:pt x="25" y="38"/>
                  <a:pt x="25" y="38"/>
                  <a:pt x="25" y="38"/>
                </a:cubicBezTo>
                <a:cubicBezTo>
                  <a:pt x="25" y="38"/>
                  <a:pt x="25" y="38"/>
                  <a:pt x="25" y="38"/>
                </a:cubicBezTo>
                <a:cubicBezTo>
                  <a:pt x="25" y="38"/>
                  <a:pt x="25" y="38"/>
                  <a:pt x="25" y="39"/>
                </a:cubicBezTo>
                <a:cubicBezTo>
                  <a:pt x="25" y="39"/>
                  <a:pt x="25" y="39"/>
                  <a:pt x="25" y="39"/>
                </a:cubicBezTo>
                <a:cubicBezTo>
                  <a:pt x="25" y="39"/>
                  <a:pt x="24" y="39"/>
                  <a:pt x="24" y="39"/>
                </a:cubicBezTo>
                <a:cubicBezTo>
                  <a:pt x="24" y="39"/>
                  <a:pt x="24" y="39"/>
                  <a:pt x="24" y="39"/>
                </a:cubicBezTo>
                <a:close/>
                <a:moveTo>
                  <a:pt x="25" y="37"/>
                </a:moveTo>
                <a:cubicBezTo>
                  <a:pt x="25" y="37"/>
                  <a:pt x="25" y="37"/>
                  <a:pt x="25" y="37"/>
                </a:cubicBezTo>
                <a:cubicBezTo>
                  <a:pt x="25" y="37"/>
                  <a:pt x="25" y="37"/>
                  <a:pt x="25" y="37"/>
                </a:cubicBezTo>
                <a:cubicBezTo>
                  <a:pt x="25" y="37"/>
                  <a:pt x="25" y="37"/>
                  <a:pt x="25" y="37"/>
                </a:cubicBezTo>
                <a:cubicBezTo>
                  <a:pt x="25" y="37"/>
                  <a:pt x="25" y="37"/>
                  <a:pt x="25" y="37"/>
                </a:cubicBezTo>
                <a:close/>
                <a:moveTo>
                  <a:pt x="19" y="32"/>
                </a:moveTo>
                <a:cubicBezTo>
                  <a:pt x="19" y="32"/>
                  <a:pt x="19" y="32"/>
                  <a:pt x="19" y="32"/>
                </a:cubicBezTo>
                <a:cubicBezTo>
                  <a:pt x="19" y="32"/>
                  <a:pt x="19" y="32"/>
                  <a:pt x="19" y="32"/>
                </a:cubicBezTo>
                <a:cubicBezTo>
                  <a:pt x="19" y="32"/>
                  <a:pt x="19" y="32"/>
                  <a:pt x="19" y="32"/>
                </a:cubicBezTo>
                <a:close/>
                <a:moveTo>
                  <a:pt x="19" y="31"/>
                </a:moveTo>
                <a:cubicBezTo>
                  <a:pt x="19" y="31"/>
                  <a:pt x="19" y="31"/>
                  <a:pt x="19" y="31"/>
                </a:cubicBezTo>
                <a:cubicBezTo>
                  <a:pt x="19" y="31"/>
                  <a:pt x="19" y="31"/>
                  <a:pt x="19" y="31"/>
                </a:cubicBezTo>
                <a:close/>
                <a:moveTo>
                  <a:pt x="28" y="31"/>
                </a:moveTo>
                <a:cubicBezTo>
                  <a:pt x="28" y="31"/>
                  <a:pt x="28" y="31"/>
                  <a:pt x="28" y="31"/>
                </a:cubicBezTo>
                <a:cubicBezTo>
                  <a:pt x="28" y="31"/>
                  <a:pt x="28" y="31"/>
                  <a:pt x="28" y="31"/>
                </a:cubicBezTo>
                <a:cubicBezTo>
                  <a:pt x="28" y="31"/>
                  <a:pt x="28" y="31"/>
                  <a:pt x="28" y="31"/>
                </a:cubicBezTo>
                <a:cubicBezTo>
                  <a:pt x="28" y="31"/>
                  <a:pt x="28" y="31"/>
                  <a:pt x="28" y="31"/>
                </a:cubicBezTo>
                <a:close/>
                <a:moveTo>
                  <a:pt x="28" y="33"/>
                </a:moveTo>
                <a:cubicBezTo>
                  <a:pt x="28" y="34"/>
                  <a:pt x="29" y="34"/>
                  <a:pt x="28" y="34"/>
                </a:cubicBezTo>
                <a:cubicBezTo>
                  <a:pt x="28" y="34"/>
                  <a:pt x="28" y="34"/>
                  <a:pt x="28" y="34"/>
                </a:cubicBezTo>
                <a:cubicBezTo>
                  <a:pt x="28" y="34"/>
                  <a:pt x="28" y="34"/>
                  <a:pt x="28" y="34"/>
                </a:cubicBezTo>
                <a:cubicBezTo>
                  <a:pt x="28" y="34"/>
                  <a:pt x="28" y="34"/>
                  <a:pt x="28" y="34"/>
                </a:cubicBezTo>
                <a:cubicBezTo>
                  <a:pt x="28" y="33"/>
                  <a:pt x="28" y="34"/>
                  <a:pt x="28" y="33"/>
                </a:cubicBezTo>
                <a:close/>
                <a:moveTo>
                  <a:pt x="29" y="33"/>
                </a:moveTo>
                <a:cubicBezTo>
                  <a:pt x="28" y="33"/>
                  <a:pt x="28" y="33"/>
                  <a:pt x="28" y="33"/>
                </a:cubicBezTo>
                <a:cubicBezTo>
                  <a:pt x="28" y="33"/>
                  <a:pt x="28" y="33"/>
                  <a:pt x="28" y="33"/>
                </a:cubicBezTo>
                <a:cubicBezTo>
                  <a:pt x="28" y="33"/>
                  <a:pt x="28" y="33"/>
                  <a:pt x="28" y="33"/>
                </a:cubicBezTo>
                <a:cubicBezTo>
                  <a:pt x="28" y="33"/>
                  <a:pt x="28" y="33"/>
                  <a:pt x="29" y="33"/>
                </a:cubicBezTo>
                <a:close/>
                <a:moveTo>
                  <a:pt x="28" y="34"/>
                </a:moveTo>
                <a:cubicBezTo>
                  <a:pt x="28" y="34"/>
                  <a:pt x="28" y="34"/>
                  <a:pt x="28" y="34"/>
                </a:cubicBezTo>
                <a:cubicBezTo>
                  <a:pt x="28" y="34"/>
                  <a:pt x="28" y="34"/>
                  <a:pt x="28" y="34"/>
                </a:cubicBezTo>
                <a:close/>
                <a:moveTo>
                  <a:pt x="28" y="34"/>
                </a:moveTo>
                <a:cubicBezTo>
                  <a:pt x="28" y="34"/>
                  <a:pt x="28" y="34"/>
                  <a:pt x="28" y="34"/>
                </a:cubicBezTo>
                <a:cubicBezTo>
                  <a:pt x="28" y="34"/>
                  <a:pt x="28" y="35"/>
                  <a:pt x="28" y="35"/>
                </a:cubicBezTo>
                <a:cubicBezTo>
                  <a:pt x="28" y="35"/>
                  <a:pt x="28" y="35"/>
                  <a:pt x="28" y="35"/>
                </a:cubicBezTo>
                <a:cubicBezTo>
                  <a:pt x="28" y="34"/>
                  <a:pt x="28" y="34"/>
                  <a:pt x="28" y="34"/>
                </a:cubicBezTo>
                <a:close/>
                <a:moveTo>
                  <a:pt x="28" y="35"/>
                </a:moveTo>
                <a:cubicBezTo>
                  <a:pt x="28" y="35"/>
                  <a:pt x="28" y="35"/>
                  <a:pt x="28" y="35"/>
                </a:cubicBezTo>
                <a:cubicBezTo>
                  <a:pt x="28" y="35"/>
                  <a:pt x="28" y="35"/>
                  <a:pt x="28" y="35"/>
                </a:cubicBezTo>
                <a:cubicBezTo>
                  <a:pt x="28" y="35"/>
                  <a:pt x="28" y="35"/>
                  <a:pt x="28" y="35"/>
                </a:cubicBezTo>
                <a:cubicBezTo>
                  <a:pt x="28" y="35"/>
                  <a:pt x="28" y="35"/>
                  <a:pt x="28" y="35"/>
                </a:cubicBezTo>
                <a:close/>
                <a:moveTo>
                  <a:pt x="28" y="33"/>
                </a:moveTo>
                <a:cubicBezTo>
                  <a:pt x="28" y="33"/>
                  <a:pt x="28" y="33"/>
                  <a:pt x="28" y="33"/>
                </a:cubicBezTo>
                <a:cubicBezTo>
                  <a:pt x="28" y="33"/>
                  <a:pt x="28" y="33"/>
                  <a:pt x="28" y="33"/>
                </a:cubicBezTo>
                <a:cubicBezTo>
                  <a:pt x="28" y="33"/>
                  <a:pt x="28" y="33"/>
                  <a:pt x="28" y="33"/>
                </a:cubicBezTo>
                <a:close/>
                <a:moveTo>
                  <a:pt x="27" y="33"/>
                </a:moveTo>
                <a:cubicBezTo>
                  <a:pt x="27" y="33"/>
                  <a:pt x="27" y="33"/>
                  <a:pt x="28" y="33"/>
                </a:cubicBezTo>
                <a:cubicBezTo>
                  <a:pt x="28" y="33"/>
                  <a:pt x="28" y="33"/>
                  <a:pt x="28" y="33"/>
                </a:cubicBezTo>
                <a:cubicBezTo>
                  <a:pt x="27" y="33"/>
                  <a:pt x="27" y="33"/>
                  <a:pt x="27" y="33"/>
                </a:cubicBezTo>
                <a:close/>
                <a:moveTo>
                  <a:pt x="27" y="32"/>
                </a:moveTo>
                <a:cubicBezTo>
                  <a:pt x="27" y="32"/>
                  <a:pt x="27" y="32"/>
                  <a:pt x="28" y="32"/>
                </a:cubicBezTo>
                <a:cubicBezTo>
                  <a:pt x="28" y="32"/>
                  <a:pt x="28" y="32"/>
                  <a:pt x="28" y="32"/>
                </a:cubicBezTo>
                <a:cubicBezTo>
                  <a:pt x="27" y="32"/>
                  <a:pt x="27" y="32"/>
                  <a:pt x="27" y="32"/>
                </a:cubicBezTo>
                <a:cubicBezTo>
                  <a:pt x="27" y="32"/>
                  <a:pt x="27" y="32"/>
                  <a:pt x="27" y="32"/>
                </a:cubicBezTo>
                <a:close/>
                <a:moveTo>
                  <a:pt x="28" y="32"/>
                </a:moveTo>
                <a:cubicBezTo>
                  <a:pt x="28" y="32"/>
                  <a:pt x="28" y="32"/>
                  <a:pt x="28" y="32"/>
                </a:cubicBezTo>
                <a:cubicBezTo>
                  <a:pt x="28" y="32"/>
                  <a:pt x="28" y="32"/>
                  <a:pt x="28" y="32"/>
                </a:cubicBezTo>
                <a:cubicBezTo>
                  <a:pt x="28" y="32"/>
                  <a:pt x="28" y="32"/>
                  <a:pt x="28" y="32"/>
                </a:cubicBezTo>
                <a:cubicBezTo>
                  <a:pt x="28" y="32"/>
                  <a:pt x="28" y="32"/>
                  <a:pt x="28" y="32"/>
                </a:cubicBezTo>
                <a:close/>
                <a:moveTo>
                  <a:pt x="28" y="31"/>
                </a:moveTo>
                <a:cubicBezTo>
                  <a:pt x="28" y="31"/>
                  <a:pt x="28" y="31"/>
                  <a:pt x="28" y="31"/>
                </a:cubicBezTo>
                <a:cubicBezTo>
                  <a:pt x="28" y="31"/>
                  <a:pt x="28" y="31"/>
                  <a:pt x="28" y="31"/>
                </a:cubicBezTo>
                <a:cubicBezTo>
                  <a:pt x="28" y="31"/>
                  <a:pt x="28" y="31"/>
                  <a:pt x="28" y="31"/>
                </a:cubicBezTo>
                <a:cubicBezTo>
                  <a:pt x="28" y="31"/>
                  <a:pt x="28" y="31"/>
                  <a:pt x="28" y="31"/>
                </a:cubicBezTo>
                <a:close/>
                <a:moveTo>
                  <a:pt x="28" y="31"/>
                </a:moveTo>
                <a:cubicBezTo>
                  <a:pt x="28" y="31"/>
                  <a:pt x="28" y="31"/>
                  <a:pt x="28" y="31"/>
                </a:cubicBezTo>
                <a:cubicBezTo>
                  <a:pt x="28" y="31"/>
                  <a:pt x="28" y="31"/>
                  <a:pt x="28" y="31"/>
                </a:cubicBezTo>
                <a:cubicBezTo>
                  <a:pt x="28" y="31"/>
                  <a:pt x="28" y="31"/>
                  <a:pt x="28" y="31"/>
                </a:cubicBezTo>
                <a:cubicBezTo>
                  <a:pt x="28" y="31"/>
                  <a:pt x="28" y="31"/>
                  <a:pt x="28" y="31"/>
                </a:cubicBezTo>
                <a:close/>
                <a:moveTo>
                  <a:pt x="27" y="31"/>
                </a:moveTo>
                <a:cubicBezTo>
                  <a:pt x="27" y="31"/>
                  <a:pt x="28" y="31"/>
                  <a:pt x="28" y="31"/>
                </a:cubicBezTo>
                <a:cubicBezTo>
                  <a:pt x="27" y="31"/>
                  <a:pt x="27" y="31"/>
                  <a:pt x="27" y="31"/>
                </a:cubicBezTo>
                <a:close/>
                <a:moveTo>
                  <a:pt x="27" y="31"/>
                </a:moveTo>
                <a:cubicBezTo>
                  <a:pt x="27" y="31"/>
                  <a:pt x="27" y="31"/>
                  <a:pt x="27" y="32"/>
                </a:cubicBezTo>
                <a:cubicBezTo>
                  <a:pt x="28" y="29"/>
                  <a:pt x="26" y="34"/>
                  <a:pt x="27" y="30"/>
                </a:cubicBezTo>
                <a:cubicBezTo>
                  <a:pt x="27" y="30"/>
                  <a:pt x="27" y="31"/>
                  <a:pt x="27" y="31"/>
                </a:cubicBezTo>
                <a:close/>
                <a:moveTo>
                  <a:pt x="27" y="30"/>
                </a:moveTo>
                <a:cubicBezTo>
                  <a:pt x="26" y="32"/>
                  <a:pt x="27" y="29"/>
                  <a:pt x="26" y="32"/>
                </a:cubicBezTo>
                <a:cubicBezTo>
                  <a:pt x="26" y="32"/>
                  <a:pt x="27" y="30"/>
                  <a:pt x="26" y="32"/>
                </a:cubicBezTo>
                <a:cubicBezTo>
                  <a:pt x="26" y="31"/>
                  <a:pt x="27" y="30"/>
                  <a:pt x="27" y="29"/>
                </a:cubicBezTo>
                <a:cubicBezTo>
                  <a:pt x="27" y="30"/>
                  <a:pt x="27" y="30"/>
                  <a:pt x="27" y="30"/>
                </a:cubicBezTo>
                <a:close/>
                <a:moveTo>
                  <a:pt x="26" y="31"/>
                </a:moveTo>
                <a:cubicBezTo>
                  <a:pt x="26" y="31"/>
                  <a:pt x="25" y="31"/>
                  <a:pt x="25" y="31"/>
                </a:cubicBezTo>
                <a:cubicBezTo>
                  <a:pt x="26" y="31"/>
                  <a:pt x="26" y="31"/>
                  <a:pt x="26" y="31"/>
                </a:cubicBezTo>
                <a:cubicBezTo>
                  <a:pt x="26" y="31"/>
                  <a:pt x="26" y="31"/>
                  <a:pt x="26" y="31"/>
                </a:cubicBezTo>
                <a:close/>
                <a:moveTo>
                  <a:pt x="26" y="30"/>
                </a:moveTo>
                <a:cubicBezTo>
                  <a:pt x="26" y="30"/>
                  <a:pt x="26" y="30"/>
                  <a:pt x="26" y="30"/>
                </a:cubicBezTo>
                <a:cubicBezTo>
                  <a:pt x="26" y="30"/>
                  <a:pt x="26" y="31"/>
                  <a:pt x="25" y="32"/>
                </a:cubicBezTo>
                <a:cubicBezTo>
                  <a:pt x="26" y="31"/>
                  <a:pt x="26" y="31"/>
                  <a:pt x="26" y="30"/>
                </a:cubicBezTo>
                <a:close/>
                <a:moveTo>
                  <a:pt x="27" y="29"/>
                </a:moveTo>
                <a:cubicBezTo>
                  <a:pt x="27" y="29"/>
                  <a:pt x="27" y="29"/>
                  <a:pt x="27" y="29"/>
                </a:cubicBezTo>
                <a:cubicBezTo>
                  <a:pt x="27" y="29"/>
                  <a:pt x="26" y="31"/>
                  <a:pt x="26" y="31"/>
                </a:cubicBezTo>
                <a:cubicBezTo>
                  <a:pt x="26" y="30"/>
                  <a:pt x="26" y="31"/>
                  <a:pt x="26" y="32"/>
                </a:cubicBezTo>
                <a:cubicBezTo>
                  <a:pt x="27" y="29"/>
                  <a:pt x="26" y="31"/>
                  <a:pt x="26" y="30"/>
                </a:cubicBezTo>
                <a:cubicBezTo>
                  <a:pt x="26" y="31"/>
                  <a:pt x="26" y="31"/>
                  <a:pt x="26" y="32"/>
                </a:cubicBezTo>
                <a:cubicBezTo>
                  <a:pt x="26" y="32"/>
                  <a:pt x="27" y="29"/>
                  <a:pt x="26" y="32"/>
                </a:cubicBezTo>
                <a:cubicBezTo>
                  <a:pt x="26" y="31"/>
                  <a:pt x="26" y="30"/>
                  <a:pt x="26" y="30"/>
                </a:cubicBezTo>
                <a:cubicBezTo>
                  <a:pt x="26" y="30"/>
                  <a:pt x="27" y="29"/>
                  <a:pt x="27" y="29"/>
                </a:cubicBezTo>
                <a:cubicBezTo>
                  <a:pt x="27" y="29"/>
                  <a:pt x="27" y="29"/>
                  <a:pt x="27" y="29"/>
                </a:cubicBezTo>
                <a:close/>
                <a:moveTo>
                  <a:pt x="25" y="31"/>
                </a:moveTo>
                <a:cubicBezTo>
                  <a:pt x="25" y="31"/>
                  <a:pt x="25" y="31"/>
                  <a:pt x="25" y="31"/>
                </a:cubicBezTo>
                <a:cubicBezTo>
                  <a:pt x="25" y="31"/>
                  <a:pt x="25" y="31"/>
                  <a:pt x="25" y="31"/>
                </a:cubicBezTo>
                <a:close/>
                <a:moveTo>
                  <a:pt x="25" y="31"/>
                </a:moveTo>
                <a:cubicBezTo>
                  <a:pt x="25" y="31"/>
                  <a:pt x="25" y="31"/>
                  <a:pt x="25" y="31"/>
                </a:cubicBezTo>
                <a:cubicBezTo>
                  <a:pt x="25" y="31"/>
                  <a:pt x="25" y="31"/>
                  <a:pt x="25" y="31"/>
                </a:cubicBezTo>
                <a:cubicBezTo>
                  <a:pt x="25" y="31"/>
                  <a:pt x="25" y="31"/>
                  <a:pt x="25" y="31"/>
                </a:cubicBezTo>
                <a:close/>
                <a:moveTo>
                  <a:pt x="21" y="34"/>
                </a:moveTo>
                <a:cubicBezTo>
                  <a:pt x="21" y="35"/>
                  <a:pt x="21" y="35"/>
                  <a:pt x="20" y="37"/>
                </a:cubicBezTo>
                <a:cubicBezTo>
                  <a:pt x="20" y="36"/>
                  <a:pt x="20" y="35"/>
                  <a:pt x="21" y="34"/>
                </a:cubicBezTo>
                <a:cubicBezTo>
                  <a:pt x="21" y="34"/>
                  <a:pt x="21" y="34"/>
                  <a:pt x="21" y="34"/>
                </a:cubicBezTo>
                <a:close/>
                <a:moveTo>
                  <a:pt x="22" y="33"/>
                </a:moveTo>
                <a:cubicBezTo>
                  <a:pt x="22" y="33"/>
                  <a:pt x="22" y="33"/>
                  <a:pt x="22" y="33"/>
                </a:cubicBezTo>
                <a:cubicBezTo>
                  <a:pt x="22" y="34"/>
                  <a:pt x="22" y="34"/>
                  <a:pt x="21" y="35"/>
                </a:cubicBezTo>
                <a:cubicBezTo>
                  <a:pt x="21" y="36"/>
                  <a:pt x="22" y="35"/>
                  <a:pt x="22" y="33"/>
                </a:cubicBezTo>
                <a:close/>
                <a:moveTo>
                  <a:pt x="22" y="33"/>
                </a:moveTo>
                <a:cubicBezTo>
                  <a:pt x="22" y="33"/>
                  <a:pt x="22" y="33"/>
                  <a:pt x="22" y="33"/>
                </a:cubicBezTo>
                <a:cubicBezTo>
                  <a:pt x="22" y="33"/>
                  <a:pt x="22" y="34"/>
                  <a:pt x="22" y="34"/>
                </a:cubicBezTo>
                <a:cubicBezTo>
                  <a:pt x="22" y="34"/>
                  <a:pt x="22" y="33"/>
                  <a:pt x="22" y="33"/>
                </a:cubicBezTo>
                <a:close/>
                <a:moveTo>
                  <a:pt x="25" y="32"/>
                </a:moveTo>
                <a:cubicBezTo>
                  <a:pt x="25" y="32"/>
                  <a:pt x="25" y="31"/>
                  <a:pt x="25" y="31"/>
                </a:cubicBezTo>
                <a:cubicBezTo>
                  <a:pt x="25" y="31"/>
                  <a:pt x="25" y="31"/>
                  <a:pt x="25" y="31"/>
                </a:cubicBezTo>
                <a:cubicBezTo>
                  <a:pt x="25" y="32"/>
                  <a:pt x="25" y="33"/>
                  <a:pt x="24" y="34"/>
                </a:cubicBezTo>
                <a:cubicBezTo>
                  <a:pt x="25" y="33"/>
                  <a:pt x="25" y="33"/>
                  <a:pt x="25" y="32"/>
                </a:cubicBezTo>
                <a:close/>
                <a:moveTo>
                  <a:pt x="26" y="34"/>
                </a:moveTo>
                <a:cubicBezTo>
                  <a:pt x="26" y="34"/>
                  <a:pt x="26" y="34"/>
                  <a:pt x="26" y="34"/>
                </a:cubicBezTo>
                <a:cubicBezTo>
                  <a:pt x="26" y="34"/>
                  <a:pt x="26" y="34"/>
                  <a:pt x="26" y="34"/>
                </a:cubicBezTo>
                <a:cubicBezTo>
                  <a:pt x="26" y="34"/>
                  <a:pt x="26" y="34"/>
                  <a:pt x="26" y="34"/>
                </a:cubicBezTo>
                <a:close/>
                <a:moveTo>
                  <a:pt x="26" y="34"/>
                </a:moveTo>
                <a:cubicBezTo>
                  <a:pt x="26" y="34"/>
                  <a:pt x="26" y="35"/>
                  <a:pt x="26" y="35"/>
                </a:cubicBezTo>
                <a:cubicBezTo>
                  <a:pt x="26" y="35"/>
                  <a:pt x="26" y="35"/>
                  <a:pt x="26" y="35"/>
                </a:cubicBezTo>
                <a:cubicBezTo>
                  <a:pt x="26" y="35"/>
                  <a:pt x="26" y="35"/>
                  <a:pt x="26" y="35"/>
                </a:cubicBezTo>
                <a:cubicBezTo>
                  <a:pt x="26" y="35"/>
                  <a:pt x="26" y="35"/>
                  <a:pt x="26" y="35"/>
                </a:cubicBezTo>
                <a:cubicBezTo>
                  <a:pt x="26" y="35"/>
                  <a:pt x="26" y="35"/>
                  <a:pt x="26" y="34"/>
                </a:cubicBezTo>
                <a:cubicBezTo>
                  <a:pt x="26" y="34"/>
                  <a:pt x="26" y="34"/>
                  <a:pt x="26" y="34"/>
                </a:cubicBezTo>
                <a:close/>
                <a:moveTo>
                  <a:pt x="26" y="36"/>
                </a:moveTo>
                <a:cubicBezTo>
                  <a:pt x="26" y="36"/>
                  <a:pt x="26" y="36"/>
                  <a:pt x="26" y="36"/>
                </a:cubicBezTo>
                <a:cubicBezTo>
                  <a:pt x="26" y="36"/>
                  <a:pt x="26" y="36"/>
                  <a:pt x="26" y="36"/>
                </a:cubicBezTo>
                <a:cubicBezTo>
                  <a:pt x="26" y="36"/>
                  <a:pt x="26" y="36"/>
                  <a:pt x="26" y="36"/>
                </a:cubicBezTo>
                <a:cubicBezTo>
                  <a:pt x="26" y="36"/>
                  <a:pt x="26" y="36"/>
                  <a:pt x="26" y="36"/>
                </a:cubicBezTo>
                <a:close/>
                <a:moveTo>
                  <a:pt x="27" y="41"/>
                </a:moveTo>
                <a:cubicBezTo>
                  <a:pt x="27" y="41"/>
                  <a:pt x="27" y="41"/>
                  <a:pt x="27" y="41"/>
                </a:cubicBezTo>
                <a:cubicBezTo>
                  <a:pt x="27" y="41"/>
                  <a:pt x="28" y="41"/>
                  <a:pt x="28" y="41"/>
                </a:cubicBezTo>
                <a:cubicBezTo>
                  <a:pt x="28" y="41"/>
                  <a:pt x="28" y="41"/>
                  <a:pt x="28" y="41"/>
                </a:cubicBezTo>
                <a:cubicBezTo>
                  <a:pt x="28" y="41"/>
                  <a:pt x="27" y="41"/>
                  <a:pt x="27" y="41"/>
                </a:cubicBezTo>
                <a:close/>
                <a:moveTo>
                  <a:pt x="27" y="41"/>
                </a:moveTo>
                <a:cubicBezTo>
                  <a:pt x="27" y="41"/>
                  <a:pt x="27" y="41"/>
                  <a:pt x="27" y="41"/>
                </a:cubicBezTo>
                <a:cubicBezTo>
                  <a:pt x="28" y="41"/>
                  <a:pt x="28" y="41"/>
                  <a:pt x="28" y="41"/>
                </a:cubicBezTo>
                <a:cubicBezTo>
                  <a:pt x="28" y="41"/>
                  <a:pt x="28" y="41"/>
                  <a:pt x="28" y="41"/>
                </a:cubicBezTo>
                <a:cubicBezTo>
                  <a:pt x="28" y="41"/>
                  <a:pt x="28" y="41"/>
                  <a:pt x="27" y="41"/>
                </a:cubicBezTo>
                <a:close/>
                <a:moveTo>
                  <a:pt x="27" y="41"/>
                </a:moveTo>
                <a:cubicBezTo>
                  <a:pt x="27" y="41"/>
                  <a:pt x="27" y="41"/>
                  <a:pt x="27" y="41"/>
                </a:cubicBezTo>
                <a:cubicBezTo>
                  <a:pt x="27" y="41"/>
                  <a:pt x="27" y="41"/>
                  <a:pt x="27" y="41"/>
                </a:cubicBezTo>
                <a:cubicBezTo>
                  <a:pt x="27" y="41"/>
                  <a:pt x="27" y="41"/>
                  <a:pt x="27" y="41"/>
                </a:cubicBezTo>
                <a:cubicBezTo>
                  <a:pt x="27" y="41"/>
                  <a:pt x="27" y="41"/>
                  <a:pt x="27" y="41"/>
                </a:cubicBezTo>
                <a:close/>
                <a:moveTo>
                  <a:pt x="25" y="41"/>
                </a:moveTo>
                <a:cubicBezTo>
                  <a:pt x="25" y="41"/>
                  <a:pt x="25" y="42"/>
                  <a:pt x="25" y="42"/>
                </a:cubicBezTo>
                <a:cubicBezTo>
                  <a:pt x="25" y="42"/>
                  <a:pt x="25" y="42"/>
                  <a:pt x="25" y="42"/>
                </a:cubicBezTo>
                <a:cubicBezTo>
                  <a:pt x="25" y="41"/>
                  <a:pt x="25" y="41"/>
                  <a:pt x="25" y="41"/>
                </a:cubicBezTo>
                <a:close/>
                <a:moveTo>
                  <a:pt x="25" y="36"/>
                </a:moveTo>
                <a:cubicBezTo>
                  <a:pt x="25" y="36"/>
                  <a:pt x="25" y="36"/>
                  <a:pt x="25" y="36"/>
                </a:cubicBezTo>
                <a:cubicBezTo>
                  <a:pt x="25" y="36"/>
                  <a:pt x="25" y="36"/>
                  <a:pt x="25" y="37"/>
                </a:cubicBezTo>
                <a:cubicBezTo>
                  <a:pt x="25" y="37"/>
                  <a:pt x="25" y="37"/>
                  <a:pt x="25" y="37"/>
                </a:cubicBezTo>
                <a:cubicBezTo>
                  <a:pt x="25" y="36"/>
                  <a:pt x="25" y="36"/>
                  <a:pt x="25" y="36"/>
                </a:cubicBezTo>
                <a:close/>
                <a:moveTo>
                  <a:pt x="26" y="37"/>
                </a:moveTo>
                <a:cubicBezTo>
                  <a:pt x="26" y="37"/>
                  <a:pt x="26" y="37"/>
                  <a:pt x="26" y="37"/>
                </a:cubicBezTo>
                <a:cubicBezTo>
                  <a:pt x="26" y="37"/>
                  <a:pt x="26" y="37"/>
                  <a:pt x="26" y="37"/>
                </a:cubicBezTo>
                <a:cubicBezTo>
                  <a:pt x="26" y="37"/>
                  <a:pt x="26" y="37"/>
                  <a:pt x="26" y="37"/>
                </a:cubicBezTo>
                <a:cubicBezTo>
                  <a:pt x="26" y="37"/>
                  <a:pt x="26" y="37"/>
                  <a:pt x="26" y="37"/>
                </a:cubicBezTo>
                <a:close/>
                <a:moveTo>
                  <a:pt x="26" y="36"/>
                </a:moveTo>
                <a:cubicBezTo>
                  <a:pt x="26" y="36"/>
                  <a:pt x="26" y="36"/>
                  <a:pt x="26" y="36"/>
                </a:cubicBezTo>
                <a:cubicBezTo>
                  <a:pt x="26" y="36"/>
                  <a:pt x="26" y="36"/>
                  <a:pt x="26" y="36"/>
                </a:cubicBezTo>
                <a:cubicBezTo>
                  <a:pt x="26" y="36"/>
                  <a:pt x="26" y="36"/>
                  <a:pt x="26" y="36"/>
                </a:cubicBezTo>
                <a:cubicBezTo>
                  <a:pt x="26" y="36"/>
                  <a:pt x="26" y="36"/>
                  <a:pt x="26" y="36"/>
                </a:cubicBezTo>
                <a:close/>
                <a:moveTo>
                  <a:pt x="26" y="35"/>
                </a:moveTo>
                <a:cubicBezTo>
                  <a:pt x="26" y="35"/>
                  <a:pt x="26" y="36"/>
                  <a:pt x="26" y="36"/>
                </a:cubicBezTo>
                <a:cubicBezTo>
                  <a:pt x="26" y="36"/>
                  <a:pt x="26" y="36"/>
                  <a:pt x="26" y="36"/>
                </a:cubicBezTo>
                <a:cubicBezTo>
                  <a:pt x="26" y="36"/>
                  <a:pt x="26" y="35"/>
                  <a:pt x="26" y="35"/>
                </a:cubicBezTo>
                <a:cubicBezTo>
                  <a:pt x="26" y="35"/>
                  <a:pt x="26" y="35"/>
                  <a:pt x="26" y="35"/>
                </a:cubicBezTo>
                <a:close/>
                <a:moveTo>
                  <a:pt x="26" y="36"/>
                </a:moveTo>
                <a:cubicBezTo>
                  <a:pt x="26" y="36"/>
                  <a:pt x="26" y="36"/>
                  <a:pt x="26" y="36"/>
                </a:cubicBezTo>
                <a:cubicBezTo>
                  <a:pt x="26" y="36"/>
                  <a:pt x="26" y="36"/>
                  <a:pt x="26" y="36"/>
                </a:cubicBezTo>
                <a:cubicBezTo>
                  <a:pt x="26" y="36"/>
                  <a:pt x="26" y="36"/>
                  <a:pt x="26" y="36"/>
                </a:cubicBezTo>
                <a:cubicBezTo>
                  <a:pt x="26" y="36"/>
                  <a:pt x="26" y="36"/>
                  <a:pt x="26" y="36"/>
                </a:cubicBezTo>
                <a:close/>
                <a:moveTo>
                  <a:pt x="26" y="36"/>
                </a:moveTo>
                <a:cubicBezTo>
                  <a:pt x="26" y="36"/>
                  <a:pt x="26" y="36"/>
                  <a:pt x="26" y="36"/>
                </a:cubicBezTo>
                <a:cubicBezTo>
                  <a:pt x="26" y="36"/>
                  <a:pt x="26" y="36"/>
                  <a:pt x="26" y="36"/>
                </a:cubicBezTo>
                <a:cubicBezTo>
                  <a:pt x="26" y="36"/>
                  <a:pt x="26" y="36"/>
                  <a:pt x="26" y="36"/>
                </a:cubicBezTo>
                <a:cubicBezTo>
                  <a:pt x="26" y="36"/>
                  <a:pt x="26" y="36"/>
                  <a:pt x="26" y="36"/>
                </a:cubicBezTo>
                <a:cubicBezTo>
                  <a:pt x="26" y="36"/>
                  <a:pt x="26" y="36"/>
                  <a:pt x="26" y="36"/>
                </a:cubicBezTo>
                <a:cubicBezTo>
                  <a:pt x="26" y="36"/>
                  <a:pt x="26" y="36"/>
                  <a:pt x="26" y="36"/>
                </a:cubicBezTo>
                <a:cubicBezTo>
                  <a:pt x="26" y="36"/>
                  <a:pt x="26" y="36"/>
                  <a:pt x="26" y="36"/>
                </a:cubicBezTo>
                <a:cubicBezTo>
                  <a:pt x="26" y="36"/>
                  <a:pt x="26" y="36"/>
                  <a:pt x="26" y="36"/>
                </a:cubicBezTo>
                <a:close/>
                <a:moveTo>
                  <a:pt x="26" y="36"/>
                </a:moveTo>
                <a:cubicBezTo>
                  <a:pt x="26" y="36"/>
                  <a:pt x="26" y="36"/>
                  <a:pt x="26" y="36"/>
                </a:cubicBezTo>
                <a:cubicBezTo>
                  <a:pt x="26" y="36"/>
                  <a:pt x="26" y="36"/>
                  <a:pt x="26" y="36"/>
                </a:cubicBezTo>
                <a:cubicBezTo>
                  <a:pt x="26" y="36"/>
                  <a:pt x="26" y="36"/>
                  <a:pt x="26" y="36"/>
                </a:cubicBezTo>
                <a:cubicBezTo>
                  <a:pt x="26" y="36"/>
                  <a:pt x="26" y="36"/>
                  <a:pt x="26" y="36"/>
                </a:cubicBezTo>
                <a:close/>
                <a:moveTo>
                  <a:pt x="26" y="36"/>
                </a:moveTo>
                <a:cubicBezTo>
                  <a:pt x="26" y="36"/>
                  <a:pt x="26" y="36"/>
                  <a:pt x="26" y="36"/>
                </a:cubicBezTo>
                <a:cubicBezTo>
                  <a:pt x="26" y="36"/>
                  <a:pt x="26" y="36"/>
                  <a:pt x="26" y="36"/>
                </a:cubicBezTo>
                <a:cubicBezTo>
                  <a:pt x="26" y="36"/>
                  <a:pt x="26" y="36"/>
                  <a:pt x="26" y="36"/>
                </a:cubicBezTo>
                <a:cubicBezTo>
                  <a:pt x="26" y="36"/>
                  <a:pt x="26" y="36"/>
                  <a:pt x="26" y="36"/>
                </a:cubicBezTo>
                <a:close/>
                <a:moveTo>
                  <a:pt x="25" y="38"/>
                </a:moveTo>
                <a:cubicBezTo>
                  <a:pt x="25" y="38"/>
                  <a:pt x="25" y="38"/>
                  <a:pt x="25" y="38"/>
                </a:cubicBezTo>
                <a:cubicBezTo>
                  <a:pt x="25" y="38"/>
                  <a:pt x="25" y="38"/>
                  <a:pt x="25" y="38"/>
                </a:cubicBezTo>
                <a:cubicBezTo>
                  <a:pt x="25" y="38"/>
                  <a:pt x="25" y="38"/>
                  <a:pt x="25" y="38"/>
                </a:cubicBezTo>
                <a:close/>
                <a:moveTo>
                  <a:pt x="26" y="38"/>
                </a:moveTo>
                <a:cubicBezTo>
                  <a:pt x="26" y="38"/>
                  <a:pt x="26" y="38"/>
                  <a:pt x="26" y="38"/>
                </a:cubicBezTo>
                <a:cubicBezTo>
                  <a:pt x="26" y="38"/>
                  <a:pt x="26" y="38"/>
                  <a:pt x="26" y="38"/>
                </a:cubicBezTo>
                <a:cubicBezTo>
                  <a:pt x="26" y="38"/>
                  <a:pt x="26" y="38"/>
                  <a:pt x="26" y="38"/>
                </a:cubicBezTo>
                <a:cubicBezTo>
                  <a:pt x="26" y="38"/>
                  <a:pt x="26" y="38"/>
                  <a:pt x="26" y="38"/>
                </a:cubicBezTo>
                <a:close/>
                <a:moveTo>
                  <a:pt x="25" y="38"/>
                </a:moveTo>
                <a:cubicBezTo>
                  <a:pt x="25" y="38"/>
                  <a:pt x="25" y="38"/>
                  <a:pt x="25" y="38"/>
                </a:cubicBezTo>
                <a:cubicBezTo>
                  <a:pt x="25" y="38"/>
                  <a:pt x="25" y="38"/>
                  <a:pt x="25" y="38"/>
                </a:cubicBezTo>
                <a:cubicBezTo>
                  <a:pt x="25" y="38"/>
                  <a:pt x="26" y="38"/>
                  <a:pt x="26" y="38"/>
                </a:cubicBezTo>
                <a:cubicBezTo>
                  <a:pt x="26" y="38"/>
                  <a:pt x="26" y="38"/>
                  <a:pt x="25" y="38"/>
                </a:cubicBezTo>
                <a:close/>
                <a:moveTo>
                  <a:pt x="25" y="38"/>
                </a:moveTo>
                <a:cubicBezTo>
                  <a:pt x="25" y="38"/>
                  <a:pt x="25" y="38"/>
                  <a:pt x="25" y="38"/>
                </a:cubicBezTo>
                <a:cubicBezTo>
                  <a:pt x="25" y="38"/>
                  <a:pt x="25" y="38"/>
                  <a:pt x="25" y="38"/>
                </a:cubicBezTo>
                <a:cubicBezTo>
                  <a:pt x="25" y="38"/>
                  <a:pt x="25" y="38"/>
                  <a:pt x="25" y="38"/>
                </a:cubicBezTo>
                <a:cubicBezTo>
                  <a:pt x="25" y="38"/>
                  <a:pt x="25" y="38"/>
                  <a:pt x="25" y="38"/>
                </a:cubicBezTo>
                <a:close/>
                <a:moveTo>
                  <a:pt x="26" y="39"/>
                </a:moveTo>
                <a:cubicBezTo>
                  <a:pt x="26" y="39"/>
                  <a:pt x="26" y="39"/>
                  <a:pt x="26" y="39"/>
                </a:cubicBezTo>
                <a:cubicBezTo>
                  <a:pt x="26" y="39"/>
                  <a:pt x="26" y="39"/>
                  <a:pt x="26" y="39"/>
                </a:cubicBezTo>
                <a:cubicBezTo>
                  <a:pt x="26" y="39"/>
                  <a:pt x="26" y="39"/>
                  <a:pt x="26" y="39"/>
                </a:cubicBezTo>
                <a:cubicBezTo>
                  <a:pt x="26" y="39"/>
                  <a:pt x="26" y="39"/>
                  <a:pt x="26" y="39"/>
                </a:cubicBezTo>
                <a:close/>
                <a:moveTo>
                  <a:pt x="26" y="39"/>
                </a:moveTo>
                <a:cubicBezTo>
                  <a:pt x="26" y="39"/>
                  <a:pt x="26" y="39"/>
                  <a:pt x="26" y="39"/>
                </a:cubicBezTo>
                <a:cubicBezTo>
                  <a:pt x="26" y="39"/>
                  <a:pt x="26" y="39"/>
                  <a:pt x="26" y="39"/>
                </a:cubicBezTo>
                <a:cubicBezTo>
                  <a:pt x="26" y="39"/>
                  <a:pt x="26" y="39"/>
                  <a:pt x="26" y="39"/>
                </a:cubicBezTo>
                <a:cubicBezTo>
                  <a:pt x="26" y="39"/>
                  <a:pt x="26" y="39"/>
                  <a:pt x="26" y="39"/>
                </a:cubicBezTo>
                <a:close/>
                <a:moveTo>
                  <a:pt x="26" y="40"/>
                </a:moveTo>
                <a:cubicBezTo>
                  <a:pt x="26" y="40"/>
                  <a:pt x="26" y="40"/>
                  <a:pt x="26" y="40"/>
                </a:cubicBezTo>
                <a:cubicBezTo>
                  <a:pt x="26" y="40"/>
                  <a:pt x="26" y="40"/>
                  <a:pt x="26" y="40"/>
                </a:cubicBezTo>
                <a:cubicBezTo>
                  <a:pt x="26" y="40"/>
                  <a:pt x="26" y="40"/>
                  <a:pt x="26" y="40"/>
                </a:cubicBezTo>
                <a:cubicBezTo>
                  <a:pt x="26" y="40"/>
                  <a:pt x="26" y="40"/>
                  <a:pt x="26" y="40"/>
                </a:cubicBezTo>
                <a:close/>
                <a:moveTo>
                  <a:pt x="28" y="39"/>
                </a:moveTo>
                <a:cubicBezTo>
                  <a:pt x="28" y="39"/>
                  <a:pt x="28" y="39"/>
                  <a:pt x="28" y="39"/>
                </a:cubicBezTo>
                <a:cubicBezTo>
                  <a:pt x="28" y="39"/>
                  <a:pt x="28" y="40"/>
                  <a:pt x="28" y="39"/>
                </a:cubicBezTo>
                <a:close/>
                <a:moveTo>
                  <a:pt x="26" y="38"/>
                </a:moveTo>
                <a:cubicBezTo>
                  <a:pt x="26" y="38"/>
                  <a:pt x="26" y="38"/>
                  <a:pt x="26" y="38"/>
                </a:cubicBezTo>
                <a:cubicBezTo>
                  <a:pt x="26" y="38"/>
                  <a:pt x="26" y="38"/>
                  <a:pt x="26" y="38"/>
                </a:cubicBezTo>
                <a:cubicBezTo>
                  <a:pt x="26" y="38"/>
                  <a:pt x="26" y="38"/>
                  <a:pt x="26" y="38"/>
                </a:cubicBezTo>
                <a:cubicBezTo>
                  <a:pt x="26" y="38"/>
                  <a:pt x="26" y="38"/>
                  <a:pt x="26" y="38"/>
                </a:cubicBezTo>
                <a:close/>
                <a:moveTo>
                  <a:pt x="26" y="37"/>
                </a:moveTo>
                <a:cubicBezTo>
                  <a:pt x="26" y="37"/>
                  <a:pt x="26" y="37"/>
                  <a:pt x="26" y="37"/>
                </a:cubicBezTo>
                <a:cubicBezTo>
                  <a:pt x="26" y="37"/>
                  <a:pt x="26" y="37"/>
                  <a:pt x="26" y="37"/>
                </a:cubicBezTo>
                <a:cubicBezTo>
                  <a:pt x="26" y="37"/>
                  <a:pt x="26" y="37"/>
                  <a:pt x="26" y="37"/>
                </a:cubicBezTo>
                <a:close/>
                <a:moveTo>
                  <a:pt x="26" y="37"/>
                </a:moveTo>
                <a:cubicBezTo>
                  <a:pt x="26" y="37"/>
                  <a:pt x="26" y="37"/>
                  <a:pt x="26" y="37"/>
                </a:cubicBezTo>
                <a:cubicBezTo>
                  <a:pt x="26" y="37"/>
                  <a:pt x="26" y="37"/>
                  <a:pt x="26" y="37"/>
                </a:cubicBezTo>
                <a:cubicBezTo>
                  <a:pt x="26" y="37"/>
                  <a:pt x="26" y="37"/>
                  <a:pt x="26" y="37"/>
                </a:cubicBezTo>
                <a:cubicBezTo>
                  <a:pt x="26" y="37"/>
                  <a:pt x="26" y="37"/>
                  <a:pt x="26" y="37"/>
                </a:cubicBezTo>
                <a:close/>
                <a:moveTo>
                  <a:pt x="26" y="37"/>
                </a:moveTo>
                <a:cubicBezTo>
                  <a:pt x="26" y="37"/>
                  <a:pt x="26" y="37"/>
                  <a:pt x="26" y="37"/>
                </a:cubicBezTo>
                <a:cubicBezTo>
                  <a:pt x="26" y="37"/>
                  <a:pt x="26" y="37"/>
                  <a:pt x="26" y="37"/>
                </a:cubicBezTo>
                <a:cubicBezTo>
                  <a:pt x="26" y="37"/>
                  <a:pt x="26" y="37"/>
                  <a:pt x="26" y="37"/>
                </a:cubicBezTo>
                <a:close/>
                <a:moveTo>
                  <a:pt x="26" y="37"/>
                </a:moveTo>
                <a:cubicBezTo>
                  <a:pt x="26" y="37"/>
                  <a:pt x="26" y="37"/>
                  <a:pt x="26" y="37"/>
                </a:cubicBezTo>
                <a:cubicBezTo>
                  <a:pt x="26" y="37"/>
                  <a:pt x="26" y="37"/>
                  <a:pt x="26" y="37"/>
                </a:cubicBezTo>
                <a:cubicBezTo>
                  <a:pt x="26" y="37"/>
                  <a:pt x="26" y="37"/>
                  <a:pt x="26" y="37"/>
                </a:cubicBezTo>
                <a:close/>
                <a:moveTo>
                  <a:pt x="26" y="37"/>
                </a:moveTo>
                <a:cubicBezTo>
                  <a:pt x="26" y="37"/>
                  <a:pt x="26" y="37"/>
                  <a:pt x="26" y="37"/>
                </a:cubicBezTo>
                <a:cubicBezTo>
                  <a:pt x="26" y="37"/>
                  <a:pt x="26" y="37"/>
                  <a:pt x="26" y="37"/>
                </a:cubicBezTo>
                <a:cubicBezTo>
                  <a:pt x="26" y="37"/>
                  <a:pt x="26" y="37"/>
                  <a:pt x="26" y="37"/>
                </a:cubicBezTo>
                <a:cubicBezTo>
                  <a:pt x="26" y="37"/>
                  <a:pt x="26" y="37"/>
                  <a:pt x="26" y="37"/>
                </a:cubicBezTo>
                <a:close/>
                <a:moveTo>
                  <a:pt x="26" y="36"/>
                </a:moveTo>
                <a:cubicBezTo>
                  <a:pt x="26" y="36"/>
                  <a:pt x="26" y="36"/>
                  <a:pt x="26" y="36"/>
                </a:cubicBezTo>
                <a:cubicBezTo>
                  <a:pt x="26" y="36"/>
                  <a:pt x="26" y="36"/>
                  <a:pt x="26" y="36"/>
                </a:cubicBezTo>
                <a:cubicBezTo>
                  <a:pt x="26" y="36"/>
                  <a:pt x="26" y="36"/>
                  <a:pt x="26" y="36"/>
                </a:cubicBezTo>
                <a:cubicBezTo>
                  <a:pt x="26" y="36"/>
                  <a:pt x="26" y="36"/>
                  <a:pt x="26" y="36"/>
                </a:cubicBezTo>
                <a:close/>
                <a:moveTo>
                  <a:pt x="26" y="36"/>
                </a:moveTo>
                <a:cubicBezTo>
                  <a:pt x="26" y="36"/>
                  <a:pt x="26" y="36"/>
                  <a:pt x="26" y="36"/>
                </a:cubicBezTo>
                <a:cubicBezTo>
                  <a:pt x="26" y="36"/>
                  <a:pt x="26" y="36"/>
                  <a:pt x="26" y="36"/>
                </a:cubicBezTo>
                <a:cubicBezTo>
                  <a:pt x="26" y="36"/>
                  <a:pt x="26" y="36"/>
                  <a:pt x="26" y="36"/>
                </a:cubicBezTo>
                <a:cubicBezTo>
                  <a:pt x="26" y="36"/>
                  <a:pt x="26" y="36"/>
                  <a:pt x="26" y="36"/>
                </a:cubicBezTo>
                <a:close/>
                <a:moveTo>
                  <a:pt x="26" y="36"/>
                </a:moveTo>
                <a:cubicBezTo>
                  <a:pt x="26" y="36"/>
                  <a:pt x="26" y="36"/>
                  <a:pt x="26" y="36"/>
                </a:cubicBezTo>
                <a:cubicBezTo>
                  <a:pt x="26" y="36"/>
                  <a:pt x="26" y="36"/>
                  <a:pt x="26" y="36"/>
                </a:cubicBezTo>
                <a:cubicBezTo>
                  <a:pt x="26" y="36"/>
                  <a:pt x="26" y="36"/>
                  <a:pt x="26" y="36"/>
                </a:cubicBezTo>
                <a:close/>
                <a:moveTo>
                  <a:pt x="26" y="36"/>
                </a:moveTo>
                <a:cubicBezTo>
                  <a:pt x="26" y="36"/>
                  <a:pt x="26" y="36"/>
                  <a:pt x="26" y="36"/>
                </a:cubicBezTo>
                <a:cubicBezTo>
                  <a:pt x="26" y="36"/>
                  <a:pt x="26" y="36"/>
                  <a:pt x="26" y="36"/>
                </a:cubicBezTo>
                <a:cubicBezTo>
                  <a:pt x="26" y="36"/>
                  <a:pt x="26" y="36"/>
                  <a:pt x="26" y="36"/>
                </a:cubicBezTo>
                <a:cubicBezTo>
                  <a:pt x="26" y="36"/>
                  <a:pt x="26" y="36"/>
                  <a:pt x="26" y="36"/>
                </a:cubicBezTo>
                <a:close/>
                <a:moveTo>
                  <a:pt x="26" y="36"/>
                </a:moveTo>
                <a:cubicBezTo>
                  <a:pt x="26" y="36"/>
                  <a:pt x="26" y="36"/>
                  <a:pt x="26" y="36"/>
                </a:cubicBezTo>
                <a:cubicBezTo>
                  <a:pt x="26" y="36"/>
                  <a:pt x="26" y="36"/>
                  <a:pt x="26" y="36"/>
                </a:cubicBezTo>
                <a:cubicBezTo>
                  <a:pt x="26" y="36"/>
                  <a:pt x="26" y="36"/>
                  <a:pt x="26" y="36"/>
                </a:cubicBezTo>
                <a:cubicBezTo>
                  <a:pt x="26" y="36"/>
                  <a:pt x="26" y="36"/>
                  <a:pt x="26" y="36"/>
                </a:cubicBezTo>
                <a:close/>
                <a:moveTo>
                  <a:pt x="26" y="36"/>
                </a:moveTo>
                <a:cubicBezTo>
                  <a:pt x="26" y="36"/>
                  <a:pt x="26" y="36"/>
                  <a:pt x="26" y="36"/>
                </a:cubicBezTo>
                <a:cubicBezTo>
                  <a:pt x="26" y="36"/>
                  <a:pt x="26" y="36"/>
                  <a:pt x="26" y="36"/>
                </a:cubicBezTo>
                <a:cubicBezTo>
                  <a:pt x="26" y="36"/>
                  <a:pt x="26" y="36"/>
                  <a:pt x="26" y="36"/>
                </a:cubicBezTo>
                <a:cubicBezTo>
                  <a:pt x="26" y="36"/>
                  <a:pt x="26" y="36"/>
                  <a:pt x="26" y="36"/>
                </a:cubicBezTo>
                <a:close/>
                <a:moveTo>
                  <a:pt x="26" y="36"/>
                </a:moveTo>
                <a:cubicBezTo>
                  <a:pt x="26" y="36"/>
                  <a:pt x="26" y="36"/>
                  <a:pt x="26" y="36"/>
                </a:cubicBezTo>
                <a:cubicBezTo>
                  <a:pt x="26" y="36"/>
                  <a:pt x="26" y="36"/>
                  <a:pt x="26" y="36"/>
                </a:cubicBezTo>
                <a:cubicBezTo>
                  <a:pt x="26" y="36"/>
                  <a:pt x="26" y="36"/>
                  <a:pt x="26" y="36"/>
                </a:cubicBezTo>
                <a:cubicBezTo>
                  <a:pt x="26" y="36"/>
                  <a:pt x="26" y="36"/>
                  <a:pt x="26" y="36"/>
                </a:cubicBezTo>
                <a:close/>
                <a:moveTo>
                  <a:pt x="26" y="37"/>
                </a:moveTo>
                <a:cubicBezTo>
                  <a:pt x="26" y="37"/>
                  <a:pt x="26" y="37"/>
                  <a:pt x="26" y="37"/>
                </a:cubicBezTo>
                <a:cubicBezTo>
                  <a:pt x="26" y="37"/>
                  <a:pt x="26" y="37"/>
                  <a:pt x="26" y="37"/>
                </a:cubicBezTo>
                <a:cubicBezTo>
                  <a:pt x="26" y="37"/>
                  <a:pt x="26" y="37"/>
                  <a:pt x="26" y="37"/>
                </a:cubicBezTo>
                <a:cubicBezTo>
                  <a:pt x="26" y="37"/>
                  <a:pt x="26" y="37"/>
                  <a:pt x="26" y="37"/>
                </a:cubicBezTo>
                <a:close/>
                <a:moveTo>
                  <a:pt x="26" y="37"/>
                </a:moveTo>
                <a:cubicBezTo>
                  <a:pt x="26" y="37"/>
                  <a:pt x="26" y="37"/>
                  <a:pt x="26" y="37"/>
                </a:cubicBezTo>
                <a:cubicBezTo>
                  <a:pt x="26" y="37"/>
                  <a:pt x="26" y="37"/>
                  <a:pt x="26" y="37"/>
                </a:cubicBezTo>
                <a:cubicBezTo>
                  <a:pt x="26" y="37"/>
                  <a:pt x="26" y="37"/>
                  <a:pt x="26" y="37"/>
                </a:cubicBezTo>
                <a:cubicBezTo>
                  <a:pt x="26" y="37"/>
                  <a:pt x="26" y="37"/>
                  <a:pt x="26" y="37"/>
                </a:cubicBezTo>
                <a:close/>
                <a:moveTo>
                  <a:pt x="26" y="37"/>
                </a:moveTo>
                <a:cubicBezTo>
                  <a:pt x="26" y="37"/>
                  <a:pt x="26" y="37"/>
                  <a:pt x="26" y="37"/>
                </a:cubicBezTo>
                <a:cubicBezTo>
                  <a:pt x="26" y="37"/>
                  <a:pt x="26" y="37"/>
                  <a:pt x="26" y="37"/>
                </a:cubicBezTo>
                <a:cubicBezTo>
                  <a:pt x="26" y="37"/>
                  <a:pt x="26" y="37"/>
                  <a:pt x="26" y="37"/>
                </a:cubicBezTo>
                <a:cubicBezTo>
                  <a:pt x="26" y="37"/>
                  <a:pt x="26" y="37"/>
                  <a:pt x="26" y="37"/>
                </a:cubicBezTo>
                <a:close/>
                <a:moveTo>
                  <a:pt x="25" y="37"/>
                </a:moveTo>
                <a:cubicBezTo>
                  <a:pt x="25" y="37"/>
                  <a:pt x="25" y="37"/>
                  <a:pt x="25" y="37"/>
                </a:cubicBezTo>
                <a:cubicBezTo>
                  <a:pt x="25" y="37"/>
                  <a:pt x="25" y="37"/>
                  <a:pt x="25" y="37"/>
                </a:cubicBezTo>
                <a:cubicBezTo>
                  <a:pt x="25" y="37"/>
                  <a:pt x="25" y="37"/>
                  <a:pt x="25" y="37"/>
                </a:cubicBezTo>
                <a:cubicBezTo>
                  <a:pt x="25" y="37"/>
                  <a:pt x="25" y="37"/>
                  <a:pt x="25" y="37"/>
                </a:cubicBezTo>
                <a:cubicBezTo>
                  <a:pt x="25" y="37"/>
                  <a:pt x="25" y="37"/>
                  <a:pt x="25" y="37"/>
                </a:cubicBezTo>
                <a:close/>
                <a:moveTo>
                  <a:pt x="25" y="37"/>
                </a:moveTo>
                <a:cubicBezTo>
                  <a:pt x="25" y="37"/>
                  <a:pt x="25" y="38"/>
                  <a:pt x="25" y="38"/>
                </a:cubicBezTo>
                <a:cubicBezTo>
                  <a:pt x="25" y="38"/>
                  <a:pt x="25" y="38"/>
                  <a:pt x="25" y="38"/>
                </a:cubicBezTo>
                <a:cubicBezTo>
                  <a:pt x="25" y="37"/>
                  <a:pt x="25" y="37"/>
                  <a:pt x="25" y="37"/>
                </a:cubicBezTo>
                <a:cubicBezTo>
                  <a:pt x="25" y="37"/>
                  <a:pt x="25" y="37"/>
                  <a:pt x="25" y="37"/>
                </a:cubicBezTo>
                <a:close/>
                <a:moveTo>
                  <a:pt x="25" y="38"/>
                </a:moveTo>
                <a:cubicBezTo>
                  <a:pt x="25" y="38"/>
                  <a:pt x="25" y="38"/>
                  <a:pt x="25" y="38"/>
                </a:cubicBezTo>
                <a:cubicBezTo>
                  <a:pt x="25" y="38"/>
                  <a:pt x="25" y="38"/>
                  <a:pt x="25" y="38"/>
                </a:cubicBezTo>
                <a:cubicBezTo>
                  <a:pt x="25" y="38"/>
                  <a:pt x="25" y="38"/>
                  <a:pt x="25" y="38"/>
                </a:cubicBezTo>
                <a:close/>
                <a:moveTo>
                  <a:pt x="25" y="38"/>
                </a:moveTo>
                <a:cubicBezTo>
                  <a:pt x="25" y="38"/>
                  <a:pt x="25" y="38"/>
                  <a:pt x="25" y="38"/>
                </a:cubicBezTo>
                <a:cubicBezTo>
                  <a:pt x="25" y="38"/>
                  <a:pt x="25" y="38"/>
                  <a:pt x="25" y="38"/>
                </a:cubicBezTo>
                <a:cubicBezTo>
                  <a:pt x="25" y="38"/>
                  <a:pt x="25" y="38"/>
                  <a:pt x="25" y="38"/>
                </a:cubicBezTo>
                <a:cubicBezTo>
                  <a:pt x="25" y="38"/>
                  <a:pt x="25" y="38"/>
                  <a:pt x="25" y="38"/>
                </a:cubicBezTo>
                <a:cubicBezTo>
                  <a:pt x="25" y="38"/>
                  <a:pt x="25" y="38"/>
                  <a:pt x="25" y="38"/>
                </a:cubicBezTo>
                <a:close/>
                <a:moveTo>
                  <a:pt x="25" y="38"/>
                </a:moveTo>
                <a:cubicBezTo>
                  <a:pt x="25" y="38"/>
                  <a:pt x="25" y="39"/>
                  <a:pt x="25" y="39"/>
                </a:cubicBezTo>
                <a:cubicBezTo>
                  <a:pt x="25" y="39"/>
                  <a:pt x="25" y="39"/>
                  <a:pt x="25" y="39"/>
                </a:cubicBezTo>
                <a:cubicBezTo>
                  <a:pt x="25" y="38"/>
                  <a:pt x="25" y="38"/>
                  <a:pt x="25" y="38"/>
                </a:cubicBezTo>
                <a:cubicBezTo>
                  <a:pt x="25" y="38"/>
                  <a:pt x="25" y="38"/>
                  <a:pt x="25" y="38"/>
                </a:cubicBezTo>
                <a:close/>
                <a:moveTo>
                  <a:pt x="26" y="39"/>
                </a:moveTo>
                <a:cubicBezTo>
                  <a:pt x="26" y="39"/>
                  <a:pt x="26" y="40"/>
                  <a:pt x="26" y="40"/>
                </a:cubicBezTo>
                <a:cubicBezTo>
                  <a:pt x="26" y="40"/>
                  <a:pt x="26" y="40"/>
                  <a:pt x="26" y="40"/>
                </a:cubicBezTo>
                <a:cubicBezTo>
                  <a:pt x="26" y="40"/>
                  <a:pt x="26" y="39"/>
                  <a:pt x="26" y="39"/>
                </a:cubicBezTo>
                <a:cubicBezTo>
                  <a:pt x="26" y="39"/>
                  <a:pt x="26" y="39"/>
                  <a:pt x="26" y="39"/>
                </a:cubicBezTo>
                <a:close/>
                <a:moveTo>
                  <a:pt x="26" y="40"/>
                </a:moveTo>
                <a:cubicBezTo>
                  <a:pt x="26" y="40"/>
                  <a:pt x="26" y="40"/>
                  <a:pt x="26" y="40"/>
                </a:cubicBezTo>
                <a:cubicBezTo>
                  <a:pt x="26" y="40"/>
                  <a:pt x="26" y="40"/>
                  <a:pt x="26" y="40"/>
                </a:cubicBezTo>
                <a:cubicBezTo>
                  <a:pt x="26" y="40"/>
                  <a:pt x="26" y="40"/>
                  <a:pt x="26" y="40"/>
                </a:cubicBezTo>
                <a:cubicBezTo>
                  <a:pt x="26" y="40"/>
                  <a:pt x="26" y="40"/>
                  <a:pt x="26" y="40"/>
                </a:cubicBezTo>
                <a:close/>
                <a:moveTo>
                  <a:pt x="25" y="43"/>
                </a:moveTo>
                <a:cubicBezTo>
                  <a:pt x="25" y="43"/>
                  <a:pt x="25" y="42"/>
                  <a:pt x="25" y="42"/>
                </a:cubicBezTo>
                <a:cubicBezTo>
                  <a:pt x="25" y="42"/>
                  <a:pt x="25" y="42"/>
                  <a:pt x="25" y="42"/>
                </a:cubicBezTo>
                <a:cubicBezTo>
                  <a:pt x="25" y="43"/>
                  <a:pt x="25" y="43"/>
                  <a:pt x="25" y="43"/>
                </a:cubicBezTo>
                <a:cubicBezTo>
                  <a:pt x="25" y="43"/>
                  <a:pt x="25" y="43"/>
                  <a:pt x="25" y="43"/>
                </a:cubicBezTo>
                <a:close/>
                <a:moveTo>
                  <a:pt x="25" y="42"/>
                </a:moveTo>
                <a:cubicBezTo>
                  <a:pt x="25" y="42"/>
                  <a:pt x="25" y="42"/>
                  <a:pt x="25" y="42"/>
                </a:cubicBezTo>
                <a:cubicBezTo>
                  <a:pt x="25" y="42"/>
                  <a:pt x="25" y="42"/>
                  <a:pt x="25" y="42"/>
                </a:cubicBezTo>
                <a:cubicBezTo>
                  <a:pt x="25" y="42"/>
                  <a:pt x="25" y="42"/>
                  <a:pt x="25" y="42"/>
                </a:cubicBezTo>
                <a:cubicBezTo>
                  <a:pt x="25" y="42"/>
                  <a:pt x="25" y="42"/>
                  <a:pt x="25" y="42"/>
                </a:cubicBezTo>
                <a:close/>
                <a:moveTo>
                  <a:pt x="25" y="43"/>
                </a:moveTo>
                <a:cubicBezTo>
                  <a:pt x="25" y="43"/>
                  <a:pt x="25" y="43"/>
                  <a:pt x="25" y="43"/>
                </a:cubicBezTo>
                <a:cubicBezTo>
                  <a:pt x="25" y="43"/>
                  <a:pt x="25" y="43"/>
                  <a:pt x="25" y="43"/>
                </a:cubicBezTo>
                <a:close/>
                <a:moveTo>
                  <a:pt x="25" y="43"/>
                </a:moveTo>
                <a:cubicBezTo>
                  <a:pt x="25" y="43"/>
                  <a:pt x="25" y="42"/>
                  <a:pt x="25" y="42"/>
                </a:cubicBezTo>
                <a:cubicBezTo>
                  <a:pt x="25" y="42"/>
                  <a:pt x="25" y="42"/>
                  <a:pt x="25" y="42"/>
                </a:cubicBezTo>
                <a:cubicBezTo>
                  <a:pt x="25" y="42"/>
                  <a:pt x="25" y="43"/>
                  <a:pt x="25" y="43"/>
                </a:cubicBezTo>
                <a:cubicBezTo>
                  <a:pt x="25" y="43"/>
                  <a:pt x="25" y="43"/>
                  <a:pt x="25" y="43"/>
                </a:cubicBezTo>
                <a:close/>
                <a:moveTo>
                  <a:pt x="25" y="41"/>
                </a:moveTo>
                <a:cubicBezTo>
                  <a:pt x="25" y="41"/>
                  <a:pt x="25" y="41"/>
                  <a:pt x="25" y="41"/>
                </a:cubicBezTo>
                <a:cubicBezTo>
                  <a:pt x="25" y="41"/>
                  <a:pt x="25" y="41"/>
                  <a:pt x="25" y="41"/>
                </a:cubicBezTo>
                <a:cubicBezTo>
                  <a:pt x="25" y="41"/>
                  <a:pt x="25" y="41"/>
                  <a:pt x="25" y="41"/>
                </a:cubicBezTo>
                <a:cubicBezTo>
                  <a:pt x="25" y="41"/>
                  <a:pt x="25" y="41"/>
                  <a:pt x="25" y="41"/>
                </a:cubicBezTo>
                <a:close/>
                <a:moveTo>
                  <a:pt x="25" y="41"/>
                </a:moveTo>
                <a:cubicBezTo>
                  <a:pt x="25" y="41"/>
                  <a:pt x="25" y="41"/>
                  <a:pt x="25" y="41"/>
                </a:cubicBezTo>
                <a:cubicBezTo>
                  <a:pt x="25" y="41"/>
                  <a:pt x="25" y="41"/>
                  <a:pt x="25" y="41"/>
                </a:cubicBezTo>
                <a:cubicBezTo>
                  <a:pt x="25" y="41"/>
                  <a:pt x="25" y="41"/>
                  <a:pt x="25" y="41"/>
                </a:cubicBezTo>
                <a:cubicBezTo>
                  <a:pt x="25" y="41"/>
                  <a:pt x="25" y="41"/>
                  <a:pt x="25" y="41"/>
                </a:cubicBezTo>
                <a:close/>
                <a:moveTo>
                  <a:pt x="25" y="41"/>
                </a:moveTo>
                <a:cubicBezTo>
                  <a:pt x="25" y="41"/>
                  <a:pt x="25" y="41"/>
                  <a:pt x="25" y="41"/>
                </a:cubicBezTo>
                <a:cubicBezTo>
                  <a:pt x="25" y="41"/>
                  <a:pt x="25" y="41"/>
                  <a:pt x="25" y="41"/>
                </a:cubicBezTo>
                <a:cubicBezTo>
                  <a:pt x="25" y="41"/>
                  <a:pt x="25" y="41"/>
                  <a:pt x="25" y="41"/>
                </a:cubicBezTo>
                <a:cubicBezTo>
                  <a:pt x="25" y="41"/>
                  <a:pt x="25" y="41"/>
                  <a:pt x="25" y="41"/>
                </a:cubicBezTo>
                <a:close/>
                <a:moveTo>
                  <a:pt x="25" y="41"/>
                </a:moveTo>
                <a:cubicBezTo>
                  <a:pt x="25" y="41"/>
                  <a:pt x="25" y="41"/>
                  <a:pt x="25" y="41"/>
                </a:cubicBezTo>
                <a:cubicBezTo>
                  <a:pt x="25" y="41"/>
                  <a:pt x="25" y="41"/>
                  <a:pt x="25" y="41"/>
                </a:cubicBezTo>
                <a:cubicBezTo>
                  <a:pt x="25" y="41"/>
                  <a:pt x="25" y="41"/>
                  <a:pt x="25" y="41"/>
                </a:cubicBezTo>
                <a:cubicBezTo>
                  <a:pt x="25" y="41"/>
                  <a:pt x="25" y="41"/>
                  <a:pt x="25" y="41"/>
                </a:cubicBezTo>
                <a:close/>
                <a:moveTo>
                  <a:pt x="25" y="41"/>
                </a:moveTo>
                <a:cubicBezTo>
                  <a:pt x="25" y="41"/>
                  <a:pt x="25" y="41"/>
                  <a:pt x="25" y="41"/>
                </a:cubicBezTo>
                <a:cubicBezTo>
                  <a:pt x="25" y="41"/>
                  <a:pt x="25" y="41"/>
                  <a:pt x="25" y="41"/>
                </a:cubicBezTo>
                <a:cubicBezTo>
                  <a:pt x="25" y="41"/>
                  <a:pt x="25" y="41"/>
                  <a:pt x="25" y="41"/>
                </a:cubicBezTo>
                <a:cubicBezTo>
                  <a:pt x="25" y="41"/>
                  <a:pt x="25" y="41"/>
                  <a:pt x="25" y="41"/>
                </a:cubicBezTo>
                <a:close/>
                <a:moveTo>
                  <a:pt x="25" y="41"/>
                </a:moveTo>
                <a:cubicBezTo>
                  <a:pt x="25" y="41"/>
                  <a:pt x="25" y="41"/>
                  <a:pt x="25" y="41"/>
                </a:cubicBezTo>
                <a:cubicBezTo>
                  <a:pt x="25" y="41"/>
                  <a:pt x="25" y="41"/>
                  <a:pt x="25" y="41"/>
                </a:cubicBezTo>
                <a:cubicBezTo>
                  <a:pt x="25" y="41"/>
                  <a:pt x="25" y="41"/>
                  <a:pt x="25" y="41"/>
                </a:cubicBezTo>
                <a:cubicBezTo>
                  <a:pt x="25" y="41"/>
                  <a:pt x="25" y="41"/>
                  <a:pt x="25" y="41"/>
                </a:cubicBezTo>
                <a:close/>
                <a:moveTo>
                  <a:pt x="25" y="41"/>
                </a:moveTo>
                <a:cubicBezTo>
                  <a:pt x="25" y="41"/>
                  <a:pt x="25" y="41"/>
                  <a:pt x="25" y="41"/>
                </a:cubicBezTo>
                <a:cubicBezTo>
                  <a:pt x="25" y="41"/>
                  <a:pt x="25" y="41"/>
                  <a:pt x="25" y="41"/>
                </a:cubicBezTo>
                <a:cubicBezTo>
                  <a:pt x="25" y="41"/>
                  <a:pt x="25" y="41"/>
                  <a:pt x="25" y="41"/>
                </a:cubicBezTo>
                <a:cubicBezTo>
                  <a:pt x="25" y="41"/>
                  <a:pt x="25" y="41"/>
                  <a:pt x="25" y="41"/>
                </a:cubicBezTo>
                <a:close/>
                <a:moveTo>
                  <a:pt x="26" y="41"/>
                </a:moveTo>
                <a:cubicBezTo>
                  <a:pt x="26" y="41"/>
                  <a:pt x="26" y="41"/>
                  <a:pt x="26" y="41"/>
                </a:cubicBezTo>
                <a:cubicBezTo>
                  <a:pt x="26" y="41"/>
                  <a:pt x="26" y="41"/>
                  <a:pt x="26" y="41"/>
                </a:cubicBezTo>
                <a:cubicBezTo>
                  <a:pt x="26" y="41"/>
                  <a:pt x="26" y="41"/>
                  <a:pt x="26" y="41"/>
                </a:cubicBezTo>
                <a:cubicBezTo>
                  <a:pt x="26" y="41"/>
                  <a:pt x="26" y="41"/>
                  <a:pt x="26" y="41"/>
                </a:cubicBezTo>
                <a:close/>
                <a:moveTo>
                  <a:pt x="26" y="41"/>
                </a:moveTo>
                <a:cubicBezTo>
                  <a:pt x="26" y="41"/>
                  <a:pt x="26" y="41"/>
                  <a:pt x="26" y="41"/>
                </a:cubicBezTo>
                <a:cubicBezTo>
                  <a:pt x="26" y="41"/>
                  <a:pt x="26" y="41"/>
                  <a:pt x="26" y="41"/>
                </a:cubicBezTo>
                <a:cubicBezTo>
                  <a:pt x="26" y="41"/>
                  <a:pt x="26" y="41"/>
                  <a:pt x="26" y="41"/>
                </a:cubicBezTo>
                <a:cubicBezTo>
                  <a:pt x="26" y="41"/>
                  <a:pt x="26" y="41"/>
                  <a:pt x="26" y="41"/>
                </a:cubicBezTo>
                <a:close/>
                <a:moveTo>
                  <a:pt x="26" y="41"/>
                </a:moveTo>
                <a:cubicBezTo>
                  <a:pt x="26" y="41"/>
                  <a:pt x="26" y="41"/>
                  <a:pt x="26" y="41"/>
                </a:cubicBezTo>
                <a:cubicBezTo>
                  <a:pt x="26" y="41"/>
                  <a:pt x="26" y="41"/>
                  <a:pt x="26" y="41"/>
                </a:cubicBezTo>
                <a:cubicBezTo>
                  <a:pt x="26" y="41"/>
                  <a:pt x="26" y="41"/>
                  <a:pt x="26" y="41"/>
                </a:cubicBezTo>
                <a:cubicBezTo>
                  <a:pt x="26" y="41"/>
                  <a:pt x="26" y="41"/>
                  <a:pt x="26" y="41"/>
                </a:cubicBezTo>
                <a:close/>
                <a:moveTo>
                  <a:pt x="25" y="41"/>
                </a:moveTo>
                <a:cubicBezTo>
                  <a:pt x="25" y="41"/>
                  <a:pt x="25" y="41"/>
                  <a:pt x="25" y="41"/>
                </a:cubicBezTo>
                <a:cubicBezTo>
                  <a:pt x="25" y="41"/>
                  <a:pt x="26" y="41"/>
                  <a:pt x="26" y="41"/>
                </a:cubicBezTo>
                <a:cubicBezTo>
                  <a:pt x="26" y="41"/>
                  <a:pt x="26" y="41"/>
                  <a:pt x="26" y="41"/>
                </a:cubicBezTo>
                <a:cubicBezTo>
                  <a:pt x="25" y="41"/>
                  <a:pt x="25" y="41"/>
                  <a:pt x="25" y="41"/>
                </a:cubicBezTo>
                <a:close/>
                <a:moveTo>
                  <a:pt x="26" y="41"/>
                </a:moveTo>
                <a:cubicBezTo>
                  <a:pt x="26" y="41"/>
                  <a:pt x="26" y="41"/>
                  <a:pt x="26" y="41"/>
                </a:cubicBezTo>
                <a:cubicBezTo>
                  <a:pt x="26" y="41"/>
                  <a:pt x="26" y="41"/>
                  <a:pt x="26" y="41"/>
                </a:cubicBezTo>
                <a:cubicBezTo>
                  <a:pt x="26" y="41"/>
                  <a:pt x="26" y="41"/>
                  <a:pt x="26" y="41"/>
                </a:cubicBezTo>
                <a:cubicBezTo>
                  <a:pt x="26" y="41"/>
                  <a:pt x="26" y="41"/>
                  <a:pt x="26" y="41"/>
                </a:cubicBezTo>
                <a:close/>
                <a:moveTo>
                  <a:pt x="26" y="41"/>
                </a:moveTo>
                <a:cubicBezTo>
                  <a:pt x="26" y="41"/>
                  <a:pt x="26" y="41"/>
                  <a:pt x="26" y="41"/>
                </a:cubicBezTo>
                <a:cubicBezTo>
                  <a:pt x="26" y="41"/>
                  <a:pt x="26" y="41"/>
                  <a:pt x="26" y="41"/>
                </a:cubicBezTo>
                <a:cubicBezTo>
                  <a:pt x="26" y="41"/>
                  <a:pt x="26" y="41"/>
                  <a:pt x="26" y="41"/>
                </a:cubicBezTo>
                <a:cubicBezTo>
                  <a:pt x="26" y="41"/>
                  <a:pt x="26" y="41"/>
                  <a:pt x="26" y="41"/>
                </a:cubicBezTo>
                <a:close/>
                <a:moveTo>
                  <a:pt x="26" y="41"/>
                </a:moveTo>
                <a:cubicBezTo>
                  <a:pt x="26" y="41"/>
                  <a:pt x="26" y="41"/>
                  <a:pt x="26" y="41"/>
                </a:cubicBezTo>
                <a:cubicBezTo>
                  <a:pt x="25" y="41"/>
                  <a:pt x="25" y="41"/>
                  <a:pt x="25" y="41"/>
                </a:cubicBezTo>
                <a:cubicBezTo>
                  <a:pt x="25" y="41"/>
                  <a:pt x="26" y="41"/>
                  <a:pt x="26" y="41"/>
                </a:cubicBezTo>
                <a:cubicBezTo>
                  <a:pt x="26" y="41"/>
                  <a:pt x="26" y="41"/>
                  <a:pt x="26" y="41"/>
                </a:cubicBezTo>
                <a:close/>
                <a:moveTo>
                  <a:pt x="25" y="42"/>
                </a:moveTo>
                <a:cubicBezTo>
                  <a:pt x="25" y="42"/>
                  <a:pt x="25" y="42"/>
                  <a:pt x="25" y="42"/>
                </a:cubicBezTo>
                <a:cubicBezTo>
                  <a:pt x="25" y="42"/>
                  <a:pt x="25" y="42"/>
                  <a:pt x="25" y="42"/>
                </a:cubicBezTo>
                <a:cubicBezTo>
                  <a:pt x="25" y="42"/>
                  <a:pt x="25" y="42"/>
                  <a:pt x="25" y="42"/>
                </a:cubicBezTo>
                <a:close/>
                <a:moveTo>
                  <a:pt x="25" y="42"/>
                </a:moveTo>
                <a:cubicBezTo>
                  <a:pt x="25" y="42"/>
                  <a:pt x="25" y="42"/>
                  <a:pt x="25" y="42"/>
                </a:cubicBezTo>
                <a:cubicBezTo>
                  <a:pt x="25" y="42"/>
                  <a:pt x="25" y="42"/>
                  <a:pt x="25" y="42"/>
                </a:cubicBezTo>
                <a:cubicBezTo>
                  <a:pt x="25" y="42"/>
                  <a:pt x="25" y="42"/>
                  <a:pt x="25" y="42"/>
                </a:cubicBezTo>
                <a:close/>
                <a:moveTo>
                  <a:pt x="25" y="42"/>
                </a:moveTo>
                <a:cubicBezTo>
                  <a:pt x="25" y="42"/>
                  <a:pt x="25" y="42"/>
                  <a:pt x="25" y="42"/>
                </a:cubicBezTo>
                <a:cubicBezTo>
                  <a:pt x="25" y="42"/>
                  <a:pt x="25" y="42"/>
                  <a:pt x="25" y="42"/>
                </a:cubicBezTo>
                <a:cubicBezTo>
                  <a:pt x="25" y="42"/>
                  <a:pt x="25" y="42"/>
                  <a:pt x="25" y="42"/>
                </a:cubicBezTo>
                <a:close/>
                <a:moveTo>
                  <a:pt x="26" y="42"/>
                </a:moveTo>
                <a:cubicBezTo>
                  <a:pt x="26" y="42"/>
                  <a:pt x="26" y="42"/>
                  <a:pt x="26" y="41"/>
                </a:cubicBezTo>
                <a:cubicBezTo>
                  <a:pt x="26" y="41"/>
                  <a:pt x="26" y="41"/>
                  <a:pt x="26" y="41"/>
                </a:cubicBezTo>
                <a:cubicBezTo>
                  <a:pt x="26" y="42"/>
                  <a:pt x="26" y="42"/>
                  <a:pt x="26" y="42"/>
                </a:cubicBezTo>
                <a:cubicBezTo>
                  <a:pt x="26" y="42"/>
                  <a:pt x="26" y="42"/>
                  <a:pt x="26" y="42"/>
                </a:cubicBezTo>
                <a:close/>
                <a:moveTo>
                  <a:pt x="26" y="41"/>
                </a:moveTo>
                <a:cubicBezTo>
                  <a:pt x="26" y="41"/>
                  <a:pt x="26" y="41"/>
                  <a:pt x="26" y="41"/>
                </a:cubicBezTo>
                <a:cubicBezTo>
                  <a:pt x="26" y="41"/>
                  <a:pt x="26" y="41"/>
                  <a:pt x="26" y="41"/>
                </a:cubicBezTo>
                <a:cubicBezTo>
                  <a:pt x="26" y="41"/>
                  <a:pt x="26" y="41"/>
                  <a:pt x="26" y="42"/>
                </a:cubicBezTo>
                <a:cubicBezTo>
                  <a:pt x="26" y="41"/>
                  <a:pt x="26" y="41"/>
                  <a:pt x="26" y="41"/>
                </a:cubicBezTo>
                <a:close/>
                <a:moveTo>
                  <a:pt x="26" y="41"/>
                </a:moveTo>
                <a:cubicBezTo>
                  <a:pt x="26" y="41"/>
                  <a:pt x="26" y="41"/>
                  <a:pt x="26" y="41"/>
                </a:cubicBezTo>
                <a:cubicBezTo>
                  <a:pt x="26" y="41"/>
                  <a:pt x="26" y="41"/>
                  <a:pt x="26" y="41"/>
                </a:cubicBezTo>
                <a:cubicBezTo>
                  <a:pt x="26" y="41"/>
                  <a:pt x="26" y="41"/>
                  <a:pt x="26" y="41"/>
                </a:cubicBezTo>
                <a:cubicBezTo>
                  <a:pt x="26" y="41"/>
                  <a:pt x="26" y="41"/>
                  <a:pt x="26" y="41"/>
                </a:cubicBezTo>
                <a:close/>
                <a:moveTo>
                  <a:pt x="26" y="41"/>
                </a:moveTo>
                <a:cubicBezTo>
                  <a:pt x="26" y="41"/>
                  <a:pt x="26" y="41"/>
                  <a:pt x="26" y="41"/>
                </a:cubicBezTo>
                <a:cubicBezTo>
                  <a:pt x="26" y="41"/>
                  <a:pt x="26" y="41"/>
                  <a:pt x="26" y="41"/>
                </a:cubicBezTo>
                <a:cubicBezTo>
                  <a:pt x="26" y="41"/>
                  <a:pt x="26" y="41"/>
                  <a:pt x="26" y="41"/>
                </a:cubicBezTo>
                <a:cubicBezTo>
                  <a:pt x="26" y="41"/>
                  <a:pt x="26" y="41"/>
                  <a:pt x="26" y="41"/>
                </a:cubicBezTo>
                <a:close/>
                <a:moveTo>
                  <a:pt x="26" y="41"/>
                </a:moveTo>
                <a:cubicBezTo>
                  <a:pt x="26" y="41"/>
                  <a:pt x="26" y="41"/>
                  <a:pt x="26" y="41"/>
                </a:cubicBezTo>
                <a:cubicBezTo>
                  <a:pt x="26" y="41"/>
                  <a:pt x="26" y="41"/>
                  <a:pt x="26" y="41"/>
                </a:cubicBezTo>
                <a:cubicBezTo>
                  <a:pt x="26" y="41"/>
                  <a:pt x="26" y="41"/>
                  <a:pt x="26" y="41"/>
                </a:cubicBezTo>
                <a:cubicBezTo>
                  <a:pt x="26" y="41"/>
                  <a:pt x="26" y="41"/>
                  <a:pt x="26" y="41"/>
                </a:cubicBezTo>
                <a:close/>
                <a:moveTo>
                  <a:pt x="26" y="41"/>
                </a:moveTo>
                <a:cubicBezTo>
                  <a:pt x="26" y="41"/>
                  <a:pt x="26" y="41"/>
                  <a:pt x="26" y="41"/>
                </a:cubicBezTo>
                <a:cubicBezTo>
                  <a:pt x="26" y="41"/>
                  <a:pt x="26" y="41"/>
                  <a:pt x="26" y="41"/>
                </a:cubicBezTo>
                <a:cubicBezTo>
                  <a:pt x="26" y="41"/>
                  <a:pt x="26" y="41"/>
                  <a:pt x="26" y="41"/>
                </a:cubicBezTo>
                <a:cubicBezTo>
                  <a:pt x="26" y="41"/>
                  <a:pt x="26" y="41"/>
                  <a:pt x="26" y="41"/>
                </a:cubicBezTo>
                <a:close/>
                <a:moveTo>
                  <a:pt x="26" y="40"/>
                </a:moveTo>
                <a:cubicBezTo>
                  <a:pt x="26" y="40"/>
                  <a:pt x="26" y="40"/>
                  <a:pt x="26" y="40"/>
                </a:cubicBezTo>
                <a:cubicBezTo>
                  <a:pt x="26" y="40"/>
                  <a:pt x="26" y="40"/>
                  <a:pt x="26" y="40"/>
                </a:cubicBezTo>
                <a:cubicBezTo>
                  <a:pt x="26" y="40"/>
                  <a:pt x="26" y="40"/>
                  <a:pt x="26" y="40"/>
                </a:cubicBezTo>
                <a:cubicBezTo>
                  <a:pt x="26" y="40"/>
                  <a:pt x="26" y="40"/>
                  <a:pt x="26" y="40"/>
                </a:cubicBezTo>
                <a:close/>
                <a:moveTo>
                  <a:pt x="26" y="40"/>
                </a:moveTo>
                <a:cubicBezTo>
                  <a:pt x="26" y="40"/>
                  <a:pt x="26" y="40"/>
                  <a:pt x="26" y="40"/>
                </a:cubicBezTo>
                <a:cubicBezTo>
                  <a:pt x="26" y="40"/>
                  <a:pt x="26" y="40"/>
                  <a:pt x="26" y="40"/>
                </a:cubicBezTo>
                <a:cubicBezTo>
                  <a:pt x="26" y="40"/>
                  <a:pt x="26" y="40"/>
                  <a:pt x="26" y="40"/>
                </a:cubicBezTo>
                <a:cubicBezTo>
                  <a:pt x="26" y="40"/>
                  <a:pt x="26" y="40"/>
                  <a:pt x="26" y="40"/>
                </a:cubicBezTo>
                <a:close/>
                <a:moveTo>
                  <a:pt x="26" y="40"/>
                </a:moveTo>
                <a:cubicBezTo>
                  <a:pt x="26" y="40"/>
                  <a:pt x="26" y="40"/>
                  <a:pt x="26" y="40"/>
                </a:cubicBezTo>
                <a:cubicBezTo>
                  <a:pt x="26" y="40"/>
                  <a:pt x="26" y="40"/>
                  <a:pt x="26" y="40"/>
                </a:cubicBezTo>
                <a:cubicBezTo>
                  <a:pt x="26" y="40"/>
                  <a:pt x="26" y="40"/>
                  <a:pt x="26" y="40"/>
                </a:cubicBezTo>
                <a:cubicBezTo>
                  <a:pt x="26" y="40"/>
                  <a:pt x="26" y="40"/>
                  <a:pt x="26" y="40"/>
                </a:cubicBezTo>
                <a:close/>
                <a:moveTo>
                  <a:pt x="26" y="40"/>
                </a:moveTo>
                <a:cubicBezTo>
                  <a:pt x="26" y="40"/>
                  <a:pt x="26" y="40"/>
                  <a:pt x="26" y="40"/>
                </a:cubicBezTo>
                <a:cubicBezTo>
                  <a:pt x="26" y="40"/>
                  <a:pt x="26" y="40"/>
                  <a:pt x="26" y="40"/>
                </a:cubicBezTo>
                <a:cubicBezTo>
                  <a:pt x="26" y="40"/>
                  <a:pt x="26" y="40"/>
                  <a:pt x="26" y="40"/>
                </a:cubicBezTo>
                <a:cubicBezTo>
                  <a:pt x="26" y="40"/>
                  <a:pt x="26" y="40"/>
                  <a:pt x="26" y="40"/>
                </a:cubicBezTo>
                <a:close/>
                <a:moveTo>
                  <a:pt x="25" y="40"/>
                </a:moveTo>
                <a:cubicBezTo>
                  <a:pt x="25" y="40"/>
                  <a:pt x="25" y="40"/>
                  <a:pt x="25" y="40"/>
                </a:cubicBezTo>
                <a:cubicBezTo>
                  <a:pt x="25" y="40"/>
                  <a:pt x="25" y="40"/>
                  <a:pt x="25" y="40"/>
                </a:cubicBezTo>
                <a:cubicBezTo>
                  <a:pt x="25" y="40"/>
                  <a:pt x="25" y="40"/>
                  <a:pt x="25" y="40"/>
                </a:cubicBezTo>
                <a:cubicBezTo>
                  <a:pt x="25" y="40"/>
                  <a:pt x="25" y="40"/>
                  <a:pt x="25" y="40"/>
                </a:cubicBezTo>
                <a:close/>
                <a:moveTo>
                  <a:pt x="25" y="40"/>
                </a:moveTo>
                <a:cubicBezTo>
                  <a:pt x="25" y="40"/>
                  <a:pt x="25" y="40"/>
                  <a:pt x="25" y="40"/>
                </a:cubicBezTo>
                <a:cubicBezTo>
                  <a:pt x="25" y="40"/>
                  <a:pt x="25" y="40"/>
                  <a:pt x="25" y="40"/>
                </a:cubicBezTo>
                <a:cubicBezTo>
                  <a:pt x="25" y="40"/>
                  <a:pt x="25" y="40"/>
                  <a:pt x="25" y="40"/>
                </a:cubicBezTo>
                <a:cubicBezTo>
                  <a:pt x="25" y="40"/>
                  <a:pt x="25" y="40"/>
                  <a:pt x="25" y="40"/>
                </a:cubicBezTo>
                <a:close/>
                <a:moveTo>
                  <a:pt x="25" y="40"/>
                </a:moveTo>
                <a:cubicBezTo>
                  <a:pt x="25" y="40"/>
                  <a:pt x="25" y="40"/>
                  <a:pt x="25" y="40"/>
                </a:cubicBezTo>
                <a:cubicBezTo>
                  <a:pt x="25" y="40"/>
                  <a:pt x="25" y="40"/>
                  <a:pt x="25" y="40"/>
                </a:cubicBezTo>
                <a:cubicBezTo>
                  <a:pt x="25" y="40"/>
                  <a:pt x="25" y="40"/>
                  <a:pt x="25" y="40"/>
                </a:cubicBezTo>
                <a:cubicBezTo>
                  <a:pt x="25" y="40"/>
                  <a:pt x="25" y="40"/>
                  <a:pt x="25" y="40"/>
                </a:cubicBezTo>
                <a:close/>
                <a:moveTo>
                  <a:pt x="25" y="40"/>
                </a:moveTo>
                <a:cubicBezTo>
                  <a:pt x="25" y="40"/>
                  <a:pt x="25" y="40"/>
                  <a:pt x="25" y="40"/>
                </a:cubicBezTo>
                <a:cubicBezTo>
                  <a:pt x="25" y="40"/>
                  <a:pt x="25" y="40"/>
                  <a:pt x="25" y="40"/>
                </a:cubicBezTo>
                <a:cubicBezTo>
                  <a:pt x="25" y="40"/>
                  <a:pt x="25" y="40"/>
                  <a:pt x="25" y="40"/>
                </a:cubicBezTo>
                <a:cubicBezTo>
                  <a:pt x="25" y="40"/>
                  <a:pt x="25" y="40"/>
                  <a:pt x="25" y="40"/>
                </a:cubicBezTo>
                <a:close/>
                <a:moveTo>
                  <a:pt x="25" y="40"/>
                </a:moveTo>
                <a:cubicBezTo>
                  <a:pt x="25" y="40"/>
                  <a:pt x="25" y="40"/>
                  <a:pt x="25" y="40"/>
                </a:cubicBezTo>
                <a:cubicBezTo>
                  <a:pt x="25" y="40"/>
                  <a:pt x="25" y="40"/>
                  <a:pt x="25" y="40"/>
                </a:cubicBezTo>
                <a:cubicBezTo>
                  <a:pt x="25" y="40"/>
                  <a:pt x="25" y="40"/>
                  <a:pt x="25" y="40"/>
                </a:cubicBezTo>
                <a:cubicBezTo>
                  <a:pt x="25" y="40"/>
                  <a:pt x="25" y="40"/>
                  <a:pt x="25" y="40"/>
                </a:cubicBezTo>
                <a:close/>
                <a:moveTo>
                  <a:pt x="25" y="41"/>
                </a:moveTo>
                <a:cubicBezTo>
                  <a:pt x="25" y="41"/>
                  <a:pt x="25" y="41"/>
                  <a:pt x="25" y="41"/>
                </a:cubicBezTo>
                <a:cubicBezTo>
                  <a:pt x="25" y="41"/>
                  <a:pt x="25" y="41"/>
                  <a:pt x="25" y="41"/>
                </a:cubicBezTo>
                <a:cubicBezTo>
                  <a:pt x="25" y="41"/>
                  <a:pt x="25" y="41"/>
                  <a:pt x="25" y="41"/>
                </a:cubicBezTo>
                <a:cubicBezTo>
                  <a:pt x="25" y="41"/>
                  <a:pt x="25" y="41"/>
                  <a:pt x="25" y="41"/>
                </a:cubicBezTo>
                <a:close/>
                <a:moveTo>
                  <a:pt x="25" y="41"/>
                </a:moveTo>
                <a:cubicBezTo>
                  <a:pt x="25" y="41"/>
                  <a:pt x="25" y="41"/>
                  <a:pt x="25" y="41"/>
                </a:cubicBezTo>
                <a:cubicBezTo>
                  <a:pt x="25" y="41"/>
                  <a:pt x="25" y="41"/>
                  <a:pt x="25" y="41"/>
                </a:cubicBezTo>
                <a:cubicBezTo>
                  <a:pt x="25" y="41"/>
                  <a:pt x="25" y="41"/>
                  <a:pt x="25" y="41"/>
                </a:cubicBezTo>
                <a:cubicBezTo>
                  <a:pt x="25" y="41"/>
                  <a:pt x="25" y="41"/>
                  <a:pt x="25" y="41"/>
                </a:cubicBezTo>
                <a:cubicBezTo>
                  <a:pt x="25" y="41"/>
                  <a:pt x="25" y="41"/>
                  <a:pt x="25" y="41"/>
                </a:cubicBezTo>
                <a:cubicBezTo>
                  <a:pt x="25" y="41"/>
                  <a:pt x="25" y="41"/>
                  <a:pt x="25" y="41"/>
                </a:cubicBezTo>
                <a:cubicBezTo>
                  <a:pt x="25" y="41"/>
                  <a:pt x="25" y="41"/>
                  <a:pt x="25" y="41"/>
                </a:cubicBezTo>
                <a:close/>
                <a:moveTo>
                  <a:pt x="25" y="41"/>
                </a:moveTo>
                <a:cubicBezTo>
                  <a:pt x="25" y="41"/>
                  <a:pt x="25" y="41"/>
                  <a:pt x="25" y="41"/>
                </a:cubicBezTo>
                <a:cubicBezTo>
                  <a:pt x="25" y="41"/>
                  <a:pt x="25" y="41"/>
                  <a:pt x="25" y="41"/>
                </a:cubicBezTo>
                <a:cubicBezTo>
                  <a:pt x="25" y="41"/>
                  <a:pt x="25" y="41"/>
                  <a:pt x="25" y="41"/>
                </a:cubicBezTo>
                <a:cubicBezTo>
                  <a:pt x="25" y="41"/>
                  <a:pt x="25" y="41"/>
                  <a:pt x="25" y="41"/>
                </a:cubicBezTo>
                <a:close/>
                <a:moveTo>
                  <a:pt x="25" y="41"/>
                </a:moveTo>
                <a:cubicBezTo>
                  <a:pt x="25" y="41"/>
                  <a:pt x="25" y="41"/>
                  <a:pt x="25" y="41"/>
                </a:cubicBezTo>
                <a:cubicBezTo>
                  <a:pt x="25" y="41"/>
                  <a:pt x="25" y="41"/>
                  <a:pt x="25" y="41"/>
                </a:cubicBezTo>
                <a:cubicBezTo>
                  <a:pt x="25" y="41"/>
                  <a:pt x="25" y="41"/>
                  <a:pt x="25" y="41"/>
                </a:cubicBezTo>
                <a:cubicBezTo>
                  <a:pt x="25" y="41"/>
                  <a:pt x="25" y="41"/>
                  <a:pt x="25" y="41"/>
                </a:cubicBezTo>
                <a:close/>
                <a:moveTo>
                  <a:pt x="25" y="41"/>
                </a:moveTo>
                <a:cubicBezTo>
                  <a:pt x="25" y="41"/>
                  <a:pt x="25" y="41"/>
                  <a:pt x="25" y="41"/>
                </a:cubicBezTo>
                <a:cubicBezTo>
                  <a:pt x="25" y="41"/>
                  <a:pt x="25" y="41"/>
                  <a:pt x="25" y="41"/>
                </a:cubicBezTo>
                <a:cubicBezTo>
                  <a:pt x="25" y="41"/>
                  <a:pt x="25" y="41"/>
                  <a:pt x="25" y="41"/>
                </a:cubicBezTo>
                <a:cubicBezTo>
                  <a:pt x="25" y="41"/>
                  <a:pt x="25" y="41"/>
                  <a:pt x="25" y="41"/>
                </a:cubicBezTo>
                <a:close/>
                <a:moveTo>
                  <a:pt x="25" y="41"/>
                </a:moveTo>
                <a:cubicBezTo>
                  <a:pt x="25" y="41"/>
                  <a:pt x="25" y="41"/>
                  <a:pt x="25" y="41"/>
                </a:cubicBezTo>
                <a:cubicBezTo>
                  <a:pt x="25" y="41"/>
                  <a:pt x="25" y="41"/>
                  <a:pt x="25" y="41"/>
                </a:cubicBezTo>
                <a:cubicBezTo>
                  <a:pt x="25" y="41"/>
                  <a:pt x="25" y="42"/>
                  <a:pt x="25" y="42"/>
                </a:cubicBezTo>
                <a:cubicBezTo>
                  <a:pt x="25" y="42"/>
                  <a:pt x="25" y="42"/>
                  <a:pt x="25" y="42"/>
                </a:cubicBezTo>
                <a:cubicBezTo>
                  <a:pt x="25" y="41"/>
                  <a:pt x="25" y="41"/>
                  <a:pt x="25" y="41"/>
                </a:cubicBezTo>
                <a:close/>
                <a:moveTo>
                  <a:pt x="25" y="42"/>
                </a:moveTo>
                <a:cubicBezTo>
                  <a:pt x="25" y="42"/>
                  <a:pt x="25" y="42"/>
                  <a:pt x="25" y="42"/>
                </a:cubicBezTo>
                <a:cubicBezTo>
                  <a:pt x="25" y="42"/>
                  <a:pt x="25" y="42"/>
                  <a:pt x="25" y="42"/>
                </a:cubicBezTo>
                <a:cubicBezTo>
                  <a:pt x="25" y="42"/>
                  <a:pt x="25" y="42"/>
                  <a:pt x="25" y="42"/>
                </a:cubicBezTo>
                <a:cubicBezTo>
                  <a:pt x="25" y="42"/>
                  <a:pt x="25" y="42"/>
                  <a:pt x="25" y="42"/>
                </a:cubicBezTo>
                <a:close/>
                <a:moveTo>
                  <a:pt x="25" y="42"/>
                </a:moveTo>
                <a:cubicBezTo>
                  <a:pt x="25" y="42"/>
                  <a:pt x="25" y="42"/>
                  <a:pt x="25" y="42"/>
                </a:cubicBezTo>
                <a:cubicBezTo>
                  <a:pt x="25" y="42"/>
                  <a:pt x="25" y="42"/>
                  <a:pt x="25" y="42"/>
                </a:cubicBezTo>
                <a:cubicBezTo>
                  <a:pt x="25" y="42"/>
                  <a:pt x="25" y="42"/>
                  <a:pt x="25" y="42"/>
                </a:cubicBezTo>
                <a:cubicBezTo>
                  <a:pt x="25" y="42"/>
                  <a:pt x="25" y="42"/>
                  <a:pt x="25" y="42"/>
                </a:cubicBezTo>
                <a:close/>
                <a:moveTo>
                  <a:pt x="25" y="42"/>
                </a:moveTo>
                <a:cubicBezTo>
                  <a:pt x="25" y="42"/>
                  <a:pt x="25" y="42"/>
                  <a:pt x="25" y="42"/>
                </a:cubicBezTo>
                <a:cubicBezTo>
                  <a:pt x="25" y="42"/>
                  <a:pt x="25" y="42"/>
                  <a:pt x="25" y="42"/>
                </a:cubicBezTo>
                <a:cubicBezTo>
                  <a:pt x="25" y="42"/>
                  <a:pt x="25" y="42"/>
                  <a:pt x="25" y="42"/>
                </a:cubicBezTo>
                <a:close/>
                <a:moveTo>
                  <a:pt x="25" y="42"/>
                </a:moveTo>
                <a:cubicBezTo>
                  <a:pt x="25" y="42"/>
                  <a:pt x="25" y="42"/>
                  <a:pt x="25" y="42"/>
                </a:cubicBezTo>
                <a:cubicBezTo>
                  <a:pt x="25" y="42"/>
                  <a:pt x="25" y="42"/>
                  <a:pt x="25" y="42"/>
                </a:cubicBezTo>
                <a:cubicBezTo>
                  <a:pt x="25" y="42"/>
                  <a:pt x="25" y="42"/>
                  <a:pt x="25" y="42"/>
                </a:cubicBezTo>
                <a:cubicBezTo>
                  <a:pt x="25" y="42"/>
                  <a:pt x="25" y="42"/>
                  <a:pt x="25" y="42"/>
                </a:cubicBezTo>
                <a:close/>
                <a:moveTo>
                  <a:pt x="25" y="42"/>
                </a:moveTo>
                <a:cubicBezTo>
                  <a:pt x="25" y="42"/>
                  <a:pt x="25" y="42"/>
                  <a:pt x="25" y="42"/>
                </a:cubicBezTo>
                <a:cubicBezTo>
                  <a:pt x="25" y="42"/>
                  <a:pt x="25" y="42"/>
                  <a:pt x="25" y="42"/>
                </a:cubicBezTo>
                <a:cubicBezTo>
                  <a:pt x="25" y="42"/>
                  <a:pt x="25" y="42"/>
                  <a:pt x="25" y="42"/>
                </a:cubicBezTo>
                <a:cubicBezTo>
                  <a:pt x="25" y="42"/>
                  <a:pt x="25" y="42"/>
                  <a:pt x="25" y="42"/>
                </a:cubicBezTo>
                <a:close/>
                <a:moveTo>
                  <a:pt x="25" y="42"/>
                </a:moveTo>
                <a:cubicBezTo>
                  <a:pt x="25" y="42"/>
                  <a:pt x="25" y="42"/>
                  <a:pt x="25" y="42"/>
                </a:cubicBezTo>
                <a:cubicBezTo>
                  <a:pt x="25" y="42"/>
                  <a:pt x="25" y="42"/>
                  <a:pt x="25" y="42"/>
                </a:cubicBezTo>
                <a:cubicBezTo>
                  <a:pt x="25" y="42"/>
                  <a:pt x="25" y="42"/>
                  <a:pt x="25" y="42"/>
                </a:cubicBezTo>
                <a:cubicBezTo>
                  <a:pt x="25" y="42"/>
                  <a:pt x="25" y="42"/>
                  <a:pt x="25" y="42"/>
                </a:cubicBezTo>
                <a:close/>
                <a:moveTo>
                  <a:pt x="25" y="42"/>
                </a:moveTo>
                <a:cubicBezTo>
                  <a:pt x="25" y="42"/>
                  <a:pt x="25" y="42"/>
                  <a:pt x="25" y="42"/>
                </a:cubicBezTo>
                <a:cubicBezTo>
                  <a:pt x="25" y="42"/>
                  <a:pt x="25" y="42"/>
                  <a:pt x="25" y="42"/>
                </a:cubicBezTo>
                <a:cubicBezTo>
                  <a:pt x="25" y="42"/>
                  <a:pt x="25" y="42"/>
                  <a:pt x="25" y="42"/>
                </a:cubicBezTo>
                <a:cubicBezTo>
                  <a:pt x="25" y="42"/>
                  <a:pt x="25" y="42"/>
                  <a:pt x="25" y="42"/>
                </a:cubicBezTo>
                <a:close/>
                <a:moveTo>
                  <a:pt x="25" y="42"/>
                </a:moveTo>
                <a:cubicBezTo>
                  <a:pt x="25" y="42"/>
                  <a:pt x="25" y="42"/>
                  <a:pt x="25" y="42"/>
                </a:cubicBezTo>
                <a:cubicBezTo>
                  <a:pt x="25" y="42"/>
                  <a:pt x="25" y="42"/>
                  <a:pt x="25" y="42"/>
                </a:cubicBezTo>
                <a:cubicBezTo>
                  <a:pt x="25" y="42"/>
                  <a:pt x="25" y="42"/>
                  <a:pt x="25" y="42"/>
                </a:cubicBezTo>
                <a:cubicBezTo>
                  <a:pt x="25" y="42"/>
                  <a:pt x="25" y="42"/>
                  <a:pt x="25" y="42"/>
                </a:cubicBezTo>
                <a:close/>
                <a:moveTo>
                  <a:pt x="25" y="42"/>
                </a:moveTo>
                <a:cubicBezTo>
                  <a:pt x="25" y="42"/>
                  <a:pt x="25" y="42"/>
                  <a:pt x="25" y="42"/>
                </a:cubicBezTo>
                <a:cubicBezTo>
                  <a:pt x="25" y="42"/>
                  <a:pt x="25" y="42"/>
                  <a:pt x="25" y="42"/>
                </a:cubicBezTo>
                <a:cubicBezTo>
                  <a:pt x="25" y="42"/>
                  <a:pt x="25" y="42"/>
                  <a:pt x="25" y="42"/>
                </a:cubicBezTo>
                <a:close/>
                <a:moveTo>
                  <a:pt x="25" y="42"/>
                </a:moveTo>
                <a:cubicBezTo>
                  <a:pt x="25" y="42"/>
                  <a:pt x="25" y="42"/>
                  <a:pt x="25" y="42"/>
                </a:cubicBezTo>
                <a:cubicBezTo>
                  <a:pt x="25" y="42"/>
                  <a:pt x="25" y="42"/>
                  <a:pt x="25" y="42"/>
                </a:cubicBezTo>
                <a:cubicBezTo>
                  <a:pt x="25" y="42"/>
                  <a:pt x="25" y="42"/>
                  <a:pt x="25" y="42"/>
                </a:cubicBezTo>
                <a:cubicBezTo>
                  <a:pt x="25" y="42"/>
                  <a:pt x="25" y="42"/>
                  <a:pt x="25" y="42"/>
                </a:cubicBezTo>
                <a:close/>
                <a:moveTo>
                  <a:pt x="25" y="43"/>
                </a:moveTo>
                <a:cubicBezTo>
                  <a:pt x="25" y="43"/>
                  <a:pt x="25" y="43"/>
                  <a:pt x="25" y="43"/>
                </a:cubicBezTo>
                <a:cubicBezTo>
                  <a:pt x="25" y="43"/>
                  <a:pt x="25" y="43"/>
                  <a:pt x="25" y="43"/>
                </a:cubicBezTo>
                <a:close/>
                <a:moveTo>
                  <a:pt x="26" y="42"/>
                </a:moveTo>
                <a:cubicBezTo>
                  <a:pt x="26" y="42"/>
                  <a:pt x="26" y="42"/>
                  <a:pt x="26" y="42"/>
                </a:cubicBezTo>
                <a:cubicBezTo>
                  <a:pt x="26" y="42"/>
                  <a:pt x="26" y="42"/>
                  <a:pt x="26" y="42"/>
                </a:cubicBezTo>
                <a:cubicBezTo>
                  <a:pt x="26" y="42"/>
                  <a:pt x="26" y="42"/>
                  <a:pt x="26" y="42"/>
                </a:cubicBezTo>
                <a:cubicBezTo>
                  <a:pt x="26" y="42"/>
                  <a:pt x="26" y="42"/>
                  <a:pt x="26" y="42"/>
                </a:cubicBezTo>
                <a:close/>
                <a:moveTo>
                  <a:pt x="27" y="42"/>
                </a:moveTo>
                <a:cubicBezTo>
                  <a:pt x="27" y="42"/>
                  <a:pt x="27" y="42"/>
                  <a:pt x="27" y="42"/>
                </a:cubicBezTo>
                <a:cubicBezTo>
                  <a:pt x="27" y="42"/>
                  <a:pt x="27" y="42"/>
                  <a:pt x="27" y="42"/>
                </a:cubicBezTo>
                <a:cubicBezTo>
                  <a:pt x="27" y="42"/>
                  <a:pt x="27" y="42"/>
                  <a:pt x="27" y="42"/>
                </a:cubicBezTo>
                <a:cubicBezTo>
                  <a:pt x="27" y="42"/>
                  <a:pt x="27" y="42"/>
                  <a:pt x="27" y="42"/>
                </a:cubicBezTo>
                <a:close/>
                <a:moveTo>
                  <a:pt x="26" y="41"/>
                </a:moveTo>
                <a:cubicBezTo>
                  <a:pt x="26" y="41"/>
                  <a:pt x="26" y="41"/>
                  <a:pt x="26" y="41"/>
                </a:cubicBezTo>
                <a:cubicBezTo>
                  <a:pt x="26" y="41"/>
                  <a:pt x="26" y="41"/>
                  <a:pt x="26" y="41"/>
                </a:cubicBezTo>
                <a:cubicBezTo>
                  <a:pt x="26" y="41"/>
                  <a:pt x="26" y="41"/>
                  <a:pt x="26" y="41"/>
                </a:cubicBezTo>
                <a:cubicBezTo>
                  <a:pt x="26" y="41"/>
                  <a:pt x="26" y="41"/>
                  <a:pt x="26" y="41"/>
                </a:cubicBezTo>
                <a:close/>
                <a:moveTo>
                  <a:pt x="26" y="40"/>
                </a:moveTo>
                <a:cubicBezTo>
                  <a:pt x="26" y="40"/>
                  <a:pt x="26" y="40"/>
                  <a:pt x="26" y="40"/>
                </a:cubicBezTo>
                <a:cubicBezTo>
                  <a:pt x="26" y="40"/>
                  <a:pt x="26" y="40"/>
                  <a:pt x="26" y="40"/>
                </a:cubicBezTo>
                <a:cubicBezTo>
                  <a:pt x="26" y="40"/>
                  <a:pt x="26" y="40"/>
                  <a:pt x="26" y="40"/>
                </a:cubicBezTo>
                <a:cubicBezTo>
                  <a:pt x="26" y="40"/>
                  <a:pt x="26" y="40"/>
                  <a:pt x="26" y="40"/>
                </a:cubicBezTo>
                <a:close/>
                <a:moveTo>
                  <a:pt x="26" y="40"/>
                </a:moveTo>
                <a:cubicBezTo>
                  <a:pt x="26" y="40"/>
                  <a:pt x="26" y="40"/>
                  <a:pt x="26" y="40"/>
                </a:cubicBezTo>
                <a:cubicBezTo>
                  <a:pt x="26" y="40"/>
                  <a:pt x="26" y="40"/>
                  <a:pt x="26" y="40"/>
                </a:cubicBezTo>
                <a:cubicBezTo>
                  <a:pt x="26" y="40"/>
                  <a:pt x="26" y="40"/>
                  <a:pt x="26" y="40"/>
                </a:cubicBezTo>
                <a:cubicBezTo>
                  <a:pt x="26" y="40"/>
                  <a:pt x="26" y="40"/>
                  <a:pt x="26" y="40"/>
                </a:cubicBezTo>
                <a:close/>
                <a:moveTo>
                  <a:pt x="26" y="40"/>
                </a:moveTo>
                <a:cubicBezTo>
                  <a:pt x="26" y="40"/>
                  <a:pt x="26" y="40"/>
                  <a:pt x="26" y="40"/>
                </a:cubicBezTo>
                <a:cubicBezTo>
                  <a:pt x="26" y="40"/>
                  <a:pt x="26" y="40"/>
                  <a:pt x="26" y="40"/>
                </a:cubicBezTo>
                <a:cubicBezTo>
                  <a:pt x="26" y="40"/>
                  <a:pt x="26" y="40"/>
                  <a:pt x="26" y="40"/>
                </a:cubicBezTo>
                <a:cubicBezTo>
                  <a:pt x="26" y="40"/>
                  <a:pt x="26" y="40"/>
                  <a:pt x="26" y="40"/>
                </a:cubicBezTo>
                <a:cubicBezTo>
                  <a:pt x="26" y="40"/>
                  <a:pt x="26" y="40"/>
                  <a:pt x="26" y="40"/>
                </a:cubicBezTo>
                <a:cubicBezTo>
                  <a:pt x="26" y="40"/>
                  <a:pt x="26" y="40"/>
                  <a:pt x="26" y="40"/>
                </a:cubicBezTo>
                <a:close/>
                <a:moveTo>
                  <a:pt x="26" y="40"/>
                </a:moveTo>
                <a:cubicBezTo>
                  <a:pt x="26" y="40"/>
                  <a:pt x="26" y="40"/>
                  <a:pt x="26" y="40"/>
                </a:cubicBezTo>
                <a:cubicBezTo>
                  <a:pt x="26" y="40"/>
                  <a:pt x="26" y="40"/>
                  <a:pt x="26" y="40"/>
                </a:cubicBezTo>
                <a:cubicBezTo>
                  <a:pt x="26" y="40"/>
                  <a:pt x="26" y="40"/>
                  <a:pt x="26" y="40"/>
                </a:cubicBezTo>
                <a:cubicBezTo>
                  <a:pt x="26" y="40"/>
                  <a:pt x="26" y="40"/>
                  <a:pt x="26" y="40"/>
                </a:cubicBezTo>
                <a:close/>
                <a:moveTo>
                  <a:pt x="26" y="37"/>
                </a:moveTo>
                <a:cubicBezTo>
                  <a:pt x="26" y="37"/>
                  <a:pt x="26" y="37"/>
                  <a:pt x="26" y="37"/>
                </a:cubicBezTo>
                <a:cubicBezTo>
                  <a:pt x="26" y="37"/>
                  <a:pt x="26" y="37"/>
                  <a:pt x="26" y="37"/>
                </a:cubicBezTo>
                <a:cubicBezTo>
                  <a:pt x="26" y="37"/>
                  <a:pt x="26" y="37"/>
                  <a:pt x="26" y="37"/>
                </a:cubicBezTo>
                <a:close/>
                <a:moveTo>
                  <a:pt x="26" y="36"/>
                </a:moveTo>
                <a:cubicBezTo>
                  <a:pt x="26" y="36"/>
                  <a:pt x="26" y="36"/>
                  <a:pt x="26" y="36"/>
                </a:cubicBezTo>
                <a:cubicBezTo>
                  <a:pt x="26" y="36"/>
                  <a:pt x="26" y="36"/>
                  <a:pt x="26" y="36"/>
                </a:cubicBezTo>
                <a:cubicBezTo>
                  <a:pt x="26" y="36"/>
                  <a:pt x="26" y="36"/>
                  <a:pt x="26" y="36"/>
                </a:cubicBezTo>
                <a:cubicBezTo>
                  <a:pt x="26" y="36"/>
                  <a:pt x="26" y="36"/>
                  <a:pt x="26" y="36"/>
                </a:cubicBezTo>
                <a:close/>
                <a:moveTo>
                  <a:pt x="26" y="36"/>
                </a:moveTo>
                <a:cubicBezTo>
                  <a:pt x="26" y="36"/>
                  <a:pt x="26" y="36"/>
                  <a:pt x="26" y="36"/>
                </a:cubicBezTo>
                <a:cubicBezTo>
                  <a:pt x="26" y="36"/>
                  <a:pt x="26" y="36"/>
                  <a:pt x="26" y="36"/>
                </a:cubicBezTo>
                <a:cubicBezTo>
                  <a:pt x="26" y="36"/>
                  <a:pt x="26" y="36"/>
                  <a:pt x="26" y="36"/>
                </a:cubicBezTo>
                <a:cubicBezTo>
                  <a:pt x="26" y="36"/>
                  <a:pt x="26" y="36"/>
                  <a:pt x="26" y="36"/>
                </a:cubicBezTo>
                <a:close/>
                <a:moveTo>
                  <a:pt x="26" y="36"/>
                </a:moveTo>
                <a:cubicBezTo>
                  <a:pt x="26" y="36"/>
                  <a:pt x="26" y="36"/>
                  <a:pt x="26" y="36"/>
                </a:cubicBezTo>
                <a:cubicBezTo>
                  <a:pt x="26" y="36"/>
                  <a:pt x="26" y="36"/>
                  <a:pt x="26" y="36"/>
                </a:cubicBezTo>
                <a:cubicBezTo>
                  <a:pt x="26" y="36"/>
                  <a:pt x="26" y="36"/>
                  <a:pt x="26" y="36"/>
                </a:cubicBezTo>
                <a:cubicBezTo>
                  <a:pt x="26" y="36"/>
                  <a:pt x="26" y="36"/>
                  <a:pt x="26" y="36"/>
                </a:cubicBezTo>
                <a:close/>
                <a:moveTo>
                  <a:pt x="26" y="36"/>
                </a:moveTo>
                <a:cubicBezTo>
                  <a:pt x="26" y="36"/>
                  <a:pt x="26" y="36"/>
                  <a:pt x="26" y="36"/>
                </a:cubicBezTo>
                <a:cubicBezTo>
                  <a:pt x="26" y="36"/>
                  <a:pt x="26" y="36"/>
                  <a:pt x="26" y="36"/>
                </a:cubicBezTo>
                <a:cubicBezTo>
                  <a:pt x="26" y="36"/>
                  <a:pt x="26" y="36"/>
                  <a:pt x="26" y="36"/>
                </a:cubicBezTo>
                <a:cubicBezTo>
                  <a:pt x="26" y="36"/>
                  <a:pt x="26" y="36"/>
                  <a:pt x="26" y="36"/>
                </a:cubicBezTo>
                <a:close/>
                <a:moveTo>
                  <a:pt x="26" y="36"/>
                </a:moveTo>
                <a:cubicBezTo>
                  <a:pt x="26" y="36"/>
                  <a:pt x="26" y="36"/>
                  <a:pt x="26" y="36"/>
                </a:cubicBezTo>
                <a:cubicBezTo>
                  <a:pt x="26" y="36"/>
                  <a:pt x="26" y="36"/>
                  <a:pt x="26" y="35"/>
                </a:cubicBezTo>
                <a:cubicBezTo>
                  <a:pt x="26" y="35"/>
                  <a:pt x="26" y="35"/>
                  <a:pt x="26" y="35"/>
                </a:cubicBezTo>
                <a:cubicBezTo>
                  <a:pt x="26" y="36"/>
                  <a:pt x="26" y="36"/>
                  <a:pt x="26" y="36"/>
                </a:cubicBezTo>
                <a:close/>
                <a:moveTo>
                  <a:pt x="26" y="35"/>
                </a:moveTo>
                <a:cubicBezTo>
                  <a:pt x="26" y="35"/>
                  <a:pt x="26" y="35"/>
                  <a:pt x="26" y="35"/>
                </a:cubicBezTo>
                <a:cubicBezTo>
                  <a:pt x="26" y="35"/>
                  <a:pt x="26" y="35"/>
                  <a:pt x="26" y="35"/>
                </a:cubicBezTo>
                <a:cubicBezTo>
                  <a:pt x="26" y="35"/>
                  <a:pt x="26" y="35"/>
                  <a:pt x="26" y="35"/>
                </a:cubicBezTo>
                <a:close/>
                <a:moveTo>
                  <a:pt x="26" y="35"/>
                </a:moveTo>
                <a:cubicBezTo>
                  <a:pt x="26" y="35"/>
                  <a:pt x="26" y="35"/>
                  <a:pt x="26" y="35"/>
                </a:cubicBezTo>
                <a:cubicBezTo>
                  <a:pt x="26" y="35"/>
                  <a:pt x="26" y="35"/>
                  <a:pt x="26" y="35"/>
                </a:cubicBezTo>
                <a:cubicBezTo>
                  <a:pt x="26" y="35"/>
                  <a:pt x="26" y="35"/>
                  <a:pt x="26" y="35"/>
                </a:cubicBezTo>
                <a:cubicBezTo>
                  <a:pt x="26" y="35"/>
                  <a:pt x="26" y="35"/>
                  <a:pt x="26" y="35"/>
                </a:cubicBezTo>
                <a:close/>
                <a:moveTo>
                  <a:pt x="26" y="35"/>
                </a:moveTo>
                <a:cubicBezTo>
                  <a:pt x="26" y="35"/>
                  <a:pt x="26" y="35"/>
                  <a:pt x="26" y="36"/>
                </a:cubicBezTo>
                <a:cubicBezTo>
                  <a:pt x="26" y="36"/>
                  <a:pt x="26" y="35"/>
                  <a:pt x="26" y="35"/>
                </a:cubicBezTo>
                <a:cubicBezTo>
                  <a:pt x="26" y="35"/>
                  <a:pt x="26" y="35"/>
                  <a:pt x="26" y="35"/>
                </a:cubicBezTo>
                <a:cubicBezTo>
                  <a:pt x="26" y="35"/>
                  <a:pt x="26" y="35"/>
                  <a:pt x="26" y="35"/>
                </a:cubicBezTo>
                <a:close/>
                <a:moveTo>
                  <a:pt x="26" y="36"/>
                </a:moveTo>
                <a:cubicBezTo>
                  <a:pt x="26" y="36"/>
                  <a:pt x="26" y="36"/>
                  <a:pt x="26" y="36"/>
                </a:cubicBezTo>
                <a:cubicBezTo>
                  <a:pt x="26" y="36"/>
                  <a:pt x="26" y="36"/>
                  <a:pt x="26" y="36"/>
                </a:cubicBezTo>
                <a:cubicBezTo>
                  <a:pt x="26" y="36"/>
                  <a:pt x="26" y="36"/>
                  <a:pt x="26" y="36"/>
                </a:cubicBezTo>
                <a:cubicBezTo>
                  <a:pt x="26" y="36"/>
                  <a:pt x="26" y="36"/>
                  <a:pt x="26" y="36"/>
                </a:cubicBezTo>
                <a:close/>
                <a:moveTo>
                  <a:pt x="26" y="36"/>
                </a:moveTo>
                <a:cubicBezTo>
                  <a:pt x="26" y="36"/>
                  <a:pt x="26" y="36"/>
                  <a:pt x="26" y="36"/>
                </a:cubicBezTo>
                <a:cubicBezTo>
                  <a:pt x="26" y="36"/>
                  <a:pt x="26" y="36"/>
                  <a:pt x="26" y="36"/>
                </a:cubicBezTo>
                <a:cubicBezTo>
                  <a:pt x="26" y="36"/>
                  <a:pt x="26" y="36"/>
                  <a:pt x="26" y="36"/>
                </a:cubicBezTo>
                <a:cubicBezTo>
                  <a:pt x="26" y="36"/>
                  <a:pt x="26" y="36"/>
                  <a:pt x="26" y="36"/>
                </a:cubicBezTo>
                <a:close/>
                <a:moveTo>
                  <a:pt x="26" y="36"/>
                </a:moveTo>
                <a:cubicBezTo>
                  <a:pt x="26" y="36"/>
                  <a:pt x="26" y="36"/>
                  <a:pt x="26" y="36"/>
                </a:cubicBezTo>
                <a:cubicBezTo>
                  <a:pt x="26" y="36"/>
                  <a:pt x="26" y="36"/>
                  <a:pt x="26" y="36"/>
                </a:cubicBezTo>
                <a:cubicBezTo>
                  <a:pt x="26" y="36"/>
                  <a:pt x="26" y="36"/>
                  <a:pt x="26" y="36"/>
                </a:cubicBezTo>
                <a:cubicBezTo>
                  <a:pt x="26" y="36"/>
                  <a:pt x="26" y="36"/>
                  <a:pt x="26" y="36"/>
                </a:cubicBezTo>
                <a:close/>
                <a:moveTo>
                  <a:pt x="26" y="36"/>
                </a:moveTo>
                <a:cubicBezTo>
                  <a:pt x="26" y="36"/>
                  <a:pt x="26" y="36"/>
                  <a:pt x="26" y="36"/>
                </a:cubicBezTo>
                <a:cubicBezTo>
                  <a:pt x="26" y="36"/>
                  <a:pt x="26" y="36"/>
                  <a:pt x="26" y="36"/>
                </a:cubicBezTo>
                <a:cubicBezTo>
                  <a:pt x="26" y="36"/>
                  <a:pt x="26" y="36"/>
                  <a:pt x="26" y="36"/>
                </a:cubicBezTo>
                <a:cubicBezTo>
                  <a:pt x="26" y="36"/>
                  <a:pt x="26" y="36"/>
                  <a:pt x="26" y="36"/>
                </a:cubicBezTo>
                <a:close/>
                <a:moveTo>
                  <a:pt x="26" y="36"/>
                </a:moveTo>
                <a:cubicBezTo>
                  <a:pt x="26" y="36"/>
                  <a:pt x="26" y="36"/>
                  <a:pt x="26" y="36"/>
                </a:cubicBezTo>
                <a:cubicBezTo>
                  <a:pt x="26" y="36"/>
                  <a:pt x="26" y="36"/>
                  <a:pt x="26" y="36"/>
                </a:cubicBezTo>
                <a:cubicBezTo>
                  <a:pt x="26" y="36"/>
                  <a:pt x="26" y="36"/>
                  <a:pt x="26" y="36"/>
                </a:cubicBezTo>
                <a:cubicBezTo>
                  <a:pt x="26" y="36"/>
                  <a:pt x="26" y="36"/>
                  <a:pt x="26" y="36"/>
                </a:cubicBezTo>
                <a:close/>
                <a:moveTo>
                  <a:pt x="25" y="36"/>
                </a:moveTo>
                <a:cubicBezTo>
                  <a:pt x="25" y="36"/>
                  <a:pt x="25" y="36"/>
                  <a:pt x="25" y="36"/>
                </a:cubicBezTo>
                <a:cubicBezTo>
                  <a:pt x="25" y="36"/>
                  <a:pt x="25" y="36"/>
                  <a:pt x="25" y="36"/>
                </a:cubicBezTo>
                <a:cubicBezTo>
                  <a:pt x="25" y="36"/>
                  <a:pt x="25" y="36"/>
                  <a:pt x="25" y="36"/>
                </a:cubicBezTo>
                <a:close/>
                <a:moveTo>
                  <a:pt x="25" y="36"/>
                </a:moveTo>
                <a:cubicBezTo>
                  <a:pt x="25" y="36"/>
                  <a:pt x="25" y="36"/>
                  <a:pt x="25" y="36"/>
                </a:cubicBezTo>
                <a:cubicBezTo>
                  <a:pt x="25" y="36"/>
                  <a:pt x="25" y="36"/>
                  <a:pt x="25" y="36"/>
                </a:cubicBezTo>
                <a:cubicBezTo>
                  <a:pt x="25" y="36"/>
                  <a:pt x="25" y="36"/>
                  <a:pt x="25" y="36"/>
                </a:cubicBezTo>
                <a:close/>
                <a:moveTo>
                  <a:pt x="25" y="37"/>
                </a:moveTo>
                <a:cubicBezTo>
                  <a:pt x="25" y="37"/>
                  <a:pt x="25" y="37"/>
                  <a:pt x="25" y="37"/>
                </a:cubicBezTo>
                <a:cubicBezTo>
                  <a:pt x="25" y="37"/>
                  <a:pt x="25" y="37"/>
                  <a:pt x="25" y="37"/>
                </a:cubicBezTo>
                <a:cubicBezTo>
                  <a:pt x="25" y="37"/>
                  <a:pt x="25" y="37"/>
                  <a:pt x="25" y="37"/>
                </a:cubicBezTo>
                <a:cubicBezTo>
                  <a:pt x="25" y="37"/>
                  <a:pt x="25" y="37"/>
                  <a:pt x="25" y="37"/>
                </a:cubicBezTo>
                <a:close/>
                <a:moveTo>
                  <a:pt x="25" y="37"/>
                </a:moveTo>
                <a:cubicBezTo>
                  <a:pt x="25" y="37"/>
                  <a:pt x="25" y="37"/>
                  <a:pt x="25" y="37"/>
                </a:cubicBezTo>
                <a:cubicBezTo>
                  <a:pt x="25" y="37"/>
                  <a:pt x="25" y="37"/>
                  <a:pt x="25" y="37"/>
                </a:cubicBezTo>
                <a:cubicBezTo>
                  <a:pt x="25" y="37"/>
                  <a:pt x="25" y="37"/>
                  <a:pt x="25" y="37"/>
                </a:cubicBezTo>
                <a:cubicBezTo>
                  <a:pt x="25" y="37"/>
                  <a:pt x="25" y="37"/>
                  <a:pt x="25" y="37"/>
                </a:cubicBezTo>
                <a:close/>
                <a:moveTo>
                  <a:pt x="25" y="37"/>
                </a:moveTo>
                <a:cubicBezTo>
                  <a:pt x="25" y="37"/>
                  <a:pt x="25" y="37"/>
                  <a:pt x="25" y="38"/>
                </a:cubicBezTo>
                <a:cubicBezTo>
                  <a:pt x="25" y="38"/>
                  <a:pt x="25" y="38"/>
                  <a:pt x="25" y="38"/>
                </a:cubicBezTo>
                <a:cubicBezTo>
                  <a:pt x="25" y="37"/>
                  <a:pt x="25" y="37"/>
                  <a:pt x="25" y="37"/>
                </a:cubicBezTo>
                <a:cubicBezTo>
                  <a:pt x="25" y="37"/>
                  <a:pt x="25" y="37"/>
                  <a:pt x="25" y="37"/>
                </a:cubicBezTo>
                <a:close/>
                <a:moveTo>
                  <a:pt x="25" y="38"/>
                </a:moveTo>
                <a:cubicBezTo>
                  <a:pt x="25" y="38"/>
                  <a:pt x="25" y="38"/>
                  <a:pt x="25" y="38"/>
                </a:cubicBezTo>
                <a:cubicBezTo>
                  <a:pt x="25" y="39"/>
                  <a:pt x="25" y="39"/>
                  <a:pt x="25" y="39"/>
                </a:cubicBezTo>
                <a:cubicBezTo>
                  <a:pt x="25" y="39"/>
                  <a:pt x="25" y="39"/>
                  <a:pt x="25" y="39"/>
                </a:cubicBezTo>
                <a:cubicBezTo>
                  <a:pt x="25" y="39"/>
                  <a:pt x="25" y="38"/>
                  <a:pt x="25" y="38"/>
                </a:cubicBezTo>
                <a:close/>
                <a:moveTo>
                  <a:pt x="25" y="38"/>
                </a:moveTo>
                <a:cubicBezTo>
                  <a:pt x="25" y="39"/>
                  <a:pt x="25" y="39"/>
                  <a:pt x="25" y="39"/>
                </a:cubicBezTo>
                <a:cubicBezTo>
                  <a:pt x="25" y="39"/>
                  <a:pt x="25" y="39"/>
                  <a:pt x="25" y="39"/>
                </a:cubicBezTo>
                <a:cubicBezTo>
                  <a:pt x="25" y="39"/>
                  <a:pt x="25" y="38"/>
                  <a:pt x="25" y="38"/>
                </a:cubicBezTo>
                <a:close/>
                <a:moveTo>
                  <a:pt x="25" y="39"/>
                </a:moveTo>
                <a:cubicBezTo>
                  <a:pt x="25" y="39"/>
                  <a:pt x="25" y="40"/>
                  <a:pt x="25" y="40"/>
                </a:cubicBezTo>
                <a:cubicBezTo>
                  <a:pt x="25" y="40"/>
                  <a:pt x="25" y="40"/>
                  <a:pt x="25" y="40"/>
                </a:cubicBezTo>
                <a:cubicBezTo>
                  <a:pt x="25" y="39"/>
                  <a:pt x="25" y="39"/>
                  <a:pt x="25" y="39"/>
                </a:cubicBezTo>
                <a:cubicBezTo>
                  <a:pt x="25" y="39"/>
                  <a:pt x="25" y="39"/>
                  <a:pt x="25" y="39"/>
                </a:cubicBezTo>
                <a:close/>
                <a:moveTo>
                  <a:pt x="25" y="40"/>
                </a:moveTo>
                <a:cubicBezTo>
                  <a:pt x="25" y="40"/>
                  <a:pt x="25" y="40"/>
                  <a:pt x="25" y="40"/>
                </a:cubicBezTo>
                <a:cubicBezTo>
                  <a:pt x="25" y="40"/>
                  <a:pt x="25" y="40"/>
                  <a:pt x="25" y="40"/>
                </a:cubicBezTo>
                <a:cubicBezTo>
                  <a:pt x="25" y="40"/>
                  <a:pt x="25" y="40"/>
                  <a:pt x="25" y="40"/>
                </a:cubicBezTo>
                <a:cubicBezTo>
                  <a:pt x="25" y="40"/>
                  <a:pt x="24" y="40"/>
                  <a:pt x="24" y="40"/>
                </a:cubicBezTo>
                <a:cubicBezTo>
                  <a:pt x="24" y="40"/>
                  <a:pt x="24" y="40"/>
                  <a:pt x="24" y="40"/>
                </a:cubicBezTo>
                <a:cubicBezTo>
                  <a:pt x="25" y="40"/>
                  <a:pt x="25" y="40"/>
                  <a:pt x="25" y="40"/>
                </a:cubicBezTo>
                <a:cubicBezTo>
                  <a:pt x="25" y="40"/>
                  <a:pt x="25" y="40"/>
                  <a:pt x="25" y="40"/>
                </a:cubicBezTo>
                <a:close/>
                <a:moveTo>
                  <a:pt x="24" y="40"/>
                </a:moveTo>
                <a:cubicBezTo>
                  <a:pt x="24" y="40"/>
                  <a:pt x="24" y="40"/>
                  <a:pt x="24" y="40"/>
                </a:cubicBezTo>
                <a:cubicBezTo>
                  <a:pt x="24" y="40"/>
                  <a:pt x="24" y="40"/>
                  <a:pt x="24" y="40"/>
                </a:cubicBezTo>
                <a:cubicBezTo>
                  <a:pt x="24" y="40"/>
                  <a:pt x="24" y="40"/>
                  <a:pt x="24" y="40"/>
                </a:cubicBezTo>
                <a:cubicBezTo>
                  <a:pt x="24" y="40"/>
                  <a:pt x="24" y="40"/>
                  <a:pt x="24" y="40"/>
                </a:cubicBezTo>
                <a:close/>
                <a:moveTo>
                  <a:pt x="24" y="41"/>
                </a:moveTo>
                <a:cubicBezTo>
                  <a:pt x="24" y="41"/>
                  <a:pt x="24" y="41"/>
                  <a:pt x="24" y="41"/>
                </a:cubicBezTo>
                <a:cubicBezTo>
                  <a:pt x="24" y="41"/>
                  <a:pt x="24" y="41"/>
                  <a:pt x="24" y="41"/>
                </a:cubicBezTo>
                <a:cubicBezTo>
                  <a:pt x="24" y="41"/>
                  <a:pt x="24" y="41"/>
                  <a:pt x="24" y="41"/>
                </a:cubicBezTo>
                <a:cubicBezTo>
                  <a:pt x="24" y="41"/>
                  <a:pt x="24" y="41"/>
                  <a:pt x="24" y="40"/>
                </a:cubicBezTo>
                <a:cubicBezTo>
                  <a:pt x="24" y="40"/>
                  <a:pt x="24" y="41"/>
                  <a:pt x="24" y="41"/>
                </a:cubicBezTo>
                <a:close/>
                <a:moveTo>
                  <a:pt x="24" y="41"/>
                </a:moveTo>
                <a:cubicBezTo>
                  <a:pt x="24" y="41"/>
                  <a:pt x="24" y="41"/>
                  <a:pt x="24" y="41"/>
                </a:cubicBezTo>
                <a:cubicBezTo>
                  <a:pt x="24" y="41"/>
                  <a:pt x="24" y="41"/>
                  <a:pt x="24" y="41"/>
                </a:cubicBezTo>
                <a:cubicBezTo>
                  <a:pt x="24" y="41"/>
                  <a:pt x="24" y="41"/>
                  <a:pt x="24" y="41"/>
                </a:cubicBezTo>
                <a:cubicBezTo>
                  <a:pt x="24" y="41"/>
                  <a:pt x="24" y="41"/>
                  <a:pt x="24" y="41"/>
                </a:cubicBezTo>
                <a:close/>
                <a:moveTo>
                  <a:pt x="25" y="42"/>
                </a:moveTo>
                <a:cubicBezTo>
                  <a:pt x="25" y="42"/>
                  <a:pt x="25" y="42"/>
                  <a:pt x="25" y="42"/>
                </a:cubicBezTo>
                <a:cubicBezTo>
                  <a:pt x="25" y="42"/>
                  <a:pt x="25" y="42"/>
                  <a:pt x="25" y="42"/>
                </a:cubicBezTo>
                <a:cubicBezTo>
                  <a:pt x="25" y="42"/>
                  <a:pt x="25" y="42"/>
                  <a:pt x="25" y="42"/>
                </a:cubicBezTo>
                <a:cubicBezTo>
                  <a:pt x="25" y="42"/>
                  <a:pt x="25" y="42"/>
                  <a:pt x="25" y="42"/>
                </a:cubicBezTo>
                <a:close/>
                <a:moveTo>
                  <a:pt x="25" y="42"/>
                </a:moveTo>
                <a:cubicBezTo>
                  <a:pt x="25" y="42"/>
                  <a:pt x="25" y="42"/>
                  <a:pt x="25" y="42"/>
                </a:cubicBezTo>
                <a:cubicBezTo>
                  <a:pt x="25" y="42"/>
                  <a:pt x="25" y="42"/>
                  <a:pt x="25" y="42"/>
                </a:cubicBezTo>
                <a:cubicBezTo>
                  <a:pt x="25" y="42"/>
                  <a:pt x="25" y="42"/>
                  <a:pt x="25" y="42"/>
                </a:cubicBezTo>
                <a:cubicBezTo>
                  <a:pt x="25" y="42"/>
                  <a:pt x="25" y="42"/>
                  <a:pt x="25" y="42"/>
                </a:cubicBezTo>
                <a:close/>
                <a:moveTo>
                  <a:pt x="25" y="42"/>
                </a:moveTo>
                <a:cubicBezTo>
                  <a:pt x="25" y="42"/>
                  <a:pt x="25" y="42"/>
                  <a:pt x="25" y="42"/>
                </a:cubicBezTo>
                <a:cubicBezTo>
                  <a:pt x="25" y="42"/>
                  <a:pt x="25" y="42"/>
                  <a:pt x="25" y="42"/>
                </a:cubicBezTo>
                <a:cubicBezTo>
                  <a:pt x="25" y="42"/>
                  <a:pt x="25" y="42"/>
                  <a:pt x="25" y="42"/>
                </a:cubicBezTo>
                <a:cubicBezTo>
                  <a:pt x="25" y="42"/>
                  <a:pt x="25" y="42"/>
                  <a:pt x="25" y="42"/>
                </a:cubicBezTo>
                <a:close/>
                <a:moveTo>
                  <a:pt x="25" y="42"/>
                </a:moveTo>
                <a:cubicBezTo>
                  <a:pt x="25" y="42"/>
                  <a:pt x="25" y="42"/>
                  <a:pt x="25" y="42"/>
                </a:cubicBezTo>
                <a:cubicBezTo>
                  <a:pt x="25" y="42"/>
                  <a:pt x="25" y="42"/>
                  <a:pt x="25" y="42"/>
                </a:cubicBezTo>
                <a:cubicBezTo>
                  <a:pt x="25" y="42"/>
                  <a:pt x="25" y="42"/>
                  <a:pt x="25" y="42"/>
                </a:cubicBezTo>
                <a:cubicBezTo>
                  <a:pt x="25" y="42"/>
                  <a:pt x="25" y="42"/>
                  <a:pt x="25" y="42"/>
                </a:cubicBezTo>
                <a:close/>
                <a:moveTo>
                  <a:pt x="25" y="42"/>
                </a:moveTo>
                <a:cubicBezTo>
                  <a:pt x="25" y="42"/>
                  <a:pt x="25" y="42"/>
                  <a:pt x="25" y="42"/>
                </a:cubicBezTo>
                <a:cubicBezTo>
                  <a:pt x="25" y="42"/>
                  <a:pt x="25" y="42"/>
                  <a:pt x="25" y="42"/>
                </a:cubicBezTo>
                <a:cubicBezTo>
                  <a:pt x="25" y="42"/>
                  <a:pt x="25" y="42"/>
                  <a:pt x="25" y="42"/>
                </a:cubicBezTo>
                <a:cubicBezTo>
                  <a:pt x="25" y="42"/>
                  <a:pt x="25" y="42"/>
                  <a:pt x="25" y="42"/>
                </a:cubicBezTo>
                <a:close/>
                <a:moveTo>
                  <a:pt x="25" y="42"/>
                </a:moveTo>
                <a:cubicBezTo>
                  <a:pt x="25" y="42"/>
                  <a:pt x="25" y="42"/>
                  <a:pt x="25" y="42"/>
                </a:cubicBezTo>
                <a:cubicBezTo>
                  <a:pt x="25" y="42"/>
                  <a:pt x="25" y="42"/>
                  <a:pt x="25" y="42"/>
                </a:cubicBezTo>
                <a:cubicBezTo>
                  <a:pt x="25" y="42"/>
                  <a:pt x="25" y="42"/>
                  <a:pt x="25" y="42"/>
                </a:cubicBezTo>
                <a:cubicBezTo>
                  <a:pt x="25" y="42"/>
                  <a:pt x="25" y="42"/>
                  <a:pt x="25" y="42"/>
                </a:cubicBezTo>
                <a:close/>
                <a:moveTo>
                  <a:pt x="25" y="42"/>
                </a:moveTo>
                <a:cubicBezTo>
                  <a:pt x="25" y="42"/>
                  <a:pt x="25" y="42"/>
                  <a:pt x="25" y="42"/>
                </a:cubicBezTo>
                <a:cubicBezTo>
                  <a:pt x="25" y="42"/>
                  <a:pt x="25" y="42"/>
                  <a:pt x="25" y="42"/>
                </a:cubicBezTo>
                <a:cubicBezTo>
                  <a:pt x="25" y="42"/>
                  <a:pt x="25" y="42"/>
                  <a:pt x="25" y="42"/>
                </a:cubicBezTo>
                <a:cubicBezTo>
                  <a:pt x="25" y="42"/>
                  <a:pt x="25" y="42"/>
                  <a:pt x="25" y="42"/>
                </a:cubicBezTo>
                <a:close/>
                <a:moveTo>
                  <a:pt x="25" y="42"/>
                </a:moveTo>
                <a:cubicBezTo>
                  <a:pt x="25" y="42"/>
                  <a:pt x="25" y="42"/>
                  <a:pt x="25" y="42"/>
                </a:cubicBezTo>
                <a:cubicBezTo>
                  <a:pt x="25" y="42"/>
                  <a:pt x="25" y="42"/>
                  <a:pt x="25" y="42"/>
                </a:cubicBezTo>
                <a:cubicBezTo>
                  <a:pt x="25" y="42"/>
                  <a:pt x="25" y="42"/>
                  <a:pt x="25" y="42"/>
                </a:cubicBezTo>
                <a:cubicBezTo>
                  <a:pt x="25" y="42"/>
                  <a:pt x="25" y="42"/>
                  <a:pt x="25" y="42"/>
                </a:cubicBezTo>
                <a:close/>
                <a:moveTo>
                  <a:pt x="25" y="43"/>
                </a:moveTo>
                <a:cubicBezTo>
                  <a:pt x="25" y="44"/>
                  <a:pt x="25" y="44"/>
                  <a:pt x="25" y="43"/>
                </a:cubicBezTo>
                <a:cubicBezTo>
                  <a:pt x="25" y="43"/>
                  <a:pt x="25" y="43"/>
                  <a:pt x="25" y="43"/>
                </a:cubicBezTo>
                <a:close/>
                <a:moveTo>
                  <a:pt x="28" y="43"/>
                </a:moveTo>
                <a:cubicBezTo>
                  <a:pt x="28" y="43"/>
                  <a:pt x="28" y="42"/>
                  <a:pt x="28" y="42"/>
                </a:cubicBezTo>
                <a:cubicBezTo>
                  <a:pt x="28" y="43"/>
                  <a:pt x="28" y="43"/>
                  <a:pt x="28" y="43"/>
                </a:cubicBezTo>
                <a:cubicBezTo>
                  <a:pt x="29" y="44"/>
                  <a:pt x="29" y="44"/>
                  <a:pt x="31" y="45"/>
                </a:cubicBezTo>
                <a:cubicBezTo>
                  <a:pt x="31" y="45"/>
                  <a:pt x="29" y="44"/>
                  <a:pt x="28" y="43"/>
                </a:cubicBezTo>
                <a:close/>
                <a:moveTo>
                  <a:pt x="27" y="43"/>
                </a:moveTo>
                <a:cubicBezTo>
                  <a:pt x="27" y="43"/>
                  <a:pt x="27" y="42"/>
                  <a:pt x="27" y="42"/>
                </a:cubicBezTo>
                <a:cubicBezTo>
                  <a:pt x="27" y="42"/>
                  <a:pt x="27" y="42"/>
                  <a:pt x="27" y="42"/>
                </a:cubicBezTo>
                <a:cubicBezTo>
                  <a:pt x="27" y="42"/>
                  <a:pt x="27" y="42"/>
                  <a:pt x="27" y="42"/>
                </a:cubicBezTo>
                <a:cubicBezTo>
                  <a:pt x="27" y="42"/>
                  <a:pt x="29" y="44"/>
                  <a:pt x="27" y="43"/>
                </a:cubicBezTo>
                <a:close/>
                <a:moveTo>
                  <a:pt x="27" y="41"/>
                </a:moveTo>
                <a:cubicBezTo>
                  <a:pt x="27" y="41"/>
                  <a:pt x="27" y="41"/>
                  <a:pt x="27" y="41"/>
                </a:cubicBezTo>
                <a:cubicBezTo>
                  <a:pt x="27" y="41"/>
                  <a:pt x="27" y="41"/>
                  <a:pt x="27" y="41"/>
                </a:cubicBezTo>
                <a:cubicBezTo>
                  <a:pt x="27" y="41"/>
                  <a:pt x="27" y="41"/>
                  <a:pt x="27" y="41"/>
                </a:cubicBezTo>
                <a:cubicBezTo>
                  <a:pt x="27" y="41"/>
                  <a:pt x="27" y="41"/>
                  <a:pt x="27" y="41"/>
                </a:cubicBezTo>
                <a:close/>
                <a:moveTo>
                  <a:pt x="28" y="41"/>
                </a:moveTo>
                <a:cubicBezTo>
                  <a:pt x="28" y="41"/>
                  <a:pt x="29" y="42"/>
                  <a:pt x="30" y="42"/>
                </a:cubicBezTo>
                <a:cubicBezTo>
                  <a:pt x="32" y="43"/>
                  <a:pt x="29" y="42"/>
                  <a:pt x="28" y="41"/>
                </a:cubicBezTo>
                <a:cubicBezTo>
                  <a:pt x="28" y="41"/>
                  <a:pt x="28" y="41"/>
                  <a:pt x="28" y="41"/>
                </a:cubicBezTo>
                <a:close/>
                <a:moveTo>
                  <a:pt x="28" y="41"/>
                </a:moveTo>
                <a:cubicBezTo>
                  <a:pt x="28" y="41"/>
                  <a:pt x="28" y="41"/>
                  <a:pt x="28" y="41"/>
                </a:cubicBezTo>
                <a:cubicBezTo>
                  <a:pt x="28" y="41"/>
                  <a:pt x="29" y="42"/>
                  <a:pt x="29" y="42"/>
                </a:cubicBezTo>
                <a:cubicBezTo>
                  <a:pt x="29" y="41"/>
                  <a:pt x="28" y="41"/>
                  <a:pt x="28" y="41"/>
                </a:cubicBezTo>
                <a:close/>
                <a:moveTo>
                  <a:pt x="28" y="40"/>
                </a:moveTo>
                <a:cubicBezTo>
                  <a:pt x="28" y="40"/>
                  <a:pt x="28" y="40"/>
                  <a:pt x="28" y="40"/>
                </a:cubicBezTo>
                <a:cubicBezTo>
                  <a:pt x="28" y="40"/>
                  <a:pt x="28" y="40"/>
                  <a:pt x="28" y="40"/>
                </a:cubicBezTo>
                <a:cubicBezTo>
                  <a:pt x="28" y="40"/>
                  <a:pt x="28" y="40"/>
                  <a:pt x="28" y="40"/>
                </a:cubicBezTo>
                <a:cubicBezTo>
                  <a:pt x="28" y="40"/>
                  <a:pt x="28" y="40"/>
                  <a:pt x="28" y="40"/>
                </a:cubicBezTo>
                <a:close/>
                <a:moveTo>
                  <a:pt x="29" y="37"/>
                </a:moveTo>
                <a:cubicBezTo>
                  <a:pt x="29" y="37"/>
                  <a:pt x="29" y="37"/>
                  <a:pt x="29" y="37"/>
                </a:cubicBezTo>
                <a:cubicBezTo>
                  <a:pt x="29" y="37"/>
                  <a:pt x="30" y="37"/>
                  <a:pt x="30" y="37"/>
                </a:cubicBezTo>
                <a:cubicBezTo>
                  <a:pt x="30" y="37"/>
                  <a:pt x="29" y="37"/>
                  <a:pt x="29" y="37"/>
                </a:cubicBezTo>
                <a:close/>
                <a:moveTo>
                  <a:pt x="28" y="32"/>
                </a:moveTo>
                <a:cubicBezTo>
                  <a:pt x="28" y="32"/>
                  <a:pt x="28" y="32"/>
                  <a:pt x="28" y="32"/>
                </a:cubicBezTo>
                <a:cubicBezTo>
                  <a:pt x="28" y="32"/>
                  <a:pt x="28" y="32"/>
                  <a:pt x="28" y="32"/>
                </a:cubicBezTo>
                <a:close/>
                <a:moveTo>
                  <a:pt x="28" y="31"/>
                </a:moveTo>
                <a:cubicBezTo>
                  <a:pt x="28" y="31"/>
                  <a:pt x="28" y="31"/>
                  <a:pt x="28" y="31"/>
                </a:cubicBezTo>
                <a:cubicBezTo>
                  <a:pt x="28" y="31"/>
                  <a:pt x="28" y="31"/>
                  <a:pt x="28" y="31"/>
                </a:cubicBezTo>
                <a:cubicBezTo>
                  <a:pt x="28" y="31"/>
                  <a:pt x="29" y="31"/>
                  <a:pt x="29" y="31"/>
                </a:cubicBezTo>
                <a:cubicBezTo>
                  <a:pt x="29" y="31"/>
                  <a:pt x="28" y="31"/>
                  <a:pt x="28" y="31"/>
                </a:cubicBezTo>
                <a:cubicBezTo>
                  <a:pt x="28" y="31"/>
                  <a:pt x="28" y="31"/>
                  <a:pt x="28" y="31"/>
                </a:cubicBezTo>
                <a:cubicBezTo>
                  <a:pt x="28" y="31"/>
                  <a:pt x="28" y="31"/>
                  <a:pt x="28" y="31"/>
                </a:cubicBezTo>
                <a:close/>
                <a:moveTo>
                  <a:pt x="23" y="49"/>
                </a:moveTo>
                <a:cubicBezTo>
                  <a:pt x="22" y="49"/>
                  <a:pt x="22" y="49"/>
                  <a:pt x="22" y="49"/>
                </a:cubicBezTo>
                <a:cubicBezTo>
                  <a:pt x="22" y="48"/>
                  <a:pt x="22" y="48"/>
                  <a:pt x="23" y="47"/>
                </a:cubicBezTo>
                <a:cubicBezTo>
                  <a:pt x="21" y="47"/>
                  <a:pt x="21" y="47"/>
                  <a:pt x="20" y="48"/>
                </a:cubicBezTo>
                <a:cubicBezTo>
                  <a:pt x="20" y="46"/>
                  <a:pt x="20" y="46"/>
                  <a:pt x="19" y="45"/>
                </a:cubicBezTo>
                <a:cubicBezTo>
                  <a:pt x="18" y="47"/>
                  <a:pt x="17" y="46"/>
                  <a:pt x="17" y="45"/>
                </a:cubicBezTo>
                <a:cubicBezTo>
                  <a:pt x="16" y="44"/>
                  <a:pt x="16" y="43"/>
                  <a:pt x="15" y="44"/>
                </a:cubicBezTo>
                <a:cubicBezTo>
                  <a:pt x="14" y="44"/>
                  <a:pt x="15" y="43"/>
                  <a:pt x="16" y="42"/>
                </a:cubicBezTo>
                <a:cubicBezTo>
                  <a:pt x="15" y="43"/>
                  <a:pt x="15" y="43"/>
                  <a:pt x="14" y="43"/>
                </a:cubicBezTo>
                <a:cubicBezTo>
                  <a:pt x="16" y="41"/>
                  <a:pt x="12" y="44"/>
                  <a:pt x="14" y="42"/>
                </a:cubicBezTo>
                <a:cubicBezTo>
                  <a:pt x="12" y="44"/>
                  <a:pt x="13" y="42"/>
                  <a:pt x="11" y="44"/>
                </a:cubicBezTo>
                <a:cubicBezTo>
                  <a:pt x="11" y="44"/>
                  <a:pt x="12" y="43"/>
                  <a:pt x="11" y="44"/>
                </a:cubicBezTo>
                <a:cubicBezTo>
                  <a:pt x="12" y="43"/>
                  <a:pt x="13" y="42"/>
                  <a:pt x="13" y="42"/>
                </a:cubicBezTo>
                <a:cubicBezTo>
                  <a:pt x="12" y="43"/>
                  <a:pt x="12" y="42"/>
                  <a:pt x="12" y="42"/>
                </a:cubicBezTo>
                <a:cubicBezTo>
                  <a:pt x="12" y="42"/>
                  <a:pt x="13" y="41"/>
                  <a:pt x="12" y="42"/>
                </a:cubicBezTo>
                <a:cubicBezTo>
                  <a:pt x="12" y="42"/>
                  <a:pt x="10" y="44"/>
                  <a:pt x="10" y="44"/>
                </a:cubicBezTo>
                <a:cubicBezTo>
                  <a:pt x="13" y="41"/>
                  <a:pt x="10" y="44"/>
                  <a:pt x="9" y="43"/>
                </a:cubicBezTo>
                <a:cubicBezTo>
                  <a:pt x="11" y="42"/>
                  <a:pt x="10" y="42"/>
                  <a:pt x="12" y="41"/>
                </a:cubicBezTo>
                <a:cubicBezTo>
                  <a:pt x="11" y="41"/>
                  <a:pt x="12" y="41"/>
                  <a:pt x="11" y="41"/>
                </a:cubicBezTo>
                <a:cubicBezTo>
                  <a:pt x="12" y="40"/>
                  <a:pt x="12" y="40"/>
                  <a:pt x="12" y="40"/>
                </a:cubicBezTo>
                <a:cubicBezTo>
                  <a:pt x="12" y="40"/>
                  <a:pt x="12" y="40"/>
                  <a:pt x="12" y="39"/>
                </a:cubicBezTo>
                <a:cubicBezTo>
                  <a:pt x="10" y="41"/>
                  <a:pt x="9" y="41"/>
                  <a:pt x="8" y="41"/>
                </a:cubicBezTo>
                <a:cubicBezTo>
                  <a:pt x="8" y="40"/>
                  <a:pt x="9" y="40"/>
                  <a:pt x="9" y="40"/>
                </a:cubicBezTo>
                <a:cubicBezTo>
                  <a:pt x="8" y="40"/>
                  <a:pt x="8" y="40"/>
                  <a:pt x="9" y="40"/>
                </a:cubicBezTo>
                <a:cubicBezTo>
                  <a:pt x="10" y="39"/>
                  <a:pt x="10" y="39"/>
                  <a:pt x="10" y="39"/>
                </a:cubicBezTo>
                <a:cubicBezTo>
                  <a:pt x="9" y="40"/>
                  <a:pt x="10" y="40"/>
                  <a:pt x="11" y="40"/>
                </a:cubicBezTo>
                <a:cubicBezTo>
                  <a:pt x="11" y="40"/>
                  <a:pt x="11" y="39"/>
                  <a:pt x="12" y="39"/>
                </a:cubicBezTo>
                <a:cubicBezTo>
                  <a:pt x="11" y="39"/>
                  <a:pt x="12" y="38"/>
                  <a:pt x="11" y="39"/>
                </a:cubicBezTo>
                <a:cubicBezTo>
                  <a:pt x="9" y="39"/>
                  <a:pt x="13" y="38"/>
                  <a:pt x="12" y="38"/>
                </a:cubicBezTo>
                <a:cubicBezTo>
                  <a:pt x="12" y="38"/>
                  <a:pt x="11" y="38"/>
                  <a:pt x="10" y="38"/>
                </a:cubicBezTo>
                <a:cubicBezTo>
                  <a:pt x="9" y="39"/>
                  <a:pt x="8" y="39"/>
                  <a:pt x="8" y="39"/>
                </a:cubicBezTo>
                <a:cubicBezTo>
                  <a:pt x="9" y="38"/>
                  <a:pt x="9" y="37"/>
                  <a:pt x="7" y="37"/>
                </a:cubicBezTo>
                <a:cubicBezTo>
                  <a:pt x="7" y="37"/>
                  <a:pt x="7" y="37"/>
                  <a:pt x="7" y="37"/>
                </a:cubicBezTo>
                <a:cubicBezTo>
                  <a:pt x="8" y="37"/>
                  <a:pt x="9" y="37"/>
                  <a:pt x="9" y="37"/>
                </a:cubicBezTo>
                <a:cubicBezTo>
                  <a:pt x="9" y="37"/>
                  <a:pt x="10" y="36"/>
                  <a:pt x="11" y="36"/>
                </a:cubicBezTo>
                <a:cubicBezTo>
                  <a:pt x="10" y="37"/>
                  <a:pt x="10" y="37"/>
                  <a:pt x="11" y="37"/>
                </a:cubicBezTo>
                <a:cubicBezTo>
                  <a:pt x="11" y="37"/>
                  <a:pt x="11" y="37"/>
                  <a:pt x="9" y="38"/>
                </a:cubicBezTo>
                <a:cubicBezTo>
                  <a:pt x="11" y="37"/>
                  <a:pt x="11" y="38"/>
                  <a:pt x="12" y="38"/>
                </a:cubicBezTo>
                <a:cubicBezTo>
                  <a:pt x="12" y="37"/>
                  <a:pt x="12" y="37"/>
                  <a:pt x="13" y="37"/>
                </a:cubicBezTo>
                <a:cubicBezTo>
                  <a:pt x="13" y="37"/>
                  <a:pt x="13" y="37"/>
                  <a:pt x="13" y="37"/>
                </a:cubicBezTo>
                <a:cubicBezTo>
                  <a:pt x="13" y="37"/>
                  <a:pt x="12" y="37"/>
                  <a:pt x="11" y="37"/>
                </a:cubicBezTo>
                <a:cubicBezTo>
                  <a:pt x="12" y="37"/>
                  <a:pt x="12" y="37"/>
                  <a:pt x="12" y="37"/>
                </a:cubicBezTo>
                <a:cubicBezTo>
                  <a:pt x="12" y="37"/>
                  <a:pt x="12" y="36"/>
                  <a:pt x="12" y="36"/>
                </a:cubicBezTo>
                <a:cubicBezTo>
                  <a:pt x="12" y="36"/>
                  <a:pt x="12" y="36"/>
                  <a:pt x="12" y="36"/>
                </a:cubicBezTo>
                <a:cubicBezTo>
                  <a:pt x="11" y="36"/>
                  <a:pt x="11" y="36"/>
                  <a:pt x="11" y="35"/>
                </a:cubicBezTo>
                <a:cubicBezTo>
                  <a:pt x="10" y="35"/>
                  <a:pt x="10" y="35"/>
                  <a:pt x="10" y="35"/>
                </a:cubicBezTo>
                <a:cubicBezTo>
                  <a:pt x="11" y="35"/>
                  <a:pt x="10" y="35"/>
                  <a:pt x="10" y="35"/>
                </a:cubicBezTo>
                <a:cubicBezTo>
                  <a:pt x="9" y="35"/>
                  <a:pt x="8" y="35"/>
                  <a:pt x="8" y="35"/>
                </a:cubicBezTo>
                <a:cubicBezTo>
                  <a:pt x="8" y="34"/>
                  <a:pt x="9" y="33"/>
                  <a:pt x="10" y="32"/>
                </a:cubicBezTo>
                <a:cubicBezTo>
                  <a:pt x="10" y="32"/>
                  <a:pt x="11" y="31"/>
                  <a:pt x="12" y="31"/>
                </a:cubicBezTo>
                <a:cubicBezTo>
                  <a:pt x="14" y="30"/>
                  <a:pt x="16" y="29"/>
                  <a:pt x="18" y="28"/>
                </a:cubicBezTo>
                <a:cubicBezTo>
                  <a:pt x="18" y="29"/>
                  <a:pt x="19" y="30"/>
                  <a:pt x="19" y="31"/>
                </a:cubicBezTo>
                <a:cubicBezTo>
                  <a:pt x="19" y="32"/>
                  <a:pt x="19" y="32"/>
                  <a:pt x="19" y="32"/>
                </a:cubicBezTo>
                <a:cubicBezTo>
                  <a:pt x="19" y="32"/>
                  <a:pt x="19" y="32"/>
                  <a:pt x="19" y="31"/>
                </a:cubicBezTo>
                <a:cubicBezTo>
                  <a:pt x="19" y="30"/>
                  <a:pt x="18" y="33"/>
                  <a:pt x="17" y="35"/>
                </a:cubicBezTo>
                <a:cubicBezTo>
                  <a:pt x="17" y="36"/>
                  <a:pt x="17" y="36"/>
                  <a:pt x="17" y="37"/>
                </a:cubicBezTo>
                <a:cubicBezTo>
                  <a:pt x="17" y="37"/>
                  <a:pt x="17" y="37"/>
                  <a:pt x="17" y="37"/>
                </a:cubicBezTo>
                <a:cubicBezTo>
                  <a:pt x="17" y="37"/>
                  <a:pt x="17" y="37"/>
                  <a:pt x="17" y="37"/>
                </a:cubicBezTo>
                <a:cubicBezTo>
                  <a:pt x="17" y="37"/>
                  <a:pt x="17" y="37"/>
                  <a:pt x="17" y="37"/>
                </a:cubicBezTo>
                <a:cubicBezTo>
                  <a:pt x="17" y="37"/>
                  <a:pt x="17" y="38"/>
                  <a:pt x="16" y="38"/>
                </a:cubicBezTo>
                <a:cubicBezTo>
                  <a:pt x="16" y="38"/>
                  <a:pt x="16" y="39"/>
                  <a:pt x="16" y="39"/>
                </a:cubicBezTo>
                <a:cubicBezTo>
                  <a:pt x="16" y="39"/>
                  <a:pt x="16" y="39"/>
                  <a:pt x="16" y="39"/>
                </a:cubicBezTo>
                <a:cubicBezTo>
                  <a:pt x="16" y="39"/>
                  <a:pt x="16" y="38"/>
                  <a:pt x="16" y="38"/>
                </a:cubicBezTo>
                <a:cubicBezTo>
                  <a:pt x="17" y="38"/>
                  <a:pt x="17" y="38"/>
                  <a:pt x="17" y="38"/>
                </a:cubicBezTo>
                <a:cubicBezTo>
                  <a:pt x="17" y="38"/>
                  <a:pt x="17" y="39"/>
                  <a:pt x="17" y="38"/>
                </a:cubicBezTo>
                <a:cubicBezTo>
                  <a:pt x="16" y="42"/>
                  <a:pt x="17" y="38"/>
                  <a:pt x="16" y="40"/>
                </a:cubicBezTo>
                <a:cubicBezTo>
                  <a:pt x="17" y="38"/>
                  <a:pt x="17" y="37"/>
                  <a:pt x="17" y="37"/>
                </a:cubicBezTo>
                <a:cubicBezTo>
                  <a:pt x="17" y="37"/>
                  <a:pt x="17" y="38"/>
                  <a:pt x="17" y="39"/>
                </a:cubicBezTo>
                <a:cubicBezTo>
                  <a:pt x="17" y="39"/>
                  <a:pt x="16" y="40"/>
                  <a:pt x="16" y="41"/>
                </a:cubicBezTo>
                <a:cubicBezTo>
                  <a:pt x="16" y="40"/>
                  <a:pt x="16" y="41"/>
                  <a:pt x="17" y="40"/>
                </a:cubicBezTo>
                <a:cubicBezTo>
                  <a:pt x="16" y="41"/>
                  <a:pt x="17" y="37"/>
                  <a:pt x="17" y="37"/>
                </a:cubicBezTo>
                <a:cubicBezTo>
                  <a:pt x="17" y="39"/>
                  <a:pt x="17" y="40"/>
                  <a:pt x="16" y="41"/>
                </a:cubicBezTo>
                <a:cubicBezTo>
                  <a:pt x="17" y="40"/>
                  <a:pt x="16" y="42"/>
                  <a:pt x="16" y="41"/>
                </a:cubicBezTo>
                <a:cubicBezTo>
                  <a:pt x="17" y="39"/>
                  <a:pt x="17" y="38"/>
                  <a:pt x="17" y="40"/>
                </a:cubicBezTo>
                <a:cubicBezTo>
                  <a:pt x="16" y="41"/>
                  <a:pt x="17" y="39"/>
                  <a:pt x="16" y="41"/>
                </a:cubicBezTo>
                <a:cubicBezTo>
                  <a:pt x="16" y="41"/>
                  <a:pt x="16" y="41"/>
                  <a:pt x="16" y="41"/>
                </a:cubicBezTo>
                <a:cubicBezTo>
                  <a:pt x="16" y="41"/>
                  <a:pt x="16" y="40"/>
                  <a:pt x="17" y="40"/>
                </a:cubicBezTo>
                <a:cubicBezTo>
                  <a:pt x="17" y="40"/>
                  <a:pt x="17" y="39"/>
                  <a:pt x="17" y="38"/>
                </a:cubicBezTo>
                <a:cubicBezTo>
                  <a:pt x="17" y="40"/>
                  <a:pt x="18" y="37"/>
                  <a:pt x="17" y="39"/>
                </a:cubicBezTo>
                <a:cubicBezTo>
                  <a:pt x="17" y="37"/>
                  <a:pt x="17" y="39"/>
                  <a:pt x="17" y="39"/>
                </a:cubicBezTo>
                <a:cubicBezTo>
                  <a:pt x="17" y="37"/>
                  <a:pt x="17" y="39"/>
                  <a:pt x="17" y="37"/>
                </a:cubicBezTo>
                <a:cubicBezTo>
                  <a:pt x="18" y="37"/>
                  <a:pt x="19" y="35"/>
                  <a:pt x="18" y="38"/>
                </a:cubicBezTo>
                <a:cubicBezTo>
                  <a:pt x="19" y="36"/>
                  <a:pt x="18" y="38"/>
                  <a:pt x="19" y="36"/>
                </a:cubicBezTo>
                <a:cubicBezTo>
                  <a:pt x="18" y="37"/>
                  <a:pt x="18" y="38"/>
                  <a:pt x="18" y="39"/>
                </a:cubicBezTo>
                <a:cubicBezTo>
                  <a:pt x="18" y="39"/>
                  <a:pt x="18" y="38"/>
                  <a:pt x="18" y="39"/>
                </a:cubicBezTo>
                <a:cubicBezTo>
                  <a:pt x="18" y="39"/>
                  <a:pt x="17" y="40"/>
                  <a:pt x="17" y="42"/>
                </a:cubicBezTo>
                <a:cubicBezTo>
                  <a:pt x="17" y="41"/>
                  <a:pt x="17" y="40"/>
                  <a:pt x="18" y="39"/>
                </a:cubicBezTo>
                <a:cubicBezTo>
                  <a:pt x="18" y="39"/>
                  <a:pt x="18" y="39"/>
                  <a:pt x="18" y="39"/>
                </a:cubicBezTo>
                <a:cubicBezTo>
                  <a:pt x="17" y="40"/>
                  <a:pt x="18" y="39"/>
                  <a:pt x="19" y="38"/>
                </a:cubicBezTo>
                <a:cubicBezTo>
                  <a:pt x="18" y="38"/>
                  <a:pt x="18" y="38"/>
                  <a:pt x="18" y="39"/>
                </a:cubicBezTo>
                <a:cubicBezTo>
                  <a:pt x="18" y="39"/>
                  <a:pt x="18" y="39"/>
                  <a:pt x="18" y="39"/>
                </a:cubicBezTo>
                <a:cubicBezTo>
                  <a:pt x="18" y="40"/>
                  <a:pt x="19" y="37"/>
                  <a:pt x="19" y="37"/>
                </a:cubicBezTo>
                <a:cubicBezTo>
                  <a:pt x="19" y="38"/>
                  <a:pt x="18" y="39"/>
                  <a:pt x="18" y="40"/>
                </a:cubicBezTo>
                <a:cubicBezTo>
                  <a:pt x="18" y="39"/>
                  <a:pt x="19" y="38"/>
                  <a:pt x="19" y="37"/>
                </a:cubicBezTo>
                <a:cubicBezTo>
                  <a:pt x="18" y="39"/>
                  <a:pt x="18" y="40"/>
                  <a:pt x="17" y="41"/>
                </a:cubicBezTo>
                <a:cubicBezTo>
                  <a:pt x="18" y="39"/>
                  <a:pt x="17" y="43"/>
                  <a:pt x="18" y="41"/>
                </a:cubicBezTo>
                <a:cubicBezTo>
                  <a:pt x="17" y="44"/>
                  <a:pt x="19" y="36"/>
                  <a:pt x="19" y="38"/>
                </a:cubicBezTo>
                <a:cubicBezTo>
                  <a:pt x="18" y="41"/>
                  <a:pt x="19" y="38"/>
                  <a:pt x="18" y="39"/>
                </a:cubicBezTo>
                <a:cubicBezTo>
                  <a:pt x="18" y="40"/>
                  <a:pt x="18" y="40"/>
                  <a:pt x="19" y="39"/>
                </a:cubicBezTo>
                <a:cubicBezTo>
                  <a:pt x="18" y="40"/>
                  <a:pt x="18" y="40"/>
                  <a:pt x="18" y="41"/>
                </a:cubicBezTo>
                <a:cubicBezTo>
                  <a:pt x="19" y="39"/>
                  <a:pt x="18" y="42"/>
                  <a:pt x="19" y="38"/>
                </a:cubicBezTo>
                <a:cubicBezTo>
                  <a:pt x="19" y="38"/>
                  <a:pt x="19" y="39"/>
                  <a:pt x="19" y="38"/>
                </a:cubicBezTo>
                <a:cubicBezTo>
                  <a:pt x="19" y="38"/>
                  <a:pt x="19" y="38"/>
                  <a:pt x="19" y="38"/>
                </a:cubicBezTo>
                <a:cubicBezTo>
                  <a:pt x="19" y="39"/>
                  <a:pt x="19" y="39"/>
                  <a:pt x="18" y="40"/>
                </a:cubicBezTo>
                <a:cubicBezTo>
                  <a:pt x="19" y="40"/>
                  <a:pt x="18" y="41"/>
                  <a:pt x="19" y="40"/>
                </a:cubicBezTo>
                <a:cubicBezTo>
                  <a:pt x="19" y="40"/>
                  <a:pt x="19" y="39"/>
                  <a:pt x="19" y="39"/>
                </a:cubicBezTo>
                <a:cubicBezTo>
                  <a:pt x="19" y="39"/>
                  <a:pt x="19" y="39"/>
                  <a:pt x="19" y="38"/>
                </a:cubicBezTo>
                <a:cubicBezTo>
                  <a:pt x="19" y="38"/>
                  <a:pt x="19" y="39"/>
                  <a:pt x="19" y="40"/>
                </a:cubicBezTo>
                <a:cubicBezTo>
                  <a:pt x="19" y="39"/>
                  <a:pt x="19" y="38"/>
                  <a:pt x="19" y="38"/>
                </a:cubicBezTo>
                <a:cubicBezTo>
                  <a:pt x="19" y="39"/>
                  <a:pt x="21" y="35"/>
                  <a:pt x="19" y="39"/>
                </a:cubicBezTo>
                <a:cubicBezTo>
                  <a:pt x="20" y="37"/>
                  <a:pt x="21" y="36"/>
                  <a:pt x="21" y="35"/>
                </a:cubicBezTo>
                <a:cubicBezTo>
                  <a:pt x="20" y="38"/>
                  <a:pt x="21" y="35"/>
                  <a:pt x="20" y="37"/>
                </a:cubicBezTo>
                <a:cubicBezTo>
                  <a:pt x="20" y="37"/>
                  <a:pt x="20" y="37"/>
                  <a:pt x="20" y="37"/>
                </a:cubicBezTo>
                <a:cubicBezTo>
                  <a:pt x="20" y="37"/>
                  <a:pt x="20" y="36"/>
                  <a:pt x="21" y="35"/>
                </a:cubicBezTo>
                <a:cubicBezTo>
                  <a:pt x="21" y="34"/>
                  <a:pt x="21" y="35"/>
                  <a:pt x="21" y="34"/>
                </a:cubicBezTo>
                <a:cubicBezTo>
                  <a:pt x="20" y="38"/>
                  <a:pt x="21" y="35"/>
                  <a:pt x="20" y="37"/>
                </a:cubicBezTo>
                <a:cubicBezTo>
                  <a:pt x="20" y="37"/>
                  <a:pt x="20" y="38"/>
                  <a:pt x="20" y="38"/>
                </a:cubicBezTo>
                <a:cubicBezTo>
                  <a:pt x="20" y="39"/>
                  <a:pt x="20" y="39"/>
                  <a:pt x="19" y="40"/>
                </a:cubicBezTo>
                <a:cubicBezTo>
                  <a:pt x="19" y="40"/>
                  <a:pt x="19" y="40"/>
                  <a:pt x="20" y="39"/>
                </a:cubicBezTo>
                <a:cubicBezTo>
                  <a:pt x="20" y="38"/>
                  <a:pt x="21" y="37"/>
                  <a:pt x="21" y="35"/>
                </a:cubicBezTo>
                <a:cubicBezTo>
                  <a:pt x="20" y="37"/>
                  <a:pt x="21" y="36"/>
                  <a:pt x="22" y="34"/>
                </a:cubicBezTo>
                <a:cubicBezTo>
                  <a:pt x="20" y="37"/>
                  <a:pt x="22" y="33"/>
                  <a:pt x="21" y="36"/>
                </a:cubicBezTo>
                <a:cubicBezTo>
                  <a:pt x="21" y="35"/>
                  <a:pt x="21" y="36"/>
                  <a:pt x="21" y="37"/>
                </a:cubicBezTo>
                <a:cubicBezTo>
                  <a:pt x="20" y="38"/>
                  <a:pt x="21" y="37"/>
                  <a:pt x="21" y="35"/>
                </a:cubicBezTo>
                <a:cubicBezTo>
                  <a:pt x="21" y="36"/>
                  <a:pt x="21" y="37"/>
                  <a:pt x="21" y="37"/>
                </a:cubicBezTo>
                <a:cubicBezTo>
                  <a:pt x="22" y="35"/>
                  <a:pt x="21" y="36"/>
                  <a:pt x="21" y="36"/>
                </a:cubicBezTo>
                <a:cubicBezTo>
                  <a:pt x="22" y="35"/>
                  <a:pt x="22" y="33"/>
                  <a:pt x="23" y="33"/>
                </a:cubicBezTo>
                <a:cubicBezTo>
                  <a:pt x="22" y="34"/>
                  <a:pt x="22" y="34"/>
                  <a:pt x="22" y="34"/>
                </a:cubicBezTo>
                <a:cubicBezTo>
                  <a:pt x="22" y="34"/>
                  <a:pt x="22" y="33"/>
                  <a:pt x="22" y="35"/>
                </a:cubicBezTo>
                <a:cubicBezTo>
                  <a:pt x="22" y="34"/>
                  <a:pt x="21" y="38"/>
                  <a:pt x="21" y="37"/>
                </a:cubicBezTo>
                <a:cubicBezTo>
                  <a:pt x="22" y="35"/>
                  <a:pt x="22" y="36"/>
                  <a:pt x="21" y="36"/>
                </a:cubicBezTo>
                <a:cubicBezTo>
                  <a:pt x="22" y="35"/>
                  <a:pt x="22" y="34"/>
                  <a:pt x="22" y="34"/>
                </a:cubicBezTo>
                <a:cubicBezTo>
                  <a:pt x="21" y="36"/>
                  <a:pt x="22" y="34"/>
                  <a:pt x="22" y="34"/>
                </a:cubicBezTo>
                <a:cubicBezTo>
                  <a:pt x="22" y="34"/>
                  <a:pt x="22" y="35"/>
                  <a:pt x="22" y="36"/>
                </a:cubicBezTo>
                <a:cubicBezTo>
                  <a:pt x="22" y="34"/>
                  <a:pt x="22" y="35"/>
                  <a:pt x="22" y="36"/>
                </a:cubicBezTo>
                <a:cubicBezTo>
                  <a:pt x="23" y="33"/>
                  <a:pt x="22" y="35"/>
                  <a:pt x="23" y="34"/>
                </a:cubicBezTo>
                <a:cubicBezTo>
                  <a:pt x="23" y="34"/>
                  <a:pt x="23" y="34"/>
                  <a:pt x="23" y="33"/>
                </a:cubicBezTo>
                <a:cubicBezTo>
                  <a:pt x="23" y="33"/>
                  <a:pt x="23" y="33"/>
                  <a:pt x="23" y="33"/>
                </a:cubicBezTo>
                <a:cubicBezTo>
                  <a:pt x="23" y="33"/>
                  <a:pt x="23" y="34"/>
                  <a:pt x="22" y="35"/>
                </a:cubicBezTo>
                <a:cubicBezTo>
                  <a:pt x="22" y="35"/>
                  <a:pt x="22" y="36"/>
                  <a:pt x="22" y="36"/>
                </a:cubicBezTo>
                <a:cubicBezTo>
                  <a:pt x="22" y="37"/>
                  <a:pt x="21" y="37"/>
                  <a:pt x="21" y="37"/>
                </a:cubicBezTo>
                <a:cubicBezTo>
                  <a:pt x="22" y="36"/>
                  <a:pt x="22" y="37"/>
                  <a:pt x="22" y="36"/>
                </a:cubicBezTo>
                <a:cubicBezTo>
                  <a:pt x="21" y="37"/>
                  <a:pt x="21" y="38"/>
                  <a:pt x="21" y="38"/>
                </a:cubicBezTo>
                <a:cubicBezTo>
                  <a:pt x="21" y="38"/>
                  <a:pt x="21" y="37"/>
                  <a:pt x="22" y="36"/>
                </a:cubicBezTo>
                <a:cubicBezTo>
                  <a:pt x="21" y="38"/>
                  <a:pt x="21" y="38"/>
                  <a:pt x="21" y="38"/>
                </a:cubicBezTo>
                <a:cubicBezTo>
                  <a:pt x="23" y="35"/>
                  <a:pt x="21" y="41"/>
                  <a:pt x="22" y="37"/>
                </a:cubicBezTo>
                <a:cubicBezTo>
                  <a:pt x="22" y="37"/>
                  <a:pt x="22" y="37"/>
                  <a:pt x="22" y="38"/>
                </a:cubicBezTo>
                <a:cubicBezTo>
                  <a:pt x="22" y="38"/>
                  <a:pt x="21" y="39"/>
                  <a:pt x="21" y="39"/>
                </a:cubicBezTo>
                <a:cubicBezTo>
                  <a:pt x="22" y="38"/>
                  <a:pt x="22" y="38"/>
                  <a:pt x="22" y="38"/>
                </a:cubicBezTo>
                <a:cubicBezTo>
                  <a:pt x="21" y="40"/>
                  <a:pt x="23" y="36"/>
                  <a:pt x="22" y="39"/>
                </a:cubicBezTo>
                <a:cubicBezTo>
                  <a:pt x="23" y="36"/>
                  <a:pt x="22" y="38"/>
                  <a:pt x="23" y="35"/>
                </a:cubicBezTo>
                <a:cubicBezTo>
                  <a:pt x="23" y="35"/>
                  <a:pt x="23" y="36"/>
                  <a:pt x="23" y="35"/>
                </a:cubicBezTo>
                <a:cubicBezTo>
                  <a:pt x="23" y="37"/>
                  <a:pt x="22" y="37"/>
                  <a:pt x="22" y="38"/>
                </a:cubicBezTo>
                <a:cubicBezTo>
                  <a:pt x="23" y="35"/>
                  <a:pt x="22" y="39"/>
                  <a:pt x="22" y="37"/>
                </a:cubicBezTo>
                <a:cubicBezTo>
                  <a:pt x="22" y="37"/>
                  <a:pt x="24" y="34"/>
                  <a:pt x="23" y="35"/>
                </a:cubicBezTo>
                <a:cubicBezTo>
                  <a:pt x="22" y="38"/>
                  <a:pt x="23" y="35"/>
                  <a:pt x="23" y="35"/>
                </a:cubicBezTo>
                <a:cubicBezTo>
                  <a:pt x="23" y="36"/>
                  <a:pt x="23" y="36"/>
                  <a:pt x="22" y="38"/>
                </a:cubicBezTo>
                <a:cubicBezTo>
                  <a:pt x="23" y="37"/>
                  <a:pt x="22" y="38"/>
                  <a:pt x="23" y="37"/>
                </a:cubicBezTo>
                <a:cubicBezTo>
                  <a:pt x="22" y="38"/>
                  <a:pt x="22" y="39"/>
                  <a:pt x="22" y="39"/>
                </a:cubicBezTo>
                <a:cubicBezTo>
                  <a:pt x="22" y="38"/>
                  <a:pt x="22" y="39"/>
                  <a:pt x="22" y="39"/>
                </a:cubicBezTo>
                <a:cubicBezTo>
                  <a:pt x="23" y="36"/>
                  <a:pt x="23" y="36"/>
                  <a:pt x="24" y="35"/>
                </a:cubicBezTo>
                <a:cubicBezTo>
                  <a:pt x="23" y="35"/>
                  <a:pt x="23" y="36"/>
                  <a:pt x="23" y="36"/>
                </a:cubicBezTo>
                <a:cubicBezTo>
                  <a:pt x="23" y="36"/>
                  <a:pt x="23" y="35"/>
                  <a:pt x="23" y="36"/>
                </a:cubicBezTo>
                <a:cubicBezTo>
                  <a:pt x="23" y="37"/>
                  <a:pt x="23" y="37"/>
                  <a:pt x="23" y="37"/>
                </a:cubicBezTo>
                <a:cubicBezTo>
                  <a:pt x="23" y="36"/>
                  <a:pt x="23" y="37"/>
                  <a:pt x="22" y="38"/>
                </a:cubicBezTo>
                <a:cubicBezTo>
                  <a:pt x="22" y="38"/>
                  <a:pt x="22" y="38"/>
                  <a:pt x="22" y="39"/>
                </a:cubicBezTo>
                <a:cubicBezTo>
                  <a:pt x="22" y="38"/>
                  <a:pt x="22" y="40"/>
                  <a:pt x="23" y="38"/>
                </a:cubicBezTo>
                <a:cubicBezTo>
                  <a:pt x="23" y="37"/>
                  <a:pt x="22" y="40"/>
                  <a:pt x="22" y="40"/>
                </a:cubicBezTo>
                <a:cubicBezTo>
                  <a:pt x="22" y="38"/>
                  <a:pt x="23" y="36"/>
                  <a:pt x="24" y="35"/>
                </a:cubicBezTo>
                <a:cubicBezTo>
                  <a:pt x="23" y="37"/>
                  <a:pt x="23" y="37"/>
                  <a:pt x="24" y="35"/>
                </a:cubicBezTo>
                <a:cubicBezTo>
                  <a:pt x="24" y="35"/>
                  <a:pt x="24" y="35"/>
                  <a:pt x="24" y="35"/>
                </a:cubicBezTo>
                <a:cubicBezTo>
                  <a:pt x="23" y="37"/>
                  <a:pt x="23" y="37"/>
                  <a:pt x="23" y="38"/>
                </a:cubicBezTo>
                <a:cubicBezTo>
                  <a:pt x="23" y="37"/>
                  <a:pt x="22" y="40"/>
                  <a:pt x="23" y="37"/>
                </a:cubicBezTo>
                <a:cubicBezTo>
                  <a:pt x="22" y="39"/>
                  <a:pt x="22" y="39"/>
                  <a:pt x="22" y="40"/>
                </a:cubicBezTo>
                <a:cubicBezTo>
                  <a:pt x="22" y="40"/>
                  <a:pt x="22" y="40"/>
                  <a:pt x="22" y="40"/>
                </a:cubicBezTo>
                <a:cubicBezTo>
                  <a:pt x="22" y="40"/>
                  <a:pt x="22" y="40"/>
                  <a:pt x="22" y="41"/>
                </a:cubicBezTo>
                <a:cubicBezTo>
                  <a:pt x="22" y="41"/>
                  <a:pt x="22" y="39"/>
                  <a:pt x="23" y="38"/>
                </a:cubicBezTo>
                <a:cubicBezTo>
                  <a:pt x="21" y="41"/>
                  <a:pt x="22" y="39"/>
                  <a:pt x="22" y="40"/>
                </a:cubicBezTo>
                <a:cubicBezTo>
                  <a:pt x="23" y="39"/>
                  <a:pt x="23" y="38"/>
                  <a:pt x="23" y="37"/>
                </a:cubicBezTo>
                <a:cubicBezTo>
                  <a:pt x="23" y="39"/>
                  <a:pt x="23" y="36"/>
                  <a:pt x="24" y="36"/>
                </a:cubicBezTo>
                <a:cubicBezTo>
                  <a:pt x="24" y="36"/>
                  <a:pt x="24" y="36"/>
                  <a:pt x="24" y="36"/>
                </a:cubicBezTo>
                <a:cubicBezTo>
                  <a:pt x="24" y="36"/>
                  <a:pt x="24" y="36"/>
                  <a:pt x="24" y="36"/>
                </a:cubicBezTo>
                <a:cubicBezTo>
                  <a:pt x="24" y="36"/>
                  <a:pt x="24" y="36"/>
                  <a:pt x="24" y="36"/>
                </a:cubicBezTo>
                <a:cubicBezTo>
                  <a:pt x="24" y="36"/>
                  <a:pt x="24" y="37"/>
                  <a:pt x="24" y="37"/>
                </a:cubicBezTo>
                <a:cubicBezTo>
                  <a:pt x="24" y="37"/>
                  <a:pt x="24" y="37"/>
                  <a:pt x="24" y="37"/>
                </a:cubicBezTo>
                <a:cubicBezTo>
                  <a:pt x="24" y="37"/>
                  <a:pt x="24" y="37"/>
                  <a:pt x="24" y="37"/>
                </a:cubicBezTo>
                <a:cubicBezTo>
                  <a:pt x="24" y="37"/>
                  <a:pt x="24" y="37"/>
                  <a:pt x="24" y="37"/>
                </a:cubicBezTo>
                <a:cubicBezTo>
                  <a:pt x="23" y="39"/>
                  <a:pt x="22" y="42"/>
                  <a:pt x="22" y="43"/>
                </a:cubicBezTo>
                <a:cubicBezTo>
                  <a:pt x="23" y="41"/>
                  <a:pt x="23" y="42"/>
                  <a:pt x="24" y="40"/>
                </a:cubicBezTo>
                <a:cubicBezTo>
                  <a:pt x="24" y="41"/>
                  <a:pt x="23" y="42"/>
                  <a:pt x="23" y="42"/>
                </a:cubicBezTo>
                <a:cubicBezTo>
                  <a:pt x="24" y="41"/>
                  <a:pt x="23" y="42"/>
                  <a:pt x="23" y="42"/>
                </a:cubicBezTo>
                <a:cubicBezTo>
                  <a:pt x="24" y="39"/>
                  <a:pt x="23" y="43"/>
                  <a:pt x="24" y="41"/>
                </a:cubicBezTo>
                <a:cubicBezTo>
                  <a:pt x="24" y="41"/>
                  <a:pt x="24" y="41"/>
                  <a:pt x="24" y="40"/>
                </a:cubicBezTo>
                <a:cubicBezTo>
                  <a:pt x="24" y="40"/>
                  <a:pt x="24" y="40"/>
                  <a:pt x="24" y="39"/>
                </a:cubicBezTo>
                <a:cubicBezTo>
                  <a:pt x="24" y="41"/>
                  <a:pt x="24" y="40"/>
                  <a:pt x="24" y="40"/>
                </a:cubicBezTo>
                <a:cubicBezTo>
                  <a:pt x="24" y="40"/>
                  <a:pt x="24" y="41"/>
                  <a:pt x="24" y="41"/>
                </a:cubicBezTo>
                <a:cubicBezTo>
                  <a:pt x="24" y="41"/>
                  <a:pt x="24" y="41"/>
                  <a:pt x="24" y="41"/>
                </a:cubicBezTo>
                <a:cubicBezTo>
                  <a:pt x="25" y="39"/>
                  <a:pt x="24" y="39"/>
                  <a:pt x="24" y="39"/>
                </a:cubicBezTo>
                <a:cubicBezTo>
                  <a:pt x="24" y="39"/>
                  <a:pt x="25" y="39"/>
                  <a:pt x="25" y="39"/>
                </a:cubicBezTo>
                <a:cubicBezTo>
                  <a:pt x="24" y="40"/>
                  <a:pt x="24" y="41"/>
                  <a:pt x="24" y="41"/>
                </a:cubicBezTo>
                <a:cubicBezTo>
                  <a:pt x="24" y="41"/>
                  <a:pt x="23" y="43"/>
                  <a:pt x="24" y="42"/>
                </a:cubicBezTo>
                <a:cubicBezTo>
                  <a:pt x="24" y="41"/>
                  <a:pt x="24" y="40"/>
                  <a:pt x="25" y="39"/>
                </a:cubicBezTo>
                <a:cubicBezTo>
                  <a:pt x="25" y="39"/>
                  <a:pt x="25" y="39"/>
                  <a:pt x="25" y="39"/>
                </a:cubicBezTo>
                <a:cubicBezTo>
                  <a:pt x="25" y="39"/>
                  <a:pt x="24" y="40"/>
                  <a:pt x="24" y="41"/>
                </a:cubicBezTo>
                <a:cubicBezTo>
                  <a:pt x="24" y="41"/>
                  <a:pt x="24" y="42"/>
                  <a:pt x="24" y="43"/>
                </a:cubicBezTo>
                <a:cubicBezTo>
                  <a:pt x="25" y="40"/>
                  <a:pt x="24" y="42"/>
                  <a:pt x="24" y="41"/>
                </a:cubicBezTo>
                <a:cubicBezTo>
                  <a:pt x="24" y="41"/>
                  <a:pt x="24" y="41"/>
                  <a:pt x="24" y="41"/>
                </a:cubicBezTo>
                <a:cubicBezTo>
                  <a:pt x="24" y="41"/>
                  <a:pt x="24" y="41"/>
                  <a:pt x="24" y="41"/>
                </a:cubicBezTo>
                <a:cubicBezTo>
                  <a:pt x="24" y="43"/>
                  <a:pt x="24" y="43"/>
                  <a:pt x="23" y="45"/>
                </a:cubicBezTo>
                <a:cubicBezTo>
                  <a:pt x="23" y="45"/>
                  <a:pt x="23" y="45"/>
                  <a:pt x="24" y="43"/>
                </a:cubicBezTo>
                <a:cubicBezTo>
                  <a:pt x="24" y="43"/>
                  <a:pt x="24" y="43"/>
                  <a:pt x="24" y="43"/>
                </a:cubicBezTo>
                <a:cubicBezTo>
                  <a:pt x="24" y="42"/>
                  <a:pt x="24" y="44"/>
                  <a:pt x="23" y="45"/>
                </a:cubicBezTo>
                <a:cubicBezTo>
                  <a:pt x="23" y="45"/>
                  <a:pt x="23" y="45"/>
                  <a:pt x="23" y="45"/>
                </a:cubicBezTo>
                <a:cubicBezTo>
                  <a:pt x="24" y="42"/>
                  <a:pt x="23" y="45"/>
                  <a:pt x="24" y="43"/>
                </a:cubicBezTo>
                <a:cubicBezTo>
                  <a:pt x="23" y="45"/>
                  <a:pt x="24" y="43"/>
                  <a:pt x="24" y="43"/>
                </a:cubicBezTo>
                <a:cubicBezTo>
                  <a:pt x="24" y="44"/>
                  <a:pt x="24" y="44"/>
                  <a:pt x="23" y="45"/>
                </a:cubicBezTo>
                <a:cubicBezTo>
                  <a:pt x="24" y="45"/>
                  <a:pt x="24" y="45"/>
                  <a:pt x="24" y="43"/>
                </a:cubicBezTo>
                <a:cubicBezTo>
                  <a:pt x="25" y="42"/>
                  <a:pt x="24" y="44"/>
                  <a:pt x="24" y="43"/>
                </a:cubicBezTo>
                <a:cubicBezTo>
                  <a:pt x="25" y="42"/>
                  <a:pt x="24" y="42"/>
                  <a:pt x="25" y="42"/>
                </a:cubicBezTo>
                <a:cubicBezTo>
                  <a:pt x="24" y="43"/>
                  <a:pt x="23" y="46"/>
                  <a:pt x="24" y="45"/>
                </a:cubicBezTo>
                <a:cubicBezTo>
                  <a:pt x="24" y="44"/>
                  <a:pt x="24" y="42"/>
                  <a:pt x="25" y="42"/>
                </a:cubicBezTo>
                <a:cubicBezTo>
                  <a:pt x="25" y="42"/>
                  <a:pt x="25" y="42"/>
                  <a:pt x="25" y="42"/>
                </a:cubicBezTo>
                <a:cubicBezTo>
                  <a:pt x="25" y="42"/>
                  <a:pt x="24" y="43"/>
                  <a:pt x="24" y="43"/>
                </a:cubicBezTo>
                <a:cubicBezTo>
                  <a:pt x="24" y="43"/>
                  <a:pt x="24" y="43"/>
                  <a:pt x="24" y="45"/>
                </a:cubicBezTo>
                <a:cubicBezTo>
                  <a:pt x="24" y="44"/>
                  <a:pt x="25" y="42"/>
                  <a:pt x="24" y="44"/>
                </a:cubicBezTo>
                <a:cubicBezTo>
                  <a:pt x="24" y="44"/>
                  <a:pt x="24" y="43"/>
                  <a:pt x="25" y="42"/>
                </a:cubicBezTo>
                <a:cubicBezTo>
                  <a:pt x="25" y="42"/>
                  <a:pt x="25" y="42"/>
                  <a:pt x="25" y="42"/>
                </a:cubicBezTo>
                <a:cubicBezTo>
                  <a:pt x="25" y="42"/>
                  <a:pt x="25" y="43"/>
                  <a:pt x="25" y="43"/>
                </a:cubicBezTo>
                <a:cubicBezTo>
                  <a:pt x="25" y="42"/>
                  <a:pt x="25" y="42"/>
                  <a:pt x="24" y="43"/>
                </a:cubicBezTo>
                <a:cubicBezTo>
                  <a:pt x="25" y="43"/>
                  <a:pt x="25" y="43"/>
                  <a:pt x="25" y="42"/>
                </a:cubicBezTo>
                <a:cubicBezTo>
                  <a:pt x="25" y="42"/>
                  <a:pt x="25" y="42"/>
                  <a:pt x="25" y="42"/>
                </a:cubicBezTo>
                <a:cubicBezTo>
                  <a:pt x="25" y="43"/>
                  <a:pt x="25" y="43"/>
                  <a:pt x="24" y="43"/>
                </a:cubicBezTo>
                <a:cubicBezTo>
                  <a:pt x="25" y="43"/>
                  <a:pt x="25" y="42"/>
                  <a:pt x="24" y="44"/>
                </a:cubicBezTo>
                <a:cubicBezTo>
                  <a:pt x="25" y="43"/>
                  <a:pt x="25" y="43"/>
                  <a:pt x="25" y="43"/>
                </a:cubicBezTo>
                <a:cubicBezTo>
                  <a:pt x="25" y="44"/>
                  <a:pt x="25" y="44"/>
                  <a:pt x="25" y="44"/>
                </a:cubicBezTo>
                <a:cubicBezTo>
                  <a:pt x="25" y="44"/>
                  <a:pt x="25" y="44"/>
                  <a:pt x="25" y="44"/>
                </a:cubicBezTo>
                <a:cubicBezTo>
                  <a:pt x="25" y="44"/>
                  <a:pt x="25" y="44"/>
                  <a:pt x="25" y="43"/>
                </a:cubicBezTo>
                <a:cubicBezTo>
                  <a:pt x="25" y="43"/>
                  <a:pt x="25" y="44"/>
                  <a:pt x="25" y="45"/>
                </a:cubicBezTo>
                <a:cubicBezTo>
                  <a:pt x="25" y="46"/>
                  <a:pt x="24" y="47"/>
                  <a:pt x="24" y="48"/>
                </a:cubicBezTo>
                <a:cubicBezTo>
                  <a:pt x="24" y="49"/>
                  <a:pt x="24" y="50"/>
                  <a:pt x="24" y="51"/>
                </a:cubicBezTo>
                <a:cubicBezTo>
                  <a:pt x="24" y="51"/>
                  <a:pt x="24" y="51"/>
                  <a:pt x="24" y="50"/>
                </a:cubicBezTo>
                <a:cubicBezTo>
                  <a:pt x="23" y="53"/>
                  <a:pt x="23" y="50"/>
                  <a:pt x="22" y="52"/>
                </a:cubicBezTo>
                <a:cubicBezTo>
                  <a:pt x="22" y="52"/>
                  <a:pt x="22" y="53"/>
                  <a:pt x="21" y="53"/>
                </a:cubicBezTo>
                <a:cubicBezTo>
                  <a:pt x="21" y="52"/>
                  <a:pt x="23" y="49"/>
                  <a:pt x="23" y="49"/>
                </a:cubicBezTo>
                <a:close/>
                <a:moveTo>
                  <a:pt x="26" y="51"/>
                </a:moveTo>
                <a:cubicBezTo>
                  <a:pt x="26" y="51"/>
                  <a:pt x="26" y="51"/>
                  <a:pt x="26" y="51"/>
                </a:cubicBezTo>
                <a:cubicBezTo>
                  <a:pt x="26" y="50"/>
                  <a:pt x="26" y="50"/>
                  <a:pt x="26" y="50"/>
                </a:cubicBezTo>
                <a:cubicBezTo>
                  <a:pt x="26" y="50"/>
                  <a:pt x="26" y="50"/>
                  <a:pt x="26" y="51"/>
                </a:cubicBezTo>
                <a:close/>
                <a:moveTo>
                  <a:pt x="27" y="52"/>
                </a:moveTo>
                <a:cubicBezTo>
                  <a:pt x="27" y="52"/>
                  <a:pt x="27" y="52"/>
                  <a:pt x="27" y="52"/>
                </a:cubicBezTo>
                <a:cubicBezTo>
                  <a:pt x="27" y="51"/>
                  <a:pt x="27" y="51"/>
                  <a:pt x="27" y="52"/>
                </a:cubicBezTo>
                <a:close/>
                <a:moveTo>
                  <a:pt x="27" y="52"/>
                </a:moveTo>
                <a:cubicBezTo>
                  <a:pt x="27" y="52"/>
                  <a:pt x="27" y="52"/>
                  <a:pt x="27" y="52"/>
                </a:cubicBezTo>
                <a:cubicBezTo>
                  <a:pt x="27" y="53"/>
                  <a:pt x="27" y="52"/>
                  <a:pt x="26" y="51"/>
                </a:cubicBezTo>
                <a:cubicBezTo>
                  <a:pt x="26" y="51"/>
                  <a:pt x="26" y="51"/>
                  <a:pt x="26" y="51"/>
                </a:cubicBezTo>
                <a:cubicBezTo>
                  <a:pt x="27" y="52"/>
                  <a:pt x="27" y="52"/>
                  <a:pt x="27" y="52"/>
                </a:cubicBezTo>
                <a:cubicBezTo>
                  <a:pt x="27" y="52"/>
                  <a:pt x="27" y="52"/>
                  <a:pt x="27" y="52"/>
                </a:cubicBezTo>
                <a:close/>
                <a:moveTo>
                  <a:pt x="24" y="53"/>
                </a:moveTo>
                <a:cubicBezTo>
                  <a:pt x="24" y="52"/>
                  <a:pt x="24" y="51"/>
                  <a:pt x="24" y="51"/>
                </a:cubicBezTo>
                <a:cubicBezTo>
                  <a:pt x="24" y="51"/>
                  <a:pt x="24" y="51"/>
                  <a:pt x="25" y="51"/>
                </a:cubicBezTo>
                <a:cubicBezTo>
                  <a:pt x="25" y="51"/>
                  <a:pt x="25" y="51"/>
                  <a:pt x="25" y="51"/>
                </a:cubicBezTo>
                <a:cubicBezTo>
                  <a:pt x="25" y="51"/>
                  <a:pt x="25" y="51"/>
                  <a:pt x="25" y="51"/>
                </a:cubicBezTo>
                <a:cubicBezTo>
                  <a:pt x="25" y="52"/>
                  <a:pt x="25" y="53"/>
                  <a:pt x="24" y="53"/>
                </a:cubicBezTo>
                <a:cubicBezTo>
                  <a:pt x="25" y="50"/>
                  <a:pt x="24" y="53"/>
                  <a:pt x="24" y="53"/>
                </a:cubicBezTo>
                <a:close/>
                <a:moveTo>
                  <a:pt x="24" y="51"/>
                </a:moveTo>
                <a:cubicBezTo>
                  <a:pt x="24" y="51"/>
                  <a:pt x="24" y="51"/>
                  <a:pt x="24" y="51"/>
                </a:cubicBezTo>
                <a:cubicBezTo>
                  <a:pt x="24" y="51"/>
                  <a:pt x="24" y="51"/>
                  <a:pt x="24" y="51"/>
                </a:cubicBezTo>
                <a:close/>
                <a:moveTo>
                  <a:pt x="26" y="50"/>
                </a:moveTo>
                <a:cubicBezTo>
                  <a:pt x="26" y="50"/>
                  <a:pt x="26" y="51"/>
                  <a:pt x="26" y="51"/>
                </a:cubicBezTo>
                <a:cubicBezTo>
                  <a:pt x="26" y="51"/>
                  <a:pt x="26" y="51"/>
                  <a:pt x="26" y="51"/>
                </a:cubicBezTo>
                <a:cubicBezTo>
                  <a:pt x="26" y="50"/>
                  <a:pt x="26" y="50"/>
                  <a:pt x="26" y="50"/>
                </a:cubicBezTo>
                <a:close/>
                <a:moveTo>
                  <a:pt x="26" y="53"/>
                </a:moveTo>
                <a:cubicBezTo>
                  <a:pt x="26" y="53"/>
                  <a:pt x="26" y="54"/>
                  <a:pt x="26" y="53"/>
                </a:cubicBezTo>
                <a:cubicBezTo>
                  <a:pt x="26" y="53"/>
                  <a:pt x="26" y="52"/>
                  <a:pt x="26" y="52"/>
                </a:cubicBezTo>
                <a:cubicBezTo>
                  <a:pt x="26" y="52"/>
                  <a:pt x="27" y="52"/>
                  <a:pt x="27" y="53"/>
                </a:cubicBezTo>
                <a:cubicBezTo>
                  <a:pt x="26" y="54"/>
                  <a:pt x="26" y="54"/>
                  <a:pt x="25" y="54"/>
                </a:cubicBezTo>
                <a:cubicBezTo>
                  <a:pt x="26" y="54"/>
                  <a:pt x="26" y="53"/>
                  <a:pt x="26" y="53"/>
                </a:cubicBezTo>
                <a:close/>
                <a:moveTo>
                  <a:pt x="30" y="55"/>
                </a:moveTo>
                <a:cubicBezTo>
                  <a:pt x="32" y="53"/>
                  <a:pt x="29" y="58"/>
                  <a:pt x="28" y="58"/>
                </a:cubicBezTo>
                <a:cubicBezTo>
                  <a:pt x="28" y="57"/>
                  <a:pt x="30" y="56"/>
                  <a:pt x="30" y="55"/>
                </a:cubicBezTo>
                <a:close/>
                <a:moveTo>
                  <a:pt x="37" y="63"/>
                </a:moveTo>
                <a:cubicBezTo>
                  <a:pt x="37" y="62"/>
                  <a:pt x="38" y="62"/>
                  <a:pt x="38" y="62"/>
                </a:cubicBezTo>
                <a:cubicBezTo>
                  <a:pt x="38" y="61"/>
                  <a:pt x="38" y="61"/>
                  <a:pt x="40" y="59"/>
                </a:cubicBezTo>
                <a:cubicBezTo>
                  <a:pt x="40" y="60"/>
                  <a:pt x="39" y="61"/>
                  <a:pt x="38" y="63"/>
                </a:cubicBezTo>
                <a:cubicBezTo>
                  <a:pt x="38" y="62"/>
                  <a:pt x="37" y="63"/>
                  <a:pt x="37" y="63"/>
                </a:cubicBezTo>
                <a:close/>
                <a:moveTo>
                  <a:pt x="64" y="81"/>
                </a:moveTo>
                <a:cubicBezTo>
                  <a:pt x="64" y="80"/>
                  <a:pt x="65" y="79"/>
                  <a:pt x="65" y="79"/>
                </a:cubicBezTo>
                <a:cubicBezTo>
                  <a:pt x="65" y="79"/>
                  <a:pt x="65" y="79"/>
                  <a:pt x="64" y="79"/>
                </a:cubicBezTo>
                <a:cubicBezTo>
                  <a:pt x="65" y="79"/>
                  <a:pt x="63" y="81"/>
                  <a:pt x="62" y="81"/>
                </a:cubicBezTo>
                <a:cubicBezTo>
                  <a:pt x="64" y="80"/>
                  <a:pt x="64" y="79"/>
                  <a:pt x="65" y="78"/>
                </a:cubicBezTo>
                <a:cubicBezTo>
                  <a:pt x="64" y="79"/>
                  <a:pt x="65" y="77"/>
                  <a:pt x="64" y="77"/>
                </a:cubicBezTo>
                <a:cubicBezTo>
                  <a:pt x="63" y="79"/>
                  <a:pt x="62" y="78"/>
                  <a:pt x="63" y="77"/>
                </a:cubicBezTo>
                <a:cubicBezTo>
                  <a:pt x="64" y="77"/>
                  <a:pt x="62" y="79"/>
                  <a:pt x="64" y="77"/>
                </a:cubicBezTo>
                <a:cubicBezTo>
                  <a:pt x="64" y="77"/>
                  <a:pt x="62" y="77"/>
                  <a:pt x="61" y="78"/>
                </a:cubicBezTo>
                <a:cubicBezTo>
                  <a:pt x="63" y="77"/>
                  <a:pt x="60" y="80"/>
                  <a:pt x="63" y="79"/>
                </a:cubicBezTo>
                <a:cubicBezTo>
                  <a:pt x="61" y="80"/>
                  <a:pt x="63" y="79"/>
                  <a:pt x="63" y="79"/>
                </a:cubicBezTo>
                <a:cubicBezTo>
                  <a:pt x="62" y="80"/>
                  <a:pt x="63" y="80"/>
                  <a:pt x="62" y="81"/>
                </a:cubicBezTo>
                <a:cubicBezTo>
                  <a:pt x="61" y="80"/>
                  <a:pt x="59" y="78"/>
                  <a:pt x="57" y="76"/>
                </a:cubicBezTo>
                <a:cubicBezTo>
                  <a:pt x="56" y="75"/>
                  <a:pt x="56" y="74"/>
                  <a:pt x="55" y="73"/>
                </a:cubicBezTo>
                <a:cubicBezTo>
                  <a:pt x="54" y="72"/>
                  <a:pt x="54" y="71"/>
                  <a:pt x="53" y="70"/>
                </a:cubicBezTo>
                <a:cubicBezTo>
                  <a:pt x="51" y="71"/>
                  <a:pt x="53" y="69"/>
                  <a:pt x="51" y="69"/>
                </a:cubicBezTo>
                <a:cubicBezTo>
                  <a:pt x="52" y="69"/>
                  <a:pt x="52" y="68"/>
                  <a:pt x="52" y="67"/>
                </a:cubicBezTo>
                <a:cubicBezTo>
                  <a:pt x="53" y="68"/>
                  <a:pt x="52" y="69"/>
                  <a:pt x="53" y="68"/>
                </a:cubicBezTo>
                <a:cubicBezTo>
                  <a:pt x="52" y="67"/>
                  <a:pt x="54" y="66"/>
                  <a:pt x="54" y="64"/>
                </a:cubicBezTo>
                <a:cubicBezTo>
                  <a:pt x="53" y="65"/>
                  <a:pt x="53" y="66"/>
                  <a:pt x="52" y="66"/>
                </a:cubicBezTo>
                <a:cubicBezTo>
                  <a:pt x="52" y="66"/>
                  <a:pt x="52" y="67"/>
                  <a:pt x="52" y="67"/>
                </a:cubicBezTo>
                <a:cubicBezTo>
                  <a:pt x="52" y="65"/>
                  <a:pt x="51" y="65"/>
                  <a:pt x="49" y="65"/>
                </a:cubicBezTo>
                <a:cubicBezTo>
                  <a:pt x="49" y="65"/>
                  <a:pt x="49" y="65"/>
                  <a:pt x="49" y="64"/>
                </a:cubicBezTo>
                <a:cubicBezTo>
                  <a:pt x="49" y="64"/>
                  <a:pt x="50" y="65"/>
                  <a:pt x="50" y="64"/>
                </a:cubicBezTo>
                <a:cubicBezTo>
                  <a:pt x="50" y="63"/>
                  <a:pt x="48" y="66"/>
                  <a:pt x="48" y="66"/>
                </a:cubicBezTo>
                <a:cubicBezTo>
                  <a:pt x="48" y="64"/>
                  <a:pt x="50" y="64"/>
                  <a:pt x="50" y="63"/>
                </a:cubicBezTo>
                <a:cubicBezTo>
                  <a:pt x="49" y="63"/>
                  <a:pt x="48" y="65"/>
                  <a:pt x="47" y="65"/>
                </a:cubicBezTo>
                <a:cubicBezTo>
                  <a:pt x="49" y="63"/>
                  <a:pt x="49" y="62"/>
                  <a:pt x="49" y="61"/>
                </a:cubicBezTo>
                <a:cubicBezTo>
                  <a:pt x="48" y="62"/>
                  <a:pt x="50" y="59"/>
                  <a:pt x="48" y="61"/>
                </a:cubicBezTo>
                <a:cubicBezTo>
                  <a:pt x="49" y="57"/>
                  <a:pt x="44" y="63"/>
                  <a:pt x="44" y="61"/>
                </a:cubicBezTo>
                <a:cubicBezTo>
                  <a:pt x="46" y="59"/>
                  <a:pt x="44" y="62"/>
                  <a:pt x="46" y="60"/>
                </a:cubicBezTo>
                <a:cubicBezTo>
                  <a:pt x="46" y="59"/>
                  <a:pt x="45" y="59"/>
                  <a:pt x="44" y="60"/>
                </a:cubicBezTo>
                <a:cubicBezTo>
                  <a:pt x="45" y="59"/>
                  <a:pt x="45" y="58"/>
                  <a:pt x="45" y="58"/>
                </a:cubicBezTo>
                <a:cubicBezTo>
                  <a:pt x="43" y="59"/>
                  <a:pt x="44" y="56"/>
                  <a:pt x="42" y="59"/>
                </a:cubicBezTo>
                <a:cubicBezTo>
                  <a:pt x="41" y="58"/>
                  <a:pt x="42" y="57"/>
                  <a:pt x="41" y="58"/>
                </a:cubicBezTo>
                <a:cubicBezTo>
                  <a:pt x="41" y="58"/>
                  <a:pt x="41" y="59"/>
                  <a:pt x="41" y="59"/>
                </a:cubicBezTo>
                <a:cubicBezTo>
                  <a:pt x="41" y="58"/>
                  <a:pt x="41" y="58"/>
                  <a:pt x="42" y="57"/>
                </a:cubicBezTo>
                <a:cubicBezTo>
                  <a:pt x="41" y="57"/>
                  <a:pt x="42" y="55"/>
                  <a:pt x="41" y="56"/>
                </a:cubicBezTo>
                <a:cubicBezTo>
                  <a:pt x="41" y="56"/>
                  <a:pt x="40" y="56"/>
                  <a:pt x="40" y="57"/>
                </a:cubicBezTo>
                <a:cubicBezTo>
                  <a:pt x="40" y="57"/>
                  <a:pt x="40" y="57"/>
                  <a:pt x="40" y="57"/>
                </a:cubicBezTo>
                <a:cubicBezTo>
                  <a:pt x="40" y="58"/>
                  <a:pt x="41" y="57"/>
                  <a:pt x="41" y="57"/>
                </a:cubicBezTo>
                <a:cubicBezTo>
                  <a:pt x="41" y="57"/>
                  <a:pt x="40" y="58"/>
                  <a:pt x="40" y="58"/>
                </a:cubicBezTo>
                <a:cubicBezTo>
                  <a:pt x="40" y="56"/>
                  <a:pt x="37" y="59"/>
                  <a:pt x="39" y="56"/>
                </a:cubicBezTo>
                <a:cubicBezTo>
                  <a:pt x="38" y="58"/>
                  <a:pt x="36" y="58"/>
                  <a:pt x="37" y="59"/>
                </a:cubicBezTo>
                <a:cubicBezTo>
                  <a:pt x="39" y="57"/>
                  <a:pt x="36" y="59"/>
                  <a:pt x="37" y="58"/>
                </a:cubicBezTo>
                <a:cubicBezTo>
                  <a:pt x="37" y="58"/>
                  <a:pt x="38" y="57"/>
                  <a:pt x="38" y="57"/>
                </a:cubicBezTo>
                <a:cubicBezTo>
                  <a:pt x="38" y="58"/>
                  <a:pt x="38" y="59"/>
                  <a:pt x="37" y="60"/>
                </a:cubicBezTo>
                <a:cubicBezTo>
                  <a:pt x="35" y="60"/>
                  <a:pt x="35" y="59"/>
                  <a:pt x="34" y="58"/>
                </a:cubicBezTo>
                <a:cubicBezTo>
                  <a:pt x="36" y="55"/>
                  <a:pt x="33" y="57"/>
                  <a:pt x="34" y="55"/>
                </a:cubicBezTo>
                <a:cubicBezTo>
                  <a:pt x="35" y="55"/>
                  <a:pt x="35" y="55"/>
                  <a:pt x="36" y="54"/>
                </a:cubicBezTo>
                <a:cubicBezTo>
                  <a:pt x="36" y="54"/>
                  <a:pt x="36" y="54"/>
                  <a:pt x="36" y="53"/>
                </a:cubicBezTo>
                <a:cubicBezTo>
                  <a:pt x="36" y="53"/>
                  <a:pt x="36" y="52"/>
                  <a:pt x="35" y="53"/>
                </a:cubicBezTo>
                <a:cubicBezTo>
                  <a:pt x="36" y="55"/>
                  <a:pt x="33" y="55"/>
                  <a:pt x="33" y="56"/>
                </a:cubicBezTo>
                <a:cubicBezTo>
                  <a:pt x="33" y="54"/>
                  <a:pt x="33" y="55"/>
                  <a:pt x="31" y="56"/>
                </a:cubicBezTo>
                <a:cubicBezTo>
                  <a:pt x="33" y="54"/>
                  <a:pt x="29" y="56"/>
                  <a:pt x="31" y="54"/>
                </a:cubicBezTo>
                <a:cubicBezTo>
                  <a:pt x="31" y="55"/>
                  <a:pt x="32" y="55"/>
                  <a:pt x="33" y="54"/>
                </a:cubicBezTo>
                <a:cubicBezTo>
                  <a:pt x="33" y="54"/>
                  <a:pt x="32" y="53"/>
                  <a:pt x="32" y="53"/>
                </a:cubicBezTo>
                <a:cubicBezTo>
                  <a:pt x="31" y="52"/>
                  <a:pt x="32" y="53"/>
                  <a:pt x="32" y="51"/>
                </a:cubicBezTo>
                <a:cubicBezTo>
                  <a:pt x="32" y="52"/>
                  <a:pt x="31" y="52"/>
                  <a:pt x="32" y="53"/>
                </a:cubicBezTo>
                <a:cubicBezTo>
                  <a:pt x="31" y="53"/>
                  <a:pt x="31" y="54"/>
                  <a:pt x="30" y="54"/>
                </a:cubicBezTo>
                <a:cubicBezTo>
                  <a:pt x="30" y="53"/>
                  <a:pt x="31" y="53"/>
                  <a:pt x="31" y="52"/>
                </a:cubicBezTo>
                <a:cubicBezTo>
                  <a:pt x="31" y="53"/>
                  <a:pt x="31" y="53"/>
                  <a:pt x="30" y="53"/>
                </a:cubicBezTo>
                <a:cubicBezTo>
                  <a:pt x="30" y="52"/>
                  <a:pt x="30" y="52"/>
                  <a:pt x="30" y="52"/>
                </a:cubicBezTo>
                <a:cubicBezTo>
                  <a:pt x="30" y="52"/>
                  <a:pt x="29" y="51"/>
                  <a:pt x="29" y="51"/>
                </a:cubicBezTo>
                <a:cubicBezTo>
                  <a:pt x="30" y="52"/>
                  <a:pt x="29" y="52"/>
                  <a:pt x="30" y="53"/>
                </a:cubicBezTo>
                <a:cubicBezTo>
                  <a:pt x="29" y="53"/>
                  <a:pt x="29" y="53"/>
                  <a:pt x="28" y="52"/>
                </a:cubicBezTo>
                <a:cubicBezTo>
                  <a:pt x="28" y="52"/>
                  <a:pt x="28" y="52"/>
                  <a:pt x="28" y="52"/>
                </a:cubicBezTo>
                <a:cubicBezTo>
                  <a:pt x="28" y="52"/>
                  <a:pt x="28" y="52"/>
                  <a:pt x="28" y="52"/>
                </a:cubicBezTo>
                <a:cubicBezTo>
                  <a:pt x="28" y="51"/>
                  <a:pt x="27" y="51"/>
                  <a:pt x="27" y="50"/>
                </a:cubicBezTo>
                <a:cubicBezTo>
                  <a:pt x="28" y="52"/>
                  <a:pt x="27" y="49"/>
                  <a:pt x="27" y="52"/>
                </a:cubicBezTo>
                <a:cubicBezTo>
                  <a:pt x="27" y="49"/>
                  <a:pt x="27" y="51"/>
                  <a:pt x="27" y="52"/>
                </a:cubicBezTo>
                <a:cubicBezTo>
                  <a:pt x="27" y="51"/>
                  <a:pt x="27" y="51"/>
                  <a:pt x="27" y="51"/>
                </a:cubicBezTo>
                <a:cubicBezTo>
                  <a:pt x="27" y="50"/>
                  <a:pt x="27" y="50"/>
                  <a:pt x="26" y="50"/>
                </a:cubicBezTo>
                <a:cubicBezTo>
                  <a:pt x="26" y="50"/>
                  <a:pt x="26" y="50"/>
                  <a:pt x="26" y="49"/>
                </a:cubicBezTo>
                <a:cubicBezTo>
                  <a:pt x="27" y="49"/>
                  <a:pt x="27" y="48"/>
                  <a:pt x="27" y="48"/>
                </a:cubicBezTo>
                <a:cubicBezTo>
                  <a:pt x="28" y="48"/>
                  <a:pt x="28" y="48"/>
                  <a:pt x="30" y="49"/>
                </a:cubicBezTo>
                <a:cubicBezTo>
                  <a:pt x="28" y="47"/>
                  <a:pt x="30" y="49"/>
                  <a:pt x="29" y="47"/>
                </a:cubicBezTo>
                <a:cubicBezTo>
                  <a:pt x="30" y="48"/>
                  <a:pt x="30" y="48"/>
                  <a:pt x="30" y="49"/>
                </a:cubicBezTo>
                <a:cubicBezTo>
                  <a:pt x="30" y="49"/>
                  <a:pt x="30" y="48"/>
                  <a:pt x="30" y="49"/>
                </a:cubicBezTo>
                <a:cubicBezTo>
                  <a:pt x="31" y="49"/>
                  <a:pt x="31" y="50"/>
                  <a:pt x="33" y="51"/>
                </a:cubicBezTo>
                <a:cubicBezTo>
                  <a:pt x="32" y="50"/>
                  <a:pt x="32" y="50"/>
                  <a:pt x="31" y="49"/>
                </a:cubicBezTo>
                <a:cubicBezTo>
                  <a:pt x="31" y="49"/>
                  <a:pt x="31" y="49"/>
                  <a:pt x="31" y="49"/>
                </a:cubicBezTo>
                <a:cubicBezTo>
                  <a:pt x="31" y="50"/>
                  <a:pt x="31" y="49"/>
                  <a:pt x="30" y="47"/>
                </a:cubicBezTo>
                <a:cubicBezTo>
                  <a:pt x="31" y="48"/>
                  <a:pt x="31" y="48"/>
                  <a:pt x="31" y="48"/>
                </a:cubicBezTo>
                <a:cubicBezTo>
                  <a:pt x="31" y="48"/>
                  <a:pt x="31" y="48"/>
                  <a:pt x="32" y="49"/>
                </a:cubicBezTo>
                <a:cubicBezTo>
                  <a:pt x="32" y="49"/>
                  <a:pt x="30" y="47"/>
                  <a:pt x="30" y="47"/>
                </a:cubicBezTo>
                <a:cubicBezTo>
                  <a:pt x="31" y="47"/>
                  <a:pt x="32" y="49"/>
                  <a:pt x="32" y="49"/>
                </a:cubicBezTo>
                <a:cubicBezTo>
                  <a:pt x="32" y="49"/>
                  <a:pt x="31" y="47"/>
                  <a:pt x="30" y="47"/>
                </a:cubicBezTo>
                <a:cubicBezTo>
                  <a:pt x="32" y="49"/>
                  <a:pt x="32" y="49"/>
                  <a:pt x="33" y="50"/>
                </a:cubicBezTo>
                <a:cubicBezTo>
                  <a:pt x="32" y="48"/>
                  <a:pt x="35" y="51"/>
                  <a:pt x="33" y="49"/>
                </a:cubicBezTo>
                <a:cubicBezTo>
                  <a:pt x="36" y="51"/>
                  <a:pt x="30" y="46"/>
                  <a:pt x="32" y="47"/>
                </a:cubicBezTo>
                <a:cubicBezTo>
                  <a:pt x="34" y="49"/>
                  <a:pt x="31" y="47"/>
                  <a:pt x="32" y="48"/>
                </a:cubicBezTo>
                <a:cubicBezTo>
                  <a:pt x="33" y="48"/>
                  <a:pt x="33" y="48"/>
                  <a:pt x="32" y="47"/>
                </a:cubicBezTo>
                <a:cubicBezTo>
                  <a:pt x="33" y="48"/>
                  <a:pt x="34" y="48"/>
                  <a:pt x="34" y="48"/>
                </a:cubicBezTo>
                <a:cubicBezTo>
                  <a:pt x="32" y="47"/>
                  <a:pt x="35" y="49"/>
                  <a:pt x="32" y="46"/>
                </a:cubicBezTo>
                <a:cubicBezTo>
                  <a:pt x="32" y="46"/>
                  <a:pt x="33" y="47"/>
                  <a:pt x="32" y="46"/>
                </a:cubicBezTo>
                <a:cubicBezTo>
                  <a:pt x="32" y="46"/>
                  <a:pt x="32" y="46"/>
                  <a:pt x="32" y="46"/>
                </a:cubicBezTo>
                <a:cubicBezTo>
                  <a:pt x="32" y="46"/>
                  <a:pt x="33" y="46"/>
                  <a:pt x="34" y="47"/>
                </a:cubicBezTo>
                <a:cubicBezTo>
                  <a:pt x="33" y="47"/>
                  <a:pt x="35" y="48"/>
                  <a:pt x="34" y="47"/>
                </a:cubicBezTo>
                <a:cubicBezTo>
                  <a:pt x="34" y="47"/>
                  <a:pt x="33" y="47"/>
                  <a:pt x="33" y="46"/>
                </a:cubicBezTo>
                <a:cubicBezTo>
                  <a:pt x="33" y="46"/>
                  <a:pt x="33" y="46"/>
                  <a:pt x="32" y="46"/>
                </a:cubicBezTo>
                <a:cubicBezTo>
                  <a:pt x="32" y="46"/>
                  <a:pt x="33" y="47"/>
                  <a:pt x="33" y="47"/>
                </a:cubicBezTo>
                <a:cubicBezTo>
                  <a:pt x="33" y="46"/>
                  <a:pt x="32" y="46"/>
                  <a:pt x="32" y="46"/>
                </a:cubicBezTo>
                <a:cubicBezTo>
                  <a:pt x="33" y="46"/>
                  <a:pt x="30" y="44"/>
                  <a:pt x="33" y="46"/>
                </a:cubicBezTo>
                <a:cubicBezTo>
                  <a:pt x="31" y="45"/>
                  <a:pt x="30" y="44"/>
                  <a:pt x="30" y="44"/>
                </a:cubicBezTo>
                <a:cubicBezTo>
                  <a:pt x="32" y="45"/>
                  <a:pt x="30" y="43"/>
                  <a:pt x="31" y="44"/>
                </a:cubicBezTo>
                <a:cubicBezTo>
                  <a:pt x="31" y="44"/>
                  <a:pt x="31" y="45"/>
                  <a:pt x="31" y="45"/>
                </a:cubicBezTo>
                <a:cubicBezTo>
                  <a:pt x="31" y="45"/>
                  <a:pt x="31" y="44"/>
                  <a:pt x="30" y="44"/>
                </a:cubicBezTo>
                <a:cubicBezTo>
                  <a:pt x="29" y="43"/>
                  <a:pt x="29" y="43"/>
                  <a:pt x="29" y="43"/>
                </a:cubicBezTo>
                <a:cubicBezTo>
                  <a:pt x="33" y="45"/>
                  <a:pt x="30" y="43"/>
                  <a:pt x="32" y="44"/>
                </a:cubicBezTo>
                <a:cubicBezTo>
                  <a:pt x="32" y="44"/>
                  <a:pt x="32" y="45"/>
                  <a:pt x="33" y="45"/>
                </a:cubicBezTo>
                <a:cubicBezTo>
                  <a:pt x="33" y="45"/>
                  <a:pt x="33" y="45"/>
                  <a:pt x="34" y="46"/>
                </a:cubicBezTo>
                <a:cubicBezTo>
                  <a:pt x="34" y="46"/>
                  <a:pt x="34" y="46"/>
                  <a:pt x="34" y="45"/>
                </a:cubicBezTo>
                <a:cubicBezTo>
                  <a:pt x="33" y="45"/>
                  <a:pt x="31" y="44"/>
                  <a:pt x="30" y="43"/>
                </a:cubicBezTo>
                <a:cubicBezTo>
                  <a:pt x="32" y="44"/>
                  <a:pt x="31" y="43"/>
                  <a:pt x="29" y="42"/>
                </a:cubicBezTo>
                <a:cubicBezTo>
                  <a:pt x="32" y="44"/>
                  <a:pt x="29" y="42"/>
                  <a:pt x="31" y="43"/>
                </a:cubicBezTo>
                <a:cubicBezTo>
                  <a:pt x="30" y="43"/>
                  <a:pt x="31" y="43"/>
                  <a:pt x="31" y="44"/>
                </a:cubicBezTo>
                <a:cubicBezTo>
                  <a:pt x="33" y="44"/>
                  <a:pt x="32" y="43"/>
                  <a:pt x="30" y="42"/>
                </a:cubicBezTo>
                <a:cubicBezTo>
                  <a:pt x="31" y="43"/>
                  <a:pt x="32" y="43"/>
                  <a:pt x="32" y="44"/>
                </a:cubicBezTo>
                <a:cubicBezTo>
                  <a:pt x="30" y="42"/>
                  <a:pt x="31" y="42"/>
                  <a:pt x="31" y="42"/>
                </a:cubicBezTo>
                <a:cubicBezTo>
                  <a:pt x="31" y="42"/>
                  <a:pt x="29" y="41"/>
                  <a:pt x="29" y="41"/>
                </a:cubicBezTo>
                <a:cubicBezTo>
                  <a:pt x="29" y="41"/>
                  <a:pt x="29" y="41"/>
                  <a:pt x="30" y="41"/>
                </a:cubicBezTo>
                <a:cubicBezTo>
                  <a:pt x="30" y="41"/>
                  <a:pt x="29" y="41"/>
                  <a:pt x="30" y="42"/>
                </a:cubicBezTo>
                <a:cubicBezTo>
                  <a:pt x="30" y="41"/>
                  <a:pt x="33" y="43"/>
                  <a:pt x="32" y="42"/>
                </a:cubicBezTo>
                <a:cubicBezTo>
                  <a:pt x="31" y="42"/>
                  <a:pt x="31" y="42"/>
                  <a:pt x="32" y="42"/>
                </a:cubicBezTo>
                <a:cubicBezTo>
                  <a:pt x="30" y="41"/>
                  <a:pt x="30" y="41"/>
                  <a:pt x="29" y="41"/>
                </a:cubicBezTo>
                <a:cubicBezTo>
                  <a:pt x="32" y="42"/>
                  <a:pt x="29" y="41"/>
                  <a:pt x="29" y="41"/>
                </a:cubicBezTo>
                <a:cubicBezTo>
                  <a:pt x="30" y="41"/>
                  <a:pt x="31" y="41"/>
                  <a:pt x="31" y="42"/>
                </a:cubicBezTo>
                <a:cubicBezTo>
                  <a:pt x="30" y="41"/>
                  <a:pt x="31" y="41"/>
                  <a:pt x="31" y="41"/>
                </a:cubicBezTo>
                <a:cubicBezTo>
                  <a:pt x="29" y="40"/>
                  <a:pt x="31" y="41"/>
                  <a:pt x="29" y="40"/>
                </a:cubicBezTo>
                <a:cubicBezTo>
                  <a:pt x="29" y="40"/>
                  <a:pt x="29" y="40"/>
                  <a:pt x="28" y="40"/>
                </a:cubicBezTo>
                <a:cubicBezTo>
                  <a:pt x="28" y="40"/>
                  <a:pt x="28" y="40"/>
                  <a:pt x="28" y="40"/>
                </a:cubicBezTo>
                <a:cubicBezTo>
                  <a:pt x="29" y="40"/>
                  <a:pt x="32" y="42"/>
                  <a:pt x="32" y="42"/>
                </a:cubicBezTo>
                <a:cubicBezTo>
                  <a:pt x="32" y="41"/>
                  <a:pt x="32" y="42"/>
                  <a:pt x="32" y="41"/>
                </a:cubicBezTo>
                <a:cubicBezTo>
                  <a:pt x="33" y="42"/>
                  <a:pt x="33" y="42"/>
                  <a:pt x="34" y="42"/>
                </a:cubicBezTo>
                <a:cubicBezTo>
                  <a:pt x="33" y="42"/>
                  <a:pt x="33" y="42"/>
                  <a:pt x="32" y="41"/>
                </a:cubicBezTo>
                <a:cubicBezTo>
                  <a:pt x="33" y="42"/>
                  <a:pt x="34" y="42"/>
                  <a:pt x="34" y="41"/>
                </a:cubicBezTo>
                <a:cubicBezTo>
                  <a:pt x="31" y="40"/>
                  <a:pt x="36" y="42"/>
                  <a:pt x="33" y="40"/>
                </a:cubicBezTo>
                <a:cubicBezTo>
                  <a:pt x="33" y="40"/>
                  <a:pt x="35" y="41"/>
                  <a:pt x="35" y="41"/>
                </a:cubicBezTo>
                <a:cubicBezTo>
                  <a:pt x="34" y="41"/>
                  <a:pt x="34" y="41"/>
                  <a:pt x="34" y="40"/>
                </a:cubicBezTo>
                <a:cubicBezTo>
                  <a:pt x="36" y="41"/>
                  <a:pt x="32" y="40"/>
                  <a:pt x="35" y="41"/>
                </a:cubicBezTo>
                <a:cubicBezTo>
                  <a:pt x="32" y="40"/>
                  <a:pt x="34" y="40"/>
                  <a:pt x="31" y="39"/>
                </a:cubicBezTo>
                <a:cubicBezTo>
                  <a:pt x="31" y="39"/>
                  <a:pt x="32" y="39"/>
                  <a:pt x="31" y="39"/>
                </a:cubicBezTo>
                <a:cubicBezTo>
                  <a:pt x="33" y="40"/>
                  <a:pt x="33" y="40"/>
                  <a:pt x="34" y="40"/>
                </a:cubicBezTo>
                <a:cubicBezTo>
                  <a:pt x="32" y="39"/>
                  <a:pt x="35" y="40"/>
                  <a:pt x="33" y="40"/>
                </a:cubicBezTo>
                <a:cubicBezTo>
                  <a:pt x="33" y="40"/>
                  <a:pt x="30" y="39"/>
                  <a:pt x="31" y="39"/>
                </a:cubicBezTo>
                <a:cubicBezTo>
                  <a:pt x="34" y="40"/>
                  <a:pt x="31" y="39"/>
                  <a:pt x="31" y="39"/>
                </a:cubicBezTo>
                <a:cubicBezTo>
                  <a:pt x="32" y="39"/>
                  <a:pt x="32" y="39"/>
                  <a:pt x="34" y="40"/>
                </a:cubicBezTo>
                <a:cubicBezTo>
                  <a:pt x="33" y="39"/>
                  <a:pt x="34" y="40"/>
                  <a:pt x="33" y="39"/>
                </a:cubicBezTo>
                <a:cubicBezTo>
                  <a:pt x="34" y="40"/>
                  <a:pt x="35" y="40"/>
                  <a:pt x="35" y="40"/>
                </a:cubicBezTo>
                <a:cubicBezTo>
                  <a:pt x="34" y="40"/>
                  <a:pt x="35" y="40"/>
                  <a:pt x="35" y="40"/>
                </a:cubicBezTo>
                <a:cubicBezTo>
                  <a:pt x="32" y="39"/>
                  <a:pt x="32" y="39"/>
                  <a:pt x="31" y="38"/>
                </a:cubicBezTo>
                <a:cubicBezTo>
                  <a:pt x="31" y="39"/>
                  <a:pt x="32" y="39"/>
                  <a:pt x="32" y="39"/>
                </a:cubicBezTo>
                <a:cubicBezTo>
                  <a:pt x="32" y="39"/>
                  <a:pt x="31" y="38"/>
                  <a:pt x="32" y="39"/>
                </a:cubicBezTo>
                <a:cubicBezTo>
                  <a:pt x="33" y="39"/>
                  <a:pt x="33" y="39"/>
                  <a:pt x="33" y="39"/>
                </a:cubicBezTo>
                <a:cubicBezTo>
                  <a:pt x="32" y="39"/>
                  <a:pt x="33" y="39"/>
                  <a:pt x="34" y="40"/>
                </a:cubicBezTo>
                <a:cubicBezTo>
                  <a:pt x="34" y="39"/>
                  <a:pt x="34" y="40"/>
                  <a:pt x="35" y="40"/>
                </a:cubicBezTo>
                <a:cubicBezTo>
                  <a:pt x="34" y="40"/>
                  <a:pt x="36" y="40"/>
                  <a:pt x="34" y="39"/>
                </a:cubicBezTo>
                <a:cubicBezTo>
                  <a:pt x="33" y="39"/>
                  <a:pt x="36" y="40"/>
                  <a:pt x="36" y="40"/>
                </a:cubicBezTo>
                <a:cubicBezTo>
                  <a:pt x="35" y="40"/>
                  <a:pt x="32" y="38"/>
                  <a:pt x="31" y="38"/>
                </a:cubicBezTo>
                <a:cubicBezTo>
                  <a:pt x="33" y="39"/>
                  <a:pt x="33" y="39"/>
                  <a:pt x="32" y="38"/>
                </a:cubicBezTo>
                <a:cubicBezTo>
                  <a:pt x="32" y="38"/>
                  <a:pt x="32" y="38"/>
                  <a:pt x="32" y="38"/>
                </a:cubicBezTo>
                <a:cubicBezTo>
                  <a:pt x="33" y="39"/>
                  <a:pt x="33" y="38"/>
                  <a:pt x="35" y="39"/>
                </a:cubicBezTo>
                <a:cubicBezTo>
                  <a:pt x="33" y="39"/>
                  <a:pt x="36" y="40"/>
                  <a:pt x="33" y="39"/>
                </a:cubicBezTo>
                <a:cubicBezTo>
                  <a:pt x="35" y="40"/>
                  <a:pt x="35" y="40"/>
                  <a:pt x="36" y="40"/>
                </a:cubicBezTo>
                <a:cubicBezTo>
                  <a:pt x="36" y="40"/>
                  <a:pt x="36" y="40"/>
                  <a:pt x="36" y="40"/>
                </a:cubicBezTo>
                <a:cubicBezTo>
                  <a:pt x="36" y="40"/>
                  <a:pt x="36" y="40"/>
                  <a:pt x="37" y="40"/>
                </a:cubicBezTo>
                <a:cubicBezTo>
                  <a:pt x="37" y="40"/>
                  <a:pt x="36" y="40"/>
                  <a:pt x="35" y="39"/>
                </a:cubicBezTo>
                <a:cubicBezTo>
                  <a:pt x="38" y="40"/>
                  <a:pt x="36" y="39"/>
                  <a:pt x="36" y="39"/>
                </a:cubicBezTo>
                <a:cubicBezTo>
                  <a:pt x="35" y="39"/>
                  <a:pt x="34" y="38"/>
                  <a:pt x="33" y="38"/>
                </a:cubicBezTo>
                <a:cubicBezTo>
                  <a:pt x="35" y="39"/>
                  <a:pt x="32" y="38"/>
                  <a:pt x="32" y="38"/>
                </a:cubicBezTo>
                <a:cubicBezTo>
                  <a:pt x="32" y="37"/>
                  <a:pt x="33" y="37"/>
                  <a:pt x="33" y="36"/>
                </a:cubicBezTo>
                <a:cubicBezTo>
                  <a:pt x="36" y="37"/>
                  <a:pt x="39" y="38"/>
                  <a:pt x="40" y="38"/>
                </a:cubicBezTo>
                <a:cubicBezTo>
                  <a:pt x="38" y="37"/>
                  <a:pt x="39" y="37"/>
                  <a:pt x="37" y="36"/>
                </a:cubicBezTo>
                <a:cubicBezTo>
                  <a:pt x="37" y="36"/>
                  <a:pt x="38" y="36"/>
                  <a:pt x="39" y="36"/>
                </a:cubicBezTo>
                <a:cubicBezTo>
                  <a:pt x="38" y="36"/>
                  <a:pt x="39" y="36"/>
                  <a:pt x="39" y="36"/>
                </a:cubicBezTo>
                <a:cubicBezTo>
                  <a:pt x="36" y="36"/>
                  <a:pt x="40" y="36"/>
                  <a:pt x="38" y="36"/>
                </a:cubicBezTo>
                <a:cubicBezTo>
                  <a:pt x="38" y="36"/>
                  <a:pt x="38" y="36"/>
                  <a:pt x="37" y="36"/>
                </a:cubicBezTo>
                <a:cubicBezTo>
                  <a:pt x="37" y="36"/>
                  <a:pt x="36" y="35"/>
                  <a:pt x="36" y="35"/>
                </a:cubicBezTo>
                <a:cubicBezTo>
                  <a:pt x="38" y="36"/>
                  <a:pt x="37" y="36"/>
                  <a:pt x="37" y="35"/>
                </a:cubicBezTo>
                <a:cubicBezTo>
                  <a:pt x="37" y="36"/>
                  <a:pt x="38" y="36"/>
                  <a:pt x="38" y="36"/>
                </a:cubicBezTo>
                <a:cubicBezTo>
                  <a:pt x="35" y="35"/>
                  <a:pt x="36" y="35"/>
                  <a:pt x="36" y="35"/>
                </a:cubicBezTo>
                <a:cubicBezTo>
                  <a:pt x="35" y="35"/>
                  <a:pt x="34" y="35"/>
                  <a:pt x="33" y="34"/>
                </a:cubicBezTo>
                <a:cubicBezTo>
                  <a:pt x="34" y="34"/>
                  <a:pt x="34" y="34"/>
                  <a:pt x="35" y="35"/>
                </a:cubicBezTo>
                <a:cubicBezTo>
                  <a:pt x="35" y="35"/>
                  <a:pt x="33" y="34"/>
                  <a:pt x="34" y="34"/>
                </a:cubicBezTo>
                <a:cubicBezTo>
                  <a:pt x="35" y="35"/>
                  <a:pt x="35" y="34"/>
                  <a:pt x="36" y="35"/>
                </a:cubicBezTo>
                <a:cubicBezTo>
                  <a:pt x="35" y="35"/>
                  <a:pt x="37" y="35"/>
                  <a:pt x="38" y="35"/>
                </a:cubicBezTo>
                <a:cubicBezTo>
                  <a:pt x="38" y="35"/>
                  <a:pt x="40" y="36"/>
                  <a:pt x="39" y="35"/>
                </a:cubicBezTo>
                <a:cubicBezTo>
                  <a:pt x="38" y="35"/>
                  <a:pt x="36" y="35"/>
                  <a:pt x="34" y="34"/>
                </a:cubicBezTo>
                <a:cubicBezTo>
                  <a:pt x="36" y="35"/>
                  <a:pt x="36" y="34"/>
                  <a:pt x="38" y="35"/>
                </a:cubicBezTo>
                <a:cubicBezTo>
                  <a:pt x="38" y="35"/>
                  <a:pt x="38" y="35"/>
                  <a:pt x="39" y="35"/>
                </a:cubicBezTo>
                <a:cubicBezTo>
                  <a:pt x="36" y="35"/>
                  <a:pt x="39" y="35"/>
                  <a:pt x="38" y="35"/>
                </a:cubicBezTo>
                <a:cubicBezTo>
                  <a:pt x="37" y="35"/>
                  <a:pt x="36" y="34"/>
                  <a:pt x="35" y="34"/>
                </a:cubicBezTo>
                <a:cubicBezTo>
                  <a:pt x="38" y="35"/>
                  <a:pt x="38" y="35"/>
                  <a:pt x="38" y="35"/>
                </a:cubicBezTo>
                <a:cubicBezTo>
                  <a:pt x="40" y="35"/>
                  <a:pt x="40" y="35"/>
                  <a:pt x="42" y="36"/>
                </a:cubicBezTo>
                <a:cubicBezTo>
                  <a:pt x="41" y="35"/>
                  <a:pt x="42" y="35"/>
                  <a:pt x="40" y="35"/>
                </a:cubicBezTo>
                <a:cubicBezTo>
                  <a:pt x="40" y="35"/>
                  <a:pt x="40" y="35"/>
                  <a:pt x="40" y="35"/>
                </a:cubicBezTo>
                <a:cubicBezTo>
                  <a:pt x="39" y="35"/>
                  <a:pt x="41" y="35"/>
                  <a:pt x="42" y="36"/>
                </a:cubicBezTo>
                <a:cubicBezTo>
                  <a:pt x="42" y="35"/>
                  <a:pt x="42" y="35"/>
                  <a:pt x="42" y="35"/>
                </a:cubicBezTo>
                <a:cubicBezTo>
                  <a:pt x="38" y="34"/>
                  <a:pt x="42" y="35"/>
                  <a:pt x="40" y="34"/>
                </a:cubicBezTo>
                <a:cubicBezTo>
                  <a:pt x="42" y="35"/>
                  <a:pt x="40" y="34"/>
                  <a:pt x="40" y="34"/>
                </a:cubicBezTo>
                <a:cubicBezTo>
                  <a:pt x="41" y="35"/>
                  <a:pt x="41" y="35"/>
                  <a:pt x="42" y="35"/>
                </a:cubicBezTo>
                <a:cubicBezTo>
                  <a:pt x="42" y="35"/>
                  <a:pt x="42" y="35"/>
                  <a:pt x="40" y="34"/>
                </a:cubicBezTo>
                <a:cubicBezTo>
                  <a:pt x="39" y="34"/>
                  <a:pt x="41" y="35"/>
                  <a:pt x="40" y="34"/>
                </a:cubicBezTo>
                <a:cubicBezTo>
                  <a:pt x="39" y="34"/>
                  <a:pt x="39" y="34"/>
                  <a:pt x="39" y="34"/>
                </a:cubicBezTo>
                <a:cubicBezTo>
                  <a:pt x="41" y="34"/>
                  <a:pt x="43" y="35"/>
                  <a:pt x="42" y="35"/>
                </a:cubicBezTo>
                <a:cubicBezTo>
                  <a:pt x="41" y="34"/>
                  <a:pt x="38" y="34"/>
                  <a:pt x="38" y="34"/>
                </a:cubicBezTo>
                <a:cubicBezTo>
                  <a:pt x="39" y="34"/>
                  <a:pt x="39" y="34"/>
                  <a:pt x="40" y="34"/>
                </a:cubicBezTo>
                <a:cubicBezTo>
                  <a:pt x="40" y="34"/>
                  <a:pt x="40" y="34"/>
                  <a:pt x="42" y="34"/>
                </a:cubicBezTo>
                <a:cubicBezTo>
                  <a:pt x="41" y="34"/>
                  <a:pt x="39" y="34"/>
                  <a:pt x="41" y="34"/>
                </a:cubicBezTo>
                <a:cubicBezTo>
                  <a:pt x="40" y="34"/>
                  <a:pt x="37" y="33"/>
                  <a:pt x="37" y="33"/>
                </a:cubicBezTo>
                <a:cubicBezTo>
                  <a:pt x="37" y="33"/>
                  <a:pt x="37" y="33"/>
                  <a:pt x="38" y="33"/>
                </a:cubicBezTo>
                <a:cubicBezTo>
                  <a:pt x="39" y="33"/>
                  <a:pt x="37" y="33"/>
                  <a:pt x="39" y="33"/>
                </a:cubicBezTo>
                <a:cubicBezTo>
                  <a:pt x="39" y="33"/>
                  <a:pt x="39" y="33"/>
                  <a:pt x="40" y="34"/>
                </a:cubicBezTo>
                <a:cubicBezTo>
                  <a:pt x="39" y="33"/>
                  <a:pt x="39" y="33"/>
                  <a:pt x="40" y="34"/>
                </a:cubicBezTo>
                <a:cubicBezTo>
                  <a:pt x="40" y="33"/>
                  <a:pt x="39" y="33"/>
                  <a:pt x="39" y="33"/>
                </a:cubicBezTo>
                <a:cubicBezTo>
                  <a:pt x="39" y="33"/>
                  <a:pt x="40" y="33"/>
                  <a:pt x="40" y="33"/>
                </a:cubicBezTo>
                <a:cubicBezTo>
                  <a:pt x="40" y="33"/>
                  <a:pt x="39" y="33"/>
                  <a:pt x="41" y="33"/>
                </a:cubicBezTo>
                <a:cubicBezTo>
                  <a:pt x="39" y="33"/>
                  <a:pt x="42" y="33"/>
                  <a:pt x="38" y="32"/>
                </a:cubicBezTo>
                <a:cubicBezTo>
                  <a:pt x="38" y="32"/>
                  <a:pt x="38" y="32"/>
                  <a:pt x="37" y="32"/>
                </a:cubicBezTo>
                <a:cubicBezTo>
                  <a:pt x="37" y="32"/>
                  <a:pt x="37" y="32"/>
                  <a:pt x="37" y="32"/>
                </a:cubicBezTo>
                <a:cubicBezTo>
                  <a:pt x="37" y="32"/>
                  <a:pt x="37" y="32"/>
                  <a:pt x="37" y="32"/>
                </a:cubicBezTo>
                <a:cubicBezTo>
                  <a:pt x="38" y="32"/>
                  <a:pt x="39" y="32"/>
                  <a:pt x="39" y="32"/>
                </a:cubicBezTo>
                <a:cubicBezTo>
                  <a:pt x="36" y="32"/>
                  <a:pt x="38" y="32"/>
                  <a:pt x="39" y="32"/>
                </a:cubicBezTo>
                <a:cubicBezTo>
                  <a:pt x="38" y="32"/>
                  <a:pt x="38" y="32"/>
                  <a:pt x="37" y="31"/>
                </a:cubicBezTo>
                <a:cubicBezTo>
                  <a:pt x="37" y="31"/>
                  <a:pt x="37" y="31"/>
                  <a:pt x="37" y="31"/>
                </a:cubicBezTo>
                <a:cubicBezTo>
                  <a:pt x="38" y="31"/>
                  <a:pt x="38" y="31"/>
                  <a:pt x="38" y="31"/>
                </a:cubicBezTo>
                <a:cubicBezTo>
                  <a:pt x="38" y="31"/>
                  <a:pt x="38" y="32"/>
                  <a:pt x="38" y="32"/>
                </a:cubicBezTo>
                <a:cubicBezTo>
                  <a:pt x="39" y="31"/>
                  <a:pt x="39" y="31"/>
                  <a:pt x="39" y="31"/>
                </a:cubicBezTo>
                <a:cubicBezTo>
                  <a:pt x="39" y="31"/>
                  <a:pt x="40" y="32"/>
                  <a:pt x="43" y="32"/>
                </a:cubicBezTo>
                <a:cubicBezTo>
                  <a:pt x="42" y="32"/>
                  <a:pt x="39" y="31"/>
                  <a:pt x="41" y="31"/>
                </a:cubicBezTo>
                <a:cubicBezTo>
                  <a:pt x="38" y="30"/>
                  <a:pt x="41" y="31"/>
                  <a:pt x="41" y="31"/>
                </a:cubicBezTo>
                <a:cubicBezTo>
                  <a:pt x="40" y="31"/>
                  <a:pt x="39" y="31"/>
                  <a:pt x="39" y="30"/>
                </a:cubicBezTo>
                <a:cubicBezTo>
                  <a:pt x="40" y="31"/>
                  <a:pt x="40" y="31"/>
                  <a:pt x="41" y="31"/>
                </a:cubicBezTo>
                <a:cubicBezTo>
                  <a:pt x="40" y="30"/>
                  <a:pt x="39" y="30"/>
                  <a:pt x="40" y="30"/>
                </a:cubicBezTo>
                <a:cubicBezTo>
                  <a:pt x="40" y="30"/>
                  <a:pt x="39" y="30"/>
                  <a:pt x="39" y="30"/>
                </a:cubicBezTo>
                <a:cubicBezTo>
                  <a:pt x="39" y="30"/>
                  <a:pt x="39" y="30"/>
                  <a:pt x="39" y="30"/>
                </a:cubicBezTo>
                <a:cubicBezTo>
                  <a:pt x="39" y="30"/>
                  <a:pt x="39" y="29"/>
                  <a:pt x="39" y="29"/>
                </a:cubicBezTo>
                <a:cubicBezTo>
                  <a:pt x="39" y="29"/>
                  <a:pt x="39" y="29"/>
                  <a:pt x="39" y="29"/>
                </a:cubicBezTo>
                <a:cubicBezTo>
                  <a:pt x="40" y="29"/>
                  <a:pt x="40" y="29"/>
                  <a:pt x="40" y="28"/>
                </a:cubicBezTo>
                <a:cubicBezTo>
                  <a:pt x="41" y="31"/>
                  <a:pt x="40" y="28"/>
                  <a:pt x="41" y="28"/>
                </a:cubicBezTo>
                <a:cubicBezTo>
                  <a:pt x="41" y="29"/>
                  <a:pt x="41" y="29"/>
                  <a:pt x="42" y="30"/>
                </a:cubicBezTo>
                <a:cubicBezTo>
                  <a:pt x="42" y="30"/>
                  <a:pt x="43" y="29"/>
                  <a:pt x="42" y="28"/>
                </a:cubicBezTo>
                <a:cubicBezTo>
                  <a:pt x="41" y="27"/>
                  <a:pt x="42" y="29"/>
                  <a:pt x="41" y="28"/>
                </a:cubicBezTo>
                <a:cubicBezTo>
                  <a:pt x="41" y="27"/>
                  <a:pt x="42" y="27"/>
                  <a:pt x="42" y="27"/>
                </a:cubicBezTo>
                <a:cubicBezTo>
                  <a:pt x="43" y="28"/>
                  <a:pt x="43" y="31"/>
                  <a:pt x="43" y="29"/>
                </a:cubicBezTo>
                <a:cubicBezTo>
                  <a:pt x="44" y="28"/>
                  <a:pt x="41" y="26"/>
                  <a:pt x="42" y="26"/>
                </a:cubicBezTo>
                <a:cubicBezTo>
                  <a:pt x="42" y="26"/>
                  <a:pt x="43" y="27"/>
                  <a:pt x="43" y="27"/>
                </a:cubicBezTo>
                <a:cubicBezTo>
                  <a:pt x="43" y="28"/>
                  <a:pt x="43" y="28"/>
                  <a:pt x="43" y="29"/>
                </a:cubicBezTo>
                <a:cubicBezTo>
                  <a:pt x="44" y="28"/>
                  <a:pt x="44" y="26"/>
                  <a:pt x="45" y="27"/>
                </a:cubicBezTo>
                <a:cubicBezTo>
                  <a:pt x="45" y="27"/>
                  <a:pt x="43" y="23"/>
                  <a:pt x="44" y="23"/>
                </a:cubicBezTo>
                <a:cubicBezTo>
                  <a:pt x="44" y="23"/>
                  <a:pt x="45" y="23"/>
                  <a:pt x="45" y="24"/>
                </a:cubicBezTo>
                <a:cubicBezTo>
                  <a:pt x="45" y="25"/>
                  <a:pt x="44" y="23"/>
                  <a:pt x="44" y="25"/>
                </a:cubicBezTo>
                <a:cubicBezTo>
                  <a:pt x="45" y="25"/>
                  <a:pt x="45" y="25"/>
                  <a:pt x="45" y="26"/>
                </a:cubicBezTo>
                <a:cubicBezTo>
                  <a:pt x="45" y="25"/>
                  <a:pt x="45" y="25"/>
                  <a:pt x="46" y="26"/>
                </a:cubicBezTo>
                <a:cubicBezTo>
                  <a:pt x="46" y="25"/>
                  <a:pt x="46" y="25"/>
                  <a:pt x="46" y="24"/>
                </a:cubicBezTo>
                <a:cubicBezTo>
                  <a:pt x="46" y="25"/>
                  <a:pt x="46" y="26"/>
                  <a:pt x="46" y="26"/>
                </a:cubicBezTo>
                <a:cubicBezTo>
                  <a:pt x="47" y="26"/>
                  <a:pt x="47" y="24"/>
                  <a:pt x="48" y="26"/>
                </a:cubicBezTo>
                <a:cubicBezTo>
                  <a:pt x="48" y="23"/>
                  <a:pt x="51" y="25"/>
                  <a:pt x="50" y="22"/>
                </a:cubicBezTo>
                <a:cubicBezTo>
                  <a:pt x="49" y="22"/>
                  <a:pt x="49" y="22"/>
                  <a:pt x="49" y="21"/>
                </a:cubicBezTo>
                <a:cubicBezTo>
                  <a:pt x="49" y="20"/>
                  <a:pt x="49" y="20"/>
                  <a:pt x="49" y="19"/>
                </a:cubicBezTo>
                <a:cubicBezTo>
                  <a:pt x="49" y="19"/>
                  <a:pt x="50" y="22"/>
                  <a:pt x="50" y="22"/>
                </a:cubicBezTo>
                <a:cubicBezTo>
                  <a:pt x="49" y="19"/>
                  <a:pt x="51" y="21"/>
                  <a:pt x="51" y="22"/>
                </a:cubicBezTo>
                <a:cubicBezTo>
                  <a:pt x="51" y="21"/>
                  <a:pt x="52" y="20"/>
                  <a:pt x="51" y="19"/>
                </a:cubicBezTo>
                <a:cubicBezTo>
                  <a:pt x="53" y="20"/>
                  <a:pt x="54" y="18"/>
                  <a:pt x="56" y="23"/>
                </a:cubicBezTo>
                <a:cubicBezTo>
                  <a:pt x="58" y="22"/>
                  <a:pt x="57" y="18"/>
                  <a:pt x="60" y="20"/>
                </a:cubicBezTo>
                <a:cubicBezTo>
                  <a:pt x="59" y="17"/>
                  <a:pt x="60" y="19"/>
                  <a:pt x="60" y="20"/>
                </a:cubicBezTo>
                <a:cubicBezTo>
                  <a:pt x="60" y="19"/>
                  <a:pt x="60" y="18"/>
                  <a:pt x="60" y="18"/>
                </a:cubicBezTo>
                <a:cubicBezTo>
                  <a:pt x="60" y="18"/>
                  <a:pt x="61" y="19"/>
                  <a:pt x="61" y="19"/>
                </a:cubicBezTo>
                <a:cubicBezTo>
                  <a:pt x="61" y="18"/>
                  <a:pt x="64" y="16"/>
                  <a:pt x="64" y="16"/>
                </a:cubicBezTo>
                <a:cubicBezTo>
                  <a:pt x="64" y="16"/>
                  <a:pt x="64" y="15"/>
                  <a:pt x="64" y="15"/>
                </a:cubicBezTo>
                <a:cubicBezTo>
                  <a:pt x="66" y="17"/>
                  <a:pt x="66" y="12"/>
                  <a:pt x="68" y="15"/>
                </a:cubicBezTo>
                <a:cubicBezTo>
                  <a:pt x="67" y="12"/>
                  <a:pt x="67" y="11"/>
                  <a:pt x="68" y="10"/>
                </a:cubicBezTo>
                <a:cubicBezTo>
                  <a:pt x="68" y="12"/>
                  <a:pt x="69" y="10"/>
                  <a:pt x="69" y="13"/>
                </a:cubicBezTo>
                <a:cubicBezTo>
                  <a:pt x="69" y="12"/>
                  <a:pt x="71" y="13"/>
                  <a:pt x="71" y="11"/>
                </a:cubicBezTo>
                <a:cubicBezTo>
                  <a:pt x="72" y="12"/>
                  <a:pt x="72" y="13"/>
                  <a:pt x="73" y="13"/>
                </a:cubicBezTo>
                <a:cubicBezTo>
                  <a:pt x="72" y="11"/>
                  <a:pt x="74" y="11"/>
                  <a:pt x="74" y="11"/>
                </a:cubicBezTo>
                <a:cubicBezTo>
                  <a:pt x="75" y="11"/>
                  <a:pt x="76" y="11"/>
                  <a:pt x="76" y="9"/>
                </a:cubicBezTo>
                <a:cubicBezTo>
                  <a:pt x="76" y="10"/>
                  <a:pt x="76" y="10"/>
                  <a:pt x="77" y="10"/>
                </a:cubicBezTo>
                <a:cubicBezTo>
                  <a:pt x="77" y="10"/>
                  <a:pt x="76" y="11"/>
                  <a:pt x="76" y="11"/>
                </a:cubicBezTo>
                <a:cubicBezTo>
                  <a:pt x="77" y="11"/>
                  <a:pt x="77" y="10"/>
                  <a:pt x="77" y="9"/>
                </a:cubicBezTo>
                <a:cubicBezTo>
                  <a:pt x="78" y="9"/>
                  <a:pt x="78" y="9"/>
                  <a:pt x="78" y="10"/>
                </a:cubicBezTo>
                <a:cubicBezTo>
                  <a:pt x="78" y="8"/>
                  <a:pt x="79" y="8"/>
                  <a:pt x="79" y="7"/>
                </a:cubicBezTo>
                <a:cubicBezTo>
                  <a:pt x="79" y="8"/>
                  <a:pt x="79" y="9"/>
                  <a:pt x="80" y="9"/>
                </a:cubicBezTo>
                <a:cubicBezTo>
                  <a:pt x="79" y="10"/>
                  <a:pt x="79" y="11"/>
                  <a:pt x="79" y="11"/>
                </a:cubicBezTo>
                <a:cubicBezTo>
                  <a:pt x="79" y="10"/>
                  <a:pt x="80" y="11"/>
                  <a:pt x="80" y="10"/>
                </a:cubicBezTo>
                <a:cubicBezTo>
                  <a:pt x="79" y="11"/>
                  <a:pt x="80" y="8"/>
                  <a:pt x="81" y="8"/>
                </a:cubicBezTo>
                <a:cubicBezTo>
                  <a:pt x="80" y="9"/>
                  <a:pt x="80" y="10"/>
                  <a:pt x="80" y="12"/>
                </a:cubicBezTo>
                <a:cubicBezTo>
                  <a:pt x="80" y="10"/>
                  <a:pt x="80" y="13"/>
                  <a:pt x="81" y="12"/>
                </a:cubicBezTo>
                <a:cubicBezTo>
                  <a:pt x="81" y="10"/>
                  <a:pt x="83" y="10"/>
                  <a:pt x="82" y="11"/>
                </a:cubicBezTo>
                <a:cubicBezTo>
                  <a:pt x="81" y="12"/>
                  <a:pt x="82" y="10"/>
                  <a:pt x="81" y="12"/>
                </a:cubicBezTo>
                <a:cubicBezTo>
                  <a:pt x="82" y="12"/>
                  <a:pt x="83" y="11"/>
                  <a:pt x="84" y="10"/>
                </a:cubicBezTo>
                <a:cubicBezTo>
                  <a:pt x="82" y="11"/>
                  <a:pt x="83" y="8"/>
                  <a:pt x="81" y="10"/>
                </a:cubicBezTo>
                <a:cubicBezTo>
                  <a:pt x="82" y="8"/>
                  <a:pt x="81" y="10"/>
                  <a:pt x="81" y="10"/>
                </a:cubicBezTo>
                <a:cubicBezTo>
                  <a:pt x="81" y="8"/>
                  <a:pt x="80" y="9"/>
                  <a:pt x="81" y="7"/>
                </a:cubicBezTo>
                <a:cubicBezTo>
                  <a:pt x="83" y="8"/>
                  <a:pt x="87" y="9"/>
                  <a:pt x="90" y="10"/>
                </a:cubicBezTo>
                <a:cubicBezTo>
                  <a:pt x="90" y="10"/>
                  <a:pt x="90" y="10"/>
                  <a:pt x="90" y="10"/>
                </a:cubicBezTo>
                <a:cubicBezTo>
                  <a:pt x="90" y="10"/>
                  <a:pt x="90" y="10"/>
                  <a:pt x="90" y="10"/>
                </a:cubicBezTo>
                <a:cubicBezTo>
                  <a:pt x="92" y="11"/>
                  <a:pt x="94" y="12"/>
                  <a:pt x="95" y="14"/>
                </a:cubicBezTo>
                <a:cubicBezTo>
                  <a:pt x="96" y="11"/>
                  <a:pt x="96" y="14"/>
                  <a:pt x="97" y="12"/>
                </a:cubicBezTo>
                <a:cubicBezTo>
                  <a:pt x="97" y="13"/>
                  <a:pt x="97" y="14"/>
                  <a:pt x="97" y="15"/>
                </a:cubicBezTo>
                <a:cubicBezTo>
                  <a:pt x="97" y="15"/>
                  <a:pt x="97" y="14"/>
                  <a:pt x="96" y="15"/>
                </a:cubicBezTo>
                <a:cubicBezTo>
                  <a:pt x="97" y="15"/>
                  <a:pt x="97" y="16"/>
                  <a:pt x="97" y="18"/>
                </a:cubicBezTo>
                <a:cubicBezTo>
                  <a:pt x="97" y="17"/>
                  <a:pt x="97" y="17"/>
                  <a:pt x="97" y="16"/>
                </a:cubicBezTo>
                <a:cubicBezTo>
                  <a:pt x="98" y="16"/>
                  <a:pt x="98" y="15"/>
                  <a:pt x="98" y="15"/>
                </a:cubicBezTo>
                <a:cubicBezTo>
                  <a:pt x="98" y="16"/>
                  <a:pt x="100" y="16"/>
                  <a:pt x="102" y="15"/>
                </a:cubicBezTo>
                <a:cubicBezTo>
                  <a:pt x="101" y="15"/>
                  <a:pt x="102" y="15"/>
                  <a:pt x="101" y="16"/>
                </a:cubicBezTo>
                <a:cubicBezTo>
                  <a:pt x="101" y="16"/>
                  <a:pt x="101" y="16"/>
                  <a:pt x="101" y="17"/>
                </a:cubicBezTo>
                <a:cubicBezTo>
                  <a:pt x="102" y="17"/>
                  <a:pt x="102" y="14"/>
                  <a:pt x="102" y="14"/>
                </a:cubicBezTo>
                <a:cubicBezTo>
                  <a:pt x="103" y="15"/>
                  <a:pt x="101" y="17"/>
                  <a:pt x="102" y="17"/>
                </a:cubicBezTo>
                <a:cubicBezTo>
                  <a:pt x="102" y="17"/>
                  <a:pt x="103" y="15"/>
                  <a:pt x="103" y="14"/>
                </a:cubicBezTo>
                <a:cubicBezTo>
                  <a:pt x="102" y="17"/>
                  <a:pt x="103" y="18"/>
                  <a:pt x="103" y="19"/>
                </a:cubicBezTo>
                <a:cubicBezTo>
                  <a:pt x="104" y="17"/>
                  <a:pt x="103" y="21"/>
                  <a:pt x="104" y="19"/>
                </a:cubicBezTo>
                <a:cubicBezTo>
                  <a:pt x="105" y="22"/>
                  <a:pt x="107" y="15"/>
                  <a:pt x="108" y="17"/>
                </a:cubicBezTo>
                <a:cubicBezTo>
                  <a:pt x="107" y="20"/>
                  <a:pt x="107" y="16"/>
                  <a:pt x="107" y="18"/>
                </a:cubicBezTo>
                <a:cubicBezTo>
                  <a:pt x="107" y="19"/>
                  <a:pt x="108" y="19"/>
                  <a:pt x="109" y="18"/>
                </a:cubicBezTo>
                <a:cubicBezTo>
                  <a:pt x="108" y="19"/>
                  <a:pt x="108" y="20"/>
                  <a:pt x="108" y="20"/>
                </a:cubicBezTo>
                <a:cubicBezTo>
                  <a:pt x="110" y="18"/>
                  <a:pt x="110" y="21"/>
                  <a:pt x="111" y="18"/>
                </a:cubicBezTo>
                <a:cubicBezTo>
                  <a:pt x="112" y="18"/>
                  <a:pt x="112" y="19"/>
                  <a:pt x="112" y="18"/>
                </a:cubicBezTo>
                <a:cubicBezTo>
                  <a:pt x="112" y="18"/>
                  <a:pt x="112" y="18"/>
                  <a:pt x="112" y="18"/>
                </a:cubicBezTo>
                <a:cubicBezTo>
                  <a:pt x="112" y="18"/>
                  <a:pt x="112" y="19"/>
                  <a:pt x="112" y="20"/>
                </a:cubicBezTo>
                <a:cubicBezTo>
                  <a:pt x="113" y="20"/>
                  <a:pt x="113" y="22"/>
                  <a:pt x="113" y="21"/>
                </a:cubicBezTo>
                <a:cubicBezTo>
                  <a:pt x="113" y="20"/>
                  <a:pt x="113" y="20"/>
                  <a:pt x="114" y="19"/>
                </a:cubicBezTo>
                <a:cubicBezTo>
                  <a:pt x="113" y="19"/>
                  <a:pt x="113" y="19"/>
                  <a:pt x="113" y="19"/>
                </a:cubicBezTo>
                <a:cubicBezTo>
                  <a:pt x="113" y="18"/>
                  <a:pt x="113" y="19"/>
                  <a:pt x="112" y="20"/>
                </a:cubicBezTo>
                <a:cubicBezTo>
                  <a:pt x="113" y="19"/>
                  <a:pt x="113" y="18"/>
                  <a:pt x="113" y="18"/>
                </a:cubicBezTo>
                <a:cubicBezTo>
                  <a:pt x="114" y="20"/>
                  <a:pt x="115" y="16"/>
                  <a:pt x="115" y="20"/>
                </a:cubicBezTo>
                <a:cubicBezTo>
                  <a:pt x="115" y="17"/>
                  <a:pt x="117" y="17"/>
                  <a:pt x="116" y="16"/>
                </a:cubicBezTo>
                <a:cubicBezTo>
                  <a:pt x="115" y="19"/>
                  <a:pt x="116" y="15"/>
                  <a:pt x="116" y="17"/>
                </a:cubicBezTo>
                <a:cubicBezTo>
                  <a:pt x="116" y="17"/>
                  <a:pt x="115" y="18"/>
                  <a:pt x="115" y="18"/>
                </a:cubicBezTo>
                <a:cubicBezTo>
                  <a:pt x="115" y="17"/>
                  <a:pt x="115" y="17"/>
                  <a:pt x="115" y="16"/>
                </a:cubicBezTo>
                <a:cubicBezTo>
                  <a:pt x="117" y="15"/>
                  <a:pt x="118" y="15"/>
                  <a:pt x="119" y="15"/>
                </a:cubicBezTo>
                <a:cubicBezTo>
                  <a:pt x="118" y="19"/>
                  <a:pt x="120" y="17"/>
                  <a:pt x="120" y="19"/>
                </a:cubicBezTo>
                <a:cubicBezTo>
                  <a:pt x="119" y="19"/>
                  <a:pt x="119" y="19"/>
                  <a:pt x="119" y="20"/>
                </a:cubicBezTo>
                <a:cubicBezTo>
                  <a:pt x="119" y="20"/>
                  <a:pt x="119" y="21"/>
                  <a:pt x="119" y="21"/>
                </a:cubicBezTo>
                <a:cubicBezTo>
                  <a:pt x="119" y="21"/>
                  <a:pt x="119" y="22"/>
                  <a:pt x="120" y="21"/>
                </a:cubicBezTo>
                <a:cubicBezTo>
                  <a:pt x="118" y="20"/>
                  <a:pt x="121" y="19"/>
                  <a:pt x="121" y="17"/>
                </a:cubicBezTo>
                <a:cubicBezTo>
                  <a:pt x="122" y="19"/>
                  <a:pt x="122" y="18"/>
                  <a:pt x="123" y="16"/>
                </a:cubicBezTo>
                <a:cubicBezTo>
                  <a:pt x="122" y="19"/>
                  <a:pt x="124" y="16"/>
                  <a:pt x="123" y="18"/>
                </a:cubicBezTo>
                <a:cubicBezTo>
                  <a:pt x="123" y="18"/>
                  <a:pt x="122" y="18"/>
                  <a:pt x="122" y="19"/>
                </a:cubicBezTo>
                <a:cubicBezTo>
                  <a:pt x="122" y="20"/>
                  <a:pt x="124" y="19"/>
                  <a:pt x="125" y="17"/>
                </a:cubicBezTo>
                <a:cubicBezTo>
                  <a:pt x="125" y="19"/>
                  <a:pt x="124" y="19"/>
                  <a:pt x="124" y="20"/>
                </a:cubicBezTo>
                <a:cubicBezTo>
                  <a:pt x="126" y="18"/>
                  <a:pt x="127" y="19"/>
                  <a:pt x="128" y="20"/>
                </a:cubicBezTo>
                <a:cubicBezTo>
                  <a:pt x="129" y="19"/>
                  <a:pt x="129" y="16"/>
                  <a:pt x="130" y="17"/>
                </a:cubicBezTo>
                <a:cubicBezTo>
                  <a:pt x="129" y="17"/>
                  <a:pt x="129" y="17"/>
                  <a:pt x="129" y="18"/>
                </a:cubicBezTo>
                <a:cubicBezTo>
                  <a:pt x="129" y="18"/>
                  <a:pt x="129" y="17"/>
                  <a:pt x="129" y="18"/>
                </a:cubicBezTo>
                <a:cubicBezTo>
                  <a:pt x="129" y="18"/>
                  <a:pt x="129" y="22"/>
                  <a:pt x="129" y="21"/>
                </a:cubicBezTo>
                <a:cubicBezTo>
                  <a:pt x="129" y="19"/>
                  <a:pt x="130" y="19"/>
                  <a:pt x="130" y="20"/>
                </a:cubicBezTo>
                <a:cubicBezTo>
                  <a:pt x="131" y="19"/>
                  <a:pt x="130" y="18"/>
                  <a:pt x="131" y="18"/>
                </a:cubicBezTo>
                <a:cubicBezTo>
                  <a:pt x="130" y="20"/>
                  <a:pt x="131" y="18"/>
                  <a:pt x="131" y="18"/>
                </a:cubicBezTo>
                <a:cubicBezTo>
                  <a:pt x="131" y="18"/>
                  <a:pt x="131" y="19"/>
                  <a:pt x="131" y="20"/>
                </a:cubicBezTo>
                <a:cubicBezTo>
                  <a:pt x="132" y="18"/>
                  <a:pt x="132" y="20"/>
                  <a:pt x="132" y="20"/>
                </a:cubicBezTo>
                <a:cubicBezTo>
                  <a:pt x="133" y="17"/>
                  <a:pt x="133" y="20"/>
                  <a:pt x="134" y="18"/>
                </a:cubicBezTo>
                <a:cubicBezTo>
                  <a:pt x="133" y="18"/>
                  <a:pt x="134" y="17"/>
                  <a:pt x="134" y="17"/>
                </a:cubicBezTo>
                <a:cubicBezTo>
                  <a:pt x="134" y="18"/>
                  <a:pt x="133" y="21"/>
                  <a:pt x="134" y="22"/>
                </a:cubicBezTo>
                <a:cubicBezTo>
                  <a:pt x="134" y="21"/>
                  <a:pt x="134" y="21"/>
                  <a:pt x="135" y="21"/>
                </a:cubicBezTo>
                <a:cubicBezTo>
                  <a:pt x="135" y="22"/>
                  <a:pt x="134" y="22"/>
                  <a:pt x="134" y="23"/>
                </a:cubicBezTo>
                <a:cubicBezTo>
                  <a:pt x="135" y="23"/>
                  <a:pt x="136" y="23"/>
                  <a:pt x="137" y="22"/>
                </a:cubicBezTo>
                <a:cubicBezTo>
                  <a:pt x="137" y="23"/>
                  <a:pt x="138" y="24"/>
                  <a:pt x="139" y="24"/>
                </a:cubicBezTo>
                <a:cubicBezTo>
                  <a:pt x="140" y="21"/>
                  <a:pt x="142" y="27"/>
                  <a:pt x="143" y="24"/>
                </a:cubicBezTo>
                <a:cubicBezTo>
                  <a:pt x="144" y="24"/>
                  <a:pt x="143" y="26"/>
                  <a:pt x="143" y="27"/>
                </a:cubicBezTo>
                <a:cubicBezTo>
                  <a:pt x="144" y="25"/>
                  <a:pt x="144" y="25"/>
                  <a:pt x="144" y="25"/>
                </a:cubicBezTo>
                <a:cubicBezTo>
                  <a:pt x="144" y="27"/>
                  <a:pt x="146" y="23"/>
                  <a:pt x="145" y="26"/>
                </a:cubicBezTo>
                <a:cubicBezTo>
                  <a:pt x="146" y="23"/>
                  <a:pt x="146" y="26"/>
                  <a:pt x="146" y="23"/>
                </a:cubicBezTo>
                <a:cubicBezTo>
                  <a:pt x="147" y="23"/>
                  <a:pt x="147" y="23"/>
                  <a:pt x="147" y="23"/>
                </a:cubicBezTo>
                <a:cubicBezTo>
                  <a:pt x="147" y="24"/>
                  <a:pt x="146" y="25"/>
                  <a:pt x="146" y="25"/>
                </a:cubicBezTo>
                <a:cubicBezTo>
                  <a:pt x="147" y="23"/>
                  <a:pt x="147" y="27"/>
                  <a:pt x="147" y="25"/>
                </a:cubicBezTo>
                <a:cubicBezTo>
                  <a:pt x="147" y="25"/>
                  <a:pt x="148" y="22"/>
                  <a:pt x="148" y="22"/>
                </a:cubicBezTo>
                <a:cubicBezTo>
                  <a:pt x="147" y="24"/>
                  <a:pt x="147" y="24"/>
                  <a:pt x="148" y="24"/>
                </a:cubicBezTo>
                <a:cubicBezTo>
                  <a:pt x="148" y="24"/>
                  <a:pt x="148" y="23"/>
                  <a:pt x="148" y="23"/>
                </a:cubicBezTo>
                <a:cubicBezTo>
                  <a:pt x="148" y="23"/>
                  <a:pt x="148" y="23"/>
                  <a:pt x="148" y="23"/>
                </a:cubicBezTo>
                <a:cubicBezTo>
                  <a:pt x="148" y="23"/>
                  <a:pt x="148" y="23"/>
                  <a:pt x="148" y="23"/>
                </a:cubicBezTo>
                <a:cubicBezTo>
                  <a:pt x="148" y="23"/>
                  <a:pt x="148" y="23"/>
                  <a:pt x="148" y="23"/>
                </a:cubicBezTo>
                <a:cubicBezTo>
                  <a:pt x="148" y="23"/>
                  <a:pt x="148" y="23"/>
                  <a:pt x="148" y="23"/>
                </a:cubicBezTo>
                <a:cubicBezTo>
                  <a:pt x="148" y="23"/>
                  <a:pt x="148" y="23"/>
                  <a:pt x="148" y="23"/>
                </a:cubicBezTo>
                <a:cubicBezTo>
                  <a:pt x="148" y="23"/>
                  <a:pt x="148" y="23"/>
                  <a:pt x="148" y="23"/>
                </a:cubicBezTo>
                <a:cubicBezTo>
                  <a:pt x="148" y="23"/>
                  <a:pt x="148" y="23"/>
                  <a:pt x="148" y="23"/>
                </a:cubicBezTo>
                <a:cubicBezTo>
                  <a:pt x="148" y="23"/>
                  <a:pt x="148" y="23"/>
                  <a:pt x="148" y="23"/>
                </a:cubicBezTo>
                <a:cubicBezTo>
                  <a:pt x="148" y="23"/>
                  <a:pt x="148" y="23"/>
                  <a:pt x="148" y="23"/>
                </a:cubicBezTo>
                <a:cubicBezTo>
                  <a:pt x="148" y="23"/>
                  <a:pt x="148" y="23"/>
                  <a:pt x="148" y="23"/>
                </a:cubicBezTo>
                <a:cubicBezTo>
                  <a:pt x="148" y="22"/>
                  <a:pt x="148" y="22"/>
                  <a:pt x="148" y="22"/>
                </a:cubicBezTo>
                <a:cubicBezTo>
                  <a:pt x="148" y="24"/>
                  <a:pt x="149" y="24"/>
                  <a:pt x="148" y="26"/>
                </a:cubicBezTo>
                <a:cubicBezTo>
                  <a:pt x="149" y="25"/>
                  <a:pt x="149" y="26"/>
                  <a:pt x="149" y="25"/>
                </a:cubicBezTo>
                <a:cubicBezTo>
                  <a:pt x="149" y="26"/>
                  <a:pt x="149" y="27"/>
                  <a:pt x="149" y="27"/>
                </a:cubicBezTo>
                <a:cubicBezTo>
                  <a:pt x="149" y="26"/>
                  <a:pt x="149" y="27"/>
                  <a:pt x="149" y="27"/>
                </a:cubicBezTo>
                <a:cubicBezTo>
                  <a:pt x="150" y="24"/>
                  <a:pt x="150" y="24"/>
                  <a:pt x="151" y="23"/>
                </a:cubicBezTo>
                <a:cubicBezTo>
                  <a:pt x="151" y="24"/>
                  <a:pt x="151" y="24"/>
                  <a:pt x="151" y="24"/>
                </a:cubicBezTo>
                <a:cubicBezTo>
                  <a:pt x="151" y="24"/>
                  <a:pt x="152" y="23"/>
                  <a:pt x="151" y="24"/>
                </a:cubicBezTo>
                <a:cubicBezTo>
                  <a:pt x="151" y="25"/>
                  <a:pt x="151" y="25"/>
                  <a:pt x="151" y="25"/>
                </a:cubicBezTo>
                <a:cubicBezTo>
                  <a:pt x="151" y="24"/>
                  <a:pt x="150" y="25"/>
                  <a:pt x="150" y="26"/>
                </a:cubicBezTo>
                <a:cubicBezTo>
                  <a:pt x="150" y="26"/>
                  <a:pt x="150" y="26"/>
                  <a:pt x="150" y="27"/>
                </a:cubicBezTo>
                <a:cubicBezTo>
                  <a:pt x="151" y="26"/>
                  <a:pt x="151" y="28"/>
                  <a:pt x="151" y="26"/>
                </a:cubicBezTo>
                <a:cubicBezTo>
                  <a:pt x="152" y="25"/>
                  <a:pt x="151" y="28"/>
                  <a:pt x="151" y="28"/>
                </a:cubicBezTo>
                <a:cubicBezTo>
                  <a:pt x="152" y="27"/>
                  <a:pt x="153" y="24"/>
                  <a:pt x="153" y="24"/>
                </a:cubicBezTo>
                <a:cubicBezTo>
                  <a:pt x="153" y="25"/>
                  <a:pt x="154" y="25"/>
                  <a:pt x="154" y="24"/>
                </a:cubicBezTo>
                <a:cubicBezTo>
                  <a:pt x="154" y="24"/>
                  <a:pt x="154" y="24"/>
                  <a:pt x="154" y="24"/>
                </a:cubicBezTo>
                <a:cubicBezTo>
                  <a:pt x="153" y="26"/>
                  <a:pt x="155" y="26"/>
                  <a:pt x="155" y="27"/>
                </a:cubicBezTo>
                <a:cubicBezTo>
                  <a:pt x="154" y="26"/>
                  <a:pt x="153" y="29"/>
                  <a:pt x="153" y="26"/>
                </a:cubicBezTo>
                <a:cubicBezTo>
                  <a:pt x="153" y="28"/>
                  <a:pt x="152" y="27"/>
                  <a:pt x="152" y="28"/>
                </a:cubicBezTo>
                <a:cubicBezTo>
                  <a:pt x="152" y="28"/>
                  <a:pt x="152" y="28"/>
                  <a:pt x="152" y="29"/>
                </a:cubicBezTo>
                <a:cubicBezTo>
                  <a:pt x="152" y="29"/>
                  <a:pt x="152" y="29"/>
                  <a:pt x="152" y="29"/>
                </a:cubicBezTo>
                <a:cubicBezTo>
                  <a:pt x="153" y="29"/>
                  <a:pt x="153" y="28"/>
                  <a:pt x="154" y="27"/>
                </a:cubicBezTo>
                <a:cubicBezTo>
                  <a:pt x="153" y="30"/>
                  <a:pt x="156" y="28"/>
                  <a:pt x="156" y="29"/>
                </a:cubicBezTo>
                <a:cubicBezTo>
                  <a:pt x="155" y="28"/>
                  <a:pt x="157" y="27"/>
                  <a:pt x="157" y="26"/>
                </a:cubicBezTo>
                <a:cubicBezTo>
                  <a:pt x="156" y="28"/>
                  <a:pt x="156" y="25"/>
                  <a:pt x="156" y="25"/>
                </a:cubicBezTo>
                <a:cubicBezTo>
                  <a:pt x="160" y="25"/>
                  <a:pt x="163" y="27"/>
                  <a:pt x="168" y="27"/>
                </a:cubicBezTo>
                <a:cubicBezTo>
                  <a:pt x="169" y="30"/>
                  <a:pt x="168" y="33"/>
                  <a:pt x="169" y="34"/>
                </a:cubicBezTo>
                <a:cubicBezTo>
                  <a:pt x="173" y="32"/>
                  <a:pt x="174" y="34"/>
                  <a:pt x="177" y="32"/>
                </a:cubicBezTo>
                <a:cubicBezTo>
                  <a:pt x="177" y="33"/>
                  <a:pt x="176" y="34"/>
                  <a:pt x="177" y="34"/>
                </a:cubicBezTo>
                <a:cubicBezTo>
                  <a:pt x="177" y="33"/>
                  <a:pt x="177" y="34"/>
                  <a:pt x="177" y="34"/>
                </a:cubicBezTo>
                <a:cubicBezTo>
                  <a:pt x="177" y="31"/>
                  <a:pt x="179" y="35"/>
                  <a:pt x="179" y="34"/>
                </a:cubicBezTo>
                <a:cubicBezTo>
                  <a:pt x="179" y="33"/>
                  <a:pt x="179" y="33"/>
                  <a:pt x="179" y="32"/>
                </a:cubicBezTo>
                <a:cubicBezTo>
                  <a:pt x="179" y="32"/>
                  <a:pt x="179" y="32"/>
                  <a:pt x="179" y="32"/>
                </a:cubicBezTo>
                <a:cubicBezTo>
                  <a:pt x="179" y="34"/>
                  <a:pt x="179" y="32"/>
                  <a:pt x="180" y="32"/>
                </a:cubicBezTo>
                <a:cubicBezTo>
                  <a:pt x="180" y="33"/>
                  <a:pt x="180" y="34"/>
                  <a:pt x="180" y="34"/>
                </a:cubicBezTo>
                <a:cubicBezTo>
                  <a:pt x="181" y="31"/>
                  <a:pt x="180" y="32"/>
                  <a:pt x="180" y="31"/>
                </a:cubicBezTo>
                <a:cubicBezTo>
                  <a:pt x="180" y="31"/>
                  <a:pt x="181" y="30"/>
                  <a:pt x="182" y="29"/>
                </a:cubicBezTo>
                <a:cubicBezTo>
                  <a:pt x="181" y="30"/>
                  <a:pt x="181" y="30"/>
                  <a:pt x="181" y="31"/>
                </a:cubicBezTo>
                <a:cubicBezTo>
                  <a:pt x="182" y="31"/>
                  <a:pt x="182" y="29"/>
                  <a:pt x="182" y="29"/>
                </a:cubicBezTo>
                <a:cubicBezTo>
                  <a:pt x="182" y="31"/>
                  <a:pt x="183" y="31"/>
                  <a:pt x="183" y="31"/>
                </a:cubicBezTo>
                <a:cubicBezTo>
                  <a:pt x="183" y="31"/>
                  <a:pt x="183" y="33"/>
                  <a:pt x="182" y="34"/>
                </a:cubicBezTo>
                <a:cubicBezTo>
                  <a:pt x="183" y="34"/>
                  <a:pt x="183" y="36"/>
                  <a:pt x="183" y="35"/>
                </a:cubicBezTo>
                <a:cubicBezTo>
                  <a:pt x="183" y="34"/>
                  <a:pt x="183" y="32"/>
                  <a:pt x="184" y="30"/>
                </a:cubicBezTo>
                <a:cubicBezTo>
                  <a:pt x="184" y="32"/>
                  <a:pt x="184" y="31"/>
                  <a:pt x="183" y="33"/>
                </a:cubicBezTo>
                <a:cubicBezTo>
                  <a:pt x="184" y="34"/>
                  <a:pt x="184" y="34"/>
                  <a:pt x="184" y="36"/>
                </a:cubicBezTo>
                <a:cubicBezTo>
                  <a:pt x="185" y="32"/>
                  <a:pt x="185" y="35"/>
                  <a:pt x="186" y="34"/>
                </a:cubicBezTo>
                <a:cubicBezTo>
                  <a:pt x="185" y="34"/>
                  <a:pt x="185" y="32"/>
                  <a:pt x="186" y="31"/>
                </a:cubicBezTo>
                <a:cubicBezTo>
                  <a:pt x="185" y="34"/>
                  <a:pt x="186" y="34"/>
                  <a:pt x="186" y="34"/>
                </a:cubicBezTo>
                <a:cubicBezTo>
                  <a:pt x="186" y="36"/>
                  <a:pt x="186" y="36"/>
                  <a:pt x="186" y="38"/>
                </a:cubicBezTo>
                <a:cubicBezTo>
                  <a:pt x="186" y="38"/>
                  <a:pt x="187" y="39"/>
                  <a:pt x="187" y="37"/>
                </a:cubicBezTo>
                <a:cubicBezTo>
                  <a:pt x="187" y="36"/>
                  <a:pt x="186" y="37"/>
                  <a:pt x="186" y="36"/>
                </a:cubicBezTo>
                <a:cubicBezTo>
                  <a:pt x="187" y="35"/>
                  <a:pt x="188" y="37"/>
                  <a:pt x="187" y="38"/>
                </a:cubicBezTo>
                <a:cubicBezTo>
                  <a:pt x="188" y="39"/>
                  <a:pt x="188" y="39"/>
                  <a:pt x="188" y="39"/>
                </a:cubicBezTo>
                <a:cubicBezTo>
                  <a:pt x="188" y="35"/>
                  <a:pt x="189" y="39"/>
                  <a:pt x="190" y="36"/>
                </a:cubicBezTo>
                <a:cubicBezTo>
                  <a:pt x="190" y="39"/>
                  <a:pt x="190" y="36"/>
                  <a:pt x="190" y="36"/>
                </a:cubicBezTo>
                <a:cubicBezTo>
                  <a:pt x="190" y="37"/>
                  <a:pt x="191" y="38"/>
                  <a:pt x="190" y="39"/>
                </a:cubicBezTo>
                <a:cubicBezTo>
                  <a:pt x="191" y="38"/>
                  <a:pt x="192" y="39"/>
                  <a:pt x="192" y="37"/>
                </a:cubicBezTo>
                <a:cubicBezTo>
                  <a:pt x="192" y="36"/>
                  <a:pt x="191" y="38"/>
                  <a:pt x="191" y="36"/>
                </a:cubicBezTo>
                <a:cubicBezTo>
                  <a:pt x="191" y="35"/>
                  <a:pt x="192" y="36"/>
                  <a:pt x="192" y="36"/>
                </a:cubicBezTo>
                <a:cubicBezTo>
                  <a:pt x="192" y="37"/>
                  <a:pt x="191" y="40"/>
                  <a:pt x="192" y="38"/>
                </a:cubicBezTo>
                <a:cubicBezTo>
                  <a:pt x="193" y="38"/>
                  <a:pt x="192" y="35"/>
                  <a:pt x="193" y="35"/>
                </a:cubicBezTo>
                <a:cubicBezTo>
                  <a:pt x="193" y="36"/>
                  <a:pt x="193" y="36"/>
                  <a:pt x="193" y="37"/>
                </a:cubicBezTo>
                <a:cubicBezTo>
                  <a:pt x="193" y="37"/>
                  <a:pt x="192" y="37"/>
                  <a:pt x="192" y="38"/>
                </a:cubicBezTo>
                <a:cubicBezTo>
                  <a:pt x="194" y="38"/>
                  <a:pt x="195" y="36"/>
                  <a:pt x="195" y="38"/>
                </a:cubicBezTo>
                <a:cubicBezTo>
                  <a:pt x="195" y="37"/>
                  <a:pt x="195" y="34"/>
                  <a:pt x="196" y="34"/>
                </a:cubicBezTo>
                <a:cubicBezTo>
                  <a:pt x="196" y="34"/>
                  <a:pt x="196" y="34"/>
                  <a:pt x="196" y="35"/>
                </a:cubicBezTo>
                <a:cubicBezTo>
                  <a:pt x="196" y="37"/>
                  <a:pt x="196" y="34"/>
                  <a:pt x="195" y="36"/>
                </a:cubicBezTo>
                <a:cubicBezTo>
                  <a:pt x="196" y="36"/>
                  <a:pt x="195" y="36"/>
                  <a:pt x="195" y="37"/>
                </a:cubicBezTo>
                <a:cubicBezTo>
                  <a:pt x="196" y="36"/>
                  <a:pt x="196" y="37"/>
                  <a:pt x="196" y="38"/>
                </a:cubicBezTo>
                <a:cubicBezTo>
                  <a:pt x="196" y="37"/>
                  <a:pt x="197" y="36"/>
                  <a:pt x="197" y="36"/>
                </a:cubicBezTo>
                <a:cubicBezTo>
                  <a:pt x="197" y="37"/>
                  <a:pt x="197" y="37"/>
                  <a:pt x="196" y="38"/>
                </a:cubicBezTo>
                <a:cubicBezTo>
                  <a:pt x="198" y="38"/>
                  <a:pt x="199" y="37"/>
                  <a:pt x="198" y="39"/>
                </a:cubicBezTo>
                <a:cubicBezTo>
                  <a:pt x="200" y="36"/>
                  <a:pt x="201" y="39"/>
                  <a:pt x="202" y="36"/>
                </a:cubicBezTo>
                <a:cubicBezTo>
                  <a:pt x="202" y="36"/>
                  <a:pt x="201" y="36"/>
                  <a:pt x="202" y="35"/>
                </a:cubicBezTo>
                <a:cubicBezTo>
                  <a:pt x="202" y="34"/>
                  <a:pt x="202" y="33"/>
                  <a:pt x="202" y="33"/>
                </a:cubicBezTo>
                <a:cubicBezTo>
                  <a:pt x="203" y="34"/>
                  <a:pt x="202" y="36"/>
                  <a:pt x="202" y="36"/>
                </a:cubicBezTo>
                <a:cubicBezTo>
                  <a:pt x="203" y="34"/>
                  <a:pt x="203" y="36"/>
                  <a:pt x="203" y="37"/>
                </a:cubicBezTo>
                <a:cubicBezTo>
                  <a:pt x="204" y="36"/>
                  <a:pt x="205" y="36"/>
                  <a:pt x="205" y="34"/>
                </a:cubicBezTo>
                <a:cubicBezTo>
                  <a:pt x="206" y="37"/>
                  <a:pt x="208" y="35"/>
                  <a:pt x="207" y="41"/>
                </a:cubicBezTo>
                <a:cubicBezTo>
                  <a:pt x="207" y="41"/>
                  <a:pt x="207" y="41"/>
                  <a:pt x="207" y="41"/>
                </a:cubicBezTo>
                <a:cubicBezTo>
                  <a:pt x="207" y="41"/>
                  <a:pt x="207" y="41"/>
                  <a:pt x="207" y="41"/>
                </a:cubicBezTo>
                <a:cubicBezTo>
                  <a:pt x="207" y="41"/>
                  <a:pt x="207" y="41"/>
                  <a:pt x="207" y="41"/>
                </a:cubicBezTo>
                <a:cubicBezTo>
                  <a:pt x="207" y="41"/>
                  <a:pt x="207" y="41"/>
                  <a:pt x="207" y="41"/>
                </a:cubicBezTo>
                <a:cubicBezTo>
                  <a:pt x="208" y="41"/>
                  <a:pt x="208" y="41"/>
                  <a:pt x="208" y="41"/>
                </a:cubicBezTo>
                <a:cubicBezTo>
                  <a:pt x="208" y="41"/>
                  <a:pt x="208" y="41"/>
                  <a:pt x="208" y="41"/>
                </a:cubicBezTo>
                <a:cubicBezTo>
                  <a:pt x="208" y="41"/>
                  <a:pt x="208" y="41"/>
                  <a:pt x="208" y="41"/>
                </a:cubicBezTo>
                <a:cubicBezTo>
                  <a:pt x="208" y="41"/>
                  <a:pt x="208" y="41"/>
                  <a:pt x="208" y="41"/>
                </a:cubicBezTo>
                <a:cubicBezTo>
                  <a:pt x="208" y="41"/>
                  <a:pt x="208" y="41"/>
                  <a:pt x="208" y="41"/>
                </a:cubicBezTo>
                <a:cubicBezTo>
                  <a:pt x="208" y="41"/>
                  <a:pt x="208" y="41"/>
                  <a:pt x="208" y="41"/>
                </a:cubicBezTo>
                <a:cubicBezTo>
                  <a:pt x="209" y="41"/>
                  <a:pt x="209" y="40"/>
                  <a:pt x="209" y="40"/>
                </a:cubicBezTo>
                <a:cubicBezTo>
                  <a:pt x="210" y="40"/>
                  <a:pt x="210" y="40"/>
                  <a:pt x="211" y="39"/>
                </a:cubicBezTo>
                <a:cubicBezTo>
                  <a:pt x="211" y="39"/>
                  <a:pt x="212" y="38"/>
                  <a:pt x="213" y="39"/>
                </a:cubicBezTo>
                <a:cubicBezTo>
                  <a:pt x="213" y="37"/>
                  <a:pt x="213" y="39"/>
                  <a:pt x="213" y="39"/>
                </a:cubicBezTo>
                <a:cubicBezTo>
                  <a:pt x="213" y="38"/>
                  <a:pt x="214" y="38"/>
                  <a:pt x="214" y="37"/>
                </a:cubicBezTo>
                <a:cubicBezTo>
                  <a:pt x="214" y="38"/>
                  <a:pt x="214" y="39"/>
                  <a:pt x="215" y="39"/>
                </a:cubicBezTo>
                <a:cubicBezTo>
                  <a:pt x="215" y="38"/>
                  <a:pt x="219" y="37"/>
                  <a:pt x="219" y="38"/>
                </a:cubicBezTo>
                <a:cubicBezTo>
                  <a:pt x="219" y="38"/>
                  <a:pt x="219" y="37"/>
                  <a:pt x="219" y="37"/>
                </a:cubicBezTo>
                <a:cubicBezTo>
                  <a:pt x="220" y="39"/>
                  <a:pt x="222" y="34"/>
                  <a:pt x="223" y="38"/>
                </a:cubicBezTo>
                <a:cubicBezTo>
                  <a:pt x="224" y="35"/>
                  <a:pt x="224" y="34"/>
                  <a:pt x="225" y="34"/>
                </a:cubicBezTo>
                <a:cubicBezTo>
                  <a:pt x="225" y="36"/>
                  <a:pt x="226" y="34"/>
                  <a:pt x="225" y="37"/>
                </a:cubicBezTo>
                <a:cubicBezTo>
                  <a:pt x="226" y="36"/>
                  <a:pt x="227" y="37"/>
                  <a:pt x="227" y="36"/>
                </a:cubicBezTo>
                <a:cubicBezTo>
                  <a:pt x="227" y="37"/>
                  <a:pt x="228" y="37"/>
                  <a:pt x="228" y="37"/>
                </a:cubicBezTo>
                <a:cubicBezTo>
                  <a:pt x="228" y="37"/>
                  <a:pt x="228" y="37"/>
                  <a:pt x="228" y="37"/>
                </a:cubicBezTo>
                <a:cubicBezTo>
                  <a:pt x="228" y="38"/>
                  <a:pt x="228" y="38"/>
                  <a:pt x="228" y="38"/>
                </a:cubicBezTo>
                <a:cubicBezTo>
                  <a:pt x="227" y="38"/>
                  <a:pt x="227" y="38"/>
                  <a:pt x="227" y="37"/>
                </a:cubicBezTo>
                <a:cubicBezTo>
                  <a:pt x="227" y="37"/>
                  <a:pt x="227" y="37"/>
                  <a:pt x="227" y="37"/>
                </a:cubicBezTo>
                <a:cubicBezTo>
                  <a:pt x="227" y="38"/>
                  <a:pt x="227" y="39"/>
                  <a:pt x="227" y="39"/>
                </a:cubicBezTo>
                <a:cubicBezTo>
                  <a:pt x="227" y="38"/>
                  <a:pt x="227" y="39"/>
                  <a:pt x="227" y="39"/>
                </a:cubicBezTo>
                <a:cubicBezTo>
                  <a:pt x="227" y="39"/>
                  <a:pt x="227" y="40"/>
                  <a:pt x="227" y="40"/>
                </a:cubicBezTo>
                <a:cubicBezTo>
                  <a:pt x="227" y="40"/>
                  <a:pt x="227" y="40"/>
                  <a:pt x="226" y="40"/>
                </a:cubicBezTo>
                <a:cubicBezTo>
                  <a:pt x="225" y="42"/>
                  <a:pt x="225" y="42"/>
                  <a:pt x="224" y="43"/>
                </a:cubicBezTo>
                <a:cubicBezTo>
                  <a:pt x="224" y="43"/>
                  <a:pt x="225" y="42"/>
                  <a:pt x="225" y="42"/>
                </a:cubicBezTo>
                <a:cubicBezTo>
                  <a:pt x="224" y="43"/>
                  <a:pt x="224" y="43"/>
                  <a:pt x="223" y="44"/>
                </a:cubicBezTo>
                <a:cubicBezTo>
                  <a:pt x="223" y="44"/>
                  <a:pt x="223" y="44"/>
                  <a:pt x="223" y="44"/>
                </a:cubicBezTo>
                <a:cubicBezTo>
                  <a:pt x="224" y="43"/>
                  <a:pt x="224" y="43"/>
                  <a:pt x="224" y="43"/>
                </a:cubicBezTo>
                <a:cubicBezTo>
                  <a:pt x="224" y="43"/>
                  <a:pt x="224" y="43"/>
                  <a:pt x="224" y="43"/>
                </a:cubicBezTo>
                <a:cubicBezTo>
                  <a:pt x="224" y="43"/>
                  <a:pt x="224" y="43"/>
                  <a:pt x="224" y="43"/>
                </a:cubicBezTo>
                <a:cubicBezTo>
                  <a:pt x="224" y="44"/>
                  <a:pt x="224" y="44"/>
                  <a:pt x="223" y="44"/>
                </a:cubicBezTo>
                <a:cubicBezTo>
                  <a:pt x="224" y="44"/>
                  <a:pt x="224" y="43"/>
                  <a:pt x="225" y="43"/>
                </a:cubicBezTo>
                <a:cubicBezTo>
                  <a:pt x="224" y="44"/>
                  <a:pt x="224" y="44"/>
                  <a:pt x="223" y="44"/>
                </a:cubicBezTo>
                <a:cubicBezTo>
                  <a:pt x="223" y="44"/>
                  <a:pt x="223" y="44"/>
                  <a:pt x="223" y="44"/>
                </a:cubicBezTo>
                <a:cubicBezTo>
                  <a:pt x="223" y="44"/>
                  <a:pt x="224" y="44"/>
                  <a:pt x="225" y="44"/>
                </a:cubicBezTo>
                <a:cubicBezTo>
                  <a:pt x="225" y="44"/>
                  <a:pt x="224" y="44"/>
                  <a:pt x="225" y="44"/>
                </a:cubicBezTo>
                <a:cubicBezTo>
                  <a:pt x="223" y="44"/>
                  <a:pt x="223" y="44"/>
                  <a:pt x="223" y="44"/>
                </a:cubicBezTo>
                <a:cubicBezTo>
                  <a:pt x="223" y="45"/>
                  <a:pt x="223" y="45"/>
                  <a:pt x="223" y="45"/>
                </a:cubicBezTo>
                <a:cubicBezTo>
                  <a:pt x="223" y="45"/>
                  <a:pt x="223" y="45"/>
                  <a:pt x="223" y="45"/>
                </a:cubicBezTo>
                <a:cubicBezTo>
                  <a:pt x="223" y="45"/>
                  <a:pt x="223" y="45"/>
                  <a:pt x="223" y="45"/>
                </a:cubicBezTo>
                <a:cubicBezTo>
                  <a:pt x="222" y="46"/>
                  <a:pt x="221" y="47"/>
                  <a:pt x="224" y="48"/>
                </a:cubicBezTo>
                <a:cubicBezTo>
                  <a:pt x="222" y="48"/>
                  <a:pt x="223" y="49"/>
                  <a:pt x="225" y="50"/>
                </a:cubicBezTo>
                <a:cubicBezTo>
                  <a:pt x="224" y="51"/>
                  <a:pt x="225" y="53"/>
                  <a:pt x="223" y="53"/>
                </a:cubicBezTo>
                <a:cubicBezTo>
                  <a:pt x="224" y="53"/>
                  <a:pt x="224" y="53"/>
                  <a:pt x="224" y="53"/>
                </a:cubicBezTo>
                <a:cubicBezTo>
                  <a:pt x="222" y="53"/>
                  <a:pt x="224" y="54"/>
                  <a:pt x="222" y="54"/>
                </a:cubicBezTo>
                <a:cubicBezTo>
                  <a:pt x="222" y="54"/>
                  <a:pt x="223" y="54"/>
                  <a:pt x="222" y="54"/>
                </a:cubicBezTo>
                <a:cubicBezTo>
                  <a:pt x="221" y="54"/>
                  <a:pt x="220" y="54"/>
                  <a:pt x="222" y="54"/>
                </a:cubicBezTo>
                <a:cubicBezTo>
                  <a:pt x="221" y="55"/>
                  <a:pt x="221" y="55"/>
                  <a:pt x="222" y="56"/>
                </a:cubicBezTo>
                <a:cubicBezTo>
                  <a:pt x="221" y="56"/>
                  <a:pt x="221" y="56"/>
                  <a:pt x="220" y="56"/>
                </a:cubicBezTo>
                <a:cubicBezTo>
                  <a:pt x="220" y="56"/>
                  <a:pt x="221" y="56"/>
                  <a:pt x="221" y="56"/>
                </a:cubicBezTo>
                <a:cubicBezTo>
                  <a:pt x="219" y="56"/>
                  <a:pt x="221" y="57"/>
                  <a:pt x="219" y="57"/>
                </a:cubicBezTo>
                <a:cubicBezTo>
                  <a:pt x="220" y="57"/>
                  <a:pt x="221" y="57"/>
                  <a:pt x="221" y="57"/>
                </a:cubicBezTo>
                <a:cubicBezTo>
                  <a:pt x="221" y="57"/>
                  <a:pt x="219" y="57"/>
                  <a:pt x="219" y="57"/>
                </a:cubicBezTo>
                <a:cubicBezTo>
                  <a:pt x="222" y="59"/>
                  <a:pt x="216" y="60"/>
                  <a:pt x="221" y="61"/>
                </a:cubicBezTo>
                <a:cubicBezTo>
                  <a:pt x="217" y="61"/>
                  <a:pt x="223" y="65"/>
                  <a:pt x="217" y="64"/>
                </a:cubicBezTo>
                <a:cubicBezTo>
                  <a:pt x="221" y="65"/>
                  <a:pt x="216" y="65"/>
                  <a:pt x="220" y="66"/>
                </a:cubicBezTo>
                <a:cubicBezTo>
                  <a:pt x="220" y="66"/>
                  <a:pt x="217" y="66"/>
                  <a:pt x="219" y="66"/>
                </a:cubicBezTo>
                <a:cubicBezTo>
                  <a:pt x="218" y="66"/>
                  <a:pt x="216" y="65"/>
                  <a:pt x="217" y="66"/>
                </a:cubicBezTo>
                <a:cubicBezTo>
                  <a:pt x="217" y="66"/>
                  <a:pt x="219" y="66"/>
                  <a:pt x="219" y="66"/>
                </a:cubicBezTo>
                <a:cubicBezTo>
                  <a:pt x="218" y="66"/>
                  <a:pt x="219" y="67"/>
                  <a:pt x="219" y="67"/>
                </a:cubicBezTo>
                <a:cubicBezTo>
                  <a:pt x="217" y="66"/>
                  <a:pt x="219" y="67"/>
                  <a:pt x="217" y="67"/>
                </a:cubicBezTo>
                <a:cubicBezTo>
                  <a:pt x="218" y="67"/>
                  <a:pt x="219" y="67"/>
                  <a:pt x="219" y="67"/>
                </a:cubicBezTo>
                <a:cubicBezTo>
                  <a:pt x="219" y="68"/>
                  <a:pt x="217" y="67"/>
                  <a:pt x="219" y="68"/>
                </a:cubicBezTo>
                <a:cubicBezTo>
                  <a:pt x="216" y="68"/>
                  <a:pt x="216" y="68"/>
                  <a:pt x="219" y="69"/>
                </a:cubicBezTo>
                <a:cubicBezTo>
                  <a:pt x="218" y="69"/>
                  <a:pt x="216" y="69"/>
                  <a:pt x="216" y="69"/>
                </a:cubicBezTo>
                <a:cubicBezTo>
                  <a:pt x="218" y="70"/>
                  <a:pt x="215" y="69"/>
                  <a:pt x="215" y="69"/>
                </a:cubicBezTo>
                <a:cubicBezTo>
                  <a:pt x="216" y="70"/>
                  <a:pt x="216" y="70"/>
                  <a:pt x="217" y="70"/>
                </a:cubicBezTo>
                <a:cubicBezTo>
                  <a:pt x="216" y="70"/>
                  <a:pt x="217" y="70"/>
                  <a:pt x="218" y="71"/>
                </a:cubicBezTo>
                <a:cubicBezTo>
                  <a:pt x="217" y="70"/>
                  <a:pt x="216" y="70"/>
                  <a:pt x="215" y="70"/>
                </a:cubicBezTo>
                <a:cubicBezTo>
                  <a:pt x="214" y="70"/>
                  <a:pt x="219" y="71"/>
                  <a:pt x="216" y="70"/>
                </a:cubicBezTo>
                <a:cubicBezTo>
                  <a:pt x="215" y="70"/>
                  <a:pt x="217" y="71"/>
                  <a:pt x="216" y="71"/>
                </a:cubicBezTo>
                <a:cubicBezTo>
                  <a:pt x="218" y="71"/>
                  <a:pt x="219" y="72"/>
                  <a:pt x="220" y="72"/>
                </a:cubicBezTo>
                <a:cubicBezTo>
                  <a:pt x="219" y="72"/>
                  <a:pt x="219" y="72"/>
                  <a:pt x="219" y="72"/>
                </a:cubicBezTo>
                <a:cubicBezTo>
                  <a:pt x="217" y="71"/>
                  <a:pt x="217" y="71"/>
                  <a:pt x="216" y="71"/>
                </a:cubicBezTo>
                <a:cubicBezTo>
                  <a:pt x="216" y="71"/>
                  <a:pt x="217" y="72"/>
                  <a:pt x="217" y="72"/>
                </a:cubicBezTo>
                <a:cubicBezTo>
                  <a:pt x="215" y="71"/>
                  <a:pt x="215" y="71"/>
                  <a:pt x="214" y="71"/>
                </a:cubicBezTo>
                <a:cubicBezTo>
                  <a:pt x="215" y="72"/>
                  <a:pt x="217" y="72"/>
                  <a:pt x="217" y="72"/>
                </a:cubicBezTo>
                <a:cubicBezTo>
                  <a:pt x="217" y="72"/>
                  <a:pt x="217" y="72"/>
                  <a:pt x="215" y="72"/>
                </a:cubicBezTo>
                <a:cubicBezTo>
                  <a:pt x="216" y="72"/>
                  <a:pt x="215" y="72"/>
                  <a:pt x="217" y="73"/>
                </a:cubicBezTo>
                <a:cubicBezTo>
                  <a:pt x="214" y="72"/>
                  <a:pt x="217" y="73"/>
                  <a:pt x="215" y="73"/>
                </a:cubicBezTo>
                <a:cubicBezTo>
                  <a:pt x="217" y="74"/>
                  <a:pt x="213" y="73"/>
                  <a:pt x="216" y="74"/>
                </a:cubicBezTo>
                <a:cubicBezTo>
                  <a:pt x="215" y="74"/>
                  <a:pt x="215" y="73"/>
                  <a:pt x="214" y="74"/>
                </a:cubicBezTo>
                <a:cubicBezTo>
                  <a:pt x="215" y="74"/>
                  <a:pt x="216" y="74"/>
                  <a:pt x="216" y="74"/>
                </a:cubicBezTo>
                <a:cubicBezTo>
                  <a:pt x="214" y="74"/>
                  <a:pt x="214" y="74"/>
                  <a:pt x="214" y="74"/>
                </a:cubicBezTo>
                <a:cubicBezTo>
                  <a:pt x="214" y="74"/>
                  <a:pt x="214" y="74"/>
                  <a:pt x="214" y="74"/>
                </a:cubicBezTo>
                <a:cubicBezTo>
                  <a:pt x="218" y="75"/>
                  <a:pt x="213" y="74"/>
                  <a:pt x="213" y="75"/>
                </a:cubicBezTo>
                <a:cubicBezTo>
                  <a:pt x="214" y="75"/>
                  <a:pt x="216" y="75"/>
                  <a:pt x="215" y="75"/>
                </a:cubicBezTo>
                <a:cubicBezTo>
                  <a:pt x="213" y="75"/>
                  <a:pt x="214" y="75"/>
                  <a:pt x="215" y="76"/>
                </a:cubicBezTo>
                <a:cubicBezTo>
                  <a:pt x="214" y="75"/>
                  <a:pt x="214" y="76"/>
                  <a:pt x="213" y="76"/>
                </a:cubicBezTo>
                <a:cubicBezTo>
                  <a:pt x="216" y="77"/>
                  <a:pt x="213" y="77"/>
                  <a:pt x="216" y="79"/>
                </a:cubicBezTo>
                <a:cubicBezTo>
                  <a:pt x="215" y="78"/>
                  <a:pt x="214" y="78"/>
                  <a:pt x="214" y="78"/>
                </a:cubicBezTo>
                <a:cubicBezTo>
                  <a:pt x="214" y="78"/>
                  <a:pt x="213" y="78"/>
                  <a:pt x="215" y="79"/>
                </a:cubicBezTo>
                <a:cubicBezTo>
                  <a:pt x="212" y="78"/>
                  <a:pt x="217" y="81"/>
                  <a:pt x="214" y="80"/>
                </a:cubicBezTo>
                <a:cubicBezTo>
                  <a:pt x="213" y="80"/>
                  <a:pt x="217" y="81"/>
                  <a:pt x="216" y="81"/>
                </a:cubicBezTo>
                <a:cubicBezTo>
                  <a:pt x="216" y="80"/>
                  <a:pt x="215" y="80"/>
                  <a:pt x="215" y="80"/>
                </a:cubicBezTo>
                <a:cubicBezTo>
                  <a:pt x="214" y="81"/>
                  <a:pt x="216" y="82"/>
                  <a:pt x="213" y="82"/>
                </a:cubicBezTo>
                <a:cubicBezTo>
                  <a:pt x="215" y="83"/>
                  <a:pt x="214" y="83"/>
                  <a:pt x="216" y="84"/>
                </a:cubicBezTo>
                <a:cubicBezTo>
                  <a:pt x="214" y="84"/>
                  <a:pt x="214" y="84"/>
                  <a:pt x="214" y="84"/>
                </a:cubicBezTo>
                <a:cubicBezTo>
                  <a:pt x="215" y="85"/>
                  <a:pt x="216" y="85"/>
                  <a:pt x="218" y="85"/>
                </a:cubicBezTo>
                <a:cubicBezTo>
                  <a:pt x="215" y="85"/>
                  <a:pt x="215" y="85"/>
                  <a:pt x="214" y="84"/>
                </a:cubicBezTo>
                <a:cubicBezTo>
                  <a:pt x="214" y="85"/>
                  <a:pt x="213" y="84"/>
                  <a:pt x="213" y="84"/>
                </a:cubicBezTo>
                <a:cubicBezTo>
                  <a:pt x="213" y="84"/>
                  <a:pt x="213" y="83"/>
                  <a:pt x="213" y="83"/>
                </a:cubicBezTo>
                <a:cubicBezTo>
                  <a:pt x="212" y="85"/>
                  <a:pt x="213" y="81"/>
                  <a:pt x="213" y="82"/>
                </a:cubicBezTo>
                <a:cubicBezTo>
                  <a:pt x="212" y="82"/>
                  <a:pt x="212" y="81"/>
                  <a:pt x="211" y="81"/>
                </a:cubicBezTo>
                <a:cubicBezTo>
                  <a:pt x="211" y="82"/>
                  <a:pt x="211" y="83"/>
                  <a:pt x="211" y="83"/>
                </a:cubicBezTo>
                <a:cubicBezTo>
                  <a:pt x="211" y="82"/>
                  <a:pt x="211" y="82"/>
                  <a:pt x="211" y="81"/>
                </a:cubicBezTo>
                <a:cubicBezTo>
                  <a:pt x="210" y="82"/>
                  <a:pt x="209" y="82"/>
                  <a:pt x="209" y="83"/>
                </a:cubicBezTo>
                <a:cubicBezTo>
                  <a:pt x="209" y="80"/>
                  <a:pt x="207" y="81"/>
                  <a:pt x="207" y="83"/>
                </a:cubicBezTo>
                <a:cubicBezTo>
                  <a:pt x="206" y="83"/>
                  <a:pt x="207" y="82"/>
                  <a:pt x="206" y="83"/>
                </a:cubicBezTo>
                <a:cubicBezTo>
                  <a:pt x="207" y="81"/>
                  <a:pt x="207" y="81"/>
                  <a:pt x="207" y="81"/>
                </a:cubicBezTo>
                <a:cubicBezTo>
                  <a:pt x="206" y="81"/>
                  <a:pt x="205" y="80"/>
                  <a:pt x="205" y="80"/>
                </a:cubicBezTo>
                <a:cubicBezTo>
                  <a:pt x="204" y="79"/>
                  <a:pt x="203" y="79"/>
                  <a:pt x="202" y="79"/>
                </a:cubicBezTo>
                <a:cubicBezTo>
                  <a:pt x="200" y="78"/>
                  <a:pt x="198" y="78"/>
                  <a:pt x="197" y="80"/>
                </a:cubicBezTo>
                <a:cubicBezTo>
                  <a:pt x="197" y="79"/>
                  <a:pt x="197" y="78"/>
                  <a:pt x="196" y="78"/>
                </a:cubicBezTo>
                <a:cubicBezTo>
                  <a:pt x="195" y="79"/>
                  <a:pt x="194" y="79"/>
                  <a:pt x="193" y="80"/>
                </a:cubicBezTo>
                <a:cubicBezTo>
                  <a:pt x="192" y="79"/>
                  <a:pt x="188" y="80"/>
                  <a:pt x="186" y="78"/>
                </a:cubicBezTo>
                <a:cubicBezTo>
                  <a:pt x="186" y="79"/>
                  <a:pt x="186" y="79"/>
                  <a:pt x="186" y="79"/>
                </a:cubicBezTo>
                <a:cubicBezTo>
                  <a:pt x="185" y="77"/>
                  <a:pt x="185" y="79"/>
                  <a:pt x="184" y="77"/>
                </a:cubicBezTo>
                <a:cubicBezTo>
                  <a:pt x="185" y="77"/>
                  <a:pt x="185" y="77"/>
                  <a:pt x="185" y="77"/>
                </a:cubicBezTo>
                <a:cubicBezTo>
                  <a:pt x="185" y="76"/>
                  <a:pt x="183" y="75"/>
                  <a:pt x="184" y="77"/>
                </a:cubicBezTo>
                <a:cubicBezTo>
                  <a:pt x="183" y="76"/>
                  <a:pt x="182" y="76"/>
                  <a:pt x="180" y="77"/>
                </a:cubicBezTo>
                <a:cubicBezTo>
                  <a:pt x="180" y="76"/>
                  <a:pt x="181" y="76"/>
                  <a:pt x="181" y="75"/>
                </a:cubicBezTo>
                <a:cubicBezTo>
                  <a:pt x="180" y="75"/>
                  <a:pt x="180" y="76"/>
                  <a:pt x="180" y="76"/>
                </a:cubicBezTo>
                <a:cubicBezTo>
                  <a:pt x="180" y="74"/>
                  <a:pt x="178" y="75"/>
                  <a:pt x="178" y="74"/>
                </a:cubicBezTo>
                <a:cubicBezTo>
                  <a:pt x="177" y="75"/>
                  <a:pt x="178" y="76"/>
                  <a:pt x="177" y="76"/>
                </a:cubicBezTo>
                <a:cubicBezTo>
                  <a:pt x="177" y="76"/>
                  <a:pt x="177" y="74"/>
                  <a:pt x="177" y="74"/>
                </a:cubicBezTo>
                <a:cubicBezTo>
                  <a:pt x="174" y="76"/>
                  <a:pt x="171" y="71"/>
                  <a:pt x="169" y="75"/>
                </a:cubicBezTo>
                <a:cubicBezTo>
                  <a:pt x="168" y="72"/>
                  <a:pt x="164" y="77"/>
                  <a:pt x="163" y="72"/>
                </a:cubicBezTo>
                <a:cubicBezTo>
                  <a:pt x="163" y="76"/>
                  <a:pt x="161" y="71"/>
                  <a:pt x="161" y="75"/>
                </a:cubicBezTo>
                <a:cubicBezTo>
                  <a:pt x="160" y="75"/>
                  <a:pt x="160" y="72"/>
                  <a:pt x="159" y="74"/>
                </a:cubicBezTo>
                <a:cubicBezTo>
                  <a:pt x="159" y="73"/>
                  <a:pt x="160" y="71"/>
                  <a:pt x="159" y="72"/>
                </a:cubicBezTo>
                <a:cubicBezTo>
                  <a:pt x="159" y="71"/>
                  <a:pt x="159" y="74"/>
                  <a:pt x="159" y="74"/>
                </a:cubicBezTo>
                <a:cubicBezTo>
                  <a:pt x="159" y="72"/>
                  <a:pt x="159" y="74"/>
                  <a:pt x="158" y="74"/>
                </a:cubicBezTo>
                <a:cubicBezTo>
                  <a:pt x="159" y="72"/>
                  <a:pt x="158" y="74"/>
                  <a:pt x="158" y="72"/>
                </a:cubicBezTo>
                <a:cubicBezTo>
                  <a:pt x="157" y="73"/>
                  <a:pt x="158" y="74"/>
                  <a:pt x="157" y="74"/>
                </a:cubicBezTo>
                <a:cubicBezTo>
                  <a:pt x="157" y="74"/>
                  <a:pt x="157" y="71"/>
                  <a:pt x="156" y="74"/>
                </a:cubicBezTo>
                <a:cubicBezTo>
                  <a:pt x="155" y="70"/>
                  <a:pt x="155" y="71"/>
                  <a:pt x="154" y="74"/>
                </a:cubicBezTo>
                <a:cubicBezTo>
                  <a:pt x="154" y="73"/>
                  <a:pt x="154" y="71"/>
                  <a:pt x="154" y="71"/>
                </a:cubicBezTo>
                <a:cubicBezTo>
                  <a:pt x="153" y="73"/>
                  <a:pt x="153" y="70"/>
                  <a:pt x="152" y="70"/>
                </a:cubicBezTo>
                <a:cubicBezTo>
                  <a:pt x="152" y="71"/>
                  <a:pt x="152" y="71"/>
                  <a:pt x="152" y="72"/>
                </a:cubicBezTo>
                <a:cubicBezTo>
                  <a:pt x="152" y="71"/>
                  <a:pt x="151" y="72"/>
                  <a:pt x="151" y="73"/>
                </a:cubicBezTo>
                <a:cubicBezTo>
                  <a:pt x="151" y="71"/>
                  <a:pt x="151" y="71"/>
                  <a:pt x="151" y="70"/>
                </a:cubicBezTo>
                <a:cubicBezTo>
                  <a:pt x="151" y="69"/>
                  <a:pt x="150" y="74"/>
                  <a:pt x="151" y="71"/>
                </a:cubicBezTo>
                <a:cubicBezTo>
                  <a:pt x="150" y="70"/>
                  <a:pt x="150" y="72"/>
                  <a:pt x="150" y="71"/>
                </a:cubicBezTo>
                <a:cubicBezTo>
                  <a:pt x="149" y="73"/>
                  <a:pt x="149" y="74"/>
                  <a:pt x="149" y="75"/>
                </a:cubicBezTo>
                <a:cubicBezTo>
                  <a:pt x="149" y="74"/>
                  <a:pt x="149" y="74"/>
                  <a:pt x="149" y="74"/>
                </a:cubicBezTo>
                <a:cubicBezTo>
                  <a:pt x="149" y="72"/>
                  <a:pt x="149" y="71"/>
                  <a:pt x="149" y="70"/>
                </a:cubicBezTo>
                <a:cubicBezTo>
                  <a:pt x="149" y="71"/>
                  <a:pt x="149" y="72"/>
                  <a:pt x="149" y="72"/>
                </a:cubicBezTo>
                <a:cubicBezTo>
                  <a:pt x="149" y="70"/>
                  <a:pt x="149" y="70"/>
                  <a:pt x="148" y="69"/>
                </a:cubicBezTo>
                <a:cubicBezTo>
                  <a:pt x="148" y="70"/>
                  <a:pt x="148" y="72"/>
                  <a:pt x="148" y="72"/>
                </a:cubicBezTo>
                <a:cubicBezTo>
                  <a:pt x="148" y="71"/>
                  <a:pt x="147" y="71"/>
                  <a:pt x="148" y="70"/>
                </a:cubicBezTo>
                <a:cubicBezTo>
                  <a:pt x="147" y="71"/>
                  <a:pt x="147" y="70"/>
                  <a:pt x="146" y="71"/>
                </a:cubicBezTo>
                <a:cubicBezTo>
                  <a:pt x="146" y="69"/>
                  <a:pt x="145" y="71"/>
                  <a:pt x="145" y="69"/>
                </a:cubicBezTo>
                <a:cubicBezTo>
                  <a:pt x="145" y="70"/>
                  <a:pt x="145" y="70"/>
                  <a:pt x="145" y="70"/>
                </a:cubicBezTo>
                <a:cubicBezTo>
                  <a:pt x="145" y="70"/>
                  <a:pt x="145" y="70"/>
                  <a:pt x="145" y="70"/>
                </a:cubicBezTo>
                <a:cubicBezTo>
                  <a:pt x="145" y="70"/>
                  <a:pt x="145" y="70"/>
                  <a:pt x="145" y="70"/>
                </a:cubicBezTo>
                <a:cubicBezTo>
                  <a:pt x="145" y="70"/>
                  <a:pt x="145" y="70"/>
                  <a:pt x="145" y="70"/>
                </a:cubicBezTo>
                <a:cubicBezTo>
                  <a:pt x="145" y="70"/>
                  <a:pt x="144" y="70"/>
                  <a:pt x="144" y="71"/>
                </a:cubicBezTo>
                <a:cubicBezTo>
                  <a:pt x="144" y="70"/>
                  <a:pt x="145" y="69"/>
                  <a:pt x="144" y="69"/>
                </a:cubicBezTo>
                <a:cubicBezTo>
                  <a:pt x="144" y="69"/>
                  <a:pt x="144" y="70"/>
                  <a:pt x="144" y="70"/>
                </a:cubicBezTo>
                <a:cubicBezTo>
                  <a:pt x="144" y="69"/>
                  <a:pt x="144" y="69"/>
                  <a:pt x="144" y="68"/>
                </a:cubicBezTo>
                <a:cubicBezTo>
                  <a:pt x="144" y="69"/>
                  <a:pt x="144" y="69"/>
                  <a:pt x="144" y="68"/>
                </a:cubicBezTo>
                <a:cubicBezTo>
                  <a:pt x="142" y="72"/>
                  <a:pt x="143" y="68"/>
                  <a:pt x="142" y="68"/>
                </a:cubicBezTo>
                <a:cubicBezTo>
                  <a:pt x="142" y="69"/>
                  <a:pt x="141" y="70"/>
                  <a:pt x="141" y="70"/>
                </a:cubicBezTo>
                <a:cubicBezTo>
                  <a:pt x="142" y="68"/>
                  <a:pt x="141" y="69"/>
                  <a:pt x="141" y="70"/>
                </a:cubicBezTo>
                <a:cubicBezTo>
                  <a:pt x="141" y="69"/>
                  <a:pt x="140" y="69"/>
                  <a:pt x="140" y="68"/>
                </a:cubicBezTo>
                <a:cubicBezTo>
                  <a:pt x="138" y="70"/>
                  <a:pt x="137" y="67"/>
                  <a:pt x="135" y="70"/>
                </a:cubicBezTo>
                <a:cubicBezTo>
                  <a:pt x="135" y="69"/>
                  <a:pt x="136" y="69"/>
                  <a:pt x="136" y="68"/>
                </a:cubicBezTo>
                <a:cubicBezTo>
                  <a:pt x="135" y="68"/>
                  <a:pt x="135" y="68"/>
                  <a:pt x="134" y="70"/>
                </a:cubicBezTo>
                <a:cubicBezTo>
                  <a:pt x="135" y="66"/>
                  <a:pt x="132" y="71"/>
                  <a:pt x="133" y="68"/>
                </a:cubicBezTo>
                <a:cubicBezTo>
                  <a:pt x="132" y="67"/>
                  <a:pt x="132" y="71"/>
                  <a:pt x="132" y="71"/>
                </a:cubicBezTo>
                <a:cubicBezTo>
                  <a:pt x="132" y="70"/>
                  <a:pt x="132" y="69"/>
                  <a:pt x="132" y="69"/>
                </a:cubicBezTo>
                <a:cubicBezTo>
                  <a:pt x="130" y="68"/>
                  <a:pt x="129" y="70"/>
                  <a:pt x="128" y="67"/>
                </a:cubicBezTo>
                <a:cubicBezTo>
                  <a:pt x="127" y="69"/>
                  <a:pt x="126" y="68"/>
                  <a:pt x="125" y="69"/>
                </a:cubicBezTo>
                <a:cubicBezTo>
                  <a:pt x="126" y="68"/>
                  <a:pt x="125" y="68"/>
                  <a:pt x="125" y="67"/>
                </a:cubicBezTo>
                <a:cubicBezTo>
                  <a:pt x="124" y="69"/>
                  <a:pt x="124" y="70"/>
                  <a:pt x="123" y="72"/>
                </a:cubicBezTo>
                <a:cubicBezTo>
                  <a:pt x="124" y="69"/>
                  <a:pt x="124" y="69"/>
                  <a:pt x="125" y="67"/>
                </a:cubicBezTo>
                <a:cubicBezTo>
                  <a:pt x="123" y="67"/>
                  <a:pt x="124" y="67"/>
                  <a:pt x="123" y="66"/>
                </a:cubicBezTo>
                <a:cubicBezTo>
                  <a:pt x="123" y="66"/>
                  <a:pt x="123" y="66"/>
                  <a:pt x="123" y="66"/>
                </a:cubicBezTo>
                <a:cubicBezTo>
                  <a:pt x="122" y="67"/>
                  <a:pt x="123" y="68"/>
                  <a:pt x="122" y="68"/>
                </a:cubicBezTo>
                <a:cubicBezTo>
                  <a:pt x="123" y="66"/>
                  <a:pt x="121" y="70"/>
                  <a:pt x="122" y="67"/>
                </a:cubicBezTo>
                <a:cubicBezTo>
                  <a:pt x="122" y="67"/>
                  <a:pt x="122" y="66"/>
                  <a:pt x="122" y="66"/>
                </a:cubicBezTo>
                <a:cubicBezTo>
                  <a:pt x="122" y="67"/>
                  <a:pt x="122" y="66"/>
                  <a:pt x="122" y="66"/>
                </a:cubicBezTo>
                <a:cubicBezTo>
                  <a:pt x="121" y="67"/>
                  <a:pt x="122" y="68"/>
                  <a:pt x="121" y="68"/>
                </a:cubicBezTo>
                <a:cubicBezTo>
                  <a:pt x="121" y="67"/>
                  <a:pt x="121" y="68"/>
                  <a:pt x="122" y="66"/>
                </a:cubicBezTo>
                <a:cubicBezTo>
                  <a:pt x="121" y="65"/>
                  <a:pt x="120" y="66"/>
                  <a:pt x="120" y="68"/>
                </a:cubicBezTo>
                <a:cubicBezTo>
                  <a:pt x="120" y="67"/>
                  <a:pt x="120" y="66"/>
                  <a:pt x="120" y="66"/>
                </a:cubicBezTo>
                <a:cubicBezTo>
                  <a:pt x="120" y="65"/>
                  <a:pt x="117" y="68"/>
                  <a:pt x="118" y="65"/>
                </a:cubicBezTo>
                <a:cubicBezTo>
                  <a:pt x="117" y="65"/>
                  <a:pt x="117" y="67"/>
                  <a:pt x="117" y="67"/>
                </a:cubicBezTo>
                <a:cubicBezTo>
                  <a:pt x="117" y="66"/>
                  <a:pt x="115" y="64"/>
                  <a:pt x="115" y="67"/>
                </a:cubicBezTo>
                <a:cubicBezTo>
                  <a:pt x="114" y="68"/>
                  <a:pt x="115" y="64"/>
                  <a:pt x="114" y="66"/>
                </a:cubicBezTo>
                <a:cubicBezTo>
                  <a:pt x="114" y="66"/>
                  <a:pt x="113" y="67"/>
                  <a:pt x="114" y="68"/>
                </a:cubicBezTo>
                <a:cubicBezTo>
                  <a:pt x="113" y="68"/>
                  <a:pt x="113" y="70"/>
                  <a:pt x="113" y="68"/>
                </a:cubicBezTo>
                <a:cubicBezTo>
                  <a:pt x="114" y="68"/>
                  <a:pt x="113" y="66"/>
                  <a:pt x="114" y="65"/>
                </a:cubicBezTo>
                <a:cubicBezTo>
                  <a:pt x="113" y="66"/>
                  <a:pt x="112" y="65"/>
                  <a:pt x="112" y="67"/>
                </a:cubicBezTo>
                <a:cubicBezTo>
                  <a:pt x="111" y="66"/>
                  <a:pt x="111" y="65"/>
                  <a:pt x="110" y="64"/>
                </a:cubicBezTo>
                <a:cubicBezTo>
                  <a:pt x="110" y="65"/>
                  <a:pt x="110" y="65"/>
                  <a:pt x="110" y="66"/>
                </a:cubicBezTo>
                <a:cubicBezTo>
                  <a:pt x="109" y="66"/>
                  <a:pt x="110" y="64"/>
                  <a:pt x="110" y="64"/>
                </a:cubicBezTo>
                <a:cubicBezTo>
                  <a:pt x="109" y="63"/>
                  <a:pt x="109" y="63"/>
                  <a:pt x="109" y="63"/>
                </a:cubicBezTo>
                <a:cubicBezTo>
                  <a:pt x="108" y="66"/>
                  <a:pt x="109" y="63"/>
                  <a:pt x="109" y="65"/>
                </a:cubicBezTo>
                <a:cubicBezTo>
                  <a:pt x="108" y="65"/>
                  <a:pt x="108" y="62"/>
                  <a:pt x="107" y="64"/>
                </a:cubicBezTo>
                <a:cubicBezTo>
                  <a:pt x="106" y="62"/>
                  <a:pt x="104" y="63"/>
                  <a:pt x="103" y="64"/>
                </a:cubicBezTo>
                <a:cubicBezTo>
                  <a:pt x="103" y="63"/>
                  <a:pt x="103" y="63"/>
                  <a:pt x="103" y="62"/>
                </a:cubicBezTo>
                <a:cubicBezTo>
                  <a:pt x="102" y="63"/>
                  <a:pt x="102" y="63"/>
                  <a:pt x="102" y="64"/>
                </a:cubicBezTo>
                <a:cubicBezTo>
                  <a:pt x="102" y="63"/>
                  <a:pt x="102" y="63"/>
                  <a:pt x="102" y="62"/>
                </a:cubicBezTo>
                <a:cubicBezTo>
                  <a:pt x="102" y="62"/>
                  <a:pt x="101" y="62"/>
                  <a:pt x="101" y="64"/>
                </a:cubicBezTo>
                <a:cubicBezTo>
                  <a:pt x="101" y="62"/>
                  <a:pt x="100" y="64"/>
                  <a:pt x="99" y="64"/>
                </a:cubicBezTo>
                <a:cubicBezTo>
                  <a:pt x="99" y="61"/>
                  <a:pt x="98" y="63"/>
                  <a:pt x="97" y="64"/>
                </a:cubicBezTo>
                <a:cubicBezTo>
                  <a:pt x="98" y="61"/>
                  <a:pt x="97" y="64"/>
                  <a:pt x="97" y="62"/>
                </a:cubicBezTo>
                <a:cubicBezTo>
                  <a:pt x="96" y="64"/>
                  <a:pt x="96" y="61"/>
                  <a:pt x="96" y="61"/>
                </a:cubicBezTo>
                <a:cubicBezTo>
                  <a:pt x="95" y="62"/>
                  <a:pt x="94" y="64"/>
                  <a:pt x="95" y="61"/>
                </a:cubicBezTo>
                <a:cubicBezTo>
                  <a:pt x="94" y="61"/>
                  <a:pt x="93" y="60"/>
                  <a:pt x="92" y="63"/>
                </a:cubicBezTo>
                <a:cubicBezTo>
                  <a:pt x="93" y="59"/>
                  <a:pt x="91" y="63"/>
                  <a:pt x="91" y="61"/>
                </a:cubicBezTo>
                <a:cubicBezTo>
                  <a:pt x="90" y="63"/>
                  <a:pt x="90" y="62"/>
                  <a:pt x="89" y="61"/>
                </a:cubicBezTo>
                <a:cubicBezTo>
                  <a:pt x="88" y="62"/>
                  <a:pt x="88" y="63"/>
                  <a:pt x="88" y="63"/>
                </a:cubicBezTo>
                <a:cubicBezTo>
                  <a:pt x="88" y="62"/>
                  <a:pt x="88" y="62"/>
                  <a:pt x="88" y="62"/>
                </a:cubicBezTo>
                <a:cubicBezTo>
                  <a:pt x="88" y="61"/>
                  <a:pt x="87" y="61"/>
                  <a:pt x="86" y="61"/>
                </a:cubicBezTo>
                <a:cubicBezTo>
                  <a:pt x="86" y="61"/>
                  <a:pt x="86" y="61"/>
                  <a:pt x="84" y="61"/>
                </a:cubicBezTo>
                <a:cubicBezTo>
                  <a:pt x="85" y="61"/>
                  <a:pt x="85" y="61"/>
                  <a:pt x="85" y="60"/>
                </a:cubicBezTo>
                <a:cubicBezTo>
                  <a:pt x="86" y="61"/>
                  <a:pt x="87" y="61"/>
                  <a:pt x="87" y="61"/>
                </a:cubicBezTo>
                <a:cubicBezTo>
                  <a:pt x="85" y="60"/>
                  <a:pt x="88" y="61"/>
                  <a:pt x="87" y="61"/>
                </a:cubicBezTo>
                <a:cubicBezTo>
                  <a:pt x="87" y="61"/>
                  <a:pt x="84" y="60"/>
                  <a:pt x="84" y="60"/>
                </a:cubicBezTo>
                <a:cubicBezTo>
                  <a:pt x="88" y="61"/>
                  <a:pt x="84" y="60"/>
                  <a:pt x="84" y="59"/>
                </a:cubicBezTo>
                <a:cubicBezTo>
                  <a:pt x="86" y="60"/>
                  <a:pt x="86" y="60"/>
                  <a:pt x="87" y="60"/>
                </a:cubicBezTo>
                <a:cubicBezTo>
                  <a:pt x="86" y="60"/>
                  <a:pt x="88" y="60"/>
                  <a:pt x="87" y="60"/>
                </a:cubicBezTo>
                <a:cubicBezTo>
                  <a:pt x="88" y="60"/>
                  <a:pt x="88" y="61"/>
                  <a:pt x="89" y="60"/>
                </a:cubicBezTo>
                <a:cubicBezTo>
                  <a:pt x="88" y="60"/>
                  <a:pt x="88" y="60"/>
                  <a:pt x="89" y="60"/>
                </a:cubicBezTo>
                <a:cubicBezTo>
                  <a:pt x="86" y="59"/>
                  <a:pt x="86" y="59"/>
                  <a:pt x="85" y="58"/>
                </a:cubicBezTo>
                <a:cubicBezTo>
                  <a:pt x="85" y="58"/>
                  <a:pt x="86" y="59"/>
                  <a:pt x="86" y="58"/>
                </a:cubicBezTo>
                <a:cubicBezTo>
                  <a:pt x="86" y="58"/>
                  <a:pt x="85" y="58"/>
                  <a:pt x="86" y="58"/>
                </a:cubicBezTo>
                <a:cubicBezTo>
                  <a:pt x="87" y="59"/>
                  <a:pt x="87" y="59"/>
                  <a:pt x="87" y="59"/>
                </a:cubicBezTo>
                <a:cubicBezTo>
                  <a:pt x="86" y="59"/>
                  <a:pt x="86" y="59"/>
                  <a:pt x="88" y="60"/>
                </a:cubicBezTo>
                <a:cubicBezTo>
                  <a:pt x="88" y="59"/>
                  <a:pt x="88" y="60"/>
                  <a:pt x="89" y="60"/>
                </a:cubicBezTo>
                <a:cubicBezTo>
                  <a:pt x="88" y="59"/>
                  <a:pt x="90" y="60"/>
                  <a:pt x="88" y="59"/>
                </a:cubicBezTo>
                <a:cubicBezTo>
                  <a:pt x="87" y="58"/>
                  <a:pt x="90" y="60"/>
                  <a:pt x="90" y="59"/>
                </a:cubicBezTo>
                <a:cubicBezTo>
                  <a:pt x="89" y="59"/>
                  <a:pt x="86" y="58"/>
                  <a:pt x="86" y="57"/>
                </a:cubicBezTo>
                <a:cubicBezTo>
                  <a:pt x="87" y="58"/>
                  <a:pt x="87" y="57"/>
                  <a:pt x="86" y="57"/>
                </a:cubicBezTo>
                <a:cubicBezTo>
                  <a:pt x="86" y="57"/>
                  <a:pt x="86" y="57"/>
                  <a:pt x="86" y="57"/>
                </a:cubicBezTo>
                <a:cubicBezTo>
                  <a:pt x="87" y="58"/>
                  <a:pt x="87" y="57"/>
                  <a:pt x="89" y="58"/>
                </a:cubicBezTo>
                <a:cubicBezTo>
                  <a:pt x="88" y="58"/>
                  <a:pt x="91" y="59"/>
                  <a:pt x="87" y="58"/>
                </a:cubicBezTo>
                <a:cubicBezTo>
                  <a:pt x="89" y="59"/>
                  <a:pt x="89" y="59"/>
                  <a:pt x="90" y="59"/>
                </a:cubicBezTo>
                <a:cubicBezTo>
                  <a:pt x="90" y="59"/>
                  <a:pt x="90" y="59"/>
                  <a:pt x="90" y="59"/>
                </a:cubicBezTo>
                <a:cubicBezTo>
                  <a:pt x="91" y="60"/>
                  <a:pt x="90" y="60"/>
                  <a:pt x="91" y="60"/>
                </a:cubicBezTo>
                <a:cubicBezTo>
                  <a:pt x="91" y="59"/>
                  <a:pt x="90" y="59"/>
                  <a:pt x="89" y="58"/>
                </a:cubicBezTo>
                <a:cubicBezTo>
                  <a:pt x="92" y="59"/>
                  <a:pt x="90" y="57"/>
                  <a:pt x="91" y="57"/>
                </a:cubicBezTo>
                <a:cubicBezTo>
                  <a:pt x="89" y="57"/>
                  <a:pt x="89" y="56"/>
                  <a:pt x="88" y="56"/>
                </a:cubicBezTo>
                <a:cubicBezTo>
                  <a:pt x="90" y="57"/>
                  <a:pt x="87" y="56"/>
                  <a:pt x="87" y="56"/>
                </a:cubicBezTo>
                <a:cubicBezTo>
                  <a:pt x="87" y="56"/>
                  <a:pt x="87" y="55"/>
                  <a:pt x="87" y="55"/>
                </a:cubicBezTo>
                <a:cubicBezTo>
                  <a:pt x="87" y="54"/>
                  <a:pt x="87" y="54"/>
                  <a:pt x="88" y="53"/>
                </a:cubicBezTo>
                <a:cubicBezTo>
                  <a:pt x="88" y="53"/>
                  <a:pt x="88" y="53"/>
                  <a:pt x="88" y="52"/>
                </a:cubicBezTo>
                <a:cubicBezTo>
                  <a:pt x="89" y="52"/>
                  <a:pt x="89" y="51"/>
                  <a:pt x="89" y="51"/>
                </a:cubicBezTo>
                <a:cubicBezTo>
                  <a:pt x="92" y="51"/>
                  <a:pt x="94" y="52"/>
                  <a:pt x="95" y="51"/>
                </a:cubicBezTo>
                <a:cubicBezTo>
                  <a:pt x="95" y="50"/>
                  <a:pt x="94" y="49"/>
                  <a:pt x="94" y="48"/>
                </a:cubicBezTo>
                <a:cubicBezTo>
                  <a:pt x="94" y="48"/>
                  <a:pt x="94" y="48"/>
                  <a:pt x="94" y="47"/>
                </a:cubicBezTo>
                <a:cubicBezTo>
                  <a:pt x="94" y="47"/>
                  <a:pt x="94" y="47"/>
                  <a:pt x="94" y="47"/>
                </a:cubicBezTo>
                <a:cubicBezTo>
                  <a:pt x="94" y="47"/>
                  <a:pt x="94" y="47"/>
                  <a:pt x="94" y="47"/>
                </a:cubicBezTo>
                <a:cubicBezTo>
                  <a:pt x="94" y="47"/>
                  <a:pt x="94" y="47"/>
                  <a:pt x="94" y="47"/>
                </a:cubicBezTo>
                <a:cubicBezTo>
                  <a:pt x="94" y="47"/>
                  <a:pt x="94" y="47"/>
                  <a:pt x="94" y="47"/>
                </a:cubicBezTo>
                <a:cubicBezTo>
                  <a:pt x="95" y="48"/>
                  <a:pt x="95" y="46"/>
                  <a:pt x="96" y="44"/>
                </a:cubicBezTo>
                <a:cubicBezTo>
                  <a:pt x="95" y="46"/>
                  <a:pt x="95" y="43"/>
                  <a:pt x="94" y="45"/>
                </a:cubicBezTo>
                <a:cubicBezTo>
                  <a:pt x="94" y="45"/>
                  <a:pt x="94" y="45"/>
                  <a:pt x="94" y="45"/>
                </a:cubicBezTo>
                <a:cubicBezTo>
                  <a:pt x="94" y="45"/>
                  <a:pt x="94" y="45"/>
                  <a:pt x="94" y="45"/>
                </a:cubicBezTo>
                <a:cubicBezTo>
                  <a:pt x="94" y="45"/>
                  <a:pt x="94" y="45"/>
                  <a:pt x="94" y="45"/>
                </a:cubicBezTo>
                <a:cubicBezTo>
                  <a:pt x="94" y="44"/>
                  <a:pt x="94" y="44"/>
                  <a:pt x="94" y="45"/>
                </a:cubicBezTo>
                <a:cubicBezTo>
                  <a:pt x="94" y="45"/>
                  <a:pt x="94" y="45"/>
                  <a:pt x="94" y="45"/>
                </a:cubicBezTo>
                <a:cubicBezTo>
                  <a:pt x="94" y="44"/>
                  <a:pt x="94" y="44"/>
                  <a:pt x="94" y="44"/>
                </a:cubicBezTo>
                <a:cubicBezTo>
                  <a:pt x="94" y="44"/>
                  <a:pt x="95" y="44"/>
                  <a:pt x="95" y="44"/>
                </a:cubicBezTo>
                <a:cubicBezTo>
                  <a:pt x="93" y="44"/>
                  <a:pt x="98" y="44"/>
                  <a:pt x="95" y="44"/>
                </a:cubicBezTo>
                <a:cubicBezTo>
                  <a:pt x="94" y="44"/>
                  <a:pt x="94" y="44"/>
                  <a:pt x="93" y="44"/>
                </a:cubicBezTo>
                <a:cubicBezTo>
                  <a:pt x="93" y="43"/>
                  <a:pt x="93" y="43"/>
                  <a:pt x="93" y="43"/>
                </a:cubicBezTo>
                <a:cubicBezTo>
                  <a:pt x="94" y="43"/>
                  <a:pt x="94" y="43"/>
                  <a:pt x="94" y="43"/>
                </a:cubicBezTo>
                <a:cubicBezTo>
                  <a:pt x="94" y="43"/>
                  <a:pt x="95" y="43"/>
                  <a:pt x="95" y="43"/>
                </a:cubicBezTo>
                <a:cubicBezTo>
                  <a:pt x="97" y="43"/>
                  <a:pt x="99" y="43"/>
                  <a:pt x="101" y="44"/>
                </a:cubicBezTo>
                <a:cubicBezTo>
                  <a:pt x="102" y="44"/>
                  <a:pt x="102" y="44"/>
                  <a:pt x="102" y="44"/>
                </a:cubicBezTo>
                <a:cubicBezTo>
                  <a:pt x="103" y="44"/>
                  <a:pt x="104" y="45"/>
                  <a:pt x="105" y="46"/>
                </a:cubicBezTo>
                <a:cubicBezTo>
                  <a:pt x="105" y="43"/>
                  <a:pt x="105" y="46"/>
                  <a:pt x="106" y="44"/>
                </a:cubicBezTo>
                <a:cubicBezTo>
                  <a:pt x="106" y="45"/>
                  <a:pt x="106" y="46"/>
                  <a:pt x="106" y="47"/>
                </a:cubicBezTo>
                <a:cubicBezTo>
                  <a:pt x="106" y="47"/>
                  <a:pt x="106" y="46"/>
                  <a:pt x="106" y="47"/>
                </a:cubicBezTo>
                <a:cubicBezTo>
                  <a:pt x="107" y="47"/>
                  <a:pt x="106" y="48"/>
                  <a:pt x="107" y="50"/>
                </a:cubicBezTo>
                <a:cubicBezTo>
                  <a:pt x="107" y="49"/>
                  <a:pt x="107" y="49"/>
                  <a:pt x="107" y="47"/>
                </a:cubicBezTo>
                <a:cubicBezTo>
                  <a:pt x="107" y="48"/>
                  <a:pt x="107" y="47"/>
                  <a:pt x="107" y="47"/>
                </a:cubicBezTo>
                <a:cubicBezTo>
                  <a:pt x="107" y="48"/>
                  <a:pt x="108" y="48"/>
                  <a:pt x="110" y="46"/>
                </a:cubicBezTo>
                <a:cubicBezTo>
                  <a:pt x="110" y="47"/>
                  <a:pt x="110" y="47"/>
                  <a:pt x="110" y="47"/>
                </a:cubicBezTo>
                <a:cubicBezTo>
                  <a:pt x="110" y="47"/>
                  <a:pt x="109" y="47"/>
                  <a:pt x="109" y="48"/>
                </a:cubicBezTo>
                <a:cubicBezTo>
                  <a:pt x="110" y="48"/>
                  <a:pt x="110" y="45"/>
                  <a:pt x="110" y="45"/>
                </a:cubicBezTo>
                <a:cubicBezTo>
                  <a:pt x="110" y="46"/>
                  <a:pt x="110" y="48"/>
                  <a:pt x="110" y="49"/>
                </a:cubicBezTo>
                <a:cubicBezTo>
                  <a:pt x="110" y="48"/>
                  <a:pt x="110" y="46"/>
                  <a:pt x="111" y="45"/>
                </a:cubicBezTo>
                <a:cubicBezTo>
                  <a:pt x="110" y="48"/>
                  <a:pt x="111" y="49"/>
                  <a:pt x="111" y="50"/>
                </a:cubicBezTo>
                <a:cubicBezTo>
                  <a:pt x="112" y="48"/>
                  <a:pt x="111" y="52"/>
                  <a:pt x="112" y="49"/>
                </a:cubicBezTo>
                <a:cubicBezTo>
                  <a:pt x="112" y="53"/>
                  <a:pt x="114" y="45"/>
                  <a:pt x="115" y="47"/>
                </a:cubicBezTo>
                <a:cubicBezTo>
                  <a:pt x="114" y="50"/>
                  <a:pt x="114" y="47"/>
                  <a:pt x="114" y="48"/>
                </a:cubicBezTo>
                <a:cubicBezTo>
                  <a:pt x="114" y="49"/>
                  <a:pt x="115" y="49"/>
                  <a:pt x="115" y="48"/>
                </a:cubicBezTo>
                <a:cubicBezTo>
                  <a:pt x="115" y="49"/>
                  <a:pt x="115" y="49"/>
                  <a:pt x="115" y="50"/>
                </a:cubicBezTo>
                <a:cubicBezTo>
                  <a:pt x="116" y="48"/>
                  <a:pt x="116" y="51"/>
                  <a:pt x="117" y="47"/>
                </a:cubicBezTo>
                <a:cubicBezTo>
                  <a:pt x="117" y="48"/>
                  <a:pt x="117" y="49"/>
                  <a:pt x="118" y="48"/>
                </a:cubicBezTo>
                <a:cubicBezTo>
                  <a:pt x="118" y="48"/>
                  <a:pt x="118" y="47"/>
                  <a:pt x="118" y="47"/>
                </a:cubicBezTo>
                <a:cubicBezTo>
                  <a:pt x="118" y="48"/>
                  <a:pt x="118" y="48"/>
                  <a:pt x="118" y="49"/>
                </a:cubicBezTo>
                <a:cubicBezTo>
                  <a:pt x="118" y="49"/>
                  <a:pt x="118" y="51"/>
                  <a:pt x="119" y="50"/>
                </a:cubicBezTo>
                <a:cubicBezTo>
                  <a:pt x="119" y="49"/>
                  <a:pt x="119" y="49"/>
                  <a:pt x="119" y="48"/>
                </a:cubicBezTo>
                <a:cubicBezTo>
                  <a:pt x="119" y="48"/>
                  <a:pt x="119" y="48"/>
                  <a:pt x="119" y="48"/>
                </a:cubicBezTo>
                <a:cubicBezTo>
                  <a:pt x="119" y="47"/>
                  <a:pt x="118" y="49"/>
                  <a:pt x="118" y="49"/>
                </a:cubicBezTo>
                <a:cubicBezTo>
                  <a:pt x="118" y="48"/>
                  <a:pt x="118" y="47"/>
                  <a:pt x="119" y="47"/>
                </a:cubicBezTo>
                <a:cubicBezTo>
                  <a:pt x="119" y="49"/>
                  <a:pt x="120" y="45"/>
                  <a:pt x="120" y="49"/>
                </a:cubicBezTo>
                <a:cubicBezTo>
                  <a:pt x="120" y="46"/>
                  <a:pt x="121" y="45"/>
                  <a:pt x="121" y="45"/>
                </a:cubicBezTo>
                <a:cubicBezTo>
                  <a:pt x="120" y="47"/>
                  <a:pt x="121" y="44"/>
                  <a:pt x="121" y="46"/>
                </a:cubicBezTo>
                <a:cubicBezTo>
                  <a:pt x="120" y="46"/>
                  <a:pt x="120" y="47"/>
                  <a:pt x="120" y="47"/>
                </a:cubicBezTo>
                <a:cubicBezTo>
                  <a:pt x="120" y="46"/>
                  <a:pt x="120" y="45"/>
                  <a:pt x="120" y="45"/>
                </a:cubicBezTo>
                <a:cubicBezTo>
                  <a:pt x="121" y="43"/>
                  <a:pt x="122" y="44"/>
                  <a:pt x="123" y="44"/>
                </a:cubicBezTo>
                <a:cubicBezTo>
                  <a:pt x="122" y="48"/>
                  <a:pt x="124" y="45"/>
                  <a:pt x="124" y="47"/>
                </a:cubicBezTo>
                <a:cubicBezTo>
                  <a:pt x="123" y="47"/>
                  <a:pt x="123" y="48"/>
                  <a:pt x="123" y="48"/>
                </a:cubicBezTo>
                <a:cubicBezTo>
                  <a:pt x="123" y="49"/>
                  <a:pt x="123" y="49"/>
                  <a:pt x="123" y="50"/>
                </a:cubicBezTo>
                <a:cubicBezTo>
                  <a:pt x="123" y="50"/>
                  <a:pt x="123" y="50"/>
                  <a:pt x="124" y="49"/>
                </a:cubicBezTo>
                <a:cubicBezTo>
                  <a:pt x="122" y="48"/>
                  <a:pt x="125" y="47"/>
                  <a:pt x="124" y="45"/>
                </a:cubicBezTo>
                <a:cubicBezTo>
                  <a:pt x="125" y="47"/>
                  <a:pt x="125" y="46"/>
                  <a:pt x="126" y="44"/>
                </a:cubicBezTo>
                <a:cubicBezTo>
                  <a:pt x="125" y="47"/>
                  <a:pt x="127" y="43"/>
                  <a:pt x="126" y="46"/>
                </a:cubicBezTo>
                <a:cubicBezTo>
                  <a:pt x="126" y="46"/>
                  <a:pt x="126" y="46"/>
                  <a:pt x="125" y="47"/>
                </a:cubicBezTo>
                <a:cubicBezTo>
                  <a:pt x="126" y="48"/>
                  <a:pt x="127" y="47"/>
                  <a:pt x="127" y="45"/>
                </a:cubicBezTo>
                <a:cubicBezTo>
                  <a:pt x="127" y="46"/>
                  <a:pt x="127" y="47"/>
                  <a:pt x="127" y="48"/>
                </a:cubicBezTo>
                <a:cubicBezTo>
                  <a:pt x="128" y="45"/>
                  <a:pt x="129" y="46"/>
                  <a:pt x="130" y="47"/>
                </a:cubicBezTo>
                <a:cubicBezTo>
                  <a:pt x="130" y="46"/>
                  <a:pt x="131" y="44"/>
                  <a:pt x="131" y="44"/>
                </a:cubicBezTo>
                <a:cubicBezTo>
                  <a:pt x="131" y="44"/>
                  <a:pt x="131" y="45"/>
                  <a:pt x="131" y="45"/>
                </a:cubicBezTo>
                <a:cubicBezTo>
                  <a:pt x="131" y="45"/>
                  <a:pt x="131" y="44"/>
                  <a:pt x="131" y="46"/>
                </a:cubicBezTo>
                <a:cubicBezTo>
                  <a:pt x="131" y="45"/>
                  <a:pt x="131" y="49"/>
                  <a:pt x="131" y="48"/>
                </a:cubicBezTo>
                <a:cubicBezTo>
                  <a:pt x="131" y="46"/>
                  <a:pt x="132" y="47"/>
                  <a:pt x="132" y="47"/>
                </a:cubicBezTo>
                <a:cubicBezTo>
                  <a:pt x="132" y="46"/>
                  <a:pt x="132" y="45"/>
                  <a:pt x="132" y="45"/>
                </a:cubicBezTo>
                <a:cubicBezTo>
                  <a:pt x="132" y="47"/>
                  <a:pt x="132" y="45"/>
                  <a:pt x="133" y="45"/>
                </a:cubicBezTo>
                <a:cubicBezTo>
                  <a:pt x="133" y="45"/>
                  <a:pt x="133" y="46"/>
                  <a:pt x="133" y="47"/>
                </a:cubicBezTo>
                <a:cubicBezTo>
                  <a:pt x="133" y="45"/>
                  <a:pt x="133" y="47"/>
                  <a:pt x="133" y="47"/>
                </a:cubicBezTo>
                <a:cubicBezTo>
                  <a:pt x="133" y="44"/>
                  <a:pt x="134" y="47"/>
                  <a:pt x="134" y="45"/>
                </a:cubicBezTo>
                <a:cubicBezTo>
                  <a:pt x="134" y="45"/>
                  <a:pt x="134" y="44"/>
                  <a:pt x="135" y="44"/>
                </a:cubicBezTo>
                <a:cubicBezTo>
                  <a:pt x="135" y="45"/>
                  <a:pt x="134" y="48"/>
                  <a:pt x="134" y="48"/>
                </a:cubicBezTo>
                <a:cubicBezTo>
                  <a:pt x="134" y="48"/>
                  <a:pt x="135" y="48"/>
                  <a:pt x="135" y="48"/>
                </a:cubicBezTo>
                <a:cubicBezTo>
                  <a:pt x="135" y="49"/>
                  <a:pt x="135" y="49"/>
                  <a:pt x="135" y="50"/>
                </a:cubicBezTo>
                <a:cubicBezTo>
                  <a:pt x="136" y="49"/>
                  <a:pt x="136" y="49"/>
                  <a:pt x="137" y="48"/>
                </a:cubicBezTo>
                <a:cubicBezTo>
                  <a:pt x="137" y="50"/>
                  <a:pt x="137" y="50"/>
                  <a:pt x="138" y="50"/>
                </a:cubicBezTo>
                <a:cubicBezTo>
                  <a:pt x="139" y="47"/>
                  <a:pt x="141" y="53"/>
                  <a:pt x="142" y="50"/>
                </a:cubicBezTo>
                <a:cubicBezTo>
                  <a:pt x="142" y="50"/>
                  <a:pt x="142" y="51"/>
                  <a:pt x="142" y="52"/>
                </a:cubicBezTo>
                <a:cubicBezTo>
                  <a:pt x="142" y="51"/>
                  <a:pt x="142" y="51"/>
                  <a:pt x="142" y="50"/>
                </a:cubicBezTo>
                <a:cubicBezTo>
                  <a:pt x="142" y="53"/>
                  <a:pt x="143" y="49"/>
                  <a:pt x="143" y="52"/>
                </a:cubicBezTo>
                <a:cubicBezTo>
                  <a:pt x="144" y="49"/>
                  <a:pt x="144" y="51"/>
                  <a:pt x="144" y="48"/>
                </a:cubicBezTo>
                <a:cubicBezTo>
                  <a:pt x="144" y="48"/>
                  <a:pt x="144" y="49"/>
                  <a:pt x="145" y="48"/>
                </a:cubicBezTo>
                <a:cubicBezTo>
                  <a:pt x="145" y="50"/>
                  <a:pt x="144" y="50"/>
                  <a:pt x="144" y="51"/>
                </a:cubicBezTo>
                <a:cubicBezTo>
                  <a:pt x="145" y="48"/>
                  <a:pt x="144" y="52"/>
                  <a:pt x="145" y="50"/>
                </a:cubicBezTo>
                <a:cubicBezTo>
                  <a:pt x="144" y="50"/>
                  <a:pt x="145" y="47"/>
                  <a:pt x="145" y="48"/>
                </a:cubicBezTo>
                <a:cubicBezTo>
                  <a:pt x="145" y="51"/>
                  <a:pt x="145" y="48"/>
                  <a:pt x="146" y="48"/>
                </a:cubicBezTo>
                <a:cubicBezTo>
                  <a:pt x="145" y="49"/>
                  <a:pt x="146" y="49"/>
                  <a:pt x="145" y="51"/>
                </a:cubicBezTo>
                <a:cubicBezTo>
                  <a:pt x="146" y="50"/>
                  <a:pt x="146" y="51"/>
                  <a:pt x="146" y="50"/>
                </a:cubicBezTo>
                <a:cubicBezTo>
                  <a:pt x="146" y="51"/>
                  <a:pt x="146" y="52"/>
                  <a:pt x="146" y="52"/>
                </a:cubicBezTo>
                <a:cubicBezTo>
                  <a:pt x="146" y="51"/>
                  <a:pt x="146" y="52"/>
                  <a:pt x="146" y="52"/>
                </a:cubicBezTo>
                <a:cubicBezTo>
                  <a:pt x="147" y="49"/>
                  <a:pt x="147" y="49"/>
                  <a:pt x="148" y="48"/>
                </a:cubicBezTo>
                <a:cubicBezTo>
                  <a:pt x="148" y="49"/>
                  <a:pt x="148" y="49"/>
                  <a:pt x="148" y="49"/>
                </a:cubicBezTo>
                <a:cubicBezTo>
                  <a:pt x="148" y="49"/>
                  <a:pt x="148" y="49"/>
                  <a:pt x="148" y="49"/>
                </a:cubicBezTo>
                <a:cubicBezTo>
                  <a:pt x="148" y="51"/>
                  <a:pt x="148" y="51"/>
                  <a:pt x="148" y="51"/>
                </a:cubicBezTo>
                <a:cubicBezTo>
                  <a:pt x="148" y="49"/>
                  <a:pt x="147" y="50"/>
                  <a:pt x="147" y="51"/>
                </a:cubicBezTo>
                <a:cubicBezTo>
                  <a:pt x="147" y="51"/>
                  <a:pt x="147" y="52"/>
                  <a:pt x="147" y="52"/>
                </a:cubicBezTo>
                <a:cubicBezTo>
                  <a:pt x="147" y="52"/>
                  <a:pt x="147" y="53"/>
                  <a:pt x="147" y="51"/>
                </a:cubicBezTo>
                <a:cubicBezTo>
                  <a:pt x="148" y="50"/>
                  <a:pt x="147" y="53"/>
                  <a:pt x="148" y="53"/>
                </a:cubicBezTo>
                <a:cubicBezTo>
                  <a:pt x="148" y="52"/>
                  <a:pt x="149" y="49"/>
                  <a:pt x="149" y="49"/>
                </a:cubicBezTo>
                <a:cubicBezTo>
                  <a:pt x="149" y="50"/>
                  <a:pt x="150" y="50"/>
                  <a:pt x="150" y="49"/>
                </a:cubicBezTo>
                <a:cubicBezTo>
                  <a:pt x="150" y="49"/>
                  <a:pt x="150" y="49"/>
                  <a:pt x="150" y="49"/>
                </a:cubicBezTo>
                <a:cubicBezTo>
                  <a:pt x="149" y="51"/>
                  <a:pt x="150" y="51"/>
                  <a:pt x="150" y="52"/>
                </a:cubicBezTo>
                <a:cubicBezTo>
                  <a:pt x="150" y="51"/>
                  <a:pt x="149" y="54"/>
                  <a:pt x="149" y="51"/>
                </a:cubicBezTo>
                <a:cubicBezTo>
                  <a:pt x="149" y="53"/>
                  <a:pt x="148" y="52"/>
                  <a:pt x="148" y="53"/>
                </a:cubicBezTo>
                <a:cubicBezTo>
                  <a:pt x="148" y="53"/>
                  <a:pt x="148" y="53"/>
                  <a:pt x="148" y="54"/>
                </a:cubicBezTo>
                <a:cubicBezTo>
                  <a:pt x="148" y="54"/>
                  <a:pt x="148" y="54"/>
                  <a:pt x="148" y="55"/>
                </a:cubicBezTo>
                <a:cubicBezTo>
                  <a:pt x="148" y="55"/>
                  <a:pt x="149" y="53"/>
                  <a:pt x="150" y="52"/>
                </a:cubicBezTo>
                <a:cubicBezTo>
                  <a:pt x="149" y="55"/>
                  <a:pt x="151" y="54"/>
                  <a:pt x="151" y="54"/>
                </a:cubicBezTo>
                <a:cubicBezTo>
                  <a:pt x="151" y="53"/>
                  <a:pt x="152" y="52"/>
                  <a:pt x="152" y="51"/>
                </a:cubicBezTo>
                <a:cubicBezTo>
                  <a:pt x="151" y="53"/>
                  <a:pt x="152" y="50"/>
                  <a:pt x="151" y="50"/>
                </a:cubicBezTo>
                <a:cubicBezTo>
                  <a:pt x="155" y="50"/>
                  <a:pt x="157" y="52"/>
                  <a:pt x="161" y="52"/>
                </a:cubicBezTo>
                <a:cubicBezTo>
                  <a:pt x="161" y="55"/>
                  <a:pt x="160" y="58"/>
                  <a:pt x="161" y="59"/>
                </a:cubicBezTo>
                <a:cubicBezTo>
                  <a:pt x="164" y="57"/>
                  <a:pt x="165" y="59"/>
                  <a:pt x="167" y="56"/>
                </a:cubicBezTo>
                <a:cubicBezTo>
                  <a:pt x="167" y="57"/>
                  <a:pt x="167" y="58"/>
                  <a:pt x="167" y="58"/>
                </a:cubicBezTo>
                <a:cubicBezTo>
                  <a:pt x="167" y="57"/>
                  <a:pt x="167" y="58"/>
                  <a:pt x="167" y="58"/>
                </a:cubicBezTo>
                <a:cubicBezTo>
                  <a:pt x="167" y="55"/>
                  <a:pt x="168" y="59"/>
                  <a:pt x="168" y="58"/>
                </a:cubicBezTo>
                <a:cubicBezTo>
                  <a:pt x="168" y="58"/>
                  <a:pt x="168" y="57"/>
                  <a:pt x="168" y="56"/>
                </a:cubicBezTo>
                <a:cubicBezTo>
                  <a:pt x="169" y="56"/>
                  <a:pt x="169" y="56"/>
                  <a:pt x="169" y="56"/>
                </a:cubicBezTo>
                <a:cubicBezTo>
                  <a:pt x="169" y="58"/>
                  <a:pt x="169" y="57"/>
                  <a:pt x="169" y="56"/>
                </a:cubicBezTo>
                <a:cubicBezTo>
                  <a:pt x="169" y="57"/>
                  <a:pt x="169" y="58"/>
                  <a:pt x="169" y="58"/>
                </a:cubicBezTo>
                <a:cubicBezTo>
                  <a:pt x="170" y="55"/>
                  <a:pt x="169" y="56"/>
                  <a:pt x="169" y="55"/>
                </a:cubicBezTo>
                <a:cubicBezTo>
                  <a:pt x="170" y="55"/>
                  <a:pt x="170" y="54"/>
                  <a:pt x="171" y="53"/>
                </a:cubicBezTo>
                <a:cubicBezTo>
                  <a:pt x="171" y="54"/>
                  <a:pt x="170" y="54"/>
                  <a:pt x="170" y="55"/>
                </a:cubicBezTo>
                <a:cubicBezTo>
                  <a:pt x="171" y="55"/>
                  <a:pt x="171" y="53"/>
                  <a:pt x="171" y="53"/>
                </a:cubicBezTo>
                <a:cubicBezTo>
                  <a:pt x="171" y="55"/>
                  <a:pt x="172" y="55"/>
                  <a:pt x="172" y="56"/>
                </a:cubicBezTo>
                <a:cubicBezTo>
                  <a:pt x="171" y="55"/>
                  <a:pt x="171" y="57"/>
                  <a:pt x="171" y="58"/>
                </a:cubicBezTo>
                <a:cubicBezTo>
                  <a:pt x="171" y="58"/>
                  <a:pt x="172" y="60"/>
                  <a:pt x="172" y="59"/>
                </a:cubicBezTo>
                <a:cubicBezTo>
                  <a:pt x="172" y="58"/>
                  <a:pt x="172" y="56"/>
                  <a:pt x="172" y="54"/>
                </a:cubicBezTo>
                <a:cubicBezTo>
                  <a:pt x="173" y="56"/>
                  <a:pt x="172" y="55"/>
                  <a:pt x="172" y="57"/>
                </a:cubicBezTo>
                <a:cubicBezTo>
                  <a:pt x="172" y="58"/>
                  <a:pt x="173" y="58"/>
                  <a:pt x="173" y="60"/>
                </a:cubicBezTo>
                <a:cubicBezTo>
                  <a:pt x="173" y="56"/>
                  <a:pt x="173" y="59"/>
                  <a:pt x="174" y="58"/>
                </a:cubicBezTo>
                <a:cubicBezTo>
                  <a:pt x="173" y="57"/>
                  <a:pt x="173" y="56"/>
                  <a:pt x="174" y="55"/>
                </a:cubicBezTo>
                <a:cubicBezTo>
                  <a:pt x="173" y="58"/>
                  <a:pt x="174" y="58"/>
                  <a:pt x="174" y="58"/>
                </a:cubicBezTo>
                <a:cubicBezTo>
                  <a:pt x="174" y="60"/>
                  <a:pt x="174" y="60"/>
                  <a:pt x="173" y="62"/>
                </a:cubicBezTo>
                <a:cubicBezTo>
                  <a:pt x="174" y="62"/>
                  <a:pt x="174" y="62"/>
                  <a:pt x="175" y="60"/>
                </a:cubicBezTo>
                <a:cubicBezTo>
                  <a:pt x="174" y="60"/>
                  <a:pt x="174" y="61"/>
                  <a:pt x="174" y="60"/>
                </a:cubicBezTo>
                <a:cubicBezTo>
                  <a:pt x="175" y="59"/>
                  <a:pt x="175" y="61"/>
                  <a:pt x="174" y="62"/>
                </a:cubicBezTo>
                <a:cubicBezTo>
                  <a:pt x="175" y="62"/>
                  <a:pt x="175" y="62"/>
                  <a:pt x="175" y="62"/>
                </a:cubicBezTo>
                <a:cubicBezTo>
                  <a:pt x="175" y="59"/>
                  <a:pt x="176" y="62"/>
                  <a:pt x="177" y="60"/>
                </a:cubicBezTo>
                <a:cubicBezTo>
                  <a:pt x="176" y="63"/>
                  <a:pt x="177" y="60"/>
                  <a:pt x="177" y="60"/>
                </a:cubicBezTo>
                <a:cubicBezTo>
                  <a:pt x="177" y="61"/>
                  <a:pt x="177" y="61"/>
                  <a:pt x="177" y="63"/>
                </a:cubicBezTo>
                <a:cubicBezTo>
                  <a:pt x="177" y="62"/>
                  <a:pt x="178" y="62"/>
                  <a:pt x="178" y="61"/>
                </a:cubicBezTo>
                <a:cubicBezTo>
                  <a:pt x="178" y="59"/>
                  <a:pt x="178" y="62"/>
                  <a:pt x="178" y="60"/>
                </a:cubicBezTo>
                <a:cubicBezTo>
                  <a:pt x="178" y="59"/>
                  <a:pt x="178" y="60"/>
                  <a:pt x="179" y="60"/>
                </a:cubicBezTo>
                <a:cubicBezTo>
                  <a:pt x="179" y="61"/>
                  <a:pt x="178" y="64"/>
                  <a:pt x="178" y="62"/>
                </a:cubicBezTo>
                <a:cubicBezTo>
                  <a:pt x="179" y="62"/>
                  <a:pt x="178" y="59"/>
                  <a:pt x="179" y="59"/>
                </a:cubicBezTo>
                <a:cubicBezTo>
                  <a:pt x="179" y="60"/>
                  <a:pt x="179" y="60"/>
                  <a:pt x="179" y="61"/>
                </a:cubicBezTo>
                <a:cubicBezTo>
                  <a:pt x="179" y="61"/>
                  <a:pt x="179" y="61"/>
                  <a:pt x="179" y="62"/>
                </a:cubicBezTo>
                <a:cubicBezTo>
                  <a:pt x="180" y="62"/>
                  <a:pt x="180" y="60"/>
                  <a:pt x="180" y="62"/>
                </a:cubicBezTo>
                <a:cubicBezTo>
                  <a:pt x="181" y="61"/>
                  <a:pt x="181" y="57"/>
                  <a:pt x="181" y="57"/>
                </a:cubicBezTo>
                <a:cubicBezTo>
                  <a:pt x="182" y="57"/>
                  <a:pt x="182" y="58"/>
                  <a:pt x="182" y="59"/>
                </a:cubicBezTo>
                <a:cubicBezTo>
                  <a:pt x="181" y="60"/>
                  <a:pt x="181" y="57"/>
                  <a:pt x="181" y="59"/>
                </a:cubicBezTo>
                <a:cubicBezTo>
                  <a:pt x="181" y="59"/>
                  <a:pt x="181" y="60"/>
                  <a:pt x="181" y="60"/>
                </a:cubicBezTo>
                <a:cubicBezTo>
                  <a:pt x="181" y="60"/>
                  <a:pt x="181" y="60"/>
                  <a:pt x="182" y="61"/>
                </a:cubicBezTo>
                <a:cubicBezTo>
                  <a:pt x="182" y="60"/>
                  <a:pt x="182" y="60"/>
                  <a:pt x="182" y="59"/>
                </a:cubicBezTo>
                <a:cubicBezTo>
                  <a:pt x="182" y="60"/>
                  <a:pt x="182" y="61"/>
                  <a:pt x="182" y="61"/>
                </a:cubicBezTo>
                <a:cubicBezTo>
                  <a:pt x="183" y="61"/>
                  <a:pt x="183" y="60"/>
                  <a:pt x="183" y="62"/>
                </a:cubicBezTo>
                <a:cubicBezTo>
                  <a:pt x="184" y="60"/>
                  <a:pt x="185" y="63"/>
                  <a:pt x="186" y="59"/>
                </a:cubicBezTo>
                <a:cubicBezTo>
                  <a:pt x="186" y="59"/>
                  <a:pt x="186" y="59"/>
                  <a:pt x="186" y="58"/>
                </a:cubicBezTo>
                <a:cubicBezTo>
                  <a:pt x="186" y="58"/>
                  <a:pt x="186" y="57"/>
                  <a:pt x="186" y="57"/>
                </a:cubicBezTo>
                <a:cubicBezTo>
                  <a:pt x="187" y="57"/>
                  <a:pt x="186" y="60"/>
                  <a:pt x="186" y="60"/>
                </a:cubicBezTo>
                <a:cubicBezTo>
                  <a:pt x="187" y="57"/>
                  <a:pt x="187" y="59"/>
                  <a:pt x="187" y="60"/>
                </a:cubicBezTo>
                <a:cubicBezTo>
                  <a:pt x="187" y="59"/>
                  <a:pt x="188" y="59"/>
                  <a:pt x="188" y="58"/>
                </a:cubicBezTo>
                <a:cubicBezTo>
                  <a:pt x="189" y="60"/>
                  <a:pt x="190" y="59"/>
                  <a:pt x="189" y="64"/>
                </a:cubicBezTo>
                <a:cubicBezTo>
                  <a:pt x="191" y="64"/>
                  <a:pt x="192" y="60"/>
                  <a:pt x="193" y="63"/>
                </a:cubicBezTo>
                <a:cubicBezTo>
                  <a:pt x="194" y="60"/>
                  <a:pt x="194" y="63"/>
                  <a:pt x="194" y="63"/>
                </a:cubicBezTo>
                <a:cubicBezTo>
                  <a:pt x="194" y="62"/>
                  <a:pt x="194" y="61"/>
                  <a:pt x="194" y="61"/>
                </a:cubicBezTo>
                <a:cubicBezTo>
                  <a:pt x="194" y="62"/>
                  <a:pt x="195" y="62"/>
                  <a:pt x="195" y="63"/>
                </a:cubicBezTo>
                <a:cubicBezTo>
                  <a:pt x="195" y="62"/>
                  <a:pt x="198" y="61"/>
                  <a:pt x="198" y="62"/>
                </a:cubicBezTo>
                <a:cubicBezTo>
                  <a:pt x="198" y="62"/>
                  <a:pt x="198" y="61"/>
                  <a:pt x="199" y="61"/>
                </a:cubicBezTo>
                <a:cubicBezTo>
                  <a:pt x="199" y="63"/>
                  <a:pt x="201" y="59"/>
                  <a:pt x="201" y="63"/>
                </a:cubicBezTo>
                <a:cubicBezTo>
                  <a:pt x="202" y="60"/>
                  <a:pt x="202" y="59"/>
                  <a:pt x="204" y="59"/>
                </a:cubicBezTo>
                <a:cubicBezTo>
                  <a:pt x="203" y="61"/>
                  <a:pt x="204" y="59"/>
                  <a:pt x="203" y="62"/>
                </a:cubicBezTo>
                <a:cubicBezTo>
                  <a:pt x="204" y="61"/>
                  <a:pt x="205" y="62"/>
                  <a:pt x="206" y="61"/>
                </a:cubicBezTo>
                <a:cubicBezTo>
                  <a:pt x="206" y="62"/>
                  <a:pt x="205" y="63"/>
                  <a:pt x="206" y="63"/>
                </a:cubicBezTo>
                <a:cubicBezTo>
                  <a:pt x="207" y="59"/>
                  <a:pt x="209" y="65"/>
                  <a:pt x="210" y="60"/>
                </a:cubicBezTo>
                <a:cubicBezTo>
                  <a:pt x="211" y="60"/>
                  <a:pt x="210" y="62"/>
                  <a:pt x="210" y="62"/>
                </a:cubicBezTo>
                <a:cubicBezTo>
                  <a:pt x="210" y="62"/>
                  <a:pt x="211" y="61"/>
                  <a:pt x="211" y="61"/>
                </a:cubicBezTo>
                <a:cubicBezTo>
                  <a:pt x="212" y="59"/>
                  <a:pt x="211" y="59"/>
                  <a:pt x="212" y="57"/>
                </a:cubicBezTo>
                <a:cubicBezTo>
                  <a:pt x="212" y="58"/>
                  <a:pt x="212" y="59"/>
                  <a:pt x="212" y="59"/>
                </a:cubicBezTo>
                <a:cubicBezTo>
                  <a:pt x="212" y="57"/>
                  <a:pt x="212" y="57"/>
                  <a:pt x="212" y="56"/>
                </a:cubicBezTo>
                <a:cubicBezTo>
                  <a:pt x="211" y="59"/>
                  <a:pt x="213" y="54"/>
                  <a:pt x="212" y="55"/>
                </a:cubicBezTo>
                <a:cubicBezTo>
                  <a:pt x="212" y="56"/>
                  <a:pt x="211" y="54"/>
                  <a:pt x="211" y="55"/>
                </a:cubicBezTo>
                <a:cubicBezTo>
                  <a:pt x="210" y="56"/>
                  <a:pt x="211" y="56"/>
                  <a:pt x="210" y="57"/>
                </a:cubicBezTo>
                <a:cubicBezTo>
                  <a:pt x="210" y="56"/>
                  <a:pt x="210" y="55"/>
                  <a:pt x="210" y="55"/>
                </a:cubicBezTo>
                <a:cubicBezTo>
                  <a:pt x="209" y="55"/>
                  <a:pt x="209" y="56"/>
                  <a:pt x="208" y="57"/>
                </a:cubicBezTo>
                <a:cubicBezTo>
                  <a:pt x="209" y="54"/>
                  <a:pt x="207" y="54"/>
                  <a:pt x="207" y="57"/>
                </a:cubicBezTo>
                <a:cubicBezTo>
                  <a:pt x="206" y="56"/>
                  <a:pt x="207" y="56"/>
                  <a:pt x="206" y="56"/>
                </a:cubicBezTo>
                <a:cubicBezTo>
                  <a:pt x="206" y="54"/>
                  <a:pt x="206" y="54"/>
                  <a:pt x="206" y="54"/>
                </a:cubicBezTo>
                <a:cubicBezTo>
                  <a:pt x="206" y="54"/>
                  <a:pt x="204" y="53"/>
                  <a:pt x="202" y="52"/>
                </a:cubicBezTo>
                <a:cubicBezTo>
                  <a:pt x="201" y="52"/>
                  <a:pt x="201" y="52"/>
                  <a:pt x="200" y="52"/>
                </a:cubicBezTo>
                <a:cubicBezTo>
                  <a:pt x="199" y="52"/>
                  <a:pt x="198" y="53"/>
                  <a:pt x="198" y="54"/>
                </a:cubicBezTo>
                <a:cubicBezTo>
                  <a:pt x="198" y="51"/>
                  <a:pt x="195" y="52"/>
                  <a:pt x="194" y="54"/>
                </a:cubicBezTo>
                <a:cubicBezTo>
                  <a:pt x="192" y="52"/>
                  <a:pt x="189" y="53"/>
                  <a:pt x="187" y="52"/>
                </a:cubicBezTo>
                <a:cubicBezTo>
                  <a:pt x="187" y="52"/>
                  <a:pt x="187" y="52"/>
                  <a:pt x="187" y="52"/>
                </a:cubicBezTo>
                <a:cubicBezTo>
                  <a:pt x="186" y="50"/>
                  <a:pt x="186" y="52"/>
                  <a:pt x="185" y="51"/>
                </a:cubicBezTo>
                <a:cubicBezTo>
                  <a:pt x="186" y="50"/>
                  <a:pt x="186" y="51"/>
                  <a:pt x="186" y="50"/>
                </a:cubicBezTo>
                <a:cubicBezTo>
                  <a:pt x="186" y="50"/>
                  <a:pt x="184" y="48"/>
                  <a:pt x="185" y="51"/>
                </a:cubicBezTo>
                <a:cubicBezTo>
                  <a:pt x="184" y="49"/>
                  <a:pt x="183" y="49"/>
                  <a:pt x="182" y="50"/>
                </a:cubicBezTo>
                <a:cubicBezTo>
                  <a:pt x="182" y="49"/>
                  <a:pt x="182" y="49"/>
                  <a:pt x="182" y="48"/>
                </a:cubicBezTo>
                <a:cubicBezTo>
                  <a:pt x="182" y="48"/>
                  <a:pt x="182" y="49"/>
                  <a:pt x="181" y="49"/>
                </a:cubicBezTo>
                <a:cubicBezTo>
                  <a:pt x="181" y="47"/>
                  <a:pt x="180" y="49"/>
                  <a:pt x="179" y="47"/>
                </a:cubicBezTo>
                <a:cubicBezTo>
                  <a:pt x="179" y="48"/>
                  <a:pt x="179" y="49"/>
                  <a:pt x="179" y="49"/>
                </a:cubicBezTo>
                <a:cubicBezTo>
                  <a:pt x="179" y="49"/>
                  <a:pt x="179" y="47"/>
                  <a:pt x="179" y="47"/>
                </a:cubicBezTo>
                <a:cubicBezTo>
                  <a:pt x="175" y="49"/>
                  <a:pt x="173" y="44"/>
                  <a:pt x="171" y="48"/>
                </a:cubicBezTo>
                <a:cubicBezTo>
                  <a:pt x="170" y="44"/>
                  <a:pt x="166" y="50"/>
                  <a:pt x="165" y="45"/>
                </a:cubicBezTo>
                <a:cubicBezTo>
                  <a:pt x="165" y="48"/>
                  <a:pt x="163" y="44"/>
                  <a:pt x="163" y="48"/>
                </a:cubicBezTo>
                <a:cubicBezTo>
                  <a:pt x="163" y="48"/>
                  <a:pt x="162" y="45"/>
                  <a:pt x="162" y="47"/>
                </a:cubicBezTo>
                <a:cubicBezTo>
                  <a:pt x="162" y="46"/>
                  <a:pt x="162" y="46"/>
                  <a:pt x="162" y="45"/>
                </a:cubicBezTo>
                <a:cubicBezTo>
                  <a:pt x="162" y="45"/>
                  <a:pt x="162" y="45"/>
                  <a:pt x="162" y="44"/>
                </a:cubicBezTo>
                <a:cubicBezTo>
                  <a:pt x="162" y="44"/>
                  <a:pt x="162" y="44"/>
                  <a:pt x="162" y="44"/>
                </a:cubicBezTo>
                <a:cubicBezTo>
                  <a:pt x="162" y="44"/>
                  <a:pt x="162" y="44"/>
                  <a:pt x="162" y="44"/>
                </a:cubicBezTo>
                <a:cubicBezTo>
                  <a:pt x="161" y="44"/>
                  <a:pt x="162" y="46"/>
                  <a:pt x="161" y="46"/>
                </a:cubicBezTo>
                <a:cubicBezTo>
                  <a:pt x="162" y="45"/>
                  <a:pt x="161" y="47"/>
                  <a:pt x="161" y="47"/>
                </a:cubicBezTo>
                <a:cubicBezTo>
                  <a:pt x="162" y="44"/>
                  <a:pt x="160" y="46"/>
                  <a:pt x="160" y="45"/>
                </a:cubicBezTo>
                <a:cubicBezTo>
                  <a:pt x="160" y="46"/>
                  <a:pt x="160" y="46"/>
                  <a:pt x="160" y="47"/>
                </a:cubicBezTo>
                <a:cubicBezTo>
                  <a:pt x="159" y="47"/>
                  <a:pt x="159" y="44"/>
                  <a:pt x="158" y="46"/>
                </a:cubicBezTo>
                <a:cubicBezTo>
                  <a:pt x="158" y="43"/>
                  <a:pt x="158" y="44"/>
                  <a:pt x="156" y="46"/>
                </a:cubicBezTo>
                <a:cubicBezTo>
                  <a:pt x="156" y="45"/>
                  <a:pt x="157" y="44"/>
                  <a:pt x="157" y="44"/>
                </a:cubicBezTo>
                <a:cubicBezTo>
                  <a:pt x="156" y="46"/>
                  <a:pt x="155" y="42"/>
                  <a:pt x="155" y="43"/>
                </a:cubicBezTo>
                <a:cubicBezTo>
                  <a:pt x="155" y="43"/>
                  <a:pt x="155" y="44"/>
                  <a:pt x="155" y="45"/>
                </a:cubicBezTo>
                <a:cubicBezTo>
                  <a:pt x="155" y="43"/>
                  <a:pt x="154" y="45"/>
                  <a:pt x="154" y="45"/>
                </a:cubicBezTo>
                <a:cubicBezTo>
                  <a:pt x="154" y="44"/>
                  <a:pt x="154" y="44"/>
                  <a:pt x="154" y="42"/>
                </a:cubicBezTo>
                <a:cubicBezTo>
                  <a:pt x="154" y="41"/>
                  <a:pt x="153" y="47"/>
                  <a:pt x="153" y="43"/>
                </a:cubicBezTo>
                <a:cubicBezTo>
                  <a:pt x="153" y="43"/>
                  <a:pt x="153" y="44"/>
                  <a:pt x="153" y="44"/>
                </a:cubicBezTo>
                <a:cubicBezTo>
                  <a:pt x="152" y="45"/>
                  <a:pt x="152" y="47"/>
                  <a:pt x="152" y="47"/>
                </a:cubicBezTo>
                <a:cubicBezTo>
                  <a:pt x="152" y="46"/>
                  <a:pt x="152" y="47"/>
                  <a:pt x="152" y="46"/>
                </a:cubicBezTo>
                <a:cubicBezTo>
                  <a:pt x="152" y="44"/>
                  <a:pt x="152" y="44"/>
                  <a:pt x="152" y="43"/>
                </a:cubicBezTo>
                <a:cubicBezTo>
                  <a:pt x="152" y="44"/>
                  <a:pt x="152" y="45"/>
                  <a:pt x="152" y="45"/>
                </a:cubicBezTo>
                <a:cubicBezTo>
                  <a:pt x="152" y="42"/>
                  <a:pt x="151" y="42"/>
                  <a:pt x="151" y="41"/>
                </a:cubicBezTo>
                <a:cubicBezTo>
                  <a:pt x="151" y="42"/>
                  <a:pt x="151" y="44"/>
                  <a:pt x="151" y="45"/>
                </a:cubicBezTo>
                <a:cubicBezTo>
                  <a:pt x="151" y="44"/>
                  <a:pt x="150" y="44"/>
                  <a:pt x="151" y="43"/>
                </a:cubicBezTo>
                <a:cubicBezTo>
                  <a:pt x="150" y="43"/>
                  <a:pt x="150" y="42"/>
                  <a:pt x="149" y="44"/>
                </a:cubicBezTo>
                <a:cubicBezTo>
                  <a:pt x="149" y="41"/>
                  <a:pt x="148" y="44"/>
                  <a:pt x="148" y="42"/>
                </a:cubicBezTo>
                <a:cubicBezTo>
                  <a:pt x="148" y="44"/>
                  <a:pt x="148" y="40"/>
                  <a:pt x="147" y="43"/>
                </a:cubicBezTo>
                <a:cubicBezTo>
                  <a:pt x="147" y="42"/>
                  <a:pt x="147" y="42"/>
                  <a:pt x="147" y="41"/>
                </a:cubicBezTo>
                <a:cubicBezTo>
                  <a:pt x="147" y="42"/>
                  <a:pt x="147" y="43"/>
                  <a:pt x="147" y="43"/>
                </a:cubicBezTo>
                <a:cubicBezTo>
                  <a:pt x="147" y="41"/>
                  <a:pt x="147" y="41"/>
                  <a:pt x="147" y="41"/>
                </a:cubicBezTo>
                <a:cubicBezTo>
                  <a:pt x="147" y="41"/>
                  <a:pt x="147" y="41"/>
                  <a:pt x="146" y="41"/>
                </a:cubicBezTo>
                <a:cubicBezTo>
                  <a:pt x="145" y="45"/>
                  <a:pt x="145" y="40"/>
                  <a:pt x="145" y="40"/>
                </a:cubicBezTo>
                <a:cubicBezTo>
                  <a:pt x="145" y="41"/>
                  <a:pt x="144" y="42"/>
                  <a:pt x="144" y="42"/>
                </a:cubicBezTo>
                <a:cubicBezTo>
                  <a:pt x="145" y="40"/>
                  <a:pt x="144" y="41"/>
                  <a:pt x="144" y="42"/>
                </a:cubicBezTo>
                <a:cubicBezTo>
                  <a:pt x="144" y="41"/>
                  <a:pt x="143" y="41"/>
                  <a:pt x="143" y="40"/>
                </a:cubicBezTo>
                <a:cubicBezTo>
                  <a:pt x="141" y="43"/>
                  <a:pt x="140" y="40"/>
                  <a:pt x="139" y="42"/>
                </a:cubicBezTo>
                <a:cubicBezTo>
                  <a:pt x="139" y="42"/>
                  <a:pt x="139" y="41"/>
                  <a:pt x="139" y="41"/>
                </a:cubicBezTo>
                <a:cubicBezTo>
                  <a:pt x="138" y="41"/>
                  <a:pt x="138" y="40"/>
                  <a:pt x="137" y="42"/>
                </a:cubicBezTo>
                <a:cubicBezTo>
                  <a:pt x="138" y="38"/>
                  <a:pt x="135" y="44"/>
                  <a:pt x="136" y="41"/>
                </a:cubicBezTo>
                <a:cubicBezTo>
                  <a:pt x="136" y="40"/>
                  <a:pt x="136" y="44"/>
                  <a:pt x="135" y="43"/>
                </a:cubicBezTo>
                <a:cubicBezTo>
                  <a:pt x="135" y="42"/>
                  <a:pt x="135" y="42"/>
                  <a:pt x="136" y="41"/>
                </a:cubicBezTo>
                <a:cubicBezTo>
                  <a:pt x="133" y="40"/>
                  <a:pt x="132" y="42"/>
                  <a:pt x="131" y="40"/>
                </a:cubicBezTo>
                <a:cubicBezTo>
                  <a:pt x="131" y="42"/>
                  <a:pt x="130" y="40"/>
                  <a:pt x="129" y="42"/>
                </a:cubicBezTo>
                <a:cubicBezTo>
                  <a:pt x="129" y="41"/>
                  <a:pt x="129" y="40"/>
                  <a:pt x="129" y="40"/>
                </a:cubicBezTo>
                <a:cubicBezTo>
                  <a:pt x="128" y="42"/>
                  <a:pt x="128" y="43"/>
                  <a:pt x="127" y="44"/>
                </a:cubicBezTo>
                <a:cubicBezTo>
                  <a:pt x="127" y="42"/>
                  <a:pt x="128" y="42"/>
                  <a:pt x="128" y="40"/>
                </a:cubicBezTo>
                <a:cubicBezTo>
                  <a:pt x="127" y="40"/>
                  <a:pt x="128" y="40"/>
                  <a:pt x="127" y="38"/>
                </a:cubicBezTo>
                <a:cubicBezTo>
                  <a:pt x="127" y="39"/>
                  <a:pt x="127" y="39"/>
                  <a:pt x="127" y="39"/>
                </a:cubicBezTo>
                <a:cubicBezTo>
                  <a:pt x="126" y="40"/>
                  <a:pt x="127" y="41"/>
                  <a:pt x="126" y="41"/>
                </a:cubicBezTo>
                <a:cubicBezTo>
                  <a:pt x="127" y="39"/>
                  <a:pt x="125" y="43"/>
                  <a:pt x="126" y="40"/>
                </a:cubicBezTo>
                <a:cubicBezTo>
                  <a:pt x="126" y="40"/>
                  <a:pt x="126" y="39"/>
                  <a:pt x="126" y="39"/>
                </a:cubicBezTo>
                <a:cubicBezTo>
                  <a:pt x="126" y="40"/>
                  <a:pt x="126" y="39"/>
                  <a:pt x="126" y="39"/>
                </a:cubicBezTo>
                <a:cubicBezTo>
                  <a:pt x="125" y="40"/>
                  <a:pt x="126" y="41"/>
                  <a:pt x="125" y="41"/>
                </a:cubicBezTo>
                <a:cubicBezTo>
                  <a:pt x="125" y="40"/>
                  <a:pt x="125" y="41"/>
                  <a:pt x="125" y="39"/>
                </a:cubicBezTo>
                <a:cubicBezTo>
                  <a:pt x="125" y="38"/>
                  <a:pt x="124" y="39"/>
                  <a:pt x="124" y="41"/>
                </a:cubicBezTo>
                <a:cubicBezTo>
                  <a:pt x="124" y="40"/>
                  <a:pt x="124" y="39"/>
                  <a:pt x="124" y="39"/>
                </a:cubicBezTo>
                <a:cubicBezTo>
                  <a:pt x="123" y="38"/>
                  <a:pt x="121" y="41"/>
                  <a:pt x="122" y="38"/>
                </a:cubicBezTo>
                <a:cubicBezTo>
                  <a:pt x="121" y="38"/>
                  <a:pt x="121" y="40"/>
                  <a:pt x="121" y="40"/>
                </a:cubicBezTo>
                <a:cubicBezTo>
                  <a:pt x="121" y="39"/>
                  <a:pt x="119" y="37"/>
                  <a:pt x="119" y="40"/>
                </a:cubicBezTo>
                <a:cubicBezTo>
                  <a:pt x="118" y="41"/>
                  <a:pt x="119" y="37"/>
                  <a:pt x="118" y="39"/>
                </a:cubicBezTo>
                <a:cubicBezTo>
                  <a:pt x="118" y="39"/>
                  <a:pt x="118" y="40"/>
                  <a:pt x="118" y="41"/>
                </a:cubicBezTo>
                <a:cubicBezTo>
                  <a:pt x="118" y="41"/>
                  <a:pt x="117" y="43"/>
                  <a:pt x="117" y="42"/>
                </a:cubicBezTo>
                <a:cubicBezTo>
                  <a:pt x="118" y="41"/>
                  <a:pt x="118" y="39"/>
                  <a:pt x="118" y="38"/>
                </a:cubicBezTo>
                <a:cubicBezTo>
                  <a:pt x="117" y="39"/>
                  <a:pt x="117" y="38"/>
                  <a:pt x="116" y="40"/>
                </a:cubicBezTo>
                <a:cubicBezTo>
                  <a:pt x="115" y="39"/>
                  <a:pt x="115" y="38"/>
                  <a:pt x="114" y="37"/>
                </a:cubicBezTo>
                <a:cubicBezTo>
                  <a:pt x="114" y="38"/>
                  <a:pt x="114" y="39"/>
                  <a:pt x="114" y="39"/>
                </a:cubicBezTo>
                <a:cubicBezTo>
                  <a:pt x="113" y="40"/>
                  <a:pt x="114" y="38"/>
                  <a:pt x="114" y="37"/>
                </a:cubicBezTo>
                <a:cubicBezTo>
                  <a:pt x="113" y="37"/>
                  <a:pt x="113" y="37"/>
                  <a:pt x="113" y="37"/>
                </a:cubicBezTo>
                <a:cubicBezTo>
                  <a:pt x="112" y="40"/>
                  <a:pt x="113" y="37"/>
                  <a:pt x="113" y="38"/>
                </a:cubicBezTo>
                <a:cubicBezTo>
                  <a:pt x="112" y="39"/>
                  <a:pt x="112" y="36"/>
                  <a:pt x="111" y="38"/>
                </a:cubicBezTo>
                <a:cubicBezTo>
                  <a:pt x="110" y="36"/>
                  <a:pt x="109" y="37"/>
                  <a:pt x="107" y="38"/>
                </a:cubicBezTo>
                <a:cubicBezTo>
                  <a:pt x="107" y="37"/>
                  <a:pt x="108" y="37"/>
                  <a:pt x="107" y="36"/>
                </a:cubicBezTo>
                <a:cubicBezTo>
                  <a:pt x="107" y="37"/>
                  <a:pt x="107" y="37"/>
                  <a:pt x="106" y="38"/>
                </a:cubicBezTo>
                <a:cubicBezTo>
                  <a:pt x="107" y="37"/>
                  <a:pt x="106" y="38"/>
                  <a:pt x="106" y="36"/>
                </a:cubicBezTo>
                <a:cubicBezTo>
                  <a:pt x="106" y="37"/>
                  <a:pt x="105" y="37"/>
                  <a:pt x="105" y="38"/>
                </a:cubicBezTo>
                <a:cubicBezTo>
                  <a:pt x="105" y="36"/>
                  <a:pt x="104" y="38"/>
                  <a:pt x="103" y="39"/>
                </a:cubicBezTo>
                <a:cubicBezTo>
                  <a:pt x="103" y="36"/>
                  <a:pt x="103" y="37"/>
                  <a:pt x="102" y="38"/>
                </a:cubicBezTo>
                <a:cubicBezTo>
                  <a:pt x="102" y="37"/>
                  <a:pt x="102" y="38"/>
                  <a:pt x="102" y="36"/>
                </a:cubicBezTo>
                <a:cubicBezTo>
                  <a:pt x="101" y="39"/>
                  <a:pt x="101" y="36"/>
                  <a:pt x="101" y="36"/>
                </a:cubicBezTo>
                <a:cubicBezTo>
                  <a:pt x="100" y="37"/>
                  <a:pt x="99" y="39"/>
                  <a:pt x="100" y="36"/>
                </a:cubicBezTo>
                <a:cubicBezTo>
                  <a:pt x="99" y="36"/>
                  <a:pt x="98" y="35"/>
                  <a:pt x="97" y="38"/>
                </a:cubicBezTo>
                <a:cubicBezTo>
                  <a:pt x="97" y="37"/>
                  <a:pt x="97" y="37"/>
                  <a:pt x="97" y="37"/>
                </a:cubicBezTo>
                <a:cubicBezTo>
                  <a:pt x="98" y="34"/>
                  <a:pt x="96" y="38"/>
                  <a:pt x="96" y="36"/>
                </a:cubicBezTo>
                <a:cubicBezTo>
                  <a:pt x="96" y="36"/>
                  <a:pt x="96" y="36"/>
                  <a:pt x="96" y="36"/>
                </a:cubicBezTo>
                <a:cubicBezTo>
                  <a:pt x="95" y="36"/>
                  <a:pt x="94" y="37"/>
                  <a:pt x="94" y="37"/>
                </a:cubicBezTo>
                <a:cubicBezTo>
                  <a:pt x="93" y="36"/>
                  <a:pt x="93" y="36"/>
                  <a:pt x="93" y="36"/>
                </a:cubicBezTo>
                <a:cubicBezTo>
                  <a:pt x="93" y="36"/>
                  <a:pt x="93" y="36"/>
                  <a:pt x="93" y="37"/>
                </a:cubicBezTo>
                <a:cubicBezTo>
                  <a:pt x="93" y="37"/>
                  <a:pt x="92" y="37"/>
                  <a:pt x="92" y="36"/>
                </a:cubicBezTo>
                <a:cubicBezTo>
                  <a:pt x="92" y="36"/>
                  <a:pt x="93" y="36"/>
                  <a:pt x="93" y="36"/>
                </a:cubicBezTo>
                <a:cubicBezTo>
                  <a:pt x="95" y="36"/>
                  <a:pt x="92" y="36"/>
                  <a:pt x="94" y="36"/>
                </a:cubicBezTo>
                <a:cubicBezTo>
                  <a:pt x="94" y="36"/>
                  <a:pt x="95" y="36"/>
                  <a:pt x="95" y="36"/>
                </a:cubicBezTo>
                <a:cubicBezTo>
                  <a:pt x="95" y="36"/>
                  <a:pt x="95" y="36"/>
                  <a:pt x="96" y="36"/>
                </a:cubicBezTo>
                <a:cubicBezTo>
                  <a:pt x="95" y="36"/>
                  <a:pt x="95" y="36"/>
                  <a:pt x="94" y="36"/>
                </a:cubicBezTo>
                <a:cubicBezTo>
                  <a:pt x="95" y="36"/>
                  <a:pt x="96" y="36"/>
                  <a:pt x="96" y="36"/>
                </a:cubicBezTo>
                <a:cubicBezTo>
                  <a:pt x="96" y="35"/>
                  <a:pt x="95" y="35"/>
                  <a:pt x="97" y="34"/>
                </a:cubicBezTo>
                <a:cubicBezTo>
                  <a:pt x="94" y="34"/>
                  <a:pt x="96" y="33"/>
                  <a:pt x="95" y="33"/>
                </a:cubicBezTo>
                <a:cubicBezTo>
                  <a:pt x="95" y="33"/>
                  <a:pt x="95" y="34"/>
                  <a:pt x="95" y="34"/>
                </a:cubicBezTo>
                <a:cubicBezTo>
                  <a:pt x="94" y="34"/>
                  <a:pt x="94" y="34"/>
                  <a:pt x="93" y="33"/>
                </a:cubicBezTo>
                <a:cubicBezTo>
                  <a:pt x="93" y="34"/>
                  <a:pt x="93" y="34"/>
                  <a:pt x="93" y="34"/>
                </a:cubicBezTo>
                <a:cubicBezTo>
                  <a:pt x="92" y="34"/>
                  <a:pt x="91" y="34"/>
                  <a:pt x="91" y="33"/>
                </a:cubicBezTo>
                <a:cubicBezTo>
                  <a:pt x="91" y="33"/>
                  <a:pt x="94" y="33"/>
                  <a:pt x="94" y="33"/>
                </a:cubicBezTo>
                <a:cubicBezTo>
                  <a:pt x="91" y="33"/>
                  <a:pt x="93" y="33"/>
                  <a:pt x="94" y="33"/>
                </a:cubicBezTo>
                <a:cubicBezTo>
                  <a:pt x="93" y="32"/>
                  <a:pt x="93" y="32"/>
                  <a:pt x="91" y="32"/>
                </a:cubicBezTo>
                <a:cubicBezTo>
                  <a:pt x="93" y="31"/>
                  <a:pt x="92" y="30"/>
                  <a:pt x="97" y="29"/>
                </a:cubicBezTo>
                <a:cubicBezTo>
                  <a:pt x="97" y="28"/>
                  <a:pt x="96" y="28"/>
                  <a:pt x="95" y="28"/>
                </a:cubicBezTo>
                <a:cubicBezTo>
                  <a:pt x="94" y="28"/>
                  <a:pt x="93" y="27"/>
                  <a:pt x="94" y="27"/>
                </a:cubicBezTo>
                <a:cubicBezTo>
                  <a:pt x="92" y="27"/>
                  <a:pt x="94" y="27"/>
                  <a:pt x="94" y="26"/>
                </a:cubicBezTo>
                <a:cubicBezTo>
                  <a:pt x="94" y="27"/>
                  <a:pt x="93" y="27"/>
                  <a:pt x="92" y="27"/>
                </a:cubicBezTo>
                <a:cubicBezTo>
                  <a:pt x="93" y="26"/>
                  <a:pt x="93" y="26"/>
                  <a:pt x="94" y="26"/>
                </a:cubicBezTo>
                <a:cubicBezTo>
                  <a:pt x="93" y="26"/>
                  <a:pt x="91" y="24"/>
                  <a:pt x="92" y="24"/>
                </a:cubicBezTo>
                <a:cubicBezTo>
                  <a:pt x="92" y="24"/>
                  <a:pt x="91" y="24"/>
                  <a:pt x="91" y="24"/>
                </a:cubicBezTo>
                <a:cubicBezTo>
                  <a:pt x="93" y="23"/>
                  <a:pt x="88" y="24"/>
                  <a:pt x="91" y="22"/>
                </a:cubicBezTo>
                <a:cubicBezTo>
                  <a:pt x="88" y="23"/>
                  <a:pt x="88" y="23"/>
                  <a:pt x="87" y="23"/>
                </a:cubicBezTo>
                <a:cubicBezTo>
                  <a:pt x="89" y="22"/>
                  <a:pt x="87" y="22"/>
                  <a:pt x="90" y="21"/>
                </a:cubicBezTo>
                <a:cubicBezTo>
                  <a:pt x="89" y="21"/>
                  <a:pt x="89" y="20"/>
                  <a:pt x="88" y="21"/>
                </a:cubicBezTo>
                <a:cubicBezTo>
                  <a:pt x="89" y="20"/>
                  <a:pt x="90" y="20"/>
                  <a:pt x="90" y="20"/>
                </a:cubicBezTo>
                <a:cubicBezTo>
                  <a:pt x="88" y="20"/>
                  <a:pt x="88" y="19"/>
                  <a:pt x="88" y="19"/>
                </a:cubicBezTo>
                <a:cubicBezTo>
                  <a:pt x="88" y="19"/>
                  <a:pt x="88" y="18"/>
                  <a:pt x="85" y="18"/>
                </a:cubicBezTo>
                <a:cubicBezTo>
                  <a:pt x="85" y="18"/>
                  <a:pt x="87" y="18"/>
                  <a:pt x="88" y="18"/>
                </a:cubicBezTo>
                <a:cubicBezTo>
                  <a:pt x="88" y="18"/>
                  <a:pt x="86" y="18"/>
                  <a:pt x="86" y="17"/>
                </a:cubicBezTo>
                <a:cubicBezTo>
                  <a:pt x="84" y="18"/>
                  <a:pt x="84" y="18"/>
                  <a:pt x="83" y="18"/>
                </a:cubicBezTo>
                <a:cubicBezTo>
                  <a:pt x="83" y="18"/>
                  <a:pt x="84" y="18"/>
                  <a:pt x="84" y="18"/>
                </a:cubicBezTo>
                <a:cubicBezTo>
                  <a:pt x="82" y="18"/>
                  <a:pt x="82" y="18"/>
                  <a:pt x="81" y="18"/>
                </a:cubicBezTo>
                <a:cubicBezTo>
                  <a:pt x="84" y="18"/>
                  <a:pt x="79" y="19"/>
                  <a:pt x="80" y="19"/>
                </a:cubicBezTo>
                <a:cubicBezTo>
                  <a:pt x="81" y="19"/>
                  <a:pt x="80" y="19"/>
                  <a:pt x="80" y="20"/>
                </a:cubicBezTo>
                <a:cubicBezTo>
                  <a:pt x="81" y="20"/>
                  <a:pt x="82" y="19"/>
                  <a:pt x="82" y="19"/>
                </a:cubicBezTo>
                <a:cubicBezTo>
                  <a:pt x="81" y="20"/>
                  <a:pt x="81" y="20"/>
                  <a:pt x="80" y="20"/>
                </a:cubicBezTo>
                <a:cubicBezTo>
                  <a:pt x="81" y="20"/>
                  <a:pt x="82" y="21"/>
                  <a:pt x="83" y="21"/>
                </a:cubicBezTo>
                <a:cubicBezTo>
                  <a:pt x="82" y="21"/>
                  <a:pt x="81" y="22"/>
                  <a:pt x="81" y="22"/>
                </a:cubicBezTo>
                <a:cubicBezTo>
                  <a:pt x="82" y="22"/>
                  <a:pt x="83" y="22"/>
                  <a:pt x="84" y="22"/>
                </a:cubicBezTo>
                <a:cubicBezTo>
                  <a:pt x="84" y="22"/>
                  <a:pt x="83" y="22"/>
                  <a:pt x="84" y="22"/>
                </a:cubicBezTo>
                <a:cubicBezTo>
                  <a:pt x="82" y="23"/>
                  <a:pt x="82" y="23"/>
                  <a:pt x="82" y="23"/>
                </a:cubicBezTo>
                <a:cubicBezTo>
                  <a:pt x="81" y="24"/>
                  <a:pt x="81" y="25"/>
                  <a:pt x="81" y="26"/>
                </a:cubicBezTo>
                <a:cubicBezTo>
                  <a:pt x="82" y="27"/>
                  <a:pt x="83" y="28"/>
                  <a:pt x="85" y="28"/>
                </a:cubicBezTo>
                <a:cubicBezTo>
                  <a:pt x="82" y="29"/>
                  <a:pt x="84" y="30"/>
                  <a:pt x="86" y="30"/>
                </a:cubicBezTo>
                <a:cubicBezTo>
                  <a:pt x="86" y="31"/>
                  <a:pt x="86" y="31"/>
                  <a:pt x="86" y="32"/>
                </a:cubicBezTo>
                <a:cubicBezTo>
                  <a:pt x="86" y="33"/>
                  <a:pt x="86" y="33"/>
                  <a:pt x="86" y="34"/>
                </a:cubicBezTo>
                <a:cubicBezTo>
                  <a:pt x="86" y="34"/>
                  <a:pt x="86" y="34"/>
                  <a:pt x="86" y="34"/>
                </a:cubicBezTo>
                <a:cubicBezTo>
                  <a:pt x="86" y="34"/>
                  <a:pt x="85" y="34"/>
                  <a:pt x="85" y="34"/>
                </a:cubicBezTo>
                <a:cubicBezTo>
                  <a:pt x="85" y="34"/>
                  <a:pt x="85" y="34"/>
                  <a:pt x="85" y="34"/>
                </a:cubicBezTo>
                <a:cubicBezTo>
                  <a:pt x="85" y="35"/>
                  <a:pt x="86" y="35"/>
                  <a:pt x="85" y="35"/>
                </a:cubicBezTo>
                <a:cubicBezTo>
                  <a:pt x="85" y="35"/>
                  <a:pt x="85" y="35"/>
                  <a:pt x="84" y="35"/>
                </a:cubicBezTo>
                <a:cubicBezTo>
                  <a:pt x="84" y="35"/>
                  <a:pt x="83" y="36"/>
                  <a:pt x="85" y="36"/>
                </a:cubicBezTo>
                <a:cubicBezTo>
                  <a:pt x="84" y="36"/>
                  <a:pt x="84" y="37"/>
                  <a:pt x="85" y="37"/>
                </a:cubicBezTo>
                <a:cubicBezTo>
                  <a:pt x="84" y="37"/>
                  <a:pt x="84" y="37"/>
                  <a:pt x="83" y="37"/>
                </a:cubicBezTo>
                <a:cubicBezTo>
                  <a:pt x="83" y="38"/>
                  <a:pt x="84" y="38"/>
                  <a:pt x="84" y="38"/>
                </a:cubicBezTo>
                <a:cubicBezTo>
                  <a:pt x="82" y="38"/>
                  <a:pt x="84" y="39"/>
                  <a:pt x="83" y="39"/>
                </a:cubicBezTo>
                <a:cubicBezTo>
                  <a:pt x="84" y="39"/>
                  <a:pt x="84" y="39"/>
                  <a:pt x="85" y="39"/>
                </a:cubicBezTo>
                <a:cubicBezTo>
                  <a:pt x="85" y="39"/>
                  <a:pt x="83" y="39"/>
                  <a:pt x="83" y="39"/>
                </a:cubicBezTo>
                <a:cubicBezTo>
                  <a:pt x="84" y="40"/>
                  <a:pt x="83" y="41"/>
                  <a:pt x="83" y="42"/>
                </a:cubicBezTo>
                <a:cubicBezTo>
                  <a:pt x="83" y="42"/>
                  <a:pt x="82" y="43"/>
                  <a:pt x="85" y="44"/>
                </a:cubicBezTo>
                <a:cubicBezTo>
                  <a:pt x="83" y="44"/>
                  <a:pt x="83" y="45"/>
                  <a:pt x="84" y="45"/>
                </a:cubicBezTo>
                <a:cubicBezTo>
                  <a:pt x="84" y="46"/>
                  <a:pt x="84" y="47"/>
                  <a:pt x="82" y="47"/>
                </a:cubicBezTo>
                <a:cubicBezTo>
                  <a:pt x="85" y="47"/>
                  <a:pt x="81" y="48"/>
                  <a:pt x="85" y="48"/>
                </a:cubicBezTo>
                <a:cubicBezTo>
                  <a:pt x="84" y="49"/>
                  <a:pt x="82" y="49"/>
                  <a:pt x="84" y="49"/>
                </a:cubicBezTo>
                <a:cubicBezTo>
                  <a:pt x="83" y="49"/>
                  <a:pt x="81" y="48"/>
                  <a:pt x="81" y="49"/>
                </a:cubicBezTo>
                <a:cubicBezTo>
                  <a:pt x="81" y="49"/>
                  <a:pt x="83" y="49"/>
                  <a:pt x="83" y="49"/>
                </a:cubicBezTo>
                <a:cubicBezTo>
                  <a:pt x="82" y="49"/>
                  <a:pt x="83" y="50"/>
                  <a:pt x="84" y="50"/>
                </a:cubicBezTo>
                <a:cubicBezTo>
                  <a:pt x="81" y="49"/>
                  <a:pt x="83" y="50"/>
                  <a:pt x="82" y="50"/>
                </a:cubicBezTo>
                <a:cubicBezTo>
                  <a:pt x="83" y="50"/>
                  <a:pt x="83" y="50"/>
                  <a:pt x="84" y="50"/>
                </a:cubicBezTo>
                <a:cubicBezTo>
                  <a:pt x="84" y="51"/>
                  <a:pt x="81" y="50"/>
                  <a:pt x="83" y="51"/>
                </a:cubicBezTo>
                <a:cubicBezTo>
                  <a:pt x="80" y="51"/>
                  <a:pt x="81" y="51"/>
                  <a:pt x="83" y="52"/>
                </a:cubicBezTo>
                <a:cubicBezTo>
                  <a:pt x="82" y="52"/>
                  <a:pt x="81" y="52"/>
                  <a:pt x="81" y="52"/>
                </a:cubicBezTo>
                <a:cubicBezTo>
                  <a:pt x="83" y="53"/>
                  <a:pt x="79" y="52"/>
                  <a:pt x="80" y="52"/>
                </a:cubicBezTo>
                <a:cubicBezTo>
                  <a:pt x="81" y="53"/>
                  <a:pt x="81" y="53"/>
                  <a:pt x="82" y="53"/>
                </a:cubicBezTo>
                <a:cubicBezTo>
                  <a:pt x="81" y="53"/>
                  <a:pt x="82" y="53"/>
                  <a:pt x="82" y="54"/>
                </a:cubicBezTo>
                <a:cubicBezTo>
                  <a:pt x="81" y="53"/>
                  <a:pt x="81" y="53"/>
                  <a:pt x="80" y="53"/>
                </a:cubicBezTo>
                <a:cubicBezTo>
                  <a:pt x="78" y="53"/>
                  <a:pt x="84" y="54"/>
                  <a:pt x="80" y="53"/>
                </a:cubicBezTo>
                <a:cubicBezTo>
                  <a:pt x="80" y="53"/>
                  <a:pt x="81" y="54"/>
                  <a:pt x="81" y="54"/>
                </a:cubicBezTo>
                <a:cubicBezTo>
                  <a:pt x="82" y="55"/>
                  <a:pt x="84" y="55"/>
                  <a:pt x="84" y="55"/>
                </a:cubicBezTo>
                <a:cubicBezTo>
                  <a:pt x="83" y="55"/>
                  <a:pt x="84" y="55"/>
                  <a:pt x="83" y="55"/>
                </a:cubicBezTo>
                <a:cubicBezTo>
                  <a:pt x="81" y="54"/>
                  <a:pt x="81" y="54"/>
                  <a:pt x="80" y="54"/>
                </a:cubicBezTo>
                <a:cubicBezTo>
                  <a:pt x="81" y="54"/>
                  <a:pt x="82" y="55"/>
                  <a:pt x="82" y="55"/>
                </a:cubicBezTo>
                <a:cubicBezTo>
                  <a:pt x="79" y="54"/>
                  <a:pt x="80" y="54"/>
                  <a:pt x="79" y="54"/>
                </a:cubicBezTo>
                <a:cubicBezTo>
                  <a:pt x="79" y="55"/>
                  <a:pt x="81" y="55"/>
                  <a:pt x="82" y="55"/>
                </a:cubicBezTo>
                <a:cubicBezTo>
                  <a:pt x="81" y="55"/>
                  <a:pt x="81" y="55"/>
                  <a:pt x="80" y="55"/>
                </a:cubicBezTo>
                <a:cubicBezTo>
                  <a:pt x="80" y="55"/>
                  <a:pt x="80" y="55"/>
                  <a:pt x="80" y="55"/>
                </a:cubicBezTo>
                <a:cubicBezTo>
                  <a:pt x="80" y="55"/>
                  <a:pt x="80" y="55"/>
                  <a:pt x="80" y="55"/>
                </a:cubicBezTo>
                <a:cubicBezTo>
                  <a:pt x="80" y="55"/>
                  <a:pt x="80" y="55"/>
                  <a:pt x="80" y="55"/>
                </a:cubicBezTo>
                <a:cubicBezTo>
                  <a:pt x="80" y="55"/>
                  <a:pt x="80" y="55"/>
                  <a:pt x="80" y="55"/>
                </a:cubicBezTo>
                <a:cubicBezTo>
                  <a:pt x="80" y="55"/>
                  <a:pt x="80" y="55"/>
                  <a:pt x="80" y="55"/>
                </a:cubicBezTo>
                <a:cubicBezTo>
                  <a:pt x="80" y="55"/>
                  <a:pt x="80" y="55"/>
                  <a:pt x="80" y="55"/>
                </a:cubicBezTo>
                <a:cubicBezTo>
                  <a:pt x="80" y="55"/>
                  <a:pt x="80" y="55"/>
                  <a:pt x="80" y="55"/>
                </a:cubicBezTo>
                <a:cubicBezTo>
                  <a:pt x="80" y="55"/>
                  <a:pt x="80" y="55"/>
                  <a:pt x="80" y="55"/>
                </a:cubicBezTo>
                <a:cubicBezTo>
                  <a:pt x="80" y="55"/>
                  <a:pt x="80" y="55"/>
                  <a:pt x="80" y="55"/>
                </a:cubicBezTo>
                <a:cubicBezTo>
                  <a:pt x="80" y="55"/>
                  <a:pt x="80" y="56"/>
                  <a:pt x="80" y="56"/>
                </a:cubicBezTo>
                <a:cubicBezTo>
                  <a:pt x="80" y="56"/>
                  <a:pt x="80" y="56"/>
                  <a:pt x="81" y="56"/>
                </a:cubicBezTo>
                <a:cubicBezTo>
                  <a:pt x="78" y="55"/>
                  <a:pt x="81" y="57"/>
                  <a:pt x="79" y="56"/>
                </a:cubicBezTo>
                <a:cubicBezTo>
                  <a:pt x="80" y="57"/>
                  <a:pt x="77" y="56"/>
                  <a:pt x="80" y="58"/>
                </a:cubicBezTo>
                <a:cubicBezTo>
                  <a:pt x="79" y="57"/>
                  <a:pt x="79" y="57"/>
                  <a:pt x="78" y="57"/>
                </a:cubicBezTo>
                <a:cubicBezTo>
                  <a:pt x="79" y="57"/>
                  <a:pt x="79" y="57"/>
                  <a:pt x="79" y="57"/>
                </a:cubicBezTo>
                <a:cubicBezTo>
                  <a:pt x="78" y="57"/>
                  <a:pt x="78" y="57"/>
                  <a:pt x="77" y="57"/>
                </a:cubicBezTo>
                <a:cubicBezTo>
                  <a:pt x="78" y="57"/>
                  <a:pt x="78" y="57"/>
                  <a:pt x="77" y="57"/>
                </a:cubicBezTo>
                <a:cubicBezTo>
                  <a:pt x="81" y="59"/>
                  <a:pt x="77" y="58"/>
                  <a:pt x="77" y="58"/>
                </a:cubicBezTo>
                <a:cubicBezTo>
                  <a:pt x="78" y="58"/>
                  <a:pt x="79" y="59"/>
                  <a:pt x="79" y="59"/>
                </a:cubicBezTo>
                <a:cubicBezTo>
                  <a:pt x="77" y="58"/>
                  <a:pt x="78" y="59"/>
                  <a:pt x="79" y="59"/>
                </a:cubicBezTo>
                <a:cubicBezTo>
                  <a:pt x="78" y="59"/>
                  <a:pt x="78" y="59"/>
                  <a:pt x="77" y="59"/>
                </a:cubicBezTo>
                <a:cubicBezTo>
                  <a:pt x="79" y="61"/>
                  <a:pt x="76" y="60"/>
                  <a:pt x="79" y="62"/>
                </a:cubicBezTo>
                <a:cubicBezTo>
                  <a:pt x="78" y="62"/>
                  <a:pt x="78" y="62"/>
                  <a:pt x="77" y="62"/>
                </a:cubicBezTo>
                <a:cubicBezTo>
                  <a:pt x="77" y="62"/>
                  <a:pt x="76" y="62"/>
                  <a:pt x="78" y="63"/>
                </a:cubicBezTo>
                <a:cubicBezTo>
                  <a:pt x="75" y="62"/>
                  <a:pt x="80" y="65"/>
                  <a:pt x="77" y="63"/>
                </a:cubicBezTo>
                <a:cubicBezTo>
                  <a:pt x="76" y="63"/>
                  <a:pt x="80" y="65"/>
                  <a:pt x="79" y="65"/>
                </a:cubicBezTo>
                <a:cubicBezTo>
                  <a:pt x="78" y="64"/>
                  <a:pt x="78" y="64"/>
                  <a:pt x="77" y="64"/>
                </a:cubicBezTo>
                <a:cubicBezTo>
                  <a:pt x="76" y="65"/>
                  <a:pt x="78" y="66"/>
                  <a:pt x="76" y="66"/>
                </a:cubicBezTo>
                <a:cubicBezTo>
                  <a:pt x="77" y="67"/>
                  <a:pt x="76" y="67"/>
                  <a:pt x="77" y="68"/>
                </a:cubicBezTo>
                <a:cubicBezTo>
                  <a:pt x="76" y="68"/>
                  <a:pt x="76" y="68"/>
                  <a:pt x="75" y="68"/>
                </a:cubicBezTo>
                <a:cubicBezTo>
                  <a:pt x="77" y="69"/>
                  <a:pt x="78" y="69"/>
                  <a:pt x="79" y="70"/>
                </a:cubicBezTo>
                <a:cubicBezTo>
                  <a:pt x="77" y="69"/>
                  <a:pt x="77" y="69"/>
                  <a:pt x="75" y="68"/>
                </a:cubicBezTo>
                <a:cubicBezTo>
                  <a:pt x="75" y="69"/>
                  <a:pt x="75" y="68"/>
                  <a:pt x="74" y="68"/>
                </a:cubicBezTo>
                <a:cubicBezTo>
                  <a:pt x="74" y="68"/>
                  <a:pt x="74" y="68"/>
                  <a:pt x="74" y="69"/>
                </a:cubicBezTo>
                <a:cubicBezTo>
                  <a:pt x="75" y="69"/>
                  <a:pt x="76" y="69"/>
                  <a:pt x="76" y="70"/>
                </a:cubicBezTo>
                <a:cubicBezTo>
                  <a:pt x="74" y="69"/>
                  <a:pt x="77" y="71"/>
                  <a:pt x="75" y="70"/>
                </a:cubicBezTo>
                <a:cubicBezTo>
                  <a:pt x="75" y="69"/>
                  <a:pt x="74" y="69"/>
                  <a:pt x="74" y="69"/>
                </a:cubicBezTo>
                <a:cubicBezTo>
                  <a:pt x="75" y="69"/>
                  <a:pt x="74" y="69"/>
                  <a:pt x="74" y="69"/>
                </a:cubicBezTo>
                <a:cubicBezTo>
                  <a:pt x="75" y="70"/>
                  <a:pt x="75" y="70"/>
                  <a:pt x="76" y="70"/>
                </a:cubicBezTo>
                <a:cubicBezTo>
                  <a:pt x="75" y="70"/>
                  <a:pt x="76" y="70"/>
                  <a:pt x="74" y="69"/>
                </a:cubicBezTo>
                <a:cubicBezTo>
                  <a:pt x="73" y="69"/>
                  <a:pt x="74" y="70"/>
                  <a:pt x="75" y="71"/>
                </a:cubicBezTo>
                <a:cubicBezTo>
                  <a:pt x="74" y="71"/>
                  <a:pt x="74" y="70"/>
                  <a:pt x="73" y="70"/>
                </a:cubicBezTo>
                <a:cubicBezTo>
                  <a:pt x="72" y="70"/>
                  <a:pt x="75" y="72"/>
                  <a:pt x="73" y="71"/>
                </a:cubicBezTo>
                <a:cubicBezTo>
                  <a:pt x="72" y="71"/>
                  <a:pt x="74" y="72"/>
                  <a:pt x="74" y="72"/>
                </a:cubicBezTo>
                <a:cubicBezTo>
                  <a:pt x="73" y="72"/>
                  <a:pt x="71" y="72"/>
                  <a:pt x="74" y="73"/>
                </a:cubicBezTo>
                <a:cubicBezTo>
                  <a:pt x="74" y="74"/>
                  <a:pt x="71" y="72"/>
                  <a:pt x="73" y="74"/>
                </a:cubicBezTo>
                <a:cubicBezTo>
                  <a:pt x="73" y="74"/>
                  <a:pt x="73" y="74"/>
                  <a:pt x="74" y="75"/>
                </a:cubicBezTo>
                <a:cubicBezTo>
                  <a:pt x="74" y="75"/>
                  <a:pt x="76" y="76"/>
                  <a:pt x="75" y="75"/>
                </a:cubicBezTo>
                <a:cubicBezTo>
                  <a:pt x="74" y="74"/>
                  <a:pt x="73" y="74"/>
                  <a:pt x="72" y="73"/>
                </a:cubicBezTo>
                <a:cubicBezTo>
                  <a:pt x="73" y="74"/>
                  <a:pt x="72" y="74"/>
                  <a:pt x="73" y="75"/>
                </a:cubicBezTo>
                <a:cubicBezTo>
                  <a:pt x="72" y="75"/>
                  <a:pt x="72" y="75"/>
                  <a:pt x="70" y="75"/>
                </a:cubicBezTo>
                <a:cubicBezTo>
                  <a:pt x="71" y="75"/>
                  <a:pt x="72" y="76"/>
                  <a:pt x="72" y="76"/>
                </a:cubicBezTo>
                <a:cubicBezTo>
                  <a:pt x="72" y="76"/>
                  <a:pt x="71" y="75"/>
                  <a:pt x="70" y="75"/>
                </a:cubicBezTo>
                <a:cubicBezTo>
                  <a:pt x="70" y="75"/>
                  <a:pt x="70" y="75"/>
                  <a:pt x="70" y="75"/>
                </a:cubicBezTo>
                <a:cubicBezTo>
                  <a:pt x="72" y="77"/>
                  <a:pt x="70" y="75"/>
                  <a:pt x="71" y="76"/>
                </a:cubicBezTo>
                <a:cubicBezTo>
                  <a:pt x="71" y="76"/>
                  <a:pt x="68" y="75"/>
                  <a:pt x="70" y="77"/>
                </a:cubicBezTo>
                <a:cubicBezTo>
                  <a:pt x="68" y="77"/>
                  <a:pt x="69" y="78"/>
                  <a:pt x="69" y="79"/>
                </a:cubicBezTo>
                <a:cubicBezTo>
                  <a:pt x="69" y="79"/>
                  <a:pt x="68" y="78"/>
                  <a:pt x="68" y="78"/>
                </a:cubicBezTo>
                <a:cubicBezTo>
                  <a:pt x="68" y="79"/>
                  <a:pt x="68" y="79"/>
                  <a:pt x="69" y="79"/>
                </a:cubicBezTo>
                <a:cubicBezTo>
                  <a:pt x="68" y="79"/>
                  <a:pt x="69" y="79"/>
                  <a:pt x="68" y="78"/>
                </a:cubicBezTo>
                <a:cubicBezTo>
                  <a:pt x="68" y="79"/>
                  <a:pt x="68" y="79"/>
                  <a:pt x="69" y="80"/>
                </a:cubicBezTo>
                <a:cubicBezTo>
                  <a:pt x="67" y="79"/>
                  <a:pt x="68" y="81"/>
                  <a:pt x="68" y="81"/>
                </a:cubicBezTo>
                <a:cubicBezTo>
                  <a:pt x="66" y="79"/>
                  <a:pt x="67" y="81"/>
                  <a:pt x="68" y="82"/>
                </a:cubicBezTo>
                <a:cubicBezTo>
                  <a:pt x="66" y="80"/>
                  <a:pt x="68" y="82"/>
                  <a:pt x="66" y="81"/>
                </a:cubicBezTo>
                <a:cubicBezTo>
                  <a:pt x="67" y="82"/>
                  <a:pt x="67" y="82"/>
                  <a:pt x="66" y="82"/>
                </a:cubicBezTo>
                <a:cubicBezTo>
                  <a:pt x="66" y="81"/>
                  <a:pt x="66" y="81"/>
                  <a:pt x="66" y="81"/>
                </a:cubicBezTo>
                <a:cubicBezTo>
                  <a:pt x="66" y="81"/>
                  <a:pt x="65" y="81"/>
                  <a:pt x="65" y="81"/>
                </a:cubicBezTo>
                <a:cubicBezTo>
                  <a:pt x="64" y="82"/>
                  <a:pt x="64" y="82"/>
                  <a:pt x="63" y="82"/>
                </a:cubicBezTo>
                <a:cubicBezTo>
                  <a:pt x="63" y="82"/>
                  <a:pt x="64" y="81"/>
                  <a:pt x="64" y="81"/>
                </a:cubicBezTo>
                <a:close/>
                <a:moveTo>
                  <a:pt x="30" y="53"/>
                </a:moveTo>
                <a:cubicBezTo>
                  <a:pt x="30" y="53"/>
                  <a:pt x="30" y="52"/>
                  <a:pt x="30" y="52"/>
                </a:cubicBezTo>
                <a:cubicBezTo>
                  <a:pt x="30" y="52"/>
                  <a:pt x="30" y="53"/>
                  <a:pt x="30" y="53"/>
                </a:cubicBezTo>
                <a:cubicBezTo>
                  <a:pt x="30" y="53"/>
                  <a:pt x="30" y="53"/>
                  <a:pt x="30" y="53"/>
                </a:cubicBezTo>
                <a:close/>
                <a:moveTo>
                  <a:pt x="102" y="38"/>
                </a:moveTo>
                <a:cubicBezTo>
                  <a:pt x="102" y="38"/>
                  <a:pt x="103" y="38"/>
                  <a:pt x="103" y="38"/>
                </a:cubicBezTo>
                <a:cubicBezTo>
                  <a:pt x="103" y="38"/>
                  <a:pt x="102" y="38"/>
                  <a:pt x="102" y="38"/>
                </a:cubicBezTo>
                <a:cubicBezTo>
                  <a:pt x="102" y="38"/>
                  <a:pt x="102" y="38"/>
                  <a:pt x="102" y="38"/>
                </a:cubicBezTo>
                <a:close/>
                <a:moveTo>
                  <a:pt x="119" y="42"/>
                </a:moveTo>
                <a:cubicBezTo>
                  <a:pt x="119" y="42"/>
                  <a:pt x="119" y="42"/>
                  <a:pt x="119" y="42"/>
                </a:cubicBezTo>
                <a:cubicBezTo>
                  <a:pt x="119" y="44"/>
                  <a:pt x="119" y="44"/>
                  <a:pt x="118" y="46"/>
                </a:cubicBezTo>
                <a:cubicBezTo>
                  <a:pt x="118" y="45"/>
                  <a:pt x="118" y="44"/>
                  <a:pt x="118" y="42"/>
                </a:cubicBezTo>
                <a:cubicBezTo>
                  <a:pt x="118" y="42"/>
                  <a:pt x="119" y="42"/>
                  <a:pt x="119" y="42"/>
                </a:cubicBezTo>
                <a:close/>
                <a:moveTo>
                  <a:pt x="127" y="41"/>
                </a:moveTo>
                <a:cubicBezTo>
                  <a:pt x="128" y="42"/>
                  <a:pt x="127" y="44"/>
                  <a:pt x="127" y="45"/>
                </a:cubicBezTo>
                <a:cubicBezTo>
                  <a:pt x="126" y="47"/>
                  <a:pt x="127" y="42"/>
                  <a:pt x="127" y="41"/>
                </a:cubicBezTo>
                <a:close/>
                <a:moveTo>
                  <a:pt x="94" y="43"/>
                </a:moveTo>
                <a:cubicBezTo>
                  <a:pt x="94" y="43"/>
                  <a:pt x="94" y="43"/>
                  <a:pt x="93" y="43"/>
                </a:cubicBezTo>
                <a:cubicBezTo>
                  <a:pt x="93" y="43"/>
                  <a:pt x="93" y="43"/>
                  <a:pt x="93" y="43"/>
                </a:cubicBezTo>
                <a:cubicBezTo>
                  <a:pt x="94" y="43"/>
                  <a:pt x="94" y="43"/>
                  <a:pt x="94" y="43"/>
                </a:cubicBezTo>
                <a:cubicBezTo>
                  <a:pt x="94" y="43"/>
                  <a:pt x="94" y="43"/>
                  <a:pt x="94" y="43"/>
                </a:cubicBezTo>
                <a:cubicBezTo>
                  <a:pt x="94" y="43"/>
                  <a:pt x="94" y="43"/>
                  <a:pt x="94" y="43"/>
                </a:cubicBezTo>
                <a:close/>
                <a:moveTo>
                  <a:pt x="95" y="47"/>
                </a:moveTo>
                <a:cubicBezTo>
                  <a:pt x="95" y="47"/>
                  <a:pt x="95" y="47"/>
                  <a:pt x="95" y="47"/>
                </a:cubicBezTo>
                <a:cubicBezTo>
                  <a:pt x="95" y="47"/>
                  <a:pt x="95" y="47"/>
                  <a:pt x="95" y="47"/>
                </a:cubicBezTo>
                <a:close/>
                <a:moveTo>
                  <a:pt x="93" y="47"/>
                </a:moveTo>
                <a:cubicBezTo>
                  <a:pt x="93" y="47"/>
                  <a:pt x="93" y="47"/>
                  <a:pt x="93" y="47"/>
                </a:cubicBezTo>
                <a:cubicBezTo>
                  <a:pt x="93" y="47"/>
                  <a:pt x="93" y="47"/>
                  <a:pt x="93" y="47"/>
                </a:cubicBezTo>
                <a:close/>
                <a:moveTo>
                  <a:pt x="93" y="45"/>
                </a:moveTo>
                <a:cubicBezTo>
                  <a:pt x="92" y="45"/>
                  <a:pt x="92" y="45"/>
                  <a:pt x="92" y="45"/>
                </a:cubicBezTo>
                <a:cubicBezTo>
                  <a:pt x="92" y="44"/>
                  <a:pt x="92" y="43"/>
                  <a:pt x="92" y="43"/>
                </a:cubicBezTo>
                <a:cubicBezTo>
                  <a:pt x="92" y="43"/>
                  <a:pt x="92" y="44"/>
                  <a:pt x="93" y="45"/>
                </a:cubicBezTo>
                <a:close/>
                <a:moveTo>
                  <a:pt x="92" y="45"/>
                </a:moveTo>
                <a:cubicBezTo>
                  <a:pt x="92" y="45"/>
                  <a:pt x="92" y="45"/>
                  <a:pt x="93" y="45"/>
                </a:cubicBezTo>
                <a:cubicBezTo>
                  <a:pt x="93" y="45"/>
                  <a:pt x="93" y="45"/>
                  <a:pt x="93" y="45"/>
                </a:cubicBezTo>
                <a:cubicBezTo>
                  <a:pt x="92" y="45"/>
                  <a:pt x="92" y="45"/>
                  <a:pt x="92" y="45"/>
                </a:cubicBezTo>
                <a:close/>
                <a:moveTo>
                  <a:pt x="90" y="44"/>
                </a:moveTo>
                <a:cubicBezTo>
                  <a:pt x="90" y="44"/>
                  <a:pt x="90" y="44"/>
                  <a:pt x="90" y="44"/>
                </a:cubicBezTo>
                <a:cubicBezTo>
                  <a:pt x="90" y="44"/>
                  <a:pt x="90" y="44"/>
                  <a:pt x="90" y="44"/>
                </a:cubicBezTo>
                <a:cubicBezTo>
                  <a:pt x="90" y="44"/>
                  <a:pt x="90" y="44"/>
                  <a:pt x="90" y="44"/>
                </a:cubicBezTo>
                <a:close/>
                <a:moveTo>
                  <a:pt x="93" y="47"/>
                </a:moveTo>
                <a:cubicBezTo>
                  <a:pt x="93" y="47"/>
                  <a:pt x="93" y="47"/>
                  <a:pt x="93" y="47"/>
                </a:cubicBezTo>
                <a:cubicBezTo>
                  <a:pt x="93" y="47"/>
                  <a:pt x="93" y="47"/>
                  <a:pt x="93" y="47"/>
                </a:cubicBezTo>
                <a:cubicBezTo>
                  <a:pt x="93" y="47"/>
                  <a:pt x="93" y="47"/>
                  <a:pt x="93" y="47"/>
                </a:cubicBezTo>
                <a:cubicBezTo>
                  <a:pt x="93" y="47"/>
                  <a:pt x="93" y="47"/>
                  <a:pt x="93" y="47"/>
                </a:cubicBezTo>
                <a:close/>
                <a:moveTo>
                  <a:pt x="94" y="46"/>
                </a:moveTo>
                <a:cubicBezTo>
                  <a:pt x="94" y="46"/>
                  <a:pt x="94" y="46"/>
                  <a:pt x="94" y="47"/>
                </a:cubicBezTo>
                <a:cubicBezTo>
                  <a:pt x="94" y="46"/>
                  <a:pt x="94" y="46"/>
                  <a:pt x="94" y="46"/>
                </a:cubicBezTo>
                <a:close/>
                <a:moveTo>
                  <a:pt x="95" y="47"/>
                </a:moveTo>
                <a:cubicBezTo>
                  <a:pt x="95" y="47"/>
                  <a:pt x="95" y="47"/>
                  <a:pt x="95" y="47"/>
                </a:cubicBezTo>
                <a:cubicBezTo>
                  <a:pt x="95" y="47"/>
                  <a:pt x="95" y="46"/>
                  <a:pt x="94" y="46"/>
                </a:cubicBezTo>
                <a:cubicBezTo>
                  <a:pt x="95" y="46"/>
                  <a:pt x="95" y="46"/>
                  <a:pt x="95" y="46"/>
                </a:cubicBezTo>
                <a:cubicBezTo>
                  <a:pt x="95" y="46"/>
                  <a:pt x="94" y="46"/>
                  <a:pt x="94" y="46"/>
                </a:cubicBezTo>
                <a:cubicBezTo>
                  <a:pt x="94" y="46"/>
                  <a:pt x="94" y="46"/>
                  <a:pt x="94" y="46"/>
                </a:cubicBezTo>
                <a:cubicBezTo>
                  <a:pt x="95" y="46"/>
                  <a:pt x="95" y="46"/>
                  <a:pt x="95" y="46"/>
                </a:cubicBezTo>
                <a:cubicBezTo>
                  <a:pt x="95" y="45"/>
                  <a:pt x="95" y="46"/>
                  <a:pt x="95" y="46"/>
                </a:cubicBezTo>
                <a:cubicBezTo>
                  <a:pt x="95" y="46"/>
                  <a:pt x="95" y="47"/>
                  <a:pt x="95" y="47"/>
                </a:cubicBezTo>
                <a:close/>
                <a:moveTo>
                  <a:pt x="93" y="45"/>
                </a:moveTo>
                <a:cubicBezTo>
                  <a:pt x="93" y="45"/>
                  <a:pt x="93" y="45"/>
                  <a:pt x="93" y="45"/>
                </a:cubicBezTo>
                <a:cubicBezTo>
                  <a:pt x="93" y="45"/>
                  <a:pt x="93" y="45"/>
                  <a:pt x="93" y="45"/>
                </a:cubicBezTo>
                <a:cubicBezTo>
                  <a:pt x="93" y="45"/>
                  <a:pt x="93" y="45"/>
                  <a:pt x="93" y="45"/>
                </a:cubicBezTo>
                <a:cubicBezTo>
                  <a:pt x="93" y="45"/>
                  <a:pt x="93" y="45"/>
                  <a:pt x="93" y="45"/>
                </a:cubicBezTo>
                <a:cubicBezTo>
                  <a:pt x="93" y="45"/>
                  <a:pt x="93" y="45"/>
                  <a:pt x="93" y="45"/>
                </a:cubicBezTo>
                <a:close/>
                <a:moveTo>
                  <a:pt x="94" y="45"/>
                </a:moveTo>
                <a:cubicBezTo>
                  <a:pt x="94" y="45"/>
                  <a:pt x="94" y="45"/>
                  <a:pt x="94" y="45"/>
                </a:cubicBezTo>
                <a:cubicBezTo>
                  <a:pt x="94" y="45"/>
                  <a:pt x="94" y="45"/>
                  <a:pt x="93" y="45"/>
                </a:cubicBezTo>
                <a:cubicBezTo>
                  <a:pt x="94" y="45"/>
                  <a:pt x="94" y="45"/>
                  <a:pt x="94" y="45"/>
                </a:cubicBezTo>
                <a:close/>
                <a:moveTo>
                  <a:pt x="93" y="45"/>
                </a:moveTo>
                <a:cubicBezTo>
                  <a:pt x="93" y="45"/>
                  <a:pt x="93" y="45"/>
                  <a:pt x="93" y="45"/>
                </a:cubicBezTo>
                <a:cubicBezTo>
                  <a:pt x="93" y="45"/>
                  <a:pt x="93" y="45"/>
                  <a:pt x="93" y="45"/>
                </a:cubicBezTo>
                <a:cubicBezTo>
                  <a:pt x="93" y="45"/>
                  <a:pt x="93" y="45"/>
                  <a:pt x="93" y="45"/>
                </a:cubicBezTo>
                <a:close/>
                <a:moveTo>
                  <a:pt x="93" y="45"/>
                </a:moveTo>
                <a:cubicBezTo>
                  <a:pt x="93" y="44"/>
                  <a:pt x="93" y="44"/>
                  <a:pt x="93" y="44"/>
                </a:cubicBezTo>
                <a:cubicBezTo>
                  <a:pt x="93" y="44"/>
                  <a:pt x="93" y="44"/>
                  <a:pt x="93" y="44"/>
                </a:cubicBezTo>
                <a:cubicBezTo>
                  <a:pt x="93" y="44"/>
                  <a:pt x="93" y="44"/>
                  <a:pt x="93" y="45"/>
                </a:cubicBezTo>
                <a:cubicBezTo>
                  <a:pt x="93" y="45"/>
                  <a:pt x="93" y="45"/>
                  <a:pt x="93" y="45"/>
                </a:cubicBezTo>
                <a:close/>
                <a:moveTo>
                  <a:pt x="93" y="43"/>
                </a:moveTo>
                <a:cubicBezTo>
                  <a:pt x="93" y="43"/>
                  <a:pt x="93" y="43"/>
                  <a:pt x="93" y="43"/>
                </a:cubicBezTo>
                <a:cubicBezTo>
                  <a:pt x="93" y="43"/>
                  <a:pt x="93" y="43"/>
                  <a:pt x="93" y="43"/>
                </a:cubicBezTo>
                <a:cubicBezTo>
                  <a:pt x="93" y="43"/>
                  <a:pt x="93" y="43"/>
                  <a:pt x="93" y="43"/>
                </a:cubicBezTo>
                <a:close/>
                <a:moveTo>
                  <a:pt x="97" y="38"/>
                </a:moveTo>
                <a:cubicBezTo>
                  <a:pt x="97" y="38"/>
                  <a:pt x="97" y="38"/>
                  <a:pt x="97" y="38"/>
                </a:cubicBezTo>
                <a:cubicBezTo>
                  <a:pt x="97" y="38"/>
                  <a:pt x="97" y="38"/>
                  <a:pt x="97" y="38"/>
                </a:cubicBezTo>
                <a:cubicBezTo>
                  <a:pt x="97" y="38"/>
                  <a:pt x="97" y="38"/>
                  <a:pt x="97" y="38"/>
                </a:cubicBezTo>
                <a:close/>
                <a:moveTo>
                  <a:pt x="97" y="38"/>
                </a:moveTo>
                <a:cubicBezTo>
                  <a:pt x="97" y="38"/>
                  <a:pt x="97" y="38"/>
                  <a:pt x="97" y="38"/>
                </a:cubicBezTo>
                <a:cubicBezTo>
                  <a:pt x="97" y="38"/>
                  <a:pt x="97" y="38"/>
                  <a:pt x="97" y="38"/>
                </a:cubicBezTo>
                <a:cubicBezTo>
                  <a:pt x="97" y="38"/>
                  <a:pt x="97" y="38"/>
                  <a:pt x="97" y="38"/>
                </a:cubicBezTo>
                <a:cubicBezTo>
                  <a:pt x="97" y="38"/>
                  <a:pt x="97" y="38"/>
                  <a:pt x="97" y="38"/>
                </a:cubicBezTo>
                <a:close/>
                <a:moveTo>
                  <a:pt x="177" y="53"/>
                </a:moveTo>
                <a:cubicBezTo>
                  <a:pt x="177" y="51"/>
                  <a:pt x="177" y="54"/>
                  <a:pt x="177" y="54"/>
                </a:cubicBezTo>
                <a:cubicBezTo>
                  <a:pt x="178" y="54"/>
                  <a:pt x="177" y="53"/>
                  <a:pt x="178" y="52"/>
                </a:cubicBezTo>
                <a:cubicBezTo>
                  <a:pt x="178" y="53"/>
                  <a:pt x="178" y="53"/>
                  <a:pt x="178" y="53"/>
                </a:cubicBezTo>
                <a:cubicBezTo>
                  <a:pt x="178" y="54"/>
                  <a:pt x="177" y="55"/>
                  <a:pt x="177" y="55"/>
                </a:cubicBezTo>
                <a:cubicBezTo>
                  <a:pt x="177" y="54"/>
                  <a:pt x="177" y="53"/>
                  <a:pt x="177" y="53"/>
                </a:cubicBezTo>
                <a:close/>
                <a:moveTo>
                  <a:pt x="175" y="56"/>
                </a:moveTo>
                <a:cubicBezTo>
                  <a:pt x="175" y="56"/>
                  <a:pt x="175" y="56"/>
                  <a:pt x="175" y="56"/>
                </a:cubicBezTo>
                <a:cubicBezTo>
                  <a:pt x="175" y="55"/>
                  <a:pt x="175" y="55"/>
                  <a:pt x="175" y="55"/>
                </a:cubicBezTo>
                <a:cubicBezTo>
                  <a:pt x="175" y="54"/>
                  <a:pt x="175" y="54"/>
                  <a:pt x="175" y="53"/>
                </a:cubicBezTo>
                <a:cubicBezTo>
                  <a:pt x="176" y="52"/>
                  <a:pt x="175" y="54"/>
                  <a:pt x="175" y="56"/>
                </a:cubicBezTo>
                <a:close/>
                <a:moveTo>
                  <a:pt x="174" y="53"/>
                </a:moveTo>
                <a:cubicBezTo>
                  <a:pt x="174" y="52"/>
                  <a:pt x="174" y="54"/>
                  <a:pt x="173" y="53"/>
                </a:cubicBezTo>
                <a:cubicBezTo>
                  <a:pt x="174" y="52"/>
                  <a:pt x="174" y="52"/>
                  <a:pt x="174" y="51"/>
                </a:cubicBezTo>
                <a:cubicBezTo>
                  <a:pt x="174" y="51"/>
                  <a:pt x="174" y="52"/>
                  <a:pt x="174" y="53"/>
                </a:cubicBez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0"/>
                                  </p:stCondLst>
                                  <p:childTnLst>
                                    <p:set>
                                      <p:cBhvr>
                                        <p:cTn dur="1" fill="hold">
                                          <p:stCondLst>
                                            <p:cond delay="0"/>
                                          </p:stCondLst>
                                        </p:cTn>
                                        <p:tgtEl>
                                          <p:spTgt spid="692"/>
                                        </p:tgtEl>
                                        <p:attrNameLst>
                                          <p:attrName>style.visibility</p:attrName>
                                        </p:attrNameLst>
                                      </p:cBhvr>
                                      <p:to>
                                        <p:strVal val="visible"/>
                                      </p:to>
                                    </p:set>
                                    <p:anim calcmode="lin" valueType="num">
                                      <p:cBhvr additive="base">
                                        <p:cTn dur="500"/>
                                        <p:tgtEl>
                                          <p:spTgt spid="692"/>
                                        </p:tgtEl>
                                        <p:attrNameLst>
                                          <p:attrName>ppt_x</p:attrName>
                                        </p:attrNameLst>
                                      </p:cBhvr>
                                      <p:tavLst>
                                        <p:tav fmla="" tm="0">
                                          <p:val>
                                            <p:strVal val="#ppt_x-1"/>
                                          </p:val>
                                        </p:tav>
                                        <p:tav fmla="" tm="100000">
                                          <p:val>
                                            <p:strVal val="#ppt_x"/>
                                          </p:val>
                                        </p:tav>
                                      </p:tavLst>
                                    </p:anim>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691"/>
                                        </p:tgtEl>
                                        <p:attrNameLst>
                                          <p:attrName>style.visibility</p:attrName>
                                        </p:attrNameLst>
                                      </p:cBhvr>
                                      <p:to>
                                        <p:strVal val="visible"/>
                                      </p:to>
                                    </p:set>
                                    <p:animEffect filter="fade" transition="in">
                                      <p:cBhvr>
                                        <p:cTn dur="500"/>
                                        <p:tgtEl>
                                          <p:spTgt spid="691"/>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703"/>
                                        </p:tgtEl>
                                        <p:attrNameLst>
                                          <p:attrName>style.visibility</p:attrName>
                                        </p:attrNameLst>
                                      </p:cBhvr>
                                      <p:to>
                                        <p:strVal val="visible"/>
                                      </p:to>
                                    </p:set>
                                    <p:animEffect filter="fade" transition="in">
                                      <p:cBhvr>
                                        <p:cTn dur="500"/>
                                        <p:tgtEl>
                                          <p:spTgt spid="703"/>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702"/>
                                        </p:tgtEl>
                                        <p:attrNameLst>
                                          <p:attrName>style.visibility</p:attrName>
                                        </p:attrNameLst>
                                      </p:cBhvr>
                                      <p:to>
                                        <p:strVal val="visible"/>
                                      </p:to>
                                    </p:set>
                                    <p:animEffect filter="fade" transition="in">
                                      <p:cBhvr>
                                        <p:cTn dur="2000"/>
                                        <p:tgtEl>
                                          <p:spTgt spid="702"/>
                                        </p:tgtEl>
                                      </p:cBhvr>
                                    </p:animEffect>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693"/>
                                        </p:tgtEl>
                                        <p:attrNameLst>
                                          <p:attrName>style.visibility</p:attrName>
                                        </p:attrNameLst>
                                      </p:cBhvr>
                                      <p:to>
                                        <p:strVal val="visible"/>
                                      </p:to>
                                    </p:set>
                                    <p:animEffect filter="fade" transition="in">
                                      <p:cBhvr>
                                        <p:cTn dur="500"/>
                                        <p:tgtEl>
                                          <p:spTgt spid="693"/>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696"/>
                                        </p:tgtEl>
                                        <p:attrNameLst>
                                          <p:attrName>style.visibility</p:attrName>
                                        </p:attrNameLst>
                                      </p:cBhvr>
                                      <p:to>
                                        <p:strVal val="visible"/>
                                      </p:to>
                                    </p:set>
                                    <p:animEffect filter="fade" transition="in">
                                      <p:cBhvr>
                                        <p:cTn dur="1000"/>
                                        <p:tgtEl>
                                          <p:spTgt spid="696"/>
                                        </p:tgtEl>
                                      </p:cBhvr>
                                    </p:animEffect>
                                  </p:childTnLst>
                                </p:cTn>
                              </p:par>
                            </p:childTnLst>
                          </p:cTn>
                        </p:par>
                        <p:par>
                          <p:cTn fill="hold">
                            <p:stCondLst>
                              <p:cond delay="5000"/>
                            </p:stCondLst>
                            <p:childTnLst>
                              <p:par>
                                <p:cTn fill="hold" nodeType="afterEffect" presetClass="entr" presetID="10" presetSubtype="0">
                                  <p:stCondLst>
                                    <p:cond delay="0"/>
                                  </p:stCondLst>
                                  <p:childTnLst>
                                    <p:set>
                                      <p:cBhvr>
                                        <p:cTn dur="1" fill="hold">
                                          <p:stCondLst>
                                            <p:cond delay="0"/>
                                          </p:stCondLst>
                                        </p:cTn>
                                        <p:tgtEl>
                                          <p:spTgt spid="697"/>
                                        </p:tgtEl>
                                        <p:attrNameLst>
                                          <p:attrName>style.visibility</p:attrName>
                                        </p:attrNameLst>
                                      </p:cBhvr>
                                      <p:to>
                                        <p:strVal val="visible"/>
                                      </p:to>
                                    </p:set>
                                    <p:animEffect filter="fade" transition="in">
                                      <p:cBhvr>
                                        <p:cTn dur="1000"/>
                                        <p:tgtEl>
                                          <p:spTgt spid="697"/>
                                        </p:tgtEl>
                                      </p:cBhvr>
                                    </p:animEffect>
                                  </p:childTnLst>
                                </p:cTn>
                              </p:par>
                            </p:childTnLst>
                          </p:cTn>
                        </p:par>
                        <p:par>
                          <p:cTn fill="hold">
                            <p:stCondLst>
                              <p:cond delay="6000"/>
                            </p:stCondLst>
                            <p:childTnLst>
                              <p:par>
                                <p:cTn fill="hold" nodeType="afterEffect" presetClass="entr" presetID="10" presetSubtype="0">
                                  <p:stCondLst>
                                    <p:cond delay="0"/>
                                  </p:stCondLst>
                                  <p:childTnLst>
                                    <p:set>
                                      <p:cBhvr>
                                        <p:cTn dur="1" fill="hold">
                                          <p:stCondLst>
                                            <p:cond delay="0"/>
                                          </p:stCondLst>
                                        </p:cTn>
                                        <p:tgtEl>
                                          <p:spTgt spid="694"/>
                                        </p:tgtEl>
                                        <p:attrNameLst>
                                          <p:attrName>style.visibility</p:attrName>
                                        </p:attrNameLst>
                                      </p:cBhvr>
                                      <p:to>
                                        <p:strVal val="visible"/>
                                      </p:to>
                                    </p:set>
                                    <p:animEffect filter="fade" transition="in">
                                      <p:cBhvr>
                                        <p:cTn dur="500"/>
                                        <p:tgtEl>
                                          <p:spTgt spid="694"/>
                                        </p:tgtEl>
                                      </p:cBhvr>
                                    </p:animEffect>
                                  </p:childTnLst>
                                </p:cTn>
                              </p:par>
                            </p:childTnLst>
                          </p:cTn>
                        </p:par>
                        <p:par>
                          <p:cTn fill="hold">
                            <p:stCondLst>
                              <p:cond delay="6500"/>
                            </p:stCondLst>
                            <p:childTnLst>
                              <p:par>
                                <p:cTn fill="hold" nodeType="afterEffect" presetClass="entr" presetID="10" presetSubtype="0">
                                  <p:stCondLst>
                                    <p:cond delay="0"/>
                                  </p:stCondLst>
                                  <p:childTnLst>
                                    <p:set>
                                      <p:cBhvr>
                                        <p:cTn dur="1" fill="hold">
                                          <p:stCondLst>
                                            <p:cond delay="0"/>
                                          </p:stCondLst>
                                        </p:cTn>
                                        <p:tgtEl>
                                          <p:spTgt spid="700"/>
                                        </p:tgtEl>
                                        <p:attrNameLst>
                                          <p:attrName>style.visibility</p:attrName>
                                        </p:attrNameLst>
                                      </p:cBhvr>
                                      <p:to>
                                        <p:strVal val="visible"/>
                                      </p:to>
                                    </p:set>
                                    <p:animEffect filter="fade" transition="in">
                                      <p:cBhvr>
                                        <p:cTn dur="1000"/>
                                        <p:tgtEl>
                                          <p:spTgt spid="700"/>
                                        </p:tgtEl>
                                      </p:cBhvr>
                                    </p:animEffect>
                                  </p:childTnLst>
                                </p:cTn>
                              </p:par>
                            </p:childTnLst>
                          </p:cTn>
                        </p:par>
                        <p:par>
                          <p:cTn fill="hold">
                            <p:stCondLst>
                              <p:cond delay="7500"/>
                            </p:stCondLst>
                            <p:childTnLst>
                              <p:par>
                                <p:cTn fill="hold" nodeType="afterEffect" presetClass="entr" presetID="10" presetSubtype="0">
                                  <p:stCondLst>
                                    <p:cond delay="0"/>
                                  </p:stCondLst>
                                  <p:childTnLst>
                                    <p:set>
                                      <p:cBhvr>
                                        <p:cTn dur="1" fill="hold">
                                          <p:stCondLst>
                                            <p:cond delay="0"/>
                                          </p:stCondLst>
                                        </p:cTn>
                                        <p:tgtEl>
                                          <p:spTgt spid="701"/>
                                        </p:tgtEl>
                                        <p:attrNameLst>
                                          <p:attrName>style.visibility</p:attrName>
                                        </p:attrNameLst>
                                      </p:cBhvr>
                                      <p:to>
                                        <p:strVal val="visible"/>
                                      </p:to>
                                    </p:set>
                                    <p:animEffect filter="fade" transition="in">
                                      <p:cBhvr>
                                        <p:cTn dur="1000"/>
                                        <p:tgtEl>
                                          <p:spTgt spid="701"/>
                                        </p:tgtEl>
                                      </p:cBhvr>
                                    </p:animEffect>
                                  </p:childTnLst>
                                </p:cTn>
                              </p:par>
                            </p:childTnLst>
                          </p:cTn>
                        </p:par>
                        <p:par>
                          <p:cTn fill="hold">
                            <p:stCondLst>
                              <p:cond delay="8500"/>
                            </p:stCondLst>
                            <p:childTnLst>
                              <p:par>
                                <p:cTn fill="hold" nodeType="afterEffect" presetClass="entr" presetID="10" presetSubtype="0">
                                  <p:stCondLst>
                                    <p:cond delay="0"/>
                                  </p:stCondLst>
                                  <p:childTnLst>
                                    <p:set>
                                      <p:cBhvr>
                                        <p:cTn dur="1" fill="hold">
                                          <p:stCondLst>
                                            <p:cond delay="0"/>
                                          </p:stCondLst>
                                        </p:cTn>
                                        <p:tgtEl>
                                          <p:spTgt spid="695"/>
                                        </p:tgtEl>
                                        <p:attrNameLst>
                                          <p:attrName>style.visibility</p:attrName>
                                        </p:attrNameLst>
                                      </p:cBhvr>
                                      <p:to>
                                        <p:strVal val="visible"/>
                                      </p:to>
                                    </p:set>
                                    <p:animEffect filter="fade" transition="in">
                                      <p:cBhvr>
                                        <p:cTn dur="500"/>
                                        <p:tgtEl>
                                          <p:spTgt spid="695"/>
                                        </p:tgtEl>
                                      </p:cBhvr>
                                    </p:animEffect>
                                  </p:childTnLst>
                                </p:cTn>
                              </p:par>
                            </p:childTnLst>
                          </p:cTn>
                        </p:par>
                        <p:par>
                          <p:cTn fill="hold">
                            <p:stCondLst>
                              <p:cond delay="9000"/>
                            </p:stCondLst>
                            <p:childTnLst>
                              <p:par>
                                <p:cTn fill="hold" nodeType="afterEffect" presetClass="entr" presetID="10" presetSubtype="0">
                                  <p:stCondLst>
                                    <p:cond delay="0"/>
                                  </p:stCondLst>
                                  <p:childTnLst>
                                    <p:set>
                                      <p:cBhvr>
                                        <p:cTn dur="1" fill="hold">
                                          <p:stCondLst>
                                            <p:cond delay="0"/>
                                          </p:stCondLst>
                                        </p:cTn>
                                        <p:tgtEl>
                                          <p:spTgt spid="698"/>
                                        </p:tgtEl>
                                        <p:attrNameLst>
                                          <p:attrName>style.visibility</p:attrName>
                                        </p:attrNameLst>
                                      </p:cBhvr>
                                      <p:to>
                                        <p:strVal val="visible"/>
                                      </p:to>
                                    </p:set>
                                    <p:animEffect filter="fade" transition="in">
                                      <p:cBhvr>
                                        <p:cTn dur="1000"/>
                                        <p:tgtEl>
                                          <p:spTgt spid="698"/>
                                        </p:tgtEl>
                                      </p:cBhvr>
                                    </p:animEffect>
                                  </p:childTnLst>
                                </p:cTn>
                              </p:par>
                            </p:childTnLst>
                          </p:cTn>
                        </p:par>
                        <p:par>
                          <p:cTn fill="hold">
                            <p:stCondLst>
                              <p:cond delay="10000"/>
                            </p:stCondLst>
                            <p:childTnLst>
                              <p:par>
                                <p:cTn fill="hold" nodeType="afterEffect" presetClass="entr" presetID="10" presetSubtype="0">
                                  <p:stCondLst>
                                    <p:cond delay="0"/>
                                  </p:stCondLst>
                                  <p:childTnLst>
                                    <p:set>
                                      <p:cBhvr>
                                        <p:cTn dur="1" fill="hold">
                                          <p:stCondLst>
                                            <p:cond delay="0"/>
                                          </p:stCondLst>
                                        </p:cTn>
                                        <p:tgtEl>
                                          <p:spTgt spid="699"/>
                                        </p:tgtEl>
                                        <p:attrNameLst>
                                          <p:attrName>style.visibility</p:attrName>
                                        </p:attrNameLst>
                                      </p:cBhvr>
                                      <p:to>
                                        <p:strVal val="visible"/>
                                      </p:to>
                                    </p:set>
                                    <p:animEffect filter="fade" transition="in">
                                      <p:cBhvr>
                                        <p:cTn dur="1000"/>
                                        <p:tgtEl>
                                          <p:spTgt spid="69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8" name="Shape 708"/>
        <p:cNvGrpSpPr/>
        <p:nvPr/>
      </p:nvGrpSpPr>
      <p:grpSpPr>
        <a:xfrm>
          <a:off x="0" y="0"/>
          <a:ext cx="0" cy="0"/>
          <a:chOff x="0" y="0"/>
          <a:chExt cx="0" cy="0"/>
        </a:xfrm>
      </p:grpSpPr>
      <p:sp>
        <p:nvSpPr>
          <p:cNvPr id="709" name="Google Shape;709;p26"/>
          <p:cNvSpPr/>
          <p:nvPr/>
        </p:nvSpPr>
        <p:spPr>
          <a:xfrm>
            <a:off x="0" y="0"/>
            <a:ext cx="12192000" cy="6858000"/>
          </a:xfrm>
          <a:prstGeom prst="frame">
            <a:avLst>
              <a:gd fmla="val 3986" name="adj1"/>
            </a:avLst>
          </a:prstGeom>
          <a:blipFill rotWithShape="1">
            <a:blip r:embed="rId3">
              <a:alphaModFix/>
            </a:blip>
            <a:tile algn="tl" flip="none" tx="0" sx="100000" ty="0" sy="100000"/>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Rockwell"/>
              <a:ea typeface="Rockwell"/>
              <a:cs typeface="Rockwell"/>
              <a:sym typeface="Rockwell"/>
            </a:endParaRPr>
          </a:p>
        </p:txBody>
      </p:sp>
      <p:sp>
        <p:nvSpPr>
          <p:cNvPr id="710" name="Google Shape;710;p26"/>
          <p:cNvSpPr/>
          <p:nvPr/>
        </p:nvSpPr>
        <p:spPr>
          <a:xfrm>
            <a:off x="1276199" y="2722027"/>
            <a:ext cx="4649588" cy="3430617"/>
          </a:xfrm>
          <a:prstGeom prst="rect">
            <a:avLst/>
          </a:prstGeom>
          <a:solidFill>
            <a:srgbClr val="00B0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350"/>
              <a:buFont typeface="Rockwell"/>
              <a:buNone/>
            </a:pPr>
            <a:r>
              <a:t/>
            </a:r>
            <a:endParaRPr b="0" i="0" sz="1350" u="none" cap="none" strike="noStrike">
              <a:solidFill>
                <a:srgbClr val="FFFFFF"/>
              </a:solidFill>
              <a:latin typeface="Rockwell"/>
              <a:ea typeface="Rockwell"/>
              <a:cs typeface="Rockwell"/>
              <a:sym typeface="Rockwell"/>
            </a:endParaRPr>
          </a:p>
        </p:txBody>
      </p:sp>
      <p:sp>
        <p:nvSpPr>
          <p:cNvPr id="711" name="Google Shape;711;p26"/>
          <p:cNvSpPr/>
          <p:nvPr/>
        </p:nvSpPr>
        <p:spPr>
          <a:xfrm>
            <a:off x="5925787" y="2728903"/>
            <a:ext cx="2767015" cy="1703472"/>
          </a:xfrm>
          <a:prstGeom prst="rect">
            <a:avLst/>
          </a:prstGeom>
          <a:blipFill rotWithShape="1">
            <a:blip r:embed="rId4">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350"/>
              <a:buFont typeface="Rockwell"/>
              <a:buNone/>
            </a:pPr>
            <a:r>
              <a:t/>
            </a:r>
            <a:endParaRPr b="0" i="0" sz="1350" u="none" cap="none" strike="noStrike">
              <a:solidFill>
                <a:srgbClr val="FFFFFF"/>
              </a:solidFill>
              <a:latin typeface="Rockwell"/>
              <a:ea typeface="Rockwell"/>
              <a:cs typeface="Rockwell"/>
              <a:sym typeface="Rockwell"/>
            </a:endParaRPr>
          </a:p>
        </p:txBody>
      </p:sp>
      <p:sp>
        <p:nvSpPr>
          <p:cNvPr id="712" name="Google Shape;712;p26"/>
          <p:cNvSpPr/>
          <p:nvPr/>
        </p:nvSpPr>
        <p:spPr>
          <a:xfrm>
            <a:off x="5925788" y="4440159"/>
            <a:ext cx="2767014" cy="1712485"/>
          </a:xfrm>
          <a:prstGeom prst="rect">
            <a:avLst/>
          </a:prstGeom>
          <a:blipFill rotWithShape="1">
            <a:blip r:embed="rId5">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350"/>
              <a:buFont typeface="Rockwell"/>
              <a:buNone/>
            </a:pPr>
            <a:r>
              <a:t/>
            </a:r>
            <a:endParaRPr b="0" i="0" sz="1350" u="none" cap="none" strike="noStrike">
              <a:solidFill>
                <a:srgbClr val="FFFFFF"/>
              </a:solidFill>
              <a:latin typeface="Rockwell"/>
              <a:ea typeface="Rockwell"/>
              <a:cs typeface="Rockwell"/>
              <a:sym typeface="Rockwell"/>
            </a:endParaRPr>
          </a:p>
        </p:txBody>
      </p:sp>
      <p:sp>
        <p:nvSpPr>
          <p:cNvPr id="713" name="Google Shape;713;p26"/>
          <p:cNvSpPr/>
          <p:nvPr/>
        </p:nvSpPr>
        <p:spPr>
          <a:xfrm>
            <a:off x="8704677" y="2728903"/>
            <a:ext cx="2857145" cy="1712485"/>
          </a:xfrm>
          <a:prstGeom prst="rect">
            <a:avLst/>
          </a:prstGeom>
          <a:blipFill rotWithShape="1">
            <a:blip r:embed="rId6">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350"/>
              <a:buFont typeface="Rockwell"/>
              <a:buNone/>
            </a:pPr>
            <a:r>
              <a:t/>
            </a:r>
            <a:endParaRPr b="0" i="0" sz="1350" u="none" cap="none" strike="noStrike">
              <a:solidFill>
                <a:srgbClr val="FFFFFF"/>
              </a:solidFill>
              <a:latin typeface="Rockwell"/>
              <a:ea typeface="Rockwell"/>
              <a:cs typeface="Rockwell"/>
              <a:sym typeface="Rockwell"/>
            </a:endParaRPr>
          </a:p>
        </p:txBody>
      </p:sp>
      <p:sp>
        <p:nvSpPr>
          <p:cNvPr id="714" name="Google Shape;714;p26"/>
          <p:cNvSpPr/>
          <p:nvPr/>
        </p:nvSpPr>
        <p:spPr>
          <a:xfrm>
            <a:off x="8686650" y="4440159"/>
            <a:ext cx="2875172" cy="1712485"/>
          </a:xfrm>
          <a:prstGeom prst="rect">
            <a:avLst/>
          </a:prstGeom>
          <a:blipFill rotWithShape="1">
            <a:blip r:embed="rId7">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350"/>
              <a:buFont typeface="Rockwell"/>
              <a:buNone/>
            </a:pPr>
            <a:r>
              <a:t/>
            </a:r>
            <a:endParaRPr b="0" i="0" sz="1350" u="none" cap="none" strike="noStrike">
              <a:solidFill>
                <a:srgbClr val="FFFFFF"/>
              </a:solidFill>
              <a:latin typeface="Rockwell"/>
              <a:ea typeface="Rockwell"/>
              <a:cs typeface="Rockwell"/>
              <a:sym typeface="Rockwell"/>
            </a:endParaRPr>
          </a:p>
        </p:txBody>
      </p:sp>
      <p:grpSp>
        <p:nvGrpSpPr>
          <p:cNvPr id="715" name="Google Shape;715;p26"/>
          <p:cNvGrpSpPr/>
          <p:nvPr/>
        </p:nvGrpSpPr>
        <p:grpSpPr>
          <a:xfrm>
            <a:off x="2404534" y="3256425"/>
            <a:ext cx="2419429" cy="2419429"/>
            <a:chOff x="916932" y="1867577"/>
            <a:chExt cx="1864633" cy="1864633"/>
          </a:xfrm>
        </p:grpSpPr>
        <p:grpSp>
          <p:nvGrpSpPr>
            <p:cNvPr id="716" name="Google Shape;716;p26"/>
            <p:cNvGrpSpPr/>
            <p:nvPr/>
          </p:nvGrpSpPr>
          <p:grpSpPr>
            <a:xfrm>
              <a:off x="916932" y="1867577"/>
              <a:ext cx="1864633" cy="1864633"/>
              <a:chOff x="916933" y="1568174"/>
              <a:chExt cx="1159002" cy="1159002"/>
            </a:xfrm>
          </p:grpSpPr>
          <p:sp>
            <p:nvSpPr>
              <p:cNvPr id="717" name="Google Shape;717;p26"/>
              <p:cNvSpPr/>
              <p:nvPr/>
            </p:nvSpPr>
            <p:spPr>
              <a:xfrm>
                <a:off x="916933" y="1568174"/>
                <a:ext cx="1159002" cy="1159002"/>
              </a:xfrm>
              <a:prstGeom prst="ellipse">
                <a:avLst/>
              </a:prstGeom>
              <a:noFill/>
              <a:ln cap="flat" cmpd="sng" w="762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013"/>
                  <a:buFont typeface="Rockwell"/>
                  <a:buNone/>
                </a:pPr>
                <a:r>
                  <a:t/>
                </a:r>
                <a:endParaRPr b="0" i="0" sz="1013" u="none" cap="none" strike="noStrike">
                  <a:solidFill>
                    <a:srgbClr val="FFFFFF"/>
                  </a:solidFill>
                  <a:latin typeface="Rockwell"/>
                  <a:ea typeface="Rockwell"/>
                  <a:cs typeface="Rockwell"/>
                  <a:sym typeface="Rockwell"/>
                </a:endParaRPr>
              </a:p>
            </p:txBody>
          </p:sp>
          <p:sp>
            <p:nvSpPr>
              <p:cNvPr id="718" name="Google Shape;718;p26"/>
              <p:cNvSpPr/>
              <p:nvPr/>
            </p:nvSpPr>
            <p:spPr>
              <a:xfrm>
                <a:off x="916933" y="1568174"/>
                <a:ext cx="1159002" cy="1159002"/>
              </a:xfrm>
              <a:prstGeom prst="arc">
                <a:avLst>
                  <a:gd fmla="val 20172577" name="adj1"/>
                  <a:gd fmla="val 16297434" name="adj2"/>
                </a:avLst>
              </a:prstGeom>
              <a:noFill/>
              <a:ln cap="flat" cmpd="sng" w="76200">
                <a:solidFill>
                  <a:srgbClr val="FFFF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013"/>
                  <a:buFont typeface="Rockwell"/>
                  <a:buNone/>
                </a:pPr>
                <a:r>
                  <a:t/>
                </a:r>
                <a:endParaRPr b="0" i="0" sz="1013" u="none" cap="none" strike="noStrike">
                  <a:solidFill>
                    <a:srgbClr val="FFFFFF"/>
                  </a:solidFill>
                  <a:latin typeface="Rockwell"/>
                  <a:ea typeface="Rockwell"/>
                  <a:cs typeface="Rockwell"/>
                  <a:sym typeface="Rockwell"/>
                </a:endParaRPr>
              </a:p>
            </p:txBody>
          </p:sp>
          <p:sp>
            <p:nvSpPr>
              <p:cNvPr id="719" name="Google Shape;719;p26"/>
              <p:cNvSpPr txBox="1"/>
              <p:nvPr/>
            </p:nvSpPr>
            <p:spPr>
              <a:xfrm>
                <a:off x="1230162" y="1743630"/>
                <a:ext cx="530006" cy="302246"/>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3500"/>
                  <a:buFont typeface="Rockwell"/>
                  <a:buNone/>
                </a:pPr>
                <a:r>
                  <a:rPr b="0" i="0" lang="tr-TR" sz="3500" u="none" cap="none" strike="noStrike">
                    <a:solidFill>
                      <a:srgbClr val="FFFFFF"/>
                    </a:solidFill>
                    <a:latin typeface="Rockwell"/>
                    <a:ea typeface="Rockwell"/>
                    <a:cs typeface="Rockwell"/>
                    <a:sym typeface="Rockwell"/>
                  </a:rPr>
                  <a:t>80%</a:t>
                </a:r>
                <a:endParaRPr/>
              </a:p>
            </p:txBody>
          </p:sp>
          <p:sp>
            <p:nvSpPr>
              <p:cNvPr id="720" name="Google Shape;720;p26"/>
              <p:cNvSpPr/>
              <p:nvPr/>
            </p:nvSpPr>
            <p:spPr>
              <a:xfrm>
                <a:off x="980815" y="1632677"/>
                <a:ext cx="1028700" cy="1028700"/>
              </a:xfrm>
              <a:prstGeom prst="arc">
                <a:avLst>
                  <a:gd fmla="val 20172577" name="adj1"/>
                  <a:gd fmla="val 16297434" name="adj2"/>
                </a:avLst>
              </a:prstGeom>
              <a:noFill/>
              <a:ln cap="flat" cmpd="sng" w="9525">
                <a:solidFill>
                  <a:srgbClr val="FFD9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013"/>
                  <a:buFont typeface="Rockwell"/>
                  <a:buNone/>
                </a:pPr>
                <a:r>
                  <a:t/>
                </a:r>
                <a:endParaRPr b="0" i="0" sz="1013" u="none" cap="none" strike="noStrike">
                  <a:solidFill>
                    <a:srgbClr val="FFFFFF"/>
                  </a:solidFill>
                  <a:latin typeface="Rockwell"/>
                  <a:ea typeface="Rockwell"/>
                  <a:cs typeface="Rockwell"/>
                  <a:sym typeface="Rockwell"/>
                </a:endParaRPr>
              </a:p>
            </p:txBody>
          </p:sp>
        </p:grpSp>
        <p:sp>
          <p:nvSpPr>
            <p:cNvPr id="721" name="Google Shape;721;p26"/>
            <p:cNvSpPr/>
            <p:nvPr/>
          </p:nvSpPr>
          <p:spPr>
            <a:xfrm>
              <a:off x="1031737" y="2663297"/>
              <a:ext cx="1685591" cy="686202"/>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None/>
              </a:pPr>
              <a:r>
                <a:rPr lang="tr-TR" sz="1200">
                  <a:solidFill>
                    <a:srgbClr val="FFFFFF"/>
                  </a:solidFill>
                  <a:latin typeface="Rockwell"/>
                  <a:ea typeface="Rockwell"/>
                  <a:cs typeface="Rockwell"/>
                  <a:sym typeface="Rockwell"/>
                </a:rPr>
                <a:t>Free Google Slides Themes and PowerPoint Templates for Presentations.</a:t>
              </a:r>
              <a:endParaRPr b="0" i="0" sz="1200" u="none" cap="none" strike="noStrike">
                <a:solidFill>
                  <a:srgbClr val="FFFFFF"/>
                </a:solidFill>
                <a:latin typeface="Rockwell"/>
                <a:ea typeface="Rockwell"/>
                <a:cs typeface="Rockwell"/>
                <a:sym typeface="Rockwell"/>
              </a:endParaRPr>
            </a:p>
          </p:txBody>
        </p:sp>
      </p:grpSp>
      <p:sp>
        <p:nvSpPr>
          <p:cNvPr id="722" name="Google Shape;722;p26"/>
          <p:cNvSpPr txBox="1"/>
          <p:nvPr/>
        </p:nvSpPr>
        <p:spPr>
          <a:xfrm>
            <a:off x="1476730" y="1535545"/>
            <a:ext cx="8549466" cy="716567"/>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rgbClr val="FFFFFF"/>
              </a:buClr>
              <a:buSzPts val="1400"/>
              <a:buFont typeface="Arial"/>
              <a:buNone/>
            </a:pPr>
            <a:r>
              <a:rPr lang="tr-TR" sz="1400">
                <a:solidFill>
                  <a:srgbClr val="FFFFFF"/>
                </a:solidFill>
                <a:latin typeface="Rockwell"/>
                <a:ea typeface="Rockwell"/>
                <a:cs typeface="Rockwell"/>
                <a:sym typeface="Rockwell"/>
              </a:rPr>
              <a:t> Moving from creative ideas to solid strategy and execution, we help your target market resonate fully with your brand.</a:t>
            </a:r>
            <a:endParaRPr sz="1400">
              <a:solidFill>
                <a:srgbClr val="FFFFFF"/>
              </a:solidFill>
              <a:latin typeface="Rockwell"/>
              <a:ea typeface="Rockwell"/>
              <a:cs typeface="Rockwell"/>
              <a:sym typeface="Rockwell"/>
            </a:endParaRPr>
          </a:p>
        </p:txBody>
      </p:sp>
      <p:sp>
        <p:nvSpPr>
          <p:cNvPr id="723" name="Google Shape;723;p26"/>
          <p:cNvSpPr txBox="1"/>
          <p:nvPr/>
        </p:nvSpPr>
        <p:spPr>
          <a:xfrm>
            <a:off x="1024368" y="569718"/>
            <a:ext cx="2929970"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tr-TR" sz="2400">
                <a:latin typeface="Rockwell"/>
                <a:ea typeface="Rockwell"/>
                <a:cs typeface="Rockwell"/>
                <a:sym typeface="Rockwell"/>
              </a:rPr>
              <a:t>FINANCE</a:t>
            </a:r>
            <a:endParaRPr b="1" sz="2400">
              <a:latin typeface="Rockwell"/>
              <a:ea typeface="Rockwell"/>
              <a:cs typeface="Rockwell"/>
              <a:sym typeface="Rockwell"/>
            </a:endParaRPr>
          </a:p>
        </p:txBody>
      </p:sp>
      <p:sp>
        <p:nvSpPr>
          <p:cNvPr id="724" name="Google Shape;724;p26"/>
          <p:cNvSpPr txBox="1"/>
          <p:nvPr/>
        </p:nvSpPr>
        <p:spPr>
          <a:xfrm>
            <a:off x="460976" y="523551"/>
            <a:ext cx="631840" cy="55399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tr-TR" sz="3000">
                <a:latin typeface="Rockwell"/>
                <a:ea typeface="Rockwell"/>
                <a:cs typeface="Rockwell"/>
                <a:sym typeface="Rockwell"/>
              </a:rPr>
              <a:t>02</a:t>
            </a:r>
            <a:endParaRPr sz="3000">
              <a:latin typeface="Rockwell"/>
              <a:ea typeface="Rockwell"/>
              <a:cs typeface="Rockwell"/>
              <a:sym typeface="Rockwe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0"/>
                                  </p:stCondLst>
                                  <p:childTnLst>
                                    <p:set>
                                      <p:cBhvr>
                                        <p:cTn dur="1" fill="hold">
                                          <p:stCondLst>
                                            <p:cond delay="0"/>
                                          </p:stCondLst>
                                        </p:cTn>
                                        <p:tgtEl>
                                          <p:spTgt spid="724"/>
                                        </p:tgtEl>
                                        <p:attrNameLst>
                                          <p:attrName>style.visibility</p:attrName>
                                        </p:attrNameLst>
                                      </p:cBhvr>
                                      <p:to>
                                        <p:strVal val="visible"/>
                                      </p:to>
                                    </p:set>
                                    <p:anim calcmode="lin" valueType="num">
                                      <p:cBhvr additive="base">
                                        <p:cTn dur="500"/>
                                        <p:tgtEl>
                                          <p:spTgt spid="724"/>
                                        </p:tgtEl>
                                        <p:attrNameLst>
                                          <p:attrName>ppt_x</p:attrName>
                                        </p:attrNameLst>
                                      </p:cBhvr>
                                      <p:tavLst>
                                        <p:tav fmla="" tm="0">
                                          <p:val>
                                            <p:strVal val="#ppt_x-1"/>
                                          </p:val>
                                        </p:tav>
                                        <p:tav fmla="" tm="100000">
                                          <p:val>
                                            <p:strVal val="#ppt_x"/>
                                          </p:val>
                                        </p:tav>
                                      </p:tavLst>
                                    </p:anim>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723"/>
                                        </p:tgtEl>
                                        <p:attrNameLst>
                                          <p:attrName>style.visibility</p:attrName>
                                        </p:attrNameLst>
                                      </p:cBhvr>
                                      <p:to>
                                        <p:strVal val="visible"/>
                                      </p:to>
                                    </p:set>
                                    <p:animEffect filter="fade" transition="in">
                                      <p:cBhvr>
                                        <p:cTn dur="500"/>
                                        <p:tgtEl>
                                          <p:spTgt spid="723"/>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711"/>
                                        </p:tgtEl>
                                        <p:attrNameLst>
                                          <p:attrName>style.visibility</p:attrName>
                                        </p:attrNameLst>
                                      </p:cBhvr>
                                      <p:to>
                                        <p:strVal val="visible"/>
                                      </p:to>
                                    </p:set>
                                    <p:animEffect filter="fade" transition="in">
                                      <p:cBhvr>
                                        <p:cTn dur="500"/>
                                        <p:tgtEl>
                                          <p:spTgt spid="711"/>
                                        </p:tgtEl>
                                      </p:cBhvr>
                                    </p:animEffect>
                                  </p:childTnLst>
                                </p:cTn>
                              </p:par>
                              <p:par>
                                <p:cTn fill="hold" nodeType="withEffect" presetClass="entr" presetID="10" presetSubtype="0">
                                  <p:stCondLst>
                                    <p:cond delay="0"/>
                                  </p:stCondLst>
                                  <p:childTnLst>
                                    <p:set>
                                      <p:cBhvr>
                                        <p:cTn dur="1" fill="hold">
                                          <p:stCondLst>
                                            <p:cond delay="0"/>
                                          </p:stCondLst>
                                        </p:cTn>
                                        <p:tgtEl>
                                          <p:spTgt spid="713"/>
                                        </p:tgtEl>
                                        <p:attrNameLst>
                                          <p:attrName>style.visibility</p:attrName>
                                        </p:attrNameLst>
                                      </p:cBhvr>
                                      <p:to>
                                        <p:strVal val="visible"/>
                                      </p:to>
                                    </p:set>
                                    <p:animEffect filter="fade" transition="in">
                                      <p:cBhvr>
                                        <p:cTn dur="500"/>
                                        <p:tgtEl>
                                          <p:spTgt spid="713"/>
                                        </p:tgtEl>
                                      </p:cBhvr>
                                    </p:animEffect>
                                  </p:childTnLst>
                                </p:cTn>
                              </p:par>
                              <p:par>
                                <p:cTn fill="hold" nodeType="withEffect" presetClass="entr" presetID="10" presetSubtype="0">
                                  <p:stCondLst>
                                    <p:cond delay="0"/>
                                  </p:stCondLst>
                                  <p:childTnLst>
                                    <p:set>
                                      <p:cBhvr>
                                        <p:cTn dur="1" fill="hold">
                                          <p:stCondLst>
                                            <p:cond delay="0"/>
                                          </p:stCondLst>
                                        </p:cTn>
                                        <p:tgtEl>
                                          <p:spTgt spid="712"/>
                                        </p:tgtEl>
                                        <p:attrNameLst>
                                          <p:attrName>style.visibility</p:attrName>
                                        </p:attrNameLst>
                                      </p:cBhvr>
                                      <p:to>
                                        <p:strVal val="visible"/>
                                      </p:to>
                                    </p:set>
                                    <p:animEffect filter="fade" transition="in">
                                      <p:cBhvr>
                                        <p:cTn dur="500"/>
                                        <p:tgtEl>
                                          <p:spTgt spid="712"/>
                                        </p:tgtEl>
                                      </p:cBhvr>
                                    </p:animEffect>
                                  </p:childTnLst>
                                </p:cTn>
                              </p:par>
                              <p:par>
                                <p:cTn fill="hold" nodeType="withEffect" presetClass="entr" presetID="10" presetSubtype="0">
                                  <p:stCondLst>
                                    <p:cond delay="0"/>
                                  </p:stCondLst>
                                  <p:childTnLst>
                                    <p:set>
                                      <p:cBhvr>
                                        <p:cTn dur="1" fill="hold">
                                          <p:stCondLst>
                                            <p:cond delay="0"/>
                                          </p:stCondLst>
                                        </p:cTn>
                                        <p:tgtEl>
                                          <p:spTgt spid="714"/>
                                        </p:tgtEl>
                                        <p:attrNameLst>
                                          <p:attrName>style.visibility</p:attrName>
                                        </p:attrNameLst>
                                      </p:cBhvr>
                                      <p:to>
                                        <p:strVal val="visible"/>
                                      </p:to>
                                    </p:set>
                                    <p:animEffect filter="fade" transition="in">
                                      <p:cBhvr>
                                        <p:cTn dur="500"/>
                                        <p:tgtEl>
                                          <p:spTgt spid="714"/>
                                        </p:tgtEl>
                                      </p:cBhvr>
                                    </p:animEffect>
                                  </p:childTnLst>
                                </p:cTn>
                              </p:par>
                              <p:par>
                                <p:cTn fill="hold" nodeType="withEffect" presetClass="entr" presetID="10" presetSubtype="0">
                                  <p:stCondLst>
                                    <p:cond delay="0"/>
                                  </p:stCondLst>
                                  <p:childTnLst>
                                    <p:set>
                                      <p:cBhvr>
                                        <p:cTn dur="1" fill="hold">
                                          <p:stCondLst>
                                            <p:cond delay="0"/>
                                          </p:stCondLst>
                                        </p:cTn>
                                        <p:tgtEl>
                                          <p:spTgt spid="710"/>
                                        </p:tgtEl>
                                        <p:attrNameLst>
                                          <p:attrName>style.visibility</p:attrName>
                                        </p:attrNameLst>
                                      </p:cBhvr>
                                      <p:to>
                                        <p:strVal val="visible"/>
                                      </p:to>
                                    </p:set>
                                    <p:animEffect filter="fade" transition="in">
                                      <p:cBhvr>
                                        <p:cTn dur="500"/>
                                        <p:tgtEl>
                                          <p:spTgt spid="710"/>
                                        </p:tgtEl>
                                      </p:cBhvr>
                                    </p:animEffect>
                                  </p:childTnLst>
                                </p:cTn>
                              </p:par>
                            </p:childTnLst>
                          </p:cTn>
                        </p:par>
                        <p:par>
                          <p:cTn fill="hold">
                            <p:stCondLst>
                              <p:cond delay="1500"/>
                            </p:stCondLst>
                            <p:childTnLst>
                              <p:par>
                                <p:cTn fill="hold" nodeType="afterEffect" presetClass="entr" presetID="23" presetSubtype="16">
                                  <p:stCondLst>
                                    <p:cond delay="0"/>
                                  </p:stCondLst>
                                  <p:childTnLst>
                                    <p:set>
                                      <p:cBhvr>
                                        <p:cTn dur="1" fill="hold">
                                          <p:stCondLst>
                                            <p:cond delay="0"/>
                                          </p:stCondLst>
                                        </p:cTn>
                                        <p:tgtEl>
                                          <p:spTgt spid="715"/>
                                        </p:tgtEl>
                                        <p:attrNameLst>
                                          <p:attrName>style.visibility</p:attrName>
                                        </p:attrNameLst>
                                      </p:cBhvr>
                                      <p:to>
                                        <p:strVal val="visible"/>
                                      </p:to>
                                    </p:set>
                                    <p:anim calcmode="lin" valueType="num">
                                      <p:cBhvr additive="base">
                                        <p:cTn dur="250"/>
                                        <p:tgtEl>
                                          <p:spTgt spid="715"/>
                                        </p:tgtEl>
                                        <p:attrNameLst>
                                          <p:attrName>ppt_w</p:attrName>
                                        </p:attrNameLst>
                                      </p:cBhvr>
                                      <p:tavLst>
                                        <p:tav fmla="" tm="0">
                                          <p:val>
                                            <p:strVal val="0"/>
                                          </p:val>
                                        </p:tav>
                                        <p:tav fmla="" tm="100000">
                                          <p:val>
                                            <p:strVal val="#ppt_w"/>
                                          </p:val>
                                        </p:tav>
                                      </p:tavLst>
                                    </p:anim>
                                    <p:anim calcmode="lin" valueType="num">
                                      <p:cBhvr additive="base">
                                        <p:cTn dur="250"/>
                                        <p:tgtEl>
                                          <p:spTgt spid="715"/>
                                        </p:tgtEl>
                                        <p:attrNameLst>
                                          <p:attrName>ppt_h</p:attrName>
                                        </p:attrNameLst>
                                      </p:cBhvr>
                                      <p:tavLst>
                                        <p:tav fmla="" tm="0">
                                          <p:val>
                                            <p:strVal val="0"/>
                                          </p:val>
                                        </p:tav>
                                        <p:tav fmla="" tm="100000">
                                          <p:val>
                                            <p:strVal val="#ppt_h"/>
                                          </p:val>
                                        </p:tav>
                                      </p:tavLst>
                                    </p:anim>
                                  </p:childTnLst>
                                </p:cTn>
                              </p:par>
                            </p:childTnLst>
                          </p:cTn>
                        </p:par>
                        <p:par>
                          <p:cTn fill="hold">
                            <p:stCondLst>
                              <p:cond delay="1750"/>
                            </p:stCondLst>
                            <p:childTnLst>
                              <p:par>
                                <p:cTn fill="hold" nodeType="afterEffect" presetClass="entr" presetID="10" presetSubtype="0">
                                  <p:stCondLst>
                                    <p:cond delay="0"/>
                                  </p:stCondLst>
                                  <p:childTnLst>
                                    <p:set>
                                      <p:cBhvr>
                                        <p:cTn dur="1" fill="hold">
                                          <p:stCondLst>
                                            <p:cond delay="0"/>
                                          </p:stCondLst>
                                        </p:cTn>
                                        <p:tgtEl>
                                          <p:spTgt spid="722"/>
                                        </p:tgtEl>
                                        <p:attrNameLst>
                                          <p:attrName>style.visibility</p:attrName>
                                        </p:attrNameLst>
                                      </p:cBhvr>
                                      <p:to>
                                        <p:strVal val="visible"/>
                                      </p:to>
                                    </p:set>
                                    <p:animEffect filter="fade" transition="in">
                                      <p:cBhvr>
                                        <p:cTn dur="50"/>
                                        <p:tgtEl>
                                          <p:spTgt spid="72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9" name="Shape 729"/>
        <p:cNvGrpSpPr/>
        <p:nvPr/>
      </p:nvGrpSpPr>
      <p:grpSpPr>
        <a:xfrm>
          <a:off x="0" y="0"/>
          <a:ext cx="0" cy="0"/>
          <a:chOff x="0" y="0"/>
          <a:chExt cx="0" cy="0"/>
        </a:xfrm>
      </p:grpSpPr>
      <p:sp>
        <p:nvSpPr>
          <p:cNvPr id="730" name="Google Shape;730;p27"/>
          <p:cNvSpPr/>
          <p:nvPr/>
        </p:nvSpPr>
        <p:spPr>
          <a:xfrm>
            <a:off x="0" y="0"/>
            <a:ext cx="12192000" cy="6858000"/>
          </a:xfrm>
          <a:prstGeom prst="frame">
            <a:avLst>
              <a:gd fmla="val 3986" name="adj1"/>
            </a:avLst>
          </a:prstGeom>
          <a:blipFill rotWithShape="1">
            <a:blip r:embed="rId3">
              <a:alphaModFix/>
            </a:blip>
            <a:tile algn="tl" flip="none" tx="0" sx="100000" ty="0" sy="100000"/>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Rockwell"/>
              <a:ea typeface="Rockwell"/>
              <a:cs typeface="Rockwell"/>
              <a:sym typeface="Rockwell"/>
            </a:endParaRPr>
          </a:p>
        </p:txBody>
      </p:sp>
      <p:sp>
        <p:nvSpPr>
          <p:cNvPr id="731" name="Google Shape;731;p27"/>
          <p:cNvSpPr/>
          <p:nvPr/>
        </p:nvSpPr>
        <p:spPr>
          <a:xfrm>
            <a:off x="2173059" y="1931648"/>
            <a:ext cx="1692234" cy="1773054"/>
          </a:xfrm>
          <a:prstGeom prst="flowChartOffpageConnector">
            <a:avLst/>
          </a:prstGeom>
          <a:blipFill rotWithShape="1">
            <a:blip r:embed="rId4">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30000"/>
              </a:lnSpc>
              <a:spcBef>
                <a:spcPts val="0"/>
              </a:spcBef>
              <a:spcAft>
                <a:spcPts val="0"/>
              </a:spcAft>
              <a:buClr>
                <a:srgbClr val="FFFFFF"/>
              </a:buClr>
              <a:buSzPts val="9600"/>
              <a:buFont typeface="Rockwell"/>
              <a:buNone/>
            </a:pPr>
            <a:r>
              <a:rPr b="1" lang="tr-TR" sz="9600">
                <a:solidFill>
                  <a:srgbClr val="FFFFFF"/>
                </a:solidFill>
                <a:latin typeface="Rockwell"/>
                <a:ea typeface="Rockwell"/>
                <a:cs typeface="Rockwell"/>
                <a:sym typeface="Rockwell"/>
              </a:rPr>
              <a:t>3</a:t>
            </a:r>
            <a:endParaRPr b="1" i="0" sz="9600" u="none" cap="none" strike="noStrike">
              <a:solidFill>
                <a:srgbClr val="FFFFFF"/>
              </a:solidFill>
              <a:latin typeface="Rockwell"/>
              <a:ea typeface="Rockwell"/>
              <a:cs typeface="Rockwell"/>
              <a:sym typeface="Rockwell"/>
            </a:endParaRPr>
          </a:p>
        </p:txBody>
      </p:sp>
      <p:cxnSp>
        <p:nvCxnSpPr>
          <p:cNvPr id="732" name="Google Shape;732;p27"/>
          <p:cNvCxnSpPr/>
          <p:nvPr/>
        </p:nvCxnSpPr>
        <p:spPr>
          <a:xfrm>
            <a:off x="4068493" y="2781587"/>
            <a:ext cx="5753100" cy="0"/>
          </a:xfrm>
          <a:prstGeom prst="straightConnector1">
            <a:avLst/>
          </a:prstGeom>
          <a:noFill/>
          <a:ln cap="flat" cmpd="sng" w="12700">
            <a:solidFill>
              <a:schemeClr val="lt1"/>
            </a:solidFill>
            <a:prstDash val="solid"/>
            <a:miter lim="800000"/>
            <a:headEnd len="sm" w="sm" type="none"/>
            <a:tailEnd len="sm" w="sm" type="none"/>
          </a:ln>
        </p:spPr>
      </p:cxnSp>
      <p:sp>
        <p:nvSpPr>
          <p:cNvPr id="733" name="Google Shape;733;p27"/>
          <p:cNvSpPr txBox="1"/>
          <p:nvPr/>
        </p:nvSpPr>
        <p:spPr>
          <a:xfrm>
            <a:off x="4565519" y="1945742"/>
            <a:ext cx="5576783" cy="83099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tr-TR" sz="4800">
                <a:latin typeface="Rockwell"/>
                <a:ea typeface="Rockwell"/>
                <a:cs typeface="Rockwell"/>
                <a:sym typeface="Rockwell"/>
              </a:rPr>
              <a:t>ARTS &amp; CULTURE</a:t>
            </a:r>
            <a:endParaRPr b="1" sz="4800">
              <a:latin typeface="Rockwell"/>
              <a:ea typeface="Rockwell"/>
              <a:cs typeface="Rockwell"/>
              <a:sym typeface="Rockwell"/>
            </a:endParaRPr>
          </a:p>
        </p:txBody>
      </p:sp>
      <p:grpSp>
        <p:nvGrpSpPr>
          <p:cNvPr id="734" name="Google Shape;734;p27"/>
          <p:cNvGrpSpPr/>
          <p:nvPr/>
        </p:nvGrpSpPr>
        <p:grpSpPr>
          <a:xfrm>
            <a:off x="4658912" y="3213303"/>
            <a:ext cx="204811" cy="1738490"/>
            <a:chOff x="6962660" y="2067973"/>
            <a:chExt cx="200967" cy="1705866"/>
          </a:xfrm>
        </p:grpSpPr>
        <p:cxnSp>
          <p:nvCxnSpPr>
            <p:cNvPr id="735" name="Google Shape;735;p27"/>
            <p:cNvCxnSpPr>
              <a:endCxn id="736" idx="4"/>
            </p:cNvCxnSpPr>
            <p:nvPr/>
          </p:nvCxnSpPr>
          <p:spPr>
            <a:xfrm>
              <a:off x="7063144" y="2218939"/>
              <a:ext cx="0" cy="1554900"/>
            </a:xfrm>
            <a:prstGeom prst="straightConnector1">
              <a:avLst/>
            </a:prstGeom>
            <a:noFill/>
            <a:ln cap="flat" cmpd="sng" w="15875">
              <a:solidFill>
                <a:schemeClr val="lt1"/>
              </a:solidFill>
              <a:prstDash val="solid"/>
              <a:miter lim="800000"/>
              <a:headEnd len="sm" w="sm" type="none"/>
              <a:tailEnd len="sm" w="sm" type="none"/>
            </a:ln>
          </p:spPr>
        </p:cxnSp>
        <p:sp>
          <p:nvSpPr>
            <p:cNvPr id="737" name="Google Shape;737;p27"/>
            <p:cNvSpPr/>
            <p:nvPr/>
          </p:nvSpPr>
          <p:spPr>
            <a:xfrm>
              <a:off x="6962660" y="2067973"/>
              <a:ext cx="200967" cy="200967"/>
            </a:xfrm>
            <a:prstGeom prst="ellipse">
              <a:avLst/>
            </a:prstGeom>
            <a:blipFill rotWithShape="1">
              <a:blip r:embed="rId5">
                <a:alphaModFix/>
              </a:blip>
              <a:stretch>
                <a:fillRect b="0" l="0" r="0" t="0"/>
              </a:stretch>
            </a:blipFill>
            <a:ln cap="flat" cmpd="sng" w="15875">
              <a:solidFill>
                <a:srgbClr val="0F6FC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87"/>
                <a:buFont typeface="Rockwell"/>
                <a:buNone/>
              </a:pPr>
              <a:r>
                <a:t/>
              </a:r>
              <a:endParaRPr b="0" i="0" sz="2487" u="none" cap="none" strike="noStrike">
                <a:solidFill>
                  <a:srgbClr val="FFFFFF"/>
                </a:solidFill>
                <a:latin typeface="Rockwell"/>
                <a:ea typeface="Rockwell"/>
                <a:cs typeface="Rockwell"/>
                <a:sym typeface="Rockwell"/>
              </a:endParaRPr>
            </a:p>
          </p:txBody>
        </p:sp>
        <p:sp>
          <p:nvSpPr>
            <p:cNvPr id="738" name="Google Shape;738;p27"/>
            <p:cNvSpPr/>
            <p:nvPr/>
          </p:nvSpPr>
          <p:spPr>
            <a:xfrm>
              <a:off x="6962660" y="2561033"/>
              <a:ext cx="200967" cy="200967"/>
            </a:xfrm>
            <a:prstGeom prst="ellipse">
              <a:avLst/>
            </a:prstGeom>
            <a:blipFill rotWithShape="1">
              <a:blip r:embed="rId5">
                <a:alphaModFix/>
              </a:blip>
              <a:stretch>
                <a:fillRect b="0" l="0" r="0" t="0"/>
              </a:stretch>
            </a:blipFill>
            <a:ln cap="flat" cmpd="sng" w="15875">
              <a:solidFill>
                <a:srgbClr val="0F6FC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87"/>
                <a:buFont typeface="Rockwell"/>
                <a:buNone/>
              </a:pPr>
              <a:r>
                <a:t/>
              </a:r>
              <a:endParaRPr b="0" i="0" sz="2487" u="none" cap="none" strike="noStrike">
                <a:solidFill>
                  <a:srgbClr val="FFFFFF"/>
                </a:solidFill>
                <a:latin typeface="Rockwell"/>
                <a:ea typeface="Rockwell"/>
                <a:cs typeface="Rockwell"/>
                <a:sym typeface="Rockwell"/>
              </a:endParaRPr>
            </a:p>
          </p:txBody>
        </p:sp>
        <p:sp>
          <p:nvSpPr>
            <p:cNvPr id="739" name="Google Shape;739;p27"/>
            <p:cNvSpPr/>
            <p:nvPr/>
          </p:nvSpPr>
          <p:spPr>
            <a:xfrm>
              <a:off x="6962660" y="3066910"/>
              <a:ext cx="200967" cy="200967"/>
            </a:xfrm>
            <a:prstGeom prst="ellipse">
              <a:avLst/>
            </a:prstGeom>
            <a:blipFill rotWithShape="1">
              <a:blip r:embed="rId5">
                <a:alphaModFix/>
              </a:blip>
              <a:stretch>
                <a:fillRect b="0" l="0" r="0" t="0"/>
              </a:stretch>
            </a:blipFill>
            <a:ln cap="flat" cmpd="sng" w="15875">
              <a:solidFill>
                <a:srgbClr val="0F6FC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87"/>
                <a:buFont typeface="Rockwell"/>
                <a:buNone/>
              </a:pPr>
              <a:r>
                <a:t/>
              </a:r>
              <a:endParaRPr b="0" i="0" sz="2487" u="none" cap="none" strike="noStrike">
                <a:solidFill>
                  <a:srgbClr val="FFFFFF"/>
                </a:solidFill>
                <a:latin typeface="Rockwell"/>
                <a:ea typeface="Rockwell"/>
                <a:cs typeface="Rockwell"/>
                <a:sym typeface="Rockwell"/>
              </a:endParaRPr>
            </a:p>
          </p:txBody>
        </p:sp>
        <p:sp>
          <p:nvSpPr>
            <p:cNvPr id="736" name="Google Shape;736;p27"/>
            <p:cNvSpPr/>
            <p:nvPr/>
          </p:nvSpPr>
          <p:spPr>
            <a:xfrm>
              <a:off x="6962660" y="3572872"/>
              <a:ext cx="200967" cy="200967"/>
            </a:xfrm>
            <a:prstGeom prst="ellipse">
              <a:avLst/>
            </a:prstGeom>
            <a:blipFill rotWithShape="1">
              <a:blip r:embed="rId5">
                <a:alphaModFix/>
              </a:blip>
              <a:stretch>
                <a:fillRect b="0" l="0" r="0" t="0"/>
              </a:stretch>
            </a:blipFill>
            <a:ln cap="flat" cmpd="sng" w="15875">
              <a:solidFill>
                <a:srgbClr val="0F6FC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87"/>
                <a:buFont typeface="Rockwell"/>
                <a:buNone/>
              </a:pPr>
              <a:r>
                <a:t/>
              </a:r>
              <a:endParaRPr b="0" i="0" sz="2487" u="none" cap="none" strike="noStrike">
                <a:solidFill>
                  <a:srgbClr val="FFFFFF"/>
                </a:solidFill>
                <a:latin typeface="Rockwell"/>
                <a:ea typeface="Rockwell"/>
                <a:cs typeface="Rockwell"/>
                <a:sym typeface="Rockwell"/>
              </a:endParaRPr>
            </a:p>
          </p:txBody>
        </p:sp>
      </p:grpSp>
      <p:sp>
        <p:nvSpPr>
          <p:cNvPr id="740" name="Google Shape;740;p27"/>
          <p:cNvSpPr/>
          <p:nvPr/>
        </p:nvSpPr>
        <p:spPr>
          <a:xfrm>
            <a:off x="5033658" y="3116636"/>
            <a:ext cx="3202386" cy="430853"/>
          </a:xfrm>
          <a:prstGeom prst="rect">
            <a:avLst/>
          </a:prstGeom>
          <a:noFill/>
          <a:ln>
            <a:noFill/>
          </a:ln>
        </p:spPr>
        <p:txBody>
          <a:bodyPr anchorCtr="0" anchor="t" bIns="60925" lIns="121875" spcFirstLastPara="1" rIns="121875" wrap="square" tIns="60925">
            <a:noAutofit/>
          </a:bodyPr>
          <a:lstStyle/>
          <a:p>
            <a:pPr indent="0" lvl="0" marL="0" marR="0" rtl="0" algn="l">
              <a:spcBef>
                <a:spcPts val="0"/>
              </a:spcBef>
              <a:spcAft>
                <a:spcPts val="0"/>
              </a:spcAft>
              <a:buSzPts val="2000"/>
              <a:buFont typeface="Arial"/>
              <a:buNone/>
            </a:pPr>
            <a:r>
              <a:rPr lang="tr-TR" sz="2000">
                <a:latin typeface="Rockwell"/>
                <a:ea typeface="Rockwell"/>
                <a:cs typeface="Rockwell"/>
                <a:sym typeface="Rockwell"/>
              </a:rPr>
              <a:t>Briefing</a:t>
            </a:r>
            <a:endParaRPr sz="2000">
              <a:latin typeface="Rockwell"/>
              <a:ea typeface="Rockwell"/>
              <a:cs typeface="Rockwell"/>
              <a:sym typeface="Rockwell"/>
            </a:endParaRPr>
          </a:p>
        </p:txBody>
      </p:sp>
      <p:sp>
        <p:nvSpPr>
          <p:cNvPr id="741" name="Google Shape;741;p27"/>
          <p:cNvSpPr/>
          <p:nvPr/>
        </p:nvSpPr>
        <p:spPr>
          <a:xfrm>
            <a:off x="5033657" y="3591307"/>
            <a:ext cx="3202388" cy="430853"/>
          </a:xfrm>
          <a:prstGeom prst="rect">
            <a:avLst/>
          </a:prstGeom>
          <a:noFill/>
          <a:ln>
            <a:noFill/>
          </a:ln>
        </p:spPr>
        <p:txBody>
          <a:bodyPr anchorCtr="0" anchor="t" bIns="60925" lIns="121875" spcFirstLastPara="1" rIns="121875" wrap="square" tIns="60925">
            <a:noAutofit/>
          </a:bodyPr>
          <a:lstStyle/>
          <a:p>
            <a:pPr indent="0" lvl="0" marL="0" marR="0" rtl="0" algn="l">
              <a:spcBef>
                <a:spcPts val="0"/>
              </a:spcBef>
              <a:spcAft>
                <a:spcPts val="0"/>
              </a:spcAft>
              <a:buSzPts val="2000"/>
              <a:buFont typeface="Arial"/>
              <a:buNone/>
            </a:pPr>
            <a:r>
              <a:rPr lang="tr-TR" sz="2000">
                <a:latin typeface="Rockwell"/>
                <a:ea typeface="Rockwell"/>
                <a:cs typeface="Rockwell"/>
                <a:sym typeface="Rockwell"/>
              </a:rPr>
              <a:t>Evaluation</a:t>
            </a:r>
            <a:endParaRPr sz="2000">
              <a:latin typeface="Rockwell"/>
              <a:ea typeface="Rockwell"/>
              <a:cs typeface="Rockwell"/>
              <a:sym typeface="Rockwell"/>
            </a:endParaRPr>
          </a:p>
        </p:txBody>
      </p:sp>
      <p:sp>
        <p:nvSpPr>
          <p:cNvPr id="742" name="Google Shape;742;p27"/>
          <p:cNvSpPr/>
          <p:nvPr/>
        </p:nvSpPr>
        <p:spPr>
          <a:xfrm>
            <a:off x="5033657" y="4115059"/>
            <a:ext cx="3202388" cy="430853"/>
          </a:xfrm>
          <a:prstGeom prst="rect">
            <a:avLst/>
          </a:prstGeom>
          <a:noFill/>
          <a:ln>
            <a:noFill/>
          </a:ln>
        </p:spPr>
        <p:txBody>
          <a:bodyPr anchorCtr="0" anchor="t" bIns="60925" lIns="121875" spcFirstLastPara="1" rIns="121875" wrap="square" tIns="60925">
            <a:noAutofit/>
          </a:bodyPr>
          <a:lstStyle/>
          <a:p>
            <a:pPr indent="0" lvl="0" marL="0" marR="0" rtl="0" algn="l">
              <a:spcBef>
                <a:spcPts val="0"/>
              </a:spcBef>
              <a:spcAft>
                <a:spcPts val="0"/>
              </a:spcAft>
              <a:buSzPts val="2000"/>
              <a:buFont typeface="Arial"/>
              <a:buNone/>
            </a:pPr>
            <a:r>
              <a:rPr lang="tr-TR" sz="2000">
                <a:latin typeface="Rockwell"/>
                <a:ea typeface="Rockwell"/>
                <a:cs typeface="Rockwell"/>
                <a:sym typeface="Rockwell"/>
              </a:rPr>
              <a:t>Implementation</a:t>
            </a:r>
            <a:endParaRPr sz="2000">
              <a:latin typeface="Rockwell"/>
              <a:ea typeface="Rockwell"/>
              <a:cs typeface="Rockwell"/>
              <a:sym typeface="Rockwell"/>
            </a:endParaRPr>
          </a:p>
        </p:txBody>
      </p:sp>
      <p:sp>
        <p:nvSpPr>
          <p:cNvPr id="743" name="Google Shape;743;p27"/>
          <p:cNvSpPr/>
          <p:nvPr/>
        </p:nvSpPr>
        <p:spPr>
          <a:xfrm>
            <a:off x="5033657" y="4629960"/>
            <a:ext cx="3202388" cy="430853"/>
          </a:xfrm>
          <a:prstGeom prst="rect">
            <a:avLst/>
          </a:prstGeom>
          <a:noFill/>
          <a:ln>
            <a:noFill/>
          </a:ln>
        </p:spPr>
        <p:txBody>
          <a:bodyPr anchorCtr="0" anchor="t" bIns="60925" lIns="121875" spcFirstLastPara="1" rIns="121875" wrap="square" tIns="60925">
            <a:noAutofit/>
          </a:bodyPr>
          <a:lstStyle/>
          <a:p>
            <a:pPr indent="0" lvl="0" marL="0" marR="0" rtl="0" algn="l">
              <a:spcBef>
                <a:spcPts val="0"/>
              </a:spcBef>
              <a:spcAft>
                <a:spcPts val="0"/>
              </a:spcAft>
              <a:buSzPts val="2000"/>
              <a:buFont typeface="Arial"/>
              <a:buNone/>
            </a:pPr>
            <a:r>
              <a:rPr lang="tr-TR" sz="2000">
                <a:latin typeface="Rockwell"/>
                <a:ea typeface="Rockwell"/>
                <a:cs typeface="Rockwell"/>
                <a:sym typeface="Rockwell"/>
              </a:rPr>
              <a:t>Forum</a:t>
            </a:r>
            <a:endParaRPr sz="2000">
              <a:latin typeface="Rockwell"/>
              <a:ea typeface="Rockwell"/>
              <a:cs typeface="Rockwell"/>
              <a:sym typeface="Rockwell"/>
            </a:endParaRPr>
          </a:p>
        </p:txBody>
      </p:sp>
      <p:grpSp>
        <p:nvGrpSpPr>
          <p:cNvPr id="744" name="Google Shape;744;p27"/>
          <p:cNvGrpSpPr/>
          <p:nvPr/>
        </p:nvGrpSpPr>
        <p:grpSpPr>
          <a:xfrm>
            <a:off x="877231" y="1276849"/>
            <a:ext cx="10628096" cy="4491531"/>
            <a:chOff x="347230" y="355824"/>
            <a:chExt cx="11704319" cy="4946353"/>
          </a:xfrm>
        </p:grpSpPr>
        <p:sp>
          <p:nvSpPr>
            <p:cNvPr id="745" name="Google Shape;745;p27"/>
            <p:cNvSpPr/>
            <p:nvPr/>
          </p:nvSpPr>
          <p:spPr>
            <a:xfrm>
              <a:off x="10254919" y="3551164"/>
              <a:ext cx="1071563" cy="1546225"/>
            </a:xfrm>
            <a:custGeom>
              <a:rect b="b" l="l" r="r" t="t"/>
              <a:pathLst>
                <a:path extrusionOk="0" h="365" w="253">
                  <a:moveTo>
                    <a:pt x="36" y="361"/>
                  </a:moveTo>
                  <a:cubicBezTo>
                    <a:pt x="33" y="361"/>
                    <a:pt x="30" y="361"/>
                    <a:pt x="27" y="359"/>
                  </a:cubicBezTo>
                  <a:cubicBezTo>
                    <a:pt x="9" y="351"/>
                    <a:pt x="3" y="333"/>
                    <a:pt x="10" y="315"/>
                  </a:cubicBezTo>
                  <a:cubicBezTo>
                    <a:pt x="11" y="315"/>
                    <a:pt x="12" y="315"/>
                    <a:pt x="13" y="315"/>
                  </a:cubicBezTo>
                  <a:cubicBezTo>
                    <a:pt x="29" y="315"/>
                    <a:pt x="45" y="318"/>
                    <a:pt x="60" y="319"/>
                  </a:cubicBezTo>
                  <a:cubicBezTo>
                    <a:pt x="62" y="339"/>
                    <a:pt x="53" y="361"/>
                    <a:pt x="36" y="361"/>
                  </a:cubicBezTo>
                  <a:moveTo>
                    <a:pt x="60" y="314"/>
                  </a:moveTo>
                  <a:cubicBezTo>
                    <a:pt x="53" y="314"/>
                    <a:pt x="46" y="313"/>
                    <a:pt x="38" y="312"/>
                  </a:cubicBezTo>
                  <a:cubicBezTo>
                    <a:pt x="39" y="308"/>
                    <a:pt x="39" y="303"/>
                    <a:pt x="39" y="299"/>
                  </a:cubicBezTo>
                  <a:cubicBezTo>
                    <a:pt x="39" y="297"/>
                    <a:pt x="40" y="294"/>
                    <a:pt x="40" y="291"/>
                  </a:cubicBezTo>
                  <a:cubicBezTo>
                    <a:pt x="51" y="294"/>
                    <a:pt x="58" y="303"/>
                    <a:pt x="60" y="314"/>
                  </a:cubicBezTo>
                  <a:moveTo>
                    <a:pt x="12" y="310"/>
                  </a:moveTo>
                  <a:cubicBezTo>
                    <a:pt x="15" y="305"/>
                    <a:pt x="19" y="300"/>
                    <a:pt x="23" y="295"/>
                  </a:cubicBezTo>
                  <a:cubicBezTo>
                    <a:pt x="26" y="291"/>
                    <a:pt x="30" y="290"/>
                    <a:pt x="35" y="290"/>
                  </a:cubicBezTo>
                  <a:cubicBezTo>
                    <a:pt x="35" y="293"/>
                    <a:pt x="34" y="297"/>
                    <a:pt x="34" y="300"/>
                  </a:cubicBezTo>
                  <a:cubicBezTo>
                    <a:pt x="34" y="304"/>
                    <a:pt x="34" y="308"/>
                    <a:pt x="34" y="311"/>
                  </a:cubicBezTo>
                  <a:cubicBezTo>
                    <a:pt x="27" y="311"/>
                    <a:pt x="20" y="310"/>
                    <a:pt x="13" y="310"/>
                  </a:cubicBezTo>
                  <a:cubicBezTo>
                    <a:pt x="13" y="310"/>
                    <a:pt x="12" y="310"/>
                    <a:pt x="12" y="310"/>
                  </a:cubicBezTo>
                  <a:moveTo>
                    <a:pt x="110" y="186"/>
                  </a:moveTo>
                  <a:cubicBezTo>
                    <a:pt x="110" y="186"/>
                    <a:pt x="111" y="186"/>
                    <a:pt x="111" y="185"/>
                  </a:cubicBezTo>
                  <a:cubicBezTo>
                    <a:pt x="114" y="136"/>
                    <a:pt x="114" y="136"/>
                    <a:pt x="114" y="136"/>
                  </a:cubicBezTo>
                  <a:cubicBezTo>
                    <a:pt x="151" y="139"/>
                    <a:pt x="151" y="139"/>
                    <a:pt x="151" y="139"/>
                  </a:cubicBezTo>
                  <a:cubicBezTo>
                    <a:pt x="148" y="186"/>
                    <a:pt x="148" y="186"/>
                    <a:pt x="148" y="186"/>
                  </a:cubicBezTo>
                  <a:cubicBezTo>
                    <a:pt x="148" y="187"/>
                    <a:pt x="148" y="187"/>
                    <a:pt x="149" y="187"/>
                  </a:cubicBezTo>
                  <a:cubicBezTo>
                    <a:pt x="149" y="187"/>
                    <a:pt x="149" y="187"/>
                    <a:pt x="149" y="187"/>
                  </a:cubicBezTo>
                  <a:cubicBezTo>
                    <a:pt x="149" y="187"/>
                    <a:pt x="149" y="187"/>
                    <a:pt x="149" y="187"/>
                  </a:cubicBezTo>
                  <a:cubicBezTo>
                    <a:pt x="184" y="190"/>
                    <a:pt x="184" y="190"/>
                    <a:pt x="184" y="190"/>
                  </a:cubicBezTo>
                  <a:cubicBezTo>
                    <a:pt x="182" y="209"/>
                    <a:pt x="182" y="209"/>
                    <a:pt x="182" y="209"/>
                  </a:cubicBezTo>
                  <a:cubicBezTo>
                    <a:pt x="73" y="202"/>
                    <a:pt x="73" y="202"/>
                    <a:pt x="73" y="202"/>
                  </a:cubicBezTo>
                  <a:cubicBezTo>
                    <a:pt x="74" y="182"/>
                    <a:pt x="74" y="182"/>
                    <a:pt x="74" y="182"/>
                  </a:cubicBezTo>
                  <a:cubicBezTo>
                    <a:pt x="109" y="184"/>
                    <a:pt x="109" y="184"/>
                    <a:pt x="109" y="184"/>
                  </a:cubicBezTo>
                  <a:cubicBezTo>
                    <a:pt x="109" y="185"/>
                    <a:pt x="109" y="185"/>
                    <a:pt x="109" y="185"/>
                  </a:cubicBezTo>
                  <a:cubicBezTo>
                    <a:pt x="109" y="186"/>
                    <a:pt x="109" y="186"/>
                    <a:pt x="110" y="186"/>
                  </a:cubicBezTo>
                  <a:moveTo>
                    <a:pt x="84" y="129"/>
                  </a:moveTo>
                  <a:cubicBezTo>
                    <a:pt x="31" y="126"/>
                    <a:pt x="31" y="126"/>
                    <a:pt x="31" y="126"/>
                  </a:cubicBezTo>
                  <a:cubicBezTo>
                    <a:pt x="38" y="4"/>
                    <a:pt x="38" y="4"/>
                    <a:pt x="38" y="4"/>
                  </a:cubicBezTo>
                  <a:cubicBezTo>
                    <a:pt x="43" y="5"/>
                    <a:pt x="43" y="5"/>
                    <a:pt x="43" y="5"/>
                  </a:cubicBezTo>
                  <a:cubicBezTo>
                    <a:pt x="44" y="6"/>
                    <a:pt x="45" y="7"/>
                    <a:pt x="46" y="8"/>
                  </a:cubicBezTo>
                  <a:cubicBezTo>
                    <a:pt x="48" y="10"/>
                    <a:pt x="50" y="13"/>
                    <a:pt x="53" y="15"/>
                  </a:cubicBezTo>
                  <a:cubicBezTo>
                    <a:pt x="59" y="20"/>
                    <a:pt x="66" y="26"/>
                    <a:pt x="72" y="32"/>
                  </a:cubicBezTo>
                  <a:cubicBezTo>
                    <a:pt x="83" y="43"/>
                    <a:pt x="92" y="55"/>
                    <a:pt x="103" y="66"/>
                  </a:cubicBezTo>
                  <a:cubicBezTo>
                    <a:pt x="113" y="77"/>
                    <a:pt x="123" y="90"/>
                    <a:pt x="133" y="101"/>
                  </a:cubicBezTo>
                  <a:cubicBezTo>
                    <a:pt x="138" y="107"/>
                    <a:pt x="144" y="112"/>
                    <a:pt x="150" y="118"/>
                  </a:cubicBezTo>
                  <a:cubicBezTo>
                    <a:pt x="153" y="121"/>
                    <a:pt x="158" y="127"/>
                    <a:pt x="162" y="128"/>
                  </a:cubicBezTo>
                  <a:cubicBezTo>
                    <a:pt x="162" y="128"/>
                    <a:pt x="162" y="128"/>
                    <a:pt x="162" y="128"/>
                  </a:cubicBezTo>
                  <a:cubicBezTo>
                    <a:pt x="164" y="128"/>
                    <a:pt x="164" y="127"/>
                    <a:pt x="163" y="126"/>
                  </a:cubicBezTo>
                  <a:cubicBezTo>
                    <a:pt x="160" y="125"/>
                    <a:pt x="157" y="121"/>
                    <a:pt x="155" y="119"/>
                  </a:cubicBezTo>
                  <a:cubicBezTo>
                    <a:pt x="152" y="116"/>
                    <a:pt x="149" y="114"/>
                    <a:pt x="146" y="111"/>
                  </a:cubicBezTo>
                  <a:cubicBezTo>
                    <a:pt x="141" y="106"/>
                    <a:pt x="135" y="100"/>
                    <a:pt x="131" y="95"/>
                  </a:cubicBezTo>
                  <a:cubicBezTo>
                    <a:pt x="126" y="90"/>
                    <a:pt x="121" y="84"/>
                    <a:pt x="117" y="78"/>
                  </a:cubicBezTo>
                  <a:cubicBezTo>
                    <a:pt x="112" y="72"/>
                    <a:pt x="107" y="67"/>
                    <a:pt x="102" y="62"/>
                  </a:cubicBezTo>
                  <a:cubicBezTo>
                    <a:pt x="92" y="51"/>
                    <a:pt x="83" y="39"/>
                    <a:pt x="73" y="29"/>
                  </a:cubicBezTo>
                  <a:cubicBezTo>
                    <a:pt x="68" y="24"/>
                    <a:pt x="63" y="20"/>
                    <a:pt x="57" y="15"/>
                  </a:cubicBezTo>
                  <a:cubicBezTo>
                    <a:pt x="54" y="13"/>
                    <a:pt x="51" y="10"/>
                    <a:pt x="48" y="6"/>
                  </a:cubicBezTo>
                  <a:cubicBezTo>
                    <a:pt x="48" y="6"/>
                    <a:pt x="47" y="5"/>
                    <a:pt x="47" y="5"/>
                  </a:cubicBezTo>
                  <a:cubicBezTo>
                    <a:pt x="93" y="8"/>
                    <a:pt x="93" y="8"/>
                    <a:pt x="93" y="8"/>
                  </a:cubicBezTo>
                  <a:cubicBezTo>
                    <a:pt x="96" y="11"/>
                    <a:pt x="99" y="14"/>
                    <a:pt x="102" y="18"/>
                  </a:cubicBezTo>
                  <a:cubicBezTo>
                    <a:pt x="106" y="23"/>
                    <a:pt x="112" y="28"/>
                    <a:pt x="117" y="33"/>
                  </a:cubicBezTo>
                  <a:cubicBezTo>
                    <a:pt x="122" y="39"/>
                    <a:pt x="127" y="45"/>
                    <a:pt x="132" y="51"/>
                  </a:cubicBezTo>
                  <a:cubicBezTo>
                    <a:pt x="135" y="54"/>
                    <a:pt x="137" y="57"/>
                    <a:pt x="139" y="60"/>
                  </a:cubicBezTo>
                  <a:cubicBezTo>
                    <a:pt x="141" y="63"/>
                    <a:pt x="144" y="64"/>
                    <a:pt x="146" y="67"/>
                  </a:cubicBezTo>
                  <a:cubicBezTo>
                    <a:pt x="151" y="73"/>
                    <a:pt x="157" y="78"/>
                    <a:pt x="163" y="83"/>
                  </a:cubicBezTo>
                  <a:cubicBezTo>
                    <a:pt x="168" y="89"/>
                    <a:pt x="174" y="95"/>
                    <a:pt x="179" y="101"/>
                  </a:cubicBezTo>
                  <a:cubicBezTo>
                    <a:pt x="184" y="106"/>
                    <a:pt x="189" y="111"/>
                    <a:pt x="194" y="117"/>
                  </a:cubicBezTo>
                  <a:cubicBezTo>
                    <a:pt x="195" y="119"/>
                    <a:pt x="199" y="126"/>
                    <a:pt x="202" y="126"/>
                  </a:cubicBezTo>
                  <a:cubicBezTo>
                    <a:pt x="202" y="126"/>
                    <a:pt x="202" y="126"/>
                    <a:pt x="202" y="126"/>
                  </a:cubicBezTo>
                  <a:cubicBezTo>
                    <a:pt x="203" y="126"/>
                    <a:pt x="203" y="126"/>
                    <a:pt x="203" y="125"/>
                  </a:cubicBezTo>
                  <a:cubicBezTo>
                    <a:pt x="203" y="125"/>
                    <a:pt x="203" y="125"/>
                    <a:pt x="203" y="125"/>
                  </a:cubicBezTo>
                  <a:cubicBezTo>
                    <a:pt x="204" y="124"/>
                    <a:pt x="203" y="123"/>
                    <a:pt x="202" y="123"/>
                  </a:cubicBezTo>
                  <a:cubicBezTo>
                    <a:pt x="202" y="123"/>
                    <a:pt x="202" y="123"/>
                    <a:pt x="201" y="123"/>
                  </a:cubicBezTo>
                  <a:cubicBezTo>
                    <a:pt x="201" y="122"/>
                    <a:pt x="201" y="122"/>
                    <a:pt x="200" y="121"/>
                  </a:cubicBezTo>
                  <a:cubicBezTo>
                    <a:pt x="199" y="120"/>
                    <a:pt x="198" y="119"/>
                    <a:pt x="196" y="117"/>
                  </a:cubicBezTo>
                  <a:cubicBezTo>
                    <a:pt x="194" y="114"/>
                    <a:pt x="193" y="112"/>
                    <a:pt x="190" y="109"/>
                  </a:cubicBezTo>
                  <a:cubicBezTo>
                    <a:pt x="186" y="104"/>
                    <a:pt x="180" y="99"/>
                    <a:pt x="175" y="93"/>
                  </a:cubicBezTo>
                  <a:cubicBezTo>
                    <a:pt x="166" y="83"/>
                    <a:pt x="156" y="72"/>
                    <a:pt x="145" y="63"/>
                  </a:cubicBezTo>
                  <a:cubicBezTo>
                    <a:pt x="140" y="58"/>
                    <a:pt x="135" y="51"/>
                    <a:pt x="130" y="45"/>
                  </a:cubicBezTo>
                  <a:cubicBezTo>
                    <a:pt x="126" y="39"/>
                    <a:pt x="121" y="34"/>
                    <a:pt x="116" y="30"/>
                  </a:cubicBezTo>
                  <a:cubicBezTo>
                    <a:pt x="109" y="23"/>
                    <a:pt x="103" y="15"/>
                    <a:pt x="97" y="8"/>
                  </a:cubicBezTo>
                  <a:cubicBezTo>
                    <a:pt x="249" y="17"/>
                    <a:pt x="249" y="17"/>
                    <a:pt x="249" y="17"/>
                  </a:cubicBezTo>
                  <a:cubicBezTo>
                    <a:pt x="241" y="139"/>
                    <a:pt x="241" y="139"/>
                    <a:pt x="241" y="139"/>
                  </a:cubicBezTo>
                  <a:cubicBezTo>
                    <a:pt x="88" y="130"/>
                    <a:pt x="88" y="130"/>
                    <a:pt x="88" y="130"/>
                  </a:cubicBezTo>
                  <a:cubicBezTo>
                    <a:pt x="86" y="128"/>
                    <a:pt x="84" y="126"/>
                    <a:pt x="83" y="125"/>
                  </a:cubicBezTo>
                  <a:cubicBezTo>
                    <a:pt x="78" y="121"/>
                    <a:pt x="74" y="116"/>
                    <a:pt x="70" y="111"/>
                  </a:cubicBezTo>
                  <a:cubicBezTo>
                    <a:pt x="61" y="103"/>
                    <a:pt x="53" y="95"/>
                    <a:pt x="45" y="86"/>
                  </a:cubicBezTo>
                  <a:cubicBezTo>
                    <a:pt x="45" y="86"/>
                    <a:pt x="44" y="86"/>
                    <a:pt x="44" y="86"/>
                  </a:cubicBezTo>
                  <a:cubicBezTo>
                    <a:pt x="43" y="86"/>
                    <a:pt x="42" y="87"/>
                    <a:pt x="43" y="88"/>
                  </a:cubicBezTo>
                  <a:cubicBezTo>
                    <a:pt x="50" y="96"/>
                    <a:pt x="58" y="104"/>
                    <a:pt x="66" y="112"/>
                  </a:cubicBezTo>
                  <a:cubicBezTo>
                    <a:pt x="71" y="116"/>
                    <a:pt x="75" y="121"/>
                    <a:pt x="79" y="125"/>
                  </a:cubicBezTo>
                  <a:cubicBezTo>
                    <a:pt x="81" y="126"/>
                    <a:pt x="83" y="128"/>
                    <a:pt x="84" y="129"/>
                  </a:cubicBezTo>
                  <a:moveTo>
                    <a:pt x="42" y="0"/>
                  </a:moveTo>
                  <a:cubicBezTo>
                    <a:pt x="41" y="0"/>
                    <a:pt x="39" y="0"/>
                    <a:pt x="38" y="1"/>
                  </a:cubicBezTo>
                  <a:cubicBezTo>
                    <a:pt x="36" y="2"/>
                    <a:pt x="34" y="4"/>
                    <a:pt x="33" y="8"/>
                  </a:cubicBezTo>
                  <a:cubicBezTo>
                    <a:pt x="26" y="123"/>
                    <a:pt x="26" y="123"/>
                    <a:pt x="26" y="123"/>
                  </a:cubicBezTo>
                  <a:cubicBezTo>
                    <a:pt x="26" y="123"/>
                    <a:pt x="26" y="123"/>
                    <a:pt x="26" y="124"/>
                  </a:cubicBezTo>
                  <a:cubicBezTo>
                    <a:pt x="26" y="124"/>
                    <a:pt x="26" y="124"/>
                    <a:pt x="26" y="124"/>
                  </a:cubicBezTo>
                  <a:cubicBezTo>
                    <a:pt x="26" y="126"/>
                    <a:pt x="27" y="127"/>
                    <a:pt x="28" y="128"/>
                  </a:cubicBezTo>
                  <a:cubicBezTo>
                    <a:pt x="28" y="129"/>
                    <a:pt x="28" y="129"/>
                    <a:pt x="28" y="129"/>
                  </a:cubicBezTo>
                  <a:cubicBezTo>
                    <a:pt x="29" y="129"/>
                    <a:pt x="29" y="129"/>
                    <a:pt x="29" y="129"/>
                  </a:cubicBezTo>
                  <a:cubicBezTo>
                    <a:pt x="30" y="130"/>
                    <a:pt x="31" y="131"/>
                    <a:pt x="33" y="131"/>
                  </a:cubicBezTo>
                  <a:cubicBezTo>
                    <a:pt x="33" y="131"/>
                    <a:pt x="33" y="131"/>
                    <a:pt x="33" y="131"/>
                  </a:cubicBezTo>
                  <a:cubicBezTo>
                    <a:pt x="33" y="131"/>
                    <a:pt x="33" y="131"/>
                    <a:pt x="34" y="131"/>
                  </a:cubicBezTo>
                  <a:cubicBezTo>
                    <a:pt x="112" y="136"/>
                    <a:pt x="112" y="136"/>
                    <a:pt x="112" y="136"/>
                  </a:cubicBezTo>
                  <a:cubicBezTo>
                    <a:pt x="109" y="182"/>
                    <a:pt x="109" y="182"/>
                    <a:pt x="109" y="182"/>
                  </a:cubicBezTo>
                  <a:cubicBezTo>
                    <a:pt x="73" y="180"/>
                    <a:pt x="73" y="180"/>
                    <a:pt x="73" y="180"/>
                  </a:cubicBezTo>
                  <a:cubicBezTo>
                    <a:pt x="73" y="180"/>
                    <a:pt x="73" y="180"/>
                    <a:pt x="73" y="180"/>
                  </a:cubicBezTo>
                  <a:cubicBezTo>
                    <a:pt x="72" y="180"/>
                    <a:pt x="72" y="180"/>
                    <a:pt x="72" y="180"/>
                  </a:cubicBezTo>
                  <a:cubicBezTo>
                    <a:pt x="72" y="180"/>
                    <a:pt x="72" y="180"/>
                    <a:pt x="72" y="180"/>
                  </a:cubicBezTo>
                  <a:cubicBezTo>
                    <a:pt x="72" y="181"/>
                    <a:pt x="72" y="181"/>
                    <a:pt x="72" y="181"/>
                  </a:cubicBezTo>
                  <a:cubicBezTo>
                    <a:pt x="71" y="202"/>
                    <a:pt x="71" y="202"/>
                    <a:pt x="71" y="202"/>
                  </a:cubicBezTo>
                  <a:cubicBezTo>
                    <a:pt x="71" y="203"/>
                    <a:pt x="71" y="203"/>
                    <a:pt x="71" y="204"/>
                  </a:cubicBezTo>
                  <a:cubicBezTo>
                    <a:pt x="71" y="204"/>
                    <a:pt x="72" y="204"/>
                    <a:pt x="72" y="204"/>
                  </a:cubicBezTo>
                  <a:cubicBezTo>
                    <a:pt x="183" y="211"/>
                    <a:pt x="183" y="211"/>
                    <a:pt x="183" y="211"/>
                  </a:cubicBezTo>
                  <a:cubicBezTo>
                    <a:pt x="183" y="212"/>
                    <a:pt x="183" y="212"/>
                    <a:pt x="184" y="212"/>
                  </a:cubicBezTo>
                  <a:cubicBezTo>
                    <a:pt x="184" y="212"/>
                    <a:pt x="184" y="212"/>
                    <a:pt x="184" y="211"/>
                  </a:cubicBezTo>
                  <a:cubicBezTo>
                    <a:pt x="186" y="211"/>
                    <a:pt x="186" y="210"/>
                    <a:pt x="185" y="209"/>
                  </a:cubicBezTo>
                  <a:cubicBezTo>
                    <a:pt x="185" y="201"/>
                    <a:pt x="185" y="201"/>
                    <a:pt x="185" y="201"/>
                  </a:cubicBezTo>
                  <a:cubicBezTo>
                    <a:pt x="186" y="201"/>
                    <a:pt x="186" y="201"/>
                    <a:pt x="186" y="201"/>
                  </a:cubicBezTo>
                  <a:cubicBezTo>
                    <a:pt x="187" y="201"/>
                    <a:pt x="188" y="200"/>
                    <a:pt x="189" y="200"/>
                  </a:cubicBezTo>
                  <a:cubicBezTo>
                    <a:pt x="192" y="200"/>
                    <a:pt x="195" y="202"/>
                    <a:pt x="196" y="203"/>
                  </a:cubicBezTo>
                  <a:cubicBezTo>
                    <a:pt x="206" y="209"/>
                    <a:pt x="207" y="225"/>
                    <a:pt x="198" y="233"/>
                  </a:cubicBezTo>
                  <a:cubicBezTo>
                    <a:pt x="192" y="238"/>
                    <a:pt x="184" y="239"/>
                    <a:pt x="176" y="239"/>
                  </a:cubicBezTo>
                  <a:cubicBezTo>
                    <a:pt x="175" y="239"/>
                    <a:pt x="174" y="239"/>
                    <a:pt x="173" y="239"/>
                  </a:cubicBezTo>
                  <a:cubicBezTo>
                    <a:pt x="164" y="238"/>
                    <a:pt x="153" y="238"/>
                    <a:pt x="144" y="234"/>
                  </a:cubicBezTo>
                  <a:cubicBezTo>
                    <a:pt x="142" y="233"/>
                    <a:pt x="138" y="233"/>
                    <a:pt x="135" y="232"/>
                  </a:cubicBezTo>
                  <a:cubicBezTo>
                    <a:pt x="131" y="230"/>
                    <a:pt x="127" y="229"/>
                    <a:pt x="123" y="228"/>
                  </a:cubicBezTo>
                  <a:cubicBezTo>
                    <a:pt x="115" y="224"/>
                    <a:pt x="107" y="222"/>
                    <a:pt x="99" y="221"/>
                  </a:cubicBezTo>
                  <a:cubicBezTo>
                    <a:pt x="94" y="220"/>
                    <a:pt x="88" y="219"/>
                    <a:pt x="82" y="219"/>
                  </a:cubicBezTo>
                  <a:cubicBezTo>
                    <a:pt x="80" y="219"/>
                    <a:pt x="79" y="219"/>
                    <a:pt x="77" y="219"/>
                  </a:cubicBezTo>
                  <a:cubicBezTo>
                    <a:pt x="67" y="220"/>
                    <a:pt x="53" y="228"/>
                    <a:pt x="57" y="241"/>
                  </a:cubicBezTo>
                  <a:cubicBezTo>
                    <a:pt x="59" y="245"/>
                    <a:pt x="65" y="248"/>
                    <a:pt x="70" y="249"/>
                  </a:cubicBezTo>
                  <a:cubicBezTo>
                    <a:pt x="74" y="250"/>
                    <a:pt x="77" y="250"/>
                    <a:pt x="81" y="250"/>
                  </a:cubicBezTo>
                  <a:cubicBezTo>
                    <a:pt x="84" y="250"/>
                    <a:pt x="88" y="250"/>
                    <a:pt x="91" y="249"/>
                  </a:cubicBezTo>
                  <a:cubicBezTo>
                    <a:pt x="94" y="248"/>
                    <a:pt x="97" y="248"/>
                    <a:pt x="101" y="248"/>
                  </a:cubicBezTo>
                  <a:cubicBezTo>
                    <a:pt x="109" y="248"/>
                    <a:pt x="117" y="250"/>
                    <a:pt x="122" y="257"/>
                  </a:cubicBezTo>
                  <a:cubicBezTo>
                    <a:pt x="129" y="268"/>
                    <a:pt x="114" y="271"/>
                    <a:pt x="105" y="271"/>
                  </a:cubicBezTo>
                  <a:cubicBezTo>
                    <a:pt x="104" y="271"/>
                    <a:pt x="103" y="271"/>
                    <a:pt x="102" y="270"/>
                  </a:cubicBezTo>
                  <a:cubicBezTo>
                    <a:pt x="92" y="269"/>
                    <a:pt x="84" y="265"/>
                    <a:pt x="75" y="263"/>
                  </a:cubicBezTo>
                  <a:cubicBezTo>
                    <a:pt x="71" y="262"/>
                    <a:pt x="66" y="262"/>
                    <a:pt x="62" y="262"/>
                  </a:cubicBezTo>
                  <a:cubicBezTo>
                    <a:pt x="60" y="262"/>
                    <a:pt x="58" y="262"/>
                    <a:pt x="56" y="262"/>
                  </a:cubicBezTo>
                  <a:cubicBezTo>
                    <a:pt x="51" y="263"/>
                    <a:pt x="43" y="265"/>
                    <a:pt x="40" y="270"/>
                  </a:cubicBezTo>
                  <a:cubicBezTo>
                    <a:pt x="38" y="274"/>
                    <a:pt x="38" y="279"/>
                    <a:pt x="37" y="284"/>
                  </a:cubicBezTo>
                  <a:cubicBezTo>
                    <a:pt x="36" y="285"/>
                    <a:pt x="36" y="285"/>
                    <a:pt x="36" y="285"/>
                  </a:cubicBezTo>
                  <a:cubicBezTo>
                    <a:pt x="35" y="285"/>
                    <a:pt x="33" y="285"/>
                    <a:pt x="31" y="285"/>
                  </a:cubicBezTo>
                  <a:cubicBezTo>
                    <a:pt x="30" y="285"/>
                    <a:pt x="28" y="285"/>
                    <a:pt x="27" y="286"/>
                  </a:cubicBezTo>
                  <a:cubicBezTo>
                    <a:pt x="22" y="288"/>
                    <a:pt x="19" y="292"/>
                    <a:pt x="16" y="296"/>
                  </a:cubicBezTo>
                  <a:cubicBezTo>
                    <a:pt x="9" y="304"/>
                    <a:pt x="4" y="313"/>
                    <a:pt x="3" y="324"/>
                  </a:cubicBezTo>
                  <a:cubicBezTo>
                    <a:pt x="0" y="343"/>
                    <a:pt x="12" y="365"/>
                    <a:pt x="34" y="365"/>
                  </a:cubicBezTo>
                  <a:cubicBezTo>
                    <a:pt x="34" y="365"/>
                    <a:pt x="34" y="365"/>
                    <a:pt x="34" y="365"/>
                  </a:cubicBezTo>
                  <a:cubicBezTo>
                    <a:pt x="74" y="365"/>
                    <a:pt x="76" y="295"/>
                    <a:pt x="41" y="286"/>
                  </a:cubicBezTo>
                  <a:cubicBezTo>
                    <a:pt x="41" y="286"/>
                    <a:pt x="40" y="285"/>
                    <a:pt x="39" y="285"/>
                  </a:cubicBezTo>
                  <a:cubicBezTo>
                    <a:pt x="41" y="277"/>
                    <a:pt x="41" y="268"/>
                    <a:pt x="51" y="266"/>
                  </a:cubicBezTo>
                  <a:cubicBezTo>
                    <a:pt x="55" y="265"/>
                    <a:pt x="60" y="264"/>
                    <a:pt x="64" y="264"/>
                  </a:cubicBezTo>
                  <a:cubicBezTo>
                    <a:pt x="67" y="264"/>
                    <a:pt x="71" y="264"/>
                    <a:pt x="74" y="265"/>
                  </a:cubicBezTo>
                  <a:cubicBezTo>
                    <a:pt x="85" y="268"/>
                    <a:pt x="96" y="273"/>
                    <a:pt x="107" y="273"/>
                  </a:cubicBezTo>
                  <a:cubicBezTo>
                    <a:pt x="111" y="273"/>
                    <a:pt x="115" y="273"/>
                    <a:pt x="118" y="271"/>
                  </a:cubicBezTo>
                  <a:cubicBezTo>
                    <a:pt x="130" y="268"/>
                    <a:pt x="126" y="254"/>
                    <a:pt x="117" y="249"/>
                  </a:cubicBezTo>
                  <a:cubicBezTo>
                    <a:pt x="111" y="246"/>
                    <a:pt x="105" y="246"/>
                    <a:pt x="99" y="246"/>
                  </a:cubicBezTo>
                  <a:cubicBezTo>
                    <a:pt x="98" y="246"/>
                    <a:pt x="97" y="246"/>
                    <a:pt x="96" y="246"/>
                  </a:cubicBezTo>
                  <a:cubicBezTo>
                    <a:pt x="92" y="246"/>
                    <a:pt x="88" y="248"/>
                    <a:pt x="85" y="248"/>
                  </a:cubicBezTo>
                  <a:cubicBezTo>
                    <a:pt x="83" y="248"/>
                    <a:pt x="82" y="248"/>
                    <a:pt x="81" y="248"/>
                  </a:cubicBezTo>
                  <a:cubicBezTo>
                    <a:pt x="77" y="248"/>
                    <a:pt x="72" y="248"/>
                    <a:pt x="68" y="246"/>
                  </a:cubicBezTo>
                  <a:cubicBezTo>
                    <a:pt x="63" y="244"/>
                    <a:pt x="59" y="241"/>
                    <a:pt x="59" y="235"/>
                  </a:cubicBezTo>
                  <a:cubicBezTo>
                    <a:pt x="60" y="229"/>
                    <a:pt x="65" y="226"/>
                    <a:pt x="69" y="224"/>
                  </a:cubicBezTo>
                  <a:cubicBezTo>
                    <a:pt x="73" y="222"/>
                    <a:pt x="78" y="222"/>
                    <a:pt x="82" y="222"/>
                  </a:cubicBezTo>
                  <a:cubicBezTo>
                    <a:pt x="86" y="222"/>
                    <a:pt x="91" y="222"/>
                    <a:pt x="95" y="223"/>
                  </a:cubicBezTo>
                  <a:cubicBezTo>
                    <a:pt x="104" y="224"/>
                    <a:pt x="113" y="227"/>
                    <a:pt x="122" y="230"/>
                  </a:cubicBezTo>
                  <a:cubicBezTo>
                    <a:pt x="129" y="232"/>
                    <a:pt x="136" y="235"/>
                    <a:pt x="142" y="236"/>
                  </a:cubicBezTo>
                  <a:cubicBezTo>
                    <a:pt x="147" y="237"/>
                    <a:pt x="151" y="239"/>
                    <a:pt x="155" y="239"/>
                  </a:cubicBezTo>
                  <a:cubicBezTo>
                    <a:pt x="160" y="240"/>
                    <a:pt x="164" y="241"/>
                    <a:pt x="168" y="241"/>
                  </a:cubicBezTo>
                  <a:cubicBezTo>
                    <a:pt x="171" y="241"/>
                    <a:pt x="174" y="241"/>
                    <a:pt x="177" y="241"/>
                  </a:cubicBezTo>
                  <a:cubicBezTo>
                    <a:pt x="182" y="241"/>
                    <a:pt x="186" y="241"/>
                    <a:pt x="190" y="240"/>
                  </a:cubicBezTo>
                  <a:cubicBezTo>
                    <a:pt x="202" y="236"/>
                    <a:pt x="209" y="223"/>
                    <a:pt x="205" y="211"/>
                  </a:cubicBezTo>
                  <a:cubicBezTo>
                    <a:pt x="204" y="205"/>
                    <a:pt x="197" y="198"/>
                    <a:pt x="190" y="198"/>
                  </a:cubicBezTo>
                  <a:cubicBezTo>
                    <a:pt x="188" y="198"/>
                    <a:pt x="187" y="198"/>
                    <a:pt x="185" y="199"/>
                  </a:cubicBezTo>
                  <a:cubicBezTo>
                    <a:pt x="186" y="189"/>
                    <a:pt x="186" y="189"/>
                    <a:pt x="186" y="189"/>
                  </a:cubicBezTo>
                  <a:cubicBezTo>
                    <a:pt x="186" y="188"/>
                    <a:pt x="186" y="188"/>
                    <a:pt x="185" y="188"/>
                  </a:cubicBezTo>
                  <a:cubicBezTo>
                    <a:pt x="185" y="187"/>
                    <a:pt x="185" y="187"/>
                    <a:pt x="185" y="187"/>
                  </a:cubicBezTo>
                  <a:cubicBezTo>
                    <a:pt x="150" y="185"/>
                    <a:pt x="150" y="185"/>
                    <a:pt x="150" y="185"/>
                  </a:cubicBezTo>
                  <a:cubicBezTo>
                    <a:pt x="153" y="139"/>
                    <a:pt x="153" y="139"/>
                    <a:pt x="153" y="139"/>
                  </a:cubicBezTo>
                  <a:cubicBezTo>
                    <a:pt x="237" y="144"/>
                    <a:pt x="237" y="144"/>
                    <a:pt x="237" y="144"/>
                  </a:cubicBezTo>
                  <a:cubicBezTo>
                    <a:pt x="237" y="144"/>
                    <a:pt x="237" y="144"/>
                    <a:pt x="237" y="144"/>
                  </a:cubicBezTo>
                  <a:cubicBezTo>
                    <a:pt x="239" y="144"/>
                    <a:pt x="240" y="144"/>
                    <a:pt x="241" y="143"/>
                  </a:cubicBezTo>
                  <a:cubicBezTo>
                    <a:pt x="244" y="142"/>
                    <a:pt x="246" y="140"/>
                    <a:pt x="246" y="136"/>
                  </a:cubicBezTo>
                  <a:cubicBezTo>
                    <a:pt x="253" y="21"/>
                    <a:pt x="253" y="21"/>
                    <a:pt x="253" y="21"/>
                  </a:cubicBezTo>
                  <a:cubicBezTo>
                    <a:pt x="253" y="21"/>
                    <a:pt x="253" y="21"/>
                    <a:pt x="253" y="20"/>
                  </a:cubicBezTo>
                  <a:cubicBezTo>
                    <a:pt x="253" y="20"/>
                    <a:pt x="253" y="20"/>
                    <a:pt x="253" y="20"/>
                  </a:cubicBezTo>
                  <a:cubicBezTo>
                    <a:pt x="253" y="18"/>
                    <a:pt x="252" y="17"/>
                    <a:pt x="251" y="16"/>
                  </a:cubicBezTo>
                  <a:cubicBezTo>
                    <a:pt x="251" y="15"/>
                    <a:pt x="251" y="15"/>
                    <a:pt x="251" y="15"/>
                  </a:cubicBezTo>
                  <a:cubicBezTo>
                    <a:pt x="251" y="15"/>
                    <a:pt x="251" y="15"/>
                    <a:pt x="251" y="15"/>
                  </a:cubicBezTo>
                  <a:cubicBezTo>
                    <a:pt x="250" y="14"/>
                    <a:pt x="248" y="13"/>
                    <a:pt x="247" y="13"/>
                  </a:cubicBezTo>
                  <a:cubicBezTo>
                    <a:pt x="247" y="13"/>
                    <a:pt x="247" y="13"/>
                    <a:pt x="247" y="13"/>
                  </a:cubicBezTo>
                  <a:cubicBezTo>
                    <a:pt x="246" y="13"/>
                    <a:pt x="246" y="13"/>
                    <a:pt x="245" y="13"/>
                  </a:cubicBezTo>
                  <a:cubicBezTo>
                    <a:pt x="43" y="0"/>
                    <a:pt x="43" y="0"/>
                    <a:pt x="43" y="0"/>
                  </a:cubicBezTo>
                  <a:cubicBezTo>
                    <a:pt x="43" y="0"/>
                    <a:pt x="42" y="0"/>
                    <a:pt x="42"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grpSp>
          <p:nvGrpSpPr>
            <p:cNvPr id="746" name="Google Shape;746;p27"/>
            <p:cNvGrpSpPr/>
            <p:nvPr/>
          </p:nvGrpSpPr>
          <p:grpSpPr>
            <a:xfrm>
              <a:off x="4754231" y="842889"/>
              <a:ext cx="962025" cy="919163"/>
              <a:chOff x="4754231" y="842889"/>
              <a:chExt cx="962025" cy="919163"/>
            </a:xfrm>
          </p:grpSpPr>
          <p:sp>
            <p:nvSpPr>
              <p:cNvPr id="747" name="Google Shape;747;p27"/>
              <p:cNvSpPr/>
              <p:nvPr/>
            </p:nvSpPr>
            <p:spPr>
              <a:xfrm>
                <a:off x="5005056" y="1104827"/>
                <a:ext cx="482600" cy="657225"/>
              </a:xfrm>
              <a:custGeom>
                <a:rect b="b" l="l" r="r" t="t"/>
                <a:pathLst>
                  <a:path extrusionOk="0" h="155" w="114">
                    <a:moveTo>
                      <a:pt x="72" y="132"/>
                    </a:moveTo>
                    <a:cubicBezTo>
                      <a:pt x="70" y="132"/>
                      <a:pt x="67" y="132"/>
                      <a:pt x="66" y="131"/>
                    </a:cubicBezTo>
                    <a:cubicBezTo>
                      <a:pt x="65" y="131"/>
                      <a:pt x="64" y="130"/>
                      <a:pt x="63" y="129"/>
                    </a:cubicBezTo>
                    <a:cubicBezTo>
                      <a:pt x="66" y="129"/>
                      <a:pt x="70" y="129"/>
                      <a:pt x="74" y="128"/>
                    </a:cubicBezTo>
                    <a:cubicBezTo>
                      <a:pt x="77" y="127"/>
                      <a:pt x="80" y="126"/>
                      <a:pt x="84" y="125"/>
                    </a:cubicBezTo>
                    <a:cubicBezTo>
                      <a:pt x="87" y="124"/>
                      <a:pt x="90" y="123"/>
                      <a:pt x="93" y="122"/>
                    </a:cubicBezTo>
                    <a:cubicBezTo>
                      <a:pt x="95" y="121"/>
                      <a:pt x="98" y="120"/>
                      <a:pt x="100" y="118"/>
                    </a:cubicBezTo>
                    <a:cubicBezTo>
                      <a:pt x="100" y="120"/>
                      <a:pt x="100" y="120"/>
                      <a:pt x="99" y="122"/>
                    </a:cubicBezTo>
                    <a:cubicBezTo>
                      <a:pt x="98" y="126"/>
                      <a:pt x="104" y="128"/>
                      <a:pt x="103" y="130"/>
                    </a:cubicBezTo>
                    <a:cubicBezTo>
                      <a:pt x="102" y="130"/>
                      <a:pt x="102" y="130"/>
                      <a:pt x="102" y="130"/>
                    </a:cubicBezTo>
                    <a:cubicBezTo>
                      <a:pt x="102" y="130"/>
                      <a:pt x="102" y="130"/>
                      <a:pt x="102" y="130"/>
                    </a:cubicBezTo>
                    <a:cubicBezTo>
                      <a:pt x="102" y="130"/>
                      <a:pt x="101" y="131"/>
                      <a:pt x="101" y="131"/>
                    </a:cubicBezTo>
                    <a:cubicBezTo>
                      <a:pt x="99" y="135"/>
                      <a:pt x="92" y="137"/>
                      <a:pt x="88" y="138"/>
                    </a:cubicBezTo>
                    <a:cubicBezTo>
                      <a:pt x="87" y="138"/>
                      <a:pt x="78" y="141"/>
                      <a:pt x="76" y="141"/>
                    </a:cubicBezTo>
                    <a:cubicBezTo>
                      <a:pt x="76" y="141"/>
                      <a:pt x="76" y="141"/>
                      <a:pt x="76" y="141"/>
                    </a:cubicBezTo>
                    <a:cubicBezTo>
                      <a:pt x="76" y="141"/>
                      <a:pt x="75" y="141"/>
                      <a:pt x="75" y="141"/>
                    </a:cubicBezTo>
                    <a:cubicBezTo>
                      <a:pt x="74" y="141"/>
                      <a:pt x="73" y="142"/>
                      <a:pt x="74" y="143"/>
                    </a:cubicBezTo>
                    <a:cubicBezTo>
                      <a:pt x="74" y="144"/>
                      <a:pt x="75" y="144"/>
                      <a:pt x="77" y="144"/>
                    </a:cubicBezTo>
                    <a:cubicBezTo>
                      <a:pt x="81" y="144"/>
                      <a:pt x="86" y="142"/>
                      <a:pt x="89" y="141"/>
                    </a:cubicBezTo>
                    <a:cubicBezTo>
                      <a:pt x="92" y="140"/>
                      <a:pt x="99" y="138"/>
                      <a:pt x="102" y="135"/>
                    </a:cubicBezTo>
                    <a:cubicBezTo>
                      <a:pt x="102" y="135"/>
                      <a:pt x="102" y="135"/>
                      <a:pt x="103" y="136"/>
                    </a:cubicBezTo>
                    <a:cubicBezTo>
                      <a:pt x="104" y="136"/>
                      <a:pt x="101" y="140"/>
                      <a:pt x="100" y="140"/>
                    </a:cubicBezTo>
                    <a:cubicBezTo>
                      <a:pt x="100" y="144"/>
                      <a:pt x="99" y="147"/>
                      <a:pt x="96" y="149"/>
                    </a:cubicBezTo>
                    <a:cubicBezTo>
                      <a:pt x="93" y="151"/>
                      <a:pt x="90" y="152"/>
                      <a:pt x="86" y="152"/>
                    </a:cubicBezTo>
                    <a:cubicBezTo>
                      <a:pt x="81" y="152"/>
                      <a:pt x="76" y="149"/>
                      <a:pt x="72" y="144"/>
                    </a:cubicBezTo>
                    <a:cubicBezTo>
                      <a:pt x="71" y="143"/>
                      <a:pt x="70" y="143"/>
                      <a:pt x="69" y="142"/>
                    </a:cubicBezTo>
                    <a:cubicBezTo>
                      <a:pt x="67" y="142"/>
                      <a:pt x="68" y="141"/>
                      <a:pt x="69" y="140"/>
                    </a:cubicBezTo>
                    <a:cubicBezTo>
                      <a:pt x="69" y="137"/>
                      <a:pt x="63" y="139"/>
                      <a:pt x="66" y="134"/>
                    </a:cubicBezTo>
                    <a:cubicBezTo>
                      <a:pt x="66" y="134"/>
                      <a:pt x="67" y="134"/>
                      <a:pt x="67" y="135"/>
                    </a:cubicBezTo>
                    <a:cubicBezTo>
                      <a:pt x="69" y="135"/>
                      <a:pt x="71" y="135"/>
                      <a:pt x="73" y="135"/>
                    </a:cubicBezTo>
                    <a:cubicBezTo>
                      <a:pt x="75" y="135"/>
                      <a:pt x="76" y="135"/>
                      <a:pt x="77" y="135"/>
                    </a:cubicBezTo>
                    <a:cubicBezTo>
                      <a:pt x="81" y="134"/>
                      <a:pt x="92" y="132"/>
                      <a:pt x="95" y="128"/>
                    </a:cubicBezTo>
                    <a:cubicBezTo>
                      <a:pt x="95" y="127"/>
                      <a:pt x="94" y="126"/>
                      <a:pt x="93" y="126"/>
                    </a:cubicBezTo>
                    <a:cubicBezTo>
                      <a:pt x="93" y="126"/>
                      <a:pt x="92" y="126"/>
                      <a:pt x="92" y="126"/>
                    </a:cubicBezTo>
                    <a:cubicBezTo>
                      <a:pt x="91" y="129"/>
                      <a:pt x="78" y="132"/>
                      <a:pt x="75" y="132"/>
                    </a:cubicBezTo>
                    <a:cubicBezTo>
                      <a:pt x="74" y="132"/>
                      <a:pt x="73" y="132"/>
                      <a:pt x="72" y="132"/>
                    </a:cubicBezTo>
                    <a:moveTo>
                      <a:pt x="37" y="56"/>
                    </a:moveTo>
                    <a:cubicBezTo>
                      <a:pt x="37" y="56"/>
                      <a:pt x="38" y="56"/>
                      <a:pt x="38" y="55"/>
                    </a:cubicBezTo>
                    <a:cubicBezTo>
                      <a:pt x="39" y="56"/>
                      <a:pt x="41" y="58"/>
                      <a:pt x="40" y="59"/>
                    </a:cubicBezTo>
                    <a:cubicBezTo>
                      <a:pt x="40" y="60"/>
                      <a:pt x="40" y="61"/>
                      <a:pt x="41" y="61"/>
                    </a:cubicBezTo>
                    <a:cubicBezTo>
                      <a:pt x="41" y="61"/>
                      <a:pt x="40" y="62"/>
                      <a:pt x="40" y="62"/>
                    </a:cubicBezTo>
                    <a:cubicBezTo>
                      <a:pt x="40" y="62"/>
                      <a:pt x="40" y="62"/>
                      <a:pt x="40" y="62"/>
                    </a:cubicBezTo>
                    <a:cubicBezTo>
                      <a:pt x="37" y="62"/>
                      <a:pt x="35" y="60"/>
                      <a:pt x="35" y="58"/>
                    </a:cubicBezTo>
                    <a:cubicBezTo>
                      <a:pt x="35" y="57"/>
                      <a:pt x="35" y="56"/>
                      <a:pt x="35" y="55"/>
                    </a:cubicBezTo>
                    <a:cubicBezTo>
                      <a:pt x="35" y="55"/>
                      <a:pt x="35" y="55"/>
                      <a:pt x="35" y="55"/>
                    </a:cubicBezTo>
                    <a:cubicBezTo>
                      <a:pt x="35" y="55"/>
                      <a:pt x="35" y="55"/>
                      <a:pt x="35" y="55"/>
                    </a:cubicBezTo>
                    <a:cubicBezTo>
                      <a:pt x="35" y="56"/>
                      <a:pt x="36" y="56"/>
                      <a:pt x="37" y="56"/>
                    </a:cubicBezTo>
                    <a:moveTo>
                      <a:pt x="75" y="54"/>
                    </a:moveTo>
                    <a:cubicBezTo>
                      <a:pt x="76" y="54"/>
                      <a:pt x="76" y="54"/>
                      <a:pt x="76" y="54"/>
                    </a:cubicBezTo>
                    <a:cubicBezTo>
                      <a:pt x="78" y="53"/>
                      <a:pt x="79" y="52"/>
                      <a:pt x="79" y="50"/>
                    </a:cubicBezTo>
                    <a:cubicBezTo>
                      <a:pt x="80" y="50"/>
                      <a:pt x="81" y="50"/>
                      <a:pt x="82" y="50"/>
                    </a:cubicBezTo>
                    <a:cubicBezTo>
                      <a:pt x="82" y="50"/>
                      <a:pt x="82" y="50"/>
                      <a:pt x="82" y="50"/>
                    </a:cubicBezTo>
                    <a:cubicBezTo>
                      <a:pt x="81" y="54"/>
                      <a:pt x="82" y="57"/>
                      <a:pt x="82" y="61"/>
                    </a:cubicBezTo>
                    <a:cubicBezTo>
                      <a:pt x="82" y="67"/>
                      <a:pt x="83" y="74"/>
                      <a:pt x="84" y="81"/>
                    </a:cubicBezTo>
                    <a:cubicBezTo>
                      <a:pt x="85" y="94"/>
                      <a:pt x="88" y="107"/>
                      <a:pt x="89" y="121"/>
                    </a:cubicBezTo>
                    <a:cubicBezTo>
                      <a:pt x="89" y="121"/>
                      <a:pt x="89" y="121"/>
                      <a:pt x="89" y="121"/>
                    </a:cubicBezTo>
                    <a:cubicBezTo>
                      <a:pt x="87" y="122"/>
                      <a:pt x="84" y="123"/>
                      <a:pt x="81" y="123"/>
                    </a:cubicBezTo>
                    <a:cubicBezTo>
                      <a:pt x="81" y="123"/>
                      <a:pt x="81" y="122"/>
                      <a:pt x="80" y="122"/>
                    </a:cubicBezTo>
                    <a:cubicBezTo>
                      <a:pt x="76" y="110"/>
                      <a:pt x="71" y="100"/>
                      <a:pt x="64" y="89"/>
                    </a:cubicBezTo>
                    <a:cubicBezTo>
                      <a:pt x="61" y="84"/>
                      <a:pt x="57" y="79"/>
                      <a:pt x="53" y="74"/>
                    </a:cubicBezTo>
                    <a:cubicBezTo>
                      <a:pt x="50" y="71"/>
                      <a:pt x="47" y="67"/>
                      <a:pt x="44" y="63"/>
                    </a:cubicBezTo>
                    <a:cubicBezTo>
                      <a:pt x="44" y="63"/>
                      <a:pt x="44" y="63"/>
                      <a:pt x="44" y="63"/>
                    </a:cubicBezTo>
                    <a:cubicBezTo>
                      <a:pt x="45" y="62"/>
                      <a:pt x="45" y="61"/>
                      <a:pt x="45" y="60"/>
                    </a:cubicBezTo>
                    <a:cubicBezTo>
                      <a:pt x="46" y="60"/>
                      <a:pt x="46" y="60"/>
                      <a:pt x="47" y="60"/>
                    </a:cubicBezTo>
                    <a:cubicBezTo>
                      <a:pt x="48" y="60"/>
                      <a:pt x="49" y="60"/>
                      <a:pt x="49" y="60"/>
                    </a:cubicBezTo>
                    <a:cubicBezTo>
                      <a:pt x="50" y="59"/>
                      <a:pt x="50" y="59"/>
                      <a:pt x="50" y="58"/>
                    </a:cubicBezTo>
                    <a:cubicBezTo>
                      <a:pt x="51" y="59"/>
                      <a:pt x="52" y="59"/>
                      <a:pt x="54" y="59"/>
                    </a:cubicBezTo>
                    <a:cubicBezTo>
                      <a:pt x="54" y="59"/>
                      <a:pt x="55" y="59"/>
                      <a:pt x="56" y="59"/>
                    </a:cubicBezTo>
                    <a:cubicBezTo>
                      <a:pt x="57" y="59"/>
                      <a:pt x="58" y="58"/>
                      <a:pt x="58" y="56"/>
                    </a:cubicBezTo>
                    <a:cubicBezTo>
                      <a:pt x="59" y="57"/>
                      <a:pt x="60" y="57"/>
                      <a:pt x="61" y="57"/>
                    </a:cubicBezTo>
                    <a:cubicBezTo>
                      <a:pt x="61" y="57"/>
                      <a:pt x="62" y="57"/>
                      <a:pt x="62" y="57"/>
                    </a:cubicBezTo>
                    <a:cubicBezTo>
                      <a:pt x="63" y="57"/>
                      <a:pt x="64" y="56"/>
                      <a:pt x="64" y="55"/>
                    </a:cubicBezTo>
                    <a:cubicBezTo>
                      <a:pt x="65" y="55"/>
                      <a:pt x="66" y="55"/>
                      <a:pt x="66" y="55"/>
                    </a:cubicBezTo>
                    <a:cubicBezTo>
                      <a:pt x="66" y="55"/>
                      <a:pt x="67" y="55"/>
                      <a:pt x="67" y="55"/>
                    </a:cubicBezTo>
                    <a:cubicBezTo>
                      <a:pt x="69" y="55"/>
                      <a:pt x="71" y="53"/>
                      <a:pt x="72" y="51"/>
                    </a:cubicBezTo>
                    <a:cubicBezTo>
                      <a:pt x="73" y="52"/>
                      <a:pt x="74" y="54"/>
                      <a:pt x="75" y="54"/>
                    </a:cubicBezTo>
                    <a:moveTo>
                      <a:pt x="84" y="46"/>
                    </a:moveTo>
                    <a:cubicBezTo>
                      <a:pt x="83" y="46"/>
                      <a:pt x="82" y="45"/>
                      <a:pt x="82" y="43"/>
                    </a:cubicBezTo>
                    <a:cubicBezTo>
                      <a:pt x="82" y="43"/>
                      <a:pt x="83" y="42"/>
                      <a:pt x="83" y="42"/>
                    </a:cubicBezTo>
                    <a:cubicBezTo>
                      <a:pt x="84" y="42"/>
                      <a:pt x="84" y="43"/>
                      <a:pt x="85" y="44"/>
                    </a:cubicBezTo>
                    <a:cubicBezTo>
                      <a:pt x="85" y="45"/>
                      <a:pt x="85" y="45"/>
                      <a:pt x="85" y="45"/>
                    </a:cubicBezTo>
                    <a:cubicBezTo>
                      <a:pt x="85" y="45"/>
                      <a:pt x="85" y="45"/>
                      <a:pt x="85" y="45"/>
                    </a:cubicBezTo>
                    <a:cubicBezTo>
                      <a:pt x="85" y="46"/>
                      <a:pt x="84" y="46"/>
                      <a:pt x="84" y="46"/>
                    </a:cubicBezTo>
                    <a:moveTo>
                      <a:pt x="63" y="126"/>
                    </a:moveTo>
                    <a:cubicBezTo>
                      <a:pt x="62" y="123"/>
                      <a:pt x="62" y="118"/>
                      <a:pt x="60" y="115"/>
                    </a:cubicBezTo>
                    <a:cubicBezTo>
                      <a:pt x="58" y="112"/>
                      <a:pt x="54" y="112"/>
                      <a:pt x="51" y="111"/>
                    </a:cubicBezTo>
                    <a:cubicBezTo>
                      <a:pt x="38" y="108"/>
                      <a:pt x="25" y="98"/>
                      <a:pt x="17" y="87"/>
                    </a:cubicBezTo>
                    <a:cubicBezTo>
                      <a:pt x="1" y="60"/>
                      <a:pt x="5" y="15"/>
                      <a:pt x="40" y="6"/>
                    </a:cubicBezTo>
                    <a:cubicBezTo>
                      <a:pt x="47" y="4"/>
                      <a:pt x="53" y="3"/>
                      <a:pt x="59" y="3"/>
                    </a:cubicBezTo>
                    <a:cubicBezTo>
                      <a:pt x="69" y="3"/>
                      <a:pt x="77" y="5"/>
                      <a:pt x="85" y="13"/>
                    </a:cubicBezTo>
                    <a:cubicBezTo>
                      <a:pt x="91" y="18"/>
                      <a:pt x="97" y="24"/>
                      <a:pt x="101" y="31"/>
                    </a:cubicBezTo>
                    <a:cubicBezTo>
                      <a:pt x="104" y="37"/>
                      <a:pt x="108" y="47"/>
                      <a:pt x="108" y="54"/>
                    </a:cubicBezTo>
                    <a:cubicBezTo>
                      <a:pt x="108" y="60"/>
                      <a:pt x="110" y="66"/>
                      <a:pt x="107" y="72"/>
                    </a:cubicBezTo>
                    <a:cubicBezTo>
                      <a:pt x="105" y="79"/>
                      <a:pt x="104" y="87"/>
                      <a:pt x="100" y="94"/>
                    </a:cubicBezTo>
                    <a:cubicBezTo>
                      <a:pt x="96" y="102"/>
                      <a:pt x="96" y="105"/>
                      <a:pt x="99" y="114"/>
                    </a:cubicBezTo>
                    <a:cubicBezTo>
                      <a:pt x="99" y="114"/>
                      <a:pt x="99" y="114"/>
                      <a:pt x="99" y="114"/>
                    </a:cubicBezTo>
                    <a:cubicBezTo>
                      <a:pt x="99" y="114"/>
                      <a:pt x="99" y="115"/>
                      <a:pt x="99" y="115"/>
                    </a:cubicBezTo>
                    <a:cubicBezTo>
                      <a:pt x="97" y="117"/>
                      <a:pt x="94" y="118"/>
                      <a:pt x="91" y="119"/>
                    </a:cubicBezTo>
                    <a:cubicBezTo>
                      <a:pt x="91" y="119"/>
                      <a:pt x="91" y="119"/>
                      <a:pt x="91" y="119"/>
                    </a:cubicBezTo>
                    <a:cubicBezTo>
                      <a:pt x="91" y="106"/>
                      <a:pt x="88" y="94"/>
                      <a:pt x="86" y="81"/>
                    </a:cubicBezTo>
                    <a:cubicBezTo>
                      <a:pt x="86" y="74"/>
                      <a:pt x="85" y="67"/>
                      <a:pt x="85" y="61"/>
                    </a:cubicBezTo>
                    <a:cubicBezTo>
                      <a:pt x="85" y="57"/>
                      <a:pt x="84" y="53"/>
                      <a:pt x="85" y="50"/>
                    </a:cubicBezTo>
                    <a:cubicBezTo>
                      <a:pt x="87" y="49"/>
                      <a:pt x="89" y="47"/>
                      <a:pt x="88" y="45"/>
                    </a:cubicBezTo>
                    <a:cubicBezTo>
                      <a:pt x="88" y="43"/>
                      <a:pt x="88" y="42"/>
                      <a:pt x="88" y="40"/>
                    </a:cubicBezTo>
                    <a:cubicBezTo>
                      <a:pt x="87" y="39"/>
                      <a:pt x="86" y="37"/>
                      <a:pt x="84" y="37"/>
                    </a:cubicBezTo>
                    <a:cubicBezTo>
                      <a:pt x="84" y="37"/>
                      <a:pt x="84" y="37"/>
                      <a:pt x="84" y="37"/>
                    </a:cubicBezTo>
                    <a:cubicBezTo>
                      <a:pt x="83" y="37"/>
                      <a:pt x="83" y="38"/>
                      <a:pt x="82" y="38"/>
                    </a:cubicBezTo>
                    <a:cubicBezTo>
                      <a:pt x="82" y="38"/>
                      <a:pt x="82" y="38"/>
                      <a:pt x="82" y="38"/>
                    </a:cubicBezTo>
                    <a:cubicBezTo>
                      <a:pt x="81" y="38"/>
                      <a:pt x="81" y="38"/>
                      <a:pt x="81" y="38"/>
                    </a:cubicBezTo>
                    <a:cubicBezTo>
                      <a:pt x="80" y="39"/>
                      <a:pt x="80" y="39"/>
                      <a:pt x="80" y="39"/>
                    </a:cubicBezTo>
                    <a:cubicBezTo>
                      <a:pt x="78" y="40"/>
                      <a:pt x="77" y="42"/>
                      <a:pt x="76" y="44"/>
                    </a:cubicBezTo>
                    <a:cubicBezTo>
                      <a:pt x="76" y="44"/>
                      <a:pt x="76" y="44"/>
                      <a:pt x="76" y="45"/>
                    </a:cubicBezTo>
                    <a:cubicBezTo>
                      <a:pt x="76" y="45"/>
                      <a:pt x="76" y="45"/>
                      <a:pt x="76" y="45"/>
                    </a:cubicBezTo>
                    <a:cubicBezTo>
                      <a:pt x="76" y="46"/>
                      <a:pt x="76" y="46"/>
                      <a:pt x="76" y="46"/>
                    </a:cubicBezTo>
                    <a:cubicBezTo>
                      <a:pt x="77" y="48"/>
                      <a:pt x="76" y="50"/>
                      <a:pt x="75" y="50"/>
                    </a:cubicBezTo>
                    <a:cubicBezTo>
                      <a:pt x="75" y="50"/>
                      <a:pt x="74" y="49"/>
                      <a:pt x="74" y="47"/>
                    </a:cubicBezTo>
                    <a:cubicBezTo>
                      <a:pt x="73" y="46"/>
                      <a:pt x="73" y="45"/>
                      <a:pt x="72" y="44"/>
                    </a:cubicBezTo>
                    <a:cubicBezTo>
                      <a:pt x="72" y="43"/>
                      <a:pt x="72" y="43"/>
                      <a:pt x="71" y="43"/>
                    </a:cubicBezTo>
                    <a:cubicBezTo>
                      <a:pt x="70" y="43"/>
                      <a:pt x="69" y="44"/>
                      <a:pt x="70" y="45"/>
                    </a:cubicBezTo>
                    <a:cubicBezTo>
                      <a:pt x="71" y="49"/>
                      <a:pt x="69" y="51"/>
                      <a:pt x="68" y="51"/>
                    </a:cubicBezTo>
                    <a:cubicBezTo>
                      <a:pt x="67" y="51"/>
                      <a:pt x="66" y="50"/>
                      <a:pt x="65" y="49"/>
                    </a:cubicBezTo>
                    <a:cubicBezTo>
                      <a:pt x="65" y="47"/>
                      <a:pt x="65" y="45"/>
                      <a:pt x="64" y="44"/>
                    </a:cubicBezTo>
                    <a:cubicBezTo>
                      <a:pt x="64" y="43"/>
                      <a:pt x="63" y="43"/>
                      <a:pt x="63" y="43"/>
                    </a:cubicBezTo>
                    <a:cubicBezTo>
                      <a:pt x="62" y="43"/>
                      <a:pt x="62" y="43"/>
                      <a:pt x="61" y="44"/>
                    </a:cubicBezTo>
                    <a:cubicBezTo>
                      <a:pt x="61" y="45"/>
                      <a:pt x="61" y="48"/>
                      <a:pt x="62" y="51"/>
                    </a:cubicBezTo>
                    <a:cubicBezTo>
                      <a:pt x="62" y="52"/>
                      <a:pt x="62" y="52"/>
                      <a:pt x="62" y="52"/>
                    </a:cubicBezTo>
                    <a:cubicBezTo>
                      <a:pt x="60" y="52"/>
                      <a:pt x="59" y="52"/>
                      <a:pt x="59" y="51"/>
                    </a:cubicBezTo>
                    <a:cubicBezTo>
                      <a:pt x="58" y="49"/>
                      <a:pt x="58" y="47"/>
                      <a:pt x="58" y="46"/>
                    </a:cubicBezTo>
                    <a:cubicBezTo>
                      <a:pt x="57" y="46"/>
                      <a:pt x="57" y="45"/>
                      <a:pt x="56" y="45"/>
                    </a:cubicBezTo>
                    <a:cubicBezTo>
                      <a:pt x="56" y="45"/>
                      <a:pt x="55" y="46"/>
                      <a:pt x="55" y="47"/>
                    </a:cubicBezTo>
                    <a:cubicBezTo>
                      <a:pt x="55" y="48"/>
                      <a:pt x="55" y="50"/>
                      <a:pt x="56" y="52"/>
                    </a:cubicBezTo>
                    <a:cubicBezTo>
                      <a:pt x="56" y="53"/>
                      <a:pt x="56" y="54"/>
                      <a:pt x="55" y="55"/>
                    </a:cubicBezTo>
                    <a:cubicBezTo>
                      <a:pt x="52" y="55"/>
                      <a:pt x="50" y="54"/>
                      <a:pt x="49" y="52"/>
                    </a:cubicBezTo>
                    <a:cubicBezTo>
                      <a:pt x="49" y="51"/>
                      <a:pt x="48" y="50"/>
                      <a:pt x="48" y="49"/>
                    </a:cubicBezTo>
                    <a:cubicBezTo>
                      <a:pt x="48" y="48"/>
                      <a:pt x="47" y="48"/>
                      <a:pt x="47" y="48"/>
                    </a:cubicBezTo>
                    <a:cubicBezTo>
                      <a:pt x="46" y="48"/>
                      <a:pt x="45" y="49"/>
                      <a:pt x="45" y="50"/>
                    </a:cubicBezTo>
                    <a:cubicBezTo>
                      <a:pt x="47" y="54"/>
                      <a:pt x="47" y="54"/>
                      <a:pt x="47" y="54"/>
                    </a:cubicBezTo>
                    <a:cubicBezTo>
                      <a:pt x="47" y="55"/>
                      <a:pt x="47" y="56"/>
                      <a:pt x="47" y="58"/>
                    </a:cubicBezTo>
                    <a:cubicBezTo>
                      <a:pt x="46" y="57"/>
                      <a:pt x="46" y="57"/>
                      <a:pt x="45" y="57"/>
                    </a:cubicBezTo>
                    <a:cubicBezTo>
                      <a:pt x="45" y="57"/>
                      <a:pt x="45" y="57"/>
                      <a:pt x="45" y="57"/>
                    </a:cubicBezTo>
                    <a:cubicBezTo>
                      <a:pt x="44" y="55"/>
                      <a:pt x="42" y="53"/>
                      <a:pt x="41" y="52"/>
                    </a:cubicBezTo>
                    <a:cubicBezTo>
                      <a:pt x="40" y="52"/>
                      <a:pt x="40" y="52"/>
                      <a:pt x="39" y="52"/>
                    </a:cubicBezTo>
                    <a:cubicBezTo>
                      <a:pt x="38" y="51"/>
                      <a:pt x="38" y="50"/>
                      <a:pt x="37" y="50"/>
                    </a:cubicBezTo>
                    <a:cubicBezTo>
                      <a:pt x="37" y="50"/>
                      <a:pt x="36" y="50"/>
                      <a:pt x="36" y="50"/>
                    </a:cubicBezTo>
                    <a:cubicBezTo>
                      <a:pt x="34" y="50"/>
                      <a:pt x="33" y="52"/>
                      <a:pt x="33" y="53"/>
                    </a:cubicBezTo>
                    <a:cubicBezTo>
                      <a:pt x="32" y="53"/>
                      <a:pt x="32" y="54"/>
                      <a:pt x="32" y="54"/>
                    </a:cubicBezTo>
                    <a:cubicBezTo>
                      <a:pt x="32" y="55"/>
                      <a:pt x="32" y="56"/>
                      <a:pt x="31" y="57"/>
                    </a:cubicBezTo>
                    <a:cubicBezTo>
                      <a:pt x="31" y="60"/>
                      <a:pt x="31" y="62"/>
                      <a:pt x="33" y="64"/>
                    </a:cubicBezTo>
                    <a:cubicBezTo>
                      <a:pt x="35" y="65"/>
                      <a:pt x="36" y="66"/>
                      <a:pt x="38" y="66"/>
                    </a:cubicBezTo>
                    <a:cubicBezTo>
                      <a:pt x="39" y="66"/>
                      <a:pt x="39" y="65"/>
                      <a:pt x="40" y="65"/>
                    </a:cubicBezTo>
                    <a:cubicBezTo>
                      <a:pt x="40" y="65"/>
                      <a:pt x="41" y="65"/>
                      <a:pt x="41" y="65"/>
                    </a:cubicBezTo>
                    <a:cubicBezTo>
                      <a:pt x="41" y="65"/>
                      <a:pt x="41" y="65"/>
                      <a:pt x="41" y="65"/>
                    </a:cubicBezTo>
                    <a:cubicBezTo>
                      <a:pt x="47" y="74"/>
                      <a:pt x="56" y="81"/>
                      <a:pt x="62" y="91"/>
                    </a:cubicBezTo>
                    <a:cubicBezTo>
                      <a:pt x="68" y="101"/>
                      <a:pt x="74" y="112"/>
                      <a:pt x="78" y="124"/>
                    </a:cubicBezTo>
                    <a:cubicBezTo>
                      <a:pt x="78" y="124"/>
                      <a:pt x="78" y="124"/>
                      <a:pt x="78" y="124"/>
                    </a:cubicBezTo>
                    <a:cubicBezTo>
                      <a:pt x="73" y="126"/>
                      <a:pt x="68" y="126"/>
                      <a:pt x="63" y="126"/>
                    </a:cubicBezTo>
                    <a:moveTo>
                      <a:pt x="59" y="0"/>
                    </a:moveTo>
                    <a:cubicBezTo>
                      <a:pt x="52" y="0"/>
                      <a:pt x="46" y="1"/>
                      <a:pt x="39" y="3"/>
                    </a:cubicBezTo>
                    <a:cubicBezTo>
                      <a:pt x="9" y="11"/>
                      <a:pt x="0" y="43"/>
                      <a:pt x="8" y="71"/>
                    </a:cubicBezTo>
                    <a:cubicBezTo>
                      <a:pt x="12" y="84"/>
                      <a:pt x="19" y="98"/>
                      <a:pt x="31" y="105"/>
                    </a:cubicBezTo>
                    <a:cubicBezTo>
                      <a:pt x="38" y="108"/>
                      <a:pt x="43" y="112"/>
                      <a:pt x="50" y="114"/>
                    </a:cubicBezTo>
                    <a:cubicBezTo>
                      <a:pt x="54" y="114"/>
                      <a:pt x="57" y="115"/>
                      <a:pt x="59" y="120"/>
                    </a:cubicBezTo>
                    <a:cubicBezTo>
                      <a:pt x="59" y="122"/>
                      <a:pt x="60" y="124"/>
                      <a:pt x="60" y="127"/>
                    </a:cubicBezTo>
                    <a:cubicBezTo>
                      <a:pt x="60" y="127"/>
                      <a:pt x="59" y="128"/>
                      <a:pt x="60" y="128"/>
                    </a:cubicBezTo>
                    <a:cubicBezTo>
                      <a:pt x="60" y="128"/>
                      <a:pt x="60" y="128"/>
                      <a:pt x="60" y="128"/>
                    </a:cubicBezTo>
                    <a:cubicBezTo>
                      <a:pt x="59" y="129"/>
                      <a:pt x="59" y="129"/>
                      <a:pt x="59" y="130"/>
                    </a:cubicBezTo>
                    <a:cubicBezTo>
                      <a:pt x="59" y="131"/>
                      <a:pt x="63" y="133"/>
                      <a:pt x="62" y="134"/>
                    </a:cubicBezTo>
                    <a:cubicBezTo>
                      <a:pt x="62" y="135"/>
                      <a:pt x="61" y="136"/>
                      <a:pt x="62" y="138"/>
                    </a:cubicBezTo>
                    <a:cubicBezTo>
                      <a:pt x="62" y="139"/>
                      <a:pt x="65" y="140"/>
                      <a:pt x="66" y="141"/>
                    </a:cubicBezTo>
                    <a:cubicBezTo>
                      <a:pt x="66" y="141"/>
                      <a:pt x="66" y="141"/>
                      <a:pt x="66" y="141"/>
                    </a:cubicBezTo>
                    <a:cubicBezTo>
                      <a:pt x="64" y="141"/>
                      <a:pt x="64" y="142"/>
                      <a:pt x="64" y="143"/>
                    </a:cubicBezTo>
                    <a:cubicBezTo>
                      <a:pt x="65" y="145"/>
                      <a:pt x="66" y="145"/>
                      <a:pt x="67" y="145"/>
                    </a:cubicBezTo>
                    <a:cubicBezTo>
                      <a:pt x="71" y="146"/>
                      <a:pt x="73" y="150"/>
                      <a:pt x="76" y="152"/>
                    </a:cubicBezTo>
                    <a:cubicBezTo>
                      <a:pt x="80" y="154"/>
                      <a:pt x="83" y="155"/>
                      <a:pt x="87" y="155"/>
                    </a:cubicBezTo>
                    <a:cubicBezTo>
                      <a:pt x="89" y="155"/>
                      <a:pt x="91" y="155"/>
                      <a:pt x="93" y="154"/>
                    </a:cubicBezTo>
                    <a:cubicBezTo>
                      <a:pt x="97" y="152"/>
                      <a:pt x="101" y="149"/>
                      <a:pt x="103" y="144"/>
                    </a:cubicBezTo>
                    <a:cubicBezTo>
                      <a:pt x="103" y="142"/>
                      <a:pt x="109" y="136"/>
                      <a:pt x="105" y="134"/>
                    </a:cubicBezTo>
                    <a:cubicBezTo>
                      <a:pt x="104" y="133"/>
                      <a:pt x="106" y="130"/>
                      <a:pt x="105" y="128"/>
                    </a:cubicBezTo>
                    <a:cubicBezTo>
                      <a:pt x="105" y="127"/>
                      <a:pt x="104" y="125"/>
                      <a:pt x="102" y="124"/>
                    </a:cubicBezTo>
                    <a:cubicBezTo>
                      <a:pt x="101" y="123"/>
                      <a:pt x="103" y="121"/>
                      <a:pt x="103" y="119"/>
                    </a:cubicBezTo>
                    <a:cubicBezTo>
                      <a:pt x="103" y="118"/>
                      <a:pt x="103" y="117"/>
                      <a:pt x="102" y="116"/>
                    </a:cubicBezTo>
                    <a:cubicBezTo>
                      <a:pt x="102" y="116"/>
                      <a:pt x="102" y="116"/>
                      <a:pt x="102" y="116"/>
                    </a:cubicBezTo>
                    <a:cubicBezTo>
                      <a:pt x="103" y="115"/>
                      <a:pt x="102" y="114"/>
                      <a:pt x="102" y="114"/>
                    </a:cubicBezTo>
                    <a:cubicBezTo>
                      <a:pt x="100" y="109"/>
                      <a:pt x="99" y="104"/>
                      <a:pt x="101" y="99"/>
                    </a:cubicBezTo>
                    <a:cubicBezTo>
                      <a:pt x="104" y="92"/>
                      <a:pt x="107" y="85"/>
                      <a:pt x="109" y="77"/>
                    </a:cubicBezTo>
                    <a:cubicBezTo>
                      <a:pt x="110" y="72"/>
                      <a:pt x="114" y="63"/>
                      <a:pt x="112" y="58"/>
                    </a:cubicBezTo>
                    <a:cubicBezTo>
                      <a:pt x="110" y="51"/>
                      <a:pt x="109" y="45"/>
                      <a:pt x="107" y="38"/>
                    </a:cubicBezTo>
                    <a:cubicBezTo>
                      <a:pt x="102" y="26"/>
                      <a:pt x="92" y="11"/>
                      <a:pt x="80" y="5"/>
                    </a:cubicBezTo>
                    <a:cubicBezTo>
                      <a:pt x="72" y="1"/>
                      <a:pt x="65" y="0"/>
                      <a:pt x="59"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748" name="Google Shape;748;p27"/>
              <p:cNvSpPr/>
              <p:nvPr/>
            </p:nvSpPr>
            <p:spPr>
              <a:xfrm>
                <a:off x="5487656" y="1122289"/>
                <a:ext cx="122238" cy="114300"/>
              </a:xfrm>
              <a:custGeom>
                <a:rect b="b" l="l" r="r" t="t"/>
                <a:pathLst>
                  <a:path extrusionOk="0" h="27" w="29">
                    <a:moveTo>
                      <a:pt x="27" y="0"/>
                    </a:moveTo>
                    <a:cubicBezTo>
                      <a:pt x="27" y="0"/>
                      <a:pt x="27" y="0"/>
                      <a:pt x="27" y="0"/>
                    </a:cubicBezTo>
                    <a:cubicBezTo>
                      <a:pt x="25" y="0"/>
                      <a:pt x="24" y="1"/>
                      <a:pt x="23" y="3"/>
                    </a:cubicBezTo>
                    <a:cubicBezTo>
                      <a:pt x="20" y="6"/>
                      <a:pt x="18" y="8"/>
                      <a:pt x="15" y="11"/>
                    </a:cubicBezTo>
                    <a:cubicBezTo>
                      <a:pt x="12" y="14"/>
                      <a:pt x="10" y="18"/>
                      <a:pt x="6" y="20"/>
                    </a:cubicBezTo>
                    <a:cubicBezTo>
                      <a:pt x="4" y="21"/>
                      <a:pt x="2" y="22"/>
                      <a:pt x="1" y="24"/>
                    </a:cubicBezTo>
                    <a:cubicBezTo>
                      <a:pt x="0" y="25"/>
                      <a:pt x="1" y="27"/>
                      <a:pt x="2" y="27"/>
                    </a:cubicBezTo>
                    <a:cubicBezTo>
                      <a:pt x="2" y="27"/>
                      <a:pt x="2" y="27"/>
                      <a:pt x="2" y="27"/>
                    </a:cubicBezTo>
                    <a:cubicBezTo>
                      <a:pt x="3" y="26"/>
                      <a:pt x="3" y="26"/>
                      <a:pt x="3" y="26"/>
                    </a:cubicBezTo>
                    <a:cubicBezTo>
                      <a:pt x="4" y="26"/>
                      <a:pt x="4" y="26"/>
                      <a:pt x="4" y="25"/>
                    </a:cubicBezTo>
                    <a:cubicBezTo>
                      <a:pt x="7" y="21"/>
                      <a:pt x="12" y="19"/>
                      <a:pt x="16" y="15"/>
                    </a:cubicBezTo>
                    <a:cubicBezTo>
                      <a:pt x="18" y="13"/>
                      <a:pt x="20" y="11"/>
                      <a:pt x="22" y="8"/>
                    </a:cubicBezTo>
                    <a:cubicBezTo>
                      <a:pt x="24" y="6"/>
                      <a:pt x="25" y="3"/>
                      <a:pt x="28" y="2"/>
                    </a:cubicBezTo>
                    <a:cubicBezTo>
                      <a:pt x="29" y="2"/>
                      <a:pt x="29" y="0"/>
                      <a:pt x="27"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749" name="Google Shape;749;p27"/>
              <p:cNvSpPr/>
              <p:nvPr/>
            </p:nvSpPr>
            <p:spPr>
              <a:xfrm>
                <a:off x="5411456" y="947664"/>
                <a:ext cx="114300" cy="136525"/>
              </a:xfrm>
              <a:custGeom>
                <a:rect b="b" l="l" r="r" t="t"/>
                <a:pathLst>
                  <a:path extrusionOk="0" h="32" w="27">
                    <a:moveTo>
                      <a:pt x="25" y="0"/>
                    </a:moveTo>
                    <a:cubicBezTo>
                      <a:pt x="25" y="0"/>
                      <a:pt x="25" y="0"/>
                      <a:pt x="25" y="0"/>
                    </a:cubicBezTo>
                    <a:cubicBezTo>
                      <a:pt x="18" y="3"/>
                      <a:pt x="15" y="9"/>
                      <a:pt x="11" y="14"/>
                    </a:cubicBezTo>
                    <a:cubicBezTo>
                      <a:pt x="7" y="19"/>
                      <a:pt x="2" y="24"/>
                      <a:pt x="0" y="30"/>
                    </a:cubicBezTo>
                    <a:cubicBezTo>
                      <a:pt x="0" y="31"/>
                      <a:pt x="1" y="32"/>
                      <a:pt x="2" y="32"/>
                    </a:cubicBezTo>
                    <a:cubicBezTo>
                      <a:pt x="2" y="32"/>
                      <a:pt x="3" y="31"/>
                      <a:pt x="3" y="31"/>
                    </a:cubicBezTo>
                    <a:cubicBezTo>
                      <a:pt x="4" y="30"/>
                      <a:pt x="4" y="30"/>
                      <a:pt x="4" y="29"/>
                    </a:cubicBezTo>
                    <a:cubicBezTo>
                      <a:pt x="4" y="28"/>
                      <a:pt x="4" y="28"/>
                      <a:pt x="4" y="28"/>
                    </a:cubicBezTo>
                    <a:cubicBezTo>
                      <a:pt x="5" y="26"/>
                      <a:pt x="7" y="24"/>
                      <a:pt x="8" y="22"/>
                    </a:cubicBezTo>
                    <a:cubicBezTo>
                      <a:pt x="10" y="20"/>
                      <a:pt x="12" y="17"/>
                      <a:pt x="14" y="15"/>
                    </a:cubicBezTo>
                    <a:cubicBezTo>
                      <a:pt x="17" y="11"/>
                      <a:pt x="20" y="6"/>
                      <a:pt x="24" y="3"/>
                    </a:cubicBezTo>
                    <a:cubicBezTo>
                      <a:pt x="25" y="3"/>
                      <a:pt x="25" y="4"/>
                      <a:pt x="25" y="4"/>
                    </a:cubicBezTo>
                    <a:cubicBezTo>
                      <a:pt x="26" y="4"/>
                      <a:pt x="27" y="3"/>
                      <a:pt x="27" y="2"/>
                    </a:cubicBezTo>
                    <a:cubicBezTo>
                      <a:pt x="26" y="1"/>
                      <a:pt x="26" y="1"/>
                      <a:pt x="26" y="1"/>
                    </a:cubicBezTo>
                    <a:cubicBezTo>
                      <a:pt x="26" y="0"/>
                      <a:pt x="26" y="0"/>
                      <a:pt x="25"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750" name="Google Shape;750;p27"/>
              <p:cNvSpPr/>
              <p:nvPr/>
            </p:nvSpPr>
            <p:spPr>
              <a:xfrm>
                <a:off x="5274931" y="876227"/>
                <a:ext cx="80963" cy="177800"/>
              </a:xfrm>
              <a:custGeom>
                <a:rect b="b" l="l" r="r" t="t"/>
                <a:pathLst>
                  <a:path extrusionOk="0" h="42" w="19">
                    <a:moveTo>
                      <a:pt x="16" y="0"/>
                    </a:moveTo>
                    <a:cubicBezTo>
                      <a:pt x="16" y="0"/>
                      <a:pt x="16" y="0"/>
                      <a:pt x="16" y="0"/>
                    </a:cubicBezTo>
                    <a:cubicBezTo>
                      <a:pt x="11" y="3"/>
                      <a:pt x="9" y="10"/>
                      <a:pt x="7" y="15"/>
                    </a:cubicBezTo>
                    <a:cubicBezTo>
                      <a:pt x="5" y="22"/>
                      <a:pt x="2" y="30"/>
                      <a:pt x="0" y="38"/>
                    </a:cubicBezTo>
                    <a:cubicBezTo>
                      <a:pt x="0" y="38"/>
                      <a:pt x="0" y="38"/>
                      <a:pt x="0" y="38"/>
                    </a:cubicBezTo>
                    <a:cubicBezTo>
                      <a:pt x="0" y="40"/>
                      <a:pt x="0" y="40"/>
                      <a:pt x="0" y="41"/>
                    </a:cubicBezTo>
                    <a:cubicBezTo>
                      <a:pt x="0" y="42"/>
                      <a:pt x="1" y="42"/>
                      <a:pt x="1" y="42"/>
                    </a:cubicBezTo>
                    <a:cubicBezTo>
                      <a:pt x="2" y="42"/>
                      <a:pt x="2" y="42"/>
                      <a:pt x="3" y="41"/>
                    </a:cubicBezTo>
                    <a:cubicBezTo>
                      <a:pt x="4" y="34"/>
                      <a:pt x="6" y="27"/>
                      <a:pt x="9" y="20"/>
                    </a:cubicBezTo>
                    <a:cubicBezTo>
                      <a:pt x="11" y="15"/>
                      <a:pt x="12" y="5"/>
                      <a:pt x="17" y="2"/>
                    </a:cubicBezTo>
                    <a:cubicBezTo>
                      <a:pt x="19" y="2"/>
                      <a:pt x="18" y="0"/>
                      <a:pt x="16"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751" name="Google Shape;751;p27"/>
              <p:cNvSpPr/>
              <p:nvPr/>
            </p:nvSpPr>
            <p:spPr>
              <a:xfrm>
                <a:off x="5109831" y="842889"/>
                <a:ext cx="42863" cy="215900"/>
              </a:xfrm>
              <a:custGeom>
                <a:rect b="b" l="l" r="r" t="t"/>
                <a:pathLst>
                  <a:path extrusionOk="0" h="51" w="10">
                    <a:moveTo>
                      <a:pt x="4" y="0"/>
                    </a:moveTo>
                    <a:cubicBezTo>
                      <a:pt x="4" y="0"/>
                      <a:pt x="3" y="0"/>
                      <a:pt x="3" y="1"/>
                    </a:cubicBezTo>
                    <a:cubicBezTo>
                      <a:pt x="0" y="9"/>
                      <a:pt x="1" y="18"/>
                      <a:pt x="2" y="26"/>
                    </a:cubicBezTo>
                    <a:cubicBezTo>
                      <a:pt x="3" y="34"/>
                      <a:pt x="4" y="42"/>
                      <a:pt x="6" y="49"/>
                    </a:cubicBezTo>
                    <a:cubicBezTo>
                      <a:pt x="6" y="50"/>
                      <a:pt x="6" y="51"/>
                      <a:pt x="7" y="51"/>
                    </a:cubicBezTo>
                    <a:cubicBezTo>
                      <a:pt x="7" y="51"/>
                      <a:pt x="7" y="50"/>
                      <a:pt x="7" y="50"/>
                    </a:cubicBezTo>
                    <a:cubicBezTo>
                      <a:pt x="9" y="50"/>
                      <a:pt x="9" y="50"/>
                      <a:pt x="9" y="50"/>
                    </a:cubicBezTo>
                    <a:cubicBezTo>
                      <a:pt x="10" y="50"/>
                      <a:pt x="10" y="47"/>
                      <a:pt x="8" y="47"/>
                    </a:cubicBezTo>
                    <a:cubicBezTo>
                      <a:pt x="8" y="47"/>
                      <a:pt x="8" y="47"/>
                      <a:pt x="8" y="47"/>
                    </a:cubicBezTo>
                    <a:cubicBezTo>
                      <a:pt x="7" y="40"/>
                      <a:pt x="6" y="32"/>
                      <a:pt x="5" y="24"/>
                    </a:cubicBezTo>
                    <a:cubicBezTo>
                      <a:pt x="4" y="16"/>
                      <a:pt x="3" y="8"/>
                      <a:pt x="5" y="1"/>
                    </a:cubicBezTo>
                    <a:cubicBezTo>
                      <a:pt x="6" y="0"/>
                      <a:pt x="5" y="0"/>
                      <a:pt x="4"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752" name="Google Shape;752;p27"/>
              <p:cNvSpPr/>
              <p:nvPr/>
            </p:nvSpPr>
            <p:spPr>
              <a:xfrm>
                <a:off x="4932031" y="939727"/>
                <a:ext cx="114300" cy="173038"/>
              </a:xfrm>
              <a:custGeom>
                <a:rect b="b" l="l" r="r" t="t"/>
                <a:pathLst>
                  <a:path extrusionOk="0" h="41" w="27">
                    <a:moveTo>
                      <a:pt x="1" y="0"/>
                    </a:moveTo>
                    <a:cubicBezTo>
                      <a:pt x="0" y="0"/>
                      <a:pt x="0" y="1"/>
                      <a:pt x="0" y="2"/>
                    </a:cubicBezTo>
                    <a:cubicBezTo>
                      <a:pt x="3" y="13"/>
                      <a:pt x="7" y="21"/>
                      <a:pt x="14" y="30"/>
                    </a:cubicBezTo>
                    <a:cubicBezTo>
                      <a:pt x="16" y="34"/>
                      <a:pt x="19" y="41"/>
                      <a:pt x="25" y="41"/>
                    </a:cubicBezTo>
                    <a:cubicBezTo>
                      <a:pt x="25" y="41"/>
                      <a:pt x="25" y="41"/>
                      <a:pt x="26" y="41"/>
                    </a:cubicBezTo>
                    <a:cubicBezTo>
                      <a:pt x="27" y="41"/>
                      <a:pt x="27" y="38"/>
                      <a:pt x="25" y="38"/>
                    </a:cubicBezTo>
                    <a:cubicBezTo>
                      <a:pt x="25" y="38"/>
                      <a:pt x="25" y="38"/>
                      <a:pt x="25" y="39"/>
                    </a:cubicBezTo>
                    <a:cubicBezTo>
                      <a:pt x="25" y="39"/>
                      <a:pt x="25" y="39"/>
                      <a:pt x="25" y="39"/>
                    </a:cubicBezTo>
                    <a:cubicBezTo>
                      <a:pt x="21" y="39"/>
                      <a:pt x="13" y="24"/>
                      <a:pt x="11" y="21"/>
                    </a:cubicBezTo>
                    <a:cubicBezTo>
                      <a:pt x="7" y="15"/>
                      <a:pt x="5" y="8"/>
                      <a:pt x="3" y="1"/>
                    </a:cubicBezTo>
                    <a:cubicBezTo>
                      <a:pt x="2" y="1"/>
                      <a:pt x="2" y="0"/>
                      <a:pt x="1"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753" name="Google Shape;753;p27"/>
              <p:cNvSpPr/>
              <p:nvPr/>
            </p:nvSpPr>
            <p:spPr>
              <a:xfrm>
                <a:off x="4754231" y="1152452"/>
                <a:ext cx="220663" cy="58738"/>
              </a:xfrm>
              <a:custGeom>
                <a:rect b="b" l="l" r="r" t="t"/>
                <a:pathLst>
                  <a:path extrusionOk="0" h="14" w="52">
                    <a:moveTo>
                      <a:pt x="2" y="0"/>
                    </a:moveTo>
                    <a:cubicBezTo>
                      <a:pt x="1" y="0"/>
                      <a:pt x="0" y="1"/>
                      <a:pt x="1" y="2"/>
                    </a:cubicBezTo>
                    <a:cubicBezTo>
                      <a:pt x="2" y="4"/>
                      <a:pt x="3" y="4"/>
                      <a:pt x="5" y="4"/>
                    </a:cubicBezTo>
                    <a:cubicBezTo>
                      <a:pt x="11" y="4"/>
                      <a:pt x="16" y="7"/>
                      <a:pt x="22" y="9"/>
                    </a:cubicBezTo>
                    <a:cubicBezTo>
                      <a:pt x="29" y="11"/>
                      <a:pt x="36" y="14"/>
                      <a:pt x="43" y="14"/>
                    </a:cubicBezTo>
                    <a:cubicBezTo>
                      <a:pt x="45" y="14"/>
                      <a:pt x="48" y="14"/>
                      <a:pt x="50" y="13"/>
                    </a:cubicBezTo>
                    <a:cubicBezTo>
                      <a:pt x="52" y="13"/>
                      <a:pt x="51" y="10"/>
                      <a:pt x="50" y="10"/>
                    </a:cubicBezTo>
                    <a:cubicBezTo>
                      <a:pt x="50" y="10"/>
                      <a:pt x="49" y="10"/>
                      <a:pt x="49" y="10"/>
                    </a:cubicBezTo>
                    <a:cubicBezTo>
                      <a:pt x="47" y="11"/>
                      <a:pt x="45" y="11"/>
                      <a:pt x="43" y="11"/>
                    </a:cubicBezTo>
                    <a:cubicBezTo>
                      <a:pt x="36" y="11"/>
                      <a:pt x="29" y="8"/>
                      <a:pt x="23" y="6"/>
                    </a:cubicBezTo>
                    <a:cubicBezTo>
                      <a:pt x="19" y="5"/>
                      <a:pt x="15" y="3"/>
                      <a:pt x="11" y="2"/>
                    </a:cubicBezTo>
                    <a:cubicBezTo>
                      <a:pt x="10" y="2"/>
                      <a:pt x="4" y="2"/>
                      <a:pt x="3" y="0"/>
                    </a:cubicBezTo>
                    <a:cubicBezTo>
                      <a:pt x="3" y="0"/>
                      <a:pt x="3" y="0"/>
                      <a:pt x="2"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754" name="Google Shape;754;p27"/>
              <p:cNvSpPr/>
              <p:nvPr/>
            </p:nvSpPr>
            <p:spPr>
              <a:xfrm>
                <a:off x="4766931" y="1312789"/>
                <a:ext cx="200025" cy="25400"/>
              </a:xfrm>
              <a:custGeom>
                <a:rect b="b" l="l" r="r" t="t"/>
                <a:pathLst>
                  <a:path extrusionOk="0" h="6" w="47">
                    <a:moveTo>
                      <a:pt x="44" y="0"/>
                    </a:moveTo>
                    <a:cubicBezTo>
                      <a:pt x="44" y="0"/>
                      <a:pt x="44" y="0"/>
                      <a:pt x="44" y="0"/>
                    </a:cubicBezTo>
                    <a:cubicBezTo>
                      <a:pt x="39" y="1"/>
                      <a:pt x="34" y="1"/>
                      <a:pt x="30" y="1"/>
                    </a:cubicBezTo>
                    <a:cubicBezTo>
                      <a:pt x="28" y="1"/>
                      <a:pt x="26" y="1"/>
                      <a:pt x="24" y="1"/>
                    </a:cubicBezTo>
                    <a:cubicBezTo>
                      <a:pt x="23" y="1"/>
                      <a:pt x="21" y="1"/>
                      <a:pt x="19" y="1"/>
                    </a:cubicBezTo>
                    <a:cubicBezTo>
                      <a:pt x="13" y="1"/>
                      <a:pt x="7" y="1"/>
                      <a:pt x="2" y="3"/>
                    </a:cubicBezTo>
                    <a:cubicBezTo>
                      <a:pt x="0" y="3"/>
                      <a:pt x="1" y="6"/>
                      <a:pt x="2" y="6"/>
                    </a:cubicBezTo>
                    <a:cubicBezTo>
                      <a:pt x="2" y="6"/>
                      <a:pt x="3" y="6"/>
                      <a:pt x="3" y="6"/>
                    </a:cubicBezTo>
                    <a:cubicBezTo>
                      <a:pt x="8" y="4"/>
                      <a:pt x="14" y="4"/>
                      <a:pt x="20" y="4"/>
                    </a:cubicBezTo>
                    <a:cubicBezTo>
                      <a:pt x="22" y="4"/>
                      <a:pt x="23" y="4"/>
                      <a:pt x="25" y="4"/>
                    </a:cubicBezTo>
                    <a:cubicBezTo>
                      <a:pt x="27" y="4"/>
                      <a:pt x="29" y="4"/>
                      <a:pt x="30" y="4"/>
                    </a:cubicBezTo>
                    <a:cubicBezTo>
                      <a:pt x="35" y="4"/>
                      <a:pt x="40" y="4"/>
                      <a:pt x="45" y="3"/>
                    </a:cubicBezTo>
                    <a:cubicBezTo>
                      <a:pt x="47" y="3"/>
                      <a:pt x="46" y="0"/>
                      <a:pt x="44"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755" name="Google Shape;755;p27"/>
              <p:cNvSpPr/>
              <p:nvPr/>
            </p:nvSpPr>
            <p:spPr>
              <a:xfrm>
                <a:off x="4838369" y="1457252"/>
                <a:ext cx="169863" cy="144463"/>
              </a:xfrm>
              <a:custGeom>
                <a:rect b="b" l="l" r="r" t="t"/>
                <a:pathLst>
                  <a:path extrusionOk="0" h="34" w="40">
                    <a:moveTo>
                      <a:pt x="38" y="0"/>
                    </a:moveTo>
                    <a:cubicBezTo>
                      <a:pt x="38" y="0"/>
                      <a:pt x="38" y="0"/>
                      <a:pt x="38" y="0"/>
                    </a:cubicBezTo>
                    <a:cubicBezTo>
                      <a:pt x="23" y="5"/>
                      <a:pt x="9" y="18"/>
                      <a:pt x="1" y="31"/>
                    </a:cubicBezTo>
                    <a:cubicBezTo>
                      <a:pt x="0" y="33"/>
                      <a:pt x="1" y="34"/>
                      <a:pt x="2" y="34"/>
                    </a:cubicBezTo>
                    <a:cubicBezTo>
                      <a:pt x="3" y="34"/>
                      <a:pt x="3" y="33"/>
                      <a:pt x="3" y="33"/>
                    </a:cubicBezTo>
                    <a:cubicBezTo>
                      <a:pt x="11" y="20"/>
                      <a:pt x="24" y="7"/>
                      <a:pt x="39" y="3"/>
                    </a:cubicBezTo>
                    <a:cubicBezTo>
                      <a:pt x="40" y="2"/>
                      <a:pt x="40" y="0"/>
                      <a:pt x="38"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756" name="Google Shape;756;p27"/>
              <p:cNvSpPr/>
              <p:nvPr/>
            </p:nvSpPr>
            <p:spPr>
              <a:xfrm>
                <a:off x="5525756" y="1355652"/>
                <a:ext cx="190500" cy="28575"/>
              </a:xfrm>
              <a:custGeom>
                <a:rect b="b" l="l" r="r" t="t"/>
                <a:pathLst>
                  <a:path extrusionOk="0" h="7" w="45">
                    <a:moveTo>
                      <a:pt x="1" y="0"/>
                    </a:moveTo>
                    <a:cubicBezTo>
                      <a:pt x="0" y="0"/>
                      <a:pt x="0" y="2"/>
                      <a:pt x="1" y="3"/>
                    </a:cubicBezTo>
                    <a:cubicBezTo>
                      <a:pt x="8" y="5"/>
                      <a:pt x="13" y="4"/>
                      <a:pt x="20" y="5"/>
                    </a:cubicBezTo>
                    <a:cubicBezTo>
                      <a:pt x="26" y="6"/>
                      <a:pt x="33" y="7"/>
                      <a:pt x="40" y="7"/>
                    </a:cubicBezTo>
                    <a:cubicBezTo>
                      <a:pt x="40" y="7"/>
                      <a:pt x="41" y="7"/>
                      <a:pt x="41" y="7"/>
                    </a:cubicBezTo>
                    <a:cubicBezTo>
                      <a:pt x="42" y="7"/>
                      <a:pt x="42" y="7"/>
                      <a:pt x="42" y="7"/>
                    </a:cubicBezTo>
                    <a:cubicBezTo>
                      <a:pt x="42" y="7"/>
                      <a:pt x="42" y="7"/>
                      <a:pt x="43" y="7"/>
                    </a:cubicBezTo>
                    <a:cubicBezTo>
                      <a:pt x="43" y="7"/>
                      <a:pt x="43" y="7"/>
                      <a:pt x="43" y="7"/>
                    </a:cubicBezTo>
                    <a:cubicBezTo>
                      <a:pt x="45" y="7"/>
                      <a:pt x="44" y="4"/>
                      <a:pt x="43" y="4"/>
                    </a:cubicBezTo>
                    <a:cubicBezTo>
                      <a:pt x="43" y="4"/>
                      <a:pt x="43" y="4"/>
                      <a:pt x="43" y="4"/>
                    </a:cubicBezTo>
                    <a:cubicBezTo>
                      <a:pt x="42" y="4"/>
                      <a:pt x="41" y="5"/>
                      <a:pt x="40" y="5"/>
                    </a:cubicBezTo>
                    <a:cubicBezTo>
                      <a:pt x="34" y="5"/>
                      <a:pt x="28" y="3"/>
                      <a:pt x="21" y="2"/>
                    </a:cubicBezTo>
                    <a:cubicBezTo>
                      <a:pt x="15" y="2"/>
                      <a:pt x="8" y="2"/>
                      <a:pt x="2" y="0"/>
                    </a:cubicBezTo>
                    <a:cubicBezTo>
                      <a:pt x="2" y="0"/>
                      <a:pt x="2" y="0"/>
                      <a:pt x="1"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grpSp>
        <p:sp>
          <p:nvSpPr>
            <p:cNvPr id="757" name="Google Shape;757;p27"/>
            <p:cNvSpPr/>
            <p:nvPr/>
          </p:nvSpPr>
          <p:spPr>
            <a:xfrm>
              <a:off x="1008322" y="4703689"/>
              <a:ext cx="830263" cy="568325"/>
            </a:xfrm>
            <a:custGeom>
              <a:rect b="b" l="l" r="r" t="t"/>
              <a:pathLst>
                <a:path extrusionOk="0" h="134" w="196">
                  <a:moveTo>
                    <a:pt x="102" y="84"/>
                  </a:moveTo>
                  <a:cubicBezTo>
                    <a:pt x="103" y="84"/>
                    <a:pt x="103" y="84"/>
                    <a:pt x="104" y="83"/>
                  </a:cubicBezTo>
                  <a:cubicBezTo>
                    <a:pt x="108" y="78"/>
                    <a:pt x="113" y="74"/>
                    <a:pt x="118" y="70"/>
                  </a:cubicBezTo>
                  <a:cubicBezTo>
                    <a:pt x="120" y="68"/>
                    <a:pt x="122" y="66"/>
                    <a:pt x="125" y="64"/>
                  </a:cubicBezTo>
                  <a:cubicBezTo>
                    <a:pt x="148" y="83"/>
                    <a:pt x="168" y="107"/>
                    <a:pt x="188" y="130"/>
                  </a:cubicBezTo>
                  <a:cubicBezTo>
                    <a:pt x="159" y="130"/>
                    <a:pt x="130" y="129"/>
                    <a:pt x="101" y="128"/>
                  </a:cubicBezTo>
                  <a:cubicBezTo>
                    <a:pt x="86" y="127"/>
                    <a:pt x="70" y="127"/>
                    <a:pt x="54" y="126"/>
                  </a:cubicBezTo>
                  <a:cubicBezTo>
                    <a:pt x="42" y="126"/>
                    <a:pt x="29" y="125"/>
                    <a:pt x="17" y="124"/>
                  </a:cubicBezTo>
                  <a:cubicBezTo>
                    <a:pt x="25" y="116"/>
                    <a:pt x="34" y="110"/>
                    <a:pt x="42" y="104"/>
                  </a:cubicBezTo>
                  <a:cubicBezTo>
                    <a:pt x="55" y="93"/>
                    <a:pt x="69" y="82"/>
                    <a:pt x="80" y="69"/>
                  </a:cubicBezTo>
                  <a:cubicBezTo>
                    <a:pt x="80" y="68"/>
                    <a:pt x="80" y="68"/>
                    <a:pt x="80" y="68"/>
                  </a:cubicBezTo>
                  <a:cubicBezTo>
                    <a:pt x="86" y="74"/>
                    <a:pt x="92" y="79"/>
                    <a:pt x="98" y="85"/>
                  </a:cubicBezTo>
                  <a:cubicBezTo>
                    <a:pt x="99" y="85"/>
                    <a:pt x="99" y="85"/>
                    <a:pt x="100" y="85"/>
                  </a:cubicBezTo>
                  <a:cubicBezTo>
                    <a:pt x="101" y="85"/>
                    <a:pt x="102" y="85"/>
                    <a:pt x="102" y="84"/>
                  </a:cubicBezTo>
                  <a:cubicBezTo>
                    <a:pt x="102" y="84"/>
                    <a:pt x="102" y="84"/>
                    <a:pt x="102" y="84"/>
                  </a:cubicBezTo>
                  <a:moveTo>
                    <a:pt x="189" y="125"/>
                  </a:moveTo>
                  <a:cubicBezTo>
                    <a:pt x="170" y="103"/>
                    <a:pt x="151" y="80"/>
                    <a:pt x="128" y="62"/>
                  </a:cubicBezTo>
                  <a:cubicBezTo>
                    <a:pt x="134" y="57"/>
                    <a:pt x="139" y="53"/>
                    <a:pt x="144" y="48"/>
                  </a:cubicBezTo>
                  <a:cubicBezTo>
                    <a:pt x="160" y="36"/>
                    <a:pt x="175" y="23"/>
                    <a:pt x="191" y="11"/>
                  </a:cubicBezTo>
                  <a:cubicBezTo>
                    <a:pt x="192" y="20"/>
                    <a:pt x="191" y="30"/>
                    <a:pt x="190" y="40"/>
                  </a:cubicBezTo>
                  <a:cubicBezTo>
                    <a:pt x="190" y="51"/>
                    <a:pt x="190" y="62"/>
                    <a:pt x="189" y="74"/>
                  </a:cubicBezTo>
                  <a:cubicBezTo>
                    <a:pt x="189" y="91"/>
                    <a:pt x="189" y="108"/>
                    <a:pt x="189" y="125"/>
                  </a:cubicBezTo>
                  <a:moveTo>
                    <a:pt x="12" y="123"/>
                  </a:moveTo>
                  <a:cubicBezTo>
                    <a:pt x="11" y="123"/>
                    <a:pt x="11" y="123"/>
                    <a:pt x="10" y="123"/>
                  </a:cubicBezTo>
                  <a:cubicBezTo>
                    <a:pt x="8" y="99"/>
                    <a:pt x="7" y="75"/>
                    <a:pt x="6" y="51"/>
                  </a:cubicBezTo>
                  <a:cubicBezTo>
                    <a:pt x="6" y="42"/>
                    <a:pt x="5" y="32"/>
                    <a:pt x="5" y="23"/>
                  </a:cubicBezTo>
                  <a:cubicBezTo>
                    <a:pt x="5" y="17"/>
                    <a:pt x="4" y="11"/>
                    <a:pt x="5" y="5"/>
                  </a:cubicBezTo>
                  <a:cubicBezTo>
                    <a:pt x="18" y="16"/>
                    <a:pt x="31" y="26"/>
                    <a:pt x="45" y="37"/>
                  </a:cubicBezTo>
                  <a:cubicBezTo>
                    <a:pt x="56" y="46"/>
                    <a:pt x="66" y="56"/>
                    <a:pt x="77" y="65"/>
                  </a:cubicBezTo>
                  <a:cubicBezTo>
                    <a:pt x="76" y="66"/>
                    <a:pt x="76" y="66"/>
                    <a:pt x="76" y="66"/>
                  </a:cubicBezTo>
                  <a:cubicBezTo>
                    <a:pt x="66" y="79"/>
                    <a:pt x="53" y="89"/>
                    <a:pt x="40" y="100"/>
                  </a:cubicBezTo>
                  <a:cubicBezTo>
                    <a:pt x="31" y="107"/>
                    <a:pt x="20" y="114"/>
                    <a:pt x="12" y="123"/>
                  </a:cubicBezTo>
                  <a:moveTo>
                    <a:pt x="14" y="4"/>
                  </a:moveTo>
                  <a:cubicBezTo>
                    <a:pt x="19" y="4"/>
                    <a:pt x="23" y="4"/>
                    <a:pt x="27" y="4"/>
                  </a:cubicBezTo>
                  <a:cubicBezTo>
                    <a:pt x="32" y="4"/>
                    <a:pt x="36" y="4"/>
                    <a:pt x="41" y="4"/>
                  </a:cubicBezTo>
                  <a:cubicBezTo>
                    <a:pt x="42" y="4"/>
                    <a:pt x="44" y="4"/>
                    <a:pt x="46" y="4"/>
                  </a:cubicBezTo>
                  <a:cubicBezTo>
                    <a:pt x="63" y="5"/>
                    <a:pt x="80" y="5"/>
                    <a:pt x="97" y="6"/>
                  </a:cubicBezTo>
                  <a:cubicBezTo>
                    <a:pt x="114" y="7"/>
                    <a:pt x="131" y="7"/>
                    <a:pt x="149" y="7"/>
                  </a:cubicBezTo>
                  <a:cubicBezTo>
                    <a:pt x="154" y="7"/>
                    <a:pt x="159" y="8"/>
                    <a:pt x="164" y="8"/>
                  </a:cubicBezTo>
                  <a:cubicBezTo>
                    <a:pt x="172" y="8"/>
                    <a:pt x="181" y="7"/>
                    <a:pt x="190" y="6"/>
                  </a:cubicBezTo>
                  <a:cubicBezTo>
                    <a:pt x="174" y="19"/>
                    <a:pt x="158" y="32"/>
                    <a:pt x="143" y="44"/>
                  </a:cubicBezTo>
                  <a:cubicBezTo>
                    <a:pt x="134" y="52"/>
                    <a:pt x="125" y="59"/>
                    <a:pt x="116" y="67"/>
                  </a:cubicBezTo>
                  <a:cubicBezTo>
                    <a:pt x="111" y="71"/>
                    <a:pt x="105" y="75"/>
                    <a:pt x="101" y="80"/>
                  </a:cubicBezTo>
                  <a:cubicBezTo>
                    <a:pt x="100" y="81"/>
                    <a:pt x="100" y="81"/>
                    <a:pt x="100" y="81"/>
                  </a:cubicBezTo>
                  <a:cubicBezTo>
                    <a:pt x="82" y="65"/>
                    <a:pt x="66" y="49"/>
                    <a:pt x="48" y="34"/>
                  </a:cubicBezTo>
                  <a:cubicBezTo>
                    <a:pt x="36" y="24"/>
                    <a:pt x="23" y="14"/>
                    <a:pt x="11" y="4"/>
                  </a:cubicBezTo>
                  <a:cubicBezTo>
                    <a:pt x="12" y="4"/>
                    <a:pt x="13" y="4"/>
                    <a:pt x="14" y="4"/>
                  </a:cubicBezTo>
                  <a:moveTo>
                    <a:pt x="43" y="0"/>
                  </a:moveTo>
                  <a:cubicBezTo>
                    <a:pt x="39" y="0"/>
                    <a:pt x="34" y="0"/>
                    <a:pt x="30" y="0"/>
                  </a:cubicBezTo>
                  <a:cubicBezTo>
                    <a:pt x="25" y="0"/>
                    <a:pt x="20" y="0"/>
                    <a:pt x="16" y="0"/>
                  </a:cubicBezTo>
                  <a:cubicBezTo>
                    <a:pt x="12" y="0"/>
                    <a:pt x="8" y="0"/>
                    <a:pt x="4" y="0"/>
                  </a:cubicBezTo>
                  <a:cubicBezTo>
                    <a:pt x="4" y="0"/>
                    <a:pt x="3" y="0"/>
                    <a:pt x="3" y="0"/>
                  </a:cubicBezTo>
                  <a:cubicBezTo>
                    <a:pt x="2" y="0"/>
                    <a:pt x="2" y="0"/>
                    <a:pt x="2" y="1"/>
                  </a:cubicBezTo>
                  <a:cubicBezTo>
                    <a:pt x="2" y="1"/>
                    <a:pt x="2" y="1"/>
                    <a:pt x="2" y="1"/>
                  </a:cubicBezTo>
                  <a:cubicBezTo>
                    <a:pt x="0" y="7"/>
                    <a:pt x="1" y="14"/>
                    <a:pt x="1" y="20"/>
                  </a:cubicBezTo>
                  <a:cubicBezTo>
                    <a:pt x="1" y="30"/>
                    <a:pt x="1" y="40"/>
                    <a:pt x="2" y="49"/>
                  </a:cubicBezTo>
                  <a:cubicBezTo>
                    <a:pt x="3" y="75"/>
                    <a:pt x="4" y="100"/>
                    <a:pt x="6" y="125"/>
                  </a:cubicBezTo>
                  <a:cubicBezTo>
                    <a:pt x="7" y="127"/>
                    <a:pt x="8" y="127"/>
                    <a:pt x="9" y="127"/>
                  </a:cubicBezTo>
                  <a:cubicBezTo>
                    <a:pt x="9" y="127"/>
                    <a:pt x="9" y="127"/>
                    <a:pt x="9" y="127"/>
                  </a:cubicBezTo>
                  <a:cubicBezTo>
                    <a:pt x="10" y="127"/>
                    <a:pt x="10" y="127"/>
                    <a:pt x="10" y="127"/>
                  </a:cubicBezTo>
                  <a:cubicBezTo>
                    <a:pt x="24" y="129"/>
                    <a:pt x="38" y="130"/>
                    <a:pt x="52" y="130"/>
                  </a:cubicBezTo>
                  <a:cubicBezTo>
                    <a:pt x="67" y="131"/>
                    <a:pt x="83" y="132"/>
                    <a:pt x="98" y="132"/>
                  </a:cubicBezTo>
                  <a:cubicBezTo>
                    <a:pt x="129" y="133"/>
                    <a:pt x="160" y="134"/>
                    <a:pt x="192" y="134"/>
                  </a:cubicBezTo>
                  <a:cubicBezTo>
                    <a:pt x="192" y="134"/>
                    <a:pt x="192" y="134"/>
                    <a:pt x="192" y="134"/>
                  </a:cubicBezTo>
                  <a:cubicBezTo>
                    <a:pt x="192" y="134"/>
                    <a:pt x="193" y="134"/>
                    <a:pt x="193" y="134"/>
                  </a:cubicBezTo>
                  <a:cubicBezTo>
                    <a:pt x="193" y="134"/>
                    <a:pt x="193" y="134"/>
                    <a:pt x="193" y="134"/>
                  </a:cubicBezTo>
                  <a:cubicBezTo>
                    <a:pt x="193" y="134"/>
                    <a:pt x="193" y="134"/>
                    <a:pt x="193" y="134"/>
                  </a:cubicBezTo>
                  <a:cubicBezTo>
                    <a:pt x="194" y="133"/>
                    <a:pt x="194" y="133"/>
                    <a:pt x="194" y="132"/>
                  </a:cubicBezTo>
                  <a:cubicBezTo>
                    <a:pt x="194" y="113"/>
                    <a:pt x="193" y="93"/>
                    <a:pt x="194" y="74"/>
                  </a:cubicBezTo>
                  <a:cubicBezTo>
                    <a:pt x="194" y="62"/>
                    <a:pt x="194" y="49"/>
                    <a:pt x="195" y="37"/>
                  </a:cubicBezTo>
                  <a:cubicBezTo>
                    <a:pt x="196" y="26"/>
                    <a:pt x="196" y="15"/>
                    <a:pt x="195" y="4"/>
                  </a:cubicBezTo>
                  <a:cubicBezTo>
                    <a:pt x="195" y="3"/>
                    <a:pt x="194" y="2"/>
                    <a:pt x="192" y="2"/>
                  </a:cubicBezTo>
                  <a:cubicBezTo>
                    <a:pt x="192" y="2"/>
                    <a:pt x="192" y="2"/>
                    <a:pt x="192" y="2"/>
                  </a:cubicBezTo>
                  <a:cubicBezTo>
                    <a:pt x="183" y="3"/>
                    <a:pt x="174" y="3"/>
                    <a:pt x="165" y="3"/>
                  </a:cubicBezTo>
                  <a:cubicBezTo>
                    <a:pt x="159" y="3"/>
                    <a:pt x="152" y="3"/>
                    <a:pt x="146" y="3"/>
                  </a:cubicBezTo>
                  <a:cubicBezTo>
                    <a:pt x="130" y="2"/>
                    <a:pt x="113" y="2"/>
                    <a:pt x="97" y="2"/>
                  </a:cubicBezTo>
                  <a:cubicBezTo>
                    <a:pt x="81" y="1"/>
                    <a:pt x="65" y="0"/>
                    <a:pt x="49" y="0"/>
                  </a:cubicBezTo>
                  <a:cubicBezTo>
                    <a:pt x="47" y="0"/>
                    <a:pt x="45" y="0"/>
                    <a:pt x="43"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758" name="Google Shape;758;p27"/>
            <p:cNvSpPr/>
            <p:nvPr/>
          </p:nvSpPr>
          <p:spPr>
            <a:xfrm>
              <a:off x="2992106" y="549202"/>
              <a:ext cx="630238" cy="1085850"/>
            </a:xfrm>
            <a:custGeom>
              <a:rect b="b" l="l" r="r" t="t"/>
              <a:pathLst>
                <a:path extrusionOk="0" h="256" w="149">
                  <a:moveTo>
                    <a:pt x="67" y="243"/>
                  </a:moveTo>
                  <a:cubicBezTo>
                    <a:pt x="69" y="243"/>
                    <a:pt x="71" y="243"/>
                    <a:pt x="73" y="242"/>
                  </a:cubicBezTo>
                  <a:cubicBezTo>
                    <a:pt x="75" y="242"/>
                    <a:pt x="77" y="242"/>
                    <a:pt x="79" y="242"/>
                  </a:cubicBezTo>
                  <a:cubicBezTo>
                    <a:pt x="82" y="242"/>
                    <a:pt x="84" y="242"/>
                    <a:pt x="86" y="243"/>
                  </a:cubicBezTo>
                  <a:cubicBezTo>
                    <a:pt x="87" y="243"/>
                    <a:pt x="87" y="243"/>
                    <a:pt x="87" y="243"/>
                  </a:cubicBezTo>
                  <a:cubicBezTo>
                    <a:pt x="85" y="248"/>
                    <a:pt x="82" y="251"/>
                    <a:pt x="77" y="251"/>
                  </a:cubicBezTo>
                  <a:cubicBezTo>
                    <a:pt x="76" y="252"/>
                    <a:pt x="75" y="252"/>
                    <a:pt x="75" y="252"/>
                  </a:cubicBezTo>
                  <a:cubicBezTo>
                    <a:pt x="69" y="252"/>
                    <a:pt x="65" y="248"/>
                    <a:pt x="63" y="243"/>
                  </a:cubicBezTo>
                  <a:cubicBezTo>
                    <a:pt x="65" y="243"/>
                    <a:pt x="66" y="243"/>
                    <a:pt x="67" y="243"/>
                  </a:cubicBezTo>
                  <a:moveTo>
                    <a:pt x="62" y="239"/>
                  </a:moveTo>
                  <a:cubicBezTo>
                    <a:pt x="61" y="236"/>
                    <a:pt x="61" y="234"/>
                    <a:pt x="60" y="231"/>
                  </a:cubicBezTo>
                  <a:cubicBezTo>
                    <a:pt x="70" y="231"/>
                    <a:pt x="79" y="232"/>
                    <a:pt x="88" y="232"/>
                  </a:cubicBezTo>
                  <a:cubicBezTo>
                    <a:pt x="88" y="232"/>
                    <a:pt x="89" y="232"/>
                    <a:pt x="89" y="232"/>
                  </a:cubicBezTo>
                  <a:cubicBezTo>
                    <a:pt x="89" y="235"/>
                    <a:pt x="88" y="237"/>
                    <a:pt x="88" y="239"/>
                  </a:cubicBezTo>
                  <a:cubicBezTo>
                    <a:pt x="87" y="239"/>
                    <a:pt x="87" y="239"/>
                    <a:pt x="87" y="239"/>
                  </a:cubicBezTo>
                  <a:cubicBezTo>
                    <a:pt x="85" y="238"/>
                    <a:pt x="83" y="238"/>
                    <a:pt x="81" y="238"/>
                  </a:cubicBezTo>
                  <a:cubicBezTo>
                    <a:pt x="79" y="238"/>
                    <a:pt x="77" y="238"/>
                    <a:pt x="74" y="238"/>
                  </a:cubicBezTo>
                  <a:cubicBezTo>
                    <a:pt x="72" y="239"/>
                    <a:pt x="70" y="239"/>
                    <a:pt x="68" y="239"/>
                  </a:cubicBezTo>
                  <a:cubicBezTo>
                    <a:pt x="67" y="239"/>
                    <a:pt x="65" y="239"/>
                    <a:pt x="63" y="238"/>
                  </a:cubicBezTo>
                  <a:cubicBezTo>
                    <a:pt x="63" y="238"/>
                    <a:pt x="63" y="238"/>
                    <a:pt x="63" y="238"/>
                  </a:cubicBezTo>
                  <a:cubicBezTo>
                    <a:pt x="62" y="238"/>
                    <a:pt x="62" y="238"/>
                    <a:pt x="62" y="239"/>
                  </a:cubicBezTo>
                  <a:moveTo>
                    <a:pt x="65" y="219"/>
                  </a:moveTo>
                  <a:cubicBezTo>
                    <a:pt x="73" y="219"/>
                    <a:pt x="81" y="219"/>
                    <a:pt x="89" y="219"/>
                  </a:cubicBezTo>
                  <a:cubicBezTo>
                    <a:pt x="89" y="222"/>
                    <a:pt x="89" y="225"/>
                    <a:pt x="89" y="229"/>
                  </a:cubicBezTo>
                  <a:cubicBezTo>
                    <a:pt x="89" y="228"/>
                    <a:pt x="88" y="228"/>
                    <a:pt x="88" y="228"/>
                  </a:cubicBezTo>
                  <a:cubicBezTo>
                    <a:pt x="79" y="228"/>
                    <a:pt x="69" y="227"/>
                    <a:pt x="60" y="227"/>
                  </a:cubicBezTo>
                  <a:cubicBezTo>
                    <a:pt x="60" y="224"/>
                    <a:pt x="60" y="221"/>
                    <a:pt x="60" y="219"/>
                  </a:cubicBezTo>
                  <a:cubicBezTo>
                    <a:pt x="62" y="219"/>
                    <a:pt x="63" y="219"/>
                    <a:pt x="65" y="219"/>
                  </a:cubicBezTo>
                  <a:moveTo>
                    <a:pt x="103" y="102"/>
                  </a:moveTo>
                  <a:cubicBezTo>
                    <a:pt x="103" y="101"/>
                    <a:pt x="103" y="101"/>
                    <a:pt x="103" y="101"/>
                  </a:cubicBezTo>
                  <a:cubicBezTo>
                    <a:pt x="104" y="101"/>
                    <a:pt x="104" y="101"/>
                    <a:pt x="105" y="101"/>
                  </a:cubicBezTo>
                  <a:cubicBezTo>
                    <a:pt x="105" y="101"/>
                    <a:pt x="105" y="101"/>
                    <a:pt x="103" y="102"/>
                  </a:cubicBezTo>
                  <a:moveTo>
                    <a:pt x="69" y="215"/>
                  </a:moveTo>
                  <a:cubicBezTo>
                    <a:pt x="73" y="196"/>
                    <a:pt x="74" y="176"/>
                    <a:pt x="71" y="157"/>
                  </a:cubicBezTo>
                  <a:cubicBezTo>
                    <a:pt x="69" y="139"/>
                    <a:pt x="64" y="118"/>
                    <a:pt x="55" y="102"/>
                  </a:cubicBezTo>
                  <a:cubicBezTo>
                    <a:pt x="54" y="101"/>
                    <a:pt x="54" y="99"/>
                    <a:pt x="53" y="98"/>
                  </a:cubicBezTo>
                  <a:cubicBezTo>
                    <a:pt x="56" y="97"/>
                    <a:pt x="60" y="94"/>
                    <a:pt x="61" y="91"/>
                  </a:cubicBezTo>
                  <a:cubicBezTo>
                    <a:pt x="64" y="93"/>
                    <a:pt x="67" y="94"/>
                    <a:pt x="69" y="95"/>
                  </a:cubicBezTo>
                  <a:cubicBezTo>
                    <a:pt x="70" y="95"/>
                    <a:pt x="71" y="95"/>
                    <a:pt x="71" y="95"/>
                  </a:cubicBezTo>
                  <a:cubicBezTo>
                    <a:pt x="75" y="95"/>
                    <a:pt x="78" y="94"/>
                    <a:pt x="80" y="91"/>
                  </a:cubicBezTo>
                  <a:cubicBezTo>
                    <a:pt x="83" y="94"/>
                    <a:pt x="87" y="96"/>
                    <a:pt x="91" y="97"/>
                  </a:cubicBezTo>
                  <a:cubicBezTo>
                    <a:pt x="91" y="98"/>
                    <a:pt x="91" y="99"/>
                    <a:pt x="91" y="99"/>
                  </a:cubicBezTo>
                  <a:cubicBezTo>
                    <a:pt x="91" y="101"/>
                    <a:pt x="92" y="103"/>
                    <a:pt x="94" y="104"/>
                  </a:cubicBezTo>
                  <a:cubicBezTo>
                    <a:pt x="91" y="108"/>
                    <a:pt x="90" y="112"/>
                    <a:pt x="89" y="116"/>
                  </a:cubicBezTo>
                  <a:cubicBezTo>
                    <a:pt x="87" y="127"/>
                    <a:pt x="86" y="137"/>
                    <a:pt x="86" y="148"/>
                  </a:cubicBezTo>
                  <a:cubicBezTo>
                    <a:pt x="85" y="170"/>
                    <a:pt x="82" y="192"/>
                    <a:pt x="82" y="215"/>
                  </a:cubicBezTo>
                  <a:cubicBezTo>
                    <a:pt x="78" y="215"/>
                    <a:pt x="73" y="215"/>
                    <a:pt x="69" y="215"/>
                  </a:cubicBezTo>
                  <a:moveTo>
                    <a:pt x="45" y="93"/>
                  </a:moveTo>
                  <a:cubicBezTo>
                    <a:pt x="45" y="93"/>
                    <a:pt x="45" y="93"/>
                    <a:pt x="44" y="93"/>
                  </a:cubicBezTo>
                  <a:cubicBezTo>
                    <a:pt x="42" y="93"/>
                    <a:pt x="40" y="92"/>
                    <a:pt x="39" y="91"/>
                  </a:cubicBezTo>
                  <a:cubicBezTo>
                    <a:pt x="38" y="90"/>
                    <a:pt x="38" y="90"/>
                    <a:pt x="37" y="90"/>
                  </a:cubicBezTo>
                  <a:cubicBezTo>
                    <a:pt x="35" y="89"/>
                    <a:pt x="35" y="87"/>
                    <a:pt x="36" y="85"/>
                  </a:cubicBezTo>
                  <a:cubicBezTo>
                    <a:pt x="40" y="85"/>
                    <a:pt x="43" y="89"/>
                    <a:pt x="45" y="93"/>
                  </a:cubicBezTo>
                  <a:moveTo>
                    <a:pt x="96" y="92"/>
                  </a:moveTo>
                  <a:cubicBezTo>
                    <a:pt x="97" y="89"/>
                    <a:pt x="100" y="85"/>
                    <a:pt x="102" y="83"/>
                  </a:cubicBezTo>
                  <a:cubicBezTo>
                    <a:pt x="103" y="83"/>
                    <a:pt x="103" y="82"/>
                    <a:pt x="104" y="82"/>
                  </a:cubicBezTo>
                  <a:cubicBezTo>
                    <a:pt x="105" y="82"/>
                    <a:pt x="103" y="86"/>
                    <a:pt x="103" y="86"/>
                  </a:cubicBezTo>
                  <a:cubicBezTo>
                    <a:pt x="101" y="89"/>
                    <a:pt x="99" y="91"/>
                    <a:pt x="96" y="92"/>
                  </a:cubicBezTo>
                  <a:moveTo>
                    <a:pt x="59" y="83"/>
                  </a:moveTo>
                  <a:cubicBezTo>
                    <a:pt x="59" y="82"/>
                    <a:pt x="58" y="81"/>
                    <a:pt x="57" y="80"/>
                  </a:cubicBezTo>
                  <a:cubicBezTo>
                    <a:pt x="57" y="80"/>
                    <a:pt x="56" y="79"/>
                    <a:pt x="56" y="78"/>
                  </a:cubicBezTo>
                  <a:cubicBezTo>
                    <a:pt x="55" y="77"/>
                    <a:pt x="55" y="76"/>
                    <a:pt x="58" y="75"/>
                  </a:cubicBezTo>
                  <a:cubicBezTo>
                    <a:pt x="58" y="76"/>
                    <a:pt x="59" y="78"/>
                    <a:pt x="59" y="79"/>
                  </a:cubicBezTo>
                  <a:cubicBezTo>
                    <a:pt x="59" y="80"/>
                    <a:pt x="59" y="82"/>
                    <a:pt x="59" y="83"/>
                  </a:cubicBezTo>
                  <a:moveTo>
                    <a:pt x="81" y="84"/>
                  </a:moveTo>
                  <a:cubicBezTo>
                    <a:pt x="81" y="83"/>
                    <a:pt x="81" y="83"/>
                    <a:pt x="81" y="82"/>
                  </a:cubicBezTo>
                  <a:cubicBezTo>
                    <a:pt x="80" y="80"/>
                    <a:pt x="81" y="77"/>
                    <a:pt x="82" y="75"/>
                  </a:cubicBezTo>
                  <a:cubicBezTo>
                    <a:pt x="82" y="74"/>
                    <a:pt x="83" y="73"/>
                    <a:pt x="83" y="73"/>
                  </a:cubicBezTo>
                  <a:cubicBezTo>
                    <a:pt x="84" y="73"/>
                    <a:pt x="84" y="76"/>
                    <a:pt x="84" y="77"/>
                  </a:cubicBezTo>
                  <a:cubicBezTo>
                    <a:pt x="84" y="79"/>
                    <a:pt x="83" y="80"/>
                    <a:pt x="82" y="82"/>
                  </a:cubicBezTo>
                  <a:cubicBezTo>
                    <a:pt x="82" y="83"/>
                    <a:pt x="81" y="83"/>
                    <a:pt x="81" y="84"/>
                  </a:cubicBezTo>
                  <a:moveTo>
                    <a:pt x="65" y="215"/>
                  </a:moveTo>
                  <a:cubicBezTo>
                    <a:pt x="64" y="215"/>
                    <a:pt x="62" y="215"/>
                    <a:pt x="61" y="215"/>
                  </a:cubicBezTo>
                  <a:cubicBezTo>
                    <a:pt x="61" y="197"/>
                    <a:pt x="58" y="181"/>
                    <a:pt x="47" y="165"/>
                  </a:cubicBezTo>
                  <a:cubicBezTo>
                    <a:pt x="36" y="149"/>
                    <a:pt x="21" y="136"/>
                    <a:pt x="13" y="118"/>
                  </a:cubicBezTo>
                  <a:cubicBezTo>
                    <a:pt x="0" y="90"/>
                    <a:pt x="4" y="53"/>
                    <a:pt x="24" y="29"/>
                  </a:cubicBezTo>
                  <a:cubicBezTo>
                    <a:pt x="37" y="13"/>
                    <a:pt x="57" y="4"/>
                    <a:pt x="77" y="4"/>
                  </a:cubicBezTo>
                  <a:cubicBezTo>
                    <a:pt x="89" y="4"/>
                    <a:pt x="101" y="7"/>
                    <a:pt x="111" y="13"/>
                  </a:cubicBezTo>
                  <a:cubicBezTo>
                    <a:pt x="144" y="31"/>
                    <a:pt x="145" y="79"/>
                    <a:pt x="133" y="111"/>
                  </a:cubicBezTo>
                  <a:cubicBezTo>
                    <a:pt x="127" y="129"/>
                    <a:pt x="112" y="143"/>
                    <a:pt x="103" y="160"/>
                  </a:cubicBezTo>
                  <a:cubicBezTo>
                    <a:pt x="94" y="176"/>
                    <a:pt x="92" y="194"/>
                    <a:pt x="90" y="212"/>
                  </a:cubicBezTo>
                  <a:cubicBezTo>
                    <a:pt x="89" y="212"/>
                    <a:pt x="89" y="213"/>
                    <a:pt x="89" y="214"/>
                  </a:cubicBezTo>
                  <a:cubicBezTo>
                    <a:pt x="89" y="214"/>
                    <a:pt x="89" y="214"/>
                    <a:pt x="89" y="214"/>
                  </a:cubicBezTo>
                  <a:cubicBezTo>
                    <a:pt x="88" y="214"/>
                    <a:pt x="87" y="214"/>
                    <a:pt x="86" y="214"/>
                  </a:cubicBezTo>
                  <a:cubicBezTo>
                    <a:pt x="86" y="194"/>
                    <a:pt x="89" y="174"/>
                    <a:pt x="90" y="153"/>
                  </a:cubicBezTo>
                  <a:cubicBezTo>
                    <a:pt x="91" y="143"/>
                    <a:pt x="91" y="133"/>
                    <a:pt x="93" y="122"/>
                  </a:cubicBezTo>
                  <a:cubicBezTo>
                    <a:pt x="94" y="116"/>
                    <a:pt x="95" y="110"/>
                    <a:pt x="98" y="106"/>
                  </a:cubicBezTo>
                  <a:cubicBezTo>
                    <a:pt x="100" y="106"/>
                    <a:pt x="101" y="106"/>
                    <a:pt x="102" y="106"/>
                  </a:cubicBezTo>
                  <a:cubicBezTo>
                    <a:pt x="105" y="106"/>
                    <a:pt x="108" y="105"/>
                    <a:pt x="109" y="102"/>
                  </a:cubicBezTo>
                  <a:cubicBezTo>
                    <a:pt x="110" y="100"/>
                    <a:pt x="109" y="96"/>
                    <a:pt x="106" y="96"/>
                  </a:cubicBezTo>
                  <a:cubicBezTo>
                    <a:pt x="106" y="96"/>
                    <a:pt x="106" y="96"/>
                    <a:pt x="106" y="96"/>
                  </a:cubicBezTo>
                  <a:cubicBezTo>
                    <a:pt x="103" y="96"/>
                    <a:pt x="100" y="98"/>
                    <a:pt x="97" y="101"/>
                  </a:cubicBezTo>
                  <a:cubicBezTo>
                    <a:pt x="96" y="100"/>
                    <a:pt x="95" y="98"/>
                    <a:pt x="95" y="97"/>
                  </a:cubicBezTo>
                  <a:cubicBezTo>
                    <a:pt x="100" y="96"/>
                    <a:pt x="105" y="92"/>
                    <a:pt x="107" y="87"/>
                  </a:cubicBezTo>
                  <a:cubicBezTo>
                    <a:pt x="109" y="85"/>
                    <a:pt x="110" y="79"/>
                    <a:pt x="107" y="78"/>
                  </a:cubicBezTo>
                  <a:cubicBezTo>
                    <a:pt x="106" y="77"/>
                    <a:pt x="105" y="77"/>
                    <a:pt x="104" y="77"/>
                  </a:cubicBezTo>
                  <a:cubicBezTo>
                    <a:pt x="98" y="77"/>
                    <a:pt x="93" y="86"/>
                    <a:pt x="92" y="93"/>
                  </a:cubicBezTo>
                  <a:cubicBezTo>
                    <a:pt x="88" y="93"/>
                    <a:pt x="85" y="91"/>
                    <a:pt x="83" y="89"/>
                  </a:cubicBezTo>
                  <a:cubicBezTo>
                    <a:pt x="87" y="85"/>
                    <a:pt x="89" y="79"/>
                    <a:pt x="89" y="75"/>
                  </a:cubicBezTo>
                  <a:cubicBezTo>
                    <a:pt x="89" y="72"/>
                    <a:pt x="87" y="68"/>
                    <a:pt x="84" y="68"/>
                  </a:cubicBezTo>
                  <a:cubicBezTo>
                    <a:pt x="84" y="68"/>
                    <a:pt x="84" y="68"/>
                    <a:pt x="84" y="68"/>
                  </a:cubicBezTo>
                  <a:cubicBezTo>
                    <a:pt x="80" y="68"/>
                    <a:pt x="78" y="72"/>
                    <a:pt x="77" y="75"/>
                  </a:cubicBezTo>
                  <a:cubicBezTo>
                    <a:pt x="76" y="79"/>
                    <a:pt x="76" y="84"/>
                    <a:pt x="78" y="88"/>
                  </a:cubicBezTo>
                  <a:cubicBezTo>
                    <a:pt x="78" y="88"/>
                    <a:pt x="77" y="89"/>
                    <a:pt x="77" y="89"/>
                  </a:cubicBezTo>
                  <a:cubicBezTo>
                    <a:pt x="76" y="90"/>
                    <a:pt x="74" y="91"/>
                    <a:pt x="73" y="91"/>
                  </a:cubicBezTo>
                  <a:cubicBezTo>
                    <a:pt x="70" y="91"/>
                    <a:pt x="66" y="89"/>
                    <a:pt x="63" y="86"/>
                  </a:cubicBezTo>
                  <a:cubicBezTo>
                    <a:pt x="64" y="84"/>
                    <a:pt x="64" y="82"/>
                    <a:pt x="63" y="80"/>
                  </a:cubicBezTo>
                  <a:cubicBezTo>
                    <a:pt x="63" y="76"/>
                    <a:pt x="62" y="72"/>
                    <a:pt x="59" y="70"/>
                  </a:cubicBezTo>
                  <a:cubicBezTo>
                    <a:pt x="58" y="69"/>
                    <a:pt x="57" y="69"/>
                    <a:pt x="56" y="69"/>
                  </a:cubicBezTo>
                  <a:cubicBezTo>
                    <a:pt x="54" y="69"/>
                    <a:pt x="51" y="71"/>
                    <a:pt x="51" y="73"/>
                  </a:cubicBezTo>
                  <a:cubicBezTo>
                    <a:pt x="50" y="78"/>
                    <a:pt x="52" y="81"/>
                    <a:pt x="55" y="84"/>
                  </a:cubicBezTo>
                  <a:cubicBezTo>
                    <a:pt x="56" y="85"/>
                    <a:pt x="57" y="87"/>
                    <a:pt x="58" y="88"/>
                  </a:cubicBezTo>
                  <a:cubicBezTo>
                    <a:pt x="58" y="88"/>
                    <a:pt x="58" y="88"/>
                    <a:pt x="58" y="88"/>
                  </a:cubicBezTo>
                  <a:cubicBezTo>
                    <a:pt x="57" y="92"/>
                    <a:pt x="54" y="93"/>
                    <a:pt x="51" y="94"/>
                  </a:cubicBezTo>
                  <a:cubicBezTo>
                    <a:pt x="47" y="87"/>
                    <a:pt x="42" y="80"/>
                    <a:pt x="36" y="80"/>
                  </a:cubicBezTo>
                  <a:cubicBezTo>
                    <a:pt x="36" y="80"/>
                    <a:pt x="35" y="81"/>
                    <a:pt x="34" y="81"/>
                  </a:cubicBezTo>
                  <a:cubicBezTo>
                    <a:pt x="31" y="82"/>
                    <a:pt x="29" y="86"/>
                    <a:pt x="31" y="89"/>
                  </a:cubicBezTo>
                  <a:cubicBezTo>
                    <a:pt x="33" y="94"/>
                    <a:pt x="39" y="96"/>
                    <a:pt x="44" y="98"/>
                  </a:cubicBezTo>
                  <a:cubicBezTo>
                    <a:pt x="46" y="98"/>
                    <a:pt x="47" y="98"/>
                    <a:pt x="48" y="98"/>
                  </a:cubicBezTo>
                  <a:cubicBezTo>
                    <a:pt x="49" y="99"/>
                    <a:pt x="49" y="100"/>
                    <a:pt x="49" y="101"/>
                  </a:cubicBezTo>
                  <a:cubicBezTo>
                    <a:pt x="58" y="116"/>
                    <a:pt x="63" y="134"/>
                    <a:pt x="66" y="151"/>
                  </a:cubicBezTo>
                  <a:cubicBezTo>
                    <a:pt x="70" y="172"/>
                    <a:pt x="70" y="194"/>
                    <a:pt x="65" y="214"/>
                  </a:cubicBezTo>
                  <a:cubicBezTo>
                    <a:pt x="65" y="214"/>
                    <a:pt x="65" y="215"/>
                    <a:pt x="65" y="215"/>
                  </a:cubicBezTo>
                  <a:moveTo>
                    <a:pt x="78" y="0"/>
                  </a:moveTo>
                  <a:cubicBezTo>
                    <a:pt x="67" y="0"/>
                    <a:pt x="55" y="2"/>
                    <a:pt x="45" y="7"/>
                  </a:cubicBezTo>
                  <a:cubicBezTo>
                    <a:pt x="19" y="19"/>
                    <a:pt x="4" y="47"/>
                    <a:pt x="2" y="74"/>
                  </a:cubicBezTo>
                  <a:cubicBezTo>
                    <a:pt x="0" y="97"/>
                    <a:pt x="6" y="119"/>
                    <a:pt x="20" y="137"/>
                  </a:cubicBezTo>
                  <a:cubicBezTo>
                    <a:pt x="28" y="149"/>
                    <a:pt x="38" y="159"/>
                    <a:pt x="46" y="172"/>
                  </a:cubicBezTo>
                  <a:cubicBezTo>
                    <a:pt x="55" y="185"/>
                    <a:pt x="57" y="200"/>
                    <a:pt x="57" y="215"/>
                  </a:cubicBezTo>
                  <a:cubicBezTo>
                    <a:pt x="56" y="215"/>
                    <a:pt x="56" y="216"/>
                    <a:pt x="56" y="217"/>
                  </a:cubicBezTo>
                  <a:cubicBezTo>
                    <a:pt x="56" y="231"/>
                    <a:pt x="56" y="255"/>
                    <a:pt x="75" y="256"/>
                  </a:cubicBezTo>
                  <a:cubicBezTo>
                    <a:pt x="75" y="256"/>
                    <a:pt x="75" y="256"/>
                    <a:pt x="76" y="256"/>
                  </a:cubicBezTo>
                  <a:cubicBezTo>
                    <a:pt x="94" y="256"/>
                    <a:pt x="93" y="231"/>
                    <a:pt x="93" y="217"/>
                  </a:cubicBezTo>
                  <a:cubicBezTo>
                    <a:pt x="94" y="217"/>
                    <a:pt x="94" y="216"/>
                    <a:pt x="94" y="216"/>
                  </a:cubicBezTo>
                  <a:cubicBezTo>
                    <a:pt x="96" y="194"/>
                    <a:pt x="99" y="173"/>
                    <a:pt x="111" y="154"/>
                  </a:cubicBezTo>
                  <a:cubicBezTo>
                    <a:pt x="121" y="139"/>
                    <a:pt x="133" y="126"/>
                    <a:pt x="139" y="108"/>
                  </a:cubicBezTo>
                  <a:cubicBezTo>
                    <a:pt x="149" y="79"/>
                    <a:pt x="147" y="39"/>
                    <a:pt x="123" y="17"/>
                  </a:cubicBezTo>
                  <a:cubicBezTo>
                    <a:pt x="111" y="5"/>
                    <a:pt x="95" y="0"/>
                    <a:pt x="78"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759" name="Google Shape;759;p27"/>
            <p:cNvSpPr/>
            <p:nvPr/>
          </p:nvSpPr>
          <p:spPr>
            <a:xfrm>
              <a:off x="3974769" y="3414639"/>
              <a:ext cx="533400" cy="768350"/>
            </a:xfrm>
            <a:custGeom>
              <a:rect b="b" l="l" r="r" t="t"/>
              <a:pathLst>
                <a:path extrusionOk="0" h="181" w="126">
                  <a:moveTo>
                    <a:pt x="109" y="177"/>
                  </a:moveTo>
                  <a:cubicBezTo>
                    <a:pt x="106" y="177"/>
                    <a:pt x="104" y="176"/>
                    <a:pt x="101" y="174"/>
                  </a:cubicBezTo>
                  <a:cubicBezTo>
                    <a:pt x="107" y="173"/>
                    <a:pt x="111" y="168"/>
                    <a:pt x="117" y="167"/>
                  </a:cubicBezTo>
                  <a:cubicBezTo>
                    <a:pt x="117" y="167"/>
                    <a:pt x="117" y="167"/>
                    <a:pt x="117" y="167"/>
                  </a:cubicBezTo>
                  <a:cubicBezTo>
                    <a:pt x="118" y="171"/>
                    <a:pt x="117" y="174"/>
                    <a:pt x="113" y="176"/>
                  </a:cubicBezTo>
                  <a:cubicBezTo>
                    <a:pt x="112" y="177"/>
                    <a:pt x="110" y="177"/>
                    <a:pt x="109" y="177"/>
                  </a:cubicBezTo>
                  <a:moveTo>
                    <a:pt x="99" y="172"/>
                  </a:moveTo>
                  <a:cubicBezTo>
                    <a:pt x="98" y="171"/>
                    <a:pt x="97" y="169"/>
                    <a:pt x="96" y="167"/>
                  </a:cubicBezTo>
                  <a:cubicBezTo>
                    <a:pt x="102" y="165"/>
                    <a:pt x="109" y="162"/>
                    <a:pt x="115" y="160"/>
                  </a:cubicBezTo>
                  <a:cubicBezTo>
                    <a:pt x="116" y="159"/>
                    <a:pt x="116" y="159"/>
                    <a:pt x="116" y="159"/>
                  </a:cubicBezTo>
                  <a:cubicBezTo>
                    <a:pt x="116" y="161"/>
                    <a:pt x="117" y="162"/>
                    <a:pt x="117" y="164"/>
                  </a:cubicBezTo>
                  <a:cubicBezTo>
                    <a:pt x="117" y="164"/>
                    <a:pt x="117" y="164"/>
                    <a:pt x="117" y="164"/>
                  </a:cubicBezTo>
                  <a:cubicBezTo>
                    <a:pt x="111" y="165"/>
                    <a:pt x="106" y="170"/>
                    <a:pt x="100" y="171"/>
                  </a:cubicBezTo>
                  <a:cubicBezTo>
                    <a:pt x="100" y="171"/>
                    <a:pt x="100" y="172"/>
                    <a:pt x="99" y="172"/>
                  </a:cubicBezTo>
                  <a:moveTo>
                    <a:pt x="94" y="165"/>
                  </a:moveTo>
                  <a:cubicBezTo>
                    <a:pt x="93" y="163"/>
                    <a:pt x="93" y="161"/>
                    <a:pt x="92" y="159"/>
                  </a:cubicBezTo>
                  <a:cubicBezTo>
                    <a:pt x="99" y="157"/>
                    <a:pt x="105" y="153"/>
                    <a:pt x="111" y="150"/>
                  </a:cubicBezTo>
                  <a:cubicBezTo>
                    <a:pt x="112" y="152"/>
                    <a:pt x="114" y="154"/>
                    <a:pt x="115" y="157"/>
                  </a:cubicBezTo>
                  <a:cubicBezTo>
                    <a:pt x="114" y="157"/>
                    <a:pt x="114" y="157"/>
                    <a:pt x="114" y="157"/>
                  </a:cubicBezTo>
                  <a:cubicBezTo>
                    <a:pt x="107" y="160"/>
                    <a:pt x="101" y="162"/>
                    <a:pt x="94" y="165"/>
                  </a:cubicBezTo>
                  <a:moveTo>
                    <a:pt x="36" y="79"/>
                  </a:moveTo>
                  <a:cubicBezTo>
                    <a:pt x="34" y="79"/>
                    <a:pt x="33" y="78"/>
                    <a:pt x="34" y="76"/>
                  </a:cubicBezTo>
                  <a:cubicBezTo>
                    <a:pt x="34" y="76"/>
                    <a:pt x="35" y="76"/>
                    <a:pt x="35" y="76"/>
                  </a:cubicBezTo>
                  <a:cubicBezTo>
                    <a:pt x="37" y="76"/>
                    <a:pt x="40" y="77"/>
                    <a:pt x="43" y="79"/>
                  </a:cubicBezTo>
                  <a:cubicBezTo>
                    <a:pt x="41" y="79"/>
                    <a:pt x="41" y="79"/>
                    <a:pt x="41" y="79"/>
                  </a:cubicBezTo>
                  <a:cubicBezTo>
                    <a:pt x="41" y="79"/>
                    <a:pt x="40" y="79"/>
                    <a:pt x="39" y="79"/>
                  </a:cubicBezTo>
                  <a:cubicBezTo>
                    <a:pt x="38" y="79"/>
                    <a:pt x="38" y="79"/>
                    <a:pt x="37" y="79"/>
                  </a:cubicBezTo>
                  <a:cubicBezTo>
                    <a:pt x="37" y="79"/>
                    <a:pt x="36" y="79"/>
                    <a:pt x="36" y="79"/>
                  </a:cubicBezTo>
                  <a:cubicBezTo>
                    <a:pt x="36" y="79"/>
                    <a:pt x="36" y="79"/>
                    <a:pt x="36" y="79"/>
                  </a:cubicBezTo>
                  <a:moveTo>
                    <a:pt x="57" y="73"/>
                  </a:moveTo>
                  <a:cubicBezTo>
                    <a:pt x="58" y="73"/>
                    <a:pt x="58" y="73"/>
                    <a:pt x="59" y="72"/>
                  </a:cubicBezTo>
                  <a:cubicBezTo>
                    <a:pt x="62" y="72"/>
                    <a:pt x="64" y="69"/>
                    <a:pt x="66" y="67"/>
                  </a:cubicBezTo>
                  <a:cubicBezTo>
                    <a:pt x="67" y="67"/>
                    <a:pt x="69" y="68"/>
                    <a:pt x="70" y="68"/>
                  </a:cubicBezTo>
                  <a:cubicBezTo>
                    <a:pt x="72" y="68"/>
                    <a:pt x="73" y="67"/>
                    <a:pt x="74" y="67"/>
                  </a:cubicBezTo>
                  <a:cubicBezTo>
                    <a:pt x="74" y="68"/>
                    <a:pt x="75" y="68"/>
                    <a:pt x="75" y="69"/>
                  </a:cubicBezTo>
                  <a:cubicBezTo>
                    <a:pt x="76" y="70"/>
                    <a:pt x="77" y="70"/>
                    <a:pt x="79" y="71"/>
                  </a:cubicBezTo>
                  <a:cubicBezTo>
                    <a:pt x="78" y="74"/>
                    <a:pt x="79" y="77"/>
                    <a:pt x="79" y="81"/>
                  </a:cubicBezTo>
                  <a:cubicBezTo>
                    <a:pt x="81" y="88"/>
                    <a:pt x="84" y="96"/>
                    <a:pt x="87" y="103"/>
                  </a:cubicBezTo>
                  <a:cubicBezTo>
                    <a:pt x="94" y="118"/>
                    <a:pt x="99" y="134"/>
                    <a:pt x="105" y="149"/>
                  </a:cubicBezTo>
                  <a:cubicBezTo>
                    <a:pt x="103" y="151"/>
                    <a:pt x="100" y="152"/>
                    <a:pt x="97" y="154"/>
                  </a:cubicBezTo>
                  <a:cubicBezTo>
                    <a:pt x="94" y="140"/>
                    <a:pt x="88" y="126"/>
                    <a:pt x="80" y="114"/>
                  </a:cubicBezTo>
                  <a:cubicBezTo>
                    <a:pt x="72" y="102"/>
                    <a:pt x="63" y="90"/>
                    <a:pt x="51" y="82"/>
                  </a:cubicBezTo>
                  <a:cubicBezTo>
                    <a:pt x="51" y="81"/>
                    <a:pt x="50" y="80"/>
                    <a:pt x="49" y="80"/>
                  </a:cubicBezTo>
                  <a:cubicBezTo>
                    <a:pt x="51" y="78"/>
                    <a:pt x="52" y="75"/>
                    <a:pt x="52" y="72"/>
                  </a:cubicBezTo>
                  <a:cubicBezTo>
                    <a:pt x="54" y="72"/>
                    <a:pt x="56" y="73"/>
                    <a:pt x="57" y="73"/>
                  </a:cubicBezTo>
                  <a:moveTo>
                    <a:pt x="84" y="67"/>
                  </a:moveTo>
                  <a:cubicBezTo>
                    <a:pt x="84" y="66"/>
                    <a:pt x="84" y="66"/>
                    <a:pt x="84" y="66"/>
                  </a:cubicBezTo>
                  <a:cubicBezTo>
                    <a:pt x="84" y="65"/>
                    <a:pt x="85" y="65"/>
                    <a:pt x="85" y="65"/>
                  </a:cubicBezTo>
                  <a:cubicBezTo>
                    <a:pt x="85" y="65"/>
                    <a:pt x="85" y="66"/>
                    <a:pt x="84" y="67"/>
                  </a:cubicBezTo>
                  <a:moveTo>
                    <a:pt x="49" y="67"/>
                  </a:moveTo>
                  <a:cubicBezTo>
                    <a:pt x="48" y="67"/>
                    <a:pt x="47" y="67"/>
                    <a:pt x="46" y="66"/>
                  </a:cubicBezTo>
                  <a:cubicBezTo>
                    <a:pt x="46" y="66"/>
                    <a:pt x="45" y="66"/>
                    <a:pt x="45" y="66"/>
                  </a:cubicBezTo>
                  <a:cubicBezTo>
                    <a:pt x="43" y="65"/>
                    <a:pt x="43" y="64"/>
                    <a:pt x="45" y="63"/>
                  </a:cubicBezTo>
                  <a:cubicBezTo>
                    <a:pt x="46" y="63"/>
                    <a:pt x="46" y="64"/>
                    <a:pt x="47" y="65"/>
                  </a:cubicBezTo>
                  <a:cubicBezTo>
                    <a:pt x="48" y="66"/>
                    <a:pt x="48" y="67"/>
                    <a:pt x="49" y="67"/>
                  </a:cubicBezTo>
                  <a:moveTo>
                    <a:pt x="63" y="61"/>
                  </a:moveTo>
                  <a:cubicBezTo>
                    <a:pt x="63" y="60"/>
                    <a:pt x="63" y="60"/>
                    <a:pt x="63" y="60"/>
                  </a:cubicBezTo>
                  <a:cubicBezTo>
                    <a:pt x="62" y="59"/>
                    <a:pt x="61" y="57"/>
                    <a:pt x="61" y="55"/>
                  </a:cubicBezTo>
                  <a:cubicBezTo>
                    <a:pt x="61" y="54"/>
                    <a:pt x="61" y="53"/>
                    <a:pt x="62" y="53"/>
                  </a:cubicBezTo>
                  <a:cubicBezTo>
                    <a:pt x="62" y="53"/>
                    <a:pt x="63" y="55"/>
                    <a:pt x="63" y="56"/>
                  </a:cubicBezTo>
                  <a:cubicBezTo>
                    <a:pt x="64" y="57"/>
                    <a:pt x="64" y="58"/>
                    <a:pt x="64" y="60"/>
                  </a:cubicBezTo>
                  <a:cubicBezTo>
                    <a:pt x="64" y="60"/>
                    <a:pt x="63" y="61"/>
                    <a:pt x="63" y="61"/>
                  </a:cubicBezTo>
                  <a:moveTo>
                    <a:pt x="76" y="62"/>
                  </a:moveTo>
                  <a:cubicBezTo>
                    <a:pt x="76" y="59"/>
                    <a:pt x="77" y="57"/>
                    <a:pt x="78" y="54"/>
                  </a:cubicBezTo>
                  <a:cubicBezTo>
                    <a:pt x="78" y="53"/>
                    <a:pt x="78" y="53"/>
                    <a:pt x="78" y="53"/>
                  </a:cubicBezTo>
                  <a:cubicBezTo>
                    <a:pt x="79" y="53"/>
                    <a:pt x="79" y="55"/>
                    <a:pt x="79" y="56"/>
                  </a:cubicBezTo>
                  <a:cubicBezTo>
                    <a:pt x="79" y="58"/>
                    <a:pt x="78" y="60"/>
                    <a:pt x="76" y="62"/>
                  </a:cubicBezTo>
                  <a:moveTo>
                    <a:pt x="91" y="156"/>
                  </a:moveTo>
                  <a:cubicBezTo>
                    <a:pt x="86" y="144"/>
                    <a:pt x="79" y="134"/>
                    <a:pt x="67" y="127"/>
                  </a:cubicBezTo>
                  <a:cubicBezTo>
                    <a:pt x="54" y="120"/>
                    <a:pt x="40" y="115"/>
                    <a:pt x="28" y="106"/>
                  </a:cubicBezTo>
                  <a:cubicBezTo>
                    <a:pt x="11" y="91"/>
                    <a:pt x="2" y="65"/>
                    <a:pt x="8" y="42"/>
                  </a:cubicBezTo>
                  <a:cubicBezTo>
                    <a:pt x="13" y="20"/>
                    <a:pt x="35" y="4"/>
                    <a:pt x="58" y="4"/>
                  </a:cubicBezTo>
                  <a:cubicBezTo>
                    <a:pt x="59" y="4"/>
                    <a:pt x="60" y="4"/>
                    <a:pt x="61" y="4"/>
                  </a:cubicBezTo>
                  <a:cubicBezTo>
                    <a:pt x="90" y="6"/>
                    <a:pt x="105" y="38"/>
                    <a:pt x="107" y="63"/>
                  </a:cubicBezTo>
                  <a:cubicBezTo>
                    <a:pt x="109" y="78"/>
                    <a:pt x="103" y="91"/>
                    <a:pt x="102" y="106"/>
                  </a:cubicBezTo>
                  <a:cubicBezTo>
                    <a:pt x="101" y="119"/>
                    <a:pt x="106" y="133"/>
                    <a:pt x="110" y="145"/>
                  </a:cubicBezTo>
                  <a:cubicBezTo>
                    <a:pt x="110" y="146"/>
                    <a:pt x="110" y="146"/>
                    <a:pt x="110" y="147"/>
                  </a:cubicBezTo>
                  <a:cubicBezTo>
                    <a:pt x="110" y="147"/>
                    <a:pt x="110" y="147"/>
                    <a:pt x="110" y="147"/>
                  </a:cubicBezTo>
                  <a:cubicBezTo>
                    <a:pt x="109" y="147"/>
                    <a:pt x="109" y="148"/>
                    <a:pt x="108" y="148"/>
                  </a:cubicBezTo>
                  <a:cubicBezTo>
                    <a:pt x="102" y="134"/>
                    <a:pt x="97" y="120"/>
                    <a:pt x="91" y="105"/>
                  </a:cubicBezTo>
                  <a:cubicBezTo>
                    <a:pt x="89" y="98"/>
                    <a:pt x="86" y="91"/>
                    <a:pt x="83" y="84"/>
                  </a:cubicBezTo>
                  <a:cubicBezTo>
                    <a:pt x="82" y="79"/>
                    <a:pt x="81" y="75"/>
                    <a:pt x="82" y="71"/>
                  </a:cubicBezTo>
                  <a:cubicBezTo>
                    <a:pt x="86" y="70"/>
                    <a:pt x="89" y="68"/>
                    <a:pt x="88" y="65"/>
                  </a:cubicBezTo>
                  <a:cubicBezTo>
                    <a:pt x="88" y="63"/>
                    <a:pt x="87" y="61"/>
                    <a:pt x="85" y="61"/>
                  </a:cubicBezTo>
                  <a:cubicBezTo>
                    <a:pt x="85" y="61"/>
                    <a:pt x="85" y="61"/>
                    <a:pt x="84" y="61"/>
                  </a:cubicBezTo>
                  <a:cubicBezTo>
                    <a:pt x="82" y="62"/>
                    <a:pt x="81" y="65"/>
                    <a:pt x="80" y="68"/>
                  </a:cubicBezTo>
                  <a:cubicBezTo>
                    <a:pt x="79" y="67"/>
                    <a:pt x="78" y="67"/>
                    <a:pt x="77" y="65"/>
                  </a:cubicBezTo>
                  <a:cubicBezTo>
                    <a:pt x="80" y="63"/>
                    <a:pt x="82" y="59"/>
                    <a:pt x="82" y="55"/>
                  </a:cubicBezTo>
                  <a:cubicBezTo>
                    <a:pt x="82" y="53"/>
                    <a:pt x="82" y="49"/>
                    <a:pt x="79" y="49"/>
                  </a:cubicBezTo>
                  <a:cubicBezTo>
                    <a:pt x="79" y="49"/>
                    <a:pt x="79" y="49"/>
                    <a:pt x="79" y="49"/>
                  </a:cubicBezTo>
                  <a:cubicBezTo>
                    <a:pt x="73" y="50"/>
                    <a:pt x="72" y="58"/>
                    <a:pt x="73" y="64"/>
                  </a:cubicBezTo>
                  <a:cubicBezTo>
                    <a:pt x="72" y="64"/>
                    <a:pt x="71" y="65"/>
                    <a:pt x="70" y="65"/>
                  </a:cubicBezTo>
                  <a:cubicBezTo>
                    <a:pt x="69" y="65"/>
                    <a:pt x="68" y="64"/>
                    <a:pt x="67" y="64"/>
                  </a:cubicBezTo>
                  <a:cubicBezTo>
                    <a:pt x="68" y="60"/>
                    <a:pt x="67" y="56"/>
                    <a:pt x="66" y="53"/>
                  </a:cubicBezTo>
                  <a:cubicBezTo>
                    <a:pt x="65" y="51"/>
                    <a:pt x="64" y="49"/>
                    <a:pt x="62" y="49"/>
                  </a:cubicBezTo>
                  <a:cubicBezTo>
                    <a:pt x="61" y="49"/>
                    <a:pt x="61" y="50"/>
                    <a:pt x="60" y="50"/>
                  </a:cubicBezTo>
                  <a:cubicBezTo>
                    <a:pt x="58" y="51"/>
                    <a:pt x="58" y="54"/>
                    <a:pt x="58" y="56"/>
                  </a:cubicBezTo>
                  <a:cubicBezTo>
                    <a:pt x="59" y="60"/>
                    <a:pt x="60" y="63"/>
                    <a:pt x="63" y="65"/>
                  </a:cubicBezTo>
                  <a:cubicBezTo>
                    <a:pt x="63" y="65"/>
                    <a:pt x="63" y="66"/>
                    <a:pt x="62" y="66"/>
                  </a:cubicBezTo>
                  <a:cubicBezTo>
                    <a:pt x="62" y="68"/>
                    <a:pt x="60" y="69"/>
                    <a:pt x="57" y="69"/>
                  </a:cubicBezTo>
                  <a:cubicBezTo>
                    <a:pt x="56" y="69"/>
                    <a:pt x="54" y="69"/>
                    <a:pt x="52" y="69"/>
                  </a:cubicBezTo>
                  <a:cubicBezTo>
                    <a:pt x="52" y="67"/>
                    <a:pt x="51" y="66"/>
                    <a:pt x="51" y="64"/>
                  </a:cubicBezTo>
                  <a:cubicBezTo>
                    <a:pt x="49" y="62"/>
                    <a:pt x="47" y="59"/>
                    <a:pt x="44" y="59"/>
                  </a:cubicBezTo>
                  <a:cubicBezTo>
                    <a:pt x="44" y="59"/>
                    <a:pt x="44" y="59"/>
                    <a:pt x="43" y="59"/>
                  </a:cubicBezTo>
                  <a:cubicBezTo>
                    <a:pt x="41" y="59"/>
                    <a:pt x="39" y="62"/>
                    <a:pt x="40" y="64"/>
                  </a:cubicBezTo>
                  <a:cubicBezTo>
                    <a:pt x="41" y="67"/>
                    <a:pt x="43" y="69"/>
                    <a:pt x="46" y="70"/>
                  </a:cubicBezTo>
                  <a:cubicBezTo>
                    <a:pt x="47" y="70"/>
                    <a:pt x="48" y="71"/>
                    <a:pt x="49" y="71"/>
                  </a:cubicBezTo>
                  <a:cubicBezTo>
                    <a:pt x="49" y="71"/>
                    <a:pt x="49" y="71"/>
                    <a:pt x="49" y="71"/>
                  </a:cubicBezTo>
                  <a:cubicBezTo>
                    <a:pt x="49" y="74"/>
                    <a:pt x="48" y="76"/>
                    <a:pt x="46" y="78"/>
                  </a:cubicBezTo>
                  <a:cubicBezTo>
                    <a:pt x="43" y="75"/>
                    <a:pt x="38" y="73"/>
                    <a:pt x="35" y="73"/>
                  </a:cubicBezTo>
                  <a:cubicBezTo>
                    <a:pt x="33" y="73"/>
                    <a:pt x="32" y="73"/>
                    <a:pt x="31" y="74"/>
                  </a:cubicBezTo>
                  <a:cubicBezTo>
                    <a:pt x="29" y="75"/>
                    <a:pt x="29" y="79"/>
                    <a:pt x="31" y="81"/>
                  </a:cubicBezTo>
                  <a:cubicBezTo>
                    <a:pt x="33" y="82"/>
                    <a:pt x="36" y="83"/>
                    <a:pt x="38" y="83"/>
                  </a:cubicBezTo>
                  <a:cubicBezTo>
                    <a:pt x="40" y="83"/>
                    <a:pt x="42" y="82"/>
                    <a:pt x="43" y="82"/>
                  </a:cubicBezTo>
                  <a:cubicBezTo>
                    <a:pt x="44" y="82"/>
                    <a:pt x="45" y="82"/>
                    <a:pt x="46" y="81"/>
                  </a:cubicBezTo>
                  <a:cubicBezTo>
                    <a:pt x="46" y="82"/>
                    <a:pt x="47" y="82"/>
                    <a:pt x="47" y="83"/>
                  </a:cubicBezTo>
                  <a:cubicBezTo>
                    <a:pt x="58" y="90"/>
                    <a:pt x="67" y="101"/>
                    <a:pt x="75" y="111"/>
                  </a:cubicBezTo>
                  <a:cubicBezTo>
                    <a:pt x="84" y="124"/>
                    <a:pt x="90" y="139"/>
                    <a:pt x="94" y="154"/>
                  </a:cubicBezTo>
                  <a:cubicBezTo>
                    <a:pt x="94" y="155"/>
                    <a:pt x="94" y="155"/>
                    <a:pt x="94" y="155"/>
                  </a:cubicBezTo>
                  <a:cubicBezTo>
                    <a:pt x="93" y="155"/>
                    <a:pt x="92" y="156"/>
                    <a:pt x="91" y="156"/>
                  </a:cubicBezTo>
                  <a:moveTo>
                    <a:pt x="58" y="0"/>
                  </a:moveTo>
                  <a:cubicBezTo>
                    <a:pt x="41" y="0"/>
                    <a:pt x="25" y="9"/>
                    <a:pt x="15" y="21"/>
                  </a:cubicBezTo>
                  <a:cubicBezTo>
                    <a:pt x="1" y="37"/>
                    <a:pt x="0" y="60"/>
                    <a:pt x="7" y="80"/>
                  </a:cubicBezTo>
                  <a:cubicBezTo>
                    <a:pt x="13" y="96"/>
                    <a:pt x="24" y="108"/>
                    <a:pt x="39" y="117"/>
                  </a:cubicBezTo>
                  <a:cubicBezTo>
                    <a:pt x="48" y="122"/>
                    <a:pt x="59" y="126"/>
                    <a:pt x="68" y="131"/>
                  </a:cubicBezTo>
                  <a:cubicBezTo>
                    <a:pt x="78" y="138"/>
                    <a:pt x="84" y="147"/>
                    <a:pt x="89" y="158"/>
                  </a:cubicBezTo>
                  <a:cubicBezTo>
                    <a:pt x="88" y="158"/>
                    <a:pt x="88" y="159"/>
                    <a:pt x="88" y="159"/>
                  </a:cubicBezTo>
                  <a:cubicBezTo>
                    <a:pt x="92" y="167"/>
                    <a:pt x="99" y="181"/>
                    <a:pt x="109" y="181"/>
                  </a:cubicBezTo>
                  <a:cubicBezTo>
                    <a:pt x="110" y="181"/>
                    <a:pt x="112" y="180"/>
                    <a:pt x="114" y="179"/>
                  </a:cubicBezTo>
                  <a:cubicBezTo>
                    <a:pt x="126" y="174"/>
                    <a:pt x="118" y="157"/>
                    <a:pt x="114" y="148"/>
                  </a:cubicBezTo>
                  <a:cubicBezTo>
                    <a:pt x="114" y="147"/>
                    <a:pt x="114" y="147"/>
                    <a:pt x="114" y="146"/>
                  </a:cubicBezTo>
                  <a:cubicBezTo>
                    <a:pt x="108" y="131"/>
                    <a:pt x="104" y="116"/>
                    <a:pt x="106" y="99"/>
                  </a:cubicBezTo>
                  <a:cubicBezTo>
                    <a:pt x="108" y="86"/>
                    <a:pt x="112" y="73"/>
                    <a:pt x="110" y="59"/>
                  </a:cubicBezTo>
                  <a:cubicBezTo>
                    <a:pt x="108" y="37"/>
                    <a:pt x="94" y="10"/>
                    <a:pt x="71" y="2"/>
                  </a:cubicBezTo>
                  <a:cubicBezTo>
                    <a:pt x="67" y="1"/>
                    <a:pt x="62" y="0"/>
                    <a:pt x="58"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760" name="Google Shape;760;p27"/>
            <p:cNvSpPr/>
            <p:nvPr/>
          </p:nvSpPr>
          <p:spPr>
            <a:xfrm>
              <a:off x="10008856" y="2330377"/>
              <a:ext cx="322263" cy="457200"/>
            </a:xfrm>
            <a:custGeom>
              <a:rect b="b" l="l" r="r" t="t"/>
              <a:pathLst>
                <a:path extrusionOk="0" h="108" w="76">
                  <a:moveTo>
                    <a:pt x="65" y="107"/>
                  </a:moveTo>
                  <a:cubicBezTo>
                    <a:pt x="64" y="107"/>
                    <a:pt x="62" y="106"/>
                    <a:pt x="61" y="105"/>
                  </a:cubicBezTo>
                  <a:cubicBezTo>
                    <a:pt x="64" y="104"/>
                    <a:pt x="67" y="101"/>
                    <a:pt x="71" y="100"/>
                  </a:cubicBezTo>
                  <a:cubicBezTo>
                    <a:pt x="71" y="100"/>
                    <a:pt x="71" y="100"/>
                    <a:pt x="71" y="100"/>
                  </a:cubicBezTo>
                  <a:cubicBezTo>
                    <a:pt x="71" y="103"/>
                    <a:pt x="70" y="104"/>
                    <a:pt x="68" y="106"/>
                  </a:cubicBezTo>
                  <a:cubicBezTo>
                    <a:pt x="67" y="106"/>
                    <a:pt x="66" y="107"/>
                    <a:pt x="65" y="107"/>
                  </a:cubicBezTo>
                  <a:moveTo>
                    <a:pt x="60" y="103"/>
                  </a:moveTo>
                  <a:cubicBezTo>
                    <a:pt x="59" y="102"/>
                    <a:pt x="58" y="101"/>
                    <a:pt x="58" y="101"/>
                  </a:cubicBezTo>
                  <a:cubicBezTo>
                    <a:pt x="62" y="99"/>
                    <a:pt x="66" y="97"/>
                    <a:pt x="69" y="96"/>
                  </a:cubicBezTo>
                  <a:cubicBezTo>
                    <a:pt x="70" y="96"/>
                    <a:pt x="70" y="96"/>
                    <a:pt x="70" y="96"/>
                  </a:cubicBezTo>
                  <a:cubicBezTo>
                    <a:pt x="70" y="97"/>
                    <a:pt x="70" y="98"/>
                    <a:pt x="70" y="99"/>
                  </a:cubicBezTo>
                  <a:cubicBezTo>
                    <a:pt x="70" y="99"/>
                    <a:pt x="70" y="99"/>
                    <a:pt x="70" y="99"/>
                  </a:cubicBezTo>
                  <a:cubicBezTo>
                    <a:pt x="67" y="99"/>
                    <a:pt x="64" y="102"/>
                    <a:pt x="60" y="103"/>
                  </a:cubicBezTo>
                  <a:cubicBezTo>
                    <a:pt x="60" y="103"/>
                    <a:pt x="60" y="103"/>
                    <a:pt x="60" y="103"/>
                  </a:cubicBezTo>
                  <a:moveTo>
                    <a:pt x="57" y="99"/>
                  </a:moveTo>
                  <a:cubicBezTo>
                    <a:pt x="56" y="98"/>
                    <a:pt x="56" y="97"/>
                    <a:pt x="55" y="96"/>
                  </a:cubicBezTo>
                  <a:cubicBezTo>
                    <a:pt x="59" y="94"/>
                    <a:pt x="63" y="92"/>
                    <a:pt x="67" y="90"/>
                  </a:cubicBezTo>
                  <a:cubicBezTo>
                    <a:pt x="68" y="91"/>
                    <a:pt x="68" y="93"/>
                    <a:pt x="69" y="94"/>
                  </a:cubicBezTo>
                  <a:cubicBezTo>
                    <a:pt x="68" y="94"/>
                    <a:pt x="68" y="94"/>
                    <a:pt x="68" y="94"/>
                  </a:cubicBezTo>
                  <a:cubicBezTo>
                    <a:pt x="65" y="96"/>
                    <a:pt x="61" y="97"/>
                    <a:pt x="57" y="99"/>
                  </a:cubicBezTo>
                  <a:moveTo>
                    <a:pt x="22" y="47"/>
                  </a:moveTo>
                  <a:cubicBezTo>
                    <a:pt x="20" y="47"/>
                    <a:pt x="20" y="47"/>
                    <a:pt x="20" y="46"/>
                  </a:cubicBezTo>
                  <a:cubicBezTo>
                    <a:pt x="21" y="45"/>
                    <a:pt x="21" y="45"/>
                    <a:pt x="21" y="45"/>
                  </a:cubicBezTo>
                  <a:cubicBezTo>
                    <a:pt x="22" y="45"/>
                    <a:pt x="24" y="46"/>
                    <a:pt x="26" y="47"/>
                  </a:cubicBezTo>
                  <a:cubicBezTo>
                    <a:pt x="25" y="47"/>
                    <a:pt x="25" y="47"/>
                    <a:pt x="25" y="47"/>
                  </a:cubicBezTo>
                  <a:cubicBezTo>
                    <a:pt x="24" y="48"/>
                    <a:pt x="24" y="48"/>
                    <a:pt x="23" y="48"/>
                  </a:cubicBezTo>
                  <a:cubicBezTo>
                    <a:pt x="23" y="48"/>
                    <a:pt x="23" y="48"/>
                    <a:pt x="22" y="48"/>
                  </a:cubicBezTo>
                  <a:cubicBezTo>
                    <a:pt x="22" y="47"/>
                    <a:pt x="22" y="47"/>
                    <a:pt x="22" y="47"/>
                  </a:cubicBezTo>
                  <a:cubicBezTo>
                    <a:pt x="22" y="47"/>
                    <a:pt x="22" y="47"/>
                    <a:pt x="22" y="47"/>
                  </a:cubicBezTo>
                  <a:moveTo>
                    <a:pt x="34" y="44"/>
                  </a:moveTo>
                  <a:cubicBezTo>
                    <a:pt x="35" y="44"/>
                    <a:pt x="35" y="43"/>
                    <a:pt x="36" y="43"/>
                  </a:cubicBezTo>
                  <a:cubicBezTo>
                    <a:pt x="37" y="43"/>
                    <a:pt x="39" y="42"/>
                    <a:pt x="39" y="40"/>
                  </a:cubicBezTo>
                  <a:cubicBezTo>
                    <a:pt x="40" y="40"/>
                    <a:pt x="41" y="40"/>
                    <a:pt x="42" y="40"/>
                  </a:cubicBezTo>
                  <a:cubicBezTo>
                    <a:pt x="43" y="40"/>
                    <a:pt x="44" y="40"/>
                    <a:pt x="45" y="40"/>
                  </a:cubicBezTo>
                  <a:cubicBezTo>
                    <a:pt x="45" y="40"/>
                    <a:pt x="45" y="41"/>
                    <a:pt x="45" y="41"/>
                  </a:cubicBezTo>
                  <a:cubicBezTo>
                    <a:pt x="46" y="42"/>
                    <a:pt x="46" y="42"/>
                    <a:pt x="47" y="42"/>
                  </a:cubicBezTo>
                  <a:cubicBezTo>
                    <a:pt x="47" y="44"/>
                    <a:pt x="47" y="46"/>
                    <a:pt x="48" y="48"/>
                  </a:cubicBezTo>
                  <a:cubicBezTo>
                    <a:pt x="49" y="53"/>
                    <a:pt x="50" y="57"/>
                    <a:pt x="52" y="62"/>
                  </a:cubicBezTo>
                  <a:cubicBezTo>
                    <a:pt x="56" y="71"/>
                    <a:pt x="59" y="81"/>
                    <a:pt x="63" y="90"/>
                  </a:cubicBezTo>
                  <a:cubicBezTo>
                    <a:pt x="62" y="91"/>
                    <a:pt x="60" y="91"/>
                    <a:pt x="58" y="92"/>
                  </a:cubicBezTo>
                  <a:cubicBezTo>
                    <a:pt x="56" y="84"/>
                    <a:pt x="53" y="76"/>
                    <a:pt x="48" y="68"/>
                  </a:cubicBezTo>
                  <a:cubicBezTo>
                    <a:pt x="44" y="61"/>
                    <a:pt x="38" y="54"/>
                    <a:pt x="31" y="49"/>
                  </a:cubicBezTo>
                  <a:cubicBezTo>
                    <a:pt x="31" y="49"/>
                    <a:pt x="30" y="48"/>
                    <a:pt x="29" y="48"/>
                  </a:cubicBezTo>
                  <a:cubicBezTo>
                    <a:pt x="31" y="47"/>
                    <a:pt x="31" y="45"/>
                    <a:pt x="32" y="43"/>
                  </a:cubicBezTo>
                  <a:cubicBezTo>
                    <a:pt x="33" y="43"/>
                    <a:pt x="34" y="44"/>
                    <a:pt x="34" y="44"/>
                  </a:cubicBezTo>
                  <a:moveTo>
                    <a:pt x="50" y="40"/>
                  </a:moveTo>
                  <a:cubicBezTo>
                    <a:pt x="51" y="40"/>
                    <a:pt x="51" y="40"/>
                    <a:pt x="51" y="40"/>
                  </a:cubicBezTo>
                  <a:cubicBezTo>
                    <a:pt x="51" y="39"/>
                    <a:pt x="51" y="39"/>
                    <a:pt x="51" y="39"/>
                  </a:cubicBezTo>
                  <a:cubicBezTo>
                    <a:pt x="51" y="39"/>
                    <a:pt x="51" y="39"/>
                    <a:pt x="50" y="40"/>
                  </a:cubicBezTo>
                  <a:moveTo>
                    <a:pt x="29" y="40"/>
                  </a:moveTo>
                  <a:cubicBezTo>
                    <a:pt x="29" y="40"/>
                    <a:pt x="28" y="40"/>
                    <a:pt x="28" y="40"/>
                  </a:cubicBezTo>
                  <a:cubicBezTo>
                    <a:pt x="27" y="39"/>
                    <a:pt x="27" y="39"/>
                    <a:pt x="27" y="39"/>
                  </a:cubicBezTo>
                  <a:cubicBezTo>
                    <a:pt x="26" y="39"/>
                    <a:pt x="26" y="38"/>
                    <a:pt x="27" y="37"/>
                  </a:cubicBezTo>
                  <a:cubicBezTo>
                    <a:pt x="28" y="38"/>
                    <a:pt x="28" y="38"/>
                    <a:pt x="28" y="39"/>
                  </a:cubicBezTo>
                  <a:cubicBezTo>
                    <a:pt x="29" y="39"/>
                    <a:pt x="29" y="40"/>
                    <a:pt x="29" y="40"/>
                  </a:cubicBezTo>
                  <a:moveTo>
                    <a:pt x="38" y="37"/>
                  </a:moveTo>
                  <a:cubicBezTo>
                    <a:pt x="38" y="36"/>
                    <a:pt x="38" y="36"/>
                    <a:pt x="38" y="36"/>
                  </a:cubicBezTo>
                  <a:cubicBezTo>
                    <a:pt x="37" y="35"/>
                    <a:pt x="37" y="34"/>
                    <a:pt x="37" y="33"/>
                  </a:cubicBezTo>
                  <a:cubicBezTo>
                    <a:pt x="37" y="32"/>
                    <a:pt x="37" y="32"/>
                    <a:pt x="37" y="32"/>
                  </a:cubicBezTo>
                  <a:cubicBezTo>
                    <a:pt x="37" y="32"/>
                    <a:pt x="38" y="33"/>
                    <a:pt x="38" y="33"/>
                  </a:cubicBezTo>
                  <a:cubicBezTo>
                    <a:pt x="38" y="34"/>
                    <a:pt x="38" y="35"/>
                    <a:pt x="38" y="36"/>
                  </a:cubicBezTo>
                  <a:cubicBezTo>
                    <a:pt x="38" y="37"/>
                    <a:pt x="38" y="37"/>
                    <a:pt x="38" y="37"/>
                  </a:cubicBezTo>
                  <a:moveTo>
                    <a:pt x="46" y="37"/>
                  </a:moveTo>
                  <a:cubicBezTo>
                    <a:pt x="46" y="36"/>
                    <a:pt x="46" y="34"/>
                    <a:pt x="47" y="32"/>
                  </a:cubicBezTo>
                  <a:cubicBezTo>
                    <a:pt x="47" y="32"/>
                    <a:pt x="47" y="32"/>
                    <a:pt x="47" y="32"/>
                  </a:cubicBezTo>
                  <a:cubicBezTo>
                    <a:pt x="48" y="32"/>
                    <a:pt x="48" y="33"/>
                    <a:pt x="48" y="34"/>
                  </a:cubicBezTo>
                  <a:cubicBezTo>
                    <a:pt x="48" y="35"/>
                    <a:pt x="47" y="36"/>
                    <a:pt x="46" y="37"/>
                  </a:cubicBezTo>
                  <a:moveTo>
                    <a:pt x="55" y="94"/>
                  </a:moveTo>
                  <a:cubicBezTo>
                    <a:pt x="51" y="86"/>
                    <a:pt x="47" y="80"/>
                    <a:pt x="40" y="76"/>
                  </a:cubicBezTo>
                  <a:cubicBezTo>
                    <a:pt x="32" y="72"/>
                    <a:pt x="24" y="69"/>
                    <a:pt x="17" y="63"/>
                  </a:cubicBezTo>
                  <a:cubicBezTo>
                    <a:pt x="6" y="54"/>
                    <a:pt x="1" y="39"/>
                    <a:pt x="5" y="25"/>
                  </a:cubicBezTo>
                  <a:cubicBezTo>
                    <a:pt x="8" y="12"/>
                    <a:pt x="21" y="2"/>
                    <a:pt x="35" y="2"/>
                  </a:cubicBezTo>
                  <a:cubicBezTo>
                    <a:pt x="36" y="2"/>
                    <a:pt x="36" y="2"/>
                    <a:pt x="37" y="2"/>
                  </a:cubicBezTo>
                  <a:cubicBezTo>
                    <a:pt x="54" y="3"/>
                    <a:pt x="63" y="23"/>
                    <a:pt x="65" y="38"/>
                  </a:cubicBezTo>
                  <a:cubicBezTo>
                    <a:pt x="66" y="46"/>
                    <a:pt x="62" y="55"/>
                    <a:pt x="62" y="63"/>
                  </a:cubicBezTo>
                  <a:cubicBezTo>
                    <a:pt x="61" y="72"/>
                    <a:pt x="64" y="80"/>
                    <a:pt x="66" y="87"/>
                  </a:cubicBezTo>
                  <a:cubicBezTo>
                    <a:pt x="66" y="88"/>
                    <a:pt x="66" y="88"/>
                    <a:pt x="66" y="88"/>
                  </a:cubicBezTo>
                  <a:cubicBezTo>
                    <a:pt x="66" y="88"/>
                    <a:pt x="66" y="88"/>
                    <a:pt x="66" y="88"/>
                  </a:cubicBezTo>
                  <a:cubicBezTo>
                    <a:pt x="66" y="88"/>
                    <a:pt x="66" y="89"/>
                    <a:pt x="65" y="89"/>
                  </a:cubicBezTo>
                  <a:cubicBezTo>
                    <a:pt x="61" y="80"/>
                    <a:pt x="58" y="72"/>
                    <a:pt x="55" y="63"/>
                  </a:cubicBezTo>
                  <a:cubicBezTo>
                    <a:pt x="53" y="59"/>
                    <a:pt x="52" y="55"/>
                    <a:pt x="50" y="50"/>
                  </a:cubicBezTo>
                  <a:cubicBezTo>
                    <a:pt x="49" y="47"/>
                    <a:pt x="49" y="45"/>
                    <a:pt x="50" y="42"/>
                  </a:cubicBezTo>
                  <a:cubicBezTo>
                    <a:pt x="52" y="42"/>
                    <a:pt x="53" y="40"/>
                    <a:pt x="53" y="39"/>
                  </a:cubicBezTo>
                  <a:cubicBezTo>
                    <a:pt x="53" y="38"/>
                    <a:pt x="52" y="37"/>
                    <a:pt x="51" y="37"/>
                  </a:cubicBezTo>
                  <a:cubicBezTo>
                    <a:pt x="51" y="37"/>
                    <a:pt x="51" y="37"/>
                    <a:pt x="51" y="37"/>
                  </a:cubicBezTo>
                  <a:cubicBezTo>
                    <a:pt x="49" y="37"/>
                    <a:pt x="49" y="39"/>
                    <a:pt x="48" y="40"/>
                  </a:cubicBezTo>
                  <a:cubicBezTo>
                    <a:pt x="47" y="40"/>
                    <a:pt x="47" y="40"/>
                    <a:pt x="46" y="39"/>
                  </a:cubicBezTo>
                  <a:cubicBezTo>
                    <a:pt x="48" y="38"/>
                    <a:pt x="49" y="35"/>
                    <a:pt x="50" y="33"/>
                  </a:cubicBezTo>
                  <a:cubicBezTo>
                    <a:pt x="50" y="32"/>
                    <a:pt x="49" y="29"/>
                    <a:pt x="48" y="29"/>
                  </a:cubicBezTo>
                  <a:cubicBezTo>
                    <a:pt x="48" y="29"/>
                    <a:pt x="48" y="29"/>
                    <a:pt x="47" y="29"/>
                  </a:cubicBezTo>
                  <a:cubicBezTo>
                    <a:pt x="44" y="30"/>
                    <a:pt x="44" y="35"/>
                    <a:pt x="44" y="38"/>
                  </a:cubicBezTo>
                  <a:cubicBezTo>
                    <a:pt x="44" y="38"/>
                    <a:pt x="43" y="39"/>
                    <a:pt x="42" y="39"/>
                  </a:cubicBezTo>
                  <a:cubicBezTo>
                    <a:pt x="42" y="39"/>
                    <a:pt x="41" y="38"/>
                    <a:pt x="40" y="38"/>
                  </a:cubicBezTo>
                  <a:cubicBezTo>
                    <a:pt x="41" y="36"/>
                    <a:pt x="41" y="33"/>
                    <a:pt x="40" y="32"/>
                  </a:cubicBezTo>
                  <a:cubicBezTo>
                    <a:pt x="39" y="31"/>
                    <a:pt x="38" y="29"/>
                    <a:pt x="37" y="29"/>
                  </a:cubicBezTo>
                  <a:cubicBezTo>
                    <a:pt x="37" y="29"/>
                    <a:pt x="37" y="30"/>
                    <a:pt x="36" y="30"/>
                  </a:cubicBezTo>
                  <a:cubicBezTo>
                    <a:pt x="35" y="31"/>
                    <a:pt x="35" y="32"/>
                    <a:pt x="35" y="34"/>
                  </a:cubicBezTo>
                  <a:cubicBezTo>
                    <a:pt x="35" y="36"/>
                    <a:pt x="36" y="38"/>
                    <a:pt x="38" y="39"/>
                  </a:cubicBezTo>
                  <a:cubicBezTo>
                    <a:pt x="38" y="40"/>
                    <a:pt x="38" y="40"/>
                    <a:pt x="38" y="40"/>
                  </a:cubicBezTo>
                  <a:cubicBezTo>
                    <a:pt x="37" y="41"/>
                    <a:pt x="36" y="41"/>
                    <a:pt x="34" y="41"/>
                  </a:cubicBezTo>
                  <a:cubicBezTo>
                    <a:pt x="33" y="41"/>
                    <a:pt x="32" y="41"/>
                    <a:pt x="31" y="41"/>
                  </a:cubicBezTo>
                  <a:cubicBezTo>
                    <a:pt x="31" y="40"/>
                    <a:pt x="31" y="39"/>
                    <a:pt x="30" y="39"/>
                  </a:cubicBezTo>
                  <a:cubicBezTo>
                    <a:pt x="29" y="37"/>
                    <a:pt x="28" y="36"/>
                    <a:pt x="26" y="35"/>
                  </a:cubicBezTo>
                  <a:cubicBezTo>
                    <a:pt x="26" y="35"/>
                    <a:pt x="26" y="35"/>
                    <a:pt x="26" y="35"/>
                  </a:cubicBezTo>
                  <a:cubicBezTo>
                    <a:pt x="25" y="35"/>
                    <a:pt x="24" y="37"/>
                    <a:pt x="24" y="38"/>
                  </a:cubicBezTo>
                  <a:cubicBezTo>
                    <a:pt x="24" y="40"/>
                    <a:pt x="26" y="41"/>
                    <a:pt x="28" y="42"/>
                  </a:cubicBezTo>
                  <a:cubicBezTo>
                    <a:pt x="28" y="42"/>
                    <a:pt x="29" y="42"/>
                    <a:pt x="30" y="43"/>
                  </a:cubicBezTo>
                  <a:cubicBezTo>
                    <a:pt x="30" y="43"/>
                    <a:pt x="30" y="43"/>
                    <a:pt x="30" y="43"/>
                  </a:cubicBezTo>
                  <a:cubicBezTo>
                    <a:pt x="30" y="44"/>
                    <a:pt x="29" y="46"/>
                    <a:pt x="28" y="46"/>
                  </a:cubicBezTo>
                  <a:cubicBezTo>
                    <a:pt x="26" y="45"/>
                    <a:pt x="23" y="43"/>
                    <a:pt x="21" y="43"/>
                  </a:cubicBezTo>
                  <a:cubicBezTo>
                    <a:pt x="20" y="43"/>
                    <a:pt x="19" y="44"/>
                    <a:pt x="19" y="44"/>
                  </a:cubicBezTo>
                  <a:cubicBezTo>
                    <a:pt x="17" y="45"/>
                    <a:pt x="18" y="47"/>
                    <a:pt x="19" y="48"/>
                  </a:cubicBezTo>
                  <a:cubicBezTo>
                    <a:pt x="20" y="49"/>
                    <a:pt x="21" y="49"/>
                    <a:pt x="23" y="49"/>
                  </a:cubicBezTo>
                  <a:cubicBezTo>
                    <a:pt x="24" y="49"/>
                    <a:pt x="25" y="49"/>
                    <a:pt x="26" y="49"/>
                  </a:cubicBezTo>
                  <a:cubicBezTo>
                    <a:pt x="27" y="49"/>
                    <a:pt x="27" y="49"/>
                    <a:pt x="28" y="49"/>
                  </a:cubicBezTo>
                  <a:cubicBezTo>
                    <a:pt x="28" y="49"/>
                    <a:pt x="28" y="49"/>
                    <a:pt x="28" y="49"/>
                  </a:cubicBezTo>
                  <a:cubicBezTo>
                    <a:pt x="35" y="54"/>
                    <a:pt x="40" y="60"/>
                    <a:pt x="45" y="67"/>
                  </a:cubicBezTo>
                  <a:cubicBezTo>
                    <a:pt x="51" y="74"/>
                    <a:pt x="54" y="83"/>
                    <a:pt x="56" y="93"/>
                  </a:cubicBezTo>
                  <a:cubicBezTo>
                    <a:pt x="57" y="93"/>
                    <a:pt x="57" y="93"/>
                    <a:pt x="57" y="93"/>
                  </a:cubicBezTo>
                  <a:cubicBezTo>
                    <a:pt x="56" y="93"/>
                    <a:pt x="56" y="94"/>
                    <a:pt x="55" y="94"/>
                  </a:cubicBezTo>
                  <a:moveTo>
                    <a:pt x="35" y="0"/>
                  </a:moveTo>
                  <a:cubicBezTo>
                    <a:pt x="25" y="0"/>
                    <a:pt x="15" y="5"/>
                    <a:pt x="9" y="12"/>
                  </a:cubicBezTo>
                  <a:cubicBezTo>
                    <a:pt x="1" y="22"/>
                    <a:pt x="0" y="36"/>
                    <a:pt x="4" y="48"/>
                  </a:cubicBezTo>
                  <a:cubicBezTo>
                    <a:pt x="8" y="57"/>
                    <a:pt x="15" y="65"/>
                    <a:pt x="23" y="70"/>
                  </a:cubicBezTo>
                  <a:cubicBezTo>
                    <a:pt x="29" y="73"/>
                    <a:pt x="35" y="76"/>
                    <a:pt x="41" y="79"/>
                  </a:cubicBezTo>
                  <a:cubicBezTo>
                    <a:pt x="47" y="83"/>
                    <a:pt x="50" y="88"/>
                    <a:pt x="53" y="95"/>
                  </a:cubicBezTo>
                  <a:cubicBezTo>
                    <a:pt x="53" y="95"/>
                    <a:pt x="53" y="95"/>
                    <a:pt x="53" y="96"/>
                  </a:cubicBezTo>
                  <a:cubicBezTo>
                    <a:pt x="55" y="101"/>
                    <a:pt x="59" y="108"/>
                    <a:pt x="65" y="108"/>
                  </a:cubicBezTo>
                  <a:cubicBezTo>
                    <a:pt x="66" y="108"/>
                    <a:pt x="67" y="108"/>
                    <a:pt x="68" y="108"/>
                  </a:cubicBezTo>
                  <a:cubicBezTo>
                    <a:pt x="76" y="104"/>
                    <a:pt x="71" y="94"/>
                    <a:pt x="69" y="89"/>
                  </a:cubicBezTo>
                  <a:cubicBezTo>
                    <a:pt x="68" y="88"/>
                    <a:pt x="68" y="88"/>
                    <a:pt x="68" y="88"/>
                  </a:cubicBezTo>
                  <a:cubicBezTo>
                    <a:pt x="65" y="79"/>
                    <a:pt x="62" y="69"/>
                    <a:pt x="64" y="59"/>
                  </a:cubicBezTo>
                  <a:cubicBezTo>
                    <a:pt x="65" y="51"/>
                    <a:pt x="67" y="44"/>
                    <a:pt x="66" y="35"/>
                  </a:cubicBezTo>
                  <a:cubicBezTo>
                    <a:pt x="65" y="22"/>
                    <a:pt x="57" y="6"/>
                    <a:pt x="43" y="1"/>
                  </a:cubicBezTo>
                  <a:cubicBezTo>
                    <a:pt x="40" y="0"/>
                    <a:pt x="37" y="0"/>
                    <a:pt x="35"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761" name="Google Shape;761;p27"/>
            <p:cNvSpPr/>
            <p:nvPr/>
          </p:nvSpPr>
          <p:spPr>
            <a:xfrm>
              <a:off x="11358232" y="1328905"/>
              <a:ext cx="631825" cy="933450"/>
            </a:xfrm>
            <a:custGeom>
              <a:rect b="b" l="l" r="r" t="t"/>
              <a:pathLst>
                <a:path extrusionOk="0" h="220" w="149">
                  <a:moveTo>
                    <a:pt x="21" y="216"/>
                  </a:moveTo>
                  <a:cubicBezTo>
                    <a:pt x="20" y="216"/>
                    <a:pt x="19" y="216"/>
                    <a:pt x="18" y="216"/>
                  </a:cubicBezTo>
                  <a:cubicBezTo>
                    <a:pt x="12" y="214"/>
                    <a:pt x="10" y="210"/>
                    <a:pt x="10" y="204"/>
                  </a:cubicBezTo>
                  <a:cubicBezTo>
                    <a:pt x="16" y="208"/>
                    <a:pt x="23" y="208"/>
                    <a:pt x="29" y="212"/>
                  </a:cubicBezTo>
                  <a:cubicBezTo>
                    <a:pt x="29" y="212"/>
                    <a:pt x="29" y="212"/>
                    <a:pt x="29" y="212"/>
                  </a:cubicBezTo>
                  <a:cubicBezTo>
                    <a:pt x="27" y="215"/>
                    <a:pt x="24" y="216"/>
                    <a:pt x="21" y="216"/>
                  </a:cubicBezTo>
                  <a:moveTo>
                    <a:pt x="10" y="200"/>
                  </a:moveTo>
                  <a:cubicBezTo>
                    <a:pt x="10" y="198"/>
                    <a:pt x="11" y="196"/>
                    <a:pt x="11" y="194"/>
                  </a:cubicBezTo>
                  <a:cubicBezTo>
                    <a:pt x="19" y="197"/>
                    <a:pt x="26" y="201"/>
                    <a:pt x="34" y="204"/>
                  </a:cubicBezTo>
                  <a:cubicBezTo>
                    <a:pt x="35" y="204"/>
                    <a:pt x="35" y="204"/>
                    <a:pt x="35" y="204"/>
                  </a:cubicBezTo>
                  <a:cubicBezTo>
                    <a:pt x="34" y="206"/>
                    <a:pt x="33" y="208"/>
                    <a:pt x="31" y="210"/>
                  </a:cubicBezTo>
                  <a:cubicBezTo>
                    <a:pt x="31" y="209"/>
                    <a:pt x="31" y="209"/>
                    <a:pt x="31" y="209"/>
                  </a:cubicBezTo>
                  <a:cubicBezTo>
                    <a:pt x="25" y="204"/>
                    <a:pt x="17" y="205"/>
                    <a:pt x="11" y="201"/>
                  </a:cubicBezTo>
                  <a:cubicBezTo>
                    <a:pt x="11" y="200"/>
                    <a:pt x="10" y="200"/>
                    <a:pt x="10" y="200"/>
                  </a:cubicBezTo>
                  <a:cubicBezTo>
                    <a:pt x="10" y="200"/>
                    <a:pt x="10" y="200"/>
                    <a:pt x="10" y="200"/>
                  </a:cubicBezTo>
                  <a:moveTo>
                    <a:pt x="36" y="201"/>
                  </a:moveTo>
                  <a:cubicBezTo>
                    <a:pt x="36" y="201"/>
                    <a:pt x="36" y="200"/>
                    <a:pt x="35" y="200"/>
                  </a:cubicBezTo>
                  <a:cubicBezTo>
                    <a:pt x="27" y="197"/>
                    <a:pt x="20" y="193"/>
                    <a:pt x="12" y="190"/>
                  </a:cubicBezTo>
                  <a:cubicBezTo>
                    <a:pt x="13" y="187"/>
                    <a:pt x="14" y="185"/>
                    <a:pt x="15" y="183"/>
                  </a:cubicBezTo>
                  <a:cubicBezTo>
                    <a:pt x="23" y="187"/>
                    <a:pt x="31" y="189"/>
                    <a:pt x="39" y="193"/>
                  </a:cubicBezTo>
                  <a:cubicBezTo>
                    <a:pt x="39" y="195"/>
                    <a:pt x="37" y="198"/>
                    <a:pt x="36" y="201"/>
                  </a:cubicBezTo>
                  <a:moveTo>
                    <a:pt x="91" y="99"/>
                  </a:moveTo>
                  <a:cubicBezTo>
                    <a:pt x="91" y="99"/>
                    <a:pt x="91" y="99"/>
                    <a:pt x="90" y="99"/>
                  </a:cubicBezTo>
                  <a:cubicBezTo>
                    <a:pt x="91" y="99"/>
                    <a:pt x="91" y="99"/>
                    <a:pt x="91" y="99"/>
                  </a:cubicBezTo>
                  <a:cubicBezTo>
                    <a:pt x="91" y="98"/>
                    <a:pt x="92" y="98"/>
                    <a:pt x="92" y="98"/>
                  </a:cubicBezTo>
                  <a:cubicBezTo>
                    <a:pt x="92" y="98"/>
                    <a:pt x="93" y="98"/>
                    <a:pt x="92" y="99"/>
                  </a:cubicBezTo>
                  <a:cubicBezTo>
                    <a:pt x="92" y="99"/>
                    <a:pt x="92" y="99"/>
                    <a:pt x="91" y="99"/>
                  </a:cubicBezTo>
                  <a:moveTo>
                    <a:pt x="88" y="88"/>
                  </a:moveTo>
                  <a:cubicBezTo>
                    <a:pt x="88" y="88"/>
                    <a:pt x="88" y="88"/>
                    <a:pt x="88" y="88"/>
                  </a:cubicBezTo>
                  <a:cubicBezTo>
                    <a:pt x="90" y="86"/>
                    <a:pt x="93" y="84"/>
                    <a:pt x="96" y="83"/>
                  </a:cubicBezTo>
                  <a:cubicBezTo>
                    <a:pt x="97" y="83"/>
                    <a:pt x="97" y="83"/>
                    <a:pt x="97" y="83"/>
                  </a:cubicBezTo>
                  <a:cubicBezTo>
                    <a:pt x="99" y="83"/>
                    <a:pt x="96" y="85"/>
                    <a:pt x="96" y="86"/>
                  </a:cubicBezTo>
                  <a:cubicBezTo>
                    <a:pt x="94" y="88"/>
                    <a:pt x="91" y="88"/>
                    <a:pt x="88" y="88"/>
                  </a:cubicBezTo>
                  <a:moveTo>
                    <a:pt x="51" y="79"/>
                  </a:moveTo>
                  <a:cubicBezTo>
                    <a:pt x="54" y="79"/>
                    <a:pt x="57" y="77"/>
                    <a:pt x="59" y="75"/>
                  </a:cubicBezTo>
                  <a:cubicBezTo>
                    <a:pt x="61" y="78"/>
                    <a:pt x="62" y="80"/>
                    <a:pt x="64" y="82"/>
                  </a:cubicBezTo>
                  <a:cubicBezTo>
                    <a:pt x="66" y="83"/>
                    <a:pt x="68" y="83"/>
                    <a:pt x="70" y="83"/>
                  </a:cubicBezTo>
                  <a:cubicBezTo>
                    <a:pt x="72" y="83"/>
                    <a:pt x="73" y="83"/>
                    <a:pt x="75" y="83"/>
                  </a:cubicBezTo>
                  <a:cubicBezTo>
                    <a:pt x="76" y="86"/>
                    <a:pt x="78" y="89"/>
                    <a:pt x="82" y="90"/>
                  </a:cubicBezTo>
                  <a:cubicBezTo>
                    <a:pt x="82" y="91"/>
                    <a:pt x="81" y="92"/>
                    <a:pt x="81" y="93"/>
                  </a:cubicBezTo>
                  <a:cubicBezTo>
                    <a:pt x="81" y="94"/>
                    <a:pt x="81" y="96"/>
                    <a:pt x="82" y="98"/>
                  </a:cubicBezTo>
                  <a:cubicBezTo>
                    <a:pt x="79" y="100"/>
                    <a:pt x="76" y="103"/>
                    <a:pt x="74" y="107"/>
                  </a:cubicBezTo>
                  <a:cubicBezTo>
                    <a:pt x="69" y="115"/>
                    <a:pt x="64" y="123"/>
                    <a:pt x="61" y="132"/>
                  </a:cubicBezTo>
                  <a:cubicBezTo>
                    <a:pt x="53" y="150"/>
                    <a:pt x="43" y="168"/>
                    <a:pt x="35" y="187"/>
                  </a:cubicBezTo>
                  <a:cubicBezTo>
                    <a:pt x="31" y="186"/>
                    <a:pt x="28" y="184"/>
                    <a:pt x="24" y="183"/>
                  </a:cubicBezTo>
                  <a:cubicBezTo>
                    <a:pt x="34" y="168"/>
                    <a:pt x="41" y="152"/>
                    <a:pt x="45" y="135"/>
                  </a:cubicBezTo>
                  <a:cubicBezTo>
                    <a:pt x="49" y="118"/>
                    <a:pt x="52" y="100"/>
                    <a:pt x="50" y="83"/>
                  </a:cubicBezTo>
                  <a:cubicBezTo>
                    <a:pt x="50" y="82"/>
                    <a:pt x="50" y="80"/>
                    <a:pt x="49" y="79"/>
                  </a:cubicBezTo>
                  <a:cubicBezTo>
                    <a:pt x="50" y="79"/>
                    <a:pt x="50" y="79"/>
                    <a:pt x="51" y="79"/>
                  </a:cubicBezTo>
                  <a:moveTo>
                    <a:pt x="78" y="76"/>
                  </a:moveTo>
                  <a:cubicBezTo>
                    <a:pt x="78" y="76"/>
                    <a:pt x="78" y="75"/>
                    <a:pt x="78" y="75"/>
                  </a:cubicBezTo>
                  <a:cubicBezTo>
                    <a:pt x="79" y="73"/>
                    <a:pt x="80" y="71"/>
                    <a:pt x="82" y="69"/>
                  </a:cubicBezTo>
                  <a:cubicBezTo>
                    <a:pt x="82" y="68"/>
                    <a:pt x="83" y="68"/>
                    <a:pt x="83" y="68"/>
                  </a:cubicBezTo>
                  <a:cubicBezTo>
                    <a:pt x="84" y="68"/>
                    <a:pt x="84" y="71"/>
                    <a:pt x="83" y="72"/>
                  </a:cubicBezTo>
                  <a:cubicBezTo>
                    <a:pt x="82" y="73"/>
                    <a:pt x="81" y="74"/>
                    <a:pt x="79" y="75"/>
                  </a:cubicBezTo>
                  <a:cubicBezTo>
                    <a:pt x="79" y="76"/>
                    <a:pt x="78" y="76"/>
                    <a:pt x="78" y="76"/>
                  </a:cubicBezTo>
                  <a:moveTo>
                    <a:pt x="45" y="73"/>
                  </a:moveTo>
                  <a:cubicBezTo>
                    <a:pt x="44" y="72"/>
                    <a:pt x="44" y="72"/>
                    <a:pt x="44" y="72"/>
                  </a:cubicBezTo>
                  <a:cubicBezTo>
                    <a:pt x="42" y="71"/>
                    <a:pt x="41" y="69"/>
                    <a:pt x="40" y="68"/>
                  </a:cubicBezTo>
                  <a:cubicBezTo>
                    <a:pt x="40" y="68"/>
                    <a:pt x="39" y="67"/>
                    <a:pt x="39" y="67"/>
                  </a:cubicBezTo>
                  <a:cubicBezTo>
                    <a:pt x="38" y="65"/>
                    <a:pt x="38" y="64"/>
                    <a:pt x="40" y="62"/>
                  </a:cubicBezTo>
                  <a:cubicBezTo>
                    <a:pt x="43" y="64"/>
                    <a:pt x="44" y="68"/>
                    <a:pt x="45" y="73"/>
                  </a:cubicBezTo>
                  <a:moveTo>
                    <a:pt x="60" y="68"/>
                  </a:moveTo>
                  <a:cubicBezTo>
                    <a:pt x="60" y="67"/>
                    <a:pt x="59" y="66"/>
                    <a:pt x="59" y="65"/>
                  </a:cubicBezTo>
                  <a:cubicBezTo>
                    <a:pt x="59" y="65"/>
                    <a:pt x="59" y="64"/>
                    <a:pt x="59" y="63"/>
                  </a:cubicBezTo>
                  <a:cubicBezTo>
                    <a:pt x="58" y="62"/>
                    <a:pt x="59" y="61"/>
                    <a:pt x="61" y="61"/>
                  </a:cubicBezTo>
                  <a:cubicBezTo>
                    <a:pt x="61" y="61"/>
                    <a:pt x="61" y="61"/>
                    <a:pt x="61" y="61"/>
                  </a:cubicBezTo>
                  <a:cubicBezTo>
                    <a:pt x="62" y="62"/>
                    <a:pt x="61" y="64"/>
                    <a:pt x="61" y="65"/>
                  </a:cubicBezTo>
                  <a:cubicBezTo>
                    <a:pt x="61" y="66"/>
                    <a:pt x="61" y="67"/>
                    <a:pt x="60" y="68"/>
                  </a:cubicBezTo>
                  <a:moveTo>
                    <a:pt x="21" y="182"/>
                  </a:moveTo>
                  <a:cubicBezTo>
                    <a:pt x="19" y="181"/>
                    <a:pt x="18" y="181"/>
                    <a:pt x="17" y="180"/>
                  </a:cubicBezTo>
                  <a:cubicBezTo>
                    <a:pt x="23" y="165"/>
                    <a:pt x="26" y="150"/>
                    <a:pt x="22" y="134"/>
                  </a:cubicBezTo>
                  <a:cubicBezTo>
                    <a:pt x="18" y="117"/>
                    <a:pt x="10" y="100"/>
                    <a:pt x="9" y="82"/>
                  </a:cubicBezTo>
                  <a:cubicBezTo>
                    <a:pt x="8" y="54"/>
                    <a:pt x="24" y="25"/>
                    <a:pt x="48" y="11"/>
                  </a:cubicBezTo>
                  <a:cubicBezTo>
                    <a:pt x="58" y="6"/>
                    <a:pt x="68" y="4"/>
                    <a:pt x="78" y="4"/>
                  </a:cubicBezTo>
                  <a:cubicBezTo>
                    <a:pt x="96" y="4"/>
                    <a:pt x="115" y="12"/>
                    <a:pt x="127" y="27"/>
                  </a:cubicBezTo>
                  <a:cubicBezTo>
                    <a:pt x="149" y="53"/>
                    <a:pt x="133" y="94"/>
                    <a:pt x="113" y="117"/>
                  </a:cubicBezTo>
                  <a:cubicBezTo>
                    <a:pt x="101" y="130"/>
                    <a:pt x="84" y="137"/>
                    <a:pt x="71" y="148"/>
                  </a:cubicBezTo>
                  <a:cubicBezTo>
                    <a:pt x="58" y="158"/>
                    <a:pt x="50" y="173"/>
                    <a:pt x="42" y="187"/>
                  </a:cubicBezTo>
                  <a:cubicBezTo>
                    <a:pt x="42" y="188"/>
                    <a:pt x="41" y="188"/>
                    <a:pt x="41" y="189"/>
                  </a:cubicBezTo>
                  <a:cubicBezTo>
                    <a:pt x="41" y="189"/>
                    <a:pt x="41" y="189"/>
                    <a:pt x="41" y="189"/>
                  </a:cubicBezTo>
                  <a:cubicBezTo>
                    <a:pt x="40" y="189"/>
                    <a:pt x="39" y="188"/>
                    <a:pt x="39" y="188"/>
                  </a:cubicBezTo>
                  <a:cubicBezTo>
                    <a:pt x="46" y="171"/>
                    <a:pt x="54" y="154"/>
                    <a:pt x="62" y="138"/>
                  </a:cubicBezTo>
                  <a:cubicBezTo>
                    <a:pt x="66" y="129"/>
                    <a:pt x="70" y="121"/>
                    <a:pt x="75" y="113"/>
                  </a:cubicBezTo>
                  <a:cubicBezTo>
                    <a:pt x="78" y="108"/>
                    <a:pt x="81" y="103"/>
                    <a:pt x="85" y="101"/>
                  </a:cubicBezTo>
                  <a:cubicBezTo>
                    <a:pt x="87" y="102"/>
                    <a:pt x="90" y="103"/>
                    <a:pt x="92" y="103"/>
                  </a:cubicBezTo>
                  <a:cubicBezTo>
                    <a:pt x="93" y="103"/>
                    <a:pt x="95" y="102"/>
                    <a:pt x="96" y="101"/>
                  </a:cubicBezTo>
                  <a:cubicBezTo>
                    <a:pt x="97" y="99"/>
                    <a:pt x="98" y="96"/>
                    <a:pt x="95" y="95"/>
                  </a:cubicBezTo>
                  <a:cubicBezTo>
                    <a:pt x="94" y="94"/>
                    <a:pt x="94" y="94"/>
                    <a:pt x="93" y="94"/>
                  </a:cubicBezTo>
                  <a:cubicBezTo>
                    <a:pt x="90" y="94"/>
                    <a:pt x="88" y="95"/>
                    <a:pt x="86" y="96"/>
                  </a:cubicBezTo>
                  <a:cubicBezTo>
                    <a:pt x="85" y="95"/>
                    <a:pt x="85" y="93"/>
                    <a:pt x="85" y="92"/>
                  </a:cubicBezTo>
                  <a:cubicBezTo>
                    <a:pt x="86" y="92"/>
                    <a:pt x="87" y="92"/>
                    <a:pt x="88" y="92"/>
                  </a:cubicBezTo>
                  <a:cubicBezTo>
                    <a:pt x="92" y="92"/>
                    <a:pt x="96" y="90"/>
                    <a:pt x="99" y="88"/>
                  </a:cubicBezTo>
                  <a:cubicBezTo>
                    <a:pt x="101" y="86"/>
                    <a:pt x="104" y="82"/>
                    <a:pt x="102" y="80"/>
                  </a:cubicBezTo>
                  <a:cubicBezTo>
                    <a:pt x="100" y="79"/>
                    <a:pt x="99" y="78"/>
                    <a:pt x="98" y="78"/>
                  </a:cubicBezTo>
                  <a:cubicBezTo>
                    <a:pt x="93" y="78"/>
                    <a:pt x="87" y="83"/>
                    <a:pt x="84" y="87"/>
                  </a:cubicBezTo>
                  <a:cubicBezTo>
                    <a:pt x="81" y="86"/>
                    <a:pt x="79" y="84"/>
                    <a:pt x="78" y="81"/>
                  </a:cubicBezTo>
                  <a:cubicBezTo>
                    <a:pt x="82" y="79"/>
                    <a:pt x="86" y="75"/>
                    <a:pt x="88" y="71"/>
                  </a:cubicBezTo>
                  <a:cubicBezTo>
                    <a:pt x="88" y="69"/>
                    <a:pt x="89" y="65"/>
                    <a:pt x="86" y="64"/>
                  </a:cubicBezTo>
                  <a:cubicBezTo>
                    <a:pt x="85" y="64"/>
                    <a:pt x="84" y="64"/>
                    <a:pt x="84" y="64"/>
                  </a:cubicBezTo>
                  <a:cubicBezTo>
                    <a:pt x="82" y="64"/>
                    <a:pt x="80" y="66"/>
                    <a:pt x="78" y="68"/>
                  </a:cubicBezTo>
                  <a:cubicBezTo>
                    <a:pt x="75" y="71"/>
                    <a:pt x="74" y="75"/>
                    <a:pt x="74" y="79"/>
                  </a:cubicBezTo>
                  <a:cubicBezTo>
                    <a:pt x="74" y="79"/>
                    <a:pt x="73" y="79"/>
                    <a:pt x="73" y="80"/>
                  </a:cubicBezTo>
                  <a:cubicBezTo>
                    <a:pt x="72" y="80"/>
                    <a:pt x="71" y="80"/>
                    <a:pt x="71" y="80"/>
                  </a:cubicBezTo>
                  <a:cubicBezTo>
                    <a:pt x="67" y="80"/>
                    <a:pt x="64" y="76"/>
                    <a:pt x="62" y="72"/>
                  </a:cubicBezTo>
                  <a:cubicBezTo>
                    <a:pt x="63" y="71"/>
                    <a:pt x="64" y="69"/>
                    <a:pt x="64" y="67"/>
                  </a:cubicBezTo>
                  <a:cubicBezTo>
                    <a:pt x="65" y="64"/>
                    <a:pt x="66" y="60"/>
                    <a:pt x="64" y="57"/>
                  </a:cubicBezTo>
                  <a:cubicBezTo>
                    <a:pt x="63" y="56"/>
                    <a:pt x="62" y="55"/>
                    <a:pt x="60" y="55"/>
                  </a:cubicBezTo>
                  <a:cubicBezTo>
                    <a:pt x="59" y="55"/>
                    <a:pt x="57" y="56"/>
                    <a:pt x="56" y="57"/>
                  </a:cubicBezTo>
                  <a:cubicBezTo>
                    <a:pt x="54" y="61"/>
                    <a:pt x="55" y="65"/>
                    <a:pt x="56" y="68"/>
                  </a:cubicBezTo>
                  <a:cubicBezTo>
                    <a:pt x="56" y="69"/>
                    <a:pt x="57" y="71"/>
                    <a:pt x="58" y="72"/>
                  </a:cubicBezTo>
                  <a:cubicBezTo>
                    <a:pt x="58" y="72"/>
                    <a:pt x="58" y="72"/>
                    <a:pt x="58" y="72"/>
                  </a:cubicBezTo>
                  <a:cubicBezTo>
                    <a:pt x="56" y="74"/>
                    <a:pt x="53" y="75"/>
                    <a:pt x="51" y="75"/>
                  </a:cubicBezTo>
                  <a:cubicBezTo>
                    <a:pt x="51" y="75"/>
                    <a:pt x="50" y="75"/>
                    <a:pt x="49" y="74"/>
                  </a:cubicBezTo>
                  <a:cubicBezTo>
                    <a:pt x="48" y="67"/>
                    <a:pt x="46" y="59"/>
                    <a:pt x="40" y="58"/>
                  </a:cubicBezTo>
                  <a:cubicBezTo>
                    <a:pt x="40" y="58"/>
                    <a:pt x="39" y="58"/>
                    <a:pt x="39" y="58"/>
                  </a:cubicBezTo>
                  <a:cubicBezTo>
                    <a:pt x="36" y="58"/>
                    <a:pt x="34" y="61"/>
                    <a:pt x="34" y="64"/>
                  </a:cubicBezTo>
                  <a:cubicBezTo>
                    <a:pt x="34" y="69"/>
                    <a:pt x="39" y="73"/>
                    <a:pt x="43" y="76"/>
                  </a:cubicBezTo>
                  <a:cubicBezTo>
                    <a:pt x="43" y="76"/>
                    <a:pt x="44" y="77"/>
                    <a:pt x="45" y="77"/>
                  </a:cubicBezTo>
                  <a:cubicBezTo>
                    <a:pt x="46" y="78"/>
                    <a:pt x="46" y="79"/>
                    <a:pt x="46" y="80"/>
                  </a:cubicBezTo>
                  <a:cubicBezTo>
                    <a:pt x="48" y="96"/>
                    <a:pt x="46" y="112"/>
                    <a:pt x="43" y="128"/>
                  </a:cubicBezTo>
                  <a:cubicBezTo>
                    <a:pt x="39" y="147"/>
                    <a:pt x="32" y="165"/>
                    <a:pt x="21" y="181"/>
                  </a:cubicBezTo>
                  <a:cubicBezTo>
                    <a:pt x="21" y="182"/>
                    <a:pt x="21" y="182"/>
                    <a:pt x="21" y="182"/>
                  </a:cubicBezTo>
                  <a:moveTo>
                    <a:pt x="77" y="0"/>
                  </a:moveTo>
                  <a:cubicBezTo>
                    <a:pt x="76" y="0"/>
                    <a:pt x="75" y="0"/>
                    <a:pt x="74" y="0"/>
                  </a:cubicBezTo>
                  <a:cubicBezTo>
                    <a:pt x="48" y="1"/>
                    <a:pt x="26" y="19"/>
                    <a:pt x="15" y="42"/>
                  </a:cubicBezTo>
                  <a:cubicBezTo>
                    <a:pt x="5" y="60"/>
                    <a:pt x="3" y="81"/>
                    <a:pt x="8" y="101"/>
                  </a:cubicBezTo>
                  <a:cubicBezTo>
                    <a:pt x="12" y="113"/>
                    <a:pt x="17" y="126"/>
                    <a:pt x="19" y="139"/>
                  </a:cubicBezTo>
                  <a:cubicBezTo>
                    <a:pt x="22" y="153"/>
                    <a:pt x="19" y="166"/>
                    <a:pt x="13" y="179"/>
                  </a:cubicBezTo>
                  <a:cubicBezTo>
                    <a:pt x="13" y="179"/>
                    <a:pt x="13" y="179"/>
                    <a:pt x="13" y="179"/>
                  </a:cubicBezTo>
                  <a:cubicBezTo>
                    <a:pt x="13" y="179"/>
                    <a:pt x="12" y="179"/>
                    <a:pt x="12" y="180"/>
                  </a:cubicBezTo>
                  <a:cubicBezTo>
                    <a:pt x="7" y="192"/>
                    <a:pt x="0" y="212"/>
                    <a:pt x="15" y="219"/>
                  </a:cubicBezTo>
                  <a:cubicBezTo>
                    <a:pt x="17" y="220"/>
                    <a:pt x="19" y="220"/>
                    <a:pt x="21" y="220"/>
                  </a:cubicBezTo>
                  <a:cubicBezTo>
                    <a:pt x="33" y="220"/>
                    <a:pt x="39" y="203"/>
                    <a:pt x="43" y="193"/>
                  </a:cubicBezTo>
                  <a:cubicBezTo>
                    <a:pt x="44" y="193"/>
                    <a:pt x="44" y="192"/>
                    <a:pt x="44" y="192"/>
                  </a:cubicBezTo>
                  <a:cubicBezTo>
                    <a:pt x="54" y="174"/>
                    <a:pt x="63" y="157"/>
                    <a:pt x="80" y="146"/>
                  </a:cubicBezTo>
                  <a:cubicBezTo>
                    <a:pt x="94" y="136"/>
                    <a:pt x="108" y="129"/>
                    <a:pt x="119" y="116"/>
                  </a:cubicBezTo>
                  <a:cubicBezTo>
                    <a:pt x="137" y="95"/>
                    <a:pt x="149" y="61"/>
                    <a:pt x="136" y="34"/>
                  </a:cubicBezTo>
                  <a:cubicBezTo>
                    <a:pt x="126" y="12"/>
                    <a:pt x="100" y="0"/>
                    <a:pt x="77"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grpSp>
          <p:nvGrpSpPr>
            <p:cNvPr id="762" name="Google Shape;762;p27"/>
            <p:cNvGrpSpPr/>
            <p:nvPr/>
          </p:nvGrpSpPr>
          <p:grpSpPr>
            <a:xfrm>
              <a:off x="355268" y="3054277"/>
              <a:ext cx="984250" cy="1238250"/>
              <a:chOff x="312737" y="5584826"/>
              <a:chExt cx="984250" cy="1238250"/>
            </a:xfrm>
          </p:grpSpPr>
          <p:sp>
            <p:nvSpPr>
              <p:cNvPr id="763" name="Google Shape;763;p27"/>
              <p:cNvSpPr/>
              <p:nvPr/>
            </p:nvSpPr>
            <p:spPr>
              <a:xfrm>
                <a:off x="312737" y="5584826"/>
                <a:ext cx="984250" cy="1238250"/>
              </a:xfrm>
              <a:custGeom>
                <a:rect b="b" l="l" r="r" t="t"/>
                <a:pathLst>
                  <a:path extrusionOk="0" h="292" w="232">
                    <a:moveTo>
                      <a:pt x="11" y="270"/>
                    </a:moveTo>
                    <a:cubicBezTo>
                      <a:pt x="10" y="269"/>
                      <a:pt x="10" y="269"/>
                      <a:pt x="10" y="269"/>
                    </a:cubicBezTo>
                    <a:cubicBezTo>
                      <a:pt x="9" y="268"/>
                      <a:pt x="9" y="268"/>
                      <a:pt x="10" y="267"/>
                    </a:cubicBezTo>
                    <a:cubicBezTo>
                      <a:pt x="11" y="267"/>
                      <a:pt x="11" y="267"/>
                      <a:pt x="11" y="267"/>
                    </a:cubicBezTo>
                    <a:cubicBezTo>
                      <a:pt x="11" y="268"/>
                      <a:pt x="11" y="269"/>
                      <a:pt x="11" y="270"/>
                    </a:cubicBezTo>
                    <a:moveTo>
                      <a:pt x="11" y="255"/>
                    </a:moveTo>
                    <a:cubicBezTo>
                      <a:pt x="10" y="254"/>
                      <a:pt x="10" y="254"/>
                      <a:pt x="10" y="254"/>
                    </a:cubicBezTo>
                    <a:cubicBezTo>
                      <a:pt x="10" y="253"/>
                      <a:pt x="10" y="253"/>
                      <a:pt x="10" y="253"/>
                    </a:cubicBezTo>
                    <a:cubicBezTo>
                      <a:pt x="10" y="253"/>
                      <a:pt x="10" y="253"/>
                      <a:pt x="10" y="253"/>
                    </a:cubicBezTo>
                    <a:cubicBezTo>
                      <a:pt x="10" y="253"/>
                      <a:pt x="11" y="252"/>
                      <a:pt x="11" y="252"/>
                    </a:cubicBezTo>
                    <a:cubicBezTo>
                      <a:pt x="11" y="253"/>
                      <a:pt x="11" y="254"/>
                      <a:pt x="11" y="255"/>
                    </a:cubicBezTo>
                    <a:moveTo>
                      <a:pt x="11" y="240"/>
                    </a:moveTo>
                    <a:cubicBezTo>
                      <a:pt x="11" y="240"/>
                      <a:pt x="10" y="239"/>
                      <a:pt x="10" y="239"/>
                    </a:cubicBezTo>
                    <a:cubicBezTo>
                      <a:pt x="9" y="239"/>
                      <a:pt x="9" y="239"/>
                      <a:pt x="8" y="238"/>
                    </a:cubicBezTo>
                    <a:cubicBezTo>
                      <a:pt x="8" y="238"/>
                      <a:pt x="8" y="238"/>
                      <a:pt x="8" y="238"/>
                    </a:cubicBezTo>
                    <a:cubicBezTo>
                      <a:pt x="9" y="237"/>
                      <a:pt x="9" y="237"/>
                      <a:pt x="9" y="237"/>
                    </a:cubicBezTo>
                    <a:cubicBezTo>
                      <a:pt x="10" y="237"/>
                      <a:pt x="10" y="237"/>
                      <a:pt x="11" y="237"/>
                    </a:cubicBezTo>
                    <a:cubicBezTo>
                      <a:pt x="11" y="238"/>
                      <a:pt x="11" y="239"/>
                      <a:pt x="11" y="240"/>
                    </a:cubicBezTo>
                    <a:moveTo>
                      <a:pt x="11" y="224"/>
                    </a:moveTo>
                    <a:cubicBezTo>
                      <a:pt x="9" y="224"/>
                      <a:pt x="7" y="223"/>
                      <a:pt x="8" y="221"/>
                    </a:cubicBezTo>
                    <a:cubicBezTo>
                      <a:pt x="9" y="220"/>
                      <a:pt x="10" y="219"/>
                      <a:pt x="11" y="219"/>
                    </a:cubicBezTo>
                    <a:cubicBezTo>
                      <a:pt x="11" y="219"/>
                      <a:pt x="11" y="219"/>
                      <a:pt x="11" y="219"/>
                    </a:cubicBezTo>
                    <a:cubicBezTo>
                      <a:pt x="11" y="221"/>
                      <a:pt x="11" y="223"/>
                      <a:pt x="11" y="224"/>
                    </a:cubicBezTo>
                    <a:moveTo>
                      <a:pt x="11" y="209"/>
                    </a:moveTo>
                    <a:cubicBezTo>
                      <a:pt x="11" y="209"/>
                      <a:pt x="10" y="208"/>
                      <a:pt x="10" y="208"/>
                    </a:cubicBezTo>
                    <a:cubicBezTo>
                      <a:pt x="9" y="208"/>
                      <a:pt x="9" y="208"/>
                      <a:pt x="9" y="208"/>
                    </a:cubicBezTo>
                    <a:cubicBezTo>
                      <a:pt x="9" y="207"/>
                      <a:pt x="9" y="207"/>
                      <a:pt x="9" y="207"/>
                    </a:cubicBezTo>
                    <a:cubicBezTo>
                      <a:pt x="9" y="207"/>
                      <a:pt x="9" y="207"/>
                      <a:pt x="9" y="207"/>
                    </a:cubicBezTo>
                    <a:cubicBezTo>
                      <a:pt x="9" y="207"/>
                      <a:pt x="9" y="207"/>
                      <a:pt x="9" y="207"/>
                    </a:cubicBezTo>
                    <a:cubicBezTo>
                      <a:pt x="9" y="207"/>
                      <a:pt x="9" y="207"/>
                      <a:pt x="9" y="207"/>
                    </a:cubicBezTo>
                    <a:cubicBezTo>
                      <a:pt x="9" y="207"/>
                      <a:pt x="9" y="206"/>
                      <a:pt x="10" y="206"/>
                    </a:cubicBezTo>
                    <a:cubicBezTo>
                      <a:pt x="10" y="206"/>
                      <a:pt x="11" y="206"/>
                      <a:pt x="11" y="206"/>
                    </a:cubicBezTo>
                    <a:cubicBezTo>
                      <a:pt x="11" y="207"/>
                      <a:pt x="11" y="208"/>
                      <a:pt x="11" y="209"/>
                    </a:cubicBezTo>
                    <a:moveTo>
                      <a:pt x="11" y="194"/>
                    </a:moveTo>
                    <a:cubicBezTo>
                      <a:pt x="9" y="193"/>
                      <a:pt x="6" y="192"/>
                      <a:pt x="9" y="191"/>
                    </a:cubicBezTo>
                    <a:cubicBezTo>
                      <a:pt x="10" y="191"/>
                      <a:pt x="10" y="191"/>
                      <a:pt x="11" y="191"/>
                    </a:cubicBezTo>
                    <a:cubicBezTo>
                      <a:pt x="11" y="191"/>
                      <a:pt x="11" y="191"/>
                      <a:pt x="11" y="191"/>
                    </a:cubicBezTo>
                    <a:cubicBezTo>
                      <a:pt x="11" y="192"/>
                      <a:pt x="11" y="193"/>
                      <a:pt x="11" y="194"/>
                    </a:cubicBezTo>
                    <a:moveTo>
                      <a:pt x="11" y="180"/>
                    </a:moveTo>
                    <a:cubicBezTo>
                      <a:pt x="9" y="179"/>
                      <a:pt x="7" y="178"/>
                      <a:pt x="9" y="177"/>
                    </a:cubicBezTo>
                    <a:cubicBezTo>
                      <a:pt x="9" y="177"/>
                      <a:pt x="10" y="177"/>
                      <a:pt x="10" y="177"/>
                    </a:cubicBezTo>
                    <a:cubicBezTo>
                      <a:pt x="10" y="177"/>
                      <a:pt x="11" y="177"/>
                      <a:pt x="11" y="177"/>
                    </a:cubicBezTo>
                    <a:cubicBezTo>
                      <a:pt x="11" y="178"/>
                      <a:pt x="11" y="179"/>
                      <a:pt x="11" y="180"/>
                    </a:cubicBezTo>
                    <a:moveTo>
                      <a:pt x="11" y="167"/>
                    </a:moveTo>
                    <a:cubicBezTo>
                      <a:pt x="10" y="166"/>
                      <a:pt x="8" y="165"/>
                      <a:pt x="10" y="164"/>
                    </a:cubicBezTo>
                    <a:cubicBezTo>
                      <a:pt x="10" y="164"/>
                      <a:pt x="10" y="164"/>
                      <a:pt x="11" y="164"/>
                    </a:cubicBezTo>
                    <a:cubicBezTo>
                      <a:pt x="11" y="164"/>
                      <a:pt x="11" y="164"/>
                      <a:pt x="11" y="164"/>
                    </a:cubicBezTo>
                    <a:cubicBezTo>
                      <a:pt x="11" y="165"/>
                      <a:pt x="11" y="166"/>
                      <a:pt x="11" y="167"/>
                    </a:cubicBezTo>
                    <a:moveTo>
                      <a:pt x="11" y="155"/>
                    </a:moveTo>
                    <a:cubicBezTo>
                      <a:pt x="10" y="154"/>
                      <a:pt x="9" y="153"/>
                      <a:pt x="9" y="153"/>
                    </a:cubicBezTo>
                    <a:cubicBezTo>
                      <a:pt x="9" y="152"/>
                      <a:pt x="10" y="152"/>
                      <a:pt x="11" y="152"/>
                    </a:cubicBezTo>
                    <a:cubicBezTo>
                      <a:pt x="11" y="153"/>
                      <a:pt x="11" y="154"/>
                      <a:pt x="11" y="155"/>
                    </a:cubicBezTo>
                    <a:moveTo>
                      <a:pt x="11" y="140"/>
                    </a:moveTo>
                    <a:cubicBezTo>
                      <a:pt x="11" y="140"/>
                      <a:pt x="10" y="140"/>
                      <a:pt x="9" y="140"/>
                    </a:cubicBezTo>
                    <a:cubicBezTo>
                      <a:pt x="8" y="139"/>
                      <a:pt x="8" y="139"/>
                      <a:pt x="10" y="138"/>
                    </a:cubicBezTo>
                    <a:cubicBezTo>
                      <a:pt x="10" y="138"/>
                      <a:pt x="11" y="138"/>
                      <a:pt x="11" y="138"/>
                    </a:cubicBezTo>
                    <a:cubicBezTo>
                      <a:pt x="11" y="138"/>
                      <a:pt x="11" y="139"/>
                      <a:pt x="11" y="140"/>
                    </a:cubicBezTo>
                    <a:moveTo>
                      <a:pt x="11" y="127"/>
                    </a:moveTo>
                    <a:cubicBezTo>
                      <a:pt x="11" y="127"/>
                      <a:pt x="10" y="127"/>
                      <a:pt x="9" y="127"/>
                    </a:cubicBezTo>
                    <a:cubicBezTo>
                      <a:pt x="9" y="126"/>
                      <a:pt x="9" y="126"/>
                      <a:pt x="8" y="126"/>
                    </a:cubicBezTo>
                    <a:cubicBezTo>
                      <a:pt x="8" y="125"/>
                      <a:pt x="8" y="125"/>
                      <a:pt x="8" y="125"/>
                    </a:cubicBezTo>
                    <a:cubicBezTo>
                      <a:pt x="8" y="125"/>
                      <a:pt x="10" y="124"/>
                      <a:pt x="11" y="124"/>
                    </a:cubicBezTo>
                    <a:cubicBezTo>
                      <a:pt x="11" y="124"/>
                      <a:pt x="11" y="124"/>
                      <a:pt x="11" y="124"/>
                    </a:cubicBezTo>
                    <a:cubicBezTo>
                      <a:pt x="11" y="125"/>
                      <a:pt x="11" y="126"/>
                      <a:pt x="11" y="127"/>
                    </a:cubicBezTo>
                    <a:moveTo>
                      <a:pt x="11" y="113"/>
                    </a:moveTo>
                    <a:cubicBezTo>
                      <a:pt x="10" y="112"/>
                      <a:pt x="10" y="112"/>
                      <a:pt x="9" y="112"/>
                    </a:cubicBezTo>
                    <a:cubicBezTo>
                      <a:pt x="8" y="111"/>
                      <a:pt x="8" y="111"/>
                      <a:pt x="8" y="111"/>
                    </a:cubicBezTo>
                    <a:cubicBezTo>
                      <a:pt x="7" y="110"/>
                      <a:pt x="7" y="110"/>
                      <a:pt x="7" y="110"/>
                    </a:cubicBezTo>
                    <a:cubicBezTo>
                      <a:pt x="8" y="110"/>
                      <a:pt x="9" y="110"/>
                      <a:pt x="10" y="110"/>
                    </a:cubicBezTo>
                    <a:cubicBezTo>
                      <a:pt x="10" y="110"/>
                      <a:pt x="11" y="110"/>
                      <a:pt x="11" y="110"/>
                    </a:cubicBezTo>
                    <a:cubicBezTo>
                      <a:pt x="11" y="111"/>
                      <a:pt x="11" y="112"/>
                      <a:pt x="11" y="113"/>
                    </a:cubicBezTo>
                    <a:moveTo>
                      <a:pt x="11" y="100"/>
                    </a:moveTo>
                    <a:cubicBezTo>
                      <a:pt x="9" y="100"/>
                      <a:pt x="6" y="98"/>
                      <a:pt x="9" y="96"/>
                    </a:cubicBezTo>
                    <a:cubicBezTo>
                      <a:pt x="10" y="96"/>
                      <a:pt x="10" y="96"/>
                      <a:pt x="11" y="95"/>
                    </a:cubicBezTo>
                    <a:cubicBezTo>
                      <a:pt x="11" y="97"/>
                      <a:pt x="11" y="99"/>
                      <a:pt x="11" y="100"/>
                    </a:cubicBezTo>
                    <a:moveTo>
                      <a:pt x="11" y="86"/>
                    </a:moveTo>
                    <a:cubicBezTo>
                      <a:pt x="10" y="85"/>
                      <a:pt x="9" y="84"/>
                      <a:pt x="11" y="83"/>
                    </a:cubicBezTo>
                    <a:cubicBezTo>
                      <a:pt x="11" y="84"/>
                      <a:pt x="11" y="85"/>
                      <a:pt x="11" y="86"/>
                    </a:cubicBezTo>
                    <a:moveTo>
                      <a:pt x="11" y="74"/>
                    </a:moveTo>
                    <a:cubicBezTo>
                      <a:pt x="10" y="74"/>
                      <a:pt x="9" y="74"/>
                      <a:pt x="8" y="73"/>
                    </a:cubicBezTo>
                    <a:cubicBezTo>
                      <a:pt x="8" y="72"/>
                      <a:pt x="8" y="72"/>
                      <a:pt x="8" y="72"/>
                    </a:cubicBezTo>
                    <a:cubicBezTo>
                      <a:pt x="8" y="71"/>
                      <a:pt x="8" y="71"/>
                      <a:pt x="9" y="71"/>
                    </a:cubicBezTo>
                    <a:cubicBezTo>
                      <a:pt x="9" y="70"/>
                      <a:pt x="10" y="69"/>
                      <a:pt x="11" y="69"/>
                    </a:cubicBezTo>
                    <a:cubicBezTo>
                      <a:pt x="11" y="71"/>
                      <a:pt x="11" y="73"/>
                      <a:pt x="11" y="74"/>
                    </a:cubicBezTo>
                    <a:moveTo>
                      <a:pt x="11" y="55"/>
                    </a:moveTo>
                    <a:cubicBezTo>
                      <a:pt x="10" y="55"/>
                      <a:pt x="10" y="54"/>
                      <a:pt x="9" y="54"/>
                    </a:cubicBezTo>
                    <a:cubicBezTo>
                      <a:pt x="7" y="53"/>
                      <a:pt x="7" y="52"/>
                      <a:pt x="9" y="51"/>
                    </a:cubicBezTo>
                    <a:cubicBezTo>
                      <a:pt x="9" y="51"/>
                      <a:pt x="10" y="50"/>
                      <a:pt x="11" y="50"/>
                    </a:cubicBezTo>
                    <a:cubicBezTo>
                      <a:pt x="11" y="52"/>
                      <a:pt x="11" y="53"/>
                      <a:pt x="11" y="55"/>
                    </a:cubicBezTo>
                    <a:moveTo>
                      <a:pt x="11" y="40"/>
                    </a:moveTo>
                    <a:cubicBezTo>
                      <a:pt x="9" y="38"/>
                      <a:pt x="6" y="35"/>
                      <a:pt x="10" y="33"/>
                    </a:cubicBezTo>
                    <a:cubicBezTo>
                      <a:pt x="10" y="33"/>
                      <a:pt x="11" y="33"/>
                      <a:pt x="11" y="33"/>
                    </a:cubicBezTo>
                    <a:cubicBezTo>
                      <a:pt x="11" y="35"/>
                      <a:pt x="11" y="38"/>
                      <a:pt x="11" y="40"/>
                    </a:cubicBezTo>
                    <a:moveTo>
                      <a:pt x="11" y="22"/>
                    </a:moveTo>
                    <a:cubicBezTo>
                      <a:pt x="10" y="22"/>
                      <a:pt x="9" y="21"/>
                      <a:pt x="9" y="21"/>
                    </a:cubicBezTo>
                    <a:cubicBezTo>
                      <a:pt x="9" y="20"/>
                      <a:pt x="9" y="19"/>
                      <a:pt x="10" y="19"/>
                    </a:cubicBezTo>
                    <a:cubicBezTo>
                      <a:pt x="10" y="18"/>
                      <a:pt x="11" y="18"/>
                      <a:pt x="11" y="18"/>
                    </a:cubicBezTo>
                    <a:cubicBezTo>
                      <a:pt x="11" y="19"/>
                      <a:pt x="11" y="21"/>
                      <a:pt x="11" y="22"/>
                    </a:cubicBezTo>
                    <a:moveTo>
                      <a:pt x="34" y="4"/>
                    </a:moveTo>
                    <a:cubicBezTo>
                      <a:pt x="49" y="4"/>
                      <a:pt x="65" y="4"/>
                      <a:pt x="80" y="4"/>
                    </a:cubicBezTo>
                    <a:cubicBezTo>
                      <a:pt x="120" y="4"/>
                      <a:pt x="160" y="4"/>
                      <a:pt x="200" y="4"/>
                    </a:cubicBezTo>
                    <a:cubicBezTo>
                      <a:pt x="202" y="4"/>
                      <a:pt x="206" y="4"/>
                      <a:pt x="209" y="4"/>
                    </a:cubicBezTo>
                    <a:cubicBezTo>
                      <a:pt x="218" y="4"/>
                      <a:pt x="227" y="5"/>
                      <a:pt x="227" y="16"/>
                    </a:cubicBezTo>
                    <a:cubicBezTo>
                      <a:pt x="227" y="24"/>
                      <a:pt x="227" y="32"/>
                      <a:pt x="227" y="40"/>
                    </a:cubicBezTo>
                    <a:cubicBezTo>
                      <a:pt x="227" y="115"/>
                      <a:pt x="227" y="190"/>
                      <a:pt x="227" y="265"/>
                    </a:cubicBezTo>
                    <a:cubicBezTo>
                      <a:pt x="227" y="269"/>
                      <a:pt x="227" y="273"/>
                      <a:pt x="227" y="277"/>
                    </a:cubicBezTo>
                    <a:cubicBezTo>
                      <a:pt x="226" y="287"/>
                      <a:pt x="217" y="288"/>
                      <a:pt x="207" y="288"/>
                    </a:cubicBezTo>
                    <a:cubicBezTo>
                      <a:pt x="203" y="288"/>
                      <a:pt x="198" y="288"/>
                      <a:pt x="195" y="288"/>
                    </a:cubicBezTo>
                    <a:cubicBezTo>
                      <a:pt x="176" y="288"/>
                      <a:pt x="157" y="288"/>
                      <a:pt x="138" y="288"/>
                    </a:cubicBezTo>
                    <a:cubicBezTo>
                      <a:pt x="102" y="288"/>
                      <a:pt x="66" y="288"/>
                      <a:pt x="31" y="288"/>
                    </a:cubicBezTo>
                    <a:cubicBezTo>
                      <a:pt x="23" y="288"/>
                      <a:pt x="16" y="286"/>
                      <a:pt x="15" y="277"/>
                    </a:cubicBezTo>
                    <a:cubicBezTo>
                      <a:pt x="15" y="275"/>
                      <a:pt x="15" y="273"/>
                      <a:pt x="15" y="271"/>
                    </a:cubicBezTo>
                    <a:cubicBezTo>
                      <a:pt x="15" y="270"/>
                      <a:pt x="15" y="269"/>
                      <a:pt x="15" y="267"/>
                    </a:cubicBezTo>
                    <a:cubicBezTo>
                      <a:pt x="16" y="268"/>
                      <a:pt x="17" y="268"/>
                      <a:pt x="17" y="269"/>
                    </a:cubicBezTo>
                    <a:cubicBezTo>
                      <a:pt x="18" y="269"/>
                      <a:pt x="18" y="269"/>
                      <a:pt x="18" y="269"/>
                    </a:cubicBezTo>
                    <a:cubicBezTo>
                      <a:pt x="20" y="269"/>
                      <a:pt x="21" y="266"/>
                      <a:pt x="19" y="265"/>
                    </a:cubicBezTo>
                    <a:cubicBezTo>
                      <a:pt x="18" y="264"/>
                      <a:pt x="17" y="263"/>
                      <a:pt x="15" y="263"/>
                    </a:cubicBezTo>
                    <a:cubicBezTo>
                      <a:pt x="15" y="260"/>
                      <a:pt x="15" y="256"/>
                      <a:pt x="15" y="253"/>
                    </a:cubicBezTo>
                    <a:cubicBezTo>
                      <a:pt x="16" y="253"/>
                      <a:pt x="18" y="254"/>
                      <a:pt x="19" y="254"/>
                    </a:cubicBezTo>
                    <a:cubicBezTo>
                      <a:pt x="19" y="254"/>
                      <a:pt x="19" y="254"/>
                      <a:pt x="19" y="254"/>
                    </a:cubicBezTo>
                    <a:cubicBezTo>
                      <a:pt x="21" y="254"/>
                      <a:pt x="22" y="251"/>
                      <a:pt x="20" y="250"/>
                    </a:cubicBezTo>
                    <a:cubicBezTo>
                      <a:pt x="18" y="250"/>
                      <a:pt x="17" y="249"/>
                      <a:pt x="15" y="249"/>
                    </a:cubicBezTo>
                    <a:cubicBezTo>
                      <a:pt x="15" y="245"/>
                      <a:pt x="15" y="242"/>
                      <a:pt x="15" y="238"/>
                    </a:cubicBezTo>
                    <a:cubicBezTo>
                      <a:pt x="16" y="238"/>
                      <a:pt x="17" y="239"/>
                      <a:pt x="18" y="239"/>
                    </a:cubicBezTo>
                    <a:cubicBezTo>
                      <a:pt x="18" y="239"/>
                      <a:pt x="18" y="239"/>
                      <a:pt x="19" y="239"/>
                    </a:cubicBezTo>
                    <a:cubicBezTo>
                      <a:pt x="20" y="239"/>
                      <a:pt x="21" y="236"/>
                      <a:pt x="19" y="235"/>
                    </a:cubicBezTo>
                    <a:cubicBezTo>
                      <a:pt x="18" y="235"/>
                      <a:pt x="16" y="234"/>
                      <a:pt x="15" y="234"/>
                    </a:cubicBezTo>
                    <a:cubicBezTo>
                      <a:pt x="15" y="229"/>
                      <a:pt x="15" y="225"/>
                      <a:pt x="15" y="220"/>
                    </a:cubicBezTo>
                    <a:cubicBezTo>
                      <a:pt x="17" y="221"/>
                      <a:pt x="18" y="222"/>
                      <a:pt x="19" y="222"/>
                    </a:cubicBezTo>
                    <a:cubicBezTo>
                      <a:pt x="19" y="222"/>
                      <a:pt x="19" y="222"/>
                      <a:pt x="19" y="222"/>
                    </a:cubicBezTo>
                    <a:cubicBezTo>
                      <a:pt x="21" y="222"/>
                      <a:pt x="22" y="219"/>
                      <a:pt x="20" y="218"/>
                    </a:cubicBezTo>
                    <a:cubicBezTo>
                      <a:pt x="18" y="218"/>
                      <a:pt x="17" y="217"/>
                      <a:pt x="15" y="216"/>
                    </a:cubicBezTo>
                    <a:cubicBezTo>
                      <a:pt x="15" y="213"/>
                      <a:pt x="15" y="209"/>
                      <a:pt x="15" y="206"/>
                    </a:cubicBezTo>
                    <a:cubicBezTo>
                      <a:pt x="16" y="206"/>
                      <a:pt x="17" y="207"/>
                      <a:pt x="18" y="207"/>
                    </a:cubicBezTo>
                    <a:cubicBezTo>
                      <a:pt x="18" y="208"/>
                      <a:pt x="19" y="208"/>
                      <a:pt x="19" y="208"/>
                    </a:cubicBezTo>
                    <a:cubicBezTo>
                      <a:pt x="21" y="208"/>
                      <a:pt x="22" y="207"/>
                      <a:pt x="21" y="205"/>
                    </a:cubicBezTo>
                    <a:cubicBezTo>
                      <a:pt x="20" y="203"/>
                      <a:pt x="17" y="202"/>
                      <a:pt x="15" y="201"/>
                    </a:cubicBezTo>
                    <a:cubicBezTo>
                      <a:pt x="15" y="198"/>
                      <a:pt x="15" y="195"/>
                      <a:pt x="15" y="192"/>
                    </a:cubicBezTo>
                    <a:cubicBezTo>
                      <a:pt x="16" y="192"/>
                      <a:pt x="17" y="193"/>
                      <a:pt x="18" y="193"/>
                    </a:cubicBezTo>
                    <a:cubicBezTo>
                      <a:pt x="18" y="194"/>
                      <a:pt x="19" y="194"/>
                      <a:pt x="19" y="194"/>
                    </a:cubicBezTo>
                    <a:cubicBezTo>
                      <a:pt x="20" y="194"/>
                      <a:pt x="22" y="191"/>
                      <a:pt x="20" y="190"/>
                    </a:cubicBezTo>
                    <a:cubicBezTo>
                      <a:pt x="19" y="189"/>
                      <a:pt x="17" y="188"/>
                      <a:pt x="15" y="188"/>
                    </a:cubicBezTo>
                    <a:cubicBezTo>
                      <a:pt x="15" y="185"/>
                      <a:pt x="15" y="182"/>
                      <a:pt x="15" y="178"/>
                    </a:cubicBezTo>
                    <a:cubicBezTo>
                      <a:pt x="16" y="179"/>
                      <a:pt x="17" y="179"/>
                      <a:pt x="17" y="180"/>
                    </a:cubicBezTo>
                    <a:cubicBezTo>
                      <a:pt x="18" y="180"/>
                      <a:pt x="18" y="180"/>
                      <a:pt x="18" y="180"/>
                    </a:cubicBezTo>
                    <a:cubicBezTo>
                      <a:pt x="20" y="180"/>
                      <a:pt x="21" y="177"/>
                      <a:pt x="19" y="176"/>
                    </a:cubicBezTo>
                    <a:cubicBezTo>
                      <a:pt x="18" y="175"/>
                      <a:pt x="17" y="175"/>
                      <a:pt x="15" y="174"/>
                    </a:cubicBezTo>
                    <a:cubicBezTo>
                      <a:pt x="15" y="171"/>
                      <a:pt x="15" y="168"/>
                      <a:pt x="15" y="165"/>
                    </a:cubicBezTo>
                    <a:cubicBezTo>
                      <a:pt x="16" y="166"/>
                      <a:pt x="17" y="166"/>
                      <a:pt x="18" y="167"/>
                    </a:cubicBezTo>
                    <a:cubicBezTo>
                      <a:pt x="19" y="167"/>
                      <a:pt x="19" y="167"/>
                      <a:pt x="19" y="167"/>
                    </a:cubicBezTo>
                    <a:cubicBezTo>
                      <a:pt x="21" y="167"/>
                      <a:pt x="22" y="163"/>
                      <a:pt x="19" y="163"/>
                    </a:cubicBezTo>
                    <a:cubicBezTo>
                      <a:pt x="18" y="162"/>
                      <a:pt x="17" y="162"/>
                      <a:pt x="15" y="161"/>
                    </a:cubicBezTo>
                    <a:cubicBezTo>
                      <a:pt x="15" y="158"/>
                      <a:pt x="15" y="156"/>
                      <a:pt x="15" y="153"/>
                    </a:cubicBezTo>
                    <a:cubicBezTo>
                      <a:pt x="16" y="153"/>
                      <a:pt x="17" y="153"/>
                      <a:pt x="17" y="154"/>
                    </a:cubicBezTo>
                    <a:cubicBezTo>
                      <a:pt x="18" y="154"/>
                      <a:pt x="18" y="154"/>
                      <a:pt x="18" y="154"/>
                    </a:cubicBezTo>
                    <a:cubicBezTo>
                      <a:pt x="20" y="154"/>
                      <a:pt x="21" y="151"/>
                      <a:pt x="19" y="150"/>
                    </a:cubicBezTo>
                    <a:cubicBezTo>
                      <a:pt x="17" y="149"/>
                      <a:pt x="16" y="149"/>
                      <a:pt x="15" y="149"/>
                    </a:cubicBezTo>
                    <a:cubicBezTo>
                      <a:pt x="15" y="145"/>
                      <a:pt x="15" y="142"/>
                      <a:pt x="15" y="138"/>
                    </a:cubicBezTo>
                    <a:cubicBezTo>
                      <a:pt x="16" y="138"/>
                      <a:pt x="17" y="139"/>
                      <a:pt x="18" y="139"/>
                    </a:cubicBezTo>
                    <a:cubicBezTo>
                      <a:pt x="18" y="139"/>
                      <a:pt x="18" y="139"/>
                      <a:pt x="19" y="139"/>
                    </a:cubicBezTo>
                    <a:cubicBezTo>
                      <a:pt x="20" y="139"/>
                      <a:pt x="21" y="136"/>
                      <a:pt x="19" y="135"/>
                    </a:cubicBezTo>
                    <a:cubicBezTo>
                      <a:pt x="18" y="135"/>
                      <a:pt x="16" y="134"/>
                      <a:pt x="15" y="134"/>
                    </a:cubicBezTo>
                    <a:cubicBezTo>
                      <a:pt x="15" y="131"/>
                      <a:pt x="15" y="128"/>
                      <a:pt x="15" y="125"/>
                    </a:cubicBezTo>
                    <a:cubicBezTo>
                      <a:pt x="16" y="125"/>
                      <a:pt x="16" y="125"/>
                      <a:pt x="17" y="126"/>
                    </a:cubicBezTo>
                    <a:cubicBezTo>
                      <a:pt x="17" y="126"/>
                      <a:pt x="17" y="126"/>
                      <a:pt x="18" y="126"/>
                    </a:cubicBezTo>
                    <a:cubicBezTo>
                      <a:pt x="20" y="126"/>
                      <a:pt x="20" y="123"/>
                      <a:pt x="18" y="122"/>
                    </a:cubicBezTo>
                    <a:cubicBezTo>
                      <a:pt x="17" y="122"/>
                      <a:pt x="16" y="121"/>
                      <a:pt x="15" y="121"/>
                    </a:cubicBezTo>
                    <a:cubicBezTo>
                      <a:pt x="15" y="118"/>
                      <a:pt x="15" y="115"/>
                      <a:pt x="15" y="111"/>
                    </a:cubicBezTo>
                    <a:cubicBezTo>
                      <a:pt x="15" y="112"/>
                      <a:pt x="16" y="112"/>
                      <a:pt x="16" y="112"/>
                    </a:cubicBezTo>
                    <a:cubicBezTo>
                      <a:pt x="17" y="113"/>
                      <a:pt x="17" y="113"/>
                      <a:pt x="17" y="113"/>
                    </a:cubicBezTo>
                    <a:cubicBezTo>
                      <a:pt x="19" y="113"/>
                      <a:pt x="20" y="111"/>
                      <a:pt x="19" y="109"/>
                    </a:cubicBezTo>
                    <a:cubicBezTo>
                      <a:pt x="18" y="109"/>
                      <a:pt x="17" y="108"/>
                      <a:pt x="15" y="107"/>
                    </a:cubicBezTo>
                    <a:cubicBezTo>
                      <a:pt x="15" y="103"/>
                      <a:pt x="15" y="100"/>
                      <a:pt x="15" y="96"/>
                    </a:cubicBezTo>
                    <a:cubicBezTo>
                      <a:pt x="16" y="96"/>
                      <a:pt x="17" y="97"/>
                      <a:pt x="17" y="97"/>
                    </a:cubicBezTo>
                    <a:cubicBezTo>
                      <a:pt x="18" y="97"/>
                      <a:pt x="18" y="97"/>
                      <a:pt x="18" y="97"/>
                    </a:cubicBezTo>
                    <a:cubicBezTo>
                      <a:pt x="20" y="97"/>
                      <a:pt x="21" y="95"/>
                      <a:pt x="19" y="94"/>
                    </a:cubicBezTo>
                    <a:cubicBezTo>
                      <a:pt x="18" y="93"/>
                      <a:pt x="17" y="92"/>
                      <a:pt x="15" y="92"/>
                    </a:cubicBezTo>
                    <a:cubicBezTo>
                      <a:pt x="15" y="89"/>
                      <a:pt x="15" y="86"/>
                      <a:pt x="15" y="84"/>
                    </a:cubicBezTo>
                    <a:cubicBezTo>
                      <a:pt x="16" y="84"/>
                      <a:pt x="16" y="84"/>
                      <a:pt x="17" y="85"/>
                    </a:cubicBezTo>
                    <a:cubicBezTo>
                      <a:pt x="17" y="85"/>
                      <a:pt x="18" y="85"/>
                      <a:pt x="18" y="85"/>
                    </a:cubicBezTo>
                    <a:cubicBezTo>
                      <a:pt x="20" y="85"/>
                      <a:pt x="21" y="82"/>
                      <a:pt x="19" y="81"/>
                    </a:cubicBezTo>
                    <a:cubicBezTo>
                      <a:pt x="18" y="80"/>
                      <a:pt x="17" y="80"/>
                      <a:pt x="15" y="79"/>
                    </a:cubicBezTo>
                    <a:cubicBezTo>
                      <a:pt x="15" y="76"/>
                      <a:pt x="15" y="73"/>
                      <a:pt x="15" y="69"/>
                    </a:cubicBezTo>
                    <a:cubicBezTo>
                      <a:pt x="16" y="69"/>
                      <a:pt x="17" y="70"/>
                      <a:pt x="17" y="70"/>
                    </a:cubicBezTo>
                    <a:cubicBezTo>
                      <a:pt x="18" y="71"/>
                      <a:pt x="18" y="71"/>
                      <a:pt x="18" y="71"/>
                    </a:cubicBezTo>
                    <a:cubicBezTo>
                      <a:pt x="20" y="71"/>
                      <a:pt x="21" y="68"/>
                      <a:pt x="19" y="67"/>
                    </a:cubicBezTo>
                    <a:cubicBezTo>
                      <a:pt x="18" y="66"/>
                      <a:pt x="17" y="65"/>
                      <a:pt x="15" y="65"/>
                    </a:cubicBezTo>
                    <a:cubicBezTo>
                      <a:pt x="15" y="60"/>
                      <a:pt x="15" y="55"/>
                      <a:pt x="15" y="50"/>
                    </a:cubicBezTo>
                    <a:cubicBezTo>
                      <a:pt x="16" y="51"/>
                      <a:pt x="17" y="51"/>
                      <a:pt x="18" y="52"/>
                    </a:cubicBezTo>
                    <a:cubicBezTo>
                      <a:pt x="18" y="52"/>
                      <a:pt x="19" y="52"/>
                      <a:pt x="19" y="52"/>
                    </a:cubicBezTo>
                    <a:cubicBezTo>
                      <a:pt x="21" y="52"/>
                      <a:pt x="22" y="49"/>
                      <a:pt x="20" y="48"/>
                    </a:cubicBezTo>
                    <a:cubicBezTo>
                      <a:pt x="19" y="47"/>
                      <a:pt x="17" y="47"/>
                      <a:pt x="15" y="46"/>
                    </a:cubicBezTo>
                    <a:cubicBezTo>
                      <a:pt x="15" y="42"/>
                      <a:pt x="15" y="37"/>
                      <a:pt x="15" y="33"/>
                    </a:cubicBezTo>
                    <a:cubicBezTo>
                      <a:pt x="16" y="33"/>
                      <a:pt x="17" y="33"/>
                      <a:pt x="19" y="33"/>
                    </a:cubicBezTo>
                    <a:cubicBezTo>
                      <a:pt x="19" y="33"/>
                      <a:pt x="19" y="33"/>
                      <a:pt x="19" y="33"/>
                    </a:cubicBezTo>
                    <a:cubicBezTo>
                      <a:pt x="21" y="33"/>
                      <a:pt x="22" y="30"/>
                      <a:pt x="20" y="29"/>
                    </a:cubicBezTo>
                    <a:cubicBezTo>
                      <a:pt x="18" y="29"/>
                      <a:pt x="17" y="29"/>
                      <a:pt x="15" y="29"/>
                    </a:cubicBezTo>
                    <a:cubicBezTo>
                      <a:pt x="15" y="25"/>
                      <a:pt x="15" y="22"/>
                      <a:pt x="15" y="18"/>
                    </a:cubicBezTo>
                    <a:cubicBezTo>
                      <a:pt x="15" y="18"/>
                      <a:pt x="15" y="17"/>
                      <a:pt x="15" y="17"/>
                    </a:cubicBezTo>
                    <a:cubicBezTo>
                      <a:pt x="16" y="17"/>
                      <a:pt x="18" y="17"/>
                      <a:pt x="19" y="18"/>
                    </a:cubicBezTo>
                    <a:cubicBezTo>
                      <a:pt x="19" y="18"/>
                      <a:pt x="19" y="18"/>
                      <a:pt x="20" y="18"/>
                    </a:cubicBezTo>
                    <a:cubicBezTo>
                      <a:pt x="22" y="18"/>
                      <a:pt x="23" y="15"/>
                      <a:pt x="21" y="14"/>
                    </a:cubicBezTo>
                    <a:cubicBezTo>
                      <a:pt x="19" y="14"/>
                      <a:pt x="17" y="13"/>
                      <a:pt x="16" y="13"/>
                    </a:cubicBezTo>
                    <a:cubicBezTo>
                      <a:pt x="17" y="8"/>
                      <a:pt x="20" y="4"/>
                      <a:pt x="26" y="4"/>
                    </a:cubicBezTo>
                    <a:cubicBezTo>
                      <a:pt x="27" y="4"/>
                      <a:pt x="28" y="4"/>
                      <a:pt x="29" y="4"/>
                    </a:cubicBezTo>
                    <a:cubicBezTo>
                      <a:pt x="30" y="4"/>
                      <a:pt x="32" y="4"/>
                      <a:pt x="34" y="4"/>
                    </a:cubicBezTo>
                    <a:moveTo>
                      <a:pt x="210" y="0"/>
                    </a:moveTo>
                    <a:cubicBezTo>
                      <a:pt x="206" y="0"/>
                      <a:pt x="203" y="0"/>
                      <a:pt x="200" y="0"/>
                    </a:cubicBezTo>
                    <a:cubicBezTo>
                      <a:pt x="182" y="0"/>
                      <a:pt x="163" y="0"/>
                      <a:pt x="145" y="0"/>
                    </a:cubicBezTo>
                    <a:cubicBezTo>
                      <a:pt x="108" y="0"/>
                      <a:pt x="71" y="0"/>
                      <a:pt x="34" y="0"/>
                    </a:cubicBezTo>
                    <a:cubicBezTo>
                      <a:pt x="31" y="0"/>
                      <a:pt x="29" y="0"/>
                      <a:pt x="26" y="0"/>
                    </a:cubicBezTo>
                    <a:cubicBezTo>
                      <a:pt x="19" y="0"/>
                      <a:pt x="12" y="6"/>
                      <a:pt x="11" y="13"/>
                    </a:cubicBezTo>
                    <a:cubicBezTo>
                      <a:pt x="10" y="14"/>
                      <a:pt x="8" y="15"/>
                      <a:pt x="7" y="16"/>
                    </a:cubicBezTo>
                    <a:cubicBezTo>
                      <a:pt x="5" y="18"/>
                      <a:pt x="4" y="20"/>
                      <a:pt x="5" y="22"/>
                    </a:cubicBezTo>
                    <a:cubicBezTo>
                      <a:pt x="6" y="25"/>
                      <a:pt x="9" y="26"/>
                      <a:pt x="11" y="27"/>
                    </a:cubicBezTo>
                    <a:cubicBezTo>
                      <a:pt x="11" y="27"/>
                      <a:pt x="11" y="28"/>
                      <a:pt x="11" y="29"/>
                    </a:cubicBezTo>
                    <a:cubicBezTo>
                      <a:pt x="9" y="29"/>
                      <a:pt x="7" y="30"/>
                      <a:pt x="6" y="31"/>
                    </a:cubicBezTo>
                    <a:cubicBezTo>
                      <a:pt x="4" y="33"/>
                      <a:pt x="3" y="37"/>
                      <a:pt x="5" y="39"/>
                    </a:cubicBezTo>
                    <a:cubicBezTo>
                      <a:pt x="6" y="42"/>
                      <a:pt x="8" y="44"/>
                      <a:pt x="11" y="45"/>
                    </a:cubicBezTo>
                    <a:cubicBezTo>
                      <a:pt x="11" y="45"/>
                      <a:pt x="11" y="46"/>
                      <a:pt x="11" y="46"/>
                    </a:cubicBezTo>
                    <a:cubicBezTo>
                      <a:pt x="8" y="46"/>
                      <a:pt x="6" y="47"/>
                      <a:pt x="4" y="50"/>
                    </a:cubicBezTo>
                    <a:cubicBezTo>
                      <a:pt x="1" y="55"/>
                      <a:pt x="7" y="58"/>
                      <a:pt x="11" y="59"/>
                    </a:cubicBezTo>
                    <a:cubicBezTo>
                      <a:pt x="11" y="61"/>
                      <a:pt x="11" y="63"/>
                      <a:pt x="11" y="65"/>
                    </a:cubicBezTo>
                    <a:cubicBezTo>
                      <a:pt x="9" y="65"/>
                      <a:pt x="7" y="66"/>
                      <a:pt x="5" y="68"/>
                    </a:cubicBezTo>
                    <a:cubicBezTo>
                      <a:pt x="4" y="70"/>
                      <a:pt x="3" y="72"/>
                      <a:pt x="4" y="75"/>
                    </a:cubicBezTo>
                    <a:cubicBezTo>
                      <a:pt x="6" y="77"/>
                      <a:pt x="9" y="78"/>
                      <a:pt x="11" y="78"/>
                    </a:cubicBezTo>
                    <a:cubicBezTo>
                      <a:pt x="11" y="79"/>
                      <a:pt x="11" y="79"/>
                      <a:pt x="11" y="79"/>
                    </a:cubicBezTo>
                    <a:cubicBezTo>
                      <a:pt x="10" y="79"/>
                      <a:pt x="9" y="80"/>
                      <a:pt x="8" y="80"/>
                    </a:cubicBezTo>
                    <a:cubicBezTo>
                      <a:pt x="4" y="84"/>
                      <a:pt x="7" y="89"/>
                      <a:pt x="11" y="91"/>
                    </a:cubicBezTo>
                    <a:cubicBezTo>
                      <a:pt x="11" y="92"/>
                      <a:pt x="11" y="92"/>
                      <a:pt x="11" y="92"/>
                    </a:cubicBezTo>
                    <a:cubicBezTo>
                      <a:pt x="9" y="92"/>
                      <a:pt x="7" y="92"/>
                      <a:pt x="5" y="94"/>
                    </a:cubicBezTo>
                    <a:cubicBezTo>
                      <a:pt x="2" y="99"/>
                      <a:pt x="6" y="104"/>
                      <a:pt x="11" y="104"/>
                    </a:cubicBezTo>
                    <a:cubicBezTo>
                      <a:pt x="11" y="105"/>
                      <a:pt x="11" y="105"/>
                      <a:pt x="11" y="106"/>
                    </a:cubicBezTo>
                    <a:cubicBezTo>
                      <a:pt x="11" y="106"/>
                      <a:pt x="10" y="106"/>
                      <a:pt x="10" y="106"/>
                    </a:cubicBezTo>
                    <a:cubicBezTo>
                      <a:pt x="7" y="106"/>
                      <a:pt x="5" y="106"/>
                      <a:pt x="4" y="108"/>
                    </a:cubicBezTo>
                    <a:cubicBezTo>
                      <a:pt x="1" y="112"/>
                      <a:pt x="7" y="116"/>
                      <a:pt x="11" y="117"/>
                    </a:cubicBezTo>
                    <a:cubicBezTo>
                      <a:pt x="11" y="118"/>
                      <a:pt x="11" y="119"/>
                      <a:pt x="11" y="120"/>
                    </a:cubicBezTo>
                    <a:cubicBezTo>
                      <a:pt x="11" y="120"/>
                      <a:pt x="11" y="120"/>
                      <a:pt x="11" y="120"/>
                    </a:cubicBezTo>
                    <a:cubicBezTo>
                      <a:pt x="10" y="120"/>
                      <a:pt x="9" y="120"/>
                      <a:pt x="9" y="121"/>
                    </a:cubicBezTo>
                    <a:cubicBezTo>
                      <a:pt x="7" y="121"/>
                      <a:pt x="5" y="123"/>
                      <a:pt x="4" y="125"/>
                    </a:cubicBezTo>
                    <a:cubicBezTo>
                      <a:pt x="4" y="128"/>
                      <a:pt x="8" y="131"/>
                      <a:pt x="11" y="131"/>
                    </a:cubicBezTo>
                    <a:cubicBezTo>
                      <a:pt x="11" y="132"/>
                      <a:pt x="11" y="133"/>
                      <a:pt x="11" y="134"/>
                    </a:cubicBezTo>
                    <a:cubicBezTo>
                      <a:pt x="9" y="134"/>
                      <a:pt x="7" y="135"/>
                      <a:pt x="5" y="137"/>
                    </a:cubicBezTo>
                    <a:cubicBezTo>
                      <a:pt x="2" y="141"/>
                      <a:pt x="8" y="143"/>
                      <a:pt x="11" y="145"/>
                    </a:cubicBezTo>
                    <a:cubicBezTo>
                      <a:pt x="11" y="146"/>
                      <a:pt x="11" y="147"/>
                      <a:pt x="11" y="148"/>
                    </a:cubicBezTo>
                    <a:cubicBezTo>
                      <a:pt x="11" y="148"/>
                      <a:pt x="10" y="148"/>
                      <a:pt x="9" y="148"/>
                    </a:cubicBezTo>
                    <a:cubicBezTo>
                      <a:pt x="7" y="149"/>
                      <a:pt x="5" y="150"/>
                      <a:pt x="5" y="152"/>
                    </a:cubicBezTo>
                    <a:cubicBezTo>
                      <a:pt x="4" y="155"/>
                      <a:pt x="8" y="158"/>
                      <a:pt x="11" y="159"/>
                    </a:cubicBezTo>
                    <a:cubicBezTo>
                      <a:pt x="11" y="159"/>
                      <a:pt x="11" y="160"/>
                      <a:pt x="11" y="160"/>
                    </a:cubicBezTo>
                    <a:cubicBezTo>
                      <a:pt x="11" y="160"/>
                      <a:pt x="11" y="160"/>
                      <a:pt x="10" y="160"/>
                    </a:cubicBezTo>
                    <a:cubicBezTo>
                      <a:pt x="9" y="160"/>
                      <a:pt x="7" y="160"/>
                      <a:pt x="6" y="162"/>
                    </a:cubicBezTo>
                    <a:cubicBezTo>
                      <a:pt x="3" y="166"/>
                      <a:pt x="7" y="170"/>
                      <a:pt x="11" y="171"/>
                    </a:cubicBezTo>
                    <a:cubicBezTo>
                      <a:pt x="11" y="172"/>
                      <a:pt x="11" y="173"/>
                      <a:pt x="11" y="173"/>
                    </a:cubicBezTo>
                    <a:cubicBezTo>
                      <a:pt x="11" y="173"/>
                      <a:pt x="10" y="173"/>
                      <a:pt x="10" y="173"/>
                    </a:cubicBezTo>
                    <a:cubicBezTo>
                      <a:pt x="8" y="173"/>
                      <a:pt x="7" y="174"/>
                      <a:pt x="5" y="175"/>
                    </a:cubicBezTo>
                    <a:cubicBezTo>
                      <a:pt x="0" y="179"/>
                      <a:pt x="7" y="184"/>
                      <a:pt x="11" y="185"/>
                    </a:cubicBezTo>
                    <a:cubicBezTo>
                      <a:pt x="11" y="185"/>
                      <a:pt x="11" y="186"/>
                      <a:pt x="11" y="187"/>
                    </a:cubicBezTo>
                    <a:cubicBezTo>
                      <a:pt x="11" y="187"/>
                      <a:pt x="11" y="187"/>
                      <a:pt x="11" y="187"/>
                    </a:cubicBezTo>
                    <a:cubicBezTo>
                      <a:pt x="9" y="187"/>
                      <a:pt x="7" y="188"/>
                      <a:pt x="5" y="189"/>
                    </a:cubicBezTo>
                    <a:cubicBezTo>
                      <a:pt x="1" y="193"/>
                      <a:pt x="7" y="197"/>
                      <a:pt x="11" y="198"/>
                    </a:cubicBezTo>
                    <a:cubicBezTo>
                      <a:pt x="11" y="199"/>
                      <a:pt x="11" y="200"/>
                      <a:pt x="11" y="201"/>
                    </a:cubicBezTo>
                    <a:cubicBezTo>
                      <a:pt x="10" y="202"/>
                      <a:pt x="9" y="202"/>
                      <a:pt x="8" y="203"/>
                    </a:cubicBezTo>
                    <a:cubicBezTo>
                      <a:pt x="6" y="204"/>
                      <a:pt x="4" y="206"/>
                      <a:pt x="5" y="208"/>
                    </a:cubicBezTo>
                    <a:cubicBezTo>
                      <a:pt x="6" y="211"/>
                      <a:pt x="9" y="212"/>
                      <a:pt x="11" y="213"/>
                    </a:cubicBezTo>
                    <a:cubicBezTo>
                      <a:pt x="11" y="214"/>
                      <a:pt x="11" y="215"/>
                      <a:pt x="11" y="216"/>
                    </a:cubicBezTo>
                    <a:cubicBezTo>
                      <a:pt x="11" y="216"/>
                      <a:pt x="11" y="216"/>
                      <a:pt x="11" y="216"/>
                    </a:cubicBezTo>
                    <a:cubicBezTo>
                      <a:pt x="8" y="216"/>
                      <a:pt x="6" y="217"/>
                      <a:pt x="4" y="219"/>
                    </a:cubicBezTo>
                    <a:cubicBezTo>
                      <a:pt x="1" y="224"/>
                      <a:pt x="7" y="227"/>
                      <a:pt x="11" y="228"/>
                    </a:cubicBezTo>
                    <a:cubicBezTo>
                      <a:pt x="11" y="230"/>
                      <a:pt x="11" y="231"/>
                      <a:pt x="11" y="233"/>
                    </a:cubicBezTo>
                    <a:cubicBezTo>
                      <a:pt x="9" y="233"/>
                      <a:pt x="6" y="234"/>
                      <a:pt x="5" y="236"/>
                    </a:cubicBezTo>
                    <a:cubicBezTo>
                      <a:pt x="2" y="240"/>
                      <a:pt x="8" y="243"/>
                      <a:pt x="11" y="244"/>
                    </a:cubicBezTo>
                    <a:cubicBezTo>
                      <a:pt x="11" y="245"/>
                      <a:pt x="11" y="247"/>
                      <a:pt x="11" y="248"/>
                    </a:cubicBezTo>
                    <a:cubicBezTo>
                      <a:pt x="9" y="249"/>
                      <a:pt x="8" y="249"/>
                      <a:pt x="6" y="251"/>
                    </a:cubicBezTo>
                    <a:cubicBezTo>
                      <a:pt x="4" y="254"/>
                      <a:pt x="8" y="258"/>
                      <a:pt x="11" y="259"/>
                    </a:cubicBezTo>
                    <a:cubicBezTo>
                      <a:pt x="11" y="260"/>
                      <a:pt x="11" y="262"/>
                      <a:pt x="11" y="263"/>
                    </a:cubicBezTo>
                    <a:cubicBezTo>
                      <a:pt x="10" y="263"/>
                      <a:pt x="8" y="264"/>
                      <a:pt x="7" y="265"/>
                    </a:cubicBezTo>
                    <a:cubicBezTo>
                      <a:pt x="3" y="268"/>
                      <a:pt x="7" y="273"/>
                      <a:pt x="11" y="274"/>
                    </a:cubicBezTo>
                    <a:cubicBezTo>
                      <a:pt x="11" y="281"/>
                      <a:pt x="13" y="287"/>
                      <a:pt x="20" y="291"/>
                    </a:cubicBezTo>
                    <a:cubicBezTo>
                      <a:pt x="23" y="292"/>
                      <a:pt x="25" y="292"/>
                      <a:pt x="28" y="292"/>
                    </a:cubicBezTo>
                    <a:cubicBezTo>
                      <a:pt x="29" y="292"/>
                      <a:pt x="30" y="292"/>
                      <a:pt x="31" y="292"/>
                    </a:cubicBezTo>
                    <a:cubicBezTo>
                      <a:pt x="37" y="292"/>
                      <a:pt x="42" y="292"/>
                      <a:pt x="48" y="292"/>
                    </a:cubicBezTo>
                    <a:cubicBezTo>
                      <a:pt x="89" y="292"/>
                      <a:pt x="129" y="292"/>
                      <a:pt x="170" y="292"/>
                    </a:cubicBezTo>
                    <a:cubicBezTo>
                      <a:pt x="183" y="292"/>
                      <a:pt x="196" y="292"/>
                      <a:pt x="208" y="292"/>
                    </a:cubicBezTo>
                    <a:cubicBezTo>
                      <a:pt x="219" y="292"/>
                      <a:pt x="230" y="290"/>
                      <a:pt x="231" y="277"/>
                    </a:cubicBezTo>
                    <a:cubicBezTo>
                      <a:pt x="231" y="277"/>
                      <a:pt x="231" y="277"/>
                      <a:pt x="231" y="277"/>
                    </a:cubicBezTo>
                    <a:cubicBezTo>
                      <a:pt x="231" y="211"/>
                      <a:pt x="231" y="144"/>
                      <a:pt x="231" y="78"/>
                    </a:cubicBezTo>
                    <a:cubicBezTo>
                      <a:pt x="231" y="63"/>
                      <a:pt x="231" y="47"/>
                      <a:pt x="231" y="31"/>
                    </a:cubicBezTo>
                    <a:cubicBezTo>
                      <a:pt x="231" y="24"/>
                      <a:pt x="232" y="14"/>
                      <a:pt x="229" y="8"/>
                    </a:cubicBezTo>
                    <a:cubicBezTo>
                      <a:pt x="225" y="1"/>
                      <a:pt x="218" y="0"/>
                      <a:pt x="210"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764" name="Google Shape;764;p27"/>
              <p:cNvSpPr/>
              <p:nvPr/>
            </p:nvSpPr>
            <p:spPr>
              <a:xfrm>
                <a:off x="576263" y="5810251"/>
                <a:ext cx="495300" cy="160338"/>
              </a:xfrm>
              <a:custGeom>
                <a:rect b="b" l="l" r="r" t="t"/>
                <a:pathLst>
                  <a:path extrusionOk="0" h="38" w="117">
                    <a:moveTo>
                      <a:pt x="11" y="35"/>
                    </a:moveTo>
                    <a:cubicBezTo>
                      <a:pt x="11" y="35"/>
                      <a:pt x="11" y="35"/>
                      <a:pt x="11" y="34"/>
                    </a:cubicBezTo>
                    <a:cubicBezTo>
                      <a:pt x="11" y="33"/>
                      <a:pt x="12" y="31"/>
                      <a:pt x="13" y="29"/>
                    </a:cubicBezTo>
                    <a:cubicBezTo>
                      <a:pt x="12" y="31"/>
                      <a:pt x="11" y="35"/>
                      <a:pt x="11" y="35"/>
                    </a:cubicBezTo>
                    <a:moveTo>
                      <a:pt x="45" y="30"/>
                    </a:moveTo>
                    <a:cubicBezTo>
                      <a:pt x="44" y="30"/>
                      <a:pt x="43" y="29"/>
                      <a:pt x="44" y="26"/>
                    </a:cubicBezTo>
                    <a:cubicBezTo>
                      <a:pt x="44" y="25"/>
                      <a:pt x="44" y="24"/>
                      <a:pt x="44" y="24"/>
                    </a:cubicBezTo>
                    <a:cubicBezTo>
                      <a:pt x="46" y="22"/>
                      <a:pt x="48" y="20"/>
                      <a:pt x="49" y="17"/>
                    </a:cubicBezTo>
                    <a:cubicBezTo>
                      <a:pt x="49" y="18"/>
                      <a:pt x="49" y="18"/>
                      <a:pt x="49" y="18"/>
                    </a:cubicBezTo>
                    <a:cubicBezTo>
                      <a:pt x="50" y="19"/>
                      <a:pt x="51" y="20"/>
                      <a:pt x="53" y="20"/>
                    </a:cubicBezTo>
                    <a:cubicBezTo>
                      <a:pt x="53" y="20"/>
                      <a:pt x="54" y="20"/>
                      <a:pt x="54" y="20"/>
                    </a:cubicBezTo>
                    <a:cubicBezTo>
                      <a:pt x="53" y="21"/>
                      <a:pt x="53" y="23"/>
                      <a:pt x="53" y="24"/>
                    </a:cubicBezTo>
                    <a:cubicBezTo>
                      <a:pt x="51" y="25"/>
                      <a:pt x="47" y="30"/>
                      <a:pt x="45" y="30"/>
                    </a:cubicBezTo>
                    <a:moveTo>
                      <a:pt x="84" y="23"/>
                    </a:moveTo>
                    <a:cubicBezTo>
                      <a:pt x="84" y="23"/>
                      <a:pt x="84" y="22"/>
                      <a:pt x="84" y="22"/>
                    </a:cubicBezTo>
                    <a:cubicBezTo>
                      <a:pt x="84" y="21"/>
                      <a:pt x="84" y="20"/>
                      <a:pt x="85" y="19"/>
                    </a:cubicBezTo>
                    <a:cubicBezTo>
                      <a:pt x="85" y="18"/>
                      <a:pt x="85" y="17"/>
                      <a:pt x="86" y="17"/>
                    </a:cubicBezTo>
                    <a:cubicBezTo>
                      <a:pt x="86" y="17"/>
                      <a:pt x="86" y="17"/>
                      <a:pt x="87" y="18"/>
                    </a:cubicBezTo>
                    <a:cubicBezTo>
                      <a:pt x="86" y="19"/>
                      <a:pt x="85" y="21"/>
                      <a:pt x="84" y="23"/>
                    </a:cubicBezTo>
                    <a:cubicBezTo>
                      <a:pt x="84" y="23"/>
                      <a:pt x="84" y="23"/>
                      <a:pt x="84" y="23"/>
                    </a:cubicBezTo>
                    <a:moveTo>
                      <a:pt x="31" y="0"/>
                    </a:moveTo>
                    <a:cubicBezTo>
                      <a:pt x="27" y="0"/>
                      <a:pt x="22" y="7"/>
                      <a:pt x="19" y="12"/>
                    </a:cubicBezTo>
                    <a:cubicBezTo>
                      <a:pt x="19" y="8"/>
                      <a:pt x="19" y="5"/>
                      <a:pt x="17" y="2"/>
                    </a:cubicBezTo>
                    <a:cubicBezTo>
                      <a:pt x="16" y="1"/>
                      <a:pt x="15" y="1"/>
                      <a:pt x="14" y="1"/>
                    </a:cubicBezTo>
                    <a:cubicBezTo>
                      <a:pt x="9" y="1"/>
                      <a:pt x="2" y="13"/>
                      <a:pt x="1" y="15"/>
                    </a:cubicBezTo>
                    <a:cubicBezTo>
                      <a:pt x="0" y="17"/>
                      <a:pt x="1" y="18"/>
                      <a:pt x="2" y="18"/>
                    </a:cubicBezTo>
                    <a:cubicBezTo>
                      <a:pt x="3" y="18"/>
                      <a:pt x="3" y="18"/>
                      <a:pt x="3" y="17"/>
                    </a:cubicBezTo>
                    <a:cubicBezTo>
                      <a:pt x="4" y="15"/>
                      <a:pt x="11" y="5"/>
                      <a:pt x="14" y="5"/>
                    </a:cubicBezTo>
                    <a:cubicBezTo>
                      <a:pt x="15" y="5"/>
                      <a:pt x="15" y="5"/>
                      <a:pt x="16" y="6"/>
                    </a:cubicBezTo>
                    <a:cubicBezTo>
                      <a:pt x="17" y="10"/>
                      <a:pt x="16" y="15"/>
                      <a:pt x="15" y="19"/>
                    </a:cubicBezTo>
                    <a:cubicBezTo>
                      <a:pt x="12" y="24"/>
                      <a:pt x="5" y="36"/>
                      <a:pt x="9" y="38"/>
                    </a:cubicBezTo>
                    <a:cubicBezTo>
                      <a:pt x="10" y="38"/>
                      <a:pt x="10" y="38"/>
                      <a:pt x="10" y="38"/>
                    </a:cubicBezTo>
                    <a:cubicBezTo>
                      <a:pt x="11" y="38"/>
                      <a:pt x="11" y="38"/>
                      <a:pt x="11" y="38"/>
                    </a:cubicBezTo>
                    <a:cubicBezTo>
                      <a:pt x="16" y="34"/>
                      <a:pt x="17" y="26"/>
                      <a:pt x="18" y="20"/>
                    </a:cubicBezTo>
                    <a:cubicBezTo>
                      <a:pt x="19" y="19"/>
                      <a:pt x="20" y="17"/>
                      <a:pt x="20" y="16"/>
                    </a:cubicBezTo>
                    <a:cubicBezTo>
                      <a:pt x="22" y="13"/>
                      <a:pt x="24" y="10"/>
                      <a:pt x="26" y="8"/>
                    </a:cubicBezTo>
                    <a:cubicBezTo>
                      <a:pt x="26" y="7"/>
                      <a:pt x="29" y="4"/>
                      <a:pt x="30" y="4"/>
                    </a:cubicBezTo>
                    <a:cubicBezTo>
                      <a:pt x="31" y="4"/>
                      <a:pt x="31" y="4"/>
                      <a:pt x="31" y="6"/>
                    </a:cubicBezTo>
                    <a:cubicBezTo>
                      <a:pt x="31" y="8"/>
                      <a:pt x="31" y="10"/>
                      <a:pt x="30" y="12"/>
                    </a:cubicBezTo>
                    <a:cubicBezTo>
                      <a:pt x="29" y="16"/>
                      <a:pt x="21" y="34"/>
                      <a:pt x="30" y="35"/>
                    </a:cubicBezTo>
                    <a:cubicBezTo>
                      <a:pt x="30" y="35"/>
                      <a:pt x="30" y="35"/>
                      <a:pt x="30" y="35"/>
                    </a:cubicBezTo>
                    <a:cubicBezTo>
                      <a:pt x="34" y="35"/>
                      <a:pt x="38" y="30"/>
                      <a:pt x="40" y="28"/>
                    </a:cubicBezTo>
                    <a:cubicBezTo>
                      <a:pt x="41" y="30"/>
                      <a:pt x="41" y="31"/>
                      <a:pt x="43" y="32"/>
                    </a:cubicBezTo>
                    <a:cubicBezTo>
                      <a:pt x="44" y="33"/>
                      <a:pt x="45" y="33"/>
                      <a:pt x="46" y="33"/>
                    </a:cubicBezTo>
                    <a:cubicBezTo>
                      <a:pt x="52" y="33"/>
                      <a:pt x="56" y="24"/>
                      <a:pt x="58" y="19"/>
                    </a:cubicBezTo>
                    <a:cubicBezTo>
                      <a:pt x="60" y="18"/>
                      <a:pt x="62" y="17"/>
                      <a:pt x="64" y="15"/>
                    </a:cubicBezTo>
                    <a:cubicBezTo>
                      <a:pt x="62" y="22"/>
                      <a:pt x="61" y="29"/>
                      <a:pt x="67" y="33"/>
                    </a:cubicBezTo>
                    <a:cubicBezTo>
                      <a:pt x="67" y="33"/>
                      <a:pt x="68" y="34"/>
                      <a:pt x="69" y="34"/>
                    </a:cubicBezTo>
                    <a:cubicBezTo>
                      <a:pt x="73" y="34"/>
                      <a:pt x="77" y="31"/>
                      <a:pt x="79" y="30"/>
                    </a:cubicBezTo>
                    <a:cubicBezTo>
                      <a:pt x="80" y="29"/>
                      <a:pt x="81" y="29"/>
                      <a:pt x="82" y="28"/>
                    </a:cubicBezTo>
                    <a:cubicBezTo>
                      <a:pt x="83" y="29"/>
                      <a:pt x="84" y="30"/>
                      <a:pt x="85" y="30"/>
                    </a:cubicBezTo>
                    <a:cubicBezTo>
                      <a:pt x="87" y="30"/>
                      <a:pt x="89" y="29"/>
                      <a:pt x="91" y="28"/>
                    </a:cubicBezTo>
                    <a:cubicBezTo>
                      <a:pt x="95" y="26"/>
                      <a:pt x="99" y="23"/>
                      <a:pt x="103" y="19"/>
                    </a:cubicBezTo>
                    <a:cubicBezTo>
                      <a:pt x="104" y="21"/>
                      <a:pt x="107" y="22"/>
                      <a:pt x="110" y="23"/>
                    </a:cubicBezTo>
                    <a:cubicBezTo>
                      <a:pt x="113" y="25"/>
                      <a:pt x="114" y="31"/>
                      <a:pt x="110" y="32"/>
                    </a:cubicBezTo>
                    <a:cubicBezTo>
                      <a:pt x="109" y="32"/>
                      <a:pt x="109" y="32"/>
                      <a:pt x="108" y="32"/>
                    </a:cubicBezTo>
                    <a:cubicBezTo>
                      <a:pt x="107" y="32"/>
                      <a:pt x="106" y="32"/>
                      <a:pt x="104" y="32"/>
                    </a:cubicBezTo>
                    <a:cubicBezTo>
                      <a:pt x="102" y="31"/>
                      <a:pt x="100" y="30"/>
                      <a:pt x="97" y="29"/>
                    </a:cubicBezTo>
                    <a:cubicBezTo>
                      <a:pt x="97" y="29"/>
                      <a:pt x="97" y="29"/>
                      <a:pt x="97" y="29"/>
                    </a:cubicBezTo>
                    <a:cubicBezTo>
                      <a:pt x="95" y="29"/>
                      <a:pt x="95" y="31"/>
                      <a:pt x="96" y="32"/>
                    </a:cubicBezTo>
                    <a:cubicBezTo>
                      <a:pt x="100" y="33"/>
                      <a:pt x="104" y="35"/>
                      <a:pt x="108" y="35"/>
                    </a:cubicBezTo>
                    <a:cubicBezTo>
                      <a:pt x="110" y="35"/>
                      <a:pt x="111" y="35"/>
                      <a:pt x="113" y="34"/>
                    </a:cubicBezTo>
                    <a:cubicBezTo>
                      <a:pt x="117" y="31"/>
                      <a:pt x="116" y="24"/>
                      <a:pt x="112" y="21"/>
                    </a:cubicBezTo>
                    <a:cubicBezTo>
                      <a:pt x="110" y="20"/>
                      <a:pt x="106" y="19"/>
                      <a:pt x="105" y="17"/>
                    </a:cubicBezTo>
                    <a:cubicBezTo>
                      <a:pt x="106" y="15"/>
                      <a:pt x="107" y="13"/>
                      <a:pt x="108" y="11"/>
                    </a:cubicBezTo>
                    <a:cubicBezTo>
                      <a:pt x="109" y="9"/>
                      <a:pt x="108" y="8"/>
                      <a:pt x="106" y="8"/>
                    </a:cubicBezTo>
                    <a:cubicBezTo>
                      <a:pt x="104" y="8"/>
                      <a:pt x="99" y="12"/>
                      <a:pt x="100" y="16"/>
                    </a:cubicBezTo>
                    <a:cubicBezTo>
                      <a:pt x="100" y="16"/>
                      <a:pt x="100" y="16"/>
                      <a:pt x="101" y="17"/>
                    </a:cubicBezTo>
                    <a:cubicBezTo>
                      <a:pt x="99" y="18"/>
                      <a:pt x="99" y="18"/>
                      <a:pt x="99" y="18"/>
                    </a:cubicBezTo>
                    <a:cubicBezTo>
                      <a:pt x="97" y="20"/>
                      <a:pt x="95" y="22"/>
                      <a:pt x="92" y="24"/>
                    </a:cubicBezTo>
                    <a:cubicBezTo>
                      <a:pt x="90" y="25"/>
                      <a:pt x="87" y="27"/>
                      <a:pt x="86" y="27"/>
                    </a:cubicBezTo>
                    <a:cubicBezTo>
                      <a:pt x="85" y="27"/>
                      <a:pt x="85" y="27"/>
                      <a:pt x="84" y="26"/>
                    </a:cubicBezTo>
                    <a:cubicBezTo>
                      <a:pt x="87" y="24"/>
                      <a:pt x="88" y="21"/>
                      <a:pt x="90" y="18"/>
                    </a:cubicBezTo>
                    <a:cubicBezTo>
                      <a:pt x="91" y="15"/>
                      <a:pt x="90" y="13"/>
                      <a:pt x="87" y="13"/>
                    </a:cubicBezTo>
                    <a:cubicBezTo>
                      <a:pt x="83" y="13"/>
                      <a:pt x="81" y="19"/>
                      <a:pt x="81" y="22"/>
                    </a:cubicBezTo>
                    <a:cubicBezTo>
                      <a:pt x="81" y="23"/>
                      <a:pt x="81" y="25"/>
                      <a:pt x="81" y="26"/>
                    </a:cubicBezTo>
                    <a:cubicBezTo>
                      <a:pt x="78" y="28"/>
                      <a:pt x="73" y="30"/>
                      <a:pt x="70" y="30"/>
                    </a:cubicBezTo>
                    <a:cubicBezTo>
                      <a:pt x="68" y="30"/>
                      <a:pt x="67" y="30"/>
                      <a:pt x="66" y="28"/>
                    </a:cubicBezTo>
                    <a:cubicBezTo>
                      <a:pt x="65" y="24"/>
                      <a:pt x="66" y="18"/>
                      <a:pt x="68" y="12"/>
                    </a:cubicBezTo>
                    <a:cubicBezTo>
                      <a:pt x="68" y="12"/>
                      <a:pt x="69" y="11"/>
                      <a:pt x="70" y="11"/>
                    </a:cubicBezTo>
                    <a:cubicBezTo>
                      <a:pt x="74" y="11"/>
                      <a:pt x="79" y="10"/>
                      <a:pt x="83" y="9"/>
                    </a:cubicBezTo>
                    <a:cubicBezTo>
                      <a:pt x="85" y="9"/>
                      <a:pt x="84" y="6"/>
                      <a:pt x="83" y="6"/>
                    </a:cubicBezTo>
                    <a:cubicBezTo>
                      <a:pt x="82" y="6"/>
                      <a:pt x="82" y="6"/>
                      <a:pt x="82" y="6"/>
                    </a:cubicBezTo>
                    <a:cubicBezTo>
                      <a:pt x="79" y="7"/>
                      <a:pt x="76" y="7"/>
                      <a:pt x="73" y="8"/>
                    </a:cubicBezTo>
                    <a:cubicBezTo>
                      <a:pt x="74" y="6"/>
                      <a:pt x="74" y="3"/>
                      <a:pt x="72" y="2"/>
                    </a:cubicBezTo>
                    <a:cubicBezTo>
                      <a:pt x="72" y="2"/>
                      <a:pt x="71" y="2"/>
                      <a:pt x="71" y="2"/>
                    </a:cubicBezTo>
                    <a:cubicBezTo>
                      <a:pt x="69" y="2"/>
                      <a:pt x="67" y="6"/>
                      <a:pt x="66" y="7"/>
                    </a:cubicBezTo>
                    <a:cubicBezTo>
                      <a:pt x="66" y="8"/>
                      <a:pt x="66" y="8"/>
                      <a:pt x="66" y="8"/>
                    </a:cubicBezTo>
                    <a:cubicBezTo>
                      <a:pt x="64" y="8"/>
                      <a:pt x="61" y="9"/>
                      <a:pt x="59" y="9"/>
                    </a:cubicBezTo>
                    <a:cubicBezTo>
                      <a:pt x="57" y="9"/>
                      <a:pt x="58" y="12"/>
                      <a:pt x="59" y="12"/>
                    </a:cubicBezTo>
                    <a:cubicBezTo>
                      <a:pt x="59" y="12"/>
                      <a:pt x="60" y="12"/>
                      <a:pt x="60" y="12"/>
                    </a:cubicBezTo>
                    <a:cubicBezTo>
                      <a:pt x="61" y="12"/>
                      <a:pt x="63" y="11"/>
                      <a:pt x="64" y="11"/>
                    </a:cubicBezTo>
                    <a:cubicBezTo>
                      <a:pt x="63" y="12"/>
                      <a:pt x="62" y="13"/>
                      <a:pt x="61" y="13"/>
                    </a:cubicBezTo>
                    <a:cubicBezTo>
                      <a:pt x="60" y="14"/>
                      <a:pt x="59" y="15"/>
                      <a:pt x="58" y="15"/>
                    </a:cubicBezTo>
                    <a:cubicBezTo>
                      <a:pt x="57" y="13"/>
                      <a:pt x="55" y="12"/>
                      <a:pt x="53" y="12"/>
                    </a:cubicBezTo>
                    <a:cubicBezTo>
                      <a:pt x="52" y="12"/>
                      <a:pt x="51" y="12"/>
                      <a:pt x="50" y="13"/>
                    </a:cubicBezTo>
                    <a:cubicBezTo>
                      <a:pt x="49" y="13"/>
                      <a:pt x="49" y="13"/>
                      <a:pt x="49" y="13"/>
                    </a:cubicBezTo>
                    <a:cubicBezTo>
                      <a:pt x="48" y="13"/>
                      <a:pt x="48" y="13"/>
                      <a:pt x="48" y="13"/>
                    </a:cubicBezTo>
                    <a:cubicBezTo>
                      <a:pt x="46" y="15"/>
                      <a:pt x="43" y="18"/>
                      <a:pt x="42" y="22"/>
                    </a:cubicBezTo>
                    <a:cubicBezTo>
                      <a:pt x="40" y="24"/>
                      <a:pt x="39" y="25"/>
                      <a:pt x="38" y="26"/>
                    </a:cubicBezTo>
                    <a:cubicBezTo>
                      <a:pt x="36" y="28"/>
                      <a:pt x="34" y="30"/>
                      <a:pt x="31" y="31"/>
                    </a:cubicBezTo>
                    <a:cubicBezTo>
                      <a:pt x="31" y="32"/>
                      <a:pt x="30" y="32"/>
                      <a:pt x="30" y="32"/>
                    </a:cubicBezTo>
                    <a:cubicBezTo>
                      <a:pt x="28" y="32"/>
                      <a:pt x="29" y="26"/>
                      <a:pt x="30" y="24"/>
                    </a:cubicBezTo>
                    <a:cubicBezTo>
                      <a:pt x="31" y="19"/>
                      <a:pt x="38" y="5"/>
                      <a:pt x="32" y="0"/>
                    </a:cubicBezTo>
                    <a:cubicBezTo>
                      <a:pt x="32" y="0"/>
                      <a:pt x="31" y="0"/>
                      <a:pt x="31"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grpSp>
        <p:sp>
          <p:nvSpPr>
            <p:cNvPr id="765" name="Google Shape;765;p27"/>
            <p:cNvSpPr/>
            <p:nvPr/>
          </p:nvSpPr>
          <p:spPr>
            <a:xfrm>
              <a:off x="7170406" y="558727"/>
              <a:ext cx="850900" cy="923925"/>
            </a:xfrm>
            <a:custGeom>
              <a:rect b="b" l="l" r="r" t="t"/>
              <a:pathLst>
                <a:path extrusionOk="0" h="218" w="201">
                  <a:moveTo>
                    <a:pt x="168" y="213"/>
                  </a:moveTo>
                  <a:cubicBezTo>
                    <a:pt x="167" y="213"/>
                    <a:pt x="166" y="213"/>
                    <a:pt x="164" y="213"/>
                  </a:cubicBezTo>
                  <a:cubicBezTo>
                    <a:pt x="165" y="213"/>
                    <a:pt x="165" y="213"/>
                    <a:pt x="165" y="213"/>
                  </a:cubicBezTo>
                  <a:cubicBezTo>
                    <a:pt x="165" y="213"/>
                    <a:pt x="165" y="213"/>
                    <a:pt x="165" y="213"/>
                  </a:cubicBezTo>
                  <a:cubicBezTo>
                    <a:pt x="166" y="212"/>
                    <a:pt x="166" y="212"/>
                    <a:pt x="166" y="212"/>
                  </a:cubicBezTo>
                  <a:cubicBezTo>
                    <a:pt x="171" y="210"/>
                    <a:pt x="176" y="208"/>
                    <a:pt x="181" y="205"/>
                  </a:cubicBezTo>
                  <a:cubicBezTo>
                    <a:pt x="183" y="205"/>
                    <a:pt x="186" y="202"/>
                    <a:pt x="187" y="202"/>
                  </a:cubicBezTo>
                  <a:cubicBezTo>
                    <a:pt x="187" y="202"/>
                    <a:pt x="187" y="203"/>
                    <a:pt x="184" y="206"/>
                  </a:cubicBezTo>
                  <a:cubicBezTo>
                    <a:pt x="180" y="210"/>
                    <a:pt x="175" y="212"/>
                    <a:pt x="170" y="213"/>
                  </a:cubicBezTo>
                  <a:cubicBezTo>
                    <a:pt x="170" y="213"/>
                    <a:pt x="170" y="213"/>
                    <a:pt x="170" y="213"/>
                  </a:cubicBezTo>
                  <a:cubicBezTo>
                    <a:pt x="169" y="213"/>
                    <a:pt x="169" y="213"/>
                    <a:pt x="168" y="213"/>
                  </a:cubicBezTo>
                  <a:moveTo>
                    <a:pt x="159" y="211"/>
                  </a:moveTo>
                  <a:cubicBezTo>
                    <a:pt x="158" y="211"/>
                    <a:pt x="167" y="207"/>
                    <a:pt x="169" y="206"/>
                  </a:cubicBezTo>
                  <a:cubicBezTo>
                    <a:pt x="172" y="205"/>
                    <a:pt x="174" y="204"/>
                    <a:pt x="177" y="202"/>
                  </a:cubicBezTo>
                  <a:cubicBezTo>
                    <a:pt x="173" y="205"/>
                    <a:pt x="168" y="208"/>
                    <a:pt x="162" y="209"/>
                  </a:cubicBezTo>
                  <a:cubicBezTo>
                    <a:pt x="160" y="210"/>
                    <a:pt x="159" y="211"/>
                    <a:pt x="159" y="211"/>
                  </a:cubicBezTo>
                  <a:moveTo>
                    <a:pt x="162" y="213"/>
                  </a:moveTo>
                  <a:cubicBezTo>
                    <a:pt x="161" y="212"/>
                    <a:pt x="159" y="212"/>
                    <a:pt x="158" y="212"/>
                  </a:cubicBezTo>
                  <a:cubicBezTo>
                    <a:pt x="167" y="210"/>
                    <a:pt x="176" y="206"/>
                    <a:pt x="183" y="200"/>
                  </a:cubicBezTo>
                  <a:cubicBezTo>
                    <a:pt x="184" y="200"/>
                    <a:pt x="184" y="199"/>
                    <a:pt x="185" y="199"/>
                  </a:cubicBezTo>
                  <a:cubicBezTo>
                    <a:pt x="186" y="199"/>
                    <a:pt x="187" y="198"/>
                    <a:pt x="187" y="198"/>
                  </a:cubicBezTo>
                  <a:cubicBezTo>
                    <a:pt x="187" y="198"/>
                    <a:pt x="186" y="199"/>
                    <a:pt x="185" y="199"/>
                  </a:cubicBezTo>
                  <a:cubicBezTo>
                    <a:pt x="183" y="201"/>
                    <a:pt x="181" y="203"/>
                    <a:pt x="179" y="204"/>
                  </a:cubicBezTo>
                  <a:cubicBezTo>
                    <a:pt x="174" y="208"/>
                    <a:pt x="168" y="210"/>
                    <a:pt x="162" y="213"/>
                  </a:cubicBezTo>
                  <a:moveTo>
                    <a:pt x="156" y="212"/>
                  </a:moveTo>
                  <a:cubicBezTo>
                    <a:pt x="154" y="211"/>
                    <a:pt x="153" y="211"/>
                    <a:pt x="152" y="211"/>
                  </a:cubicBezTo>
                  <a:cubicBezTo>
                    <a:pt x="162" y="207"/>
                    <a:pt x="172" y="202"/>
                    <a:pt x="182" y="197"/>
                  </a:cubicBezTo>
                  <a:cubicBezTo>
                    <a:pt x="182" y="197"/>
                    <a:pt x="186" y="195"/>
                    <a:pt x="187" y="195"/>
                  </a:cubicBezTo>
                  <a:cubicBezTo>
                    <a:pt x="187" y="195"/>
                    <a:pt x="187" y="195"/>
                    <a:pt x="186" y="196"/>
                  </a:cubicBezTo>
                  <a:cubicBezTo>
                    <a:pt x="185" y="197"/>
                    <a:pt x="184" y="198"/>
                    <a:pt x="182" y="199"/>
                  </a:cubicBezTo>
                  <a:cubicBezTo>
                    <a:pt x="173" y="203"/>
                    <a:pt x="165" y="207"/>
                    <a:pt x="156" y="211"/>
                  </a:cubicBezTo>
                  <a:cubicBezTo>
                    <a:pt x="156" y="212"/>
                    <a:pt x="156" y="212"/>
                    <a:pt x="156" y="212"/>
                  </a:cubicBezTo>
                  <a:moveTo>
                    <a:pt x="143" y="207"/>
                  </a:moveTo>
                  <a:cubicBezTo>
                    <a:pt x="143" y="207"/>
                    <a:pt x="144" y="207"/>
                    <a:pt x="145" y="206"/>
                  </a:cubicBezTo>
                  <a:cubicBezTo>
                    <a:pt x="147" y="205"/>
                    <a:pt x="150" y="204"/>
                    <a:pt x="152" y="203"/>
                  </a:cubicBezTo>
                  <a:cubicBezTo>
                    <a:pt x="160" y="199"/>
                    <a:pt x="168" y="195"/>
                    <a:pt x="176" y="192"/>
                  </a:cubicBezTo>
                  <a:cubicBezTo>
                    <a:pt x="178" y="191"/>
                    <a:pt x="185" y="188"/>
                    <a:pt x="186" y="188"/>
                  </a:cubicBezTo>
                  <a:cubicBezTo>
                    <a:pt x="187" y="188"/>
                    <a:pt x="187" y="188"/>
                    <a:pt x="185" y="189"/>
                  </a:cubicBezTo>
                  <a:cubicBezTo>
                    <a:pt x="181" y="192"/>
                    <a:pt x="176" y="194"/>
                    <a:pt x="172" y="196"/>
                  </a:cubicBezTo>
                  <a:cubicBezTo>
                    <a:pt x="164" y="200"/>
                    <a:pt x="157" y="206"/>
                    <a:pt x="150" y="210"/>
                  </a:cubicBezTo>
                  <a:cubicBezTo>
                    <a:pt x="147" y="209"/>
                    <a:pt x="144" y="208"/>
                    <a:pt x="141" y="207"/>
                  </a:cubicBezTo>
                  <a:cubicBezTo>
                    <a:pt x="141" y="207"/>
                    <a:pt x="142" y="207"/>
                    <a:pt x="142" y="207"/>
                  </a:cubicBezTo>
                  <a:cubicBezTo>
                    <a:pt x="142" y="207"/>
                    <a:pt x="142" y="207"/>
                    <a:pt x="143" y="207"/>
                  </a:cubicBezTo>
                  <a:moveTo>
                    <a:pt x="124" y="199"/>
                  </a:moveTo>
                  <a:cubicBezTo>
                    <a:pt x="129" y="196"/>
                    <a:pt x="135" y="194"/>
                    <a:pt x="141" y="191"/>
                  </a:cubicBezTo>
                  <a:cubicBezTo>
                    <a:pt x="152" y="186"/>
                    <a:pt x="163" y="183"/>
                    <a:pt x="174" y="177"/>
                  </a:cubicBezTo>
                  <a:cubicBezTo>
                    <a:pt x="177" y="176"/>
                    <a:pt x="179" y="175"/>
                    <a:pt x="182" y="174"/>
                  </a:cubicBezTo>
                  <a:cubicBezTo>
                    <a:pt x="182" y="173"/>
                    <a:pt x="186" y="172"/>
                    <a:pt x="186" y="172"/>
                  </a:cubicBezTo>
                  <a:cubicBezTo>
                    <a:pt x="186" y="172"/>
                    <a:pt x="186" y="172"/>
                    <a:pt x="184" y="174"/>
                  </a:cubicBezTo>
                  <a:cubicBezTo>
                    <a:pt x="179" y="178"/>
                    <a:pt x="173" y="181"/>
                    <a:pt x="167" y="184"/>
                  </a:cubicBezTo>
                  <a:cubicBezTo>
                    <a:pt x="156" y="190"/>
                    <a:pt x="145" y="195"/>
                    <a:pt x="134" y="201"/>
                  </a:cubicBezTo>
                  <a:cubicBezTo>
                    <a:pt x="133" y="201"/>
                    <a:pt x="134" y="202"/>
                    <a:pt x="134" y="202"/>
                  </a:cubicBezTo>
                  <a:cubicBezTo>
                    <a:pt x="134" y="202"/>
                    <a:pt x="134" y="202"/>
                    <a:pt x="134" y="202"/>
                  </a:cubicBezTo>
                  <a:cubicBezTo>
                    <a:pt x="150" y="198"/>
                    <a:pt x="165" y="190"/>
                    <a:pt x="181" y="183"/>
                  </a:cubicBezTo>
                  <a:cubicBezTo>
                    <a:pt x="183" y="182"/>
                    <a:pt x="187" y="181"/>
                    <a:pt x="188" y="180"/>
                  </a:cubicBezTo>
                  <a:cubicBezTo>
                    <a:pt x="184" y="183"/>
                    <a:pt x="179" y="186"/>
                    <a:pt x="174" y="188"/>
                  </a:cubicBezTo>
                  <a:cubicBezTo>
                    <a:pt x="166" y="193"/>
                    <a:pt x="159" y="198"/>
                    <a:pt x="151" y="202"/>
                  </a:cubicBezTo>
                  <a:cubicBezTo>
                    <a:pt x="150" y="202"/>
                    <a:pt x="149" y="203"/>
                    <a:pt x="148" y="203"/>
                  </a:cubicBezTo>
                  <a:cubicBezTo>
                    <a:pt x="145" y="205"/>
                    <a:pt x="142" y="206"/>
                    <a:pt x="139" y="207"/>
                  </a:cubicBezTo>
                  <a:cubicBezTo>
                    <a:pt x="135" y="205"/>
                    <a:pt x="131" y="204"/>
                    <a:pt x="128" y="202"/>
                  </a:cubicBezTo>
                  <a:cubicBezTo>
                    <a:pt x="126" y="201"/>
                    <a:pt x="125" y="201"/>
                    <a:pt x="123" y="200"/>
                  </a:cubicBezTo>
                  <a:cubicBezTo>
                    <a:pt x="123" y="199"/>
                    <a:pt x="123" y="199"/>
                    <a:pt x="124" y="199"/>
                  </a:cubicBezTo>
                  <a:cubicBezTo>
                    <a:pt x="124" y="199"/>
                    <a:pt x="124" y="199"/>
                    <a:pt x="124" y="199"/>
                  </a:cubicBezTo>
                  <a:moveTo>
                    <a:pt x="140" y="190"/>
                  </a:moveTo>
                  <a:cubicBezTo>
                    <a:pt x="156" y="181"/>
                    <a:pt x="172" y="171"/>
                    <a:pt x="188" y="162"/>
                  </a:cubicBezTo>
                  <a:cubicBezTo>
                    <a:pt x="188" y="162"/>
                    <a:pt x="188" y="162"/>
                    <a:pt x="188" y="162"/>
                  </a:cubicBezTo>
                  <a:cubicBezTo>
                    <a:pt x="192" y="174"/>
                    <a:pt x="195" y="186"/>
                    <a:pt x="191" y="197"/>
                  </a:cubicBezTo>
                  <a:cubicBezTo>
                    <a:pt x="189" y="206"/>
                    <a:pt x="183" y="210"/>
                    <a:pt x="177" y="212"/>
                  </a:cubicBezTo>
                  <a:cubicBezTo>
                    <a:pt x="182" y="210"/>
                    <a:pt x="186" y="206"/>
                    <a:pt x="189" y="202"/>
                  </a:cubicBezTo>
                  <a:cubicBezTo>
                    <a:pt x="190" y="201"/>
                    <a:pt x="189" y="201"/>
                    <a:pt x="189" y="201"/>
                  </a:cubicBezTo>
                  <a:cubicBezTo>
                    <a:pt x="189" y="201"/>
                    <a:pt x="189" y="201"/>
                    <a:pt x="189" y="201"/>
                  </a:cubicBezTo>
                  <a:cubicBezTo>
                    <a:pt x="186" y="202"/>
                    <a:pt x="184" y="203"/>
                    <a:pt x="181" y="204"/>
                  </a:cubicBezTo>
                  <a:cubicBezTo>
                    <a:pt x="184" y="202"/>
                    <a:pt x="187" y="199"/>
                    <a:pt x="190" y="197"/>
                  </a:cubicBezTo>
                  <a:cubicBezTo>
                    <a:pt x="191" y="196"/>
                    <a:pt x="190" y="196"/>
                    <a:pt x="190" y="196"/>
                  </a:cubicBezTo>
                  <a:cubicBezTo>
                    <a:pt x="190" y="196"/>
                    <a:pt x="190" y="196"/>
                    <a:pt x="190" y="196"/>
                  </a:cubicBezTo>
                  <a:cubicBezTo>
                    <a:pt x="189" y="196"/>
                    <a:pt x="188" y="197"/>
                    <a:pt x="186" y="197"/>
                  </a:cubicBezTo>
                  <a:cubicBezTo>
                    <a:pt x="188" y="196"/>
                    <a:pt x="189" y="195"/>
                    <a:pt x="190" y="194"/>
                  </a:cubicBezTo>
                  <a:cubicBezTo>
                    <a:pt x="190" y="193"/>
                    <a:pt x="190" y="193"/>
                    <a:pt x="189" y="193"/>
                  </a:cubicBezTo>
                  <a:cubicBezTo>
                    <a:pt x="189" y="193"/>
                    <a:pt x="189" y="193"/>
                    <a:pt x="189" y="193"/>
                  </a:cubicBezTo>
                  <a:cubicBezTo>
                    <a:pt x="182" y="196"/>
                    <a:pt x="175" y="199"/>
                    <a:pt x="168" y="202"/>
                  </a:cubicBezTo>
                  <a:cubicBezTo>
                    <a:pt x="164" y="204"/>
                    <a:pt x="161" y="206"/>
                    <a:pt x="157" y="207"/>
                  </a:cubicBezTo>
                  <a:cubicBezTo>
                    <a:pt x="157" y="208"/>
                    <a:pt x="156" y="208"/>
                    <a:pt x="155" y="209"/>
                  </a:cubicBezTo>
                  <a:cubicBezTo>
                    <a:pt x="161" y="205"/>
                    <a:pt x="166" y="201"/>
                    <a:pt x="173" y="198"/>
                  </a:cubicBezTo>
                  <a:cubicBezTo>
                    <a:pt x="179" y="195"/>
                    <a:pt x="184" y="192"/>
                    <a:pt x="189" y="187"/>
                  </a:cubicBezTo>
                  <a:cubicBezTo>
                    <a:pt x="190" y="187"/>
                    <a:pt x="190" y="186"/>
                    <a:pt x="189" y="186"/>
                  </a:cubicBezTo>
                  <a:cubicBezTo>
                    <a:pt x="189" y="186"/>
                    <a:pt x="189" y="186"/>
                    <a:pt x="189" y="186"/>
                  </a:cubicBezTo>
                  <a:cubicBezTo>
                    <a:pt x="179" y="189"/>
                    <a:pt x="170" y="193"/>
                    <a:pt x="161" y="198"/>
                  </a:cubicBezTo>
                  <a:cubicBezTo>
                    <a:pt x="161" y="197"/>
                    <a:pt x="162" y="197"/>
                    <a:pt x="163" y="196"/>
                  </a:cubicBezTo>
                  <a:cubicBezTo>
                    <a:pt x="172" y="190"/>
                    <a:pt x="182" y="186"/>
                    <a:pt x="191" y="179"/>
                  </a:cubicBezTo>
                  <a:cubicBezTo>
                    <a:pt x="191" y="179"/>
                    <a:pt x="191" y="178"/>
                    <a:pt x="190" y="178"/>
                  </a:cubicBezTo>
                  <a:cubicBezTo>
                    <a:pt x="190" y="178"/>
                    <a:pt x="190" y="178"/>
                    <a:pt x="190" y="178"/>
                  </a:cubicBezTo>
                  <a:cubicBezTo>
                    <a:pt x="182" y="181"/>
                    <a:pt x="173" y="185"/>
                    <a:pt x="165" y="189"/>
                  </a:cubicBezTo>
                  <a:cubicBezTo>
                    <a:pt x="156" y="193"/>
                    <a:pt x="146" y="196"/>
                    <a:pt x="137" y="201"/>
                  </a:cubicBezTo>
                  <a:cubicBezTo>
                    <a:pt x="155" y="192"/>
                    <a:pt x="173" y="183"/>
                    <a:pt x="189" y="171"/>
                  </a:cubicBezTo>
                  <a:cubicBezTo>
                    <a:pt x="190" y="171"/>
                    <a:pt x="190" y="170"/>
                    <a:pt x="189" y="170"/>
                  </a:cubicBezTo>
                  <a:cubicBezTo>
                    <a:pt x="189" y="170"/>
                    <a:pt x="189" y="170"/>
                    <a:pt x="189" y="170"/>
                  </a:cubicBezTo>
                  <a:cubicBezTo>
                    <a:pt x="178" y="173"/>
                    <a:pt x="168" y="179"/>
                    <a:pt x="158" y="183"/>
                  </a:cubicBezTo>
                  <a:cubicBezTo>
                    <a:pt x="152" y="185"/>
                    <a:pt x="146" y="187"/>
                    <a:pt x="140" y="190"/>
                  </a:cubicBezTo>
                  <a:moveTo>
                    <a:pt x="121" y="199"/>
                  </a:moveTo>
                  <a:cubicBezTo>
                    <a:pt x="115" y="196"/>
                    <a:pt x="109" y="193"/>
                    <a:pt x="103" y="190"/>
                  </a:cubicBezTo>
                  <a:cubicBezTo>
                    <a:pt x="112" y="186"/>
                    <a:pt x="122" y="181"/>
                    <a:pt x="132" y="176"/>
                  </a:cubicBezTo>
                  <a:cubicBezTo>
                    <a:pt x="144" y="171"/>
                    <a:pt x="157" y="166"/>
                    <a:pt x="170" y="162"/>
                  </a:cubicBezTo>
                  <a:cubicBezTo>
                    <a:pt x="172" y="161"/>
                    <a:pt x="175" y="160"/>
                    <a:pt x="178" y="160"/>
                  </a:cubicBezTo>
                  <a:cubicBezTo>
                    <a:pt x="179" y="159"/>
                    <a:pt x="180" y="159"/>
                    <a:pt x="180" y="159"/>
                  </a:cubicBezTo>
                  <a:cubicBezTo>
                    <a:pt x="181" y="159"/>
                    <a:pt x="176" y="161"/>
                    <a:pt x="174" y="162"/>
                  </a:cubicBezTo>
                  <a:cubicBezTo>
                    <a:pt x="167" y="165"/>
                    <a:pt x="159" y="169"/>
                    <a:pt x="152" y="173"/>
                  </a:cubicBezTo>
                  <a:cubicBezTo>
                    <a:pt x="146" y="176"/>
                    <a:pt x="141" y="179"/>
                    <a:pt x="135" y="182"/>
                  </a:cubicBezTo>
                  <a:cubicBezTo>
                    <a:pt x="128" y="187"/>
                    <a:pt x="121" y="189"/>
                    <a:pt x="113" y="193"/>
                  </a:cubicBezTo>
                  <a:cubicBezTo>
                    <a:pt x="112" y="193"/>
                    <a:pt x="113" y="194"/>
                    <a:pt x="113" y="194"/>
                  </a:cubicBezTo>
                  <a:cubicBezTo>
                    <a:pt x="113" y="194"/>
                    <a:pt x="113" y="194"/>
                    <a:pt x="113" y="194"/>
                  </a:cubicBezTo>
                  <a:cubicBezTo>
                    <a:pt x="133" y="189"/>
                    <a:pt x="152" y="177"/>
                    <a:pt x="171" y="169"/>
                  </a:cubicBezTo>
                  <a:cubicBezTo>
                    <a:pt x="176" y="167"/>
                    <a:pt x="180" y="165"/>
                    <a:pt x="185" y="162"/>
                  </a:cubicBezTo>
                  <a:cubicBezTo>
                    <a:pt x="180" y="165"/>
                    <a:pt x="175" y="168"/>
                    <a:pt x="169" y="171"/>
                  </a:cubicBezTo>
                  <a:cubicBezTo>
                    <a:pt x="158" y="177"/>
                    <a:pt x="147" y="184"/>
                    <a:pt x="136" y="191"/>
                  </a:cubicBezTo>
                  <a:cubicBezTo>
                    <a:pt x="134" y="192"/>
                    <a:pt x="131" y="194"/>
                    <a:pt x="128" y="195"/>
                  </a:cubicBezTo>
                  <a:cubicBezTo>
                    <a:pt x="127" y="196"/>
                    <a:pt x="127" y="196"/>
                    <a:pt x="126" y="197"/>
                  </a:cubicBezTo>
                  <a:cubicBezTo>
                    <a:pt x="124" y="197"/>
                    <a:pt x="123" y="197"/>
                    <a:pt x="123" y="198"/>
                  </a:cubicBezTo>
                  <a:cubicBezTo>
                    <a:pt x="122" y="198"/>
                    <a:pt x="122" y="199"/>
                    <a:pt x="121" y="199"/>
                  </a:cubicBezTo>
                  <a:moveTo>
                    <a:pt x="101" y="190"/>
                  </a:moveTo>
                  <a:cubicBezTo>
                    <a:pt x="97" y="188"/>
                    <a:pt x="93" y="186"/>
                    <a:pt x="90" y="184"/>
                  </a:cubicBezTo>
                  <a:cubicBezTo>
                    <a:pt x="102" y="181"/>
                    <a:pt x="113" y="175"/>
                    <a:pt x="125" y="171"/>
                  </a:cubicBezTo>
                  <a:cubicBezTo>
                    <a:pt x="138" y="166"/>
                    <a:pt x="152" y="160"/>
                    <a:pt x="165" y="155"/>
                  </a:cubicBezTo>
                  <a:cubicBezTo>
                    <a:pt x="168" y="154"/>
                    <a:pt x="171" y="153"/>
                    <a:pt x="173" y="152"/>
                  </a:cubicBezTo>
                  <a:cubicBezTo>
                    <a:pt x="175" y="151"/>
                    <a:pt x="177" y="150"/>
                    <a:pt x="178" y="150"/>
                  </a:cubicBezTo>
                  <a:cubicBezTo>
                    <a:pt x="177" y="151"/>
                    <a:pt x="175" y="152"/>
                    <a:pt x="173" y="153"/>
                  </a:cubicBezTo>
                  <a:cubicBezTo>
                    <a:pt x="167" y="156"/>
                    <a:pt x="161" y="159"/>
                    <a:pt x="155" y="162"/>
                  </a:cubicBezTo>
                  <a:cubicBezTo>
                    <a:pt x="144" y="167"/>
                    <a:pt x="134" y="173"/>
                    <a:pt x="123" y="179"/>
                  </a:cubicBezTo>
                  <a:cubicBezTo>
                    <a:pt x="116" y="182"/>
                    <a:pt x="109" y="186"/>
                    <a:pt x="101" y="190"/>
                  </a:cubicBezTo>
                  <a:moveTo>
                    <a:pt x="48" y="160"/>
                  </a:moveTo>
                  <a:cubicBezTo>
                    <a:pt x="49" y="160"/>
                    <a:pt x="49" y="160"/>
                    <a:pt x="50" y="159"/>
                  </a:cubicBezTo>
                  <a:cubicBezTo>
                    <a:pt x="58" y="156"/>
                    <a:pt x="66" y="153"/>
                    <a:pt x="74" y="150"/>
                  </a:cubicBezTo>
                  <a:cubicBezTo>
                    <a:pt x="76" y="150"/>
                    <a:pt x="77" y="149"/>
                    <a:pt x="79" y="149"/>
                  </a:cubicBezTo>
                  <a:cubicBezTo>
                    <a:pt x="72" y="152"/>
                    <a:pt x="64" y="155"/>
                    <a:pt x="56" y="158"/>
                  </a:cubicBezTo>
                  <a:cubicBezTo>
                    <a:pt x="53" y="159"/>
                    <a:pt x="51" y="159"/>
                    <a:pt x="48" y="160"/>
                  </a:cubicBezTo>
                  <a:moveTo>
                    <a:pt x="114" y="174"/>
                  </a:moveTo>
                  <a:cubicBezTo>
                    <a:pt x="115" y="173"/>
                    <a:pt x="115" y="173"/>
                    <a:pt x="115" y="173"/>
                  </a:cubicBezTo>
                  <a:cubicBezTo>
                    <a:pt x="122" y="169"/>
                    <a:pt x="130" y="166"/>
                    <a:pt x="138" y="161"/>
                  </a:cubicBezTo>
                  <a:cubicBezTo>
                    <a:pt x="151" y="154"/>
                    <a:pt x="166" y="149"/>
                    <a:pt x="178" y="141"/>
                  </a:cubicBezTo>
                  <a:cubicBezTo>
                    <a:pt x="179" y="140"/>
                    <a:pt x="179" y="140"/>
                    <a:pt x="179" y="140"/>
                  </a:cubicBezTo>
                  <a:cubicBezTo>
                    <a:pt x="182" y="147"/>
                    <a:pt x="185" y="154"/>
                    <a:pt x="188" y="161"/>
                  </a:cubicBezTo>
                  <a:cubicBezTo>
                    <a:pt x="169" y="166"/>
                    <a:pt x="151" y="177"/>
                    <a:pt x="133" y="185"/>
                  </a:cubicBezTo>
                  <a:cubicBezTo>
                    <a:pt x="137" y="183"/>
                    <a:pt x="140" y="180"/>
                    <a:pt x="144" y="178"/>
                  </a:cubicBezTo>
                  <a:cubicBezTo>
                    <a:pt x="157" y="171"/>
                    <a:pt x="170" y="165"/>
                    <a:pt x="183" y="159"/>
                  </a:cubicBezTo>
                  <a:cubicBezTo>
                    <a:pt x="184" y="158"/>
                    <a:pt x="184" y="157"/>
                    <a:pt x="183" y="157"/>
                  </a:cubicBezTo>
                  <a:cubicBezTo>
                    <a:pt x="183" y="157"/>
                    <a:pt x="183" y="157"/>
                    <a:pt x="183" y="157"/>
                  </a:cubicBezTo>
                  <a:cubicBezTo>
                    <a:pt x="170" y="160"/>
                    <a:pt x="157" y="164"/>
                    <a:pt x="144" y="169"/>
                  </a:cubicBezTo>
                  <a:cubicBezTo>
                    <a:pt x="145" y="169"/>
                    <a:pt x="147" y="168"/>
                    <a:pt x="148" y="167"/>
                  </a:cubicBezTo>
                  <a:cubicBezTo>
                    <a:pt x="158" y="161"/>
                    <a:pt x="173" y="157"/>
                    <a:pt x="181" y="148"/>
                  </a:cubicBezTo>
                  <a:cubicBezTo>
                    <a:pt x="182" y="148"/>
                    <a:pt x="181" y="147"/>
                    <a:pt x="181" y="147"/>
                  </a:cubicBezTo>
                  <a:cubicBezTo>
                    <a:pt x="181" y="147"/>
                    <a:pt x="181" y="147"/>
                    <a:pt x="180" y="147"/>
                  </a:cubicBezTo>
                  <a:cubicBezTo>
                    <a:pt x="166" y="154"/>
                    <a:pt x="150" y="160"/>
                    <a:pt x="135" y="166"/>
                  </a:cubicBezTo>
                  <a:cubicBezTo>
                    <a:pt x="128" y="169"/>
                    <a:pt x="121" y="171"/>
                    <a:pt x="114" y="174"/>
                  </a:cubicBezTo>
                  <a:moveTo>
                    <a:pt x="104" y="167"/>
                  </a:moveTo>
                  <a:cubicBezTo>
                    <a:pt x="111" y="164"/>
                    <a:pt x="117" y="161"/>
                    <a:pt x="123" y="159"/>
                  </a:cubicBezTo>
                  <a:cubicBezTo>
                    <a:pt x="136" y="153"/>
                    <a:pt x="148" y="147"/>
                    <a:pt x="159" y="138"/>
                  </a:cubicBezTo>
                  <a:cubicBezTo>
                    <a:pt x="159" y="139"/>
                    <a:pt x="160" y="139"/>
                    <a:pt x="160" y="139"/>
                  </a:cubicBezTo>
                  <a:cubicBezTo>
                    <a:pt x="162" y="140"/>
                    <a:pt x="164" y="141"/>
                    <a:pt x="166" y="141"/>
                  </a:cubicBezTo>
                  <a:cubicBezTo>
                    <a:pt x="166" y="141"/>
                    <a:pt x="166" y="141"/>
                    <a:pt x="166" y="141"/>
                  </a:cubicBezTo>
                  <a:cubicBezTo>
                    <a:pt x="168" y="141"/>
                    <a:pt x="172" y="139"/>
                    <a:pt x="174" y="139"/>
                  </a:cubicBezTo>
                  <a:cubicBezTo>
                    <a:pt x="175" y="139"/>
                    <a:pt x="175" y="139"/>
                    <a:pt x="176" y="140"/>
                  </a:cubicBezTo>
                  <a:cubicBezTo>
                    <a:pt x="160" y="145"/>
                    <a:pt x="145" y="151"/>
                    <a:pt x="129" y="157"/>
                  </a:cubicBezTo>
                  <a:cubicBezTo>
                    <a:pt x="121" y="161"/>
                    <a:pt x="113" y="164"/>
                    <a:pt x="104" y="167"/>
                  </a:cubicBezTo>
                  <a:moveTo>
                    <a:pt x="66" y="174"/>
                  </a:moveTo>
                  <a:cubicBezTo>
                    <a:pt x="73" y="173"/>
                    <a:pt x="79" y="170"/>
                    <a:pt x="85" y="168"/>
                  </a:cubicBezTo>
                  <a:cubicBezTo>
                    <a:pt x="93" y="164"/>
                    <a:pt x="101" y="161"/>
                    <a:pt x="109" y="158"/>
                  </a:cubicBezTo>
                  <a:cubicBezTo>
                    <a:pt x="125" y="151"/>
                    <a:pt x="142" y="145"/>
                    <a:pt x="158" y="138"/>
                  </a:cubicBezTo>
                  <a:cubicBezTo>
                    <a:pt x="152" y="141"/>
                    <a:pt x="145" y="147"/>
                    <a:pt x="139" y="150"/>
                  </a:cubicBezTo>
                  <a:cubicBezTo>
                    <a:pt x="132" y="153"/>
                    <a:pt x="125" y="156"/>
                    <a:pt x="118" y="160"/>
                  </a:cubicBezTo>
                  <a:cubicBezTo>
                    <a:pt x="105" y="165"/>
                    <a:pt x="92" y="171"/>
                    <a:pt x="80" y="179"/>
                  </a:cubicBezTo>
                  <a:cubicBezTo>
                    <a:pt x="80" y="179"/>
                    <a:pt x="80" y="180"/>
                    <a:pt x="80" y="180"/>
                  </a:cubicBezTo>
                  <a:cubicBezTo>
                    <a:pt x="80" y="180"/>
                    <a:pt x="81" y="180"/>
                    <a:pt x="81" y="180"/>
                  </a:cubicBezTo>
                  <a:cubicBezTo>
                    <a:pt x="81" y="179"/>
                    <a:pt x="82" y="179"/>
                    <a:pt x="83" y="178"/>
                  </a:cubicBezTo>
                  <a:cubicBezTo>
                    <a:pt x="83" y="179"/>
                    <a:pt x="83" y="179"/>
                    <a:pt x="83" y="179"/>
                  </a:cubicBezTo>
                  <a:cubicBezTo>
                    <a:pt x="84" y="179"/>
                    <a:pt x="85" y="178"/>
                    <a:pt x="86" y="177"/>
                  </a:cubicBezTo>
                  <a:cubicBezTo>
                    <a:pt x="99" y="170"/>
                    <a:pt x="113" y="165"/>
                    <a:pt x="127" y="159"/>
                  </a:cubicBezTo>
                  <a:cubicBezTo>
                    <a:pt x="144" y="153"/>
                    <a:pt x="160" y="146"/>
                    <a:pt x="176" y="141"/>
                  </a:cubicBezTo>
                  <a:cubicBezTo>
                    <a:pt x="170" y="143"/>
                    <a:pt x="162" y="148"/>
                    <a:pt x="155" y="151"/>
                  </a:cubicBezTo>
                  <a:cubicBezTo>
                    <a:pt x="147" y="155"/>
                    <a:pt x="140" y="159"/>
                    <a:pt x="132" y="163"/>
                  </a:cubicBezTo>
                  <a:cubicBezTo>
                    <a:pt x="125" y="167"/>
                    <a:pt x="117" y="171"/>
                    <a:pt x="109" y="175"/>
                  </a:cubicBezTo>
                  <a:cubicBezTo>
                    <a:pt x="103" y="179"/>
                    <a:pt x="95" y="181"/>
                    <a:pt x="88" y="183"/>
                  </a:cubicBezTo>
                  <a:cubicBezTo>
                    <a:pt x="88" y="184"/>
                    <a:pt x="88" y="184"/>
                    <a:pt x="88" y="184"/>
                  </a:cubicBezTo>
                  <a:cubicBezTo>
                    <a:pt x="81" y="180"/>
                    <a:pt x="74" y="177"/>
                    <a:pt x="66" y="174"/>
                  </a:cubicBezTo>
                  <a:cubicBezTo>
                    <a:pt x="66" y="174"/>
                    <a:pt x="66" y="174"/>
                    <a:pt x="66" y="174"/>
                  </a:cubicBezTo>
                  <a:moveTo>
                    <a:pt x="66" y="174"/>
                  </a:moveTo>
                  <a:cubicBezTo>
                    <a:pt x="63" y="173"/>
                    <a:pt x="60" y="172"/>
                    <a:pt x="56" y="171"/>
                  </a:cubicBezTo>
                  <a:cubicBezTo>
                    <a:pt x="55" y="170"/>
                    <a:pt x="53" y="170"/>
                    <a:pt x="51" y="169"/>
                  </a:cubicBezTo>
                  <a:cubicBezTo>
                    <a:pt x="57" y="169"/>
                    <a:pt x="62" y="166"/>
                    <a:pt x="68" y="163"/>
                  </a:cubicBezTo>
                  <a:cubicBezTo>
                    <a:pt x="75" y="160"/>
                    <a:pt x="83" y="157"/>
                    <a:pt x="91" y="154"/>
                  </a:cubicBezTo>
                  <a:cubicBezTo>
                    <a:pt x="107" y="148"/>
                    <a:pt x="122" y="141"/>
                    <a:pt x="138" y="135"/>
                  </a:cubicBezTo>
                  <a:cubicBezTo>
                    <a:pt x="140" y="134"/>
                    <a:pt x="147" y="132"/>
                    <a:pt x="148" y="131"/>
                  </a:cubicBezTo>
                  <a:cubicBezTo>
                    <a:pt x="144" y="135"/>
                    <a:pt x="139" y="137"/>
                    <a:pt x="134" y="139"/>
                  </a:cubicBezTo>
                  <a:cubicBezTo>
                    <a:pt x="127" y="142"/>
                    <a:pt x="121" y="147"/>
                    <a:pt x="114" y="151"/>
                  </a:cubicBezTo>
                  <a:cubicBezTo>
                    <a:pt x="107" y="155"/>
                    <a:pt x="99" y="157"/>
                    <a:pt x="92" y="161"/>
                  </a:cubicBezTo>
                  <a:cubicBezTo>
                    <a:pt x="84" y="166"/>
                    <a:pt x="76" y="171"/>
                    <a:pt x="66" y="173"/>
                  </a:cubicBezTo>
                  <a:cubicBezTo>
                    <a:pt x="66" y="173"/>
                    <a:pt x="66" y="174"/>
                    <a:pt x="66" y="174"/>
                  </a:cubicBezTo>
                  <a:moveTo>
                    <a:pt x="89" y="164"/>
                  </a:moveTo>
                  <a:cubicBezTo>
                    <a:pt x="89" y="164"/>
                    <a:pt x="90" y="164"/>
                    <a:pt x="90" y="164"/>
                  </a:cubicBezTo>
                  <a:cubicBezTo>
                    <a:pt x="97" y="160"/>
                    <a:pt x="105" y="157"/>
                    <a:pt x="112" y="153"/>
                  </a:cubicBezTo>
                  <a:cubicBezTo>
                    <a:pt x="119" y="150"/>
                    <a:pt x="125" y="144"/>
                    <a:pt x="132" y="141"/>
                  </a:cubicBezTo>
                  <a:cubicBezTo>
                    <a:pt x="139" y="138"/>
                    <a:pt x="145" y="135"/>
                    <a:pt x="151" y="131"/>
                  </a:cubicBezTo>
                  <a:cubicBezTo>
                    <a:pt x="151" y="130"/>
                    <a:pt x="151" y="130"/>
                    <a:pt x="151" y="130"/>
                  </a:cubicBezTo>
                  <a:cubicBezTo>
                    <a:pt x="153" y="132"/>
                    <a:pt x="155" y="135"/>
                    <a:pt x="157" y="137"/>
                  </a:cubicBezTo>
                  <a:cubicBezTo>
                    <a:pt x="150" y="140"/>
                    <a:pt x="144" y="143"/>
                    <a:pt x="137" y="146"/>
                  </a:cubicBezTo>
                  <a:cubicBezTo>
                    <a:pt x="128" y="149"/>
                    <a:pt x="120" y="152"/>
                    <a:pt x="111" y="155"/>
                  </a:cubicBezTo>
                  <a:cubicBezTo>
                    <a:pt x="104" y="158"/>
                    <a:pt x="96" y="161"/>
                    <a:pt x="89" y="164"/>
                  </a:cubicBezTo>
                  <a:moveTo>
                    <a:pt x="50" y="169"/>
                  </a:moveTo>
                  <a:cubicBezTo>
                    <a:pt x="38" y="165"/>
                    <a:pt x="26" y="162"/>
                    <a:pt x="17" y="154"/>
                  </a:cubicBezTo>
                  <a:cubicBezTo>
                    <a:pt x="29" y="153"/>
                    <a:pt x="41" y="146"/>
                    <a:pt x="53" y="142"/>
                  </a:cubicBezTo>
                  <a:cubicBezTo>
                    <a:pt x="66" y="139"/>
                    <a:pt x="78" y="134"/>
                    <a:pt x="91" y="130"/>
                  </a:cubicBezTo>
                  <a:cubicBezTo>
                    <a:pt x="92" y="130"/>
                    <a:pt x="97" y="129"/>
                    <a:pt x="97" y="129"/>
                  </a:cubicBezTo>
                  <a:cubicBezTo>
                    <a:pt x="94" y="131"/>
                    <a:pt x="89" y="133"/>
                    <a:pt x="85" y="135"/>
                  </a:cubicBezTo>
                  <a:cubicBezTo>
                    <a:pt x="79" y="137"/>
                    <a:pt x="73" y="140"/>
                    <a:pt x="67" y="143"/>
                  </a:cubicBezTo>
                  <a:cubicBezTo>
                    <a:pt x="54" y="149"/>
                    <a:pt x="41" y="152"/>
                    <a:pt x="30" y="159"/>
                  </a:cubicBezTo>
                  <a:cubicBezTo>
                    <a:pt x="29" y="159"/>
                    <a:pt x="29" y="160"/>
                    <a:pt x="30" y="160"/>
                  </a:cubicBezTo>
                  <a:cubicBezTo>
                    <a:pt x="30" y="160"/>
                    <a:pt x="30" y="160"/>
                    <a:pt x="30" y="160"/>
                  </a:cubicBezTo>
                  <a:cubicBezTo>
                    <a:pt x="42" y="158"/>
                    <a:pt x="55" y="152"/>
                    <a:pt x="66" y="147"/>
                  </a:cubicBezTo>
                  <a:cubicBezTo>
                    <a:pt x="82" y="142"/>
                    <a:pt x="97" y="137"/>
                    <a:pt x="112" y="133"/>
                  </a:cubicBezTo>
                  <a:cubicBezTo>
                    <a:pt x="112" y="133"/>
                    <a:pt x="112" y="133"/>
                    <a:pt x="112" y="133"/>
                  </a:cubicBezTo>
                  <a:cubicBezTo>
                    <a:pt x="110" y="134"/>
                    <a:pt x="107" y="135"/>
                    <a:pt x="105" y="136"/>
                  </a:cubicBezTo>
                  <a:cubicBezTo>
                    <a:pt x="97" y="140"/>
                    <a:pt x="90" y="143"/>
                    <a:pt x="82" y="146"/>
                  </a:cubicBezTo>
                  <a:cubicBezTo>
                    <a:pt x="68" y="152"/>
                    <a:pt x="53" y="156"/>
                    <a:pt x="39" y="163"/>
                  </a:cubicBezTo>
                  <a:cubicBezTo>
                    <a:pt x="38" y="163"/>
                    <a:pt x="39" y="164"/>
                    <a:pt x="39" y="164"/>
                  </a:cubicBezTo>
                  <a:cubicBezTo>
                    <a:pt x="39" y="164"/>
                    <a:pt x="39" y="164"/>
                    <a:pt x="39" y="164"/>
                  </a:cubicBezTo>
                  <a:cubicBezTo>
                    <a:pt x="40" y="164"/>
                    <a:pt x="41" y="163"/>
                    <a:pt x="42" y="163"/>
                  </a:cubicBezTo>
                  <a:cubicBezTo>
                    <a:pt x="43" y="163"/>
                    <a:pt x="43" y="163"/>
                    <a:pt x="43" y="163"/>
                  </a:cubicBezTo>
                  <a:cubicBezTo>
                    <a:pt x="57" y="159"/>
                    <a:pt x="71" y="154"/>
                    <a:pt x="85" y="148"/>
                  </a:cubicBezTo>
                  <a:cubicBezTo>
                    <a:pt x="93" y="145"/>
                    <a:pt x="102" y="140"/>
                    <a:pt x="111" y="138"/>
                  </a:cubicBezTo>
                  <a:cubicBezTo>
                    <a:pt x="117" y="136"/>
                    <a:pt x="122" y="134"/>
                    <a:pt x="128" y="132"/>
                  </a:cubicBezTo>
                  <a:cubicBezTo>
                    <a:pt x="127" y="132"/>
                    <a:pt x="126" y="133"/>
                    <a:pt x="125" y="133"/>
                  </a:cubicBezTo>
                  <a:cubicBezTo>
                    <a:pt x="117" y="138"/>
                    <a:pt x="109" y="142"/>
                    <a:pt x="100" y="147"/>
                  </a:cubicBezTo>
                  <a:cubicBezTo>
                    <a:pt x="84" y="155"/>
                    <a:pt x="67" y="160"/>
                    <a:pt x="50" y="168"/>
                  </a:cubicBezTo>
                  <a:cubicBezTo>
                    <a:pt x="50" y="169"/>
                    <a:pt x="50" y="169"/>
                    <a:pt x="50" y="169"/>
                  </a:cubicBezTo>
                  <a:moveTo>
                    <a:pt x="99" y="140"/>
                  </a:moveTo>
                  <a:cubicBezTo>
                    <a:pt x="104" y="138"/>
                    <a:pt x="110" y="135"/>
                    <a:pt x="116" y="133"/>
                  </a:cubicBezTo>
                  <a:cubicBezTo>
                    <a:pt x="122" y="132"/>
                    <a:pt x="128" y="128"/>
                    <a:pt x="135" y="127"/>
                  </a:cubicBezTo>
                  <a:cubicBezTo>
                    <a:pt x="131" y="129"/>
                    <a:pt x="128" y="131"/>
                    <a:pt x="124" y="132"/>
                  </a:cubicBezTo>
                  <a:cubicBezTo>
                    <a:pt x="117" y="135"/>
                    <a:pt x="110" y="136"/>
                    <a:pt x="103" y="139"/>
                  </a:cubicBezTo>
                  <a:cubicBezTo>
                    <a:pt x="102" y="139"/>
                    <a:pt x="100" y="140"/>
                    <a:pt x="99" y="140"/>
                  </a:cubicBezTo>
                  <a:moveTo>
                    <a:pt x="54" y="168"/>
                  </a:moveTo>
                  <a:cubicBezTo>
                    <a:pt x="58" y="166"/>
                    <a:pt x="63" y="164"/>
                    <a:pt x="67" y="162"/>
                  </a:cubicBezTo>
                  <a:cubicBezTo>
                    <a:pt x="76" y="159"/>
                    <a:pt x="84" y="155"/>
                    <a:pt x="93" y="152"/>
                  </a:cubicBezTo>
                  <a:cubicBezTo>
                    <a:pt x="109" y="145"/>
                    <a:pt x="124" y="135"/>
                    <a:pt x="140" y="126"/>
                  </a:cubicBezTo>
                  <a:cubicBezTo>
                    <a:pt x="143" y="126"/>
                    <a:pt x="145" y="127"/>
                    <a:pt x="148" y="128"/>
                  </a:cubicBezTo>
                  <a:cubicBezTo>
                    <a:pt x="148" y="129"/>
                    <a:pt x="149" y="129"/>
                    <a:pt x="150" y="130"/>
                  </a:cubicBezTo>
                  <a:cubicBezTo>
                    <a:pt x="135" y="133"/>
                    <a:pt x="121" y="141"/>
                    <a:pt x="107" y="147"/>
                  </a:cubicBezTo>
                  <a:cubicBezTo>
                    <a:pt x="92" y="153"/>
                    <a:pt x="76" y="158"/>
                    <a:pt x="61" y="165"/>
                  </a:cubicBezTo>
                  <a:cubicBezTo>
                    <a:pt x="59" y="166"/>
                    <a:pt x="57" y="167"/>
                    <a:pt x="55" y="168"/>
                  </a:cubicBezTo>
                  <a:cubicBezTo>
                    <a:pt x="54" y="168"/>
                    <a:pt x="54" y="168"/>
                    <a:pt x="54" y="168"/>
                  </a:cubicBezTo>
                  <a:moveTo>
                    <a:pt x="16" y="153"/>
                  </a:moveTo>
                  <a:cubicBezTo>
                    <a:pt x="14" y="152"/>
                    <a:pt x="13" y="150"/>
                    <a:pt x="12" y="149"/>
                  </a:cubicBezTo>
                  <a:cubicBezTo>
                    <a:pt x="11" y="148"/>
                    <a:pt x="11" y="148"/>
                    <a:pt x="11" y="148"/>
                  </a:cubicBezTo>
                  <a:cubicBezTo>
                    <a:pt x="37" y="142"/>
                    <a:pt x="62" y="129"/>
                    <a:pt x="89" y="124"/>
                  </a:cubicBezTo>
                  <a:cubicBezTo>
                    <a:pt x="89" y="124"/>
                    <a:pt x="93" y="123"/>
                    <a:pt x="94" y="123"/>
                  </a:cubicBezTo>
                  <a:cubicBezTo>
                    <a:pt x="94" y="123"/>
                    <a:pt x="94" y="123"/>
                    <a:pt x="94" y="123"/>
                  </a:cubicBezTo>
                  <a:cubicBezTo>
                    <a:pt x="90" y="125"/>
                    <a:pt x="86" y="127"/>
                    <a:pt x="83" y="128"/>
                  </a:cubicBezTo>
                  <a:cubicBezTo>
                    <a:pt x="75" y="131"/>
                    <a:pt x="68" y="134"/>
                    <a:pt x="61" y="137"/>
                  </a:cubicBezTo>
                  <a:cubicBezTo>
                    <a:pt x="46" y="142"/>
                    <a:pt x="30" y="146"/>
                    <a:pt x="16" y="153"/>
                  </a:cubicBezTo>
                  <a:cubicBezTo>
                    <a:pt x="16" y="153"/>
                    <a:pt x="16" y="153"/>
                    <a:pt x="16" y="153"/>
                  </a:cubicBezTo>
                  <a:moveTo>
                    <a:pt x="19" y="153"/>
                  </a:moveTo>
                  <a:cubicBezTo>
                    <a:pt x="18" y="153"/>
                    <a:pt x="21" y="152"/>
                    <a:pt x="22" y="152"/>
                  </a:cubicBezTo>
                  <a:cubicBezTo>
                    <a:pt x="25" y="150"/>
                    <a:pt x="29" y="148"/>
                    <a:pt x="33" y="147"/>
                  </a:cubicBezTo>
                  <a:cubicBezTo>
                    <a:pt x="40" y="144"/>
                    <a:pt x="48" y="142"/>
                    <a:pt x="56" y="140"/>
                  </a:cubicBezTo>
                  <a:cubicBezTo>
                    <a:pt x="70" y="135"/>
                    <a:pt x="83" y="129"/>
                    <a:pt x="97" y="123"/>
                  </a:cubicBezTo>
                  <a:cubicBezTo>
                    <a:pt x="97" y="123"/>
                    <a:pt x="97" y="123"/>
                    <a:pt x="97" y="123"/>
                  </a:cubicBezTo>
                  <a:cubicBezTo>
                    <a:pt x="100" y="128"/>
                    <a:pt x="104" y="131"/>
                    <a:pt x="109" y="132"/>
                  </a:cubicBezTo>
                  <a:cubicBezTo>
                    <a:pt x="100" y="135"/>
                    <a:pt x="90" y="137"/>
                    <a:pt x="81" y="141"/>
                  </a:cubicBezTo>
                  <a:cubicBezTo>
                    <a:pt x="67" y="146"/>
                    <a:pt x="53" y="151"/>
                    <a:pt x="40" y="156"/>
                  </a:cubicBezTo>
                  <a:cubicBezTo>
                    <a:pt x="39" y="157"/>
                    <a:pt x="33" y="159"/>
                    <a:pt x="32" y="159"/>
                  </a:cubicBezTo>
                  <a:cubicBezTo>
                    <a:pt x="32" y="159"/>
                    <a:pt x="32" y="159"/>
                    <a:pt x="33" y="159"/>
                  </a:cubicBezTo>
                  <a:cubicBezTo>
                    <a:pt x="36" y="157"/>
                    <a:pt x="40" y="155"/>
                    <a:pt x="43" y="154"/>
                  </a:cubicBezTo>
                  <a:cubicBezTo>
                    <a:pt x="50" y="151"/>
                    <a:pt x="57" y="148"/>
                    <a:pt x="65" y="145"/>
                  </a:cubicBezTo>
                  <a:cubicBezTo>
                    <a:pt x="71" y="143"/>
                    <a:pt x="77" y="139"/>
                    <a:pt x="83" y="137"/>
                  </a:cubicBezTo>
                  <a:cubicBezTo>
                    <a:pt x="89" y="134"/>
                    <a:pt x="95" y="132"/>
                    <a:pt x="100" y="128"/>
                  </a:cubicBezTo>
                  <a:cubicBezTo>
                    <a:pt x="100" y="128"/>
                    <a:pt x="100" y="127"/>
                    <a:pt x="99" y="127"/>
                  </a:cubicBezTo>
                  <a:cubicBezTo>
                    <a:pt x="99" y="127"/>
                    <a:pt x="99" y="127"/>
                    <a:pt x="99" y="127"/>
                  </a:cubicBezTo>
                  <a:cubicBezTo>
                    <a:pt x="87" y="129"/>
                    <a:pt x="75" y="134"/>
                    <a:pt x="63" y="138"/>
                  </a:cubicBezTo>
                  <a:cubicBezTo>
                    <a:pt x="57" y="140"/>
                    <a:pt x="50" y="142"/>
                    <a:pt x="44" y="144"/>
                  </a:cubicBezTo>
                  <a:cubicBezTo>
                    <a:pt x="36" y="146"/>
                    <a:pt x="29" y="150"/>
                    <a:pt x="21" y="152"/>
                  </a:cubicBezTo>
                  <a:cubicBezTo>
                    <a:pt x="20" y="153"/>
                    <a:pt x="19" y="153"/>
                    <a:pt x="19" y="153"/>
                  </a:cubicBezTo>
                  <a:moveTo>
                    <a:pt x="10" y="146"/>
                  </a:moveTo>
                  <a:cubicBezTo>
                    <a:pt x="9" y="144"/>
                    <a:pt x="8" y="142"/>
                    <a:pt x="8" y="140"/>
                  </a:cubicBezTo>
                  <a:cubicBezTo>
                    <a:pt x="22" y="135"/>
                    <a:pt x="37" y="131"/>
                    <a:pt x="51" y="127"/>
                  </a:cubicBezTo>
                  <a:cubicBezTo>
                    <a:pt x="58" y="125"/>
                    <a:pt x="65" y="122"/>
                    <a:pt x="72" y="120"/>
                  </a:cubicBezTo>
                  <a:cubicBezTo>
                    <a:pt x="73" y="120"/>
                    <a:pt x="75" y="119"/>
                    <a:pt x="76" y="119"/>
                  </a:cubicBezTo>
                  <a:cubicBezTo>
                    <a:pt x="66" y="123"/>
                    <a:pt x="57" y="128"/>
                    <a:pt x="47" y="131"/>
                  </a:cubicBezTo>
                  <a:cubicBezTo>
                    <a:pt x="35" y="136"/>
                    <a:pt x="21" y="139"/>
                    <a:pt x="10" y="146"/>
                  </a:cubicBezTo>
                  <a:moveTo>
                    <a:pt x="12" y="146"/>
                  </a:moveTo>
                  <a:cubicBezTo>
                    <a:pt x="11" y="146"/>
                    <a:pt x="18" y="143"/>
                    <a:pt x="19" y="143"/>
                  </a:cubicBezTo>
                  <a:cubicBezTo>
                    <a:pt x="22" y="141"/>
                    <a:pt x="26" y="140"/>
                    <a:pt x="29" y="139"/>
                  </a:cubicBezTo>
                  <a:cubicBezTo>
                    <a:pt x="36" y="137"/>
                    <a:pt x="43" y="134"/>
                    <a:pt x="50" y="131"/>
                  </a:cubicBezTo>
                  <a:cubicBezTo>
                    <a:pt x="64" y="126"/>
                    <a:pt x="78" y="119"/>
                    <a:pt x="92" y="113"/>
                  </a:cubicBezTo>
                  <a:cubicBezTo>
                    <a:pt x="94" y="116"/>
                    <a:pt x="95" y="120"/>
                    <a:pt x="96" y="122"/>
                  </a:cubicBezTo>
                  <a:cubicBezTo>
                    <a:pt x="68" y="125"/>
                    <a:pt x="42" y="139"/>
                    <a:pt x="15" y="146"/>
                  </a:cubicBezTo>
                  <a:cubicBezTo>
                    <a:pt x="13" y="146"/>
                    <a:pt x="13" y="146"/>
                    <a:pt x="12" y="146"/>
                  </a:cubicBezTo>
                  <a:moveTo>
                    <a:pt x="8" y="138"/>
                  </a:moveTo>
                  <a:cubicBezTo>
                    <a:pt x="8" y="135"/>
                    <a:pt x="9" y="132"/>
                    <a:pt x="10" y="129"/>
                  </a:cubicBezTo>
                  <a:cubicBezTo>
                    <a:pt x="22" y="128"/>
                    <a:pt x="34" y="123"/>
                    <a:pt x="45" y="118"/>
                  </a:cubicBezTo>
                  <a:cubicBezTo>
                    <a:pt x="53" y="115"/>
                    <a:pt x="61" y="113"/>
                    <a:pt x="69" y="111"/>
                  </a:cubicBezTo>
                  <a:cubicBezTo>
                    <a:pt x="73" y="110"/>
                    <a:pt x="77" y="109"/>
                    <a:pt x="81" y="108"/>
                  </a:cubicBezTo>
                  <a:cubicBezTo>
                    <a:pt x="83" y="107"/>
                    <a:pt x="85" y="106"/>
                    <a:pt x="87" y="106"/>
                  </a:cubicBezTo>
                  <a:cubicBezTo>
                    <a:pt x="88" y="106"/>
                    <a:pt x="88" y="106"/>
                    <a:pt x="88" y="106"/>
                  </a:cubicBezTo>
                  <a:cubicBezTo>
                    <a:pt x="88" y="106"/>
                    <a:pt x="87" y="107"/>
                    <a:pt x="85" y="108"/>
                  </a:cubicBezTo>
                  <a:cubicBezTo>
                    <a:pt x="83" y="108"/>
                    <a:pt x="82" y="109"/>
                    <a:pt x="82" y="109"/>
                  </a:cubicBezTo>
                  <a:cubicBezTo>
                    <a:pt x="82" y="109"/>
                    <a:pt x="82" y="109"/>
                    <a:pt x="82" y="109"/>
                  </a:cubicBezTo>
                  <a:cubicBezTo>
                    <a:pt x="58" y="122"/>
                    <a:pt x="31" y="124"/>
                    <a:pt x="8" y="138"/>
                  </a:cubicBezTo>
                  <a:moveTo>
                    <a:pt x="9" y="138"/>
                  </a:moveTo>
                  <a:cubicBezTo>
                    <a:pt x="12" y="137"/>
                    <a:pt x="14" y="136"/>
                    <a:pt x="17" y="134"/>
                  </a:cubicBezTo>
                  <a:cubicBezTo>
                    <a:pt x="41" y="123"/>
                    <a:pt x="68" y="121"/>
                    <a:pt x="90" y="106"/>
                  </a:cubicBezTo>
                  <a:cubicBezTo>
                    <a:pt x="90" y="108"/>
                    <a:pt x="91" y="110"/>
                    <a:pt x="92" y="112"/>
                  </a:cubicBezTo>
                  <a:cubicBezTo>
                    <a:pt x="92" y="112"/>
                    <a:pt x="92" y="112"/>
                    <a:pt x="92" y="112"/>
                  </a:cubicBezTo>
                  <a:cubicBezTo>
                    <a:pt x="91" y="112"/>
                    <a:pt x="90" y="113"/>
                    <a:pt x="90" y="113"/>
                  </a:cubicBezTo>
                  <a:cubicBezTo>
                    <a:pt x="89" y="113"/>
                    <a:pt x="89" y="113"/>
                    <a:pt x="89" y="113"/>
                  </a:cubicBezTo>
                  <a:cubicBezTo>
                    <a:pt x="89" y="113"/>
                    <a:pt x="88" y="113"/>
                    <a:pt x="88" y="114"/>
                  </a:cubicBezTo>
                  <a:cubicBezTo>
                    <a:pt x="73" y="119"/>
                    <a:pt x="57" y="124"/>
                    <a:pt x="42" y="128"/>
                  </a:cubicBezTo>
                  <a:cubicBezTo>
                    <a:pt x="35" y="130"/>
                    <a:pt x="28" y="132"/>
                    <a:pt x="21" y="135"/>
                  </a:cubicBezTo>
                  <a:cubicBezTo>
                    <a:pt x="17" y="136"/>
                    <a:pt x="13" y="137"/>
                    <a:pt x="9" y="138"/>
                  </a:cubicBezTo>
                  <a:moveTo>
                    <a:pt x="11" y="128"/>
                  </a:moveTo>
                  <a:cubicBezTo>
                    <a:pt x="11" y="128"/>
                    <a:pt x="11" y="128"/>
                    <a:pt x="11" y="128"/>
                  </a:cubicBezTo>
                  <a:cubicBezTo>
                    <a:pt x="35" y="117"/>
                    <a:pt x="62" y="112"/>
                    <a:pt x="87" y="100"/>
                  </a:cubicBezTo>
                  <a:cubicBezTo>
                    <a:pt x="88" y="102"/>
                    <a:pt x="88" y="103"/>
                    <a:pt x="89" y="104"/>
                  </a:cubicBezTo>
                  <a:cubicBezTo>
                    <a:pt x="76" y="108"/>
                    <a:pt x="62" y="111"/>
                    <a:pt x="49" y="116"/>
                  </a:cubicBezTo>
                  <a:cubicBezTo>
                    <a:pt x="42" y="118"/>
                    <a:pt x="36" y="120"/>
                    <a:pt x="29" y="123"/>
                  </a:cubicBezTo>
                  <a:cubicBezTo>
                    <a:pt x="24" y="125"/>
                    <a:pt x="15" y="126"/>
                    <a:pt x="11" y="128"/>
                  </a:cubicBezTo>
                  <a:moveTo>
                    <a:pt x="12" y="126"/>
                  </a:moveTo>
                  <a:cubicBezTo>
                    <a:pt x="14" y="124"/>
                    <a:pt x="16" y="122"/>
                    <a:pt x="18" y="119"/>
                  </a:cubicBezTo>
                  <a:cubicBezTo>
                    <a:pt x="30" y="115"/>
                    <a:pt x="43" y="111"/>
                    <a:pt x="55" y="107"/>
                  </a:cubicBezTo>
                  <a:cubicBezTo>
                    <a:pt x="62" y="105"/>
                    <a:pt x="68" y="103"/>
                    <a:pt x="75" y="101"/>
                  </a:cubicBezTo>
                  <a:cubicBezTo>
                    <a:pt x="77" y="100"/>
                    <a:pt x="80" y="100"/>
                    <a:pt x="83" y="99"/>
                  </a:cubicBezTo>
                  <a:cubicBezTo>
                    <a:pt x="84" y="99"/>
                    <a:pt x="84" y="99"/>
                    <a:pt x="85" y="99"/>
                  </a:cubicBezTo>
                  <a:cubicBezTo>
                    <a:pt x="86" y="99"/>
                    <a:pt x="86" y="99"/>
                    <a:pt x="86" y="99"/>
                  </a:cubicBezTo>
                  <a:cubicBezTo>
                    <a:pt x="85" y="100"/>
                    <a:pt x="84" y="101"/>
                    <a:pt x="82" y="101"/>
                  </a:cubicBezTo>
                  <a:cubicBezTo>
                    <a:pt x="60" y="112"/>
                    <a:pt x="35" y="117"/>
                    <a:pt x="12" y="126"/>
                  </a:cubicBezTo>
                  <a:moveTo>
                    <a:pt x="24" y="116"/>
                  </a:moveTo>
                  <a:cubicBezTo>
                    <a:pt x="25" y="115"/>
                    <a:pt x="25" y="115"/>
                    <a:pt x="26" y="115"/>
                  </a:cubicBezTo>
                  <a:cubicBezTo>
                    <a:pt x="32" y="111"/>
                    <a:pt x="39" y="109"/>
                    <a:pt x="46" y="107"/>
                  </a:cubicBezTo>
                  <a:cubicBezTo>
                    <a:pt x="58" y="104"/>
                    <a:pt x="70" y="101"/>
                    <a:pt x="82" y="96"/>
                  </a:cubicBezTo>
                  <a:cubicBezTo>
                    <a:pt x="83" y="96"/>
                    <a:pt x="84" y="97"/>
                    <a:pt x="84" y="98"/>
                  </a:cubicBezTo>
                  <a:cubicBezTo>
                    <a:pt x="77" y="99"/>
                    <a:pt x="69" y="101"/>
                    <a:pt x="62" y="103"/>
                  </a:cubicBezTo>
                  <a:cubicBezTo>
                    <a:pt x="49" y="107"/>
                    <a:pt x="37" y="111"/>
                    <a:pt x="24" y="116"/>
                  </a:cubicBezTo>
                  <a:moveTo>
                    <a:pt x="24" y="115"/>
                  </a:moveTo>
                  <a:cubicBezTo>
                    <a:pt x="29" y="111"/>
                    <a:pt x="34" y="107"/>
                    <a:pt x="38" y="104"/>
                  </a:cubicBezTo>
                  <a:cubicBezTo>
                    <a:pt x="45" y="102"/>
                    <a:pt x="51" y="100"/>
                    <a:pt x="58" y="98"/>
                  </a:cubicBezTo>
                  <a:cubicBezTo>
                    <a:pt x="63" y="97"/>
                    <a:pt x="67" y="96"/>
                    <a:pt x="71" y="95"/>
                  </a:cubicBezTo>
                  <a:cubicBezTo>
                    <a:pt x="73" y="95"/>
                    <a:pt x="75" y="95"/>
                    <a:pt x="77" y="95"/>
                  </a:cubicBezTo>
                  <a:cubicBezTo>
                    <a:pt x="78" y="95"/>
                    <a:pt x="79" y="95"/>
                    <a:pt x="80" y="95"/>
                  </a:cubicBezTo>
                  <a:cubicBezTo>
                    <a:pt x="80" y="95"/>
                    <a:pt x="80" y="95"/>
                    <a:pt x="80" y="95"/>
                  </a:cubicBezTo>
                  <a:cubicBezTo>
                    <a:pt x="79" y="95"/>
                    <a:pt x="76" y="97"/>
                    <a:pt x="75" y="97"/>
                  </a:cubicBezTo>
                  <a:cubicBezTo>
                    <a:pt x="64" y="102"/>
                    <a:pt x="52" y="105"/>
                    <a:pt x="40" y="108"/>
                  </a:cubicBezTo>
                  <a:cubicBezTo>
                    <a:pt x="34" y="109"/>
                    <a:pt x="29" y="112"/>
                    <a:pt x="24" y="115"/>
                  </a:cubicBezTo>
                  <a:moveTo>
                    <a:pt x="58" y="97"/>
                  </a:moveTo>
                  <a:cubicBezTo>
                    <a:pt x="62" y="95"/>
                    <a:pt x="67" y="94"/>
                    <a:pt x="71" y="93"/>
                  </a:cubicBezTo>
                  <a:cubicBezTo>
                    <a:pt x="73" y="93"/>
                    <a:pt x="75" y="93"/>
                    <a:pt x="77" y="94"/>
                  </a:cubicBezTo>
                  <a:cubicBezTo>
                    <a:pt x="71" y="94"/>
                    <a:pt x="64" y="95"/>
                    <a:pt x="58" y="97"/>
                  </a:cubicBezTo>
                  <a:moveTo>
                    <a:pt x="47" y="99"/>
                  </a:moveTo>
                  <a:cubicBezTo>
                    <a:pt x="49" y="97"/>
                    <a:pt x="52" y="96"/>
                    <a:pt x="54" y="94"/>
                  </a:cubicBezTo>
                  <a:cubicBezTo>
                    <a:pt x="55" y="94"/>
                    <a:pt x="56" y="93"/>
                    <a:pt x="57" y="93"/>
                  </a:cubicBezTo>
                  <a:cubicBezTo>
                    <a:pt x="60" y="93"/>
                    <a:pt x="64" y="92"/>
                    <a:pt x="67" y="92"/>
                  </a:cubicBezTo>
                  <a:cubicBezTo>
                    <a:pt x="60" y="95"/>
                    <a:pt x="53" y="97"/>
                    <a:pt x="47" y="99"/>
                  </a:cubicBezTo>
                  <a:moveTo>
                    <a:pt x="64" y="88"/>
                  </a:moveTo>
                  <a:cubicBezTo>
                    <a:pt x="75" y="81"/>
                    <a:pt x="86" y="74"/>
                    <a:pt x="97" y="66"/>
                  </a:cubicBezTo>
                  <a:cubicBezTo>
                    <a:pt x="117" y="51"/>
                    <a:pt x="119" y="28"/>
                    <a:pt x="115" y="6"/>
                  </a:cubicBezTo>
                  <a:cubicBezTo>
                    <a:pt x="133" y="9"/>
                    <a:pt x="150" y="18"/>
                    <a:pt x="168" y="24"/>
                  </a:cubicBezTo>
                  <a:cubicBezTo>
                    <a:pt x="153" y="36"/>
                    <a:pt x="143" y="50"/>
                    <a:pt x="146" y="69"/>
                  </a:cubicBezTo>
                  <a:cubicBezTo>
                    <a:pt x="148" y="91"/>
                    <a:pt x="164" y="113"/>
                    <a:pt x="174" y="132"/>
                  </a:cubicBezTo>
                  <a:cubicBezTo>
                    <a:pt x="175" y="133"/>
                    <a:pt x="175" y="133"/>
                    <a:pt x="175" y="134"/>
                  </a:cubicBezTo>
                  <a:cubicBezTo>
                    <a:pt x="175" y="134"/>
                    <a:pt x="174" y="134"/>
                    <a:pt x="174" y="134"/>
                  </a:cubicBezTo>
                  <a:cubicBezTo>
                    <a:pt x="173" y="134"/>
                    <a:pt x="171" y="134"/>
                    <a:pt x="169" y="135"/>
                  </a:cubicBezTo>
                  <a:cubicBezTo>
                    <a:pt x="169" y="135"/>
                    <a:pt x="168" y="136"/>
                    <a:pt x="167" y="136"/>
                  </a:cubicBezTo>
                  <a:cubicBezTo>
                    <a:pt x="161" y="136"/>
                    <a:pt x="155" y="127"/>
                    <a:pt x="151" y="124"/>
                  </a:cubicBezTo>
                  <a:cubicBezTo>
                    <a:pt x="147" y="122"/>
                    <a:pt x="144" y="121"/>
                    <a:pt x="140" y="121"/>
                  </a:cubicBezTo>
                  <a:cubicBezTo>
                    <a:pt x="132" y="121"/>
                    <a:pt x="125" y="126"/>
                    <a:pt x="116" y="127"/>
                  </a:cubicBezTo>
                  <a:cubicBezTo>
                    <a:pt x="115" y="128"/>
                    <a:pt x="114" y="128"/>
                    <a:pt x="113" y="128"/>
                  </a:cubicBezTo>
                  <a:cubicBezTo>
                    <a:pt x="99" y="128"/>
                    <a:pt x="98" y="108"/>
                    <a:pt x="92" y="99"/>
                  </a:cubicBezTo>
                  <a:cubicBezTo>
                    <a:pt x="85" y="90"/>
                    <a:pt x="77" y="88"/>
                    <a:pt x="67" y="88"/>
                  </a:cubicBezTo>
                  <a:cubicBezTo>
                    <a:pt x="66" y="88"/>
                    <a:pt x="65" y="88"/>
                    <a:pt x="64" y="88"/>
                  </a:cubicBezTo>
                  <a:moveTo>
                    <a:pt x="113" y="0"/>
                  </a:moveTo>
                  <a:cubicBezTo>
                    <a:pt x="111" y="0"/>
                    <a:pt x="111" y="2"/>
                    <a:pt x="111" y="3"/>
                  </a:cubicBezTo>
                  <a:cubicBezTo>
                    <a:pt x="110" y="3"/>
                    <a:pt x="110" y="4"/>
                    <a:pt x="110" y="5"/>
                  </a:cubicBezTo>
                  <a:cubicBezTo>
                    <a:pt x="112" y="17"/>
                    <a:pt x="113" y="29"/>
                    <a:pt x="110" y="41"/>
                  </a:cubicBezTo>
                  <a:cubicBezTo>
                    <a:pt x="105" y="55"/>
                    <a:pt x="93" y="63"/>
                    <a:pt x="81" y="70"/>
                  </a:cubicBezTo>
                  <a:cubicBezTo>
                    <a:pt x="63" y="82"/>
                    <a:pt x="45" y="93"/>
                    <a:pt x="27" y="106"/>
                  </a:cubicBezTo>
                  <a:cubicBezTo>
                    <a:pt x="15" y="114"/>
                    <a:pt x="0" y="127"/>
                    <a:pt x="3" y="143"/>
                  </a:cubicBezTo>
                  <a:cubicBezTo>
                    <a:pt x="6" y="157"/>
                    <a:pt x="22" y="164"/>
                    <a:pt x="34" y="169"/>
                  </a:cubicBezTo>
                  <a:cubicBezTo>
                    <a:pt x="42" y="172"/>
                    <a:pt x="50" y="174"/>
                    <a:pt x="58" y="176"/>
                  </a:cubicBezTo>
                  <a:cubicBezTo>
                    <a:pt x="70" y="181"/>
                    <a:pt x="83" y="187"/>
                    <a:pt x="95" y="192"/>
                  </a:cubicBezTo>
                  <a:cubicBezTo>
                    <a:pt x="115" y="202"/>
                    <a:pt x="136" y="214"/>
                    <a:pt x="158" y="217"/>
                  </a:cubicBezTo>
                  <a:cubicBezTo>
                    <a:pt x="160" y="218"/>
                    <a:pt x="163" y="218"/>
                    <a:pt x="165" y="218"/>
                  </a:cubicBezTo>
                  <a:cubicBezTo>
                    <a:pt x="180" y="218"/>
                    <a:pt x="193" y="211"/>
                    <a:pt x="197" y="196"/>
                  </a:cubicBezTo>
                  <a:cubicBezTo>
                    <a:pt x="201" y="177"/>
                    <a:pt x="192" y="157"/>
                    <a:pt x="184" y="140"/>
                  </a:cubicBezTo>
                  <a:cubicBezTo>
                    <a:pt x="175" y="121"/>
                    <a:pt x="164" y="104"/>
                    <a:pt x="156" y="85"/>
                  </a:cubicBezTo>
                  <a:cubicBezTo>
                    <a:pt x="151" y="74"/>
                    <a:pt x="148" y="62"/>
                    <a:pt x="152" y="50"/>
                  </a:cubicBezTo>
                  <a:cubicBezTo>
                    <a:pt x="156" y="40"/>
                    <a:pt x="165" y="32"/>
                    <a:pt x="173" y="26"/>
                  </a:cubicBezTo>
                  <a:cubicBezTo>
                    <a:pt x="175" y="25"/>
                    <a:pt x="174" y="23"/>
                    <a:pt x="173" y="22"/>
                  </a:cubicBezTo>
                  <a:cubicBezTo>
                    <a:pt x="173" y="22"/>
                    <a:pt x="173" y="21"/>
                    <a:pt x="172" y="20"/>
                  </a:cubicBezTo>
                  <a:cubicBezTo>
                    <a:pt x="152" y="14"/>
                    <a:pt x="134" y="4"/>
                    <a:pt x="113" y="0"/>
                  </a:cubicBezTo>
                  <a:cubicBezTo>
                    <a:pt x="113" y="0"/>
                    <a:pt x="113" y="0"/>
                    <a:pt x="113"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766" name="Google Shape;766;p27"/>
            <p:cNvSpPr/>
            <p:nvPr/>
          </p:nvSpPr>
          <p:spPr>
            <a:xfrm>
              <a:off x="7835569" y="4886252"/>
              <a:ext cx="482600" cy="127000"/>
            </a:xfrm>
            <a:custGeom>
              <a:rect b="b" l="l" r="r" t="t"/>
              <a:pathLst>
                <a:path extrusionOk="0" h="30" w="114">
                  <a:moveTo>
                    <a:pt x="10" y="28"/>
                  </a:moveTo>
                  <a:cubicBezTo>
                    <a:pt x="9" y="26"/>
                    <a:pt x="7" y="25"/>
                    <a:pt x="4" y="25"/>
                  </a:cubicBezTo>
                  <a:cubicBezTo>
                    <a:pt x="5" y="24"/>
                    <a:pt x="5" y="24"/>
                    <a:pt x="6" y="23"/>
                  </a:cubicBezTo>
                  <a:cubicBezTo>
                    <a:pt x="7" y="21"/>
                    <a:pt x="8" y="20"/>
                    <a:pt x="8" y="18"/>
                  </a:cubicBezTo>
                  <a:cubicBezTo>
                    <a:pt x="12" y="17"/>
                    <a:pt x="15" y="17"/>
                    <a:pt x="19" y="17"/>
                  </a:cubicBezTo>
                  <a:cubicBezTo>
                    <a:pt x="20" y="17"/>
                    <a:pt x="21" y="17"/>
                    <a:pt x="22" y="17"/>
                  </a:cubicBezTo>
                  <a:cubicBezTo>
                    <a:pt x="22" y="18"/>
                    <a:pt x="23" y="20"/>
                    <a:pt x="23" y="22"/>
                  </a:cubicBezTo>
                  <a:cubicBezTo>
                    <a:pt x="19" y="23"/>
                    <a:pt x="15" y="26"/>
                    <a:pt x="10" y="28"/>
                  </a:cubicBezTo>
                  <a:moveTo>
                    <a:pt x="67" y="20"/>
                  </a:moveTo>
                  <a:cubicBezTo>
                    <a:pt x="67" y="20"/>
                    <a:pt x="67" y="20"/>
                    <a:pt x="67" y="20"/>
                  </a:cubicBezTo>
                  <a:cubicBezTo>
                    <a:pt x="67" y="19"/>
                    <a:pt x="66" y="17"/>
                    <a:pt x="66" y="17"/>
                  </a:cubicBezTo>
                  <a:cubicBezTo>
                    <a:pt x="67" y="18"/>
                    <a:pt x="68" y="19"/>
                    <a:pt x="69" y="20"/>
                  </a:cubicBezTo>
                  <a:cubicBezTo>
                    <a:pt x="68" y="20"/>
                    <a:pt x="67" y="20"/>
                    <a:pt x="65" y="20"/>
                  </a:cubicBezTo>
                  <a:cubicBezTo>
                    <a:pt x="65" y="20"/>
                    <a:pt x="65" y="20"/>
                    <a:pt x="65" y="20"/>
                  </a:cubicBezTo>
                  <a:cubicBezTo>
                    <a:pt x="65" y="19"/>
                    <a:pt x="65" y="19"/>
                    <a:pt x="65" y="18"/>
                  </a:cubicBezTo>
                  <a:cubicBezTo>
                    <a:pt x="67" y="20"/>
                    <a:pt x="67" y="20"/>
                    <a:pt x="67" y="20"/>
                  </a:cubicBezTo>
                  <a:moveTo>
                    <a:pt x="25" y="20"/>
                  </a:moveTo>
                  <a:cubicBezTo>
                    <a:pt x="25" y="20"/>
                    <a:pt x="24" y="19"/>
                    <a:pt x="24" y="18"/>
                  </a:cubicBezTo>
                  <a:cubicBezTo>
                    <a:pt x="24" y="18"/>
                    <a:pt x="24" y="18"/>
                    <a:pt x="24" y="18"/>
                  </a:cubicBezTo>
                  <a:cubicBezTo>
                    <a:pt x="23" y="18"/>
                    <a:pt x="23" y="17"/>
                    <a:pt x="23" y="17"/>
                  </a:cubicBezTo>
                  <a:cubicBezTo>
                    <a:pt x="24" y="16"/>
                    <a:pt x="24" y="16"/>
                    <a:pt x="24" y="16"/>
                  </a:cubicBezTo>
                  <a:cubicBezTo>
                    <a:pt x="24" y="17"/>
                    <a:pt x="24" y="18"/>
                    <a:pt x="25" y="19"/>
                  </a:cubicBezTo>
                  <a:cubicBezTo>
                    <a:pt x="25" y="20"/>
                    <a:pt x="25" y="20"/>
                    <a:pt x="25" y="20"/>
                  </a:cubicBezTo>
                  <a:moveTo>
                    <a:pt x="27" y="21"/>
                  </a:moveTo>
                  <a:cubicBezTo>
                    <a:pt x="27" y="21"/>
                    <a:pt x="27" y="21"/>
                    <a:pt x="27" y="21"/>
                  </a:cubicBezTo>
                  <a:cubicBezTo>
                    <a:pt x="27" y="20"/>
                    <a:pt x="27" y="19"/>
                    <a:pt x="26" y="18"/>
                  </a:cubicBezTo>
                  <a:cubicBezTo>
                    <a:pt x="26" y="17"/>
                    <a:pt x="25" y="16"/>
                    <a:pt x="25" y="16"/>
                  </a:cubicBezTo>
                  <a:cubicBezTo>
                    <a:pt x="26" y="16"/>
                    <a:pt x="26" y="16"/>
                    <a:pt x="26" y="17"/>
                  </a:cubicBezTo>
                  <a:cubicBezTo>
                    <a:pt x="27" y="19"/>
                    <a:pt x="28" y="20"/>
                    <a:pt x="29" y="21"/>
                  </a:cubicBezTo>
                  <a:cubicBezTo>
                    <a:pt x="29" y="21"/>
                    <a:pt x="29" y="21"/>
                    <a:pt x="29" y="21"/>
                  </a:cubicBezTo>
                  <a:cubicBezTo>
                    <a:pt x="29" y="19"/>
                    <a:pt x="28" y="17"/>
                    <a:pt x="27" y="16"/>
                  </a:cubicBezTo>
                  <a:cubicBezTo>
                    <a:pt x="29" y="18"/>
                    <a:pt x="29" y="19"/>
                    <a:pt x="31" y="21"/>
                  </a:cubicBezTo>
                  <a:cubicBezTo>
                    <a:pt x="29" y="21"/>
                    <a:pt x="27" y="21"/>
                    <a:pt x="24" y="21"/>
                  </a:cubicBezTo>
                  <a:cubicBezTo>
                    <a:pt x="24" y="21"/>
                    <a:pt x="24" y="21"/>
                    <a:pt x="24" y="21"/>
                  </a:cubicBezTo>
                  <a:cubicBezTo>
                    <a:pt x="25" y="21"/>
                    <a:pt x="25" y="21"/>
                    <a:pt x="25" y="21"/>
                  </a:cubicBezTo>
                  <a:cubicBezTo>
                    <a:pt x="25" y="21"/>
                    <a:pt x="24" y="20"/>
                    <a:pt x="24" y="19"/>
                  </a:cubicBezTo>
                  <a:cubicBezTo>
                    <a:pt x="24" y="19"/>
                    <a:pt x="24" y="19"/>
                    <a:pt x="24" y="19"/>
                  </a:cubicBezTo>
                  <a:cubicBezTo>
                    <a:pt x="24" y="19"/>
                    <a:pt x="24" y="19"/>
                    <a:pt x="24" y="19"/>
                  </a:cubicBezTo>
                  <a:cubicBezTo>
                    <a:pt x="24" y="20"/>
                    <a:pt x="25" y="20"/>
                    <a:pt x="25" y="21"/>
                  </a:cubicBezTo>
                  <a:cubicBezTo>
                    <a:pt x="26" y="21"/>
                    <a:pt x="26" y="21"/>
                    <a:pt x="26" y="21"/>
                  </a:cubicBezTo>
                  <a:cubicBezTo>
                    <a:pt x="25" y="20"/>
                    <a:pt x="25" y="17"/>
                    <a:pt x="24" y="17"/>
                  </a:cubicBezTo>
                  <a:cubicBezTo>
                    <a:pt x="25" y="18"/>
                    <a:pt x="26" y="19"/>
                    <a:pt x="27" y="21"/>
                  </a:cubicBezTo>
                  <a:moveTo>
                    <a:pt x="27" y="20"/>
                  </a:moveTo>
                  <a:cubicBezTo>
                    <a:pt x="27" y="20"/>
                    <a:pt x="27" y="20"/>
                    <a:pt x="27" y="19"/>
                  </a:cubicBezTo>
                  <a:cubicBezTo>
                    <a:pt x="26" y="18"/>
                    <a:pt x="25" y="17"/>
                    <a:pt x="24" y="16"/>
                  </a:cubicBezTo>
                  <a:cubicBezTo>
                    <a:pt x="25" y="16"/>
                    <a:pt x="25" y="16"/>
                    <a:pt x="25" y="16"/>
                  </a:cubicBezTo>
                  <a:cubicBezTo>
                    <a:pt x="25" y="17"/>
                    <a:pt x="26" y="17"/>
                    <a:pt x="26" y="18"/>
                  </a:cubicBezTo>
                  <a:cubicBezTo>
                    <a:pt x="26" y="18"/>
                    <a:pt x="27" y="20"/>
                    <a:pt x="27" y="20"/>
                  </a:cubicBezTo>
                  <a:moveTo>
                    <a:pt x="29" y="20"/>
                  </a:moveTo>
                  <a:cubicBezTo>
                    <a:pt x="27" y="19"/>
                    <a:pt x="27" y="17"/>
                    <a:pt x="26" y="16"/>
                  </a:cubicBezTo>
                  <a:cubicBezTo>
                    <a:pt x="26" y="15"/>
                    <a:pt x="27" y="15"/>
                    <a:pt x="28" y="15"/>
                  </a:cubicBezTo>
                  <a:cubicBezTo>
                    <a:pt x="28" y="15"/>
                    <a:pt x="28" y="15"/>
                    <a:pt x="28" y="15"/>
                  </a:cubicBezTo>
                  <a:cubicBezTo>
                    <a:pt x="29" y="17"/>
                    <a:pt x="30" y="18"/>
                    <a:pt x="31" y="20"/>
                  </a:cubicBezTo>
                  <a:cubicBezTo>
                    <a:pt x="30" y="19"/>
                    <a:pt x="28" y="17"/>
                    <a:pt x="27" y="15"/>
                  </a:cubicBezTo>
                  <a:cubicBezTo>
                    <a:pt x="27" y="16"/>
                    <a:pt x="27" y="16"/>
                    <a:pt x="27" y="16"/>
                  </a:cubicBezTo>
                  <a:cubicBezTo>
                    <a:pt x="27" y="17"/>
                    <a:pt x="28" y="19"/>
                    <a:pt x="29" y="20"/>
                  </a:cubicBezTo>
                  <a:moveTo>
                    <a:pt x="32" y="20"/>
                  </a:moveTo>
                  <a:cubicBezTo>
                    <a:pt x="32" y="19"/>
                    <a:pt x="29" y="16"/>
                    <a:pt x="28" y="15"/>
                  </a:cubicBezTo>
                  <a:cubicBezTo>
                    <a:pt x="28" y="15"/>
                    <a:pt x="28" y="15"/>
                    <a:pt x="28" y="15"/>
                  </a:cubicBezTo>
                  <a:cubicBezTo>
                    <a:pt x="29" y="14"/>
                    <a:pt x="29" y="14"/>
                    <a:pt x="30" y="14"/>
                  </a:cubicBezTo>
                  <a:cubicBezTo>
                    <a:pt x="31" y="16"/>
                    <a:pt x="31" y="18"/>
                    <a:pt x="32" y="20"/>
                  </a:cubicBezTo>
                  <a:moveTo>
                    <a:pt x="34" y="18"/>
                  </a:moveTo>
                  <a:cubicBezTo>
                    <a:pt x="33" y="17"/>
                    <a:pt x="32" y="15"/>
                    <a:pt x="30" y="14"/>
                  </a:cubicBezTo>
                  <a:cubicBezTo>
                    <a:pt x="31" y="14"/>
                    <a:pt x="31" y="14"/>
                    <a:pt x="31" y="14"/>
                  </a:cubicBezTo>
                  <a:cubicBezTo>
                    <a:pt x="32" y="15"/>
                    <a:pt x="32" y="15"/>
                    <a:pt x="33" y="16"/>
                  </a:cubicBezTo>
                  <a:cubicBezTo>
                    <a:pt x="33" y="17"/>
                    <a:pt x="33" y="18"/>
                    <a:pt x="34" y="18"/>
                  </a:cubicBezTo>
                  <a:moveTo>
                    <a:pt x="69" y="20"/>
                  </a:moveTo>
                  <a:cubicBezTo>
                    <a:pt x="69" y="20"/>
                    <a:pt x="69" y="20"/>
                    <a:pt x="69" y="20"/>
                  </a:cubicBezTo>
                  <a:cubicBezTo>
                    <a:pt x="68" y="19"/>
                    <a:pt x="68" y="17"/>
                    <a:pt x="67" y="16"/>
                  </a:cubicBezTo>
                  <a:cubicBezTo>
                    <a:pt x="66" y="16"/>
                    <a:pt x="66" y="15"/>
                    <a:pt x="65" y="14"/>
                  </a:cubicBezTo>
                  <a:cubicBezTo>
                    <a:pt x="65" y="14"/>
                    <a:pt x="65" y="14"/>
                    <a:pt x="65" y="14"/>
                  </a:cubicBezTo>
                  <a:cubicBezTo>
                    <a:pt x="65" y="14"/>
                    <a:pt x="65" y="14"/>
                    <a:pt x="66" y="14"/>
                  </a:cubicBezTo>
                  <a:cubicBezTo>
                    <a:pt x="67" y="15"/>
                    <a:pt x="68" y="16"/>
                    <a:pt x="70" y="18"/>
                  </a:cubicBezTo>
                  <a:cubicBezTo>
                    <a:pt x="70" y="18"/>
                    <a:pt x="70" y="18"/>
                    <a:pt x="70" y="18"/>
                  </a:cubicBezTo>
                  <a:cubicBezTo>
                    <a:pt x="70" y="19"/>
                    <a:pt x="70" y="19"/>
                    <a:pt x="70" y="19"/>
                  </a:cubicBezTo>
                  <a:cubicBezTo>
                    <a:pt x="70" y="19"/>
                    <a:pt x="71" y="20"/>
                    <a:pt x="71" y="20"/>
                  </a:cubicBezTo>
                  <a:cubicBezTo>
                    <a:pt x="71" y="20"/>
                    <a:pt x="71" y="20"/>
                    <a:pt x="71" y="20"/>
                  </a:cubicBezTo>
                  <a:cubicBezTo>
                    <a:pt x="71" y="20"/>
                    <a:pt x="71" y="20"/>
                    <a:pt x="71" y="20"/>
                  </a:cubicBezTo>
                  <a:cubicBezTo>
                    <a:pt x="70" y="20"/>
                    <a:pt x="70" y="20"/>
                    <a:pt x="69" y="20"/>
                  </a:cubicBezTo>
                  <a:moveTo>
                    <a:pt x="63" y="20"/>
                  </a:moveTo>
                  <a:cubicBezTo>
                    <a:pt x="64" y="18"/>
                    <a:pt x="65" y="16"/>
                    <a:pt x="65" y="14"/>
                  </a:cubicBezTo>
                  <a:cubicBezTo>
                    <a:pt x="65" y="15"/>
                    <a:pt x="66" y="16"/>
                    <a:pt x="67" y="18"/>
                  </a:cubicBezTo>
                  <a:cubicBezTo>
                    <a:pt x="68" y="18"/>
                    <a:pt x="68" y="19"/>
                    <a:pt x="68" y="19"/>
                  </a:cubicBezTo>
                  <a:cubicBezTo>
                    <a:pt x="68" y="19"/>
                    <a:pt x="68" y="19"/>
                    <a:pt x="68" y="18"/>
                  </a:cubicBezTo>
                  <a:cubicBezTo>
                    <a:pt x="67" y="18"/>
                    <a:pt x="66" y="17"/>
                    <a:pt x="65" y="16"/>
                  </a:cubicBezTo>
                  <a:cubicBezTo>
                    <a:pt x="65" y="16"/>
                    <a:pt x="65" y="16"/>
                    <a:pt x="65" y="16"/>
                  </a:cubicBezTo>
                  <a:cubicBezTo>
                    <a:pt x="65" y="17"/>
                    <a:pt x="66" y="18"/>
                    <a:pt x="66" y="19"/>
                  </a:cubicBezTo>
                  <a:cubicBezTo>
                    <a:pt x="66" y="19"/>
                    <a:pt x="65" y="18"/>
                    <a:pt x="65" y="18"/>
                  </a:cubicBezTo>
                  <a:cubicBezTo>
                    <a:pt x="64" y="18"/>
                    <a:pt x="64" y="18"/>
                    <a:pt x="64" y="18"/>
                  </a:cubicBezTo>
                  <a:cubicBezTo>
                    <a:pt x="65" y="19"/>
                    <a:pt x="65" y="19"/>
                    <a:pt x="65" y="19"/>
                  </a:cubicBezTo>
                  <a:cubicBezTo>
                    <a:pt x="65" y="19"/>
                    <a:pt x="65" y="19"/>
                    <a:pt x="64" y="19"/>
                  </a:cubicBezTo>
                  <a:cubicBezTo>
                    <a:pt x="64" y="20"/>
                    <a:pt x="64" y="20"/>
                    <a:pt x="64" y="20"/>
                  </a:cubicBezTo>
                  <a:cubicBezTo>
                    <a:pt x="64" y="20"/>
                    <a:pt x="65" y="20"/>
                    <a:pt x="65" y="20"/>
                  </a:cubicBezTo>
                  <a:cubicBezTo>
                    <a:pt x="65" y="20"/>
                    <a:pt x="64" y="20"/>
                    <a:pt x="63" y="20"/>
                  </a:cubicBezTo>
                  <a:moveTo>
                    <a:pt x="37" y="20"/>
                  </a:moveTo>
                  <a:cubicBezTo>
                    <a:pt x="37" y="20"/>
                    <a:pt x="37" y="20"/>
                    <a:pt x="37" y="20"/>
                  </a:cubicBezTo>
                  <a:cubicBezTo>
                    <a:pt x="36" y="19"/>
                    <a:pt x="36" y="18"/>
                    <a:pt x="35" y="16"/>
                  </a:cubicBezTo>
                  <a:cubicBezTo>
                    <a:pt x="35" y="16"/>
                    <a:pt x="34" y="14"/>
                    <a:pt x="34" y="13"/>
                  </a:cubicBezTo>
                  <a:cubicBezTo>
                    <a:pt x="36" y="16"/>
                    <a:pt x="38" y="18"/>
                    <a:pt x="40" y="20"/>
                  </a:cubicBezTo>
                  <a:cubicBezTo>
                    <a:pt x="37" y="21"/>
                    <a:pt x="34" y="21"/>
                    <a:pt x="31" y="21"/>
                  </a:cubicBezTo>
                  <a:cubicBezTo>
                    <a:pt x="31" y="21"/>
                    <a:pt x="31" y="21"/>
                    <a:pt x="31" y="21"/>
                  </a:cubicBezTo>
                  <a:cubicBezTo>
                    <a:pt x="31" y="20"/>
                    <a:pt x="30" y="19"/>
                    <a:pt x="30" y="18"/>
                  </a:cubicBezTo>
                  <a:cubicBezTo>
                    <a:pt x="29" y="17"/>
                    <a:pt x="28" y="16"/>
                    <a:pt x="28" y="16"/>
                  </a:cubicBezTo>
                  <a:cubicBezTo>
                    <a:pt x="28" y="16"/>
                    <a:pt x="29" y="16"/>
                    <a:pt x="29" y="16"/>
                  </a:cubicBezTo>
                  <a:cubicBezTo>
                    <a:pt x="30" y="18"/>
                    <a:pt x="32" y="19"/>
                    <a:pt x="33" y="21"/>
                  </a:cubicBezTo>
                  <a:cubicBezTo>
                    <a:pt x="33" y="20"/>
                    <a:pt x="33" y="20"/>
                    <a:pt x="33" y="20"/>
                  </a:cubicBezTo>
                  <a:cubicBezTo>
                    <a:pt x="32" y="19"/>
                    <a:pt x="32" y="16"/>
                    <a:pt x="30" y="14"/>
                  </a:cubicBezTo>
                  <a:cubicBezTo>
                    <a:pt x="32" y="16"/>
                    <a:pt x="33" y="18"/>
                    <a:pt x="34" y="20"/>
                  </a:cubicBezTo>
                  <a:cubicBezTo>
                    <a:pt x="35" y="20"/>
                    <a:pt x="35" y="20"/>
                    <a:pt x="35" y="20"/>
                  </a:cubicBezTo>
                  <a:cubicBezTo>
                    <a:pt x="34" y="18"/>
                    <a:pt x="33" y="16"/>
                    <a:pt x="32" y="14"/>
                  </a:cubicBezTo>
                  <a:cubicBezTo>
                    <a:pt x="33" y="16"/>
                    <a:pt x="35" y="19"/>
                    <a:pt x="37" y="20"/>
                  </a:cubicBezTo>
                  <a:moveTo>
                    <a:pt x="36" y="20"/>
                  </a:moveTo>
                  <a:cubicBezTo>
                    <a:pt x="35" y="18"/>
                    <a:pt x="33" y="15"/>
                    <a:pt x="32" y="14"/>
                  </a:cubicBezTo>
                  <a:cubicBezTo>
                    <a:pt x="32" y="13"/>
                    <a:pt x="33" y="13"/>
                    <a:pt x="33" y="13"/>
                  </a:cubicBezTo>
                  <a:cubicBezTo>
                    <a:pt x="34" y="15"/>
                    <a:pt x="35" y="17"/>
                    <a:pt x="36" y="20"/>
                  </a:cubicBezTo>
                  <a:moveTo>
                    <a:pt x="40" y="20"/>
                  </a:moveTo>
                  <a:cubicBezTo>
                    <a:pt x="38" y="17"/>
                    <a:pt x="36" y="15"/>
                    <a:pt x="34" y="13"/>
                  </a:cubicBezTo>
                  <a:cubicBezTo>
                    <a:pt x="34" y="13"/>
                    <a:pt x="35" y="13"/>
                    <a:pt x="35" y="12"/>
                  </a:cubicBezTo>
                  <a:cubicBezTo>
                    <a:pt x="36" y="15"/>
                    <a:pt x="38" y="18"/>
                    <a:pt x="40" y="20"/>
                  </a:cubicBezTo>
                  <a:moveTo>
                    <a:pt x="42" y="20"/>
                  </a:moveTo>
                  <a:cubicBezTo>
                    <a:pt x="42" y="20"/>
                    <a:pt x="42" y="20"/>
                    <a:pt x="42" y="20"/>
                  </a:cubicBezTo>
                  <a:cubicBezTo>
                    <a:pt x="41" y="17"/>
                    <a:pt x="39" y="15"/>
                    <a:pt x="38" y="12"/>
                  </a:cubicBezTo>
                  <a:cubicBezTo>
                    <a:pt x="39" y="15"/>
                    <a:pt x="42" y="17"/>
                    <a:pt x="43" y="20"/>
                  </a:cubicBezTo>
                  <a:cubicBezTo>
                    <a:pt x="42" y="20"/>
                    <a:pt x="41" y="20"/>
                    <a:pt x="40" y="20"/>
                  </a:cubicBezTo>
                  <a:cubicBezTo>
                    <a:pt x="40" y="20"/>
                    <a:pt x="40" y="20"/>
                    <a:pt x="40" y="20"/>
                  </a:cubicBezTo>
                  <a:cubicBezTo>
                    <a:pt x="39" y="18"/>
                    <a:pt x="38" y="17"/>
                    <a:pt x="37" y="15"/>
                  </a:cubicBezTo>
                  <a:cubicBezTo>
                    <a:pt x="38" y="16"/>
                    <a:pt x="38" y="16"/>
                    <a:pt x="38" y="16"/>
                  </a:cubicBezTo>
                  <a:cubicBezTo>
                    <a:pt x="39" y="17"/>
                    <a:pt x="40" y="19"/>
                    <a:pt x="42" y="20"/>
                  </a:cubicBezTo>
                  <a:moveTo>
                    <a:pt x="41" y="19"/>
                  </a:moveTo>
                  <a:cubicBezTo>
                    <a:pt x="41" y="19"/>
                    <a:pt x="41" y="19"/>
                    <a:pt x="41" y="19"/>
                  </a:cubicBezTo>
                  <a:cubicBezTo>
                    <a:pt x="40" y="18"/>
                    <a:pt x="40" y="17"/>
                    <a:pt x="39" y="17"/>
                  </a:cubicBezTo>
                  <a:cubicBezTo>
                    <a:pt x="38" y="15"/>
                    <a:pt x="37" y="14"/>
                    <a:pt x="36" y="12"/>
                  </a:cubicBezTo>
                  <a:cubicBezTo>
                    <a:pt x="36" y="12"/>
                    <a:pt x="37" y="12"/>
                    <a:pt x="37" y="12"/>
                  </a:cubicBezTo>
                  <a:cubicBezTo>
                    <a:pt x="38" y="14"/>
                    <a:pt x="40" y="16"/>
                    <a:pt x="41" y="18"/>
                  </a:cubicBezTo>
                  <a:cubicBezTo>
                    <a:pt x="41" y="19"/>
                    <a:pt x="41" y="19"/>
                    <a:pt x="41" y="19"/>
                  </a:cubicBezTo>
                  <a:moveTo>
                    <a:pt x="42" y="18"/>
                  </a:moveTo>
                  <a:cubicBezTo>
                    <a:pt x="41" y="16"/>
                    <a:pt x="39" y="14"/>
                    <a:pt x="38" y="12"/>
                  </a:cubicBezTo>
                  <a:cubicBezTo>
                    <a:pt x="38" y="12"/>
                    <a:pt x="39" y="11"/>
                    <a:pt x="40" y="11"/>
                  </a:cubicBezTo>
                  <a:cubicBezTo>
                    <a:pt x="40" y="13"/>
                    <a:pt x="41" y="14"/>
                    <a:pt x="41" y="15"/>
                  </a:cubicBezTo>
                  <a:cubicBezTo>
                    <a:pt x="41" y="16"/>
                    <a:pt x="42" y="17"/>
                    <a:pt x="42" y="17"/>
                  </a:cubicBezTo>
                  <a:cubicBezTo>
                    <a:pt x="42" y="18"/>
                    <a:pt x="42" y="18"/>
                    <a:pt x="42" y="18"/>
                  </a:cubicBezTo>
                  <a:moveTo>
                    <a:pt x="48" y="20"/>
                  </a:moveTo>
                  <a:cubicBezTo>
                    <a:pt x="48" y="20"/>
                    <a:pt x="48" y="20"/>
                    <a:pt x="48" y="20"/>
                  </a:cubicBezTo>
                  <a:cubicBezTo>
                    <a:pt x="47" y="17"/>
                    <a:pt x="45" y="14"/>
                    <a:pt x="44" y="11"/>
                  </a:cubicBezTo>
                  <a:cubicBezTo>
                    <a:pt x="45" y="13"/>
                    <a:pt x="48" y="16"/>
                    <a:pt x="49" y="19"/>
                  </a:cubicBezTo>
                  <a:cubicBezTo>
                    <a:pt x="50" y="20"/>
                    <a:pt x="50" y="20"/>
                    <a:pt x="50" y="20"/>
                  </a:cubicBezTo>
                  <a:cubicBezTo>
                    <a:pt x="50" y="20"/>
                    <a:pt x="50" y="20"/>
                    <a:pt x="50" y="20"/>
                  </a:cubicBezTo>
                  <a:cubicBezTo>
                    <a:pt x="48" y="20"/>
                    <a:pt x="46" y="20"/>
                    <a:pt x="44" y="20"/>
                  </a:cubicBezTo>
                  <a:cubicBezTo>
                    <a:pt x="43" y="18"/>
                    <a:pt x="42" y="14"/>
                    <a:pt x="40" y="12"/>
                  </a:cubicBezTo>
                  <a:cubicBezTo>
                    <a:pt x="42" y="15"/>
                    <a:pt x="43" y="18"/>
                    <a:pt x="45" y="20"/>
                  </a:cubicBezTo>
                  <a:cubicBezTo>
                    <a:pt x="46" y="20"/>
                    <a:pt x="46" y="20"/>
                    <a:pt x="46" y="20"/>
                  </a:cubicBezTo>
                  <a:cubicBezTo>
                    <a:pt x="45" y="19"/>
                    <a:pt x="44" y="17"/>
                    <a:pt x="44" y="16"/>
                  </a:cubicBezTo>
                  <a:cubicBezTo>
                    <a:pt x="43" y="15"/>
                    <a:pt x="43" y="14"/>
                    <a:pt x="42" y="14"/>
                  </a:cubicBezTo>
                  <a:cubicBezTo>
                    <a:pt x="42" y="14"/>
                    <a:pt x="41" y="12"/>
                    <a:pt x="42" y="12"/>
                  </a:cubicBezTo>
                  <a:cubicBezTo>
                    <a:pt x="42" y="12"/>
                    <a:pt x="42" y="12"/>
                    <a:pt x="42" y="12"/>
                  </a:cubicBezTo>
                  <a:cubicBezTo>
                    <a:pt x="44" y="15"/>
                    <a:pt x="45" y="18"/>
                    <a:pt x="48" y="20"/>
                  </a:cubicBezTo>
                  <a:moveTo>
                    <a:pt x="44" y="17"/>
                  </a:moveTo>
                  <a:cubicBezTo>
                    <a:pt x="43" y="16"/>
                    <a:pt x="43" y="16"/>
                    <a:pt x="43" y="16"/>
                  </a:cubicBezTo>
                  <a:cubicBezTo>
                    <a:pt x="42" y="14"/>
                    <a:pt x="41" y="13"/>
                    <a:pt x="40" y="11"/>
                  </a:cubicBezTo>
                  <a:cubicBezTo>
                    <a:pt x="41" y="11"/>
                    <a:pt x="42" y="11"/>
                    <a:pt x="43" y="10"/>
                  </a:cubicBezTo>
                  <a:cubicBezTo>
                    <a:pt x="44" y="12"/>
                    <a:pt x="44" y="13"/>
                    <a:pt x="45" y="14"/>
                  </a:cubicBezTo>
                  <a:cubicBezTo>
                    <a:pt x="45" y="15"/>
                    <a:pt x="45" y="16"/>
                    <a:pt x="46" y="16"/>
                  </a:cubicBezTo>
                  <a:cubicBezTo>
                    <a:pt x="46" y="17"/>
                    <a:pt x="47" y="19"/>
                    <a:pt x="47" y="19"/>
                  </a:cubicBezTo>
                  <a:cubicBezTo>
                    <a:pt x="45" y="17"/>
                    <a:pt x="43" y="14"/>
                    <a:pt x="42" y="11"/>
                  </a:cubicBezTo>
                  <a:cubicBezTo>
                    <a:pt x="41" y="11"/>
                    <a:pt x="41" y="11"/>
                    <a:pt x="41" y="11"/>
                  </a:cubicBezTo>
                  <a:cubicBezTo>
                    <a:pt x="42" y="13"/>
                    <a:pt x="43" y="15"/>
                    <a:pt x="44" y="17"/>
                  </a:cubicBezTo>
                  <a:moveTo>
                    <a:pt x="48" y="16"/>
                  </a:moveTo>
                  <a:cubicBezTo>
                    <a:pt x="46" y="14"/>
                    <a:pt x="45" y="12"/>
                    <a:pt x="44" y="10"/>
                  </a:cubicBezTo>
                  <a:cubicBezTo>
                    <a:pt x="44" y="10"/>
                    <a:pt x="44" y="10"/>
                    <a:pt x="45" y="10"/>
                  </a:cubicBezTo>
                  <a:cubicBezTo>
                    <a:pt x="46" y="12"/>
                    <a:pt x="47" y="14"/>
                    <a:pt x="48" y="16"/>
                  </a:cubicBezTo>
                  <a:moveTo>
                    <a:pt x="52" y="20"/>
                  </a:moveTo>
                  <a:cubicBezTo>
                    <a:pt x="52" y="20"/>
                    <a:pt x="52" y="20"/>
                    <a:pt x="52" y="20"/>
                  </a:cubicBezTo>
                  <a:cubicBezTo>
                    <a:pt x="52" y="18"/>
                    <a:pt x="51" y="17"/>
                    <a:pt x="50" y="15"/>
                  </a:cubicBezTo>
                  <a:cubicBezTo>
                    <a:pt x="50" y="14"/>
                    <a:pt x="49" y="13"/>
                    <a:pt x="49" y="12"/>
                  </a:cubicBezTo>
                  <a:cubicBezTo>
                    <a:pt x="48" y="11"/>
                    <a:pt x="47" y="9"/>
                    <a:pt x="48" y="9"/>
                  </a:cubicBezTo>
                  <a:cubicBezTo>
                    <a:pt x="48" y="9"/>
                    <a:pt x="48" y="9"/>
                    <a:pt x="48" y="10"/>
                  </a:cubicBezTo>
                  <a:cubicBezTo>
                    <a:pt x="50" y="11"/>
                    <a:pt x="50" y="14"/>
                    <a:pt x="52" y="16"/>
                  </a:cubicBezTo>
                  <a:cubicBezTo>
                    <a:pt x="53" y="17"/>
                    <a:pt x="54" y="19"/>
                    <a:pt x="55" y="20"/>
                  </a:cubicBezTo>
                  <a:cubicBezTo>
                    <a:pt x="54" y="20"/>
                    <a:pt x="53" y="20"/>
                    <a:pt x="53" y="20"/>
                  </a:cubicBezTo>
                  <a:cubicBezTo>
                    <a:pt x="52" y="20"/>
                    <a:pt x="51" y="20"/>
                    <a:pt x="50" y="20"/>
                  </a:cubicBezTo>
                  <a:cubicBezTo>
                    <a:pt x="50" y="20"/>
                    <a:pt x="50" y="20"/>
                    <a:pt x="50" y="20"/>
                  </a:cubicBezTo>
                  <a:cubicBezTo>
                    <a:pt x="50" y="19"/>
                    <a:pt x="50" y="19"/>
                    <a:pt x="50" y="19"/>
                  </a:cubicBezTo>
                  <a:cubicBezTo>
                    <a:pt x="50" y="19"/>
                    <a:pt x="50" y="19"/>
                    <a:pt x="50" y="19"/>
                  </a:cubicBezTo>
                  <a:cubicBezTo>
                    <a:pt x="49" y="19"/>
                    <a:pt x="49" y="18"/>
                    <a:pt x="49" y="18"/>
                  </a:cubicBezTo>
                  <a:cubicBezTo>
                    <a:pt x="48" y="17"/>
                    <a:pt x="48" y="16"/>
                    <a:pt x="48" y="15"/>
                  </a:cubicBezTo>
                  <a:cubicBezTo>
                    <a:pt x="47" y="14"/>
                    <a:pt x="47" y="13"/>
                    <a:pt x="46" y="13"/>
                  </a:cubicBezTo>
                  <a:cubicBezTo>
                    <a:pt x="46" y="12"/>
                    <a:pt x="45" y="10"/>
                    <a:pt x="45" y="10"/>
                  </a:cubicBezTo>
                  <a:cubicBezTo>
                    <a:pt x="45" y="10"/>
                    <a:pt x="45" y="10"/>
                    <a:pt x="46" y="11"/>
                  </a:cubicBezTo>
                  <a:cubicBezTo>
                    <a:pt x="47" y="14"/>
                    <a:pt x="50" y="17"/>
                    <a:pt x="52" y="20"/>
                  </a:cubicBezTo>
                  <a:moveTo>
                    <a:pt x="52" y="19"/>
                  </a:moveTo>
                  <a:cubicBezTo>
                    <a:pt x="50" y="16"/>
                    <a:pt x="47" y="13"/>
                    <a:pt x="45" y="10"/>
                  </a:cubicBezTo>
                  <a:cubicBezTo>
                    <a:pt x="46" y="10"/>
                    <a:pt x="47" y="9"/>
                    <a:pt x="47" y="9"/>
                  </a:cubicBezTo>
                  <a:cubicBezTo>
                    <a:pt x="49" y="13"/>
                    <a:pt x="50" y="16"/>
                    <a:pt x="52" y="19"/>
                  </a:cubicBezTo>
                  <a:moveTo>
                    <a:pt x="74" y="20"/>
                  </a:moveTo>
                  <a:cubicBezTo>
                    <a:pt x="74" y="20"/>
                    <a:pt x="74" y="20"/>
                    <a:pt x="74" y="20"/>
                  </a:cubicBezTo>
                  <a:cubicBezTo>
                    <a:pt x="73" y="17"/>
                    <a:pt x="70" y="16"/>
                    <a:pt x="69" y="13"/>
                  </a:cubicBezTo>
                  <a:cubicBezTo>
                    <a:pt x="68" y="12"/>
                    <a:pt x="67" y="11"/>
                    <a:pt x="66" y="9"/>
                  </a:cubicBezTo>
                  <a:cubicBezTo>
                    <a:pt x="66" y="9"/>
                    <a:pt x="66" y="9"/>
                    <a:pt x="66" y="9"/>
                  </a:cubicBezTo>
                  <a:cubicBezTo>
                    <a:pt x="67" y="11"/>
                    <a:pt x="68" y="12"/>
                    <a:pt x="69" y="13"/>
                  </a:cubicBezTo>
                  <a:cubicBezTo>
                    <a:pt x="71" y="16"/>
                    <a:pt x="74" y="18"/>
                    <a:pt x="76" y="20"/>
                  </a:cubicBezTo>
                  <a:cubicBezTo>
                    <a:pt x="76" y="20"/>
                    <a:pt x="76" y="20"/>
                    <a:pt x="76" y="20"/>
                  </a:cubicBezTo>
                  <a:cubicBezTo>
                    <a:pt x="75" y="20"/>
                    <a:pt x="73" y="20"/>
                    <a:pt x="72" y="20"/>
                  </a:cubicBezTo>
                  <a:cubicBezTo>
                    <a:pt x="72" y="20"/>
                    <a:pt x="72" y="20"/>
                    <a:pt x="72" y="20"/>
                  </a:cubicBezTo>
                  <a:cubicBezTo>
                    <a:pt x="71" y="19"/>
                    <a:pt x="71" y="18"/>
                    <a:pt x="70" y="18"/>
                  </a:cubicBezTo>
                  <a:cubicBezTo>
                    <a:pt x="70" y="17"/>
                    <a:pt x="69" y="17"/>
                    <a:pt x="69" y="16"/>
                  </a:cubicBezTo>
                  <a:cubicBezTo>
                    <a:pt x="68" y="15"/>
                    <a:pt x="67" y="13"/>
                    <a:pt x="66" y="12"/>
                  </a:cubicBezTo>
                  <a:cubicBezTo>
                    <a:pt x="66" y="12"/>
                    <a:pt x="66" y="12"/>
                    <a:pt x="66" y="12"/>
                  </a:cubicBezTo>
                  <a:cubicBezTo>
                    <a:pt x="66" y="12"/>
                    <a:pt x="66" y="11"/>
                    <a:pt x="65" y="11"/>
                  </a:cubicBezTo>
                  <a:cubicBezTo>
                    <a:pt x="65" y="11"/>
                    <a:pt x="65" y="10"/>
                    <a:pt x="65" y="10"/>
                  </a:cubicBezTo>
                  <a:cubicBezTo>
                    <a:pt x="65" y="10"/>
                    <a:pt x="65" y="10"/>
                    <a:pt x="65" y="11"/>
                  </a:cubicBezTo>
                  <a:cubicBezTo>
                    <a:pt x="66" y="11"/>
                    <a:pt x="66" y="12"/>
                    <a:pt x="67" y="13"/>
                  </a:cubicBezTo>
                  <a:cubicBezTo>
                    <a:pt x="69" y="16"/>
                    <a:pt x="71" y="18"/>
                    <a:pt x="74" y="20"/>
                  </a:cubicBezTo>
                  <a:moveTo>
                    <a:pt x="55" y="20"/>
                  </a:moveTo>
                  <a:cubicBezTo>
                    <a:pt x="55" y="20"/>
                    <a:pt x="53" y="17"/>
                    <a:pt x="53" y="17"/>
                  </a:cubicBezTo>
                  <a:cubicBezTo>
                    <a:pt x="52" y="16"/>
                    <a:pt x="51" y="15"/>
                    <a:pt x="51" y="13"/>
                  </a:cubicBezTo>
                  <a:cubicBezTo>
                    <a:pt x="50" y="12"/>
                    <a:pt x="49" y="10"/>
                    <a:pt x="48" y="9"/>
                  </a:cubicBezTo>
                  <a:cubicBezTo>
                    <a:pt x="48" y="9"/>
                    <a:pt x="49" y="9"/>
                    <a:pt x="49" y="9"/>
                  </a:cubicBezTo>
                  <a:cubicBezTo>
                    <a:pt x="50" y="13"/>
                    <a:pt x="53" y="16"/>
                    <a:pt x="55" y="19"/>
                  </a:cubicBezTo>
                  <a:cubicBezTo>
                    <a:pt x="55" y="20"/>
                    <a:pt x="55" y="20"/>
                    <a:pt x="55" y="20"/>
                  </a:cubicBezTo>
                  <a:moveTo>
                    <a:pt x="98" y="20"/>
                  </a:moveTo>
                  <a:cubicBezTo>
                    <a:pt x="99" y="20"/>
                    <a:pt x="99" y="20"/>
                    <a:pt x="99" y="20"/>
                  </a:cubicBezTo>
                  <a:cubicBezTo>
                    <a:pt x="97" y="17"/>
                    <a:pt x="94" y="14"/>
                    <a:pt x="92" y="12"/>
                  </a:cubicBezTo>
                  <a:cubicBezTo>
                    <a:pt x="91" y="10"/>
                    <a:pt x="90" y="9"/>
                    <a:pt x="89" y="8"/>
                  </a:cubicBezTo>
                  <a:cubicBezTo>
                    <a:pt x="90" y="9"/>
                    <a:pt x="91" y="9"/>
                    <a:pt x="91" y="10"/>
                  </a:cubicBezTo>
                  <a:cubicBezTo>
                    <a:pt x="93" y="11"/>
                    <a:pt x="94" y="13"/>
                    <a:pt x="96" y="15"/>
                  </a:cubicBezTo>
                  <a:cubicBezTo>
                    <a:pt x="97" y="16"/>
                    <a:pt x="99" y="18"/>
                    <a:pt x="100" y="20"/>
                  </a:cubicBezTo>
                  <a:cubicBezTo>
                    <a:pt x="100" y="20"/>
                    <a:pt x="99" y="20"/>
                    <a:pt x="98" y="20"/>
                  </a:cubicBezTo>
                  <a:moveTo>
                    <a:pt x="57" y="19"/>
                  </a:moveTo>
                  <a:cubicBezTo>
                    <a:pt x="58" y="19"/>
                    <a:pt x="58" y="19"/>
                    <a:pt x="58" y="19"/>
                  </a:cubicBezTo>
                  <a:cubicBezTo>
                    <a:pt x="56" y="15"/>
                    <a:pt x="54" y="12"/>
                    <a:pt x="52" y="8"/>
                  </a:cubicBezTo>
                  <a:cubicBezTo>
                    <a:pt x="53" y="10"/>
                    <a:pt x="54" y="12"/>
                    <a:pt x="55" y="13"/>
                  </a:cubicBezTo>
                  <a:cubicBezTo>
                    <a:pt x="57" y="15"/>
                    <a:pt x="58" y="16"/>
                    <a:pt x="59" y="18"/>
                  </a:cubicBezTo>
                  <a:cubicBezTo>
                    <a:pt x="59" y="18"/>
                    <a:pt x="59" y="18"/>
                    <a:pt x="59" y="18"/>
                  </a:cubicBezTo>
                  <a:cubicBezTo>
                    <a:pt x="59" y="19"/>
                    <a:pt x="58" y="19"/>
                    <a:pt x="58" y="20"/>
                  </a:cubicBezTo>
                  <a:cubicBezTo>
                    <a:pt x="57" y="20"/>
                    <a:pt x="56" y="20"/>
                    <a:pt x="56" y="20"/>
                  </a:cubicBezTo>
                  <a:cubicBezTo>
                    <a:pt x="54" y="16"/>
                    <a:pt x="51" y="13"/>
                    <a:pt x="50" y="10"/>
                  </a:cubicBezTo>
                  <a:cubicBezTo>
                    <a:pt x="50" y="9"/>
                    <a:pt x="50" y="9"/>
                    <a:pt x="50" y="9"/>
                  </a:cubicBezTo>
                  <a:cubicBezTo>
                    <a:pt x="50" y="9"/>
                    <a:pt x="50" y="10"/>
                    <a:pt x="51" y="10"/>
                  </a:cubicBezTo>
                  <a:cubicBezTo>
                    <a:pt x="51" y="11"/>
                    <a:pt x="51" y="11"/>
                    <a:pt x="51" y="11"/>
                  </a:cubicBezTo>
                  <a:cubicBezTo>
                    <a:pt x="51" y="11"/>
                    <a:pt x="51" y="11"/>
                    <a:pt x="51" y="11"/>
                  </a:cubicBezTo>
                  <a:cubicBezTo>
                    <a:pt x="52" y="12"/>
                    <a:pt x="53" y="13"/>
                    <a:pt x="53" y="14"/>
                  </a:cubicBezTo>
                  <a:cubicBezTo>
                    <a:pt x="55" y="16"/>
                    <a:pt x="56" y="17"/>
                    <a:pt x="57" y="19"/>
                  </a:cubicBezTo>
                  <a:moveTo>
                    <a:pt x="57" y="18"/>
                  </a:moveTo>
                  <a:cubicBezTo>
                    <a:pt x="56" y="16"/>
                    <a:pt x="54" y="15"/>
                    <a:pt x="53" y="13"/>
                  </a:cubicBezTo>
                  <a:cubicBezTo>
                    <a:pt x="52" y="11"/>
                    <a:pt x="51" y="10"/>
                    <a:pt x="50" y="9"/>
                  </a:cubicBezTo>
                  <a:cubicBezTo>
                    <a:pt x="50" y="8"/>
                    <a:pt x="51" y="8"/>
                    <a:pt x="52" y="8"/>
                  </a:cubicBezTo>
                  <a:cubicBezTo>
                    <a:pt x="53" y="12"/>
                    <a:pt x="55" y="15"/>
                    <a:pt x="57" y="18"/>
                  </a:cubicBezTo>
                  <a:moveTo>
                    <a:pt x="59" y="18"/>
                  </a:moveTo>
                  <a:cubicBezTo>
                    <a:pt x="58" y="14"/>
                    <a:pt x="56" y="12"/>
                    <a:pt x="54" y="9"/>
                  </a:cubicBezTo>
                  <a:cubicBezTo>
                    <a:pt x="54" y="8"/>
                    <a:pt x="54" y="8"/>
                    <a:pt x="54" y="8"/>
                  </a:cubicBezTo>
                  <a:cubicBezTo>
                    <a:pt x="54" y="8"/>
                    <a:pt x="54" y="8"/>
                    <a:pt x="54" y="9"/>
                  </a:cubicBezTo>
                  <a:cubicBezTo>
                    <a:pt x="55" y="9"/>
                    <a:pt x="56" y="10"/>
                    <a:pt x="57" y="11"/>
                  </a:cubicBezTo>
                  <a:cubicBezTo>
                    <a:pt x="58" y="13"/>
                    <a:pt x="58" y="14"/>
                    <a:pt x="60" y="15"/>
                  </a:cubicBezTo>
                  <a:cubicBezTo>
                    <a:pt x="60" y="16"/>
                    <a:pt x="59" y="17"/>
                    <a:pt x="59" y="18"/>
                  </a:cubicBezTo>
                  <a:moveTo>
                    <a:pt x="59" y="17"/>
                  </a:moveTo>
                  <a:cubicBezTo>
                    <a:pt x="57" y="14"/>
                    <a:pt x="55" y="11"/>
                    <a:pt x="52" y="8"/>
                  </a:cubicBezTo>
                  <a:cubicBezTo>
                    <a:pt x="53" y="8"/>
                    <a:pt x="53" y="8"/>
                    <a:pt x="53" y="8"/>
                  </a:cubicBezTo>
                  <a:cubicBezTo>
                    <a:pt x="54" y="9"/>
                    <a:pt x="55" y="11"/>
                    <a:pt x="56" y="12"/>
                  </a:cubicBezTo>
                  <a:cubicBezTo>
                    <a:pt x="57" y="14"/>
                    <a:pt x="58" y="16"/>
                    <a:pt x="59" y="17"/>
                  </a:cubicBezTo>
                  <a:moveTo>
                    <a:pt x="81" y="20"/>
                  </a:moveTo>
                  <a:cubicBezTo>
                    <a:pt x="80" y="20"/>
                    <a:pt x="80" y="20"/>
                    <a:pt x="79" y="20"/>
                  </a:cubicBezTo>
                  <a:cubicBezTo>
                    <a:pt x="79" y="20"/>
                    <a:pt x="79" y="20"/>
                    <a:pt x="79" y="20"/>
                  </a:cubicBezTo>
                  <a:cubicBezTo>
                    <a:pt x="77" y="17"/>
                    <a:pt x="75" y="15"/>
                    <a:pt x="74" y="13"/>
                  </a:cubicBezTo>
                  <a:cubicBezTo>
                    <a:pt x="73" y="12"/>
                    <a:pt x="72" y="10"/>
                    <a:pt x="71" y="9"/>
                  </a:cubicBezTo>
                  <a:cubicBezTo>
                    <a:pt x="70" y="8"/>
                    <a:pt x="70" y="8"/>
                    <a:pt x="70" y="7"/>
                  </a:cubicBezTo>
                  <a:cubicBezTo>
                    <a:pt x="71" y="9"/>
                    <a:pt x="73" y="11"/>
                    <a:pt x="75" y="13"/>
                  </a:cubicBezTo>
                  <a:cubicBezTo>
                    <a:pt x="77" y="16"/>
                    <a:pt x="79" y="18"/>
                    <a:pt x="81" y="20"/>
                  </a:cubicBezTo>
                  <a:cubicBezTo>
                    <a:pt x="81" y="20"/>
                    <a:pt x="81" y="20"/>
                    <a:pt x="81" y="20"/>
                  </a:cubicBezTo>
                  <a:moveTo>
                    <a:pt x="59" y="14"/>
                  </a:moveTo>
                  <a:cubicBezTo>
                    <a:pt x="59" y="14"/>
                    <a:pt x="59" y="14"/>
                    <a:pt x="58" y="13"/>
                  </a:cubicBezTo>
                  <a:cubicBezTo>
                    <a:pt x="58" y="12"/>
                    <a:pt x="57" y="11"/>
                    <a:pt x="57" y="10"/>
                  </a:cubicBezTo>
                  <a:cubicBezTo>
                    <a:pt x="56" y="10"/>
                    <a:pt x="55" y="9"/>
                    <a:pt x="54" y="8"/>
                  </a:cubicBezTo>
                  <a:cubicBezTo>
                    <a:pt x="54" y="8"/>
                    <a:pt x="55" y="8"/>
                    <a:pt x="55" y="7"/>
                  </a:cubicBezTo>
                  <a:cubicBezTo>
                    <a:pt x="55" y="8"/>
                    <a:pt x="55" y="8"/>
                    <a:pt x="55" y="8"/>
                  </a:cubicBezTo>
                  <a:cubicBezTo>
                    <a:pt x="56" y="9"/>
                    <a:pt x="57" y="10"/>
                    <a:pt x="58" y="12"/>
                  </a:cubicBezTo>
                  <a:cubicBezTo>
                    <a:pt x="58" y="12"/>
                    <a:pt x="60" y="14"/>
                    <a:pt x="59" y="14"/>
                  </a:cubicBezTo>
                  <a:moveTo>
                    <a:pt x="60" y="14"/>
                  </a:moveTo>
                  <a:cubicBezTo>
                    <a:pt x="59" y="12"/>
                    <a:pt x="57" y="9"/>
                    <a:pt x="56" y="7"/>
                  </a:cubicBezTo>
                  <a:cubicBezTo>
                    <a:pt x="56" y="7"/>
                    <a:pt x="56" y="7"/>
                    <a:pt x="56" y="7"/>
                  </a:cubicBezTo>
                  <a:cubicBezTo>
                    <a:pt x="57" y="7"/>
                    <a:pt x="57" y="7"/>
                    <a:pt x="57" y="7"/>
                  </a:cubicBezTo>
                  <a:cubicBezTo>
                    <a:pt x="58" y="9"/>
                    <a:pt x="59" y="12"/>
                    <a:pt x="60" y="14"/>
                  </a:cubicBezTo>
                  <a:moveTo>
                    <a:pt x="60" y="20"/>
                  </a:moveTo>
                  <a:cubicBezTo>
                    <a:pt x="62" y="16"/>
                    <a:pt x="61" y="11"/>
                    <a:pt x="59" y="7"/>
                  </a:cubicBezTo>
                  <a:cubicBezTo>
                    <a:pt x="59" y="7"/>
                    <a:pt x="60" y="6"/>
                    <a:pt x="61" y="6"/>
                  </a:cubicBezTo>
                  <a:cubicBezTo>
                    <a:pt x="63" y="10"/>
                    <a:pt x="64" y="16"/>
                    <a:pt x="62" y="20"/>
                  </a:cubicBezTo>
                  <a:cubicBezTo>
                    <a:pt x="61" y="20"/>
                    <a:pt x="60" y="20"/>
                    <a:pt x="60" y="20"/>
                  </a:cubicBezTo>
                  <a:moveTo>
                    <a:pt x="79" y="20"/>
                  </a:moveTo>
                  <a:cubicBezTo>
                    <a:pt x="78" y="20"/>
                    <a:pt x="77" y="20"/>
                    <a:pt x="76" y="20"/>
                  </a:cubicBezTo>
                  <a:cubicBezTo>
                    <a:pt x="76" y="20"/>
                    <a:pt x="76" y="20"/>
                    <a:pt x="76" y="20"/>
                  </a:cubicBezTo>
                  <a:cubicBezTo>
                    <a:pt x="73" y="15"/>
                    <a:pt x="69" y="11"/>
                    <a:pt x="65" y="6"/>
                  </a:cubicBezTo>
                  <a:cubicBezTo>
                    <a:pt x="66" y="7"/>
                    <a:pt x="67" y="8"/>
                    <a:pt x="68" y="9"/>
                  </a:cubicBezTo>
                  <a:cubicBezTo>
                    <a:pt x="69" y="10"/>
                    <a:pt x="70" y="11"/>
                    <a:pt x="72" y="13"/>
                  </a:cubicBezTo>
                  <a:cubicBezTo>
                    <a:pt x="74" y="15"/>
                    <a:pt x="76" y="18"/>
                    <a:pt x="78" y="20"/>
                  </a:cubicBezTo>
                  <a:cubicBezTo>
                    <a:pt x="79" y="20"/>
                    <a:pt x="79" y="20"/>
                    <a:pt x="79" y="20"/>
                  </a:cubicBezTo>
                  <a:moveTo>
                    <a:pt x="65" y="13"/>
                  </a:moveTo>
                  <a:cubicBezTo>
                    <a:pt x="64" y="10"/>
                    <a:pt x="64" y="8"/>
                    <a:pt x="62" y="6"/>
                  </a:cubicBezTo>
                  <a:cubicBezTo>
                    <a:pt x="63" y="6"/>
                    <a:pt x="64" y="6"/>
                    <a:pt x="65" y="6"/>
                  </a:cubicBezTo>
                  <a:cubicBezTo>
                    <a:pt x="65" y="6"/>
                    <a:pt x="65" y="6"/>
                    <a:pt x="65" y="6"/>
                  </a:cubicBezTo>
                  <a:cubicBezTo>
                    <a:pt x="66" y="8"/>
                    <a:pt x="68" y="10"/>
                    <a:pt x="70" y="12"/>
                  </a:cubicBezTo>
                  <a:cubicBezTo>
                    <a:pt x="72" y="14"/>
                    <a:pt x="74" y="17"/>
                    <a:pt x="76" y="19"/>
                  </a:cubicBezTo>
                  <a:cubicBezTo>
                    <a:pt x="74" y="17"/>
                    <a:pt x="72" y="15"/>
                    <a:pt x="70" y="13"/>
                  </a:cubicBezTo>
                  <a:cubicBezTo>
                    <a:pt x="68" y="11"/>
                    <a:pt x="66" y="8"/>
                    <a:pt x="63" y="6"/>
                  </a:cubicBezTo>
                  <a:cubicBezTo>
                    <a:pt x="63" y="6"/>
                    <a:pt x="63" y="6"/>
                    <a:pt x="63" y="6"/>
                  </a:cubicBezTo>
                  <a:cubicBezTo>
                    <a:pt x="64" y="7"/>
                    <a:pt x="64" y="7"/>
                    <a:pt x="64" y="7"/>
                  </a:cubicBezTo>
                  <a:cubicBezTo>
                    <a:pt x="64" y="7"/>
                    <a:pt x="64" y="7"/>
                    <a:pt x="64" y="7"/>
                  </a:cubicBezTo>
                  <a:cubicBezTo>
                    <a:pt x="65" y="9"/>
                    <a:pt x="67" y="11"/>
                    <a:pt x="68" y="13"/>
                  </a:cubicBezTo>
                  <a:cubicBezTo>
                    <a:pt x="70" y="15"/>
                    <a:pt x="71" y="17"/>
                    <a:pt x="73" y="19"/>
                  </a:cubicBezTo>
                  <a:cubicBezTo>
                    <a:pt x="73" y="19"/>
                    <a:pt x="73" y="19"/>
                    <a:pt x="73" y="19"/>
                  </a:cubicBezTo>
                  <a:cubicBezTo>
                    <a:pt x="73" y="19"/>
                    <a:pt x="72" y="18"/>
                    <a:pt x="72" y="18"/>
                  </a:cubicBezTo>
                  <a:cubicBezTo>
                    <a:pt x="71" y="17"/>
                    <a:pt x="69" y="16"/>
                    <a:pt x="68" y="14"/>
                  </a:cubicBezTo>
                  <a:cubicBezTo>
                    <a:pt x="67" y="13"/>
                    <a:pt x="66" y="11"/>
                    <a:pt x="64" y="9"/>
                  </a:cubicBezTo>
                  <a:cubicBezTo>
                    <a:pt x="64" y="10"/>
                    <a:pt x="64" y="10"/>
                    <a:pt x="64" y="10"/>
                  </a:cubicBezTo>
                  <a:cubicBezTo>
                    <a:pt x="66" y="12"/>
                    <a:pt x="67" y="14"/>
                    <a:pt x="68" y="16"/>
                  </a:cubicBezTo>
                  <a:cubicBezTo>
                    <a:pt x="67" y="15"/>
                    <a:pt x="66" y="14"/>
                    <a:pt x="65" y="13"/>
                  </a:cubicBezTo>
                  <a:cubicBezTo>
                    <a:pt x="65" y="13"/>
                    <a:pt x="65" y="13"/>
                    <a:pt x="65" y="13"/>
                  </a:cubicBezTo>
                  <a:moveTo>
                    <a:pt x="77" y="18"/>
                  </a:moveTo>
                  <a:cubicBezTo>
                    <a:pt x="75" y="15"/>
                    <a:pt x="73" y="13"/>
                    <a:pt x="71" y="11"/>
                  </a:cubicBezTo>
                  <a:cubicBezTo>
                    <a:pt x="69" y="9"/>
                    <a:pt x="67" y="7"/>
                    <a:pt x="65" y="5"/>
                  </a:cubicBezTo>
                  <a:cubicBezTo>
                    <a:pt x="67" y="5"/>
                    <a:pt x="68" y="5"/>
                    <a:pt x="70" y="5"/>
                  </a:cubicBezTo>
                  <a:cubicBezTo>
                    <a:pt x="71" y="7"/>
                    <a:pt x="73" y="9"/>
                    <a:pt x="75" y="11"/>
                  </a:cubicBezTo>
                  <a:cubicBezTo>
                    <a:pt x="76" y="13"/>
                    <a:pt x="78" y="15"/>
                    <a:pt x="79" y="17"/>
                  </a:cubicBezTo>
                  <a:cubicBezTo>
                    <a:pt x="79" y="17"/>
                    <a:pt x="79" y="17"/>
                    <a:pt x="79" y="17"/>
                  </a:cubicBezTo>
                  <a:cubicBezTo>
                    <a:pt x="77" y="15"/>
                    <a:pt x="76" y="14"/>
                    <a:pt x="75" y="13"/>
                  </a:cubicBezTo>
                  <a:cubicBezTo>
                    <a:pt x="72" y="10"/>
                    <a:pt x="70" y="8"/>
                    <a:pt x="68" y="5"/>
                  </a:cubicBezTo>
                  <a:cubicBezTo>
                    <a:pt x="68" y="5"/>
                    <a:pt x="68" y="5"/>
                    <a:pt x="68" y="5"/>
                  </a:cubicBezTo>
                  <a:cubicBezTo>
                    <a:pt x="70" y="8"/>
                    <a:pt x="71" y="11"/>
                    <a:pt x="73" y="13"/>
                  </a:cubicBezTo>
                  <a:cubicBezTo>
                    <a:pt x="75" y="15"/>
                    <a:pt x="76" y="16"/>
                    <a:pt x="77" y="18"/>
                  </a:cubicBezTo>
                  <a:moveTo>
                    <a:pt x="84" y="20"/>
                  </a:moveTo>
                  <a:cubicBezTo>
                    <a:pt x="84" y="20"/>
                    <a:pt x="84" y="20"/>
                    <a:pt x="84" y="20"/>
                  </a:cubicBezTo>
                  <a:cubicBezTo>
                    <a:pt x="83" y="17"/>
                    <a:pt x="80" y="15"/>
                    <a:pt x="79" y="12"/>
                  </a:cubicBezTo>
                  <a:cubicBezTo>
                    <a:pt x="78" y="11"/>
                    <a:pt x="77" y="10"/>
                    <a:pt x="76" y="9"/>
                  </a:cubicBezTo>
                  <a:cubicBezTo>
                    <a:pt x="75" y="8"/>
                    <a:pt x="74" y="5"/>
                    <a:pt x="73" y="5"/>
                  </a:cubicBezTo>
                  <a:cubicBezTo>
                    <a:pt x="76" y="7"/>
                    <a:pt x="78" y="10"/>
                    <a:pt x="81" y="12"/>
                  </a:cubicBezTo>
                  <a:cubicBezTo>
                    <a:pt x="82" y="14"/>
                    <a:pt x="83" y="15"/>
                    <a:pt x="84" y="17"/>
                  </a:cubicBezTo>
                  <a:cubicBezTo>
                    <a:pt x="85" y="17"/>
                    <a:pt x="85" y="18"/>
                    <a:pt x="86" y="19"/>
                  </a:cubicBezTo>
                  <a:cubicBezTo>
                    <a:pt x="86" y="19"/>
                    <a:pt x="87" y="19"/>
                    <a:pt x="87" y="20"/>
                  </a:cubicBezTo>
                  <a:cubicBezTo>
                    <a:pt x="87" y="20"/>
                    <a:pt x="87" y="20"/>
                    <a:pt x="87" y="20"/>
                  </a:cubicBezTo>
                  <a:cubicBezTo>
                    <a:pt x="87" y="20"/>
                    <a:pt x="87" y="20"/>
                    <a:pt x="87" y="20"/>
                  </a:cubicBezTo>
                  <a:cubicBezTo>
                    <a:pt x="87" y="20"/>
                    <a:pt x="86" y="20"/>
                    <a:pt x="85" y="20"/>
                  </a:cubicBezTo>
                  <a:cubicBezTo>
                    <a:pt x="84" y="20"/>
                    <a:pt x="83" y="20"/>
                    <a:pt x="82" y="20"/>
                  </a:cubicBezTo>
                  <a:cubicBezTo>
                    <a:pt x="82" y="20"/>
                    <a:pt x="82" y="20"/>
                    <a:pt x="82" y="20"/>
                  </a:cubicBezTo>
                  <a:cubicBezTo>
                    <a:pt x="81" y="19"/>
                    <a:pt x="81" y="19"/>
                    <a:pt x="81" y="19"/>
                  </a:cubicBezTo>
                  <a:cubicBezTo>
                    <a:pt x="81" y="19"/>
                    <a:pt x="81" y="19"/>
                    <a:pt x="81" y="19"/>
                  </a:cubicBezTo>
                  <a:cubicBezTo>
                    <a:pt x="79" y="16"/>
                    <a:pt x="77" y="14"/>
                    <a:pt x="76" y="12"/>
                  </a:cubicBezTo>
                  <a:cubicBezTo>
                    <a:pt x="75" y="10"/>
                    <a:pt x="74" y="9"/>
                    <a:pt x="73" y="8"/>
                  </a:cubicBezTo>
                  <a:cubicBezTo>
                    <a:pt x="75" y="10"/>
                    <a:pt x="76" y="11"/>
                    <a:pt x="77" y="12"/>
                  </a:cubicBezTo>
                  <a:cubicBezTo>
                    <a:pt x="79" y="15"/>
                    <a:pt x="82" y="17"/>
                    <a:pt x="84" y="20"/>
                  </a:cubicBezTo>
                  <a:moveTo>
                    <a:pt x="80" y="15"/>
                  </a:moveTo>
                  <a:cubicBezTo>
                    <a:pt x="79" y="14"/>
                    <a:pt x="78" y="13"/>
                    <a:pt x="77" y="12"/>
                  </a:cubicBezTo>
                  <a:cubicBezTo>
                    <a:pt x="75" y="9"/>
                    <a:pt x="72" y="7"/>
                    <a:pt x="70" y="5"/>
                  </a:cubicBezTo>
                  <a:cubicBezTo>
                    <a:pt x="71" y="4"/>
                    <a:pt x="72" y="4"/>
                    <a:pt x="73" y="4"/>
                  </a:cubicBezTo>
                  <a:cubicBezTo>
                    <a:pt x="74" y="7"/>
                    <a:pt x="77" y="10"/>
                    <a:pt x="79" y="13"/>
                  </a:cubicBezTo>
                  <a:cubicBezTo>
                    <a:pt x="79" y="13"/>
                    <a:pt x="80" y="14"/>
                    <a:pt x="80" y="15"/>
                  </a:cubicBezTo>
                  <a:moveTo>
                    <a:pt x="92" y="21"/>
                  </a:moveTo>
                  <a:cubicBezTo>
                    <a:pt x="91" y="21"/>
                    <a:pt x="89" y="20"/>
                    <a:pt x="88" y="20"/>
                  </a:cubicBezTo>
                  <a:cubicBezTo>
                    <a:pt x="87" y="20"/>
                    <a:pt x="87" y="19"/>
                    <a:pt x="86" y="18"/>
                  </a:cubicBezTo>
                  <a:cubicBezTo>
                    <a:pt x="85" y="16"/>
                    <a:pt x="84" y="14"/>
                    <a:pt x="82" y="12"/>
                  </a:cubicBezTo>
                  <a:cubicBezTo>
                    <a:pt x="81" y="11"/>
                    <a:pt x="80" y="9"/>
                    <a:pt x="79" y="8"/>
                  </a:cubicBezTo>
                  <a:cubicBezTo>
                    <a:pt x="78" y="7"/>
                    <a:pt x="78" y="6"/>
                    <a:pt x="77" y="5"/>
                  </a:cubicBezTo>
                  <a:cubicBezTo>
                    <a:pt x="77" y="5"/>
                    <a:pt x="76" y="4"/>
                    <a:pt x="76" y="4"/>
                  </a:cubicBezTo>
                  <a:cubicBezTo>
                    <a:pt x="77" y="4"/>
                    <a:pt x="77" y="5"/>
                    <a:pt x="77" y="5"/>
                  </a:cubicBezTo>
                  <a:cubicBezTo>
                    <a:pt x="80" y="7"/>
                    <a:pt x="82" y="9"/>
                    <a:pt x="84" y="12"/>
                  </a:cubicBezTo>
                  <a:cubicBezTo>
                    <a:pt x="87" y="15"/>
                    <a:pt x="90" y="17"/>
                    <a:pt x="92" y="21"/>
                  </a:cubicBezTo>
                  <a:moveTo>
                    <a:pt x="84" y="16"/>
                  </a:moveTo>
                  <a:cubicBezTo>
                    <a:pt x="81" y="12"/>
                    <a:pt x="77" y="8"/>
                    <a:pt x="73" y="4"/>
                  </a:cubicBezTo>
                  <a:cubicBezTo>
                    <a:pt x="74" y="4"/>
                    <a:pt x="75" y="4"/>
                    <a:pt x="76" y="4"/>
                  </a:cubicBezTo>
                  <a:cubicBezTo>
                    <a:pt x="77" y="7"/>
                    <a:pt x="79" y="9"/>
                    <a:pt x="81" y="12"/>
                  </a:cubicBezTo>
                  <a:cubicBezTo>
                    <a:pt x="82" y="13"/>
                    <a:pt x="83" y="15"/>
                    <a:pt x="84" y="16"/>
                  </a:cubicBezTo>
                  <a:moveTo>
                    <a:pt x="91" y="18"/>
                  </a:moveTo>
                  <a:cubicBezTo>
                    <a:pt x="88" y="16"/>
                    <a:pt x="86" y="14"/>
                    <a:pt x="84" y="11"/>
                  </a:cubicBezTo>
                  <a:cubicBezTo>
                    <a:pt x="83" y="10"/>
                    <a:pt x="81" y="8"/>
                    <a:pt x="80" y="7"/>
                  </a:cubicBezTo>
                  <a:cubicBezTo>
                    <a:pt x="79" y="6"/>
                    <a:pt x="78" y="5"/>
                    <a:pt x="76" y="4"/>
                  </a:cubicBezTo>
                  <a:cubicBezTo>
                    <a:pt x="77" y="3"/>
                    <a:pt x="78" y="3"/>
                    <a:pt x="79" y="3"/>
                  </a:cubicBezTo>
                  <a:cubicBezTo>
                    <a:pt x="80" y="6"/>
                    <a:pt x="83" y="9"/>
                    <a:pt x="85" y="11"/>
                  </a:cubicBezTo>
                  <a:cubicBezTo>
                    <a:pt x="86" y="12"/>
                    <a:pt x="87" y="14"/>
                    <a:pt x="89" y="15"/>
                  </a:cubicBezTo>
                  <a:cubicBezTo>
                    <a:pt x="89" y="16"/>
                    <a:pt x="90" y="17"/>
                    <a:pt x="91" y="18"/>
                  </a:cubicBezTo>
                  <a:moveTo>
                    <a:pt x="93" y="21"/>
                  </a:moveTo>
                  <a:cubicBezTo>
                    <a:pt x="91" y="17"/>
                    <a:pt x="89" y="15"/>
                    <a:pt x="86" y="12"/>
                  </a:cubicBezTo>
                  <a:cubicBezTo>
                    <a:pt x="85" y="11"/>
                    <a:pt x="84" y="9"/>
                    <a:pt x="82" y="8"/>
                  </a:cubicBezTo>
                  <a:cubicBezTo>
                    <a:pt x="81" y="6"/>
                    <a:pt x="80" y="4"/>
                    <a:pt x="79" y="3"/>
                  </a:cubicBezTo>
                  <a:cubicBezTo>
                    <a:pt x="79" y="3"/>
                    <a:pt x="79" y="3"/>
                    <a:pt x="79" y="3"/>
                  </a:cubicBezTo>
                  <a:cubicBezTo>
                    <a:pt x="85" y="8"/>
                    <a:pt x="89" y="15"/>
                    <a:pt x="96" y="20"/>
                  </a:cubicBezTo>
                  <a:cubicBezTo>
                    <a:pt x="95" y="20"/>
                    <a:pt x="95" y="20"/>
                    <a:pt x="95" y="20"/>
                  </a:cubicBezTo>
                  <a:cubicBezTo>
                    <a:pt x="94" y="20"/>
                    <a:pt x="93" y="21"/>
                    <a:pt x="93" y="21"/>
                  </a:cubicBezTo>
                  <a:moveTo>
                    <a:pt x="96" y="20"/>
                  </a:moveTo>
                  <a:cubicBezTo>
                    <a:pt x="96" y="20"/>
                    <a:pt x="96" y="20"/>
                    <a:pt x="96" y="20"/>
                  </a:cubicBezTo>
                  <a:cubicBezTo>
                    <a:pt x="94" y="17"/>
                    <a:pt x="92" y="15"/>
                    <a:pt x="89" y="12"/>
                  </a:cubicBezTo>
                  <a:cubicBezTo>
                    <a:pt x="87" y="9"/>
                    <a:pt x="84" y="5"/>
                    <a:pt x="82" y="3"/>
                  </a:cubicBezTo>
                  <a:cubicBezTo>
                    <a:pt x="85" y="6"/>
                    <a:pt x="88" y="9"/>
                    <a:pt x="91" y="12"/>
                  </a:cubicBezTo>
                  <a:cubicBezTo>
                    <a:pt x="93" y="14"/>
                    <a:pt x="95" y="17"/>
                    <a:pt x="98" y="20"/>
                  </a:cubicBezTo>
                  <a:cubicBezTo>
                    <a:pt x="98" y="20"/>
                    <a:pt x="98" y="20"/>
                    <a:pt x="98" y="20"/>
                  </a:cubicBezTo>
                  <a:cubicBezTo>
                    <a:pt x="98" y="20"/>
                    <a:pt x="97" y="20"/>
                    <a:pt x="96" y="20"/>
                  </a:cubicBezTo>
                  <a:moveTo>
                    <a:pt x="111" y="10"/>
                  </a:moveTo>
                  <a:cubicBezTo>
                    <a:pt x="111" y="10"/>
                    <a:pt x="111" y="9"/>
                    <a:pt x="110" y="9"/>
                  </a:cubicBezTo>
                  <a:cubicBezTo>
                    <a:pt x="108" y="7"/>
                    <a:pt x="106" y="5"/>
                    <a:pt x="104" y="3"/>
                  </a:cubicBezTo>
                  <a:cubicBezTo>
                    <a:pt x="105" y="3"/>
                    <a:pt x="105" y="3"/>
                    <a:pt x="105" y="3"/>
                  </a:cubicBezTo>
                  <a:cubicBezTo>
                    <a:pt x="106" y="4"/>
                    <a:pt x="107" y="5"/>
                    <a:pt x="108" y="6"/>
                  </a:cubicBezTo>
                  <a:cubicBezTo>
                    <a:pt x="109" y="7"/>
                    <a:pt x="109" y="8"/>
                    <a:pt x="110" y="8"/>
                  </a:cubicBezTo>
                  <a:cubicBezTo>
                    <a:pt x="110" y="9"/>
                    <a:pt x="111" y="10"/>
                    <a:pt x="111" y="10"/>
                  </a:cubicBezTo>
                  <a:moveTo>
                    <a:pt x="95" y="20"/>
                  </a:moveTo>
                  <a:cubicBezTo>
                    <a:pt x="95" y="20"/>
                    <a:pt x="94" y="19"/>
                    <a:pt x="94" y="19"/>
                  </a:cubicBezTo>
                  <a:cubicBezTo>
                    <a:pt x="89" y="14"/>
                    <a:pt x="85" y="8"/>
                    <a:pt x="80" y="3"/>
                  </a:cubicBezTo>
                  <a:cubicBezTo>
                    <a:pt x="80" y="3"/>
                    <a:pt x="81" y="3"/>
                    <a:pt x="82" y="3"/>
                  </a:cubicBezTo>
                  <a:cubicBezTo>
                    <a:pt x="84" y="6"/>
                    <a:pt x="86" y="9"/>
                    <a:pt x="88" y="11"/>
                  </a:cubicBezTo>
                  <a:cubicBezTo>
                    <a:pt x="90" y="13"/>
                    <a:pt x="91" y="15"/>
                    <a:pt x="93" y="16"/>
                  </a:cubicBezTo>
                  <a:cubicBezTo>
                    <a:pt x="93" y="17"/>
                    <a:pt x="94" y="18"/>
                    <a:pt x="95" y="19"/>
                  </a:cubicBezTo>
                  <a:cubicBezTo>
                    <a:pt x="95" y="20"/>
                    <a:pt x="95" y="20"/>
                    <a:pt x="95" y="20"/>
                  </a:cubicBezTo>
                  <a:moveTo>
                    <a:pt x="98" y="19"/>
                  </a:moveTo>
                  <a:cubicBezTo>
                    <a:pt x="98" y="19"/>
                    <a:pt x="97" y="19"/>
                    <a:pt x="97" y="19"/>
                  </a:cubicBezTo>
                  <a:cubicBezTo>
                    <a:pt x="96" y="18"/>
                    <a:pt x="96" y="17"/>
                    <a:pt x="95" y="16"/>
                  </a:cubicBezTo>
                  <a:cubicBezTo>
                    <a:pt x="94" y="14"/>
                    <a:pt x="92" y="13"/>
                    <a:pt x="91" y="11"/>
                  </a:cubicBezTo>
                  <a:cubicBezTo>
                    <a:pt x="89" y="8"/>
                    <a:pt x="85" y="6"/>
                    <a:pt x="82" y="3"/>
                  </a:cubicBezTo>
                  <a:cubicBezTo>
                    <a:pt x="83" y="3"/>
                    <a:pt x="83" y="3"/>
                    <a:pt x="84" y="3"/>
                  </a:cubicBezTo>
                  <a:cubicBezTo>
                    <a:pt x="86" y="5"/>
                    <a:pt x="88" y="8"/>
                    <a:pt x="90" y="10"/>
                  </a:cubicBezTo>
                  <a:cubicBezTo>
                    <a:pt x="91" y="11"/>
                    <a:pt x="92" y="13"/>
                    <a:pt x="94" y="14"/>
                  </a:cubicBezTo>
                  <a:cubicBezTo>
                    <a:pt x="95" y="16"/>
                    <a:pt x="96" y="17"/>
                    <a:pt x="98" y="19"/>
                  </a:cubicBezTo>
                  <a:cubicBezTo>
                    <a:pt x="98" y="19"/>
                    <a:pt x="98" y="19"/>
                    <a:pt x="98" y="19"/>
                  </a:cubicBezTo>
                  <a:moveTo>
                    <a:pt x="100" y="19"/>
                  </a:moveTo>
                  <a:cubicBezTo>
                    <a:pt x="100" y="19"/>
                    <a:pt x="100" y="19"/>
                    <a:pt x="100" y="18"/>
                  </a:cubicBezTo>
                  <a:cubicBezTo>
                    <a:pt x="97" y="16"/>
                    <a:pt x="94" y="12"/>
                    <a:pt x="92" y="10"/>
                  </a:cubicBezTo>
                  <a:cubicBezTo>
                    <a:pt x="90" y="8"/>
                    <a:pt x="89" y="7"/>
                    <a:pt x="87" y="6"/>
                  </a:cubicBezTo>
                  <a:cubicBezTo>
                    <a:pt x="86" y="5"/>
                    <a:pt x="86" y="4"/>
                    <a:pt x="85" y="3"/>
                  </a:cubicBezTo>
                  <a:cubicBezTo>
                    <a:pt x="85" y="3"/>
                    <a:pt x="86" y="3"/>
                    <a:pt x="86" y="2"/>
                  </a:cubicBezTo>
                  <a:cubicBezTo>
                    <a:pt x="89" y="5"/>
                    <a:pt x="92" y="9"/>
                    <a:pt x="94" y="12"/>
                  </a:cubicBezTo>
                  <a:cubicBezTo>
                    <a:pt x="95" y="13"/>
                    <a:pt x="96" y="14"/>
                    <a:pt x="97" y="16"/>
                  </a:cubicBezTo>
                  <a:cubicBezTo>
                    <a:pt x="98" y="16"/>
                    <a:pt x="98" y="17"/>
                    <a:pt x="99" y="17"/>
                  </a:cubicBezTo>
                  <a:cubicBezTo>
                    <a:pt x="99" y="17"/>
                    <a:pt x="100" y="19"/>
                    <a:pt x="100" y="19"/>
                  </a:cubicBezTo>
                  <a:moveTo>
                    <a:pt x="104" y="5"/>
                  </a:moveTo>
                  <a:cubicBezTo>
                    <a:pt x="104" y="4"/>
                    <a:pt x="103" y="3"/>
                    <a:pt x="101" y="2"/>
                  </a:cubicBezTo>
                  <a:cubicBezTo>
                    <a:pt x="102" y="3"/>
                    <a:pt x="102" y="3"/>
                    <a:pt x="102" y="3"/>
                  </a:cubicBezTo>
                  <a:cubicBezTo>
                    <a:pt x="103" y="3"/>
                    <a:pt x="103" y="3"/>
                    <a:pt x="103" y="3"/>
                  </a:cubicBezTo>
                  <a:cubicBezTo>
                    <a:pt x="103" y="4"/>
                    <a:pt x="104" y="4"/>
                    <a:pt x="104" y="5"/>
                  </a:cubicBezTo>
                  <a:moveTo>
                    <a:pt x="109" y="14"/>
                  </a:moveTo>
                  <a:cubicBezTo>
                    <a:pt x="109" y="14"/>
                    <a:pt x="109" y="14"/>
                    <a:pt x="109" y="14"/>
                  </a:cubicBezTo>
                  <a:cubicBezTo>
                    <a:pt x="107" y="10"/>
                    <a:pt x="104" y="6"/>
                    <a:pt x="101" y="2"/>
                  </a:cubicBezTo>
                  <a:cubicBezTo>
                    <a:pt x="101" y="2"/>
                    <a:pt x="101" y="2"/>
                    <a:pt x="101" y="2"/>
                  </a:cubicBezTo>
                  <a:cubicBezTo>
                    <a:pt x="102" y="4"/>
                    <a:pt x="104" y="5"/>
                    <a:pt x="105" y="7"/>
                  </a:cubicBezTo>
                  <a:cubicBezTo>
                    <a:pt x="107" y="8"/>
                    <a:pt x="108" y="9"/>
                    <a:pt x="109" y="11"/>
                  </a:cubicBezTo>
                  <a:cubicBezTo>
                    <a:pt x="109" y="11"/>
                    <a:pt x="109" y="12"/>
                    <a:pt x="110" y="12"/>
                  </a:cubicBezTo>
                  <a:cubicBezTo>
                    <a:pt x="110" y="12"/>
                    <a:pt x="110" y="12"/>
                    <a:pt x="110" y="12"/>
                  </a:cubicBezTo>
                  <a:cubicBezTo>
                    <a:pt x="110" y="13"/>
                    <a:pt x="110" y="13"/>
                    <a:pt x="110" y="13"/>
                  </a:cubicBezTo>
                  <a:cubicBezTo>
                    <a:pt x="111" y="12"/>
                    <a:pt x="111" y="12"/>
                    <a:pt x="111" y="12"/>
                  </a:cubicBezTo>
                  <a:cubicBezTo>
                    <a:pt x="108" y="9"/>
                    <a:pt x="105" y="6"/>
                    <a:pt x="103" y="3"/>
                  </a:cubicBezTo>
                  <a:cubicBezTo>
                    <a:pt x="103" y="3"/>
                    <a:pt x="103" y="3"/>
                    <a:pt x="103" y="3"/>
                  </a:cubicBezTo>
                  <a:cubicBezTo>
                    <a:pt x="104" y="3"/>
                    <a:pt x="105" y="4"/>
                    <a:pt x="105" y="4"/>
                  </a:cubicBezTo>
                  <a:cubicBezTo>
                    <a:pt x="106" y="5"/>
                    <a:pt x="106" y="6"/>
                    <a:pt x="107" y="7"/>
                  </a:cubicBezTo>
                  <a:cubicBezTo>
                    <a:pt x="108" y="8"/>
                    <a:pt x="110" y="9"/>
                    <a:pt x="111" y="10"/>
                  </a:cubicBezTo>
                  <a:cubicBezTo>
                    <a:pt x="112" y="10"/>
                    <a:pt x="112" y="10"/>
                    <a:pt x="112" y="10"/>
                  </a:cubicBezTo>
                  <a:cubicBezTo>
                    <a:pt x="110" y="8"/>
                    <a:pt x="108" y="6"/>
                    <a:pt x="106" y="4"/>
                  </a:cubicBezTo>
                  <a:cubicBezTo>
                    <a:pt x="110" y="6"/>
                    <a:pt x="113" y="9"/>
                    <a:pt x="111" y="14"/>
                  </a:cubicBezTo>
                  <a:cubicBezTo>
                    <a:pt x="110" y="15"/>
                    <a:pt x="109" y="16"/>
                    <a:pt x="109" y="16"/>
                  </a:cubicBezTo>
                  <a:cubicBezTo>
                    <a:pt x="109" y="16"/>
                    <a:pt x="109" y="16"/>
                    <a:pt x="109" y="16"/>
                  </a:cubicBezTo>
                  <a:cubicBezTo>
                    <a:pt x="107" y="14"/>
                    <a:pt x="105" y="11"/>
                    <a:pt x="103" y="9"/>
                  </a:cubicBezTo>
                  <a:cubicBezTo>
                    <a:pt x="102" y="8"/>
                    <a:pt x="101" y="7"/>
                    <a:pt x="101" y="5"/>
                  </a:cubicBezTo>
                  <a:cubicBezTo>
                    <a:pt x="100" y="5"/>
                    <a:pt x="100" y="4"/>
                    <a:pt x="99" y="4"/>
                  </a:cubicBezTo>
                  <a:cubicBezTo>
                    <a:pt x="99" y="4"/>
                    <a:pt x="98" y="2"/>
                    <a:pt x="98" y="2"/>
                  </a:cubicBezTo>
                  <a:cubicBezTo>
                    <a:pt x="98" y="2"/>
                    <a:pt x="99" y="2"/>
                    <a:pt x="99" y="3"/>
                  </a:cubicBezTo>
                  <a:cubicBezTo>
                    <a:pt x="100" y="4"/>
                    <a:pt x="101" y="6"/>
                    <a:pt x="103" y="8"/>
                  </a:cubicBezTo>
                  <a:cubicBezTo>
                    <a:pt x="105" y="10"/>
                    <a:pt x="107" y="12"/>
                    <a:pt x="109" y="14"/>
                  </a:cubicBezTo>
                  <a:moveTo>
                    <a:pt x="107" y="18"/>
                  </a:moveTo>
                  <a:cubicBezTo>
                    <a:pt x="107" y="17"/>
                    <a:pt x="107" y="17"/>
                    <a:pt x="107" y="17"/>
                  </a:cubicBezTo>
                  <a:cubicBezTo>
                    <a:pt x="105" y="15"/>
                    <a:pt x="103" y="12"/>
                    <a:pt x="101" y="10"/>
                  </a:cubicBezTo>
                  <a:cubicBezTo>
                    <a:pt x="100" y="8"/>
                    <a:pt x="99" y="7"/>
                    <a:pt x="97" y="5"/>
                  </a:cubicBezTo>
                  <a:cubicBezTo>
                    <a:pt x="97" y="5"/>
                    <a:pt x="96" y="4"/>
                    <a:pt x="96" y="3"/>
                  </a:cubicBezTo>
                  <a:cubicBezTo>
                    <a:pt x="96" y="3"/>
                    <a:pt x="95" y="2"/>
                    <a:pt x="95" y="2"/>
                  </a:cubicBezTo>
                  <a:cubicBezTo>
                    <a:pt x="95" y="2"/>
                    <a:pt x="95" y="2"/>
                    <a:pt x="96" y="3"/>
                  </a:cubicBezTo>
                  <a:cubicBezTo>
                    <a:pt x="100" y="6"/>
                    <a:pt x="103" y="11"/>
                    <a:pt x="107" y="15"/>
                  </a:cubicBezTo>
                  <a:cubicBezTo>
                    <a:pt x="108" y="16"/>
                    <a:pt x="108" y="16"/>
                    <a:pt x="108" y="16"/>
                  </a:cubicBezTo>
                  <a:cubicBezTo>
                    <a:pt x="108" y="16"/>
                    <a:pt x="108" y="16"/>
                    <a:pt x="108" y="16"/>
                  </a:cubicBezTo>
                  <a:cubicBezTo>
                    <a:pt x="108" y="16"/>
                    <a:pt x="108" y="16"/>
                    <a:pt x="108" y="16"/>
                  </a:cubicBezTo>
                  <a:cubicBezTo>
                    <a:pt x="108" y="17"/>
                    <a:pt x="107" y="17"/>
                    <a:pt x="107" y="18"/>
                  </a:cubicBezTo>
                  <a:moveTo>
                    <a:pt x="87" y="3"/>
                  </a:moveTo>
                  <a:cubicBezTo>
                    <a:pt x="87" y="2"/>
                    <a:pt x="87" y="2"/>
                    <a:pt x="87" y="2"/>
                  </a:cubicBezTo>
                  <a:cubicBezTo>
                    <a:pt x="88" y="2"/>
                    <a:pt x="89" y="2"/>
                    <a:pt x="90" y="2"/>
                  </a:cubicBezTo>
                  <a:cubicBezTo>
                    <a:pt x="94" y="7"/>
                    <a:pt x="98" y="12"/>
                    <a:pt x="101" y="17"/>
                  </a:cubicBezTo>
                  <a:cubicBezTo>
                    <a:pt x="101" y="16"/>
                    <a:pt x="99" y="15"/>
                    <a:pt x="98" y="14"/>
                  </a:cubicBezTo>
                  <a:cubicBezTo>
                    <a:pt x="97" y="13"/>
                    <a:pt x="95" y="11"/>
                    <a:pt x="94" y="10"/>
                  </a:cubicBezTo>
                  <a:cubicBezTo>
                    <a:pt x="92" y="8"/>
                    <a:pt x="90" y="5"/>
                    <a:pt x="88" y="3"/>
                  </a:cubicBezTo>
                  <a:cubicBezTo>
                    <a:pt x="88" y="3"/>
                    <a:pt x="88" y="3"/>
                    <a:pt x="87" y="3"/>
                  </a:cubicBezTo>
                  <a:cubicBezTo>
                    <a:pt x="87" y="3"/>
                    <a:pt x="87" y="3"/>
                    <a:pt x="87" y="3"/>
                  </a:cubicBezTo>
                  <a:moveTo>
                    <a:pt x="103" y="17"/>
                  </a:moveTo>
                  <a:cubicBezTo>
                    <a:pt x="103" y="17"/>
                    <a:pt x="103" y="17"/>
                    <a:pt x="103" y="17"/>
                  </a:cubicBezTo>
                  <a:cubicBezTo>
                    <a:pt x="100" y="15"/>
                    <a:pt x="99" y="12"/>
                    <a:pt x="97" y="9"/>
                  </a:cubicBezTo>
                  <a:cubicBezTo>
                    <a:pt x="95" y="7"/>
                    <a:pt x="93" y="4"/>
                    <a:pt x="91" y="2"/>
                  </a:cubicBezTo>
                  <a:cubicBezTo>
                    <a:pt x="91" y="2"/>
                    <a:pt x="92" y="2"/>
                    <a:pt x="92" y="2"/>
                  </a:cubicBezTo>
                  <a:cubicBezTo>
                    <a:pt x="94" y="5"/>
                    <a:pt x="96" y="7"/>
                    <a:pt x="98" y="10"/>
                  </a:cubicBezTo>
                  <a:cubicBezTo>
                    <a:pt x="100" y="11"/>
                    <a:pt x="101" y="13"/>
                    <a:pt x="101" y="15"/>
                  </a:cubicBezTo>
                  <a:cubicBezTo>
                    <a:pt x="102" y="15"/>
                    <a:pt x="102" y="16"/>
                    <a:pt x="103" y="17"/>
                  </a:cubicBezTo>
                  <a:cubicBezTo>
                    <a:pt x="103" y="17"/>
                    <a:pt x="103" y="17"/>
                    <a:pt x="103" y="17"/>
                  </a:cubicBezTo>
                  <a:moveTo>
                    <a:pt x="109" y="13"/>
                  </a:moveTo>
                  <a:cubicBezTo>
                    <a:pt x="108" y="13"/>
                    <a:pt x="108" y="13"/>
                    <a:pt x="108" y="13"/>
                  </a:cubicBezTo>
                  <a:cubicBezTo>
                    <a:pt x="106" y="11"/>
                    <a:pt x="104" y="8"/>
                    <a:pt x="102" y="6"/>
                  </a:cubicBezTo>
                  <a:cubicBezTo>
                    <a:pt x="101" y="5"/>
                    <a:pt x="100" y="3"/>
                    <a:pt x="99" y="2"/>
                  </a:cubicBezTo>
                  <a:cubicBezTo>
                    <a:pt x="99" y="2"/>
                    <a:pt x="100" y="2"/>
                    <a:pt x="100" y="2"/>
                  </a:cubicBezTo>
                  <a:cubicBezTo>
                    <a:pt x="102" y="4"/>
                    <a:pt x="103" y="6"/>
                    <a:pt x="104" y="7"/>
                  </a:cubicBezTo>
                  <a:cubicBezTo>
                    <a:pt x="105" y="9"/>
                    <a:pt x="106" y="10"/>
                    <a:pt x="107" y="11"/>
                  </a:cubicBezTo>
                  <a:cubicBezTo>
                    <a:pt x="108" y="12"/>
                    <a:pt x="108" y="12"/>
                    <a:pt x="108" y="13"/>
                  </a:cubicBezTo>
                  <a:cubicBezTo>
                    <a:pt x="109" y="13"/>
                    <a:pt x="109" y="13"/>
                    <a:pt x="109" y="13"/>
                  </a:cubicBezTo>
                  <a:moveTo>
                    <a:pt x="94" y="4"/>
                  </a:moveTo>
                  <a:cubicBezTo>
                    <a:pt x="94" y="4"/>
                    <a:pt x="93" y="2"/>
                    <a:pt x="92" y="2"/>
                  </a:cubicBezTo>
                  <a:cubicBezTo>
                    <a:pt x="93" y="2"/>
                    <a:pt x="93" y="2"/>
                    <a:pt x="93" y="2"/>
                  </a:cubicBezTo>
                  <a:cubicBezTo>
                    <a:pt x="93" y="2"/>
                    <a:pt x="93" y="2"/>
                    <a:pt x="93" y="2"/>
                  </a:cubicBezTo>
                  <a:cubicBezTo>
                    <a:pt x="95" y="4"/>
                    <a:pt x="97" y="7"/>
                    <a:pt x="99" y="9"/>
                  </a:cubicBezTo>
                  <a:cubicBezTo>
                    <a:pt x="102" y="12"/>
                    <a:pt x="104" y="15"/>
                    <a:pt x="106" y="18"/>
                  </a:cubicBezTo>
                  <a:cubicBezTo>
                    <a:pt x="106" y="18"/>
                    <a:pt x="106" y="18"/>
                    <a:pt x="106" y="18"/>
                  </a:cubicBezTo>
                  <a:cubicBezTo>
                    <a:pt x="105" y="19"/>
                    <a:pt x="103" y="19"/>
                    <a:pt x="101" y="20"/>
                  </a:cubicBezTo>
                  <a:cubicBezTo>
                    <a:pt x="100" y="17"/>
                    <a:pt x="98" y="16"/>
                    <a:pt x="96" y="14"/>
                  </a:cubicBezTo>
                  <a:cubicBezTo>
                    <a:pt x="94" y="12"/>
                    <a:pt x="92" y="9"/>
                    <a:pt x="91" y="7"/>
                  </a:cubicBezTo>
                  <a:cubicBezTo>
                    <a:pt x="91" y="8"/>
                    <a:pt x="92" y="9"/>
                    <a:pt x="93" y="10"/>
                  </a:cubicBezTo>
                  <a:cubicBezTo>
                    <a:pt x="96" y="12"/>
                    <a:pt x="99" y="15"/>
                    <a:pt x="102" y="18"/>
                  </a:cubicBezTo>
                  <a:cubicBezTo>
                    <a:pt x="102" y="18"/>
                    <a:pt x="102" y="18"/>
                    <a:pt x="102" y="18"/>
                  </a:cubicBezTo>
                  <a:cubicBezTo>
                    <a:pt x="100" y="15"/>
                    <a:pt x="98" y="12"/>
                    <a:pt x="96" y="9"/>
                  </a:cubicBezTo>
                  <a:cubicBezTo>
                    <a:pt x="95" y="8"/>
                    <a:pt x="94" y="7"/>
                    <a:pt x="93" y="6"/>
                  </a:cubicBezTo>
                  <a:cubicBezTo>
                    <a:pt x="93" y="5"/>
                    <a:pt x="92" y="4"/>
                    <a:pt x="91" y="3"/>
                  </a:cubicBezTo>
                  <a:cubicBezTo>
                    <a:pt x="91" y="3"/>
                    <a:pt x="91" y="2"/>
                    <a:pt x="91" y="2"/>
                  </a:cubicBezTo>
                  <a:cubicBezTo>
                    <a:pt x="91" y="2"/>
                    <a:pt x="92" y="3"/>
                    <a:pt x="92" y="4"/>
                  </a:cubicBezTo>
                  <a:cubicBezTo>
                    <a:pt x="94" y="6"/>
                    <a:pt x="97" y="9"/>
                    <a:pt x="98" y="12"/>
                  </a:cubicBezTo>
                  <a:cubicBezTo>
                    <a:pt x="100" y="14"/>
                    <a:pt x="102" y="17"/>
                    <a:pt x="104" y="18"/>
                  </a:cubicBezTo>
                  <a:cubicBezTo>
                    <a:pt x="104" y="18"/>
                    <a:pt x="104" y="18"/>
                    <a:pt x="104" y="18"/>
                  </a:cubicBezTo>
                  <a:cubicBezTo>
                    <a:pt x="102" y="16"/>
                    <a:pt x="101" y="13"/>
                    <a:pt x="99" y="10"/>
                  </a:cubicBezTo>
                  <a:cubicBezTo>
                    <a:pt x="98" y="9"/>
                    <a:pt x="97" y="8"/>
                    <a:pt x="96" y="6"/>
                  </a:cubicBezTo>
                  <a:cubicBezTo>
                    <a:pt x="95" y="5"/>
                    <a:pt x="95" y="5"/>
                    <a:pt x="94" y="4"/>
                  </a:cubicBezTo>
                  <a:cubicBezTo>
                    <a:pt x="94" y="4"/>
                    <a:pt x="94" y="4"/>
                    <a:pt x="94" y="4"/>
                  </a:cubicBezTo>
                  <a:moveTo>
                    <a:pt x="100" y="9"/>
                  </a:moveTo>
                  <a:cubicBezTo>
                    <a:pt x="99" y="8"/>
                    <a:pt x="99" y="8"/>
                    <a:pt x="98" y="7"/>
                  </a:cubicBezTo>
                  <a:cubicBezTo>
                    <a:pt x="96" y="6"/>
                    <a:pt x="95" y="4"/>
                    <a:pt x="93" y="2"/>
                  </a:cubicBezTo>
                  <a:cubicBezTo>
                    <a:pt x="94" y="2"/>
                    <a:pt x="94" y="2"/>
                    <a:pt x="95" y="2"/>
                  </a:cubicBezTo>
                  <a:cubicBezTo>
                    <a:pt x="96" y="4"/>
                    <a:pt x="98" y="7"/>
                    <a:pt x="100" y="9"/>
                  </a:cubicBezTo>
                  <a:moveTo>
                    <a:pt x="105" y="12"/>
                  </a:moveTo>
                  <a:cubicBezTo>
                    <a:pt x="102" y="8"/>
                    <a:pt x="99" y="5"/>
                    <a:pt x="96" y="2"/>
                  </a:cubicBezTo>
                  <a:cubicBezTo>
                    <a:pt x="96" y="2"/>
                    <a:pt x="97" y="2"/>
                    <a:pt x="98" y="2"/>
                  </a:cubicBezTo>
                  <a:cubicBezTo>
                    <a:pt x="99" y="5"/>
                    <a:pt x="101" y="7"/>
                    <a:pt x="103" y="10"/>
                  </a:cubicBezTo>
                  <a:cubicBezTo>
                    <a:pt x="104" y="10"/>
                    <a:pt x="104" y="11"/>
                    <a:pt x="105" y="12"/>
                  </a:cubicBezTo>
                  <a:moveTo>
                    <a:pt x="96" y="0"/>
                  </a:moveTo>
                  <a:cubicBezTo>
                    <a:pt x="95" y="0"/>
                    <a:pt x="94" y="1"/>
                    <a:pt x="93" y="1"/>
                  </a:cubicBezTo>
                  <a:cubicBezTo>
                    <a:pt x="85" y="1"/>
                    <a:pt x="78" y="2"/>
                    <a:pt x="71" y="3"/>
                  </a:cubicBezTo>
                  <a:cubicBezTo>
                    <a:pt x="55" y="5"/>
                    <a:pt x="38" y="9"/>
                    <a:pt x="22" y="15"/>
                  </a:cubicBezTo>
                  <a:cubicBezTo>
                    <a:pt x="22" y="15"/>
                    <a:pt x="22" y="15"/>
                    <a:pt x="22" y="15"/>
                  </a:cubicBezTo>
                  <a:cubicBezTo>
                    <a:pt x="21" y="15"/>
                    <a:pt x="20" y="15"/>
                    <a:pt x="19" y="15"/>
                  </a:cubicBezTo>
                  <a:cubicBezTo>
                    <a:pt x="15" y="15"/>
                    <a:pt x="12" y="16"/>
                    <a:pt x="8" y="16"/>
                  </a:cubicBezTo>
                  <a:cubicBezTo>
                    <a:pt x="8" y="16"/>
                    <a:pt x="8" y="16"/>
                    <a:pt x="8" y="16"/>
                  </a:cubicBezTo>
                  <a:cubicBezTo>
                    <a:pt x="8" y="16"/>
                    <a:pt x="8" y="16"/>
                    <a:pt x="7" y="16"/>
                  </a:cubicBezTo>
                  <a:cubicBezTo>
                    <a:pt x="7" y="16"/>
                    <a:pt x="7" y="16"/>
                    <a:pt x="7" y="17"/>
                  </a:cubicBezTo>
                  <a:cubicBezTo>
                    <a:pt x="6" y="18"/>
                    <a:pt x="6" y="20"/>
                    <a:pt x="5" y="21"/>
                  </a:cubicBezTo>
                  <a:cubicBezTo>
                    <a:pt x="4" y="23"/>
                    <a:pt x="3" y="24"/>
                    <a:pt x="1" y="25"/>
                  </a:cubicBezTo>
                  <a:cubicBezTo>
                    <a:pt x="0" y="25"/>
                    <a:pt x="0" y="25"/>
                    <a:pt x="0" y="25"/>
                  </a:cubicBezTo>
                  <a:cubicBezTo>
                    <a:pt x="0" y="26"/>
                    <a:pt x="0" y="26"/>
                    <a:pt x="1" y="26"/>
                  </a:cubicBezTo>
                  <a:cubicBezTo>
                    <a:pt x="1" y="26"/>
                    <a:pt x="1" y="26"/>
                    <a:pt x="1" y="26"/>
                  </a:cubicBezTo>
                  <a:cubicBezTo>
                    <a:pt x="2" y="26"/>
                    <a:pt x="3" y="26"/>
                    <a:pt x="3" y="26"/>
                  </a:cubicBezTo>
                  <a:cubicBezTo>
                    <a:pt x="6" y="26"/>
                    <a:pt x="8" y="27"/>
                    <a:pt x="9" y="29"/>
                  </a:cubicBezTo>
                  <a:cubicBezTo>
                    <a:pt x="9" y="29"/>
                    <a:pt x="9" y="30"/>
                    <a:pt x="10" y="30"/>
                  </a:cubicBezTo>
                  <a:cubicBezTo>
                    <a:pt x="10" y="30"/>
                    <a:pt x="10" y="29"/>
                    <a:pt x="10" y="29"/>
                  </a:cubicBezTo>
                  <a:cubicBezTo>
                    <a:pt x="15" y="28"/>
                    <a:pt x="19" y="25"/>
                    <a:pt x="23" y="23"/>
                  </a:cubicBezTo>
                  <a:cubicBezTo>
                    <a:pt x="24" y="23"/>
                    <a:pt x="24" y="23"/>
                    <a:pt x="24" y="23"/>
                  </a:cubicBezTo>
                  <a:cubicBezTo>
                    <a:pt x="32" y="22"/>
                    <a:pt x="40" y="22"/>
                    <a:pt x="48" y="22"/>
                  </a:cubicBezTo>
                  <a:cubicBezTo>
                    <a:pt x="55" y="22"/>
                    <a:pt x="62" y="22"/>
                    <a:pt x="69" y="22"/>
                  </a:cubicBezTo>
                  <a:cubicBezTo>
                    <a:pt x="72" y="22"/>
                    <a:pt x="75" y="22"/>
                    <a:pt x="78" y="22"/>
                  </a:cubicBezTo>
                  <a:cubicBezTo>
                    <a:pt x="82" y="22"/>
                    <a:pt x="86" y="22"/>
                    <a:pt x="91" y="22"/>
                  </a:cubicBezTo>
                  <a:cubicBezTo>
                    <a:pt x="94" y="22"/>
                    <a:pt x="98" y="22"/>
                    <a:pt x="101" y="21"/>
                  </a:cubicBezTo>
                  <a:cubicBezTo>
                    <a:pt x="106" y="20"/>
                    <a:pt x="110" y="18"/>
                    <a:pt x="112" y="14"/>
                  </a:cubicBezTo>
                  <a:cubicBezTo>
                    <a:pt x="114" y="10"/>
                    <a:pt x="113" y="6"/>
                    <a:pt x="109" y="3"/>
                  </a:cubicBezTo>
                  <a:cubicBezTo>
                    <a:pt x="105" y="1"/>
                    <a:pt x="100" y="0"/>
                    <a:pt x="96"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767" name="Google Shape;767;p27"/>
            <p:cNvSpPr/>
            <p:nvPr/>
          </p:nvSpPr>
          <p:spPr>
            <a:xfrm>
              <a:off x="7876844" y="4975152"/>
              <a:ext cx="22225" cy="12700"/>
            </a:xfrm>
            <a:custGeom>
              <a:rect b="b" l="l" r="r" t="t"/>
              <a:pathLst>
                <a:path extrusionOk="0" h="3" w="5">
                  <a:moveTo>
                    <a:pt x="4" y="0"/>
                  </a:moveTo>
                  <a:cubicBezTo>
                    <a:pt x="4" y="0"/>
                    <a:pt x="4" y="0"/>
                    <a:pt x="4" y="0"/>
                  </a:cubicBezTo>
                  <a:cubicBezTo>
                    <a:pt x="3" y="1"/>
                    <a:pt x="1" y="1"/>
                    <a:pt x="0" y="1"/>
                  </a:cubicBezTo>
                  <a:cubicBezTo>
                    <a:pt x="0" y="2"/>
                    <a:pt x="0" y="3"/>
                    <a:pt x="1" y="3"/>
                  </a:cubicBezTo>
                  <a:cubicBezTo>
                    <a:pt x="1" y="3"/>
                    <a:pt x="1" y="3"/>
                    <a:pt x="1" y="3"/>
                  </a:cubicBezTo>
                  <a:cubicBezTo>
                    <a:pt x="2" y="2"/>
                    <a:pt x="3" y="2"/>
                    <a:pt x="4" y="2"/>
                  </a:cubicBezTo>
                  <a:cubicBezTo>
                    <a:pt x="5" y="2"/>
                    <a:pt x="5" y="0"/>
                    <a:pt x="4"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768" name="Google Shape;768;p27"/>
            <p:cNvSpPr/>
            <p:nvPr/>
          </p:nvSpPr>
          <p:spPr>
            <a:xfrm>
              <a:off x="5373356" y="4013127"/>
              <a:ext cx="76200" cy="55563"/>
            </a:xfrm>
            <a:custGeom>
              <a:rect b="b" l="l" r="r" t="t"/>
              <a:pathLst>
                <a:path extrusionOk="0" h="13" w="18">
                  <a:moveTo>
                    <a:pt x="8" y="11"/>
                  </a:moveTo>
                  <a:cubicBezTo>
                    <a:pt x="8" y="11"/>
                    <a:pt x="7" y="10"/>
                    <a:pt x="7" y="10"/>
                  </a:cubicBezTo>
                  <a:cubicBezTo>
                    <a:pt x="9" y="9"/>
                    <a:pt x="10" y="8"/>
                    <a:pt x="12" y="7"/>
                  </a:cubicBezTo>
                  <a:cubicBezTo>
                    <a:pt x="11" y="8"/>
                    <a:pt x="9" y="9"/>
                    <a:pt x="8" y="11"/>
                  </a:cubicBezTo>
                  <a:cubicBezTo>
                    <a:pt x="8" y="11"/>
                    <a:pt x="8" y="11"/>
                    <a:pt x="8" y="11"/>
                  </a:cubicBezTo>
                  <a:moveTo>
                    <a:pt x="6" y="10"/>
                  </a:moveTo>
                  <a:cubicBezTo>
                    <a:pt x="6" y="9"/>
                    <a:pt x="6" y="9"/>
                    <a:pt x="6" y="8"/>
                  </a:cubicBezTo>
                  <a:cubicBezTo>
                    <a:pt x="8" y="7"/>
                    <a:pt x="10" y="6"/>
                    <a:pt x="12" y="4"/>
                  </a:cubicBezTo>
                  <a:cubicBezTo>
                    <a:pt x="10" y="6"/>
                    <a:pt x="8" y="8"/>
                    <a:pt x="6" y="10"/>
                  </a:cubicBezTo>
                  <a:moveTo>
                    <a:pt x="7" y="9"/>
                  </a:moveTo>
                  <a:cubicBezTo>
                    <a:pt x="10" y="7"/>
                    <a:pt x="12" y="5"/>
                    <a:pt x="14" y="3"/>
                  </a:cubicBezTo>
                  <a:cubicBezTo>
                    <a:pt x="14" y="3"/>
                    <a:pt x="14" y="3"/>
                    <a:pt x="14" y="3"/>
                  </a:cubicBezTo>
                  <a:cubicBezTo>
                    <a:pt x="15" y="4"/>
                    <a:pt x="15" y="5"/>
                    <a:pt x="15" y="7"/>
                  </a:cubicBezTo>
                  <a:cubicBezTo>
                    <a:pt x="15" y="10"/>
                    <a:pt x="12" y="11"/>
                    <a:pt x="9" y="11"/>
                  </a:cubicBezTo>
                  <a:cubicBezTo>
                    <a:pt x="9" y="11"/>
                    <a:pt x="9" y="11"/>
                    <a:pt x="9" y="11"/>
                  </a:cubicBezTo>
                  <a:cubicBezTo>
                    <a:pt x="10" y="10"/>
                    <a:pt x="12" y="9"/>
                    <a:pt x="13" y="8"/>
                  </a:cubicBezTo>
                  <a:cubicBezTo>
                    <a:pt x="13" y="9"/>
                    <a:pt x="12" y="9"/>
                    <a:pt x="12" y="10"/>
                  </a:cubicBezTo>
                  <a:cubicBezTo>
                    <a:pt x="12" y="10"/>
                    <a:pt x="12" y="10"/>
                    <a:pt x="12" y="10"/>
                  </a:cubicBezTo>
                  <a:cubicBezTo>
                    <a:pt x="13" y="10"/>
                    <a:pt x="14" y="9"/>
                    <a:pt x="14" y="8"/>
                  </a:cubicBezTo>
                  <a:cubicBezTo>
                    <a:pt x="14" y="7"/>
                    <a:pt x="14" y="7"/>
                    <a:pt x="14" y="7"/>
                  </a:cubicBezTo>
                  <a:cubicBezTo>
                    <a:pt x="12" y="8"/>
                    <a:pt x="11" y="9"/>
                    <a:pt x="9" y="10"/>
                  </a:cubicBezTo>
                  <a:cubicBezTo>
                    <a:pt x="11" y="9"/>
                    <a:pt x="13" y="7"/>
                    <a:pt x="14" y="6"/>
                  </a:cubicBezTo>
                  <a:cubicBezTo>
                    <a:pt x="14" y="6"/>
                    <a:pt x="14" y="6"/>
                    <a:pt x="14" y="6"/>
                  </a:cubicBezTo>
                  <a:cubicBezTo>
                    <a:pt x="12" y="7"/>
                    <a:pt x="10" y="8"/>
                    <a:pt x="7" y="9"/>
                  </a:cubicBezTo>
                  <a:moveTo>
                    <a:pt x="5" y="7"/>
                  </a:moveTo>
                  <a:cubicBezTo>
                    <a:pt x="5" y="6"/>
                    <a:pt x="5" y="6"/>
                    <a:pt x="5" y="6"/>
                  </a:cubicBezTo>
                  <a:cubicBezTo>
                    <a:pt x="5" y="6"/>
                    <a:pt x="5" y="6"/>
                    <a:pt x="5" y="6"/>
                  </a:cubicBezTo>
                  <a:cubicBezTo>
                    <a:pt x="7" y="5"/>
                    <a:pt x="9" y="4"/>
                    <a:pt x="10" y="3"/>
                  </a:cubicBezTo>
                  <a:cubicBezTo>
                    <a:pt x="9" y="4"/>
                    <a:pt x="7" y="5"/>
                    <a:pt x="5" y="7"/>
                  </a:cubicBezTo>
                  <a:moveTo>
                    <a:pt x="5" y="8"/>
                  </a:moveTo>
                  <a:cubicBezTo>
                    <a:pt x="5" y="7"/>
                    <a:pt x="5" y="7"/>
                    <a:pt x="5" y="7"/>
                  </a:cubicBezTo>
                  <a:cubicBezTo>
                    <a:pt x="7" y="6"/>
                    <a:pt x="10" y="5"/>
                    <a:pt x="11" y="2"/>
                  </a:cubicBezTo>
                  <a:cubicBezTo>
                    <a:pt x="11" y="2"/>
                    <a:pt x="11" y="2"/>
                    <a:pt x="11" y="2"/>
                  </a:cubicBezTo>
                  <a:cubicBezTo>
                    <a:pt x="12" y="2"/>
                    <a:pt x="13" y="2"/>
                    <a:pt x="14" y="3"/>
                  </a:cubicBezTo>
                  <a:cubicBezTo>
                    <a:pt x="14" y="3"/>
                    <a:pt x="14" y="3"/>
                    <a:pt x="14" y="3"/>
                  </a:cubicBezTo>
                  <a:cubicBezTo>
                    <a:pt x="11" y="4"/>
                    <a:pt x="8" y="7"/>
                    <a:pt x="5" y="8"/>
                  </a:cubicBezTo>
                  <a:moveTo>
                    <a:pt x="5" y="5"/>
                  </a:moveTo>
                  <a:cubicBezTo>
                    <a:pt x="6" y="3"/>
                    <a:pt x="7" y="2"/>
                    <a:pt x="10" y="2"/>
                  </a:cubicBezTo>
                  <a:cubicBezTo>
                    <a:pt x="10" y="2"/>
                    <a:pt x="10" y="2"/>
                    <a:pt x="10" y="2"/>
                  </a:cubicBezTo>
                  <a:cubicBezTo>
                    <a:pt x="11" y="2"/>
                    <a:pt x="11" y="2"/>
                    <a:pt x="11" y="2"/>
                  </a:cubicBezTo>
                  <a:cubicBezTo>
                    <a:pt x="9" y="3"/>
                    <a:pt x="7" y="4"/>
                    <a:pt x="5" y="5"/>
                  </a:cubicBezTo>
                  <a:moveTo>
                    <a:pt x="10" y="0"/>
                  </a:moveTo>
                  <a:cubicBezTo>
                    <a:pt x="2" y="0"/>
                    <a:pt x="0" y="12"/>
                    <a:pt x="9" y="13"/>
                  </a:cubicBezTo>
                  <a:cubicBezTo>
                    <a:pt x="9" y="13"/>
                    <a:pt x="9" y="13"/>
                    <a:pt x="9" y="13"/>
                  </a:cubicBezTo>
                  <a:cubicBezTo>
                    <a:pt x="13" y="13"/>
                    <a:pt x="17" y="11"/>
                    <a:pt x="17" y="7"/>
                  </a:cubicBezTo>
                  <a:cubicBezTo>
                    <a:pt x="18" y="3"/>
                    <a:pt x="15" y="0"/>
                    <a:pt x="11" y="0"/>
                  </a:cubicBezTo>
                  <a:cubicBezTo>
                    <a:pt x="11" y="0"/>
                    <a:pt x="10" y="0"/>
                    <a:pt x="10"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769" name="Google Shape;769;p27"/>
            <p:cNvSpPr/>
            <p:nvPr/>
          </p:nvSpPr>
          <p:spPr>
            <a:xfrm>
              <a:off x="5313031" y="4084564"/>
              <a:ext cx="207963" cy="55563"/>
            </a:xfrm>
            <a:custGeom>
              <a:rect b="b" l="l" r="r" t="t"/>
              <a:pathLst>
                <a:path extrusionOk="0" h="13" w="49">
                  <a:moveTo>
                    <a:pt x="38" y="11"/>
                  </a:moveTo>
                  <a:cubicBezTo>
                    <a:pt x="37" y="11"/>
                    <a:pt x="37" y="11"/>
                    <a:pt x="36" y="11"/>
                  </a:cubicBezTo>
                  <a:cubicBezTo>
                    <a:pt x="38" y="9"/>
                    <a:pt x="40" y="7"/>
                    <a:pt x="41" y="5"/>
                  </a:cubicBezTo>
                  <a:cubicBezTo>
                    <a:pt x="42" y="5"/>
                    <a:pt x="42" y="4"/>
                    <a:pt x="43" y="4"/>
                  </a:cubicBezTo>
                  <a:cubicBezTo>
                    <a:pt x="43" y="5"/>
                    <a:pt x="42" y="5"/>
                    <a:pt x="42" y="6"/>
                  </a:cubicBezTo>
                  <a:cubicBezTo>
                    <a:pt x="41" y="8"/>
                    <a:pt x="39" y="9"/>
                    <a:pt x="38" y="10"/>
                  </a:cubicBezTo>
                  <a:cubicBezTo>
                    <a:pt x="38" y="11"/>
                    <a:pt x="38" y="11"/>
                    <a:pt x="38" y="11"/>
                  </a:cubicBezTo>
                  <a:moveTo>
                    <a:pt x="35" y="11"/>
                  </a:moveTo>
                  <a:cubicBezTo>
                    <a:pt x="34" y="10"/>
                    <a:pt x="32" y="10"/>
                    <a:pt x="30" y="10"/>
                  </a:cubicBezTo>
                  <a:cubicBezTo>
                    <a:pt x="32" y="9"/>
                    <a:pt x="34" y="7"/>
                    <a:pt x="36" y="5"/>
                  </a:cubicBezTo>
                  <a:cubicBezTo>
                    <a:pt x="36" y="5"/>
                    <a:pt x="37" y="4"/>
                    <a:pt x="38" y="3"/>
                  </a:cubicBezTo>
                  <a:cubicBezTo>
                    <a:pt x="37" y="4"/>
                    <a:pt x="37" y="5"/>
                    <a:pt x="37" y="5"/>
                  </a:cubicBezTo>
                  <a:cubicBezTo>
                    <a:pt x="35" y="7"/>
                    <a:pt x="34" y="8"/>
                    <a:pt x="33" y="10"/>
                  </a:cubicBezTo>
                  <a:cubicBezTo>
                    <a:pt x="34" y="10"/>
                    <a:pt x="34" y="10"/>
                    <a:pt x="34" y="10"/>
                  </a:cubicBezTo>
                  <a:cubicBezTo>
                    <a:pt x="36" y="8"/>
                    <a:pt x="38" y="6"/>
                    <a:pt x="40" y="4"/>
                  </a:cubicBezTo>
                  <a:cubicBezTo>
                    <a:pt x="41" y="4"/>
                    <a:pt x="41" y="3"/>
                    <a:pt x="41" y="3"/>
                  </a:cubicBezTo>
                  <a:cubicBezTo>
                    <a:pt x="41" y="3"/>
                    <a:pt x="41" y="4"/>
                    <a:pt x="40" y="4"/>
                  </a:cubicBezTo>
                  <a:cubicBezTo>
                    <a:pt x="40" y="5"/>
                    <a:pt x="39" y="6"/>
                    <a:pt x="38" y="7"/>
                  </a:cubicBezTo>
                  <a:cubicBezTo>
                    <a:pt x="37" y="8"/>
                    <a:pt x="36" y="9"/>
                    <a:pt x="35" y="10"/>
                  </a:cubicBezTo>
                  <a:cubicBezTo>
                    <a:pt x="35" y="11"/>
                    <a:pt x="35" y="11"/>
                    <a:pt x="35" y="11"/>
                  </a:cubicBezTo>
                  <a:moveTo>
                    <a:pt x="26" y="10"/>
                  </a:moveTo>
                  <a:cubicBezTo>
                    <a:pt x="25" y="10"/>
                    <a:pt x="24" y="10"/>
                    <a:pt x="24" y="10"/>
                  </a:cubicBezTo>
                  <a:cubicBezTo>
                    <a:pt x="26" y="9"/>
                    <a:pt x="28" y="7"/>
                    <a:pt x="30" y="5"/>
                  </a:cubicBezTo>
                  <a:cubicBezTo>
                    <a:pt x="30" y="4"/>
                    <a:pt x="31" y="4"/>
                    <a:pt x="32" y="3"/>
                  </a:cubicBezTo>
                  <a:cubicBezTo>
                    <a:pt x="31" y="4"/>
                    <a:pt x="30" y="5"/>
                    <a:pt x="30" y="6"/>
                  </a:cubicBezTo>
                  <a:cubicBezTo>
                    <a:pt x="28" y="7"/>
                    <a:pt x="27" y="9"/>
                    <a:pt x="26" y="10"/>
                  </a:cubicBezTo>
                  <a:moveTo>
                    <a:pt x="43" y="10"/>
                  </a:moveTo>
                  <a:cubicBezTo>
                    <a:pt x="43" y="10"/>
                    <a:pt x="43" y="9"/>
                    <a:pt x="43" y="9"/>
                  </a:cubicBezTo>
                  <a:cubicBezTo>
                    <a:pt x="45" y="7"/>
                    <a:pt x="46" y="5"/>
                    <a:pt x="46" y="3"/>
                  </a:cubicBezTo>
                  <a:cubicBezTo>
                    <a:pt x="46" y="3"/>
                    <a:pt x="46" y="3"/>
                    <a:pt x="46" y="3"/>
                  </a:cubicBezTo>
                  <a:cubicBezTo>
                    <a:pt x="47" y="3"/>
                    <a:pt x="47" y="3"/>
                    <a:pt x="47" y="3"/>
                  </a:cubicBezTo>
                  <a:cubicBezTo>
                    <a:pt x="47" y="6"/>
                    <a:pt x="47" y="8"/>
                    <a:pt x="47" y="11"/>
                  </a:cubicBezTo>
                  <a:cubicBezTo>
                    <a:pt x="44" y="11"/>
                    <a:pt x="41" y="11"/>
                    <a:pt x="39" y="11"/>
                  </a:cubicBezTo>
                  <a:cubicBezTo>
                    <a:pt x="41" y="9"/>
                    <a:pt x="42" y="7"/>
                    <a:pt x="44" y="5"/>
                  </a:cubicBezTo>
                  <a:cubicBezTo>
                    <a:pt x="44" y="5"/>
                    <a:pt x="45" y="4"/>
                    <a:pt x="45" y="4"/>
                  </a:cubicBezTo>
                  <a:cubicBezTo>
                    <a:pt x="46" y="4"/>
                    <a:pt x="45" y="4"/>
                    <a:pt x="45" y="5"/>
                  </a:cubicBezTo>
                  <a:cubicBezTo>
                    <a:pt x="44" y="7"/>
                    <a:pt x="43" y="9"/>
                    <a:pt x="42" y="10"/>
                  </a:cubicBezTo>
                  <a:cubicBezTo>
                    <a:pt x="42" y="11"/>
                    <a:pt x="42" y="11"/>
                    <a:pt x="42" y="11"/>
                  </a:cubicBezTo>
                  <a:cubicBezTo>
                    <a:pt x="43" y="10"/>
                    <a:pt x="43" y="10"/>
                    <a:pt x="44" y="9"/>
                  </a:cubicBezTo>
                  <a:cubicBezTo>
                    <a:pt x="44" y="9"/>
                    <a:pt x="45" y="8"/>
                    <a:pt x="45" y="8"/>
                  </a:cubicBezTo>
                  <a:cubicBezTo>
                    <a:pt x="46" y="8"/>
                    <a:pt x="45" y="9"/>
                    <a:pt x="44" y="10"/>
                  </a:cubicBezTo>
                  <a:cubicBezTo>
                    <a:pt x="44" y="11"/>
                    <a:pt x="44" y="11"/>
                    <a:pt x="44" y="11"/>
                  </a:cubicBezTo>
                  <a:cubicBezTo>
                    <a:pt x="45" y="10"/>
                    <a:pt x="45" y="10"/>
                    <a:pt x="46" y="10"/>
                  </a:cubicBezTo>
                  <a:cubicBezTo>
                    <a:pt x="46" y="10"/>
                    <a:pt x="46" y="10"/>
                    <a:pt x="46" y="10"/>
                  </a:cubicBezTo>
                  <a:cubicBezTo>
                    <a:pt x="46" y="10"/>
                    <a:pt x="46" y="10"/>
                    <a:pt x="46" y="10"/>
                  </a:cubicBezTo>
                  <a:cubicBezTo>
                    <a:pt x="46" y="10"/>
                    <a:pt x="45" y="10"/>
                    <a:pt x="45" y="10"/>
                  </a:cubicBezTo>
                  <a:cubicBezTo>
                    <a:pt x="45" y="10"/>
                    <a:pt x="45" y="10"/>
                    <a:pt x="45" y="10"/>
                  </a:cubicBezTo>
                  <a:cubicBezTo>
                    <a:pt x="46" y="9"/>
                    <a:pt x="46" y="8"/>
                    <a:pt x="47" y="7"/>
                  </a:cubicBezTo>
                  <a:cubicBezTo>
                    <a:pt x="46" y="6"/>
                    <a:pt x="46" y="6"/>
                    <a:pt x="46" y="6"/>
                  </a:cubicBezTo>
                  <a:cubicBezTo>
                    <a:pt x="45" y="7"/>
                    <a:pt x="46" y="7"/>
                    <a:pt x="45" y="8"/>
                  </a:cubicBezTo>
                  <a:cubicBezTo>
                    <a:pt x="44" y="8"/>
                    <a:pt x="43" y="10"/>
                    <a:pt x="43" y="10"/>
                  </a:cubicBezTo>
                  <a:moveTo>
                    <a:pt x="20" y="10"/>
                  </a:moveTo>
                  <a:cubicBezTo>
                    <a:pt x="19" y="10"/>
                    <a:pt x="18" y="10"/>
                    <a:pt x="17" y="10"/>
                  </a:cubicBezTo>
                  <a:cubicBezTo>
                    <a:pt x="19" y="9"/>
                    <a:pt x="21" y="7"/>
                    <a:pt x="23" y="6"/>
                  </a:cubicBezTo>
                  <a:cubicBezTo>
                    <a:pt x="23" y="5"/>
                    <a:pt x="24" y="4"/>
                    <a:pt x="25" y="3"/>
                  </a:cubicBezTo>
                  <a:cubicBezTo>
                    <a:pt x="26" y="3"/>
                    <a:pt x="26" y="3"/>
                    <a:pt x="26" y="3"/>
                  </a:cubicBezTo>
                  <a:cubicBezTo>
                    <a:pt x="26" y="3"/>
                    <a:pt x="25" y="4"/>
                    <a:pt x="25" y="4"/>
                  </a:cubicBezTo>
                  <a:cubicBezTo>
                    <a:pt x="23" y="6"/>
                    <a:pt x="22" y="8"/>
                    <a:pt x="20" y="10"/>
                  </a:cubicBezTo>
                  <a:cubicBezTo>
                    <a:pt x="20" y="10"/>
                    <a:pt x="20" y="10"/>
                    <a:pt x="20" y="10"/>
                  </a:cubicBezTo>
                  <a:moveTo>
                    <a:pt x="23" y="10"/>
                  </a:moveTo>
                  <a:cubicBezTo>
                    <a:pt x="22" y="10"/>
                    <a:pt x="22" y="10"/>
                    <a:pt x="21" y="10"/>
                  </a:cubicBezTo>
                  <a:cubicBezTo>
                    <a:pt x="24" y="8"/>
                    <a:pt x="26" y="5"/>
                    <a:pt x="29" y="3"/>
                  </a:cubicBezTo>
                  <a:cubicBezTo>
                    <a:pt x="29" y="3"/>
                    <a:pt x="29" y="3"/>
                    <a:pt x="29" y="3"/>
                  </a:cubicBezTo>
                  <a:cubicBezTo>
                    <a:pt x="30" y="3"/>
                    <a:pt x="28" y="5"/>
                    <a:pt x="27" y="5"/>
                  </a:cubicBezTo>
                  <a:cubicBezTo>
                    <a:pt x="26" y="7"/>
                    <a:pt x="25" y="8"/>
                    <a:pt x="23" y="10"/>
                  </a:cubicBezTo>
                  <a:cubicBezTo>
                    <a:pt x="23" y="10"/>
                    <a:pt x="23" y="10"/>
                    <a:pt x="23" y="10"/>
                  </a:cubicBezTo>
                  <a:moveTo>
                    <a:pt x="16" y="10"/>
                  </a:moveTo>
                  <a:cubicBezTo>
                    <a:pt x="16" y="10"/>
                    <a:pt x="15" y="10"/>
                    <a:pt x="15" y="10"/>
                  </a:cubicBezTo>
                  <a:cubicBezTo>
                    <a:pt x="17" y="8"/>
                    <a:pt x="18" y="6"/>
                    <a:pt x="20" y="5"/>
                  </a:cubicBezTo>
                  <a:cubicBezTo>
                    <a:pt x="21" y="4"/>
                    <a:pt x="22" y="3"/>
                    <a:pt x="22" y="3"/>
                  </a:cubicBezTo>
                  <a:cubicBezTo>
                    <a:pt x="22" y="3"/>
                    <a:pt x="21" y="4"/>
                    <a:pt x="20" y="5"/>
                  </a:cubicBezTo>
                  <a:cubicBezTo>
                    <a:pt x="19" y="7"/>
                    <a:pt x="18" y="8"/>
                    <a:pt x="16" y="10"/>
                  </a:cubicBezTo>
                  <a:moveTo>
                    <a:pt x="30" y="10"/>
                  </a:moveTo>
                  <a:cubicBezTo>
                    <a:pt x="28" y="10"/>
                    <a:pt x="27" y="10"/>
                    <a:pt x="26" y="10"/>
                  </a:cubicBezTo>
                  <a:cubicBezTo>
                    <a:pt x="29" y="8"/>
                    <a:pt x="30" y="6"/>
                    <a:pt x="33" y="4"/>
                  </a:cubicBezTo>
                  <a:cubicBezTo>
                    <a:pt x="33" y="4"/>
                    <a:pt x="34" y="3"/>
                    <a:pt x="35" y="3"/>
                  </a:cubicBezTo>
                  <a:cubicBezTo>
                    <a:pt x="34" y="5"/>
                    <a:pt x="34" y="5"/>
                    <a:pt x="34" y="5"/>
                  </a:cubicBezTo>
                  <a:cubicBezTo>
                    <a:pt x="33" y="7"/>
                    <a:pt x="31" y="9"/>
                    <a:pt x="30" y="10"/>
                  </a:cubicBezTo>
                  <a:moveTo>
                    <a:pt x="14" y="10"/>
                  </a:moveTo>
                  <a:cubicBezTo>
                    <a:pt x="13" y="10"/>
                    <a:pt x="13" y="10"/>
                    <a:pt x="12" y="10"/>
                  </a:cubicBezTo>
                  <a:cubicBezTo>
                    <a:pt x="14" y="8"/>
                    <a:pt x="16" y="6"/>
                    <a:pt x="18" y="4"/>
                  </a:cubicBezTo>
                  <a:cubicBezTo>
                    <a:pt x="19" y="3"/>
                    <a:pt x="20" y="3"/>
                    <a:pt x="20" y="3"/>
                  </a:cubicBezTo>
                  <a:cubicBezTo>
                    <a:pt x="20" y="3"/>
                    <a:pt x="18" y="5"/>
                    <a:pt x="17" y="5"/>
                  </a:cubicBezTo>
                  <a:cubicBezTo>
                    <a:pt x="16" y="6"/>
                    <a:pt x="15" y="8"/>
                    <a:pt x="14" y="10"/>
                  </a:cubicBezTo>
                  <a:cubicBezTo>
                    <a:pt x="14" y="10"/>
                    <a:pt x="14" y="10"/>
                    <a:pt x="14" y="10"/>
                  </a:cubicBezTo>
                  <a:moveTo>
                    <a:pt x="5" y="9"/>
                  </a:moveTo>
                  <a:cubicBezTo>
                    <a:pt x="4" y="9"/>
                    <a:pt x="3" y="9"/>
                    <a:pt x="3" y="9"/>
                  </a:cubicBezTo>
                  <a:cubicBezTo>
                    <a:pt x="6" y="8"/>
                    <a:pt x="8" y="5"/>
                    <a:pt x="11" y="3"/>
                  </a:cubicBezTo>
                  <a:cubicBezTo>
                    <a:pt x="11" y="3"/>
                    <a:pt x="12" y="3"/>
                    <a:pt x="12" y="3"/>
                  </a:cubicBezTo>
                  <a:cubicBezTo>
                    <a:pt x="12" y="3"/>
                    <a:pt x="9" y="5"/>
                    <a:pt x="9" y="6"/>
                  </a:cubicBezTo>
                  <a:cubicBezTo>
                    <a:pt x="8" y="7"/>
                    <a:pt x="6" y="8"/>
                    <a:pt x="5" y="9"/>
                  </a:cubicBezTo>
                  <a:moveTo>
                    <a:pt x="2" y="9"/>
                  </a:moveTo>
                  <a:cubicBezTo>
                    <a:pt x="2" y="8"/>
                    <a:pt x="2" y="8"/>
                    <a:pt x="2" y="7"/>
                  </a:cubicBezTo>
                  <a:cubicBezTo>
                    <a:pt x="3" y="7"/>
                    <a:pt x="4" y="6"/>
                    <a:pt x="5" y="5"/>
                  </a:cubicBezTo>
                  <a:cubicBezTo>
                    <a:pt x="6" y="4"/>
                    <a:pt x="6" y="4"/>
                    <a:pt x="7" y="3"/>
                  </a:cubicBezTo>
                  <a:cubicBezTo>
                    <a:pt x="8" y="3"/>
                    <a:pt x="8" y="3"/>
                    <a:pt x="8" y="3"/>
                  </a:cubicBezTo>
                  <a:cubicBezTo>
                    <a:pt x="8" y="3"/>
                    <a:pt x="8" y="3"/>
                    <a:pt x="8" y="3"/>
                  </a:cubicBezTo>
                  <a:cubicBezTo>
                    <a:pt x="6" y="5"/>
                    <a:pt x="4" y="7"/>
                    <a:pt x="2" y="9"/>
                  </a:cubicBezTo>
                  <a:moveTo>
                    <a:pt x="37" y="10"/>
                  </a:moveTo>
                  <a:cubicBezTo>
                    <a:pt x="38" y="7"/>
                    <a:pt x="41" y="5"/>
                    <a:pt x="42" y="3"/>
                  </a:cubicBezTo>
                  <a:cubicBezTo>
                    <a:pt x="42" y="2"/>
                    <a:pt x="42" y="2"/>
                    <a:pt x="42" y="2"/>
                  </a:cubicBezTo>
                  <a:cubicBezTo>
                    <a:pt x="43" y="3"/>
                    <a:pt x="45" y="3"/>
                    <a:pt x="46" y="3"/>
                  </a:cubicBezTo>
                  <a:cubicBezTo>
                    <a:pt x="46" y="3"/>
                    <a:pt x="46" y="3"/>
                    <a:pt x="46" y="3"/>
                  </a:cubicBezTo>
                  <a:cubicBezTo>
                    <a:pt x="44" y="5"/>
                    <a:pt x="43" y="6"/>
                    <a:pt x="41" y="8"/>
                  </a:cubicBezTo>
                  <a:cubicBezTo>
                    <a:pt x="42" y="7"/>
                    <a:pt x="42" y="7"/>
                    <a:pt x="42" y="7"/>
                  </a:cubicBezTo>
                  <a:cubicBezTo>
                    <a:pt x="43" y="6"/>
                    <a:pt x="43" y="5"/>
                    <a:pt x="44" y="3"/>
                  </a:cubicBezTo>
                  <a:cubicBezTo>
                    <a:pt x="43" y="3"/>
                    <a:pt x="43" y="3"/>
                    <a:pt x="43" y="3"/>
                  </a:cubicBezTo>
                  <a:cubicBezTo>
                    <a:pt x="41" y="5"/>
                    <a:pt x="39" y="7"/>
                    <a:pt x="37" y="10"/>
                  </a:cubicBezTo>
                  <a:moveTo>
                    <a:pt x="10" y="10"/>
                  </a:moveTo>
                  <a:cubicBezTo>
                    <a:pt x="9" y="10"/>
                    <a:pt x="7" y="9"/>
                    <a:pt x="6" y="9"/>
                  </a:cubicBezTo>
                  <a:cubicBezTo>
                    <a:pt x="8" y="8"/>
                    <a:pt x="10" y="7"/>
                    <a:pt x="11" y="6"/>
                  </a:cubicBezTo>
                  <a:cubicBezTo>
                    <a:pt x="12" y="5"/>
                    <a:pt x="12" y="5"/>
                    <a:pt x="13" y="4"/>
                  </a:cubicBezTo>
                  <a:cubicBezTo>
                    <a:pt x="13" y="4"/>
                    <a:pt x="15" y="2"/>
                    <a:pt x="15" y="2"/>
                  </a:cubicBezTo>
                  <a:cubicBezTo>
                    <a:pt x="15" y="2"/>
                    <a:pt x="15" y="2"/>
                    <a:pt x="15" y="3"/>
                  </a:cubicBezTo>
                  <a:cubicBezTo>
                    <a:pt x="13" y="5"/>
                    <a:pt x="11" y="7"/>
                    <a:pt x="10" y="9"/>
                  </a:cubicBezTo>
                  <a:cubicBezTo>
                    <a:pt x="10" y="10"/>
                    <a:pt x="10" y="10"/>
                    <a:pt x="10" y="10"/>
                  </a:cubicBezTo>
                  <a:moveTo>
                    <a:pt x="11" y="10"/>
                  </a:moveTo>
                  <a:cubicBezTo>
                    <a:pt x="11" y="10"/>
                    <a:pt x="10" y="10"/>
                    <a:pt x="10" y="10"/>
                  </a:cubicBezTo>
                  <a:cubicBezTo>
                    <a:pt x="10" y="9"/>
                    <a:pt x="10" y="9"/>
                    <a:pt x="10" y="9"/>
                  </a:cubicBezTo>
                  <a:cubicBezTo>
                    <a:pt x="12" y="7"/>
                    <a:pt x="14" y="5"/>
                    <a:pt x="16" y="3"/>
                  </a:cubicBezTo>
                  <a:cubicBezTo>
                    <a:pt x="17" y="3"/>
                    <a:pt x="17" y="2"/>
                    <a:pt x="17" y="2"/>
                  </a:cubicBezTo>
                  <a:cubicBezTo>
                    <a:pt x="17" y="2"/>
                    <a:pt x="17" y="3"/>
                    <a:pt x="16" y="3"/>
                  </a:cubicBezTo>
                  <a:cubicBezTo>
                    <a:pt x="15" y="4"/>
                    <a:pt x="15" y="5"/>
                    <a:pt x="14" y="6"/>
                  </a:cubicBezTo>
                  <a:cubicBezTo>
                    <a:pt x="13" y="7"/>
                    <a:pt x="12" y="8"/>
                    <a:pt x="11" y="10"/>
                  </a:cubicBezTo>
                  <a:cubicBezTo>
                    <a:pt x="11" y="10"/>
                    <a:pt x="11" y="10"/>
                    <a:pt x="11" y="10"/>
                  </a:cubicBezTo>
                  <a:moveTo>
                    <a:pt x="2" y="6"/>
                  </a:moveTo>
                  <a:cubicBezTo>
                    <a:pt x="2" y="5"/>
                    <a:pt x="2" y="5"/>
                    <a:pt x="2" y="5"/>
                  </a:cubicBezTo>
                  <a:cubicBezTo>
                    <a:pt x="3" y="4"/>
                    <a:pt x="5" y="2"/>
                    <a:pt x="5" y="2"/>
                  </a:cubicBezTo>
                  <a:cubicBezTo>
                    <a:pt x="5" y="2"/>
                    <a:pt x="5" y="2"/>
                    <a:pt x="4" y="3"/>
                  </a:cubicBezTo>
                  <a:cubicBezTo>
                    <a:pt x="4" y="4"/>
                    <a:pt x="3" y="5"/>
                    <a:pt x="2" y="6"/>
                  </a:cubicBezTo>
                  <a:moveTo>
                    <a:pt x="34" y="7"/>
                  </a:moveTo>
                  <a:cubicBezTo>
                    <a:pt x="35" y="5"/>
                    <a:pt x="35" y="4"/>
                    <a:pt x="36" y="2"/>
                  </a:cubicBezTo>
                  <a:cubicBezTo>
                    <a:pt x="36" y="2"/>
                    <a:pt x="36" y="2"/>
                    <a:pt x="36" y="2"/>
                  </a:cubicBezTo>
                  <a:cubicBezTo>
                    <a:pt x="38" y="2"/>
                    <a:pt x="40" y="2"/>
                    <a:pt x="41" y="2"/>
                  </a:cubicBezTo>
                  <a:cubicBezTo>
                    <a:pt x="39" y="4"/>
                    <a:pt x="37" y="6"/>
                    <a:pt x="35" y="8"/>
                  </a:cubicBezTo>
                  <a:cubicBezTo>
                    <a:pt x="36" y="7"/>
                    <a:pt x="36" y="7"/>
                    <a:pt x="36" y="7"/>
                  </a:cubicBezTo>
                  <a:cubicBezTo>
                    <a:pt x="37" y="6"/>
                    <a:pt x="38" y="4"/>
                    <a:pt x="39" y="3"/>
                  </a:cubicBezTo>
                  <a:cubicBezTo>
                    <a:pt x="39" y="2"/>
                    <a:pt x="39" y="2"/>
                    <a:pt x="39" y="2"/>
                  </a:cubicBezTo>
                  <a:cubicBezTo>
                    <a:pt x="37" y="3"/>
                    <a:pt x="36" y="4"/>
                    <a:pt x="35" y="6"/>
                  </a:cubicBezTo>
                  <a:cubicBezTo>
                    <a:pt x="34" y="6"/>
                    <a:pt x="34" y="6"/>
                    <a:pt x="34" y="7"/>
                  </a:cubicBezTo>
                  <a:moveTo>
                    <a:pt x="2" y="4"/>
                  </a:moveTo>
                  <a:cubicBezTo>
                    <a:pt x="2" y="4"/>
                    <a:pt x="2" y="3"/>
                    <a:pt x="2" y="2"/>
                  </a:cubicBezTo>
                  <a:cubicBezTo>
                    <a:pt x="3" y="2"/>
                    <a:pt x="4" y="2"/>
                    <a:pt x="5" y="2"/>
                  </a:cubicBezTo>
                  <a:cubicBezTo>
                    <a:pt x="4" y="3"/>
                    <a:pt x="3" y="3"/>
                    <a:pt x="2" y="4"/>
                  </a:cubicBezTo>
                  <a:moveTo>
                    <a:pt x="2" y="7"/>
                  </a:moveTo>
                  <a:cubicBezTo>
                    <a:pt x="2" y="6"/>
                    <a:pt x="2" y="6"/>
                    <a:pt x="2" y="6"/>
                  </a:cubicBezTo>
                  <a:cubicBezTo>
                    <a:pt x="3" y="6"/>
                    <a:pt x="3" y="5"/>
                    <a:pt x="3" y="5"/>
                  </a:cubicBezTo>
                  <a:cubicBezTo>
                    <a:pt x="4" y="4"/>
                    <a:pt x="5" y="3"/>
                    <a:pt x="6" y="2"/>
                  </a:cubicBezTo>
                  <a:cubicBezTo>
                    <a:pt x="7" y="2"/>
                    <a:pt x="8" y="2"/>
                    <a:pt x="9" y="2"/>
                  </a:cubicBezTo>
                  <a:cubicBezTo>
                    <a:pt x="6" y="3"/>
                    <a:pt x="5" y="4"/>
                    <a:pt x="3" y="6"/>
                  </a:cubicBezTo>
                  <a:cubicBezTo>
                    <a:pt x="2" y="7"/>
                    <a:pt x="2" y="7"/>
                    <a:pt x="2" y="7"/>
                  </a:cubicBezTo>
                  <a:moveTo>
                    <a:pt x="3" y="9"/>
                  </a:moveTo>
                  <a:cubicBezTo>
                    <a:pt x="5" y="7"/>
                    <a:pt x="8" y="4"/>
                    <a:pt x="9" y="2"/>
                  </a:cubicBezTo>
                  <a:cubicBezTo>
                    <a:pt x="9" y="2"/>
                    <a:pt x="9" y="2"/>
                    <a:pt x="9" y="2"/>
                  </a:cubicBezTo>
                  <a:cubicBezTo>
                    <a:pt x="10" y="2"/>
                    <a:pt x="11" y="2"/>
                    <a:pt x="12" y="2"/>
                  </a:cubicBezTo>
                  <a:cubicBezTo>
                    <a:pt x="9" y="4"/>
                    <a:pt x="6" y="7"/>
                    <a:pt x="3" y="9"/>
                  </a:cubicBezTo>
                  <a:moveTo>
                    <a:pt x="6" y="9"/>
                  </a:moveTo>
                  <a:cubicBezTo>
                    <a:pt x="6" y="9"/>
                    <a:pt x="6" y="9"/>
                    <a:pt x="7" y="8"/>
                  </a:cubicBezTo>
                  <a:cubicBezTo>
                    <a:pt x="8" y="8"/>
                    <a:pt x="8" y="7"/>
                    <a:pt x="9" y="6"/>
                  </a:cubicBezTo>
                  <a:cubicBezTo>
                    <a:pt x="11" y="5"/>
                    <a:pt x="12" y="4"/>
                    <a:pt x="13" y="2"/>
                  </a:cubicBezTo>
                  <a:cubicBezTo>
                    <a:pt x="13" y="2"/>
                    <a:pt x="13" y="2"/>
                    <a:pt x="13" y="2"/>
                  </a:cubicBezTo>
                  <a:cubicBezTo>
                    <a:pt x="14" y="2"/>
                    <a:pt x="14" y="2"/>
                    <a:pt x="15" y="2"/>
                  </a:cubicBezTo>
                  <a:cubicBezTo>
                    <a:pt x="12" y="4"/>
                    <a:pt x="10" y="6"/>
                    <a:pt x="8" y="8"/>
                  </a:cubicBezTo>
                  <a:cubicBezTo>
                    <a:pt x="7" y="8"/>
                    <a:pt x="6" y="9"/>
                    <a:pt x="6" y="9"/>
                  </a:cubicBezTo>
                  <a:moveTo>
                    <a:pt x="14" y="4"/>
                  </a:moveTo>
                  <a:cubicBezTo>
                    <a:pt x="15" y="3"/>
                    <a:pt x="15" y="3"/>
                    <a:pt x="16" y="2"/>
                  </a:cubicBezTo>
                  <a:cubicBezTo>
                    <a:pt x="16" y="2"/>
                    <a:pt x="16" y="2"/>
                    <a:pt x="16" y="2"/>
                  </a:cubicBezTo>
                  <a:cubicBezTo>
                    <a:pt x="16" y="2"/>
                    <a:pt x="17" y="2"/>
                    <a:pt x="18" y="2"/>
                  </a:cubicBezTo>
                  <a:cubicBezTo>
                    <a:pt x="16" y="2"/>
                    <a:pt x="15" y="3"/>
                    <a:pt x="14" y="4"/>
                  </a:cubicBezTo>
                  <a:moveTo>
                    <a:pt x="12" y="9"/>
                  </a:moveTo>
                  <a:cubicBezTo>
                    <a:pt x="13" y="9"/>
                    <a:pt x="13" y="7"/>
                    <a:pt x="14" y="7"/>
                  </a:cubicBezTo>
                  <a:cubicBezTo>
                    <a:pt x="15" y="5"/>
                    <a:pt x="16" y="4"/>
                    <a:pt x="18" y="2"/>
                  </a:cubicBezTo>
                  <a:cubicBezTo>
                    <a:pt x="18" y="2"/>
                    <a:pt x="18" y="2"/>
                    <a:pt x="18" y="2"/>
                  </a:cubicBezTo>
                  <a:cubicBezTo>
                    <a:pt x="21" y="2"/>
                    <a:pt x="23" y="2"/>
                    <a:pt x="26" y="2"/>
                  </a:cubicBezTo>
                  <a:cubicBezTo>
                    <a:pt x="29" y="2"/>
                    <a:pt x="32" y="2"/>
                    <a:pt x="35" y="2"/>
                  </a:cubicBezTo>
                  <a:cubicBezTo>
                    <a:pt x="34" y="3"/>
                    <a:pt x="32" y="4"/>
                    <a:pt x="31" y="5"/>
                  </a:cubicBezTo>
                  <a:cubicBezTo>
                    <a:pt x="32" y="4"/>
                    <a:pt x="33" y="3"/>
                    <a:pt x="33" y="3"/>
                  </a:cubicBezTo>
                  <a:cubicBezTo>
                    <a:pt x="33" y="2"/>
                    <a:pt x="33" y="2"/>
                    <a:pt x="33" y="2"/>
                  </a:cubicBezTo>
                  <a:cubicBezTo>
                    <a:pt x="30" y="4"/>
                    <a:pt x="28" y="6"/>
                    <a:pt x="26" y="8"/>
                  </a:cubicBezTo>
                  <a:cubicBezTo>
                    <a:pt x="26" y="7"/>
                    <a:pt x="26" y="7"/>
                    <a:pt x="26" y="7"/>
                  </a:cubicBezTo>
                  <a:cubicBezTo>
                    <a:pt x="28" y="6"/>
                    <a:pt x="29" y="4"/>
                    <a:pt x="30" y="2"/>
                  </a:cubicBezTo>
                  <a:cubicBezTo>
                    <a:pt x="30" y="2"/>
                    <a:pt x="30" y="2"/>
                    <a:pt x="30" y="2"/>
                  </a:cubicBezTo>
                  <a:cubicBezTo>
                    <a:pt x="27" y="3"/>
                    <a:pt x="25" y="5"/>
                    <a:pt x="23" y="7"/>
                  </a:cubicBezTo>
                  <a:cubicBezTo>
                    <a:pt x="23" y="8"/>
                    <a:pt x="22" y="9"/>
                    <a:pt x="22" y="9"/>
                  </a:cubicBezTo>
                  <a:cubicBezTo>
                    <a:pt x="22" y="9"/>
                    <a:pt x="22" y="9"/>
                    <a:pt x="22" y="8"/>
                  </a:cubicBezTo>
                  <a:cubicBezTo>
                    <a:pt x="24" y="6"/>
                    <a:pt x="25" y="5"/>
                    <a:pt x="27" y="3"/>
                  </a:cubicBezTo>
                  <a:cubicBezTo>
                    <a:pt x="26" y="2"/>
                    <a:pt x="26" y="2"/>
                    <a:pt x="26" y="2"/>
                  </a:cubicBezTo>
                  <a:cubicBezTo>
                    <a:pt x="24" y="3"/>
                    <a:pt x="22" y="5"/>
                    <a:pt x="20" y="7"/>
                  </a:cubicBezTo>
                  <a:cubicBezTo>
                    <a:pt x="20" y="7"/>
                    <a:pt x="18" y="9"/>
                    <a:pt x="18" y="9"/>
                  </a:cubicBezTo>
                  <a:cubicBezTo>
                    <a:pt x="17" y="9"/>
                    <a:pt x="18" y="9"/>
                    <a:pt x="18" y="8"/>
                  </a:cubicBezTo>
                  <a:cubicBezTo>
                    <a:pt x="20" y="6"/>
                    <a:pt x="22" y="4"/>
                    <a:pt x="23" y="2"/>
                  </a:cubicBezTo>
                  <a:cubicBezTo>
                    <a:pt x="23" y="2"/>
                    <a:pt x="23" y="2"/>
                    <a:pt x="23" y="2"/>
                  </a:cubicBezTo>
                  <a:cubicBezTo>
                    <a:pt x="21" y="3"/>
                    <a:pt x="19" y="5"/>
                    <a:pt x="17" y="7"/>
                  </a:cubicBezTo>
                  <a:cubicBezTo>
                    <a:pt x="17" y="7"/>
                    <a:pt x="16" y="8"/>
                    <a:pt x="16" y="8"/>
                  </a:cubicBezTo>
                  <a:cubicBezTo>
                    <a:pt x="15" y="9"/>
                    <a:pt x="15" y="9"/>
                    <a:pt x="15" y="9"/>
                  </a:cubicBezTo>
                  <a:cubicBezTo>
                    <a:pt x="15" y="9"/>
                    <a:pt x="17" y="7"/>
                    <a:pt x="17" y="6"/>
                  </a:cubicBezTo>
                  <a:cubicBezTo>
                    <a:pt x="18" y="5"/>
                    <a:pt x="20" y="4"/>
                    <a:pt x="21" y="2"/>
                  </a:cubicBezTo>
                  <a:cubicBezTo>
                    <a:pt x="21" y="2"/>
                    <a:pt x="21" y="2"/>
                    <a:pt x="21" y="2"/>
                  </a:cubicBezTo>
                  <a:cubicBezTo>
                    <a:pt x="18" y="3"/>
                    <a:pt x="16" y="5"/>
                    <a:pt x="14" y="7"/>
                  </a:cubicBezTo>
                  <a:cubicBezTo>
                    <a:pt x="14" y="8"/>
                    <a:pt x="13" y="8"/>
                    <a:pt x="12" y="9"/>
                  </a:cubicBezTo>
                  <a:moveTo>
                    <a:pt x="19" y="0"/>
                  </a:moveTo>
                  <a:cubicBezTo>
                    <a:pt x="13" y="0"/>
                    <a:pt x="7" y="0"/>
                    <a:pt x="1" y="0"/>
                  </a:cubicBezTo>
                  <a:cubicBezTo>
                    <a:pt x="0" y="0"/>
                    <a:pt x="0" y="0"/>
                    <a:pt x="0" y="0"/>
                  </a:cubicBezTo>
                  <a:cubicBezTo>
                    <a:pt x="0" y="1"/>
                    <a:pt x="0" y="1"/>
                    <a:pt x="0" y="1"/>
                  </a:cubicBezTo>
                  <a:cubicBezTo>
                    <a:pt x="0" y="4"/>
                    <a:pt x="0" y="7"/>
                    <a:pt x="0" y="10"/>
                  </a:cubicBezTo>
                  <a:cubicBezTo>
                    <a:pt x="1" y="11"/>
                    <a:pt x="1" y="11"/>
                    <a:pt x="1" y="11"/>
                  </a:cubicBezTo>
                  <a:cubicBezTo>
                    <a:pt x="1" y="11"/>
                    <a:pt x="1" y="11"/>
                    <a:pt x="1" y="11"/>
                  </a:cubicBezTo>
                  <a:cubicBezTo>
                    <a:pt x="17" y="11"/>
                    <a:pt x="32" y="13"/>
                    <a:pt x="47" y="13"/>
                  </a:cubicBezTo>
                  <a:cubicBezTo>
                    <a:pt x="47" y="13"/>
                    <a:pt x="47" y="13"/>
                    <a:pt x="47" y="13"/>
                  </a:cubicBezTo>
                  <a:cubicBezTo>
                    <a:pt x="47" y="13"/>
                    <a:pt x="48" y="13"/>
                    <a:pt x="48" y="13"/>
                  </a:cubicBezTo>
                  <a:cubicBezTo>
                    <a:pt x="48" y="13"/>
                    <a:pt x="49" y="12"/>
                    <a:pt x="49" y="12"/>
                  </a:cubicBezTo>
                  <a:cubicBezTo>
                    <a:pt x="49" y="9"/>
                    <a:pt x="49" y="5"/>
                    <a:pt x="49" y="2"/>
                  </a:cubicBezTo>
                  <a:cubicBezTo>
                    <a:pt x="49" y="2"/>
                    <a:pt x="49" y="2"/>
                    <a:pt x="49" y="2"/>
                  </a:cubicBezTo>
                  <a:cubicBezTo>
                    <a:pt x="49" y="2"/>
                    <a:pt x="49" y="1"/>
                    <a:pt x="48" y="1"/>
                  </a:cubicBezTo>
                  <a:cubicBezTo>
                    <a:pt x="41" y="0"/>
                    <a:pt x="35" y="0"/>
                    <a:pt x="28" y="0"/>
                  </a:cubicBezTo>
                  <a:cubicBezTo>
                    <a:pt x="25" y="0"/>
                    <a:pt x="22" y="0"/>
                    <a:pt x="19"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770" name="Google Shape;770;p27"/>
            <p:cNvSpPr/>
            <p:nvPr/>
          </p:nvSpPr>
          <p:spPr>
            <a:xfrm>
              <a:off x="5386056" y="4157589"/>
              <a:ext cx="50800" cy="46038"/>
            </a:xfrm>
            <a:custGeom>
              <a:rect b="b" l="l" r="r" t="t"/>
              <a:pathLst>
                <a:path extrusionOk="0" h="11" w="12">
                  <a:moveTo>
                    <a:pt x="2" y="5"/>
                  </a:moveTo>
                  <a:cubicBezTo>
                    <a:pt x="4" y="5"/>
                    <a:pt x="5" y="4"/>
                    <a:pt x="6" y="3"/>
                  </a:cubicBezTo>
                  <a:cubicBezTo>
                    <a:pt x="5" y="4"/>
                    <a:pt x="4" y="5"/>
                    <a:pt x="3" y="7"/>
                  </a:cubicBezTo>
                  <a:cubicBezTo>
                    <a:pt x="3" y="7"/>
                    <a:pt x="3" y="7"/>
                    <a:pt x="3" y="7"/>
                  </a:cubicBezTo>
                  <a:cubicBezTo>
                    <a:pt x="4" y="6"/>
                    <a:pt x="6" y="5"/>
                    <a:pt x="7" y="5"/>
                  </a:cubicBezTo>
                  <a:cubicBezTo>
                    <a:pt x="6" y="6"/>
                    <a:pt x="5" y="7"/>
                    <a:pt x="4" y="8"/>
                  </a:cubicBezTo>
                  <a:cubicBezTo>
                    <a:pt x="5" y="8"/>
                    <a:pt x="5" y="8"/>
                    <a:pt x="5" y="8"/>
                  </a:cubicBezTo>
                  <a:cubicBezTo>
                    <a:pt x="6" y="8"/>
                    <a:pt x="7" y="7"/>
                    <a:pt x="9" y="6"/>
                  </a:cubicBezTo>
                  <a:cubicBezTo>
                    <a:pt x="8" y="7"/>
                    <a:pt x="8" y="8"/>
                    <a:pt x="7" y="8"/>
                  </a:cubicBezTo>
                  <a:cubicBezTo>
                    <a:pt x="7" y="9"/>
                    <a:pt x="7" y="9"/>
                    <a:pt x="7" y="9"/>
                  </a:cubicBezTo>
                  <a:cubicBezTo>
                    <a:pt x="7" y="9"/>
                    <a:pt x="7" y="9"/>
                    <a:pt x="7" y="9"/>
                  </a:cubicBezTo>
                  <a:cubicBezTo>
                    <a:pt x="6" y="9"/>
                    <a:pt x="6" y="9"/>
                    <a:pt x="6" y="9"/>
                  </a:cubicBezTo>
                  <a:cubicBezTo>
                    <a:pt x="4" y="9"/>
                    <a:pt x="2" y="7"/>
                    <a:pt x="2" y="5"/>
                  </a:cubicBezTo>
                  <a:cubicBezTo>
                    <a:pt x="2" y="5"/>
                    <a:pt x="2" y="5"/>
                    <a:pt x="2" y="5"/>
                  </a:cubicBezTo>
                  <a:moveTo>
                    <a:pt x="3" y="3"/>
                  </a:moveTo>
                  <a:cubicBezTo>
                    <a:pt x="3" y="2"/>
                    <a:pt x="4" y="2"/>
                    <a:pt x="4" y="2"/>
                  </a:cubicBezTo>
                  <a:cubicBezTo>
                    <a:pt x="4" y="2"/>
                    <a:pt x="3" y="2"/>
                    <a:pt x="3" y="3"/>
                  </a:cubicBezTo>
                  <a:moveTo>
                    <a:pt x="3" y="3"/>
                  </a:moveTo>
                  <a:cubicBezTo>
                    <a:pt x="4" y="3"/>
                    <a:pt x="5" y="2"/>
                    <a:pt x="6" y="2"/>
                  </a:cubicBezTo>
                  <a:cubicBezTo>
                    <a:pt x="4" y="3"/>
                    <a:pt x="3" y="4"/>
                    <a:pt x="2" y="5"/>
                  </a:cubicBezTo>
                  <a:cubicBezTo>
                    <a:pt x="2" y="5"/>
                    <a:pt x="2" y="5"/>
                    <a:pt x="2" y="5"/>
                  </a:cubicBezTo>
                  <a:cubicBezTo>
                    <a:pt x="2" y="4"/>
                    <a:pt x="2" y="3"/>
                    <a:pt x="2" y="3"/>
                  </a:cubicBezTo>
                  <a:cubicBezTo>
                    <a:pt x="3" y="3"/>
                    <a:pt x="3" y="3"/>
                    <a:pt x="3" y="3"/>
                  </a:cubicBezTo>
                  <a:moveTo>
                    <a:pt x="4" y="4"/>
                  </a:moveTo>
                  <a:cubicBezTo>
                    <a:pt x="5" y="3"/>
                    <a:pt x="6" y="2"/>
                    <a:pt x="6" y="2"/>
                  </a:cubicBezTo>
                  <a:cubicBezTo>
                    <a:pt x="10" y="2"/>
                    <a:pt x="11" y="7"/>
                    <a:pt x="8" y="8"/>
                  </a:cubicBezTo>
                  <a:cubicBezTo>
                    <a:pt x="8" y="8"/>
                    <a:pt x="9" y="7"/>
                    <a:pt x="9" y="6"/>
                  </a:cubicBezTo>
                  <a:cubicBezTo>
                    <a:pt x="9" y="6"/>
                    <a:pt x="9" y="6"/>
                    <a:pt x="9" y="6"/>
                  </a:cubicBezTo>
                  <a:cubicBezTo>
                    <a:pt x="8" y="6"/>
                    <a:pt x="7" y="7"/>
                    <a:pt x="5" y="7"/>
                  </a:cubicBezTo>
                  <a:cubicBezTo>
                    <a:pt x="6" y="6"/>
                    <a:pt x="8" y="5"/>
                    <a:pt x="8" y="4"/>
                  </a:cubicBezTo>
                  <a:cubicBezTo>
                    <a:pt x="8" y="4"/>
                    <a:pt x="8" y="4"/>
                    <a:pt x="8" y="4"/>
                  </a:cubicBezTo>
                  <a:cubicBezTo>
                    <a:pt x="7" y="4"/>
                    <a:pt x="6" y="5"/>
                    <a:pt x="5" y="5"/>
                  </a:cubicBezTo>
                  <a:cubicBezTo>
                    <a:pt x="6" y="5"/>
                    <a:pt x="7" y="4"/>
                    <a:pt x="8" y="3"/>
                  </a:cubicBezTo>
                  <a:cubicBezTo>
                    <a:pt x="7" y="2"/>
                    <a:pt x="7" y="2"/>
                    <a:pt x="7" y="2"/>
                  </a:cubicBezTo>
                  <a:cubicBezTo>
                    <a:pt x="6" y="3"/>
                    <a:pt x="5" y="3"/>
                    <a:pt x="4" y="4"/>
                  </a:cubicBezTo>
                  <a:moveTo>
                    <a:pt x="6" y="0"/>
                  </a:moveTo>
                  <a:cubicBezTo>
                    <a:pt x="6" y="0"/>
                    <a:pt x="5" y="0"/>
                    <a:pt x="5" y="0"/>
                  </a:cubicBezTo>
                  <a:cubicBezTo>
                    <a:pt x="5" y="0"/>
                    <a:pt x="5" y="0"/>
                    <a:pt x="5" y="0"/>
                  </a:cubicBezTo>
                  <a:cubicBezTo>
                    <a:pt x="5" y="0"/>
                    <a:pt x="5" y="0"/>
                    <a:pt x="5" y="0"/>
                  </a:cubicBezTo>
                  <a:cubicBezTo>
                    <a:pt x="2" y="0"/>
                    <a:pt x="0" y="2"/>
                    <a:pt x="0" y="5"/>
                  </a:cubicBezTo>
                  <a:cubicBezTo>
                    <a:pt x="0" y="9"/>
                    <a:pt x="3" y="11"/>
                    <a:pt x="6" y="11"/>
                  </a:cubicBezTo>
                  <a:cubicBezTo>
                    <a:pt x="6" y="11"/>
                    <a:pt x="7" y="11"/>
                    <a:pt x="7" y="11"/>
                  </a:cubicBezTo>
                  <a:cubicBezTo>
                    <a:pt x="10" y="10"/>
                    <a:pt x="12" y="7"/>
                    <a:pt x="12" y="4"/>
                  </a:cubicBezTo>
                  <a:cubicBezTo>
                    <a:pt x="11" y="1"/>
                    <a:pt x="9" y="0"/>
                    <a:pt x="6"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grpSp>
          <p:nvGrpSpPr>
            <p:cNvPr id="771" name="Google Shape;771;p27"/>
            <p:cNvGrpSpPr/>
            <p:nvPr/>
          </p:nvGrpSpPr>
          <p:grpSpPr>
            <a:xfrm>
              <a:off x="5875007" y="1355652"/>
              <a:ext cx="1266825" cy="1492250"/>
              <a:chOff x="4800600" y="566738"/>
              <a:chExt cx="1266825" cy="1492250"/>
            </a:xfrm>
          </p:grpSpPr>
          <p:sp>
            <p:nvSpPr>
              <p:cNvPr id="772" name="Google Shape;772;p27"/>
              <p:cNvSpPr/>
              <p:nvPr/>
            </p:nvSpPr>
            <p:spPr>
              <a:xfrm>
                <a:off x="5546725" y="1435101"/>
                <a:ext cx="119063" cy="98425"/>
              </a:xfrm>
              <a:custGeom>
                <a:rect b="b" l="l" r="r" t="t"/>
                <a:pathLst>
                  <a:path extrusionOk="0" h="23" w="28">
                    <a:moveTo>
                      <a:pt x="8" y="20"/>
                    </a:moveTo>
                    <a:cubicBezTo>
                      <a:pt x="6" y="20"/>
                      <a:pt x="7" y="18"/>
                      <a:pt x="8" y="15"/>
                    </a:cubicBezTo>
                    <a:cubicBezTo>
                      <a:pt x="8" y="15"/>
                      <a:pt x="8" y="15"/>
                      <a:pt x="8" y="15"/>
                    </a:cubicBezTo>
                    <a:cubicBezTo>
                      <a:pt x="10" y="16"/>
                      <a:pt x="12" y="16"/>
                      <a:pt x="14" y="16"/>
                    </a:cubicBezTo>
                    <a:cubicBezTo>
                      <a:pt x="13" y="17"/>
                      <a:pt x="13" y="17"/>
                      <a:pt x="12" y="18"/>
                    </a:cubicBezTo>
                    <a:cubicBezTo>
                      <a:pt x="11" y="18"/>
                      <a:pt x="9" y="19"/>
                      <a:pt x="8" y="20"/>
                    </a:cubicBezTo>
                    <a:cubicBezTo>
                      <a:pt x="8" y="20"/>
                      <a:pt x="8" y="20"/>
                      <a:pt x="8" y="20"/>
                    </a:cubicBezTo>
                    <a:cubicBezTo>
                      <a:pt x="8" y="20"/>
                      <a:pt x="8" y="20"/>
                      <a:pt x="8" y="20"/>
                    </a:cubicBezTo>
                    <a:moveTo>
                      <a:pt x="12" y="11"/>
                    </a:moveTo>
                    <a:cubicBezTo>
                      <a:pt x="14" y="11"/>
                      <a:pt x="16" y="11"/>
                      <a:pt x="17" y="11"/>
                    </a:cubicBezTo>
                    <a:cubicBezTo>
                      <a:pt x="15" y="13"/>
                      <a:pt x="12" y="13"/>
                      <a:pt x="9" y="14"/>
                    </a:cubicBezTo>
                    <a:cubicBezTo>
                      <a:pt x="10" y="13"/>
                      <a:pt x="10" y="12"/>
                      <a:pt x="11" y="11"/>
                    </a:cubicBezTo>
                    <a:cubicBezTo>
                      <a:pt x="11" y="11"/>
                      <a:pt x="12" y="11"/>
                      <a:pt x="12" y="11"/>
                    </a:cubicBezTo>
                    <a:moveTo>
                      <a:pt x="12" y="10"/>
                    </a:moveTo>
                    <a:cubicBezTo>
                      <a:pt x="12" y="10"/>
                      <a:pt x="12" y="10"/>
                      <a:pt x="12" y="10"/>
                    </a:cubicBezTo>
                    <a:cubicBezTo>
                      <a:pt x="12" y="10"/>
                      <a:pt x="12" y="10"/>
                      <a:pt x="12" y="10"/>
                    </a:cubicBezTo>
                    <a:cubicBezTo>
                      <a:pt x="15" y="9"/>
                      <a:pt x="19" y="9"/>
                      <a:pt x="22" y="7"/>
                    </a:cubicBezTo>
                    <a:cubicBezTo>
                      <a:pt x="21" y="9"/>
                      <a:pt x="19" y="10"/>
                      <a:pt x="18" y="12"/>
                    </a:cubicBezTo>
                    <a:cubicBezTo>
                      <a:pt x="17" y="13"/>
                      <a:pt x="16" y="14"/>
                      <a:pt x="15" y="15"/>
                    </a:cubicBezTo>
                    <a:cubicBezTo>
                      <a:pt x="13" y="15"/>
                      <a:pt x="11" y="15"/>
                      <a:pt x="10" y="15"/>
                    </a:cubicBezTo>
                    <a:cubicBezTo>
                      <a:pt x="13" y="14"/>
                      <a:pt x="17" y="13"/>
                      <a:pt x="19" y="11"/>
                    </a:cubicBezTo>
                    <a:cubicBezTo>
                      <a:pt x="19" y="10"/>
                      <a:pt x="19" y="10"/>
                      <a:pt x="19" y="10"/>
                    </a:cubicBezTo>
                    <a:cubicBezTo>
                      <a:pt x="18" y="10"/>
                      <a:pt x="18" y="10"/>
                      <a:pt x="18" y="10"/>
                    </a:cubicBezTo>
                    <a:cubicBezTo>
                      <a:pt x="17" y="10"/>
                      <a:pt x="16" y="10"/>
                      <a:pt x="15" y="10"/>
                    </a:cubicBezTo>
                    <a:cubicBezTo>
                      <a:pt x="14" y="10"/>
                      <a:pt x="13" y="10"/>
                      <a:pt x="12" y="10"/>
                    </a:cubicBezTo>
                    <a:moveTo>
                      <a:pt x="13" y="9"/>
                    </a:moveTo>
                    <a:cubicBezTo>
                      <a:pt x="13" y="8"/>
                      <a:pt x="14" y="8"/>
                      <a:pt x="14" y="8"/>
                    </a:cubicBezTo>
                    <a:cubicBezTo>
                      <a:pt x="16" y="7"/>
                      <a:pt x="18" y="7"/>
                      <a:pt x="21" y="7"/>
                    </a:cubicBezTo>
                    <a:cubicBezTo>
                      <a:pt x="18" y="8"/>
                      <a:pt x="16" y="8"/>
                      <a:pt x="13" y="9"/>
                    </a:cubicBezTo>
                    <a:moveTo>
                      <a:pt x="22" y="5"/>
                    </a:moveTo>
                    <a:cubicBezTo>
                      <a:pt x="22" y="5"/>
                      <a:pt x="23" y="5"/>
                      <a:pt x="23" y="5"/>
                    </a:cubicBezTo>
                    <a:cubicBezTo>
                      <a:pt x="23" y="5"/>
                      <a:pt x="23" y="5"/>
                      <a:pt x="23" y="5"/>
                    </a:cubicBezTo>
                    <a:cubicBezTo>
                      <a:pt x="23" y="5"/>
                      <a:pt x="23" y="5"/>
                      <a:pt x="23" y="5"/>
                    </a:cubicBezTo>
                    <a:cubicBezTo>
                      <a:pt x="22" y="5"/>
                      <a:pt x="22" y="5"/>
                      <a:pt x="22" y="5"/>
                    </a:cubicBezTo>
                    <a:moveTo>
                      <a:pt x="24" y="0"/>
                    </a:moveTo>
                    <a:cubicBezTo>
                      <a:pt x="24" y="0"/>
                      <a:pt x="24" y="0"/>
                      <a:pt x="23" y="1"/>
                    </a:cubicBezTo>
                    <a:cubicBezTo>
                      <a:pt x="20" y="3"/>
                      <a:pt x="16" y="2"/>
                      <a:pt x="13" y="3"/>
                    </a:cubicBezTo>
                    <a:cubicBezTo>
                      <a:pt x="10" y="5"/>
                      <a:pt x="9" y="8"/>
                      <a:pt x="7" y="11"/>
                    </a:cubicBezTo>
                    <a:cubicBezTo>
                      <a:pt x="4" y="14"/>
                      <a:pt x="0" y="21"/>
                      <a:pt x="6" y="23"/>
                    </a:cubicBezTo>
                    <a:cubicBezTo>
                      <a:pt x="7" y="23"/>
                      <a:pt x="7" y="23"/>
                      <a:pt x="8" y="23"/>
                    </a:cubicBezTo>
                    <a:cubicBezTo>
                      <a:pt x="12" y="23"/>
                      <a:pt x="17" y="18"/>
                      <a:pt x="20" y="16"/>
                    </a:cubicBezTo>
                    <a:cubicBezTo>
                      <a:pt x="23" y="12"/>
                      <a:pt x="27" y="7"/>
                      <a:pt x="28" y="2"/>
                    </a:cubicBezTo>
                    <a:cubicBezTo>
                      <a:pt x="28" y="1"/>
                      <a:pt x="27" y="1"/>
                      <a:pt x="26" y="1"/>
                    </a:cubicBezTo>
                    <a:cubicBezTo>
                      <a:pt x="25" y="0"/>
                      <a:pt x="25" y="0"/>
                      <a:pt x="24"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773" name="Google Shape;773;p27"/>
              <p:cNvSpPr/>
              <p:nvPr/>
            </p:nvSpPr>
            <p:spPr>
              <a:xfrm>
                <a:off x="4800600" y="566738"/>
                <a:ext cx="1266825" cy="1492250"/>
              </a:xfrm>
              <a:custGeom>
                <a:rect b="b" l="l" r="r" t="t"/>
                <a:pathLst>
                  <a:path extrusionOk="0" h="352" w="299">
                    <a:moveTo>
                      <a:pt x="147" y="300"/>
                    </a:moveTo>
                    <a:cubicBezTo>
                      <a:pt x="147" y="300"/>
                      <a:pt x="147" y="300"/>
                      <a:pt x="147" y="300"/>
                    </a:cubicBezTo>
                    <a:cubicBezTo>
                      <a:pt x="147" y="300"/>
                      <a:pt x="147" y="300"/>
                      <a:pt x="147" y="300"/>
                    </a:cubicBezTo>
                    <a:cubicBezTo>
                      <a:pt x="147" y="300"/>
                      <a:pt x="147" y="300"/>
                      <a:pt x="147" y="300"/>
                    </a:cubicBezTo>
                    <a:moveTo>
                      <a:pt x="217" y="343"/>
                    </a:moveTo>
                    <a:cubicBezTo>
                      <a:pt x="221" y="342"/>
                      <a:pt x="225" y="340"/>
                      <a:pt x="229" y="339"/>
                    </a:cubicBezTo>
                    <a:cubicBezTo>
                      <a:pt x="227" y="341"/>
                      <a:pt x="222" y="342"/>
                      <a:pt x="217" y="343"/>
                    </a:cubicBezTo>
                    <a:moveTo>
                      <a:pt x="181" y="347"/>
                    </a:moveTo>
                    <a:cubicBezTo>
                      <a:pt x="189" y="345"/>
                      <a:pt x="196" y="341"/>
                      <a:pt x="204" y="338"/>
                    </a:cubicBezTo>
                    <a:cubicBezTo>
                      <a:pt x="206" y="338"/>
                      <a:pt x="208" y="337"/>
                      <a:pt x="211" y="336"/>
                    </a:cubicBezTo>
                    <a:cubicBezTo>
                      <a:pt x="205" y="339"/>
                      <a:pt x="199" y="342"/>
                      <a:pt x="193" y="346"/>
                    </a:cubicBezTo>
                    <a:cubicBezTo>
                      <a:pt x="193" y="346"/>
                      <a:pt x="192" y="346"/>
                      <a:pt x="192" y="346"/>
                    </a:cubicBezTo>
                    <a:cubicBezTo>
                      <a:pt x="192" y="346"/>
                      <a:pt x="192" y="346"/>
                      <a:pt x="192" y="346"/>
                    </a:cubicBezTo>
                    <a:cubicBezTo>
                      <a:pt x="188" y="347"/>
                      <a:pt x="185" y="347"/>
                      <a:pt x="181" y="347"/>
                    </a:cubicBezTo>
                    <a:moveTo>
                      <a:pt x="195" y="346"/>
                    </a:moveTo>
                    <a:cubicBezTo>
                      <a:pt x="204" y="342"/>
                      <a:pt x="213" y="340"/>
                      <a:pt x="222" y="337"/>
                    </a:cubicBezTo>
                    <a:cubicBezTo>
                      <a:pt x="223" y="336"/>
                      <a:pt x="225" y="336"/>
                      <a:pt x="227" y="335"/>
                    </a:cubicBezTo>
                    <a:cubicBezTo>
                      <a:pt x="226" y="335"/>
                      <a:pt x="226" y="336"/>
                      <a:pt x="226" y="336"/>
                    </a:cubicBezTo>
                    <a:cubicBezTo>
                      <a:pt x="225" y="337"/>
                      <a:pt x="224" y="337"/>
                      <a:pt x="223" y="338"/>
                    </a:cubicBezTo>
                    <a:cubicBezTo>
                      <a:pt x="219" y="340"/>
                      <a:pt x="214" y="342"/>
                      <a:pt x="210" y="344"/>
                    </a:cubicBezTo>
                    <a:cubicBezTo>
                      <a:pt x="210" y="344"/>
                      <a:pt x="210" y="344"/>
                      <a:pt x="210" y="344"/>
                    </a:cubicBezTo>
                    <a:cubicBezTo>
                      <a:pt x="205" y="345"/>
                      <a:pt x="200" y="346"/>
                      <a:pt x="195" y="346"/>
                    </a:cubicBezTo>
                    <a:moveTo>
                      <a:pt x="214" y="343"/>
                    </a:moveTo>
                    <a:cubicBezTo>
                      <a:pt x="219" y="341"/>
                      <a:pt x="225" y="338"/>
                      <a:pt x="229" y="335"/>
                    </a:cubicBezTo>
                    <a:cubicBezTo>
                      <a:pt x="230" y="335"/>
                      <a:pt x="230" y="335"/>
                      <a:pt x="230" y="335"/>
                    </a:cubicBezTo>
                    <a:cubicBezTo>
                      <a:pt x="230" y="336"/>
                      <a:pt x="230" y="337"/>
                      <a:pt x="230" y="338"/>
                    </a:cubicBezTo>
                    <a:cubicBezTo>
                      <a:pt x="229" y="338"/>
                      <a:pt x="229" y="338"/>
                      <a:pt x="229" y="338"/>
                    </a:cubicBezTo>
                    <a:cubicBezTo>
                      <a:pt x="226" y="339"/>
                      <a:pt x="223" y="340"/>
                      <a:pt x="220" y="341"/>
                    </a:cubicBezTo>
                    <a:cubicBezTo>
                      <a:pt x="218" y="342"/>
                      <a:pt x="216" y="343"/>
                      <a:pt x="214" y="343"/>
                    </a:cubicBezTo>
                    <a:cubicBezTo>
                      <a:pt x="214" y="343"/>
                      <a:pt x="214" y="343"/>
                      <a:pt x="214" y="343"/>
                    </a:cubicBezTo>
                    <a:moveTo>
                      <a:pt x="197" y="344"/>
                    </a:moveTo>
                    <a:cubicBezTo>
                      <a:pt x="202" y="341"/>
                      <a:pt x="207" y="339"/>
                      <a:pt x="212" y="337"/>
                    </a:cubicBezTo>
                    <a:cubicBezTo>
                      <a:pt x="214" y="336"/>
                      <a:pt x="216" y="335"/>
                      <a:pt x="217" y="334"/>
                    </a:cubicBezTo>
                    <a:cubicBezTo>
                      <a:pt x="220" y="333"/>
                      <a:pt x="222" y="332"/>
                      <a:pt x="224" y="330"/>
                    </a:cubicBezTo>
                    <a:cubicBezTo>
                      <a:pt x="224" y="330"/>
                      <a:pt x="224" y="330"/>
                      <a:pt x="224" y="330"/>
                    </a:cubicBezTo>
                    <a:cubicBezTo>
                      <a:pt x="226" y="331"/>
                      <a:pt x="227" y="332"/>
                      <a:pt x="228" y="334"/>
                    </a:cubicBezTo>
                    <a:cubicBezTo>
                      <a:pt x="222" y="336"/>
                      <a:pt x="216" y="338"/>
                      <a:pt x="209" y="340"/>
                    </a:cubicBezTo>
                    <a:cubicBezTo>
                      <a:pt x="206" y="341"/>
                      <a:pt x="203" y="342"/>
                      <a:pt x="200" y="343"/>
                    </a:cubicBezTo>
                    <a:cubicBezTo>
                      <a:pt x="199" y="343"/>
                      <a:pt x="198" y="344"/>
                      <a:pt x="197" y="344"/>
                    </a:cubicBezTo>
                    <a:moveTo>
                      <a:pt x="113" y="347"/>
                    </a:moveTo>
                    <a:cubicBezTo>
                      <a:pt x="125" y="340"/>
                      <a:pt x="140" y="337"/>
                      <a:pt x="153" y="333"/>
                    </a:cubicBezTo>
                    <a:cubicBezTo>
                      <a:pt x="158" y="331"/>
                      <a:pt x="163" y="329"/>
                      <a:pt x="168" y="327"/>
                    </a:cubicBezTo>
                    <a:cubicBezTo>
                      <a:pt x="165" y="329"/>
                      <a:pt x="162" y="330"/>
                      <a:pt x="158" y="331"/>
                    </a:cubicBezTo>
                    <a:cubicBezTo>
                      <a:pt x="151" y="334"/>
                      <a:pt x="143" y="337"/>
                      <a:pt x="135" y="339"/>
                    </a:cubicBezTo>
                    <a:cubicBezTo>
                      <a:pt x="128" y="341"/>
                      <a:pt x="120" y="343"/>
                      <a:pt x="113" y="347"/>
                    </a:cubicBezTo>
                    <a:cubicBezTo>
                      <a:pt x="113" y="347"/>
                      <a:pt x="113" y="347"/>
                      <a:pt x="113" y="347"/>
                    </a:cubicBezTo>
                    <a:moveTo>
                      <a:pt x="151" y="348"/>
                    </a:moveTo>
                    <a:cubicBezTo>
                      <a:pt x="149" y="348"/>
                      <a:pt x="146" y="348"/>
                      <a:pt x="144" y="348"/>
                    </a:cubicBezTo>
                    <a:cubicBezTo>
                      <a:pt x="154" y="344"/>
                      <a:pt x="165" y="341"/>
                      <a:pt x="175" y="338"/>
                    </a:cubicBezTo>
                    <a:cubicBezTo>
                      <a:pt x="186" y="335"/>
                      <a:pt x="196" y="331"/>
                      <a:pt x="206" y="327"/>
                    </a:cubicBezTo>
                    <a:cubicBezTo>
                      <a:pt x="205" y="328"/>
                      <a:pt x="204" y="328"/>
                      <a:pt x="203" y="329"/>
                    </a:cubicBezTo>
                    <a:cubicBezTo>
                      <a:pt x="196" y="332"/>
                      <a:pt x="190" y="334"/>
                      <a:pt x="183" y="337"/>
                    </a:cubicBezTo>
                    <a:cubicBezTo>
                      <a:pt x="175" y="340"/>
                      <a:pt x="166" y="343"/>
                      <a:pt x="158" y="348"/>
                    </a:cubicBezTo>
                    <a:cubicBezTo>
                      <a:pt x="155" y="348"/>
                      <a:pt x="153" y="348"/>
                      <a:pt x="151" y="348"/>
                    </a:cubicBezTo>
                    <a:moveTo>
                      <a:pt x="163" y="348"/>
                    </a:moveTo>
                    <a:cubicBezTo>
                      <a:pt x="171" y="346"/>
                      <a:pt x="179" y="343"/>
                      <a:pt x="186" y="340"/>
                    </a:cubicBezTo>
                    <a:cubicBezTo>
                      <a:pt x="195" y="337"/>
                      <a:pt x="203" y="334"/>
                      <a:pt x="212" y="330"/>
                    </a:cubicBezTo>
                    <a:cubicBezTo>
                      <a:pt x="213" y="329"/>
                      <a:pt x="215" y="328"/>
                      <a:pt x="217" y="327"/>
                    </a:cubicBezTo>
                    <a:cubicBezTo>
                      <a:pt x="215" y="328"/>
                      <a:pt x="213" y="329"/>
                      <a:pt x="211" y="331"/>
                    </a:cubicBezTo>
                    <a:cubicBezTo>
                      <a:pt x="207" y="333"/>
                      <a:pt x="202" y="335"/>
                      <a:pt x="197" y="336"/>
                    </a:cubicBezTo>
                    <a:cubicBezTo>
                      <a:pt x="190" y="339"/>
                      <a:pt x="183" y="342"/>
                      <a:pt x="176" y="347"/>
                    </a:cubicBezTo>
                    <a:cubicBezTo>
                      <a:pt x="176" y="347"/>
                      <a:pt x="175" y="347"/>
                      <a:pt x="174" y="347"/>
                    </a:cubicBezTo>
                    <a:cubicBezTo>
                      <a:pt x="170" y="347"/>
                      <a:pt x="167" y="348"/>
                      <a:pt x="163" y="348"/>
                    </a:cubicBezTo>
                    <a:moveTo>
                      <a:pt x="217" y="327"/>
                    </a:moveTo>
                    <a:cubicBezTo>
                      <a:pt x="217" y="327"/>
                      <a:pt x="217" y="327"/>
                      <a:pt x="217" y="327"/>
                    </a:cubicBezTo>
                    <a:cubicBezTo>
                      <a:pt x="217" y="327"/>
                      <a:pt x="217" y="327"/>
                      <a:pt x="217" y="327"/>
                    </a:cubicBezTo>
                    <a:moveTo>
                      <a:pt x="178" y="347"/>
                    </a:moveTo>
                    <a:cubicBezTo>
                      <a:pt x="180" y="347"/>
                      <a:pt x="181" y="345"/>
                      <a:pt x="182" y="344"/>
                    </a:cubicBezTo>
                    <a:cubicBezTo>
                      <a:pt x="194" y="337"/>
                      <a:pt x="208" y="335"/>
                      <a:pt x="219" y="327"/>
                    </a:cubicBezTo>
                    <a:cubicBezTo>
                      <a:pt x="221" y="328"/>
                      <a:pt x="222" y="328"/>
                      <a:pt x="224" y="330"/>
                    </a:cubicBezTo>
                    <a:cubicBezTo>
                      <a:pt x="224" y="330"/>
                      <a:pt x="224" y="330"/>
                      <a:pt x="224" y="330"/>
                    </a:cubicBezTo>
                    <a:cubicBezTo>
                      <a:pt x="221" y="331"/>
                      <a:pt x="218" y="333"/>
                      <a:pt x="215" y="334"/>
                    </a:cubicBezTo>
                    <a:cubicBezTo>
                      <a:pt x="214" y="334"/>
                      <a:pt x="214" y="334"/>
                      <a:pt x="214" y="334"/>
                    </a:cubicBezTo>
                    <a:cubicBezTo>
                      <a:pt x="208" y="337"/>
                      <a:pt x="201" y="338"/>
                      <a:pt x="195" y="341"/>
                    </a:cubicBezTo>
                    <a:cubicBezTo>
                      <a:pt x="192" y="342"/>
                      <a:pt x="188" y="344"/>
                      <a:pt x="185" y="345"/>
                    </a:cubicBezTo>
                    <a:cubicBezTo>
                      <a:pt x="183" y="346"/>
                      <a:pt x="181" y="346"/>
                      <a:pt x="178" y="347"/>
                    </a:cubicBezTo>
                    <a:moveTo>
                      <a:pt x="141" y="348"/>
                    </a:moveTo>
                    <a:cubicBezTo>
                      <a:pt x="137" y="348"/>
                      <a:pt x="133" y="348"/>
                      <a:pt x="129" y="347"/>
                    </a:cubicBezTo>
                    <a:cubicBezTo>
                      <a:pt x="131" y="347"/>
                      <a:pt x="134" y="346"/>
                      <a:pt x="136" y="345"/>
                    </a:cubicBezTo>
                    <a:cubicBezTo>
                      <a:pt x="143" y="342"/>
                      <a:pt x="150" y="340"/>
                      <a:pt x="157" y="338"/>
                    </a:cubicBezTo>
                    <a:cubicBezTo>
                      <a:pt x="169" y="335"/>
                      <a:pt x="181" y="331"/>
                      <a:pt x="193" y="326"/>
                    </a:cubicBezTo>
                    <a:cubicBezTo>
                      <a:pt x="189" y="328"/>
                      <a:pt x="186" y="330"/>
                      <a:pt x="182" y="332"/>
                    </a:cubicBezTo>
                    <a:cubicBezTo>
                      <a:pt x="169" y="338"/>
                      <a:pt x="155" y="343"/>
                      <a:pt x="141" y="348"/>
                    </a:cubicBezTo>
                    <a:moveTo>
                      <a:pt x="63" y="336"/>
                    </a:moveTo>
                    <a:cubicBezTo>
                      <a:pt x="65" y="336"/>
                      <a:pt x="66" y="335"/>
                      <a:pt x="67" y="335"/>
                    </a:cubicBezTo>
                    <a:cubicBezTo>
                      <a:pt x="71" y="333"/>
                      <a:pt x="75" y="331"/>
                      <a:pt x="79" y="330"/>
                    </a:cubicBezTo>
                    <a:cubicBezTo>
                      <a:pt x="84" y="328"/>
                      <a:pt x="90" y="326"/>
                      <a:pt x="95" y="324"/>
                    </a:cubicBezTo>
                    <a:cubicBezTo>
                      <a:pt x="85" y="328"/>
                      <a:pt x="74" y="333"/>
                      <a:pt x="63" y="336"/>
                    </a:cubicBezTo>
                    <a:moveTo>
                      <a:pt x="159" y="348"/>
                    </a:moveTo>
                    <a:cubicBezTo>
                      <a:pt x="160" y="348"/>
                      <a:pt x="160" y="347"/>
                      <a:pt x="161" y="347"/>
                    </a:cubicBezTo>
                    <a:cubicBezTo>
                      <a:pt x="164" y="345"/>
                      <a:pt x="167" y="344"/>
                      <a:pt x="170" y="343"/>
                    </a:cubicBezTo>
                    <a:cubicBezTo>
                      <a:pt x="175" y="341"/>
                      <a:pt x="179" y="339"/>
                      <a:pt x="184" y="338"/>
                    </a:cubicBezTo>
                    <a:cubicBezTo>
                      <a:pt x="194" y="334"/>
                      <a:pt x="204" y="329"/>
                      <a:pt x="214" y="325"/>
                    </a:cubicBezTo>
                    <a:cubicBezTo>
                      <a:pt x="214" y="324"/>
                      <a:pt x="214" y="324"/>
                      <a:pt x="214" y="324"/>
                    </a:cubicBezTo>
                    <a:cubicBezTo>
                      <a:pt x="215" y="325"/>
                      <a:pt x="217" y="325"/>
                      <a:pt x="218" y="326"/>
                    </a:cubicBezTo>
                    <a:cubicBezTo>
                      <a:pt x="199" y="334"/>
                      <a:pt x="181" y="343"/>
                      <a:pt x="161" y="347"/>
                    </a:cubicBezTo>
                    <a:cubicBezTo>
                      <a:pt x="160" y="347"/>
                      <a:pt x="160" y="348"/>
                      <a:pt x="159" y="348"/>
                    </a:cubicBezTo>
                    <a:cubicBezTo>
                      <a:pt x="159" y="348"/>
                      <a:pt x="159" y="348"/>
                      <a:pt x="159" y="348"/>
                    </a:cubicBezTo>
                    <a:moveTo>
                      <a:pt x="161" y="341"/>
                    </a:moveTo>
                    <a:cubicBezTo>
                      <a:pt x="167" y="339"/>
                      <a:pt x="173" y="337"/>
                      <a:pt x="179" y="334"/>
                    </a:cubicBezTo>
                    <a:cubicBezTo>
                      <a:pt x="184" y="332"/>
                      <a:pt x="190" y="328"/>
                      <a:pt x="195" y="326"/>
                    </a:cubicBezTo>
                    <a:cubicBezTo>
                      <a:pt x="199" y="325"/>
                      <a:pt x="203" y="324"/>
                      <a:pt x="207" y="322"/>
                    </a:cubicBezTo>
                    <a:cubicBezTo>
                      <a:pt x="209" y="322"/>
                      <a:pt x="211" y="323"/>
                      <a:pt x="213" y="324"/>
                    </a:cubicBezTo>
                    <a:cubicBezTo>
                      <a:pt x="201" y="327"/>
                      <a:pt x="189" y="333"/>
                      <a:pt x="177" y="336"/>
                    </a:cubicBezTo>
                    <a:cubicBezTo>
                      <a:pt x="172" y="338"/>
                      <a:pt x="166" y="340"/>
                      <a:pt x="161" y="341"/>
                    </a:cubicBezTo>
                    <a:moveTo>
                      <a:pt x="81" y="344"/>
                    </a:moveTo>
                    <a:cubicBezTo>
                      <a:pt x="78" y="343"/>
                      <a:pt x="76" y="343"/>
                      <a:pt x="73" y="343"/>
                    </a:cubicBezTo>
                    <a:cubicBezTo>
                      <a:pt x="91" y="339"/>
                      <a:pt x="109" y="332"/>
                      <a:pt x="126" y="327"/>
                    </a:cubicBezTo>
                    <a:cubicBezTo>
                      <a:pt x="135" y="324"/>
                      <a:pt x="143" y="321"/>
                      <a:pt x="152" y="319"/>
                    </a:cubicBezTo>
                    <a:cubicBezTo>
                      <a:pt x="144" y="322"/>
                      <a:pt x="135" y="325"/>
                      <a:pt x="127" y="328"/>
                    </a:cubicBezTo>
                    <a:cubicBezTo>
                      <a:pt x="112" y="333"/>
                      <a:pt x="96" y="338"/>
                      <a:pt x="81" y="344"/>
                    </a:cubicBezTo>
                    <a:cubicBezTo>
                      <a:pt x="81" y="344"/>
                      <a:pt x="81" y="344"/>
                      <a:pt x="81" y="344"/>
                    </a:cubicBezTo>
                    <a:moveTo>
                      <a:pt x="121" y="347"/>
                    </a:moveTo>
                    <a:cubicBezTo>
                      <a:pt x="119" y="347"/>
                      <a:pt x="117" y="347"/>
                      <a:pt x="114" y="347"/>
                    </a:cubicBezTo>
                    <a:cubicBezTo>
                      <a:pt x="128" y="342"/>
                      <a:pt x="142" y="338"/>
                      <a:pt x="156" y="333"/>
                    </a:cubicBezTo>
                    <a:cubicBezTo>
                      <a:pt x="169" y="329"/>
                      <a:pt x="182" y="322"/>
                      <a:pt x="196" y="319"/>
                    </a:cubicBezTo>
                    <a:cubicBezTo>
                      <a:pt x="194" y="319"/>
                      <a:pt x="191" y="321"/>
                      <a:pt x="188" y="322"/>
                    </a:cubicBezTo>
                    <a:cubicBezTo>
                      <a:pt x="184" y="324"/>
                      <a:pt x="180" y="326"/>
                      <a:pt x="176" y="327"/>
                    </a:cubicBezTo>
                    <a:cubicBezTo>
                      <a:pt x="169" y="330"/>
                      <a:pt x="162" y="332"/>
                      <a:pt x="155" y="334"/>
                    </a:cubicBezTo>
                    <a:cubicBezTo>
                      <a:pt x="144" y="338"/>
                      <a:pt x="131" y="340"/>
                      <a:pt x="121" y="347"/>
                    </a:cubicBezTo>
                    <a:moveTo>
                      <a:pt x="125" y="347"/>
                    </a:moveTo>
                    <a:cubicBezTo>
                      <a:pt x="124" y="347"/>
                      <a:pt x="124" y="347"/>
                      <a:pt x="123" y="347"/>
                    </a:cubicBezTo>
                    <a:cubicBezTo>
                      <a:pt x="125" y="346"/>
                      <a:pt x="128" y="344"/>
                      <a:pt x="129" y="344"/>
                    </a:cubicBezTo>
                    <a:cubicBezTo>
                      <a:pt x="132" y="342"/>
                      <a:pt x="136" y="341"/>
                      <a:pt x="139" y="340"/>
                    </a:cubicBezTo>
                    <a:cubicBezTo>
                      <a:pt x="145" y="338"/>
                      <a:pt x="151" y="336"/>
                      <a:pt x="157" y="335"/>
                    </a:cubicBezTo>
                    <a:cubicBezTo>
                      <a:pt x="171" y="330"/>
                      <a:pt x="185" y="326"/>
                      <a:pt x="198" y="319"/>
                    </a:cubicBezTo>
                    <a:cubicBezTo>
                      <a:pt x="198" y="319"/>
                      <a:pt x="198" y="319"/>
                      <a:pt x="198" y="319"/>
                    </a:cubicBezTo>
                    <a:cubicBezTo>
                      <a:pt x="199" y="319"/>
                      <a:pt x="201" y="319"/>
                      <a:pt x="202" y="320"/>
                    </a:cubicBezTo>
                    <a:cubicBezTo>
                      <a:pt x="203" y="320"/>
                      <a:pt x="204" y="321"/>
                      <a:pt x="205" y="321"/>
                    </a:cubicBezTo>
                    <a:cubicBezTo>
                      <a:pt x="192" y="326"/>
                      <a:pt x="179" y="331"/>
                      <a:pt x="165" y="335"/>
                    </a:cubicBezTo>
                    <a:cubicBezTo>
                      <a:pt x="158" y="337"/>
                      <a:pt x="151" y="339"/>
                      <a:pt x="144" y="341"/>
                    </a:cubicBezTo>
                    <a:cubicBezTo>
                      <a:pt x="137" y="343"/>
                      <a:pt x="131" y="346"/>
                      <a:pt x="125" y="347"/>
                    </a:cubicBezTo>
                    <a:moveTo>
                      <a:pt x="111" y="346"/>
                    </a:moveTo>
                    <a:cubicBezTo>
                      <a:pt x="108" y="346"/>
                      <a:pt x="104" y="346"/>
                      <a:pt x="100" y="346"/>
                    </a:cubicBezTo>
                    <a:cubicBezTo>
                      <a:pt x="106" y="345"/>
                      <a:pt x="111" y="343"/>
                      <a:pt x="117" y="341"/>
                    </a:cubicBezTo>
                    <a:cubicBezTo>
                      <a:pt x="124" y="338"/>
                      <a:pt x="132" y="337"/>
                      <a:pt x="140" y="334"/>
                    </a:cubicBezTo>
                    <a:cubicBezTo>
                      <a:pt x="156" y="329"/>
                      <a:pt x="171" y="323"/>
                      <a:pt x="187" y="319"/>
                    </a:cubicBezTo>
                    <a:cubicBezTo>
                      <a:pt x="189" y="319"/>
                      <a:pt x="190" y="318"/>
                      <a:pt x="192" y="318"/>
                    </a:cubicBezTo>
                    <a:cubicBezTo>
                      <a:pt x="192" y="318"/>
                      <a:pt x="192" y="318"/>
                      <a:pt x="192" y="318"/>
                    </a:cubicBezTo>
                    <a:cubicBezTo>
                      <a:pt x="192" y="318"/>
                      <a:pt x="187" y="319"/>
                      <a:pt x="186" y="320"/>
                    </a:cubicBezTo>
                    <a:cubicBezTo>
                      <a:pt x="182" y="321"/>
                      <a:pt x="178" y="323"/>
                      <a:pt x="174" y="324"/>
                    </a:cubicBezTo>
                    <a:cubicBezTo>
                      <a:pt x="166" y="327"/>
                      <a:pt x="158" y="330"/>
                      <a:pt x="151" y="333"/>
                    </a:cubicBezTo>
                    <a:cubicBezTo>
                      <a:pt x="138" y="337"/>
                      <a:pt x="124" y="340"/>
                      <a:pt x="111" y="346"/>
                    </a:cubicBezTo>
                    <a:moveTo>
                      <a:pt x="97" y="345"/>
                    </a:moveTo>
                    <a:cubicBezTo>
                      <a:pt x="97" y="345"/>
                      <a:pt x="96" y="345"/>
                      <a:pt x="95" y="345"/>
                    </a:cubicBezTo>
                    <a:cubicBezTo>
                      <a:pt x="92" y="345"/>
                      <a:pt x="88" y="345"/>
                      <a:pt x="85" y="344"/>
                    </a:cubicBezTo>
                    <a:cubicBezTo>
                      <a:pt x="99" y="342"/>
                      <a:pt x="113" y="337"/>
                      <a:pt x="127" y="332"/>
                    </a:cubicBezTo>
                    <a:cubicBezTo>
                      <a:pt x="143" y="327"/>
                      <a:pt x="159" y="322"/>
                      <a:pt x="175" y="318"/>
                    </a:cubicBezTo>
                    <a:cubicBezTo>
                      <a:pt x="173" y="318"/>
                      <a:pt x="170" y="319"/>
                      <a:pt x="168" y="320"/>
                    </a:cubicBezTo>
                    <a:cubicBezTo>
                      <a:pt x="160" y="323"/>
                      <a:pt x="151" y="327"/>
                      <a:pt x="143" y="330"/>
                    </a:cubicBezTo>
                    <a:cubicBezTo>
                      <a:pt x="128" y="336"/>
                      <a:pt x="112" y="338"/>
                      <a:pt x="98" y="345"/>
                    </a:cubicBezTo>
                    <a:cubicBezTo>
                      <a:pt x="97" y="345"/>
                      <a:pt x="97" y="345"/>
                      <a:pt x="97" y="345"/>
                    </a:cubicBezTo>
                    <a:moveTo>
                      <a:pt x="189" y="320"/>
                    </a:moveTo>
                    <a:cubicBezTo>
                      <a:pt x="191" y="319"/>
                      <a:pt x="192" y="318"/>
                      <a:pt x="194" y="317"/>
                    </a:cubicBezTo>
                    <a:cubicBezTo>
                      <a:pt x="194" y="317"/>
                      <a:pt x="194" y="317"/>
                      <a:pt x="194" y="317"/>
                    </a:cubicBezTo>
                    <a:cubicBezTo>
                      <a:pt x="195" y="317"/>
                      <a:pt x="196" y="318"/>
                      <a:pt x="197" y="318"/>
                    </a:cubicBezTo>
                    <a:cubicBezTo>
                      <a:pt x="194" y="318"/>
                      <a:pt x="191" y="319"/>
                      <a:pt x="189" y="320"/>
                    </a:cubicBezTo>
                    <a:moveTo>
                      <a:pt x="102" y="344"/>
                    </a:moveTo>
                    <a:cubicBezTo>
                      <a:pt x="101" y="344"/>
                      <a:pt x="107" y="342"/>
                      <a:pt x="108" y="342"/>
                    </a:cubicBezTo>
                    <a:cubicBezTo>
                      <a:pt x="111" y="341"/>
                      <a:pt x="115" y="340"/>
                      <a:pt x="118" y="339"/>
                    </a:cubicBezTo>
                    <a:cubicBezTo>
                      <a:pt x="126" y="337"/>
                      <a:pt x="133" y="335"/>
                      <a:pt x="141" y="332"/>
                    </a:cubicBezTo>
                    <a:cubicBezTo>
                      <a:pt x="156" y="326"/>
                      <a:pt x="170" y="320"/>
                      <a:pt x="186" y="315"/>
                    </a:cubicBezTo>
                    <a:cubicBezTo>
                      <a:pt x="186" y="315"/>
                      <a:pt x="186" y="315"/>
                      <a:pt x="186" y="315"/>
                    </a:cubicBezTo>
                    <a:cubicBezTo>
                      <a:pt x="188" y="315"/>
                      <a:pt x="190" y="316"/>
                      <a:pt x="193" y="317"/>
                    </a:cubicBezTo>
                    <a:cubicBezTo>
                      <a:pt x="178" y="320"/>
                      <a:pt x="163" y="325"/>
                      <a:pt x="149" y="330"/>
                    </a:cubicBezTo>
                    <a:cubicBezTo>
                      <a:pt x="141" y="333"/>
                      <a:pt x="134" y="335"/>
                      <a:pt x="127" y="337"/>
                    </a:cubicBezTo>
                    <a:cubicBezTo>
                      <a:pt x="119" y="339"/>
                      <a:pt x="112" y="342"/>
                      <a:pt x="104" y="344"/>
                    </a:cubicBezTo>
                    <a:cubicBezTo>
                      <a:pt x="103" y="344"/>
                      <a:pt x="102" y="344"/>
                      <a:pt x="102" y="344"/>
                    </a:cubicBezTo>
                    <a:moveTo>
                      <a:pt x="63" y="340"/>
                    </a:moveTo>
                    <a:cubicBezTo>
                      <a:pt x="62" y="340"/>
                      <a:pt x="62" y="339"/>
                      <a:pt x="61" y="339"/>
                    </a:cubicBezTo>
                    <a:cubicBezTo>
                      <a:pt x="60" y="339"/>
                      <a:pt x="60" y="338"/>
                      <a:pt x="60" y="338"/>
                    </a:cubicBezTo>
                    <a:cubicBezTo>
                      <a:pt x="75" y="334"/>
                      <a:pt x="89" y="327"/>
                      <a:pt x="104" y="322"/>
                    </a:cubicBezTo>
                    <a:cubicBezTo>
                      <a:pt x="112" y="320"/>
                      <a:pt x="120" y="318"/>
                      <a:pt x="128" y="316"/>
                    </a:cubicBezTo>
                    <a:cubicBezTo>
                      <a:pt x="131" y="315"/>
                      <a:pt x="135" y="314"/>
                      <a:pt x="139" y="313"/>
                    </a:cubicBezTo>
                    <a:cubicBezTo>
                      <a:pt x="140" y="313"/>
                      <a:pt x="141" y="313"/>
                      <a:pt x="142" y="312"/>
                    </a:cubicBezTo>
                    <a:cubicBezTo>
                      <a:pt x="129" y="318"/>
                      <a:pt x="115" y="322"/>
                      <a:pt x="102" y="327"/>
                    </a:cubicBezTo>
                    <a:cubicBezTo>
                      <a:pt x="97" y="328"/>
                      <a:pt x="93" y="329"/>
                      <a:pt x="89" y="331"/>
                    </a:cubicBezTo>
                    <a:cubicBezTo>
                      <a:pt x="80" y="334"/>
                      <a:pt x="72" y="337"/>
                      <a:pt x="63" y="340"/>
                    </a:cubicBezTo>
                    <a:moveTo>
                      <a:pt x="83" y="344"/>
                    </a:moveTo>
                    <a:cubicBezTo>
                      <a:pt x="85" y="343"/>
                      <a:pt x="88" y="342"/>
                      <a:pt x="90" y="341"/>
                    </a:cubicBezTo>
                    <a:cubicBezTo>
                      <a:pt x="94" y="340"/>
                      <a:pt x="98" y="339"/>
                      <a:pt x="102" y="337"/>
                    </a:cubicBezTo>
                    <a:cubicBezTo>
                      <a:pt x="111" y="335"/>
                      <a:pt x="119" y="332"/>
                      <a:pt x="128" y="329"/>
                    </a:cubicBezTo>
                    <a:cubicBezTo>
                      <a:pt x="135" y="326"/>
                      <a:pt x="143" y="323"/>
                      <a:pt x="151" y="321"/>
                    </a:cubicBezTo>
                    <a:cubicBezTo>
                      <a:pt x="154" y="320"/>
                      <a:pt x="157" y="319"/>
                      <a:pt x="160" y="318"/>
                    </a:cubicBezTo>
                    <a:cubicBezTo>
                      <a:pt x="165" y="316"/>
                      <a:pt x="170" y="315"/>
                      <a:pt x="174" y="312"/>
                    </a:cubicBezTo>
                    <a:cubicBezTo>
                      <a:pt x="177" y="313"/>
                      <a:pt x="181" y="314"/>
                      <a:pt x="184" y="314"/>
                    </a:cubicBezTo>
                    <a:cubicBezTo>
                      <a:pt x="168" y="318"/>
                      <a:pt x="153" y="323"/>
                      <a:pt x="137" y="328"/>
                    </a:cubicBezTo>
                    <a:cubicBezTo>
                      <a:pt x="121" y="333"/>
                      <a:pt x="105" y="340"/>
                      <a:pt x="88" y="343"/>
                    </a:cubicBezTo>
                    <a:cubicBezTo>
                      <a:pt x="86" y="343"/>
                      <a:pt x="85" y="343"/>
                      <a:pt x="83" y="344"/>
                    </a:cubicBezTo>
                    <a:moveTo>
                      <a:pt x="70" y="342"/>
                    </a:moveTo>
                    <a:cubicBezTo>
                      <a:pt x="69" y="342"/>
                      <a:pt x="66" y="341"/>
                      <a:pt x="65" y="341"/>
                    </a:cubicBezTo>
                    <a:cubicBezTo>
                      <a:pt x="74" y="337"/>
                      <a:pt x="84" y="333"/>
                      <a:pt x="94" y="330"/>
                    </a:cubicBezTo>
                    <a:cubicBezTo>
                      <a:pt x="102" y="328"/>
                      <a:pt x="109" y="326"/>
                      <a:pt x="117" y="324"/>
                    </a:cubicBezTo>
                    <a:cubicBezTo>
                      <a:pt x="124" y="322"/>
                      <a:pt x="132" y="319"/>
                      <a:pt x="140" y="317"/>
                    </a:cubicBezTo>
                    <a:cubicBezTo>
                      <a:pt x="143" y="316"/>
                      <a:pt x="146" y="315"/>
                      <a:pt x="150" y="313"/>
                    </a:cubicBezTo>
                    <a:cubicBezTo>
                      <a:pt x="151" y="313"/>
                      <a:pt x="152" y="313"/>
                      <a:pt x="153" y="312"/>
                    </a:cubicBezTo>
                    <a:cubicBezTo>
                      <a:pt x="141" y="318"/>
                      <a:pt x="127" y="321"/>
                      <a:pt x="114" y="326"/>
                    </a:cubicBezTo>
                    <a:cubicBezTo>
                      <a:pt x="107" y="328"/>
                      <a:pt x="100" y="332"/>
                      <a:pt x="92" y="334"/>
                    </a:cubicBezTo>
                    <a:cubicBezTo>
                      <a:pt x="85" y="336"/>
                      <a:pt x="77" y="339"/>
                      <a:pt x="70" y="342"/>
                    </a:cubicBezTo>
                    <a:moveTo>
                      <a:pt x="72" y="342"/>
                    </a:moveTo>
                    <a:cubicBezTo>
                      <a:pt x="79" y="341"/>
                      <a:pt x="87" y="337"/>
                      <a:pt x="94" y="334"/>
                    </a:cubicBezTo>
                    <a:cubicBezTo>
                      <a:pt x="102" y="332"/>
                      <a:pt x="110" y="328"/>
                      <a:pt x="118" y="325"/>
                    </a:cubicBezTo>
                    <a:cubicBezTo>
                      <a:pt x="132" y="321"/>
                      <a:pt x="147" y="317"/>
                      <a:pt x="160" y="309"/>
                    </a:cubicBezTo>
                    <a:cubicBezTo>
                      <a:pt x="164" y="310"/>
                      <a:pt x="168" y="311"/>
                      <a:pt x="172" y="312"/>
                    </a:cubicBezTo>
                    <a:cubicBezTo>
                      <a:pt x="168" y="314"/>
                      <a:pt x="163" y="315"/>
                      <a:pt x="158" y="317"/>
                    </a:cubicBezTo>
                    <a:cubicBezTo>
                      <a:pt x="155" y="318"/>
                      <a:pt x="152" y="318"/>
                      <a:pt x="149" y="319"/>
                    </a:cubicBezTo>
                    <a:cubicBezTo>
                      <a:pt x="141" y="321"/>
                      <a:pt x="132" y="324"/>
                      <a:pt x="124" y="326"/>
                    </a:cubicBezTo>
                    <a:cubicBezTo>
                      <a:pt x="107" y="332"/>
                      <a:pt x="90" y="338"/>
                      <a:pt x="72" y="342"/>
                    </a:cubicBezTo>
                    <a:moveTo>
                      <a:pt x="113" y="319"/>
                    </a:moveTo>
                    <a:cubicBezTo>
                      <a:pt x="121" y="316"/>
                      <a:pt x="129" y="313"/>
                      <a:pt x="137" y="309"/>
                    </a:cubicBezTo>
                    <a:cubicBezTo>
                      <a:pt x="140" y="310"/>
                      <a:pt x="143" y="310"/>
                      <a:pt x="146" y="310"/>
                    </a:cubicBezTo>
                    <a:cubicBezTo>
                      <a:pt x="135" y="314"/>
                      <a:pt x="124" y="316"/>
                      <a:pt x="113" y="319"/>
                    </a:cubicBezTo>
                    <a:moveTo>
                      <a:pt x="71" y="328"/>
                    </a:moveTo>
                    <a:cubicBezTo>
                      <a:pt x="84" y="323"/>
                      <a:pt x="98" y="320"/>
                      <a:pt x="111" y="316"/>
                    </a:cubicBezTo>
                    <a:cubicBezTo>
                      <a:pt x="118" y="314"/>
                      <a:pt x="124" y="312"/>
                      <a:pt x="130" y="310"/>
                    </a:cubicBezTo>
                    <a:cubicBezTo>
                      <a:pt x="131" y="310"/>
                      <a:pt x="132" y="309"/>
                      <a:pt x="133" y="309"/>
                    </a:cubicBezTo>
                    <a:cubicBezTo>
                      <a:pt x="134" y="309"/>
                      <a:pt x="134" y="309"/>
                      <a:pt x="135" y="309"/>
                    </a:cubicBezTo>
                    <a:cubicBezTo>
                      <a:pt x="133" y="310"/>
                      <a:pt x="132" y="311"/>
                      <a:pt x="131" y="311"/>
                    </a:cubicBezTo>
                    <a:cubicBezTo>
                      <a:pt x="108" y="321"/>
                      <a:pt x="83" y="326"/>
                      <a:pt x="61" y="336"/>
                    </a:cubicBezTo>
                    <a:cubicBezTo>
                      <a:pt x="63" y="334"/>
                      <a:pt x="68" y="329"/>
                      <a:pt x="69" y="329"/>
                    </a:cubicBezTo>
                    <a:cubicBezTo>
                      <a:pt x="70" y="328"/>
                      <a:pt x="70" y="328"/>
                      <a:pt x="71" y="328"/>
                    </a:cubicBezTo>
                    <a:cubicBezTo>
                      <a:pt x="71" y="328"/>
                      <a:pt x="71" y="328"/>
                      <a:pt x="71" y="328"/>
                    </a:cubicBezTo>
                    <a:moveTo>
                      <a:pt x="115" y="323"/>
                    </a:moveTo>
                    <a:cubicBezTo>
                      <a:pt x="126" y="320"/>
                      <a:pt x="137" y="315"/>
                      <a:pt x="148" y="310"/>
                    </a:cubicBezTo>
                    <a:cubicBezTo>
                      <a:pt x="148" y="310"/>
                      <a:pt x="149" y="310"/>
                      <a:pt x="149" y="310"/>
                    </a:cubicBezTo>
                    <a:cubicBezTo>
                      <a:pt x="151" y="310"/>
                      <a:pt x="154" y="310"/>
                      <a:pt x="156" y="309"/>
                    </a:cubicBezTo>
                    <a:cubicBezTo>
                      <a:pt x="157" y="309"/>
                      <a:pt x="157" y="309"/>
                      <a:pt x="157" y="309"/>
                    </a:cubicBezTo>
                    <a:cubicBezTo>
                      <a:pt x="158" y="309"/>
                      <a:pt x="158" y="309"/>
                      <a:pt x="158" y="309"/>
                    </a:cubicBezTo>
                    <a:cubicBezTo>
                      <a:pt x="144" y="315"/>
                      <a:pt x="129" y="319"/>
                      <a:pt x="115" y="323"/>
                    </a:cubicBezTo>
                    <a:moveTo>
                      <a:pt x="72" y="327"/>
                    </a:moveTo>
                    <a:cubicBezTo>
                      <a:pt x="82" y="320"/>
                      <a:pt x="93" y="317"/>
                      <a:pt x="104" y="314"/>
                    </a:cubicBezTo>
                    <a:cubicBezTo>
                      <a:pt x="112" y="312"/>
                      <a:pt x="121" y="311"/>
                      <a:pt x="129" y="309"/>
                    </a:cubicBezTo>
                    <a:cubicBezTo>
                      <a:pt x="130" y="309"/>
                      <a:pt x="130" y="309"/>
                      <a:pt x="130" y="309"/>
                    </a:cubicBezTo>
                    <a:cubicBezTo>
                      <a:pt x="122" y="311"/>
                      <a:pt x="115" y="314"/>
                      <a:pt x="107" y="316"/>
                    </a:cubicBezTo>
                    <a:cubicBezTo>
                      <a:pt x="95" y="319"/>
                      <a:pt x="84" y="322"/>
                      <a:pt x="72" y="327"/>
                    </a:cubicBezTo>
                    <a:moveTo>
                      <a:pt x="148" y="305"/>
                    </a:moveTo>
                    <a:cubicBezTo>
                      <a:pt x="150" y="304"/>
                      <a:pt x="153" y="303"/>
                      <a:pt x="155" y="302"/>
                    </a:cubicBezTo>
                    <a:cubicBezTo>
                      <a:pt x="155" y="303"/>
                      <a:pt x="154" y="305"/>
                      <a:pt x="154" y="306"/>
                    </a:cubicBezTo>
                    <a:cubicBezTo>
                      <a:pt x="153" y="306"/>
                      <a:pt x="153" y="306"/>
                      <a:pt x="153" y="306"/>
                    </a:cubicBezTo>
                    <a:cubicBezTo>
                      <a:pt x="153" y="306"/>
                      <a:pt x="153" y="305"/>
                      <a:pt x="153" y="305"/>
                    </a:cubicBezTo>
                    <a:cubicBezTo>
                      <a:pt x="153" y="305"/>
                      <a:pt x="153" y="305"/>
                      <a:pt x="153" y="305"/>
                    </a:cubicBezTo>
                    <a:cubicBezTo>
                      <a:pt x="153" y="305"/>
                      <a:pt x="153" y="305"/>
                      <a:pt x="153" y="305"/>
                    </a:cubicBezTo>
                    <a:cubicBezTo>
                      <a:pt x="152" y="305"/>
                      <a:pt x="152" y="305"/>
                      <a:pt x="151" y="305"/>
                    </a:cubicBezTo>
                    <a:cubicBezTo>
                      <a:pt x="150" y="305"/>
                      <a:pt x="149" y="305"/>
                      <a:pt x="149" y="305"/>
                    </a:cubicBezTo>
                    <a:cubicBezTo>
                      <a:pt x="149" y="305"/>
                      <a:pt x="148" y="305"/>
                      <a:pt x="148" y="305"/>
                    </a:cubicBezTo>
                    <a:moveTo>
                      <a:pt x="146" y="306"/>
                    </a:moveTo>
                    <a:cubicBezTo>
                      <a:pt x="142" y="306"/>
                      <a:pt x="138" y="306"/>
                      <a:pt x="135" y="306"/>
                    </a:cubicBezTo>
                    <a:cubicBezTo>
                      <a:pt x="138" y="305"/>
                      <a:pt x="141" y="304"/>
                      <a:pt x="143" y="304"/>
                    </a:cubicBezTo>
                    <a:cubicBezTo>
                      <a:pt x="147" y="303"/>
                      <a:pt x="150" y="302"/>
                      <a:pt x="153" y="302"/>
                    </a:cubicBezTo>
                    <a:cubicBezTo>
                      <a:pt x="151" y="302"/>
                      <a:pt x="148" y="304"/>
                      <a:pt x="146" y="305"/>
                    </a:cubicBezTo>
                    <a:cubicBezTo>
                      <a:pt x="146" y="306"/>
                      <a:pt x="146" y="306"/>
                      <a:pt x="146" y="306"/>
                    </a:cubicBezTo>
                    <a:moveTo>
                      <a:pt x="131" y="305"/>
                    </a:moveTo>
                    <a:cubicBezTo>
                      <a:pt x="131" y="304"/>
                      <a:pt x="131" y="304"/>
                      <a:pt x="131" y="304"/>
                    </a:cubicBezTo>
                    <a:cubicBezTo>
                      <a:pt x="131" y="304"/>
                      <a:pt x="131" y="304"/>
                      <a:pt x="130" y="303"/>
                    </a:cubicBezTo>
                    <a:cubicBezTo>
                      <a:pt x="137" y="303"/>
                      <a:pt x="143" y="300"/>
                      <a:pt x="150" y="299"/>
                    </a:cubicBezTo>
                    <a:cubicBezTo>
                      <a:pt x="151" y="299"/>
                      <a:pt x="151" y="298"/>
                      <a:pt x="151" y="298"/>
                    </a:cubicBezTo>
                    <a:cubicBezTo>
                      <a:pt x="152" y="298"/>
                      <a:pt x="151" y="299"/>
                      <a:pt x="150" y="299"/>
                    </a:cubicBezTo>
                    <a:cubicBezTo>
                      <a:pt x="148" y="300"/>
                      <a:pt x="147" y="300"/>
                      <a:pt x="147" y="300"/>
                    </a:cubicBezTo>
                    <a:cubicBezTo>
                      <a:pt x="145" y="301"/>
                      <a:pt x="143" y="301"/>
                      <a:pt x="141" y="302"/>
                    </a:cubicBezTo>
                    <a:cubicBezTo>
                      <a:pt x="137" y="303"/>
                      <a:pt x="134" y="304"/>
                      <a:pt x="131" y="305"/>
                    </a:cubicBezTo>
                    <a:moveTo>
                      <a:pt x="130" y="301"/>
                    </a:moveTo>
                    <a:cubicBezTo>
                      <a:pt x="130" y="301"/>
                      <a:pt x="130" y="300"/>
                      <a:pt x="130" y="299"/>
                    </a:cubicBezTo>
                    <a:cubicBezTo>
                      <a:pt x="133" y="299"/>
                      <a:pt x="137" y="299"/>
                      <a:pt x="140" y="298"/>
                    </a:cubicBezTo>
                    <a:cubicBezTo>
                      <a:pt x="137" y="299"/>
                      <a:pt x="133" y="300"/>
                      <a:pt x="130" y="301"/>
                    </a:cubicBezTo>
                    <a:moveTo>
                      <a:pt x="130" y="302"/>
                    </a:moveTo>
                    <a:cubicBezTo>
                      <a:pt x="130" y="302"/>
                      <a:pt x="130" y="302"/>
                      <a:pt x="130" y="302"/>
                    </a:cubicBezTo>
                    <a:cubicBezTo>
                      <a:pt x="134" y="302"/>
                      <a:pt x="139" y="299"/>
                      <a:pt x="142" y="298"/>
                    </a:cubicBezTo>
                    <a:cubicBezTo>
                      <a:pt x="146" y="297"/>
                      <a:pt x="150" y="296"/>
                      <a:pt x="154" y="294"/>
                    </a:cubicBezTo>
                    <a:cubicBezTo>
                      <a:pt x="155" y="296"/>
                      <a:pt x="155" y="299"/>
                      <a:pt x="155" y="301"/>
                    </a:cubicBezTo>
                    <a:cubicBezTo>
                      <a:pt x="151" y="301"/>
                      <a:pt x="147" y="302"/>
                      <a:pt x="143" y="303"/>
                    </a:cubicBezTo>
                    <a:cubicBezTo>
                      <a:pt x="141" y="303"/>
                      <a:pt x="139" y="304"/>
                      <a:pt x="137" y="304"/>
                    </a:cubicBezTo>
                    <a:cubicBezTo>
                      <a:pt x="137" y="304"/>
                      <a:pt x="134" y="305"/>
                      <a:pt x="133" y="305"/>
                    </a:cubicBezTo>
                    <a:cubicBezTo>
                      <a:pt x="132" y="305"/>
                      <a:pt x="132" y="305"/>
                      <a:pt x="132" y="305"/>
                    </a:cubicBezTo>
                    <a:cubicBezTo>
                      <a:pt x="133" y="305"/>
                      <a:pt x="133" y="305"/>
                      <a:pt x="133" y="305"/>
                    </a:cubicBezTo>
                    <a:cubicBezTo>
                      <a:pt x="140" y="303"/>
                      <a:pt x="147" y="302"/>
                      <a:pt x="153" y="298"/>
                    </a:cubicBezTo>
                    <a:cubicBezTo>
                      <a:pt x="153" y="298"/>
                      <a:pt x="153" y="297"/>
                      <a:pt x="153" y="297"/>
                    </a:cubicBezTo>
                    <a:cubicBezTo>
                      <a:pt x="153" y="297"/>
                      <a:pt x="153" y="297"/>
                      <a:pt x="153" y="297"/>
                    </a:cubicBezTo>
                    <a:cubicBezTo>
                      <a:pt x="145" y="298"/>
                      <a:pt x="138" y="302"/>
                      <a:pt x="130" y="302"/>
                    </a:cubicBezTo>
                    <a:moveTo>
                      <a:pt x="130" y="297"/>
                    </a:moveTo>
                    <a:cubicBezTo>
                      <a:pt x="130" y="297"/>
                      <a:pt x="130" y="296"/>
                      <a:pt x="131" y="295"/>
                    </a:cubicBezTo>
                    <a:cubicBezTo>
                      <a:pt x="136" y="294"/>
                      <a:pt x="141" y="292"/>
                      <a:pt x="147" y="291"/>
                    </a:cubicBezTo>
                    <a:cubicBezTo>
                      <a:pt x="145" y="292"/>
                      <a:pt x="143" y="292"/>
                      <a:pt x="141" y="293"/>
                    </a:cubicBezTo>
                    <a:cubicBezTo>
                      <a:pt x="137" y="295"/>
                      <a:pt x="134" y="296"/>
                      <a:pt x="130" y="297"/>
                    </a:cubicBezTo>
                    <a:moveTo>
                      <a:pt x="130" y="299"/>
                    </a:moveTo>
                    <a:cubicBezTo>
                      <a:pt x="130" y="298"/>
                      <a:pt x="130" y="298"/>
                      <a:pt x="130" y="298"/>
                    </a:cubicBezTo>
                    <a:cubicBezTo>
                      <a:pt x="134" y="298"/>
                      <a:pt x="138" y="295"/>
                      <a:pt x="141" y="294"/>
                    </a:cubicBezTo>
                    <a:cubicBezTo>
                      <a:pt x="145" y="292"/>
                      <a:pt x="149" y="291"/>
                      <a:pt x="153" y="289"/>
                    </a:cubicBezTo>
                    <a:cubicBezTo>
                      <a:pt x="154" y="290"/>
                      <a:pt x="154" y="292"/>
                      <a:pt x="154" y="293"/>
                    </a:cubicBezTo>
                    <a:cubicBezTo>
                      <a:pt x="154" y="293"/>
                      <a:pt x="154" y="293"/>
                      <a:pt x="154" y="293"/>
                    </a:cubicBezTo>
                    <a:cubicBezTo>
                      <a:pt x="146" y="295"/>
                      <a:pt x="138" y="298"/>
                      <a:pt x="130" y="299"/>
                    </a:cubicBezTo>
                    <a:moveTo>
                      <a:pt x="131" y="294"/>
                    </a:moveTo>
                    <a:cubicBezTo>
                      <a:pt x="131" y="293"/>
                      <a:pt x="132" y="291"/>
                      <a:pt x="132" y="290"/>
                    </a:cubicBezTo>
                    <a:cubicBezTo>
                      <a:pt x="135" y="289"/>
                      <a:pt x="138" y="289"/>
                      <a:pt x="141" y="288"/>
                    </a:cubicBezTo>
                    <a:cubicBezTo>
                      <a:pt x="143" y="287"/>
                      <a:pt x="144" y="287"/>
                      <a:pt x="146" y="286"/>
                    </a:cubicBezTo>
                    <a:cubicBezTo>
                      <a:pt x="147" y="286"/>
                      <a:pt x="149" y="285"/>
                      <a:pt x="150" y="285"/>
                    </a:cubicBezTo>
                    <a:cubicBezTo>
                      <a:pt x="150" y="285"/>
                      <a:pt x="149" y="285"/>
                      <a:pt x="148" y="286"/>
                    </a:cubicBezTo>
                    <a:cubicBezTo>
                      <a:pt x="142" y="288"/>
                      <a:pt x="136" y="291"/>
                      <a:pt x="131" y="294"/>
                    </a:cubicBezTo>
                    <a:moveTo>
                      <a:pt x="132" y="294"/>
                    </a:moveTo>
                    <a:cubicBezTo>
                      <a:pt x="132" y="294"/>
                      <a:pt x="132" y="294"/>
                      <a:pt x="133" y="294"/>
                    </a:cubicBezTo>
                    <a:cubicBezTo>
                      <a:pt x="135" y="293"/>
                      <a:pt x="136" y="292"/>
                      <a:pt x="138" y="291"/>
                    </a:cubicBezTo>
                    <a:cubicBezTo>
                      <a:pt x="143" y="289"/>
                      <a:pt x="147" y="287"/>
                      <a:pt x="152" y="285"/>
                    </a:cubicBezTo>
                    <a:cubicBezTo>
                      <a:pt x="152" y="285"/>
                      <a:pt x="152" y="285"/>
                      <a:pt x="152" y="285"/>
                    </a:cubicBezTo>
                    <a:cubicBezTo>
                      <a:pt x="152" y="286"/>
                      <a:pt x="153" y="287"/>
                      <a:pt x="153" y="288"/>
                    </a:cubicBezTo>
                    <a:cubicBezTo>
                      <a:pt x="146" y="290"/>
                      <a:pt x="139" y="292"/>
                      <a:pt x="132" y="294"/>
                    </a:cubicBezTo>
                    <a:cubicBezTo>
                      <a:pt x="132" y="294"/>
                      <a:pt x="132" y="294"/>
                      <a:pt x="132" y="294"/>
                    </a:cubicBezTo>
                    <a:moveTo>
                      <a:pt x="133" y="288"/>
                    </a:moveTo>
                    <a:cubicBezTo>
                      <a:pt x="133" y="287"/>
                      <a:pt x="133" y="286"/>
                      <a:pt x="134" y="286"/>
                    </a:cubicBezTo>
                    <a:cubicBezTo>
                      <a:pt x="138" y="285"/>
                      <a:pt x="144" y="284"/>
                      <a:pt x="147" y="282"/>
                    </a:cubicBezTo>
                    <a:cubicBezTo>
                      <a:pt x="143" y="285"/>
                      <a:pt x="137" y="286"/>
                      <a:pt x="133" y="288"/>
                    </a:cubicBezTo>
                    <a:moveTo>
                      <a:pt x="135" y="283"/>
                    </a:moveTo>
                    <a:cubicBezTo>
                      <a:pt x="135" y="283"/>
                      <a:pt x="135" y="282"/>
                      <a:pt x="135" y="281"/>
                    </a:cubicBezTo>
                    <a:cubicBezTo>
                      <a:pt x="138" y="281"/>
                      <a:pt x="140" y="281"/>
                      <a:pt x="143" y="280"/>
                    </a:cubicBezTo>
                    <a:cubicBezTo>
                      <a:pt x="143" y="280"/>
                      <a:pt x="144" y="280"/>
                      <a:pt x="145" y="279"/>
                    </a:cubicBezTo>
                    <a:cubicBezTo>
                      <a:pt x="144" y="280"/>
                      <a:pt x="144" y="280"/>
                      <a:pt x="144" y="280"/>
                    </a:cubicBezTo>
                    <a:cubicBezTo>
                      <a:pt x="141" y="281"/>
                      <a:pt x="138" y="282"/>
                      <a:pt x="135" y="283"/>
                    </a:cubicBezTo>
                    <a:moveTo>
                      <a:pt x="134" y="285"/>
                    </a:moveTo>
                    <a:cubicBezTo>
                      <a:pt x="134" y="284"/>
                      <a:pt x="134" y="284"/>
                      <a:pt x="134" y="284"/>
                    </a:cubicBezTo>
                    <a:cubicBezTo>
                      <a:pt x="139" y="282"/>
                      <a:pt x="145" y="281"/>
                      <a:pt x="149" y="278"/>
                    </a:cubicBezTo>
                    <a:cubicBezTo>
                      <a:pt x="150" y="278"/>
                      <a:pt x="150" y="278"/>
                      <a:pt x="150" y="278"/>
                    </a:cubicBezTo>
                    <a:cubicBezTo>
                      <a:pt x="150" y="278"/>
                      <a:pt x="150" y="278"/>
                      <a:pt x="150" y="278"/>
                    </a:cubicBezTo>
                    <a:cubicBezTo>
                      <a:pt x="150" y="280"/>
                      <a:pt x="151" y="282"/>
                      <a:pt x="152" y="284"/>
                    </a:cubicBezTo>
                    <a:cubicBezTo>
                      <a:pt x="152" y="284"/>
                      <a:pt x="152" y="284"/>
                      <a:pt x="152" y="284"/>
                    </a:cubicBezTo>
                    <a:cubicBezTo>
                      <a:pt x="145" y="285"/>
                      <a:pt x="139" y="287"/>
                      <a:pt x="133" y="289"/>
                    </a:cubicBezTo>
                    <a:cubicBezTo>
                      <a:pt x="135" y="288"/>
                      <a:pt x="139" y="286"/>
                      <a:pt x="141" y="285"/>
                    </a:cubicBezTo>
                    <a:cubicBezTo>
                      <a:pt x="144" y="284"/>
                      <a:pt x="147" y="283"/>
                      <a:pt x="149" y="282"/>
                    </a:cubicBezTo>
                    <a:cubicBezTo>
                      <a:pt x="150" y="282"/>
                      <a:pt x="150" y="281"/>
                      <a:pt x="149" y="281"/>
                    </a:cubicBezTo>
                    <a:cubicBezTo>
                      <a:pt x="149" y="281"/>
                      <a:pt x="149" y="281"/>
                      <a:pt x="149" y="281"/>
                    </a:cubicBezTo>
                    <a:cubicBezTo>
                      <a:pt x="146" y="282"/>
                      <a:pt x="144" y="282"/>
                      <a:pt x="141" y="283"/>
                    </a:cubicBezTo>
                    <a:cubicBezTo>
                      <a:pt x="139" y="283"/>
                      <a:pt x="136" y="284"/>
                      <a:pt x="134" y="285"/>
                    </a:cubicBezTo>
                    <a:moveTo>
                      <a:pt x="136" y="280"/>
                    </a:moveTo>
                    <a:cubicBezTo>
                      <a:pt x="136" y="280"/>
                      <a:pt x="136" y="279"/>
                      <a:pt x="136" y="278"/>
                    </a:cubicBezTo>
                    <a:cubicBezTo>
                      <a:pt x="137" y="278"/>
                      <a:pt x="137" y="278"/>
                      <a:pt x="138" y="278"/>
                    </a:cubicBezTo>
                    <a:cubicBezTo>
                      <a:pt x="140" y="278"/>
                      <a:pt x="142" y="278"/>
                      <a:pt x="145" y="278"/>
                    </a:cubicBezTo>
                    <a:cubicBezTo>
                      <a:pt x="146" y="278"/>
                      <a:pt x="147" y="278"/>
                      <a:pt x="148" y="278"/>
                    </a:cubicBezTo>
                    <a:cubicBezTo>
                      <a:pt x="144" y="279"/>
                      <a:pt x="140" y="280"/>
                      <a:pt x="136" y="280"/>
                    </a:cubicBezTo>
                    <a:moveTo>
                      <a:pt x="81" y="275"/>
                    </a:moveTo>
                    <a:cubicBezTo>
                      <a:pt x="81" y="275"/>
                      <a:pt x="80" y="275"/>
                      <a:pt x="79" y="274"/>
                    </a:cubicBezTo>
                    <a:cubicBezTo>
                      <a:pt x="77" y="271"/>
                      <a:pt x="83" y="264"/>
                      <a:pt x="84" y="262"/>
                    </a:cubicBezTo>
                    <a:cubicBezTo>
                      <a:pt x="86" y="260"/>
                      <a:pt x="88" y="257"/>
                      <a:pt x="89" y="254"/>
                    </a:cubicBezTo>
                    <a:cubicBezTo>
                      <a:pt x="91" y="255"/>
                      <a:pt x="92" y="255"/>
                      <a:pt x="94" y="256"/>
                    </a:cubicBezTo>
                    <a:cubicBezTo>
                      <a:pt x="92" y="261"/>
                      <a:pt x="86" y="275"/>
                      <a:pt x="81" y="275"/>
                    </a:cubicBezTo>
                    <a:moveTo>
                      <a:pt x="132" y="204"/>
                    </a:moveTo>
                    <a:cubicBezTo>
                      <a:pt x="133" y="203"/>
                      <a:pt x="133" y="203"/>
                      <a:pt x="133" y="203"/>
                    </a:cubicBezTo>
                    <a:cubicBezTo>
                      <a:pt x="132" y="204"/>
                      <a:pt x="132" y="204"/>
                      <a:pt x="132" y="204"/>
                    </a:cubicBezTo>
                    <a:moveTo>
                      <a:pt x="134" y="203"/>
                    </a:moveTo>
                    <a:cubicBezTo>
                      <a:pt x="135" y="202"/>
                      <a:pt x="135" y="202"/>
                      <a:pt x="135" y="202"/>
                    </a:cubicBezTo>
                    <a:cubicBezTo>
                      <a:pt x="134" y="203"/>
                      <a:pt x="134" y="203"/>
                      <a:pt x="134" y="203"/>
                    </a:cubicBezTo>
                    <a:moveTo>
                      <a:pt x="139" y="218"/>
                    </a:moveTo>
                    <a:cubicBezTo>
                      <a:pt x="138" y="218"/>
                      <a:pt x="138" y="217"/>
                      <a:pt x="141" y="216"/>
                    </a:cubicBezTo>
                    <a:cubicBezTo>
                      <a:pt x="144" y="215"/>
                      <a:pt x="147" y="214"/>
                      <a:pt x="150" y="212"/>
                    </a:cubicBezTo>
                    <a:cubicBezTo>
                      <a:pt x="157" y="209"/>
                      <a:pt x="164" y="206"/>
                      <a:pt x="172" y="203"/>
                    </a:cubicBezTo>
                    <a:cubicBezTo>
                      <a:pt x="173" y="203"/>
                      <a:pt x="175" y="202"/>
                      <a:pt x="176" y="202"/>
                    </a:cubicBezTo>
                    <a:cubicBezTo>
                      <a:pt x="172" y="204"/>
                      <a:pt x="167" y="207"/>
                      <a:pt x="163" y="210"/>
                    </a:cubicBezTo>
                    <a:cubicBezTo>
                      <a:pt x="162" y="210"/>
                      <a:pt x="162" y="210"/>
                      <a:pt x="162" y="210"/>
                    </a:cubicBezTo>
                    <a:cubicBezTo>
                      <a:pt x="157" y="211"/>
                      <a:pt x="151" y="213"/>
                      <a:pt x="146" y="215"/>
                    </a:cubicBezTo>
                    <a:cubicBezTo>
                      <a:pt x="144" y="216"/>
                      <a:pt x="143" y="217"/>
                      <a:pt x="142" y="217"/>
                    </a:cubicBezTo>
                    <a:cubicBezTo>
                      <a:pt x="141" y="217"/>
                      <a:pt x="140" y="218"/>
                      <a:pt x="139" y="218"/>
                    </a:cubicBezTo>
                    <a:moveTo>
                      <a:pt x="141" y="220"/>
                    </a:moveTo>
                    <a:cubicBezTo>
                      <a:pt x="140" y="220"/>
                      <a:pt x="139" y="220"/>
                      <a:pt x="138" y="220"/>
                    </a:cubicBezTo>
                    <a:cubicBezTo>
                      <a:pt x="135" y="220"/>
                      <a:pt x="133" y="218"/>
                      <a:pt x="132" y="216"/>
                    </a:cubicBezTo>
                    <a:cubicBezTo>
                      <a:pt x="141" y="215"/>
                      <a:pt x="149" y="211"/>
                      <a:pt x="158" y="207"/>
                    </a:cubicBezTo>
                    <a:cubicBezTo>
                      <a:pt x="163" y="205"/>
                      <a:pt x="168" y="203"/>
                      <a:pt x="174" y="201"/>
                    </a:cubicBezTo>
                    <a:cubicBezTo>
                      <a:pt x="177" y="200"/>
                      <a:pt x="181" y="199"/>
                      <a:pt x="184" y="198"/>
                    </a:cubicBezTo>
                    <a:cubicBezTo>
                      <a:pt x="183" y="199"/>
                      <a:pt x="182" y="199"/>
                      <a:pt x="182" y="199"/>
                    </a:cubicBezTo>
                    <a:cubicBezTo>
                      <a:pt x="179" y="200"/>
                      <a:pt x="176" y="201"/>
                      <a:pt x="174" y="202"/>
                    </a:cubicBezTo>
                    <a:cubicBezTo>
                      <a:pt x="168" y="204"/>
                      <a:pt x="163" y="206"/>
                      <a:pt x="157" y="208"/>
                    </a:cubicBezTo>
                    <a:cubicBezTo>
                      <a:pt x="153" y="210"/>
                      <a:pt x="149" y="212"/>
                      <a:pt x="146" y="213"/>
                    </a:cubicBezTo>
                    <a:cubicBezTo>
                      <a:pt x="142" y="215"/>
                      <a:pt x="139" y="216"/>
                      <a:pt x="136" y="218"/>
                    </a:cubicBezTo>
                    <a:cubicBezTo>
                      <a:pt x="136" y="219"/>
                      <a:pt x="136" y="219"/>
                      <a:pt x="136" y="219"/>
                    </a:cubicBezTo>
                    <a:cubicBezTo>
                      <a:pt x="137" y="219"/>
                      <a:pt x="137" y="219"/>
                      <a:pt x="138" y="219"/>
                    </a:cubicBezTo>
                    <a:cubicBezTo>
                      <a:pt x="140" y="219"/>
                      <a:pt x="141" y="218"/>
                      <a:pt x="143" y="218"/>
                    </a:cubicBezTo>
                    <a:cubicBezTo>
                      <a:pt x="148" y="216"/>
                      <a:pt x="152" y="214"/>
                      <a:pt x="157" y="212"/>
                    </a:cubicBezTo>
                    <a:cubicBezTo>
                      <a:pt x="156" y="212"/>
                      <a:pt x="156" y="212"/>
                      <a:pt x="156" y="212"/>
                    </a:cubicBezTo>
                    <a:cubicBezTo>
                      <a:pt x="156" y="212"/>
                      <a:pt x="157" y="212"/>
                      <a:pt x="158" y="212"/>
                    </a:cubicBezTo>
                    <a:cubicBezTo>
                      <a:pt x="159" y="211"/>
                      <a:pt x="160" y="211"/>
                      <a:pt x="160" y="211"/>
                    </a:cubicBezTo>
                    <a:cubicBezTo>
                      <a:pt x="161" y="211"/>
                      <a:pt x="160" y="211"/>
                      <a:pt x="160" y="211"/>
                    </a:cubicBezTo>
                    <a:cubicBezTo>
                      <a:pt x="158" y="213"/>
                      <a:pt x="155" y="213"/>
                      <a:pt x="153" y="214"/>
                    </a:cubicBezTo>
                    <a:cubicBezTo>
                      <a:pt x="150" y="215"/>
                      <a:pt x="147" y="216"/>
                      <a:pt x="146" y="218"/>
                    </a:cubicBezTo>
                    <a:cubicBezTo>
                      <a:pt x="145" y="219"/>
                      <a:pt x="145" y="219"/>
                      <a:pt x="146" y="219"/>
                    </a:cubicBezTo>
                    <a:cubicBezTo>
                      <a:pt x="147" y="219"/>
                      <a:pt x="147" y="219"/>
                      <a:pt x="147" y="219"/>
                    </a:cubicBezTo>
                    <a:cubicBezTo>
                      <a:pt x="147" y="219"/>
                      <a:pt x="147" y="218"/>
                      <a:pt x="147" y="218"/>
                    </a:cubicBezTo>
                    <a:cubicBezTo>
                      <a:pt x="152" y="216"/>
                      <a:pt x="152" y="216"/>
                      <a:pt x="152" y="216"/>
                    </a:cubicBezTo>
                    <a:cubicBezTo>
                      <a:pt x="153" y="215"/>
                      <a:pt x="155" y="215"/>
                      <a:pt x="156" y="214"/>
                    </a:cubicBezTo>
                    <a:cubicBezTo>
                      <a:pt x="157" y="214"/>
                      <a:pt x="158" y="213"/>
                      <a:pt x="159" y="213"/>
                    </a:cubicBezTo>
                    <a:cubicBezTo>
                      <a:pt x="154" y="217"/>
                      <a:pt x="147" y="220"/>
                      <a:pt x="141" y="220"/>
                    </a:cubicBezTo>
                    <a:moveTo>
                      <a:pt x="131" y="214"/>
                    </a:moveTo>
                    <a:cubicBezTo>
                      <a:pt x="131" y="213"/>
                      <a:pt x="131" y="212"/>
                      <a:pt x="130" y="211"/>
                    </a:cubicBezTo>
                    <a:cubicBezTo>
                      <a:pt x="135" y="209"/>
                      <a:pt x="140" y="207"/>
                      <a:pt x="144" y="205"/>
                    </a:cubicBezTo>
                    <a:cubicBezTo>
                      <a:pt x="151" y="202"/>
                      <a:pt x="158" y="201"/>
                      <a:pt x="164" y="199"/>
                    </a:cubicBezTo>
                    <a:cubicBezTo>
                      <a:pt x="170" y="197"/>
                      <a:pt x="175" y="195"/>
                      <a:pt x="180" y="193"/>
                    </a:cubicBezTo>
                    <a:cubicBezTo>
                      <a:pt x="179" y="194"/>
                      <a:pt x="178" y="194"/>
                      <a:pt x="177" y="194"/>
                    </a:cubicBezTo>
                    <a:cubicBezTo>
                      <a:pt x="171" y="197"/>
                      <a:pt x="165" y="199"/>
                      <a:pt x="159" y="201"/>
                    </a:cubicBezTo>
                    <a:cubicBezTo>
                      <a:pt x="153" y="204"/>
                      <a:pt x="147" y="207"/>
                      <a:pt x="141" y="210"/>
                    </a:cubicBezTo>
                    <a:cubicBezTo>
                      <a:pt x="138" y="211"/>
                      <a:pt x="134" y="212"/>
                      <a:pt x="131" y="214"/>
                    </a:cubicBezTo>
                    <a:moveTo>
                      <a:pt x="130" y="209"/>
                    </a:moveTo>
                    <a:cubicBezTo>
                      <a:pt x="130" y="208"/>
                      <a:pt x="130" y="206"/>
                      <a:pt x="130" y="205"/>
                    </a:cubicBezTo>
                    <a:cubicBezTo>
                      <a:pt x="142" y="201"/>
                      <a:pt x="154" y="196"/>
                      <a:pt x="166" y="192"/>
                    </a:cubicBezTo>
                    <a:cubicBezTo>
                      <a:pt x="169" y="191"/>
                      <a:pt x="172" y="190"/>
                      <a:pt x="175" y="189"/>
                    </a:cubicBezTo>
                    <a:cubicBezTo>
                      <a:pt x="170" y="191"/>
                      <a:pt x="165" y="193"/>
                      <a:pt x="160" y="195"/>
                    </a:cubicBezTo>
                    <a:cubicBezTo>
                      <a:pt x="152" y="198"/>
                      <a:pt x="145" y="201"/>
                      <a:pt x="138" y="204"/>
                    </a:cubicBezTo>
                    <a:cubicBezTo>
                      <a:pt x="135" y="205"/>
                      <a:pt x="132" y="207"/>
                      <a:pt x="130" y="209"/>
                    </a:cubicBezTo>
                    <a:moveTo>
                      <a:pt x="135" y="215"/>
                    </a:moveTo>
                    <a:cubicBezTo>
                      <a:pt x="134" y="215"/>
                      <a:pt x="134" y="214"/>
                      <a:pt x="133" y="214"/>
                    </a:cubicBezTo>
                    <a:cubicBezTo>
                      <a:pt x="134" y="214"/>
                      <a:pt x="135" y="213"/>
                      <a:pt x="137" y="213"/>
                    </a:cubicBezTo>
                    <a:cubicBezTo>
                      <a:pt x="147" y="209"/>
                      <a:pt x="156" y="204"/>
                      <a:pt x="166" y="200"/>
                    </a:cubicBezTo>
                    <a:cubicBezTo>
                      <a:pt x="177" y="196"/>
                      <a:pt x="188" y="193"/>
                      <a:pt x="198" y="187"/>
                    </a:cubicBezTo>
                    <a:cubicBezTo>
                      <a:pt x="196" y="191"/>
                      <a:pt x="193" y="194"/>
                      <a:pt x="189" y="196"/>
                    </a:cubicBezTo>
                    <a:cubicBezTo>
                      <a:pt x="179" y="198"/>
                      <a:pt x="169" y="201"/>
                      <a:pt x="159" y="205"/>
                    </a:cubicBezTo>
                    <a:cubicBezTo>
                      <a:pt x="155" y="207"/>
                      <a:pt x="150" y="210"/>
                      <a:pt x="145" y="211"/>
                    </a:cubicBezTo>
                    <a:cubicBezTo>
                      <a:pt x="143" y="213"/>
                      <a:pt x="140" y="213"/>
                      <a:pt x="137" y="214"/>
                    </a:cubicBezTo>
                    <a:cubicBezTo>
                      <a:pt x="136" y="214"/>
                      <a:pt x="136" y="215"/>
                      <a:pt x="135" y="215"/>
                    </a:cubicBezTo>
                    <a:moveTo>
                      <a:pt x="130" y="204"/>
                    </a:moveTo>
                    <a:cubicBezTo>
                      <a:pt x="130" y="202"/>
                      <a:pt x="130" y="200"/>
                      <a:pt x="130" y="199"/>
                    </a:cubicBezTo>
                    <a:cubicBezTo>
                      <a:pt x="137" y="197"/>
                      <a:pt x="143" y="194"/>
                      <a:pt x="150" y="191"/>
                    </a:cubicBezTo>
                    <a:cubicBezTo>
                      <a:pt x="159" y="188"/>
                      <a:pt x="168" y="185"/>
                      <a:pt x="177" y="182"/>
                    </a:cubicBezTo>
                    <a:cubicBezTo>
                      <a:pt x="179" y="181"/>
                      <a:pt x="181" y="181"/>
                      <a:pt x="184" y="180"/>
                    </a:cubicBezTo>
                    <a:cubicBezTo>
                      <a:pt x="181" y="181"/>
                      <a:pt x="178" y="183"/>
                      <a:pt x="175" y="184"/>
                    </a:cubicBezTo>
                    <a:cubicBezTo>
                      <a:pt x="167" y="188"/>
                      <a:pt x="159" y="192"/>
                      <a:pt x="150" y="195"/>
                    </a:cubicBezTo>
                    <a:cubicBezTo>
                      <a:pt x="144" y="198"/>
                      <a:pt x="136" y="200"/>
                      <a:pt x="130" y="204"/>
                    </a:cubicBezTo>
                    <a:moveTo>
                      <a:pt x="131" y="210"/>
                    </a:moveTo>
                    <a:cubicBezTo>
                      <a:pt x="132" y="209"/>
                      <a:pt x="133" y="207"/>
                      <a:pt x="134" y="207"/>
                    </a:cubicBezTo>
                    <a:cubicBezTo>
                      <a:pt x="147" y="201"/>
                      <a:pt x="160" y="196"/>
                      <a:pt x="173" y="191"/>
                    </a:cubicBezTo>
                    <a:cubicBezTo>
                      <a:pt x="178" y="189"/>
                      <a:pt x="184" y="186"/>
                      <a:pt x="190" y="184"/>
                    </a:cubicBezTo>
                    <a:cubicBezTo>
                      <a:pt x="190" y="184"/>
                      <a:pt x="191" y="183"/>
                      <a:pt x="192" y="183"/>
                    </a:cubicBezTo>
                    <a:cubicBezTo>
                      <a:pt x="195" y="182"/>
                      <a:pt x="197" y="181"/>
                      <a:pt x="199" y="180"/>
                    </a:cubicBezTo>
                    <a:cubicBezTo>
                      <a:pt x="199" y="180"/>
                      <a:pt x="199" y="181"/>
                      <a:pt x="199" y="181"/>
                    </a:cubicBezTo>
                    <a:cubicBezTo>
                      <a:pt x="199" y="183"/>
                      <a:pt x="198" y="185"/>
                      <a:pt x="198" y="187"/>
                    </a:cubicBezTo>
                    <a:cubicBezTo>
                      <a:pt x="197" y="187"/>
                      <a:pt x="197" y="187"/>
                      <a:pt x="197" y="187"/>
                    </a:cubicBezTo>
                    <a:cubicBezTo>
                      <a:pt x="186" y="192"/>
                      <a:pt x="173" y="195"/>
                      <a:pt x="162" y="198"/>
                    </a:cubicBezTo>
                    <a:cubicBezTo>
                      <a:pt x="155" y="200"/>
                      <a:pt x="148" y="202"/>
                      <a:pt x="142" y="205"/>
                    </a:cubicBezTo>
                    <a:cubicBezTo>
                      <a:pt x="140" y="205"/>
                      <a:pt x="138" y="206"/>
                      <a:pt x="136" y="207"/>
                    </a:cubicBezTo>
                    <a:cubicBezTo>
                      <a:pt x="135" y="208"/>
                      <a:pt x="133" y="209"/>
                      <a:pt x="131" y="210"/>
                    </a:cubicBezTo>
                    <a:moveTo>
                      <a:pt x="149" y="197"/>
                    </a:moveTo>
                    <a:cubicBezTo>
                      <a:pt x="161" y="192"/>
                      <a:pt x="173" y="187"/>
                      <a:pt x="184" y="181"/>
                    </a:cubicBezTo>
                    <a:cubicBezTo>
                      <a:pt x="186" y="180"/>
                      <a:pt x="188" y="179"/>
                      <a:pt x="189" y="178"/>
                    </a:cubicBezTo>
                    <a:cubicBezTo>
                      <a:pt x="193" y="177"/>
                      <a:pt x="196" y="176"/>
                      <a:pt x="199" y="175"/>
                    </a:cubicBezTo>
                    <a:cubicBezTo>
                      <a:pt x="200" y="175"/>
                      <a:pt x="200" y="175"/>
                      <a:pt x="200" y="175"/>
                    </a:cubicBezTo>
                    <a:cubicBezTo>
                      <a:pt x="199" y="176"/>
                      <a:pt x="199" y="177"/>
                      <a:pt x="199" y="179"/>
                    </a:cubicBezTo>
                    <a:cubicBezTo>
                      <a:pt x="198" y="179"/>
                      <a:pt x="198" y="179"/>
                      <a:pt x="197" y="179"/>
                    </a:cubicBezTo>
                    <a:cubicBezTo>
                      <a:pt x="197" y="179"/>
                      <a:pt x="197" y="179"/>
                      <a:pt x="197" y="179"/>
                    </a:cubicBezTo>
                    <a:cubicBezTo>
                      <a:pt x="196" y="179"/>
                      <a:pt x="196" y="180"/>
                      <a:pt x="195" y="180"/>
                    </a:cubicBezTo>
                    <a:cubicBezTo>
                      <a:pt x="193" y="182"/>
                      <a:pt x="190" y="183"/>
                      <a:pt x="187" y="184"/>
                    </a:cubicBezTo>
                    <a:cubicBezTo>
                      <a:pt x="175" y="189"/>
                      <a:pt x="162" y="192"/>
                      <a:pt x="149" y="197"/>
                    </a:cubicBezTo>
                    <a:moveTo>
                      <a:pt x="19" y="174"/>
                    </a:moveTo>
                    <a:cubicBezTo>
                      <a:pt x="18" y="173"/>
                      <a:pt x="18" y="173"/>
                      <a:pt x="18" y="173"/>
                    </a:cubicBezTo>
                    <a:cubicBezTo>
                      <a:pt x="19" y="174"/>
                      <a:pt x="19" y="174"/>
                      <a:pt x="19" y="174"/>
                    </a:cubicBezTo>
                    <a:cubicBezTo>
                      <a:pt x="19" y="174"/>
                      <a:pt x="19" y="174"/>
                      <a:pt x="19" y="174"/>
                    </a:cubicBezTo>
                    <a:cubicBezTo>
                      <a:pt x="19" y="174"/>
                      <a:pt x="19" y="174"/>
                      <a:pt x="19" y="174"/>
                    </a:cubicBezTo>
                    <a:moveTo>
                      <a:pt x="193" y="176"/>
                    </a:moveTo>
                    <a:cubicBezTo>
                      <a:pt x="196" y="175"/>
                      <a:pt x="198" y="174"/>
                      <a:pt x="201" y="172"/>
                    </a:cubicBezTo>
                    <a:cubicBezTo>
                      <a:pt x="201" y="173"/>
                      <a:pt x="200" y="173"/>
                      <a:pt x="200" y="174"/>
                    </a:cubicBezTo>
                    <a:cubicBezTo>
                      <a:pt x="198" y="175"/>
                      <a:pt x="195" y="176"/>
                      <a:pt x="193" y="176"/>
                    </a:cubicBezTo>
                    <a:moveTo>
                      <a:pt x="19" y="172"/>
                    </a:moveTo>
                    <a:cubicBezTo>
                      <a:pt x="18" y="170"/>
                      <a:pt x="20" y="169"/>
                      <a:pt x="21" y="168"/>
                    </a:cubicBezTo>
                    <a:cubicBezTo>
                      <a:pt x="21" y="168"/>
                      <a:pt x="20" y="169"/>
                      <a:pt x="20" y="169"/>
                    </a:cubicBezTo>
                    <a:cubicBezTo>
                      <a:pt x="20" y="170"/>
                      <a:pt x="19" y="171"/>
                      <a:pt x="19" y="172"/>
                    </a:cubicBezTo>
                    <a:moveTo>
                      <a:pt x="18" y="172"/>
                    </a:moveTo>
                    <a:cubicBezTo>
                      <a:pt x="17" y="170"/>
                      <a:pt x="17" y="168"/>
                      <a:pt x="17" y="167"/>
                    </a:cubicBezTo>
                    <a:cubicBezTo>
                      <a:pt x="17" y="167"/>
                      <a:pt x="17" y="167"/>
                      <a:pt x="17" y="167"/>
                    </a:cubicBezTo>
                    <a:cubicBezTo>
                      <a:pt x="17" y="167"/>
                      <a:pt x="19" y="165"/>
                      <a:pt x="20" y="165"/>
                    </a:cubicBezTo>
                    <a:cubicBezTo>
                      <a:pt x="21" y="165"/>
                      <a:pt x="21" y="166"/>
                      <a:pt x="20" y="167"/>
                    </a:cubicBezTo>
                    <a:cubicBezTo>
                      <a:pt x="20" y="168"/>
                      <a:pt x="19" y="168"/>
                      <a:pt x="18" y="169"/>
                    </a:cubicBezTo>
                    <a:cubicBezTo>
                      <a:pt x="18" y="170"/>
                      <a:pt x="18" y="171"/>
                      <a:pt x="18" y="172"/>
                    </a:cubicBezTo>
                    <a:moveTo>
                      <a:pt x="134" y="183"/>
                    </a:moveTo>
                    <a:cubicBezTo>
                      <a:pt x="135" y="181"/>
                      <a:pt x="135" y="179"/>
                      <a:pt x="136" y="178"/>
                    </a:cubicBezTo>
                    <a:cubicBezTo>
                      <a:pt x="142" y="177"/>
                      <a:pt x="148" y="175"/>
                      <a:pt x="155" y="173"/>
                    </a:cubicBezTo>
                    <a:cubicBezTo>
                      <a:pt x="162" y="170"/>
                      <a:pt x="170" y="168"/>
                      <a:pt x="178" y="165"/>
                    </a:cubicBezTo>
                    <a:cubicBezTo>
                      <a:pt x="177" y="166"/>
                      <a:pt x="177" y="166"/>
                      <a:pt x="176" y="166"/>
                    </a:cubicBezTo>
                    <a:cubicBezTo>
                      <a:pt x="167" y="169"/>
                      <a:pt x="159" y="173"/>
                      <a:pt x="151" y="176"/>
                    </a:cubicBezTo>
                    <a:cubicBezTo>
                      <a:pt x="145" y="178"/>
                      <a:pt x="139" y="180"/>
                      <a:pt x="134" y="183"/>
                    </a:cubicBezTo>
                    <a:moveTo>
                      <a:pt x="132" y="190"/>
                    </a:moveTo>
                    <a:cubicBezTo>
                      <a:pt x="132" y="188"/>
                      <a:pt x="133" y="186"/>
                      <a:pt x="133" y="185"/>
                    </a:cubicBezTo>
                    <a:cubicBezTo>
                      <a:pt x="135" y="184"/>
                      <a:pt x="137" y="183"/>
                      <a:pt x="139" y="182"/>
                    </a:cubicBezTo>
                    <a:cubicBezTo>
                      <a:pt x="143" y="180"/>
                      <a:pt x="148" y="179"/>
                      <a:pt x="152" y="177"/>
                    </a:cubicBezTo>
                    <a:cubicBezTo>
                      <a:pt x="161" y="175"/>
                      <a:pt x="169" y="172"/>
                      <a:pt x="178" y="169"/>
                    </a:cubicBezTo>
                    <a:cubicBezTo>
                      <a:pt x="183" y="167"/>
                      <a:pt x="189" y="165"/>
                      <a:pt x="194" y="164"/>
                    </a:cubicBezTo>
                    <a:cubicBezTo>
                      <a:pt x="188" y="166"/>
                      <a:pt x="183" y="168"/>
                      <a:pt x="177" y="170"/>
                    </a:cubicBezTo>
                    <a:cubicBezTo>
                      <a:pt x="162" y="176"/>
                      <a:pt x="146" y="182"/>
                      <a:pt x="132" y="190"/>
                    </a:cubicBezTo>
                    <a:moveTo>
                      <a:pt x="16" y="162"/>
                    </a:moveTo>
                    <a:cubicBezTo>
                      <a:pt x="17" y="162"/>
                      <a:pt x="19" y="161"/>
                      <a:pt x="20" y="161"/>
                    </a:cubicBezTo>
                    <a:cubicBezTo>
                      <a:pt x="20" y="161"/>
                      <a:pt x="20" y="161"/>
                      <a:pt x="19" y="162"/>
                    </a:cubicBezTo>
                    <a:cubicBezTo>
                      <a:pt x="18" y="164"/>
                      <a:pt x="17" y="165"/>
                      <a:pt x="16" y="166"/>
                    </a:cubicBezTo>
                    <a:cubicBezTo>
                      <a:pt x="16" y="165"/>
                      <a:pt x="16" y="163"/>
                      <a:pt x="15" y="162"/>
                    </a:cubicBezTo>
                    <a:cubicBezTo>
                      <a:pt x="16" y="162"/>
                      <a:pt x="16" y="162"/>
                      <a:pt x="16" y="162"/>
                    </a:cubicBezTo>
                    <a:moveTo>
                      <a:pt x="19" y="165"/>
                    </a:moveTo>
                    <a:cubicBezTo>
                      <a:pt x="18" y="165"/>
                      <a:pt x="18" y="165"/>
                      <a:pt x="19" y="164"/>
                    </a:cubicBezTo>
                    <a:cubicBezTo>
                      <a:pt x="20" y="163"/>
                      <a:pt x="21" y="162"/>
                      <a:pt x="22" y="161"/>
                    </a:cubicBezTo>
                    <a:cubicBezTo>
                      <a:pt x="22" y="162"/>
                      <a:pt x="22" y="163"/>
                      <a:pt x="21" y="164"/>
                    </a:cubicBezTo>
                    <a:cubicBezTo>
                      <a:pt x="21" y="164"/>
                      <a:pt x="21" y="164"/>
                      <a:pt x="21" y="164"/>
                    </a:cubicBezTo>
                    <a:cubicBezTo>
                      <a:pt x="21" y="164"/>
                      <a:pt x="19" y="165"/>
                      <a:pt x="19" y="165"/>
                    </a:cubicBezTo>
                    <a:moveTo>
                      <a:pt x="141" y="166"/>
                    </a:moveTo>
                    <a:cubicBezTo>
                      <a:pt x="141" y="165"/>
                      <a:pt x="142" y="164"/>
                      <a:pt x="142" y="163"/>
                    </a:cubicBezTo>
                    <a:cubicBezTo>
                      <a:pt x="142" y="162"/>
                      <a:pt x="142" y="162"/>
                      <a:pt x="142" y="162"/>
                    </a:cubicBezTo>
                    <a:cubicBezTo>
                      <a:pt x="145" y="162"/>
                      <a:pt x="149" y="161"/>
                      <a:pt x="152" y="160"/>
                    </a:cubicBezTo>
                    <a:cubicBezTo>
                      <a:pt x="148" y="161"/>
                      <a:pt x="145" y="163"/>
                      <a:pt x="141" y="166"/>
                    </a:cubicBezTo>
                    <a:moveTo>
                      <a:pt x="139" y="172"/>
                    </a:moveTo>
                    <a:cubicBezTo>
                      <a:pt x="139" y="172"/>
                      <a:pt x="139" y="172"/>
                      <a:pt x="139" y="172"/>
                    </a:cubicBezTo>
                    <a:cubicBezTo>
                      <a:pt x="139" y="171"/>
                      <a:pt x="140" y="170"/>
                      <a:pt x="140" y="169"/>
                    </a:cubicBezTo>
                    <a:cubicBezTo>
                      <a:pt x="145" y="167"/>
                      <a:pt x="150" y="165"/>
                      <a:pt x="155" y="163"/>
                    </a:cubicBezTo>
                    <a:cubicBezTo>
                      <a:pt x="160" y="161"/>
                      <a:pt x="166" y="159"/>
                      <a:pt x="171" y="158"/>
                    </a:cubicBezTo>
                    <a:cubicBezTo>
                      <a:pt x="160" y="162"/>
                      <a:pt x="149" y="166"/>
                      <a:pt x="139" y="172"/>
                    </a:cubicBezTo>
                    <a:moveTo>
                      <a:pt x="131" y="198"/>
                    </a:moveTo>
                    <a:cubicBezTo>
                      <a:pt x="131" y="198"/>
                      <a:pt x="132" y="197"/>
                      <a:pt x="133" y="197"/>
                    </a:cubicBezTo>
                    <a:cubicBezTo>
                      <a:pt x="149" y="188"/>
                      <a:pt x="167" y="182"/>
                      <a:pt x="184" y="174"/>
                    </a:cubicBezTo>
                    <a:cubicBezTo>
                      <a:pt x="192" y="171"/>
                      <a:pt x="201" y="167"/>
                      <a:pt x="209" y="165"/>
                    </a:cubicBezTo>
                    <a:cubicBezTo>
                      <a:pt x="215" y="163"/>
                      <a:pt x="220" y="161"/>
                      <a:pt x="225" y="158"/>
                    </a:cubicBezTo>
                    <a:cubicBezTo>
                      <a:pt x="220" y="163"/>
                      <a:pt x="209" y="165"/>
                      <a:pt x="204" y="170"/>
                    </a:cubicBezTo>
                    <a:cubicBezTo>
                      <a:pt x="203" y="170"/>
                      <a:pt x="203" y="170"/>
                      <a:pt x="203" y="170"/>
                    </a:cubicBezTo>
                    <a:cubicBezTo>
                      <a:pt x="202" y="171"/>
                      <a:pt x="201" y="171"/>
                      <a:pt x="200" y="172"/>
                    </a:cubicBezTo>
                    <a:cubicBezTo>
                      <a:pt x="196" y="174"/>
                      <a:pt x="191" y="176"/>
                      <a:pt x="187" y="178"/>
                    </a:cubicBezTo>
                    <a:cubicBezTo>
                      <a:pt x="184" y="179"/>
                      <a:pt x="180" y="180"/>
                      <a:pt x="176" y="181"/>
                    </a:cubicBezTo>
                    <a:cubicBezTo>
                      <a:pt x="168" y="184"/>
                      <a:pt x="159" y="187"/>
                      <a:pt x="150" y="190"/>
                    </a:cubicBezTo>
                    <a:cubicBezTo>
                      <a:pt x="146" y="192"/>
                      <a:pt x="142" y="193"/>
                      <a:pt x="138" y="195"/>
                    </a:cubicBezTo>
                    <a:cubicBezTo>
                      <a:pt x="136" y="196"/>
                      <a:pt x="134" y="196"/>
                      <a:pt x="132" y="197"/>
                    </a:cubicBezTo>
                    <a:cubicBezTo>
                      <a:pt x="131" y="197"/>
                      <a:pt x="131" y="198"/>
                      <a:pt x="131" y="198"/>
                    </a:cubicBezTo>
                    <a:moveTo>
                      <a:pt x="137" y="175"/>
                    </a:moveTo>
                    <a:cubicBezTo>
                      <a:pt x="137" y="174"/>
                      <a:pt x="137" y="174"/>
                      <a:pt x="137" y="174"/>
                    </a:cubicBezTo>
                    <a:cubicBezTo>
                      <a:pt x="143" y="173"/>
                      <a:pt x="147" y="171"/>
                      <a:pt x="152" y="168"/>
                    </a:cubicBezTo>
                    <a:cubicBezTo>
                      <a:pt x="161" y="164"/>
                      <a:pt x="170" y="162"/>
                      <a:pt x="180" y="159"/>
                    </a:cubicBezTo>
                    <a:cubicBezTo>
                      <a:pt x="182" y="158"/>
                      <a:pt x="184" y="158"/>
                      <a:pt x="187" y="157"/>
                    </a:cubicBezTo>
                    <a:cubicBezTo>
                      <a:pt x="183" y="159"/>
                      <a:pt x="179" y="160"/>
                      <a:pt x="175" y="161"/>
                    </a:cubicBezTo>
                    <a:cubicBezTo>
                      <a:pt x="167" y="164"/>
                      <a:pt x="160" y="167"/>
                      <a:pt x="153" y="170"/>
                    </a:cubicBezTo>
                    <a:cubicBezTo>
                      <a:pt x="148" y="172"/>
                      <a:pt x="142" y="173"/>
                      <a:pt x="137" y="175"/>
                    </a:cubicBezTo>
                    <a:moveTo>
                      <a:pt x="17" y="161"/>
                    </a:moveTo>
                    <a:cubicBezTo>
                      <a:pt x="16" y="161"/>
                      <a:pt x="18" y="159"/>
                      <a:pt x="19" y="159"/>
                    </a:cubicBezTo>
                    <a:cubicBezTo>
                      <a:pt x="20" y="158"/>
                      <a:pt x="21" y="157"/>
                      <a:pt x="21" y="156"/>
                    </a:cubicBezTo>
                    <a:cubicBezTo>
                      <a:pt x="21" y="157"/>
                      <a:pt x="21" y="157"/>
                      <a:pt x="21" y="157"/>
                    </a:cubicBezTo>
                    <a:cubicBezTo>
                      <a:pt x="21" y="158"/>
                      <a:pt x="21" y="159"/>
                      <a:pt x="21" y="159"/>
                    </a:cubicBezTo>
                    <a:cubicBezTo>
                      <a:pt x="21" y="159"/>
                      <a:pt x="21" y="159"/>
                      <a:pt x="21" y="159"/>
                    </a:cubicBezTo>
                    <a:cubicBezTo>
                      <a:pt x="20" y="160"/>
                      <a:pt x="20" y="160"/>
                      <a:pt x="19" y="160"/>
                    </a:cubicBezTo>
                    <a:cubicBezTo>
                      <a:pt x="18" y="161"/>
                      <a:pt x="17" y="161"/>
                      <a:pt x="17" y="161"/>
                    </a:cubicBezTo>
                    <a:moveTo>
                      <a:pt x="15" y="161"/>
                    </a:moveTo>
                    <a:cubicBezTo>
                      <a:pt x="15" y="160"/>
                      <a:pt x="15" y="159"/>
                      <a:pt x="15" y="158"/>
                    </a:cubicBezTo>
                    <a:cubicBezTo>
                      <a:pt x="15" y="158"/>
                      <a:pt x="15" y="158"/>
                      <a:pt x="15" y="158"/>
                    </a:cubicBezTo>
                    <a:cubicBezTo>
                      <a:pt x="16" y="158"/>
                      <a:pt x="16" y="157"/>
                      <a:pt x="17" y="157"/>
                    </a:cubicBezTo>
                    <a:cubicBezTo>
                      <a:pt x="18" y="156"/>
                      <a:pt x="18" y="156"/>
                      <a:pt x="19" y="156"/>
                    </a:cubicBezTo>
                    <a:cubicBezTo>
                      <a:pt x="19" y="156"/>
                      <a:pt x="20" y="156"/>
                      <a:pt x="20" y="156"/>
                    </a:cubicBezTo>
                    <a:cubicBezTo>
                      <a:pt x="19" y="158"/>
                      <a:pt x="17" y="159"/>
                      <a:pt x="15" y="161"/>
                    </a:cubicBezTo>
                    <a:cubicBezTo>
                      <a:pt x="15" y="161"/>
                      <a:pt x="15" y="161"/>
                      <a:pt x="15" y="161"/>
                    </a:cubicBezTo>
                    <a:moveTo>
                      <a:pt x="131" y="197"/>
                    </a:moveTo>
                    <a:cubicBezTo>
                      <a:pt x="131" y="196"/>
                      <a:pt x="131" y="194"/>
                      <a:pt x="131" y="193"/>
                    </a:cubicBezTo>
                    <a:cubicBezTo>
                      <a:pt x="139" y="189"/>
                      <a:pt x="146" y="187"/>
                      <a:pt x="154" y="184"/>
                    </a:cubicBezTo>
                    <a:cubicBezTo>
                      <a:pt x="163" y="181"/>
                      <a:pt x="171" y="177"/>
                      <a:pt x="180" y="174"/>
                    </a:cubicBezTo>
                    <a:cubicBezTo>
                      <a:pt x="188" y="170"/>
                      <a:pt x="197" y="167"/>
                      <a:pt x="206" y="164"/>
                    </a:cubicBezTo>
                    <a:cubicBezTo>
                      <a:pt x="210" y="163"/>
                      <a:pt x="214" y="161"/>
                      <a:pt x="219" y="160"/>
                    </a:cubicBezTo>
                    <a:cubicBezTo>
                      <a:pt x="220" y="159"/>
                      <a:pt x="226" y="156"/>
                      <a:pt x="226" y="156"/>
                    </a:cubicBezTo>
                    <a:cubicBezTo>
                      <a:pt x="226" y="156"/>
                      <a:pt x="226" y="156"/>
                      <a:pt x="225" y="157"/>
                    </a:cubicBezTo>
                    <a:cubicBezTo>
                      <a:pt x="218" y="162"/>
                      <a:pt x="209" y="164"/>
                      <a:pt x="201" y="167"/>
                    </a:cubicBezTo>
                    <a:cubicBezTo>
                      <a:pt x="192" y="170"/>
                      <a:pt x="184" y="174"/>
                      <a:pt x="175" y="177"/>
                    </a:cubicBezTo>
                    <a:cubicBezTo>
                      <a:pt x="160" y="183"/>
                      <a:pt x="145" y="189"/>
                      <a:pt x="131" y="197"/>
                    </a:cubicBezTo>
                    <a:moveTo>
                      <a:pt x="202" y="161"/>
                    </a:moveTo>
                    <a:cubicBezTo>
                      <a:pt x="203" y="161"/>
                      <a:pt x="203" y="161"/>
                      <a:pt x="204" y="160"/>
                    </a:cubicBezTo>
                    <a:cubicBezTo>
                      <a:pt x="208" y="159"/>
                      <a:pt x="212" y="157"/>
                      <a:pt x="216" y="156"/>
                    </a:cubicBezTo>
                    <a:cubicBezTo>
                      <a:pt x="212" y="158"/>
                      <a:pt x="207" y="160"/>
                      <a:pt x="203" y="161"/>
                    </a:cubicBezTo>
                    <a:cubicBezTo>
                      <a:pt x="202" y="161"/>
                      <a:pt x="202" y="161"/>
                      <a:pt x="202" y="161"/>
                    </a:cubicBezTo>
                    <a:moveTo>
                      <a:pt x="131" y="192"/>
                    </a:moveTo>
                    <a:cubicBezTo>
                      <a:pt x="132" y="191"/>
                      <a:pt x="132" y="191"/>
                      <a:pt x="132" y="191"/>
                    </a:cubicBezTo>
                    <a:cubicBezTo>
                      <a:pt x="147" y="182"/>
                      <a:pt x="164" y="177"/>
                      <a:pt x="180" y="170"/>
                    </a:cubicBezTo>
                    <a:cubicBezTo>
                      <a:pt x="188" y="167"/>
                      <a:pt x="197" y="164"/>
                      <a:pt x="205" y="161"/>
                    </a:cubicBezTo>
                    <a:cubicBezTo>
                      <a:pt x="212" y="159"/>
                      <a:pt x="219" y="156"/>
                      <a:pt x="226" y="153"/>
                    </a:cubicBezTo>
                    <a:cubicBezTo>
                      <a:pt x="226" y="153"/>
                      <a:pt x="227" y="153"/>
                      <a:pt x="227" y="153"/>
                    </a:cubicBezTo>
                    <a:cubicBezTo>
                      <a:pt x="228" y="153"/>
                      <a:pt x="228" y="153"/>
                      <a:pt x="228" y="153"/>
                    </a:cubicBezTo>
                    <a:cubicBezTo>
                      <a:pt x="228" y="153"/>
                      <a:pt x="227" y="154"/>
                      <a:pt x="227" y="155"/>
                    </a:cubicBezTo>
                    <a:cubicBezTo>
                      <a:pt x="219" y="158"/>
                      <a:pt x="211" y="161"/>
                      <a:pt x="203" y="164"/>
                    </a:cubicBezTo>
                    <a:cubicBezTo>
                      <a:pt x="194" y="166"/>
                      <a:pt x="186" y="170"/>
                      <a:pt x="178" y="174"/>
                    </a:cubicBezTo>
                    <a:cubicBezTo>
                      <a:pt x="169" y="177"/>
                      <a:pt x="161" y="181"/>
                      <a:pt x="152" y="184"/>
                    </a:cubicBezTo>
                    <a:cubicBezTo>
                      <a:pt x="145" y="186"/>
                      <a:pt x="138" y="189"/>
                      <a:pt x="131" y="192"/>
                    </a:cubicBezTo>
                    <a:moveTo>
                      <a:pt x="15" y="157"/>
                    </a:moveTo>
                    <a:cubicBezTo>
                      <a:pt x="15" y="157"/>
                      <a:pt x="16" y="157"/>
                      <a:pt x="16" y="156"/>
                    </a:cubicBezTo>
                    <a:cubicBezTo>
                      <a:pt x="18" y="155"/>
                      <a:pt x="20" y="154"/>
                      <a:pt x="21" y="152"/>
                    </a:cubicBezTo>
                    <a:cubicBezTo>
                      <a:pt x="21" y="153"/>
                      <a:pt x="21" y="154"/>
                      <a:pt x="21" y="154"/>
                    </a:cubicBezTo>
                    <a:cubicBezTo>
                      <a:pt x="21" y="154"/>
                      <a:pt x="20" y="154"/>
                      <a:pt x="19" y="155"/>
                    </a:cubicBezTo>
                    <a:cubicBezTo>
                      <a:pt x="18" y="155"/>
                      <a:pt x="18" y="156"/>
                      <a:pt x="17" y="156"/>
                    </a:cubicBezTo>
                    <a:cubicBezTo>
                      <a:pt x="16" y="157"/>
                      <a:pt x="16" y="157"/>
                      <a:pt x="15" y="157"/>
                    </a:cubicBezTo>
                    <a:moveTo>
                      <a:pt x="15" y="157"/>
                    </a:moveTo>
                    <a:cubicBezTo>
                      <a:pt x="14" y="156"/>
                      <a:pt x="14" y="155"/>
                      <a:pt x="14" y="153"/>
                    </a:cubicBezTo>
                    <a:cubicBezTo>
                      <a:pt x="16" y="152"/>
                      <a:pt x="18" y="152"/>
                      <a:pt x="20" y="151"/>
                    </a:cubicBezTo>
                    <a:cubicBezTo>
                      <a:pt x="20" y="151"/>
                      <a:pt x="21" y="151"/>
                      <a:pt x="22" y="150"/>
                    </a:cubicBezTo>
                    <a:cubicBezTo>
                      <a:pt x="22" y="151"/>
                      <a:pt x="22" y="151"/>
                      <a:pt x="22" y="151"/>
                    </a:cubicBezTo>
                    <a:cubicBezTo>
                      <a:pt x="21" y="152"/>
                      <a:pt x="20" y="152"/>
                      <a:pt x="20" y="152"/>
                    </a:cubicBezTo>
                    <a:cubicBezTo>
                      <a:pt x="18" y="154"/>
                      <a:pt x="16" y="155"/>
                      <a:pt x="15" y="157"/>
                    </a:cubicBezTo>
                    <a:moveTo>
                      <a:pt x="134" y="184"/>
                    </a:moveTo>
                    <a:cubicBezTo>
                      <a:pt x="140" y="180"/>
                      <a:pt x="148" y="178"/>
                      <a:pt x="155" y="175"/>
                    </a:cubicBezTo>
                    <a:cubicBezTo>
                      <a:pt x="164" y="172"/>
                      <a:pt x="172" y="168"/>
                      <a:pt x="181" y="165"/>
                    </a:cubicBezTo>
                    <a:cubicBezTo>
                      <a:pt x="186" y="164"/>
                      <a:pt x="191" y="162"/>
                      <a:pt x="196" y="160"/>
                    </a:cubicBezTo>
                    <a:cubicBezTo>
                      <a:pt x="199" y="159"/>
                      <a:pt x="203" y="158"/>
                      <a:pt x="206" y="156"/>
                    </a:cubicBezTo>
                    <a:cubicBezTo>
                      <a:pt x="210" y="155"/>
                      <a:pt x="214" y="153"/>
                      <a:pt x="218" y="152"/>
                    </a:cubicBezTo>
                    <a:cubicBezTo>
                      <a:pt x="219" y="152"/>
                      <a:pt x="219" y="151"/>
                      <a:pt x="220" y="151"/>
                    </a:cubicBezTo>
                    <a:cubicBezTo>
                      <a:pt x="222" y="150"/>
                      <a:pt x="225" y="150"/>
                      <a:pt x="227" y="149"/>
                    </a:cubicBezTo>
                    <a:cubicBezTo>
                      <a:pt x="228" y="150"/>
                      <a:pt x="228" y="151"/>
                      <a:pt x="228" y="151"/>
                    </a:cubicBezTo>
                    <a:cubicBezTo>
                      <a:pt x="220" y="153"/>
                      <a:pt x="213" y="156"/>
                      <a:pt x="206" y="159"/>
                    </a:cubicBezTo>
                    <a:cubicBezTo>
                      <a:pt x="197" y="162"/>
                      <a:pt x="189" y="164"/>
                      <a:pt x="180" y="167"/>
                    </a:cubicBezTo>
                    <a:cubicBezTo>
                      <a:pt x="172" y="170"/>
                      <a:pt x="164" y="172"/>
                      <a:pt x="156" y="175"/>
                    </a:cubicBezTo>
                    <a:cubicBezTo>
                      <a:pt x="148" y="178"/>
                      <a:pt x="140" y="180"/>
                      <a:pt x="134" y="184"/>
                    </a:cubicBezTo>
                    <a:moveTo>
                      <a:pt x="33" y="149"/>
                    </a:moveTo>
                    <a:cubicBezTo>
                      <a:pt x="33" y="149"/>
                      <a:pt x="32" y="148"/>
                      <a:pt x="32" y="148"/>
                    </a:cubicBezTo>
                    <a:cubicBezTo>
                      <a:pt x="31" y="147"/>
                      <a:pt x="31" y="147"/>
                      <a:pt x="30" y="146"/>
                    </a:cubicBezTo>
                    <a:cubicBezTo>
                      <a:pt x="30" y="146"/>
                      <a:pt x="31" y="146"/>
                      <a:pt x="31" y="146"/>
                    </a:cubicBezTo>
                    <a:cubicBezTo>
                      <a:pt x="32" y="146"/>
                      <a:pt x="33" y="146"/>
                      <a:pt x="32" y="147"/>
                    </a:cubicBezTo>
                    <a:cubicBezTo>
                      <a:pt x="32" y="147"/>
                      <a:pt x="32" y="148"/>
                      <a:pt x="33" y="148"/>
                    </a:cubicBezTo>
                    <a:cubicBezTo>
                      <a:pt x="33" y="148"/>
                      <a:pt x="33" y="148"/>
                      <a:pt x="33" y="148"/>
                    </a:cubicBezTo>
                    <a:cubicBezTo>
                      <a:pt x="33" y="148"/>
                      <a:pt x="34" y="148"/>
                      <a:pt x="35" y="147"/>
                    </a:cubicBezTo>
                    <a:cubicBezTo>
                      <a:pt x="35" y="148"/>
                      <a:pt x="34" y="149"/>
                      <a:pt x="33" y="149"/>
                    </a:cubicBezTo>
                    <a:moveTo>
                      <a:pt x="138" y="177"/>
                    </a:moveTo>
                    <a:cubicBezTo>
                      <a:pt x="138" y="177"/>
                      <a:pt x="137" y="177"/>
                      <a:pt x="137" y="176"/>
                    </a:cubicBezTo>
                    <a:cubicBezTo>
                      <a:pt x="141" y="174"/>
                      <a:pt x="146" y="174"/>
                      <a:pt x="150" y="172"/>
                    </a:cubicBezTo>
                    <a:cubicBezTo>
                      <a:pt x="158" y="170"/>
                      <a:pt x="165" y="166"/>
                      <a:pt x="173" y="163"/>
                    </a:cubicBezTo>
                    <a:cubicBezTo>
                      <a:pt x="183" y="160"/>
                      <a:pt x="192" y="156"/>
                      <a:pt x="201" y="153"/>
                    </a:cubicBezTo>
                    <a:cubicBezTo>
                      <a:pt x="202" y="153"/>
                      <a:pt x="203" y="153"/>
                      <a:pt x="203" y="152"/>
                    </a:cubicBezTo>
                    <a:cubicBezTo>
                      <a:pt x="204" y="152"/>
                      <a:pt x="204" y="152"/>
                      <a:pt x="205" y="152"/>
                    </a:cubicBezTo>
                    <a:cubicBezTo>
                      <a:pt x="212" y="150"/>
                      <a:pt x="219" y="149"/>
                      <a:pt x="226" y="146"/>
                    </a:cubicBezTo>
                    <a:cubicBezTo>
                      <a:pt x="226" y="147"/>
                      <a:pt x="227" y="147"/>
                      <a:pt x="227" y="148"/>
                    </a:cubicBezTo>
                    <a:cubicBezTo>
                      <a:pt x="226" y="148"/>
                      <a:pt x="226" y="149"/>
                      <a:pt x="225" y="149"/>
                    </a:cubicBezTo>
                    <a:cubicBezTo>
                      <a:pt x="224" y="149"/>
                      <a:pt x="224" y="149"/>
                      <a:pt x="224" y="149"/>
                    </a:cubicBezTo>
                    <a:cubicBezTo>
                      <a:pt x="213" y="152"/>
                      <a:pt x="202" y="156"/>
                      <a:pt x="190" y="161"/>
                    </a:cubicBezTo>
                    <a:cubicBezTo>
                      <a:pt x="185" y="162"/>
                      <a:pt x="180" y="164"/>
                      <a:pt x="175" y="165"/>
                    </a:cubicBezTo>
                    <a:cubicBezTo>
                      <a:pt x="166" y="168"/>
                      <a:pt x="157" y="171"/>
                      <a:pt x="148" y="174"/>
                    </a:cubicBezTo>
                    <a:cubicBezTo>
                      <a:pt x="146" y="175"/>
                      <a:pt x="144" y="175"/>
                      <a:pt x="142" y="176"/>
                    </a:cubicBezTo>
                    <a:cubicBezTo>
                      <a:pt x="141" y="176"/>
                      <a:pt x="141" y="176"/>
                      <a:pt x="140" y="176"/>
                    </a:cubicBezTo>
                    <a:cubicBezTo>
                      <a:pt x="139" y="177"/>
                      <a:pt x="139" y="177"/>
                      <a:pt x="138" y="177"/>
                    </a:cubicBezTo>
                    <a:moveTo>
                      <a:pt x="210" y="150"/>
                    </a:moveTo>
                    <a:cubicBezTo>
                      <a:pt x="211" y="150"/>
                      <a:pt x="212" y="149"/>
                      <a:pt x="214" y="149"/>
                    </a:cubicBezTo>
                    <a:cubicBezTo>
                      <a:pt x="216" y="148"/>
                      <a:pt x="218" y="148"/>
                      <a:pt x="220" y="147"/>
                    </a:cubicBezTo>
                    <a:cubicBezTo>
                      <a:pt x="220" y="147"/>
                      <a:pt x="224" y="146"/>
                      <a:pt x="224" y="146"/>
                    </a:cubicBezTo>
                    <a:cubicBezTo>
                      <a:pt x="224" y="146"/>
                      <a:pt x="223" y="146"/>
                      <a:pt x="222" y="146"/>
                    </a:cubicBezTo>
                    <a:cubicBezTo>
                      <a:pt x="218" y="148"/>
                      <a:pt x="214" y="149"/>
                      <a:pt x="210" y="150"/>
                    </a:cubicBezTo>
                    <a:moveTo>
                      <a:pt x="188" y="148"/>
                    </a:moveTo>
                    <a:cubicBezTo>
                      <a:pt x="193" y="147"/>
                      <a:pt x="197" y="146"/>
                      <a:pt x="202" y="144"/>
                    </a:cubicBezTo>
                    <a:cubicBezTo>
                      <a:pt x="203" y="144"/>
                      <a:pt x="204" y="144"/>
                      <a:pt x="205" y="143"/>
                    </a:cubicBezTo>
                    <a:cubicBezTo>
                      <a:pt x="200" y="145"/>
                      <a:pt x="194" y="147"/>
                      <a:pt x="188" y="148"/>
                    </a:cubicBezTo>
                    <a:moveTo>
                      <a:pt x="215" y="145"/>
                    </a:moveTo>
                    <a:cubicBezTo>
                      <a:pt x="217" y="144"/>
                      <a:pt x="219" y="143"/>
                      <a:pt x="222" y="143"/>
                    </a:cubicBezTo>
                    <a:cubicBezTo>
                      <a:pt x="219" y="143"/>
                      <a:pt x="217" y="144"/>
                      <a:pt x="215" y="145"/>
                    </a:cubicBezTo>
                    <a:moveTo>
                      <a:pt x="222" y="143"/>
                    </a:moveTo>
                    <a:cubicBezTo>
                      <a:pt x="222" y="143"/>
                      <a:pt x="222" y="143"/>
                      <a:pt x="222" y="143"/>
                    </a:cubicBezTo>
                    <a:cubicBezTo>
                      <a:pt x="222" y="143"/>
                      <a:pt x="222" y="143"/>
                      <a:pt x="222" y="143"/>
                    </a:cubicBezTo>
                    <a:moveTo>
                      <a:pt x="138" y="173"/>
                    </a:moveTo>
                    <a:cubicBezTo>
                      <a:pt x="138" y="173"/>
                      <a:pt x="138" y="173"/>
                      <a:pt x="138" y="173"/>
                    </a:cubicBezTo>
                    <a:cubicBezTo>
                      <a:pt x="139" y="172"/>
                      <a:pt x="141" y="171"/>
                      <a:pt x="141" y="171"/>
                    </a:cubicBezTo>
                    <a:cubicBezTo>
                      <a:pt x="146" y="169"/>
                      <a:pt x="151" y="167"/>
                      <a:pt x="155" y="165"/>
                    </a:cubicBezTo>
                    <a:cubicBezTo>
                      <a:pt x="164" y="161"/>
                      <a:pt x="173" y="158"/>
                      <a:pt x="183" y="155"/>
                    </a:cubicBezTo>
                    <a:cubicBezTo>
                      <a:pt x="186" y="153"/>
                      <a:pt x="189" y="152"/>
                      <a:pt x="192" y="152"/>
                    </a:cubicBezTo>
                    <a:cubicBezTo>
                      <a:pt x="203" y="149"/>
                      <a:pt x="214" y="147"/>
                      <a:pt x="224" y="143"/>
                    </a:cubicBezTo>
                    <a:cubicBezTo>
                      <a:pt x="224" y="143"/>
                      <a:pt x="225" y="144"/>
                      <a:pt x="225" y="145"/>
                    </a:cubicBezTo>
                    <a:cubicBezTo>
                      <a:pt x="216" y="146"/>
                      <a:pt x="207" y="149"/>
                      <a:pt x="198" y="153"/>
                    </a:cubicBezTo>
                    <a:cubicBezTo>
                      <a:pt x="198" y="153"/>
                      <a:pt x="197" y="153"/>
                      <a:pt x="197" y="153"/>
                    </a:cubicBezTo>
                    <a:cubicBezTo>
                      <a:pt x="180" y="158"/>
                      <a:pt x="162" y="162"/>
                      <a:pt x="146" y="170"/>
                    </a:cubicBezTo>
                    <a:cubicBezTo>
                      <a:pt x="144" y="172"/>
                      <a:pt x="142" y="172"/>
                      <a:pt x="139" y="173"/>
                    </a:cubicBezTo>
                    <a:cubicBezTo>
                      <a:pt x="138" y="173"/>
                      <a:pt x="138" y="173"/>
                      <a:pt x="138" y="173"/>
                    </a:cubicBezTo>
                    <a:moveTo>
                      <a:pt x="30" y="145"/>
                    </a:moveTo>
                    <a:cubicBezTo>
                      <a:pt x="30" y="145"/>
                      <a:pt x="30" y="145"/>
                      <a:pt x="31" y="144"/>
                    </a:cubicBezTo>
                    <a:cubicBezTo>
                      <a:pt x="33" y="143"/>
                      <a:pt x="35" y="142"/>
                      <a:pt x="36" y="140"/>
                    </a:cubicBezTo>
                    <a:cubicBezTo>
                      <a:pt x="36" y="142"/>
                      <a:pt x="36" y="144"/>
                      <a:pt x="35" y="146"/>
                    </a:cubicBezTo>
                    <a:cubicBezTo>
                      <a:pt x="35" y="146"/>
                      <a:pt x="34" y="147"/>
                      <a:pt x="34" y="147"/>
                    </a:cubicBezTo>
                    <a:cubicBezTo>
                      <a:pt x="34" y="147"/>
                      <a:pt x="34" y="146"/>
                      <a:pt x="35" y="145"/>
                    </a:cubicBezTo>
                    <a:cubicBezTo>
                      <a:pt x="35" y="144"/>
                      <a:pt x="35" y="144"/>
                      <a:pt x="35" y="144"/>
                    </a:cubicBezTo>
                    <a:cubicBezTo>
                      <a:pt x="35" y="144"/>
                      <a:pt x="34" y="144"/>
                      <a:pt x="34" y="144"/>
                    </a:cubicBezTo>
                    <a:cubicBezTo>
                      <a:pt x="34" y="144"/>
                      <a:pt x="33" y="145"/>
                      <a:pt x="32" y="145"/>
                    </a:cubicBezTo>
                    <a:cubicBezTo>
                      <a:pt x="31" y="145"/>
                      <a:pt x="30" y="145"/>
                      <a:pt x="30" y="145"/>
                    </a:cubicBezTo>
                    <a:moveTo>
                      <a:pt x="14" y="152"/>
                    </a:moveTo>
                    <a:cubicBezTo>
                      <a:pt x="14" y="151"/>
                      <a:pt x="14" y="151"/>
                      <a:pt x="14" y="150"/>
                    </a:cubicBezTo>
                    <a:cubicBezTo>
                      <a:pt x="19" y="148"/>
                      <a:pt x="23" y="146"/>
                      <a:pt x="28" y="143"/>
                    </a:cubicBezTo>
                    <a:cubicBezTo>
                      <a:pt x="30" y="142"/>
                      <a:pt x="32" y="142"/>
                      <a:pt x="33" y="141"/>
                    </a:cubicBezTo>
                    <a:cubicBezTo>
                      <a:pt x="34" y="140"/>
                      <a:pt x="35" y="140"/>
                      <a:pt x="35" y="140"/>
                    </a:cubicBezTo>
                    <a:cubicBezTo>
                      <a:pt x="35" y="140"/>
                      <a:pt x="35" y="141"/>
                      <a:pt x="34" y="141"/>
                    </a:cubicBezTo>
                    <a:cubicBezTo>
                      <a:pt x="32" y="143"/>
                      <a:pt x="30" y="144"/>
                      <a:pt x="28" y="145"/>
                    </a:cubicBezTo>
                    <a:cubicBezTo>
                      <a:pt x="28" y="145"/>
                      <a:pt x="27" y="145"/>
                      <a:pt x="27" y="145"/>
                    </a:cubicBezTo>
                    <a:cubicBezTo>
                      <a:pt x="26" y="145"/>
                      <a:pt x="26" y="145"/>
                      <a:pt x="25" y="145"/>
                    </a:cubicBezTo>
                    <a:cubicBezTo>
                      <a:pt x="24" y="146"/>
                      <a:pt x="23" y="148"/>
                      <a:pt x="22" y="149"/>
                    </a:cubicBezTo>
                    <a:cubicBezTo>
                      <a:pt x="19" y="150"/>
                      <a:pt x="16" y="151"/>
                      <a:pt x="14" y="152"/>
                    </a:cubicBezTo>
                    <a:moveTo>
                      <a:pt x="140" y="168"/>
                    </a:moveTo>
                    <a:cubicBezTo>
                      <a:pt x="141" y="168"/>
                      <a:pt x="141" y="167"/>
                      <a:pt x="141" y="167"/>
                    </a:cubicBezTo>
                    <a:cubicBezTo>
                      <a:pt x="142" y="166"/>
                      <a:pt x="144" y="165"/>
                      <a:pt x="145" y="164"/>
                    </a:cubicBezTo>
                    <a:cubicBezTo>
                      <a:pt x="153" y="160"/>
                      <a:pt x="162" y="157"/>
                      <a:pt x="171" y="154"/>
                    </a:cubicBezTo>
                    <a:cubicBezTo>
                      <a:pt x="188" y="149"/>
                      <a:pt x="205" y="146"/>
                      <a:pt x="221" y="139"/>
                    </a:cubicBezTo>
                    <a:cubicBezTo>
                      <a:pt x="222" y="140"/>
                      <a:pt x="222" y="141"/>
                      <a:pt x="223" y="142"/>
                    </a:cubicBezTo>
                    <a:cubicBezTo>
                      <a:pt x="216" y="143"/>
                      <a:pt x="209" y="146"/>
                      <a:pt x="202" y="148"/>
                    </a:cubicBezTo>
                    <a:cubicBezTo>
                      <a:pt x="202" y="148"/>
                      <a:pt x="201" y="148"/>
                      <a:pt x="201" y="148"/>
                    </a:cubicBezTo>
                    <a:cubicBezTo>
                      <a:pt x="185" y="152"/>
                      <a:pt x="169" y="157"/>
                      <a:pt x="153" y="163"/>
                    </a:cubicBezTo>
                    <a:cubicBezTo>
                      <a:pt x="150" y="164"/>
                      <a:pt x="146" y="166"/>
                      <a:pt x="142" y="167"/>
                    </a:cubicBezTo>
                    <a:cubicBezTo>
                      <a:pt x="142" y="167"/>
                      <a:pt x="141" y="168"/>
                      <a:pt x="140" y="168"/>
                    </a:cubicBezTo>
                    <a:moveTo>
                      <a:pt x="143" y="161"/>
                    </a:moveTo>
                    <a:cubicBezTo>
                      <a:pt x="156" y="155"/>
                      <a:pt x="170" y="151"/>
                      <a:pt x="184" y="147"/>
                    </a:cubicBezTo>
                    <a:cubicBezTo>
                      <a:pt x="190" y="145"/>
                      <a:pt x="197" y="143"/>
                      <a:pt x="203" y="141"/>
                    </a:cubicBezTo>
                    <a:cubicBezTo>
                      <a:pt x="209" y="139"/>
                      <a:pt x="214" y="138"/>
                      <a:pt x="220" y="136"/>
                    </a:cubicBezTo>
                    <a:cubicBezTo>
                      <a:pt x="220" y="136"/>
                      <a:pt x="220" y="137"/>
                      <a:pt x="221" y="138"/>
                    </a:cubicBezTo>
                    <a:cubicBezTo>
                      <a:pt x="208" y="142"/>
                      <a:pt x="195" y="146"/>
                      <a:pt x="182" y="149"/>
                    </a:cubicBezTo>
                    <a:cubicBezTo>
                      <a:pt x="175" y="151"/>
                      <a:pt x="168" y="153"/>
                      <a:pt x="162" y="155"/>
                    </a:cubicBezTo>
                    <a:cubicBezTo>
                      <a:pt x="158" y="156"/>
                      <a:pt x="155" y="158"/>
                      <a:pt x="152" y="159"/>
                    </a:cubicBezTo>
                    <a:cubicBezTo>
                      <a:pt x="149" y="160"/>
                      <a:pt x="146" y="160"/>
                      <a:pt x="143" y="161"/>
                    </a:cubicBezTo>
                    <a:moveTo>
                      <a:pt x="15" y="149"/>
                    </a:moveTo>
                    <a:cubicBezTo>
                      <a:pt x="15" y="149"/>
                      <a:pt x="15" y="149"/>
                      <a:pt x="16" y="148"/>
                    </a:cubicBezTo>
                    <a:cubicBezTo>
                      <a:pt x="23" y="144"/>
                      <a:pt x="30" y="140"/>
                      <a:pt x="37" y="135"/>
                    </a:cubicBezTo>
                    <a:cubicBezTo>
                      <a:pt x="37" y="136"/>
                      <a:pt x="36" y="138"/>
                      <a:pt x="36" y="139"/>
                    </a:cubicBezTo>
                    <a:cubicBezTo>
                      <a:pt x="33" y="140"/>
                      <a:pt x="29" y="142"/>
                      <a:pt x="26" y="143"/>
                    </a:cubicBezTo>
                    <a:cubicBezTo>
                      <a:pt x="24" y="144"/>
                      <a:pt x="22" y="145"/>
                      <a:pt x="20" y="146"/>
                    </a:cubicBezTo>
                    <a:cubicBezTo>
                      <a:pt x="20" y="146"/>
                      <a:pt x="20" y="146"/>
                      <a:pt x="20" y="146"/>
                    </a:cubicBezTo>
                    <a:cubicBezTo>
                      <a:pt x="20" y="146"/>
                      <a:pt x="19" y="147"/>
                      <a:pt x="18" y="148"/>
                    </a:cubicBezTo>
                    <a:cubicBezTo>
                      <a:pt x="16" y="148"/>
                      <a:pt x="15" y="149"/>
                      <a:pt x="15" y="149"/>
                    </a:cubicBezTo>
                    <a:moveTo>
                      <a:pt x="273" y="139"/>
                    </a:moveTo>
                    <a:cubicBezTo>
                      <a:pt x="272" y="138"/>
                      <a:pt x="272" y="138"/>
                      <a:pt x="272" y="137"/>
                    </a:cubicBezTo>
                    <a:cubicBezTo>
                      <a:pt x="272" y="137"/>
                      <a:pt x="272" y="136"/>
                      <a:pt x="273" y="135"/>
                    </a:cubicBezTo>
                    <a:cubicBezTo>
                      <a:pt x="273" y="136"/>
                      <a:pt x="273" y="137"/>
                      <a:pt x="273" y="138"/>
                    </a:cubicBezTo>
                    <a:cubicBezTo>
                      <a:pt x="273" y="138"/>
                      <a:pt x="273" y="138"/>
                      <a:pt x="273" y="139"/>
                    </a:cubicBezTo>
                    <a:moveTo>
                      <a:pt x="13" y="144"/>
                    </a:moveTo>
                    <a:cubicBezTo>
                      <a:pt x="17" y="143"/>
                      <a:pt x="20" y="142"/>
                      <a:pt x="23" y="140"/>
                    </a:cubicBezTo>
                    <a:cubicBezTo>
                      <a:pt x="27" y="138"/>
                      <a:pt x="32" y="137"/>
                      <a:pt x="37" y="134"/>
                    </a:cubicBezTo>
                    <a:cubicBezTo>
                      <a:pt x="37" y="134"/>
                      <a:pt x="37" y="134"/>
                      <a:pt x="37" y="134"/>
                    </a:cubicBezTo>
                    <a:cubicBezTo>
                      <a:pt x="29" y="138"/>
                      <a:pt x="21" y="144"/>
                      <a:pt x="13" y="149"/>
                    </a:cubicBezTo>
                    <a:cubicBezTo>
                      <a:pt x="13" y="147"/>
                      <a:pt x="13" y="145"/>
                      <a:pt x="13" y="144"/>
                    </a:cubicBezTo>
                    <a:cubicBezTo>
                      <a:pt x="13" y="144"/>
                      <a:pt x="13" y="144"/>
                      <a:pt x="13" y="144"/>
                    </a:cubicBezTo>
                    <a:moveTo>
                      <a:pt x="141" y="155"/>
                    </a:moveTo>
                    <a:cubicBezTo>
                      <a:pt x="141" y="154"/>
                      <a:pt x="141" y="152"/>
                      <a:pt x="141" y="151"/>
                    </a:cubicBezTo>
                    <a:cubicBezTo>
                      <a:pt x="154" y="148"/>
                      <a:pt x="166" y="143"/>
                      <a:pt x="179" y="139"/>
                    </a:cubicBezTo>
                    <a:cubicBezTo>
                      <a:pt x="186" y="137"/>
                      <a:pt x="193" y="136"/>
                      <a:pt x="199" y="134"/>
                    </a:cubicBezTo>
                    <a:cubicBezTo>
                      <a:pt x="200" y="134"/>
                      <a:pt x="200" y="134"/>
                      <a:pt x="200" y="134"/>
                    </a:cubicBezTo>
                    <a:cubicBezTo>
                      <a:pt x="199" y="134"/>
                      <a:pt x="198" y="134"/>
                      <a:pt x="197" y="135"/>
                    </a:cubicBezTo>
                    <a:cubicBezTo>
                      <a:pt x="190" y="137"/>
                      <a:pt x="183" y="139"/>
                      <a:pt x="176" y="141"/>
                    </a:cubicBezTo>
                    <a:cubicBezTo>
                      <a:pt x="170" y="143"/>
                      <a:pt x="163" y="146"/>
                      <a:pt x="157" y="148"/>
                    </a:cubicBezTo>
                    <a:cubicBezTo>
                      <a:pt x="152" y="150"/>
                      <a:pt x="146" y="152"/>
                      <a:pt x="141" y="155"/>
                    </a:cubicBezTo>
                    <a:moveTo>
                      <a:pt x="142" y="161"/>
                    </a:moveTo>
                    <a:cubicBezTo>
                      <a:pt x="142" y="159"/>
                      <a:pt x="141" y="158"/>
                      <a:pt x="141" y="156"/>
                    </a:cubicBezTo>
                    <a:cubicBezTo>
                      <a:pt x="144" y="156"/>
                      <a:pt x="146" y="155"/>
                      <a:pt x="148" y="154"/>
                    </a:cubicBezTo>
                    <a:cubicBezTo>
                      <a:pt x="152" y="152"/>
                      <a:pt x="156" y="151"/>
                      <a:pt x="160" y="150"/>
                    </a:cubicBezTo>
                    <a:cubicBezTo>
                      <a:pt x="168" y="148"/>
                      <a:pt x="176" y="145"/>
                      <a:pt x="184" y="143"/>
                    </a:cubicBezTo>
                    <a:cubicBezTo>
                      <a:pt x="192" y="141"/>
                      <a:pt x="200" y="139"/>
                      <a:pt x="208" y="136"/>
                    </a:cubicBezTo>
                    <a:cubicBezTo>
                      <a:pt x="212" y="135"/>
                      <a:pt x="216" y="135"/>
                      <a:pt x="219" y="133"/>
                    </a:cubicBezTo>
                    <a:cubicBezTo>
                      <a:pt x="219" y="134"/>
                      <a:pt x="219" y="134"/>
                      <a:pt x="219" y="135"/>
                    </a:cubicBezTo>
                    <a:cubicBezTo>
                      <a:pt x="214" y="138"/>
                      <a:pt x="207" y="139"/>
                      <a:pt x="201" y="141"/>
                    </a:cubicBezTo>
                    <a:cubicBezTo>
                      <a:pt x="194" y="143"/>
                      <a:pt x="186" y="145"/>
                      <a:pt x="179" y="148"/>
                    </a:cubicBezTo>
                    <a:cubicBezTo>
                      <a:pt x="166" y="151"/>
                      <a:pt x="154" y="155"/>
                      <a:pt x="142" y="161"/>
                    </a:cubicBezTo>
                    <a:moveTo>
                      <a:pt x="271" y="136"/>
                    </a:moveTo>
                    <a:cubicBezTo>
                      <a:pt x="271" y="135"/>
                      <a:pt x="270" y="134"/>
                      <a:pt x="270" y="133"/>
                    </a:cubicBezTo>
                    <a:cubicBezTo>
                      <a:pt x="270" y="133"/>
                      <a:pt x="271" y="133"/>
                      <a:pt x="272" y="133"/>
                    </a:cubicBezTo>
                    <a:cubicBezTo>
                      <a:pt x="272" y="133"/>
                      <a:pt x="272" y="133"/>
                      <a:pt x="272" y="133"/>
                    </a:cubicBezTo>
                    <a:cubicBezTo>
                      <a:pt x="272" y="133"/>
                      <a:pt x="272" y="135"/>
                      <a:pt x="271" y="136"/>
                    </a:cubicBezTo>
                    <a:moveTo>
                      <a:pt x="229" y="133"/>
                    </a:moveTo>
                    <a:cubicBezTo>
                      <a:pt x="232" y="133"/>
                      <a:pt x="234" y="133"/>
                      <a:pt x="237" y="132"/>
                    </a:cubicBezTo>
                    <a:cubicBezTo>
                      <a:pt x="238" y="132"/>
                      <a:pt x="239" y="132"/>
                      <a:pt x="240" y="131"/>
                    </a:cubicBezTo>
                    <a:cubicBezTo>
                      <a:pt x="240" y="131"/>
                      <a:pt x="243" y="131"/>
                      <a:pt x="244" y="131"/>
                    </a:cubicBezTo>
                    <a:cubicBezTo>
                      <a:pt x="245" y="131"/>
                      <a:pt x="245" y="131"/>
                      <a:pt x="244" y="132"/>
                    </a:cubicBezTo>
                    <a:cubicBezTo>
                      <a:pt x="243" y="133"/>
                      <a:pt x="241" y="133"/>
                      <a:pt x="239" y="134"/>
                    </a:cubicBezTo>
                    <a:cubicBezTo>
                      <a:pt x="237" y="134"/>
                      <a:pt x="235" y="134"/>
                      <a:pt x="234" y="134"/>
                    </a:cubicBezTo>
                    <a:cubicBezTo>
                      <a:pt x="234" y="134"/>
                      <a:pt x="234" y="134"/>
                      <a:pt x="234" y="134"/>
                    </a:cubicBezTo>
                    <a:cubicBezTo>
                      <a:pt x="232" y="134"/>
                      <a:pt x="230" y="134"/>
                      <a:pt x="229" y="133"/>
                    </a:cubicBezTo>
                    <a:cubicBezTo>
                      <a:pt x="229" y="133"/>
                      <a:pt x="229" y="133"/>
                      <a:pt x="229" y="133"/>
                    </a:cubicBezTo>
                    <a:moveTo>
                      <a:pt x="269" y="132"/>
                    </a:moveTo>
                    <a:cubicBezTo>
                      <a:pt x="269" y="132"/>
                      <a:pt x="268" y="131"/>
                      <a:pt x="268" y="130"/>
                    </a:cubicBezTo>
                    <a:cubicBezTo>
                      <a:pt x="267" y="130"/>
                      <a:pt x="267" y="130"/>
                      <a:pt x="267" y="130"/>
                    </a:cubicBezTo>
                    <a:cubicBezTo>
                      <a:pt x="268" y="130"/>
                      <a:pt x="268" y="130"/>
                      <a:pt x="269" y="130"/>
                    </a:cubicBezTo>
                    <a:cubicBezTo>
                      <a:pt x="270" y="130"/>
                      <a:pt x="270" y="130"/>
                      <a:pt x="269" y="132"/>
                    </a:cubicBezTo>
                    <a:moveTo>
                      <a:pt x="144" y="139"/>
                    </a:moveTo>
                    <a:cubicBezTo>
                      <a:pt x="144" y="138"/>
                      <a:pt x="145" y="137"/>
                      <a:pt x="145" y="136"/>
                    </a:cubicBezTo>
                    <a:cubicBezTo>
                      <a:pt x="150" y="136"/>
                      <a:pt x="154" y="135"/>
                      <a:pt x="159" y="133"/>
                    </a:cubicBezTo>
                    <a:cubicBezTo>
                      <a:pt x="164" y="132"/>
                      <a:pt x="169" y="130"/>
                      <a:pt x="173" y="129"/>
                    </a:cubicBezTo>
                    <a:cubicBezTo>
                      <a:pt x="169" y="131"/>
                      <a:pt x="164" y="133"/>
                      <a:pt x="159" y="135"/>
                    </a:cubicBezTo>
                    <a:cubicBezTo>
                      <a:pt x="154" y="137"/>
                      <a:pt x="149" y="137"/>
                      <a:pt x="144" y="139"/>
                    </a:cubicBezTo>
                    <a:moveTo>
                      <a:pt x="15" y="142"/>
                    </a:moveTo>
                    <a:cubicBezTo>
                      <a:pt x="15" y="142"/>
                      <a:pt x="15" y="142"/>
                      <a:pt x="15" y="142"/>
                    </a:cubicBezTo>
                    <a:cubicBezTo>
                      <a:pt x="18" y="139"/>
                      <a:pt x="24" y="137"/>
                      <a:pt x="28" y="135"/>
                    </a:cubicBezTo>
                    <a:cubicBezTo>
                      <a:pt x="32" y="133"/>
                      <a:pt x="35" y="131"/>
                      <a:pt x="39" y="128"/>
                    </a:cubicBezTo>
                    <a:cubicBezTo>
                      <a:pt x="38" y="129"/>
                      <a:pt x="38" y="130"/>
                      <a:pt x="37" y="131"/>
                    </a:cubicBezTo>
                    <a:cubicBezTo>
                      <a:pt x="37" y="132"/>
                      <a:pt x="37" y="133"/>
                      <a:pt x="37" y="133"/>
                    </a:cubicBezTo>
                    <a:cubicBezTo>
                      <a:pt x="33" y="135"/>
                      <a:pt x="29" y="136"/>
                      <a:pt x="26" y="138"/>
                    </a:cubicBezTo>
                    <a:cubicBezTo>
                      <a:pt x="24" y="139"/>
                      <a:pt x="22" y="140"/>
                      <a:pt x="21" y="140"/>
                    </a:cubicBezTo>
                    <a:cubicBezTo>
                      <a:pt x="21" y="140"/>
                      <a:pt x="19" y="141"/>
                      <a:pt x="18" y="141"/>
                    </a:cubicBezTo>
                    <a:cubicBezTo>
                      <a:pt x="17" y="142"/>
                      <a:pt x="15" y="142"/>
                      <a:pt x="15" y="142"/>
                    </a:cubicBezTo>
                    <a:moveTo>
                      <a:pt x="13" y="139"/>
                    </a:moveTo>
                    <a:cubicBezTo>
                      <a:pt x="22" y="137"/>
                      <a:pt x="30" y="133"/>
                      <a:pt x="38" y="128"/>
                    </a:cubicBezTo>
                    <a:cubicBezTo>
                      <a:pt x="33" y="131"/>
                      <a:pt x="29" y="134"/>
                      <a:pt x="24" y="136"/>
                    </a:cubicBezTo>
                    <a:cubicBezTo>
                      <a:pt x="20" y="138"/>
                      <a:pt x="16" y="140"/>
                      <a:pt x="13" y="143"/>
                    </a:cubicBezTo>
                    <a:cubicBezTo>
                      <a:pt x="13" y="141"/>
                      <a:pt x="13" y="140"/>
                      <a:pt x="13" y="139"/>
                    </a:cubicBezTo>
                    <a:cubicBezTo>
                      <a:pt x="13" y="139"/>
                      <a:pt x="13" y="139"/>
                      <a:pt x="13" y="139"/>
                    </a:cubicBezTo>
                    <a:moveTo>
                      <a:pt x="141" y="149"/>
                    </a:moveTo>
                    <a:cubicBezTo>
                      <a:pt x="141" y="148"/>
                      <a:pt x="141" y="147"/>
                      <a:pt x="142" y="145"/>
                    </a:cubicBezTo>
                    <a:cubicBezTo>
                      <a:pt x="154" y="140"/>
                      <a:pt x="167" y="137"/>
                      <a:pt x="180" y="133"/>
                    </a:cubicBezTo>
                    <a:cubicBezTo>
                      <a:pt x="186" y="132"/>
                      <a:pt x="192" y="130"/>
                      <a:pt x="198" y="128"/>
                    </a:cubicBezTo>
                    <a:cubicBezTo>
                      <a:pt x="200" y="128"/>
                      <a:pt x="201" y="127"/>
                      <a:pt x="202" y="127"/>
                    </a:cubicBezTo>
                    <a:cubicBezTo>
                      <a:pt x="193" y="130"/>
                      <a:pt x="183" y="133"/>
                      <a:pt x="174" y="136"/>
                    </a:cubicBezTo>
                    <a:cubicBezTo>
                      <a:pt x="163" y="140"/>
                      <a:pt x="151" y="144"/>
                      <a:pt x="141" y="149"/>
                    </a:cubicBezTo>
                    <a:moveTo>
                      <a:pt x="40" y="127"/>
                    </a:moveTo>
                    <a:cubicBezTo>
                      <a:pt x="40" y="127"/>
                      <a:pt x="40" y="127"/>
                      <a:pt x="40" y="127"/>
                    </a:cubicBezTo>
                    <a:cubicBezTo>
                      <a:pt x="40" y="127"/>
                      <a:pt x="40" y="127"/>
                      <a:pt x="40" y="127"/>
                    </a:cubicBezTo>
                    <a:moveTo>
                      <a:pt x="141" y="156"/>
                    </a:moveTo>
                    <a:cubicBezTo>
                      <a:pt x="141" y="156"/>
                      <a:pt x="141" y="156"/>
                      <a:pt x="141" y="156"/>
                    </a:cubicBezTo>
                    <a:cubicBezTo>
                      <a:pt x="142" y="155"/>
                      <a:pt x="144" y="154"/>
                      <a:pt x="145" y="154"/>
                    </a:cubicBezTo>
                    <a:cubicBezTo>
                      <a:pt x="149" y="152"/>
                      <a:pt x="153" y="151"/>
                      <a:pt x="157" y="149"/>
                    </a:cubicBezTo>
                    <a:cubicBezTo>
                      <a:pt x="164" y="147"/>
                      <a:pt x="171" y="144"/>
                      <a:pt x="179" y="141"/>
                    </a:cubicBezTo>
                    <a:cubicBezTo>
                      <a:pt x="185" y="139"/>
                      <a:pt x="192" y="137"/>
                      <a:pt x="199" y="135"/>
                    </a:cubicBezTo>
                    <a:cubicBezTo>
                      <a:pt x="206" y="133"/>
                      <a:pt x="212" y="129"/>
                      <a:pt x="219" y="127"/>
                    </a:cubicBezTo>
                    <a:cubicBezTo>
                      <a:pt x="219" y="127"/>
                      <a:pt x="219" y="127"/>
                      <a:pt x="219" y="127"/>
                    </a:cubicBezTo>
                    <a:cubicBezTo>
                      <a:pt x="219" y="128"/>
                      <a:pt x="219" y="130"/>
                      <a:pt x="219" y="132"/>
                    </a:cubicBezTo>
                    <a:cubicBezTo>
                      <a:pt x="218" y="132"/>
                      <a:pt x="218" y="132"/>
                      <a:pt x="217" y="132"/>
                    </a:cubicBezTo>
                    <a:cubicBezTo>
                      <a:pt x="217" y="132"/>
                      <a:pt x="217" y="133"/>
                      <a:pt x="217" y="133"/>
                    </a:cubicBezTo>
                    <a:cubicBezTo>
                      <a:pt x="216" y="133"/>
                      <a:pt x="214" y="134"/>
                      <a:pt x="214" y="134"/>
                    </a:cubicBezTo>
                    <a:cubicBezTo>
                      <a:pt x="211" y="135"/>
                      <a:pt x="208" y="135"/>
                      <a:pt x="206" y="136"/>
                    </a:cubicBezTo>
                    <a:cubicBezTo>
                      <a:pt x="198" y="138"/>
                      <a:pt x="191" y="140"/>
                      <a:pt x="183" y="142"/>
                    </a:cubicBezTo>
                    <a:cubicBezTo>
                      <a:pt x="171" y="146"/>
                      <a:pt x="156" y="149"/>
                      <a:pt x="144" y="154"/>
                    </a:cubicBezTo>
                    <a:cubicBezTo>
                      <a:pt x="142" y="155"/>
                      <a:pt x="142" y="156"/>
                      <a:pt x="141" y="156"/>
                    </a:cubicBezTo>
                    <a:moveTo>
                      <a:pt x="266" y="129"/>
                    </a:moveTo>
                    <a:cubicBezTo>
                      <a:pt x="265" y="128"/>
                      <a:pt x="265" y="127"/>
                      <a:pt x="264" y="127"/>
                    </a:cubicBezTo>
                    <a:cubicBezTo>
                      <a:pt x="265" y="126"/>
                      <a:pt x="267" y="126"/>
                      <a:pt x="268" y="126"/>
                    </a:cubicBezTo>
                    <a:cubicBezTo>
                      <a:pt x="268" y="126"/>
                      <a:pt x="269" y="126"/>
                      <a:pt x="269" y="126"/>
                    </a:cubicBezTo>
                    <a:cubicBezTo>
                      <a:pt x="268" y="127"/>
                      <a:pt x="267" y="128"/>
                      <a:pt x="266" y="129"/>
                    </a:cubicBezTo>
                    <a:moveTo>
                      <a:pt x="229" y="128"/>
                    </a:moveTo>
                    <a:cubicBezTo>
                      <a:pt x="233" y="128"/>
                      <a:pt x="238" y="126"/>
                      <a:pt x="242" y="126"/>
                    </a:cubicBezTo>
                    <a:cubicBezTo>
                      <a:pt x="243" y="125"/>
                      <a:pt x="244" y="125"/>
                      <a:pt x="245" y="125"/>
                    </a:cubicBezTo>
                    <a:cubicBezTo>
                      <a:pt x="246" y="125"/>
                      <a:pt x="244" y="126"/>
                      <a:pt x="242" y="127"/>
                    </a:cubicBezTo>
                    <a:cubicBezTo>
                      <a:pt x="240" y="128"/>
                      <a:pt x="238" y="129"/>
                      <a:pt x="236" y="129"/>
                    </a:cubicBezTo>
                    <a:cubicBezTo>
                      <a:pt x="233" y="130"/>
                      <a:pt x="230" y="131"/>
                      <a:pt x="228" y="131"/>
                    </a:cubicBezTo>
                    <a:cubicBezTo>
                      <a:pt x="227" y="130"/>
                      <a:pt x="227" y="129"/>
                      <a:pt x="227" y="127"/>
                    </a:cubicBezTo>
                    <a:cubicBezTo>
                      <a:pt x="228" y="128"/>
                      <a:pt x="228" y="128"/>
                      <a:pt x="229" y="128"/>
                    </a:cubicBezTo>
                    <a:moveTo>
                      <a:pt x="228" y="132"/>
                    </a:moveTo>
                    <a:cubicBezTo>
                      <a:pt x="228" y="132"/>
                      <a:pt x="228" y="132"/>
                      <a:pt x="228" y="132"/>
                    </a:cubicBezTo>
                    <a:cubicBezTo>
                      <a:pt x="229" y="132"/>
                      <a:pt x="231" y="131"/>
                      <a:pt x="231" y="131"/>
                    </a:cubicBezTo>
                    <a:cubicBezTo>
                      <a:pt x="236" y="130"/>
                      <a:pt x="242" y="129"/>
                      <a:pt x="247" y="125"/>
                    </a:cubicBezTo>
                    <a:cubicBezTo>
                      <a:pt x="247" y="125"/>
                      <a:pt x="247" y="125"/>
                      <a:pt x="247" y="125"/>
                    </a:cubicBezTo>
                    <a:cubicBezTo>
                      <a:pt x="247" y="126"/>
                      <a:pt x="247" y="126"/>
                      <a:pt x="247" y="126"/>
                    </a:cubicBezTo>
                    <a:cubicBezTo>
                      <a:pt x="248" y="128"/>
                      <a:pt x="248" y="129"/>
                      <a:pt x="247" y="130"/>
                    </a:cubicBezTo>
                    <a:cubicBezTo>
                      <a:pt x="247" y="130"/>
                      <a:pt x="247" y="130"/>
                      <a:pt x="247" y="130"/>
                    </a:cubicBezTo>
                    <a:cubicBezTo>
                      <a:pt x="243" y="130"/>
                      <a:pt x="239" y="131"/>
                      <a:pt x="235" y="131"/>
                    </a:cubicBezTo>
                    <a:cubicBezTo>
                      <a:pt x="233" y="132"/>
                      <a:pt x="231" y="132"/>
                      <a:pt x="229" y="132"/>
                    </a:cubicBezTo>
                    <a:cubicBezTo>
                      <a:pt x="228" y="132"/>
                      <a:pt x="228" y="132"/>
                      <a:pt x="228" y="132"/>
                    </a:cubicBezTo>
                    <a:moveTo>
                      <a:pt x="214" y="124"/>
                    </a:moveTo>
                    <a:cubicBezTo>
                      <a:pt x="215" y="124"/>
                      <a:pt x="216" y="124"/>
                      <a:pt x="216" y="123"/>
                    </a:cubicBezTo>
                    <a:cubicBezTo>
                      <a:pt x="217" y="123"/>
                      <a:pt x="217" y="123"/>
                      <a:pt x="218" y="123"/>
                    </a:cubicBezTo>
                    <a:cubicBezTo>
                      <a:pt x="218" y="123"/>
                      <a:pt x="218" y="123"/>
                      <a:pt x="218" y="123"/>
                    </a:cubicBezTo>
                    <a:cubicBezTo>
                      <a:pt x="219" y="124"/>
                      <a:pt x="219" y="125"/>
                      <a:pt x="219" y="126"/>
                    </a:cubicBezTo>
                    <a:cubicBezTo>
                      <a:pt x="218" y="126"/>
                      <a:pt x="218" y="126"/>
                      <a:pt x="218" y="126"/>
                    </a:cubicBezTo>
                    <a:cubicBezTo>
                      <a:pt x="213" y="128"/>
                      <a:pt x="207" y="130"/>
                      <a:pt x="201" y="132"/>
                    </a:cubicBezTo>
                    <a:cubicBezTo>
                      <a:pt x="195" y="135"/>
                      <a:pt x="188" y="136"/>
                      <a:pt x="181" y="138"/>
                    </a:cubicBezTo>
                    <a:cubicBezTo>
                      <a:pt x="168" y="141"/>
                      <a:pt x="156" y="146"/>
                      <a:pt x="143" y="149"/>
                    </a:cubicBezTo>
                    <a:cubicBezTo>
                      <a:pt x="142" y="150"/>
                      <a:pt x="142" y="150"/>
                      <a:pt x="141" y="150"/>
                    </a:cubicBezTo>
                    <a:cubicBezTo>
                      <a:pt x="141" y="150"/>
                      <a:pt x="144" y="148"/>
                      <a:pt x="145" y="148"/>
                    </a:cubicBezTo>
                    <a:cubicBezTo>
                      <a:pt x="149" y="146"/>
                      <a:pt x="153" y="144"/>
                      <a:pt x="157" y="143"/>
                    </a:cubicBezTo>
                    <a:cubicBezTo>
                      <a:pt x="164" y="140"/>
                      <a:pt x="170" y="138"/>
                      <a:pt x="177" y="136"/>
                    </a:cubicBezTo>
                    <a:cubicBezTo>
                      <a:pt x="189" y="132"/>
                      <a:pt x="202" y="128"/>
                      <a:pt x="214" y="124"/>
                    </a:cubicBezTo>
                    <a:cubicBezTo>
                      <a:pt x="214" y="124"/>
                      <a:pt x="214" y="124"/>
                      <a:pt x="214" y="124"/>
                    </a:cubicBezTo>
                    <a:moveTo>
                      <a:pt x="263" y="126"/>
                    </a:moveTo>
                    <a:cubicBezTo>
                      <a:pt x="262" y="125"/>
                      <a:pt x="261" y="124"/>
                      <a:pt x="261" y="124"/>
                    </a:cubicBezTo>
                    <a:cubicBezTo>
                      <a:pt x="263" y="123"/>
                      <a:pt x="264" y="123"/>
                      <a:pt x="266" y="123"/>
                    </a:cubicBezTo>
                    <a:cubicBezTo>
                      <a:pt x="268" y="123"/>
                      <a:pt x="268" y="124"/>
                      <a:pt x="266" y="124"/>
                    </a:cubicBezTo>
                    <a:cubicBezTo>
                      <a:pt x="265" y="125"/>
                      <a:pt x="264" y="125"/>
                      <a:pt x="263" y="126"/>
                    </a:cubicBezTo>
                    <a:moveTo>
                      <a:pt x="228" y="127"/>
                    </a:moveTo>
                    <a:cubicBezTo>
                      <a:pt x="227" y="127"/>
                      <a:pt x="227" y="127"/>
                      <a:pt x="227" y="127"/>
                    </a:cubicBezTo>
                    <a:cubicBezTo>
                      <a:pt x="227" y="126"/>
                      <a:pt x="227" y="126"/>
                      <a:pt x="227" y="126"/>
                    </a:cubicBezTo>
                    <a:cubicBezTo>
                      <a:pt x="228" y="125"/>
                      <a:pt x="229" y="124"/>
                      <a:pt x="230" y="124"/>
                    </a:cubicBezTo>
                    <a:cubicBezTo>
                      <a:pt x="235" y="123"/>
                      <a:pt x="241" y="124"/>
                      <a:pt x="245" y="121"/>
                    </a:cubicBezTo>
                    <a:cubicBezTo>
                      <a:pt x="245" y="122"/>
                      <a:pt x="246" y="123"/>
                      <a:pt x="247" y="124"/>
                    </a:cubicBezTo>
                    <a:cubicBezTo>
                      <a:pt x="246" y="124"/>
                      <a:pt x="246" y="124"/>
                      <a:pt x="246" y="124"/>
                    </a:cubicBezTo>
                    <a:cubicBezTo>
                      <a:pt x="246" y="124"/>
                      <a:pt x="246" y="124"/>
                      <a:pt x="246" y="124"/>
                    </a:cubicBezTo>
                    <a:cubicBezTo>
                      <a:pt x="243" y="124"/>
                      <a:pt x="239" y="125"/>
                      <a:pt x="236" y="126"/>
                    </a:cubicBezTo>
                    <a:cubicBezTo>
                      <a:pt x="234" y="126"/>
                      <a:pt x="231" y="127"/>
                      <a:pt x="229" y="127"/>
                    </a:cubicBezTo>
                    <a:cubicBezTo>
                      <a:pt x="229" y="127"/>
                      <a:pt x="228" y="127"/>
                      <a:pt x="228" y="127"/>
                    </a:cubicBezTo>
                    <a:moveTo>
                      <a:pt x="228" y="123"/>
                    </a:moveTo>
                    <a:cubicBezTo>
                      <a:pt x="230" y="123"/>
                      <a:pt x="232" y="122"/>
                      <a:pt x="233" y="122"/>
                    </a:cubicBezTo>
                    <a:cubicBezTo>
                      <a:pt x="235" y="122"/>
                      <a:pt x="237" y="121"/>
                      <a:pt x="239" y="121"/>
                    </a:cubicBezTo>
                    <a:cubicBezTo>
                      <a:pt x="240" y="121"/>
                      <a:pt x="242" y="120"/>
                      <a:pt x="243" y="120"/>
                    </a:cubicBezTo>
                    <a:cubicBezTo>
                      <a:pt x="244" y="120"/>
                      <a:pt x="244" y="121"/>
                      <a:pt x="241" y="122"/>
                    </a:cubicBezTo>
                    <a:cubicBezTo>
                      <a:pt x="237" y="123"/>
                      <a:pt x="231" y="122"/>
                      <a:pt x="227" y="124"/>
                    </a:cubicBezTo>
                    <a:cubicBezTo>
                      <a:pt x="227" y="124"/>
                      <a:pt x="227" y="123"/>
                      <a:pt x="227" y="123"/>
                    </a:cubicBezTo>
                    <a:cubicBezTo>
                      <a:pt x="227" y="123"/>
                      <a:pt x="228" y="123"/>
                      <a:pt x="228" y="123"/>
                    </a:cubicBezTo>
                    <a:moveTo>
                      <a:pt x="13" y="138"/>
                    </a:moveTo>
                    <a:cubicBezTo>
                      <a:pt x="13" y="136"/>
                      <a:pt x="13" y="134"/>
                      <a:pt x="13" y="132"/>
                    </a:cubicBezTo>
                    <a:cubicBezTo>
                      <a:pt x="19" y="131"/>
                      <a:pt x="25" y="127"/>
                      <a:pt x="31" y="125"/>
                    </a:cubicBezTo>
                    <a:cubicBezTo>
                      <a:pt x="33" y="124"/>
                      <a:pt x="35" y="124"/>
                      <a:pt x="36" y="123"/>
                    </a:cubicBezTo>
                    <a:cubicBezTo>
                      <a:pt x="38" y="122"/>
                      <a:pt x="40" y="121"/>
                      <a:pt x="42" y="121"/>
                    </a:cubicBezTo>
                    <a:cubicBezTo>
                      <a:pt x="42" y="121"/>
                      <a:pt x="42" y="120"/>
                      <a:pt x="43" y="120"/>
                    </a:cubicBezTo>
                    <a:cubicBezTo>
                      <a:pt x="42" y="121"/>
                      <a:pt x="42" y="121"/>
                      <a:pt x="42" y="121"/>
                    </a:cubicBezTo>
                    <a:cubicBezTo>
                      <a:pt x="37" y="124"/>
                      <a:pt x="32" y="125"/>
                      <a:pt x="27" y="128"/>
                    </a:cubicBezTo>
                    <a:cubicBezTo>
                      <a:pt x="22" y="131"/>
                      <a:pt x="17" y="134"/>
                      <a:pt x="13" y="138"/>
                    </a:cubicBezTo>
                    <a:moveTo>
                      <a:pt x="142" y="144"/>
                    </a:moveTo>
                    <a:cubicBezTo>
                      <a:pt x="142" y="143"/>
                      <a:pt x="143" y="142"/>
                      <a:pt x="143" y="142"/>
                    </a:cubicBezTo>
                    <a:cubicBezTo>
                      <a:pt x="148" y="141"/>
                      <a:pt x="152" y="140"/>
                      <a:pt x="157" y="138"/>
                    </a:cubicBezTo>
                    <a:cubicBezTo>
                      <a:pt x="163" y="136"/>
                      <a:pt x="170" y="135"/>
                      <a:pt x="176" y="133"/>
                    </a:cubicBezTo>
                    <a:cubicBezTo>
                      <a:pt x="190" y="129"/>
                      <a:pt x="204" y="125"/>
                      <a:pt x="218" y="120"/>
                    </a:cubicBezTo>
                    <a:cubicBezTo>
                      <a:pt x="218" y="121"/>
                      <a:pt x="218" y="121"/>
                      <a:pt x="218" y="122"/>
                    </a:cubicBezTo>
                    <a:cubicBezTo>
                      <a:pt x="218" y="122"/>
                      <a:pt x="218" y="122"/>
                      <a:pt x="218" y="122"/>
                    </a:cubicBezTo>
                    <a:cubicBezTo>
                      <a:pt x="205" y="126"/>
                      <a:pt x="191" y="129"/>
                      <a:pt x="177" y="133"/>
                    </a:cubicBezTo>
                    <a:cubicBezTo>
                      <a:pt x="165" y="136"/>
                      <a:pt x="153" y="139"/>
                      <a:pt x="142" y="144"/>
                    </a:cubicBezTo>
                    <a:moveTo>
                      <a:pt x="15" y="138"/>
                    </a:moveTo>
                    <a:cubicBezTo>
                      <a:pt x="15" y="138"/>
                      <a:pt x="16" y="137"/>
                      <a:pt x="18" y="135"/>
                    </a:cubicBezTo>
                    <a:cubicBezTo>
                      <a:pt x="27" y="129"/>
                      <a:pt x="37" y="126"/>
                      <a:pt x="45" y="120"/>
                    </a:cubicBezTo>
                    <a:cubicBezTo>
                      <a:pt x="45" y="122"/>
                      <a:pt x="44" y="124"/>
                      <a:pt x="42" y="126"/>
                    </a:cubicBezTo>
                    <a:cubicBezTo>
                      <a:pt x="42" y="126"/>
                      <a:pt x="42" y="126"/>
                      <a:pt x="42" y="126"/>
                    </a:cubicBezTo>
                    <a:cubicBezTo>
                      <a:pt x="37" y="127"/>
                      <a:pt x="33" y="130"/>
                      <a:pt x="29" y="132"/>
                    </a:cubicBezTo>
                    <a:cubicBezTo>
                      <a:pt x="26" y="134"/>
                      <a:pt x="22" y="135"/>
                      <a:pt x="19" y="136"/>
                    </a:cubicBezTo>
                    <a:cubicBezTo>
                      <a:pt x="18" y="137"/>
                      <a:pt x="16" y="138"/>
                      <a:pt x="15" y="138"/>
                    </a:cubicBezTo>
                    <a:moveTo>
                      <a:pt x="260" y="123"/>
                    </a:moveTo>
                    <a:cubicBezTo>
                      <a:pt x="260" y="122"/>
                      <a:pt x="259" y="122"/>
                      <a:pt x="259" y="121"/>
                    </a:cubicBezTo>
                    <a:cubicBezTo>
                      <a:pt x="259" y="121"/>
                      <a:pt x="259" y="121"/>
                      <a:pt x="259" y="121"/>
                    </a:cubicBezTo>
                    <a:cubicBezTo>
                      <a:pt x="261" y="121"/>
                      <a:pt x="263" y="120"/>
                      <a:pt x="266" y="120"/>
                    </a:cubicBezTo>
                    <a:cubicBezTo>
                      <a:pt x="267" y="119"/>
                      <a:pt x="267" y="119"/>
                      <a:pt x="267" y="119"/>
                    </a:cubicBezTo>
                    <a:cubicBezTo>
                      <a:pt x="268" y="119"/>
                      <a:pt x="265" y="120"/>
                      <a:pt x="264" y="120"/>
                    </a:cubicBezTo>
                    <a:cubicBezTo>
                      <a:pt x="263" y="121"/>
                      <a:pt x="262" y="122"/>
                      <a:pt x="260" y="123"/>
                    </a:cubicBezTo>
                    <a:cubicBezTo>
                      <a:pt x="260" y="123"/>
                      <a:pt x="260" y="123"/>
                      <a:pt x="260" y="123"/>
                    </a:cubicBezTo>
                    <a:moveTo>
                      <a:pt x="147" y="130"/>
                    </a:moveTo>
                    <a:cubicBezTo>
                      <a:pt x="147" y="128"/>
                      <a:pt x="147" y="127"/>
                      <a:pt x="147" y="126"/>
                    </a:cubicBezTo>
                    <a:cubicBezTo>
                      <a:pt x="157" y="126"/>
                      <a:pt x="167" y="122"/>
                      <a:pt x="177" y="120"/>
                    </a:cubicBezTo>
                    <a:cubicBezTo>
                      <a:pt x="179" y="119"/>
                      <a:pt x="181" y="118"/>
                      <a:pt x="184" y="118"/>
                    </a:cubicBezTo>
                    <a:cubicBezTo>
                      <a:pt x="181" y="119"/>
                      <a:pt x="179" y="119"/>
                      <a:pt x="177" y="120"/>
                    </a:cubicBezTo>
                    <a:cubicBezTo>
                      <a:pt x="170" y="122"/>
                      <a:pt x="164" y="124"/>
                      <a:pt x="157" y="126"/>
                    </a:cubicBezTo>
                    <a:cubicBezTo>
                      <a:pt x="154" y="128"/>
                      <a:pt x="150" y="128"/>
                      <a:pt x="147" y="130"/>
                    </a:cubicBezTo>
                    <a:moveTo>
                      <a:pt x="147" y="132"/>
                    </a:moveTo>
                    <a:cubicBezTo>
                      <a:pt x="151" y="132"/>
                      <a:pt x="154" y="130"/>
                      <a:pt x="158" y="129"/>
                    </a:cubicBezTo>
                    <a:cubicBezTo>
                      <a:pt x="163" y="127"/>
                      <a:pt x="168" y="126"/>
                      <a:pt x="174" y="124"/>
                    </a:cubicBezTo>
                    <a:cubicBezTo>
                      <a:pt x="183" y="122"/>
                      <a:pt x="192" y="120"/>
                      <a:pt x="202" y="117"/>
                    </a:cubicBezTo>
                    <a:cubicBezTo>
                      <a:pt x="195" y="120"/>
                      <a:pt x="187" y="121"/>
                      <a:pt x="180" y="123"/>
                    </a:cubicBezTo>
                    <a:cubicBezTo>
                      <a:pt x="173" y="125"/>
                      <a:pt x="167" y="128"/>
                      <a:pt x="161" y="130"/>
                    </a:cubicBezTo>
                    <a:cubicBezTo>
                      <a:pt x="156" y="132"/>
                      <a:pt x="151" y="133"/>
                      <a:pt x="146" y="134"/>
                    </a:cubicBezTo>
                    <a:cubicBezTo>
                      <a:pt x="146" y="134"/>
                      <a:pt x="146" y="133"/>
                      <a:pt x="146" y="132"/>
                    </a:cubicBezTo>
                    <a:cubicBezTo>
                      <a:pt x="147" y="132"/>
                      <a:pt x="147" y="132"/>
                      <a:pt x="147" y="132"/>
                    </a:cubicBezTo>
                    <a:moveTo>
                      <a:pt x="144" y="140"/>
                    </a:moveTo>
                    <a:cubicBezTo>
                      <a:pt x="144" y="140"/>
                      <a:pt x="143" y="140"/>
                      <a:pt x="143" y="140"/>
                    </a:cubicBezTo>
                    <a:cubicBezTo>
                      <a:pt x="143" y="140"/>
                      <a:pt x="143" y="140"/>
                      <a:pt x="143" y="140"/>
                    </a:cubicBezTo>
                    <a:cubicBezTo>
                      <a:pt x="144" y="140"/>
                      <a:pt x="145" y="140"/>
                      <a:pt x="148" y="139"/>
                    </a:cubicBezTo>
                    <a:cubicBezTo>
                      <a:pt x="156" y="136"/>
                      <a:pt x="164" y="134"/>
                      <a:pt x="172" y="131"/>
                    </a:cubicBezTo>
                    <a:cubicBezTo>
                      <a:pt x="177" y="129"/>
                      <a:pt x="181" y="127"/>
                      <a:pt x="186" y="126"/>
                    </a:cubicBezTo>
                    <a:cubicBezTo>
                      <a:pt x="196" y="123"/>
                      <a:pt x="206" y="120"/>
                      <a:pt x="216" y="117"/>
                    </a:cubicBezTo>
                    <a:cubicBezTo>
                      <a:pt x="216" y="117"/>
                      <a:pt x="217" y="118"/>
                      <a:pt x="217" y="119"/>
                    </a:cubicBezTo>
                    <a:cubicBezTo>
                      <a:pt x="199" y="126"/>
                      <a:pt x="181" y="131"/>
                      <a:pt x="162" y="136"/>
                    </a:cubicBezTo>
                    <a:cubicBezTo>
                      <a:pt x="158" y="137"/>
                      <a:pt x="155" y="138"/>
                      <a:pt x="151" y="139"/>
                    </a:cubicBezTo>
                    <a:cubicBezTo>
                      <a:pt x="148" y="140"/>
                      <a:pt x="145" y="140"/>
                      <a:pt x="144" y="140"/>
                    </a:cubicBezTo>
                    <a:moveTo>
                      <a:pt x="227" y="122"/>
                    </a:moveTo>
                    <a:cubicBezTo>
                      <a:pt x="227" y="122"/>
                      <a:pt x="227" y="122"/>
                      <a:pt x="229" y="121"/>
                    </a:cubicBezTo>
                    <a:cubicBezTo>
                      <a:pt x="231" y="121"/>
                      <a:pt x="233" y="120"/>
                      <a:pt x="235" y="120"/>
                    </a:cubicBezTo>
                    <a:cubicBezTo>
                      <a:pt x="237" y="119"/>
                      <a:pt x="239" y="118"/>
                      <a:pt x="242" y="116"/>
                    </a:cubicBezTo>
                    <a:cubicBezTo>
                      <a:pt x="242" y="117"/>
                      <a:pt x="242" y="117"/>
                      <a:pt x="242" y="117"/>
                    </a:cubicBezTo>
                    <a:cubicBezTo>
                      <a:pt x="243" y="118"/>
                      <a:pt x="243" y="118"/>
                      <a:pt x="244" y="119"/>
                    </a:cubicBezTo>
                    <a:cubicBezTo>
                      <a:pt x="238" y="120"/>
                      <a:pt x="233" y="121"/>
                      <a:pt x="228" y="122"/>
                    </a:cubicBezTo>
                    <a:cubicBezTo>
                      <a:pt x="228" y="122"/>
                      <a:pt x="227" y="122"/>
                      <a:pt x="227" y="122"/>
                    </a:cubicBezTo>
                    <a:moveTo>
                      <a:pt x="207" y="119"/>
                    </a:moveTo>
                    <a:cubicBezTo>
                      <a:pt x="208" y="118"/>
                      <a:pt x="209" y="118"/>
                      <a:pt x="210" y="118"/>
                    </a:cubicBezTo>
                    <a:cubicBezTo>
                      <a:pt x="211" y="117"/>
                      <a:pt x="212" y="117"/>
                      <a:pt x="214" y="116"/>
                    </a:cubicBezTo>
                    <a:cubicBezTo>
                      <a:pt x="212" y="117"/>
                      <a:pt x="209" y="118"/>
                      <a:pt x="207" y="119"/>
                    </a:cubicBezTo>
                    <a:moveTo>
                      <a:pt x="227" y="121"/>
                    </a:moveTo>
                    <a:cubicBezTo>
                      <a:pt x="227" y="120"/>
                      <a:pt x="227" y="120"/>
                      <a:pt x="227" y="120"/>
                    </a:cubicBezTo>
                    <a:cubicBezTo>
                      <a:pt x="227" y="119"/>
                      <a:pt x="227" y="119"/>
                      <a:pt x="227" y="119"/>
                    </a:cubicBezTo>
                    <a:cubicBezTo>
                      <a:pt x="228" y="119"/>
                      <a:pt x="230" y="118"/>
                      <a:pt x="232" y="118"/>
                    </a:cubicBezTo>
                    <a:cubicBezTo>
                      <a:pt x="234" y="117"/>
                      <a:pt x="238" y="117"/>
                      <a:pt x="240" y="116"/>
                    </a:cubicBezTo>
                    <a:cubicBezTo>
                      <a:pt x="236" y="119"/>
                      <a:pt x="231" y="120"/>
                      <a:pt x="227" y="121"/>
                    </a:cubicBezTo>
                    <a:moveTo>
                      <a:pt x="15" y="131"/>
                    </a:moveTo>
                    <a:cubicBezTo>
                      <a:pt x="17" y="130"/>
                      <a:pt x="19" y="128"/>
                      <a:pt x="21" y="127"/>
                    </a:cubicBezTo>
                    <a:cubicBezTo>
                      <a:pt x="24" y="125"/>
                      <a:pt x="26" y="124"/>
                      <a:pt x="29" y="123"/>
                    </a:cubicBezTo>
                    <a:cubicBezTo>
                      <a:pt x="33" y="121"/>
                      <a:pt x="38" y="118"/>
                      <a:pt x="43" y="115"/>
                    </a:cubicBezTo>
                    <a:cubicBezTo>
                      <a:pt x="43" y="116"/>
                      <a:pt x="44" y="117"/>
                      <a:pt x="44" y="117"/>
                    </a:cubicBezTo>
                    <a:cubicBezTo>
                      <a:pt x="45" y="118"/>
                      <a:pt x="45" y="118"/>
                      <a:pt x="45" y="119"/>
                    </a:cubicBezTo>
                    <a:cubicBezTo>
                      <a:pt x="35" y="122"/>
                      <a:pt x="25" y="128"/>
                      <a:pt x="15" y="131"/>
                    </a:cubicBezTo>
                    <a:moveTo>
                      <a:pt x="13" y="131"/>
                    </a:moveTo>
                    <a:cubicBezTo>
                      <a:pt x="13" y="129"/>
                      <a:pt x="14" y="128"/>
                      <a:pt x="14" y="126"/>
                    </a:cubicBezTo>
                    <a:cubicBezTo>
                      <a:pt x="14" y="126"/>
                      <a:pt x="14" y="126"/>
                      <a:pt x="14" y="126"/>
                    </a:cubicBezTo>
                    <a:cubicBezTo>
                      <a:pt x="19" y="124"/>
                      <a:pt x="24" y="122"/>
                      <a:pt x="29" y="120"/>
                    </a:cubicBezTo>
                    <a:cubicBezTo>
                      <a:pt x="31" y="119"/>
                      <a:pt x="34" y="118"/>
                      <a:pt x="36" y="117"/>
                    </a:cubicBezTo>
                    <a:cubicBezTo>
                      <a:pt x="37" y="117"/>
                      <a:pt x="41" y="115"/>
                      <a:pt x="41" y="115"/>
                    </a:cubicBezTo>
                    <a:cubicBezTo>
                      <a:pt x="41" y="115"/>
                      <a:pt x="41" y="115"/>
                      <a:pt x="39" y="116"/>
                    </a:cubicBezTo>
                    <a:cubicBezTo>
                      <a:pt x="31" y="121"/>
                      <a:pt x="21" y="125"/>
                      <a:pt x="13" y="131"/>
                    </a:cubicBezTo>
                    <a:moveTo>
                      <a:pt x="256" y="117"/>
                    </a:moveTo>
                    <a:cubicBezTo>
                      <a:pt x="260" y="117"/>
                      <a:pt x="263" y="115"/>
                      <a:pt x="267" y="114"/>
                    </a:cubicBezTo>
                    <a:cubicBezTo>
                      <a:pt x="267" y="114"/>
                      <a:pt x="268" y="114"/>
                      <a:pt x="268" y="114"/>
                    </a:cubicBezTo>
                    <a:cubicBezTo>
                      <a:pt x="269" y="114"/>
                      <a:pt x="265" y="116"/>
                      <a:pt x="264" y="117"/>
                    </a:cubicBezTo>
                    <a:cubicBezTo>
                      <a:pt x="262" y="118"/>
                      <a:pt x="260" y="119"/>
                      <a:pt x="258" y="120"/>
                    </a:cubicBezTo>
                    <a:cubicBezTo>
                      <a:pt x="257" y="119"/>
                      <a:pt x="257" y="118"/>
                      <a:pt x="256" y="117"/>
                    </a:cubicBezTo>
                    <a:cubicBezTo>
                      <a:pt x="256" y="117"/>
                      <a:pt x="256" y="117"/>
                      <a:pt x="256" y="117"/>
                    </a:cubicBezTo>
                    <a:moveTo>
                      <a:pt x="227" y="118"/>
                    </a:moveTo>
                    <a:cubicBezTo>
                      <a:pt x="227" y="118"/>
                      <a:pt x="230" y="117"/>
                      <a:pt x="231" y="116"/>
                    </a:cubicBezTo>
                    <a:cubicBezTo>
                      <a:pt x="234" y="115"/>
                      <a:pt x="236" y="114"/>
                      <a:pt x="239" y="113"/>
                    </a:cubicBezTo>
                    <a:cubicBezTo>
                      <a:pt x="240" y="114"/>
                      <a:pt x="240" y="115"/>
                      <a:pt x="241" y="115"/>
                    </a:cubicBezTo>
                    <a:cubicBezTo>
                      <a:pt x="237" y="116"/>
                      <a:pt x="233" y="117"/>
                      <a:pt x="229" y="118"/>
                    </a:cubicBezTo>
                    <a:cubicBezTo>
                      <a:pt x="228" y="118"/>
                      <a:pt x="228" y="118"/>
                      <a:pt x="227" y="118"/>
                    </a:cubicBezTo>
                    <a:moveTo>
                      <a:pt x="259" y="120"/>
                    </a:moveTo>
                    <a:cubicBezTo>
                      <a:pt x="259" y="120"/>
                      <a:pt x="259" y="120"/>
                      <a:pt x="261" y="119"/>
                    </a:cubicBezTo>
                    <a:cubicBezTo>
                      <a:pt x="264" y="118"/>
                      <a:pt x="267" y="116"/>
                      <a:pt x="270" y="113"/>
                    </a:cubicBezTo>
                    <a:cubicBezTo>
                      <a:pt x="270" y="113"/>
                      <a:pt x="270" y="113"/>
                      <a:pt x="270" y="113"/>
                    </a:cubicBezTo>
                    <a:cubicBezTo>
                      <a:pt x="271" y="119"/>
                      <a:pt x="272" y="125"/>
                      <a:pt x="272" y="132"/>
                    </a:cubicBezTo>
                    <a:cubicBezTo>
                      <a:pt x="272" y="132"/>
                      <a:pt x="272" y="132"/>
                      <a:pt x="271" y="132"/>
                    </a:cubicBezTo>
                    <a:cubicBezTo>
                      <a:pt x="270" y="132"/>
                      <a:pt x="271" y="131"/>
                      <a:pt x="272" y="129"/>
                    </a:cubicBezTo>
                    <a:cubicBezTo>
                      <a:pt x="272" y="128"/>
                      <a:pt x="271" y="128"/>
                      <a:pt x="271" y="128"/>
                    </a:cubicBezTo>
                    <a:cubicBezTo>
                      <a:pt x="271" y="128"/>
                      <a:pt x="271" y="128"/>
                      <a:pt x="271" y="128"/>
                    </a:cubicBezTo>
                    <a:cubicBezTo>
                      <a:pt x="271" y="128"/>
                      <a:pt x="269" y="129"/>
                      <a:pt x="268" y="129"/>
                    </a:cubicBezTo>
                    <a:cubicBezTo>
                      <a:pt x="268" y="129"/>
                      <a:pt x="268" y="129"/>
                      <a:pt x="268" y="128"/>
                    </a:cubicBezTo>
                    <a:cubicBezTo>
                      <a:pt x="270" y="127"/>
                      <a:pt x="270" y="126"/>
                      <a:pt x="271" y="125"/>
                    </a:cubicBezTo>
                    <a:cubicBezTo>
                      <a:pt x="270" y="124"/>
                      <a:pt x="270" y="124"/>
                      <a:pt x="270" y="124"/>
                    </a:cubicBezTo>
                    <a:cubicBezTo>
                      <a:pt x="268" y="125"/>
                      <a:pt x="269" y="124"/>
                      <a:pt x="266" y="125"/>
                    </a:cubicBezTo>
                    <a:cubicBezTo>
                      <a:pt x="266" y="125"/>
                      <a:pt x="266" y="125"/>
                      <a:pt x="266" y="125"/>
                    </a:cubicBezTo>
                    <a:cubicBezTo>
                      <a:pt x="268" y="124"/>
                      <a:pt x="269" y="124"/>
                      <a:pt x="270" y="122"/>
                    </a:cubicBezTo>
                    <a:cubicBezTo>
                      <a:pt x="269" y="121"/>
                      <a:pt x="269" y="121"/>
                      <a:pt x="269" y="121"/>
                    </a:cubicBezTo>
                    <a:cubicBezTo>
                      <a:pt x="269" y="121"/>
                      <a:pt x="269" y="121"/>
                      <a:pt x="269" y="121"/>
                    </a:cubicBezTo>
                    <a:cubicBezTo>
                      <a:pt x="266" y="121"/>
                      <a:pt x="263" y="122"/>
                      <a:pt x="262" y="123"/>
                    </a:cubicBezTo>
                    <a:cubicBezTo>
                      <a:pt x="264" y="121"/>
                      <a:pt x="267" y="121"/>
                      <a:pt x="269" y="119"/>
                    </a:cubicBezTo>
                    <a:cubicBezTo>
                      <a:pt x="269" y="119"/>
                      <a:pt x="269" y="118"/>
                      <a:pt x="269" y="118"/>
                    </a:cubicBezTo>
                    <a:cubicBezTo>
                      <a:pt x="269" y="118"/>
                      <a:pt x="269" y="118"/>
                      <a:pt x="269" y="118"/>
                    </a:cubicBezTo>
                    <a:cubicBezTo>
                      <a:pt x="267" y="118"/>
                      <a:pt x="265" y="119"/>
                      <a:pt x="264" y="119"/>
                    </a:cubicBezTo>
                    <a:cubicBezTo>
                      <a:pt x="263" y="120"/>
                      <a:pt x="260" y="120"/>
                      <a:pt x="259" y="120"/>
                    </a:cubicBezTo>
                    <a:moveTo>
                      <a:pt x="227" y="114"/>
                    </a:moveTo>
                    <a:cubicBezTo>
                      <a:pt x="231" y="114"/>
                      <a:pt x="235" y="114"/>
                      <a:pt x="238" y="113"/>
                    </a:cubicBezTo>
                    <a:cubicBezTo>
                      <a:pt x="234" y="114"/>
                      <a:pt x="230" y="116"/>
                      <a:pt x="227" y="118"/>
                    </a:cubicBezTo>
                    <a:cubicBezTo>
                      <a:pt x="227" y="117"/>
                      <a:pt x="227" y="115"/>
                      <a:pt x="227" y="114"/>
                    </a:cubicBezTo>
                    <a:cubicBezTo>
                      <a:pt x="227" y="114"/>
                      <a:pt x="227" y="114"/>
                      <a:pt x="227" y="114"/>
                    </a:cubicBezTo>
                    <a:moveTo>
                      <a:pt x="145" y="136"/>
                    </a:moveTo>
                    <a:cubicBezTo>
                      <a:pt x="145" y="135"/>
                      <a:pt x="145" y="135"/>
                      <a:pt x="145" y="135"/>
                    </a:cubicBezTo>
                    <a:cubicBezTo>
                      <a:pt x="147" y="135"/>
                      <a:pt x="149" y="134"/>
                      <a:pt x="151" y="134"/>
                    </a:cubicBezTo>
                    <a:cubicBezTo>
                      <a:pt x="155" y="133"/>
                      <a:pt x="159" y="131"/>
                      <a:pt x="163" y="130"/>
                    </a:cubicBezTo>
                    <a:cubicBezTo>
                      <a:pt x="172" y="127"/>
                      <a:pt x="182" y="124"/>
                      <a:pt x="191" y="121"/>
                    </a:cubicBezTo>
                    <a:cubicBezTo>
                      <a:pt x="195" y="120"/>
                      <a:pt x="198" y="120"/>
                      <a:pt x="202" y="118"/>
                    </a:cubicBezTo>
                    <a:cubicBezTo>
                      <a:pt x="203" y="117"/>
                      <a:pt x="204" y="116"/>
                      <a:pt x="206" y="115"/>
                    </a:cubicBezTo>
                    <a:cubicBezTo>
                      <a:pt x="209" y="114"/>
                      <a:pt x="212" y="114"/>
                      <a:pt x="214" y="113"/>
                    </a:cubicBezTo>
                    <a:cubicBezTo>
                      <a:pt x="215" y="114"/>
                      <a:pt x="215" y="115"/>
                      <a:pt x="216" y="116"/>
                    </a:cubicBezTo>
                    <a:cubicBezTo>
                      <a:pt x="210" y="116"/>
                      <a:pt x="206" y="118"/>
                      <a:pt x="201" y="120"/>
                    </a:cubicBezTo>
                    <a:cubicBezTo>
                      <a:pt x="195" y="123"/>
                      <a:pt x="188" y="124"/>
                      <a:pt x="182" y="126"/>
                    </a:cubicBezTo>
                    <a:cubicBezTo>
                      <a:pt x="181" y="126"/>
                      <a:pt x="180" y="126"/>
                      <a:pt x="180" y="126"/>
                    </a:cubicBezTo>
                    <a:cubicBezTo>
                      <a:pt x="171" y="129"/>
                      <a:pt x="162" y="132"/>
                      <a:pt x="153" y="134"/>
                    </a:cubicBezTo>
                    <a:cubicBezTo>
                      <a:pt x="150" y="135"/>
                      <a:pt x="148" y="135"/>
                      <a:pt x="145" y="136"/>
                    </a:cubicBezTo>
                    <a:moveTo>
                      <a:pt x="14" y="125"/>
                    </a:moveTo>
                    <a:cubicBezTo>
                      <a:pt x="14" y="124"/>
                      <a:pt x="14" y="122"/>
                      <a:pt x="14" y="121"/>
                    </a:cubicBezTo>
                    <a:cubicBezTo>
                      <a:pt x="18" y="120"/>
                      <a:pt x="22" y="118"/>
                      <a:pt x="25" y="116"/>
                    </a:cubicBezTo>
                    <a:cubicBezTo>
                      <a:pt x="28" y="115"/>
                      <a:pt x="31" y="114"/>
                      <a:pt x="35" y="113"/>
                    </a:cubicBezTo>
                    <a:cubicBezTo>
                      <a:pt x="36" y="112"/>
                      <a:pt x="38" y="112"/>
                      <a:pt x="39" y="111"/>
                    </a:cubicBezTo>
                    <a:cubicBezTo>
                      <a:pt x="38" y="112"/>
                      <a:pt x="37" y="112"/>
                      <a:pt x="36" y="113"/>
                    </a:cubicBezTo>
                    <a:cubicBezTo>
                      <a:pt x="32" y="115"/>
                      <a:pt x="28" y="117"/>
                      <a:pt x="24" y="119"/>
                    </a:cubicBezTo>
                    <a:cubicBezTo>
                      <a:pt x="21" y="122"/>
                      <a:pt x="17" y="123"/>
                      <a:pt x="14" y="125"/>
                    </a:cubicBezTo>
                    <a:moveTo>
                      <a:pt x="230" y="110"/>
                    </a:moveTo>
                    <a:cubicBezTo>
                      <a:pt x="230" y="110"/>
                      <a:pt x="230" y="110"/>
                      <a:pt x="231" y="110"/>
                    </a:cubicBezTo>
                    <a:cubicBezTo>
                      <a:pt x="232" y="110"/>
                      <a:pt x="233" y="110"/>
                      <a:pt x="233" y="110"/>
                    </a:cubicBezTo>
                    <a:cubicBezTo>
                      <a:pt x="234" y="110"/>
                      <a:pt x="234" y="110"/>
                      <a:pt x="233" y="110"/>
                    </a:cubicBezTo>
                    <a:cubicBezTo>
                      <a:pt x="231" y="111"/>
                      <a:pt x="229" y="111"/>
                      <a:pt x="226" y="112"/>
                    </a:cubicBezTo>
                    <a:cubicBezTo>
                      <a:pt x="226" y="112"/>
                      <a:pt x="226" y="111"/>
                      <a:pt x="226" y="110"/>
                    </a:cubicBezTo>
                    <a:cubicBezTo>
                      <a:pt x="226" y="110"/>
                      <a:pt x="227" y="110"/>
                      <a:pt x="227" y="110"/>
                    </a:cubicBezTo>
                    <a:cubicBezTo>
                      <a:pt x="228" y="110"/>
                      <a:pt x="229" y="110"/>
                      <a:pt x="230" y="110"/>
                    </a:cubicBezTo>
                    <a:cubicBezTo>
                      <a:pt x="230" y="110"/>
                      <a:pt x="230" y="110"/>
                      <a:pt x="230" y="110"/>
                    </a:cubicBezTo>
                    <a:moveTo>
                      <a:pt x="228" y="113"/>
                    </a:moveTo>
                    <a:cubicBezTo>
                      <a:pt x="227" y="113"/>
                      <a:pt x="227" y="113"/>
                      <a:pt x="229" y="112"/>
                    </a:cubicBezTo>
                    <a:cubicBezTo>
                      <a:pt x="232" y="111"/>
                      <a:pt x="234" y="111"/>
                      <a:pt x="237" y="109"/>
                    </a:cubicBezTo>
                    <a:cubicBezTo>
                      <a:pt x="237" y="110"/>
                      <a:pt x="238" y="111"/>
                      <a:pt x="239" y="112"/>
                    </a:cubicBezTo>
                    <a:cubicBezTo>
                      <a:pt x="236" y="113"/>
                      <a:pt x="234" y="113"/>
                      <a:pt x="231" y="113"/>
                    </a:cubicBezTo>
                    <a:cubicBezTo>
                      <a:pt x="231" y="113"/>
                      <a:pt x="229" y="113"/>
                      <a:pt x="228" y="113"/>
                    </a:cubicBezTo>
                    <a:moveTo>
                      <a:pt x="255" y="116"/>
                    </a:moveTo>
                    <a:cubicBezTo>
                      <a:pt x="254" y="115"/>
                      <a:pt x="254" y="113"/>
                      <a:pt x="253" y="112"/>
                    </a:cubicBezTo>
                    <a:cubicBezTo>
                      <a:pt x="254" y="112"/>
                      <a:pt x="256" y="112"/>
                      <a:pt x="257" y="111"/>
                    </a:cubicBezTo>
                    <a:cubicBezTo>
                      <a:pt x="259" y="111"/>
                      <a:pt x="266" y="110"/>
                      <a:pt x="267" y="109"/>
                    </a:cubicBezTo>
                    <a:cubicBezTo>
                      <a:pt x="263" y="112"/>
                      <a:pt x="259" y="113"/>
                      <a:pt x="255" y="116"/>
                    </a:cubicBezTo>
                    <a:moveTo>
                      <a:pt x="257" y="116"/>
                    </a:moveTo>
                    <a:cubicBezTo>
                      <a:pt x="258" y="116"/>
                      <a:pt x="261" y="113"/>
                      <a:pt x="263" y="112"/>
                    </a:cubicBezTo>
                    <a:cubicBezTo>
                      <a:pt x="265" y="111"/>
                      <a:pt x="267" y="110"/>
                      <a:pt x="269" y="109"/>
                    </a:cubicBezTo>
                    <a:cubicBezTo>
                      <a:pt x="269" y="109"/>
                      <a:pt x="269" y="109"/>
                      <a:pt x="269" y="109"/>
                    </a:cubicBezTo>
                    <a:cubicBezTo>
                      <a:pt x="269" y="110"/>
                      <a:pt x="270" y="111"/>
                      <a:pt x="270" y="113"/>
                    </a:cubicBezTo>
                    <a:cubicBezTo>
                      <a:pt x="269" y="112"/>
                      <a:pt x="269" y="112"/>
                      <a:pt x="269" y="112"/>
                    </a:cubicBezTo>
                    <a:cubicBezTo>
                      <a:pt x="265" y="113"/>
                      <a:pt x="261" y="116"/>
                      <a:pt x="257" y="116"/>
                    </a:cubicBezTo>
                    <a:moveTo>
                      <a:pt x="147" y="131"/>
                    </a:moveTo>
                    <a:cubicBezTo>
                      <a:pt x="147" y="131"/>
                      <a:pt x="147" y="131"/>
                      <a:pt x="147" y="131"/>
                    </a:cubicBezTo>
                    <a:cubicBezTo>
                      <a:pt x="147" y="131"/>
                      <a:pt x="147" y="131"/>
                      <a:pt x="147" y="131"/>
                    </a:cubicBezTo>
                    <a:cubicBezTo>
                      <a:pt x="149" y="129"/>
                      <a:pt x="152" y="129"/>
                      <a:pt x="154" y="128"/>
                    </a:cubicBezTo>
                    <a:cubicBezTo>
                      <a:pt x="166" y="125"/>
                      <a:pt x="178" y="120"/>
                      <a:pt x="190" y="116"/>
                    </a:cubicBezTo>
                    <a:cubicBezTo>
                      <a:pt x="197" y="114"/>
                      <a:pt x="205" y="112"/>
                      <a:pt x="213" y="109"/>
                    </a:cubicBezTo>
                    <a:cubicBezTo>
                      <a:pt x="213" y="109"/>
                      <a:pt x="213" y="109"/>
                      <a:pt x="213" y="109"/>
                    </a:cubicBezTo>
                    <a:cubicBezTo>
                      <a:pt x="213" y="109"/>
                      <a:pt x="213" y="110"/>
                      <a:pt x="213" y="110"/>
                    </a:cubicBezTo>
                    <a:cubicBezTo>
                      <a:pt x="214" y="111"/>
                      <a:pt x="214" y="111"/>
                      <a:pt x="214" y="112"/>
                    </a:cubicBezTo>
                    <a:cubicBezTo>
                      <a:pt x="211" y="112"/>
                      <a:pt x="209" y="113"/>
                      <a:pt x="206" y="114"/>
                    </a:cubicBezTo>
                    <a:cubicBezTo>
                      <a:pt x="199" y="117"/>
                      <a:pt x="192" y="119"/>
                      <a:pt x="185" y="121"/>
                    </a:cubicBezTo>
                    <a:cubicBezTo>
                      <a:pt x="177" y="123"/>
                      <a:pt x="168" y="124"/>
                      <a:pt x="161" y="127"/>
                    </a:cubicBezTo>
                    <a:cubicBezTo>
                      <a:pt x="157" y="128"/>
                      <a:pt x="154" y="130"/>
                      <a:pt x="151" y="130"/>
                    </a:cubicBezTo>
                    <a:cubicBezTo>
                      <a:pt x="151" y="131"/>
                      <a:pt x="148" y="131"/>
                      <a:pt x="147" y="131"/>
                    </a:cubicBezTo>
                    <a:moveTo>
                      <a:pt x="226" y="109"/>
                    </a:moveTo>
                    <a:cubicBezTo>
                      <a:pt x="229" y="109"/>
                      <a:pt x="233" y="107"/>
                      <a:pt x="235" y="106"/>
                    </a:cubicBezTo>
                    <a:cubicBezTo>
                      <a:pt x="236" y="107"/>
                      <a:pt x="236" y="107"/>
                      <a:pt x="236" y="108"/>
                    </a:cubicBezTo>
                    <a:cubicBezTo>
                      <a:pt x="233" y="109"/>
                      <a:pt x="229" y="109"/>
                      <a:pt x="226" y="109"/>
                    </a:cubicBezTo>
                    <a:moveTo>
                      <a:pt x="226" y="107"/>
                    </a:moveTo>
                    <a:cubicBezTo>
                      <a:pt x="227" y="107"/>
                      <a:pt x="229" y="106"/>
                      <a:pt x="231" y="106"/>
                    </a:cubicBezTo>
                    <a:cubicBezTo>
                      <a:pt x="232" y="106"/>
                      <a:pt x="232" y="106"/>
                      <a:pt x="232" y="106"/>
                    </a:cubicBezTo>
                    <a:cubicBezTo>
                      <a:pt x="233" y="106"/>
                      <a:pt x="229" y="107"/>
                      <a:pt x="229" y="107"/>
                    </a:cubicBezTo>
                    <a:cubicBezTo>
                      <a:pt x="228" y="108"/>
                      <a:pt x="227" y="108"/>
                      <a:pt x="226" y="108"/>
                    </a:cubicBezTo>
                    <a:cubicBezTo>
                      <a:pt x="226" y="108"/>
                      <a:pt x="226" y="107"/>
                      <a:pt x="225" y="107"/>
                    </a:cubicBezTo>
                    <a:cubicBezTo>
                      <a:pt x="225" y="107"/>
                      <a:pt x="226" y="107"/>
                      <a:pt x="226" y="107"/>
                    </a:cubicBezTo>
                    <a:moveTo>
                      <a:pt x="15" y="119"/>
                    </a:moveTo>
                    <a:cubicBezTo>
                      <a:pt x="15" y="118"/>
                      <a:pt x="15" y="116"/>
                      <a:pt x="15" y="115"/>
                    </a:cubicBezTo>
                    <a:cubicBezTo>
                      <a:pt x="20" y="114"/>
                      <a:pt x="24" y="112"/>
                      <a:pt x="28" y="110"/>
                    </a:cubicBezTo>
                    <a:cubicBezTo>
                      <a:pt x="31" y="109"/>
                      <a:pt x="34" y="107"/>
                      <a:pt x="38" y="106"/>
                    </a:cubicBezTo>
                    <a:cubicBezTo>
                      <a:pt x="39" y="106"/>
                      <a:pt x="40" y="105"/>
                      <a:pt x="40" y="105"/>
                    </a:cubicBezTo>
                    <a:cubicBezTo>
                      <a:pt x="40" y="105"/>
                      <a:pt x="37" y="107"/>
                      <a:pt x="36" y="108"/>
                    </a:cubicBezTo>
                    <a:cubicBezTo>
                      <a:pt x="29" y="112"/>
                      <a:pt x="21" y="114"/>
                      <a:pt x="15" y="119"/>
                    </a:cubicBezTo>
                    <a:moveTo>
                      <a:pt x="15" y="120"/>
                    </a:moveTo>
                    <a:cubicBezTo>
                      <a:pt x="15" y="120"/>
                      <a:pt x="16" y="119"/>
                      <a:pt x="18" y="118"/>
                    </a:cubicBezTo>
                    <a:cubicBezTo>
                      <a:pt x="26" y="112"/>
                      <a:pt x="35" y="110"/>
                      <a:pt x="42" y="105"/>
                    </a:cubicBezTo>
                    <a:cubicBezTo>
                      <a:pt x="42" y="107"/>
                      <a:pt x="42" y="108"/>
                      <a:pt x="42" y="110"/>
                    </a:cubicBezTo>
                    <a:cubicBezTo>
                      <a:pt x="41" y="112"/>
                      <a:pt x="41" y="113"/>
                      <a:pt x="42" y="114"/>
                    </a:cubicBezTo>
                    <a:cubicBezTo>
                      <a:pt x="38" y="115"/>
                      <a:pt x="34" y="117"/>
                      <a:pt x="30" y="119"/>
                    </a:cubicBezTo>
                    <a:cubicBezTo>
                      <a:pt x="27" y="120"/>
                      <a:pt x="23" y="122"/>
                      <a:pt x="20" y="123"/>
                    </a:cubicBezTo>
                    <a:cubicBezTo>
                      <a:pt x="20" y="123"/>
                      <a:pt x="16" y="125"/>
                      <a:pt x="16" y="125"/>
                    </a:cubicBezTo>
                    <a:cubicBezTo>
                      <a:pt x="16" y="125"/>
                      <a:pt x="16" y="125"/>
                      <a:pt x="17" y="124"/>
                    </a:cubicBezTo>
                    <a:cubicBezTo>
                      <a:pt x="24" y="119"/>
                      <a:pt x="34" y="116"/>
                      <a:pt x="41" y="110"/>
                    </a:cubicBezTo>
                    <a:cubicBezTo>
                      <a:pt x="41" y="110"/>
                      <a:pt x="41" y="109"/>
                      <a:pt x="41" y="109"/>
                    </a:cubicBezTo>
                    <a:cubicBezTo>
                      <a:pt x="41" y="109"/>
                      <a:pt x="41" y="109"/>
                      <a:pt x="41" y="109"/>
                    </a:cubicBezTo>
                    <a:cubicBezTo>
                      <a:pt x="37" y="111"/>
                      <a:pt x="32" y="112"/>
                      <a:pt x="28" y="114"/>
                    </a:cubicBezTo>
                    <a:cubicBezTo>
                      <a:pt x="26" y="115"/>
                      <a:pt x="23" y="116"/>
                      <a:pt x="21" y="117"/>
                    </a:cubicBezTo>
                    <a:cubicBezTo>
                      <a:pt x="20" y="118"/>
                      <a:pt x="16" y="120"/>
                      <a:pt x="15" y="120"/>
                    </a:cubicBezTo>
                    <a:moveTo>
                      <a:pt x="135" y="114"/>
                    </a:moveTo>
                    <a:cubicBezTo>
                      <a:pt x="134" y="114"/>
                      <a:pt x="133" y="113"/>
                      <a:pt x="132" y="113"/>
                    </a:cubicBezTo>
                    <a:cubicBezTo>
                      <a:pt x="142" y="110"/>
                      <a:pt x="153" y="107"/>
                      <a:pt x="163" y="104"/>
                    </a:cubicBezTo>
                    <a:cubicBezTo>
                      <a:pt x="157" y="106"/>
                      <a:pt x="151" y="108"/>
                      <a:pt x="145" y="110"/>
                    </a:cubicBezTo>
                    <a:cubicBezTo>
                      <a:pt x="142" y="111"/>
                      <a:pt x="138" y="112"/>
                      <a:pt x="135" y="114"/>
                    </a:cubicBezTo>
                    <a:moveTo>
                      <a:pt x="252" y="111"/>
                    </a:moveTo>
                    <a:cubicBezTo>
                      <a:pt x="252" y="110"/>
                      <a:pt x="252" y="109"/>
                      <a:pt x="251" y="109"/>
                    </a:cubicBezTo>
                    <a:cubicBezTo>
                      <a:pt x="251" y="108"/>
                      <a:pt x="251" y="108"/>
                      <a:pt x="251" y="108"/>
                    </a:cubicBezTo>
                    <a:cubicBezTo>
                      <a:pt x="255" y="107"/>
                      <a:pt x="259" y="106"/>
                      <a:pt x="263" y="105"/>
                    </a:cubicBezTo>
                    <a:cubicBezTo>
                      <a:pt x="265" y="104"/>
                      <a:pt x="265" y="104"/>
                      <a:pt x="265" y="104"/>
                    </a:cubicBezTo>
                    <a:cubicBezTo>
                      <a:pt x="266" y="104"/>
                      <a:pt x="262" y="106"/>
                      <a:pt x="261" y="106"/>
                    </a:cubicBezTo>
                    <a:cubicBezTo>
                      <a:pt x="258" y="108"/>
                      <a:pt x="255" y="109"/>
                      <a:pt x="252" y="111"/>
                    </a:cubicBezTo>
                    <a:moveTo>
                      <a:pt x="253" y="111"/>
                    </a:moveTo>
                    <a:cubicBezTo>
                      <a:pt x="255" y="111"/>
                      <a:pt x="258" y="109"/>
                      <a:pt x="259" y="108"/>
                    </a:cubicBezTo>
                    <a:cubicBezTo>
                      <a:pt x="262" y="107"/>
                      <a:pt x="265" y="105"/>
                      <a:pt x="268" y="104"/>
                    </a:cubicBezTo>
                    <a:cubicBezTo>
                      <a:pt x="268" y="105"/>
                      <a:pt x="268" y="107"/>
                      <a:pt x="269" y="108"/>
                    </a:cubicBezTo>
                    <a:cubicBezTo>
                      <a:pt x="269" y="108"/>
                      <a:pt x="269" y="108"/>
                      <a:pt x="269" y="108"/>
                    </a:cubicBezTo>
                    <a:cubicBezTo>
                      <a:pt x="263" y="108"/>
                      <a:pt x="259" y="110"/>
                      <a:pt x="253" y="111"/>
                    </a:cubicBezTo>
                    <a:moveTo>
                      <a:pt x="130" y="112"/>
                    </a:moveTo>
                    <a:cubicBezTo>
                      <a:pt x="129" y="112"/>
                      <a:pt x="128" y="112"/>
                      <a:pt x="126" y="112"/>
                    </a:cubicBezTo>
                    <a:cubicBezTo>
                      <a:pt x="131" y="111"/>
                      <a:pt x="136" y="108"/>
                      <a:pt x="141" y="107"/>
                    </a:cubicBezTo>
                    <a:cubicBezTo>
                      <a:pt x="145" y="106"/>
                      <a:pt x="149" y="104"/>
                      <a:pt x="154" y="103"/>
                    </a:cubicBezTo>
                    <a:cubicBezTo>
                      <a:pt x="150" y="104"/>
                      <a:pt x="146" y="106"/>
                      <a:pt x="143" y="107"/>
                    </a:cubicBezTo>
                    <a:cubicBezTo>
                      <a:pt x="139" y="109"/>
                      <a:pt x="134" y="110"/>
                      <a:pt x="130" y="112"/>
                    </a:cubicBezTo>
                    <a:moveTo>
                      <a:pt x="147" y="125"/>
                    </a:moveTo>
                    <a:cubicBezTo>
                      <a:pt x="146" y="124"/>
                      <a:pt x="146" y="123"/>
                      <a:pt x="145" y="122"/>
                    </a:cubicBezTo>
                    <a:cubicBezTo>
                      <a:pt x="155" y="117"/>
                      <a:pt x="167" y="115"/>
                      <a:pt x="178" y="113"/>
                    </a:cubicBezTo>
                    <a:cubicBezTo>
                      <a:pt x="188" y="110"/>
                      <a:pt x="201" y="108"/>
                      <a:pt x="209" y="103"/>
                    </a:cubicBezTo>
                    <a:cubicBezTo>
                      <a:pt x="199" y="110"/>
                      <a:pt x="186" y="112"/>
                      <a:pt x="174" y="116"/>
                    </a:cubicBezTo>
                    <a:cubicBezTo>
                      <a:pt x="168" y="119"/>
                      <a:pt x="162" y="121"/>
                      <a:pt x="156" y="122"/>
                    </a:cubicBezTo>
                    <a:cubicBezTo>
                      <a:pt x="153" y="123"/>
                      <a:pt x="150" y="123"/>
                      <a:pt x="147" y="125"/>
                    </a:cubicBezTo>
                    <a:moveTo>
                      <a:pt x="16" y="114"/>
                    </a:moveTo>
                    <a:cubicBezTo>
                      <a:pt x="16" y="112"/>
                      <a:pt x="16" y="111"/>
                      <a:pt x="17" y="109"/>
                    </a:cubicBezTo>
                    <a:cubicBezTo>
                      <a:pt x="20" y="108"/>
                      <a:pt x="22" y="107"/>
                      <a:pt x="25" y="106"/>
                    </a:cubicBezTo>
                    <a:cubicBezTo>
                      <a:pt x="27" y="105"/>
                      <a:pt x="30" y="104"/>
                      <a:pt x="32" y="103"/>
                    </a:cubicBezTo>
                    <a:cubicBezTo>
                      <a:pt x="33" y="103"/>
                      <a:pt x="35" y="102"/>
                      <a:pt x="36" y="102"/>
                    </a:cubicBezTo>
                    <a:cubicBezTo>
                      <a:pt x="36" y="102"/>
                      <a:pt x="36" y="102"/>
                      <a:pt x="35" y="103"/>
                    </a:cubicBezTo>
                    <a:cubicBezTo>
                      <a:pt x="29" y="107"/>
                      <a:pt x="21" y="109"/>
                      <a:pt x="16" y="114"/>
                    </a:cubicBezTo>
                    <a:moveTo>
                      <a:pt x="225" y="105"/>
                    </a:moveTo>
                    <a:cubicBezTo>
                      <a:pt x="225" y="104"/>
                      <a:pt x="225" y="104"/>
                      <a:pt x="224" y="103"/>
                    </a:cubicBezTo>
                    <a:cubicBezTo>
                      <a:pt x="226" y="103"/>
                      <a:pt x="231" y="102"/>
                      <a:pt x="232" y="102"/>
                    </a:cubicBezTo>
                    <a:cubicBezTo>
                      <a:pt x="233" y="102"/>
                      <a:pt x="233" y="102"/>
                      <a:pt x="232" y="102"/>
                    </a:cubicBezTo>
                    <a:cubicBezTo>
                      <a:pt x="229" y="103"/>
                      <a:pt x="227" y="104"/>
                      <a:pt x="225" y="105"/>
                    </a:cubicBezTo>
                    <a:moveTo>
                      <a:pt x="226" y="106"/>
                    </a:moveTo>
                    <a:cubicBezTo>
                      <a:pt x="224" y="106"/>
                      <a:pt x="229" y="104"/>
                      <a:pt x="230" y="104"/>
                    </a:cubicBezTo>
                    <a:cubicBezTo>
                      <a:pt x="232" y="103"/>
                      <a:pt x="234" y="103"/>
                      <a:pt x="236" y="102"/>
                    </a:cubicBezTo>
                    <a:cubicBezTo>
                      <a:pt x="236" y="102"/>
                      <a:pt x="236" y="102"/>
                      <a:pt x="236" y="102"/>
                    </a:cubicBezTo>
                    <a:cubicBezTo>
                      <a:pt x="235" y="102"/>
                      <a:pt x="235" y="103"/>
                      <a:pt x="235" y="104"/>
                    </a:cubicBezTo>
                    <a:cubicBezTo>
                      <a:pt x="235" y="104"/>
                      <a:pt x="235" y="105"/>
                      <a:pt x="235" y="105"/>
                    </a:cubicBezTo>
                    <a:cubicBezTo>
                      <a:pt x="235" y="105"/>
                      <a:pt x="234" y="105"/>
                      <a:pt x="233" y="105"/>
                    </a:cubicBezTo>
                    <a:cubicBezTo>
                      <a:pt x="232" y="105"/>
                      <a:pt x="230" y="105"/>
                      <a:pt x="228" y="106"/>
                    </a:cubicBezTo>
                    <a:cubicBezTo>
                      <a:pt x="227" y="106"/>
                      <a:pt x="226" y="106"/>
                      <a:pt x="226" y="106"/>
                    </a:cubicBezTo>
                    <a:moveTo>
                      <a:pt x="17" y="114"/>
                    </a:moveTo>
                    <a:cubicBezTo>
                      <a:pt x="16" y="114"/>
                      <a:pt x="17" y="114"/>
                      <a:pt x="19" y="112"/>
                    </a:cubicBezTo>
                    <a:cubicBezTo>
                      <a:pt x="26" y="108"/>
                      <a:pt x="33" y="106"/>
                      <a:pt x="39" y="101"/>
                    </a:cubicBezTo>
                    <a:cubicBezTo>
                      <a:pt x="40" y="102"/>
                      <a:pt x="41" y="103"/>
                      <a:pt x="41" y="104"/>
                    </a:cubicBezTo>
                    <a:cubicBezTo>
                      <a:pt x="37" y="105"/>
                      <a:pt x="33" y="107"/>
                      <a:pt x="29" y="109"/>
                    </a:cubicBezTo>
                    <a:cubicBezTo>
                      <a:pt x="26" y="110"/>
                      <a:pt x="24" y="111"/>
                      <a:pt x="21" y="112"/>
                    </a:cubicBezTo>
                    <a:cubicBezTo>
                      <a:pt x="20" y="113"/>
                      <a:pt x="17" y="114"/>
                      <a:pt x="17" y="114"/>
                    </a:cubicBezTo>
                    <a:moveTo>
                      <a:pt x="250" y="106"/>
                    </a:moveTo>
                    <a:cubicBezTo>
                      <a:pt x="249" y="105"/>
                      <a:pt x="248" y="104"/>
                      <a:pt x="248" y="103"/>
                    </a:cubicBezTo>
                    <a:cubicBezTo>
                      <a:pt x="252" y="102"/>
                      <a:pt x="257" y="100"/>
                      <a:pt x="261" y="99"/>
                    </a:cubicBezTo>
                    <a:cubicBezTo>
                      <a:pt x="262" y="99"/>
                      <a:pt x="262" y="99"/>
                      <a:pt x="262" y="99"/>
                    </a:cubicBezTo>
                    <a:cubicBezTo>
                      <a:pt x="264" y="99"/>
                      <a:pt x="258" y="102"/>
                      <a:pt x="258" y="102"/>
                    </a:cubicBezTo>
                    <a:cubicBezTo>
                      <a:pt x="255" y="104"/>
                      <a:pt x="252" y="105"/>
                      <a:pt x="250" y="106"/>
                    </a:cubicBezTo>
                    <a:moveTo>
                      <a:pt x="17" y="108"/>
                    </a:moveTo>
                    <a:cubicBezTo>
                      <a:pt x="17" y="108"/>
                      <a:pt x="20" y="106"/>
                      <a:pt x="21" y="106"/>
                    </a:cubicBezTo>
                    <a:cubicBezTo>
                      <a:pt x="22" y="105"/>
                      <a:pt x="24" y="104"/>
                      <a:pt x="26" y="103"/>
                    </a:cubicBezTo>
                    <a:cubicBezTo>
                      <a:pt x="29" y="102"/>
                      <a:pt x="31" y="100"/>
                      <a:pt x="34" y="98"/>
                    </a:cubicBezTo>
                    <a:cubicBezTo>
                      <a:pt x="35" y="99"/>
                      <a:pt x="36" y="100"/>
                      <a:pt x="37" y="100"/>
                    </a:cubicBezTo>
                    <a:cubicBezTo>
                      <a:pt x="37" y="100"/>
                      <a:pt x="37" y="100"/>
                      <a:pt x="38" y="101"/>
                    </a:cubicBezTo>
                    <a:cubicBezTo>
                      <a:pt x="31" y="102"/>
                      <a:pt x="26" y="105"/>
                      <a:pt x="19" y="107"/>
                    </a:cubicBezTo>
                    <a:cubicBezTo>
                      <a:pt x="18" y="108"/>
                      <a:pt x="18" y="108"/>
                      <a:pt x="17" y="108"/>
                    </a:cubicBezTo>
                    <a:moveTo>
                      <a:pt x="17" y="107"/>
                    </a:moveTo>
                    <a:cubicBezTo>
                      <a:pt x="18" y="106"/>
                      <a:pt x="18" y="105"/>
                      <a:pt x="18" y="104"/>
                    </a:cubicBezTo>
                    <a:cubicBezTo>
                      <a:pt x="20" y="103"/>
                      <a:pt x="22" y="102"/>
                      <a:pt x="24" y="101"/>
                    </a:cubicBezTo>
                    <a:cubicBezTo>
                      <a:pt x="27" y="100"/>
                      <a:pt x="29" y="99"/>
                      <a:pt x="32" y="98"/>
                    </a:cubicBezTo>
                    <a:cubicBezTo>
                      <a:pt x="33" y="98"/>
                      <a:pt x="33" y="98"/>
                      <a:pt x="33" y="98"/>
                    </a:cubicBezTo>
                    <a:cubicBezTo>
                      <a:pt x="34" y="98"/>
                      <a:pt x="33" y="98"/>
                      <a:pt x="32" y="99"/>
                    </a:cubicBezTo>
                    <a:cubicBezTo>
                      <a:pt x="27" y="102"/>
                      <a:pt x="22" y="104"/>
                      <a:pt x="17" y="107"/>
                    </a:cubicBezTo>
                    <a:moveTo>
                      <a:pt x="145" y="121"/>
                    </a:moveTo>
                    <a:cubicBezTo>
                      <a:pt x="144" y="120"/>
                      <a:pt x="144" y="119"/>
                      <a:pt x="143" y="118"/>
                    </a:cubicBezTo>
                    <a:cubicBezTo>
                      <a:pt x="163" y="113"/>
                      <a:pt x="184" y="106"/>
                      <a:pt x="204" y="100"/>
                    </a:cubicBezTo>
                    <a:cubicBezTo>
                      <a:pt x="207" y="99"/>
                      <a:pt x="211" y="98"/>
                      <a:pt x="214" y="97"/>
                    </a:cubicBezTo>
                    <a:cubicBezTo>
                      <a:pt x="211" y="100"/>
                      <a:pt x="212" y="104"/>
                      <a:pt x="213" y="108"/>
                    </a:cubicBezTo>
                    <a:cubicBezTo>
                      <a:pt x="213" y="108"/>
                      <a:pt x="213" y="108"/>
                      <a:pt x="213" y="108"/>
                    </a:cubicBezTo>
                    <a:cubicBezTo>
                      <a:pt x="207" y="109"/>
                      <a:pt x="201" y="111"/>
                      <a:pt x="195" y="113"/>
                    </a:cubicBezTo>
                    <a:cubicBezTo>
                      <a:pt x="191" y="115"/>
                      <a:pt x="187" y="116"/>
                      <a:pt x="183" y="117"/>
                    </a:cubicBezTo>
                    <a:cubicBezTo>
                      <a:pt x="172" y="120"/>
                      <a:pt x="159" y="124"/>
                      <a:pt x="147" y="125"/>
                    </a:cubicBezTo>
                    <a:cubicBezTo>
                      <a:pt x="158" y="125"/>
                      <a:pt x="169" y="119"/>
                      <a:pt x="179" y="116"/>
                    </a:cubicBezTo>
                    <a:cubicBezTo>
                      <a:pt x="190" y="112"/>
                      <a:pt x="202" y="109"/>
                      <a:pt x="212" y="103"/>
                    </a:cubicBezTo>
                    <a:cubicBezTo>
                      <a:pt x="212" y="102"/>
                      <a:pt x="212" y="102"/>
                      <a:pt x="211" y="102"/>
                    </a:cubicBezTo>
                    <a:cubicBezTo>
                      <a:pt x="211" y="102"/>
                      <a:pt x="211" y="102"/>
                      <a:pt x="211" y="102"/>
                    </a:cubicBezTo>
                    <a:cubicBezTo>
                      <a:pt x="200" y="106"/>
                      <a:pt x="187" y="110"/>
                      <a:pt x="175" y="112"/>
                    </a:cubicBezTo>
                    <a:cubicBezTo>
                      <a:pt x="165" y="115"/>
                      <a:pt x="154" y="117"/>
                      <a:pt x="145" y="121"/>
                    </a:cubicBezTo>
                    <a:moveTo>
                      <a:pt x="247" y="102"/>
                    </a:moveTo>
                    <a:cubicBezTo>
                      <a:pt x="246" y="101"/>
                      <a:pt x="245" y="100"/>
                      <a:pt x="245" y="100"/>
                    </a:cubicBezTo>
                    <a:cubicBezTo>
                      <a:pt x="250" y="99"/>
                      <a:pt x="254" y="98"/>
                      <a:pt x="259" y="97"/>
                    </a:cubicBezTo>
                    <a:cubicBezTo>
                      <a:pt x="260" y="96"/>
                      <a:pt x="261" y="96"/>
                      <a:pt x="261" y="96"/>
                    </a:cubicBezTo>
                    <a:cubicBezTo>
                      <a:pt x="262" y="96"/>
                      <a:pt x="255" y="99"/>
                      <a:pt x="254" y="99"/>
                    </a:cubicBezTo>
                    <a:cubicBezTo>
                      <a:pt x="252" y="100"/>
                      <a:pt x="249" y="101"/>
                      <a:pt x="247" y="102"/>
                    </a:cubicBezTo>
                    <a:moveTo>
                      <a:pt x="19" y="103"/>
                    </a:moveTo>
                    <a:cubicBezTo>
                      <a:pt x="19" y="103"/>
                      <a:pt x="19" y="103"/>
                      <a:pt x="20" y="102"/>
                    </a:cubicBezTo>
                    <a:cubicBezTo>
                      <a:pt x="24" y="99"/>
                      <a:pt x="29" y="98"/>
                      <a:pt x="33" y="94"/>
                    </a:cubicBezTo>
                    <a:cubicBezTo>
                      <a:pt x="33" y="95"/>
                      <a:pt x="33" y="96"/>
                      <a:pt x="33" y="97"/>
                    </a:cubicBezTo>
                    <a:cubicBezTo>
                      <a:pt x="31" y="98"/>
                      <a:pt x="29" y="98"/>
                      <a:pt x="28" y="99"/>
                    </a:cubicBezTo>
                    <a:cubicBezTo>
                      <a:pt x="26" y="99"/>
                      <a:pt x="25" y="100"/>
                      <a:pt x="24" y="101"/>
                    </a:cubicBezTo>
                    <a:cubicBezTo>
                      <a:pt x="24" y="101"/>
                      <a:pt x="24" y="100"/>
                      <a:pt x="24" y="100"/>
                    </a:cubicBezTo>
                    <a:cubicBezTo>
                      <a:pt x="24" y="100"/>
                      <a:pt x="23" y="101"/>
                      <a:pt x="22" y="102"/>
                    </a:cubicBezTo>
                    <a:cubicBezTo>
                      <a:pt x="21" y="102"/>
                      <a:pt x="19" y="103"/>
                      <a:pt x="19" y="103"/>
                    </a:cubicBezTo>
                    <a:moveTo>
                      <a:pt x="19" y="102"/>
                    </a:moveTo>
                    <a:cubicBezTo>
                      <a:pt x="19" y="100"/>
                      <a:pt x="20" y="99"/>
                      <a:pt x="20" y="98"/>
                    </a:cubicBezTo>
                    <a:cubicBezTo>
                      <a:pt x="22" y="97"/>
                      <a:pt x="24" y="97"/>
                      <a:pt x="25" y="96"/>
                    </a:cubicBezTo>
                    <a:cubicBezTo>
                      <a:pt x="26" y="96"/>
                      <a:pt x="30" y="94"/>
                      <a:pt x="31" y="94"/>
                    </a:cubicBezTo>
                    <a:cubicBezTo>
                      <a:pt x="31" y="94"/>
                      <a:pt x="31" y="95"/>
                      <a:pt x="29" y="96"/>
                    </a:cubicBezTo>
                    <a:cubicBezTo>
                      <a:pt x="26" y="98"/>
                      <a:pt x="22" y="99"/>
                      <a:pt x="19" y="102"/>
                    </a:cubicBezTo>
                    <a:moveTo>
                      <a:pt x="224" y="102"/>
                    </a:moveTo>
                    <a:cubicBezTo>
                      <a:pt x="224" y="102"/>
                      <a:pt x="224" y="102"/>
                      <a:pt x="224" y="102"/>
                    </a:cubicBezTo>
                    <a:cubicBezTo>
                      <a:pt x="223" y="101"/>
                      <a:pt x="223" y="101"/>
                      <a:pt x="223" y="100"/>
                    </a:cubicBezTo>
                    <a:cubicBezTo>
                      <a:pt x="233" y="100"/>
                      <a:pt x="242" y="96"/>
                      <a:pt x="252" y="95"/>
                    </a:cubicBezTo>
                    <a:cubicBezTo>
                      <a:pt x="253" y="95"/>
                      <a:pt x="255" y="95"/>
                      <a:pt x="257" y="94"/>
                    </a:cubicBezTo>
                    <a:cubicBezTo>
                      <a:pt x="258" y="94"/>
                      <a:pt x="261" y="93"/>
                      <a:pt x="261" y="93"/>
                    </a:cubicBezTo>
                    <a:cubicBezTo>
                      <a:pt x="261" y="93"/>
                      <a:pt x="261" y="93"/>
                      <a:pt x="259" y="94"/>
                    </a:cubicBezTo>
                    <a:cubicBezTo>
                      <a:pt x="254" y="96"/>
                      <a:pt x="249" y="97"/>
                      <a:pt x="243" y="99"/>
                    </a:cubicBezTo>
                    <a:cubicBezTo>
                      <a:pt x="243" y="99"/>
                      <a:pt x="242" y="98"/>
                      <a:pt x="242" y="98"/>
                    </a:cubicBezTo>
                    <a:cubicBezTo>
                      <a:pt x="241" y="98"/>
                      <a:pt x="240" y="98"/>
                      <a:pt x="240" y="98"/>
                    </a:cubicBezTo>
                    <a:cubicBezTo>
                      <a:pt x="238" y="98"/>
                      <a:pt x="236" y="99"/>
                      <a:pt x="236" y="101"/>
                    </a:cubicBezTo>
                    <a:cubicBezTo>
                      <a:pt x="235" y="101"/>
                      <a:pt x="235" y="101"/>
                      <a:pt x="235" y="101"/>
                    </a:cubicBezTo>
                    <a:cubicBezTo>
                      <a:pt x="232" y="101"/>
                      <a:pt x="228" y="102"/>
                      <a:pt x="224" y="102"/>
                    </a:cubicBezTo>
                    <a:cubicBezTo>
                      <a:pt x="224" y="102"/>
                      <a:pt x="224" y="102"/>
                      <a:pt x="224" y="102"/>
                    </a:cubicBezTo>
                    <a:moveTo>
                      <a:pt x="245" y="99"/>
                    </a:moveTo>
                    <a:cubicBezTo>
                      <a:pt x="251" y="97"/>
                      <a:pt x="257" y="96"/>
                      <a:pt x="263" y="93"/>
                    </a:cubicBezTo>
                    <a:cubicBezTo>
                      <a:pt x="264" y="93"/>
                      <a:pt x="264" y="93"/>
                      <a:pt x="264" y="93"/>
                    </a:cubicBezTo>
                    <a:cubicBezTo>
                      <a:pt x="265" y="96"/>
                      <a:pt x="266" y="99"/>
                      <a:pt x="267" y="103"/>
                    </a:cubicBezTo>
                    <a:cubicBezTo>
                      <a:pt x="264" y="104"/>
                      <a:pt x="262" y="104"/>
                      <a:pt x="259" y="105"/>
                    </a:cubicBezTo>
                    <a:cubicBezTo>
                      <a:pt x="257" y="106"/>
                      <a:pt x="252" y="106"/>
                      <a:pt x="251" y="107"/>
                    </a:cubicBezTo>
                    <a:cubicBezTo>
                      <a:pt x="256" y="104"/>
                      <a:pt x="261" y="102"/>
                      <a:pt x="265" y="99"/>
                    </a:cubicBezTo>
                    <a:cubicBezTo>
                      <a:pt x="266" y="99"/>
                      <a:pt x="265" y="98"/>
                      <a:pt x="265" y="98"/>
                    </a:cubicBezTo>
                    <a:cubicBezTo>
                      <a:pt x="265" y="98"/>
                      <a:pt x="265" y="98"/>
                      <a:pt x="265" y="98"/>
                    </a:cubicBezTo>
                    <a:cubicBezTo>
                      <a:pt x="260" y="98"/>
                      <a:pt x="255" y="100"/>
                      <a:pt x="250" y="102"/>
                    </a:cubicBezTo>
                    <a:cubicBezTo>
                      <a:pt x="249" y="102"/>
                      <a:pt x="249" y="102"/>
                      <a:pt x="249" y="102"/>
                    </a:cubicBezTo>
                    <a:cubicBezTo>
                      <a:pt x="248" y="102"/>
                      <a:pt x="255" y="100"/>
                      <a:pt x="256" y="99"/>
                    </a:cubicBezTo>
                    <a:cubicBezTo>
                      <a:pt x="259" y="98"/>
                      <a:pt x="261" y="97"/>
                      <a:pt x="264" y="96"/>
                    </a:cubicBezTo>
                    <a:cubicBezTo>
                      <a:pt x="264" y="96"/>
                      <a:pt x="264" y="95"/>
                      <a:pt x="263" y="95"/>
                    </a:cubicBezTo>
                    <a:cubicBezTo>
                      <a:pt x="263" y="95"/>
                      <a:pt x="263" y="95"/>
                      <a:pt x="263" y="95"/>
                    </a:cubicBezTo>
                    <a:cubicBezTo>
                      <a:pt x="257" y="96"/>
                      <a:pt x="251" y="97"/>
                      <a:pt x="245" y="99"/>
                    </a:cubicBezTo>
                    <a:moveTo>
                      <a:pt x="22" y="95"/>
                    </a:moveTo>
                    <a:cubicBezTo>
                      <a:pt x="22" y="94"/>
                      <a:pt x="22" y="93"/>
                      <a:pt x="22" y="93"/>
                    </a:cubicBezTo>
                    <a:cubicBezTo>
                      <a:pt x="24" y="93"/>
                      <a:pt x="25" y="92"/>
                      <a:pt x="26" y="91"/>
                    </a:cubicBezTo>
                    <a:cubicBezTo>
                      <a:pt x="27" y="91"/>
                      <a:pt x="30" y="89"/>
                      <a:pt x="30" y="89"/>
                    </a:cubicBezTo>
                    <a:cubicBezTo>
                      <a:pt x="30" y="89"/>
                      <a:pt x="30" y="89"/>
                      <a:pt x="29" y="90"/>
                    </a:cubicBezTo>
                    <a:cubicBezTo>
                      <a:pt x="26" y="92"/>
                      <a:pt x="24" y="93"/>
                      <a:pt x="22" y="95"/>
                    </a:cubicBezTo>
                    <a:moveTo>
                      <a:pt x="222" y="99"/>
                    </a:moveTo>
                    <a:cubicBezTo>
                      <a:pt x="222" y="99"/>
                      <a:pt x="221" y="98"/>
                      <a:pt x="221" y="98"/>
                    </a:cubicBezTo>
                    <a:cubicBezTo>
                      <a:pt x="226" y="96"/>
                      <a:pt x="232" y="95"/>
                      <a:pt x="238" y="94"/>
                    </a:cubicBezTo>
                    <a:cubicBezTo>
                      <a:pt x="245" y="93"/>
                      <a:pt x="251" y="90"/>
                      <a:pt x="257" y="89"/>
                    </a:cubicBezTo>
                    <a:cubicBezTo>
                      <a:pt x="258" y="88"/>
                      <a:pt x="259" y="88"/>
                      <a:pt x="259" y="88"/>
                    </a:cubicBezTo>
                    <a:cubicBezTo>
                      <a:pt x="259" y="88"/>
                      <a:pt x="258" y="88"/>
                      <a:pt x="257" y="89"/>
                    </a:cubicBezTo>
                    <a:cubicBezTo>
                      <a:pt x="255" y="90"/>
                      <a:pt x="253" y="91"/>
                      <a:pt x="251" y="91"/>
                    </a:cubicBezTo>
                    <a:cubicBezTo>
                      <a:pt x="248" y="93"/>
                      <a:pt x="245" y="94"/>
                      <a:pt x="241" y="95"/>
                    </a:cubicBezTo>
                    <a:cubicBezTo>
                      <a:pt x="235" y="96"/>
                      <a:pt x="229" y="98"/>
                      <a:pt x="222" y="99"/>
                    </a:cubicBezTo>
                    <a:moveTo>
                      <a:pt x="183" y="98"/>
                    </a:moveTo>
                    <a:cubicBezTo>
                      <a:pt x="188" y="96"/>
                      <a:pt x="193" y="95"/>
                      <a:pt x="197" y="93"/>
                    </a:cubicBezTo>
                    <a:cubicBezTo>
                      <a:pt x="200" y="92"/>
                      <a:pt x="203" y="91"/>
                      <a:pt x="206" y="90"/>
                    </a:cubicBezTo>
                    <a:cubicBezTo>
                      <a:pt x="208" y="89"/>
                      <a:pt x="210" y="88"/>
                      <a:pt x="212" y="88"/>
                    </a:cubicBezTo>
                    <a:cubicBezTo>
                      <a:pt x="213" y="88"/>
                      <a:pt x="213" y="88"/>
                      <a:pt x="213" y="88"/>
                    </a:cubicBezTo>
                    <a:cubicBezTo>
                      <a:pt x="214" y="88"/>
                      <a:pt x="214" y="88"/>
                      <a:pt x="214" y="88"/>
                    </a:cubicBezTo>
                    <a:cubicBezTo>
                      <a:pt x="204" y="92"/>
                      <a:pt x="193" y="95"/>
                      <a:pt x="183" y="98"/>
                    </a:cubicBezTo>
                    <a:moveTo>
                      <a:pt x="122" y="111"/>
                    </a:moveTo>
                    <a:cubicBezTo>
                      <a:pt x="120" y="110"/>
                      <a:pt x="119" y="110"/>
                      <a:pt x="117" y="109"/>
                    </a:cubicBezTo>
                    <a:cubicBezTo>
                      <a:pt x="120" y="108"/>
                      <a:pt x="123" y="107"/>
                      <a:pt x="126" y="106"/>
                    </a:cubicBezTo>
                    <a:cubicBezTo>
                      <a:pt x="129" y="105"/>
                      <a:pt x="132" y="104"/>
                      <a:pt x="135" y="103"/>
                    </a:cubicBezTo>
                    <a:cubicBezTo>
                      <a:pt x="146" y="100"/>
                      <a:pt x="157" y="96"/>
                      <a:pt x="168" y="93"/>
                    </a:cubicBezTo>
                    <a:cubicBezTo>
                      <a:pt x="175" y="91"/>
                      <a:pt x="182" y="88"/>
                      <a:pt x="189" y="86"/>
                    </a:cubicBezTo>
                    <a:cubicBezTo>
                      <a:pt x="188" y="87"/>
                      <a:pt x="187" y="87"/>
                      <a:pt x="186" y="87"/>
                    </a:cubicBezTo>
                    <a:cubicBezTo>
                      <a:pt x="178" y="90"/>
                      <a:pt x="170" y="94"/>
                      <a:pt x="163" y="96"/>
                    </a:cubicBezTo>
                    <a:cubicBezTo>
                      <a:pt x="155" y="99"/>
                      <a:pt x="147" y="101"/>
                      <a:pt x="139" y="104"/>
                    </a:cubicBezTo>
                    <a:cubicBezTo>
                      <a:pt x="134" y="107"/>
                      <a:pt x="128" y="108"/>
                      <a:pt x="122" y="111"/>
                    </a:cubicBezTo>
                    <a:moveTo>
                      <a:pt x="179" y="95"/>
                    </a:moveTo>
                    <a:cubicBezTo>
                      <a:pt x="184" y="93"/>
                      <a:pt x="189" y="92"/>
                      <a:pt x="194" y="90"/>
                    </a:cubicBezTo>
                    <a:cubicBezTo>
                      <a:pt x="198" y="88"/>
                      <a:pt x="202" y="87"/>
                      <a:pt x="206" y="86"/>
                    </a:cubicBezTo>
                    <a:cubicBezTo>
                      <a:pt x="202" y="87"/>
                      <a:pt x="198" y="89"/>
                      <a:pt x="194" y="90"/>
                    </a:cubicBezTo>
                    <a:cubicBezTo>
                      <a:pt x="189" y="92"/>
                      <a:pt x="184" y="94"/>
                      <a:pt x="179" y="95"/>
                    </a:cubicBezTo>
                    <a:moveTo>
                      <a:pt x="132" y="112"/>
                    </a:moveTo>
                    <a:cubicBezTo>
                      <a:pt x="136" y="110"/>
                      <a:pt x="141" y="109"/>
                      <a:pt x="145" y="107"/>
                    </a:cubicBezTo>
                    <a:cubicBezTo>
                      <a:pt x="152" y="105"/>
                      <a:pt x="158" y="102"/>
                      <a:pt x="165" y="100"/>
                    </a:cubicBezTo>
                    <a:cubicBezTo>
                      <a:pt x="180" y="96"/>
                      <a:pt x="194" y="91"/>
                      <a:pt x="209" y="86"/>
                    </a:cubicBezTo>
                    <a:cubicBezTo>
                      <a:pt x="209" y="86"/>
                      <a:pt x="209" y="86"/>
                      <a:pt x="209" y="86"/>
                    </a:cubicBezTo>
                    <a:cubicBezTo>
                      <a:pt x="210" y="86"/>
                      <a:pt x="211" y="87"/>
                      <a:pt x="212" y="87"/>
                    </a:cubicBezTo>
                    <a:cubicBezTo>
                      <a:pt x="207" y="88"/>
                      <a:pt x="202" y="90"/>
                      <a:pt x="197" y="92"/>
                    </a:cubicBezTo>
                    <a:cubicBezTo>
                      <a:pt x="188" y="96"/>
                      <a:pt x="179" y="98"/>
                      <a:pt x="171" y="101"/>
                    </a:cubicBezTo>
                    <a:cubicBezTo>
                      <a:pt x="162" y="104"/>
                      <a:pt x="152" y="107"/>
                      <a:pt x="143" y="109"/>
                    </a:cubicBezTo>
                    <a:cubicBezTo>
                      <a:pt x="140" y="110"/>
                      <a:pt x="135" y="111"/>
                      <a:pt x="132" y="112"/>
                    </a:cubicBezTo>
                    <a:moveTo>
                      <a:pt x="206" y="86"/>
                    </a:moveTo>
                    <a:cubicBezTo>
                      <a:pt x="206" y="86"/>
                      <a:pt x="206" y="86"/>
                      <a:pt x="206" y="86"/>
                    </a:cubicBezTo>
                    <a:cubicBezTo>
                      <a:pt x="206" y="86"/>
                      <a:pt x="206" y="86"/>
                      <a:pt x="206" y="86"/>
                    </a:cubicBezTo>
                    <a:moveTo>
                      <a:pt x="144" y="117"/>
                    </a:moveTo>
                    <a:cubicBezTo>
                      <a:pt x="149" y="113"/>
                      <a:pt x="156" y="113"/>
                      <a:pt x="162" y="111"/>
                    </a:cubicBezTo>
                    <a:cubicBezTo>
                      <a:pt x="173" y="109"/>
                      <a:pt x="183" y="105"/>
                      <a:pt x="193" y="102"/>
                    </a:cubicBezTo>
                    <a:cubicBezTo>
                      <a:pt x="213" y="95"/>
                      <a:pt x="234" y="86"/>
                      <a:pt x="255" y="84"/>
                    </a:cubicBezTo>
                    <a:cubicBezTo>
                      <a:pt x="256" y="84"/>
                      <a:pt x="256" y="84"/>
                      <a:pt x="256" y="84"/>
                    </a:cubicBezTo>
                    <a:cubicBezTo>
                      <a:pt x="260" y="84"/>
                      <a:pt x="250" y="87"/>
                      <a:pt x="249" y="87"/>
                    </a:cubicBezTo>
                    <a:cubicBezTo>
                      <a:pt x="244" y="88"/>
                      <a:pt x="239" y="90"/>
                      <a:pt x="235" y="91"/>
                    </a:cubicBezTo>
                    <a:cubicBezTo>
                      <a:pt x="224" y="94"/>
                      <a:pt x="214" y="96"/>
                      <a:pt x="204" y="99"/>
                    </a:cubicBezTo>
                    <a:cubicBezTo>
                      <a:pt x="184" y="105"/>
                      <a:pt x="164" y="112"/>
                      <a:pt x="144" y="117"/>
                    </a:cubicBezTo>
                    <a:moveTo>
                      <a:pt x="23" y="92"/>
                    </a:moveTo>
                    <a:cubicBezTo>
                      <a:pt x="23" y="91"/>
                      <a:pt x="23" y="91"/>
                      <a:pt x="23" y="90"/>
                    </a:cubicBezTo>
                    <a:cubicBezTo>
                      <a:pt x="25" y="89"/>
                      <a:pt x="26" y="89"/>
                      <a:pt x="27" y="88"/>
                    </a:cubicBezTo>
                    <a:cubicBezTo>
                      <a:pt x="30" y="86"/>
                      <a:pt x="33" y="85"/>
                      <a:pt x="35" y="84"/>
                    </a:cubicBezTo>
                    <a:cubicBezTo>
                      <a:pt x="35" y="85"/>
                      <a:pt x="34" y="87"/>
                      <a:pt x="33" y="89"/>
                    </a:cubicBezTo>
                    <a:cubicBezTo>
                      <a:pt x="33" y="90"/>
                      <a:pt x="32" y="91"/>
                      <a:pt x="32" y="93"/>
                    </a:cubicBezTo>
                    <a:cubicBezTo>
                      <a:pt x="28" y="94"/>
                      <a:pt x="25" y="95"/>
                      <a:pt x="21" y="97"/>
                    </a:cubicBezTo>
                    <a:cubicBezTo>
                      <a:pt x="21" y="97"/>
                      <a:pt x="21" y="97"/>
                      <a:pt x="21" y="97"/>
                    </a:cubicBezTo>
                    <a:cubicBezTo>
                      <a:pt x="25" y="95"/>
                      <a:pt x="29" y="91"/>
                      <a:pt x="33" y="88"/>
                    </a:cubicBezTo>
                    <a:cubicBezTo>
                      <a:pt x="33" y="88"/>
                      <a:pt x="33" y="88"/>
                      <a:pt x="33" y="88"/>
                    </a:cubicBezTo>
                    <a:cubicBezTo>
                      <a:pt x="33" y="88"/>
                      <a:pt x="33" y="88"/>
                      <a:pt x="32" y="88"/>
                    </a:cubicBezTo>
                    <a:cubicBezTo>
                      <a:pt x="31" y="88"/>
                      <a:pt x="29" y="89"/>
                      <a:pt x="27" y="90"/>
                    </a:cubicBezTo>
                    <a:cubicBezTo>
                      <a:pt x="26" y="91"/>
                      <a:pt x="24" y="91"/>
                      <a:pt x="23" y="92"/>
                    </a:cubicBezTo>
                    <a:moveTo>
                      <a:pt x="128" y="110"/>
                    </a:moveTo>
                    <a:cubicBezTo>
                      <a:pt x="130" y="109"/>
                      <a:pt x="132" y="109"/>
                      <a:pt x="134" y="108"/>
                    </a:cubicBezTo>
                    <a:cubicBezTo>
                      <a:pt x="151" y="102"/>
                      <a:pt x="169" y="95"/>
                      <a:pt x="186" y="88"/>
                    </a:cubicBezTo>
                    <a:cubicBezTo>
                      <a:pt x="190" y="87"/>
                      <a:pt x="193" y="86"/>
                      <a:pt x="197" y="84"/>
                    </a:cubicBezTo>
                    <a:cubicBezTo>
                      <a:pt x="197" y="84"/>
                      <a:pt x="197" y="84"/>
                      <a:pt x="198" y="84"/>
                    </a:cubicBezTo>
                    <a:cubicBezTo>
                      <a:pt x="199" y="84"/>
                      <a:pt x="199" y="84"/>
                      <a:pt x="199" y="84"/>
                    </a:cubicBezTo>
                    <a:cubicBezTo>
                      <a:pt x="200" y="84"/>
                      <a:pt x="200" y="84"/>
                      <a:pt x="200" y="84"/>
                    </a:cubicBezTo>
                    <a:cubicBezTo>
                      <a:pt x="201" y="84"/>
                      <a:pt x="202" y="83"/>
                      <a:pt x="203" y="83"/>
                    </a:cubicBezTo>
                    <a:cubicBezTo>
                      <a:pt x="205" y="84"/>
                      <a:pt x="206" y="84"/>
                      <a:pt x="207" y="85"/>
                    </a:cubicBezTo>
                    <a:cubicBezTo>
                      <a:pt x="200" y="86"/>
                      <a:pt x="194" y="89"/>
                      <a:pt x="188" y="91"/>
                    </a:cubicBezTo>
                    <a:cubicBezTo>
                      <a:pt x="181" y="94"/>
                      <a:pt x="173" y="96"/>
                      <a:pt x="165" y="99"/>
                    </a:cubicBezTo>
                    <a:cubicBezTo>
                      <a:pt x="164" y="99"/>
                      <a:pt x="164" y="99"/>
                      <a:pt x="163" y="99"/>
                    </a:cubicBezTo>
                    <a:cubicBezTo>
                      <a:pt x="155" y="102"/>
                      <a:pt x="147" y="104"/>
                      <a:pt x="138" y="107"/>
                    </a:cubicBezTo>
                    <a:cubicBezTo>
                      <a:pt x="134" y="108"/>
                      <a:pt x="130" y="109"/>
                      <a:pt x="125" y="111"/>
                    </a:cubicBezTo>
                    <a:cubicBezTo>
                      <a:pt x="125" y="111"/>
                      <a:pt x="125" y="111"/>
                      <a:pt x="125" y="111"/>
                    </a:cubicBezTo>
                    <a:cubicBezTo>
                      <a:pt x="125" y="111"/>
                      <a:pt x="126" y="111"/>
                      <a:pt x="126" y="110"/>
                    </a:cubicBezTo>
                    <a:cubicBezTo>
                      <a:pt x="127" y="110"/>
                      <a:pt x="128" y="110"/>
                      <a:pt x="128" y="110"/>
                    </a:cubicBezTo>
                    <a:cubicBezTo>
                      <a:pt x="128" y="110"/>
                      <a:pt x="128" y="110"/>
                      <a:pt x="128" y="110"/>
                    </a:cubicBezTo>
                    <a:moveTo>
                      <a:pt x="24" y="89"/>
                    </a:moveTo>
                    <a:cubicBezTo>
                      <a:pt x="24" y="88"/>
                      <a:pt x="24" y="88"/>
                      <a:pt x="25" y="87"/>
                    </a:cubicBezTo>
                    <a:cubicBezTo>
                      <a:pt x="26" y="87"/>
                      <a:pt x="28" y="86"/>
                      <a:pt x="29" y="86"/>
                    </a:cubicBezTo>
                    <a:cubicBezTo>
                      <a:pt x="31" y="85"/>
                      <a:pt x="33" y="84"/>
                      <a:pt x="36" y="83"/>
                    </a:cubicBezTo>
                    <a:cubicBezTo>
                      <a:pt x="34" y="83"/>
                      <a:pt x="33" y="84"/>
                      <a:pt x="32" y="85"/>
                    </a:cubicBezTo>
                    <a:cubicBezTo>
                      <a:pt x="29" y="86"/>
                      <a:pt x="26" y="87"/>
                      <a:pt x="24" y="89"/>
                    </a:cubicBezTo>
                    <a:moveTo>
                      <a:pt x="36" y="83"/>
                    </a:moveTo>
                    <a:cubicBezTo>
                      <a:pt x="36" y="83"/>
                      <a:pt x="36" y="83"/>
                      <a:pt x="36" y="83"/>
                    </a:cubicBezTo>
                    <a:cubicBezTo>
                      <a:pt x="36" y="83"/>
                      <a:pt x="36" y="83"/>
                      <a:pt x="36" y="83"/>
                    </a:cubicBezTo>
                    <a:moveTo>
                      <a:pt x="116" y="109"/>
                    </a:moveTo>
                    <a:cubicBezTo>
                      <a:pt x="114" y="108"/>
                      <a:pt x="112" y="107"/>
                      <a:pt x="110" y="106"/>
                    </a:cubicBezTo>
                    <a:cubicBezTo>
                      <a:pt x="119" y="105"/>
                      <a:pt x="128" y="100"/>
                      <a:pt x="136" y="98"/>
                    </a:cubicBezTo>
                    <a:cubicBezTo>
                      <a:pt x="147" y="95"/>
                      <a:pt x="158" y="91"/>
                      <a:pt x="169" y="88"/>
                    </a:cubicBezTo>
                    <a:cubicBezTo>
                      <a:pt x="174" y="86"/>
                      <a:pt x="179" y="85"/>
                      <a:pt x="184" y="84"/>
                    </a:cubicBezTo>
                    <a:cubicBezTo>
                      <a:pt x="185" y="84"/>
                      <a:pt x="187" y="83"/>
                      <a:pt x="188" y="83"/>
                    </a:cubicBezTo>
                    <a:cubicBezTo>
                      <a:pt x="179" y="87"/>
                      <a:pt x="170" y="90"/>
                      <a:pt x="160" y="93"/>
                    </a:cubicBezTo>
                    <a:cubicBezTo>
                      <a:pt x="150" y="97"/>
                      <a:pt x="140" y="100"/>
                      <a:pt x="130" y="104"/>
                    </a:cubicBezTo>
                    <a:cubicBezTo>
                      <a:pt x="128" y="104"/>
                      <a:pt x="126" y="105"/>
                      <a:pt x="124" y="106"/>
                    </a:cubicBezTo>
                    <a:cubicBezTo>
                      <a:pt x="123" y="106"/>
                      <a:pt x="122" y="107"/>
                      <a:pt x="121" y="107"/>
                    </a:cubicBezTo>
                    <a:cubicBezTo>
                      <a:pt x="120" y="107"/>
                      <a:pt x="120" y="107"/>
                      <a:pt x="120" y="108"/>
                    </a:cubicBezTo>
                    <a:cubicBezTo>
                      <a:pt x="119" y="108"/>
                      <a:pt x="119" y="108"/>
                      <a:pt x="119" y="108"/>
                    </a:cubicBezTo>
                    <a:cubicBezTo>
                      <a:pt x="118" y="108"/>
                      <a:pt x="118" y="108"/>
                      <a:pt x="117" y="108"/>
                    </a:cubicBezTo>
                    <a:cubicBezTo>
                      <a:pt x="117" y="109"/>
                      <a:pt x="116" y="109"/>
                      <a:pt x="116" y="109"/>
                    </a:cubicBezTo>
                    <a:moveTo>
                      <a:pt x="109" y="105"/>
                    </a:moveTo>
                    <a:cubicBezTo>
                      <a:pt x="108" y="104"/>
                      <a:pt x="107" y="103"/>
                      <a:pt x="106" y="101"/>
                    </a:cubicBezTo>
                    <a:cubicBezTo>
                      <a:pt x="111" y="101"/>
                      <a:pt x="116" y="99"/>
                      <a:pt x="120" y="98"/>
                    </a:cubicBezTo>
                    <a:cubicBezTo>
                      <a:pt x="127" y="95"/>
                      <a:pt x="133" y="93"/>
                      <a:pt x="140" y="91"/>
                    </a:cubicBezTo>
                    <a:cubicBezTo>
                      <a:pt x="152" y="87"/>
                      <a:pt x="163" y="84"/>
                      <a:pt x="175" y="81"/>
                    </a:cubicBezTo>
                    <a:cubicBezTo>
                      <a:pt x="174" y="81"/>
                      <a:pt x="173" y="81"/>
                      <a:pt x="172" y="82"/>
                    </a:cubicBezTo>
                    <a:cubicBezTo>
                      <a:pt x="165" y="85"/>
                      <a:pt x="158" y="88"/>
                      <a:pt x="150" y="90"/>
                    </a:cubicBezTo>
                    <a:cubicBezTo>
                      <a:pt x="137" y="96"/>
                      <a:pt x="123" y="100"/>
                      <a:pt x="109" y="105"/>
                    </a:cubicBezTo>
                    <a:moveTo>
                      <a:pt x="148" y="98"/>
                    </a:moveTo>
                    <a:cubicBezTo>
                      <a:pt x="152" y="97"/>
                      <a:pt x="155" y="96"/>
                      <a:pt x="158" y="95"/>
                    </a:cubicBezTo>
                    <a:cubicBezTo>
                      <a:pt x="171" y="91"/>
                      <a:pt x="184" y="86"/>
                      <a:pt x="196" y="80"/>
                    </a:cubicBezTo>
                    <a:cubicBezTo>
                      <a:pt x="198" y="81"/>
                      <a:pt x="200" y="82"/>
                      <a:pt x="202" y="82"/>
                    </a:cubicBezTo>
                    <a:cubicBezTo>
                      <a:pt x="201" y="83"/>
                      <a:pt x="201" y="83"/>
                      <a:pt x="200" y="83"/>
                    </a:cubicBezTo>
                    <a:cubicBezTo>
                      <a:pt x="199" y="83"/>
                      <a:pt x="198" y="83"/>
                      <a:pt x="197" y="83"/>
                    </a:cubicBezTo>
                    <a:cubicBezTo>
                      <a:pt x="188" y="85"/>
                      <a:pt x="179" y="88"/>
                      <a:pt x="170" y="91"/>
                    </a:cubicBezTo>
                    <a:cubicBezTo>
                      <a:pt x="163" y="94"/>
                      <a:pt x="156" y="96"/>
                      <a:pt x="148" y="98"/>
                    </a:cubicBezTo>
                    <a:moveTo>
                      <a:pt x="142" y="117"/>
                    </a:moveTo>
                    <a:cubicBezTo>
                      <a:pt x="141" y="117"/>
                      <a:pt x="139" y="116"/>
                      <a:pt x="138" y="115"/>
                    </a:cubicBezTo>
                    <a:cubicBezTo>
                      <a:pt x="141" y="115"/>
                      <a:pt x="143" y="114"/>
                      <a:pt x="146" y="113"/>
                    </a:cubicBezTo>
                    <a:cubicBezTo>
                      <a:pt x="152" y="111"/>
                      <a:pt x="158" y="110"/>
                      <a:pt x="163" y="108"/>
                    </a:cubicBezTo>
                    <a:cubicBezTo>
                      <a:pt x="175" y="106"/>
                      <a:pt x="185" y="102"/>
                      <a:pt x="196" y="98"/>
                    </a:cubicBezTo>
                    <a:cubicBezTo>
                      <a:pt x="207" y="95"/>
                      <a:pt x="217" y="91"/>
                      <a:pt x="228" y="88"/>
                    </a:cubicBezTo>
                    <a:cubicBezTo>
                      <a:pt x="238" y="85"/>
                      <a:pt x="248" y="83"/>
                      <a:pt x="257" y="79"/>
                    </a:cubicBezTo>
                    <a:cubicBezTo>
                      <a:pt x="259" y="83"/>
                      <a:pt x="262" y="88"/>
                      <a:pt x="263" y="92"/>
                    </a:cubicBezTo>
                    <a:cubicBezTo>
                      <a:pt x="263" y="92"/>
                      <a:pt x="263" y="92"/>
                      <a:pt x="263" y="92"/>
                    </a:cubicBezTo>
                    <a:cubicBezTo>
                      <a:pt x="256" y="94"/>
                      <a:pt x="250" y="94"/>
                      <a:pt x="243" y="96"/>
                    </a:cubicBezTo>
                    <a:cubicBezTo>
                      <a:pt x="239" y="96"/>
                      <a:pt x="235" y="97"/>
                      <a:pt x="232" y="98"/>
                    </a:cubicBezTo>
                    <a:cubicBezTo>
                      <a:pt x="230" y="99"/>
                      <a:pt x="229" y="99"/>
                      <a:pt x="228" y="99"/>
                    </a:cubicBezTo>
                    <a:cubicBezTo>
                      <a:pt x="239" y="96"/>
                      <a:pt x="251" y="93"/>
                      <a:pt x="261" y="88"/>
                    </a:cubicBezTo>
                    <a:cubicBezTo>
                      <a:pt x="261" y="88"/>
                      <a:pt x="261" y="87"/>
                      <a:pt x="261" y="87"/>
                    </a:cubicBezTo>
                    <a:cubicBezTo>
                      <a:pt x="261" y="87"/>
                      <a:pt x="261" y="87"/>
                      <a:pt x="261" y="87"/>
                    </a:cubicBezTo>
                    <a:cubicBezTo>
                      <a:pt x="254" y="88"/>
                      <a:pt x="248" y="90"/>
                      <a:pt x="242" y="92"/>
                    </a:cubicBezTo>
                    <a:cubicBezTo>
                      <a:pt x="235" y="94"/>
                      <a:pt x="227" y="95"/>
                      <a:pt x="219" y="97"/>
                    </a:cubicBezTo>
                    <a:cubicBezTo>
                      <a:pt x="219" y="97"/>
                      <a:pt x="219" y="96"/>
                      <a:pt x="218" y="96"/>
                    </a:cubicBezTo>
                    <a:cubicBezTo>
                      <a:pt x="224" y="95"/>
                      <a:pt x="229" y="93"/>
                      <a:pt x="235" y="92"/>
                    </a:cubicBezTo>
                    <a:cubicBezTo>
                      <a:pt x="243" y="90"/>
                      <a:pt x="252" y="88"/>
                      <a:pt x="259" y="84"/>
                    </a:cubicBezTo>
                    <a:cubicBezTo>
                      <a:pt x="260" y="84"/>
                      <a:pt x="260" y="84"/>
                      <a:pt x="259" y="84"/>
                    </a:cubicBezTo>
                    <a:cubicBezTo>
                      <a:pt x="259" y="84"/>
                      <a:pt x="259" y="84"/>
                      <a:pt x="258" y="84"/>
                    </a:cubicBezTo>
                    <a:cubicBezTo>
                      <a:pt x="249" y="84"/>
                      <a:pt x="240" y="86"/>
                      <a:pt x="230" y="89"/>
                    </a:cubicBezTo>
                    <a:cubicBezTo>
                      <a:pt x="218" y="92"/>
                      <a:pt x="207" y="96"/>
                      <a:pt x="195" y="100"/>
                    </a:cubicBezTo>
                    <a:cubicBezTo>
                      <a:pt x="183" y="104"/>
                      <a:pt x="172" y="108"/>
                      <a:pt x="161" y="111"/>
                    </a:cubicBezTo>
                    <a:cubicBezTo>
                      <a:pt x="154" y="112"/>
                      <a:pt x="147" y="113"/>
                      <a:pt x="142" y="117"/>
                    </a:cubicBezTo>
                    <a:moveTo>
                      <a:pt x="26" y="84"/>
                    </a:moveTo>
                    <a:cubicBezTo>
                      <a:pt x="27" y="83"/>
                      <a:pt x="27" y="82"/>
                      <a:pt x="28" y="81"/>
                    </a:cubicBezTo>
                    <a:cubicBezTo>
                      <a:pt x="29" y="81"/>
                      <a:pt x="30" y="80"/>
                      <a:pt x="30" y="80"/>
                    </a:cubicBezTo>
                    <a:cubicBezTo>
                      <a:pt x="32" y="79"/>
                      <a:pt x="35" y="78"/>
                      <a:pt x="36" y="78"/>
                    </a:cubicBezTo>
                    <a:cubicBezTo>
                      <a:pt x="36" y="78"/>
                      <a:pt x="36" y="78"/>
                      <a:pt x="34" y="80"/>
                    </a:cubicBezTo>
                    <a:cubicBezTo>
                      <a:pt x="31" y="82"/>
                      <a:pt x="29" y="83"/>
                      <a:pt x="26" y="84"/>
                    </a:cubicBezTo>
                    <a:moveTo>
                      <a:pt x="27" y="85"/>
                    </a:moveTo>
                    <a:cubicBezTo>
                      <a:pt x="26" y="85"/>
                      <a:pt x="27" y="85"/>
                      <a:pt x="29" y="84"/>
                    </a:cubicBezTo>
                    <a:cubicBezTo>
                      <a:pt x="32" y="82"/>
                      <a:pt x="35" y="80"/>
                      <a:pt x="37" y="78"/>
                    </a:cubicBezTo>
                    <a:cubicBezTo>
                      <a:pt x="37" y="79"/>
                      <a:pt x="37" y="80"/>
                      <a:pt x="36" y="82"/>
                    </a:cubicBezTo>
                    <a:cubicBezTo>
                      <a:pt x="35" y="82"/>
                      <a:pt x="33" y="83"/>
                      <a:pt x="32" y="83"/>
                    </a:cubicBezTo>
                    <a:cubicBezTo>
                      <a:pt x="30" y="84"/>
                      <a:pt x="27" y="85"/>
                      <a:pt x="27" y="85"/>
                    </a:cubicBezTo>
                    <a:moveTo>
                      <a:pt x="110" y="106"/>
                    </a:moveTo>
                    <a:cubicBezTo>
                      <a:pt x="110" y="106"/>
                      <a:pt x="111" y="105"/>
                      <a:pt x="115" y="104"/>
                    </a:cubicBezTo>
                    <a:cubicBezTo>
                      <a:pt x="118" y="103"/>
                      <a:pt x="121" y="102"/>
                      <a:pt x="125" y="100"/>
                    </a:cubicBezTo>
                    <a:cubicBezTo>
                      <a:pt x="132" y="98"/>
                      <a:pt x="139" y="96"/>
                      <a:pt x="146" y="93"/>
                    </a:cubicBezTo>
                    <a:cubicBezTo>
                      <a:pt x="161" y="88"/>
                      <a:pt x="175" y="82"/>
                      <a:pt x="189" y="76"/>
                    </a:cubicBezTo>
                    <a:cubicBezTo>
                      <a:pt x="191" y="77"/>
                      <a:pt x="193" y="78"/>
                      <a:pt x="195" y="79"/>
                    </a:cubicBezTo>
                    <a:cubicBezTo>
                      <a:pt x="182" y="84"/>
                      <a:pt x="169" y="87"/>
                      <a:pt x="156" y="91"/>
                    </a:cubicBezTo>
                    <a:cubicBezTo>
                      <a:pt x="149" y="93"/>
                      <a:pt x="141" y="95"/>
                      <a:pt x="134" y="98"/>
                    </a:cubicBezTo>
                    <a:cubicBezTo>
                      <a:pt x="127" y="99"/>
                      <a:pt x="121" y="102"/>
                      <a:pt x="114" y="104"/>
                    </a:cubicBezTo>
                    <a:cubicBezTo>
                      <a:pt x="112" y="105"/>
                      <a:pt x="110" y="106"/>
                      <a:pt x="110" y="106"/>
                    </a:cubicBezTo>
                    <a:moveTo>
                      <a:pt x="221" y="76"/>
                    </a:moveTo>
                    <a:cubicBezTo>
                      <a:pt x="220" y="76"/>
                      <a:pt x="220" y="76"/>
                      <a:pt x="220" y="76"/>
                    </a:cubicBezTo>
                    <a:cubicBezTo>
                      <a:pt x="221" y="75"/>
                      <a:pt x="221" y="75"/>
                      <a:pt x="221" y="75"/>
                    </a:cubicBezTo>
                    <a:cubicBezTo>
                      <a:pt x="221" y="75"/>
                      <a:pt x="222" y="75"/>
                      <a:pt x="222" y="76"/>
                    </a:cubicBezTo>
                    <a:cubicBezTo>
                      <a:pt x="222" y="76"/>
                      <a:pt x="221" y="76"/>
                      <a:pt x="221" y="76"/>
                    </a:cubicBezTo>
                    <a:moveTo>
                      <a:pt x="216" y="89"/>
                    </a:moveTo>
                    <a:cubicBezTo>
                      <a:pt x="217" y="89"/>
                      <a:pt x="217" y="89"/>
                      <a:pt x="218" y="89"/>
                    </a:cubicBezTo>
                    <a:cubicBezTo>
                      <a:pt x="219" y="89"/>
                      <a:pt x="220" y="88"/>
                      <a:pt x="221" y="88"/>
                    </a:cubicBezTo>
                    <a:cubicBezTo>
                      <a:pt x="233" y="85"/>
                      <a:pt x="244" y="79"/>
                      <a:pt x="255" y="75"/>
                    </a:cubicBezTo>
                    <a:cubicBezTo>
                      <a:pt x="255" y="76"/>
                      <a:pt x="256" y="77"/>
                      <a:pt x="256" y="78"/>
                    </a:cubicBezTo>
                    <a:cubicBezTo>
                      <a:pt x="240" y="85"/>
                      <a:pt x="222" y="88"/>
                      <a:pt x="205" y="94"/>
                    </a:cubicBezTo>
                    <a:cubicBezTo>
                      <a:pt x="187" y="100"/>
                      <a:pt x="169" y="106"/>
                      <a:pt x="152" y="110"/>
                    </a:cubicBezTo>
                    <a:cubicBezTo>
                      <a:pt x="148" y="111"/>
                      <a:pt x="144" y="113"/>
                      <a:pt x="140" y="114"/>
                    </a:cubicBezTo>
                    <a:cubicBezTo>
                      <a:pt x="138" y="114"/>
                      <a:pt x="137" y="115"/>
                      <a:pt x="137" y="115"/>
                    </a:cubicBezTo>
                    <a:cubicBezTo>
                      <a:pt x="136" y="114"/>
                      <a:pt x="136" y="114"/>
                      <a:pt x="136" y="114"/>
                    </a:cubicBezTo>
                    <a:cubicBezTo>
                      <a:pt x="137" y="114"/>
                      <a:pt x="142" y="112"/>
                      <a:pt x="143" y="111"/>
                    </a:cubicBezTo>
                    <a:cubicBezTo>
                      <a:pt x="151" y="109"/>
                      <a:pt x="160" y="106"/>
                      <a:pt x="168" y="104"/>
                    </a:cubicBezTo>
                    <a:cubicBezTo>
                      <a:pt x="176" y="101"/>
                      <a:pt x="184" y="99"/>
                      <a:pt x="193" y="96"/>
                    </a:cubicBezTo>
                    <a:cubicBezTo>
                      <a:pt x="200" y="95"/>
                      <a:pt x="208" y="92"/>
                      <a:pt x="215" y="88"/>
                    </a:cubicBezTo>
                    <a:cubicBezTo>
                      <a:pt x="215" y="89"/>
                      <a:pt x="215" y="89"/>
                      <a:pt x="215" y="89"/>
                    </a:cubicBezTo>
                    <a:cubicBezTo>
                      <a:pt x="216" y="89"/>
                      <a:pt x="216" y="89"/>
                      <a:pt x="216" y="89"/>
                    </a:cubicBezTo>
                    <a:moveTo>
                      <a:pt x="219" y="76"/>
                    </a:moveTo>
                    <a:cubicBezTo>
                      <a:pt x="218" y="75"/>
                      <a:pt x="218" y="75"/>
                      <a:pt x="217" y="75"/>
                    </a:cubicBezTo>
                    <a:cubicBezTo>
                      <a:pt x="218" y="75"/>
                      <a:pt x="219" y="74"/>
                      <a:pt x="219" y="74"/>
                    </a:cubicBezTo>
                    <a:cubicBezTo>
                      <a:pt x="220" y="74"/>
                      <a:pt x="220" y="75"/>
                      <a:pt x="219" y="76"/>
                    </a:cubicBezTo>
                    <a:moveTo>
                      <a:pt x="106" y="100"/>
                    </a:moveTo>
                    <a:cubicBezTo>
                      <a:pt x="105" y="99"/>
                      <a:pt x="105" y="99"/>
                      <a:pt x="105" y="99"/>
                    </a:cubicBezTo>
                    <a:cubicBezTo>
                      <a:pt x="105" y="98"/>
                      <a:pt x="105" y="98"/>
                      <a:pt x="105" y="97"/>
                    </a:cubicBezTo>
                    <a:cubicBezTo>
                      <a:pt x="117" y="93"/>
                      <a:pt x="130" y="89"/>
                      <a:pt x="143" y="85"/>
                    </a:cubicBezTo>
                    <a:cubicBezTo>
                      <a:pt x="150" y="84"/>
                      <a:pt x="156" y="82"/>
                      <a:pt x="163" y="80"/>
                    </a:cubicBezTo>
                    <a:cubicBezTo>
                      <a:pt x="169" y="78"/>
                      <a:pt x="177" y="76"/>
                      <a:pt x="182" y="74"/>
                    </a:cubicBezTo>
                    <a:cubicBezTo>
                      <a:pt x="169" y="80"/>
                      <a:pt x="155" y="84"/>
                      <a:pt x="141" y="88"/>
                    </a:cubicBezTo>
                    <a:cubicBezTo>
                      <a:pt x="135" y="90"/>
                      <a:pt x="129" y="93"/>
                      <a:pt x="123" y="95"/>
                    </a:cubicBezTo>
                    <a:cubicBezTo>
                      <a:pt x="117" y="96"/>
                      <a:pt x="111" y="98"/>
                      <a:pt x="106" y="100"/>
                    </a:cubicBezTo>
                    <a:moveTo>
                      <a:pt x="30" y="77"/>
                    </a:moveTo>
                    <a:cubicBezTo>
                      <a:pt x="30" y="76"/>
                      <a:pt x="31" y="76"/>
                      <a:pt x="31" y="75"/>
                    </a:cubicBezTo>
                    <a:cubicBezTo>
                      <a:pt x="33" y="74"/>
                      <a:pt x="34" y="74"/>
                      <a:pt x="36" y="73"/>
                    </a:cubicBezTo>
                    <a:cubicBezTo>
                      <a:pt x="35" y="74"/>
                      <a:pt x="33" y="75"/>
                      <a:pt x="32" y="76"/>
                    </a:cubicBezTo>
                    <a:cubicBezTo>
                      <a:pt x="31" y="76"/>
                      <a:pt x="31" y="76"/>
                      <a:pt x="30" y="77"/>
                    </a:cubicBezTo>
                    <a:moveTo>
                      <a:pt x="29" y="80"/>
                    </a:moveTo>
                    <a:cubicBezTo>
                      <a:pt x="29" y="79"/>
                      <a:pt x="29" y="79"/>
                      <a:pt x="29" y="78"/>
                    </a:cubicBezTo>
                    <a:cubicBezTo>
                      <a:pt x="32" y="77"/>
                      <a:pt x="35" y="75"/>
                      <a:pt x="38" y="73"/>
                    </a:cubicBezTo>
                    <a:cubicBezTo>
                      <a:pt x="38" y="74"/>
                      <a:pt x="38" y="74"/>
                      <a:pt x="38" y="75"/>
                    </a:cubicBezTo>
                    <a:cubicBezTo>
                      <a:pt x="38" y="75"/>
                      <a:pt x="38" y="76"/>
                      <a:pt x="38" y="76"/>
                    </a:cubicBezTo>
                    <a:cubicBezTo>
                      <a:pt x="37" y="76"/>
                      <a:pt x="37" y="76"/>
                      <a:pt x="37" y="76"/>
                    </a:cubicBezTo>
                    <a:cubicBezTo>
                      <a:pt x="36" y="76"/>
                      <a:pt x="35" y="77"/>
                      <a:pt x="34" y="77"/>
                    </a:cubicBezTo>
                    <a:cubicBezTo>
                      <a:pt x="32" y="78"/>
                      <a:pt x="30" y="79"/>
                      <a:pt x="29" y="80"/>
                    </a:cubicBezTo>
                    <a:moveTo>
                      <a:pt x="107" y="101"/>
                    </a:moveTo>
                    <a:cubicBezTo>
                      <a:pt x="106" y="101"/>
                      <a:pt x="114" y="98"/>
                      <a:pt x="115" y="98"/>
                    </a:cubicBezTo>
                    <a:cubicBezTo>
                      <a:pt x="118" y="97"/>
                      <a:pt x="122" y="96"/>
                      <a:pt x="125" y="95"/>
                    </a:cubicBezTo>
                    <a:cubicBezTo>
                      <a:pt x="132" y="93"/>
                      <a:pt x="139" y="90"/>
                      <a:pt x="145" y="88"/>
                    </a:cubicBezTo>
                    <a:cubicBezTo>
                      <a:pt x="159" y="84"/>
                      <a:pt x="172" y="80"/>
                      <a:pt x="185" y="74"/>
                    </a:cubicBezTo>
                    <a:cubicBezTo>
                      <a:pt x="185" y="73"/>
                      <a:pt x="185" y="73"/>
                      <a:pt x="185" y="73"/>
                    </a:cubicBezTo>
                    <a:cubicBezTo>
                      <a:pt x="186" y="74"/>
                      <a:pt x="187" y="74"/>
                      <a:pt x="187" y="75"/>
                    </a:cubicBezTo>
                    <a:cubicBezTo>
                      <a:pt x="188" y="76"/>
                      <a:pt x="188" y="76"/>
                      <a:pt x="188" y="76"/>
                    </a:cubicBezTo>
                    <a:cubicBezTo>
                      <a:pt x="175" y="80"/>
                      <a:pt x="162" y="83"/>
                      <a:pt x="149" y="87"/>
                    </a:cubicBezTo>
                    <a:cubicBezTo>
                      <a:pt x="136" y="91"/>
                      <a:pt x="123" y="97"/>
                      <a:pt x="110" y="100"/>
                    </a:cubicBezTo>
                    <a:cubicBezTo>
                      <a:pt x="108" y="100"/>
                      <a:pt x="107" y="101"/>
                      <a:pt x="107" y="101"/>
                    </a:cubicBezTo>
                    <a:moveTo>
                      <a:pt x="216" y="74"/>
                    </a:moveTo>
                    <a:cubicBezTo>
                      <a:pt x="216" y="74"/>
                      <a:pt x="216" y="74"/>
                      <a:pt x="216" y="74"/>
                    </a:cubicBezTo>
                    <a:cubicBezTo>
                      <a:pt x="215" y="74"/>
                      <a:pt x="214" y="74"/>
                      <a:pt x="213" y="73"/>
                    </a:cubicBezTo>
                    <a:cubicBezTo>
                      <a:pt x="214" y="73"/>
                      <a:pt x="214" y="73"/>
                      <a:pt x="215" y="73"/>
                    </a:cubicBezTo>
                    <a:cubicBezTo>
                      <a:pt x="216" y="73"/>
                      <a:pt x="217" y="73"/>
                      <a:pt x="216" y="74"/>
                    </a:cubicBezTo>
                    <a:cubicBezTo>
                      <a:pt x="216" y="74"/>
                      <a:pt x="216" y="74"/>
                      <a:pt x="216" y="74"/>
                    </a:cubicBezTo>
                    <a:moveTo>
                      <a:pt x="219" y="74"/>
                    </a:moveTo>
                    <a:cubicBezTo>
                      <a:pt x="218" y="74"/>
                      <a:pt x="218" y="74"/>
                      <a:pt x="218" y="73"/>
                    </a:cubicBezTo>
                    <a:cubicBezTo>
                      <a:pt x="219" y="74"/>
                      <a:pt x="219" y="74"/>
                      <a:pt x="219" y="74"/>
                    </a:cubicBezTo>
                    <a:cubicBezTo>
                      <a:pt x="219" y="74"/>
                      <a:pt x="219" y="74"/>
                      <a:pt x="219" y="74"/>
                    </a:cubicBezTo>
                    <a:moveTo>
                      <a:pt x="224" y="83"/>
                    </a:moveTo>
                    <a:cubicBezTo>
                      <a:pt x="224" y="83"/>
                      <a:pt x="224" y="83"/>
                      <a:pt x="224" y="83"/>
                    </a:cubicBezTo>
                    <a:cubicBezTo>
                      <a:pt x="224" y="83"/>
                      <a:pt x="224" y="82"/>
                      <a:pt x="224" y="81"/>
                    </a:cubicBezTo>
                    <a:cubicBezTo>
                      <a:pt x="229" y="79"/>
                      <a:pt x="234" y="77"/>
                      <a:pt x="240" y="75"/>
                    </a:cubicBezTo>
                    <a:cubicBezTo>
                      <a:pt x="243" y="74"/>
                      <a:pt x="245" y="73"/>
                      <a:pt x="248" y="72"/>
                    </a:cubicBezTo>
                    <a:cubicBezTo>
                      <a:pt x="246" y="72"/>
                      <a:pt x="243" y="75"/>
                      <a:pt x="241" y="76"/>
                    </a:cubicBezTo>
                    <a:cubicBezTo>
                      <a:pt x="236" y="78"/>
                      <a:pt x="231" y="81"/>
                      <a:pt x="226" y="83"/>
                    </a:cubicBezTo>
                    <a:cubicBezTo>
                      <a:pt x="225" y="83"/>
                      <a:pt x="224" y="83"/>
                      <a:pt x="224" y="83"/>
                    </a:cubicBezTo>
                    <a:moveTo>
                      <a:pt x="33" y="73"/>
                    </a:moveTo>
                    <a:cubicBezTo>
                      <a:pt x="33" y="72"/>
                      <a:pt x="33" y="72"/>
                      <a:pt x="33" y="72"/>
                    </a:cubicBezTo>
                    <a:cubicBezTo>
                      <a:pt x="34" y="72"/>
                      <a:pt x="35" y="72"/>
                      <a:pt x="35" y="72"/>
                    </a:cubicBezTo>
                    <a:cubicBezTo>
                      <a:pt x="35" y="72"/>
                      <a:pt x="34" y="72"/>
                      <a:pt x="33" y="73"/>
                    </a:cubicBezTo>
                    <a:moveTo>
                      <a:pt x="212" y="72"/>
                    </a:moveTo>
                    <a:cubicBezTo>
                      <a:pt x="212" y="72"/>
                      <a:pt x="212" y="72"/>
                      <a:pt x="212" y="72"/>
                    </a:cubicBezTo>
                    <a:cubicBezTo>
                      <a:pt x="212" y="72"/>
                      <a:pt x="212" y="72"/>
                      <a:pt x="212" y="72"/>
                    </a:cubicBezTo>
                    <a:cubicBezTo>
                      <a:pt x="212" y="72"/>
                      <a:pt x="213" y="71"/>
                      <a:pt x="213" y="71"/>
                    </a:cubicBezTo>
                    <a:cubicBezTo>
                      <a:pt x="214" y="71"/>
                      <a:pt x="213" y="72"/>
                      <a:pt x="212" y="72"/>
                    </a:cubicBezTo>
                    <a:cubicBezTo>
                      <a:pt x="212" y="72"/>
                      <a:pt x="212" y="72"/>
                      <a:pt x="212" y="72"/>
                    </a:cubicBezTo>
                    <a:moveTo>
                      <a:pt x="104" y="96"/>
                    </a:moveTo>
                    <a:cubicBezTo>
                      <a:pt x="104" y="94"/>
                      <a:pt x="104" y="93"/>
                      <a:pt x="105" y="92"/>
                    </a:cubicBezTo>
                    <a:cubicBezTo>
                      <a:pt x="117" y="88"/>
                      <a:pt x="130" y="85"/>
                      <a:pt x="142" y="81"/>
                    </a:cubicBezTo>
                    <a:cubicBezTo>
                      <a:pt x="149" y="79"/>
                      <a:pt x="156" y="77"/>
                      <a:pt x="162" y="75"/>
                    </a:cubicBezTo>
                    <a:cubicBezTo>
                      <a:pt x="167" y="74"/>
                      <a:pt x="175" y="73"/>
                      <a:pt x="179" y="71"/>
                    </a:cubicBezTo>
                    <a:cubicBezTo>
                      <a:pt x="167" y="76"/>
                      <a:pt x="154" y="80"/>
                      <a:pt x="141" y="84"/>
                    </a:cubicBezTo>
                    <a:cubicBezTo>
                      <a:pt x="129" y="88"/>
                      <a:pt x="118" y="92"/>
                      <a:pt x="106" y="95"/>
                    </a:cubicBezTo>
                    <a:cubicBezTo>
                      <a:pt x="106" y="95"/>
                      <a:pt x="106" y="95"/>
                      <a:pt x="106" y="95"/>
                    </a:cubicBezTo>
                    <a:cubicBezTo>
                      <a:pt x="105" y="95"/>
                      <a:pt x="105" y="95"/>
                      <a:pt x="104" y="96"/>
                    </a:cubicBezTo>
                    <a:cubicBezTo>
                      <a:pt x="104" y="96"/>
                      <a:pt x="104" y="96"/>
                      <a:pt x="104" y="96"/>
                    </a:cubicBezTo>
                    <a:moveTo>
                      <a:pt x="179" y="71"/>
                    </a:moveTo>
                    <a:cubicBezTo>
                      <a:pt x="179" y="71"/>
                      <a:pt x="179" y="71"/>
                      <a:pt x="179" y="71"/>
                    </a:cubicBezTo>
                    <a:cubicBezTo>
                      <a:pt x="179" y="71"/>
                      <a:pt x="179" y="71"/>
                      <a:pt x="179" y="71"/>
                    </a:cubicBezTo>
                    <a:moveTo>
                      <a:pt x="215" y="73"/>
                    </a:moveTo>
                    <a:cubicBezTo>
                      <a:pt x="214" y="73"/>
                      <a:pt x="214" y="72"/>
                      <a:pt x="215" y="71"/>
                    </a:cubicBezTo>
                    <a:cubicBezTo>
                      <a:pt x="215" y="70"/>
                      <a:pt x="215" y="70"/>
                      <a:pt x="215" y="70"/>
                    </a:cubicBezTo>
                    <a:cubicBezTo>
                      <a:pt x="216" y="71"/>
                      <a:pt x="217" y="71"/>
                      <a:pt x="217" y="72"/>
                    </a:cubicBezTo>
                    <a:cubicBezTo>
                      <a:pt x="216" y="72"/>
                      <a:pt x="215" y="73"/>
                      <a:pt x="215" y="73"/>
                    </a:cubicBezTo>
                    <a:moveTo>
                      <a:pt x="139" y="86"/>
                    </a:moveTo>
                    <a:cubicBezTo>
                      <a:pt x="140" y="85"/>
                      <a:pt x="142" y="85"/>
                      <a:pt x="143" y="84"/>
                    </a:cubicBezTo>
                    <a:cubicBezTo>
                      <a:pt x="156" y="80"/>
                      <a:pt x="169" y="76"/>
                      <a:pt x="182" y="71"/>
                    </a:cubicBezTo>
                    <a:cubicBezTo>
                      <a:pt x="182" y="71"/>
                      <a:pt x="182" y="70"/>
                      <a:pt x="182" y="70"/>
                    </a:cubicBezTo>
                    <a:cubicBezTo>
                      <a:pt x="183" y="71"/>
                      <a:pt x="184" y="72"/>
                      <a:pt x="185" y="73"/>
                    </a:cubicBezTo>
                    <a:cubicBezTo>
                      <a:pt x="184" y="73"/>
                      <a:pt x="184" y="73"/>
                      <a:pt x="184" y="73"/>
                    </a:cubicBezTo>
                    <a:cubicBezTo>
                      <a:pt x="171" y="75"/>
                      <a:pt x="158" y="80"/>
                      <a:pt x="145" y="84"/>
                    </a:cubicBezTo>
                    <a:cubicBezTo>
                      <a:pt x="143" y="84"/>
                      <a:pt x="141" y="85"/>
                      <a:pt x="139" y="86"/>
                    </a:cubicBezTo>
                    <a:moveTo>
                      <a:pt x="105" y="90"/>
                    </a:moveTo>
                    <a:cubicBezTo>
                      <a:pt x="105" y="88"/>
                      <a:pt x="106" y="86"/>
                      <a:pt x="107" y="84"/>
                    </a:cubicBezTo>
                    <a:cubicBezTo>
                      <a:pt x="119" y="82"/>
                      <a:pt x="131" y="79"/>
                      <a:pt x="143" y="76"/>
                    </a:cubicBezTo>
                    <a:cubicBezTo>
                      <a:pt x="149" y="74"/>
                      <a:pt x="156" y="72"/>
                      <a:pt x="163" y="71"/>
                    </a:cubicBezTo>
                    <a:cubicBezTo>
                      <a:pt x="165" y="70"/>
                      <a:pt x="167" y="70"/>
                      <a:pt x="169" y="69"/>
                    </a:cubicBezTo>
                    <a:cubicBezTo>
                      <a:pt x="164" y="71"/>
                      <a:pt x="159" y="72"/>
                      <a:pt x="154" y="73"/>
                    </a:cubicBezTo>
                    <a:cubicBezTo>
                      <a:pt x="147" y="76"/>
                      <a:pt x="141" y="78"/>
                      <a:pt x="134" y="80"/>
                    </a:cubicBezTo>
                    <a:cubicBezTo>
                      <a:pt x="124" y="84"/>
                      <a:pt x="114" y="85"/>
                      <a:pt x="105" y="90"/>
                    </a:cubicBezTo>
                    <a:moveTo>
                      <a:pt x="212" y="71"/>
                    </a:moveTo>
                    <a:cubicBezTo>
                      <a:pt x="212" y="70"/>
                      <a:pt x="212" y="70"/>
                      <a:pt x="212" y="69"/>
                    </a:cubicBezTo>
                    <a:cubicBezTo>
                      <a:pt x="213" y="69"/>
                      <a:pt x="214" y="70"/>
                      <a:pt x="215" y="70"/>
                    </a:cubicBezTo>
                    <a:cubicBezTo>
                      <a:pt x="215" y="70"/>
                      <a:pt x="215" y="70"/>
                      <a:pt x="215" y="70"/>
                    </a:cubicBezTo>
                    <a:cubicBezTo>
                      <a:pt x="215" y="70"/>
                      <a:pt x="215" y="70"/>
                      <a:pt x="215" y="70"/>
                    </a:cubicBezTo>
                    <a:cubicBezTo>
                      <a:pt x="214" y="71"/>
                      <a:pt x="213" y="71"/>
                      <a:pt x="212" y="71"/>
                    </a:cubicBezTo>
                    <a:moveTo>
                      <a:pt x="223" y="80"/>
                    </a:moveTo>
                    <a:cubicBezTo>
                      <a:pt x="223" y="79"/>
                      <a:pt x="222" y="78"/>
                      <a:pt x="220" y="77"/>
                    </a:cubicBezTo>
                    <a:cubicBezTo>
                      <a:pt x="230" y="76"/>
                      <a:pt x="239" y="70"/>
                      <a:pt x="248" y="68"/>
                    </a:cubicBezTo>
                    <a:cubicBezTo>
                      <a:pt x="244" y="69"/>
                      <a:pt x="239" y="72"/>
                      <a:pt x="235" y="74"/>
                    </a:cubicBezTo>
                    <a:cubicBezTo>
                      <a:pt x="231" y="76"/>
                      <a:pt x="227" y="78"/>
                      <a:pt x="223" y="80"/>
                    </a:cubicBezTo>
                    <a:moveTo>
                      <a:pt x="225" y="80"/>
                    </a:moveTo>
                    <a:cubicBezTo>
                      <a:pt x="233" y="75"/>
                      <a:pt x="242" y="73"/>
                      <a:pt x="250" y="67"/>
                    </a:cubicBezTo>
                    <a:cubicBezTo>
                      <a:pt x="250" y="67"/>
                      <a:pt x="250" y="67"/>
                      <a:pt x="250" y="67"/>
                    </a:cubicBezTo>
                    <a:cubicBezTo>
                      <a:pt x="251" y="70"/>
                      <a:pt x="253" y="72"/>
                      <a:pt x="254" y="74"/>
                    </a:cubicBezTo>
                    <a:cubicBezTo>
                      <a:pt x="248" y="76"/>
                      <a:pt x="241" y="79"/>
                      <a:pt x="235" y="81"/>
                    </a:cubicBezTo>
                    <a:cubicBezTo>
                      <a:pt x="232" y="83"/>
                      <a:pt x="229" y="84"/>
                      <a:pt x="225" y="85"/>
                    </a:cubicBezTo>
                    <a:cubicBezTo>
                      <a:pt x="225" y="85"/>
                      <a:pt x="224" y="86"/>
                      <a:pt x="223" y="86"/>
                    </a:cubicBezTo>
                    <a:cubicBezTo>
                      <a:pt x="223" y="85"/>
                      <a:pt x="224" y="85"/>
                      <a:pt x="224" y="84"/>
                    </a:cubicBezTo>
                    <a:cubicBezTo>
                      <a:pt x="233" y="80"/>
                      <a:pt x="243" y="78"/>
                      <a:pt x="250" y="71"/>
                    </a:cubicBezTo>
                    <a:cubicBezTo>
                      <a:pt x="251" y="71"/>
                      <a:pt x="250" y="70"/>
                      <a:pt x="250" y="70"/>
                    </a:cubicBezTo>
                    <a:cubicBezTo>
                      <a:pt x="250" y="70"/>
                      <a:pt x="250" y="70"/>
                      <a:pt x="250" y="70"/>
                    </a:cubicBezTo>
                    <a:cubicBezTo>
                      <a:pt x="242" y="73"/>
                      <a:pt x="232" y="76"/>
                      <a:pt x="225" y="80"/>
                    </a:cubicBezTo>
                    <a:moveTo>
                      <a:pt x="105" y="91"/>
                    </a:moveTo>
                    <a:cubicBezTo>
                      <a:pt x="105" y="91"/>
                      <a:pt x="105" y="91"/>
                      <a:pt x="105" y="91"/>
                    </a:cubicBezTo>
                    <a:cubicBezTo>
                      <a:pt x="115" y="85"/>
                      <a:pt x="129" y="83"/>
                      <a:pt x="141" y="79"/>
                    </a:cubicBezTo>
                    <a:cubicBezTo>
                      <a:pt x="148" y="77"/>
                      <a:pt x="154" y="74"/>
                      <a:pt x="161" y="72"/>
                    </a:cubicBezTo>
                    <a:cubicBezTo>
                      <a:pt x="167" y="71"/>
                      <a:pt x="173" y="70"/>
                      <a:pt x="179" y="68"/>
                    </a:cubicBezTo>
                    <a:cubicBezTo>
                      <a:pt x="179" y="67"/>
                      <a:pt x="179" y="67"/>
                      <a:pt x="179" y="67"/>
                    </a:cubicBezTo>
                    <a:cubicBezTo>
                      <a:pt x="180" y="68"/>
                      <a:pt x="181" y="69"/>
                      <a:pt x="182" y="70"/>
                    </a:cubicBezTo>
                    <a:cubicBezTo>
                      <a:pt x="182" y="70"/>
                      <a:pt x="181" y="70"/>
                      <a:pt x="181" y="70"/>
                    </a:cubicBezTo>
                    <a:cubicBezTo>
                      <a:pt x="181" y="70"/>
                      <a:pt x="181" y="70"/>
                      <a:pt x="181" y="70"/>
                    </a:cubicBezTo>
                    <a:cubicBezTo>
                      <a:pt x="169" y="72"/>
                      <a:pt x="157" y="76"/>
                      <a:pt x="144" y="80"/>
                    </a:cubicBezTo>
                    <a:cubicBezTo>
                      <a:pt x="137" y="82"/>
                      <a:pt x="130" y="84"/>
                      <a:pt x="123" y="86"/>
                    </a:cubicBezTo>
                    <a:cubicBezTo>
                      <a:pt x="118" y="87"/>
                      <a:pt x="110" y="88"/>
                      <a:pt x="105" y="91"/>
                    </a:cubicBezTo>
                    <a:moveTo>
                      <a:pt x="34" y="71"/>
                    </a:moveTo>
                    <a:cubicBezTo>
                      <a:pt x="35" y="70"/>
                      <a:pt x="36" y="68"/>
                      <a:pt x="37" y="67"/>
                    </a:cubicBezTo>
                    <a:cubicBezTo>
                      <a:pt x="37" y="68"/>
                      <a:pt x="37" y="70"/>
                      <a:pt x="37" y="72"/>
                    </a:cubicBezTo>
                    <a:cubicBezTo>
                      <a:pt x="36" y="72"/>
                      <a:pt x="35" y="73"/>
                      <a:pt x="34" y="73"/>
                    </a:cubicBezTo>
                    <a:cubicBezTo>
                      <a:pt x="35" y="73"/>
                      <a:pt x="36" y="72"/>
                      <a:pt x="37" y="71"/>
                    </a:cubicBezTo>
                    <a:cubicBezTo>
                      <a:pt x="37" y="71"/>
                      <a:pt x="37" y="70"/>
                      <a:pt x="37" y="70"/>
                    </a:cubicBezTo>
                    <a:cubicBezTo>
                      <a:pt x="37" y="70"/>
                      <a:pt x="37" y="70"/>
                      <a:pt x="37" y="70"/>
                    </a:cubicBezTo>
                    <a:cubicBezTo>
                      <a:pt x="36" y="71"/>
                      <a:pt x="35" y="71"/>
                      <a:pt x="34" y="71"/>
                    </a:cubicBezTo>
                    <a:moveTo>
                      <a:pt x="230" y="69"/>
                    </a:moveTo>
                    <a:cubicBezTo>
                      <a:pt x="230" y="69"/>
                      <a:pt x="229" y="68"/>
                      <a:pt x="229" y="68"/>
                    </a:cubicBezTo>
                    <a:cubicBezTo>
                      <a:pt x="232" y="67"/>
                      <a:pt x="235" y="66"/>
                      <a:pt x="237" y="65"/>
                    </a:cubicBezTo>
                    <a:cubicBezTo>
                      <a:pt x="235" y="67"/>
                      <a:pt x="232" y="68"/>
                      <a:pt x="230" y="69"/>
                    </a:cubicBezTo>
                    <a:moveTo>
                      <a:pt x="107" y="83"/>
                    </a:moveTo>
                    <a:cubicBezTo>
                      <a:pt x="108" y="82"/>
                      <a:pt x="109" y="81"/>
                      <a:pt x="109" y="80"/>
                    </a:cubicBezTo>
                    <a:cubicBezTo>
                      <a:pt x="112" y="80"/>
                      <a:pt x="115" y="79"/>
                      <a:pt x="118" y="78"/>
                    </a:cubicBezTo>
                    <a:cubicBezTo>
                      <a:pt x="123" y="76"/>
                      <a:pt x="129" y="75"/>
                      <a:pt x="134" y="74"/>
                    </a:cubicBezTo>
                    <a:cubicBezTo>
                      <a:pt x="148" y="71"/>
                      <a:pt x="162" y="66"/>
                      <a:pt x="176" y="64"/>
                    </a:cubicBezTo>
                    <a:cubicBezTo>
                      <a:pt x="177" y="65"/>
                      <a:pt x="178" y="66"/>
                      <a:pt x="178" y="67"/>
                    </a:cubicBezTo>
                    <a:cubicBezTo>
                      <a:pt x="178" y="67"/>
                      <a:pt x="178" y="67"/>
                      <a:pt x="178" y="67"/>
                    </a:cubicBezTo>
                    <a:cubicBezTo>
                      <a:pt x="166" y="69"/>
                      <a:pt x="154" y="72"/>
                      <a:pt x="142" y="75"/>
                    </a:cubicBezTo>
                    <a:cubicBezTo>
                      <a:pt x="131" y="78"/>
                      <a:pt x="119" y="81"/>
                      <a:pt x="107" y="83"/>
                    </a:cubicBezTo>
                    <a:moveTo>
                      <a:pt x="228" y="74"/>
                    </a:moveTo>
                    <a:cubicBezTo>
                      <a:pt x="228" y="73"/>
                      <a:pt x="229" y="73"/>
                      <a:pt x="229" y="72"/>
                    </a:cubicBezTo>
                    <a:cubicBezTo>
                      <a:pt x="229" y="71"/>
                      <a:pt x="229" y="71"/>
                      <a:pt x="229" y="71"/>
                    </a:cubicBezTo>
                    <a:cubicBezTo>
                      <a:pt x="235" y="70"/>
                      <a:pt x="241" y="67"/>
                      <a:pt x="247" y="65"/>
                    </a:cubicBezTo>
                    <a:cubicBezTo>
                      <a:pt x="247" y="64"/>
                      <a:pt x="247" y="64"/>
                      <a:pt x="247" y="64"/>
                    </a:cubicBezTo>
                    <a:cubicBezTo>
                      <a:pt x="248" y="65"/>
                      <a:pt x="249" y="66"/>
                      <a:pt x="249" y="67"/>
                    </a:cubicBezTo>
                    <a:cubicBezTo>
                      <a:pt x="243" y="68"/>
                      <a:pt x="237" y="70"/>
                      <a:pt x="232" y="72"/>
                    </a:cubicBezTo>
                    <a:cubicBezTo>
                      <a:pt x="231" y="73"/>
                      <a:pt x="229" y="73"/>
                      <a:pt x="228" y="74"/>
                    </a:cubicBezTo>
                    <a:moveTo>
                      <a:pt x="230" y="70"/>
                    </a:moveTo>
                    <a:cubicBezTo>
                      <a:pt x="230" y="70"/>
                      <a:pt x="230" y="70"/>
                      <a:pt x="230" y="70"/>
                    </a:cubicBezTo>
                    <a:cubicBezTo>
                      <a:pt x="235" y="68"/>
                      <a:pt x="240" y="65"/>
                      <a:pt x="246" y="62"/>
                    </a:cubicBezTo>
                    <a:cubicBezTo>
                      <a:pt x="246" y="63"/>
                      <a:pt x="247" y="63"/>
                      <a:pt x="247" y="64"/>
                    </a:cubicBezTo>
                    <a:cubicBezTo>
                      <a:pt x="247" y="64"/>
                      <a:pt x="247" y="64"/>
                      <a:pt x="247" y="64"/>
                    </a:cubicBezTo>
                    <a:cubicBezTo>
                      <a:pt x="241" y="66"/>
                      <a:pt x="236" y="69"/>
                      <a:pt x="230" y="70"/>
                    </a:cubicBezTo>
                    <a:moveTo>
                      <a:pt x="112" y="77"/>
                    </a:moveTo>
                    <a:cubicBezTo>
                      <a:pt x="112" y="76"/>
                      <a:pt x="112" y="76"/>
                      <a:pt x="112" y="76"/>
                    </a:cubicBezTo>
                    <a:cubicBezTo>
                      <a:pt x="113" y="75"/>
                      <a:pt x="113" y="75"/>
                      <a:pt x="114" y="74"/>
                    </a:cubicBezTo>
                    <a:cubicBezTo>
                      <a:pt x="116" y="74"/>
                      <a:pt x="118" y="74"/>
                      <a:pt x="120" y="73"/>
                    </a:cubicBezTo>
                    <a:cubicBezTo>
                      <a:pt x="125" y="71"/>
                      <a:pt x="131" y="70"/>
                      <a:pt x="136" y="69"/>
                    </a:cubicBezTo>
                    <a:cubicBezTo>
                      <a:pt x="142" y="67"/>
                      <a:pt x="148" y="66"/>
                      <a:pt x="154" y="64"/>
                    </a:cubicBezTo>
                    <a:cubicBezTo>
                      <a:pt x="159" y="63"/>
                      <a:pt x="165" y="63"/>
                      <a:pt x="169" y="61"/>
                    </a:cubicBezTo>
                    <a:cubicBezTo>
                      <a:pt x="151" y="69"/>
                      <a:pt x="130" y="69"/>
                      <a:pt x="112" y="77"/>
                    </a:cubicBezTo>
                    <a:moveTo>
                      <a:pt x="169" y="61"/>
                    </a:moveTo>
                    <a:cubicBezTo>
                      <a:pt x="169" y="61"/>
                      <a:pt x="169" y="61"/>
                      <a:pt x="169" y="61"/>
                    </a:cubicBezTo>
                    <a:cubicBezTo>
                      <a:pt x="169" y="61"/>
                      <a:pt x="169" y="61"/>
                      <a:pt x="169" y="61"/>
                    </a:cubicBezTo>
                    <a:moveTo>
                      <a:pt x="229" y="67"/>
                    </a:moveTo>
                    <a:cubicBezTo>
                      <a:pt x="229" y="66"/>
                      <a:pt x="228" y="66"/>
                      <a:pt x="228" y="65"/>
                    </a:cubicBezTo>
                    <a:cubicBezTo>
                      <a:pt x="233" y="64"/>
                      <a:pt x="238" y="61"/>
                      <a:pt x="243" y="59"/>
                    </a:cubicBezTo>
                    <a:cubicBezTo>
                      <a:pt x="243" y="59"/>
                      <a:pt x="243" y="59"/>
                      <a:pt x="243" y="59"/>
                    </a:cubicBezTo>
                    <a:cubicBezTo>
                      <a:pt x="244" y="60"/>
                      <a:pt x="244" y="61"/>
                      <a:pt x="245" y="61"/>
                    </a:cubicBezTo>
                    <a:cubicBezTo>
                      <a:pt x="240" y="64"/>
                      <a:pt x="235" y="65"/>
                      <a:pt x="229" y="67"/>
                    </a:cubicBezTo>
                    <a:moveTo>
                      <a:pt x="116" y="71"/>
                    </a:moveTo>
                    <a:cubicBezTo>
                      <a:pt x="117" y="70"/>
                      <a:pt x="118" y="69"/>
                      <a:pt x="119" y="69"/>
                    </a:cubicBezTo>
                    <a:cubicBezTo>
                      <a:pt x="128" y="67"/>
                      <a:pt x="136" y="64"/>
                      <a:pt x="144" y="62"/>
                    </a:cubicBezTo>
                    <a:cubicBezTo>
                      <a:pt x="149" y="61"/>
                      <a:pt x="153" y="60"/>
                      <a:pt x="158" y="59"/>
                    </a:cubicBezTo>
                    <a:cubicBezTo>
                      <a:pt x="159" y="59"/>
                      <a:pt x="160" y="59"/>
                      <a:pt x="161" y="59"/>
                    </a:cubicBezTo>
                    <a:cubicBezTo>
                      <a:pt x="153" y="61"/>
                      <a:pt x="145" y="62"/>
                      <a:pt x="138" y="64"/>
                    </a:cubicBezTo>
                    <a:cubicBezTo>
                      <a:pt x="131" y="66"/>
                      <a:pt x="124" y="69"/>
                      <a:pt x="116" y="71"/>
                    </a:cubicBezTo>
                    <a:moveTo>
                      <a:pt x="117" y="72"/>
                    </a:moveTo>
                    <a:cubicBezTo>
                      <a:pt x="120" y="71"/>
                      <a:pt x="122" y="70"/>
                      <a:pt x="125" y="69"/>
                    </a:cubicBezTo>
                    <a:cubicBezTo>
                      <a:pt x="130" y="67"/>
                      <a:pt x="135" y="66"/>
                      <a:pt x="140" y="64"/>
                    </a:cubicBezTo>
                    <a:cubicBezTo>
                      <a:pt x="150" y="62"/>
                      <a:pt x="160" y="61"/>
                      <a:pt x="169" y="57"/>
                    </a:cubicBezTo>
                    <a:cubicBezTo>
                      <a:pt x="171" y="59"/>
                      <a:pt x="173" y="61"/>
                      <a:pt x="175" y="64"/>
                    </a:cubicBezTo>
                    <a:cubicBezTo>
                      <a:pt x="165" y="65"/>
                      <a:pt x="154" y="68"/>
                      <a:pt x="143" y="71"/>
                    </a:cubicBezTo>
                    <a:cubicBezTo>
                      <a:pt x="137" y="72"/>
                      <a:pt x="131" y="73"/>
                      <a:pt x="125" y="74"/>
                    </a:cubicBezTo>
                    <a:cubicBezTo>
                      <a:pt x="120" y="75"/>
                      <a:pt x="116" y="78"/>
                      <a:pt x="111" y="79"/>
                    </a:cubicBezTo>
                    <a:cubicBezTo>
                      <a:pt x="111" y="79"/>
                      <a:pt x="110" y="79"/>
                      <a:pt x="110" y="79"/>
                    </a:cubicBezTo>
                    <a:cubicBezTo>
                      <a:pt x="110" y="79"/>
                      <a:pt x="110" y="78"/>
                      <a:pt x="111" y="78"/>
                    </a:cubicBezTo>
                    <a:cubicBezTo>
                      <a:pt x="112" y="77"/>
                      <a:pt x="114" y="76"/>
                      <a:pt x="114" y="76"/>
                    </a:cubicBezTo>
                    <a:cubicBezTo>
                      <a:pt x="117" y="75"/>
                      <a:pt x="119" y="75"/>
                      <a:pt x="122" y="74"/>
                    </a:cubicBezTo>
                    <a:cubicBezTo>
                      <a:pt x="128" y="72"/>
                      <a:pt x="134" y="71"/>
                      <a:pt x="140" y="70"/>
                    </a:cubicBezTo>
                    <a:cubicBezTo>
                      <a:pt x="151" y="68"/>
                      <a:pt x="162" y="65"/>
                      <a:pt x="172" y="60"/>
                    </a:cubicBezTo>
                    <a:cubicBezTo>
                      <a:pt x="172" y="60"/>
                      <a:pt x="172" y="60"/>
                      <a:pt x="171" y="60"/>
                    </a:cubicBezTo>
                    <a:cubicBezTo>
                      <a:pt x="171" y="60"/>
                      <a:pt x="171" y="60"/>
                      <a:pt x="171" y="60"/>
                    </a:cubicBezTo>
                    <a:cubicBezTo>
                      <a:pt x="162" y="61"/>
                      <a:pt x="152" y="64"/>
                      <a:pt x="143" y="66"/>
                    </a:cubicBezTo>
                    <a:cubicBezTo>
                      <a:pt x="137" y="67"/>
                      <a:pt x="132" y="69"/>
                      <a:pt x="127" y="70"/>
                    </a:cubicBezTo>
                    <a:cubicBezTo>
                      <a:pt x="122" y="71"/>
                      <a:pt x="119" y="73"/>
                      <a:pt x="114" y="73"/>
                    </a:cubicBezTo>
                    <a:cubicBezTo>
                      <a:pt x="115" y="72"/>
                      <a:pt x="115" y="72"/>
                      <a:pt x="115" y="72"/>
                    </a:cubicBezTo>
                    <a:cubicBezTo>
                      <a:pt x="116" y="72"/>
                      <a:pt x="117" y="72"/>
                      <a:pt x="117" y="72"/>
                    </a:cubicBezTo>
                    <a:cubicBezTo>
                      <a:pt x="117" y="72"/>
                      <a:pt x="117" y="72"/>
                      <a:pt x="117" y="72"/>
                    </a:cubicBezTo>
                    <a:moveTo>
                      <a:pt x="227" y="64"/>
                    </a:moveTo>
                    <a:cubicBezTo>
                      <a:pt x="226" y="63"/>
                      <a:pt x="225" y="62"/>
                      <a:pt x="224" y="62"/>
                    </a:cubicBezTo>
                    <a:cubicBezTo>
                      <a:pt x="228" y="61"/>
                      <a:pt x="234" y="59"/>
                      <a:pt x="237" y="57"/>
                    </a:cubicBezTo>
                    <a:cubicBezTo>
                      <a:pt x="234" y="59"/>
                      <a:pt x="230" y="61"/>
                      <a:pt x="227" y="64"/>
                    </a:cubicBezTo>
                    <a:moveTo>
                      <a:pt x="122" y="66"/>
                    </a:moveTo>
                    <a:cubicBezTo>
                      <a:pt x="125" y="64"/>
                      <a:pt x="128" y="62"/>
                      <a:pt x="131" y="60"/>
                    </a:cubicBezTo>
                    <a:cubicBezTo>
                      <a:pt x="137" y="59"/>
                      <a:pt x="142" y="58"/>
                      <a:pt x="148" y="57"/>
                    </a:cubicBezTo>
                    <a:cubicBezTo>
                      <a:pt x="151" y="56"/>
                      <a:pt x="154" y="56"/>
                      <a:pt x="156" y="55"/>
                    </a:cubicBezTo>
                    <a:cubicBezTo>
                      <a:pt x="158" y="55"/>
                      <a:pt x="159" y="55"/>
                      <a:pt x="160" y="54"/>
                    </a:cubicBezTo>
                    <a:cubicBezTo>
                      <a:pt x="158" y="55"/>
                      <a:pt x="156" y="56"/>
                      <a:pt x="154" y="56"/>
                    </a:cubicBezTo>
                    <a:cubicBezTo>
                      <a:pt x="147" y="58"/>
                      <a:pt x="141" y="59"/>
                      <a:pt x="135" y="61"/>
                    </a:cubicBezTo>
                    <a:cubicBezTo>
                      <a:pt x="130" y="62"/>
                      <a:pt x="126" y="64"/>
                      <a:pt x="122" y="66"/>
                    </a:cubicBezTo>
                    <a:moveTo>
                      <a:pt x="121" y="67"/>
                    </a:moveTo>
                    <a:cubicBezTo>
                      <a:pt x="119" y="67"/>
                      <a:pt x="128" y="64"/>
                      <a:pt x="129" y="64"/>
                    </a:cubicBezTo>
                    <a:cubicBezTo>
                      <a:pt x="132" y="63"/>
                      <a:pt x="135" y="62"/>
                      <a:pt x="139" y="61"/>
                    </a:cubicBezTo>
                    <a:cubicBezTo>
                      <a:pt x="147" y="58"/>
                      <a:pt x="155" y="57"/>
                      <a:pt x="162" y="54"/>
                    </a:cubicBezTo>
                    <a:cubicBezTo>
                      <a:pt x="163" y="54"/>
                      <a:pt x="163" y="54"/>
                      <a:pt x="163" y="54"/>
                    </a:cubicBezTo>
                    <a:cubicBezTo>
                      <a:pt x="164" y="54"/>
                      <a:pt x="166" y="55"/>
                      <a:pt x="168" y="56"/>
                    </a:cubicBezTo>
                    <a:cubicBezTo>
                      <a:pt x="160" y="58"/>
                      <a:pt x="153" y="59"/>
                      <a:pt x="146" y="61"/>
                    </a:cubicBezTo>
                    <a:cubicBezTo>
                      <a:pt x="138" y="62"/>
                      <a:pt x="130" y="65"/>
                      <a:pt x="122" y="67"/>
                    </a:cubicBezTo>
                    <a:cubicBezTo>
                      <a:pt x="122" y="67"/>
                      <a:pt x="121" y="67"/>
                      <a:pt x="121" y="67"/>
                    </a:cubicBezTo>
                    <a:moveTo>
                      <a:pt x="223" y="61"/>
                    </a:moveTo>
                    <a:cubicBezTo>
                      <a:pt x="222" y="60"/>
                      <a:pt x="221" y="60"/>
                      <a:pt x="220" y="59"/>
                    </a:cubicBezTo>
                    <a:cubicBezTo>
                      <a:pt x="224" y="58"/>
                      <a:pt x="227" y="56"/>
                      <a:pt x="231" y="54"/>
                    </a:cubicBezTo>
                    <a:cubicBezTo>
                      <a:pt x="232" y="54"/>
                      <a:pt x="233" y="53"/>
                      <a:pt x="233" y="53"/>
                    </a:cubicBezTo>
                    <a:cubicBezTo>
                      <a:pt x="234" y="53"/>
                      <a:pt x="231" y="56"/>
                      <a:pt x="230" y="57"/>
                    </a:cubicBezTo>
                    <a:cubicBezTo>
                      <a:pt x="227" y="58"/>
                      <a:pt x="225" y="59"/>
                      <a:pt x="223" y="61"/>
                    </a:cubicBezTo>
                    <a:moveTo>
                      <a:pt x="134" y="58"/>
                    </a:moveTo>
                    <a:cubicBezTo>
                      <a:pt x="140" y="55"/>
                      <a:pt x="147" y="53"/>
                      <a:pt x="153" y="52"/>
                    </a:cubicBezTo>
                    <a:cubicBezTo>
                      <a:pt x="154" y="52"/>
                      <a:pt x="155" y="52"/>
                      <a:pt x="156" y="52"/>
                    </a:cubicBezTo>
                    <a:cubicBezTo>
                      <a:pt x="158" y="52"/>
                      <a:pt x="160" y="53"/>
                      <a:pt x="162" y="53"/>
                    </a:cubicBezTo>
                    <a:cubicBezTo>
                      <a:pt x="162" y="53"/>
                      <a:pt x="162" y="53"/>
                      <a:pt x="162" y="53"/>
                    </a:cubicBezTo>
                    <a:cubicBezTo>
                      <a:pt x="153" y="54"/>
                      <a:pt x="143" y="56"/>
                      <a:pt x="134" y="58"/>
                    </a:cubicBezTo>
                    <a:moveTo>
                      <a:pt x="224" y="61"/>
                    </a:moveTo>
                    <a:cubicBezTo>
                      <a:pt x="224" y="61"/>
                      <a:pt x="224" y="61"/>
                      <a:pt x="225" y="60"/>
                    </a:cubicBezTo>
                    <a:cubicBezTo>
                      <a:pt x="229" y="58"/>
                      <a:pt x="233" y="56"/>
                      <a:pt x="236" y="52"/>
                    </a:cubicBezTo>
                    <a:cubicBezTo>
                      <a:pt x="238" y="54"/>
                      <a:pt x="240" y="56"/>
                      <a:pt x="242" y="58"/>
                    </a:cubicBezTo>
                    <a:cubicBezTo>
                      <a:pt x="237" y="60"/>
                      <a:pt x="233" y="63"/>
                      <a:pt x="228" y="64"/>
                    </a:cubicBezTo>
                    <a:cubicBezTo>
                      <a:pt x="231" y="63"/>
                      <a:pt x="236" y="59"/>
                      <a:pt x="239" y="56"/>
                    </a:cubicBezTo>
                    <a:cubicBezTo>
                      <a:pt x="239" y="56"/>
                      <a:pt x="239" y="55"/>
                      <a:pt x="239" y="55"/>
                    </a:cubicBezTo>
                    <a:cubicBezTo>
                      <a:pt x="239" y="55"/>
                      <a:pt x="239" y="55"/>
                      <a:pt x="238" y="55"/>
                    </a:cubicBezTo>
                    <a:cubicBezTo>
                      <a:pt x="236" y="56"/>
                      <a:pt x="234" y="57"/>
                      <a:pt x="232" y="58"/>
                    </a:cubicBezTo>
                    <a:cubicBezTo>
                      <a:pt x="230" y="59"/>
                      <a:pt x="228" y="59"/>
                      <a:pt x="226" y="60"/>
                    </a:cubicBezTo>
                    <a:cubicBezTo>
                      <a:pt x="226" y="60"/>
                      <a:pt x="224" y="61"/>
                      <a:pt x="224" y="61"/>
                    </a:cubicBezTo>
                    <a:moveTo>
                      <a:pt x="218" y="59"/>
                    </a:moveTo>
                    <a:cubicBezTo>
                      <a:pt x="216" y="58"/>
                      <a:pt x="214" y="57"/>
                      <a:pt x="213" y="57"/>
                    </a:cubicBezTo>
                    <a:cubicBezTo>
                      <a:pt x="213" y="56"/>
                      <a:pt x="213" y="56"/>
                      <a:pt x="213" y="56"/>
                    </a:cubicBezTo>
                    <a:cubicBezTo>
                      <a:pt x="213" y="56"/>
                      <a:pt x="213" y="56"/>
                      <a:pt x="213" y="56"/>
                    </a:cubicBezTo>
                    <a:cubicBezTo>
                      <a:pt x="214" y="56"/>
                      <a:pt x="216" y="55"/>
                      <a:pt x="217" y="55"/>
                    </a:cubicBezTo>
                    <a:cubicBezTo>
                      <a:pt x="219" y="54"/>
                      <a:pt x="221" y="53"/>
                      <a:pt x="224" y="51"/>
                    </a:cubicBezTo>
                    <a:cubicBezTo>
                      <a:pt x="224" y="51"/>
                      <a:pt x="229" y="49"/>
                      <a:pt x="230" y="49"/>
                    </a:cubicBezTo>
                    <a:cubicBezTo>
                      <a:pt x="231" y="49"/>
                      <a:pt x="231" y="49"/>
                      <a:pt x="229" y="51"/>
                    </a:cubicBezTo>
                    <a:cubicBezTo>
                      <a:pt x="226" y="54"/>
                      <a:pt x="222" y="56"/>
                      <a:pt x="218" y="59"/>
                    </a:cubicBezTo>
                    <a:moveTo>
                      <a:pt x="221" y="58"/>
                    </a:moveTo>
                    <a:cubicBezTo>
                      <a:pt x="225" y="55"/>
                      <a:pt x="230" y="52"/>
                      <a:pt x="232" y="48"/>
                    </a:cubicBezTo>
                    <a:cubicBezTo>
                      <a:pt x="234" y="49"/>
                      <a:pt x="235" y="50"/>
                      <a:pt x="236" y="51"/>
                    </a:cubicBezTo>
                    <a:cubicBezTo>
                      <a:pt x="233" y="52"/>
                      <a:pt x="229" y="54"/>
                      <a:pt x="226" y="55"/>
                    </a:cubicBezTo>
                    <a:cubicBezTo>
                      <a:pt x="225" y="56"/>
                      <a:pt x="223" y="57"/>
                      <a:pt x="221" y="58"/>
                    </a:cubicBezTo>
                    <a:moveTo>
                      <a:pt x="202" y="59"/>
                    </a:moveTo>
                    <a:cubicBezTo>
                      <a:pt x="202" y="59"/>
                      <a:pt x="202" y="58"/>
                      <a:pt x="203" y="58"/>
                    </a:cubicBezTo>
                    <a:cubicBezTo>
                      <a:pt x="204" y="57"/>
                      <a:pt x="206" y="56"/>
                      <a:pt x="207" y="55"/>
                    </a:cubicBezTo>
                    <a:cubicBezTo>
                      <a:pt x="210" y="54"/>
                      <a:pt x="213" y="52"/>
                      <a:pt x="216" y="51"/>
                    </a:cubicBezTo>
                    <a:cubicBezTo>
                      <a:pt x="219" y="49"/>
                      <a:pt x="221" y="48"/>
                      <a:pt x="224" y="47"/>
                    </a:cubicBezTo>
                    <a:cubicBezTo>
                      <a:pt x="224" y="47"/>
                      <a:pt x="225" y="46"/>
                      <a:pt x="225" y="46"/>
                    </a:cubicBezTo>
                    <a:cubicBezTo>
                      <a:pt x="225" y="46"/>
                      <a:pt x="225" y="47"/>
                      <a:pt x="223" y="48"/>
                    </a:cubicBezTo>
                    <a:cubicBezTo>
                      <a:pt x="222" y="49"/>
                      <a:pt x="220" y="50"/>
                      <a:pt x="218" y="52"/>
                    </a:cubicBezTo>
                    <a:cubicBezTo>
                      <a:pt x="217" y="53"/>
                      <a:pt x="215" y="54"/>
                      <a:pt x="214" y="55"/>
                    </a:cubicBezTo>
                    <a:cubicBezTo>
                      <a:pt x="213" y="56"/>
                      <a:pt x="212" y="56"/>
                      <a:pt x="211" y="57"/>
                    </a:cubicBezTo>
                    <a:cubicBezTo>
                      <a:pt x="210" y="57"/>
                      <a:pt x="209" y="57"/>
                      <a:pt x="209" y="57"/>
                    </a:cubicBezTo>
                    <a:cubicBezTo>
                      <a:pt x="206" y="58"/>
                      <a:pt x="205" y="60"/>
                      <a:pt x="203" y="60"/>
                    </a:cubicBezTo>
                    <a:cubicBezTo>
                      <a:pt x="202" y="60"/>
                      <a:pt x="202" y="60"/>
                      <a:pt x="201" y="59"/>
                    </a:cubicBezTo>
                    <a:cubicBezTo>
                      <a:pt x="201" y="59"/>
                      <a:pt x="201" y="59"/>
                      <a:pt x="201" y="59"/>
                    </a:cubicBezTo>
                    <a:cubicBezTo>
                      <a:pt x="201" y="59"/>
                      <a:pt x="202" y="59"/>
                      <a:pt x="202" y="59"/>
                    </a:cubicBezTo>
                    <a:moveTo>
                      <a:pt x="200" y="58"/>
                    </a:moveTo>
                    <a:cubicBezTo>
                      <a:pt x="200" y="57"/>
                      <a:pt x="200" y="57"/>
                      <a:pt x="200" y="57"/>
                    </a:cubicBezTo>
                    <a:cubicBezTo>
                      <a:pt x="199" y="57"/>
                      <a:pt x="199" y="56"/>
                      <a:pt x="199" y="56"/>
                    </a:cubicBezTo>
                    <a:cubicBezTo>
                      <a:pt x="199" y="56"/>
                      <a:pt x="199" y="56"/>
                      <a:pt x="199" y="56"/>
                    </a:cubicBezTo>
                    <a:cubicBezTo>
                      <a:pt x="204" y="53"/>
                      <a:pt x="209" y="50"/>
                      <a:pt x="215" y="47"/>
                    </a:cubicBezTo>
                    <a:cubicBezTo>
                      <a:pt x="217" y="46"/>
                      <a:pt x="220" y="44"/>
                      <a:pt x="223" y="43"/>
                    </a:cubicBezTo>
                    <a:cubicBezTo>
                      <a:pt x="221" y="44"/>
                      <a:pt x="218" y="47"/>
                      <a:pt x="216" y="48"/>
                    </a:cubicBezTo>
                    <a:cubicBezTo>
                      <a:pt x="213" y="51"/>
                      <a:pt x="210" y="53"/>
                      <a:pt x="206" y="55"/>
                    </a:cubicBezTo>
                    <a:cubicBezTo>
                      <a:pt x="204" y="56"/>
                      <a:pt x="202" y="57"/>
                      <a:pt x="200" y="58"/>
                    </a:cubicBezTo>
                    <a:moveTo>
                      <a:pt x="196" y="51"/>
                    </a:moveTo>
                    <a:cubicBezTo>
                      <a:pt x="196" y="50"/>
                      <a:pt x="196" y="49"/>
                      <a:pt x="195" y="49"/>
                    </a:cubicBezTo>
                    <a:cubicBezTo>
                      <a:pt x="196" y="49"/>
                      <a:pt x="196" y="49"/>
                      <a:pt x="196" y="49"/>
                    </a:cubicBezTo>
                    <a:cubicBezTo>
                      <a:pt x="199" y="47"/>
                      <a:pt x="203" y="45"/>
                      <a:pt x="206" y="43"/>
                    </a:cubicBezTo>
                    <a:cubicBezTo>
                      <a:pt x="203" y="45"/>
                      <a:pt x="199" y="48"/>
                      <a:pt x="196" y="51"/>
                    </a:cubicBezTo>
                    <a:moveTo>
                      <a:pt x="159" y="44"/>
                    </a:moveTo>
                    <a:cubicBezTo>
                      <a:pt x="159" y="43"/>
                      <a:pt x="158" y="43"/>
                      <a:pt x="158" y="43"/>
                    </a:cubicBezTo>
                    <a:cubicBezTo>
                      <a:pt x="159" y="43"/>
                      <a:pt x="160" y="42"/>
                      <a:pt x="160" y="42"/>
                    </a:cubicBezTo>
                    <a:cubicBezTo>
                      <a:pt x="160" y="42"/>
                      <a:pt x="160" y="43"/>
                      <a:pt x="159" y="44"/>
                    </a:cubicBezTo>
                    <a:moveTo>
                      <a:pt x="214" y="50"/>
                    </a:moveTo>
                    <a:cubicBezTo>
                      <a:pt x="218" y="48"/>
                      <a:pt x="222" y="45"/>
                      <a:pt x="225" y="42"/>
                    </a:cubicBezTo>
                    <a:cubicBezTo>
                      <a:pt x="225" y="42"/>
                      <a:pt x="225" y="42"/>
                      <a:pt x="225" y="42"/>
                    </a:cubicBezTo>
                    <a:cubicBezTo>
                      <a:pt x="226" y="42"/>
                      <a:pt x="227" y="43"/>
                      <a:pt x="227" y="44"/>
                    </a:cubicBezTo>
                    <a:cubicBezTo>
                      <a:pt x="229" y="45"/>
                      <a:pt x="230" y="46"/>
                      <a:pt x="232" y="47"/>
                    </a:cubicBezTo>
                    <a:cubicBezTo>
                      <a:pt x="228" y="49"/>
                      <a:pt x="224" y="50"/>
                      <a:pt x="220" y="52"/>
                    </a:cubicBezTo>
                    <a:cubicBezTo>
                      <a:pt x="222" y="50"/>
                      <a:pt x="225" y="48"/>
                      <a:pt x="227" y="46"/>
                    </a:cubicBezTo>
                    <a:cubicBezTo>
                      <a:pt x="228" y="45"/>
                      <a:pt x="227" y="45"/>
                      <a:pt x="227" y="45"/>
                    </a:cubicBezTo>
                    <a:cubicBezTo>
                      <a:pt x="227" y="45"/>
                      <a:pt x="227" y="45"/>
                      <a:pt x="227" y="45"/>
                    </a:cubicBezTo>
                    <a:cubicBezTo>
                      <a:pt x="223" y="47"/>
                      <a:pt x="218" y="48"/>
                      <a:pt x="214" y="50"/>
                    </a:cubicBezTo>
                    <a:moveTo>
                      <a:pt x="164" y="45"/>
                    </a:moveTo>
                    <a:cubicBezTo>
                      <a:pt x="163" y="44"/>
                      <a:pt x="162" y="44"/>
                      <a:pt x="161" y="44"/>
                    </a:cubicBezTo>
                    <a:cubicBezTo>
                      <a:pt x="163" y="43"/>
                      <a:pt x="165" y="43"/>
                      <a:pt x="167" y="42"/>
                    </a:cubicBezTo>
                    <a:cubicBezTo>
                      <a:pt x="167" y="42"/>
                      <a:pt x="165" y="44"/>
                      <a:pt x="164" y="45"/>
                    </a:cubicBezTo>
                    <a:moveTo>
                      <a:pt x="157" y="42"/>
                    </a:moveTo>
                    <a:cubicBezTo>
                      <a:pt x="156" y="42"/>
                      <a:pt x="156" y="42"/>
                      <a:pt x="156" y="42"/>
                    </a:cubicBezTo>
                    <a:cubicBezTo>
                      <a:pt x="157" y="41"/>
                      <a:pt x="157" y="41"/>
                      <a:pt x="157" y="41"/>
                    </a:cubicBezTo>
                    <a:cubicBezTo>
                      <a:pt x="158" y="41"/>
                      <a:pt x="157" y="41"/>
                      <a:pt x="157" y="42"/>
                    </a:cubicBezTo>
                    <a:moveTo>
                      <a:pt x="161" y="43"/>
                    </a:moveTo>
                    <a:cubicBezTo>
                      <a:pt x="162" y="43"/>
                      <a:pt x="163" y="41"/>
                      <a:pt x="164" y="41"/>
                    </a:cubicBezTo>
                    <a:cubicBezTo>
                      <a:pt x="164" y="40"/>
                      <a:pt x="164" y="40"/>
                      <a:pt x="164" y="40"/>
                    </a:cubicBezTo>
                    <a:cubicBezTo>
                      <a:pt x="165" y="40"/>
                      <a:pt x="166" y="41"/>
                      <a:pt x="167" y="41"/>
                    </a:cubicBezTo>
                    <a:cubicBezTo>
                      <a:pt x="165" y="42"/>
                      <a:pt x="163" y="42"/>
                      <a:pt x="161" y="43"/>
                    </a:cubicBezTo>
                    <a:moveTo>
                      <a:pt x="177" y="40"/>
                    </a:moveTo>
                    <a:cubicBezTo>
                      <a:pt x="177" y="40"/>
                      <a:pt x="177" y="40"/>
                      <a:pt x="178" y="40"/>
                    </a:cubicBezTo>
                    <a:cubicBezTo>
                      <a:pt x="177" y="41"/>
                      <a:pt x="175" y="42"/>
                      <a:pt x="175" y="42"/>
                    </a:cubicBezTo>
                    <a:cubicBezTo>
                      <a:pt x="173" y="43"/>
                      <a:pt x="172" y="44"/>
                      <a:pt x="170" y="45"/>
                    </a:cubicBezTo>
                    <a:cubicBezTo>
                      <a:pt x="170" y="45"/>
                      <a:pt x="169" y="45"/>
                      <a:pt x="169" y="45"/>
                    </a:cubicBezTo>
                    <a:cubicBezTo>
                      <a:pt x="168" y="45"/>
                      <a:pt x="167" y="45"/>
                      <a:pt x="167" y="45"/>
                    </a:cubicBezTo>
                    <a:cubicBezTo>
                      <a:pt x="170" y="44"/>
                      <a:pt x="173" y="42"/>
                      <a:pt x="177" y="40"/>
                    </a:cubicBezTo>
                    <a:cubicBezTo>
                      <a:pt x="177" y="40"/>
                      <a:pt x="177" y="40"/>
                      <a:pt x="177" y="40"/>
                    </a:cubicBezTo>
                    <a:moveTo>
                      <a:pt x="198" y="55"/>
                    </a:moveTo>
                    <a:cubicBezTo>
                      <a:pt x="198" y="54"/>
                      <a:pt x="197" y="53"/>
                      <a:pt x="197" y="51"/>
                    </a:cubicBezTo>
                    <a:cubicBezTo>
                      <a:pt x="200" y="49"/>
                      <a:pt x="204" y="47"/>
                      <a:pt x="207" y="45"/>
                    </a:cubicBezTo>
                    <a:cubicBezTo>
                      <a:pt x="209" y="44"/>
                      <a:pt x="211" y="43"/>
                      <a:pt x="213" y="42"/>
                    </a:cubicBezTo>
                    <a:cubicBezTo>
                      <a:pt x="213" y="42"/>
                      <a:pt x="217" y="40"/>
                      <a:pt x="218" y="40"/>
                    </a:cubicBezTo>
                    <a:cubicBezTo>
                      <a:pt x="219" y="40"/>
                      <a:pt x="218" y="40"/>
                      <a:pt x="218" y="41"/>
                    </a:cubicBezTo>
                    <a:cubicBezTo>
                      <a:pt x="215" y="43"/>
                      <a:pt x="211" y="45"/>
                      <a:pt x="208" y="47"/>
                    </a:cubicBezTo>
                    <a:cubicBezTo>
                      <a:pt x="205" y="49"/>
                      <a:pt x="201" y="52"/>
                      <a:pt x="198" y="55"/>
                    </a:cubicBezTo>
                    <a:moveTo>
                      <a:pt x="195" y="48"/>
                    </a:moveTo>
                    <a:cubicBezTo>
                      <a:pt x="195" y="47"/>
                      <a:pt x="195" y="47"/>
                      <a:pt x="194" y="47"/>
                    </a:cubicBezTo>
                    <a:cubicBezTo>
                      <a:pt x="194" y="46"/>
                      <a:pt x="194" y="46"/>
                      <a:pt x="194" y="46"/>
                    </a:cubicBezTo>
                    <a:cubicBezTo>
                      <a:pt x="198" y="44"/>
                      <a:pt x="202" y="42"/>
                      <a:pt x="206" y="39"/>
                    </a:cubicBezTo>
                    <a:cubicBezTo>
                      <a:pt x="205" y="40"/>
                      <a:pt x="205" y="40"/>
                      <a:pt x="204" y="41"/>
                    </a:cubicBezTo>
                    <a:cubicBezTo>
                      <a:pt x="201" y="43"/>
                      <a:pt x="198" y="45"/>
                      <a:pt x="195" y="48"/>
                    </a:cubicBezTo>
                    <a:cubicBezTo>
                      <a:pt x="195" y="48"/>
                      <a:pt x="195" y="48"/>
                      <a:pt x="195" y="48"/>
                    </a:cubicBezTo>
                    <a:moveTo>
                      <a:pt x="158" y="42"/>
                    </a:moveTo>
                    <a:cubicBezTo>
                      <a:pt x="157" y="42"/>
                      <a:pt x="159" y="41"/>
                      <a:pt x="159" y="40"/>
                    </a:cubicBezTo>
                    <a:cubicBezTo>
                      <a:pt x="160" y="39"/>
                      <a:pt x="160" y="39"/>
                      <a:pt x="160" y="39"/>
                    </a:cubicBezTo>
                    <a:cubicBezTo>
                      <a:pt x="161" y="40"/>
                      <a:pt x="162" y="40"/>
                      <a:pt x="163" y="40"/>
                    </a:cubicBezTo>
                    <a:cubicBezTo>
                      <a:pt x="161" y="41"/>
                      <a:pt x="161" y="41"/>
                      <a:pt x="159" y="42"/>
                    </a:cubicBezTo>
                    <a:cubicBezTo>
                      <a:pt x="159" y="42"/>
                      <a:pt x="158" y="42"/>
                      <a:pt x="158" y="42"/>
                    </a:cubicBezTo>
                    <a:moveTo>
                      <a:pt x="155" y="41"/>
                    </a:moveTo>
                    <a:cubicBezTo>
                      <a:pt x="155" y="40"/>
                      <a:pt x="155" y="40"/>
                      <a:pt x="155" y="40"/>
                    </a:cubicBezTo>
                    <a:cubicBezTo>
                      <a:pt x="155" y="40"/>
                      <a:pt x="156" y="39"/>
                      <a:pt x="157" y="39"/>
                    </a:cubicBezTo>
                    <a:cubicBezTo>
                      <a:pt x="158" y="39"/>
                      <a:pt x="158" y="39"/>
                      <a:pt x="158" y="39"/>
                    </a:cubicBezTo>
                    <a:cubicBezTo>
                      <a:pt x="157" y="40"/>
                      <a:pt x="156" y="40"/>
                      <a:pt x="155" y="41"/>
                    </a:cubicBezTo>
                    <a:moveTo>
                      <a:pt x="191" y="43"/>
                    </a:moveTo>
                    <a:cubicBezTo>
                      <a:pt x="190" y="43"/>
                      <a:pt x="190" y="42"/>
                      <a:pt x="189" y="42"/>
                    </a:cubicBezTo>
                    <a:cubicBezTo>
                      <a:pt x="191" y="41"/>
                      <a:pt x="192" y="40"/>
                      <a:pt x="194" y="39"/>
                    </a:cubicBezTo>
                    <a:cubicBezTo>
                      <a:pt x="194" y="39"/>
                      <a:pt x="195" y="39"/>
                      <a:pt x="195" y="39"/>
                    </a:cubicBezTo>
                    <a:cubicBezTo>
                      <a:pt x="196" y="39"/>
                      <a:pt x="196" y="39"/>
                      <a:pt x="196" y="39"/>
                    </a:cubicBezTo>
                    <a:cubicBezTo>
                      <a:pt x="196" y="39"/>
                      <a:pt x="196" y="39"/>
                      <a:pt x="196" y="39"/>
                    </a:cubicBezTo>
                    <a:cubicBezTo>
                      <a:pt x="194" y="41"/>
                      <a:pt x="193" y="42"/>
                      <a:pt x="191" y="43"/>
                    </a:cubicBezTo>
                    <a:moveTo>
                      <a:pt x="201" y="54"/>
                    </a:moveTo>
                    <a:cubicBezTo>
                      <a:pt x="200" y="54"/>
                      <a:pt x="201" y="54"/>
                      <a:pt x="202" y="53"/>
                    </a:cubicBezTo>
                    <a:cubicBezTo>
                      <a:pt x="208" y="48"/>
                      <a:pt x="216" y="45"/>
                      <a:pt x="220" y="39"/>
                    </a:cubicBezTo>
                    <a:cubicBezTo>
                      <a:pt x="220" y="38"/>
                      <a:pt x="220" y="38"/>
                      <a:pt x="220" y="38"/>
                    </a:cubicBezTo>
                    <a:cubicBezTo>
                      <a:pt x="222" y="39"/>
                      <a:pt x="223" y="40"/>
                      <a:pt x="225" y="42"/>
                    </a:cubicBezTo>
                    <a:cubicBezTo>
                      <a:pt x="224" y="42"/>
                      <a:pt x="224" y="42"/>
                      <a:pt x="224" y="42"/>
                    </a:cubicBezTo>
                    <a:cubicBezTo>
                      <a:pt x="220" y="44"/>
                      <a:pt x="215" y="46"/>
                      <a:pt x="210" y="48"/>
                    </a:cubicBezTo>
                    <a:cubicBezTo>
                      <a:pt x="208" y="49"/>
                      <a:pt x="206" y="50"/>
                      <a:pt x="204" y="52"/>
                    </a:cubicBezTo>
                    <a:cubicBezTo>
                      <a:pt x="203" y="52"/>
                      <a:pt x="201" y="54"/>
                      <a:pt x="201" y="54"/>
                    </a:cubicBezTo>
                    <a:moveTo>
                      <a:pt x="179" y="38"/>
                    </a:moveTo>
                    <a:cubicBezTo>
                      <a:pt x="180" y="38"/>
                      <a:pt x="180" y="38"/>
                      <a:pt x="180" y="38"/>
                    </a:cubicBezTo>
                    <a:cubicBezTo>
                      <a:pt x="179" y="38"/>
                      <a:pt x="179" y="38"/>
                      <a:pt x="179" y="38"/>
                    </a:cubicBezTo>
                    <a:moveTo>
                      <a:pt x="187" y="41"/>
                    </a:moveTo>
                    <a:cubicBezTo>
                      <a:pt x="186" y="41"/>
                      <a:pt x="186" y="41"/>
                      <a:pt x="185" y="41"/>
                    </a:cubicBezTo>
                    <a:cubicBezTo>
                      <a:pt x="187" y="40"/>
                      <a:pt x="189" y="39"/>
                      <a:pt x="190" y="38"/>
                    </a:cubicBezTo>
                    <a:cubicBezTo>
                      <a:pt x="189" y="39"/>
                      <a:pt x="188" y="40"/>
                      <a:pt x="187" y="41"/>
                    </a:cubicBezTo>
                    <a:moveTo>
                      <a:pt x="190" y="38"/>
                    </a:moveTo>
                    <a:cubicBezTo>
                      <a:pt x="190" y="38"/>
                      <a:pt x="190" y="38"/>
                      <a:pt x="190" y="38"/>
                    </a:cubicBezTo>
                    <a:cubicBezTo>
                      <a:pt x="190" y="38"/>
                      <a:pt x="190" y="38"/>
                      <a:pt x="190" y="38"/>
                    </a:cubicBezTo>
                    <a:moveTo>
                      <a:pt x="188" y="41"/>
                    </a:moveTo>
                    <a:cubicBezTo>
                      <a:pt x="188" y="41"/>
                      <a:pt x="188" y="41"/>
                      <a:pt x="188" y="41"/>
                    </a:cubicBezTo>
                    <a:cubicBezTo>
                      <a:pt x="188" y="41"/>
                      <a:pt x="188" y="41"/>
                      <a:pt x="188" y="41"/>
                    </a:cubicBezTo>
                    <a:cubicBezTo>
                      <a:pt x="189" y="40"/>
                      <a:pt x="190" y="39"/>
                      <a:pt x="191" y="38"/>
                    </a:cubicBezTo>
                    <a:cubicBezTo>
                      <a:pt x="192" y="38"/>
                      <a:pt x="193" y="38"/>
                      <a:pt x="194" y="38"/>
                    </a:cubicBezTo>
                    <a:cubicBezTo>
                      <a:pt x="193" y="39"/>
                      <a:pt x="193" y="39"/>
                      <a:pt x="192" y="39"/>
                    </a:cubicBezTo>
                    <a:cubicBezTo>
                      <a:pt x="192" y="40"/>
                      <a:pt x="189" y="41"/>
                      <a:pt x="188" y="41"/>
                    </a:cubicBezTo>
                    <a:moveTo>
                      <a:pt x="174" y="44"/>
                    </a:moveTo>
                    <a:cubicBezTo>
                      <a:pt x="176" y="42"/>
                      <a:pt x="179" y="41"/>
                      <a:pt x="180" y="39"/>
                    </a:cubicBezTo>
                    <a:cubicBezTo>
                      <a:pt x="181" y="38"/>
                      <a:pt x="181" y="38"/>
                      <a:pt x="181" y="38"/>
                    </a:cubicBezTo>
                    <a:cubicBezTo>
                      <a:pt x="182" y="38"/>
                      <a:pt x="185" y="37"/>
                      <a:pt x="185" y="37"/>
                    </a:cubicBezTo>
                    <a:cubicBezTo>
                      <a:pt x="186" y="37"/>
                      <a:pt x="186" y="37"/>
                      <a:pt x="183" y="39"/>
                    </a:cubicBezTo>
                    <a:cubicBezTo>
                      <a:pt x="182" y="40"/>
                      <a:pt x="181" y="41"/>
                      <a:pt x="180" y="41"/>
                    </a:cubicBezTo>
                    <a:cubicBezTo>
                      <a:pt x="178" y="42"/>
                      <a:pt x="176" y="43"/>
                      <a:pt x="175" y="43"/>
                    </a:cubicBezTo>
                    <a:cubicBezTo>
                      <a:pt x="174" y="44"/>
                      <a:pt x="174" y="44"/>
                      <a:pt x="174" y="44"/>
                    </a:cubicBezTo>
                    <a:cubicBezTo>
                      <a:pt x="174" y="44"/>
                      <a:pt x="174" y="44"/>
                      <a:pt x="174" y="44"/>
                    </a:cubicBezTo>
                    <a:moveTo>
                      <a:pt x="183" y="41"/>
                    </a:moveTo>
                    <a:cubicBezTo>
                      <a:pt x="184" y="40"/>
                      <a:pt x="186" y="38"/>
                      <a:pt x="187" y="37"/>
                    </a:cubicBezTo>
                    <a:cubicBezTo>
                      <a:pt x="188" y="37"/>
                      <a:pt x="189" y="37"/>
                      <a:pt x="190" y="37"/>
                    </a:cubicBezTo>
                    <a:cubicBezTo>
                      <a:pt x="188" y="38"/>
                      <a:pt x="186" y="39"/>
                      <a:pt x="184" y="40"/>
                    </a:cubicBezTo>
                    <a:cubicBezTo>
                      <a:pt x="184" y="41"/>
                      <a:pt x="184" y="41"/>
                      <a:pt x="184" y="41"/>
                    </a:cubicBezTo>
                    <a:cubicBezTo>
                      <a:pt x="183" y="41"/>
                      <a:pt x="183" y="41"/>
                      <a:pt x="183" y="41"/>
                    </a:cubicBezTo>
                    <a:moveTo>
                      <a:pt x="209" y="43"/>
                    </a:moveTo>
                    <a:cubicBezTo>
                      <a:pt x="212" y="41"/>
                      <a:pt x="214" y="39"/>
                      <a:pt x="217" y="37"/>
                    </a:cubicBezTo>
                    <a:cubicBezTo>
                      <a:pt x="218" y="36"/>
                      <a:pt x="218" y="36"/>
                      <a:pt x="218" y="36"/>
                    </a:cubicBezTo>
                    <a:cubicBezTo>
                      <a:pt x="218" y="37"/>
                      <a:pt x="219" y="38"/>
                      <a:pt x="220" y="38"/>
                    </a:cubicBezTo>
                    <a:cubicBezTo>
                      <a:pt x="220" y="38"/>
                      <a:pt x="220" y="38"/>
                      <a:pt x="220" y="38"/>
                    </a:cubicBezTo>
                    <a:cubicBezTo>
                      <a:pt x="216" y="40"/>
                      <a:pt x="212" y="41"/>
                      <a:pt x="209" y="43"/>
                    </a:cubicBezTo>
                    <a:moveTo>
                      <a:pt x="169" y="41"/>
                    </a:moveTo>
                    <a:cubicBezTo>
                      <a:pt x="172" y="41"/>
                      <a:pt x="174" y="40"/>
                      <a:pt x="175" y="38"/>
                    </a:cubicBezTo>
                    <a:cubicBezTo>
                      <a:pt x="176" y="37"/>
                      <a:pt x="176" y="36"/>
                      <a:pt x="176" y="36"/>
                    </a:cubicBezTo>
                    <a:cubicBezTo>
                      <a:pt x="177" y="35"/>
                      <a:pt x="178" y="35"/>
                      <a:pt x="179" y="35"/>
                    </a:cubicBezTo>
                    <a:cubicBezTo>
                      <a:pt x="179" y="35"/>
                      <a:pt x="179" y="35"/>
                      <a:pt x="179" y="36"/>
                    </a:cubicBezTo>
                    <a:cubicBezTo>
                      <a:pt x="177" y="37"/>
                      <a:pt x="176" y="38"/>
                      <a:pt x="175" y="39"/>
                    </a:cubicBezTo>
                    <a:cubicBezTo>
                      <a:pt x="175" y="40"/>
                      <a:pt x="175" y="40"/>
                      <a:pt x="175" y="40"/>
                    </a:cubicBezTo>
                    <a:cubicBezTo>
                      <a:pt x="172" y="42"/>
                      <a:pt x="169" y="44"/>
                      <a:pt x="165" y="45"/>
                    </a:cubicBezTo>
                    <a:cubicBezTo>
                      <a:pt x="165" y="45"/>
                      <a:pt x="165" y="45"/>
                      <a:pt x="165" y="45"/>
                    </a:cubicBezTo>
                    <a:cubicBezTo>
                      <a:pt x="165" y="45"/>
                      <a:pt x="165" y="45"/>
                      <a:pt x="165" y="45"/>
                    </a:cubicBezTo>
                    <a:cubicBezTo>
                      <a:pt x="165" y="44"/>
                      <a:pt x="167" y="43"/>
                      <a:pt x="168" y="43"/>
                    </a:cubicBezTo>
                    <a:cubicBezTo>
                      <a:pt x="168" y="42"/>
                      <a:pt x="169" y="42"/>
                      <a:pt x="169" y="41"/>
                    </a:cubicBezTo>
                    <a:cubicBezTo>
                      <a:pt x="169" y="41"/>
                      <a:pt x="169" y="41"/>
                      <a:pt x="169" y="41"/>
                    </a:cubicBezTo>
                    <a:moveTo>
                      <a:pt x="178" y="38"/>
                    </a:moveTo>
                    <a:cubicBezTo>
                      <a:pt x="178" y="37"/>
                      <a:pt x="178" y="37"/>
                      <a:pt x="178" y="37"/>
                    </a:cubicBezTo>
                    <a:cubicBezTo>
                      <a:pt x="179" y="36"/>
                      <a:pt x="180" y="35"/>
                      <a:pt x="181" y="34"/>
                    </a:cubicBezTo>
                    <a:cubicBezTo>
                      <a:pt x="181" y="33"/>
                      <a:pt x="181" y="33"/>
                      <a:pt x="181" y="33"/>
                    </a:cubicBezTo>
                    <a:cubicBezTo>
                      <a:pt x="182" y="34"/>
                      <a:pt x="184" y="35"/>
                      <a:pt x="185" y="35"/>
                    </a:cubicBezTo>
                    <a:cubicBezTo>
                      <a:pt x="184" y="36"/>
                      <a:pt x="184" y="36"/>
                      <a:pt x="183" y="36"/>
                    </a:cubicBezTo>
                    <a:cubicBezTo>
                      <a:pt x="182" y="36"/>
                      <a:pt x="182" y="37"/>
                      <a:pt x="182" y="37"/>
                    </a:cubicBezTo>
                    <a:cubicBezTo>
                      <a:pt x="182" y="37"/>
                      <a:pt x="182" y="37"/>
                      <a:pt x="182" y="37"/>
                    </a:cubicBezTo>
                    <a:cubicBezTo>
                      <a:pt x="182" y="37"/>
                      <a:pt x="182" y="36"/>
                      <a:pt x="181" y="36"/>
                    </a:cubicBezTo>
                    <a:cubicBezTo>
                      <a:pt x="181" y="36"/>
                      <a:pt x="181" y="36"/>
                      <a:pt x="181" y="36"/>
                    </a:cubicBezTo>
                    <a:cubicBezTo>
                      <a:pt x="180" y="37"/>
                      <a:pt x="179" y="37"/>
                      <a:pt x="178" y="38"/>
                    </a:cubicBezTo>
                    <a:moveTo>
                      <a:pt x="175" y="34"/>
                    </a:moveTo>
                    <a:cubicBezTo>
                      <a:pt x="175" y="33"/>
                      <a:pt x="175" y="33"/>
                      <a:pt x="175" y="32"/>
                    </a:cubicBezTo>
                    <a:cubicBezTo>
                      <a:pt x="175" y="32"/>
                      <a:pt x="175" y="32"/>
                      <a:pt x="176" y="32"/>
                    </a:cubicBezTo>
                    <a:cubicBezTo>
                      <a:pt x="176" y="32"/>
                      <a:pt x="176" y="33"/>
                      <a:pt x="175" y="34"/>
                    </a:cubicBezTo>
                    <a:moveTo>
                      <a:pt x="177" y="34"/>
                    </a:moveTo>
                    <a:cubicBezTo>
                      <a:pt x="176" y="34"/>
                      <a:pt x="178" y="33"/>
                      <a:pt x="179" y="32"/>
                    </a:cubicBezTo>
                    <a:cubicBezTo>
                      <a:pt x="179" y="31"/>
                      <a:pt x="179" y="31"/>
                      <a:pt x="179" y="31"/>
                    </a:cubicBezTo>
                    <a:cubicBezTo>
                      <a:pt x="180" y="32"/>
                      <a:pt x="180" y="32"/>
                      <a:pt x="181" y="33"/>
                    </a:cubicBezTo>
                    <a:cubicBezTo>
                      <a:pt x="181" y="33"/>
                      <a:pt x="181" y="33"/>
                      <a:pt x="181" y="33"/>
                    </a:cubicBezTo>
                    <a:cubicBezTo>
                      <a:pt x="181" y="33"/>
                      <a:pt x="181" y="33"/>
                      <a:pt x="181" y="33"/>
                    </a:cubicBezTo>
                    <a:cubicBezTo>
                      <a:pt x="178" y="34"/>
                      <a:pt x="177" y="34"/>
                      <a:pt x="177" y="34"/>
                    </a:cubicBezTo>
                    <a:moveTo>
                      <a:pt x="202" y="32"/>
                    </a:moveTo>
                    <a:cubicBezTo>
                      <a:pt x="201" y="31"/>
                      <a:pt x="201" y="31"/>
                      <a:pt x="201" y="31"/>
                    </a:cubicBezTo>
                    <a:cubicBezTo>
                      <a:pt x="202" y="31"/>
                      <a:pt x="203" y="31"/>
                      <a:pt x="204" y="30"/>
                    </a:cubicBezTo>
                    <a:cubicBezTo>
                      <a:pt x="203" y="31"/>
                      <a:pt x="203" y="31"/>
                      <a:pt x="202" y="32"/>
                    </a:cubicBezTo>
                    <a:moveTo>
                      <a:pt x="175" y="31"/>
                    </a:moveTo>
                    <a:cubicBezTo>
                      <a:pt x="175" y="30"/>
                      <a:pt x="175" y="30"/>
                      <a:pt x="176" y="30"/>
                    </a:cubicBezTo>
                    <a:cubicBezTo>
                      <a:pt x="176" y="30"/>
                      <a:pt x="177" y="30"/>
                      <a:pt x="177" y="30"/>
                    </a:cubicBezTo>
                    <a:cubicBezTo>
                      <a:pt x="177" y="30"/>
                      <a:pt x="178" y="30"/>
                      <a:pt x="179" y="31"/>
                    </a:cubicBezTo>
                    <a:cubicBezTo>
                      <a:pt x="178" y="31"/>
                      <a:pt x="178" y="31"/>
                      <a:pt x="178" y="31"/>
                    </a:cubicBezTo>
                    <a:cubicBezTo>
                      <a:pt x="178" y="31"/>
                      <a:pt x="178" y="31"/>
                      <a:pt x="178" y="31"/>
                    </a:cubicBezTo>
                    <a:cubicBezTo>
                      <a:pt x="177" y="31"/>
                      <a:pt x="176" y="31"/>
                      <a:pt x="175" y="31"/>
                    </a:cubicBezTo>
                    <a:moveTo>
                      <a:pt x="199" y="30"/>
                    </a:moveTo>
                    <a:cubicBezTo>
                      <a:pt x="198" y="29"/>
                      <a:pt x="198" y="29"/>
                      <a:pt x="198" y="29"/>
                    </a:cubicBezTo>
                    <a:cubicBezTo>
                      <a:pt x="199" y="29"/>
                      <a:pt x="199" y="29"/>
                      <a:pt x="199" y="29"/>
                    </a:cubicBezTo>
                    <a:cubicBezTo>
                      <a:pt x="199" y="30"/>
                      <a:pt x="199" y="30"/>
                      <a:pt x="199" y="30"/>
                    </a:cubicBezTo>
                    <a:moveTo>
                      <a:pt x="195" y="29"/>
                    </a:moveTo>
                    <a:cubicBezTo>
                      <a:pt x="193" y="29"/>
                      <a:pt x="192" y="29"/>
                      <a:pt x="192" y="29"/>
                    </a:cubicBezTo>
                    <a:cubicBezTo>
                      <a:pt x="194" y="28"/>
                      <a:pt x="196" y="27"/>
                      <a:pt x="199" y="27"/>
                    </a:cubicBezTo>
                    <a:cubicBezTo>
                      <a:pt x="197" y="28"/>
                      <a:pt x="196" y="28"/>
                      <a:pt x="195" y="29"/>
                    </a:cubicBezTo>
                    <a:moveTo>
                      <a:pt x="197" y="29"/>
                    </a:moveTo>
                    <a:cubicBezTo>
                      <a:pt x="198" y="28"/>
                      <a:pt x="199" y="28"/>
                      <a:pt x="200" y="28"/>
                    </a:cubicBezTo>
                    <a:cubicBezTo>
                      <a:pt x="200" y="27"/>
                      <a:pt x="200" y="27"/>
                      <a:pt x="200" y="27"/>
                    </a:cubicBezTo>
                    <a:cubicBezTo>
                      <a:pt x="200" y="27"/>
                      <a:pt x="200" y="27"/>
                      <a:pt x="200" y="27"/>
                    </a:cubicBezTo>
                    <a:cubicBezTo>
                      <a:pt x="206" y="29"/>
                      <a:pt x="212" y="33"/>
                      <a:pt x="217" y="36"/>
                    </a:cubicBezTo>
                    <a:cubicBezTo>
                      <a:pt x="217" y="36"/>
                      <a:pt x="217" y="36"/>
                      <a:pt x="217" y="36"/>
                    </a:cubicBezTo>
                    <a:cubicBezTo>
                      <a:pt x="210" y="40"/>
                      <a:pt x="204" y="44"/>
                      <a:pt x="197" y="47"/>
                    </a:cubicBezTo>
                    <a:cubicBezTo>
                      <a:pt x="202" y="44"/>
                      <a:pt x="208" y="39"/>
                      <a:pt x="214" y="35"/>
                    </a:cubicBezTo>
                    <a:cubicBezTo>
                      <a:pt x="214" y="35"/>
                      <a:pt x="214" y="34"/>
                      <a:pt x="213" y="34"/>
                    </a:cubicBezTo>
                    <a:cubicBezTo>
                      <a:pt x="213" y="34"/>
                      <a:pt x="213" y="34"/>
                      <a:pt x="213" y="34"/>
                    </a:cubicBezTo>
                    <a:cubicBezTo>
                      <a:pt x="212" y="35"/>
                      <a:pt x="212" y="35"/>
                      <a:pt x="211" y="35"/>
                    </a:cubicBezTo>
                    <a:cubicBezTo>
                      <a:pt x="210" y="36"/>
                      <a:pt x="210" y="36"/>
                      <a:pt x="210" y="36"/>
                    </a:cubicBezTo>
                    <a:cubicBezTo>
                      <a:pt x="208" y="37"/>
                      <a:pt x="207" y="38"/>
                      <a:pt x="205" y="39"/>
                    </a:cubicBezTo>
                    <a:cubicBezTo>
                      <a:pt x="201" y="41"/>
                      <a:pt x="197" y="43"/>
                      <a:pt x="194" y="46"/>
                    </a:cubicBezTo>
                    <a:cubicBezTo>
                      <a:pt x="194" y="46"/>
                      <a:pt x="194" y="46"/>
                      <a:pt x="194" y="46"/>
                    </a:cubicBezTo>
                    <a:cubicBezTo>
                      <a:pt x="193" y="45"/>
                      <a:pt x="193" y="45"/>
                      <a:pt x="192" y="44"/>
                    </a:cubicBezTo>
                    <a:cubicBezTo>
                      <a:pt x="199" y="42"/>
                      <a:pt x="205" y="36"/>
                      <a:pt x="212" y="34"/>
                    </a:cubicBezTo>
                    <a:cubicBezTo>
                      <a:pt x="212" y="34"/>
                      <a:pt x="212" y="33"/>
                      <a:pt x="211" y="33"/>
                    </a:cubicBezTo>
                    <a:cubicBezTo>
                      <a:pt x="211" y="33"/>
                      <a:pt x="211" y="33"/>
                      <a:pt x="211" y="33"/>
                    </a:cubicBezTo>
                    <a:cubicBezTo>
                      <a:pt x="206" y="35"/>
                      <a:pt x="202" y="38"/>
                      <a:pt x="197" y="41"/>
                    </a:cubicBezTo>
                    <a:cubicBezTo>
                      <a:pt x="196" y="42"/>
                      <a:pt x="194" y="43"/>
                      <a:pt x="193" y="43"/>
                    </a:cubicBezTo>
                    <a:cubicBezTo>
                      <a:pt x="192" y="43"/>
                      <a:pt x="192" y="44"/>
                      <a:pt x="192" y="44"/>
                    </a:cubicBezTo>
                    <a:cubicBezTo>
                      <a:pt x="192" y="44"/>
                      <a:pt x="192" y="44"/>
                      <a:pt x="192" y="44"/>
                    </a:cubicBezTo>
                    <a:cubicBezTo>
                      <a:pt x="192" y="44"/>
                      <a:pt x="192" y="43"/>
                      <a:pt x="193" y="43"/>
                    </a:cubicBezTo>
                    <a:cubicBezTo>
                      <a:pt x="194" y="42"/>
                      <a:pt x="196" y="40"/>
                      <a:pt x="197" y="39"/>
                    </a:cubicBezTo>
                    <a:cubicBezTo>
                      <a:pt x="198" y="39"/>
                      <a:pt x="198" y="39"/>
                      <a:pt x="199" y="39"/>
                    </a:cubicBezTo>
                    <a:cubicBezTo>
                      <a:pt x="199" y="39"/>
                      <a:pt x="199" y="39"/>
                      <a:pt x="199" y="39"/>
                    </a:cubicBezTo>
                    <a:cubicBezTo>
                      <a:pt x="202" y="39"/>
                      <a:pt x="203" y="37"/>
                      <a:pt x="203" y="34"/>
                    </a:cubicBezTo>
                    <a:cubicBezTo>
                      <a:pt x="205" y="33"/>
                      <a:pt x="206" y="33"/>
                      <a:pt x="208" y="32"/>
                    </a:cubicBezTo>
                    <a:cubicBezTo>
                      <a:pt x="208" y="32"/>
                      <a:pt x="208" y="31"/>
                      <a:pt x="208" y="31"/>
                    </a:cubicBezTo>
                    <a:cubicBezTo>
                      <a:pt x="208" y="31"/>
                      <a:pt x="208" y="31"/>
                      <a:pt x="208" y="31"/>
                    </a:cubicBezTo>
                    <a:cubicBezTo>
                      <a:pt x="206" y="32"/>
                      <a:pt x="204" y="32"/>
                      <a:pt x="203" y="32"/>
                    </a:cubicBezTo>
                    <a:cubicBezTo>
                      <a:pt x="204" y="32"/>
                      <a:pt x="205" y="31"/>
                      <a:pt x="206" y="30"/>
                    </a:cubicBezTo>
                    <a:cubicBezTo>
                      <a:pt x="206" y="30"/>
                      <a:pt x="206" y="30"/>
                      <a:pt x="206" y="30"/>
                    </a:cubicBezTo>
                    <a:cubicBezTo>
                      <a:pt x="205" y="30"/>
                      <a:pt x="205" y="30"/>
                      <a:pt x="205" y="30"/>
                    </a:cubicBezTo>
                    <a:cubicBezTo>
                      <a:pt x="203" y="30"/>
                      <a:pt x="202" y="30"/>
                      <a:pt x="200" y="30"/>
                    </a:cubicBezTo>
                    <a:cubicBezTo>
                      <a:pt x="200" y="30"/>
                      <a:pt x="200" y="30"/>
                      <a:pt x="200" y="30"/>
                    </a:cubicBezTo>
                    <a:cubicBezTo>
                      <a:pt x="200" y="30"/>
                      <a:pt x="201" y="29"/>
                      <a:pt x="201" y="29"/>
                    </a:cubicBezTo>
                    <a:cubicBezTo>
                      <a:pt x="201" y="28"/>
                      <a:pt x="201" y="28"/>
                      <a:pt x="201" y="28"/>
                    </a:cubicBezTo>
                    <a:cubicBezTo>
                      <a:pt x="201" y="28"/>
                      <a:pt x="201" y="28"/>
                      <a:pt x="201" y="28"/>
                    </a:cubicBezTo>
                    <a:cubicBezTo>
                      <a:pt x="199" y="28"/>
                      <a:pt x="198" y="29"/>
                      <a:pt x="197" y="29"/>
                    </a:cubicBezTo>
                    <a:moveTo>
                      <a:pt x="33" y="153"/>
                    </a:moveTo>
                    <a:cubicBezTo>
                      <a:pt x="36" y="153"/>
                      <a:pt x="38" y="151"/>
                      <a:pt x="39" y="149"/>
                    </a:cubicBezTo>
                    <a:cubicBezTo>
                      <a:pt x="40" y="146"/>
                      <a:pt x="40" y="144"/>
                      <a:pt x="40" y="141"/>
                    </a:cubicBezTo>
                    <a:cubicBezTo>
                      <a:pt x="40" y="136"/>
                      <a:pt x="41" y="132"/>
                      <a:pt x="45" y="128"/>
                    </a:cubicBezTo>
                    <a:cubicBezTo>
                      <a:pt x="48" y="125"/>
                      <a:pt x="51" y="120"/>
                      <a:pt x="48" y="116"/>
                    </a:cubicBezTo>
                    <a:cubicBezTo>
                      <a:pt x="47" y="114"/>
                      <a:pt x="45" y="113"/>
                      <a:pt x="45" y="110"/>
                    </a:cubicBezTo>
                    <a:cubicBezTo>
                      <a:pt x="46" y="108"/>
                      <a:pt x="47" y="106"/>
                      <a:pt x="46" y="104"/>
                    </a:cubicBezTo>
                    <a:cubicBezTo>
                      <a:pt x="45" y="101"/>
                      <a:pt x="44" y="100"/>
                      <a:pt x="42" y="98"/>
                    </a:cubicBezTo>
                    <a:cubicBezTo>
                      <a:pt x="41" y="98"/>
                      <a:pt x="41" y="97"/>
                      <a:pt x="40" y="97"/>
                    </a:cubicBezTo>
                    <a:cubicBezTo>
                      <a:pt x="35" y="95"/>
                      <a:pt x="37" y="89"/>
                      <a:pt x="38" y="86"/>
                    </a:cubicBezTo>
                    <a:cubicBezTo>
                      <a:pt x="40" y="83"/>
                      <a:pt x="41" y="80"/>
                      <a:pt x="41" y="77"/>
                    </a:cubicBezTo>
                    <a:cubicBezTo>
                      <a:pt x="41" y="72"/>
                      <a:pt x="40" y="67"/>
                      <a:pt x="40" y="62"/>
                    </a:cubicBezTo>
                    <a:cubicBezTo>
                      <a:pt x="47" y="53"/>
                      <a:pt x="55" y="46"/>
                      <a:pt x="64" y="39"/>
                    </a:cubicBezTo>
                    <a:cubicBezTo>
                      <a:pt x="87" y="22"/>
                      <a:pt x="115" y="14"/>
                      <a:pt x="142" y="14"/>
                    </a:cubicBezTo>
                    <a:cubicBezTo>
                      <a:pt x="160" y="14"/>
                      <a:pt x="178" y="17"/>
                      <a:pt x="194" y="24"/>
                    </a:cubicBezTo>
                    <a:cubicBezTo>
                      <a:pt x="192" y="25"/>
                      <a:pt x="190" y="25"/>
                      <a:pt x="189" y="27"/>
                    </a:cubicBezTo>
                    <a:cubicBezTo>
                      <a:pt x="186" y="29"/>
                      <a:pt x="189" y="32"/>
                      <a:pt x="191" y="33"/>
                    </a:cubicBezTo>
                    <a:cubicBezTo>
                      <a:pt x="192" y="33"/>
                      <a:pt x="192" y="33"/>
                      <a:pt x="193" y="33"/>
                    </a:cubicBezTo>
                    <a:cubicBezTo>
                      <a:pt x="193" y="33"/>
                      <a:pt x="194" y="33"/>
                      <a:pt x="194" y="33"/>
                    </a:cubicBezTo>
                    <a:cubicBezTo>
                      <a:pt x="195" y="33"/>
                      <a:pt x="195" y="33"/>
                      <a:pt x="196" y="33"/>
                    </a:cubicBezTo>
                    <a:cubicBezTo>
                      <a:pt x="196" y="33"/>
                      <a:pt x="196" y="33"/>
                      <a:pt x="197" y="33"/>
                    </a:cubicBezTo>
                    <a:cubicBezTo>
                      <a:pt x="197" y="33"/>
                      <a:pt x="198" y="34"/>
                      <a:pt x="198" y="35"/>
                    </a:cubicBezTo>
                    <a:cubicBezTo>
                      <a:pt x="198" y="35"/>
                      <a:pt x="197" y="35"/>
                      <a:pt x="197" y="35"/>
                    </a:cubicBezTo>
                    <a:cubicBezTo>
                      <a:pt x="193" y="35"/>
                      <a:pt x="188" y="33"/>
                      <a:pt x="185" y="31"/>
                    </a:cubicBezTo>
                    <a:cubicBezTo>
                      <a:pt x="183" y="30"/>
                      <a:pt x="179" y="25"/>
                      <a:pt x="176" y="25"/>
                    </a:cubicBezTo>
                    <a:cubicBezTo>
                      <a:pt x="175" y="25"/>
                      <a:pt x="174" y="26"/>
                      <a:pt x="173" y="26"/>
                    </a:cubicBezTo>
                    <a:cubicBezTo>
                      <a:pt x="172" y="28"/>
                      <a:pt x="171" y="29"/>
                      <a:pt x="171" y="31"/>
                    </a:cubicBezTo>
                    <a:cubicBezTo>
                      <a:pt x="171" y="33"/>
                      <a:pt x="174" y="37"/>
                      <a:pt x="170" y="38"/>
                    </a:cubicBezTo>
                    <a:cubicBezTo>
                      <a:pt x="169" y="38"/>
                      <a:pt x="169" y="38"/>
                      <a:pt x="169" y="38"/>
                    </a:cubicBezTo>
                    <a:cubicBezTo>
                      <a:pt x="165" y="38"/>
                      <a:pt x="161" y="36"/>
                      <a:pt x="158" y="35"/>
                    </a:cubicBezTo>
                    <a:cubicBezTo>
                      <a:pt x="157" y="35"/>
                      <a:pt x="157" y="35"/>
                      <a:pt x="157" y="35"/>
                    </a:cubicBezTo>
                    <a:cubicBezTo>
                      <a:pt x="150" y="35"/>
                      <a:pt x="150" y="43"/>
                      <a:pt x="156" y="46"/>
                    </a:cubicBezTo>
                    <a:cubicBezTo>
                      <a:pt x="160" y="48"/>
                      <a:pt x="165" y="49"/>
                      <a:pt x="170" y="50"/>
                    </a:cubicBezTo>
                    <a:cubicBezTo>
                      <a:pt x="170" y="50"/>
                      <a:pt x="170" y="50"/>
                      <a:pt x="170" y="50"/>
                    </a:cubicBezTo>
                    <a:cubicBezTo>
                      <a:pt x="172" y="50"/>
                      <a:pt x="174" y="48"/>
                      <a:pt x="175" y="47"/>
                    </a:cubicBezTo>
                    <a:cubicBezTo>
                      <a:pt x="178" y="46"/>
                      <a:pt x="181" y="45"/>
                      <a:pt x="184" y="45"/>
                    </a:cubicBezTo>
                    <a:cubicBezTo>
                      <a:pt x="186" y="45"/>
                      <a:pt x="188" y="45"/>
                      <a:pt x="191" y="48"/>
                    </a:cubicBezTo>
                    <a:cubicBezTo>
                      <a:pt x="196" y="52"/>
                      <a:pt x="195" y="59"/>
                      <a:pt x="201" y="64"/>
                    </a:cubicBezTo>
                    <a:cubicBezTo>
                      <a:pt x="201" y="64"/>
                      <a:pt x="202" y="65"/>
                      <a:pt x="203" y="65"/>
                    </a:cubicBezTo>
                    <a:cubicBezTo>
                      <a:pt x="205" y="65"/>
                      <a:pt x="206" y="64"/>
                      <a:pt x="208" y="63"/>
                    </a:cubicBezTo>
                    <a:cubicBezTo>
                      <a:pt x="209" y="62"/>
                      <a:pt x="211" y="61"/>
                      <a:pt x="212" y="61"/>
                    </a:cubicBezTo>
                    <a:cubicBezTo>
                      <a:pt x="212" y="61"/>
                      <a:pt x="212" y="61"/>
                      <a:pt x="213" y="61"/>
                    </a:cubicBezTo>
                    <a:cubicBezTo>
                      <a:pt x="215" y="61"/>
                      <a:pt x="218" y="62"/>
                      <a:pt x="221" y="64"/>
                    </a:cubicBezTo>
                    <a:cubicBezTo>
                      <a:pt x="222" y="65"/>
                      <a:pt x="223" y="66"/>
                      <a:pt x="224" y="67"/>
                    </a:cubicBezTo>
                    <a:cubicBezTo>
                      <a:pt x="225" y="67"/>
                      <a:pt x="227" y="72"/>
                      <a:pt x="225" y="72"/>
                    </a:cubicBezTo>
                    <a:cubicBezTo>
                      <a:pt x="224" y="72"/>
                      <a:pt x="224" y="72"/>
                      <a:pt x="223" y="72"/>
                    </a:cubicBezTo>
                    <a:cubicBezTo>
                      <a:pt x="219" y="70"/>
                      <a:pt x="217" y="65"/>
                      <a:pt x="212" y="65"/>
                    </a:cubicBezTo>
                    <a:cubicBezTo>
                      <a:pt x="212" y="65"/>
                      <a:pt x="212" y="65"/>
                      <a:pt x="212" y="65"/>
                    </a:cubicBezTo>
                    <a:cubicBezTo>
                      <a:pt x="208" y="65"/>
                      <a:pt x="207" y="67"/>
                      <a:pt x="207" y="70"/>
                    </a:cubicBezTo>
                    <a:cubicBezTo>
                      <a:pt x="207" y="75"/>
                      <a:pt x="213" y="77"/>
                      <a:pt x="216" y="78"/>
                    </a:cubicBezTo>
                    <a:cubicBezTo>
                      <a:pt x="216" y="79"/>
                      <a:pt x="217" y="79"/>
                      <a:pt x="217" y="79"/>
                    </a:cubicBezTo>
                    <a:cubicBezTo>
                      <a:pt x="220" y="80"/>
                      <a:pt x="220" y="82"/>
                      <a:pt x="216" y="85"/>
                    </a:cubicBezTo>
                    <a:cubicBezTo>
                      <a:pt x="216" y="85"/>
                      <a:pt x="216" y="85"/>
                      <a:pt x="216" y="85"/>
                    </a:cubicBezTo>
                    <a:cubicBezTo>
                      <a:pt x="209" y="82"/>
                      <a:pt x="202" y="79"/>
                      <a:pt x="196" y="76"/>
                    </a:cubicBezTo>
                    <a:cubicBezTo>
                      <a:pt x="188" y="72"/>
                      <a:pt x="183" y="67"/>
                      <a:pt x="178" y="60"/>
                    </a:cubicBezTo>
                    <a:cubicBezTo>
                      <a:pt x="174" y="56"/>
                      <a:pt x="170" y="52"/>
                      <a:pt x="165" y="50"/>
                    </a:cubicBezTo>
                    <a:cubicBezTo>
                      <a:pt x="162" y="49"/>
                      <a:pt x="159" y="49"/>
                      <a:pt x="156" y="49"/>
                    </a:cubicBezTo>
                    <a:cubicBezTo>
                      <a:pt x="153" y="49"/>
                      <a:pt x="149" y="49"/>
                      <a:pt x="146" y="50"/>
                    </a:cubicBezTo>
                    <a:cubicBezTo>
                      <a:pt x="126" y="54"/>
                      <a:pt x="91" y="79"/>
                      <a:pt x="103" y="104"/>
                    </a:cubicBezTo>
                    <a:cubicBezTo>
                      <a:pt x="109" y="116"/>
                      <a:pt x="128" y="113"/>
                      <a:pt x="138" y="119"/>
                    </a:cubicBezTo>
                    <a:cubicBezTo>
                      <a:pt x="146" y="124"/>
                      <a:pt x="142" y="133"/>
                      <a:pt x="140" y="140"/>
                    </a:cubicBezTo>
                    <a:cubicBezTo>
                      <a:pt x="139" y="143"/>
                      <a:pt x="138" y="146"/>
                      <a:pt x="137" y="149"/>
                    </a:cubicBezTo>
                    <a:cubicBezTo>
                      <a:pt x="137" y="153"/>
                      <a:pt x="138" y="157"/>
                      <a:pt x="138" y="161"/>
                    </a:cubicBezTo>
                    <a:cubicBezTo>
                      <a:pt x="139" y="167"/>
                      <a:pt x="134" y="173"/>
                      <a:pt x="132" y="178"/>
                    </a:cubicBezTo>
                    <a:cubicBezTo>
                      <a:pt x="130" y="183"/>
                      <a:pt x="129" y="187"/>
                      <a:pt x="128" y="191"/>
                    </a:cubicBezTo>
                    <a:cubicBezTo>
                      <a:pt x="126" y="199"/>
                      <a:pt x="125" y="208"/>
                      <a:pt x="128" y="216"/>
                    </a:cubicBezTo>
                    <a:cubicBezTo>
                      <a:pt x="130" y="222"/>
                      <a:pt x="135" y="224"/>
                      <a:pt x="141" y="224"/>
                    </a:cubicBezTo>
                    <a:cubicBezTo>
                      <a:pt x="142" y="224"/>
                      <a:pt x="144" y="224"/>
                      <a:pt x="145" y="223"/>
                    </a:cubicBezTo>
                    <a:cubicBezTo>
                      <a:pt x="152" y="222"/>
                      <a:pt x="157" y="219"/>
                      <a:pt x="163" y="215"/>
                    </a:cubicBezTo>
                    <a:cubicBezTo>
                      <a:pt x="170" y="209"/>
                      <a:pt x="178" y="205"/>
                      <a:pt x="186" y="201"/>
                    </a:cubicBezTo>
                    <a:cubicBezTo>
                      <a:pt x="192" y="199"/>
                      <a:pt x="197" y="196"/>
                      <a:pt x="200" y="191"/>
                    </a:cubicBezTo>
                    <a:cubicBezTo>
                      <a:pt x="205" y="185"/>
                      <a:pt x="200" y="177"/>
                      <a:pt x="207" y="172"/>
                    </a:cubicBezTo>
                    <a:cubicBezTo>
                      <a:pt x="214" y="167"/>
                      <a:pt x="226" y="166"/>
                      <a:pt x="230" y="157"/>
                    </a:cubicBezTo>
                    <a:cubicBezTo>
                      <a:pt x="232" y="153"/>
                      <a:pt x="232" y="148"/>
                      <a:pt x="230" y="145"/>
                    </a:cubicBezTo>
                    <a:cubicBezTo>
                      <a:pt x="228" y="141"/>
                      <a:pt x="225" y="139"/>
                      <a:pt x="223" y="135"/>
                    </a:cubicBezTo>
                    <a:cubicBezTo>
                      <a:pt x="221" y="131"/>
                      <a:pt x="223" y="126"/>
                      <a:pt x="222" y="122"/>
                    </a:cubicBezTo>
                    <a:cubicBezTo>
                      <a:pt x="222" y="119"/>
                      <a:pt x="220" y="116"/>
                      <a:pt x="219" y="114"/>
                    </a:cubicBezTo>
                    <a:cubicBezTo>
                      <a:pt x="218" y="112"/>
                      <a:pt x="217" y="110"/>
                      <a:pt x="216" y="108"/>
                    </a:cubicBezTo>
                    <a:cubicBezTo>
                      <a:pt x="216" y="107"/>
                      <a:pt x="216" y="107"/>
                      <a:pt x="216" y="106"/>
                    </a:cubicBezTo>
                    <a:cubicBezTo>
                      <a:pt x="215" y="104"/>
                      <a:pt x="216" y="102"/>
                      <a:pt x="220" y="102"/>
                    </a:cubicBezTo>
                    <a:cubicBezTo>
                      <a:pt x="220" y="102"/>
                      <a:pt x="220" y="102"/>
                      <a:pt x="220" y="102"/>
                    </a:cubicBezTo>
                    <a:cubicBezTo>
                      <a:pt x="224" y="108"/>
                      <a:pt x="223" y="117"/>
                      <a:pt x="223" y="124"/>
                    </a:cubicBezTo>
                    <a:cubicBezTo>
                      <a:pt x="223" y="128"/>
                      <a:pt x="223" y="132"/>
                      <a:pt x="226" y="136"/>
                    </a:cubicBezTo>
                    <a:cubicBezTo>
                      <a:pt x="228" y="138"/>
                      <a:pt x="230" y="138"/>
                      <a:pt x="233" y="138"/>
                    </a:cubicBezTo>
                    <a:cubicBezTo>
                      <a:pt x="235" y="138"/>
                      <a:pt x="237" y="138"/>
                      <a:pt x="239" y="138"/>
                    </a:cubicBezTo>
                    <a:cubicBezTo>
                      <a:pt x="243" y="137"/>
                      <a:pt x="249" y="135"/>
                      <a:pt x="251" y="131"/>
                    </a:cubicBezTo>
                    <a:cubicBezTo>
                      <a:pt x="252" y="125"/>
                      <a:pt x="248" y="120"/>
                      <a:pt x="245" y="115"/>
                    </a:cubicBezTo>
                    <a:cubicBezTo>
                      <a:pt x="244" y="114"/>
                      <a:pt x="243" y="112"/>
                      <a:pt x="242" y="111"/>
                    </a:cubicBezTo>
                    <a:cubicBezTo>
                      <a:pt x="241" y="110"/>
                      <a:pt x="241" y="109"/>
                      <a:pt x="240" y="108"/>
                    </a:cubicBezTo>
                    <a:cubicBezTo>
                      <a:pt x="240" y="108"/>
                      <a:pt x="240" y="108"/>
                      <a:pt x="240" y="108"/>
                    </a:cubicBezTo>
                    <a:cubicBezTo>
                      <a:pt x="240" y="108"/>
                      <a:pt x="240" y="106"/>
                      <a:pt x="239" y="105"/>
                    </a:cubicBezTo>
                    <a:cubicBezTo>
                      <a:pt x="239" y="103"/>
                      <a:pt x="239" y="102"/>
                      <a:pt x="240" y="102"/>
                    </a:cubicBezTo>
                    <a:cubicBezTo>
                      <a:pt x="240" y="102"/>
                      <a:pt x="241" y="102"/>
                      <a:pt x="241" y="102"/>
                    </a:cubicBezTo>
                    <a:cubicBezTo>
                      <a:pt x="247" y="105"/>
                      <a:pt x="249" y="113"/>
                      <a:pt x="252" y="118"/>
                    </a:cubicBezTo>
                    <a:cubicBezTo>
                      <a:pt x="255" y="123"/>
                      <a:pt x="258" y="127"/>
                      <a:pt x="262" y="130"/>
                    </a:cubicBezTo>
                    <a:cubicBezTo>
                      <a:pt x="268" y="136"/>
                      <a:pt x="270" y="142"/>
                      <a:pt x="271" y="149"/>
                    </a:cubicBezTo>
                    <a:cubicBezTo>
                      <a:pt x="272" y="150"/>
                      <a:pt x="272" y="150"/>
                      <a:pt x="272" y="150"/>
                    </a:cubicBezTo>
                    <a:cubicBezTo>
                      <a:pt x="266" y="203"/>
                      <a:pt x="224" y="246"/>
                      <a:pt x="172" y="258"/>
                    </a:cubicBezTo>
                    <a:cubicBezTo>
                      <a:pt x="162" y="260"/>
                      <a:pt x="153" y="261"/>
                      <a:pt x="143" y="261"/>
                    </a:cubicBezTo>
                    <a:cubicBezTo>
                      <a:pt x="95" y="261"/>
                      <a:pt x="48" y="235"/>
                      <a:pt x="25" y="191"/>
                    </a:cubicBezTo>
                    <a:cubicBezTo>
                      <a:pt x="24" y="187"/>
                      <a:pt x="22" y="184"/>
                      <a:pt x="21" y="180"/>
                    </a:cubicBezTo>
                    <a:cubicBezTo>
                      <a:pt x="21" y="180"/>
                      <a:pt x="21" y="179"/>
                      <a:pt x="21" y="179"/>
                    </a:cubicBezTo>
                    <a:cubicBezTo>
                      <a:pt x="22" y="175"/>
                      <a:pt x="24" y="171"/>
                      <a:pt x="25" y="167"/>
                    </a:cubicBezTo>
                    <a:cubicBezTo>
                      <a:pt x="26" y="164"/>
                      <a:pt x="25" y="160"/>
                      <a:pt x="25" y="157"/>
                    </a:cubicBezTo>
                    <a:cubicBezTo>
                      <a:pt x="25" y="155"/>
                      <a:pt x="25" y="149"/>
                      <a:pt x="27" y="149"/>
                    </a:cubicBezTo>
                    <a:cubicBezTo>
                      <a:pt x="27" y="149"/>
                      <a:pt x="28" y="149"/>
                      <a:pt x="29" y="150"/>
                    </a:cubicBezTo>
                    <a:cubicBezTo>
                      <a:pt x="30" y="151"/>
                      <a:pt x="31" y="152"/>
                      <a:pt x="32" y="152"/>
                    </a:cubicBezTo>
                    <a:cubicBezTo>
                      <a:pt x="33" y="153"/>
                      <a:pt x="33" y="153"/>
                      <a:pt x="33" y="153"/>
                    </a:cubicBezTo>
                    <a:moveTo>
                      <a:pt x="144" y="265"/>
                    </a:moveTo>
                    <a:cubicBezTo>
                      <a:pt x="152" y="265"/>
                      <a:pt x="161" y="264"/>
                      <a:pt x="169" y="262"/>
                    </a:cubicBezTo>
                    <a:cubicBezTo>
                      <a:pt x="229" y="251"/>
                      <a:pt x="276" y="199"/>
                      <a:pt x="276" y="138"/>
                    </a:cubicBezTo>
                    <a:cubicBezTo>
                      <a:pt x="276" y="87"/>
                      <a:pt x="245" y="43"/>
                      <a:pt x="200" y="22"/>
                    </a:cubicBezTo>
                    <a:cubicBezTo>
                      <a:pt x="201" y="20"/>
                      <a:pt x="205" y="16"/>
                      <a:pt x="206" y="12"/>
                    </a:cubicBezTo>
                    <a:cubicBezTo>
                      <a:pt x="222" y="20"/>
                      <a:pt x="237" y="28"/>
                      <a:pt x="250" y="42"/>
                    </a:cubicBezTo>
                    <a:cubicBezTo>
                      <a:pt x="262" y="55"/>
                      <a:pt x="271" y="72"/>
                      <a:pt x="278" y="89"/>
                    </a:cubicBezTo>
                    <a:cubicBezTo>
                      <a:pt x="293" y="125"/>
                      <a:pt x="291" y="163"/>
                      <a:pt x="275" y="197"/>
                    </a:cubicBezTo>
                    <a:cubicBezTo>
                      <a:pt x="258" y="236"/>
                      <a:pt x="221" y="261"/>
                      <a:pt x="180" y="270"/>
                    </a:cubicBezTo>
                    <a:cubicBezTo>
                      <a:pt x="168" y="273"/>
                      <a:pt x="156" y="274"/>
                      <a:pt x="144" y="274"/>
                    </a:cubicBezTo>
                    <a:cubicBezTo>
                      <a:pt x="143" y="274"/>
                      <a:pt x="143" y="274"/>
                      <a:pt x="142" y="274"/>
                    </a:cubicBezTo>
                    <a:cubicBezTo>
                      <a:pt x="126" y="274"/>
                      <a:pt x="108" y="273"/>
                      <a:pt x="94" y="266"/>
                    </a:cubicBezTo>
                    <a:cubicBezTo>
                      <a:pt x="95" y="263"/>
                      <a:pt x="97" y="259"/>
                      <a:pt x="98" y="257"/>
                    </a:cubicBezTo>
                    <a:cubicBezTo>
                      <a:pt x="112" y="262"/>
                      <a:pt x="128" y="265"/>
                      <a:pt x="144" y="265"/>
                    </a:cubicBezTo>
                    <a:moveTo>
                      <a:pt x="196" y="21"/>
                    </a:moveTo>
                    <a:cubicBezTo>
                      <a:pt x="194" y="20"/>
                      <a:pt x="192" y="19"/>
                      <a:pt x="191" y="19"/>
                    </a:cubicBezTo>
                    <a:cubicBezTo>
                      <a:pt x="193" y="15"/>
                      <a:pt x="194" y="4"/>
                      <a:pt x="199" y="4"/>
                    </a:cubicBezTo>
                    <a:cubicBezTo>
                      <a:pt x="199" y="4"/>
                      <a:pt x="200" y="4"/>
                      <a:pt x="200" y="4"/>
                    </a:cubicBezTo>
                    <a:cubicBezTo>
                      <a:pt x="209" y="5"/>
                      <a:pt x="199" y="17"/>
                      <a:pt x="196" y="21"/>
                    </a:cubicBezTo>
                    <a:moveTo>
                      <a:pt x="199" y="0"/>
                    </a:moveTo>
                    <a:cubicBezTo>
                      <a:pt x="192" y="0"/>
                      <a:pt x="190" y="11"/>
                      <a:pt x="187" y="17"/>
                    </a:cubicBezTo>
                    <a:cubicBezTo>
                      <a:pt x="187" y="17"/>
                      <a:pt x="187" y="17"/>
                      <a:pt x="187" y="17"/>
                    </a:cubicBezTo>
                    <a:cubicBezTo>
                      <a:pt x="173" y="12"/>
                      <a:pt x="158" y="10"/>
                      <a:pt x="143" y="10"/>
                    </a:cubicBezTo>
                    <a:cubicBezTo>
                      <a:pt x="104" y="10"/>
                      <a:pt x="66" y="27"/>
                      <a:pt x="39" y="57"/>
                    </a:cubicBezTo>
                    <a:cubicBezTo>
                      <a:pt x="4" y="98"/>
                      <a:pt x="0" y="158"/>
                      <a:pt x="29" y="204"/>
                    </a:cubicBezTo>
                    <a:cubicBezTo>
                      <a:pt x="43" y="226"/>
                      <a:pt x="63" y="242"/>
                      <a:pt x="86" y="253"/>
                    </a:cubicBezTo>
                    <a:cubicBezTo>
                      <a:pt x="84" y="259"/>
                      <a:pt x="70" y="272"/>
                      <a:pt x="77" y="277"/>
                    </a:cubicBezTo>
                    <a:cubicBezTo>
                      <a:pt x="79" y="279"/>
                      <a:pt x="80" y="279"/>
                      <a:pt x="82" y="279"/>
                    </a:cubicBezTo>
                    <a:cubicBezTo>
                      <a:pt x="86" y="279"/>
                      <a:pt x="89" y="275"/>
                      <a:pt x="92" y="270"/>
                    </a:cubicBezTo>
                    <a:cubicBezTo>
                      <a:pt x="105" y="275"/>
                      <a:pt x="119" y="277"/>
                      <a:pt x="133" y="277"/>
                    </a:cubicBezTo>
                    <a:cubicBezTo>
                      <a:pt x="130" y="286"/>
                      <a:pt x="124" y="296"/>
                      <a:pt x="127" y="305"/>
                    </a:cubicBezTo>
                    <a:cubicBezTo>
                      <a:pt x="127" y="306"/>
                      <a:pt x="127" y="306"/>
                      <a:pt x="127" y="306"/>
                    </a:cubicBezTo>
                    <a:cubicBezTo>
                      <a:pt x="119" y="308"/>
                      <a:pt x="111" y="309"/>
                      <a:pt x="103" y="311"/>
                    </a:cubicBezTo>
                    <a:cubicBezTo>
                      <a:pt x="91" y="314"/>
                      <a:pt x="79" y="318"/>
                      <a:pt x="69" y="325"/>
                    </a:cubicBezTo>
                    <a:cubicBezTo>
                      <a:pt x="65" y="327"/>
                      <a:pt x="53" y="335"/>
                      <a:pt x="57" y="340"/>
                    </a:cubicBezTo>
                    <a:cubicBezTo>
                      <a:pt x="61" y="346"/>
                      <a:pt x="72" y="346"/>
                      <a:pt x="77" y="347"/>
                    </a:cubicBezTo>
                    <a:cubicBezTo>
                      <a:pt x="99" y="350"/>
                      <a:pt x="122" y="351"/>
                      <a:pt x="145" y="351"/>
                    </a:cubicBezTo>
                    <a:cubicBezTo>
                      <a:pt x="148" y="352"/>
                      <a:pt x="152" y="352"/>
                      <a:pt x="156" y="352"/>
                    </a:cubicBezTo>
                    <a:cubicBezTo>
                      <a:pt x="175" y="352"/>
                      <a:pt x="195" y="351"/>
                      <a:pt x="214" y="347"/>
                    </a:cubicBezTo>
                    <a:cubicBezTo>
                      <a:pt x="220" y="346"/>
                      <a:pt x="227" y="345"/>
                      <a:pt x="231" y="341"/>
                    </a:cubicBezTo>
                    <a:cubicBezTo>
                      <a:pt x="236" y="337"/>
                      <a:pt x="232" y="331"/>
                      <a:pt x="228" y="328"/>
                    </a:cubicBezTo>
                    <a:cubicBezTo>
                      <a:pt x="208" y="314"/>
                      <a:pt x="181" y="309"/>
                      <a:pt x="158" y="305"/>
                    </a:cubicBezTo>
                    <a:cubicBezTo>
                      <a:pt x="160" y="296"/>
                      <a:pt x="157" y="287"/>
                      <a:pt x="154" y="278"/>
                    </a:cubicBezTo>
                    <a:cubicBezTo>
                      <a:pt x="162" y="277"/>
                      <a:pt x="171" y="276"/>
                      <a:pt x="180" y="274"/>
                    </a:cubicBezTo>
                    <a:cubicBezTo>
                      <a:pt x="201" y="270"/>
                      <a:pt x="221" y="261"/>
                      <a:pt x="238" y="249"/>
                    </a:cubicBezTo>
                    <a:cubicBezTo>
                      <a:pt x="279" y="219"/>
                      <a:pt x="299" y="165"/>
                      <a:pt x="290" y="115"/>
                    </a:cubicBezTo>
                    <a:cubicBezTo>
                      <a:pt x="286" y="92"/>
                      <a:pt x="275" y="69"/>
                      <a:pt x="262" y="50"/>
                    </a:cubicBezTo>
                    <a:cubicBezTo>
                      <a:pt x="248" y="31"/>
                      <a:pt x="229" y="19"/>
                      <a:pt x="208" y="8"/>
                    </a:cubicBezTo>
                    <a:cubicBezTo>
                      <a:pt x="207" y="8"/>
                      <a:pt x="207" y="8"/>
                      <a:pt x="207" y="8"/>
                    </a:cubicBezTo>
                    <a:cubicBezTo>
                      <a:pt x="208" y="5"/>
                      <a:pt x="207" y="3"/>
                      <a:pt x="203" y="1"/>
                    </a:cubicBezTo>
                    <a:cubicBezTo>
                      <a:pt x="202" y="0"/>
                      <a:pt x="200" y="0"/>
                      <a:pt x="199"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grpSp>
        <p:sp>
          <p:nvSpPr>
            <p:cNvPr id="774" name="Google Shape;774;p27"/>
            <p:cNvSpPr/>
            <p:nvPr/>
          </p:nvSpPr>
          <p:spPr>
            <a:xfrm>
              <a:off x="3812844" y="2571677"/>
              <a:ext cx="411163" cy="428625"/>
            </a:xfrm>
            <a:custGeom>
              <a:rect b="b" l="l" r="r" t="t"/>
              <a:pathLst>
                <a:path extrusionOk="0" h="101" w="97">
                  <a:moveTo>
                    <a:pt x="74" y="95"/>
                  </a:moveTo>
                  <a:cubicBezTo>
                    <a:pt x="76" y="94"/>
                    <a:pt x="77" y="93"/>
                    <a:pt x="79" y="91"/>
                  </a:cubicBezTo>
                  <a:cubicBezTo>
                    <a:pt x="79" y="92"/>
                    <a:pt x="78" y="92"/>
                    <a:pt x="77" y="93"/>
                  </a:cubicBezTo>
                  <a:cubicBezTo>
                    <a:pt x="76" y="94"/>
                    <a:pt x="75" y="94"/>
                    <a:pt x="74" y="95"/>
                  </a:cubicBezTo>
                  <a:moveTo>
                    <a:pt x="66" y="97"/>
                  </a:moveTo>
                  <a:cubicBezTo>
                    <a:pt x="71" y="95"/>
                    <a:pt x="75" y="92"/>
                    <a:pt x="80" y="89"/>
                  </a:cubicBezTo>
                  <a:cubicBezTo>
                    <a:pt x="80" y="88"/>
                    <a:pt x="81" y="88"/>
                    <a:pt x="82" y="88"/>
                  </a:cubicBezTo>
                  <a:cubicBezTo>
                    <a:pt x="82" y="87"/>
                    <a:pt x="83" y="87"/>
                    <a:pt x="83" y="87"/>
                  </a:cubicBezTo>
                  <a:cubicBezTo>
                    <a:pt x="83" y="87"/>
                    <a:pt x="83" y="87"/>
                    <a:pt x="83" y="88"/>
                  </a:cubicBezTo>
                  <a:cubicBezTo>
                    <a:pt x="82" y="88"/>
                    <a:pt x="81" y="89"/>
                    <a:pt x="80" y="90"/>
                  </a:cubicBezTo>
                  <a:cubicBezTo>
                    <a:pt x="77" y="92"/>
                    <a:pt x="75" y="94"/>
                    <a:pt x="72" y="95"/>
                  </a:cubicBezTo>
                  <a:cubicBezTo>
                    <a:pt x="72" y="96"/>
                    <a:pt x="72" y="96"/>
                    <a:pt x="72" y="96"/>
                  </a:cubicBezTo>
                  <a:cubicBezTo>
                    <a:pt x="70" y="96"/>
                    <a:pt x="68" y="97"/>
                    <a:pt x="66" y="97"/>
                  </a:cubicBezTo>
                  <a:moveTo>
                    <a:pt x="54" y="94"/>
                  </a:moveTo>
                  <a:cubicBezTo>
                    <a:pt x="53" y="93"/>
                    <a:pt x="52" y="93"/>
                    <a:pt x="51" y="92"/>
                  </a:cubicBezTo>
                  <a:cubicBezTo>
                    <a:pt x="56" y="91"/>
                    <a:pt x="61" y="88"/>
                    <a:pt x="66" y="86"/>
                  </a:cubicBezTo>
                  <a:cubicBezTo>
                    <a:pt x="62" y="89"/>
                    <a:pt x="58" y="91"/>
                    <a:pt x="54" y="94"/>
                  </a:cubicBezTo>
                  <a:moveTo>
                    <a:pt x="64" y="97"/>
                  </a:moveTo>
                  <a:cubicBezTo>
                    <a:pt x="62" y="96"/>
                    <a:pt x="61" y="96"/>
                    <a:pt x="60" y="96"/>
                  </a:cubicBezTo>
                  <a:cubicBezTo>
                    <a:pt x="64" y="95"/>
                    <a:pt x="67" y="93"/>
                    <a:pt x="71" y="91"/>
                  </a:cubicBezTo>
                  <a:cubicBezTo>
                    <a:pt x="74" y="89"/>
                    <a:pt x="77" y="87"/>
                    <a:pt x="81" y="86"/>
                  </a:cubicBezTo>
                  <a:cubicBezTo>
                    <a:pt x="79" y="87"/>
                    <a:pt x="77" y="88"/>
                    <a:pt x="75" y="90"/>
                  </a:cubicBezTo>
                  <a:cubicBezTo>
                    <a:pt x="71" y="92"/>
                    <a:pt x="67" y="94"/>
                    <a:pt x="64" y="97"/>
                  </a:cubicBezTo>
                  <a:moveTo>
                    <a:pt x="58" y="96"/>
                  </a:moveTo>
                  <a:cubicBezTo>
                    <a:pt x="57" y="95"/>
                    <a:pt x="56" y="95"/>
                    <a:pt x="55" y="94"/>
                  </a:cubicBezTo>
                  <a:cubicBezTo>
                    <a:pt x="63" y="91"/>
                    <a:pt x="71" y="87"/>
                    <a:pt x="79" y="83"/>
                  </a:cubicBezTo>
                  <a:cubicBezTo>
                    <a:pt x="78" y="84"/>
                    <a:pt x="77" y="85"/>
                    <a:pt x="75" y="85"/>
                  </a:cubicBezTo>
                  <a:cubicBezTo>
                    <a:pt x="70" y="89"/>
                    <a:pt x="64" y="92"/>
                    <a:pt x="58" y="96"/>
                  </a:cubicBezTo>
                  <a:moveTo>
                    <a:pt x="64" y="97"/>
                  </a:moveTo>
                  <a:cubicBezTo>
                    <a:pt x="64" y="97"/>
                    <a:pt x="64" y="97"/>
                    <a:pt x="64" y="97"/>
                  </a:cubicBezTo>
                  <a:cubicBezTo>
                    <a:pt x="67" y="95"/>
                    <a:pt x="67" y="95"/>
                    <a:pt x="67" y="95"/>
                  </a:cubicBezTo>
                  <a:cubicBezTo>
                    <a:pt x="74" y="91"/>
                    <a:pt x="80" y="87"/>
                    <a:pt x="86" y="82"/>
                  </a:cubicBezTo>
                  <a:cubicBezTo>
                    <a:pt x="86" y="83"/>
                    <a:pt x="85" y="85"/>
                    <a:pt x="84" y="86"/>
                  </a:cubicBezTo>
                  <a:cubicBezTo>
                    <a:pt x="84" y="86"/>
                    <a:pt x="84" y="86"/>
                    <a:pt x="84" y="86"/>
                  </a:cubicBezTo>
                  <a:cubicBezTo>
                    <a:pt x="80" y="88"/>
                    <a:pt x="77" y="90"/>
                    <a:pt x="73" y="92"/>
                  </a:cubicBezTo>
                  <a:cubicBezTo>
                    <a:pt x="71" y="93"/>
                    <a:pt x="70" y="94"/>
                    <a:pt x="68" y="95"/>
                  </a:cubicBezTo>
                  <a:cubicBezTo>
                    <a:pt x="67" y="96"/>
                    <a:pt x="65" y="96"/>
                    <a:pt x="64" y="97"/>
                  </a:cubicBezTo>
                  <a:cubicBezTo>
                    <a:pt x="64" y="97"/>
                    <a:pt x="64" y="97"/>
                    <a:pt x="64" y="97"/>
                  </a:cubicBezTo>
                  <a:moveTo>
                    <a:pt x="26" y="92"/>
                  </a:moveTo>
                  <a:cubicBezTo>
                    <a:pt x="25" y="91"/>
                    <a:pt x="24" y="91"/>
                    <a:pt x="23" y="90"/>
                  </a:cubicBezTo>
                  <a:cubicBezTo>
                    <a:pt x="30" y="87"/>
                    <a:pt x="37" y="84"/>
                    <a:pt x="44" y="81"/>
                  </a:cubicBezTo>
                  <a:cubicBezTo>
                    <a:pt x="43" y="82"/>
                    <a:pt x="41" y="83"/>
                    <a:pt x="40" y="83"/>
                  </a:cubicBezTo>
                  <a:cubicBezTo>
                    <a:pt x="37" y="85"/>
                    <a:pt x="35" y="86"/>
                    <a:pt x="32" y="87"/>
                  </a:cubicBezTo>
                  <a:cubicBezTo>
                    <a:pt x="29" y="88"/>
                    <a:pt x="28" y="90"/>
                    <a:pt x="26" y="92"/>
                  </a:cubicBezTo>
                  <a:moveTo>
                    <a:pt x="36" y="94"/>
                  </a:moveTo>
                  <a:cubicBezTo>
                    <a:pt x="35" y="94"/>
                    <a:pt x="34" y="94"/>
                    <a:pt x="33" y="94"/>
                  </a:cubicBezTo>
                  <a:cubicBezTo>
                    <a:pt x="39" y="93"/>
                    <a:pt x="44" y="90"/>
                    <a:pt x="50" y="87"/>
                  </a:cubicBezTo>
                  <a:cubicBezTo>
                    <a:pt x="55" y="85"/>
                    <a:pt x="60" y="83"/>
                    <a:pt x="64" y="81"/>
                  </a:cubicBezTo>
                  <a:cubicBezTo>
                    <a:pt x="60" y="83"/>
                    <a:pt x="57" y="85"/>
                    <a:pt x="53" y="87"/>
                  </a:cubicBezTo>
                  <a:cubicBezTo>
                    <a:pt x="51" y="89"/>
                    <a:pt x="49" y="90"/>
                    <a:pt x="47" y="91"/>
                  </a:cubicBezTo>
                  <a:cubicBezTo>
                    <a:pt x="46" y="92"/>
                    <a:pt x="45" y="93"/>
                    <a:pt x="43" y="93"/>
                  </a:cubicBezTo>
                  <a:cubicBezTo>
                    <a:pt x="41" y="94"/>
                    <a:pt x="38" y="94"/>
                    <a:pt x="36" y="94"/>
                  </a:cubicBezTo>
                  <a:moveTo>
                    <a:pt x="32" y="94"/>
                  </a:moveTo>
                  <a:cubicBezTo>
                    <a:pt x="31" y="94"/>
                    <a:pt x="31" y="94"/>
                    <a:pt x="31" y="94"/>
                  </a:cubicBezTo>
                  <a:cubicBezTo>
                    <a:pt x="30" y="94"/>
                    <a:pt x="28" y="93"/>
                    <a:pt x="27" y="93"/>
                  </a:cubicBezTo>
                  <a:cubicBezTo>
                    <a:pt x="31" y="91"/>
                    <a:pt x="36" y="88"/>
                    <a:pt x="40" y="87"/>
                  </a:cubicBezTo>
                  <a:cubicBezTo>
                    <a:pt x="46" y="84"/>
                    <a:pt x="52" y="81"/>
                    <a:pt x="59" y="79"/>
                  </a:cubicBezTo>
                  <a:cubicBezTo>
                    <a:pt x="54" y="81"/>
                    <a:pt x="50" y="83"/>
                    <a:pt x="46" y="85"/>
                  </a:cubicBezTo>
                  <a:cubicBezTo>
                    <a:pt x="44" y="86"/>
                    <a:pt x="42" y="88"/>
                    <a:pt x="40" y="89"/>
                  </a:cubicBezTo>
                  <a:cubicBezTo>
                    <a:pt x="37" y="91"/>
                    <a:pt x="35" y="92"/>
                    <a:pt x="32" y="94"/>
                  </a:cubicBezTo>
                  <a:cubicBezTo>
                    <a:pt x="32" y="94"/>
                    <a:pt x="32" y="94"/>
                    <a:pt x="32" y="94"/>
                  </a:cubicBezTo>
                  <a:moveTo>
                    <a:pt x="60" y="95"/>
                  </a:moveTo>
                  <a:cubicBezTo>
                    <a:pt x="63" y="93"/>
                    <a:pt x="67" y="91"/>
                    <a:pt x="71" y="89"/>
                  </a:cubicBezTo>
                  <a:cubicBezTo>
                    <a:pt x="74" y="87"/>
                    <a:pt x="77" y="85"/>
                    <a:pt x="80" y="83"/>
                  </a:cubicBezTo>
                  <a:cubicBezTo>
                    <a:pt x="82" y="82"/>
                    <a:pt x="83" y="81"/>
                    <a:pt x="84" y="81"/>
                  </a:cubicBezTo>
                  <a:cubicBezTo>
                    <a:pt x="85" y="80"/>
                    <a:pt x="85" y="80"/>
                    <a:pt x="85" y="80"/>
                  </a:cubicBezTo>
                  <a:cubicBezTo>
                    <a:pt x="86" y="80"/>
                    <a:pt x="87" y="79"/>
                    <a:pt x="88" y="79"/>
                  </a:cubicBezTo>
                  <a:cubicBezTo>
                    <a:pt x="88" y="80"/>
                    <a:pt x="87" y="81"/>
                    <a:pt x="87" y="82"/>
                  </a:cubicBezTo>
                  <a:cubicBezTo>
                    <a:pt x="86" y="81"/>
                    <a:pt x="86" y="81"/>
                    <a:pt x="86" y="81"/>
                  </a:cubicBezTo>
                  <a:cubicBezTo>
                    <a:pt x="81" y="86"/>
                    <a:pt x="74" y="88"/>
                    <a:pt x="68" y="92"/>
                  </a:cubicBezTo>
                  <a:cubicBezTo>
                    <a:pt x="66" y="93"/>
                    <a:pt x="61" y="95"/>
                    <a:pt x="60" y="95"/>
                  </a:cubicBezTo>
                  <a:moveTo>
                    <a:pt x="55" y="93"/>
                  </a:moveTo>
                  <a:cubicBezTo>
                    <a:pt x="55" y="93"/>
                    <a:pt x="58" y="92"/>
                    <a:pt x="58" y="92"/>
                  </a:cubicBezTo>
                  <a:cubicBezTo>
                    <a:pt x="60" y="91"/>
                    <a:pt x="61" y="90"/>
                    <a:pt x="63" y="89"/>
                  </a:cubicBezTo>
                  <a:cubicBezTo>
                    <a:pt x="67" y="87"/>
                    <a:pt x="71" y="84"/>
                    <a:pt x="76" y="82"/>
                  </a:cubicBezTo>
                  <a:cubicBezTo>
                    <a:pt x="81" y="80"/>
                    <a:pt x="85" y="78"/>
                    <a:pt x="90" y="75"/>
                  </a:cubicBezTo>
                  <a:cubicBezTo>
                    <a:pt x="89" y="76"/>
                    <a:pt x="89" y="77"/>
                    <a:pt x="88" y="78"/>
                  </a:cubicBezTo>
                  <a:cubicBezTo>
                    <a:pt x="87" y="78"/>
                    <a:pt x="85" y="79"/>
                    <a:pt x="83" y="80"/>
                  </a:cubicBezTo>
                  <a:cubicBezTo>
                    <a:pt x="78" y="83"/>
                    <a:pt x="72" y="85"/>
                    <a:pt x="66" y="88"/>
                  </a:cubicBezTo>
                  <a:cubicBezTo>
                    <a:pt x="63" y="90"/>
                    <a:pt x="60" y="91"/>
                    <a:pt x="56" y="93"/>
                  </a:cubicBezTo>
                  <a:cubicBezTo>
                    <a:pt x="56" y="93"/>
                    <a:pt x="55" y="93"/>
                    <a:pt x="55" y="93"/>
                  </a:cubicBezTo>
                  <a:moveTo>
                    <a:pt x="74" y="77"/>
                  </a:moveTo>
                  <a:cubicBezTo>
                    <a:pt x="76" y="76"/>
                    <a:pt x="78" y="75"/>
                    <a:pt x="79" y="74"/>
                  </a:cubicBezTo>
                  <a:cubicBezTo>
                    <a:pt x="81" y="73"/>
                    <a:pt x="82" y="73"/>
                    <a:pt x="84" y="72"/>
                  </a:cubicBezTo>
                  <a:cubicBezTo>
                    <a:pt x="81" y="74"/>
                    <a:pt x="77" y="75"/>
                    <a:pt x="74" y="77"/>
                  </a:cubicBezTo>
                  <a:moveTo>
                    <a:pt x="19" y="87"/>
                  </a:moveTo>
                  <a:cubicBezTo>
                    <a:pt x="18" y="86"/>
                    <a:pt x="18" y="85"/>
                    <a:pt x="17" y="84"/>
                  </a:cubicBezTo>
                  <a:cubicBezTo>
                    <a:pt x="17" y="84"/>
                    <a:pt x="17" y="84"/>
                    <a:pt x="17" y="84"/>
                  </a:cubicBezTo>
                  <a:cubicBezTo>
                    <a:pt x="23" y="82"/>
                    <a:pt x="29" y="79"/>
                    <a:pt x="35" y="76"/>
                  </a:cubicBezTo>
                  <a:cubicBezTo>
                    <a:pt x="39" y="74"/>
                    <a:pt x="44" y="73"/>
                    <a:pt x="48" y="71"/>
                  </a:cubicBezTo>
                  <a:cubicBezTo>
                    <a:pt x="44" y="73"/>
                    <a:pt x="39" y="75"/>
                    <a:pt x="35" y="77"/>
                  </a:cubicBezTo>
                  <a:cubicBezTo>
                    <a:pt x="30" y="80"/>
                    <a:pt x="24" y="83"/>
                    <a:pt x="19" y="87"/>
                  </a:cubicBezTo>
                  <a:moveTo>
                    <a:pt x="46" y="93"/>
                  </a:moveTo>
                  <a:cubicBezTo>
                    <a:pt x="46" y="93"/>
                    <a:pt x="46" y="93"/>
                    <a:pt x="46" y="93"/>
                  </a:cubicBezTo>
                  <a:cubicBezTo>
                    <a:pt x="46" y="93"/>
                    <a:pt x="46" y="93"/>
                    <a:pt x="46" y="93"/>
                  </a:cubicBezTo>
                  <a:cubicBezTo>
                    <a:pt x="48" y="92"/>
                    <a:pt x="50" y="91"/>
                    <a:pt x="52" y="89"/>
                  </a:cubicBezTo>
                  <a:cubicBezTo>
                    <a:pt x="55" y="88"/>
                    <a:pt x="59" y="86"/>
                    <a:pt x="62" y="85"/>
                  </a:cubicBezTo>
                  <a:cubicBezTo>
                    <a:pt x="65" y="83"/>
                    <a:pt x="69" y="81"/>
                    <a:pt x="72" y="80"/>
                  </a:cubicBezTo>
                  <a:cubicBezTo>
                    <a:pt x="78" y="76"/>
                    <a:pt x="84" y="73"/>
                    <a:pt x="91" y="71"/>
                  </a:cubicBezTo>
                  <a:cubicBezTo>
                    <a:pt x="91" y="71"/>
                    <a:pt x="91" y="71"/>
                    <a:pt x="90" y="72"/>
                  </a:cubicBezTo>
                  <a:cubicBezTo>
                    <a:pt x="90" y="73"/>
                    <a:pt x="90" y="73"/>
                    <a:pt x="90" y="74"/>
                  </a:cubicBezTo>
                  <a:cubicBezTo>
                    <a:pt x="89" y="74"/>
                    <a:pt x="89" y="74"/>
                    <a:pt x="89" y="74"/>
                  </a:cubicBezTo>
                  <a:cubicBezTo>
                    <a:pt x="89" y="74"/>
                    <a:pt x="89" y="75"/>
                    <a:pt x="88" y="75"/>
                  </a:cubicBezTo>
                  <a:cubicBezTo>
                    <a:pt x="88" y="75"/>
                    <a:pt x="88" y="75"/>
                    <a:pt x="88" y="75"/>
                  </a:cubicBezTo>
                  <a:cubicBezTo>
                    <a:pt x="83" y="78"/>
                    <a:pt x="77" y="80"/>
                    <a:pt x="72" y="83"/>
                  </a:cubicBezTo>
                  <a:cubicBezTo>
                    <a:pt x="65" y="86"/>
                    <a:pt x="58" y="89"/>
                    <a:pt x="51" y="92"/>
                  </a:cubicBezTo>
                  <a:cubicBezTo>
                    <a:pt x="50" y="92"/>
                    <a:pt x="50" y="92"/>
                    <a:pt x="50" y="92"/>
                  </a:cubicBezTo>
                  <a:cubicBezTo>
                    <a:pt x="50" y="92"/>
                    <a:pt x="50" y="92"/>
                    <a:pt x="50" y="92"/>
                  </a:cubicBezTo>
                  <a:cubicBezTo>
                    <a:pt x="49" y="92"/>
                    <a:pt x="49" y="92"/>
                    <a:pt x="49" y="92"/>
                  </a:cubicBezTo>
                  <a:cubicBezTo>
                    <a:pt x="48" y="92"/>
                    <a:pt x="48" y="92"/>
                    <a:pt x="48" y="92"/>
                  </a:cubicBezTo>
                  <a:cubicBezTo>
                    <a:pt x="48" y="92"/>
                    <a:pt x="48" y="92"/>
                    <a:pt x="48" y="92"/>
                  </a:cubicBezTo>
                  <a:cubicBezTo>
                    <a:pt x="48" y="92"/>
                    <a:pt x="48" y="92"/>
                    <a:pt x="47" y="92"/>
                  </a:cubicBezTo>
                  <a:cubicBezTo>
                    <a:pt x="47" y="93"/>
                    <a:pt x="47" y="93"/>
                    <a:pt x="47" y="93"/>
                  </a:cubicBezTo>
                  <a:cubicBezTo>
                    <a:pt x="47" y="93"/>
                    <a:pt x="46" y="93"/>
                    <a:pt x="46" y="93"/>
                  </a:cubicBezTo>
                  <a:moveTo>
                    <a:pt x="51" y="89"/>
                  </a:moveTo>
                  <a:cubicBezTo>
                    <a:pt x="52" y="89"/>
                    <a:pt x="53" y="88"/>
                    <a:pt x="53" y="88"/>
                  </a:cubicBezTo>
                  <a:cubicBezTo>
                    <a:pt x="57" y="85"/>
                    <a:pt x="62" y="83"/>
                    <a:pt x="66" y="80"/>
                  </a:cubicBezTo>
                  <a:cubicBezTo>
                    <a:pt x="68" y="80"/>
                    <a:pt x="69" y="79"/>
                    <a:pt x="70" y="79"/>
                  </a:cubicBezTo>
                  <a:cubicBezTo>
                    <a:pt x="71" y="78"/>
                    <a:pt x="71" y="78"/>
                    <a:pt x="72" y="78"/>
                  </a:cubicBezTo>
                  <a:cubicBezTo>
                    <a:pt x="78" y="75"/>
                    <a:pt x="84" y="73"/>
                    <a:pt x="90" y="70"/>
                  </a:cubicBezTo>
                  <a:cubicBezTo>
                    <a:pt x="90" y="70"/>
                    <a:pt x="91" y="70"/>
                    <a:pt x="91" y="69"/>
                  </a:cubicBezTo>
                  <a:cubicBezTo>
                    <a:pt x="91" y="70"/>
                    <a:pt x="91" y="70"/>
                    <a:pt x="91" y="70"/>
                  </a:cubicBezTo>
                  <a:cubicBezTo>
                    <a:pt x="83" y="73"/>
                    <a:pt x="75" y="77"/>
                    <a:pt x="67" y="82"/>
                  </a:cubicBezTo>
                  <a:cubicBezTo>
                    <a:pt x="62" y="84"/>
                    <a:pt x="57" y="87"/>
                    <a:pt x="51" y="89"/>
                  </a:cubicBezTo>
                  <a:moveTo>
                    <a:pt x="71" y="70"/>
                  </a:moveTo>
                  <a:cubicBezTo>
                    <a:pt x="72" y="70"/>
                    <a:pt x="73" y="70"/>
                    <a:pt x="74" y="69"/>
                  </a:cubicBezTo>
                  <a:cubicBezTo>
                    <a:pt x="73" y="70"/>
                    <a:pt x="72" y="70"/>
                    <a:pt x="71" y="70"/>
                  </a:cubicBezTo>
                  <a:moveTo>
                    <a:pt x="16" y="84"/>
                  </a:moveTo>
                  <a:cubicBezTo>
                    <a:pt x="16" y="83"/>
                    <a:pt x="15" y="82"/>
                    <a:pt x="14" y="81"/>
                  </a:cubicBezTo>
                  <a:cubicBezTo>
                    <a:pt x="20" y="79"/>
                    <a:pt x="25" y="76"/>
                    <a:pt x="31" y="74"/>
                  </a:cubicBezTo>
                  <a:cubicBezTo>
                    <a:pt x="37" y="71"/>
                    <a:pt x="43" y="69"/>
                    <a:pt x="48" y="67"/>
                  </a:cubicBezTo>
                  <a:cubicBezTo>
                    <a:pt x="43" y="69"/>
                    <a:pt x="38" y="72"/>
                    <a:pt x="32" y="75"/>
                  </a:cubicBezTo>
                  <a:cubicBezTo>
                    <a:pt x="27" y="77"/>
                    <a:pt x="21" y="79"/>
                    <a:pt x="16" y="84"/>
                  </a:cubicBezTo>
                  <a:moveTo>
                    <a:pt x="33" y="94"/>
                  </a:moveTo>
                  <a:cubicBezTo>
                    <a:pt x="33" y="94"/>
                    <a:pt x="35" y="93"/>
                    <a:pt x="35" y="93"/>
                  </a:cubicBezTo>
                  <a:cubicBezTo>
                    <a:pt x="38" y="92"/>
                    <a:pt x="39" y="90"/>
                    <a:pt x="42" y="89"/>
                  </a:cubicBezTo>
                  <a:cubicBezTo>
                    <a:pt x="44" y="87"/>
                    <a:pt x="46" y="86"/>
                    <a:pt x="49" y="85"/>
                  </a:cubicBezTo>
                  <a:cubicBezTo>
                    <a:pt x="54" y="82"/>
                    <a:pt x="59" y="79"/>
                    <a:pt x="64" y="77"/>
                  </a:cubicBezTo>
                  <a:cubicBezTo>
                    <a:pt x="65" y="77"/>
                    <a:pt x="65" y="77"/>
                    <a:pt x="66" y="76"/>
                  </a:cubicBezTo>
                  <a:cubicBezTo>
                    <a:pt x="75" y="73"/>
                    <a:pt x="83" y="70"/>
                    <a:pt x="92" y="66"/>
                  </a:cubicBezTo>
                  <a:cubicBezTo>
                    <a:pt x="92" y="67"/>
                    <a:pt x="92" y="68"/>
                    <a:pt x="91" y="69"/>
                  </a:cubicBezTo>
                  <a:cubicBezTo>
                    <a:pt x="91" y="69"/>
                    <a:pt x="91" y="69"/>
                    <a:pt x="91" y="69"/>
                  </a:cubicBezTo>
                  <a:cubicBezTo>
                    <a:pt x="91" y="69"/>
                    <a:pt x="91" y="69"/>
                    <a:pt x="90" y="69"/>
                  </a:cubicBezTo>
                  <a:cubicBezTo>
                    <a:pt x="90" y="69"/>
                    <a:pt x="90" y="69"/>
                    <a:pt x="90" y="69"/>
                  </a:cubicBezTo>
                  <a:cubicBezTo>
                    <a:pt x="89" y="70"/>
                    <a:pt x="89" y="70"/>
                    <a:pt x="89" y="70"/>
                  </a:cubicBezTo>
                  <a:cubicBezTo>
                    <a:pt x="88" y="70"/>
                    <a:pt x="87" y="71"/>
                    <a:pt x="86" y="71"/>
                  </a:cubicBezTo>
                  <a:cubicBezTo>
                    <a:pt x="85" y="72"/>
                    <a:pt x="83" y="72"/>
                    <a:pt x="81" y="73"/>
                  </a:cubicBezTo>
                  <a:cubicBezTo>
                    <a:pt x="78" y="74"/>
                    <a:pt x="75" y="75"/>
                    <a:pt x="72" y="77"/>
                  </a:cubicBezTo>
                  <a:cubicBezTo>
                    <a:pt x="71" y="78"/>
                    <a:pt x="70" y="78"/>
                    <a:pt x="68" y="79"/>
                  </a:cubicBezTo>
                  <a:cubicBezTo>
                    <a:pt x="66" y="80"/>
                    <a:pt x="64" y="81"/>
                    <a:pt x="61" y="82"/>
                  </a:cubicBezTo>
                  <a:cubicBezTo>
                    <a:pt x="56" y="84"/>
                    <a:pt x="51" y="86"/>
                    <a:pt x="46" y="88"/>
                  </a:cubicBezTo>
                  <a:cubicBezTo>
                    <a:pt x="44" y="89"/>
                    <a:pt x="41" y="90"/>
                    <a:pt x="39" y="91"/>
                  </a:cubicBezTo>
                  <a:cubicBezTo>
                    <a:pt x="37" y="92"/>
                    <a:pt x="36" y="93"/>
                    <a:pt x="34" y="93"/>
                  </a:cubicBezTo>
                  <a:cubicBezTo>
                    <a:pt x="33" y="94"/>
                    <a:pt x="33" y="94"/>
                    <a:pt x="33" y="94"/>
                  </a:cubicBezTo>
                  <a:moveTo>
                    <a:pt x="23" y="90"/>
                  </a:moveTo>
                  <a:cubicBezTo>
                    <a:pt x="22" y="89"/>
                    <a:pt x="21" y="88"/>
                    <a:pt x="20" y="87"/>
                  </a:cubicBezTo>
                  <a:cubicBezTo>
                    <a:pt x="25" y="86"/>
                    <a:pt x="30" y="82"/>
                    <a:pt x="35" y="80"/>
                  </a:cubicBezTo>
                  <a:cubicBezTo>
                    <a:pt x="42" y="77"/>
                    <a:pt x="49" y="74"/>
                    <a:pt x="56" y="72"/>
                  </a:cubicBezTo>
                  <a:cubicBezTo>
                    <a:pt x="62" y="69"/>
                    <a:pt x="69" y="67"/>
                    <a:pt x="75" y="64"/>
                  </a:cubicBezTo>
                  <a:cubicBezTo>
                    <a:pt x="72" y="66"/>
                    <a:pt x="70" y="67"/>
                    <a:pt x="67" y="68"/>
                  </a:cubicBezTo>
                  <a:cubicBezTo>
                    <a:pt x="63" y="70"/>
                    <a:pt x="59" y="71"/>
                    <a:pt x="54" y="73"/>
                  </a:cubicBezTo>
                  <a:cubicBezTo>
                    <a:pt x="48" y="75"/>
                    <a:pt x="42" y="78"/>
                    <a:pt x="36" y="81"/>
                  </a:cubicBezTo>
                  <a:cubicBezTo>
                    <a:pt x="32" y="84"/>
                    <a:pt x="26" y="86"/>
                    <a:pt x="23" y="90"/>
                  </a:cubicBezTo>
                  <a:moveTo>
                    <a:pt x="26" y="92"/>
                  </a:moveTo>
                  <a:cubicBezTo>
                    <a:pt x="27" y="92"/>
                    <a:pt x="28" y="90"/>
                    <a:pt x="29" y="90"/>
                  </a:cubicBezTo>
                  <a:cubicBezTo>
                    <a:pt x="33" y="86"/>
                    <a:pt x="39" y="85"/>
                    <a:pt x="44" y="82"/>
                  </a:cubicBezTo>
                  <a:cubicBezTo>
                    <a:pt x="45" y="81"/>
                    <a:pt x="47" y="80"/>
                    <a:pt x="49" y="79"/>
                  </a:cubicBezTo>
                  <a:cubicBezTo>
                    <a:pt x="53" y="78"/>
                    <a:pt x="57" y="76"/>
                    <a:pt x="61" y="74"/>
                  </a:cubicBezTo>
                  <a:cubicBezTo>
                    <a:pt x="62" y="74"/>
                    <a:pt x="62" y="74"/>
                    <a:pt x="62" y="74"/>
                  </a:cubicBezTo>
                  <a:cubicBezTo>
                    <a:pt x="69" y="72"/>
                    <a:pt x="75" y="69"/>
                    <a:pt x="82" y="66"/>
                  </a:cubicBezTo>
                  <a:cubicBezTo>
                    <a:pt x="84" y="65"/>
                    <a:pt x="86" y="64"/>
                    <a:pt x="88" y="64"/>
                  </a:cubicBezTo>
                  <a:cubicBezTo>
                    <a:pt x="90" y="63"/>
                    <a:pt x="91" y="62"/>
                    <a:pt x="93" y="61"/>
                  </a:cubicBezTo>
                  <a:cubicBezTo>
                    <a:pt x="92" y="63"/>
                    <a:pt x="92" y="64"/>
                    <a:pt x="92" y="65"/>
                  </a:cubicBezTo>
                  <a:cubicBezTo>
                    <a:pt x="84" y="68"/>
                    <a:pt x="76" y="71"/>
                    <a:pt x="68" y="75"/>
                  </a:cubicBezTo>
                  <a:cubicBezTo>
                    <a:pt x="63" y="77"/>
                    <a:pt x="58" y="79"/>
                    <a:pt x="52" y="81"/>
                  </a:cubicBezTo>
                  <a:cubicBezTo>
                    <a:pt x="48" y="82"/>
                    <a:pt x="43" y="85"/>
                    <a:pt x="38" y="87"/>
                  </a:cubicBezTo>
                  <a:cubicBezTo>
                    <a:pt x="36" y="88"/>
                    <a:pt x="33" y="89"/>
                    <a:pt x="31" y="90"/>
                  </a:cubicBezTo>
                  <a:cubicBezTo>
                    <a:pt x="29" y="91"/>
                    <a:pt x="28" y="92"/>
                    <a:pt x="26" y="92"/>
                  </a:cubicBezTo>
                  <a:moveTo>
                    <a:pt x="88" y="63"/>
                  </a:moveTo>
                  <a:cubicBezTo>
                    <a:pt x="89" y="63"/>
                    <a:pt x="89" y="62"/>
                    <a:pt x="90" y="62"/>
                  </a:cubicBezTo>
                  <a:cubicBezTo>
                    <a:pt x="91" y="61"/>
                    <a:pt x="92" y="61"/>
                    <a:pt x="92" y="61"/>
                  </a:cubicBezTo>
                  <a:cubicBezTo>
                    <a:pt x="92" y="61"/>
                    <a:pt x="90" y="62"/>
                    <a:pt x="89" y="63"/>
                  </a:cubicBezTo>
                  <a:cubicBezTo>
                    <a:pt x="88" y="63"/>
                    <a:pt x="88" y="63"/>
                    <a:pt x="88" y="63"/>
                  </a:cubicBezTo>
                  <a:moveTo>
                    <a:pt x="11" y="76"/>
                  </a:moveTo>
                  <a:cubicBezTo>
                    <a:pt x="10" y="75"/>
                    <a:pt x="10" y="74"/>
                    <a:pt x="10" y="73"/>
                  </a:cubicBezTo>
                  <a:cubicBezTo>
                    <a:pt x="12" y="73"/>
                    <a:pt x="14" y="72"/>
                    <a:pt x="16" y="71"/>
                  </a:cubicBezTo>
                  <a:cubicBezTo>
                    <a:pt x="19" y="70"/>
                    <a:pt x="22" y="69"/>
                    <a:pt x="25" y="67"/>
                  </a:cubicBezTo>
                  <a:cubicBezTo>
                    <a:pt x="33" y="64"/>
                    <a:pt x="41" y="61"/>
                    <a:pt x="49" y="58"/>
                  </a:cubicBezTo>
                  <a:cubicBezTo>
                    <a:pt x="51" y="58"/>
                    <a:pt x="52" y="58"/>
                    <a:pt x="53" y="57"/>
                  </a:cubicBezTo>
                  <a:cubicBezTo>
                    <a:pt x="52" y="57"/>
                    <a:pt x="51" y="58"/>
                    <a:pt x="51" y="58"/>
                  </a:cubicBezTo>
                  <a:cubicBezTo>
                    <a:pt x="44" y="61"/>
                    <a:pt x="37" y="63"/>
                    <a:pt x="30" y="66"/>
                  </a:cubicBezTo>
                  <a:cubicBezTo>
                    <a:pt x="24" y="69"/>
                    <a:pt x="17" y="72"/>
                    <a:pt x="11" y="76"/>
                  </a:cubicBezTo>
                  <a:moveTo>
                    <a:pt x="24" y="89"/>
                  </a:moveTo>
                  <a:cubicBezTo>
                    <a:pt x="23" y="89"/>
                    <a:pt x="25" y="88"/>
                    <a:pt x="25" y="88"/>
                  </a:cubicBezTo>
                  <a:cubicBezTo>
                    <a:pt x="27" y="87"/>
                    <a:pt x="29" y="86"/>
                    <a:pt x="31" y="85"/>
                  </a:cubicBezTo>
                  <a:cubicBezTo>
                    <a:pt x="36" y="82"/>
                    <a:pt x="40" y="79"/>
                    <a:pt x="46" y="77"/>
                  </a:cubicBezTo>
                  <a:cubicBezTo>
                    <a:pt x="51" y="75"/>
                    <a:pt x="57" y="73"/>
                    <a:pt x="63" y="71"/>
                  </a:cubicBezTo>
                  <a:cubicBezTo>
                    <a:pt x="68" y="69"/>
                    <a:pt x="72" y="66"/>
                    <a:pt x="77" y="64"/>
                  </a:cubicBezTo>
                  <a:cubicBezTo>
                    <a:pt x="79" y="64"/>
                    <a:pt x="81" y="63"/>
                    <a:pt x="82" y="62"/>
                  </a:cubicBezTo>
                  <a:cubicBezTo>
                    <a:pt x="86" y="60"/>
                    <a:pt x="89" y="59"/>
                    <a:pt x="93" y="57"/>
                  </a:cubicBezTo>
                  <a:cubicBezTo>
                    <a:pt x="93" y="57"/>
                    <a:pt x="93" y="57"/>
                    <a:pt x="93" y="57"/>
                  </a:cubicBezTo>
                  <a:cubicBezTo>
                    <a:pt x="93" y="58"/>
                    <a:pt x="93" y="59"/>
                    <a:pt x="93" y="60"/>
                  </a:cubicBezTo>
                  <a:cubicBezTo>
                    <a:pt x="90" y="61"/>
                    <a:pt x="89" y="62"/>
                    <a:pt x="87" y="63"/>
                  </a:cubicBezTo>
                  <a:cubicBezTo>
                    <a:pt x="85" y="64"/>
                    <a:pt x="84" y="64"/>
                    <a:pt x="83" y="65"/>
                  </a:cubicBezTo>
                  <a:cubicBezTo>
                    <a:pt x="81" y="66"/>
                    <a:pt x="80" y="66"/>
                    <a:pt x="79" y="67"/>
                  </a:cubicBezTo>
                  <a:cubicBezTo>
                    <a:pt x="73" y="69"/>
                    <a:pt x="67" y="71"/>
                    <a:pt x="61" y="74"/>
                  </a:cubicBezTo>
                  <a:cubicBezTo>
                    <a:pt x="60" y="74"/>
                    <a:pt x="59" y="74"/>
                    <a:pt x="58" y="75"/>
                  </a:cubicBezTo>
                  <a:cubicBezTo>
                    <a:pt x="55" y="76"/>
                    <a:pt x="52" y="77"/>
                    <a:pt x="49" y="78"/>
                  </a:cubicBezTo>
                  <a:cubicBezTo>
                    <a:pt x="49" y="79"/>
                    <a:pt x="48" y="79"/>
                    <a:pt x="48" y="79"/>
                  </a:cubicBezTo>
                  <a:cubicBezTo>
                    <a:pt x="42" y="82"/>
                    <a:pt x="35" y="84"/>
                    <a:pt x="29" y="87"/>
                  </a:cubicBezTo>
                  <a:cubicBezTo>
                    <a:pt x="28" y="88"/>
                    <a:pt x="26" y="88"/>
                    <a:pt x="25" y="89"/>
                  </a:cubicBezTo>
                  <a:cubicBezTo>
                    <a:pt x="24" y="89"/>
                    <a:pt x="24" y="89"/>
                    <a:pt x="24" y="89"/>
                  </a:cubicBezTo>
                  <a:moveTo>
                    <a:pt x="73" y="60"/>
                  </a:moveTo>
                  <a:cubicBezTo>
                    <a:pt x="77" y="59"/>
                    <a:pt x="81" y="57"/>
                    <a:pt x="84" y="56"/>
                  </a:cubicBezTo>
                  <a:cubicBezTo>
                    <a:pt x="84" y="56"/>
                    <a:pt x="84" y="56"/>
                    <a:pt x="84" y="56"/>
                  </a:cubicBezTo>
                  <a:cubicBezTo>
                    <a:pt x="80" y="57"/>
                    <a:pt x="77" y="59"/>
                    <a:pt x="73" y="60"/>
                  </a:cubicBezTo>
                  <a:moveTo>
                    <a:pt x="8" y="70"/>
                  </a:moveTo>
                  <a:cubicBezTo>
                    <a:pt x="11" y="70"/>
                    <a:pt x="14" y="68"/>
                    <a:pt x="17" y="67"/>
                  </a:cubicBezTo>
                  <a:cubicBezTo>
                    <a:pt x="20" y="65"/>
                    <a:pt x="24" y="63"/>
                    <a:pt x="28" y="62"/>
                  </a:cubicBezTo>
                  <a:cubicBezTo>
                    <a:pt x="36" y="59"/>
                    <a:pt x="43" y="56"/>
                    <a:pt x="50" y="53"/>
                  </a:cubicBezTo>
                  <a:cubicBezTo>
                    <a:pt x="51" y="53"/>
                    <a:pt x="52" y="52"/>
                    <a:pt x="53" y="52"/>
                  </a:cubicBezTo>
                  <a:cubicBezTo>
                    <a:pt x="51" y="53"/>
                    <a:pt x="49" y="54"/>
                    <a:pt x="47" y="55"/>
                  </a:cubicBezTo>
                  <a:cubicBezTo>
                    <a:pt x="40" y="58"/>
                    <a:pt x="33" y="60"/>
                    <a:pt x="26" y="63"/>
                  </a:cubicBezTo>
                  <a:cubicBezTo>
                    <a:pt x="23" y="65"/>
                    <a:pt x="20" y="66"/>
                    <a:pt x="17" y="68"/>
                  </a:cubicBezTo>
                  <a:cubicBezTo>
                    <a:pt x="15" y="70"/>
                    <a:pt x="12" y="71"/>
                    <a:pt x="9" y="73"/>
                  </a:cubicBezTo>
                  <a:cubicBezTo>
                    <a:pt x="9" y="72"/>
                    <a:pt x="8" y="71"/>
                    <a:pt x="8" y="70"/>
                  </a:cubicBezTo>
                  <a:cubicBezTo>
                    <a:pt x="8" y="70"/>
                    <a:pt x="8" y="70"/>
                    <a:pt x="8" y="70"/>
                  </a:cubicBezTo>
                  <a:moveTo>
                    <a:pt x="20" y="87"/>
                  </a:moveTo>
                  <a:cubicBezTo>
                    <a:pt x="20" y="87"/>
                    <a:pt x="20" y="86"/>
                    <a:pt x="21" y="86"/>
                  </a:cubicBezTo>
                  <a:cubicBezTo>
                    <a:pt x="22" y="85"/>
                    <a:pt x="24" y="84"/>
                    <a:pt x="25" y="84"/>
                  </a:cubicBezTo>
                  <a:cubicBezTo>
                    <a:pt x="35" y="78"/>
                    <a:pt x="45" y="73"/>
                    <a:pt x="56" y="68"/>
                  </a:cubicBezTo>
                  <a:cubicBezTo>
                    <a:pt x="58" y="67"/>
                    <a:pt x="60" y="67"/>
                    <a:pt x="62" y="66"/>
                  </a:cubicBezTo>
                  <a:cubicBezTo>
                    <a:pt x="66" y="64"/>
                    <a:pt x="70" y="62"/>
                    <a:pt x="74" y="60"/>
                  </a:cubicBezTo>
                  <a:cubicBezTo>
                    <a:pt x="81" y="58"/>
                    <a:pt x="87" y="56"/>
                    <a:pt x="93" y="52"/>
                  </a:cubicBezTo>
                  <a:cubicBezTo>
                    <a:pt x="93" y="53"/>
                    <a:pt x="93" y="55"/>
                    <a:pt x="93" y="56"/>
                  </a:cubicBezTo>
                  <a:cubicBezTo>
                    <a:pt x="93" y="56"/>
                    <a:pt x="93" y="56"/>
                    <a:pt x="93" y="56"/>
                  </a:cubicBezTo>
                  <a:cubicBezTo>
                    <a:pt x="90" y="57"/>
                    <a:pt x="88" y="58"/>
                    <a:pt x="85" y="60"/>
                  </a:cubicBezTo>
                  <a:cubicBezTo>
                    <a:pt x="85" y="60"/>
                    <a:pt x="84" y="60"/>
                    <a:pt x="83" y="61"/>
                  </a:cubicBezTo>
                  <a:cubicBezTo>
                    <a:pt x="81" y="62"/>
                    <a:pt x="79" y="62"/>
                    <a:pt x="77" y="63"/>
                  </a:cubicBezTo>
                  <a:cubicBezTo>
                    <a:pt x="66" y="67"/>
                    <a:pt x="55" y="72"/>
                    <a:pt x="44" y="76"/>
                  </a:cubicBezTo>
                  <a:cubicBezTo>
                    <a:pt x="39" y="78"/>
                    <a:pt x="35" y="80"/>
                    <a:pt x="30" y="82"/>
                  </a:cubicBezTo>
                  <a:cubicBezTo>
                    <a:pt x="28" y="83"/>
                    <a:pt x="25" y="84"/>
                    <a:pt x="23" y="85"/>
                  </a:cubicBezTo>
                  <a:cubicBezTo>
                    <a:pt x="23" y="85"/>
                    <a:pt x="20" y="87"/>
                    <a:pt x="20" y="87"/>
                  </a:cubicBezTo>
                  <a:moveTo>
                    <a:pt x="67" y="59"/>
                  </a:moveTo>
                  <a:cubicBezTo>
                    <a:pt x="70" y="58"/>
                    <a:pt x="72" y="57"/>
                    <a:pt x="74" y="56"/>
                  </a:cubicBezTo>
                  <a:cubicBezTo>
                    <a:pt x="77" y="54"/>
                    <a:pt x="80" y="53"/>
                    <a:pt x="83" y="52"/>
                  </a:cubicBezTo>
                  <a:cubicBezTo>
                    <a:pt x="85" y="51"/>
                    <a:pt x="86" y="51"/>
                    <a:pt x="87" y="50"/>
                  </a:cubicBezTo>
                  <a:cubicBezTo>
                    <a:pt x="88" y="50"/>
                    <a:pt x="88" y="50"/>
                    <a:pt x="88" y="50"/>
                  </a:cubicBezTo>
                  <a:cubicBezTo>
                    <a:pt x="81" y="53"/>
                    <a:pt x="74" y="56"/>
                    <a:pt x="67" y="59"/>
                  </a:cubicBezTo>
                  <a:moveTo>
                    <a:pt x="17" y="84"/>
                  </a:moveTo>
                  <a:cubicBezTo>
                    <a:pt x="18" y="83"/>
                    <a:pt x="19" y="82"/>
                    <a:pt x="21" y="81"/>
                  </a:cubicBezTo>
                  <a:cubicBezTo>
                    <a:pt x="23" y="80"/>
                    <a:pt x="25" y="79"/>
                    <a:pt x="28" y="78"/>
                  </a:cubicBezTo>
                  <a:cubicBezTo>
                    <a:pt x="38" y="73"/>
                    <a:pt x="47" y="68"/>
                    <a:pt x="57" y="63"/>
                  </a:cubicBezTo>
                  <a:cubicBezTo>
                    <a:pt x="69" y="59"/>
                    <a:pt x="80" y="55"/>
                    <a:pt x="91" y="49"/>
                  </a:cubicBezTo>
                  <a:cubicBezTo>
                    <a:pt x="91" y="49"/>
                    <a:pt x="91" y="49"/>
                    <a:pt x="91" y="49"/>
                  </a:cubicBezTo>
                  <a:cubicBezTo>
                    <a:pt x="92" y="49"/>
                    <a:pt x="92" y="49"/>
                    <a:pt x="93" y="49"/>
                  </a:cubicBezTo>
                  <a:cubicBezTo>
                    <a:pt x="93" y="50"/>
                    <a:pt x="93" y="50"/>
                    <a:pt x="93" y="51"/>
                  </a:cubicBezTo>
                  <a:cubicBezTo>
                    <a:pt x="93" y="51"/>
                    <a:pt x="93" y="51"/>
                    <a:pt x="93" y="51"/>
                  </a:cubicBezTo>
                  <a:cubicBezTo>
                    <a:pt x="87" y="54"/>
                    <a:pt x="81" y="56"/>
                    <a:pt x="75" y="59"/>
                  </a:cubicBezTo>
                  <a:cubicBezTo>
                    <a:pt x="69" y="61"/>
                    <a:pt x="64" y="64"/>
                    <a:pt x="59" y="66"/>
                  </a:cubicBezTo>
                  <a:cubicBezTo>
                    <a:pt x="51" y="69"/>
                    <a:pt x="43" y="72"/>
                    <a:pt x="35" y="76"/>
                  </a:cubicBezTo>
                  <a:cubicBezTo>
                    <a:pt x="30" y="78"/>
                    <a:pt x="25" y="80"/>
                    <a:pt x="20" y="82"/>
                  </a:cubicBezTo>
                  <a:cubicBezTo>
                    <a:pt x="19" y="83"/>
                    <a:pt x="18" y="83"/>
                    <a:pt x="17" y="84"/>
                  </a:cubicBezTo>
                  <a:moveTo>
                    <a:pt x="7" y="67"/>
                  </a:moveTo>
                  <a:cubicBezTo>
                    <a:pt x="7" y="66"/>
                    <a:pt x="6" y="65"/>
                    <a:pt x="6" y="64"/>
                  </a:cubicBezTo>
                  <a:cubicBezTo>
                    <a:pt x="15" y="59"/>
                    <a:pt x="25" y="57"/>
                    <a:pt x="34" y="53"/>
                  </a:cubicBezTo>
                  <a:cubicBezTo>
                    <a:pt x="38" y="51"/>
                    <a:pt x="42" y="49"/>
                    <a:pt x="47" y="48"/>
                  </a:cubicBezTo>
                  <a:cubicBezTo>
                    <a:pt x="36" y="53"/>
                    <a:pt x="26" y="58"/>
                    <a:pt x="16" y="63"/>
                  </a:cubicBezTo>
                  <a:cubicBezTo>
                    <a:pt x="15" y="63"/>
                    <a:pt x="14" y="63"/>
                    <a:pt x="14" y="64"/>
                  </a:cubicBezTo>
                  <a:cubicBezTo>
                    <a:pt x="11" y="65"/>
                    <a:pt x="9" y="66"/>
                    <a:pt x="7" y="67"/>
                  </a:cubicBezTo>
                  <a:moveTo>
                    <a:pt x="14" y="80"/>
                  </a:moveTo>
                  <a:cubicBezTo>
                    <a:pt x="13" y="79"/>
                    <a:pt x="12" y="78"/>
                    <a:pt x="11" y="77"/>
                  </a:cubicBezTo>
                  <a:cubicBezTo>
                    <a:pt x="17" y="76"/>
                    <a:pt x="24" y="72"/>
                    <a:pt x="29" y="70"/>
                  </a:cubicBezTo>
                  <a:cubicBezTo>
                    <a:pt x="36" y="67"/>
                    <a:pt x="43" y="64"/>
                    <a:pt x="50" y="61"/>
                  </a:cubicBezTo>
                  <a:cubicBezTo>
                    <a:pt x="57" y="58"/>
                    <a:pt x="65" y="55"/>
                    <a:pt x="73" y="52"/>
                  </a:cubicBezTo>
                  <a:cubicBezTo>
                    <a:pt x="76" y="50"/>
                    <a:pt x="81" y="49"/>
                    <a:pt x="85" y="48"/>
                  </a:cubicBezTo>
                  <a:cubicBezTo>
                    <a:pt x="84" y="48"/>
                    <a:pt x="84" y="48"/>
                    <a:pt x="84" y="48"/>
                  </a:cubicBezTo>
                  <a:cubicBezTo>
                    <a:pt x="80" y="49"/>
                    <a:pt x="76" y="51"/>
                    <a:pt x="73" y="53"/>
                  </a:cubicBezTo>
                  <a:cubicBezTo>
                    <a:pt x="66" y="55"/>
                    <a:pt x="59" y="58"/>
                    <a:pt x="53" y="60"/>
                  </a:cubicBezTo>
                  <a:cubicBezTo>
                    <a:pt x="46" y="63"/>
                    <a:pt x="39" y="66"/>
                    <a:pt x="32" y="70"/>
                  </a:cubicBezTo>
                  <a:cubicBezTo>
                    <a:pt x="29" y="71"/>
                    <a:pt x="26" y="73"/>
                    <a:pt x="23" y="75"/>
                  </a:cubicBezTo>
                  <a:cubicBezTo>
                    <a:pt x="20" y="77"/>
                    <a:pt x="17" y="78"/>
                    <a:pt x="14" y="80"/>
                  </a:cubicBezTo>
                  <a:moveTo>
                    <a:pt x="14" y="80"/>
                  </a:moveTo>
                  <a:cubicBezTo>
                    <a:pt x="15" y="80"/>
                    <a:pt x="16" y="79"/>
                    <a:pt x="18" y="78"/>
                  </a:cubicBezTo>
                  <a:cubicBezTo>
                    <a:pt x="23" y="76"/>
                    <a:pt x="28" y="73"/>
                    <a:pt x="33" y="70"/>
                  </a:cubicBezTo>
                  <a:cubicBezTo>
                    <a:pt x="43" y="65"/>
                    <a:pt x="55" y="60"/>
                    <a:pt x="66" y="56"/>
                  </a:cubicBezTo>
                  <a:cubicBezTo>
                    <a:pt x="71" y="54"/>
                    <a:pt x="76" y="52"/>
                    <a:pt x="81" y="50"/>
                  </a:cubicBezTo>
                  <a:cubicBezTo>
                    <a:pt x="83" y="49"/>
                    <a:pt x="86" y="48"/>
                    <a:pt x="88" y="47"/>
                  </a:cubicBezTo>
                  <a:cubicBezTo>
                    <a:pt x="89" y="46"/>
                    <a:pt x="89" y="46"/>
                    <a:pt x="89" y="46"/>
                  </a:cubicBezTo>
                  <a:cubicBezTo>
                    <a:pt x="90" y="46"/>
                    <a:pt x="91" y="45"/>
                    <a:pt x="92" y="45"/>
                  </a:cubicBezTo>
                  <a:cubicBezTo>
                    <a:pt x="92" y="45"/>
                    <a:pt x="92" y="45"/>
                    <a:pt x="92" y="45"/>
                  </a:cubicBezTo>
                  <a:cubicBezTo>
                    <a:pt x="92" y="46"/>
                    <a:pt x="92" y="47"/>
                    <a:pt x="93" y="48"/>
                  </a:cubicBezTo>
                  <a:cubicBezTo>
                    <a:pt x="80" y="52"/>
                    <a:pt x="69" y="57"/>
                    <a:pt x="57" y="63"/>
                  </a:cubicBezTo>
                  <a:cubicBezTo>
                    <a:pt x="57" y="63"/>
                    <a:pt x="57" y="63"/>
                    <a:pt x="57" y="63"/>
                  </a:cubicBezTo>
                  <a:cubicBezTo>
                    <a:pt x="46" y="67"/>
                    <a:pt x="36" y="71"/>
                    <a:pt x="25" y="76"/>
                  </a:cubicBezTo>
                  <a:cubicBezTo>
                    <a:pt x="23" y="77"/>
                    <a:pt x="20" y="78"/>
                    <a:pt x="17" y="79"/>
                  </a:cubicBezTo>
                  <a:cubicBezTo>
                    <a:pt x="16" y="79"/>
                    <a:pt x="15" y="80"/>
                    <a:pt x="14" y="80"/>
                  </a:cubicBezTo>
                  <a:moveTo>
                    <a:pt x="11" y="76"/>
                  </a:moveTo>
                  <a:cubicBezTo>
                    <a:pt x="12" y="75"/>
                    <a:pt x="13" y="75"/>
                    <a:pt x="14" y="74"/>
                  </a:cubicBezTo>
                  <a:cubicBezTo>
                    <a:pt x="20" y="71"/>
                    <a:pt x="25" y="69"/>
                    <a:pt x="31" y="67"/>
                  </a:cubicBezTo>
                  <a:cubicBezTo>
                    <a:pt x="42" y="62"/>
                    <a:pt x="54" y="57"/>
                    <a:pt x="66" y="53"/>
                  </a:cubicBezTo>
                  <a:cubicBezTo>
                    <a:pt x="71" y="51"/>
                    <a:pt x="76" y="49"/>
                    <a:pt x="81" y="47"/>
                  </a:cubicBezTo>
                  <a:cubicBezTo>
                    <a:pt x="83" y="47"/>
                    <a:pt x="85" y="46"/>
                    <a:pt x="87" y="45"/>
                  </a:cubicBezTo>
                  <a:cubicBezTo>
                    <a:pt x="88" y="45"/>
                    <a:pt x="89" y="44"/>
                    <a:pt x="90" y="44"/>
                  </a:cubicBezTo>
                  <a:cubicBezTo>
                    <a:pt x="90" y="43"/>
                    <a:pt x="91" y="43"/>
                    <a:pt x="92" y="43"/>
                  </a:cubicBezTo>
                  <a:cubicBezTo>
                    <a:pt x="92" y="43"/>
                    <a:pt x="92" y="44"/>
                    <a:pt x="92" y="44"/>
                  </a:cubicBezTo>
                  <a:cubicBezTo>
                    <a:pt x="92" y="44"/>
                    <a:pt x="92" y="44"/>
                    <a:pt x="92" y="44"/>
                  </a:cubicBezTo>
                  <a:cubicBezTo>
                    <a:pt x="91" y="44"/>
                    <a:pt x="90" y="45"/>
                    <a:pt x="88" y="46"/>
                  </a:cubicBezTo>
                  <a:cubicBezTo>
                    <a:pt x="87" y="46"/>
                    <a:pt x="86" y="46"/>
                    <a:pt x="85" y="47"/>
                  </a:cubicBezTo>
                  <a:cubicBezTo>
                    <a:pt x="75" y="50"/>
                    <a:pt x="64" y="54"/>
                    <a:pt x="54" y="59"/>
                  </a:cubicBezTo>
                  <a:cubicBezTo>
                    <a:pt x="44" y="63"/>
                    <a:pt x="33" y="67"/>
                    <a:pt x="23" y="72"/>
                  </a:cubicBezTo>
                  <a:cubicBezTo>
                    <a:pt x="20" y="73"/>
                    <a:pt x="17" y="74"/>
                    <a:pt x="14" y="75"/>
                  </a:cubicBezTo>
                  <a:cubicBezTo>
                    <a:pt x="14" y="76"/>
                    <a:pt x="12" y="76"/>
                    <a:pt x="11" y="76"/>
                  </a:cubicBezTo>
                  <a:moveTo>
                    <a:pt x="5" y="61"/>
                  </a:moveTo>
                  <a:cubicBezTo>
                    <a:pt x="5" y="60"/>
                    <a:pt x="5" y="60"/>
                    <a:pt x="5" y="59"/>
                  </a:cubicBezTo>
                  <a:cubicBezTo>
                    <a:pt x="7" y="58"/>
                    <a:pt x="9" y="57"/>
                    <a:pt x="11" y="56"/>
                  </a:cubicBezTo>
                  <a:cubicBezTo>
                    <a:pt x="14" y="54"/>
                    <a:pt x="17" y="53"/>
                    <a:pt x="20" y="51"/>
                  </a:cubicBezTo>
                  <a:cubicBezTo>
                    <a:pt x="28" y="48"/>
                    <a:pt x="35" y="45"/>
                    <a:pt x="43" y="42"/>
                  </a:cubicBezTo>
                  <a:cubicBezTo>
                    <a:pt x="44" y="42"/>
                    <a:pt x="45" y="42"/>
                    <a:pt x="46" y="41"/>
                  </a:cubicBezTo>
                  <a:cubicBezTo>
                    <a:pt x="45" y="42"/>
                    <a:pt x="44" y="42"/>
                    <a:pt x="43" y="43"/>
                  </a:cubicBezTo>
                  <a:cubicBezTo>
                    <a:pt x="36" y="46"/>
                    <a:pt x="29" y="49"/>
                    <a:pt x="22" y="53"/>
                  </a:cubicBezTo>
                  <a:cubicBezTo>
                    <a:pt x="16" y="55"/>
                    <a:pt x="10" y="58"/>
                    <a:pt x="5" y="61"/>
                  </a:cubicBezTo>
                  <a:moveTo>
                    <a:pt x="8" y="70"/>
                  </a:moveTo>
                  <a:cubicBezTo>
                    <a:pt x="8" y="69"/>
                    <a:pt x="7" y="69"/>
                    <a:pt x="7" y="68"/>
                  </a:cubicBezTo>
                  <a:cubicBezTo>
                    <a:pt x="10" y="67"/>
                    <a:pt x="12" y="65"/>
                    <a:pt x="14" y="64"/>
                  </a:cubicBezTo>
                  <a:cubicBezTo>
                    <a:pt x="19" y="62"/>
                    <a:pt x="23" y="61"/>
                    <a:pt x="28" y="59"/>
                  </a:cubicBezTo>
                  <a:cubicBezTo>
                    <a:pt x="39" y="55"/>
                    <a:pt x="50" y="50"/>
                    <a:pt x="61" y="45"/>
                  </a:cubicBezTo>
                  <a:cubicBezTo>
                    <a:pt x="66" y="44"/>
                    <a:pt x="70" y="42"/>
                    <a:pt x="75" y="41"/>
                  </a:cubicBezTo>
                  <a:cubicBezTo>
                    <a:pt x="73" y="41"/>
                    <a:pt x="72" y="42"/>
                    <a:pt x="71" y="42"/>
                  </a:cubicBezTo>
                  <a:cubicBezTo>
                    <a:pt x="63" y="46"/>
                    <a:pt x="55" y="49"/>
                    <a:pt x="48" y="52"/>
                  </a:cubicBezTo>
                  <a:cubicBezTo>
                    <a:pt x="41" y="55"/>
                    <a:pt x="35" y="57"/>
                    <a:pt x="28" y="61"/>
                  </a:cubicBezTo>
                  <a:cubicBezTo>
                    <a:pt x="25" y="62"/>
                    <a:pt x="22" y="63"/>
                    <a:pt x="19" y="64"/>
                  </a:cubicBezTo>
                  <a:cubicBezTo>
                    <a:pt x="15" y="66"/>
                    <a:pt x="12" y="68"/>
                    <a:pt x="8" y="70"/>
                  </a:cubicBezTo>
                  <a:cubicBezTo>
                    <a:pt x="8" y="70"/>
                    <a:pt x="8" y="70"/>
                    <a:pt x="8" y="70"/>
                  </a:cubicBezTo>
                  <a:moveTo>
                    <a:pt x="5" y="58"/>
                  </a:moveTo>
                  <a:cubicBezTo>
                    <a:pt x="5" y="57"/>
                    <a:pt x="5" y="56"/>
                    <a:pt x="5" y="56"/>
                  </a:cubicBezTo>
                  <a:cubicBezTo>
                    <a:pt x="10" y="54"/>
                    <a:pt x="15" y="51"/>
                    <a:pt x="19" y="49"/>
                  </a:cubicBezTo>
                  <a:cubicBezTo>
                    <a:pt x="26" y="45"/>
                    <a:pt x="34" y="43"/>
                    <a:pt x="41" y="40"/>
                  </a:cubicBezTo>
                  <a:cubicBezTo>
                    <a:pt x="42" y="40"/>
                    <a:pt x="42" y="40"/>
                    <a:pt x="42" y="40"/>
                  </a:cubicBezTo>
                  <a:cubicBezTo>
                    <a:pt x="35" y="42"/>
                    <a:pt x="29" y="46"/>
                    <a:pt x="23" y="49"/>
                  </a:cubicBezTo>
                  <a:cubicBezTo>
                    <a:pt x="17" y="51"/>
                    <a:pt x="11" y="54"/>
                    <a:pt x="5" y="58"/>
                  </a:cubicBezTo>
                  <a:moveTo>
                    <a:pt x="11" y="72"/>
                  </a:moveTo>
                  <a:cubicBezTo>
                    <a:pt x="11" y="72"/>
                    <a:pt x="11" y="72"/>
                    <a:pt x="12" y="71"/>
                  </a:cubicBezTo>
                  <a:cubicBezTo>
                    <a:pt x="13" y="71"/>
                    <a:pt x="14" y="70"/>
                    <a:pt x="15" y="70"/>
                  </a:cubicBezTo>
                  <a:cubicBezTo>
                    <a:pt x="21" y="67"/>
                    <a:pt x="25" y="64"/>
                    <a:pt x="31" y="62"/>
                  </a:cubicBezTo>
                  <a:cubicBezTo>
                    <a:pt x="41" y="58"/>
                    <a:pt x="51" y="53"/>
                    <a:pt x="61" y="49"/>
                  </a:cubicBezTo>
                  <a:cubicBezTo>
                    <a:pt x="71" y="46"/>
                    <a:pt x="80" y="44"/>
                    <a:pt x="88" y="39"/>
                  </a:cubicBezTo>
                  <a:cubicBezTo>
                    <a:pt x="89" y="39"/>
                    <a:pt x="89" y="39"/>
                    <a:pt x="89" y="39"/>
                  </a:cubicBezTo>
                  <a:cubicBezTo>
                    <a:pt x="90" y="38"/>
                    <a:pt x="90" y="38"/>
                    <a:pt x="90" y="38"/>
                  </a:cubicBezTo>
                  <a:cubicBezTo>
                    <a:pt x="91" y="40"/>
                    <a:pt x="91" y="41"/>
                    <a:pt x="92" y="42"/>
                  </a:cubicBezTo>
                  <a:cubicBezTo>
                    <a:pt x="91" y="43"/>
                    <a:pt x="91" y="43"/>
                    <a:pt x="91" y="43"/>
                  </a:cubicBezTo>
                  <a:cubicBezTo>
                    <a:pt x="91" y="43"/>
                    <a:pt x="91" y="43"/>
                    <a:pt x="91" y="43"/>
                  </a:cubicBezTo>
                  <a:cubicBezTo>
                    <a:pt x="91" y="43"/>
                    <a:pt x="90" y="43"/>
                    <a:pt x="90" y="43"/>
                  </a:cubicBezTo>
                  <a:cubicBezTo>
                    <a:pt x="89" y="43"/>
                    <a:pt x="89" y="43"/>
                    <a:pt x="89" y="43"/>
                  </a:cubicBezTo>
                  <a:cubicBezTo>
                    <a:pt x="88" y="44"/>
                    <a:pt x="87" y="44"/>
                    <a:pt x="86" y="45"/>
                  </a:cubicBezTo>
                  <a:cubicBezTo>
                    <a:pt x="83" y="46"/>
                    <a:pt x="80" y="47"/>
                    <a:pt x="77" y="48"/>
                  </a:cubicBezTo>
                  <a:cubicBezTo>
                    <a:pt x="76" y="49"/>
                    <a:pt x="75" y="49"/>
                    <a:pt x="74" y="49"/>
                  </a:cubicBezTo>
                  <a:cubicBezTo>
                    <a:pt x="73" y="49"/>
                    <a:pt x="73" y="50"/>
                    <a:pt x="73" y="50"/>
                  </a:cubicBezTo>
                  <a:cubicBezTo>
                    <a:pt x="66" y="52"/>
                    <a:pt x="59" y="55"/>
                    <a:pt x="52" y="57"/>
                  </a:cubicBezTo>
                  <a:cubicBezTo>
                    <a:pt x="41" y="61"/>
                    <a:pt x="30" y="65"/>
                    <a:pt x="19" y="69"/>
                  </a:cubicBezTo>
                  <a:cubicBezTo>
                    <a:pt x="17" y="70"/>
                    <a:pt x="15" y="71"/>
                    <a:pt x="13" y="72"/>
                  </a:cubicBezTo>
                  <a:cubicBezTo>
                    <a:pt x="12" y="72"/>
                    <a:pt x="12" y="72"/>
                    <a:pt x="11" y="72"/>
                  </a:cubicBezTo>
                  <a:moveTo>
                    <a:pt x="85" y="36"/>
                  </a:moveTo>
                  <a:cubicBezTo>
                    <a:pt x="85" y="36"/>
                    <a:pt x="85" y="36"/>
                    <a:pt x="86" y="35"/>
                  </a:cubicBezTo>
                  <a:cubicBezTo>
                    <a:pt x="87" y="35"/>
                    <a:pt x="87" y="35"/>
                    <a:pt x="87" y="35"/>
                  </a:cubicBezTo>
                  <a:cubicBezTo>
                    <a:pt x="87" y="35"/>
                    <a:pt x="85" y="36"/>
                    <a:pt x="85" y="36"/>
                  </a:cubicBezTo>
                  <a:cubicBezTo>
                    <a:pt x="85" y="36"/>
                    <a:pt x="85" y="36"/>
                    <a:pt x="85" y="36"/>
                  </a:cubicBezTo>
                  <a:moveTo>
                    <a:pt x="9" y="69"/>
                  </a:moveTo>
                  <a:cubicBezTo>
                    <a:pt x="15" y="66"/>
                    <a:pt x="20" y="64"/>
                    <a:pt x="26" y="62"/>
                  </a:cubicBezTo>
                  <a:cubicBezTo>
                    <a:pt x="32" y="60"/>
                    <a:pt x="37" y="57"/>
                    <a:pt x="43" y="54"/>
                  </a:cubicBezTo>
                  <a:cubicBezTo>
                    <a:pt x="49" y="52"/>
                    <a:pt x="55" y="50"/>
                    <a:pt x="61" y="47"/>
                  </a:cubicBezTo>
                  <a:cubicBezTo>
                    <a:pt x="67" y="45"/>
                    <a:pt x="73" y="42"/>
                    <a:pt x="78" y="39"/>
                  </a:cubicBezTo>
                  <a:cubicBezTo>
                    <a:pt x="79" y="39"/>
                    <a:pt x="80" y="39"/>
                    <a:pt x="81" y="38"/>
                  </a:cubicBezTo>
                  <a:cubicBezTo>
                    <a:pt x="83" y="37"/>
                    <a:pt x="86" y="36"/>
                    <a:pt x="89" y="34"/>
                  </a:cubicBezTo>
                  <a:cubicBezTo>
                    <a:pt x="89" y="35"/>
                    <a:pt x="90" y="36"/>
                    <a:pt x="90" y="38"/>
                  </a:cubicBezTo>
                  <a:cubicBezTo>
                    <a:pt x="83" y="41"/>
                    <a:pt x="76" y="44"/>
                    <a:pt x="68" y="46"/>
                  </a:cubicBezTo>
                  <a:cubicBezTo>
                    <a:pt x="66" y="47"/>
                    <a:pt x="64" y="48"/>
                    <a:pt x="62" y="48"/>
                  </a:cubicBezTo>
                  <a:cubicBezTo>
                    <a:pt x="60" y="49"/>
                    <a:pt x="57" y="50"/>
                    <a:pt x="55" y="51"/>
                  </a:cubicBezTo>
                  <a:cubicBezTo>
                    <a:pt x="45" y="54"/>
                    <a:pt x="34" y="59"/>
                    <a:pt x="24" y="63"/>
                  </a:cubicBezTo>
                  <a:cubicBezTo>
                    <a:pt x="19" y="65"/>
                    <a:pt x="14" y="67"/>
                    <a:pt x="9" y="69"/>
                  </a:cubicBezTo>
                  <a:moveTo>
                    <a:pt x="68" y="39"/>
                  </a:moveTo>
                  <a:cubicBezTo>
                    <a:pt x="72" y="37"/>
                    <a:pt x="75" y="36"/>
                    <a:pt x="79" y="34"/>
                  </a:cubicBezTo>
                  <a:cubicBezTo>
                    <a:pt x="80" y="34"/>
                    <a:pt x="80" y="34"/>
                    <a:pt x="81" y="34"/>
                  </a:cubicBezTo>
                  <a:cubicBezTo>
                    <a:pt x="80" y="34"/>
                    <a:pt x="79" y="34"/>
                    <a:pt x="78" y="35"/>
                  </a:cubicBezTo>
                  <a:cubicBezTo>
                    <a:pt x="75" y="36"/>
                    <a:pt x="72" y="38"/>
                    <a:pt x="68" y="39"/>
                  </a:cubicBezTo>
                  <a:moveTo>
                    <a:pt x="5" y="55"/>
                  </a:moveTo>
                  <a:cubicBezTo>
                    <a:pt x="5" y="54"/>
                    <a:pt x="5" y="53"/>
                    <a:pt x="5" y="52"/>
                  </a:cubicBezTo>
                  <a:cubicBezTo>
                    <a:pt x="10" y="50"/>
                    <a:pt x="15" y="48"/>
                    <a:pt x="20" y="45"/>
                  </a:cubicBezTo>
                  <a:cubicBezTo>
                    <a:pt x="26" y="42"/>
                    <a:pt x="32" y="39"/>
                    <a:pt x="39" y="36"/>
                  </a:cubicBezTo>
                  <a:cubicBezTo>
                    <a:pt x="42" y="35"/>
                    <a:pt x="44" y="34"/>
                    <a:pt x="47" y="33"/>
                  </a:cubicBezTo>
                  <a:cubicBezTo>
                    <a:pt x="44" y="34"/>
                    <a:pt x="42" y="35"/>
                    <a:pt x="39" y="37"/>
                  </a:cubicBezTo>
                  <a:cubicBezTo>
                    <a:pt x="33" y="39"/>
                    <a:pt x="27" y="42"/>
                    <a:pt x="21" y="46"/>
                  </a:cubicBezTo>
                  <a:cubicBezTo>
                    <a:pt x="15" y="48"/>
                    <a:pt x="10" y="52"/>
                    <a:pt x="5" y="55"/>
                  </a:cubicBezTo>
                  <a:moveTo>
                    <a:pt x="19" y="62"/>
                  </a:moveTo>
                  <a:cubicBezTo>
                    <a:pt x="28" y="57"/>
                    <a:pt x="38" y="53"/>
                    <a:pt x="47" y="48"/>
                  </a:cubicBezTo>
                  <a:cubicBezTo>
                    <a:pt x="59" y="42"/>
                    <a:pt x="73" y="39"/>
                    <a:pt x="85" y="32"/>
                  </a:cubicBezTo>
                  <a:cubicBezTo>
                    <a:pt x="85" y="32"/>
                    <a:pt x="85" y="32"/>
                    <a:pt x="85" y="32"/>
                  </a:cubicBezTo>
                  <a:cubicBezTo>
                    <a:pt x="86" y="31"/>
                    <a:pt x="86" y="31"/>
                    <a:pt x="87" y="31"/>
                  </a:cubicBezTo>
                  <a:cubicBezTo>
                    <a:pt x="87" y="31"/>
                    <a:pt x="87" y="31"/>
                    <a:pt x="87" y="31"/>
                  </a:cubicBezTo>
                  <a:cubicBezTo>
                    <a:pt x="87" y="32"/>
                    <a:pt x="88" y="33"/>
                    <a:pt x="88" y="34"/>
                  </a:cubicBezTo>
                  <a:cubicBezTo>
                    <a:pt x="86" y="34"/>
                    <a:pt x="84" y="36"/>
                    <a:pt x="82" y="37"/>
                  </a:cubicBezTo>
                  <a:cubicBezTo>
                    <a:pt x="81" y="38"/>
                    <a:pt x="81" y="38"/>
                    <a:pt x="81" y="38"/>
                  </a:cubicBezTo>
                  <a:cubicBezTo>
                    <a:pt x="80" y="38"/>
                    <a:pt x="80" y="38"/>
                    <a:pt x="80" y="38"/>
                  </a:cubicBezTo>
                  <a:cubicBezTo>
                    <a:pt x="67" y="43"/>
                    <a:pt x="55" y="47"/>
                    <a:pt x="42" y="53"/>
                  </a:cubicBezTo>
                  <a:cubicBezTo>
                    <a:pt x="36" y="55"/>
                    <a:pt x="29" y="58"/>
                    <a:pt x="23" y="60"/>
                  </a:cubicBezTo>
                  <a:cubicBezTo>
                    <a:pt x="22" y="61"/>
                    <a:pt x="20" y="61"/>
                    <a:pt x="19" y="62"/>
                  </a:cubicBezTo>
                  <a:moveTo>
                    <a:pt x="6" y="64"/>
                  </a:moveTo>
                  <a:cubicBezTo>
                    <a:pt x="6" y="63"/>
                    <a:pt x="6" y="63"/>
                    <a:pt x="6" y="63"/>
                  </a:cubicBezTo>
                  <a:cubicBezTo>
                    <a:pt x="11" y="61"/>
                    <a:pt x="16" y="58"/>
                    <a:pt x="20" y="56"/>
                  </a:cubicBezTo>
                  <a:cubicBezTo>
                    <a:pt x="27" y="53"/>
                    <a:pt x="35" y="50"/>
                    <a:pt x="42" y="47"/>
                  </a:cubicBezTo>
                  <a:cubicBezTo>
                    <a:pt x="56" y="41"/>
                    <a:pt x="71" y="35"/>
                    <a:pt x="85" y="29"/>
                  </a:cubicBezTo>
                  <a:cubicBezTo>
                    <a:pt x="86" y="29"/>
                    <a:pt x="86" y="30"/>
                    <a:pt x="87" y="30"/>
                  </a:cubicBezTo>
                  <a:cubicBezTo>
                    <a:pt x="86" y="30"/>
                    <a:pt x="86" y="30"/>
                    <a:pt x="86" y="30"/>
                  </a:cubicBezTo>
                  <a:cubicBezTo>
                    <a:pt x="72" y="37"/>
                    <a:pt x="58" y="43"/>
                    <a:pt x="43" y="48"/>
                  </a:cubicBezTo>
                  <a:cubicBezTo>
                    <a:pt x="40" y="49"/>
                    <a:pt x="38" y="51"/>
                    <a:pt x="35" y="52"/>
                  </a:cubicBezTo>
                  <a:cubicBezTo>
                    <a:pt x="31" y="54"/>
                    <a:pt x="28" y="55"/>
                    <a:pt x="24" y="56"/>
                  </a:cubicBezTo>
                  <a:cubicBezTo>
                    <a:pt x="18" y="58"/>
                    <a:pt x="12" y="60"/>
                    <a:pt x="6" y="64"/>
                  </a:cubicBezTo>
                  <a:moveTo>
                    <a:pt x="5" y="51"/>
                  </a:moveTo>
                  <a:cubicBezTo>
                    <a:pt x="5" y="50"/>
                    <a:pt x="5" y="50"/>
                    <a:pt x="5" y="49"/>
                  </a:cubicBezTo>
                  <a:cubicBezTo>
                    <a:pt x="7" y="48"/>
                    <a:pt x="8" y="47"/>
                    <a:pt x="10" y="46"/>
                  </a:cubicBezTo>
                  <a:cubicBezTo>
                    <a:pt x="12" y="45"/>
                    <a:pt x="15" y="43"/>
                    <a:pt x="18" y="42"/>
                  </a:cubicBezTo>
                  <a:cubicBezTo>
                    <a:pt x="24" y="39"/>
                    <a:pt x="30" y="36"/>
                    <a:pt x="36" y="34"/>
                  </a:cubicBezTo>
                  <a:cubicBezTo>
                    <a:pt x="41" y="32"/>
                    <a:pt x="45" y="30"/>
                    <a:pt x="50" y="28"/>
                  </a:cubicBezTo>
                  <a:cubicBezTo>
                    <a:pt x="34" y="35"/>
                    <a:pt x="19" y="42"/>
                    <a:pt x="5" y="51"/>
                  </a:cubicBezTo>
                  <a:moveTo>
                    <a:pt x="5" y="62"/>
                  </a:moveTo>
                  <a:cubicBezTo>
                    <a:pt x="5" y="62"/>
                    <a:pt x="5" y="62"/>
                    <a:pt x="5" y="62"/>
                  </a:cubicBezTo>
                  <a:cubicBezTo>
                    <a:pt x="6" y="62"/>
                    <a:pt x="7" y="61"/>
                    <a:pt x="8" y="60"/>
                  </a:cubicBezTo>
                  <a:cubicBezTo>
                    <a:pt x="9" y="59"/>
                    <a:pt x="10" y="59"/>
                    <a:pt x="11" y="58"/>
                  </a:cubicBezTo>
                  <a:cubicBezTo>
                    <a:pt x="14" y="57"/>
                    <a:pt x="17" y="56"/>
                    <a:pt x="19" y="54"/>
                  </a:cubicBezTo>
                  <a:cubicBezTo>
                    <a:pt x="30" y="49"/>
                    <a:pt x="41" y="44"/>
                    <a:pt x="52" y="39"/>
                  </a:cubicBezTo>
                  <a:cubicBezTo>
                    <a:pt x="53" y="39"/>
                    <a:pt x="53" y="39"/>
                    <a:pt x="54" y="38"/>
                  </a:cubicBezTo>
                  <a:cubicBezTo>
                    <a:pt x="60" y="36"/>
                    <a:pt x="67" y="33"/>
                    <a:pt x="73" y="31"/>
                  </a:cubicBezTo>
                  <a:cubicBezTo>
                    <a:pt x="75" y="30"/>
                    <a:pt x="76" y="30"/>
                    <a:pt x="77" y="30"/>
                  </a:cubicBezTo>
                  <a:cubicBezTo>
                    <a:pt x="78" y="29"/>
                    <a:pt x="78" y="29"/>
                    <a:pt x="79" y="28"/>
                  </a:cubicBezTo>
                  <a:cubicBezTo>
                    <a:pt x="80" y="28"/>
                    <a:pt x="80" y="28"/>
                    <a:pt x="80" y="28"/>
                  </a:cubicBezTo>
                  <a:cubicBezTo>
                    <a:pt x="81" y="28"/>
                    <a:pt x="82" y="27"/>
                    <a:pt x="83" y="27"/>
                  </a:cubicBezTo>
                  <a:cubicBezTo>
                    <a:pt x="84" y="27"/>
                    <a:pt x="84" y="28"/>
                    <a:pt x="85" y="28"/>
                  </a:cubicBezTo>
                  <a:cubicBezTo>
                    <a:pt x="63" y="37"/>
                    <a:pt x="42" y="46"/>
                    <a:pt x="20" y="56"/>
                  </a:cubicBezTo>
                  <a:cubicBezTo>
                    <a:pt x="15" y="58"/>
                    <a:pt x="11" y="61"/>
                    <a:pt x="5" y="62"/>
                  </a:cubicBezTo>
                  <a:moveTo>
                    <a:pt x="23" y="39"/>
                  </a:moveTo>
                  <a:cubicBezTo>
                    <a:pt x="32" y="35"/>
                    <a:pt x="40" y="31"/>
                    <a:pt x="48" y="26"/>
                  </a:cubicBezTo>
                  <a:cubicBezTo>
                    <a:pt x="49" y="26"/>
                    <a:pt x="49" y="26"/>
                    <a:pt x="49" y="26"/>
                  </a:cubicBezTo>
                  <a:cubicBezTo>
                    <a:pt x="50" y="26"/>
                    <a:pt x="52" y="26"/>
                    <a:pt x="53" y="26"/>
                  </a:cubicBezTo>
                  <a:cubicBezTo>
                    <a:pt x="43" y="31"/>
                    <a:pt x="33" y="34"/>
                    <a:pt x="23" y="39"/>
                  </a:cubicBezTo>
                  <a:moveTo>
                    <a:pt x="5" y="48"/>
                  </a:moveTo>
                  <a:cubicBezTo>
                    <a:pt x="5" y="47"/>
                    <a:pt x="5" y="46"/>
                    <a:pt x="6" y="45"/>
                  </a:cubicBezTo>
                  <a:cubicBezTo>
                    <a:pt x="9" y="43"/>
                    <a:pt x="13" y="41"/>
                    <a:pt x="16" y="39"/>
                  </a:cubicBezTo>
                  <a:cubicBezTo>
                    <a:pt x="21" y="37"/>
                    <a:pt x="26" y="34"/>
                    <a:pt x="31" y="32"/>
                  </a:cubicBezTo>
                  <a:cubicBezTo>
                    <a:pt x="36" y="30"/>
                    <a:pt x="41" y="27"/>
                    <a:pt x="46" y="25"/>
                  </a:cubicBezTo>
                  <a:cubicBezTo>
                    <a:pt x="47" y="25"/>
                    <a:pt x="48" y="25"/>
                    <a:pt x="48" y="26"/>
                  </a:cubicBezTo>
                  <a:cubicBezTo>
                    <a:pt x="44" y="28"/>
                    <a:pt x="39" y="30"/>
                    <a:pt x="34" y="33"/>
                  </a:cubicBezTo>
                  <a:cubicBezTo>
                    <a:pt x="27" y="36"/>
                    <a:pt x="20" y="40"/>
                    <a:pt x="13" y="44"/>
                  </a:cubicBezTo>
                  <a:cubicBezTo>
                    <a:pt x="12" y="44"/>
                    <a:pt x="10" y="45"/>
                    <a:pt x="9" y="46"/>
                  </a:cubicBezTo>
                  <a:cubicBezTo>
                    <a:pt x="8" y="47"/>
                    <a:pt x="6" y="47"/>
                    <a:pt x="5" y="48"/>
                  </a:cubicBezTo>
                  <a:moveTo>
                    <a:pt x="14" y="54"/>
                  </a:moveTo>
                  <a:cubicBezTo>
                    <a:pt x="17" y="52"/>
                    <a:pt x="21" y="50"/>
                    <a:pt x="25" y="48"/>
                  </a:cubicBezTo>
                  <a:cubicBezTo>
                    <a:pt x="33" y="44"/>
                    <a:pt x="41" y="40"/>
                    <a:pt x="50" y="37"/>
                  </a:cubicBezTo>
                  <a:cubicBezTo>
                    <a:pt x="58" y="34"/>
                    <a:pt x="66" y="31"/>
                    <a:pt x="74" y="28"/>
                  </a:cubicBezTo>
                  <a:cubicBezTo>
                    <a:pt x="76" y="27"/>
                    <a:pt x="79" y="26"/>
                    <a:pt x="81" y="24"/>
                  </a:cubicBezTo>
                  <a:cubicBezTo>
                    <a:pt x="82" y="25"/>
                    <a:pt x="82" y="26"/>
                    <a:pt x="83" y="26"/>
                  </a:cubicBezTo>
                  <a:cubicBezTo>
                    <a:pt x="82" y="27"/>
                    <a:pt x="80" y="27"/>
                    <a:pt x="79" y="28"/>
                  </a:cubicBezTo>
                  <a:cubicBezTo>
                    <a:pt x="77" y="29"/>
                    <a:pt x="74" y="30"/>
                    <a:pt x="72" y="31"/>
                  </a:cubicBezTo>
                  <a:cubicBezTo>
                    <a:pt x="69" y="32"/>
                    <a:pt x="67" y="32"/>
                    <a:pt x="64" y="33"/>
                  </a:cubicBezTo>
                  <a:cubicBezTo>
                    <a:pt x="61" y="35"/>
                    <a:pt x="58" y="36"/>
                    <a:pt x="55" y="37"/>
                  </a:cubicBezTo>
                  <a:cubicBezTo>
                    <a:pt x="52" y="38"/>
                    <a:pt x="50" y="39"/>
                    <a:pt x="47" y="40"/>
                  </a:cubicBezTo>
                  <a:cubicBezTo>
                    <a:pt x="36" y="45"/>
                    <a:pt x="25" y="48"/>
                    <a:pt x="15" y="53"/>
                  </a:cubicBezTo>
                  <a:cubicBezTo>
                    <a:pt x="14" y="54"/>
                    <a:pt x="14" y="54"/>
                    <a:pt x="14" y="54"/>
                  </a:cubicBezTo>
                  <a:moveTo>
                    <a:pt x="9" y="42"/>
                  </a:moveTo>
                  <a:cubicBezTo>
                    <a:pt x="11" y="41"/>
                    <a:pt x="14" y="40"/>
                    <a:pt x="16" y="38"/>
                  </a:cubicBezTo>
                  <a:cubicBezTo>
                    <a:pt x="21" y="36"/>
                    <a:pt x="26" y="33"/>
                    <a:pt x="31" y="31"/>
                  </a:cubicBezTo>
                  <a:cubicBezTo>
                    <a:pt x="35" y="29"/>
                    <a:pt x="39" y="26"/>
                    <a:pt x="43" y="24"/>
                  </a:cubicBezTo>
                  <a:cubicBezTo>
                    <a:pt x="44" y="24"/>
                    <a:pt x="45" y="25"/>
                    <a:pt x="45" y="25"/>
                  </a:cubicBezTo>
                  <a:cubicBezTo>
                    <a:pt x="42" y="27"/>
                    <a:pt x="38" y="28"/>
                    <a:pt x="35" y="30"/>
                  </a:cubicBezTo>
                  <a:cubicBezTo>
                    <a:pt x="26" y="34"/>
                    <a:pt x="17" y="38"/>
                    <a:pt x="9" y="42"/>
                  </a:cubicBezTo>
                  <a:moveTo>
                    <a:pt x="6" y="43"/>
                  </a:moveTo>
                  <a:cubicBezTo>
                    <a:pt x="7" y="42"/>
                    <a:pt x="7" y="40"/>
                    <a:pt x="8" y="38"/>
                  </a:cubicBezTo>
                  <a:cubicBezTo>
                    <a:pt x="11" y="38"/>
                    <a:pt x="13" y="37"/>
                    <a:pt x="15" y="35"/>
                  </a:cubicBezTo>
                  <a:cubicBezTo>
                    <a:pt x="20" y="33"/>
                    <a:pt x="25" y="31"/>
                    <a:pt x="29" y="29"/>
                  </a:cubicBezTo>
                  <a:cubicBezTo>
                    <a:pt x="33" y="27"/>
                    <a:pt x="38" y="25"/>
                    <a:pt x="42" y="24"/>
                  </a:cubicBezTo>
                  <a:cubicBezTo>
                    <a:pt x="43" y="24"/>
                    <a:pt x="43" y="24"/>
                    <a:pt x="43" y="24"/>
                  </a:cubicBezTo>
                  <a:cubicBezTo>
                    <a:pt x="31" y="30"/>
                    <a:pt x="18" y="37"/>
                    <a:pt x="6" y="43"/>
                  </a:cubicBezTo>
                  <a:moveTo>
                    <a:pt x="52" y="24"/>
                  </a:moveTo>
                  <a:cubicBezTo>
                    <a:pt x="51" y="24"/>
                    <a:pt x="50" y="24"/>
                    <a:pt x="49" y="24"/>
                  </a:cubicBezTo>
                  <a:cubicBezTo>
                    <a:pt x="50" y="23"/>
                    <a:pt x="51" y="23"/>
                    <a:pt x="52" y="22"/>
                  </a:cubicBezTo>
                  <a:cubicBezTo>
                    <a:pt x="52" y="23"/>
                    <a:pt x="52" y="23"/>
                    <a:pt x="52" y="23"/>
                  </a:cubicBezTo>
                  <a:cubicBezTo>
                    <a:pt x="52" y="24"/>
                    <a:pt x="52" y="24"/>
                    <a:pt x="52" y="24"/>
                  </a:cubicBezTo>
                  <a:moveTo>
                    <a:pt x="5" y="55"/>
                  </a:moveTo>
                  <a:cubicBezTo>
                    <a:pt x="5" y="55"/>
                    <a:pt x="8" y="54"/>
                    <a:pt x="9" y="53"/>
                  </a:cubicBezTo>
                  <a:cubicBezTo>
                    <a:pt x="10" y="52"/>
                    <a:pt x="12" y="51"/>
                    <a:pt x="14" y="50"/>
                  </a:cubicBezTo>
                  <a:cubicBezTo>
                    <a:pt x="18" y="47"/>
                    <a:pt x="23" y="45"/>
                    <a:pt x="27" y="43"/>
                  </a:cubicBezTo>
                  <a:cubicBezTo>
                    <a:pt x="36" y="39"/>
                    <a:pt x="44" y="35"/>
                    <a:pt x="53" y="31"/>
                  </a:cubicBezTo>
                  <a:cubicBezTo>
                    <a:pt x="57" y="29"/>
                    <a:pt x="62" y="27"/>
                    <a:pt x="67" y="26"/>
                  </a:cubicBezTo>
                  <a:cubicBezTo>
                    <a:pt x="70" y="24"/>
                    <a:pt x="73" y="23"/>
                    <a:pt x="77" y="21"/>
                  </a:cubicBezTo>
                  <a:cubicBezTo>
                    <a:pt x="77" y="21"/>
                    <a:pt x="78" y="22"/>
                    <a:pt x="78" y="22"/>
                  </a:cubicBezTo>
                  <a:cubicBezTo>
                    <a:pt x="79" y="23"/>
                    <a:pt x="80" y="23"/>
                    <a:pt x="81" y="24"/>
                  </a:cubicBezTo>
                  <a:cubicBezTo>
                    <a:pt x="78" y="25"/>
                    <a:pt x="75" y="26"/>
                    <a:pt x="72" y="27"/>
                  </a:cubicBezTo>
                  <a:cubicBezTo>
                    <a:pt x="71" y="28"/>
                    <a:pt x="71" y="28"/>
                    <a:pt x="70" y="28"/>
                  </a:cubicBezTo>
                  <a:cubicBezTo>
                    <a:pt x="65" y="30"/>
                    <a:pt x="61" y="31"/>
                    <a:pt x="57" y="33"/>
                  </a:cubicBezTo>
                  <a:cubicBezTo>
                    <a:pt x="48" y="36"/>
                    <a:pt x="38" y="40"/>
                    <a:pt x="29" y="44"/>
                  </a:cubicBezTo>
                  <a:cubicBezTo>
                    <a:pt x="25" y="45"/>
                    <a:pt x="22" y="47"/>
                    <a:pt x="18" y="49"/>
                  </a:cubicBezTo>
                  <a:cubicBezTo>
                    <a:pt x="14" y="51"/>
                    <a:pt x="10" y="53"/>
                    <a:pt x="6" y="55"/>
                  </a:cubicBezTo>
                  <a:cubicBezTo>
                    <a:pt x="5" y="55"/>
                    <a:pt x="5" y="55"/>
                    <a:pt x="5" y="55"/>
                  </a:cubicBezTo>
                  <a:moveTo>
                    <a:pt x="64" y="26"/>
                  </a:moveTo>
                  <a:cubicBezTo>
                    <a:pt x="65" y="26"/>
                    <a:pt x="67" y="25"/>
                    <a:pt x="68" y="24"/>
                  </a:cubicBezTo>
                  <a:cubicBezTo>
                    <a:pt x="70" y="24"/>
                    <a:pt x="72" y="23"/>
                    <a:pt x="73" y="22"/>
                  </a:cubicBezTo>
                  <a:cubicBezTo>
                    <a:pt x="74" y="22"/>
                    <a:pt x="76" y="21"/>
                    <a:pt x="76" y="21"/>
                  </a:cubicBezTo>
                  <a:cubicBezTo>
                    <a:pt x="76" y="21"/>
                    <a:pt x="76" y="21"/>
                    <a:pt x="76" y="21"/>
                  </a:cubicBezTo>
                  <a:cubicBezTo>
                    <a:pt x="76" y="21"/>
                    <a:pt x="76" y="21"/>
                    <a:pt x="75" y="21"/>
                  </a:cubicBezTo>
                  <a:cubicBezTo>
                    <a:pt x="72" y="24"/>
                    <a:pt x="68" y="25"/>
                    <a:pt x="64" y="26"/>
                  </a:cubicBezTo>
                  <a:moveTo>
                    <a:pt x="9" y="37"/>
                  </a:moveTo>
                  <a:cubicBezTo>
                    <a:pt x="9" y="37"/>
                    <a:pt x="9" y="37"/>
                    <a:pt x="9" y="37"/>
                  </a:cubicBezTo>
                  <a:cubicBezTo>
                    <a:pt x="11" y="36"/>
                    <a:pt x="14" y="34"/>
                    <a:pt x="16" y="33"/>
                  </a:cubicBezTo>
                  <a:cubicBezTo>
                    <a:pt x="20" y="30"/>
                    <a:pt x="24" y="29"/>
                    <a:pt x="28" y="27"/>
                  </a:cubicBezTo>
                  <a:cubicBezTo>
                    <a:pt x="32" y="25"/>
                    <a:pt x="36" y="22"/>
                    <a:pt x="41" y="20"/>
                  </a:cubicBezTo>
                  <a:cubicBezTo>
                    <a:pt x="37" y="22"/>
                    <a:pt x="33" y="24"/>
                    <a:pt x="29" y="26"/>
                  </a:cubicBezTo>
                  <a:cubicBezTo>
                    <a:pt x="25" y="29"/>
                    <a:pt x="21" y="31"/>
                    <a:pt x="17" y="33"/>
                  </a:cubicBezTo>
                  <a:cubicBezTo>
                    <a:pt x="15" y="34"/>
                    <a:pt x="12" y="36"/>
                    <a:pt x="10" y="37"/>
                  </a:cubicBezTo>
                  <a:cubicBezTo>
                    <a:pt x="9" y="37"/>
                    <a:pt x="9" y="37"/>
                    <a:pt x="9" y="37"/>
                  </a:cubicBezTo>
                  <a:moveTo>
                    <a:pt x="49" y="23"/>
                  </a:moveTo>
                  <a:cubicBezTo>
                    <a:pt x="48" y="23"/>
                    <a:pt x="47" y="23"/>
                    <a:pt x="46" y="23"/>
                  </a:cubicBezTo>
                  <a:cubicBezTo>
                    <a:pt x="48" y="22"/>
                    <a:pt x="50" y="20"/>
                    <a:pt x="52" y="19"/>
                  </a:cubicBezTo>
                  <a:cubicBezTo>
                    <a:pt x="52" y="20"/>
                    <a:pt x="52" y="21"/>
                    <a:pt x="52" y="22"/>
                  </a:cubicBezTo>
                  <a:cubicBezTo>
                    <a:pt x="51" y="22"/>
                    <a:pt x="50" y="23"/>
                    <a:pt x="49" y="23"/>
                  </a:cubicBezTo>
                  <a:moveTo>
                    <a:pt x="45" y="23"/>
                  </a:moveTo>
                  <a:cubicBezTo>
                    <a:pt x="45" y="22"/>
                    <a:pt x="45" y="22"/>
                    <a:pt x="45" y="22"/>
                  </a:cubicBezTo>
                  <a:cubicBezTo>
                    <a:pt x="47" y="21"/>
                    <a:pt x="50" y="20"/>
                    <a:pt x="53" y="18"/>
                  </a:cubicBezTo>
                  <a:cubicBezTo>
                    <a:pt x="53" y="19"/>
                    <a:pt x="53" y="19"/>
                    <a:pt x="53" y="19"/>
                  </a:cubicBezTo>
                  <a:cubicBezTo>
                    <a:pt x="50" y="20"/>
                    <a:pt x="48" y="21"/>
                    <a:pt x="45" y="23"/>
                  </a:cubicBezTo>
                  <a:moveTo>
                    <a:pt x="63" y="22"/>
                  </a:moveTo>
                  <a:cubicBezTo>
                    <a:pt x="63" y="22"/>
                    <a:pt x="64" y="22"/>
                    <a:pt x="64" y="22"/>
                  </a:cubicBezTo>
                  <a:cubicBezTo>
                    <a:pt x="65" y="21"/>
                    <a:pt x="65" y="21"/>
                    <a:pt x="65" y="21"/>
                  </a:cubicBezTo>
                  <a:cubicBezTo>
                    <a:pt x="66" y="21"/>
                    <a:pt x="68" y="20"/>
                    <a:pt x="69" y="19"/>
                  </a:cubicBezTo>
                  <a:cubicBezTo>
                    <a:pt x="70" y="19"/>
                    <a:pt x="70" y="19"/>
                    <a:pt x="70" y="18"/>
                  </a:cubicBezTo>
                  <a:cubicBezTo>
                    <a:pt x="70" y="18"/>
                    <a:pt x="70" y="18"/>
                    <a:pt x="70" y="18"/>
                  </a:cubicBezTo>
                  <a:cubicBezTo>
                    <a:pt x="72" y="19"/>
                    <a:pt x="74" y="20"/>
                    <a:pt x="76" y="21"/>
                  </a:cubicBezTo>
                  <a:cubicBezTo>
                    <a:pt x="65" y="25"/>
                    <a:pt x="54" y="30"/>
                    <a:pt x="43" y="34"/>
                  </a:cubicBezTo>
                  <a:cubicBezTo>
                    <a:pt x="32" y="38"/>
                    <a:pt x="22" y="43"/>
                    <a:pt x="12" y="48"/>
                  </a:cubicBezTo>
                  <a:cubicBezTo>
                    <a:pt x="10" y="49"/>
                    <a:pt x="7" y="50"/>
                    <a:pt x="5" y="52"/>
                  </a:cubicBezTo>
                  <a:cubicBezTo>
                    <a:pt x="7" y="50"/>
                    <a:pt x="9" y="49"/>
                    <a:pt x="12" y="47"/>
                  </a:cubicBezTo>
                  <a:cubicBezTo>
                    <a:pt x="17" y="44"/>
                    <a:pt x="22" y="42"/>
                    <a:pt x="27" y="39"/>
                  </a:cubicBezTo>
                  <a:cubicBezTo>
                    <a:pt x="36" y="35"/>
                    <a:pt x="46" y="31"/>
                    <a:pt x="56" y="26"/>
                  </a:cubicBezTo>
                  <a:cubicBezTo>
                    <a:pt x="59" y="26"/>
                    <a:pt x="63" y="25"/>
                    <a:pt x="67" y="23"/>
                  </a:cubicBezTo>
                  <a:cubicBezTo>
                    <a:pt x="68" y="23"/>
                    <a:pt x="68" y="21"/>
                    <a:pt x="67" y="21"/>
                  </a:cubicBezTo>
                  <a:cubicBezTo>
                    <a:pt x="67" y="21"/>
                    <a:pt x="67" y="21"/>
                    <a:pt x="67" y="21"/>
                  </a:cubicBezTo>
                  <a:cubicBezTo>
                    <a:pt x="65" y="22"/>
                    <a:pt x="64" y="22"/>
                    <a:pt x="63" y="22"/>
                  </a:cubicBezTo>
                  <a:moveTo>
                    <a:pt x="9" y="35"/>
                  </a:moveTo>
                  <a:cubicBezTo>
                    <a:pt x="10" y="34"/>
                    <a:pt x="11" y="33"/>
                    <a:pt x="11" y="32"/>
                  </a:cubicBezTo>
                  <a:cubicBezTo>
                    <a:pt x="17" y="30"/>
                    <a:pt x="23" y="27"/>
                    <a:pt x="28" y="24"/>
                  </a:cubicBezTo>
                  <a:cubicBezTo>
                    <a:pt x="32" y="22"/>
                    <a:pt x="35" y="21"/>
                    <a:pt x="38" y="19"/>
                  </a:cubicBezTo>
                  <a:cubicBezTo>
                    <a:pt x="40" y="19"/>
                    <a:pt x="41" y="18"/>
                    <a:pt x="42" y="17"/>
                  </a:cubicBezTo>
                  <a:cubicBezTo>
                    <a:pt x="31" y="23"/>
                    <a:pt x="20" y="29"/>
                    <a:pt x="9" y="35"/>
                  </a:cubicBezTo>
                  <a:moveTo>
                    <a:pt x="55" y="22"/>
                  </a:moveTo>
                  <a:cubicBezTo>
                    <a:pt x="55" y="21"/>
                    <a:pt x="55" y="21"/>
                    <a:pt x="55" y="21"/>
                  </a:cubicBezTo>
                  <a:cubicBezTo>
                    <a:pt x="58" y="20"/>
                    <a:pt x="60" y="19"/>
                    <a:pt x="63" y="17"/>
                  </a:cubicBezTo>
                  <a:cubicBezTo>
                    <a:pt x="60" y="19"/>
                    <a:pt x="58" y="20"/>
                    <a:pt x="55" y="22"/>
                  </a:cubicBezTo>
                  <a:moveTo>
                    <a:pt x="55" y="24"/>
                  </a:moveTo>
                  <a:cubicBezTo>
                    <a:pt x="55" y="23"/>
                    <a:pt x="55" y="23"/>
                    <a:pt x="55" y="23"/>
                  </a:cubicBezTo>
                  <a:cubicBezTo>
                    <a:pt x="58" y="21"/>
                    <a:pt x="62" y="19"/>
                    <a:pt x="65" y="17"/>
                  </a:cubicBezTo>
                  <a:cubicBezTo>
                    <a:pt x="65" y="16"/>
                    <a:pt x="65" y="16"/>
                    <a:pt x="65" y="16"/>
                  </a:cubicBezTo>
                  <a:cubicBezTo>
                    <a:pt x="67" y="17"/>
                    <a:pt x="68" y="17"/>
                    <a:pt x="70" y="18"/>
                  </a:cubicBezTo>
                  <a:cubicBezTo>
                    <a:pt x="68" y="19"/>
                    <a:pt x="66" y="20"/>
                    <a:pt x="64" y="21"/>
                  </a:cubicBezTo>
                  <a:cubicBezTo>
                    <a:pt x="63" y="22"/>
                    <a:pt x="61" y="23"/>
                    <a:pt x="59" y="23"/>
                  </a:cubicBezTo>
                  <a:cubicBezTo>
                    <a:pt x="58" y="24"/>
                    <a:pt x="56" y="24"/>
                    <a:pt x="55" y="24"/>
                  </a:cubicBezTo>
                  <a:moveTo>
                    <a:pt x="55" y="17"/>
                  </a:moveTo>
                  <a:cubicBezTo>
                    <a:pt x="55" y="17"/>
                    <a:pt x="55" y="17"/>
                    <a:pt x="55" y="17"/>
                  </a:cubicBezTo>
                  <a:cubicBezTo>
                    <a:pt x="55" y="17"/>
                    <a:pt x="56" y="16"/>
                    <a:pt x="57" y="16"/>
                  </a:cubicBezTo>
                  <a:cubicBezTo>
                    <a:pt x="56" y="16"/>
                    <a:pt x="55" y="17"/>
                    <a:pt x="55" y="17"/>
                  </a:cubicBezTo>
                  <a:moveTo>
                    <a:pt x="16" y="26"/>
                  </a:moveTo>
                  <a:cubicBezTo>
                    <a:pt x="20" y="23"/>
                    <a:pt x="25" y="20"/>
                    <a:pt x="30" y="18"/>
                  </a:cubicBezTo>
                  <a:cubicBezTo>
                    <a:pt x="33" y="17"/>
                    <a:pt x="35" y="16"/>
                    <a:pt x="38" y="16"/>
                  </a:cubicBezTo>
                  <a:cubicBezTo>
                    <a:pt x="36" y="17"/>
                    <a:pt x="34" y="18"/>
                    <a:pt x="32" y="19"/>
                  </a:cubicBezTo>
                  <a:cubicBezTo>
                    <a:pt x="27" y="21"/>
                    <a:pt x="22" y="24"/>
                    <a:pt x="16" y="26"/>
                  </a:cubicBezTo>
                  <a:moveTo>
                    <a:pt x="58" y="16"/>
                  </a:moveTo>
                  <a:cubicBezTo>
                    <a:pt x="58" y="16"/>
                    <a:pt x="58" y="16"/>
                    <a:pt x="58" y="16"/>
                  </a:cubicBezTo>
                  <a:cubicBezTo>
                    <a:pt x="58" y="16"/>
                    <a:pt x="58" y="16"/>
                    <a:pt x="58" y="16"/>
                  </a:cubicBezTo>
                  <a:moveTo>
                    <a:pt x="55" y="21"/>
                  </a:moveTo>
                  <a:cubicBezTo>
                    <a:pt x="55" y="20"/>
                    <a:pt x="55" y="19"/>
                    <a:pt x="55" y="18"/>
                  </a:cubicBezTo>
                  <a:cubicBezTo>
                    <a:pt x="56" y="17"/>
                    <a:pt x="58" y="16"/>
                    <a:pt x="59" y="15"/>
                  </a:cubicBezTo>
                  <a:cubicBezTo>
                    <a:pt x="59" y="15"/>
                    <a:pt x="59" y="15"/>
                    <a:pt x="59" y="15"/>
                  </a:cubicBezTo>
                  <a:cubicBezTo>
                    <a:pt x="61" y="15"/>
                    <a:pt x="63" y="16"/>
                    <a:pt x="64" y="16"/>
                  </a:cubicBezTo>
                  <a:cubicBezTo>
                    <a:pt x="61" y="18"/>
                    <a:pt x="58" y="19"/>
                    <a:pt x="55" y="21"/>
                  </a:cubicBezTo>
                  <a:moveTo>
                    <a:pt x="16" y="27"/>
                  </a:moveTo>
                  <a:cubicBezTo>
                    <a:pt x="21" y="24"/>
                    <a:pt x="27" y="22"/>
                    <a:pt x="32" y="19"/>
                  </a:cubicBezTo>
                  <a:cubicBezTo>
                    <a:pt x="34" y="18"/>
                    <a:pt x="37" y="17"/>
                    <a:pt x="39" y="16"/>
                  </a:cubicBezTo>
                  <a:cubicBezTo>
                    <a:pt x="40" y="16"/>
                    <a:pt x="41" y="15"/>
                    <a:pt x="41" y="15"/>
                  </a:cubicBezTo>
                  <a:cubicBezTo>
                    <a:pt x="42" y="15"/>
                    <a:pt x="42" y="15"/>
                    <a:pt x="42" y="15"/>
                  </a:cubicBezTo>
                  <a:cubicBezTo>
                    <a:pt x="40" y="16"/>
                    <a:pt x="39" y="16"/>
                    <a:pt x="38" y="17"/>
                  </a:cubicBezTo>
                  <a:cubicBezTo>
                    <a:pt x="29" y="21"/>
                    <a:pt x="21" y="24"/>
                    <a:pt x="14" y="29"/>
                  </a:cubicBezTo>
                  <a:cubicBezTo>
                    <a:pt x="14" y="29"/>
                    <a:pt x="15" y="28"/>
                    <a:pt x="16" y="27"/>
                  </a:cubicBezTo>
                  <a:cubicBezTo>
                    <a:pt x="16" y="27"/>
                    <a:pt x="16" y="27"/>
                    <a:pt x="16" y="27"/>
                  </a:cubicBezTo>
                  <a:moveTo>
                    <a:pt x="8" y="38"/>
                  </a:moveTo>
                  <a:cubicBezTo>
                    <a:pt x="8" y="38"/>
                    <a:pt x="8" y="38"/>
                    <a:pt x="8" y="38"/>
                  </a:cubicBezTo>
                  <a:cubicBezTo>
                    <a:pt x="9" y="37"/>
                    <a:pt x="10" y="37"/>
                    <a:pt x="10" y="37"/>
                  </a:cubicBezTo>
                  <a:cubicBezTo>
                    <a:pt x="12" y="37"/>
                    <a:pt x="13" y="36"/>
                    <a:pt x="15" y="35"/>
                  </a:cubicBezTo>
                  <a:cubicBezTo>
                    <a:pt x="19" y="32"/>
                    <a:pt x="24" y="30"/>
                    <a:pt x="28" y="28"/>
                  </a:cubicBezTo>
                  <a:cubicBezTo>
                    <a:pt x="37" y="23"/>
                    <a:pt x="45" y="19"/>
                    <a:pt x="53" y="15"/>
                  </a:cubicBezTo>
                  <a:cubicBezTo>
                    <a:pt x="53" y="16"/>
                    <a:pt x="53" y="17"/>
                    <a:pt x="53" y="17"/>
                  </a:cubicBezTo>
                  <a:cubicBezTo>
                    <a:pt x="51" y="18"/>
                    <a:pt x="49" y="19"/>
                    <a:pt x="48" y="20"/>
                  </a:cubicBezTo>
                  <a:cubicBezTo>
                    <a:pt x="46" y="21"/>
                    <a:pt x="45" y="21"/>
                    <a:pt x="44" y="22"/>
                  </a:cubicBezTo>
                  <a:cubicBezTo>
                    <a:pt x="43" y="22"/>
                    <a:pt x="43" y="21"/>
                    <a:pt x="42" y="21"/>
                  </a:cubicBezTo>
                  <a:cubicBezTo>
                    <a:pt x="42" y="21"/>
                    <a:pt x="42" y="21"/>
                    <a:pt x="42" y="21"/>
                  </a:cubicBezTo>
                  <a:cubicBezTo>
                    <a:pt x="41" y="21"/>
                    <a:pt x="40" y="23"/>
                    <a:pt x="41" y="23"/>
                  </a:cubicBezTo>
                  <a:cubicBezTo>
                    <a:pt x="41" y="23"/>
                    <a:pt x="41" y="23"/>
                    <a:pt x="41" y="23"/>
                  </a:cubicBezTo>
                  <a:cubicBezTo>
                    <a:pt x="39" y="24"/>
                    <a:pt x="37" y="25"/>
                    <a:pt x="34" y="26"/>
                  </a:cubicBezTo>
                  <a:cubicBezTo>
                    <a:pt x="30" y="28"/>
                    <a:pt x="26" y="30"/>
                    <a:pt x="21" y="32"/>
                  </a:cubicBezTo>
                  <a:cubicBezTo>
                    <a:pt x="17" y="34"/>
                    <a:pt x="13" y="37"/>
                    <a:pt x="8" y="38"/>
                  </a:cubicBezTo>
                  <a:cubicBezTo>
                    <a:pt x="8" y="38"/>
                    <a:pt x="8" y="38"/>
                    <a:pt x="8" y="38"/>
                  </a:cubicBezTo>
                  <a:moveTo>
                    <a:pt x="55" y="16"/>
                  </a:moveTo>
                  <a:cubicBezTo>
                    <a:pt x="55" y="16"/>
                    <a:pt x="55" y="15"/>
                    <a:pt x="55" y="15"/>
                  </a:cubicBezTo>
                  <a:cubicBezTo>
                    <a:pt x="56" y="15"/>
                    <a:pt x="57" y="15"/>
                    <a:pt x="58" y="15"/>
                  </a:cubicBezTo>
                  <a:cubicBezTo>
                    <a:pt x="57" y="15"/>
                    <a:pt x="56" y="16"/>
                    <a:pt x="55" y="16"/>
                  </a:cubicBezTo>
                  <a:moveTo>
                    <a:pt x="12" y="31"/>
                  </a:moveTo>
                  <a:cubicBezTo>
                    <a:pt x="12" y="31"/>
                    <a:pt x="12" y="31"/>
                    <a:pt x="12" y="31"/>
                  </a:cubicBezTo>
                  <a:cubicBezTo>
                    <a:pt x="14" y="30"/>
                    <a:pt x="15" y="29"/>
                    <a:pt x="16" y="28"/>
                  </a:cubicBezTo>
                  <a:cubicBezTo>
                    <a:pt x="19" y="27"/>
                    <a:pt x="22" y="25"/>
                    <a:pt x="25" y="23"/>
                  </a:cubicBezTo>
                  <a:cubicBezTo>
                    <a:pt x="31" y="20"/>
                    <a:pt x="37" y="18"/>
                    <a:pt x="43" y="15"/>
                  </a:cubicBezTo>
                  <a:cubicBezTo>
                    <a:pt x="45" y="15"/>
                    <a:pt x="46" y="15"/>
                    <a:pt x="47" y="15"/>
                  </a:cubicBezTo>
                  <a:cubicBezTo>
                    <a:pt x="36" y="19"/>
                    <a:pt x="24" y="26"/>
                    <a:pt x="13" y="31"/>
                  </a:cubicBezTo>
                  <a:cubicBezTo>
                    <a:pt x="13" y="31"/>
                    <a:pt x="12" y="31"/>
                    <a:pt x="12" y="31"/>
                  </a:cubicBezTo>
                  <a:moveTo>
                    <a:pt x="9" y="37"/>
                  </a:moveTo>
                  <a:cubicBezTo>
                    <a:pt x="9" y="36"/>
                    <a:pt x="9" y="36"/>
                    <a:pt x="9" y="36"/>
                  </a:cubicBezTo>
                  <a:cubicBezTo>
                    <a:pt x="10" y="36"/>
                    <a:pt x="10" y="36"/>
                    <a:pt x="10" y="36"/>
                  </a:cubicBezTo>
                  <a:cubicBezTo>
                    <a:pt x="11" y="35"/>
                    <a:pt x="13" y="34"/>
                    <a:pt x="15" y="33"/>
                  </a:cubicBezTo>
                  <a:cubicBezTo>
                    <a:pt x="18" y="30"/>
                    <a:pt x="22" y="29"/>
                    <a:pt x="26" y="27"/>
                  </a:cubicBezTo>
                  <a:cubicBezTo>
                    <a:pt x="33" y="22"/>
                    <a:pt x="41" y="18"/>
                    <a:pt x="49" y="15"/>
                  </a:cubicBezTo>
                  <a:cubicBezTo>
                    <a:pt x="50" y="15"/>
                    <a:pt x="50" y="15"/>
                    <a:pt x="51" y="15"/>
                  </a:cubicBezTo>
                  <a:cubicBezTo>
                    <a:pt x="51" y="15"/>
                    <a:pt x="52" y="15"/>
                    <a:pt x="52" y="15"/>
                  </a:cubicBezTo>
                  <a:cubicBezTo>
                    <a:pt x="52" y="15"/>
                    <a:pt x="52" y="15"/>
                    <a:pt x="52" y="15"/>
                  </a:cubicBezTo>
                  <a:cubicBezTo>
                    <a:pt x="38" y="21"/>
                    <a:pt x="24" y="28"/>
                    <a:pt x="11" y="35"/>
                  </a:cubicBezTo>
                  <a:cubicBezTo>
                    <a:pt x="11" y="36"/>
                    <a:pt x="9" y="36"/>
                    <a:pt x="9" y="37"/>
                  </a:cubicBezTo>
                  <a:moveTo>
                    <a:pt x="63" y="0"/>
                  </a:moveTo>
                  <a:cubicBezTo>
                    <a:pt x="63" y="0"/>
                    <a:pt x="63" y="0"/>
                    <a:pt x="63" y="0"/>
                  </a:cubicBezTo>
                  <a:cubicBezTo>
                    <a:pt x="58" y="3"/>
                    <a:pt x="55" y="7"/>
                    <a:pt x="54" y="13"/>
                  </a:cubicBezTo>
                  <a:cubicBezTo>
                    <a:pt x="52" y="12"/>
                    <a:pt x="51" y="12"/>
                    <a:pt x="50" y="12"/>
                  </a:cubicBezTo>
                  <a:cubicBezTo>
                    <a:pt x="50" y="12"/>
                    <a:pt x="50" y="12"/>
                    <a:pt x="50" y="12"/>
                  </a:cubicBezTo>
                  <a:cubicBezTo>
                    <a:pt x="35" y="13"/>
                    <a:pt x="19" y="18"/>
                    <a:pt x="10" y="30"/>
                  </a:cubicBezTo>
                  <a:cubicBezTo>
                    <a:pt x="1" y="42"/>
                    <a:pt x="0" y="59"/>
                    <a:pt x="6" y="72"/>
                  </a:cubicBezTo>
                  <a:cubicBezTo>
                    <a:pt x="10" y="80"/>
                    <a:pt x="16" y="87"/>
                    <a:pt x="23" y="92"/>
                  </a:cubicBezTo>
                  <a:cubicBezTo>
                    <a:pt x="27" y="95"/>
                    <a:pt x="31" y="97"/>
                    <a:pt x="36" y="97"/>
                  </a:cubicBezTo>
                  <a:cubicBezTo>
                    <a:pt x="39" y="97"/>
                    <a:pt x="43" y="96"/>
                    <a:pt x="46" y="95"/>
                  </a:cubicBezTo>
                  <a:cubicBezTo>
                    <a:pt x="46" y="96"/>
                    <a:pt x="45" y="98"/>
                    <a:pt x="44" y="99"/>
                  </a:cubicBezTo>
                  <a:cubicBezTo>
                    <a:pt x="44" y="100"/>
                    <a:pt x="45" y="101"/>
                    <a:pt x="45" y="101"/>
                  </a:cubicBezTo>
                  <a:cubicBezTo>
                    <a:pt x="46" y="101"/>
                    <a:pt x="46" y="101"/>
                    <a:pt x="46" y="100"/>
                  </a:cubicBezTo>
                  <a:cubicBezTo>
                    <a:pt x="47" y="100"/>
                    <a:pt x="47" y="99"/>
                    <a:pt x="47" y="99"/>
                  </a:cubicBezTo>
                  <a:cubicBezTo>
                    <a:pt x="47" y="99"/>
                    <a:pt x="47" y="99"/>
                    <a:pt x="47" y="99"/>
                  </a:cubicBezTo>
                  <a:cubicBezTo>
                    <a:pt x="47" y="100"/>
                    <a:pt x="48" y="100"/>
                    <a:pt x="48" y="100"/>
                  </a:cubicBezTo>
                  <a:cubicBezTo>
                    <a:pt x="49" y="100"/>
                    <a:pt x="49" y="100"/>
                    <a:pt x="49" y="99"/>
                  </a:cubicBezTo>
                  <a:cubicBezTo>
                    <a:pt x="49" y="99"/>
                    <a:pt x="49" y="99"/>
                    <a:pt x="49" y="99"/>
                  </a:cubicBezTo>
                  <a:cubicBezTo>
                    <a:pt x="50" y="99"/>
                    <a:pt x="50" y="99"/>
                    <a:pt x="50" y="99"/>
                  </a:cubicBezTo>
                  <a:cubicBezTo>
                    <a:pt x="51" y="99"/>
                    <a:pt x="51" y="99"/>
                    <a:pt x="51" y="98"/>
                  </a:cubicBezTo>
                  <a:cubicBezTo>
                    <a:pt x="51" y="97"/>
                    <a:pt x="51" y="97"/>
                    <a:pt x="51" y="97"/>
                  </a:cubicBezTo>
                  <a:cubicBezTo>
                    <a:pt x="52" y="97"/>
                    <a:pt x="53" y="96"/>
                    <a:pt x="52" y="96"/>
                  </a:cubicBezTo>
                  <a:cubicBezTo>
                    <a:pt x="56" y="98"/>
                    <a:pt x="61" y="99"/>
                    <a:pt x="66" y="99"/>
                  </a:cubicBezTo>
                  <a:cubicBezTo>
                    <a:pt x="68" y="99"/>
                    <a:pt x="71" y="98"/>
                    <a:pt x="74" y="97"/>
                  </a:cubicBezTo>
                  <a:cubicBezTo>
                    <a:pt x="82" y="94"/>
                    <a:pt x="87" y="87"/>
                    <a:pt x="90" y="79"/>
                  </a:cubicBezTo>
                  <a:cubicBezTo>
                    <a:pt x="97" y="64"/>
                    <a:pt x="97" y="44"/>
                    <a:pt x="89" y="30"/>
                  </a:cubicBezTo>
                  <a:cubicBezTo>
                    <a:pt x="82" y="19"/>
                    <a:pt x="69" y="14"/>
                    <a:pt x="56" y="13"/>
                  </a:cubicBezTo>
                  <a:cubicBezTo>
                    <a:pt x="57" y="8"/>
                    <a:pt x="60" y="4"/>
                    <a:pt x="64" y="2"/>
                  </a:cubicBezTo>
                  <a:cubicBezTo>
                    <a:pt x="65" y="1"/>
                    <a:pt x="64" y="0"/>
                    <a:pt x="63"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775" name="Google Shape;775;p27"/>
            <p:cNvSpPr/>
            <p:nvPr/>
          </p:nvSpPr>
          <p:spPr>
            <a:xfrm>
              <a:off x="8427706" y="3338439"/>
              <a:ext cx="411163" cy="428625"/>
            </a:xfrm>
            <a:custGeom>
              <a:rect b="b" l="l" r="r" t="t"/>
              <a:pathLst>
                <a:path extrusionOk="0" h="101" w="97">
                  <a:moveTo>
                    <a:pt x="73" y="95"/>
                  </a:moveTo>
                  <a:cubicBezTo>
                    <a:pt x="75" y="94"/>
                    <a:pt x="77" y="93"/>
                    <a:pt x="78" y="92"/>
                  </a:cubicBezTo>
                  <a:cubicBezTo>
                    <a:pt x="78" y="92"/>
                    <a:pt x="77" y="93"/>
                    <a:pt x="76" y="93"/>
                  </a:cubicBezTo>
                  <a:cubicBezTo>
                    <a:pt x="75" y="94"/>
                    <a:pt x="74" y="95"/>
                    <a:pt x="73" y="95"/>
                  </a:cubicBezTo>
                  <a:moveTo>
                    <a:pt x="65" y="97"/>
                  </a:moveTo>
                  <a:cubicBezTo>
                    <a:pt x="70" y="95"/>
                    <a:pt x="74" y="92"/>
                    <a:pt x="79" y="89"/>
                  </a:cubicBezTo>
                  <a:cubicBezTo>
                    <a:pt x="79" y="89"/>
                    <a:pt x="80" y="89"/>
                    <a:pt x="81" y="88"/>
                  </a:cubicBezTo>
                  <a:cubicBezTo>
                    <a:pt x="82" y="88"/>
                    <a:pt x="82" y="87"/>
                    <a:pt x="82" y="87"/>
                  </a:cubicBezTo>
                  <a:cubicBezTo>
                    <a:pt x="82" y="87"/>
                    <a:pt x="82" y="88"/>
                    <a:pt x="82" y="88"/>
                  </a:cubicBezTo>
                  <a:cubicBezTo>
                    <a:pt x="81" y="89"/>
                    <a:pt x="80" y="90"/>
                    <a:pt x="79" y="90"/>
                  </a:cubicBezTo>
                  <a:cubicBezTo>
                    <a:pt x="76" y="92"/>
                    <a:pt x="74" y="94"/>
                    <a:pt x="71" y="96"/>
                  </a:cubicBezTo>
                  <a:cubicBezTo>
                    <a:pt x="71" y="96"/>
                    <a:pt x="71" y="96"/>
                    <a:pt x="71" y="96"/>
                  </a:cubicBezTo>
                  <a:cubicBezTo>
                    <a:pt x="69" y="97"/>
                    <a:pt x="67" y="97"/>
                    <a:pt x="65" y="97"/>
                  </a:cubicBezTo>
                  <a:moveTo>
                    <a:pt x="53" y="94"/>
                  </a:moveTo>
                  <a:cubicBezTo>
                    <a:pt x="52" y="94"/>
                    <a:pt x="51" y="93"/>
                    <a:pt x="50" y="93"/>
                  </a:cubicBezTo>
                  <a:cubicBezTo>
                    <a:pt x="55" y="91"/>
                    <a:pt x="60" y="89"/>
                    <a:pt x="65" y="87"/>
                  </a:cubicBezTo>
                  <a:cubicBezTo>
                    <a:pt x="61" y="89"/>
                    <a:pt x="57" y="92"/>
                    <a:pt x="53" y="94"/>
                  </a:cubicBezTo>
                  <a:moveTo>
                    <a:pt x="63" y="97"/>
                  </a:moveTo>
                  <a:cubicBezTo>
                    <a:pt x="61" y="97"/>
                    <a:pt x="60" y="97"/>
                    <a:pt x="59" y="96"/>
                  </a:cubicBezTo>
                  <a:cubicBezTo>
                    <a:pt x="63" y="95"/>
                    <a:pt x="66" y="93"/>
                    <a:pt x="70" y="91"/>
                  </a:cubicBezTo>
                  <a:cubicBezTo>
                    <a:pt x="73" y="89"/>
                    <a:pt x="76" y="88"/>
                    <a:pt x="80" y="86"/>
                  </a:cubicBezTo>
                  <a:cubicBezTo>
                    <a:pt x="78" y="87"/>
                    <a:pt x="76" y="89"/>
                    <a:pt x="74" y="90"/>
                  </a:cubicBezTo>
                  <a:cubicBezTo>
                    <a:pt x="70" y="92"/>
                    <a:pt x="66" y="94"/>
                    <a:pt x="63" y="97"/>
                  </a:cubicBezTo>
                  <a:moveTo>
                    <a:pt x="57" y="96"/>
                  </a:moveTo>
                  <a:cubicBezTo>
                    <a:pt x="56" y="96"/>
                    <a:pt x="55" y="95"/>
                    <a:pt x="54" y="95"/>
                  </a:cubicBezTo>
                  <a:cubicBezTo>
                    <a:pt x="62" y="91"/>
                    <a:pt x="70" y="87"/>
                    <a:pt x="79" y="83"/>
                  </a:cubicBezTo>
                  <a:cubicBezTo>
                    <a:pt x="77" y="84"/>
                    <a:pt x="76" y="85"/>
                    <a:pt x="74" y="86"/>
                  </a:cubicBezTo>
                  <a:cubicBezTo>
                    <a:pt x="69" y="89"/>
                    <a:pt x="63" y="93"/>
                    <a:pt x="57" y="96"/>
                  </a:cubicBezTo>
                  <a:moveTo>
                    <a:pt x="63" y="97"/>
                  </a:moveTo>
                  <a:cubicBezTo>
                    <a:pt x="63" y="97"/>
                    <a:pt x="63" y="97"/>
                    <a:pt x="63" y="97"/>
                  </a:cubicBezTo>
                  <a:cubicBezTo>
                    <a:pt x="66" y="95"/>
                    <a:pt x="66" y="95"/>
                    <a:pt x="66" y="95"/>
                  </a:cubicBezTo>
                  <a:cubicBezTo>
                    <a:pt x="73" y="91"/>
                    <a:pt x="79" y="87"/>
                    <a:pt x="85" y="83"/>
                  </a:cubicBezTo>
                  <a:cubicBezTo>
                    <a:pt x="85" y="84"/>
                    <a:pt x="84" y="85"/>
                    <a:pt x="83" y="87"/>
                  </a:cubicBezTo>
                  <a:cubicBezTo>
                    <a:pt x="83" y="87"/>
                    <a:pt x="83" y="87"/>
                    <a:pt x="83" y="87"/>
                  </a:cubicBezTo>
                  <a:cubicBezTo>
                    <a:pt x="79" y="88"/>
                    <a:pt x="76" y="91"/>
                    <a:pt x="72" y="93"/>
                  </a:cubicBezTo>
                  <a:cubicBezTo>
                    <a:pt x="70" y="94"/>
                    <a:pt x="69" y="95"/>
                    <a:pt x="67" y="96"/>
                  </a:cubicBezTo>
                  <a:cubicBezTo>
                    <a:pt x="66" y="96"/>
                    <a:pt x="65" y="97"/>
                    <a:pt x="63" y="97"/>
                  </a:cubicBezTo>
                  <a:cubicBezTo>
                    <a:pt x="63" y="97"/>
                    <a:pt x="63" y="97"/>
                    <a:pt x="63" y="97"/>
                  </a:cubicBezTo>
                  <a:moveTo>
                    <a:pt x="25" y="92"/>
                  </a:moveTo>
                  <a:cubicBezTo>
                    <a:pt x="24" y="92"/>
                    <a:pt x="23" y="91"/>
                    <a:pt x="22" y="91"/>
                  </a:cubicBezTo>
                  <a:cubicBezTo>
                    <a:pt x="29" y="88"/>
                    <a:pt x="36" y="85"/>
                    <a:pt x="43" y="82"/>
                  </a:cubicBezTo>
                  <a:cubicBezTo>
                    <a:pt x="42" y="82"/>
                    <a:pt x="40" y="83"/>
                    <a:pt x="39" y="84"/>
                  </a:cubicBezTo>
                  <a:cubicBezTo>
                    <a:pt x="37" y="85"/>
                    <a:pt x="34" y="86"/>
                    <a:pt x="31" y="88"/>
                  </a:cubicBezTo>
                  <a:cubicBezTo>
                    <a:pt x="29" y="89"/>
                    <a:pt x="27" y="91"/>
                    <a:pt x="25" y="92"/>
                  </a:cubicBezTo>
                  <a:moveTo>
                    <a:pt x="35" y="95"/>
                  </a:moveTo>
                  <a:cubicBezTo>
                    <a:pt x="34" y="95"/>
                    <a:pt x="33" y="95"/>
                    <a:pt x="32" y="95"/>
                  </a:cubicBezTo>
                  <a:cubicBezTo>
                    <a:pt x="38" y="93"/>
                    <a:pt x="43" y="90"/>
                    <a:pt x="49" y="87"/>
                  </a:cubicBezTo>
                  <a:cubicBezTo>
                    <a:pt x="54" y="85"/>
                    <a:pt x="59" y="83"/>
                    <a:pt x="63" y="81"/>
                  </a:cubicBezTo>
                  <a:cubicBezTo>
                    <a:pt x="60" y="84"/>
                    <a:pt x="56" y="86"/>
                    <a:pt x="52" y="88"/>
                  </a:cubicBezTo>
                  <a:cubicBezTo>
                    <a:pt x="50" y="89"/>
                    <a:pt x="48" y="90"/>
                    <a:pt x="46" y="92"/>
                  </a:cubicBezTo>
                  <a:cubicBezTo>
                    <a:pt x="45" y="92"/>
                    <a:pt x="44" y="93"/>
                    <a:pt x="43" y="94"/>
                  </a:cubicBezTo>
                  <a:cubicBezTo>
                    <a:pt x="40" y="94"/>
                    <a:pt x="37" y="95"/>
                    <a:pt x="35" y="95"/>
                  </a:cubicBezTo>
                  <a:moveTo>
                    <a:pt x="31" y="94"/>
                  </a:moveTo>
                  <a:cubicBezTo>
                    <a:pt x="31" y="94"/>
                    <a:pt x="31" y="94"/>
                    <a:pt x="31" y="94"/>
                  </a:cubicBezTo>
                  <a:cubicBezTo>
                    <a:pt x="29" y="94"/>
                    <a:pt x="28" y="94"/>
                    <a:pt x="26" y="93"/>
                  </a:cubicBezTo>
                  <a:cubicBezTo>
                    <a:pt x="31" y="92"/>
                    <a:pt x="35" y="89"/>
                    <a:pt x="39" y="87"/>
                  </a:cubicBezTo>
                  <a:cubicBezTo>
                    <a:pt x="45" y="84"/>
                    <a:pt x="51" y="82"/>
                    <a:pt x="58" y="79"/>
                  </a:cubicBezTo>
                  <a:cubicBezTo>
                    <a:pt x="53" y="81"/>
                    <a:pt x="49" y="84"/>
                    <a:pt x="45" y="86"/>
                  </a:cubicBezTo>
                  <a:cubicBezTo>
                    <a:pt x="43" y="87"/>
                    <a:pt x="41" y="88"/>
                    <a:pt x="39" y="89"/>
                  </a:cubicBezTo>
                  <a:cubicBezTo>
                    <a:pt x="37" y="92"/>
                    <a:pt x="34" y="93"/>
                    <a:pt x="31" y="94"/>
                  </a:cubicBezTo>
                  <a:cubicBezTo>
                    <a:pt x="31" y="94"/>
                    <a:pt x="31" y="94"/>
                    <a:pt x="31" y="94"/>
                  </a:cubicBezTo>
                  <a:moveTo>
                    <a:pt x="59" y="96"/>
                  </a:moveTo>
                  <a:cubicBezTo>
                    <a:pt x="62" y="94"/>
                    <a:pt x="66" y="91"/>
                    <a:pt x="70" y="89"/>
                  </a:cubicBezTo>
                  <a:cubicBezTo>
                    <a:pt x="73" y="87"/>
                    <a:pt x="76" y="85"/>
                    <a:pt x="79" y="83"/>
                  </a:cubicBezTo>
                  <a:cubicBezTo>
                    <a:pt x="81" y="83"/>
                    <a:pt x="82" y="82"/>
                    <a:pt x="83" y="81"/>
                  </a:cubicBezTo>
                  <a:cubicBezTo>
                    <a:pt x="84" y="81"/>
                    <a:pt x="84" y="81"/>
                    <a:pt x="84" y="81"/>
                  </a:cubicBezTo>
                  <a:cubicBezTo>
                    <a:pt x="85" y="80"/>
                    <a:pt x="86" y="80"/>
                    <a:pt x="87" y="79"/>
                  </a:cubicBezTo>
                  <a:cubicBezTo>
                    <a:pt x="87" y="80"/>
                    <a:pt x="86" y="81"/>
                    <a:pt x="86" y="82"/>
                  </a:cubicBezTo>
                  <a:cubicBezTo>
                    <a:pt x="85" y="82"/>
                    <a:pt x="85" y="82"/>
                    <a:pt x="85" y="82"/>
                  </a:cubicBezTo>
                  <a:cubicBezTo>
                    <a:pt x="80" y="86"/>
                    <a:pt x="73" y="89"/>
                    <a:pt x="67" y="92"/>
                  </a:cubicBezTo>
                  <a:cubicBezTo>
                    <a:pt x="65" y="94"/>
                    <a:pt x="60" y="95"/>
                    <a:pt x="59" y="96"/>
                  </a:cubicBezTo>
                  <a:moveTo>
                    <a:pt x="54" y="94"/>
                  </a:moveTo>
                  <a:cubicBezTo>
                    <a:pt x="54" y="94"/>
                    <a:pt x="57" y="92"/>
                    <a:pt x="57" y="92"/>
                  </a:cubicBezTo>
                  <a:cubicBezTo>
                    <a:pt x="59" y="91"/>
                    <a:pt x="60" y="90"/>
                    <a:pt x="62" y="89"/>
                  </a:cubicBezTo>
                  <a:cubicBezTo>
                    <a:pt x="66" y="87"/>
                    <a:pt x="71" y="85"/>
                    <a:pt x="75" y="82"/>
                  </a:cubicBezTo>
                  <a:cubicBezTo>
                    <a:pt x="80" y="80"/>
                    <a:pt x="84" y="78"/>
                    <a:pt x="89" y="75"/>
                  </a:cubicBezTo>
                  <a:cubicBezTo>
                    <a:pt x="88" y="76"/>
                    <a:pt x="88" y="77"/>
                    <a:pt x="88" y="78"/>
                  </a:cubicBezTo>
                  <a:cubicBezTo>
                    <a:pt x="86" y="79"/>
                    <a:pt x="84" y="80"/>
                    <a:pt x="83" y="81"/>
                  </a:cubicBezTo>
                  <a:cubicBezTo>
                    <a:pt x="77" y="83"/>
                    <a:pt x="71" y="86"/>
                    <a:pt x="65" y="89"/>
                  </a:cubicBezTo>
                  <a:cubicBezTo>
                    <a:pt x="62" y="90"/>
                    <a:pt x="59" y="92"/>
                    <a:pt x="56" y="93"/>
                  </a:cubicBezTo>
                  <a:cubicBezTo>
                    <a:pt x="55" y="94"/>
                    <a:pt x="54" y="94"/>
                    <a:pt x="54" y="94"/>
                  </a:cubicBezTo>
                  <a:moveTo>
                    <a:pt x="73" y="77"/>
                  </a:moveTo>
                  <a:cubicBezTo>
                    <a:pt x="75" y="76"/>
                    <a:pt x="77" y="75"/>
                    <a:pt x="78" y="74"/>
                  </a:cubicBezTo>
                  <a:cubicBezTo>
                    <a:pt x="80" y="74"/>
                    <a:pt x="81" y="73"/>
                    <a:pt x="83" y="73"/>
                  </a:cubicBezTo>
                  <a:cubicBezTo>
                    <a:pt x="80" y="74"/>
                    <a:pt x="76" y="76"/>
                    <a:pt x="73" y="77"/>
                  </a:cubicBezTo>
                  <a:moveTo>
                    <a:pt x="18" y="87"/>
                  </a:moveTo>
                  <a:cubicBezTo>
                    <a:pt x="17" y="86"/>
                    <a:pt x="17" y="85"/>
                    <a:pt x="16" y="85"/>
                  </a:cubicBezTo>
                  <a:cubicBezTo>
                    <a:pt x="16" y="85"/>
                    <a:pt x="16" y="85"/>
                    <a:pt x="16" y="85"/>
                  </a:cubicBezTo>
                  <a:cubicBezTo>
                    <a:pt x="22" y="82"/>
                    <a:pt x="28" y="79"/>
                    <a:pt x="34" y="77"/>
                  </a:cubicBezTo>
                  <a:cubicBezTo>
                    <a:pt x="38" y="75"/>
                    <a:pt x="43" y="73"/>
                    <a:pt x="47" y="71"/>
                  </a:cubicBezTo>
                  <a:cubicBezTo>
                    <a:pt x="43" y="73"/>
                    <a:pt x="38" y="76"/>
                    <a:pt x="34" y="78"/>
                  </a:cubicBezTo>
                  <a:cubicBezTo>
                    <a:pt x="29" y="81"/>
                    <a:pt x="23" y="83"/>
                    <a:pt x="18" y="87"/>
                  </a:cubicBezTo>
                  <a:moveTo>
                    <a:pt x="45" y="93"/>
                  </a:moveTo>
                  <a:cubicBezTo>
                    <a:pt x="45" y="93"/>
                    <a:pt x="45" y="93"/>
                    <a:pt x="45" y="93"/>
                  </a:cubicBezTo>
                  <a:cubicBezTo>
                    <a:pt x="45" y="93"/>
                    <a:pt x="45" y="93"/>
                    <a:pt x="45" y="93"/>
                  </a:cubicBezTo>
                  <a:cubicBezTo>
                    <a:pt x="47" y="92"/>
                    <a:pt x="49" y="91"/>
                    <a:pt x="51" y="90"/>
                  </a:cubicBezTo>
                  <a:cubicBezTo>
                    <a:pt x="54" y="88"/>
                    <a:pt x="58" y="87"/>
                    <a:pt x="61" y="85"/>
                  </a:cubicBezTo>
                  <a:cubicBezTo>
                    <a:pt x="65" y="84"/>
                    <a:pt x="68" y="82"/>
                    <a:pt x="71" y="80"/>
                  </a:cubicBezTo>
                  <a:cubicBezTo>
                    <a:pt x="77" y="77"/>
                    <a:pt x="84" y="74"/>
                    <a:pt x="90" y="71"/>
                  </a:cubicBezTo>
                  <a:cubicBezTo>
                    <a:pt x="90" y="71"/>
                    <a:pt x="90" y="72"/>
                    <a:pt x="90" y="72"/>
                  </a:cubicBezTo>
                  <a:cubicBezTo>
                    <a:pt x="89" y="73"/>
                    <a:pt x="89" y="74"/>
                    <a:pt x="89" y="75"/>
                  </a:cubicBezTo>
                  <a:cubicBezTo>
                    <a:pt x="89" y="75"/>
                    <a:pt x="89" y="75"/>
                    <a:pt x="89" y="75"/>
                  </a:cubicBezTo>
                  <a:cubicBezTo>
                    <a:pt x="88" y="75"/>
                    <a:pt x="88" y="75"/>
                    <a:pt x="87" y="75"/>
                  </a:cubicBezTo>
                  <a:cubicBezTo>
                    <a:pt x="87" y="75"/>
                    <a:pt x="87" y="75"/>
                    <a:pt x="87" y="75"/>
                  </a:cubicBezTo>
                  <a:cubicBezTo>
                    <a:pt x="82" y="78"/>
                    <a:pt x="76" y="80"/>
                    <a:pt x="71" y="83"/>
                  </a:cubicBezTo>
                  <a:cubicBezTo>
                    <a:pt x="64" y="87"/>
                    <a:pt x="57" y="90"/>
                    <a:pt x="50" y="92"/>
                  </a:cubicBezTo>
                  <a:cubicBezTo>
                    <a:pt x="49" y="92"/>
                    <a:pt x="49" y="92"/>
                    <a:pt x="49" y="92"/>
                  </a:cubicBezTo>
                  <a:cubicBezTo>
                    <a:pt x="49" y="92"/>
                    <a:pt x="49" y="92"/>
                    <a:pt x="49" y="92"/>
                  </a:cubicBezTo>
                  <a:cubicBezTo>
                    <a:pt x="48" y="92"/>
                    <a:pt x="48" y="92"/>
                    <a:pt x="48" y="92"/>
                  </a:cubicBezTo>
                  <a:cubicBezTo>
                    <a:pt x="48" y="92"/>
                    <a:pt x="48" y="92"/>
                    <a:pt x="48" y="92"/>
                  </a:cubicBezTo>
                  <a:cubicBezTo>
                    <a:pt x="48" y="92"/>
                    <a:pt x="48" y="92"/>
                    <a:pt x="47" y="92"/>
                  </a:cubicBezTo>
                  <a:cubicBezTo>
                    <a:pt x="47" y="92"/>
                    <a:pt x="47" y="93"/>
                    <a:pt x="47" y="93"/>
                  </a:cubicBezTo>
                  <a:cubicBezTo>
                    <a:pt x="47" y="93"/>
                    <a:pt x="47" y="93"/>
                    <a:pt x="47" y="93"/>
                  </a:cubicBezTo>
                  <a:cubicBezTo>
                    <a:pt x="46" y="93"/>
                    <a:pt x="45" y="93"/>
                    <a:pt x="45" y="93"/>
                  </a:cubicBezTo>
                  <a:moveTo>
                    <a:pt x="50" y="90"/>
                  </a:moveTo>
                  <a:cubicBezTo>
                    <a:pt x="51" y="89"/>
                    <a:pt x="52" y="89"/>
                    <a:pt x="52" y="88"/>
                  </a:cubicBezTo>
                  <a:cubicBezTo>
                    <a:pt x="56" y="86"/>
                    <a:pt x="61" y="83"/>
                    <a:pt x="66" y="81"/>
                  </a:cubicBezTo>
                  <a:cubicBezTo>
                    <a:pt x="67" y="80"/>
                    <a:pt x="68" y="80"/>
                    <a:pt x="69" y="79"/>
                  </a:cubicBezTo>
                  <a:cubicBezTo>
                    <a:pt x="70" y="79"/>
                    <a:pt x="70" y="78"/>
                    <a:pt x="71" y="78"/>
                  </a:cubicBezTo>
                  <a:cubicBezTo>
                    <a:pt x="77" y="76"/>
                    <a:pt x="83" y="73"/>
                    <a:pt x="89" y="71"/>
                  </a:cubicBezTo>
                  <a:cubicBezTo>
                    <a:pt x="89" y="70"/>
                    <a:pt x="90" y="70"/>
                    <a:pt x="90" y="70"/>
                  </a:cubicBezTo>
                  <a:cubicBezTo>
                    <a:pt x="90" y="70"/>
                    <a:pt x="90" y="70"/>
                    <a:pt x="90" y="70"/>
                  </a:cubicBezTo>
                  <a:cubicBezTo>
                    <a:pt x="82" y="74"/>
                    <a:pt x="74" y="78"/>
                    <a:pt x="67" y="82"/>
                  </a:cubicBezTo>
                  <a:cubicBezTo>
                    <a:pt x="61" y="85"/>
                    <a:pt x="56" y="87"/>
                    <a:pt x="50" y="90"/>
                  </a:cubicBezTo>
                  <a:moveTo>
                    <a:pt x="70" y="71"/>
                  </a:moveTo>
                  <a:cubicBezTo>
                    <a:pt x="71" y="70"/>
                    <a:pt x="72" y="70"/>
                    <a:pt x="73" y="70"/>
                  </a:cubicBezTo>
                  <a:cubicBezTo>
                    <a:pt x="72" y="70"/>
                    <a:pt x="71" y="70"/>
                    <a:pt x="70" y="71"/>
                  </a:cubicBezTo>
                  <a:moveTo>
                    <a:pt x="16" y="84"/>
                  </a:moveTo>
                  <a:cubicBezTo>
                    <a:pt x="15" y="83"/>
                    <a:pt x="14" y="82"/>
                    <a:pt x="13" y="81"/>
                  </a:cubicBezTo>
                  <a:cubicBezTo>
                    <a:pt x="19" y="79"/>
                    <a:pt x="24" y="77"/>
                    <a:pt x="30" y="74"/>
                  </a:cubicBezTo>
                  <a:cubicBezTo>
                    <a:pt x="36" y="72"/>
                    <a:pt x="42" y="69"/>
                    <a:pt x="48" y="67"/>
                  </a:cubicBezTo>
                  <a:cubicBezTo>
                    <a:pt x="42" y="70"/>
                    <a:pt x="37" y="72"/>
                    <a:pt x="31" y="75"/>
                  </a:cubicBezTo>
                  <a:cubicBezTo>
                    <a:pt x="26" y="78"/>
                    <a:pt x="20" y="80"/>
                    <a:pt x="16" y="84"/>
                  </a:cubicBezTo>
                  <a:moveTo>
                    <a:pt x="32" y="94"/>
                  </a:moveTo>
                  <a:cubicBezTo>
                    <a:pt x="32" y="94"/>
                    <a:pt x="34" y="93"/>
                    <a:pt x="34" y="93"/>
                  </a:cubicBezTo>
                  <a:cubicBezTo>
                    <a:pt x="37" y="92"/>
                    <a:pt x="39" y="91"/>
                    <a:pt x="41" y="89"/>
                  </a:cubicBezTo>
                  <a:cubicBezTo>
                    <a:pt x="43" y="88"/>
                    <a:pt x="45" y="86"/>
                    <a:pt x="48" y="85"/>
                  </a:cubicBezTo>
                  <a:cubicBezTo>
                    <a:pt x="53" y="82"/>
                    <a:pt x="58" y="80"/>
                    <a:pt x="64" y="77"/>
                  </a:cubicBezTo>
                  <a:cubicBezTo>
                    <a:pt x="64" y="77"/>
                    <a:pt x="64" y="77"/>
                    <a:pt x="65" y="77"/>
                  </a:cubicBezTo>
                  <a:cubicBezTo>
                    <a:pt x="74" y="73"/>
                    <a:pt x="82" y="70"/>
                    <a:pt x="91" y="66"/>
                  </a:cubicBezTo>
                  <a:cubicBezTo>
                    <a:pt x="91" y="67"/>
                    <a:pt x="91" y="68"/>
                    <a:pt x="90" y="69"/>
                  </a:cubicBezTo>
                  <a:cubicBezTo>
                    <a:pt x="90" y="69"/>
                    <a:pt x="90" y="69"/>
                    <a:pt x="90" y="69"/>
                  </a:cubicBezTo>
                  <a:cubicBezTo>
                    <a:pt x="90" y="69"/>
                    <a:pt x="90" y="69"/>
                    <a:pt x="90" y="69"/>
                  </a:cubicBezTo>
                  <a:cubicBezTo>
                    <a:pt x="89" y="69"/>
                    <a:pt x="89" y="69"/>
                    <a:pt x="89" y="70"/>
                  </a:cubicBezTo>
                  <a:cubicBezTo>
                    <a:pt x="88" y="70"/>
                    <a:pt x="88" y="70"/>
                    <a:pt x="88" y="70"/>
                  </a:cubicBezTo>
                  <a:cubicBezTo>
                    <a:pt x="87" y="71"/>
                    <a:pt x="86" y="71"/>
                    <a:pt x="85" y="71"/>
                  </a:cubicBezTo>
                  <a:cubicBezTo>
                    <a:pt x="84" y="72"/>
                    <a:pt x="82" y="72"/>
                    <a:pt x="81" y="73"/>
                  </a:cubicBezTo>
                  <a:cubicBezTo>
                    <a:pt x="77" y="74"/>
                    <a:pt x="74" y="76"/>
                    <a:pt x="71" y="77"/>
                  </a:cubicBezTo>
                  <a:cubicBezTo>
                    <a:pt x="70" y="78"/>
                    <a:pt x="69" y="79"/>
                    <a:pt x="68" y="79"/>
                  </a:cubicBezTo>
                  <a:cubicBezTo>
                    <a:pt x="65" y="80"/>
                    <a:pt x="63" y="81"/>
                    <a:pt x="60" y="82"/>
                  </a:cubicBezTo>
                  <a:cubicBezTo>
                    <a:pt x="55" y="84"/>
                    <a:pt x="50" y="86"/>
                    <a:pt x="45" y="89"/>
                  </a:cubicBezTo>
                  <a:cubicBezTo>
                    <a:pt x="43" y="90"/>
                    <a:pt x="41" y="91"/>
                    <a:pt x="38" y="92"/>
                  </a:cubicBezTo>
                  <a:cubicBezTo>
                    <a:pt x="37" y="93"/>
                    <a:pt x="35" y="93"/>
                    <a:pt x="33" y="94"/>
                  </a:cubicBezTo>
                  <a:cubicBezTo>
                    <a:pt x="32" y="94"/>
                    <a:pt x="32" y="94"/>
                    <a:pt x="32" y="94"/>
                  </a:cubicBezTo>
                  <a:moveTo>
                    <a:pt x="22" y="90"/>
                  </a:moveTo>
                  <a:cubicBezTo>
                    <a:pt x="21" y="89"/>
                    <a:pt x="20" y="88"/>
                    <a:pt x="19" y="88"/>
                  </a:cubicBezTo>
                  <a:cubicBezTo>
                    <a:pt x="24" y="86"/>
                    <a:pt x="29" y="83"/>
                    <a:pt x="34" y="80"/>
                  </a:cubicBezTo>
                  <a:cubicBezTo>
                    <a:pt x="41" y="77"/>
                    <a:pt x="48" y="75"/>
                    <a:pt x="55" y="72"/>
                  </a:cubicBezTo>
                  <a:cubicBezTo>
                    <a:pt x="61" y="70"/>
                    <a:pt x="68" y="67"/>
                    <a:pt x="74" y="65"/>
                  </a:cubicBezTo>
                  <a:cubicBezTo>
                    <a:pt x="72" y="66"/>
                    <a:pt x="69" y="67"/>
                    <a:pt x="66" y="68"/>
                  </a:cubicBezTo>
                  <a:cubicBezTo>
                    <a:pt x="62" y="70"/>
                    <a:pt x="58" y="72"/>
                    <a:pt x="54" y="73"/>
                  </a:cubicBezTo>
                  <a:cubicBezTo>
                    <a:pt x="47" y="76"/>
                    <a:pt x="41" y="78"/>
                    <a:pt x="35" y="82"/>
                  </a:cubicBezTo>
                  <a:cubicBezTo>
                    <a:pt x="31" y="84"/>
                    <a:pt x="25" y="86"/>
                    <a:pt x="22" y="90"/>
                  </a:cubicBezTo>
                  <a:moveTo>
                    <a:pt x="26" y="93"/>
                  </a:moveTo>
                  <a:cubicBezTo>
                    <a:pt x="26" y="92"/>
                    <a:pt x="28" y="91"/>
                    <a:pt x="28" y="90"/>
                  </a:cubicBezTo>
                  <a:cubicBezTo>
                    <a:pt x="32" y="87"/>
                    <a:pt x="38" y="85"/>
                    <a:pt x="43" y="82"/>
                  </a:cubicBezTo>
                  <a:cubicBezTo>
                    <a:pt x="44" y="81"/>
                    <a:pt x="46" y="81"/>
                    <a:pt x="48" y="80"/>
                  </a:cubicBezTo>
                  <a:cubicBezTo>
                    <a:pt x="52" y="78"/>
                    <a:pt x="56" y="77"/>
                    <a:pt x="60" y="75"/>
                  </a:cubicBezTo>
                  <a:cubicBezTo>
                    <a:pt x="61" y="75"/>
                    <a:pt x="61" y="75"/>
                    <a:pt x="61" y="75"/>
                  </a:cubicBezTo>
                  <a:cubicBezTo>
                    <a:pt x="68" y="72"/>
                    <a:pt x="75" y="69"/>
                    <a:pt x="81" y="66"/>
                  </a:cubicBezTo>
                  <a:cubicBezTo>
                    <a:pt x="83" y="66"/>
                    <a:pt x="85" y="65"/>
                    <a:pt x="87" y="64"/>
                  </a:cubicBezTo>
                  <a:cubicBezTo>
                    <a:pt x="89" y="63"/>
                    <a:pt x="90" y="63"/>
                    <a:pt x="92" y="62"/>
                  </a:cubicBezTo>
                  <a:cubicBezTo>
                    <a:pt x="91" y="63"/>
                    <a:pt x="91" y="64"/>
                    <a:pt x="91" y="66"/>
                  </a:cubicBezTo>
                  <a:cubicBezTo>
                    <a:pt x="83" y="69"/>
                    <a:pt x="75" y="72"/>
                    <a:pt x="68" y="75"/>
                  </a:cubicBezTo>
                  <a:cubicBezTo>
                    <a:pt x="62" y="77"/>
                    <a:pt x="57" y="79"/>
                    <a:pt x="51" y="81"/>
                  </a:cubicBezTo>
                  <a:cubicBezTo>
                    <a:pt x="47" y="83"/>
                    <a:pt x="42" y="85"/>
                    <a:pt x="37" y="87"/>
                  </a:cubicBezTo>
                  <a:cubicBezTo>
                    <a:pt x="35" y="88"/>
                    <a:pt x="33" y="89"/>
                    <a:pt x="30" y="90"/>
                  </a:cubicBezTo>
                  <a:cubicBezTo>
                    <a:pt x="29" y="91"/>
                    <a:pt x="27" y="92"/>
                    <a:pt x="26" y="93"/>
                  </a:cubicBezTo>
                  <a:moveTo>
                    <a:pt x="88" y="63"/>
                  </a:moveTo>
                  <a:cubicBezTo>
                    <a:pt x="88" y="63"/>
                    <a:pt x="89" y="63"/>
                    <a:pt x="89" y="62"/>
                  </a:cubicBezTo>
                  <a:cubicBezTo>
                    <a:pt x="91" y="62"/>
                    <a:pt x="91" y="61"/>
                    <a:pt x="91" y="61"/>
                  </a:cubicBezTo>
                  <a:cubicBezTo>
                    <a:pt x="91" y="61"/>
                    <a:pt x="89" y="63"/>
                    <a:pt x="88" y="63"/>
                  </a:cubicBezTo>
                  <a:cubicBezTo>
                    <a:pt x="88" y="63"/>
                    <a:pt x="88" y="63"/>
                    <a:pt x="88" y="63"/>
                  </a:cubicBezTo>
                  <a:moveTo>
                    <a:pt x="10" y="76"/>
                  </a:moveTo>
                  <a:cubicBezTo>
                    <a:pt x="9" y="75"/>
                    <a:pt x="9" y="75"/>
                    <a:pt x="9" y="74"/>
                  </a:cubicBezTo>
                  <a:cubicBezTo>
                    <a:pt x="11" y="73"/>
                    <a:pt x="13" y="73"/>
                    <a:pt x="15" y="72"/>
                  </a:cubicBezTo>
                  <a:cubicBezTo>
                    <a:pt x="18" y="70"/>
                    <a:pt x="21" y="69"/>
                    <a:pt x="25" y="68"/>
                  </a:cubicBezTo>
                  <a:cubicBezTo>
                    <a:pt x="33" y="65"/>
                    <a:pt x="40" y="62"/>
                    <a:pt x="49" y="59"/>
                  </a:cubicBezTo>
                  <a:cubicBezTo>
                    <a:pt x="50" y="58"/>
                    <a:pt x="51" y="58"/>
                    <a:pt x="52" y="58"/>
                  </a:cubicBezTo>
                  <a:cubicBezTo>
                    <a:pt x="51" y="58"/>
                    <a:pt x="51" y="58"/>
                    <a:pt x="50" y="58"/>
                  </a:cubicBezTo>
                  <a:cubicBezTo>
                    <a:pt x="43" y="61"/>
                    <a:pt x="36" y="64"/>
                    <a:pt x="29" y="67"/>
                  </a:cubicBezTo>
                  <a:cubicBezTo>
                    <a:pt x="23" y="70"/>
                    <a:pt x="16" y="72"/>
                    <a:pt x="10" y="76"/>
                  </a:cubicBezTo>
                  <a:moveTo>
                    <a:pt x="23" y="90"/>
                  </a:moveTo>
                  <a:cubicBezTo>
                    <a:pt x="23" y="90"/>
                    <a:pt x="24" y="89"/>
                    <a:pt x="25" y="88"/>
                  </a:cubicBezTo>
                  <a:cubicBezTo>
                    <a:pt x="26" y="87"/>
                    <a:pt x="28" y="86"/>
                    <a:pt x="30" y="85"/>
                  </a:cubicBezTo>
                  <a:cubicBezTo>
                    <a:pt x="35" y="83"/>
                    <a:pt x="39" y="80"/>
                    <a:pt x="45" y="78"/>
                  </a:cubicBezTo>
                  <a:cubicBezTo>
                    <a:pt x="50" y="75"/>
                    <a:pt x="56" y="73"/>
                    <a:pt x="62" y="71"/>
                  </a:cubicBezTo>
                  <a:cubicBezTo>
                    <a:pt x="67" y="69"/>
                    <a:pt x="71" y="67"/>
                    <a:pt x="76" y="65"/>
                  </a:cubicBezTo>
                  <a:cubicBezTo>
                    <a:pt x="78" y="64"/>
                    <a:pt x="80" y="63"/>
                    <a:pt x="82" y="62"/>
                  </a:cubicBezTo>
                  <a:cubicBezTo>
                    <a:pt x="85" y="61"/>
                    <a:pt x="89" y="59"/>
                    <a:pt x="92" y="57"/>
                  </a:cubicBezTo>
                  <a:cubicBezTo>
                    <a:pt x="92" y="57"/>
                    <a:pt x="92" y="57"/>
                    <a:pt x="92" y="57"/>
                  </a:cubicBezTo>
                  <a:cubicBezTo>
                    <a:pt x="92" y="58"/>
                    <a:pt x="92" y="60"/>
                    <a:pt x="92" y="61"/>
                  </a:cubicBezTo>
                  <a:cubicBezTo>
                    <a:pt x="90" y="61"/>
                    <a:pt x="88" y="63"/>
                    <a:pt x="86" y="64"/>
                  </a:cubicBezTo>
                  <a:cubicBezTo>
                    <a:pt x="84" y="64"/>
                    <a:pt x="83" y="65"/>
                    <a:pt x="82" y="66"/>
                  </a:cubicBezTo>
                  <a:cubicBezTo>
                    <a:pt x="81" y="66"/>
                    <a:pt x="79" y="67"/>
                    <a:pt x="78" y="67"/>
                  </a:cubicBezTo>
                  <a:cubicBezTo>
                    <a:pt x="72" y="69"/>
                    <a:pt x="66" y="72"/>
                    <a:pt x="60" y="74"/>
                  </a:cubicBezTo>
                  <a:cubicBezTo>
                    <a:pt x="59" y="75"/>
                    <a:pt x="58" y="75"/>
                    <a:pt x="57" y="75"/>
                  </a:cubicBezTo>
                  <a:cubicBezTo>
                    <a:pt x="54" y="76"/>
                    <a:pt x="51" y="78"/>
                    <a:pt x="49" y="79"/>
                  </a:cubicBezTo>
                  <a:cubicBezTo>
                    <a:pt x="48" y="79"/>
                    <a:pt x="48" y="79"/>
                    <a:pt x="47" y="79"/>
                  </a:cubicBezTo>
                  <a:cubicBezTo>
                    <a:pt x="41" y="82"/>
                    <a:pt x="34" y="85"/>
                    <a:pt x="28" y="87"/>
                  </a:cubicBezTo>
                  <a:cubicBezTo>
                    <a:pt x="27" y="88"/>
                    <a:pt x="25" y="89"/>
                    <a:pt x="24" y="89"/>
                  </a:cubicBezTo>
                  <a:cubicBezTo>
                    <a:pt x="23" y="90"/>
                    <a:pt x="23" y="90"/>
                    <a:pt x="23" y="90"/>
                  </a:cubicBezTo>
                  <a:moveTo>
                    <a:pt x="72" y="61"/>
                  </a:moveTo>
                  <a:cubicBezTo>
                    <a:pt x="76" y="59"/>
                    <a:pt x="80" y="58"/>
                    <a:pt x="83" y="56"/>
                  </a:cubicBezTo>
                  <a:cubicBezTo>
                    <a:pt x="83" y="56"/>
                    <a:pt x="83" y="56"/>
                    <a:pt x="83" y="56"/>
                  </a:cubicBezTo>
                  <a:cubicBezTo>
                    <a:pt x="79" y="58"/>
                    <a:pt x="76" y="59"/>
                    <a:pt x="72" y="61"/>
                  </a:cubicBezTo>
                  <a:moveTo>
                    <a:pt x="7" y="71"/>
                  </a:moveTo>
                  <a:cubicBezTo>
                    <a:pt x="10" y="70"/>
                    <a:pt x="13" y="68"/>
                    <a:pt x="16" y="67"/>
                  </a:cubicBezTo>
                  <a:cubicBezTo>
                    <a:pt x="20" y="66"/>
                    <a:pt x="23" y="64"/>
                    <a:pt x="27" y="62"/>
                  </a:cubicBezTo>
                  <a:cubicBezTo>
                    <a:pt x="35" y="60"/>
                    <a:pt x="42" y="56"/>
                    <a:pt x="49" y="54"/>
                  </a:cubicBezTo>
                  <a:cubicBezTo>
                    <a:pt x="50" y="53"/>
                    <a:pt x="51" y="53"/>
                    <a:pt x="52" y="52"/>
                  </a:cubicBezTo>
                  <a:cubicBezTo>
                    <a:pt x="50" y="53"/>
                    <a:pt x="48" y="54"/>
                    <a:pt x="46" y="55"/>
                  </a:cubicBezTo>
                  <a:cubicBezTo>
                    <a:pt x="39" y="58"/>
                    <a:pt x="32" y="61"/>
                    <a:pt x="25" y="64"/>
                  </a:cubicBezTo>
                  <a:cubicBezTo>
                    <a:pt x="22" y="65"/>
                    <a:pt x="19" y="67"/>
                    <a:pt x="16" y="69"/>
                  </a:cubicBezTo>
                  <a:cubicBezTo>
                    <a:pt x="14" y="70"/>
                    <a:pt x="11" y="71"/>
                    <a:pt x="8" y="73"/>
                  </a:cubicBezTo>
                  <a:cubicBezTo>
                    <a:pt x="8" y="72"/>
                    <a:pt x="7" y="71"/>
                    <a:pt x="7" y="70"/>
                  </a:cubicBezTo>
                  <a:cubicBezTo>
                    <a:pt x="7" y="71"/>
                    <a:pt x="7" y="71"/>
                    <a:pt x="7" y="71"/>
                  </a:cubicBezTo>
                  <a:moveTo>
                    <a:pt x="19" y="87"/>
                  </a:moveTo>
                  <a:cubicBezTo>
                    <a:pt x="19" y="87"/>
                    <a:pt x="19" y="87"/>
                    <a:pt x="20" y="86"/>
                  </a:cubicBezTo>
                  <a:cubicBezTo>
                    <a:pt x="21" y="85"/>
                    <a:pt x="23" y="85"/>
                    <a:pt x="24" y="84"/>
                  </a:cubicBezTo>
                  <a:cubicBezTo>
                    <a:pt x="34" y="79"/>
                    <a:pt x="44" y="73"/>
                    <a:pt x="55" y="69"/>
                  </a:cubicBezTo>
                  <a:cubicBezTo>
                    <a:pt x="57" y="68"/>
                    <a:pt x="59" y="67"/>
                    <a:pt x="61" y="66"/>
                  </a:cubicBezTo>
                  <a:cubicBezTo>
                    <a:pt x="65" y="64"/>
                    <a:pt x="69" y="62"/>
                    <a:pt x="74" y="61"/>
                  </a:cubicBezTo>
                  <a:cubicBezTo>
                    <a:pt x="80" y="58"/>
                    <a:pt x="86" y="56"/>
                    <a:pt x="92" y="52"/>
                  </a:cubicBezTo>
                  <a:cubicBezTo>
                    <a:pt x="92" y="54"/>
                    <a:pt x="92" y="55"/>
                    <a:pt x="92" y="57"/>
                  </a:cubicBezTo>
                  <a:cubicBezTo>
                    <a:pt x="92" y="57"/>
                    <a:pt x="92" y="57"/>
                    <a:pt x="92" y="57"/>
                  </a:cubicBezTo>
                  <a:cubicBezTo>
                    <a:pt x="89" y="57"/>
                    <a:pt x="87" y="59"/>
                    <a:pt x="85" y="60"/>
                  </a:cubicBezTo>
                  <a:cubicBezTo>
                    <a:pt x="84" y="60"/>
                    <a:pt x="83" y="61"/>
                    <a:pt x="83" y="61"/>
                  </a:cubicBezTo>
                  <a:cubicBezTo>
                    <a:pt x="80" y="62"/>
                    <a:pt x="78" y="63"/>
                    <a:pt x="76" y="64"/>
                  </a:cubicBezTo>
                  <a:cubicBezTo>
                    <a:pt x="65" y="68"/>
                    <a:pt x="54" y="72"/>
                    <a:pt x="43" y="76"/>
                  </a:cubicBezTo>
                  <a:cubicBezTo>
                    <a:pt x="38" y="78"/>
                    <a:pt x="34" y="80"/>
                    <a:pt x="29" y="82"/>
                  </a:cubicBezTo>
                  <a:cubicBezTo>
                    <a:pt x="27" y="83"/>
                    <a:pt x="25" y="84"/>
                    <a:pt x="22" y="86"/>
                  </a:cubicBezTo>
                  <a:cubicBezTo>
                    <a:pt x="22" y="86"/>
                    <a:pt x="20" y="87"/>
                    <a:pt x="19" y="87"/>
                  </a:cubicBezTo>
                  <a:moveTo>
                    <a:pt x="66" y="59"/>
                  </a:moveTo>
                  <a:cubicBezTo>
                    <a:pt x="69" y="58"/>
                    <a:pt x="71" y="57"/>
                    <a:pt x="73" y="56"/>
                  </a:cubicBezTo>
                  <a:cubicBezTo>
                    <a:pt x="76" y="55"/>
                    <a:pt x="80" y="54"/>
                    <a:pt x="83" y="52"/>
                  </a:cubicBezTo>
                  <a:cubicBezTo>
                    <a:pt x="84" y="52"/>
                    <a:pt x="85" y="51"/>
                    <a:pt x="87" y="51"/>
                  </a:cubicBezTo>
                  <a:cubicBezTo>
                    <a:pt x="87" y="51"/>
                    <a:pt x="87" y="51"/>
                    <a:pt x="87" y="51"/>
                  </a:cubicBezTo>
                  <a:cubicBezTo>
                    <a:pt x="80" y="54"/>
                    <a:pt x="73" y="56"/>
                    <a:pt x="66" y="59"/>
                  </a:cubicBezTo>
                  <a:moveTo>
                    <a:pt x="16" y="84"/>
                  </a:moveTo>
                  <a:cubicBezTo>
                    <a:pt x="17" y="83"/>
                    <a:pt x="19" y="82"/>
                    <a:pt x="20" y="81"/>
                  </a:cubicBezTo>
                  <a:cubicBezTo>
                    <a:pt x="22" y="80"/>
                    <a:pt x="25" y="79"/>
                    <a:pt x="27" y="78"/>
                  </a:cubicBezTo>
                  <a:cubicBezTo>
                    <a:pt x="37" y="73"/>
                    <a:pt x="47" y="68"/>
                    <a:pt x="57" y="64"/>
                  </a:cubicBezTo>
                  <a:cubicBezTo>
                    <a:pt x="68" y="59"/>
                    <a:pt x="79" y="55"/>
                    <a:pt x="90" y="50"/>
                  </a:cubicBezTo>
                  <a:cubicBezTo>
                    <a:pt x="91" y="50"/>
                    <a:pt x="91" y="50"/>
                    <a:pt x="91" y="50"/>
                  </a:cubicBezTo>
                  <a:cubicBezTo>
                    <a:pt x="91" y="49"/>
                    <a:pt x="91" y="49"/>
                    <a:pt x="92" y="49"/>
                  </a:cubicBezTo>
                  <a:cubicBezTo>
                    <a:pt x="92" y="50"/>
                    <a:pt x="92" y="51"/>
                    <a:pt x="92" y="52"/>
                  </a:cubicBezTo>
                  <a:cubicBezTo>
                    <a:pt x="92" y="52"/>
                    <a:pt x="92" y="52"/>
                    <a:pt x="92" y="52"/>
                  </a:cubicBezTo>
                  <a:cubicBezTo>
                    <a:pt x="86" y="55"/>
                    <a:pt x="80" y="57"/>
                    <a:pt x="74" y="59"/>
                  </a:cubicBezTo>
                  <a:cubicBezTo>
                    <a:pt x="69" y="62"/>
                    <a:pt x="63" y="64"/>
                    <a:pt x="58" y="67"/>
                  </a:cubicBezTo>
                  <a:cubicBezTo>
                    <a:pt x="50" y="70"/>
                    <a:pt x="42" y="73"/>
                    <a:pt x="34" y="76"/>
                  </a:cubicBezTo>
                  <a:cubicBezTo>
                    <a:pt x="29" y="78"/>
                    <a:pt x="24" y="80"/>
                    <a:pt x="19" y="83"/>
                  </a:cubicBezTo>
                  <a:cubicBezTo>
                    <a:pt x="18" y="83"/>
                    <a:pt x="17" y="83"/>
                    <a:pt x="16" y="84"/>
                  </a:cubicBezTo>
                  <a:moveTo>
                    <a:pt x="6" y="68"/>
                  </a:moveTo>
                  <a:cubicBezTo>
                    <a:pt x="6" y="67"/>
                    <a:pt x="5" y="66"/>
                    <a:pt x="5" y="65"/>
                  </a:cubicBezTo>
                  <a:cubicBezTo>
                    <a:pt x="14" y="60"/>
                    <a:pt x="24" y="58"/>
                    <a:pt x="33" y="54"/>
                  </a:cubicBezTo>
                  <a:cubicBezTo>
                    <a:pt x="37" y="52"/>
                    <a:pt x="41" y="50"/>
                    <a:pt x="46" y="48"/>
                  </a:cubicBezTo>
                  <a:cubicBezTo>
                    <a:pt x="35" y="53"/>
                    <a:pt x="25" y="59"/>
                    <a:pt x="15" y="63"/>
                  </a:cubicBezTo>
                  <a:cubicBezTo>
                    <a:pt x="14" y="64"/>
                    <a:pt x="14" y="64"/>
                    <a:pt x="13" y="64"/>
                  </a:cubicBezTo>
                  <a:cubicBezTo>
                    <a:pt x="10" y="65"/>
                    <a:pt x="8" y="66"/>
                    <a:pt x="6" y="68"/>
                  </a:cubicBezTo>
                  <a:moveTo>
                    <a:pt x="13" y="80"/>
                  </a:moveTo>
                  <a:cubicBezTo>
                    <a:pt x="12" y="79"/>
                    <a:pt x="11" y="78"/>
                    <a:pt x="10" y="77"/>
                  </a:cubicBezTo>
                  <a:cubicBezTo>
                    <a:pt x="17" y="77"/>
                    <a:pt x="23" y="72"/>
                    <a:pt x="28" y="70"/>
                  </a:cubicBezTo>
                  <a:cubicBezTo>
                    <a:pt x="35" y="67"/>
                    <a:pt x="42" y="65"/>
                    <a:pt x="49" y="62"/>
                  </a:cubicBezTo>
                  <a:cubicBezTo>
                    <a:pt x="56" y="58"/>
                    <a:pt x="64" y="55"/>
                    <a:pt x="72" y="52"/>
                  </a:cubicBezTo>
                  <a:cubicBezTo>
                    <a:pt x="76" y="51"/>
                    <a:pt x="80" y="50"/>
                    <a:pt x="84" y="48"/>
                  </a:cubicBezTo>
                  <a:cubicBezTo>
                    <a:pt x="83" y="48"/>
                    <a:pt x="83" y="48"/>
                    <a:pt x="83" y="48"/>
                  </a:cubicBezTo>
                  <a:cubicBezTo>
                    <a:pt x="80" y="50"/>
                    <a:pt x="76" y="51"/>
                    <a:pt x="72" y="53"/>
                  </a:cubicBezTo>
                  <a:cubicBezTo>
                    <a:pt x="65" y="56"/>
                    <a:pt x="58" y="58"/>
                    <a:pt x="52" y="61"/>
                  </a:cubicBezTo>
                  <a:cubicBezTo>
                    <a:pt x="45" y="64"/>
                    <a:pt x="38" y="67"/>
                    <a:pt x="32" y="70"/>
                  </a:cubicBezTo>
                  <a:cubicBezTo>
                    <a:pt x="28" y="72"/>
                    <a:pt x="25" y="74"/>
                    <a:pt x="22" y="76"/>
                  </a:cubicBezTo>
                  <a:cubicBezTo>
                    <a:pt x="19" y="77"/>
                    <a:pt x="16" y="79"/>
                    <a:pt x="13" y="80"/>
                  </a:cubicBezTo>
                  <a:moveTo>
                    <a:pt x="13" y="81"/>
                  </a:moveTo>
                  <a:cubicBezTo>
                    <a:pt x="14" y="80"/>
                    <a:pt x="16" y="79"/>
                    <a:pt x="17" y="79"/>
                  </a:cubicBezTo>
                  <a:cubicBezTo>
                    <a:pt x="22" y="76"/>
                    <a:pt x="27" y="73"/>
                    <a:pt x="32" y="71"/>
                  </a:cubicBezTo>
                  <a:cubicBezTo>
                    <a:pt x="43" y="65"/>
                    <a:pt x="54" y="61"/>
                    <a:pt x="65" y="56"/>
                  </a:cubicBezTo>
                  <a:cubicBezTo>
                    <a:pt x="70" y="54"/>
                    <a:pt x="75" y="52"/>
                    <a:pt x="80" y="50"/>
                  </a:cubicBezTo>
                  <a:cubicBezTo>
                    <a:pt x="82" y="49"/>
                    <a:pt x="85" y="48"/>
                    <a:pt x="87" y="47"/>
                  </a:cubicBezTo>
                  <a:cubicBezTo>
                    <a:pt x="88" y="47"/>
                    <a:pt x="88" y="47"/>
                    <a:pt x="88" y="47"/>
                  </a:cubicBezTo>
                  <a:cubicBezTo>
                    <a:pt x="89" y="46"/>
                    <a:pt x="90" y="46"/>
                    <a:pt x="91" y="45"/>
                  </a:cubicBezTo>
                  <a:cubicBezTo>
                    <a:pt x="91" y="45"/>
                    <a:pt x="91" y="45"/>
                    <a:pt x="91" y="45"/>
                  </a:cubicBezTo>
                  <a:cubicBezTo>
                    <a:pt x="91" y="46"/>
                    <a:pt x="92" y="47"/>
                    <a:pt x="92" y="49"/>
                  </a:cubicBezTo>
                  <a:cubicBezTo>
                    <a:pt x="80" y="53"/>
                    <a:pt x="68" y="58"/>
                    <a:pt x="56" y="63"/>
                  </a:cubicBezTo>
                  <a:cubicBezTo>
                    <a:pt x="56" y="63"/>
                    <a:pt x="56" y="63"/>
                    <a:pt x="56" y="63"/>
                  </a:cubicBezTo>
                  <a:cubicBezTo>
                    <a:pt x="45" y="67"/>
                    <a:pt x="35" y="71"/>
                    <a:pt x="25" y="76"/>
                  </a:cubicBezTo>
                  <a:cubicBezTo>
                    <a:pt x="22" y="77"/>
                    <a:pt x="19" y="79"/>
                    <a:pt x="16" y="80"/>
                  </a:cubicBezTo>
                  <a:cubicBezTo>
                    <a:pt x="15" y="80"/>
                    <a:pt x="14" y="80"/>
                    <a:pt x="13" y="81"/>
                  </a:cubicBezTo>
                  <a:moveTo>
                    <a:pt x="10" y="76"/>
                  </a:moveTo>
                  <a:cubicBezTo>
                    <a:pt x="11" y="76"/>
                    <a:pt x="13" y="75"/>
                    <a:pt x="14" y="75"/>
                  </a:cubicBezTo>
                  <a:cubicBezTo>
                    <a:pt x="19" y="72"/>
                    <a:pt x="24" y="70"/>
                    <a:pt x="30" y="67"/>
                  </a:cubicBezTo>
                  <a:cubicBezTo>
                    <a:pt x="41" y="62"/>
                    <a:pt x="53" y="58"/>
                    <a:pt x="65" y="53"/>
                  </a:cubicBezTo>
                  <a:cubicBezTo>
                    <a:pt x="70" y="51"/>
                    <a:pt x="75" y="49"/>
                    <a:pt x="81" y="48"/>
                  </a:cubicBezTo>
                  <a:cubicBezTo>
                    <a:pt x="83" y="47"/>
                    <a:pt x="85" y="46"/>
                    <a:pt x="86" y="45"/>
                  </a:cubicBezTo>
                  <a:cubicBezTo>
                    <a:pt x="87" y="45"/>
                    <a:pt x="88" y="45"/>
                    <a:pt x="89" y="44"/>
                  </a:cubicBezTo>
                  <a:cubicBezTo>
                    <a:pt x="90" y="44"/>
                    <a:pt x="90" y="44"/>
                    <a:pt x="91" y="43"/>
                  </a:cubicBezTo>
                  <a:cubicBezTo>
                    <a:pt x="91" y="44"/>
                    <a:pt x="91" y="44"/>
                    <a:pt x="91" y="44"/>
                  </a:cubicBezTo>
                  <a:cubicBezTo>
                    <a:pt x="91" y="44"/>
                    <a:pt x="91" y="44"/>
                    <a:pt x="91" y="44"/>
                  </a:cubicBezTo>
                  <a:cubicBezTo>
                    <a:pt x="90" y="45"/>
                    <a:pt x="89" y="45"/>
                    <a:pt x="88" y="46"/>
                  </a:cubicBezTo>
                  <a:cubicBezTo>
                    <a:pt x="86" y="46"/>
                    <a:pt x="85" y="47"/>
                    <a:pt x="84" y="47"/>
                  </a:cubicBezTo>
                  <a:cubicBezTo>
                    <a:pt x="74" y="50"/>
                    <a:pt x="63" y="54"/>
                    <a:pt x="54" y="59"/>
                  </a:cubicBezTo>
                  <a:cubicBezTo>
                    <a:pt x="43" y="64"/>
                    <a:pt x="32" y="68"/>
                    <a:pt x="22" y="72"/>
                  </a:cubicBezTo>
                  <a:cubicBezTo>
                    <a:pt x="19" y="74"/>
                    <a:pt x="16" y="75"/>
                    <a:pt x="14" y="76"/>
                  </a:cubicBezTo>
                  <a:cubicBezTo>
                    <a:pt x="13" y="76"/>
                    <a:pt x="11" y="76"/>
                    <a:pt x="10" y="76"/>
                  </a:cubicBezTo>
                  <a:moveTo>
                    <a:pt x="4" y="62"/>
                  </a:moveTo>
                  <a:cubicBezTo>
                    <a:pt x="4" y="61"/>
                    <a:pt x="4" y="60"/>
                    <a:pt x="4" y="59"/>
                  </a:cubicBezTo>
                  <a:cubicBezTo>
                    <a:pt x="6" y="58"/>
                    <a:pt x="8" y="57"/>
                    <a:pt x="10" y="56"/>
                  </a:cubicBezTo>
                  <a:cubicBezTo>
                    <a:pt x="13" y="54"/>
                    <a:pt x="16" y="53"/>
                    <a:pt x="19" y="52"/>
                  </a:cubicBezTo>
                  <a:cubicBezTo>
                    <a:pt x="27" y="48"/>
                    <a:pt x="34" y="46"/>
                    <a:pt x="42" y="43"/>
                  </a:cubicBezTo>
                  <a:cubicBezTo>
                    <a:pt x="43" y="43"/>
                    <a:pt x="44" y="42"/>
                    <a:pt x="45" y="42"/>
                  </a:cubicBezTo>
                  <a:cubicBezTo>
                    <a:pt x="44" y="42"/>
                    <a:pt x="43" y="43"/>
                    <a:pt x="42" y="43"/>
                  </a:cubicBezTo>
                  <a:cubicBezTo>
                    <a:pt x="35" y="47"/>
                    <a:pt x="28" y="50"/>
                    <a:pt x="21" y="53"/>
                  </a:cubicBezTo>
                  <a:cubicBezTo>
                    <a:pt x="15" y="56"/>
                    <a:pt x="9" y="58"/>
                    <a:pt x="4" y="62"/>
                  </a:cubicBezTo>
                  <a:moveTo>
                    <a:pt x="7" y="70"/>
                  </a:moveTo>
                  <a:cubicBezTo>
                    <a:pt x="7" y="70"/>
                    <a:pt x="7" y="69"/>
                    <a:pt x="6" y="68"/>
                  </a:cubicBezTo>
                  <a:cubicBezTo>
                    <a:pt x="9" y="67"/>
                    <a:pt x="11" y="66"/>
                    <a:pt x="13" y="65"/>
                  </a:cubicBezTo>
                  <a:cubicBezTo>
                    <a:pt x="18" y="63"/>
                    <a:pt x="22" y="61"/>
                    <a:pt x="27" y="60"/>
                  </a:cubicBezTo>
                  <a:cubicBezTo>
                    <a:pt x="38" y="55"/>
                    <a:pt x="49" y="50"/>
                    <a:pt x="60" y="46"/>
                  </a:cubicBezTo>
                  <a:cubicBezTo>
                    <a:pt x="65" y="44"/>
                    <a:pt x="69" y="43"/>
                    <a:pt x="74" y="41"/>
                  </a:cubicBezTo>
                  <a:cubicBezTo>
                    <a:pt x="72" y="42"/>
                    <a:pt x="71" y="42"/>
                    <a:pt x="70" y="43"/>
                  </a:cubicBezTo>
                  <a:cubicBezTo>
                    <a:pt x="62" y="46"/>
                    <a:pt x="54" y="49"/>
                    <a:pt x="47" y="52"/>
                  </a:cubicBezTo>
                  <a:cubicBezTo>
                    <a:pt x="40" y="55"/>
                    <a:pt x="34" y="58"/>
                    <a:pt x="27" y="61"/>
                  </a:cubicBezTo>
                  <a:cubicBezTo>
                    <a:pt x="24" y="62"/>
                    <a:pt x="21" y="63"/>
                    <a:pt x="18" y="64"/>
                  </a:cubicBezTo>
                  <a:cubicBezTo>
                    <a:pt x="14" y="66"/>
                    <a:pt x="11" y="68"/>
                    <a:pt x="7" y="70"/>
                  </a:cubicBezTo>
                  <a:cubicBezTo>
                    <a:pt x="7" y="70"/>
                    <a:pt x="7" y="70"/>
                    <a:pt x="7" y="70"/>
                  </a:cubicBezTo>
                  <a:moveTo>
                    <a:pt x="4" y="58"/>
                  </a:moveTo>
                  <a:cubicBezTo>
                    <a:pt x="4" y="58"/>
                    <a:pt x="4" y="57"/>
                    <a:pt x="4" y="56"/>
                  </a:cubicBezTo>
                  <a:cubicBezTo>
                    <a:pt x="9" y="55"/>
                    <a:pt x="14" y="52"/>
                    <a:pt x="18" y="49"/>
                  </a:cubicBezTo>
                  <a:cubicBezTo>
                    <a:pt x="25" y="45"/>
                    <a:pt x="33" y="43"/>
                    <a:pt x="41" y="40"/>
                  </a:cubicBezTo>
                  <a:cubicBezTo>
                    <a:pt x="41" y="40"/>
                    <a:pt x="41" y="40"/>
                    <a:pt x="41" y="40"/>
                  </a:cubicBezTo>
                  <a:cubicBezTo>
                    <a:pt x="34" y="43"/>
                    <a:pt x="28" y="46"/>
                    <a:pt x="22" y="49"/>
                  </a:cubicBezTo>
                  <a:cubicBezTo>
                    <a:pt x="16" y="52"/>
                    <a:pt x="10" y="55"/>
                    <a:pt x="4" y="58"/>
                  </a:cubicBezTo>
                  <a:moveTo>
                    <a:pt x="10" y="73"/>
                  </a:moveTo>
                  <a:cubicBezTo>
                    <a:pt x="10" y="73"/>
                    <a:pt x="10" y="72"/>
                    <a:pt x="11" y="72"/>
                  </a:cubicBezTo>
                  <a:cubicBezTo>
                    <a:pt x="12" y="71"/>
                    <a:pt x="13" y="71"/>
                    <a:pt x="14" y="70"/>
                  </a:cubicBezTo>
                  <a:cubicBezTo>
                    <a:pt x="20" y="68"/>
                    <a:pt x="24" y="65"/>
                    <a:pt x="30" y="62"/>
                  </a:cubicBezTo>
                  <a:cubicBezTo>
                    <a:pt x="40" y="59"/>
                    <a:pt x="50" y="54"/>
                    <a:pt x="61" y="50"/>
                  </a:cubicBezTo>
                  <a:cubicBezTo>
                    <a:pt x="70" y="47"/>
                    <a:pt x="79" y="44"/>
                    <a:pt x="88" y="40"/>
                  </a:cubicBezTo>
                  <a:cubicBezTo>
                    <a:pt x="88" y="40"/>
                    <a:pt x="88" y="39"/>
                    <a:pt x="89" y="39"/>
                  </a:cubicBezTo>
                  <a:cubicBezTo>
                    <a:pt x="89" y="39"/>
                    <a:pt x="89" y="39"/>
                    <a:pt x="89" y="39"/>
                  </a:cubicBezTo>
                  <a:cubicBezTo>
                    <a:pt x="90" y="40"/>
                    <a:pt x="90" y="41"/>
                    <a:pt x="91" y="43"/>
                  </a:cubicBezTo>
                  <a:cubicBezTo>
                    <a:pt x="90" y="43"/>
                    <a:pt x="90" y="43"/>
                    <a:pt x="90" y="43"/>
                  </a:cubicBezTo>
                  <a:cubicBezTo>
                    <a:pt x="90" y="43"/>
                    <a:pt x="90" y="43"/>
                    <a:pt x="90" y="43"/>
                  </a:cubicBezTo>
                  <a:cubicBezTo>
                    <a:pt x="90" y="43"/>
                    <a:pt x="89" y="43"/>
                    <a:pt x="89" y="44"/>
                  </a:cubicBezTo>
                  <a:cubicBezTo>
                    <a:pt x="88" y="44"/>
                    <a:pt x="88" y="44"/>
                    <a:pt x="88" y="44"/>
                  </a:cubicBezTo>
                  <a:cubicBezTo>
                    <a:pt x="87" y="44"/>
                    <a:pt x="86" y="45"/>
                    <a:pt x="85" y="45"/>
                  </a:cubicBezTo>
                  <a:cubicBezTo>
                    <a:pt x="82" y="46"/>
                    <a:pt x="79" y="48"/>
                    <a:pt x="76" y="49"/>
                  </a:cubicBezTo>
                  <a:cubicBezTo>
                    <a:pt x="75" y="49"/>
                    <a:pt x="74" y="49"/>
                    <a:pt x="73" y="50"/>
                  </a:cubicBezTo>
                  <a:cubicBezTo>
                    <a:pt x="73" y="50"/>
                    <a:pt x="72" y="50"/>
                    <a:pt x="72" y="50"/>
                  </a:cubicBezTo>
                  <a:cubicBezTo>
                    <a:pt x="65" y="53"/>
                    <a:pt x="58" y="55"/>
                    <a:pt x="51" y="57"/>
                  </a:cubicBezTo>
                  <a:cubicBezTo>
                    <a:pt x="40" y="61"/>
                    <a:pt x="29" y="66"/>
                    <a:pt x="18" y="70"/>
                  </a:cubicBezTo>
                  <a:cubicBezTo>
                    <a:pt x="16" y="71"/>
                    <a:pt x="14" y="71"/>
                    <a:pt x="12" y="72"/>
                  </a:cubicBezTo>
                  <a:cubicBezTo>
                    <a:pt x="11" y="73"/>
                    <a:pt x="11" y="73"/>
                    <a:pt x="10" y="73"/>
                  </a:cubicBezTo>
                  <a:moveTo>
                    <a:pt x="84" y="37"/>
                  </a:moveTo>
                  <a:cubicBezTo>
                    <a:pt x="84" y="36"/>
                    <a:pt x="85" y="36"/>
                    <a:pt x="85" y="36"/>
                  </a:cubicBezTo>
                  <a:cubicBezTo>
                    <a:pt x="86" y="35"/>
                    <a:pt x="86" y="35"/>
                    <a:pt x="86" y="35"/>
                  </a:cubicBezTo>
                  <a:cubicBezTo>
                    <a:pt x="86" y="35"/>
                    <a:pt x="84" y="36"/>
                    <a:pt x="84" y="36"/>
                  </a:cubicBezTo>
                  <a:cubicBezTo>
                    <a:pt x="84" y="37"/>
                    <a:pt x="84" y="37"/>
                    <a:pt x="84" y="37"/>
                  </a:cubicBezTo>
                  <a:moveTo>
                    <a:pt x="9" y="70"/>
                  </a:moveTo>
                  <a:cubicBezTo>
                    <a:pt x="14" y="67"/>
                    <a:pt x="19" y="65"/>
                    <a:pt x="25" y="62"/>
                  </a:cubicBezTo>
                  <a:cubicBezTo>
                    <a:pt x="31" y="60"/>
                    <a:pt x="36" y="57"/>
                    <a:pt x="42" y="55"/>
                  </a:cubicBezTo>
                  <a:cubicBezTo>
                    <a:pt x="48" y="53"/>
                    <a:pt x="54" y="50"/>
                    <a:pt x="60" y="48"/>
                  </a:cubicBezTo>
                  <a:cubicBezTo>
                    <a:pt x="66" y="45"/>
                    <a:pt x="72" y="43"/>
                    <a:pt x="78" y="40"/>
                  </a:cubicBezTo>
                  <a:cubicBezTo>
                    <a:pt x="78" y="40"/>
                    <a:pt x="79" y="39"/>
                    <a:pt x="80" y="39"/>
                  </a:cubicBezTo>
                  <a:cubicBezTo>
                    <a:pt x="83" y="38"/>
                    <a:pt x="85" y="37"/>
                    <a:pt x="88" y="35"/>
                  </a:cubicBezTo>
                  <a:cubicBezTo>
                    <a:pt x="88" y="36"/>
                    <a:pt x="89" y="37"/>
                    <a:pt x="89" y="38"/>
                  </a:cubicBezTo>
                  <a:cubicBezTo>
                    <a:pt x="82" y="42"/>
                    <a:pt x="75" y="44"/>
                    <a:pt x="67" y="47"/>
                  </a:cubicBezTo>
                  <a:cubicBezTo>
                    <a:pt x="65" y="47"/>
                    <a:pt x="63" y="48"/>
                    <a:pt x="61" y="49"/>
                  </a:cubicBezTo>
                  <a:cubicBezTo>
                    <a:pt x="59" y="50"/>
                    <a:pt x="57" y="50"/>
                    <a:pt x="54" y="51"/>
                  </a:cubicBezTo>
                  <a:cubicBezTo>
                    <a:pt x="44" y="55"/>
                    <a:pt x="33" y="59"/>
                    <a:pt x="23" y="63"/>
                  </a:cubicBezTo>
                  <a:cubicBezTo>
                    <a:pt x="18" y="65"/>
                    <a:pt x="13" y="68"/>
                    <a:pt x="9" y="70"/>
                  </a:cubicBezTo>
                  <a:moveTo>
                    <a:pt x="67" y="39"/>
                  </a:moveTo>
                  <a:cubicBezTo>
                    <a:pt x="71" y="38"/>
                    <a:pt x="75" y="36"/>
                    <a:pt x="78" y="35"/>
                  </a:cubicBezTo>
                  <a:cubicBezTo>
                    <a:pt x="79" y="34"/>
                    <a:pt x="79" y="34"/>
                    <a:pt x="80" y="34"/>
                  </a:cubicBezTo>
                  <a:cubicBezTo>
                    <a:pt x="79" y="34"/>
                    <a:pt x="78" y="35"/>
                    <a:pt x="77" y="35"/>
                  </a:cubicBezTo>
                  <a:cubicBezTo>
                    <a:pt x="74" y="37"/>
                    <a:pt x="71" y="38"/>
                    <a:pt x="67" y="39"/>
                  </a:cubicBezTo>
                  <a:moveTo>
                    <a:pt x="4" y="55"/>
                  </a:moveTo>
                  <a:cubicBezTo>
                    <a:pt x="4" y="54"/>
                    <a:pt x="4" y="53"/>
                    <a:pt x="4" y="52"/>
                  </a:cubicBezTo>
                  <a:cubicBezTo>
                    <a:pt x="9" y="51"/>
                    <a:pt x="14" y="48"/>
                    <a:pt x="19" y="45"/>
                  </a:cubicBezTo>
                  <a:cubicBezTo>
                    <a:pt x="25" y="42"/>
                    <a:pt x="31" y="39"/>
                    <a:pt x="38" y="37"/>
                  </a:cubicBezTo>
                  <a:cubicBezTo>
                    <a:pt x="41" y="36"/>
                    <a:pt x="43" y="35"/>
                    <a:pt x="46" y="34"/>
                  </a:cubicBezTo>
                  <a:cubicBezTo>
                    <a:pt x="44" y="35"/>
                    <a:pt x="41" y="36"/>
                    <a:pt x="39" y="37"/>
                  </a:cubicBezTo>
                  <a:cubicBezTo>
                    <a:pt x="32" y="40"/>
                    <a:pt x="26" y="43"/>
                    <a:pt x="20" y="46"/>
                  </a:cubicBezTo>
                  <a:cubicBezTo>
                    <a:pt x="15" y="49"/>
                    <a:pt x="9" y="52"/>
                    <a:pt x="4" y="55"/>
                  </a:cubicBezTo>
                  <a:moveTo>
                    <a:pt x="18" y="62"/>
                  </a:moveTo>
                  <a:cubicBezTo>
                    <a:pt x="27" y="57"/>
                    <a:pt x="37" y="53"/>
                    <a:pt x="46" y="48"/>
                  </a:cubicBezTo>
                  <a:cubicBezTo>
                    <a:pt x="59" y="42"/>
                    <a:pt x="72" y="39"/>
                    <a:pt x="84" y="32"/>
                  </a:cubicBezTo>
                  <a:cubicBezTo>
                    <a:pt x="84" y="32"/>
                    <a:pt x="84" y="32"/>
                    <a:pt x="84" y="32"/>
                  </a:cubicBezTo>
                  <a:cubicBezTo>
                    <a:pt x="85" y="32"/>
                    <a:pt x="85" y="32"/>
                    <a:pt x="86" y="31"/>
                  </a:cubicBezTo>
                  <a:cubicBezTo>
                    <a:pt x="86" y="31"/>
                    <a:pt x="86" y="31"/>
                    <a:pt x="86" y="31"/>
                  </a:cubicBezTo>
                  <a:cubicBezTo>
                    <a:pt x="86" y="32"/>
                    <a:pt x="87" y="33"/>
                    <a:pt x="88" y="34"/>
                  </a:cubicBezTo>
                  <a:cubicBezTo>
                    <a:pt x="85" y="35"/>
                    <a:pt x="83" y="36"/>
                    <a:pt x="81" y="38"/>
                  </a:cubicBezTo>
                  <a:cubicBezTo>
                    <a:pt x="80" y="38"/>
                    <a:pt x="80" y="38"/>
                    <a:pt x="80" y="38"/>
                  </a:cubicBezTo>
                  <a:cubicBezTo>
                    <a:pt x="79" y="38"/>
                    <a:pt x="79" y="38"/>
                    <a:pt x="79" y="38"/>
                  </a:cubicBezTo>
                  <a:cubicBezTo>
                    <a:pt x="66" y="43"/>
                    <a:pt x="54" y="48"/>
                    <a:pt x="41" y="53"/>
                  </a:cubicBezTo>
                  <a:cubicBezTo>
                    <a:pt x="35" y="56"/>
                    <a:pt x="28" y="59"/>
                    <a:pt x="22" y="61"/>
                  </a:cubicBezTo>
                  <a:cubicBezTo>
                    <a:pt x="21" y="61"/>
                    <a:pt x="19" y="62"/>
                    <a:pt x="18" y="62"/>
                  </a:cubicBezTo>
                  <a:moveTo>
                    <a:pt x="5" y="64"/>
                  </a:moveTo>
                  <a:cubicBezTo>
                    <a:pt x="5" y="63"/>
                    <a:pt x="5" y="63"/>
                    <a:pt x="5" y="63"/>
                  </a:cubicBezTo>
                  <a:cubicBezTo>
                    <a:pt x="10" y="62"/>
                    <a:pt x="15" y="59"/>
                    <a:pt x="20" y="57"/>
                  </a:cubicBezTo>
                  <a:cubicBezTo>
                    <a:pt x="27" y="54"/>
                    <a:pt x="34" y="50"/>
                    <a:pt x="41" y="47"/>
                  </a:cubicBezTo>
                  <a:cubicBezTo>
                    <a:pt x="55" y="41"/>
                    <a:pt x="70" y="35"/>
                    <a:pt x="84" y="29"/>
                  </a:cubicBezTo>
                  <a:cubicBezTo>
                    <a:pt x="85" y="30"/>
                    <a:pt x="85" y="30"/>
                    <a:pt x="86" y="31"/>
                  </a:cubicBezTo>
                  <a:cubicBezTo>
                    <a:pt x="86" y="31"/>
                    <a:pt x="86" y="31"/>
                    <a:pt x="86" y="31"/>
                  </a:cubicBezTo>
                  <a:cubicBezTo>
                    <a:pt x="71" y="37"/>
                    <a:pt x="57" y="43"/>
                    <a:pt x="42" y="49"/>
                  </a:cubicBezTo>
                  <a:cubicBezTo>
                    <a:pt x="40" y="50"/>
                    <a:pt x="37" y="51"/>
                    <a:pt x="34" y="53"/>
                  </a:cubicBezTo>
                  <a:cubicBezTo>
                    <a:pt x="30" y="54"/>
                    <a:pt x="27" y="55"/>
                    <a:pt x="23" y="57"/>
                  </a:cubicBezTo>
                  <a:cubicBezTo>
                    <a:pt x="17" y="59"/>
                    <a:pt x="11" y="61"/>
                    <a:pt x="5" y="64"/>
                  </a:cubicBezTo>
                  <a:moveTo>
                    <a:pt x="4" y="52"/>
                  </a:moveTo>
                  <a:cubicBezTo>
                    <a:pt x="4" y="51"/>
                    <a:pt x="4" y="50"/>
                    <a:pt x="4" y="49"/>
                  </a:cubicBezTo>
                  <a:cubicBezTo>
                    <a:pt x="6" y="49"/>
                    <a:pt x="7" y="48"/>
                    <a:pt x="9" y="47"/>
                  </a:cubicBezTo>
                  <a:cubicBezTo>
                    <a:pt x="12" y="45"/>
                    <a:pt x="14" y="44"/>
                    <a:pt x="17" y="42"/>
                  </a:cubicBezTo>
                  <a:cubicBezTo>
                    <a:pt x="23" y="40"/>
                    <a:pt x="29" y="37"/>
                    <a:pt x="36" y="34"/>
                  </a:cubicBezTo>
                  <a:cubicBezTo>
                    <a:pt x="40" y="32"/>
                    <a:pt x="44" y="30"/>
                    <a:pt x="49" y="29"/>
                  </a:cubicBezTo>
                  <a:cubicBezTo>
                    <a:pt x="33" y="36"/>
                    <a:pt x="18" y="42"/>
                    <a:pt x="4" y="52"/>
                  </a:cubicBezTo>
                  <a:moveTo>
                    <a:pt x="5" y="62"/>
                  </a:moveTo>
                  <a:cubicBezTo>
                    <a:pt x="5" y="62"/>
                    <a:pt x="5" y="62"/>
                    <a:pt x="5" y="62"/>
                  </a:cubicBezTo>
                  <a:cubicBezTo>
                    <a:pt x="5" y="62"/>
                    <a:pt x="7" y="61"/>
                    <a:pt x="7" y="61"/>
                  </a:cubicBezTo>
                  <a:cubicBezTo>
                    <a:pt x="8" y="60"/>
                    <a:pt x="9" y="59"/>
                    <a:pt x="11" y="59"/>
                  </a:cubicBezTo>
                  <a:cubicBezTo>
                    <a:pt x="13" y="57"/>
                    <a:pt x="16" y="56"/>
                    <a:pt x="18" y="55"/>
                  </a:cubicBezTo>
                  <a:cubicBezTo>
                    <a:pt x="29" y="50"/>
                    <a:pt x="40" y="44"/>
                    <a:pt x="51" y="40"/>
                  </a:cubicBezTo>
                  <a:cubicBezTo>
                    <a:pt x="52" y="39"/>
                    <a:pt x="52" y="39"/>
                    <a:pt x="53" y="39"/>
                  </a:cubicBezTo>
                  <a:cubicBezTo>
                    <a:pt x="59" y="36"/>
                    <a:pt x="66" y="34"/>
                    <a:pt x="73" y="31"/>
                  </a:cubicBezTo>
                  <a:cubicBezTo>
                    <a:pt x="74" y="31"/>
                    <a:pt x="75" y="30"/>
                    <a:pt x="76" y="30"/>
                  </a:cubicBezTo>
                  <a:cubicBezTo>
                    <a:pt x="77" y="30"/>
                    <a:pt x="77" y="29"/>
                    <a:pt x="78" y="29"/>
                  </a:cubicBezTo>
                  <a:cubicBezTo>
                    <a:pt x="78" y="29"/>
                    <a:pt x="79" y="29"/>
                    <a:pt x="79" y="28"/>
                  </a:cubicBezTo>
                  <a:cubicBezTo>
                    <a:pt x="80" y="28"/>
                    <a:pt x="81" y="27"/>
                    <a:pt x="83" y="27"/>
                  </a:cubicBezTo>
                  <a:cubicBezTo>
                    <a:pt x="83" y="28"/>
                    <a:pt x="84" y="28"/>
                    <a:pt x="84" y="29"/>
                  </a:cubicBezTo>
                  <a:cubicBezTo>
                    <a:pt x="62" y="37"/>
                    <a:pt x="41" y="47"/>
                    <a:pt x="19" y="56"/>
                  </a:cubicBezTo>
                  <a:cubicBezTo>
                    <a:pt x="14" y="58"/>
                    <a:pt x="10" y="61"/>
                    <a:pt x="5" y="62"/>
                  </a:cubicBezTo>
                  <a:moveTo>
                    <a:pt x="23" y="39"/>
                  </a:moveTo>
                  <a:cubicBezTo>
                    <a:pt x="31" y="35"/>
                    <a:pt x="39" y="31"/>
                    <a:pt x="47" y="27"/>
                  </a:cubicBezTo>
                  <a:cubicBezTo>
                    <a:pt x="48" y="26"/>
                    <a:pt x="48" y="26"/>
                    <a:pt x="48" y="26"/>
                  </a:cubicBezTo>
                  <a:cubicBezTo>
                    <a:pt x="50" y="26"/>
                    <a:pt x="51" y="27"/>
                    <a:pt x="52" y="27"/>
                  </a:cubicBezTo>
                  <a:cubicBezTo>
                    <a:pt x="42" y="31"/>
                    <a:pt x="32" y="35"/>
                    <a:pt x="23" y="39"/>
                  </a:cubicBezTo>
                  <a:moveTo>
                    <a:pt x="4" y="48"/>
                  </a:moveTo>
                  <a:cubicBezTo>
                    <a:pt x="4" y="47"/>
                    <a:pt x="5" y="46"/>
                    <a:pt x="5" y="45"/>
                  </a:cubicBezTo>
                  <a:cubicBezTo>
                    <a:pt x="8" y="44"/>
                    <a:pt x="12" y="41"/>
                    <a:pt x="15" y="40"/>
                  </a:cubicBezTo>
                  <a:cubicBezTo>
                    <a:pt x="20" y="37"/>
                    <a:pt x="25" y="35"/>
                    <a:pt x="30" y="33"/>
                  </a:cubicBezTo>
                  <a:cubicBezTo>
                    <a:pt x="35" y="30"/>
                    <a:pt x="40" y="28"/>
                    <a:pt x="45" y="26"/>
                  </a:cubicBezTo>
                  <a:cubicBezTo>
                    <a:pt x="46" y="26"/>
                    <a:pt x="47" y="26"/>
                    <a:pt x="47" y="26"/>
                  </a:cubicBezTo>
                  <a:cubicBezTo>
                    <a:pt x="43" y="28"/>
                    <a:pt x="38" y="31"/>
                    <a:pt x="33" y="33"/>
                  </a:cubicBezTo>
                  <a:cubicBezTo>
                    <a:pt x="26" y="36"/>
                    <a:pt x="19" y="40"/>
                    <a:pt x="12" y="44"/>
                  </a:cubicBezTo>
                  <a:cubicBezTo>
                    <a:pt x="11" y="45"/>
                    <a:pt x="9" y="46"/>
                    <a:pt x="8" y="46"/>
                  </a:cubicBezTo>
                  <a:cubicBezTo>
                    <a:pt x="7" y="47"/>
                    <a:pt x="5" y="48"/>
                    <a:pt x="4" y="48"/>
                  </a:cubicBezTo>
                  <a:moveTo>
                    <a:pt x="13" y="54"/>
                  </a:moveTo>
                  <a:cubicBezTo>
                    <a:pt x="16" y="52"/>
                    <a:pt x="20" y="51"/>
                    <a:pt x="24" y="49"/>
                  </a:cubicBezTo>
                  <a:cubicBezTo>
                    <a:pt x="32" y="45"/>
                    <a:pt x="40" y="41"/>
                    <a:pt x="49" y="37"/>
                  </a:cubicBezTo>
                  <a:cubicBezTo>
                    <a:pt x="57" y="34"/>
                    <a:pt x="65" y="31"/>
                    <a:pt x="73" y="28"/>
                  </a:cubicBezTo>
                  <a:cubicBezTo>
                    <a:pt x="75" y="27"/>
                    <a:pt x="78" y="26"/>
                    <a:pt x="80" y="25"/>
                  </a:cubicBezTo>
                  <a:cubicBezTo>
                    <a:pt x="81" y="25"/>
                    <a:pt x="82" y="26"/>
                    <a:pt x="82" y="27"/>
                  </a:cubicBezTo>
                  <a:cubicBezTo>
                    <a:pt x="81" y="27"/>
                    <a:pt x="79" y="28"/>
                    <a:pt x="78" y="28"/>
                  </a:cubicBezTo>
                  <a:cubicBezTo>
                    <a:pt x="76" y="29"/>
                    <a:pt x="73" y="30"/>
                    <a:pt x="71" y="31"/>
                  </a:cubicBezTo>
                  <a:cubicBezTo>
                    <a:pt x="68" y="32"/>
                    <a:pt x="66" y="33"/>
                    <a:pt x="63" y="34"/>
                  </a:cubicBezTo>
                  <a:cubicBezTo>
                    <a:pt x="60" y="35"/>
                    <a:pt x="57" y="36"/>
                    <a:pt x="54" y="38"/>
                  </a:cubicBezTo>
                  <a:cubicBezTo>
                    <a:pt x="51" y="39"/>
                    <a:pt x="49" y="40"/>
                    <a:pt x="46" y="41"/>
                  </a:cubicBezTo>
                  <a:cubicBezTo>
                    <a:pt x="35" y="45"/>
                    <a:pt x="25" y="49"/>
                    <a:pt x="14" y="54"/>
                  </a:cubicBezTo>
                  <a:cubicBezTo>
                    <a:pt x="13" y="54"/>
                    <a:pt x="13" y="54"/>
                    <a:pt x="13" y="54"/>
                  </a:cubicBezTo>
                  <a:moveTo>
                    <a:pt x="8" y="43"/>
                  </a:moveTo>
                  <a:cubicBezTo>
                    <a:pt x="8" y="43"/>
                    <a:pt x="8" y="43"/>
                    <a:pt x="8" y="43"/>
                  </a:cubicBezTo>
                  <a:cubicBezTo>
                    <a:pt x="10" y="42"/>
                    <a:pt x="13" y="40"/>
                    <a:pt x="15" y="39"/>
                  </a:cubicBezTo>
                  <a:cubicBezTo>
                    <a:pt x="20" y="36"/>
                    <a:pt x="25" y="34"/>
                    <a:pt x="30" y="31"/>
                  </a:cubicBezTo>
                  <a:cubicBezTo>
                    <a:pt x="34" y="29"/>
                    <a:pt x="38" y="27"/>
                    <a:pt x="43" y="25"/>
                  </a:cubicBezTo>
                  <a:cubicBezTo>
                    <a:pt x="43" y="25"/>
                    <a:pt x="44" y="25"/>
                    <a:pt x="45" y="25"/>
                  </a:cubicBezTo>
                  <a:cubicBezTo>
                    <a:pt x="41" y="27"/>
                    <a:pt x="37" y="29"/>
                    <a:pt x="34" y="30"/>
                  </a:cubicBezTo>
                  <a:cubicBezTo>
                    <a:pt x="25" y="34"/>
                    <a:pt x="16" y="38"/>
                    <a:pt x="8" y="43"/>
                  </a:cubicBezTo>
                  <a:moveTo>
                    <a:pt x="5" y="44"/>
                  </a:moveTo>
                  <a:cubicBezTo>
                    <a:pt x="6" y="42"/>
                    <a:pt x="6" y="41"/>
                    <a:pt x="7" y="39"/>
                  </a:cubicBezTo>
                  <a:cubicBezTo>
                    <a:pt x="10" y="38"/>
                    <a:pt x="12" y="37"/>
                    <a:pt x="15" y="36"/>
                  </a:cubicBezTo>
                  <a:cubicBezTo>
                    <a:pt x="19" y="34"/>
                    <a:pt x="24" y="32"/>
                    <a:pt x="29" y="29"/>
                  </a:cubicBezTo>
                  <a:cubicBezTo>
                    <a:pt x="33" y="28"/>
                    <a:pt x="37" y="26"/>
                    <a:pt x="41" y="24"/>
                  </a:cubicBezTo>
                  <a:cubicBezTo>
                    <a:pt x="42" y="24"/>
                    <a:pt x="42" y="24"/>
                    <a:pt x="42" y="24"/>
                  </a:cubicBezTo>
                  <a:cubicBezTo>
                    <a:pt x="30" y="31"/>
                    <a:pt x="17" y="37"/>
                    <a:pt x="5" y="44"/>
                  </a:cubicBezTo>
                  <a:moveTo>
                    <a:pt x="51" y="24"/>
                  </a:moveTo>
                  <a:cubicBezTo>
                    <a:pt x="50" y="24"/>
                    <a:pt x="49" y="24"/>
                    <a:pt x="49" y="24"/>
                  </a:cubicBezTo>
                  <a:cubicBezTo>
                    <a:pt x="50" y="24"/>
                    <a:pt x="51" y="23"/>
                    <a:pt x="52" y="23"/>
                  </a:cubicBezTo>
                  <a:cubicBezTo>
                    <a:pt x="52" y="23"/>
                    <a:pt x="52" y="23"/>
                    <a:pt x="52" y="24"/>
                  </a:cubicBezTo>
                  <a:cubicBezTo>
                    <a:pt x="51" y="24"/>
                    <a:pt x="51" y="24"/>
                    <a:pt x="51" y="24"/>
                  </a:cubicBezTo>
                  <a:moveTo>
                    <a:pt x="4" y="55"/>
                  </a:moveTo>
                  <a:cubicBezTo>
                    <a:pt x="4" y="55"/>
                    <a:pt x="7" y="54"/>
                    <a:pt x="8" y="54"/>
                  </a:cubicBezTo>
                  <a:cubicBezTo>
                    <a:pt x="10" y="53"/>
                    <a:pt x="11" y="52"/>
                    <a:pt x="13" y="50"/>
                  </a:cubicBezTo>
                  <a:cubicBezTo>
                    <a:pt x="18" y="48"/>
                    <a:pt x="22" y="46"/>
                    <a:pt x="26" y="43"/>
                  </a:cubicBezTo>
                  <a:cubicBezTo>
                    <a:pt x="35" y="39"/>
                    <a:pt x="43" y="35"/>
                    <a:pt x="52" y="32"/>
                  </a:cubicBezTo>
                  <a:cubicBezTo>
                    <a:pt x="57" y="30"/>
                    <a:pt x="61" y="28"/>
                    <a:pt x="66" y="26"/>
                  </a:cubicBezTo>
                  <a:cubicBezTo>
                    <a:pt x="69" y="25"/>
                    <a:pt x="73" y="24"/>
                    <a:pt x="76" y="22"/>
                  </a:cubicBezTo>
                  <a:cubicBezTo>
                    <a:pt x="76" y="22"/>
                    <a:pt x="77" y="22"/>
                    <a:pt x="77" y="23"/>
                  </a:cubicBezTo>
                  <a:cubicBezTo>
                    <a:pt x="78" y="23"/>
                    <a:pt x="79" y="24"/>
                    <a:pt x="80" y="24"/>
                  </a:cubicBezTo>
                  <a:cubicBezTo>
                    <a:pt x="77" y="26"/>
                    <a:pt x="74" y="27"/>
                    <a:pt x="71" y="28"/>
                  </a:cubicBezTo>
                  <a:cubicBezTo>
                    <a:pt x="71" y="28"/>
                    <a:pt x="70" y="28"/>
                    <a:pt x="69" y="29"/>
                  </a:cubicBezTo>
                  <a:cubicBezTo>
                    <a:pt x="65" y="30"/>
                    <a:pt x="60" y="32"/>
                    <a:pt x="56" y="33"/>
                  </a:cubicBezTo>
                  <a:cubicBezTo>
                    <a:pt x="47" y="37"/>
                    <a:pt x="38" y="41"/>
                    <a:pt x="28" y="44"/>
                  </a:cubicBezTo>
                  <a:cubicBezTo>
                    <a:pt x="25" y="46"/>
                    <a:pt x="21" y="47"/>
                    <a:pt x="17" y="49"/>
                  </a:cubicBezTo>
                  <a:cubicBezTo>
                    <a:pt x="13" y="51"/>
                    <a:pt x="9" y="54"/>
                    <a:pt x="5" y="55"/>
                  </a:cubicBezTo>
                  <a:cubicBezTo>
                    <a:pt x="4" y="55"/>
                    <a:pt x="4" y="55"/>
                    <a:pt x="4" y="55"/>
                  </a:cubicBezTo>
                  <a:moveTo>
                    <a:pt x="63" y="27"/>
                  </a:moveTo>
                  <a:cubicBezTo>
                    <a:pt x="64" y="26"/>
                    <a:pt x="66" y="25"/>
                    <a:pt x="67" y="25"/>
                  </a:cubicBezTo>
                  <a:cubicBezTo>
                    <a:pt x="69" y="24"/>
                    <a:pt x="71" y="23"/>
                    <a:pt x="73" y="23"/>
                  </a:cubicBezTo>
                  <a:cubicBezTo>
                    <a:pt x="73" y="22"/>
                    <a:pt x="75" y="21"/>
                    <a:pt x="75" y="21"/>
                  </a:cubicBezTo>
                  <a:cubicBezTo>
                    <a:pt x="75" y="21"/>
                    <a:pt x="75" y="21"/>
                    <a:pt x="75" y="21"/>
                  </a:cubicBezTo>
                  <a:cubicBezTo>
                    <a:pt x="75" y="21"/>
                    <a:pt x="75" y="21"/>
                    <a:pt x="74" y="22"/>
                  </a:cubicBezTo>
                  <a:cubicBezTo>
                    <a:pt x="71" y="24"/>
                    <a:pt x="67" y="25"/>
                    <a:pt x="63" y="27"/>
                  </a:cubicBezTo>
                  <a:moveTo>
                    <a:pt x="8" y="37"/>
                  </a:moveTo>
                  <a:cubicBezTo>
                    <a:pt x="8" y="37"/>
                    <a:pt x="8" y="37"/>
                    <a:pt x="8" y="37"/>
                  </a:cubicBezTo>
                  <a:cubicBezTo>
                    <a:pt x="11" y="36"/>
                    <a:pt x="13" y="35"/>
                    <a:pt x="16" y="33"/>
                  </a:cubicBezTo>
                  <a:cubicBezTo>
                    <a:pt x="19" y="31"/>
                    <a:pt x="23" y="29"/>
                    <a:pt x="27" y="27"/>
                  </a:cubicBezTo>
                  <a:cubicBezTo>
                    <a:pt x="31" y="25"/>
                    <a:pt x="35" y="23"/>
                    <a:pt x="40" y="21"/>
                  </a:cubicBezTo>
                  <a:cubicBezTo>
                    <a:pt x="36" y="23"/>
                    <a:pt x="32" y="25"/>
                    <a:pt x="28" y="27"/>
                  </a:cubicBezTo>
                  <a:cubicBezTo>
                    <a:pt x="24" y="29"/>
                    <a:pt x="20" y="31"/>
                    <a:pt x="16" y="33"/>
                  </a:cubicBezTo>
                  <a:cubicBezTo>
                    <a:pt x="14" y="35"/>
                    <a:pt x="11" y="36"/>
                    <a:pt x="9" y="37"/>
                  </a:cubicBezTo>
                  <a:cubicBezTo>
                    <a:pt x="9" y="37"/>
                    <a:pt x="8" y="37"/>
                    <a:pt x="8" y="37"/>
                  </a:cubicBezTo>
                  <a:moveTo>
                    <a:pt x="48" y="24"/>
                  </a:moveTo>
                  <a:cubicBezTo>
                    <a:pt x="47" y="24"/>
                    <a:pt x="46" y="23"/>
                    <a:pt x="45" y="23"/>
                  </a:cubicBezTo>
                  <a:cubicBezTo>
                    <a:pt x="47" y="22"/>
                    <a:pt x="49" y="21"/>
                    <a:pt x="52" y="20"/>
                  </a:cubicBezTo>
                  <a:cubicBezTo>
                    <a:pt x="52" y="20"/>
                    <a:pt x="52" y="21"/>
                    <a:pt x="52" y="22"/>
                  </a:cubicBezTo>
                  <a:cubicBezTo>
                    <a:pt x="50" y="23"/>
                    <a:pt x="49" y="23"/>
                    <a:pt x="48" y="24"/>
                  </a:cubicBezTo>
                  <a:moveTo>
                    <a:pt x="44" y="23"/>
                  </a:moveTo>
                  <a:cubicBezTo>
                    <a:pt x="44" y="23"/>
                    <a:pt x="44" y="23"/>
                    <a:pt x="44" y="23"/>
                  </a:cubicBezTo>
                  <a:cubicBezTo>
                    <a:pt x="46" y="21"/>
                    <a:pt x="49" y="20"/>
                    <a:pt x="52" y="19"/>
                  </a:cubicBezTo>
                  <a:cubicBezTo>
                    <a:pt x="52" y="19"/>
                    <a:pt x="52" y="19"/>
                    <a:pt x="52" y="19"/>
                  </a:cubicBezTo>
                  <a:cubicBezTo>
                    <a:pt x="49" y="20"/>
                    <a:pt x="47" y="22"/>
                    <a:pt x="44" y="23"/>
                  </a:cubicBezTo>
                  <a:moveTo>
                    <a:pt x="62" y="23"/>
                  </a:moveTo>
                  <a:cubicBezTo>
                    <a:pt x="62" y="23"/>
                    <a:pt x="63" y="22"/>
                    <a:pt x="63" y="22"/>
                  </a:cubicBezTo>
                  <a:cubicBezTo>
                    <a:pt x="64" y="22"/>
                    <a:pt x="64" y="22"/>
                    <a:pt x="64" y="22"/>
                  </a:cubicBezTo>
                  <a:cubicBezTo>
                    <a:pt x="65" y="21"/>
                    <a:pt x="67" y="20"/>
                    <a:pt x="68" y="19"/>
                  </a:cubicBezTo>
                  <a:cubicBezTo>
                    <a:pt x="69" y="19"/>
                    <a:pt x="69" y="19"/>
                    <a:pt x="69" y="19"/>
                  </a:cubicBezTo>
                  <a:cubicBezTo>
                    <a:pt x="70" y="19"/>
                    <a:pt x="70" y="19"/>
                    <a:pt x="70" y="19"/>
                  </a:cubicBezTo>
                  <a:cubicBezTo>
                    <a:pt x="71" y="19"/>
                    <a:pt x="73" y="20"/>
                    <a:pt x="75" y="21"/>
                  </a:cubicBezTo>
                  <a:cubicBezTo>
                    <a:pt x="64" y="26"/>
                    <a:pt x="53" y="30"/>
                    <a:pt x="42" y="35"/>
                  </a:cubicBezTo>
                  <a:cubicBezTo>
                    <a:pt x="31" y="39"/>
                    <a:pt x="21" y="44"/>
                    <a:pt x="11" y="49"/>
                  </a:cubicBezTo>
                  <a:cubicBezTo>
                    <a:pt x="9" y="50"/>
                    <a:pt x="6" y="51"/>
                    <a:pt x="4" y="52"/>
                  </a:cubicBezTo>
                  <a:cubicBezTo>
                    <a:pt x="6" y="51"/>
                    <a:pt x="9" y="49"/>
                    <a:pt x="11" y="48"/>
                  </a:cubicBezTo>
                  <a:cubicBezTo>
                    <a:pt x="16" y="45"/>
                    <a:pt x="21" y="42"/>
                    <a:pt x="26" y="40"/>
                  </a:cubicBezTo>
                  <a:cubicBezTo>
                    <a:pt x="36" y="35"/>
                    <a:pt x="45" y="31"/>
                    <a:pt x="55" y="26"/>
                  </a:cubicBezTo>
                  <a:cubicBezTo>
                    <a:pt x="59" y="26"/>
                    <a:pt x="62" y="25"/>
                    <a:pt x="66" y="24"/>
                  </a:cubicBezTo>
                  <a:cubicBezTo>
                    <a:pt x="67" y="23"/>
                    <a:pt x="67" y="21"/>
                    <a:pt x="66" y="21"/>
                  </a:cubicBezTo>
                  <a:cubicBezTo>
                    <a:pt x="66" y="21"/>
                    <a:pt x="66" y="21"/>
                    <a:pt x="66" y="22"/>
                  </a:cubicBezTo>
                  <a:cubicBezTo>
                    <a:pt x="64" y="22"/>
                    <a:pt x="63" y="22"/>
                    <a:pt x="62" y="23"/>
                  </a:cubicBezTo>
                  <a:moveTo>
                    <a:pt x="9" y="36"/>
                  </a:moveTo>
                  <a:cubicBezTo>
                    <a:pt x="9" y="35"/>
                    <a:pt x="10" y="34"/>
                    <a:pt x="11" y="33"/>
                  </a:cubicBezTo>
                  <a:cubicBezTo>
                    <a:pt x="16" y="30"/>
                    <a:pt x="22" y="27"/>
                    <a:pt x="27" y="24"/>
                  </a:cubicBezTo>
                  <a:cubicBezTo>
                    <a:pt x="31" y="23"/>
                    <a:pt x="34" y="21"/>
                    <a:pt x="38" y="20"/>
                  </a:cubicBezTo>
                  <a:cubicBezTo>
                    <a:pt x="39" y="19"/>
                    <a:pt x="40" y="18"/>
                    <a:pt x="41" y="18"/>
                  </a:cubicBezTo>
                  <a:cubicBezTo>
                    <a:pt x="30" y="23"/>
                    <a:pt x="19" y="30"/>
                    <a:pt x="9" y="36"/>
                  </a:cubicBezTo>
                  <a:moveTo>
                    <a:pt x="54" y="22"/>
                  </a:moveTo>
                  <a:cubicBezTo>
                    <a:pt x="54" y="22"/>
                    <a:pt x="54" y="22"/>
                    <a:pt x="54" y="22"/>
                  </a:cubicBezTo>
                  <a:cubicBezTo>
                    <a:pt x="57" y="20"/>
                    <a:pt x="60" y="19"/>
                    <a:pt x="62" y="18"/>
                  </a:cubicBezTo>
                  <a:cubicBezTo>
                    <a:pt x="60" y="19"/>
                    <a:pt x="57" y="21"/>
                    <a:pt x="54" y="22"/>
                  </a:cubicBezTo>
                  <a:moveTo>
                    <a:pt x="54" y="24"/>
                  </a:moveTo>
                  <a:cubicBezTo>
                    <a:pt x="54" y="23"/>
                    <a:pt x="54" y="23"/>
                    <a:pt x="54" y="23"/>
                  </a:cubicBezTo>
                  <a:cubicBezTo>
                    <a:pt x="57" y="21"/>
                    <a:pt x="61" y="19"/>
                    <a:pt x="64" y="17"/>
                  </a:cubicBezTo>
                  <a:cubicBezTo>
                    <a:pt x="64" y="17"/>
                    <a:pt x="64" y="17"/>
                    <a:pt x="64" y="17"/>
                  </a:cubicBezTo>
                  <a:cubicBezTo>
                    <a:pt x="66" y="17"/>
                    <a:pt x="67" y="18"/>
                    <a:pt x="69" y="18"/>
                  </a:cubicBezTo>
                  <a:cubicBezTo>
                    <a:pt x="67" y="19"/>
                    <a:pt x="65" y="20"/>
                    <a:pt x="63" y="21"/>
                  </a:cubicBezTo>
                  <a:cubicBezTo>
                    <a:pt x="62" y="22"/>
                    <a:pt x="60" y="23"/>
                    <a:pt x="58" y="24"/>
                  </a:cubicBezTo>
                  <a:cubicBezTo>
                    <a:pt x="57" y="24"/>
                    <a:pt x="55" y="24"/>
                    <a:pt x="54" y="24"/>
                  </a:cubicBezTo>
                  <a:moveTo>
                    <a:pt x="16" y="27"/>
                  </a:moveTo>
                  <a:cubicBezTo>
                    <a:pt x="19" y="23"/>
                    <a:pt x="24" y="20"/>
                    <a:pt x="29" y="18"/>
                  </a:cubicBezTo>
                  <a:cubicBezTo>
                    <a:pt x="32" y="18"/>
                    <a:pt x="34" y="17"/>
                    <a:pt x="37" y="16"/>
                  </a:cubicBezTo>
                  <a:cubicBezTo>
                    <a:pt x="35" y="17"/>
                    <a:pt x="33" y="18"/>
                    <a:pt x="31" y="19"/>
                  </a:cubicBezTo>
                  <a:cubicBezTo>
                    <a:pt x="26" y="22"/>
                    <a:pt x="21" y="24"/>
                    <a:pt x="16" y="27"/>
                  </a:cubicBezTo>
                  <a:moveTo>
                    <a:pt x="54" y="18"/>
                  </a:moveTo>
                  <a:cubicBezTo>
                    <a:pt x="54" y="18"/>
                    <a:pt x="54" y="18"/>
                    <a:pt x="54" y="18"/>
                  </a:cubicBezTo>
                  <a:cubicBezTo>
                    <a:pt x="55" y="17"/>
                    <a:pt x="56" y="16"/>
                    <a:pt x="57" y="16"/>
                  </a:cubicBezTo>
                  <a:cubicBezTo>
                    <a:pt x="56" y="17"/>
                    <a:pt x="55" y="17"/>
                    <a:pt x="54" y="18"/>
                  </a:cubicBezTo>
                  <a:moveTo>
                    <a:pt x="54" y="21"/>
                  </a:moveTo>
                  <a:cubicBezTo>
                    <a:pt x="54" y="20"/>
                    <a:pt x="54" y="19"/>
                    <a:pt x="54" y="18"/>
                  </a:cubicBezTo>
                  <a:cubicBezTo>
                    <a:pt x="55" y="17"/>
                    <a:pt x="57" y="17"/>
                    <a:pt x="58" y="16"/>
                  </a:cubicBezTo>
                  <a:cubicBezTo>
                    <a:pt x="58" y="16"/>
                    <a:pt x="58" y="16"/>
                    <a:pt x="58" y="16"/>
                  </a:cubicBezTo>
                  <a:cubicBezTo>
                    <a:pt x="60" y="16"/>
                    <a:pt x="62" y="16"/>
                    <a:pt x="63" y="17"/>
                  </a:cubicBezTo>
                  <a:cubicBezTo>
                    <a:pt x="60" y="18"/>
                    <a:pt x="57" y="20"/>
                    <a:pt x="54" y="21"/>
                  </a:cubicBezTo>
                  <a:moveTo>
                    <a:pt x="15" y="28"/>
                  </a:moveTo>
                  <a:cubicBezTo>
                    <a:pt x="20" y="25"/>
                    <a:pt x="26" y="22"/>
                    <a:pt x="31" y="20"/>
                  </a:cubicBezTo>
                  <a:cubicBezTo>
                    <a:pt x="34" y="18"/>
                    <a:pt x="36" y="17"/>
                    <a:pt x="39" y="16"/>
                  </a:cubicBezTo>
                  <a:cubicBezTo>
                    <a:pt x="39" y="16"/>
                    <a:pt x="40" y="16"/>
                    <a:pt x="41" y="16"/>
                  </a:cubicBezTo>
                  <a:cubicBezTo>
                    <a:pt x="41" y="16"/>
                    <a:pt x="41" y="16"/>
                    <a:pt x="41" y="16"/>
                  </a:cubicBezTo>
                  <a:cubicBezTo>
                    <a:pt x="39" y="16"/>
                    <a:pt x="38" y="17"/>
                    <a:pt x="37" y="17"/>
                  </a:cubicBezTo>
                  <a:cubicBezTo>
                    <a:pt x="29" y="21"/>
                    <a:pt x="20" y="25"/>
                    <a:pt x="13" y="30"/>
                  </a:cubicBezTo>
                  <a:cubicBezTo>
                    <a:pt x="13" y="29"/>
                    <a:pt x="14" y="28"/>
                    <a:pt x="15" y="28"/>
                  </a:cubicBezTo>
                  <a:cubicBezTo>
                    <a:pt x="15" y="28"/>
                    <a:pt x="15" y="28"/>
                    <a:pt x="15" y="28"/>
                  </a:cubicBezTo>
                  <a:moveTo>
                    <a:pt x="7" y="38"/>
                  </a:moveTo>
                  <a:cubicBezTo>
                    <a:pt x="7" y="38"/>
                    <a:pt x="7" y="38"/>
                    <a:pt x="7" y="38"/>
                  </a:cubicBezTo>
                  <a:cubicBezTo>
                    <a:pt x="8" y="38"/>
                    <a:pt x="9" y="38"/>
                    <a:pt x="9" y="38"/>
                  </a:cubicBezTo>
                  <a:cubicBezTo>
                    <a:pt x="11" y="37"/>
                    <a:pt x="12" y="36"/>
                    <a:pt x="14" y="35"/>
                  </a:cubicBezTo>
                  <a:cubicBezTo>
                    <a:pt x="18" y="33"/>
                    <a:pt x="23" y="30"/>
                    <a:pt x="27" y="28"/>
                  </a:cubicBezTo>
                  <a:cubicBezTo>
                    <a:pt x="36" y="24"/>
                    <a:pt x="44" y="19"/>
                    <a:pt x="52" y="15"/>
                  </a:cubicBezTo>
                  <a:cubicBezTo>
                    <a:pt x="52" y="16"/>
                    <a:pt x="52" y="17"/>
                    <a:pt x="52" y="18"/>
                  </a:cubicBezTo>
                  <a:cubicBezTo>
                    <a:pt x="50" y="19"/>
                    <a:pt x="48" y="20"/>
                    <a:pt x="47" y="20"/>
                  </a:cubicBezTo>
                  <a:cubicBezTo>
                    <a:pt x="45" y="21"/>
                    <a:pt x="44" y="22"/>
                    <a:pt x="43" y="22"/>
                  </a:cubicBezTo>
                  <a:cubicBezTo>
                    <a:pt x="42" y="22"/>
                    <a:pt x="42" y="22"/>
                    <a:pt x="41" y="22"/>
                  </a:cubicBezTo>
                  <a:cubicBezTo>
                    <a:pt x="41" y="22"/>
                    <a:pt x="41" y="21"/>
                    <a:pt x="41" y="21"/>
                  </a:cubicBezTo>
                  <a:cubicBezTo>
                    <a:pt x="40" y="21"/>
                    <a:pt x="39" y="23"/>
                    <a:pt x="40" y="24"/>
                  </a:cubicBezTo>
                  <a:cubicBezTo>
                    <a:pt x="40" y="24"/>
                    <a:pt x="40" y="24"/>
                    <a:pt x="40" y="24"/>
                  </a:cubicBezTo>
                  <a:cubicBezTo>
                    <a:pt x="38" y="25"/>
                    <a:pt x="36" y="26"/>
                    <a:pt x="33" y="27"/>
                  </a:cubicBezTo>
                  <a:cubicBezTo>
                    <a:pt x="29" y="29"/>
                    <a:pt x="25" y="30"/>
                    <a:pt x="21" y="32"/>
                  </a:cubicBezTo>
                  <a:cubicBezTo>
                    <a:pt x="16" y="34"/>
                    <a:pt x="12" y="37"/>
                    <a:pt x="7" y="38"/>
                  </a:cubicBezTo>
                  <a:cubicBezTo>
                    <a:pt x="7" y="38"/>
                    <a:pt x="7" y="38"/>
                    <a:pt x="7" y="38"/>
                  </a:cubicBezTo>
                  <a:moveTo>
                    <a:pt x="54" y="17"/>
                  </a:moveTo>
                  <a:cubicBezTo>
                    <a:pt x="54" y="16"/>
                    <a:pt x="54" y="16"/>
                    <a:pt x="54" y="15"/>
                  </a:cubicBezTo>
                  <a:cubicBezTo>
                    <a:pt x="55" y="15"/>
                    <a:pt x="56" y="15"/>
                    <a:pt x="57" y="15"/>
                  </a:cubicBezTo>
                  <a:cubicBezTo>
                    <a:pt x="56" y="16"/>
                    <a:pt x="55" y="16"/>
                    <a:pt x="54" y="17"/>
                  </a:cubicBezTo>
                  <a:moveTo>
                    <a:pt x="11" y="32"/>
                  </a:moveTo>
                  <a:cubicBezTo>
                    <a:pt x="12" y="31"/>
                    <a:pt x="12" y="31"/>
                    <a:pt x="12" y="31"/>
                  </a:cubicBezTo>
                  <a:cubicBezTo>
                    <a:pt x="13" y="30"/>
                    <a:pt x="14" y="30"/>
                    <a:pt x="15" y="29"/>
                  </a:cubicBezTo>
                  <a:cubicBezTo>
                    <a:pt x="18" y="27"/>
                    <a:pt x="21" y="25"/>
                    <a:pt x="24" y="24"/>
                  </a:cubicBezTo>
                  <a:cubicBezTo>
                    <a:pt x="30" y="21"/>
                    <a:pt x="37" y="18"/>
                    <a:pt x="43" y="15"/>
                  </a:cubicBezTo>
                  <a:cubicBezTo>
                    <a:pt x="44" y="15"/>
                    <a:pt x="45" y="15"/>
                    <a:pt x="47" y="15"/>
                  </a:cubicBezTo>
                  <a:cubicBezTo>
                    <a:pt x="35" y="20"/>
                    <a:pt x="24" y="26"/>
                    <a:pt x="12" y="31"/>
                  </a:cubicBezTo>
                  <a:cubicBezTo>
                    <a:pt x="12" y="31"/>
                    <a:pt x="12" y="32"/>
                    <a:pt x="11" y="32"/>
                  </a:cubicBezTo>
                  <a:moveTo>
                    <a:pt x="8" y="37"/>
                  </a:moveTo>
                  <a:cubicBezTo>
                    <a:pt x="8" y="37"/>
                    <a:pt x="8" y="37"/>
                    <a:pt x="8" y="37"/>
                  </a:cubicBezTo>
                  <a:cubicBezTo>
                    <a:pt x="9" y="36"/>
                    <a:pt x="9" y="36"/>
                    <a:pt x="9" y="36"/>
                  </a:cubicBezTo>
                  <a:cubicBezTo>
                    <a:pt x="11" y="35"/>
                    <a:pt x="12" y="34"/>
                    <a:pt x="14" y="33"/>
                  </a:cubicBezTo>
                  <a:cubicBezTo>
                    <a:pt x="18" y="31"/>
                    <a:pt x="21" y="29"/>
                    <a:pt x="25" y="27"/>
                  </a:cubicBezTo>
                  <a:cubicBezTo>
                    <a:pt x="32" y="23"/>
                    <a:pt x="40" y="19"/>
                    <a:pt x="48" y="15"/>
                  </a:cubicBezTo>
                  <a:cubicBezTo>
                    <a:pt x="49" y="15"/>
                    <a:pt x="49" y="15"/>
                    <a:pt x="50" y="15"/>
                  </a:cubicBezTo>
                  <a:cubicBezTo>
                    <a:pt x="50" y="15"/>
                    <a:pt x="51" y="15"/>
                    <a:pt x="51" y="15"/>
                  </a:cubicBezTo>
                  <a:cubicBezTo>
                    <a:pt x="51" y="15"/>
                    <a:pt x="51" y="15"/>
                    <a:pt x="51" y="15"/>
                  </a:cubicBezTo>
                  <a:cubicBezTo>
                    <a:pt x="37" y="21"/>
                    <a:pt x="23" y="28"/>
                    <a:pt x="10" y="36"/>
                  </a:cubicBezTo>
                  <a:cubicBezTo>
                    <a:pt x="10" y="36"/>
                    <a:pt x="9" y="37"/>
                    <a:pt x="8" y="37"/>
                  </a:cubicBezTo>
                  <a:moveTo>
                    <a:pt x="62" y="0"/>
                  </a:moveTo>
                  <a:cubicBezTo>
                    <a:pt x="62" y="0"/>
                    <a:pt x="62" y="0"/>
                    <a:pt x="62" y="0"/>
                  </a:cubicBezTo>
                  <a:cubicBezTo>
                    <a:pt x="57" y="3"/>
                    <a:pt x="54" y="8"/>
                    <a:pt x="53" y="13"/>
                  </a:cubicBezTo>
                  <a:cubicBezTo>
                    <a:pt x="52" y="13"/>
                    <a:pt x="50" y="13"/>
                    <a:pt x="49" y="13"/>
                  </a:cubicBezTo>
                  <a:cubicBezTo>
                    <a:pt x="49" y="13"/>
                    <a:pt x="49" y="13"/>
                    <a:pt x="49" y="13"/>
                  </a:cubicBezTo>
                  <a:cubicBezTo>
                    <a:pt x="34" y="13"/>
                    <a:pt x="18" y="18"/>
                    <a:pt x="9" y="31"/>
                  </a:cubicBezTo>
                  <a:cubicBezTo>
                    <a:pt x="0" y="43"/>
                    <a:pt x="0" y="59"/>
                    <a:pt x="6" y="73"/>
                  </a:cubicBezTo>
                  <a:cubicBezTo>
                    <a:pt x="9" y="80"/>
                    <a:pt x="15" y="88"/>
                    <a:pt x="22" y="93"/>
                  </a:cubicBezTo>
                  <a:cubicBezTo>
                    <a:pt x="26" y="96"/>
                    <a:pt x="30" y="97"/>
                    <a:pt x="35" y="97"/>
                  </a:cubicBezTo>
                  <a:cubicBezTo>
                    <a:pt x="38" y="97"/>
                    <a:pt x="42" y="96"/>
                    <a:pt x="45" y="96"/>
                  </a:cubicBezTo>
                  <a:cubicBezTo>
                    <a:pt x="45" y="97"/>
                    <a:pt x="44" y="98"/>
                    <a:pt x="43" y="100"/>
                  </a:cubicBezTo>
                  <a:cubicBezTo>
                    <a:pt x="43" y="101"/>
                    <a:pt x="44" y="101"/>
                    <a:pt x="44" y="101"/>
                  </a:cubicBezTo>
                  <a:cubicBezTo>
                    <a:pt x="45" y="101"/>
                    <a:pt x="45" y="101"/>
                    <a:pt x="45" y="101"/>
                  </a:cubicBezTo>
                  <a:cubicBezTo>
                    <a:pt x="46" y="100"/>
                    <a:pt x="46" y="100"/>
                    <a:pt x="46" y="99"/>
                  </a:cubicBezTo>
                  <a:cubicBezTo>
                    <a:pt x="46" y="99"/>
                    <a:pt x="46" y="99"/>
                    <a:pt x="46" y="99"/>
                  </a:cubicBezTo>
                  <a:cubicBezTo>
                    <a:pt x="46" y="100"/>
                    <a:pt x="47" y="100"/>
                    <a:pt x="47" y="100"/>
                  </a:cubicBezTo>
                  <a:cubicBezTo>
                    <a:pt x="48" y="100"/>
                    <a:pt x="48" y="100"/>
                    <a:pt x="48" y="99"/>
                  </a:cubicBezTo>
                  <a:cubicBezTo>
                    <a:pt x="49" y="99"/>
                    <a:pt x="49" y="99"/>
                    <a:pt x="49" y="99"/>
                  </a:cubicBezTo>
                  <a:cubicBezTo>
                    <a:pt x="49" y="99"/>
                    <a:pt x="49" y="100"/>
                    <a:pt x="49" y="100"/>
                  </a:cubicBezTo>
                  <a:cubicBezTo>
                    <a:pt x="50" y="100"/>
                    <a:pt x="50" y="99"/>
                    <a:pt x="50" y="98"/>
                  </a:cubicBezTo>
                  <a:cubicBezTo>
                    <a:pt x="50" y="98"/>
                    <a:pt x="50" y="98"/>
                    <a:pt x="50" y="98"/>
                  </a:cubicBezTo>
                  <a:cubicBezTo>
                    <a:pt x="51" y="98"/>
                    <a:pt x="52" y="97"/>
                    <a:pt x="51" y="96"/>
                  </a:cubicBezTo>
                  <a:cubicBezTo>
                    <a:pt x="56" y="98"/>
                    <a:pt x="60" y="99"/>
                    <a:pt x="65" y="99"/>
                  </a:cubicBezTo>
                  <a:cubicBezTo>
                    <a:pt x="67" y="99"/>
                    <a:pt x="70" y="99"/>
                    <a:pt x="73" y="98"/>
                  </a:cubicBezTo>
                  <a:cubicBezTo>
                    <a:pt x="81" y="94"/>
                    <a:pt x="86" y="87"/>
                    <a:pt x="89" y="79"/>
                  </a:cubicBezTo>
                  <a:cubicBezTo>
                    <a:pt x="96" y="64"/>
                    <a:pt x="97" y="45"/>
                    <a:pt x="88" y="30"/>
                  </a:cubicBezTo>
                  <a:cubicBezTo>
                    <a:pt x="81" y="19"/>
                    <a:pt x="68" y="14"/>
                    <a:pt x="55" y="13"/>
                  </a:cubicBezTo>
                  <a:cubicBezTo>
                    <a:pt x="56" y="9"/>
                    <a:pt x="59" y="5"/>
                    <a:pt x="63" y="2"/>
                  </a:cubicBezTo>
                  <a:cubicBezTo>
                    <a:pt x="64" y="2"/>
                    <a:pt x="63" y="0"/>
                    <a:pt x="62"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776" name="Google Shape;776;p27"/>
            <p:cNvSpPr/>
            <p:nvPr/>
          </p:nvSpPr>
          <p:spPr>
            <a:xfrm>
              <a:off x="1076787" y="355824"/>
              <a:ext cx="969963" cy="822325"/>
            </a:xfrm>
            <a:custGeom>
              <a:rect b="b" l="l" r="r" t="t"/>
              <a:pathLst>
                <a:path extrusionOk="0" h="194" w="229">
                  <a:moveTo>
                    <a:pt x="109" y="167"/>
                  </a:moveTo>
                  <a:cubicBezTo>
                    <a:pt x="108" y="166"/>
                    <a:pt x="107" y="165"/>
                    <a:pt x="106" y="165"/>
                  </a:cubicBezTo>
                  <a:cubicBezTo>
                    <a:pt x="106" y="165"/>
                    <a:pt x="106" y="165"/>
                    <a:pt x="106" y="165"/>
                  </a:cubicBezTo>
                  <a:cubicBezTo>
                    <a:pt x="106" y="165"/>
                    <a:pt x="106" y="165"/>
                    <a:pt x="107" y="165"/>
                  </a:cubicBezTo>
                  <a:cubicBezTo>
                    <a:pt x="108" y="165"/>
                    <a:pt x="111" y="165"/>
                    <a:pt x="111" y="165"/>
                  </a:cubicBezTo>
                  <a:cubicBezTo>
                    <a:pt x="110" y="166"/>
                    <a:pt x="110" y="166"/>
                    <a:pt x="109" y="167"/>
                  </a:cubicBezTo>
                  <a:moveTo>
                    <a:pt x="109" y="164"/>
                  </a:moveTo>
                  <a:cubicBezTo>
                    <a:pt x="106" y="164"/>
                    <a:pt x="111" y="162"/>
                    <a:pt x="112" y="161"/>
                  </a:cubicBezTo>
                  <a:cubicBezTo>
                    <a:pt x="113" y="161"/>
                    <a:pt x="115" y="160"/>
                    <a:pt x="117" y="160"/>
                  </a:cubicBezTo>
                  <a:cubicBezTo>
                    <a:pt x="115" y="161"/>
                    <a:pt x="114" y="162"/>
                    <a:pt x="112" y="164"/>
                  </a:cubicBezTo>
                  <a:cubicBezTo>
                    <a:pt x="112" y="164"/>
                    <a:pt x="112" y="164"/>
                    <a:pt x="112" y="164"/>
                  </a:cubicBezTo>
                  <a:cubicBezTo>
                    <a:pt x="112" y="164"/>
                    <a:pt x="112" y="164"/>
                    <a:pt x="112" y="164"/>
                  </a:cubicBezTo>
                  <a:cubicBezTo>
                    <a:pt x="111" y="164"/>
                    <a:pt x="111" y="164"/>
                    <a:pt x="111" y="164"/>
                  </a:cubicBezTo>
                  <a:cubicBezTo>
                    <a:pt x="110" y="164"/>
                    <a:pt x="110" y="164"/>
                    <a:pt x="109" y="164"/>
                  </a:cubicBezTo>
                  <a:cubicBezTo>
                    <a:pt x="109" y="164"/>
                    <a:pt x="109" y="164"/>
                    <a:pt x="109" y="164"/>
                  </a:cubicBezTo>
                  <a:moveTo>
                    <a:pt x="102" y="162"/>
                  </a:moveTo>
                  <a:cubicBezTo>
                    <a:pt x="104" y="162"/>
                    <a:pt x="106" y="162"/>
                    <a:pt x="108" y="161"/>
                  </a:cubicBezTo>
                  <a:cubicBezTo>
                    <a:pt x="109" y="161"/>
                    <a:pt x="111" y="160"/>
                    <a:pt x="112" y="160"/>
                  </a:cubicBezTo>
                  <a:cubicBezTo>
                    <a:pt x="113" y="160"/>
                    <a:pt x="116" y="159"/>
                    <a:pt x="117" y="159"/>
                  </a:cubicBezTo>
                  <a:cubicBezTo>
                    <a:pt x="117" y="159"/>
                    <a:pt x="117" y="159"/>
                    <a:pt x="116" y="159"/>
                  </a:cubicBezTo>
                  <a:cubicBezTo>
                    <a:pt x="113" y="160"/>
                    <a:pt x="108" y="161"/>
                    <a:pt x="106" y="164"/>
                  </a:cubicBezTo>
                  <a:cubicBezTo>
                    <a:pt x="106" y="164"/>
                    <a:pt x="106" y="164"/>
                    <a:pt x="106" y="164"/>
                  </a:cubicBezTo>
                  <a:cubicBezTo>
                    <a:pt x="104" y="164"/>
                    <a:pt x="103" y="163"/>
                    <a:pt x="101" y="162"/>
                  </a:cubicBezTo>
                  <a:cubicBezTo>
                    <a:pt x="102" y="162"/>
                    <a:pt x="102" y="162"/>
                    <a:pt x="102" y="162"/>
                  </a:cubicBezTo>
                  <a:moveTo>
                    <a:pt x="102" y="162"/>
                  </a:moveTo>
                  <a:cubicBezTo>
                    <a:pt x="101" y="162"/>
                    <a:pt x="104" y="160"/>
                    <a:pt x="106" y="160"/>
                  </a:cubicBezTo>
                  <a:cubicBezTo>
                    <a:pt x="111" y="158"/>
                    <a:pt x="117" y="156"/>
                    <a:pt x="123" y="153"/>
                  </a:cubicBezTo>
                  <a:cubicBezTo>
                    <a:pt x="121" y="155"/>
                    <a:pt x="120" y="157"/>
                    <a:pt x="118" y="158"/>
                  </a:cubicBezTo>
                  <a:cubicBezTo>
                    <a:pt x="115" y="158"/>
                    <a:pt x="112" y="159"/>
                    <a:pt x="109" y="160"/>
                  </a:cubicBezTo>
                  <a:cubicBezTo>
                    <a:pt x="108" y="160"/>
                    <a:pt x="106" y="161"/>
                    <a:pt x="105" y="161"/>
                  </a:cubicBezTo>
                  <a:cubicBezTo>
                    <a:pt x="103" y="161"/>
                    <a:pt x="102" y="162"/>
                    <a:pt x="102" y="162"/>
                  </a:cubicBezTo>
                  <a:moveTo>
                    <a:pt x="100" y="161"/>
                  </a:moveTo>
                  <a:cubicBezTo>
                    <a:pt x="99" y="161"/>
                    <a:pt x="97" y="160"/>
                    <a:pt x="96" y="159"/>
                  </a:cubicBezTo>
                  <a:cubicBezTo>
                    <a:pt x="100" y="159"/>
                    <a:pt x="103" y="158"/>
                    <a:pt x="107" y="157"/>
                  </a:cubicBezTo>
                  <a:cubicBezTo>
                    <a:pt x="112" y="155"/>
                    <a:pt x="117" y="154"/>
                    <a:pt x="122" y="153"/>
                  </a:cubicBezTo>
                  <a:cubicBezTo>
                    <a:pt x="123" y="153"/>
                    <a:pt x="123" y="153"/>
                    <a:pt x="123" y="153"/>
                  </a:cubicBezTo>
                  <a:cubicBezTo>
                    <a:pt x="124" y="153"/>
                    <a:pt x="119" y="154"/>
                    <a:pt x="119" y="154"/>
                  </a:cubicBezTo>
                  <a:cubicBezTo>
                    <a:pt x="116" y="155"/>
                    <a:pt x="114" y="156"/>
                    <a:pt x="111" y="157"/>
                  </a:cubicBezTo>
                  <a:cubicBezTo>
                    <a:pt x="107" y="158"/>
                    <a:pt x="103" y="159"/>
                    <a:pt x="100" y="161"/>
                  </a:cubicBezTo>
                  <a:cubicBezTo>
                    <a:pt x="100" y="161"/>
                    <a:pt x="100" y="161"/>
                    <a:pt x="100" y="161"/>
                  </a:cubicBezTo>
                  <a:moveTo>
                    <a:pt x="94" y="159"/>
                  </a:moveTo>
                  <a:cubicBezTo>
                    <a:pt x="94" y="158"/>
                    <a:pt x="94" y="158"/>
                    <a:pt x="94" y="158"/>
                  </a:cubicBezTo>
                  <a:cubicBezTo>
                    <a:pt x="93" y="158"/>
                    <a:pt x="91" y="157"/>
                    <a:pt x="90" y="156"/>
                  </a:cubicBezTo>
                  <a:cubicBezTo>
                    <a:pt x="95" y="156"/>
                    <a:pt x="100" y="154"/>
                    <a:pt x="104" y="153"/>
                  </a:cubicBezTo>
                  <a:cubicBezTo>
                    <a:pt x="110" y="152"/>
                    <a:pt x="115" y="151"/>
                    <a:pt x="120" y="150"/>
                  </a:cubicBezTo>
                  <a:cubicBezTo>
                    <a:pt x="119" y="151"/>
                    <a:pt x="117" y="151"/>
                    <a:pt x="116" y="152"/>
                  </a:cubicBezTo>
                  <a:cubicBezTo>
                    <a:pt x="109" y="153"/>
                    <a:pt x="102" y="156"/>
                    <a:pt x="94" y="159"/>
                  </a:cubicBezTo>
                  <a:moveTo>
                    <a:pt x="95" y="159"/>
                  </a:moveTo>
                  <a:cubicBezTo>
                    <a:pt x="95" y="159"/>
                    <a:pt x="95" y="159"/>
                    <a:pt x="95" y="159"/>
                  </a:cubicBezTo>
                  <a:cubicBezTo>
                    <a:pt x="95" y="159"/>
                    <a:pt x="97" y="159"/>
                    <a:pt x="97" y="158"/>
                  </a:cubicBezTo>
                  <a:cubicBezTo>
                    <a:pt x="107" y="155"/>
                    <a:pt x="117" y="152"/>
                    <a:pt x="127" y="149"/>
                  </a:cubicBezTo>
                  <a:cubicBezTo>
                    <a:pt x="126" y="150"/>
                    <a:pt x="125" y="151"/>
                    <a:pt x="125" y="152"/>
                  </a:cubicBezTo>
                  <a:cubicBezTo>
                    <a:pt x="120" y="152"/>
                    <a:pt x="115" y="154"/>
                    <a:pt x="110" y="155"/>
                  </a:cubicBezTo>
                  <a:cubicBezTo>
                    <a:pt x="107" y="156"/>
                    <a:pt x="104" y="157"/>
                    <a:pt x="102" y="157"/>
                  </a:cubicBezTo>
                  <a:cubicBezTo>
                    <a:pt x="101" y="158"/>
                    <a:pt x="100" y="158"/>
                    <a:pt x="99" y="158"/>
                  </a:cubicBezTo>
                  <a:cubicBezTo>
                    <a:pt x="96" y="159"/>
                    <a:pt x="95" y="159"/>
                    <a:pt x="95" y="159"/>
                  </a:cubicBezTo>
                  <a:moveTo>
                    <a:pt x="81" y="151"/>
                  </a:moveTo>
                  <a:cubicBezTo>
                    <a:pt x="88" y="151"/>
                    <a:pt x="96" y="149"/>
                    <a:pt x="102" y="148"/>
                  </a:cubicBezTo>
                  <a:cubicBezTo>
                    <a:pt x="112" y="146"/>
                    <a:pt x="121" y="143"/>
                    <a:pt x="131" y="141"/>
                  </a:cubicBezTo>
                  <a:cubicBezTo>
                    <a:pt x="131" y="141"/>
                    <a:pt x="132" y="141"/>
                    <a:pt x="132" y="141"/>
                  </a:cubicBezTo>
                  <a:cubicBezTo>
                    <a:pt x="131" y="141"/>
                    <a:pt x="130" y="142"/>
                    <a:pt x="129" y="142"/>
                  </a:cubicBezTo>
                  <a:cubicBezTo>
                    <a:pt x="125" y="144"/>
                    <a:pt x="120" y="146"/>
                    <a:pt x="115" y="147"/>
                  </a:cubicBezTo>
                  <a:cubicBezTo>
                    <a:pt x="110" y="149"/>
                    <a:pt x="105" y="150"/>
                    <a:pt x="101" y="151"/>
                  </a:cubicBezTo>
                  <a:cubicBezTo>
                    <a:pt x="96" y="153"/>
                    <a:pt x="92" y="154"/>
                    <a:pt x="88" y="155"/>
                  </a:cubicBezTo>
                  <a:cubicBezTo>
                    <a:pt x="85" y="154"/>
                    <a:pt x="83" y="153"/>
                    <a:pt x="80" y="151"/>
                  </a:cubicBezTo>
                  <a:cubicBezTo>
                    <a:pt x="80" y="151"/>
                    <a:pt x="81" y="151"/>
                    <a:pt x="81" y="151"/>
                  </a:cubicBezTo>
                  <a:moveTo>
                    <a:pt x="89" y="156"/>
                  </a:moveTo>
                  <a:cubicBezTo>
                    <a:pt x="89" y="156"/>
                    <a:pt x="89" y="156"/>
                    <a:pt x="91" y="155"/>
                  </a:cubicBezTo>
                  <a:cubicBezTo>
                    <a:pt x="105" y="150"/>
                    <a:pt x="120" y="146"/>
                    <a:pt x="135" y="141"/>
                  </a:cubicBezTo>
                  <a:cubicBezTo>
                    <a:pt x="133" y="143"/>
                    <a:pt x="130" y="146"/>
                    <a:pt x="128" y="148"/>
                  </a:cubicBezTo>
                  <a:cubicBezTo>
                    <a:pt x="122" y="149"/>
                    <a:pt x="116" y="150"/>
                    <a:pt x="110" y="152"/>
                  </a:cubicBezTo>
                  <a:cubicBezTo>
                    <a:pt x="106" y="152"/>
                    <a:pt x="102" y="153"/>
                    <a:pt x="99" y="153"/>
                  </a:cubicBezTo>
                  <a:cubicBezTo>
                    <a:pt x="97" y="154"/>
                    <a:pt x="96" y="154"/>
                    <a:pt x="94" y="155"/>
                  </a:cubicBezTo>
                  <a:cubicBezTo>
                    <a:pt x="94" y="155"/>
                    <a:pt x="90" y="156"/>
                    <a:pt x="89" y="156"/>
                  </a:cubicBezTo>
                  <a:moveTo>
                    <a:pt x="107" y="190"/>
                  </a:moveTo>
                  <a:cubicBezTo>
                    <a:pt x="90" y="183"/>
                    <a:pt x="75" y="174"/>
                    <a:pt x="59" y="167"/>
                  </a:cubicBezTo>
                  <a:cubicBezTo>
                    <a:pt x="48" y="161"/>
                    <a:pt x="38" y="156"/>
                    <a:pt x="27" y="151"/>
                  </a:cubicBezTo>
                  <a:cubicBezTo>
                    <a:pt x="22" y="148"/>
                    <a:pt x="15" y="145"/>
                    <a:pt x="10" y="141"/>
                  </a:cubicBezTo>
                  <a:cubicBezTo>
                    <a:pt x="10" y="141"/>
                    <a:pt x="10" y="141"/>
                    <a:pt x="10" y="141"/>
                  </a:cubicBezTo>
                  <a:cubicBezTo>
                    <a:pt x="10" y="140"/>
                    <a:pt x="10" y="140"/>
                    <a:pt x="10" y="140"/>
                  </a:cubicBezTo>
                  <a:cubicBezTo>
                    <a:pt x="14" y="142"/>
                    <a:pt x="18" y="144"/>
                    <a:pt x="22" y="146"/>
                  </a:cubicBezTo>
                  <a:cubicBezTo>
                    <a:pt x="33" y="151"/>
                    <a:pt x="44" y="156"/>
                    <a:pt x="54" y="162"/>
                  </a:cubicBezTo>
                  <a:cubicBezTo>
                    <a:pt x="66" y="167"/>
                    <a:pt x="77" y="172"/>
                    <a:pt x="88" y="178"/>
                  </a:cubicBezTo>
                  <a:cubicBezTo>
                    <a:pt x="93" y="180"/>
                    <a:pt x="100" y="182"/>
                    <a:pt x="105" y="186"/>
                  </a:cubicBezTo>
                  <a:cubicBezTo>
                    <a:pt x="105" y="186"/>
                    <a:pt x="105" y="186"/>
                    <a:pt x="105" y="186"/>
                  </a:cubicBezTo>
                  <a:cubicBezTo>
                    <a:pt x="105" y="188"/>
                    <a:pt x="106" y="189"/>
                    <a:pt x="107" y="190"/>
                  </a:cubicBezTo>
                  <a:moveTo>
                    <a:pt x="70" y="146"/>
                  </a:moveTo>
                  <a:cubicBezTo>
                    <a:pt x="68" y="145"/>
                    <a:pt x="66" y="145"/>
                    <a:pt x="65" y="144"/>
                  </a:cubicBezTo>
                  <a:cubicBezTo>
                    <a:pt x="79" y="141"/>
                    <a:pt x="93" y="139"/>
                    <a:pt x="107" y="136"/>
                  </a:cubicBezTo>
                  <a:cubicBezTo>
                    <a:pt x="109" y="136"/>
                    <a:pt x="111" y="135"/>
                    <a:pt x="113" y="135"/>
                  </a:cubicBezTo>
                  <a:cubicBezTo>
                    <a:pt x="111" y="135"/>
                    <a:pt x="110" y="136"/>
                    <a:pt x="108" y="136"/>
                  </a:cubicBezTo>
                  <a:cubicBezTo>
                    <a:pt x="100" y="138"/>
                    <a:pt x="93" y="140"/>
                    <a:pt x="85" y="142"/>
                  </a:cubicBezTo>
                  <a:cubicBezTo>
                    <a:pt x="82" y="143"/>
                    <a:pt x="79" y="144"/>
                    <a:pt x="76" y="144"/>
                  </a:cubicBezTo>
                  <a:cubicBezTo>
                    <a:pt x="74" y="145"/>
                    <a:pt x="72" y="145"/>
                    <a:pt x="70" y="146"/>
                  </a:cubicBezTo>
                  <a:moveTo>
                    <a:pt x="78" y="151"/>
                  </a:moveTo>
                  <a:cubicBezTo>
                    <a:pt x="76" y="149"/>
                    <a:pt x="74" y="148"/>
                    <a:pt x="71" y="147"/>
                  </a:cubicBezTo>
                  <a:cubicBezTo>
                    <a:pt x="83" y="146"/>
                    <a:pt x="94" y="144"/>
                    <a:pt x="105" y="141"/>
                  </a:cubicBezTo>
                  <a:cubicBezTo>
                    <a:pt x="117" y="139"/>
                    <a:pt x="128" y="137"/>
                    <a:pt x="139" y="134"/>
                  </a:cubicBezTo>
                  <a:cubicBezTo>
                    <a:pt x="138" y="134"/>
                    <a:pt x="136" y="135"/>
                    <a:pt x="134" y="136"/>
                  </a:cubicBezTo>
                  <a:cubicBezTo>
                    <a:pt x="132" y="136"/>
                    <a:pt x="129" y="137"/>
                    <a:pt x="127" y="137"/>
                  </a:cubicBezTo>
                  <a:cubicBezTo>
                    <a:pt x="121" y="139"/>
                    <a:pt x="116" y="140"/>
                    <a:pt x="110" y="141"/>
                  </a:cubicBezTo>
                  <a:cubicBezTo>
                    <a:pt x="104" y="142"/>
                    <a:pt x="99" y="144"/>
                    <a:pt x="93" y="146"/>
                  </a:cubicBezTo>
                  <a:cubicBezTo>
                    <a:pt x="88" y="148"/>
                    <a:pt x="83" y="148"/>
                    <a:pt x="78" y="151"/>
                  </a:cubicBezTo>
                  <a:moveTo>
                    <a:pt x="80" y="151"/>
                  </a:moveTo>
                  <a:cubicBezTo>
                    <a:pt x="78" y="151"/>
                    <a:pt x="85" y="149"/>
                    <a:pt x="85" y="149"/>
                  </a:cubicBezTo>
                  <a:cubicBezTo>
                    <a:pt x="96" y="147"/>
                    <a:pt x="105" y="143"/>
                    <a:pt x="116" y="141"/>
                  </a:cubicBezTo>
                  <a:cubicBezTo>
                    <a:pt x="124" y="139"/>
                    <a:pt x="134" y="138"/>
                    <a:pt x="142" y="133"/>
                  </a:cubicBezTo>
                  <a:cubicBezTo>
                    <a:pt x="140" y="135"/>
                    <a:pt x="138" y="137"/>
                    <a:pt x="136" y="139"/>
                  </a:cubicBezTo>
                  <a:cubicBezTo>
                    <a:pt x="126" y="142"/>
                    <a:pt x="116" y="144"/>
                    <a:pt x="105" y="146"/>
                  </a:cubicBezTo>
                  <a:cubicBezTo>
                    <a:pt x="100" y="148"/>
                    <a:pt x="95" y="148"/>
                    <a:pt x="90" y="149"/>
                  </a:cubicBezTo>
                  <a:cubicBezTo>
                    <a:pt x="87" y="150"/>
                    <a:pt x="84" y="150"/>
                    <a:pt x="81" y="151"/>
                  </a:cubicBezTo>
                  <a:cubicBezTo>
                    <a:pt x="81" y="151"/>
                    <a:pt x="81" y="151"/>
                    <a:pt x="80" y="151"/>
                  </a:cubicBezTo>
                  <a:moveTo>
                    <a:pt x="105" y="183"/>
                  </a:moveTo>
                  <a:cubicBezTo>
                    <a:pt x="100" y="180"/>
                    <a:pt x="95" y="178"/>
                    <a:pt x="90" y="176"/>
                  </a:cubicBezTo>
                  <a:cubicBezTo>
                    <a:pt x="79" y="171"/>
                    <a:pt x="69" y="166"/>
                    <a:pt x="58" y="160"/>
                  </a:cubicBezTo>
                  <a:cubicBezTo>
                    <a:pt x="47" y="155"/>
                    <a:pt x="36" y="150"/>
                    <a:pt x="25" y="144"/>
                  </a:cubicBezTo>
                  <a:cubicBezTo>
                    <a:pt x="20" y="142"/>
                    <a:pt x="12" y="139"/>
                    <a:pt x="8" y="136"/>
                  </a:cubicBezTo>
                  <a:cubicBezTo>
                    <a:pt x="8" y="136"/>
                    <a:pt x="8" y="136"/>
                    <a:pt x="8" y="136"/>
                  </a:cubicBezTo>
                  <a:cubicBezTo>
                    <a:pt x="8" y="134"/>
                    <a:pt x="8" y="133"/>
                    <a:pt x="8" y="131"/>
                  </a:cubicBezTo>
                  <a:cubicBezTo>
                    <a:pt x="22" y="140"/>
                    <a:pt x="38" y="147"/>
                    <a:pt x="53" y="154"/>
                  </a:cubicBezTo>
                  <a:cubicBezTo>
                    <a:pt x="70" y="163"/>
                    <a:pt x="88" y="170"/>
                    <a:pt x="105" y="179"/>
                  </a:cubicBezTo>
                  <a:cubicBezTo>
                    <a:pt x="105" y="180"/>
                    <a:pt x="105" y="182"/>
                    <a:pt x="105" y="183"/>
                  </a:cubicBezTo>
                  <a:moveTo>
                    <a:pt x="48" y="136"/>
                  </a:moveTo>
                  <a:cubicBezTo>
                    <a:pt x="48" y="136"/>
                    <a:pt x="48" y="136"/>
                    <a:pt x="48" y="136"/>
                  </a:cubicBezTo>
                  <a:cubicBezTo>
                    <a:pt x="50" y="135"/>
                    <a:pt x="52" y="134"/>
                    <a:pt x="54" y="133"/>
                  </a:cubicBezTo>
                  <a:cubicBezTo>
                    <a:pt x="57" y="132"/>
                    <a:pt x="61" y="131"/>
                    <a:pt x="64" y="131"/>
                  </a:cubicBezTo>
                  <a:cubicBezTo>
                    <a:pt x="63" y="131"/>
                    <a:pt x="63" y="131"/>
                    <a:pt x="62" y="131"/>
                  </a:cubicBezTo>
                  <a:cubicBezTo>
                    <a:pt x="58" y="132"/>
                    <a:pt x="55" y="133"/>
                    <a:pt x="51" y="135"/>
                  </a:cubicBezTo>
                  <a:cubicBezTo>
                    <a:pt x="50" y="135"/>
                    <a:pt x="49" y="135"/>
                    <a:pt x="48" y="136"/>
                  </a:cubicBezTo>
                  <a:moveTo>
                    <a:pt x="71" y="147"/>
                  </a:moveTo>
                  <a:cubicBezTo>
                    <a:pt x="71" y="147"/>
                    <a:pt x="71" y="147"/>
                    <a:pt x="73" y="146"/>
                  </a:cubicBezTo>
                  <a:cubicBezTo>
                    <a:pt x="74" y="145"/>
                    <a:pt x="75" y="145"/>
                    <a:pt x="77" y="145"/>
                  </a:cubicBezTo>
                  <a:cubicBezTo>
                    <a:pt x="90" y="142"/>
                    <a:pt x="103" y="139"/>
                    <a:pt x="115" y="135"/>
                  </a:cubicBezTo>
                  <a:cubicBezTo>
                    <a:pt x="126" y="132"/>
                    <a:pt x="138" y="130"/>
                    <a:pt x="149" y="126"/>
                  </a:cubicBezTo>
                  <a:cubicBezTo>
                    <a:pt x="147" y="128"/>
                    <a:pt x="145" y="130"/>
                    <a:pt x="143" y="132"/>
                  </a:cubicBezTo>
                  <a:cubicBezTo>
                    <a:pt x="143" y="132"/>
                    <a:pt x="143" y="132"/>
                    <a:pt x="143" y="132"/>
                  </a:cubicBezTo>
                  <a:cubicBezTo>
                    <a:pt x="130" y="136"/>
                    <a:pt x="118" y="138"/>
                    <a:pt x="105" y="141"/>
                  </a:cubicBezTo>
                  <a:cubicBezTo>
                    <a:pt x="98" y="142"/>
                    <a:pt x="92" y="144"/>
                    <a:pt x="85" y="145"/>
                  </a:cubicBezTo>
                  <a:cubicBezTo>
                    <a:pt x="81" y="145"/>
                    <a:pt x="77" y="146"/>
                    <a:pt x="74" y="146"/>
                  </a:cubicBezTo>
                  <a:cubicBezTo>
                    <a:pt x="73" y="146"/>
                    <a:pt x="71" y="147"/>
                    <a:pt x="71" y="147"/>
                  </a:cubicBezTo>
                  <a:moveTo>
                    <a:pt x="63" y="143"/>
                  </a:moveTo>
                  <a:cubicBezTo>
                    <a:pt x="63" y="143"/>
                    <a:pt x="62" y="143"/>
                    <a:pt x="62" y="142"/>
                  </a:cubicBezTo>
                  <a:cubicBezTo>
                    <a:pt x="60" y="142"/>
                    <a:pt x="59" y="141"/>
                    <a:pt x="57" y="140"/>
                  </a:cubicBezTo>
                  <a:cubicBezTo>
                    <a:pt x="64" y="139"/>
                    <a:pt x="71" y="137"/>
                    <a:pt x="78" y="136"/>
                  </a:cubicBezTo>
                  <a:cubicBezTo>
                    <a:pt x="86" y="134"/>
                    <a:pt x="95" y="132"/>
                    <a:pt x="103" y="130"/>
                  </a:cubicBezTo>
                  <a:cubicBezTo>
                    <a:pt x="109" y="128"/>
                    <a:pt x="115" y="127"/>
                    <a:pt x="120" y="125"/>
                  </a:cubicBezTo>
                  <a:cubicBezTo>
                    <a:pt x="118" y="126"/>
                    <a:pt x="116" y="127"/>
                    <a:pt x="113" y="128"/>
                  </a:cubicBezTo>
                  <a:cubicBezTo>
                    <a:pt x="105" y="130"/>
                    <a:pt x="96" y="132"/>
                    <a:pt x="87" y="135"/>
                  </a:cubicBezTo>
                  <a:cubicBezTo>
                    <a:pt x="80" y="138"/>
                    <a:pt x="73" y="140"/>
                    <a:pt x="65" y="143"/>
                  </a:cubicBezTo>
                  <a:cubicBezTo>
                    <a:pt x="65" y="143"/>
                    <a:pt x="65" y="143"/>
                    <a:pt x="65" y="143"/>
                  </a:cubicBezTo>
                  <a:cubicBezTo>
                    <a:pt x="64" y="143"/>
                    <a:pt x="64" y="143"/>
                    <a:pt x="64" y="143"/>
                  </a:cubicBezTo>
                  <a:cubicBezTo>
                    <a:pt x="63" y="143"/>
                    <a:pt x="63" y="143"/>
                    <a:pt x="63" y="143"/>
                  </a:cubicBezTo>
                  <a:moveTo>
                    <a:pt x="106" y="176"/>
                  </a:moveTo>
                  <a:cubicBezTo>
                    <a:pt x="89" y="168"/>
                    <a:pt x="71" y="160"/>
                    <a:pt x="54" y="152"/>
                  </a:cubicBezTo>
                  <a:cubicBezTo>
                    <a:pt x="39" y="145"/>
                    <a:pt x="23" y="137"/>
                    <a:pt x="8" y="128"/>
                  </a:cubicBezTo>
                  <a:cubicBezTo>
                    <a:pt x="8" y="127"/>
                    <a:pt x="9" y="126"/>
                    <a:pt x="9" y="125"/>
                  </a:cubicBezTo>
                  <a:cubicBezTo>
                    <a:pt x="9" y="125"/>
                    <a:pt x="9" y="125"/>
                    <a:pt x="9" y="125"/>
                  </a:cubicBezTo>
                  <a:cubicBezTo>
                    <a:pt x="19" y="128"/>
                    <a:pt x="29" y="135"/>
                    <a:pt x="38" y="140"/>
                  </a:cubicBezTo>
                  <a:cubicBezTo>
                    <a:pt x="45" y="143"/>
                    <a:pt x="52" y="146"/>
                    <a:pt x="59" y="150"/>
                  </a:cubicBezTo>
                  <a:cubicBezTo>
                    <a:pt x="69" y="155"/>
                    <a:pt x="79" y="160"/>
                    <a:pt x="89" y="165"/>
                  </a:cubicBezTo>
                  <a:cubicBezTo>
                    <a:pt x="95" y="168"/>
                    <a:pt x="101" y="171"/>
                    <a:pt x="106" y="173"/>
                  </a:cubicBezTo>
                  <a:cubicBezTo>
                    <a:pt x="106" y="174"/>
                    <a:pt x="106" y="175"/>
                    <a:pt x="106" y="176"/>
                  </a:cubicBezTo>
                  <a:moveTo>
                    <a:pt x="5" y="134"/>
                  </a:moveTo>
                  <a:cubicBezTo>
                    <a:pt x="4" y="129"/>
                    <a:pt x="5" y="124"/>
                    <a:pt x="8" y="121"/>
                  </a:cubicBezTo>
                  <a:cubicBezTo>
                    <a:pt x="6" y="125"/>
                    <a:pt x="5" y="130"/>
                    <a:pt x="5" y="134"/>
                  </a:cubicBezTo>
                  <a:moveTo>
                    <a:pt x="107" y="171"/>
                  </a:moveTo>
                  <a:cubicBezTo>
                    <a:pt x="101" y="169"/>
                    <a:pt x="95" y="165"/>
                    <a:pt x="89" y="162"/>
                  </a:cubicBezTo>
                  <a:cubicBezTo>
                    <a:pt x="79" y="157"/>
                    <a:pt x="69" y="152"/>
                    <a:pt x="59" y="147"/>
                  </a:cubicBezTo>
                  <a:cubicBezTo>
                    <a:pt x="52" y="144"/>
                    <a:pt x="45" y="141"/>
                    <a:pt x="39" y="137"/>
                  </a:cubicBezTo>
                  <a:cubicBezTo>
                    <a:pt x="29" y="132"/>
                    <a:pt x="20" y="126"/>
                    <a:pt x="10" y="122"/>
                  </a:cubicBezTo>
                  <a:cubicBezTo>
                    <a:pt x="10" y="122"/>
                    <a:pt x="10" y="122"/>
                    <a:pt x="10" y="122"/>
                  </a:cubicBezTo>
                  <a:cubicBezTo>
                    <a:pt x="10" y="122"/>
                    <a:pt x="11" y="121"/>
                    <a:pt x="11" y="120"/>
                  </a:cubicBezTo>
                  <a:cubicBezTo>
                    <a:pt x="27" y="129"/>
                    <a:pt x="43" y="136"/>
                    <a:pt x="60" y="144"/>
                  </a:cubicBezTo>
                  <a:cubicBezTo>
                    <a:pt x="70" y="149"/>
                    <a:pt x="81" y="155"/>
                    <a:pt x="91" y="160"/>
                  </a:cubicBezTo>
                  <a:cubicBezTo>
                    <a:pt x="97" y="163"/>
                    <a:pt x="103" y="165"/>
                    <a:pt x="108" y="169"/>
                  </a:cubicBezTo>
                  <a:cubicBezTo>
                    <a:pt x="108" y="170"/>
                    <a:pt x="107" y="170"/>
                    <a:pt x="107" y="171"/>
                  </a:cubicBezTo>
                  <a:moveTo>
                    <a:pt x="157" y="116"/>
                  </a:moveTo>
                  <a:cubicBezTo>
                    <a:pt x="157" y="116"/>
                    <a:pt x="158" y="116"/>
                    <a:pt x="158" y="115"/>
                  </a:cubicBezTo>
                  <a:cubicBezTo>
                    <a:pt x="155" y="118"/>
                    <a:pt x="153" y="121"/>
                    <a:pt x="150" y="124"/>
                  </a:cubicBezTo>
                  <a:cubicBezTo>
                    <a:pt x="149" y="124"/>
                    <a:pt x="149" y="124"/>
                    <a:pt x="149" y="124"/>
                  </a:cubicBezTo>
                  <a:cubicBezTo>
                    <a:pt x="149" y="124"/>
                    <a:pt x="149" y="124"/>
                    <a:pt x="149" y="124"/>
                  </a:cubicBezTo>
                  <a:cubicBezTo>
                    <a:pt x="148" y="124"/>
                    <a:pt x="147" y="125"/>
                    <a:pt x="147" y="125"/>
                  </a:cubicBezTo>
                  <a:cubicBezTo>
                    <a:pt x="142" y="127"/>
                    <a:pt x="137" y="129"/>
                    <a:pt x="132" y="130"/>
                  </a:cubicBezTo>
                  <a:cubicBezTo>
                    <a:pt x="131" y="130"/>
                    <a:pt x="131" y="130"/>
                    <a:pt x="131" y="130"/>
                  </a:cubicBezTo>
                  <a:cubicBezTo>
                    <a:pt x="130" y="130"/>
                    <a:pt x="129" y="131"/>
                    <a:pt x="129" y="131"/>
                  </a:cubicBezTo>
                  <a:cubicBezTo>
                    <a:pt x="121" y="132"/>
                    <a:pt x="114" y="134"/>
                    <a:pt x="107" y="135"/>
                  </a:cubicBezTo>
                  <a:cubicBezTo>
                    <a:pt x="99" y="137"/>
                    <a:pt x="91" y="138"/>
                    <a:pt x="83" y="140"/>
                  </a:cubicBezTo>
                  <a:cubicBezTo>
                    <a:pt x="79" y="140"/>
                    <a:pt x="75" y="141"/>
                    <a:pt x="71" y="142"/>
                  </a:cubicBezTo>
                  <a:cubicBezTo>
                    <a:pt x="71" y="142"/>
                    <a:pt x="70" y="142"/>
                    <a:pt x="70" y="142"/>
                  </a:cubicBezTo>
                  <a:cubicBezTo>
                    <a:pt x="84" y="137"/>
                    <a:pt x="99" y="133"/>
                    <a:pt x="113" y="128"/>
                  </a:cubicBezTo>
                  <a:cubicBezTo>
                    <a:pt x="120" y="127"/>
                    <a:pt x="126" y="124"/>
                    <a:pt x="133" y="122"/>
                  </a:cubicBezTo>
                  <a:cubicBezTo>
                    <a:pt x="137" y="121"/>
                    <a:pt x="142" y="120"/>
                    <a:pt x="146" y="119"/>
                  </a:cubicBezTo>
                  <a:cubicBezTo>
                    <a:pt x="150" y="118"/>
                    <a:pt x="153" y="117"/>
                    <a:pt x="157" y="116"/>
                  </a:cubicBezTo>
                  <a:cubicBezTo>
                    <a:pt x="157" y="116"/>
                    <a:pt x="157" y="116"/>
                    <a:pt x="157" y="116"/>
                  </a:cubicBezTo>
                  <a:moveTo>
                    <a:pt x="56" y="139"/>
                  </a:moveTo>
                  <a:cubicBezTo>
                    <a:pt x="54" y="138"/>
                    <a:pt x="51" y="137"/>
                    <a:pt x="49" y="136"/>
                  </a:cubicBezTo>
                  <a:cubicBezTo>
                    <a:pt x="55" y="134"/>
                    <a:pt x="61" y="132"/>
                    <a:pt x="67" y="131"/>
                  </a:cubicBezTo>
                  <a:cubicBezTo>
                    <a:pt x="69" y="130"/>
                    <a:pt x="70" y="130"/>
                    <a:pt x="71" y="130"/>
                  </a:cubicBezTo>
                  <a:cubicBezTo>
                    <a:pt x="71" y="129"/>
                    <a:pt x="71" y="129"/>
                    <a:pt x="71" y="129"/>
                  </a:cubicBezTo>
                  <a:cubicBezTo>
                    <a:pt x="79" y="128"/>
                    <a:pt x="87" y="126"/>
                    <a:pt x="95" y="125"/>
                  </a:cubicBezTo>
                  <a:cubicBezTo>
                    <a:pt x="110" y="121"/>
                    <a:pt x="126" y="118"/>
                    <a:pt x="141" y="115"/>
                  </a:cubicBezTo>
                  <a:cubicBezTo>
                    <a:pt x="142" y="114"/>
                    <a:pt x="142" y="114"/>
                    <a:pt x="143" y="114"/>
                  </a:cubicBezTo>
                  <a:cubicBezTo>
                    <a:pt x="115" y="123"/>
                    <a:pt x="85" y="129"/>
                    <a:pt x="57" y="139"/>
                  </a:cubicBezTo>
                  <a:cubicBezTo>
                    <a:pt x="57" y="139"/>
                    <a:pt x="56" y="139"/>
                    <a:pt x="56" y="139"/>
                  </a:cubicBezTo>
                  <a:moveTo>
                    <a:pt x="32" y="128"/>
                  </a:moveTo>
                  <a:cubicBezTo>
                    <a:pt x="30" y="127"/>
                    <a:pt x="28" y="126"/>
                    <a:pt x="27" y="125"/>
                  </a:cubicBezTo>
                  <a:cubicBezTo>
                    <a:pt x="49" y="123"/>
                    <a:pt x="70" y="116"/>
                    <a:pt x="92" y="111"/>
                  </a:cubicBezTo>
                  <a:cubicBezTo>
                    <a:pt x="84" y="113"/>
                    <a:pt x="77" y="115"/>
                    <a:pt x="69" y="117"/>
                  </a:cubicBezTo>
                  <a:cubicBezTo>
                    <a:pt x="58" y="120"/>
                    <a:pt x="46" y="124"/>
                    <a:pt x="35" y="127"/>
                  </a:cubicBezTo>
                  <a:cubicBezTo>
                    <a:pt x="35" y="127"/>
                    <a:pt x="34" y="127"/>
                    <a:pt x="34" y="127"/>
                  </a:cubicBezTo>
                  <a:cubicBezTo>
                    <a:pt x="33" y="127"/>
                    <a:pt x="33" y="127"/>
                    <a:pt x="33" y="128"/>
                  </a:cubicBezTo>
                  <a:cubicBezTo>
                    <a:pt x="32" y="128"/>
                    <a:pt x="32" y="128"/>
                    <a:pt x="32" y="128"/>
                  </a:cubicBezTo>
                  <a:moveTo>
                    <a:pt x="58" y="139"/>
                  </a:moveTo>
                  <a:cubicBezTo>
                    <a:pt x="57" y="139"/>
                    <a:pt x="62" y="138"/>
                    <a:pt x="62" y="138"/>
                  </a:cubicBezTo>
                  <a:cubicBezTo>
                    <a:pt x="80" y="133"/>
                    <a:pt x="98" y="128"/>
                    <a:pt x="116" y="123"/>
                  </a:cubicBezTo>
                  <a:cubicBezTo>
                    <a:pt x="126" y="120"/>
                    <a:pt x="135" y="118"/>
                    <a:pt x="144" y="115"/>
                  </a:cubicBezTo>
                  <a:cubicBezTo>
                    <a:pt x="151" y="112"/>
                    <a:pt x="158" y="111"/>
                    <a:pt x="164" y="108"/>
                  </a:cubicBezTo>
                  <a:cubicBezTo>
                    <a:pt x="165" y="108"/>
                    <a:pt x="165" y="108"/>
                    <a:pt x="165" y="108"/>
                  </a:cubicBezTo>
                  <a:cubicBezTo>
                    <a:pt x="163" y="110"/>
                    <a:pt x="161" y="112"/>
                    <a:pt x="159" y="114"/>
                  </a:cubicBezTo>
                  <a:cubicBezTo>
                    <a:pt x="154" y="115"/>
                    <a:pt x="149" y="117"/>
                    <a:pt x="144" y="118"/>
                  </a:cubicBezTo>
                  <a:cubicBezTo>
                    <a:pt x="142" y="119"/>
                    <a:pt x="140" y="119"/>
                    <a:pt x="139" y="120"/>
                  </a:cubicBezTo>
                  <a:cubicBezTo>
                    <a:pt x="137" y="120"/>
                    <a:pt x="135" y="121"/>
                    <a:pt x="133" y="121"/>
                  </a:cubicBezTo>
                  <a:cubicBezTo>
                    <a:pt x="124" y="124"/>
                    <a:pt x="115" y="126"/>
                    <a:pt x="107" y="128"/>
                  </a:cubicBezTo>
                  <a:cubicBezTo>
                    <a:pt x="98" y="130"/>
                    <a:pt x="88" y="133"/>
                    <a:pt x="79" y="134"/>
                  </a:cubicBezTo>
                  <a:cubicBezTo>
                    <a:pt x="75" y="135"/>
                    <a:pt x="71" y="137"/>
                    <a:pt x="67" y="138"/>
                  </a:cubicBezTo>
                  <a:cubicBezTo>
                    <a:pt x="64" y="138"/>
                    <a:pt x="62" y="139"/>
                    <a:pt x="59" y="139"/>
                  </a:cubicBezTo>
                  <a:cubicBezTo>
                    <a:pt x="58" y="139"/>
                    <a:pt x="58" y="139"/>
                    <a:pt x="58" y="139"/>
                  </a:cubicBezTo>
                  <a:moveTo>
                    <a:pt x="47" y="135"/>
                  </a:moveTo>
                  <a:cubicBezTo>
                    <a:pt x="45" y="134"/>
                    <a:pt x="43" y="133"/>
                    <a:pt x="41" y="132"/>
                  </a:cubicBezTo>
                  <a:cubicBezTo>
                    <a:pt x="44" y="132"/>
                    <a:pt x="48" y="130"/>
                    <a:pt x="51" y="129"/>
                  </a:cubicBezTo>
                  <a:cubicBezTo>
                    <a:pt x="57" y="128"/>
                    <a:pt x="62" y="127"/>
                    <a:pt x="68" y="126"/>
                  </a:cubicBezTo>
                  <a:cubicBezTo>
                    <a:pt x="79" y="123"/>
                    <a:pt x="91" y="119"/>
                    <a:pt x="102" y="116"/>
                  </a:cubicBezTo>
                  <a:cubicBezTo>
                    <a:pt x="121" y="110"/>
                    <a:pt x="140" y="107"/>
                    <a:pt x="159" y="103"/>
                  </a:cubicBezTo>
                  <a:cubicBezTo>
                    <a:pt x="157" y="104"/>
                    <a:pt x="155" y="105"/>
                    <a:pt x="152" y="105"/>
                  </a:cubicBezTo>
                  <a:cubicBezTo>
                    <a:pt x="144" y="108"/>
                    <a:pt x="136" y="110"/>
                    <a:pt x="129" y="112"/>
                  </a:cubicBezTo>
                  <a:cubicBezTo>
                    <a:pt x="114" y="116"/>
                    <a:pt x="98" y="120"/>
                    <a:pt x="83" y="125"/>
                  </a:cubicBezTo>
                  <a:cubicBezTo>
                    <a:pt x="79" y="126"/>
                    <a:pt x="75" y="128"/>
                    <a:pt x="70" y="129"/>
                  </a:cubicBezTo>
                  <a:cubicBezTo>
                    <a:pt x="70" y="129"/>
                    <a:pt x="70" y="129"/>
                    <a:pt x="70" y="129"/>
                  </a:cubicBezTo>
                  <a:cubicBezTo>
                    <a:pt x="62" y="130"/>
                    <a:pt x="54" y="131"/>
                    <a:pt x="47" y="135"/>
                  </a:cubicBezTo>
                  <a:moveTo>
                    <a:pt x="39" y="131"/>
                  </a:moveTo>
                  <a:cubicBezTo>
                    <a:pt x="37" y="131"/>
                    <a:pt x="36" y="130"/>
                    <a:pt x="34" y="129"/>
                  </a:cubicBezTo>
                  <a:cubicBezTo>
                    <a:pt x="44" y="127"/>
                    <a:pt x="54" y="124"/>
                    <a:pt x="64" y="122"/>
                  </a:cubicBezTo>
                  <a:cubicBezTo>
                    <a:pt x="76" y="119"/>
                    <a:pt x="87" y="116"/>
                    <a:pt x="99" y="113"/>
                  </a:cubicBezTo>
                  <a:cubicBezTo>
                    <a:pt x="117" y="107"/>
                    <a:pt x="136" y="104"/>
                    <a:pt x="154" y="101"/>
                  </a:cubicBezTo>
                  <a:cubicBezTo>
                    <a:pt x="152" y="101"/>
                    <a:pt x="149" y="102"/>
                    <a:pt x="147" y="103"/>
                  </a:cubicBezTo>
                  <a:cubicBezTo>
                    <a:pt x="135" y="106"/>
                    <a:pt x="123" y="107"/>
                    <a:pt x="112" y="110"/>
                  </a:cubicBezTo>
                  <a:cubicBezTo>
                    <a:pt x="87" y="116"/>
                    <a:pt x="63" y="125"/>
                    <a:pt x="39" y="131"/>
                  </a:cubicBezTo>
                  <a:moveTo>
                    <a:pt x="170" y="100"/>
                  </a:moveTo>
                  <a:cubicBezTo>
                    <a:pt x="171" y="100"/>
                    <a:pt x="171" y="100"/>
                    <a:pt x="171" y="100"/>
                  </a:cubicBezTo>
                  <a:cubicBezTo>
                    <a:pt x="172" y="100"/>
                    <a:pt x="172" y="100"/>
                    <a:pt x="172" y="100"/>
                  </a:cubicBezTo>
                  <a:cubicBezTo>
                    <a:pt x="170" y="102"/>
                    <a:pt x="168" y="104"/>
                    <a:pt x="166" y="106"/>
                  </a:cubicBezTo>
                  <a:cubicBezTo>
                    <a:pt x="146" y="114"/>
                    <a:pt x="123" y="117"/>
                    <a:pt x="102" y="122"/>
                  </a:cubicBezTo>
                  <a:cubicBezTo>
                    <a:pt x="94" y="124"/>
                    <a:pt x="85" y="126"/>
                    <a:pt x="77" y="128"/>
                  </a:cubicBezTo>
                  <a:cubicBezTo>
                    <a:pt x="82" y="126"/>
                    <a:pt x="86" y="125"/>
                    <a:pt x="91" y="123"/>
                  </a:cubicBezTo>
                  <a:cubicBezTo>
                    <a:pt x="106" y="119"/>
                    <a:pt x="121" y="114"/>
                    <a:pt x="136" y="111"/>
                  </a:cubicBezTo>
                  <a:cubicBezTo>
                    <a:pt x="143" y="109"/>
                    <a:pt x="151" y="107"/>
                    <a:pt x="158" y="105"/>
                  </a:cubicBezTo>
                  <a:cubicBezTo>
                    <a:pt x="161" y="104"/>
                    <a:pt x="164" y="102"/>
                    <a:pt x="167" y="101"/>
                  </a:cubicBezTo>
                  <a:cubicBezTo>
                    <a:pt x="168" y="101"/>
                    <a:pt x="169" y="101"/>
                    <a:pt x="170" y="100"/>
                  </a:cubicBezTo>
                  <a:cubicBezTo>
                    <a:pt x="170" y="100"/>
                    <a:pt x="170" y="100"/>
                    <a:pt x="170" y="100"/>
                  </a:cubicBezTo>
                  <a:moveTo>
                    <a:pt x="18" y="121"/>
                  </a:moveTo>
                  <a:cubicBezTo>
                    <a:pt x="16" y="120"/>
                    <a:pt x="14" y="119"/>
                    <a:pt x="12" y="118"/>
                  </a:cubicBezTo>
                  <a:cubicBezTo>
                    <a:pt x="18" y="117"/>
                    <a:pt x="23" y="115"/>
                    <a:pt x="29" y="113"/>
                  </a:cubicBezTo>
                  <a:cubicBezTo>
                    <a:pt x="37" y="111"/>
                    <a:pt x="44" y="109"/>
                    <a:pt x="52" y="107"/>
                  </a:cubicBezTo>
                  <a:cubicBezTo>
                    <a:pt x="67" y="104"/>
                    <a:pt x="81" y="102"/>
                    <a:pt x="96" y="99"/>
                  </a:cubicBezTo>
                  <a:cubicBezTo>
                    <a:pt x="85" y="102"/>
                    <a:pt x="74" y="106"/>
                    <a:pt x="62" y="109"/>
                  </a:cubicBezTo>
                  <a:cubicBezTo>
                    <a:pt x="55" y="111"/>
                    <a:pt x="48" y="112"/>
                    <a:pt x="41" y="115"/>
                  </a:cubicBezTo>
                  <a:cubicBezTo>
                    <a:pt x="34" y="117"/>
                    <a:pt x="26" y="117"/>
                    <a:pt x="20" y="120"/>
                  </a:cubicBezTo>
                  <a:cubicBezTo>
                    <a:pt x="19" y="121"/>
                    <a:pt x="19" y="121"/>
                    <a:pt x="18" y="121"/>
                  </a:cubicBezTo>
                  <a:moveTo>
                    <a:pt x="174" y="97"/>
                  </a:moveTo>
                  <a:cubicBezTo>
                    <a:pt x="174" y="97"/>
                    <a:pt x="175" y="96"/>
                    <a:pt x="175" y="96"/>
                  </a:cubicBezTo>
                  <a:cubicBezTo>
                    <a:pt x="176" y="96"/>
                    <a:pt x="176" y="96"/>
                    <a:pt x="176" y="96"/>
                  </a:cubicBezTo>
                  <a:cubicBezTo>
                    <a:pt x="175" y="97"/>
                    <a:pt x="174" y="98"/>
                    <a:pt x="173" y="99"/>
                  </a:cubicBezTo>
                  <a:cubicBezTo>
                    <a:pt x="173" y="99"/>
                    <a:pt x="173" y="99"/>
                    <a:pt x="173" y="99"/>
                  </a:cubicBezTo>
                  <a:cubicBezTo>
                    <a:pt x="171" y="99"/>
                    <a:pt x="169" y="100"/>
                    <a:pt x="167" y="101"/>
                  </a:cubicBezTo>
                  <a:cubicBezTo>
                    <a:pt x="166" y="101"/>
                    <a:pt x="165" y="101"/>
                    <a:pt x="164" y="101"/>
                  </a:cubicBezTo>
                  <a:cubicBezTo>
                    <a:pt x="148" y="105"/>
                    <a:pt x="132" y="107"/>
                    <a:pt x="117" y="111"/>
                  </a:cubicBezTo>
                  <a:cubicBezTo>
                    <a:pt x="101" y="115"/>
                    <a:pt x="86" y="120"/>
                    <a:pt x="71" y="124"/>
                  </a:cubicBezTo>
                  <a:cubicBezTo>
                    <a:pt x="66" y="126"/>
                    <a:pt x="61" y="127"/>
                    <a:pt x="56" y="128"/>
                  </a:cubicBezTo>
                  <a:cubicBezTo>
                    <a:pt x="71" y="123"/>
                    <a:pt x="86" y="119"/>
                    <a:pt x="101" y="114"/>
                  </a:cubicBezTo>
                  <a:cubicBezTo>
                    <a:pt x="116" y="110"/>
                    <a:pt x="132" y="107"/>
                    <a:pt x="147" y="103"/>
                  </a:cubicBezTo>
                  <a:cubicBezTo>
                    <a:pt x="156" y="101"/>
                    <a:pt x="164" y="99"/>
                    <a:pt x="173" y="97"/>
                  </a:cubicBezTo>
                  <a:cubicBezTo>
                    <a:pt x="173" y="97"/>
                    <a:pt x="174" y="97"/>
                    <a:pt x="174" y="97"/>
                  </a:cubicBezTo>
                  <a:moveTo>
                    <a:pt x="111" y="106"/>
                  </a:moveTo>
                  <a:cubicBezTo>
                    <a:pt x="122" y="103"/>
                    <a:pt x="133" y="100"/>
                    <a:pt x="144" y="98"/>
                  </a:cubicBezTo>
                  <a:cubicBezTo>
                    <a:pt x="149" y="97"/>
                    <a:pt x="153" y="97"/>
                    <a:pt x="158" y="95"/>
                  </a:cubicBezTo>
                  <a:cubicBezTo>
                    <a:pt x="155" y="96"/>
                    <a:pt x="151" y="97"/>
                    <a:pt x="148" y="98"/>
                  </a:cubicBezTo>
                  <a:cubicBezTo>
                    <a:pt x="135" y="101"/>
                    <a:pt x="123" y="103"/>
                    <a:pt x="111" y="106"/>
                  </a:cubicBezTo>
                  <a:moveTo>
                    <a:pt x="36" y="128"/>
                  </a:moveTo>
                  <a:cubicBezTo>
                    <a:pt x="36" y="128"/>
                    <a:pt x="36" y="128"/>
                    <a:pt x="36" y="128"/>
                  </a:cubicBezTo>
                  <a:cubicBezTo>
                    <a:pt x="37" y="127"/>
                    <a:pt x="38" y="127"/>
                    <a:pt x="38" y="127"/>
                  </a:cubicBezTo>
                  <a:cubicBezTo>
                    <a:pt x="42" y="126"/>
                    <a:pt x="45" y="125"/>
                    <a:pt x="49" y="123"/>
                  </a:cubicBezTo>
                  <a:cubicBezTo>
                    <a:pt x="57" y="121"/>
                    <a:pt x="65" y="119"/>
                    <a:pt x="73" y="117"/>
                  </a:cubicBezTo>
                  <a:cubicBezTo>
                    <a:pt x="89" y="113"/>
                    <a:pt x="104" y="108"/>
                    <a:pt x="119" y="105"/>
                  </a:cubicBezTo>
                  <a:cubicBezTo>
                    <a:pt x="135" y="102"/>
                    <a:pt x="151" y="99"/>
                    <a:pt x="166" y="94"/>
                  </a:cubicBezTo>
                  <a:cubicBezTo>
                    <a:pt x="170" y="93"/>
                    <a:pt x="173" y="91"/>
                    <a:pt x="177" y="90"/>
                  </a:cubicBezTo>
                  <a:cubicBezTo>
                    <a:pt x="177" y="90"/>
                    <a:pt x="177" y="90"/>
                    <a:pt x="177" y="90"/>
                  </a:cubicBezTo>
                  <a:cubicBezTo>
                    <a:pt x="179" y="89"/>
                    <a:pt x="181" y="89"/>
                    <a:pt x="183" y="88"/>
                  </a:cubicBezTo>
                  <a:cubicBezTo>
                    <a:pt x="181" y="90"/>
                    <a:pt x="179" y="93"/>
                    <a:pt x="177" y="95"/>
                  </a:cubicBezTo>
                  <a:cubicBezTo>
                    <a:pt x="176" y="95"/>
                    <a:pt x="176" y="95"/>
                    <a:pt x="176" y="95"/>
                  </a:cubicBezTo>
                  <a:cubicBezTo>
                    <a:pt x="161" y="99"/>
                    <a:pt x="146" y="102"/>
                    <a:pt x="130" y="105"/>
                  </a:cubicBezTo>
                  <a:cubicBezTo>
                    <a:pt x="114" y="108"/>
                    <a:pt x="99" y="112"/>
                    <a:pt x="84" y="116"/>
                  </a:cubicBezTo>
                  <a:cubicBezTo>
                    <a:pt x="69" y="120"/>
                    <a:pt x="54" y="125"/>
                    <a:pt x="38" y="127"/>
                  </a:cubicBezTo>
                  <a:cubicBezTo>
                    <a:pt x="38" y="127"/>
                    <a:pt x="37" y="128"/>
                    <a:pt x="36" y="128"/>
                  </a:cubicBezTo>
                  <a:moveTo>
                    <a:pt x="27" y="125"/>
                  </a:moveTo>
                  <a:cubicBezTo>
                    <a:pt x="26" y="125"/>
                    <a:pt x="27" y="125"/>
                    <a:pt x="28" y="124"/>
                  </a:cubicBezTo>
                  <a:cubicBezTo>
                    <a:pt x="31" y="123"/>
                    <a:pt x="33" y="122"/>
                    <a:pt x="35" y="122"/>
                  </a:cubicBezTo>
                  <a:cubicBezTo>
                    <a:pt x="46" y="119"/>
                    <a:pt x="56" y="116"/>
                    <a:pt x="67" y="113"/>
                  </a:cubicBezTo>
                  <a:cubicBezTo>
                    <a:pt x="88" y="108"/>
                    <a:pt x="109" y="103"/>
                    <a:pt x="129" y="98"/>
                  </a:cubicBezTo>
                  <a:cubicBezTo>
                    <a:pt x="140" y="95"/>
                    <a:pt x="151" y="93"/>
                    <a:pt x="162" y="90"/>
                  </a:cubicBezTo>
                  <a:cubicBezTo>
                    <a:pt x="172" y="87"/>
                    <a:pt x="181" y="83"/>
                    <a:pt x="190" y="80"/>
                  </a:cubicBezTo>
                  <a:cubicBezTo>
                    <a:pt x="188" y="82"/>
                    <a:pt x="186" y="85"/>
                    <a:pt x="184" y="87"/>
                  </a:cubicBezTo>
                  <a:cubicBezTo>
                    <a:pt x="183" y="87"/>
                    <a:pt x="183" y="87"/>
                    <a:pt x="183" y="87"/>
                  </a:cubicBezTo>
                  <a:cubicBezTo>
                    <a:pt x="182" y="87"/>
                    <a:pt x="180" y="88"/>
                    <a:pt x="179" y="88"/>
                  </a:cubicBezTo>
                  <a:cubicBezTo>
                    <a:pt x="178" y="89"/>
                    <a:pt x="178" y="89"/>
                    <a:pt x="178" y="89"/>
                  </a:cubicBezTo>
                  <a:cubicBezTo>
                    <a:pt x="170" y="91"/>
                    <a:pt x="162" y="94"/>
                    <a:pt x="154" y="96"/>
                  </a:cubicBezTo>
                  <a:cubicBezTo>
                    <a:pt x="139" y="99"/>
                    <a:pt x="123" y="102"/>
                    <a:pt x="107" y="106"/>
                  </a:cubicBezTo>
                  <a:cubicBezTo>
                    <a:pt x="97" y="109"/>
                    <a:pt x="88" y="111"/>
                    <a:pt x="78" y="114"/>
                  </a:cubicBezTo>
                  <a:cubicBezTo>
                    <a:pt x="67" y="117"/>
                    <a:pt x="57" y="119"/>
                    <a:pt x="47" y="121"/>
                  </a:cubicBezTo>
                  <a:cubicBezTo>
                    <a:pt x="42" y="122"/>
                    <a:pt x="37" y="123"/>
                    <a:pt x="32" y="124"/>
                  </a:cubicBezTo>
                  <a:cubicBezTo>
                    <a:pt x="31" y="124"/>
                    <a:pt x="27" y="125"/>
                    <a:pt x="27" y="125"/>
                  </a:cubicBezTo>
                  <a:moveTo>
                    <a:pt x="47" y="78"/>
                  </a:moveTo>
                  <a:cubicBezTo>
                    <a:pt x="47" y="78"/>
                    <a:pt x="47" y="78"/>
                    <a:pt x="47" y="78"/>
                  </a:cubicBezTo>
                  <a:cubicBezTo>
                    <a:pt x="47" y="78"/>
                    <a:pt x="47" y="78"/>
                    <a:pt x="47" y="78"/>
                  </a:cubicBezTo>
                  <a:moveTo>
                    <a:pt x="25" y="125"/>
                  </a:moveTo>
                  <a:cubicBezTo>
                    <a:pt x="23" y="124"/>
                    <a:pt x="21" y="122"/>
                    <a:pt x="19" y="121"/>
                  </a:cubicBezTo>
                  <a:cubicBezTo>
                    <a:pt x="26" y="118"/>
                    <a:pt x="34" y="117"/>
                    <a:pt x="41" y="115"/>
                  </a:cubicBezTo>
                  <a:cubicBezTo>
                    <a:pt x="49" y="113"/>
                    <a:pt x="57" y="111"/>
                    <a:pt x="64" y="109"/>
                  </a:cubicBezTo>
                  <a:cubicBezTo>
                    <a:pt x="80" y="105"/>
                    <a:pt x="94" y="100"/>
                    <a:pt x="110" y="96"/>
                  </a:cubicBezTo>
                  <a:cubicBezTo>
                    <a:pt x="113" y="96"/>
                    <a:pt x="116" y="95"/>
                    <a:pt x="120" y="94"/>
                  </a:cubicBezTo>
                  <a:cubicBezTo>
                    <a:pt x="131" y="91"/>
                    <a:pt x="141" y="89"/>
                    <a:pt x="152" y="86"/>
                  </a:cubicBezTo>
                  <a:cubicBezTo>
                    <a:pt x="153" y="86"/>
                    <a:pt x="154" y="85"/>
                    <a:pt x="155" y="85"/>
                  </a:cubicBezTo>
                  <a:cubicBezTo>
                    <a:pt x="163" y="83"/>
                    <a:pt x="170" y="81"/>
                    <a:pt x="178" y="79"/>
                  </a:cubicBezTo>
                  <a:cubicBezTo>
                    <a:pt x="183" y="78"/>
                    <a:pt x="190" y="77"/>
                    <a:pt x="195" y="74"/>
                  </a:cubicBezTo>
                  <a:cubicBezTo>
                    <a:pt x="194" y="76"/>
                    <a:pt x="193" y="77"/>
                    <a:pt x="192" y="78"/>
                  </a:cubicBezTo>
                  <a:cubicBezTo>
                    <a:pt x="185" y="80"/>
                    <a:pt x="179" y="82"/>
                    <a:pt x="172" y="84"/>
                  </a:cubicBezTo>
                  <a:cubicBezTo>
                    <a:pt x="165" y="86"/>
                    <a:pt x="158" y="88"/>
                    <a:pt x="151" y="89"/>
                  </a:cubicBezTo>
                  <a:cubicBezTo>
                    <a:pt x="144" y="91"/>
                    <a:pt x="138" y="94"/>
                    <a:pt x="131" y="95"/>
                  </a:cubicBezTo>
                  <a:cubicBezTo>
                    <a:pt x="123" y="97"/>
                    <a:pt x="115" y="99"/>
                    <a:pt x="108" y="101"/>
                  </a:cubicBezTo>
                  <a:cubicBezTo>
                    <a:pt x="93" y="104"/>
                    <a:pt x="79" y="108"/>
                    <a:pt x="65" y="112"/>
                  </a:cubicBezTo>
                  <a:cubicBezTo>
                    <a:pt x="58" y="114"/>
                    <a:pt x="51" y="116"/>
                    <a:pt x="44" y="117"/>
                  </a:cubicBezTo>
                  <a:cubicBezTo>
                    <a:pt x="37" y="118"/>
                    <a:pt x="29" y="119"/>
                    <a:pt x="22" y="121"/>
                  </a:cubicBezTo>
                  <a:cubicBezTo>
                    <a:pt x="22" y="121"/>
                    <a:pt x="22" y="121"/>
                    <a:pt x="22" y="121"/>
                  </a:cubicBezTo>
                  <a:cubicBezTo>
                    <a:pt x="22" y="121"/>
                    <a:pt x="22" y="121"/>
                    <a:pt x="22" y="121"/>
                  </a:cubicBezTo>
                  <a:cubicBezTo>
                    <a:pt x="36" y="118"/>
                    <a:pt x="49" y="117"/>
                    <a:pt x="62" y="113"/>
                  </a:cubicBezTo>
                  <a:cubicBezTo>
                    <a:pt x="76" y="109"/>
                    <a:pt x="90" y="106"/>
                    <a:pt x="104" y="102"/>
                  </a:cubicBezTo>
                  <a:cubicBezTo>
                    <a:pt x="118" y="99"/>
                    <a:pt x="132" y="96"/>
                    <a:pt x="146" y="91"/>
                  </a:cubicBezTo>
                  <a:cubicBezTo>
                    <a:pt x="153" y="90"/>
                    <a:pt x="159" y="88"/>
                    <a:pt x="166" y="87"/>
                  </a:cubicBezTo>
                  <a:cubicBezTo>
                    <a:pt x="171" y="85"/>
                    <a:pt x="177" y="84"/>
                    <a:pt x="183" y="82"/>
                  </a:cubicBezTo>
                  <a:cubicBezTo>
                    <a:pt x="180" y="83"/>
                    <a:pt x="178" y="83"/>
                    <a:pt x="176" y="84"/>
                  </a:cubicBezTo>
                  <a:cubicBezTo>
                    <a:pt x="169" y="87"/>
                    <a:pt x="162" y="89"/>
                    <a:pt x="154" y="91"/>
                  </a:cubicBezTo>
                  <a:cubicBezTo>
                    <a:pt x="140" y="95"/>
                    <a:pt x="125" y="98"/>
                    <a:pt x="110" y="102"/>
                  </a:cubicBezTo>
                  <a:cubicBezTo>
                    <a:pt x="96" y="105"/>
                    <a:pt x="81" y="108"/>
                    <a:pt x="67" y="112"/>
                  </a:cubicBezTo>
                  <a:cubicBezTo>
                    <a:pt x="53" y="116"/>
                    <a:pt x="38" y="119"/>
                    <a:pt x="25" y="125"/>
                  </a:cubicBezTo>
                  <a:moveTo>
                    <a:pt x="12" y="117"/>
                  </a:moveTo>
                  <a:cubicBezTo>
                    <a:pt x="19" y="114"/>
                    <a:pt x="25" y="111"/>
                    <a:pt x="32" y="109"/>
                  </a:cubicBezTo>
                  <a:cubicBezTo>
                    <a:pt x="41" y="107"/>
                    <a:pt x="49" y="104"/>
                    <a:pt x="57" y="102"/>
                  </a:cubicBezTo>
                  <a:cubicBezTo>
                    <a:pt x="73" y="98"/>
                    <a:pt x="88" y="94"/>
                    <a:pt x="104" y="90"/>
                  </a:cubicBezTo>
                  <a:cubicBezTo>
                    <a:pt x="135" y="82"/>
                    <a:pt x="166" y="77"/>
                    <a:pt x="196" y="68"/>
                  </a:cubicBezTo>
                  <a:cubicBezTo>
                    <a:pt x="199" y="67"/>
                    <a:pt x="201" y="66"/>
                    <a:pt x="203" y="65"/>
                  </a:cubicBezTo>
                  <a:cubicBezTo>
                    <a:pt x="201" y="68"/>
                    <a:pt x="199" y="70"/>
                    <a:pt x="197" y="72"/>
                  </a:cubicBezTo>
                  <a:cubicBezTo>
                    <a:pt x="184" y="76"/>
                    <a:pt x="172" y="80"/>
                    <a:pt x="159" y="83"/>
                  </a:cubicBezTo>
                  <a:cubicBezTo>
                    <a:pt x="157" y="84"/>
                    <a:pt x="155" y="84"/>
                    <a:pt x="153" y="85"/>
                  </a:cubicBezTo>
                  <a:cubicBezTo>
                    <a:pt x="141" y="87"/>
                    <a:pt x="128" y="91"/>
                    <a:pt x="116" y="94"/>
                  </a:cubicBezTo>
                  <a:cubicBezTo>
                    <a:pt x="112" y="95"/>
                    <a:pt x="108" y="96"/>
                    <a:pt x="104" y="97"/>
                  </a:cubicBezTo>
                  <a:cubicBezTo>
                    <a:pt x="88" y="100"/>
                    <a:pt x="72" y="102"/>
                    <a:pt x="56" y="106"/>
                  </a:cubicBezTo>
                  <a:cubicBezTo>
                    <a:pt x="49" y="107"/>
                    <a:pt x="41" y="108"/>
                    <a:pt x="34" y="111"/>
                  </a:cubicBezTo>
                  <a:cubicBezTo>
                    <a:pt x="30" y="112"/>
                    <a:pt x="27" y="113"/>
                    <a:pt x="24" y="114"/>
                  </a:cubicBezTo>
                  <a:cubicBezTo>
                    <a:pt x="22" y="115"/>
                    <a:pt x="20" y="115"/>
                    <a:pt x="18" y="116"/>
                  </a:cubicBezTo>
                  <a:cubicBezTo>
                    <a:pt x="16" y="117"/>
                    <a:pt x="13" y="116"/>
                    <a:pt x="12" y="117"/>
                  </a:cubicBezTo>
                  <a:moveTo>
                    <a:pt x="13" y="116"/>
                  </a:moveTo>
                  <a:cubicBezTo>
                    <a:pt x="15" y="114"/>
                    <a:pt x="16" y="111"/>
                    <a:pt x="18" y="109"/>
                  </a:cubicBezTo>
                  <a:cubicBezTo>
                    <a:pt x="49" y="100"/>
                    <a:pt x="80" y="91"/>
                    <a:pt x="111" y="84"/>
                  </a:cubicBezTo>
                  <a:cubicBezTo>
                    <a:pt x="127" y="80"/>
                    <a:pt x="143" y="77"/>
                    <a:pt x="158" y="74"/>
                  </a:cubicBezTo>
                  <a:cubicBezTo>
                    <a:pt x="166" y="72"/>
                    <a:pt x="174" y="71"/>
                    <a:pt x="181" y="69"/>
                  </a:cubicBezTo>
                  <a:cubicBezTo>
                    <a:pt x="189" y="68"/>
                    <a:pt x="197" y="67"/>
                    <a:pt x="203" y="65"/>
                  </a:cubicBezTo>
                  <a:cubicBezTo>
                    <a:pt x="174" y="75"/>
                    <a:pt x="142" y="80"/>
                    <a:pt x="112" y="87"/>
                  </a:cubicBezTo>
                  <a:cubicBezTo>
                    <a:pt x="96" y="91"/>
                    <a:pt x="80" y="95"/>
                    <a:pt x="64" y="99"/>
                  </a:cubicBezTo>
                  <a:cubicBezTo>
                    <a:pt x="50" y="103"/>
                    <a:pt x="34" y="107"/>
                    <a:pt x="20" y="113"/>
                  </a:cubicBezTo>
                  <a:cubicBezTo>
                    <a:pt x="17" y="114"/>
                    <a:pt x="15" y="115"/>
                    <a:pt x="13" y="116"/>
                  </a:cubicBezTo>
                  <a:moveTo>
                    <a:pt x="110" y="190"/>
                  </a:moveTo>
                  <a:cubicBezTo>
                    <a:pt x="109" y="189"/>
                    <a:pt x="108" y="187"/>
                    <a:pt x="108" y="186"/>
                  </a:cubicBezTo>
                  <a:cubicBezTo>
                    <a:pt x="108" y="186"/>
                    <a:pt x="108" y="186"/>
                    <a:pt x="108" y="186"/>
                  </a:cubicBezTo>
                  <a:cubicBezTo>
                    <a:pt x="116" y="177"/>
                    <a:pt x="124" y="169"/>
                    <a:pt x="132" y="161"/>
                  </a:cubicBezTo>
                  <a:cubicBezTo>
                    <a:pt x="143" y="149"/>
                    <a:pt x="155" y="136"/>
                    <a:pt x="167" y="124"/>
                  </a:cubicBezTo>
                  <a:cubicBezTo>
                    <a:pt x="186" y="105"/>
                    <a:pt x="203" y="83"/>
                    <a:pt x="223" y="64"/>
                  </a:cubicBezTo>
                  <a:cubicBezTo>
                    <a:pt x="223" y="64"/>
                    <a:pt x="223" y="64"/>
                    <a:pt x="223" y="64"/>
                  </a:cubicBezTo>
                  <a:cubicBezTo>
                    <a:pt x="224" y="65"/>
                    <a:pt x="225" y="66"/>
                    <a:pt x="226" y="66"/>
                  </a:cubicBezTo>
                  <a:cubicBezTo>
                    <a:pt x="225" y="68"/>
                    <a:pt x="223" y="69"/>
                    <a:pt x="222" y="70"/>
                  </a:cubicBezTo>
                  <a:cubicBezTo>
                    <a:pt x="219" y="74"/>
                    <a:pt x="216" y="78"/>
                    <a:pt x="212" y="81"/>
                  </a:cubicBezTo>
                  <a:cubicBezTo>
                    <a:pt x="202" y="92"/>
                    <a:pt x="192" y="103"/>
                    <a:pt x="181" y="114"/>
                  </a:cubicBezTo>
                  <a:cubicBezTo>
                    <a:pt x="160" y="137"/>
                    <a:pt x="139" y="159"/>
                    <a:pt x="118" y="181"/>
                  </a:cubicBezTo>
                  <a:cubicBezTo>
                    <a:pt x="115" y="184"/>
                    <a:pt x="112" y="187"/>
                    <a:pt x="110" y="190"/>
                  </a:cubicBezTo>
                  <a:moveTo>
                    <a:pt x="107" y="183"/>
                  </a:moveTo>
                  <a:cubicBezTo>
                    <a:pt x="107" y="183"/>
                    <a:pt x="107" y="182"/>
                    <a:pt x="107" y="181"/>
                  </a:cubicBezTo>
                  <a:cubicBezTo>
                    <a:pt x="108" y="181"/>
                    <a:pt x="108" y="181"/>
                    <a:pt x="108" y="181"/>
                  </a:cubicBezTo>
                  <a:cubicBezTo>
                    <a:pt x="142" y="144"/>
                    <a:pt x="177" y="108"/>
                    <a:pt x="212" y="71"/>
                  </a:cubicBezTo>
                  <a:cubicBezTo>
                    <a:pt x="215" y="68"/>
                    <a:pt x="218" y="64"/>
                    <a:pt x="222" y="61"/>
                  </a:cubicBezTo>
                  <a:cubicBezTo>
                    <a:pt x="222" y="62"/>
                    <a:pt x="222" y="62"/>
                    <a:pt x="222" y="62"/>
                  </a:cubicBezTo>
                  <a:cubicBezTo>
                    <a:pt x="218" y="64"/>
                    <a:pt x="215" y="68"/>
                    <a:pt x="213" y="71"/>
                  </a:cubicBezTo>
                  <a:cubicBezTo>
                    <a:pt x="206" y="78"/>
                    <a:pt x="200" y="84"/>
                    <a:pt x="194" y="91"/>
                  </a:cubicBezTo>
                  <a:cubicBezTo>
                    <a:pt x="186" y="100"/>
                    <a:pt x="178" y="110"/>
                    <a:pt x="169" y="119"/>
                  </a:cubicBezTo>
                  <a:cubicBezTo>
                    <a:pt x="148" y="140"/>
                    <a:pt x="128" y="161"/>
                    <a:pt x="107" y="183"/>
                  </a:cubicBezTo>
                  <a:cubicBezTo>
                    <a:pt x="107" y="183"/>
                    <a:pt x="107" y="183"/>
                    <a:pt x="107" y="183"/>
                  </a:cubicBezTo>
                  <a:moveTo>
                    <a:pt x="20" y="108"/>
                  </a:moveTo>
                  <a:cubicBezTo>
                    <a:pt x="20" y="108"/>
                    <a:pt x="20" y="108"/>
                    <a:pt x="20" y="108"/>
                  </a:cubicBezTo>
                  <a:cubicBezTo>
                    <a:pt x="22" y="105"/>
                    <a:pt x="24" y="103"/>
                    <a:pt x="26" y="100"/>
                  </a:cubicBezTo>
                  <a:cubicBezTo>
                    <a:pt x="58" y="92"/>
                    <a:pt x="89" y="82"/>
                    <a:pt x="121" y="76"/>
                  </a:cubicBezTo>
                  <a:cubicBezTo>
                    <a:pt x="137" y="73"/>
                    <a:pt x="153" y="70"/>
                    <a:pt x="169" y="67"/>
                  </a:cubicBezTo>
                  <a:cubicBezTo>
                    <a:pt x="177" y="65"/>
                    <a:pt x="185" y="64"/>
                    <a:pt x="193" y="62"/>
                  </a:cubicBezTo>
                  <a:cubicBezTo>
                    <a:pt x="196" y="62"/>
                    <a:pt x="200" y="61"/>
                    <a:pt x="204" y="60"/>
                  </a:cubicBezTo>
                  <a:cubicBezTo>
                    <a:pt x="205" y="60"/>
                    <a:pt x="206" y="59"/>
                    <a:pt x="207" y="59"/>
                  </a:cubicBezTo>
                  <a:cubicBezTo>
                    <a:pt x="206" y="59"/>
                    <a:pt x="206" y="59"/>
                    <a:pt x="206" y="59"/>
                  </a:cubicBezTo>
                  <a:cubicBezTo>
                    <a:pt x="205" y="60"/>
                    <a:pt x="204" y="60"/>
                    <a:pt x="203" y="61"/>
                  </a:cubicBezTo>
                  <a:cubicBezTo>
                    <a:pt x="190" y="65"/>
                    <a:pt x="175" y="67"/>
                    <a:pt x="161" y="69"/>
                  </a:cubicBezTo>
                  <a:cubicBezTo>
                    <a:pt x="145" y="72"/>
                    <a:pt x="129" y="75"/>
                    <a:pt x="114" y="79"/>
                  </a:cubicBezTo>
                  <a:cubicBezTo>
                    <a:pt x="83" y="87"/>
                    <a:pt x="53" y="96"/>
                    <a:pt x="23" y="107"/>
                  </a:cubicBezTo>
                  <a:cubicBezTo>
                    <a:pt x="22" y="107"/>
                    <a:pt x="21" y="107"/>
                    <a:pt x="20" y="108"/>
                  </a:cubicBezTo>
                  <a:moveTo>
                    <a:pt x="33" y="104"/>
                  </a:moveTo>
                  <a:cubicBezTo>
                    <a:pt x="43" y="101"/>
                    <a:pt x="52" y="97"/>
                    <a:pt x="63" y="94"/>
                  </a:cubicBezTo>
                  <a:cubicBezTo>
                    <a:pt x="78" y="89"/>
                    <a:pt x="93" y="85"/>
                    <a:pt x="108" y="81"/>
                  </a:cubicBezTo>
                  <a:cubicBezTo>
                    <a:pt x="124" y="77"/>
                    <a:pt x="139" y="74"/>
                    <a:pt x="155" y="71"/>
                  </a:cubicBezTo>
                  <a:cubicBezTo>
                    <a:pt x="170" y="68"/>
                    <a:pt x="184" y="66"/>
                    <a:pt x="199" y="63"/>
                  </a:cubicBezTo>
                  <a:cubicBezTo>
                    <a:pt x="202" y="62"/>
                    <a:pt x="206" y="60"/>
                    <a:pt x="209" y="59"/>
                  </a:cubicBezTo>
                  <a:cubicBezTo>
                    <a:pt x="208" y="60"/>
                    <a:pt x="207" y="62"/>
                    <a:pt x="205" y="63"/>
                  </a:cubicBezTo>
                  <a:cubicBezTo>
                    <a:pt x="205" y="64"/>
                    <a:pt x="205" y="64"/>
                    <a:pt x="205" y="64"/>
                  </a:cubicBezTo>
                  <a:cubicBezTo>
                    <a:pt x="189" y="67"/>
                    <a:pt x="174" y="70"/>
                    <a:pt x="158" y="73"/>
                  </a:cubicBezTo>
                  <a:cubicBezTo>
                    <a:pt x="142" y="76"/>
                    <a:pt x="126" y="79"/>
                    <a:pt x="111" y="83"/>
                  </a:cubicBezTo>
                  <a:cubicBezTo>
                    <a:pt x="95" y="87"/>
                    <a:pt x="79" y="91"/>
                    <a:pt x="63" y="95"/>
                  </a:cubicBezTo>
                  <a:cubicBezTo>
                    <a:pt x="56" y="97"/>
                    <a:pt x="48" y="100"/>
                    <a:pt x="41" y="102"/>
                  </a:cubicBezTo>
                  <a:cubicBezTo>
                    <a:pt x="38" y="103"/>
                    <a:pt x="35" y="103"/>
                    <a:pt x="33" y="104"/>
                  </a:cubicBezTo>
                  <a:moveTo>
                    <a:pt x="108" y="177"/>
                  </a:moveTo>
                  <a:cubicBezTo>
                    <a:pt x="108" y="176"/>
                    <a:pt x="109" y="174"/>
                    <a:pt x="109" y="173"/>
                  </a:cubicBezTo>
                  <a:cubicBezTo>
                    <a:pt x="110" y="173"/>
                    <a:pt x="110" y="173"/>
                    <a:pt x="110" y="173"/>
                  </a:cubicBezTo>
                  <a:cubicBezTo>
                    <a:pt x="115" y="168"/>
                    <a:pt x="119" y="163"/>
                    <a:pt x="124" y="158"/>
                  </a:cubicBezTo>
                  <a:cubicBezTo>
                    <a:pt x="134" y="147"/>
                    <a:pt x="145" y="136"/>
                    <a:pt x="155" y="125"/>
                  </a:cubicBezTo>
                  <a:cubicBezTo>
                    <a:pt x="175" y="104"/>
                    <a:pt x="195" y="82"/>
                    <a:pt x="216" y="61"/>
                  </a:cubicBezTo>
                  <a:cubicBezTo>
                    <a:pt x="217" y="59"/>
                    <a:pt x="219" y="57"/>
                    <a:pt x="221" y="56"/>
                  </a:cubicBezTo>
                  <a:cubicBezTo>
                    <a:pt x="221" y="56"/>
                    <a:pt x="221" y="57"/>
                    <a:pt x="221" y="58"/>
                  </a:cubicBezTo>
                  <a:cubicBezTo>
                    <a:pt x="221" y="58"/>
                    <a:pt x="221" y="58"/>
                    <a:pt x="221" y="58"/>
                  </a:cubicBezTo>
                  <a:cubicBezTo>
                    <a:pt x="212" y="66"/>
                    <a:pt x="204" y="76"/>
                    <a:pt x="196" y="85"/>
                  </a:cubicBezTo>
                  <a:cubicBezTo>
                    <a:pt x="188" y="93"/>
                    <a:pt x="180" y="102"/>
                    <a:pt x="172" y="111"/>
                  </a:cubicBezTo>
                  <a:cubicBezTo>
                    <a:pt x="153" y="130"/>
                    <a:pt x="134" y="149"/>
                    <a:pt x="116" y="169"/>
                  </a:cubicBezTo>
                  <a:cubicBezTo>
                    <a:pt x="113" y="172"/>
                    <a:pt x="110" y="174"/>
                    <a:pt x="108" y="177"/>
                  </a:cubicBezTo>
                  <a:moveTo>
                    <a:pt x="30" y="96"/>
                  </a:moveTo>
                  <a:cubicBezTo>
                    <a:pt x="45" y="91"/>
                    <a:pt x="61" y="88"/>
                    <a:pt x="77" y="84"/>
                  </a:cubicBezTo>
                  <a:cubicBezTo>
                    <a:pt x="92" y="81"/>
                    <a:pt x="108" y="77"/>
                    <a:pt x="123" y="73"/>
                  </a:cubicBezTo>
                  <a:cubicBezTo>
                    <a:pt x="139" y="69"/>
                    <a:pt x="154" y="66"/>
                    <a:pt x="170" y="63"/>
                  </a:cubicBezTo>
                  <a:cubicBezTo>
                    <a:pt x="178" y="60"/>
                    <a:pt x="186" y="58"/>
                    <a:pt x="194" y="57"/>
                  </a:cubicBezTo>
                  <a:cubicBezTo>
                    <a:pt x="201" y="55"/>
                    <a:pt x="208" y="54"/>
                    <a:pt x="215" y="52"/>
                  </a:cubicBezTo>
                  <a:cubicBezTo>
                    <a:pt x="214" y="54"/>
                    <a:pt x="212" y="56"/>
                    <a:pt x="211" y="57"/>
                  </a:cubicBezTo>
                  <a:cubicBezTo>
                    <a:pt x="210" y="57"/>
                    <a:pt x="210" y="58"/>
                    <a:pt x="209" y="58"/>
                  </a:cubicBezTo>
                  <a:cubicBezTo>
                    <a:pt x="209" y="58"/>
                    <a:pt x="209" y="58"/>
                    <a:pt x="209" y="58"/>
                  </a:cubicBezTo>
                  <a:cubicBezTo>
                    <a:pt x="209" y="58"/>
                    <a:pt x="209" y="58"/>
                    <a:pt x="208" y="58"/>
                  </a:cubicBezTo>
                  <a:cubicBezTo>
                    <a:pt x="179" y="65"/>
                    <a:pt x="148" y="69"/>
                    <a:pt x="119" y="76"/>
                  </a:cubicBezTo>
                  <a:cubicBezTo>
                    <a:pt x="88" y="82"/>
                    <a:pt x="58" y="91"/>
                    <a:pt x="27" y="99"/>
                  </a:cubicBezTo>
                  <a:cubicBezTo>
                    <a:pt x="28" y="98"/>
                    <a:pt x="29" y="97"/>
                    <a:pt x="30" y="96"/>
                  </a:cubicBezTo>
                  <a:cubicBezTo>
                    <a:pt x="30" y="96"/>
                    <a:pt x="30" y="96"/>
                    <a:pt x="30" y="96"/>
                  </a:cubicBezTo>
                  <a:moveTo>
                    <a:pt x="173" y="103"/>
                  </a:moveTo>
                  <a:cubicBezTo>
                    <a:pt x="188" y="85"/>
                    <a:pt x="204" y="68"/>
                    <a:pt x="221" y="51"/>
                  </a:cubicBezTo>
                  <a:cubicBezTo>
                    <a:pt x="221" y="50"/>
                    <a:pt x="221" y="50"/>
                    <a:pt x="221" y="50"/>
                  </a:cubicBezTo>
                  <a:cubicBezTo>
                    <a:pt x="221" y="51"/>
                    <a:pt x="221" y="52"/>
                    <a:pt x="221" y="52"/>
                  </a:cubicBezTo>
                  <a:cubicBezTo>
                    <a:pt x="220" y="52"/>
                    <a:pt x="220" y="52"/>
                    <a:pt x="220" y="52"/>
                  </a:cubicBezTo>
                  <a:cubicBezTo>
                    <a:pt x="216" y="57"/>
                    <a:pt x="211" y="62"/>
                    <a:pt x="207" y="67"/>
                  </a:cubicBezTo>
                  <a:cubicBezTo>
                    <a:pt x="197" y="77"/>
                    <a:pt x="186" y="88"/>
                    <a:pt x="176" y="99"/>
                  </a:cubicBezTo>
                  <a:cubicBezTo>
                    <a:pt x="175" y="100"/>
                    <a:pt x="174" y="102"/>
                    <a:pt x="173" y="103"/>
                  </a:cubicBezTo>
                  <a:moveTo>
                    <a:pt x="31" y="95"/>
                  </a:moveTo>
                  <a:cubicBezTo>
                    <a:pt x="31" y="95"/>
                    <a:pt x="32" y="94"/>
                    <a:pt x="33" y="93"/>
                  </a:cubicBezTo>
                  <a:cubicBezTo>
                    <a:pt x="40" y="91"/>
                    <a:pt x="47" y="89"/>
                    <a:pt x="54" y="87"/>
                  </a:cubicBezTo>
                  <a:cubicBezTo>
                    <a:pt x="62" y="85"/>
                    <a:pt x="69" y="83"/>
                    <a:pt x="77" y="81"/>
                  </a:cubicBezTo>
                  <a:cubicBezTo>
                    <a:pt x="93" y="76"/>
                    <a:pt x="109" y="72"/>
                    <a:pt x="125" y="68"/>
                  </a:cubicBezTo>
                  <a:cubicBezTo>
                    <a:pt x="142" y="64"/>
                    <a:pt x="158" y="61"/>
                    <a:pt x="175" y="57"/>
                  </a:cubicBezTo>
                  <a:cubicBezTo>
                    <a:pt x="183" y="56"/>
                    <a:pt x="191" y="54"/>
                    <a:pt x="199" y="52"/>
                  </a:cubicBezTo>
                  <a:cubicBezTo>
                    <a:pt x="206" y="51"/>
                    <a:pt x="213" y="48"/>
                    <a:pt x="221" y="47"/>
                  </a:cubicBezTo>
                  <a:cubicBezTo>
                    <a:pt x="221" y="46"/>
                    <a:pt x="221" y="46"/>
                    <a:pt x="221" y="46"/>
                  </a:cubicBezTo>
                  <a:cubicBezTo>
                    <a:pt x="221" y="46"/>
                    <a:pt x="221" y="46"/>
                    <a:pt x="221" y="46"/>
                  </a:cubicBezTo>
                  <a:cubicBezTo>
                    <a:pt x="220" y="48"/>
                    <a:pt x="218" y="50"/>
                    <a:pt x="216" y="51"/>
                  </a:cubicBezTo>
                  <a:cubicBezTo>
                    <a:pt x="201" y="55"/>
                    <a:pt x="186" y="58"/>
                    <a:pt x="171" y="61"/>
                  </a:cubicBezTo>
                  <a:cubicBezTo>
                    <a:pt x="156" y="65"/>
                    <a:pt x="140" y="68"/>
                    <a:pt x="125" y="72"/>
                  </a:cubicBezTo>
                  <a:cubicBezTo>
                    <a:pt x="109" y="75"/>
                    <a:pt x="94" y="79"/>
                    <a:pt x="78" y="83"/>
                  </a:cubicBezTo>
                  <a:cubicBezTo>
                    <a:pt x="62" y="87"/>
                    <a:pt x="46" y="90"/>
                    <a:pt x="31" y="95"/>
                  </a:cubicBezTo>
                  <a:moveTo>
                    <a:pt x="34" y="92"/>
                  </a:moveTo>
                  <a:cubicBezTo>
                    <a:pt x="34" y="91"/>
                    <a:pt x="35" y="91"/>
                    <a:pt x="36" y="90"/>
                  </a:cubicBezTo>
                  <a:cubicBezTo>
                    <a:pt x="66" y="82"/>
                    <a:pt x="95" y="74"/>
                    <a:pt x="125" y="66"/>
                  </a:cubicBezTo>
                  <a:cubicBezTo>
                    <a:pt x="156" y="59"/>
                    <a:pt x="186" y="50"/>
                    <a:pt x="217" y="44"/>
                  </a:cubicBezTo>
                  <a:cubicBezTo>
                    <a:pt x="218" y="45"/>
                    <a:pt x="219" y="45"/>
                    <a:pt x="220" y="46"/>
                  </a:cubicBezTo>
                  <a:cubicBezTo>
                    <a:pt x="214" y="47"/>
                    <a:pt x="207" y="50"/>
                    <a:pt x="201" y="51"/>
                  </a:cubicBezTo>
                  <a:cubicBezTo>
                    <a:pt x="193" y="53"/>
                    <a:pt x="184" y="55"/>
                    <a:pt x="176" y="56"/>
                  </a:cubicBezTo>
                  <a:cubicBezTo>
                    <a:pt x="160" y="59"/>
                    <a:pt x="143" y="63"/>
                    <a:pt x="127" y="67"/>
                  </a:cubicBezTo>
                  <a:cubicBezTo>
                    <a:pt x="111" y="71"/>
                    <a:pt x="95" y="75"/>
                    <a:pt x="79" y="80"/>
                  </a:cubicBezTo>
                  <a:cubicBezTo>
                    <a:pt x="71" y="82"/>
                    <a:pt x="63" y="84"/>
                    <a:pt x="55" y="86"/>
                  </a:cubicBezTo>
                  <a:cubicBezTo>
                    <a:pt x="48" y="88"/>
                    <a:pt x="41" y="89"/>
                    <a:pt x="34" y="92"/>
                  </a:cubicBezTo>
                  <a:moveTo>
                    <a:pt x="37" y="88"/>
                  </a:moveTo>
                  <a:cubicBezTo>
                    <a:pt x="38" y="87"/>
                    <a:pt x="39" y="86"/>
                    <a:pt x="40" y="85"/>
                  </a:cubicBezTo>
                  <a:cubicBezTo>
                    <a:pt x="69" y="76"/>
                    <a:pt x="98" y="67"/>
                    <a:pt x="127" y="60"/>
                  </a:cubicBezTo>
                  <a:cubicBezTo>
                    <a:pt x="141" y="56"/>
                    <a:pt x="156" y="52"/>
                    <a:pt x="170" y="48"/>
                  </a:cubicBezTo>
                  <a:cubicBezTo>
                    <a:pt x="177" y="47"/>
                    <a:pt x="183" y="45"/>
                    <a:pt x="190" y="44"/>
                  </a:cubicBezTo>
                  <a:cubicBezTo>
                    <a:pt x="194" y="43"/>
                    <a:pt x="197" y="42"/>
                    <a:pt x="201" y="42"/>
                  </a:cubicBezTo>
                  <a:cubicBezTo>
                    <a:pt x="202" y="41"/>
                    <a:pt x="204" y="41"/>
                    <a:pt x="206" y="41"/>
                  </a:cubicBezTo>
                  <a:cubicBezTo>
                    <a:pt x="206" y="41"/>
                    <a:pt x="203" y="41"/>
                    <a:pt x="202" y="42"/>
                  </a:cubicBezTo>
                  <a:cubicBezTo>
                    <a:pt x="196" y="44"/>
                    <a:pt x="189" y="45"/>
                    <a:pt x="183" y="47"/>
                  </a:cubicBezTo>
                  <a:cubicBezTo>
                    <a:pt x="175" y="48"/>
                    <a:pt x="168" y="50"/>
                    <a:pt x="160" y="52"/>
                  </a:cubicBezTo>
                  <a:cubicBezTo>
                    <a:pt x="146" y="56"/>
                    <a:pt x="132" y="60"/>
                    <a:pt x="117" y="65"/>
                  </a:cubicBezTo>
                  <a:cubicBezTo>
                    <a:pt x="103" y="69"/>
                    <a:pt x="88" y="73"/>
                    <a:pt x="74" y="78"/>
                  </a:cubicBezTo>
                  <a:cubicBezTo>
                    <a:pt x="67" y="80"/>
                    <a:pt x="60" y="82"/>
                    <a:pt x="53" y="84"/>
                  </a:cubicBezTo>
                  <a:cubicBezTo>
                    <a:pt x="48" y="85"/>
                    <a:pt x="42" y="86"/>
                    <a:pt x="37" y="88"/>
                  </a:cubicBezTo>
                  <a:moveTo>
                    <a:pt x="206" y="41"/>
                  </a:moveTo>
                  <a:cubicBezTo>
                    <a:pt x="206" y="41"/>
                    <a:pt x="206" y="41"/>
                    <a:pt x="206" y="41"/>
                  </a:cubicBezTo>
                  <a:cubicBezTo>
                    <a:pt x="206" y="41"/>
                    <a:pt x="206" y="41"/>
                    <a:pt x="206" y="41"/>
                  </a:cubicBezTo>
                  <a:moveTo>
                    <a:pt x="46" y="86"/>
                  </a:moveTo>
                  <a:cubicBezTo>
                    <a:pt x="48" y="86"/>
                    <a:pt x="50" y="85"/>
                    <a:pt x="51" y="85"/>
                  </a:cubicBezTo>
                  <a:cubicBezTo>
                    <a:pt x="59" y="83"/>
                    <a:pt x="66" y="81"/>
                    <a:pt x="74" y="78"/>
                  </a:cubicBezTo>
                  <a:cubicBezTo>
                    <a:pt x="89" y="74"/>
                    <a:pt x="104" y="69"/>
                    <a:pt x="119" y="65"/>
                  </a:cubicBezTo>
                  <a:cubicBezTo>
                    <a:pt x="134" y="60"/>
                    <a:pt x="149" y="56"/>
                    <a:pt x="164" y="52"/>
                  </a:cubicBezTo>
                  <a:cubicBezTo>
                    <a:pt x="179" y="48"/>
                    <a:pt x="194" y="46"/>
                    <a:pt x="208" y="40"/>
                  </a:cubicBezTo>
                  <a:cubicBezTo>
                    <a:pt x="210" y="42"/>
                    <a:pt x="213" y="43"/>
                    <a:pt x="215" y="44"/>
                  </a:cubicBezTo>
                  <a:cubicBezTo>
                    <a:pt x="186" y="49"/>
                    <a:pt x="158" y="58"/>
                    <a:pt x="129" y="65"/>
                  </a:cubicBezTo>
                  <a:cubicBezTo>
                    <a:pt x="101" y="72"/>
                    <a:pt x="74" y="79"/>
                    <a:pt x="46" y="86"/>
                  </a:cubicBezTo>
                  <a:moveTo>
                    <a:pt x="41" y="84"/>
                  </a:moveTo>
                  <a:cubicBezTo>
                    <a:pt x="42" y="84"/>
                    <a:pt x="42" y="83"/>
                    <a:pt x="42" y="83"/>
                  </a:cubicBezTo>
                  <a:cubicBezTo>
                    <a:pt x="54" y="78"/>
                    <a:pt x="67" y="76"/>
                    <a:pt x="79" y="72"/>
                  </a:cubicBezTo>
                  <a:cubicBezTo>
                    <a:pt x="93" y="68"/>
                    <a:pt x="107" y="64"/>
                    <a:pt x="121" y="60"/>
                  </a:cubicBezTo>
                  <a:cubicBezTo>
                    <a:pt x="148" y="52"/>
                    <a:pt x="175" y="44"/>
                    <a:pt x="202" y="38"/>
                  </a:cubicBezTo>
                  <a:cubicBezTo>
                    <a:pt x="202" y="38"/>
                    <a:pt x="202" y="38"/>
                    <a:pt x="202" y="38"/>
                  </a:cubicBezTo>
                  <a:cubicBezTo>
                    <a:pt x="204" y="39"/>
                    <a:pt x="205" y="39"/>
                    <a:pt x="206" y="40"/>
                  </a:cubicBezTo>
                  <a:cubicBezTo>
                    <a:pt x="193" y="42"/>
                    <a:pt x="181" y="45"/>
                    <a:pt x="168" y="48"/>
                  </a:cubicBezTo>
                  <a:cubicBezTo>
                    <a:pt x="154" y="52"/>
                    <a:pt x="139" y="56"/>
                    <a:pt x="125" y="60"/>
                  </a:cubicBezTo>
                  <a:cubicBezTo>
                    <a:pt x="97" y="67"/>
                    <a:pt x="69" y="75"/>
                    <a:pt x="41" y="84"/>
                  </a:cubicBezTo>
                  <a:moveTo>
                    <a:pt x="82" y="40"/>
                  </a:moveTo>
                  <a:cubicBezTo>
                    <a:pt x="83" y="39"/>
                    <a:pt x="83" y="39"/>
                    <a:pt x="84" y="38"/>
                  </a:cubicBezTo>
                  <a:cubicBezTo>
                    <a:pt x="86" y="38"/>
                    <a:pt x="88" y="37"/>
                    <a:pt x="91" y="36"/>
                  </a:cubicBezTo>
                  <a:cubicBezTo>
                    <a:pt x="88" y="37"/>
                    <a:pt x="85" y="39"/>
                    <a:pt x="82" y="40"/>
                  </a:cubicBezTo>
                  <a:moveTo>
                    <a:pt x="44" y="82"/>
                  </a:moveTo>
                  <a:cubicBezTo>
                    <a:pt x="44" y="81"/>
                    <a:pt x="45" y="80"/>
                    <a:pt x="46" y="79"/>
                  </a:cubicBezTo>
                  <a:cubicBezTo>
                    <a:pt x="58" y="75"/>
                    <a:pt x="69" y="73"/>
                    <a:pt x="81" y="69"/>
                  </a:cubicBezTo>
                  <a:cubicBezTo>
                    <a:pt x="94" y="65"/>
                    <a:pt x="106" y="61"/>
                    <a:pt x="119" y="57"/>
                  </a:cubicBezTo>
                  <a:cubicBezTo>
                    <a:pt x="145" y="50"/>
                    <a:pt x="171" y="42"/>
                    <a:pt x="196" y="35"/>
                  </a:cubicBezTo>
                  <a:cubicBezTo>
                    <a:pt x="198" y="36"/>
                    <a:pt x="200" y="37"/>
                    <a:pt x="202" y="38"/>
                  </a:cubicBezTo>
                  <a:cubicBezTo>
                    <a:pt x="174" y="44"/>
                    <a:pt x="147" y="51"/>
                    <a:pt x="120" y="59"/>
                  </a:cubicBezTo>
                  <a:cubicBezTo>
                    <a:pt x="107" y="63"/>
                    <a:pt x="94" y="67"/>
                    <a:pt x="80" y="71"/>
                  </a:cubicBezTo>
                  <a:cubicBezTo>
                    <a:pt x="68" y="75"/>
                    <a:pt x="55" y="77"/>
                    <a:pt x="44" y="82"/>
                  </a:cubicBezTo>
                  <a:moveTo>
                    <a:pt x="48" y="77"/>
                  </a:moveTo>
                  <a:cubicBezTo>
                    <a:pt x="50" y="75"/>
                    <a:pt x="52" y="73"/>
                    <a:pt x="54" y="71"/>
                  </a:cubicBezTo>
                  <a:cubicBezTo>
                    <a:pt x="65" y="69"/>
                    <a:pt x="76" y="64"/>
                    <a:pt x="87" y="61"/>
                  </a:cubicBezTo>
                  <a:cubicBezTo>
                    <a:pt x="100" y="58"/>
                    <a:pt x="112" y="54"/>
                    <a:pt x="125" y="51"/>
                  </a:cubicBezTo>
                  <a:cubicBezTo>
                    <a:pt x="137" y="47"/>
                    <a:pt x="150" y="44"/>
                    <a:pt x="162" y="41"/>
                  </a:cubicBezTo>
                  <a:cubicBezTo>
                    <a:pt x="168" y="39"/>
                    <a:pt x="175" y="38"/>
                    <a:pt x="181" y="37"/>
                  </a:cubicBezTo>
                  <a:cubicBezTo>
                    <a:pt x="183" y="36"/>
                    <a:pt x="185" y="36"/>
                    <a:pt x="188" y="35"/>
                  </a:cubicBezTo>
                  <a:cubicBezTo>
                    <a:pt x="187" y="35"/>
                    <a:pt x="186" y="36"/>
                    <a:pt x="185" y="36"/>
                  </a:cubicBezTo>
                  <a:cubicBezTo>
                    <a:pt x="173" y="39"/>
                    <a:pt x="162" y="41"/>
                    <a:pt x="150" y="44"/>
                  </a:cubicBezTo>
                  <a:cubicBezTo>
                    <a:pt x="138" y="48"/>
                    <a:pt x="126" y="51"/>
                    <a:pt x="113" y="55"/>
                  </a:cubicBezTo>
                  <a:cubicBezTo>
                    <a:pt x="101" y="58"/>
                    <a:pt x="89" y="62"/>
                    <a:pt x="77" y="66"/>
                  </a:cubicBezTo>
                  <a:cubicBezTo>
                    <a:pt x="71" y="68"/>
                    <a:pt x="65" y="71"/>
                    <a:pt x="59" y="73"/>
                  </a:cubicBezTo>
                  <a:cubicBezTo>
                    <a:pt x="55" y="75"/>
                    <a:pt x="51" y="76"/>
                    <a:pt x="48" y="77"/>
                  </a:cubicBezTo>
                  <a:moveTo>
                    <a:pt x="53" y="76"/>
                  </a:moveTo>
                  <a:cubicBezTo>
                    <a:pt x="56" y="75"/>
                    <a:pt x="58" y="74"/>
                    <a:pt x="61" y="73"/>
                  </a:cubicBezTo>
                  <a:cubicBezTo>
                    <a:pt x="68" y="71"/>
                    <a:pt x="74" y="68"/>
                    <a:pt x="81" y="66"/>
                  </a:cubicBezTo>
                  <a:cubicBezTo>
                    <a:pt x="93" y="61"/>
                    <a:pt x="106" y="58"/>
                    <a:pt x="119" y="54"/>
                  </a:cubicBezTo>
                  <a:cubicBezTo>
                    <a:pt x="132" y="50"/>
                    <a:pt x="145" y="46"/>
                    <a:pt x="158" y="43"/>
                  </a:cubicBezTo>
                  <a:cubicBezTo>
                    <a:pt x="169" y="40"/>
                    <a:pt x="182" y="39"/>
                    <a:pt x="193" y="34"/>
                  </a:cubicBezTo>
                  <a:cubicBezTo>
                    <a:pt x="193" y="34"/>
                    <a:pt x="193" y="34"/>
                    <a:pt x="193" y="34"/>
                  </a:cubicBezTo>
                  <a:cubicBezTo>
                    <a:pt x="194" y="34"/>
                    <a:pt x="195" y="34"/>
                    <a:pt x="195" y="35"/>
                  </a:cubicBezTo>
                  <a:cubicBezTo>
                    <a:pt x="170" y="42"/>
                    <a:pt x="146" y="48"/>
                    <a:pt x="121" y="56"/>
                  </a:cubicBezTo>
                  <a:cubicBezTo>
                    <a:pt x="108" y="60"/>
                    <a:pt x="95" y="64"/>
                    <a:pt x="82" y="68"/>
                  </a:cubicBezTo>
                  <a:cubicBezTo>
                    <a:pt x="73" y="71"/>
                    <a:pt x="63" y="73"/>
                    <a:pt x="53" y="76"/>
                  </a:cubicBezTo>
                  <a:moveTo>
                    <a:pt x="56" y="68"/>
                  </a:moveTo>
                  <a:cubicBezTo>
                    <a:pt x="57" y="67"/>
                    <a:pt x="59" y="65"/>
                    <a:pt x="60" y="64"/>
                  </a:cubicBezTo>
                  <a:cubicBezTo>
                    <a:pt x="70" y="61"/>
                    <a:pt x="80" y="58"/>
                    <a:pt x="90" y="55"/>
                  </a:cubicBezTo>
                  <a:cubicBezTo>
                    <a:pt x="101" y="52"/>
                    <a:pt x="112" y="49"/>
                    <a:pt x="123" y="47"/>
                  </a:cubicBezTo>
                  <a:cubicBezTo>
                    <a:pt x="134" y="44"/>
                    <a:pt x="145" y="41"/>
                    <a:pt x="156" y="39"/>
                  </a:cubicBezTo>
                  <a:cubicBezTo>
                    <a:pt x="162" y="37"/>
                    <a:pt x="167" y="36"/>
                    <a:pt x="173" y="35"/>
                  </a:cubicBezTo>
                  <a:cubicBezTo>
                    <a:pt x="174" y="34"/>
                    <a:pt x="176" y="34"/>
                    <a:pt x="177" y="34"/>
                  </a:cubicBezTo>
                  <a:cubicBezTo>
                    <a:pt x="156" y="40"/>
                    <a:pt x="134" y="44"/>
                    <a:pt x="113" y="50"/>
                  </a:cubicBezTo>
                  <a:cubicBezTo>
                    <a:pt x="102" y="54"/>
                    <a:pt x="91" y="58"/>
                    <a:pt x="80" y="61"/>
                  </a:cubicBezTo>
                  <a:cubicBezTo>
                    <a:pt x="75" y="63"/>
                    <a:pt x="70" y="64"/>
                    <a:pt x="64" y="66"/>
                  </a:cubicBezTo>
                  <a:cubicBezTo>
                    <a:pt x="61" y="66"/>
                    <a:pt x="59" y="67"/>
                    <a:pt x="56" y="68"/>
                  </a:cubicBezTo>
                  <a:moveTo>
                    <a:pt x="55" y="70"/>
                  </a:moveTo>
                  <a:cubicBezTo>
                    <a:pt x="55" y="69"/>
                    <a:pt x="55" y="69"/>
                    <a:pt x="55" y="69"/>
                  </a:cubicBezTo>
                  <a:cubicBezTo>
                    <a:pt x="56" y="69"/>
                    <a:pt x="57" y="69"/>
                    <a:pt x="57" y="69"/>
                  </a:cubicBezTo>
                  <a:cubicBezTo>
                    <a:pt x="59" y="68"/>
                    <a:pt x="62" y="67"/>
                    <a:pt x="64" y="66"/>
                  </a:cubicBezTo>
                  <a:cubicBezTo>
                    <a:pt x="70" y="65"/>
                    <a:pt x="76" y="63"/>
                    <a:pt x="82" y="61"/>
                  </a:cubicBezTo>
                  <a:cubicBezTo>
                    <a:pt x="94" y="58"/>
                    <a:pt x="105" y="53"/>
                    <a:pt x="117" y="50"/>
                  </a:cubicBezTo>
                  <a:cubicBezTo>
                    <a:pt x="129" y="46"/>
                    <a:pt x="141" y="44"/>
                    <a:pt x="152" y="41"/>
                  </a:cubicBezTo>
                  <a:cubicBezTo>
                    <a:pt x="164" y="38"/>
                    <a:pt x="175" y="36"/>
                    <a:pt x="186" y="32"/>
                  </a:cubicBezTo>
                  <a:cubicBezTo>
                    <a:pt x="186" y="31"/>
                    <a:pt x="186" y="31"/>
                    <a:pt x="186" y="31"/>
                  </a:cubicBezTo>
                  <a:cubicBezTo>
                    <a:pt x="188" y="32"/>
                    <a:pt x="190" y="33"/>
                    <a:pt x="192" y="33"/>
                  </a:cubicBezTo>
                  <a:cubicBezTo>
                    <a:pt x="169" y="38"/>
                    <a:pt x="147" y="43"/>
                    <a:pt x="124" y="50"/>
                  </a:cubicBezTo>
                  <a:cubicBezTo>
                    <a:pt x="113" y="53"/>
                    <a:pt x="101" y="57"/>
                    <a:pt x="89" y="60"/>
                  </a:cubicBezTo>
                  <a:cubicBezTo>
                    <a:pt x="77" y="63"/>
                    <a:pt x="66" y="67"/>
                    <a:pt x="55" y="70"/>
                  </a:cubicBezTo>
                  <a:cubicBezTo>
                    <a:pt x="55" y="70"/>
                    <a:pt x="55" y="70"/>
                    <a:pt x="55" y="70"/>
                  </a:cubicBezTo>
                  <a:moveTo>
                    <a:pt x="68" y="56"/>
                  </a:moveTo>
                  <a:cubicBezTo>
                    <a:pt x="75" y="56"/>
                    <a:pt x="81" y="54"/>
                    <a:pt x="87" y="52"/>
                  </a:cubicBezTo>
                  <a:cubicBezTo>
                    <a:pt x="97" y="49"/>
                    <a:pt x="108" y="46"/>
                    <a:pt x="118" y="42"/>
                  </a:cubicBezTo>
                  <a:cubicBezTo>
                    <a:pt x="128" y="40"/>
                    <a:pt x="138" y="37"/>
                    <a:pt x="148" y="35"/>
                  </a:cubicBezTo>
                  <a:cubicBezTo>
                    <a:pt x="153" y="33"/>
                    <a:pt x="158" y="32"/>
                    <a:pt x="163" y="31"/>
                  </a:cubicBezTo>
                  <a:cubicBezTo>
                    <a:pt x="165" y="30"/>
                    <a:pt x="168" y="29"/>
                    <a:pt x="170" y="29"/>
                  </a:cubicBezTo>
                  <a:cubicBezTo>
                    <a:pt x="171" y="29"/>
                    <a:pt x="171" y="29"/>
                    <a:pt x="171" y="29"/>
                  </a:cubicBezTo>
                  <a:cubicBezTo>
                    <a:pt x="163" y="32"/>
                    <a:pt x="154" y="34"/>
                    <a:pt x="145" y="36"/>
                  </a:cubicBezTo>
                  <a:cubicBezTo>
                    <a:pt x="134" y="38"/>
                    <a:pt x="124" y="42"/>
                    <a:pt x="113" y="45"/>
                  </a:cubicBezTo>
                  <a:cubicBezTo>
                    <a:pt x="103" y="48"/>
                    <a:pt x="93" y="51"/>
                    <a:pt x="83" y="54"/>
                  </a:cubicBezTo>
                  <a:cubicBezTo>
                    <a:pt x="76" y="56"/>
                    <a:pt x="69" y="58"/>
                    <a:pt x="62" y="61"/>
                  </a:cubicBezTo>
                  <a:cubicBezTo>
                    <a:pt x="64" y="60"/>
                    <a:pt x="66" y="58"/>
                    <a:pt x="67" y="56"/>
                  </a:cubicBezTo>
                  <a:cubicBezTo>
                    <a:pt x="67" y="56"/>
                    <a:pt x="68" y="56"/>
                    <a:pt x="68" y="56"/>
                  </a:cubicBezTo>
                  <a:moveTo>
                    <a:pt x="61" y="63"/>
                  </a:moveTo>
                  <a:cubicBezTo>
                    <a:pt x="61" y="63"/>
                    <a:pt x="61" y="63"/>
                    <a:pt x="61" y="63"/>
                  </a:cubicBezTo>
                  <a:cubicBezTo>
                    <a:pt x="61" y="63"/>
                    <a:pt x="61" y="63"/>
                    <a:pt x="61" y="63"/>
                  </a:cubicBezTo>
                  <a:cubicBezTo>
                    <a:pt x="61" y="63"/>
                    <a:pt x="61" y="63"/>
                    <a:pt x="61" y="63"/>
                  </a:cubicBezTo>
                  <a:cubicBezTo>
                    <a:pt x="63" y="61"/>
                    <a:pt x="66" y="60"/>
                    <a:pt x="68" y="59"/>
                  </a:cubicBezTo>
                  <a:cubicBezTo>
                    <a:pt x="73" y="57"/>
                    <a:pt x="78" y="56"/>
                    <a:pt x="83" y="54"/>
                  </a:cubicBezTo>
                  <a:cubicBezTo>
                    <a:pt x="94" y="51"/>
                    <a:pt x="105" y="48"/>
                    <a:pt x="115" y="45"/>
                  </a:cubicBezTo>
                  <a:cubicBezTo>
                    <a:pt x="126" y="42"/>
                    <a:pt x="136" y="38"/>
                    <a:pt x="147" y="36"/>
                  </a:cubicBezTo>
                  <a:cubicBezTo>
                    <a:pt x="157" y="34"/>
                    <a:pt x="168" y="31"/>
                    <a:pt x="178" y="27"/>
                  </a:cubicBezTo>
                  <a:cubicBezTo>
                    <a:pt x="180" y="28"/>
                    <a:pt x="183" y="30"/>
                    <a:pt x="186" y="31"/>
                  </a:cubicBezTo>
                  <a:cubicBezTo>
                    <a:pt x="186" y="31"/>
                    <a:pt x="186" y="31"/>
                    <a:pt x="186" y="31"/>
                  </a:cubicBezTo>
                  <a:cubicBezTo>
                    <a:pt x="176" y="34"/>
                    <a:pt x="166" y="35"/>
                    <a:pt x="156" y="38"/>
                  </a:cubicBezTo>
                  <a:cubicBezTo>
                    <a:pt x="146" y="41"/>
                    <a:pt x="135" y="43"/>
                    <a:pt x="124" y="45"/>
                  </a:cubicBezTo>
                  <a:cubicBezTo>
                    <a:pt x="104" y="50"/>
                    <a:pt x="83" y="56"/>
                    <a:pt x="63" y="62"/>
                  </a:cubicBezTo>
                  <a:cubicBezTo>
                    <a:pt x="63" y="62"/>
                    <a:pt x="61" y="63"/>
                    <a:pt x="61" y="63"/>
                  </a:cubicBezTo>
                  <a:moveTo>
                    <a:pt x="84" y="37"/>
                  </a:moveTo>
                  <a:cubicBezTo>
                    <a:pt x="85" y="36"/>
                    <a:pt x="85" y="36"/>
                    <a:pt x="85" y="36"/>
                  </a:cubicBezTo>
                  <a:cubicBezTo>
                    <a:pt x="90" y="34"/>
                    <a:pt x="95" y="33"/>
                    <a:pt x="100" y="32"/>
                  </a:cubicBezTo>
                  <a:cubicBezTo>
                    <a:pt x="106" y="30"/>
                    <a:pt x="112" y="28"/>
                    <a:pt x="118" y="26"/>
                  </a:cubicBezTo>
                  <a:cubicBezTo>
                    <a:pt x="119" y="26"/>
                    <a:pt x="120" y="26"/>
                    <a:pt x="121" y="25"/>
                  </a:cubicBezTo>
                  <a:cubicBezTo>
                    <a:pt x="120" y="26"/>
                    <a:pt x="119" y="26"/>
                    <a:pt x="118" y="26"/>
                  </a:cubicBezTo>
                  <a:cubicBezTo>
                    <a:pt x="112" y="28"/>
                    <a:pt x="106" y="31"/>
                    <a:pt x="100" y="32"/>
                  </a:cubicBezTo>
                  <a:cubicBezTo>
                    <a:pt x="97" y="33"/>
                    <a:pt x="95" y="34"/>
                    <a:pt x="92" y="35"/>
                  </a:cubicBezTo>
                  <a:cubicBezTo>
                    <a:pt x="90" y="36"/>
                    <a:pt x="88" y="36"/>
                    <a:pt x="87" y="37"/>
                  </a:cubicBezTo>
                  <a:cubicBezTo>
                    <a:pt x="86" y="37"/>
                    <a:pt x="85" y="37"/>
                    <a:pt x="84" y="37"/>
                  </a:cubicBezTo>
                  <a:moveTo>
                    <a:pt x="70" y="53"/>
                  </a:moveTo>
                  <a:cubicBezTo>
                    <a:pt x="71" y="52"/>
                    <a:pt x="73" y="50"/>
                    <a:pt x="74" y="48"/>
                  </a:cubicBezTo>
                  <a:cubicBezTo>
                    <a:pt x="82" y="46"/>
                    <a:pt x="91" y="45"/>
                    <a:pt x="99" y="43"/>
                  </a:cubicBezTo>
                  <a:cubicBezTo>
                    <a:pt x="108" y="41"/>
                    <a:pt x="117" y="38"/>
                    <a:pt x="127" y="35"/>
                  </a:cubicBezTo>
                  <a:cubicBezTo>
                    <a:pt x="135" y="33"/>
                    <a:pt x="144" y="31"/>
                    <a:pt x="152" y="29"/>
                  </a:cubicBezTo>
                  <a:cubicBezTo>
                    <a:pt x="156" y="28"/>
                    <a:pt x="160" y="26"/>
                    <a:pt x="164" y="25"/>
                  </a:cubicBezTo>
                  <a:cubicBezTo>
                    <a:pt x="165" y="25"/>
                    <a:pt x="169" y="25"/>
                    <a:pt x="169" y="25"/>
                  </a:cubicBezTo>
                  <a:cubicBezTo>
                    <a:pt x="167" y="26"/>
                    <a:pt x="165" y="27"/>
                    <a:pt x="162" y="27"/>
                  </a:cubicBezTo>
                  <a:cubicBezTo>
                    <a:pt x="155" y="30"/>
                    <a:pt x="147" y="31"/>
                    <a:pt x="140" y="34"/>
                  </a:cubicBezTo>
                  <a:cubicBezTo>
                    <a:pt x="130" y="37"/>
                    <a:pt x="121" y="40"/>
                    <a:pt x="112" y="42"/>
                  </a:cubicBezTo>
                  <a:cubicBezTo>
                    <a:pt x="103" y="45"/>
                    <a:pt x="94" y="47"/>
                    <a:pt x="85" y="49"/>
                  </a:cubicBezTo>
                  <a:cubicBezTo>
                    <a:pt x="80" y="51"/>
                    <a:pt x="75" y="51"/>
                    <a:pt x="70" y="53"/>
                  </a:cubicBezTo>
                  <a:moveTo>
                    <a:pt x="68" y="56"/>
                  </a:moveTo>
                  <a:cubicBezTo>
                    <a:pt x="68" y="56"/>
                    <a:pt x="68" y="56"/>
                    <a:pt x="68" y="56"/>
                  </a:cubicBezTo>
                  <a:cubicBezTo>
                    <a:pt x="68" y="55"/>
                    <a:pt x="68" y="55"/>
                    <a:pt x="69" y="55"/>
                  </a:cubicBezTo>
                  <a:cubicBezTo>
                    <a:pt x="71" y="53"/>
                    <a:pt x="75" y="53"/>
                    <a:pt x="78" y="52"/>
                  </a:cubicBezTo>
                  <a:cubicBezTo>
                    <a:pt x="83" y="51"/>
                    <a:pt x="87" y="49"/>
                    <a:pt x="92" y="48"/>
                  </a:cubicBezTo>
                  <a:cubicBezTo>
                    <a:pt x="102" y="45"/>
                    <a:pt x="112" y="43"/>
                    <a:pt x="121" y="40"/>
                  </a:cubicBezTo>
                  <a:cubicBezTo>
                    <a:pt x="130" y="38"/>
                    <a:pt x="139" y="34"/>
                    <a:pt x="148" y="32"/>
                  </a:cubicBezTo>
                  <a:cubicBezTo>
                    <a:pt x="156" y="30"/>
                    <a:pt x="164" y="28"/>
                    <a:pt x="171" y="24"/>
                  </a:cubicBezTo>
                  <a:cubicBezTo>
                    <a:pt x="171" y="24"/>
                    <a:pt x="171" y="24"/>
                    <a:pt x="171" y="24"/>
                  </a:cubicBezTo>
                  <a:cubicBezTo>
                    <a:pt x="173" y="25"/>
                    <a:pt x="175" y="26"/>
                    <a:pt x="176" y="26"/>
                  </a:cubicBezTo>
                  <a:cubicBezTo>
                    <a:pt x="157" y="31"/>
                    <a:pt x="138" y="36"/>
                    <a:pt x="120" y="41"/>
                  </a:cubicBezTo>
                  <a:cubicBezTo>
                    <a:pt x="110" y="44"/>
                    <a:pt x="101" y="47"/>
                    <a:pt x="92" y="50"/>
                  </a:cubicBezTo>
                  <a:cubicBezTo>
                    <a:pt x="87" y="51"/>
                    <a:pt x="83" y="52"/>
                    <a:pt x="78" y="54"/>
                  </a:cubicBezTo>
                  <a:cubicBezTo>
                    <a:pt x="76" y="54"/>
                    <a:pt x="73" y="55"/>
                    <a:pt x="71" y="55"/>
                  </a:cubicBezTo>
                  <a:cubicBezTo>
                    <a:pt x="70" y="55"/>
                    <a:pt x="69" y="56"/>
                    <a:pt x="68" y="56"/>
                  </a:cubicBezTo>
                  <a:moveTo>
                    <a:pt x="75" y="47"/>
                  </a:moveTo>
                  <a:cubicBezTo>
                    <a:pt x="76" y="46"/>
                    <a:pt x="78" y="45"/>
                    <a:pt x="79" y="43"/>
                  </a:cubicBezTo>
                  <a:cubicBezTo>
                    <a:pt x="93" y="41"/>
                    <a:pt x="107" y="36"/>
                    <a:pt x="121" y="32"/>
                  </a:cubicBezTo>
                  <a:cubicBezTo>
                    <a:pt x="129" y="30"/>
                    <a:pt x="136" y="28"/>
                    <a:pt x="143" y="27"/>
                  </a:cubicBezTo>
                  <a:cubicBezTo>
                    <a:pt x="150" y="25"/>
                    <a:pt x="157" y="24"/>
                    <a:pt x="164" y="21"/>
                  </a:cubicBezTo>
                  <a:cubicBezTo>
                    <a:pt x="166" y="22"/>
                    <a:pt x="168" y="23"/>
                    <a:pt x="170" y="24"/>
                  </a:cubicBezTo>
                  <a:cubicBezTo>
                    <a:pt x="170" y="24"/>
                    <a:pt x="170" y="24"/>
                    <a:pt x="169" y="24"/>
                  </a:cubicBezTo>
                  <a:cubicBezTo>
                    <a:pt x="163" y="24"/>
                    <a:pt x="156" y="27"/>
                    <a:pt x="150" y="28"/>
                  </a:cubicBezTo>
                  <a:cubicBezTo>
                    <a:pt x="142" y="31"/>
                    <a:pt x="133" y="33"/>
                    <a:pt x="125" y="35"/>
                  </a:cubicBezTo>
                  <a:cubicBezTo>
                    <a:pt x="116" y="37"/>
                    <a:pt x="107" y="40"/>
                    <a:pt x="99" y="42"/>
                  </a:cubicBezTo>
                  <a:cubicBezTo>
                    <a:pt x="91" y="44"/>
                    <a:pt x="83" y="45"/>
                    <a:pt x="75" y="47"/>
                  </a:cubicBezTo>
                  <a:moveTo>
                    <a:pt x="80" y="42"/>
                  </a:moveTo>
                  <a:cubicBezTo>
                    <a:pt x="81" y="41"/>
                    <a:pt x="81" y="41"/>
                    <a:pt x="81" y="41"/>
                  </a:cubicBezTo>
                  <a:cubicBezTo>
                    <a:pt x="86" y="39"/>
                    <a:pt x="92" y="37"/>
                    <a:pt x="97" y="35"/>
                  </a:cubicBezTo>
                  <a:cubicBezTo>
                    <a:pt x="104" y="34"/>
                    <a:pt x="111" y="32"/>
                    <a:pt x="118" y="30"/>
                  </a:cubicBezTo>
                  <a:cubicBezTo>
                    <a:pt x="125" y="28"/>
                    <a:pt x="133" y="26"/>
                    <a:pt x="140" y="24"/>
                  </a:cubicBezTo>
                  <a:cubicBezTo>
                    <a:pt x="146" y="22"/>
                    <a:pt x="152" y="21"/>
                    <a:pt x="158" y="18"/>
                  </a:cubicBezTo>
                  <a:cubicBezTo>
                    <a:pt x="159" y="19"/>
                    <a:pt x="161" y="20"/>
                    <a:pt x="163" y="21"/>
                  </a:cubicBezTo>
                  <a:cubicBezTo>
                    <a:pt x="157" y="23"/>
                    <a:pt x="151" y="24"/>
                    <a:pt x="144" y="26"/>
                  </a:cubicBezTo>
                  <a:cubicBezTo>
                    <a:pt x="137" y="27"/>
                    <a:pt x="129" y="30"/>
                    <a:pt x="121" y="32"/>
                  </a:cubicBezTo>
                  <a:cubicBezTo>
                    <a:pt x="114" y="33"/>
                    <a:pt x="107" y="35"/>
                    <a:pt x="99" y="37"/>
                  </a:cubicBezTo>
                  <a:cubicBezTo>
                    <a:pt x="96" y="38"/>
                    <a:pt x="92" y="39"/>
                    <a:pt x="89" y="40"/>
                  </a:cubicBezTo>
                  <a:cubicBezTo>
                    <a:pt x="87" y="41"/>
                    <a:pt x="83" y="41"/>
                    <a:pt x="80" y="42"/>
                  </a:cubicBezTo>
                  <a:moveTo>
                    <a:pt x="98" y="34"/>
                  </a:moveTo>
                  <a:cubicBezTo>
                    <a:pt x="106" y="32"/>
                    <a:pt x="113" y="29"/>
                    <a:pt x="120" y="27"/>
                  </a:cubicBezTo>
                  <a:cubicBezTo>
                    <a:pt x="127" y="24"/>
                    <a:pt x="134" y="23"/>
                    <a:pt x="141" y="22"/>
                  </a:cubicBezTo>
                  <a:cubicBezTo>
                    <a:pt x="145" y="21"/>
                    <a:pt x="148" y="20"/>
                    <a:pt x="152" y="19"/>
                  </a:cubicBezTo>
                  <a:cubicBezTo>
                    <a:pt x="154" y="19"/>
                    <a:pt x="155" y="19"/>
                    <a:pt x="156" y="18"/>
                  </a:cubicBezTo>
                  <a:cubicBezTo>
                    <a:pt x="154" y="19"/>
                    <a:pt x="152" y="20"/>
                    <a:pt x="150" y="20"/>
                  </a:cubicBezTo>
                  <a:cubicBezTo>
                    <a:pt x="137" y="24"/>
                    <a:pt x="124" y="27"/>
                    <a:pt x="111" y="31"/>
                  </a:cubicBezTo>
                  <a:cubicBezTo>
                    <a:pt x="106" y="32"/>
                    <a:pt x="102" y="33"/>
                    <a:pt x="98" y="34"/>
                  </a:cubicBezTo>
                  <a:moveTo>
                    <a:pt x="156" y="18"/>
                  </a:moveTo>
                  <a:cubicBezTo>
                    <a:pt x="156" y="18"/>
                    <a:pt x="156" y="18"/>
                    <a:pt x="156" y="18"/>
                  </a:cubicBezTo>
                  <a:cubicBezTo>
                    <a:pt x="156" y="18"/>
                    <a:pt x="156" y="18"/>
                    <a:pt x="156" y="18"/>
                  </a:cubicBezTo>
                  <a:moveTo>
                    <a:pt x="86" y="35"/>
                  </a:moveTo>
                  <a:cubicBezTo>
                    <a:pt x="88" y="34"/>
                    <a:pt x="89" y="33"/>
                    <a:pt x="90" y="31"/>
                  </a:cubicBezTo>
                  <a:cubicBezTo>
                    <a:pt x="95" y="31"/>
                    <a:pt x="99" y="29"/>
                    <a:pt x="103" y="27"/>
                  </a:cubicBezTo>
                  <a:cubicBezTo>
                    <a:pt x="109" y="25"/>
                    <a:pt x="114" y="24"/>
                    <a:pt x="120" y="22"/>
                  </a:cubicBezTo>
                  <a:cubicBezTo>
                    <a:pt x="126" y="21"/>
                    <a:pt x="133" y="20"/>
                    <a:pt x="139" y="18"/>
                  </a:cubicBezTo>
                  <a:cubicBezTo>
                    <a:pt x="142" y="18"/>
                    <a:pt x="145" y="17"/>
                    <a:pt x="148" y="16"/>
                  </a:cubicBezTo>
                  <a:cubicBezTo>
                    <a:pt x="149" y="16"/>
                    <a:pt x="149" y="16"/>
                    <a:pt x="149" y="16"/>
                  </a:cubicBezTo>
                  <a:cubicBezTo>
                    <a:pt x="147" y="17"/>
                    <a:pt x="146" y="17"/>
                    <a:pt x="144" y="18"/>
                  </a:cubicBezTo>
                  <a:cubicBezTo>
                    <a:pt x="134" y="22"/>
                    <a:pt x="122" y="24"/>
                    <a:pt x="111" y="28"/>
                  </a:cubicBezTo>
                  <a:cubicBezTo>
                    <a:pt x="106" y="29"/>
                    <a:pt x="100" y="31"/>
                    <a:pt x="95" y="33"/>
                  </a:cubicBezTo>
                  <a:cubicBezTo>
                    <a:pt x="92" y="34"/>
                    <a:pt x="89" y="34"/>
                    <a:pt x="86" y="35"/>
                  </a:cubicBezTo>
                  <a:moveTo>
                    <a:pt x="130" y="23"/>
                  </a:moveTo>
                  <a:cubicBezTo>
                    <a:pt x="137" y="21"/>
                    <a:pt x="145" y="19"/>
                    <a:pt x="152" y="15"/>
                  </a:cubicBezTo>
                  <a:cubicBezTo>
                    <a:pt x="153" y="16"/>
                    <a:pt x="155" y="17"/>
                    <a:pt x="156" y="17"/>
                  </a:cubicBezTo>
                  <a:cubicBezTo>
                    <a:pt x="147" y="19"/>
                    <a:pt x="139" y="21"/>
                    <a:pt x="130" y="23"/>
                  </a:cubicBezTo>
                  <a:moveTo>
                    <a:pt x="92" y="29"/>
                  </a:moveTo>
                  <a:cubicBezTo>
                    <a:pt x="93" y="28"/>
                    <a:pt x="94" y="27"/>
                    <a:pt x="95" y="26"/>
                  </a:cubicBezTo>
                  <a:cubicBezTo>
                    <a:pt x="103" y="25"/>
                    <a:pt x="111" y="22"/>
                    <a:pt x="119" y="19"/>
                  </a:cubicBezTo>
                  <a:cubicBezTo>
                    <a:pt x="123" y="18"/>
                    <a:pt x="128" y="17"/>
                    <a:pt x="132" y="16"/>
                  </a:cubicBezTo>
                  <a:cubicBezTo>
                    <a:pt x="136" y="15"/>
                    <a:pt x="141" y="15"/>
                    <a:pt x="144" y="13"/>
                  </a:cubicBezTo>
                  <a:cubicBezTo>
                    <a:pt x="140" y="15"/>
                    <a:pt x="135" y="16"/>
                    <a:pt x="130" y="18"/>
                  </a:cubicBezTo>
                  <a:cubicBezTo>
                    <a:pt x="125" y="19"/>
                    <a:pt x="120" y="21"/>
                    <a:pt x="115" y="22"/>
                  </a:cubicBezTo>
                  <a:cubicBezTo>
                    <a:pt x="107" y="24"/>
                    <a:pt x="99" y="26"/>
                    <a:pt x="92" y="29"/>
                  </a:cubicBezTo>
                  <a:moveTo>
                    <a:pt x="91" y="31"/>
                  </a:moveTo>
                  <a:cubicBezTo>
                    <a:pt x="92" y="30"/>
                    <a:pt x="94" y="29"/>
                    <a:pt x="96" y="28"/>
                  </a:cubicBezTo>
                  <a:cubicBezTo>
                    <a:pt x="98" y="28"/>
                    <a:pt x="100" y="27"/>
                    <a:pt x="103" y="26"/>
                  </a:cubicBezTo>
                  <a:cubicBezTo>
                    <a:pt x="108" y="24"/>
                    <a:pt x="113" y="23"/>
                    <a:pt x="119" y="22"/>
                  </a:cubicBezTo>
                  <a:cubicBezTo>
                    <a:pt x="128" y="19"/>
                    <a:pt x="138" y="17"/>
                    <a:pt x="146" y="13"/>
                  </a:cubicBezTo>
                  <a:cubicBezTo>
                    <a:pt x="146" y="13"/>
                    <a:pt x="146" y="13"/>
                    <a:pt x="146" y="13"/>
                  </a:cubicBezTo>
                  <a:cubicBezTo>
                    <a:pt x="147" y="14"/>
                    <a:pt x="149" y="14"/>
                    <a:pt x="150" y="15"/>
                  </a:cubicBezTo>
                  <a:cubicBezTo>
                    <a:pt x="141" y="17"/>
                    <a:pt x="131" y="19"/>
                    <a:pt x="122" y="21"/>
                  </a:cubicBezTo>
                  <a:cubicBezTo>
                    <a:pt x="112" y="23"/>
                    <a:pt x="103" y="27"/>
                    <a:pt x="94" y="30"/>
                  </a:cubicBezTo>
                  <a:cubicBezTo>
                    <a:pt x="93" y="30"/>
                    <a:pt x="92" y="30"/>
                    <a:pt x="91" y="31"/>
                  </a:cubicBezTo>
                  <a:moveTo>
                    <a:pt x="96" y="25"/>
                  </a:moveTo>
                  <a:cubicBezTo>
                    <a:pt x="98" y="23"/>
                    <a:pt x="99" y="22"/>
                    <a:pt x="100" y="21"/>
                  </a:cubicBezTo>
                  <a:cubicBezTo>
                    <a:pt x="107" y="19"/>
                    <a:pt x="114" y="17"/>
                    <a:pt x="121" y="15"/>
                  </a:cubicBezTo>
                  <a:cubicBezTo>
                    <a:pt x="125" y="14"/>
                    <a:pt x="129" y="13"/>
                    <a:pt x="132" y="13"/>
                  </a:cubicBezTo>
                  <a:cubicBezTo>
                    <a:pt x="134" y="12"/>
                    <a:pt x="136" y="12"/>
                    <a:pt x="137" y="12"/>
                  </a:cubicBezTo>
                  <a:cubicBezTo>
                    <a:pt x="124" y="17"/>
                    <a:pt x="110" y="20"/>
                    <a:pt x="96" y="25"/>
                  </a:cubicBezTo>
                  <a:moveTo>
                    <a:pt x="96" y="25"/>
                  </a:moveTo>
                  <a:cubicBezTo>
                    <a:pt x="96" y="25"/>
                    <a:pt x="96" y="25"/>
                    <a:pt x="96" y="25"/>
                  </a:cubicBezTo>
                  <a:cubicBezTo>
                    <a:pt x="97" y="25"/>
                    <a:pt x="99" y="24"/>
                    <a:pt x="100" y="24"/>
                  </a:cubicBezTo>
                  <a:cubicBezTo>
                    <a:pt x="105" y="22"/>
                    <a:pt x="110" y="21"/>
                    <a:pt x="115" y="19"/>
                  </a:cubicBezTo>
                  <a:cubicBezTo>
                    <a:pt x="124" y="16"/>
                    <a:pt x="133" y="14"/>
                    <a:pt x="141" y="11"/>
                  </a:cubicBezTo>
                  <a:cubicBezTo>
                    <a:pt x="141" y="11"/>
                    <a:pt x="141" y="11"/>
                    <a:pt x="141" y="11"/>
                  </a:cubicBezTo>
                  <a:cubicBezTo>
                    <a:pt x="143" y="12"/>
                    <a:pt x="144" y="12"/>
                    <a:pt x="145" y="12"/>
                  </a:cubicBezTo>
                  <a:cubicBezTo>
                    <a:pt x="142" y="13"/>
                    <a:pt x="140" y="14"/>
                    <a:pt x="137" y="14"/>
                  </a:cubicBezTo>
                  <a:cubicBezTo>
                    <a:pt x="133" y="15"/>
                    <a:pt x="129" y="16"/>
                    <a:pt x="125" y="17"/>
                  </a:cubicBezTo>
                  <a:cubicBezTo>
                    <a:pt x="117" y="19"/>
                    <a:pt x="109" y="22"/>
                    <a:pt x="100" y="24"/>
                  </a:cubicBezTo>
                  <a:cubicBezTo>
                    <a:pt x="99" y="25"/>
                    <a:pt x="97" y="25"/>
                    <a:pt x="96" y="25"/>
                  </a:cubicBezTo>
                  <a:moveTo>
                    <a:pt x="102" y="19"/>
                  </a:moveTo>
                  <a:cubicBezTo>
                    <a:pt x="103" y="18"/>
                    <a:pt x="104" y="17"/>
                    <a:pt x="105" y="16"/>
                  </a:cubicBezTo>
                  <a:cubicBezTo>
                    <a:pt x="109" y="15"/>
                    <a:pt x="113" y="14"/>
                    <a:pt x="117" y="13"/>
                  </a:cubicBezTo>
                  <a:cubicBezTo>
                    <a:pt x="120" y="12"/>
                    <a:pt x="123" y="12"/>
                    <a:pt x="125" y="11"/>
                  </a:cubicBezTo>
                  <a:cubicBezTo>
                    <a:pt x="127" y="10"/>
                    <a:pt x="129" y="10"/>
                    <a:pt x="130" y="9"/>
                  </a:cubicBezTo>
                  <a:cubicBezTo>
                    <a:pt x="130" y="9"/>
                    <a:pt x="133" y="8"/>
                    <a:pt x="133" y="8"/>
                  </a:cubicBezTo>
                  <a:cubicBezTo>
                    <a:pt x="133" y="8"/>
                    <a:pt x="133" y="9"/>
                    <a:pt x="132" y="9"/>
                  </a:cubicBezTo>
                  <a:cubicBezTo>
                    <a:pt x="127" y="12"/>
                    <a:pt x="121" y="13"/>
                    <a:pt x="115" y="14"/>
                  </a:cubicBezTo>
                  <a:cubicBezTo>
                    <a:pt x="111" y="15"/>
                    <a:pt x="106" y="17"/>
                    <a:pt x="102" y="19"/>
                  </a:cubicBezTo>
                  <a:moveTo>
                    <a:pt x="101" y="20"/>
                  </a:moveTo>
                  <a:cubicBezTo>
                    <a:pt x="107" y="17"/>
                    <a:pt x="113" y="15"/>
                    <a:pt x="120" y="14"/>
                  </a:cubicBezTo>
                  <a:cubicBezTo>
                    <a:pt x="125" y="13"/>
                    <a:pt x="130" y="12"/>
                    <a:pt x="135" y="8"/>
                  </a:cubicBezTo>
                  <a:cubicBezTo>
                    <a:pt x="135" y="8"/>
                    <a:pt x="135" y="8"/>
                    <a:pt x="135" y="8"/>
                  </a:cubicBezTo>
                  <a:cubicBezTo>
                    <a:pt x="137" y="9"/>
                    <a:pt x="138" y="10"/>
                    <a:pt x="140" y="11"/>
                  </a:cubicBezTo>
                  <a:cubicBezTo>
                    <a:pt x="134" y="12"/>
                    <a:pt x="127" y="13"/>
                    <a:pt x="121" y="14"/>
                  </a:cubicBezTo>
                  <a:cubicBezTo>
                    <a:pt x="115" y="16"/>
                    <a:pt x="107" y="17"/>
                    <a:pt x="101" y="20"/>
                  </a:cubicBezTo>
                  <a:moveTo>
                    <a:pt x="108" y="13"/>
                  </a:moveTo>
                  <a:cubicBezTo>
                    <a:pt x="109" y="12"/>
                    <a:pt x="109" y="12"/>
                    <a:pt x="109" y="12"/>
                  </a:cubicBezTo>
                  <a:cubicBezTo>
                    <a:pt x="113" y="11"/>
                    <a:pt x="117" y="10"/>
                    <a:pt x="121" y="8"/>
                  </a:cubicBezTo>
                  <a:cubicBezTo>
                    <a:pt x="123" y="8"/>
                    <a:pt x="125" y="7"/>
                    <a:pt x="128" y="7"/>
                  </a:cubicBezTo>
                  <a:cubicBezTo>
                    <a:pt x="127" y="7"/>
                    <a:pt x="127" y="7"/>
                    <a:pt x="127" y="7"/>
                  </a:cubicBezTo>
                  <a:cubicBezTo>
                    <a:pt x="126" y="8"/>
                    <a:pt x="124" y="8"/>
                    <a:pt x="123" y="9"/>
                  </a:cubicBezTo>
                  <a:cubicBezTo>
                    <a:pt x="118" y="11"/>
                    <a:pt x="113" y="11"/>
                    <a:pt x="108" y="13"/>
                  </a:cubicBezTo>
                  <a:moveTo>
                    <a:pt x="106" y="15"/>
                  </a:moveTo>
                  <a:cubicBezTo>
                    <a:pt x="106" y="14"/>
                    <a:pt x="106" y="14"/>
                    <a:pt x="106" y="14"/>
                  </a:cubicBezTo>
                  <a:cubicBezTo>
                    <a:pt x="108" y="14"/>
                    <a:pt x="109" y="13"/>
                    <a:pt x="110" y="13"/>
                  </a:cubicBezTo>
                  <a:cubicBezTo>
                    <a:pt x="113" y="12"/>
                    <a:pt x="115" y="12"/>
                    <a:pt x="118" y="11"/>
                  </a:cubicBezTo>
                  <a:cubicBezTo>
                    <a:pt x="122" y="10"/>
                    <a:pt x="126" y="9"/>
                    <a:pt x="130" y="6"/>
                  </a:cubicBezTo>
                  <a:cubicBezTo>
                    <a:pt x="131" y="7"/>
                    <a:pt x="132" y="7"/>
                    <a:pt x="134" y="8"/>
                  </a:cubicBezTo>
                  <a:cubicBezTo>
                    <a:pt x="130" y="9"/>
                    <a:pt x="126" y="10"/>
                    <a:pt x="122" y="11"/>
                  </a:cubicBezTo>
                  <a:cubicBezTo>
                    <a:pt x="117" y="13"/>
                    <a:pt x="111" y="14"/>
                    <a:pt x="106" y="15"/>
                  </a:cubicBezTo>
                  <a:moveTo>
                    <a:pt x="113" y="10"/>
                  </a:moveTo>
                  <a:cubicBezTo>
                    <a:pt x="114" y="9"/>
                    <a:pt x="115" y="9"/>
                    <a:pt x="117" y="8"/>
                  </a:cubicBezTo>
                  <a:cubicBezTo>
                    <a:pt x="120" y="7"/>
                    <a:pt x="123" y="6"/>
                    <a:pt x="125" y="5"/>
                  </a:cubicBezTo>
                  <a:cubicBezTo>
                    <a:pt x="126" y="5"/>
                    <a:pt x="127" y="5"/>
                    <a:pt x="128" y="6"/>
                  </a:cubicBezTo>
                  <a:cubicBezTo>
                    <a:pt x="125" y="7"/>
                    <a:pt x="122" y="7"/>
                    <a:pt x="119" y="8"/>
                  </a:cubicBezTo>
                  <a:cubicBezTo>
                    <a:pt x="117" y="9"/>
                    <a:pt x="115" y="9"/>
                    <a:pt x="114" y="10"/>
                  </a:cubicBezTo>
                  <a:cubicBezTo>
                    <a:pt x="113" y="10"/>
                    <a:pt x="113" y="10"/>
                    <a:pt x="113" y="10"/>
                  </a:cubicBezTo>
                  <a:moveTo>
                    <a:pt x="110" y="10"/>
                  </a:moveTo>
                  <a:cubicBezTo>
                    <a:pt x="111" y="9"/>
                    <a:pt x="113" y="8"/>
                    <a:pt x="114" y="7"/>
                  </a:cubicBezTo>
                  <a:cubicBezTo>
                    <a:pt x="116" y="6"/>
                    <a:pt x="117" y="6"/>
                    <a:pt x="119" y="5"/>
                  </a:cubicBezTo>
                  <a:cubicBezTo>
                    <a:pt x="120" y="5"/>
                    <a:pt x="122" y="5"/>
                    <a:pt x="124" y="5"/>
                  </a:cubicBezTo>
                  <a:cubicBezTo>
                    <a:pt x="124" y="5"/>
                    <a:pt x="124" y="5"/>
                    <a:pt x="124" y="5"/>
                  </a:cubicBezTo>
                  <a:cubicBezTo>
                    <a:pt x="125" y="5"/>
                    <a:pt x="120" y="6"/>
                    <a:pt x="120" y="6"/>
                  </a:cubicBezTo>
                  <a:cubicBezTo>
                    <a:pt x="116" y="8"/>
                    <a:pt x="113" y="9"/>
                    <a:pt x="110" y="10"/>
                  </a:cubicBezTo>
                  <a:moveTo>
                    <a:pt x="115" y="6"/>
                  </a:moveTo>
                  <a:cubicBezTo>
                    <a:pt x="116" y="5"/>
                    <a:pt x="117" y="3"/>
                    <a:pt x="119" y="2"/>
                  </a:cubicBezTo>
                  <a:cubicBezTo>
                    <a:pt x="120" y="3"/>
                    <a:pt x="122" y="3"/>
                    <a:pt x="123" y="4"/>
                  </a:cubicBezTo>
                  <a:cubicBezTo>
                    <a:pt x="120" y="4"/>
                    <a:pt x="118" y="5"/>
                    <a:pt x="115" y="6"/>
                  </a:cubicBezTo>
                  <a:moveTo>
                    <a:pt x="118" y="0"/>
                  </a:moveTo>
                  <a:cubicBezTo>
                    <a:pt x="118" y="0"/>
                    <a:pt x="118" y="0"/>
                    <a:pt x="117" y="0"/>
                  </a:cubicBezTo>
                  <a:cubicBezTo>
                    <a:pt x="97" y="19"/>
                    <a:pt x="78" y="40"/>
                    <a:pt x="60" y="61"/>
                  </a:cubicBezTo>
                  <a:cubicBezTo>
                    <a:pt x="42" y="79"/>
                    <a:pt x="24" y="98"/>
                    <a:pt x="8" y="117"/>
                  </a:cubicBezTo>
                  <a:cubicBezTo>
                    <a:pt x="1" y="122"/>
                    <a:pt x="0" y="139"/>
                    <a:pt x="8" y="143"/>
                  </a:cubicBezTo>
                  <a:cubicBezTo>
                    <a:pt x="14" y="147"/>
                    <a:pt x="20" y="150"/>
                    <a:pt x="26" y="153"/>
                  </a:cubicBezTo>
                  <a:cubicBezTo>
                    <a:pt x="37" y="158"/>
                    <a:pt x="47" y="164"/>
                    <a:pt x="58" y="169"/>
                  </a:cubicBezTo>
                  <a:cubicBezTo>
                    <a:pt x="75" y="177"/>
                    <a:pt x="91" y="187"/>
                    <a:pt x="109" y="193"/>
                  </a:cubicBezTo>
                  <a:cubicBezTo>
                    <a:pt x="109" y="193"/>
                    <a:pt x="109" y="194"/>
                    <a:pt x="109" y="194"/>
                  </a:cubicBezTo>
                  <a:cubicBezTo>
                    <a:pt x="110" y="194"/>
                    <a:pt x="110" y="193"/>
                    <a:pt x="110" y="193"/>
                  </a:cubicBezTo>
                  <a:cubicBezTo>
                    <a:pt x="111" y="193"/>
                    <a:pt x="111" y="193"/>
                    <a:pt x="111" y="193"/>
                  </a:cubicBezTo>
                  <a:cubicBezTo>
                    <a:pt x="126" y="175"/>
                    <a:pt x="143" y="159"/>
                    <a:pt x="159" y="142"/>
                  </a:cubicBezTo>
                  <a:cubicBezTo>
                    <a:pt x="180" y="120"/>
                    <a:pt x="201" y="98"/>
                    <a:pt x="221" y="75"/>
                  </a:cubicBezTo>
                  <a:cubicBezTo>
                    <a:pt x="223" y="73"/>
                    <a:pt x="228" y="69"/>
                    <a:pt x="229" y="66"/>
                  </a:cubicBezTo>
                  <a:cubicBezTo>
                    <a:pt x="229" y="65"/>
                    <a:pt x="229" y="65"/>
                    <a:pt x="229" y="65"/>
                  </a:cubicBezTo>
                  <a:cubicBezTo>
                    <a:pt x="228" y="64"/>
                    <a:pt x="228" y="64"/>
                    <a:pt x="228" y="64"/>
                  </a:cubicBezTo>
                  <a:cubicBezTo>
                    <a:pt x="228" y="64"/>
                    <a:pt x="228" y="64"/>
                    <a:pt x="228" y="64"/>
                  </a:cubicBezTo>
                  <a:cubicBezTo>
                    <a:pt x="228" y="64"/>
                    <a:pt x="228" y="64"/>
                    <a:pt x="228" y="64"/>
                  </a:cubicBezTo>
                  <a:cubicBezTo>
                    <a:pt x="225" y="64"/>
                    <a:pt x="224" y="60"/>
                    <a:pt x="224" y="59"/>
                  </a:cubicBezTo>
                  <a:cubicBezTo>
                    <a:pt x="223" y="55"/>
                    <a:pt x="223" y="51"/>
                    <a:pt x="225" y="47"/>
                  </a:cubicBezTo>
                  <a:cubicBezTo>
                    <a:pt x="225" y="46"/>
                    <a:pt x="225" y="46"/>
                    <a:pt x="225" y="46"/>
                  </a:cubicBezTo>
                  <a:cubicBezTo>
                    <a:pt x="225" y="46"/>
                    <a:pt x="225" y="45"/>
                    <a:pt x="224" y="45"/>
                  </a:cubicBezTo>
                  <a:cubicBezTo>
                    <a:pt x="209" y="38"/>
                    <a:pt x="193" y="31"/>
                    <a:pt x="177" y="24"/>
                  </a:cubicBezTo>
                  <a:cubicBezTo>
                    <a:pt x="158" y="16"/>
                    <a:pt x="139" y="6"/>
                    <a:pt x="119" y="0"/>
                  </a:cubicBezTo>
                  <a:cubicBezTo>
                    <a:pt x="118" y="0"/>
                    <a:pt x="118" y="0"/>
                    <a:pt x="118"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777" name="Google Shape;777;p27"/>
            <p:cNvSpPr/>
            <p:nvPr/>
          </p:nvSpPr>
          <p:spPr>
            <a:xfrm>
              <a:off x="8737269" y="507927"/>
              <a:ext cx="885825" cy="923925"/>
            </a:xfrm>
            <a:custGeom>
              <a:rect b="b" l="l" r="r" t="t"/>
              <a:pathLst>
                <a:path extrusionOk="0" h="218" w="209">
                  <a:moveTo>
                    <a:pt x="110" y="213"/>
                  </a:moveTo>
                  <a:cubicBezTo>
                    <a:pt x="104" y="213"/>
                    <a:pt x="98" y="207"/>
                    <a:pt x="95" y="202"/>
                  </a:cubicBezTo>
                  <a:cubicBezTo>
                    <a:pt x="88" y="190"/>
                    <a:pt x="85" y="177"/>
                    <a:pt x="82" y="164"/>
                  </a:cubicBezTo>
                  <a:cubicBezTo>
                    <a:pt x="82" y="163"/>
                    <a:pt x="82" y="162"/>
                    <a:pt x="82" y="161"/>
                  </a:cubicBezTo>
                  <a:cubicBezTo>
                    <a:pt x="91" y="157"/>
                    <a:pt x="101" y="153"/>
                    <a:pt x="109" y="149"/>
                  </a:cubicBezTo>
                  <a:cubicBezTo>
                    <a:pt x="118" y="153"/>
                    <a:pt x="127" y="157"/>
                    <a:pt x="137" y="160"/>
                  </a:cubicBezTo>
                  <a:cubicBezTo>
                    <a:pt x="136" y="165"/>
                    <a:pt x="135" y="171"/>
                    <a:pt x="133" y="176"/>
                  </a:cubicBezTo>
                  <a:cubicBezTo>
                    <a:pt x="130" y="188"/>
                    <a:pt x="126" y="202"/>
                    <a:pt x="117" y="210"/>
                  </a:cubicBezTo>
                  <a:cubicBezTo>
                    <a:pt x="114" y="213"/>
                    <a:pt x="112" y="213"/>
                    <a:pt x="110" y="213"/>
                  </a:cubicBezTo>
                  <a:moveTo>
                    <a:pt x="81" y="156"/>
                  </a:moveTo>
                  <a:cubicBezTo>
                    <a:pt x="80" y="148"/>
                    <a:pt x="79" y="140"/>
                    <a:pt x="78" y="133"/>
                  </a:cubicBezTo>
                  <a:cubicBezTo>
                    <a:pt x="83" y="135"/>
                    <a:pt x="88" y="138"/>
                    <a:pt x="92" y="140"/>
                  </a:cubicBezTo>
                  <a:cubicBezTo>
                    <a:pt x="96" y="142"/>
                    <a:pt x="100" y="145"/>
                    <a:pt x="104" y="146"/>
                  </a:cubicBezTo>
                  <a:cubicBezTo>
                    <a:pt x="97" y="150"/>
                    <a:pt x="89" y="153"/>
                    <a:pt x="81" y="156"/>
                  </a:cubicBezTo>
                  <a:moveTo>
                    <a:pt x="137" y="156"/>
                  </a:moveTo>
                  <a:cubicBezTo>
                    <a:pt x="130" y="153"/>
                    <a:pt x="122" y="150"/>
                    <a:pt x="114" y="147"/>
                  </a:cubicBezTo>
                  <a:cubicBezTo>
                    <a:pt x="118" y="145"/>
                    <a:pt x="122" y="142"/>
                    <a:pt x="126" y="140"/>
                  </a:cubicBezTo>
                  <a:cubicBezTo>
                    <a:pt x="131" y="138"/>
                    <a:pt x="136" y="135"/>
                    <a:pt x="140" y="132"/>
                  </a:cubicBezTo>
                  <a:cubicBezTo>
                    <a:pt x="140" y="140"/>
                    <a:pt x="139" y="148"/>
                    <a:pt x="137" y="156"/>
                  </a:cubicBezTo>
                  <a:moveTo>
                    <a:pt x="37" y="166"/>
                  </a:moveTo>
                  <a:cubicBezTo>
                    <a:pt x="32" y="166"/>
                    <a:pt x="28" y="165"/>
                    <a:pt x="24" y="164"/>
                  </a:cubicBezTo>
                  <a:cubicBezTo>
                    <a:pt x="0" y="156"/>
                    <a:pt x="33" y="125"/>
                    <a:pt x="48" y="112"/>
                  </a:cubicBezTo>
                  <a:cubicBezTo>
                    <a:pt x="56" y="119"/>
                    <a:pt x="65" y="125"/>
                    <a:pt x="74" y="130"/>
                  </a:cubicBezTo>
                  <a:cubicBezTo>
                    <a:pt x="75" y="139"/>
                    <a:pt x="76" y="148"/>
                    <a:pt x="77" y="157"/>
                  </a:cubicBezTo>
                  <a:cubicBezTo>
                    <a:pt x="73" y="159"/>
                    <a:pt x="69" y="160"/>
                    <a:pt x="65" y="161"/>
                  </a:cubicBezTo>
                  <a:cubicBezTo>
                    <a:pt x="57" y="163"/>
                    <a:pt x="47" y="166"/>
                    <a:pt x="37" y="166"/>
                  </a:cubicBezTo>
                  <a:moveTo>
                    <a:pt x="182" y="165"/>
                  </a:moveTo>
                  <a:cubicBezTo>
                    <a:pt x="182" y="165"/>
                    <a:pt x="181" y="165"/>
                    <a:pt x="181" y="165"/>
                  </a:cubicBezTo>
                  <a:cubicBezTo>
                    <a:pt x="168" y="165"/>
                    <a:pt x="155" y="162"/>
                    <a:pt x="143" y="158"/>
                  </a:cubicBezTo>
                  <a:cubicBezTo>
                    <a:pt x="142" y="158"/>
                    <a:pt x="142" y="157"/>
                    <a:pt x="141" y="157"/>
                  </a:cubicBezTo>
                  <a:cubicBezTo>
                    <a:pt x="143" y="148"/>
                    <a:pt x="144" y="139"/>
                    <a:pt x="144" y="130"/>
                  </a:cubicBezTo>
                  <a:cubicBezTo>
                    <a:pt x="153" y="124"/>
                    <a:pt x="162" y="118"/>
                    <a:pt x="171" y="112"/>
                  </a:cubicBezTo>
                  <a:cubicBezTo>
                    <a:pt x="174" y="115"/>
                    <a:pt x="178" y="118"/>
                    <a:pt x="182" y="121"/>
                  </a:cubicBezTo>
                  <a:cubicBezTo>
                    <a:pt x="190" y="129"/>
                    <a:pt x="200" y="140"/>
                    <a:pt x="202" y="152"/>
                  </a:cubicBezTo>
                  <a:cubicBezTo>
                    <a:pt x="205" y="164"/>
                    <a:pt x="190" y="165"/>
                    <a:pt x="182" y="165"/>
                  </a:cubicBezTo>
                  <a:moveTo>
                    <a:pt x="74" y="125"/>
                  </a:moveTo>
                  <a:cubicBezTo>
                    <a:pt x="66" y="120"/>
                    <a:pt x="59" y="115"/>
                    <a:pt x="51" y="109"/>
                  </a:cubicBezTo>
                  <a:cubicBezTo>
                    <a:pt x="52" y="108"/>
                    <a:pt x="53" y="108"/>
                    <a:pt x="54" y="107"/>
                  </a:cubicBezTo>
                  <a:cubicBezTo>
                    <a:pt x="60" y="102"/>
                    <a:pt x="67" y="97"/>
                    <a:pt x="74" y="93"/>
                  </a:cubicBezTo>
                  <a:cubicBezTo>
                    <a:pt x="74" y="98"/>
                    <a:pt x="73" y="104"/>
                    <a:pt x="73" y="109"/>
                  </a:cubicBezTo>
                  <a:cubicBezTo>
                    <a:pt x="73" y="114"/>
                    <a:pt x="74" y="119"/>
                    <a:pt x="74" y="125"/>
                  </a:cubicBezTo>
                  <a:moveTo>
                    <a:pt x="145" y="125"/>
                  </a:moveTo>
                  <a:cubicBezTo>
                    <a:pt x="145" y="116"/>
                    <a:pt x="145" y="107"/>
                    <a:pt x="145" y="98"/>
                  </a:cubicBezTo>
                  <a:cubicBezTo>
                    <a:pt x="145" y="96"/>
                    <a:pt x="145" y="95"/>
                    <a:pt x="145" y="93"/>
                  </a:cubicBezTo>
                  <a:cubicBezTo>
                    <a:pt x="153" y="98"/>
                    <a:pt x="160" y="103"/>
                    <a:pt x="168" y="109"/>
                  </a:cubicBezTo>
                  <a:cubicBezTo>
                    <a:pt x="160" y="115"/>
                    <a:pt x="152" y="120"/>
                    <a:pt x="145" y="125"/>
                  </a:cubicBezTo>
                  <a:moveTo>
                    <a:pt x="109" y="144"/>
                  </a:moveTo>
                  <a:cubicBezTo>
                    <a:pt x="104" y="142"/>
                    <a:pt x="99" y="139"/>
                    <a:pt x="94" y="137"/>
                  </a:cubicBezTo>
                  <a:cubicBezTo>
                    <a:pt x="89" y="134"/>
                    <a:pt x="83" y="131"/>
                    <a:pt x="78" y="127"/>
                  </a:cubicBezTo>
                  <a:cubicBezTo>
                    <a:pt x="78" y="121"/>
                    <a:pt x="78" y="115"/>
                    <a:pt x="78" y="109"/>
                  </a:cubicBezTo>
                  <a:cubicBezTo>
                    <a:pt x="78" y="103"/>
                    <a:pt x="78" y="96"/>
                    <a:pt x="78" y="90"/>
                  </a:cubicBezTo>
                  <a:cubicBezTo>
                    <a:pt x="88" y="84"/>
                    <a:pt x="98" y="78"/>
                    <a:pt x="109" y="73"/>
                  </a:cubicBezTo>
                  <a:cubicBezTo>
                    <a:pt x="120" y="78"/>
                    <a:pt x="130" y="84"/>
                    <a:pt x="141" y="90"/>
                  </a:cubicBezTo>
                  <a:cubicBezTo>
                    <a:pt x="141" y="102"/>
                    <a:pt x="141" y="115"/>
                    <a:pt x="141" y="127"/>
                  </a:cubicBezTo>
                  <a:cubicBezTo>
                    <a:pt x="135" y="131"/>
                    <a:pt x="130" y="134"/>
                    <a:pt x="124" y="137"/>
                  </a:cubicBezTo>
                  <a:cubicBezTo>
                    <a:pt x="119" y="139"/>
                    <a:pt x="114" y="142"/>
                    <a:pt x="109" y="144"/>
                  </a:cubicBezTo>
                  <a:moveTo>
                    <a:pt x="79" y="85"/>
                  </a:moveTo>
                  <a:cubicBezTo>
                    <a:pt x="79" y="77"/>
                    <a:pt x="80" y="70"/>
                    <a:pt x="81" y="62"/>
                  </a:cubicBezTo>
                  <a:cubicBezTo>
                    <a:pt x="89" y="65"/>
                    <a:pt x="97" y="68"/>
                    <a:pt x="105" y="71"/>
                  </a:cubicBezTo>
                  <a:cubicBezTo>
                    <a:pt x="96" y="75"/>
                    <a:pt x="87" y="80"/>
                    <a:pt x="79" y="85"/>
                  </a:cubicBezTo>
                  <a:cubicBezTo>
                    <a:pt x="79" y="85"/>
                    <a:pt x="79" y="85"/>
                    <a:pt x="79" y="85"/>
                  </a:cubicBezTo>
                  <a:moveTo>
                    <a:pt x="140" y="85"/>
                  </a:moveTo>
                  <a:cubicBezTo>
                    <a:pt x="131" y="80"/>
                    <a:pt x="122" y="75"/>
                    <a:pt x="114" y="71"/>
                  </a:cubicBezTo>
                  <a:cubicBezTo>
                    <a:pt x="121" y="68"/>
                    <a:pt x="129" y="64"/>
                    <a:pt x="137" y="62"/>
                  </a:cubicBezTo>
                  <a:cubicBezTo>
                    <a:pt x="139" y="69"/>
                    <a:pt x="140" y="77"/>
                    <a:pt x="140" y="85"/>
                  </a:cubicBezTo>
                  <a:moveTo>
                    <a:pt x="48" y="106"/>
                  </a:moveTo>
                  <a:cubicBezTo>
                    <a:pt x="47" y="105"/>
                    <a:pt x="45" y="104"/>
                    <a:pt x="44" y="103"/>
                  </a:cubicBezTo>
                  <a:cubicBezTo>
                    <a:pt x="34" y="94"/>
                    <a:pt x="23" y="84"/>
                    <a:pt x="17" y="71"/>
                  </a:cubicBezTo>
                  <a:cubicBezTo>
                    <a:pt x="12" y="57"/>
                    <a:pt x="22" y="53"/>
                    <a:pt x="35" y="53"/>
                  </a:cubicBezTo>
                  <a:cubicBezTo>
                    <a:pt x="50" y="53"/>
                    <a:pt x="70" y="58"/>
                    <a:pt x="76" y="60"/>
                  </a:cubicBezTo>
                  <a:cubicBezTo>
                    <a:pt x="77" y="60"/>
                    <a:pt x="77" y="60"/>
                    <a:pt x="77" y="60"/>
                  </a:cubicBezTo>
                  <a:cubicBezTo>
                    <a:pt x="75" y="70"/>
                    <a:pt x="74" y="79"/>
                    <a:pt x="74" y="88"/>
                  </a:cubicBezTo>
                  <a:cubicBezTo>
                    <a:pt x="65" y="94"/>
                    <a:pt x="56" y="100"/>
                    <a:pt x="48" y="106"/>
                  </a:cubicBezTo>
                  <a:moveTo>
                    <a:pt x="171" y="106"/>
                  </a:moveTo>
                  <a:cubicBezTo>
                    <a:pt x="163" y="99"/>
                    <a:pt x="154" y="93"/>
                    <a:pt x="144" y="87"/>
                  </a:cubicBezTo>
                  <a:cubicBezTo>
                    <a:pt x="144" y="78"/>
                    <a:pt x="143" y="69"/>
                    <a:pt x="141" y="60"/>
                  </a:cubicBezTo>
                  <a:cubicBezTo>
                    <a:pt x="149" y="58"/>
                    <a:pt x="156" y="56"/>
                    <a:pt x="163" y="55"/>
                  </a:cubicBezTo>
                  <a:cubicBezTo>
                    <a:pt x="169" y="53"/>
                    <a:pt x="176" y="52"/>
                    <a:pt x="183" y="52"/>
                  </a:cubicBezTo>
                  <a:cubicBezTo>
                    <a:pt x="189" y="52"/>
                    <a:pt x="195" y="53"/>
                    <a:pt x="200" y="57"/>
                  </a:cubicBezTo>
                  <a:cubicBezTo>
                    <a:pt x="208" y="64"/>
                    <a:pt x="198" y="78"/>
                    <a:pt x="193" y="84"/>
                  </a:cubicBezTo>
                  <a:cubicBezTo>
                    <a:pt x="187" y="92"/>
                    <a:pt x="179" y="99"/>
                    <a:pt x="171" y="106"/>
                  </a:cubicBezTo>
                  <a:moveTo>
                    <a:pt x="109" y="69"/>
                  </a:moveTo>
                  <a:cubicBezTo>
                    <a:pt x="100" y="65"/>
                    <a:pt x="91" y="61"/>
                    <a:pt x="82" y="58"/>
                  </a:cubicBezTo>
                  <a:cubicBezTo>
                    <a:pt x="82" y="54"/>
                    <a:pt x="83" y="51"/>
                    <a:pt x="84" y="48"/>
                  </a:cubicBezTo>
                  <a:cubicBezTo>
                    <a:pt x="87" y="35"/>
                    <a:pt x="91" y="20"/>
                    <a:pt x="100" y="10"/>
                  </a:cubicBezTo>
                  <a:cubicBezTo>
                    <a:pt x="103" y="6"/>
                    <a:pt x="106" y="4"/>
                    <a:pt x="109" y="4"/>
                  </a:cubicBezTo>
                  <a:cubicBezTo>
                    <a:pt x="124" y="4"/>
                    <a:pt x="134" y="45"/>
                    <a:pt x="136" y="54"/>
                  </a:cubicBezTo>
                  <a:cubicBezTo>
                    <a:pt x="136" y="55"/>
                    <a:pt x="136" y="56"/>
                    <a:pt x="137" y="58"/>
                  </a:cubicBezTo>
                  <a:cubicBezTo>
                    <a:pt x="136" y="58"/>
                    <a:pt x="136" y="58"/>
                    <a:pt x="135" y="58"/>
                  </a:cubicBezTo>
                  <a:cubicBezTo>
                    <a:pt x="126" y="61"/>
                    <a:pt x="118" y="65"/>
                    <a:pt x="109" y="69"/>
                  </a:cubicBezTo>
                  <a:moveTo>
                    <a:pt x="109" y="0"/>
                  </a:moveTo>
                  <a:cubicBezTo>
                    <a:pt x="108" y="0"/>
                    <a:pt x="107" y="0"/>
                    <a:pt x="106" y="0"/>
                  </a:cubicBezTo>
                  <a:cubicBezTo>
                    <a:pt x="99" y="2"/>
                    <a:pt x="93" y="10"/>
                    <a:pt x="90" y="16"/>
                  </a:cubicBezTo>
                  <a:cubicBezTo>
                    <a:pt x="84" y="29"/>
                    <a:pt x="80" y="42"/>
                    <a:pt x="77" y="56"/>
                  </a:cubicBezTo>
                  <a:cubicBezTo>
                    <a:pt x="71" y="54"/>
                    <a:pt x="65" y="52"/>
                    <a:pt x="58" y="51"/>
                  </a:cubicBezTo>
                  <a:cubicBezTo>
                    <a:pt x="51" y="49"/>
                    <a:pt x="44" y="48"/>
                    <a:pt x="37" y="48"/>
                  </a:cubicBezTo>
                  <a:cubicBezTo>
                    <a:pt x="32" y="48"/>
                    <a:pt x="27" y="49"/>
                    <a:pt x="23" y="50"/>
                  </a:cubicBezTo>
                  <a:cubicBezTo>
                    <a:pt x="5" y="56"/>
                    <a:pt x="13" y="75"/>
                    <a:pt x="21" y="85"/>
                  </a:cubicBezTo>
                  <a:cubicBezTo>
                    <a:pt x="28" y="94"/>
                    <a:pt x="36" y="102"/>
                    <a:pt x="44" y="109"/>
                  </a:cubicBezTo>
                  <a:cubicBezTo>
                    <a:pt x="41" y="112"/>
                    <a:pt x="38" y="114"/>
                    <a:pt x="35" y="117"/>
                  </a:cubicBezTo>
                  <a:cubicBezTo>
                    <a:pt x="27" y="125"/>
                    <a:pt x="18" y="134"/>
                    <a:pt x="13" y="146"/>
                  </a:cubicBezTo>
                  <a:cubicBezTo>
                    <a:pt x="11" y="151"/>
                    <a:pt x="11" y="158"/>
                    <a:pt x="15" y="163"/>
                  </a:cubicBezTo>
                  <a:cubicBezTo>
                    <a:pt x="20" y="169"/>
                    <a:pt x="29" y="170"/>
                    <a:pt x="37" y="170"/>
                  </a:cubicBezTo>
                  <a:cubicBezTo>
                    <a:pt x="37" y="170"/>
                    <a:pt x="37" y="170"/>
                    <a:pt x="37" y="170"/>
                  </a:cubicBezTo>
                  <a:cubicBezTo>
                    <a:pt x="51" y="170"/>
                    <a:pt x="64" y="167"/>
                    <a:pt x="78" y="162"/>
                  </a:cubicBezTo>
                  <a:cubicBezTo>
                    <a:pt x="78" y="164"/>
                    <a:pt x="78" y="165"/>
                    <a:pt x="79" y="167"/>
                  </a:cubicBezTo>
                  <a:cubicBezTo>
                    <a:pt x="81" y="180"/>
                    <a:pt x="85" y="194"/>
                    <a:pt x="93" y="206"/>
                  </a:cubicBezTo>
                  <a:cubicBezTo>
                    <a:pt x="96" y="212"/>
                    <a:pt x="102" y="218"/>
                    <a:pt x="109" y="218"/>
                  </a:cubicBezTo>
                  <a:cubicBezTo>
                    <a:pt x="110" y="218"/>
                    <a:pt x="110" y="218"/>
                    <a:pt x="111" y="218"/>
                  </a:cubicBezTo>
                  <a:cubicBezTo>
                    <a:pt x="119" y="217"/>
                    <a:pt x="125" y="208"/>
                    <a:pt x="128" y="201"/>
                  </a:cubicBezTo>
                  <a:cubicBezTo>
                    <a:pt x="135" y="189"/>
                    <a:pt x="138" y="175"/>
                    <a:pt x="141" y="161"/>
                  </a:cubicBezTo>
                  <a:cubicBezTo>
                    <a:pt x="143" y="162"/>
                    <a:pt x="146" y="163"/>
                    <a:pt x="148" y="164"/>
                  </a:cubicBezTo>
                  <a:cubicBezTo>
                    <a:pt x="159" y="167"/>
                    <a:pt x="170" y="170"/>
                    <a:pt x="181" y="170"/>
                  </a:cubicBezTo>
                  <a:cubicBezTo>
                    <a:pt x="184" y="170"/>
                    <a:pt x="187" y="170"/>
                    <a:pt x="190" y="169"/>
                  </a:cubicBezTo>
                  <a:cubicBezTo>
                    <a:pt x="197" y="168"/>
                    <a:pt x="205" y="165"/>
                    <a:pt x="206" y="157"/>
                  </a:cubicBezTo>
                  <a:cubicBezTo>
                    <a:pt x="208" y="148"/>
                    <a:pt x="202" y="139"/>
                    <a:pt x="197" y="133"/>
                  </a:cubicBezTo>
                  <a:cubicBezTo>
                    <a:pt x="191" y="124"/>
                    <a:pt x="183" y="116"/>
                    <a:pt x="174" y="109"/>
                  </a:cubicBezTo>
                  <a:cubicBezTo>
                    <a:pt x="185" y="100"/>
                    <a:pt x="195" y="90"/>
                    <a:pt x="202" y="78"/>
                  </a:cubicBezTo>
                  <a:cubicBezTo>
                    <a:pt x="206" y="72"/>
                    <a:pt x="209" y="63"/>
                    <a:pt x="205" y="56"/>
                  </a:cubicBezTo>
                  <a:cubicBezTo>
                    <a:pt x="200" y="49"/>
                    <a:pt x="189" y="48"/>
                    <a:pt x="182" y="48"/>
                  </a:cubicBezTo>
                  <a:cubicBezTo>
                    <a:pt x="182" y="48"/>
                    <a:pt x="181" y="48"/>
                    <a:pt x="181" y="48"/>
                  </a:cubicBezTo>
                  <a:cubicBezTo>
                    <a:pt x="168" y="48"/>
                    <a:pt x="154" y="52"/>
                    <a:pt x="141" y="56"/>
                  </a:cubicBezTo>
                  <a:cubicBezTo>
                    <a:pt x="140" y="52"/>
                    <a:pt x="139" y="47"/>
                    <a:pt x="138" y="43"/>
                  </a:cubicBezTo>
                  <a:cubicBezTo>
                    <a:pt x="135" y="31"/>
                    <a:pt x="131" y="18"/>
                    <a:pt x="123" y="8"/>
                  </a:cubicBezTo>
                  <a:cubicBezTo>
                    <a:pt x="120" y="4"/>
                    <a:pt x="115" y="0"/>
                    <a:pt x="109"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778" name="Google Shape;778;p27"/>
            <p:cNvSpPr/>
            <p:nvPr/>
          </p:nvSpPr>
          <p:spPr>
            <a:xfrm>
              <a:off x="8234031" y="4127427"/>
              <a:ext cx="749300" cy="546100"/>
            </a:xfrm>
            <a:custGeom>
              <a:rect b="b" l="l" r="r" t="t"/>
              <a:pathLst>
                <a:path extrusionOk="0" h="129" w="177">
                  <a:moveTo>
                    <a:pt x="141" y="0"/>
                  </a:moveTo>
                  <a:cubicBezTo>
                    <a:pt x="140" y="0"/>
                    <a:pt x="139" y="0"/>
                    <a:pt x="138" y="0"/>
                  </a:cubicBezTo>
                  <a:cubicBezTo>
                    <a:pt x="126" y="1"/>
                    <a:pt x="114" y="7"/>
                    <a:pt x="103" y="12"/>
                  </a:cubicBezTo>
                  <a:cubicBezTo>
                    <a:pt x="89" y="20"/>
                    <a:pt x="74" y="28"/>
                    <a:pt x="60" y="36"/>
                  </a:cubicBezTo>
                  <a:cubicBezTo>
                    <a:pt x="57" y="37"/>
                    <a:pt x="59" y="41"/>
                    <a:pt x="62" y="41"/>
                  </a:cubicBezTo>
                  <a:cubicBezTo>
                    <a:pt x="62" y="41"/>
                    <a:pt x="63" y="41"/>
                    <a:pt x="63" y="41"/>
                  </a:cubicBezTo>
                  <a:cubicBezTo>
                    <a:pt x="87" y="29"/>
                    <a:pt x="112" y="9"/>
                    <a:pt x="138" y="6"/>
                  </a:cubicBezTo>
                  <a:cubicBezTo>
                    <a:pt x="140" y="6"/>
                    <a:pt x="142" y="6"/>
                    <a:pt x="143" y="6"/>
                  </a:cubicBezTo>
                  <a:cubicBezTo>
                    <a:pt x="153" y="6"/>
                    <a:pt x="163" y="9"/>
                    <a:pt x="169" y="17"/>
                  </a:cubicBezTo>
                  <a:cubicBezTo>
                    <a:pt x="177" y="28"/>
                    <a:pt x="164" y="43"/>
                    <a:pt x="156" y="51"/>
                  </a:cubicBezTo>
                  <a:cubicBezTo>
                    <a:pt x="139" y="68"/>
                    <a:pt x="117" y="80"/>
                    <a:pt x="96" y="92"/>
                  </a:cubicBezTo>
                  <a:cubicBezTo>
                    <a:pt x="85" y="99"/>
                    <a:pt x="74" y="105"/>
                    <a:pt x="63" y="111"/>
                  </a:cubicBezTo>
                  <a:cubicBezTo>
                    <a:pt x="53" y="117"/>
                    <a:pt x="43" y="123"/>
                    <a:pt x="32" y="123"/>
                  </a:cubicBezTo>
                  <a:cubicBezTo>
                    <a:pt x="29" y="123"/>
                    <a:pt x="26" y="122"/>
                    <a:pt x="23" y="121"/>
                  </a:cubicBezTo>
                  <a:cubicBezTo>
                    <a:pt x="4" y="114"/>
                    <a:pt x="21" y="97"/>
                    <a:pt x="29" y="90"/>
                  </a:cubicBezTo>
                  <a:cubicBezTo>
                    <a:pt x="39" y="82"/>
                    <a:pt x="49" y="74"/>
                    <a:pt x="59" y="66"/>
                  </a:cubicBezTo>
                  <a:cubicBezTo>
                    <a:pt x="73" y="56"/>
                    <a:pt x="87" y="47"/>
                    <a:pt x="104" y="40"/>
                  </a:cubicBezTo>
                  <a:cubicBezTo>
                    <a:pt x="107" y="39"/>
                    <a:pt x="110" y="38"/>
                    <a:pt x="113" y="38"/>
                  </a:cubicBezTo>
                  <a:cubicBezTo>
                    <a:pt x="113" y="38"/>
                    <a:pt x="114" y="38"/>
                    <a:pt x="114" y="38"/>
                  </a:cubicBezTo>
                  <a:cubicBezTo>
                    <a:pt x="125" y="38"/>
                    <a:pt x="120" y="56"/>
                    <a:pt x="115" y="60"/>
                  </a:cubicBezTo>
                  <a:cubicBezTo>
                    <a:pt x="111" y="64"/>
                    <a:pt x="106" y="67"/>
                    <a:pt x="101" y="70"/>
                  </a:cubicBezTo>
                  <a:cubicBezTo>
                    <a:pt x="87" y="79"/>
                    <a:pt x="72" y="89"/>
                    <a:pt x="57" y="94"/>
                  </a:cubicBezTo>
                  <a:cubicBezTo>
                    <a:pt x="53" y="95"/>
                    <a:pt x="54" y="100"/>
                    <a:pt x="58" y="100"/>
                  </a:cubicBezTo>
                  <a:cubicBezTo>
                    <a:pt x="58" y="100"/>
                    <a:pt x="58" y="100"/>
                    <a:pt x="59" y="100"/>
                  </a:cubicBezTo>
                  <a:cubicBezTo>
                    <a:pt x="75" y="94"/>
                    <a:pt x="90" y="84"/>
                    <a:pt x="104" y="75"/>
                  </a:cubicBezTo>
                  <a:cubicBezTo>
                    <a:pt x="115" y="68"/>
                    <a:pt x="132" y="59"/>
                    <a:pt x="126" y="43"/>
                  </a:cubicBezTo>
                  <a:cubicBezTo>
                    <a:pt x="124" y="35"/>
                    <a:pt x="119" y="32"/>
                    <a:pt x="113" y="32"/>
                  </a:cubicBezTo>
                  <a:cubicBezTo>
                    <a:pt x="105" y="32"/>
                    <a:pt x="96" y="37"/>
                    <a:pt x="89" y="40"/>
                  </a:cubicBezTo>
                  <a:cubicBezTo>
                    <a:pt x="69" y="50"/>
                    <a:pt x="51" y="64"/>
                    <a:pt x="34" y="79"/>
                  </a:cubicBezTo>
                  <a:cubicBezTo>
                    <a:pt x="24" y="87"/>
                    <a:pt x="0" y="102"/>
                    <a:pt x="11" y="118"/>
                  </a:cubicBezTo>
                  <a:cubicBezTo>
                    <a:pt x="16" y="126"/>
                    <a:pt x="23" y="129"/>
                    <a:pt x="31" y="129"/>
                  </a:cubicBezTo>
                  <a:cubicBezTo>
                    <a:pt x="43" y="129"/>
                    <a:pt x="56" y="122"/>
                    <a:pt x="66" y="117"/>
                  </a:cubicBezTo>
                  <a:cubicBezTo>
                    <a:pt x="91" y="103"/>
                    <a:pt x="116" y="88"/>
                    <a:pt x="140" y="72"/>
                  </a:cubicBezTo>
                  <a:cubicBezTo>
                    <a:pt x="156" y="60"/>
                    <a:pt x="177" y="46"/>
                    <a:pt x="177" y="23"/>
                  </a:cubicBezTo>
                  <a:cubicBezTo>
                    <a:pt x="177" y="6"/>
                    <a:pt x="156" y="0"/>
                    <a:pt x="141"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779" name="Google Shape;779;p27"/>
            <p:cNvSpPr/>
            <p:nvPr/>
          </p:nvSpPr>
          <p:spPr>
            <a:xfrm>
              <a:off x="5546394" y="3178102"/>
              <a:ext cx="547688" cy="741363"/>
            </a:xfrm>
            <a:custGeom>
              <a:rect b="b" l="l" r="r" t="t"/>
              <a:pathLst>
                <a:path extrusionOk="0" h="175" w="129">
                  <a:moveTo>
                    <a:pt x="31" y="173"/>
                  </a:moveTo>
                  <a:cubicBezTo>
                    <a:pt x="22" y="167"/>
                    <a:pt x="12" y="162"/>
                    <a:pt x="3" y="156"/>
                  </a:cubicBezTo>
                  <a:cubicBezTo>
                    <a:pt x="11" y="144"/>
                    <a:pt x="18" y="131"/>
                    <a:pt x="26" y="118"/>
                  </a:cubicBezTo>
                  <a:cubicBezTo>
                    <a:pt x="34" y="105"/>
                    <a:pt x="43" y="93"/>
                    <a:pt x="51" y="80"/>
                  </a:cubicBezTo>
                  <a:cubicBezTo>
                    <a:pt x="60" y="68"/>
                    <a:pt x="67" y="54"/>
                    <a:pt x="75" y="41"/>
                  </a:cubicBezTo>
                  <a:cubicBezTo>
                    <a:pt x="83" y="28"/>
                    <a:pt x="91" y="15"/>
                    <a:pt x="99" y="2"/>
                  </a:cubicBezTo>
                  <a:cubicBezTo>
                    <a:pt x="108" y="8"/>
                    <a:pt x="116" y="15"/>
                    <a:pt x="125" y="20"/>
                  </a:cubicBezTo>
                  <a:cubicBezTo>
                    <a:pt x="125" y="21"/>
                    <a:pt x="124" y="22"/>
                    <a:pt x="124" y="23"/>
                  </a:cubicBezTo>
                  <a:cubicBezTo>
                    <a:pt x="124" y="23"/>
                    <a:pt x="124" y="23"/>
                    <a:pt x="124" y="23"/>
                  </a:cubicBezTo>
                  <a:cubicBezTo>
                    <a:pt x="120" y="21"/>
                    <a:pt x="117" y="18"/>
                    <a:pt x="113" y="17"/>
                  </a:cubicBezTo>
                  <a:cubicBezTo>
                    <a:pt x="113" y="17"/>
                    <a:pt x="113" y="17"/>
                    <a:pt x="113" y="17"/>
                  </a:cubicBezTo>
                  <a:cubicBezTo>
                    <a:pt x="112" y="17"/>
                    <a:pt x="111" y="18"/>
                    <a:pt x="113" y="19"/>
                  </a:cubicBezTo>
                  <a:cubicBezTo>
                    <a:pt x="116" y="21"/>
                    <a:pt x="119" y="23"/>
                    <a:pt x="122" y="25"/>
                  </a:cubicBezTo>
                  <a:cubicBezTo>
                    <a:pt x="123" y="25"/>
                    <a:pt x="123" y="25"/>
                    <a:pt x="123" y="25"/>
                  </a:cubicBezTo>
                  <a:cubicBezTo>
                    <a:pt x="122" y="26"/>
                    <a:pt x="122" y="26"/>
                    <a:pt x="122" y="27"/>
                  </a:cubicBezTo>
                  <a:cubicBezTo>
                    <a:pt x="121" y="28"/>
                    <a:pt x="121" y="28"/>
                    <a:pt x="121" y="29"/>
                  </a:cubicBezTo>
                  <a:cubicBezTo>
                    <a:pt x="120" y="29"/>
                    <a:pt x="120" y="29"/>
                    <a:pt x="120" y="29"/>
                  </a:cubicBezTo>
                  <a:cubicBezTo>
                    <a:pt x="116" y="26"/>
                    <a:pt x="111" y="23"/>
                    <a:pt x="106" y="21"/>
                  </a:cubicBezTo>
                  <a:cubicBezTo>
                    <a:pt x="106" y="21"/>
                    <a:pt x="106" y="21"/>
                    <a:pt x="106" y="21"/>
                  </a:cubicBezTo>
                  <a:cubicBezTo>
                    <a:pt x="105" y="21"/>
                    <a:pt x="104" y="23"/>
                    <a:pt x="106" y="23"/>
                  </a:cubicBezTo>
                  <a:cubicBezTo>
                    <a:pt x="110" y="25"/>
                    <a:pt x="115" y="28"/>
                    <a:pt x="119" y="31"/>
                  </a:cubicBezTo>
                  <a:cubicBezTo>
                    <a:pt x="120" y="31"/>
                    <a:pt x="120" y="31"/>
                    <a:pt x="120" y="31"/>
                  </a:cubicBezTo>
                  <a:cubicBezTo>
                    <a:pt x="119" y="32"/>
                    <a:pt x="118" y="34"/>
                    <a:pt x="117" y="36"/>
                  </a:cubicBezTo>
                  <a:cubicBezTo>
                    <a:pt x="113" y="33"/>
                    <a:pt x="110" y="29"/>
                    <a:pt x="106" y="28"/>
                  </a:cubicBezTo>
                  <a:cubicBezTo>
                    <a:pt x="106" y="28"/>
                    <a:pt x="106" y="28"/>
                    <a:pt x="105" y="28"/>
                  </a:cubicBezTo>
                  <a:cubicBezTo>
                    <a:pt x="104" y="28"/>
                    <a:pt x="104" y="30"/>
                    <a:pt x="105" y="30"/>
                  </a:cubicBezTo>
                  <a:cubicBezTo>
                    <a:pt x="109" y="31"/>
                    <a:pt x="112" y="35"/>
                    <a:pt x="116" y="38"/>
                  </a:cubicBezTo>
                  <a:cubicBezTo>
                    <a:pt x="115" y="39"/>
                    <a:pt x="114" y="40"/>
                    <a:pt x="113" y="41"/>
                  </a:cubicBezTo>
                  <a:cubicBezTo>
                    <a:pt x="113" y="42"/>
                    <a:pt x="113" y="42"/>
                    <a:pt x="113" y="42"/>
                  </a:cubicBezTo>
                  <a:cubicBezTo>
                    <a:pt x="109" y="38"/>
                    <a:pt x="104" y="36"/>
                    <a:pt x="99" y="33"/>
                  </a:cubicBezTo>
                  <a:cubicBezTo>
                    <a:pt x="99" y="33"/>
                    <a:pt x="98" y="33"/>
                    <a:pt x="98" y="33"/>
                  </a:cubicBezTo>
                  <a:cubicBezTo>
                    <a:pt x="97" y="33"/>
                    <a:pt x="96" y="35"/>
                    <a:pt x="98" y="35"/>
                  </a:cubicBezTo>
                  <a:cubicBezTo>
                    <a:pt x="102" y="38"/>
                    <a:pt x="108" y="40"/>
                    <a:pt x="111" y="45"/>
                  </a:cubicBezTo>
                  <a:cubicBezTo>
                    <a:pt x="110" y="47"/>
                    <a:pt x="108" y="50"/>
                    <a:pt x="106" y="53"/>
                  </a:cubicBezTo>
                  <a:cubicBezTo>
                    <a:pt x="106" y="52"/>
                    <a:pt x="106" y="52"/>
                    <a:pt x="106" y="52"/>
                  </a:cubicBezTo>
                  <a:cubicBezTo>
                    <a:pt x="101" y="49"/>
                    <a:pt x="97" y="46"/>
                    <a:pt x="93" y="43"/>
                  </a:cubicBezTo>
                  <a:cubicBezTo>
                    <a:pt x="92" y="43"/>
                    <a:pt x="92" y="43"/>
                    <a:pt x="92" y="43"/>
                  </a:cubicBezTo>
                  <a:cubicBezTo>
                    <a:pt x="91" y="43"/>
                    <a:pt x="90" y="45"/>
                    <a:pt x="91" y="45"/>
                  </a:cubicBezTo>
                  <a:cubicBezTo>
                    <a:pt x="96" y="48"/>
                    <a:pt x="100" y="51"/>
                    <a:pt x="105" y="54"/>
                  </a:cubicBezTo>
                  <a:cubicBezTo>
                    <a:pt x="106" y="54"/>
                    <a:pt x="106" y="54"/>
                    <a:pt x="106" y="54"/>
                  </a:cubicBezTo>
                  <a:cubicBezTo>
                    <a:pt x="104" y="56"/>
                    <a:pt x="103" y="57"/>
                    <a:pt x="102" y="59"/>
                  </a:cubicBezTo>
                  <a:cubicBezTo>
                    <a:pt x="102" y="59"/>
                    <a:pt x="102" y="59"/>
                    <a:pt x="102" y="59"/>
                  </a:cubicBezTo>
                  <a:cubicBezTo>
                    <a:pt x="98" y="57"/>
                    <a:pt x="95" y="54"/>
                    <a:pt x="91" y="52"/>
                  </a:cubicBezTo>
                  <a:cubicBezTo>
                    <a:pt x="91" y="52"/>
                    <a:pt x="91" y="52"/>
                    <a:pt x="91" y="52"/>
                  </a:cubicBezTo>
                  <a:cubicBezTo>
                    <a:pt x="90" y="52"/>
                    <a:pt x="89" y="54"/>
                    <a:pt x="91" y="55"/>
                  </a:cubicBezTo>
                  <a:cubicBezTo>
                    <a:pt x="94" y="56"/>
                    <a:pt x="97" y="59"/>
                    <a:pt x="101" y="61"/>
                  </a:cubicBezTo>
                  <a:cubicBezTo>
                    <a:pt x="101" y="61"/>
                    <a:pt x="101" y="61"/>
                    <a:pt x="101" y="61"/>
                  </a:cubicBezTo>
                  <a:cubicBezTo>
                    <a:pt x="100" y="62"/>
                    <a:pt x="100" y="63"/>
                    <a:pt x="99" y="64"/>
                  </a:cubicBezTo>
                  <a:cubicBezTo>
                    <a:pt x="99" y="64"/>
                    <a:pt x="99" y="64"/>
                    <a:pt x="99" y="64"/>
                  </a:cubicBezTo>
                  <a:cubicBezTo>
                    <a:pt x="94" y="61"/>
                    <a:pt x="89" y="57"/>
                    <a:pt x="84" y="55"/>
                  </a:cubicBezTo>
                  <a:cubicBezTo>
                    <a:pt x="84" y="55"/>
                    <a:pt x="83" y="55"/>
                    <a:pt x="83" y="55"/>
                  </a:cubicBezTo>
                  <a:cubicBezTo>
                    <a:pt x="82" y="55"/>
                    <a:pt x="82" y="57"/>
                    <a:pt x="83" y="57"/>
                  </a:cubicBezTo>
                  <a:cubicBezTo>
                    <a:pt x="88" y="60"/>
                    <a:pt x="93" y="63"/>
                    <a:pt x="98" y="66"/>
                  </a:cubicBezTo>
                  <a:cubicBezTo>
                    <a:pt x="98" y="66"/>
                    <a:pt x="98" y="66"/>
                    <a:pt x="98" y="66"/>
                  </a:cubicBezTo>
                  <a:cubicBezTo>
                    <a:pt x="97" y="68"/>
                    <a:pt x="96" y="70"/>
                    <a:pt x="94" y="72"/>
                  </a:cubicBezTo>
                  <a:cubicBezTo>
                    <a:pt x="90" y="69"/>
                    <a:pt x="87" y="65"/>
                    <a:pt x="82" y="63"/>
                  </a:cubicBezTo>
                  <a:cubicBezTo>
                    <a:pt x="82" y="63"/>
                    <a:pt x="81" y="63"/>
                    <a:pt x="81" y="63"/>
                  </a:cubicBezTo>
                  <a:cubicBezTo>
                    <a:pt x="80" y="63"/>
                    <a:pt x="80" y="65"/>
                    <a:pt x="81" y="66"/>
                  </a:cubicBezTo>
                  <a:cubicBezTo>
                    <a:pt x="86" y="68"/>
                    <a:pt x="89" y="71"/>
                    <a:pt x="93" y="74"/>
                  </a:cubicBezTo>
                  <a:cubicBezTo>
                    <a:pt x="93" y="75"/>
                    <a:pt x="92" y="75"/>
                    <a:pt x="92" y="76"/>
                  </a:cubicBezTo>
                  <a:cubicBezTo>
                    <a:pt x="91" y="76"/>
                    <a:pt x="91" y="76"/>
                    <a:pt x="91" y="76"/>
                  </a:cubicBezTo>
                  <a:cubicBezTo>
                    <a:pt x="88" y="75"/>
                    <a:pt x="86" y="73"/>
                    <a:pt x="84" y="72"/>
                  </a:cubicBezTo>
                  <a:cubicBezTo>
                    <a:pt x="82" y="70"/>
                    <a:pt x="79" y="69"/>
                    <a:pt x="76" y="67"/>
                  </a:cubicBezTo>
                  <a:cubicBezTo>
                    <a:pt x="76" y="67"/>
                    <a:pt x="76" y="67"/>
                    <a:pt x="75" y="67"/>
                  </a:cubicBezTo>
                  <a:cubicBezTo>
                    <a:pt x="74" y="67"/>
                    <a:pt x="74" y="68"/>
                    <a:pt x="75" y="69"/>
                  </a:cubicBezTo>
                  <a:cubicBezTo>
                    <a:pt x="77" y="71"/>
                    <a:pt x="80" y="72"/>
                    <a:pt x="83" y="74"/>
                  </a:cubicBezTo>
                  <a:cubicBezTo>
                    <a:pt x="85" y="75"/>
                    <a:pt x="87" y="77"/>
                    <a:pt x="90" y="78"/>
                  </a:cubicBezTo>
                  <a:cubicBezTo>
                    <a:pt x="90" y="78"/>
                    <a:pt x="90" y="78"/>
                    <a:pt x="90" y="78"/>
                  </a:cubicBezTo>
                  <a:cubicBezTo>
                    <a:pt x="90" y="79"/>
                    <a:pt x="89" y="81"/>
                    <a:pt x="88" y="82"/>
                  </a:cubicBezTo>
                  <a:cubicBezTo>
                    <a:pt x="84" y="80"/>
                    <a:pt x="80" y="77"/>
                    <a:pt x="76" y="75"/>
                  </a:cubicBezTo>
                  <a:cubicBezTo>
                    <a:pt x="76" y="75"/>
                    <a:pt x="76" y="75"/>
                    <a:pt x="76" y="75"/>
                  </a:cubicBezTo>
                  <a:cubicBezTo>
                    <a:pt x="75" y="75"/>
                    <a:pt x="74" y="76"/>
                    <a:pt x="75" y="77"/>
                  </a:cubicBezTo>
                  <a:cubicBezTo>
                    <a:pt x="79" y="79"/>
                    <a:pt x="82" y="82"/>
                    <a:pt x="86" y="85"/>
                  </a:cubicBezTo>
                  <a:cubicBezTo>
                    <a:pt x="85" y="86"/>
                    <a:pt x="85" y="87"/>
                    <a:pt x="84" y="88"/>
                  </a:cubicBezTo>
                  <a:cubicBezTo>
                    <a:pt x="82" y="87"/>
                    <a:pt x="80" y="85"/>
                    <a:pt x="78" y="84"/>
                  </a:cubicBezTo>
                  <a:cubicBezTo>
                    <a:pt x="76" y="82"/>
                    <a:pt x="73" y="81"/>
                    <a:pt x="70" y="79"/>
                  </a:cubicBezTo>
                  <a:cubicBezTo>
                    <a:pt x="70" y="79"/>
                    <a:pt x="70" y="79"/>
                    <a:pt x="70" y="79"/>
                  </a:cubicBezTo>
                  <a:cubicBezTo>
                    <a:pt x="69" y="79"/>
                    <a:pt x="68" y="81"/>
                    <a:pt x="69" y="81"/>
                  </a:cubicBezTo>
                  <a:cubicBezTo>
                    <a:pt x="71" y="83"/>
                    <a:pt x="73" y="84"/>
                    <a:pt x="76" y="85"/>
                  </a:cubicBezTo>
                  <a:cubicBezTo>
                    <a:pt x="78" y="87"/>
                    <a:pt x="80" y="89"/>
                    <a:pt x="83" y="90"/>
                  </a:cubicBezTo>
                  <a:cubicBezTo>
                    <a:pt x="81" y="93"/>
                    <a:pt x="80" y="95"/>
                    <a:pt x="78" y="98"/>
                  </a:cubicBezTo>
                  <a:cubicBezTo>
                    <a:pt x="78" y="97"/>
                    <a:pt x="78" y="97"/>
                    <a:pt x="77" y="97"/>
                  </a:cubicBezTo>
                  <a:cubicBezTo>
                    <a:pt x="74" y="94"/>
                    <a:pt x="70" y="91"/>
                    <a:pt x="67" y="88"/>
                  </a:cubicBezTo>
                  <a:cubicBezTo>
                    <a:pt x="67" y="88"/>
                    <a:pt x="66" y="88"/>
                    <a:pt x="66" y="88"/>
                  </a:cubicBezTo>
                  <a:cubicBezTo>
                    <a:pt x="65" y="88"/>
                    <a:pt x="64" y="89"/>
                    <a:pt x="65" y="90"/>
                  </a:cubicBezTo>
                  <a:cubicBezTo>
                    <a:pt x="69" y="93"/>
                    <a:pt x="72" y="96"/>
                    <a:pt x="76" y="99"/>
                  </a:cubicBezTo>
                  <a:cubicBezTo>
                    <a:pt x="76" y="99"/>
                    <a:pt x="77" y="99"/>
                    <a:pt x="77" y="99"/>
                  </a:cubicBezTo>
                  <a:cubicBezTo>
                    <a:pt x="77" y="99"/>
                    <a:pt x="77" y="99"/>
                    <a:pt x="77" y="99"/>
                  </a:cubicBezTo>
                  <a:cubicBezTo>
                    <a:pt x="76" y="100"/>
                    <a:pt x="75" y="102"/>
                    <a:pt x="74" y="103"/>
                  </a:cubicBezTo>
                  <a:cubicBezTo>
                    <a:pt x="74" y="103"/>
                    <a:pt x="74" y="103"/>
                    <a:pt x="74" y="103"/>
                  </a:cubicBezTo>
                  <a:cubicBezTo>
                    <a:pt x="69" y="100"/>
                    <a:pt x="64" y="97"/>
                    <a:pt x="60" y="93"/>
                  </a:cubicBezTo>
                  <a:cubicBezTo>
                    <a:pt x="60" y="93"/>
                    <a:pt x="59" y="92"/>
                    <a:pt x="59" y="92"/>
                  </a:cubicBezTo>
                  <a:cubicBezTo>
                    <a:pt x="58" y="92"/>
                    <a:pt x="57" y="94"/>
                    <a:pt x="58" y="95"/>
                  </a:cubicBezTo>
                  <a:cubicBezTo>
                    <a:pt x="63" y="99"/>
                    <a:pt x="68" y="102"/>
                    <a:pt x="73" y="105"/>
                  </a:cubicBezTo>
                  <a:cubicBezTo>
                    <a:pt x="73" y="105"/>
                    <a:pt x="73" y="105"/>
                    <a:pt x="73" y="105"/>
                  </a:cubicBezTo>
                  <a:cubicBezTo>
                    <a:pt x="73" y="106"/>
                    <a:pt x="72" y="107"/>
                    <a:pt x="71" y="109"/>
                  </a:cubicBezTo>
                  <a:cubicBezTo>
                    <a:pt x="71" y="109"/>
                    <a:pt x="71" y="109"/>
                    <a:pt x="71" y="109"/>
                  </a:cubicBezTo>
                  <a:cubicBezTo>
                    <a:pt x="67" y="106"/>
                    <a:pt x="63" y="103"/>
                    <a:pt x="58" y="101"/>
                  </a:cubicBezTo>
                  <a:cubicBezTo>
                    <a:pt x="58" y="101"/>
                    <a:pt x="58" y="101"/>
                    <a:pt x="58" y="101"/>
                  </a:cubicBezTo>
                  <a:cubicBezTo>
                    <a:pt x="57" y="101"/>
                    <a:pt x="56" y="103"/>
                    <a:pt x="58" y="103"/>
                  </a:cubicBezTo>
                  <a:cubicBezTo>
                    <a:pt x="62" y="105"/>
                    <a:pt x="66" y="108"/>
                    <a:pt x="70" y="111"/>
                  </a:cubicBezTo>
                  <a:cubicBezTo>
                    <a:pt x="70" y="111"/>
                    <a:pt x="70" y="111"/>
                    <a:pt x="70" y="111"/>
                  </a:cubicBezTo>
                  <a:cubicBezTo>
                    <a:pt x="69" y="112"/>
                    <a:pt x="67" y="114"/>
                    <a:pt x="66" y="116"/>
                  </a:cubicBezTo>
                  <a:cubicBezTo>
                    <a:pt x="66" y="116"/>
                    <a:pt x="66" y="116"/>
                    <a:pt x="66" y="116"/>
                  </a:cubicBezTo>
                  <a:cubicBezTo>
                    <a:pt x="61" y="113"/>
                    <a:pt x="57" y="110"/>
                    <a:pt x="53" y="107"/>
                  </a:cubicBezTo>
                  <a:cubicBezTo>
                    <a:pt x="53" y="106"/>
                    <a:pt x="53" y="106"/>
                    <a:pt x="53" y="106"/>
                  </a:cubicBezTo>
                  <a:cubicBezTo>
                    <a:pt x="52" y="106"/>
                    <a:pt x="51" y="107"/>
                    <a:pt x="52" y="108"/>
                  </a:cubicBezTo>
                  <a:cubicBezTo>
                    <a:pt x="56" y="112"/>
                    <a:pt x="60" y="115"/>
                    <a:pt x="65" y="118"/>
                  </a:cubicBezTo>
                  <a:cubicBezTo>
                    <a:pt x="65" y="118"/>
                    <a:pt x="65" y="118"/>
                    <a:pt x="65" y="118"/>
                  </a:cubicBezTo>
                  <a:cubicBezTo>
                    <a:pt x="64" y="119"/>
                    <a:pt x="64" y="120"/>
                    <a:pt x="63" y="121"/>
                  </a:cubicBezTo>
                  <a:cubicBezTo>
                    <a:pt x="63" y="121"/>
                    <a:pt x="63" y="121"/>
                    <a:pt x="63" y="121"/>
                  </a:cubicBezTo>
                  <a:cubicBezTo>
                    <a:pt x="59" y="118"/>
                    <a:pt x="55" y="116"/>
                    <a:pt x="51" y="113"/>
                  </a:cubicBezTo>
                  <a:cubicBezTo>
                    <a:pt x="51" y="113"/>
                    <a:pt x="50" y="113"/>
                    <a:pt x="50" y="113"/>
                  </a:cubicBezTo>
                  <a:cubicBezTo>
                    <a:pt x="49" y="113"/>
                    <a:pt x="48" y="114"/>
                    <a:pt x="49" y="115"/>
                  </a:cubicBezTo>
                  <a:cubicBezTo>
                    <a:pt x="53" y="118"/>
                    <a:pt x="57" y="120"/>
                    <a:pt x="61" y="123"/>
                  </a:cubicBezTo>
                  <a:cubicBezTo>
                    <a:pt x="62" y="123"/>
                    <a:pt x="62" y="123"/>
                    <a:pt x="62" y="123"/>
                  </a:cubicBezTo>
                  <a:cubicBezTo>
                    <a:pt x="61" y="125"/>
                    <a:pt x="59" y="127"/>
                    <a:pt x="58" y="129"/>
                  </a:cubicBezTo>
                  <a:cubicBezTo>
                    <a:pt x="58" y="128"/>
                    <a:pt x="58" y="128"/>
                    <a:pt x="58" y="128"/>
                  </a:cubicBezTo>
                  <a:cubicBezTo>
                    <a:pt x="54" y="125"/>
                    <a:pt x="50" y="123"/>
                    <a:pt x="46" y="120"/>
                  </a:cubicBezTo>
                  <a:cubicBezTo>
                    <a:pt x="46" y="120"/>
                    <a:pt x="46" y="120"/>
                    <a:pt x="46" y="120"/>
                  </a:cubicBezTo>
                  <a:cubicBezTo>
                    <a:pt x="45" y="120"/>
                    <a:pt x="44" y="122"/>
                    <a:pt x="45" y="122"/>
                  </a:cubicBezTo>
                  <a:cubicBezTo>
                    <a:pt x="49" y="125"/>
                    <a:pt x="53" y="127"/>
                    <a:pt x="56" y="130"/>
                  </a:cubicBezTo>
                  <a:cubicBezTo>
                    <a:pt x="56" y="130"/>
                    <a:pt x="57" y="130"/>
                    <a:pt x="57" y="130"/>
                  </a:cubicBezTo>
                  <a:cubicBezTo>
                    <a:pt x="57" y="130"/>
                    <a:pt x="57" y="130"/>
                    <a:pt x="57" y="130"/>
                  </a:cubicBezTo>
                  <a:cubicBezTo>
                    <a:pt x="57" y="131"/>
                    <a:pt x="56" y="132"/>
                    <a:pt x="55" y="134"/>
                  </a:cubicBezTo>
                  <a:cubicBezTo>
                    <a:pt x="55" y="134"/>
                    <a:pt x="54" y="135"/>
                    <a:pt x="54" y="135"/>
                  </a:cubicBezTo>
                  <a:cubicBezTo>
                    <a:pt x="49" y="132"/>
                    <a:pt x="45" y="128"/>
                    <a:pt x="39" y="125"/>
                  </a:cubicBezTo>
                  <a:cubicBezTo>
                    <a:pt x="39" y="125"/>
                    <a:pt x="39" y="125"/>
                    <a:pt x="39" y="125"/>
                  </a:cubicBezTo>
                  <a:cubicBezTo>
                    <a:pt x="38" y="125"/>
                    <a:pt x="37" y="126"/>
                    <a:pt x="38" y="127"/>
                  </a:cubicBezTo>
                  <a:cubicBezTo>
                    <a:pt x="43" y="130"/>
                    <a:pt x="48" y="134"/>
                    <a:pt x="53" y="137"/>
                  </a:cubicBezTo>
                  <a:cubicBezTo>
                    <a:pt x="52" y="139"/>
                    <a:pt x="50" y="141"/>
                    <a:pt x="49" y="142"/>
                  </a:cubicBezTo>
                  <a:cubicBezTo>
                    <a:pt x="45" y="140"/>
                    <a:pt x="42" y="136"/>
                    <a:pt x="37" y="135"/>
                  </a:cubicBezTo>
                  <a:cubicBezTo>
                    <a:pt x="37" y="134"/>
                    <a:pt x="37" y="134"/>
                    <a:pt x="36" y="134"/>
                  </a:cubicBezTo>
                  <a:cubicBezTo>
                    <a:pt x="35" y="134"/>
                    <a:pt x="35" y="136"/>
                    <a:pt x="36" y="137"/>
                  </a:cubicBezTo>
                  <a:cubicBezTo>
                    <a:pt x="41" y="138"/>
                    <a:pt x="44" y="142"/>
                    <a:pt x="48" y="144"/>
                  </a:cubicBezTo>
                  <a:cubicBezTo>
                    <a:pt x="47" y="146"/>
                    <a:pt x="46" y="148"/>
                    <a:pt x="44" y="150"/>
                  </a:cubicBezTo>
                  <a:cubicBezTo>
                    <a:pt x="44" y="150"/>
                    <a:pt x="44" y="150"/>
                    <a:pt x="44" y="150"/>
                  </a:cubicBezTo>
                  <a:cubicBezTo>
                    <a:pt x="40" y="148"/>
                    <a:pt x="36" y="145"/>
                    <a:pt x="32" y="142"/>
                  </a:cubicBezTo>
                  <a:cubicBezTo>
                    <a:pt x="32" y="142"/>
                    <a:pt x="32" y="142"/>
                    <a:pt x="31" y="142"/>
                  </a:cubicBezTo>
                  <a:cubicBezTo>
                    <a:pt x="30" y="142"/>
                    <a:pt x="29" y="143"/>
                    <a:pt x="30" y="144"/>
                  </a:cubicBezTo>
                  <a:cubicBezTo>
                    <a:pt x="34" y="147"/>
                    <a:pt x="38" y="150"/>
                    <a:pt x="43" y="152"/>
                  </a:cubicBezTo>
                  <a:cubicBezTo>
                    <a:pt x="42" y="154"/>
                    <a:pt x="41" y="156"/>
                    <a:pt x="40" y="157"/>
                  </a:cubicBezTo>
                  <a:cubicBezTo>
                    <a:pt x="36" y="155"/>
                    <a:pt x="32" y="153"/>
                    <a:pt x="28" y="150"/>
                  </a:cubicBezTo>
                  <a:cubicBezTo>
                    <a:pt x="28" y="150"/>
                    <a:pt x="28" y="150"/>
                    <a:pt x="28" y="150"/>
                  </a:cubicBezTo>
                  <a:cubicBezTo>
                    <a:pt x="26" y="150"/>
                    <a:pt x="26" y="152"/>
                    <a:pt x="27" y="152"/>
                  </a:cubicBezTo>
                  <a:cubicBezTo>
                    <a:pt x="31" y="155"/>
                    <a:pt x="35" y="157"/>
                    <a:pt x="39" y="159"/>
                  </a:cubicBezTo>
                  <a:cubicBezTo>
                    <a:pt x="38" y="161"/>
                    <a:pt x="36" y="163"/>
                    <a:pt x="35" y="164"/>
                  </a:cubicBezTo>
                  <a:cubicBezTo>
                    <a:pt x="31" y="162"/>
                    <a:pt x="27" y="159"/>
                    <a:pt x="22" y="157"/>
                  </a:cubicBezTo>
                  <a:cubicBezTo>
                    <a:pt x="22" y="157"/>
                    <a:pt x="22" y="157"/>
                    <a:pt x="22" y="157"/>
                  </a:cubicBezTo>
                  <a:cubicBezTo>
                    <a:pt x="20" y="157"/>
                    <a:pt x="20" y="159"/>
                    <a:pt x="21" y="160"/>
                  </a:cubicBezTo>
                  <a:cubicBezTo>
                    <a:pt x="26" y="161"/>
                    <a:pt x="30" y="164"/>
                    <a:pt x="34" y="166"/>
                  </a:cubicBezTo>
                  <a:cubicBezTo>
                    <a:pt x="33" y="168"/>
                    <a:pt x="32" y="170"/>
                    <a:pt x="31" y="173"/>
                  </a:cubicBezTo>
                  <a:moveTo>
                    <a:pt x="99" y="0"/>
                  </a:moveTo>
                  <a:cubicBezTo>
                    <a:pt x="98" y="0"/>
                    <a:pt x="98" y="0"/>
                    <a:pt x="98" y="0"/>
                  </a:cubicBezTo>
                  <a:cubicBezTo>
                    <a:pt x="90" y="13"/>
                    <a:pt x="81" y="26"/>
                    <a:pt x="73" y="39"/>
                  </a:cubicBezTo>
                  <a:cubicBezTo>
                    <a:pt x="66" y="52"/>
                    <a:pt x="59" y="65"/>
                    <a:pt x="50" y="77"/>
                  </a:cubicBezTo>
                  <a:cubicBezTo>
                    <a:pt x="42" y="90"/>
                    <a:pt x="33" y="102"/>
                    <a:pt x="25" y="115"/>
                  </a:cubicBezTo>
                  <a:cubicBezTo>
                    <a:pt x="16" y="129"/>
                    <a:pt x="8" y="143"/>
                    <a:pt x="0" y="156"/>
                  </a:cubicBezTo>
                  <a:cubicBezTo>
                    <a:pt x="0" y="157"/>
                    <a:pt x="0" y="157"/>
                    <a:pt x="0" y="157"/>
                  </a:cubicBezTo>
                  <a:cubicBezTo>
                    <a:pt x="0" y="157"/>
                    <a:pt x="0" y="157"/>
                    <a:pt x="0" y="158"/>
                  </a:cubicBezTo>
                  <a:cubicBezTo>
                    <a:pt x="10" y="163"/>
                    <a:pt x="20" y="169"/>
                    <a:pt x="30" y="175"/>
                  </a:cubicBezTo>
                  <a:cubicBezTo>
                    <a:pt x="30" y="175"/>
                    <a:pt x="31" y="175"/>
                    <a:pt x="31" y="175"/>
                  </a:cubicBezTo>
                  <a:cubicBezTo>
                    <a:pt x="31" y="175"/>
                    <a:pt x="32" y="175"/>
                    <a:pt x="32" y="175"/>
                  </a:cubicBezTo>
                  <a:cubicBezTo>
                    <a:pt x="32" y="175"/>
                    <a:pt x="32" y="175"/>
                    <a:pt x="32" y="175"/>
                  </a:cubicBezTo>
                  <a:cubicBezTo>
                    <a:pt x="32" y="175"/>
                    <a:pt x="32" y="175"/>
                    <a:pt x="33" y="174"/>
                  </a:cubicBezTo>
                  <a:cubicBezTo>
                    <a:pt x="38" y="163"/>
                    <a:pt x="46" y="152"/>
                    <a:pt x="53" y="142"/>
                  </a:cubicBezTo>
                  <a:cubicBezTo>
                    <a:pt x="60" y="130"/>
                    <a:pt x="67" y="119"/>
                    <a:pt x="75" y="107"/>
                  </a:cubicBezTo>
                  <a:cubicBezTo>
                    <a:pt x="87" y="88"/>
                    <a:pt x="100" y="68"/>
                    <a:pt x="112" y="48"/>
                  </a:cubicBezTo>
                  <a:cubicBezTo>
                    <a:pt x="116" y="42"/>
                    <a:pt x="120" y="36"/>
                    <a:pt x="123" y="30"/>
                  </a:cubicBezTo>
                  <a:cubicBezTo>
                    <a:pt x="125" y="27"/>
                    <a:pt x="127" y="24"/>
                    <a:pt x="128" y="21"/>
                  </a:cubicBezTo>
                  <a:cubicBezTo>
                    <a:pt x="128" y="21"/>
                    <a:pt x="129" y="20"/>
                    <a:pt x="128" y="19"/>
                  </a:cubicBezTo>
                  <a:cubicBezTo>
                    <a:pt x="118" y="13"/>
                    <a:pt x="110" y="6"/>
                    <a:pt x="101" y="0"/>
                  </a:cubicBezTo>
                  <a:cubicBezTo>
                    <a:pt x="100" y="0"/>
                    <a:pt x="100" y="0"/>
                    <a:pt x="100" y="0"/>
                  </a:cubicBezTo>
                  <a:cubicBezTo>
                    <a:pt x="100" y="0"/>
                    <a:pt x="100" y="0"/>
                    <a:pt x="100" y="0"/>
                  </a:cubicBezTo>
                  <a:cubicBezTo>
                    <a:pt x="99" y="0"/>
                    <a:pt x="99" y="0"/>
                    <a:pt x="99"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780" name="Google Shape;780;p27"/>
            <p:cNvSpPr/>
            <p:nvPr/>
          </p:nvSpPr>
          <p:spPr>
            <a:xfrm>
              <a:off x="5952794" y="3347964"/>
              <a:ext cx="60325" cy="38100"/>
            </a:xfrm>
            <a:custGeom>
              <a:rect b="b" l="l" r="r" t="t"/>
              <a:pathLst>
                <a:path extrusionOk="0" h="9" w="14">
                  <a:moveTo>
                    <a:pt x="1" y="0"/>
                  </a:moveTo>
                  <a:cubicBezTo>
                    <a:pt x="0" y="0"/>
                    <a:pt x="0" y="1"/>
                    <a:pt x="1" y="2"/>
                  </a:cubicBezTo>
                  <a:cubicBezTo>
                    <a:pt x="4" y="4"/>
                    <a:pt x="8" y="7"/>
                    <a:pt x="11" y="9"/>
                  </a:cubicBezTo>
                  <a:cubicBezTo>
                    <a:pt x="11" y="9"/>
                    <a:pt x="12" y="9"/>
                    <a:pt x="12" y="9"/>
                  </a:cubicBezTo>
                  <a:cubicBezTo>
                    <a:pt x="13" y="9"/>
                    <a:pt x="14" y="8"/>
                    <a:pt x="12" y="7"/>
                  </a:cubicBezTo>
                  <a:cubicBezTo>
                    <a:pt x="9" y="5"/>
                    <a:pt x="6" y="2"/>
                    <a:pt x="2" y="0"/>
                  </a:cubicBezTo>
                  <a:cubicBezTo>
                    <a:pt x="2" y="0"/>
                    <a:pt x="2" y="0"/>
                    <a:pt x="1"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781" name="Google Shape;781;p27"/>
            <p:cNvSpPr/>
            <p:nvPr/>
          </p:nvSpPr>
          <p:spPr>
            <a:xfrm>
              <a:off x="3112756" y="1781102"/>
              <a:ext cx="1085850" cy="728663"/>
            </a:xfrm>
            <a:custGeom>
              <a:rect b="b" l="l" r="r" t="t"/>
              <a:pathLst>
                <a:path extrusionOk="0" h="172" w="256">
                  <a:moveTo>
                    <a:pt x="230" y="29"/>
                  </a:moveTo>
                  <a:cubicBezTo>
                    <a:pt x="231" y="29"/>
                    <a:pt x="233" y="27"/>
                    <a:pt x="231" y="26"/>
                  </a:cubicBezTo>
                  <a:cubicBezTo>
                    <a:pt x="226" y="21"/>
                    <a:pt x="224" y="14"/>
                    <a:pt x="220" y="9"/>
                  </a:cubicBezTo>
                  <a:cubicBezTo>
                    <a:pt x="223" y="7"/>
                    <a:pt x="226" y="5"/>
                    <a:pt x="228" y="3"/>
                  </a:cubicBezTo>
                  <a:cubicBezTo>
                    <a:pt x="236" y="17"/>
                    <a:pt x="244" y="30"/>
                    <a:pt x="252" y="43"/>
                  </a:cubicBezTo>
                  <a:cubicBezTo>
                    <a:pt x="233" y="53"/>
                    <a:pt x="215" y="64"/>
                    <a:pt x="197" y="74"/>
                  </a:cubicBezTo>
                  <a:cubicBezTo>
                    <a:pt x="178" y="85"/>
                    <a:pt x="158" y="95"/>
                    <a:pt x="139" y="104"/>
                  </a:cubicBezTo>
                  <a:cubicBezTo>
                    <a:pt x="119" y="114"/>
                    <a:pt x="101" y="126"/>
                    <a:pt x="83" y="137"/>
                  </a:cubicBezTo>
                  <a:cubicBezTo>
                    <a:pt x="64" y="148"/>
                    <a:pt x="44" y="158"/>
                    <a:pt x="25" y="168"/>
                  </a:cubicBezTo>
                  <a:cubicBezTo>
                    <a:pt x="25" y="168"/>
                    <a:pt x="25" y="168"/>
                    <a:pt x="25" y="168"/>
                  </a:cubicBezTo>
                  <a:cubicBezTo>
                    <a:pt x="18" y="155"/>
                    <a:pt x="12" y="141"/>
                    <a:pt x="5" y="128"/>
                  </a:cubicBezTo>
                  <a:cubicBezTo>
                    <a:pt x="6" y="127"/>
                    <a:pt x="7" y="126"/>
                    <a:pt x="9" y="125"/>
                  </a:cubicBezTo>
                  <a:cubicBezTo>
                    <a:pt x="9" y="125"/>
                    <a:pt x="9" y="125"/>
                    <a:pt x="9" y="125"/>
                  </a:cubicBezTo>
                  <a:cubicBezTo>
                    <a:pt x="12" y="130"/>
                    <a:pt x="14" y="136"/>
                    <a:pt x="17" y="141"/>
                  </a:cubicBezTo>
                  <a:cubicBezTo>
                    <a:pt x="18" y="141"/>
                    <a:pt x="18" y="141"/>
                    <a:pt x="18" y="141"/>
                  </a:cubicBezTo>
                  <a:cubicBezTo>
                    <a:pt x="20" y="141"/>
                    <a:pt x="21" y="139"/>
                    <a:pt x="20" y="138"/>
                  </a:cubicBezTo>
                  <a:cubicBezTo>
                    <a:pt x="16" y="134"/>
                    <a:pt x="15" y="128"/>
                    <a:pt x="12" y="124"/>
                  </a:cubicBezTo>
                  <a:cubicBezTo>
                    <a:pt x="12" y="123"/>
                    <a:pt x="12" y="123"/>
                    <a:pt x="12" y="123"/>
                  </a:cubicBezTo>
                  <a:cubicBezTo>
                    <a:pt x="12" y="123"/>
                    <a:pt x="13" y="122"/>
                    <a:pt x="14" y="122"/>
                  </a:cubicBezTo>
                  <a:cubicBezTo>
                    <a:pt x="15" y="121"/>
                    <a:pt x="16" y="121"/>
                    <a:pt x="17" y="120"/>
                  </a:cubicBezTo>
                  <a:cubicBezTo>
                    <a:pt x="17" y="121"/>
                    <a:pt x="17" y="121"/>
                    <a:pt x="17" y="121"/>
                  </a:cubicBezTo>
                  <a:cubicBezTo>
                    <a:pt x="21" y="128"/>
                    <a:pt x="24" y="134"/>
                    <a:pt x="29" y="140"/>
                  </a:cubicBezTo>
                  <a:cubicBezTo>
                    <a:pt x="29" y="141"/>
                    <a:pt x="30" y="141"/>
                    <a:pt x="30" y="141"/>
                  </a:cubicBezTo>
                  <a:cubicBezTo>
                    <a:pt x="31" y="141"/>
                    <a:pt x="33" y="139"/>
                    <a:pt x="31" y="138"/>
                  </a:cubicBezTo>
                  <a:cubicBezTo>
                    <a:pt x="27" y="132"/>
                    <a:pt x="24" y="126"/>
                    <a:pt x="20" y="119"/>
                  </a:cubicBezTo>
                  <a:cubicBezTo>
                    <a:pt x="20" y="119"/>
                    <a:pt x="20" y="119"/>
                    <a:pt x="19" y="119"/>
                  </a:cubicBezTo>
                  <a:cubicBezTo>
                    <a:pt x="22" y="117"/>
                    <a:pt x="24" y="116"/>
                    <a:pt x="26" y="115"/>
                  </a:cubicBezTo>
                  <a:cubicBezTo>
                    <a:pt x="28" y="121"/>
                    <a:pt x="30" y="127"/>
                    <a:pt x="34" y="132"/>
                  </a:cubicBezTo>
                  <a:cubicBezTo>
                    <a:pt x="35" y="132"/>
                    <a:pt x="35" y="132"/>
                    <a:pt x="36" y="132"/>
                  </a:cubicBezTo>
                  <a:cubicBezTo>
                    <a:pt x="37" y="132"/>
                    <a:pt x="38" y="131"/>
                    <a:pt x="37" y="130"/>
                  </a:cubicBezTo>
                  <a:cubicBezTo>
                    <a:pt x="33" y="125"/>
                    <a:pt x="31" y="119"/>
                    <a:pt x="29" y="113"/>
                  </a:cubicBezTo>
                  <a:cubicBezTo>
                    <a:pt x="31" y="112"/>
                    <a:pt x="32" y="111"/>
                    <a:pt x="34" y="110"/>
                  </a:cubicBezTo>
                  <a:cubicBezTo>
                    <a:pt x="35" y="110"/>
                    <a:pt x="35" y="109"/>
                    <a:pt x="36" y="109"/>
                  </a:cubicBezTo>
                  <a:cubicBezTo>
                    <a:pt x="38" y="117"/>
                    <a:pt x="43" y="123"/>
                    <a:pt x="47" y="130"/>
                  </a:cubicBezTo>
                  <a:cubicBezTo>
                    <a:pt x="47" y="130"/>
                    <a:pt x="48" y="131"/>
                    <a:pt x="48" y="131"/>
                  </a:cubicBezTo>
                  <a:cubicBezTo>
                    <a:pt x="50" y="131"/>
                    <a:pt x="51" y="129"/>
                    <a:pt x="50" y="128"/>
                  </a:cubicBezTo>
                  <a:cubicBezTo>
                    <a:pt x="46" y="121"/>
                    <a:pt x="41" y="115"/>
                    <a:pt x="39" y="107"/>
                  </a:cubicBezTo>
                  <a:cubicBezTo>
                    <a:pt x="43" y="105"/>
                    <a:pt x="47" y="103"/>
                    <a:pt x="51" y="101"/>
                  </a:cubicBezTo>
                  <a:cubicBezTo>
                    <a:pt x="51" y="101"/>
                    <a:pt x="51" y="101"/>
                    <a:pt x="51" y="102"/>
                  </a:cubicBezTo>
                  <a:cubicBezTo>
                    <a:pt x="55" y="108"/>
                    <a:pt x="59" y="115"/>
                    <a:pt x="62" y="122"/>
                  </a:cubicBezTo>
                  <a:cubicBezTo>
                    <a:pt x="62" y="122"/>
                    <a:pt x="63" y="123"/>
                    <a:pt x="63" y="123"/>
                  </a:cubicBezTo>
                  <a:cubicBezTo>
                    <a:pt x="64" y="123"/>
                    <a:pt x="65" y="121"/>
                    <a:pt x="65" y="120"/>
                  </a:cubicBezTo>
                  <a:cubicBezTo>
                    <a:pt x="62" y="113"/>
                    <a:pt x="58" y="107"/>
                    <a:pt x="54" y="100"/>
                  </a:cubicBezTo>
                  <a:cubicBezTo>
                    <a:pt x="54" y="100"/>
                    <a:pt x="53" y="100"/>
                    <a:pt x="53" y="99"/>
                  </a:cubicBezTo>
                  <a:cubicBezTo>
                    <a:pt x="55" y="98"/>
                    <a:pt x="58" y="97"/>
                    <a:pt x="61" y="95"/>
                  </a:cubicBezTo>
                  <a:cubicBezTo>
                    <a:pt x="61" y="95"/>
                    <a:pt x="61" y="95"/>
                    <a:pt x="61" y="95"/>
                  </a:cubicBezTo>
                  <a:cubicBezTo>
                    <a:pt x="64" y="101"/>
                    <a:pt x="66" y="107"/>
                    <a:pt x="69" y="111"/>
                  </a:cubicBezTo>
                  <a:cubicBezTo>
                    <a:pt x="70" y="112"/>
                    <a:pt x="70" y="112"/>
                    <a:pt x="71" y="112"/>
                  </a:cubicBezTo>
                  <a:cubicBezTo>
                    <a:pt x="72" y="112"/>
                    <a:pt x="73" y="110"/>
                    <a:pt x="72" y="109"/>
                  </a:cubicBezTo>
                  <a:cubicBezTo>
                    <a:pt x="68" y="104"/>
                    <a:pt x="67" y="99"/>
                    <a:pt x="64" y="94"/>
                  </a:cubicBezTo>
                  <a:cubicBezTo>
                    <a:pt x="64" y="94"/>
                    <a:pt x="64" y="94"/>
                    <a:pt x="64" y="94"/>
                  </a:cubicBezTo>
                  <a:cubicBezTo>
                    <a:pt x="65" y="93"/>
                    <a:pt x="66" y="92"/>
                    <a:pt x="68" y="91"/>
                  </a:cubicBezTo>
                  <a:cubicBezTo>
                    <a:pt x="68" y="92"/>
                    <a:pt x="68" y="92"/>
                    <a:pt x="68" y="92"/>
                  </a:cubicBezTo>
                  <a:cubicBezTo>
                    <a:pt x="72" y="99"/>
                    <a:pt x="76" y="107"/>
                    <a:pt x="81" y="113"/>
                  </a:cubicBezTo>
                  <a:cubicBezTo>
                    <a:pt x="81" y="114"/>
                    <a:pt x="82" y="114"/>
                    <a:pt x="82" y="114"/>
                  </a:cubicBezTo>
                  <a:cubicBezTo>
                    <a:pt x="83" y="114"/>
                    <a:pt x="85" y="112"/>
                    <a:pt x="83" y="111"/>
                  </a:cubicBezTo>
                  <a:cubicBezTo>
                    <a:pt x="78" y="105"/>
                    <a:pt x="75" y="97"/>
                    <a:pt x="71" y="90"/>
                  </a:cubicBezTo>
                  <a:cubicBezTo>
                    <a:pt x="71" y="90"/>
                    <a:pt x="71" y="90"/>
                    <a:pt x="71" y="90"/>
                  </a:cubicBezTo>
                  <a:cubicBezTo>
                    <a:pt x="73" y="88"/>
                    <a:pt x="76" y="86"/>
                    <a:pt x="79" y="85"/>
                  </a:cubicBezTo>
                  <a:cubicBezTo>
                    <a:pt x="82" y="91"/>
                    <a:pt x="84" y="98"/>
                    <a:pt x="89" y="104"/>
                  </a:cubicBezTo>
                  <a:cubicBezTo>
                    <a:pt x="89" y="104"/>
                    <a:pt x="90" y="105"/>
                    <a:pt x="90" y="105"/>
                  </a:cubicBezTo>
                  <a:cubicBezTo>
                    <a:pt x="92" y="105"/>
                    <a:pt x="93" y="103"/>
                    <a:pt x="92" y="102"/>
                  </a:cubicBezTo>
                  <a:cubicBezTo>
                    <a:pt x="87" y="96"/>
                    <a:pt x="85" y="89"/>
                    <a:pt x="82" y="83"/>
                  </a:cubicBezTo>
                  <a:cubicBezTo>
                    <a:pt x="83" y="83"/>
                    <a:pt x="84" y="82"/>
                    <a:pt x="86" y="81"/>
                  </a:cubicBezTo>
                  <a:cubicBezTo>
                    <a:pt x="86" y="82"/>
                    <a:pt x="86" y="82"/>
                    <a:pt x="86" y="83"/>
                  </a:cubicBezTo>
                  <a:cubicBezTo>
                    <a:pt x="89" y="85"/>
                    <a:pt x="90" y="89"/>
                    <a:pt x="92" y="92"/>
                  </a:cubicBezTo>
                  <a:cubicBezTo>
                    <a:pt x="94" y="96"/>
                    <a:pt x="97" y="100"/>
                    <a:pt x="99" y="104"/>
                  </a:cubicBezTo>
                  <a:cubicBezTo>
                    <a:pt x="99" y="104"/>
                    <a:pt x="100" y="104"/>
                    <a:pt x="100" y="104"/>
                  </a:cubicBezTo>
                  <a:cubicBezTo>
                    <a:pt x="101" y="104"/>
                    <a:pt x="103" y="103"/>
                    <a:pt x="102" y="102"/>
                  </a:cubicBezTo>
                  <a:cubicBezTo>
                    <a:pt x="100" y="98"/>
                    <a:pt x="97" y="94"/>
                    <a:pt x="95" y="90"/>
                  </a:cubicBezTo>
                  <a:cubicBezTo>
                    <a:pt x="93" y="87"/>
                    <a:pt x="91" y="83"/>
                    <a:pt x="89" y="80"/>
                  </a:cubicBezTo>
                  <a:cubicBezTo>
                    <a:pt x="88" y="80"/>
                    <a:pt x="88" y="80"/>
                    <a:pt x="88" y="80"/>
                  </a:cubicBezTo>
                  <a:cubicBezTo>
                    <a:pt x="91" y="79"/>
                    <a:pt x="93" y="78"/>
                    <a:pt x="95" y="76"/>
                  </a:cubicBezTo>
                  <a:cubicBezTo>
                    <a:pt x="98" y="82"/>
                    <a:pt x="101" y="88"/>
                    <a:pt x="104" y="94"/>
                  </a:cubicBezTo>
                  <a:cubicBezTo>
                    <a:pt x="104" y="94"/>
                    <a:pt x="105" y="94"/>
                    <a:pt x="105" y="94"/>
                  </a:cubicBezTo>
                  <a:cubicBezTo>
                    <a:pt x="106" y="94"/>
                    <a:pt x="108" y="93"/>
                    <a:pt x="107" y="92"/>
                  </a:cubicBezTo>
                  <a:cubicBezTo>
                    <a:pt x="104" y="86"/>
                    <a:pt x="101" y="80"/>
                    <a:pt x="98" y="75"/>
                  </a:cubicBezTo>
                  <a:cubicBezTo>
                    <a:pt x="100" y="74"/>
                    <a:pt x="102" y="73"/>
                    <a:pt x="104" y="72"/>
                  </a:cubicBezTo>
                  <a:cubicBezTo>
                    <a:pt x="106" y="75"/>
                    <a:pt x="107" y="78"/>
                    <a:pt x="108" y="82"/>
                  </a:cubicBezTo>
                  <a:cubicBezTo>
                    <a:pt x="109" y="85"/>
                    <a:pt x="112" y="89"/>
                    <a:pt x="114" y="92"/>
                  </a:cubicBezTo>
                  <a:cubicBezTo>
                    <a:pt x="115" y="93"/>
                    <a:pt x="115" y="93"/>
                    <a:pt x="116" y="93"/>
                  </a:cubicBezTo>
                  <a:cubicBezTo>
                    <a:pt x="117" y="93"/>
                    <a:pt x="118" y="92"/>
                    <a:pt x="117" y="91"/>
                  </a:cubicBezTo>
                  <a:cubicBezTo>
                    <a:pt x="116" y="87"/>
                    <a:pt x="114" y="84"/>
                    <a:pt x="112" y="81"/>
                  </a:cubicBezTo>
                  <a:cubicBezTo>
                    <a:pt x="110" y="78"/>
                    <a:pt x="109" y="73"/>
                    <a:pt x="107" y="70"/>
                  </a:cubicBezTo>
                  <a:cubicBezTo>
                    <a:pt x="110" y="68"/>
                    <a:pt x="114" y="66"/>
                    <a:pt x="118" y="64"/>
                  </a:cubicBezTo>
                  <a:cubicBezTo>
                    <a:pt x="117" y="64"/>
                    <a:pt x="117" y="65"/>
                    <a:pt x="118" y="66"/>
                  </a:cubicBezTo>
                  <a:cubicBezTo>
                    <a:pt x="121" y="71"/>
                    <a:pt x="123" y="77"/>
                    <a:pt x="125" y="83"/>
                  </a:cubicBezTo>
                  <a:cubicBezTo>
                    <a:pt x="125" y="84"/>
                    <a:pt x="126" y="85"/>
                    <a:pt x="127" y="85"/>
                  </a:cubicBezTo>
                  <a:cubicBezTo>
                    <a:pt x="128" y="85"/>
                    <a:pt x="129" y="84"/>
                    <a:pt x="128" y="83"/>
                  </a:cubicBezTo>
                  <a:cubicBezTo>
                    <a:pt x="126" y="76"/>
                    <a:pt x="124" y="70"/>
                    <a:pt x="121" y="64"/>
                  </a:cubicBezTo>
                  <a:cubicBezTo>
                    <a:pt x="120" y="63"/>
                    <a:pt x="120" y="63"/>
                    <a:pt x="119" y="63"/>
                  </a:cubicBezTo>
                  <a:cubicBezTo>
                    <a:pt x="122" y="62"/>
                    <a:pt x="124" y="61"/>
                    <a:pt x="126" y="60"/>
                  </a:cubicBezTo>
                  <a:cubicBezTo>
                    <a:pt x="126" y="60"/>
                    <a:pt x="126" y="60"/>
                    <a:pt x="126" y="60"/>
                  </a:cubicBezTo>
                  <a:cubicBezTo>
                    <a:pt x="130" y="68"/>
                    <a:pt x="134" y="75"/>
                    <a:pt x="137" y="83"/>
                  </a:cubicBezTo>
                  <a:cubicBezTo>
                    <a:pt x="137" y="83"/>
                    <a:pt x="138" y="84"/>
                    <a:pt x="138" y="84"/>
                  </a:cubicBezTo>
                  <a:cubicBezTo>
                    <a:pt x="139" y="84"/>
                    <a:pt x="140" y="82"/>
                    <a:pt x="140" y="81"/>
                  </a:cubicBezTo>
                  <a:cubicBezTo>
                    <a:pt x="137" y="73"/>
                    <a:pt x="133" y="66"/>
                    <a:pt x="129" y="59"/>
                  </a:cubicBezTo>
                  <a:cubicBezTo>
                    <a:pt x="129" y="58"/>
                    <a:pt x="129" y="58"/>
                    <a:pt x="129" y="58"/>
                  </a:cubicBezTo>
                  <a:cubicBezTo>
                    <a:pt x="130" y="57"/>
                    <a:pt x="132" y="56"/>
                    <a:pt x="134" y="55"/>
                  </a:cubicBezTo>
                  <a:cubicBezTo>
                    <a:pt x="134" y="55"/>
                    <a:pt x="134" y="55"/>
                    <a:pt x="134" y="55"/>
                  </a:cubicBezTo>
                  <a:cubicBezTo>
                    <a:pt x="137" y="61"/>
                    <a:pt x="140" y="68"/>
                    <a:pt x="144" y="73"/>
                  </a:cubicBezTo>
                  <a:cubicBezTo>
                    <a:pt x="145" y="74"/>
                    <a:pt x="145" y="74"/>
                    <a:pt x="145" y="74"/>
                  </a:cubicBezTo>
                  <a:cubicBezTo>
                    <a:pt x="147" y="74"/>
                    <a:pt x="148" y="72"/>
                    <a:pt x="147" y="71"/>
                  </a:cubicBezTo>
                  <a:cubicBezTo>
                    <a:pt x="142" y="66"/>
                    <a:pt x="140" y="60"/>
                    <a:pt x="137" y="54"/>
                  </a:cubicBezTo>
                  <a:cubicBezTo>
                    <a:pt x="137" y="54"/>
                    <a:pt x="137" y="54"/>
                    <a:pt x="137" y="54"/>
                  </a:cubicBezTo>
                  <a:cubicBezTo>
                    <a:pt x="140" y="52"/>
                    <a:pt x="142" y="51"/>
                    <a:pt x="145" y="49"/>
                  </a:cubicBezTo>
                  <a:cubicBezTo>
                    <a:pt x="145" y="50"/>
                    <a:pt x="145" y="50"/>
                    <a:pt x="145" y="50"/>
                  </a:cubicBezTo>
                  <a:cubicBezTo>
                    <a:pt x="149" y="56"/>
                    <a:pt x="152" y="63"/>
                    <a:pt x="154" y="70"/>
                  </a:cubicBezTo>
                  <a:cubicBezTo>
                    <a:pt x="155" y="71"/>
                    <a:pt x="155" y="71"/>
                    <a:pt x="156" y="71"/>
                  </a:cubicBezTo>
                  <a:cubicBezTo>
                    <a:pt x="157" y="71"/>
                    <a:pt x="158" y="70"/>
                    <a:pt x="158" y="69"/>
                  </a:cubicBezTo>
                  <a:cubicBezTo>
                    <a:pt x="155" y="62"/>
                    <a:pt x="152" y="55"/>
                    <a:pt x="148" y="48"/>
                  </a:cubicBezTo>
                  <a:cubicBezTo>
                    <a:pt x="148" y="48"/>
                    <a:pt x="148" y="48"/>
                    <a:pt x="148" y="48"/>
                  </a:cubicBezTo>
                  <a:cubicBezTo>
                    <a:pt x="150" y="47"/>
                    <a:pt x="151" y="46"/>
                    <a:pt x="153" y="45"/>
                  </a:cubicBezTo>
                  <a:cubicBezTo>
                    <a:pt x="153" y="46"/>
                    <a:pt x="153" y="46"/>
                    <a:pt x="153" y="46"/>
                  </a:cubicBezTo>
                  <a:cubicBezTo>
                    <a:pt x="156" y="52"/>
                    <a:pt x="159" y="58"/>
                    <a:pt x="162" y="64"/>
                  </a:cubicBezTo>
                  <a:cubicBezTo>
                    <a:pt x="162" y="64"/>
                    <a:pt x="163" y="65"/>
                    <a:pt x="164" y="65"/>
                  </a:cubicBezTo>
                  <a:cubicBezTo>
                    <a:pt x="165" y="65"/>
                    <a:pt x="166" y="63"/>
                    <a:pt x="165" y="62"/>
                  </a:cubicBezTo>
                  <a:cubicBezTo>
                    <a:pt x="162" y="56"/>
                    <a:pt x="159" y="50"/>
                    <a:pt x="156" y="44"/>
                  </a:cubicBezTo>
                  <a:cubicBezTo>
                    <a:pt x="156" y="43"/>
                    <a:pt x="156" y="43"/>
                    <a:pt x="156" y="43"/>
                  </a:cubicBezTo>
                  <a:cubicBezTo>
                    <a:pt x="158" y="42"/>
                    <a:pt x="161" y="40"/>
                    <a:pt x="164" y="39"/>
                  </a:cubicBezTo>
                  <a:cubicBezTo>
                    <a:pt x="164" y="40"/>
                    <a:pt x="164" y="40"/>
                    <a:pt x="164" y="40"/>
                  </a:cubicBezTo>
                  <a:cubicBezTo>
                    <a:pt x="166" y="46"/>
                    <a:pt x="170" y="52"/>
                    <a:pt x="173" y="58"/>
                  </a:cubicBezTo>
                  <a:cubicBezTo>
                    <a:pt x="173" y="58"/>
                    <a:pt x="174" y="59"/>
                    <a:pt x="174" y="59"/>
                  </a:cubicBezTo>
                  <a:cubicBezTo>
                    <a:pt x="175" y="59"/>
                    <a:pt x="177" y="57"/>
                    <a:pt x="176" y="56"/>
                  </a:cubicBezTo>
                  <a:cubicBezTo>
                    <a:pt x="173" y="51"/>
                    <a:pt x="169" y="45"/>
                    <a:pt x="167" y="39"/>
                  </a:cubicBezTo>
                  <a:cubicBezTo>
                    <a:pt x="167" y="38"/>
                    <a:pt x="166" y="38"/>
                    <a:pt x="166" y="38"/>
                  </a:cubicBezTo>
                  <a:cubicBezTo>
                    <a:pt x="168" y="37"/>
                    <a:pt x="169" y="36"/>
                    <a:pt x="171" y="35"/>
                  </a:cubicBezTo>
                  <a:cubicBezTo>
                    <a:pt x="172" y="35"/>
                    <a:pt x="173" y="34"/>
                    <a:pt x="174" y="34"/>
                  </a:cubicBezTo>
                  <a:cubicBezTo>
                    <a:pt x="177" y="41"/>
                    <a:pt x="180" y="49"/>
                    <a:pt x="185" y="57"/>
                  </a:cubicBezTo>
                  <a:cubicBezTo>
                    <a:pt x="185" y="57"/>
                    <a:pt x="186" y="57"/>
                    <a:pt x="186" y="57"/>
                  </a:cubicBezTo>
                  <a:cubicBezTo>
                    <a:pt x="187" y="57"/>
                    <a:pt x="189" y="56"/>
                    <a:pt x="188" y="55"/>
                  </a:cubicBezTo>
                  <a:cubicBezTo>
                    <a:pt x="183" y="48"/>
                    <a:pt x="181" y="40"/>
                    <a:pt x="177" y="32"/>
                  </a:cubicBezTo>
                  <a:cubicBezTo>
                    <a:pt x="179" y="31"/>
                    <a:pt x="182" y="29"/>
                    <a:pt x="184" y="28"/>
                  </a:cubicBezTo>
                  <a:cubicBezTo>
                    <a:pt x="187" y="34"/>
                    <a:pt x="189" y="42"/>
                    <a:pt x="194" y="47"/>
                  </a:cubicBezTo>
                  <a:cubicBezTo>
                    <a:pt x="195" y="47"/>
                    <a:pt x="195" y="47"/>
                    <a:pt x="196" y="47"/>
                  </a:cubicBezTo>
                  <a:cubicBezTo>
                    <a:pt x="197" y="47"/>
                    <a:pt x="198" y="45"/>
                    <a:pt x="197" y="44"/>
                  </a:cubicBezTo>
                  <a:cubicBezTo>
                    <a:pt x="192" y="40"/>
                    <a:pt x="190" y="32"/>
                    <a:pt x="187" y="26"/>
                  </a:cubicBezTo>
                  <a:cubicBezTo>
                    <a:pt x="190" y="25"/>
                    <a:pt x="193" y="23"/>
                    <a:pt x="196" y="22"/>
                  </a:cubicBezTo>
                  <a:cubicBezTo>
                    <a:pt x="196" y="22"/>
                    <a:pt x="196" y="22"/>
                    <a:pt x="196" y="22"/>
                  </a:cubicBezTo>
                  <a:cubicBezTo>
                    <a:pt x="200" y="27"/>
                    <a:pt x="203" y="34"/>
                    <a:pt x="205" y="40"/>
                  </a:cubicBezTo>
                  <a:cubicBezTo>
                    <a:pt x="206" y="41"/>
                    <a:pt x="207" y="41"/>
                    <a:pt x="207" y="41"/>
                  </a:cubicBezTo>
                  <a:cubicBezTo>
                    <a:pt x="208" y="41"/>
                    <a:pt x="209" y="41"/>
                    <a:pt x="209" y="39"/>
                  </a:cubicBezTo>
                  <a:cubicBezTo>
                    <a:pt x="207" y="32"/>
                    <a:pt x="203" y="26"/>
                    <a:pt x="199" y="20"/>
                  </a:cubicBezTo>
                  <a:cubicBezTo>
                    <a:pt x="201" y="19"/>
                    <a:pt x="204" y="17"/>
                    <a:pt x="206" y="16"/>
                  </a:cubicBezTo>
                  <a:cubicBezTo>
                    <a:pt x="209" y="22"/>
                    <a:pt x="213" y="27"/>
                    <a:pt x="216" y="33"/>
                  </a:cubicBezTo>
                  <a:cubicBezTo>
                    <a:pt x="216" y="34"/>
                    <a:pt x="217" y="34"/>
                    <a:pt x="217" y="34"/>
                  </a:cubicBezTo>
                  <a:cubicBezTo>
                    <a:pt x="219" y="34"/>
                    <a:pt x="220" y="33"/>
                    <a:pt x="219" y="31"/>
                  </a:cubicBezTo>
                  <a:cubicBezTo>
                    <a:pt x="216" y="26"/>
                    <a:pt x="212" y="20"/>
                    <a:pt x="209" y="14"/>
                  </a:cubicBezTo>
                  <a:cubicBezTo>
                    <a:pt x="212" y="13"/>
                    <a:pt x="214" y="12"/>
                    <a:pt x="217" y="10"/>
                  </a:cubicBezTo>
                  <a:cubicBezTo>
                    <a:pt x="221" y="16"/>
                    <a:pt x="224" y="23"/>
                    <a:pt x="229" y="28"/>
                  </a:cubicBezTo>
                  <a:cubicBezTo>
                    <a:pt x="229" y="29"/>
                    <a:pt x="230" y="29"/>
                    <a:pt x="230" y="29"/>
                  </a:cubicBezTo>
                  <a:moveTo>
                    <a:pt x="228" y="0"/>
                  </a:moveTo>
                  <a:cubicBezTo>
                    <a:pt x="228" y="0"/>
                    <a:pt x="227" y="0"/>
                    <a:pt x="227" y="0"/>
                  </a:cubicBezTo>
                  <a:cubicBezTo>
                    <a:pt x="212" y="10"/>
                    <a:pt x="195" y="18"/>
                    <a:pt x="180" y="27"/>
                  </a:cubicBezTo>
                  <a:cubicBezTo>
                    <a:pt x="163" y="36"/>
                    <a:pt x="146" y="45"/>
                    <a:pt x="129" y="54"/>
                  </a:cubicBezTo>
                  <a:cubicBezTo>
                    <a:pt x="99" y="70"/>
                    <a:pt x="69" y="86"/>
                    <a:pt x="40" y="103"/>
                  </a:cubicBezTo>
                  <a:cubicBezTo>
                    <a:pt x="31" y="107"/>
                    <a:pt x="23" y="112"/>
                    <a:pt x="14" y="118"/>
                  </a:cubicBezTo>
                  <a:cubicBezTo>
                    <a:pt x="10" y="120"/>
                    <a:pt x="6" y="122"/>
                    <a:pt x="3" y="125"/>
                  </a:cubicBezTo>
                  <a:cubicBezTo>
                    <a:pt x="1" y="125"/>
                    <a:pt x="0" y="126"/>
                    <a:pt x="1" y="128"/>
                  </a:cubicBezTo>
                  <a:cubicBezTo>
                    <a:pt x="8" y="142"/>
                    <a:pt x="15" y="156"/>
                    <a:pt x="22" y="170"/>
                  </a:cubicBezTo>
                  <a:cubicBezTo>
                    <a:pt x="22" y="170"/>
                    <a:pt x="23" y="171"/>
                    <a:pt x="23" y="171"/>
                  </a:cubicBezTo>
                  <a:cubicBezTo>
                    <a:pt x="23" y="171"/>
                    <a:pt x="24" y="172"/>
                    <a:pt x="25" y="172"/>
                  </a:cubicBezTo>
                  <a:cubicBezTo>
                    <a:pt x="25" y="172"/>
                    <a:pt x="25" y="172"/>
                    <a:pt x="26" y="172"/>
                  </a:cubicBezTo>
                  <a:cubicBezTo>
                    <a:pt x="45" y="161"/>
                    <a:pt x="64" y="152"/>
                    <a:pt x="82" y="141"/>
                  </a:cubicBezTo>
                  <a:cubicBezTo>
                    <a:pt x="101" y="130"/>
                    <a:pt x="119" y="118"/>
                    <a:pt x="138" y="108"/>
                  </a:cubicBezTo>
                  <a:cubicBezTo>
                    <a:pt x="158" y="99"/>
                    <a:pt x="177" y="89"/>
                    <a:pt x="196" y="79"/>
                  </a:cubicBezTo>
                  <a:cubicBezTo>
                    <a:pt x="216" y="68"/>
                    <a:pt x="235" y="56"/>
                    <a:pt x="255" y="45"/>
                  </a:cubicBezTo>
                  <a:cubicBezTo>
                    <a:pt x="256" y="45"/>
                    <a:pt x="256" y="45"/>
                    <a:pt x="256" y="45"/>
                  </a:cubicBezTo>
                  <a:cubicBezTo>
                    <a:pt x="256" y="44"/>
                    <a:pt x="256" y="44"/>
                    <a:pt x="256" y="43"/>
                  </a:cubicBezTo>
                  <a:cubicBezTo>
                    <a:pt x="247" y="29"/>
                    <a:pt x="239" y="15"/>
                    <a:pt x="231" y="0"/>
                  </a:cubicBezTo>
                  <a:cubicBezTo>
                    <a:pt x="230" y="0"/>
                    <a:pt x="230" y="0"/>
                    <a:pt x="229" y="0"/>
                  </a:cubicBezTo>
                  <a:cubicBezTo>
                    <a:pt x="229" y="0"/>
                    <a:pt x="229" y="0"/>
                    <a:pt x="229" y="0"/>
                  </a:cubicBezTo>
                  <a:cubicBezTo>
                    <a:pt x="228" y="0"/>
                    <a:pt x="228" y="0"/>
                    <a:pt x="228"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782" name="Google Shape;782;p27"/>
            <p:cNvSpPr/>
            <p:nvPr/>
          </p:nvSpPr>
          <p:spPr>
            <a:xfrm>
              <a:off x="3538206" y="2389114"/>
              <a:ext cx="50800" cy="85725"/>
            </a:xfrm>
            <a:custGeom>
              <a:rect b="b" l="l" r="r" t="t"/>
              <a:pathLst>
                <a:path extrusionOk="0" h="20" w="12">
                  <a:moveTo>
                    <a:pt x="2" y="0"/>
                  </a:moveTo>
                  <a:cubicBezTo>
                    <a:pt x="1" y="0"/>
                    <a:pt x="0" y="2"/>
                    <a:pt x="1" y="3"/>
                  </a:cubicBezTo>
                  <a:cubicBezTo>
                    <a:pt x="3" y="8"/>
                    <a:pt x="6" y="14"/>
                    <a:pt x="9" y="19"/>
                  </a:cubicBezTo>
                  <a:cubicBezTo>
                    <a:pt x="9" y="20"/>
                    <a:pt x="10" y="20"/>
                    <a:pt x="10" y="20"/>
                  </a:cubicBezTo>
                  <a:cubicBezTo>
                    <a:pt x="11" y="20"/>
                    <a:pt x="12" y="19"/>
                    <a:pt x="12" y="17"/>
                  </a:cubicBezTo>
                  <a:cubicBezTo>
                    <a:pt x="9" y="12"/>
                    <a:pt x="6" y="7"/>
                    <a:pt x="4" y="1"/>
                  </a:cubicBezTo>
                  <a:cubicBezTo>
                    <a:pt x="3" y="1"/>
                    <a:pt x="3" y="0"/>
                    <a:pt x="2"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783" name="Google Shape;783;p27"/>
            <p:cNvSpPr/>
            <p:nvPr/>
          </p:nvSpPr>
          <p:spPr>
            <a:xfrm>
              <a:off x="5821420" y="4269803"/>
              <a:ext cx="660400" cy="309563"/>
            </a:xfrm>
            <a:custGeom>
              <a:rect b="b" l="l" r="r" t="t"/>
              <a:pathLst>
                <a:path extrusionOk="0" h="73" w="156">
                  <a:moveTo>
                    <a:pt x="12" y="69"/>
                  </a:moveTo>
                  <a:cubicBezTo>
                    <a:pt x="11" y="69"/>
                    <a:pt x="11" y="69"/>
                    <a:pt x="11" y="69"/>
                  </a:cubicBezTo>
                  <a:cubicBezTo>
                    <a:pt x="11" y="69"/>
                    <a:pt x="11" y="69"/>
                    <a:pt x="11" y="69"/>
                  </a:cubicBezTo>
                  <a:cubicBezTo>
                    <a:pt x="12" y="69"/>
                    <a:pt x="12" y="69"/>
                    <a:pt x="12" y="69"/>
                  </a:cubicBezTo>
                  <a:moveTo>
                    <a:pt x="10" y="68"/>
                  </a:moveTo>
                  <a:cubicBezTo>
                    <a:pt x="9" y="68"/>
                    <a:pt x="9" y="68"/>
                    <a:pt x="8" y="68"/>
                  </a:cubicBezTo>
                  <a:cubicBezTo>
                    <a:pt x="8" y="67"/>
                    <a:pt x="7" y="67"/>
                    <a:pt x="6" y="66"/>
                  </a:cubicBezTo>
                  <a:cubicBezTo>
                    <a:pt x="5" y="66"/>
                    <a:pt x="5" y="65"/>
                    <a:pt x="5" y="64"/>
                  </a:cubicBezTo>
                  <a:cubicBezTo>
                    <a:pt x="6" y="66"/>
                    <a:pt x="8" y="67"/>
                    <a:pt x="10" y="68"/>
                  </a:cubicBezTo>
                  <a:moveTo>
                    <a:pt x="18" y="67"/>
                  </a:moveTo>
                  <a:cubicBezTo>
                    <a:pt x="16" y="66"/>
                    <a:pt x="15" y="65"/>
                    <a:pt x="13" y="63"/>
                  </a:cubicBezTo>
                  <a:cubicBezTo>
                    <a:pt x="13" y="63"/>
                    <a:pt x="13" y="63"/>
                    <a:pt x="13" y="63"/>
                  </a:cubicBezTo>
                  <a:cubicBezTo>
                    <a:pt x="14" y="64"/>
                    <a:pt x="16" y="65"/>
                    <a:pt x="17" y="66"/>
                  </a:cubicBezTo>
                  <a:cubicBezTo>
                    <a:pt x="18" y="67"/>
                    <a:pt x="18" y="67"/>
                    <a:pt x="18" y="67"/>
                  </a:cubicBezTo>
                  <a:moveTo>
                    <a:pt x="30" y="69"/>
                  </a:moveTo>
                  <a:cubicBezTo>
                    <a:pt x="30" y="69"/>
                    <a:pt x="30" y="69"/>
                    <a:pt x="30" y="69"/>
                  </a:cubicBezTo>
                  <a:cubicBezTo>
                    <a:pt x="28" y="67"/>
                    <a:pt x="25" y="65"/>
                    <a:pt x="23" y="63"/>
                  </a:cubicBezTo>
                  <a:cubicBezTo>
                    <a:pt x="22" y="63"/>
                    <a:pt x="22" y="63"/>
                    <a:pt x="22" y="63"/>
                  </a:cubicBezTo>
                  <a:cubicBezTo>
                    <a:pt x="22" y="62"/>
                    <a:pt x="18" y="59"/>
                    <a:pt x="19" y="59"/>
                  </a:cubicBezTo>
                  <a:cubicBezTo>
                    <a:pt x="19" y="59"/>
                    <a:pt x="19" y="59"/>
                    <a:pt x="19" y="59"/>
                  </a:cubicBezTo>
                  <a:cubicBezTo>
                    <a:pt x="21" y="59"/>
                    <a:pt x="23" y="61"/>
                    <a:pt x="25" y="62"/>
                  </a:cubicBezTo>
                  <a:cubicBezTo>
                    <a:pt x="28" y="64"/>
                    <a:pt x="31" y="67"/>
                    <a:pt x="34" y="69"/>
                  </a:cubicBezTo>
                  <a:cubicBezTo>
                    <a:pt x="34" y="69"/>
                    <a:pt x="33" y="69"/>
                    <a:pt x="32" y="69"/>
                  </a:cubicBezTo>
                  <a:cubicBezTo>
                    <a:pt x="29" y="70"/>
                    <a:pt x="26" y="70"/>
                    <a:pt x="22" y="70"/>
                  </a:cubicBezTo>
                  <a:cubicBezTo>
                    <a:pt x="20" y="70"/>
                    <a:pt x="18" y="70"/>
                    <a:pt x="16" y="70"/>
                  </a:cubicBezTo>
                  <a:cubicBezTo>
                    <a:pt x="15" y="69"/>
                    <a:pt x="15" y="69"/>
                    <a:pt x="14" y="69"/>
                  </a:cubicBezTo>
                  <a:cubicBezTo>
                    <a:pt x="13" y="68"/>
                    <a:pt x="11" y="67"/>
                    <a:pt x="10" y="66"/>
                  </a:cubicBezTo>
                  <a:cubicBezTo>
                    <a:pt x="9" y="66"/>
                    <a:pt x="7" y="63"/>
                    <a:pt x="7" y="63"/>
                  </a:cubicBezTo>
                  <a:cubicBezTo>
                    <a:pt x="10" y="64"/>
                    <a:pt x="13" y="67"/>
                    <a:pt x="16" y="69"/>
                  </a:cubicBezTo>
                  <a:cubicBezTo>
                    <a:pt x="17" y="69"/>
                    <a:pt x="17" y="69"/>
                    <a:pt x="17" y="69"/>
                  </a:cubicBezTo>
                  <a:cubicBezTo>
                    <a:pt x="16" y="68"/>
                    <a:pt x="16" y="68"/>
                    <a:pt x="16" y="68"/>
                  </a:cubicBezTo>
                  <a:cubicBezTo>
                    <a:pt x="15" y="68"/>
                    <a:pt x="15" y="68"/>
                    <a:pt x="15" y="68"/>
                  </a:cubicBezTo>
                  <a:cubicBezTo>
                    <a:pt x="14" y="67"/>
                    <a:pt x="13" y="66"/>
                    <a:pt x="12" y="65"/>
                  </a:cubicBezTo>
                  <a:cubicBezTo>
                    <a:pt x="11" y="64"/>
                    <a:pt x="7" y="60"/>
                    <a:pt x="8" y="60"/>
                  </a:cubicBezTo>
                  <a:cubicBezTo>
                    <a:pt x="8" y="60"/>
                    <a:pt x="9" y="61"/>
                    <a:pt x="10" y="61"/>
                  </a:cubicBezTo>
                  <a:cubicBezTo>
                    <a:pt x="10" y="61"/>
                    <a:pt x="10" y="61"/>
                    <a:pt x="11" y="62"/>
                  </a:cubicBezTo>
                  <a:cubicBezTo>
                    <a:pt x="14" y="65"/>
                    <a:pt x="17" y="68"/>
                    <a:pt x="21" y="69"/>
                  </a:cubicBezTo>
                  <a:cubicBezTo>
                    <a:pt x="21" y="69"/>
                    <a:pt x="21" y="69"/>
                    <a:pt x="21" y="69"/>
                  </a:cubicBezTo>
                  <a:cubicBezTo>
                    <a:pt x="22" y="69"/>
                    <a:pt x="22" y="69"/>
                    <a:pt x="21" y="69"/>
                  </a:cubicBezTo>
                  <a:cubicBezTo>
                    <a:pt x="18" y="66"/>
                    <a:pt x="15" y="63"/>
                    <a:pt x="11" y="61"/>
                  </a:cubicBezTo>
                  <a:cubicBezTo>
                    <a:pt x="11" y="61"/>
                    <a:pt x="10" y="60"/>
                    <a:pt x="10" y="59"/>
                  </a:cubicBezTo>
                  <a:cubicBezTo>
                    <a:pt x="10" y="59"/>
                    <a:pt x="10" y="59"/>
                    <a:pt x="10" y="59"/>
                  </a:cubicBezTo>
                  <a:cubicBezTo>
                    <a:pt x="10" y="59"/>
                    <a:pt x="13" y="61"/>
                    <a:pt x="13" y="61"/>
                  </a:cubicBezTo>
                  <a:cubicBezTo>
                    <a:pt x="15" y="62"/>
                    <a:pt x="17" y="63"/>
                    <a:pt x="19" y="65"/>
                  </a:cubicBezTo>
                  <a:cubicBezTo>
                    <a:pt x="21" y="66"/>
                    <a:pt x="23" y="67"/>
                    <a:pt x="25" y="69"/>
                  </a:cubicBezTo>
                  <a:cubicBezTo>
                    <a:pt x="25" y="69"/>
                    <a:pt x="25" y="69"/>
                    <a:pt x="25" y="69"/>
                  </a:cubicBezTo>
                  <a:cubicBezTo>
                    <a:pt x="25" y="69"/>
                    <a:pt x="25" y="68"/>
                    <a:pt x="25" y="68"/>
                  </a:cubicBezTo>
                  <a:cubicBezTo>
                    <a:pt x="23" y="67"/>
                    <a:pt x="21" y="65"/>
                    <a:pt x="19" y="64"/>
                  </a:cubicBezTo>
                  <a:cubicBezTo>
                    <a:pt x="18" y="63"/>
                    <a:pt x="17" y="62"/>
                    <a:pt x="16" y="61"/>
                  </a:cubicBezTo>
                  <a:cubicBezTo>
                    <a:pt x="16" y="60"/>
                    <a:pt x="16" y="60"/>
                    <a:pt x="16" y="60"/>
                  </a:cubicBezTo>
                  <a:cubicBezTo>
                    <a:pt x="16" y="60"/>
                    <a:pt x="20" y="62"/>
                    <a:pt x="20" y="63"/>
                  </a:cubicBezTo>
                  <a:cubicBezTo>
                    <a:pt x="21" y="63"/>
                    <a:pt x="22" y="63"/>
                    <a:pt x="22" y="64"/>
                  </a:cubicBezTo>
                  <a:cubicBezTo>
                    <a:pt x="25" y="66"/>
                    <a:pt x="27" y="68"/>
                    <a:pt x="30" y="69"/>
                  </a:cubicBezTo>
                  <a:moveTo>
                    <a:pt x="38" y="63"/>
                  </a:moveTo>
                  <a:cubicBezTo>
                    <a:pt x="38" y="63"/>
                    <a:pt x="37" y="62"/>
                    <a:pt x="37" y="62"/>
                  </a:cubicBezTo>
                  <a:cubicBezTo>
                    <a:pt x="34" y="61"/>
                    <a:pt x="31" y="59"/>
                    <a:pt x="29" y="57"/>
                  </a:cubicBezTo>
                  <a:cubicBezTo>
                    <a:pt x="29" y="57"/>
                    <a:pt x="29" y="57"/>
                    <a:pt x="29" y="57"/>
                  </a:cubicBezTo>
                  <a:cubicBezTo>
                    <a:pt x="30" y="57"/>
                    <a:pt x="31" y="58"/>
                    <a:pt x="31" y="58"/>
                  </a:cubicBezTo>
                  <a:cubicBezTo>
                    <a:pt x="33" y="59"/>
                    <a:pt x="35" y="61"/>
                    <a:pt x="37" y="62"/>
                  </a:cubicBezTo>
                  <a:cubicBezTo>
                    <a:pt x="38" y="63"/>
                    <a:pt x="38" y="63"/>
                    <a:pt x="38" y="63"/>
                  </a:cubicBezTo>
                  <a:moveTo>
                    <a:pt x="66" y="55"/>
                  </a:moveTo>
                  <a:cubicBezTo>
                    <a:pt x="63" y="54"/>
                    <a:pt x="60" y="52"/>
                    <a:pt x="58" y="51"/>
                  </a:cubicBezTo>
                  <a:cubicBezTo>
                    <a:pt x="61" y="52"/>
                    <a:pt x="64" y="54"/>
                    <a:pt x="66" y="55"/>
                  </a:cubicBezTo>
                  <a:moveTo>
                    <a:pt x="4" y="64"/>
                  </a:moveTo>
                  <a:cubicBezTo>
                    <a:pt x="2" y="57"/>
                    <a:pt x="15" y="52"/>
                    <a:pt x="20" y="50"/>
                  </a:cubicBezTo>
                  <a:cubicBezTo>
                    <a:pt x="28" y="47"/>
                    <a:pt x="36" y="45"/>
                    <a:pt x="44" y="43"/>
                  </a:cubicBezTo>
                  <a:cubicBezTo>
                    <a:pt x="61" y="37"/>
                    <a:pt x="78" y="34"/>
                    <a:pt x="95" y="30"/>
                  </a:cubicBezTo>
                  <a:cubicBezTo>
                    <a:pt x="95" y="30"/>
                    <a:pt x="95" y="30"/>
                    <a:pt x="95" y="30"/>
                  </a:cubicBezTo>
                  <a:cubicBezTo>
                    <a:pt x="98" y="32"/>
                    <a:pt x="101" y="35"/>
                    <a:pt x="104" y="35"/>
                  </a:cubicBezTo>
                  <a:cubicBezTo>
                    <a:pt x="100" y="35"/>
                    <a:pt x="97" y="32"/>
                    <a:pt x="92" y="31"/>
                  </a:cubicBezTo>
                  <a:cubicBezTo>
                    <a:pt x="92" y="31"/>
                    <a:pt x="92" y="31"/>
                    <a:pt x="92" y="31"/>
                  </a:cubicBezTo>
                  <a:cubicBezTo>
                    <a:pt x="92" y="31"/>
                    <a:pt x="92" y="32"/>
                    <a:pt x="92" y="32"/>
                  </a:cubicBezTo>
                  <a:cubicBezTo>
                    <a:pt x="94" y="33"/>
                    <a:pt x="95" y="34"/>
                    <a:pt x="97" y="35"/>
                  </a:cubicBezTo>
                  <a:cubicBezTo>
                    <a:pt x="98" y="36"/>
                    <a:pt x="101" y="37"/>
                    <a:pt x="101" y="37"/>
                  </a:cubicBezTo>
                  <a:cubicBezTo>
                    <a:pt x="100" y="37"/>
                    <a:pt x="100" y="37"/>
                    <a:pt x="98" y="36"/>
                  </a:cubicBezTo>
                  <a:cubicBezTo>
                    <a:pt x="95" y="35"/>
                    <a:pt x="92" y="34"/>
                    <a:pt x="89" y="33"/>
                  </a:cubicBezTo>
                  <a:cubicBezTo>
                    <a:pt x="89" y="33"/>
                    <a:pt x="89" y="33"/>
                    <a:pt x="89" y="33"/>
                  </a:cubicBezTo>
                  <a:cubicBezTo>
                    <a:pt x="88" y="33"/>
                    <a:pt x="88" y="33"/>
                    <a:pt x="89" y="33"/>
                  </a:cubicBezTo>
                  <a:cubicBezTo>
                    <a:pt x="90" y="34"/>
                    <a:pt x="92" y="35"/>
                    <a:pt x="93" y="36"/>
                  </a:cubicBezTo>
                  <a:cubicBezTo>
                    <a:pt x="91" y="35"/>
                    <a:pt x="88" y="34"/>
                    <a:pt x="85" y="33"/>
                  </a:cubicBezTo>
                  <a:cubicBezTo>
                    <a:pt x="84" y="34"/>
                    <a:pt x="84" y="34"/>
                    <a:pt x="84" y="34"/>
                  </a:cubicBezTo>
                  <a:cubicBezTo>
                    <a:pt x="89" y="37"/>
                    <a:pt x="94" y="39"/>
                    <a:pt x="98" y="42"/>
                  </a:cubicBezTo>
                  <a:cubicBezTo>
                    <a:pt x="94" y="39"/>
                    <a:pt x="88" y="37"/>
                    <a:pt x="83" y="36"/>
                  </a:cubicBezTo>
                  <a:cubicBezTo>
                    <a:pt x="83" y="36"/>
                    <a:pt x="83" y="36"/>
                    <a:pt x="83" y="36"/>
                  </a:cubicBezTo>
                  <a:cubicBezTo>
                    <a:pt x="83" y="36"/>
                    <a:pt x="82" y="36"/>
                    <a:pt x="83" y="36"/>
                  </a:cubicBezTo>
                  <a:cubicBezTo>
                    <a:pt x="85" y="38"/>
                    <a:pt x="87" y="39"/>
                    <a:pt x="89" y="40"/>
                  </a:cubicBezTo>
                  <a:cubicBezTo>
                    <a:pt x="90" y="41"/>
                    <a:pt x="90" y="41"/>
                    <a:pt x="90" y="41"/>
                  </a:cubicBezTo>
                  <a:cubicBezTo>
                    <a:pt x="86" y="39"/>
                    <a:pt x="82" y="37"/>
                    <a:pt x="77" y="36"/>
                  </a:cubicBezTo>
                  <a:cubicBezTo>
                    <a:pt x="77" y="37"/>
                    <a:pt x="77" y="37"/>
                    <a:pt x="77" y="37"/>
                  </a:cubicBezTo>
                  <a:cubicBezTo>
                    <a:pt x="79" y="38"/>
                    <a:pt x="80" y="39"/>
                    <a:pt x="82" y="40"/>
                  </a:cubicBezTo>
                  <a:cubicBezTo>
                    <a:pt x="84" y="41"/>
                    <a:pt x="85" y="42"/>
                    <a:pt x="86" y="42"/>
                  </a:cubicBezTo>
                  <a:cubicBezTo>
                    <a:pt x="86" y="42"/>
                    <a:pt x="89" y="44"/>
                    <a:pt x="89" y="44"/>
                  </a:cubicBezTo>
                  <a:cubicBezTo>
                    <a:pt x="89" y="44"/>
                    <a:pt x="88" y="44"/>
                    <a:pt x="88" y="44"/>
                  </a:cubicBezTo>
                  <a:cubicBezTo>
                    <a:pt x="82" y="41"/>
                    <a:pt x="77" y="38"/>
                    <a:pt x="71" y="36"/>
                  </a:cubicBezTo>
                  <a:cubicBezTo>
                    <a:pt x="71" y="37"/>
                    <a:pt x="71" y="37"/>
                    <a:pt x="71" y="37"/>
                  </a:cubicBezTo>
                  <a:cubicBezTo>
                    <a:pt x="74" y="41"/>
                    <a:pt x="79" y="42"/>
                    <a:pt x="84" y="45"/>
                  </a:cubicBezTo>
                  <a:cubicBezTo>
                    <a:pt x="85" y="46"/>
                    <a:pt x="86" y="46"/>
                    <a:pt x="86" y="46"/>
                  </a:cubicBezTo>
                  <a:cubicBezTo>
                    <a:pt x="85" y="46"/>
                    <a:pt x="83" y="45"/>
                    <a:pt x="83" y="45"/>
                  </a:cubicBezTo>
                  <a:cubicBezTo>
                    <a:pt x="81" y="44"/>
                    <a:pt x="79" y="43"/>
                    <a:pt x="78" y="42"/>
                  </a:cubicBezTo>
                  <a:cubicBezTo>
                    <a:pt x="75" y="41"/>
                    <a:pt x="72" y="39"/>
                    <a:pt x="68" y="38"/>
                  </a:cubicBezTo>
                  <a:cubicBezTo>
                    <a:pt x="68" y="39"/>
                    <a:pt x="68" y="39"/>
                    <a:pt x="68" y="39"/>
                  </a:cubicBezTo>
                  <a:cubicBezTo>
                    <a:pt x="70" y="41"/>
                    <a:pt x="73" y="43"/>
                    <a:pt x="76" y="45"/>
                  </a:cubicBezTo>
                  <a:cubicBezTo>
                    <a:pt x="72" y="43"/>
                    <a:pt x="69" y="42"/>
                    <a:pt x="65" y="41"/>
                  </a:cubicBezTo>
                  <a:cubicBezTo>
                    <a:pt x="65" y="41"/>
                    <a:pt x="65" y="41"/>
                    <a:pt x="65" y="41"/>
                  </a:cubicBezTo>
                  <a:cubicBezTo>
                    <a:pt x="65" y="41"/>
                    <a:pt x="65" y="41"/>
                    <a:pt x="65" y="42"/>
                  </a:cubicBezTo>
                  <a:cubicBezTo>
                    <a:pt x="68" y="44"/>
                    <a:pt x="72" y="46"/>
                    <a:pt x="75" y="48"/>
                  </a:cubicBezTo>
                  <a:cubicBezTo>
                    <a:pt x="76" y="48"/>
                    <a:pt x="76" y="49"/>
                    <a:pt x="77" y="49"/>
                  </a:cubicBezTo>
                  <a:cubicBezTo>
                    <a:pt x="78" y="50"/>
                    <a:pt x="78" y="50"/>
                    <a:pt x="78" y="50"/>
                  </a:cubicBezTo>
                  <a:cubicBezTo>
                    <a:pt x="76" y="49"/>
                    <a:pt x="75" y="48"/>
                    <a:pt x="74" y="48"/>
                  </a:cubicBezTo>
                  <a:cubicBezTo>
                    <a:pt x="69" y="45"/>
                    <a:pt x="64" y="41"/>
                    <a:pt x="58" y="41"/>
                  </a:cubicBezTo>
                  <a:cubicBezTo>
                    <a:pt x="58" y="41"/>
                    <a:pt x="58" y="41"/>
                    <a:pt x="58" y="41"/>
                  </a:cubicBezTo>
                  <a:cubicBezTo>
                    <a:pt x="58" y="42"/>
                    <a:pt x="58" y="42"/>
                    <a:pt x="58" y="42"/>
                  </a:cubicBezTo>
                  <a:cubicBezTo>
                    <a:pt x="60" y="44"/>
                    <a:pt x="62" y="45"/>
                    <a:pt x="64" y="47"/>
                  </a:cubicBezTo>
                  <a:cubicBezTo>
                    <a:pt x="61" y="45"/>
                    <a:pt x="58" y="43"/>
                    <a:pt x="54" y="42"/>
                  </a:cubicBezTo>
                  <a:cubicBezTo>
                    <a:pt x="54" y="43"/>
                    <a:pt x="54" y="43"/>
                    <a:pt x="54" y="43"/>
                  </a:cubicBezTo>
                  <a:cubicBezTo>
                    <a:pt x="56" y="45"/>
                    <a:pt x="58" y="47"/>
                    <a:pt x="61" y="48"/>
                  </a:cubicBezTo>
                  <a:cubicBezTo>
                    <a:pt x="59" y="48"/>
                    <a:pt x="58" y="47"/>
                    <a:pt x="57" y="47"/>
                  </a:cubicBezTo>
                  <a:cubicBezTo>
                    <a:pt x="54" y="45"/>
                    <a:pt x="51" y="43"/>
                    <a:pt x="47" y="43"/>
                  </a:cubicBezTo>
                  <a:cubicBezTo>
                    <a:pt x="47" y="43"/>
                    <a:pt x="47" y="43"/>
                    <a:pt x="47" y="43"/>
                  </a:cubicBezTo>
                  <a:cubicBezTo>
                    <a:pt x="48" y="45"/>
                    <a:pt x="49" y="46"/>
                    <a:pt x="51" y="47"/>
                  </a:cubicBezTo>
                  <a:cubicBezTo>
                    <a:pt x="49" y="45"/>
                    <a:pt x="47" y="44"/>
                    <a:pt x="44" y="43"/>
                  </a:cubicBezTo>
                  <a:cubicBezTo>
                    <a:pt x="44" y="44"/>
                    <a:pt x="44" y="44"/>
                    <a:pt x="44" y="44"/>
                  </a:cubicBezTo>
                  <a:cubicBezTo>
                    <a:pt x="50" y="50"/>
                    <a:pt x="58" y="53"/>
                    <a:pt x="65" y="58"/>
                  </a:cubicBezTo>
                  <a:cubicBezTo>
                    <a:pt x="63" y="57"/>
                    <a:pt x="61" y="56"/>
                    <a:pt x="59" y="55"/>
                  </a:cubicBezTo>
                  <a:cubicBezTo>
                    <a:pt x="57" y="54"/>
                    <a:pt x="55" y="53"/>
                    <a:pt x="53" y="52"/>
                  </a:cubicBezTo>
                  <a:cubicBezTo>
                    <a:pt x="48" y="50"/>
                    <a:pt x="44" y="47"/>
                    <a:pt x="40" y="45"/>
                  </a:cubicBezTo>
                  <a:cubicBezTo>
                    <a:pt x="39" y="46"/>
                    <a:pt x="39" y="46"/>
                    <a:pt x="39" y="46"/>
                  </a:cubicBezTo>
                  <a:cubicBezTo>
                    <a:pt x="40" y="47"/>
                    <a:pt x="42" y="49"/>
                    <a:pt x="43" y="50"/>
                  </a:cubicBezTo>
                  <a:cubicBezTo>
                    <a:pt x="41" y="49"/>
                    <a:pt x="38" y="48"/>
                    <a:pt x="36" y="47"/>
                  </a:cubicBezTo>
                  <a:cubicBezTo>
                    <a:pt x="35" y="48"/>
                    <a:pt x="35" y="48"/>
                    <a:pt x="35" y="48"/>
                  </a:cubicBezTo>
                  <a:cubicBezTo>
                    <a:pt x="37" y="50"/>
                    <a:pt x="38" y="51"/>
                    <a:pt x="39" y="52"/>
                  </a:cubicBezTo>
                  <a:cubicBezTo>
                    <a:pt x="37" y="51"/>
                    <a:pt x="35" y="51"/>
                    <a:pt x="33" y="50"/>
                  </a:cubicBezTo>
                  <a:cubicBezTo>
                    <a:pt x="33" y="51"/>
                    <a:pt x="33" y="51"/>
                    <a:pt x="33" y="51"/>
                  </a:cubicBezTo>
                  <a:cubicBezTo>
                    <a:pt x="33" y="51"/>
                    <a:pt x="34" y="52"/>
                    <a:pt x="34" y="52"/>
                  </a:cubicBezTo>
                  <a:cubicBezTo>
                    <a:pt x="33" y="52"/>
                    <a:pt x="31" y="51"/>
                    <a:pt x="29" y="51"/>
                  </a:cubicBezTo>
                  <a:cubicBezTo>
                    <a:pt x="29" y="52"/>
                    <a:pt x="29" y="52"/>
                    <a:pt x="29" y="52"/>
                  </a:cubicBezTo>
                  <a:cubicBezTo>
                    <a:pt x="30" y="53"/>
                    <a:pt x="31" y="54"/>
                    <a:pt x="32" y="55"/>
                  </a:cubicBezTo>
                  <a:cubicBezTo>
                    <a:pt x="29" y="53"/>
                    <a:pt x="26" y="52"/>
                    <a:pt x="24" y="51"/>
                  </a:cubicBezTo>
                  <a:cubicBezTo>
                    <a:pt x="23" y="52"/>
                    <a:pt x="23" y="52"/>
                    <a:pt x="23" y="52"/>
                  </a:cubicBezTo>
                  <a:cubicBezTo>
                    <a:pt x="24" y="52"/>
                    <a:pt x="24" y="53"/>
                    <a:pt x="25" y="54"/>
                  </a:cubicBezTo>
                  <a:cubicBezTo>
                    <a:pt x="23" y="53"/>
                    <a:pt x="22" y="52"/>
                    <a:pt x="20" y="52"/>
                  </a:cubicBezTo>
                  <a:cubicBezTo>
                    <a:pt x="20" y="52"/>
                    <a:pt x="20" y="52"/>
                    <a:pt x="20" y="52"/>
                  </a:cubicBezTo>
                  <a:cubicBezTo>
                    <a:pt x="21" y="54"/>
                    <a:pt x="23" y="56"/>
                    <a:pt x="25" y="58"/>
                  </a:cubicBezTo>
                  <a:cubicBezTo>
                    <a:pt x="24" y="57"/>
                    <a:pt x="22" y="56"/>
                    <a:pt x="20" y="55"/>
                  </a:cubicBezTo>
                  <a:cubicBezTo>
                    <a:pt x="19" y="56"/>
                    <a:pt x="19" y="56"/>
                    <a:pt x="19" y="56"/>
                  </a:cubicBezTo>
                  <a:cubicBezTo>
                    <a:pt x="21" y="57"/>
                    <a:pt x="22" y="59"/>
                    <a:pt x="23" y="60"/>
                  </a:cubicBezTo>
                  <a:cubicBezTo>
                    <a:pt x="21" y="59"/>
                    <a:pt x="19" y="58"/>
                    <a:pt x="17" y="58"/>
                  </a:cubicBezTo>
                  <a:cubicBezTo>
                    <a:pt x="17" y="59"/>
                    <a:pt x="17" y="59"/>
                    <a:pt x="17" y="59"/>
                  </a:cubicBezTo>
                  <a:cubicBezTo>
                    <a:pt x="18" y="60"/>
                    <a:pt x="19" y="61"/>
                    <a:pt x="20" y="62"/>
                  </a:cubicBezTo>
                  <a:cubicBezTo>
                    <a:pt x="18" y="61"/>
                    <a:pt x="16" y="60"/>
                    <a:pt x="14" y="59"/>
                  </a:cubicBezTo>
                  <a:cubicBezTo>
                    <a:pt x="14" y="60"/>
                    <a:pt x="14" y="60"/>
                    <a:pt x="14" y="60"/>
                  </a:cubicBezTo>
                  <a:cubicBezTo>
                    <a:pt x="15" y="60"/>
                    <a:pt x="15" y="61"/>
                    <a:pt x="16" y="61"/>
                  </a:cubicBezTo>
                  <a:cubicBezTo>
                    <a:pt x="14" y="60"/>
                    <a:pt x="12" y="59"/>
                    <a:pt x="9" y="58"/>
                  </a:cubicBezTo>
                  <a:cubicBezTo>
                    <a:pt x="9" y="59"/>
                    <a:pt x="9" y="59"/>
                    <a:pt x="9" y="59"/>
                  </a:cubicBezTo>
                  <a:cubicBezTo>
                    <a:pt x="9" y="59"/>
                    <a:pt x="10" y="60"/>
                    <a:pt x="10" y="60"/>
                  </a:cubicBezTo>
                  <a:cubicBezTo>
                    <a:pt x="9" y="60"/>
                    <a:pt x="8" y="60"/>
                    <a:pt x="7" y="59"/>
                  </a:cubicBezTo>
                  <a:cubicBezTo>
                    <a:pt x="6" y="60"/>
                    <a:pt x="6" y="60"/>
                    <a:pt x="6" y="60"/>
                  </a:cubicBezTo>
                  <a:cubicBezTo>
                    <a:pt x="7" y="61"/>
                    <a:pt x="8" y="62"/>
                    <a:pt x="10" y="63"/>
                  </a:cubicBezTo>
                  <a:cubicBezTo>
                    <a:pt x="8" y="63"/>
                    <a:pt x="7" y="62"/>
                    <a:pt x="6" y="62"/>
                  </a:cubicBezTo>
                  <a:cubicBezTo>
                    <a:pt x="5" y="62"/>
                    <a:pt x="5" y="62"/>
                    <a:pt x="5" y="62"/>
                  </a:cubicBezTo>
                  <a:cubicBezTo>
                    <a:pt x="7" y="64"/>
                    <a:pt x="8" y="66"/>
                    <a:pt x="10" y="67"/>
                  </a:cubicBezTo>
                  <a:cubicBezTo>
                    <a:pt x="8" y="66"/>
                    <a:pt x="6" y="65"/>
                    <a:pt x="5" y="63"/>
                  </a:cubicBezTo>
                  <a:cubicBezTo>
                    <a:pt x="4" y="64"/>
                    <a:pt x="4" y="64"/>
                    <a:pt x="4" y="64"/>
                  </a:cubicBezTo>
                  <a:moveTo>
                    <a:pt x="107" y="35"/>
                  </a:moveTo>
                  <a:cubicBezTo>
                    <a:pt x="107" y="35"/>
                    <a:pt x="103" y="33"/>
                    <a:pt x="102" y="33"/>
                  </a:cubicBezTo>
                  <a:cubicBezTo>
                    <a:pt x="100" y="32"/>
                    <a:pt x="98" y="31"/>
                    <a:pt x="96" y="30"/>
                  </a:cubicBezTo>
                  <a:cubicBezTo>
                    <a:pt x="97" y="30"/>
                    <a:pt x="98" y="30"/>
                    <a:pt x="99" y="29"/>
                  </a:cubicBezTo>
                  <a:cubicBezTo>
                    <a:pt x="101" y="32"/>
                    <a:pt x="104" y="33"/>
                    <a:pt x="106" y="34"/>
                  </a:cubicBezTo>
                  <a:cubicBezTo>
                    <a:pt x="107" y="35"/>
                    <a:pt x="107" y="35"/>
                    <a:pt x="107" y="35"/>
                  </a:cubicBezTo>
                  <a:moveTo>
                    <a:pt x="111" y="32"/>
                  </a:moveTo>
                  <a:cubicBezTo>
                    <a:pt x="112" y="32"/>
                    <a:pt x="112" y="32"/>
                    <a:pt x="112" y="32"/>
                  </a:cubicBezTo>
                  <a:cubicBezTo>
                    <a:pt x="112" y="31"/>
                    <a:pt x="112" y="31"/>
                    <a:pt x="112" y="30"/>
                  </a:cubicBezTo>
                  <a:cubicBezTo>
                    <a:pt x="112" y="30"/>
                    <a:pt x="112" y="30"/>
                    <a:pt x="112" y="30"/>
                  </a:cubicBezTo>
                  <a:cubicBezTo>
                    <a:pt x="112" y="29"/>
                    <a:pt x="111" y="29"/>
                    <a:pt x="112" y="29"/>
                  </a:cubicBezTo>
                  <a:cubicBezTo>
                    <a:pt x="112" y="29"/>
                    <a:pt x="112" y="29"/>
                    <a:pt x="113" y="29"/>
                  </a:cubicBezTo>
                  <a:cubicBezTo>
                    <a:pt x="113" y="29"/>
                    <a:pt x="113" y="29"/>
                    <a:pt x="113" y="29"/>
                  </a:cubicBezTo>
                  <a:cubicBezTo>
                    <a:pt x="114" y="30"/>
                    <a:pt x="115" y="31"/>
                    <a:pt x="116" y="32"/>
                  </a:cubicBezTo>
                  <a:cubicBezTo>
                    <a:pt x="102" y="45"/>
                    <a:pt x="85" y="54"/>
                    <a:pt x="67" y="61"/>
                  </a:cubicBezTo>
                  <a:cubicBezTo>
                    <a:pt x="56" y="64"/>
                    <a:pt x="46" y="67"/>
                    <a:pt x="35" y="69"/>
                  </a:cubicBezTo>
                  <a:cubicBezTo>
                    <a:pt x="31" y="65"/>
                    <a:pt x="26" y="62"/>
                    <a:pt x="22" y="58"/>
                  </a:cubicBezTo>
                  <a:cubicBezTo>
                    <a:pt x="21" y="57"/>
                    <a:pt x="21" y="57"/>
                    <a:pt x="22" y="57"/>
                  </a:cubicBezTo>
                  <a:cubicBezTo>
                    <a:pt x="22" y="57"/>
                    <a:pt x="23" y="57"/>
                    <a:pt x="23" y="57"/>
                  </a:cubicBezTo>
                  <a:cubicBezTo>
                    <a:pt x="24" y="58"/>
                    <a:pt x="24" y="58"/>
                    <a:pt x="24" y="58"/>
                  </a:cubicBezTo>
                  <a:cubicBezTo>
                    <a:pt x="26" y="59"/>
                    <a:pt x="28" y="60"/>
                    <a:pt x="29" y="61"/>
                  </a:cubicBezTo>
                  <a:cubicBezTo>
                    <a:pt x="32" y="62"/>
                    <a:pt x="34" y="64"/>
                    <a:pt x="36" y="66"/>
                  </a:cubicBezTo>
                  <a:cubicBezTo>
                    <a:pt x="37" y="65"/>
                    <a:pt x="37" y="65"/>
                    <a:pt x="37" y="65"/>
                  </a:cubicBezTo>
                  <a:cubicBezTo>
                    <a:pt x="34" y="63"/>
                    <a:pt x="31" y="61"/>
                    <a:pt x="28" y="59"/>
                  </a:cubicBezTo>
                  <a:cubicBezTo>
                    <a:pt x="27" y="58"/>
                    <a:pt x="25" y="57"/>
                    <a:pt x="24" y="56"/>
                  </a:cubicBezTo>
                  <a:cubicBezTo>
                    <a:pt x="23" y="55"/>
                    <a:pt x="20" y="53"/>
                    <a:pt x="21" y="53"/>
                  </a:cubicBezTo>
                  <a:cubicBezTo>
                    <a:pt x="21" y="53"/>
                    <a:pt x="22" y="53"/>
                    <a:pt x="22" y="53"/>
                  </a:cubicBezTo>
                  <a:cubicBezTo>
                    <a:pt x="24" y="54"/>
                    <a:pt x="25" y="54"/>
                    <a:pt x="26" y="55"/>
                  </a:cubicBezTo>
                  <a:cubicBezTo>
                    <a:pt x="30" y="59"/>
                    <a:pt x="35" y="63"/>
                    <a:pt x="40" y="64"/>
                  </a:cubicBezTo>
                  <a:cubicBezTo>
                    <a:pt x="40" y="63"/>
                    <a:pt x="40" y="63"/>
                    <a:pt x="40" y="63"/>
                  </a:cubicBezTo>
                  <a:cubicBezTo>
                    <a:pt x="36" y="60"/>
                    <a:pt x="32" y="57"/>
                    <a:pt x="27" y="55"/>
                  </a:cubicBezTo>
                  <a:cubicBezTo>
                    <a:pt x="26" y="54"/>
                    <a:pt x="26" y="54"/>
                    <a:pt x="26" y="54"/>
                  </a:cubicBezTo>
                  <a:cubicBezTo>
                    <a:pt x="25" y="53"/>
                    <a:pt x="24" y="52"/>
                    <a:pt x="24" y="52"/>
                  </a:cubicBezTo>
                  <a:cubicBezTo>
                    <a:pt x="24" y="52"/>
                    <a:pt x="25" y="52"/>
                    <a:pt x="26" y="53"/>
                  </a:cubicBezTo>
                  <a:cubicBezTo>
                    <a:pt x="29" y="54"/>
                    <a:pt x="32" y="56"/>
                    <a:pt x="35" y="58"/>
                  </a:cubicBezTo>
                  <a:cubicBezTo>
                    <a:pt x="36" y="58"/>
                    <a:pt x="37" y="59"/>
                    <a:pt x="38" y="60"/>
                  </a:cubicBezTo>
                  <a:cubicBezTo>
                    <a:pt x="41" y="61"/>
                    <a:pt x="43" y="62"/>
                    <a:pt x="45" y="64"/>
                  </a:cubicBezTo>
                  <a:cubicBezTo>
                    <a:pt x="45" y="63"/>
                    <a:pt x="45" y="63"/>
                    <a:pt x="45" y="63"/>
                  </a:cubicBezTo>
                  <a:cubicBezTo>
                    <a:pt x="45" y="63"/>
                    <a:pt x="44" y="62"/>
                    <a:pt x="44" y="62"/>
                  </a:cubicBezTo>
                  <a:cubicBezTo>
                    <a:pt x="43" y="62"/>
                    <a:pt x="43" y="62"/>
                    <a:pt x="43" y="62"/>
                  </a:cubicBezTo>
                  <a:cubicBezTo>
                    <a:pt x="39" y="59"/>
                    <a:pt x="34" y="57"/>
                    <a:pt x="31" y="53"/>
                  </a:cubicBezTo>
                  <a:cubicBezTo>
                    <a:pt x="30" y="53"/>
                    <a:pt x="30" y="52"/>
                    <a:pt x="31" y="52"/>
                  </a:cubicBezTo>
                  <a:cubicBezTo>
                    <a:pt x="32" y="52"/>
                    <a:pt x="34" y="53"/>
                    <a:pt x="34" y="53"/>
                  </a:cubicBezTo>
                  <a:cubicBezTo>
                    <a:pt x="35" y="53"/>
                    <a:pt x="35" y="54"/>
                    <a:pt x="36" y="54"/>
                  </a:cubicBezTo>
                  <a:cubicBezTo>
                    <a:pt x="40" y="57"/>
                    <a:pt x="45" y="60"/>
                    <a:pt x="49" y="63"/>
                  </a:cubicBezTo>
                  <a:cubicBezTo>
                    <a:pt x="50" y="63"/>
                    <a:pt x="50" y="63"/>
                    <a:pt x="50" y="63"/>
                  </a:cubicBezTo>
                  <a:cubicBezTo>
                    <a:pt x="50" y="63"/>
                    <a:pt x="50" y="62"/>
                    <a:pt x="50" y="62"/>
                  </a:cubicBezTo>
                  <a:cubicBezTo>
                    <a:pt x="45" y="59"/>
                    <a:pt x="41" y="55"/>
                    <a:pt x="36" y="53"/>
                  </a:cubicBezTo>
                  <a:cubicBezTo>
                    <a:pt x="35" y="52"/>
                    <a:pt x="35" y="52"/>
                    <a:pt x="34" y="51"/>
                  </a:cubicBezTo>
                  <a:cubicBezTo>
                    <a:pt x="34" y="51"/>
                    <a:pt x="34" y="51"/>
                    <a:pt x="34" y="51"/>
                  </a:cubicBezTo>
                  <a:cubicBezTo>
                    <a:pt x="35" y="51"/>
                    <a:pt x="37" y="52"/>
                    <a:pt x="38" y="52"/>
                  </a:cubicBezTo>
                  <a:cubicBezTo>
                    <a:pt x="39" y="53"/>
                    <a:pt x="41" y="54"/>
                    <a:pt x="43" y="55"/>
                  </a:cubicBezTo>
                  <a:cubicBezTo>
                    <a:pt x="43" y="55"/>
                    <a:pt x="43" y="55"/>
                    <a:pt x="43" y="55"/>
                  </a:cubicBezTo>
                  <a:cubicBezTo>
                    <a:pt x="45" y="56"/>
                    <a:pt x="46" y="57"/>
                    <a:pt x="48" y="58"/>
                  </a:cubicBezTo>
                  <a:cubicBezTo>
                    <a:pt x="50" y="59"/>
                    <a:pt x="51" y="59"/>
                    <a:pt x="52" y="60"/>
                  </a:cubicBezTo>
                  <a:cubicBezTo>
                    <a:pt x="52" y="60"/>
                    <a:pt x="52" y="60"/>
                    <a:pt x="52" y="60"/>
                  </a:cubicBezTo>
                  <a:cubicBezTo>
                    <a:pt x="53" y="60"/>
                    <a:pt x="53" y="60"/>
                    <a:pt x="53" y="60"/>
                  </a:cubicBezTo>
                  <a:cubicBezTo>
                    <a:pt x="50" y="58"/>
                    <a:pt x="47" y="56"/>
                    <a:pt x="44" y="55"/>
                  </a:cubicBezTo>
                  <a:cubicBezTo>
                    <a:pt x="42" y="54"/>
                    <a:pt x="40" y="52"/>
                    <a:pt x="39" y="51"/>
                  </a:cubicBezTo>
                  <a:cubicBezTo>
                    <a:pt x="37" y="50"/>
                    <a:pt x="36" y="49"/>
                    <a:pt x="37" y="49"/>
                  </a:cubicBezTo>
                  <a:cubicBezTo>
                    <a:pt x="37" y="49"/>
                    <a:pt x="38" y="49"/>
                    <a:pt x="39" y="49"/>
                  </a:cubicBezTo>
                  <a:cubicBezTo>
                    <a:pt x="42" y="50"/>
                    <a:pt x="44" y="51"/>
                    <a:pt x="45" y="52"/>
                  </a:cubicBezTo>
                  <a:cubicBezTo>
                    <a:pt x="49" y="54"/>
                    <a:pt x="52" y="56"/>
                    <a:pt x="55" y="58"/>
                  </a:cubicBezTo>
                  <a:cubicBezTo>
                    <a:pt x="56" y="58"/>
                    <a:pt x="56" y="58"/>
                    <a:pt x="56" y="58"/>
                  </a:cubicBezTo>
                  <a:cubicBezTo>
                    <a:pt x="56" y="58"/>
                    <a:pt x="56" y="58"/>
                    <a:pt x="56" y="58"/>
                  </a:cubicBezTo>
                  <a:cubicBezTo>
                    <a:pt x="57" y="58"/>
                    <a:pt x="57" y="59"/>
                    <a:pt x="57" y="59"/>
                  </a:cubicBezTo>
                  <a:cubicBezTo>
                    <a:pt x="58" y="59"/>
                    <a:pt x="58" y="59"/>
                    <a:pt x="58" y="59"/>
                  </a:cubicBezTo>
                  <a:cubicBezTo>
                    <a:pt x="58" y="59"/>
                    <a:pt x="58" y="59"/>
                    <a:pt x="58" y="58"/>
                  </a:cubicBezTo>
                  <a:cubicBezTo>
                    <a:pt x="54" y="56"/>
                    <a:pt x="50" y="54"/>
                    <a:pt x="47" y="52"/>
                  </a:cubicBezTo>
                  <a:cubicBezTo>
                    <a:pt x="46" y="51"/>
                    <a:pt x="45" y="51"/>
                    <a:pt x="44" y="50"/>
                  </a:cubicBezTo>
                  <a:cubicBezTo>
                    <a:pt x="43" y="49"/>
                    <a:pt x="42" y="48"/>
                    <a:pt x="40" y="46"/>
                  </a:cubicBezTo>
                  <a:cubicBezTo>
                    <a:pt x="41" y="47"/>
                    <a:pt x="44" y="48"/>
                    <a:pt x="45" y="48"/>
                  </a:cubicBezTo>
                  <a:cubicBezTo>
                    <a:pt x="52" y="52"/>
                    <a:pt x="58" y="56"/>
                    <a:pt x="66" y="59"/>
                  </a:cubicBezTo>
                  <a:cubicBezTo>
                    <a:pt x="66" y="58"/>
                    <a:pt x="66" y="58"/>
                    <a:pt x="66" y="58"/>
                  </a:cubicBezTo>
                  <a:cubicBezTo>
                    <a:pt x="59" y="53"/>
                    <a:pt x="51" y="50"/>
                    <a:pt x="45" y="44"/>
                  </a:cubicBezTo>
                  <a:cubicBezTo>
                    <a:pt x="47" y="46"/>
                    <a:pt x="49" y="46"/>
                    <a:pt x="51" y="47"/>
                  </a:cubicBezTo>
                  <a:cubicBezTo>
                    <a:pt x="53" y="48"/>
                    <a:pt x="55" y="50"/>
                    <a:pt x="57" y="51"/>
                  </a:cubicBezTo>
                  <a:cubicBezTo>
                    <a:pt x="60" y="53"/>
                    <a:pt x="64" y="55"/>
                    <a:pt x="67" y="56"/>
                  </a:cubicBezTo>
                  <a:cubicBezTo>
                    <a:pt x="67" y="56"/>
                    <a:pt x="67" y="56"/>
                    <a:pt x="67" y="56"/>
                  </a:cubicBezTo>
                  <a:cubicBezTo>
                    <a:pt x="68" y="56"/>
                    <a:pt x="68" y="55"/>
                    <a:pt x="68" y="55"/>
                  </a:cubicBezTo>
                  <a:cubicBezTo>
                    <a:pt x="61" y="52"/>
                    <a:pt x="55" y="49"/>
                    <a:pt x="49" y="45"/>
                  </a:cubicBezTo>
                  <a:cubicBezTo>
                    <a:pt x="48" y="44"/>
                    <a:pt x="48" y="44"/>
                    <a:pt x="49" y="44"/>
                  </a:cubicBezTo>
                  <a:cubicBezTo>
                    <a:pt x="49" y="44"/>
                    <a:pt x="51" y="44"/>
                    <a:pt x="52" y="44"/>
                  </a:cubicBezTo>
                  <a:cubicBezTo>
                    <a:pt x="53" y="45"/>
                    <a:pt x="55" y="46"/>
                    <a:pt x="56" y="47"/>
                  </a:cubicBezTo>
                  <a:cubicBezTo>
                    <a:pt x="59" y="48"/>
                    <a:pt x="62" y="50"/>
                    <a:pt x="66" y="51"/>
                  </a:cubicBezTo>
                  <a:cubicBezTo>
                    <a:pt x="67" y="52"/>
                    <a:pt x="69" y="53"/>
                    <a:pt x="71" y="54"/>
                  </a:cubicBezTo>
                  <a:cubicBezTo>
                    <a:pt x="71" y="53"/>
                    <a:pt x="71" y="53"/>
                    <a:pt x="71" y="53"/>
                  </a:cubicBezTo>
                  <a:cubicBezTo>
                    <a:pt x="70" y="52"/>
                    <a:pt x="68" y="52"/>
                    <a:pt x="66" y="51"/>
                  </a:cubicBezTo>
                  <a:cubicBezTo>
                    <a:pt x="66" y="51"/>
                    <a:pt x="65" y="51"/>
                    <a:pt x="65" y="50"/>
                  </a:cubicBezTo>
                  <a:cubicBezTo>
                    <a:pt x="63" y="49"/>
                    <a:pt x="61" y="48"/>
                    <a:pt x="59" y="46"/>
                  </a:cubicBezTo>
                  <a:cubicBezTo>
                    <a:pt x="58" y="46"/>
                    <a:pt x="56" y="44"/>
                    <a:pt x="55" y="43"/>
                  </a:cubicBezTo>
                  <a:cubicBezTo>
                    <a:pt x="63" y="45"/>
                    <a:pt x="69" y="50"/>
                    <a:pt x="76" y="54"/>
                  </a:cubicBezTo>
                  <a:cubicBezTo>
                    <a:pt x="76" y="53"/>
                    <a:pt x="76" y="53"/>
                    <a:pt x="76" y="53"/>
                  </a:cubicBezTo>
                  <a:cubicBezTo>
                    <a:pt x="74" y="51"/>
                    <a:pt x="71" y="50"/>
                    <a:pt x="68" y="48"/>
                  </a:cubicBezTo>
                  <a:cubicBezTo>
                    <a:pt x="66" y="47"/>
                    <a:pt x="64" y="45"/>
                    <a:pt x="62" y="44"/>
                  </a:cubicBezTo>
                  <a:cubicBezTo>
                    <a:pt x="61" y="43"/>
                    <a:pt x="59" y="42"/>
                    <a:pt x="61" y="42"/>
                  </a:cubicBezTo>
                  <a:cubicBezTo>
                    <a:pt x="61" y="42"/>
                    <a:pt x="61" y="42"/>
                    <a:pt x="62" y="42"/>
                  </a:cubicBezTo>
                  <a:cubicBezTo>
                    <a:pt x="68" y="44"/>
                    <a:pt x="74" y="49"/>
                    <a:pt x="80" y="51"/>
                  </a:cubicBezTo>
                  <a:cubicBezTo>
                    <a:pt x="80" y="51"/>
                    <a:pt x="80" y="51"/>
                    <a:pt x="80" y="51"/>
                  </a:cubicBezTo>
                  <a:cubicBezTo>
                    <a:pt x="81" y="51"/>
                    <a:pt x="81" y="51"/>
                    <a:pt x="80" y="51"/>
                  </a:cubicBezTo>
                  <a:cubicBezTo>
                    <a:pt x="78" y="49"/>
                    <a:pt x="75" y="47"/>
                    <a:pt x="72" y="45"/>
                  </a:cubicBezTo>
                  <a:cubicBezTo>
                    <a:pt x="71" y="44"/>
                    <a:pt x="70" y="44"/>
                    <a:pt x="68" y="43"/>
                  </a:cubicBezTo>
                  <a:cubicBezTo>
                    <a:pt x="67" y="42"/>
                    <a:pt x="67" y="42"/>
                    <a:pt x="67" y="42"/>
                  </a:cubicBezTo>
                  <a:cubicBezTo>
                    <a:pt x="67" y="42"/>
                    <a:pt x="67" y="42"/>
                    <a:pt x="68" y="42"/>
                  </a:cubicBezTo>
                  <a:cubicBezTo>
                    <a:pt x="74" y="44"/>
                    <a:pt x="79" y="48"/>
                    <a:pt x="84" y="50"/>
                  </a:cubicBezTo>
                  <a:cubicBezTo>
                    <a:pt x="84" y="50"/>
                    <a:pt x="84" y="50"/>
                    <a:pt x="84" y="50"/>
                  </a:cubicBezTo>
                  <a:cubicBezTo>
                    <a:pt x="79" y="46"/>
                    <a:pt x="74" y="44"/>
                    <a:pt x="69" y="39"/>
                  </a:cubicBezTo>
                  <a:cubicBezTo>
                    <a:pt x="70" y="40"/>
                    <a:pt x="72" y="40"/>
                    <a:pt x="73" y="41"/>
                  </a:cubicBezTo>
                  <a:cubicBezTo>
                    <a:pt x="75" y="42"/>
                    <a:pt x="77" y="42"/>
                    <a:pt x="79" y="43"/>
                  </a:cubicBezTo>
                  <a:cubicBezTo>
                    <a:pt x="81" y="45"/>
                    <a:pt x="84" y="46"/>
                    <a:pt x="86" y="47"/>
                  </a:cubicBezTo>
                  <a:cubicBezTo>
                    <a:pt x="87" y="46"/>
                    <a:pt x="87" y="46"/>
                    <a:pt x="87" y="46"/>
                  </a:cubicBezTo>
                  <a:cubicBezTo>
                    <a:pt x="83" y="43"/>
                    <a:pt x="77" y="41"/>
                    <a:pt x="73" y="38"/>
                  </a:cubicBezTo>
                  <a:cubicBezTo>
                    <a:pt x="72" y="37"/>
                    <a:pt x="72" y="37"/>
                    <a:pt x="72" y="37"/>
                  </a:cubicBezTo>
                  <a:cubicBezTo>
                    <a:pt x="72" y="37"/>
                    <a:pt x="73" y="38"/>
                    <a:pt x="73" y="38"/>
                  </a:cubicBezTo>
                  <a:cubicBezTo>
                    <a:pt x="76" y="38"/>
                    <a:pt x="78" y="39"/>
                    <a:pt x="80" y="41"/>
                  </a:cubicBezTo>
                  <a:cubicBezTo>
                    <a:pt x="83" y="42"/>
                    <a:pt x="86" y="44"/>
                    <a:pt x="90" y="45"/>
                  </a:cubicBezTo>
                  <a:cubicBezTo>
                    <a:pt x="90" y="45"/>
                    <a:pt x="90" y="45"/>
                    <a:pt x="90" y="45"/>
                  </a:cubicBezTo>
                  <a:cubicBezTo>
                    <a:pt x="89" y="43"/>
                    <a:pt x="87" y="42"/>
                    <a:pt x="85" y="41"/>
                  </a:cubicBezTo>
                  <a:cubicBezTo>
                    <a:pt x="84" y="40"/>
                    <a:pt x="80" y="37"/>
                    <a:pt x="78" y="37"/>
                  </a:cubicBezTo>
                  <a:cubicBezTo>
                    <a:pt x="84" y="38"/>
                    <a:pt x="90" y="41"/>
                    <a:pt x="95" y="43"/>
                  </a:cubicBezTo>
                  <a:cubicBezTo>
                    <a:pt x="96" y="43"/>
                    <a:pt x="96" y="43"/>
                    <a:pt x="96" y="43"/>
                  </a:cubicBezTo>
                  <a:cubicBezTo>
                    <a:pt x="93" y="42"/>
                    <a:pt x="91" y="41"/>
                    <a:pt x="89" y="39"/>
                  </a:cubicBezTo>
                  <a:cubicBezTo>
                    <a:pt x="88" y="39"/>
                    <a:pt x="86" y="37"/>
                    <a:pt x="84" y="37"/>
                  </a:cubicBezTo>
                  <a:cubicBezTo>
                    <a:pt x="90" y="38"/>
                    <a:pt x="95" y="41"/>
                    <a:pt x="100" y="43"/>
                  </a:cubicBezTo>
                  <a:cubicBezTo>
                    <a:pt x="100" y="43"/>
                    <a:pt x="100" y="43"/>
                    <a:pt x="100" y="43"/>
                  </a:cubicBezTo>
                  <a:cubicBezTo>
                    <a:pt x="100" y="43"/>
                    <a:pt x="100" y="42"/>
                    <a:pt x="100" y="42"/>
                  </a:cubicBezTo>
                  <a:cubicBezTo>
                    <a:pt x="95" y="39"/>
                    <a:pt x="90" y="37"/>
                    <a:pt x="86" y="34"/>
                  </a:cubicBezTo>
                  <a:cubicBezTo>
                    <a:pt x="88" y="35"/>
                    <a:pt x="91" y="36"/>
                    <a:pt x="93" y="37"/>
                  </a:cubicBezTo>
                  <a:cubicBezTo>
                    <a:pt x="96" y="38"/>
                    <a:pt x="98" y="39"/>
                    <a:pt x="101" y="40"/>
                  </a:cubicBezTo>
                  <a:cubicBezTo>
                    <a:pt x="101" y="40"/>
                    <a:pt x="101" y="40"/>
                    <a:pt x="101" y="40"/>
                  </a:cubicBezTo>
                  <a:cubicBezTo>
                    <a:pt x="102" y="40"/>
                    <a:pt x="102" y="40"/>
                    <a:pt x="101" y="40"/>
                  </a:cubicBezTo>
                  <a:cubicBezTo>
                    <a:pt x="98" y="38"/>
                    <a:pt x="94" y="36"/>
                    <a:pt x="90" y="34"/>
                  </a:cubicBezTo>
                  <a:cubicBezTo>
                    <a:pt x="93" y="35"/>
                    <a:pt x="98" y="37"/>
                    <a:pt x="102" y="38"/>
                  </a:cubicBezTo>
                  <a:cubicBezTo>
                    <a:pt x="102" y="38"/>
                    <a:pt x="102" y="38"/>
                    <a:pt x="102" y="38"/>
                  </a:cubicBezTo>
                  <a:cubicBezTo>
                    <a:pt x="100" y="36"/>
                    <a:pt x="96" y="32"/>
                    <a:pt x="93" y="32"/>
                  </a:cubicBezTo>
                  <a:cubicBezTo>
                    <a:pt x="97" y="33"/>
                    <a:pt x="101" y="36"/>
                    <a:pt x="105" y="36"/>
                  </a:cubicBezTo>
                  <a:cubicBezTo>
                    <a:pt x="105" y="36"/>
                    <a:pt x="105" y="36"/>
                    <a:pt x="105" y="36"/>
                  </a:cubicBezTo>
                  <a:cubicBezTo>
                    <a:pt x="106" y="36"/>
                    <a:pt x="106" y="36"/>
                    <a:pt x="106" y="36"/>
                  </a:cubicBezTo>
                  <a:cubicBezTo>
                    <a:pt x="104" y="35"/>
                    <a:pt x="102" y="34"/>
                    <a:pt x="101" y="33"/>
                  </a:cubicBezTo>
                  <a:cubicBezTo>
                    <a:pt x="100" y="33"/>
                    <a:pt x="97" y="31"/>
                    <a:pt x="97" y="31"/>
                  </a:cubicBezTo>
                  <a:cubicBezTo>
                    <a:pt x="97" y="31"/>
                    <a:pt x="97" y="31"/>
                    <a:pt x="98" y="31"/>
                  </a:cubicBezTo>
                  <a:cubicBezTo>
                    <a:pt x="101" y="33"/>
                    <a:pt x="105" y="35"/>
                    <a:pt x="108" y="36"/>
                  </a:cubicBezTo>
                  <a:cubicBezTo>
                    <a:pt x="109" y="35"/>
                    <a:pt x="109" y="35"/>
                    <a:pt x="109" y="35"/>
                  </a:cubicBezTo>
                  <a:cubicBezTo>
                    <a:pt x="107" y="34"/>
                    <a:pt x="105" y="33"/>
                    <a:pt x="103" y="32"/>
                  </a:cubicBezTo>
                  <a:cubicBezTo>
                    <a:pt x="105" y="33"/>
                    <a:pt x="107" y="34"/>
                    <a:pt x="110" y="34"/>
                  </a:cubicBezTo>
                  <a:cubicBezTo>
                    <a:pt x="110" y="34"/>
                    <a:pt x="110" y="34"/>
                    <a:pt x="110" y="34"/>
                  </a:cubicBezTo>
                  <a:cubicBezTo>
                    <a:pt x="108" y="32"/>
                    <a:pt x="107" y="31"/>
                    <a:pt x="105" y="30"/>
                  </a:cubicBezTo>
                  <a:cubicBezTo>
                    <a:pt x="107" y="31"/>
                    <a:pt x="109" y="32"/>
                    <a:pt x="111" y="33"/>
                  </a:cubicBezTo>
                  <a:cubicBezTo>
                    <a:pt x="112" y="33"/>
                    <a:pt x="112" y="33"/>
                    <a:pt x="112" y="33"/>
                  </a:cubicBezTo>
                  <a:cubicBezTo>
                    <a:pt x="111" y="32"/>
                    <a:pt x="111" y="32"/>
                    <a:pt x="111" y="32"/>
                  </a:cubicBezTo>
                  <a:cubicBezTo>
                    <a:pt x="111" y="32"/>
                    <a:pt x="111" y="32"/>
                    <a:pt x="111" y="32"/>
                  </a:cubicBezTo>
                  <a:moveTo>
                    <a:pt x="109" y="33"/>
                  </a:moveTo>
                  <a:cubicBezTo>
                    <a:pt x="109" y="33"/>
                    <a:pt x="108" y="33"/>
                    <a:pt x="107" y="33"/>
                  </a:cubicBezTo>
                  <a:cubicBezTo>
                    <a:pt x="105" y="32"/>
                    <a:pt x="102" y="30"/>
                    <a:pt x="100" y="29"/>
                  </a:cubicBezTo>
                  <a:cubicBezTo>
                    <a:pt x="104" y="28"/>
                    <a:pt x="108" y="27"/>
                    <a:pt x="112" y="26"/>
                  </a:cubicBezTo>
                  <a:cubicBezTo>
                    <a:pt x="112" y="27"/>
                    <a:pt x="112" y="28"/>
                    <a:pt x="113" y="28"/>
                  </a:cubicBezTo>
                  <a:cubicBezTo>
                    <a:pt x="112" y="28"/>
                    <a:pt x="112" y="28"/>
                    <a:pt x="111" y="28"/>
                  </a:cubicBezTo>
                  <a:cubicBezTo>
                    <a:pt x="111" y="28"/>
                    <a:pt x="111" y="28"/>
                    <a:pt x="111" y="28"/>
                  </a:cubicBezTo>
                  <a:cubicBezTo>
                    <a:pt x="111" y="29"/>
                    <a:pt x="111" y="29"/>
                    <a:pt x="111" y="29"/>
                  </a:cubicBezTo>
                  <a:cubicBezTo>
                    <a:pt x="110" y="29"/>
                    <a:pt x="110" y="28"/>
                    <a:pt x="109" y="27"/>
                  </a:cubicBezTo>
                  <a:cubicBezTo>
                    <a:pt x="109" y="28"/>
                    <a:pt x="109" y="28"/>
                    <a:pt x="109" y="28"/>
                  </a:cubicBezTo>
                  <a:cubicBezTo>
                    <a:pt x="109" y="29"/>
                    <a:pt x="110" y="30"/>
                    <a:pt x="111" y="31"/>
                  </a:cubicBezTo>
                  <a:cubicBezTo>
                    <a:pt x="110" y="30"/>
                    <a:pt x="109" y="30"/>
                    <a:pt x="108" y="29"/>
                  </a:cubicBezTo>
                  <a:cubicBezTo>
                    <a:pt x="108" y="29"/>
                    <a:pt x="108" y="29"/>
                    <a:pt x="108" y="29"/>
                  </a:cubicBezTo>
                  <a:cubicBezTo>
                    <a:pt x="107" y="29"/>
                    <a:pt x="107" y="29"/>
                    <a:pt x="106" y="28"/>
                  </a:cubicBezTo>
                  <a:cubicBezTo>
                    <a:pt x="106" y="28"/>
                    <a:pt x="106" y="28"/>
                    <a:pt x="106" y="28"/>
                  </a:cubicBezTo>
                  <a:cubicBezTo>
                    <a:pt x="106" y="28"/>
                    <a:pt x="106" y="29"/>
                    <a:pt x="106" y="29"/>
                  </a:cubicBezTo>
                  <a:cubicBezTo>
                    <a:pt x="107" y="29"/>
                    <a:pt x="110" y="32"/>
                    <a:pt x="110" y="32"/>
                  </a:cubicBezTo>
                  <a:cubicBezTo>
                    <a:pt x="110" y="32"/>
                    <a:pt x="110" y="31"/>
                    <a:pt x="109" y="31"/>
                  </a:cubicBezTo>
                  <a:cubicBezTo>
                    <a:pt x="108" y="30"/>
                    <a:pt x="106" y="30"/>
                    <a:pt x="104" y="29"/>
                  </a:cubicBezTo>
                  <a:cubicBezTo>
                    <a:pt x="104" y="30"/>
                    <a:pt x="104" y="30"/>
                    <a:pt x="104" y="30"/>
                  </a:cubicBezTo>
                  <a:cubicBezTo>
                    <a:pt x="105" y="31"/>
                    <a:pt x="106" y="31"/>
                    <a:pt x="107" y="32"/>
                  </a:cubicBezTo>
                  <a:cubicBezTo>
                    <a:pt x="107" y="32"/>
                    <a:pt x="109" y="33"/>
                    <a:pt x="109" y="33"/>
                  </a:cubicBezTo>
                  <a:moveTo>
                    <a:pt x="117" y="30"/>
                  </a:moveTo>
                  <a:cubicBezTo>
                    <a:pt x="117" y="30"/>
                    <a:pt x="117" y="30"/>
                    <a:pt x="117" y="30"/>
                  </a:cubicBezTo>
                  <a:cubicBezTo>
                    <a:pt x="116" y="29"/>
                    <a:pt x="115" y="27"/>
                    <a:pt x="114" y="26"/>
                  </a:cubicBezTo>
                  <a:cubicBezTo>
                    <a:pt x="115" y="25"/>
                    <a:pt x="116" y="25"/>
                    <a:pt x="117" y="25"/>
                  </a:cubicBezTo>
                  <a:cubicBezTo>
                    <a:pt x="117" y="25"/>
                    <a:pt x="117" y="25"/>
                    <a:pt x="117" y="25"/>
                  </a:cubicBezTo>
                  <a:cubicBezTo>
                    <a:pt x="118" y="26"/>
                    <a:pt x="119" y="27"/>
                    <a:pt x="119" y="28"/>
                  </a:cubicBezTo>
                  <a:cubicBezTo>
                    <a:pt x="119" y="29"/>
                    <a:pt x="118" y="29"/>
                    <a:pt x="117" y="30"/>
                  </a:cubicBezTo>
                  <a:moveTo>
                    <a:pt x="130" y="25"/>
                  </a:moveTo>
                  <a:cubicBezTo>
                    <a:pt x="131" y="25"/>
                    <a:pt x="131" y="25"/>
                    <a:pt x="132" y="25"/>
                  </a:cubicBezTo>
                  <a:cubicBezTo>
                    <a:pt x="135" y="24"/>
                    <a:pt x="138" y="22"/>
                    <a:pt x="140" y="20"/>
                  </a:cubicBezTo>
                  <a:cubicBezTo>
                    <a:pt x="142" y="18"/>
                    <a:pt x="144" y="15"/>
                    <a:pt x="146" y="13"/>
                  </a:cubicBezTo>
                  <a:cubicBezTo>
                    <a:pt x="145" y="14"/>
                    <a:pt x="145" y="16"/>
                    <a:pt x="144" y="17"/>
                  </a:cubicBezTo>
                  <a:cubicBezTo>
                    <a:pt x="142" y="22"/>
                    <a:pt x="136" y="24"/>
                    <a:pt x="130" y="25"/>
                  </a:cubicBezTo>
                  <a:moveTo>
                    <a:pt x="133" y="28"/>
                  </a:moveTo>
                  <a:cubicBezTo>
                    <a:pt x="132" y="28"/>
                    <a:pt x="131" y="28"/>
                    <a:pt x="130" y="28"/>
                  </a:cubicBezTo>
                  <a:cubicBezTo>
                    <a:pt x="134" y="27"/>
                    <a:pt x="138" y="26"/>
                    <a:pt x="142" y="23"/>
                  </a:cubicBezTo>
                  <a:cubicBezTo>
                    <a:pt x="145" y="21"/>
                    <a:pt x="146" y="19"/>
                    <a:pt x="148" y="16"/>
                  </a:cubicBezTo>
                  <a:cubicBezTo>
                    <a:pt x="148" y="14"/>
                    <a:pt x="148" y="12"/>
                    <a:pt x="149" y="10"/>
                  </a:cubicBezTo>
                  <a:cubicBezTo>
                    <a:pt x="149" y="13"/>
                    <a:pt x="149" y="15"/>
                    <a:pt x="148" y="18"/>
                  </a:cubicBezTo>
                  <a:cubicBezTo>
                    <a:pt x="147" y="26"/>
                    <a:pt x="140" y="28"/>
                    <a:pt x="133" y="28"/>
                  </a:cubicBezTo>
                  <a:moveTo>
                    <a:pt x="120" y="24"/>
                  </a:moveTo>
                  <a:cubicBezTo>
                    <a:pt x="120" y="24"/>
                    <a:pt x="120" y="24"/>
                    <a:pt x="120" y="24"/>
                  </a:cubicBezTo>
                  <a:cubicBezTo>
                    <a:pt x="120" y="24"/>
                    <a:pt x="120" y="24"/>
                    <a:pt x="120" y="23"/>
                  </a:cubicBezTo>
                  <a:cubicBezTo>
                    <a:pt x="120" y="17"/>
                    <a:pt x="129" y="16"/>
                    <a:pt x="133" y="14"/>
                  </a:cubicBezTo>
                  <a:cubicBezTo>
                    <a:pt x="139" y="12"/>
                    <a:pt x="143" y="8"/>
                    <a:pt x="148" y="5"/>
                  </a:cubicBezTo>
                  <a:cubicBezTo>
                    <a:pt x="148" y="6"/>
                    <a:pt x="148" y="6"/>
                    <a:pt x="148" y="6"/>
                  </a:cubicBezTo>
                  <a:cubicBezTo>
                    <a:pt x="145" y="10"/>
                    <a:pt x="143" y="14"/>
                    <a:pt x="139" y="17"/>
                  </a:cubicBezTo>
                  <a:cubicBezTo>
                    <a:pt x="136" y="20"/>
                    <a:pt x="133" y="22"/>
                    <a:pt x="129" y="23"/>
                  </a:cubicBezTo>
                  <a:cubicBezTo>
                    <a:pt x="125" y="23"/>
                    <a:pt x="123" y="23"/>
                    <a:pt x="120" y="24"/>
                  </a:cubicBezTo>
                  <a:moveTo>
                    <a:pt x="120" y="17"/>
                  </a:moveTo>
                  <a:cubicBezTo>
                    <a:pt x="122" y="13"/>
                    <a:pt x="125" y="9"/>
                    <a:pt x="130" y="7"/>
                  </a:cubicBezTo>
                  <a:cubicBezTo>
                    <a:pt x="134" y="5"/>
                    <a:pt x="139" y="5"/>
                    <a:pt x="144" y="5"/>
                  </a:cubicBezTo>
                  <a:cubicBezTo>
                    <a:pt x="139" y="8"/>
                    <a:pt x="134" y="11"/>
                    <a:pt x="128" y="13"/>
                  </a:cubicBezTo>
                  <a:cubicBezTo>
                    <a:pt x="126" y="14"/>
                    <a:pt x="122" y="15"/>
                    <a:pt x="120" y="17"/>
                  </a:cubicBezTo>
                  <a:moveTo>
                    <a:pt x="127" y="5"/>
                  </a:moveTo>
                  <a:cubicBezTo>
                    <a:pt x="128" y="5"/>
                    <a:pt x="129" y="4"/>
                    <a:pt x="130" y="4"/>
                  </a:cubicBezTo>
                  <a:cubicBezTo>
                    <a:pt x="133" y="3"/>
                    <a:pt x="135" y="3"/>
                    <a:pt x="137" y="3"/>
                  </a:cubicBezTo>
                  <a:cubicBezTo>
                    <a:pt x="134" y="3"/>
                    <a:pt x="130" y="4"/>
                    <a:pt x="127" y="5"/>
                  </a:cubicBezTo>
                  <a:moveTo>
                    <a:pt x="154" y="0"/>
                  </a:moveTo>
                  <a:cubicBezTo>
                    <a:pt x="154" y="0"/>
                    <a:pt x="154" y="0"/>
                    <a:pt x="154" y="0"/>
                  </a:cubicBezTo>
                  <a:cubicBezTo>
                    <a:pt x="151" y="1"/>
                    <a:pt x="148" y="1"/>
                    <a:pt x="146" y="1"/>
                  </a:cubicBezTo>
                  <a:cubicBezTo>
                    <a:pt x="144" y="1"/>
                    <a:pt x="143" y="1"/>
                    <a:pt x="141" y="1"/>
                  </a:cubicBezTo>
                  <a:cubicBezTo>
                    <a:pt x="139" y="1"/>
                    <a:pt x="138" y="1"/>
                    <a:pt x="136" y="1"/>
                  </a:cubicBezTo>
                  <a:cubicBezTo>
                    <a:pt x="132" y="1"/>
                    <a:pt x="128" y="1"/>
                    <a:pt x="125" y="4"/>
                  </a:cubicBezTo>
                  <a:cubicBezTo>
                    <a:pt x="119" y="7"/>
                    <a:pt x="114" y="16"/>
                    <a:pt x="116" y="23"/>
                  </a:cubicBezTo>
                  <a:cubicBezTo>
                    <a:pt x="116" y="23"/>
                    <a:pt x="116" y="23"/>
                    <a:pt x="116" y="23"/>
                  </a:cubicBezTo>
                  <a:cubicBezTo>
                    <a:pt x="89" y="29"/>
                    <a:pt x="62" y="34"/>
                    <a:pt x="36" y="43"/>
                  </a:cubicBezTo>
                  <a:cubicBezTo>
                    <a:pt x="28" y="45"/>
                    <a:pt x="20" y="47"/>
                    <a:pt x="12" y="51"/>
                  </a:cubicBezTo>
                  <a:cubicBezTo>
                    <a:pt x="8" y="53"/>
                    <a:pt x="0" y="58"/>
                    <a:pt x="2" y="64"/>
                  </a:cubicBezTo>
                  <a:cubicBezTo>
                    <a:pt x="4" y="71"/>
                    <a:pt x="13" y="72"/>
                    <a:pt x="19" y="72"/>
                  </a:cubicBezTo>
                  <a:cubicBezTo>
                    <a:pt x="21" y="73"/>
                    <a:pt x="22" y="73"/>
                    <a:pt x="24" y="73"/>
                  </a:cubicBezTo>
                  <a:cubicBezTo>
                    <a:pt x="35" y="73"/>
                    <a:pt x="46" y="69"/>
                    <a:pt x="56" y="67"/>
                  </a:cubicBezTo>
                  <a:cubicBezTo>
                    <a:pt x="78" y="60"/>
                    <a:pt x="99" y="51"/>
                    <a:pt x="116" y="35"/>
                  </a:cubicBezTo>
                  <a:cubicBezTo>
                    <a:pt x="118" y="33"/>
                    <a:pt x="120" y="31"/>
                    <a:pt x="122" y="29"/>
                  </a:cubicBezTo>
                  <a:cubicBezTo>
                    <a:pt x="125" y="30"/>
                    <a:pt x="129" y="30"/>
                    <a:pt x="132" y="30"/>
                  </a:cubicBezTo>
                  <a:cubicBezTo>
                    <a:pt x="138" y="30"/>
                    <a:pt x="143" y="29"/>
                    <a:pt x="147" y="25"/>
                  </a:cubicBezTo>
                  <a:cubicBezTo>
                    <a:pt x="153" y="20"/>
                    <a:pt x="150" y="11"/>
                    <a:pt x="153" y="4"/>
                  </a:cubicBezTo>
                  <a:cubicBezTo>
                    <a:pt x="154" y="4"/>
                    <a:pt x="154" y="4"/>
                    <a:pt x="154" y="4"/>
                  </a:cubicBezTo>
                  <a:cubicBezTo>
                    <a:pt x="154" y="4"/>
                    <a:pt x="154" y="3"/>
                    <a:pt x="154" y="3"/>
                  </a:cubicBezTo>
                  <a:cubicBezTo>
                    <a:pt x="155" y="2"/>
                    <a:pt x="155" y="2"/>
                    <a:pt x="155" y="2"/>
                  </a:cubicBezTo>
                  <a:cubicBezTo>
                    <a:pt x="155" y="2"/>
                    <a:pt x="155" y="2"/>
                    <a:pt x="155" y="2"/>
                  </a:cubicBezTo>
                  <a:cubicBezTo>
                    <a:pt x="156" y="1"/>
                    <a:pt x="155" y="1"/>
                    <a:pt x="155" y="0"/>
                  </a:cubicBezTo>
                  <a:cubicBezTo>
                    <a:pt x="155" y="0"/>
                    <a:pt x="154" y="0"/>
                    <a:pt x="154"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784" name="Google Shape;784;p27"/>
            <p:cNvSpPr/>
            <p:nvPr/>
          </p:nvSpPr>
          <p:spPr>
            <a:xfrm>
              <a:off x="7695869" y="3924227"/>
              <a:ext cx="436563" cy="114300"/>
            </a:xfrm>
            <a:custGeom>
              <a:rect b="b" l="l" r="r" t="t"/>
              <a:pathLst>
                <a:path extrusionOk="0" h="27" w="103">
                  <a:moveTo>
                    <a:pt x="96" y="21"/>
                  </a:moveTo>
                  <a:cubicBezTo>
                    <a:pt x="96" y="20"/>
                    <a:pt x="96" y="19"/>
                    <a:pt x="96" y="18"/>
                  </a:cubicBezTo>
                  <a:cubicBezTo>
                    <a:pt x="98" y="19"/>
                    <a:pt x="99" y="19"/>
                    <a:pt x="100" y="20"/>
                  </a:cubicBezTo>
                  <a:cubicBezTo>
                    <a:pt x="99" y="21"/>
                    <a:pt x="97" y="21"/>
                    <a:pt x="96" y="21"/>
                  </a:cubicBezTo>
                  <a:moveTo>
                    <a:pt x="62" y="17"/>
                  </a:moveTo>
                  <a:cubicBezTo>
                    <a:pt x="60" y="16"/>
                    <a:pt x="59" y="16"/>
                    <a:pt x="58" y="16"/>
                  </a:cubicBezTo>
                  <a:cubicBezTo>
                    <a:pt x="58" y="16"/>
                    <a:pt x="58" y="16"/>
                    <a:pt x="58" y="16"/>
                  </a:cubicBezTo>
                  <a:cubicBezTo>
                    <a:pt x="58" y="15"/>
                    <a:pt x="57" y="14"/>
                    <a:pt x="57" y="14"/>
                  </a:cubicBezTo>
                  <a:cubicBezTo>
                    <a:pt x="57" y="14"/>
                    <a:pt x="58" y="14"/>
                    <a:pt x="59" y="15"/>
                  </a:cubicBezTo>
                  <a:cubicBezTo>
                    <a:pt x="60" y="15"/>
                    <a:pt x="61" y="16"/>
                    <a:pt x="62" y="17"/>
                  </a:cubicBezTo>
                  <a:moveTo>
                    <a:pt x="3" y="15"/>
                  </a:moveTo>
                  <a:cubicBezTo>
                    <a:pt x="2" y="14"/>
                    <a:pt x="2" y="13"/>
                    <a:pt x="2" y="11"/>
                  </a:cubicBezTo>
                  <a:cubicBezTo>
                    <a:pt x="8" y="13"/>
                    <a:pt x="14" y="14"/>
                    <a:pt x="20" y="14"/>
                  </a:cubicBezTo>
                  <a:cubicBezTo>
                    <a:pt x="27" y="14"/>
                    <a:pt x="33" y="15"/>
                    <a:pt x="40" y="16"/>
                  </a:cubicBezTo>
                  <a:cubicBezTo>
                    <a:pt x="47" y="16"/>
                    <a:pt x="53" y="17"/>
                    <a:pt x="60" y="18"/>
                  </a:cubicBezTo>
                  <a:cubicBezTo>
                    <a:pt x="66" y="19"/>
                    <a:pt x="72" y="20"/>
                    <a:pt x="78" y="21"/>
                  </a:cubicBezTo>
                  <a:cubicBezTo>
                    <a:pt x="77" y="22"/>
                    <a:pt x="77" y="22"/>
                    <a:pt x="77" y="22"/>
                  </a:cubicBezTo>
                  <a:cubicBezTo>
                    <a:pt x="76" y="23"/>
                    <a:pt x="77" y="24"/>
                    <a:pt x="77" y="25"/>
                  </a:cubicBezTo>
                  <a:cubicBezTo>
                    <a:pt x="72" y="24"/>
                    <a:pt x="67" y="24"/>
                    <a:pt x="62" y="23"/>
                  </a:cubicBezTo>
                  <a:cubicBezTo>
                    <a:pt x="56" y="22"/>
                    <a:pt x="49" y="22"/>
                    <a:pt x="43" y="21"/>
                  </a:cubicBezTo>
                  <a:cubicBezTo>
                    <a:pt x="29" y="19"/>
                    <a:pt x="16" y="17"/>
                    <a:pt x="3" y="15"/>
                  </a:cubicBezTo>
                  <a:cubicBezTo>
                    <a:pt x="3" y="15"/>
                    <a:pt x="3" y="15"/>
                    <a:pt x="3" y="15"/>
                  </a:cubicBezTo>
                  <a:moveTo>
                    <a:pt x="85" y="16"/>
                  </a:moveTo>
                  <a:cubicBezTo>
                    <a:pt x="85" y="16"/>
                    <a:pt x="85" y="16"/>
                    <a:pt x="85" y="16"/>
                  </a:cubicBezTo>
                  <a:cubicBezTo>
                    <a:pt x="86" y="16"/>
                    <a:pt x="86" y="14"/>
                    <a:pt x="85" y="14"/>
                  </a:cubicBezTo>
                  <a:cubicBezTo>
                    <a:pt x="84" y="14"/>
                    <a:pt x="84" y="14"/>
                    <a:pt x="83" y="14"/>
                  </a:cubicBezTo>
                  <a:cubicBezTo>
                    <a:pt x="82" y="14"/>
                    <a:pt x="80" y="11"/>
                    <a:pt x="82" y="11"/>
                  </a:cubicBezTo>
                  <a:cubicBezTo>
                    <a:pt x="86" y="14"/>
                    <a:pt x="90" y="15"/>
                    <a:pt x="95" y="17"/>
                  </a:cubicBezTo>
                  <a:cubicBezTo>
                    <a:pt x="94" y="17"/>
                    <a:pt x="94" y="17"/>
                    <a:pt x="94" y="17"/>
                  </a:cubicBezTo>
                  <a:cubicBezTo>
                    <a:pt x="94" y="19"/>
                    <a:pt x="94" y="20"/>
                    <a:pt x="94" y="22"/>
                  </a:cubicBezTo>
                  <a:cubicBezTo>
                    <a:pt x="93" y="22"/>
                    <a:pt x="92" y="22"/>
                    <a:pt x="91" y="22"/>
                  </a:cubicBezTo>
                  <a:cubicBezTo>
                    <a:pt x="87" y="23"/>
                    <a:pt x="84" y="25"/>
                    <a:pt x="81" y="25"/>
                  </a:cubicBezTo>
                  <a:cubicBezTo>
                    <a:pt x="80" y="25"/>
                    <a:pt x="80" y="25"/>
                    <a:pt x="80" y="25"/>
                  </a:cubicBezTo>
                  <a:cubicBezTo>
                    <a:pt x="80" y="25"/>
                    <a:pt x="79" y="24"/>
                    <a:pt x="79" y="24"/>
                  </a:cubicBezTo>
                  <a:cubicBezTo>
                    <a:pt x="76" y="22"/>
                    <a:pt x="80" y="21"/>
                    <a:pt x="81" y="21"/>
                  </a:cubicBezTo>
                  <a:cubicBezTo>
                    <a:pt x="81" y="21"/>
                    <a:pt x="81" y="21"/>
                    <a:pt x="81" y="21"/>
                  </a:cubicBezTo>
                  <a:cubicBezTo>
                    <a:pt x="81" y="21"/>
                    <a:pt x="81" y="21"/>
                    <a:pt x="81" y="21"/>
                  </a:cubicBezTo>
                  <a:cubicBezTo>
                    <a:pt x="82" y="21"/>
                    <a:pt x="82" y="21"/>
                    <a:pt x="82" y="21"/>
                  </a:cubicBezTo>
                  <a:cubicBezTo>
                    <a:pt x="82" y="21"/>
                    <a:pt x="83" y="22"/>
                    <a:pt x="84" y="22"/>
                  </a:cubicBezTo>
                  <a:cubicBezTo>
                    <a:pt x="84" y="22"/>
                    <a:pt x="84" y="22"/>
                    <a:pt x="84" y="22"/>
                  </a:cubicBezTo>
                  <a:cubicBezTo>
                    <a:pt x="84" y="22"/>
                    <a:pt x="84" y="22"/>
                    <a:pt x="84" y="22"/>
                  </a:cubicBezTo>
                  <a:cubicBezTo>
                    <a:pt x="85" y="22"/>
                    <a:pt x="85" y="20"/>
                    <a:pt x="84" y="20"/>
                  </a:cubicBezTo>
                  <a:cubicBezTo>
                    <a:pt x="83" y="20"/>
                    <a:pt x="80" y="19"/>
                    <a:pt x="79" y="18"/>
                  </a:cubicBezTo>
                  <a:cubicBezTo>
                    <a:pt x="78" y="16"/>
                    <a:pt x="82" y="16"/>
                    <a:pt x="82" y="16"/>
                  </a:cubicBezTo>
                  <a:cubicBezTo>
                    <a:pt x="83" y="16"/>
                    <a:pt x="83" y="16"/>
                    <a:pt x="83" y="16"/>
                  </a:cubicBezTo>
                  <a:cubicBezTo>
                    <a:pt x="84" y="16"/>
                    <a:pt x="84" y="16"/>
                    <a:pt x="84" y="16"/>
                  </a:cubicBezTo>
                  <a:cubicBezTo>
                    <a:pt x="84" y="16"/>
                    <a:pt x="84" y="16"/>
                    <a:pt x="85" y="16"/>
                  </a:cubicBezTo>
                  <a:moveTo>
                    <a:pt x="58" y="16"/>
                  </a:moveTo>
                  <a:cubicBezTo>
                    <a:pt x="52" y="15"/>
                    <a:pt x="47" y="15"/>
                    <a:pt x="42" y="14"/>
                  </a:cubicBezTo>
                  <a:cubicBezTo>
                    <a:pt x="35" y="14"/>
                    <a:pt x="29" y="13"/>
                    <a:pt x="22" y="12"/>
                  </a:cubicBezTo>
                  <a:cubicBezTo>
                    <a:pt x="16" y="12"/>
                    <a:pt x="9" y="12"/>
                    <a:pt x="3" y="10"/>
                  </a:cubicBezTo>
                  <a:cubicBezTo>
                    <a:pt x="3" y="8"/>
                    <a:pt x="3" y="7"/>
                    <a:pt x="3" y="6"/>
                  </a:cubicBezTo>
                  <a:cubicBezTo>
                    <a:pt x="17" y="7"/>
                    <a:pt x="30" y="9"/>
                    <a:pt x="43" y="11"/>
                  </a:cubicBezTo>
                  <a:cubicBezTo>
                    <a:pt x="50" y="11"/>
                    <a:pt x="56" y="12"/>
                    <a:pt x="63" y="14"/>
                  </a:cubicBezTo>
                  <a:cubicBezTo>
                    <a:pt x="68" y="15"/>
                    <a:pt x="74" y="14"/>
                    <a:pt x="79" y="15"/>
                  </a:cubicBezTo>
                  <a:cubicBezTo>
                    <a:pt x="78" y="15"/>
                    <a:pt x="78" y="16"/>
                    <a:pt x="78" y="17"/>
                  </a:cubicBezTo>
                  <a:cubicBezTo>
                    <a:pt x="77" y="18"/>
                    <a:pt x="78" y="19"/>
                    <a:pt x="78" y="19"/>
                  </a:cubicBezTo>
                  <a:cubicBezTo>
                    <a:pt x="73" y="19"/>
                    <a:pt x="68" y="17"/>
                    <a:pt x="62" y="17"/>
                  </a:cubicBezTo>
                  <a:cubicBezTo>
                    <a:pt x="62" y="16"/>
                    <a:pt x="62" y="16"/>
                    <a:pt x="62" y="16"/>
                  </a:cubicBezTo>
                  <a:cubicBezTo>
                    <a:pt x="62" y="16"/>
                    <a:pt x="62" y="15"/>
                    <a:pt x="61" y="14"/>
                  </a:cubicBezTo>
                  <a:cubicBezTo>
                    <a:pt x="61" y="14"/>
                    <a:pt x="62" y="14"/>
                    <a:pt x="62" y="14"/>
                  </a:cubicBezTo>
                  <a:cubicBezTo>
                    <a:pt x="62" y="14"/>
                    <a:pt x="63" y="14"/>
                    <a:pt x="63" y="15"/>
                  </a:cubicBezTo>
                  <a:cubicBezTo>
                    <a:pt x="63" y="15"/>
                    <a:pt x="64" y="15"/>
                    <a:pt x="64" y="16"/>
                  </a:cubicBezTo>
                  <a:cubicBezTo>
                    <a:pt x="65" y="16"/>
                    <a:pt x="66" y="17"/>
                    <a:pt x="67" y="17"/>
                  </a:cubicBezTo>
                  <a:cubicBezTo>
                    <a:pt x="68" y="17"/>
                    <a:pt x="68" y="17"/>
                    <a:pt x="68" y="17"/>
                  </a:cubicBezTo>
                  <a:cubicBezTo>
                    <a:pt x="67" y="16"/>
                    <a:pt x="67" y="16"/>
                    <a:pt x="67" y="16"/>
                  </a:cubicBezTo>
                  <a:cubicBezTo>
                    <a:pt x="67" y="15"/>
                    <a:pt x="67" y="15"/>
                    <a:pt x="67" y="15"/>
                  </a:cubicBezTo>
                  <a:cubicBezTo>
                    <a:pt x="67" y="15"/>
                    <a:pt x="68" y="16"/>
                    <a:pt x="68" y="16"/>
                  </a:cubicBezTo>
                  <a:cubicBezTo>
                    <a:pt x="69" y="17"/>
                    <a:pt x="70" y="17"/>
                    <a:pt x="71" y="18"/>
                  </a:cubicBezTo>
                  <a:cubicBezTo>
                    <a:pt x="71" y="18"/>
                    <a:pt x="71" y="18"/>
                    <a:pt x="71" y="18"/>
                  </a:cubicBezTo>
                  <a:cubicBezTo>
                    <a:pt x="71" y="17"/>
                    <a:pt x="71" y="17"/>
                    <a:pt x="71" y="17"/>
                  </a:cubicBezTo>
                  <a:cubicBezTo>
                    <a:pt x="71" y="16"/>
                    <a:pt x="69" y="15"/>
                    <a:pt x="70" y="15"/>
                  </a:cubicBezTo>
                  <a:cubicBezTo>
                    <a:pt x="70" y="15"/>
                    <a:pt x="70" y="15"/>
                    <a:pt x="70" y="15"/>
                  </a:cubicBezTo>
                  <a:cubicBezTo>
                    <a:pt x="72" y="16"/>
                    <a:pt x="73" y="18"/>
                    <a:pt x="74" y="18"/>
                  </a:cubicBezTo>
                  <a:cubicBezTo>
                    <a:pt x="75" y="18"/>
                    <a:pt x="75" y="18"/>
                    <a:pt x="75" y="18"/>
                  </a:cubicBezTo>
                  <a:cubicBezTo>
                    <a:pt x="74" y="18"/>
                    <a:pt x="74" y="17"/>
                    <a:pt x="74" y="17"/>
                  </a:cubicBezTo>
                  <a:cubicBezTo>
                    <a:pt x="74" y="16"/>
                    <a:pt x="73" y="16"/>
                    <a:pt x="73" y="16"/>
                  </a:cubicBezTo>
                  <a:cubicBezTo>
                    <a:pt x="74" y="16"/>
                    <a:pt x="74" y="16"/>
                    <a:pt x="74" y="16"/>
                  </a:cubicBezTo>
                  <a:cubicBezTo>
                    <a:pt x="75" y="17"/>
                    <a:pt x="76" y="18"/>
                    <a:pt x="77" y="19"/>
                  </a:cubicBezTo>
                  <a:cubicBezTo>
                    <a:pt x="77" y="19"/>
                    <a:pt x="77" y="19"/>
                    <a:pt x="77" y="19"/>
                  </a:cubicBezTo>
                  <a:cubicBezTo>
                    <a:pt x="77" y="18"/>
                    <a:pt x="77" y="18"/>
                    <a:pt x="77" y="17"/>
                  </a:cubicBezTo>
                  <a:cubicBezTo>
                    <a:pt x="76" y="17"/>
                    <a:pt x="76" y="16"/>
                    <a:pt x="76" y="16"/>
                  </a:cubicBezTo>
                  <a:cubicBezTo>
                    <a:pt x="76" y="16"/>
                    <a:pt x="76" y="17"/>
                    <a:pt x="77" y="17"/>
                  </a:cubicBezTo>
                  <a:cubicBezTo>
                    <a:pt x="77" y="17"/>
                    <a:pt x="77" y="17"/>
                    <a:pt x="77" y="17"/>
                  </a:cubicBezTo>
                  <a:cubicBezTo>
                    <a:pt x="77" y="16"/>
                    <a:pt x="77" y="16"/>
                    <a:pt x="77" y="16"/>
                  </a:cubicBezTo>
                  <a:cubicBezTo>
                    <a:pt x="76" y="16"/>
                    <a:pt x="76" y="16"/>
                    <a:pt x="76" y="16"/>
                  </a:cubicBezTo>
                  <a:cubicBezTo>
                    <a:pt x="77" y="16"/>
                    <a:pt x="76" y="16"/>
                    <a:pt x="76" y="16"/>
                  </a:cubicBezTo>
                  <a:cubicBezTo>
                    <a:pt x="76" y="16"/>
                    <a:pt x="76" y="15"/>
                    <a:pt x="75" y="15"/>
                  </a:cubicBezTo>
                  <a:cubicBezTo>
                    <a:pt x="75" y="15"/>
                    <a:pt x="75" y="15"/>
                    <a:pt x="75" y="15"/>
                  </a:cubicBezTo>
                  <a:cubicBezTo>
                    <a:pt x="75" y="16"/>
                    <a:pt x="77" y="18"/>
                    <a:pt x="76" y="18"/>
                  </a:cubicBezTo>
                  <a:cubicBezTo>
                    <a:pt x="76" y="18"/>
                    <a:pt x="76" y="18"/>
                    <a:pt x="75" y="17"/>
                  </a:cubicBezTo>
                  <a:cubicBezTo>
                    <a:pt x="75" y="16"/>
                    <a:pt x="74" y="15"/>
                    <a:pt x="73" y="15"/>
                  </a:cubicBezTo>
                  <a:cubicBezTo>
                    <a:pt x="73" y="15"/>
                    <a:pt x="73" y="15"/>
                    <a:pt x="73" y="15"/>
                  </a:cubicBezTo>
                  <a:cubicBezTo>
                    <a:pt x="73" y="15"/>
                    <a:pt x="74" y="18"/>
                    <a:pt x="74" y="18"/>
                  </a:cubicBezTo>
                  <a:cubicBezTo>
                    <a:pt x="74" y="18"/>
                    <a:pt x="74" y="18"/>
                    <a:pt x="74" y="17"/>
                  </a:cubicBezTo>
                  <a:cubicBezTo>
                    <a:pt x="73" y="17"/>
                    <a:pt x="73" y="16"/>
                    <a:pt x="72" y="16"/>
                  </a:cubicBezTo>
                  <a:cubicBezTo>
                    <a:pt x="71" y="15"/>
                    <a:pt x="70" y="15"/>
                    <a:pt x="69" y="14"/>
                  </a:cubicBezTo>
                  <a:cubicBezTo>
                    <a:pt x="69" y="15"/>
                    <a:pt x="69" y="15"/>
                    <a:pt x="69" y="15"/>
                  </a:cubicBezTo>
                  <a:cubicBezTo>
                    <a:pt x="69" y="15"/>
                    <a:pt x="70" y="16"/>
                    <a:pt x="70" y="16"/>
                  </a:cubicBezTo>
                  <a:cubicBezTo>
                    <a:pt x="71" y="17"/>
                    <a:pt x="71" y="17"/>
                    <a:pt x="71" y="17"/>
                  </a:cubicBezTo>
                  <a:cubicBezTo>
                    <a:pt x="71" y="17"/>
                    <a:pt x="70" y="17"/>
                    <a:pt x="69" y="16"/>
                  </a:cubicBezTo>
                  <a:cubicBezTo>
                    <a:pt x="68" y="16"/>
                    <a:pt x="67" y="15"/>
                    <a:pt x="66" y="14"/>
                  </a:cubicBezTo>
                  <a:cubicBezTo>
                    <a:pt x="66" y="15"/>
                    <a:pt x="66" y="15"/>
                    <a:pt x="66" y="15"/>
                  </a:cubicBezTo>
                  <a:cubicBezTo>
                    <a:pt x="66" y="15"/>
                    <a:pt x="67" y="16"/>
                    <a:pt x="67" y="16"/>
                  </a:cubicBezTo>
                  <a:cubicBezTo>
                    <a:pt x="67" y="16"/>
                    <a:pt x="66" y="16"/>
                    <a:pt x="66" y="16"/>
                  </a:cubicBezTo>
                  <a:cubicBezTo>
                    <a:pt x="65" y="16"/>
                    <a:pt x="64" y="15"/>
                    <a:pt x="64" y="15"/>
                  </a:cubicBezTo>
                  <a:cubicBezTo>
                    <a:pt x="63" y="14"/>
                    <a:pt x="62" y="14"/>
                    <a:pt x="61" y="14"/>
                  </a:cubicBezTo>
                  <a:cubicBezTo>
                    <a:pt x="61" y="14"/>
                    <a:pt x="61" y="14"/>
                    <a:pt x="61" y="14"/>
                  </a:cubicBezTo>
                  <a:cubicBezTo>
                    <a:pt x="60" y="14"/>
                    <a:pt x="60" y="14"/>
                    <a:pt x="60" y="14"/>
                  </a:cubicBezTo>
                  <a:cubicBezTo>
                    <a:pt x="61" y="15"/>
                    <a:pt x="62" y="16"/>
                    <a:pt x="61" y="16"/>
                  </a:cubicBezTo>
                  <a:cubicBezTo>
                    <a:pt x="61" y="16"/>
                    <a:pt x="61" y="16"/>
                    <a:pt x="60" y="15"/>
                  </a:cubicBezTo>
                  <a:cubicBezTo>
                    <a:pt x="59" y="14"/>
                    <a:pt x="58" y="13"/>
                    <a:pt x="57" y="13"/>
                  </a:cubicBezTo>
                  <a:cubicBezTo>
                    <a:pt x="56" y="13"/>
                    <a:pt x="56" y="13"/>
                    <a:pt x="56" y="13"/>
                  </a:cubicBezTo>
                  <a:cubicBezTo>
                    <a:pt x="57" y="14"/>
                    <a:pt x="57" y="14"/>
                    <a:pt x="57" y="15"/>
                  </a:cubicBezTo>
                  <a:cubicBezTo>
                    <a:pt x="57" y="15"/>
                    <a:pt x="57" y="15"/>
                    <a:pt x="57" y="15"/>
                  </a:cubicBezTo>
                  <a:cubicBezTo>
                    <a:pt x="57" y="15"/>
                    <a:pt x="56" y="14"/>
                    <a:pt x="56" y="14"/>
                  </a:cubicBezTo>
                  <a:cubicBezTo>
                    <a:pt x="55" y="13"/>
                    <a:pt x="54" y="13"/>
                    <a:pt x="52" y="12"/>
                  </a:cubicBezTo>
                  <a:cubicBezTo>
                    <a:pt x="52" y="12"/>
                    <a:pt x="52" y="12"/>
                    <a:pt x="52" y="12"/>
                  </a:cubicBezTo>
                  <a:cubicBezTo>
                    <a:pt x="53" y="13"/>
                    <a:pt x="53" y="14"/>
                    <a:pt x="53" y="14"/>
                  </a:cubicBezTo>
                  <a:cubicBezTo>
                    <a:pt x="53" y="14"/>
                    <a:pt x="53" y="14"/>
                    <a:pt x="52" y="14"/>
                  </a:cubicBezTo>
                  <a:cubicBezTo>
                    <a:pt x="51" y="13"/>
                    <a:pt x="50" y="12"/>
                    <a:pt x="49" y="12"/>
                  </a:cubicBezTo>
                  <a:cubicBezTo>
                    <a:pt x="49" y="12"/>
                    <a:pt x="49" y="12"/>
                    <a:pt x="49" y="12"/>
                  </a:cubicBezTo>
                  <a:cubicBezTo>
                    <a:pt x="49" y="13"/>
                    <a:pt x="50" y="13"/>
                    <a:pt x="50" y="14"/>
                  </a:cubicBezTo>
                  <a:cubicBezTo>
                    <a:pt x="48" y="13"/>
                    <a:pt x="48" y="13"/>
                    <a:pt x="48" y="13"/>
                  </a:cubicBezTo>
                  <a:cubicBezTo>
                    <a:pt x="47" y="12"/>
                    <a:pt x="47" y="12"/>
                    <a:pt x="46" y="11"/>
                  </a:cubicBezTo>
                  <a:cubicBezTo>
                    <a:pt x="45" y="12"/>
                    <a:pt x="45" y="12"/>
                    <a:pt x="45" y="12"/>
                  </a:cubicBezTo>
                  <a:cubicBezTo>
                    <a:pt x="46" y="13"/>
                    <a:pt x="46" y="13"/>
                    <a:pt x="46" y="13"/>
                  </a:cubicBezTo>
                  <a:cubicBezTo>
                    <a:pt x="46" y="13"/>
                    <a:pt x="45" y="13"/>
                    <a:pt x="45" y="12"/>
                  </a:cubicBezTo>
                  <a:cubicBezTo>
                    <a:pt x="44" y="12"/>
                    <a:pt x="44" y="11"/>
                    <a:pt x="43" y="11"/>
                  </a:cubicBezTo>
                  <a:cubicBezTo>
                    <a:pt x="43" y="11"/>
                    <a:pt x="43" y="11"/>
                    <a:pt x="43" y="11"/>
                  </a:cubicBezTo>
                  <a:cubicBezTo>
                    <a:pt x="43" y="12"/>
                    <a:pt x="43" y="12"/>
                    <a:pt x="43" y="12"/>
                  </a:cubicBezTo>
                  <a:cubicBezTo>
                    <a:pt x="43" y="13"/>
                    <a:pt x="43" y="13"/>
                    <a:pt x="43" y="13"/>
                  </a:cubicBezTo>
                  <a:cubicBezTo>
                    <a:pt x="43" y="13"/>
                    <a:pt x="43" y="12"/>
                    <a:pt x="42" y="12"/>
                  </a:cubicBezTo>
                  <a:cubicBezTo>
                    <a:pt x="41" y="12"/>
                    <a:pt x="41" y="11"/>
                    <a:pt x="40" y="11"/>
                  </a:cubicBezTo>
                  <a:cubicBezTo>
                    <a:pt x="40" y="11"/>
                    <a:pt x="40" y="11"/>
                    <a:pt x="40" y="11"/>
                  </a:cubicBezTo>
                  <a:cubicBezTo>
                    <a:pt x="40" y="11"/>
                    <a:pt x="40" y="12"/>
                    <a:pt x="40" y="12"/>
                  </a:cubicBezTo>
                  <a:cubicBezTo>
                    <a:pt x="40" y="12"/>
                    <a:pt x="39" y="12"/>
                    <a:pt x="39" y="11"/>
                  </a:cubicBezTo>
                  <a:cubicBezTo>
                    <a:pt x="38" y="11"/>
                    <a:pt x="37" y="11"/>
                    <a:pt x="37" y="10"/>
                  </a:cubicBezTo>
                  <a:cubicBezTo>
                    <a:pt x="36" y="10"/>
                    <a:pt x="36" y="10"/>
                    <a:pt x="36" y="10"/>
                  </a:cubicBezTo>
                  <a:cubicBezTo>
                    <a:pt x="36" y="11"/>
                    <a:pt x="37" y="12"/>
                    <a:pt x="37" y="12"/>
                  </a:cubicBezTo>
                  <a:cubicBezTo>
                    <a:pt x="37" y="12"/>
                    <a:pt x="37" y="12"/>
                    <a:pt x="36" y="12"/>
                  </a:cubicBezTo>
                  <a:cubicBezTo>
                    <a:pt x="35" y="11"/>
                    <a:pt x="34" y="10"/>
                    <a:pt x="33" y="10"/>
                  </a:cubicBezTo>
                  <a:cubicBezTo>
                    <a:pt x="33" y="10"/>
                    <a:pt x="33" y="10"/>
                    <a:pt x="33" y="10"/>
                  </a:cubicBezTo>
                  <a:cubicBezTo>
                    <a:pt x="33" y="11"/>
                    <a:pt x="33" y="11"/>
                    <a:pt x="34" y="12"/>
                  </a:cubicBezTo>
                  <a:cubicBezTo>
                    <a:pt x="34" y="12"/>
                    <a:pt x="34" y="12"/>
                    <a:pt x="34" y="12"/>
                  </a:cubicBezTo>
                  <a:cubicBezTo>
                    <a:pt x="33" y="12"/>
                    <a:pt x="33" y="11"/>
                    <a:pt x="32" y="11"/>
                  </a:cubicBezTo>
                  <a:cubicBezTo>
                    <a:pt x="32" y="10"/>
                    <a:pt x="31" y="10"/>
                    <a:pt x="29" y="9"/>
                  </a:cubicBezTo>
                  <a:cubicBezTo>
                    <a:pt x="29" y="9"/>
                    <a:pt x="29" y="9"/>
                    <a:pt x="29" y="9"/>
                  </a:cubicBezTo>
                  <a:cubicBezTo>
                    <a:pt x="30" y="10"/>
                    <a:pt x="30" y="12"/>
                    <a:pt x="31" y="12"/>
                  </a:cubicBezTo>
                  <a:cubicBezTo>
                    <a:pt x="30" y="12"/>
                    <a:pt x="29" y="11"/>
                    <a:pt x="29" y="10"/>
                  </a:cubicBezTo>
                  <a:cubicBezTo>
                    <a:pt x="28" y="10"/>
                    <a:pt x="27" y="9"/>
                    <a:pt x="26" y="9"/>
                  </a:cubicBezTo>
                  <a:cubicBezTo>
                    <a:pt x="26" y="9"/>
                    <a:pt x="26" y="9"/>
                    <a:pt x="26" y="9"/>
                  </a:cubicBezTo>
                  <a:cubicBezTo>
                    <a:pt x="26" y="9"/>
                    <a:pt x="27" y="11"/>
                    <a:pt x="27" y="11"/>
                  </a:cubicBezTo>
                  <a:cubicBezTo>
                    <a:pt x="26" y="11"/>
                    <a:pt x="25" y="9"/>
                    <a:pt x="24" y="9"/>
                  </a:cubicBezTo>
                  <a:cubicBezTo>
                    <a:pt x="24" y="9"/>
                    <a:pt x="24" y="9"/>
                    <a:pt x="24" y="9"/>
                  </a:cubicBezTo>
                  <a:cubicBezTo>
                    <a:pt x="24" y="10"/>
                    <a:pt x="24" y="11"/>
                    <a:pt x="24" y="11"/>
                  </a:cubicBezTo>
                  <a:cubicBezTo>
                    <a:pt x="24" y="11"/>
                    <a:pt x="24" y="10"/>
                    <a:pt x="24" y="10"/>
                  </a:cubicBezTo>
                  <a:cubicBezTo>
                    <a:pt x="23" y="9"/>
                    <a:pt x="22" y="9"/>
                    <a:pt x="21" y="8"/>
                  </a:cubicBezTo>
                  <a:cubicBezTo>
                    <a:pt x="21" y="8"/>
                    <a:pt x="21" y="8"/>
                    <a:pt x="21" y="8"/>
                  </a:cubicBezTo>
                  <a:cubicBezTo>
                    <a:pt x="21" y="8"/>
                    <a:pt x="22" y="11"/>
                    <a:pt x="21" y="11"/>
                  </a:cubicBezTo>
                  <a:cubicBezTo>
                    <a:pt x="21" y="11"/>
                    <a:pt x="21" y="10"/>
                    <a:pt x="21" y="10"/>
                  </a:cubicBezTo>
                  <a:cubicBezTo>
                    <a:pt x="20" y="10"/>
                    <a:pt x="19" y="9"/>
                    <a:pt x="18" y="8"/>
                  </a:cubicBezTo>
                  <a:cubicBezTo>
                    <a:pt x="18" y="8"/>
                    <a:pt x="18" y="8"/>
                    <a:pt x="18" y="8"/>
                  </a:cubicBezTo>
                  <a:cubicBezTo>
                    <a:pt x="18" y="9"/>
                    <a:pt x="19" y="11"/>
                    <a:pt x="19" y="11"/>
                  </a:cubicBezTo>
                  <a:cubicBezTo>
                    <a:pt x="18" y="11"/>
                    <a:pt x="18" y="11"/>
                    <a:pt x="18" y="10"/>
                  </a:cubicBezTo>
                  <a:cubicBezTo>
                    <a:pt x="17" y="9"/>
                    <a:pt x="16" y="8"/>
                    <a:pt x="15" y="8"/>
                  </a:cubicBezTo>
                  <a:cubicBezTo>
                    <a:pt x="15" y="8"/>
                    <a:pt x="15" y="8"/>
                    <a:pt x="15" y="8"/>
                  </a:cubicBezTo>
                  <a:cubicBezTo>
                    <a:pt x="15" y="9"/>
                    <a:pt x="16" y="10"/>
                    <a:pt x="16" y="10"/>
                  </a:cubicBezTo>
                  <a:cubicBezTo>
                    <a:pt x="15" y="10"/>
                    <a:pt x="15" y="10"/>
                    <a:pt x="15" y="10"/>
                  </a:cubicBezTo>
                  <a:cubicBezTo>
                    <a:pt x="14" y="9"/>
                    <a:pt x="13" y="8"/>
                    <a:pt x="12" y="8"/>
                  </a:cubicBezTo>
                  <a:cubicBezTo>
                    <a:pt x="12" y="8"/>
                    <a:pt x="12" y="8"/>
                    <a:pt x="12" y="8"/>
                  </a:cubicBezTo>
                  <a:cubicBezTo>
                    <a:pt x="12" y="9"/>
                    <a:pt x="12" y="9"/>
                    <a:pt x="12" y="9"/>
                  </a:cubicBezTo>
                  <a:cubicBezTo>
                    <a:pt x="12" y="9"/>
                    <a:pt x="10" y="8"/>
                    <a:pt x="10" y="8"/>
                  </a:cubicBezTo>
                  <a:cubicBezTo>
                    <a:pt x="10" y="8"/>
                    <a:pt x="10" y="8"/>
                    <a:pt x="10" y="8"/>
                  </a:cubicBezTo>
                  <a:cubicBezTo>
                    <a:pt x="10" y="9"/>
                    <a:pt x="10" y="9"/>
                    <a:pt x="10" y="9"/>
                  </a:cubicBezTo>
                  <a:cubicBezTo>
                    <a:pt x="10" y="9"/>
                    <a:pt x="8" y="8"/>
                    <a:pt x="8" y="7"/>
                  </a:cubicBezTo>
                  <a:cubicBezTo>
                    <a:pt x="8" y="8"/>
                    <a:pt x="8" y="8"/>
                    <a:pt x="8" y="8"/>
                  </a:cubicBezTo>
                  <a:cubicBezTo>
                    <a:pt x="8" y="8"/>
                    <a:pt x="8" y="9"/>
                    <a:pt x="8" y="9"/>
                  </a:cubicBezTo>
                  <a:cubicBezTo>
                    <a:pt x="8" y="9"/>
                    <a:pt x="6" y="7"/>
                    <a:pt x="6" y="6"/>
                  </a:cubicBezTo>
                  <a:cubicBezTo>
                    <a:pt x="5" y="7"/>
                    <a:pt x="5" y="7"/>
                    <a:pt x="5" y="7"/>
                  </a:cubicBezTo>
                  <a:cubicBezTo>
                    <a:pt x="5" y="7"/>
                    <a:pt x="6" y="8"/>
                    <a:pt x="6" y="9"/>
                  </a:cubicBezTo>
                  <a:cubicBezTo>
                    <a:pt x="6" y="8"/>
                    <a:pt x="5" y="7"/>
                    <a:pt x="4" y="7"/>
                  </a:cubicBezTo>
                  <a:cubicBezTo>
                    <a:pt x="4" y="7"/>
                    <a:pt x="4" y="7"/>
                    <a:pt x="4" y="7"/>
                  </a:cubicBezTo>
                  <a:cubicBezTo>
                    <a:pt x="4" y="7"/>
                    <a:pt x="5" y="9"/>
                    <a:pt x="5" y="9"/>
                  </a:cubicBezTo>
                  <a:cubicBezTo>
                    <a:pt x="5" y="9"/>
                    <a:pt x="4" y="9"/>
                    <a:pt x="4" y="9"/>
                  </a:cubicBezTo>
                  <a:cubicBezTo>
                    <a:pt x="4" y="9"/>
                    <a:pt x="4" y="9"/>
                    <a:pt x="4" y="9"/>
                  </a:cubicBezTo>
                  <a:cubicBezTo>
                    <a:pt x="4" y="10"/>
                    <a:pt x="4" y="10"/>
                    <a:pt x="4" y="10"/>
                  </a:cubicBezTo>
                  <a:cubicBezTo>
                    <a:pt x="4" y="10"/>
                    <a:pt x="4" y="10"/>
                    <a:pt x="4" y="10"/>
                  </a:cubicBezTo>
                  <a:cubicBezTo>
                    <a:pt x="5" y="10"/>
                    <a:pt x="5" y="10"/>
                    <a:pt x="5" y="10"/>
                  </a:cubicBezTo>
                  <a:cubicBezTo>
                    <a:pt x="5" y="10"/>
                    <a:pt x="5" y="10"/>
                    <a:pt x="5" y="10"/>
                  </a:cubicBezTo>
                  <a:cubicBezTo>
                    <a:pt x="5" y="9"/>
                    <a:pt x="5" y="9"/>
                    <a:pt x="5" y="8"/>
                  </a:cubicBezTo>
                  <a:cubicBezTo>
                    <a:pt x="5" y="8"/>
                    <a:pt x="5" y="8"/>
                    <a:pt x="5" y="8"/>
                  </a:cubicBezTo>
                  <a:cubicBezTo>
                    <a:pt x="5" y="8"/>
                    <a:pt x="6" y="9"/>
                    <a:pt x="6" y="9"/>
                  </a:cubicBezTo>
                  <a:cubicBezTo>
                    <a:pt x="7" y="9"/>
                    <a:pt x="7" y="9"/>
                    <a:pt x="7" y="9"/>
                  </a:cubicBezTo>
                  <a:cubicBezTo>
                    <a:pt x="6" y="7"/>
                    <a:pt x="6" y="7"/>
                    <a:pt x="6" y="7"/>
                  </a:cubicBezTo>
                  <a:cubicBezTo>
                    <a:pt x="7" y="8"/>
                    <a:pt x="8" y="9"/>
                    <a:pt x="8" y="9"/>
                  </a:cubicBezTo>
                  <a:cubicBezTo>
                    <a:pt x="9" y="9"/>
                    <a:pt x="9" y="9"/>
                    <a:pt x="9" y="9"/>
                  </a:cubicBezTo>
                  <a:cubicBezTo>
                    <a:pt x="9" y="9"/>
                    <a:pt x="9" y="8"/>
                    <a:pt x="8" y="8"/>
                  </a:cubicBezTo>
                  <a:cubicBezTo>
                    <a:pt x="9" y="9"/>
                    <a:pt x="10" y="9"/>
                    <a:pt x="10" y="10"/>
                  </a:cubicBezTo>
                  <a:cubicBezTo>
                    <a:pt x="11" y="10"/>
                    <a:pt x="11" y="10"/>
                    <a:pt x="11" y="10"/>
                  </a:cubicBezTo>
                  <a:cubicBezTo>
                    <a:pt x="11" y="9"/>
                    <a:pt x="11" y="9"/>
                    <a:pt x="10" y="8"/>
                  </a:cubicBezTo>
                  <a:cubicBezTo>
                    <a:pt x="11" y="9"/>
                    <a:pt x="12" y="10"/>
                    <a:pt x="12" y="10"/>
                  </a:cubicBezTo>
                  <a:cubicBezTo>
                    <a:pt x="13" y="10"/>
                    <a:pt x="13" y="10"/>
                    <a:pt x="13" y="10"/>
                  </a:cubicBezTo>
                  <a:cubicBezTo>
                    <a:pt x="13" y="9"/>
                    <a:pt x="12" y="8"/>
                    <a:pt x="12" y="8"/>
                  </a:cubicBezTo>
                  <a:cubicBezTo>
                    <a:pt x="12" y="8"/>
                    <a:pt x="13" y="8"/>
                    <a:pt x="13" y="9"/>
                  </a:cubicBezTo>
                  <a:cubicBezTo>
                    <a:pt x="14" y="9"/>
                    <a:pt x="15" y="11"/>
                    <a:pt x="16" y="11"/>
                  </a:cubicBezTo>
                  <a:cubicBezTo>
                    <a:pt x="16" y="11"/>
                    <a:pt x="16" y="11"/>
                    <a:pt x="16" y="11"/>
                  </a:cubicBezTo>
                  <a:cubicBezTo>
                    <a:pt x="16" y="10"/>
                    <a:pt x="16" y="11"/>
                    <a:pt x="16" y="10"/>
                  </a:cubicBezTo>
                  <a:cubicBezTo>
                    <a:pt x="16" y="10"/>
                    <a:pt x="16" y="10"/>
                    <a:pt x="16" y="10"/>
                  </a:cubicBezTo>
                  <a:cubicBezTo>
                    <a:pt x="16" y="10"/>
                    <a:pt x="16" y="10"/>
                    <a:pt x="16" y="9"/>
                  </a:cubicBezTo>
                  <a:cubicBezTo>
                    <a:pt x="15" y="9"/>
                    <a:pt x="15" y="9"/>
                    <a:pt x="15" y="9"/>
                  </a:cubicBezTo>
                  <a:cubicBezTo>
                    <a:pt x="16" y="9"/>
                    <a:pt x="16" y="9"/>
                    <a:pt x="16" y="9"/>
                  </a:cubicBezTo>
                  <a:cubicBezTo>
                    <a:pt x="17" y="9"/>
                    <a:pt x="18" y="11"/>
                    <a:pt x="19" y="12"/>
                  </a:cubicBezTo>
                  <a:cubicBezTo>
                    <a:pt x="19" y="12"/>
                    <a:pt x="19" y="12"/>
                    <a:pt x="19" y="12"/>
                  </a:cubicBezTo>
                  <a:cubicBezTo>
                    <a:pt x="19" y="11"/>
                    <a:pt x="19" y="9"/>
                    <a:pt x="18" y="9"/>
                  </a:cubicBezTo>
                  <a:cubicBezTo>
                    <a:pt x="20" y="10"/>
                    <a:pt x="20" y="11"/>
                    <a:pt x="22" y="11"/>
                  </a:cubicBezTo>
                  <a:cubicBezTo>
                    <a:pt x="22" y="11"/>
                    <a:pt x="22" y="11"/>
                    <a:pt x="22" y="11"/>
                  </a:cubicBezTo>
                  <a:cubicBezTo>
                    <a:pt x="22" y="10"/>
                    <a:pt x="22" y="10"/>
                    <a:pt x="21" y="9"/>
                  </a:cubicBezTo>
                  <a:cubicBezTo>
                    <a:pt x="22" y="9"/>
                    <a:pt x="22" y="9"/>
                    <a:pt x="23" y="10"/>
                  </a:cubicBezTo>
                  <a:cubicBezTo>
                    <a:pt x="23" y="10"/>
                    <a:pt x="24" y="11"/>
                    <a:pt x="25" y="11"/>
                  </a:cubicBezTo>
                  <a:cubicBezTo>
                    <a:pt x="25" y="11"/>
                    <a:pt x="25" y="11"/>
                    <a:pt x="25" y="11"/>
                  </a:cubicBezTo>
                  <a:cubicBezTo>
                    <a:pt x="25" y="11"/>
                    <a:pt x="24" y="9"/>
                    <a:pt x="24" y="9"/>
                  </a:cubicBezTo>
                  <a:cubicBezTo>
                    <a:pt x="25" y="10"/>
                    <a:pt x="26" y="11"/>
                    <a:pt x="27" y="12"/>
                  </a:cubicBezTo>
                  <a:cubicBezTo>
                    <a:pt x="27" y="12"/>
                    <a:pt x="27" y="12"/>
                    <a:pt x="27" y="12"/>
                  </a:cubicBezTo>
                  <a:cubicBezTo>
                    <a:pt x="27" y="11"/>
                    <a:pt x="27" y="11"/>
                    <a:pt x="27" y="11"/>
                  </a:cubicBezTo>
                  <a:cubicBezTo>
                    <a:pt x="27" y="10"/>
                    <a:pt x="27" y="10"/>
                    <a:pt x="27" y="10"/>
                  </a:cubicBezTo>
                  <a:cubicBezTo>
                    <a:pt x="27" y="10"/>
                    <a:pt x="27" y="10"/>
                    <a:pt x="28" y="10"/>
                  </a:cubicBezTo>
                  <a:cubicBezTo>
                    <a:pt x="29" y="11"/>
                    <a:pt x="30" y="12"/>
                    <a:pt x="31" y="12"/>
                  </a:cubicBezTo>
                  <a:cubicBezTo>
                    <a:pt x="31" y="12"/>
                    <a:pt x="31" y="12"/>
                    <a:pt x="31" y="12"/>
                  </a:cubicBezTo>
                  <a:cubicBezTo>
                    <a:pt x="31" y="12"/>
                    <a:pt x="30" y="10"/>
                    <a:pt x="30" y="10"/>
                  </a:cubicBezTo>
                  <a:cubicBezTo>
                    <a:pt x="30" y="10"/>
                    <a:pt x="31" y="10"/>
                    <a:pt x="31" y="10"/>
                  </a:cubicBezTo>
                  <a:cubicBezTo>
                    <a:pt x="32" y="11"/>
                    <a:pt x="33" y="12"/>
                    <a:pt x="34" y="13"/>
                  </a:cubicBezTo>
                  <a:cubicBezTo>
                    <a:pt x="34" y="13"/>
                    <a:pt x="34" y="13"/>
                    <a:pt x="34" y="13"/>
                  </a:cubicBezTo>
                  <a:cubicBezTo>
                    <a:pt x="34" y="12"/>
                    <a:pt x="33" y="10"/>
                    <a:pt x="34" y="10"/>
                  </a:cubicBezTo>
                  <a:cubicBezTo>
                    <a:pt x="34" y="10"/>
                    <a:pt x="34" y="11"/>
                    <a:pt x="34" y="11"/>
                  </a:cubicBezTo>
                  <a:cubicBezTo>
                    <a:pt x="36" y="12"/>
                    <a:pt x="36" y="13"/>
                    <a:pt x="38" y="13"/>
                  </a:cubicBezTo>
                  <a:cubicBezTo>
                    <a:pt x="38" y="13"/>
                    <a:pt x="38" y="13"/>
                    <a:pt x="38" y="13"/>
                  </a:cubicBezTo>
                  <a:cubicBezTo>
                    <a:pt x="38" y="13"/>
                    <a:pt x="37" y="11"/>
                    <a:pt x="38" y="11"/>
                  </a:cubicBezTo>
                  <a:cubicBezTo>
                    <a:pt x="38" y="11"/>
                    <a:pt x="38" y="11"/>
                    <a:pt x="38" y="11"/>
                  </a:cubicBezTo>
                  <a:cubicBezTo>
                    <a:pt x="39" y="12"/>
                    <a:pt x="40" y="13"/>
                    <a:pt x="41" y="13"/>
                  </a:cubicBezTo>
                  <a:cubicBezTo>
                    <a:pt x="41" y="13"/>
                    <a:pt x="41" y="13"/>
                    <a:pt x="41" y="13"/>
                  </a:cubicBezTo>
                  <a:cubicBezTo>
                    <a:pt x="41" y="12"/>
                    <a:pt x="40" y="12"/>
                    <a:pt x="41" y="12"/>
                  </a:cubicBezTo>
                  <a:cubicBezTo>
                    <a:pt x="41" y="12"/>
                    <a:pt x="41" y="12"/>
                    <a:pt x="42" y="12"/>
                  </a:cubicBezTo>
                  <a:cubicBezTo>
                    <a:pt x="42" y="13"/>
                    <a:pt x="43" y="13"/>
                    <a:pt x="44" y="14"/>
                  </a:cubicBezTo>
                  <a:cubicBezTo>
                    <a:pt x="44" y="13"/>
                    <a:pt x="44" y="13"/>
                    <a:pt x="44" y="13"/>
                  </a:cubicBezTo>
                  <a:cubicBezTo>
                    <a:pt x="44" y="13"/>
                    <a:pt x="43" y="12"/>
                    <a:pt x="43" y="12"/>
                  </a:cubicBezTo>
                  <a:cubicBezTo>
                    <a:pt x="43" y="12"/>
                    <a:pt x="44" y="12"/>
                    <a:pt x="44" y="12"/>
                  </a:cubicBezTo>
                  <a:cubicBezTo>
                    <a:pt x="45" y="13"/>
                    <a:pt x="46" y="14"/>
                    <a:pt x="47" y="14"/>
                  </a:cubicBezTo>
                  <a:cubicBezTo>
                    <a:pt x="47" y="14"/>
                    <a:pt x="47" y="14"/>
                    <a:pt x="47" y="14"/>
                  </a:cubicBezTo>
                  <a:cubicBezTo>
                    <a:pt x="47" y="13"/>
                    <a:pt x="47" y="13"/>
                    <a:pt x="46" y="12"/>
                  </a:cubicBezTo>
                  <a:cubicBezTo>
                    <a:pt x="47" y="13"/>
                    <a:pt x="49" y="14"/>
                    <a:pt x="50" y="15"/>
                  </a:cubicBezTo>
                  <a:cubicBezTo>
                    <a:pt x="51" y="14"/>
                    <a:pt x="51" y="14"/>
                    <a:pt x="51" y="14"/>
                  </a:cubicBezTo>
                  <a:cubicBezTo>
                    <a:pt x="50" y="14"/>
                    <a:pt x="50" y="13"/>
                    <a:pt x="50" y="13"/>
                  </a:cubicBezTo>
                  <a:cubicBezTo>
                    <a:pt x="50" y="13"/>
                    <a:pt x="50" y="12"/>
                    <a:pt x="50" y="12"/>
                  </a:cubicBezTo>
                  <a:cubicBezTo>
                    <a:pt x="50" y="12"/>
                    <a:pt x="51" y="13"/>
                    <a:pt x="51" y="13"/>
                  </a:cubicBezTo>
                  <a:cubicBezTo>
                    <a:pt x="52" y="14"/>
                    <a:pt x="53" y="15"/>
                    <a:pt x="54" y="15"/>
                  </a:cubicBezTo>
                  <a:cubicBezTo>
                    <a:pt x="54" y="15"/>
                    <a:pt x="54" y="15"/>
                    <a:pt x="54" y="15"/>
                  </a:cubicBezTo>
                  <a:cubicBezTo>
                    <a:pt x="54" y="14"/>
                    <a:pt x="53" y="13"/>
                    <a:pt x="53" y="13"/>
                  </a:cubicBezTo>
                  <a:cubicBezTo>
                    <a:pt x="55" y="13"/>
                    <a:pt x="56" y="15"/>
                    <a:pt x="58" y="16"/>
                  </a:cubicBezTo>
                  <a:moveTo>
                    <a:pt x="80" y="14"/>
                  </a:moveTo>
                  <a:cubicBezTo>
                    <a:pt x="75" y="13"/>
                    <a:pt x="69" y="13"/>
                    <a:pt x="63" y="12"/>
                  </a:cubicBezTo>
                  <a:cubicBezTo>
                    <a:pt x="57" y="11"/>
                    <a:pt x="50" y="10"/>
                    <a:pt x="43" y="9"/>
                  </a:cubicBezTo>
                  <a:cubicBezTo>
                    <a:pt x="30" y="7"/>
                    <a:pt x="17" y="6"/>
                    <a:pt x="4" y="4"/>
                  </a:cubicBezTo>
                  <a:cubicBezTo>
                    <a:pt x="4" y="3"/>
                    <a:pt x="4" y="3"/>
                    <a:pt x="4" y="2"/>
                  </a:cubicBezTo>
                  <a:cubicBezTo>
                    <a:pt x="5" y="2"/>
                    <a:pt x="7" y="2"/>
                    <a:pt x="8" y="2"/>
                  </a:cubicBezTo>
                  <a:cubicBezTo>
                    <a:pt x="13" y="2"/>
                    <a:pt x="17" y="3"/>
                    <a:pt x="22" y="4"/>
                  </a:cubicBezTo>
                  <a:cubicBezTo>
                    <a:pt x="28" y="5"/>
                    <a:pt x="35" y="5"/>
                    <a:pt x="41" y="6"/>
                  </a:cubicBezTo>
                  <a:cubicBezTo>
                    <a:pt x="48" y="7"/>
                    <a:pt x="55" y="7"/>
                    <a:pt x="62" y="8"/>
                  </a:cubicBezTo>
                  <a:cubicBezTo>
                    <a:pt x="68" y="9"/>
                    <a:pt x="74" y="10"/>
                    <a:pt x="79" y="11"/>
                  </a:cubicBezTo>
                  <a:cubicBezTo>
                    <a:pt x="79" y="11"/>
                    <a:pt x="79" y="12"/>
                    <a:pt x="80" y="12"/>
                  </a:cubicBezTo>
                  <a:cubicBezTo>
                    <a:pt x="80" y="13"/>
                    <a:pt x="80" y="13"/>
                    <a:pt x="80" y="14"/>
                  </a:cubicBezTo>
                  <a:moveTo>
                    <a:pt x="8" y="0"/>
                  </a:moveTo>
                  <a:cubicBezTo>
                    <a:pt x="6" y="0"/>
                    <a:pt x="5" y="0"/>
                    <a:pt x="4" y="1"/>
                  </a:cubicBezTo>
                  <a:cubicBezTo>
                    <a:pt x="4" y="1"/>
                    <a:pt x="4" y="1"/>
                    <a:pt x="4" y="1"/>
                  </a:cubicBezTo>
                  <a:cubicBezTo>
                    <a:pt x="3" y="1"/>
                    <a:pt x="3" y="1"/>
                    <a:pt x="3" y="1"/>
                  </a:cubicBezTo>
                  <a:cubicBezTo>
                    <a:pt x="3" y="1"/>
                    <a:pt x="3" y="1"/>
                    <a:pt x="3" y="1"/>
                  </a:cubicBezTo>
                  <a:cubicBezTo>
                    <a:pt x="3" y="2"/>
                    <a:pt x="3" y="2"/>
                    <a:pt x="3" y="2"/>
                  </a:cubicBezTo>
                  <a:cubicBezTo>
                    <a:pt x="2" y="6"/>
                    <a:pt x="0" y="11"/>
                    <a:pt x="1" y="15"/>
                  </a:cubicBezTo>
                  <a:cubicBezTo>
                    <a:pt x="1" y="16"/>
                    <a:pt x="2" y="16"/>
                    <a:pt x="2" y="16"/>
                  </a:cubicBezTo>
                  <a:cubicBezTo>
                    <a:pt x="3" y="16"/>
                    <a:pt x="3" y="16"/>
                    <a:pt x="3" y="16"/>
                  </a:cubicBezTo>
                  <a:cubicBezTo>
                    <a:pt x="15" y="18"/>
                    <a:pt x="28" y="20"/>
                    <a:pt x="41" y="22"/>
                  </a:cubicBezTo>
                  <a:cubicBezTo>
                    <a:pt x="48" y="23"/>
                    <a:pt x="55" y="24"/>
                    <a:pt x="61" y="25"/>
                  </a:cubicBezTo>
                  <a:cubicBezTo>
                    <a:pt x="68" y="25"/>
                    <a:pt x="74" y="26"/>
                    <a:pt x="80" y="27"/>
                  </a:cubicBezTo>
                  <a:cubicBezTo>
                    <a:pt x="80" y="27"/>
                    <a:pt x="80" y="27"/>
                    <a:pt x="80" y="27"/>
                  </a:cubicBezTo>
                  <a:cubicBezTo>
                    <a:pt x="81" y="27"/>
                    <a:pt x="81" y="27"/>
                    <a:pt x="81" y="27"/>
                  </a:cubicBezTo>
                  <a:cubicBezTo>
                    <a:pt x="84" y="26"/>
                    <a:pt x="87" y="25"/>
                    <a:pt x="91" y="24"/>
                  </a:cubicBezTo>
                  <a:cubicBezTo>
                    <a:pt x="95" y="23"/>
                    <a:pt x="99" y="23"/>
                    <a:pt x="102" y="22"/>
                  </a:cubicBezTo>
                  <a:cubicBezTo>
                    <a:pt x="103" y="21"/>
                    <a:pt x="103" y="21"/>
                    <a:pt x="102" y="20"/>
                  </a:cubicBezTo>
                  <a:cubicBezTo>
                    <a:pt x="102" y="20"/>
                    <a:pt x="102" y="20"/>
                    <a:pt x="102" y="20"/>
                  </a:cubicBezTo>
                  <a:cubicBezTo>
                    <a:pt x="96" y="15"/>
                    <a:pt x="89" y="14"/>
                    <a:pt x="83" y="10"/>
                  </a:cubicBezTo>
                  <a:cubicBezTo>
                    <a:pt x="82" y="10"/>
                    <a:pt x="82" y="10"/>
                    <a:pt x="82" y="10"/>
                  </a:cubicBezTo>
                  <a:cubicBezTo>
                    <a:pt x="82" y="10"/>
                    <a:pt x="82" y="10"/>
                    <a:pt x="82" y="10"/>
                  </a:cubicBezTo>
                  <a:cubicBezTo>
                    <a:pt x="81" y="10"/>
                    <a:pt x="81" y="10"/>
                    <a:pt x="81" y="10"/>
                  </a:cubicBezTo>
                  <a:cubicBezTo>
                    <a:pt x="75" y="9"/>
                    <a:pt x="68" y="7"/>
                    <a:pt x="61" y="7"/>
                  </a:cubicBezTo>
                  <a:cubicBezTo>
                    <a:pt x="54" y="6"/>
                    <a:pt x="47" y="5"/>
                    <a:pt x="40" y="4"/>
                  </a:cubicBezTo>
                  <a:cubicBezTo>
                    <a:pt x="33" y="4"/>
                    <a:pt x="26" y="3"/>
                    <a:pt x="19" y="2"/>
                  </a:cubicBezTo>
                  <a:cubicBezTo>
                    <a:pt x="15" y="2"/>
                    <a:pt x="11" y="0"/>
                    <a:pt x="8"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785" name="Google Shape;785;p27"/>
            <p:cNvSpPr/>
            <p:nvPr/>
          </p:nvSpPr>
          <p:spPr>
            <a:xfrm>
              <a:off x="6503656" y="619641"/>
              <a:ext cx="334963" cy="317500"/>
            </a:xfrm>
            <a:custGeom>
              <a:rect b="b" l="l" r="r" t="t"/>
              <a:pathLst>
                <a:path extrusionOk="0" h="75" w="79">
                  <a:moveTo>
                    <a:pt x="77" y="73"/>
                  </a:moveTo>
                  <a:cubicBezTo>
                    <a:pt x="76" y="73"/>
                    <a:pt x="74" y="72"/>
                    <a:pt x="73" y="71"/>
                  </a:cubicBezTo>
                  <a:cubicBezTo>
                    <a:pt x="74" y="70"/>
                    <a:pt x="74" y="69"/>
                    <a:pt x="75" y="69"/>
                  </a:cubicBezTo>
                  <a:cubicBezTo>
                    <a:pt x="76" y="70"/>
                    <a:pt x="77" y="72"/>
                    <a:pt x="77" y="73"/>
                  </a:cubicBezTo>
                  <a:moveTo>
                    <a:pt x="68" y="61"/>
                  </a:moveTo>
                  <a:cubicBezTo>
                    <a:pt x="69" y="61"/>
                    <a:pt x="69" y="60"/>
                    <a:pt x="69" y="59"/>
                  </a:cubicBezTo>
                  <a:cubicBezTo>
                    <a:pt x="68" y="59"/>
                    <a:pt x="68" y="58"/>
                    <a:pt x="67" y="58"/>
                  </a:cubicBezTo>
                  <a:cubicBezTo>
                    <a:pt x="67" y="57"/>
                    <a:pt x="66" y="55"/>
                    <a:pt x="67" y="55"/>
                  </a:cubicBezTo>
                  <a:cubicBezTo>
                    <a:pt x="67" y="55"/>
                    <a:pt x="67" y="55"/>
                    <a:pt x="68" y="55"/>
                  </a:cubicBezTo>
                  <a:cubicBezTo>
                    <a:pt x="69" y="59"/>
                    <a:pt x="72" y="63"/>
                    <a:pt x="75" y="67"/>
                  </a:cubicBezTo>
                  <a:cubicBezTo>
                    <a:pt x="74" y="67"/>
                    <a:pt x="74" y="67"/>
                    <a:pt x="74" y="67"/>
                  </a:cubicBezTo>
                  <a:cubicBezTo>
                    <a:pt x="73" y="68"/>
                    <a:pt x="72" y="69"/>
                    <a:pt x="72" y="71"/>
                  </a:cubicBezTo>
                  <a:cubicBezTo>
                    <a:pt x="70" y="70"/>
                    <a:pt x="69" y="69"/>
                    <a:pt x="68" y="69"/>
                  </a:cubicBezTo>
                  <a:cubicBezTo>
                    <a:pt x="65" y="68"/>
                    <a:pt x="62" y="67"/>
                    <a:pt x="59" y="65"/>
                  </a:cubicBezTo>
                  <a:cubicBezTo>
                    <a:pt x="59" y="65"/>
                    <a:pt x="59" y="65"/>
                    <a:pt x="59" y="65"/>
                  </a:cubicBezTo>
                  <a:cubicBezTo>
                    <a:pt x="58" y="64"/>
                    <a:pt x="58" y="64"/>
                    <a:pt x="58" y="63"/>
                  </a:cubicBezTo>
                  <a:cubicBezTo>
                    <a:pt x="57" y="62"/>
                    <a:pt x="58" y="62"/>
                    <a:pt x="58" y="62"/>
                  </a:cubicBezTo>
                  <a:cubicBezTo>
                    <a:pt x="59" y="62"/>
                    <a:pt x="61" y="62"/>
                    <a:pt x="61" y="62"/>
                  </a:cubicBezTo>
                  <a:cubicBezTo>
                    <a:pt x="61" y="63"/>
                    <a:pt x="61" y="63"/>
                    <a:pt x="61" y="63"/>
                  </a:cubicBezTo>
                  <a:cubicBezTo>
                    <a:pt x="61" y="63"/>
                    <a:pt x="61" y="63"/>
                    <a:pt x="61" y="63"/>
                  </a:cubicBezTo>
                  <a:cubicBezTo>
                    <a:pt x="62" y="63"/>
                    <a:pt x="62" y="63"/>
                    <a:pt x="62" y="63"/>
                  </a:cubicBezTo>
                  <a:cubicBezTo>
                    <a:pt x="62" y="63"/>
                    <a:pt x="63" y="64"/>
                    <a:pt x="63" y="64"/>
                  </a:cubicBezTo>
                  <a:cubicBezTo>
                    <a:pt x="63" y="64"/>
                    <a:pt x="63" y="64"/>
                    <a:pt x="63" y="64"/>
                  </a:cubicBezTo>
                  <a:cubicBezTo>
                    <a:pt x="64" y="65"/>
                    <a:pt x="64" y="65"/>
                    <a:pt x="64" y="65"/>
                  </a:cubicBezTo>
                  <a:cubicBezTo>
                    <a:pt x="64" y="65"/>
                    <a:pt x="64" y="65"/>
                    <a:pt x="64" y="65"/>
                  </a:cubicBezTo>
                  <a:cubicBezTo>
                    <a:pt x="65" y="65"/>
                    <a:pt x="65" y="64"/>
                    <a:pt x="64" y="63"/>
                  </a:cubicBezTo>
                  <a:cubicBezTo>
                    <a:pt x="63" y="62"/>
                    <a:pt x="62" y="61"/>
                    <a:pt x="62" y="59"/>
                  </a:cubicBezTo>
                  <a:cubicBezTo>
                    <a:pt x="62" y="58"/>
                    <a:pt x="62" y="58"/>
                    <a:pt x="63" y="58"/>
                  </a:cubicBezTo>
                  <a:cubicBezTo>
                    <a:pt x="64" y="58"/>
                    <a:pt x="65" y="59"/>
                    <a:pt x="65" y="59"/>
                  </a:cubicBezTo>
                  <a:cubicBezTo>
                    <a:pt x="66" y="59"/>
                    <a:pt x="67" y="60"/>
                    <a:pt x="68" y="61"/>
                  </a:cubicBezTo>
                  <a:cubicBezTo>
                    <a:pt x="68" y="61"/>
                    <a:pt x="68" y="61"/>
                    <a:pt x="68" y="61"/>
                  </a:cubicBezTo>
                  <a:moveTo>
                    <a:pt x="48" y="47"/>
                  </a:moveTo>
                  <a:cubicBezTo>
                    <a:pt x="47" y="47"/>
                    <a:pt x="46" y="46"/>
                    <a:pt x="45" y="45"/>
                  </a:cubicBezTo>
                  <a:cubicBezTo>
                    <a:pt x="46" y="45"/>
                    <a:pt x="46" y="45"/>
                    <a:pt x="46" y="45"/>
                  </a:cubicBezTo>
                  <a:cubicBezTo>
                    <a:pt x="46" y="44"/>
                    <a:pt x="46" y="42"/>
                    <a:pt x="46" y="42"/>
                  </a:cubicBezTo>
                  <a:cubicBezTo>
                    <a:pt x="46" y="42"/>
                    <a:pt x="47" y="43"/>
                    <a:pt x="47" y="44"/>
                  </a:cubicBezTo>
                  <a:cubicBezTo>
                    <a:pt x="47" y="45"/>
                    <a:pt x="48" y="46"/>
                    <a:pt x="48" y="47"/>
                  </a:cubicBezTo>
                  <a:moveTo>
                    <a:pt x="56" y="63"/>
                  </a:moveTo>
                  <a:cubicBezTo>
                    <a:pt x="52" y="60"/>
                    <a:pt x="49" y="57"/>
                    <a:pt x="45" y="53"/>
                  </a:cubicBezTo>
                  <a:cubicBezTo>
                    <a:pt x="40" y="49"/>
                    <a:pt x="35" y="44"/>
                    <a:pt x="31" y="39"/>
                  </a:cubicBezTo>
                  <a:cubicBezTo>
                    <a:pt x="21" y="30"/>
                    <a:pt x="11" y="21"/>
                    <a:pt x="2" y="11"/>
                  </a:cubicBezTo>
                  <a:cubicBezTo>
                    <a:pt x="2" y="11"/>
                    <a:pt x="2" y="11"/>
                    <a:pt x="2" y="11"/>
                  </a:cubicBezTo>
                  <a:cubicBezTo>
                    <a:pt x="2" y="10"/>
                    <a:pt x="3" y="9"/>
                    <a:pt x="4" y="8"/>
                  </a:cubicBezTo>
                  <a:cubicBezTo>
                    <a:pt x="7" y="13"/>
                    <a:pt x="12" y="17"/>
                    <a:pt x="16" y="21"/>
                  </a:cubicBezTo>
                  <a:cubicBezTo>
                    <a:pt x="22" y="25"/>
                    <a:pt x="26" y="29"/>
                    <a:pt x="31" y="34"/>
                  </a:cubicBezTo>
                  <a:cubicBezTo>
                    <a:pt x="36" y="38"/>
                    <a:pt x="41" y="43"/>
                    <a:pt x="46" y="48"/>
                  </a:cubicBezTo>
                  <a:cubicBezTo>
                    <a:pt x="51" y="52"/>
                    <a:pt x="55" y="56"/>
                    <a:pt x="59" y="60"/>
                  </a:cubicBezTo>
                  <a:cubicBezTo>
                    <a:pt x="58" y="60"/>
                    <a:pt x="58" y="60"/>
                    <a:pt x="58" y="61"/>
                  </a:cubicBezTo>
                  <a:cubicBezTo>
                    <a:pt x="56" y="61"/>
                    <a:pt x="56" y="62"/>
                    <a:pt x="56" y="63"/>
                  </a:cubicBezTo>
                  <a:moveTo>
                    <a:pt x="45" y="44"/>
                  </a:moveTo>
                  <a:cubicBezTo>
                    <a:pt x="41" y="41"/>
                    <a:pt x="38" y="37"/>
                    <a:pt x="34" y="34"/>
                  </a:cubicBezTo>
                  <a:cubicBezTo>
                    <a:pt x="29" y="30"/>
                    <a:pt x="24" y="25"/>
                    <a:pt x="19" y="21"/>
                  </a:cubicBezTo>
                  <a:cubicBezTo>
                    <a:pt x="14" y="17"/>
                    <a:pt x="8" y="13"/>
                    <a:pt x="5" y="7"/>
                  </a:cubicBezTo>
                  <a:cubicBezTo>
                    <a:pt x="6" y="6"/>
                    <a:pt x="7" y="5"/>
                    <a:pt x="8" y="4"/>
                  </a:cubicBezTo>
                  <a:cubicBezTo>
                    <a:pt x="17" y="13"/>
                    <a:pt x="27" y="22"/>
                    <a:pt x="37" y="32"/>
                  </a:cubicBezTo>
                  <a:cubicBezTo>
                    <a:pt x="42" y="36"/>
                    <a:pt x="46" y="41"/>
                    <a:pt x="51" y="46"/>
                  </a:cubicBezTo>
                  <a:cubicBezTo>
                    <a:pt x="55" y="50"/>
                    <a:pt x="59" y="53"/>
                    <a:pt x="63" y="56"/>
                  </a:cubicBezTo>
                  <a:cubicBezTo>
                    <a:pt x="63" y="56"/>
                    <a:pt x="63" y="56"/>
                    <a:pt x="63" y="56"/>
                  </a:cubicBezTo>
                  <a:cubicBezTo>
                    <a:pt x="62" y="56"/>
                    <a:pt x="61" y="57"/>
                    <a:pt x="61" y="57"/>
                  </a:cubicBezTo>
                  <a:cubicBezTo>
                    <a:pt x="60" y="58"/>
                    <a:pt x="60" y="59"/>
                    <a:pt x="60" y="60"/>
                  </a:cubicBezTo>
                  <a:cubicBezTo>
                    <a:pt x="56" y="56"/>
                    <a:pt x="53" y="52"/>
                    <a:pt x="49" y="48"/>
                  </a:cubicBezTo>
                  <a:cubicBezTo>
                    <a:pt x="49" y="48"/>
                    <a:pt x="49" y="48"/>
                    <a:pt x="49" y="48"/>
                  </a:cubicBezTo>
                  <a:cubicBezTo>
                    <a:pt x="49" y="47"/>
                    <a:pt x="49" y="46"/>
                    <a:pt x="49" y="45"/>
                  </a:cubicBezTo>
                  <a:cubicBezTo>
                    <a:pt x="50" y="45"/>
                    <a:pt x="50" y="46"/>
                    <a:pt x="50" y="46"/>
                  </a:cubicBezTo>
                  <a:cubicBezTo>
                    <a:pt x="51" y="47"/>
                    <a:pt x="51" y="48"/>
                    <a:pt x="51" y="48"/>
                  </a:cubicBezTo>
                  <a:cubicBezTo>
                    <a:pt x="51" y="49"/>
                    <a:pt x="52" y="50"/>
                    <a:pt x="53" y="51"/>
                  </a:cubicBezTo>
                  <a:cubicBezTo>
                    <a:pt x="53" y="51"/>
                    <a:pt x="53" y="51"/>
                    <a:pt x="53" y="51"/>
                  </a:cubicBezTo>
                  <a:cubicBezTo>
                    <a:pt x="53" y="51"/>
                    <a:pt x="53" y="50"/>
                    <a:pt x="53" y="50"/>
                  </a:cubicBezTo>
                  <a:cubicBezTo>
                    <a:pt x="53" y="49"/>
                    <a:pt x="53" y="49"/>
                    <a:pt x="53" y="49"/>
                  </a:cubicBezTo>
                  <a:cubicBezTo>
                    <a:pt x="53" y="49"/>
                    <a:pt x="54" y="50"/>
                    <a:pt x="54" y="50"/>
                  </a:cubicBezTo>
                  <a:cubicBezTo>
                    <a:pt x="54" y="52"/>
                    <a:pt x="54" y="53"/>
                    <a:pt x="55" y="54"/>
                  </a:cubicBezTo>
                  <a:cubicBezTo>
                    <a:pt x="55" y="54"/>
                    <a:pt x="55" y="54"/>
                    <a:pt x="55" y="54"/>
                  </a:cubicBezTo>
                  <a:cubicBezTo>
                    <a:pt x="56" y="53"/>
                    <a:pt x="56" y="53"/>
                    <a:pt x="56" y="53"/>
                  </a:cubicBezTo>
                  <a:cubicBezTo>
                    <a:pt x="56" y="52"/>
                    <a:pt x="55" y="51"/>
                    <a:pt x="56" y="51"/>
                  </a:cubicBezTo>
                  <a:cubicBezTo>
                    <a:pt x="56" y="51"/>
                    <a:pt x="56" y="51"/>
                    <a:pt x="56" y="51"/>
                  </a:cubicBezTo>
                  <a:cubicBezTo>
                    <a:pt x="57" y="53"/>
                    <a:pt x="57" y="55"/>
                    <a:pt x="57" y="56"/>
                  </a:cubicBezTo>
                  <a:cubicBezTo>
                    <a:pt x="58" y="56"/>
                    <a:pt x="58" y="56"/>
                    <a:pt x="58" y="56"/>
                  </a:cubicBezTo>
                  <a:cubicBezTo>
                    <a:pt x="58" y="56"/>
                    <a:pt x="58" y="55"/>
                    <a:pt x="58" y="55"/>
                  </a:cubicBezTo>
                  <a:cubicBezTo>
                    <a:pt x="58" y="54"/>
                    <a:pt x="58" y="54"/>
                    <a:pt x="58" y="54"/>
                  </a:cubicBezTo>
                  <a:cubicBezTo>
                    <a:pt x="58" y="54"/>
                    <a:pt x="58" y="54"/>
                    <a:pt x="59" y="54"/>
                  </a:cubicBezTo>
                  <a:cubicBezTo>
                    <a:pt x="59" y="55"/>
                    <a:pt x="59" y="57"/>
                    <a:pt x="59" y="58"/>
                  </a:cubicBezTo>
                  <a:cubicBezTo>
                    <a:pt x="59" y="58"/>
                    <a:pt x="59" y="58"/>
                    <a:pt x="59" y="58"/>
                  </a:cubicBezTo>
                  <a:cubicBezTo>
                    <a:pt x="60" y="57"/>
                    <a:pt x="60" y="57"/>
                    <a:pt x="60" y="57"/>
                  </a:cubicBezTo>
                  <a:cubicBezTo>
                    <a:pt x="60" y="56"/>
                    <a:pt x="60" y="55"/>
                    <a:pt x="60" y="55"/>
                  </a:cubicBezTo>
                  <a:cubicBezTo>
                    <a:pt x="60" y="55"/>
                    <a:pt x="60" y="56"/>
                    <a:pt x="60" y="57"/>
                  </a:cubicBezTo>
                  <a:cubicBezTo>
                    <a:pt x="60" y="57"/>
                    <a:pt x="60" y="57"/>
                    <a:pt x="60" y="57"/>
                  </a:cubicBezTo>
                  <a:cubicBezTo>
                    <a:pt x="61" y="56"/>
                    <a:pt x="61" y="56"/>
                    <a:pt x="61" y="56"/>
                  </a:cubicBezTo>
                  <a:cubicBezTo>
                    <a:pt x="61" y="55"/>
                    <a:pt x="61" y="55"/>
                    <a:pt x="61" y="55"/>
                  </a:cubicBezTo>
                  <a:cubicBezTo>
                    <a:pt x="61" y="56"/>
                    <a:pt x="60" y="56"/>
                    <a:pt x="60" y="56"/>
                  </a:cubicBezTo>
                  <a:cubicBezTo>
                    <a:pt x="60" y="56"/>
                    <a:pt x="60" y="55"/>
                    <a:pt x="60" y="54"/>
                  </a:cubicBezTo>
                  <a:cubicBezTo>
                    <a:pt x="60" y="54"/>
                    <a:pt x="60" y="54"/>
                    <a:pt x="60" y="54"/>
                  </a:cubicBezTo>
                  <a:cubicBezTo>
                    <a:pt x="60" y="55"/>
                    <a:pt x="60" y="57"/>
                    <a:pt x="59" y="57"/>
                  </a:cubicBezTo>
                  <a:cubicBezTo>
                    <a:pt x="59" y="57"/>
                    <a:pt x="59" y="57"/>
                    <a:pt x="59" y="56"/>
                  </a:cubicBezTo>
                  <a:cubicBezTo>
                    <a:pt x="59" y="55"/>
                    <a:pt x="59" y="54"/>
                    <a:pt x="58" y="53"/>
                  </a:cubicBezTo>
                  <a:cubicBezTo>
                    <a:pt x="58" y="53"/>
                    <a:pt x="58" y="53"/>
                    <a:pt x="58" y="53"/>
                  </a:cubicBezTo>
                  <a:cubicBezTo>
                    <a:pt x="58" y="53"/>
                    <a:pt x="58" y="55"/>
                    <a:pt x="58" y="55"/>
                  </a:cubicBezTo>
                  <a:cubicBezTo>
                    <a:pt x="58" y="55"/>
                    <a:pt x="57" y="55"/>
                    <a:pt x="57" y="55"/>
                  </a:cubicBezTo>
                  <a:cubicBezTo>
                    <a:pt x="57" y="54"/>
                    <a:pt x="57" y="54"/>
                    <a:pt x="57" y="53"/>
                  </a:cubicBezTo>
                  <a:cubicBezTo>
                    <a:pt x="57" y="52"/>
                    <a:pt x="56" y="51"/>
                    <a:pt x="56" y="50"/>
                  </a:cubicBezTo>
                  <a:cubicBezTo>
                    <a:pt x="55" y="50"/>
                    <a:pt x="55" y="50"/>
                    <a:pt x="55" y="50"/>
                  </a:cubicBezTo>
                  <a:cubicBezTo>
                    <a:pt x="55" y="51"/>
                    <a:pt x="55" y="51"/>
                    <a:pt x="55" y="52"/>
                  </a:cubicBezTo>
                  <a:cubicBezTo>
                    <a:pt x="55" y="53"/>
                    <a:pt x="55" y="53"/>
                    <a:pt x="55" y="53"/>
                  </a:cubicBezTo>
                  <a:cubicBezTo>
                    <a:pt x="55" y="53"/>
                    <a:pt x="55" y="52"/>
                    <a:pt x="55" y="52"/>
                  </a:cubicBezTo>
                  <a:cubicBezTo>
                    <a:pt x="54" y="51"/>
                    <a:pt x="54" y="49"/>
                    <a:pt x="53" y="48"/>
                  </a:cubicBezTo>
                  <a:cubicBezTo>
                    <a:pt x="53" y="48"/>
                    <a:pt x="53" y="48"/>
                    <a:pt x="53" y="48"/>
                  </a:cubicBezTo>
                  <a:cubicBezTo>
                    <a:pt x="53" y="49"/>
                    <a:pt x="53" y="50"/>
                    <a:pt x="52" y="50"/>
                  </a:cubicBezTo>
                  <a:cubicBezTo>
                    <a:pt x="52" y="50"/>
                    <a:pt x="52" y="50"/>
                    <a:pt x="52" y="50"/>
                  </a:cubicBezTo>
                  <a:cubicBezTo>
                    <a:pt x="52" y="49"/>
                    <a:pt x="51" y="48"/>
                    <a:pt x="51" y="47"/>
                  </a:cubicBezTo>
                  <a:cubicBezTo>
                    <a:pt x="51" y="46"/>
                    <a:pt x="50" y="45"/>
                    <a:pt x="49" y="44"/>
                  </a:cubicBezTo>
                  <a:cubicBezTo>
                    <a:pt x="49" y="45"/>
                    <a:pt x="49" y="45"/>
                    <a:pt x="49" y="45"/>
                  </a:cubicBezTo>
                  <a:cubicBezTo>
                    <a:pt x="49" y="46"/>
                    <a:pt x="49" y="47"/>
                    <a:pt x="48" y="47"/>
                  </a:cubicBezTo>
                  <a:cubicBezTo>
                    <a:pt x="48" y="47"/>
                    <a:pt x="48" y="46"/>
                    <a:pt x="48" y="45"/>
                  </a:cubicBezTo>
                  <a:cubicBezTo>
                    <a:pt x="47" y="44"/>
                    <a:pt x="47" y="43"/>
                    <a:pt x="46" y="41"/>
                  </a:cubicBezTo>
                  <a:cubicBezTo>
                    <a:pt x="46" y="41"/>
                    <a:pt x="46" y="41"/>
                    <a:pt x="46" y="41"/>
                  </a:cubicBezTo>
                  <a:cubicBezTo>
                    <a:pt x="46" y="42"/>
                    <a:pt x="46" y="42"/>
                    <a:pt x="46" y="43"/>
                  </a:cubicBezTo>
                  <a:cubicBezTo>
                    <a:pt x="46" y="43"/>
                    <a:pt x="46" y="44"/>
                    <a:pt x="46" y="44"/>
                  </a:cubicBezTo>
                  <a:cubicBezTo>
                    <a:pt x="45" y="44"/>
                    <a:pt x="45" y="42"/>
                    <a:pt x="45" y="42"/>
                  </a:cubicBezTo>
                  <a:cubicBezTo>
                    <a:pt x="45" y="41"/>
                    <a:pt x="44" y="39"/>
                    <a:pt x="43" y="38"/>
                  </a:cubicBezTo>
                  <a:cubicBezTo>
                    <a:pt x="43" y="38"/>
                    <a:pt x="43" y="38"/>
                    <a:pt x="43" y="38"/>
                  </a:cubicBezTo>
                  <a:cubicBezTo>
                    <a:pt x="43" y="39"/>
                    <a:pt x="43" y="40"/>
                    <a:pt x="43" y="40"/>
                  </a:cubicBezTo>
                  <a:cubicBezTo>
                    <a:pt x="43" y="40"/>
                    <a:pt x="43" y="40"/>
                    <a:pt x="42" y="39"/>
                  </a:cubicBezTo>
                  <a:cubicBezTo>
                    <a:pt x="42" y="38"/>
                    <a:pt x="42" y="37"/>
                    <a:pt x="41" y="36"/>
                  </a:cubicBezTo>
                  <a:cubicBezTo>
                    <a:pt x="41" y="36"/>
                    <a:pt x="41" y="36"/>
                    <a:pt x="41" y="36"/>
                  </a:cubicBezTo>
                  <a:cubicBezTo>
                    <a:pt x="41" y="37"/>
                    <a:pt x="41" y="38"/>
                    <a:pt x="40" y="38"/>
                  </a:cubicBezTo>
                  <a:cubicBezTo>
                    <a:pt x="40" y="36"/>
                    <a:pt x="40" y="36"/>
                    <a:pt x="40" y="36"/>
                  </a:cubicBezTo>
                  <a:cubicBezTo>
                    <a:pt x="39" y="35"/>
                    <a:pt x="39" y="35"/>
                    <a:pt x="38" y="34"/>
                  </a:cubicBezTo>
                  <a:cubicBezTo>
                    <a:pt x="38" y="34"/>
                    <a:pt x="38" y="34"/>
                    <a:pt x="38" y="34"/>
                  </a:cubicBezTo>
                  <a:cubicBezTo>
                    <a:pt x="38" y="35"/>
                    <a:pt x="38" y="35"/>
                    <a:pt x="38" y="35"/>
                  </a:cubicBezTo>
                  <a:cubicBezTo>
                    <a:pt x="38" y="35"/>
                    <a:pt x="38" y="35"/>
                    <a:pt x="37" y="34"/>
                  </a:cubicBezTo>
                  <a:cubicBezTo>
                    <a:pt x="37" y="33"/>
                    <a:pt x="37" y="33"/>
                    <a:pt x="37" y="32"/>
                  </a:cubicBezTo>
                  <a:cubicBezTo>
                    <a:pt x="36" y="32"/>
                    <a:pt x="36" y="32"/>
                    <a:pt x="36" y="32"/>
                  </a:cubicBezTo>
                  <a:cubicBezTo>
                    <a:pt x="36" y="32"/>
                    <a:pt x="36" y="33"/>
                    <a:pt x="36" y="33"/>
                  </a:cubicBezTo>
                  <a:cubicBezTo>
                    <a:pt x="36" y="33"/>
                    <a:pt x="36" y="34"/>
                    <a:pt x="36" y="34"/>
                  </a:cubicBezTo>
                  <a:cubicBezTo>
                    <a:pt x="35" y="34"/>
                    <a:pt x="35" y="33"/>
                    <a:pt x="35" y="32"/>
                  </a:cubicBezTo>
                  <a:cubicBezTo>
                    <a:pt x="35" y="31"/>
                    <a:pt x="35" y="31"/>
                    <a:pt x="34" y="30"/>
                  </a:cubicBezTo>
                  <a:cubicBezTo>
                    <a:pt x="34" y="30"/>
                    <a:pt x="34" y="30"/>
                    <a:pt x="34" y="30"/>
                  </a:cubicBezTo>
                  <a:cubicBezTo>
                    <a:pt x="34" y="30"/>
                    <a:pt x="34" y="31"/>
                    <a:pt x="34" y="31"/>
                  </a:cubicBezTo>
                  <a:cubicBezTo>
                    <a:pt x="33" y="31"/>
                    <a:pt x="33" y="30"/>
                    <a:pt x="33" y="30"/>
                  </a:cubicBezTo>
                  <a:cubicBezTo>
                    <a:pt x="33" y="29"/>
                    <a:pt x="32" y="28"/>
                    <a:pt x="32" y="27"/>
                  </a:cubicBezTo>
                  <a:cubicBezTo>
                    <a:pt x="31" y="27"/>
                    <a:pt x="31" y="27"/>
                    <a:pt x="31" y="27"/>
                  </a:cubicBezTo>
                  <a:cubicBezTo>
                    <a:pt x="31" y="28"/>
                    <a:pt x="31" y="29"/>
                    <a:pt x="31" y="29"/>
                  </a:cubicBezTo>
                  <a:cubicBezTo>
                    <a:pt x="31" y="29"/>
                    <a:pt x="31" y="29"/>
                    <a:pt x="30" y="29"/>
                  </a:cubicBezTo>
                  <a:cubicBezTo>
                    <a:pt x="30" y="27"/>
                    <a:pt x="30" y="26"/>
                    <a:pt x="29" y="25"/>
                  </a:cubicBezTo>
                  <a:cubicBezTo>
                    <a:pt x="29" y="25"/>
                    <a:pt x="29" y="25"/>
                    <a:pt x="29" y="25"/>
                  </a:cubicBezTo>
                  <a:cubicBezTo>
                    <a:pt x="29" y="26"/>
                    <a:pt x="29" y="26"/>
                    <a:pt x="29" y="27"/>
                  </a:cubicBezTo>
                  <a:cubicBezTo>
                    <a:pt x="29" y="27"/>
                    <a:pt x="29" y="27"/>
                    <a:pt x="28" y="27"/>
                  </a:cubicBezTo>
                  <a:cubicBezTo>
                    <a:pt x="28" y="27"/>
                    <a:pt x="28" y="26"/>
                    <a:pt x="28" y="26"/>
                  </a:cubicBezTo>
                  <a:cubicBezTo>
                    <a:pt x="28" y="24"/>
                    <a:pt x="27" y="23"/>
                    <a:pt x="27" y="22"/>
                  </a:cubicBezTo>
                  <a:cubicBezTo>
                    <a:pt x="26" y="23"/>
                    <a:pt x="26" y="23"/>
                    <a:pt x="26" y="23"/>
                  </a:cubicBezTo>
                  <a:cubicBezTo>
                    <a:pt x="26" y="23"/>
                    <a:pt x="26" y="25"/>
                    <a:pt x="26" y="25"/>
                  </a:cubicBezTo>
                  <a:cubicBezTo>
                    <a:pt x="25" y="25"/>
                    <a:pt x="25" y="24"/>
                    <a:pt x="25" y="23"/>
                  </a:cubicBezTo>
                  <a:cubicBezTo>
                    <a:pt x="25" y="22"/>
                    <a:pt x="25" y="21"/>
                    <a:pt x="24" y="20"/>
                  </a:cubicBezTo>
                  <a:cubicBezTo>
                    <a:pt x="24" y="20"/>
                    <a:pt x="24" y="20"/>
                    <a:pt x="24" y="20"/>
                  </a:cubicBezTo>
                  <a:cubicBezTo>
                    <a:pt x="24" y="20"/>
                    <a:pt x="23" y="22"/>
                    <a:pt x="23" y="23"/>
                  </a:cubicBezTo>
                  <a:cubicBezTo>
                    <a:pt x="23" y="21"/>
                    <a:pt x="23" y="20"/>
                    <a:pt x="22" y="19"/>
                  </a:cubicBezTo>
                  <a:cubicBezTo>
                    <a:pt x="22" y="19"/>
                    <a:pt x="22" y="19"/>
                    <a:pt x="22" y="19"/>
                  </a:cubicBezTo>
                  <a:cubicBezTo>
                    <a:pt x="22" y="19"/>
                    <a:pt x="22" y="21"/>
                    <a:pt x="22" y="21"/>
                  </a:cubicBezTo>
                  <a:cubicBezTo>
                    <a:pt x="22" y="21"/>
                    <a:pt x="21" y="20"/>
                    <a:pt x="21" y="20"/>
                  </a:cubicBezTo>
                  <a:cubicBezTo>
                    <a:pt x="21" y="19"/>
                    <a:pt x="21" y="17"/>
                    <a:pt x="20" y="16"/>
                  </a:cubicBezTo>
                  <a:cubicBezTo>
                    <a:pt x="20" y="16"/>
                    <a:pt x="20" y="16"/>
                    <a:pt x="20" y="16"/>
                  </a:cubicBezTo>
                  <a:cubicBezTo>
                    <a:pt x="20" y="16"/>
                    <a:pt x="20" y="19"/>
                    <a:pt x="19" y="19"/>
                  </a:cubicBezTo>
                  <a:cubicBezTo>
                    <a:pt x="19" y="19"/>
                    <a:pt x="19" y="19"/>
                    <a:pt x="19" y="18"/>
                  </a:cubicBezTo>
                  <a:cubicBezTo>
                    <a:pt x="18" y="17"/>
                    <a:pt x="18" y="16"/>
                    <a:pt x="18" y="15"/>
                  </a:cubicBezTo>
                  <a:cubicBezTo>
                    <a:pt x="18" y="15"/>
                    <a:pt x="18" y="15"/>
                    <a:pt x="18" y="15"/>
                  </a:cubicBezTo>
                  <a:cubicBezTo>
                    <a:pt x="17" y="15"/>
                    <a:pt x="17" y="17"/>
                    <a:pt x="17" y="17"/>
                  </a:cubicBezTo>
                  <a:cubicBezTo>
                    <a:pt x="17" y="17"/>
                    <a:pt x="17" y="17"/>
                    <a:pt x="17" y="16"/>
                  </a:cubicBezTo>
                  <a:cubicBezTo>
                    <a:pt x="16" y="15"/>
                    <a:pt x="16" y="14"/>
                    <a:pt x="16" y="13"/>
                  </a:cubicBezTo>
                  <a:cubicBezTo>
                    <a:pt x="15" y="13"/>
                    <a:pt x="15" y="13"/>
                    <a:pt x="15" y="13"/>
                  </a:cubicBezTo>
                  <a:cubicBezTo>
                    <a:pt x="15" y="13"/>
                    <a:pt x="15" y="15"/>
                    <a:pt x="15" y="15"/>
                  </a:cubicBezTo>
                  <a:cubicBezTo>
                    <a:pt x="15" y="15"/>
                    <a:pt x="15" y="15"/>
                    <a:pt x="14" y="15"/>
                  </a:cubicBezTo>
                  <a:cubicBezTo>
                    <a:pt x="14" y="13"/>
                    <a:pt x="14" y="12"/>
                    <a:pt x="13" y="11"/>
                  </a:cubicBezTo>
                  <a:cubicBezTo>
                    <a:pt x="13" y="11"/>
                    <a:pt x="13" y="11"/>
                    <a:pt x="13" y="11"/>
                  </a:cubicBezTo>
                  <a:cubicBezTo>
                    <a:pt x="13" y="12"/>
                    <a:pt x="13" y="12"/>
                    <a:pt x="13" y="12"/>
                  </a:cubicBezTo>
                  <a:cubicBezTo>
                    <a:pt x="12" y="12"/>
                    <a:pt x="12" y="10"/>
                    <a:pt x="12" y="10"/>
                  </a:cubicBezTo>
                  <a:cubicBezTo>
                    <a:pt x="11" y="10"/>
                    <a:pt x="11" y="10"/>
                    <a:pt x="11" y="10"/>
                  </a:cubicBezTo>
                  <a:cubicBezTo>
                    <a:pt x="11" y="10"/>
                    <a:pt x="11" y="11"/>
                    <a:pt x="11" y="11"/>
                  </a:cubicBezTo>
                  <a:cubicBezTo>
                    <a:pt x="11" y="11"/>
                    <a:pt x="11" y="9"/>
                    <a:pt x="10" y="8"/>
                  </a:cubicBezTo>
                  <a:cubicBezTo>
                    <a:pt x="10" y="8"/>
                    <a:pt x="10" y="8"/>
                    <a:pt x="10" y="8"/>
                  </a:cubicBezTo>
                  <a:cubicBezTo>
                    <a:pt x="10" y="9"/>
                    <a:pt x="10" y="9"/>
                    <a:pt x="10" y="9"/>
                  </a:cubicBezTo>
                  <a:cubicBezTo>
                    <a:pt x="9" y="9"/>
                    <a:pt x="9" y="7"/>
                    <a:pt x="9" y="6"/>
                  </a:cubicBezTo>
                  <a:cubicBezTo>
                    <a:pt x="9" y="6"/>
                    <a:pt x="9" y="6"/>
                    <a:pt x="9" y="6"/>
                  </a:cubicBezTo>
                  <a:cubicBezTo>
                    <a:pt x="8" y="7"/>
                    <a:pt x="8" y="8"/>
                    <a:pt x="8" y="8"/>
                  </a:cubicBezTo>
                  <a:cubicBezTo>
                    <a:pt x="8" y="7"/>
                    <a:pt x="8" y="7"/>
                    <a:pt x="8" y="6"/>
                  </a:cubicBezTo>
                  <a:cubicBezTo>
                    <a:pt x="7" y="6"/>
                    <a:pt x="7" y="6"/>
                    <a:pt x="7" y="6"/>
                  </a:cubicBezTo>
                  <a:cubicBezTo>
                    <a:pt x="7" y="6"/>
                    <a:pt x="7" y="8"/>
                    <a:pt x="7" y="8"/>
                  </a:cubicBezTo>
                  <a:cubicBezTo>
                    <a:pt x="7" y="8"/>
                    <a:pt x="6" y="8"/>
                    <a:pt x="6" y="8"/>
                  </a:cubicBezTo>
                  <a:cubicBezTo>
                    <a:pt x="6" y="7"/>
                    <a:pt x="6" y="7"/>
                    <a:pt x="6" y="7"/>
                  </a:cubicBezTo>
                  <a:cubicBezTo>
                    <a:pt x="6" y="8"/>
                    <a:pt x="6" y="8"/>
                    <a:pt x="5" y="8"/>
                  </a:cubicBezTo>
                  <a:cubicBezTo>
                    <a:pt x="6" y="8"/>
                    <a:pt x="6" y="8"/>
                    <a:pt x="6" y="8"/>
                  </a:cubicBezTo>
                  <a:cubicBezTo>
                    <a:pt x="6" y="8"/>
                    <a:pt x="6" y="8"/>
                    <a:pt x="6" y="8"/>
                  </a:cubicBezTo>
                  <a:cubicBezTo>
                    <a:pt x="7" y="8"/>
                    <a:pt x="7" y="8"/>
                    <a:pt x="7" y="8"/>
                  </a:cubicBezTo>
                  <a:cubicBezTo>
                    <a:pt x="7" y="8"/>
                    <a:pt x="7" y="8"/>
                    <a:pt x="7" y="7"/>
                  </a:cubicBezTo>
                  <a:cubicBezTo>
                    <a:pt x="7" y="7"/>
                    <a:pt x="7" y="6"/>
                    <a:pt x="8" y="6"/>
                  </a:cubicBezTo>
                  <a:cubicBezTo>
                    <a:pt x="8" y="6"/>
                    <a:pt x="8" y="9"/>
                    <a:pt x="8" y="9"/>
                  </a:cubicBezTo>
                  <a:cubicBezTo>
                    <a:pt x="8" y="9"/>
                    <a:pt x="8" y="9"/>
                    <a:pt x="8" y="9"/>
                  </a:cubicBezTo>
                  <a:cubicBezTo>
                    <a:pt x="9" y="7"/>
                    <a:pt x="9" y="7"/>
                    <a:pt x="9" y="7"/>
                  </a:cubicBezTo>
                  <a:cubicBezTo>
                    <a:pt x="9" y="8"/>
                    <a:pt x="9" y="9"/>
                    <a:pt x="9" y="10"/>
                  </a:cubicBezTo>
                  <a:cubicBezTo>
                    <a:pt x="10" y="10"/>
                    <a:pt x="10" y="10"/>
                    <a:pt x="10" y="10"/>
                  </a:cubicBezTo>
                  <a:cubicBezTo>
                    <a:pt x="10" y="10"/>
                    <a:pt x="10" y="9"/>
                    <a:pt x="10" y="9"/>
                  </a:cubicBezTo>
                  <a:cubicBezTo>
                    <a:pt x="10" y="10"/>
                    <a:pt x="11" y="11"/>
                    <a:pt x="11" y="12"/>
                  </a:cubicBezTo>
                  <a:cubicBezTo>
                    <a:pt x="11" y="12"/>
                    <a:pt x="11" y="12"/>
                    <a:pt x="11" y="12"/>
                  </a:cubicBezTo>
                  <a:cubicBezTo>
                    <a:pt x="11" y="11"/>
                    <a:pt x="12" y="11"/>
                    <a:pt x="12" y="11"/>
                  </a:cubicBezTo>
                  <a:cubicBezTo>
                    <a:pt x="12" y="11"/>
                    <a:pt x="12" y="12"/>
                    <a:pt x="12" y="13"/>
                  </a:cubicBezTo>
                  <a:cubicBezTo>
                    <a:pt x="13" y="13"/>
                    <a:pt x="13" y="13"/>
                    <a:pt x="13" y="13"/>
                  </a:cubicBezTo>
                  <a:cubicBezTo>
                    <a:pt x="13" y="13"/>
                    <a:pt x="13" y="12"/>
                    <a:pt x="13" y="12"/>
                  </a:cubicBezTo>
                  <a:cubicBezTo>
                    <a:pt x="13" y="12"/>
                    <a:pt x="13" y="12"/>
                    <a:pt x="14" y="12"/>
                  </a:cubicBezTo>
                  <a:cubicBezTo>
                    <a:pt x="14" y="14"/>
                    <a:pt x="14" y="15"/>
                    <a:pt x="14" y="16"/>
                  </a:cubicBezTo>
                  <a:cubicBezTo>
                    <a:pt x="15" y="16"/>
                    <a:pt x="15" y="16"/>
                    <a:pt x="15" y="16"/>
                  </a:cubicBezTo>
                  <a:cubicBezTo>
                    <a:pt x="15" y="16"/>
                    <a:pt x="15" y="16"/>
                    <a:pt x="15" y="15"/>
                  </a:cubicBezTo>
                  <a:cubicBezTo>
                    <a:pt x="15" y="15"/>
                    <a:pt x="15" y="15"/>
                    <a:pt x="15" y="15"/>
                  </a:cubicBezTo>
                  <a:cubicBezTo>
                    <a:pt x="15" y="15"/>
                    <a:pt x="15" y="15"/>
                    <a:pt x="15" y="14"/>
                  </a:cubicBezTo>
                  <a:cubicBezTo>
                    <a:pt x="15" y="14"/>
                    <a:pt x="15" y="14"/>
                    <a:pt x="16" y="14"/>
                  </a:cubicBezTo>
                  <a:cubicBezTo>
                    <a:pt x="16" y="14"/>
                    <a:pt x="16" y="14"/>
                    <a:pt x="16" y="14"/>
                  </a:cubicBezTo>
                  <a:cubicBezTo>
                    <a:pt x="16" y="15"/>
                    <a:pt x="16" y="17"/>
                    <a:pt x="17" y="18"/>
                  </a:cubicBezTo>
                  <a:cubicBezTo>
                    <a:pt x="17" y="18"/>
                    <a:pt x="17" y="18"/>
                    <a:pt x="17" y="18"/>
                  </a:cubicBezTo>
                  <a:cubicBezTo>
                    <a:pt x="17" y="18"/>
                    <a:pt x="18" y="16"/>
                    <a:pt x="18" y="16"/>
                  </a:cubicBezTo>
                  <a:cubicBezTo>
                    <a:pt x="18" y="17"/>
                    <a:pt x="18" y="18"/>
                    <a:pt x="19" y="20"/>
                  </a:cubicBezTo>
                  <a:cubicBezTo>
                    <a:pt x="19" y="20"/>
                    <a:pt x="19" y="20"/>
                    <a:pt x="19" y="20"/>
                  </a:cubicBezTo>
                  <a:cubicBezTo>
                    <a:pt x="20" y="19"/>
                    <a:pt x="20" y="18"/>
                    <a:pt x="20" y="17"/>
                  </a:cubicBezTo>
                  <a:cubicBezTo>
                    <a:pt x="20" y="18"/>
                    <a:pt x="21" y="18"/>
                    <a:pt x="21" y="19"/>
                  </a:cubicBezTo>
                  <a:cubicBezTo>
                    <a:pt x="21" y="20"/>
                    <a:pt x="21" y="21"/>
                    <a:pt x="21" y="21"/>
                  </a:cubicBezTo>
                  <a:cubicBezTo>
                    <a:pt x="22" y="21"/>
                    <a:pt x="22" y="21"/>
                    <a:pt x="22" y="21"/>
                  </a:cubicBezTo>
                  <a:cubicBezTo>
                    <a:pt x="22" y="21"/>
                    <a:pt x="22" y="20"/>
                    <a:pt x="22" y="20"/>
                  </a:cubicBezTo>
                  <a:cubicBezTo>
                    <a:pt x="23" y="21"/>
                    <a:pt x="23" y="22"/>
                    <a:pt x="23" y="23"/>
                  </a:cubicBezTo>
                  <a:cubicBezTo>
                    <a:pt x="23" y="23"/>
                    <a:pt x="23" y="23"/>
                    <a:pt x="23" y="23"/>
                  </a:cubicBezTo>
                  <a:cubicBezTo>
                    <a:pt x="24" y="23"/>
                    <a:pt x="24" y="23"/>
                    <a:pt x="24" y="22"/>
                  </a:cubicBezTo>
                  <a:cubicBezTo>
                    <a:pt x="24" y="22"/>
                    <a:pt x="24" y="21"/>
                    <a:pt x="24" y="21"/>
                  </a:cubicBezTo>
                  <a:cubicBezTo>
                    <a:pt x="24" y="21"/>
                    <a:pt x="25" y="22"/>
                    <a:pt x="25" y="22"/>
                  </a:cubicBezTo>
                  <a:cubicBezTo>
                    <a:pt x="25" y="24"/>
                    <a:pt x="25" y="25"/>
                    <a:pt x="26" y="26"/>
                  </a:cubicBezTo>
                  <a:cubicBezTo>
                    <a:pt x="26" y="26"/>
                    <a:pt x="26" y="26"/>
                    <a:pt x="26" y="26"/>
                  </a:cubicBezTo>
                  <a:cubicBezTo>
                    <a:pt x="26" y="25"/>
                    <a:pt x="26" y="23"/>
                    <a:pt x="27" y="23"/>
                  </a:cubicBezTo>
                  <a:cubicBezTo>
                    <a:pt x="27" y="23"/>
                    <a:pt x="27" y="24"/>
                    <a:pt x="27" y="24"/>
                  </a:cubicBezTo>
                  <a:cubicBezTo>
                    <a:pt x="28" y="25"/>
                    <a:pt x="28" y="27"/>
                    <a:pt x="28" y="28"/>
                  </a:cubicBezTo>
                  <a:cubicBezTo>
                    <a:pt x="28" y="28"/>
                    <a:pt x="28" y="28"/>
                    <a:pt x="28" y="28"/>
                  </a:cubicBezTo>
                  <a:cubicBezTo>
                    <a:pt x="29" y="27"/>
                    <a:pt x="29" y="26"/>
                    <a:pt x="29" y="26"/>
                  </a:cubicBezTo>
                  <a:cubicBezTo>
                    <a:pt x="29" y="26"/>
                    <a:pt x="29" y="26"/>
                    <a:pt x="30" y="26"/>
                  </a:cubicBezTo>
                  <a:cubicBezTo>
                    <a:pt x="30" y="28"/>
                    <a:pt x="30" y="29"/>
                    <a:pt x="31" y="31"/>
                  </a:cubicBezTo>
                  <a:cubicBezTo>
                    <a:pt x="31" y="31"/>
                    <a:pt x="31" y="31"/>
                    <a:pt x="31" y="31"/>
                  </a:cubicBezTo>
                  <a:cubicBezTo>
                    <a:pt x="31" y="31"/>
                    <a:pt x="32" y="29"/>
                    <a:pt x="32" y="29"/>
                  </a:cubicBezTo>
                  <a:cubicBezTo>
                    <a:pt x="32" y="29"/>
                    <a:pt x="32" y="29"/>
                    <a:pt x="32" y="29"/>
                  </a:cubicBezTo>
                  <a:cubicBezTo>
                    <a:pt x="33" y="30"/>
                    <a:pt x="33" y="31"/>
                    <a:pt x="33" y="32"/>
                  </a:cubicBezTo>
                  <a:cubicBezTo>
                    <a:pt x="34" y="32"/>
                    <a:pt x="34" y="32"/>
                    <a:pt x="34" y="32"/>
                  </a:cubicBezTo>
                  <a:cubicBezTo>
                    <a:pt x="34" y="32"/>
                    <a:pt x="34" y="31"/>
                    <a:pt x="34" y="31"/>
                  </a:cubicBezTo>
                  <a:cubicBezTo>
                    <a:pt x="34" y="31"/>
                    <a:pt x="34" y="31"/>
                    <a:pt x="35" y="32"/>
                  </a:cubicBezTo>
                  <a:cubicBezTo>
                    <a:pt x="35" y="33"/>
                    <a:pt x="35" y="34"/>
                    <a:pt x="36" y="35"/>
                  </a:cubicBezTo>
                  <a:cubicBezTo>
                    <a:pt x="36" y="35"/>
                    <a:pt x="36" y="35"/>
                    <a:pt x="36" y="35"/>
                  </a:cubicBezTo>
                  <a:cubicBezTo>
                    <a:pt x="36" y="34"/>
                    <a:pt x="36" y="33"/>
                    <a:pt x="36" y="33"/>
                  </a:cubicBezTo>
                  <a:cubicBezTo>
                    <a:pt x="36" y="33"/>
                    <a:pt x="37" y="33"/>
                    <a:pt x="37" y="33"/>
                  </a:cubicBezTo>
                  <a:cubicBezTo>
                    <a:pt x="37" y="35"/>
                    <a:pt x="37" y="36"/>
                    <a:pt x="38" y="37"/>
                  </a:cubicBezTo>
                  <a:cubicBezTo>
                    <a:pt x="38" y="37"/>
                    <a:pt x="38" y="37"/>
                    <a:pt x="38" y="37"/>
                  </a:cubicBezTo>
                  <a:cubicBezTo>
                    <a:pt x="39" y="36"/>
                    <a:pt x="39" y="35"/>
                    <a:pt x="39" y="35"/>
                  </a:cubicBezTo>
                  <a:cubicBezTo>
                    <a:pt x="39" y="36"/>
                    <a:pt x="40" y="38"/>
                    <a:pt x="40" y="39"/>
                  </a:cubicBezTo>
                  <a:cubicBezTo>
                    <a:pt x="41" y="39"/>
                    <a:pt x="41" y="39"/>
                    <a:pt x="41" y="39"/>
                  </a:cubicBezTo>
                  <a:cubicBezTo>
                    <a:pt x="41" y="39"/>
                    <a:pt x="41" y="38"/>
                    <a:pt x="41" y="38"/>
                  </a:cubicBezTo>
                  <a:cubicBezTo>
                    <a:pt x="41" y="37"/>
                    <a:pt x="41" y="37"/>
                    <a:pt x="41" y="37"/>
                  </a:cubicBezTo>
                  <a:cubicBezTo>
                    <a:pt x="41" y="37"/>
                    <a:pt x="42" y="38"/>
                    <a:pt x="42" y="39"/>
                  </a:cubicBezTo>
                  <a:cubicBezTo>
                    <a:pt x="42" y="40"/>
                    <a:pt x="42" y="41"/>
                    <a:pt x="43" y="42"/>
                  </a:cubicBezTo>
                  <a:cubicBezTo>
                    <a:pt x="43" y="42"/>
                    <a:pt x="43" y="42"/>
                    <a:pt x="43" y="42"/>
                  </a:cubicBezTo>
                  <a:cubicBezTo>
                    <a:pt x="43" y="41"/>
                    <a:pt x="44" y="39"/>
                    <a:pt x="43" y="39"/>
                  </a:cubicBezTo>
                  <a:cubicBezTo>
                    <a:pt x="44" y="41"/>
                    <a:pt x="45" y="43"/>
                    <a:pt x="45" y="44"/>
                  </a:cubicBezTo>
                  <a:moveTo>
                    <a:pt x="65" y="56"/>
                  </a:moveTo>
                  <a:cubicBezTo>
                    <a:pt x="61" y="52"/>
                    <a:pt x="56" y="49"/>
                    <a:pt x="52" y="45"/>
                  </a:cubicBezTo>
                  <a:cubicBezTo>
                    <a:pt x="48" y="40"/>
                    <a:pt x="43" y="35"/>
                    <a:pt x="38" y="30"/>
                  </a:cubicBezTo>
                  <a:cubicBezTo>
                    <a:pt x="28" y="21"/>
                    <a:pt x="18" y="12"/>
                    <a:pt x="9" y="3"/>
                  </a:cubicBezTo>
                  <a:cubicBezTo>
                    <a:pt x="9" y="3"/>
                    <a:pt x="10" y="2"/>
                    <a:pt x="10" y="2"/>
                  </a:cubicBezTo>
                  <a:cubicBezTo>
                    <a:pt x="16" y="4"/>
                    <a:pt x="19" y="10"/>
                    <a:pt x="23" y="14"/>
                  </a:cubicBezTo>
                  <a:cubicBezTo>
                    <a:pt x="28" y="18"/>
                    <a:pt x="33" y="23"/>
                    <a:pt x="38" y="27"/>
                  </a:cubicBezTo>
                  <a:cubicBezTo>
                    <a:pt x="43" y="32"/>
                    <a:pt x="48" y="36"/>
                    <a:pt x="53" y="41"/>
                  </a:cubicBezTo>
                  <a:cubicBezTo>
                    <a:pt x="58" y="45"/>
                    <a:pt x="62" y="49"/>
                    <a:pt x="66" y="53"/>
                  </a:cubicBezTo>
                  <a:cubicBezTo>
                    <a:pt x="66" y="53"/>
                    <a:pt x="65" y="54"/>
                    <a:pt x="65" y="55"/>
                  </a:cubicBezTo>
                  <a:cubicBezTo>
                    <a:pt x="65" y="55"/>
                    <a:pt x="65" y="55"/>
                    <a:pt x="65" y="56"/>
                  </a:cubicBezTo>
                  <a:moveTo>
                    <a:pt x="10" y="0"/>
                  </a:moveTo>
                  <a:cubicBezTo>
                    <a:pt x="10" y="0"/>
                    <a:pt x="10" y="0"/>
                    <a:pt x="10" y="0"/>
                  </a:cubicBezTo>
                  <a:cubicBezTo>
                    <a:pt x="10" y="0"/>
                    <a:pt x="10" y="0"/>
                    <a:pt x="10" y="0"/>
                  </a:cubicBezTo>
                  <a:cubicBezTo>
                    <a:pt x="10" y="1"/>
                    <a:pt x="10" y="1"/>
                    <a:pt x="10" y="1"/>
                  </a:cubicBezTo>
                  <a:cubicBezTo>
                    <a:pt x="6" y="4"/>
                    <a:pt x="2" y="6"/>
                    <a:pt x="0" y="11"/>
                  </a:cubicBezTo>
                  <a:cubicBezTo>
                    <a:pt x="0" y="12"/>
                    <a:pt x="0" y="12"/>
                    <a:pt x="0" y="12"/>
                  </a:cubicBezTo>
                  <a:cubicBezTo>
                    <a:pt x="1" y="12"/>
                    <a:pt x="1" y="12"/>
                    <a:pt x="1" y="12"/>
                  </a:cubicBezTo>
                  <a:cubicBezTo>
                    <a:pt x="10" y="22"/>
                    <a:pt x="19" y="31"/>
                    <a:pt x="29" y="40"/>
                  </a:cubicBezTo>
                  <a:cubicBezTo>
                    <a:pt x="34" y="44"/>
                    <a:pt x="38" y="49"/>
                    <a:pt x="43" y="54"/>
                  </a:cubicBezTo>
                  <a:cubicBezTo>
                    <a:pt x="48" y="58"/>
                    <a:pt x="53" y="62"/>
                    <a:pt x="57" y="66"/>
                  </a:cubicBezTo>
                  <a:cubicBezTo>
                    <a:pt x="58" y="66"/>
                    <a:pt x="58" y="66"/>
                    <a:pt x="58" y="66"/>
                  </a:cubicBezTo>
                  <a:cubicBezTo>
                    <a:pt x="58" y="67"/>
                    <a:pt x="58" y="67"/>
                    <a:pt x="58" y="67"/>
                  </a:cubicBezTo>
                  <a:cubicBezTo>
                    <a:pt x="61" y="68"/>
                    <a:pt x="64" y="69"/>
                    <a:pt x="68" y="70"/>
                  </a:cubicBezTo>
                  <a:cubicBezTo>
                    <a:pt x="71" y="72"/>
                    <a:pt x="74" y="74"/>
                    <a:pt x="78" y="75"/>
                  </a:cubicBezTo>
                  <a:cubicBezTo>
                    <a:pt x="78" y="75"/>
                    <a:pt x="78" y="75"/>
                    <a:pt x="78" y="75"/>
                  </a:cubicBezTo>
                  <a:cubicBezTo>
                    <a:pt x="79" y="75"/>
                    <a:pt x="79" y="75"/>
                    <a:pt x="79" y="74"/>
                  </a:cubicBezTo>
                  <a:cubicBezTo>
                    <a:pt x="79" y="74"/>
                    <a:pt x="79" y="74"/>
                    <a:pt x="79" y="74"/>
                  </a:cubicBezTo>
                  <a:cubicBezTo>
                    <a:pt x="77" y="67"/>
                    <a:pt x="72" y="61"/>
                    <a:pt x="69" y="54"/>
                  </a:cubicBezTo>
                  <a:cubicBezTo>
                    <a:pt x="69" y="54"/>
                    <a:pt x="69" y="54"/>
                    <a:pt x="69" y="54"/>
                  </a:cubicBezTo>
                  <a:cubicBezTo>
                    <a:pt x="68" y="54"/>
                    <a:pt x="68" y="54"/>
                    <a:pt x="68" y="54"/>
                  </a:cubicBezTo>
                  <a:cubicBezTo>
                    <a:pt x="68" y="53"/>
                    <a:pt x="68" y="53"/>
                    <a:pt x="68" y="53"/>
                  </a:cubicBezTo>
                  <a:cubicBezTo>
                    <a:pt x="63" y="49"/>
                    <a:pt x="59" y="44"/>
                    <a:pt x="54" y="39"/>
                  </a:cubicBezTo>
                  <a:cubicBezTo>
                    <a:pt x="49" y="34"/>
                    <a:pt x="43" y="29"/>
                    <a:pt x="38" y="25"/>
                  </a:cubicBezTo>
                  <a:cubicBezTo>
                    <a:pt x="33" y="20"/>
                    <a:pt x="28" y="15"/>
                    <a:pt x="23" y="11"/>
                  </a:cubicBezTo>
                  <a:cubicBezTo>
                    <a:pt x="19" y="7"/>
                    <a:pt x="16" y="3"/>
                    <a:pt x="11" y="1"/>
                  </a:cubicBezTo>
                  <a:cubicBezTo>
                    <a:pt x="11" y="0"/>
                    <a:pt x="11" y="0"/>
                    <a:pt x="10"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786" name="Google Shape;786;p27"/>
            <p:cNvSpPr/>
            <p:nvPr/>
          </p:nvSpPr>
          <p:spPr>
            <a:xfrm>
              <a:off x="11195886" y="4451925"/>
              <a:ext cx="855663" cy="774700"/>
            </a:xfrm>
            <a:custGeom>
              <a:rect b="b" l="l" r="r" t="t"/>
              <a:pathLst>
                <a:path extrusionOk="0" h="183" w="202">
                  <a:moveTo>
                    <a:pt x="67" y="110"/>
                  </a:moveTo>
                  <a:cubicBezTo>
                    <a:pt x="67" y="110"/>
                    <a:pt x="67" y="110"/>
                    <a:pt x="67" y="110"/>
                  </a:cubicBezTo>
                  <a:cubicBezTo>
                    <a:pt x="67" y="110"/>
                    <a:pt x="67" y="110"/>
                    <a:pt x="67" y="110"/>
                  </a:cubicBezTo>
                  <a:moveTo>
                    <a:pt x="170" y="175"/>
                  </a:moveTo>
                  <a:cubicBezTo>
                    <a:pt x="170" y="175"/>
                    <a:pt x="177" y="168"/>
                    <a:pt x="178" y="167"/>
                  </a:cubicBezTo>
                  <a:cubicBezTo>
                    <a:pt x="180" y="165"/>
                    <a:pt x="182" y="163"/>
                    <a:pt x="184" y="161"/>
                  </a:cubicBezTo>
                  <a:cubicBezTo>
                    <a:pt x="181" y="165"/>
                    <a:pt x="177" y="169"/>
                    <a:pt x="173" y="172"/>
                  </a:cubicBezTo>
                  <a:cubicBezTo>
                    <a:pt x="171" y="174"/>
                    <a:pt x="170" y="175"/>
                    <a:pt x="170" y="175"/>
                  </a:cubicBezTo>
                  <a:moveTo>
                    <a:pt x="176" y="175"/>
                  </a:moveTo>
                  <a:cubicBezTo>
                    <a:pt x="176" y="174"/>
                    <a:pt x="176" y="174"/>
                    <a:pt x="176" y="174"/>
                  </a:cubicBezTo>
                  <a:cubicBezTo>
                    <a:pt x="177" y="174"/>
                    <a:pt x="177" y="174"/>
                    <a:pt x="177" y="174"/>
                  </a:cubicBezTo>
                  <a:cubicBezTo>
                    <a:pt x="177" y="174"/>
                    <a:pt x="177" y="174"/>
                    <a:pt x="177" y="174"/>
                  </a:cubicBezTo>
                  <a:cubicBezTo>
                    <a:pt x="181" y="170"/>
                    <a:pt x="185" y="166"/>
                    <a:pt x="189" y="162"/>
                  </a:cubicBezTo>
                  <a:cubicBezTo>
                    <a:pt x="190" y="161"/>
                    <a:pt x="192" y="158"/>
                    <a:pt x="193" y="158"/>
                  </a:cubicBezTo>
                  <a:cubicBezTo>
                    <a:pt x="193" y="158"/>
                    <a:pt x="193" y="159"/>
                    <a:pt x="191" y="161"/>
                  </a:cubicBezTo>
                  <a:cubicBezTo>
                    <a:pt x="189" y="166"/>
                    <a:pt x="185" y="170"/>
                    <a:pt x="181" y="173"/>
                  </a:cubicBezTo>
                  <a:cubicBezTo>
                    <a:pt x="181" y="173"/>
                    <a:pt x="181" y="173"/>
                    <a:pt x="181" y="173"/>
                  </a:cubicBezTo>
                  <a:cubicBezTo>
                    <a:pt x="179" y="174"/>
                    <a:pt x="178" y="174"/>
                    <a:pt x="176" y="175"/>
                  </a:cubicBezTo>
                  <a:moveTo>
                    <a:pt x="170" y="176"/>
                  </a:moveTo>
                  <a:cubicBezTo>
                    <a:pt x="177" y="171"/>
                    <a:pt x="184" y="164"/>
                    <a:pt x="188" y="157"/>
                  </a:cubicBezTo>
                  <a:cubicBezTo>
                    <a:pt x="189" y="156"/>
                    <a:pt x="189" y="156"/>
                    <a:pt x="190" y="155"/>
                  </a:cubicBezTo>
                  <a:cubicBezTo>
                    <a:pt x="191" y="154"/>
                    <a:pt x="191" y="154"/>
                    <a:pt x="191" y="153"/>
                  </a:cubicBezTo>
                  <a:cubicBezTo>
                    <a:pt x="191" y="154"/>
                    <a:pt x="191" y="154"/>
                    <a:pt x="190" y="155"/>
                  </a:cubicBezTo>
                  <a:cubicBezTo>
                    <a:pt x="189" y="157"/>
                    <a:pt x="188" y="160"/>
                    <a:pt x="186" y="162"/>
                  </a:cubicBezTo>
                  <a:cubicBezTo>
                    <a:pt x="182" y="167"/>
                    <a:pt x="178" y="171"/>
                    <a:pt x="174" y="175"/>
                  </a:cubicBezTo>
                  <a:cubicBezTo>
                    <a:pt x="172" y="175"/>
                    <a:pt x="171" y="176"/>
                    <a:pt x="170" y="176"/>
                  </a:cubicBezTo>
                  <a:moveTo>
                    <a:pt x="164" y="177"/>
                  </a:moveTo>
                  <a:cubicBezTo>
                    <a:pt x="172" y="170"/>
                    <a:pt x="179" y="162"/>
                    <a:pt x="186" y="155"/>
                  </a:cubicBezTo>
                  <a:cubicBezTo>
                    <a:pt x="186" y="154"/>
                    <a:pt x="189" y="151"/>
                    <a:pt x="190" y="151"/>
                  </a:cubicBezTo>
                  <a:cubicBezTo>
                    <a:pt x="190" y="151"/>
                    <a:pt x="190" y="151"/>
                    <a:pt x="189" y="152"/>
                  </a:cubicBezTo>
                  <a:cubicBezTo>
                    <a:pt x="189" y="153"/>
                    <a:pt x="188" y="155"/>
                    <a:pt x="187" y="156"/>
                  </a:cubicBezTo>
                  <a:cubicBezTo>
                    <a:pt x="181" y="162"/>
                    <a:pt x="174" y="169"/>
                    <a:pt x="168" y="176"/>
                  </a:cubicBezTo>
                  <a:cubicBezTo>
                    <a:pt x="168" y="176"/>
                    <a:pt x="168" y="176"/>
                    <a:pt x="168" y="176"/>
                  </a:cubicBezTo>
                  <a:cubicBezTo>
                    <a:pt x="167" y="177"/>
                    <a:pt x="165" y="177"/>
                    <a:pt x="164" y="177"/>
                  </a:cubicBezTo>
                  <a:moveTo>
                    <a:pt x="54" y="167"/>
                  </a:moveTo>
                  <a:cubicBezTo>
                    <a:pt x="55" y="167"/>
                    <a:pt x="55" y="167"/>
                    <a:pt x="55" y="166"/>
                  </a:cubicBezTo>
                  <a:cubicBezTo>
                    <a:pt x="61" y="160"/>
                    <a:pt x="68" y="155"/>
                    <a:pt x="74" y="150"/>
                  </a:cubicBezTo>
                  <a:cubicBezTo>
                    <a:pt x="75" y="149"/>
                    <a:pt x="77" y="148"/>
                    <a:pt x="78" y="146"/>
                  </a:cubicBezTo>
                  <a:cubicBezTo>
                    <a:pt x="72" y="152"/>
                    <a:pt x="67" y="157"/>
                    <a:pt x="60" y="163"/>
                  </a:cubicBezTo>
                  <a:cubicBezTo>
                    <a:pt x="58" y="164"/>
                    <a:pt x="56" y="166"/>
                    <a:pt x="54" y="167"/>
                  </a:cubicBezTo>
                  <a:moveTo>
                    <a:pt x="154" y="177"/>
                  </a:moveTo>
                  <a:cubicBezTo>
                    <a:pt x="155" y="177"/>
                    <a:pt x="155" y="176"/>
                    <a:pt x="156" y="175"/>
                  </a:cubicBezTo>
                  <a:cubicBezTo>
                    <a:pt x="158" y="174"/>
                    <a:pt x="160" y="172"/>
                    <a:pt x="162" y="170"/>
                  </a:cubicBezTo>
                  <a:cubicBezTo>
                    <a:pt x="168" y="164"/>
                    <a:pt x="173" y="157"/>
                    <a:pt x="180" y="151"/>
                  </a:cubicBezTo>
                  <a:cubicBezTo>
                    <a:pt x="181" y="151"/>
                    <a:pt x="186" y="145"/>
                    <a:pt x="187" y="145"/>
                  </a:cubicBezTo>
                  <a:cubicBezTo>
                    <a:pt x="187" y="145"/>
                    <a:pt x="187" y="145"/>
                    <a:pt x="186" y="147"/>
                  </a:cubicBezTo>
                  <a:cubicBezTo>
                    <a:pt x="184" y="150"/>
                    <a:pt x="180" y="154"/>
                    <a:pt x="177" y="157"/>
                  </a:cubicBezTo>
                  <a:cubicBezTo>
                    <a:pt x="172" y="163"/>
                    <a:pt x="167" y="171"/>
                    <a:pt x="162" y="177"/>
                  </a:cubicBezTo>
                  <a:cubicBezTo>
                    <a:pt x="159" y="177"/>
                    <a:pt x="156" y="178"/>
                    <a:pt x="153" y="178"/>
                  </a:cubicBezTo>
                  <a:cubicBezTo>
                    <a:pt x="154" y="177"/>
                    <a:pt x="154" y="177"/>
                    <a:pt x="154" y="177"/>
                  </a:cubicBezTo>
                  <a:cubicBezTo>
                    <a:pt x="154" y="177"/>
                    <a:pt x="154" y="177"/>
                    <a:pt x="154" y="177"/>
                  </a:cubicBezTo>
                  <a:moveTo>
                    <a:pt x="150" y="178"/>
                  </a:moveTo>
                  <a:cubicBezTo>
                    <a:pt x="146" y="178"/>
                    <a:pt x="143" y="177"/>
                    <a:pt x="140" y="177"/>
                  </a:cubicBezTo>
                  <a:cubicBezTo>
                    <a:pt x="138" y="177"/>
                    <a:pt x="136" y="177"/>
                    <a:pt x="134" y="177"/>
                  </a:cubicBezTo>
                  <a:cubicBezTo>
                    <a:pt x="135" y="176"/>
                    <a:pt x="135" y="176"/>
                    <a:pt x="135" y="176"/>
                  </a:cubicBezTo>
                  <a:cubicBezTo>
                    <a:pt x="139" y="172"/>
                    <a:pt x="143" y="167"/>
                    <a:pt x="147" y="163"/>
                  </a:cubicBezTo>
                  <a:cubicBezTo>
                    <a:pt x="156" y="155"/>
                    <a:pt x="165" y="148"/>
                    <a:pt x="173" y="139"/>
                  </a:cubicBezTo>
                  <a:cubicBezTo>
                    <a:pt x="174" y="137"/>
                    <a:pt x="176" y="136"/>
                    <a:pt x="178" y="134"/>
                  </a:cubicBezTo>
                  <a:cubicBezTo>
                    <a:pt x="179" y="133"/>
                    <a:pt x="181" y="130"/>
                    <a:pt x="181" y="130"/>
                  </a:cubicBezTo>
                  <a:cubicBezTo>
                    <a:pt x="182" y="130"/>
                    <a:pt x="181" y="131"/>
                    <a:pt x="180" y="133"/>
                  </a:cubicBezTo>
                  <a:cubicBezTo>
                    <a:pt x="177" y="138"/>
                    <a:pt x="173" y="143"/>
                    <a:pt x="168" y="148"/>
                  </a:cubicBezTo>
                  <a:cubicBezTo>
                    <a:pt x="161" y="157"/>
                    <a:pt x="153" y="166"/>
                    <a:pt x="145" y="174"/>
                  </a:cubicBezTo>
                  <a:cubicBezTo>
                    <a:pt x="145" y="175"/>
                    <a:pt x="145" y="175"/>
                    <a:pt x="145" y="175"/>
                  </a:cubicBezTo>
                  <a:cubicBezTo>
                    <a:pt x="145" y="175"/>
                    <a:pt x="145" y="175"/>
                    <a:pt x="146" y="175"/>
                  </a:cubicBezTo>
                  <a:cubicBezTo>
                    <a:pt x="158" y="166"/>
                    <a:pt x="169" y="153"/>
                    <a:pt x="180" y="142"/>
                  </a:cubicBezTo>
                  <a:cubicBezTo>
                    <a:pt x="182" y="141"/>
                    <a:pt x="185" y="139"/>
                    <a:pt x="186" y="137"/>
                  </a:cubicBezTo>
                  <a:cubicBezTo>
                    <a:pt x="183" y="141"/>
                    <a:pt x="180" y="145"/>
                    <a:pt x="176" y="149"/>
                  </a:cubicBezTo>
                  <a:cubicBezTo>
                    <a:pt x="171" y="156"/>
                    <a:pt x="166" y="163"/>
                    <a:pt x="160" y="169"/>
                  </a:cubicBezTo>
                  <a:cubicBezTo>
                    <a:pt x="159" y="170"/>
                    <a:pt x="159" y="171"/>
                    <a:pt x="158" y="172"/>
                  </a:cubicBezTo>
                  <a:cubicBezTo>
                    <a:pt x="156" y="174"/>
                    <a:pt x="154" y="176"/>
                    <a:pt x="151" y="178"/>
                  </a:cubicBezTo>
                  <a:cubicBezTo>
                    <a:pt x="151" y="178"/>
                    <a:pt x="151" y="178"/>
                    <a:pt x="151" y="178"/>
                  </a:cubicBezTo>
                  <a:cubicBezTo>
                    <a:pt x="151" y="178"/>
                    <a:pt x="150" y="178"/>
                    <a:pt x="150" y="178"/>
                  </a:cubicBezTo>
                  <a:moveTo>
                    <a:pt x="133" y="177"/>
                  </a:moveTo>
                  <a:cubicBezTo>
                    <a:pt x="126" y="177"/>
                    <a:pt x="120" y="176"/>
                    <a:pt x="113" y="176"/>
                  </a:cubicBezTo>
                  <a:cubicBezTo>
                    <a:pt x="120" y="168"/>
                    <a:pt x="127" y="161"/>
                    <a:pt x="134" y="153"/>
                  </a:cubicBezTo>
                  <a:cubicBezTo>
                    <a:pt x="143" y="144"/>
                    <a:pt x="153" y="135"/>
                    <a:pt x="163" y="127"/>
                  </a:cubicBezTo>
                  <a:cubicBezTo>
                    <a:pt x="165" y="126"/>
                    <a:pt x="168" y="124"/>
                    <a:pt x="170" y="122"/>
                  </a:cubicBezTo>
                  <a:cubicBezTo>
                    <a:pt x="171" y="122"/>
                    <a:pt x="172" y="121"/>
                    <a:pt x="172" y="121"/>
                  </a:cubicBezTo>
                  <a:cubicBezTo>
                    <a:pt x="172" y="121"/>
                    <a:pt x="168" y="124"/>
                    <a:pt x="167" y="125"/>
                  </a:cubicBezTo>
                  <a:cubicBezTo>
                    <a:pt x="162" y="131"/>
                    <a:pt x="156" y="137"/>
                    <a:pt x="151" y="143"/>
                  </a:cubicBezTo>
                  <a:cubicBezTo>
                    <a:pt x="147" y="148"/>
                    <a:pt x="143" y="152"/>
                    <a:pt x="140" y="157"/>
                  </a:cubicBezTo>
                  <a:cubicBezTo>
                    <a:pt x="135" y="164"/>
                    <a:pt x="129" y="168"/>
                    <a:pt x="123" y="174"/>
                  </a:cubicBezTo>
                  <a:cubicBezTo>
                    <a:pt x="123" y="175"/>
                    <a:pt x="123" y="175"/>
                    <a:pt x="124" y="175"/>
                  </a:cubicBezTo>
                  <a:cubicBezTo>
                    <a:pt x="124" y="175"/>
                    <a:pt x="124" y="175"/>
                    <a:pt x="124" y="175"/>
                  </a:cubicBezTo>
                  <a:cubicBezTo>
                    <a:pt x="140" y="164"/>
                    <a:pt x="153" y="147"/>
                    <a:pt x="167" y="133"/>
                  </a:cubicBezTo>
                  <a:cubicBezTo>
                    <a:pt x="170" y="129"/>
                    <a:pt x="174" y="126"/>
                    <a:pt x="177" y="122"/>
                  </a:cubicBezTo>
                  <a:cubicBezTo>
                    <a:pt x="173" y="127"/>
                    <a:pt x="170" y="131"/>
                    <a:pt x="166" y="135"/>
                  </a:cubicBezTo>
                  <a:cubicBezTo>
                    <a:pt x="158" y="145"/>
                    <a:pt x="151" y="155"/>
                    <a:pt x="143" y="165"/>
                  </a:cubicBezTo>
                  <a:cubicBezTo>
                    <a:pt x="141" y="167"/>
                    <a:pt x="140" y="169"/>
                    <a:pt x="138" y="171"/>
                  </a:cubicBezTo>
                  <a:cubicBezTo>
                    <a:pt x="137" y="172"/>
                    <a:pt x="137" y="173"/>
                    <a:pt x="136" y="173"/>
                  </a:cubicBezTo>
                  <a:cubicBezTo>
                    <a:pt x="134" y="174"/>
                    <a:pt x="134" y="175"/>
                    <a:pt x="134" y="175"/>
                  </a:cubicBezTo>
                  <a:cubicBezTo>
                    <a:pt x="134" y="176"/>
                    <a:pt x="133" y="176"/>
                    <a:pt x="133" y="177"/>
                  </a:cubicBezTo>
                  <a:moveTo>
                    <a:pt x="16" y="168"/>
                  </a:moveTo>
                  <a:cubicBezTo>
                    <a:pt x="14" y="167"/>
                    <a:pt x="12" y="165"/>
                    <a:pt x="11" y="163"/>
                  </a:cubicBezTo>
                  <a:cubicBezTo>
                    <a:pt x="23" y="154"/>
                    <a:pt x="34" y="145"/>
                    <a:pt x="46" y="136"/>
                  </a:cubicBezTo>
                  <a:cubicBezTo>
                    <a:pt x="51" y="132"/>
                    <a:pt x="57" y="128"/>
                    <a:pt x="62" y="123"/>
                  </a:cubicBezTo>
                  <a:cubicBezTo>
                    <a:pt x="63" y="123"/>
                    <a:pt x="64" y="122"/>
                    <a:pt x="65" y="121"/>
                  </a:cubicBezTo>
                  <a:cubicBezTo>
                    <a:pt x="58" y="128"/>
                    <a:pt x="51" y="135"/>
                    <a:pt x="43" y="142"/>
                  </a:cubicBezTo>
                  <a:cubicBezTo>
                    <a:pt x="34" y="150"/>
                    <a:pt x="23" y="158"/>
                    <a:pt x="16" y="168"/>
                  </a:cubicBezTo>
                  <a:moveTo>
                    <a:pt x="146" y="162"/>
                  </a:moveTo>
                  <a:cubicBezTo>
                    <a:pt x="158" y="149"/>
                    <a:pt x="168" y="134"/>
                    <a:pt x="180" y="121"/>
                  </a:cubicBezTo>
                  <a:cubicBezTo>
                    <a:pt x="180" y="121"/>
                    <a:pt x="180" y="121"/>
                    <a:pt x="180" y="121"/>
                  </a:cubicBezTo>
                  <a:cubicBezTo>
                    <a:pt x="188" y="130"/>
                    <a:pt x="194" y="140"/>
                    <a:pt x="195" y="151"/>
                  </a:cubicBezTo>
                  <a:cubicBezTo>
                    <a:pt x="195" y="160"/>
                    <a:pt x="192" y="166"/>
                    <a:pt x="187" y="170"/>
                  </a:cubicBezTo>
                  <a:cubicBezTo>
                    <a:pt x="190" y="166"/>
                    <a:pt x="193" y="161"/>
                    <a:pt x="194" y="156"/>
                  </a:cubicBezTo>
                  <a:cubicBezTo>
                    <a:pt x="195" y="155"/>
                    <a:pt x="194" y="155"/>
                    <a:pt x="194" y="155"/>
                  </a:cubicBezTo>
                  <a:cubicBezTo>
                    <a:pt x="194" y="155"/>
                    <a:pt x="194" y="155"/>
                    <a:pt x="193" y="155"/>
                  </a:cubicBezTo>
                  <a:cubicBezTo>
                    <a:pt x="192" y="157"/>
                    <a:pt x="190" y="159"/>
                    <a:pt x="188" y="161"/>
                  </a:cubicBezTo>
                  <a:cubicBezTo>
                    <a:pt x="190" y="158"/>
                    <a:pt x="192" y="155"/>
                    <a:pt x="194" y="151"/>
                  </a:cubicBezTo>
                  <a:cubicBezTo>
                    <a:pt x="194" y="151"/>
                    <a:pt x="193" y="150"/>
                    <a:pt x="193" y="150"/>
                  </a:cubicBezTo>
                  <a:cubicBezTo>
                    <a:pt x="193" y="150"/>
                    <a:pt x="193" y="150"/>
                    <a:pt x="193" y="151"/>
                  </a:cubicBezTo>
                  <a:cubicBezTo>
                    <a:pt x="192" y="151"/>
                    <a:pt x="191" y="152"/>
                    <a:pt x="190" y="153"/>
                  </a:cubicBezTo>
                  <a:cubicBezTo>
                    <a:pt x="191" y="152"/>
                    <a:pt x="192" y="150"/>
                    <a:pt x="192" y="149"/>
                  </a:cubicBezTo>
                  <a:cubicBezTo>
                    <a:pt x="192" y="148"/>
                    <a:pt x="192" y="148"/>
                    <a:pt x="191" y="148"/>
                  </a:cubicBezTo>
                  <a:cubicBezTo>
                    <a:pt x="191" y="148"/>
                    <a:pt x="191" y="148"/>
                    <a:pt x="191" y="148"/>
                  </a:cubicBezTo>
                  <a:cubicBezTo>
                    <a:pt x="186" y="153"/>
                    <a:pt x="181" y="159"/>
                    <a:pt x="176" y="164"/>
                  </a:cubicBezTo>
                  <a:cubicBezTo>
                    <a:pt x="173" y="167"/>
                    <a:pt x="170" y="169"/>
                    <a:pt x="168" y="172"/>
                  </a:cubicBezTo>
                  <a:cubicBezTo>
                    <a:pt x="167" y="172"/>
                    <a:pt x="167" y="173"/>
                    <a:pt x="166" y="174"/>
                  </a:cubicBezTo>
                  <a:cubicBezTo>
                    <a:pt x="170" y="169"/>
                    <a:pt x="174" y="163"/>
                    <a:pt x="178" y="158"/>
                  </a:cubicBezTo>
                  <a:cubicBezTo>
                    <a:pt x="182" y="153"/>
                    <a:pt x="187" y="149"/>
                    <a:pt x="190" y="143"/>
                  </a:cubicBezTo>
                  <a:cubicBezTo>
                    <a:pt x="190" y="143"/>
                    <a:pt x="189" y="142"/>
                    <a:pt x="189" y="142"/>
                  </a:cubicBezTo>
                  <a:cubicBezTo>
                    <a:pt x="189" y="142"/>
                    <a:pt x="189" y="142"/>
                    <a:pt x="189" y="142"/>
                  </a:cubicBezTo>
                  <a:cubicBezTo>
                    <a:pt x="181" y="148"/>
                    <a:pt x="174" y="155"/>
                    <a:pt x="167" y="162"/>
                  </a:cubicBezTo>
                  <a:cubicBezTo>
                    <a:pt x="168" y="162"/>
                    <a:pt x="168" y="161"/>
                    <a:pt x="169" y="160"/>
                  </a:cubicBezTo>
                  <a:cubicBezTo>
                    <a:pt x="175" y="152"/>
                    <a:pt x="183" y="145"/>
                    <a:pt x="188" y="135"/>
                  </a:cubicBezTo>
                  <a:cubicBezTo>
                    <a:pt x="188" y="135"/>
                    <a:pt x="188" y="134"/>
                    <a:pt x="187" y="134"/>
                  </a:cubicBezTo>
                  <a:cubicBezTo>
                    <a:pt x="187" y="134"/>
                    <a:pt x="187" y="134"/>
                    <a:pt x="187" y="135"/>
                  </a:cubicBezTo>
                  <a:cubicBezTo>
                    <a:pt x="180" y="140"/>
                    <a:pt x="174" y="147"/>
                    <a:pt x="168" y="153"/>
                  </a:cubicBezTo>
                  <a:cubicBezTo>
                    <a:pt x="161" y="160"/>
                    <a:pt x="154" y="166"/>
                    <a:pt x="147" y="173"/>
                  </a:cubicBezTo>
                  <a:cubicBezTo>
                    <a:pt x="160" y="159"/>
                    <a:pt x="174" y="145"/>
                    <a:pt x="184" y="129"/>
                  </a:cubicBezTo>
                  <a:cubicBezTo>
                    <a:pt x="184" y="129"/>
                    <a:pt x="184" y="128"/>
                    <a:pt x="184" y="128"/>
                  </a:cubicBezTo>
                  <a:cubicBezTo>
                    <a:pt x="183" y="128"/>
                    <a:pt x="183" y="128"/>
                    <a:pt x="183" y="128"/>
                  </a:cubicBezTo>
                  <a:cubicBezTo>
                    <a:pt x="174" y="134"/>
                    <a:pt x="168" y="143"/>
                    <a:pt x="160" y="150"/>
                  </a:cubicBezTo>
                  <a:cubicBezTo>
                    <a:pt x="155" y="154"/>
                    <a:pt x="151" y="158"/>
                    <a:pt x="146" y="162"/>
                  </a:cubicBezTo>
                  <a:moveTo>
                    <a:pt x="23" y="172"/>
                  </a:moveTo>
                  <a:cubicBezTo>
                    <a:pt x="21" y="171"/>
                    <a:pt x="19" y="171"/>
                    <a:pt x="18" y="170"/>
                  </a:cubicBezTo>
                  <a:cubicBezTo>
                    <a:pt x="17" y="169"/>
                    <a:pt x="17" y="169"/>
                    <a:pt x="17" y="169"/>
                  </a:cubicBezTo>
                  <a:cubicBezTo>
                    <a:pt x="38" y="155"/>
                    <a:pt x="56" y="135"/>
                    <a:pt x="78" y="122"/>
                  </a:cubicBezTo>
                  <a:cubicBezTo>
                    <a:pt x="78" y="122"/>
                    <a:pt x="82" y="119"/>
                    <a:pt x="82" y="119"/>
                  </a:cubicBezTo>
                  <a:cubicBezTo>
                    <a:pt x="82" y="119"/>
                    <a:pt x="82" y="119"/>
                    <a:pt x="82" y="119"/>
                  </a:cubicBezTo>
                  <a:cubicBezTo>
                    <a:pt x="80" y="122"/>
                    <a:pt x="77" y="124"/>
                    <a:pt x="74" y="127"/>
                  </a:cubicBezTo>
                  <a:cubicBezTo>
                    <a:pt x="69" y="132"/>
                    <a:pt x="63" y="137"/>
                    <a:pt x="57" y="142"/>
                  </a:cubicBezTo>
                  <a:cubicBezTo>
                    <a:pt x="46" y="152"/>
                    <a:pt x="34" y="161"/>
                    <a:pt x="23" y="172"/>
                  </a:cubicBezTo>
                  <a:cubicBezTo>
                    <a:pt x="23" y="172"/>
                    <a:pt x="23" y="172"/>
                    <a:pt x="23" y="172"/>
                  </a:cubicBezTo>
                  <a:moveTo>
                    <a:pt x="25" y="171"/>
                  </a:moveTo>
                  <a:cubicBezTo>
                    <a:pt x="25" y="171"/>
                    <a:pt x="27" y="170"/>
                    <a:pt x="28" y="169"/>
                  </a:cubicBezTo>
                  <a:cubicBezTo>
                    <a:pt x="30" y="166"/>
                    <a:pt x="33" y="163"/>
                    <a:pt x="36" y="161"/>
                  </a:cubicBezTo>
                  <a:cubicBezTo>
                    <a:pt x="42" y="156"/>
                    <a:pt x="48" y="151"/>
                    <a:pt x="54" y="147"/>
                  </a:cubicBezTo>
                  <a:cubicBezTo>
                    <a:pt x="65" y="138"/>
                    <a:pt x="75" y="128"/>
                    <a:pt x="85" y="118"/>
                  </a:cubicBezTo>
                  <a:cubicBezTo>
                    <a:pt x="85" y="118"/>
                    <a:pt x="85" y="118"/>
                    <a:pt x="85" y="118"/>
                  </a:cubicBezTo>
                  <a:cubicBezTo>
                    <a:pt x="89" y="120"/>
                    <a:pt x="92" y="122"/>
                    <a:pt x="97" y="122"/>
                  </a:cubicBezTo>
                  <a:cubicBezTo>
                    <a:pt x="97" y="122"/>
                    <a:pt x="98" y="122"/>
                    <a:pt x="99" y="121"/>
                  </a:cubicBezTo>
                  <a:cubicBezTo>
                    <a:pt x="92" y="127"/>
                    <a:pt x="84" y="133"/>
                    <a:pt x="77" y="139"/>
                  </a:cubicBezTo>
                  <a:cubicBezTo>
                    <a:pt x="66" y="148"/>
                    <a:pt x="56" y="157"/>
                    <a:pt x="45" y="167"/>
                  </a:cubicBezTo>
                  <a:cubicBezTo>
                    <a:pt x="45" y="167"/>
                    <a:pt x="40" y="172"/>
                    <a:pt x="40" y="172"/>
                  </a:cubicBezTo>
                  <a:cubicBezTo>
                    <a:pt x="40" y="172"/>
                    <a:pt x="40" y="172"/>
                    <a:pt x="40" y="172"/>
                  </a:cubicBezTo>
                  <a:cubicBezTo>
                    <a:pt x="42" y="169"/>
                    <a:pt x="45" y="166"/>
                    <a:pt x="48" y="163"/>
                  </a:cubicBezTo>
                  <a:cubicBezTo>
                    <a:pt x="53" y="158"/>
                    <a:pt x="58" y="153"/>
                    <a:pt x="64" y="148"/>
                  </a:cubicBezTo>
                  <a:cubicBezTo>
                    <a:pt x="69" y="144"/>
                    <a:pt x="73" y="139"/>
                    <a:pt x="77" y="134"/>
                  </a:cubicBezTo>
                  <a:cubicBezTo>
                    <a:pt x="82" y="130"/>
                    <a:pt x="86" y="126"/>
                    <a:pt x="89" y="121"/>
                  </a:cubicBezTo>
                  <a:cubicBezTo>
                    <a:pt x="89" y="121"/>
                    <a:pt x="89" y="120"/>
                    <a:pt x="89" y="120"/>
                  </a:cubicBezTo>
                  <a:cubicBezTo>
                    <a:pt x="89" y="120"/>
                    <a:pt x="89" y="120"/>
                    <a:pt x="88" y="120"/>
                  </a:cubicBezTo>
                  <a:cubicBezTo>
                    <a:pt x="78" y="126"/>
                    <a:pt x="69" y="135"/>
                    <a:pt x="60" y="143"/>
                  </a:cubicBezTo>
                  <a:cubicBezTo>
                    <a:pt x="55" y="147"/>
                    <a:pt x="50" y="150"/>
                    <a:pt x="45" y="154"/>
                  </a:cubicBezTo>
                  <a:cubicBezTo>
                    <a:pt x="39" y="159"/>
                    <a:pt x="34" y="165"/>
                    <a:pt x="28" y="170"/>
                  </a:cubicBezTo>
                  <a:cubicBezTo>
                    <a:pt x="26" y="171"/>
                    <a:pt x="26" y="171"/>
                    <a:pt x="25" y="171"/>
                  </a:cubicBezTo>
                  <a:moveTo>
                    <a:pt x="47" y="174"/>
                  </a:moveTo>
                  <a:cubicBezTo>
                    <a:pt x="47" y="174"/>
                    <a:pt x="48" y="174"/>
                    <a:pt x="48" y="174"/>
                  </a:cubicBezTo>
                  <a:cubicBezTo>
                    <a:pt x="48" y="173"/>
                    <a:pt x="49" y="173"/>
                    <a:pt x="50" y="172"/>
                  </a:cubicBezTo>
                  <a:cubicBezTo>
                    <a:pt x="51" y="172"/>
                    <a:pt x="51" y="172"/>
                    <a:pt x="51" y="172"/>
                  </a:cubicBezTo>
                  <a:cubicBezTo>
                    <a:pt x="62" y="163"/>
                    <a:pt x="72" y="154"/>
                    <a:pt x="83" y="144"/>
                  </a:cubicBezTo>
                  <a:cubicBezTo>
                    <a:pt x="89" y="138"/>
                    <a:pt x="95" y="131"/>
                    <a:pt x="103" y="126"/>
                  </a:cubicBezTo>
                  <a:cubicBezTo>
                    <a:pt x="107" y="122"/>
                    <a:pt x="111" y="119"/>
                    <a:pt x="115" y="115"/>
                  </a:cubicBezTo>
                  <a:cubicBezTo>
                    <a:pt x="115" y="116"/>
                    <a:pt x="114" y="116"/>
                    <a:pt x="113" y="117"/>
                  </a:cubicBezTo>
                  <a:cubicBezTo>
                    <a:pt x="108" y="124"/>
                    <a:pt x="102" y="131"/>
                    <a:pt x="96" y="137"/>
                  </a:cubicBezTo>
                  <a:cubicBezTo>
                    <a:pt x="85" y="150"/>
                    <a:pt x="71" y="161"/>
                    <a:pt x="59" y="174"/>
                  </a:cubicBezTo>
                  <a:cubicBezTo>
                    <a:pt x="59" y="174"/>
                    <a:pt x="59" y="174"/>
                    <a:pt x="59" y="174"/>
                  </a:cubicBezTo>
                  <a:cubicBezTo>
                    <a:pt x="53" y="175"/>
                    <a:pt x="48" y="175"/>
                    <a:pt x="43" y="175"/>
                  </a:cubicBezTo>
                  <a:cubicBezTo>
                    <a:pt x="36" y="175"/>
                    <a:pt x="30" y="175"/>
                    <a:pt x="24" y="173"/>
                  </a:cubicBezTo>
                  <a:cubicBezTo>
                    <a:pt x="35" y="168"/>
                    <a:pt x="43" y="157"/>
                    <a:pt x="52" y="150"/>
                  </a:cubicBezTo>
                  <a:cubicBezTo>
                    <a:pt x="63" y="142"/>
                    <a:pt x="72" y="134"/>
                    <a:pt x="82" y="126"/>
                  </a:cubicBezTo>
                  <a:cubicBezTo>
                    <a:pt x="83" y="125"/>
                    <a:pt x="87" y="123"/>
                    <a:pt x="87" y="122"/>
                  </a:cubicBezTo>
                  <a:cubicBezTo>
                    <a:pt x="85" y="126"/>
                    <a:pt x="82" y="129"/>
                    <a:pt x="79" y="132"/>
                  </a:cubicBezTo>
                  <a:cubicBezTo>
                    <a:pt x="74" y="136"/>
                    <a:pt x="69" y="141"/>
                    <a:pt x="65" y="146"/>
                  </a:cubicBezTo>
                  <a:cubicBezTo>
                    <a:pt x="56" y="155"/>
                    <a:pt x="46" y="163"/>
                    <a:pt x="37" y="173"/>
                  </a:cubicBezTo>
                  <a:cubicBezTo>
                    <a:pt x="37" y="173"/>
                    <a:pt x="37" y="174"/>
                    <a:pt x="38" y="174"/>
                  </a:cubicBezTo>
                  <a:cubicBezTo>
                    <a:pt x="38" y="174"/>
                    <a:pt x="38" y="174"/>
                    <a:pt x="38" y="174"/>
                  </a:cubicBezTo>
                  <a:cubicBezTo>
                    <a:pt x="48" y="167"/>
                    <a:pt x="57" y="158"/>
                    <a:pt x="66" y="150"/>
                  </a:cubicBezTo>
                  <a:cubicBezTo>
                    <a:pt x="78" y="140"/>
                    <a:pt x="90" y="130"/>
                    <a:pt x="102" y="121"/>
                  </a:cubicBezTo>
                  <a:cubicBezTo>
                    <a:pt x="102" y="121"/>
                    <a:pt x="102" y="121"/>
                    <a:pt x="102" y="121"/>
                  </a:cubicBezTo>
                  <a:cubicBezTo>
                    <a:pt x="100" y="123"/>
                    <a:pt x="98" y="125"/>
                    <a:pt x="97" y="127"/>
                  </a:cubicBezTo>
                  <a:cubicBezTo>
                    <a:pt x="91" y="132"/>
                    <a:pt x="86" y="138"/>
                    <a:pt x="80" y="143"/>
                  </a:cubicBezTo>
                  <a:cubicBezTo>
                    <a:pt x="69" y="153"/>
                    <a:pt x="57" y="162"/>
                    <a:pt x="47" y="173"/>
                  </a:cubicBezTo>
                  <a:cubicBezTo>
                    <a:pt x="47" y="173"/>
                    <a:pt x="47" y="174"/>
                    <a:pt x="47" y="174"/>
                  </a:cubicBezTo>
                  <a:moveTo>
                    <a:pt x="112" y="176"/>
                  </a:moveTo>
                  <a:cubicBezTo>
                    <a:pt x="108" y="175"/>
                    <a:pt x="104" y="175"/>
                    <a:pt x="100" y="175"/>
                  </a:cubicBezTo>
                  <a:cubicBezTo>
                    <a:pt x="109" y="168"/>
                    <a:pt x="117" y="159"/>
                    <a:pt x="126" y="151"/>
                  </a:cubicBezTo>
                  <a:cubicBezTo>
                    <a:pt x="137" y="142"/>
                    <a:pt x="147" y="132"/>
                    <a:pt x="157" y="123"/>
                  </a:cubicBezTo>
                  <a:cubicBezTo>
                    <a:pt x="159" y="121"/>
                    <a:pt x="161" y="119"/>
                    <a:pt x="163" y="117"/>
                  </a:cubicBezTo>
                  <a:cubicBezTo>
                    <a:pt x="164" y="116"/>
                    <a:pt x="166" y="115"/>
                    <a:pt x="167" y="113"/>
                  </a:cubicBezTo>
                  <a:cubicBezTo>
                    <a:pt x="166" y="115"/>
                    <a:pt x="165" y="117"/>
                    <a:pt x="163" y="118"/>
                  </a:cubicBezTo>
                  <a:cubicBezTo>
                    <a:pt x="159" y="123"/>
                    <a:pt x="154" y="127"/>
                    <a:pt x="150" y="132"/>
                  </a:cubicBezTo>
                  <a:cubicBezTo>
                    <a:pt x="142" y="141"/>
                    <a:pt x="135" y="150"/>
                    <a:pt x="128" y="158"/>
                  </a:cubicBezTo>
                  <a:cubicBezTo>
                    <a:pt x="122" y="164"/>
                    <a:pt x="117" y="170"/>
                    <a:pt x="112" y="176"/>
                  </a:cubicBezTo>
                  <a:moveTo>
                    <a:pt x="18" y="167"/>
                  </a:moveTo>
                  <a:cubicBezTo>
                    <a:pt x="17" y="167"/>
                    <a:pt x="22" y="163"/>
                    <a:pt x="23" y="162"/>
                  </a:cubicBezTo>
                  <a:cubicBezTo>
                    <a:pt x="25" y="159"/>
                    <a:pt x="28" y="157"/>
                    <a:pt x="30" y="155"/>
                  </a:cubicBezTo>
                  <a:cubicBezTo>
                    <a:pt x="36" y="151"/>
                    <a:pt x="41" y="146"/>
                    <a:pt x="46" y="141"/>
                  </a:cubicBezTo>
                  <a:cubicBezTo>
                    <a:pt x="57" y="131"/>
                    <a:pt x="67" y="120"/>
                    <a:pt x="78" y="110"/>
                  </a:cubicBezTo>
                  <a:cubicBezTo>
                    <a:pt x="80" y="113"/>
                    <a:pt x="82" y="115"/>
                    <a:pt x="84" y="117"/>
                  </a:cubicBezTo>
                  <a:cubicBezTo>
                    <a:pt x="60" y="129"/>
                    <a:pt x="42" y="150"/>
                    <a:pt x="19" y="166"/>
                  </a:cubicBezTo>
                  <a:cubicBezTo>
                    <a:pt x="18" y="167"/>
                    <a:pt x="18" y="167"/>
                    <a:pt x="18" y="167"/>
                  </a:cubicBezTo>
                  <a:moveTo>
                    <a:pt x="93" y="132"/>
                  </a:moveTo>
                  <a:cubicBezTo>
                    <a:pt x="97" y="128"/>
                    <a:pt x="101" y="124"/>
                    <a:pt x="105" y="120"/>
                  </a:cubicBezTo>
                  <a:cubicBezTo>
                    <a:pt x="111" y="117"/>
                    <a:pt x="115" y="111"/>
                    <a:pt x="120" y="108"/>
                  </a:cubicBezTo>
                  <a:cubicBezTo>
                    <a:pt x="118" y="111"/>
                    <a:pt x="115" y="114"/>
                    <a:pt x="112" y="116"/>
                  </a:cubicBezTo>
                  <a:cubicBezTo>
                    <a:pt x="107" y="121"/>
                    <a:pt x="101" y="125"/>
                    <a:pt x="96" y="130"/>
                  </a:cubicBezTo>
                  <a:cubicBezTo>
                    <a:pt x="95" y="131"/>
                    <a:pt x="94" y="131"/>
                    <a:pt x="93" y="132"/>
                  </a:cubicBezTo>
                  <a:moveTo>
                    <a:pt x="60" y="174"/>
                  </a:moveTo>
                  <a:cubicBezTo>
                    <a:pt x="65" y="172"/>
                    <a:pt x="69" y="168"/>
                    <a:pt x="73" y="163"/>
                  </a:cubicBezTo>
                  <a:cubicBezTo>
                    <a:pt x="78" y="158"/>
                    <a:pt x="85" y="153"/>
                    <a:pt x="90" y="148"/>
                  </a:cubicBezTo>
                  <a:cubicBezTo>
                    <a:pt x="103" y="137"/>
                    <a:pt x="114" y="125"/>
                    <a:pt x="125" y="114"/>
                  </a:cubicBezTo>
                  <a:cubicBezTo>
                    <a:pt x="127" y="112"/>
                    <a:pt x="133" y="109"/>
                    <a:pt x="133" y="107"/>
                  </a:cubicBezTo>
                  <a:cubicBezTo>
                    <a:pt x="131" y="112"/>
                    <a:pt x="127" y="115"/>
                    <a:pt x="124" y="119"/>
                  </a:cubicBezTo>
                  <a:cubicBezTo>
                    <a:pt x="118" y="124"/>
                    <a:pt x="114" y="130"/>
                    <a:pt x="110" y="137"/>
                  </a:cubicBezTo>
                  <a:cubicBezTo>
                    <a:pt x="105" y="143"/>
                    <a:pt x="99" y="147"/>
                    <a:pt x="94" y="153"/>
                  </a:cubicBezTo>
                  <a:cubicBezTo>
                    <a:pt x="88" y="160"/>
                    <a:pt x="82" y="167"/>
                    <a:pt x="75" y="173"/>
                  </a:cubicBezTo>
                  <a:cubicBezTo>
                    <a:pt x="74" y="173"/>
                    <a:pt x="75" y="174"/>
                    <a:pt x="75" y="174"/>
                  </a:cubicBezTo>
                  <a:cubicBezTo>
                    <a:pt x="75" y="174"/>
                    <a:pt x="75" y="174"/>
                    <a:pt x="74" y="174"/>
                  </a:cubicBezTo>
                  <a:cubicBezTo>
                    <a:pt x="71" y="174"/>
                    <a:pt x="68" y="174"/>
                    <a:pt x="65" y="174"/>
                  </a:cubicBezTo>
                  <a:cubicBezTo>
                    <a:pt x="64" y="174"/>
                    <a:pt x="62" y="174"/>
                    <a:pt x="60" y="174"/>
                  </a:cubicBezTo>
                  <a:moveTo>
                    <a:pt x="92" y="172"/>
                  </a:moveTo>
                  <a:cubicBezTo>
                    <a:pt x="93" y="172"/>
                    <a:pt x="93" y="171"/>
                    <a:pt x="94" y="169"/>
                  </a:cubicBezTo>
                  <a:cubicBezTo>
                    <a:pt x="103" y="158"/>
                    <a:pt x="114" y="149"/>
                    <a:pt x="125" y="140"/>
                  </a:cubicBezTo>
                  <a:cubicBezTo>
                    <a:pt x="137" y="129"/>
                    <a:pt x="149" y="117"/>
                    <a:pt x="162" y="106"/>
                  </a:cubicBezTo>
                  <a:cubicBezTo>
                    <a:pt x="157" y="110"/>
                    <a:pt x="151" y="117"/>
                    <a:pt x="146" y="123"/>
                  </a:cubicBezTo>
                  <a:cubicBezTo>
                    <a:pt x="141" y="129"/>
                    <a:pt x="136" y="135"/>
                    <a:pt x="130" y="141"/>
                  </a:cubicBezTo>
                  <a:cubicBezTo>
                    <a:pt x="125" y="147"/>
                    <a:pt x="119" y="153"/>
                    <a:pt x="114" y="160"/>
                  </a:cubicBezTo>
                  <a:cubicBezTo>
                    <a:pt x="109" y="165"/>
                    <a:pt x="103" y="169"/>
                    <a:pt x="98" y="174"/>
                  </a:cubicBezTo>
                  <a:cubicBezTo>
                    <a:pt x="98" y="175"/>
                    <a:pt x="98" y="175"/>
                    <a:pt x="98" y="175"/>
                  </a:cubicBezTo>
                  <a:cubicBezTo>
                    <a:pt x="90" y="174"/>
                    <a:pt x="83" y="174"/>
                    <a:pt x="75" y="174"/>
                  </a:cubicBezTo>
                  <a:cubicBezTo>
                    <a:pt x="76" y="174"/>
                    <a:pt x="76" y="174"/>
                    <a:pt x="76" y="174"/>
                  </a:cubicBezTo>
                  <a:cubicBezTo>
                    <a:pt x="81" y="171"/>
                    <a:pt x="85" y="166"/>
                    <a:pt x="90" y="161"/>
                  </a:cubicBezTo>
                  <a:cubicBezTo>
                    <a:pt x="95" y="155"/>
                    <a:pt x="102" y="150"/>
                    <a:pt x="108" y="144"/>
                  </a:cubicBezTo>
                  <a:cubicBezTo>
                    <a:pt x="120" y="133"/>
                    <a:pt x="133" y="122"/>
                    <a:pt x="145" y="110"/>
                  </a:cubicBezTo>
                  <a:cubicBezTo>
                    <a:pt x="141" y="114"/>
                    <a:pt x="136" y="122"/>
                    <a:pt x="132" y="127"/>
                  </a:cubicBezTo>
                  <a:cubicBezTo>
                    <a:pt x="127" y="133"/>
                    <a:pt x="122" y="138"/>
                    <a:pt x="117" y="143"/>
                  </a:cubicBezTo>
                  <a:cubicBezTo>
                    <a:pt x="107" y="152"/>
                    <a:pt x="97" y="162"/>
                    <a:pt x="89" y="173"/>
                  </a:cubicBezTo>
                  <a:cubicBezTo>
                    <a:pt x="89" y="173"/>
                    <a:pt x="89" y="174"/>
                    <a:pt x="90" y="174"/>
                  </a:cubicBezTo>
                  <a:cubicBezTo>
                    <a:pt x="90" y="174"/>
                    <a:pt x="90" y="174"/>
                    <a:pt x="90" y="174"/>
                  </a:cubicBezTo>
                  <a:cubicBezTo>
                    <a:pt x="90" y="173"/>
                    <a:pt x="91" y="172"/>
                    <a:pt x="92" y="172"/>
                  </a:cubicBezTo>
                  <a:cubicBezTo>
                    <a:pt x="92" y="172"/>
                    <a:pt x="92" y="172"/>
                    <a:pt x="92" y="172"/>
                  </a:cubicBezTo>
                  <a:moveTo>
                    <a:pt x="92" y="157"/>
                  </a:moveTo>
                  <a:cubicBezTo>
                    <a:pt x="92" y="157"/>
                    <a:pt x="93" y="156"/>
                    <a:pt x="93" y="156"/>
                  </a:cubicBezTo>
                  <a:cubicBezTo>
                    <a:pt x="98" y="150"/>
                    <a:pt x="104" y="145"/>
                    <a:pt x="109" y="139"/>
                  </a:cubicBezTo>
                  <a:cubicBezTo>
                    <a:pt x="114" y="134"/>
                    <a:pt x="118" y="127"/>
                    <a:pt x="123" y="121"/>
                  </a:cubicBezTo>
                  <a:cubicBezTo>
                    <a:pt x="128" y="116"/>
                    <a:pt x="132" y="112"/>
                    <a:pt x="135" y="106"/>
                  </a:cubicBezTo>
                  <a:cubicBezTo>
                    <a:pt x="136" y="106"/>
                    <a:pt x="136" y="106"/>
                    <a:pt x="136" y="106"/>
                  </a:cubicBezTo>
                  <a:cubicBezTo>
                    <a:pt x="138" y="107"/>
                    <a:pt x="141" y="108"/>
                    <a:pt x="144" y="109"/>
                  </a:cubicBezTo>
                  <a:cubicBezTo>
                    <a:pt x="138" y="114"/>
                    <a:pt x="134" y="120"/>
                    <a:pt x="128" y="124"/>
                  </a:cubicBezTo>
                  <a:cubicBezTo>
                    <a:pt x="121" y="130"/>
                    <a:pt x="115" y="136"/>
                    <a:pt x="109" y="142"/>
                  </a:cubicBezTo>
                  <a:cubicBezTo>
                    <a:pt x="103" y="147"/>
                    <a:pt x="97" y="152"/>
                    <a:pt x="92" y="157"/>
                  </a:cubicBezTo>
                  <a:moveTo>
                    <a:pt x="149" y="110"/>
                  </a:moveTo>
                  <a:cubicBezTo>
                    <a:pt x="150" y="110"/>
                    <a:pt x="152" y="110"/>
                    <a:pt x="153" y="110"/>
                  </a:cubicBezTo>
                  <a:cubicBezTo>
                    <a:pt x="155" y="109"/>
                    <a:pt x="158" y="105"/>
                    <a:pt x="160" y="105"/>
                  </a:cubicBezTo>
                  <a:cubicBezTo>
                    <a:pt x="161" y="105"/>
                    <a:pt x="161" y="105"/>
                    <a:pt x="161" y="105"/>
                  </a:cubicBezTo>
                  <a:cubicBezTo>
                    <a:pt x="149" y="116"/>
                    <a:pt x="138" y="126"/>
                    <a:pt x="126" y="137"/>
                  </a:cubicBezTo>
                  <a:cubicBezTo>
                    <a:pt x="119" y="143"/>
                    <a:pt x="113" y="148"/>
                    <a:pt x="107" y="154"/>
                  </a:cubicBezTo>
                  <a:cubicBezTo>
                    <a:pt x="111" y="149"/>
                    <a:pt x="116" y="145"/>
                    <a:pt x="121" y="140"/>
                  </a:cubicBezTo>
                  <a:cubicBezTo>
                    <a:pt x="130" y="131"/>
                    <a:pt x="139" y="121"/>
                    <a:pt x="146" y="110"/>
                  </a:cubicBezTo>
                  <a:cubicBezTo>
                    <a:pt x="146" y="110"/>
                    <a:pt x="147" y="110"/>
                    <a:pt x="147" y="110"/>
                  </a:cubicBezTo>
                  <a:cubicBezTo>
                    <a:pt x="148" y="110"/>
                    <a:pt x="148" y="110"/>
                    <a:pt x="149" y="110"/>
                  </a:cubicBezTo>
                  <a:moveTo>
                    <a:pt x="11" y="162"/>
                  </a:moveTo>
                  <a:cubicBezTo>
                    <a:pt x="10" y="159"/>
                    <a:pt x="9" y="156"/>
                    <a:pt x="10" y="153"/>
                  </a:cubicBezTo>
                  <a:cubicBezTo>
                    <a:pt x="20" y="147"/>
                    <a:pt x="28" y="139"/>
                    <a:pt x="37" y="131"/>
                  </a:cubicBezTo>
                  <a:cubicBezTo>
                    <a:pt x="43" y="126"/>
                    <a:pt x="50" y="121"/>
                    <a:pt x="56" y="116"/>
                  </a:cubicBezTo>
                  <a:cubicBezTo>
                    <a:pt x="60" y="114"/>
                    <a:pt x="63" y="111"/>
                    <a:pt x="66" y="109"/>
                  </a:cubicBezTo>
                  <a:cubicBezTo>
                    <a:pt x="68" y="108"/>
                    <a:pt x="69" y="107"/>
                    <a:pt x="71" y="105"/>
                  </a:cubicBezTo>
                  <a:cubicBezTo>
                    <a:pt x="71" y="105"/>
                    <a:pt x="71" y="105"/>
                    <a:pt x="71" y="105"/>
                  </a:cubicBezTo>
                  <a:cubicBezTo>
                    <a:pt x="71" y="105"/>
                    <a:pt x="70" y="107"/>
                    <a:pt x="69" y="108"/>
                  </a:cubicBezTo>
                  <a:cubicBezTo>
                    <a:pt x="68" y="109"/>
                    <a:pt x="67" y="111"/>
                    <a:pt x="67" y="111"/>
                  </a:cubicBezTo>
                  <a:cubicBezTo>
                    <a:pt x="67" y="111"/>
                    <a:pt x="67" y="110"/>
                    <a:pt x="67" y="110"/>
                  </a:cubicBezTo>
                  <a:cubicBezTo>
                    <a:pt x="51" y="130"/>
                    <a:pt x="26" y="141"/>
                    <a:pt x="11" y="162"/>
                  </a:cubicBezTo>
                  <a:moveTo>
                    <a:pt x="118" y="157"/>
                  </a:moveTo>
                  <a:cubicBezTo>
                    <a:pt x="118" y="156"/>
                    <a:pt x="118" y="156"/>
                    <a:pt x="118" y="156"/>
                  </a:cubicBezTo>
                  <a:cubicBezTo>
                    <a:pt x="123" y="150"/>
                    <a:pt x="129" y="144"/>
                    <a:pt x="135" y="138"/>
                  </a:cubicBezTo>
                  <a:cubicBezTo>
                    <a:pt x="144" y="127"/>
                    <a:pt x="156" y="117"/>
                    <a:pt x="163" y="105"/>
                  </a:cubicBezTo>
                  <a:cubicBezTo>
                    <a:pt x="164" y="105"/>
                    <a:pt x="164" y="105"/>
                    <a:pt x="164" y="105"/>
                  </a:cubicBezTo>
                  <a:cubicBezTo>
                    <a:pt x="169" y="110"/>
                    <a:pt x="174" y="115"/>
                    <a:pt x="179" y="120"/>
                  </a:cubicBezTo>
                  <a:cubicBezTo>
                    <a:pt x="164" y="131"/>
                    <a:pt x="152" y="147"/>
                    <a:pt x="139" y="161"/>
                  </a:cubicBezTo>
                  <a:cubicBezTo>
                    <a:pt x="141" y="157"/>
                    <a:pt x="143" y="154"/>
                    <a:pt x="146" y="151"/>
                  </a:cubicBezTo>
                  <a:cubicBezTo>
                    <a:pt x="155" y="140"/>
                    <a:pt x="165" y="130"/>
                    <a:pt x="174" y="120"/>
                  </a:cubicBezTo>
                  <a:cubicBezTo>
                    <a:pt x="175" y="119"/>
                    <a:pt x="174" y="118"/>
                    <a:pt x="174" y="118"/>
                  </a:cubicBezTo>
                  <a:cubicBezTo>
                    <a:pt x="174" y="118"/>
                    <a:pt x="174" y="119"/>
                    <a:pt x="174" y="119"/>
                  </a:cubicBezTo>
                  <a:cubicBezTo>
                    <a:pt x="163" y="126"/>
                    <a:pt x="152" y="134"/>
                    <a:pt x="143" y="143"/>
                  </a:cubicBezTo>
                  <a:cubicBezTo>
                    <a:pt x="144" y="142"/>
                    <a:pt x="145" y="141"/>
                    <a:pt x="146" y="139"/>
                  </a:cubicBezTo>
                  <a:cubicBezTo>
                    <a:pt x="153" y="130"/>
                    <a:pt x="164" y="122"/>
                    <a:pt x="169" y="111"/>
                  </a:cubicBezTo>
                  <a:cubicBezTo>
                    <a:pt x="169" y="111"/>
                    <a:pt x="169" y="111"/>
                    <a:pt x="168" y="111"/>
                  </a:cubicBezTo>
                  <a:cubicBezTo>
                    <a:pt x="168" y="111"/>
                    <a:pt x="168" y="111"/>
                    <a:pt x="168" y="111"/>
                  </a:cubicBezTo>
                  <a:cubicBezTo>
                    <a:pt x="157" y="122"/>
                    <a:pt x="145" y="132"/>
                    <a:pt x="134" y="143"/>
                  </a:cubicBezTo>
                  <a:cubicBezTo>
                    <a:pt x="128" y="148"/>
                    <a:pt x="123" y="152"/>
                    <a:pt x="118" y="157"/>
                  </a:cubicBezTo>
                  <a:moveTo>
                    <a:pt x="62" y="172"/>
                  </a:moveTo>
                  <a:cubicBezTo>
                    <a:pt x="65" y="169"/>
                    <a:pt x="69" y="166"/>
                    <a:pt x="72" y="162"/>
                  </a:cubicBezTo>
                  <a:cubicBezTo>
                    <a:pt x="78" y="156"/>
                    <a:pt x="85" y="151"/>
                    <a:pt x="91" y="145"/>
                  </a:cubicBezTo>
                  <a:cubicBezTo>
                    <a:pt x="103" y="133"/>
                    <a:pt x="114" y="119"/>
                    <a:pt x="125" y="106"/>
                  </a:cubicBezTo>
                  <a:cubicBezTo>
                    <a:pt x="126" y="105"/>
                    <a:pt x="128" y="105"/>
                    <a:pt x="130" y="105"/>
                  </a:cubicBezTo>
                  <a:cubicBezTo>
                    <a:pt x="131" y="105"/>
                    <a:pt x="131" y="105"/>
                    <a:pt x="132" y="105"/>
                  </a:cubicBezTo>
                  <a:cubicBezTo>
                    <a:pt x="133" y="105"/>
                    <a:pt x="134" y="105"/>
                    <a:pt x="134" y="105"/>
                  </a:cubicBezTo>
                  <a:cubicBezTo>
                    <a:pt x="122" y="113"/>
                    <a:pt x="112" y="125"/>
                    <a:pt x="102" y="135"/>
                  </a:cubicBezTo>
                  <a:cubicBezTo>
                    <a:pt x="91" y="146"/>
                    <a:pt x="78" y="156"/>
                    <a:pt x="67" y="167"/>
                  </a:cubicBezTo>
                  <a:cubicBezTo>
                    <a:pt x="66" y="169"/>
                    <a:pt x="64" y="170"/>
                    <a:pt x="63" y="172"/>
                  </a:cubicBezTo>
                  <a:cubicBezTo>
                    <a:pt x="62" y="172"/>
                    <a:pt x="62" y="172"/>
                    <a:pt x="62" y="172"/>
                  </a:cubicBezTo>
                  <a:moveTo>
                    <a:pt x="12" y="161"/>
                  </a:moveTo>
                  <a:cubicBezTo>
                    <a:pt x="14" y="160"/>
                    <a:pt x="16" y="157"/>
                    <a:pt x="18" y="155"/>
                  </a:cubicBezTo>
                  <a:cubicBezTo>
                    <a:pt x="35" y="137"/>
                    <a:pt x="58" y="125"/>
                    <a:pt x="73" y="105"/>
                  </a:cubicBezTo>
                  <a:cubicBezTo>
                    <a:pt x="74" y="106"/>
                    <a:pt x="75" y="108"/>
                    <a:pt x="77" y="109"/>
                  </a:cubicBezTo>
                  <a:cubicBezTo>
                    <a:pt x="77" y="109"/>
                    <a:pt x="77" y="109"/>
                    <a:pt x="77" y="109"/>
                  </a:cubicBezTo>
                  <a:cubicBezTo>
                    <a:pt x="76" y="110"/>
                    <a:pt x="76" y="110"/>
                    <a:pt x="75" y="111"/>
                  </a:cubicBezTo>
                  <a:cubicBezTo>
                    <a:pt x="75" y="111"/>
                    <a:pt x="75" y="111"/>
                    <a:pt x="75" y="111"/>
                  </a:cubicBezTo>
                  <a:cubicBezTo>
                    <a:pt x="74" y="111"/>
                    <a:pt x="74" y="111"/>
                    <a:pt x="74" y="112"/>
                  </a:cubicBezTo>
                  <a:cubicBezTo>
                    <a:pt x="62" y="122"/>
                    <a:pt x="50" y="132"/>
                    <a:pt x="38" y="141"/>
                  </a:cubicBezTo>
                  <a:cubicBezTo>
                    <a:pt x="32" y="145"/>
                    <a:pt x="27" y="150"/>
                    <a:pt x="21" y="154"/>
                  </a:cubicBezTo>
                  <a:cubicBezTo>
                    <a:pt x="18" y="156"/>
                    <a:pt x="15" y="159"/>
                    <a:pt x="12" y="161"/>
                  </a:cubicBezTo>
                  <a:moveTo>
                    <a:pt x="10" y="152"/>
                  </a:moveTo>
                  <a:cubicBezTo>
                    <a:pt x="10" y="152"/>
                    <a:pt x="10" y="152"/>
                    <a:pt x="10" y="152"/>
                  </a:cubicBezTo>
                  <a:cubicBezTo>
                    <a:pt x="28" y="133"/>
                    <a:pt x="51" y="120"/>
                    <a:pt x="68" y="101"/>
                  </a:cubicBezTo>
                  <a:cubicBezTo>
                    <a:pt x="69" y="102"/>
                    <a:pt x="70" y="103"/>
                    <a:pt x="71" y="103"/>
                  </a:cubicBezTo>
                  <a:cubicBezTo>
                    <a:pt x="61" y="111"/>
                    <a:pt x="50" y="119"/>
                    <a:pt x="40" y="127"/>
                  </a:cubicBezTo>
                  <a:cubicBezTo>
                    <a:pt x="35" y="131"/>
                    <a:pt x="30" y="136"/>
                    <a:pt x="25" y="141"/>
                  </a:cubicBezTo>
                  <a:cubicBezTo>
                    <a:pt x="21" y="144"/>
                    <a:pt x="13" y="149"/>
                    <a:pt x="10" y="152"/>
                  </a:cubicBezTo>
                  <a:moveTo>
                    <a:pt x="32" y="113"/>
                  </a:moveTo>
                  <a:cubicBezTo>
                    <a:pt x="34" y="111"/>
                    <a:pt x="35" y="109"/>
                    <a:pt x="37" y="106"/>
                  </a:cubicBezTo>
                  <a:cubicBezTo>
                    <a:pt x="38" y="106"/>
                    <a:pt x="38" y="105"/>
                    <a:pt x="39" y="105"/>
                  </a:cubicBezTo>
                  <a:cubicBezTo>
                    <a:pt x="42" y="103"/>
                    <a:pt x="45" y="102"/>
                    <a:pt x="48" y="100"/>
                  </a:cubicBezTo>
                  <a:cubicBezTo>
                    <a:pt x="43" y="105"/>
                    <a:pt x="37" y="109"/>
                    <a:pt x="32" y="113"/>
                  </a:cubicBezTo>
                  <a:moveTo>
                    <a:pt x="11" y="150"/>
                  </a:moveTo>
                  <a:cubicBezTo>
                    <a:pt x="11" y="147"/>
                    <a:pt x="12" y="144"/>
                    <a:pt x="14" y="141"/>
                  </a:cubicBezTo>
                  <a:cubicBezTo>
                    <a:pt x="23" y="133"/>
                    <a:pt x="32" y="125"/>
                    <a:pt x="42" y="117"/>
                  </a:cubicBezTo>
                  <a:cubicBezTo>
                    <a:pt x="47" y="113"/>
                    <a:pt x="52" y="109"/>
                    <a:pt x="58" y="105"/>
                  </a:cubicBezTo>
                  <a:cubicBezTo>
                    <a:pt x="60" y="104"/>
                    <a:pt x="62" y="102"/>
                    <a:pt x="64" y="101"/>
                  </a:cubicBezTo>
                  <a:cubicBezTo>
                    <a:pt x="65" y="101"/>
                    <a:pt x="66" y="100"/>
                    <a:pt x="66" y="100"/>
                  </a:cubicBezTo>
                  <a:cubicBezTo>
                    <a:pt x="67" y="100"/>
                    <a:pt x="67" y="100"/>
                    <a:pt x="67" y="100"/>
                  </a:cubicBezTo>
                  <a:cubicBezTo>
                    <a:pt x="66" y="101"/>
                    <a:pt x="66" y="102"/>
                    <a:pt x="65" y="103"/>
                  </a:cubicBezTo>
                  <a:cubicBezTo>
                    <a:pt x="48" y="120"/>
                    <a:pt x="28" y="133"/>
                    <a:pt x="11" y="150"/>
                  </a:cubicBezTo>
                  <a:moveTo>
                    <a:pt x="18" y="136"/>
                  </a:moveTo>
                  <a:cubicBezTo>
                    <a:pt x="18" y="135"/>
                    <a:pt x="19" y="135"/>
                    <a:pt x="19" y="134"/>
                  </a:cubicBezTo>
                  <a:cubicBezTo>
                    <a:pt x="23" y="129"/>
                    <a:pt x="28" y="125"/>
                    <a:pt x="34" y="121"/>
                  </a:cubicBezTo>
                  <a:cubicBezTo>
                    <a:pt x="44" y="114"/>
                    <a:pt x="54" y="107"/>
                    <a:pt x="62" y="98"/>
                  </a:cubicBezTo>
                  <a:cubicBezTo>
                    <a:pt x="63" y="99"/>
                    <a:pt x="64" y="99"/>
                    <a:pt x="65" y="99"/>
                  </a:cubicBezTo>
                  <a:cubicBezTo>
                    <a:pt x="59" y="103"/>
                    <a:pt x="53" y="107"/>
                    <a:pt x="47" y="112"/>
                  </a:cubicBezTo>
                  <a:cubicBezTo>
                    <a:pt x="37" y="120"/>
                    <a:pt x="27" y="128"/>
                    <a:pt x="18" y="136"/>
                  </a:cubicBezTo>
                  <a:moveTo>
                    <a:pt x="17" y="135"/>
                  </a:moveTo>
                  <a:cubicBezTo>
                    <a:pt x="20" y="130"/>
                    <a:pt x="23" y="125"/>
                    <a:pt x="26" y="121"/>
                  </a:cubicBezTo>
                  <a:cubicBezTo>
                    <a:pt x="31" y="117"/>
                    <a:pt x="37" y="113"/>
                    <a:pt x="42" y="108"/>
                  </a:cubicBezTo>
                  <a:cubicBezTo>
                    <a:pt x="45" y="106"/>
                    <a:pt x="49" y="104"/>
                    <a:pt x="52" y="102"/>
                  </a:cubicBezTo>
                  <a:cubicBezTo>
                    <a:pt x="55" y="100"/>
                    <a:pt x="58" y="99"/>
                    <a:pt x="61" y="98"/>
                  </a:cubicBezTo>
                  <a:cubicBezTo>
                    <a:pt x="61" y="98"/>
                    <a:pt x="61" y="98"/>
                    <a:pt x="61" y="98"/>
                  </a:cubicBezTo>
                  <a:cubicBezTo>
                    <a:pt x="60" y="99"/>
                    <a:pt x="57" y="102"/>
                    <a:pt x="57" y="102"/>
                  </a:cubicBezTo>
                  <a:cubicBezTo>
                    <a:pt x="48" y="110"/>
                    <a:pt x="38" y="117"/>
                    <a:pt x="29" y="123"/>
                  </a:cubicBezTo>
                  <a:cubicBezTo>
                    <a:pt x="24" y="126"/>
                    <a:pt x="20" y="131"/>
                    <a:pt x="17" y="135"/>
                  </a:cubicBezTo>
                  <a:moveTo>
                    <a:pt x="41" y="108"/>
                  </a:moveTo>
                  <a:cubicBezTo>
                    <a:pt x="45" y="105"/>
                    <a:pt x="48" y="102"/>
                    <a:pt x="52" y="99"/>
                  </a:cubicBezTo>
                  <a:cubicBezTo>
                    <a:pt x="54" y="99"/>
                    <a:pt x="55" y="98"/>
                    <a:pt x="57" y="98"/>
                  </a:cubicBezTo>
                  <a:cubicBezTo>
                    <a:pt x="52" y="101"/>
                    <a:pt x="46" y="104"/>
                    <a:pt x="41" y="108"/>
                  </a:cubicBezTo>
                  <a:moveTo>
                    <a:pt x="44" y="97"/>
                  </a:moveTo>
                  <a:cubicBezTo>
                    <a:pt x="51" y="87"/>
                    <a:pt x="59" y="77"/>
                    <a:pt x="66" y="66"/>
                  </a:cubicBezTo>
                  <a:cubicBezTo>
                    <a:pt x="79" y="47"/>
                    <a:pt x="72" y="25"/>
                    <a:pt x="61" y="7"/>
                  </a:cubicBezTo>
                  <a:cubicBezTo>
                    <a:pt x="69" y="5"/>
                    <a:pt x="78" y="5"/>
                    <a:pt x="86" y="5"/>
                  </a:cubicBezTo>
                  <a:cubicBezTo>
                    <a:pt x="89" y="5"/>
                    <a:pt x="93" y="5"/>
                    <a:pt x="97" y="5"/>
                  </a:cubicBezTo>
                  <a:cubicBezTo>
                    <a:pt x="100" y="5"/>
                    <a:pt x="104" y="5"/>
                    <a:pt x="107" y="5"/>
                  </a:cubicBezTo>
                  <a:cubicBezTo>
                    <a:pt x="110" y="5"/>
                    <a:pt x="112" y="5"/>
                    <a:pt x="114" y="5"/>
                  </a:cubicBezTo>
                  <a:cubicBezTo>
                    <a:pt x="105" y="20"/>
                    <a:pt x="101" y="36"/>
                    <a:pt x="110" y="53"/>
                  </a:cubicBezTo>
                  <a:cubicBezTo>
                    <a:pt x="120" y="72"/>
                    <a:pt x="141" y="85"/>
                    <a:pt x="157" y="99"/>
                  </a:cubicBezTo>
                  <a:cubicBezTo>
                    <a:pt x="158" y="100"/>
                    <a:pt x="158" y="100"/>
                    <a:pt x="159" y="101"/>
                  </a:cubicBezTo>
                  <a:cubicBezTo>
                    <a:pt x="157" y="101"/>
                    <a:pt x="156" y="102"/>
                    <a:pt x="154" y="103"/>
                  </a:cubicBezTo>
                  <a:cubicBezTo>
                    <a:pt x="152" y="105"/>
                    <a:pt x="151" y="105"/>
                    <a:pt x="149" y="105"/>
                  </a:cubicBezTo>
                  <a:cubicBezTo>
                    <a:pt x="144" y="105"/>
                    <a:pt x="138" y="101"/>
                    <a:pt x="133" y="100"/>
                  </a:cubicBezTo>
                  <a:cubicBezTo>
                    <a:pt x="132" y="100"/>
                    <a:pt x="131" y="100"/>
                    <a:pt x="129" y="100"/>
                  </a:cubicBezTo>
                  <a:cubicBezTo>
                    <a:pt x="119" y="100"/>
                    <a:pt x="113" y="109"/>
                    <a:pt x="104" y="115"/>
                  </a:cubicBezTo>
                  <a:cubicBezTo>
                    <a:pt x="101" y="116"/>
                    <a:pt x="99" y="117"/>
                    <a:pt x="96" y="117"/>
                  </a:cubicBezTo>
                  <a:cubicBezTo>
                    <a:pt x="86" y="117"/>
                    <a:pt x="80" y="103"/>
                    <a:pt x="72" y="98"/>
                  </a:cubicBezTo>
                  <a:cubicBezTo>
                    <a:pt x="68" y="95"/>
                    <a:pt x="63" y="93"/>
                    <a:pt x="59" y="93"/>
                  </a:cubicBezTo>
                  <a:cubicBezTo>
                    <a:pt x="54" y="93"/>
                    <a:pt x="49" y="95"/>
                    <a:pt x="44" y="97"/>
                  </a:cubicBezTo>
                  <a:moveTo>
                    <a:pt x="86" y="0"/>
                  </a:moveTo>
                  <a:cubicBezTo>
                    <a:pt x="77" y="0"/>
                    <a:pt x="67" y="1"/>
                    <a:pt x="58" y="2"/>
                  </a:cubicBezTo>
                  <a:cubicBezTo>
                    <a:pt x="56" y="3"/>
                    <a:pt x="56" y="4"/>
                    <a:pt x="56" y="6"/>
                  </a:cubicBezTo>
                  <a:cubicBezTo>
                    <a:pt x="56" y="6"/>
                    <a:pt x="56" y="7"/>
                    <a:pt x="56" y="8"/>
                  </a:cubicBezTo>
                  <a:cubicBezTo>
                    <a:pt x="62" y="18"/>
                    <a:pt x="67" y="28"/>
                    <a:pt x="68" y="40"/>
                  </a:cubicBezTo>
                  <a:cubicBezTo>
                    <a:pt x="69" y="54"/>
                    <a:pt x="61" y="65"/>
                    <a:pt x="53" y="76"/>
                  </a:cubicBezTo>
                  <a:cubicBezTo>
                    <a:pt x="41" y="93"/>
                    <a:pt x="28" y="109"/>
                    <a:pt x="17" y="126"/>
                  </a:cubicBezTo>
                  <a:cubicBezTo>
                    <a:pt x="9" y="137"/>
                    <a:pt x="0" y="154"/>
                    <a:pt x="9" y="167"/>
                  </a:cubicBezTo>
                  <a:cubicBezTo>
                    <a:pt x="16" y="179"/>
                    <a:pt x="33" y="180"/>
                    <a:pt x="45" y="180"/>
                  </a:cubicBezTo>
                  <a:cubicBezTo>
                    <a:pt x="45" y="180"/>
                    <a:pt x="45" y="180"/>
                    <a:pt x="45" y="180"/>
                  </a:cubicBezTo>
                  <a:cubicBezTo>
                    <a:pt x="53" y="180"/>
                    <a:pt x="61" y="179"/>
                    <a:pt x="68" y="179"/>
                  </a:cubicBezTo>
                  <a:cubicBezTo>
                    <a:pt x="71" y="179"/>
                    <a:pt x="73" y="178"/>
                    <a:pt x="76" y="178"/>
                  </a:cubicBezTo>
                  <a:cubicBezTo>
                    <a:pt x="86" y="178"/>
                    <a:pt x="97" y="179"/>
                    <a:pt x="107" y="180"/>
                  </a:cubicBezTo>
                  <a:cubicBezTo>
                    <a:pt x="121" y="181"/>
                    <a:pt x="135" y="183"/>
                    <a:pt x="149" y="183"/>
                  </a:cubicBezTo>
                  <a:cubicBezTo>
                    <a:pt x="157" y="183"/>
                    <a:pt x="164" y="182"/>
                    <a:pt x="172" y="181"/>
                  </a:cubicBezTo>
                  <a:cubicBezTo>
                    <a:pt x="187" y="177"/>
                    <a:pt x="202" y="166"/>
                    <a:pt x="199" y="149"/>
                  </a:cubicBezTo>
                  <a:cubicBezTo>
                    <a:pt x="196" y="130"/>
                    <a:pt x="182" y="115"/>
                    <a:pt x="169" y="103"/>
                  </a:cubicBezTo>
                  <a:cubicBezTo>
                    <a:pt x="154" y="89"/>
                    <a:pt x="138" y="78"/>
                    <a:pt x="124" y="63"/>
                  </a:cubicBezTo>
                  <a:cubicBezTo>
                    <a:pt x="116" y="55"/>
                    <a:pt x="110" y="45"/>
                    <a:pt x="109" y="33"/>
                  </a:cubicBezTo>
                  <a:cubicBezTo>
                    <a:pt x="109" y="23"/>
                    <a:pt x="115" y="13"/>
                    <a:pt x="120" y="5"/>
                  </a:cubicBezTo>
                  <a:cubicBezTo>
                    <a:pt x="121" y="3"/>
                    <a:pt x="120" y="2"/>
                    <a:pt x="119" y="2"/>
                  </a:cubicBezTo>
                  <a:cubicBezTo>
                    <a:pt x="119" y="1"/>
                    <a:pt x="118" y="0"/>
                    <a:pt x="117" y="0"/>
                  </a:cubicBezTo>
                  <a:cubicBezTo>
                    <a:pt x="117" y="0"/>
                    <a:pt x="117" y="0"/>
                    <a:pt x="117" y="0"/>
                  </a:cubicBezTo>
                  <a:cubicBezTo>
                    <a:pt x="113" y="0"/>
                    <a:pt x="110" y="0"/>
                    <a:pt x="107" y="0"/>
                  </a:cubicBezTo>
                  <a:cubicBezTo>
                    <a:pt x="103" y="0"/>
                    <a:pt x="100" y="0"/>
                    <a:pt x="96" y="0"/>
                  </a:cubicBezTo>
                  <a:cubicBezTo>
                    <a:pt x="93" y="0"/>
                    <a:pt x="89" y="0"/>
                    <a:pt x="86"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787" name="Google Shape;787;p27"/>
            <p:cNvSpPr/>
            <p:nvPr/>
          </p:nvSpPr>
          <p:spPr>
            <a:xfrm>
              <a:off x="347230" y="1352255"/>
              <a:ext cx="839788" cy="758825"/>
            </a:xfrm>
            <a:custGeom>
              <a:rect b="b" l="l" r="r" t="t"/>
              <a:pathLst>
                <a:path extrusionOk="0" h="179" w="198">
                  <a:moveTo>
                    <a:pt x="167" y="171"/>
                  </a:moveTo>
                  <a:cubicBezTo>
                    <a:pt x="167" y="171"/>
                    <a:pt x="173" y="165"/>
                    <a:pt x="175" y="163"/>
                  </a:cubicBezTo>
                  <a:cubicBezTo>
                    <a:pt x="176" y="162"/>
                    <a:pt x="178" y="160"/>
                    <a:pt x="180" y="158"/>
                  </a:cubicBezTo>
                  <a:cubicBezTo>
                    <a:pt x="177" y="162"/>
                    <a:pt x="174" y="165"/>
                    <a:pt x="170" y="169"/>
                  </a:cubicBezTo>
                  <a:cubicBezTo>
                    <a:pt x="168" y="170"/>
                    <a:pt x="167" y="171"/>
                    <a:pt x="167" y="171"/>
                  </a:cubicBezTo>
                  <a:moveTo>
                    <a:pt x="173" y="171"/>
                  </a:moveTo>
                  <a:cubicBezTo>
                    <a:pt x="173" y="171"/>
                    <a:pt x="173" y="171"/>
                    <a:pt x="173" y="171"/>
                  </a:cubicBezTo>
                  <a:cubicBezTo>
                    <a:pt x="173" y="171"/>
                    <a:pt x="173" y="171"/>
                    <a:pt x="173" y="171"/>
                  </a:cubicBezTo>
                  <a:cubicBezTo>
                    <a:pt x="174" y="170"/>
                    <a:pt x="174" y="170"/>
                    <a:pt x="174" y="170"/>
                  </a:cubicBezTo>
                  <a:cubicBezTo>
                    <a:pt x="178" y="167"/>
                    <a:pt x="181" y="163"/>
                    <a:pt x="185" y="159"/>
                  </a:cubicBezTo>
                  <a:cubicBezTo>
                    <a:pt x="186" y="158"/>
                    <a:pt x="188" y="154"/>
                    <a:pt x="189" y="154"/>
                  </a:cubicBezTo>
                  <a:cubicBezTo>
                    <a:pt x="189" y="154"/>
                    <a:pt x="189" y="155"/>
                    <a:pt x="188" y="158"/>
                  </a:cubicBezTo>
                  <a:cubicBezTo>
                    <a:pt x="186" y="163"/>
                    <a:pt x="182" y="167"/>
                    <a:pt x="177" y="169"/>
                  </a:cubicBezTo>
                  <a:cubicBezTo>
                    <a:pt x="177" y="170"/>
                    <a:pt x="177" y="170"/>
                    <a:pt x="177" y="170"/>
                  </a:cubicBezTo>
                  <a:cubicBezTo>
                    <a:pt x="176" y="170"/>
                    <a:pt x="174" y="171"/>
                    <a:pt x="173" y="171"/>
                  </a:cubicBezTo>
                  <a:moveTo>
                    <a:pt x="167" y="173"/>
                  </a:moveTo>
                  <a:cubicBezTo>
                    <a:pt x="174" y="168"/>
                    <a:pt x="180" y="161"/>
                    <a:pt x="185" y="153"/>
                  </a:cubicBezTo>
                  <a:cubicBezTo>
                    <a:pt x="185" y="153"/>
                    <a:pt x="186" y="152"/>
                    <a:pt x="186" y="152"/>
                  </a:cubicBezTo>
                  <a:cubicBezTo>
                    <a:pt x="187" y="151"/>
                    <a:pt x="187" y="151"/>
                    <a:pt x="188" y="150"/>
                  </a:cubicBezTo>
                  <a:cubicBezTo>
                    <a:pt x="187" y="151"/>
                    <a:pt x="187" y="151"/>
                    <a:pt x="187" y="152"/>
                  </a:cubicBezTo>
                  <a:cubicBezTo>
                    <a:pt x="185" y="154"/>
                    <a:pt x="184" y="156"/>
                    <a:pt x="182" y="158"/>
                  </a:cubicBezTo>
                  <a:cubicBezTo>
                    <a:pt x="179" y="163"/>
                    <a:pt x="175" y="168"/>
                    <a:pt x="170" y="172"/>
                  </a:cubicBezTo>
                  <a:cubicBezTo>
                    <a:pt x="169" y="172"/>
                    <a:pt x="168" y="172"/>
                    <a:pt x="167" y="173"/>
                  </a:cubicBezTo>
                  <a:moveTo>
                    <a:pt x="161" y="173"/>
                  </a:moveTo>
                  <a:cubicBezTo>
                    <a:pt x="169" y="167"/>
                    <a:pt x="176" y="159"/>
                    <a:pt x="183" y="152"/>
                  </a:cubicBezTo>
                  <a:cubicBezTo>
                    <a:pt x="183" y="151"/>
                    <a:pt x="186" y="148"/>
                    <a:pt x="186" y="148"/>
                  </a:cubicBezTo>
                  <a:cubicBezTo>
                    <a:pt x="186" y="148"/>
                    <a:pt x="186" y="148"/>
                    <a:pt x="186" y="149"/>
                  </a:cubicBezTo>
                  <a:cubicBezTo>
                    <a:pt x="185" y="150"/>
                    <a:pt x="184" y="152"/>
                    <a:pt x="184" y="153"/>
                  </a:cubicBezTo>
                  <a:cubicBezTo>
                    <a:pt x="177" y="159"/>
                    <a:pt x="171" y="166"/>
                    <a:pt x="165" y="173"/>
                  </a:cubicBezTo>
                  <a:cubicBezTo>
                    <a:pt x="165" y="173"/>
                    <a:pt x="165" y="173"/>
                    <a:pt x="165" y="173"/>
                  </a:cubicBezTo>
                  <a:cubicBezTo>
                    <a:pt x="163" y="173"/>
                    <a:pt x="162" y="173"/>
                    <a:pt x="161" y="173"/>
                  </a:cubicBezTo>
                  <a:moveTo>
                    <a:pt x="53" y="164"/>
                  </a:moveTo>
                  <a:cubicBezTo>
                    <a:pt x="54" y="164"/>
                    <a:pt x="54" y="163"/>
                    <a:pt x="54" y="163"/>
                  </a:cubicBezTo>
                  <a:cubicBezTo>
                    <a:pt x="60" y="157"/>
                    <a:pt x="66" y="152"/>
                    <a:pt x="73" y="147"/>
                  </a:cubicBezTo>
                  <a:cubicBezTo>
                    <a:pt x="74" y="146"/>
                    <a:pt x="75" y="145"/>
                    <a:pt x="77" y="144"/>
                  </a:cubicBezTo>
                  <a:cubicBezTo>
                    <a:pt x="71" y="149"/>
                    <a:pt x="65" y="154"/>
                    <a:pt x="59" y="159"/>
                  </a:cubicBezTo>
                  <a:cubicBezTo>
                    <a:pt x="57" y="161"/>
                    <a:pt x="55" y="163"/>
                    <a:pt x="53" y="164"/>
                  </a:cubicBezTo>
                  <a:moveTo>
                    <a:pt x="151" y="173"/>
                  </a:moveTo>
                  <a:cubicBezTo>
                    <a:pt x="152" y="173"/>
                    <a:pt x="153" y="173"/>
                    <a:pt x="153" y="172"/>
                  </a:cubicBezTo>
                  <a:cubicBezTo>
                    <a:pt x="155" y="170"/>
                    <a:pt x="157" y="168"/>
                    <a:pt x="159" y="167"/>
                  </a:cubicBezTo>
                  <a:cubicBezTo>
                    <a:pt x="165" y="161"/>
                    <a:pt x="170" y="154"/>
                    <a:pt x="176" y="148"/>
                  </a:cubicBezTo>
                  <a:cubicBezTo>
                    <a:pt x="177" y="148"/>
                    <a:pt x="183" y="142"/>
                    <a:pt x="184" y="142"/>
                  </a:cubicBezTo>
                  <a:cubicBezTo>
                    <a:pt x="184" y="142"/>
                    <a:pt x="184" y="142"/>
                    <a:pt x="183" y="144"/>
                  </a:cubicBezTo>
                  <a:cubicBezTo>
                    <a:pt x="180" y="147"/>
                    <a:pt x="177" y="151"/>
                    <a:pt x="174" y="154"/>
                  </a:cubicBezTo>
                  <a:cubicBezTo>
                    <a:pt x="168" y="160"/>
                    <a:pt x="164" y="167"/>
                    <a:pt x="159" y="174"/>
                  </a:cubicBezTo>
                  <a:cubicBezTo>
                    <a:pt x="156" y="174"/>
                    <a:pt x="153" y="174"/>
                    <a:pt x="150" y="174"/>
                  </a:cubicBezTo>
                  <a:cubicBezTo>
                    <a:pt x="151" y="173"/>
                    <a:pt x="151" y="173"/>
                    <a:pt x="151" y="173"/>
                  </a:cubicBezTo>
                  <a:cubicBezTo>
                    <a:pt x="151" y="173"/>
                    <a:pt x="151" y="173"/>
                    <a:pt x="151" y="173"/>
                  </a:cubicBezTo>
                  <a:moveTo>
                    <a:pt x="147" y="174"/>
                  </a:moveTo>
                  <a:cubicBezTo>
                    <a:pt x="143" y="174"/>
                    <a:pt x="140" y="174"/>
                    <a:pt x="138" y="174"/>
                  </a:cubicBezTo>
                  <a:cubicBezTo>
                    <a:pt x="136" y="174"/>
                    <a:pt x="134" y="174"/>
                    <a:pt x="132" y="174"/>
                  </a:cubicBezTo>
                  <a:cubicBezTo>
                    <a:pt x="132" y="173"/>
                    <a:pt x="132" y="173"/>
                    <a:pt x="132" y="173"/>
                  </a:cubicBezTo>
                  <a:cubicBezTo>
                    <a:pt x="136" y="168"/>
                    <a:pt x="140" y="164"/>
                    <a:pt x="145" y="160"/>
                  </a:cubicBezTo>
                  <a:cubicBezTo>
                    <a:pt x="153" y="152"/>
                    <a:pt x="162" y="145"/>
                    <a:pt x="169" y="137"/>
                  </a:cubicBezTo>
                  <a:cubicBezTo>
                    <a:pt x="171" y="135"/>
                    <a:pt x="173" y="133"/>
                    <a:pt x="175" y="131"/>
                  </a:cubicBezTo>
                  <a:cubicBezTo>
                    <a:pt x="175" y="130"/>
                    <a:pt x="178" y="128"/>
                    <a:pt x="178" y="128"/>
                  </a:cubicBezTo>
                  <a:cubicBezTo>
                    <a:pt x="178" y="128"/>
                    <a:pt x="178" y="128"/>
                    <a:pt x="177" y="130"/>
                  </a:cubicBezTo>
                  <a:cubicBezTo>
                    <a:pt x="173" y="135"/>
                    <a:pt x="169" y="140"/>
                    <a:pt x="165" y="145"/>
                  </a:cubicBezTo>
                  <a:cubicBezTo>
                    <a:pt x="158" y="154"/>
                    <a:pt x="150" y="162"/>
                    <a:pt x="142" y="171"/>
                  </a:cubicBezTo>
                  <a:cubicBezTo>
                    <a:pt x="142" y="171"/>
                    <a:pt x="142" y="172"/>
                    <a:pt x="143" y="172"/>
                  </a:cubicBezTo>
                  <a:cubicBezTo>
                    <a:pt x="143" y="172"/>
                    <a:pt x="143" y="172"/>
                    <a:pt x="143" y="172"/>
                  </a:cubicBezTo>
                  <a:cubicBezTo>
                    <a:pt x="155" y="162"/>
                    <a:pt x="166" y="150"/>
                    <a:pt x="177" y="140"/>
                  </a:cubicBezTo>
                  <a:cubicBezTo>
                    <a:pt x="178" y="138"/>
                    <a:pt x="181" y="136"/>
                    <a:pt x="182" y="134"/>
                  </a:cubicBezTo>
                  <a:cubicBezTo>
                    <a:pt x="180" y="139"/>
                    <a:pt x="176" y="142"/>
                    <a:pt x="173" y="146"/>
                  </a:cubicBezTo>
                  <a:cubicBezTo>
                    <a:pt x="168" y="153"/>
                    <a:pt x="163" y="160"/>
                    <a:pt x="157" y="166"/>
                  </a:cubicBezTo>
                  <a:cubicBezTo>
                    <a:pt x="156" y="167"/>
                    <a:pt x="156" y="168"/>
                    <a:pt x="155" y="168"/>
                  </a:cubicBezTo>
                  <a:cubicBezTo>
                    <a:pt x="153" y="170"/>
                    <a:pt x="151" y="172"/>
                    <a:pt x="148" y="174"/>
                  </a:cubicBezTo>
                  <a:cubicBezTo>
                    <a:pt x="148" y="174"/>
                    <a:pt x="147" y="174"/>
                    <a:pt x="147" y="174"/>
                  </a:cubicBezTo>
                  <a:moveTo>
                    <a:pt x="130" y="174"/>
                  </a:moveTo>
                  <a:cubicBezTo>
                    <a:pt x="124" y="173"/>
                    <a:pt x="118" y="173"/>
                    <a:pt x="111" y="172"/>
                  </a:cubicBezTo>
                  <a:cubicBezTo>
                    <a:pt x="118" y="165"/>
                    <a:pt x="125" y="158"/>
                    <a:pt x="132" y="150"/>
                  </a:cubicBezTo>
                  <a:cubicBezTo>
                    <a:pt x="141" y="141"/>
                    <a:pt x="150" y="132"/>
                    <a:pt x="160" y="125"/>
                  </a:cubicBezTo>
                  <a:cubicBezTo>
                    <a:pt x="162" y="123"/>
                    <a:pt x="164" y="122"/>
                    <a:pt x="167" y="120"/>
                  </a:cubicBezTo>
                  <a:cubicBezTo>
                    <a:pt x="168" y="119"/>
                    <a:pt x="169" y="119"/>
                    <a:pt x="169" y="119"/>
                  </a:cubicBezTo>
                  <a:cubicBezTo>
                    <a:pt x="169" y="119"/>
                    <a:pt x="165" y="122"/>
                    <a:pt x="164" y="123"/>
                  </a:cubicBezTo>
                  <a:cubicBezTo>
                    <a:pt x="159" y="129"/>
                    <a:pt x="153" y="134"/>
                    <a:pt x="148" y="140"/>
                  </a:cubicBezTo>
                  <a:cubicBezTo>
                    <a:pt x="144" y="145"/>
                    <a:pt x="140" y="149"/>
                    <a:pt x="137" y="154"/>
                  </a:cubicBezTo>
                  <a:cubicBezTo>
                    <a:pt x="132" y="161"/>
                    <a:pt x="126" y="165"/>
                    <a:pt x="121" y="171"/>
                  </a:cubicBezTo>
                  <a:cubicBezTo>
                    <a:pt x="121" y="171"/>
                    <a:pt x="121" y="172"/>
                    <a:pt x="121" y="172"/>
                  </a:cubicBezTo>
                  <a:cubicBezTo>
                    <a:pt x="122" y="172"/>
                    <a:pt x="122" y="172"/>
                    <a:pt x="122" y="172"/>
                  </a:cubicBezTo>
                  <a:cubicBezTo>
                    <a:pt x="138" y="161"/>
                    <a:pt x="150" y="144"/>
                    <a:pt x="163" y="130"/>
                  </a:cubicBezTo>
                  <a:cubicBezTo>
                    <a:pt x="167" y="127"/>
                    <a:pt x="171" y="124"/>
                    <a:pt x="174" y="120"/>
                  </a:cubicBezTo>
                  <a:cubicBezTo>
                    <a:pt x="170" y="124"/>
                    <a:pt x="167" y="128"/>
                    <a:pt x="163" y="133"/>
                  </a:cubicBezTo>
                  <a:cubicBezTo>
                    <a:pt x="155" y="142"/>
                    <a:pt x="148" y="152"/>
                    <a:pt x="141" y="161"/>
                  </a:cubicBezTo>
                  <a:cubicBezTo>
                    <a:pt x="139" y="164"/>
                    <a:pt x="137" y="166"/>
                    <a:pt x="135" y="168"/>
                  </a:cubicBezTo>
                  <a:cubicBezTo>
                    <a:pt x="135" y="169"/>
                    <a:pt x="134" y="169"/>
                    <a:pt x="133" y="170"/>
                  </a:cubicBezTo>
                  <a:cubicBezTo>
                    <a:pt x="132" y="171"/>
                    <a:pt x="131" y="171"/>
                    <a:pt x="132" y="172"/>
                  </a:cubicBezTo>
                  <a:cubicBezTo>
                    <a:pt x="131" y="173"/>
                    <a:pt x="131" y="173"/>
                    <a:pt x="130" y="174"/>
                  </a:cubicBezTo>
                  <a:moveTo>
                    <a:pt x="15" y="165"/>
                  </a:moveTo>
                  <a:cubicBezTo>
                    <a:pt x="14" y="163"/>
                    <a:pt x="12" y="162"/>
                    <a:pt x="11" y="160"/>
                  </a:cubicBezTo>
                  <a:cubicBezTo>
                    <a:pt x="22" y="151"/>
                    <a:pt x="34" y="142"/>
                    <a:pt x="45" y="134"/>
                  </a:cubicBezTo>
                  <a:cubicBezTo>
                    <a:pt x="50" y="130"/>
                    <a:pt x="56" y="125"/>
                    <a:pt x="61" y="121"/>
                  </a:cubicBezTo>
                  <a:cubicBezTo>
                    <a:pt x="62" y="120"/>
                    <a:pt x="63" y="119"/>
                    <a:pt x="64" y="119"/>
                  </a:cubicBezTo>
                  <a:cubicBezTo>
                    <a:pt x="57" y="126"/>
                    <a:pt x="50" y="133"/>
                    <a:pt x="42" y="139"/>
                  </a:cubicBezTo>
                  <a:cubicBezTo>
                    <a:pt x="33" y="147"/>
                    <a:pt x="23" y="155"/>
                    <a:pt x="15" y="165"/>
                  </a:cubicBezTo>
                  <a:moveTo>
                    <a:pt x="144" y="159"/>
                  </a:moveTo>
                  <a:cubicBezTo>
                    <a:pt x="155" y="146"/>
                    <a:pt x="165" y="132"/>
                    <a:pt x="177" y="119"/>
                  </a:cubicBezTo>
                  <a:cubicBezTo>
                    <a:pt x="177" y="119"/>
                    <a:pt x="177" y="119"/>
                    <a:pt x="177" y="119"/>
                  </a:cubicBezTo>
                  <a:cubicBezTo>
                    <a:pt x="184" y="128"/>
                    <a:pt x="190" y="138"/>
                    <a:pt x="191" y="148"/>
                  </a:cubicBezTo>
                  <a:cubicBezTo>
                    <a:pt x="192" y="157"/>
                    <a:pt x="188" y="162"/>
                    <a:pt x="183" y="166"/>
                  </a:cubicBezTo>
                  <a:cubicBezTo>
                    <a:pt x="187" y="163"/>
                    <a:pt x="190" y="158"/>
                    <a:pt x="191" y="153"/>
                  </a:cubicBezTo>
                  <a:cubicBezTo>
                    <a:pt x="191" y="152"/>
                    <a:pt x="191" y="152"/>
                    <a:pt x="190" y="152"/>
                  </a:cubicBezTo>
                  <a:cubicBezTo>
                    <a:pt x="190" y="152"/>
                    <a:pt x="190" y="152"/>
                    <a:pt x="190" y="152"/>
                  </a:cubicBezTo>
                  <a:cubicBezTo>
                    <a:pt x="188" y="154"/>
                    <a:pt x="186" y="156"/>
                    <a:pt x="184" y="158"/>
                  </a:cubicBezTo>
                  <a:cubicBezTo>
                    <a:pt x="186" y="155"/>
                    <a:pt x="188" y="152"/>
                    <a:pt x="190" y="148"/>
                  </a:cubicBezTo>
                  <a:cubicBezTo>
                    <a:pt x="190" y="148"/>
                    <a:pt x="190" y="147"/>
                    <a:pt x="189" y="147"/>
                  </a:cubicBezTo>
                  <a:cubicBezTo>
                    <a:pt x="189" y="147"/>
                    <a:pt x="189" y="147"/>
                    <a:pt x="189" y="148"/>
                  </a:cubicBezTo>
                  <a:cubicBezTo>
                    <a:pt x="188" y="148"/>
                    <a:pt x="187" y="149"/>
                    <a:pt x="187" y="150"/>
                  </a:cubicBezTo>
                  <a:cubicBezTo>
                    <a:pt x="187" y="149"/>
                    <a:pt x="188" y="147"/>
                    <a:pt x="188" y="146"/>
                  </a:cubicBezTo>
                  <a:cubicBezTo>
                    <a:pt x="189" y="145"/>
                    <a:pt x="188" y="145"/>
                    <a:pt x="188" y="145"/>
                  </a:cubicBezTo>
                  <a:cubicBezTo>
                    <a:pt x="188" y="145"/>
                    <a:pt x="188" y="145"/>
                    <a:pt x="187" y="145"/>
                  </a:cubicBezTo>
                  <a:cubicBezTo>
                    <a:pt x="182" y="150"/>
                    <a:pt x="177" y="155"/>
                    <a:pt x="172" y="161"/>
                  </a:cubicBezTo>
                  <a:cubicBezTo>
                    <a:pt x="170" y="163"/>
                    <a:pt x="167" y="166"/>
                    <a:pt x="165" y="169"/>
                  </a:cubicBezTo>
                  <a:cubicBezTo>
                    <a:pt x="164" y="169"/>
                    <a:pt x="163" y="170"/>
                    <a:pt x="163" y="171"/>
                  </a:cubicBezTo>
                  <a:cubicBezTo>
                    <a:pt x="167" y="165"/>
                    <a:pt x="170" y="160"/>
                    <a:pt x="175" y="155"/>
                  </a:cubicBezTo>
                  <a:cubicBezTo>
                    <a:pt x="179" y="150"/>
                    <a:pt x="183" y="146"/>
                    <a:pt x="186" y="140"/>
                  </a:cubicBezTo>
                  <a:cubicBezTo>
                    <a:pt x="186" y="140"/>
                    <a:pt x="186" y="140"/>
                    <a:pt x="186" y="140"/>
                  </a:cubicBezTo>
                  <a:cubicBezTo>
                    <a:pt x="185" y="140"/>
                    <a:pt x="185" y="140"/>
                    <a:pt x="185" y="140"/>
                  </a:cubicBezTo>
                  <a:cubicBezTo>
                    <a:pt x="177" y="145"/>
                    <a:pt x="171" y="152"/>
                    <a:pt x="164" y="159"/>
                  </a:cubicBezTo>
                  <a:cubicBezTo>
                    <a:pt x="165" y="158"/>
                    <a:pt x="165" y="158"/>
                    <a:pt x="166" y="157"/>
                  </a:cubicBezTo>
                  <a:cubicBezTo>
                    <a:pt x="172" y="149"/>
                    <a:pt x="179" y="142"/>
                    <a:pt x="184" y="133"/>
                  </a:cubicBezTo>
                  <a:cubicBezTo>
                    <a:pt x="185" y="132"/>
                    <a:pt x="184" y="132"/>
                    <a:pt x="184" y="132"/>
                  </a:cubicBezTo>
                  <a:cubicBezTo>
                    <a:pt x="184" y="132"/>
                    <a:pt x="184" y="132"/>
                    <a:pt x="184" y="132"/>
                  </a:cubicBezTo>
                  <a:cubicBezTo>
                    <a:pt x="177" y="138"/>
                    <a:pt x="171" y="144"/>
                    <a:pt x="165" y="150"/>
                  </a:cubicBezTo>
                  <a:cubicBezTo>
                    <a:pt x="158" y="157"/>
                    <a:pt x="151" y="163"/>
                    <a:pt x="145" y="170"/>
                  </a:cubicBezTo>
                  <a:cubicBezTo>
                    <a:pt x="157" y="156"/>
                    <a:pt x="170" y="142"/>
                    <a:pt x="181" y="126"/>
                  </a:cubicBezTo>
                  <a:cubicBezTo>
                    <a:pt x="181" y="126"/>
                    <a:pt x="180" y="125"/>
                    <a:pt x="180" y="125"/>
                  </a:cubicBezTo>
                  <a:cubicBezTo>
                    <a:pt x="180" y="125"/>
                    <a:pt x="180" y="126"/>
                    <a:pt x="180" y="126"/>
                  </a:cubicBezTo>
                  <a:cubicBezTo>
                    <a:pt x="171" y="131"/>
                    <a:pt x="164" y="140"/>
                    <a:pt x="157" y="147"/>
                  </a:cubicBezTo>
                  <a:cubicBezTo>
                    <a:pt x="152" y="151"/>
                    <a:pt x="148" y="155"/>
                    <a:pt x="144" y="159"/>
                  </a:cubicBezTo>
                  <a:moveTo>
                    <a:pt x="23" y="169"/>
                  </a:moveTo>
                  <a:cubicBezTo>
                    <a:pt x="21" y="168"/>
                    <a:pt x="19" y="167"/>
                    <a:pt x="18" y="166"/>
                  </a:cubicBezTo>
                  <a:cubicBezTo>
                    <a:pt x="17" y="166"/>
                    <a:pt x="17" y="166"/>
                    <a:pt x="17" y="166"/>
                  </a:cubicBezTo>
                  <a:cubicBezTo>
                    <a:pt x="38" y="152"/>
                    <a:pt x="55" y="132"/>
                    <a:pt x="77" y="119"/>
                  </a:cubicBezTo>
                  <a:cubicBezTo>
                    <a:pt x="77" y="119"/>
                    <a:pt x="81" y="117"/>
                    <a:pt x="81" y="117"/>
                  </a:cubicBezTo>
                  <a:cubicBezTo>
                    <a:pt x="81" y="117"/>
                    <a:pt x="81" y="117"/>
                    <a:pt x="81" y="117"/>
                  </a:cubicBezTo>
                  <a:cubicBezTo>
                    <a:pt x="78" y="119"/>
                    <a:pt x="75" y="122"/>
                    <a:pt x="73" y="124"/>
                  </a:cubicBezTo>
                  <a:cubicBezTo>
                    <a:pt x="67" y="130"/>
                    <a:pt x="62" y="135"/>
                    <a:pt x="56" y="139"/>
                  </a:cubicBezTo>
                  <a:cubicBezTo>
                    <a:pt x="45" y="149"/>
                    <a:pt x="33" y="158"/>
                    <a:pt x="23" y="169"/>
                  </a:cubicBezTo>
                  <a:cubicBezTo>
                    <a:pt x="23" y="169"/>
                    <a:pt x="23" y="169"/>
                    <a:pt x="23" y="169"/>
                  </a:cubicBezTo>
                  <a:moveTo>
                    <a:pt x="25" y="168"/>
                  </a:moveTo>
                  <a:cubicBezTo>
                    <a:pt x="25" y="168"/>
                    <a:pt x="27" y="166"/>
                    <a:pt x="27" y="166"/>
                  </a:cubicBezTo>
                  <a:cubicBezTo>
                    <a:pt x="30" y="163"/>
                    <a:pt x="33" y="160"/>
                    <a:pt x="35" y="158"/>
                  </a:cubicBezTo>
                  <a:cubicBezTo>
                    <a:pt x="41" y="153"/>
                    <a:pt x="47" y="148"/>
                    <a:pt x="53" y="144"/>
                  </a:cubicBezTo>
                  <a:cubicBezTo>
                    <a:pt x="64" y="135"/>
                    <a:pt x="74" y="125"/>
                    <a:pt x="84" y="116"/>
                  </a:cubicBezTo>
                  <a:cubicBezTo>
                    <a:pt x="84" y="115"/>
                    <a:pt x="84" y="115"/>
                    <a:pt x="84" y="115"/>
                  </a:cubicBezTo>
                  <a:cubicBezTo>
                    <a:pt x="87" y="118"/>
                    <a:pt x="91" y="119"/>
                    <a:pt x="95" y="119"/>
                  </a:cubicBezTo>
                  <a:cubicBezTo>
                    <a:pt x="96" y="119"/>
                    <a:pt x="97" y="119"/>
                    <a:pt x="97" y="119"/>
                  </a:cubicBezTo>
                  <a:cubicBezTo>
                    <a:pt x="90" y="125"/>
                    <a:pt x="82" y="130"/>
                    <a:pt x="75" y="136"/>
                  </a:cubicBezTo>
                  <a:cubicBezTo>
                    <a:pt x="65" y="145"/>
                    <a:pt x="55" y="154"/>
                    <a:pt x="45" y="164"/>
                  </a:cubicBezTo>
                  <a:cubicBezTo>
                    <a:pt x="44" y="164"/>
                    <a:pt x="39" y="168"/>
                    <a:pt x="39" y="168"/>
                  </a:cubicBezTo>
                  <a:cubicBezTo>
                    <a:pt x="39" y="168"/>
                    <a:pt x="39" y="168"/>
                    <a:pt x="39" y="168"/>
                  </a:cubicBezTo>
                  <a:cubicBezTo>
                    <a:pt x="42" y="165"/>
                    <a:pt x="44" y="163"/>
                    <a:pt x="47" y="160"/>
                  </a:cubicBezTo>
                  <a:cubicBezTo>
                    <a:pt x="52" y="155"/>
                    <a:pt x="57" y="150"/>
                    <a:pt x="63" y="146"/>
                  </a:cubicBezTo>
                  <a:cubicBezTo>
                    <a:pt x="67" y="141"/>
                    <a:pt x="71" y="136"/>
                    <a:pt x="76" y="132"/>
                  </a:cubicBezTo>
                  <a:cubicBezTo>
                    <a:pt x="80" y="128"/>
                    <a:pt x="85" y="124"/>
                    <a:pt x="88" y="119"/>
                  </a:cubicBezTo>
                  <a:cubicBezTo>
                    <a:pt x="88" y="118"/>
                    <a:pt x="88" y="118"/>
                    <a:pt x="87" y="118"/>
                  </a:cubicBezTo>
                  <a:cubicBezTo>
                    <a:pt x="87" y="118"/>
                    <a:pt x="87" y="118"/>
                    <a:pt x="87" y="118"/>
                  </a:cubicBezTo>
                  <a:cubicBezTo>
                    <a:pt x="77" y="124"/>
                    <a:pt x="68" y="132"/>
                    <a:pt x="59" y="140"/>
                  </a:cubicBezTo>
                  <a:cubicBezTo>
                    <a:pt x="54" y="144"/>
                    <a:pt x="49" y="147"/>
                    <a:pt x="44" y="151"/>
                  </a:cubicBezTo>
                  <a:cubicBezTo>
                    <a:pt x="38" y="156"/>
                    <a:pt x="33" y="162"/>
                    <a:pt x="27" y="166"/>
                  </a:cubicBezTo>
                  <a:cubicBezTo>
                    <a:pt x="26" y="167"/>
                    <a:pt x="25" y="168"/>
                    <a:pt x="25" y="168"/>
                  </a:cubicBezTo>
                  <a:moveTo>
                    <a:pt x="46" y="170"/>
                  </a:moveTo>
                  <a:cubicBezTo>
                    <a:pt x="47" y="170"/>
                    <a:pt x="47" y="170"/>
                    <a:pt x="47" y="170"/>
                  </a:cubicBezTo>
                  <a:cubicBezTo>
                    <a:pt x="48" y="170"/>
                    <a:pt x="48" y="169"/>
                    <a:pt x="49" y="169"/>
                  </a:cubicBezTo>
                  <a:cubicBezTo>
                    <a:pt x="50" y="168"/>
                    <a:pt x="50" y="168"/>
                    <a:pt x="50" y="168"/>
                  </a:cubicBezTo>
                  <a:cubicBezTo>
                    <a:pt x="61" y="160"/>
                    <a:pt x="71" y="151"/>
                    <a:pt x="81" y="142"/>
                  </a:cubicBezTo>
                  <a:cubicBezTo>
                    <a:pt x="88" y="135"/>
                    <a:pt x="94" y="129"/>
                    <a:pt x="101" y="123"/>
                  </a:cubicBezTo>
                  <a:cubicBezTo>
                    <a:pt x="105" y="120"/>
                    <a:pt x="109" y="116"/>
                    <a:pt x="113" y="112"/>
                  </a:cubicBezTo>
                  <a:cubicBezTo>
                    <a:pt x="113" y="113"/>
                    <a:pt x="112" y="114"/>
                    <a:pt x="111" y="115"/>
                  </a:cubicBezTo>
                  <a:cubicBezTo>
                    <a:pt x="106" y="122"/>
                    <a:pt x="100" y="128"/>
                    <a:pt x="94" y="135"/>
                  </a:cubicBezTo>
                  <a:cubicBezTo>
                    <a:pt x="83" y="147"/>
                    <a:pt x="69" y="158"/>
                    <a:pt x="58" y="170"/>
                  </a:cubicBezTo>
                  <a:cubicBezTo>
                    <a:pt x="58" y="171"/>
                    <a:pt x="58" y="171"/>
                    <a:pt x="58" y="171"/>
                  </a:cubicBezTo>
                  <a:cubicBezTo>
                    <a:pt x="53" y="171"/>
                    <a:pt x="47" y="172"/>
                    <a:pt x="42" y="172"/>
                  </a:cubicBezTo>
                  <a:cubicBezTo>
                    <a:pt x="36" y="172"/>
                    <a:pt x="30" y="171"/>
                    <a:pt x="24" y="169"/>
                  </a:cubicBezTo>
                  <a:cubicBezTo>
                    <a:pt x="35" y="164"/>
                    <a:pt x="42" y="154"/>
                    <a:pt x="51" y="147"/>
                  </a:cubicBezTo>
                  <a:cubicBezTo>
                    <a:pt x="62" y="140"/>
                    <a:pt x="71" y="131"/>
                    <a:pt x="81" y="123"/>
                  </a:cubicBezTo>
                  <a:cubicBezTo>
                    <a:pt x="81" y="123"/>
                    <a:pt x="85" y="121"/>
                    <a:pt x="86" y="120"/>
                  </a:cubicBezTo>
                  <a:cubicBezTo>
                    <a:pt x="84" y="124"/>
                    <a:pt x="80" y="126"/>
                    <a:pt x="77" y="129"/>
                  </a:cubicBezTo>
                  <a:cubicBezTo>
                    <a:pt x="72" y="134"/>
                    <a:pt x="68" y="138"/>
                    <a:pt x="64" y="143"/>
                  </a:cubicBezTo>
                  <a:cubicBezTo>
                    <a:pt x="55" y="152"/>
                    <a:pt x="45" y="160"/>
                    <a:pt x="37" y="169"/>
                  </a:cubicBezTo>
                  <a:cubicBezTo>
                    <a:pt x="36" y="170"/>
                    <a:pt x="37" y="170"/>
                    <a:pt x="37" y="170"/>
                  </a:cubicBezTo>
                  <a:cubicBezTo>
                    <a:pt x="37" y="170"/>
                    <a:pt x="37" y="170"/>
                    <a:pt x="37" y="170"/>
                  </a:cubicBezTo>
                  <a:cubicBezTo>
                    <a:pt x="48" y="164"/>
                    <a:pt x="56" y="155"/>
                    <a:pt x="65" y="147"/>
                  </a:cubicBezTo>
                  <a:cubicBezTo>
                    <a:pt x="76" y="137"/>
                    <a:pt x="88" y="128"/>
                    <a:pt x="100" y="118"/>
                  </a:cubicBezTo>
                  <a:cubicBezTo>
                    <a:pt x="100" y="118"/>
                    <a:pt x="100" y="118"/>
                    <a:pt x="100" y="118"/>
                  </a:cubicBezTo>
                  <a:cubicBezTo>
                    <a:pt x="98" y="120"/>
                    <a:pt x="97" y="122"/>
                    <a:pt x="95" y="124"/>
                  </a:cubicBezTo>
                  <a:cubicBezTo>
                    <a:pt x="89" y="129"/>
                    <a:pt x="84" y="135"/>
                    <a:pt x="78" y="140"/>
                  </a:cubicBezTo>
                  <a:cubicBezTo>
                    <a:pt x="68" y="150"/>
                    <a:pt x="56" y="159"/>
                    <a:pt x="46" y="169"/>
                  </a:cubicBezTo>
                  <a:cubicBezTo>
                    <a:pt x="46" y="170"/>
                    <a:pt x="46" y="170"/>
                    <a:pt x="46" y="170"/>
                  </a:cubicBezTo>
                  <a:moveTo>
                    <a:pt x="110" y="172"/>
                  </a:moveTo>
                  <a:cubicBezTo>
                    <a:pt x="106" y="172"/>
                    <a:pt x="102" y="172"/>
                    <a:pt x="98" y="171"/>
                  </a:cubicBezTo>
                  <a:cubicBezTo>
                    <a:pt x="107" y="165"/>
                    <a:pt x="115" y="155"/>
                    <a:pt x="124" y="148"/>
                  </a:cubicBezTo>
                  <a:cubicBezTo>
                    <a:pt x="134" y="139"/>
                    <a:pt x="144" y="129"/>
                    <a:pt x="154" y="120"/>
                  </a:cubicBezTo>
                  <a:cubicBezTo>
                    <a:pt x="156" y="118"/>
                    <a:pt x="158" y="117"/>
                    <a:pt x="160" y="115"/>
                  </a:cubicBezTo>
                  <a:cubicBezTo>
                    <a:pt x="161" y="114"/>
                    <a:pt x="162" y="112"/>
                    <a:pt x="164" y="111"/>
                  </a:cubicBezTo>
                  <a:cubicBezTo>
                    <a:pt x="163" y="113"/>
                    <a:pt x="161" y="114"/>
                    <a:pt x="160" y="116"/>
                  </a:cubicBezTo>
                  <a:cubicBezTo>
                    <a:pt x="156" y="121"/>
                    <a:pt x="151" y="125"/>
                    <a:pt x="147" y="130"/>
                  </a:cubicBezTo>
                  <a:cubicBezTo>
                    <a:pt x="140" y="138"/>
                    <a:pt x="133" y="147"/>
                    <a:pt x="125" y="155"/>
                  </a:cubicBezTo>
                  <a:cubicBezTo>
                    <a:pt x="120" y="161"/>
                    <a:pt x="115" y="166"/>
                    <a:pt x="110" y="172"/>
                  </a:cubicBezTo>
                  <a:moveTo>
                    <a:pt x="17" y="164"/>
                  </a:moveTo>
                  <a:cubicBezTo>
                    <a:pt x="17" y="164"/>
                    <a:pt x="21" y="159"/>
                    <a:pt x="22" y="159"/>
                  </a:cubicBezTo>
                  <a:cubicBezTo>
                    <a:pt x="24" y="156"/>
                    <a:pt x="27" y="154"/>
                    <a:pt x="30" y="152"/>
                  </a:cubicBezTo>
                  <a:cubicBezTo>
                    <a:pt x="35" y="148"/>
                    <a:pt x="40" y="143"/>
                    <a:pt x="45" y="138"/>
                  </a:cubicBezTo>
                  <a:cubicBezTo>
                    <a:pt x="56" y="129"/>
                    <a:pt x="66" y="118"/>
                    <a:pt x="76" y="108"/>
                  </a:cubicBezTo>
                  <a:cubicBezTo>
                    <a:pt x="78" y="111"/>
                    <a:pt x="81" y="113"/>
                    <a:pt x="83" y="115"/>
                  </a:cubicBezTo>
                  <a:cubicBezTo>
                    <a:pt x="59" y="127"/>
                    <a:pt x="41" y="147"/>
                    <a:pt x="19" y="163"/>
                  </a:cubicBezTo>
                  <a:cubicBezTo>
                    <a:pt x="18" y="163"/>
                    <a:pt x="17" y="164"/>
                    <a:pt x="17" y="164"/>
                  </a:cubicBezTo>
                  <a:moveTo>
                    <a:pt x="91" y="130"/>
                  </a:moveTo>
                  <a:cubicBezTo>
                    <a:pt x="95" y="126"/>
                    <a:pt x="99" y="121"/>
                    <a:pt x="103" y="117"/>
                  </a:cubicBezTo>
                  <a:cubicBezTo>
                    <a:pt x="109" y="115"/>
                    <a:pt x="113" y="109"/>
                    <a:pt x="118" y="106"/>
                  </a:cubicBezTo>
                  <a:cubicBezTo>
                    <a:pt x="115" y="109"/>
                    <a:pt x="113" y="111"/>
                    <a:pt x="110" y="114"/>
                  </a:cubicBezTo>
                  <a:cubicBezTo>
                    <a:pt x="105" y="119"/>
                    <a:pt x="99" y="123"/>
                    <a:pt x="94" y="127"/>
                  </a:cubicBezTo>
                  <a:cubicBezTo>
                    <a:pt x="93" y="128"/>
                    <a:pt x="92" y="129"/>
                    <a:pt x="91" y="130"/>
                  </a:cubicBezTo>
                  <a:moveTo>
                    <a:pt x="59" y="171"/>
                  </a:moveTo>
                  <a:cubicBezTo>
                    <a:pt x="64" y="168"/>
                    <a:pt x="68" y="164"/>
                    <a:pt x="71" y="160"/>
                  </a:cubicBezTo>
                  <a:cubicBezTo>
                    <a:pt x="77" y="155"/>
                    <a:pt x="83" y="150"/>
                    <a:pt x="89" y="145"/>
                  </a:cubicBezTo>
                  <a:cubicBezTo>
                    <a:pt x="101" y="134"/>
                    <a:pt x="112" y="123"/>
                    <a:pt x="123" y="112"/>
                  </a:cubicBezTo>
                  <a:cubicBezTo>
                    <a:pt x="125" y="110"/>
                    <a:pt x="130" y="107"/>
                    <a:pt x="131" y="105"/>
                  </a:cubicBezTo>
                  <a:cubicBezTo>
                    <a:pt x="129" y="109"/>
                    <a:pt x="125" y="113"/>
                    <a:pt x="122" y="116"/>
                  </a:cubicBezTo>
                  <a:cubicBezTo>
                    <a:pt x="116" y="122"/>
                    <a:pt x="112" y="128"/>
                    <a:pt x="108" y="134"/>
                  </a:cubicBezTo>
                  <a:cubicBezTo>
                    <a:pt x="103" y="140"/>
                    <a:pt x="97" y="145"/>
                    <a:pt x="92" y="150"/>
                  </a:cubicBezTo>
                  <a:cubicBezTo>
                    <a:pt x="86" y="157"/>
                    <a:pt x="81" y="164"/>
                    <a:pt x="74" y="169"/>
                  </a:cubicBezTo>
                  <a:cubicBezTo>
                    <a:pt x="73" y="170"/>
                    <a:pt x="73" y="170"/>
                    <a:pt x="74" y="170"/>
                  </a:cubicBezTo>
                  <a:cubicBezTo>
                    <a:pt x="73" y="170"/>
                    <a:pt x="73" y="170"/>
                    <a:pt x="73" y="170"/>
                  </a:cubicBezTo>
                  <a:cubicBezTo>
                    <a:pt x="70" y="170"/>
                    <a:pt x="67" y="170"/>
                    <a:pt x="64" y="171"/>
                  </a:cubicBezTo>
                  <a:cubicBezTo>
                    <a:pt x="62" y="171"/>
                    <a:pt x="61" y="171"/>
                    <a:pt x="59" y="171"/>
                  </a:cubicBezTo>
                  <a:moveTo>
                    <a:pt x="90" y="168"/>
                  </a:moveTo>
                  <a:cubicBezTo>
                    <a:pt x="91" y="168"/>
                    <a:pt x="91" y="168"/>
                    <a:pt x="92" y="166"/>
                  </a:cubicBezTo>
                  <a:cubicBezTo>
                    <a:pt x="101" y="155"/>
                    <a:pt x="112" y="146"/>
                    <a:pt x="122" y="137"/>
                  </a:cubicBezTo>
                  <a:cubicBezTo>
                    <a:pt x="135" y="126"/>
                    <a:pt x="146" y="114"/>
                    <a:pt x="159" y="104"/>
                  </a:cubicBezTo>
                  <a:cubicBezTo>
                    <a:pt x="154" y="108"/>
                    <a:pt x="148" y="115"/>
                    <a:pt x="144" y="120"/>
                  </a:cubicBezTo>
                  <a:cubicBezTo>
                    <a:pt x="138" y="126"/>
                    <a:pt x="133" y="132"/>
                    <a:pt x="128" y="138"/>
                  </a:cubicBezTo>
                  <a:cubicBezTo>
                    <a:pt x="122" y="144"/>
                    <a:pt x="117" y="150"/>
                    <a:pt x="112" y="156"/>
                  </a:cubicBezTo>
                  <a:cubicBezTo>
                    <a:pt x="107" y="162"/>
                    <a:pt x="101" y="166"/>
                    <a:pt x="96" y="171"/>
                  </a:cubicBezTo>
                  <a:cubicBezTo>
                    <a:pt x="96" y="171"/>
                    <a:pt x="96" y="171"/>
                    <a:pt x="96" y="171"/>
                  </a:cubicBezTo>
                  <a:cubicBezTo>
                    <a:pt x="89" y="171"/>
                    <a:pt x="81" y="170"/>
                    <a:pt x="74" y="170"/>
                  </a:cubicBezTo>
                  <a:cubicBezTo>
                    <a:pt x="74" y="170"/>
                    <a:pt x="74" y="170"/>
                    <a:pt x="74" y="170"/>
                  </a:cubicBezTo>
                  <a:cubicBezTo>
                    <a:pt x="80" y="167"/>
                    <a:pt x="84" y="163"/>
                    <a:pt x="88" y="158"/>
                  </a:cubicBezTo>
                  <a:cubicBezTo>
                    <a:pt x="94" y="152"/>
                    <a:pt x="100" y="147"/>
                    <a:pt x="106" y="141"/>
                  </a:cubicBezTo>
                  <a:cubicBezTo>
                    <a:pt x="118" y="130"/>
                    <a:pt x="130" y="120"/>
                    <a:pt x="142" y="108"/>
                  </a:cubicBezTo>
                  <a:cubicBezTo>
                    <a:pt x="138" y="112"/>
                    <a:pt x="134" y="120"/>
                    <a:pt x="129" y="125"/>
                  </a:cubicBezTo>
                  <a:cubicBezTo>
                    <a:pt x="125" y="130"/>
                    <a:pt x="119" y="135"/>
                    <a:pt x="114" y="140"/>
                  </a:cubicBezTo>
                  <a:cubicBezTo>
                    <a:pt x="105" y="149"/>
                    <a:pt x="95" y="159"/>
                    <a:pt x="87" y="170"/>
                  </a:cubicBezTo>
                  <a:cubicBezTo>
                    <a:pt x="87" y="170"/>
                    <a:pt x="88" y="170"/>
                    <a:pt x="88" y="170"/>
                  </a:cubicBezTo>
                  <a:cubicBezTo>
                    <a:pt x="88" y="170"/>
                    <a:pt x="88" y="170"/>
                    <a:pt x="88" y="170"/>
                  </a:cubicBezTo>
                  <a:cubicBezTo>
                    <a:pt x="89" y="170"/>
                    <a:pt x="89" y="169"/>
                    <a:pt x="90" y="168"/>
                  </a:cubicBezTo>
                  <a:cubicBezTo>
                    <a:pt x="90" y="168"/>
                    <a:pt x="90" y="168"/>
                    <a:pt x="90" y="168"/>
                  </a:cubicBezTo>
                  <a:moveTo>
                    <a:pt x="90" y="154"/>
                  </a:moveTo>
                  <a:cubicBezTo>
                    <a:pt x="91" y="154"/>
                    <a:pt x="91" y="153"/>
                    <a:pt x="91" y="153"/>
                  </a:cubicBezTo>
                  <a:cubicBezTo>
                    <a:pt x="96" y="147"/>
                    <a:pt x="102" y="142"/>
                    <a:pt x="107" y="137"/>
                  </a:cubicBezTo>
                  <a:cubicBezTo>
                    <a:pt x="112" y="131"/>
                    <a:pt x="115" y="124"/>
                    <a:pt x="121" y="119"/>
                  </a:cubicBezTo>
                  <a:cubicBezTo>
                    <a:pt x="125" y="114"/>
                    <a:pt x="130" y="110"/>
                    <a:pt x="133" y="104"/>
                  </a:cubicBezTo>
                  <a:cubicBezTo>
                    <a:pt x="133" y="104"/>
                    <a:pt x="133" y="104"/>
                    <a:pt x="133" y="104"/>
                  </a:cubicBezTo>
                  <a:cubicBezTo>
                    <a:pt x="136" y="105"/>
                    <a:pt x="138" y="106"/>
                    <a:pt x="141" y="107"/>
                  </a:cubicBezTo>
                  <a:cubicBezTo>
                    <a:pt x="136" y="112"/>
                    <a:pt x="131" y="117"/>
                    <a:pt x="126" y="122"/>
                  </a:cubicBezTo>
                  <a:cubicBezTo>
                    <a:pt x="119" y="127"/>
                    <a:pt x="113" y="133"/>
                    <a:pt x="107" y="139"/>
                  </a:cubicBezTo>
                  <a:cubicBezTo>
                    <a:pt x="101" y="144"/>
                    <a:pt x="96" y="149"/>
                    <a:pt x="90" y="154"/>
                  </a:cubicBezTo>
                  <a:moveTo>
                    <a:pt x="146" y="108"/>
                  </a:moveTo>
                  <a:cubicBezTo>
                    <a:pt x="147" y="108"/>
                    <a:pt x="149" y="108"/>
                    <a:pt x="150" y="108"/>
                  </a:cubicBezTo>
                  <a:cubicBezTo>
                    <a:pt x="152" y="107"/>
                    <a:pt x="155" y="103"/>
                    <a:pt x="157" y="103"/>
                  </a:cubicBezTo>
                  <a:cubicBezTo>
                    <a:pt x="158" y="103"/>
                    <a:pt x="158" y="103"/>
                    <a:pt x="158" y="103"/>
                  </a:cubicBezTo>
                  <a:cubicBezTo>
                    <a:pt x="146" y="113"/>
                    <a:pt x="135" y="124"/>
                    <a:pt x="123" y="134"/>
                  </a:cubicBezTo>
                  <a:cubicBezTo>
                    <a:pt x="117" y="140"/>
                    <a:pt x="111" y="145"/>
                    <a:pt x="105" y="151"/>
                  </a:cubicBezTo>
                  <a:cubicBezTo>
                    <a:pt x="109" y="146"/>
                    <a:pt x="114" y="142"/>
                    <a:pt x="119" y="137"/>
                  </a:cubicBezTo>
                  <a:cubicBezTo>
                    <a:pt x="128" y="128"/>
                    <a:pt x="136" y="119"/>
                    <a:pt x="143" y="108"/>
                  </a:cubicBezTo>
                  <a:cubicBezTo>
                    <a:pt x="143" y="108"/>
                    <a:pt x="144" y="108"/>
                    <a:pt x="145" y="108"/>
                  </a:cubicBezTo>
                  <a:cubicBezTo>
                    <a:pt x="145" y="108"/>
                    <a:pt x="145" y="108"/>
                    <a:pt x="146" y="108"/>
                  </a:cubicBezTo>
                  <a:moveTo>
                    <a:pt x="11" y="159"/>
                  </a:moveTo>
                  <a:cubicBezTo>
                    <a:pt x="9" y="156"/>
                    <a:pt x="9" y="153"/>
                    <a:pt x="10" y="150"/>
                  </a:cubicBezTo>
                  <a:cubicBezTo>
                    <a:pt x="20" y="144"/>
                    <a:pt x="28" y="136"/>
                    <a:pt x="36" y="129"/>
                  </a:cubicBezTo>
                  <a:cubicBezTo>
                    <a:pt x="42" y="123"/>
                    <a:pt x="49" y="119"/>
                    <a:pt x="55" y="114"/>
                  </a:cubicBezTo>
                  <a:cubicBezTo>
                    <a:pt x="58" y="112"/>
                    <a:pt x="62" y="109"/>
                    <a:pt x="65" y="107"/>
                  </a:cubicBezTo>
                  <a:cubicBezTo>
                    <a:pt x="66" y="106"/>
                    <a:pt x="68" y="105"/>
                    <a:pt x="69" y="103"/>
                  </a:cubicBezTo>
                  <a:cubicBezTo>
                    <a:pt x="70" y="103"/>
                    <a:pt x="70" y="103"/>
                    <a:pt x="70" y="103"/>
                  </a:cubicBezTo>
                  <a:cubicBezTo>
                    <a:pt x="70" y="103"/>
                    <a:pt x="69" y="104"/>
                    <a:pt x="68" y="106"/>
                  </a:cubicBezTo>
                  <a:cubicBezTo>
                    <a:pt x="67" y="107"/>
                    <a:pt x="65" y="108"/>
                    <a:pt x="65" y="108"/>
                  </a:cubicBezTo>
                  <a:cubicBezTo>
                    <a:pt x="65" y="108"/>
                    <a:pt x="65" y="108"/>
                    <a:pt x="66" y="108"/>
                  </a:cubicBezTo>
                  <a:cubicBezTo>
                    <a:pt x="50" y="128"/>
                    <a:pt x="26" y="139"/>
                    <a:pt x="11" y="159"/>
                  </a:cubicBezTo>
                  <a:moveTo>
                    <a:pt x="115" y="154"/>
                  </a:moveTo>
                  <a:cubicBezTo>
                    <a:pt x="116" y="153"/>
                    <a:pt x="116" y="153"/>
                    <a:pt x="116" y="153"/>
                  </a:cubicBezTo>
                  <a:cubicBezTo>
                    <a:pt x="121" y="147"/>
                    <a:pt x="127" y="141"/>
                    <a:pt x="132" y="135"/>
                  </a:cubicBezTo>
                  <a:cubicBezTo>
                    <a:pt x="141" y="125"/>
                    <a:pt x="153" y="115"/>
                    <a:pt x="160" y="103"/>
                  </a:cubicBezTo>
                  <a:cubicBezTo>
                    <a:pt x="161" y="103"/>
                    <a:pt x="161" y="103"/>
                    <a:pt x="161" y="103"/>
                  </a:cubicBezTo>
                  <a:cubicBezTo>
                    <a:pt x="166" y="107"/>
                    <a:pt x="171" y="112"/>
                    <a:pt x="176" y="118"/>
                  </a:cubicBezTo>
                  <a:cubicBezTo>
                    <a:pt x="161" y="129"/>
                    <a:pt x="149" y="144"/>
                    <a:pt x="136" y="157"/>
                  </a:cubicBezTo>
                  <a:cubicBezTo>
                    <a:pt x="139" y="154"/>
                    <a:pt x="141" y="151"/>
                    <a:pt x="143" y="148"/>
                  </a:cubicBezTo>
                  <a:cubicBezTo>
                    <a:pt x="152" y="137"/>
                    <a:pt x="162" y="127"/>
                    <a:pt x="171" y="117"/>
                  </a:cubicBezTo>
                  <a:cubicBezTo>
                    <a:pt x="171" y="117"/>
                    <a:pt x="171" y="116"/>
                    <a:pt x="171" y="116"/>
                  </a:cubicBezTo>
                  <a:cubicBezTo>
                    <a:pt x="171" y="116"/>
                    <a:pt x="170" y="116"/>
                    <a:pt x="170" y="116"/>
                  </a:cubicBezTo>
                  <a:cubicBezTo>
                    <a:pt x="159" y="123"/>
                    <a:pt x="150" y="131"/>
                    <a:pt x="140" y="140"/>
                  </a:cubicBezTo>
                  <a:cubicBezTo>
                    <a:pt x="141" y="139"/>
                    <a:pt x="142" y="138"/>
                    <a:pt x="143" y="137"/>
                  </a:cubicBezTo>
                  <a:cubicBezTo>
                    <a:pt x="150" y="128"/>
                    <a:pt x="161" y="120"/>
                    <a:pt x="166" y="109"/>
                  </a:cubicBezTo>
                  <a:cubicBezTo>
                    <a:pt x="166" y="109"/>
                    <a:pt x="166" y="108"/>
                    <a:pt x="165" y="108"/>
                  </a:cubicBezTo>
                  <a:cubicBezTo>
                    <a:pt x="165" y="108"/>
                    <a:pt x="165" y="108"/>
                    <a:pt x="165" y="108"/>
                  </a:cubicBezTo>
                  <a:cubicBezTo>
                    <a:pt x="154" y="119"/>
                    <a:pt x="143" y="130"/>
                    <a:pt x="131" y="140"/>
                  </a:cubicBezTo>
                  <a:cubicBezTo>
                    <a:pt x="126" y="145"/>
                    <a:pt x="120" y="149"/>
                    <a:pt x="115" y="154"/>
                  </a:cubicBezTo>
                  <a:moveTo>
                    <a:pt x="61" y="169"/>
                  </a:moveTo>
                  <a:cubicBezTo>
                    <a:pt x="64" y="165"/>
                    <a:pt x="67" y="162"/>
                    <a:pt x="71" y="159"/>
                  </a:cubicBezTo>
                  <a:cubicBezTo>
                    <a:pt x="77" y="153"/>
                    <a:pt x="83" y="148"/>
                    <a:pt x="89" y="142"/>
                  </a:cubicBezTo>
                  <a:cubicBezTo>
                    <a:pt x="101" y="130"/>
                    <a:pt x="112" y="116"/>
                    <a:pt x="122" y="103"/>
                  </a:cubicBezTo>
                  <a:cubicBezTo>
                    <a:pt x="124" y="103"/>
                    <a:pt x="126" y="103"/>
                    <a:pt x="128" y="103"/>
                  </a:cubicBezTo>
                  <a:cubicBezTo>
                    <a:pt x="128" y="103"/>
                    <a:pt x="129" y="103"/>
                    <a:pt x="130" y="103"/>
                  </a:cubicBezTo>
                  <a:cubicBezTo>
                    <a:pt x="130" y="103"/>
                    <a:pt x="131" y="103"/>
                    <a:pt x="132" y="103"/>
                  </a:cubicBezTo>
                  <a:cubicBezTo>
                    <a:pt x="120" y="111"/>
                    <a:pt x="110" y="122"/>
                    <a:pt x="100" y="132"/>
                  </a:cubicBezTo>
                  <a:cubicBezTo>
                    <a:pt x="89" y="143"/>
                    <a:pt x="77" y="153"/>
                    <a:pt x="66" y="164"/>
                  </a:cubicBezTo>
                  <a:cubicBezTo>
                    <a:pt x="65" y="166"/>
                    <a:pt x="63" y="167"/>
                    <a:pt x="62" y="168"/>
                  </a:cubicBezTo>
                  <a:cubicBezTo>
                    <a:pt x="61" y="169"/>
                    <a:pt x="61" y="169"/>
                    <a:pt x="61" y="169"/>
                  </a:cubicBezTo>
                  <a:moveTo>
                    <a:pt x="12" y="158"/>
                  </a:moveTo>
                  <a:cubicBezTo>
                    <a:pt x="14" y="156"/>
                    <a:pt x="16" y="154"/>
                    <a:pt x="18" y="152"/>
                  </a:cubicBezTo>
                  <a:cubicBezTo>
                    <a:pt x="34" y="134"/>
                    <a:pt x="57" y="123"/>
                    <a:pt x="71" y="102"/>
                  </a:cubicBezTo>
                  <a:cubicBezTo>
                    <a:pt x="73" y="104"/>
                    <a:pt x="74" y="105"/>
                    <a:pt x="75" y="107"/>
                  </a:cubicBezTo>
                  <a:cubicBezTo>
                    <a:pt x="75" y="107"/>
                    <a:pt x="75" y="107"/>
                    <a:pt x="75" y="107"/>
                  </a:cubicBezTo>
                  <a:cubicBezTo>
                    <a:pt x="75" y="108"/>
                    <a:pt x="74" y="108"/>
                    <a:pt x="74" y="109"/>
                  </a:cubicBezTo>
                  <a:cubicBezTo>
                    <a:pt x="74" y="109"/>
                    <a:pt x="74" y="109"/>
                    <a:pt x="73" y="109"/>
                  </a:cubicBezTo>
                  <a:cubicBezTo>
                    <a:pt x="73" y="109"/>
                    <a:pt x="73" y="109"/>
                    <a:pt x="72" y="110"/>
                  </a:cubicBezTo>
                  <a:cubicBezTo>
                    <a:pt x="61" y="120"/>
                    <a:pt x="49" y="129"/>
                    <a:pt x="37" y="138"/>
                  </a:cubicBezTo>
                  <a:cubicBezTo>
                    <a:pt x="32" y="142"/>
                    <a:pt x="26" y="147"/>
                    <a:pt x="21" y="151"/>
                  </a:cubicBezTo>
                  <a:cubicBezTo>
                    <a:pt x="18" y="153"/>
                    <a:pt x="15" y="156"/>
                    <a:pt x="12" y="158"/>
                  </a:cubicBezTo>
                  <a:moveTo>
                    <a:pt x="10" y="149"/>
                  </a:moveTo>
                  <a:cubicBezTo>
                    <a:pt x="10" y="149"/>
                    <a:pt x="10" y="149"/>
                    <a:pt x="10" y="149"/>
                  </a:cubicBezTo>
                  <a:cubicBezTo>
                    <a:pt x="28" y="131"/>
                    <a:pt x="50" y="117"/>
                    <a:pt x="67" y="99"/>
                  </a:cubicBezTo>
                  <a:cubicBezTo>
                    <a:pt x="68" y="100"/>
                    <a:pt x="69" y="100"/>
                    <a:pt x="70" y="101"/>
                  </a:cubicBezTo>
                  <a:cubicBezTo>
                    <a:pt x="60" y="109"/>
                    <a:pt x="49" y="117"/>
                    <a:pt x="39" y="125"/>
                  </a:cubicBezTo>
                  <a:cubicBezTo>
                    <a:pt x="34" y="129"/>
                    <a:pt x="29" y="133"/>
                    <a:pt x="24" y="138"/>
                  </a:cubicBezTo>
                  <a:cubicBezTo>
                    <a:pt x="20" y="141"/>
                    <a:pt x="13" y="146"/>
                    <a:pt x="10" y="149"/>
                  </a:cubicBezTo>
                  <a:moveTo>
                    <a:pt x="31" y="111"/>
                  </a:moveTo>
                  <a:cubicBezTo>
                    <a:pt x="33" y="109"/>
                    <a:pt x="35" y="106"/>
                    <a:pt x="36" y="104"/>
                  </a:cubicBezTo>
                  <a:cubicBezTo>
                    <a:pt x="37" y="104"/>
                    <a:pt x="38" y="103"/>
                    <a:pt x="38" y="102"/>
                  </a:cubicBezTo>
                  <a:cubicBezTo>
                    <a:pt x="41" y="101"/>
                    <a:pt x="44" y="100"/>
                    <a:pt x="47" y="98"/>
                  </a:cubicBezTo>
                  <a:cubicBezTo>
                    <a:pt x="42" y="103"/>
                    <a:pt x="36" y="107"/>
                    <a:pt x="31" y="111"/>
                  </a:cubicBezTo>
                  <a:moveTo>
                    <a:pt x="10" y="147"/>
                  </a:moveTo>
                  <a:cubicBezTo>
                    <a:pt x="11" y="144"/>
                    <a:pt x="12" y="141"/>
                    <a:pt x="13" y="138"/>
                  </a:cubicBezTo>
                  <a:cubicBezTo>
                    <a:pt x="22" y="130"/>
                    <a:pt x="32" y="123"/>
                    <a:pt x="41" y="115"/>
                  </a:cubicBezTo>
                  <a:cubicBezTo>
                    <a:pt x="46" y="111"/>
                    <a:pt x="51" y="107"/>
                    <a:pt x="57" y="103"/>
                  </a:cubicBezTo>
                  <a:cubicBezTo>
                    <a:pt x="59" y="102"/>
                    <a:pt x="61" y="100"/>
                    <a:pt x="63" y="99"/>
                  </a:cubicBezTo>
                  <a:cubicBezTo>
                    <a:pt x="64" y="99"/>
                    <a:pt x="64" y="98"/>
                    <a:pt x="65" y="98"/>
                  </a:cubicBezTo>
                  <a:cubicBezTo>
                    <a:pt x="66" y="98"/>
                    <a:pt x="66" y="98"/>
                    <a:pt x="66" y="98"/>
                  </a:cubicBezTo>
                  <a:cubicBezTo>
                    <a:pt x="65" y="99"/>
                    <a:pt x="64" y="100"/>
                    <a:pt x="63" y="101"/>
                  </a:cubicBezTo>
                  <a:cubicBezTo>
                    <a:pt x="47" y="118"/>
                    <a:pt x="27" y="130"/>
                    <a:pt x="10" y="147"/>
                  </a:cubicBezTo>
                  <a:moveTo>
                    <a:pt x="17" y="133"/>
                  </a:moveTo>
                  <a:cubicBezTo>
                    <a:pt x="18" y="133"/>
                    <a:pt x="18" y="132"/>
                    <a:pt x="19" y="132"/>
                  </a:cubicBezTo>
                  <a:cubicBezTo>
                    <a:pt x="23" y="127"/>
                    <a:pt x="28" y="123"/>
                    <a:pt x="34" y="119"/>
                  </a:cubicBezTo>
                  <a:cubicBezTo>
                    <a:pt x="43" y="112"/>
                    <a:pt x="53" y="105"/>
                    <a:pt x="61" y="96"/>
                  </a:cubicBezTo>
                  <a:cubicBezTo>
                    <a:pt x="62" y="97"/>
                    <a:pt x="63" y="97"/>
                    <a:pt x="64" y="97"/>
                  </a:cubicBezTo>
                  <a:cubicBezTo>
                    <a:pt x="58" y="101"/>
                    <a:pt x="52" y="105"/>
                    <a:pt x="46" y="110"/>
                  </a:cubicBezTo>
                  <a:cubicBezTo>
                    <a:pt x="37" y="118"/>
                    <a:pt x="27" y="125"/>
                    <a:pt x="17" y="133"/>
                  </a:cubicBezTo>
                  <a:moveTo>
                    <a:pt x="17" y="132"/>
                  </a:moveTo>
                  <a:cubicBezTo>
                    <a:pt x="19" y="127"/>
                    <a:pt x="23" y="122"/>
                    <a:pt x="26" y="119"/>
                  </a:cubicBezTo>
                  <a:cubicBezTo>
                    <a:pt x="31" y="115"/>
                    <a:pt x="36" y="110"/>
                    <a:pt x="41" y="106"/>
                  </a:cubicBezTo>
                  <a:cubicBezTo>
                    <a:pt x="45" y="104"/>
                    <a:pt x="48" y="102"/>
                    <a:pt x="51" y="100"/>
                  </a:cubicBezTo>
                  <a:cubicBezTo>
                    <a:pt x="54" y="98"/>
                    <a:pt x="57" y="97"/>
                    <a:pt x="59" y="96"/>
                  </a:cubicBezTo>
                  <a:cubicBezTo>
                    <a:pt x="60" y="96"/>
                    <a:pt x="60" y="96"/>
                    <a:pt x="60" y="96"/>
                  </a:cubicBezTo>
                  <a:cubicBezTo>
                    <a:pt x="59" y="97"/>
                    <a:pt x="56" y="100"/>
                    <a:pt x="56" y="100"/>
                  </a:cubicBezTo>
                  <a:cubicBezTo>
                    <a:pt x="47" y="108"/>
                    <a:pt x="38" y="114"/>
                    <a:pt x="28" y="121"/>
                  </a:cubicBezTo>
                  <a:cubicBezTo>
                    <a:pt x="24" y="124"/>
                    <a:pt x="20" y="128"/>
                    <a:pt x="17" y="132"/>
                  </a:cubicBezTo>
                  <a:moveTo>
                    <a:pt x="40" y="106"/>
                  </a:moveTo>
                  <a:cubicBezTo>
                    <a:pt x="44" y="103"/>
                    <a:pt x="47" y="100"/>
                    <a:pt x="51" y="97"/>
                  </a:cubicBezTo>
                  <a:cubicBezTo>
                    <a:pt x="53" y="97"/>
                    <a:pt x="54" y="96"/>
                    <a:pt x="56" y="96"/>
                  </a:cubicBezTo>
                  <a:cubicBezTo>
                    <a:pt x="51" y="99"/>
                    <a:pt x="45" y="102"/>
                    <a:pt x="40" y="106"/>
                  </a:cubicBezTo>
                  <a:moveTo>
                    <a:pt x="43" y="95"/>
                  </a:moveTo>
                  <a:cubicBezTo>
                    <a:pt x="50" y="85"/>
                    <a:pt x="58" y="75"/>
                    <a:pt x="64" y="65"/>
                  </a:cubicBezTo>
                  <a:cubicBezTo>
                    <a:pt x="77" y="46"/>
                    <a:pt x="71" y="25"/>
                    <a:pt x="60" y="6"/>
                  </a:cubicBezTo>
                  <a:cubicBezTo>
                    <a:pt x="68" y="5"/>
                    <a:pt x="76" y="5"/>
                    <a:pt x="84" y="5"/>
                  </a:cubicBezTo>
                  <a:cubicBezTo>
                    <a:pt x="88" y="5"/>
                    <a:pt x="91" y="5"/>
                    <a:pt x="95" y="5"/>
                  </a:cubicBezTo>
                  <a:cubicBezTo>
                    <a:pt x="98" y="5"/>
                    <a:pt x="102" y="5"/>
                    <a:pt x="105" y="5"/>
                  </a:cubicBezTo>
                  <a:cubicBezTo>
                    <a:pt x="107" y="5"/>
                    <a:pt x="110" y="5"/>
                    <a:pt x="112" y="5"/>
                  </a:cubicBezTo>
                  <a:cubicBezTo>
                    <a:pt x="103" y="20"/>
                    <a:pt x="99" y="35"/>
                    <a:pt x="108" y="52"/>
                  </a:cubicBezTo>
                  <a:cubicBezTo>
                    <a:pt x="118" y="70"/>
                    <a:pt x="139" y="84"/>
                    <a:pt x="154" y="97"/>
                  </a:cubicBezTo>
                  <a:cubicBezTo>
                    <a:pt x="155" y="98"/>
                    <a:pt x="155" y="98"/>
                    <a:pt x="156" y="99"/>
                  </a:cubicBezTo>
                  <a:cubicBezTo>
                    <a:pt x="154" y="99"/>
                    <a:pt x="153" y="100"/>
                    <a:pt x="151" y="101"/>
                  </a:cubicBezTo>
                  <a:cubicBezTo>
                    <a:pt x="150" y="103"/>
                    <a:pt x="148" y="103"/>
                    <a:pt x="146" y="103"/>
                  </a:cubicBezTo>
                  <a:cubicBezTo>
                    <a:pt x="141" y="103"/>
                    <a:pt x="135" y="99"/>
                    <a:pt x="131" y="98"/>
                  </a:cubicBezTo>
                  <a:cubicBezTo>
                    <a:pt x="130" y="98"/>
                    <a:pt x="128" y="98"/>
                    <a:pt x="127" y="98"/>
                  </a:cubicBezTo>
                  <a:cubicBezTo>
                    <a:pt x="117" y="98"/>
                    <a:pt x="110" y="107"/>
                    <a:pt x="102" y="112"/>
                  </a:cubicBezTo>
                  <a:cubicBezTo>
                    <a:pt x="99" y="114"/>
                    <a:pt x="97" y="115"/>
                    <a:pt x="95" y="115"/>
                  </a:cubicBezTo>
                  <a:cubicBezTo>
                    <a:pt x="85" y="115"/>
                    <a:pt x="78" y="101"/>
                    <a:pt x="71" y="96"/>
                  </a:cubicBezTo>
                  <a:cubicBezTo>
                    <a:pt x="66" y="93"/>
                    <a:pt x="62" y="92"/>
                    <a:pt x="58" y="92"/>
                  </a:cubicBezTo>
                  <a:cubicBezTo>
                    <a:pt x="53" y="92"/>
                    <a:pt x="48" y="93"/>
                    <a:pt x="43" y="95"/>
                  </a:cubicBezTo>
                  <a:moveTo>
                    <a:pt x="84" y="0"/>
                  </a:moveTo>
                  <a:cubicBezTo>
                    <a:pt x="75" y="0"/>
                    <a:pt x="66" y="0"/>
                    <a:pt x="57" y="2"/>
                  </a:cubicBezTo>
                  <a:cubicBezTo>
                    <a:pt x="55" y="3"/>
                    <a:pt x="55" y="4"/>
                    <a:pt x="55" y="5"/>
                  </a:cubicBezTo>
                  <a:cubicBezTo>
                    <a:pt x="55" y="6"/>
                    <a:pt x="55" y="7"/>
                    <a:pt x="55" y="8"/>
                  </a:cubicBezTo>
                  <a:cubicBezTo>
                    <a:pt x="61" y="18"/>
                    <a:pt x="66" y="28"/>
                    <a:pt x="67" y="39"/>
                  </a:cubicBezTo>
                  <a:cubicBezTo>
                    <a:pt x="68" y="53"/>
                    <a:pt x="60" y="64"/>
                    <a:pt x="52" y="74"/>
                  </a:cubicBezTo>
                  <a:cubicBezTo>
                    <a:pt x="40" y="91"/>
                    <a:pt x="28" y="107"/>
                    <a:pt x="17" y="123"/>
                  </a:cubicBezTo>
                  <a:cubicBezTo>
                    <a:pt x="9" y="135"/>
                    <a:pt x="0" y="151"/>
                    <a:pt x="9" y="164"/>
                  </a:cubicBezTo>
                  <a:cubicBezTo>
                    <a:pt x="16" y="175"/>
                    <a:pt x="32" y="176"/>
                    <a:pt x="44" y="176"/>
                  </a:cubicBezTo>
                  <a:cubicBezTo>
                    <a:pt x="44" y="176"/>
                    <a:pt x="44" y="176"/>
                    <a:pt x="44" y="176"/>
                  </a:cubicBezTo>
                  <a:cubicBezTo>
                    <a:pt x="52" y="176"/>
                    <a:pt x="59" y="175"/>
                    <a:pt x="67" y="175"/>
                  </a:cubicBezTo>
                  <a:cubicBezTo>
                    <a:pt x="70" y="175"/>
                    <a:pt x="72" y="175"/>
                    <a:pt x="75" y="175"/>
                  </a:cubicBezTo>
                  <a:cubicBezTo>
                    <a:pt x="85" y="175"/>
                    <a:pt x="95" y="176"/>
                    <a:pt x="105" y="176"/>
                  </a:cubicBezTo>
                  <a:cubicBezTo>
                    <a:pt x="119" y="177"/>
                    <a:pt x="133" y="179"/>
                    <a:pt x="146" y="179"/>
                  </a:cubicBezTo>
                  <a:cubicBezTo>
                    <a:pt x="154" y="179"/>
                    <a:pt x="161" y="179"/>
                    <a:pt x="168" y="177"/>
                  </a:cubicBezTo>
                  <a:cubicBezTo>
                    <a:pt x="184" y="174"/>
                    <a:pt x="198" y="163"/>
                    <a:pt x="195" y="146"/>
                  </a:cubicBezTo>
                  <a:cubicBezTo>
                    <a:pt x="193" y="128"/>
                    <a:pt x="178" y="113"/>
                    <a:pt x="165" y="101"/>
                  </a:cubicBezTo>
                  <a:cubicBezTo>
                    <a:pt x="151" y="87"/>
                    <a:pt x="135" y="76"/>
                    <a:pt x="122" y="62"/>
                  </a:cubicBezTo>
                  <a:cubicBezTo>
                    <a:pt x="114" y="54"/>
                    <a:pt x="108" y="44"/>
                    <a:pt x="107" y="33"/>
                  </a:cubicBezTo>
                  <a:cubicBezTo>
                    <a:pt x="107" y="23"/>
                    <a:pt x="112" y="13"/>
                    <a:pt x="118" y="5"/>
                  </a:cubicBezTo>
                  <a:cubicBezTo>
                    <a:pt x="118" y="3"/>
                    <a:pt x="118" y="2"/>
                    <a:pt x="117" y="2"/>
                  </a:cubicBezTo>
                  <a:cubicBezTo>
                    <a:pt x="116" y="1"/>
                    <a:pt x="116" y="0"/>
                    <a:pt x="115" y="0"/>
                  </a:cubicBezTo>
                  <a:cubicBezTo>
                    <a:pt x="115" y="0"/>
                    <a:pt x="115" y="0"/>
                    <a:pt x="115" y="0"/>
                  </a:cubicBezTo>
                  <a:cubicBezTo>
                    <a:pt x="111" y="0"/>
                    <a:pt x="108" y="0"/>
                    <a:pt x="105" y="0"/>
                  </a:cubicBezTo>
                  <a:cubicBezTo>
                    <a:pt x="101" y="0"/>
                    <a:pt x="98" y="0"/>
                    <a:pt x="94" y="0"/>
                  </a:cubicBezTo>
                  <a:cubicBezTo>
                    <a:pt x="91" y="0"/>
                    <a:pt x="88" y="0"/>
                    <a:pt x="84"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788" name="Google Shape;788;p27"/>
            <p:cNvSpPr/>
            <p:nvPr/>
          </p:nvSpPr>
          <p:spPr>
            <a:xfrm>
              <a:off x="2415844" y="3452739"/>
              <a:ext cx="312738" cy="360363"/>
            </a:xfrm>
            <a:custGeom>
              <a:rect b="b" l="l" r="r" t="t"/>
              <a:pathLst>
                <a:path extrusionOk="0" h="85" w="74">
                  <a:moveTo>
                    <a:pt x="56" y="77"/>
                  </a:moveTo>
                  <a:cubicBezTo>
                    <a:pt x="58" y="75"/>
                    <a:pt x="60" y="73"/>
                    <a:pt x="62" y="70"/>
                  </a:cubicBezTo>
                  <a:cubicBezTo>
                    <a:pt x="63" y="69"/>
                    <a:pt x="64" y="68"/>
                    <a:pt x="66" y="67"/>
                  </a:cubicBezTo>
                  <a:cubicBezTo>
                    <a:pt x="63" y="71"/>
                    <a:pt x="60" y="74"/>
                    <a:pt x="56" y="77"/>
                  </a:cubicBezTo>
                  <a:moveTo>
                    <a:pt x="34" y="75"/>
                  </a:moveTo>
                  <a:cubicBezTo>
                    <a:pt x="36" y="72"/>
                    <a:pt x="39" y="69"/>
                    <a:pt x="42" y="67"/>
                  </a:cubicBezTo>
                  <a:cubicBezTo>
                    <a:pt x="47" y="63"/>
                    <a:pt x="53" y="59"/>
                    <a:pt x="57" y="54"/>
                  </a:cubicBezTo>
                  <a:cubicBezTo>
                    <a:pt x="57" y="54"/>
                    <a:pt x="58" y="54"/>
                    <a:pt x="58" y="54"/>
                  </a:cubicBezTo>
                  <a:cubicBezTo>
                    <a:pt x="58" y="54"/>
                    <a:pt x="58" y="54"/>
                    <a:pt x="58" y="54"/>
                  </a:cubicBezTo>
                  <a:cubicBezTo>
                    <a:pt x="55" y="57"/>
                    <a:pt x="52" y="60"/>
                    <a:pt x="48" y="63"/>
                  </a:cubicBezTo>
                  <a:cubicBezTo>
                    <a:pt x="43" y="67"/>
                    <a:pt x="39" y="71"/>
                    <a:pt x="34" y="75"/>
                  </a:cubicBezTo>
                  <a:moveTo>
                    <a:pt x="25" y="81"/>
                  </a:moveTo>
                  <a:cubicBezTo>
                    <a:pt x="24" y="81"/>
                    <a:pt x="22" y="80"/>
                    <a:pt x="20" y="80"/>
                  </a:cubicBezTo>
                  <a:cubicBezTo>
                    <a:pt x="27" y="75"/>
                    <a:pt x="34" y="70"/>
                    <a:pt x="41" y="65"/>
                  </a:cubicBezTo>
                  <a:cubicBezTo>
                    <a:pt x="43" y="63"/>
                    <a:pt x="46" y="62"/>
                    <a:pt x="48" y="60"/>
                  </a:cubicBezTo>
                  <a:cubicBezTo>
                    <a:pt x="50" y="58"/>
                    <a:pt x="52" y="57"/>
                    <a:pt x="54" y="55"/>
                  </a:cubicBezTo>
                  <a:cubicBezTo>
                    <a:pt x="55" y="54"/>
                    <a:pt x="56" y="54"/>
                    <a:pt x="56" y="54"/>
                  </a:cubicBezTo>
                  <a:cubicBezTo>
                    <a:pt x="56" y="54"/>
                    <a:pt x="56" y="54"/>
                    <a:pt x="55" y="55"/>
                  </a:cubicBezTo>
                  <a:cubicBezTo>
                    <a:pt x="51" y="60"/>
                    <a:pt x="45" y="64"/>
                    <a:pt x="40" y="68"/>
                  </a:cubicBezTo>
                  <a:cubicBezTo>
                    <a:pt x="37" y="70"/>
                    <a:pt x="34" y="73"/>
                    <a:pt x="32" y="76"/>
                  </a:cubicBezTo>
                  <a:cubicBezTo>
                    <a:pt x="30" y="77"/>
                    <a:pt x="29" y="78"/>
                    <a:pt x="28" y="79"/>
                  </a:cubicBezTo>
                  <a:cubicBezTo>
                    <a:pt x="27" y="80"/>
                    <a:pt x="26" y="81"/>
                    <a:pt x="25" y="81"/>
                  </a:cubicBezTo>
                  <a:cubicBezTo>
                    <a:pt x="25" y="81"/>
                    <a:pt x="25" y="81"/>
                    <a:pt x="25" y="81"/>
                  </a:cubicBezTo>
                  <a:moveTo>
                    <a:pt x="27" y="81"/>
                  </a:moveTo>
                  <a:cubicBezTo>
                    <a:pt x="27" y="81"/>
                    <a:pt x="28" y="81"/>
                    <a:pt x="28" y="80"/>
                  </a:cubicBezTo>
                  <a:cubicBezTo>
                    <a:pt x="29" y="79"/>
                    <a:pt x="30" y="79"/>
                    <a:pt x="30" y="78"/>
                  </a:cubicBezTo>
                  <a:cubicBezTo>
                    <a:pt x="36" y="74"/>
                    <a:pt x="41" y="69"/>
                    <a:pt x="46" y="65"/>
                  </a:cubicBezTo>
                  <a:cubicBezTo>
                    <a:pt x="49" y="63"/>
                    <a:pt x="52" y="61"/>
                    <a:pt x="54" y="58"/>
                  </a:cubicBezTo>
                  <a:cubicBezTo>
                    <a:pt x="55" y="57"/>
                    <a:pt x="57" y="56"/>
                    <a:pt x="58" y="55"/>
                  </a:cubicBezTo>
                  <a:cubicBezTo>
                    <a:pt x="59" y="55"/>
                    <a:pt x="59" y="54"/>
                    <a:pt x="60" y="54"/>
                  </a:cubicBezTo>
                  <a:cubicBezTo>
                    <a:pt x="61" y="53"/>
                    <a:pt x="61" y="53"/>
                    <a:pt x="62" y="53"/>
                  </a:cubicBezTo>
                  <a:cubicBezTo>
                    <a:pt x="53" y="64"/>
                    <a:pt x="40" y="71"/>
                    <a:pt x="30" y="81"/>
                  </a:cubicBezTo>
                  <a:cubicBezTo>
                    <a:pt x="31" y="82"/>
                    <a:pt x="31" y="82"/>
                    <a:pt x="31" y="82"/>
                  </a:cubicBezTo>
                  <a:cubicBezTo>
                    <a:pt x="41" y="74"/>
                    <a:pt x="52" y="66"/>
                    <a:pt x="62" y="57"/>
                  </a:cubicBezTo>
                  <a:cubicBezTo>
                    <a:pt x="61" y="58"/>
                    <a:pt x="60" y="59"/>
                    <a:pt x="59" y="59"/>
                  </a:cubicBezTo>
                  <a:cubicBezTo>
                    <a:pt x="57" y="62"/>
                    <a:pt x="54" y="65"/>
                    <a:pt x="51" y="67"/>
                  </a:cubicBezTo>
                  <a:cubicBezTo>
                    <a:pt x="46" y="72"/>
                    <a:pt x="40" y="77"/>
                    <a:pt x="35" y="82"/>
                  </a:cubicBezTo>
                  <a:cubicBezTo>
                    <a:pt x="35" y="82"/>
                    <a:pt x="35" y="82"/>
                    <a:pt x="35" y="82"/>
                  </a:cubicBezTo>
                  <a:cubicBezTo>
                    <a:pt x="46" y="75"/>
                    <a:pt x="55" y="67"/>
                    <a:pt x="64" y="59"/>
                  </a:cubicBezTo>
                  <a:cubicBezTo>
                    <a:pt x="64" y="59"/>
                    <a:pt x="64" y="59"/>
                    <a:pt x="64" y="59"/>
                  </a:cubicBezTo>
                  <a:cubicBezTo>
                    <a:pt x="62" y="61"/>
                    <a:pt x="59" y="64"/>
                    <a:pt x="56" y="67"/>
                  </a:cubicBezTo>
                  <a:cubicBezTo>
                    <a:pt x="51" y="72"/>
                    <a:pt x="46" y="76"/>
                    <a:pt x="41" y="81"/>
                  </a:cubicBezTo>
                  <a:cubicBezTo>
                    <a:pt x="42" y="82"/>
                    <a:pt x="42" y="82"/>
                    <a:pt x="42" y="82"/>
                  </a:cubicBezTo>
                  <a:cubicBezTo>
                    <a:pt x="50" y="76"/>
                    <a:pt x="57" y="68"/>
                    <a:pt x="65" y="61"/>
                  </a:cubicBezTo>
                  <a:cubicBezTo>
                    <a:pt x="66" y="61"/>
                    <a:pt x="67" y="60"/>
                    <a:pt x="67" y="60"/>
                  </a:cubicBezTo>
                  <a:cubicBezTo>
                    <a:pt x="67" y="60"/>
                    <a:pt x="66" y="62"/>
                    <a:pt x="65" y="62"/>
                  </a:cubicBezTo>
                  <a:cubicBezTo>
                    <a:pt x="64" y="64"/>
                    <a:pt x="62" y="65"/>
                    <a:pt x="60" y="67"/>
                  </a:cubicBezTo>
                  <a:cubicBezTo>
                    <a:pt x="56" y="70"/>
                    <a:pt x="52" y="75"/>
                    <a:pt x="48" y="79"/>
                  </a:cubicBezTo>
                  <a:cubicBezTo>
                    <a:pt x="48" y="79"/>
                    <a:pt x="48" y="79"/>
                    <a:pt x="48" y="79"/>
                  </a:cubicBezTo>
                  <a:cubicBezTo>
                    <a:pt x="54" y="77"/>
                    <a:pt x="59" y="72"/>
                    <a:pt x="64" y="67"/>
                  </a:cubicBezTo>
                  <a:cubicBezTo>
                    <a:pt x="64" y="67"/>
                    <a:pt x="66" y="65"/>
                    <a:pt x="67" y="65"/>
                  </a:cubicBezTo>
                  <a:cubicBezTo>
                    <a:pt x="66" y="66"/>
                    <a:pt x="66" y="66"/>
                    <a:pt x="66" y="66"/>
                  </a:cubicBezTo>
                  <a:cubicBezTo>
                    <a:pt x="65" y="67"/>
                    <a:pt x="64" y="68"/>
                    <a:pt x="62" y="69"/>
                  </a:cubicBezTo>
                  <a:cubicBezTo>
                    <a:pt x="59" y="72"/>
                    <a:pt x="57" y="75"/>
                    <a:pt x="54" y="78"/>
                  </a:cubicBezTo>
                  <a:cubicBezTo>
                    <a:pt x="54" y="78"/>
                    <a:pt x="54" y="78"/>
                    <a:pt x="54" y="78"/>
                  </a:cubicBezTo>
                  <a:cubicBezTo>
                    <a:pt x="49" y="81"/>
                    <a:pt x="43" y="82"/>
                    <a:pt x="37" y="82"/>
                  </a:cubicBezTo>
                  <a:cubicBezTo>
                    <a:pt x="37" y="82"/>
                    <a:pt x="36" y="82"/>
                    <a:pt x="36" y="82"/>
                  </a:cubicBezTo>
                  <a:cubicBezTo>
                    <a:pt x="32" y="82"/>
                    <a:pt x="29" y="82"/>
                    <a:pt x="26" y="81"/>
                  </a:cubicBezTo>
                  <a:cubicBezTo>
                    <a:pt x="27" y="81"/>
                    <a:pt x="27" y="81"/>
                    <a:pt x="27" y="81"/>
                  </a:cubicBezTo>
                  <a:cubicBezTo>
                    <a:pt x="27" y="81"/>
                    <a:pt x="27" y="81"/>
                    <a:pt x="27" y="81"/>
                  </a:cubicBezTo>
                  <a:moveTo>
                    <a:pt x="9" y="72"/>
                  </a:moveTo>
                  <a:cubicBezTo>
                    <a:pt x="8" y="71"/>
                    <a:pt x="8" y="70"/>
                    <a:pt x="7" y="69"/>
                  </a:cubicBezTo>
                  <a:cubicBezTo>
                    <a:pt x="11" y="67"/>
                    <a:pt x="15" y="64"/>
                    <a:pt x="18" y="61"/>
                  </a:cubicBezTo>
                  <a:cubicBezTo>
                    <a:pt x="20" y="59"/>
                    <a:pt x="22" y="57"/>
                    <a:pt x="24" y="55"/>
                  </a:cubicBezTo>
                  <a:cubicBezTo>
                    <a:pt x="26" y="54"/>
                    <a:pt x="27" y="53"/>
                    <a:pt x="29" y="52"/>
                  </a:cubicBezTo>
                  <a:cubicBezTo>
                    <a:pt x="29" y="52"/>
                    <a:pt x="29" y="52"/>
                    <a:pt x="29" y="52"/>
                  </a:cubicBezTo>
                  <a:cubicBezTo>
                    <a:pt x="30" y="52"/>
                    <a:pt x="30" y="52"/>
                    <a:pt x="30" y="52"/>
                  </a:cubicBezTo>
                  <a:cubicBezTo>
                    <a:pt x="30" y="52"/>
                    <a:pt x="30" y="52"/>
                    <a:pt x="30" y="52"/>
                  </a:cubicBezTo>
                  <a:cubicBezTo>
                    <a:pt x="23" y="59"/>
                    <a:pt x="14" y="63"/>
                    <a:pt x="9" y="72"/>
                  </a:cubicBezTo>
                  <a:moveTo>
                    <a:pt x="7" y="68"/>
                  </a:moveTo>
                  <a:cubicBezTo>
                    <a:pt x="6" y="68"/>
                    <a:pt x="6" y="67"/>
                    <a:pt x="6" y="67"/>
                  </a:cubicBezTo>
                  <a:cubicBezTo>
                    <a:pt x="9" y="64"/>
                    <a:pt x="11" y="62"/>
                    <a:pt x="14" y="60"/>
                  </a:cubicBezTo>
                  <a:cubicBezTo>
                    <a:pt x="15" y="58"/>
                    <a:pt x="16" y="57"/>
                    <a:pt x="18" y="56"/>
                  </a:cubicBezTo>
                  <a:cubicBezTo>
                    <a:pt x="19" y="55"/>
                    <a:pt x="22" y="52"/>
                    <a:pt x="22" y="52"/>
                  </a:cubicBezTo>
                  <a:cubicBezTo>
                    <a:pt x="22" y="52"/>
                    <a:pt x="22" y="53"/>
                    <a:pt x="20" y="54"/>
                  </a:cubicBezTo>
                  <a:cubicBezTo>
                    <a:pt x="18" y="57"/>
                    <a:pt x="16" y="60"/>
                    <a:pt x="13" y="63"/>
                  </a:cubicBezTo>
                  <a:cubicBezTo>
                    <a:pt x="11" y="64"/>
                    <a:pt x="8" y="66"/>
                    <a:pt x="7" y="68"/>
                  </a:cubicBezTo>
                  <a:moveTo>
                    <a:pt x="32" y="81"/>
                  </a:moveTo>
                  <a:cubicBezTo>
                    <a:pt x="33" y="80"/>
                    <a:pt x="33" y="80"/>
                    <a:pt x="33" y="80"/>
                  </a:cubicBezTo>
                  <a:cubicBezTo>
                    <a:pt x="38" y="75"/>
                    <a:pt x="44" y="71"/>
                    <a:pt x="49" y="66"/>
                  </a:cubicBezTo>
                  <a:cubicBezTo>
                    <a:pt x="54" y="61"/>
                    <a:pt x="59" y="57"/>
                    <a:pt x="63" y="53"/>
                  </a:cubicBezTo>
                  <a:cubicBezTo>
                    <a:pt x="64" y="52"/>
                    <a:pt x="66" y="51"/>
                    <a:pt x="68" y="51"/>
                  </a:cubicBezTo>
                  <a:cubicBezTo>
                    <a:pt x="68" y="51"/>
                    <a:pt x="69" y="51"/>
                    <a:pt x="69" y="51"/>
                  </a:cubicBezTo>
                  <a:cubicBezTo>
                    <a:pt x="70" y="51"/>
                    <a:pt x="70" y="51"/>
                    <a:pt x="70" y="51"/>
                  </a:cubicBezTo>
                  <a:cubicBezTo>
                    <a:pt x="70" y="52"/>
                    <a:pt x="69" y="53"/>
                    <a:pt x="69" y="54"/>
                  </a:cubicBezTo>
                  <a:cubicBezTo>
                    <a:pt x="69" y="58"/>
                    <a:pt x="68" y="61"/>
                    <a:pt x="67" y="64"/>
                  </a:cubicBezTo>
                  <a:cubicBezTo>
                    <a:pt x="64" y="66"/>
                    <a:pt x="62" y="68"/>
                    <a:pt x="59" y="71"/>
                  </a:cubicBezTo>
                  <a:cubicBezTo>
                    <a:pt x="57" y="73"/>
                    <a:pt x="55" y="74"/>
                    <a:pt x="53" y="76"/>
                  </a:cubicBezTo>
                  <a:cubicBezTo>
                    <a:pt x="53" y="76"/>
                    <a:pt x="50" y="78"/>
                    <a:pt x="49" y="78"/>
                  </a:cubicBezTo>
                  <a:cubicBezTo>
                    <a:pt x="49" y="78"/>
                    <a:pt x="49" y="78"/>
                    <a:pt x="50" y="77"/>
                  </a:cubicBezTo>
                  <a:cubicBezTo>
                    <a:pt x="54" y="74"/>
                    <a:pt x="57" y="70"/>
                    <a:pt x="61" y="67"/>
                  </a:cubicBezTo>
                  <a:cubicBezTo>
                    <a:pt x="64" y="64"/>
                    <a:pt x="67" y="62"/>
                    <a:pt x="69" y="58"/>
                  </a:cubicBezTo>
                  <a:cubicBezTo>
                    <a:pt x="68" y="58"/>
                    <a:pt x="68" y="58"/>
                    <a:pt x="68" y="58"/>
                  </a:cubicBezTo>
                  <a:cubicBezTo>
                    <a:pt x="64" y="62"/>
                    <a:pt x="60" y="65"/>
                    <a:pt x="56" y="68"/>
                  </a:cubicBezTo>
                  <a:cubicBezTo>
                    <a:pt x="54" y="71"/>
                    <a:pt x="52" y="73"/>
                    <a:pt x="49" y="75"/>
                  </a:cubicBezTo>
                  <a:cubicBezTo>
                    <a:pt x="48" y="76"/>
                    <a:pt x="44" y="79"/>
                    <a:pt x="43" y="80"/>
                  </a:cubicBezTo>
                  <a:cubicBezTo>
                    <a:pt x="51" y="73"/>
                    <a:pt x="59" y="65"/>
                    <a:pt x="67" y="56"/>
                  </a:cubicBezTo>
                  <a:cubicBezTo>
                    <a:pt x="68" y="56"/>
                    <a:pt x="68" y="56"/>
                    <a:pt x="68" y="56"/>
                  </a:cubicBezTo>
                  <a:cubicBezTo>
                    <a:pt x="68" y="55"/>
                    <a:pt x="69" y="55"/>
                    <a:pt x="69" y="55"/>
                  </a:cubicBezTo>
                  <a:cubicBezTo>
                    <a:pt x="69" y="54"/>
                    <a:pt x="69" y="54"/>
                    <a:pt x="69" y="54"/>
                  </a:cubicBezTo>
                  <a:cubicBezTo>
                    <a:pt x="63" y="59"/>
                    <a:pt x="57" y="64"/>
                    <a:pt x="52" y="69"/>
                  </a:cubicBezTo>
                  <a:cubicBezTo>
                    <a:pt x="49" y="71"/>
                    <a:pt x="46" y="73"/>
                    <a:pt x="44" y="75"/>
                  </a:cubicBezTo>
                  <a:cubicBezTo>
                    <a:pt x="42" y="77"/>
                    <a:pt x="41" y="78"/>
                    <a:pt x="39" y="79"/>
                  </a:cubicBezTo>
                  <a:cubicBezTo>
                    <a:pt x="43" y="75"/>
                    <a:pt x="48" y="71"/>
                    <a:pt x="52" y="67"/>
                  </a:cubicBezTo>
                  <a:cubicBezTo>
                    <a:pt x="57" y="62"/>
                    <a:pt x="63" y="58"/>
                    <a:pt x="67" y="53"/>
                  </a:cubicBezTo>
                  <a:cubicBezTo>
                    <a:pt x="67" y="52"/>
                    <a:pt x="67" y="52"/>
                    <a:pt x="67" y="52"/>
                  </a:cubicBezTo>
                  <a:cubicBezTo>
                    <a:pt x="61" y="57"/>
                    <a:pt x="55" y="62"/>
                    <a:pt x="50" y="67"/>
                  </a:cubicBezTo>
                  <a:cubicBezTo>
                    <a:pt x="46" y="69"/>
                    <a:pt x="43" y="72"/>
                    <a:pt x="39" y="75"/>
                  </a:cubicBezTo>
                  <a:cubicBezTo>
                    <a:pt x="38" y="76"/>
                    <a:pt x="36" y="77"/>
                    <a:pt x="34" y="79"/>
                  </a:cubicBezTo>
                  <a:cubicBezTo>
                    <a:pt x="34" y="79"/>
                    <a:pt x="33" y="80"/>
                    <a:pt x="32" y="81"/>
                  </a:cubicBezTo>
                  <a:moveTo>
                    <a:pt x="8" y="68"/>
                  </a:moveTo>
                  <a:cubicBezTo>
                    <a:pt x="8" y="68"/>
                    <a:pt x="9" y="66"/>
                    <a:pt x="10" y="66"/>
                  </a:cubicBezTo>
                  <a:cubicBezTo>
                    <a:pt x="11" y="65"/>
                    <a:pt x="13" y="64"/>
                    <a:pt x="14" y="62"/>
                  </a:cubicBezTo>
                  <a:cubicBezTo>
                    <a:pt x="18" y="59"/>
                    <a:pt x="21" y="55"/>
                    <a:pt x="24" y="51"/>
                  </a:cubicBezTo>
                  <a:cubicBezTo>
                    <a:pt x="24" y="51"/>
                    <a:pt x="24" y="51"/>
                    <a:pt x="24" y="51"/>
                  </a:cubicBezTo>
                  <a:cubicBezTo>
                    <a:pt x="25" y="51"/>
                    <a:pt x="26" y="52"/>
                    <a:pt x="27" y="52"/>
                  </a:cubicBezTo>
                  <a:cubicBezTo>
                    <a:pt x="28" y="52"/>
                    <a:pt x="28" y="52"/>
                    <a:pt x="28" y="52"/>
                  </a:cubicBezTo>
                  <a:cubicBezTo>
                    <a:pt x="21" y="57"/>
                    <a:pt x="16" y="62"/>
                    <a:pt x="10" y="67"/>
                  </a:cubicBezTo>
                  <a:cubicBezTo>
                    <a:pt x="9" y="67"/>
                    <a:pt x="8" y="68"/>
                    <a:pt x="8" y="68"/>
                  </a:cubicBezTo>
                  <a:moveTo>
                    <a:pt x="12" y="75"/>
                  </a:moveTo>
                  <a:cubicBezTo>
                    <a:pt x="12" y="75"/>
                    <a:pt x="12" y="75"/>
                    <a:pt x="12" y="75"/>
                  </a:cubicBezTo>
                  <a:cubicBezTo>
                    <a:pt x="11" y="74"/>
                    <a:pt x="10" y="73"/>
                    <a:pt x="10" y="73"/>
                  </a:cubicBezTo>
                  <a:cubicBezTo>
                    <a:pt x="19" y="67"/>
                    <a:pt x="26" y="57"/>
                    <a:pt x="35" y="52"/>
                  </a:cubicBezTo>
                  <a:cubicBezTo>
                    <a:pt x="35" y="52"/>
                    <a:pt x="38" y="50"/>
                    <a:pt x="38" y="50"/>
                  </a:cubicBezTo>
                  <a:cubicBezTo>
                    <a:pt x="38" y="50"/>
                    <a:pt x="38" y="50"/>
                    <a:pt x="38" y="51"/>
                  </a:cubicBezTo>
                  <a:cubicBezTo>
                    <a:pt x="37" y="51"/>
                    <a:pt x="36" y="52"/>
                    <a:pt x="35" y="53"/>
                  </a:cubicBezTo>
                  <a:cubicBezTo>
                    <a:pt x="32" y="56"/>
                    <a:pt x="29" y="58"/>
                    <a:pt x="27" y="60"/>
                  </a:cubicBezTo>
                  <a:cubicBezTo>
                    <a:pt x="21" y="65"/>
                    <a:pt x="17" y="70"/>
                    <a:pt x="12" y="75"/>
                  </a:cubicBezTo>
                  <a:moveTo>
                    <a:pt x="20" y="80"/>
                  </a:moveTo>
                  <a:cubicBezTo>
                    <a:pt x="18" y="79"/>
                    <a:pt x="16" y="78"/>
                    <a:pt x="15" y="77"/>
                  </a:cubicBezTo>
                  <a:cubicBezTo>
                    <a:pt x="15" y="77"/>
                    <a:pt x="15" y="77"/>
                    <a:pt x="15" y="77"/>
                  </a:cubicBezTo>
                  <a:cubicBezTo>
                    <a:pt x="20" y="72"/>
                    <a:pt x="25" y="67"/>
                    <a:pt x="30" y="63"/>
                  </a:cubicBezTo>
                  <a:cubicBezTo>
                    <a:pt x="33" y="60"/>
                    <a:pt x="37" y="58"/>
                    <a:pt x="40" y="55"/>
                  </a:cubicBezTo>
                  <a:cubicBezTo>
                    <a:pt x="42" y="54"/>
                    <a:pt x="46" y="52"/>
                    <a:pt x="47" y="50"/>
                  </a:cubicBezTo>
                  <a:cubicBezTo>
                    <a:pt x="41" y="55"/>
                    <a:pt x="35" y="60"/>
                    <a:pt x="30" y="65"/>
                  </a:cubicBezTo>
                  <a:cubicBezTo>
                    <a:pt x="25" y="69"/>
                    <a:pt x="20" y="73"/>
                    <a:pt x="17" y="78"/>
                  </a:cubicBezTo>
                  <a:cubicBezTo>
                    <a:pt x="17" y="78"/>
                    <a:pt x="17" y="78"/>
                    <a:pt x="17" y="78"/>
                  </a:cubicBezTo>
                  <a:cubicBezTo>
                    <a:pt x="23" y="74"/>
                    <a:pt x="28" y="70"/>
                    <a:pt x="33" y="66"/>
                  </a:cubicBezTo>
                  <a:cubicBezTo>
                    <a:pt x="39" y="62"/>
                    <a:pt x="45" y="56"/>
                    <a:pt x="51" y="53"/>
                  </a:cubicBezTo>
                  <a:cubicBezTo>
                    <a:pt x="49" y="54"/>
                    <a:pt x="46" y="57"/>
                    <a:pt x="43" y="59"/>
                  </a:cubicBezTo>
                  <a:cubicBezTo>
                    <a:pt x="40" y="62"/>
                    <a:pt x="37" y="64"/>
                    <a:pt x="34" y="67"/>
                  </a:cubicBezTo>
                  <a:cubicBezTo>
                    <a:pt x="31" y="70"/>
                    <a:pt x="28" y="73"/>
                    <a:pt x="25" y="75"/>
                  </a:cubicBezTo>
                  <a:cubicBezTo>
                    <a:pt x="23" y="77"/>
                    <a:pt x="21" y="78"/>
                    <a:pt x="20" y="80"/>
                  </a:cubicBezTo>
                  <a:moveTo>
                    <a:pt x="47" y="50"/>
                  </a:moveTo>
                  <a:cubicBezTo>
                    <a:pt x="47" y="50"/>
                    <a:pt x="47" y="50"/>
                    <a:pt x="47" y="50"/>
                  </a:cubicBezTo>
                  <a:cubicBezTo>
                    <a:pt x="47" y="50"/>
                    <a:pt x="47" y="50"/>
                    <a:pt x="47" y="50"/>
                  </a:cubicBezTo>
                  <a:moveTo>
                    <a:pt x="6" y="66"/>
                  </a:moveTo>
                  <a:cubicBezTo>
                    <a:pt x="5" y="64"/>
                    <a:pt x="4" y="62"/>
                    <a:pt x="4" y="60"/>
                  </a:cubicBezTo>
                  <a:cubicBezTo>
                    <a:pt x="8" y="57"/>
                    <a:pt x="11" y="53"/>
                    <a:pt x="15" y="50"/>
                  </a:cubicBezTo>
                  <a:cubicBezTo>
                    <a:pt x="15" y="50"/>
                    <a:pt x="13" y="53"/>
                    <a:pt x="12" y="54"/>
                  </a:cubicBezTo>
                  <a:cubicBezTo>
                    <a:pt x="11" y="55"/>
                    <a:pt x="10" y="56"/>
                    <a:pt x="9" y="57"/>
                  </a:cubicBezTo>
                  <a:cubicBezTo>
                    <a:pt x="7" y="59"/>
                    <a:pt x="6" y="61"/>
                    <a:pt x="5" y="63"/>
                  </a:cubicBezTo>
                  <a:cubicBezTo>
                    <a:pt x="5" y="63"/>
                    <a:pt x="5" y="63"/>
                    <a:pt x="5" y="63"/>
                  </a:cubicBezTo>
                  <a:cubicBezTo>
                    <a:pt x="8" y="62"/>
                    <a:pt x="10" y="59"/>
                    <a:pt x="12" y="57"/>
                  </a:cubicBezTo>
                  <a:cubicBezTo>
                    <a:pt x="13" y="56"/>
                    <a:pt x="15" y="55"/>
                    <a:pt x="16" y="53"/>
                  </a:cubicBezTo>
                  <a:cubicBezTo>
                    <a:pt x="16" y="53"/>
                    <a:pt x="18" y="51"/>
                    <a:pt x="19" y="51"/>
                  </a:cubicBezTo>
                  <a:cubicBezTo>
                    <a:pt x="19" y="51"/>
                    <a:pt x="19" y="51"/>
                    <a:pt x="18" y="52"/>
                  </a:cubicBezTo>
                  <a:cubicBezTo>
                    <a:pt x="15" y="57"/>
                    <a:pt x="9" y="61"/>
                    <a:pt x="6" y="66"/>
                  </a:cubicBezTo>
                  <a:moveTo>
                    <a:pt x="14" y="77"/>
                  </a:moveTo>
                  <a:cubicBezTo>
                    <a:pt x="14" y="77"/>
                    <a:pt x="13" y="76"/>
                    <a:pt x="13" y="76"/>
                  </a:cubicBezTo>
                  <a:cubicBezTo>
                    <a:pt x="18" y="71"/>
                    <a:pt x="23" y="66"/>
                    <a:pt x="29" y="62"/>
                  </a:cubicBezTo>
                  <a:cubicBezTo>
                    <a:pt x="32" y="59"/>
                    <a:pt x="35" y="57"/>
                    <a:pt x="38" y="54"/>
                  </a:cubicBezTo>
                  <a:cubicBezTo>
                    <a:pt x="40" y="53"/>
                    <a:pt x="41" y="52"/>
                    <a:pt x="43" y="51"/>
                  </a:cubicBezTo>
                  <a:cubicBezTo>
                    <a:pt x="44" y="50"/>
                    <a:pt x="44" y="50"/>
                    <a:pt x="44" y="50"/>
                  </a:cubicBezTo>
                  <a:cubicBezTo>
                    <a:pt x="45" y="50"/>
                    <a:pt x="42" y="52"/>
                    <a:pt x="42" y="52"/>
                  </a:cubicBezTo>
                  <a:cubicBezTo>
                    <a:pt x="37" y="56"/>
                    <a:pt x="33" y="59"/>
                    <a:pt x="28" y="63"/>
                  </a:cubicBezTo>
                  <a:cubicBezTo>
                    <a:pt x="24" y="68"/>
                    <a:pt x="19" y="72"/>
                    <a:pt x="14" y="77"/>
                  </a:cubicBezTo>
                  <a:cubicBezTo>
                    <a:pt x="14" y="77"/>
                    <a:pt x="14" y="77"/>
                    <a:pt x="14" y="77"/>
                  </a:cubicBezTo>
                  <a:moveTo>
                    <a:pt x="6" y="66"/>
                  </a:moveTo>
                  <a:cubicBezTo>
                    <a:pt x="8" y="64"/>
                    <a:pt x="11" y="60"/>
                    <a:pt x="14" y="58"/>
                  </a:cubicBezTo>
                  <a:cubicBezTo>
                    <a:pt x="16" y="56"/>
                    <a:pt x="18" y="53"/>
                    <a:pt x="20" y="50"/>
                  </a:cubicBezTo>
                  <a:cubicBezTo>
                    <a:pt x="20" y="50"/>
                    <a:pt x="20" y="50"/>
                    <a:pt x="20" y="50"/>
                  </a:cubicBezTo>
                  <a:cubicBezTo>
                    <a:pt x="21" y="50"/>
                    <a:pt x="22" y="50"/>
                    <a:pt x="23" y="51"/>
                  </a:cubicBezTo>
                  <a:cubicBezTo>
                    <a:pt x="23" y="51"/>
                    <a:pt x="23" y="51"/>
                    <a:pt x="23" y="51"/>
                  </a:cubicBezTo>
                  <a:cubicBezTo>
                    <a:pt x="17" y="55"/>
                    <a:pt x="12" y="61"/>
                    <a:pt x="6" y="66"/>
                  </a:cubicBezTo>
                  <a:moveTo>
                    <a:pt x="18" y="77"/>
                  </a:moveTo>
                  <a:cubicBezTo>
                    <a:pt x="18" y="77"/>
                    <a:pt x="19" y="75"/>
                    <a:pt x="20" y="75"/>
                  </a:cubicBezTo>
                  <a:cubicBezTo>
                    <a:pt x="21" y="74"/>
                    <a:pt x="22" y="72"/>
                    <a:pt x="24" y="71"/>
                  </a:cubicBezTo>
                  <a:cubicBezTo>
                    <a:pt x="26" y="69"/>
                    <a:pt x="29" y="67"/>
                    <a:pt x="31" y="65"/>
                  </a:cubicBezTo>
                  <a:cubicBezTo>
                    <a:pt x="37" y="60"/>
                    <a:pt x="43" y="55"/>
                    <a:pt x="49" y="50"/>
                  </a:cubicBezTo>
                  <a:cubicBezTo>
                    <a:pt x="49" y="49"/>
                    <a:pt x="49" y="49"/>
                    <a:pt x="49" y="49"/>
                  </a:cubicBezTo>
                  <a:cubicBezTo>
                    <a:pt x="51" y="50"/>
                    <a:pt x="53" y="52"/>
                    <a:pt x="55" y="53"/>
                  </a:cubicBezTo>
                  <a:cubicBezTo>
                    <a:pt x="50" y="57"/>
                    <a:pt x="46" y="61"/>
                    <a:pt x="40" y="65"/>
                  </a:cubicBezTo>
                  <a:cubicBezTo>
                    <a:pt x="37" y="67"/>
                    <a:pt x="33" y="70"/>
                    <a:pt x="29" y="73"/>
                  </a:cubicBezTo>
                  <a:cubicBezTo>
                    <a:pt x="31" y="71"/>
                    <a:pt x="32" y="69"/>
                    <a:pt x="34" y="67"/>
                  </a:cubicBezTo>
                  <a:cubicBezTo>
                    <a:pt x="40" y="62"/>
                    <a:pt x="46" y="57"/>
                    <a:pt x="52" y="52"/>
                  </a:cubicBezTo>
                  <a:cubicBezTo>
                    <a:pt x="52" y="52"/>
                    <a:pt x="52" y="52"/>
                    <a:pt x="52" y="52"/>
                  </a:cubicBezTo>
                  <a:cubicBezTo>
                    <a:pt x="47" y="54"/>
                    <a:pt x="42" y="58"/>
                    <a:pt x="38" y="62"/>
                  </a:cubicBezTo>
                  <a:cubicBezTo>
                    <a:pt x="32" y="67"/>
                    <a:pt x="26" y="71"/>
                    <a:pt x="19" y="76"/>
                  </a:cubicBezTo>
                  <a:cubicBezTo>
                    <a:pt x="18" y="76"/>
                    <a:pt x="18" y="77"/>
                    <a:pt x="18" y="77"/>
                  </a:cubicBezTo>
                  <a:moveTo>
                    <a:pt x="3" y="58"/>
                  </a:moveTo>
                  <a:cubicBezTo>
                    <a:pt x="3" y="57"/>
                    <a:pt x="3" y="57"/>
                    <a:pt x="3" y="56"/>
                  </a:cubicBezTo>
                  <a:cubicBezTo>
                    <a:pt x="4" y="55"/>
                    <a:pt x="5" y="54"/>
                    <a:pt x="7" y="53"/>
                  </a:cubicBezTo>
                  <a:cubicBezTo>
                    <a:pt x="8" y="52"/>
                    <a:pt x="9" y="51"/>
                    <a:pt x="10" y="50"/>
                  </a:cubicBezTo>
                  <a:cubicBezTo>
                    <a:pt x="11" y="49"/>
                    <a:pt x="11" y="49"/>
                    <a:pt x="11" y="49"/>
                  </a:cubicBezTo>
                  <a:cubicBezTo>
                    <a:pt x="12" y="49"/>
                    <a:pt x="10" y="51"/>
                    <a:pt x="10" y="51"/>
                  </a:cubicBezTo>
                  <a:cubicBezTo>
                    <a:pt x="8" y="53"/>
                    <a:pt x="5" y="55"/>
                    <a:pt x="3" y="58"/>
                  </a:cubicBezTo>
                  <a:moveTo>
                    <a:pt x="35" y="58"/>
                  </a:moveTo>
                  <a:cubicBezTo>
                    <a:pt x="36" y="57"/>
                    <a:pt x="37" y="56"/>
                    <a:pt x="39" y="55"/>
                  </a:cubicBezTo>
                  <a:cubicBezTo>
                    <a:pt x="41" y="53"/>
                    <a:pt x="44" y="52"/>
                    <a:pt x="46" y="49"/>
                  </a:cubicBezTo>
                  <a:cubicBezTo>
                    <a:pt x="46" y="49"/>
                    <a:pt x="46" y="49"/>
                    <a:pt x="46" y="49"/>
                  </a:cubicBezTo>
                  <a:cubicBezTo>
                    <a:pt x="47" y="49"/>
                    <a:pt x="47" y="49"/>
                    <a:pt x="47" y="49"/>
                  </a:cubicBezTo>
                  <a:cubicBezTo>
                    <a:pt x="47" y="49"/>
                    <a:pt x="48" y="49"/>
                    <a:pt x="48" y="49"/>
                  </a:cubicBezTo>
                  <a:cubicBezTo>
                    <a:pt x="43" y="52"/>
                    <a:pt x="39" y="55"/>
                    <a:pt x="35" y="58"/>
                  </a:cubicBezTo>
                  <a:moveTo>
                    <a:pt x="10" y="72"/>
                  </a:moveTo>
                  <a:cubicBezTo>
                    <a:pt x="10" y="70"/>
                    <a:pt x="12" y="69"/>
                    <a:pt x="13" y="67"/>
                  </a:cubicBezTo>
                  <a:cubicBezTo>
                    <a:pt x="15" y="65"/>
                    <a:pt x="18" y="63"/>
                    <a:pt x="20" y="61"/>
                  </a:cubicBezTo>
                  <a:cubicBezTo>
                    <a:pt x="24" y="58"/>
                    <a:pt x="28" y="55"/>
                    <a:pt x="31" y="52"/>
                  </a:cubicBezTo>
                  <a:cubicBezTo>
                    <a:pt x="32" y="52"/>
                    <a:pt x="33" y="51"/>
                    <a:pt x="35" y="51"/>
                  </a:cubicBezTo>
                  <a:cubicBezTo>
                    <a:pt x="38" y="50"/>
                    <a:pt x="41" y="49"/>
                    <a:pt x="44" y="49"/>
                  </a:cubicBezTo>
                  <a:cubicBezTo>
                    <a:pt x="44" y="49"/>
                    <a:pt x="45" y="49"/>
                    <a:pt x="45" y="49"/>
                  </a:cubicBezTo>
                  <a:cubicBezTo>
                    <a:pt x="34" y="56"/>
                    <a:pt x="25" y="64"/>
                    <a:pt x="15" y="73"/>
                  </a:cubicBezTo>
                  <a:cubicBezTo>
                    <a:pt x="15" y="73"/>
                    <a:pt x="15" y="73"/>
                    <a:pt x="14" y="74"/>
                  </a:cubicBezTo>
                  <a:cubicBezTo>
                    <a:pt x="15" y="73"/>
                    <a:pt x="16" y="72"/>
                    <a:pt x="16" y="71"/>
                  </a:cubicBezTo>
                  <a:cubicBezTo>
                    <a:pt x="19" y="69"/>
                    <a:pt x="21" y="66"/>
                    <a:pt x="24" y="64"/>
                  </a:cubicBezTo>
                  <a:cubicBezTo>
                    <a:pt x="29" y="59"/>
                    <a:pt x="34" y="54"/>
                    <a:pt x="40" y="50"/>
                  </a:cubicBezTo>
                  <a:cubicBezTo>
                    <a:pt x="39" y="49"/>
                    <a:pt x="39" y="49"/>
                    <a:pt x="39" y="49"/>
                  </a:cubicBezTo>
                  <a:cubicBezTo>
                    <a:pt x="28" y="53"/>
                    <a:pt x="21" y="64"/>
                    <a:pt x="12" y="70"/>
                  </a:cubicBezTo>
                  <a:cubicBezTo>
                    <a:pt x="10" y="72"/>
                    <a:pt x="10" y="72"/>
                    <a:pt x="10" y="72"/>
                  </a:cubicBezTo>
                  <a:moveTo>
                    <a:pt x="3" y="53"/>
                  </a:moveTo>
                  <a:cubicBezTo>
                    <a:pt x="4" y="52"/>
                    <a:pt x="5" y="51"/>
                    <a:pt x="7" y="50"/>
                  </a:cubicBezTo>
                  <a:cubicBezTo>
                    <a:pt x="7" y="49"/>
                    <a:pt x="7" y="49"/>
                    <a:pt x="8" y="49"/>
                  </a:cubicBezTo>
                  <a:cubicBezTo>
                    <a:pt x="8" y="48"/>
                    <a:pt x="8" y="48"/>
                    <a:pt x="8" y="48"/>
                  </a:cubicBezTo>
                  <a:cubicBezTo>
                    <a:pt x="8" y="49"/>
                    <a:pt x="7" y="50"/>
                    <a:pt x="7" y="51"/>
                  </a:cubicBezTo>
                  <a:cubicBezTo>
                    <a:pt x="5" y="52"/>
                    <a:pt x="4" y="54"/>
                    <a:pt x="3" y="55"/>
                  </a:cubicBezTo>
                  <a:cubicBezTo>
                    <a:pt x="3" y="55"/>
                    <a:pt x="3" y="54"/>
                    <a:pt x="3" y="54"/>
                  </a:cubicBezTo>
                  <a:cubicBezTo>
                    <a:pt x="3" y="53"/>
                    <a:pt x="3" y="52"/>
                    <a:pt x="3" y="51"/>
                  </a:cubicBezTo>
                  <a:cubicBezTo>
                    <a:pt x="4" y="50"/>
                    <a:pt x="5" y="49"/>
                    <a:pt x="7" y="49"/>
                  </a:cubicBezTo>
                  <a:cubicBezTo>
                    <a:pt x="5" y="50"/>
                    <a:pt x="4" y="51"/>
                    <a:pt x="3" y="52"/>
                  </a:cubicBezTo>
                  <a:cubicBezTo>
                    <a:pt x="3" y="53"/>
                    <a:pt x="3" y="53"/>
                    <a:pt x="3" y="53"/>
                  </a:cubicBezTo>
                  <a:moveTo>
                    <a:pt x="4" y="58"/>
                  </a:moveTo>
                  <a:cubicBezTo>
                    <a:pt x="4" y="58"/>
                    <a:pt x="4" y="57"/>
                    <a:pt x="5" y="56"/>
                  </a:cubicBezTo>
                  <a:cubicBezTo>
                    <a:pt x="6" y="55"/>
                    <a:pt x="7" y="55"/>
                    <a:pt x="8" y="54"/>
                  </a:cubicBezTo>
                  <a:cubicBezTo>
                    <a:pt x="9" y="52"/>
                    <a:pt x="11" y="51"/>
                    <a:pt x="12" y="49"/>
                  </a:cubicBezTo>
                  <a:cubicBezTo>
                    <a:pt x="12" y="48"/>
                    <a:pt x="12" y="48"/>
                    <a:pt x="12" y="48"/>
                  </a:cubicBezTo>
                  <a:cubicBezTo>
                    <a:pt x="15" y="49"/>
                    <a:pt x="17" y="49"/>
                    <a:pt x="19" y="49"/>
                  </a:cubicBezTo>
                  <a:cubicBezTo>
                    <a:pt x="20" y="50"/>
                    <a:pt x="20" y="50"/>
                    <a:pt x="20" y="50"/>
                  </a:cubicBezTo>
                  <a:cubicBezTo>
                    <a:pt x="17" y="51"/>
                    <a:pt x="16" y="53"/>
                    <a:pt x="14" y="55"/>
                  </a:cubicBezTo>
                  <a:cubicBezTo>
                    <a:pt x="12" y="56"/>
                    <a:pt x="11" y="57"/>
                    <a:pt x="10" y="59"/>
                  </a:cubicBezTo>
                  <a:cubicBezTo>
                    <a:pt x="9" y="60"/>
                    <a:pt x="7" y="61"/>
                    <a:pt x="6" y="62"/>
                  </a:cubicBezTo>
                  <a:cubicBezTo>
                    <a:pt x="8" y="59"/>
                    <a:pt x="10" y="57"/>
                    <a:pt x="12" y="55"/>
                  </a:cubicBezTo>
                  <a:cubicBezTo>
                    <a:pt x="14" y="53"/>
                    <a:pt x="15" y="52"/>
                    <a:pt x="16" y="49"/>
                  </a:cubicBezTo>
                  <a:cubicBezTo>
                    <a:pt x="16" y="49"/>
                    <a:pt x="16" y="49"/>
                    <a:pt x="16" y="49"/>
                  </a:cubicBezTo>
                  <a:cubicBezTo>
                    <a:pt x="12" y="51"/>
                    <a:pt x="9" y="54"/>
                    <a:pt x="5" y="58"/>
                  </a:cubicBezTo>
                  <a:cubicBezTo>
                    <a:pt x="5" y="58"/>
                    <a:pt x="4" y="58"/>
                    <a:pt x="4" y="58"/>
                  </a:cubicBezTo>
                  <a:moveTo>
                    <a:pt x="4" y="54"/>
                  </a:moveTo>
                  <a:cubicBezTo>
                    <a:pt x="5" y="53"/>
                    <a:pt x="6" y="53"/>
                    <a:pt x="6" y="52"/>
                  </a:cubicBezTo>
                  <a:cubicBezTo>
                    <a:pt x="7" y="51"/>
                    <a:pt x="8" y="50"/>
                    <a:pt x="9" y="48"/>
                  </a:cubicBezTo>
                  <a:cubicBezTo>
                    <a:pt x="10" y="48"/>
                    <a:pt x="10" y="48"/>
                    <a:pt x="11" y="48"/>
                  </a:cubicBezTo>
                  <a:cubicBezTo>
                    <a:pt x="11" y="48"/>
                    <a:pt x="12" y="48"/>
                    <a:pt x="12" y="48"/>
                  </a:cubicBezTo>
                  <a:cubicBezTo>
                    <a:pt x="9" y="50"/>
                    <a:pt x="7" y="52"/>
                    <a:pt x="4" y="54"/>
                  </a:cubicBezTo>
                  <a:moveTo>
                    <a:pt x="45" y="2"/>
                  </a:moveTo>
                  <a:cubicBezTo>
                    <a:pt x="44" y="2"/>
                    <a:pt x="43" y="3"/>
                    <a:pt x="43" y="3"/>
                  </a:cubicBezTo>
                  <a:cubicBezTo>
                    <a:pt x="44" y="10"/>
                    <a:pt x="43" y="16"/>
                    <a:pt x="43" y="22"/>
                  </a:cubicBezTo>
                  <a:cubicBezTo>
                    <a:pt x="43" y="23"/>
                    <a:pt x="43" y="23"/>
                    <a:pt x="43" y="23"/>
                  </a:cubicBezTo>
                  <a:cubicBezTo>
                    <a:pt x="43" y="23"/>
                    <a:pt x="44" y="24"/>
                    <a:pt x="44" y="24"/>
                  </a:cubicBezTo>
                  <a:cubicBezTo>
                    <a:pt x="44" y="24"/>
                    <a:pt x="44" y="24"/>
                    <a:pt x="44" y="24"/>
                  </a:cubicBezTo>
                  <a:cubicBezTo>
                    <a:pt x="45" y="24"/>
                    <a:pt x="45" y="24"/>
                    <a:pt x="45" y="24"/>
                  </a:cubicBezTo>
                  <a:cubicBezTo>
                    <a:pt x="60" y="24"/>
                    <a:pt x="68" y="36"/>
                    <a:pt x="69" y="49"/>
                  </a:cubicBezTo>
                  <a:cubicBezTo>
                    <a:pt x="69" y="49"/>
                    <a:pt x="68" y="49"/>
                    <a:pt x="68" y="49"/>
                  </a:cubicBezTo>
                  <a:cubicBezTo>
                    <a:pt x="67" y="49"/>
                    <a:pt x="65" y="49"/>
                    <a:pt x="64" y="50"/>
                  </a:cubicBezTo>
                  <a:cubicBezTo>
                    <a:pt x="62" y="51"/>
                    <a:pt x="60" y="51"/>
                    <a:pt x="59" y="51"/>
                  </a:cubicBezTo>
                  <a:cubicBezTo>
                    <a:pt x="57" y="51"/>
                    <a:pt x="55" y="50"/>
                    <a:pt x="53" y="49"/>
                  </a:cubicBezTo>
                  <a:cubicBezTo>
                    <a:pt x="50" y="47"/>
                    <a:pt x="47" y="46"/>
                    <a:pt x="44" y="46"/>
                  </a:cubicBezTo>
                  <a:cubicBezTo>
                    <a:pt x="41" y="46"/>
                    <a:pt x="37" y="47"/>
                    <a:pt x="34" y="48"/>
                  </a:cubicBezTo>
                  <a:cubicBezTo>
                    <a:pt x="32" y="49"/>
                    <a:pt x="30" y="49"/>
                    <a:pt x="29" y="49"/>
                  </a:cubicBezTo>
                  <a:cubicBezTo>
                    <a:pt x="27" y="49"/>
                    <a:pt x="25" y="49"/>
                    <a:pt x="22" y="48"/>
                  </a:cubicBezTo>
                  <a:cubicBezTo>
                    <a:pt x="20" y="47"/>
                    <a:pt x="17" y="46"/>
                    <a:pt x="15" y="46"/>
                  </a:cubicBezTo>
                  <a:cubicBezTo>
                    <a:pt x="13" y="46"/>
                    <a:pt x="12" y="46"/>
                    <a:pt x="11" y="46"/>
                  </a:cubicBezTo>
                  <a:cubicBezTo>
                    <a:pt x="8" y="46"/>
                    <a:pt x="6" y="46"/>
                    <a:pt x="3" y="47"/>
                  </a:cubicBezTo>
                  <a:cubicBezTo>
                    <a:pt x="6" y="35"/>
                    <a:pt x="16" y="24"/>
                    <a:pt x="28" y="24"/>
                  </a:cubicBezTo>
                  <a:cubicBezTo>
                    <a:pt x="29" y="24"/>
                    <a:pt x="29" y="24"/>
                    <a:pt x="30" y="24"/>
                  </a:cubicBezTo>
                  <a:cubicBezTo>
                    <a:pt x="30" y="24"/>
                    <a:pt x="30" y="24"/>
                    <a:pt x="30" y="24"/>
                  </a:cubicBezTo>
                  <a:cubicBezTo>
                    <a:pt x="30" y="24"/>
                    <a:pt x="31" y="24"/>
                    <a:pt x="31" y="24"/>
                  </a:cubicBezTo>
                  <a:cubicBezTo>
                    <a:pt x="31" y="24"/>
                    <a:pt x="32" y="23"/>
                    <a:pt x="32" y="23"/>
                  </a:cubicBezTo>
                  <a:cubicBezTo>
                    <a:pt x="33" y="18"/>
                    <a:pt x="32" y="13"/>
                    <a:pt x="32" y="8"/>
                  </a:cubicBezTo>
                  <a:cubicBezTo>
                    <a:pt x="32" y="8"/>
                    <a:pt x="31" y="8"/>
                    <a:pt x="31" y="8"/>
                  </a:cubicBezTo>
                  <a:cubicBezTo>
                    <a:pt x="30" y="8"/>
                    <a:pt x="30" y="8"/>
                    <a:pt x="29" y="7"/>
                  </a:cubicBezTo>
                  <a:cubicBezTo>
                    <a:pt x="30" y="12"/>
                    <a:pt x="30" y="17"/>
                    <a:pt x="29" y="21"/>
                  </a:cubicBezTo>
                  <a:cubicBezTo>
                    <a:pt x="29" y="21"/>
                    <a:pt x="29" y="21"/>
                    <a:pt x="28" y="21"/>
                  </a:cubicBezTo>
                  <a:cubicBezTo>
                    <a:pt x="14" y="21"/>
                    <a:pt x="2" y="36"/>
                    <a:pt x="0" y="50"/>
                  </a:cubicBezTo>
                  <a:cubicBezTo>
                    <a:pt x="0" y="51"/>
                    <a:pt x="0" y="51"/>
                    <a:pt x="0" y="51"/>
                  </a:cubicBezTo>
                  <a:cubicBezTo>
                    <a:pt x="0" y="51"/>
                    <a:pt x="0" y="52"/>
                    <a:pt x="0" y="53"/>
                  </a:cubicBezTo>
                  <a:cubicBezTo>
                    <a:pt x="0" y="61"/>
                    <a:pt x="3" y="70"/>
                    <a:pt x="9" y="76"/>
                  </a:cubicBezTo>
                  <a:cubicBezTo>
                    <a:pt x="16" y="83"/>
                    <a:pt x="28" y="85"/>
                    <a:pt x="37" y="85"/>
                  </a:cubicBezTo>
                  <a:cubicBezTo>
                    <a:pt x="37" y="85"/>
                    <a:pt x="37" y="85"/>
                    <a:pt x="37" y="85"/>
                  </a:cubicBezTo>
                  <a:cubicBezTo>
                    <a:pt x="46" y="85"/>
                    <a:pt x="56" y="81"/>
                    <a:pt x="63" y="75"/>
                  </a:cubicBezTo>
                  <a:cubicBezTo>
                    <a:pt x="68" y="70"/>
                    <a:pt x="71" y="63"/>
                    <a:pt x="72" y="55"/>
                  </a:cubicBezTo>
                  <a:cubicBezTo>
                    <a:pt x="74" y="39"/>
                    <a:pt x="63" y="21"/>
                    <a:pt x="45" y="21"/>
                  </a:cubicBezTo>
                  <a:cubicBezTo>
                    <a:pt x="46" y="15"/>
                    <a:pt x="46" y="8"/>
                    <a:pt x="45" y="2"/>
                  </a:cubicBezTo>
                  <a:cubicBezTo>
                    <a:pt x="45" y="2"/>
                    <a:pt x="45" y="2"/>
                    <a:pt x="45" y="2"/>
                  </a:cubicBezTo>
                  <a:moveTo>
                    <a:pt x="38" y="1"/>
                  </a:moveTo>
                  <a:cubicBezTo>
                    <a:pt x="36" y="1"/>
                    <a:pt x="33" y="2"/>
                    <a:pt x="31" y="3"/>
                  </a:cubicBezTo>
                  <a:cubicBezTo>
                    <a:pt x="33" y="3"/>
                    <a:pt x="36" y="2"/>
                    <a:pt x="38" y="1"/>
                  </a:cubicBezTo>
                  <a:moveTo>
                    <a:pt x="31" y="0"/>
                  </a:moveTo>
                  <a:cubicBezTo>
                    <a:pt x="31" y="0"/>
                    <a:pt x="30" y="0"/>
                    <a:pt x="30" y="1"/>
                  </a:cubicBezTo>
                  <a:cubicBezTo>
                    <a:pt x="30" y="1"/>
                    <a:pt x="29" y="1"/>
                    <a:pt x="29" y="2"/>
                  </a:cubicBezTo>
                  <a:cubicBezTo>
                    <a:pt x="31" y="2"/>
                    <a:pt x="33" y="1"/>
                    <a:pt x="34" y="1"/>
                  </a:cubicBezTo>
                  <a:cubicBezTo>
                    <a:pt x="33" y="1"/>
                    <a:pt x="32" y="0"/>
                    <a:pt x="31" y="0"/>
                  </a:cubicBezTo>
                  <a:cubicBezTo>
                    <a:pt x="31" y="0"/>
                    <a:pt x="31" y="0"/>
                    <a:pt x="31"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789" name="Google Shape;789;p27"/>
            <p:cNvSpPr/>
            <p:nvPr/>
          </p:nvSpPr>
          <p:spPr>
            <a:xfrm>
              <a:off x="7178344" y="3220964"/>
              <a:ext cx="474663" cy="546100"/>
            </a:xfrm>
            <a:custGeom>
              <a:rect b="b" l="l" r="r" t="t"/>
              <a:pathLst>
                <a:path extrusionOk="0" h="129" w="112">
                  <a:moveTo>
                    <a:pt x="85" y="117"/>
                  </a:moveTo>
                  <a:cubicBezTo>
                    <a:pt x="88" y="114"/>
                    <a:pt x="91" y="111"/>
                    <a:pt x="94" y="107"/>
                  </a:cubicBezTo>
                  <a:cubicBezTo>
                    <a:pt x="96" y="105"/>
                    <a:pt x="98" y="103"/>
                    <a:pt x="100" y="102"/>
                  </a:cubicBezTo>
                  <a:cubicBezTo>
                    <a:pt x="96" y="108"/>
                    <a:pt x="91" y="113"/>
                    <a:pt x="85" y="117"/>
                  </a:cubicBezTo>
                  <a:moveTo>
                    <a:pt x="51" y="114"/>
                  </a:moveTo>
                  <a:cubicBezTo>
                    <a:pt x="55" y="110"/>
                    <a:pt x="59" y="105"/>
                    <a:pt x="64" y="102"/>
                  </a:cubicBezTo>
                  <a:cubicBezTo>
                    <a:pt x="72" y="95"/>
                    <a:pt x="80" y="89"/>
                    <a:pt x="86" y="82"/>
                  </a:cubicBezTo>
                  <a:cubicBezTo>
                    <a:pt x="87" y="82"/>
                    <a:pt x="88" y="82"/>
                    <a:pt x="88" y="82"/>
                  </a:cubicBezTo>
                  <a:cubicBezTo>
                    <a:pt x="88" y="82"/>
                    <a:pt x="88" y="82"/>
                    <a:pt x="88" y="82"/>
                  </a:cubicBezTo>
                  <a:cubicBezTo>
                    <a:pt x="83" y="86"/>
                    <a:pt x="78" y="91"/>
                    <a:pt x="73" y="95"/>
                  </a:cubicBezTo>
                  <a:cubicBezTo>
                    <a:pt x="65" y="101"/>
                    <a:pt x="58" y="108"/>
                    <a:pt x="51" y="114"/>
                  </a:cubicBezTo>
                  <a:moveTo>
                    <a:pt x="38" y="124"/>
                  </a:moveTo>
                  <a:cubicBezTo>
                    <a:pt x="35" y="123"/>
                    <a:pt x="33" y="123"/>
                    <a:pt x="31" y="122"/>
                  </a:cubicBezTo>
                  <a:cubicBezTo>
                    <a:pt x="41" y="114"/>
                    <a:pt x="51" y="106"/>
                    <a:pt x="62" y="99"/>
                  </a:cubicBezTo>
                  <a:cubicBezTo>
                    <a:pt x="66" y="96"/>
                    <a:pt x="69" y="94"/>
                    <a:pt x="73" y="91"/>
                  </a:cubicBezTo>
                  <a:cubicBezTo>
                    <a:pt x="76" y="88"/>
                    <a:pt x="79" y="86"/>
                    <a:pt x="82" y="84"/>
                  </a:cubicBezTo>
                  <a:cubicBezTo>
                    <a:pt x="83" y="83"/>
                    <a:pt x="84" y="81"/>
                    <a:pt x="85" y="81"/>
                  </a:cubicBezTo>
                  <a:cubicBezTo>
                    <a:pt x="85" y="81"/>
                    <a:pt x="85" y="82"/>
                    <a:pt x="83" y="84"/>
                  </a:cubicBezTo>
                  <a:cubicBezTo>
                    <a:pt x="77" y="91"/>
                    <a:pt x="68" y="97"/>
                    <a:pt x="60" y="103"/>
                  </a:cubicBezTo>
                  <a:cubicBezTo>
                    <a:pt x="56" y="107"/>
                    <a:pt x="52" y="111"/>
                    <a:pt x="48" y="115"/>
                  </a:cubicBezTo>
                  <a:cubicBezTo>
                    <a:pt x="46" y="117"/>
                    <a:pt x="44" y="119"/>
                    <a:pt x="41" y="121"/>
                  </a:cubicBezTo>
                  <a:cubicBezTo>
                    <a:pt x="40" y="122"/>
                    <a:pt x="39" y="123"/>
                    <a:pt x="38" y="123"/>
                  </a:cubicBezTo>
                  <a:cubicBezTo>
                    <a:pt x="38" y="124"/>
                    <a:pt x="38" y="124"/>
                    <a:pt x="38" y="124"/>
                  </a:cubicBezTo>
                  <a:moveTo>
                    <a:pt x="41" y="123"/>
                  </a:moveTo>
                  <a:cubicBezTo>
                    <a:pt x="41" y="123"/>
                    <a:pt x="42" y="123"/>
                    <a:pt x="42" y="122"/>
                  </a:cubicBezTo>
                  <a:cubicBezTo>
                    <a:pt x="43" y="121"/>
                    <a:pt x="45" y="120"/>
                    <a:pt x="46" y="119"/>
                  </a:cubicBezTo>
                  <a:cubicBezTo>
                    <a:pt x="54" y="113"/>
                    <a:pt x="62" y="106"/>
                    <a:pt x="70" y="99"/>
                  </a:cubicBezTo>
                  <a:cubicBezTo>
                    <a:pt x="74" y="96"/>
                    <a:pt x="78" y="92"/>
                    <a:pt x="82" y="89"/>
                  </a:cubicBezTo>
                  <a:cubicBezTo>
                    <a:pt x="84" y="87"/>
                    <a:pt x="86" y="85"/>
                    <a:pt x="88" y="83"/>
                  </a:cubicBezTo>
                  <a:cubicBezTo>
                    <a:pt x="89" y="83"/>
                    <a:pt x="90" y="82"/>
                    <a:pt x="92" y="81"/>
                  </a:cubicBezTo>
                  <a:cubicBezTo>
                    <a:pt x="92" y="81"/>
                    <a:pt x="93" y="81"/>
                    <a:pt x="94" y="81"/>
                  </a:cubicBezTo>
                  <a:cubicBezTo>
                    <a:pt x="80" y="97"/>
                    <a:pt x="60" y="109"/>
                    <a:pt x="46" y="124"/>
                  </a:cubicBezTo>
                  <a:cubicBezTo>
                    <a:pt x="45" y="124"/>
                    <a:pt x="46" y="125"/>
                    <a:pt x="46" y="125"/>
                  </a:cubicBezTo>
                  <a:cubicBezTo>
                    <a:pt x="46" y="125"/>
                    <a:pt x="46" y="125"/>
                    <a:pt x="46" y="125"/>
                  </a:cubicBezTo>
                  <a:cubicBezTo>
                    <a:pt x="63" y="113"/>
                    <a:pt x="79" y="100"/>
                    <a:pt x="94" y="87"/>
                  </a:cubicBezTo>
                  <a:cubicBezTo>
                    <a:pt x="93" y="88"/>
                    <a:pt x="91" y="89"/>
                    <a:pt x="90" y="90"/>
                  </a:cubicBezTo>
                  <a:cubicBezTo>
                    <a:pt x="86" y="94"/>
                    <a:pt x="81" y="98"/>
                    <a:pt x="77" y="102"/>
                  </a:cubicBezTo>
                  <a:cubicBezTo>
                    <a:pt x="69" y="110"/>
                    <a:pt x="61" y="117"/>
                    <a:pt x="53" y="125"/>
                  </a:cubicBezTo>
                  <a:cubicBezTo>
                    <a:pt x="52" y="125"/>
                    <a:pt x="53" y="126"/>
                    <a:pt x="53" y="126"/>
                  </a:cubicBezTo>
                  <a:cubicBezTo>
                    <a:pt x="53" y="126"/>
                    <a:pt x="53" y="126"/>
                    <a:pt x="53" y="125"/>
                  </a:cubicBezTo>
                  <a:cubicBezTo>
                    <a:pt x="69" y="115"/>
                    <a:pt x="83" y="102"/>
                    <a:pt x="98" y="89"/>
                  </a:cubicBezTo>
                  <a:cubicBezTo>
                    <a:pt x="97" y="89"/>
                    <a:pt x="97" y="89"/>
                    <a:pt x="97" y="89"/>
                  </a:cubicBezTo>
                  <a:cubicBezTo>
                    <a:pt x="93" y="94"/>
                    <a:pt x="89" y="97"/>
                    <a:pt x="85" y="101"/>
                  </a:cubicBezTo>
                  <a:cubicBezTo>
                    <a:pt x="78" y="109"/>
                    <a:pt x="70" y="116"/>
                    <a:pt x="63" y="123"/>
                  </a:cubicBezTo>
                  <a:cubicBezTo>
                    <a:pt x="62" y="124"/>
                    <a:pt x="63" y="124"/>
                    <a:pt x="63" y="124"/>
                  </a:cubicBezTo>
                  <a:cubicBezTo>
                    <a:pt x="63" y="124"/>
                    <a:pt x="63" y="124"/>
                    <a:pt x="63" y="124"/>
                  </a:cubicBezTo>
                  <a:cubicBezTo>
                    <a:pt x="76" y="116"/>
                    <a:pt x="87" y="103"/>
                    <a:pt x="99" y="93"/>
                  </a:cubicBezTo>
                  <a:cubicBezTo>
                    <a:pt x="100" y="92"/>
                    <a:pt x="101" y="92"/>
                    <a:pt x="102" y="91"/>
                  </a:cubicBezTo>
                  <a:cubicBezTo>
                    <a:pt x="101" y="92"/>
                    <a:pt x="100" y="94"/>
                    <a:pt x="99" y="95"/>
                  </a:cubicBezTo>
                  <a:cubicBezTo>
                    <a:pt x="97" y="98"/>
                    <a:pt x="94" y="100"/>
                    <a:pt x="91" y="102"/>
                  </a:cubicBezTo>
                  <a:cubicBezTo>
                    <a:pt x="84" y="107"/>
                    <a:pt x="78" y="114"/>
                    <a:pt x="72" y="120"/>
                  </a:cubicBezTo>
                  <a:cubicBezTo>
                    <a:pt x="72" y="121"/>
                    <a:pt x="72" y="121"/>
                    <a:pt x="73" y="121"/>
                  </a:cubicBezTo>
                  <a:cubicBezTo>
                    <a:pt x="73" y="121"/>
                    <a:pt x="73" y="121"/>
                    <a:pt x="73" y="121"/>
                  </a:cubicBezTo>
                  <a:cubicBezTo>
                    <a:pt x="83" y="117"/>
                    <a:pt x="90" y="109"/>
                    <a:pt x="97" y="102"/>
                  </a:cubicBezTo>
                  <a:cubicBezTo>
                    <a:pt x="98" y="102"/>
                    <a:pt x="100" y="100"/>
                    <a:pt x="101" y="98"/>
                  </a:cubicBezTo>
                  <a:cubicBezTo>
                    <a:pt x="101" y="99"/>
                    <a:pt x="101" y="99"/>
                    <a:pt x="101" y="100"/>
                  </a:cubicBezTo>
                  <a:cubicBezTo>
                    <a:pt x="99" y="102"/>
                    <a:pt x="96" y="103"/>
                    <a:pt x="94" y="105"/>
                  </a:cubicBezTo>
                  <a:cubicBezTo>
                    <a:pt x="90" y="109"/>
                    <a:pt x="86" y="115"/>
                    <a:pt x="81" y="119"/>
                  </a:cubicBezTo>
                  <a:cubicBezTo>
                    <a:pt x="81" y="119"/>
                    <a:pt x="81" y="119"/>
                    <a:pt x="81" y="119"/>
                  </a:cubicBezTo>
                  <a:cubicBezTo>
                    <a:pt x="74" y="123"/>
                    <a:pt x="65" y="125"/>
                    <a:pt x="56" y="126"/>
                  </a:cubicBezTo>
                  <a:cubicBezTo>
                    <a:pt x="56" y="126"/>
                    <a:pt x="55" y="126"/>
                    <a:pt x="54" y="126"/>
                  </a:cubicBezTo>
                  <a:cubicBezTo>
                    <a:pt x="49" y="126"/>
                    <a:pt x="44" y="125"/>
                    <a:pt x="39" y="124"/>
                  </a:cubicBezTo>
                  <a:cubicBezTo>
                    <a:pt x="39" y="124"/>
                    <a:pt x="40" y="123"/>
                    <a:pt x="40" y="123"/>
                  </a:cubicBezTo>
                  <a:cubicBezTo>
                    <a:pt x="40" y="123"/>
                    <a:pt x="40" y="123"/>
                    <a:pt x="41" y="123"/>
                  </a:cubicBezTo>
                  <a:moveTo>
                    <a:pt x="13" y="109"/>
                  </a:moveTo>
                  <a:cubicBezTo>
                    <a:pt x="12" y="108"/>
                    <a:pt x="11" y="107"/>
                    <a:pt x="10" y="105"/>
                  </a:cubicBezTo>
                  <a:cubicBezTo>
                    <a:pt x="17" y="102"/>
                    <a:pt x="22" y="97"/>
                    <a:pt x="28" y="92"/>
                  </a:cubicBezTo>
                  <a:cubicBezTo>
                    <a:pt x="31" y="89"/>
                    <a:pt x="34" y="87"/>
                    <a:pt x="37" y="84"/>
                  </a:cubicBezTo>
                  <a:cubicBezTo>
                    <a:pt x="39" y="82"/>
                    <a:pt x="41" y="81"/>
                    <a:pt x="43" y="79"/>
                  </a:cubicBezTo>
                  <a:cubicBezTo>
                    <a:pt x="43" y="79"/>
                    <a:pt x="43" y="79"/>
                    <a:pt x="43" y="79"/>
                  </a:cubicBezTo>
                  <a:cubicBezTo>
                    <a:pt x="44" y="79"/>
                    <a:pt x="44" y="79"/>
                    <a:pt x="45" y="79"/>
                  </a:cubicBezTo>
                  <a:cubicBezTo>
                    <a:pt x="45" y="79"/>
                    <a:pt x="45" y="79"/>
                    <a:pt x="45" y="79"/>
                  </a:cubicBezTo>
                  <a:cubicBezTo>
                    <a:pt x="35" y="90"/>
                    <a:pt x="21" y="96"/>
                    <a:pt x="13" y="109"/>
                  </a:cubicBezTo>
                  <a:moveTo>
                    <a:pt x="10" y="104"/>
                  </a:moveTo>
                  <a:cubicBezTo>
                    <a:pt x="9" y="103"/>
                    <a:pt x="9" y="102"/>
                    <a:pt x="9" y="102"/>
                  </a:cubicBezTo>
                  <a:cubicBezTo>
                    <a:pt x="13" y="98"/>
                    <a:pt x="16" y="94"/>
                    <a:pt x="20" y="91"/>
                  </a:cubicBezTo>
                  <a:cubicBezTo>
                    <a:pt x="22" y="88"/>
                    <a:pt x="24" y="86"/>
                    <a:pt x="27" y="84"/>
                  </a:cubicBezTo>
                  <a:cubicBezTo>
                    <a:pt x="28" y="83"/>
                    <a:pt x="32" y="79"/>
                    <a:pt x="33" y="79"/>
                  </a:cubicBezTo>
                  <a:cubicBezTo>
                    <a:pt x="33" y="79"/>
                    <a:pt x="33" y="80"/>
                    <a:pt x="30" y="83"/>
                  </a:cubicBezTo>
                  <a:cubicBezTo>
                    <a:pt x="27" y="87"/>
                    <a:pt x="23" y="91"/>
                    <a:pt x="19" y="95"/>
                  </a:cubicBezTo>
                  <a:cubicBezTo>
                    <a:pt x="16" y="98"/>
                    <a:pt x="12" y="100"/>
                    <a:pt x="10" y="104"/>
                  </a:cubicBezTo>
                  <a:moveTo>
                    <a:pt x="48" y="123"/>
                  </a:moveTo>
                  <a:cubicBezTo>
                    <a:pt x="49" y="122"/>
                    <a:pt x="49" y="122"/>
                    <a:pt x="49" y="122"/>
                  </a:cubicBezTo>
                  <a:cubicBezTo>
                    <a:pt x="57" y="114"/>
                    <a:pt x="66" y="107"/>
                    <a:pt x="74" y="100"/>
                  </a:cubicBezTo>
                  <a:cubicBezTo>
                    <a:pt x="82" y="93"/>
                    <a:pt x="89" y="87"/>
                    <a:pt x="95" y="80"/>
                  </a:cubicBezTo>
                  <a:cubicBezTo>
                    <a:pt x="98" y="79"/>
                    <a:pt x="100" y="78"/>
                    <a:pt x="103" y="78"/>
                  </a:cubicBezTo>
                  <a:cubicBezTo>
                    <a:pt x="104" y="78"/>
                    <a:pt x="104" y="78"/>
                    <a:pt x="105" y="78"/>
                  </a:cubicBezTo>
                  <a:cubicBezTo>
                    <a:pt x="106" y="78"/>
                    <a:pt x="106" y="78"/>
                    <a:pt x="106" y="78"/>
                  </a:cubicBezTo>
                  <a:cubicBezTo>
                    <a:pt x="106" y="80"/>
                    <a:pt x="106" y="81"/>
                    <a:pt x="105" y="83"/>
                  </a:cubicBezTo>
                  <a:cubicBezTo>
                    <a:pt x="105" y="88"/>
                    <a:pt x="104" y="93"/>
                    <a:pt x="102" y="97"/>
                  </a:cubicBezTo>
                  <a:cubicBezTo>
                    <a:pt x="98" y="100"/>
                    <a:pt x="94" y="104"/>
                    <a:pt x="89" y="108"/>
                  </a:cubicBezTo>
                  <a:cubicBezTo>
                    <a:pt x="87" y="110"/>
                    <a:pt x="84" y="113"/>
                    <a:pt x="81" y="115"/>
                  </a:cubicBezTo>
                  <a:cubicBezTo>
                    <a:pt x="80" y="116"/>
                    <a:pt x="75" y="119"/>
                    <a:pt x="75" y="119"/>
                  </a:cubicBezTo>
                  <a:cubicBezTo>
                    <a:pt x="75" y="119"/>
                    <a:pt x="75" y="119"/>
                    <a:pt x="76" y="117"/>
                  </a:cubicBezTo>
                  <a:cubicBezTo>
                    <a:pt x="82" y="112"/>
                    <a:pt x="87" y="106"/>
                    <a:pt x="93" y="101"/>
                  </a:cubicBezTo>
                  <a:cubicBezTo>
                    <a:pt x="97" y="98"/>
                    <a:pt x="102" y="94"/>
                    <a:pt x="104" y="89"/>
                  </a:cubicBezTo>
                  <a:cubicBezTo>
                    <a:pt x="105" y="88"/>
                    <a:pt x="104" y="88"/>
                    <a:pt x="104" y="88"/>
                  </a:cubicBezTo>
                  <a:cubicBezTo>
                    <a:pt x="104" y="88"/>
                    <a:pt x="104" y="88"/>
                    <a:pt x="104" y="88"/>
                  </a:cubicBezTo>
                  <a:cubicBezTo>
                    <a:pt x="98" y="94"/>
                    <a:pt x="91" y="99"/>
                    <a:pt x="85" y="104"/>
                  </a:cubicBezTo>
                  <a:cubicBezTo>
                    <a:pt x="82" y="107"/>
                    <a:pt x="78" y="111"/>
                    <a:pt x="75" y="114"/>
                  </a:cubicBezTo>
                  <a:cubicBezTo>
                    <a:pt x="72" y="116"/>
                    <a:pt x="67" y="121"/>
                    <a:pt x="65" y="122"/>
                  </a:cubicBezTo>
                  <a:cubicBezTo>
                    <a:pt x="78" y="110"/>
                    <a:pt x="90" y="98"/>
                    <a:pt x="102" y="86"/>
                  </a:cubicBezTo>
                  <a:cubicBezTo>
                    <a:pt x="103" y="85"/>
                    <a:pt x="103" y="85"/>
                    <a:pt x="103" y="85"/>
                  </a:cubicBezTo>
                  <a:cubicBezTo>
                    <a:pt x="104" y="84"/>
                    <a:pt x="104" y="84"/>
                    <a:pt x="105" y="83"/>
                  </a:cubicBezTo>
                  <a:cubicBezTo>
                    <a:pt x="105" y="83"/>
                    <a:pt x="105" y="82"/>
                    <a:pt x="105" y="82"/>
                  </a:cubicBezTo>
                  <a:cubicBezTo>
                    <a:pt x="104" y="82"/>
                    <a:pt x="104" y="82"/>
                    <a:pt x="104" y="82"/>
                  </a:cubicBezTo>
                  <a:cubicBezTo>
                    <a:pt x="96" y="89"/>
                    <a:pt x="87" y="97"/>
                    <a:pt x="79" y="104"/>
                  </a:cubicBezTo>
                  <a:cubicBezTo>
                    <a:pt x="75" y="108"/>
                    <a:pt x="70" y="111"/>
                    <a:pt x="66" y="115"/>
                  </a:cubicBezTo>
                  <a:cubicBezTo>
                    <a:pt x="64" y="117"/>
                    <a:pt x="61" y="119"/>
                    <a:pt x="59" y="120"/>
                  </a:cubicBezTo>
                  <a:cubicBezTo>
                    <a:pt x="66" y="114"/>
                    <a:pt x="73" y="108"/>
                    <a:pt x="79" y="102"/>
                  </a:cubicBezTo>
                  <a:cubicBezTo>
                    <a:pt x="87" y="94"/>
                    <a:pt x="95" y="88"/>
                    <a:pt x="102" y="80"/>
                  </a:cubicBezTo>
                  <a:cubicBezTo>
                    <a:pt x="102" y="79"/>
                    <a:pt x="102" y="79"/>
                    <a:pt x="101" y="79"/>
                  </a:cubicBezTo>
                  <a:cubicBezTo>
                    <a:pt x="101" y="79"/>
                    <a:pt x="101" y="79"/>
                    <a:pt x="101" y="79"/>
                  </a:cubicBezTo>
                  <a:cubicBezTo>
                    <a:pt x="93" y="87"/>
                    <a:pt x="84" y="94"/>
                    <a:pt x="75" y="102"/>
                  </a:cubicBezTo>
                  <a:cubicBezTo>
                    <a:pt x="70" y="106"/>
                    <a:pt x="65" y="110"/>
                    <a:pt x="59" y="114"/>
                  </a:cubicBezTo>
                  <a:cubicBezTo>
                    <a:pt x="57" y="116"/>
                    <a:pt x="54" y="118"/>
                    <a:pt x="52" y="120"/>
                  </a:cubicBezTo>
                  <a:cubicBezTo>
                    <a:pt x="51" y="120"/>
                    <a:pt x="49" y="122"/>
                    <a:pt x="48" y="123"/>
                  </a:cubicBezTo>
                  <a:moveTo>
                    <a:pt x="11" y="104"/>
                  </a:moveTo>
                  <a:cubicBezTo>
                    <a:pt x="12" y="103"/>
                    <a:pt x="13" y="101"/>
                    <a:pt x="14" y="100"/>
                  </a:cubicBezTo>
                  <a:cubicBezTo>
                    <a:pt x="17" y="98"/>
                    <a:pt x="19" y="97"/>
                    <a:pt x="21" y="95"/>
                  </a:cubicBezTo>
                  <a:cubicBezTo>
                    <a:pt x="27" y="90"/>
                    <a:pt x="31" y="84"/>
                    <a:pt x="35" y="78"/>
                  </a:cubicBezTo>
                  <a:cubicBezTo>
                    <a:pt x="35" y="77"/>
                    <a:pt x="35" y="77"/>
                    <a:pt x="35" y="77"/>
                  </a:cubicBezTo>
                  <a:cubicBezTo>
                    <a:pt x="37" y="78"/>
                    <a:pt x="39" y="79"/>
                    <a:pt x="41" y="79"/>
                  </a:cubicBezTo>
                  <a:cubicBezTo>
                    <a:pt x="42" y="79"/>
                    <a:pt x="42" y="79"/>
                    <a:pt x="42" y="79"/>
                  </a:cubicBezTo>
                  <a:cubicBezTo>
                    <a:pt x="32" y="86"/>
                    <a:pt x="24" y="95"/>
                    <a:pt x="14" y="101"/>
                  </a:cubicBezTo>
                  <a:cubicBezTo>
                    <a:pt x="13" y="102"/>
                    <a:pt x="12" y="103"/>
                    <a:pt x="11" y="104"/>
                  </a:cubicBezTo>
                  <a:moveTo>
                    <a:pt x="18" y="115"/>
                  </a:moveTo>
                  <a:cubicBezTo>
                    <a:pt x="18" y="114"/>
                    <a:pt x="18" y="114"/>
                    <a:pt x="18" y="114"/>
                  </a:cubicBezTo>
                  <a:cubicBezTo>
                    <a:pt x="16" y="113"/>
                    <a:pt x="15" y="112"/>
                    <a:pt x="14" y="111"/>
                  </a:cubicBezTo>
                  <a:cubicBezTo>
                    <a:pt x="28" y="101"/>
                    <a:pt x="38" y="87"/>
                    <a:pt x="53" y="79"/>
                  </a:cubicBezTo>
                  <a:cubicBezTo>
                    <a:pt x="54" y="79"/>
                    <a:pt x="57" y="76"/>
                    <a:pt x="58" y="76"/>
                  </a:cubicBezTo>
                  <a:cubicBezTo>
                    <a:pt x="58" y="76"/>
                    <a:pt x="58" y="76"/>
                    <a:pt x="58" y="77"/>
                  </a:cubicBezTo>
                  <a:cubicBezTo>
                    <a:pt x="56" y="78"/>
                    <a:pt x="54" y="80"/>
                    <a:pt x="52" y="81"/>
                  </a:cubicBezTo>
                  <a:cubicBezTo>
                    <a:pt x="48" y="85"/>
                    <a:pt x="44" y="88"/>
                    <a:pt x="40" y="92"/>
                  </a:cubicBezTo>
                  <a:cubicBezTo>
                    <a:pt x="32" y="99"/>
                    <a:pt x="25" y="106"/>
                    <a:pt x="18" y="115"/>
                  </a:cubicBezTo>
                  <a:moveTo>
                    <a:pt x="30" y="121"/>
                  </a:moveTo>
                  <a:cubicBezTo>
                    <a:pt x="27" y="120"/>
                    <a:pt x="25" y="119"/>
                    <a:pt x="22" y="118"/>
                  </a:cubicBezTo>
                  <a:cubicBezTo>
                    <a:pt x="22" y="118"/>
                    <a:pt x="22" y="118"/>
                    <a:pt x="22" y="118"/>
                  </a:cubicBezTo>
                  <a:cubicBezTo>
                    <a:pt x="30" y="110"/>
                    <a:pt x="38" y="102"/>
                    <a:pt x="46" y="95"/>
                  </a:cubicBezTo>
                  <a:cubicBezTo>
                    <a:pt x="50" y="91"/>
                    <a:pt x="55" y="87"/>
                    <a:pt x="60" y="84"/>
                  </a:cubicBezTo>
                  <a:cubicBezTo>
                    <a:pt x="64" y="81"/>
                    <a:pt x="69" y="78"/>
                    <a:pt x="71" y="76"/>
                  </a:cubicBezTo>
                  <a:cubicBezTo>
                    <a:pt x="63" y="84"/>
                    <a:pt x="53" y="92"/>
                    <a:pt x="45" y="99"/>
                  </a:cubicBezTo>
                  <a:cubicBezTo>
                    <a:pt x="38" y="106"/>
                    <a:pt x="30" y="111"/>
                    <a:pt x="25" y="118"/>
                  </a:cubicBezTo>
                  <a:cubicBezTo>
                    <a:pt x="25" y="119"/>
                    <a:pt x="25" y="119"/>
                    <a:pt x="25" y="119"/>
                  </a:cubicBezTo>
                  <a:cubicBezTo>
                    <a:pt x="25" y="119"/>
                    <a:pt x="25" y="119"/>
                    <a:pt x="25" y="119"/>
                  </a:cubicBezTo>
                  <a:cubicBezTo>
                    <a:pt x="34" y="113"/>
                    <a:pt x="42" y="107"/>
                    <a:pt x="50" y="101"/>
                  </a:cubicBezTo>
                  <a:cubicBezTo>
                    <a:pt x="59" y="94"/>
                    <a:pt x="68" y="85"/>
                    <a:pt x="78" y="80"/>
                  </a:cubicBezTo>
                  <a:cubicBezTo>
                    <a:pt x="73" y="82"/>
                    <a:pt x="70" y="86"/>
                    <a:pt x="66" y="89"/>
                  </a:cubicBezTo>
                  <a:cubicBezTo>
                    <a:pt x="61" y="94"/>
                    <a:pt x="56" y="98"/>
                    <a:pt x="51" y="102"/>
                  </a:cubicBezTo>
                  <a:cubicBezTo>
                    <a:pt x="46" y="106"/>
                    <a:pt x="43" y="111"/>
                    <a:pt x="38" y="115"/>
                  </a:cubicBezTo>
                  <a:cubicBezTo>
                    <a:pt x="35" y="117"/>
                    <a:pt x="32" y="118"/>
                    <a:pt x="30" y="121"/>
                  </a:cubicBezTo>
                  <a:moveTo>
                    <a:pt x="71" y="76"/>
                  </a:moveTo>
                  <a:cubicBezTo>
                    <a:pt x="71" y="76"/>
                    <a:pt x="71" y="76"/>
                    <a:pt x="71" y="76"/>
                  </a:cubicBezTo>
                  <a:cubicBezTo>
                    <a:pt x="71" y="76"/>
                    <a:pt x="71" y="76"/>
                    <a:pt x="71" y="76"/>
                  </a:cubicBezTo>
                  <a:moveTo>
                    <a:pt x="8" y="100"/>
                  </a:moveTo>
                  <a:cubicBezTo>
                    <a:pt x="7" y="97"/>
                    <a:pt x="6" y="94"/>
                    <a:pt x="5" y="91"/>
                  </a:cubicBezTo>
                  <a:cubicBezTo>
                    <a:pt x="11" y="86"/>
                    <a:pt x="16" y="80"/>
                    <a:pt x="22" y="76"/>
                  </a:cubicBezTo>
                  <a:cubicBezTo>
                    <a:pt x="22" y="77"/>
                    <a:pt x="19" y="81"/>
                    <a:pt x="18" y="81"/>
                  </a:cubicBezTo>
                  <a:cubicBezTo>
                    <a:pt x="16" y="83"/>
                    <a:pt x="15" y="85"/>
                    <a:pt x="13" y="86"/>
                  </a:cubicBezTo>
                  <a:cubicBezTo>
                    <a:pt x="11" y="89"/>
                    <a:pt x="9" y="92"/>
                    <a:pt x="7" y="96"/>
                  </a:cubicBezTo>
                  <a:cubicBezTo>
                    <a:pt x="6" y="96"/>
                    <a:pt x="7" y="96"/>
                    <a:pt x="7" y="96"/>
                  </a:cubicBezTo>
                  <a:cubicBezTo>
                    <a:pt x="7" y="96"/>
                    <a:pt x="7" y="96"/>
                    <a:pt x="7" y="96"/>
                  </a:cubicBezTo>
                  <a:cubicBezTo>
                    <a:pt x="11" y="94"/>
                    <a:pt x="15" y="90"/>
                    <a:pt x="18" y="87"/>
                  </a:cubicBezTo>
                  <a:cubicBezTo>
                    <a:pt x="20" y="85"/>
                    <a:pt x="22" y="83"/>
                    <a:pt x="24" y="81"/>
                  </a:cubicBezTo>
                  <a:cubicBezTo>
                    <a:pt x="24" y="81"/>
                    <a:pt x="28" y="77"/>
                    <a:pt x="28" y="77"/>
                  </a:cubicBezTo>
                  <a:cubicBezTo>
                    <a:pt x="28" y="77"/>
                    <a:pt x="28" y="78"/>
                    <a:pt x="27" y="79"/>
                  </a:cubicBezTo>
                  <a:cubicBezTo>
                    <a:pt x="22" y="87"/>
                    <a:pt x="14" y="92"/>
                    <a:pt x="8" y="100"/>
                  </a:cubicBezTo>
                  <a:moveTo>
                    <a:pt x="22" y="76"/>
                  </a:moveTo>
                  <a:cubicBezTo>
                    <a:pt x="22" y="76"/>
                    <a:pt x="22" y="76"/>
                    <a:pt x="22" y="76"/>
                  </a:cubicBezTo>
                  <a:cubicBezTo>
                    <a:pt x="22" y="76"/>
                    <a:pt x="22" y="76"/>
                    <a:pt x="22" y="76"/>
                  </a:cubicBezTo>
                  <a:moveTo>
                    <a:pt x="21" y="117"/>
                  </a:moveTo>
                  <a:cubicBezTo>
                    <a:pt x="21" y="117"/>
                    <a:pt x="20" y="116"/>
                    <a:pt x="19" y="115"/>
                  </a:cubicBezTo>
                  <a:cubicBezTo>
                    <a:pt x="27" y="108"/>
                    <a:pt x="35" y="101"/>
                    <a:pt x="43" y="94"/>
                  </a:cubicBezTo>
                  <a:cubicBezTo>
                    <a:pt x="48" y="90"/>
                    <a:pt x="52" y="86"/>
                    <a:pt x="57" y="83"/>
                  </a:cubicBezTo>
                  <a:cubicBezTo>
                    <a:pt x="60" y="81"/>
                    <a:pt x="62" y="79"/>
                    <a:pt x="65" y="77"/>
                  </a:cubicBezTo>
                  <a:cubicBezTo>
                    <a:pt x="67" y="76"/>
                    <a:pt x="67" y="76"/>
                    <a:pt x="67" y="76"/>
                  </a:cubicBezTo>
                  <a:cubicBezTo>
                    <a:pt x="67" y="76"/>
                    <a:pt x="64" y="78"/>
                    <a:pt x="63" y="79"/>
                  </a:cubicBezTo>
                  <a:cubicBezTo>
                    <a:pt x="56" y="84"/>
                    <a:pt x="49" y="90"/>
                    <a:pt x="43" y="96"/>
                  </a:cubicBezTo>
                  <a:cubicBezTo>
                    <a:pt x="36" y="103"/>
                    <a:pt x="28" y="109"/>
                    <a:pt x="21" y="117"/>
                  </a:cubicBezTo>
                  <a:cubicBezTo>
                    <a:pt x="21" y="117"/>
                    <a:pt x="21" y="117"/>
                    <a:pt x="21" y="117"/>
                  </a:cubicBezTo>
                  <a:moveTo>
                    <a:pt x="8" y="100"/>
                  </a:moveTo>
                  <a:cubicBezTo>
                    <a:pt x="12" y="98"/>
                    <a:pt x="16" y="92"/>
                    <a:pt x="20" y="88"/>
                  </a:cubicBezTo>
                  <a:cubicBezTo>
                    <a:pt x="24" y="84"/>
                    <a:pt x="27" y="80"/>
                    <a:pt x="30" y="76"/>
                  </a:cubicBezTo>
                  <a:cubicBezTo>
                    <a:pt x="30" y="75"/>
                    <a:pt x="30" y="75"/>
                    <a:pt x="30" y="75"/>
                  </a:cubicBezTo>
                  <a:cubicBezTo>
                    <a:pt x="32" y="76"/>
                    <a:pt x="33" y="76"/>
                    <a:pt x="35" y="77"/>
                  </a:cubicBezTo>
                  <a:cubicBezTo>
                    <a:pt x="35" y="77"/>
                    <a:pt x="35" y="77"/>
                    <a:pt x="35" y="77"/>
                  </a:cubicBezTo>
                  <a:cubicBezTo>
                    <a:pt x="25" y="84"/>
                    <a:pt x="17" y="93"/>
                    <a:pt x="8" y="100"/>
                  </a:cubicBezTo>
                  <a:moveTo>
                    <a:pt x="27" y="117"/>
                  </a:moveTo>
                  <a:cubicBezTo>
                    <a:pt x="26" y="117"/>
                    <a:pt x="29" y="115"/>
                    <a:pt x="29" y="114"/>
                  </a:cubicBezTo>
                  <a:cubicBezTo>
                    <a:pt x="31" y="112"/>
                    <a:pt x="33" y="110"/>
                    <a:pt x="36" y="108"/>
                  </a:cubicBezTo>
                  <a:cubicBezTo>
                    <a:pt x="39" y="105"/>
                    <a:pt x="43" y="102"/>
                    <a:pt x="47" y="99"/>
                  </a:cubicBezTo>
                  <a:cubicBezTo>
                    <a:pt x="56" y="91"/>
                    <a:pt x="65" y="83"/>
                    <a:pt x="74" y="75"/>
                  </a:cubicBezTo>
                  <a:cubicBezTo>
                    <a:pt x="74" y="75"/>
                    <a:pt x="74" y="75"/>
                    <a:pt x="74" y="75"/>
                  </a:cubicBezTo>
                  <a:cubicBezTo>
                    <a:pt x="77" y="77"/>
                    <a:pt x="81" y="79"/>
                    <a:pt x="84" y="81"/>
                  </a:cubicBezTo>
                  <a:cubicBezTo>
                    <a:pt x="76" y="86"/>
                    <a:pt x="69" y="93"/>
                    <a:pt x="61" y="98"/>
                  </a:cubicBezTo>
                  <a:cubicBezTo>
                    <a:pt x="55" y="102"/>
                    <a:pt x="49" y="106"/>
                    <a:pt x="44" y="110"/>
                  </a:cubicBezTo>
                  <a:cubicBezTo>
                    <a:pt x="46" y="108"/>
                    <a:pt x="49" y="105"/>
                    <a:pt x="52" y="103"/>
                  </a:cubicBezTo>
                  <a:cubicBezTo>
                    <a:pt x="60" y="94"/>
                    <a:pt x="70" y="87"/>
                    <a:pt x="80" y="79"/>
                  </a:cubicBezTo>
                  <a:cubicBezTo>
                    <a:pt x="80" y="79"/>
                    <a:pt x="80" y="78"/>
                    <a:pt x="79" y="78"/>
                  </a:cubicBezTo>
                  <a:cubicBezTo>
                    <a:pt x="79" y="78"/>
                    <a:pt x="79" y="78"/>
                    <a:pt x="79" y="78"/>
                  </a:cubicBezTo>
                  <a:cubicBezTo>
                    <a:pt x="71" y="82"/>
                    <a:pt x="64" y="89"/>
                    <a:pt x="57" y="94"/>
                  </a:cubicBezTo>
                  <a:cubicBezTo>
                    <a:pt x="48" y="101"/>
                    <a:pt x="38" y="109"/>
                    <a:pt x="29" y="115"/>
                  </a:cubicBezTo>
                  <a:cubicBezTo>
                    <a:pt x="27" y="116"/>
                    <a:pt x="27" y="117"/>
                    <a:pt x="27" y="117"/>
                  </a:cubicBezTo>
                  <a:moveTo>
                    <a:pt x="5" y="88"/>
                  </a:moveTo>
                  <a:cubicBezTo>
                    <a:pt x="4" y="87"/>
                    <a:pt x="4" y="86"/>
                    <a:pt x="4" y="86"/>
                  </a:cubicBezTo>
                  <a:cubicBezTo>
                    <a:pt x="6" y="84"/>
                    <a:pt x="8" y="82"/>
                    <a:pt x="9" y="80"/>
                  </a:cubicBezTo>
                  <a:cubicBezTo>
                    <a:pt x="11" y="79"/>
                    <a:pt x="13" y="77"/>
                    <a:pt x="15" y="76"/>
                  </a:cubicBezTo>
                  <a:cubicBezTo>
                    <a:pt x="16" y="75"/>
                    <a:pt x="16" y="75"/>
                    <a:pt x="17" y="75"/>
                  </a:cubicBezTo>
                  <a:cubicBezTo>
                    <a:pt x="17" y="75"/>
                    <a:pt x="15" y="77"/>
                    <a:pt x="14" y="77"/>
                  </a:cubicBezTo>
                  <a:cubicBezTo>
                    <a:pt x="11" y="81"/>
                    <a:pt x="7" y="84"/>
                    <a:pt x="5" y="88"/>
                  </a:cubicBezTo>
                  <a:moveTo>
                    <a:pt x="53" y="88"/>
                  </a:moveTo>
                  <a:cubicBezTo>
                    <a:pt x="55" y="86"/>
                    <a:pt x="57" y="85"/>
                    <a:pt x="59" y="83"/>
                  </a:cubicBezTo>
                  <a:cubicBezTo>
                    <a:pt x="62" y="81"/>
                    <a:pt x="66" y="78"/>
                    <a:pt x="69" y="75"/>
                  </a:cubicBezTo>
                  <a:cubicBezTo>
                    <a:pt x="69" y="74"/>
                    <a:pt x="69" y="74"/>
                    <a:pt x="69" y="74"/>
                  </a:cubicBezTo>
                  <a:cubicBezTo>
                    <a:pt x="70" y="74"/>
                    <a:pt x="70" y="74"/>
                    <a:pt x="71" y="74"/>
                  </a:cubicBezTo>
                  <a:cubicBezTo>
                    <a:pt x="71" y="74"/>
                    <a:pt x="72" y="75"/>
                    <a:pt x="73" y="75"/>
                  </a:cubicBezTo>
                  <a:cubicBezTo>
                    <a:pt x="66" y="79"/>
                    <a:pt x="59" y="83"/>
                    <a:pt x="53" y="88"/>
                  </a:cubicBezTo>
                  <a:moveTo>
                    <a:pt x="14" y="109"/>
                  </a:moveTo>
                  <a:cubicBezTo>
                    <a:pt x="15" y="107"/>
                    <a:pt x="17" y="105"/>
                    <a:pt x="19" y="103"/>
                  </a:cubicBezTo>
                  <a:cubicBezTo>
                    <a:pt x="22" y="99"/>
                    <a:pt x="26" y="96"/>
                    <a:pt x="30" y="93"/>
                  </a:cubicBezTo>
                  <a:cubicBezTo>
                    <a:pt x="36" y="89"/>
                    <a:pt x="42" y="84"/>
                    <a:pt x="46" y="79"/>
                  </a:cubicBezTo>
                  <a:cubicBezTo>
                    <a:pt x="48" y="78"/>
                    <a:pt x="50" y="78"/>
                    <a:pt x="53" y="77"/>
                  </a:cubicBezTo>
                  <a:cubicBezTo>
                    <a:pt x="57" y="75"/>
                    <a:pt x="62" y="74"/>
                    <a:pt x="67" y="74"/>
                  </a:cubicBezTo>
                  <a:cubicBezTo>
                    <a:pt x="67" y="74"/>
                    <a:pt x="68" y="74"/>
                    <a:pt x="68" y="74"/>
                  </a:cubicBezTo>
                  <a:cubicBezTo>
                    <a:pt x="52" y="84"/>
                    <a:pt x="38" y="98"/>
                    <a:pt x="23" y="110"/>
                  </a:cubicBezTo>
                  <a:cubicBezTo>
                    <a:pt x="23" y="111"/>
                    <a:pt x="22" y="112"/>
                    <a:pt x="21" y="112"/>
                  </a:cubicBezTo>
                  <a:cubicBezTo>
                    <a:pt x="22" y="111"/>
                    <a:pt x="23" y="110"/>
                    <a:pt x="24" y="109"/>
                  </a:cubicBezTo>
                  <a:cubicBezTo>
                    <a:pt x="28" y="105"/>
                    <a:pt x="32" y="101"/>
                    <a:pt x="36" y="97"/>
                  </a:cubicBezTo>
                  <a:cubicBezTo>
                    <a:pt x="43" y="90"/>
                    <a:pt x="52" y="83"/>
                    <a:pt x="60" y="76"/>
                  </a:cubicBezTo>
                  <a:cubicBezTo>
                    <a:pt x="60" y="76"/>
                    <a:pt x="60" y="75"/>
                    <a:pt x="60" y="75"/>
                  </a:cubicBezTo>
                  <a:cubicBezTo>
                    <a:pt x="60" y="75"/>
                    <a:pt x="60" y="75"/>
                    <a:pt x="60" y="75"/>
                  </a:cubicBezTo>
                  <a:cubicBezTo>
                    <a:pt x="42" y="81"/>
                    <a:pt x="31" y="97"/>
                    <a:pt x="17" y="107"/>
                  </a:cubicBezTo>
                  <a:cubicBezTo>
                    <a:pt x="17" y="108"/>
                    <a:pt x="14" y="109"/>
                    <a:pt x="14" y="109"/>
                  </a:cubicBezTo>
                  <a:moveTo>
                    <a:pt x="4" y="80"/>
                  </a:moveTo>
                  <a:cubicBezTo>
                    <a:pt x="4" y="80"/>
                    <a:pt x="5" y="80"/>
                    <a:pt x="5" y="80"/>
                  </a:cubicBezTo>
                  <a:cubicBezTo>
                    <a:pt x="6" y="78"/>
                    <a:pt x="8" y="77"/>
                    <a:pt x="9" y="75"/>
                  </a:cubicBezTo>
                  <a:cubicBezTo>
                    <a:pt x="10" y="75"/>
                    <a:pt x="11" y="74"/>
                    <a:pt x="11" y="74"/>
                  </a:cubicBezTo>
                  <a:cubicBezTo>
                    <a:pt x="12" y="74"/>
                    <a:pt x="12" y="74"/>
                    <a:pt x="12" y="74"/>
                  </a:cubicBezTo>
                  <a:cubicBezTo>
                    <a:pt x="11" y="75"/>
                    <a:pt x="10" y="76"/>
                    <a:pt x="9" y="77"/>
                  </a:cubicBezTo>
                  <a:cubicBezTo>
                    <a:pt x="8" y="79"/>
                    <a:pt x="6" y="81"/>
                    <a:pt x="4" y="84"/>
                  </a:cubicBezTo>
                  <a:cubicBezTo>
                    <a:pt x="4" y="83"/>
                    <a:pt x="4" y="82"/>
                    <a:pt x="4" y="82"/>
                  </a:cubicBezTo>
                  <a:cubicBezTo>
                    <a:pt x="4" y="80"/>
                    <a:pt x="4" y="79"/>
                    <a:pt x="4" y="77"/>
                  </a:cubicBezTo>
                  <a:cubicBezTo>
                    <a:pt x="5" y="76"/>
                    <a:pt x="7" y="75"/>
                    <a:pt x="9" y="74"/>
                  </a:cubicBezTo>
                  <a:cubicBezTo>
                    <a:pt x="8" y="76"/>
                    <a:pt x="6" y="77"/>
                    <a:pt x="4" y="79"/>
                  </a:cubicBezTo>
                  <a:cubicBezTo>
                    <a:pt x="4" y="79"/>
                    <a:pt x="4" y="80"/>
                    <a:pt x="4" y="80"/>
                  </a:cubicBezTo>
                  <a:moveTo>
                    <a:pt x="6" y="89"/>
                  </a:moveTo>
                  <a:cubicBezTo>
                    <a:pt x="5" y="89"/>
                    <a:pt x="6" y="87"/>
                    <a:pt x="7" y="86"/>
                  </a:cubicBezTo>
                  <a:cubicBezTo>
                    <a:pt x="8" y="84"/>
                    <a:pt x="10" y="83"/>
                    <a:pt x="11" y="82"/>
                  </a:cubicBezTo>
                  <a:cubicBezTo>
                    <a:pt x="14" y="79"/>
                    <a:pt x="16" y="77"/>
                    <a:pt x="18" y="74"/>
                  </a:cubicBezTo>
                  <a:cubicBezTo>
                    <a:pt x="18" y="73"/>
                    <a:pt x="18" y="73"/>
                    <a:pt x="18" y="73"/>
                  </a:cubicBezTo>
                  <a:cubicBezTo>
                    <a:pt x="22" y="74"/>
                    <a:pt x="26" y="74"/>
                    <a:pt x="29" y="75"/>
                  </a:cubicBezTo>
                  <a:cubicBezTo>
                    <a:pt x="29" y="75"/>
                    <a:pt x="29" y="75"/>
                    <a:pt x="29" y="75"/>
                  </a:cubicBezTo>
                  <a:cubicBezTo>
                    <a:pt x="26" y="78"/>
                    <a:pt x="23" y="80"/>
                    <a:pt x="20" y="83"/>
                  </a:cubicBezTo>
                  <a:cubicBezTo>
                    <a:pt x="18" y="85"/>
                    <a:pt x="16" y="87"/>
                    <a:pt x="14" y="89"/>
                  </a:cubicBezTo>
                  <a:cubicBezTo>
                    <a:pt x="13" y="91"/>
                    <a:pt x="9" y="93"/>
                    <a:pt x="8" y="95"/>
                  </a:cubicBezTo>
                  <a:cubicBezTo>
                    <a:pt x="11" y="90"/>
                    <a:pt x="14" y="87"/>
                    <a:pt x="17" y="83"/>
                  </a:cubicBezTo>
                  <a:cubicBezTo>
                    <a:pt x="20" y="81"/>
                    <a:pt x="23" y="79"/>
                    <a:pt x="24" y="75"/>
                  </a:cubicBezTo>
                  <a:cubicBezTo>
                    <a:pt x="24" y="75"/>
                    <a:pt x="24" y="74"/>
                    <a:pt x="24" y="74"/>
                  </a:cubicBezTo>
                  <a:cubicBezTo>
                    <a:pt x="24" y="74"/>
                    <a:pt x="24" y="74"/>
                    <a:pt x="24" y="75"/>
                  </a:cubicBezTo>
                  <a:cubicBezTo>
                    <a:pt x="17" y="78"/>
                    <a:pt x="13" y="83"/>
                    <a:pt x="7" y="87"/>
                  </a:cubicBezTo>
                  <a:cubicBezTo>
                    <a:pt x="7" y="88"/>
                    <a:pt x="6" y="89"/>
                    <a:pt x="6" y="89"/>
                  </a:cubicBezTo>
                  <a:moveTo>
                    <a:pt x="6" y="82"/>
                  </a:moveTo>
                  <a:cubicBezTo>
                    <a:pt x="7" y="81"/>
                    <a:pt x="8" y="80"/>
                    <a:pt x="9" y="79"/>
                  </a:cubicBezTo>
                  <a:cubicBezTo>
                    <a:pt x="10" y="77"/>
                    <a:pt x="12" y="75"/>
                    <a:pt x="13" y="73"/>
                  </a:cubicBezTo>
                  <a:cubicBezTo>
                    <a:pt x="14" y="73"/>
                    <a:pt x="15" y="73"/>
                    <a:pt x="16" y="73"/>
                  </a:cubicBezTo>
                  <a:cubicBezTo>
                    <a:pt x="17" y="73"/>
                    <a:pt x="17" y="73"/>
                    <a:pt x="17" y="73"/>
                  </a:cubicBezTo>
                  <a:cubicBezTo>
                    <a:pt x="13" y="76"/>
                    <a:pt x="10" y="79"/>
                    <a:pt x="6" y="82"/>
                  </a:cubicBezTo>
                  <a:moveTo>
                    <a:pt x="53" y="4"/>
                  </a:moveTo>
                  <a:cubicBezTo>
                    <a:pt x="57" y="4"/>
                    <a:pt x="60" y="4"/>
                    <a:pt x="64" y="4"/>
                  </a:cubicBezTo>
                  <a:cubicBezTo>
                    <a:pt x="66" y="14"/>
                    <a:pt x="65" y="24"/>
                    <a:pt x="65" y="34"/>
                  </a:cubicBezTo>
                  <a:cubicBezTo>
                    <a:pt x="65" y="34"/>
                    <a:pt x="65" y="35"/>
                    <a:pt x="65" y="35"/>
                  </a:cubicBezTo>
                  <a:cubicBezTo>
                    <a:pt x="66" y="35"/>
                    <a:pt x="66" y="36"/>
                    <a:pt x="67" y="36"/>
                  </a:cubicBezTo>
                  <a:cubicBezTo>
                    <a:pt x="67" y="36"/>
                    <a:pt x="67" y="36"/>
                    <a:pt x="67" y="36"/>
                  </a:cubicBezTo>
                  <a:cubicBezTo>
                    <a:pt x="67" y="36"/>
                    <a:pt x="68" y="36"/>
                    <a:pt x="69" y="36"/>
                  </a:cubicBezTo>
                  <a:cubicBezTo>
                    <a:pt x="90" y="36"/>
                    <a:pt x="104" y="54"/>
                    <a:pt x="105" y="74"/>
                  </a:cubicBezTo>
                  <a:cubicBezTo>
                    <a:pt x="104" y="74"/>
                    <a:pt x="104" y="74"/>
                    <a:pt x="103" y="74"/>
                  </a:cubicBezTo>
                  <a:cubicBezTo>
                    <a:pt x="101" y="74"/>
                    <a:pt x="99" y="74"/>
                    <a:pt x="97" y="75"/>
                  </a:cubicBezTo>
                  <a:cubicBezTo>
                    <a:pt x="94" y="77"/>
                    <a:pt x="92" y="77"/>
                    <a:pt x="89" y="77"/>
                  </a:cubicBezTo>
                  <a:cubicBezTo>
                    <a:pt x="86" y="77"/>
                    <a:pt x="84" y="76"/>
                    <a:pt x="80" y="74"/>
                  </a:cubicBezTo>
                  <a:cubicBezTo>
                    <a:pt x="76" y="71"/>
                    <a:pt x="71" y="70"/>
                    <a:pt x="67" y="70"/>
                  </a:cubicBezTo>
                  <a:cubicBezTo>
                    <a:pt x="62" y="70"/>
                    <a:pt x="56" y="71"/>
                    <a:pt x="52" y="73"/>
                  </a:cubicBezTo>
                  <a:cubicBezTo>
                    <a:pt x="48" y="74"/>
                    <a:pt x="46" y="75"/>
                    <a:pt x="43" y="75"/>
                  </a:cubicBezTo>
                  <a:cubicBezTo>
                    <a:pt x="40" y="75"/>
                    <a:pt x="37" y="74"/>
                    <a:pt x="33" y="72"/>
                  </a:cubicBezTo>
                  <a:cubicBezTo>
                    <a:pt x="30" y="71"/>
                    <a:pt x="26" y="70"/>
                    <a:pt x="22" y="70"/>
                  </a:cubicBezTo>
                  <a:cubicBezTo>
                    <a:pt x="20" y="70"/>
                    <a:pt x="18" y="70"/>
                    <a:pt x="16" y="70"/>
                  </a:cubicBezTo>
                  <a:cubicBezTo>
                    <a:pt x="12" y="70"/>
                    <a:pt x="8" y="70"/>
                    <a:pt x="4" y="72"/>
                  </a:cubicBezTo>
                  <a:cubicBezTo>
                    <a:pt x="8" y="54"/>
                    <a:pt x="24" y="36"/>
                    <a:pt x="43" y="36"/>
                  </a:cubicBezTo>
                  <a:cubicBezTo>
                    <a:pt x="43" y="36"/>
                    <a:pt x="44" y="36"/>
                    <a:pt x="45" y="36"/>
                  </a:cubicBezTo>
                  <a:cubicBezTo>
                    <a:pt x="46" y="36"/>
                    <a:pt x="46" y="36"/>
                    <a:pt x="46" y="36"/>
                  </a:cubicBezTo>
                  <a:cubicBezTo>
                    <a:pt x="46" y="36"/>
                    <a:pt x="46" y="36"/>
                    <a:pt x="46" y="36"/>
                  </a:cubicBezTo>
                  <a:cubicBezTo>
                    <a:pt x="47" y="36"/>
                    <a:pt x="48" y="35"/>
                    <a:pt x="48" y="34"/>
                  </a:cubicBezTo>
                  <a:cubicBezTo>
                    <a:pt x="50" y="24"/>
                    <a:pt x="48" y="14"/>
                    <a:pt x="48" y="4"/>
                  </a:cubicBezTo>
                  <a:cubicBezTo>
                    <a:pt x="50" y="4"/>
                    <a:pt x="51" y="4"/>
                    <a:pt x="53" y="4"/>
                  </a:cubicBezTo>
                  <a:moveTo>
                    <a:pt x="65" y="0"/>
                  </a:moveTo>
                  <a:cubicBezTo>
                    <a:pt x="65" y="0"/>
                    <a:pt x="65" y="0"/>
                    <a:pt x="65" y="0"/>
                  </a:cubicBezTo>
                  <a:cubicBezTo>
                    <a:pt x="61" y="0"/>
                    <a:pt x="57" y="0"/>
                    <a:pt x="53" y="0"/>
                  </a:cubicBezTo>
                  <a:cubicBezTo>
                    <a:pt x="51" y="0"/>
                    <a:pt x="49" y="0"/>
                    <a:pt x="47" y="0"/>
                  </a:cubicBezTo>
                  <a:cubicBezTo>
                    <a:pt x="47" y="0"/>
                    <a:pt x="47" y="0"/>
                    <a:pt x="47" y="0"/>
                  </a:cubicBezTo>
                  <a:cubicBezTo>
                    <a:pt x="46" y="0"/>
                    <a:pt x="45" y="0"/>
                    <a:pt x="45" y="1"/>
                  </a:cubicBezTo>
                  <a:cubicBezTo>
                    <a:pt x="45" y="1"/>
                    <a:pt x="44" y="2"/>
                    <a:pt x="44" y="3"/>
                  </a:cubicBezTo>
                  <a:cubicBezTo>
                    <a:pt x="43" y="12"/>
                    <a:pt x="46" y="22"/>
                    <a:pt x="44" y="32"/>
                  </a:cubicBezTo>
                  <a:cubicBezTo>
                    <a:pt x="44" y="32"/>
                    <a:pt x="43" y="32"/>
                    <a:pt x="42" y="32"/>
                  </a:cubicBezTo>
                  <a:cubicBezTo>
                    <a:pt x="20" y="32"/>
                    <a:pt x="2" y="54"/>
                    <a:pt x="0" y="75"/>
                  </a:cubicBezTo>
                  <a:cubicBezTo>
                    <a:pt x="0" y="76"/>
                    <a:pt x="0" y="76"/>
                    <a:pt x="0" y="77"/>
                  </a:cubicBezTo>
                  <a:cubicBezTo>
                    <a:pt x="0" y="78"/>
                    <a:pt x="0" y="79"/>
                    <a:pt x="0" y="80"/>
                  </a:cubicBezTo>
                  <a:cubicBezTo>
                    <a:pt x="0" y="93"/>
                    <a:pt x="5" y="106"/>
                    <a:pt x="14" y="116"/>
                  </a:cubicBezTo>
                  <a:cubicBezTo>
                    <a:pt x="24" y="127"/>
                    <a:pt x="41" y="129"/>
                    <a:pt x="56" y="129"/>
                  </a:cubicBezTo>
                  <a:cubicBezTo>
                    <a:pt x="56" y="129"/>
                    <a:pt x="56" y="129"/>
                    <a:pt x="56" y="129"/>
                  </a:cubicBezTo>
                  <a:cubicBezTo>
                    <a:pt x="70" y="129"/>
                    <a:pt x="84" y="124"/>
                    <a:pt x="95" y="115"/>
                  </a:cubicBezTo>
                  <a:cubicBezTo>
                    <a:pt x="104" y="107"/>
                    <a:pt x="108" y="96"/>
                    <a:pt x="109" y="84"/>
                  </a:cubicBezTo>
                  <a:cubicBezTo>
                    <a:pt x="112" y="59"/>
                    <a:pt x="96" y="32"/>
                    <a:pt x="69" y="32"/>
                  </a:cubicBezTo>
                  <a:cubicBezTo>
                    <a:pt x="69" y="22"/>
                    <a:pt x="70" y="12"/>
                    <a:pt x="68" y="2"/>
                  </a:cubicBezTo>
                  <a:cubicBezTo>
                    <a:pt x="68" y="1"/>
                    <a:pt x="67" y="1"/>
                    <a:pt x="67" y="1"/>
                  </a:cubicBezTo>
                  <a:cubicBezTo>
                    <a:pt x="67" y="0"/>
                    <a:pt x="66" y="0"/>
                    <a:pt x="65"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790" name="Google Shape;790;p27"/>
            <p:cNvSpPr/>
            <p:nvPr/>
          </p:nvSpPr>
          <p:spPr>
            <a:xfrm>
              <a:off x="9254794" y="4597327"/>
              <a:ext cx="431800" cy="644525"/>
            </a:xfrm>
            <a:custGeom>
              <a:rect b="b" l="l" r="r" t="t"/>
              <a:pathLst>
                <a:path extrusionOk="0" h="152" w="102">
                  <a:moveTo>
                    <a:pt x="36" y="148"/>
                  </a:moveTo>
                  <a:cubicBezTo>
                    <a:pt x="37" y="147"/>
                    <a:pt x="38" y="146"/>
                    <a:pt x="39" y="145"/>
                  </a:cubicBezTo>
                  <a:cubicBezTo>
                    <a:pt x="39" y="145"/>
                    <a:pt x="38" y="146"/>
                    <a:pt x="38" y="147"/>
                  </a:cubicBezTo>
                  <a:cubicBezTo>
                    <a:pt x="38" y="147"/>
                    <a:pt x="38" y="147"/>
                    <a:pt x="38" y="147"/>
                  </a:cubicBezTo>
                  <a:cubicBezTo>
                    <a:pt x="37" y="148"/>
                    <a:pt x="37" y="148"/>
                    <a:pt x="36" y="148"/>
                  </a:cubicBezTo>
                  <a:moveTo>
                    <a:pt x="39" y="147"/>
                  </a:moveTo>
                  <a:cubicBezTo>
                    <a:pt x="42" y="144"/>
                    <a:pt x="46" y="141"/>
                    <a:pt x="49" y="138"/>
                  </a:cubicBezTo>
                  <a:cubicBezTo>
                    <a:pt x="50" y="137"/>
                    <a:pt x="52" y="135"/>
                    <a:pt x="53" y="135"/>
                  </a:cubicBezTo>
                  <a:cubicBezTo>
                    <a:pt x="53" y="135"/>
                    <a:pt x="52" y="136"/>
                    <a:pt x="50" y="138"/>
                  </a:cubicBezTo>
                  <a:cubicBezTo>
                    <a:pt x="48" y="141"/>
                    <a:pt x="46" y="142"/>
                    <a:pt x="44" y="145"/>
                  </a:cubicBezTo>
                  <a:cubicBezTo>
                    <a:pt x="44" y="145"/>
                    <a:pt x="44" y="145"/>
                    <a:pt x="45" y="145"/>
                  </a:cubicBezTo>
                  <a:cubicBezTo>
                    <a:pt x="45" y="145"/>
                    <a:pt x="45" y="145"/>
                    <a:pt x="45" y="145"/>
                  </a:cubicBezTo>
                  <a:cubicBezTo>
                    <a:pt x="48" y="143"/>
                    <a:pt x="51" y="141"/>
                    <a:pt x="54" y="139"/>
                  </a:cubicBezTo>
                  <a:cubicBezTo>
                    <a:pt x="51" y="143"/>
                    <a:pt x="46" y="146"/>
                    <a:pt x="41" y="147"/>
                  </a:cubicBezTo>
                  <a:cubicBezTo>
                    <a:pt x="41" y="147"/>
                    <a:pt x="40" y="147"/>
                    <a:pt x="39" y="147"/>
                  </a:cubicBezTo>
                  <a:moveTo>
                    <a:pt x="33" y="148"/>
                  </a:moveTo>
                  <a:cubicBezTo>
                    <a:pt x="32" y="148"/>
                    <a:pt x="30" y="148"/>
                    <a:pt x="28" y="147"/>
                  </a:cubicBezTo>
                  <a:cubicBezTo>
                    <a:pt x="34" y="143"/>
                    <a:pt x="39" y="139"/>
                    <a:pt x="44" y="134"/>
                  </a:cubicBezTo>
                  <a:cubicBezTo>
                    <a:pt x="44" y="134"/>
                    <a:pt x="43" y="135"/>
                    <a:pt x="43" y="135"/>
                  </a:cubicBezTo>
                  <a:cubicBezTo>
                    <a:pt x="39" y="139"/>
                    <a:pt x="36" y="143"/>
                    <a:pt x="34" y="148"/>
                  </a:cubicBezTo>
                  <a:cubicBezTo>
                    <a:pt x="34" y="148"/>
                    <a:pt x="33" y="148"/>
                    <a:pt x="33" y="148"/>
                  </a:cubicBezTo>
                  <a:moveTo>
                    <a:pt x="35" y="148"/>
                  </a:moveTo>
                  <a:cubicBezTo>
                    <a:pt x="41" y="139"/>
                    <a:pt x="47" y="131"/>
                    <a:pt x="54" y="124"/>
                  </a:cubicBezTo>
                  <a:cubicBezTo>
                    <a:pt x="56" y="127"/>
                    <a:pt x="57" y="131"/>
                    <a:pt x="56" y="135"/>
                  </a:cubicBezTo>
                  <a:cubicBezTo>
                    <a:pt x="56" y="136"/>
                    <a:pt x="55" y="137"/>
                    <a:pt x="54" y="139"/>
                  </a:cubicBezTo>
                  <a:cubicBezTo>
                    <a:pt x="54" y="138"/>
                    <a:pt x="54" y="138"/>
                    <a:pt x="54" y="138"/>
                  </a:cubicBezTo>
                  <a:cubicBezTo>
                    <a:pt x="54" y="138"/>
                    <a:pt x="54" y="138"/>
                    <a:pt x="54" y="138"/>
                  </a:cubicBezTo>
                  <a:cubicBezTo>
                    <a:pt x="52" y="139"/>
                    <a:pt x="50" y="141"/>
                    <a:pt x="48" y="142"/>
                  </a:cubicBezTo>
                  <a:cubicBezTo>
                    <a:pt x="51" y="139"/>
                    <a:pt x="53" y="137"/>
                    <a:pt x="54" y="134"/>
                  </a:cubicBezTo>
                  <a:cubicBezTo>
                    <a:pt x="54" y="134"/>
                    <a:pt x="54" y="133"/>
                    <a:pt x="54" y="133"/>
                  </a:cubicBezTo>
                  <a:cubicBezTo>
                    <a:pt x="54" y="133"/>
                    <a:pt x="54" y="133"/>
                    <a:pt x="54" y="133"/>
                  </a:cubicBezTo>
                  <a:cubicBezTo>
                    <a:pt x="49" y="137"/>
                    <a:pt x="44" y="141"/>
                    <a:pt x="40" y="145"/>
                  </a:cubicBezTo>
                  <a:cubicBezTo>
                    <a:pt x="44" y="142"/>
                    <a:pt x="49" y="136"/>
                    <a:pt x="53" y="131"/>
                  </a:cubicBezTo>
                  <a:cubicBezTo>
                    <a:pt x="53" y="131"/>
                    <a:pt x="53" y="130"/>
                    <a:pt x="52" y="130"/>
                  </a:cubicBezTo>
                  <a:cubicBezTo>
                    <a:pt x="52" y="130"/>
                    <a:pt x="52" y="130"/>
                    <a:pt x="52" y="131"/>
                  </a:cubicBezTo>
                  <a:cubicBezTo>
                    <a:pt x="52" y="131"/>
                    <a:pt x="51" y="132"/>
                    <a:pt x="51" y="132"/>
                  </a:cubicBezTo>
                  <a:cubicBezTo>
                    <a:pt x="51" y="132"/>
                    <a:pt x="51" y="132"/>
                    <a:pt x="51" y="132"/>
                  </a:cubicBezTo>
                  <a:cubicBezTo>
                    <a:pt x="50" y="132"/>
                    <a:pt x="50" y="132"/>
                    <a:pt x="49" y="133"/>
                  </a:cubicBezTo>
                  <a:cubicBezTo>
                    <a:pt x="44" y="138"/>
                    <a:pt x="38" y="144"/>
                    <a:pt x="35" y="148"/>
                  </a:cubicBezTo>
                  <a:cubicBezTo>
                    <a:pt x="35" y="148"/>
                    <a:pt x="35" y="148"/>
                    <a:pt x="35" y="148"/>
                  </a:cubicBezTo>
                  <a:moveTo>
                    <a:pt x="30" y="145"/>
                  </a:moveTo>
                  <a:cubicBezTo>
                    <a:pt x="30" y="145"/>
                    <a:pt x="30" y="145"/>
                    <a:pt x="31" y="144"/>
                  </a:cubicBezTo>
                  <a:cubicBezTo>
                    <a:pt x="38" y="135"/>
                    <a:pt x="46" y="129"/>
                    <a:pt x="51" y="119"/>
                  </a:cubicBezTo>
                  <a:cubicBezTo>
                    <a:pt x="51" y="119"/>
                    <a:pt x="51" y="119"/>
                    <a:pt x="51" y="119"/>
                  </a:cubicBezTo>
                  <a:cubicBezTo>
                    <a:pt x="52" y="120"/>
                    <a:pt x="53" y="121"/>
                    <a:pt x="54" y="123"/>
                  </a:cubicBezTo>
                  <a:cubicBezTo>
                    <a:pt x="50" y="126"/>
                    <a:pt x="47" y="130"/>
                    <a:pt x="43" y="133"/>
                  </a:cubicBezTo>
                  <a:cubicBezTo>
                    <a:pt x="41" y="135"/>
                    <a:pt x="39" y="138"/>
                    <a:pt x="36" y="140"/>
                  </a:cubicBezTo>
                  <a:cubicBezTo>
                    <a:pt x="36" y="140"/>
                    <a:pt x="31" y="145"/>
                    <a:pt x="30" y="145"/>
                  </a:cubicBezTo>
                  <a:moveTo>
                    <a:pt x="25" y="144"/>
                  </a:moveTo>
                  <a:cubicBezTo>
                    <a:pt x="28" y="140"/>
                    <a:pt x="33" y="137"/>
                    <a:pt x="37" y="133"/>
                  </a:cubicBezTo>
                  <a:cubicBezTo>
                    <a:pt x="41" y="128"/>
                    <a:pt x="45" y="122"/>
                    <a:pt x="48" y="117"/>
                  </a:cubicBezTo>
                  <a:cubicBezTo>
                    <a:pt x="48" y="117"/>
                    <a:pt x="49" y="117"/>
                    <a:pt x="49" y="117"/>
                  </a:cubicBezTo>
                  <a:cubicBezTo>
                    <a:pt x="50" y="118"/>
                    <a:pt x="50" y="118"/>
                    <a:pt x="50" y="118"/>
                  </a:cubicBezTo>
                  <a:cubicBezTo>
                    <a:pt x="50" y="118"/>
                    <a:pt x="50" y="118"/>
                    <a:pt x="50" y="118"/>
                  </a:cubicBezTo>
                  <a:cubicBezTo>
                    <a:pt x="46" y="122"/>
                    <a:pt x="43" y="127"/>
                    <a:pt x="39" y="131"/>
                  </a:cubicBezTo>
                  <a:cubicBezTo>
                    <a:pt x="37" y="133"/>
                    <a:pt x="35" y="135"/>
                    <a:pt x="33" y="137"/>
                  </a:cubicBezTo>
                  <a:cubicBezTo>
                    <a:pt x="30" y="140"/>
                    <a:pt x="27" y="142"/>
                    <a:pt x="25" y="144"/>
                  </a:cubicBezTo>
                  <a:moveTo>
                    <a:pt x="9" y="127"/>
                  </a:moveTo>
                  <a:cubicBezTo>
                    <a:pt x="10" y="124"/>
                    <a:pt x="12" y="121"/>
                    <a:pt x="16" y="119"/>
                  </a:cubicBezTo>
                  <a:cubicBezTo>
                    <a:pt x="17" y="118"/>
                    <a:pt x="19" y="117"/>
                    <a:pt x="21" y="116"/>
                  </a:cubicBezTo>
                  <a:cubicBezTo>
                    <a:pt x="16" y="119"/>
                    <a:pt x="12" y="123"/>
                    <a:pt x="9" y="127"/>
                  </a:cubicBezTo>
                  <a:moveTo>
                    <a:pt x="20" y="142"/>
                  </a:moveTo>
                  <a:cubicBezTo>
                    <a:pt x="20" y="142"/>
                    <a:pt x="20" y="142"/>
                    <a:pt x="21" y="142"/>
                  </a:cubicBezTo>
                  <a:cubicBezTo>
                    <a:pt x="23" y="138"/>
                    <a:pt x="26" y="135"/>
                    <a:pt x="29" y="131"/>
                  </a:cubicBezTo>
                  <a:cubicBezTo>
                    <a:pt x="33" y="126"/>
                    <a:pt x="38" y="121"/>
                    <a:pt x="42" y="115"/>
                  </a:cubicBezTo>
                  <a:cubicBezTo>
                    <a:pt x="43" y="115"/>
                    <a:pt x="45" y="116"/>
                    <a:pt x="47" y="116"/>
                  </a:cubicBezTo>
                  <a:cubicBezTo>
                    <a:pt x="39" y="122"/>
                    <a:pt x="33" y="131"/>
                    <a:pt x="26" y="138"/>
                  </a:cubicBezTo>
                  <a:cubicBezTo>
                    <a:pt x="25" y="139"/>
                    <a:pt x="23" y="140"/>
                    <a:pt x="22" y="141"/>
                  </a:cubicBezTo>
                  <a:cubicBezTo>
                    <a:pt x="21" y="142"/>
                    <a:pt x="20" y="142"/>
                    <a:pt x="20" y="142"/>
                  </a:cubicBezTo>
                  <a:moveTo>
                    <a:pt x="28" y="147"/>
                  </a:moveTo>
                  <a:cubicBezTo>
                    <a:pt x="23" y="147"/>
                    <a:pt x="18" y="145"/>
                    <a:pt x="14" y="143"/>
                  </a:cubicBezTo>
                  <a:cubicBezTo>
                    <a:pt x="10" y="141"/>
                    <a:pt x="8" y="138"/>
                    <a:pt x="8" y="136"/>
                  </a:cubicBezTo>
                  <a:cubicBezTo>
                    <a:pt x="15" y="130"/>
                    <a:pt x="21" y="122"/>
                    <a:pt x="28" y="116"/>
                  </a:cubicBezTo>
                  <a:cubicBezTo>
                    <a:pt x="29" y="116"/>
                    <a:pt x="29" y="115"/>
                    <a:pt x="29" y="115"/>
                  </a:cubicBezTo>
                  <a:cubicBezTo>
                    <a:pt x="29" y="115"/>
                    <a:pt x="29" y="116"/>
                    <a:pt x="28" y="116"/>
                  </a:cubicBezTo>
                  <a:cubicBezTo>
                    <a:pt x="27" y="118"/>
                    <a:pt x="26" y="120"/>
                    <a:pt x="24" y="122"/>
                  </a:cubicBezTo>
                  <a:cubicBezTo>
                    <a:pt x="22" y="125"/>
                    <a:pt x="19" y="129"/>
                    <a:pt x="16" y="133"/>
                  </a:cubicBezTo>
                  <a:cubicBezTo>
                    <a:pt x="14" y="135"/>
                    <a:pt x="13" y="137"/>
                    <a:pt x="11" y="139"/>
                  </a:cubicBezTo>
                  <a:cubicBezTo>
                    <a:pt x="10" y="139"/>
                    <a:pt x="11" y="140"/>
                    <a:pt x="11" y="140"/>
                  </a:cubicBezTo>
                  <a:cubicBezTo>
                    <a:pt x="11" y="140"/>
                    <a:pt x="11" y="140"/>
                    <a:pt x="11" y="140"/>
                  </a:cubicBezTo>
                  <a:cubicBezTo>
                    <a:pt x="12" y="139"/>
                    <a:pt x="12" y="139"/>
                    <a:pt x="13" y="138"/>
                  </a:cubicBezTo>
                  <a:cubicBezTo>
                    <a:pt x="13" y="138"/>
                    <a:pt x="13" y="138"/>
                    <a:pt x="13" y="138"/>
                  </a:cubicBezTo>
                  <a:cubicBezTo>
                    <a:pt x="13" y="138"/>
                    <a:pt x="13" y="138"/>
                    <a:pt x="13" y="138"/>
                  </a:cubicBezTo>
                  <a:cubicBezTo>
                    <a:pt x="14" y="137"/>
                    <a:pt x="16" y="135"/>
                    <a:pt x="17" y="134"/>
                  </a:cubicBezTo>
                  <a:cubicBezTo>
                    <a:pt x="18" y="132"/>
                    <a:pt x="20" y="130"/>
                    <a:pt x="21" y="129"/>
                  </a:cubicBezTo>
                  <a:cubicBezTo>
                    <a:pt x="25" y="124"/>
                    <a:pt x="30" y="120"/>
                    <a:pt x="33" y="116"/>
                  </a:cubicBezTo>
                  <a:cubicBezTo>
                    <a:pt x="26" y="125"/>
                    <a:pt x="19" y="132"/>
                    <a:pt x="13" y="141"/>
                  </a:cubicBezTo>
                  <a:cubicBezTo>
                    <a:pt x="13" y="142"/>
                    <a:pt x="14" y="142"/>
                    <a:pt x="14" y="142"/>
                  </a:cubicBezTo>
                  <a:cubicBezTo>
                    <a:pt x="14" y="142"/>
                    <a:pt x="14" y="142"/>
                    <a:pt x="14" y="142"/>
                  </a:cubicBezTo>
                  <a:cubicBezTo>
                    <a:pt x="23" y="135"/>
                    <a:pt x="29" y="126"/>
                    <a:pt x="37" y="119"/>
                  </a:cubicBezTo>
                  <a:cubicBezTo>
                    <a:pt x="38" y="118"/>
                    <a:pt x="38" y="118"/>
                    <a:pt x="38" y="118"/>
                  </a:cubicBezTo>
                  <a:cubicBezTo>
                    <a:pt x="38" y="118"/>
                    <a:pt x="37" y="119"/>
                    <a:pt x="37" y="120"/>
                  </a:cubicBezTo>
                  <a:cubicBezTo>
                    <a:pt x="34" y="123"/>
                    <a:pt x="32" y="126"/>
                    <a:pt x="30" y="128"/>
                  </a:cubicBezTo>
                  <a:cubicBezTo>
                    <a:pt x="26" y="133"/>
                    <a:pt x="22" y="138"/>
                    <a:pt x="18" y="143"/>
                  </a:cubicBezTo>
                  <a:cubicBezTo>
                    <a:pt x="18" y="144"/>
                    <a:pt x="18" y="144"/>
                    <a:pt x="19" y="144"/>
                  </a:cubicBezTo>
                  <a:cubicBezTo>
                    <a:pt x="19" y="144"/>
                    <a:pt x="19" y="144"/>
                    <a:pt x="19" y="144"/>
                  </a:cubicBezTo>
                  <a:cubicBezTo>
                    <a:pt x="29" y="138"/>
                    <a:pt x="35" y="128"/>
                    <a:pt x="43" y="120"/>
                  </a:cubicBezTo>
                  <a:cubicBezTo>
                    <a:pt x="44" y="119"/>
                    <a:pt x="46" y="118"/>
                    <a:pt x="46" y="118"/>
                  </a:cubicBezTo>
                  <a:cubicBezTo>
                    <a:pt x="46" y="118"/>
                    <a:pt x="46" y="118"/>
                    <a:pt x="45" y="120"/>
                  </a:cubicBezTo>
                  <a:cubicBezTo>
                    <a:pt x="42" y="124"/>
                    <a:pt x="40" y="127"/>
                    <a:pt x="37" y="130"/>
                  </a:cubicBezTo>
                  <a:cubicBezTo>
                    <a:pt x="33" y="136"/>
                    <a:pt x="27" y="140"/>
                    <a:pt x="23" y="145"/>
                  </a:cubicBezTo>
                  <a:cubicBezTo>
                    <a:pt x="22" y="146"/>
                    <a:pt x="23" y="146"/>
                    <a:pt x="23" y="146"/>
                  </a:cubicBezTo>
                  <a:cubicBezTo>
                    <a:pt x="23" y="146"/>
                    <a:pt x="23" y="146"/>
                    <a:pt x="23" y="146"/>
                  </a:cubicBezTo>
                  <a:cubicBezTo>
                    <a:pt x="33" y="140"/>
                    <a:pt x="40" y="131"/>
                    <a:pt x="48" y="122"/>
                  </a:cubicBezTo>
                  <a:cubicBezTo>
                    <a:pt x="49" y="121"/>
                    <a:pt x="49" y="120"/>
                    <a:pt x="49" y="120"/>
                  </a:cubicBezTo>
                  <a:cubicBezTo>
                    <a:pt x="49" y="120"/>
                    <a:pt x="47" y="123"/>
                    <a:pt x="47" y="124"/>
                  </a:cubicBezTo>
                  <a:cubicBezTo>
                    <a:pt x="45" y="127"/>
                    <a:pt x="42" y="130"/>
                    <a:pt x="39" y="134"/>
                  </a:cubicBezTo>
                  <a:cubicBezTo>
                    <a:pt x="35" y="138"/>
                    <a:pt x="31" y="142"/>
                    <a:pt x="27" y="147"/>
                  </a:cubicBezTo>
                  <a:cubicBezTo>
                    <a:pt x="28" y="147"/>
                    <a:pt x="28" y="147"/>
                    <a:pt x="28" y="147"/>
                  </a:cubicBezTo>
                  <a:moveTo>
                    <a:pt x="21" y="117"/>
                  </a:moveTo>
                  <a:cubicBezTo>
                    <a:pt x="21" y="117"/>
                    <a:pt x="23" y="116"/>
                    <a:pt x="24" y="115"/>
                  </a:cubicBezTo>
                  <a:cubicBezTo>
                    <a:pt x="25" y="115"/>
                    <a:pt x="25" y="115"/>
                    <a:pt x="25" y="115"/>
                  </a:cubicBezTo>
                  <a:cubicBezTo>
                    <a:pt x="20" y="122"/>
                    <a:pt x="14" y="128"/>
                    <a:pt x="7" y="134"/>
                  </a:cubicBezTo>
                  <a:cubicBezTo>
                    <a:pt x="7" y="133"/>
                    <a:pt x="7" y="131"/>
                    <a:pt x="8" y="129"/>
                  </a:cubicBezTo>
                  <a:cubicBezTo>
                    <a:pt x="10" y="127"/>
                    <a:pt x="12" y="125"/>
                    <a:pt x="14" y="123"/>
                  </a:cubicBezTo>
                  <a:cubicBezTo>
                    <a:pt x="16" y="121"/>
                    <a:pt x="19" y="119"/>
                    <a:pt x="21" y="117"/>
                  </a:cubicBezTo>
                  <a:cubicBezTo>
                    <a:pt x="21" y="117"/>
                    <a:pt x="21" y="117"/>
                    <a:pt x="21" y="117"/>
                  </a:cubicBezTo>
                  <a:moveTo>
                    <a:pt x="23" y="119"/>
                  </a:moveTo>
                  <a:cubicBezTo>
                    <a:pt x="24" y="118"/>
                    <a:pt x="25" y="116"/>
                    <a:pt x="26" y="115"/>
                  </a:cubicBezTo>
                  <a:cubicBezTo>
                    <a:pt x="27" y="115"/>
                    <a:pt x="28" y="114"/>
                    <a:pt x="29" y="114"/>
                  </a:cubicBezTo>
                  <a:cubicBezTo>
                    <a:pt x="27" y="116"/>
                    <a:pt x="25" y="118"/>
                    <a:pt x="23" y="119"/>
                  </a:cubicBezTo>
                  <a:moveTo>
                    <a:pt x="16" y="140"/>
                  </a:moveTo>
                  <a:cubicBezTo>
                    <a:pt x="16" y="140"/>
                    <a:pt x="16" y="139"/>
                    <a:pt x="17" y="138"/>
                  </a:cubicBezTo>
                  <a:cubicBezTo>
                    <a:pt x="18" y="135"/>
                    <a:pt x="21" y="132"/>
                    <a:pt x="23" y="129"/>
                  </a:cubicBezTo>
                  <a:cubicBezTo>
                    <a:pt x="27" y="124"/>
                    <a:pt x="31" y="120"/>
                    <a:pt x="35" y="115"/>
                  </a:cubicBezTo>
                  <a:cubicBezTo>
                    <a:pt x="35" y="114"/>
                    <a:pt x="35" y="114"/>
                    <a:pt x="35" y="114"/>
                  </a:cubicBezTo>
                  <a:cubicBezTo>
                    <a:pt x="37" y="114"/>
                    <a:pt x="39" y="115"/>
                    <a:pt x="40" y="115"/>
                  </a:cubicBezTo>
                  <a:cubicBezTo>
                    <a:pt x="33" y="121"/>
                    <a:pt x="27" y="129"/>
                    <a:pt x="20" y="135"/>
                  </a:cubicBezTo>
                  <a:cubicBezTo>
                    <a:pt x="19" y="136"/>
                    <a:pt x="16" y="140"/>
                    <a:pt x="16" y="140"/>
                  </a:cubicBezTo>
                  <a:moveTo>
                    <a:pt x="24" y="124"/>
                  </a:moveTo>
                  <a:cubicBezTo>
                    <a:pt x="27" y="120"/>
                    <a:pt x="29" y="117"/>
                    <a:pt x="31" y="114"/>
                  </a:cubicBezTo>
                  <a:cubicBezTo>
                    <a:pt x="32" y="114"/>
                    <a:pt x="32" y="114"/>
                    <a:pt x="33" y="114"/>
                  </a:cubicBezTo>
                  <a:cubicBezTo>
                    <a:pt x="33" y="114"/>
                    <a:pt x="34" y="114"/>
                    <a:pt x="35" y="114"/>
                  </a:cubicBezTo>
                  <a:cubicBezTo>
                    <a:pt x="35" y="114"/>
                    <a:pt x="35" y="114"/>
                    <a:pt x="35" y="114"/>
                  </a:cubicBezTo>
                  <a:cubicBezTo>
                    <a:pt x="31" y="117"/>
                    <a:pt x="27" y="120"/>
                    <a:pt x="24" y="124"/>
                  </a:cubicBezTo>
                  <a:moveTo>
                    <a:pt x="92" y="27"/>
                  </a:moveTo>
                  <a:cubicBezTo>
                    <a:pt x="91" y="27"/>
                    <a:pt x="90" y="27"/>
                    <a:pt x="90" y="27"/>
                  </a:cubicBezTo>
                  <a:cubicBezTo>
                    <a:pt x="90" y="26"/>
                    <a:pt x="91" y="26"/>
                    <a:pt x="91" y="26"/>
                  </a:cubicBezTo>
                  <a:cubicBezTo>
                    <a:pt x="92" y="26"/>
                    <a:pt x="92" y="26"/>
                    <a:pt x="92" y="27"/>
                  </a:cubicBezTo>
                  <a:moveTo>
                    <a:pt x="87" y="27"/>
                  </a:moveTo>
                  <a:cubicBezTo>
                    <a:pt x="85" y="27"/>
                    <a:pt x="84" y="27"/>
                    <a:pt x="83" y="26"/>
                  </a:cubicBezTo>
                  <a:cubicBezTo>
                    <a:pt x="86" y="24"/>
                    <a:pt x="89" y="21"/>
                    <a:pt x="93" y="18"/>
                  </a:cubicBezTo>
                  <a:cubicBezTo>
                    <a:pt x="94" y="17"/>
                    <a:pt x="94" y="17"/>
                    <a:pt x="94" y="17"/>
                  </a:cubicBezTo>
                  <a:cubicBezTo>
                    <a:pt x="95" y="17"/>
                    <a:pt x="90" y="22"/>
                    <a:pt x="89" y="23"/>
                  </a:cubicBezTo>
                  <a:cubicBezTo>
                    <a:pt x="88" y="24"/>
                    <a:pt x="87" y="25"/>
                    <a:pt x="87" y="27"/>
                  </a:cubicBezTo>
                  <a:moveTo>
                    <a:pt x="77" y="26"/>
                  </a:moveTo>
                  <a:cubicBezTo>
                    <a:pt x="82" y="22"/>
                    <a:pt x="87" y="16"/>
                    <a:pt x="92" y="11"/>
                  </a:cubicBezTo>
                  <a:cubicBezTo>
                    <a:pt x="91" y="12"/>
                    <a:pt x="90" y="13"/>
                    <a:pt x="89" y="14"/>
                  </a:cubicBezTo>
                  <a:cubicBezTo>
                    <a:pt x="86" y="18"/>
                    <a:pt x="84" y="22"/>
                    <a:pt x="81" y="26"/>
                  </a:cubicBezTo>
                  <a:cubicBezTo>
                    <a:pt x="81" y="26"/>
                    <a:pt x="81" y="26"/>
                    <a:pt x="81" y="26"/>
                  </a:cubicBezTo>
                  <a:cubicBezTo>
                    <a:pt x="80" y="26"/>
                    <a:pt x="80" y="26"/>
                    <a:pt x="79" y="26"/>
                  </a:cubicBezTo>
                  <a:cubicBezTo>
                    <a:pt x="78" y="26"/>
                    <a:pt x="77" y="26"/>
                    <a:pt x="77" y="26"/>
                  </a:cubicBezTo>
                  <a:moveTo>
                    <a:pt x="67" y="26"/>
                  </a:moveTo>
                  <a:cubicBezTo>
                    <a:pt x="66" y="26"/>
                    <a:pt x="65" y="26"/>
                    <a:pt x="64" y="26"/>
                  </a:cubicBezTo>
                  <a:cubicBezTo>
                    <a:pt x="69" y="21"/>
                    <a:pt x="75" y="16"/>
                    <a:pt x="80" y="11"/>
                  </a:cubicBezTo>
                  <a:cubicBezTo>
                    <a:pt x="79" y="13"/>
                    <a:pt x="77" y="15"/>
                    <a:pt x="76" y="16"/>
                  </a:cubicBezTo>
                  <a:cubicBezTo>
                    <a:pt x="73" y="20"/>
                    <a:pt x="70" y="23"/>
                    <a:pt x="67" y="26"/>
                  </a:cubicBezTo>
                  <a:moveTo>
                    <a:pt x="58" y="16"/>
                  </a:moveTo>
                  <a:cubicBezTo>
                    <a:pt x="58" y="15"/>
                    <a:pt x="58" y="14"/>
                    <a:pt x="58" y="13"/>
                  </a:cubicBezTo>
                  <a:cubicBezTo>
                    <a:pt x="59" y="13"/>
                    <a:pt x="60" y="12"/>
                    <a:pt x="61" y="11"/>
                  </a:cubicBezTo>
                  <a:cubicBezTo>
                    <a:pt x="61" y="11"/>
                    <a:pt x="62" y="10"/>
                    <a:pt x="63" y="9"/>
                  </a:cubicBezTo>
                  <a:cubicBezTo>
                    <a:pt x="61" y="11"/>
                    <a:pt x="60" y="13"/>
                    <a:pt x="58" y="16"/>
                  </a:cubicBezTo>
                  <a:moveTo>
                    <a:pt x="74" y="26"/>
                  </a:moveTo>
                  <a:cubicBezTo>
                    <a:pt x="72" y="26"/>
                    <a:pt x="71" y="26"/>
                    <a:pt x="69" y="26"/>
                  </a:cubicBezTo>
                  <a:cubicBezTo>
                    <a:pt x="76" y="21"/>
                    <a:pt x="82" y="14"/>
                    <a:pt x="89" y="8"/>
                  </a:cubicBezTo>
                  <a:cubicBezTo>
                    <a:pt x="84" y="12"/>
                    <a:pt x="80" y="21"/>
                    <a:pt x="75" y="26"/>
                  </a:cubicBezTo>
                  <a:cubicBezTo>
                    <a:pt x="75" y="26"/>
                    <a:pt x="74" y="26"/>
                    <a:pt x="74" y="26"/>
                  </a:cubicBezTo>
                  <a:moveTo>
                    <a:pt x="62" y="26"/>
                  </a:moveTo>
                  <a:cubicBezTo>
                    <a:pt x="61" y="26"/>
                    <a:pt x="60" y="26"/>
                    <a:pt x="58" y="26"/>
                  </a:cubicBezTo>
                  <a:cubicBezTo>
                    <a:pt x="58" y="25"/>
                    <a:pt x="58" y="25"/>
                    <a:pt x="58" y="25"/>
                  </a:cubicBezTo>
                  <a:cubicBezTo>
                    <a:pt x="64" y="21"/>
                    <a:pt x="69" y="16"/>
                    <a:pt x="74" y="11"/>
                  </a:cubicBezTo>
                  <a:cubicBezTo>
                    <a:pt x="74" y="11"/>
                    <a:pt x="78" y="7"/>
                    <a:pt x="78" y="7"/>
                  </a:cubicBezTo>
                  <a:cubicBezTo>
                    <a:pt x="78" y="7"/>
                    <a:pt x="78" y="7"/>
                    <a:pt x="78" y="7"/>
                  </a:cubicBezTo>
                  <a:cubicBezTo>
                    <a:pt x="76" y="10"/>
                    <a:pt x="74" y="13"/>
                    <a:pt x="71" y="16"/>
                  </a:cubicBezTo>
                  <a:cubicBezTo>
                    <a:pt x="68" y="19"/>
                    <a:pt x="65" y="23"/>
                    <a:pt x="62" y="26"/>
                  </a:cubicBezTo>
                  <a:moveTo>
                    <a:pt x="83" y="25"/>
                  </a:moveTo>
                  <a:cubicBezTo>
                    <a:pt x="87" y="18"/>
                    <a:pt x="92" y="12"/>
                    <a:pt x="98" y="6"/>
                  </a:cubicBezTo>
                  <a:cubicBezTo>
                    <a:pt x="97" y="13"/>
                    <a:pt x="95" y="20"/>
                    <a:pt x="94" y="27"/>
                  </a:cubicBezTo>
                  <a:cubicBezTo>
                    <a:pt x="94" y="27"/>
                    <a:pt x="93" y="27"/>
                    <a:pt x="93" y="27"/>
                  </a:cubicBezTo>
                  <a:cubicBezTo>
                    <a:pt x="93" y="27"/>
                    <a:pt x="93" y="26"/>
                    <a:pt x="94" y="25"/>
                  </a:cubicBezTo>
                  <a:cubicBezTo>
                    <a:pt x="94" y="25"/>
                    <a:pt x="93" y="25"/>
                    <a:pt x="93" y="25"/>
                  </a:cubicBezTo>
                  <a:cubicBezTo>
                    <a:pt x="93" y="25"/>
                    <a:pt x="93" y="25"/>
                    <a:pt x="93" y="25"/>
                  </a:cubicBezTo>
                  <a:cubicBezTo>
                    <a:pt x="91" y="25"/>
                    <a:pt x="90" y="26"/>
                    <a:pt x="89" y="27"/>
                  </a:cubicBezTo>
                  <a:cubicBezTo>
                    <a:pt x="88" y="27"/>
                    <a:pt x="88" y="27"/>
                    <a:pt x="88" y="27"/>
                  </a:cubicBezTo>
                  <a:cubicBezTo>
                    <a:pt x="88" y="26"/>
                    <a:pt x="88" y="26"/>
                    <a:pt x="89" y="25"/>
                  </a:cubicBezTo>
                  <a:cubicBezTo>
                    <a:pt x="91" y="22"/>
                    <a:pt x="94" y="19"/>
                    <a:pt x="96" y="15"/>
                  </a:cubicBezTo>
                  <a:cubicBezTo>
                    <a:pt x="97" y="15"/>
                    <a:pt x="96" y="14"/>
                    <a:pt x="96" y="14"/>
                  </a:cubicBezTo>
                  <a:cubicBezTo>
                    <a:pt x="96" y="14"/>
                    <a:pt x="96" y="14"/>
                    <a:pt x="96" y="14"/>
                  </a:cubicBezTo>
                  <a:cubicBezTo>
                    <a:pt x="92" y="17"/>
                    <a:pt x="86" y="21"/>
                    <a:pt x="83" y="25"/>
                  </a:cubicBezTo>
                  <a:moveTo>
                    <a:pt x="58" y="9"/>
                  </a:moveTo>
                  <a:cubicBezTo>
                    <a:pt x="58" y="9"/>
                    <a:pt x="58" y="8"/>
                    <a:pt x="58" y="7"/>
                  </a:cubicBezTo>
                  <a:cubicBezTo>
                    <a:pt x="59" y="7"/>
                    <a:pt x="60" y="7"/>
                    <a:pt x="60" y="6"/>
                  </a:cubicBezTo>
                  <a:cubicBezTo>
                    <a:pt x="60" y="7"/>
                    <a:pt x="59" y="8"/>
                    <a:pt x="58" y="9"/>
                  </a:cubicBezTo>
                  <a:moveTo>
                    <a:pt x="58" y="23"/>
                  </a:moveTo>
                  <a:cubicBezTo>
                    <a:pt x="58" y="22"/>
                    <a:pt x="58" y="21"/>
                    <a:pt x="58" y="19"/>
                  </a:cubicBezTo>
                  <a:cubicBezTo>
                    <a:pt x="60" y="17"/>
                    <a:pt x="62" y="15"/>
                    <a:pt x="64" y="14"/>
                  </a:cubicBezTo>
                  <a:cubicBezTo>
                    <a:pt x="65" y="13"/>
                    <a:pt x="66" y="12"/>
                    <a:pt x="67" y="11"/>
                  </a:cubicBezTo>
                  <a:cubicBezTo>
                    <a:pt x="68" y="10"/>
                    <a:pt x="71" y="6"/>
                    <a:pt x="72" y="6"/>
                  </a:cubicBezTo>
                  <a:cubicBezTo>
                    <a:pt x="72" y="6"/>
                    <a:pt x="71" y="7"/>
                    <a:pt x="70" y="8"/>
                  </a:cubicBezTo>
                  <a:cubicBezTo>
                    <a:pt x="66" y="13"/>
                    <a:pt x="62" y="18"/>
                    <a:pt x="58" y="23"/>
                  </a:cubicBezTo>
                  <a:moveTo>
                    <a:pt x="58" y="6"/>
                  </a:moveTo>
                  <a:cubicBezTo>
                    <a:pt x="58" y="5"/>
                    <a:pt x="58" y="5"/>
                    <a:pt x="58" y="5"/>
                  </a:cubicBezTo>
                  <a:cubicBezTo>
                    <a:pt x="60" y="4"/>
                    <a:pt x="61" y="4"/>
                    <a:pt x="63" y="4"/>
                  </a:cubicBezTo>
                  <a:cubicBezTo>
                    <a:pt x="62" y="5"/>
                    <a:pt x="60" y="5"/>
                    <a:pt x="58" y="6"/>
                  </a:cubicBezTo>
                  <a:moveTo>
                    <a:pt x="58" y="12"/>
                  </a:moveTo>
                  <a:cubicBezTo>
                    <a:pt x="58" y="12"/>
                    <a:pt x="58" y="11"/>
                    <a:pt x="58" y="11"/>
                  </a:cubicBezTo>
                  <a:cubicBezTo>
                    <a:pt x="60" y="9"/>
                    <a:pt x="62" y="7"/>
                    <a:pt x="64" y="5"/>
                  </a:cubicBezTo>
                  <a:cubicBezTo>
                    <a:pt x="64" y="4"/>
                    <a:pt x="64" y="4"/>
                    <a:pt x="64" y="4"/>
                  </a:cubicBezTo>
                  <a:cubicBezTo>
                    <a:pt x="64" y="4"/>
                    <a:pt x="65" y="4"/>
                    <a:pt x="65" y="4"/>
                  </a:cubicBezTo>
                  <a:cubicBezTo>
                    <a:pt x="68" y="4"/>
                    <a:pt x="72" y="4"/>
                    <a:pt x="75" y="4"/>
                  </a:cubicBezTo>
                  <a:cubicBezTo>
                    <a:pt x="82" y="5"/>
                    <a:pt x="90" y="5"/>
                    <a:pt x="98" y="5"/>
                  </a:cubicBezTo>
                  <a:cubicBezTo>
                    <a:pt x="92" y="10"/>
                    <a:pt x="87" y="15"/>
                    <a:pt x="82" y="20"/>
                  </a:cubicBezTo>
                  <a:cubicBezTo>
                    <a:pt x="85" y="16"/>
                    <a:pt x="88" y="11"/>
                    <a:pt x="91" y="7"/>
                  </a:cubicBezTo>
                  <a:cubicBezTo>
                    <a:pt x="91" y="6"/>
                    <a:pt x="91" y="6"/>
                    <a:pt x="90" y="6"/>
                  </a:cubicBezTo>
                  <a:cubicBezTo>
                    <a:pt x="90" y="6"/>
                    <a:pt x="90" y="6"/>
                    <a:pt x="90" y="6"/>
                  </a:cubicBezTo>
                  <a:cubicBezTo>
                    <a:pt x="84" y="11"/>
                    <a:pt x="79" y="16"/>
                    <a:pt x="73" y="21"/>
                  </a:cubicBezTo>
                  <a:cubicBezTo>
                    <a:pt x="74" y="20"/>
                    <a:pt x="75" y="19"/>
                    <a:pt x="77" y="17"/>
                  </a:cubicBezTo>
                  <a:cubicBezTo>
                    <a:pt x="80" y="14"/>
                    <a:pt x="82" y="10"/>
                    <a:pt x="86" y="7"/>
                  </a:cubicBezTo>
                  <a:cubicBezTo>
                    <a:pt x="86" y="6"/>
                    <a:pt x="86" y="6"/>
                    <a:pt x="85" y="6"/>
                  </a:cubicBezTo>
                  <a:cubicBezTo>
                    <a:pt x="85" y="6"/>
                    <a:pt x="85" y="6"/>
                    <a:pt x="85" y="6"/>
                  </a:cubicBezTo>
                  <a:cubicBezTo>
                    <a:pt x="80" y="10"/>
                    <a:pt x="75" y="14"/>
                    <a:pt x="70" y="19"/>
                  </a:cubicBezTo>
                  <a:cubicBezTo>
                    <a:pt x="70" y="18"/>
                    <a:pt x="70" y="18"/>
                    <a:pt x="70" y="18"/>
                  </a:cubicBezTo>
                  <a:cubicBezTo>
                    <a:pt x="74" y="14"/>
                    <a:pt x="77" y="10"/>
                    <a:pt x="80" y="6"/>
                  </a:cubicBezTo>
                  <a:cubicBezTo>
                    <a:pt x="80" y="6"/>
                    <a:pt x="80" y="5"/>
                    <a:pt x="80" y="5"/>
                  </a:cubicBezTo>
                  <a:cubicBezTo>
                    <a:pt x="80" y="5"/>
                    <a:pt x="80" y="5"/>
                    <a:pt x="79" y="5"/>
                  </a:cubicBezTo>
                  <a:cubicBezTo>
                    <a:pt x="73" y="9"/>
                    <a:pt x="68" y="15"/>
                    <a:pt x="63" y="20"/>
                  </a:cubicBezTo>
                  <a:cubicBezTo>
                    <a:pt x="61" y="22"/>
                    <a:pt x="60" y="23"/>
                    <a:pt x="60" y="23"/>
                  </a:cubicBezTo>
                  <a:cubicBezTo>
                    <a:pt x="59" y="23"/>
                    <a:pt x="65" y="16"/>
                    <a:pt x="67" y="14"/>
                  </a:cubicBezTo>
                  <a:cubicBezTo>
                    <a:pt x="69" y="11"/>
                    <a:pt x="72" y="8"/>
                    <a:pt x="74" y="5"/>
                  </a:cubicBezTo>
                  <a:cubicBezTo>
                    <a:pt x="74" y="5"/>
                    <a:pt x="74" y="4"/>
                    <a:pt x="73" y="4"/>
                  </a:cubicBezTo>
                  <a:cubicBezTo>
                    <a:pt x="73" y="4"/>
                    <a:pt x="73" y="4"/>
                    <a:pt x="73" y="4"/>
                  </a:cubicBezTo>
                  <a:cubicBezTo>
                    <a:pt x="68" y="8"/>
                    <a:pt x="64" y="12"/>
                    <a:pt x="60" y="16"/>
                  </a:cubicBezTo>
                  <a:cubicBezTo>
                    <a:pt x="59" y="17"/>
                    <a:pt x="59" y="17"/>
                    <a:pt x="58" y="18"/>
                  </a:cubicBezTo>
                  <a:cubicBezTo>
                    <a:pt x="58" y="17"/>
                    <a:pt x="58" y="17"/>
                    <a:pt x="58" y="17"/>
                  </a:cubicBezTo>
                  <a:cubicBezTo>
                    <a:pt x="59" y="17"/>
                    <a:pt x="59" y="16"/>
                    <a:pt x="60" y="15"/>
                  </a:cubicBezTo>
                  <a:cubicBezTo>
                    <a:pt x="62" y="12"/>
                    <a:pt x="65" y="8"/>
                    <a:pt x="68" y="5"/>
                  </a:cubicBezTo>
                  <a:cubicBezTo>
                    <a:pt x="68" y="5"/>
                    <a:pt x="68" y="4"/>
                    <a:pt x="67" y="4"/>
                  </a:cubicBezTo>
                  <a:cubicBezTo>
                    <a:pt x="67" y="4"/>
                    <a:pt x="67" y="4"/>
                    <a:pt x="67" y="4"/>
                  </a:cubicBezTo>
                  <a:cubicBezTo>
                    <a:pt x="65" y="6"/>
                    <a:pt x="62" y="8"/>
                    <a:pt x="60" y="10"/>
                  </a:cubicBezTo>
                  <a:cubicBezTo>
                    <a:pt x="60" y="10"/>
                    <a:pt x="59" y="12"/>
                    <a:pt x="58" y="12"/>
                  </a:cubicBezTo>
                  <a:moveTo>
                    <a:pt x="65" y="0"/>
                  </a:moveTo>
                  <a:cubicBezTo>
                    <a:pt x="61" y="0"/>
                    <a:pt x="58" y="0"/>
                    <a:pt x="55" y="2"/>
                  </a:cubicBezTo>
                  <a:cubicBezTo>
                    <a:pt x="54" y="2"/>
                    <a:pt x="54" y="3"/>
                    <a:pt x="54" y="4"/>
                  </a:cubicBezTo>
                  <a:cubicBezTo>
                    <a:pt x="54" y="5"/>
                    <a:pt x="54" y="5"/>
                    <a:pt x="54" y="5"/>
                  </a:cubicBezTo>
                  <a:cubicBezTo>
                    <a:pt x="54" y="12"/>
                    <a:pt x="54" y="19"/>
                    <a:pt x="54" y="27"/>
                  </a:cubicBezTo>
                  <a:cubicBezTo>
                    <a:pt x="54" y="28"/>
                    <a:pt x="54" y="28"/>
                    <a:pt x="54" y="29"/>
                  </a:cubicBezTo>
                  <a:cubicBezTo>
                    <a:pt x="55" y="58"/>
                    <a:pt x="57" y="87"/>
                    <a:pt x="55" y="116"/>
                  </a:cubicBezTo>
                  <a:cubicBezTo>
                    <a:pt x="54" y="115"/>
                    <a:pt x="54" y="114"/>
                    <a:pt x="53" y="114"/>
                  </a:cubicBezTo>
                  <a:cubicBezTo>
                    <a:pt x="47" y="112"/>
                    <a:pt x="40" y="110"/>
                    <a:pt x="33" y="110"/>
                  </a:cubicBezTo>
                  <a:cubicBezTo>
                    <a:pt x="24" y="110"/>
                    <a:pt x="16" y="113"/>
                    <a:pt x="9" y="119"/>
                  </a:cubicBezTo>
                  <a:cubicBezTo>
                    <a:pt x="0" y="127"/>
                    <a:pt x="1" y="140"/>
                    <a:pt x="12" y="146"/>
                  </a:cubicBezTo>
                  <a:cubicBezTo>
                    <a:pt x="18" y="150"/>
                    <a:pt x="25" y="152"/>
                    <a:pt x="33" y="152"/>
                  </a:cubicBezTo>
                  <a:cubicBezTo>
                    <a:pt x="38" y="152"/>
                    <a:pt x="43" y="151"/>
                    <a:pt x="47" y="150"/>
                  </a:cubicBezTo>
                  <a:cubicBezTo>
                    <a:pt x="60" y="145"/>
                    <a:pt x="63" y="133"/>
                    <a:pt x="58" y="123"/>
                  </a:cubicBezTo>
                  <a:cubicBezTo>
                    <a:pt x="58" y="122"/>
                    <a:pt x="58" y="122"/>
                    <a:pt x="58" y="122"/>
                  </a:cubicBezTo>
                  <a:cubicBezTo>
                    <a:pt x="61" y="92"/>
                    <a:pt x="59" y="61"/>
                    <a:pt x="59" y="30"/>
                  </a:cubicBezTo>
                  <a:cubicBezTo>
                    <a:pt x="63" y="30"/>
                    <a:pt x="67" y="30"/>
                    <a:pt x="72" y="30"/>
                  </a:cubicBezTo>
                  <a:cubicBezTo>
                    <a:pt x="72" y="30"/>
                    <a:pt x="73" y="30"/>
                    <a:pt x="74" y="30"/>
                  </a:cubicBezTo>
                  <a:cubicBezTo>
                    <a:pt x="75" y="30"/>
                    <a:pt x="76" y="30"/>
                    <a:pt x="77" y="30"/>
                  </a:cubicBezTo>
                  <a:cubicBezTo>
                    <a:pt x="83" y="30"/>
                    <a:pt x="89" y="31"/>
                    <a:pt x="95" y="32"/>
                  </a:cubicBezTo>
                  <a:cubicBezTo>
                    <a:pt x="96" y="32"/>
                    <a:pt x="96" y="32"/>
                    <a:pt x="96" y="32"/>
                  </a:cubicBezTo>
                  <a:cubicBezTo>
                    <a:pt x="97" y="32"/>
                    <a:pt x="98" y="30"/>
                    <a:pt x="98" y="29"/>
                  </a:cubicBezTo>
                  <a:cubicBezTo>
                    <a:pt x="98" y="29"/>
                    <a:pt x="98" y="29"/>
                    <a:pt x="98" y="29"/>
                  </a:cubicBezTo>
                  <a:cubicBezTo>
                    <a:pt x="99" y="20"/>
                    <a:pt x="102" y="12"/>
                    <a:pt x="102" y="3"/>
                  </a:cubicBezTo>
                  <a:cubicBezTo>
                    <a:pt x="102" y="2"/>
                    <a:pt x="101" y="1"/>
                    <a:pt x="100" y="1"/>
                  </a:cubicBezTo>
                  <a:cubicBezTo>
                    <a:pt x="100" y="1"/>
                    <a:pt x="100" y="1"/>
                    <a:pt x="100" y="1"/>
                  </a:cubicBezTo>
                  <a:cubicBezTo>
                    <a:pt x="99" y="1"/>
                    <a:pt x="99" y="1"/>
                    <a:pt x="99" y="1"/>
                  </a:cubicBezTo>
                  <a:cubicBezTo>
                    <a:pt x="90" y="1"/>
                    <a:pt x="82" y="1"/>
                    <a:pt x="73" y="0"/>
                  </a:cubicBezTo>
                  <a:cubicBezTo>
                    <a:pt x="70" y="0"/>
                    <a:pt x="67" y="0"/>
                    <a:pt x="65"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grpSp>
          <p:nvGrpSpPr>
            <p:cNvPr id="791" name="Google Shape;791;p27"/>
            <p:cNvGrpSpPr/>
            <p:nvPr/>
          </p:nvGrpSpPr>
          <p:grpSpPr>
            <a:xfrm>
              <a:off x="4687557" y="2290893"/>
              <a:ext cx="863600" cy="1319213"/>
              <a:chOff x="3784269" y="6437239"/>
              <a:chExt cx="863600" cy="1319213"/>
            </a:xfrm>
          </p:grpSpPr>
          <p:sp>
            <p:nvSpPr>
              <p:cNvPr id="792" name="Google Shape;792;p27"/>
              <p:cNvSpPr/>
              <p:nvPr/>
            </p:nvSpPr>
            <p:spPr>
              <a:xfrm>
                <a:off x="3784269" y="6437239"/>
                <a:ext cx="863600" cy="585788"/>
              </a:xfrm>
              <a:custGeom>
                <a:rect b="b" l="l" r="r" t="t"/>
                <a:pathLst>
                  <a:path extrusionOk="0" h="138" w="204">
                    <a:moveTo>
                      <a:pt x="96" y="136"/>
                    </a:moveTo>
                    <a:cubicBezTo>
                      <a:pt x="96" y="136"/>
                      <a:pt x="96" y="137"/>
                      <a:pt x="95" y="137"/>
                    </a:cubicBezTo>
                    <a:cubicBezTo>
                      <a:pt x="95" y="137"/>
                      <a:pt x="95" y="137"/>
                      <a:pt x="95" y="137"/>
                    </a:cubicBezTo>
                    <a:cubicBezTo>
                      <a:pt x="96" y="137"/>
                      <a:pt x="96" y="136"/>
                      <a:pt x="96" y="136"/>
                    </a:cubicBezTo>
                    <a:moveTo>
                      <a:pt x="97" y="135"/>
                    </a:moveTo>
                    <a:cubicBezTo>
                      <a:pt x="97" y="136"/>
                      <a:pt x="96" y="136"/>
                      <a:pt x="96" y="137"/>
                    </a:cubicBezTo>
                    <a:cubicBezTo>
                      <a:pt x="97" y="137"/>
                      <a:pt x="97" y="137"/>
                      <a:pt x="98" y="137"/>
                    </a:cubicBezTo>
                    <a:cubicBezTo>
                      <a:pt x="98" y="136"/>
                      <a:pt x="97" y="136"/>
                      <a:pt x="97" y="135"/>
                    </a:cubicBezTo>
                    <a:moveTo>
                      <a:pt x="96" y="132"/>
                    </a:moveTo>
                    <a:cubicBezTo>
                      <a:pt x="95" y="134"/>
                      <a:pt x="93" y="135"/>
                      <a:pt x="92" y="137"/>
                    </a:cubicBezTo>
                    <a:cubicBezTo>
                      <a:pt x="92" y="137"/>
                      <a:pt x="93" y="137"/>
                      <a:pt x="94" y="137"/>
                    </a:cubicBezTo>
                    <a:cubicBezTo>
                      <a:pt x="95" y="136"/>
                      <a:pt x="96" y="135"/>
                      <a:pt x="97" y="135"/>
                    </a:cubicBezTo>
                    <a:cubicBezTo>
                      <a:pt x="97" y="134"/>
                      <a:pt x="96" y="133"/>
                      <a:pt x="96" y="132"/>
                    </a:cubicBezTo>
                    <a:cubicBezTo>
                      <a:pt x="96" y="132"/>
                      <a:pt x="96" y="132"/>
                      <a:pt x="96" y="132"/>
                    </a:cubicBezTo>
                    <a:moveTo>
                      <a:pt x="95" y="132"/>
                    </a:moveTo>
                    <a:cubicBezTo>
                      <a:pt x="94" y="134"/>
                      <a:pt x="91" y="135"/>
                      <a:pt x="89" y="137"/>
                    </a:cubicBezTo>
                    <a:cubicBezTo>
                      <a:pt x="89" y="137"/>
                      <a:pt x="90" y="137"/>
                      <a:pt x="91" y="137"/>
                    </a:cubicBezTo>
                    <a:cubicBezTo>
                      <a:pt x="92" y="135"/>
                      <a:pt x="94" y="134"/>
                      <a:pt x="95" y="132"/>
                    </a:cubicBezTo>
                    <a:cubicBezTo>
                      <a:pt x="95" y="132"/>
                      <a:pt x="95" y="132"/>
                      <a:pt x="95" y="132"/>
                    </a:cubicBezTo>
                    <a:moveTo>
                      <a:pt x="90" y="132"/>
                    </a:moveTo>
                    <a:cubicBezTo>
                      <a:pt x="88" y="134"/>
                      <a:pt x="87" y="135"/>
                      <a:pt x="86" y="136"/>
                    </a:cubicBezTo>
                    <a:cubicBezTo>
                      <a:pt x="86" y="136"/>
                      <a:pt x="86" y="136"/>
                      <a:pt x="86" y="137"/>
                    </a:cubicBezTo>
                    <a:cubicBezTo>
                      <a:pt x="89" y="135"/>
                      <a:pt x="91" y="134"/>
                      <a:pt x="94" y="132"/>
                    </a:cubicBezTo>
                    <a:cubicBezTo>
                      <a:pt x="92" y="132"/>
                      <a:pt x="91" y="132"/>
                      <a:pt x="90" y="132"/>
                    </a:cubicBezTo>
                    <a:moveTo>
                      <a:pt x="87" y="132"/>
                    </a:moveTo>
                    <a:cubicBezTo>
                      <a:pt x="85" y="133"/>
                      <a:pt x="83" y="135"/>
                      <a:pt x="82" y="136"/>
                    </a:cubicBezTo>
                    <a:cubicBezTo>
                      <a:pt x="81" y="136"/>
                      <a:pt x="81" y="136"/>
                      <a:pt x="81" y="136"/>
                    </a:cubicBezTo>
                    <a:cubicBezTo>
                      <a:pt x="81" y="136"/>
                      <a:pt x="81" y="136"/>
                      <a:pt x="81" y="136"/>
                    </a:cubicBezTo>
                    <a:cubicBezTo>
                      <a:pt x="82" y="136"/>
                      <a:pt x="83" y="136"/>
                      <a:pt x="84" y="136"/>
                    </a:cubicBezTo>
                    <a:cubicBezTo>
                      <a:pt x="86" y="135"/>
                      <a:pt x="87" y="134"/>
                      <a:pt x="88" y="132"/>
                    </a:cubicBezTo>
                    <a:cubicBezTo>
                      <a:pt x="88" y="132"/>
                      <a:pt x="87" y="132"/>
                      <a:pt x="87" y="132"/>
                    </a:cubicBezTo>
                    <a:moveTo>
                      <a:pt x="85" y="132"/>
                    </a:moveTo>
                    <a:cubicBezTo>
                      <a:pt x="84" y="133"/>
                      <a:pt x="83" y="134"/>
                      <a:pt x="83" y="134"/>
                    </a:cubicBezTo>
                    <a:cubicBezTo>
                      <a:pt x="84" y="133"/>
                      <a:pt x="85" y="133"/>
                      <a:pt x="86" y="132"/>
                    </a:cubicBezTo>
                    <a:cubicBezTo>
                      <a:pt x="86" y="132"/>
                      <a:pt x="85" y="132"/>
                      <a:pt x="85" y="132"/>
                    </a:cubicBezTo>
                    <a:moveTo>
                      <a:pt x="81" y="132"/>
                    </a:moveTo>
                    <a:cubicBezTo>
                      <a:pt x="81" y="133"/>
                      <a:pt x="81" y="134"/>
                      <a:pt x="81" y="135"/>
                    </a:cubicBezTo>
                    <a:cubicBezTo>
                      <a:pt x="82" y="134"/>
                      <a:pt x="83" y="133"/>
                      <a:pt x="84" y="132"/>
                    </a:cubicBezTo>
                    <a:cubicBezTo>
                      <a:pt x="83" y="132"/>
                      <a:pt x="82" y="132"/>
                      <a:pt x="81" y="132"/>
                    </a:cubicBezTo>
                    <a:moveTo>
                      <a:pt x="62" y="87"/>
                    </a:moveTo>
                    <a:cubicBezTo>
                      <a:pt x="61" y="87"/>
                      <a:pt x="60" y="88"/>
                      <a:pt x="59" y="89"/>
                    </a:cubicBezTo>
                    <a:cubicBezTo>
                      <a:pt x="60" y="88"/>
                      <a:pt x="61" y="88"/>
                      <a:pt x="62" y="87"/>
                    </a:cubicBezTo>
                    <a:moveTo>
                      <a:pt x="69" y="80"/>
                    </a:moveTo>
                    <a:cubicBezTo>
                      <a:pt x="69" y="80"/>
                      <a:pt x="68" y="81"/>
                      <a:pt x="67" y="82"/>
                    </a:cubicBezTo>
                    <a:cubicBezTo>
                      <a:pt x="67" y="86"/>
                      <a:pt x="65" y="89"/>
                      <a:pt x="62" y="91"/>
                    </a:cubicBezTo>
                    <a:cubicBezTo>
                      <a:pt x="62" y="91"/>
                      <a:pt x="62" y="92"/>
                      <a:pt x="63" y="92"/>
                    </a:cubicBezTo>
                    <a:cubicBezTo>
                      <a:pt x="66" y="89"/>
                      <a:pt x="70" y="86"/>
                      <a:pt x="73" y="82"/>
                    </a:cubicBezTo>
                    <a:cubicBezTo>
                      <a:pt x="73" y="82"/>
                      <a:pt x="72" y="82"/>
                      <a:pt x="72" y="81"/>
                    </a:cubicBezTo>
                    <a:cubicBezTo>
                      <a:pt x="71" y="81"/>
                      <a:pt x="70" y="80"/>
                      <a:pt x="69" y="80"/>
                    </a:cubicBezTo>
                    <a:moveTo>
                      <a:pt x="198" y="129"/>
                    </a:moveTo>
                    <a:cubicBezTo>
                      <a:pt x="178" y="106"/>
                      <a:pt x="157" y="83"/>
                      <a:pt x="133" y="64"/>
                    </a:cubicBezTo>
                    <a:cubicBezTo>
                      <a:pt x="139" y="59"/>
                      <a:pt x="145" y="54"/>
                      <a:pt x="150" y="50"/>
                    </a:cubicBezTo>
                    <a:cubicBezTo>
                      <a:pt x="166" y="36"/>
                      <a:pt x="182" y="23"/>
                      <a:pt x="198" y="10"/>
                    </a:cubicBezTo>
                    <a:cubicBezTo>
                      <a:pt x="199" y="20"/>
                      <a:pt x="199" y="30"/>
                      <a:pt x="198" y="40"/>
                    </a:cubicBezTo>
                    <a:cubicBezTo>
                      <a:pt x="197" y="52"/>
                      <a:pt x="197" y="64"/>
                      <a:pt x="197" y="76"/>
                    </a:cubicBezTo>
                    <a:cubicBezTo>
                      <a:pt x="197" y="94"/>
                      <a:pt x="197" y="111"/>
                      <a:pt x="198" y="129"/>
                    </a:cubicBezTo>
                    <a:moveTo>
                      <a:pt x="14" y="5"/>
                    </a:moveTo>
                    <a:cubicBezTo>
                      <a:pt x="19" y="5"/>
                      <a:pt x="23" y="5"/>
                      <a:pt x="28" y="4"/>
                    </a:cubicBezTo>
                    <a:cubicBezTo>
                      <a:pt x="33" y="4"/>
                      <a:pt x="38" y="4"/>
                      <a:pt x="43" y="4"/>
                    </a:cubicBezTo>
                    <a:cubicBezTo>
                      <a:pt x="44" y="4"/>
                      <a:pt x="46" y="4"/>
                      <a:pt x="48" y="4"/>
                    </a:cubicBezTo>
                    <a:cubicBezTo>
                      <a:pt x="65" y="5"/>
                      <a:pt x="83" y="5"/>
                      <a:pt x="101" y="6"/>
                    </a:cubicBezTo>
                    <a:cubicBezTo>
                      <a:pt x="119" y="6"/>
                      <a:pt x="136" y="6"/>
                      <a:pt x="154" y="7"/>
                    </a:cubicBezTo>
                    <a:cubicBezTo>
                      <a:pt x="159" y="7"/>
                      <a:pt x="164" y="7"/>
                      <a:pt x="168" y="7"/>
                    </a:cubicBezTo>
                    <a:cubicBezTo>
                      <a:pt x="178" y="7"/>
                      <a:pt x="187" y="7"/>
                      <a:pt x="197" y="6"/>
                    </a:cubicBezTo>
                    <a:cubicBezTo>
                      <a:pt x="181" y="19"/>
                      <a:pt x="164" y="32"/>
                      <a:pt x="148" y="45"/>
                    </a:cubicBezTo>
                    <a:cubicBezTo>
                      <a:pt x="139" y="53"/>
                      <a:pt x="130" y="61"/>
                      <a:pt x="120" y="69"/>
                    </a:cubicBezTo>
                    <a:cubicBezTo>
                      <a:pt x="115" y="73"/>
                      <a:pt x="109" y="78"/>
                      <a:pt x="105" y="83"/>
                    </a:cubicBezTo>
                    <a:cubicBezTo>
                      <a:pt x="105" y="83"/>
                      <a:pt x="105" y="83"/>
                      <a:pt x="105" y="83"/>
                    </a:cubicBezTo>
                    <a:cubicBezTo>
                      <a:pt x="86" y="68"/>
                      <a:pt x="69" y="51"/>
                      <a:pt x="50" y="35"/>
                    </a:cubicBezTo>
                    <a:cubicBezTo>
                      <a:pt x="37" y="25"/>
                      <a:pt x="24" y="15"/>
                      <a:pt x="12" y="5"/>
                    </a:cubicBezTo>
                    <a:cubicBezTo>
                      <a:pt x="12" y="5"/>
                      <a:pt x="13" y="5"/>
                      <a:pt x="14" y="5"/>
                    </a:cubicBezTo>
                    <a:moveTo>
                      <a:pt x="46" y="0"/>
                    </a:moveTo>
                    <a:cubicBezTo>
                      <a:pt x="41" y="0"/>
                      <a:pt x="36" y="0"/>
                      <a:pt x="30" y="0"/>
                    </a:cubicBezTo>
                    <a:cubicBezTo>
                      <a:pt x="25" y="0"/>
                      <a:pt x="20" y="1"/>
                      <a:pt x="15" y="1"/>
                    </a:cubicBezTo>
                    <a:cubicBezTo>
                      <a:pt x="11" y="1"/>
                      <a:pt x="7" y="0"/>
                      <a:pt x="4" y="0"/>
                    </a:cubicBezTo>
                    <a:cubicBezTo>
                      <a:pt x="3" y="0"/>
                      <a:pt x="3" y="0"/>
                      <a:pt x="3" y="0"/>
                    </a:cubicBezTo>
                    <a:cubicBezTo>
                      <a:pt x="2" y="0"/>
                      <a:pt x="2" y="1"/>
                      <a:pt x="2" y="1"/>
                    </a:cubicBezTo>
                    <a:cubicBezTo>
                      <a:pt x="1" y="2"/>
                      <a:pt x="1" y="2"/>
                      <a:pt x="1" y="2"/>
                    </a:cubicBezTo>
                    <a:cubicBezTo>
                      <a:pt x="0" y="8"/>
                      <a:pt x="1" y="15"/>
                      <a:pt x="1" y="21"/>
                    </a:cubicBezTo>
                    <a:cubicBezTo>
                      <a:pt x="1" y="31"/>
                      <a:pt x="1" y="41"/>
                      <a:pt x="2" y="52"/>
                    </a:cubicBezTo>
                    <a:cubicBezTo>
                      <a:pt x="3" y="78"/>
                      <a:pt x="4" y="104"/>
                      <a:pt x="7" y="130"/>
                    </a:cubicBezTo>
                    <a:cubicBezTo>
                      <a:pt x="7" y="132"/>
                      <a:pt x="9" y="132"/>
                      <a:pt x="10" y="132"/>
                    </a:cubicBezTo>
                    <a:cubicBezTo>
                      <a:pt x="10" y="132"/>
                      <a:pt x="10" y="132"/>
                      <a:pt x="10" y="132"/>
                    </a:cubicBezTo>
                    <a:cubicBezTo>
                      <a:pt x="11" y="133"/>
                      <a:pt x="11" y="133"/>
                      <a:pt x="11" y="133"/>
                    </a:cubicBezTo>
                    <a:cubicBezTo>
                      <a:pt x="25" y="134"/>
                      <a:pt x="40" y="135"/>
                      <a:pt x="54" y="135"/>
                    </a:cubicBezTo>
                    <a:cubicBezTo>
                      <a:pt x="62" y="136"/>
                      <a:pt x="70" y="136"/>
                      <a:pt x="78" y="136"/>
                    </a:cubicBezTo>
                    <a:cubicBezTo>
                      <a:pt x="78" y="135"/>
                      <a:pt x="77" y="133"/>
                      <a:pt x="77" y="132"/>
                    </a:cubicBezTo>
                    <a:cubicBezTo>
                      <a:pt x="71" y="132"/>
                      <a:pt x="64" y="131"/>
                      <a:pt x="57" y="131"/>
                    </a:cubicBezTo>
                    <a:cubicBezTo>
                      <a:pt x="44" y="131"/>
                      <a:pt x="31" y="130"/>
                      <a:pt x="18" y="129"/>
                    </a:cubicBezTo>
                    <a:cubicBezTo>
                      <a:pt x="26" y="121"/>
                      <a:pt x="35" y="115"/>
                      <a:pt x="44" y="108"/>
                    </a:cubicBezTo>
                    <a:cubicBezTo>
                      <a:pt x="49" y="103"/>
                      <a:pt x="55" y="99"/>
                      <a:pt x="60" y="94"/>
                    </a:cubicBezTo>
                    <a:cubicBezTo>
                      <a:pt x="60" y="94"/>
                      <a:pt x="59" y="93"/>
                      <a:pt x="59" y="92"/>
                    </a:cubicBezTo>
                    <a:cubicBezTo>
                      <a:pt x="58" y="91"/>
                      <a:pt x="58" y="91"/>
                      <a:pt x="58" y="90"/>
                    </a:cubicBezTo>
                    <a:cubicBezTo>
                      <a:pt x="53" y="95"/>
                      <a:pt x="47" y="99"/>
                      <a:pt x="42" y="104"/>
                    </a:cubicBezTo>
                    <a:cubicBezTo>
                      <a:pt x="32" y="112"/>
                      <a:pt x="21" y="119"/>
                      <a:pt x="13" y="128"/>
                    </a:cubicBezTo>
                    <a:cubicBezTo>
                      <a:pt x="12" y="128"/>
                      <a:pt x="12" y="128"/>
                      <a:pt x="11" y="128"/>
                    </a:cubicBezTo>
                    <a:cubicBezTo>
                      <a:pt x="9" y="103"/>
                      <a:pt x="8" y="78"/>
                      <a:pt x="7" y="53"/>
                    </a:cubicBezTo>
                    <a:cubicBezTo>
                      <a:pt x="6" y="43"/>
                      <a:pt x="6" y="34"/>
                      <a:pt x="5" y="24"/>
                    </a:cubicBezTo>
                    <a:cubicBezTo>
                      <a:pt x="5" y="18"/>
                      <a:pt x="4" y="11"/>
                      <a:pt x="5" y="5"/>
                    </a:cubicBezTo>
                    <a:cubicBezTo>
                      <a:pt x="19" y="16"/>
                      <a:pt x="33" y="28"/>
                      <a:pt x="47" y="39"/>
                    </a:cubicBezTo>
                    <a:cubicBezTo>
                      <a:pt x="58" y="48"/>
                      <a:pt x="69" y="58"/>
                      <a:pt x="80" y="68"/>
                    </a:cubicBezTo>
                    <a:cubicBezTo>
                      <a:pt x="80" y="68"/>
                      <a:pt x="80" y="68"/>
                      <a:pt x="80" y="68"/>
                    </a:cubicBezTo>
                    <a:cubicBezTo>
                      <a:pt x="77" y="71"/>
                      <a:pt x="75" y="74"/>
                      <a:pt x="72" y="77"/>
                    </a:cubicBezTo>
                    <a:cubicBezTo>
                      <a:pt x="73" y="78"/>
                      <a:pt x="74" y="79"/>
                      <a:pt x="75" y="80"/>
                    </a:cubicBezTo>
                    <a:cubicBezTo>
                      <a:pt x="75" y="80"/>
                      <a:pt x="75" y="80"/>
                      <a:pt x="75" y="80"/>
                    </a:cubicBezTo>
                    <a:cubicBezTo>
                      <a:pt x="78" y="77"/>
                      <a:pt x="81" y="74"/>
                      <a:pt x="83" y="71"/>
                    </a:cubicBezTo>
                    <a:cubicBezTo>
                      <a:pt x="83" y="71"/>
                      <a:pt x="83" y="71"/>
                      <a:pt x="83" y="71"/>
                    </a:cubicBezTo>
                    <a:cubicBezTo>
                      <a:pt x="90" y="76"/>
                      <a:pt x="96" y="82"/>
                      <a:pt x="103" y="87"/>
                    </a:cubicBezTo>
                    <a:cubicBezTo>
                      <a:pt x="103" y="88"/>
                      <a:pt x="104" y="88"/>
                      <a:pt x="104" y="88"/>
                    </a:cubicBezTo>
                    <a:cubicBezTo>
                      <a:pt x="105" y="88"/>
                      <a:pt x="106" y="87"/>
                      <a:pt x="106" y="87"/>
                    </a:cubicBezTo>
                    <a:cubicBezTo>
                      <a:pt x="106" y="87"/>
                      <a:pt x="107" y="87"/>
                      <a:pt x="107" y="87"/>
                    </a:cubicBezTo>
                    <a:cubicBezTo>
                      <a:pt x="107" y="87"/>
                      <a:pt x="108" y="87"/>
                      <a:pt x="108" y="86"/>
                    </a:cubicBezTo>
                    <a:cubicBezTo>
                      <a:pt x="112" y="81"/>
                      <a:pt x="118" y="77"/>
                      <a:pt x="123" y="73"/>
                    </a:cubicBezTo>
                    <a:cubicBezTo>
                      <a:pt x="125" y="71"/>
                      <a:pt x="128" y="69"/>
                      <a:pt x="130" y="66"/>
                    </a:cubicBezTo>
                    <a:cubicBezTo>
                      <a:pt x="154" y="86"/>
                      <a:pt x="175" y="111"/>
                      <a:pt x="196" y="134"/>
                    </a:cubicBezTo>
                    <a:cubicBezTo>
                      <a:pt x="166" y="134"/>
                      <a:pt x="136" y="133"/>
                      <a:pt x="106" y="133"/>
                    </a:cubicBezTo>
                    <a:cubicBezTo>
                      <a:pt x="104" y="133"/>
                      <a:pt x="102" y="132"/>
                      <a:pt x="100" y="132"/>
                    </a:cubicBezTo>
                    <a:cubicBezTo>
                      <a:pt x="100" y="134"/>
                      <a:pt x="101" y="135"/>
                      <a:pt x="102" y="137"/>
                    </a:cubicBezTo>
                    <a:cubicBezTo>
                      <a:pt x="102" y="137"/>
                      <a:pt x="102" y="137"/>
                      <a:pt x="103" y="137"/>
                    </a:cubicBezTo>
                    <a:cubicBezTo>
                      <a:pt x="135" y="138"/>
                      <a:pt x="167" y="138"/>
                      <a:pt x="200" y="138"/>
                    </a:cubicBezTo>
                    <a:cubicBezTo>
                      <a:pt x="200" y="138"/>
                      <a:pt x="201" y="138"/>
                      <a:pt x="201" y="138"/>
                    </a:cubicBezTo>
                    <a:cubicBezTo>
                      <a:pt x="201" y="138"/>
                      <a:pt x="201" y="138"/>
                      <a:pt x="201" y="138"/>
                    </a:cubicBezTo>
                    <a:cubicBezTo>
                      <a:pt x="202" y="137"/>
                      <a:pt x="202" y="137"/>
                      <a:pt x="202" y="136"/>
                    </a:cubicBezTo>
                    <a:cubicBezTo>
                      <a:pt x="202" y="116"/>
                      <a:pt x="201" y="96"/>
                      <a:pt x="202" y="76"/>
                    </a:cubicBezTo>
                    <a:cubicBezTo>
                      <a:pt x="202" y="63"/>
                      <a:pt x="202" y="50"/>
                      <a:pt x="203" y="38"/>
                    </a:cubicBezTo>
                    <a:cubicBezTo>
                      <a:pt x="203" y="26"/>
                      <a:pt x="204" y="15"/>
                      <a:pt x="202" y="3"/>
                    </a:cubicBezTo>
                    <a:cubicBezTo>
                      <a:pt x="202" y="2"/>
                      <a:pt x="201" y="1"/>
                      <a:pt x="200" y="1"/>
                    </a:cubicBezTo>
                    <a:cubicBezTo>
                      <a:pt x="199" y="1"/>
                      <a:pt x="199" y="1"/>
                      <a:pt x="199" y="1"/>
                    </a:cubicBezTo>
                    <a:cubicBezTo>
                      <a:pt x="189" y="2"/>
                      <a:pt x="179" y="3"/>
                      <a:pt x="169" y="3"/>
                    </a:cubicBezTo>
                    <a:cubicBezTo>
                      <a:pt x="163" y="3"/>
                      <a:pt x="157" y="3"/>
                      <a:pt x="152" y="2"/>
                    </a:cubicBezTo>
                    <a:cubicBezTo>
                      <a:pt x="135" y="2"/>
                      <a:pt x="118" y="2"/>
                      <a:pt x="101" y="1"/>
                    </a:cubicBezTo>
                    <a:cubicBezTo>
                      <a:pt x="84" y="1"/>
                      <a:pt x="67" y="0"/>
                      <a:pt x="50" y="0"/>
                    </a:cubicBezTo>
                    <a:cubicBezTo>
                      <a:pt x="49" y="0"/>
                      <a:pt x="47" y="0"/>
                      <a:pt x="46"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793" name="Google Shape;793;p27"/>
              <p:cNvSpPr/>
              <p:nvPr/>
            </p:nvSpPr>
            <p:spPr>
              <a:xfrm>
                <a:off x="4030331" y="6729339"/>
                <a:ext cx="346075" cy="1027113"/>
              </a:xfrm>
              <a:custGeom>
                <a:rect b="b" l="l" r="r" t="t"/>
                <a:pathLst>
                  <a:path extrusionOk="0" h="242" w="82">
                    <a:moveTo>
                      <a:pt x="33" y="68"/>
                    </a:moveTo>
                    <a:cubicBezTo>
                      <a:pt x="30" y="70"/>
                      <a:pt x="28" y="71"/>
                      <a:pt x="25" y="73"/>
                    </a:cubicBezTo>
                    <a:cubicBezTo>
                      <a:pt x="25" y="73"/>
                      <a:pt x="25" y="74"/>
                      <a:pt x="26" y="74"/>
                    </a:cubicBezTo>
                    <a:cubicBezTo>
                      <a:pt x="26" y="74"/>
                      <a:pt x="26" y="74"/>
                      <a:pt x="26" y="74"/>
                    </a:cubicBezTo>
                    <a:cubicBezTo>
                      <a:pt x="30" y="72"/>
                      <a:pt x="34" y="70"/>
                      <a:pt x="37" y="68"/>
                    </a:cubicBezTo>
                    <a:cubicBezTo>
                      <a:pt x="37" y="68"/>
                      <a:pt x="36" y="68"/>
                      <a:pt x="36" y="68"/>
                    </a:cubicBezTo>
                    <a:cubicBezTo>
                      <a:pt x="35" y="68"/>
                      <a:pt x="34" y="69"/>
                      <a:pt x="33" y="69"/>
                    </a:cubicBezTo>
                    <a:cubicBezTo>
                      <a:pt x="32" y="70"/>
                      <a:pt x="30" y="71"/>
                      <a:pt x="29" y="71"/>
                    </a:cubicBezTo>
                    <a:cubicBezTo>
                      <a:pt x="31" y="70"/>
                      <a:pt x="32" y="69"/>
                      <a:pt x="34" y="68"/>
                    </a:cubicBezTo>
                    <a:cubicBezTo>
                      <a:pt x="33" y="68"/>
                      <a:pt x="33" y="68"/>
                      <a:pt x="33" y="68"/>
                    </a:cubicBezTo>
                    <a:moveTo>
                      <a:pt x="26" y="67"/>
                    </a:moveTo>
                    <a:cubicBezTo>
                      <a:pt x="26" y="68"/>
                      <a:pt x="25" y="69"/>
                      <a:pt x="24" y="70"/>
                    </a:cubicBezTo>
                    <a:cubicBezTo>
                      <a:pt x="24" y="70"/>
                      <a:pt x="24" y="71"/>
                      <a:pt x="24" y="71"/>
                    </a:cubicBezTo>
                    <a:cubicBezTo>
                      <a:pt x="24" y="71"/>
                      <a:pt x="24" y="71"/>
                      <a:pt x="25" y="71"/>
                    </a:cubicBezTo>
                    <a:cubicBezTo>
                      <a:pt x="26" y="70"/>
                      <a:pt x="28" y="69"/>
                      <a:pt x="31" y="68"/>
                    </a:cubicBezTo>
                    <a:cubicBezTo>
                      <a:pt x="30" y="68"/>
                      <a:pt x="29" y="68"/>
                      <a:pt x="28" y="68"/>
                    </a:cubicBezTo>
                    <a:cubicBezTo>
                      <a:pt x="27" y="68"/>
                      <a:pt x="27" y="68"/>
                      <a:pt x="26" y="69"/>
                    </a:cubicBezTo>
                    <a:cubicBezTo>
                      <a:pt x="26" y="69"/>
                      <a:pt x="27" y="68"/>
                      <a:pt x="28" y="67"/>
                    </a:cubicBezTo>
                    <a:cubicBezTo>
                      <a:pt x="27" y="67"/>
                      <a:pt x="27" y="67"/>
                      <a:pt x="26" y="67"/>
                    </a:cubicBezTo>
                    <a:moveTo>
                      <a:pt x="63" y="237"/>
                    </a:moveTo>
                    <a:cubicBezTo>
                      <a:pt x="63" y="237"/>
                      <a:pt x="64" y="236"/>
                      <a:pt x="65" y="234"/>
                    </a:cubicBezTo>
                    <a:cubicBezTo>
                      <a:pt x="68" y="230"/>
                      <a:pt x="72" y="226"/>
                      <a:pt x="76" y="221"/>
                    </a:cubicBezTo>
                    <a:cubicBezTo>
                      <a:pt x="76" y="222"/>
                      <a:pt x="76" y="223"/>
                      <a:pt x="75" y="224"/>
                    </a:cubicBezTo>
                    <a:cubicBezTo>
                      <a:pt x="73" y="226"/>
                      <a:pt x="71" y="229"/>
                      <a:pt x="69" y="231"/>
                    </a:cubicBezTo>
                    <a:cubicBezTo>
                      <a:pt x="68" y="232"/>
                      <a:pt x="67" y="233"/>
                      <a:pt x="65" y="234"/>
                    </a:cubicBezTo>
                    <a:cubicBezTo>
                      <a:pt x="64" y="235"/>
                      <a:pt x="63" y="237"/>
                      <a:pt x="63" y="237"/>
                    </a:cubicBezTo>
                    <a:moveTo>
                      <a:pt x="71" y="222"/>
                    </a:moveTo>
                    <a:cubicBezTo>
                      <a:pt x="73" y="220"/>
                      <a:pt x="75" y="218"/>
                      <a:pt x="77" y="215"/>
                    </a:cubicBezTo>
                    <a:cubicBezTo>
                      <a:pt x="77" y="216"/>
                      <a:pt x="77" y="216"/>
                      <a:pt x="77" y="217"/>
                    </a:cubicBezTo>
                    <a:cubicBezTo>
                      <a:pt x="76" y="218"/>
                      <a:pt x="76" y="218"/>
                      <a:pt x="76" y="218"/>
                    </a:cubicBezTo>
                    <a:cubicBezTo>
                      <a:pt x="75" y="219"/>
                      <a:pt x="73" y="221"/>
                      <a:pt x="71" y="222"/>
                    </a:cubicBezTo>
                    <a:moveTo>
                      <a:pt x="55" y="233"/>
                    </a:moveTo>
                    <a:cubicBezTo>
                      <a:pt x="55" y="232"/>
                      <a:pt x="55" y="232"/>
                      <a:pt x="56" y="232"/>
                    </a:cubicBezTo>
                    <a:cubicBezTo>
                      <a:pt x="60" y="227"/>
                      <a:pt x="64" y="222"/>
                      <a:pt x="68" y="218"/>
                    </a:cubicBezTo>
                    <a:cubicBezTo>
                      <a:pt x="71" y="215"/>
                      <a:pt x="74" y="212"/>
                      <a:pt x="77" y="209"/>
                    </a:cubicBezTo>
                    <a:cubicBezTo>
                      <a:pt x="77" y="210"/>
                      <a:pt x="77" y="212"/>
                      <a:pt x="77" y="213"/>
                    </a:cubicBezTo>
                    <a:cubicBezTo>
                      <a:pt x="73" y="216"/>
                      <a:pt x="70" y="219"/>
                      <a:pt x="66" y="223"/>
                    </a:cubicBezTo>
                    <a:cubicBezTo>
                      <a:pt x="64" y="225"/>
                      <a:pt x="61" y="228"/>
                      <a:pt x="58" y="230"/>
                    </a:cubicBezTo>
                    <a:cubicBezTo>
                      <a:pt x="57" y="231"/>
                      <a:pt x="56" y="231"/>
                      <a:pt x="55" y="232"/>
                    </a:cubicBezTo>
                    <a:cubicBezTo>
                      <a:pt x="55" y="233"/>
                      <a:pt x="55" y="233"/>
                      <a:pt x="55" y="233"/>
                    </a:cubicBezTo>
                    <a:moveTo>
                      <a:pt x="61" y="239"/>
                    </a:moveTo>
                    <a:cubicBezTo>
                      <a:pt x="59" y="239"/>
                      <a:pt x="56" y="238"/>
                      <a:pt x="53" y="237"/>
                    </a:cubicBezTo>
                    <a:cubicBezTo>
                      <a:pt x="51" y="236"/>
                      <a:pt x="50" y="235"/>
                      <a:pt x="48" y="234"/>
                    </a:cubicBezTo>
                    <a:cubicBezTo>
                      <a:pt x="48" y="233"/>
                      <a:pt x="48" y="233"/>
                      <a:pt x="48" y="233"/>
                    </a:cubicBezTo>
                    <a:cubicBezTo>
                      <a:pt x="53" y="229"/>
                      <a:pt x="58" y="224"/>
                      <a:pt x="63" y="219"/>
                    </a:cubicBezTo>
                    <a:cubicBezTo>
                      <a:pt x="66" y="218"/>
                      <a:pt x="68" y="216"/>
                      <a:pt x="70" y="214"/>
                    </a:cubicBezTo>
                    <a:cubicBezTo>
                      <a:pt x="71" y="213"/>
                      <a:pt x="72" y="212"/>
                      <a:pt x="73" y="211"/>
                    </a:cubicBezTo>
                    <a:cubicBezTo>
                      <a:pt x="73" y="211"/>
                      <a:pt x="76" y="209"/>
                      <a:pt x="76" y="209"/>
                    </a:cubicBezTo>
                    <a:cubicBezTo>
                      <a:pt x="76" y="209"/>
                      <a:pt x="76" y="209"/>
                      <a:pt x="76" y="209"/>
                    </a:cubicBezTo>
                    <a:cubicBezTo>
                      <a:pt x="73" y="213"/>
                      <a:pt x="69" y="216"/>
                      <a:pt x="66" y="219"/>
                    </a:cubicBezTo>
                    <a:cubicBezTo>
                      <a:pt x="62" y="225"/>
                      <a:pt x="57" y="229"/>
                      <a:pt x="52" y="234"/>
                    </a:cubicBezTo>
                    <a:cubicBezTo>
                      <a:pt x="52" y="235"/>
                      <a:pt x="52" y="235"/>
                      <a:pt x="53" y="235"/>
                    </a:cubicBezTo>
                    <a:cubicBezTo>
                      <a:pt x="53" y="235"/>
                      <a:pt x="53" y="235"/>
                      <a:pt x="53" y="235"/>
                    </a:cubicBezTo>
                    <a:cubicBezTo>
                      <a:pt x="62" y="229"/>
                      <a:pt x="69" y="221"/>
                      <a:pt x="77" y="214"/>
                    </a:cubicBezTo>
                    <a:cubicBezTo>
                      <a:pt x="77" y="214"/>
                      <a:pt x="77" y="214"/>
                      <a:pt x="77" y="214"/>
                    </a:cubicBezTo>
                    <a:cubicBezTo>
                      <a:pt x="74" y="217"/>
                      <a:pt x="71" y="221"/>
                      <a:pt x="68" y="225"/>
                    </a:cubicBezTo>
                    <a:cubicBezTo>
                      <a:pt x="65" y="227"/>
                      <a:pt x="63" y="230"/>
                      <a:pt x="60" y="233"/>
                    </a:cubicBezTo>
                    <a:cubicBezTo>
                      <a:pt x="58" y="233"/>
                      <a:pt x="58" y="234"/>
                      <a:pt x="58" y="235"/>
                    </a:cubicBezTo>
                    <a:cubicBezTo>
                      <a:pt x="57" y="235"/>
                      <a:pt x="57" y="236"/>
                      <a:pt x="56" y="236"/>
                    </a:cubicBezTo>
                    <a:cubicBezTo>
                      <a:pt x="57" y="237"/>
                      <a:pt x="57" y="237"/>
                      <a:pt x="57" y="237"/>
                    </a:cubicBezTo>
                    <a:cubicBezTo>
                      <a:pt x="64" y="231"/>
                      <a:pt x="69" y="225"/>
                      <a:pt x="76" y="219"/>
                    </a:cubicBezTo>
                    <a:cubicBezTo>
                      <a:pt x="76" y="219"/>
                      <a:pt x="76" y="219"/>
                      <a:pt x="76" y="219"/>
                    </a:cubicBezTo>
                    <a:cubicBezTo>
                      <a:pt x="75" y="221"/>
                      <a:pt x="74" y="222"/>
                      <a:pt x="73" y="223"/>
                    </a:cubicBezTo>
                    <a:cubicBezTo>
                      <a:pt x="72" y="225"/>
                      <a:pt x="70" y="227"/>
                      <a:pt x="69" y="228"/>
                    </a:cubicBezTo>
                    <a:cubicBezTo>
                      <a:pt x="66" y="231"/>
                      <a:pt x="64" y="235"/>
                      <a:pt x="61" y="238"/>
                    </a:cubicBezTo>
                    <a:cubicBezTo>
                      <a:pt x="61" y="239"/>
                      <a:pt x="62" y="239"/>
                      <a:pt x="62" y="239"/>
                    </a:cubicBezTo>
                    <a:cubicBezTo>
                      <a:pt x="62" y="239"/>
                      <a:pt x="62" y="239"/>
                      <a:pt x="62" y="239"/>
                    </a:cubicBezTo>
                    <a:cubicBezTo>
                      <a:pt x="66" y="234"/>
                      <a:pt x="71" y="231"/>
                      <a:pt x="75" y="226"/>
                    </a:cubicBezTo>
                    <a:cubicBezTo>
                      <a:pt x="72" y="233"/>
                      <a:pt x="68" y="239"/>
                      <a:pt x="61" y="239"/>
                    </a:cubicBezTo>
                    <a:moveTo>
                      <a:pt x="57" y="224"/>
                    </a:moveTo>
                    <a:cubicBezTo>
                      <a:pt x="64" y="217"/>
                      <a:pt x="71" y="211"/>
                      <a:pt x="76" y="203"/>
                    </a:cubicBezTo>
                    <a:cubicBezTo>
                      <a:pt x="77" y="204"/>
                      <a:pt x="77" y="206"/>
                      <a:pt x="77" y="207"/>
                    </a:cubicBezTo>
                    <a:cubicBezTo>
                      <a:pt x="71" y="211"/>
                      <a:pt x="66" y="216"/>
                      <a:pt x="61" y="220"/>
                    </a:cubicBezTo>
                    <a:cubicBezTo>
                      <a:pt x="60" y="221"/>
                      <a:pt x="59" y="222"/>
                      <a:pt x="57" y="224"/>
                    </a:cubicBezTo>
                    <a:moveTo>
                      <a:pt x="45" y="229"/>
                    </a:moveTo>
                    <a:cubicBezTo>
                      <a:pt x="51" y="225"/>
                      <a:pt x="56" y="220"/>
                      <a:pt x="61" y="215"/>
                    </a:cubicBezTo>
                    <a:cubicBezTo>
                      <a:pt x="64" y="213"/>
                      <a:pt x="67" y="210"/>
                      <a:pt x="70" y="207"/>
                    </a:cubicBezTo>
                    <a:cubicBezTo>
                      <a:pt x="71" y="206"/>
                      <a:pt x="73" y="205"/>
                      <a:pt x="74" y="203"/>
                    </a:cubicBezTo>
                    <a:cubicBezTo>
                      <a:pt x="75" y="203"/>
                      <a:pt x="76" y="202"/>
                      <a:pt x="76" y="202"/>
                    </a:cubicBezTo>
                    <a:cubicBezTo>
                      <a:pt x="76" y="202"/>
                      <a:pt x="76" y="202"/>
                      <a:pt x="75" y="203"/>
                    </a:cubicBezTo>
                    <a:cubicBezTo>
                      <a:pt x="69" y="214"/>
                      <a:pt x="58" y="221"/>
                      <a:pt x="50" y="230"/>
                    </a:cubicBezTo>
                    <a:cubicBezTo>
                      <a:pt x="50" y="231"/>
                      <a:pt x="49" y="231"/>
                      <a:pt x="49" y="231"/>
                    </a:cubicBezTo>
                    <a:cubicBezTo>
                      <a:pt x="49" y="232"/>
                      <a:pt x="48" y="232"/>
                      <a:pt x="48" y="233"/>
                    </a:cubicBezTo>
                    <a:cubicBezTo>
                      <a:pt x="48" y="233"/>
                      <a:pt x="48" y="233"/>
                      <a:pt x="48" y="233"/>
                    </a:cubicBezTo>
                    <a:cubicBezTo>
                      <a:pt x="47" y="232"/>
                      <a:pt x="46" y="231"/>
                      <a:pt x="45" y="229"/>
                    </a:cubicBezTo>
                    <a:cubicBezTo>
                      <a:pt x="45" y="229"/>
                      <a:pt x="45" y="229"/>
                      <a:pt x="45" y="229"/>
                    </a:cubicBezTo>
                    <a:moveTo>
                      <a:pt x="62" y="213"/>
                    </a:moveTo>
                    <a:cubicBezTo>
                      <a:pt x="63" y="212"/>
                      <a:pt x="64" y="210"/>
                      <a:pt x="66" y="209"/>
                    </a:cubicBezTo>
                    <a:cubicBezTo>
                      <a:pt x="69" y="205"/>
                      <a:pt x="73" y="201"/>
                      <a:pt x="76" y="197"/>
                    </a:cubicBezTo>
                    <a:cubicBezTo>
                      <a:pt x="76" y="198"/>
                      <a:pt x="76" y="199"/>
                      <a:pt x="76" y="201"/>
                    </a:cubicBezTo>
                    <a:cubicBezTo>
                      <a:pt x="71" y="205"/>
                      <a:pt x="67" y="209"/>
                      <a:pt x="62" y="213"/>
                    </a:cubicBezTo>
                    <a:moveTo>
                      <a:pt x="45" y="221"/>
                    </a:moveTo>
                    <a:cubicBezTo>
                      <a:pt x="46" y="221"/>
                      <a:pt x="46" y="221"/>
                      <a:pt x="46" y="221"/>
                    </a:cubicBezTo>
                    <a:cubicBezTo>
                      <a:pt x="50" y="215"/>
                      <a:pt x="56" y="212"/>
                      <a:pt x="61" y="207"/>
                    </a:cubicBezTo>
                    <a:cubicBezTo>
                      <a:pt x="66" y="203"/>
                      <a:pt x="71" y="198"/>
                      <a:pt x="75" y="193"/>
                    </a:cubicBezTo>
                    <a:cubicBezTo>
                      <a:pt x="75" y="193"/>
                      <a:pt x="75" y="194"/>
                      <a:pt x="76" y="195"/>
                    </a:cubicBezTo>
                    <a:cubicBezTo>
                      <a:pt x="70" y="200"/>
                      <a:pt x="65" y="205"/>
                      <a:pt x="60" y="210"/>
                    </a:cubicBezTo>
                    <a:cubicBezTo>
                      <a:pt x="57" y="213"/>
                      <a:pt x="54" y="215"/>
                      <a:pt x="50" y="218"/>
                    </a:cubicBezTo>
                    <a:cubicBezTo>
                      <a:pt x="49" y="219"/>
                      <a:pt x="47" y="220"/>
                      <a:pt x="46" y="221"/>
                    </a:cubicBezTo>
                    <a:cubicBezTo>
                      <a:pt x="45" y="221"/>
                      <a:pt x="45" y="221"/>
                      <a:pt x="45" y="221"/>
                    </a:cubicBezTo>
                    <a:moveTo>
                      <a:pt x="44" y="219"/>
                    </a:moveTo>
                    <a:cubicBezTo>
                      <a:pt x="44" y="219"/>
                      <a:pt x="44" y="219"/>
                      <a:pt x="44" y="219"/>
                    </a:cubicBezTo>
                    <a:cubicBezTo>
                      <a:pt x="50" y="215"/>
                      <a:pt x="55" y="210"/>
                      <a:pt x="60" y="205"/>
                    </a:cubicBezTo>
                    <a:cubicBezTo>
                      <a:pt x="63" y="203"/>
                      <a:pt x="65" y="200"/>
                      <a:pt x="68" y="198"/>
                    </a:cubicBezTo>
                    <a:cubicBezTo>
                      <a:pt x="70" y="196"/>
                      <a:pt x="72" y="195"/>
                      <a:pt x="73" y="193"/>
                    </a:cubicBezTo>
                    <a:cubicBezTo>
                      <a:pt x="74" y="193"/>
                      <a:pt x="75" y="192"/>
                      <a:pt x="75" y="192"/>
                    </a:cubicBezTo>
                    <a:cubicBezTo>
                      <a:pt x="75" y="192"/>
                      <a:pt x="73" y="194"/>
                      <a:pt x="72" y="195"/>
                    </a:cubicBezTo>
                    <a:cubicBezTo>
                      <a:pt x="67" y="200"/>
                      <a:pt x="62" y="206"/>
                      <a:pt x="56" y="211"/>
                    </a:cubicBezTo>
                    <a:cubicBezTo>
                      <a:pt x="51" y="215"/>
                      <a:pt x="46" y="218"/>
                      <a:pt x="43" y="224"/>
                    </a:cubicBezTo>
                    <a:cubicBezTo>
                      <a:pt x="43" y="224"/>
                      <a:pt x="43" y="224"/>
                      <a:pt x="44" y="224"/>
                    </a:cubicBezTo>
                    <a:cubicBezTo>
                      <a:pt x="44" y="224"/>
                      <a:pt x="44" y="224"/>
                      <a:pt x="44" y="224"/>
                    </a:cubicBezTo>
                    <a:cubicBezTo>
                      <a:pt x="48" y="219"/>
                      <a:pt x="54" y="216"/>
                      <a:pt x="59" y="212"/>
                    </a:cubicBezTo>
                    <a:cubicBezTo>
                      <a:pt x="62" y="209"/>
                      <a:pt x="65" y="206"/>
                      <a:pt x="67" y="204"/>
                    </a:cubicBezTo>
                    <a:cubicBezTo>
                      <a:pt x="69" y="202"/>
                      <a:pt x="70" y="201"/>
                      <a:pt x="72" y="200"/>
                    </a:cubicBezTo>
                    <a:cubicBezTo>
                      <a:pt x="71" y="200"/>
                      <a:pt x="71" y="200"/>
                      <a:pt x="71" y="200"/>
                    </a:cubicBezTo>
                    <a:cubicBezTo>
                      <a:pt x="71" y="200"/>
                      <a:pt x="75" y="196"/>
                      <a:pt x="76" y="196"/>
                    </a:cubicBezTo>
                    <a:cubicBezTo>
                      <a:pt x="76" y="196"/>
                      <a:pt x="76" y="196"/>
                      <a:pt x="76" y="196"/>
                    </a:cubicBezTo>
                    <a:cubicBezTo>
                      <a:pt x="75" y="197"/>
                      <a:pt x="75" y="197"/>
                      <a:pt x="75" y="197"/>
                    </a:cubicBezTo>
                    <a:cubicBezTo>
                      <a:pt x="71" y="202"/>
                      <a:pt x="66" y="207"/>
                      <a:pt x="62" y="212"/>
                    </a:cubicBezTo>
                    <a:cubicBezTo>
                      <a:pt x="56" y="218"/>
                      <a:pt x="50" y="223"/>
                      <a:pt x="45" y="229"/>
                    </a:cubicBezTo>
                    <a:cubicBezTo>
                      <a:pt x="45" y="229"/>
                      <a:pt x="45" y="229"/>
                      <a:pt x="45" y="229"/>
                    </a:cubicBezTo>
                    <a:cubicBezTo>
                      <a:pt x="42" y="225"/>
                      <a:pt x="41" y="221"/>
                      <a:pt x="39" y="217"/>
                    </a:cubicBezTo>
                    <a:cubicBezTo>
                      <a:pt x="44" y="214"/>
                      <a:pt x="47" y="210"/>
                      <a:pt x="51" y="206"/>
                    </a:cubicBezTo>
                    <a:cubicBezTo>
                      <a:pt x="55" y="201"/>
                      <a:pt x="60" y="197"/>
                      <a:pt x="65" y="193"/>
                    </a:cubicBezTo>
                    <a:cubicBezTo>
                      <a:pt x="63" y="195"/>
                      <a:pt x="61" y="197"/>
                      <a:pt x="60" y="199"/>
                    </a:cubicBezTo>
                    <a:cubicBezTo>
                      <a:pt x="54" y="205"/>
                      <a:pt x="48" y="212"/>
                      <a:pt x="43" y="219"/>
                    </a:cubicBezTo>
                    <a:cubicBezTo>
                      <a:pt x="43" y="219"/>
                      <a:pt x="43" y="219"/>
                      <a:pt x="44" y="219"/>
                    </a:cubicBezTo>
                    <a:moveTo>
                      <a:pt x="38" y="212"/>
                    </a:moveTo>
                    <a:cubicBezTo>
                      <a:pt x="45" y="208"/>
                      <a:pt x="49" y="202"/>
                      <a:pt x="55" y="197"/>
                    </a:cubicBezTo>
                    <a:cubicBezTo>
                      <a:pt x="57" y="195"/>
                      <a:pt x="59" y="193"/>
                      <a:pt x="61" y="190"/>
                    </a:cubicBezTo>
                    <a:cubicBezTo>
                      <a:pt x="60" y="192"/>
                      <a:pt x="59" y="193"/>
                      <a:pt x="58" y="195"/>
                    </a:cubicBezTo>
                    <a:cubicBezTo>
                      <a:pt x="56" y="199"/>
                      <a:pt x="52" y="202"/>
                      <a:pt x="49" y="205"/>
                    </a:cubicBezTo>
                    <a:cubicBezTo>
                      <a:pt x="45" y="209"/>
                      <a:pt x="42" y="212"/>
                      <a:pt x="39" y="216"/>
                    </a:cubicBezTo>
                    <a:cubicBezTo>
                      <a:pt x="39" y="215"/>
                      <a:pt x="38" y="213"/>
                      <a:pt x="38" y="212"/>
                    </a:cubicBezTo>
                    <a:cubicBezTo>
                      <a:pt x="38" y="212"/>
                      <a:pt x="38" y="212"/>
                      <a:pt x="38" y="212"/>
                    </a:cubicBezTo>
                    <a:moveTo>
                      <a:pt x="45" y="218"/>
                    </a:moveTo>
                    <a:cubicBezTo>
                      <a:pt x="47" y="216"/>
                      <a:pt x="49" y="212"/>
                      <a:pt x="51" y="210"/>
                    </a:cubicBezTo>
                    <a:cubicBezTo>
                      <a:pt x="54" y="207"/>
                      <a:pt x="56" y="204"/>
                      <a:pt x="59" y="201"/>
                    </a:cubicBezTo>
                    <a:cubicBezTo>
                      <a:pt x="63" y="196"/>
                      <a:pt x="68" y="191"/>
                      <a:pt x="72" y="186"/>
                    </a:cubicBezTo>
                    <a:cubicBezTo>
                      <a:pt x="73" y="186"/>
                      <a:pt x="73" y="185"/>
                      <a:pt x="73" y="185"/>
                    </a:cubicBezTo>
                    <a:cubicBezTo>
                      <a:pt x="74" y="184"/>
                      <a:pt x="74" y="184"/>
                      <a:pt x="74" y="184"/>
                    </a:cubicBezTo>
                    <a:cubicBezTo>
                      <a:pt x="74" y="186"/>
                      <a:pt x="75" y="189"/>
                      <a:pt x="75" y="191"/>
                    </a:cubicBezTo>
                    <a:cubicBezTo>
                      <a:pt x="64" y="199"/>
                      <a:pt x="56" y="210"/>
                      <a:pt x="45" y="218"/>
                    </a:cubicBezTo>
                    <a:moveTo>
                      <a:pt x="40" y="216"/>
                    </a:moveTo>
                    <a:cubicBezTo>
                      <a:pt x="40" y="216"/>
                      <a:pt x="41" y="215"/>
                      <a:pt x="42" y="214"/>
                    </a:cubicBezTo>
                    <a:cubicBezTo>
                      <a:pt x="47" y="208"/>
                      <a:pt x="53" y="202"/>
                      <a:pt x="59" y="195"/>
                    </a:cubicBezTo>
                    <a:cubicBezTo>
                      <a:pt x="62" y="192"/>
                      <a:pt x="64" y="188"/>
                      <a:pt x="66" y="185"/>
                    </a:cubicBezTo>
                    <a:cubicBezTo>
                      <a:pt x="68" y="183"/>
                      <a:pt x="71" y="181"/>
                      <a:pt x="73" y="179"/>
                    </a:cubicBezTo>
                    <a:cubicBezTo>
                      <a:pt x="73" y="180"/>
                      <a:pt x="73" y="182"/>
                      <a:pt x="74" y="183"/>
                    </a:cubicBezTo>
                    <a:cubicBezTo>
                      <a:pt x="68" y="189"/>
                      <a:pt x="61" y="195"/>
                      <a:pt x="55" y="201"/>
                    </a:cubicBezTo>
                    <a:cubicBezTo>
                      <a:pt x="52" y="203"/>
                      <a:pt x="50" y="206"/>
                      <a:pt x="47" y="209"/>
                    </a:cubicBezTo>
                    <a:cubicBezTo>
                      <a:pt x="46" y="210"/>
                      <a:pt x="45" y="211"/>
                      <a:pt x="44" y="212"/>
                    </a:cubicBezTo>
                    <a:cubicBezTo>
                      <a:pt x="44" y="213"/>
                      <a:pt x="41" y="216"/>
                      <a:pt x="40" y="216"/>
                    </a:cubicBezTo>
                    <a:moveTo>
                      <a:pt x="39" y="211"/>
                    </a:moveTo>
                    <a:cubicBezTo>
                      <a:pt x="39" y="211"/>
                      <a:pt x="41" y="210"/>
                      <a:pt x="41" y="209"/>
                    </a:cubicBezTo>
                    <a:cubicBezTo>
                      <a:pt x="42" y="207"/>
                      <a:pt x="44" y="206"/>
                      <a:pt x="46" y="204"/>
                    </a:cubicBezTo>
                    <a:cubicBezTo>
                      <a:pt x="49" y="201"/>
                      <a:pt x="52" y="198"/>
                      <a:pt x="55" y="195"/>
                    </a:cubicBezTo>
                    <a:cubicBezTo>
                      <a:pt x="62" y="188"/>
                      <a:pt x="67" y="181"/>
                      <a:pt x="72" y="174"/>
                    </a:cubicBezTo>
                    <a:cubicBezTo>
                      <a:pt x="72" y="175"/>
                      <a:pt x="72" y="176"/>
                      <a:pt x="73" y="178"/>
                    </a:cubicBezTo>
                    <a:cubicBezTo>
                      <a:pt x="67" y="182"/>
                      <a:pt x="63" y="187"/>
                      <a:pt x="58" y="192"/>
                    </a:cubicBezTo>
                    <a:cubicBezTo>
                      <a:pt x="56" y="195"/>
                      <a:pt x="52" y="198"/>
                      <a:pt x="50" y="201"/>
                    </a:cubicBezTo>
                    <a:cubicBezTo>
                      <a:pt x="47" y="204"/>
                      <a:pt x="44" y="207"/>
                      <a:pt x="41" y="210"/>
                    </a:cubicBezTo>
                    <a:cubicBezTo>
                      <a:pt x="40" y="211"/>
                      <a:pt x="39" y="211"/>
                      <a:pt x="39" y="211"/>
                    </a:cubicBezTo>
                    <a:moveTo>
                      <a:pt x="38" y="212"/>
                    </a:moveTo>
                    <a:cubicBezTo>
                      <a:pt x="37" y="210"/>
                      <a:pt x="37" y="209"/>
                      <a:pt x="37" y="207"/>
                    </a:cubicBezTo>
                    <a:cubicBezTo>
                      <a:pt x="37" y="207"/>
                      <a:pt x="37" y="207"/>
                      <a:pt x="37" y="207"/>
                    </a:cubicBezTo>
                    <a:cubicBezTo>
                      <a:pt x="43" y="202"/>
                      <a:pt x="49" y="196"/>
                      <a:pt x="54" y="191"/>
                    </a:cubicBezTo>
                    <a:cubicBezTo>
                      <a:pt x="59" y="185"/>
                      <a:pt x="67" y="179"/>
                      <a:pt x="71" y="173"/>
                    </a:cubicBezTo>
                    <a:cubicBezTo>
                      <a:pt x="66" y="180"/>
                      <a:pt x="61" y="188"/>
                      <a:pt x="55" y="194"/>
                    </a:cubicBezTo>
                    <a:cubicBezTo>
                      <a:pt x="49" y="200"/>
                      <a:pt x="43" y="205"/>
                      <a:pt x="38" y="212"/>
                    </a:cubicBezTo>
                    <a:cubicBezTo>
                      <a:pt x="38" y="212"/>
                      <a:pt x="38" y="212"/>
                      <a:pt x="38" y="212"/>
                    </a:cubicBezTo>
                    <a:moveTo>
                      <a:pt x="38" y="205"/>
                    </a:moveTo>
                    <a:cubicBezTo>
                      <a:pt x="38" y="205"/>
                      <a:pt x="40" y="203"/>
                      <a:pt x="40" y="202"/>
                    </a:cubicBezTo>
                    <a:cubicBezTo>
                      <a:pt x="49" y="190"/>
                      <a:pt x="62" y="181"/>
                      <a:pt x="71" y="168"/>
                    </a:cubicBezTo>
                    <a:cubicBezTo>
                      <a:pt x="71" y="170"/>
                      <a:pt x="71" y="171"/>
                      <a:pt x="72" y="172"/>
                    </a:cubicBezTo>
                    <a:cubicBezTo>
                      <a:pt x="66" y="177"/>
                      <a:pt x="60" y="183"/>
                      <a:pt x="55" y="189"/>
                    </a:cubicBezTo>
                    <a:cubicBezTo>
                      <a:pt x="51" y="192"/>
                      <a:pt x="48" y="195"/>
                      <a:pt x="45" y="199"/>
                    </a:cubicBezTo>
                    <a:cubicBezTo>
                      <a:pt x="43" y="200"/>
                      <a:pt x="41" y="202"/>
                      <a:pt x="40" y="204"/>
                    </a:cubicBezTo>
                    <a:cubicBezTo>
                      <a:pt x="38" y="205"/>
                      <a:pt x="38" y="205"/>
                      <a:pt x="38" y="205"/>
                    </a:cubicBezTo>
                    <a:moveTo>
                      <a:pt x="37" y="206"/>
                    </a:moveTo>
                    <a:cubicBezTo>
                      <a:pt x="36" y="205"/>
                      <a:pt x="36" y="205"/>
                      <a:pt x="36" y="205"/>
                    </a:cubicBezTo>
                    <a:cubicBezTo>
                      <a:pt x="36" y="203"/>
                      <a:pt x="36" y="201"/>
                      <a:pt x="36" y="199"/>
                    </a:cubicBezTo>
                    <a:cubicBezTo>
                      <a:pt x="42" y="195"/>
                      <a:pt x="48" y="190"/>
                      <a:pt x="53" y="184"/>
                    </a:cubicBezTo>
                    <a:cubicBezTo>
                      <a:pt x="56" y="181"/>
                      <a:pt x="59" y="178"/>
                      <a:pt x="62" y="175"/>
                    </a:cubicBezTo>
                    <a:cubicBezTo>
                      <a:pt x="64" y="172"/>
                      <a:pt x="68" y="170"/>
                      <a:pt x="71" y="167"/>
                    </a:cubicBezTo>
                    <a:cubicBezTo>
                      <a:pt x="71" y="167"/>
                      <a:pt x="71" y="167"/>
                      <a:pt x="71" y="167"/>
                    </a:cubicBezTo>
                    <a:cubicBezTo>
                      <a:pt x="61" y="182"/>
                      <a:pt x="46" y="192"/>
                      <a:pt x="37" y="206"/>
                    </a:cubicBezTo>
                    <a:moveTo>
                      <a:pt x="40" y="195"/>
                    </a:moveTo>
                    <a:cubicBezTo>
                      <a:pt x="45" y="190"/>
                      <a:pt x="49" y="184"/>
                      <a:pt x="54" y="179"/>
                    </a:cubicBezTo>
                    <a:cubicBezTo>
                      <a:pt x="57" y="176"/>
                      <a:pt x="60" y="173"/>
                      <a:pt x="63" y="169"/>
                    </a:cubicBezTo>
                    <a:cubicBezTo>
                      <a:pt x="65" y="166"/>
                      <a:pt x="67" y="164"/>
                      <a:pt x="69" y="161"/>
                    </a:cubicBezTo>
                    <a:cubicBezTo>
                      <a:pt x="70" y="163"/>
                      <a:pt x="70" y="164"/>
                      <a:pt x="70" y="166"/>
                    </a:cubicBezTo>
                    <a:cubicBezTo>
                      <a:pt x="65" y="171"/>
                      <a:pt x="60" y="176"/>
                      <a:pt x="55" y="181"/>
                    </a:cubicBezTo>
                    <a:cubicBezTo>
                      <a:pt x="52" y="184"/>
                      <a:pt x="49" y="187"/>
                      <a:pt x="46" y="190"/>
                    </a:cubicBezTo>
                    <a:cubicBezTo>
                      <a:pt x="44" y="192"/>
                      <a:pt x="42" y="193"/>
                      <a:pt x="40" y="195"/>
                    </a:cubicBezTo>
                    <a:moveTo>
                      <a:pt x="36" y="198"/>
                    </a:moveTo>
                    <a:cubicBezTo>
                      <a:pt x="35" y="195"/>
                      <a:pt x="35" y="192"/>
                      <a:pt x="35" y="190"/>
                    </a:cubicBezTo>
                    <a:cubicBezTo>
                      <a:pt x="36" y="188"/>
                      <a:pt x="38" y="187"/>
                      <a:pt x="39" y="186"/>
                    </a:cubicBezTo>
                    <a:cubicBezTo>
                      <a:pt x="43" y="182"/>
                      <a:pt x="48" y="179"/>
                      <a:pt x="52" y="175"/>
                    </a:cubicBezTo>
                    <a:cubicBezTo>
                      <a:pt x="55" y="173"/>
                      <a:pt x="58" y="170"/>
                      <a:pt x="60" y="168"/>
                    </a:cubicBezTo>
                    <a:cubicBezTo>
                      <a:pt x="62" y="166"/>
                      <a:pt x="64" y="165"/>
                      <a:pt x="66" y="163"/>
                    </a:cubicBezTo>
                    <a:cubicBezTo>
                      <a:pt x="67" y="162"/>
                      <a:pt x="68" y="162"/>
                      <a:pt x="69" y="161"/>
                    </a:cubicBezTo>
                    <a:cubicBezTo>
                      <a:pt x="68" y="162"/>
                      <a:pt x="67" y="162"/>
                      <a:pt x="66" y="163"/>
                    </a:cubicBezTo>
                    <a:cubicBezTo>
                      <a:pt x="61" y="169"/>
                      <a:pt x="58" y="175"/>
                      <a:pt x="52" y="180"/>
                    </a:cubicBezTo>
                    <a:cubicBezTo>
                      <a:pt x="46" y="186"/>
                      <a:pt x="42" y="193"/>
                      <a:pt x="36" y="198"/>
                    </a:cubicBezTo>
                    <a:moveTo>
                      <a:pt x="37" y="174"/>
                    </a:moveTo>
                    <a:cubicBezTo>
                      <a:pt x="37" y="174"/>
                      <a:pt x="37" y="174"/>
                      <a:pt x="37" y="174"/>
                    </a:cubicBezTo>
                    <a:cubicBezTo>
                      <a:pt x="42" y="169"/>
                      <a:pt x="46" y="164"/>
                      <a:pt x="52" y="161"/>
                    </a:cubicBezTo>
                    <a:cubicBezTo>
                      <a:pt x="54" y="159"/>
                      <a:pt x="56" y="157"/>
                      <a:pt x="59" y="156"/>
                    </a:cubicBezTo>
                    <a:cubicBezTo>
                      <a:pt x="56" y="159"/>
                      <a:pt x="53" y="162"/>
                      <a:pt x="50" y="165"/>
                    </a:cubicBezTo>
                    <a:cubicBezTo>
                      <a:pt x="45" y="170"/>
                      <a:pt x="41" y="177"/>
                      <a:pt x="35" y="181"/>
                    </a:cubicBezTo>
                    <a:cubicBezTo>
                      <a:pt x="35" y="181"/>
                      <a:pt x="35" y="181"/>
                      <a:pt x="35" y="181"/>
                    </a:cubicBezTo>
                    <a:cubicBezTo>
                      <a:pt x="35" y="179"/>
                      <a:pt x="34" y="177"/>
                      <a:pt x="34" y="176"/>
                    </a:cubicBezTo>
                    <a:cubicBezTo>
                      <a:pt x="35" y="176"/>
                      <a:pt x="35" y="176"/>
                      <a:pt x="35" y="176"/>
                    </a:cubicBezTo>
                    <a:cubicBezTo>
                      <a:pt x="35" y="175"/>
                      <a:pt x="36" y="175"/>
                      <a:pt x="36" y="174"/>
                    </a:cubicBezTo>
                    <a:cubicBezTo>
                      <a:pt x="36" y="174"/>
                      <a:pt x="36" y="174"/>
                      <a:pt x="37" y="174"/>
                    </a:cubicBezTo>
                    <a:moveTo>
                      <a:pt x="35" y="182"/>
                    </a:moveTo>
                    <a:cubicBezTo>
                      <a:pt x="35" y="182"/>
                      <a:pt x="35" y="182"/>
                      <a:pt x="35" y="182"/>
                    </a:cubicBezTo>
                    <a:cubicBezTo>
                      <a:pt x="41" y="178"/>
                      <a:pt x="46" y="172"/>
                      <a:pt x="51" y="167"/>
                    </a:cubicBezTo>
                    <a:cubicBezTo>
                      <a:pt x="54" y="166"/>
                      <a:pt x="56" y="163"/>
                      <a:pt x="58" y="161"/>
                    </a:cubicBezTo>
                    <a:cubicBezTo>
                      <a:pt x="60" y="159"/>
                      <a:pt x="65" y="156"/>
                      <a:pt x="66" y="155"/>
                    </a:cubicBezTo>
                    <a:cubicBezTo>
                      <a:pt x="62" y="161"/>
                      <a:pt x="57" y="167"/>
                      <a:pt x="51" y="172"/>
                    </a:cubicBezTo>
                    <a:cubicBezTo>
                      <a:pt x="48" y="175"/>
                      <a:pt x="46" y="178"/>
                      <a:pt x="43" y="181"/>
                    </a:cubicBezTo>
                    <a:cubicBezTo>
                      <a:pt x="41" y="182"/>
                      <a:pt x="40" y="184"/>
                      <a:pt x="39" y="185"/>
                    </a:cubicBezTo>
                    <a:cubicBezTo>
                      <a:pt x="38" y="186"/>
                      <a:pt x="37" y="186"/>
                      <a:pt x="36" y="187"/>
                    </a:cubicBezTo>
                    <a:cubicBezTo>
                      <a:pt x="36" y="188"/>
                      <a:pt x="36" y="188"/>
                      <a:pt x="36" y="188"/>
                    </a:cubicBezTo>
                    <a:cubicBezTo>
                      <a:pt x="35" y="188"/>
                      <a:pt x="35" y="188"/>
                      <a:pt x="35" y="188"/>
                    </a:cubicBezTo>
                    <a:cubicBezTo>
                      <a:pt x="35" y="186"/>
                      <a:pt x="35" y="185"/>
                      <a:pt x="35" y="183"/>
                    </a:cubicBezTo>
                    <a:cubicBezTo>
                      <a:pt x="35" y="182"/>
                      <a:pt x="35" y="182"/>
                      <a:pt x="35" y="181"/>
                    </a:cubicBezTo>
                    <a:cubicBezTo>
                      <a:pt x="35" y="182"/>
                      <a:pt x="35" y="182"/>
                      <a:pt x="35" y="182"/>
                    </a:cubicBezTo>
                    <a:moveTo>
                      <a:pt x="44" y="181"/>
                    </a:moveTo>
                    <a:cubicBezTo>
                      <a:pt x="52" y="173"/>
                      <a:pt x="61" y="164"/>
                      <a:pt x="68" y="154"/>
                    </a:cubicBezTo>
                    <a:cubicBezTo>
                      <a:pt x="68" y="156"/>
                      <a:pt x="69" y="158"/>
                      <a:pt x="69" y="160"/>
                    </a:cubicBezTo>
                    <a:cubicBezTo>
                      <a:pt x="63" y="164"/>
                      <a:pt x="58" y="169"/>
                      <a:pt x="53" y="174"/>
                    </a:cubicBezTo>
                    <a:cubicBezTo>
                      <a:pt x="50" y="176"/>
                      <a:pt x="47" y="178"/>
                      <a:pt x="44" y="181"/>
                    </a:cubicBezTo>
                    <a:moveTo>
                      <a:pt x="46" y="171"/>
                    </a:moveTo>
                    <a:cubicBezTo>
                      <a:pt x="48" y="169"/>
                      <a:pt x="50" y="166"/>
                      <a:pt x="52" y="164"/>
                    </a:cubicBezTo>
                    <a:cubicBezTo>
                      <a:pt x="57" y="160"/>
                      <a:pt x="61" y="153"/>
                      <a:pt x="66" y="148"/>
                    </a:cubicBezTo>
                    <a:cubicBezTo>
                      <a:pt x="67" y="150"/>
                      <a:pt x="67" y="152"/>
                      <a:pt x="67" y="153"/>
                    </a:cubicBezTo>
                    <a:cubicBezTo>
                      <a:pt x="61" y="157"/>
                      <a:pt x="56" y="163"/>
                      <a:pt x="50" y="168"/>
                    </a:cubicBezTo>
                    <a:cubicBezTo>
                      <a:pt x="48" y="169"/>
                      <a:pt x="47" y="170"/>
                      <a:pt x="46" y="171"/>
                    </a:cubicBezTo>
                    <a:moveTo>
                      <a:pt x="34" y="170"/>
                    </a:moveTo>
                    <a:cubicBezTo>
                      <a:pt x="39" y="165"/>
                      <a:pt x="44" y="161"/>
                      <a:pt x="49" y="157"/>
                    </a:cubicBezTo>
                    <a:cubicBezTo>
                      <a:pt x="51" y="155"/>
                      <a:pt x="54" y="152"/>
                      <a:pt x="57" y="150"/>
                    </a:cubicBezTo>
                    <a:cubicBezTo>
                      <a:pt x="58" y="149"/>
                      <a:pt x="59" y="148"/>
                      <a:pt x="60" y="147"/>
                    </a:cubicBezTo>
                    <a:cubicBezTo>
                      <a:pt x="56" y="151"/>
                      <a:pt x="52" y="155"/>
                      <a:pt x="48" y="159"/>
                    </a:cubicBezTo>
                    <a:cubicBezTo>
                      <a:pt x="43" y="164"/>
                      <a:pt x="39" y="170"/>
                      <a:pt x="34" y="175"/>
                    </a:cubicBezTo>
                    <a:cubicBezTo>
                      <a:pt x="34" y="175"/>
                      <a:pt x="34" y="175"/>
                      <a:pt x="34" y="175"/>
                    </a:cubicBezTo>
                    <a:cubicBezTo>
                      <a:pt x="34" y="173"/>
                      <a:pt x="34" y="171"/>
                      <a:pt x="34" y="169"/>
                    </a:cubicBezTo>
                    <a:cubicBezTo>
                      <a:pt x="34" y="170"/>
                      <a:pt x="34" y="170"/>
                      <a:pt x="34" y="170"/>
                    </a:cubicBezTo>
                    <a:moveTo>
                      <a:pt x="32" y="141"/>
                    </a:moveTo>
                    <a:cubicBezTo>
                      <a:pt x="34" y="140"/>
                      <a:pt x="33" y="140"/>
                      <a:pt x="35" y="139"/>
                    </a:cubicBezTo>
                    <a:cubicBezTo>
                      <a:pt x="34" y="140"/>
                      <a:pt x="33" y="143"/>
                      <a:pt x="32" y="143"/>
                    </a:cubicBezTo>
                    <a:cubicBezTo>
                      <a:pt x="32" y="144"/>
                      <a:pt x="32" y="144"/>
                      <a:pt x="33" y="144"/>
                    </a:cubicBezTo>
                    <a:cubicBezTo>
                      <a:pt x="33" y="144"/>
                      <a:pt x="33" y="144"/>
                      <a:pt x="33" y="144"/>
                    </a:cubicBezTo>
                    <a:cubicBezTo>
                      <a:pt x="35" y="143"/>
                      <a:pt x="38" y="141"/>
                      <a:pt x="39" y="140"/>
                    </a:cubicBezTo>
                    <a:cubicBezTo>
                      <a:pt x="37" y="143"/>
                      <a:pt x="34" y="145"/>
                      <a:pt x="32" y="148"/>
                    </a:cubicBezTo>
                    <a:cubicBezTo>
                      <a:pt x="32" y="145"/>
                      <a:pt x="32" y="143"/>
                      <a:pt x="31" y="141"/>
                    </a:cubicBezTo>
                    <a:cubicBezTo>
                      <a:pt x="32" y="141"/>
                      <a:pt x="32" y="141"/>
                      <a:pt x="32" y="141"/>
                    </a:cubicBezTo>
                    <a:moveTo>
                      <a:pt x="33" y="153"/>
                    </a:moveTo>
                    <a:cubicBezTo>
                      <a:pt x="33" y="152"/>
                      <a:pt x="32" y="150"/>
                      <a:pt x="32" y="148"/>
                    </a:cubicBezTo>
                    <a:cubicBezTo>
                      <a:pt x="33" y="148"/>
                      <a:pt x="33" y="148"/>
                      <a:pt x="33" y="148"/>
                    </a:cubicBezTo>
                    <a:cubicBezTo>
                      <a:pt x="35" y="147"/>
                      <a:pt x="38" y="145"/>
                      <a:pt x="40" y="143"/>
                    </a:cubicBezTo>
                    <a:cubicBezTo>
                      <a:pt x="41" y="142"/>
                      <a:pt x="43" y="141"/>
                      <a:pt x="44" y="139"/>
                    </a:cubicBezTo>
                    <a:cubicBezTo>
                      <a:pt x="45" y="139"/>
                      <a:pt x="45" y="138"/>
                      <a:pt x="45" y="138"/>
                    </a:cubicBezTo>
                    <a:cubicBezTo>
                      <a:pt x="46" y="138"/>
                      <a:pt x="45" y="139"/>
                      <a:pt x="45" y="140"/>
                    </a:cubicBezTo>
                    <a:cubicBezTo>
                      <a:pt x="43" y="143"/>
                      <a:pt x="40" y="146"/>
                      <a:pt x="37" y="149"/>
                    </a:cubicBezTo>
                    <a:cubicBezTo>
                      <a:pt x="36" y="150"/>
                      <a:pt x="36" y="150"/>
                      <a:pt x="36" y="150"/>
                    </a:cubicBezTo>
                    <a:cubicBezTo>
                      <a:pt x="36" y="150"/>
                      <a:pt x="36" y="150"/>
                      <a:pt x="36" y="150"/>
                    </a:cubicBezTo>
                    <a:cubicBezTo>
                      <a:pt x="34" y="151"/>
                      <a:pt x="33" y="152"/>
                      <a:pt x="33" y="152"/>
                    </a:cubicBezTo>
                    <a:cubicBezTo>
                      <a:pt x="33" y="153"/>
                      <a:pt x="33" y="153"/>
                      <a:pt x="33" y="153"/>
                    </a:cubicBezTo>
                    <a:moveTo>
                      <a:pt x="34" y="164"/>
                    </a:moveTo>
                    <a:cubicBezTo>
                      <a:pt x="44" y="157"/>
                      <a:pt x="53" y="147"/>
                      <a:pt x="62" y="138"/>
                    </a:cubicBezTo>
                    <a:cubicBezTo>
                      <a:pt x="60" y="140"/>
                      <a:pt x="58" y="143"/>
                      <a:pt x="56" y="145"/>
                    </a:cubicBezTo>
                    <a:cubicBezTo>
                      <a:pt x="54" y="147"/>
                      <a:pt x="51" y="150"/>
                      <a:pt x="49" y="152"/>
                    </a:cubicBezTo>
                    <a:cubicBezTo>
                      <a:pt x="43" y="158"/>
                      <a:pt x="39" y="164"/>
                      <a:pt x="34" y="169"/>
                    </a:cubicBezTo>
                    <a:cubicBezTo>
                      <a:pt x="34" y="169"/>
                      <a:pt x="34" y="169"/>
                      <a:pt x="34" y="169"/>
                    </a:cubicBezTo>
                    <a:cubicBezTo>
                      <a:pt x="34" y="167"/>
                      <a:pt x="34" y="166"/>
                      <a:pt x="33" y="164"/>
                    </a:cubicBezTo>
                    <a:cubicBezTo>
                      <a:pt x="34" y="164"/>
                      <a:pt x="34" y="164"/>
                      <a:pt x="34" y="164"/>
                    </a:cubicBezTo>
                    <a:moveTo>
                      <a:pt x="50" y="140"/>
                    </a:moveTo>
                    <a:cubicBezTo>
                      <a:pt x="50" y="140"/>
                      <a:pt x="50" y="140"/>
                      <a:pt x="51" y="139"/>
                    </a:cubicBezTo>
                    <a:cubicBezTo>
                      <a:pt x="52" y="138"/>
                      <a:pt x="52" y="137"/>
                      <a:pt x="52" y="137"/>
                    </a:cubicBezTo>
                    <a:cubicBezTo>
                      <a:pt x="52" y="137"/>
                      <a:pt x="52" y="138"/>
                      <a:pt x="52" y="138"/>
                    </a:cubicBezTo>
                    <a:cubicBezTo>
                      <a:pt x="51" y="140"/>
                      <a:pt x="49" y="141"/>
                      <a:pt x="47" y="142"/>
                    </a:cubicBezTo>
                    <a:cubicBezTo>
                      <a:pt x="42" y="147"/>
                      <a:pt x="38" y="153"/>
                      <a:pt x="33" y="158"/>
                    </a:cubicBezTo>
                    <a:cubicBezTo>
                      <a:pt x="33" y="159"/>
                      <a:pt x="33" y="159"/>
                      <a:pt x="34" y="159"/>
                    </a:cubicBezTo>
                    <a:cubicBezTo>
                      <a:pt x="34" y="159"/>
                      <a:pt x="34" y="159"/>
                      <a:pt x="34" y="159"/>
                    </a:cubicBezTo>
                    <a:cubicBezTo>
                      <a:pt x="39" y="156"/>
                      <a:pt x="42" y="151"/>
                      <a:pt x="47" y="147"/>
                    </a:cubicBezTo>
                    <a:cubicBezTo>
                      <a:pt x="50" y="144"/>
                      <a:pt x="52" y="142"/>
                      <a:pt x="55" y="139"/>
                    </a:cubicBezTo>
                    <a:cubicBezTo>
                      <a:pt x="55" y="140"/>
                      <a:pt x="55" y="140"/>
                      <a:pt x="55" y="140"/>
                    </a:cubicBezTo>
                    <a:cubicBezTo>
                      <a:pt x="52" y="143"/>
                      <a:pt x="50" y="145"/>
                      <a:pt x="47" y="148"/>
                    </a:cubicBezTo>
                    <a:cubicBezTo>
                      <a:pt x="42" y="153"/>
                      <a:pt x="38" y="158"/>
                      <a:pt x="34" y="163"/>
                    </a:cubicBezTo>
                    <a:cubicBezTo>
                      <a:pt x="33" y="164"/>
                      <a:pt x="33" y="164"/>
                      <a:pt x="33" y="164"/>
                    </a:cubicBezTo>
                    <a:cubicBezTo>
                      <a:pt x="33" y="160"/>
                      <a:pt x="33" y="157"/>
                      <a:pt x="33" y="154"/>
                    </a:cubicBezTo>
                    <a:cubicBezTo>
                      <a:pt x="33" y="154"/>
                      <a:pt x="33" y="154"/>
                      <a:pt x="33" y="154"/>
                    </a:cubicBezTo>
                    <a:cubicBezTo>
                      <a:pt x="34" y="153"/>
                      <a:pt x="36" y="151"/>
                      <a:pt x="37" y="150"/>
                    </a:cubicBezTo>
                    <a:cubicBezTo>
                      <a:pt x="38" y="149"/>
                      <a:pt x="39" y="148"/>
                      <a:pt x="40" y="148"/>
                    </a:cubicBezTo>
                    <a:cubicBezTo>
                      <a:pt x="43" y="145"/>
                      <a:pt x="46" y="143"/>
                      <a:pt x="50" y="140"/>
                    </a:cubicBezTo>
                    <a:cubicBezTo>
                      <a:pt x="50" y="140"/>
                      <a:pt x="50" y="140"/>
                      <a:pt x="50" y="140"/>
                    </a:cubicBezTo>
                    <a:moveTo>
                      <a:pt x="39" y="165"/>
                    </a:moveTo>
                    <a:cubicBezTo>
                      <a:pt x="43" y="160"/>
                      <a:pt x="47" y="155"/>
                      <a:pt x="52" y="150"/>
                    </a:cubicBezTo>
                    <a:cubicBezTo>
                      <a:pt x="56" y="146"/>
                      <a:pt x="60" y="142"/>
                      <a:pt x="63" y="137"/>
                    </a:cubicBezTo>
                    <a:cubicBezTo>
                      <a:pt x="64" y="140"/>
                      <a:pt x="65" y="144"/>
                      <a:pt x="66" y="147"/>
                    </a:cubicBezTo>
                    <a:cubicBezTo>
                      <a:pt x="61" y="151"/>
                      <a:pt x="58" y="156"/>
                      <a:pt x="53" y="159"/>
                    </a:cubicBezTo>
                    <a:cubicBezTo>
                      <a:pt x="48" y="162"/>
                      <a:pt x="44" y="166"/>
                      <a:pt x="40" y="170"/>
                    </a:cubicBezTo>
                    <a:cubicBezTo>
                      <a:pt x="41" y="169"/>
                      <a:pt x="41" y="169"/>
                      <a:pt x="41" y="169"/>
                    </a:cubicBezTo>
                    <a:cubicBezTo>
                      <a:pt x="44" y="166"/>
                      <a:pt x="46" y="163"/>
                      <a:pt x="49" y="160"/>
                    </a:cubicBezTo>
                    <a:cubicBezTo>
                      <a:pt x="54" y="154"/>
                      <a:pt x="59" y="149"/>
                      <a:pt x="64" y="143"/>
                    </a:cubicBezTo>
                    <a:cubicBezTo>
                      <a:pt x="64" y="143"/>
                      <a:pt x="64" y="142"/>
                      <a:pt x="64" y="142"/>
                    </a:cubicBezTo>
                    <a:cubicBezTo>
                      <a:pt x="64" y="142"/>
                      <a:pt x="64" y="142"/>
                      <a:pt x="63" y="142"/>
                    </a:cubicBezTo>
                    <a:cubicBezTo>
                      <a:pt x="58" y="147"/>
                      <a:pt x="53" y="152"/>
                      <a:pt x="48" y="157"/>
                    </a:cubicBezTo>
                    <a:cubicBezTo>
                      <a:pt x="45" y="159"/>
                      <a:pt x="42" y="162"/>
                      <a:pt x="39" y="165"/>
                    </a:cubicBezTo>
                    <a:moveTo>
                      <a:pt x="31" y="140"/>
                    </a:moveTo>
                    <a:cubicBezTo>
                      <a:pt x="31" y="139"/>
                      <a:pt x="31" y="137"/>
                      <a:pt x="31" y="136"/>
                    </a:cubicBezTo>
                    <a:cubicBezTo>
                      <a:pt x="34" y="137"/>
                      <a:pt x="38" y="138"/>
                      <a:pt x="42" y="138"/>
                    </a:cubicBezTo>
                    <a:cubicBezTo>
                      <a:pt x="43" y="138"/>
                      <a:pt x="44" y="137"/>
                      <a:pt x="46" y="137"/>
                    </a:cubicBezTo>
                    <a:cubicBezTo>
                      <a:pt x="42" y="140"/>
                      <a:pt x="40" y="142"/>
                      <a:pt x="37" y="145"/>
                    </a:cubicBezTo>
                    <a:cubicBezTo>
                      <a:pt x="36" y="145"/>
                      <a:pt x="34" y="147"/>
                      <a:pt x="34" y="147"/>
                    </a:cubicBezTo>
                    <a:cubicBezTo>
                      <a:pt x="34" y="147"/>
                      <a:pt x="34" y="147"/>
                      <a:pt x="35" y="145"/>
                    </a:cubicBezTo>
                    <a:cubicBezTo>
                      <a:pt x="37" y="143"/>
                      <a:pt x="39" y="141"/>
                      <a:pt x="41" y="139"/>
                    </a:cubicBezTo>
                    <a:cubicBezTo>
                      <a:pt x="41" y="139"/>
                      <a:pt x="41" y="139"/>
                      <a:pt x="41" y="139"/>
                    </a:cubicBezTo>
                    <a:cubicBezTo>
                      <a:pt x="41" y="139"/>
                      <a:pt x="40" y="139"/>
                      <a:pt x="40" y="139"/>
                    </a:cubicBezTo>
                    <a:cubicBezTo>
                      <a:pt x="38" y="140"/>
                      <a:pt x="36" y="141"/>
                      <a:pt x="34" y="142"/>
                    </a:cubicBezTo>
                    <a:cubicBezTo>
                      <a:pt x="35" y="142"/>
                      <a:pt x="36" y="140"/>
                      <a:pt x="36" y="138"/>
                    </a:cubicBezTo>
                    <a:cubicBezTo>
                      <a:pt x="37" y="138"/>
                      <a:pt x="36" y="138"/>
                      <a:pt x="36" y="138"/>
                    </a:cubicBezTo>
                    <a:cubicBezTo>
                      <a:pt x="36" y="138"/>
                      <a:pt x="36" y="138"/>
                      <a:pt x="36" y="138"/>
                    </a:cubicBezTo>
                    <a:cubicBezTo>
                      <a:pt x="35" y="139"/>
                      <a:pt x="33" y="140"/>
                      <a:pt x="33" y="140"/>
                    </a:cubicBezTo>
                    <a:cubicBezTo>
                      <a:pt x="33" y="140"/>
                      <a:pt x="32" y="139"/>
                      <a:pt x="33" y="138"/>
                    </a:cubicBezTo>
                    <a:cubicBezTo>
                      <a:pt x="33" y="137"/>
                      <a:pt x="33" y="137"/>
                      <a:pt x="33" y="137"/>
                    </a:cubicBezTo>
                    <a:cubicBezTo>
                      <a:pt x="33" y="137"/>
                      <a:pt x="32" y="137"/>
                      <a:pt x="32" y="137"/>
                    </a:cubicBezTo>
                    <a:cubicBezTo>
                      <a:pt x="32" y="138"/>
                      <a:pt x="32" y="139"/>
                      <a:pt x="31" y="140"/>
                    </a:cubicBezTo>
                    <a:moveTo>
                      <a:pt x="41" y="146"/>
                    </a:moveTo>
                    <a:cubicBezTo>
                      <a:pt x="43" y="143"/>
                      <a:pt x="45" y="140"/>
                      <a:pt x="47" y="137"/>
                    </a:cubicBezTo>
                    <a:cubicBezTo>
                      <a:pt x="47" y="137"/>
                      <a:pt x="47" y="137"/>
                      <a:pt x="47" y="137"/>
                    </a:cubicBezTo>
                    <a:cubicBezTo>
                      <a:pt x="52" y="136"/>
                      <a:pt x="57" y="134"/>
                      <a:pt x="61" y="131"/>
                    </a:cubicBezTo>
                    <a:cubicBezTo>
                      <a:pt x="62" y="133"/>
                      <a:pt x="62" y="135"/>
                      <a:pt x="63" y="136"/>
                    </a:cubicBezTo>
                    <a:cubicBezTo>
                      <a:pt x="63" y="136"/>
                      <a:pt x="63" y="136"/>
                      <a:pt x="63" y="136"/>
                    </a:cubicBezTo>
                    <a:cubicBezTo>
                      <a:pt x="58" y="140"/>
                      <a:pt x="54" y="145"/>
                      <a:pt x="49" y="149"/>
                    </a:cubicBezTo>
                    <a:cubicBezTo>
                      <a:pt x="45" y="154"/>
                      <a:pt x="39" y="159"/>
                      <a:pt x="35" y="163"/>
                    </a:cubicBezTo>
                    <a:cubicBezTo>
                      <a:pt x="40" y="158"/>
                      <a:pt x="43" y="153"/>
                      <a:pt x="47" y="148"/>
                    </a:cubicBezTo>
                    <a:cubicBezTo>
                      <a:pt x="52" y="143"/>
                      <a:pt x="57" y="139"/>
                      <a:pt x="61" y="133"/>
                    </a:cubicBezTo>
                    <a:cubicBezTo>
                      <a:pt x="61" y="133"/>
                      <a:pt x="61" y="132"/>
                      <a:pt x="61" y="132"/>
                    </a:cubicBezTo>
                    <a:cubicBezTo>
                      <a:pt x="61" y="132"/>
                      <a:pt x="61" y="132"/>
                      <a:pt x="61" y="132"/>
                    </a:cubicBezTo>
                    <a:cubicBezTo>
                      <a:pt x="60" y="133"/>
                      <a:pt x="60" y="133"/>
                      <a:pt x="59" y="134"/>
                    </a:cubicBezTo>
                    <a:cubicBezTo>
                      <a:pt x="59" y="134"/>
                      <a:pt x="59" y="134"/>
                      <a:pt x="59" y="134"/>
                    </a:cubicBezTo>
                    <a:cubicBezTo>
                      <a:pt x="55" y="138"/>
                      <a:pt x="52" y="142"/>
                      <a:pt x="48" y="145"/>
                    </a:cubicBezTo>
                    <a:cubicBezTo>
                      <a:pt x="44" y="149"/>
                      <a:pt x="40" y="153"/>
                      <a:pt x="36" y="157"/>
                    </a:cubicBezTo>
                    <a:cubicBezTo>
                      <a:pt x="35" y="157"/>
                      <a:pt x="35" y="157"/>
                      <a:pt x="35" y="157"/>
                    </a:cubicBezTo>
                    <a:cubicBezTo>
                      <a:pt x="35" y="157"/>
                      <a:pt x="37" y="155"/>
                      <a:pt x="38" y="154"/>
                    </a:cubicBezTo>
                    <a:cubicBezTo>
                      <a:pt x="40" y="151"/>
                      <a:pt x="42" y="149"/>
                      <a:pt x="44" y="146"/>
                    </a:cubicBezTo>
                    <a:cubicBezTo>
                      <a:pt x="47" y="142"/>
                      <a:pt x="52" y="141"/>
                      <a:pt x="54" y="136"/>
                    </a:cubicBezTo>
                    <a:cubicBezTo>
                      <a:pt x="54" y="136"/>
                      <a:pt x="54" y="136"/>
                      <a:pt x="54" y="136"/>
                    </a:cubicBezTo>
                    <a:cubicBezTo>
                      <a:pt x="50" y="139"/>
                      <a:pt x="45" y="142"/>
                      <a:pt x="41" y="146"/>
                    </a:cubicBezTo>
                    <a:moveTo>
                      <a:pt x="39" y="130"/>
                    </a:moveTo>
                    <a:cubicBezTo>
                      <a:pt x="46" y="130"/>
                      <a:pt x="53" y="127"/>
                      <a:pt x="59" y="124"/>
                    </a:cubicBezTo>
                    <a:cubicBezTo>
                      <a:pt x="60" y="125"/>
                      <a:pt x="60" y="126"/>
                      <a:pt x="60" y="128"/>
                    </a:cubicBezTo>
                    <a:cubicBezTo>
                      <a:pt x="55" y="132"/>
                      <a:pt x="48" y="134"/>
                      <a:pt x="41" y="134"/>
                    </a:cubicBezTo>
                    <a:cubicBezTo>
                      <a:pt x="38" y="134"/>
                      <a:pt x="34" y="134"/>
                      <a:pt x="31" y="132"/>
                    </a:cubicBezTo>
                    <a:cubicBezTo>
                      <a:pt x="31" y="131"/>
                      <a:pt x="30" y="130"/>
                      <a:pt x="30" y="128"/>
                    </a:cubicBezTo>
                    <a:cubicBezTo>
                      <a:pt x="33" y="130"/>
                      <a:pt x="36" y="130"/>
                      <a:pt x="39" y="130"/>
                    </a:cubicBezTo>
                    <a:moveTo>
                      <a:pt x="43" y="127"/>
                    </a:moveTo>
                    <a:cubicBezTo>
                      <a:pt x="49" y="124"/>
                      <a:pt x="53" y="120"/>
                      <a:pt x="57" y="117"/>
                    </a:cubicBezTo>
                    <a:cubicBezTo>
                      <a:pt x="57" y="117"/>
                      <a:pt x="57" y="118"/>
                      <a:pt x="58" y="118"/>
                    </a:cubicBezTo>
                    <a:cubicBezTo>
                      <a:pt x="58" y="119"/>
                      <a:pt x="58" y="120"/>
                      <a:pt x="58" y="120"/>
                    </a:cubicBezTo>
                    <a:cubicBezTo>
                      <a:pt x="54" y="123"/>
                      <a:pt x="49" y="126"/>
                      <a:pt x="43" y="127"/>
                    </a:cubicBezTo>
                    <a:moveTo>
                      <a:pt x="43" y="126"/>
                    </a:moveTo>
                    <a:cubicBezTo>
                      <a:pt x="42" y="126"/>
                      <a:pt x="43" y="126"/>
                      <a:pt x="45" y="124"/>
                    </a:cubicBezTo>
                    <a:cubicBezTo>
                      <a:pt x="47" y="122"/>
                      <a:pt x="49" y="122"/>
                      <a:pt x="51" y="120"/>
                    </a:cubicBezTo>
                    <a:cubicBezTo>
                      <a:pt x="53" y="118"/>
                      <a:pt x="54" y="115"/>
                      <a:pt x="56" y="113"/>
                    </a:cubicBezTo>
                    <a:cubicBezTo>
                      <a:pt x="56" y="114"/>
                      <a:pt x="57" y="115"/>
                      <a:pt x="57" y="116"/>
                    </a:cubicBezTo>
                    <a:cubicBezTo>
                      <a:pt x="57" y="116"/>
                      <a:pt x="57" y="116"/>
                      <a:pt x="57" y="116"/>
                    </a:cubicBezTo>
                    <a:cubicBezTo>
                      <a:pt x="54" y="118"/>
                      <a:pt x="51" y="121"/>
                      <a:pt x="48" y="123"/>
                    </a:cubicBezTo>
                    <a:cubicBezTo>
                      <a:pt x="47" y="124"/>
                      <a:pt x="43" y="126"/>
                      <a:pt x="43" y="126"/>
                    </a:cubicBezTo>
                    <a:moveTo>
                      <a:pt x="39" y="127"/>
                    </a:moveTo>
                    <a:cubicBezTo>
                      <a:pt x="38" y="127"/>
                      <a:pt x="37" y="127"/>
                      <a:pt x="36" y="127"/>
                    </a:cubicBezTo>
                    <a:cubicBezTo>
                      <a:pt x="42" y="123"/>
                      <a:pt x="48" y="119"/>
                      <a:pt x="54" y="114"/>
                    </a:cubicBezTo>
                    <a:cubicBezTo>
                      <a:pt x="55" y="113"/>
                      <a:pt x="55" y="113"/>
                      <a:pt x="55" y="113"/>
                    </a:cubicBezTo>
                    <a:cubicBezTo>
                      <a:pt x="55" y="113"/>
                      <a:pt x="55" y="113"/>
                      <a:pt x="54" y="114"/>
                    </a:cubicBezTo>
                    <a:cubicBezTo>
                      <a:pt x="53" y="116"/>
                      <a:pt x="51" y="118"/>
                      <a:pt x="49" y="120"/>
                    </a:cubicBezTo>
                    <a:cubicBezTo>
                      <a:pt x="46" y="123"/>
                      <a:pt x="43" y="124"/>
                      <a:pt x="41" y="127"/>
                    </a:cubicBezTo>
                    <a:cubicBezTo>
                      <a:pt x="40" y="127"/>
                      <a:pt x="40" y="127"/>
                      <a:pt x="39" y="127"/>
                    </a:cubicBezTo>
                    <a:moveTo>
                      <a:pt x="36" y="125"/>
                    </a:moveTo>
                    <a:cubicBezTo>
                      <a:pt x="42" y="122"/>
                      <a:pt x="49" y="116"/>
                      <a:pt x="55" y="110"/>
                    </a:cubicBezTo>
                    <a:cubicBezTo>
                      <a:pt x="55" y="111"/>
                      <a:pt x="55" y="111"/>
                      <a:pt x="56" y="112"/>
                    </a:cubicBezTo>
                    <a:cubicBezTo>
                      <a:pt x="52" y="114"/>
                      <a:pt x="50" y="117"/>
                      <a:pt x="47" y="119"/>
                    </a:cubicBezTo>
                    <a:cubicBezTo>
                      <a:pt x="44" y="121"/>
                      <a:pt x="40" y="123"/>
                      <a:pt x="36" y="125"/>
                    </a:cubicBezTo>
                    <a:moveTo>
                      <a:pt x="34" y="122"/>
                    </a:moveTo>
                    <a:cubicBezTo>
                      <a:pt x="37" y="120"/>
                      <a:pt x="41" y="115"/>
                      <a:pt x="45" y="112"/>
                    </a:cubicBezTo>
                    <a:cubicBezTo>
                      <a:pt x="48" y="110"/>
                      <a:pt x="51" y="107"/>
                      <a:pt x="53" y="105"/>
                    </a:cubicBezTo>
                    <a:cubicBezTo>
                      <a:pt x="54" y="106"/>
                      <a:pt x="54" y="107"/>
                      <a:pt x="54" y="108"/>
                    </a:cubicBezTo>
                    <a:cubicBezTo>
                      <a:pt x="47" y="112"/>
                      <a:pt x="41" y="118"/>
                      <a:pt x="34" y="122"/>
                    </a:cubicBezTo>
                    <a:moveTo>
                      <a:pt x="34" y="126"/>
                    </a:moveTo>
                    <a:cubicBezTo>
                      <a:pt x="33" y="126"/>
                      <a:pt x="31" y="125"/>
                      <a:pt x="30" y="124"/>
                    </a:cubicBezTo>
                    <a:cubicBezTo>
                      <a:pt x="30" y="123"/>
                      <a:pt x="29" y="121"/>
                      <a:pt x="29" y="119"/>
                    </a:cubicBezTo>
                    <a:cubicBezTo>
                      <a:pt x="37" y="115"/>
                      <a:pt x="43" y="109"/>
                      <a:pt x="51" y="105"/>
                    </a:cubicBezTo>
                    <a:cubicBezTo>
                      <a:pt x="52" y="105"/>
                      <a:pt x="52" y="105"/>
                      <a:pt x="52" y="105"/>
                    </a:cubicBezTo>
                    <a:cubicBezTo>
                      <a:pt x="53" y="105"/>
                      <a:pt x="52" y="106"/>
                      <a:pt x="51" y="106"/>
                    </a:cubicBezTo>
                    <a:cubicBezTo>
                      <a:pt x="50" y="107"/>
                      <a:pt x="48" y="108"/>
                      <a:pt x="48" y="108"/>
                    </a:cubicBezTo>
                    <a:cubicBezTo>
                      <a:pt x="48" y="108"/>
                      <a:pt x="48" y="108"/>
                      <a:pt x="48" y="108"/>
                    </a:cubicBezTo>
                    <a:cubicBezTo>
                      <a:pt x="46" y="110"/>
                      <a:pt x="45" y="111"/>
                      <a:pt x="43" y="113"/>
                    </a:cubicBezTo>
                    <a:cubicBezTo>
                      <a:pt x="39" y="116"/>
                      <a:pt x="35" y="119"/>
                      <a:pt x="32" y="123"/>
                    </a:cubicBezTo>
                    <a:cubicBezTo>
                      <a:pt x="32" y="123"/>
                      <a:pt x="32" y="124"/>
                      <a:pt x="32" y="124"/>
                    </a:cubicBezTo>
                    <a:cubicBezTo>
                      <a:pt x="32" y="124"/>
                      <a:pt x="32" y="124"/>
                      <a:pt x="33" y="124"/>
                    </a:cubicBezTo>
                    <a:cubicBezTo>
                      <a:pt x="40" y="119"/>
                      <a:pt x="46" y="113"/>
                      <a:pt x="54" y="109"/>
                    </a:cubicBezTo>
                    <a:cubicBezTo>
                      <a:pt x="51" y="111"/>
                      <a:pt x="48" y="115"/>
                      <a:pt x="45" y="117"/>
                    </a:cubicBezTo>
                    <a:cubicBezTo>
                      <a:pt x="41" y="120"/>
                      <a:pt x="38" y="123"/>
                      <a:pt x="34" y="126"/>
                    </a:cubicBezTo>
                    <a:cubicBezTo>
                      <a:pt x="34" y="126"/>
                      <a:pt x="34" y="126"/>
                      <a:pt x="34" y="126"/>
                    </a:cubicBezTo>
                    <a:moveTo>
                      <a:pt x="30" y="118"/>
                    </a:moveTo>
                    <a:cubicBezTo>
                      <a:pt x="29" y="118"/>
                      <a:pt x="35" y="113"/>
                      <a:pt x="36" y="113"/>
                    </a:cubicBezTo>
                    <a:cubicBezTo>
                      <a:pt x="38" y="111"/>
                      <a:pt x="41" y="109"/>
                      <a:pt x="43" y="107"/>
                    </a:cubicBezTo>
                    <a:cubicBezTo>
                      <a:pt x="47" y="105"/>
                      <a:pt x="50" y="103"/>
                      <a:pt x="52" y="101"/>
                    </a:cubicBezTo>
                    <a:cubicBezTo>
                      <a:pt x="52" y="102"/>
                      <a:pt x="53" y="103"/>
                      <a:pt x="53" y="103"/>
                    </a:cubicBezTo>
                    <a:cubicBezTo>
                      <a:pt x="45" y="107"/>
                      <a:pt x="38" y="113"/>
                      <a:pt x="31" y="117"/>
                    </a:cubicBezTo>
                    <a:cubicBezTo>
                      <a:pt x="30" y="118"/>
                      <a:pt x="30" y="118"/>
                      <a:pt x="30" y="118"/>
                    </a:cubicBezTo>
                    <a:moveTo>
                      <a:pt x="31" y="111"/>
                    </a:moveTo>
                    <a:cubicBezTo>
                      <a:pt x="38" y="106"/>
                      <a:pt x="43" y="100"/>
                      <a:pt x="50" y="95"/>
                    </a:cubicBezTo>
                    <a:cubicBezTo>
                      <a:pt x="50" y="96"/>
                      <a:pt x="51" y="98"/>
                      <a:pt x="51" y="99"/>
                    </a:cubicBezTo>
                    <a:cubicBezTo>
                      <a:pt x="44" y="102"/>
                      <a:pt x="37" y="107"/>
                      <a:pt x="31" y="111"/>
                    </a:cubicBezTo>
                    <a:moveTo>
                      <a:pt x="30" y="106"/>
                    </a:moveTo>
                    <a:cubicBezTo>
                      <a:pt x="31" y="106"/>
                      <a:pt x="32" y="105"/>
                      <a:pt x="34" y="104"/>
                    </a:cubicBezTo>
                    <a:cubicBezTo>
                      <a:pt x="35" y="103"/>
                      <a:pt x="37" y="102"/>
                      <a:pt x="39" y="101"/>
                    </a:cubicBezTo>
                    <a:cubicBezTo>
                      <a:pt x="40" y="100"/>
                      <a:pt x="42" y="99"/>
                      <a:pt x="44" y="98"/>
                    </a:cubicBezTo>
                    <a:cubicBezTo>
                      <a:pt x="45" y="97"/>
                      <a:pt x="49" y="95"/>
                      <a:pt x="49" y="95"/>
                    </a:cubicBezTo>
                    <a:cubicBezTo>
                      <a:pt x="49" y="95"/>
                      <a:pt x="49" y="95"/>
                      <a:pt x="48" y="96"/>
                    </a:cubicBezTo>
                    <a:cubicBezTo>
                      <a:pt x="41" y="100"/>
                      <a:pt x="36" y="106"/>
                      <a:pt x="29" y="111"/>
                    </a:cubicBezTo>
                    <a:cubicBezTo>
                      <a:pt x="29" y="111"/>
                      <a:pt x="29" y="112"/>
                      <a:pt x="29" y="112"/>
                    </a:cubicBezTo>
                    <a:cubicBezTo>
                      <a:pt x="29" y="112"/>
                      <a:pt x="29" y="112"/>
                      <a:pt x="29" y="112"/>
                    </a:cubicBezTo>
                    <a:cubicBezTo>
                      <a:pt x="33" y="110"/>
                      <a:pt x="36" y="108"/>
                      <a:pt x="40" y="106"/>
                    </a:cubicBezTo>
                    <a:cubicBezTo>
                      <a:pt x="42" y="105"/>
                      <a:pt x="44" y="104"/>
                      <a:pt x="46" y="103"/>
                    </a:cubicBezTo>
                    <a:cubicBezTo>
                      <a:pt x="47" y="102"/>
                      <a:pt x="51" y="100"/>
                      <a:pt x="51" y="100"/>
                    </a:cubicBezTo>
                    <a:cubicBezTo>
                      <a:pt x="52" y="100"/>
                      <a:pt x="51" y="100"/>
                      <a:pt x="51" y="101"/>
                    </a:cubicBezTo>
                    <a:cubicBezTo>
                      <a:pt x="47" y="105"/>
                      <a:pt x="42" y="107"/>
                      <a:pt x="38" y="110"/>
                    </a:cubicBezTo>
                    <a:cubicBezTo>
                      <a:pt x="35" y="112"/>
                      <a:pt x="32" y="115"/>
                      <a:pt x="29" y="118"/>
                    </a:cubicBezTo>
                    <a:cubicBezTo>
                      <a:pt x="29" y="116"/>
                      <a:pt x="29" y="115"/>
                      <a:pt x="29" y="113"/>
                    </a:cubicBezTo>
                    <a:cubicBezTo>
                      <a:pt x="28" y="111"/>
                      <a:pt x="28" y="109"/>
                      <a:pt x="28" y="107"/>
                    </a:cubicBezTo>
                    <a:cubicBezTo>
                      <a:pt x="29" y="107"/>
                      <a:pt x="29" y="107"/>
                      <a:pt x="29" y="107"/>
                    </a:cubicBezTo>
                    <a:cubicBezTo>
                      <a:pt x="29" y="107"/>
                      <a:pt x="30" y="107"/>
                      <a:pt x="30" y="106"/>
                    </a:cubicBezTo>
                    <a:cubicBezTo>
                      <a:pt x="30" y="106"/>
                      <a:pt x="30" y="106"/>
                      <a:pt x="30" y="106"/>
                    </a:cubicBezTo>
                    <a:moveTo>
                      <a:pt x="37" y="101"/>
                    </a:moveTo>
                    <a:cubicBezTo>
                      <a:pt x="41" y="98"/>
                      <a:pt x="45" y="94"/>
                      <a:pt x="49" y="91"/>
                    </a:cubicBezTo>
                    <a:cubicBezTo>
                      <a:pt x="49" y="92"/>
                      <a:pt x="49" y="93"/>
                      <a:pt x="50" y="94"/>
                    </a:cubicBezTo>
                    <a:cubicBezTo>
                      <a:pt x="45" y="96"/>
                      <a:pt x="41" y="98"/>
                      <a:pt x="37" y="101"/>
                    </a:cubicBezTo>
                    <a:moveTo>
                      <a:pt x="28" y="107"/>
                    </a:moveTo>
                    <a:cubicBezTo>
                      <a:pt x="28" y="102"/>
                      <a:pt x="27" y="98"/>
                      <a:pt x="27" y="93"/>
                    </a:cubicBezTo>
                    <a:cubicBezTo>
                      <a:pt x="32" y="91"/>
                      <a:pt x="40" y="88"/>
                      <a:pt x="44" y="84"/>
                    </a:cubicBezTo>
                    <a:cubicBezTo>
                      <a:pt x="39" y="89"/>
                      <a:pt x="33" y="93"/>
                      <a:pt x="27" y="97"/>
                    </a:cubicBezTo>
                    <a:cubicBezTo>
                      <a:pt x="27" y="97"/>
                      <a:pt x="27" y="98"/>
                      <a:pt x="28" y="98"/>
                    </a:cubicBezTo>
                    <a:cubicBezTo>
                      <a:pt x="28" y="98"/>
                      <a:pt x="28" y="98"/>
                      <a:pt x="28" y="98"/>
                    </a:cubicBezTo>
                    <a:cubicBezTo>
                      <a:pt x="31" y="96"/>
                      <a:pt x="34" y="94"/>
                      <a:pt x="36" y="92"/>
                    </a:cubicBezTo>
                    <a:cubicBezTo>
                      <a:pt x="38" y="91"/>
                      <a:pt x="39" y="90"/>
                      <a:pt x="41" y="90"/>
                    </a:cubicBezTo>
                    <a:cubicBezTo>
                      <a:pt x="41" y="90"/>
                      <a:pt x="41" y="90"/>
                      <a:pt x="41" y="90"/>
                    </a:cubicBezTo>
                    <a:cubicBezTo>
                      <a:pt x="41" y="90"/>
                      <a:pt x="42" y="89"/>
                      <a:pt x="43" y="88"/>
                    </a:cubicBezTo>
                    <a:cubicBezTo>
                      <a:pt x="44" y="88"/>
                      <a:pt x="45" y="87"/>
                      <a:pt x="45" y="87"/>
                    </a:cubicBezTo>
                    <a:cubicBezTo>
                      <a:pt x="45" y="87"/>
                      <a:pt x="45" y="87"/>
                      <a:pt x="44" y="88"/>
                    </a:cubicBezTo>
                    <a:cubicBezTo>
                      <a:pt x="38" y="92"/>
                      <a:pt x="32" y="96"/>
                      <a:pt x="28" y="102"/>
                    </a:cubicBezTo>
                    <a:cubicBezTo>
                      <a:pt x="28" y="102"/>
                      <a:pt x="28" y="103"/>
                      <a:pt x="28" y="103"/>
                    </a:cubicBezTo>
                    <a:cubicBezTo>
                      <a:pt x="28" y="103"/>
                      <a:pt x="28" y="103"/>
                      <a:pt x="28" y="103"/>
                    </a:cubicBezTo>
                    <a:cubicBezTo>
                      <a:pt x="35" y="100"/>
                      <a:pt x="41" y="95"/>
                      <a:pt x="47" y="92"/>
                    </a:cubicBezTo>
                    <a:cubicBezTo>
                      <a:pt x="42" y="94"/>
                      <a:pt x="36" y="101"/>
                      <a:pt x="30" y="105"/>
                    </a:cubicBezTo>
                    <a:cubicBezTo>
                      <a:pt x="29" y="106"/>
                      <a:pt x="29" y="106"/>
                      <a:pt x="28" y="107"/>
                    </a:cubicBezTo>
                    <a:cubicBezTo>
                      <a:pt x="28" y="107"/>
                      <a:pt x="28" y="107"/>
                      <a:pt x="28" y="107"/>
                    </a:cubicBezTo>
                    <a:moveTo>
                      <a:pt x="34" y="93"/>
                    </a:moveTo>
                    <a:cubicBezTo>
                      <a:pt x="35" y="92"/>
                      <a:pt x="36" y="91"/>
                      <a:pt x="37" y="91"/>
                    </a:cubicBezTo>
                    <a:cubicBezTo>
                      <a:pt x="40" y="89"/>
                      <a:pt x="43" y="86"/>
                      <a:pt x="46" y="84"/>
                    </a:cubicBezTo>
                    <a:cubicBezTo>
                      <a:pt x="47" y="86"/>
                      <a:pt x="48" y="88"/>
                      <a:pt x="48" y="90"/>
                    </a:cubicBezTo>
                    <a:cubicBezTo>
                      <a:pt x="46" y="91"/>
                      <a:pt x="43" y="93"/>
                      <a:pt x="41" y="94"/>
                    </a:cubicBezTo>
                    <a:cubicBezTo>
                      <a:pt x="39" y="95"/>
                      <a:pt x="37" y="96"/>
                      <a:pt x="36" y="97"/>
                    </a:cubicBezTo>
                    <a:cubicBezTo>
                      <a:pt x="34" y="99"/>
                      <a:pt x="30" y="100"/>
                      <a:pt x="29" y="101"/>
                    </a:cubicBezTo>
                    <a:cubicBezTo>
                      <a:pt x="34" y="95"/>
                      <a:pt x="41" y="91"/>
                      <a:pt x="47" y="87"/>
                    </a:cubicBezTo>
                    <a:cubicBezTo>
                      <a:pt x="47" y="87"/>
                      <a:pt x="47" y="86"/>
                      <a:pt x="47" y="86"/>
                    </a:cubicBezTo>
                    <a:cubicBezTo>
                      <a:pt x="47" y="86"/>
                      <a:pt x="47" y="86"/>
                      <a:pt x="46" y="86"/>
                    </a:cubicBezTo>
                    <a:cubicBezTo>
                      <a:pt x="42" y="88"/>
                      <a:pt x="38" y="90"/>
                      <a:pt x="34" y="93"/>
                    </a:cubicBezTo>
                    <a:moveTo>
                      <a:pt x="32" y="90"/>
                    </a:moveTo>
                    <a:cubicBezTo>
                      <a:pt x="36" y="87"/>
                      <a:pt x="40" y="82"/>
                      <a:pt x="44" y="79"/>
                    </a:cubicBezTo>
                    <a:cubicBezTo>
                      <a:pt x="45" y="80"/>
                      <a:pt x="45" y="82"/>
                      <a:pt x="46" y="83"/>
                    </a:cubicBezTo>
                    <a:cubicBezTo>
                      <a:pt x="46" y="83"/>
                      <a:pt x="46" y="83"/>
                      <a:pt x="46" y="83"/>
                    </a:cubicBezTo>
                    <a:cubicBezTo>
                      <a:pt x="43" y="84"/>
                      <a:pt x="40" y="86"/>
                      <a:pt x="38" y="87"/>
                    </a:cubicBezTo>
                    <a:cubicBezTo>
                      <a:pt x="36" y="88"/>
                      <a:pt x="34" y="89"/>
                      <a:pt x="33" y="90"/>
                    </a:cubicBezTo>
                    <a:cubicBezTo>
                      <a:pt x="32" y="90"/>
                      <a:pt x="32" y="90"/>
                      <a:pt x="32" y="90"/>
                    </a:cubicBezTo>
                    <a:moveTo>
                      <a:pt x="26" y="93"/>
                    </a:moveTo>
                    <a:cubicBezTo>
                      <a:pt x="26" y="90"/>
                      <a:pt x="26" y="88"/>
                      <a:pt x="26" y="86"/>
                    </a:cubicBezTo>
                    <a:cubicBezTo>
                      <a:pt x="26" y="86"/>
                      <a:pt x="26" y="86"/>
                      <a:pt x="26" y="86"/>
                    </a:cubicBezTo>
                    <a:cubicBezTo>
                      <a:pt x="30" y="84"/>
                      <a:pt x="33" y="81"/>
                      <a:pt x="37" y="78"/>
                    </a:cubicBezTo>
                    <a:cubicBezTo>
                      <a:pt x="37" y="79"/>
                      <a:pt x="36" y="79"/>
                      <a:pt x="36" y="79"/>
                    </a:cubicBezTo>
                    <a:cubicBezTo>
                      <a:pt x="33" y="82"/>
                      <a:pt x="30" y="85"/>
                      <a:pt x="27" y="89"/>
                    </a:cubicBezTo>
                    <a:cubicBezTo>
                      <a:pt x="27" y="89"/>
                      <a:pt x="27" y="90"/>
                      <a:pt x="27" y="90"/>
                    </a:cubicBezTo>
                    <a:cubicBezTo>
                      <a:pt x="27" y="90"/>
                      <a:pt x="27" y="89"/>
                      <a:pt x="27" y="89"/>
                    </a:cubicBezTo>
                    <a:cubicBezTo>
                      <a:pt x="33" y="86"/>
                      <a:pt x="38" y="82"/>
                      <a:pt x="43" y="79"/>
                    </a:cubicBezTo>
                    <a:cubicBezTo>
                      <a:pt x="37" y="83"/>
                      <a:pt x="33" y="89"/>
                      <a:pt x="26" y="93"/>
                    </a:cubicBezTo>
                    <a:moveTo>
                      <a:pt x="29" y="88"/>
                    </a:moveTo>
                    <a:cubicBezTo>
                      <a:pt x="29" y="88"/>
                      <a:pt x="29" y="88"/>
                      <a:pt x="30" y="87"/>
                    </a:cubicBezTo>
                    <a:cubicBezTo>
                      <a:pt x="31" y="85"/>
                      <a:pt x="32" y="84"/>
                      <a:pt x="34" y="83"/>
                    </a:cubicBezTo>
                    <a:cubicBezTo>
                      <a:pt x="36" y="80"/>
                      <a:pt x="39" y="77"/>
                      <a:pt x="42" y="74"/>
                    </a:cubicBezTo>
                    <a:cubicBezTo>
                      <a:pt x="43" y="76"/>
                      <a:pt x="43" y="77"/>
                      <a:pt x="44" y="78"/>
                    </a:cubicBezTo>
                    <a:cubicBezTo>
                      <a:pt x="39" y="80"/>
                      <a:pt x="35" y="84"/>
                      <a:pt x="30" y="87"/>
                    </a:cubicBezTo>
                    <a:cubicBezTo>
                      <a:pt x="29" y="88"/>
                      <a:pt x="29" y="88"/>
                      <a:pt x="29" y="88"/>
                    </a:cubicBezTo>
                    <a:moveTo>
                      <a:pt x="27" y="84"/>
                    </a:moveTo>
                    <a:cubicBezTo>
                      <a:pt x="32" y="80"/>
                      <a:pt x="37" y="75"/>
                      <a:pt x="41" y="70"/>
                    </a:cubicBezTo>
                    <a:cubicBezTo>
                      <a:pt x="41" y="71"/>
                      <a:pt x="42" y="72"/>
                      <a:pt x="42" y="74"/>
                    </a:cubicBezTo>
                    <a:cubicBezTo>
                      <a:pt x="37" y="76"/>
                      <a:pt x="31" y="80"/>
                      <a:pt x="27" y="84"/>
                    </a:cubicBezTo>
                    <a:moveTo>
                      <a:pt x="20" y="67"/>
                    </a:moveTo>
                    <a:cubicBezTo>
                      <a:pt x="22" y="79"/>
                      <a:pt x="23" y="91"/>
                      <a:pt x="24" y="103"/>
                    </a:cubicBezTo>
                    <a:cubicBezTo>
                      <a:pt x="27" y="124"/>
                      <a:pt x="29" y="146"/>
                      <a:pt x="30" y="168"/>
                    </a:cubicBezTo>
                    <a:cubicBezTo>
                      <a:pt x="32" y="185"/>
                      <a:pt x="31" y="202"/>
                      <a:pt x="36" y="218"/>
                    </a:cubicBezTo>
                    <a:cubicBezTo>
                      <a:pt x="39" y="228"/>
                      <a:pt x="45" y="237"/>
                      <a:pt x="54" y="241"/>
                    </a:cubicBezTo>
                    <a:cubicBezTo>
                      <a:pt x="56" y="242"/>
                      <a:pt x="59" y="242"/>
                      <a:pt x="61" y="242"/>
                    </a:cubicBezTo>
                    <a:cubicBezTo>
                      <a:pt x="67" y="242"/>
                      <a:pt x="73" y="238"/>
                      <a:pt x="76" y="232"/>
                    </a:cubicBezTo>
                    <a:cubicBezTo>
                      <a:pt x="82" y="221"/>
                      <a:pt x="80" y="207"/>
                      <a:pt x="79" y="196"/>
                    </a:cubicBezTo>
                    <a:cubicBezTo>
                      <a:pt x="77" y="180"/>
                      <a:pt x="74" y="165"/>
                      <a:pt x="70" y="150"/>
                    </a:cubicBezTo>
                    <a:cubicBezTo>
                      <a:pt x="63" y="122"/>
                      <a:pt x="55" y="94"/>
                      <a:pt x="44" y="68"/>
                    </a:cubicBezTo>
                    <a:cubicBezTo>
                      <a:pt x="42" y="68"/>
                      <a:pt x="41" y="68"/>
                      <a:pt x="40" y="68"/>
                    </a:cubicBezTo>
                    <a:cubicBezTo>
                      <a:pt x="40" y="68"/>
                      <a:pt x="40" y="69"/>
                      <a:pt x="40" y="69"/>
                    </a:cubicBezTo>
                    <a:cubicBezTo>
                      <a:pt x="36" y="72"/>
                      <a:pt x="31" y="75"/>
                      <a:pt x="27" y="77"/>
                    </a:cubicBezTo>
                    <a:cubicBezTo>
                      <a:pt x="30" y="75"/>
                      <a:pt x="35" y="71"/>
                      <a:pt x="38" y="68"/>
                    </a:cubicBezTo>
                    <a:cubicBezTo>
                      <a:pt x="38" y="68"/>
                      <a:pt x="38" y="68"/>
                      <a:pt x="37" y="68"/>
                    </a:cubicBezTo>
                    <a:cubicBezTo>
                      <a:pt x="33" y="71"/>
                      <a:pt x="29" y="74"/>
                      <a:pt x="25" y="78"/>
                    </a:cubicBezTo>
                    <a:cubicBezTo>
                      <a:pt x="25" y="79"/>
                      <a:pt x="25" y="79"/>
                      <a:pt x="25" y="79"/>
                    </a:cubicBezTo>
                    <a:cubicBezTo>
                      <a:pt x="25" y="79"/>
                      <a:pt x="26" y="79"/>
                      <a:pt x="26" y="79"/>
                    </a:cubicBezTo>
                    <a:cubicBezTo>
                      <a:pt x="28" y="78"/>
                      <a:pt x="31" y="76"/>
                      <a:pt x="33" y="74"/>
                    </a:cubicBezTo>
                    <a:cubicBezTo>
                      <a:pt x="35" y="73"/>
                      <a:pt x="39" y="72"/>
                      <a:pt x="40" y="70"/>
                    </a:cubicBezTo>
                    <a:cubicBezTo>
                      <a:pt x="36" y="76"/>
                      <a:pt x="30" y="80"/>
                      <a:pt x="26" y="85"/>
                    </a:cubicBezTo>
                    <a:cubicBezTo>
                      <a:pt x="25" y="79"/>
                      <a:pt x="24" y="73"/>
                      <a:pt x="23" y="67"/>
                    </a:cubicBezTo>
                    <a:cubicBezTo>
                      <a:pt x="22" y="67"/>
                      <a:pt x="21" y="67"/>
                      <a:pt x="20" y="67"/>
                    </a:cubicBezTo>
                    <a:moveTo>
                      <a:pt x="1" y="20"/>
                    </a:moveTo>
                    <a:cubicBezTo>
                      <a:pt x="1" y="20"/>
                      <a:pt x="1" y="20"/>
                      <a:pt x="1" y="20"/>
                    </a:cubicBezTo>
                    <a:cubicBezTo>
                      <a:pt x="1" y="20"/>
                      <a:pt x="0" y="21"/>
                      <a:pt x="0" y="21"/>
                    </a:cubicBezTo>
                    <a:cubicBezTo>
                      <a:pt x="1" y="21"/>
                      <a:pt x="1" y="20"/>
                      <a:pt x="1" y="20"/>
                    </a:cubicBezTo>
                    <a:moveTo>
                      <a:pt x="25" y="57"/>
                    </a:moveTo>
                    <a:cubicBezTo>
                      <a:pt x="25" y="57"/>
                      <a:pt x="25" y="57"/>
                      <a:pt x="26" y="56"/>
                    </a:cubicBezTo>
                    <a:cubicBezTo>
                      <a:pt x="28" y="54"/>
                      <a:pt x="30" y="53"/>
                      <a:pt x="32" y="50"/>
                    </a:cubicBezTo>
                    <a:cubicBezTo>
                      <a:pt x="32" y="51"/>
                      <a:pt x="33" y="52"/>
                      <a:pt x="33" y="52"/>
                    </a:cubicBezTo>
                    <a:cubicBezTo>
                      <a:pt x="31" y="53"/>
                      <a:pt x="30" y="54"/>
                      <a:pt x="28" y="55"/>
                    </a:cubicBezTo>
                    <a:cubicBezTo>
                      <a:pt x="27" y="55"/>
                      <a:pt x="25" y="57"/>
                      <a:pt x="25" y="57"/>
                    </a:cubicBezTo>
                    <a:moveTo>
                      <a:pt x="24" y="53"/>
                    </a:moveTo>
                    <a:cubicBezTo>
                      <a:pt x="23" y="53"/>
                      <a:pt x="27" y="51"/>
                      <a:pt x="28" y="50"/>
                    </a:cubicBezTo>
                    <a:cubicBezTo>
                      <a:pt x="28" y="49"/>
                      <a:pt x="28" y="49"/>
                      <a:pt x="28" y="49"/>
                    </a:cubicBezTo>
                    <a:cubicBezTo>
                      <a:pt x="29" y="49"/>
                      <a:pt x="30" y="48"/>
                      <a:pt x="31" y="48"/>
                    </a:cubicBezTo>
                    <a:cubicBezTo>
                      <a:pt x="31" y="48"/>
                      <a:pt x="31" y="49"/>
                      <a:pt x="31" y="49"/>
                    </a:cubicBezTo>
                    <a:cubicBezTo>
                      <a:pt x="30" y="50"/>
                      <a:pt x="28" y="51"/>
                      <a:pt x="27" y="52"/>
                    </a:cubicBezTo>
                    <a:cubicBezTo>
                      <a:pt x="25" y="53"/>
                      <a:pt x="24" y="53"/>
                      <a:pt x="24" y="53"/>
                    </a:cubicBezTo>
                    <a:moveTo>
                      <a:pt x="17" y="11"/>
                    </a:moveTo>
                    <a:cubicBezTo>
                      <a:pt x="17" y="12"/>
                      <a:pt x="16" y="12"/>
                      <a:pt x="15" y="13"/>
                    </a:cubicBezTo>
                    <a:cubicBezTo>
                      <a:pt x="19" y="15"/>
                      <a:pt x="22" y="15"/>
                      <a:pt x="26" y="16"/>
                    </a:cubicBezTo>
                    <a:cubicBezTo>
                      <a:pt x="27" y="25"/>
                      <a:pt x="29" y="35"/>
                      <a:pt x="30" y="45"/>
                    </a:cubicBezTo>
                    <a:cubicBezTo>
                      <a:pt x="27" y="46"/>
                      <a:pt x="23" y="48"/>
                      <a:pt x="20" y="49"/>
                    </a:cubicBezTo>
                    <a:cubicBezTo>
                      <a:pt x="16" y="40"/>
                      <a:pt x="9" y="32"/>
                      <a:pt x="5" y="23"/>
                    </a:cubicBezTo>
                    <a:cubicBezTo>
                      <a:pt x="4" y="24"/>
                      <a:pt x="3" y="25"/>
                      <a:pt x="2" y="25"/>
                    </a:cubicBezTo>
                    <a:cubicBezTo>
                      <a:pt x="7" y="34"/>
                      <a:pt x="13" y="41"/>
                      <a:pt x="17" y="50"/>
                    </a:cubicBezTo>
                    <a:cubicBezTo>
                      <a:pt x="17" y="51"/>
                      <a:pt x="17" y="51"/>
                      <a:pt x="17" y="51"/>
                    </a:cubicBezTo>
                    <a:cubicBezTo>
                      <a:pt x="18" y="55"/>
                      <a:pt x="19" y="59"/>
                      <a:pt x="19" y="63"/>
                    </a:cubicBezTo>
                    <a:cubicBezTo>
                      <a:pt x="20" y="63"/>
                      <a:pt x="21" y="63"/>
                      <a:pt x="23" y="63"/>
                    </a:cubicBezTo>
                    <a:cubicBezTo>
                      <a:pt x="22" y="59"/>
                      <a:pt x="21" y="56"/>
                      <a:pt x="21" y="52"/>
                    </a:cubicBezTo>
                    <a:cubicBezTo>
                      <a:pt x="22" y="52"/>
                      <a:pt x="22" y="52"/>
                      <a:pt x="22" y="52"/>
                    </a:cubicBezTo>
                    <a:cubicBezTo>
                      <a:pt x="21" y="52"/>
                      <a:pt x="22" y="52"/>
                      <a:pt x="22" y="52"/>
                    </a:cubicBezTo>
                    <a:cubicBezTo>
                      <a:pt x="22" y="52"/>
                      <a:pt x="22" y="52"/>
                      <a:pt x="22" y="52"/>
                    </a:cubicBezTo>
                    <a:cubicBezTo>
                      <a:pt x="22" y="52"/>
                      <a:pt x="24" y="51"/>
                      <a:pt x="25" y="51"/>
                    </a:cubicBezTo>
                    <a:cubicBezTo>
                      <a:pt x="26" y="50"/>
                      <a:pt x="26" y="50"/>
                      <a:pt x="26" y="50"/>
                    </a:cubicBezTo>
                    <a:cubicBezTo>
                      <a:pt x="26" y="50"/>
                      <a:pt x="25" y="51"/>
                      <a:pt x="25" y="51"/>
                    </a:cubicBezTo>
                    <a:cubicBezTo>
                      <a:pt x="24" y="52"/>
                      <a:pt x="23" y="53"/>
                      <a:pt x="22" y="54"/>
                    </a:cubicBezTo>
                    <a:cubicBezTo>
                      <a:pt x="22" y="54"/>
                      <a:pt x="22" y="55"/>
                      <a:pt x="22" y="55"/>
                    </a:cubicBezTo>
                    <a:cubicBezTo>
                      <a:pt x="22" y="55"/>
                      <a:pt x="22" y="55"/>
                      <a:pt x="22" y="55"/>
                    </a:cubicBezTo>
                    <a:cubicBezTo>
                      <a:pt x="25" y="54"/>
                      <a:pt x="30" y="52"/>
                      <a:pt x="31" y="50"/>
                    </a:cubicBezTo>
                    <a:cubicBezTo>
                      <a:pt x="29" y="53"/>
                      <a:pt x="25" y="55"/>
                      <a:pt x="23" y="58"/>
                    </a:cubicBezTo>
                    <a:cubicBezTo>
                      <a:pt x="22" y="58"/>
                      <a:pt x="23" y="58"/>
                      <a:pt x="23" y="58"/>
                    </a:cubicBezTo>
                    <a:cubicBezTo>
                      <a:pt x="23" y="58"/>
                      <a:pt x="23" y="58"/>
                      <a:pt x="23" y="58"/>
                    </a:cubicBezTo>
                    <a:cubicBezTo>
                      <a:pt x="25" y="57"/>
                      <a:pt x="27" y="57"/>
                      <a:pt x="28" y="56"/>
                    </a:cubicBezTo>
                    <a:cubicBezTo>
                      <a:pt x="29" y="55"/>
                      <a:pt x="32" y="53"/>
                      <a:pt x="32" y="53"/>
                    </a:cubicBezTo>
                    <a:cubicBezTo>
                      <a:pt x="32" y="53"/>
                      <a:pt x="32" y="54"/>
                      <a:pt x="30" y="55"/>
                    </a:cubicBezTo>
                    <a:cubicBezTo>
                      <a:pt x="27" y="57"/>
                      <a:pt x="25" y="59"/>
                      <a:pt x="23" y="62"/>
                    </a:cubicBezTo>
                    <a:cubicBezTo>
                      <a:pt x="23" y="62"/>
                      <a:pt x="23" y="62"/>
                      <a:pt x="23" y="62"/>
                    </a:cubicBezTo>
                    <a:cubicBezTo>
                      <a:pt x="23" y="62"/>
                      <a:pt x="23" y="62"/>
                      <a:pt x="23" y="62"/>
                    </a:cubicBezTo>
                    <a:cubicBezTo>
                      <a:pt x="26" y="61"/>
                      <a:pt x="30" y="59"/>
                      <a:pt x="33" y="57"/>
                    </a:cubicBezTo>
                    <a:cubicBezTo>
                      <a:pt x="30" y="59"/>
                      <a:pt x="28" y="61"/>
                      <a:pt x="26" y="63"/>
                    </a:cubicBezTo>
                    <a:cubicBezTo>
                      <a:pt x="26" y="63"/>
                      <a:pt x="27" y="63"/>
                      <a:pt x="27" y="63"/>
                    </a:cubicBezTo>
                    <a:cubicBezTo>
                      <a:pt x="30" y="61"/>
                      <a:pt x="32" y="59"/>
                      <a:pt x="34" y="57"/>
                    </a:cubicBezTo>
                    <a:cubicBezTo>
                      <a:pt x="35" y="56"/>
                      <a:pt x="34" y="56"/>
                      <a:pt x="34" y="56"/>
                    </a:cubicBezTo>
                    <a:cubicBezTo>
                      <a:pt x="34" y="56"/>
                      <a:pt x="34" y="56"/>
                      <a:pt x="34" y="56"/>
                    </a:cubicBezTo>
                    <a:cubicBezTo>
                      <a:pt x="31" y="57"/>
                      <a:pt x="26" y="59"/>
                      <a:pt x="24" y="61"/>
                    </a:cubicBezTo>
                    <a:cubicBezTo>
                      <a:pt x="27" y="58"/>
                      <a:pt x="31" y="56"/>
                      <a:pt x="33" y="53"/>
                    </a:cubicBezTo>
                    <a:cubicBezTo>
                      <a:pt x="34" y="55"/>
                      <a:pt x="35" y="57"/>
                      <a:pt x="36" y="58"/>
                    </a:cubicBezTo>
                    <a:cubicBezTo>
                      <a:pt x="36" y="59"/>
                      <a:pt x="36" y="59"/>
                      <a:pt x="36" y="59"/>
                    </a:cubicBezTo>
                    <a:cubicBezTo>
                      <a:pt x="33" y="60"/>
                      <a:pt x="30" y="61"/>
                      <a:pt x="28" y="63"/>
                    </a:cubicBezTo>
                    <a:cubicBezTo>
                      <a:pt x="28" y="63"/>
                      <a:pt x="29" y="63"/>
                      <a:pt x="29" y="63"/>
                    </a:cubicBezTo>
                    <a:cubicBezTo>
                      <a:pt x="29" y="63"/>
                      <a:pt x="29" y="63"/>
                      <a:pt x="30" y="63"/>
                    </a:cubicBezTo>
                    <a:cubicBezTo>
                      <a:pt x="31" y="62"/>
                      <a:pt x="34" y="60"/>
                      <a:pt x="34" y="60"/>
                    </a:cubicBezTo>
                    <a:cubicBezTo>
                      <a:pt x="34" y="60"/>
                      <a:pt x="34" y="60"/>
                      <a:pt x="33" y="61"/>
                    </a:cubicBezTo>
                    <a:cubicBezTo>
                      <a:pt x="32" y="62"/>
                      <a:pt x="31" y="62"/>
                      <a:pt x="30" y="63"/>
                    </a:cubicBezTo>
                    <a:cubicBezTo>
                      <a:pt x="31" y="63"/>
                      <a:pt x="31" y="63"/>
                      <a:pt x="32" y="63"/>
                    </a:cubicBezTo>
                    <a:cubicBezTo>
                      <a:pt x="33" y="62"/>
                      <a:pt x="35" y="60"/>
                      <a:pt x="36" y="59"/>
                    </a:cubicBezTo>
                    <a:cubicBezTo>
                      <a:pt x="36" y="59"/>
                      <a:pt x="36" y="59"/>
                      <a:pt x="36" y="59"/>
                    </a:cubicBezTo>
                    <a:cubicBezTo>
                      <a:pt x="37" y="60"/>
                      <a:pt x="37" y="61"/>
                      <a:pt x="37" y="62"/>
                    </a:cubicBezTo>
                    <a:cubicBezTo>
                      <a:pt x="37" y="63"/>
                      <a:pt x="36" y="63"/>
                      <a:pt x="36" y="63"/>
                    </a:cubicBezTo>
                    <a:cubicBezTo>
                      <a:pt x="36" y="63"/>
                      <a:pt x="36" y="63"/>
                      <a:pt x="37" y="63"/>
                    </a:cubicBezTo>
                    <a:cubicBezTo>
                      <a:pt x="37" y="63"/>
                      <a:pt x="37" y="63"/>
                      <a:pt x="37" y="63"/>
                    </a:cubicBezTo>
                    <a:cubicBezTo>
                      <a:pt x="37" y="63"/>
                      <a:pt x="37" y="63"/>
                      <a:pt x="37" y="63"/>
                    </a:cubicBezTo>
                    <a:cubicBezTo>
                      <a:pt x="37" y="63"/>
                      <a:pt x="38" y="63"/>
                      <a:pt x="38" y="63"/>
                    </a:cubicBezTo>
                    <a:cubicBezTo>
                      <a:pt x="38" y="63"/>
                      <a:pt x="38" y="63"/>
                      <a:pt x="38" y="63"/>
                    </a:cubicBezTo>
                    <a:cubicBezTo>
                      <a:pt x="38" y="63"/>
                      <a:pt x="38" y="63"/>
                      <a:pt x="38" y="63"/>
                    </a:cubicBezTo>
                    <a:cubicBezTo>
                      <a:pt x="39" y="63"/>
                      <a:pt x="40" y="63"/>
                      <a:pt x="42" y="63"/>
                    </a:cubicBezTo>
                    <a:cubicBezTo>
                      <a:pt x="39" y="57"/>
                      <a:pt x="36" y="51"/>
                      <a:pt x="33" y="46"/>
                    </a:cubicBezTo>
                    <a:cubicBezTo>
                      <a:pt x="33" y="45"/>
                      <a:pt x="33" y="45"/>
                      <a:pt x="33" y="45"/>
                    </a:cubicBezTo>
                    <a:cubicBezTo>
                      <a:pt x="33" y="35"/>
                      <a:pt x="31" y="25"/>
                      <a:pt x="29" y="15"/>
                    </a:cubicBezTo>
                    <a:cubicBezTo>
                      <a:pt x="29" y="15"/>
                      <a:pt x="29" y="15"/>
                      <a:pt x="29" y="15"/>
                    </a:cubicBezTo>
                    <a:cubicBezTo>
                      <a:pt x="29" y="14"/>
                      <a:pt x="29" y="13"/>
                      <a:pt x="28" y="13"/>
                    </a:cubicBezTo>
                    <a:cubicBezTo>
                      <a:pt x="24" y="12"/>
                      <a:pt x="21" y="12"/>
                      <a:pt x="17" y="11"/>
                    </a:cubicBezTo>
                    <a:moveTo>
                      <a:pt x="7" y="0"/>
                    </a:moveTo>
                    <a:cubicBezTo>
                      <a:pt x="6" y="0"/>
                      <a:pt x="5" y="1"/>
                      <a:pt x="5" y="2"/>
                    </a:cubicBezTo>
                    <a:cubicBezTo>
                      <a:pt x="6" y="7"/>
                      <a:pt x="7" y="13"/>
                      <a:pt x="4" y="18"/>
                    </a:cubicBezTo>
                    <a:cubicBezTo>
                      <a:pt x="6" y="16"/>
                      <a:pt x="7" y="14"/>
                      <a:pt x="9" y="13"/>
                    </a:cubicBezTo>
                    <a:cubicBezTo>
                      <a:pt x="9" y="11"/>
                      <a:pt x="9" y="10"/>
                      <a:pt x="9" y="9"/>
                    </a:cubicBezTo>
                    <a:cubicBezTo>
                      <a:pt x="10" y="9"/>
                      <a:pt x="11" y="10"/>
                      <a:pt x="11" y="11"/>
                    </a:cubicBezTo>
                    <a:cubicBezTo>
                      <a:pt x="12" y="10"/>
                      <a:pt x="13" y="9"/>
                      <a:pt x="14" y="8"/>
                    </a:cubicBezTo>
                    <a:cubicBezTo>
                      <a:pt x="11" y="7"/>
                      <a:pt x="10" y="4"/>
                      <a:pt x="9" y="2"/>
                    </a:cubicBezTo>
                    <a:cubicBezTo>
                      <a:pt x="9" y="1"/>
                      <a:pt x="8" y="1"/>
                      <a:pt x="8" y="1"/>
                    </a:cubicBezTo>
                    <a:cubicBezTo>
                      <a:pt x="8" y="0"/>
                      <a:pt x="7" y="0"/>
                      <a:pt x="7"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794" name="Google Shape;794;p27"/>
              <p:cNvSpPr/>
              <p:nvPr/>
            </p:nvSpPr>
            <p:spPr>
              <a:xfrm>
                <a:off x="4030331" y="6764264"/>
                <a:ext cx="185738" cy="254000"/>
              </a:xfrm>
              <a:custGeom>
                <a:rect b="b" l="l" r="r" t="t"/>
                <a:pathLst>
                  <a:path extrusionOk="0" h="60" w="44">
                    <a:moveTo>
                      <a:pt x="38" y="55"/>
                    </a:moveTo>
                    <a:cubicBezTo>
                      <a:pt x="38" y="56"/>
                      <a:pt x="39" y="57"/>
                      <a:pt x="39" y="58"/>
                    </a:cubicBezTo>
                    <a:cubicBezTo>
                      <a:pt x="38" y="58"/>
                      <a:pt x="37" y="59"/>
                      <a:pt x="36" y="60"/>
                    </a:cubicBezTo>
                    <a:cubicBezTo>
                      <a:pt x="36" y="60"/>
                      <a:pt x="37" y="60"/>
                      <a:pt x="37" y="60"/>
                    </a:cubicBezTo>
                    <a:cubicBezTo>
                      <a:pt x="38" y="60"/>
                      <a:pt x="38" y="59"/>
                      <a:pt x="38" y="59"/>
                    </a:cubicBezTo>
                    <a:cubicBezTo>
                      <a:pt x="38" y="59"/>
                      <a:pt x="38" y="60"/>
                      <a:pt x="37" y="60"/>
                    </a:cubicBezTo>
                    <a:cubicBezTo>
                      <a:pt x="38" y="60"/>
                      <a:pt x="38" y="60"/>
                      <a:pt x="38" y="60"/>
                    </a:cubicBezTo>
                    <a:cubicBezTo>
                      <a:pt x="38" y="59"/>
                      <a:pt x="39" y="59"/>
                      <a:pt x="39" y="58"/>
                    </a:cubicBezTo>
                    <a:cubicBezTo>
                      <a:pt x="39" y="59"/>
                      <a:pt x="40" y="59"/>
                      <a:pt x="40" y="60"/>
                    </a:cubicBezTo>
                    <a:cubicBezTo>
                      <a:pt x="41" y="60"/>
                      <a:pt x="42" y="60"/>
                      <a:pt x="44" y="60"/>
                    </a:cubicBezTo>
                    <a:cubicBezTo>
                      <a:pt x="43" y="58"/>
                      <a:pt x="42" y="57"/>
                      <a:pt x="42" y="55"/>
                    </a:cubicBezTo>
                    <a:cubicBezTo>
                      <a:pt x="40" y="55"/>
                      <a:pt x="39" y="55"/>
                      <a:pt x="38" y="55"/>
                    </a:cubicBezTo>
                    <a:moveTo>
                      <a:pt x="37" y="55"/>
                    </a:moveTo>
                    <a:cubicBezTo>
                      <a:pt x="36" y="57"/>
                      <a:pt x="34" y="58"/>
                      <a:pt x="33" y="60"/>
                    </a:cubicBezTo>
                    <a:cubicBezTo>
                      <a:pt x="33" y="60"/>
                      <a:pt x="33" y="60"/>
                      <a:pt x="34" y="60"/>
                    </a:cubicBezTo>
                    <a:cubicBezTo>
                      <a:pt x="35" y="58"/>
                      <a:pt x="37" y="57"/>
                      <a:pt x="38" y="55"/>
                    </a:cubicBezTo>
                    <a:cubicBezTo>
                      <a:pt x="38" y="55"/>
                      <a:pt x="37" y="55"/>
                      <a:pt x="37" y="55"/>
                    </a:cubicBezTo>
                    <a:moveTo>
                      <a:pt x="36" y="55"/>
                    </a:moveTo>
                    <a:cubicBezTo>
                      <a:pt x="33" y="57"/>
                      <a:pt x="31" y="58"/>
                      <a:pt x="28" y="60"/>
                    </a:cubicBezTo>
                    <a:cubicBezTo>
                      <a:pt x="29" y="60"/>
                      <a:pt x="30" y="60"/>
                      <a:pt x="31" y="60"/>
                    </a:cubicBezTo>
                    <a:cubicBezTo>
                      <a:pt x="33" y="58"/>
                      <a:pt x="36" y="57"/>
                      <a:pt x="37" y="55"/>
                    </a:cubicBezTo>
                    <a:cubicBezTo>
                      <a:pt x="36" y="55"/>
                      <a:pt x="36" y="55"/>
                      <a:pt x="36" y="55"/>
                    </a:cubicBezTo>
                    <a:moveTo>
                      <a:pt x="30" y="55"/>
                    </a:moveTo>
                    <a:cubicBezTo>
                      <a:pt x="29" y="57"/>
                      <a:pt x="28" y="58"/>
                      <a:pt x="26" y="59"/>
                    </a:cubicBezTo>
                    <a:cubicBezTo>
                      <a:pt x="27" y="59"/>
                      <a:pt x="27" y="59"/>
                      <a:pt x="28" y="59"/>
                    </a:cubicBezTo>
                    <a:cubicBezTo>
                      <a:pt x="29" y="58"/>
                      <a:pt x="30" y="57"/>
                      <a:pt x="32" y="55"/>
                    </a:cubicBezTo>
                    <a:cubicBezTo>
                      <a:pt x="31" y="55"/>
                      <a:pt x="31" y="55"/>
                      <a:pt x="30" y="55"/>
                    </a:cubicBezTo>
                    <a:moveTo>
                      <a:pt x="19" y="55"/>
                    </a:moveTo>
                    <a:cubicBezTo>
                      <a:pt x="19" y="56"/>
                      <a:pt x="20" y="58"/>
                      <a:pt x="20" y="59"/>
                    </a:cubicBezTo>
                    <a:cubicBezTo>
                      <a:pt x="21" y="59"/>
                      <a:pt x="22" y="59"/>
                      <a:pt x="23" y="59"/>
                    </a:cubicBezTo>
                    <a:cubicBezTo>
                      <a:pt x="23" y="59"/>
                      <a:pt x="23" y="59"/>
                      <a:pt x="23" y="59"/>
                    </a:cubicBezTo>
                    <a:cubicBezTo>
                      <a:pt x="24" y="59"/>
                      <a:pt x="24" y="59"/>
                      <a:pt x="24" y="59"/>
                    </a:cubicBezTo>
                    <a:cubicBezTo>
                      <a:pt x="25" y="58"/>
                      <a:pt x="27" y="56"/>
                      <a:pt x="29" y="55"/>
                    </a:cubicBezTo>
                    <a:cubicBezTo>
                      <a:pt x="29" y="55"/>
                      <a:pt x="28" y="55"/>
                      <a:pt x="28" y="55"/>
                    </a:cubicBezTo>
                    <a:cubicBezTo>
                      <a:pt x="27" y="56"/>
                      <a:pt x="26" y="56"/>
                      <a:pt x="25" y="57"/>
                    </a:cubicBezTo>
                    <a:cubicBezTo>
                      <a:pt x="25" y="57"/>
                      <a:pt x="26" y="56"/>
                      <a:pt x="27" y="55"/>
                    </a:cubicBezTo>
                    <a:cubicBezTo>
                      <a:pt x="27" y="55"/>
                      <a:pt x="26" y="55"/>
                      <a:pt x="26" y="55"/>
                    </a:cubicBezTo>
                    <a:cubicBezTo>
                      <a:pt x="25" y="56"/>
                      <a:pt x="24" y="57"/>
                      <a:pt x="23" y="58"/>
                    </a:cubicBezTo>
                    <a:cubicBezTo>
                      <a:pt x="23" y="57"/>
                      <a:pt x="23" y="56"/>
                      <a:pt x="23" y="55"/>
                    </a:cubicBezTo>
                    <a:cubicBezTo>
                      <a:pt x="21" y="55"/>
                      <a:pt x="20" y="55"/>
                      <a:pt x="19" y="55"/>
                    </a:cubicBezTo>
                    <a:moveTo>
                      <a:pt x="9" y="5"/>
                    </a:moveTo>
                    <a:cubicBezTo>
                      <a:pt x="7" y="6"/>
                      <a:pt x="6" y="8"/>
                      <a:pt x="4" y="10"/>
                    </a:cubicBezTo>
                    <a:cubicBezTo>
                      <a:pt x="3" y="11"/>
                      <a:pt x="2" y="11"/>
                      <a:pt x="1" y="12"/>
                    </a:cubicBezTo>
                    <a:cubicBezTo>
                      <a:pt x="1" y="12"/>
                      <a:pt x="1" y="13"/>
                      <a:pt x="0" y="13"/>
                    </a:cubicBezTo>
                    <a:cubicBezTo>
                      <a:pt x="0" y="14"/>
                      <a:pt x="0" y="14"/>
                      <a:pt x="1" y="15"/>
                    </a:cubicBezTo>
                    <a:cubicBezTo>
                      <a:pt x="1" y="16"/>
                      <a:pt x="2" y="17"/>
                      <a:pt x="2" y="17"/>
                    </a:cubicBezTo>
                    <a:cubicBezTo>
                      <a:pt x="3" y="17"/>
                      <a:pt x="4" y="16"/>
                      <a:pt x="5" y="15"/>
                    </a:cubicBezTo>
                    <a:cubicBezTo>
                      <a:pt x="4" y="15"/>
                      <a:pt x="4" y="14"/>
                      <a:pt x="4" y="14"/>
                    </a:cubicBezTo>
                    <a:cubicBezTo>
                      <a:pt x="7" y="12"/>
                      <a:pt x="9" y="9"/>
                      <a:pt x="9" y="5"/>
                    </a:cubicBezTo>
                    <a:moveTo>
                      <a:pt x="14" y="0"/>
                    </a:moveTo>
                    <a:cubicBezTo>
                      <a:pt x="13" y="1"/>
                      <a:pt x="12" y="2"/>
                      <a:pt x="11" y="3"/>
                    </a:cubicBezTo>
                    <a:cubicBezTo>
                      <a:pt x="12" y="3"/>
                      <a:pt x="13" y="4"/>
                      <a:pt x="14" y="4"/>
                    </a:cubicBezTo>
                    <a:cubicBezTo>
                      <a:pt x="14" y="5"/>
                      <a:pt x="15" y="5"/>
                      <a:pt x="15" y="5"/>
                    </a:cubicBezTo>
                    <a:cubicBezTo>
                      <a:pt x="16" y="4"/>
                      <a:pt x="17" y="4"/>
                      <a:pt x="17" y="3"/>
                    </a:cubicBezTo>
                    <a:cubicBezTo>
                      <a:pt x="17" y="3"/>
                      <a:pt x="17" y="3"/>
                      <a:pt x="17" y="3"/>
                    </a:cubicBezTo>
                    <a:cubicBezTo>
                      <a:pt x="16" y="2"/>
                      <a:pt x="15" y="1"/>
                      <a:pt x="14"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795" name="Google Shape;795;p27"/>
              <p:cNvSpPr/>
              <p:nvPr/>
            </p:nvSpPr>
            <p:spPr>
              <a:xfrm>
                <a:off x="4233531" y="7188127"/>
                <a:ext cx="101600" cy="388938"/>
              </a:xfrm>
              <a:custGeom>
                <a:rect b="b" l="l" r="r" t="t"/>
                <a:pathLst>
                  <a:path extrusionOk="0" h="92" w="24">
                    <a:moveTo>
                      <a:pt x="24" y="92"/>
                    </a:moveTo>
                    <a:cubicBezTo>
                      <a:pt x="24" y="92"/>
                      <a:pt x="24" y="92"/>
                      <a:pt x="24" y="92"/>
                    </a:cubicBezTo>
                    <a:cubicBezTo>
                      <a:pt x="24" y="92"/>
                      <a:pt x="24" y="92"/>
                      <a:pt x="24" y="92"/>
                    </a:cubicBezTo>
                    <a:moveTo>
                      <a:pt x="2" y="32"/>
                    </a:moveTo>
                    <a:cubicBezTo>
                      <a:pt x="2" y="32"/>
                      <a:pt x="2" y="32"/>
                      <a:pt x="2" y="32"/>
                    </a:cubicBezTo>
                    <a:cubicBezTo>
                      <a:pt x="2" y="32"/>
                      <a:pt x="2" y="32"/>
                      <a:pt x="2" y="32"/>
                    </a:cubicBezTo>
                    <a:moveTo>
                      <a:pt x="0" y="0"/>
                    </a:moveTo>
                    <a:cubicBezTo>
                      <a:pt x="0" y="0"/>
                      <a:pt x="0" y="0"/>
                      <a:pt x="0" y="0"/>
                    </a:cubicBezTo>
                    <a:cubicBezTo>
                      <a:pt x="0" y="0"/>
                      <a:pt x="0" y="0"/>
                      <a:pt x="0"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796" name="Google Shape;796;p27"/>
              <p:cNvSpPr/>
              <p:nvPr/>
            </p:nvSpPr>
            <p:spPr>
              <a:xfrm>
                <a:off x="4081131" y="6819827"/>
                <a:ext cx="28575" cy="41275"/>
              </a:xfrm>
              <a:custGeom>
                <a:rect b="b" l="l" r="r" t="t"/>
                <a:pathLst>
                  <a:path extrusionOk="0" h="10" w="7">
                    <a:moveTo>
                      <a:pt x="3" y="0"/>
                    </a:moveTo>
                    <a:cubicBezTo>
                      <a:pt x="1" y="0"/>
                      <a:pt x="0" y="1"/>
                      <a:pt x="1" y="2"/>
                    </a:cubicBezTo>
                    <a:cubicBezTo>
                      <a:pt x="3" y="4"/>
                      <a:pt x="3" y="7"/>
                      <a:pt x="4" y="9"/>
                    </a:cubicBezTo>
                    <a:cubicBezTo>
                      <a:pt x="4" y="10"/>
                      <a:pt x="5" y="10"/>
                      <a:pt x="5" y="10"/>
                    </a:cubicBezTo>
                    <a:cubicBezTo>
                      <a:pt x="6" y="10"/>
                      <a:pt x="7" y="9"/>
                      <a:pt x="7" y="8"/>
                    </a:cubicBezTo>
                    <a:cubicBezTo>
                      <a:pt x="6" y="5"/>
                      <a:pt x="6" y="3"/>
                      <a:pt x="4" y="0"/>
                    </a:cubicBezTo>
                    <a:cubicBezTo>
                      <a:pt x="4" y="0"/>
                      <a:pt x="3" y="0"/>
                      <a:pt x="3"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grpSp>
        <p:sp>
          <p:nvSpPr>
            <p:cNvPr id="797" name="Google Shape;797;p27"/>
            <p:cNvSpPr/>
            <p:nvPr/>
          </p:nvSpPr>
          <p:spPr>
            <a:xfrm>
              <a:off x="6975144" y="3860727"/>
              <a:ext cx="122238" cy="139700"/>
            </a:xfrm>
            <a:custGeom>
              <a:rect b="b" l="l" r="r" t="t"/>
              <a:pathLst>
                <a:path extrusionOk="0" h="33" w="29">
                  <a:moveTo>
                    <a:pt x="14" y="31"/>
                  </a:moveTo>
                  <a:cubicBezTo>
                    <a:pt x="14" y="30"/>
                    <a:pt x="14" y="30"/>
                    <a:pt x="14" y="30"/>
                  </a:cubicBezTo>
                  <a:cubicBezTo>
                    <a:pt x="14" y="30"/>
                    <a:pt x="15" y="29"/>
                    <a:pt x="15" y="28"/>
                  </a:cubicBezTo>
                  <a:cubicBezTo>
                    <a:pt x="15" y="29"/>
                    <a:pt x="14" y="30"/>
                    <a:pt x="14" y="31"/>
                  </a:cubicBezTo>
                  <a:moveTo>
                    <a:pt x="12" y="29"/>
                  </a:moveTo>
                  <a:cubicBezTo>
                    <a:pt x="12" y="29"/>
                    <a:pt x="12" y="29"/>
                    <a:pt x="12" y="29"/>
                  </a:cubicBezTo>
                  <a:cubicBezTo>
                    <a:pt x="14" y="28"/>
                    <a:pt x="14" y="28"/>
                    <a:pt x="14" y="28"/>
                  </a:cubicBezTo>
                  <a:cubicBezTo>
                    <a:pt x="14" y="27"/>
                    <a:pt x="15" y="26"/>
                    <a:pt x="16" y="26"/>
                  </a:cubicBezTo>
                  <a:cubicBezTo>
                    <a:pt x="16" y="26"/>
                    <a:pt x="16" y="26"/>
                    <a:pt x="16" y="26"/>
                  </a:cubicBezTo>
                  <a:cubicBezTo>
                    <a:pt x="15" y="27"/>
                    <a:pt x="14" y="28"/>
                    <a:pt x="13" y="28"/>
                  </a:cubicBezTo>
                  <a:cubicBezTo>
                    <a:pt x="12" y="29"/>
                    <a:pt x="12" y="29"/>
                    <a:pt x="12" y="29"/>
                  </a:cubicBezTo>
                  <a:moveTo>
                    <a:pt x="13" y="30"/>
                  </a:moveTo>
                  <a:cubicBezTo>
                    <a:pt x="13" y="29"/>
                    <a:pt x="13" y="29"/>
                    <a:pt x="13" y="29"/>
                  </a:cubicBezTo>
                  <a:cubicBezTo>
                    <a:pt x="15" y="28"/>
                    <a:pt x="16" y="26"/>
                    <a:pt x="18" y="24"/>
                  </a:cubicBezTo>
                  <a:cubicBezTo>
                    <a:pt x="16" y="26"/>
                    <a:pt x="15" y="28"/>
                    <a:pt x="13" y="30"/>
                  </a:cubicBezTo>
                  <a:moveTo>
                    <a:pt x="11" y="27"/>
                  </a:moveTo>
                  <a:cubicBezTo>
                    <a:pt x="11" y="26"/>
                    <a:pt x="11" y="26"/>
                    <a:pt x="11" y="26"/>
                  </a:cubicBezTo>
                  <a:cubicBezTo>
                    <a:pt x="12" y="25"/>
                    <a:pt x="14" y="25"/>
                    <a:pt x="15" y="24"/>
                  </a:cubicBezTo>
                  <a:cubicBezTo>
                    <a:pt x="14" y="25"/>
                    <a:pt x="13" y="26"/>
                    <a:pt x="11" y="27"/>
                  </a:cubicBezTo>
                  <a:moveTo>
                    <a:pt x="18" y="24"/>
                  </a:moveTo>
                  <a:cubicBezTo>
                    <a:pt x="19" y="23"/>
                    <a:pt x="19" y="23"/>
                    <a:pt x="19" y="22"/>
                  </a:cubicBezTo>
                  <a:cubicBezTo>
                    <a:pt x="19" y="23"/>
                    <a:pt x="19" y="23"/>
                    <a:pt x="19" y="23"/>
                  </a:cubicBezTo>
                  <a:cubicBezTo>
                    <a:pt x="18" y="24"/>
                    <a:pt x="18" y="24"/>
                    <a:pt x="18" y="24"/>
                  </a:cubicBezTo>
                  <a:moveTo>
                    <a:pt x="12" y="28"/>
                  </a:moveTo>
                  <a:cubicBezTo>
                    <a:pt x="12" y="28"/>
                    <a:pt x="12" y="28"/>
                    <a:pt x="12" y="27"/>
                  </a:cubicBezTo>
                  <a:cubicBezTo>
                    <a:pt x="15" y="25"/>
                    <a:pt x="18" y="23"/>
                    <a:pt x="20" y="21"/>
                  </a:cubicBezTo>
                  <a:cubicBezTo>
                    <a:pt x="20" y="21"/>
                    <a:pt x="20" y="21"/>
                    <a:pt x="20" y="21"/>
                  </a:cubicBezTo>
                  <a:cubicBezTo>
                    <a:pt x="18" y="23"/>
                    <a:pt x="15" y="26"/>
                    <a:pt x="12" y="28"/>
                  </a:cubicBezTo>
                  <a:moveTo>
                    <a:pt x="14" y="25"/>
                  </a:moveTo>
                  <a:cubicBezTo>
                    <a:pt x="16" y="24"/>
                    <a:pt x="17" y="23"/>
                    <a:pt x="18" y="22"/>
                  </a:cubicBezTo>
                  <a:cubicBezTo>
                    <a:pt x="19" y="21"/>
                    <a:pt x="21" y="20"/>
                    <a:pt x="22" y="19"/>
                  </a:cubicBezTo>
                  <a:cubicBezTo>
                    <a:pt x="22" y="19"/>
                    <a:pt x="21" y="19"/>
                    <a:pt x="21" y="20"/>
                  </a:cubicBezTo>
                  <a:cubicBezTo>
                    <a:pt x="19" y="21"/>
                    <a:pt x="18" y="23"/>
                    <a:pt x="16" y="24"/>
                  </a:cubicBezTo>
                  <a:cubicBezTo>
                    <a:pt x="15" y="24"/>
                    <a:pt x="15" y="25"/>
                    <a:pt x="14" y="25"/>
                  </a:cubicBezTo>
                  <a:moveTo>
                    <a:pt x="11" y="26"/>
                  </a:moveTo>
                  <a:cubicBezTo>
                    <a:pt x="10" y="25"/>
                    <a:pt x="10" y="25"/>
                    <a:pt x="10" y="25"/>
                  </a:cubicBezTo>
                  <a:cubicBezTo>
                    <a:pt x="15" y="23"/>
                    <a:pt x="18" y="20"/>
                    <a:pt x="22" y="17"/>
                  </a:cubicBezTo>
                  <a:cubicBezTo>
                    <a:pt x="22" y="17"/>
                    <a:pt x="22" y="17"/>
                    <a:pt x="22" y="17"/>
                  </a:cubicBezTo>
                  <a:cubicBezTo>
                    <a:pt x="21" y="18"/>
                    <a:pt x="19" y="19"/>
                    <a:pt x="18" y="21"/>
                  </a:cubicBezTo>
                  <a:cubicBezTo>
                    <a:pt x="15" y="22"/>
                    <a:pt x="13" y="24"/>
                    <a:pt x="11" y="26"/>
                  </a:cubicBezTo>
                  <a:moveTo>
                    <a:pt x="6" y="18"/>
                  </a:moveTo>
                  <a:cubicBezTo>
                    <a:pt x="6" y="17"/>
                    <a:pt x="6" y="17"/>
                    <a:pt x="6" y="17"/>
                  </a:cubicBezTo>
                  <a:cubicBezTo>
                    <a:pt x="6" y="17"/>
                    <a:pt x="7" y="17"/>
                    <a:pt x="7" y="17"/>
                  </a:cubicBezTo>
                  <a:cubicBezTo>
                    <a:pt x="6" y="18"/>
                    <a:pt x="6" y="18"/>
                    <a:pt x="6" y="18"/>
                  </a:cubicBezTo>
                  <a:moveTo>
                    <a:pt x="11" y="26"/>
                  </a:moveTo>
                  <a:cubicBezTo>
                    <a:pt x="12" y="25"/>
                    <a:pt x="13" y="25"/>
                    <a:pt x="14" y="24"/>
                  </a:cubicBezTo>
                  <a:cubicBezTo>
                    <a:pt x="17" y="22"/>
                    <a:pt x="21" y="19"/>
                    <a:pt x="23" y="16"/>
                  </a:cubicBezTo>
                  <a:cubicBezTo>
                    <a:pt x="23" y="16"/>
                    <a:pt x="23" y="17"/>
                    <a:pt x="23" y="17"/>
                  </a:cubicBezTo>
                  <a:cubicBezTo>
                    <a:pt x="22" y="18"/>
                    <a:pt x="22" y="18"/>
                    <a:pt x="22" y="18"/>
                  </a:cubicBezTo>
                  <a:cubicBezTo>
                    <a:pt x="22" y="18"/>
                    <a:pt x="22" y="18"/>
                    <a:pt x="22" y="18"/>
                  </a:cubicBezTo>
                  <a:cubicBezTo>
                    <a:pt x="21" y="19"/>
                    <a:pt x="19" y="20"/>
                    <a:pt x="18" y="21"/>
                  </a:cubicBezTo>
                  <a:cubicBezTo>
                    <a:pt x="17" y="22"/>
                    <a:pt x="15" y="23"/>
                    <a:pt x="14" y="24"/>
                  </a:cubicBezTo>
                  <a:cubicBezTo>
                    <a:pt x="13" y="25"/>
                    <a:pt x="12" y="25"/>
                    <a:pt x="11" y="26"/>
                  </a:cubicBezTo>
                  <a:moveTo>
                    <a:pt x="10" y="24"/>
                  </a:moveTo>
                  <a:cubicBezTo>
                    <a:pt x="9" y="23"/>
                    <a:pt x="9" y="23"/>
                    <a:pt x="9" y="23"/>
                  </a:cubicBezTo>
                  <a:cubicBezTo>
                    <a:pt x="12" y="22"/>
                    <a:pt x="16" y="20"/>
                    <a:pt x="19" y="18"/>
                  </a:cubicBezTo>
                  <a:cubicBezTo>
                    <a:pt x="20" y="17"/>
                    <a:pt x="21" y="16"/>
                    <a:pt x="22" y="16"/>
                  </a:cubicBezTo>
                  <a:cubicBezTo>
                    <a:pt x="18" y="19"/>
                    <a:pt x="13" y="21"/>
                    <a:pt x="10" y="24"/>
                  </a:cubicBezTo>
                  <a:moveTo>
                    <a:pt x="8" y="21"/>
                  </a:moveTo>
                  <a:cubicBezTo>
                    <a:pt x="11" y="19"/>
                    <a:pt x="15" y="17"/>
                    <a:pt x="18" y="15"/>
                  </a:cubicBezTo>
                  <a:cubicBezTo>
                    <a:pt x="17" y="16"/>
                    <a:pt x="17" y="16"/>
                    <a:pt x="17" y="16"/>
                  </a:cubicBezTo>
                  <a:cubicBezTo>
                    <a:pt x="14" y="18"/>
                    <a:pt x="12" y="20"/>
                    <a:pt x="9" y="23"/>
                  </a:cubicBezTo>
                  <a:cubicBezTo>
                    <a:pt x="8" y="22"/>
                    <a:pt x="8" y="22"/>
                    <a:pt x="8" y="21"/>
                  </a:cubicBezTo>
                  <a:cubicBezTo>
                    <a:pt x="8" y="21"/>
                    <a:pt x="8" y="21"/>
                    <a:pt x="8" y="21"/>
                  </a:cubicBezTo>
                  <a:moveTo>
                    <a:pt x="10" y="24"/>
                  </a:moveTo>
                  <a:cubicBezTo>
                    <a:pt x="10" y="24"/>
                    <a:pt x="11" y="23"/>
                    <a:pt x="12" y="22"/>
                  </a:cubicBezTo>
                  <a:cubicBezTo>
                    <a:pt x="16" y="19"/>
                    <a:pt x="21" y="17"/>
                    <a:pt x="24" y="14"/>
                  </a:cubicBezTo>
                  <a:cubicBezTo>
                    <a:pt x="24" y="15"/>
                    <a:pt x="24" y="15"/>
                    <a:pt x="24" y="15"/>
                  </a:cubicBezTo>
                  <a:cubicBezTo>
                    <a:pt x="24" y="15"/>
                    <a:pt x="24" y="15"/>
                    <a:pt x="24" y="15"/>
                  </a:cubicBezTo>
                  <a:cubicBezTo>
                    <a:pt x="21" y="17"/>
                    <a:pt x="19" y="19"/>
                    <a:pt x="16" y="21"/>
                  </a:cubicBezTo>
                  <a:cubicBezTo>
                    <a:pt x="15" y="22"/>
                    <a:pt x="14" y="23"/>
                    <a:pt x="12" y="23"/>
                  </a:cubicBezTo>
                  <a:cubicBezTo>
                    <a:pt x="10" y="24"/>
                    <a:pt x="10" y="24"/>
                    <a:pt x="10" y="24"/>
                  </a:cubicBezTo>
                  <a:moveTo>
                    <a:pt x="7" y="19"/>
                  </a:moveTo>
                  <a:cubicBezTo>
                    <a:pt x="11" y="17"/>
                    <a:pt x="14" y="15"/>
                    <a:pt x="18" y="13"/>
                  </a:cubicBezTo>
                  <a:cubicBezTo>
                    <a:pt x="18" y="13"/>
                    <a:pt x="18" y="13"/>
                    <a:pt x="18" y="13"/>
                  </a:cubicBezTo>
                  <a:cubicBezTo>
                    <a:pt x="18" y="13"/>
                    <a:pt x="18" y="13"/>
                    <a:pt x="18" y="13"/>
                  </a:cubicBezTo>
                  <a:cubicBezTo>
                    <a:pt x="15" y="16"/>
                    <a:pt x="11" y="18"/>
                    <a:pt x="8" y="21"/>
                  </a:cubicBezTo>
                  <a:cubicBezTo>
                    <a:pt x="8" y="21"/>
                    <a:pt x="8" y="21"/>
                    <a:pt x="8" y="21"/>
                  </a:cubicBezTo>
                  <a:cubicBezTo>
                    <a:pt x="7" y="20"/>
                    <a:pt x="7" y="20"/>
                    <a:pt x="7" y="20"/>
                  </a:cubicBezTo>
                  <a:cubicBezTo>
                    <a:pt x="7" y="19"/>
                    <a:pt x="7" y="19"/>
                    <a:pt x="6" y="18"/>
                  </a:cubicBezTo>
                  <a:cubicBezTo>
                    <a:pt x="8" y="18"/>
                    <a:pt x="9" y="17"/>
                    <a:pt x="10" y="16"/>
                  </a:cubicBezTo>
                  <a:cubicBezTo>
                    <a:pt x="9" y="17"/>
                    <a:pt x="8" y="18"/>
                    <a:pt x="7" y="19"/>
                  </a:cubicBezTo>
                  <a:cubicBezTo>
                    <a:pt x="7" y="19"/>
                    <a:pt x="7" y="19"/>
                    <a:pt x="7" y="19"/>
                  </a:cubicBezTo>
                  <a:moveTo>
                    <a:pt x="14" y="11"/>
                  </a:moveTo>
                  <a:cubicBezTo>
                    <a:pt x="14" y="11"/>
                    <a:pt x="14" y="11"/>
                    <a:pt x="14" y="11"/>
                  </a:cubicBezTo>
                  <a:cubicBezTo>
                    <a:pt x="14" y="11"/>
                    <a:pt x="14" y="11"/>
                    <a:pt x="14" y="11"/>
                  </a:cubicBezTo>
                  <a:cubicBezTo>
                    <a:pt x="14" y="11"/>
                    <a:pt x="14" y="11"/>
                    <a:pt x="14" y="11"/>
                  </a:cubicBezTo>
                  <a:moveTo>
                    <a:pt x="6" y="17"/>
                  </a:moveTo>
                  <a:cubicBezTo>
                    <a:pt x="6" y="17"/>
                    <a:pt x="6" y="17"/>
                    <a:pt x="7" y="16"/>
                  </a:cubicBezTo>
                  <a:cubicBezTo>
                    <a:pt x="9" y="14"/>
                    <a:pt x="11" y="12"/>
                    <a:pt x="13" y="10"/>
                  </a:cubicBezTo>
                  <a:cubicBezTo>
                    <a:pt x="13" y="10"/>
                    <a:pt x="13" y="10"/>
                    <a:pt x="13" y="10"/>
                  </a:cubicBezTo>
                  <a:cubicBezTo>
                    <a:pt x="14" y="10"/>
                    <a:pt x="14" y="10"/>
                    <a:pt x="14" y="10"/>
                  </a:cubicBezTo>
                  <a:cubicBezTo>
                    <a:pt x="14" y="10"/>
                    <a:pt x="14" y="10"/>
                    <a:pt x="14" y="10"/>
                  </a:cubicBezTo>
                  <a:cubicBezTo>
                    <a:pt x="13" y="11"/>
                    <a:pt x="13" y="11"/>
                    <a:pt x="12" y="12"/>
                  </a:cubicBezTo>
                  <a:cubicBezTo>
                    <a:pt x="12" y="12"/>
                    <a:pt x="12" y="12"/>
                    <a:pt x="11" y="13"/>
                  </a:cubicBezTo>
                  <a:cubicBezTo>
                    <a:pt x="10" y="14"/>
                    <a:pt x="9" y="15"/>
                    <a:pt x="8" y="15"/>
                  </a:cubicBezTo>
                  <a:cubicBezTo>
                    <a:pt x="7" y="16"/>
                    <a:pt x="7" y="16"/>
                    <a:pt x="7" y="16"/>
                  </a:cubicBezTo>
                  <a:cubicBezTo>
                    <a:pt x="7" y="16"/>
                    <a:pt x="6" y="17"/>
                    <a:pt x="6" y="17"/>
                  </a:cubicBezTo>
                  <a:moveTo>
                    <a:pt x="6" y="17"/>
                  </a:moveTo>
                  <a:cubicBezTo>
                    <a:pt x="5" y="16"/>
                    <a:pt x="5" y="16"/>
                    <a:pt x="5" y="15"/>
                  </a:cubicBezTo>
                  <a:cubicBezTo>
                    <a:pt x="6" y="14"/>
                    <a:pt x="7" y="13"/>
                    <a:pt x="9" y="12"/>
                  </a:cubicBezTo>
                  <a:cubicBezTo>
                    <a:pt x="10" y="11"/>
                    <a:pt x="12" y="11"/>
                    <a:pt x="13" y="10"/>
                  </a:cubicBezTo>
                  <a:cubicBezTo>
                    <a:pt x="10" y="12"/>
                    <a:pt x="8" y="14"/>
                    <a:pt x="6" y="17"/>
                  </a:cubicBezTo>
                  <a:moveTo>
                    <a:pt x="13" y="9"/>
                  </a:moveTo>
                  <a:cubicBezTo>
                    <a:pt x="13" y="9"/>
                    <a:pt x="13" y="9"/>
                    <a:pt x="13" y="9"/>
                  </a:cubicBezTo>
                  <a:cubicBezTo>
                    <a:pt x="13" y="9"/>
                    <a:pt x="13" y="9"/>
                    <a:pt x="13" y="9"/>
                  </a:cubicBezTo>
                  <a:moveTo>
                    <a:pt x="10" y="23"/>
                  </a:moveTo>
                  <a:cubicBezTo>
                    <a:pt x="12" y="20"/>
                    <a:pt x="15" y="18"/>
                    <a:pt x="18" y="16"/>
                  </a:cubicBezTo>
                  <a:cubicBezTo>
                    <a:pt x="21" y="14"/>
                    <a:pt x="24" y="11"/>
                    <a:pt x="27" y="9"/>
                  </a:cubicBezTo>
                  <a:cubicBezTo>
                    <a:pt x="26" y="10"/>
                    <a:pt x="26" y="12"/>
                    <a:pt x="25" y="13"/>
                  </a:cubicBezTo>
                  <a:cubicBezTo>
                    <a:pt x="23" y="15"/>
                    <a:pt x="20" y="16"/>
                    <a:pt x="18" y="18"/>
                  </a:cubicBezTo>
                  <a:cubicBezTo>
                    <a:pt x="16" y="19"/>
                    <a:pt x="15" y="20"/>
                    <a:pt x="13" y="20"/>
                  </a:cubicBezTo>
                  <a:cubicBezTo>
                    <a:pt x="12" y="21"/>
                    <a:pt x="10" y="22"/>
                    <a:pt x="10" y="23"/>
                  </a:cubicBezTo>
                  <a:moveTo>
                    <a:pt x="5" y="15"/>
                  </a:moveTo>
                  <a:cubicBezTo>
                    <a:pt x="4" y="14"/>
                    <a:pt x="4" y="14"/>
                    <a:pt x="4" y="13"/>
                  </a:cubicBezTo>
                  <a:cubicBezTo>
                    <a:pt x="6" y="12"/>
                    <a:pt x="8" y="10"/>
                    <a:pt x="10" y="9"/>
                  </a:cubicBezTo>
                  <a:cubicBezTo>
                    <a:pt x="11" y="8"/>
                    <a:pt x="11" y="8"/>
                    <a:pt x="12" y="8"/>
                  </a:cubicBezTo>
                  <a:cubicBezTo>
                    <a:pt x="12" y="8"/>
                    <a:pt x="11" y="8"/>
                    <a:pt x="11" y="9"/>
                  </a:cubicBezTo>
                  <a:cubicBezTo>
                    <a:pt x="10" y="9"/>
                    <a:pt x="10" y="10"/>
                    <a:pt x="9" y="10"/>
                  </a:cubicBezTo>
                  <a:cubicBezTo>
                    <a:pt x="8" y="12"/>
                    <a:pt x="6" y="13"/>
                    <a:pt x="5" y="15"/>
                  </a:cubicBezTo>
                  <a:moveTo>
                    <a:pt x="5" y="14"/>
                  </a:moveTo>
                  <a:cubicBezTo>
                    <a:pt x="8" y="13"/>
                    <a:pt x="10" y="10"/>
                    <a:pt x="12" y="8"/>
                  </a:cubicBezTo>
                  <a:cubicBezTo>
                    <a:pt x="13" y="8"/>
                    <a:pt x="13" y="9"/>
                    <a:pt x="13" y="9"/>
                  </a:cubicBezTo>
                  <a:cubicBezTo>
                    <a:pt x="10" y="11"/>
                    <a:pt x="8" y="13"/>
                    <a:pt x="5" y="14"/>
                  </a:cubicBezTo>
                  <a:moveTo>
                    <a:pt x="4" y="13"/>
                  </a:moveTo>
                  <a:cubicBezTo>
                    <a:pt x="3" y="12"/>
                    <a:pt x="3" y="12"/>
                    <a:pt x="3" y="11"/>
                  </a:cubicBezTo>
                  <a:cubicBezTo>
                    <a:pt x="6" y="10"/>
                    <a:pt x="8" y="8"/>
                    <a:pt x="10" y="7"/>
                  </a:cubicBezTo>
                  <a:cubicBezTo>
                    <a:pt x="11" y="6"/>
                    <a:pt x="11" y="6"/>
                    <a:pt x="11" y="6"/>
                  </a:cubicBezTo>
                  <a:cubicBezTo>
                    <a:pt x="11" y="6"/>
                    <a:pt x="10" y="7"/>
                    <a:pt x="10" y="7"/>
                  </a:cubicBezTo>
                  <a:cubicBezTo>
                    <a:pt x="9" y="8"/>
                    <a:pt x="8" y="9"/>
                    <a:pt x="8" y="9"/>
                  </a:cubicBezTo>
                  <a:cubicBezTo>
                    <a:pt x="6" y="10"/>
                    <a:pt x="5" y="12"/>
                    <a:pt x="4" y="13"/>
                  </a:cubicBezTo>
                  <a:moveTo>
                    <a:pt x="9" y="20"/>
                  </a:moveTo>
                  <a:cubicBezTo>
                    <a:pt x="8" y="20"/>
                    <a:pt x="10" y="20"/>
                    <a:pt x="10" y="19"/>
                  </a:cubicBezTo>
                  <a:cubicBezTo>
                    <a:pt x="13" y="17"/>
                    <a:pt x="16" y="15"/>
                    <a:pt x="19" y="12"/>
                  </a:cubicBezTo>
                  <a:cubicBezTo>
                    <a:pt x="20" y="11"/>
                    <a:pt x="20" y="11"/>
                    <a:pt x="20" y="11"/>
                  </a:cubicBezTo>
                  <a:cubicBezTo>
                    <a:pt x="22" y="10"/>
                    <a:pt x="24" y="8"/>
                    <a:pt x="26" y="7"/>
                  </a:cubicBezTo>
                  <a:cubicBezTo>
                    <a:pt x="27" y="7"/>
                    <a:pt x="27" y="7"/>
                    <a:pt x="27" y="7"/>
                  </a:cubicBezTo>
                  <a:cubicBezTo>
                    <a:pt x="27" y="6"/>
                    <a:pt x="27" y="6"/>
                    <a:pt x="27" y="6"/>
                  </a:cubicBezTo>
                  <a:cubicBezTo>
                    <a:pt x="27" y="7"/>
                    <a:pt x="27" y="7"/>
                    <a:pt x="27" y="8"/>
                  </a:cubicBezTo>
                  <a:cubicBezTo>
                    <a:pt x="27" y="8"/>
                    <a:pt x="27" y="8"/>
                    <a:pt x="27" y="8"/>
                  </a:cubicBezTo>
                  <a:cubicBezTo>
                    <a:pt x="23" y="10"/>
                    <a:pt x="21" y="13"/>
                    <a:pt x="18" y="15"/>
                  </a:cubicBezTo>
                  <a:cubicBezTo>
                    <a:pt x="16" y="16"/>
                    <a:pt x="14" y="17"/>
                    <a:pt x="12" y="18"/>
                  </a:cubicBezTo>
                  <a:cubicBezTo>
                    <a:pt x="11" y="19"/>
                    <a:pt x="10" y="19"/>
                    <a:pt x="9" y="20"/>
                  </a:cubicBezTo>
                  <a:cubicBezTo>
                    <a:pt x="9" y="20"/>
                    <a:pt x="9" y="20"/>
                    <a:pt x="9" y="20"/>
                  </a:cubicBezTo>
                  <a:moveTo>
                    <a:pt x="4" y="13"/>
                  </a:moveTo>
                  <a:cubicBezTo>
                    <a:pt x="4" y="13"/>
                    <a:pt x="4" y="13"/>
                    <a:pt x="5" y="12"/>
                  </a:cubicBezTo>
                  <a:cubicBezTo>
                    <a:pt x="6" y="11"/>
                    <a:pt x="6" y="11"/>
                    <a:pt x="7" y="10"/>
                  </a:cubicBezTo>
                  <a:cubicBezTo>
                    <a:pt x="9" y="9"/>
                    <a:pt x="10" y="8"/>
                    <a:pt x="12" y="6"/>
                  </a:cubicBezTo>
                  <a:cubicBezTo>
                    <a:pt x="12" y="7"/>
                    <a:pt x="12" y="7"/>
                    <a:pt x="12" y="7"/>
                  </a:cubicBezTo>
                  <a:cubicBezTo>
                    <a:pt x="9" y="8"/>
                    <a:pt x="8" y="11"/>
                    <a:pt x="5" y="12"/>
                  </a:cubicBezTo>
                  <a:cubicBezTo>
                    <a:pt x="5" y="12"/>
                    <a:pt x="4" y="13"/>
                    <a:pt x="4" y="13"/>
                  </a:cubicBezTo>
                  <a:moveTo>
                    <a:pt x="16" y="8"/>
                  </a:moveTo>
                  <a:cubicBezTo>
                    <a:pt x="16" y="8"/>
                    <a:pt x="16" y="8"/>
                    <a:pt x="16" y="8"/>
                  </a:cubicBezTo>
                  <a:cubicBezTo>
                    <a:pt x="18" y="7"/>
                    <a:pt x="19" y="6"/>
                    <a:pt x="21" y="5"/>
                  </a:cubicBezTo>
                  <a:cubicBezTo>
                    <a:pt x="20" y="5"/>
                    <a:pt x="19" y="6"/>
                    <a:pt x="18" y="7"/>
                  </a:cubicBezTo>
                  <a:cubicBezTo>
                    <a:pt x="17" y="7"/>
                    <a:pt x="17" y="8"/>
                    <a:pt x="16" y="8"/>
                  </a:cubicBezTo>
                  <a:moveTo>
                    <a:pt x="3" y="11"/>
                  </a:moveTo>
                  <a:cubicBezTo>
                    <a:pt x="3" y="10"/>
                    <a:pt x="3" y="10"/>
                    <a:pt x="3" y="9"/>
                  </a:cubicBezTo>
                  <a:cubicBezTo>
                    <a:pt x="4" y="9"/>
                    <a:pt x="5" y="8"/>
                    <a:pt x="6" y="7"/>
                  </a:cubicBezTo>
                  <a:cubicBezTo>
                    <a:pt x="7" y="6"/>
                    <a:pt x="8" y="6"/>
                    <a:pt x="8" y="5"/>
                  </a:cubicBezTo>
                  <a:cubicBezTo>
                    <a:pt x="9" y="5"/>
                    <a:pt x="10" y="4"/>
                    <a:pt x="10" y="4"/>
                  </a:cubicBezTo>
                  <a:cubicBezTo>
                    <a:pt x="10" y="4"/>
                    <a:pt x="10" y="5"/>
                    <a:pt x="9" y="5"/>
                  </a:cubicBezTo>
                  <a:cubicBezTo>
                    <a:pt x="7" y="8"/>
                    <a:pt x="5" y="9"/>
                    <a:pt x="3" y="11"/>
                  </a:cubicBezTo>
                  <a:moveTo>
                    <a:pt x="3" y="11"/>
                  </a:moveTo>
                  <a:cubicBezTo>
                    <a:pt x="3" y="11"/>
                    <a:pt x="3" y="11"/>
                    <a:pt x="3" y="11"/>
                  </a:cubicBezTo>
                  <a:cubicBezTo>
                    <a:pt x="5" y="9"/>
                    <a:pt x="9" y="7"/>
                    <a:pt x="11" y="4"/>
                  </a:cubicBezTo>
                  <a:cubicBezTo>
                    <a:pt x="11" y="5"/>
                    <a:pt x="11" y="5"/>
                    <a:pt x="11" y="6"/>
                  </a:cubicBezTo>
                  <a:cubicBezTo>
                    <a:pt x="10" y="6"/>
                    <a:pt x="9" y="7"/>
                    <a:pt x="7" y="8"/>
                  </a:cubicBezTo>
                  <a:cubicBezTo>
                    <a:pt x="6" y="9"/>
                    <a:pt x="4" y="10"/>
                    <a:pt x="3" y="11"/>
                  </a:cubicBezTo>
                  <a:moveTo>
                    <a:pt x="2" y="9"/>
                  </a:moveTo>
                  <a:cubicBezTo>
                    <a:pt x="2" y="8"/>
                    <a:pt x="2" y="8"/>
                    <a:pt x="2" y="8"/>
                  </a:cubicBezTo>
                  <a:cubicBezTo>
                    <a:pt x="2" y="8"/>
                    <a:pt x="2" y="8"/>
                    <a:pt x="2" y="8"/>
                  </a:cubicBezTo>
                  <a:cubicBezTo>
                    <a:pt x="4" y="7"/>
                    <a:pt x="6" y="5"/>
                    <a:pt x="8" y="3"/>
                  </a:cubicBezTo>
                  <a:cubicBezTo>
                    <a:pt x="8" y="3"/>
                    <a:pt x="8" y="3"/>
                    <a:pt x="9" y="3"/>
                  </a:cubicBezTo>
                  <a:cubicBezTo>
                    <a:pt x="9" y="3"/>
                    <a:pt x="7" y="5"/>
                    <a:pt x="6" y="6"/>
                  </a:cubicBezTo>
                  <a:cubicBezTo>
                    <a:pt x="5" y="7"/>
                    <a:pt x="4" y="8"/>
                    <a:pt x="2" y="9"/>
                  </a:cubicBezTo>
                  <a:moveTo>
                    <a:pt x="16" y="12"/>
                  </a:moveTo>
                  <a:cubicBezTo>
                    <a:pt x="18" y="10"/>
                    <a:pt x="20" y="9"/>
                    <a:pt x="21" y="7"/>
                  </a:cubicBezTo>
                  <a:cubicBezTo>
                    <a:pt x="23" y="6"/>
                    <a:pt x="25" y="5"/>
                    <a:pt x="26" y="3"/>
                  </a:cubicBezTo>
                  <a:cubicBezTo>
                    <a:pt x="23" y="7"/>
                    <a:pt x="20" y="9"/>
                    <a:pt x="16" y="12"/>
                  </a:cubicBezTo>
                  <a:moveTo>
                    <a:pt x="9" y="18"/>
                  </a:moveTo>
                  <a:cubicBezTo>
                    <a:pt x="10" y="17"/>
                    <a:pt x="10" y="17"/>
                    <a:pt x="11" y="16"/>
                  </a:cubicBezTo>
                  <a:cubicBezTo>
                    <a:pt x="16" y="12"/>
                    <a:pt x="22" y="9"/>
                    <a:pt x="26" y="3"/>
                  </a:cubicBezTo>
                  <a:cubicBezTo>
                    <a:pt x="27" y="4"/>
                    <a:pt x="27" y="5"/>
                    <a:pt x="27" y="6"/>
                  </a:cubicBezTo>
                  <a:cubicBezTo>
                    <a:pt x="27" y="6"/>
                    <a:pt x="27" y="6"/>
                    <a:pt x="27" y="6"/>
                  </a:cubicBezTo>
                  <a:cubicBezTo>
                    <a:pt x="25" y="7"/>
                    <a:pt x="23" y="8"/>
                    <a:pt x="21" y="10"/>
                  </a:cubicBezTo>
                  <a:cubicBezTo>
                    <a:pt x="19" y="12"/>
                    <a:pt x="16" y="13"/>
                    <a:pt x="14" y="15"/>
                  </a:cubicBezTo>
                  <a:cubicBezTo>
                    <a:pt x="12" y="16"/>
                    <a:pt x="11" y="17"/>
                    <a:pt x="9" y="18"/>
                  </a:cubicBezTo>
                  <a:moveTo>
                    <a:pt x="3" y="9"/>
                  </a:moveTo>
                  <a:cubicBezTo>
                    <a:pt x="5" y="7"/>
                    <a:pt x="8" y="5"/>
                    <a:pt x="9" y="3"/>
                  </a:cubicBezTo>
                  <a:cubicBezTo>
                    <a:pt x="10" y="3"/>
                    <a:pt x="10" y="3"/>
                    <a:pt x="10" y="4"/>
                  </a:cubicBezTo>
                  <a:cubicBezTo>
                    <a:pt x="8" y="5"/>
                    <a:pt x="5" y="7"/>
                    <a:pt x="3" y="9"/>
                  </a:cubicBezTo>
                  <a:moveTo>
                    <a:pt x="2" y="7"/>
                  </a:moveTo>
                  <a:cubicBezTo>
                    <a:pt x="2" y="7"/>
                    <a:pt x="2" y="6"/>
                    <a:pt x="2" y="6"/>
                  </a:cubicBezTo>
                  <a:cubicBezTo>
                    <a:pt x="3" y="5"/>
                    <a:pt x="4" y="4"/>
                    <a:pt x="5" y="4"/>
                  </a:cubicBezTo>
                  <a:cubicBezTo>
                    <a:pt x="5" y="3"/>
                    <a:pt x="6" y="2"/>
                    <a:pt x="7" y="2"/>
                  </a:cubicBezTo>
                  <a:cubicBezTo>
                    <a:pt x="7" y="2"/>
                    <a:pt x="7" y="3"/>
                    <a:pt x="6" y="4"/>
                  </a:cubicBezTo>
                  <a:cubicBezTo>
                    <a:pt x="5" y="5"/>
                    <a:pt x="3" y="6"/>
                    <a:pt x="2" y="7"/>
                  </a:cubicBezTo>
                  <a:moveTo>
                    <a:pt x="18" y="5"/>
                  </a:moveTo>
                  <a:cubicBezTo>
                    <a:pt x="18" y="4"/>
                    <a:pt x="20" y="3"/>
                    <a:pt x="21" y="2"/>
                  </a:cubicBezTo>
                  <a:cubicBezTo>
                    <a:pt x="20" y="3"/>
                    <a:pt x="18" y="4"/>
                    <a:pt x="18" y="5"/>
                  </a:cubicBezTo>
                  <a:moveTo>
                    <a:pt x="15" y="10"/>
                  </a:moveTo>
                  <a:cubicBezTo>
                    <a:pt x="15" y="9"/>
                    <a:pt x="15" y="9"/>
                    <a:pt x="15" y="9"/>
                  </a:cubicBezTo>
                  <a:cubicBezTo>
                    <a:pt x="16" y="9"/>
                    <a:pt x="17" y="8"/>
                    <a:pt x="19" y="7"/>
                  </a:cubicBezTo>
                  <a:cubicBezTo>
                    <a:pt x="20" y="6"/>
                    <a:pt x="21" y="6"/>
                    <a:pt x="22" y="4"/>
                  </a:cubicBezTo>
                  <a:cubicBezTo>
                    <a:pt x="22" y="4"/>
                    <a:pt x="23" y="3"/>
                    <a:pt x="24" y="2"/>
                  </a:cubicBezTo>
                  <a:cubicBezTo>
                    <a:pt x="24" y="2"/>
                    <a:pt x="24" y="2"/>
                    <a:pt x="24" y="2"/>
                  </a:cubicBezTo>
                  <a:cubicBezTo>
                    <a:pt x="24" y="3"/>
                    <a:pt x="24" y="3"/>
                    <a:pt x="24" y="3"/>
                  </a:cubicBezTo>
                  <a:cubicBezTo>
                    <a:pt x="24" y="3"/>
                    <a:pt x="23" y="4"/>
                    <a:pt x="22" y="5"/>
                  </a:cubicBezTo>
                  <a:cubicBezTo>
                    <a:pt x="21" y="6"/>
                    <a:pt x="20" y="7"/>
                    <a:pt x="18" y="8"/>
                  </a:cubicBezTo>
                  <a:cubicBezTo>
                    <a:pt x="17" y="8"/>
                    <a:pt x="16" y="9"/>
                    <a:pt x="15" y="10"/>
                  </a:cubicBezTo>
                  <a:moveTo>
                    <a:pt x="6" y="18"/>
                  </a:moveTo>
                  <a:cubicBezTo>
                    <a:pt x="7" y="17"/>
                    <a:pt x="8" y="16"/>
                    <a:pt x="8" y="16"/>
                  </a:cubicBezTo>
                  <a:cubicBezTo>
                    <a:pt x="9" y="16"/>
                    <a:pt x="9" y="16"/>
                    <a:pt x="9" y="16"/>
                  </a:cubicBezTo>
                  <a:cubicBezTo>
                    <a:pt x="10" y="15"/>
                    <a:pt x="11" y="14"/>
                    <a:pt x="11" y="13"/>
                  </a:cubicBezTo>
                  <a:cubicBezTo>
                    <a:pt x="14" y="11"/>
                    <a:pt x="16" y="10"/>
                    <a:pt x="19" y="8"/>
                  </a:cubicBezTo>
                  <a:cubicBezTo>
                    <a:pt x="21" y="6"/>
                    <a:pt x="24" y="5"/>
                    <a:pt x="25" y="2"/>
                  </a:cubicBezTo>
                  <a:cubicBezTo>
                    <a:pt x="25" y="2"/>
                    <a:pt x="26" y="2"/>
                    <a:pt x="26" y="3"/>
                  </a:cubicBezTo>
                  <a:cubicBezTo>
                    <a:pt x="23" y="6"/>
                    <a:pt x="19" y="9"/>
                    <a:pt x="16" y="12"/>
                  </a:cubicBezTo>
                  <a:cubicBezTo>
                    <a:pt x="14" y="13"/>
                    <a:pt x="12" y="15"/>
                    <a:pt x="9" y="16"/>
                  </a:cubicBezTo>
                  <a:cubicBezTo>
                    <a:pt x="8" y="17"/>
                    <a:pt x="7" y="17"/>
                    <a:pt x="6" y="18"/>
                  </a:cubicBezTo>
                  <a:moveTo>
                    <a:pt x="2" y="7"/>
                  </a:moveTo>
                  <a:cubicBezTo>
                    <a:pt x="3" y="7"/>
                    <a:pt x="4" y="6"/>
                    <a:pt x="5" y="5"/>
                  </a:cubicBezTo>
                  <a:cubicBezTo>
                    <a:pt x="6" y="4"/>
                    <a:pt x="7" y="3"/>
                    <a:pt x="8" y="2"/>
                  </a:cubicBezTo>
                  <a:cubicBezTo>
                    <a:pt x="8" y="2"/>
                    <a:pt x="8" y="2"/>
                    <a:pt x="8" y="2"/>
                  </a:cubicBezTo>
                  <a:cubicBezTo>
                    <a:pt x="8" y="2"/>
                    <a:pt x="9" y="2"/>
                    <a:pt x="9" y="2"/>
                  </a:cubicBezTo>
                  <a:cubicBezTo>
                    <a:pt x="6" y="4"/>
                    <a:pt x="5" y="6"/>
                    <a:pt x="2" y="7"/>
                  </a:cubicBezTo>
                  <a:moveTo>
                    <a:pt x="17" y="7"/>
                  </a:moveTo>
                  <a:cubicBezTo>
                    <a:pt x="17" y="6"/>
                    <a:pt x="17" y="6"/>
                    <a:pt x="17" y="6"/>
                  </a:cubicBezTo>
                  <a:cubicBezTo>
                    <a:pt x="19" y="5"/>
                    <a:pt x="21" y="3"/>
                    <a:pt x="22" y="2"/>
                  </a:cubicBezTo>
                  <a:cubicBezTo>
                    <a:pt x="23" y="2"/>
                    <a:pt x="23" y="2"/>
                    <a:pt x="24" y="2"/>
                  </a:cubicBezTo>
                  <a:cubicBezTo>
                    <a:pt x="24" y="2"/>
                    <a:pt x="24" y="2"/>
                    <a:pt x="24" y="2"/>
                  </a:cubicBezTo>
                  <a:cubicBezTo>
                    <a:pt x="23" y="2"/>
                    <a:pt x="23" y="2"/>
                    <a:pt x="22" y="3"/>
                  </a:cubicBezTo>
                  <a:cubicBezTo>
                    <a:pt x="21" y="4"/>
                    <a:pt x="20" y="5"/>
                    <a:pt x="18" y="6"/>
                  </a:cubicBezTo>
                  <a:cubicBezTo>
                    <a:pt x="18" y="6"/>
                    <a:pt x="17" y="7"/>
                    <a:pt x="17" y="7"/>
                  </a:cubicBezTo>
                  <a:moveTo>
                    <a:pt x="2" y="5"/>
                  </a:moveTo>
                  <a:cubicBezTo>
                    <a:pt x="3" y="3"/>
                    <a:pt x="4" y="1"/>
                    <a:pt x="6" y="1"/>
                  </a:cubicBezTo>
                  <a:cubicBezTo>
                    <a:pt x="6" y="1"/>
                    <a:pt x="7" y="1"/>
                    <a:pt x="7" y="1"/>
                  </a:cubicBezTo>
                  <a:cubicBezTo>
                    <a:pt x="5" y="2"/>
                    <a:pt x="4" y="4"/>
                    <a:pt x="2" y="5"/>
                  </a:cubicBezTo>
                  <a:moveTo>
                    <a:pt x="6" y="0"/>
                  </a:moveTo>
                  <a:cubicBezTo>
                    <a:pt x="4" y="0"/>
                    <a:pt x="2" y="1"/>
                    <a:pt x="1" y="3"/>
                  </a:cubicBezTo>
                  <a:cubicBezTo>
                    <a:pt x="0" y="7"/>
                    <a:pt x="1" y="12"/>
                    <a:pt x="3" y="15"/>
                  </a:cubicBezTo>
                  <a:cubicBezTo>
                    <a:pt x="6" y="21"/>
                    <a:pt x="9" y="27"/>
                    <a:pt x="13" y="32"/>
                  </a:cubicBezTo>
                  <a:cubicBezTo>
                    <a:pt x="13" y="32"/>
                    <a:pt x="13" y="32"/>
                    <a:pt x="13" y="32"/>
                  </a:cubicBezTo>
                  <a:cubicBezTo>
                    <a:pt x="13" y="33"/>
                    <a:pt x="13" y="33"/>
                    <a:pt x="14" y="33"/>
                  </a:cubicBezTo>
                  <a:cubicBezTo>
                    <a:pt x="14" y="33"/>
                    <a:pt x="14" y="33"/>
                    <a:pt x="14" y="32"/>
                  </a:cubicBezTo>
                  <a:cubicBezTo>
                    <a:pt x="14" y="32"/>
                    <a:pt x="14" y="32"/>
                    <a:pt x="14" y="32"/>
                  </a:cubicBezTo>
                  <a:cubicBezTo>
                    <a:pt x="18" y="27"/>
                    <a:pt x="22" y="21"/>
                    <a:pt x="25" y="15"/>
                  </a:cubicBezTo>
                  <a:cubicBezTo>
                    <a:pt x="27" y="12"/>
                    <a:pt x="29" y="8"/>
                    <a:pt x="29" y="4"/>
                  </a:cubicBezTo>
                  <a:cubicBezTo>
                    <a:pt x="28" y="2"/>
                    <a:pt x="26" y="0"/>
                    <a:pt x="24" y="0"/>
                  </a:cubicBezTo>
                  <a:cubicBezTo>
                    <a:pt x="23" y="0"/>
                    <a:pt x="23" y="0"/>
                    <a:pt x="22" y="0"/>
                  </a:cubicBezTo>
                  <a:cubicBezTo>
                    <a:pt x="18" y="1"/>
                    <a:pt x="16" y="5"/>
                    <a:pt x="14" y="8"/>
                  </a:cubicBezTo>
                  <a:cubicBezTo>
                    <a:pt x="13" y="5"/>
                    <a:pt x="11" y="2"/>
                    <a:pt x="8" y="0"/>
                  </a:cubicBezTo>
                  <a:cubicBezTo>
                    <a:pt x="8" y="0"/>
                    <a:pt x="7" y="0"/>
                    <a:pt x="6"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798" name="Google Shape;798;p27"/>
            <p:cNvSpPr/>
            <p:nvPr/>
          </p:nvSpPr>
          <p:spPr>
            <a:xfrm>
              <a:off x="7367256" y="2145432"/>
              <a:ext cx="520700" cy="487363"/>
            </a:xfrm>
            <a:custGeom>
              <a:rect b="b" l="l" r="r" t="t"/>
              <a:pathLst>
                <a:path extrusionOk="0" h="115" w="123">
                  <a:moveTo>
                    <a:pt x="33" y="105"/>
                  </a:moveTo>
                  <a:cubicBezTo>
                    <a:pt x="32" y="104"/>
                    <a:pt x="31" y="103"/>
                    <a:pt x="31" y="102"/>
                  </a:cubicBezTo>
                  <a:cubicBezTo>
                    <a:pt x="32" y="99"/>
                    <a:pt x="33" y="97"/>
                    <a:pt x="35" y="94"/>
                  </a:cubicBezTo>
                  <a:cubicBezTo>
                    <a:pt x="34" y="97"/>
                    <a:pt x="33" y="101"/>
                    <a:pt x="33" y="105"/>
                  </a:cubicBezTo>
                  <a:moveTo>
                    <a:pt x="10" y="88"/>
                  </a:moveTo>
                  <a:cubicBezTo>
                    <a:pt x="10" y="88"/>
                    <a:pt x="10" y="88"/>
                    <a:pt x="10" y="87"/>
                  </a:cubicBezTo>
                  <a:cubicBezTo>
                    <a:pt x="10" y="87"/>
                    <a:pt x="12" y="84"/>
                    <a:pt x="12" y="84"/>
                  </a:cubicBezTo>
                  <a:cubicBezTo>
                    <a:pt x="12" y="84"/>
                    <a:pt x="13" y="84"/>
                    <a:pt x="13" y="85"/>
                  </a:cubicBezTo>
                  <a:cubicBezTo>
                    <a:pt x="13" y="86"/>
                    <a:pt x="12" y="87"/>
                    <a:pt x="12" y="89"/>
                  </a:cubicBezTo>
                  <a:cubicBezTo>
                    <a:pt x="11" y="88"/>
                    <a:pt x="11" y="88"/>
                    <a:pt x="10" y="88"/>
                  </a:cubicBezTo>
                  <a:cubicBezTo>
                    <a:pt x="10" y="88"/>
                    <a:pt x="10" y="88"/>
                    <a:pt x="10" y="88"/>
                  </a:cubicBezTo>
                  <a:moveTo>
                    <a:pt x="10" y="88"/>
                  </a:moveTo>
                  <a:cubicBezTo>
                    <a:pt x="9" y="87"/>
                    <a:pt x="8" y="87"/>
                    <a:pt x="7" y="87"/>
                  </a:cubicBezTo>
                  <a:cubicBezTo>
                    <a:pt x="8" y="86"/>
                    <a:pt x="10" y="85"/>
                    <a:pt x="11" y="84"/>
                  </a:cubicBezTo>
                  <a:cubicBezTo>
                    <a:pt x="11" y="85"/>
                    <a:pt x="10" y="86"/>
                    <a:pt x="9" y="87"/>
                  </a:cubicBezTo>
                  <a:cubicBezTo>
                    <a:pt x="9" y="87"/>
                    <a:pt x="9" y="88"/>
                    <a:pt x="10" y="88"/>
                  </a:cubicBezTo>
                  <a:moveTo>
                    <a:pt x="17" y="91"/>
                  </a:moveTo>
                  <a:cubicBezTo>
                    <a:pt x="16" y="90"/>
                    <a:pt x="15" y="90"/>
                    <a:pt x="13" y="89"/>
                  </a:cubicBezTo>
                  <a:cubicBezTo>
                    <a:pt x="15" y="86"/>
                    <a:pt x="16" y="84"/>
                    <a:pt x="18" y="81"/>
                  </a:cubicBezTo>
                  <a:cubicBezTo>
                    <a:pt x="17" y="83"/>
                    <a:pt x="17" y="88"/>
                    <a:pt x="17" y="91"/>
                  </a:cubicBezTo>
                  <a:moveTo>
                    <a:pt x="21" y="93"/>
                  </a:moveTo>
                  <a:cubicBezTo>
                    <a:pt x="20" y="93"/>
                    <a:pt x="19" y="92"/>
                    <a:pt x="19" y="92"/>
                  </a:cubicBezTo>
                  <a:cubicBezTo>
                    <a:pt x="22" y="88"/>
                    <a:pt x="22" y="82"/>
                    <a:pt x="24" y="77"/>
                  </a:cubicBezTo>
                  <a:cubicBezTo>
                    <a:pt x="24" y="76"/>
                    <a:pt x="24" y="75"/>
                    <a:pt x="24" y="74"/>
                  </a:cubicBezTo>
                  <a:cubicBezTo>
                    <a:pt x="24" y="77"/>
                    <a:pt x="24" y="80"/>
                    <a:pt x="23" y="82"/>
                  </a:cubicBezTo>
                  <a:cubicBezTo>
                    <a:pt x="22" y="86"/>
                    <a:pt x="22" y="90"/>
                    <a:pt x="21" y="93"/>
                  </a:cubicBezTo>
                  <a:moveTo>
                    <a:pt x="13" y="88"/>
                  </a:moveTo>
                  <a:cubicBezTo>
                    <a:pt x="13" y="88"/>
                    <a:pt x="14" y="85"/>
                    <a:pt x="14" y="85"/>
                  </a:cubicBezTo>
                  <a:cubicBezTo>
                    <a:pt x="14" y="84"/>
                    <a:pt x="14" y="83"/>
                    <a:pt x="13" y="82"/>
                  </a:cubicBezTo>
                  <a:cubicBezTo>
                    <a:pt x="17" y="79"/>
                    <a:pt x="20" y="77"/>
                    <a:pt x="24" y="74"/>
                  </a:cubicBezTo>
                  <a:cubicBezTo>
                    <a:pt x="22" y="77"/>
                    <a:pt x="22" y="81"/>
                    <a:pt x="21" y="84"/>
                  </a:cubicBezTo>
                  <a:cubicBezTo>
                    <a:pt x="21" y="85"/>
                    <a:pt x="19" y="90"/>
                    <a:pt x="18" y="90"/>
                  </a:cubicBezTo>
                  <a:cubicBezTo>
                    <a:pt x="18" y="90"/>
                    <a:pt x="18" y="90"/>
                    <a:pt x="18" y="90"/>
                  </a:cubicBezTo>
                  <a:cubicBezTo>
                    <a:pt x="18" y="86"/>
                    <a:pt x="19" y="83"/>
                    <a:pt x="19" y="79"/>
                  </a:cubicBezTo>
                  <a:cubicBezTo>
                    <a:pt x="19" y="79"/>
                    <a:pt x="19" y="79"/>
                    <a:pt x="18" y="79"/>
                  </a:cubicBezTo>
                  <a:cubicBezTo>
                    <a:pt x="18" y="79"/>
                    <a:pt x="18" y="79"/>
                    <a:pt x="18" y="79"/>
                  </a:cubicBezTo>
                  <a:cubicBezTo>
                    <a:pt x="16" y="82"/>
                    <a:pt x="15" y="85"/>
                    <a:pt x="13" y="88"/>
                  </a:cubicBezTo>
                  <a:cubicBezTo>
                    <a:pt x="13" y="88"/>
                    <a:pt x="13" y="88"/>
                    <a:pt x="13" y="88"/>
                  </a:cubicBezTo>
                  <a:moveTo>
                    <a:pt x="22" y="93"/>
                  </a:moveTo>
                  <a:cubicBezTo>
                    <a:pt x="21" y="93"/>
                    <a:pt x="23" y="86"/>
                    <a:pt x="24" y="85"/>
                  </a:cubicBezTo>
                  <a:cubicBezTo>
                    <a:pt x="24" y="81"/>
                    <a:pt x="25" y="76"/>
                    <a:pt x="26" y="72"/>
                  </a:cubicBezTo>
                  <a:cubicBezTo>
                    <a:pt x="26" y="72"/>
                    <a:pt x="26" y="72"/>
                    <a:pt x="26" y="72"/>
                  </a:cubicBezTo>
                  <a:cubicBezTo>
                    <a:pt x="27" y="71"/>
                    <a:pt x="28" y="70"/>
                    <a:pt x="30" y="69"/>
                  </a:cubicBezTo>
                  <a:cubicBezTo>
                    <a:pt x="27" y="75"/>
                    <a:pt x="26" y="82"/>
                    <a:pt x="23" y="89"/>
                  </a:cubicBezTo>
                  <a:cubicBezTo>
                    <a:pt x="22" y="92"/>
                    <a:pt x="22" y="93"/>
                    <a:pt x="22" y="93"/>
                  </a:cubicBezTo>
                  <a:moveTo>
                    <a:pt x="23" y="95"/>
                  </a:moveTo>
                  <a:cubicBezTo>
                    <a:pt x="23" y="95"/>
                    <a:pt x="22" y="94"/>
                    <a:pt x="22" y="94"/>
                  </a:cubicBezTo>
                  <a:cubicBezTo>
                    <a:pt x="24" y="90"/>
                    <a:pt x="26" y="86"/>
                    <a:pt x="27" y="81"/>
                  </a:cubicBezTo>
                  <a:cubicBezTo>
                    <a:pt x="28" y="78"/>
                    <a:pt x="28" y="75"/>
                    <a:pt x="29" y="72"/>
                  </a:cubicBezTo>
                  <a:cubicBezTo>
                    <a:pt x="30" y="71"/>
                    <a:pt x="31" y="69"/>
                    <a:pt x="31" y="67"/>
                  </a:cubicBezTo>
                  <a:cubicBezTo>
                    <a:pt x="31" y="67"/>
                    <a:pt x="31" y="67"/>
                    <a:pt x="31" y="67"/>
                  </a:cubicBezTo>
                  <a:cubicBezTo>
                    <a:pt x="31" y="77"/>
                    <a:pt x="25" y="86"/>
                    <a:pt x="23" y="95"/>
                  </a:cubicBezTo>
                  <a:moveTo>
                    <a:pt x="24" y="94"/>
                  </a:moveTo>
                  <a:cubicBezTo>
                    <a:pt x="24" y="94"/>
                    <a:pt x="25" y="91"/>
                    <a:pt x="26" y="89"/>
                  </a:cubicBezTo>
                  <a:cubicBezTo>
                    <a:pt x="27" y="86"/>
                    <a:pt x="28" y="83"/>
                    <a:pt x="29" y="80"/>
                  </a:cubicBezTo>
                  <a:cubicBezTo>
                    <a:pt x="31" y="76"/>
                    <a:pt x="32" y="71"/>
                    <a:pt x="32" y="66"/>
                  </a:cubicBezTo>
                  <a:cubicBezTo>
                    <a:pt x="33" y="66"/>
                    <a:pt x="33" y="65"/>
                    <a:pt x="34" y="65"/>
                  </a:cubicBezTo>
                  <a:cubicBezTo>
                    <a:pt x="30" y="73"/>
                    <a:pt x="30" y="84"/>
                    <a:pt x="26" y="92"/>
                  </a:cubicBezTo>
                  <a:cubicBezTo>
                    <a:pt x="25" y="93"/>
                    <a:pt x="25" y="94"/>
                    <a:pt x="24" y="94"/>
                  </a:cubicBezTo>
                  <a:moveTo>
                    <a:pt x="37" y="110"/>
                  </a:moveTo>
                  <a:cubicBezTo>
                    <a:pt x="40" y="106"/>
                    <a:pt x="41" y="101"/>
                    <a:pt x="42" y="96"/>
                  </a:cubicBezTo>
                  <a:cubicBezTo>
                    <a:pt x="45" y="89"/>
                    <a:pt x="47" y="83"/>
                    <a:pt x="49" y="76"/>
                  </a:cubicBezTo>
                  <a:cubicBezTo>
                    <a:pt x="51" y="72"/>
                    <a:pt x="53" y="68"/>
                    <a:pt x="54" y="63"/>
                  </a:cubicBezTo>
                  <a:cubicBezTo>
                    <a:pt x="54" y="64"/>
                    <a:pt x="54" y="65"/>
                    <a:pt x="54" y="66"/>
                  </a:cubicBezTo>
                  <a:cubicBezTo>
                    <a:pt x="51" y="78"/>
                    <a:pt x="48" y="90"/>
                    <a:pt x="44" y="102"/>
                  </a:cubicBezTo>
                  <a:cubicBezTo>
                    <a:pt x="44" y="103"/>
                    <a:pt x="44" y="103"/>
                    <a:pt x="44" y="103"/>
                  </a:cubicBezTo>
                  <a:cubicBezTo>
                    <a:pt x="41" y="105"/>
                    <a:pt x="39" y="107"/>
                    <a:pt x="37" y="110"/>
                  </a:cubicBezTo>
                  <a:moveTo>
                    <a:pt x="26" y="97"/>
                  </a:moveTo>
                  <a:cubicBezTo>
                    <a:pt x="25" y="97"/>
                    <a:pt x="25" y="96"/>
                    <a:pt x="24" y="96"/>
                  </a:cubicBezTo>
                  <a:cubicBezTo>
                    <a:pt x="31" y="88"/>
                    <a:pt x="31" y="77"/>
                    <a:pt x="34" y="68"/>
                  </a:cubicBezTo>
                  <a:cubicBezTo>
                    <a:pt x="34" y="67"/>
                    <a:pt x="35" y="65"/>
                    <a:pt x="35" y="64"/>
                  </a:cubicBezTo>
                  <a:cubicBezTo>
                    <a:pt x="36" y="63"/>
                    <a:pt x="36" y="63"/>
                    <a:pt x="36" y="63"/>
                  </a:cubicBezTo>
                  <a:cubicBezTo>
                    <a:pt x="36" y="63"/>
                    <a:pt x="36" y="65"/>
                    <a:pt x="36" y="67"/>
                  </a:cubicBezTo>
                  <a:cubicBezTo>
                    <a:pt x="35" y="70"/>
                    <a:pt x="34" y="74"/>
                    <a:pt x="33" y="77"/>
                  </a:cubicBezTo>
                  <a:cubicBezTo>
                    <a:pt x="31" y="84"/>
                    <a:pt x="28" y="91"/>
                    <a:pt x="26" y="97"/>
                  </a:cubicBezTo>
                  <a:moveTo>
                    <a:pt x="29" y="101"/>
                  </a:moveTo>
                  <a:cubicBezTo>
                    <a:pt x="29" y="100"/>
                    <a:pt x="28" y="99"/>
                    <a:pt x="27" y="98"/>
                  </a:cubicBezTo>
                  <a:cubicBezTo>
                    <a:pt x="34" y="87"/>
                    <a:pt x="35" y="73"/>
                    <a:pt x="41" y="61"/>
                  </a:cubicBezTo>
                  <a:cubicBezTo>
                    <a:pt x="41" y="62"/>
                    <a:pt x="40" y="63"/>
                    <a:pt x="40" y="64"/>
                  </a:cubicBezTo>
                  <a:cubicBezTo>
                    <a:pt x="39" y="68"/>
                    <a:pt x="38" y="73"/>
                    <a:pt x="36" y="77"/>
                  </a:cubicBezTo>
                  <a:cubicBezTo>
                    <a:pt x="34" y="85"/>
                    <a:pt x="31" y="93"/>
                    <a:pt x="29" y="101"/>
                  </a:cubicBezTo>
                  <a:moveTo>
                    <a:pt x="68" y="78"/>
                  </a:moveTo>
                  <a:cubicBezTo>
                    <a:pt x="70" y="72"/>
                    <a:pt x="72" y="65"/>
                    <a:pt x="75" y="59"/>
                  </a:cubicBezTo>
                  <a:cubicBezTo>
                    <a:pt x="74" y="64"/>
                    <a:pt x="73" y="68"/>
                    <a:pt x="72" y="73"/>
                  </a:cubicBezTo>
                  <a:cubicBezTo>
                    <a:pt x="72" y="74"/>
                    <a:pt x="72" y="74"/>
                    <a:pt x="72" y="74"/>
                  </a:cubicBezTo>
                  <a:cubicBezTo>
                    <a:pt x="71" y="75"/>
                    <a:pt x="70" y="76"/>
                    <a:pt x="68" y="78"/>
                  </a:cubicBezTo>
                  <a:moveTo>
                    <a:pt x="36" y="109"/>
                  </a:moveTo>
                  <a:cubicBezTo>
                    <a:pt x="35" y="108"/>
                    <a:pt x="34" y="107"/>
                    <a:pt x="34" y="106"/>
                  </a:cubicBezTo>
                  <a:cubicBezTo>
                    <a:pt x="35" y="103"/>
                    <a:pt x="36" y="100"/>
                    <a:pt x="37" y="96"/>
                  </a:cubicBezTo>
                  <a:cubicBezTo>
                    <a:pt x="38" y="91"/>
                    <a:pt x="41" y="85"/>
                    <a:pt x="43" y="80"/>
                  </a:cubicBezTo>
                  <a:cubicBezTo>
                    <a:pt x="46" y="73"/>
                    <a:pt x="48" y="66"/>
                    <a:pt x="50" y="59"/>
                  </a:cubicBezTo>
                  <a:cubicBezTo>
                    <a:pt x="48" y="64"/>
                    <a:pt x="47" y="70"/>
                    <a:pt x="45" y="75"/>
                  </a:cubicBezTo>
                  <a:cubicBezTo>
                    <a:pt x="42" y="86"/>
                    <a:pt x="40" y="98"/>
                    <a:pt x="36" y="109"/>
                  </a:cubicBezTo>
                  <a:moveTo>
                    <a:pt x="27" y="97"/>
                  </a:moveTo>
                  <a:cubicBezTo>
                    <a:pt x="27" y="97"/>
                    <a:pt x="27" y="96"/>
                    <a:pt x="28" y="94"/>
                  </a:cubicBezTo>
                  <a:cubicBezTo>
                    <a:pt x="30" y="90"/>
                    <a:pt x="31" y="86"/>
                    <a:pt x="32" y="81"/>
                  </a:cubicBezTo>
                  <a:cubicBezTo>
                    <a:pt x="35" y="75"/>
                    <a:pt x="36" y="68"/>
                    <a:pt x="37" y="62"/>
                  </a:cubicBezTo>
                  <a:cubicBezTo>
                    <a:pt x="39" y="60"/>
                    <a:pt x="40" y="59"/>
                    <a:pt x="41" y="58"/>
                  </a:cubicBezTo>
                  <a:cubicBezTo>
                    <a:pt x="35" y="69"/>
                    <a:pt x="34" y="82"/>
                    <a:pt x="28" y="94"/>
                  </a:cubicBezTo>
                  <a:cubicBezTo>
                    <a:pt x="27" y="96"/>
                    <a:pt x="27" y="97"/>
                    <a:pt x="27" y="97"/>
                  </a:cubicBezTo>
                  <a:moveTo>
                    <a:pt x="30" y="101"/>
                  </a:moveTo>
                  <a:cubicBezTo>
                    <a:pt x="30" y="101"/>
                    <a:pt x="31" y="97"/>
                    <a:pt x="32" y="95"/>
                  </a:cubicBezTo>
                  <a:cubicBezTo>
                    <a:pt x="33" y="90"/>
                    <a:pt x="34" y="86"/>
                    <a:pt x="36" y="81"/>
                  </a:cubicBezTo>
                  <a:cubicBezTo>
                    <a:pt x="39" y="73"/>
                    <a:pt x="41" y="64"/>
                    <a:pt x="44" y="56"/>
                  </a:cubicBezTo>
                  <a:cubicBezTo>
                    <a:pt x="44" y="56"/>
                    <a:pt x="44" y="56"/>
                    <a:pt x="44" y="56"/>
                  </a:cubicBezTo>
                  <a:cubicBezTo>
                    <a:pt x="45" y="55"/>
                    <a:pt x="46" y="54"/>
                    <a:pt x="47" y="53"/>
                  </a:cubicBezTo>
                  <a:cubicBezTo>
                    <a:pt x="41" y="67"/>
                    <a:pt x="38" y="83"/>
                    <a:pt x="32" y="98"/>
                  </a:cubicBezTo>
                  <a:cubicBezTo>
                    <a:pt x="31" y="100"/>
                    <a:pt x="30" y="101"/>
                    <a:pt x="30" y="101"/>
                  </a:cubicBezTo>
                  <a:moveTo>
                    <a:pt x="43" y="66"/>
                  </a:moveTo>
                  <a:cubicBezTo>
                    <a:pt x="43" y="66"/>
                    <a:pt x="43" y="66"/>
                    <a:pt x="43" y="66"/>
                  </a:cubicBezTo>
                  <a:cubicBezTo>
                    <a:pt x="44" y="63"/>
                    <a:pt x="45" y="61"/>
                    <a:pt x="45" y="59"/>
                  </a:cubicBezTo>
                  <a:cubicBezTo>
                    <a:pt x="46" y="58"/>
                    <a:pt x="47" y="52"/>
                    <a:pt x="47" y="52"/>
                  </a:cubicBezTo>
                  <a:cubicBezTo>
                    <a:pt x="47" y="52"/>
                    <a:pt x="47" y="52"/>
                    <a:pt x="47" y="54"/>
                  </a:cubicBezTo>
                  <a:cubicBezTo>
                    <a:pt x="46" y="58"/>
                    <a:pt x="45" y="62"/>
                    <a:pt x="43" y="66"/>
                  </a:cubicBezTo>
                  <a:moveTo>
                    <a:pt x="87" y="58"/>
                  </a:moveTo>
                  <a:cubicBezTo>
                    <a:pt x="89" y="55"/>
                    <a:pt x="90" y="51"/>
                    <a:pt x="92" y="47"/>
                  </a:cubicBezTo>
                  <a:cubicBezTo>
                    <a:pt x="91" y="50"/>
                    <a:pt x="91" y="52"/>
                    <a:pt x="90" y="55"/>
                  </a:cubicBezTo>
                  <a:cubicBezTo>
                    <a:pt x="91" y="55"/>
                    <a:pt x="91" y="55"/>
                    <a:pt x="91" y="55"/>
                  </a:cubicBezTo>
                  <a:cubicBezTo>
                    <a:pt x="90" y="56"/>
                    <a:pt x="88" y="57"/>
                    <a:pt x="87" y="58"/>
                  </a:cubicBezTo>
                  <a:moveTo>
                    <a:pt x="33" y="105"/>
                  </a:moveTo>
                  <a:cubicBezTo>
                    <a:pt x="34" y="102"/>
                    <a:pt x="34" y="99"/>
                    <a:pt x="35" y="95"/>
                  </a:cubicBezTo>
                  <a:cubicBezTo>
                    <a:pt x="36" y="90"/>
                    <a:pt x="38" y="85"/>
                    <a:pt x="40" y="80"/>
                  </a:cubicBezTo>
                  <a:cubicBezTo>
                    <a:pt x="43" y="70"/>
                    <a:pt x="46" y="60"/>
                    <a:pt x="49" y="51"/>
                  </a:cubicBezTo>
                  <a:cubicBezTo>
                    <a:pt x="50" y="49"/>
                    <a:pt x="52" y="48"/>
                    <a:pt x="53" y="46"/>
                  </a:cubicBezTo>
                  <a:cubicBezTo>
                    <a:pt x="50" y="53"/>
                    <a:pt x="49" y="62"/>
                    <a:pt x="46" y="70"/>
                  </a:cubicBezTo>
                  <a:cubicBezTo>
                    <a:pt x="44" y="74"/>
                    <a:pt x="42" y="79"/>
                    <a:pt x="40" y="84"/>
                  </a:cubicBezTo>
                  <a:cubicBezTo>
                    <a:pt x="38" y="89"/>
                    <a:pt x="37" y="94"/>
                    <a:pt x="35" y="100"/>
                  </a:cubicBezTo>
                  <a:cubicBezTo>
                    <a:pt x="35" y="102"/>
                    <a:pt x="34" y="103"/>
                    <a:pt x="33" y="105"/>
                  </a:cubicBezTo>
                  <a:moveTo>
                    <a:pt x="38" y="105"/>
                  </a:moveTo>
                  <a:cubicBezTo>
                    <a:pt x="39" y="103"/>
                    <a:pt x="39" y="102"/>
                    <a:pt x="40" y="100"/>
                  </a:cubicBezTo>
                  <a:cubicBezTo>
                    <a:pt x="42" y="93"/>
                    <a:pt x="43" y="86"/>
                    <a:pt x="45" y="80"/>
                  </a:cubicBezTo>
                  <a:cubicBezTo>
                    <a:pt x="48" y="68"/>
                    <a:pt x="51" y="55"/>
                    <a:pt x="56" y="43"/>
                  </a:cubicBezTo>
                  <a:cubicBezTo>
                    <a:pt x="58" y="42"/>
                    <a:pt x="60" y="40"/>
                    <a:pt x="61" y="38"/>
                  </a:cubicBezTo>
                  <a:cubicBezTo>
                    <a:pt x="59" y="43"/>
                    <a:pt x="58" y="49"/>
                    <a:pt x="57" y="55"/>
                  </a:cubicBezTo>
                  <a:cubicBezTo>
                    <a:pt x="55" y="59"/>
                    <a:pt x="54" y="63"/>
                    <a:pt x="52" y="67"/>
                  </a:cubicBezTo>
                  <a:cubicBezTo>
                    <a:pt x="47" y="78"/>
                    <a:pt x="44" y="90"/>
                    <a:pt x="40" y="102"/>
                  </a:cubicBezTo>
                  <a:cubicBezTo>
                    <a:pt x="39" y="103"/>
                    <a:pt x="39" y="104"/>
                    <a:pt x="38" y="105"/>
                  </a:cubicBezTo>
                  <a:moveTo>
                    <a:pt x="104" y="47"/>
                  </a:moveTo>
                  <a:cubicBezTo>
                    <a:pt x="104" y="47"/>
                    <a:pt x="103" y="46"/>
                    <a:pt x="103" y="46"/>
                  </a:cubicBezTo>
                  <a:cubicBezTo>
                    <a:pt x="103" y="46"/>
                    <a:pt x="103" y="46"/>
                    <a:pt x="103" y="46"/>
                  </a:cubicBezTo>
                  <a:cubicBezTo>
                    <a:pt x="104" y="43"/>
                    <a:pt x="105" y="39"/>
                    <a:pt x="106" y="36"/>
                  </a:cubicBezTo>
                  <a:cubicBezTo>
                    <a:pt x="105" y="40"/>
                    <a:pt x="105" y="43"/>
                    <a:pt x="104" y="47"/>
                  </a:cubicBezTo>
                  <a:moveTo>
                    <a:pt x="93" y="53"/>
                  </a:moveTo>
                  <a:cubicBezTo>
                    <a:pt x="96" y="47"/>
                    <a:pt x="97" y="40"/>
                    <a:pt x="99" y="34"/>
                  </a:cubicBezTo>
                  <a:cubicBezTo>
                    <a:pt x="99" y="34"/>
                    <a:pt x="99" y="34"/>
                    <a:pt x="99" y="34"/>
                  </a:cubicBezTo>
                  <a:cubicBezTo>
                    <a:pt x="98" y="39"/>
                    <a:pt x="97" y="44"/>
                    <a:pt x="96" y="50"/>
                  </a:cubicBezTo>
                  <a:cubicBezTo>
                    <a:pt x="95" y="51"/>
                    <a:pt x="94" y="52"/>
                    <a:pt x="93" y="53"/>
                  </a:cubicBezTo>
                  <a:moveTo>
                    <a:pt x="85" y="53"/>
                  </a:moveTo>
                  <a:cubicBezTo>
                    <a:pt x="86" y="51"/>
                    <a:pt x="86" y="49"/>
                    <a:pt x="86" y="47"/>
                  </a:cubicBezTo>
                  <a:cubicBezTo>
                    <a:pt x="88" y="42"/>
                    <a:pt x="90" y="37"/>
                    <a:pt x="91" y="33"/>
                  </a:cubicBezTo>
                  <a:cubicBezTo>
                    <a:pt x="92" y="32"/>
                    <a:pt x="92" y="32"/>
                    <a:pt x="92" y="32"/>
                  </a:cubicBezTo>
                  <a:cubicBezTo>
                    <a:pt x="91" y="33"/>
                    <a:pt x="91" y="35"/>
                    <a:pt x="90" y="36"/>
                  </a:cubicBezTo>
                  <a:cubicBezTo>
                    <a:pt x="88" y="41"/>
                    <a:pt x="87" y="47"/>
                    <a:pt x="86" y="52"/>
                  </a:cubicBezTo>
                  <a:cubicBezTo>
                    <a:pt x="85" y="52"/>
                    <a:pt x="85" y="52"/>
                    <a:pt x="85" y="53"/>
                  </a:cubicBezTo>
                  <a:moveTo>
                    <a:pt x="112" y="55"/>
                  </a:moveTo>
                  <a:cubicBezTo>
                    <a:pt x="111" y="54"/>
                    <a:pt x="110" y="53"/>
                    <a:pt x="109" y="52"/>
                  </a:cubicBezTo>
                  <a:cubicBezTo>
                    <a:pt x="111" y="45"/>
                    <a:pt x="113" y="38"/>
                    <a:pt x="115" y="31"/>
                  </a:cubicBezTo>
                  <a:cubicBezTo>
                    <a:pt x="115" y="33"/>
                    <a:pt x="115" y="35"/>
                    <a:pt x="114" y="37"/>
                  </a:cubicBezTo>
                  <a:cubicBezTo>
                    <a:pt x="113" y="43"/>
                    <a:pt x="111" y="49"/>
                    <a:pt x="112" y="55"/>
                  </a:cubicBezTo>
                  <a:moveTo>
                    <a:pt x="45" y="100"/>
                  </a:moveTo>
                  <a:cubicBezTo>
                    <a:pt x="45" y="99"/>
                    <a:pt x="47" y="96"/>
                    <a:pt x="47" y="94"/>
                  </a:cubicBezTo>
                  <a:cubicBezTo>
                    <a:pt x="49" y="87"/>
                    <a:pt x="50" y="80"/>
                    <a:pt x="52" y="74"/>
                  </a:cubicBezTo>
                  <a:cubicBezTo>
                    <a:pt x="54" y="69"/>
                    <a:pt x="55" y="63"/>
                    <a:pt x="57" y="58"/>
                  </a:cubicBezTo>
                  <a:cubicBezTo>
                    <a:pt x="57" y="57"/>
                    <a:pt x="57" y="57"/>
                    <a:pt x="57" y="56"/>
                  </a:cubicBezTo>
                  <a:cubicBezTo>
                    <a:pt x="59" y="50"/>
                    <a:pt x="61" y="43"/>
                    <a:pt x="63" y="36"/>
                  </a:cubicBezTo>
                  <a:cubicBezTo>
                    <a:pt x="66" y="34"/>
                    <a:pt x="69" y="31"/>
                    <a:pt x="71" y="29"/>
                  </a:cubicBezTo>
                  <a:cubicBezTo>
                    <a:pt x="67" y="37"/>
                    <a:pt x="65" y="46"/>
                    <a:pt x="62" y="54"/>
                  </a:cubicBezTo>
                  <a:cubicBezTo>
                    <a:pt x="60" y="60"/>
                    <a:pt x="58" y="65"/>
                    <a:pt x="56" y="70"/>
                  </a:cubicBezTo>
                  <a:cubicBezTo>
                    <a:pt x="54" y="77"/>
                    <a:pt x="52" y="83"/>
                    <a:pt x="49" y="90"/>
                  </a:cubicBezTo>
                  <a:cubicBezTo>
                    <a:pt x="48" y="93"/>
                    <a:pt x="46" y="97"/>
                    <a:pt x="45" y="100"/>
                  </a:cubicBezTo>
                  <a:moveTo>
                    <a:pt x="45" y="102"/>
                  </a:moveTo>
                  <a:cubicBezTo>
                    <a:pt x="50" y="92"/>
                    <a:pt x="53" y="81"/>
                    <a:pt x="57" y="71"/>
                  </a:cubicBezTo>
                  <a:cubicBezTo>
                    <a:pt x="59" y="65"/>
                    <a:pt x="61" y="60"/>
                    <a:pt x="63" y="54"/>
                  </a:cubicBezTo>
                  <a:cubicBezTo>
                    <a:pt x="66" y="48"/>
                    <a:pt x="67" y="42"/>
                    <a:pt x="69" y="36"/>
                  </a:cubicBezTo>
                  <a:cubicBezTo>
                    <a:pt x="70" y="34"/>
                    <a:pt x="71" y="31"/>
                    <a:pt x="72" y="29"/>
                  </a:cubicBezTo>
                  <a:cubicBezTo>
                    <a:pt x="71" y="30"/>
                    <a:pt x="71" y="32"/>
                    <a:pt x="70" y="34"/>
                  </a:cubicBezTo>
                  <a:cubicBezTo>
                    <a:pt x="68" y="40"/>
                    <a:pt x="66" y="47"/>
                    <a:pt x="64" y="54"/>
                  </a:cubicBezTo>
                  <a:cubicBezTo>
                    <a:pt x="60" y="66"/>
                    <a:pt x="57" y="79"/>
                    <a:pt x="54" y="92"/>
                  </a:cubicBezTo>
                  <a:cubicBezTo>
                    <a:pt x="54" y="93"/>
                    <a:pt x="54" y="93"/>
                    <a:pt x="54" y="93"/>
                  </a:cubicBezTo>
                  <a:cubicBezTo>
                    <a:pt x="51" y="96"/>
                    <a:pt x="48" y="99"/>
                    <a:pt x="45" y="102"/>
                  </a:cubicBezTo>
                  <a:moveTo>
                    <a:pt x="55" y="92"/>
                  </a:moveTo>
                  <a:cubicBezTo>
                    <a:pt x="64" y="71"/>
                    <a:pt x="69" y="48"/>
                    <a:pt x="77" y="27"/>
                  </a:cubicBezTo>
                  <a:cubicBezTo>
                    <a:pt x="78" y="25"/>
                    <a:pt x="79" y="23"/>
                    <a:pt x="79" y="21"/>
                  </a:cubicBezTo>
                  <a:cubicBezTo>
                    <a:pt x="79" y="24"/>
                    <a:pt x="78" y="27"/>
                    <a:pt x="77" y="30"/>
                  </a:cubicBezTo>
                  <a:cubicBezTo>
                    <a:pt x="75" y="36"/>
                    <a:pt x="73" y="43"/>
                    <a:pt x="71" y="49"/>
                  </a:cubicBezTo>
                  <a:cubicBezTo>
                    <a:pt x="67" y="61"/>
                    <a:pt x="64" y="73"/>
                    <a:pt x="60" y="85"/>
                  </a:cubicBezTo>
                  <a:cubicBezTo>
                    <a:pt x="60" y="86"/>
                    <a:pt x="60" y="86"/>
                    <a:pt x="60" y="86"/>
                  </a:cubicBezTo>
                  <a:cubicBezTo>
                    <a:pt x="60" y="86"/>
                    <a:pt x="60" y="86"/>
                    <a:pt x="60" y="86"/>
                  </a:cubicBezTo>
                  <a:cubicBezTo>
                    <a:pt x="59" y="88"/>
                    <a:pt x="57" y="90"/>
                    <a:pt x="55" y="92"/>
                  </a:cubicBezTo>
                  <a:moveTo>
                    <a:pt x="107" y="31"/>
                  </a:moveTo>
                  <a:cubicBezTo>
                    <a:pt x="108" y="27"/>
                    <a:pt x="109" y="24"/>
                    <a:pt x="110" y="21"/>
                  </a:cubicBezTo>
                  <a:cubicBezTo>
                    <a:pt x="109" y="23"/>
                    <a:pt x="109" y="24"/>
                    <a:pt x="108" y="26"/>
                  </a:cubicBezTo>
                  <a:cubicBezTo>
                    <a:pt x="108" y="28"/>
                    <a:pt x="107" y="29"/>
                    <a:pt x="107" y="31"/>
                  </a:cubicBezTo>
                  <a:moveTo>
                    <a:pt x="114" y="57"/>
                  </a:moveTo>
                  <a:cubicBezTo>
                    <a:pt x="113" y="56"/>
                    <a:pt x="113" y="56"/>
                    <a:pt x="113" y="56"/>
                  </a:cubicBezTo>
                  <a:cubicBezTo>
                    <a:pt x="112" y="51"/>
                    <a:pt x="113" y="45"/>
                    <a:pt x="115" y="39"/>
                  </a:cubicBezTo>
                  <a:cubicBezTo>
                    <a:pt x="116" y="34"/>
                    <a:pt x="116" y="29"/>
                    <a:pt x="117" y="24"/>
                  </a:cubicBezTo>
                  <a:cubicBezTo>
                    <a:pt x="117" y="23"/>
                    <a:pt x="117" y="22"/>
                    <a:pt x="117" y="21"/>
                  </a:cubicBezTo>
                  <a:cubicBezTo>
                    <a:pt x="116" y="33"/>
                    <a:pt x="114" y="45"/>
                    <a:pt x="114" y="57"/>
                  </a:cubicBezTo>
                  <a:moveTo>
                    <a:pt x="75" y="21"/>
                  </a:moveTo>
                  <a:cubicBezTo>
                    <a:pt x="74" y="20"/>
                    <a:pt x="74" y="20"/>
                    <a:pt x="74" y="19"/>
                  </a:cubicBezTo>
                  <a:cubicBezTo>
                    <a:pt x="74" y="19"/>
                    <a:pt x="74" y="18"/>
                    <a:pt x="75" y="18"/>
                  </a:cubicBezTo>
                  <a:cubicBezTo>
                    <a:pt x="74" y="19"/>
                    <a:pt x="74" y="20"/>
                    <a:pt x="75" y="21"/>
                  </a:cubicBezTo>
                  <a:moveTo>
                    <a:pt x="82" y="63"/>
                  </a:moveTo>
                  <a:cubicBezTo>
                    <a:pt x="85" y="56"/>
                    <a:pt x="87" y="49"/>
                    <a:pt x="90" y="41"/>
                  </a:cubicBezTo>
                  <a:cubicBezTo>
                    <a:pt x="92" y="33"/>
                    <a:pt x="95" y="25"/>
                    <a:pt x="98" y="17"/>
                  </a:cubicBezTo>
                  <a:cubicBezTo>
                    <a:pt x="97" y="22"/>
                    <a:pt x="96" y="27"/>
                    <a:pt x="94" y="31"/>
                  </a:cubicBezTo>
                  <a:cubicBezTo>
                    <a:pt x="91" y="41"/>
                    <a:pt x="88" y="50"/>
                    <a:pt x="86" y="60"/>
                  </a:cubicBezTo>
                  <a:cubicBezTo>
                    <a:pt x="86" y="60"/>
                    <a:pt x="86" y="60"/>
                    <a:pt x="86" y="60"/>
                  </a:cubicBezTo>
                  <a:cubicBezTo>
                    <a:pt x="85" y="61"/>
                    <a:pt x="84" y="62"/>
                    <a:pt x="82" y="63"/>
                  </a:cubicBezTo>
                  <a:moveTo>
                    <a:pt x="108" y="51"/>
                  </a:moveTo>
                  <a:cubicBezTo>
                    <a:pt x="107" y="50"/>
                    <a:pt x="106" y="49"/>
                    <a:pt x="105" y="48"/>
                  </a:cubicBezTo>
                  <a:cubicBezTo>
                    <a:pt x="109" y="43"/>
                    <a:pt x="110" y="37"/>
                    <a:pt x="111" y="31"/>
                  </a:cubicBezTo>
                  <a:cubicBezTo>
                    <a:pt x="112" y="27"/>
                    <a:pt x="112" y="23"/>
                    <a:pt x="114" y="19"/>
                  </a:cubicBezTo>
                  <a:cubicBezTo>
                    <a:pt x="114" y="18"/>
                    <a:pt x="114" y="18"/>
                    <a:pt x="114" y="17"/>
                  </a:cubicBezTo>
                  <a:cubicBezTo>
                    <a:pt x="113" y="22"/>
                    <a:pt x="112" y="27"/>
                    <a:pt x="112" y="31"/>
                  </a:cubicBezTo>
                  <a:cubicBezTo>
                    <a:pt x="112" y="38"/>
                    <a:pt x="109" y="44"/>
                    <a:pt x="108" y="51"/>
                  </a:cubicBezTo>
                  <a:moveTo>
                    <a:pt x="99" y="47"/>
                  </a:moveTo>
                  <a:cubicBezTo>
                    <a:pt x="100" y="43"/>
                    <a:pt x="102" y="38"/>
                    <a:pt x="103" y="34"/>
                  </a:cubicBezTo>
                  <a:cubicBezTo>
                    <a:pt x="105" y="27"/>
                    <a:pt x="107" y="20"/>
                    <a:pt x="110" y="13"/>
                  </a:cubicBezTo>
                  <a:cubicBezTo>
                    <a:pt x="110" y="14"/>
                    <a:pt x="109" y="15"/>
                    <a:pt x="109" y="16"/>
                  </a:cubicBezTo>
                  <a:cubicBezTo>
                    <a:pt x="108" y="19"/>
                    <a:pt x="106" y="23"/>
                    <a:pt x="105" y="26"/>
                  </a:cubicBezTo>
                  <a:cubicBezTo>
                    <a:pt x="104" y="32"/>
                    <a:pt x="102" y="39"/>
                    <a:pt x="101" y="45"/>
                  </a:cubicBezTo>
                  <a:cubicBezTo>
                    <a:pt x="100" y="46"/>
                    <a:pt x="100" y="46"/>
                    <a:pt x="100" y="46"/>
                  </a:cubicBezTo>
                  <a:cubicBezTo>
                    <a:pt x="100" y="46"/>
                    <a:pt x="99" y="47"/>
                    <a:pt x="99" y="47"/>
                  </a:cubicBezTo>
                  <a:moveTo>
                    <a:pt x="73" y="18"/>
                  </a:moveTo>
                  <a:cubicBezTo>
                    <a:pt x="72" y="18"/>
                    <a:pt x="72" y="17"/>
                    <a:pt x="71" y="16"/>
                  </a:cubicBezTo>
                  <a:cubicBezTo>
                    <a:pt x="72" y="15"/>
                    <a:pt x="73" y="14"/>
                    <a:pt x="73" y="12"/>
                  </a:cubicBezTo>
                  <a:cubicBezTo>
                    <a:pt x="73" y="14"/>
                    <a:pt x="72" y="16"/>
                    <a:pt x="73" y="18"/>
                  </a:cubicBezTo>
                  <a:moveTo>
                    <a:pt x="70" y="14"/>
                  </a:moveTo>
                  <a:cubicBezTo>
                    <a:pt x="69" y="13"/>
                    <a:pt x="68" y="13"/>
                    <a:pt x="68" y="12"/>
                  </a:cubicBezTo>
                  <a:cubicBezTo>
                    <a:pt x="68" y="12"/>
                    <a:pt x="68" y="12"/>
                    <a:pt x="68" y="12"/>
                  </a:cubicBezTo>
                  <a:cubicBezTo>
                    <a:pt x="68" y="11"/>
                    <a:pt x="69" y="10"/>
                    <a:pt x="69" y="10"/>
                  </a:cubicBezTo>
                  <a:cubicBezTo>
                    <a:pt x="69" y="11"/>
                    <a:pt x="69" y="13"/>
                    <a:pt x="70" y="14"/>
                  </a:cubicBezTo>
                  <a:moveTo>
                    <a:pt x="65" y="9"/>
                  </a:moveTo>
                  <a:cubicBezTo>
                    <a:pt x="65" y="9"/>
                    <a:pt x="65" y="8"/>
                    <a:pt x="64" y="8"/>
                  </a:cubicBezTo>
                  <a:cubicBezTo>
                    <a:pt x="65" y="8"/>
                    <a:pt x="65" y="8"/>
                    <a:pt x="65" y="8"/>
                  </a:cubicBezTo>
                  <a:cubicBezTo>
                    <a:pt x="65" y="8"/>
                    <a:pt x="65" y="8"/>
                    <a:pt x="65" y="8"/>
                  </a:cubicBezTo>
                  <a:cubicBezTo>
                    <a:pt x="65" y="9"/>
                    <a:pt x="65" y="9"/>
                    <a:pt x="65" y="9"/>
                  </a:cubicBezTo>
                  <a:moveTo>
                    <a:pt x="98" y="25"/>
                  </a:moveTo>
                  <a:cubicBezTo>
                    <a:pt x="100" y="20"/>
                    <a:pt x="102" y="14"/>
                    <a:pt x="104" y="8"/>
                  </a:cubicBezTo>
                  <a:cubicBezTo>
                    <a:pt x="105" y="8"/>
                    <a:pt x="105" y="8"/>
                    <a:pt x="105" y="8"/>
                  </a:cubicBezTo>
                  <a:cubicBezTo>
                    <a:pt x="104" y="9"/>
                    <a:pt x="104" y="9"/>
                    <a:pt x="104" y="9"/>
                  </a:cubicBezTo>
                  <a:cubicBezTo>
                    <a:pt x="104" y="12"/>
                    <a:pt x="102" y="15"/>
                    <a:pt x="101" y="18"/>
                  </a:cubicBezTo>
                  <a:cubicBezTo>
                    <a:pt x="100" y="20"/>
                    <a:pt x="99" y="23"/>
                    <a:pt x="98" y="25"/>
                  </a:cubicBezTo>
                  <a:moveTo>
                    <a:pt x="80" y="25"/>
                  </a:moveTo>
                  <a:cubicBezTo>
                    <a:pt x="80" y="25"/>
                    <a:pt x="81" y="25"/>
                    <a:pt x="81" y="24"/>
                  </a:cubicBezTo>
                  <a:cubicBezTo>
                    <a:pt x="83" y="20"/>
                    <a:pt x="85" y="15"/>
                    <a:pt x="87" y="10"/>
                  </a:cubicBezTo>
                  <a:cubicBezTo>
                    <a:pt x="88" y="9"/>
                    <a:pt x="89" y="8"/>
                    <a:pt x="90" y="6"/>
                  </a:cubicBezTo>
                  <a:cubicBezTo>
                    <a:pt x="89" y="8"/>
                    <a:pt x="88" y="11"/>
                    <a:pt x="88" y="13"/>
                  </a:cubicBezTo>
                  <a:cubicBezTo>
                    <a:pt x="86" y="15"/>
                    <a:pt x="85" y="17"/>
                    <a:pt x="84" y="20"/>
                  </a:cubicBezTo>
                  <a:cubicBezTo>
                    <a:pt x="82" y="27"/>
                    <a:pt x="81" y="34"/>
                    <a:pt x="79" y="40"/>
                  </a:cubicBezTo>
                  <a:cubicBezTo>
                    <a:pt x="76" y="48"/>
                    <a:pt x="73" y="55"/>
                    <a:pt x="70" y="62"/>
                  </a:cubicBezTo>
                  <a:cubicBezTo>
                    <a:pt x="67" y="69"/>
                    <a:pt x="66" y="76"/>
                    <a:pt x="62" y="82"/>
                  </a:cubicBezTo>
                  <a:cubicBezTo>
                    <a:pt x="62" y="83"/>
                    <a:pt x="61" y="83"/>
                    <a:pt x="61" y="83"/>
                  </a:cubicBezTo>
                  <a:cubicBezTo>
                    <a:pt x="61" y="83"/>
                    <a:pt x="63" y="78"/>
                    <a:pt x="64" y="77"/>
                  </a:cubicBezTo>
                  <a:cubicBezTo>
                    <a:pt x="65" y="73"/>
                    <a:pt x="66" y="69"/>
                    <a:pt x="67" y="65"/>
                  </a:cubicBezTo>
                  <a:cubicBezTo>
                    <a:pt x="71" y="49"/>
                    <a:pt x="77" y="34"/>
                    <a:pt x="81" y="19"/>
                  </a:cubicBezTo>
                  <a:cubicBezTo>
                    <a:pt x="81" y="18"/>
                    <a:pt x="81" y="18"/>
                    <a:pt x="80" y="18"/>
                  </a:cubicBezTo>
                  <a:cubicBezTo>
                    <a:pt x="80" y="18"/>
                    <a:pt x="80" y="18"/>
                    <a:pt x="80" y="18"/>
                  </a:cubicBezTo>
                  <a:cubicBezTo>
                    <a:pt x="70" y="39"/>
                    <a:pt x="66" y="62"/>
                    <a:pt x="57" y="84"/>
                  </a:cubicBezTo>
                  <a:cubicBezTo>
                    <a:pt x="57" y="85"/>
                    <a:pt x="55" y="90"/>
                    <a:pt x="55" y="90"/>
                  </a:cubicBezTo>
                  <a:cubicBezTo>
                    <a:pt x="55" y="90"/>
                    <a:pt x="55" y="89"/>
                    <a:pt x="56" y="88"/>
                  </a:cubicBezTo>
                  <a:cubicBezTo>
                    <a:pt x="56" y="85"/>
                    <a:pt x="57" y="82"/>
                    <a:pt x="58" y="79"/>
                  </a:cubicBezTo>
                  <a:cubicBezTo>
                    <a:pt x="59" y="73"/>
                    <a:pt x="61" y="66"/>
                    <a:pt x="63" y="61"/>
                  </a:cubicBezTo>
                  <a:cubicBezTo>
                    <a:pt x="67" y="49"/>
                    <a:pt x="69" y="38"/>
                    <a:pt x="74" y="26"/>
                  </a:cubicBezTo>
                  <a:cubicBezTo>
                    <a:pt x="74" y="26"/>
                    <a:pt x="75" y="25"/>
                    <a:pt x="76" y="25"/>
                  </a:cubicBezTo>
                  <a:cubicBezTo>
                    <a:pt x="76" y="24"/>
                    <a:pt x="76" y="24"/>
                    <a:pt x="76" y="23"/>
                  </a:cubicBezTo>
                  <a:cubicBezTo>
                    <a:pt x="76" y="23"/>
                    <a:pt x="76" y="22"/>
                    <a:pt x="76" y="22"/>
                  </a:cubicBezTo>
                  <a:cubicBezTo>
                    <a:pt x="76" y="22"/>
                    <a:pt x="76" y="22"/>
                    <a:pt x="76" y="22"/>
                  </a:cubicBezTo>
                  <a:cubicBezTo>
                    <a:pt x="76" y="22"/>
                    <a:pt x="76" y="21"/>
                    <a:pt x="76" y="20"/>
                  </a:cubicBezTo>
                  <a:cubicBezTo>
                    <a:pt x="76" y="21"/>
                    <a:pt x="76" y="21"/>
                    <a:pt x="76" y="22"/>
                  </a:cubicBezTo>
                  <a:cubicBezTo>
                    <a:pt x="76" y="22"/>
                    <a:pt x="76" y="23"/>
                    <a:pt x="77" y="23"/>
                  </a:cubicBezTo>
                  <a:cubicBezTo>
                    <a:pt x="77" y="23"/>
                    <a:pt x="77" y="23"/>
                    <a:pt x="77" y="22"/>
                  </a:cubicBezTo>
                  <a:cubicBezTo>
                    <a:pt x="79" y="20"/>
                    <a:pt x="80" y="18"/>
                    <a:pt x="81" y="16"/>
                  </a:cubicBezTo>
                  <a:cubicBezTo>
                    <a:pt x="81" y="15"/>
                    <a:pt x="82" y="14"/>
                    <a:pt x="83" y="13"/>
                  </a:cubicBezTo>
                  <a:cubicBezTo>
                    <a:pt x="83" y="12"/>
                    <a:pt x="86" y="8"/>
                    <a:pt x="86" y="8"/>
                  </a:cubicBezTo>
                  <a:cubicBezTo>
                    <a:pt x="86" y="8"/>
                    <a:pt x="86" y="8"/>
                    <a:pt x="86" y="8"/>
                  </a:cubicBezTo>
                  <a:cubicBezTo>
                    <a:pt x="86" y="10"/>
                    <a:pt x="85" y="12"/>
                    <a:pt x="84" y="14"/>
                  </a:cubicBezTo>
                  <a:cubicBezTo>
                    <a:pt x="84" y="14"/>
                    <a:pt x="84" y="14"/>
                    <a:pt x="84" y="15"/>
                  </a:cubicBezTo>
                  <a:cubicBezTo>
                    <a:pt x="83" y="17"/>
                    <a:pt x="82" y="18"/>
                    <a:pt x="81" y="20"/>
                  </a:cubicBezTo>
                  <a:cubicBezTo>
                    <a:pt x="80" y="21"/>
                    <a:pt x="80" y="22"/>
                    <a:pt x="80" y="22"/>
                  </a:cubicBezTo>
                  <a:cubicBezTo>
                    <a:pt x="80" y="23"/>
                    <a:pt x="80" y="23"/>
                    <a:pt x="80" y="24"/>
                  </a:cubicBezTo>
                  <a:cubicBezTo>
                    <a:pt x="80" y="24"/>
                    <a:pt x="80" y="25"/>
                    <a:pt x="80" y="25"/>
                  </a:cubicBezTo>
                  <a:moveTo>
                    <a:pt x="74" y="72"/>
                  </a:moveTo>
                  <a:cubicBezTo>
                    <a:pt x="83" y="53"/>
                    <a:pt x="89" y="32"/>
                    <a:pt x="96" y="12"/>
                  </a:cubicBezTo>
                  <a:cubicBezTo>
                    <a:pt x="96" y="11"/>
                    <a:pt x="98" y="6"/>
                    <a:pt x="98" y="6"/>
                  </a:cubicBezTo>
                  <a:cubicBezTo>
                    <a:pt x="98" y="6"/>
                    <a:pt x="98" y="7"/>
                    <a:pt x="98" y="9"/>
                  </a:cubicBezTo>
                  <a:cubicBezTo>
                    <a:pt x="97" y="12"/>
                    <a:pt x="96" y="15"/>
                    <a:pt x="96" y="17"/>
                  </a:cubicBezTo>
                  <a:cubicBezTo>
                    <a:pt x="94" y="23"/>
                    <a:pt x="92" y="29"/>
                    <a:pt x="90" y="34"/>
                  </a:cubicBezTo>
                  <a:cubicBezTo>
                    <a:pt x="86" y="44"/>
                    <a:pt x="85" y="55"/>
                    <a:pt x="81" y="65"/>
                  </a:cubicBezTo>
                  <a:cubicBezTo>
                    <a:pt x="78" y="68"/>
                    <a:pt x="76" y="70"/>
                    <a:pt x="74" y="72"/>
                  </a:cubicBezTo>
                  <a:moveTo>
                    <a:pt x="68" y="10"/>
                  </a:moveTo>
                  <a:cubicBezTo>
                    <a:pt x="67" y="10"/>
                    <a:pt x="66" y="9"/>
                    <a:pt x="66" y="8"/>
                  </a:cubicBezTo>
                  <a:cubicBezTo>
                    <a:pt x="74" y="7"/>
                    <a:pt x="82" y="6"/>
                    <a:pt x="90" y="6"/>
                  </a:cubicBezTo>
                  <a:cubicBezTo>
                    <a:pt x="89" y="7"/>
                    <a:pt x="88" y="8"/>
                    <a:pt x="87" y="9"/>
                  </a:cubicBezTo>
                  <a:cubicBezTo>
                    <a:pt x="87" y="8"/>
                    <a:pt x="87" y="7"/>
                    <a:pt x="87" y="7"/>
                  </a:cubicBezTo>
                  <a:cubicBezTo>
                    <a:pt x="87" y="6"/>
                    <a:pt x="87" y="6"/>
                    <a:pt x="87" y="6"/>
                  </a:cubicBezTo>
                  <a:cubicBezTo>
                    <a:pt x="87" y="6"/>
                    <a:pt x="87" y="6"/>
                    <a:pt x="87" y="6"/>
                  </a:cubicBezTo>
                  <a:cubicBezTo>
                    <a:pt x="84" y="9"/>
                    <a:pt x="82" y="12"/>
                    <a:pt x="80" y="16"/>
                  </a:cubicBezTo>
                  <a:cubicBezTo>
                    <a:pt x="80" y="16"/>
                    <a:pt x="78" y="20"/>
                    <a:pt x="78" y="20"/>
                  </a:cubicBezTo>
                  <a:cubicBezTo>
                    <a:pt x="77" y="20"/>
                    <a:pt x="77" y="20"/>
                    <a:pt x="78" y="19"/>
                  </a:cubicBezTo>
                  <a:cubicBezTo>
                    <a:pt x="78" y="16"/>
                    <a:pt x="80" y="14"/>
                    <a:pt x="81" y="11"/>
                  </a:cubicBezTo>
                  <a:cubicBezTo>
                    <a:pt x="81" y="11"/>
                    <a:pt x="81" y="10"/>
                    <a:pt x="80" y="10"/>
                  </a:cubicBezTo>
                  <a:cubicBezTo>
                    <a:pt x="80" y="10"/>
                    <a:pt x="80" y="10"/>
                    <a:pt x="80" y="10"/>
                  </a:cubicBezTo>
                  <a:cubicBezTo>
                    <a:pt x="78" y="13"/>
                    <a:pt x="77" y="15"/>
                    <a:pt x="76" y="18"/>
                  </a:cubicBezTo>
                  <a:cubicBezTo>
                    <a:pt x="76" y="19"/>
                    <a:pt x="75" y="20"/>
                    <a:pt x="75" y="20"/>
                  </a:cubicBezTo>
                  <a:cubicBezTo>
                    <a:pt x="75" y="20"/>
                    <a:pt x="76" y="16"/>
                    <a:pt x="76" y="16"/>
                  </a:cubicBezTo>
                  <a:cubicBezTo>
                    <a:pt x="76" y="14"/>
                    <a:pt x="77" y="12"/>
                    <a:pt x="78" y="10"/>
                  </a:cubicBezTo>
                  <a:cubicBezTo>
                    <a:pt x="78" y="10"/>
                    <a:pt x="77" y="10"/>
                    <a:pt x="77" y="10"/>
                  </a:cubicBezTo>
                  <a:cubicBezTo>
                    <a:pt x="77" y="10"/>
                    <a:pt x="77" y="10"/>
                    <a:pt x="77" y="10"/>
                  </a:cubicBezTo>
                  <a:cubicBezTo>
                    <a:pt x="76" y="12"/>
                    <a:pt x="73" y="16"/>
                    <a:pt x="73" y="18"/>
                  </a:cubicBezTo>
                  <a:cubicBezTo>
                    <a:pt x="73" y="15"/>
                    <a:pt x="74" y="13"/>
                    <a:pt x="73" y="11"/>
                  </a:cubicBezTo>
                  <a:cubicBezTo>
                    <a:pt x="73" y="10"/>
                    <a:pt x="73" y="10"/>
                    <a:pt x="73" y="10"/>
                  </a:cubicBezTo>
                  <a:cubicBezTo>
                    <a:pt x="73" y="10"/>
                    <a:pt x="73" y="10"/>
                    <a:pt x="73" y="10"/>
                  </a:cubicBezTo>
                  <a:cubicBezTo>
                    <a:pt x="72" y="12"/>
                    <a:pt x="72" y="13"/>
                    <a:pt x="71" y="13"/>
                  </a:cubicBezTo>
                  <a:cubicBezTo>
                    <a:pt x="71" y="13"/>
                    <a:pt x="70" y="10"/>
                    <a:pt x="70" y="8"/>
                  </a:cubicBezTo>
                  <a:cubicBezTo>
                    <a:pt x="70" y="8"/>
                    <a:pt x="70" y="8"/>
                    <a:pt x="69" y="8"/>
                  </a:cubicBezTo>
                  <a:cubicBezTo>
                    <a:pt x="69" y="8"/>
                    <a:pt x="69" y="8"/>
                    <a:pt x="69" y="8"/>
                  </a:cubicBezTo>
                  <a:cubicBezTo>
                    <a:pt x="68" y="10"/>
                    <a:pt x="68" y="10"/>
                    <a:pt x="68" y="10"/>
                  </a:cubicBezTo>
                  <a:moveTo>
                    <a:pt x="61" y="85"/>
                  </a:moveTo>
                  <a:cubicBezTo>
                    <a:pt x="65" y="80"/>
                    <a:pt x="67" y="74"/>
                    <a:pt x="69" y="68"/>
                  </a:cubicBezTo>
                  <a:cubicBezTo>
                    <a:pt x="71" y="61"/>
                    <a:pt x="74" y="54"/>
                    <a:pt x="77" y="47"/>
                  </a:cubicBezTo>
                  <a:cubicBezTo>
                    <a:pt x="80" y="40"/>
                    <a:pt x="82" y="33"/>
                    <a:pt x="84" y="26"/>
                  </a:cubicBezTo>
                  <a:cubicBezTo>
                    <a:pt x="85" y="19"/>
                    <a:pt x="89" y="13"/>
                    <a:pt x="91" y="6"/>
                  </a:cubicBezTo>
                  <a:cubicBezTo>
                    <a:pt x="94" y="5"/>
                    <a:pt x="96" y="5"/>
                    <a:pt x="98" y="5"/>
                  </a:cubicBezTo>
                  <a:cubicBezTo>
                    <a:pt x="93" y="13"/>
                    <a:pt x="92" y="23"/>
                    <a:pt x="89" y="32"/>
                  </a:cubicBezTo>
                  <a:cubicBezTo>
                    <a:pt x="84" y="43"/>
                    <a:pt x="80" y="55"/>
                    <a:pt x="75" y="67"/>
                  </a:cubicBezTo>
                  <a:cubicBezTo>
                    <a:pt x="74" y="68"/>
                    <a:pt x="74" y="70"/>
                    <a:pt x="73" y="71"/>
                  </a:cubicBezTo>
                  <a:cubicBezTo>
                    <a:pt x="73" y="70"/>
                    <a:pt x="74" y="68"/>
                    <a:pt x="74" y="66"/>
                  </a:cubicBezTo>
                  <a:cubicBezTo>
                    <a:pt x="75" y="63"/>
                    <a:pt x="75" y="61"/>
                    <a:pt x="76" y="58"/>
                  </a:cubicBezTo>
                  <a:cubicBezTo>
                    <a:pt x="78" y="53"/>
                    <a:pt x="80" y="49"/>
                    <a:pt x="81" y="45"/>
                  </a:cubicBezTo>
                  <a:cubicBezTo>
                    <a:pt x="81" y="44"/>
                    <a:pt x="81" y="44"/>
                    <a:pt x="81" y="44"/>
                  </a:cubicBezTo>
                  <a:cubicBezTo>
                    <a:pt x="85" y="37"/>
                    <a:pt x="87" y="30"/>
                    <a:pt x="89" y="22"/>
                  </a:cubicBezTo>
                  <a:cubicBezTo>
                    <a:pt x="91" y="17"/>
                    <a:pt x="93" y="11"/>
                    <a:pt x="96" y="6"/>
                  </a:cubicBezTo>
                  <a:cubicBezTo>
                    <a:pt x="96" y="6"/>
                    <a:pt x="95" y="5"/>
                    <a:pt x="95" y="5"/>
                  </a:cubicBezTo>
                  <a:cubicBezTo>
                    <a:pt x="95" y="5"/>
                    <a:pt x="95" y="5"/>
                    <a:pt x="95" y="6"/>
                  </a:cubicBezTo>
                  <a:cubicBezTo>
                    <a:pt x="94" y="6"/>
                    <a:pt x="94" y="7"/>
                    <a:pt x="94" y="8"/>
                  </a:cubicBezTo>
                  <a:cubicBezTo>
                    <a:pt x="94" y="8"/>
                    <a:pt x="93" y="8"/>
                    <a:pt x="93" y="9"/>
                  </a:cubicBezTo>
                  <a:cubicBezTo>
                    <a:pt x="92" y="12"/>
                    <a:pt x="91" y="15"/>
                    <a:pt x="90" y="18"/>
                  </a:cubicBezTo>
                  <a:cubicBezTo>
                    <a:pt x="89" y="20"/>
                    <a:pt x="88" y="22"/>
                    <a:pt x="88" y="24"/>
                  </a:cubicBezTo>
                  <a:cubicBezTo>
                    <a:pt x="86" y="30"/>
                    <a:pt x="83" y="36"/>
                    <a:pt x="81" y="42"/>
                  </a:cubicBezTo>
                  <a:cubicBezTo>
                    <a:pt x="81" y="43"/>
                    <a:pt x="81" y="43"/>
                    <a:pt x="81" y="44"/>
                  </a:cubicBezTo>
                  <a:cubicBezTo>
                    <a:pt x="75" y="55"/>
                    <a:pt x="70" y="67"/>
                    <a:pt x="67" y="79"/>
                  </a:cubicBezTo>
                  <a:cubicBezTo>
                    <a:pt x="67" y="79"/>
                    <a:pt x="67" y="79"/>
                    <a:pt x="67" y="79"/>
                  </a:cubicBezTo>
                  <a:cubicBezTo>
                    <a:pt x="65" y="81"/>
                    <a:pt x="63" y="83"/>
                    <a:pt x="61" y="85"/>
                  </a:cubicBezTo>
                  <a:moveTo>
                    <a:pt x="94" y="25"/>
                  </a:moveTo>
                  <a:cubicBezTo>
                    <a:pt x="96" y="19"/>
                    <a:pt x="98" y="12"/>
                    <a:pt x="99" y="5"/>
                  </a:cubicBezTo>
                  <a:cubicBezTo>
                    <a:pt x="101" y="5"/>
                    <a:pt x="103" y="4"/>
                    <a:pt x="105" y="4"/>
                  </a:cubicBezTo>
                  <a:cubicBezTo>
                    <a:pt x="100" y="15"/>
                    <a:pt x="97" y="26"/>
                    <a:pt x="94" y="38"/>
                  </a:cubicBezTo>
                  <a:cubicBezTo>
                    <a:pt x="92" y="43"/>
                    <a:pt x="90" y="49"/>
                    <a:pt x="88" y="54"/>
                  </a:cubicBezTo>
                  <a:cubicBezTo>
                    <a:pt x="88" y="54"/>
                    <a:pt x="88" y="54"/>
                    <a:pt x="88" y="54"/>
                  </a:cubicBezTo>
                  <a:cubicBezTo>
                    <a:pt x="88" y="53"/>
                    <a:pt x="88" y="53"/>
                    <a:pt x="88" y="53"/>
                  </a:cubicBezTo>
                  <a:cubicBezTo>
                    <a:pt x="89" y="50"/>
                    <a:pt x="90" y="48"/>
                    <a:pt x="91" y="45"/>
                  </a:cubicBezTo>
                  <a:cubicBezTo>
                    <a:pt x="94" y="33"/>
                    <a:pt x="98" y="22"/>
                    <a:pt x="101" y="10"/>
                  </a:cubicBezTo>
                  <a:cubicBezTo>
                    <a:pt x="101" y="10"/>
                    <a:pt x="101" y="10"/>
                    <a:pt x="101" y="9"/>
                  </a:cubicBezTo>
                  <a:cubicBezTo>
                    <a:pt x="101" y="8"/>
                    <a:pt x="101" y="8"/>
                    <a:pt x="102" y="7"/>
                  </a:cubicBezTo>
                  <a:cubicBezTo>
                    <a:pt x="102" y="6"/>
                    <a:pt x="101" y="6"/>
                    <a:pt x="101" y="6"/>
                  </a:cubicBezTo>
                  <a:cubicBezTo>
                    <a:pt x="101" y="6"/>
                    <a:pt x="101" y="6"/>
                    <a:pt x="101" y="6"/>
                  </a:cubicBezTo>
                  <a:cubicBezTo>
                    <a:pt x="99" y="13"/>
                    <a:pt x="96" y="19"/>
                    <a:pt x="94" y="25"/>
                  </a:cubicBezTo>
                  <a:moveTo>
                    <a:pt x="92" y="52"/>
                  </a:moveTo>
                  <a:cubicBezTo>
                    <a:pt x="92" y="52"/>
                    <a:pt x="93" y="46"/>
                    <a:pt x="93" y="44"/>
                  </a:cubicBezTo>
                  <a:cubicBezTo>
                    <a:pt x="94" y="42"/>
                    <a:pt x="94" y="41"/>
                    <a:pt x="94" y="39"/>
                  </a:cubicBezTo>
                  <a:cubicBezTo>
                    <a:pt x="95" y="37"/>
                    <a:pt x="96" y="35"/>
                    <a:pt x="96" y="33"/>
                  </a:cubicBezTo>
                  <a:cubicBezTo>
                    <a:pt x="100" y="23"/>
                    <a:pt x="104" y="14"/>
                    <a:pt x="107" y="4"/>
                  </a:cubicBezTo>
                  <a:cubicBezTo>
                    <a:pt x="107" y="4"/>
                    <a:pt x="108" y="4"/>
                    <a:pt x="109" y="4"/>
                  </a:cubicBezTo>
                  <a:cubicBezTo>
                    <a:pt x="106" y="11"/>
                    <a:pt x="103" y="19"/>
                    <a:pt x="101" y="26"/>
                  </a:cubicBezTo>
                  <a:cubicBezTo>
                    <a:pt x="99" y="31"/>
                    <a:pt x="97" y="36"/>
                    <a:pt x="96" y="41"/>
                  </a:cubicBezTo>
                  <a:cubicBezTo>
                    <a:pt x="95" y="43"/>
                    <a:pt x="95" y="46"/>
                    <a:pt x="94" y="49"/>
                  </a:cubicBezTo>
                  <a:cubicBezTo>
                    <a:pt x="93" y="51"/>
                    <a:pt x="93" y="52"/>
                    <a:pt x="92" y="52"/>
                  </a:cubicBezTo>
                  <a:moveTo>
                    <a:pt x="97" y="49"/>
                  </a:moveTo>
                  <a:cubicBezTo>
                    <a:pt x="97" y="49"/>
                    <a:pt x="98" y="45"/>
                    <a:pt x="98" y="44"/>
                  </a:cubicBezTo>
                  <a:cubicBezTo>
                    <a:pt x="99" y="39"/>
                    <a:pt x="100" y="33"/>
                    <a:pt x="101" y="28"/>
                  </a:cubicBezTo>
                  <a:cubicBezTo>
                    <a:pt x="104" y="20"/>
                    <a:pt x="108" y="12"/>
                    <a:pt x="110" y="4"/>
                  </a:cubicBezTo>
                  <a:cubicBezTo>
                    <a:pt x="110" y="4"/>
                    <a:pt x="110" y="4"/>
                    <a:pt x="110" y="4"/>
                  </a:cubicBezTo>
                  <a:cubicBezTo>
                    <a:pt x="111" y="4"/>
                    <a:pt x="113" y="4"/>
                    <a:pt x="115" y="4"/>
                  </a:cubicBezTo>
                  <a:cubicBezTo>
                    <a:pt x="116" y="4"/>
                    <a:pt x="117" y="4"/>
                    <a:pt x="119" y="4"/>
                  </a:cubicBezTo>
                  <a:cubicBezTo>
                    <a:pt x="119" y="6"/>
                    <a:pt x="119" y="7"/>
                    <a:pt x="118" y="9"/>
                  </a:cubicBezTo>
                  <a:cubicBezTo>
                    <a:pt x="118" y="9"/>
                    <a:pt x="118" y="9"/>
                    <a:pt x="118" y="9"/>
                  </a:cubicBezTo>
                  <a:cubicBezTo>
                    <a:pt x="117" y="13"/>
                    <a:pt x="117" y="18"/>
                    <a:pt x="116" y="22"/>
                  </a:cubicBezTo>
                  <a:cubicBezTo>
                    <a:pt x="115" y="27"/>
                    <a:pt x="114" y="32"/>
                    <a:pt x="113" y="36"/>
                  </a:cubicBezTo>
                  <a:cubicBezTo>
                    <a:pt x="112" y="41"/>
                    <a:pt x="110" y="45"/>
                    <a:pt x="109" y="50"/>
                  </a:cubicBezTo>
                  <a:cubicBezTo>
                    <a:pt x="109" y="48"/>
                    <a:pt x="109" y="46"/>
                    <a:pt x="110" y="45"/>
                  </a:cubicBezTo>
                  <a:cubicBezTo>
                    <a:pt x="110" y="42"/>
                    <a:pt x="111" y="40"/>
                    <a:pt x="112" y="37"/>
                  </a:cubicBezTo>
                  <a:cubicBezTo>
                    <a:pt x="113" y="33"/>
                    <a:pt x="113" y="29"/>
                    <a:pt x="114" y="25"/>
                  </a:cubicBezTo>
                  <a:cubicBezTo>
                    <a:pt x="114" y="20"/>
                    <a:pt x="116" y="15"/>
                    <a:pt x="117" y="10"/>
                  </a:cubicBezTo>
                  <a:cubicBezTo>
                    <a:pt x="118" y="9"/>
                    <a:pt x="118" y="8"/>
                    <a:pt x="117" y="8"/>
                  </a:cubicBezTo>
                  <a:cubicBezTo>
                    <a:pt x="118" y="7"/>
                    <a:pt x="118" y="6"/>
                    <a:pt x="118" y="6"/>
                  </a:cubicBezTo>
                  <a:cubicBezTo>
                    <a:pt x="118" y="5"/>
                    <a:pt x="118" y="5"/>
                    <a:pt x="118" y="5"/>
                  </a:cubicBezTo>
                  <a:cubicBezTo>
                    <a:pt x="117" y="5"/>
                    <a:pt x="117" y="5"/>
                    <a:pt x="117" y="5"/>
                  </a:cubicBezTo>
                  <a:cubicBezTo>
                    <a:pt x="115" y="12"/>
                    <a:pt x="113" y="18"/>
                    <a:pt x="111" y="25"/>
                  </a:cubicBezTo>
                  <a:cubicBezTo>
                    <a:pt x="109" y="32"/>
                    <a:pt x="109" y="39"/>
                    <a:pt x="106" y="45"/>
                  </a:cubicBezTo>
                  <a:cubicBezTo>
                    <a:pt x="105" y="46"/>
                    <a:pt x="105" y="47"/>
                    <a:pt x="105" y="47"/>
                  </a:cubicBezTo>
                  <a:cubicBezTo>
                    <a:pt x="105" y="47"/>
                    <a:pt x="105" y="47"/>
                    <a:pt x="105" y="46"/>
                  </a:cubicBezTo>
                  <a:cubicBezTo>
                    <a:pt x="105" y="43"/>
                    <a:pt x="106" y="40"/>
                    <a:pt x="107" y="38"/>
                  </a:cubicBezTo>
                  <a:cubicBezTo>
                    <a:pt x="107" y="34"/>
                    <a:pt x="108" y="30"/>
                    <a:pt x="109" y="27"/>
                  </a:cubicBezTo>
                  <a:cubicBezTo>
                    <a:pt x="111" y="21"/>
                    <a:pt x="113" y="15"/>
                    <a:pt x="115" y="9"/>
                  </a:cubicBezTo>
                  <a:cubicBezTo>
                    <a:pt x="115" y="8"/>
                    <a:pt x="115" y="8"/>
                    <a:pt x="115" y="7"/>
                  </a:cubicBezTo>
                  <a:cubicBezTo>
                    <a:pt x="115" y="6"/>
                    <a:pt x="116" y="6"/>
                    <a:pt x="116" y="5"/>
                  </a:cubicBezTo>
                  <a:cubicBezTo>
                    <a:pt x="116" y="5"/>
                    <a:pt x="116" y="4"/>
                    <a:pt x="115" y="4"/>
                  </a:cubicBezTo>
                  <a:cubicBezTo>
                    <a:pt x="115" y="4"/>
                    <a:pt x="115" y="5"/>
                    <a:pt x="115" y="5"/>
                  </a:cubicBezTo>
                  <a:cubicBezTo>
                    <a:pt x="113" y="11"/>
                    <a:pt x="109" y="16"/>
                    <a:pt x="108" y="23"/>
                  </a:cubicBezTo>
                  <a:cubicBezTo>
                    <a:pt x="106" y="29"/>
                    <a:pt x="105" y="36"/>
                    <a:pt x="103" y="43"/>
                  </a:cubicBezTo>
                  <a:cubicBezTo>
                    <a:pt x="103" y="44"/>
                    <a:pt x="102" y="44"/>
                    <a:pt x="102" y="45"/>
                  </a:cubicBezTo>
                  <a:cubicBezTo>
                    <a:pt x="102" y="45"/>
                    <a:pt x="102" y="45"/>
                    <a:pt x="102" y="45"/>
                  </a:cubicBezTo>
                  <a:cubicBezTo>
                    <a:pt x="103" y="43"/>
                    <a:pt x="103" y="40"/>
                    <a:pt x="104" y="37"/>
                  </a:cubicBezTo>
                  <a:cubicBezTo>
                    <a:pt x="104" y="33"/>
                    <a:pt x="105" y="30"/>
                    <a:pt x="106" y="26"/>
                  </a:cubicBezTo>
                  <a:cubicBezTo>
                    <a:pt x="108" y="20"/>
                    <a:pt x="111" y="13"/>
                    <a:pt x="113" y="7"/>
                  </a:cubicBezTo>
                  <a:cubicBezTo>
                    <a:pt x="113" y="6"/>
                    <a:pt x="113" y="6"/>
                    <a:pt x="112" y="6"/>
                  </a:cubicBezTo>
                  <a:cubicBezTo>
                    <a:pt x="112" y="6"/>
                    <a:pt x="112" y="6"/>
                    <a:pt x="112" y="6"/>
                  </a:cubicBezTo>
                  <a:cubicBezTo>
                    <a:pt x="107" y="16"/>
                    <a:pt x="104" y="27"/>
                    <a:pt x="101" y="37"/>
                  </a:cubicBezTo>
                  <a:cubicBezTo>
                    <a:pt x="100" y="40"/>
                    <a:pt x="99" y="43"/>
                    <a:pt x="98" y="45"/>
                  </a:cubicBezTo>
                  <a:cubicBezTo>
                    <a:pt x="98" y="48"/>
                    <a:pt x="97" y="49"/>
                    <a:pt x="97" y="49"/>
                  </a:cubicBezTo>
                  <a:moveTo>
                    <a:pt x="115" y="0"/>
                  </a:moveTo>
                  <a:cubicBezTo>
                    <a:pt x="106" y="0"/>
                    <a:pt x="97" y="1"/>
                    <a:pt x="89" y="2"/>
                  </a:cubicBezTo>
                  <a:cubicBezTo>
                    <a:pt x="79" y="3"/>
                    <a:pt x="70" y="4"/>
                    <a:pt x="60" y="5"/>
                  </a:cubicBezTo>
                  <a:cubicBezTo>
                    <a:pt x="60" y="5"/>
                    <a:pt x="59" y="5"/>
                    <a:pt x="59" y="6"/>
                  </a:cubicBezTo>
                  <a:cubicBezTo>
                    <a:pt x="58" y="6"/>
                    <a:pt x="58" y="8"/>
                    <a:pt x="59" y="9"/>
                  </a:cubicBezTo>
                  <a:cubicBezTo>
                    <a:pt x="64" y="12"/>
                    <a:pt x="68" y="18"/>
                    <a:pt x="72" y="23"/>
                  </a:cubicBezTo>
                  <a:cubicBezTo>
                    <a:pt x="49" y="45"/>
                    <a:pt x="28" y="69"/>
                    <a:pt x="1" y="86"/>
                  </a:cubicBezTo>
                  <a:cubicBezTo>
                    <a:pt x="0" y="87"/>
                    <a:pt x="0" y="88"/>
                    <a:pt x="1" y="89"/>
                  </a:cubicBezTo>
                  <a:cubicBezTo>
                    <a:pt x="1" y="90"/>
                    <a:pt x="1" y="90"/>
                    <a:pt x="2" y="90"/>
                  </a:cubicBezTo>
                  <a:cubicBezTo>
                    <a:pt x="2" y="90"/>
                    <a:pt x="2" y="90"/>
                    <a:pt x="2" y="90"/>
                  </a:cubicBezTo>
                  <a:cubicBezTo>
                    <a:pt x="16" y="91"/>
                    <a:pt x="28" y="102"/>
                    <a:pt x="34" y="114"/>
                  </a:cubicBezTo>
                  <a:cubicBezTo>
                    <a:pt x="34" y="115"/>
                    <a:pt x="35" y="115"/>
                    <a:pt x="35" y="115"/>
                  </a:cubicBezTo>
                  <a:cubicBezTo>
                    <a:pt x="35" y="115"/>
                    <a:pt x="36" y="115"/>
                    <a:pt x="36" y="115"/>
                  </a:cubicBezTo>
                  <a:cubicBezTo>
                    <a:pt x="36" y="115"/>
                    <a:pt x="37" y="115"/>
                    <a:pt x="37" y="115"/>
                  </a:cubicBezTo>
                  <a:cubicBezTo>
                    <a:pt x="59" y="94"/>
                    <a:pt x="79" y="71"/>
                    <a:pt x="102" y="50"/>
                  </a:cubicBezTo>
                  <a:cubicBezTo>
                    <a:pt x="105" y="54"/>
                    <a:pt x="109" y="58"/>
                    <a:pt x="113" y="62"/>
                  </a:cubicBezTo>
                  <a:cubicBezTo>
                    <a:pt x="113" y="63"/>
                    <a:pt x="114" y="63"/>
                    <a:pt x="114" y="63"/>
                  </a:cubicBezTo>
                  <a:cubicBezTo>
                    <a:pt x="115" y="63"/>
                    <a:pt x="116" y="63"/>
                    <a:pt x="116" y="62"/>
                  </a:cubicBezTo>
                  <a:cubicBezTo>
                    <a:pt x="117" y="62"/>
                    <a:pt x="117" y="61"/>
                    <a:pt x="117" y="60"/>
                  </a:cubicBezTo>
                  <a:cubicBezTo>
                    <a:pt x="118" y="41"/>
                    <a:pt x="122" y="22"/>
                    <a:pt x="123" y="2"/>
                  </a:cubicBezTo>
                  <a:cubicBezTo>
                    <a:pt x="123" y="1"/>
                    <a:pt x="122" y="1"/>
                    <a:pt x="122" y="1"/>
                  </a:cubicBezTo>
                  <a:cubicBezTo>
                    <a:pt x="122" y="0"/>
                    <a:pt x="121" y="0"/>
                    <a:pt x="121" y="0"/>
                  </a:cubicBezTo>
                  <a:cubicBezTo>
                    <a:pt x="119" y="0"/>
                    <a:pt x="117" y="0"/>
                    <a:pt x="115"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799" name="Google Shape;799;p27"/>
            <p:cNvSpPr/>
            <p:nvPr/>
          </p:nvSpPr>
          <p:spPr>
            <a:xfrm>
              <a:off x="4106531" y="4646539"/>
              <a:ext cx="352425" cy="185738"/>
            </a:xfrm>
            <a:custGeom>
              <a:rect b="b" l="l" r="r" t="t"/>
              <a:pathLst>
                <a:path extrusionOk="0" h="44" w="83">
                  <a:moveTo>
                    <a:pt x="59" y="40"/>
                  </a:moveTo>
                  <a:cubicBezTo>
                    <a:pt x="59" y="39"/>
                    <a:pt x="59" y="38"/>
                    <a:pt x="59" y="38"/>
                  </a:cubicBezTo>
                  <a:cubicBezTo>
                    <a:pt x="63" y="35"/>
                    <a:pt x="66" y="33"/>
                    <a:pt x="69" y="31"/>
                  </a:cubicBezTo>
                  <a:cubicBezTo>
                    <a:pt x="69" y="32"/>
                    <a:pt x="68" y="32"/>
                    <a:pt x="67" y="33"/>
                  </a:cubicBezTo>
                  <a:cubicBezTo>
                    <a:pt x="64" y="35"/>
                    <a:pt x="61" y="37"/>
                    <a:pt x="59" y="40"/>
                  </a:cubicBezTo>
                  <a:moveTo>
                    <a:pt x="59" y="34"/>
                  </a:moveTo>
                  <a:cubicBezTo>
                    <a:pt x="59" y="33"/>
                    <a:pt x="59" y="33"/>
                    <a:pt x="59" y="33"/>
                  </a:cubicBezTo>
                  <a:cubicBezTo>
                    <a:pt x="59" y="33"/>
                    <a:pt x="59" y="33"/>
                    <a:pt x="59" y="33"/>
                  </a:cubicBezTo>
                  <a:cubicBezTo>
                    <a:pt x="61" y="32"/>
                    <a:pt x="62" y="31"/>
                    <a:pt x="64" y="30"/>
                  </a:cubicBezTo>
                  <a:cubicBezTo>
                    <a:pt x="62" y="31"/>
                    <a:pt x="60" y="32"/>
                    <a:pt x="59" y="34"/>
                  </a:cubicBezTo>
                  <a:moveTo>
                    <a:pt x="48" y="32"/>
                  </a:moveTo>
                  <a:cubicBezTo>
                    <a:pt x="50" y="31"/>
                    <a:pt x="52" y="30"/>
                    <a:pt x="54" y="29"/>
                  </a:cubicBezTo>
                  <a:cubicBezTo>
                    <a:pt x="53" y="30"/>
                    <a:pt x="51" y="31"/>
                    <a:pt x="50" y="32"/>
                  </a:cubicBezTo>
                  <a:cubicBezTo>
                    <a:pt x="50" y="32"/>
                    <a:pt x="50" y="32"/>
                    <a:pt x="50" y="32"/>
                  </a:cubicBezTo>
                  <a:cubicBezTo>
                    <a:pt x="50" y="32"/>
                    <a:pt x="49" y="32"/>
                    <a:pt x="48" y="32"/>
                  </a:cubicBezTo>
                  <a:moveTo>
                    <a:pt x="33" y="34"/>
                  </a:moveTo>
                  <a:cubicBezTo>
                    <a:pt x="36" y="32"/>
                    <a:pt x="39" y="30"/>
                    <a:pt x="42" y="28"/>
                  </a:cubicBezTo>
                  <a:cubicBezTo>
                    <a:pt x="40" y="30"/>
                    <a:pt x="38" y="31"/>
                    <a:pt x="36" y="33"/>
                  </a:cubicBezTo>
                  <a:cubicBezTo>
                    <a:pt x="36" y="33"/>
                    <a:pt x="36" y="33"/>
                    <a:pt x="36" y="33"/>
                  </a:cubicBezTo>
                  <a:cubicBezTo>
                    <a:pt x="35" y="34"/>
                    <a:pt x="34" y="34"/>
                    <a:pt x="33" y="34"/>
                  </a:cubicBezTo>
                  <a:moveTo>
                    <a:pt x="8" y="32"/>
                  </a:moveTo>
                  <a:cubicBezTo>
                    <a:pt x="8" y="32"/>
                    <a:pt x="8" y="31"/>
                    <a:pt x="8" y="31"/>
                  </a:cubicBezTo>
                  <a:cubicBezTo>
                    <a:pt x="10" y="30"/>
                    <a:pt x="12" y="29"/>
                    <a:pt x="13" y="28"/>
                  </a:cubicBezTo>
                  <a:cubicBezTo>
                    <a:pt x="12" y="30"/>
                    <a:pt x="10" y="31"/>
                    <a:pt x="8" y="32"/>
                  </a:cubicBezTo>
                  <a:moveTo>
                    <a:pt x="59" y="41"/>
                  </a:moveTo>
                  <a:cubicBezTo>
                    <a:pt x="59" y="41"/>
                    <a:pt x="59" y="41"/>
                    <a:pt x="59" y="41"/>
                  </a:cubicBezTo>
                  <a:cubicBezTo>
                    <a:pt x="61" y="38"/>
                    <a:pt x="64" y="36"/>
                    <a:pt x="66" y="34"/>
                  </a:cubicBezTo>
                  <a:cubicBezTo>
                    <a:pt x="68" y="33"/>
                    <a:pt x="70" y="30"/>
                    <a:pt x="72" y="29"/>
                  </a:cubicBezTo>
                  <a:cubicBezTo>
                    <a:pt x="73" y="28"/>
                    <a:pt x="73" y="28"/>
                    <a:pt x="74" y="27"/>
                  </a:cubicBezTo>
                  <a:cubicBezTo>
                    <a:pt x="69" y="32"/>
                    <a:pt x="64" y="36"/>
                    <a:pt x="59" y="41"/>
                  </a:cubicBezTo>
                  <a:moveTo>
                    <a:pt x="52" y="32"/>
                  </a:moveTo>
                  <a:cubicBezTo>
                    <a:pt x="55" y="31"/>
                    <a:pt x="58" y="28"/>
                    <a:pt x="61" y="27"/>
                  </a:cubicBezTo>
                  <a:cubicBezTo>
                    <a:pt x="61" y="26"/>
                    <a:pt x="61" y="26"/>
                    <a:pt x="61" y="26"/>
                  </a:cubicBezTo>
                  <a:cubicBezTo>
                    <a:pt x="59" y="28"/>
                    <a:pt x="57" y="30"/>
                    <a:pt x="55" y="32"/>
                  </a:cubicBezTo>
                  <a:cubicBezTo>
                    <a:pt x="54" y="32"/>
                    <a:pt x="53" y="32"/>
                    <a:pt x="52" y="32"/>
                  </a:cubicBezTo>
                  <a:moveTo>
                    <a:pt x="59" y="37"/>
                  </a:moveTo>
                  <a:cubicBezTo>
                    <a:pt x="59" y="36"/>
                    <a:pt x="59" y="35"/>
                    <a:pt x="59" y="35"/>
                  </a:cubicBezTo>
                  <a:cubicBezTo>
                    <a:pt x="62" y="34"/>
                    <a:pt x="65" y="31"/>
                    <a:pt x="68" y="29"/>
                  </a:cubicBezTo>
                  <a:cubicBezTo>
                    <a:pt x="69" y="28"/>
                    <a:pt x="71" y="26"/>
                    <a:pt x="73" y="25"/>
                  </a:cubicBezTo>
                  <a:cubicBezTo>
                    <a:pt x="74" y="25"/>
                    <a:pt x="74" y="25"/>
                    <a:pt x="74" y="25"/>
                  </a:cubicBezTo>
                  <a:cubicBezTo>
                    <a:pt x="72" y="26"/>
                    <a:pt x="70" y="28"/>
                    <a:pt x="68" y="30"/>
                  </a:cubicBezTo>
                  <a:cubicBezTo>
                    <a:pt x="65" y="33"/>
                    <a:pt x="62" y="34"/>
                    <a:pt x="59" y="37"/>
                  </a:cubicBezTo>
                  <a:moveTo>
                    <a:pt x="66" y="28"/>
                  </a:moveTo>
                  <a:cubicBezTo>
                    <a:pt x="68" y="27"/>
                    <a:pt x="69" y="26"/>
                    <a:pt x="71" y="25"/>
                  </a:cubicBezTo>
                  <a:cubicBezTo>
                    <a:pt x="70" y="25"/>
                    <a:pt x="69" y="26"/>
                    <a:pt x="68" y="26"/>
                  </a:cubicBezTo>
                  <a:cubicBezTo>
                    <a:pt x="67" y="27"/>
                    <a:pt x="67" y="27"/>
                    <a:pt x="66" y="28"/>
                  </a:cubicBezTo>
                  <a:moveTo>
                    <a:pt x="8" y="36"/>
                  </a:moveTo>
                  <a:cubicBezTo>
                    <a:pt x="11" y="35"/>
                    <a:pt x="13" y="34"/>
                    <a:pt x="16" y="32"/>
                  </a:cubicBezTo>
                  <a:cubicBezTo>
                    <a:pt x="19" y="30"/>
                    <a:pt x="22" y="28"/>
                    <a:pt x="26" y="26"/>
                  </a:cubicBezTo>
                  <a:cubicBezTo>
                    <a:pt x="28" y="25"/>
                    <a:pt x="30" y="24"/>
                    <a:pt x="32" y="23"/>
                  </a:cubicBezTo>
                  <a:cubicBezTo>
                    <a:pt x="31" y="24"/>
                    <a:pt x="31" y="24"/>
                    <a:pt x="31" y="24"/>
                  </a:cubicBezTo>
                  <a:cubicBezTo>
                    <a:pt x="26" y="28"/>
                    <a:pt x="20" y="32"/>
                    <a:pt x="14" y="35"/>
                  </a:cubicBezTo>
                  <a:cubicBezTo>
                    <a:pt x="14" y="36"/>
                    <a:pt x="14" y="36"/>
                    <a:pt x="14" y="36"/>
                  </a:cubicBezTo>
                  <a:cubicBezTo>
                    <a:pt x="12" y="36"/>
                    <a:pt x="10" y="36"/>
                    <a:pt x="8" y="36"/>
                  </a:cubicBezTo>
                  <a:moveTo>
                    <a:pt x="49" y="29"/>
                  </a:moveTo>
                  <a:cubicBezTo>
                    <a:pt x="50" y="29"/>
                    <a:pt x="51" y="28"/>
                    <a:pt x="51" y="27"/>
                  </a:cubicBezTo>
                  <a:cubicBezTo>
                    <a:pt x="54" y="26"/>
                    <a:pt x="56" y="24"/>
                    <a:pt x="59" y="23"/>
                  </a:cubicBezTo>
                  <a:cubicBezTo>
                    <a:pt x="59" y="23"/>
                    <a:pt x="59" y="23"/>
                    <a:pt x="59" y="23"/>
                  </a:cubicBezTo>
                  <a:cubicBezTo>
                    <a:pt x="58" y="23"/>
                    <a:pt x="58" y="24"/>
                    <a:pt x="57" y="24"/>
                  </a:cubicBezTo>
                  <a:cubicBezTo>
                    <a:pt x="54" y="26"/>
                    <a:pt x="52" y="27"/>
                    <a:pt x="50" y="29"/>
                  </a:cubicBezTo>
                  <a:cubicBezTo>
                    <a:pt x="49" y="29"/>
                    <a:pt x="49" y="29"/>
                    <a:pt x="49" y="29"/>
                  </a:cubicBezTo>
                  <a:moveTo>
                    <a:pt x="56" y="32"/>
                  </a:moveTo>
                  <a:cubicBezTo>
                    <a:pt x="59" y="31"/>
                    <a:pt x="61" y="29"/>
                    <a:pt x="63" y="28"/>
                  </a:cubicBezTo>
                  <a:cubicBezTo>
                    <a:pt x="66" y="25"/>
                    <a:pt x="70" y="23"/>
                    <a:pt x="74" y="22"/>
                  </a:cubicBezTo>
                  <a:cubicBezTo>
                    <a:pt x="73" y="22"/>
                    <a:pt x="73" y="22"/>
                    <a:pt x="72" y="22"/>
                  </a:cubicBezTo>
                  <a:cubicBezTo>
                    <a:pt x="70" y="23"/>
                    <a:pt x="69" y="24"/>
                    <a:pt x="67" y="25"/>
                  </a:cubicBezTo>
                  <a:cubicBezTo>
                    <a:pt x="64" y="27"/>
                    <a:pt x="61" y="30"/>
                    <a:pt x="58" y="32"/>
                  </a:cubicBezTo>
                  <a:cubicBezTo>
                    <a:pt x="58" y="32"/>
                    <a:pt x="58" y="32"/>
                    <a:pt x="58" y="32"/>
                  </a:cubicBezTo>
                  <a:cubicBezTo>
                    <a:pt x="57" y="32"/>
                    <a:pt x="57" y="32"/>
                    <a:pt x="56" y="32"/>
                  </a:cubicBezTo>
                  <a:moveTo>
                    <a:pt x="8" y="35"/>
                  </a:moveTo>
                  <a:cubicBezTo>
                    <a:pt x="8" y="35"/>
                    <a:pt x="8" y="34"/>
                    <a:pt x="8" y="33"/>
                  </a:cubicBezTo>
                  <a:cubicBezTo>
                    <a:pt x="10" y="33"/>
                    <a:pt x="12" y="32"/>
                    <a:pt x="13" y="30"/>
                  </a:cubicBezTo>
                  <a:cubicBezTo>
                    <a:pt x="16" y="29"/>
                    <a:pt x="19" y="27"/>
                    <a:pt x="22" y="26"/>
                  </a:cubicBezTo>
                  <a:cubicBezTo>
                    <a:pt x="25" y="24"/>
                    <a:pt x="29" y="21"/>
                    <a:pt x="32" y="19"/>
                  </a:cubicBezTo>
                  <a:cubicBezTo>
                    <a:pt x="29" y="21"/>
                    <a:pt x="27" y="23"/>
                    <a:pt x="24" y="24"/>
                  </a:cubicBezTo>
                  <a:cubicBezTo>
                    <a:pt x="19" y="28"/>
                    <a:pt x="14" y="32"/>
                    <a:pt x="8" y="35"/>
                  </a:cubicBezTo>
                  <a:moveTo>
                    <a:pt x="44" y="33"/>
                  </a:moveTo>
                  <a:cubicBezTo>
                    <a:pt x="48" y="31"/>
                    <a:pt x="51" y="28"/>
                    <a:pt x="55" y="26"/>
                  </a:cubicBezTo>
                  <a:cubicBezTo>
                    <a:pt x="59" y="24"/>
                    <a:pt x="63" y="22"/>
                    <a:pt x="67" y="19"/>
                  </a:cubicBezTo>
                  <a:cubicBezTo>
                    <a:pt x="65" y="21"/>
                    <a:pt x="63" y="22"/>
                    <a:pt x="60" y="23"/>
                  </a:cubicBezTo>
                  <a:cubicBezTo>
                    <a:pt x="56" y="26"/>
                    <a:pt x="51" y="29"/>
                    <a:pt x="47" y="32"/>
                  </a:cubicBezTo>
                  <a:cubicBezTo>
                    <a:pt x="47" y="33"/>
                    <a:pt x="47" y="33"/>
                    <a:pt x="47" y="33"/>
                  </a:cubicBezTo>
                  <a:cubicBezTo>
                    <a:pt x="46" y="33"/>
                    <a:pt x="45" y="33"/>
                    <a:pt x="44" y="33"/>
                  </a:cubicBezTo>
                  <a:moveTo>
                    <a:pt x="55" y="32"/>
                  </a:moveTo>
                  <a:cubicBezTo>
                    <a:pt x="55" y="32"/>
                    <a:pt x="57" y="31"/>
                    <a:pt x="57" y="30"/>
                  </a:cubicBezTo>
                  <a:cubicBezTo>
                    <a:pt x="60" y="28"/>
                    <a:pt x="62" y="26"/>
                    <a:pt x="65" y="25"/>
                  </a:cubicBezTo>
                  <a:cubicBezTo>
                    <a:pt x="69" y="23"/>
                    <a:pt x="73" y="20"/>
                    <a:pt x="77" y="18"/>
                  </a:cubicBezTo>
                  <a:cubicBezTo>
                    <a:pt x="77" y="18"/>
                    <a:pt x="77" y="18"/>
                    <a:pt x="77" y="18"/>
                  </a:cubicBezTo>
                  <a:cubicBezTo>
                    <a:pt x="78" y="19"/>
                    <a:pt x="79" y="20"/>
                    <a:pt x="80" y="21"/>
                  </a:cubicBezTo>
                  <a:cubicBezTo>
                    <a:pt x="80" y="22"/>
                    <a:pt x="79" y="22"/>
                    <a:pt x="79" y="23"/>
                  </a:cubicBezTo>
                  <a:cubicBezTo>
                    <a:pt x="78" y="23"/>
                    <a:pt x="78" y="23"/>
                    <a:pt x="78" y="23"/>
                  </a:cubicBezTo>
                  <a:cubicBezTo>
                    <a:pt x="76" y="24"/>
                    <a:pt x="75" y="26"/>
                    <a:pt x="73" y="28"/>
                  </a:cubicBezTo>
                  <a:cubicBezTo>
                    <a:pt x="71" y="29"/>
                    <a:pt x="69" y="31"/>
                    <a:pt x="66" y="32"/>
                  </a:cubicBezTo>
                  <a:cubicBezTo>
                    <a:pt x="64" y="34"/>
                    <a:pt x="62" y="35"/>
                    <a:pt x="60" y="37"/>
                  </a:cubicBezTo>
                  <a:cubicBezTo>
                    <a:pt x="60" y="36"/>
                    <a:pt x="61" y="35"/>
                    <a:pt x="62" y="35"/>
                  </a:cubicBezTo>
                  <a:cubicBezTo>
                    <a:pt x="63" y="34"/>
                    <a:pt x="64" y="33"/>
                    <a:pt x="66" y="32"/>
                  </a:cubicBezTo>
                  <a:cubicBezTo>
                    <a:pt x="68" y="31"/>
                    <a:pt x="69" y="29"/>
                    <a:pt x="71" y="28"/>
                  </a:cubicBezTo>
                  <a:cubicBezTo>
                    <a:pt x="73" y="26"/>
                    <a:pt x="75" y="24"/>
                    <a:pt x="78" y="23"/>
                  </a:cubicBezTo>
                  <a:cubicBezTo>
                    <a:pt x="78" y="22"/>
                    <a:pt x="78" y="22"/>
                    <a:pt x="78" y="22"/>
                  </a:cubicBezTo>
                  <a:cubicBezTo>
                    <a:pt x="80" y="21"/>
                    <a:pt x="80" y="21"/>
                    <a:pt x="80" y="21"/>
                  </a:cubicBezTo>
                  <a:cubicBezTo>
                    <a:pt x="79" y="21"/>
                    <a:pt x="79" y="21"/>
                    <a:pt x="79" y="21"/>
                  </a:cubicBezTo>
                  <a:cubicBezTo>
                    <a:pt x="76" y="23"/>
                    <a:pt x="73" y="25"/>
                    <a:pt x="70" y="27"/>
                  </a:cubicBezTo>
                  <a:cubicBezTo>
                    <a:pt x="67" y="29"/>
                    <a:pt x="64" y="32"/>
                    <a:pt x="60" y="34"/>
                  </a:cubicBezTo>
                  <a:cubicBezTo>
                    <a:pt x="60" y="34"/>
                    <a:pt x="60" y="34"/>
                    <a:pt x="59" y="34"/>
                  </a:cubicBezTo>
                  <a:cubicBezTo>
                    <a:pt x="59" y="34"/>
                    <a:pt x="59" y="34"/>
                    <a:pt x="60" y="34"/>
                  </a:cubicBezTo>
                  <a:cubicBezTo>
                    <a:pt x="61" y="33"/>
                    <a:pt x="62" y="32"/>
                    <a:pt x="63" y="31"/>
                  </a:cubicBezTo>
                  <a:cubicBezTo>
                    <a:pt x="65" y="29"/>
                    <a:pt x="67" y="28"/>
                    <a:pt x="68" y="27"/>
                  </a:cubicBezTo>
                  <a:cubicBezTo>
                    <a:pt x="71" y="25"/>
                    <a:pt x="74" y="23"/>
                    <a:pt x="77" y="21"/>
                  </a:cubicBezTo>
                  <a:cubicBezTo>
                    <a:pt x="77" y="21"/>
                    <a:pt x="78" y="21"/>
                    <a:pt x="78" y="21"/>
                  </a:cubicBezTo>
                  <a:cubicBezTo>
                    <a:pt x="78" y="21"/>
                    <a:pt x="78" y="20"/>
                    <a:pt x="79" y="20"/>
                  </a:cubicBezTo>
                  <a:cubicBezTo>
                    <a:pt x="78" y="20"/>
                    <a:pt x="78" y="20"/>
                    <a:pt x="78" y="20"/>
                  </a:cubicBezTo>
                  <a:cubicBezTo>
                    <a:pt x="75" y="22"/>
                    <a:pt x="72" y="23"/>
                    <a:pt x="69" y="25"/>
                  </a:cubicBezTo>
                  <a:cubicBezTo>
                    <a:pt x="66" y="27"/>
                    <a:pt x="63" y="30"/>
                    <a:pt x="60" y="31"/>
                  </a:cubicBezTo>
                  <a:cubicBezTo>
                    <a:pt x="60" y="32"/>
                    <a:pt x="59" y="32"/>
                    <a:pt x="59" y="32"/>
                  </a:cubicBezTo>
                  <a:cubicBezTo>
                    <a:pt x="59" y="32"/>
                    <a:pt x="59" y="32"/>
                    <a:pt x="59" y="32"/>
                  </a:cubicBezTo>
                  <a:cubicBezTo>
                    <a:pt x="60" y="31"/>
                    <a:pt x="61" y="30"/>
                    <a:pt x="62" y="29"/>
                  </a:cubicBezTo>
                  <a:cubicBezTo>
                    <a:pt x="64" y="28"/>
                    <a:pt x="66" y="27"/>
                    <a:pt x="67" y="26"/>
                  </a:cubicBezTo>
                  <a:cubicBezTo>
                    <a:pt x="70" y="24"/>
                    <a:pt x="74" y="22"/>
                    <a:pt x="77" y="20"/>
                  </a:cubicBezTo>
                  <a:cubicBezTo>
                    <a:pt x="77" y="20"/>
                    <a:pt x="77" y="20"/>
                    <a:pt x="77" y="20"/>
                  </a:cubicBezTo>
                  <a:cubicBezTo>
                    <a:pt x="71" y="22"/>
                    <a:pt x="66" y="25"/>
                    <a:pt x="61" y="28"/>
                  </a:cubicBezTo>
                  <a:cubicBezTo>
                    <a:pt x="60" y="29"/>
                    <a:pt x="58" y="30"/>
                    <a:pt x="57" y="31"/>
                  </a:cubicBezTo>
                  <a:cubicBezTo>
                    <a:pt x="56" y="32"/>
                    <a:pt x="55" y="32"/>
                    <a:pt x="55" y="32"/>
                  </a:cubicBezTo>
                  <a:moveTo>
                    <a:pt x="64" y="22"/>
                  </a:moveTo>
                  <a:cubicBezTo>
                    <a:pt x="67" y="21"/>
                    <a:pt x="70" y="19"/>
                    <a:pt x="73" y="18"/>
                  </a:cubicBezTo>
                  <a:cubicBezTo>
                    <a:pt x="73" y="18"/>
                    <a:pt x="73" y="18"/>
                    <a:pt x="73" y="18"/>
                  </a:cubicBezTo>
                  <a:cubicBezTo>
                    <a:pt x="73" y="18"/>
                    <a:pt x="73" y="18"/>
                    <a:pt x="73" y="18"/>
                  </a:cubicBezTo>
                  <a:cubicBezTo>
                    <a:pt x="71" y="19"/>
                    <a:pt x="70" y="20"/>
                    <a:pt x="68" y="20"/>
                  </a:cubicBezTo>
                  <a:cubicBezTo>
                    <a:pt x="67" y="21"/>
                    <a:pt x="66" y="22"/>
                    <a:pt x="64" y="22"/>
                  </a:cubicBezTo>
                  <a:moveTo>
                    <a:pt x="7" y="21"/>
                  </a:moveTo>
                  <a:cubicBezTo>
                    <a:pt x="7" y="20"/>
                    <a:pt x="6" y="20"/>
                    <a:pt x="6" y="19"/>
                  </a:cubicBezTo>
                  <a:cubicBezTo>
                    <a:pt x="8" y="18"/>
                    <a:pt x="9" y="18"/>
                    <a:pt x="11" y="17"/>
                  </a:cubicBezTo>
                  <a:cubicBezTo>
                    <a:pt x="10" y="17"/>
                    <a:pt x="8" y="20"/>
                    <a:pt x="7" y="21"/>
                  </a:cubicBezTo>
                  <a:moveTo>
                    <a:pt x="8" y="30"/>
                  </a:moveTo>
                  <a:cubicBezTo>
                    <a:pt x="8" y="29"/>
                    <a:pt x="8" y="28"/>
                    <a:pt x="8" y="28"/>
                  </a:cubicBezTo>
                  <a:cubicBezTo>
                    <a:pt x="15" y="25"/>
                    <a:pt x="21" y="20"/>
                    <a:pt x="28" y="17"/>
                  </a:cubicBezTo>
                  <a:cubicBezTo>
                    <a:pt x="27" y="17"/>
                    <a:pt x="27" y="18"/>
                    <a:pt x="26" y="18"/>
                  </a:cubicBezTo>
                  <a:cubicBezTo>
                    <a:pt x="24" y="19"/>
                    <a:pt x="22" y="21"/>
                    <a:pt x="20" y="22"/>
                  </a:cubicBezTo>
                  <a:cubicBezTo>
                    <a:pt x="16" y="25"/>
                    <a:pt x="12" y="27"/>
                    <a:pt x="8" y="30"/>
                  </a:cubicBezTo>
                  <a:moveTo>
                    <a:pt x="52" y="32"/>
                  </a:moveTo>
                  <a:cubicBezTo>
                    <a:pt x="52" y="32"/>
                    <a:pt x="55" y="29"/>
                    <a:pt x="56" y="29"/>
                  </a:cubicBezTo>
                  <a:cubicBezTo>
                    <a:pt x="56" y="28"/>
                    <a:pt x="57" y="27"/>
                    <a:pt x="58" y="27"/>
                  </a:cubicBezTo>
                  <a:cubicBezTo>
                    <a:pt x="59" y="26"/>
                    <a:pt x="60" y="26"/>
                    <a:pt x="61" y="25"/>
                  </a:cubicBezTo>
                  <a:cubicBezTo>
                    <a:pt x="66" y="22"/>
                    <a:pt x="71" y="20"/>
                    <a:pt x="75" y="17"/>
                  </a:cubicBezTo>
                  <a:cubicBezTo>
                    <a:pt x="76" y="17"/>
                    <a:pt x="76" y="17"/>
                    <a:pt x="76" y="17"/>
                  </a:cubicBezTo>
                  <a:cubicBezTo>
                    <a:pt x="72" y="19"/>
                    <a:pt x="68" y="21"/>
                    <a:pt x="65" y="24"/>
                  </a:cubicBezTo>
                  <a:cubicBezTo>
                    <a:pt x="62" y="25"/>
                    <a:pt x="60" y="26"/>
                    <a:pt x="58" y="28"/>
                  </a:cubicBezTo>
                  <a:cubicBezTo>
                    <a:pt x="57" y="29"/>
                    <a:pt x="55" y="30"/>
                    <a:pt x="54" y="31"/>
                  </a:cubicBezTo>
                  <a:cubicBezTo>
                    <a:pt x="53" y="31"/>
                    <a:pt x="52" y="32"/>
                    <a:pt x="52" y="32"/>
                  </a:cubicBezTo>
                  <a:moveTo>
                    <a:pt x="8" y="23"/>
                  </a:moveTo>
                  <a:cubicBezTo>
                    <a:pt x="7" y="23"/>
                    <a:pt x="7" y="22"/>
                    <a:pt x="7" y="22"/>
                  </a:cubicBezTo>
                  <a:cubicBezTo>
                    <a:pt x="10" y="21"/>
                    <a:pt x="12" y="19"/>
                    <a:pt x="14" y="18"/>
                  </a:cubicBezTo>
                  <a:cubicBezTo>
                    <a:pt x="15" y="17"/>
                    <a:pt x="15" y="17"/>
                    <a:pt x="16" y="17"/>
                  </a:cubicBezTo>
                  <a:cubicBezTo>
                    <a:pt x="15" y="18"/>
                    <a:pt x="14" y="19"/>
                    <a:pt x="12" y="20"/>
                  </a:cubicBezTo>
                  <a:cubicBezTo>
                    <a:pt x="11" y="21"/>
                    <a:pt x="9" y="22"/>
                    <a:pt x="8" y="23"/>
                  </a:cubicBezTo>
                  <a:moveTo>
                    <a:pt x="8" y="23"/>
                  </a:moveTo>
                  <a:cubicBezTo>
                    <a:pt x="8" y="23"/>
                    <a:pt x="11" y="21"/>
                    <a:pt x="12" y="21"/>
                  </a:cubicBezTo>
                  <a:cubicBezTo>
                    <a:pt x="14" y="19"/>
                    <a:pt x="15" y="18"/>
                    <a:pt x="17" y="16"/>
                  </a:cubicBezTo>
                  <a:cubicBezTo>
                    <a:pt x="17" y="16"/>
                    <a:pt x="17" y="16"/>
                    <a:pt x="17" y="16"/>
                  </a:cubicBezTo>
                  <a:cubicBezTo>
                    <a:pt x="18" y="16"/>
                    <a:pt x="19" y="16"/>
                    <a:pt x="20" y="16"/>
                  </a:cubicBezTo>
                  <a:cubicBezTo>
                    <a:pt x="17" y="18"/>
                    <a:pt x="14" y="21"/>
                    <a:pt x="10" y="22"/>
                  </a:cubicBezTo>
                  <a:cubicBezTo>
                    <a:pt x="9" y="23"/>
                    <a:pt x="8" y="23"/>
                    <a:pt x="8" y="23"/>
                  </a:cubicBezTo>
                  <a:moveTo>
                    <a:pt x="8" y="25"/>
                  </a:moveTo>
                  <a:cubicBezTo>
                    <a:pt x="8" y="24"/>
                    <a:pt x="8" y="24"/>
                    <a:pt x="8" y="24"/>
                  </a:cubicBezTo>
                  <a:cubicBezTo>
                    <a:pt x="10" y="23"/>
                    <a:pt x="12" y="22"/>
                    <a:pt x="15" y="20"/>
                  </a:cubicBezTo>
                  <a:cubicBezTo>
                    <a:pt x="16" y="19"/>
                    <a:pt x="17" y="19"/>
                    <a:pt x="19" y="18"/>
                  </a:cubicBezTo>
                  <a:cubicBezTo>
                    <a:pt x="19" y="17"/>
                    <a:pt x="20" y="17"/>
                    <a:pt x="21" y="16"/>
                  </a:cubicBezTo>
                  <a:cubicBezTo>
                    <a:pt x="21" y="16"/>
                    <a:pt x="21" y="16"/>
                    <a:pt x="21" y="16"/>
                  </a:cubicBezTo>
                  <a:cubicBezTo>
                    <a:pt x="18" y="20"/>
                    <a:pt x="12" y="22"/>
                    <a:pt x="8" y="25"/>
                  </a:cubicBezTo>
                  <a:moveTo>
                    <a:pt x="9" y="25"/>
                  </a:moveTo>
                  <a:cubicBezTo>
                    <a:pt x="8" y="25"/>
                    <a:pt x="10" y="24"/>
                    <a:pt x="11" y="23"/>
                  </a:cubicBezTo>
                  <a:cubicBezTo>
                    <a:pt x="13" y="23"/>
                    <a:pt x="14" y="22"/>
                    <a:pt x="16" y="21"/>
                  </a:cubicBezTo>
                  <a:cubicBezTo>
                    <a:pt x="18" y="20"/>
                    <a:pt x="20" y="18"/>
                    <a:pt x="22" y="16"/>
                  </a:cubicBezTo>
                  <a:cubicBezTo>
                    <a:pt x="22" y="16"/>
                    <a:pt x="23" y="16"/>
                    <a:pt x="23" y="16"/>
                  </a:cubicBezTo>
                  <a:cubicBezTo>
                    <a:pt x="19" y="18"/>
                    <a:pt x="15" y="23"/>
                    <a:pt x="10" y="25"/>
                  </a:cubicBezTo>
                  <a:cubicBezTo>
                    <a:pt x="9" y="25"/>
                    <a:pt x="9" y="25"/>
                    <a:pt x="9" y="25"/>
                  </a:cubicBezTo>
                  <a:moveTo>
                    <a:pt x="6" y="18"/>
                  </a:moveTo>
                  <a:cubicBezTo>
                    <a:pt x="6" y="18"/>
                    <a:pt x="7" y="17"/>
                    <a:pt x="7" y="17"/>
                  </a:cubicBezTo>
                  <a:cubicBezTo>
                    <a:pt x="8" y="17"/>
                    <a:pt x="8" y="17"/>
                    <a:pt x="8" y="16"/>
                  </a:cubicBezTo>
                  <a:cubicBezTo>
                    <a:pt x="11" y="16"/>
                    <a:pt x="13" y="16"/>
                    <a:pt x="16" y="16"/>
                  </a:cubicBezTo>
                  <a:cubicBezTo>
                    <a:pt x="14" y="17"/>
                    <a:pt x="12" y="18"/>
                    <a:pt x="11" y="20"/>
                  </a:cubicBezTo>
                  <a:cubicBezTo>
                    <a:pt x="11" y="20"/>
                    <a:pt x="8" y="21"/>
                    <a:pt x="8" y="21"/>
                  </a:cubicBezTo>
                  <a:cubicBezTo>
                    <a:pt x="8" y="21"/>
                    <a:pt x="8" y="21"/>
                    <a:pt x="8" y="21"/>
                  </a:cubicBezTo>
                  <a:cubicBezTo>
                    <a:pt x="9" y="20"/>
                    <a:pt x="11" y="18"/>
                    <a:pt x="12" y="17"/>
                  </a:cubicBezTo>
                  <a:cubicBezTo>
                    <a:pt x="11" y="16"/>
                    <a:pt x="11" y="16"/>
                    <a:pt x="11" y="16"/>
                  </a:cubicBezTo>
                  <a:cubicBezTo>
                    <a:pt x="10" y="17"/>
                    <a:pt x="8" y="18"/>
                    <a:pt x="6" y="18"/>
                  </a:cubicBezTo>
                  <a:cubicBezTo>
                    <a:pt x="6" y="18"/>
                    <a:pt x="6" y="18"/>
                    <a:pt x="6" y="18"/>
                  </a:cubicBezTo>
                  <a:moveTo>
                    <a:pt x="8" y="27"/>
                  </a:moveTo>
                  <a:cubicBezTo>
                    <a:pt x="8" y="26"/>
                    <a:pt x="8" y="26"/>
                    <a:pt x="8" y="26"/>
                  </a:cubicBezTo>
                  <a:cubicBezTo>
                    <a:pt x="14" y="25"/>
                    <a:pt x="18" y="20"/>
                    <a:pt x="22" y="17"/>
                  </a:cubicBezTo>
                  <a:cubicBezTo>
                    <a:pt x="23" y="17"/>
                    <a:pt x="24" y="16"/>
                    <a:pt x="24" y="16"/>
                  </a:cubicBezTo>
                  <a:cubicBezTo>
                    <a:pt x="25" y="16"/>
                    <a:pt x="25" y="16"/>
                    <a:pt x="25" y="16"/>
                  </a:cubicBezTo>
                  <a:cubicBezTo>
                    <a:pt x="25" y="16"/>
                    <a:pt x="24" y="17"/>
                    <a:pt x="23" y="17"/>
                  </a:cubicBezTo>
                  <a:cubicBezTo>
                    <a:pt x="22" y="19"/>
                    <a:pt x="20" y="20"/>
                    <a:pt x="18" y="21"/>
                  </a:cubicBezTo>
                  <a:cubicBezTo>
                    <a:pt x="15" y="23"/>
                    <a:pt x="12" y="25"/>
                    <a:pt x="8" y="27"/>
                  </a:cubicBezTo>
                  <a:moveTo>
                    <a:pt x="9" y="27"/>
                  </a:moveTo>
                  <a:cubicBezTo>
                    <a:pt x="9" y="27"/>
                    <a:pt x="9" y="27"/>
                    <a:pt x="11" y="26"/>
                  </a:cubicBezTo>
                  <a:cubicBezTo>
                    <a:pt x="13" y="25"/>
                    <a:pt x="15" y="24"/>
                    <a:pt x="17" y="23"/>
                  </a:cubicBezTo>
                  <a:cubicBezTo>
                    <a:pt x="20" y="21"/>
                    <a:pt x="23" y="18"/>
                    <a:pt x="26" y="16"/>
                  </a:cubicBezTo>
                  <a:cubicBezTo>
                    <a:pt x="27" y="16"/>
                    <a:pt x="28" y="16"/>
                    <a:pt x="29" y="16"/>
                  </a:cubicBezTo>
                  <a:cubicBezTo>
                    <a:pt x="22" y="18"/>
                    <a:pt x="17" y="23"/>
                    <a:pt x="10" y="26"/>
                  </a:cubicBezTo>
                  <a:cubicBezTo>
                    <a:pt x="9" y="27"/>
                    <a:pt x="9" y="27"/>
                    <a:pt x="9" y="27"/>
                  </a:cubicBezTo>
                  <a:moveTo>
                    <a:pt x="6" y="18"/>
                  </a:moveTo>
                  <a:cubicBezTo>
                    <a:pt x="5" y="17"/>
                    <a:pt x="5" y="17"/>
                    <a:pt x="4" y="16"/>
                  </a:cubicBezTo>
                  <a:cubicBezTo>
                    <a:pt x="5" y="16"/>
                    <a:pt x="6" y="16"/>
                    <a:pt x="7" y="16"/>
                  </a:cubicBezTo>
                  <a:cubicBezTo>
                    <a:pt x="6" y="16"/>
                    <a:pt x="6" y="16"/>
                    <a:pt x="5" y="17"/>
                  </a:cubicBezTo>
                  <a:cubicBezTo>
                    <a:pt x="5" y="17"/>
                    <a:pt x="5" y="17"/>
                    <a:pt x="5" y="17"/>
                  </a:cubicBezTo>
                  <a:cubicBezTo>
                    <a:pt x="5" y="17"/>
                    <a:pt x="7" y="16"/>
                    <a:pt x="7" y="16"/>
                  </a:cubicBezTo>
                  <a:cubicBezTo>
                    <a:pt x="7" y="16"/>
                    <a:pt x="7" y="17"/>
                    <a:pt x="7" y="17"/>
                  </a:cubicBezTo>
                  <a:cubicBezTo>
                    <a:pt x="7" y="17"/>
                    <a:pt x="6" y="18"/>
                    <a:pt x="6" y="18"/>
                  </a:cubicBezTo>
                  <a:moveTo>
                    <a:pt x="9" y="30"/>
                  </a:moveTo>
                  <a:cubicBezTo>
                    <a:pt x="8" y="30"/>
                    <a:pt x="10" y="29"/>
                    <a:pt x="12" y="28"/>
                  </a:cubicBezTo>
                  <a:cubicBezTo>
                    <a:pt x="14" y="26"/>
                    <a:pt x="16" y="25"/>
                    <a:pt x="18" y="24"/>
                  </a:cubicBezTo>
                  <a:cubicBezTo>
                    <a:pt x="22" y="21"/>
                    <a:pt x="26" y="18"/>
                    <a:pt x="31" y="16"/>
                  </a:cubicBezTo>
                  <a:cubicBezTo>
                    <a:pt x="31" y="16"/>
                    <a:pt x="31" y="16"/>
                    <a:pt x="31" y="16"/>
                  </a:cubicBezTo>
                  <a:cubicBezTo>
                    <a:pt x="31" y="16"/>
                    <a:pt x="32" y="16"/>
                    <a:pt x="33" y="16"/>
                  </a:cubicBezTo>
                  <a:cubicBezTo>
                    <a:pt x="25" y="20"/>
                    <a:pt x="18" y="25"/>
                    <a:pt x="10" y="29"/>
                  </a:cubicBezTo>
                  <a:cubicBezTo>
                    <a:pt x="9" y="30"/>
                    <a:pt x="9" y="30"/>
                    <a:pt x="9" y="30"/>
                  </a:cubicBezTo>
                  <a:moveTo>
                    <a:pt x="27" y="20"/>
                  </a:moveTo>
                  <a:cubicBezTo>
                    <a:pt x="27" y="20"/>
                    <a:pt x="27" y="20"/>
                    <a:pt x="27" y="20"/>
                  </a:cubicBezTo>
                  <a:cubicBezTo>
                    <a:pt x="28" y="19"/>
                    <a:pt x="29" y="18"/>
                    <a:pt x="30" y="18"/>
                  </a:cubicBezTo>
                  <a:cubicBezTo>
                    <a:pt x="31" y="17"/>
                    <a:pt x="33" y="16"/>
                    <a:pt x="33" y="16"/>
                  </a:cubicBezTo>
                  <a:cubicBezTo>
                    <a:pt x="33" y="16"/>
                    <a:pt x="33" y="16"/>
                    <a:pt x="33" y="16"/>
                  </a:cubicBezTo>
                  <a:cubicBezTo>
                    <a:pt x="31" y="17"/>
                    <a:pt x="29" y="19"/>
                    <a:pt x="27" y="20"/>
                  </a:cubicBezTo>
                  <a:moveTo>
                    <a:pt x="9" y="33"/>
                  </a:moveTo>
                  <a:cubicBezTo>
                    <a:pt x="10" y="32"/>
                    <a:pt x="11" y="30"/>
                    <a:pt x="13" y="29"/>
                  </a:cubicBezTo>
                  <a:cubicBezTo>
                    <a:pt x="15" y="27"/>
                    <a:pt x="18" y="26"/>
                    <a:pt x="20" y="24"/>
                  </a:cubicBezTo>
                  <a:cubicBezTo>
                    <a:pt x="25" y="21"/>
                    <a:pt x="30" y="19"/>
                    <a:pt x="34" y="15"/>
                  </a:cubicBezTo>
                  <a:cubicBezTo>
                    <a:pt x="36" y="15"/>
                    <a:pt x="37" y="15"/>
                    <a:pt x="38" y="15"/>
                  </a:cubicBezTo>
                  <a:cubicBezTo>
                    <a:pt x="34" y="17"/>
                    <a:pt x="30" y="20"/>
                    <a:pt x="27" y="22"/>
                  </a:cubicBezTo>
                  <a:cubicBezTo>
                    <a:pt x="24" y="24"/>
                    <a:pt x="22" y="25"/>
                    <a:pt x="19" y="26"/>
                  </a:cubicBezTo>
                  <a:cubicBezTo>
                    <a:pt x="16" y="28"/>
                    <a:pt x="14" y="29"/>
                    <a:pt x="11" y="31"/>
                  </a:cubicBezTo>
                  <a:cubicBezTo>
                    <a:pt x="11" y="32"/>
                    <a:pt x="9" y="32"/>
                    <a:pt x="9" y="33"/>
                  </a:cubicBezTo>
                  <a:moveTo>
                    <a:pt x="11" y="35"/>
                  </a:moveTo>
                  <a:cubicBezTo>
                    <a:pt x="12" y="34"/>
                    <a:pt x="12" y="33"/>
                    <a:pt x="13" y="33"/>
                  </a:cubicBezTo>
                  <a:cubicBezTo>
                    <a:pt x="16" y="31"/>
                    <a:pt x="19" y="28"/>
                    <a:pt x="22" y="26"/>
                  </a:cubicBezTo>
                  <a:cubicBezTo>
                    <a:pt x="28" y="22"/>
                    <a:pt x="34" y="18"/>
                    <a:pt x="40" y="15"/>
                  </a:cubicBezTo>
                  <a:cubicBezTo>
                    <a:pt x="41" y="15"/>
                    <a:pt x="43" y="15"/>
                    <a:pt x="44" y="15"/>
                  </a:cubicBezTo>
                  <a:cubicBezTo>
                    <a:pt x="41" y="16"/>
                    <a:pt x="39" y="18"/>
                    <a:pt x="36" y="20"/>
                  </a:cubicBezTo>
                  <a:cubicBezTo>
                    <a:pt x="34" y="21"/>
                    <a:pt x="32" y="22"/>
                    <a:pt x="30" y="23"/>
                  </a:cubicBezTo>
                  <a:cubicBezTo>
                    <a:pt x="24" y="27"/>
                    <a:pt x="18" y="30"/>
                    <a:pt x="13" y="34"/>
                  </a:cubicBezTo>
                  <a:cubicBezTo>
                    <a:pt x="12" y="34"/>
                    <a:pt x="11" y="34"/>
                    <a:pt x="11" y="35"/>
                  </a:cubicBezTo>
                  <a:moveTo>
                    <a:pt x="15" y="35"/>
                  </a:moveTo>
                  <a:cubicBezTo>
                    <a:pt x="20" y="33"/>
                    <a:pt x="25" y="30"/>
                    <a:pt x="31" y="27"/>
                  </a:cubicBezTo>
                  <a:cubicBezTo>
                    <a:pt x="34" y="25"/>
                    <a:pt x="36" y="24"/>
                    <a:pt x="39" y="22"/>
                  </a:cubicBezTo>
                  <a:cubicBezTo>
                    <a:pt x="42" y="21"/>
                    <a:pt x="45" y="18"/>
                    <a:pt x="48" y="17"/>
                  </a:cubicBezTo>
                  <a:cubicBezTo>
                    <a:pt x="49" y="16"/>
                    <a:pt x="51" y="15"/>
                    <a:pt x="52" y="15"/>
                  </a:cubicBezTo>
                  <a:cubicBezTo>
                    <a:pt x="51" y="15"/>
                    <a:pt x="50" y="15"/>
                    <a:pt x="49" y="16"/>
                  </a:cubicBezTo>
                  <a:cubicBezTo>
                    <a:pt x="46" y="18"/>
                    <a:pt x="43" y="20"/>
                    <a:pt x="40" y="22"/>
                  </a:cubicBezTo>
                  <a:cubicBezTo>
                    <a:pt x="34" y="26"/>
                    <a:pt x="28" y="30"/>
                    <a:pt x="22" y="35"/>
                  </a:cubicBezTo>
                  <a:cubicBezTo>
                    <a:pt x="22" y="35"/>
                    <a:pt x="22" y="35"/>
                    <a:pt x="22" y="35"/>
                  </a:cubicBezTo>
                  <a:cubicBezTo>
                    <a:pt x="19" y="35"/>
                    <a:pt x="17" y="35"/>
                    <a:pt x="15" y="35"/>
                  </a:cubicBezTo>
                  <a:moveTo>
                    <a:pt x="37" y="33"/>
                  </a:moveTo>
                  <a:cubicBezTo>
                    <a:pt x="48" y="28"/>
                    <a:pt x="58" y="22"/>
                    <a:pt x="68" y="16"/>
                  </a:cubicBezTo>
                  <a:cubicBezTo>
                    <a:pt x="69" y="16"/>
                    <a:pt x="71" y="14"/>
                    <a:pt x="71" y="14"/>
                  </a:cubicBezTo>
                  <a:cubicBezTo>
                    <a:pt x="71" y="14"/>
                    <a:pt x="71" y="15"/>
                    <a:pt x="70" y="15"/>
                  </a:cubicBezTo>
                  <a:cubicBezTo>
                    <a:pt x="69" y="16"/>
                    <a:pt x="67" y="17"/>
                    <a:pt x="66" y="18"/>
                  </a:cubicBezTo>
                  <a:cubicBezTo>
                    <a:pt x="63" y="20"/>
                    <a:pt x="60" y="22"/>
                    <a:pt x="57" y="23"/>
                  </a:cubicBezTo>
                  <a:cubicBezTo>
                    <a:pt x="52" y="26"/>
                    <a:pt x="48" y="30"/>
                    <a:pt x="43" y="33"/>
                  </a:cubicBezTo>
                  <a:cubicBezTo>
                    <a:pt x="41" y="33"/>
                    <a:pt x="39" y="33"/>
                    <a:pt x="37" y="33"/>
                  </a:cubicBezTo>
                  <a:moveTo>
                    <a:pt x="15" y="35"/>
                  </a:moveTo>
                  <a:cubicBezTo>
                    <a:pt x="16" y="34"/>
                    <a:pt x="17" y="34"/>
                    <a:pt x="18" y="33"/>
                  </a:cubicBezTo>
                  <a:cubicBezTo>
                    <a:pt x="22" y="31"/>
                    <a:pt x="25" y="28"/>
                    <a:pt x="28" y="26"/>
                  </a:cubicBezTo>
                  <a:cubicBezTo>
                    <a:pt x="30" y="25"/>
                    <a:pt x="33" y="23"/>
                    <a:pt x="35" y="21"/>
                  </a:cubicBezTo>
                  <a:cubicBezTo>
                    <a:pt x="36" y="21"/>
                    <a:pt x="36" y="21"/>
                    <a:pt x="36" y="21"/>
                  </a:cubicBezTo>
                  <a:cubicBezTo>
                    <a:pt x="39" y="19"/>
                    <a:pt x="42" y="17"/>
                    <a:pt x="46" y="15"/>
                  </a:cubicBezTo>
                  <a:cubicBezTo>
                    <a:pt x="48" y="14"/>
                    <a:pt x="50" y="14"/>
                    <a:pt x="52" y="14"/>
                  </a:cubicBezTo>
                  <a:cubicBezTo>
                    <a:pt x="47" y="16"/>
                    <a:pt x="43" y="19"/>
                    <a:pt x="39" y="22"/>
                  </a:cubicBezTo>
                  <a:cubicBezTo>
                    <a:pt x="36" y="23"/>
                    <a:pt x="33" y="25"/>
                    <a:pt x="30" y="26"/>
                  </a:cubicBezTo>
                  <a:cubicBezTo>
                    <a:pt x="27" y="28"/>
                    <a:pt x="24" y="30"/>
                    <a:pt x="21" y="32"/>
                  </a:cubicBezTo>
                  <a:cubicBezTo>
                    <a:pt x="19" y="33"/>
                    <a:pt x="17" y="34"/>
                    <a:pt x="15" y="35"/>
                  </a:cubicBezTo>
                  <a:moveTo>
                    <a:pt x="62" y="21"/>
                  </a:moveTo>
                  <a:cubicBezTo>
                    <a:pt x="66" y="19"/>
                    <a:pt x="69" y="17"/>
                    <a:pt x="72" y="14"/>
                  </a:cubicBezTo>
                  <a:cubicBezTo>
                    <a:pt x="73" y="15"/>
                    <a:pt x="74" y="16"/>
                    <a:pt x="75" y="16"/>
                  </a:cubicBezTo>
                  <a:cubicBezTo>
                    <a:pt x="69" y="19"/>
                    <a:pt x="63" y="22"/>
                    <a:pt x="58" y="26"/>
                  </a:cubicBezTo>
                  <a:cubicBezTo>
                    <a:pt x="55" y="28"/>
                    <a:pt x="53" y="29"/>
                    <a:pt x="50" y="31"/>
                  </a:cubicBezTo>
                  <a:cubicBezTo>
                    <a:pt x="50" y="31"/>
                    <a:pt x="50" y="31"/>
                    <a:pt x="50" y="31"/>
                  </a:cubicBezTo>
                  <a:cubicBezTo>
                    <a:pt x="50" y="31"/>
                    <a:pt x="50" y="31"/>
                    <a:pt x="50" y="31"/>
                  </a:cubicBezTo>
                  <a:cubicBezTo>
                    <a:pt x="51" y="30"/>
                    <a:pt x="53" y="29"/>
                    <a:pt x="54" y="28"/>
                  </a:cubicBezTo>
                  <a:cubicBezTo>
                    <a:pt x="60" y="24"/>
                    <a:pt x="65" y="21"/>
                    <a:pt x="71" y="17"/>
                  </a:cubicBezTo>
                  <a:cubicBezTo>
                    <a:pt x="71" y="17"/>
                    <a:pt x="71" y="17"/>
                    <a:pt x="71" y="17"/>
                  </a:cubicBezTo>
                  <a:cubicBezTo>
                    <a:pt x="71" y="16"/>
                    <a:pt x="72" y="16"/>
                    <a:pt x="72" y="16"/>
                  </a:cubicBezTo>
                  <a:cubicBezTo>
                    <a:pt x="72" y="15"/>
                    <a:pt x="72" y="15"/>
                    <a:pt x="72" y="15"/>
                  </a:cubicBezTo>
                  <a:cubicBezTo>
                    <a:pt x="69" y="17"/>
                    <a:pt x="66" y="19"/>
                    <a:pt x="62" y="21"/>
                  </a:cubicBezTo>
                  <a:moveTo>
                    <a:pt x="22" y="35"/>
                  </a:moveTo>
                  <a:cubicBezTo>
                    <a:pt x="34" y="30"/>
                    <a:pt x="44" y="22"/>
                    <a:pt x="55" y="16"/>
                  </a:cubicBezTo>
                  <a:cubicBezTo>
                    <a:pt x="56" y="15"/>
                    <a:pt x="57" y="15"/>
                    <a:pt x="58" y="14"/>
                  </a:cubicBezTo>
                  <a:cubicBezTo>
                    <a:pt x="56" y="15"/>
                    <a:pt x="55" y="16"/>
                    <a:pt x="53" y="17"/>
                  </a:cubicBezTo>
                  <a:cubicBezTo>
                    <a:pt x="50" y="19"/>
                    <a:pt x="47" y="21"/>
                    <a:pt x="44" y="22"/>
                  </a:cubicBezTo>
                  <a:cubicBezTo>
                    <a:pt x="38" y="26"/>
                    <a:pt x="33" y="30"/>
                    <a:pt x="27" y="34"/>
                  </a:cubicBezTo>
                  <a:cubicBezTo>
                    <a:pt x="27" y="34"/>
                    <a:pt x="27" y="34"/>
                    <a:pt x="27" y="34"/>
                  </a:cubicBezTo>
                  <a:cubicBezTo>
                    <a:pt x="25" y="35"/>
                    <a:pt x="24" y="35"/>
                    <a:pt x="22" y="35"/>
                  </a:cubicBezTo>
                  <a:moveTo>
                    <a:pt x="27" y="34"/>
                  </a:moveTo>
                  <a:cubicBezTo>
                    <a:pt x="31" y="34"/>
                    <a:pt x="34" y="32"/>
                    <a:pt x="37" y="30"/>
                  </a:cubicBezTo>
                  <a:cubicBezTo>
                    <a:pt x="40" y="28"/>
                    <a:pt x="44" y="26"/>
                    <a:pt x="47" y="24"/>
                  </a:cubicBezTo>
                  <a:cubicBezTo>
                    <a:pt x="51" y="22"/>
                    <a:pt x="55" y="20"/>
                    <a:pt x="58" y="18"/>
                  </a:cubicBezTo>
                  <a:cubicBezTo>
                    <a:pt x="61" y="15"/>
                    <a:pt x="65" y="14"/>
                    <a:pt x="68" y="12"/>
                  </a:cubicBezTo>
                  <a:cubicBezTo>
                    <a:pt x="69" y="13"/>
                    <a:pt x="70" y="13"/>
                    <a:pt x="71" y="14"/>
                  </a:cubicBezTo>
                  <a:cubicBezTo>
                    <a:pt x="66" y="16"/>
                    <a:pt x="62" y="19"/>
                    <a:pt x="58" y="22"/>
                  </a:cubicBezTo>
                  <a:cubicBezTo>
                    <a:pt x="52" y="25"/>
                    <a:pt x="46" y="29"/>
                    <a:pt x="40" y="32"/>
                  </a:cubicBezTo>
                  <a:cubicBezTo>
                    <a:pt x="39" y="32"/>
                    <a:pt x="38" y="32"/>
                    <a:pt x="37" y="33"/>
                  </a:cubicBezTo>
                  <a:cubicBezTo>
                    <a:pt x="38" y="32"/>
                    <a:pt x="39" y="32"/>
                    <a:pt x="40" y="31"/>
                  </a:cubicBezTo>
                  <a:cubicBezTo>
                    <a:pt x="41" y="30"/>
                    <a:pt x="42" y="29"/>
                    <a:pt x="43" y="28"/>
                  </a:cubicBezTo>
                  <a:cubicBezTo>
                    <a:pt x="46" y="27"/>
                    <a:pt x="48" y="26"/>
                    <a:pt x="50" y="25"/>
                  </a:cubicBezTo>
                  <a:cubicBezTo>
                    <a:pt x="50" y="25"/>
                    <a:pt x="50" y="25"/>
                    <a:pt x="50" y="25"/>
                  </a:cubicBezTo>
                  <a:cubicBezTo>
                    <a:pt x="54" y="23"/>
                    <a:pt x="58" y="20"/>
                    <a:pt x="62" y="18"/>
                  </a:cubicBezTo>
                  <a:cubicBezTo>
                    <a:pt x="64" y="16"/>
                    <a:pt x="67" y="15"/>
                    <a:pt x="70" y="13"/>
                  </a:cubicBezTo>
                  <a:cubicBezTo>
                    <a:pt x="70" y="13"/>
                    <a:pt x="70" y="13"/>
                    <a:pt x="70" y="13"/>
                  </a:cubicBezTo>
                  <a:cubicBezTo>
                    <a:pt x="69" y="13"/>
                    <a:pt x="69" y="13"/>
                    <a:pt x="68" y="14"/>
                  </a:cubicBezTo>
                  <a:cubicBezTo>
                    <a:pt x="68" y="14"/>
                    <a:pt x="68" y="14"/>
                    <a:pt x="68" y="14"/>
                  </a:cubicBezTo>
                  <a:cubicBezTo>
                    <a:pt x="68" y="14"/>
                    <a:pt x="68" y="14"/>
                    <a:pt x="68" y="14"/>
                  </a:cubicBezTo>
                  <a:cubicBezTo>
                    <a:pt x="66" y="15"/>
                    <a:pt x="65" y="16"/>
                    <a:pt x="63" y="17"/>
                  </a:cubicBezTo>
                  <a:cubicBezTo>
                    <a:pt x="62" y="17"/>
                    <a:pt x="61" y="18"/>
                    <a:pt x="60" y="18"/>
                  </a:cubicBezTo>
                  <a:cubicBezTo>
                    <a:pt x="57" y="20"/>
                    <a:pt x="54" y="22"/>
                    <a:pt x="51" y="24"/>
                  </a:cubicBezTo>
                  <a:cubicBezTo>
                    <a:pt x="50" y="24"/>
                    <a:pt x="50" y="24"/>
                    <a:pt x="50" y="24"/>
                  </a:cubicBezTo>
                  <a:cubicBezTo>
                    <a:pt x="44" y="27"/>
                    <a:pt x="38" y="30"/>
                    <a:pt x="32" y="34"/>
                  </a:cubicBezTo>
                  <a:cubicBezTo>
                    <a:pt x="32" y="34"/>
                    <a:pt x="32" y="34"/>
                    <a:pt x="32" y="34"/>
                  </a:cubicBezTo>
                  <a:cubicBezTo>
                    <a:pt x="30" y="34"/>
                    <a:pt x="29" y="34"/>
                    <a:pt x="27" y="34"/>
                  </a:cubicBezTo>
                  <a:moveTo>
                    <a:pt x="56" y="14"/>
                  </a:moveTo>
                  <a:cubicBezTo>
                    <a:pt x="58" y="13"/>
                    <a:pt x="59" y="13"/>
                    <a:pt x="60" y="12"/>
                  </a:cubicBezTo>
                  <a:cubicBezTo>
                    <a:pt x="61" y="12"/>
                    <a:pt x="61" y="12"/>
                    <a:pt x="62" y="12"/>
                  </a:cubicBezTo>
                  <a:cubicBezTo>
                    <a:pt x="63" y="11"/>
                    <a:pt x="65" y="11"/>
                    <a:pt x="65" y="11"/>
                  </a:cubicBezTo>
                  <a:cubicBezTo>
                    <a:pt x="65" y="11"/>
                    <a:pt x="65" y="11"/>
                    <a:pt x="65" y="11"/>
                  </a:cubicBezTo>
                  <a:cubicBezTo>
                    <a:pt x="64" y="12"/>
                    <a:pt x="64" y="12"/>
                    <a:pt x="63" y="13"/>
                  </a:cubicBezTo>
                  <a:cubicBezTo>
                    <a:pt x="62" y="13"/>
                    <a:pt x="62" y="13"/>
                    <a:pt x="62" y="13"/>
                  </a:cubicBezTo>
                  <a:cubicBezTo>
                    <a:pt x="61" y="13"/>
                    <a:pt x="60" y="14"/>
                    <a:pt x="59" y="14"/>
                  </a:cubicBezTo>
                  <a:cubicBezTo>
                    <a:pt x="58" y="14"/>
                    <a:pt x="58" y="15"/>
                    <a:pt x="58" y="15"/>
                  </a:cubicBezTo>
                  <a:cubicBezTo>
                    <a:pt x="57" y="15"/>
                    <a:pt x="57" y="15"/>
                    <a:pt x="57" y="15"/>
                  </a:cubicBezTo>
                  <a:cubicBezTo>
                    <a:pt x="57" y="16"/>
                    <a:pt x="57" y="16"/>
                    <a:pt x="57" y="16"/>
                  </a:cubicBezTo>
                  <a:cubicBezTo>
                    <a:pt x="60" y="15"/>
                    <a:pt x="62" y="13"/>
                    <a:pt x="65" y="12"/>
                  </a:cubicBezTo>
                  <a:cubicBezTo>
                    <a:pt x="66" y="12"/>
                    <a:pt x="67" y="12"/>
                    <a:pt x="68" y="12"/>
                  </a:cubicBezTo>
                  <a:cubicBezTo>
                    <a:pt x="67" y="12"/>
                    <a:pt x="65" y="13"/>
                    <a:pt x="64" y="13"/>
                  </a:cubicBezTo>
                  <a:cubicBezTo>
                    <a:pt x="63" y="14"/>
                    <a:pt x="61" y="14"/>
                    <a:pt x="60" y="15"/>
                  </a:cubicBezTo>
                  <a:cubicBezTo>
                    <a:pt x="57" y="17"/>
                    <a:pt x="54" y="20"/>
                    <a:pt x="51" y="22"/>
                  </a:cubicBezTo>
                  <a:cubicBezTo>
                    <a:pt x="47" y="24"/>
                    <a:pt x="43" y="26"/>
                    <a:pt x="39" y="28"/>
                  </a:cubicBezTo>
                  <a:cubicBezTo>
                    <a:pt x="36" y="30"/>
                    <a:pt x="33" y="32"/>
                    <a:pt x="29" y="33"/>
                  </a:cubicBezTo>
                  <a:cubicBezTo>
                    <a:pt x="28" y="34"/>
                    <a:pt x="28" y="34"/>
                    <a:pt x="28" y="34"/>
                  </a:cubicBezTo>
                  <a:cubicBezTo>
                    <a:pt x="28" y="34"/>
                    <a:pt x="31" y="32"/>
                    <a:pt x="31" y="32"/>
                  </a:cubicBezTo>
                  <a:cubicBezTo>
                    <a:pt x="33" y="30"/>
                    <a:pt x="35" y="29"/>
                    <a:pt x="37" y="28"/>
                  </a:cubicBezTo>
                  <a:cubicBezTo>
                    <a:pt x="44" y="23"/>
                    <a:pt x="52" y="19"/>
                    <a:pt x="59" y="14"/>
                  </a:cubicBezTo>
                  <a:cubicBezTo>
                    <a:pt x="59" y="13"/>
                    <a:pt x="59" y="13"/>
                    <a:pt x="59" y="13"/>
                  </a:cubicBezTo>
                  <a:cubicBezTo>
                    <a:pt x="48" y="18"/>
                    <a:pt x="37" y="26"/>
                    <a:pt x="26" y="32"/>
                  </a:cubicBezTo>
                  <a:cubicBezTo>
                    <a:pt x="26" y="33"/>
                    <a:pt x="23" y="34"/>
                    <a:pt x="23" y="34"/>
                  </a:cubicBezTo>
                  <a:cubicBezTo>
                    <a:pt x="23" y="34"/>
                    <a:pt x="23" y="34"/>
                    <a:pt x="24" y="33"/>
                  </a:cubicBezTo>
                  <a:cubicBezTo>
                    <a:pt x="25" y="32"/>
                    <a:pt x="27" y="31"/>
                    <a:pt x="28" y="30"/>
                  </a:cubicBezTo>
                  <a:cubicBezTo>
                    <a:pt x="31" y="28"/>
                    <a:pt x="34" y="26"/>
                    <a:pt x="37" y="25"/>
                  </a:cubicBezTo>
                  <a:cubicBezTo>
                    <a:pt x="43" y="21"/>
                    <a:pt x="48" y="17"/>
                    <a:pt x="54" y="14"/>
                  </a:cubicBezTo>
                  <a:cubicBezTo>
                    <a:pt x="54" y="14"/>
                    <a:pt x="54" y="14"/>
                    <a:pt x="55" y="14"/>
                  </a:cubicBezTo>
                  <a:cubicBezTo>
                    <a:pt x="55" y="14"/>
                    <a:pt x="56" y="14"/>
                    <a:pt x="56" y="14"/>
                  </a:cubicBezTo>
                  <a:cubicBezTo>
                    <a:pt x="56" y="13"/>
                    <a:pt x="56" y="13"/>
                    <a:pt x="56" y="13"/>
                  </a:cubicBezTo>
                  <a:cubicBezTo>
                    <a:pt x="56" y="13"/>
                    <a:pt x="56" y="13"/>
                    <a:pt x="56" y="13"/>
                  </a:cubicBezTo>
                  <a:cubicBezTo>
                    <a:pt x="56" y="13"/>
                    <a:pt x="57" y="13"/>
                    <a:pt x="57" y="12"/>
                  </a:cubicBezTo>
                  <a:cubicBezTo>
                    <a:pt x="56" y="13"/>
                    <a:pt x="56" y="13"/>
                    <a:pt x="56" y="13"/>
                  </a:cubicBezTo>
                  <a:cubicBezTo>
                    <a:pt x="56" y="14"/>
                    <a:pt x="56" y="14"/>
                    <a:pt x="56" y="14"/>
                  </a:cubicBezTo>
                  <a:moveTo>
                    <a:pt x="56" y="12"/>
                  </a:moveTo>
                  <a:cubicBezTo>
                    <a:pt x="56" y="11"/>
                    <a:pt x="56" y="11"/>
                    <a:pt x="56" y="11"/>
                  </a:cubicBezTo>
                  <a:cubicBezTo>
                    <a:pt x="56" y="11"/>
                    <a:pt x="57" y="11"/>
                    <a:pt x="57" y="11"/>
                  </a:cubicBezTo>
                  <a:cubicBezTo>
                    <a:pt x="57" y="11"/>
                    <a:pt x="56" y="12"/>
                    <a:pt x="56" y="12"/>
                  </a:cubicBezTo>
                  <a:moveTo>
                    <a:pt x="56" y="10"/>
                  </a:moveTo>
                  <a:cubicBezTo>
                    <a:pt x="56" y="10"/>
                    <a:pt x="56" y="9"/>
                    <a:pt x="56" y="9"/>
                  </a:cubicBezTo>
                  <a:cubicBezTo>
                    <a:pt x="57" y="9"/>
                    <a:pt x="58" y="9"/>
                    <a:pt x="58" y="8"/>
                  </a:cubicBezTo>
                  <a:cubicBezTo>
                    <a:pt x="58" y="9"/>
                    <a:pt x="57" y="9"/>
                    <a:pt x="56" y="10"/>
                  </a:cubicBezTo>
                  <a:moveTo>
                    <a:pt x="56" y="6"/>
                  </a:moveTo>
                  <a:cubicBezTo>
                    <a:pt x="57" y="6"/>
                    <a:pt x="57" y="6"/>
                    <a:pt x="58" y="6"/>
                  </a:cubicBezTo>
                  <a:cubicBezTo>
                    <a:pt x="57" y="6"/>
                    <a:pt x="57" y="7"/>
                    <a:pt x="56" y="8"/>
                  </a:cubicBezTo>
                  <a:cubicBezTo>
                    <a:pt x="56" y="7"/>
                    <a:pt x="56" y="6"/>
                    <a:pt x="56" y="6"/>
                  </a:cubicBezTo>
                  <a:cubicBezTo>
                    <a:pt x="56" y="6"/>
                    <a:pt x="56" y="6"/>
                    <a:pt x="56" y="6"/>
                  </a:cubicBezTo>
                  <a:moveTo>
                    <a:pt x="57" y="5"/>
                  </a:moveTo>
                  <a:cubicBezTo>
                    <a:pt x="56" y="5"/>
                    <a:pt x="57" y="5"/>
                    <a:pt x="57" y="4"/>
                  </a:cubicBezTo>
                  <a:cubicBezTo>
                    <a:pt x="60" y="6"/>
                    <a:pt x="64" y="9"/>
                    <a:pt x="68" y="11"/>
                  </a:cubicBezTo>
                  <a:cubicBezTo>
                    <a:pt x="67" y="11"/>
                    <a:pt x="66" y="11"/>
                    <a:pt x="65" y="12"/>
                  </a:cubicBezTo>
                  <a:cubicBezTo>
                    <a:pt x="66" y="11"/>
                    <a:pt x="66" y="11"/>
                    <a:pt x="66" y="11"/>
                  </a:cubicBezTo>
                  <a:cubicBezTo>
                    <a:pt x="66" y="10"/>
                    <a:pt x="66" y="10"/>
                    <a:pt x="66" y="10"/>
                  </a:cubicBezTo>
                  <a:cubicBezTo>
                    <a:pt x="64" y="10"/>
                    <a:pt x="62" y="11"/>
                    <a:pt x="60" y="12"/>
                  </a:cubicBezTo>
                  <a:cubicBezTo>
                    <a:pt x="60" y="12"/>
                    <a:pt x="58" y="13"/>
                    <a:pt x="57" y="13"/>
                  </a:cubicBezTo>
                  <a:cubicBezTo>
                    <a:pt x="57" y="13"/>
                    <a:pt x="57" y="13"/>
                    <a:pt x="58" y="12"/>
                  </a:cubicBezTo>
                  <a:cubicBezTo>
                    <a:pt x="59" y="12"/>
                    <a:pt x="61" y="11"/>
                    <a:pt x="62" y="10"/>
                  </a:cubicBezTo>
                  <a:cubicBezTo>
                    <a:pt x="62" y="10"/>
                    <a:pt x="62" y="10"/>
                    <a:pt x="62" y="10"/>
                  </a:cubicBezTo>
                  <a:cubicBezTo>
                    <a:pt x="60" y="10"/>
                    <a:pt x="59" y="11"/>
                    <a:pt x="58" y="11"/>
                  </a:cubicBezTo>
                  <a:cubicBezTo>
                    <a:pt x="57" y="12"/>
                    <a:pt x="57" y="12"/>
                    <a:pt x="57" y="12"/>
                  </a:cubicBezTo>
                  <a:cubicBezTo>
                    <a:pt x="56" y="12"/>
                    <a:pt x="58" y="11"/>
                    <a:pt x="58" y="11"/>
                  </a:cubicBezTo>
                  <a:cubicBezTo>
                    <a:pt x="59" y="10"/>
                    <a:pt x="60" y="9"/>
                    <a:pt x="61" y="9"/>
                  </a:cubicBezTo>
                  <a:cubicBezTo>
                    <a:pt x="61" y="8"/>
                    <a:pt x="61" y="8"/>
                    <a:pt x="61" y="8"/>
                  </a:cubicBezTo>
                  <a:cubicBezTo>
                    <a:pt x="60" y="9"/>
                    <a:pt x="57" y="10"/>
                    <a:pt x="57" y="10"/>
                  </a:cubicBezTo>
                  <a:cubicBezTo>
                    <a:pt x="57" y="9"/>
                    <a:pt x="58" y="9"/>
                    <a:pt x="59" y="7"/>
                  </a:cubicBezTo>
                  <a:cubicBezTo>
                    <a:pt x="59" y="7"/>
                    <a:pt x="59" y="7"/>
                    <a:pt x="59" y="7"/>
                  </a:cubicBezTo>
                  <a:cubicBezTo>
                    <a:pt x="58" y="8"/>
                    <a:pt x="58" y="8"/>
                    <a:pt x="58" y="8"/>
                  </a:cubicBezTo>
                  <a:cubicBezTo>
                    <a:pt x="57" y="8"/>
                    <a:pt x="58" y="6"/>
                    <a:pt x="58" y="5"/>
                  </a:cubicBezTo>
                  <a:cubicBezTo>
                    <a:pt x="58" y="5"/>
                    <a:pt x="58" y="5"/>
                    <a:pt x="58" y="5"/>
                  </a:cubicBezTo>
                  <a:cubicBezTo>
                    <a:pt x="58" y="5"/>
                    <a:pt x="57" y="5"/>
                    <a:pt x="57" y="5"/>
                  </a:cubicBezTo>
                  <a:moveTo>
                    <a:pt x="56" y="4"/>
                  </a:moveTo>
                  <a:cubicBezTo>
                    <a:pt x="56" y="3"/>
                    <a:pt x="56" y="3"/>
                    <a:pt x="56" y="3"/>
                  </a:cubicBezTo>
                  <a:cubicBezTo>
                    <a:pt x="56" y="3"/>
                    <a:pt x="56" y="3"/>
                    <a:pt x="56" y="3"/>
                  </a:cubicBezTo>
                  <a:cubicBezTo>
                    <a:pt x="56" y="3"/>
                    <a:pt x="56" y="3"/>
                    <a:pt x="56" y="3"/>
                  </a:cubicBezTo>
                  <a:cubicBezTo>
                    <a:pt x="56" y="4"/>
                    <a:pt x="56" y="4"/>
                    <a:pt x="56" y="4"/>
                  </a:cubicBezTo>
                  <a:moveTo>
                    <a:pt x="55" y="0"/>
                  </a:moveTo>
                  <a:cubicBezTo>
                    <a:pt x="54" y="0"/>
                    <a:pt x="54" y="1"/>
                    <a:pt x="54" y="2"/>
                  </a:cubicBezTo>
                  <a:cubicBezTo>
                    <a:pt x="55" y="5"/>
                    <a:pt x="54" y="9"/>
                    <a:pt x="54" y="12"/>
                  </a:cubicBezTo>
                  <a:cubicBezTo>
                    <a:pt x="41" y="13"/>
                    <a:pt x="29" y="14"/>
                    <a:pt x="16" y="14"/>
                  </a:cubicBezTo>
                  <a:cubicBezTo>
                    <a:pt x="11" y="14"/>
                    <a:pt x="7" y="14"/>
                    <a:pt x="2" y="13"/>
                  </a:cubicBezTo>
                  <a:cubicBezTo>
                    <a:pt x="2" y="13"/>
                    <a:pt x="2" y="13"/>
                    <a:pt x="2" y="13"/>
                  </a:cubicBezTo>
                  <a:cubicBezTo>
                    <a:pt x="1" y="13"/>
                    <a:pt x="0" y="14"/>
                    <a:pt x="0" y="14"/>
                  </a:cubicBezTo>
                  <a:cubicBezTo>
                    <a:pt x="0" y="15"/>
                    <a:pt x="1" y="15"/>
                    <a:pt x="1" y="15"/>
                  </a:cubicBezTo>
                  <a:cubicBezTo>
                    <a:pt x="6" y="21"/>
                    <a:pt x="7" y="30"/>
                    <a:pt x="6" y="37"/>
                  </a:cubicBezTo>
                  <a:cubicBezTo>
                    <a:pt x="6" y="37"/>
                    <a:pt x="6" y="37"/>
                    <a:pt x="6" y="38"/>
                  </a:cubicBezTo>
                  <a:cubicBezTo>
                    <a:pt x="6" y="38"/>
                    <a:pt x="6" y="38"/>
                    <a:pt x="7" y="38"/>
                  </a:cubicBezTo>
                  <a:cubicBezTo>
                    <a:pt x="7" y="38"/>
                    <a:pt x="7" y="38"/>
                    <a:pt x="7" y="38"/>
                  </a:cubicBezTo>
                  <a:cubicBezTo>
                    <a:pt x="23" y="37"/>
                    <a:pt x="40" y="35"/>
                    <a:pt x="57" y="34"/>
                  </a:cubicBezTo>
                  <a:cubicBezTo>
                    <a:pt x="57" y="37"/>
                    <a:pt x="57" y="40"/>
                    <a:pt x="57" y="43"/>
                  </a:cubicBezTo>
                  <a:cubicBezTo>
                    <a:pt x="57" y="44"/>
                    <a:pt x="58" y="44"/>
                    <a:pt x="58" y="44"/>
                  </a:cubicBezTo>
                  <a:cubicBezTo>
                    <a:pt x="58" y="44"/>
                    <a:pt x="58" y="44"/>
                    <a:pt x="59" y="44"/>
                  </a:cubicBezTo>
                  <a:cubicBezTo>
                    <a:pt x="60" y="44"/>
                    <a:pt x="60" y="44"/>
                    <a:pt x="60" y="44"/>
                  </a:cubicBezTo>
                  <a:cubicBezTo>
                    <a:pt x="67" y="36"/>
                    <a:pt x="75" y="29"/>
                    <a:pt x="83" y="22"/>
                  </a:cubicBezTo>
                  <a:cubicBezTo>
                    <a:pt x="83" y="21"/>
                    <a:pt x="83" y="21"/>
                    <a:pt x="83" y="21"/>
                  </a:cubicBezTo>
                  <a:cubicBezTo>
                    <a:pt x="83" y="20"/>
                    <a:pt x="83" y="20"/>
                    <a:pt x="83" y="20"/>
                  </a:cubicBezTo>
                  <a:cubicBezTo>
                    <a:pt x="78" y="16"/>
                    <a:pt x="73" y="13"/>
                    <a:pt x="68" y="9"/>
                  </a:cubicBezTo>
                  <a:cubicBezTo>
                    <a:pt x="64" y="6"/>
                    <a:pt x="60" y="3"/>
                    <a:pt x="56" y="0"/>
                  </a:cubicBezTo>
                  <a:cubicBezTo>
                    <a:pt x="55" y="0"/>
                    <a:pt x="55" y="0"/>
                    <a:pt x="55"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800" name="Google Shape;800;p27"/>
            <p:cNvSpPr/>
            <p:nvPr/>
          </p:nvSpPr>
          <p:spPr>
            <a:xfrm>
              <a:off x="4873294" y="4880454"/>
              <a:ext cx="433388" cy="230188"/>
            </a:xfrm>
            <a:custGeom>
              <a:rect b="b" l="l" r="r" t="t"/>
              <a:pathLst>
                <a:path extrusionOk="0" h="54" w="102">
                  <a:moveTo>
                    <a:pt x="73" y="49"/>
                  </a:moveTo>
                  <a:cubicBezTo>
                    <a:pt x="73" y="48"/>
                    <a:pt x="73" y="47"/>
                    <a:pt x="73" y="46"/>
                  </a:cubicBezTo>
                  <a:cubicBezTo>
                    <a:pt x="77" y="43"/>
                    <a:pt x="81" y="41"/>
                    <a:pt x="85" y="38"/>
                  </a:cubicBezTo>
                  <a:cubicBezTo>
                    <a:pt x="84" y="39"/>
                    <a:pt x="83" y="40"/>
                    <a:pt x="82" y="40"/>
                  </a:cubicBezTo>
                  <a:cubicBezTo>
                    <a:pt x="79" y="43"/>
                    <a:pt x="75" y="45"/>
                    <a:pt x="73" y="49"/>
                  </a:cubicBezTo>
                  <a:moveTo>
                    <a:pt x="72" y="41"/>
                  </a:moveTo>
                  <a:cubicBezTo>
                    <a:pt x="72" y="41"/>
                    <a:pt x="72" y="41"/>
                    <a:pt x="72" y="40"/>
                  </a:cubicBezTo>
                  <a:cubicBezTo>
                    <a:pt x="72" y="40"/>
                    <a:pt x="72" y="40"/>
                    <a:pt x="72" y="40"/>
                  </a:cubicBezTo>
                  <a:cubicBezTo>
                    <a:pt x="74" y="39"/>
                    <a:pt x="76" y="38"/>
                    <a:pt x="78" y="36"/>
                  </a:cubicBezTo>
                  <a:cubicBezTo>
                    <a:pt x="76" y="38"/>
                    <a:pt x="74" y="40"/>
                    <a:pt x="72" y="41"/>
                  </a:cubicBezTo>
                  <a:moveTo>
                    <a:pt x="59" y="40"/>
                  </a:moveTo>
                  <a:cubicBezTo>
                    <a:pt x="61" y="38"/>
                    <a:pt x="64" y="37"/>
                    <a:pt x="66" y="36"/>
                  </a:cubicBezTo>
                  <a:cubicBezTo>
                    <a:pt x="65" y="37"/>
                    <a:pt x="63" y="38"/>
                    <a:pt x="62" y="39"/>
                  </a:cubicBezTo>
                  <a:cubicBezTo>
                    <a:pt x="62" y="39"/>
                    <a:pt x="62" y="39"/>
                    <a:pt x="62" y="39"/>
                  </a:cubicBezTo>
                  <a:cubicBezTo>
                    <a:pt x="61" y="40"/>
                    <a:pt x="60" y="40"/>
                    <a:pt x="59" y="40"/>
                  </a:cubicBezTo>
                  <a:moveTo>
                    <a:pt x="40" y="41"/>
                  </a:moveTo>
                  <a:cubicBezTo>
                    <a:pt x="44" y="39"/>
                    <a:pt x="48" y="37"/>
                    <a:pt x="52" y="35"/>
                  </a:cubicBezTo>
                  <a:cubicBezTo>
                    <a:pt x="49" y="37"/>
                    <a:pt x="47" y="38"/>
                    <a:pt x="44" y="41"/>
                  </a:cubicBezTo>
                  <a:cubicBezTo>
                    <a:pt x="44" y="41"/>
                    <a:pt x="44" y="41"/>
                    <a:pt x="44" y="41"/>
                  </a:cubicBezTo>
                  <a:cubicBezTo>
                    <a:pt x="43" y="41"/>
                    <a:pt x="42" y="41"/>
                    <a:pt x="40" y="41"/>
                  </a:cubicBezTo>
                  <a:moveTo>
                    <a:pt x="10" y="40"/>
                  </a:moveTo>
                  <a:cubicBezTo>
                    <a:pt x="10" y="39"/>
                    <a:pt x="10" y="38"/>
                    <a:pt x="10" y="37"/>
                  </a:cubicBezTo>
                  <a:cubicBezTo>
                    <a:pt x="12" y="37"/>
                    <a:pt x="14" y="36"/>
                    <a:pt x="16" y="35"/>
                  </a:cubicBezTo>
                  <a:cubicBezTo>
                    <a:pt x="14" y="36"/>
                    <a:pt x="12" y="38"/>
                    <a:pt x="10" y="40"/>
                  </a:cubicBezTo>
                  <a:moveTo>
                    <a:pt x="73" y="51"/>
                  </a:moveTo>
                  <a:cubicBezTo>
                    <a:pt x="73" y="50"/>
                    <a:pt x="73" y="50"/>
                    <a:pt x="73" y="50"/>
                  </a:cubicBezTo>
                  <a:cubicBezTo>
                    <a:pt x="75" y="47"/>
                    <a:pt x="78" y="44"/>
                    <a:pt x="81" y="42"/>
                  </a:cubicBezTo>
                  <a:cubicBezTo>
                    <a:pt x="84" y="40"/>
                    <a:pt x="86" y="37"/>
                    <a:pt x="89" y="35"/>
                  </a:cubicBezTo>
                  <a:cubicBezTo>
                    <a:pt x="89" y="34"/>
                    <a:pt x="90" y="34"/>
                    <a:pt x="91" y="33"/>
                  </a:cubicBezTo>
                  <a:cubicBezTo>
                    <a:pt x="85" y="39"/>
                    <a:pt x="78" y="45"/>
                    <a:pt x="73" y="51"/>
                  </a:cubicBezTo>
                  <a:moveTo>
                    <a:pt x="64" y="39"/>
                  </a:moveTo>
                  <a:cubicBezTo>
                    <a:pt x="68" y="38"/>
                    <a:pt x="71" y="34"/>
                    <a:pt x="75" y="32"/>
                  </a:cubicBezTo>
                  <a:cubicBezTo>
                    <a:pt x="75" y="32"/>
                    <a:pt x="75" y="32"/>
                    <a:pt x="75" y="32"/>
                  </a:cubicBezTo>
                  <a:cubicBezTo>
                    <a:pt x="72" y="34"/>
                    <a:pt x="70" y="37"/>
                    <a:pt x="67" y="39"/>
                  </a:cubicBezTo>
                  <a:cubicBezTo>
                    <a:pt x="66" y="39"/>
                    <a:pt x="65" y="39"/>
                    <a:pt x="64" y="39"/>
                  </a:cubicBezTo>
                  <a:moveTo>
                    <a:pt x="72" y="45"/>
                  </a:moveTo>
                  <a:cubicBezTo>
                    <a:pt x="72" y="44"/>
                    <a:pt x="72" y="43"/>
                    <a:pt x="72" y="42"/>
                  </a:cubicBezTo>
                  <a:cubicBezTo>
                    <a:pt x="77" y="41"/>
                    <a:pt x="80" y="38"/>
                    <a:pt x="83" y="36"/>
                  </a:cubicBezTo>
                  <a:cubicBezTo>
                    <a:pt x="85" y="34"/>
                    <a:pt x="87" y="32"/>
                    <a:pt x="90" y="31"/>
                  </a:cubicBezTo>
                  <a:cubicBezTo>
                    <a:pt x="91" y="30"/>
                    <a:pt x="91" y="30"/>
                    <a:pt x="91" y="30"/>
                  </a:cubicBezTo>
                  <a:cubicBezTo>
                    <a:pt x="88" y="32"/>
                    <a:pt x="86" y="34"/>
                    <a:pt x="83" y="37"/>
                  </a:cubicBezTo>
                  <a:cubicBezTo>
                    <a:pt x="80" y="40"/>
                    <a:pt x="76" y="42"/>
                    <a:pt x="72" y="45"/>
                  </a:cubicBezTo>
                  <a:moveTo>
                    <a:pt x="81" y="34"/>
                  </a:moveTo>
                  <a:cubicBezTo>
                    <a:pt x="83" y="33"/>
                    <a:pt x="85" y="31"/>
                    <a:pt x="87" y="30"/>
                  </a:cubicBezTo>
                  <a:cubicBezTo>
                    <a:pt x="86" y="31"/>
                    <a:pt x="85" y="32"/>
                    <a:pt x="84" y="32"/>
                  </a:cubicBezTo>
                  <a:cubicBezTo>
                    <a:pt x="83" y="33"/>
                    <a:pt x="82" y="33"/>
                    <a:pt x="81" y="34"/>
                  </a:cubicBezTo>
                  <a:moveTo>
                    <a:pt x="10" y="44"/>
                  </a:moveTo>
                  <a:cubicBezTo>
                    <a:pt x="13" y="43"/>
                    <a:pt x="16" y="41"/>
                    <a:pt x="19" y="40"/>
                  </a:cubicBezTo>
                  <a:cubicBezTo>
                    <a:pt x="23" y="37"/>
                    <a:pt x="27" y="35"/>
                    <a:pt x="31" y="32"/>
                  </a:cubicBezTo>
                  <a:cubicBezTo>
                    <a:pt x="34" y="31"/>
                    <a:pt x="37" y="29"/>
                    <a:pt x="40" y="28"/>
                  </a:cubicBezTo>
                  <a:cubicBezTo>
                    <a:pt x="39" y="28"/>
                    <a:pt x="39" y="28"/>
                    <a:pt x="38" y="29"/>
                  </a:cubicBezTo>
                  <a:cubicBezTo>
                    <a:pt x="31" y="34"/>
                    <a:pt x="24" y="39"/>
                    <a:pt x="17" y="43"/>
                  </a:cubicBezTo>
                  <a:cubicBezTo>
                    <a:pt x="17" y="44"/>
                    <a:pt x="17" y="44"/>
                    <a:pt x="17" y="44"/>
                  </a:cubicBezTo>
                  <a:cubicBezTo>
                    <a:pt x="15" y="44"/>
                    <a:pt x="12" y="44"/>
                    <a:pt x="10" y="44"/>
                  </a:cubicBezTo>
                  <a:moveTo>
                    <a:pt x="60" y="36"/>
                  </a:moveTo>
                  <a:cubicBezTo>
                    <a:pt x="61" y="35"/>
                    <a:pt x="62" y="34"/>
                    <a:pt x="63" y="34"/>
                  </a:cubicBezTo>
                  <a:cubicBezTo>
                    <a:pt x="66" y="31"/>
                    <a:pt x="69" y="30"/>
                    <a:pt x="72" y="28"/>
                  </a:cubicBezTo>
                  <a:cubicBezTo>
                    <a:pt x="73" y="28"/>
                    <a:pt x="73" y="28"/>
                    <a:pt x="73" y="28"/>
                  </a:cubicBezTo>
                  <a:cubicBezTo>
                    <a:pt x="72" y="28"/>
                    <a:pt x="71" y="29"/>
                    <a:pt x="70" y="30"/>
                  </a:cubicBezTo>
                  <a:cubicBezTo>
                    <a:pt x="67" y="31"/>
                    <a:pt x="64" y="33"/>
                    <a:pt x="61" y="35"/>
                  </a:cubicBezTo>
                  <a:cubicBezTo>
                    <a:pt x="60" y="36"/>
                    <a:pt x="60" y="36"/>
                    <a:pt x="60" y="36"/>
                  </a:cubicBezTo>
                  <a:moveTo>
                    <a:pt x="69" y="39"/>
                  </a:moveTo>
                  <a:cubicBezTo>
                    <a:pt x="72" y="38"/>
                    <a:pt x="75" y="36"/>
                    <a:pt x="77" y="34"/>
                  </a:cubicBezTo>
                  <a:cubicBezTo>
                    <a:pt x="82" y="31"/>
                    <a:pt x="86" y="28"/>
                    <a:pt x="90" y="26"/>
                  </a:cubicBezTo>
                  <a:cubicBezTo>
                    <a:pt x="90" y="27"/>
                    <a:pt x="89" y="27"/>
                    <a:pt x="88" y="27"/>
                  </a:cubicBezTo>
                  <a:cubicBezTo>
                    <a:pt x="86" y="28"/>
                    <a:pt x="84" y="30"/>
                    <a:pt x="82" y="31"/>
                  </a:cubicBezTo>
                  <a:cubicBezTo>
                    <a:pt x="79" y="33"/>
                    <a:pt x="75" y="36"/>
                    <a:pt x="72" y="39"/>
                  </a:cubicBezTo>
                  <a:cubicBezTo>
                    <a:pt x="71" y="39"/>
                    <a:pt x="71" y="39"/>
                    <a:pt x="71" y="39"/>
                  </a:cubicBezTo>
                  <a:cubicBezTo>
                    <a:pt x="70" y="39"/>
                    <a:pt x="70" y="39"/>
                    <a:pt x="69" y="39"/>
                  </a:cubicBezTo>
                  <a:moveTo>
                    <a:pt x="10" y="43"/>
                  </a:moveTo>
                  <a:cubicBezTo>
                    <a:pt x="10" y="42"/>
                    <a:pt x="10" y="42"/>
                    <a:pt x="10" y="41"/>
                  </a:cubicBezTo>
                  <a:cubicBezTo>
                    <a:pt x="12" y="40"/>
                    <a:pt x="14" y="39"/>
                    <a:pt x="16" y="37"/>
                  </a:cubicBezTo>
                  <a:cubicBezTo>
                    <a:pt x="19" y="35"/>
                    <a:pt x="23" y="33"/>
                    <a:pt x="26" y="31"/>
                  </a:cubicBezTo>
                  <a:cubicBezTo>
                    <a:pt x="31" y="29"/>
                    <a:pt x="35" y="26"/>
                    <a:pt x="39" y="23"/>
                  </a:cubicBezTo>
                  <a:cubicBezTo>
                    <a:pt x="36" y="26"/>
                    <a:pt x="33" y="28"/>
                    <a:pt x="30" y="30"/>
                  </a:cubicBezTo>
                  <a:cubicBezTo>
                    <a:pt x="23" y="34"/>
                    <a:pt x="17" y="40"/>
                    <a:pt x="10" y="43"/>
                  </a:cubicBezTo>
                  <a:moveTo>
                    <a:pt x="54" y="40"/>
                  </a:moveTo>
                  <a:cubicBezTo>
                    <a:pt x="59" y="38"/>
                    <a:pt x="63" y="35"/>
                    <a:pt x="67" y="32"/>
                  </a:cubicBezTo>
                  <a:cubicBezTo>
                    <a:pt x="72" y="29"/>
                    <a:pt x="77" y="26"/>
                    <a:pt x="82" y="23"/>
                  </a:cubicBezTo>
                  <a:cubicBezTo>
                    <a:pt x="80" y="25"/>
                    <a:pt x="77" y="27"/>
                    <a:pt x="74" y="29"/>
                  </a:cubicBezTo>
                  <a:cubicBezTo>
                    <a:pt x="68" y="32"/>
                    <a:pt x="63" y="36"/>
                    <a:pt x="57" y="40"/>
                  </a:cubicBezTo>
                  <a:cubicBezTo>
                    <a:pt x="57" y="40"/>
                    <a:pt x="57" y="40"/>
                    <a:pt x="57" y="40"/>
                  </a:cubicBezTo>
                  <a:cubicBezTo>
                    <a:pt x="56" y="40"/>
                    <a:pt x="55" y="40"/>
                    <a:pt x="54" y="40"/>
                  </a:cubicBezTo>
                  <a:moveTo>
                    <a:pt x="68" y="39"/>
                  </a:moveTo>
                  <a:cubicBezTo>
                    <a:pt x="68" y="39"/>
                    <a:pt x="70" y="38"/>
                    <a:pt x="71" y="37"/>
                  </a:cubicBezTo>
                  <a:cubicBezTo>
                    <a:pt x="73" y="34"/>
                    <a:pt x="76" y="32"/>
                    <a:pt x="79" y="30"/>
                  </a:cubicBezTo>
                  <a:cubicBezTo>
                    <a:pt x="84" y="27"/>
                    <a:pt x="89" y="25"/>
                    <a:pt x="94" y="22"/>
                  </a:cubicBezTo>
                  <a:cubicBezTo>
                    <a:pt x="94" y="22"/>
                    <a:pt x="94" y="22"/>
                    <a:pt x="94" y="22"/>
                  </a:cubicBezTo>
                  <a:cubicBezTo>
                    <a:pt x="96" y="23"/>
                    <a:pt x="97" y="24"/>
                    <a:pt x="99" y="25"/>
                  </a:cubicBezTo>
                  <a:cubicBezTo>
                    <a:pt x="98" y="26"/>
                    <a:pt x="97" y="27"/>
                    <a:pt x="97" y="28"/>
                  </a:cubicBezTo>
                  <a:cubicBezTo>
                    <a:pt x="96" y="28"/>
                    <a:pt x="96" y="28"/>
                    <a:pt x="96" y="28"/>
                  </a:cubicBezTo>
                  <a:cubicBezTo>
                    <a:pt x="94" y="30"/>
                    <a:pt x="92" y="32"/>
                    <a:pt x="89" y="34"/>
                  </a:cubicBezTo>
                  <a:cubicBezTo>
                    <a:pt x="87" y="36"/>
                    <a:pt x="84" y="38"/>
                    <a:pt x="82" y="39"/>
                  </a:cubicBezTo>
                  <a:cubicBezTo>
                    <a:pt x="79" y="41"/>
                    <a:pt x="76" y="43"/>
                    <a:pt x="73" y="45"/>
                  </a:cubicBezTo>
                  <a:cubicBezTo>
                    <a:pt x="74" y="44"/>
                    <a:pt x="75" y="43"/>
                    <a:pt x="76" y="42"/>
                  </a:cubicBezTo>
                  <a:cubicBezTo>
                    <a:pt x="78" y="41"/>
                    <a:pt x="79" y="41"/>
                    <a:pt x="81" y="40"/>
                  </a:cubicBezTo>
                  <a:cubicBezTo>
                    <a:pt x="83" y="38"/>
                    <a:pt x="85" y="36"/>
                    <a:pt x="87" y="34"/>
                  </a:cubicBezTo>
                  <a:cubicBezTo>
                    <a:pt x="90" y="32"/>
                    <a:pt x="93" y="30"/>
                    <a:pt x="95" y="28"/>
                  </a:cubicBezTo>
                  <a:cubicBezTo>
                    <a:pt x="96" y="27"/>
                    <a:pt x="96" y="27"/>
                    <a:pt x="96" y="27"/>
                  </a:cubicBezTo>
                  <a:cubicBezTo>
                    <a:pt x="97" y="27"/>
                    <a:pt x="97" y="26"/>
                    <a:pt x="98" y="26"/>
                  </a:cubicBezTo>
                  <a:cubicBezTo>
                    <a:pt x="98" y="26"/>
                    <a:pt x="98" y="25"/>
                    <a:pt x="98" y="25"/>
                  </a:cubicBezTo>
                  <a:cubicBezTo>
                    <a:pt x="98" y="25"/>
                    <a:pt x="97" y="25"/>
                    <a:pt x="97" y="25"/>
                  </a:cubicBezTo>
                  <a:cubicBezTo>
                    <a:pt x="94" y="28"/>
                    <a:pt x="89" y="30"/>
                    <a:pt x="86" y="33"/>
                  </a:cubicBezTo>
                  <a:cubicBezTo>
                    <a:pt x="82" y="36"/>
                    <a:pt x="79" y="39"/>
                    <a:pt x="74" y="41"/>
                  </a:cubicBezTo>
                  <a:cubicBezTo>
                    <a:pt x="73" y="41"/>
                    <a:pt x="73" y="42"/>
                    <a:pt x="73" y="42"/>
                  </a:cubicBezTo>
                  <a:cubicBezTo>
                    <a:pt x="73" y="42"/>
                    <a:pt x="73" y="41"/>
                    <a:pt x="73" y="41"/>
                  </a:cubicBezTo>
                  <a:cubicBezTo>
                    <a:pt x="75" y="40"/>
                    <a:pt x="76" y="39"/>
                    <a:pt x="78" y="37"/>
                  </a:cubicBezTo>
                  <a:cubicBezTo>
                    <a:pt x="80" y="36"/>
                    <a:pt x="82" y="34"/>
                    <a:pt x="84" y="33"/>
                  </a:cubicBezTo>
                  <a:cubicBezTo>
                    <a:pt x="87" y="30"/>
                    <a:pt x="91" y="28"/>
                    <a:pt x="95" y="26"/>
                  </a:cubicBezTo>
                  <a:cubicBezTo>
                    <a:pt x="95" y="26"/>
                    <a:pt x="96" y="26"/>
                    <a:pt x="95" y="26"/>
                  </a:cubicBezTo>
                  <a:cubicBezTo>
                    <a:pt x="96" y="25"/>
                    <a:pt x="96" y="25"/>
                    <a:pt x="97" y="25"/>
                  </a:cubicBezTo>
                  <a:cubicBezTo>
                    <a:pt x="97" y="25"/>
                    <a:pt x="97" y="24"/>
                    <a:pt x="97" y="24"/>
                  </a:cubicBezTo>
                  <a:cubicBezTo>
                    <a:pt x="97" y="24"/>
                    <a:pt x="97" y="24"/>
                    <a:pt x="96" y="24"/>
                  </a:cubicBezTo>
                  <a:cubicBezTo>
                    <a:pt x="93" y="26"/>
                    <a:pt x="89" y="28"/>
                    <a:pt x="85" y="30"/>
                  </a:cubicBezTo>
                  <a:cubicBezTo>
                    <a:pt x="81" y="33"/>
                    <a:pt x="78" y="36"/>
                    <a:pt x="74" y="38"/>
                  </a:cubicBezTo>
                  <a:cubicBezTo>
                    <a:pt x="73" y="39"/>
                    <a:pt x="73" y="39"/>
                    <a:pt x="72" y="39"/>
                  </a:cubicBezTo>
                  <a:cubicBezTo>
                    <a:pt x="72" y="39"/>
                    <a:pt x="72" y="39"/>
                    <a:pt x="72" y="39"/>
                  </a:cubicBezTo>
                  <a:cubicBezTo>
                    <a:pt x="74" y="38"/>
                    <a:pt x="75" y="37"/>
                    <a:pt x="76" y="36"/>
                  </a:cubicBezTo>
                  <a:cubicBezTo>
                    <a:pt x="78" y="34"/>
                    <a:pt x="80" y="33"/>
                    <a:pt x="83" y="31"/>
                  </a:cubicBezTo>
                  <a:cubicBezTo>
                    <a:pt x="86" y="29"/>
                    <a:pt x="91" y="27"/>
                    <a:pt x="95" y="24"/>
                  </a:cubicBezTo>
                  <a:cubicBezTo>
                    <a:pt x="95" y="24"/>
                    <a:pt x="95" y="24"/>
                    <a:pt x="94" y="24"/>
                  </a:cubicBezTo>
                  <a:cubicBezTo>
                    <a:pt x="94" y="24"/>
                    <a:pt x="94" y="24"/>
                    <a:pt x="94" y="24"/>
                  </a:cubicBezTo>
                  <a:cubicBezTo>
                    <a:pt x="87" y="27"/>
                    <a:pt x="81" y="30"/>
                    <a:pt x="75" y="35"/>
                  </a:cubicBezTo>
                  <a:cubicBezTo>
                    <a:pt x="73" y="36"/>
                    <a:pt x="72" y="37"/>
                    <a:pt x="70" y="38"/>
                  </a:cubicBezTo>
                  <a:cubicBezTo>
                    <a:pt x="69" y="39"/>
                    <a:pt x="68" y="39"/>
                    <a:pt x="68" y="39"/>
                  </a:cubicBezTo>
                  <a:moveTo>
                    <a:pt x="79" y="27"/>
                  </a:moveTo>
                  <a:cubicBezTo>
                    <a:pt x="82" y="25"/>
                    <a:pt x="86" y="23"/>
                    <a:pt x="89" y="21"/>
                  </a:cubicBezTo>
                  <a:cubicBezTo>
                    <a:pt x="90" y="21"/>
                    <a:pt x="90" y="21"/>
                    <a:pt x="90" y="21"/>
                  </a:cubicBezTo>
                  <a:cubicBezTo>
                    <a:pt x="89" y="22"/>
                    <a:pt x="89" y="22"/>
                    <a:pt x="89" y="22"/>
                  </a:cubicBezTo>
                  <a:cubicBezTo>
                    <a:pt x="87" y="23"/>
                    <a:pt x="86" y="24"/>
                    <a:pt x="84" y="25"/>
                  </a:cubicBezTo>
                  <a:cubicBezTo>
                    <a:pt x="82" y="26"/>
                    <a:pt x="81" y="27"/>
                    <a:pt x="79" y="27"/>
                  </a:cubicBezTo>
                  <a:moveTo>
                    <a:pt x="8" y="26"/>
                  </a:moveTo>
                  <a:cubicBezTo>
                    <a:pt x="8" y="25"/>
                    <a:pt x="8" y="24"/>
                    <a:pt x="7" y="23"/>
                  </a:cubicBezTo>
                  <a:cubicBezTo>
                    <a:pt x="9" y="22"/>
                    <a:pt x="11" y="22"/>
                    <a:pt x="13" y="21"/>
                  </a:cubicBezTo>
                  <a:cubicBezTo>
                    <a:pt x="12" y="21"/>
                    <a:pt x="9" y="24"/>
                    <a:pt x="8" y="26"/>
                  </a:cubicBezTo>
                  <a:moveTo>
                    <a:pt x="10" y="36"/>
                  </a:moveTo>
                  <a:cubicBezTo>
                    <a:pt x="10" y="35"/>
                    <a:pt x="10" y="35"/>
                    <a:pt x="10" y="34"/>
                  </a:cubicBezTo>
                  <a:cubicBezTo>
                    <a:pt x="19" y="31"/>
                    <a:pt x="25" y="24"/>
                    <a:pt x="34" y="21"/>
                  </a:cubicBezTo>
                  <a:cubicBezTo>
                    <a:pt x="33" y="21"/>
                    <a:pt x="33" y="21"/>
                    <a:pt x="32" y="22"/>
                  </a:cubicBezTo>
                  <a:cubicBezTo>
                    <a:pt x="29" y="23"/>
                    <a:pt x="27" y="25"/>
                    <a:pt x="24" y="27"/>
                  </a:cubicBezTo>
                  <a:cubicBezTo>
                    <a:pt x="19" y="30"/>
                    <a:pt x="15" y="33"/>
                    <a:pt x="10" y="36"/>
                  </a:cubicBezTo>
                  <a:moveTo>
                    <a:pt x="64" y="39"/>
                  </a:moveTo>
                  <a:cubicBezTo>
                    <a:pt x="63" y="39"/>
                    <a:pt x="67" y="36"/>
                    <a:pt x="68" y="35"/>
                  </a:cubicBezTo>
                  <a:cubicBezTo>
                    <a:pt x="69" y="34"/>
                    <a:pt x="70" y="33"/>
                    <a:pt x="71" y="33"/>
                  </a:cubicBezTo>
                  <a:cubicBezTo>
                    <a:pt x="72" y="32"/>
                    <a:pt x="73" y="31"/>
                    <a:pt x="75" y="30"/>
                  </a:cubicBezTo>
                  <a:cubicBezTo>
                    <a:pt x="81" y="27"/>
                    <a:pt x="87" y="24"/>
                    <a:pt x="93" y="20"/>
                  </a:cubicBezTo>
                  <a:cubicBezTo>
                    <a:pt x="93" y="21"/>
                    <a:pt x="93" y="21"/>
                    <a:pt x="94" y="21"/>
                  </a:cubicBezTo>
                  <a:cubicBezTo>
                    <a:pt x="89" y="23"/>
                    <a:pt x="84" y="26"/>
                    <a:pt x="80" y="29"/>
                  </a:cubicBezTo>
                  <a:cubicBezTo>
                    <a:pt x="77" y="31"/>
                    <a:pt x="73" y="32"/>
                    <a:pt x="71" y="34"/>
                  </a:cubicBezTo>
                  <a:cubicBezTo>
                    <a:pt x="69" y="35"/>
                    <a:pt x="68" y="36"/>
                    <a:pt x="66" y="37"/>
                  </a:cubicBezTo>
                  <a:cubicBezTo>
                    <a:pt x="65" y="38"/>
                    <a:pt x="64" y="39"/>
                    <a:pt x="64" y="39"/>
                  </a:cubicBezTo>
                  <a:moveTo>
                    <a:pt x="9" y="28"/>
                  </a:moveTo>
                  <a:cubicBezTo>
                    <a:pt x="9" y="28"/>
                    <a:pt x="9" y="27"/>
                    <a:pt x="9" y="27"/>
                  </a:cubicBezTo>
                  <a:cubicBezTo>
                    <a:pt x="12" y="26"/>
                    <a:pt x="15" y="23"/>
                    <a:pt x="18" y="21"/>
                  </a:cubicBezTo>
                  <a:cubicBezTo>
                    <a:pt x="18" y="21"/>
                    <a:pt x="19" y="21"/>
                    <a:pt x="19" y="20"/>
                  </a:cubicBezTo>
                  <a:cubicBezTo>
                    <a:pt x="18" y="21"/>
                    <a:pt x="17" y="23"/>
                    <a:pt x="15" y="24"/>
                  </a:cubicBezTo>
                  <a:cubicBezTo>
                    <a:pt x="13" y="25"/>
                    <a:pt x="11" y="27"/>
                    <a:pt x="9" y="28"/>
                  </a:cubicBezTo>
                  <a:moveTo>
                    <a:pt x="6" y="21"/>
                  </a:moveTo>
                  <a:cubicBezTo>
                    <a:pt x="6" y="21"/>
                    <a:pt x="6" y="21"/>
                    <a:pt x="6" y="21"/>
                  </a:cubicBezTo>
                  <a:cubicBezTo>
                    <a:pt x="6" y="21"/>
                    <a:pt x="8" y="20"/>
                    <a:pt x="9" y="20"/>
                  </a:cubicBezTo>
                  <a:cubicBezTo>
                    <a:pt x="9" y="20"/>
                    <a:pt x="9" y="20"/>
                    <a:pt x="8" y="21"/>
                  </a:cubicBezTo>
                  <a:cubicBezTo>
                    <a:pt x="8" y="21"/>
                    <a:pt x="7" y="22"/>
                    <a:pt x="7" y="22"/>
                  </a:cubicBezTo>
                  <a:cubicBezTo>
                    <a:pt x="6" y="22"/>
                    <a:pt x="6" y="21"/>
                    <a:pt x="6" y="21"/>
                  </a:cubicBezTo>
                  <a:cubicBezTo>
                    <a:pt x="6" y="21"/>
                    <a:pt x="6" y="21"/>
                    <a:pt x="6" y="21"/>
                  </a:cubicBezTo>
                  <a:moveTo>
                    <a:pt x="10" y="29"/>
                  </a:moveTo>
                  <a:cubicBezTo>
                    <a:pt x="10" y="29"/>
                    <a:pt x="13" y="26"/>
                    <a:pt x="14" y="25"/>
                  </a:cubicBezTo>
                  <a:cubicBezTo>
                    <a:pt x="17" y="24"/>
                    <a:pt x="19" y="22"/>
                    <a:pt x="21" y="20"/>
                  </a:cubicBezTo>
                  <a:cubicBezTo>
                    <a:pt x="21" y="20"/>
                    <a:pt x="21" y="20"/>
                    <a:pt x="21" y="20"/>
                  </a:cubicBezTo>
                  <a:cubicBezTo>
                    <a:pt x="22" y="20"/>
                    <a:pt x="23" y="20"/>
                    <a:pt x="24" y="20"/>
                  </a:cubicBezTo>
                  <a:cubicBezTo>
                    <a:pt x="20" y="22"/>
                    <a:pt x="16" y="25"/>
                    <a:pt x="12" y="27"/>
                  </a:cubicBezTo>
                  <a:cubicBezTo>
                    <a:pt x="11" y="28"/>
                    <a:pt x="10" y="29"/>
                    <a:pt x="10" y="29"/>
                  </a:cubicBezTo>
                  <a:moveTo>
                    <a:pt x="10" y="30"/>
                  </a:moveTo>
                  <a:cubicBezTo>
                    <a:pt x="9" y="29"/>
                    <a:pt x="9" y="29"/>
                    <a:pt x="9" y="29"/>
                  </a:cubicBezTo>
                  <a:cubicBezTo>
                    <a:pt x="12" y="28"/>
                    <a:pt x="15" y="27"/>
                    <a:pt x="18" y="25"/>
                  </a:cubicBezTo>
                  <a:cubicBezTo>
                    <a:pt x="19" y="24"/>
                    <a:pt x="21" y="23"/>
                    <a:pt x="23" y="21"/>
                  </a:cubicBezTo>
                  <a:cubicBezTo>
                    <a:pt x="24" y="21"/>
                    <a:pt x="25" y="20"/>
                    <a:pt x="26" y="20"/>
                  </a:cubicBezTo>
                  <a:cubicBezTo>
                    <a:pt x="26" y="20"/>
                    <a:pt x="26" y="20"/>
                    <a:pt x="26" y="20"/>
                  </a:cubicBezTo>
                  <a:cubicBezTo>
                    <a:pt x="22" y="24"/>
                    <a:pt x="15" y="27"/>
                    <a:pt x="10" y="30"/>
                  </a:cubicBezTo>
                  <a:moveTo>
                    <a:pt x="11" y="30"/>
                  </a:moveTo>
                  <a:cubicBezTo>
                    <a:pt x="10" y="30"/>
                    <a:pt x="12" y="29"/>
                    <a:pt x="13" y="29"/>
                  </a:cubicBezTo>
                  <a:cubicBezTo>
                    <a:pt x="15" y="27"/>
                    <a:pt x="17" y="26"/>
                    <a:pt x="19" y="25"/>
                  </a:cubicBezTo>
                  <a:cubicBezTo>
                    <a:pt x="22" y="24"/>
                    <a:pt x="25" y="22"/>
                    <a:pt x="27" y="20"/>
                  </a:cubicBezTo>
                  <a:cubicBezTo>
                    <a:pt x="27" y="20"/>
                    <a:pt x="28" y="20"/>
                    <a:pt x="28" y="20"/>
                  </a:cubicBezTo>
                  <a:cubicBezTo>
                    <a:pt x="23" y="22"/>
                    <a:pt x="18" y="28"/>
                    <a:pt x="12" y="30"/>
                  </a:cubicBezTo>
                  <a:cubicBezTo>
                    <a:pt x="11" y="30"/>
                    <a:pt x="11" y="30"/>
                    <a:pt x="11" y="30"/>
                  </a:cubicBezTo>
                  <a:moveTo>
                    <a:pt x="7" y="22"/>
                  </a:moveTo>
                  <a:cubicBezTo>
                    <a:pt x="7" y="22"/>
                    <a:pt x="9" y="21"/>
                    <a:pt x="9" y="21"/>
                  </a:cubicBezTo>
                  <a:cubicBezTo>
                    <a:pt x="10" y="21"/>
                    <a:pt x="10" y="20"/>
                    <a:pt x="10" y="20"/>
                  </a:cubicBezTo>
                  <a:cubicBezTo>
                    <a:pt x="13" y="20"/>
                    <a:pt x="16" y="20"/>
                    <a:pt x="19" y="20"/>
                  </a:cubicBezTo>
                  <a:cubicBezTo>
                    <a:pt x="17" y="21"/>
                    <a:pt x="15" y="22"/>
                    <a:pt x="13" y="24"/>
                  </a:cubicBezTo>
                  <a:cubicBezTo>
                    <a:pt x="13" y="24"/>
                    <a:pt x="10" y="26"/>
                    <a:pt x="9" y="26"/>
                  </a:cubicBezTo>
                  <a:cubicBezTo>
                    <a:pt x="9" y="26"/>
                    <a:pt x="9" y="26"/>
                    <a:pt x="9" y="26"/>
                  </a:cubicBezTo>
                  <a:cubicBezTo>
                    <a:pt x="11" y="24"/>
                    <a:pt x="13" y="22"/>
                    <a:pt x="14" y="20"/>
                  </a:cubicBezTo>
                  <a:cubicBezTo>
                    <a:pt x="14" y="20"/>
                    <a:pt x="14" y="20"/>
                    <a:pt x="14" y="20"/>
                  </a:cubicBezTo>
                  <a:cubicBezTo>
                    <a:pt x="12" y="21"/>
                    <a:pt x="10" y="21"/>
                    <a:pt x="7" y="22"/>
                  </a:cubicBezTo>
                  <a:cubicBezTo>
                    <a:pt x="7" y="22"/>
                    <a:pt x="7" y="22"/>
                    <a:pt x="7" y="22"/>
                  </a:cubicBezTo>
                  <a:moveTo>
                    <a:pt x="10" y="33"/>
                  </a:moveTo>
                  <a:cubicBezTo>
                    <a:pt x="10" y="32"/>
                    <a:pt x="10" y="32"/>
                    <a:pt x="10" y="31"/>
                  </a:cubicBezTo>
                  <a:cubicBezTo>
                    <a:pt x="17" y="30"/>
                    <a:pt x="21" y="25"/>
                    <a:pt x="27" y="21"/>
                  </a:cubicBezTo>
                  <a:cubicBezTo>
                    <a:pt x="28" y="21"/>
                    <a:pt x="29" y="20"/>
                    <a:pt x="30" y="20"/>
                  </a:cubicBezTo>
                  <a:cubicBezTo>
                    <a:pt x="30" y="19"/>
                    <a:pt x="30" y="19"/>
                    <a:pt x="30" y="19"/>
                  </a:cubicBezTo>
                  <a:cubicBezTo>
                    <a:pt x="30" y="20"/>
                    <a:pt x="29" y="20"/>
                    <a:pt x="28" y="21"/>
                  </a:cubicBezTo>
                  <a:cubicBezTo>
                    <a:pt x="26" y="23"/>
                    <a:pt x="24" y="24"/>
                    <a:pt x="22" y="25"/>
                  </a:cubicBezTo>
                  <a:cubicBezTo>
                    <a:pt x="18" y="28"/>
                    <a:pt x="14" y="30"/>
                    <a:pt x="10" y="33"/>
                  </a:cubicBezTo>
                  <a:moveTo>
                    <a:pt x="10" y="33"/>
                  </a:moveTo>
                  <a:cubicBezTo>
                    <a:pt x="10" y="33"/>
                    <a:pt x="11" y="33"/>
                    <a:pt x="13" y="32"/>
                  </a:cubicBezTo>
                  <a:cubicBezTo>
                    <a:pt x="15" y="30"/>
                    <a:pt x="18" y="29"/>
                    <a:pt x="20" y="27"/>
                  </a:cubicBezTo>
                  <a:cubicBezTo>
                    <a:pt x="24" y="25"/>
                    <a:pt x="28" y="23"/>
                    <a:pt x="32" y="19"/>
                  </a:cubicBezTo>
                  <a:cubicBezTo>
                    <a:pt x="33" y="19"/>
                    <a:pt x="34" y="19"/>
                    <a:pt x="35" y="19"/>
                  </a:cubicBezTo>
                  <a:cubicBezTo>
                    <a:pt x="27" y="22"/>
                    <a:pt x="20" y="29"/>
                    <a:pt x="13" y="32"/>
                  </a:cubicBezTo>
                  <a:cubicBezTo>
                    <a:pt x="11" y="33"/>
                    <a:pt x="10" y="33"/>
                    <a:pt x="10" y="33"/>
                  </a:cubicBezTo>
                  <a:moveTo>
                    <a:pt x="6" y="21"/>
                  </a:moveTo>
                  <a:cubicBezTo>
                    <a:pt x="5" y="20"/>
                    <a:pt x="5" y="20"/>
                    <a:pt x="5" y="19"/>
                  </a:cubicBezTo>
                  <a:cubicBezTo>
                    <a:pt x="6" y="19"/>
                    <a:pt x="7" y="19"/>
                    <a:pt x="8" y="19"/>
                  </a:cubicBezTo>
                  <a:cubicBezTo>
                    <a:pt x="7" y="20"/>
                    <a:pt x="7" y="20"/>
                    <a:pt x="6" y="20"/>
                  </a:cubicBezTo>
                  <a:cubicBezTo>
                    <a:pt x="6" y="20"/>
                    <a:pt x="6" y="21"/>
                    <a:pt x="6" y="21"/>
                  </a:cubicBezTo>
                  <a:moveTo>
                    <a:pt x="10" y="37"/>
                  </a:moveTo>
                  <a:cubicBezTo>
                    <a:pt x="10" y="37"/>
                    <a:pt x="13" y="35"/>
                    <a:pt x="14" y="34"/>
                  </a:cubicBezTo>
                  <a:cubicBezTo>
                    <a:pt x="16" y="32"/>
                    <a:pt x="19" y="30"/>
                    <a:pt x="22" y="29"/>
                  </a:cubicBezTo>
                  <a:cubicBezTo>
                    <a:pt x="27" y="26"/>
                    <a:pt x="32" y="22"/>
                    <a:pt x="37" y="19"/>
                  </a:cubicBezTo>
                  <a:cubicBezTo>
                    <a:pt x="37" y="19"/>
                    <a:pt x="37" y="19"/>
                    <a:pt x="37" y="19"/>
                  </a:cubicBezTo>
                  <a:cubicBezTo>
                    <a:pt x="38" y="19"/>
                    <a:pt x="39" y="19"/>
                    <a:pt x="40" y="19"/>
                  </a:cubicBezTo>
                  <a:cubicBezTo>
                    <a:pt x="31" y="24"/>
                    <a:pt x="22" y="31"/>
                    <a:pt x="13" y="36"/>
                  </a:cubicBezTo>
                  <a:cubicBezTo>
                    <a:pt x="11" y="36"/>
                    <a:pt x="11" y="37"/>
                    <a:pt x="10" y="37"/>
                  </a:cubicBezTo>
                  <a:moveTo>
                    <a:pt x="32" y="24"/>
                  </a:moveTo>
                  <a:cubicBezTo>
                    <a:pt x="33" y="24"/>
                    <a:pt x="33" y="24"/>
                    <a:pt x="33" y="24"/>
                  </a:cubicBezTo>
                  <a:cubicBezTo>
                    <a:pt x="34" y="23"/>
                    <a:pt x="36" y="22"/>
                    <a:pt x="37" y="22"/>
                  </a:cubicBezTo>
                  <a:cubicBezTo>
                    <a:pt x="37" y="21"/>
                    <a:pt x="41" y="19"/>
                    <a:pt x="41" y="19"/>
                  </a:cubicBezTo>
                  <a:cubicBezTo>
                    <a:pt x="41" y="19"/>
                    <a:pt x="41" y="19"/>
                    <a:pt x="40" y="20"/>
                  </a:cubicBezTo>
                  <a:cubicBezTo>
                    <a:pt x="38" y="21"/>
                    <a:pt x="35" y="23"/>
                    <a:pt x="32" y="24"/>
                  </a:cubicBezTo>
                  <a:moveTo>
                    <a:pt x="10" y="40"/>
                  </a:moveTo>
                  <a:cubicBezTo>
                    <a:pt x="12" y="39"/>
                    <a:pt x="14" y="37"/>
                    <a:pt x="15" y="36"/>
                  </a:cubicBezTo>
                  <a:cubicBezTo>
                    <a:pt x="18" y="34"/>
                    <a:pt x="22" y="32"/>
                    <a:pt x="25" y="30"/>
                  </a:cubicBezTo>
                  <a:cubicBezTo>
                    <a:pt x="31" y="26"/>
                    <a:pt x="37" y="23"/>
                    <a:pt x="42" y="19"/>
                  </a:cubicBezTo>
                  <a:cubicBezTo>
                    <a:pt x="44" y="19"/>
                    <a:pt x="45" y="19"/>
                    <a:pt x="47" y="18"/>
                  </a:cubicBezTo>
                  <a:cubicBezTo>
                    <a:pt x="42" y="21"/>
                    <a:pt x="37" y="24"/>
                    <a:pt x="32" y="27"/>
                  </a:cubicBezTo>
                  <a:cubicBezTo>
                    <a:pt x="29" y="29"/>
                    <a:pt x="26" y="31"/>
                    <a:pt x="23" y="32"/>
                  </a:cubicBezTo>
                  <a:cubicBezTo>
                    <a:pt x="20" y="34"/>
                    <a:pt x="17" y="36"/>
                    <a:pt x="14" y="38"/>
                  </a:cubicBezTo>
                  <a:cubicBezTo>
                    <a:pt x="13" y="39"/>
                    <a:pt x="11" y="39"/>
                    <a:pt x="10" y="40"/>
                  </a:cubicBezTo>
                  <a:moveTo>
                    <a:pt x="13" y="42"/>
                  </a:moveTo>
                  <a:cubicBezTo>
                    <a:pt x="14" y="42"/>
                    <a:pt x="15" y="41"/>
                    <a:pt x="16" y="40"/>
                  </a:cubicBezTo>
                  <a:cubicBezTo>
                    <a:pt x="20" y="38"/>
                    <a:pt x="24" y="35"/>
                    <a:pt x="27" y="32"/>
                  </a:cubicBezTo>
                  <a:cubicBezTo>
                    <a:pt x="34" y="27"/>
                    <a:pt x="42" y="22"/>
                    <a:pt x="49" y="18"/>
                  </a:cubicBezTo>
                  <a:cubicBezTo>
                    <a:pt x="51" y="18"/>
                    <a:pt x="53" y="18"/>
                    <a:pt x="54" y="18"/>
                  </a:cubicBezTo>
                  <a:cubicBezTo>
                    <a:pt x="51" y="20"/>
                    <a:pt x="48" y="22"/>
                    <a:pt x="44" y="24"/>
                  </a:cubicBezTo>
                  <a:cubicBezTo>
                    <a:pt x="42" y="26"/>
                    <a:pt x="39" y="27"/>
                    <a:pt x="37" y="29"/>
                  </a:cubicBezTo>
                  <a:cubicBezTo>
                    <a:pt x="29" y="32"/>
                    <a:pt x="22" y="37"/>
                    <a:pt x="15" y="41"/>
                  </a:cubicBezTo>
                  <a:cubicBezTo>
                    <a:pt x="14" y="42"/>
                    <a:pt x="14" y="42"/>
                    <a:pt x="13" y="42"/>
                  </a:cubicBezTo>
                  <a:moveTo>
                    <a:pt x="18" y="43"/>
                  </a:moveTo>
                  <a:cubicBezTo>
                    <a:pt x="25" y="41"/>
                    <a:pt x="31" y="36"/>
                    <a:pt x="38" y="33"/>
                  </a:cubicBezTo>
                  <a:cubicBezTo>
                    <a:pt x="41" y="31"/>
                    <a:pt x="45" y="29"/>
                    <a:pt x="48" y="27"/>
                  </a:cubicBezTo>
                  <a:cubicBezTo>
                    <a:pt x="52" y="25"/>
                    <a:pt x="55" y="22"/>
                    <a:pt x="59" y="20"/>
                  </a:cubicBezTo>
                  <a:cubicBezTo>
                    <a:pt x="61" y="19"/>
                    <a:pt x="62" y="18"/>
                    <a:pt x="64" y="18"/>
                  </a:cubicBezTo>
                  <a:cubicBezTo>
                    <a:pt x="63" y="18"/>
                    <a:pt x="62" y="19"/>
                    <a:pt x="61" y="19"/>
                  </a:cubicBezTo>
                  <a:cubicBezTo>
                    <a:pt x="57" y="22"/>
                    <a:pt x="53" y="24"/>
                    <a:pt x="49" y="27"/>
                  </a:cubicBezTo>
                  <a:cubicBezTo>
                    <a:pt x="41" y="32"/>
                    <a:pt x="34" y="37"/>
                    <a:pt x="27" y="42"/>
                  </a:cubicBezTo>
                  <a:cubicBezTo>
                    <a:pt x="26" y="43"/>
                    <a:pt x="26" y="43"/>
                    <a:pt x="26" y="43"/>
                  </a:cubicBezTo>
                  <a:cubicBezTo>
                    <a:pt x="24" y="43"/>
                    <a:pt x="21" y="43"/>
                    <a:pt x="18" y="43"/>
                  </a:cubicBezTo>
                  <a:moveTo>
                    <a:pt x="46" y="41"/>
                  </a:moveTo>
                  <a:cubicBezTo>
                    <a:pt x="59" y="35"/>
                    <a:pt x="71" y="27"/>
                    <a:pt x="83" y="19"/>
                  </a:cubicBezTo>
                  <a:cubicBezTo>
                    <a:pt x="84" y="19"/>
                    <a:pt x="87" y="17"/>
                    <a:pt x="87" y="17"/>
                  </a:cubicBezTo>
                  <a:cubicBezTo>
                    <a:pt x="87" y="17"/>
                    <a:pt x="87" y="18"/>
                    <a:pt x="86" y="19"/>
                  </a:cubicBezTo>
                  <a:cubicBezTo>
                    <a:pt x="84" y="20"/>
                    <a:pt x="83" y="21"/>
                    <a:pt x="81" y="22"/>
                  </a:cubicBezTo>
                  <a:cubicBezTo>
                    <a:pt x="78" y="24"/>
                    <a:pt x="74" y="26"/>
                    <a:pt x="70" y="28"/>
                  </a:cubicBezTo>
                  <a:cubicBezTo>
                    <a:pt x="64" y="32"/>
                    <a:pt x="59" y="37"/>
                    <a:pt x="52" y="40"/>
                  </a:cubicBezTo>
                  <a:cubicBezTo>
                    <a:pt x="50" y="40"/>
                    <a:pt x="48" y="41"/>
                    <a:pt x="46" y="41"/>
                  </a:cubicBezTo>
                  <a:moveTo>
                    <a:pt x="77" y="26"/>
                  </a:moveTo>
                  <a:cubicBezTo>
                    <a:pt x="81" y="23"/>
                    <a:pt x="85" y="20"/>
                    <a:pt x="88" y="17"/>
                  </a:cubicBezTo>
                  <a:cubicBezTo>
                    <a:pt x="90" y="18"/>
                    <a:pt x="91" y="19"/>
                    <a:pt x="92" y="20"/>
                  </a:cubicBezTo>
                  <a:cubicBezTo>
                    <a:pt x="84" y="23"/>
                    <a:pt x="78" y="27"/>
                    <a:pt x="71" y="32"/>
                  </a:cubicBezTo>
                  <a:cubicBezTo>
                    <a:pt x="68" y="34"/>
                    <a:pt x="65" y="36"/>
                    <a:pt x="61" y="38"/>
                  </a:cubicBezTo>
                  <a:cubicBezTo>
                    <a:pt x="61" y="38"/>
                    <a:pt x="61" y="38"/>
                    <a:pt x="61" y="38"/>
                  </a:cubicBezTo>
                  <a:cubicBezTo>
                    <a:pt x="61" y="38"/>
                    <a:pt x="61" y="38"/>
                    <a:pt x="61" y="38"/>
                  </a:cubicBezTo>
                  <a:cubicBezTo>
                    <a:pt x="63" y="36"/>
                    <a:pt x="65" y="35"/>
                    <a:pt x="67" y="34"/>
                  </a:cubicBezTo>
                  <a:cubicBezTo>
                    <a:pt x="73" y="30"/>
                    <a:pt x="80" y="26"/>
                    <a:pt x="87" y="21"/>
                  </a:cubicBezTo>
                  <a:cubicBezTo>
                    <a:pt x="87" y="20"/>
                    <a:pt x="87" y="20"/>
                    <a:pt x="87" y="20"/>
                  </a:cubicBezTo>
                  <a:cubicBezTo>
                    <a:pt x="88" y="20"/>
                    <a:pt x="88" y="20"/>
                    <a:pt x="89" y="19"/>
                  </a:cubicBezTo>
                  <a:cubicBezTo>
                    <a:pt x="89" y="19"/>
                    <a:pt x="89" y="19"/>
                    <a:pt x="89" y="19"/>
                  </a:cubicBezTo>
                  <a:cubicBezTo>
                    <a:pt x="88" y="19"/>
                    <a:pt x="88" y="19"/>
                    <a:pt x="88" y="19"/>
                  </a:cubicBezTo>
                  <a:cubicBezTo>
                    <a:pt x="84" y="21"/>
                    <a:pt x="81" y="23"/>
                    <a:pt x="77" y="26"/>
                  </a:cubicBezTo>
                  <a:moveTo>
                    <a:pt x="18" y="42"/>
                  </a:moveTo>
                  <a:cubicBezTo>
                    <a:pt x="19" y="42"/>
                    <a:pt x="21" y="41"/>
                    <a:pt x="23" y="40"/>
                  </a:cubicBezTo>
                  <a:cubicBezTo>
                    <a:pt x="26" y="38"/>
                    <a:pt x="30" y="35"/>
                    <a:pt x="34" y="32"/>
                  </a:cubicBezTo>
                  <a:cubicBezTo>
                    <a:pt x="37" y="30"/>
                    <a:pt x="40" y="28"/>
                    <a:pt x="43" y="26"/>
                  </a:cubicBezTo>
                  <a:cubicBezTo>
                    <a:pt x="44" y="25"/>
                    <a:pt x="44" y="25"/>
                    <a:pt x="44" y="25"/>
                  </a:cubicBezTo>
                  <a:cubicBezTo>
                    <a:pt x="48" y="23"/>
                    <a:pt x="52" y="20"/>
                    <a:pt x="56" y="18"/>
                  </a:cubicBezTo>
                  <a:cubicBezTo>
                    <a:pt x="59" y="18"/>
                    <a:pt x="61" y="17"/>
                    <a:pt x="63" y="17"/>
                  </a:cubicBezTo>
                  <a:cubicBezTo>
                    <a:pt x="58" y="20"/>
                    <a:pt x="53" y="23"/>
                    <a:pt x="48" y="27"/>
                  </a:cubicBezTo>
                  <a:cubicBezTo>
                    <a:pt x="44" y="28"/>
                    <a:pt x="41" y="30"/>
                    <a:pt x="37" y="32"/>
                  </a:cubicBezTo>
                  <a:cubicBezTo>
                    <a:pt x="33" y="34"/>
                    <a:pt x="29" y="37"/>
                    <a:pt x="25" y="39"/>
                  </a:cubicBezTo>
                  <a:cubicBezTo>
                    <a:pt x="23" y="40"/>
                    <a:pt x="21" y="42"/>
                    <a:pt x="18" y="42"/>
                  </a:cubicBezTo>
                  <a:moveTo>
                    <a:pt x="27" y="43"/>
                  </a:moveTo>
                  <a:cubicBezTo>
                    <a:pt x="41" y="36"/>
                    <a:pt x="54" y="26"/>
                    <a:pt x="67" y="19"/>
                  </a:cubicBezTo>
                  <a:cubicBezTo>
                    <a:pt x="69" y="18"/>
                    <a:pt x="70" y="18"/>
                    <a:pt x="71" y="17"/>
                  </a:cubicBezTo>
                  <a:cubicBezTo>
                    <a:pt x="69" y="18"/>
                    <a:pt x="67" y="19"/>
                    <a:pt x="66" y="21"/>
                  </a:cubicBezTo>
                  <a:cubicBezTo>
                    <a:pt x="62" y="23"/>
                    <a:pt x="58" y="25"/>
                    <a:pt x="54" y="27"/>
                  </a:cubicBezTo>
                  <a:cubicBezTo>
                    <a:pt x="47" y="32"/>
                    <a:pt x="40" y="37"/>
                    <a:pt x="33" y="42"/>
                  </a:cubicBezTo>
                  <a:cubicBezTo>
                    <a:pt x="33" y="42"/>
                    <a:pt x="33" y="42"/>
                    <a:pt x="33" y="42"/>
                  </a:cubicBezTo>
                  <a:cubicBezTo>
                    <a:pt x="31" y="42"/>
                    <a:pt x="29" y="42"/>
                    <a:pt x="27" y="43"/>
                  </a:cubicBezTo>
                  <a:moveTo>
                    <a:pt x="33" y="42"/>
                  </a:moveTo>
                  <a:cubicBezTo>
                    <a:pt x="38" y="41"/>
                    <a:pt x="41" y="39"/>
                    <a:pt x="45" y="37"/>
                  </a:cubicBezTo>
                  <a:cubicBezTo>
                    <a:pt x="49" y="34"/>
                    <a:pt x="54" y="32"/>
                    <a:pt x="58" y="30"/>
                  </a:cubicBezTo>
                  <a:cubicBezTo>
                    <a:pt x="63" y="27"/>
                    <a:pt x="67" y="25"/>
                    <a:pt x="71" y="21"/>
                  </a:cubicBezTo>
                  <a:cubicBezTo>
                    <a:pt x="75" y="18"/>
                    <a:pt x="80" y="17"/>
                    <a:pt x="84" y="14"/>
                  </a:cubicBezTo>
                  <a:cubicBezTo>
                    <a:pt x="85" y="15"/>
                    <a:pt x="86" y="16"/>
                    <a:pt x="88" y="17"/>
                  </a:cubicBezTo>
                  <a:cubicBezTo>
                    <a:pt x="82" y="19"/>
                    <a:pt x="77" y="23"/>
                    <a:pt x="71" y="26"/>
                  </a:cubicBezTo>
                  <a:cubicBezTo>
                    <a:pt x="64" y="31"/>
                    <a:pt x="56" y="35"/>
                    <a:pt x="49" y="39"/>
                  </a:cubicBezTo>
                  <a:cubicBezTo>
                    <a:pt x="48" y="39"/>
                    <a:pt x="47" y="40"/>
                    <a:pt x="46" y="40"/>
                  </a:cubicBezTo>
                  <a:cubicBezTo>
                    <a:pt x="47" y="39"/>
                    <a:pt x="48" y="39"/>
                    <a:pt x="49" y="38"/>
                  </a:cubicBezTo>
                  <a:cubicBezTo>
                    <a:pt x="50" y="37"/>
                    <a:pt x="52" y="36"/>
                    <a:pt x="53" y="35"/>
                  </a:cubicBezTo>
                  <a:cubicBezTo>
                    <a:pt x="56" y="33"/>
                    <a:pt x="59" y="31"/>
                    <a:pt x="62" y="30"/>
                  </a:cubicBezTo>
                  <a:cubicBezTo>
                    <a:pt x="62" y="30"/>
                    <a:pt x="62" y="30"/>
                    <a:pt x="62" y="30"/>
                  </a:cubicBezTo>
                  <a:cubicBezTo>
                    <a:pt x="67" y="28"/>
                    <a:pt x="71" y="25"/>
                    <a:pt x="76" y="22"/>
                  </a:cubicBezTo>
                  <a:cubicBezTo>
                    <a:pt x="79" y="20"/>
                    <a:pt x="82" y="18"/>
                    <a:pt x="86" y="16"/>
                  </a:cubicBezTo>
                  <a:cubicBezTo>
                    <a:pt x="86" y="16"/>
                    <a:pt x="86" y="16"/>
                    <a:pt x="86" y="16"/>
                  </a:cubicBezTo>
                  <a:cubicBezTo>
                    <a:pt x="85" y="16"/>
                    <a:pt x="85" y="16"/>
                    <a:pt x="84" y="16"/>
                  </a:cubicBezTo>
                  <a:cubicBezTo>
                    <a:pt x="84" y="16"/>
                    <a:pt x="84" y="16"/>
                    <a:pt x="84" y="16"/>
                  </a:cubicBezTo>
                  <a:cubicBezTo>
                    <a:pt x="84" y="16"/>
                    <a:pt x="84" y="17"/>
                    <a:pt x="83" y="17"/>
                  </a:cubicBezTo>
                  <a:cubicBezTo>
                    <a:pt x="81" y="18"/>
                    <a:pt x="79" y="19"/>
                    <a:pt x="78" y="20"/>
                  </a:cubicBezTo>
                  <a:cubicBezTo>
                    <a:pt x="76" y="21"/>
                    <a:pt x="75" y="21"/>
                    <a:pt x="74" y="22"/>
                  </a:cubicBezTo>
                  <a:cubicBezTo>
                    <a:pt x="70" y="24"/>
                    <a:pt x="66" y="27"/>
                    <a:pt x="63" y="29"/>
                  </a:cubicBezTo>
                  <a:cubicBezTo>
                    <a:pt x="62" y="29"/>
                    <a:pt x="62" y="29"/>
                    <a:pt x="62" y="29"/>
                  </a:cubicBezTo>
                  <a:cubicBezTo>
                    <a:pt x="54" y="33"/>
                    <a:pt x="46" y="37"/>
                    <a:pt x="39" y="41"/>
                  </a:cubicBezTo>
                  <a:cubicBezTo>
                    <a:pt x="39" y="41"/>
                    <a:pt x="39" y="41"/>
                    <a:pt x="39" y="41"/>
                  </a:cubicBezTo>
                  <a:cubicBezTo>
                    <a:pt x="37" y="42"/>
                    <a:pt x="35" y="42"/>
                    <a:pt x="33" y="42"/>
                  </a:cubicBezTo>
                  <a:moveTo>
                    <a:pt x="69" y="17"/>
                  </a:moveTo>
                  <a:cubicBezTo>
                    <a:pt x="71" y="16"/>
                    <a:pt x="72" y="16"/>
                    <a:pt x="74" y="15"/>
                  </a:cubicBezTo>
                  <a:cubicBezTo>
                    <a:pt x="75" y="15"/>
                    <a:pt x="75" y="14"/>
                    <a:pt x="76" y="14"/>
                  </a:cubicBezTo>
                  <a:cubicBezTo>
                    <a:pt x="77" y="14"/>
                    <a:pt x="80" y="13"/>
                    <a:pt x="80" y="13"/>
                  </a:cubicBezTo>
                  <a:cubicBezTo>
                    <a:pt x="80" y="13"/>
                    <a:pt x="80" y="13"/>
                    <a:pt x="80" y="13"/>
                  </a:cubicBezTo>
                  <a:cubicBezTo>
                    <a:pt x="79" y="14"/>
                    <a:pt x="78" y="15"/>
                    <a:pt x="77" y="15"/>
                  </a:cubicBezTo>
                  <a:cubicBezTo>
                    <a:pt x="76" y="16"/>
                    <a:pt x="76" y="16"/>
                    <a:pt x="76" y="16"/>
                  </a:cubicBezTo>
                  <a:cubicBezTo>
                    <a:pt x="75" y="16"/>
                    <a:pt x="74" y="17"/>
                    <a:pt x="72" y="17"/>
                  </a:cubicBezTo>
                  <a:cubicBezTo>
                    <a:pt x="71" y="18"/>
                    <a:pt x="71" y="18"/>
                    <a:pt x="71" y="18"/>
                  </a:cubicBezTo>
                  <a:cubicBezTo>
                    <a:pt x="70" y="19"/>
                    <a:pt x="70" y="19"/>
                    <a:pt x="70" y="19"/>
                  </a:cubicBezTo>
                  <a:cubicBezTo>
                    <a:pt x="70" y="19"/>
                    <a:pt x="70" y="19"/>
                    <a:pt x="70" y="19"/>
                  </a:cubicBezTo>
                  <a:cubicBezTo>
                    <a:pt x="73" y="18"/>
                    <a:pt x="77" y="16"/>
                    <a:pt x="80" y="15"/>
                  </a:cubicBezTo>
                  <a:cubicBezTo>
                    <a:pt x="81" y="14"/>
                    <a:pt x="82" y="14"/>
                    <a:pt x="83" y="14"/>
                  </a:cubicBezTo>
                  <a:cubicBezTo>
                    <a:pt x="82" y="14"/>
                    <a:pt x="80" y="16"/>
                    <a:pt x="79" y="16"/>
                  </a:cubicBezTo>
                  <a:cubicBezTo>
                    <a:pt x="77" y="17"/>
                    <a:pt x="75" y="18"/>
                    <a:pt x="74" y="18"/>
                  </a:cubicBezTo>
                  <a:cubicBezTo>
                    <a:pt x="70" y="21"/>
                    <a:pt x="66" y="24"/>
                    <a:pt x="62" y="27"/>
                  </a:cubicBezTo>
                  <a:cubicBezTo>
                    <a:pt x="58" y="29"/>
                    <a:pt x="53" y="32"/>
                    <a:pt x="48" y="34"/>
                  </a:cubicBezTo>
                  <a:cubicBezTo>
                    <a:pt x="44" y="36"/>
                    <a:pt x="40" y="39"/>
                    <a:pt x="35" y="41"/>
                  </a:cubicBezTo>
                  <a:cubicBezTo>
                    <a:pt x="35" y="41"/>
                    <a:pt x="34" y="41"/>
                    <a:pt x="34" y="41"/>
                  </a:cubicBezTo>
                  <a:cubicBezTo>
                    <a:pt x="34" y="41"/>
                    <a:pt x="38" y="39"/>
                    <a:pt x="38" y="39"/>
                  </a:cubicBezTo>
                  <a:cubicBezTo>
                    <a:pt x="41" y="37"/>
                    <a:pt x="43" y="36"/>
                    <a:pt x="45" y="34"/>
                  </a:cubicBezTo>
                  <a:cubicBezTo>
                    <a:pt x="54" y="28"/>
                    <a:pt x="64" y="23"/>
                    <a:pt x="73" y="16"/>
                  </a:cubicBezTo>
                  <a:cubicBezTo>
                    <a:pt x="73" y="16"/>
                    <a:pt x="73" y="16"/>
                    <a:pt x="73" y="16"/>
                  </a:cubicBezTo>
                  <a:cubicBezTo>
                    <a:pt x="58" y="22"/>
                    <a:pt x="46" y="32"/>
                    <a:pt x="32" y="40"/>
                  </a:cubicBezTo>
                  <a:cubicBezTo>
                    <a:pt x="32" y="40"/>
                    <a:pt x="29" y="42"/>
                    <a:pt x="28" y="42"/>
                  </a:cubicBezTo>
                  <a:cubicBezTo>
                    <a:pt x="28" y="42"/>
                    <a:pt x="29" y="42"/>
                    <a:pt x="29" y="41"/>
                  </a:cubicBezTo>
                  <a:cubicBezTo>
                    <a:pt x="31" y="40"/>
                    <a:pt x="33" y="38"/>
                    <a:pt x="35" y="37"/>
                  </a:cubicBezTo>
                  <a:cubicBezTo>
                    <a:pt x="38" y="35"/>
                    <a:pt x="42" y="32"/>
                    <a:pt x="45" y="30"/>
                  </a:cubicBezTo>
                  <a:cubicBezTo>
                    <a:pt x="52" y="26"/>
                    <a:pt x="59" y="21"/>
                    <a:pt x="66" y="17"/>
                  </a:cubicBezTo>
                  <a:cubicBezTo>
                    <a:pt x="66" y="17"/>
                    <a:pt x="67" y="17"/>
                    <a:pt x="67" y="17"/>
                  </a:cubicBezTo>
                  <a:cubicBezTo>
                    <a:pt x="68" y="17"/>
                    <a:pt x="68" y="17"/>
                    <a:pt x="68" y="17"/>
                  </a:cubicBezTo>
                  <a:cubicBezTo>
                    <a:pt x="69" y="16"/>
                    <a:pt x="69" y="16"/>
                    <a:pt x="69" y="16"/>
                  </a:cubicBezTo>
                  <a:cubicBezTo>
                    <a:pt x="69" y="16"/>
                    <a:pt x="69" y="16"/>
                    <a:pt x="69" y="16"/>
                  </a:cubicBezTo>
                  <a:cubicBezTo>
                    <a:pt x="69" y="16"/>
                    <a:pt x="69" y="15"/>
                    <a:pt x="70" y="15"/>
                  </a:cubicBezTo>
                  <a:cubicBezTo>
                    <a:pt x="70" y="15"/>
                    <a:pt x="69" y="16"/>
                    <a:pt x="69" y="16"/>
                  </a:cubicBezTo>
                  <a:cubicBezTo>
                    <a:pt x="69" y="17"/>
                    <a:pt x="69" y="17"/>
                    <a:pt x="69" y="17"/>
                  </a:cubicBezTo>
                  <a:moveTo>
                    <a:pt x="69" y="15"/>
                  </a:moveTo>
                  <a:cubicBezTo>
                    <a:pt x="69" y="14"/>
                    <a:pt x="69" y="14"/>
                    <a:pt x="69" y="14"/>
                  </a:cubicBezTo>
                  <a:cubicBezTo>
                    <a:pt x="69" y="13"/>
                    <a:pt x="70" y="13"/>
                    <a:pt x="70" y="13"/>
                  </a:cubicBezTo>
                  <a:cubicBezTo>
                    <a:pt x="69" y="14"/>
                    <a:pt x="69" y="14"/>
                    <a:pt x="69" y="15"/>
                  </a:cubicBezTo>
                  <a:moveTo>
                    <a:pt x="69" y="12"/>
                  </a:moveTo>
                  <a:cubicBezTo>
                    <a:pt x="69" y="12"/>
                    <a:pt x="69" y="11"/>
                    <a:pt x="69" y="11"/>
                  </a:cubicBezTo>
                  <a:cubicBezTo>
                    <a:pt x="70" y="11"/>
                    <a:pt x="71" y="10"/>
                    <a:pt x="72" y="10"/>
                  </a:cubicBezTo>
                  <a:cubicBezTo>
                    <a:pt x="71" y="10"/>
                    <a:pt x="70" y="11"/>
                    <a:pt x="69" y="12"/>
                  </a:cubicBezTo>
                  <a:moveTo>
                    <a:pt x="69" y="7"/>
                  </a:moveTo>
                  <a:cubicBezTo>
                    <a:pt x="70" y="7"/>
                    <a:pt x="70" y="7"/>
                    <a:pt x="71" y="7"/>
                  </a:cubicBezTo>
                  <a:cubicBezTo>
                    <a:pt x="70" y="7"/>
                    <a:pt x="69" y="8"/>
                    <a:pt x="69" y="9"/>
                  </a:cubicBezTo>
                  <a:cubicBezTo>
                    <a:pt x="69" y="8"/>
                    <a:pt x="69" y="8"/>
                    <a:pt x="69" y="7"/>
                  </a:cubicBezTo>
                  <a:cubicBezTo>
                    <a:pt x="69" y="7"/>
                    <a:pt x="69" y="7"/>
                    <a:pt x="69" y="7"/>
                  </a:cubicBezTo>
                  <a:moveTo>
                    <a:pt x="70" y="6"/>
                  </a:moveTo>
                  <a:cubicBezTo>
                    <a:pt x="69" y="6"/>
                    <a:pt x="69" y="5"/>
                    <a:pt x="70" y="4"/>
                  </a:cubicBezTo>
                  <a:cubicBezTo>
                    <a:pt x="74" y="7"/>
                    <a:pt x="79" y="10"/>
                    <a:pt x="83" y="14"/>
                  </a:cubicBezTo>
                  <a:cubicBezTo>
                    <a:pt x="82" y="14"/>
                    <a:pt x="81" y="14"/>
                    <a:pt x="80" y="14"/>
                  </a:cubicBezTo>
                  <a:cubicBezTo>
                    <a:pt x="81" y="14"/>
                    <a:pt x="81" y="13"/>
                    <a:pt x="81" y="13"/>
                  </a:cubicBezTo>
                  <a:cubicBezTo>
                    <a:pt x="81" y="12"/>
                    <a:pt x="81" y="12"/>
                    <a:pt x="81" y="12"/>
                  </a:cubicBezTo>
                  <a:cubicBezTo>
                    <a:pt x="79" y="12"/>
                    <a:pt x="76" y="13"/>
                    <a:pt x="74" y="14"/>
                  </a:cubicBezTo>
                  <a:cubicBezTo>
                    <a:pt x="73" y="15"/>
                    <a:pt x="71" y="16"/>
                    <a:pt x="70" y="16"/>
                  </a:cubicBezTo>
                  <a:cubicBezTo>
                    <a:pt x="70" y="16"/>
                    <a:pt x="70" y="16"/>
                    <a:pt x="71" y="15"/>
                  </a:cubicBezTo>
                  <a:cubicBezTo>
                    <a:pt x="72" y="14"/>
                    <a:pt x="74" y="13"/>
                    <a:pt x="76" y="12"/>
                  </a:cubicBezTo>
                  <a:cubicBezTo>
                    <a:pt x="76" y="12"/>
                    <a:pt x="76" y="12"/>
                    <a:pt x="76" y="12"/>
                  </a:cubicBezTo>
                  <a:cubicBezTo>
                    <a:pt x="76" y="12"/>
                    <a:pt x="76" y="12"/>
                    <a:pt x="76" y="12"/>
                  </a:cubicBezTo>
                  <a:cubicBezTo>
                    <a:pt x="74" y="12"/>
                    <a:pt x="72" y="13"/>
                    <a:pt x="71" y="14"/>
                  </a:cubicBezTo>
                  <a:cubicBezTo>
                    <a:pt x="70" y="14"/>
                    <a:pt x="70" y="14"/>
                    <a:pt x="70" y="14"/>
                  </a:cubicBezTo>
                  <a:cubicBezTo>
                    <a:pt x="69" y="14"/>
                    <a:pt x="71" y="13"/>
                    <a:pt x="71" y="13"/>
                  </a:cubicBezTo>
                  <a:cubicBezTo>
                    <a:pt x="72" y="12"/>
                    <a:pt x="74" y="11"/>
                    <a:pt x="75" y="11"/>
                  </a:cubicBezTo>
                  <a:cubicBezTo>
                    <a:pt x="75" y="10"/>
                    <a:pt x="75" y="10"/>
                    <a:pt x="75" y="10"/>
                  </a:cubicBezTo>
                  <a:cubicBezTo>
                    <a:pt x="75" y="10"/>
                    <a:pt x="74" y="10"/>
                    <a:pt x="74" y="10"/>
                  </a:cubicBezTo>
                  <a:cubicBezTo>
                    <a:pt x="73" y="11"/>
                    <a:pt x="70" y="12"/>
                    <a:pt x="69" y="13"/>
                  </a:cubicBezTo>
                  <a:cubicBezTo>
                    <a:pt x="70" y="11"/>
                    <a:pt x="72" y="10"/>
                    <a:pt x="73" y="9"/>
                  </a:cubicBezTo>
                  <a:cubicBezTo>
                    <a:pt x="72" y="8"/>
                    <a:pt x="72" y="8"/>
                    <a:pt x="72" y="8"/>
                  </a:cubicBezTo>
                  <a:cubicBezTo>
                    <a:pt x="71" y="9"/>
                    <a:pt x="71" y="9"/>
                    <a:pt x="71" y="9"/>
                  </a:cubicBezTo>
                  <a:cubicBezTo>
                    <a:pt x="70" y="9"/>
                    <a:pt x="71" y="7"/>
                    <a:pt x="72" y="6"/>
                  </a:cubicBezTo>
                  <a:cubicBezTo>
                    <a:pt x="71" y="6"/>
                    <a:pt x="71" y="6"/>
                    <a:pt x="71" y="6"/>
                  </a:cubicBezTo>
                  <a:cubicBezTo>
                    <a:pt x="71" y="6"/>
                    <a:pt x="70" y="6"/>
                    <a:pt x="70" y="6"/>
                  </a:cubicBezTo>
                  <a:moveTo>
                    <a:pt x="69" y="5"/>
                  </a:moveTo>
                  <a:cubicBezTo>
                    <a:pt x="69" y="4"/>
                    <a:pt x="69" y="4"/>
                    <a:pt x="69" y="4"/>
                  </a:cubicBezTo>
                  <a:cubicBezTo>
                    <a:pt x="69" y="4"/>
                    <a:pt x="69" y="4"/>
                    <a:pt x="69" y="4"/>
                  </a:cubicBezTo>
                  <a:cubicBezTo>
                    <a:pt x="69" y="4"/>
                    <a:pt x="69" y="4"/>
                    <a:pt x="69" y="4"/>
                  </a:cubicBezTo>
                  <a:cubicBezTo>
                    <a:pt x="69" y="5"/>
                    <a:pt x="69" y="5"/>
                    <a:pt x="69" y="5"/>
                  </a:cubicBezTo>
                  <a:moveTo>
                    <a:pt x="68" y="0"/>
                  </a:moveTo>
                  <a:cubicBezTo>
                    <a:pt x="67" y="0"/>
                    <a:pt x="67" y="0"/>
                    <a:pt x="67" y="0"/>
                  </a:cubicBezTo>
                  <a:cubicBezTo>
                    <a:pt x="66" y="0"/>
                    <a:pt x="66" y="1"/>
                    <a:pt x="66" y="2"/>
                  </a:cubicBezTo>
                  <a:cubicBezTo>
                    <a:pt x="67" y="6"/>
                    <a:pt x="66" y="10"/>
                    <a:pt x="66" y="15"/>
                  </a:cubicBezTo>
                  <a:cubicBezTo>
                    <a:pt x="51" y="15"/>
                    <a:pt x="35" y="17"/>
                    <a:pt x="19" y="17"/>
                  </a:cubicBezTo>
                  <a:cubicBezTo>
                    <a:pt x="14" y="17"/>
                    <a:pt x="8" y="17"/>
                    <a:pt x="2" y="16"/>
                  </a:cubicBezTo>
                  <a:cubicBezTo>
                    <a:pt x="2" y="16"/>
                    <a:pt x="2" y="16"/>
                    <a:pt x="2" y="16"/>
                  </a:cubicBezTo>
                  <a:cubicBezTo>
                    <a:pt x="1" y="16"/>
                    <a:pt x="0" y="17"/>
                    <a:pt x="0" y="18"/>
                  </a:cubicBezTo>
                  <a:cubicBezTo>
                    <a:pt x="0" y="18"/>
                    <a:pt x="0" y="18"/>
                    <a:pt x="1" y="19"/>
                  </a:cubicBezTo>
                  <a:cubicBezTo>
                    <a:pt x="7" y="25"/>
                    <a:pt x="9" y="36"/>
                    <a:pt x="7" y="45"/>
                  </a:cubicBezTo>
                  <a:cubicBezTo>
                    <a:pt x="7" y="46"/>
                    <a:pt x="7" y="46"/>
                    <a:pt x="7" y="46"/>
                  </a:cubicBezTo>
                  <a:cubicBezTo>
                    <a:pt x="7" y="46"/>
                    <a:pt x="8" y="47"/>
                    <a:pt x="8" y="47"/>
                  </a:cubicBezTo>
                  <a:cubicBezTo>
                    <a:pt x="8" y="47"/>
                    <a:pt x="8" y="47"/>
                    <a:pt x="8" y="47"/>
                  </a:cubicBezTo>
                  <a:cubicBezTo>
                    <a:pt x="29" y="46"/>
                    <a:pt x="49" y="43"/>
                    <a:pt x="70" y="42"/>
                  </a:cubicBezTo>
                  <a:cubicBezTo>
                    <a:pt x="70" y="45"/>
                    <a:pt x="70" y="49"/>
                    <a:pt x="70" y="53"/>
                  </a:cubicBezTo>
                  <a:cubicBezTo>
                    <a:pt x="70" y="54"/>
                    <a:pt x="71" y="54"/>
                    <a:pt x="71" y="54"/>
                  </a:cubicBezTo>
                  <a:cubicBezTo>
                    <a:pt x="72" y="54"/>
                    <a:pt x="72" y="54"/>
                    <a:pt x="72" y="54"/>
                  </a:cubicBezTo>
                  <a:cubicBezTo>
                    <a:pt x="72" y="54"/>
                    <a:pt x="72" y="54"/>
                    <a:pt x="72" y="54"/>
                  </a:cubicBezTo>
                  <a:cubicBezTo>
                    <a:pt x="73" y="54"/>
                    <a:pt x="73" y="54"/>
                    <a:pt x="73" y="54"/>
                  </a:cubicBezTo>
                  <a:cubicBezTo>
                    <a:pt x="82" y="44"/>
                    <a:pt x="93" y="36"/>
                    <a:pt x="102" y="26"/>
                  </a:cubicBezTo>
                  <a:cubicBezTo>
                    <a:pt x="102" y="26"/>
                    <a:pt x="102" y="25"/>
                    <a:pt x="102" y="25"/>
                  </a:cubicBezTo>
                  <a:cubicBezTo>
                    <a:pt x="102" y="24"/>
                    <a:pt x="102" y="24"/>
                    <a:pt x="102" y="24"/>
                  </a:cubicBezTo>
                  <a:cubicBezTo>
                    <a:pt x="96" y="19"/>
                    <a:pt x="90" y="15"/>
                    <a:pt x="84" y="11"/>
                  </a:cubicBezTo>
                  <a:cubicBezTo>
                    <a:pt x="79" y="7"/>
                    <a:pt x="74" y="4"/>
                    <a:pt x="68" y="0"/>
                  </a:cubicBezTo>
                  <a:cubicBezTo>
                    <a:pt x="68" y="0"/>
                    <a:pt x="68" y="0"/>
                    <a:pt x="68"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801" name="Google Shape;801;p27"/>
            <p:cNvSpPr/>
            <p:nvPr/>
          </p:nvSpPr>
          <p:spPr>
            <a:xfrm>
              <a:off x="8356269" y="2825677"/>
              <a:ext cx="84138" cy="73025"/>
            </a:xfrm>
            <a:custGeom>
              <a:rect b="b" l="l" r="r" t="t"/>
              <a:pathLst>
                <a:path extrusionOk="0" h="17" w="20">
                  <a:moveTo>
                    <a:pt x="9" y="14"/>
                  </a:moveTo>
                  <a:cubicBezTo>
                    <a:pt x="8" y="13"/>
                    <a:pt x="8" y="13"/>
                    <a:pt x="7" y="13"/>
                  </a:cubicBezTo>
                  <a:cubicBezTo>
                    <a:pt x="9" y="12"/>
                    <a:pt x="11" y="10"/>
                    <a:pt x="14" y="9"/>
                  </a:cubicBezTo>
                  <a:cubicBezTo>
                    <a:pt x="12" y="10"/>
                    <a:pt x="10" y="12"/>
                    <a:pt x="9" y="14"/>
                  </a:cubicBezTo>
                  <a:cubicBezTo>
                    <a:pt x="9" y="14"/>
                    <a:pt x="9" y="14"/>
                    <a:pt x="9" y="14"/>
                  </a:cubicBezTo>
                  <a:moveTo>
                    <a:pt x="7" y="12"/>
                  </a:moveTo>
                  <a:cubicBezTo>
                    <a:pt x="6" y="12"/>
                    <a:pt x="6" y="11"/>
                    <a:pt x="6" y="10"/>
                  </a:cubicBezTo>
                  <a:cubicBezTo>
                    <a:pt x="9" y="9"/>
                    <a:pt x="11" y="7"/>
                    <a:pt x="13" y="6"/>
                  </a:cubicBezTo>
                  <a:cubicBezTo>
                    <a:pt x="11" y="8"/>
                    <a:pt x="9" y="10"/>
                    <a:pt x="7" y="12"/>
                  </a:cubicBezTo>
                  <a:moveTo>
                    <a:pt x="8" y="12"/>
                  </a:moveTo>
                  <a:cubicBezTo>
                    <a:pt x="11" y="9"/>
                    <a:pt x="13" y="7"/>
                    <a:pt x="16" y="5"/>
                  </a:cubicBezTo>
                  <a:cubicBezTo>
                    <a:pt x="16" y="5"/>
                    <a:pt x="16" y="5"/>
                    <a:pt x="16" y="5"/>
                  </a:cubicBezTo>
                  <a:cubicBezTo>
                    <a:pt x="17" y="6"/>
                    <a:pt x="17" y="7"/>
                    <a:pt x="17" y="9"/>
                  </a:cubicBezTo>
                  <a:cubicBezTo>
                    <a:pt x="17" y="12"/>
                    <a:pt x="13" y="14"/>
                    <a:pt x="10" y="14"/>
                  </a:cubicBezTo>
                  <a:cubicBezTo>
                    <a:pt x="9" y="14"/>
                    <a:pt x="9" y="14"/>
                    <a:pt x="9" y="14"/>
                  </a:cubicBezTo>
                  <a:cubicBezTo>
                    <a:pt x="11" y="13"/>
                    <a:pt x="13" y="12"/>
                    <a:pt x="15" y="11"/>
                  </a:cubicBezTo>
                  <a:cubicBezTo>
                    <a:pt x="14" y="11"/>
                    <a:pt x="14" y="12"/>
                    <a:pt x="13" y="12"/>
                  </a:cubicBezTo>
                  <a:cubicBezTo>
                    <a:pt x="13" y="13"/>
                    <a:pt x="13" y="13"/>
                    <a:pt x="13" y="13"/>
                  </a:cubicBezTo>
                  <a:cubicBezTo>
                    <a:pt x="14" y="12"/>
                    <a:pt x="16" y="11"/>
                    <a:pt x="16" y="10"/>
                  </a:cubicBezTo>
                  <a:cubicBezTo>
                    <a:pt x="16" y="9"/>
                    <a:pt x="16" y="9"/>
                    <a:pt x="16" y="9"/>
                  </a:cubicBezTo>
                  <a:cubicBezTo>
                    <a:pt x="14" y="10"/>
                    <a:pt x="12" y="12"/>
                    <a:pt x="10" y="13"/>
                  </a:cubicBezTo>
                  <a:cubicBezTo>
                    <a:pt x="12" y="11"/>
                    <a:pt x="14" y="10"/>
                    <a:pt x="16" y="8"/>
                  </a:cubicBezTo>
                  <a:cubicBezTo>
                    <a:pt x="15" y="7"/>
                    <a:pt x="15" y="7"/>
                    <a:pt x="15" y="7"/>
                  </a:cubicBezTo>
                  <a:cubicBezTo>
                    <a:pt x="13" y="9"/>
                    <a:pt x="11" y="10"/>
                    <a:pt x="8" y="12"/>
                  </a:cubicBezTo>
                  <a:moveTo>
                    <a:pt x="5" y="9"/>
                  </a:moveTo>
                  <a:cubicBezTo>
                    <a:pt x="5" y="8"/>
                    <a:pt x="5" y="8"/>
                    <a:pt x="5" y="8"/>
                  </a:cubicBezTo>
                  <a:cubicBezTo>
                    <a:pt x="6" y="8"/>
                    <a:pt x="6" y="8"/>
                    <a:pt x="6" y="8"/>
                  </a:cubicBezTo>
                  <a:cubicBezTo>
                    <a:pt x="8" y="6"/>
                    <a:pt x="9" y="5"/>
                    <a:pt x="11" y="4"/>
                  </a:cubicBezTo>
                  <a:cubicBezTo>
                    <a:pt x="10" y="6"/>
                    <a:pt x="7" y="7"/>
                    <a:pt x="5" y="9"/>
                  </a:cubicBezTo>
                  <a:moveTo>
                    <a:pt x="6" y="10"/>
                  </a:moveTo>
                  <a:cubicBezTo>
                    <a:pt x="6" y="10"/>
                    <a:pt x="6" y="10"/>
                    <a:pt x="6" y="10"/>
                  </a:cubicBezTo>
                  <a:cubicBezTo>
                    <a:pt x="8" y="7"/>
                    <a:pt x="11" y="6"/>
                    <a:pt x="13" y="3"/>
                  </a:cubicBezTo>
                  <a:cubicBezTo>
                    <a:pt x="13" y="3"/>
                    <a:pt x="13" y="3"/>
                    <a:pt x="13" y="3"/>
                  </a:cubicBezTo>
                  <a:cubicBezTo>
                    <a:pt x="14" y="3"/>
                    <a:pt x="15" y="4"/>
                    <a:pt x="15" y="4"/>
                  </a:cubicBezTo>
                  <a:cubicBezTo>
                    <a:pt x="15" y="4"/>
                    <a:pt x="15" y="4"/>
                    <a:pt x="15" y="4"/>
                  </a:cubicBezTo>
                  <a:cubicBezTo>
                    <a:pt x="12" y="6"/>
                    <a:pt x="9" y="8"/>
                    <a:pt x="6" y="10"/>
                  </a:cubicBezTo>
                  <a:moveTo>
                    <a:pt x="6" y="7"/>
                  </a:moveTo>
                  <a:cubicBezTo>
                    <a:pt x="6" y="5"/>
                    <a:pt x="8" y="3"/>
                    <a:pt x="11" y="3"/>
                  </a:cubicBezTo>
                  <a:cubicBezTo>
                    <a:pt x="11" y="3"/>
                    <a:pt x="11" y="3"/>
                    <a:pt x="11" y="3"/>
                  </a:cubicBezTo>
                  <a:cubicBezTo>
                    <a:pt x="12" y="3"/>
                    <a:pt x="12" y="3"/>
                    <a:pt x="12" y="3"/>
                  </a:cubicBezTo>
                  <a:cubicBezTo>
                    <a:pt x="10" y="4"/>
                    <a:pt x="8" y="6"/>
                    <a:pt x="6" y="7"/>
                  </a:cubicBezTo>
                  <a:moveTo>
                    <a:pt x="11" y="0"/>
                  </a:moveTo>
                  <a:cubicBezTo>
                    <a:pt x="2" y="0"/>
                    <a:pt x="0" y="15"/>
                    <a:pt x="10" y="17"/>
                  </a:cubicBezTo>
                  <a:cubicBezTo>
                    <a:pt x="10" y="17"/>
                    <a:pt x="10" y="17"/>
                    <a:pt x="10" y="17"/>
                  </a:cubicBezTo>
                  <a:cubicBezTo>
                    <a:pt x="15" y="16"/>
                    <a:pt x="19" y="14"/>
                    <a:pt x="20" y="9"/>
                  </a:cubicBezTo>
                  <a:cubicBezTo>
                    <a:pt x="20" y="4"/>
                    <a:pt x="17" y="1"/>
                    <a:pt x="12" y="0"/>
                  </a:cubicBezTo>
                  <a:cubicBezTo>
                    <a:pt x="12" y="0"/>
                    <a:pt x="12" y="0"/>
                    <a:pt x="11"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802" name="Google Shape;802;p27"/>
            <p:cNvSpPr/>
            <p:nvPr/>
          </p:nvSpPr>
          <p:spPr>
            <a:xfrm>
              <a:off x="8284831" y="2911402"/>
              <a:ext cx="241300" cy="66675"/>
            </a:xfrm>
            <a:custGeom>
              <a:rect b="b" l="l" r="r" t="t"/>
              <a:pathLst>
                <a:path extrusionOk="0" h="16" w="57">
                  <a:moveTo>
                    <a:pt x="45" y="13"/>
                  </a:moveTo>
                  <a:cubicBezTo>
                    <a:pt x="44" y="13"/>
                    <a:pt x="43" y="13"/>
                    <a:pt x="42" y="13"/>
                  </a:cubicBezTo>
                  <a:cubicBezTo>
                    <a:pt x="44" y="11"/>
                    <a:pt x="46" y="9"/>
                    <a:pt x="48" y="7"/>
                  </a:cubicBezTo>
                  <a:cubicBezTo>
                    <a:pt x="49" y="7"/>
                    <a:pt x="50" y="6"/>
                    <a:pt x="50" y="6"/>
                  </a:cubicBezTo>
                  <a:cubicBezTo>
                    <a:pt x="50" y="6"/>
                    <a:pt x="50" y="7"/>
                    <a:pt x="49" y="8"/>
                  </a:cubicBezTo>
                  <a:cubicBezTo>
                    <a:pt x="48" y="10"/>
                    <a:pt x="46" y="12"/>
                    <a:pt x="45" y="13"/>
                  </a:cubicBezTo>
                  <a:cubicBezTo>
                    <a:pt x="45" y="13"/>
                    <a:pt x="45" y="13"/>
                    <a:pt x="45" y="13"/>
                  </a:cubicBezTo>
                  <a:moveTo>
                    <a:pt x="42" y="13"/>
                  </a:moveTo>
                  <a:cubicBezTo>
                    <a:pt x="39" y="13"/>
                    <a:pt x="37" y="13"/>
                    <a:pt x="35" y="13"/>
                  </a:cubicBezTo>
                  <a:cubicBezTo>
                    <a:pt x="38" y="11"/>
                    <a:pt x="40" y="9"/>
                    <a:pt x="42" y="7"/>
                  </a:cubicBezTo>
                  <a:cubicBezTo>
                    <a:pt x="43" y="6"/>
                    <a:pt x="44" y="5"/>
                    <a:pt x="44" y="5"/>
                  </a:cubicBezTo>
                  <a:cubicBezTo>
                    <a:pt x="44" y="5"/>
                    <a:pt x="43" y="6"/>
                    <a:pt x="43" y="7"/>
                  </a:cubicBezTo>
                  <a:cubicBezTo>
                    <a:pt x="42" y="9"/>
                    <a:pt x="40" y="11"/>
                    <a:pt x="39" y="12"/>
                  </a:cubicBezTo>
                  <a:cubicBezTo>
                    <a:pt x="39" y="13"/>
                    <a:pt x="39" y="13"/>
                    <a:pt x="39" y="13"/>
                  </a:cubicBezTo>
                  <a:cubicBezTo>
                    <a:pt x="42" y="10"/>
                    <a:pt x="44" y="8"/>
                    <a:pt x="47" y="5"/>
                  </a:cubicBezTo>
                  <a:cubicBezTo>
                    <a:pt x="48" y="5"/>
                    <a:pt x="48" y="5"/>
                    <a:pt x="48" y="5"/>
                  </a:cubicBezTo>
                  <a:cubicBezTo>
                    <a:pt x="48" y="5"/>
                    <a:pt x="48" y="5"/>
                    <a:pt x="47" y="6"/>
                  </a:cubicBezTo>
                  <a:cubicBezTo>
                    <a:pt x="47" y="7"/>
                    <a:pt x="46" y="8"/>
                    <a:pt x="45" y="9"/>
                  </a:cubicBezTo>
                  <a:cubicBezTo>
                    <a:pt x="44" y="10"/>
                    <a:pt x="43" y="11"/>
                    <a:pt x="41" y="13"/>
                  </a:cubicBezTo>
                  <a:cubicBezTo>
                    <a:pt x="42" y="13"/>
                    <a:pt x="42" y="13"/>
                    <a:pt x="42" y="13"/>
                  </a:cubicBezTo>
                  <a:moveTo>
                    <a:pt x="30" y="13"/>
                  </a:moveTo>
                  <a:cubicBezTo>
                    <a:pt x="29" y="13"/>
                    <a:pt x="28" y="13"/>
                    <a:pt x="28" y="13"/>
                  </a:cubicBezTo>
                  <a:cubicBezTo>
                    <a:pt x="30" y="11"/>
                    <a:pt x="32" y="9"/>
                    <a:pt x="35" y="7"/>
                  </a:cubicBezTo>
                  <a:cubicBezTo>
                    <a:pt x="36" y="6"/>
                    <a:pt x="37" y="5"/>
                    <a:pt x="38" y="5"/>
                  </a:cubicBezTo>
                  <a:cubicBezTo>
                    <a:pt x="37" y="5"/>
                    <a:pt x="36" y="7"/>
                    <a:pt x="35" y="8"/>
                  </a:cubicBezTo>
                  <a:cubicBezTo>
                    <a:pt x="33" y="10"/>
                    <a:pt x="32" y="11"/>
                    <a:pt x="30" y="13"/>
                  </a:cubicBezTo>
                  <a:moveTo>
                    <a:pt x="24" y="12"/>
                  </a:moveTo>
                  <a:cubicBezTo>
                    <a:pt x="23" y="12"/>
                    <a:pt x="21" y="12"/>
                    <a:pt x="20" y="12"/>
                  </a:cubicBezTo>
                  <a:cubicBezTo>
                    <a:pt x="23" y="11"/>
                    <a:pt x="24" y="9"/>
                    <a:pt x="26" y="7"/>
                  </a:cubicBezTo>
                  <a:cubicBezTo>
                    <a:pt x="27" y="6"/>
                    <a:pt x="28" y="6"/>
                    <a:pt x="29" y="5"/>
                  </a:cubicBezTo>
                  <a:cubicBezTo>
                    <a:pt x="30" y="5"/>
                    <a:pt x="30" y="4"/>
                    <a:pt x="30" y="4"/>
                  </a:cubicBezTo>
                  <a:cubicBezTo>
                    <a:pt x="30" y="4"/>
                    <a:pt x="29" y="5"/>
                    <a:pt x="29" y="6"/>
                  </a:cubicBezTo>
                  <a:cubicBezTo>
                    <a:pt x="27" y="8"/>
                    <a:pt x="26" y="10"/>
                    <a:pt x="24" y="12"/>
                  </a:cubicBezTo>
                  <a:cubicBezTo>
                    <a:pt x="24" y="12"/>
                    <a:pt x="24" y="12"/>
                    <a:pt x="24" y="12"/>
                  </a:cubicBezTo>
                  <a:moveTo>
                    <a:pt x="50" y="12"/>
                  </a:moveTo>
                  <a:cubicBezTo>
                    <a:pt x="50" y="12"/>
                    <a:pt x="50" y="12"/>
                    <a:pt x="51" y="11"/>
                  </a:cubicBezTo>
                  <a:cubicBezTo>
                    <a:pt x="52" y="9"/>
                    <a:pt x="53" y="7"/>
                    <a:pt x="54" y="5"/>
                  </a:cubicBezTo>
                  <a:cubicBezTo>
                    <a:pt x="54" y="4"/>
                    <a:pt x="54" y="4"/>
                    <a:pt x="54" y="4"/>
                  </a:cubicBezTo>
                  <a:cubicBezTo>
                    <a:pt x="55" y="4"/>
                    <a:pt x="55" y="4"/>
                    <a:pt x="55" y="4"/>
                  </a:cubicBezTo>
                  <a:cubicBezTo>
                    <a:pt x="55" y="7"/>
                    <a:pt x="55" y="10"/>
                    <a:pt x="55" y="13"/>
                  </a:cubicBezTo>
                  <a:cubicBezTo>
                    <a:pt x="52" y="13"/>
                    <a:pt x="49" y="13"/>
                    <a:pt x="45" y="13"/>
                  </a:cubicBezTo>
                  <a:cubicBezTo>
                    <a:pt x="48" y="12"/>
                    <a:pt x="50" y="9"/>
                    <a:pt x="52" y="7"/>
                  </a:cubicBezTo>
                  <a:cubicBezTo>
                    <a:pt x="52" y="7"/>
                    <a:pt x="53" y="5"/>
                    <a:pt x="53" y="5"/>
                  </a:cubicBezTo>
                  <a:cubicBezTo>
                    <a:pt x="53" y="5"/>
                    <a:pt x="53" y="6"/>
                    <a:pt x="53" y="7"/>
                  </a:cubicBezTo>
                  <a:cubicBezTo>
                    <a:pt x="52" y="9"/>
                    <a:pt x="50" y="11"/>
                    <a:pt x="49" y="13"/>
                  </a:cubicBezTo>
                  <a:cubicBezTo>
                    <a:pt x="49" y="13"/>
                    <a:pt x="49" y="13"/>
                    <a:pt x="49" y="13"/>
                  </a:cubicBezTo>
                  <a:cubicBezTo>
                    <a:pt x="50" y="12"/>
                    <a:pt x="50" y="13"/>
                    <a:pt x="51" y="12"/>
                  </a:cubicBezTo>
                  <a:cubicBezTo>
                    <a:pt x="52" y="11"/>
                    <a:pt x="53" y="10"/>
                    <a:pt x="53" y="10"/>
                  </a:cubicBezTo>
                  <a:cubicBezTo>
                    <a:pt x="53" y="10"/>
                    <a:pt x="53" y="11"/>
                    <a:pt x="51" y="13"/>
                  </a:cubicBezTo>
                  <a:cubicBezTo>
                    <a:pt x="52" y="13"/>
                    <a:pt x="52" y="13"/>
                    <a:pt x="52" y="13"/>
                  </a:cubicBezTo>
                  <a:cubicBezTo>
                    <a:pt x="52" y="13"/>
                    <a:pt x="53" y="13"/>
                    <a:pt x="54" y="13"/>
                  </a:cubicBezTo>
                  <a:cubicBezTo>
                    <a:pt x="54" y="13"/>
                    <a:pt x="54" y="13"/>
                    <a:pt x="54" y="13"/>
                  </a:cubicBezTo>
                  <a:cubicBezTo>
                    <a:pt x="54" y="13"/>
                    <a:pt x="54" y="12"/>
                    <a:pt x="54" y="12"/>
                  </a:cubicBezTo>
                  <a:cubicBezTo>
                    <a:pt x="54" y="12"/>
                    <a:pt x="54" y="12"/>
                    <a:pt x="54" y="12"/>
                  </a:cubicBezTo>
                  <a:cubicBezTo>
                    <a:pt x="54" y="12"/>
                    <a:pt x="53" y="12"/>
                    <a:pt x="53" y="12"/>
                  </a:cubicBezTo>
                  <a:cubicBezTo>
                    <a:pt x="53" y="12"/>
                    <a:pt x="53" y="12"/>
                    <a:pt x="53" y="12"/>
                  </a:cubicBezTo>
                  <a:cubicBezTo>
                    <a:pt x="54" y="11"/>
                    <a:pt x="54" y="10"/>
                    <a:pt x="55" y="9"/>
                  </a:cubicBezTo>
                  <a:cubicBezTo>
                    <a:pt x="54" y="8"/>
                    <a:pt x="54" y="8"/>
                    <a:pt x="54" y="8"/>
                  </a:cubicBezTo>
                  <a:cubicBezTo>
                    <a:pt x="53" y="9"/>
                    <a:pt x="53" y="9"/>
                    <a:pt x="52" y="10"/>
                  </a:cubicBezTo>
                  <a:cubicBezTo>
                    <a:pt x="52" y="10"/>
                    <a:pt x="50" y="12"/>
                    <a:pt x="50" y="12"/>
                  </a:cubicBezTo>
                  <a:moveTo>
                    <a:pt x="27" y="13"/>
                  </a:moveTo>
                  <a:cubicBezTo>
                    <a:pt x="26" y="13"/>
                    <a:pt x="25" y="13"/>
                    <a:pt x="25" y="12"/>
                  </a:cubicBezTo>
                  <a:cubicBezTo>
                    <a:pt x="28" y="10"/>
                    <a:pt x="30" y="7"/>
                    <a:pt x="33" y="5"/>
                  </a:cubicBezTo>
                  <a:cubicBezTo>
                    <a:pt x="34" y="4"/>
                    <a:pt x="34" y="4"/>
                    <a:pt x="34" y="4"/>
                  </a:cubicBezTo>
                  <a:cubicBezTo>
                    <a:pt x="35" y="4"/>
                    <a:pt x="32" y="6"/>
                    <a:pt x="32" y="7"/>
                  </a:cubicBezTo>
                  <a:cubicBezTo>
                    <a:pt x="30" y="9"/>
                    <a:pt x="29" y="11"/>
                    <a:pt x="27" y="12"/>
                  </a:cubicBezTo>
                  <a:cubicBezTo>
                    <a:pt x="27" y="13"/>
                    <a:pt x="27" y="13"/>
                    <a:pt x="27" y="13"/>
                  </a:cubicBezTo>
                  <a:moveTo>
                    <a:pt x="19" y="12"/>
                  </a:moveTo>
                  <a:cubicBezTo>
                    <a:pt x="18" y="12"/>
                    <a:pt x="18" y="12"/>
                    <a:pt x="17" y="12"/>
                  </a:cubicBezTo>
                  <a:cubicBezTo>
                    <a:pt x="19" y="10"/>
                    <a:pt x="21" y="8"/>
                    <a:pt x="24" y="6"/>
                  </a:cubicBezTo>
                  <a:cubicBezTo>
                    <a:pt x="24" y="5"/>
                    <a:pt x="25" y="5"/>
                    <a:pt x="26" y="4"/>
                  </a:cubicBezTo>
                  <a:cubicBezTo>
                    <a:pt x="25" y="5"/>
                    <a:pt x="25" y="6"/>
                    <a:pt x="24" y="7"/>
                  </a:cubicBezTo>
                  <a:cubicBezTo>
                    <a:pt x="22" y="9"/>
                    <a:pt x="20" y="10"/>
                    <a:pt x="19" y="12"/>
                  </a:cubicBezTo>
                  <a:moveTo>
                    <a:pt x="34" y="13"/>
                  </a:moveTo>
                  <a:cubicBezTo>
                    <a:pt x="33" y="13"/>
                    <a:pt x="32" y="13"/>
                    <a:pt x="31" y="13"/>
                  </a:cubicBezTo>
                  <a:cubicBezTo>
                    <a:pt x="33" y="11"/>
                    <a:pt x="36" y="8"/>
                    <a:pt x="38" y="6"/>
                  </a:cubicBezTo>
                  <a:cubicBezTo>
                    <a:pt x="39" y="5"/>
                    <a:pt x="40" y="5"/>
                    <a:pt x="41" y="4"/>
                  </a:cubicBezTo>
                  <a:cubicBezTo>
                    <a:pt x="40" y="7"/>
                    <a:pt x="40" y="7"/>
                    <a:pt x="40" y="7"/>
                  </a:cubicBezTo>
                  <a:cubicBezTo>
                    <a:pt x="38" y="9"/>
                    <a:pt x="36" y="11"/>
                    <a:pt x="34" y="13"/>
                  </a:cubicBezTo>
                  <a:moveTo>
                    <a:pt x="16" y="12"/>
                  </a:moveTo>
                  <a:cubicBezTo>
                    <a:pt x="15" y="12"/>
                    <a:pt x="15" y="12"/>
                    <a:pt x="14" y="12"/>
                  </a:cubicBezTo>
                  <a:cubicBezTo>
                    <a:pt x="17" y="10"/>
                    <a:pt x="19" y="8"/>
                    <a:pt x="21" y="6"/>
                  </a:cubicBezTo>
                  <a:cubicBezTo>
                    <a:pt x="23" y="4"/>
                    <a:pt x="23" y="4"/>
                    <a:pt x="23" y="4"/>
                  </a:cubicBezTo>
                  <a:cubicBezTo>
                    <a:pt x="23" y="4"/>
                    <a:pt x="21" y="6"/>
                    <a:pt x="20" y="7"/>
                  </a:cubicBezTo>
                  <a:cubicBezTo>
                    <a:pt x="19" y="8"/>
                    <a:pt x="17" y="10"/>
                    <a:pt x="16" y="12"/>
                  </a:cubicBezTo>
                  <a:cubicBezTo>
                    <a:pt x="16" y="12"/>
                    <a:pt x="16" y="12"/>
                    <a:pt x="16" y="12"/>
                  </a:cubicBezTo>
                  <a:moveTo>
                    <a:pt x="6" y="12"/>
                  </a:moveTo>
                  <a:cubicBezTo>
                    <a:pt x="5" y="12"/>
                    <a:pt x="4" y="12"/>
                    <a:pt x="3" y="12"/>
                  </a:cubicBezTo>
                  <a:cubicBezTo>
                    <a:pt x="6" y="10"/>
                    <a:pt x="9" y="7"/>
                    <a:pt x="12" y="5"/>
                  </a:cubicBezTo>
                  <a:cubicBezTo>
                    <a:pt x="13" y="4"/>
                    <a:pt x="13" y="4"/>
                    <a:pt x="14" y="4"/>
                  </a:cubicBezTo>
                  <a:cubicBezTo>
                    <a:pt x="14" y="4"/>
                    <a:pt x="11" y="7"/>
                    <a:pt x="10" y="8"/>
                  </a:cubicBezTo>
                  <a:cubicBezTo>
                    <a:pt x="9" y="9"/>
                    <a:pt x="7" y="10"/>
                    <a:pt x="6" y="12"/>
                  </a:cubicBezTo>
                  <a:moveTo>
                    <a:pt x="3" y="11"/>
                  </a:moveTo>
                  <a:cubicBezTo>
                    <a:pt x="3" y="11"/>
                    <a:pt x="3" y="10"/>
                    <a:pt x="3" y="9"/>
                  </a:cubicBezTo>
                  <a:cubicBezTo>
                    <a:pt x="4" y="8"/>
                    <a:pt x="5" y="8"/>
                    <a:pt x="6" y="7"/>
                  </a:cubicBezTo>
                  <a:cubicBezTo>
                    <a:pt x="6" y="6"/>
                    <a:pt x="7" y="5"/>
                    <a:pt x="8" y="4"/>
                  </a:cubicBezTo>
                  <a:cubicBezTo>
                    <a:pt x="9" y="4"/>
                    <a:pt x="9" y="4"/>
                    <a:pt x="9" y="4"/>
                  </a:cubicBezTo>
                  <a:cubicBezTo>
                    <a:pt x="10" y="4"/>
                    <a:pt x="9" y="4"/>
                    <a:pt x="9" y="5"/>
                  </a:cubicBezTo>
                  <a:cubicBezTo>
                    <a:pt x="7" y="7"/>
                    <a:pt x="5" y="9"/>
                    <a:pt x="3" y="11"/>
                  </a:cubicBezTo>
                  <a:moveTo>
                    <a:pt x="43" y="12"/>
                  </a:moveTo>
                  <a:cubicBezTo>
                    <a:pt x="45" y="10"/>
                    <a:pt x="47" y="7"/>
                    <a:pt x="49" y="4"/>
                  </a:cubicBezTo>
                  <a:cubicBezTo>
                    <a:pt x="49" y="4"/>
                    <a:pt x="49" y="4"/>
                    <a:pt x="49" y="4"/>
                  </a:cubicBezTo>
                  <a:cubicBezTo>
                    <a:pt x="51" y="4"/>
                    <a:pt x="52" y="4"/>
                    <a:pt x="54" y="4"/>
                  </a:cubicBezTo>
                  <a:cubicBezTo>
                    <a:pt x="54" y="4"/>
                    <a:pt x="54" y="4"/>
                    <a:pt x="54" y="4"/>
                  </a:cubicBezTo>
                  <a:cubicBezTo>
                    <a:pt x="52" y="6"/>
                    <a:pt x="50" y="8"/>
                    <a:pt x="48" y="10"/>
                  </a:cubicBezTo>
                  <a:cubicBezTo>
                    <a:pt x="48" y="10"/>
                    <a:pt x="49" y="10"/>
                    <a:pt x="49" y="9"/>
                  </a:cubicBezTo>
                  <a:cubicBezTo>
                    <a:pt x="50" y="8"/>
                    <a:pt x="51" y="6"/>
                    <a:pt x="51" y="5"/>
                  </a:cubicBezTo>
                  <a:cubicBezTo>
                    <a:pt x="51" y="4"/>
                    <a:pt x="51" y="4"/>
                    <a:pt x="51" y="4"/>
                  </a:cubicBezTo>
                  <a:cubicBezTo>
                    <a:pt x="48" y="7"/>
                    <a:pt x="45" y="9"/>
                    <a:pt x="43" y="12"/>
                  </a:cubicBezTo>
                  <a:moveTo>
                    <a:pt x="11" y="12"/>
                  </a:moveTo>
                  <a:cubicBezTo>
                    <a:pt x="10" y="12"/>
                    <a:pt x="9" y="12"/>
                    <a:pt x="7" y="12"/>
                  </a:cubicBezTo>
                  <a:cubicBezTo>
                    <a:pt x="10" y="11"/>
                    <a:pt x="11" y="9"/>
                    <a:pt x="13" y="7"/>
                  </a:cubicBezTo>
                  <a:cubicBezTo>
                    <a:pt x="14" y="7"/>
                    <a:pt x="14" y="6"/>
                    <a:pt x="15" y="6"/>
                  </a:cubicBezTo>
                  <a:cubicBezTo>
                    <a:pt x="15" y="6"/>
                    <a:pt x="17" y="4"/>
                    <a:pt x="17" y="4"/>
                  </a:cubicBezTo>
                  <a:cubicBezTo>
                    <a:pt x="17" y="4"/>
                    <a:pt x="17" y="4"/>
                    <a:pt x="17" y="4"/>
                  </a:cubicBezTo>
                  <a:cubicBezTo>
                    <a:pt x="15" y="7"/>
                    <a:pt x="13" y="9"/>
                    <a:pt x="11" y="12"/>
                  </a:cubicBezTo>
                  <a:cubicBezTo>
                    <a:pt x="11" y="12"/>
                    <a:pt x="11" y="12"/>
                    <a:pt x="11" y="12"/>
                  </a:cubicBezTo>
                  <a:moveTo>
                    <a:pt x="13" y="12"/>
                  </a:moveTo>
                  <a:cubicBezTo>
                    <a:pt x="12" y="12"/>
                    <a:pt x="12" y="12"/>
                    <a:pt x="11" y="12"/>
                  </a:cubicBezTo>
                  <a:cubicBezTo>
                    <a:pt x="11" y="12"/>
                    <a:pt x="11" y="12"/>
                    <a:pt x="11" y="12"/>
                  </a:cubicBezTo>
                  <a:cubicBezTo>
                    <a:pt x="14" y="9"/>
                    <a:pt x="16" y="6"/>
                    <a:pt x="19" y="4"/>
                  </a:cubicBezTo>
                  <a:cubicBezTo>
                    <a:pt x="20" y="4"/>
                    <a:pt x="20" y="4"/>
                    <a:pt x="20" y="4"/>
                  </a:cubicBezTo>
                  <a:cubicBezTo>
                    <a:pt x="20" y="4"/>
                    <a:pt x="19" y="4"/>
                    <a:pt x="19" y="4"/>
                  </a:cubicBezTo>
                  <a:cubicBezTo>
                    <a:pt x="18" y="5"/>
                    <a:pt x="17" y="7"/>
                    <a:pt x="16" y="8"/>
                  </a:cubicBezTo>
                  <a:cubicBezTo>
                    <a:pt x="15" y="9"/>
                    <a:pt x="14" y="10"/>
                    <a:pt x="13" y="12"/>
                  </a:cubicBezTo>
                  <a:cubicBezTo>
                    <a:pt x="13" y="12"/>
                    <a:pt x="13" y="12"/>
                    <a:pt x="13" y="12"/>
                  </a:cubicBezTo>
                  <a:moveTo>
                    <a:pt x="2" y="8"/>
                  </a:moveTo>
                  <a:cubicBezTo>
                    <a:pt x="2" y="7"/>
                    <a:pt x="2" y="7"/>
                    <a:pt x="2" y="7"/>
                  </a:cubicBezTo>
                  <a:cubicBezTo>
                    <a:pt x="3" y="6"/>
                    <a:pt x="5" y="3"/>
                    <a:pt x="5" y="3"/>
                  </a:cubicBezTo>
                  <a:cubicBezTo>
                    <a:pt x="6" y="3"/>
                    <a:pt x="5" y="4"/>
                    <a:pt x="5" y="4"/>
                  </a:cubicBezTo>
                  <a:cubicBezTo>
                    <a:pt x="4" y="5"/>
                    <a:pt x="3" y="7"/>
                    <a:pt x="2" y="8"/>
                  </a:cubicBezTo>
                  <a:moveTo>
                    <a:pt x="39" y="9"/>
                  </a:moveTo>
                  <a:cubicBezTo>
                    <a:pt x="40" y="7"/>
                    <a:pt x="41" y="5"/>
                    <a:pt x="42" y="3"/>
                  </a:cubicBezTo>
                  <a:cubicBezTo>
                    <a:pt x="42" y="3"/>
                    <a:pt x="42" y="3"/>
                    <a:pt x="42" y="3"/>
                  </a:cubicBezTo>
                  <a:cubicBezTo>
                    <a:pt x="44" y="3"/>
                    <a:pt x="46" y="3"/>
                    <a:pt x="48" y="4"/>
                  </a:cubicBezTo>
                  <a:cubicBezTo>
                    <a:pt x="46" y="6"/>
                    <a:pt x="43" y="8"/>
                    <a:pt x="41" y="10"/>
                  </a:cubicBezTo>
                  <a:cubicBezTo>
                    <a:pt x="42" y="9"/>
                    <a:pt x="42" y="9"/>
                    <a:pt x="42" y="9"/>
                  </a:cubicBezTo>
                  <a:cubicBezTo>
                    <a:pt x="43" y="8"/>
                    <a:pt x="44" y="6"/>
                    <a:pt x="46" y="4"/>
                  </a:cubicBezTo>
                  <a:cubicBezTo>
                    <a:pt x="45" y="3"/>
                    <a:pt x="45" y="3"/>
                    <a:pt x="45" y="3"/>
                  </a:cubicBezTo>
                  <a:cubicBezTo>
                    <a:pt x="43" y="5"/>
                    <a:pt x="42" y="6"/>
                    <a:pt x="41" y="7"/>
                  </a:cubicBezTo>
                  <a:cubicBezTo>
                    <a:pt x="40" y="8"/>
                    <a:pt x="40" y="8"/>
                    <a:pt x="39" y="9"/>
                  </a:cubicBezTo>
                  <a:moveTo>
                    <a:pt x="2" y="6"/>
                  </a:moveTo>
                  <a:cubicBezTo>
                    <a:pt x="2" y="5"/>
                    <a:pt x="2" y="4"/>
                    <a:pt x="2" y="3"/>
                  </a:cubicBezTo>
                  <a:cubicBezTo>
                    <a:pt x="3" y="3"/>
                    <a:pt x="4" y="3"/>
                    <a:pt x="5" y="3"/>
                  </a:cubicBezTo>
                  <a:cubicBezTo>
                    <a:pt x="4" y="4"/>
                    <a:pt x="3" y="5"/>
                    <a:pt x="2" y="6"/>
                  </a:cubicBezTo>
                  <a:moveTo>
                    <a:pt x="3" y="9"/>
                  </a:moveTo>
                  <a:cubicBezTo>
                    <a:pt x="3" y="8"/>
                    <a:pt x="3" y="8"/>
                    <a:pt x="3" y="8"/>
                  </a:cubicBezTo>
                  <a:cubicBezTo>
                    <a:pt x="3" y="8"/>
                    <a:pt x="4" y="7"/>
                    <a:pt x="4" y="7"/>
                  </a:cubicBezTo>
                  <a:cubicBezTo>
                    <a:pt x="5" y="5"/>
                    <a:pt x="6" y="4"/>
                    <a:pt x="7" y="3"/>
                  </a:cubicBezTo>
                  <a:cubicBezTo>
                    <a:pt x="8" y="3"/>
                    <a:pt x="9" y="3"/>
                    <a:pt x="10" y="3"/>
                  </a:cubicBezTo>
                  <a:cubicBezTo>
                    <a:pt x="7" y="4"/>
                    <a:pt x="5" y="6"/>
                    <a:pt x="3" y="8"/>
                  </a:cubicBezTo>
                  <a:cubicBezTo>
                    <a:pt x="3" y="9"/>
                    <a:pt x="3" y="9"/>
                    <a:pt x="3" y="9"/>
                  </a:cubicBezTo>
                  <a:moveTo>
                    <a:pt x="3" y="11"/>
                  </a:moveTo>
                  <a:cubicBezTo>
                    <a:pt x="6" y="9"/>
                    <a:pt x="9" y="6"/>
                    <a:pt x="11" y="3"/>
                  </a:cubicBezTo>
                  <a:cubicBezTo>
                    <a:pt x="11" y="3"/>
                    <a:pt x="11" y="3"/>
                    <a:pt x="11" y="3"/>
                  </a:cubicBezTo>
                  <a:cubicBezTo>
                    <a:pt x="12" y="3"/>
                    <a:pt x="13" y="3"/>
                    <a:pt x="14" y="3"/>
                  </a:cubicBezTo>
                  <a:cubicBezTo>
                    <a:pt x="10" y="5"/>
                    <a:pt x="7" y="9"/>
                    <a:pt x="3" y="11"/>
                  </a:cubicBezTo>
                  <a:moveTo>
                    <a:pt x="7" y="12"/>
                  </a:moveTo>
                  <a:cubicBezTo>
                    <a:pt x="7" y="12"/>
                    <a:pt x="7" y="11"/>
                    <a:pt x="8" y="11"/>
                  </a:cubicBezTo>
                  <a:cubicBezTo>
                    <a:pt x="9" y="10"/>
                    <a:pt x="10" y="9"/>
                    <a:pt x="11" y="8"/>
                  </a:cubicBezTo>
                  <a:cubicBezTo>
                    <a:pt x="12" y="7"/>
                    <a:pt x="14" y="5"/>
                    <a:pt x="15" y="3"/>
                  </a:cubicBezTo>
                  <a:cubicBezTo>
                    <a:pt x="15" y="3"/>
                    <a:pt x="15" y="3"/>
                    <a:pt x="15" y="3"/>
                  </a:cubicBezTo>
                  <a:cubicBezTo>
                    <a:pt x="16" y="3"/>
                    <a:pt x="17" y="3"/>
                    <a:pt x="18" y="3"/>
                  </a:cubicBezTo>
                  <a:cubicBezTo>
                    <a:pt x="14" y="5"/>
                    <a:pt x="12" y="8"/>
                    <a:pt x="9" y="10"/>
                  </a:cubicBezTo>
                  <a:cubicBezTo>
                    <a:pt x="8" y="11"/>
                    <a:pt x="7" y="12"/>
                    <a:pt x="7" y="12"/>
                  </a:cubicBezTo>
                  <a:moveTo>
                    <a:pt x="17" y="5"/>
                  </a:moveTo>
                  <a:cubicBezTo>
                    <a:pt x="17" y="5"/>
                    <a:pt x="18" y="4"/>
                    <a:pt x="18" y="3"/>
                  </a:cubicBezTo>
                  <a:cubicBezTo>
                    <a:pt x="18" y="3"/>
                    <a:pt x="18" y="3"/>
                    <a:pt x="18" y="3"/>
                  </a:cubicBezTo>
                  <a:cubicBezTo>
                    <a:pt x="19" y="3"/>
                    <a:pt x="20" y="3"/>
                    <a:pt x="20" y="3"/>
                  </a:cubicBezTo>
                  <a:cubicBezTo>
                    <a:pt x="19" y="3"/>
                    <a:pt x="18" y="4"/>
                    <a:pt x="17" y="5"/>
                  </a:cubicBezTo>
                  <a:moveTo>
                    <a:pt x="14" y="11"/>
                  </a:moveTo>
                  <a:cubicBezTo>
                    <a:pt x="15" y="11"/>
                    <a:pt x="15" y="10"/>
                    <a:pt x="16" y="9"/>
                  </a:cubicBezTo>
                  <a:cubicBezTo>
                    <a:pt x="17" y="7"/>
                    <a:pt x="19" y="5"/>
                    <a:pt x="21" y="3"/>
                  </a:cubicBezTo>
                  <a:cubicBezTo>
                    <a:pt x="21" y="3"/>
                    <a:pt x="21" y="3"/>
                    <a:pt x="21" y="3"/>
                  </a:cubicBezTo>
                  <a:cubicBezTo>
                    <a:pt x="24" y="3"/>
                    <a:pt x="27" y="3"/>
                    <a:pt x="30" y="3"/>
                  </a:cubicBezTo>
                  <a:cubicBezTo>
                    <a:pt x="34" y="3"/>
                    <a:pt x="38" y="3"/>
                    <a:pt x="41" y="3"/>
                  </a:cubicBezTo>
                  <a:cubicBezTo>
                    <a:pt x="40" y="4"/>
                    <a:pt x="38" y="5"/>
                    <a:pt x="37" y="7"/>
                  </a:cubicBezTo>
                  <a:cubicBezTo>
                    <a:pt x="37" y="6"/>
                    <a:pt x="38" y="5"/>
                    <a:pt x="39" y="4"/>
                  </a:cubicBezTo>
                  <a:cubicBezTo>
                    <a:pt x="38" y="3"/>
                    <a:pt x="38" y="3"/>
                    <a:pt x="38" y="3"/>
                  </a:cubicBezTo>
                  <a:cubicBezTo>
                    <a:pt x="35" y="5"/>
                    <a:pt x="33" y="8"/>
                    <a:pt x="30" y="10"/>
                  </a:cubicBezTo>
                  <a:cubicBezTo>
                    <a:pt x="31" y="9"/>
                    <a:pt x="31" y="9"/>
                    <a:pt x="31" y="9"/>
                  </a:cubicBezTo>
                  <a:cubicBezTo>
                    <a:pt x="32" y="7"/>
                    <a:pt x="34" y="5"/>
                    <a:pt x="35" y="4"/>
                  </a:cubicBezTo>
                  <a:cubicBezTo>
                    <a:pt x="35" y="3"/>
                    <a:pt x="35" y="3"/>
                    <a:pt x="35" y="3"/>
                  </a:cubicBezTo>
                  <a:cubicBezTo>
                    <a:pt x="32" y="5"/>
                    <a:pt x="30" y="7"/>
                    <a:pt x="27" y="9"/>
                  </a:cubicBezTo>
                  <a:cubicBezTo>
                    <a:pt x="27" y="10"/>
                    <a:pt x="25" y="12"/>
                    <a:pt x="25" y="12"/>
                  </a:cubicBezTo>
                  <a:cubicBezTo>
                    <a:pt x="25" y="12"/>
                    <a:pt x="25" y="11"/>
                    <a:pt x="26" y="11"/>
                  </a:cubicBezTo>
                  <a:cubicBezTo>
                    <a:pt x="28" y="8"/>
                    <a:pt x="29" y="6"/>
                    <a:pt x="31" y="4"/>
                  </a:cubicBezTo>
                  <a:cubicBezTo>
                    <a:pt x="31" y="3"/>
                    <a:pt x="31" y="3"/>
                    <a:pt x="31" y="3"/>
                  </a:cubicBezTo>
                  <a:cubicBezTo>
                    <a:pt x="28" y="5"/>
                    <a:pt x="26" y="7"/>
                    <a:pt x="24" y="9"/>
                  </a:cubicBezTo>
                  <a:cubicBezTo>
                    <a:pt x="23" y="9"/>
                    <a:pt x="21" y="12"/>
                    <a:pt x="20" y="12"/>
                  </a:cubicBezTo>
                  <a:cubicBezTo>
                    <a:pt x="20" y="12"/>
                    <a:pt x="20" y="11"/>
                    <a:pt x="21" y="10"/>
                  </a:cubicBezTo>
                  <a:cubicBezTo>
                    <a:pt x="23" y="8"/>
                    <a:pt x="25" y="6"/>
                    <a:pt x="27" y="4"/>
                  </a:cubicBezTo>
                  <a:cubicBezTo>
                    <a:pt x="27" y="3"/>
                    <a:pt x="27" y="3"/>
                    <a:pt x="27" y="3"/>
                  </a:cubicBezTo>
                  <a:cubicBezTo>
                    <a:pt x="24" y="5"/>
                    <a:pt x="22" y="7"/>
                    <a:pt x="20" y="9"/>
                  </a:cubicBezTo>
                  <a:cubicBezTo>
                    <a:pt x="19" y="10"/>
                    <a:pt x="19" y="10"/>
                    <a:pt x="18" y="11"/>
                  </a:cubicBezTo>
                  <a:cubicBezTo>
                    <a:pt x="18" y="11"/>
                    <a:pt x="17" y="11"/>
                    <a:pt x="17" y="11"/>
                  </a:cubicBezTo>
                  <a:cubicBezTo>
                    <a:pt x="17" y="11"/>
                    <a:pt x="19" y="9"/>
                    <a:pt x="20" y="8"/>
                  </a:cubicBezTo>
                  <a:cubicBezTo>
                    <a:pt x="21" y="6"/>
                    <a:pt x="23" y="5"/>
                    <a:pt x="24" y="4"/>
                  </a:cubicBezTo>
                  <a:cubicBezTo>
                    <a:pt x="24" y="3"/>
                    <a:pt x="24" y="3"/>
                    <a:pt x="24" y="3"/>
                  </a:cubicBezTo>
                  <a:cubicBezTo>
                    <a:pt x="21" y="5"/>
                    <a:pt x="19" y="7"/>
                    <a:pt x="17" y="9"/>
                  </a:cubicBezTo>
                  <a:cubicBezTo>
                    <a:pt x="16" y="10"/>
                    <a:pt x="15" y="11"/>
                    <a:pt x="14" y="11"/>
                  </a:cubicBezTo>
                  <a:moveTo>
                    <a:pt x="22" y="0"/>
                  </a:moveTo>
                  <a:cubicBezTo>
                    <a:pt x="15" y="0"/>
                    <a:pt x="8" y="1"/>
                    <a:pt x="1" y="1"/>
                  </a:cubicBezTo>
                  <a:cubicBezTo>
                    <a:pt x="0" y="1"/>
                    <a:pt x="0" y="1"/>
                    <a:pt x="0" y="1"/>
                  </a:cubicBezTo>
                  <a:cubicBezTo>
                    <a:pt x="0" y="1"/>
                    <a:pt x="0" y="1"/>
                    <a:pt x="0" y="2"/>
                  </a:cubicBezTo>
                  <a:cubicBezTo>
                    <a:pt x="0" y="6"/>
                    <a:pt x="0" y="9"/>
                    <a:pt x="0" y="13"/>
                  </a:cubicBezTo>
                  <a:cubicBezTo>
                    <a:pt x="1" y="14"/>
                    <a:pt x="1" y="14"/>
                    <a:pt x="1" y="14"/>
                  </a:cubicBezTo>
                  <a:cubicBezTo>
                    <a:pt x="1" y="14"/>
                    <a:pt x="1" y="14"/>
                    <a:pt x="2" y="14"/>
                  </a:cubicBezTo>
                  <a:cubicBezTo>
                    <a:pt x="19" y="14"/>
                    <a:pt x="37" y="16"/>
                    <a:pt x="55" y="16"/>
                  </a:cubicBezTo>
                  <a:cubicBezTo>
                    <a:pt x="55" y="16"/>
                    <a:pt x="55" y="16"/>
                    <a:pt x="55" y="16"/>
                  </a:cubicBezTo>
                  <a:cubicBezTo>
                    <a:pt x="56" y="16"/>
                    <a:pt x="56" y="16"/>
                    <a:pt x="56" y="16"/>
                  </a:cubicBezTo>
                  <a:cubicBezTo>
                    <a:pt x="57" y="16"/>
                    <a:pt x="57" y="15"/>
                    <a:pt x="57" y="15"/>
                  </a:cubicBezTo>
                  <a:cubicBezTo>
                    <a:pt x="57" y="11"/>
                    <a:pt x="57" y="7"/>
                    <a:pt x="57" y="3"/>
                  </a:cubicBezTo>
                  <a:cubicBezTo>
                    <a:pt x="57" y="3"/>
                    <a:pt x="57" y="3"/>
                    <a:pt x="57" y="3"/>
                  </a:cubicBezTo>
                  <a:cubicBezTo>
                    <a:pt x="57" y="3"/>
                    <a:pt x="57" y="2"/>
                    <a:pt x="56" y="2"/>
                  </a:cubicBezTo>
                  <a:cubicBezTo>
                    <a:pt x="49" y="1"/>
                    <a:pt x="41" y="1"/>
                    <a:pt x="33" y="1"/>
                  </a:cubicBezTo>
                  <a:cubicBezTo>
                    <a:pt x="29" y="0"/>
                    <a:pt x="26" y="0"/>
                    <a:pt x="22"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803" name="Google Shape;803;p27"/>
            <p:cNvSpPr/>
            <p:nvPr/>
          </p:nvSpPr>
          <p:spPr>
            <a:xfrm>
              <a:off x="8364206" y="2995539"/>
              <a:ext cx="63500" cy="55563"/>
            </a:xfrm>
            <a:custGeom>
              <a:rect b="b" l="l" r="r" t="t"/>
              <a:pathLst>
                <a:path extrusionOk="0" h="13" w="15">
                  <a:moveTo>
                    <a:pt x="3" y="7"/>
                  </a:moveTo>
                  <a:cubicBezTo>
                    <a:pt x="5" y="6"/>
                    <a:pt x="7" y="5"/>
                    <a:pt x="8" y="5"/>
                  </a:cubicBezTo>
                  <a:cubicBezTo>
                    <a:pt x="7" y="6"/>
                    <a:pt x="5" y="7"/>
                    <a:pt x="4" y="9"/>
                  </a:cubicBezTo>
                  <a:cubicBezTo>
                    <a:pt x="4" y="9"/>
                    <a:pt x="4" y="9"/>
                    <a:pt x="4" y="9"/>
                  </a:cubicBezTo>
                  <a:cubicBezTo>
                    <a:pt x="6" y="8"/>
                    <a:pt x="8" y="7"/>
                    <a:pt x="9" y="6"/>
                  </a:cubicBezTo>
                  <a:cubicBezTo>
                    <a:pt x="8" y="7"/>
                    <a:pt x="7" y="9"/>
                    <a:pt x="6" y="10"/>
                  </a:cubicBezTo>
                  <a:cubicBezTo>
                    <a:pt x="6" y="10"/>
                    <a:pt x="6" y="10"/>
                    <a:pt x="6" y="10"/>
                  </a:cubicBezTo>
                  <a:cubicBezTo>
                    <a:pt x="8" y="10"/>
                    <a:pt x="9" y="9"/>
                    <a:pt x="11" y="8"/>
                  </a:cubicBezTo>
                  <a:cubicBezTo>
                    <a:pt x="10" y="9"/>
                    <a:pt x="10" y="10"/>
                    <a:pt x="9" y="10"/>
                  </a:cubicBezTo>
                  <a:cubicBezTo>
                    <a:pt x="9" y="11"/>
                    <a:pt x="9" y="11"/>
                    <a:pt x="9" y="11"/>
                  </a:cubicBezTo>
                  <a:cubicBezTo>
                    <a:pt x="9" y="11"/>
                    <a:pt x="9" y="11"/>
                    <a:pt x="9" y="11"/>
                  </a:cubicBezTo>
                  <a:cubicBezTo>
                    <a:pt x="8" y="11"/>
                    <a:pt x="8" y="11"/>
                    <a:pt x="8" y="11"/>
                  </a:cubicBezTo>
                  <a:cubicBezTo>
                    <a:pt x="5" y="11"/>
                    <a:pt x="3" y="10"/>
                    <a:pt x="3" y="7"/>
                  </a:cubicBezTo>
                  <a:cubicBezTo>
                    <a:pt x="3" y="7"/>
                    <a:pt x="3" y="7"/>
                    <a:pt x="3" y="7"/>
                  </a:cubicBezTo>
                  <a:moveTo>
                    <a:pt x="4" y="4"/>
                  </a:moveTo>
                  <a:cubicBezTo>
                    <a:pt x="4" y="3"/>
                    <a:pt x="5" y="3"/>
                    <a:pt x="6" y="3"/>
                  </a:cubicBezTo>
                  <a:cubicBezTo>
                    <a:pt x="5" y="3"/>
                    <a:pt x="5" y="3"/>
                    <a:pt x="4" y="4"/>
                  </a:cubicBezTo>
                  <a:moveTo>
                    <a:pt x="4" y="4"/>
                  </a:moveTo>
                  <a:cubicBezTo>
                    <a:pt x="5" y="4"/>
                    <a:pt x="6" y="3"/>
                    <a:pt x="7" y="3"/>
                  </a:cubicBezTo>
                  <a:cubicBezTo>
                    <a:pt x="6" y="4"/>
                    <a:pt x="4" y="5"/>
                    <a:pt x="3" y="7"/>
                  </a:cubicBezTo>
                  <a:cubicBezTo>
                    <a:pt x="3" y="7"/>
                    <a:pt x="3" y="7"/>
                    <a:pt x="3" y="7"/>
                  </a:cubicBezTo>
                  <a:cubicBezTo>
                    <a:pt x="3" y="6"/>
                    <a:pt x="3" y="5"/>
                    <a:pt x="4" y="4"/>
                  </a:cubicBezTo>
                  <a:cubicBezTo>
                    <a:pt x="4" y="4"/>
                    <a:pt x="4" y="4"/>
                    <a:pt x="4" y="4"/>
                  </a:cubicBezTo>
                  <a:moveTo>
                    <a:pt x="5" y="5"/>
                  </a:moveTo>
                  <a:cubicBezTo>
                    <a:pt x="6" y="5"/>
                    <a:pt x="7" y="4"/>
                    <a:pt x="8" y="3"/>
                  </a:cubicBezTo>
                  <a:cubicBezTo>
                    <a:pt x="12" y="3"/>
                    <a:pt x="14" y="9"/>
                    <a:pt x="10" y="11"/>
                  </a:cubicBezTo>
                  <a:cubicBezTo>
                    <a:pt x="11" y="10"/>
                    <a:pt x="11" y="9"/>
                    <a:pt x="12" y="8"/>
                  </a:cubicBezTo>
                  <a:cubicBezTo>
                    <a:pt x="11" y="7"/>
                    <a:pt x="11" y="7"/>
                    <a:pt x="11" y="7"/>
                  </a:cubicBezTo>
                  <a:cubicBezTo>
                    <a:pt x="10" y="8"/>
                    <a:pt x="9" y="9"/>
                    <a:pt x="7" y="9"/>
                  </a:cubicBezTo>
                  <a:cubicBezTo>
                    <a:pt x="8" y="8"/>
                    <a:pt x="10" y="7"/>
                    <a:pt x="11" y="5"/>
                  </a:cubicBezTo>
                  <a:cubicBezTo>
                    <a:pt x="10" y="5"/>
                    <a:pt x="10" y="5"/>
                    <a:pt x="10" y="5"/>
                  </a:cubicBezTo>
                  <a:cubicBezTo>
                    <a:pt x="9" y="6"/>
                    <a:pt x="8" y="6"/>
                    <a:pt x="6" y="7"/>
                  </a:cubicBezTo>
                  <a:cubicBezTo>
                    <a:pt x="8" y="6"/>
                    <a:pt x="9" y="5"/>
                    <a:pt x="10" y="4"/>
                  </a:cubicBezTo>
                  <a:cubicBezTo>
                    <a:pt x="9" y="3"/>
                    <a:pt x="9" y="3"/>
                    <a:pt x="9" y="3"/>
                  </a:cubicBezTo>
                  <a:cubicBezTo>
                    <a:pt x="8" y="4"/>
                    <a:pt x="7" y="5"/>
                    <a:pt x="5" y="5"/>
                  </a:cubicBezTo>
                  <a:moveTo>
                    <a:pt x="8" y="0"/>
                  </a:moveTo>
                  <a:cubicBezTo>
                    <a:pt x="7" y="0"/>
                    <a:pt x="7" y="0"/>
                    <a:pt x="7" y="0"/>
                  </a:cubicBezTo>
                  <a:cubicBezTo>
                    <a:pt x="7" y="0"/>
                    <a:pt x="7" y="0"/>
                    <a:pt x="7" y="0"/>
                  </a:cubicBezTo>
                  <a:cubicBezTo>
                    <a:pt x="7" y="0"/>
                    <a:pt x="6" y="0"/>
                    <a:pt x="6" y="0"/>
                  </a:cubicBezTo>
                  <a:cubicBezTo>
                    <a:pt x="3" y="0"/>
                    <a:pt x="0" y="3"/>
                    <a:pt x="0" y="7"/>
                  </a:cubicBezTo>
                  <a:cubicBezTo>
                    <a:pt x="1" y="11"/>
                    <a:pt x="4" y="13"/>
                    <a:pt x="8" y="13"/>
                  </a:cubicBezTo>
                  <a:cubicBezTo>
                    <a:pt x="8" y="13"/>
                    <a:pt x="8" y="13"/>
                    <a:pt x="9" y="13"/>
                  </a:cubicBezTo>
                  <a:cubicBezTo>
                    <a:pt x="13" y="13"/>
                    <a:pt x="15" y="10"/>
                    <a:pt x="14" y="6"/>
                  </a:cubicBezTo>
                  <a:cubicBezTo>
                    <a:pt x="14" y="2"/>
                    <a:pt x="11" y="0"/>
                    <a:pt x="8"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804" name="Google Shape;804;p27"/>
            <p:cNvSpPr/>
            <p:nvPr/>
          </p:nvSpPr>
          <p:spPr>
            <a:xfrm>
              <a:off x="9156369" y="4195689"/>
              <a:ext cx="220663" cy="203200"/>
            </a:xfrm>
            <a:custGeom>
              <a:rect b="b" l="l" r="r" t="t"/>
              <a:pathLst>
                <a:path extrusionOk="0" h="48" w="52">
                  <a:moveTo>
                    <a:pt x="40" y="44"/>
                  </a:moveTo>
                  <a:cubicBezTo>
                    <a:pt x="39" y="44"/>
                    <a:pt x="39" y="44"/>
                    <a:pt x="39" y="44"/>
                  </a:cubicBezTo>
                  <a:cubicBezTo>
                    <a:pt x="42" y="42"/>
                    <a:pt x="44" y="40"/>
                    <a:pt x="47" y="38"/>
                  </a:cubicBezTo>
                  <a:cubicBezTo>
                    <a:pt x="45" y="41"/>
                    <a:pt x="42" y="42"/>
                    <a:pt x="40" y="44"/>
                  </a:cubicBezTo>
                  <a:moveTo>
                    <a:pt x="39" y="43"/>
                  </a:moveTo>
                  <a:cubicBezTo>
                    <a:pt x="38" y="43"/>
                    <a:pt x="38" y="43"/>
                    <a:pt x="38" y="42"/>
                  </a:cubicBezTo>
                  <a:cubicBezTo>
                    <a:pt x="38" y="41"/>
                    <a:pt x="39" y="40"/>
                    <a:pt x="40" y="39"/>
                  </a:cubicBezTo>
                  <a:cubicBezTo>
                    <a:pt x="41" y="38"/>
                    <a:pt x="43" y="38"/>
                    <a:pt x="44" y="37"/>
                  </a:cubicBezTo>
                  <a:cubicBezTo>
                    <a:pt x="42" y="39"/>
                    <a:pt x="40" y="41"/>
                    <a:pt x="39" y="43"/>
                  </a:cubicBezTo>
                  <a:cubicBezTo>
                    <a:pt x="39" y="43"/>
                    <a:pt x="39" y="43"/>
                    <a:pt x="39" y="43"/>
                  </a:cubicBezTo>
                  <a:moveTo>
                    <a:pt x="37" y="42"/>
                  </a:moveTo>
                  <a:cubicBezTo>
                    <a:pt x="36" y="41"/>
                    <a:pt x="36" y="40"/>
                    <a:pt x="36" y="40"/>
                  </a:cubicBezTo>
                  <a:cubicBezTo>
                    <a:pt x="38" y="38"/>
                    <a:pt x="40" y="36"/>
                    <a:pt x="42" y="34"/>
                  </a:cubicBezTo>
                  <a:cubicBezTo>
                    <a:pt x="40" y="37"/>
                    <a:pt x="38" y="39"/>
                    <a:pt x="37" y="42"/>
                  </a:cubicBezTo>
                  <a:moveTo>
                    <a:pt x="35" y="39"/>
                  </a:moveTo>
                  <a:cubicBezTo>
                    <a:pt x="34" y="39"/>
                    <a:pt x="34" y="38"/>
                    <a:pt x="34" y="38"/>
                  </a:cubicBezTo>
                  <a:cubicBezTo>
                    <a:pt x="36" y="37"/>
                    <a:pt x="38" y="35"/>
                    <a:pt x="40" y="33"/>
                  </a:cubicBezTo>
                  <a:cubicBezTo>
                    <a:pt x="38" y="35"/>
                    <a:pt x="36" y="37"/>
                    <a:pt x="35" y="39"/>
                  </a:cubicBezTo>
                  <a:moveTo>
                    <a:pt x="33" y="37"/>
                  </a:moveTo>
                  <a:cubicBezTo>
                    <a:pt x="33" y="37"/>
                    <a:pt x="32" y="36"/>
                    <a:pt x="32" y="35"/>
                  </a:cubicBezTo>
                  <a:cubicBezTo>
                    <a:pt x="34" y="34"/>
                    <a:pt x="36" y="32"/>
                    <a:pt x="38" y="30"/>
                  </a:cubicBezTo>
                  <a:cubicBezTo>
                    <a:pt x="37" y="33"/>
                    <a:pt x="37" y="33"/>
                    <a:pt x="37" y="33"/>
                  </a:cubicBezTo>
                  <a:cubicBezTo>
                    <a:pt x="36" y="34"/>
                    <a:pt x="34" y="36"/>
                    <a:pt x="33" y="37"/>
                  </a:cubicBezTo>
                  <a:moveTo>
                    <a:pt x="34" y="37"/>
                  </a:moveTo>
                  <a:cubicBezTo>
                    <a:pt x="34" y="37"/>
                    <a:pt x="36" y="35"/>
                    <a:pt x="36" y="34"/>
                  </a:cubicBezTo>
                  <a:cubicBezTo>
                    <a:pt x="38" y="33"/>
                    <a:pt x="39" y="31"/>
                    <a:pt x="40" y="29"/>
                  </a:cubicBezTo>
                  <a:cubicBezTo>
                    <a:pt x="40" y="29"/>
                    <a:pt x="40" y="29"/>
                    <a:pt x="40" y="29"/>
                  </a:cubicBezTo>
                  <a:cubicBezTo>
                    <a:pt x="42" y="32"/>
                    <a:pt x="45" y="35"/>
                    <a:pt x="47" y="37"/>
                  </a:cubicBezTo>
                  <a:cubicBezTo>
                    <a:pt x="45" y="38"/>
                    <a:pt x="44" y="39"/>
                    <a:pt x="42" y="41"/>
                  </a:cubicBezTo>
                  <a:cubicBezTo>
                    <a:pt x="40" y="42"/>
                    <a:pt x="40" y="42"/>
                    <a:pt x="40" y="42"/>
                  </a:cubicBezTo>
                  <a:cubicBezTo>
                    <a:pt x="40" y="42"/>
                    <a:pt x="42" y="40"/>
                    <a:pt x="42" y="40"/>
                  </a:cubicBezTo>
                  <a:cubicBezTo>
                    <a:pt x="43" y="39"/>
                    <a:pt x="45" y="37"/>
                    <a:pt x="46" y="36"/>
                  </a:cubicBezTo>
                  <a:cubicBezTo>
                    <a:pt x="45" y="36"/>
                    <a:pt x="45" y="36"/>
                    <a:pt x="45" y="36"/>
                  </a:cubicBezTo>
                  <a:cubicBezTo>
                    <a:pt x="43" y="36"/>
                    <a:pt x="42" y="37"/>
                    <a:pt x="40" y="39"/>
                  </a:cubicBezTo>
                  <a:cubicBezTo>
                    <a:pt x="39" y="40"/>
                    <a:pt x="38" y="41"/>
                    <a:pt x="38" y="41"/>
                  </a:cubicBezTo>
                  <a:cubicBezTo>
                    <a:pt x="38" y="41"/>
                    <a:pt x="38" y="41"/>
                    <a:pt x="39" y="40"/>
                  </a:cubicBezTo>
                  <a:cubicBezTo>
                    <a:pt x="40" y="37"/>
                    <a:pt x="42" y="36"/>
                    <a:pt x="43" y="34"/>
                  </a:cubicBezTo>
                  <a:cubicBezTo>
                    <a:pt x="43" y="33"/>
                    <a:pt x="43" y="33"/>
                    <a:pt x="43" y="33"/>
                  </a:cubicBezTo>
                  <a:cubicBezTo>
                    <a:pt x="40" y="35"/>
                    <a:pt x="37" y="37"/>
                    <a:pt x="35" y="39"/>
                  </a:cubicBezTo>
                  <a:cubicBezTo>
                    <a:pt x="37" y="38"/>
                    <a:pt x="40" y="34"/>
                    <a:pt x="42" y="32"/>
                  </a:cubicBezTo>
                  <a:cubicBezTo>
                    <a:pt x="41" y="31"/>
                    <a:pt x="41" y="31"/>
                    <a:pt x="41" y="31"/>
                  </a:cubicBezTo>
                  <a:cubicBezTo>
                    <a:pt x="39" y="32"/>
                    <a:pt x="37" y="34"/>
                    <a:pt x="35" y="36"/>
                  </a:cubicBezTo>
                  <a:cubicBezTo>
                    <a:pt x="35" y="36"/>
                    <a:pt x="34" y="37"/>
                    <a:pt x="34" y="37"/>
                  </a:cubicBezTo>
                  <a:moveTo>
                    <a:pt x="31" y="35"/>
                  </a:moveTo>
                  <a:cubicBezTo>
                    <a:pt x="30" y="34"/>
                    <a:pt x="30" y="33"/>
                    <a:pt x="29" y="33"/>
                  </a:cubicBezTo>
                  <a:cubicBezTo>
                    <a:pt x="32" y="31"/>
                    <a:pt x="34" y="30"/>
                    <a:pt x="36" y="28"/>
                  </a:cubicBezTo>
                  <a:cubicBezTo>
                    <a:pt x="35" y="28"/>
                    <a:pt x="34" y="31"/>
                    <a:pt x="33" y="32"/>
                  </a:cubicBezTo>
                  <a:cubicBezTo>
                    <a:pt x="33" y="33"/>
                    <a:pt x="32" y="34"/>
                    <a:pt x="31" y="35"/>
                  </a:cubicBezTo>
                  <a:moveTo>
                    <a:pt x="28" y="32"/>
                  </a:moveTo>
                  <a:cubicBezTo>
                    <a:pt x="28" y="32"/>
                    <a:pt x="28" y="31"/>
                    <a:pt x="27" y="31"/>
                  </a:cubicBezTo>
                  <a:cubicBezTo>
                    <a:pt x="27" y="31"/>
                    <a:pt x="27" y="31"/>
                    <a:pt x="27" y="31"/>
                  </a:cubicBezTo>
                  <a:cubicBezTo>
                    <a:pt x="30" y="29"/>
                    <a:pt x="32" y="27"/>
                    <a:pt x="34" y="25"/>
                  </a:cubicBezTo>
                  <a:cubicBezTo>
                    <a:pt x="33" y="26"/>
                    <a:pt x="32" y="28"/>
                    <a:pt x="31" y="29"/>
                  </a:cubicBezTo>
                  <a:cubicBezTo>
                    <a:pt x="30" y="30"/>
                    <a:pt x="29" y="31"/>
                    <a:pt x="28" y="32"/>
                  </a:cubicBezTo>
                  <a:moveTo>
                    <a:pt x="29" y="32"/>
                  </a:moveTo>
                  <a:cubicBezTo>
                    <a:pt x="29" y="32"/>
                    <a:pt x="30" y="31"/>
                    <a:pt x="31" y="30"/>
                  </a:cubicBezTo>
                  <a:cubicBezTo>
                    <a:pt x="33" y="28"/>
                    <a:pt x="35" y="27"/>
                    <a:pt x="35" y="24"/>
                  </a:cubicBezTo>
                  <a:cubicBezTo>
                    <a:pt x="37" y="26"/>
                    <a:pt x="38" y="27"/>
                    <a:pt x="40" y="29"/>
                  </a:cubicBezTo>
                  <a:cubicBezTo>
                    <a:pt x="39" y="29"/>
                    <a:pt x="39" y="29"/>
                    <a:pt x="39" y="29"/>
                  </a:cubicBezTo>
                  <a:cubicBezTo>
                    <a:pt x="38" y="30"/>
                    <a:pt x="36" y="31"/>
                    <a:pt x="35" y="32"/>
                  </a:cubicBezTo>
                  <a:cubicBezTo>
                    <a:pt x="34" y="33"/>
                    <a:pt x="32" y="35"/>
                    <a:pt x="32" y="35"/>
                  </a:cubicBezTo>
                  <a:cubicBezTo>
                    <a:pt x="32" y="35"/>
                    <a:pt x="32" y="34"/>
                    <a:pt x="33" y="33"/>
                  </a:cubicBezTo>
                  <a:cubicBezTo>
                    <a:pt x="35" y="31"/>
                    <a:pt x="37" y="29"/>
                    <a:pt x="37" y="26"/>
                  </a:cubicBezTo>
                  <a:cubicBezTo>
                    <a:pt x="36" y="26"/>
                    <a:pt x="36" y="26"/>
                    <a:pt x="36" y="26"/>
                  </a:cubicBezTo>
                  <a:cubicBezTo>
                    <a:pt x="35" y="28"/>
                    <a:pt x="33" y="30"/>
                    <a:pt x="31" y="31"/>
                  </a:cubicBezTo>
                  <a:cubicBezTo>
                    <a:pt x="30" y="32"/>
                    <a:pt x="29" y="32"/>
                    <a:pt x="29" y="32"/>
                  </a:cubicBezTo>
                  <a:moveTo>
                    <a:pt x="18" y="24"/>
                  </a:moveTo>
                  <a:cubicBezTo>
                    <a:pt x="18" y="24"/>
                    <a:pt x="18" y="24"/>
                    <a:pt x="18" y="24"/>
                  </a:cubicBezTo>
                  <a:cubicBezTo>
                    <a:pt x="18" y="24"/>
                    <a:pt x="18" y="24"/>
                    <a:pt x="18" y="24"/>
                  </a:cubicBezTo>
                  <a:cubicBezTo>
                    <a:pt x="19" y="24"/>
                    <a:pt x="19" y="24"/>
                    <a:pt x="19" y="24"/>
                  </a:cubicBezTo>
                  <a:cubicBezTo>
                    <a:pt x="18" y="24"/>
                    <a:pt x="18" y="24"/>
                    <a:pt x="18" y="24"/>
                  </a:cubicBezTo>
                  <a:moveTo>
                    <a:pt x="27" y="30"/>
                  </a:moveTo>
                  <a:cubicBezTo>
                    <a:pt x="28" y="29"/>
                    <a:pt x="28" y="29"/>
                    <a:pt x="28" y="29"/>
                  </a:cubicBezTo>
                  <a:cubicBezTo>
                    <a:pt x="29" y="28"/>
                    <a:pt x="31" y="26"/>
                    <a:pt x="32" y="24"/>
                  </a:cubicBezTo>
                  <a:cubicBezTo>
                    <a:pt x="33" y="24"/>
                    <a:pt x="34" y="23"/>
                    <a:pt x="34" y="22"/>
                  </a:cubicBezTo>
                  <a:cubicBezTo>
                    <a:pt x="34" y="23"/>
                    <a:pt x="35" y="23"/>
                    <a:pt x="35" y="24"/>
                  </a:cubicBezTo>
                  <a:cubicBezTo>
                    <a:pt x="35" y="24"/>
                    <a:pt x="35" y="24"/>
                    <a:pt x="35" y="24"/>
                  </a:cubicBezTo>
                  <a:cubicBezTo>
                    <a:pt x="33" y="26"/>
                    <a:pt x="30" y="28"/>
                    <a:pt x="27" y="30"/>
                  </a:cubicBezTo>
                  <a:moveTo>
                    <a:pt x="17" y="23"/>
                  </a:moveTo>
                  <a:cubicBezTo>
                    <a:pt x="17" y="23"/>
                    <a:pt x="16" y="22"/>
                    <a:pt x="16" y="22"/>
                  </a:cubicBezTo>
                  <a:cubicBezTo>
                    <a:pt x="18" y="21"/>
                    <a:pt x="20" y="19"/>
                    <a:pt x="23" y="18"/>
                  </a:cubicBezTo>
                  <a:cubicBezTo>
                    <a:pt x="20" y="19"/>
                    <a:pt x="19" y="21"/>
                    <a:pt x="17" y="23"/>
                  </a:cubicBezTo>
                  <a:moveTo>
                    <a:pt x="7" y="40"/>
                  </a:moveTo>
                  <a:cubicBezTo>
                    <a:pt x="6" y="40"/>
                    <a:pt x="6" y="40"/>
                    <a:pt x="5" y="39"/>
                  </a:cubicBezTo>
                  <a:cubicBezTo>
                    <a:pt x="8" y="36"/>
                    <a:pt x="11" y="34"/>
                    <a:pt x="14" y="31"/>
                  </a:cubicBezTo>
                  <a:cubicBezTo>
                    <a:pt x="14" y="30"/>
                    <a:pt x="15" y="30"/>
                    <a:pt x="15" y="29"/>
                  </a:cubicBezTo>
                  <a:cubicBezTo>
                    <a:pt x="18" y="27"/>
                    <a:pt x="21" y="24"/>
                    <a:pt x="24" y="22"/>
                  </a:cubicBezTo>
                  <a:cubicBezTo>
                    <a:pt x="26" y="20"/>
                    <a:pt x="29" y="18"/>
                    <a:pt x="31" y="16"/>
                  </a:cubicBezTo>
                  <a:cubicBezTo>
                    <a:pt x="28" y="19"/>
                    <a:pt x="24" y="22"/>
                    <a:pt x="22" y="25"/>
                  </a:cubicBezTo>
                  <a:cubicBezTo>
                    <a:pt x="17" y="31"/>
                    <a:pt x="10" y="34"/>
                    <a:pt x="7" y="40"/>
                  </a:cubicBezTo>
                  <a:moveTo>
                    <a:pt x="15" y="21"/>
                  </a:moveTo>
                  <a:cubicBezTo>
                    <a:pt x="14" y="20"/>
                    <a:pt x="14" y="20"/>
                    <a:pt x="14" y="19"/>
                  </a:cubicBezTo>
                  <a:cubicBezTo>
                    <a:pt x="15" y="19"/>
                    <a:pt x="17" y="18"/>
                    <a:pt x="19" y="17"/>
                  </a:cubicBezTo>
                  <a:cubicBezTo>
                    <a:pt x="20" y="16"/>
                    <a:pt x="20" y="16"/>
                    <a:pt x="20" y="16"/>
                  </a:cubicBezTo>
                  <a:cubicBezTo>
                    <a:pt x="21" y="16"/>
                    <a:pt x="19" y="18"/>
                    <a:pt x="18" y="18"/>
                  </a:cubicBezTo>
                  <a:cubicBezTo>
                    <a:pt x="17" y="19"/>
                    <a:pt x="16" y="20"/>
                    <a:pt x="15" y="21"/>
                  </a:cubicBezTo>
                  <a:moveTo>
                    <a:pt x="16" y="21"/>
                  </a:moveTo>
                  <a:cubicBezTo>
                    <a:pt x="18" y="19"/>
                    <a:pt x="20" y="17"/>
                    <a:pt x="22" y="15"/>
                  </a:cubicBezTo>
                  <a:cubicBezTo>
                    <a:pt x="22" y="15"/>
                    <a:pt x="22" y="15"/>
                    <a:pt x="22" y="15"/>
                  </a:cubicBezTo>
                  <a:cubicBezTo>
                    <a:pt x="22" y="16"/>
                    <a:pt x="22" y="16"/>
                    <a:pt x="23" y="17"/>
                  </a:cubicBezTo>
                  <a:cubicBezTo>
                    <a:pt x="21" y="18"/>
                    <a:pt x="18" y="19"/>
                    <a:pt x="16" y="21"/>
                  </a:cubicBezTo>
                  <a:moveTo>
                    <a:pt x="13" y="18"/>
                  </a:moveTo>
                  <a:cubicBezTo>
                    <a:pt x="12" y="17"/>
                    <a:pt x="12" y="17"/>
                    <a:pt x="12" y="17"/>
                  </a:cubicBezTo>
                  <a:cubicBezTo>
                    <a:pt x="14" y="17"/>
                    <a:pt x="16" y="16"/>
                    <a:pt x="18" y="15"/>
                  </a:cubicBezTo>
                  <a:cubicBezTo>
                    <a:pt x="16" y="16"/>
                    <a:pt x="14" y="17"/>
                    <a:pt x="13" y="18"/>
                  </a:cubicBezTo>
                  <a:moveTo>
                    <a:pt x="11" y="17"/>
                  </a:moveTo>
                  <a:cubicBezTo>
                    <a:pt x="10" y="16"/>
                    <a:pt x="10" y="16"/>
                    <a:pt x="10" y="16"/>
                  </a:cubicBezTo>
                  <a:cubicBezTo>
                    <a:pt x="13" y="15"/>
                    <a:pt x="15" y="13"/>
                    <a:pt x="17" y="12"/>
                  </a:cubicBezTo>
                  <a:cubicBezTo>
                    <a:pt x="15" y="13"/>
                    <a:pt x="13" y="15"/>
                    <a:pt x="11" y="17"/>
                  </a:cubicBezTo>
                  <a:moveTo>
                    <a:pt x="11" y="44"/>
                  </a:moveTo>
                  <a:cubicBezTo>
                    <a:pt x="11" y="44"/>
                    <a:pt x="10" y="44"/>
                    <a:pt x="10" y="43"/>
                  </a:cubicBezTo>
                  <a:cubicBezTo>
                    <a:pt x="11" y="42"/>
                    <a:pt x="11" y="42"/>
                    <a:pt x="11" y="42"/>
                  </a:cubicBezTo>
                  <a:cubicBezTo>
                    <a:pt x="11" y="42"/>
                    <a:pt x="11" y="42"/>
                    <a:pt x="11" y="42"/>
                  </a:cubicBezTo>
                  <a:cubicBezTo>
                    <a:pt x="21" y="33"/>
                    <a:pt x="31" y="24"/>
                    <a:pt x="41" y="15"/>
                  </a:cubicBezTo>
                  <a:cubicBezTo>
                    <a:pt x="43" y="14"/>
                    <a:pt x="44" y="13"/>
                    <a:pt x="46" y="12"/>
                  </a:cubicBezTo>
                  <a:cubicBezTo>
                    <a:pt x="44" y="14"/>
                    <a:pt x="41" y="16"/>
                    <a:pt x="39" y="18"/>
                  </a:cubicBezTo>
                  <a:cubicBezTo>
                    <a:pt x="34" y="21"/>
                    <a:pt x="30" y="26"/>
                    <a:pt x="26" y="31"/>
                  </a:cubicBezTo>
                  <a:cubicBezTo>
                    <a:pt x="25" y="31"/>
                    <a:pt x="25" y="31"/>
                    <a:pt x="25" y="31"/>
                  </a:cubicBezTo>
                  <a:cubicBezTo>
                    <a:pt x="21" y="36"/>
                    <a:pt x="16" y="40"/>
                    <a:pt x="11" y="44"/>
                  </a:cubicBezTo>
                  <a:moveTo>
                    <a:pt x="12" y="16"/>
                  </a:moveTo>
                  <a:cubicBezTo>
                    <a:pt x="12" y="16"/>
                    <a:pt x="14" y="15"/>
                    <a:pt x="15" y="15"/>
                  </a:cubicBezTo>
                  <a:cubicBezTo>
                    <a:pt x="16" y="14"/>
                    <a:pt x="17" y="13"/>
                    <a:pt x="18" y="11"/>
                  </a:cubicBezTo>
                  <a:cubicBezTo>
                    <a:pt x="19" y="13"/>
                    <a:pt x="20" y="14"/>
                    <a:pt x="21" y="15"/>
                  </a:cubicBezTo>
                  <a:cubicBezTo>
                    <a:pt x="21" y="15"/>
                    <a:pt x="21" y="15"/>
                    <a:pt x="21" y="15"/>
                  </a:cubicBezTo>
                  <a:cubicBezTo>
                    <a:pt x="18" y="16"/>
                    <a:pt x="16" y="18"/>
                    <a:pt x="13" y="19"/>
                  </a:cubicBezTo>
                  <a:cubicBezTo>
                    <a:pt x="15" y="18"/>
                    <a:pt x="18" y="16"/>
                    <a:pt x="19" y="14"/>
                  </a:cubicBezTo>
                  <a:cubicBezTo>
                    <a:pt x="19" y="14"/>
                    <a:pt x="19" y="14"/>
                    <a:pt x="19" y="14"/>
                  </a:cubicBezTo>
                  <a:cubicBezTo>
                    <a:pt x="17" y="15"/>
                    <a:pt x="15" y="15"/>
                    <a:pt x="13" y="16"/>
                  </a:cubicBezTo>
                  <a:cubicBezTo>
                    <a:pt x="13" y="16"/>
                    <a:pt x="12" y="16"/>
                    <a:pt x="12" y="16"/>
                  </a:cubicBezTo>
                  <a:moveTo>
                    <a:pt x="9" y="43"/>
                  </a:moveTo>
                  <a:cubicBezTo>
                    <a:pt x="9" y="42"/>
                    <a:pt x="8" y="42"/>
                    <a:pt x="7" y="41"/>
                  </a:cubicBezTo>
                  <a:cubicBezTo>
                    <a:pt x="13" y="36"/>
                    <a:pt x="19" y="31"/>
                    <a:pt x="24" y="26"/>
                  </a:cubicBezTo>
                  <a:cubicBezTo>
                    <a:pt x="28" y="22"/>
                    <a:pt x="31" y="20"/>
                    <a:pt x="35" y="17"/>
                  </a:cubicBezTo>
                  <a:cubicBezTo>
                    <a:pt x="38" y="14"/>
                    <a:pt x="41" y="12"/>
                    <a:pt x="43" y="9"/>
                  </a:cubicBezTo>
                  <a:cubicBezTo>
                    <a:pt x="44" y="9"/>
                    <a:pt x="44" y="8"/>
                    <a:pt x="44" y="8"/>
                  </a:cubicBezTo>
                  <a:cubicBezTo>
                    <a:pt x="44" y="8"/>
                    <a:pt x="41" y="11"/>
                    <a:pt x="41" y="12"/>
                  </a:cubicBezTo>
                  <a:cubicBezTo>
                    <a:pt x="39" y="13"/>
                    <a:pt x="38" y="15"/>
                    <a:pt x="36" y="16"/>
                  </a:cubicBezTo>
                  <a:cubicBezTo>
                    <a:pt x="33" y="19"/>
                    <a:pt x="30" y="22"/>
                    <a:pt x="27" y="25"/>
                  </a:cubicBezTo>
                  <a:cubicBezTo>
                    <a:pt x="21" y="31"/>
                    <a:pt x="15" y="36"/>
                    <a:pt x="9" y="43"/>
                  </a:cubicBezTo>
                  <a:moveTo>
                    <a:pt x="9" y="15"/>
                  </a:moveTo>
                  <a:cubicBezTo>
                    <a:pt x="9" y="14"/>
                    <a:pt x="8" y="13"/>
                    <a:pt x="7" y="12"/>
                  </a:cubicBezTo>
                  <a:cubicBezTo>
                    <a:pt x="9" y="11"/>
                    <a:pt x="11" y="9"/>
                    <a:pt x="13" y="8"/>
                  </a:cubicBezTo>
                  <a:cubicBezTo>
                    <a:pt x="11" y="9"/>
                    <a:pt x="10" y="11"/>
                    <a:pt x="8" y="13"/>
                  </a:cubicBezTo>
                  <a:cubicBezTo>
                    <a:pt x="9" y="14"/>
                    <a:pt x="9" y="14"/>
                    <a:pt x="9" y="14"/>
                  </a:cubicBezTo>
                  <a:cubicBezTo>
                    <a:pt x="11" y="13"/>
                    <a:pt x="13" y="11"/>
                    <a:pt x="15" y="10"/>
                  </a:cubicBezTo>
                  <a:cubicBezTo>
                    <a:pt x="13" y="11"/>
                    <a:pt x="11" y="13"/>
                    <a:pt x="9" y="15"/>
                  </a:cubicBezTo>
                  <a:moveTo>
                    <a:pt x="13" y="39"/>
                  </a:moveTo>
                  <a:cubicBezTo>
                    <a:pt x="14" y="39"/>
                    <a:pt x="14" y="39"/>
                    <a:pt x="14" y="39"/>
                  </a:cubicBezTo>
                  <a:cubicBezTo>
                    <a:pt x="15" y="37"/>
                    <a:pt x="17" y="36"/>
                    <a:pt x="18" y="34"/>
                  </a:cubicBezTo>
                  <a:cubicBezTo>
                    <a:pt x="21" y="31"/>
                    <a:pt x="24" y="28"/>
                    <a:pt x="27" y="25"/>
                  </a:cubicBezTo>
                  <a:cubicBezTo>
                    <a:pt x="34" y="20"/>
                    <a:pt x="40" y="14"/>
                    <a:pt x="46" y="8"/>
                  </a:cubicBezTo>
                  <a:cubicBezTo>
                    <a:pt x="46" y="8"/>
                    <a:pt x="47" y="9"/>
                    <a:pt x="48" y="9"/>
                  </a:cubicBezTo>
                  <a:cubicBezTo>
                    <a:pt x="35" y="19"/>
                    <a:pt x="24" y="29"/>
                    <a:pt x="13" y="39"/>
                  </a:cubicBezTo>
                  <a:moveTo>
                    <a:pt x="6" y="11"/>
                  </a:moveTo>
                  <a:cubicBezTo>
                    <a:pt x="6" y="11"/>
                    <a:pt x="5" y="11"/>
                    <a:pt x="5" y="10"/>
                  </a:cubicBezTo>
                  <a:cubicBezTo>
                    <a:pt x="7" y="9"/>
                    <a:pt x="8" y="8"/>
                    <a:pt x="10" y="7"/>
                  </a:cubicBezTo>
                  <a:cubicBezTo>
                    <a:pt x="10" y="7"/>
                    <a:pt x="10" y="7"/>
                    <a:pt x="10" y="7"/>
                  </a:cubicBezTo>
                  <a:cubicBezTo>
                    <a:pt x="8" y="9"/>
                    <a:pt x="7" y="10"/>
                    <a:pt x="6" y="11"/>
                  </a:cubicBezTo>
                  <a:moveTo>
                    <a:pt x="37" y="11"/>
                  </a:moveTo>
                  <a:cubicBezTo>
                    <a:pt x="38" y="10"/>
                    <a:pt x="38" y="10"/>
                    <a:pt x="38" y="10"/>
                  </a:cubicBezTo>
                  <a:cubicBezTo>
                    <a:pt x="38" y="10"/>
                    <a:pt x="42" y="6"/>
                    <a:pt x="42" y="6"/>
                  </a:cubicBezTo>
                  <a:cubicBezTo>
                    <a:pt x="42" y="6"/>
                    <a:pt x="42" y="7"/>
                    <a:pt x="41" y="7"/>
                  </a:cubicBezTo>
                  <a:cubicBezTo>
                    <a:pt x="39" y="9"/>
                    <a:pt x="38" y="10"/>
                    <a:pt x="37" y="11"/>
                  </a:cubicBezTo>
                  <a:moveTo>
                    <a:pt x="7" y="40"/>
                  </a:moveTo>
                  <a:cubicBezTo>
                    <a:pt x="9" y="38"/>
                    <a:pt x="12" y="35"/>
                    <a:pt x="14" y="33"/>
                  </a:cubicBezTo>
                  <a:cubicBezTo>
                    <a:pt x="18" y="30"/>
                    <a:pt x="21" y="27"/>
                    <a:pt x="24" y="23"/>
                  </a:cubicBezTo>
                  <a:cubicBezTo>
                    <a:pt x="30" y="17"/>
                    <a:pt x="38" y="12"/>
                    <a:pt x="43" y="6"/>
                  </a:cubicBezTo>
                  <a:cubicBezTo>
                    <a:pt x="44" y="6"/>
                    <a:pt x="44" y="7"/>
                    <a:pt x="45" y="7"/>
                  </a:cubicBezTo>
                  <a:cubicBezTo>
                    <a:pt x="42" y="9"/>
                    <a:pt x="40" y="12"/>
                    <a:pt x="37" y="14"/>
                  </a:cubicBezTo>
                  <a:cubicBezTo>
                    <a:pt x="34" y="17"/>
                    <a:pt x="29" y="19"/>
                    <a:pt x="26" y="23"/>
                  </a:cubicBezTo>
                  <a:cubicBezTo>
                    <a:pt x="23" y="26"/>
                    <a:pt x="21" y="29"/>
                    <a:pt x="18" y="31"/>
                  </a:cubicBezTo>
                  <a:cubicBezTo>
                    <a:pt x="14" y="34"/>
                    <a:pt x="10" y="37"/>
                    <a:pt x="7" y="40"/>
                  </a:cubicBezTo>
                  <a:moveTo>
                    <a:pt x="7" y="11"/>
                  </a:moveTo>
                  <a:cubicBezTo>
                    <a:pt x="9" y="10"/>
                    <a:pt x="11" y="7"/>
                    <a:pt x="13" y="5"/>
                  </a:cubicBezTo>
                  <a:cubicBezTo>
                    <a:pt x="15" y="7"/>
                    <a:pt x="16" y="9"/>
                    <a:pt x="18" y="11"/>
                  </a:cubicBezTo>
                  <a:cubicBezTo>
                    <a:pt x="15" y="12"/>
                    <a:pt x="13" y="14"/>
                    <a:pt x="11" y="15"/>
                  </a:cubicBezTo>
                  <a:cubicBezTo>
                    <a:pt x="12" y="14"/>
                    <a:pt x="15" y="11"/>
                    <a:pt x="16" y="10"/>
                  </a:cubicBezTo>
                  <a:cubicBezTo>
                    <a:pt x="16" y="9"/>
                    <a:pt x="16" y="9"/>
                    <a:pt x="16" y="9"/>
                  </a:cubicBezTo>
                  <a:cubicBezTo>
                    <a:pt x="14" y="10"/>
                    <a:pt x="12" y="11"/>
                    <a:pt x="11" y="12"/>
                  </a:cubicBezTo>
                  <a:cubicBezTo>
                    <a:pt x="10" y="11"/>
                    <a:pt x="11" y="11"/>
                    <a:pt x="12" y="10"/>
                  </a:cubicBezTo>
                  <a:cubicBezTo>
                    <a:pt x="13" y="9"/>
                    <a:pt x="14" y="8"/>
                    <a:pt x="15" y="7"/>
                  </a:cubicBezTo>
                  <a:cubicBezTo>
                    <a:pt x="14" y="7"/>
                    <a:pt x="14" y="7"/>
                    <a:pt x="14" y="7"/>
                  </a:cubicBezTo>
                  <a:cubicBezTo>
                    <a:pt x="12" y="8"/>
                    <a:pt x="9" y="10"/>
                    <a:pt x="7" y="11"/>
                  </a:cubicBezTo>
                  <a:moveTo>
                    <a:pt x="19" y="25"/>
                  </a:moveTo>
                  <a:cubicBezTo>
                    <a:pt x="19" y="25"/>
                    <a:pt x="19" y="25"/>
                    <a:pt x="19" y="25"/>
                  </a:cubicBezTo>
                  <a:cubicBezTo>
                    <a:pt x="19" y="24"/>
                    <a:pt x="20" y="24"/>
                    <a:pt x="21" y="23"/>
                  </a:cubicBezTo>
                  <a:cubicBezTo>
                    <a:pt x="21" y="22"/>
                    <a:pt x="21" y="22"/>
                    <a:pt x="21" y="22"/>
                  </a:cubicBezTo>
                  <a:cubicBezTo>
                    <a:pt x="23" y="21"/>
                    <a:pt x="25" y="19"/>
                    <a:pt x="27" y="18"/>
                  </a:cubicBezTo>
                  <a:cubicBezTo>
                    <a:pt x="29" y="17"/>
                    <a:pt x="30" y="16"/>
                    <a:pt x="32" y="14"/>
                  </a:cubicBezTo>
                  <a:cubicBezTo>
                    <a:pt x="35" y="11"/>
                    <a:pt x="38" y="8"/>
                    <a:pt x="42" y="5"/>
                  </a:cubicBezTo>
                  <a:cubicBezTo>
                    <a:pt x="42" y="4"/>
                    <a:pt x="42" y="4"/>
                    <a:pt x="42" y="4"/>
                  </a:cubicBezTo>
                  <a:cubicBezTo>
                    <a:pt x="43" y="5"/>
                    <a:pt x="43" y="5"/>
                    <a:pt x="43" y="5"/>
                  </a:cubicBezTo>
                  <a:cubicBezTo>
                    <a:pt x="40" y="7"/>
                    <a:pt x="37" y="9"/>
                    <a:pt x="35" y="12"/>
                  </a:cubicBezTo>
                  <a:cubicBezTo>
                    <a:pt x="32" y="15"/>
                    <a:pt x="29" y="16"/>
                    <a:pt x="26" y="19"/>
                  </a:cubicBezTo>
                  <a:cubicBezTo>
                    <a:pt x="23" y="21"/>
                    <a:pt x="21" y="23"/>
                    <a:pt x="19" y="25"/>
                  </a:cubicBezTo>
                  <a:moveTo>
                    <a:pt x="4" y="10"/>
                  </a:moveTo>
                  <a:cubicBezTo>
                    <a:pt x="4" y="9"/>
                    <a:pt x="4" y="9"/>
                    <a:pt x="4" y="9"/>
                  </a:cubicBezTo>
                  <a:cubicBezTo>
                    <a:pt x="7" y="7"/>
                    <a:pt x="9" y="5"/>
                    <a:pt x="12" y="3"/>
                  </a:cubicBezTo>
                  <a:cubicBezTo>
                    <a:pt x="13" y="4"/>
                    <a:pt x="13" y="4"/>
                    <a:pt x="13" y="4"/>
                  </a:cubicBezTo>
                  <a:cubicBezTo>
                    <a:pt x="10" y="6"/>
                    <a:pt x="7" y="8"/>
                    <a:pt x="4" y="10"/>
                  </a:cubicBezTo>
                  <a:moveTo>
                    <a:pt x="25" y="18"/>
                  </a:moveTo>
                  <a:cubicBezTo>
                    <a:pt x="25" y="18"/>
                    <a:pt x="25" y="18"/>
                    <a:pt x="25" y="18"/>
                  </a:cubicBezTo>
                  <a:cubicBezTo>
                    <a:pt x="26" y="17"/>
                    <a:pt x="26" y="17"/>
                    <a:pt x="26" y="17"/>
                  </a:cubicBezTo>
                  <a:cubicBezTo>
                    <a:pt x="31" y="13"/>
                    <a:pt x="35" y="7"/>
                    <a:pt x="41" y="3"/>
                  </a:cubicBezTo>
                  <a:cubicBezTo>
                    <a:pt x="42" y="4"/>
                    <a:pt x="42" y="4"/>
                    <a:pt x="42" y="4"/>
                  </a:cubicBezTo>
                  <a:cubicBezTo>
                    <a:pt x="41" y="4"/>
                    <a:pt x="41" y="4"/>
                    <a:pt x="41" y="4"/>
                  </a:cubicBezTo>
                  <a:cubicBezTo>
                    <a:pt x="36" y="8"/>
                    <a:pt x="31" y="13"/>
                    <a:pt x="26" y="18"/>
                  </a:cubicBezTo>
                  <a:cubicBezTo>
                    <a:pt x="25" y="18"/>
                    <a:pt x="25" y="18"/>
                    <a:pt x="25" y="18"/>
                  </a:cubicBezTo>
                  <a:cubicBezTo>
                    <a:pt x="24" y="19"/>
                    <a:pt x="24" y="19"/>
                    <a:pt x="23" y="20"/>
                  </a:cubicBezTo>
                  <a:cubicBezTo>
                    <a:pt x="22" y="20"/>
                    <a:pt x="22" y="21"/>
                    <a:pt x="21" y="21"/>
                  </a:cubicBezTo>
                  <a:cubicBezTo>
                    <a:pt x="20" y="22"/>
                    <a:pt x="18" y="23"/>
                    <a:pt x="18" y="23"/>
                  </a:cubicBezTo>
                  <a:cubicBezTo>
                    <a:pt x="19" y="21"/>
                    <a:pt x="22" y="19"/>
                    <a:pt x="23" y="17"/>
                  </a:cubicBezTo>
                  <a:cubicBezTo>
                    <a:pt x="24" y="17"/>
                    <a:pt x="24" y="17"/>
                    <a:pt x="24" y="17"/>
                  </a:cubicBezTo>
                  <a:cubicBezTo>
                    <a:pt x="24" y="18"/>
                    <a:pt x="24" y="18"/>
                    <a:pt x="25" y="18"/>
                  </a:cubicBezTo>
                  <a:moveTo>
                    <a:pt x="41" y="0"/>
                  </a:moveTo>
                  <a:cubicBezTo>
                    <a:pt x="41" y="0"/>
                    <a:pt x="41" y="0"/>
                    <a:pt x="41" y="0"/>
                  </a:cubicBezTo>
                  <a:cubicBezTo>
                    <a:pt x="40" y="0"/>
                    <a:pt x="40" y="0"/>
                    <a:pt x="40" y="0"/>
                  </a:cubicBezTo>
                  <a:cubicBezTo>
                    <a:pt x="35" y="4"/>
                    <a:pt x="30" y="10"/>
                    <a:pt x="25" y="14"/>
                  </a:cubicBezTo>
                  <a:cubicBezTo>
                    <a:pt x="21" y="10"/>
                    <a:pt x="17" y="5"/>
                    <a:pt x="13" y="1"/>
                  </a:cubicBezTo>
                  <a:cubicBezTo>
                    <a:pt x="12" y="0"/>
                    <a:pt x="12" y="0"/>
                    <a:pt x="12" y="0"/>
                  </a:cubicBezTo>
                  <a:cubicBezTo>
                    <a:pt x="12" y="0"/>
                    <a:pt x="12" y="0"/>
                    <a:pt x="12" y="0"/>
                  </a:cubicBezTo>
                  <a:cubicBezTo>
                    <a:pt x="12" y="0"/>
                    <a:pt x="12" y="0"/>
                    <a:pt x="12" y="0"/>
                  </a:cubicBezTo>
                  <a:cubicBezTo>
                    <a:pt x="11" y="0"/>
                    <a:pt x="11" y="0"/>
                    <a:pt x="11" y="0"/>
                  </a:cubicBezTo>
                  <a:cubicBezTo>
                    <a:pt x="8" y="3"/>
                    <a:pt x="5" y="6"/>
                    <a:pt x="1" y="8"/>
                  </a:cubicBezTo>
                  <a:cubicBezTo>
                    <a:pt x="1" y="8"/>
                    <a:pt x="0" y="8"/>
                    <a:pt x="0" y="9"/>
                  </a:cubicBezTo>
                  <a:cubicBezTo>
                    <a:pt x="0" y="9"/>
                    <a:pt x="0" y="10"/>
                    <a:pt x="1" y="10"/>
                  </a:cubicBezTo>
                  <a:cubicBezTo>
                    <a:pt x="6" y="15"/>
                    <a:pt x="10" y="20"/>
                    <a:pt x="15" y="25"/>
                  </a:cubicBezTo>
                  <a:cubicBezTo>
                    <a:pt x="11" y="30"/>
                    <a:pt x="6" y="33"/>
                    <a:pt x="2" y="38"/>
                  </a:cubicBezTo>
                  <a:cubicBezTo>
                    <a:pt x="2" y="39"/>
                    <a:pt x="2" y="39"/>
                    <a:pt x="2" y="39"/>
                  </a:cubicBezTo>
                  <a:cubicBezTo>
                    <a:pt x="2" y="39"/>
                    <a:pt x="2" y="40"/>
                    <a:pt x="2" y="40"/>
                  </a:cubicBezTo>
                  <a:cubicBezTo>
                    <a:pt x="5" y="43"/>
                    <a:pt x="8" y="45"/>
                    <a:pt x="11" y="47"/>
                  </a:cubicBezTo>
                  <a:cubicBezTo>
                    <a:pt x="11" y="48"/>
                    <a:pt x="11" y="48"/>
                    <a:pt x="11" y="48"/>
                  </a:cubicBezTo>
                  <a:cubicBezTo>
                    <a:pt x="11" y="48"/>
                    <a:pt x="12" y="48"/>
                    <a:pt x="12" y="48"/>
                  </a:cubicBezTo>
                  <a:cubicBezTo>
                    <a:pt x="12" y="48"/>
                    <a:pt x="12" y="48"/>
                    <a:pt x="13" y="47"/>
                  </a:cubicBezTo>
                  <a:cubicBezTo>
                    <a:pt x="17" y="42"/>
                    <a:pt x="22" y="38"/>
                    <a:pt x="26" y="34"/>
                  </a:cubicBezTo>
                  <a:cubicBezTo>
                    <a:pt x="31" y="38"/>
                    <a:pt x="34" y="43"/>
                    <a:pt x="39" y="47"/>
                  </a:cubicBezTo>
                  <a:cubicBezTo>
                    <a:pt x="39" y="47"/>
                    <a:pt x="39" y="47"/>
                    <a:pt x="39" y="47"/>
                  </a:cubicBezTo>
                  <a:cubicBezTo>
                    <a:pt x="39" y="48"/>
                    <a:pt x="40" y="48"/>
                    <a:pt x="40" y="48"/>
                  </a:cubicBezTo>
                  <a:cubicBezTo>
                    <a:pt x="40" y="48"/>
                    <a:pt x="41" y="47"/>
                    <a:pt x="41" y="47"/>
                  </a:cubicBezTo>
                  <a:cubicBezTo>
                    <a:pt x="44" y="44"/>
                    <a:pt x="48" y="42"/>
                    <a:pt x="50" y="38"/>
                  </a:cubicBezTo>
                  <a:cubicBezTo>
                    <a:pt x="51" y="37"/>
                    <a:pt x="51" y="37"/>
                    <a:pt x="50" y="37"/>
                  </a:cubicBezTo>
                  <a:cubicBezTo>
                    <a:pt x="50" y="36"/>
                    <a:pt x="50" y="36"/>
                    <a:pt x="50" y="36"/>
                  </a:cubicBezTo>
                  <a:cubicBezTo>
                    <a:pt x="46" y="32"/>
                    <a:pt x="42" y="27"/>
                    <a:pt x="38" y="22"/>
                  </a:cubicBezTo>
                  <a:cubicBezTo>
                    <a:pt x="42" y="19"/>
                    <a:pt x="46" y="15"/>
                    <a:pt x="51" y="12"/>
                  </a:cubicBezTo>
                  <a:cubicBezTo>
                    <a:pt x="51" y="11"/>
                    <a:pt x="51" y="11"/>
                    <a:pt x="51" y="11"/>
                  </a:cubicBezTo>
                  <a:cubicBezTo>
                    <a:pt x="52" y="10"/>
                    <a:pt x="52" y="9"/>
                    <a:pt x="51" y="9"/>
                  </a:cubicBezTo>
                  <a:cubicBezTo>
                    <a:pt x="48" y="6"/>
                    <a:pt x="45" y="4"/>
                    <a:pt x="42" y="0"/>
                  </a:cubicBezTo>
                  <a:cubicBezTo>
                    <a:pt x="42" y="0"/>
                    <a:pt x="42" y="0"/>
                    <a:pt x="42" y="0"/>
                  </a:cubicBezTo>
                  <a:cubicBezTo>
                    <a:pt x="41" y="0"/>
                    <a:pt x="41" y="0"/>
                    <a:pt x="41"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805" name="Google Shape;805;p27"/>
            <p:cNvSpPr/>
            <p:nvPr/>
          </p:nvSpPr>
          <p:spPr>
            <a:xfrm>
              <a:off x="9224631" y="3233664"/>
              <a:ext cx="215900" cy="203200"/>
            </a:xfrm>
            <a:custGeom>
              <a:rect b="b" l="l" r="r" t="t"/>
              <a:pathLst>
                <a:path extrusionOk="0" h="48" w="51">
                  <a:moveTo>
                    <a:pt x="39" y="44"/>
                  </a:moveTo>
                  <a:cubicBezTo>
                    <a:pt x="38" y="44"/>
                    <a:pt x="38" y="44"/>
                    <a:pt x="38" y="44"/>
                  </a:cubicBezTo>
                  <a:cubicBezTo>
                    <a:pt x="41" y="42"/>
                    <a:pt x="43" y="40"/>
                    <a:pt x="46" y="38"/>
                  </a:cubicBezTo>
                  <a:cubicBezTo>
                    <a:pt x="44" y="41"/>
                    <a:pt x="41" y="42"/>
                    <a:pt x="39" y="44"/>
                  </a:cubicBezTo>
                  <a:moveTo>
                    <a:pt x="38" y="43"/>
                  </a:moveTo>
                  <a:cubicBezTo>
                    <a:pt x="38" y="43"/>
                    <a:pt x="37" y="43"/>
                    <a:pt x="37" y="42"/>
                  </a:cubicBezTo>
                  <a:cubicBezTo>
                    <a:pt x="38" y="41"/>
                    <a:pt x="39" y="40"/>
                    <a:pt x="40" y="40"/>
                  </a:cubicBezTo>
                  <a:cubicBezTo>
                    <a:pt x="41" y="38"/>
                    <a:pt x="43" y="38"/>
                    <a:pt x="43" y="37"/>
                  </a:cubicBezTo>
                  <a:cubicBezTo>
                    <a:pt x="41" y="39"/>
                    <a:pt x="40" y="41"/>
                    <a:pt x="38" y="43"/>
                  </a:cubicBezTo>
                  <a:cubicBezTo>
                    <a:pt x="38" y="43"/>
                    <a:pt x="38" y="43"/>
                    <a:pt x="38" y="43"/>
                  </a:cubicBezTo>
                  <a:moveTo>
                    <a:pt x="36" y="42"/>
                  </a:moveTo>
                  <a:cubicBezTo>
                    <a:pt x="36" y="41"/>
                    <a:pt x="35" y="41"/>
                    <a:pt x="35" y="40"/>
                  </a:cubicBezTo>
                  <a:cubicBezTo>
                    <a:pt x="37" y="38"/>
                    <a:pt x="40" y="36"/>
                    <a:pt x="41" y="34"/>
                  </a:cubicBezTo>
                  <a:cubicBezTo>
                    <a:pt x="39" y="37"/>
                    <a:pt x="38" y="39"/>
                    <a:pt x="36" y="42"/>
                  </a:cubicBezTo>
                  <a:moveTo>
                    <a:pt x="34" y="39"/>
                  </a:moveTo>
                  <a:cubicBezTo>
                    <a:pt x="34" y="39"/>
                    <a:pt x="34" y="38"/>
                    <a:pt x="33" y="38"/>
                  </a:cubicBezTo>
                  <a:cubicBezTo>
                    <a:pt x="35" y="37"/>
                    <a:pt x="38" y="35"/>
                    <a:pt x="39" y="33"/>
                  </a:cubicBezTo>
                  <a:cubicBezTo>
                    <a:pt x="37" y="35"/>
                    <a:pt x="35" y="37"/>
                    <a:pt x="34" y="39"/>
                  </a:cubicBezTo>
                  <a:moveTo>
                    <a:pt x="33" y="37"/>
                  </a:moveTo>
                  <a:cubicBezTo>
                    <a:pt x="32" y="37"/>
                    <a:pt x="32" y="36"/>
                    <a:pt x="31" y="35"/>
                  </a:cubicBezTo>
                  <a:cubicBezTo>
                    <a:pt x="33" y="34"/>
                    <a:pt x="35" y="32"/>
                    <a:pt x="38" y="30"/>
                  </a:cubicBezTo>
                  <a:cubicBezTo>
                    <a:pt x="36" y="33"/>
                    <a:pt x="36" y="33"/>
                    <a:pt x="36" y="33"/>
                  </a:cubicBezTo>
                  <a:cubicBezTo>
                    <a:pt x="35" y="34"/>
                    <a:pt x="34" y="36"/>
                    <a:pt x="33" y="37"/>
                  </a:cubicBezTo>
                  <a:moveTo>
                    <a:pt x="34" y="37"/>
                  </a:moveTo>
                  <a:cubicBezTo>
                    <a:pt x="34" y="37"/>
                    <a:pt x="35" y="35"/>
                    <a:pt x="36" y="34"/>
                  </a:cubicBezTo>
                  <a:cubicBezTo>
                    <a:pt x="37" y="33"/>
                    <a:pt x="38" y="31"/>
                    <a:pt x="39" y="29"/>
                  </a:cubicBezTo>
                  <a:cubicBezTo>
                    <a:pt x="39" y="29"/>
                    <a:pt x="39" y="29"/>
                    <a:pt x="39" y="29"/>
                  </a:cubicBezTo>
                  <a:cubicBezTo>
                    <a:pt x="42" y="32"/>
                    <a:pt x="44" y="35"/>
                    <a:pt x="47" y="37"/>
                  </a:cubicBezTo>
                  <a:cubicBezTo>
                    <a:pt x="45" y="38"/>
                    <a:pt x="43" y="39"/>
                    <a:pt x="41" y="41"/>
                  </a:cubicBezTo>
                  <a:cubicBezTo>
                    <a:pt x="40" y="42"/>
                    <a:pt x="39" y="42"/>
                    <a:pt x="39" y="42"/>
                  </a:cubicBezTo>
                  <a:cubicBezTo>
                    <a:pt x="39" y="42"/>
                    <a:pt x="41" y="41"/>
                    <a:pt x="42" y="40"/>
                  </a:cubicBezTo>
                  <a:cubicBezTo>
                    <a:pt x="43" y="39"/>
                    <a:pt x="44" y="37"/>
                    <a:pt x="45" y="36"/>
                  </a:cubicBezTo>
                  <a:cubicBezTo>
                    <a:pt x="45" y="36"/>
                    <a:pt x="45" y="36"/>
                    <a:pt x="45" y="36"/>
                  </a:cubicBezTo>
                  <a:cubicBezTo>
                    <a:pt x="42" y="36"/>
                    <a:pt x="41" y="37"/>
                    <a:pt x="39" y="39"/>
                  </a:cubicBezTo>
                  <a:cubicBezTo>
                    <a:pt x="39" y="40"/>
                    <a:pt x="38" y="41"/>
                    <a:pt x="37" y="41"/>
                  </a:cubicBezTo>
                  <a:cubicBezTo>
                    <a:pt x="37" y="41"/>
                    <a:pt x="38" y="41"/>
                    <a:pt x="38" y="40"/>
                  </a:cubicBezTo>
                  <a:cubicBezTo>
                    <a:pt x="39" y="37"/>
                    <a:pt x="41" y="36"/>
                    <a:pt x="43" y="34"/>
                  </a:cubicBezTo>
                  <a:cubicBezTo>
                    <a:pt x="42" y="33"/>
                    <a:pt x="42" y="33"/>
                    <a:pt x="42" y="33"/>
                  </a:cubicBezTo>
                  <a:cubicBezTo>
                    <a:pt x="39" y="35"/>
                    <a:pt x="37" y="37"/>
                    <a:pt x="34" y="39"/>
                  </a:cubicBezTo>
                  <a:cubicBezTo>
                    <a:pt x="36" y="38"/>
                    <a:pt x="39" y="34"/>
                    <a:pt x="41" y="32"/>
                  </a:cubicBezTo>
                  <a:cubicBezTo>
                    <a:pt x="40" y="31"/>
                    <a:pt x="40" y="31"/>
                    <a:pt x="40" y="31"/>
                  </a:cubicBezTo>
                  <a:cubicBezTo>
                    <a:pt x="38" y="32"/>
                    <a:pt x="37" y="34"/>
                    <a:pt x="35" y="36"/>
                  </a:cubicBezTo>
                  <a:cubicBezTo>
                    <a:pt x="34" y="36"/>
                    <a:pt x="34" y="37"/>
                    <a:pt x="34" y="37"/>
                  </a:cubicBezTo>
                  <a:moveTo>
                    <a:pt x="30" y="35"/>
                  </a:moveTo>
                  <a:cubicBezTo>
                    <a:pt x="30" y="34"/>
                    <a:pt x="29" y="33"/>
                    <a:pt x="28" y="33"/>
                  </a:cubicBezTo>
                  <a:cubicBezTo>
                    <a:pt x="31" y="31"/>
                    <a:pt x="33" y="30"/>
                    <a:pt x="35" y="28"/>
                  </a:cubicBezTo>
                  <a:cubicBezTo>
                    <a:pt x="34" y="28"/>
                    <a:pt x="33" y="31"/>
                    <a:pt x="33" y="32"/>
                  </a:cubicBezTo>
                  <a:cubicBezTo>
                    <a:pt x="32" y="33"/>
                    <a:pt x="31" y="34"/>
                    <a:pt x="30" y="35"/>
                  </a:cubicBezTo>
                  <a:moveTo>
                    <a:pt x="28" y="32"/>
                  </a:moveTo>
                  <a:cubicBezTo>
                    <a:pt x="27" y="32"/>
                    <a:pt x="27" y="31"/>
                    <a:pt x="27" y="31"/>
                  </a:cubicBezTo>
                  <a:cubicBezTo>
                    <a:pt x="27" y="31"/>
                    <a:pt x="27" y="31"/>
                    <a:pt x="27" y="31"/>
                  </a:cubicBezTo>
                  <a:cubicBezTo>
                    <a:pt x="29" y="29"/>
                    <a:pt x="31" y="27"/>
                    <a:pt x="34" y="25"/>
                  </a:cubicBezTo>
                  <a:cubicBezTo>
                    <a:pt x="33" y="26"/>
                    <a:pt x="32" y="28"/>
                    <a:pt x="31" y="29"/>
                  </a:cubicBezTo>
                  <a:cubicBezTo>
                    <a:pt x="30" y="30"/>
                    <a:pt x="29" y="31"/>
                    <a:pt x="28" y="32"/>
                  </a:cubicBezTo>
                  <a:moveTo>
                    <a:pt x="29" y="32"/>
                  </a:moveTo>
                  <a:cubicBezTo>
                    <a:pt x="29" y="32"/>
                    <a:pt x="30" y="31"/>
                    <a:pt x="30" y="30"/>
                  </a:cubicBezTo>
                  <a:cubicBezTo>
                    <a:pt x="32" y="29"/>
                    <a:pt x="34" y="27"/>
                    <a:pt x="35" y="24"/>
                  </a:cubicBezTo>
                  <a:cubicBezTo>
                    <a:pt x="36" y="26"/>
                    <a:pt x="38" y="27"/>
                    <a:pt x="39" y="29"/>
                  </a:cubicBezTo>
                  <a:cubicBezTo>
                    <a:pt x="39" y="29"/>
                    <a:pt x="39" y="29"/>
                    <a:pt x="39" y="29"/>
                  </a:cubicBezTo>
                  <a:cubicBezTo>
                    <a:pt x="37" y="30"/>
                    <a:pt x="36" y="31"/>
                    <a:pt x="34" y="32"/>
                  </a:cubicBezTo>
                  <a:cubicBezTo>
                    <a:pt x="33" y="33"/>
                    <a:pt x="31" y="35"/>
                    <a:pt x="31" y="35"/>
                  </a:cubicBezTo>
                  <a:cubicBezTo>
                    <a:pt x="31" y="35"/>
                    <a:pt x="31" y="34"/>
                    <a:pt x="32" y="33"/>
                  </a:cubicBezTo>
                  <a:cubicBezTo>
                    <a:pt x="34" y="31"/>
                    <a:pt x="36" y="29"/>
                    <a:pt x="36" y="26"/>
                  </a:cubicBezTo>
                  <a:cubicBezTo>
                    <a:pt x="36" y="26"/>
                    <a:pt x="36" y="26"/>
                    <a:pt x="36" y="26"/>
                  </a:cubicBezTo>
                  <a:cubicBezTo>
                    <a:pt x="34" y="28"/>
                    <a:pt x="32" y="30"/>
                    <a:pt x="30" y="31"/>
                  </a:cubicBezTo>
                  <a:cubicBezTo>
                    <a:pt x="29" y="32"/>
                    <a:pt x="29" y="32"/>
                    <a:pt x="29" y="32"/>
                  </a:cubicBezTo>
                  <a:moveTo>
                    <a:pt x="18" y="24"/>
                  </a:moveTo>
                  <a:cubicBezTo>
                    <a:pt x="18" y="24"/>
                    <a:pt x="18" y="24"/>
                    <a:pt x="18" y="24"/>
                  </a:cubicBezTo>
                  <a:cubicBezTo>
                    <a:pt x="17" y="24"/>
                    <a:pt x="17" y="24"/>
                    <a:pt x="17" y="24"/>
                  </a:cubicBezTo>
                  <a:cubicBezTo>
                    <a:pt x="18" y="24"/>
                    <a:pt x="18" y="24"/>
                    <a:pt x="18" y="24"/>
                  </a:cubicBezTo>
                  <a:cubicBezTo>
                    <a:pt x="18" y="24"/>
                    <a:pt x="18" y="24"/>
                    <a:pt x="18" y="24"/>
                  </a:cubicBezTo>
                  <a:moveTo>
                    <a:pt x="27" y="30"/>
                  </a:moveTo>
                  <a:cubicBezTo>
                    <a:pt x="27" y="29"/>
                    <a:pt x="27" y="29"/>
                    <a:pt x="27" y="29"/>
                  </a:cubicBezTo>
                  <a:cubicBezTo>
                    <a:pt x="29" y="28"/>
                    <a:pt x="30" y="26"/>
                    <a:pt x="32" y="24"/>
                  </a:cubicBezTo>
                  <a:cubicBezTo>
                    <a:pt x="32" y="24"/>
                    <a:pt x="33" y="23"/>
                    <a:pt x="34" y="22"/>
                  </a:cubicBezTo>
                  <a:cubicBezTo>
                    <a:pt x="34" y="23"/>
                    <a:pt x="34" y="23"/>
                    <a:pt x="34" y="24"/>
                  </a:cubicBezTo>
                  <a:cubicBezTo>
                    <a:pt x="34" y="24"/>
                    <a:pt x="34" y="24"/>
                    <a:pt x="34" y="24"/>
                  </a:cubicBezTo>
                  <a:cubicBezTo>
                    <a:pt x="32" y="26"/>
                    <a:pt x="29" y="28"/>
                    <a:pt x="27" y="30"/>
                  </a:cubicBezTo>
                  <a:moveTo>
                    <a:pt x="17" y="23"/>
                  </a:moveTo>
                  <a:cubicBezTo>
                    <a:pt x="16" y="23"/>
                    <a:pt x="16" y="22"/>
                    <a:pt x="15" y="22"/>
                  </a:cubicBezTo>
                  <a:cubicBezTo>
                    <a:pt x="18" y="21"/>
                    <a:pt x="20" y="19"/>
                    <a:pt x="22" y="18"/>
                  </a:cubicBezTo>
                  <a:cubicBezTo>
                    <a:pt x="20" y="19"/>
                    <a:pt x="18" y="21"/>
                    <a:pt x="17" y="23"/>
                  </a:cubicBezTo>
                  <a:moveTo>
                    <a:pt x="6" y="41"/>
                  </a:moveTo>
                  <a:cubicBezTo>
                    <a:pt x="6" y="40"/>
                    <a:pt x="5" y="40"/>
                    <a:pt x="5" y="39"/>
                  </a:cubicBezTo>
                  <a:cubicBezTo>
                    <a:pt x="7" y="36"/>
                    <a:pt x="10" y="34"/>
                    <a:pt x="13" y="31"/>
                  </a:cubicBezTo>
                  <a:cubicBezTo>
                    <a:pt x="14" y="30"/>
                    <a:pt x="14" y="30"/>
                    <a:pt x="15" y="29"/>
                  </a:cubicBezTo>
                  <a:cubicBezTo>
                    <a:pt x="17" y="27"/>
                    <a:pt x="20" y="24"/>
                    <a:pt x="23" y="22"/>
                  </a:cubicBezTo>
                  <a:cubicBezTo>
                    <a:pt x="25" y="20"/>
                    <a:pt x="28" y="18"/>
                    <a:pt x="31" y="16"/>
                  </a:cubicBezTo>
                  <a:cubicBezTo>
                    <a:pt x="27" y="19"/>
                    <a:pt x="24" y="22"/>
                    <a:pt x="21" y="25"/>
                  </a:cubicBezTo>
                  <a:cubicBezTo>
                    <a:pt x="16" y="31"/>
                    <a:pt x="9" y="34"/>
                    <a:pt x="6" y="41"/>
                  </a:cubicBezTo>
                  <a:moveTo>
                    <a:pt x="14" y="21"/>
                  </a:moveTo>
                  <a:cubicBezTo>
                    <a:pt x="14" y="20"/>
                    <a:pt x="13" y="20"/>
                    <a:pt x="13" y="19"/>
                  </a:cubicBezTo>
                  <a:cubicBezTo>
                    <a:pt x="15" y="19"/>
                    <a:pt x="17" y="18"/>
                    <a:pt x="18" y="17"/>
                  </a:cubicBezTo>
                  <a:cubicBezTo>
                    <a:pt x="19" y="16"/>
                    <a:pt x="19" y="16"/>
                    <a:pt x="20" y="16"/>
                  </a:cubicBezTo>
                  <a:cubicBezTo>
                    <a:pt x="20" y="16"/>
                    <a:pt x="18" y="18"/>
                    <a:pt x="17" y="18"/>
                  </a:cubicBezTo>
                  <a:cubicBezTo>
                    <a:pt x="16" y="19"/>
                    <a:pt x="15" y="20"/>
                    <a:pt x="14" y="21"/>
                  </a:cubicBezTo>
                  <a:moveTo>
                    <a:pt x="16" y="21"/>
                  </a:moveTo>
                  <a:cubicBezTo>
                    <a:pt x="17" y="19"/>
                    <a:pt x="19" y="17"/>
                    <a:pt x="21" y="15"/>
                  </a:cubicBezTo>
                  <a:cubicBezTo>
                    <a:pt x="21" y="15"/>
                    <a:pt x="21" y="15"/>
                    <a:pt x="21" y="15"/>
                  </a:cubicBezTo>
                  <a:cubicBezTo>
                    <a:pt x="21" y="16"/>
                    <a:pt x="22" y="16"/>
                    <a:pt x="22" y="17"/>
                  </a:cubicBezTo>
                  <a:cubicBezTo>
                    <a:pt x="20" y="18"/>
                    <a:pt x="17" y="19"/>
                    <a:pt x="16" y="21"/>
                  </a:cubicBezTo>
                  <a:moveTo>
                    <a:pt x="12" y="19"/>
                  </a:moveTo>
                  <a:cubicBezTo>
                    <a:pt x="11" y="17"/>
                    <a:pt x="11" y="17"/>
                    <a:pt x="11" y="17"/>
                  </a:cubicBezTo>
                  <a:cubicBezTo>
                    <a:pt x="13" y="17"/>
                    <a:pt x="15" y="16"/>
                    <a:pt x="17" y="15"/>
                  </a:cubicBezTo>
                  <a:cubicBezTo>
                    <a:pt x="15" y="16"/>
                    <a:pt x="14" y="17"/>
                    <a:pt x="12" y="19"/>
                  </a:cubicBezTo>
                  <a:moveTo>
                    <a:pt x="10" y="17"/>
                  </a:moveTo>
                  <a:cubicBezTo>
                    <a:pt x="10" y="16"/>
                    <a:pt x="10" y="16"/>
                    <a:pt x="10" y="16"/>
                  </a:cubicBezTo>
                  <a:cubicBezTo>
                    <a:pt x="12" y="15"/>
                    <a:pt x="14" y="13"/>
                    <a:pt x="17" y="12"/>
                  </a:cubicBezTo>
                  <a:cubicBezTo>
                    <a:pt x="15" y="13"/>
                    <a:pt x="12" y="15"/>
                    <a:pt x="10" y="17"/>
                  </a:cubicBezTo>
                  <a:moveTo>
                    <a:pt x="17" y="12"/>
                  </a:moveTo>
                  <a:cubicBezTo>
                    <a:pt x="17" y="12"/>
                    <a:pt x="17" y="12"/>
                    <a:pt x="17" y="12"/>
                  </a:cubicBezTo>
                  <a:cubicBezTo>
                    <a:pt x="17" y="12"/>
                    <a:pt x="17" y="12"/>
                    <a:pt x="17" y="12"/>
                  </a:cubicBezTo>
                  <a:moveTo>
                    <a:pt x="11" y="44"/>
                  </a:moveTo>
                  <a:cubicBezTo>
                    <a:pt x="10" y="44"/>
                    <a:pt x="10" y="44"/>
                    <a:pt x="9" y="43"/>
                  </a:cubicBezTo>
                  <a:cubicBezTo>
                    <a:pt x="10" y="42"/>
                    <a:pt x="10" y="42"/>
                    <a:pt x="10" y="42"/>
                  </a:cubicBezTo>
                  <a:cubicBezTo>
                    <a:pt x="10" y="42"/>
                    <a:pt x="10" y="42"/>
                    <a:pt x="10" y="42"/>
                  </a:cubicBezTo>
                  <a:cubicBezTo>
                    <a:pt x="20" y="33"/>
                    <a:pt x="30" y="24"/>
                    <a:pt x="40" y="15"/>
                  </a:cubicBezTo>
                  <a:cubicBezTo>
                    <a:pt x="42" y="14"/>
                    <a:pt x="44" y="13"/>
                    <a:pt x="45" y="12"/>
                  </a:cubicBezTo>
                  <a:cubicBezTo>
                    <a:pt x="43" y="14"/>
                    <a:pt x="40" y="16"/>
                    <a:pt x="38" y="18"/>
                  </a:cubicBezTo>
                  <a:cubicBezTo>
                    <a:pt x="33" y="21"/>
                    <a:pt x="29" y="26"/>
                    <a:pt x="25" y="31"/>
                  </a:cubicBezTo>
                  <a:cubicBezTo>
                    <a:pt x="25" y="31"/>
                    <a:pt x="25" y="31"/>
                    <a:pt x="25" y="31"/>
                  </a:cubicBezTo>
                  <a:cubicBezTo>
                    <a:pt x="20" y="36"/>
                    <a:pt x="15" y="40"/>
                    <a:pt x="11" y="44"/>
                  </a:cubicBezTo>
                  <a:moveTo>
                    <a:pt x="11" y="17"/>
                  </a:moveTo>
                  <a:cubicBezTo>
                    <a:pt x="11" y="17"/>
                    <a:pt x="13" y="15"/>
                    <a:pt x="14" y="15"/>
                  </a:cubicBezTo>
                  <a:cubicBezTo>
                    <a:pt x="15" y="14"/>
                    <a:pt x="17" y="13"/>
                    <a:pt x="18" y="12"/>
                  </a:cubicBezTo>
                  <a:cubicBezTo>
                    <a:pt x="19" y="13"/>
                    <a:pt x="20" y="14"/>
                    <a:pt x="21" y="15"/>
                  </a:cubicBezTo>
                  <a:cubicBezTo>
                    <a:pt x="20" y="15"/>
                    <a:pt x="20" y="15"/>
                    <a:pt x="20" y="15"/>
                  </a:cubicBezTo>
                  <a:cubicBezTo>
                    <a:pt x="18" y="16"/>
                    <a:pt x="15" y="18"/>
                    <a:pt x="13" y="19"/>
                  </a:cubicBezTo>
                  <a:cubicBezTo>
                    <a:pt x="14" y="18"/>
                    <a:pt x="17" y="16"/>
                    <a:pt x="19" y="14"/>
                  </a:cubicBezTo>
                  <a:cubicBezTo>
                    <a:pt x="18" y="14"/>
                    <a:pt x="18" y="14"/>
                    <a:pt x="18" y="14"/>
                  </a:cubicBezTo>
                  <a:cubicBezTo>
                    <a:pt x="16" y="15"/>
                    <a:pt x="15" y="16"/>
                    <a:pt x="13" y="16"/>
                  </a:cubicBezTo>
                  <a:cubicBezTo>
                    <a:pt x="12" y="16"/>
                    <a:pt x="12" y="17"/>
                    <a:pt x="11" y="17"/>
                  </a:cubicBezTo>
                  <a:moveTo>
                    <a:pt x="9" y="43"/>
                  </a:moveTo>
                  <a:cubicBezTo>
                    <a:pt x="8" y="42"/>
                    <a:pt x="7" y="42"/>
                    <a:pt x="7" y="41"/>
                  </a:cubicBezTo>
                  <a:cubicBezTo>
                    <a:pt x="12" y="36"/>
                    <a:pt x="19" y="31"/>
                    <a:pt x="24" y="26"/>
                  </a:cubicBezTo>
                  <a:cubicBezTo>
                    <a:pt x="27" y="22"/>
                    <a:pt x="31" y="20"/>
                    <a:pt x="35" y="17"/>
                  </a:cubicBezTo>
                  <a:cubicBezTo>
                    <a:pt x="38" y="14"/>
                    <a:pt x="40" y="12"/>
                    <a:pt x="43" y="9"/>
                  </a:cubicBezTo>
                  <a:cubicBezTo>
                    <a:pt x="43" y="9"/>
                    <a:pt x="43" y="8"/>
                    <a:pt x="43" y="8"/>
                  </a:cubicBezTo>
                  <a:cubicBezTo>
                    <a:pt x="44" y="8"/>
                    <a:pt x="41" y="11"/>
                    <a:pt x="40" y="12"/>
                  </a:cubicBezTo>
                  <a:cubicBezTo>
                    <a:pt x="39" y="13"/>
                    <a:pt x="37" y="15"/>
                    <a:pt x="36" y="16"/>
                  </a:cubicBezTo>
                  <a:cubicBezTo>
                    <a:pt x="33" y="19"/>
                    <a:pt x="29" y="22"/>
                    <a:pt x="26" y="25"/>
                  </a:cubicBezTo>
                  <a:cubicBezTo>
                    <a:pt x="20" y="31"/>
                    <a:pt x="14" y="36"/>
                    <a:pt x="9" y="43"/>
                  </a:cubicBezTo>
                  <a:moveTo>
                    <a:pt x="9" y="15"/>
                  </a:moveTo>
                  <a:cubicBezTo>
                    <a:pt x="8" y="14"/>
                    <a:pt x="7" y="13"/>
                    <a:pt x="6" y="12"/>
                  </a:cubicBezTo>
                  <a:cubicBezTo>
                    <a:pt x="8" y="11"/>
                    <a:pt x="11" y="10"/>
                    <a:pt x="12" y="8"/>
                  </a:cubicBezTo>
                  <a:cubicBezTo>
                    <a:pt x="11" y="10"/>
                    <a:pt x="9" y="11"/>
                    <a:pt x="8" y="13"/>
                  </a:cubicBezTo>
                  <a:cubicBezTo>
                    <a:pt x="8" y="14"/>
                    <a:pt x="8" y="14"/>
                    <a:pt x="8" y="14"/>
                  </a:cubicBezTo>
                  <a:cubicBezTo>
                    <a:pt x="10" y="13"/>
                    <a:pt x="12" y="12"/>
                    <a:pt x="14" y="10"/>
                  </a:cubicBezTo>
                  <a:cubicBezTo>
                    <a:pt x="12" y="11"/>
                    <a:pt x="10" y="13"/>
                    <a:pt x="9" y="15"/>
                  </a:cubicBezTo>
                  <a:moveTo>
                    <a:pt x="13" y="39"/>
                  </a:moveTo>
                  <a:cubicBezTo>
                    <a:pt x="13" y="39"/>
                    <a:pt x="13" y="39"/>
                    <a:pt x="13" y="39"/>
                  </a:cubicBezTo>
                  <a:cubicBezTo>
                    <a:pt x="14" y="37"/>
                    <a:pt x="16" y="36"/>
                    <a:pt x="17" y="34"/>
                  </a:cubicBezTo>
                  <a:cubicBezTo>
                    <a:pt x="20" y="31"/>
                    <a:pt x="24" y="28"/>
                    <a:pt x="27" y="25"/>
                  </a:cubicBezTo>
                  <a:cubicBezTo>
                    <a:pt x="33" y="20"/>
                    <a:pt x="39" y="14"/>
                    <a:pt x="45" y="8"/>
                  </a:cubicBezTo>
                  <a:cubicBezTo>
                    <a:pt x="46" y="8"/>
                    <a:pt x="46" y="9"/>
                    <a:pt x="47" y="9"/>
                  </a:cubicBezTo>
                  <a:cubicBezTo>
                    <a:pt x="35" y="19"/>
                    <a:pt x="24" y="29"/>
                    <a:pt x="13" y="39"/>
                  </a:cubicBezTo>
                  <a:moveTo>
                    <a:pt x="6" y="11"/>
                  </a:moveTo>
                  <a:cubicBezTo>
                    <a:pt x="5" y="11"/>
                    <a:pt x="5" y="11"/>
                    <a:pt x="4" y="10"/>
                  </a:cubicBezTo>
                  <a:cubicBezTo>
                    <a:pt x="6" y="9"/>
                    <a:pt x="8" y="8"/>
                    <a:pt x="10" y="7"/>
                  </a:cubicBezTo>
                  <a:cubicBezTo>
                    <a:pt x="9" y="7"/>
                    <a:pt x="9" y="7"/>
                    <a:pt x="9" y="7"/>
                  </a:cubicBezTo>
                  <a:cubicBezTo>
                    <a:pt x="8" y="9"/>
                    <a:pt x="7" y="10"/>
                    <a:pt x="6" y="11"/>
                  </a:cubicBezTo>
                  <a:moveTo>
                    <a:pt x="36" y="11"/>
                  </a:moveTo>
                  <a:cubicBezTo>
                    <a:pt x="37" y="10"/>
                    <a:pt x="37" y="10"/>
                    <a:pt x="37" y="10"/>
                  </a:cubicBezTo>
                  <a:cubicBezTo>
                    <a:pt x="38" y="10"/>
                    <a:pt x="41" y="6"/>
                    <a:pt x="41" y="6"/>
                  </a:cubicBezTo>
                  <a:cubicBezTo>
                    <a:pt x="41" y="6"/>
                    <a:pt x="41" y="7"/>
                    <a:pt x="40" y="7"/>
                  </a:cubicBezTo>
                  <a:cubicBezTo>
                    <a:pt x="39" y="9"/>
                    <a:pt x="37" y="10"/>
                    <a:pt x="36" y="11"/>
                  </a:cubicBezTo>
                  <a:moveTo>
                    <a:pt x="7" y="40"/>
                  </a:moveTo>
                  <a:cubicBezTo>
                    <a:pt x="8" y="39"/>
                    <a:pt x="11" y="35"/>
                    <a:pt x="14" y="33"/>
                  </a:cubicBezTo>
                  <a:cubicBezTo>
                    <a:pt x="17" y="30"/>
                    <a:pt x="20" y="27"/>
                    <a:pt x="23" y="24"/>
                  </a:cubicBezTo>
                  <a:cubicBezTo>
                    <a:pt x="29" y="17"/>
                    <a:pt x="37" y="12"/>
                    <a:pt x="43" y="6"/>
                  </a:cubicBezTo>
                  <a:cubicBezTo>
                    <a:pt x="43" y="6"/>
                    <a:pt x="44" y="7"/>
                    <a:pt x="44" y="7"/>
                  </a:cubicBezTo>
                  <a:cubicBezTo>
                    <a:pt x="41" y="9"/>
                    <a:pt x="39" y="12"/>
                    <a:pt x="37" y="14"/>
                  </a:cubicBezTo>
                  <a:cubicBezTo>
                    <a:pt x="33" y="17"/>
                    <a:pt x="29" y="20"/>
                    <a:pt x="25" y="23"/>
                  </a:cubicBezTo>
                  <a:cubicBezTo>
                    <a:pt x="22" y="26"/>
                    <a:pt x="20" y="29"/>
                    <a:pt x="17" y="31"/>
                  </a:cubicBezTo>
                  <a:cubicBezTo>
                    <a:pt x="14" y="34"/>
                    <a:pt x="10" y="37"/>
                    <a:pt x="7" y="40"/>
                  </a:cubicBezTo>
                  <a:moveTo>
                    <a:pt x="6" y="11"/>
                  </a:moveTo>
                  <a:cubicBezTo>
                    <a:pt x="9" y="10"/>
                    <a:pt x="10" y="7"/>
                    <a:pt x="13" y="5"/>
                  </a:cubicBezTo>
                  <a:cubicBezTo>
                    <a:pt x="14" y="7"/>
                    <a:pt x="16" y="9"/>
                    <a:pt x="17" y="11"/>
                  </a:cubicBezTo>
                  <a:cubicBezTo>
                    <a:pt x="15" y="12"/>
                    <a:pt x="13" y="14"/>
                    <a:pt x="10" y="15"/>
                  </a:cubicBezTo>
                  <a:cubicBezTo>
                    <a:pt x="11" y="14"/>
                    <a:pt x="14" y="11"/>
                    <a:pt x="15" y="10"/>
                  </a:cubicBezTo>
                  <a:cubicBezTo>
                    <a:pt x="15" y="9"/>
                    <a:pt x="15" y="9"/>
                    <a:pt x="15" y="9"/>
                  </a:cubicBezTo>
                  <a:cubicBezTo>
                    <a:pt x="13" y="10"/>
                    <a:pt x="12" y="11"/>
                    <a:pt x="10" y="12"/>
                  </a:cubicBezTo>
                  <a:cubicBezTo>
                    <a:pt x="10" y="11"/>
                    <a:pt x="10" y="11"/>
                    <a:pt x="11" y="10"/>
                  </a:cubicBezTo>
                  <a:cubicBezTo>
                    <a:pt x="12" y="9"/>
                    <a:pt x="13" y="8"/>
                    <a:pt x="14" y="7"/>
                  </a:cubicBezTo>
                  <a:cubicBezTo>
                    <a:pt x="14" y="7"/>
                    <a:pt x="14" y="7"/>
                    <a:pt x="14" y="7"/>
                  </a:cubicBezTo>
                  <a:cubicBezTo>
                    <a:pt x="11" y="8"/>
                    <a:pt x="9" y="10"/>
                    <a:pt x="6" y="11"/>
                  </a:cubicBezTo>
                  <a:moveTo>
                    <a:pt x="18" y="25"/>
                  </a:moveTo>
                  <a:cubicBezTo>
                    <a:pt x="18" y="25"/>
                    <a:pt x="18" y="25"/>
                    <a:pt x="18" y="25"/>
                  </a:cubicBezTo>
                  <a:cubicBezTo>
                    <a:pt x="19" y="24"/>
                    <a:pt x="19" y="24"/>
                    <a:pt x="20" y="23"/>
                  </a:cubicBezTo>
                  <a:cubicBezTo>
                    <a:pt x="21" y="22"/>
                    <a:pt x="21" y="22"/>
                    <a:pt x="21" y="22"/>
                  </a:cubicBezTo>
                  <a:cubicBezTo>
                    <a:pt x="23" y="21"/>
                    <a:pt x="25" y="19"/>
                    <a:pt x="26" y="18"/>
                  </a:cubicBezTo>
                  <a:cubicBezTo>
                    <a:pt x="28" y="17"/>
                    <a:pt x="30" y="16"/>
                    <a:pt x="31" y="14"/>
                  </a:cubicBezTo>
                  <a:cubicBezTo>
                    <a:pt x="35" y="11"/>
                    <a:pt x="38" y="8"/>
                    <a:pt x="41" y="5"/>
                  </a:cubicBezTo>
                  <a:cubicBezTo>
                    <a:pt x="41" y="4"/>
                    <a:pt x="41" y="4"/>
                    <a:pt x="41" y="4"/>
                  </a:cubicBezTo>
                  <a:cubicBezTo>
                    <a:pt x="42" y="5"/>
                    <a:pt x="42" y="5"/>
                    <a:pt x="42" y="5"/>
                  </a:cubicBezTo>
                  <a:cubicBezTo>
                    <a:pt x="39" y="7"/>
                    <a:pt x="37" y="10"/>
                    <a:pt x="34" y="12"/>
                  </a:cubicBezTo>
                  <a:cubicBezTo>
                    <a:pt x="32" y="15"/>
                    <a:pt x="28" y="16"/>
                    <a:pt x="25" y="19"/>
                  </a:cubicBezTo>
                  <a:cubicBezTo>
                    <a:pt x="23" y="21"/>
                    <a:pt x="20" y="23"/>
                    <a:pt x="18" y="25"/>
                  </a:cubicBezTo>
                  <a:moveTo>
                    <a:pt x="4" y="10"/>
                  </a:moveTo>
                  <a:cubicBezTo>
                    <a:pt x="3" y="9"/>
                    <a:pt x="3" y="9"/>
                    <a:pt x="3" y="9"/>
                  </a:cubicBezTo>
                  <a:cubicBezTo>
                    <a:pt x="6" y="8"/>
                    <a:pt x="8" y="5"/>
                    <a:pt x="11" y="3"/>
                  </a:cubicBezTo>
                  <a:cubicBezTo>
                    <a:pt x="12" y="4"/>
                    <a:pt x="12" y="4"/>
                    <a:pt x="12" y="4"/>
                  </a:cubicBezTo>
                  <a:cubicBezTo>
                    <a:pt x="9" y="6"/>
                    <a:pt x="6" y="8"/>
                    <a:pt x="4" y="10"/>
                  </a:cubicBezTo>
                  <a:moveTo>
                    <a:pt x="24" y="18"/>
                  </a:moveTo>
                  <a:cubicBezTo>
                    <a:pt x="24" y="18"/>
                    <a:pt x="24" y="18"/>
                    <a:pt x="25" y="18"/>
                  </a:cubicBezTo>
                  <a:cubicBezTo>
                    <a:pt x="25" y="18"/>
                    <a:pt x="25" y="18"/>
                    <a:pt x="25" y="18"/>
                  </a:cubicBezTo>
                  <a:cubicBezTo>
                    <a:pt x="30" y="13"/>
                    <a:pt x="35" y="7"/>
                    <a:pt x="40" y="3"/>
                  </a:cubicBezTo>
                  <a:cubicBezTo>
                    <a:pt x="41" y="4"/>
                    <a:pt x="41" y="4"/>
                    <a:pt x="41" y="4"/>
                  </a:cubicBezTo>
                  <a:cubicBezTo>
                    <a:pt x="41" y="4"/>
                    <a:pt x="41" y="4"/>
                    <a:pt x="41" y="4"/>
                  </a:cubicBezTo>
                  <a:cubicBezTo>
                    <a:pt x="35" y="9"/>
                    <a:pt x="30" y="13"/>
                    <a:pt x="25" y="18"/>
                  </a:cubicBezTo>
                  <a:cubicBezTo>
                    <a:pt x="24" y="18"/>
                    <a:pt x="24" y="18"/>
                    <a:pt x="24" y="18"/>
                  </a:cubicBezTo>
                  <a:cubicBezTo>
                    <a:pt x="24" y="19"/>
                    <a:pt x="23" y="19"/>
                    <a:pt x="22" y="20"/>
                  </a:cubicBezTo>
                  <a:cubicBezTo>
                    <a:pt x="22" y="20"/>
                    <a:pt x="21" y="21"/>
                    <a:pt x="20" y="21"/>
                  </a:cubicBezTo>
                  <a:cubicBezTo>
                    <a:pt x="19" y="22"/>
                    <a:pt x="17" y="23"/>
                    <a:pt x="17" y="23"/>
                  </a:cubicBezTo>
                  <a:cubicBezTo>
                    <a:pt x="19" y="21"/>
                    <a:pt x="21" y="19"/>
                    <a:pt x="23" y="17"/>
                  </a:cubicBezTo>
                  <a:cubicBezTo>
                    <a:pt x="23" y="18"/>
                    <a:pt x="23" y="18"/>
                    <a:pt x="23" y="18"/>
                  </a:cubicBezTo>
                  <a:cubicBezTo>
                    <a:pt x="23" y="18"/>
                    <a:pt x="24" y="18"/>
                    <a:pt x="24" y="18"/>
                  </a:cubicBezTo>
                  <a:moveTo>
                    <a:pt x="41" y="0"/>
                  </a:moveTo>
                  <a:cubicBezTo>
                    <a:pt x="41" y="0"/>
                    <a:pt x="41" y="0"/>
                    <a:pt x="41" y="0"/>
                  </a:cubicBezTo>
                  <a:cubicBezTo>
                    <a:pt x="40" y="0"/>
                    <a:pt x="40" y="0"/>
                    <a:pt x="40" y="0"/>
                  </a:cubicBezTo>
                  <a:cubicBezTo>
                    <a:pt x="34" y="4"/>
                    <a:pt x="29" y="10"/>
                    <a:pt x="24" y="15"/>
                  </a:cubicBezTo>
                  <a:cubicBezTo>
                    <a:pt x="20" y="10"/>
                    <a:pt x="16" y="5"/>
                    <a:pt x="12" y="1"/>
                  </a:cubicBezTo>
                  <a:cubicBezTo>
                    <a:pt x="11" y="0"/>
                    <a:pt x="11" y="0"/>
                    <a:pt x="11" y="0"/>
                  </a:cubicBezTo>
                  <a:cubicBezTo>
                    <a:pt x="11" y="0"/>
                    <a:pt x="11" y="0"/>
                    <a:pt x="11" y="0"/>
                  </a:cubicBezTo>
                  <a:cubicBezTo>
                    <a:pt x="11" y="0"/>
                    <a:pt x="11" y="0"/>
                    <a:pt x="11" y="0"/>
                  </a:cubicBezTo>
                  <a:cubicBezTo>
                    <a:pt x="11" y="0"/>
                    <a:pt x="11" y="0"/>
                    <a:pt x="11" y="0"/>
                  </a:cubicBezTo>
                  <a:cubicBezTo>
                    <a:pt x="7" y="3"/>
                    <a:pt x="4" y="6"/>
                    <a:pt x="0" y="8"/>
                  </a:cubicBezTo>
                  <a:cubicBezTo>
                    <a:pt x="0" y="8"/>
                    <a:pt x="0" y="8"/>
                    <a:pt x="0" y="9"/>
                  </a:cubicBezTo>
                  <a:cubicBezTo>
                    <a:pt x="0" y="9"/>
                    <a:pt x="0" y="10"/>
                    <a:pt x="0" y="10"/>
                  </a:cubicBezTo>
                  <a:cubicBezTo>
                    <a:pt x="5" y="15"/>
                    <a:pt x="10" y="20"/>
                    <a:pt x="15" y="25"/>
                  </a:cubicBezTo>
                  <a:cubicBezTo>
                    <a:pt x="11" y="30"/>
                    <a:pt x="5" y="33"/>
                    <a:pt x="2" y="38"/>
                  </a:cubicBezTo>
                  <a:cubicBezTo>
                    <a:pt x="1" y="39"/>
                    <a:pt x="1" y="39"/>
                    <a:pt x="1" y="39"/>
                  </a:cubicBezTo>
                  <a:cubicBezTo>
                    <a:pt x="1" y="39"/>
                    <a:pt x="1" y="40"/>
                    <a:pt x="2" y="40"/>
                  </a:cubicBezTo>
                  <a:cubicBezTo>
                    <a:pt x="4" y="43"/>
                    <a:pt x="7" y="45"/>
                    <a:pt x="10" y="47"/>
                  </a:cubicBezTo>
                  <a:cubicBezTo>
                    <a:pt x="11" y="48"/>
                    <a:pt x="11" y="48"/>
                    <a:pt x="11" y="48"/>
                  </a:cubicBezTo>
                  <a:cubicBezTo>
                    <a:pt x="11" y="48"/>
                    <a:pt x="11" y="48"/>
                    <a:pt x="11" y="48"/>
                  </a:cubicBezTo>
                  <a:cubicBezTo>
                    <a:pt x="11" y="48"/>
                    <a:pt x="12" y="48"/>
                    <a:pt x="12" y="47"/>
                  </a:cubicBezTo>
                  <a:cubicBezTo>
                    <a:pt x="16" y="43"/>
                    <a:pt x="21" y="38"/>
                    <a:pt x="26" y="34"/>
                  </a:cubicBezTo>
                  <a:cubicBezTo>
                    <a:pt x="30" y="38"/>
                    <a:pt x="33" y="43"/>
                    <a:pt x="38" y="47"/>
                  </a:cubicBezTo>
                  <a:cubicBezTo>
                    <a:pt x="39" y="47"/>
                    <a:pt x="39" y="47"/>
                    <a:pt x="39" y="47"/>
                  </a:cubicBezTo>
                  <a:cubicBezTo>
                    <a:pt x="39" y="48"/>
                    <a:pt x="39" y="48"/>
                    <a:pt x="39" y="48"/>
                  </a:cubicBezTo>
                  <a:cubicBezTo>
                    <a:pt x="40" y="48"/>
                    <a:pt x="40" y="48"/>
                    <a:pt x="40" y="47"/>
                  </a:cubicBezTo>
                  <a:cubicBezTo>
                    <a:pt x="43" y="44"/>
                    <a:pt x="47" y="42"/>
                    <a:pt x="50" y="38"/>
                  </a:cubicBezTo>
                  <a:cubicBezTo>
                    <a:pt x="50" y="37"/>
                    <a:pt x="50" y="37"/>
                    <a:pt x="50" y="37"/>
                  </a:cubicBezTo>
                  <a:cubicBezTo>
                    <a:pt x="50" y="36"/>
                    <a:pt x="50" y="36"/>
                    <a:pt x="50" y="36"/>
                  </a:cubicBezTo>
                  <a:cubicBezTo>
                    <a:pt x="45" y="32"/>
                    <a:pt x="41" y="27"/>
                    <a:pt x="37" y="23"/>
                  </a:cubicBezTo>
                  <a:cubicBezTo>
                    <a:pt x="41" y="19"/>
                    <a:pt x="46" y="15"/>
                    <a:pt x="50" y="12"/>
                  </a:cubicBezTo>
                  <a:cubicBezTo>
                    <a:pt x="51" y="11"/>
                    <a:pt x="51" y="11"/>
                    <a:pt x="51" y="11"/>
                  </a:cubicBezTo>
                  <a:cubicBezTo>
                    <a:pt x="51" y="10"/>
                    <a:pt x="51" y="10"/>
                    <a:pt x="50" y="9"/>
                  </a:cubicBezTo>
                  <a:cubicBezTo>
                    <a:pt x="48" y="6"/>
                    <a:pt x="44" y="4"/>
                    <a:pt x="41" y="0"/>
                  </a:cubicBezTo>
                  <a:cubicBezTo>
                    <a:pt x="41" y="0"/>
                    <a:pt x="41" y="0"/>
                    <a:pt x="41" y="0"/>
                  </a:cubicBezTo>
                  <a:cubicBezTo>
                    <a:pt x="41" y="0"/>
                    <a:pt x="41" y="0"/>
                    <a:pt x="41"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806" name="Google Shape;806;p27"/>
            <p:cNvSpPr/>
            <p:nvPr/>
          </p:nvSpPr>
          <p:spPr>
            <a:xfrm>
              <a:off x="7198981" y="4373489"/>
              <a:ext cx="471488" cy="436563"/>
            </a:xfrm>
            <a:custGeom>
              <a:rect b="b" l="l" r="r" t="t"/>
              <a:pathLst>
                <a:path extrusionOk="0" h="103" w="111">
                  <a:moveTo>
                    <a:pt x="86" y="96"/>
                  </a:moveTo>
                  <a:cubicBezTo>
                    <a:pt x="85" y="96"/>
                    <a:pt x="85" y="95"/>
                    <a:pt x="84" y="95"/>
                  </a:cubicBezTo>
                  <a:cubicBezTo>
                    <a:pt x="84" y="95"/>
                    <a:pt x="84" y="95"/>
                    <a:pt x="84" y="95"/>
                  </a:cubicBezTo>
                  <a:cubicBezTo>
                    <a:pt x="89" y="91"/>
                    <a:pt x="95" y="87"/>
                    <a:pt x="100" y="83"/>
                  </a:cubicBezTo>
                  <a:cubicBezTo>
                    <a:pt x="96" y="88"/>
                    <a:pt x="90" y="92"/>
                    <a:pt x="86" y="96"/>
                  </a:cubicBezTo>
                  <a:moveTo>
                    <a:pt x="83" y="94"/>
                  </a:moveTo>
                  <a:cubicBezTo>
                    <a:pt x="82" y="93"/>
                    <a:pt x="81" y="92"/>
                    <a:pt x="81" y="91"/>
                  </a:cubicBezTo>
                  <a:cubicBezTo>
                    <a:pt x="83" y="89"/>
                    <a:pt x="85" y="88"/>
                    <a:pt x="87" y="86"/>
                  </a:cubicBezTo>
                  <a:cubicBezTo>
                    <a:pt x="89" y="83"/>
                    <a:pt x="93" y="82"/>
                    <a:pt x="95" y="80"/>
                  </a:cubicBezTo>
                  <a:cubicBezTo>
                    <a:pt x="90" y="84"/>
                    <a:pt x="87" y="89"/>
                    <a:pt x="83" y="94"/>
                  </a:cubicBezTo>
                  <a:cubicBezTo>
                    <a:pt x="83" y="94"/>
                    <a:pt x="83" y="94"/>
                    <a:pt x="83" y="94"/>
                  </a:cubicBezTo>
                  <a:moveTo>
                    <a:pt x="79" y="90"/>
                  </a:moveTo>
                  <a:cubicBezTo>
                    <a:pt x="78" y="89"/>
                    <a:pt x="77" y="88"/>
                    <a:pt x="76" y="87"/>
                  </a:cubicBezTo>
                  <a:cubicBezTo>
                    <a:pt x="81" y="83"/>
                    <a:pt x="86" y="79"/>
                    <a:pt x="90" y="75"/>
                  </a:cubicBezTo>
                  <a:cubicBezTo>
                    <a:pt x="86" y="79"/>
                    <a:pt x="82" y="84"/>
                    <a:pt x="79" y="90"/>
                  </a:cubicBezTo>
                  <a:moveTo>
                    <a:pt x="75" y="85"/>
                  </a:moveTo>
                  <a:cubicBezTo>
                    <a:pt x="74" y="84"/>
                    <a:pt x="73" y="83"/>
                    <a:pt x="73" y="82"/>
                  </a:cubicBezTo>
                  <a:cubicBezTo>
                    <a:pt x="77" y="79"/>
                    <a:pt x="82" y="76"/>
                    <a:pt x="85" y="72"/>
                  </a:cubicBezTo>
                  <a:cubicBezTo>
                    <a:pt x="82" y="77"/>
                    <a:pt x="78" y="80"/>
                    <a:pt x="75" y="85"/>
                  </a:cubicBezTo>
                  <a:moveTo>
                    <a:pt x="72" y="81"/>
                  </a:moveTo>
                  <a:cubicBezTo>
                    <a:pt x="70" y="80"/>
                    <a:pt x="69" y="78"/>
                    <a:pt x="68" y="77"/>
                  </a:cubicBezTo>
                  <a:cubicBezTo>
                    <a:pt x="73" y="73"/>
                    <a:pt x="77" y="69"/>
                    <a:pt x="83" y="65"/>
                  </a:cubicBezTo>
                  <a:cubicBezTo>
                    <a:pt x="83" y="65"/>
                    <a:pt x="83" y="65"/>
                    <a:pt x="83" y="65"/>
                  </a:cubicBezTo>
                  <a:cubicBezTo>
                    <a:pt x="83" y="65"/>
                    <a:pt x="82" y="67"/>
                    <a:pt x="81" y="68"/>
                  </a:cubicBezTo>
                  <a:cubicBezTo>
                    <a:pt x="80" y="69"/>
                    <a:pt x="79" y="71"/>
                    <a:pt x="79" y="71"/>
                  </a:cubicBezTo>
                  <a:cubicBezTo>
                    <a:pt x="79" y="71"/>
                    <a:pt x="79" y="71"/>
                    <a:pt x="79" y="71"/>
                  </a:cubicBezTo>
                  <a:cubicBezTo>
                    <a:pt x="77" y="74"/>
                    <a:pt x="74" y="78"/>
                    <a:pt x="72" y="81"/>
                  </a:cubicBezTo>
                  <a:moveTo>
                    <a:pt x="74" y="80"/>
                  </a:moveTo>
                  <a:cubicBezTo>
                    <a:pt x="74" y="80"/>
                    <a:pt x="78" y="75"/>
                    <a:pt x="78" y="74"/>
                  </a:cubicBezTo>
                  <a:cubicBezTo>
                    <a:pt x="81" y="71"/>
                    <a:pt x="83" y="67"/>
                    <a:pt x="85" y="64"/>
                  </a:cubicBezTo>
                  <a:cubicBezTo>
                    <a:pt x="85" y="63"/>
                    <a:pt x="85" y="63"/>
                    <a:pt x="85" y="63"/>
                  </a:cubicBezTo>
                  <a:cubicBezTo>
                    <a:pt x="91" y="69"/>
                    <a:pt x="96" y="75"/>
                    <a:pt x="101" y="81"/>
                  </a:cubicBezTo>
                  <a:cubicBezTo>
                    <a:pt x="98" y="83"/>
                    <a:pt x="94" y="85"/>
                    <a:pt x="91" y="88"/>
                  </a:cubicBezTo>
                  <a:cubicBezTo>
                    <a:pt x="87" y="91"/>
                    <a:pt x="86" y="92"/>
                    <a:pt x="86" y="92"/>
                  </a:cubicBezTo>
                  <a:cubicBezTo>
                    <a:pt x="85" y="92"/>
                    <a:pt x="90" y="88"/>
                    <a:pt x="91" y="86"/>
                  </a:cubicBezTo>
                  <a:cubicBezTo>
                    <a:pt x="93" y="84"/>
                    <a:pt x="96" y="81"/>
                    <a:pt x="98" y="79"/>
                  </a:cubicBezTo>
                  <a:cubicBezTo>
                    <a:pt x="99" y="78"/>
                    <a:pt x="98" y="77"/>
                    <a:pt x="98" y="77"/>
                  </a:cubicBezTo>
                  <a:cubicBezTo>
                    <a:pt x="98" y="77"/>
                    <a:pt x="98" y="77"/>
                    <a:pt x="98" y="77"/>
                  </a:cubicBezTo>
                  <a:cubicBezTo>
                    <a:pt x="93" y="79"/>
                    <a:pt x="89" y="81"/>
                    <a:pt x="86" y="85"/>
                  </a:cubicBezTo>
                  <a:cubicBezTo>
                    <a:pt x="84" y="86"/>
                    <a:pt x="82" y="89"/>
                    <a:pt x="82" y="89"/>
                  </a:cubicBezTo>
                  <a:cubicBezTo>
                    <a:pt x="82" y="89"/>
                    <a:pt x="82" y="88"/>
                    <a:pt x="83" y="86"/>
                  </a:cubicBezTo>
                  <a:cubicBezTo>
                    <a:pt x="86" y="81"/>
                    <a:pt x="90" y="77"/>
                    <a:pt x="93" y="74"/>
                  </a:cubicBezTo>
                  <a:cubicBezTo>
                    <a:pt x="94" y="73"/>
                    <a:pt x="93" y="72"/>
                    <a:pt x="93" y="72"/>
                  </a:cubicBezTo>
                  <a:cubicBezTo>
                    <a:pt x="93" y="72"/>
                    <a:pt x="92" y="72"/>
                    <a:pt x="92" y="72"/>
                  </a:cubicBezTo>
                  <a:cubicBezTo>
                    <a:pt x="86" y="76"/>
                    <a:pt x="81" y="80"/>
                    <a:pt x="75" y="85"/>
                  </a:cubicBezTo>
                  <a:cubicBezTo>
                    <a:pt x="79" y="82"/>
                    <a:pt x="86" y="74"/>
                    <a:pt x="89" y="69"/>
                  </a:cubicBezTo>
                  <a:cubicBezTo>
                    <a:pt x="90" y="68"/>
                    <a:pt x="89" y="67"/>
                    <a:pt x="89" y="67"/>
                  </a:cubicBezTo>
                  <a:cubicBezTo>
                    <a:pt x="89" y="67"/>
                    <a:pt x="89" y="67"/>
                    <a:pt x="88" y="67"/>
                  </a:cubicBezTo>
                  <a:cubicBezTo>
                    <a:pt x="84" y="70"/>
                    <a:pt x="80" y="74"/>
                    <a:pt x="76" y="78"/>
                  </a:cubicBezTo>
                  <a:cubicBezTo>
                    <a:pt x="75" y="79"/>
                    <a:pt x="74" y="80"/>
                    <a:pt x="74" y="80"/>
                  </a:cubicBezTo>
                  <a:moveTo>
                    <a:pt x="67" y="75"/>
                  </a:moveTo>
                  <a:cubicBezTo>
                    <a:pt x="65" y="74"/>
                    <a:pt x="64" y="72"/>
                    <a:pt x="63" y="71"/>
                  </a:cubicBezTo>
                  <a:cubicBezTo>
                    <a:pt x="68" y="68"/>
                    <a:pt x="73" y="65"/>
                    <a:pt x="77" y="60"/>
                  </a:cubicBezTo>
                  <a:cubicBezTo>
                    <a:pt x="75" y="62"/>
                    <a:pt x="73" y="68"/>
                    <a:pt x="72" y="69"/>
                  </a:cubicBezTo>
                  <a:cubicBezTo>
                    <a:pt x="70" y="71"/>
                    <a:pt x="68" y="73"/>
                    <a:pt x="67" y="75"/>
                  </a:cubicBezTo>
                  <a:moveTo>
                    <a:pt x="61" y="70"/>
                  </a:moveTo>
                  <a:cubicBezTo>
                    <a:pt x="60" y="69"/>
                    <a:pt x="59" y="68"/>
                    <a:pt x="59" y="67"/>
                  </a:cubicBezTo>
                  <a:cubicBezTo>
                    <a:pt x="58" y="67"/>
                    <a:pt x="58" y="67"/>
                    <a:pt x="58" y="67"/>
                  </a:cubicBezTo>
                  <a:cubicBezTo>
                    <a:pt x="63" y="63"/>
                    <a:pt x="69" y="59"/>
                    <a:pt x="74" y="55"/>
                  </a:cubicBezTo>
                  <a:cubicBezTo>
                    <a:pt x="72" y="57"/>
                    <a:pt x="70" y="61"/>
                    <a:pt x="67" y="63"/>
                  </a:cubicBezTo>
                  <a:cubicBezTo>
                    <a:pt x="65" y="65"/>
                    <a:pt x="63" y="67"/>
                    <a:pt x="61" y="70"/>
                  </a:cubicBezTo>
                  <a:moveTo>
                    <a:pt x="63" y="69"/>
                  </a:moveTo>
                  <a:cubicBezTo>
                    <a:pt x="63" y="69"/>
                    <a:pt x="65" y="68"/>
                    <a:pt x="66" y="66"/>
                  </a:cubicBezTo>
                  <a:cubicBezTo>
                    <a:pt x="71" y="62"/>
                    <a:pt x="74" y="59"/>
                    <a:pt x="76" y="53"/>
                  </a:cubicBezTo>
                  <a:cubicBezTo>
                    <a:pt x="79" y="56"/>
                    <a:pt x="82" y="59"/>
                    <a:pt x="85" y="63"/>
                  </a:cubicBezTo>
                  <a:cubicBezTo>
                    <a:pt x="84" y="63"/>
                    <a:pt x="84" y="63"/>
                    <a:pt x="84" y="63"/>
                  </a:cubicBezTo>
                  <a:cubicBezTo>
                    <a:pt x="81" y="64"/>
                    <a:pt x="78" y="67"/>
                    <a:pt x="75" y="70"/>
                  </a:cubicBezTo>
                  <a:cubicBezTo>
                    <a:pt x="72" y="72"/>
                    <a:pt x="68" y="76"/>
                    <a:pt x="68" y="76"/>
                  </a:cubicBezTo>
                  <a:cubicBezTo>
                    <a:pt x="68" y="76"/>
                    <a:pt x="69" y="75"/>
                    <a:pt x="71" y="72"/>
                  </a:cubicBezTo>
                  <a:cubicBezTo>
                    <a:pt x="75" y="68"/>
                    <a:pt x="79" y="63"/>
                    <a:pt x="80" y="57"/>
                  </a:cubicBezTo>
                  <a:cubicBezTo>
                    <a:pt x="80" y="57"/>
                    <a:pt x="79" y="56"/>
                    <a:pt x="79" y="56"/>
                  </a:cubicBezTo>
                  <a:cubicBezTo>
                    <a:pt x="79" y="56"/>
                    <a:pt x="78" y="56"/>
                    <a:pt x="78" y="57"/>
                  </a:cubicBezTo>
                  <a:cubicBezTo>
                    <a:pt x="75" y="61"/>
                    <a:pt x="71" y="64"/>
                    <a:pt x="66" y="67"/>
                  </a:cubicBezTo>
                  <a:cubicBezTo>
                    <a:pt x="64" y="69"/>
                    <a:pt x="63" y="69"/>
                    <a:pt x="63" y="69"/>
                  </a:cubicBezTo>
                  <a:moveTo>
                    <a:pt x="39" y="53"/>
                  </a:moveTo>
                  <a:cubicBezTo>
                    <a:pt x="39" y="53"/>
                    <a:pt x="39" y="53"/>
                    <a:pt x="39" y="53"/>
                  </a:cubicBezTo>
                  <a:cubicBezTo>
                    <a:pt x="39" y="53"/>
                    <a:pt x="39" y="53"/>
                    <a:pt x="39" y="53"/>
                  </a:cubicBezTo>
                  <a:cubicBezTo>
                    <a:pt x="39" y="53"/>
                    <a:pt x="40" y="52"/>
                    <a:pt x="40" y="52"/>
                  </a:cubicBezTo>
                  <a:cubicBezTo>
                    <a:pt x="40" y="52"/>
                    <a:pt x="40" y="53"/>
                    <a:pt x="39" y="53"/>
                  </a:cubicBezTo>
                  <a:moveTo>
                    <a:pt x="59" y="65"/>
                  </a:moveTo>
                  <a:cubicBezTo>
                    <a:pt x="59" y="64"/>
                    <a:pt x="60" y="64"/>
                    <a:pt x="60" y="64"/>
                  </a:cubicBezTo>
                  <a:cubicBezTo>
                    <a:pt x="63" y="60"/>
                    <a:pt x="66" y="57"/>
                    <a:pt x="70" y="53"/>
                  </a:cubicBezTo>
                  <a:cubicBezTo>
                    <a:pt x="71" y="52"/>
                    <a:pt x="72" y="50"/>
                    <a:pt x="74" y="49"/>
                  </a:cubicBezTo>
                  <a:cubicBezTo>
                    <a:pt x="74" y="50"/>
                    <a:pt x="74" y="51"/>
                    <a:pt x="75" y="52"/>
                  </a:cubicBezTo>
                  <a:cubicBezTo>
                    <a:pt x="75" y="52"/>
                    <a:pt x="75" y="52"/>
                    <a:pt x="75" y="52"/>
                  </a:cubicBezTo>
                  <a:cubicBezTo>
                    <a:pt x="70" y="56"/>
                    <a:pt x="64" y="60"/>
                    <a:pt x="59" y="65"/>
                  </a:cubicBezTo>
                  <a:moveTo>
                    <a:pt x="37" y="51"/>
                  </a:moveTo>
                  <a:cubicBezTo>
                    <a:pt x="36" y="50"/>
                    <a:pt x="35" y="49"/>
                    <a:pt x="34" y="47"/>
                  </a:cubicBezTo>
                  <a:cubicBezTo>
                    <a:pt x="39" y="45"/>
                    <a:pt x="44" y="42"/>
                    <a:pt x="49" y="39"/>
                  </a:cubicBezTo>
                  <a:cubicBezTo>
                    <a:pt x="44" y="42"/>
                    <a:pt x="40" y="46"/>
                    <a:pt x="37" y="51"/>
                  </a:cubicBezTo>
                  <a:moveTo>
                    <a:pt x="14" y="88"/>
                  </a:moveTo>
                  <a:cubicBezTo>
                    <a:pt x="13" y="87"/>
                    <a:pt x="12" y="86"/>
                    <a:pt x="12" y="85"/>
                  </a:cubicBezTo>
                  <a:cubicBezTo>
                    <a:pt x="17" y="79"/>
                    <a:pt x="23" y="73"/>
                    <a:pt x="30" y="67"/>
                  </a:cubicBezTo>
                  <a:cubicBezTo>
                    <a:pt x="31" y="66"/>
                    <a:pt x="32" y="65"/>
                    <a:pt x="33" y="64"/>
                  </a:cubicBezTo>
                  <a:cubicBezTo>
                    <a:pt x="39" y="58"/>
                    <a:pt x="45" y="53"/>
                    <a:pt x="51" y="47"/>
                  </a:cubicBezTo>
                  <a:cubicBezTo>
                    <a:pt x="56" y="43"/>
                    <a:pt x="62" y="39"/>
                    <a:pt x="67" y="36"/>
                  </a:cubicBezTo>
                  <a:cubicBezTo>
                    <a:pt x="60" y="42"/>
                    <a:pt x="53" y="48"/>
                    <a:pt x="46" y="55"/>
                  </a:cubicBezTo>
                  <a:cubicBezTo>
                    <a:pt x="36" y="66"/>
                    <a:pt x="21" y="74"/>
                    <a:pt x="14" y="88"/>
                  </a:cubicBezTo>
                  <a:moveTo>
                    <a:pt x="32" y="46"/>
                  </a:moveTo>
                  <a:cubicBezTo>
                    <a:pt x="31" y="45"/>
                    <a:pt x="30" y="44"/>
                    <a:pt x="29" y="42"/>
                  </a:cubicBezTo>
                  <a:cubicBezTo>
                    <a:pt x="33" y="41"/>
                    <a:pt x="37" y="39"/>
                    <a:pt x="41" y="37"/>
                  </a:cubicBezTo>
                  <a:cubicBezTo>
                    <a:pt x="42" y="36"/>
                    <a:pt x="43" y="35"/>
                    <a:pt x="43" y="35"/>
                  </a:cubicBezTo>
                  <a:cubicBezTo>
                    <a:pt x="44" y="35"/>
                    <a:pt x="40" y="39"/>
                    <a:pt x="39" y="40"/>
                  </a:cubicBezTo>
                  <a:cubicBezTo>
                    <a:pt x="37" y="42"/>
                    <a:pt x="34" y="44"/>
                    <a:pt x="32" y="46"/>
                  </a:cubicBezTo>
                  <a:moveTo>
                    <a:pt x="35" y="45"/>
                  </a:moveTo>
                  <a:cubicBezTo>
                    <a:pt x="39" y="41"/>
                    <a:pt x="43" y="38"/>
                    <a:pt x="46" y="34"/>
                  </a:cubicBezTo>
                  <a:cubicBezTo>
                    <a:pt x="46" y="33"/>
                    <a:pt x="46" y="33"/>
                    <a:pt x="46" y="33"/>
                  </a:cubicBezTo>
                  <a:cubicBezTo>
                    <a:pt x="47" y="34"/>
                    <a:pt x="48" y="35"/>
                    <a:pt x="49" y="36"/>
                  </a:cubicBezTo>
                  <a:cubicBezTo>
                    <a:pt x="45" y="39"/>
                    <a:pt x="39" y="42"/>
                    <a:pt x="35" y="45"/>
                  </a:cubicBezTo>
                  <a:moveTo>
                    <a:pt x="27" y="40"/>
                  </a:moveTo>
                  <a:cubicBezTo>
                    <a:pt x="27" y="40"/>
                    <a:pt x="26" y="39"/>
                    <a:pt x="25" y="38"/>
                  </a:cubicBezTo>
                  <a:cubicBezTo>
                    <a:pt x="30" y="37"/>
                    <a:pt x="34" y="35"/>
                    <a:pt x="38" y="33"/>
                  </a:cubicBezTo>
                  <a:cubicBezTo>
                    <a:pt x="34" y="35"/>
                    <a:pt x="30" y="37"/>
                    <a:pt x="27" y="40"/>
                  </a:cubicBezTo>
                  <a:moveTo>
                    <a:pt x="24" y="36"/>
                  </a:moveTo>
                  <a:cubicBezTo>
                    <a:pt x="23" y="36"/>
                    <a:pt x="22" y="35"/>
                    <a:pt x="22" y="34"/>
                  </a:cubicBezTo>
                  <a:cubicBezTo>
                    <a:pt x="27" y="33"/>
                    <a:pt x="32" y="29"/>
                    <a:pt x="37" y="26"/>
                  </a:cubicBezTo>
                  <a:cubicBezTo>
                    <a:pt x="33" y="29"/>
                    <a:pt x="28" y="33"/>
                    <a:pt x="24" y="36"/>
                  </a:cubicBezTo>
                  <a:moveTo>
                    <a:pt x="25" y="96"/>
                  </a:moveTo>
                  <a:cubicBezTo>
                    <a:pt x="23" y="96"/>
                    <a:pt x="22" y="95"/>
                    <a:pt x="21" y="94"/>
                  </a:cubicBezTo>
                  <a:cubicBezTo>
                    <a:pt x="22" y="93"/>
                    <a:pt x="22" y="93"/>
                    <a:pt x="23" y="92"/>
                  </a:cubicBezTo>
                  <a:cubicBezTo>
                    <a:pt x="24" y="92"/>
                    <a:pt x="24" y="92"/>
                    <a:pt x="24" y="92"/>
                  </a:cubicBezTo>
                  <a:cubicBezTo>
                    <a:pt x="45" y="72"/>
                    <a:pt x="66" y="52"/>
                    <a:pt x="88" y="34"/>
                  </a:cubicBezTo>
                  <a:cubicBezTo>
                    <a:pt x="92" y="31"/>
                    <a:pt x="95" y="28"/>
                    <a:pt x="99" y="26"/>
                  </a:cubicBezTo>
                  <a:cubicBezTo>
                    <a:pt x="94" y="30"/>
                    <a:pt x="88" y="34"/>
                    <a:pt x="83" y="38"/>
                  </a:cubicBezTo>
                  <a:cubicBezTo>
                    <a:pt x="73" y="47"/>
                    <a:pt x="64" y="57"/>
                    <a:pt x="56" y="67"/>
                  </a:cubicBezTo>
                  <a:cubicBezTo>
                    <a:pt x="55" y="67"/>
                    <a:pt x="55" y="67"/>
                    <a:pt x="54" y="67"/>
                  </a:cubicBezTo>
                  <a:cubicBezTo>
                    <a:pt x="45" y="77"/>
                    <a:pt x="34" y="86"/>
                    <a:pt x="25" y="96"/>
                  </a:cubicBezTo>
                  <a:moveTo>
                    <a:pt x="26" y="36"/>
                  </a:moveTo>
                  <a:cubicBezTo>
                    <a:pt x="25" y="36"/>
                    <a:pt x="30" y="34"/>
                    <a:pt x="31" y="33"/>
                  </a:cubicBezTo>
                  <a:cubicBezTo>
                    <a:pt x="35" y="31"/>
                    <a:pt x="37" y="29"/>
                    <a:pt x="40" y="25"/>
                  </a:cubicBezTo>
                  <a:cubicBezTo>
                    <a:pt x="42" y="28"/>
                    <a:pt x="44" y="30"/>
                    <a:pt x="46" y="32"/>
                  </a:cubicBezTo>
                  <a:cubicBezTo>
                    <a:pt x="45" y="32"/>
                    <a:pt x="45" y="32"/>
                    <a:pt x="45" y="32"/>
                  </a:cubicBezTo>
                  <a:cubicBezTo>
                    <a:pt x="40" y="35"/>
                    <a:pt x="34" y="38"/>
                    <a:pt x="28" y="41"/>
                  </a:cubicBezTo>
                  <a:cubicBezTo>
                    <a:pt x="32" y="39"/>
                    <a:pt x="38" y="35"/>
                    <a:pt x="41" y="32"/>
                  </a:cubicBezTo>
                  <a:cubicBezTo>
                    <a:pt x="42" y="31"/>
                    <a:pt x="41" y="30"/>
                    <a:pt x="41" y="30"/>
                  </a:cubicBezTo>
                  <a:cubicBezTo>
                    <a:pt x="41" y="30"/>
                    <a:pt x="40" y="30"/>
                    <a:pt x="40" y="30"/>
                  </a:cubicBezTo>
                  <a:cubicBezTo>
                    <a:pt x="37" y="32"/>
                    <a:pt x="33" y="34"/>
                    <a:pt x="29" y="35"/>
                  </a:cubicBezTo>
                  <a:cubicBezTo>
                    <a:pt x="27" y="36"/>
                    <a:pt x="26" y="36"/>
                    <a:pt x="26" y="36"/>
                  </a:cubicBezTo>
                  <a:moveTo>
                    <a:pt x="20" y="93"/>
                  </a:moveTo>
                  <a:cubicBezTo>
                    <a:pt x="18" y="92"/>
                    <a:pt x="17" y="91"/>
                    <a:pt x="16" y="89"/>
                  </a:cubicBezTo>
                  <a:cubicBezTo>
                    <a:pt x="27" y="77"/>
                    <a:pt x="41" y="68"/>
                    <a:pt x="52" y="56"/>
                  </a:cubicBezTo>
                  <a:cubicBezTo>
                    <a:pt x="59" y="48"/>
                    <a:pt x="68" y="43"/>
                    <a:pt x="76" y="37"/>
                  </a:cubicBezTo>
                  <a:cubicBezTo>
                    <a:pt x="82" y="32"/>
                    <a:pt x="87" y="26"/>
                    <a:pt x="93" y="20"/>
                  </a:cubicBezTo>
                  <a:cubicBezTo>
                    <a:pt x="94" y="19"/>
                    <a:pt x="95" y="19"/>
                    <a:pt x="95" y="19"/>
                  </a:cubicBezTo>
                  <a:cubicBezTo>
                    <a:pt x="95" y="19"/>
                    <a:pt x="89" y="25"/>
                    <a:pt x="88" y="26"/>
                  </a:cubicBezTo>
                  <a:cubicBezTo>
                    <a:pt x="85" y="29"/>
                    <a:pt x="81" y="32"/>
                    <a:pt x="78" y="36"/>
                  </a:cubicBezTo>
                  <a:cubicBezTo>
                    <a:pt x="72" y="42"/>
                    <a:pt x="65" y="48"/>
                    <a:pt x="58" y="54"/>
                  </a:cubicBezTo>
                  <a:cubicBezTo>
                    <a:pt x="44" y="66"/>
                    <a:pt x="31" y="79"/>
                    <a:pt x="20" y="93"/>
                  </a:cubicBezTo>
                  <a:moveTo>
                    <a:pt x="20" y="33"/>
                  </a:moveTo>
                  <a:cubicBezTo>
                    <a:pt x="18" y="31"/>
                    <a:pt x="17" y="29"/>
                    <a:pt x="15" y="27"/>
                  </a:cubicBezTo>
                  <a:cubicBezTo>
                    <a:pt x="19" y="24"/>
                    <a:pt x="24" y="21"/>
                    <a:pt x="28" y="18"/>
                  </a:cubicBezTo>
                  <a:cubicBezTo>
                    <a:pt x="24" y="21"/>
                    <a:pt x="21" y="25"/>
                    <a:pt x="18" y="29"/>
                  </a:cubicBezTo>
                  <a:cubicBezTo>
                    <a:pt x="18" y="29"/>
                    <a:pt x="18" y="30"/>
                    <a:pt x="19" y="30"/>
                  </a:cubicBezTo>
                  <a:cubicBezTo>
                    <a:pt x="19" y="30"/>
                    <a:pt x="19" y="30"/>
                    <a:pt x="19" y="30"/>
                  </a:cubicBezTo>
                  <a:cubicBezTo>
                    <a:pt x="23" y="28"/>
                    <a:pt x="27" y="25"/>
                    <a:pt x="31" y="23"/>
                  </a:cubicBezTo>
                  <a:cubicBezTo>
                    <a:pt x="27" y="25"/>
                    <a:pt x="23" y="29"/>
                    <a:pt x="20" y="33"/>
                  </a:cubicBezTo>
                  <a:moveTo>
                    <a:pt x="29" y="85"/>
                  </a:moveTo>
                  <a:cubicBezTo>
                    <a:pt x="29" y="84"/>
                    <a:pt x="29" y="84"/>
                    <a:pt x="29" y="84"/>
                  </a:cubicBezTo>
                  <a:cubicBezTo>
                    <a:pt x="32" y="81"/>
                    <a:pt x="36" y="77"/>
                    <a:pt x="39" y="74"/>
                  </a:cubicBezTo>
                  <a:cubicBezTo>
                    <a:pt x="45" y="68"/>
                    <a:pt x="52" y="61"/>
                    <a:pt x="59" y="55"/>
                  </a:cubicBezTo>
                  <a:cubicBezTo>
                    <a:pt x="72" y="43"/>
                    <a:pt x="86" y="31"/>
                    <a:pt x="98" y="17"/>
                  </a:cubicBezTo>
                  <a:cubicBezTo>
                    <a:pt x="100" y="18"/>
                    <a:pt x="101" y="20"/>
                    <a:pt x="102" y="21"/>
                  </a:cubicBezTo>
                  <a:cubicBezTo>
                    <a:pt x="76" y="41"/>
                    <a:pt x="52" y="63"/>
                    <a:pt x="29" y="85"/>
                  </a:cubicBezTo>
                  <a:moveTo>
                    <a:pt x="13" y="25"/>
                  </a:moveTo>
                  <a:cubicBezTo>
                    <a:pt x="12" y="24"/>
                    <a:pt x="11" y="23"/>
                    <a:pt x="11" y="22"/>
                  </a:cubicBezTo>
                  <a:cubicBezTo>
                    <a:pt x="14" y="20"/>
                    <a:pt x="18" y="17"/>
                    <a:pt x="22" y="15"/>
                  </a:cubicBezTo>
                  <a:cubicBezTo>
                    <a:pt x="21" y="16"/>
                    <a:pt x="21" y="16"/>
                    <a:pt x="21" y="16"/>
                  </a:cubicBezTo>
                  <a:cubicBezTo>
                    <a:pt x="18" y="19"/>
                    <a:pt x="16" y="22"/>
                    <a:pt x="13" y="25"/>
                  </a:cubicBezTo>
                  <a:moveTo>
                    <a:pt x="79" y="25"/>
                  </a:moveTo>
                  <a:cubicBezTo>
                    <a:pt x="80" y="24"/>
                    <a:pt x="80" y="23"/>
                    <a:pt x="81" y="23"/>
                  </a:cubicBezTo>
                  <a:cubicBezTo>
                    <a:pt x="82" y="22"/>
                    <a:pt x="90" y="14"/>
                    <a:pt x="90" y="14"/>
                  </a:cubicBezTo>
                  <a:cubicBezTo>
                    <a:pt x="90" y="14"/>
                    <a:pt x="89" y="15"/>
                    <a:pt x="88" y="17"/>
                  </a:cubicBezTo>
                  <a:cubicBezTo>
                    <a:pt x="85" y="20"/>
                    <a:pt x="82" y="22"/>
                    <a:pt x="79" y="25"/>
                  </a:cubicBezTo>
                  <a:moveTo>
                    <a:pt x="15" y="87"/>
                  </a:moveTo>
                  <a:cubicBezTo>
                    <a:pt x="19" y="84"/>
                    <a:pt x="25" y="76"/>
                    <a:pt x="31" y="71"/>
                  </a:cubicBezTo>
                  <a:cubicBezTo>
                    <a:pt x="38" y="65"/>
                    <a:pt x="45" y="59"/>
                    <a:pt x="52" y="51"/>
                  </a:cubicBezTo>
                  <a:cubicBezTo>
                    <a:pt x="65" y="37"/>
                    <a:pt x="81" y="27"/>
                    <a:pt x="93" y="13"/>
                  </a:cubicBezTo>
                  <a:cubicBezTo>
                    <a:pt x="94" y="14"/>
                    <a:pt x="96" y="15"/>
                    <a:pt x="97" y="16"/>
                  </a:cubicBezTo>
                  <a:cubicBezTo>
                    <a:pt x="91" y="20"/>
                    <a:pt x="86" y="26"/>
                    <a:pt x="80" y="31"/>
                  </a:cubicBezTo>
                  <a:cubicBezTo>
                    <a:pt x="72" y="38"/>
                    <a:pt x="63" y="43"/>
                    <a:pt x="56" y="50"/>
                  </a:cubicBezTo>
                  <a:cubicBezTo>
                    <a:pt x="50" y="56"/>
                    <a:pt x="45" y="62"/>
                    <a:pt x="38" y="68"/>
                  </a:cubicBezTo>
                  <a:cubicBezTo>
                    <a:pt x="30" y="74"/>
                    <a:pt x="22" y="80"/>
                    <a:pt x="15" y="87"/>
                  </a:cubicBezTo>
                  <a:moveTo>
                    <a:pt x="15" y="25"/>
                  </a:moveTo>
                  <a:cubicBezTo>
                    <a:pt x="20" y="22"/>
                    <a:pt x="23" y="16"/>
                    <a:pt x="28" y="12"/>
                  </a:cubicBezTo>
                  <a:cubicBezTo>
                    <a:pt x="32" y="16"/>
                    <a:pt x="35" y="20"/>
                    <a:pt x="39" y="24"/>
                  </a:cubicBezTo>
                  <a:cubicBezTo>
                    <a:pt x="33" y="27"/>
                    <a:pt x="28" y="30"/>
                    <a:pt x="23" y="33"/>
                  </a:cubicBezTo>
                  <a:cubicBezTo>
                    <a:pt x="26" y="31"/>
                    <a:pt x="32" y="25"/>
                    <a:pt x="34" y="22"/>
                  </a:cubicBezTo>
                  <a:cubicBezTo>
                    <a:pt x="35" y="21"/>
                    <a:pt x="34" y="20"/>
                    <a:pt x="34" y="20"/>
                  </a:cubicBezTo>
                  <a:cubicBezTo>
                    <a:pt x="34" y="20"/>
                    <a:pt x="33" y="20"/>
                    <a:pt x="33" y="20"/>
                  </a:cubicBezTo>
                  <a:cubicBezTo>
                    <a:pt x="30" y="22"/>
                    <a:pt x="26" y="24"/>
                    <a:pt x="23" y="26"/>
                  </a:cubicBezTo>
                  <a:cubicBezTo>
                    <a:pt x="22" y="25"/>
                    <a:pt x="23" y="24"/>
                    <a:pt x="25" y="23"/>
                  </a:cubicBezTo>
                  <a:cubicBezTo>
                    <a:pt x="27" y="21"/>
                    <a:pt x="29" y="19"/>
                    <a:pt x="31" y="17"/>
                  </a:cubicBezTo>
                  <a:cubicBezTo>
                    <a:pt x="32" y="16"/>
                    <a:pt x="31" y="15"/>
                    <a:pt x="31" y="15"/>
                  </a:cubicBezTo>
                  <a:cubicBezTo>
                    <a:pt x="31" y="15"/>
                    <a:pt x="31" y="15"/>
                    <a:pt x="31" y="15"/>
                  </a:cubicBezTo>
                  <a:cubicBezTo>
                    <a:pt x="25" y="18"/>
                    <a:pt x="20" y="22"/>
                    <a:pt x="15" y="25"/>
                  </a:cubicBezTo>
                  <a:moveTo>
                    <a:pt x="40" y="55"/>
                  </a:moveTo>
                  <a:cubicBezTo>
                    <a:pt x="40" y="55"/>
                    <a:pt x="40" y="55"/>
                    <a:pt x="40" y="55"/>
                  </a:cubicBezTo>
                  <a:cubicBezTo>
                    <a:pt x="42" y="53"/>
                    <a:pt x="43" y="51"/>
                    <a:pt x="45" y="50"/>
                  </a:cubicBezTo>
                  <a:cubicBezTo>
                    <a:pt x="46" y="49"/>
                    <a:pt x="46" y="49"/>
                    <a:pt x="46" y="49"/>
                  </a:cubicBezTo>
                  <a:cubicBezTo>
                    <a:pt x="50" y="46"/>
                    <a:pt x="54" y="42"/>
                    <a:pt x="58" y="39"/>
                  </a:cubicBezTo>
                  <a:cubicBezTo>
                    <a:pt x="62" y="36"/>
                    <a:pt x="65" y="34"/>
                    <a:pt x="68" y="32"/>
                  </a:cubicBezTo>
                  <a:cubicBezTo>
                    <a:pt x="76" y="25"/>
                    <a:pt x="83" y="17"/>
                    <a:pt x="90" y="11"/>
                  </a:cubicBezTo>
                  <a:cubicBezTo>
                    <a:pt x="91" y="10"/>
                    <a:pt x="91" y="10"/>
                    <a:pt x="91" y="10"/>
                  </a:cubicBezTo>
                  <a:cubicBezTo>
                    <a:pt x="91" y="11"/>
                    <a:pt x="92" y="11"/>
                    <a:pt x="92" y="12"/>
                  </a:cubicBezTo>
                  <a:cubicBezTo>
                    <a:pt x="86" y="16"/>
                    <a:pt x="81" y="21"/>
                    <a:pt x="75" y="27"/>
                  </a:cubicBezTo>
                  <a:cubicBezTo>
                    <a:pt x="69" y="33"/>
                    <a:pt x="62" y="36"/>
                    <a:pt x="55" y="42"/>
                  </a:cubicBezTo>
                  <a:cubicBezTo>
                    <a:pt x="50" y="46"/>
                    <a:pt x="45" y="51"/>
                    <a:pt x="40" y="55"/>
                  </a:cubicBezTo>
                  <a:moveTo>
                    <a:pt x="9" y="21"/>
                  </a:moveTo>
                  <a:cubicBezTo>
                    <a:pt x="9" y="21"/>
                    <a:pt x="9" y="21"/>
                    <a:pt x="9" y="21"/>
                  </a:cubicBezTo>
                  <a:cubicBezTo>
                    <a:pt x="14" y="17"/>
                    <a:pt x="20" y="12"/>
                    <a:pt x="25" y="8"/>
                  </a:cubicBezTo>
                  <a:cubicBezTo>
                    <a:pt x="26" y="9"/>
                    <a:pt x="26" y="10"/>
                    <a:pt x="27" y="10"/>
                  </a:cubicBezTo>
                  <a:cubicBezTo>
                    <a:pt x="21" y="14"/>
                    <a:pt x="15" y="17"/>
                    <a:pt x="9" y="21"/>
                  </a:cubicBezTo>
                  <a:moveTo>
                    <a:pt x="53" y="39"/>
                  </a:moveTo>
                  <a:cubicBezTo>
                    <a:pt x="53" y="39"/>
                    <a:pt x="54" y="39"/>
                    <a:pt x="54" y="39"/>
                  </a:cubicBezTo>
                  <a:cubicBezTo>
                    <a:pt x="55" y="38"/>
                    <a:pt x="55" y="38"/>
                    <a:pt x="55" y="38"/>
                  </a:cubicBezTo>
                  <a:cubicBezTo>
                    <a:pt x="66" y="28"/>
                    <a:pt x="76" y="17"/>
                    <a:pt x="88" y="8"/>
                  </a:cubicBezTo>
                  <a:cubicBezTo>
                    <a:pt x="89" y="8"/>
                    <a:pt x="89" y="9"/>
                    <a:pt x="90" y="9"/>
                  </a:cubicBezTo>
                  <a:cubicBezTo>
                    <a:pt x="89" y="10"/>
                    <a:pt x="89" y="10"/>
                    <a:pt x="89" y="10"/>
                  </a:cubicBezTo>
                  <a:cubicBezTo>
                    <a:pt x="78" y="19"/>
                    <a:pt x="66" y="29"/>
                    <a:pt x="55" y="39"/>
                  </a:cubicBezTo>
                  <a:cubicBezTo>
                    <a:pt x="54" y="39"/>
                    <a:pt x="54" y="40"/>
                    <a:pt x="53" y="40"/>
                  </a:cubicBezTo>
                  <a:cubicBezTo>
                    <a:pt x="52" y="41"/>
                    <a:pt x="51" y="42"/>
                    <a:pt x="49" y="43"/>
                  </a:cubicBezTo>
                  <a:cubicBezTo>
                    <a:pt x="48" y="44"/>
                    <a:pt x="47" y="45"/>
                    <a:pt x="45" y="46"/>
                  </a:cubicBezTo>
                  <a:cubicBezTo>
                    <a:pt x="43" y="48"/>
                    <a:pt x="39" y="51"/>
                    <a:pt x="39" y="51"/>
                  </a:cubicBezTo>
                  <a:cubicBezTo>
                    <a:pt x="41" y="46"/>
                    <a:pt x="47" y="42"/>
                    <a:pt x="50" y="38"/>
                  </a:cubicBezTo>
                  <a:cubicBezTo>
                    <a:pt x="51" y="38"/>
                    <a:pt x="51" y="38"/>
                    <a:pt x="51" y="38"/>
                  </a:cubicBezTo>
                  <a:cubicBezTo>
                    <a:pt x="52" y="39"/>
                    <a:pt x="52" y="39"/>
                    <a:pt x="53" y="39"/>
                  </a:cubicBezTo>
                  <a:moveTo>
                    <a:pt x="88" y="0"/>
                  </a:moveTo>
                  <a:cubicBezTo>
                    <a:pt x="88" y="0"/>
                    <a:pt x="87" y="0"/>
                    <a:pt x="87" y="1"/>
                  </a:cubicBezTo>
                  <a:cubicBezTo>
                    <a:pt x="75" y="10"/>
                    <a:pt x="64" y="21"/>
                    <a:pt x="53" y="32"/>
                  </a:cubicBezTo>
                  <a:cubicBezTo>
                    <a:pt x="45" y="22"/>
                    <a:pt x="36" y="12"/>
                    <a:pt x="28" y="2"/>
                  </a:cubicBezTo>
                  <a:cubicBezTo>
                    <a:pt x="27" y="1"/>
                    <a:pt x="27" y="1"/>
                    <a:pt x="26" y="1"/>
                  </a:cubicBezTo>
                  <a:cubicBezTo>
                    <a:pt x="26" y="1"/>
                    <a:pt x="26" y="1"/>
                    <a:pt x="26" y="1"/>
                  </a:cubicBezTo>
                  <a:cubicBezTo>
                    <a:pt x="26" y="1"/>
                    <a:pt x="26" y="1"/>
                    <a:pt x="26" y="1"/>
                  </a:cubicBezTo>
                  <a:cubicBezTo>
                    <a:pt x="25" y="1"/>
                    <a:pt x="25" y="1"/>
                    <a:pt x="24" y="2"/>
                  </a:cubicBezTo>
                  <a:cubicBezTo>
                    <a:pt x="17" y="6"/>
                    <a:pt x="10" y="13"/>
                    <a:pt x="2" y="18"/>
                  </a:cubicBezTo>
                  <a:cubicBezTo>
                    <a:pt x="1" y="18"/>
                    <a:pt x="1" y="19"/>
                    <a:pt x="1" y="19"/>
                  </a:cubicBezTo>
                  <a:cubicBezTo>
                    <a:pt x="0" y="20"/>
                    <a:pt x="1" y="21"/>
                    <a:pt x="2" y="22"/>
                  </a:cubicBezTo>
                  <a:cubicBezTo>
                    <a:pt x="13" y="32"/>
                    <a:pt x="22" y="45"/>
                    <a:pt x="33" y="55"/>
                  </a:cubicBezTo>
                  <a:cubicBezTo>
                    <a:pt x="24" y="65"/>
                    <a:pt x="13" y="72"/>
                    <a:pt x="5" y="83"/>
                  </a:cubicBezTo>
                  <a:cubicBezTo>
                    <a:pt x="5" y="83"/>
                    <a:pt x="4" y="84"/>
                    <a:pt x="4" y="84"/>
                  </a:cubicBezTo>
                  <a:cubicBezTo>
                    <a:pt x="4" y="85"/>
                    <a:pt x="4" y="86"/>
                    <a:pt x="5" y="87"/>
                  </a:cubicBezTo>
                  <a:cubicBezTo>
                    <a:pt x="10" y="93"/>
                    <a:pt x="16" y="98"/>
                    <a:pt x="24" y="103"/>
                  </a:cubicBezTo>
                  <a:cubicBezTo>
                    <a:pt x="24" y="103"/>
                    <a:pt x="24" y="103"/>
                    <a:pt x="24" y="103"/>
                  </a:cubicBezTo>
                  <a:cubicBezTo>
                    <a:pt x="25" y="103"/>
                    <a:pt x="25" y="103"/>
                    <a:pt x="25" y="103"/>
                  </a:cubicBezTo>
                  <a:cubicBezTo>
                    <a:pt x="26" y="103"/>
                    <a:pt x="27" y="103"/>
                    <a:pt x="27" y="102"/>
                  </a:cubicBezTo>
                  <a:cubicBezTo>
                    <a:pt x="36" y="92"/>
                    <a:pt x="47" y="83"/>
                    <a:pt x="57" y="74"/>
                  </a:cubicBezTo>
                  <a:cubicBezTo>
                    <a:pt x="66" y="82"/>
                    <a:pt x="73" y="94"/>
                    <a:pt x="84" y="102"/>
                  </a:cubicBezTo>
                  <a:cubicBezTo>
                    <a:pt x="84" y="103"/>
                    <a:pt x="84" y="103"/>
                    <a:pt x="84" y="103"/>
                  </a:cubicBezTo>
                  <a:cubicBezTo>
                    <a:pt x="85" y="103"/>
                    <a:pt x="85" y="103"/>
                    <a:pt x="86" y="103"/>
                  </a:cubicBezTo>
                  <a:cubicBezTo>
                    <a:pt x="87" y="103"/>
                    <a:pt x="87" y="103"/>
                    <a:pt x="88" y="102"/>
                  </a:cubicBezTo>
                  <a:cubicBezTo>
                    <a:pt x="95" y="96"/>
                    <a:pt x="103" y="90"/>
                    <a:pt x="108" y="82"/>
                  </a:cubicBezTo>
                  <a:cubicBezTo>
                    <a:pt x="109" y="81"/>
                    <a:pt x="109" y="80"/>
                    <a:pt x="108" y="79"/>
                  </a:cubicBezTo>
                  <a:cubicBezTo>
                    <a:pt x="108" y="79"/>
                    <a:pt x="108" y="79"/>
                    <a:pt x="108" y="79"/>
                  </a:cubicBezTo>
                  <a:cubicBezTo>
                    <a:pt x="98" y="69"/>
                    <a:pt x="90" y="59"/>
                    <a:pt x="81" y="49"/>
                  </a:cubicBezTo>
                  <a:cubicBezTo>
                    <a:pt x="91" y="41"/>
                    <a:pt x="100" y="33"/>
                    <a:pt x="109" y="26"/>
                  </a:cubicBezTo>
                  <a:cubicBezTo>
                    <a:pt x="110" y="25"/>
                    <a:pt x="110" y="24"/>
                    <a:pt x="110" y="24"/>
                  </a:cubicBezTo>
                  <a:cubicBezTo>
                    <a:pt x="111" y="23"/>
                    <a:pt x="111" y="21"/>
                    <a:pt x="110" y="20"/>
                  </a:cubicBezTo>
                  <a:cubicBezTo>
                    <a:pt x="104" y="13"/>
                    <a:pt x="96" y="8"/>
                    <a:pt x="91" y="1"/>
                  </a:cubicBezTo>
                  <a:cubicBezTo>
                    <a:pt x="90" y="1"/>
                    <a:pt x="90" y="1"/>
                    <a:pt x="89" y="0"/>
                  </a:cubicBezTo>
                  <a:cubicBezTo>
                    <a:pt x="89" y="0"/>
                    <a:pt x="89" y="0"/>
                    <a:pt x="89" y="0"/>
                  </a:cubicBezTo>
                  <a:cubicBezTo>
                    <a:pt x="89" y="0"/>
                    <a:pt x="89" y="0"/>
                    <a:pt x="89" y="0"/>
                  </a:cubicBezTo>
                  <a:cubicBezTo>
                    <a:pt x="89" y="0"/>
                    <a:pt x="89" y="0"/>
                    <a:pt x="88"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807" name="Google Shape;807;p27"/>
            <p:cNvSpPr/>
            <p:nvPr/>
          </p:nvSpPr>
          <p:spPr>
            <a:xfrm>
              <a:off x="6620288" y="4928320"/>
              <a:ext cx="98425" cy="106363"/>
            </a:xfrm>
            <a:custGeom>
              <a:rect b="b" l="l" r="r" t="t"/>
              <a:pathLst>
                <a:path extrusionOk="0" h="25" w="23">
                  <a:moveTo>
                    <a:pt x="9" y="23"/>
                  </a:moveTo>
                  <a:cubicBezTo>
                    <a:pt x="9" y="23"/>
                    <a:pt x="9" y="23"/>
                    <a:pt x="9" y="23"/>
                  </a:cubicBezTo>
                  <a:cubicBezTo>
                    <a:pt x="11" y="22"/>
                    <a:pt x="12" y="21"/>
                    <a:pt x="13" y="21"/>
                  </a:cubicBezTo>
                  <a:cubicBezTo>
                    <a:pt x="12" y="21"/>
                    <a:pt x="11" y="22"/>
                    <a:pt x="11" y="23"/>
                  </a:cubicBezTo>
                  <a:cubicBezTo>
                    <a:pt x="11" y="23"/>
                    <a:pt x="11" y="23"/>
                    <a:pt x="11" y="23"/>
                  </a:cubicBezTo>
                  <a:cubicBezTo>
                    <a:pt x="12" y="23"/>
                    <a:pt x="12" y="23"/>
                    <a:pt x="12" y="23"/>
                  </a:cubicBezTo>
                  <a:cubicBezTo>
                    <a:pt x="13" y="22"/>
                    <a:pt x="13" y="22"/>
                    <a:pt x="13" y="22"/>
                  </a:cubicBezTo>
                  <a:cubicBezTo>
                    <a:pt x="13" y="22"/>
                    <a:pt x="13" y="22"/>
                    <a:pt x="13" y="22"/>
                  </a:cubicBezTo>
                  <a:cubicBezTo>
                    <a:pt x="14" y="22"/>
                    <a:pt x="13" y="23"/>
                    <a:pt x="13" y="23"/>
                  </a:cubicBezTo>
                  <a:cubicBezTo>
                    <a:pt x="14" y="23"/>
                    <a:pt x="14" y="23"/>
                    <a:pt x="14" y="23"/>
                  </a:cubicBezTo>
                  <a:cubicBezTo>
                    <a:pt x="14" y="24"/>
                    <a:pt x="14" y="24"/>
                    <a:pt x="14" y="24"/>
                  </a:cubicBezTo>
                  <a:cubicBezTo>
                    <a:pt x="12" y="24"/>
                    <a:pt x="11" y="23"/>
                    <a:pt x="10" y="23"/>
                  </a:cubicBezTo>
                  <a:cubicBezTo>
                    <a:pt x="10" y="23"/>
                    <a:pt x="10" y="23"/>
                    <a:pt x="9" y="23"/>
                  </a:cubicBezTo>
                  <a:moveTo>
                    <a:pt x="9" y="22"/>
                  </a:moveTo>
                  <a:cubicBezTo>
                    <a:pt x="9" y="22"/>
                    <a:pt x="9" y="21"/>
                    <a:pt x="9" y="21"/>
                  </a:cubicBezTo>
                  <a:cubicBezTo>
                    <a:pt x="11" y="20"/>
                    <a:pt x="12" y="19"/>
                    <a:pt x="13" y="19"/>
                  </a:cubicBezTo>
                  <a:cubicBezTo>
                    <a:pt x="12" y="20"/>
                    <a:pt x="11" y="21"/>
                    <a:pt x="9" y="22"/>
                  </a:cubicBezTo>
                  <a:moveTo>
                    <a:pt x="11" y="22"/>
                  </a:moveTo>
                  <a:cubicBezTo>
                    <a:pt x="12" y="21"/>
                    <a:pt x="13" y="20"/>
                    <a:pt x="14" y="18"/>
                  </a:cubicBezTo>
                  <a:cubicBezTo>
                    <a:pt x="14" y="19"/>
                    <a:pt x="14" y="21"/>
                    <a:pt x="14" y="22"/>
                  </a:cubicBezTo>
                  <a:cubicBezTo>
                    <a:pt x="13" y="22"/>
                    <a:pt x="12" y="22"/>
                    <a:pt x="12" y="22"/>
                  </a:cubicBezTo>
                  <a:cubicBezTo>
                    <a:pt x="12" y="22"/>
                    <a:pt x="13" y="21"/>
                    <a:pt x="14" y="20"/>
                  </a:cubicBezTo>
                  <a:cubicBezTo>
                    <a:pt x="13" y="20"/>
                    <a:pt x="13" y="20"/>
                    <a:pt x="13" y="20"/>
                  </a:cubicBezTo>
                  <a:cubicBezTo>
                    <a:pt x="12" y="20"/>
                    <a:pt x="11" y="21"/>
                    <a:pt x="11" y="22"/>
                  </a:cubicBezTo>
                  <a:moveTo>
                    <a:pt x="9" y="20"/>
                  </a:moveTo>
                  <a:cubicBezTo>
                    <a:pt x="9" y="20"/>
                    <a:pt x="9" y="19"/>
                    <a:pt x="9" y="19"/>
                  </a:cubicBezTo>
                  <a:cubicBezTo>
                    <a:pt x="11" y="18"/>
                    <a:pt x="12" y="17"/>
                    <a:pt x="13" y="17"/>
                  </a:cubicBezTo>
                  <a:cubicBezTo>
                    <a:pt x="12" y="18"/>
                    <a:pt x="11" y="19"/>
                    <a:pt x="9" y="20"/>
                  </a:cubicBezTo>
                  <a:moveTo>
                    <a:pt x="10" y="20"/>
                  </a:moveTo>
                  <a:cubicBezTo>
                    <a:pt x="12" y="19"/>
                    <a:pt x="13" y="18"/>
                    <a:pt x="14" y="17"/>
                  </a:cubicBezTo>
                  <a:cubicBezTo>
                    <a:pt x="14" y="17"/>
                    <a:pt x="14" y="18"/>
                    <a:pt x="14" y="18"/>
                  </a:cubicBezTo>
                  <a:cubicBezTo>
                    <a:pt x="14" y="18"/>
                    <a:pt x="14" y="18"/>
                    <a:pt x="14" y="18"/>
                  </a:cubicBezTo>
                  <a:cubicBezTo>
                    <a:pt x="12" y="18"/>
                    <a:pt x="11" y="19"/>
                    <a:pt x="10" y="20"/>
                  </a:cubicBezTo>
                  <a:moveTo>
                    <a:pt x="14" y="16"/>
                  </a:moveTo>
                  <a:cubicBezTo>
                    <a:pt x="14" y="16"/>
                    <a:pt x="14" y="16"/>
                    <a:pt x="14" y="16"/>
                  </a:cubicBezTo>
                  <a:cubicBezTo>
                    <a:pt x="14" y="16"/>
                    <a:pt x="14" y="16"/>
                    <a:pt x="14" y="16"/>
                  </a:cubicBezTo>
                  <a:cubicBezTo>
                    <a:pt x="14" y="16"/>
                    <a:pt x="14" y="16"/>
                    <a:pt x="14" y="16"/>
                  </a:cubicBezTo>
                  <a:cubicBezTo>
                    <a:pt x="14" y="16"/>
                    <a:pt x="14" y="16"/>
                    <a:pt x="14" y="16"/>
                  </a:cubicBezTo>
                  <a:moveTo>
                    <a:pt x="3" y="15"/>
                  </a:moveTo>
                  <a:cubicBezTo>
                    <a:pt x="2" y="15"/>
                    <a:pt x="2" y="15"/>
                    <a:pt x="2" y="15"/>
                  </a:cubicBezTo>
                  <a:cubicBezTo>
                    <a:pt x="2" y="15"/>
                    <a:pt x="2" y="15"/>
                    <a:pt x="2" y="15"/>
                  </a:cubicBezTo>
                  <a:cubicBezTo>
                    <a:pt x="2" y="15"/>
                    <a:pt x="2" y="15"/>
                    <a:pt x="2" y="15"/>
                  </a:cubicBezTo>
                  <a:cubicBezTo>
                    <a:pt x="2" y="14"/>
                    <a:pt x="3" y="14"/>
                    <a:pt x="4" y="13"/>
                  </a:cubicBezTo>
                  <a:cubicBezTo>
                    <a:pt x="3" y="14"/>
                    <a:pt x="3" y="14"/>
                    <a:pt x="3" y="15"/>
                  </a:cubicBezTo>
                  <a:cubicBezTo>
                    <a:pt x="3" y="15"/>
                    <a:pt x="3" y="15"/>
                    <a:pt x="3" y="15"/>
                  </a:cubicBezTo>
                  <a:moveTo>
                    <a:pt x="14" y="16"/>
                  </a:moveTo>
                  <a:cubicBezTo>
                    <a:pt x="16" y="15"/>
                    <a:pt x="17" y="14"/>
                    <a:pt x="18" y="13"/>
                  </a:cubicBezTo>
                  <a:cubicBezTo>
                    <a:pt x="18" y="12"/>
                    <a:pt x="19" y="12"/>
                    <a:pt x="19" y="12"/>
                  </a:cubicBezTo>
                  <a:cubicBezTo>
                    <a:pt x="19" y="12"/>
                    <a:pt x="19" y="12"/>
                    <a:pt x="18" y="13"/>
                  </a:cubicBezTo>
                  <a:cubicBezTo>
                    <a:pt x="17" y="14"/>
                    <a:pt x="17" y="14"/>
                    <a:pt x="16" y="15"/>
                  </a:cubicBezTo>
                  <a:cubicBezTo>
                    <a:pt x="16" y="16"/>
                    <a:pt x="16" y="16"/>
                    <a:pt x="16" y="16"/>
                  </a:cubicBezTo>
                  <a:cubicBezTo>
                    <a:pt x="17" y="15"/>
                    <a:pt x="18" y="14"/>
                    <a:pt x="19" y="13"/>
                  </a:cubicBezTo>
                  <a:cubicBezTo>
                    <a:pt x="20" y="13"/>
                    <a:pt x="20" y="12"/>
                    <a:pt x="20" y="12"/>
                  </a:cubicBezTo>
                  <a:cubicBezTo>
                    <a:pt x="20" y="12"/>
                    <a:pt x="20" y="13"/>
                    <a:pt x="20" y="13"/>
                  </a:cubicBezTo>
                  <a:cubicBezTo>
                    <a:pt x="20" y="14"/>
                    <a:pt x="19" y="15"/>
                    <a:pt x="18" y="15"/>
                  </a:cubicBezTo>
                  <a:cubicBezTo>
                    <a:pt x="19" y="16"/>
                    <a:pt x="19" y="16"/>
                    <a:pt x="19" y="16"/>
                  </a:cubicBezTo>
                  <a:cubicBezTo>
                    <a:pt x="19" y="15"/>
                    <a:pt x="20" y="15"/>
                    <a:pt x="20" y="15"/>
                  </a:cubicBezTo>
                  <a:cubicBezTo>
                    <a:pt x="21" y="15"/>
                    <a:pt x="21" y="15"/>
                    <a:pt x="21" y="15"/>
                  </a:cubicBezTo>
                  <a:cubicBezTo>
                    <a:pt x="21" y="15"/>
                    <a:pt x="21" y="15"/>
                    <a:pt x="21" y="15"/>
                  </a:cubicBezTo>
                  <a:cubicBezTo>
                    <a:pt x="21" y="15"/>
                    <a:pt x="21" y="15"/>
                    <a:pt x="21" y="15"/>
                  </a:cubicBezTo>
                  <a:cubicBezTo>
                    <a:pt x="21" y="15"/>
                    <a:pt x="21" y="15"/>
                    <a:pt x="21" y="16"/>
                  </a:cubicBezTo>
                  <a:cubicBezTo>
                    <a:pt x="20" y="16"/>
                    <a:pt x="20" y="16"/>
                    <a:pt x="19" y="16"/>
                  </a:cubicBezTo>
                  <a:cubicBezTo>
                    <a:pt x="18" y="16"/>
                    <a:pt x="16" y="16"/>
                    <a:pt x="15" y="16"/>
                  </a:cubicBezTo>
                  <a:cubicBezTo>
                    <a:pt x="14" y="16"/>
                    <a:pt x="14" y="16"/>
                    <a:pt x="14" y="16"/>
                  </a:cubicBezTo>
                  <a:moveTo>
                    <a:pt x="3" y="15"/>
                  </a:moveTo>
                  <a:cubicBezTo>
                    <a:pt x="4" y="14"/>
                    <a:pt x="5" y="13"/>
                    <a:pt x="6" y="12"/>
                  </a:cubicBezTo>
                  <a:cubicBezTo>
                    <a:pt x="6" y="12"/>
                    <a:pt x="7" y="12"/>
                    <a:pt x="7" y="12"/>
                  </a:cubicBezTo>
                  <a:cubicBezTo>
                    <a:pt x="6" y="12"/>
                    <a:pt x="6" y="12"/>
                    <a:pt x="6" y="13"/>
                  </a:cubicBezTo>
                  <a:cubicBezTo>
                    <a:pt x="5" y="13"/>
                    <a:pt x="5" y="14"/>
                    <a:pt x="4" y="15"/>
                  </a:cubicBezTo>
                  <a:cubicBezTo>
                    <a:pt x="4" y="15"/>
                    <a:pt x="4" y="15"/>
                    <a:pt x="4" y="15"/>
                  </a:cubicBezTo>
                  <a:cubicBezTo>
                    <a:pt x="4" y="15"/>
                    <a:pt x="4" y="15"/>
                    <a:pt x="3" y="15"/>
                  </a:cubicBezTo>
                  <a:moveTo>
                    <a:pt x="7" y="11"/>
                  </a:moveTo>
                  <a:cubicBezTo>
                    <a:pt x="7" y="11"/>
                    <a:pt x="7" y="11"/>
                    <a:pt x="7" y="11"/>
                  </a:cubicBezTo>
                  <a:cubicBezTo>
                    <a:pt x="7" y="11"/>
                    <a:pt x="7" y="11"/>
                    <a:pt x="7" y="11"/>
                  </a:cubicBezTo>
                  <a:moveTo>
                    <a:pt x="20" y="15"/>
                  </a:moveTo>
                  <a:cubicBezTo>
                    <a:pt x="19" y="15"/>
                    <a:pt x="20" y="14"/>
                    <a:pt x="20" y="14"/>
                  </a:cubicBezTo>
                  <a:cubicBezTo>
                    <a:pt x="21" y="13"/>
                    <a:pt x="21" y="12"/>
                    <a:pt x="21" y="11"/>
                  </a:cubicBezTo>
                  <a:cubicBezTo>
                    <a:pt x="21" y="11"/>
                    <a:pt x="21" y="11"/>
                    <a:pt x="21" y="11"/>
                  </a:cubicBezTo>
                  <a:cubicBezTo>
                    <a:pt x="21" y="12"/>
                    <a:pt x="21" y="13"/>
                    <a:pt x="21" y="14"/>
                  </a:cubicBezTo>
                  <a:cubicBezTo>
                    <a:pt x="21" y="14"/>
                    <a:pt x="21" y="14"/>
                    <a:pt x="21" y="14"/>
                  </a:cubicBezTo>
                  <a:cubicBezTo>
                    <a:pt x="21" y="14"/>
                    <a:pt x="20" y="15"/>
                    <a:pt x="20" y="15"/>
                  </a:cubicBezTo>
                  <a:moveTo>
                    <a:pt x="2" y="14"/>
                  </a:moveTo>
                  <a:cubicBezTo>
                    <a:pt x="2" y="14"/>
                    <a:pt x="2" y="14"/>
                    <a:pt x="2" y="13"/>
                  </a:cubicBezTo>
                  <a:cubicBezTo>
                    <a:pt x="2" y="13"/>
                    <a:pt x="2" y="13"/>
                    <a:pt x="2" y="13"/>
                  </a:cubicBezTo>
                  <a:cubicBezTo>
                    <a:pt x="2" y="13"/>
                    <a:pt x="4" y="11"/>
                    <a:pt x="4" y="11"/>
                  </a:cubicBezTo>
                  <a:cubicBezTo>
                    <a:pt x="4" y="11"/>
                    <a:pt x="3" y="12"/>
                    <a:pt x="3" y="12"/>
                  </a:cubicBezTo>
                  <a:cubicBezTo>
                    <a:pt x="2" y="13"/>
                    <a:pt x="2" y="14"/>
                    <a:pt x="2" y="14"/>
                  </a:cubicBezTo>
                  <a:moveTo>
                    <a:pt x="17" y="14"/>
                  </a:moveTo>
                  <a:cubicBezTo>
                    <a:pt x="18" y="13"/>
                    <a:pt x="19" y="12"/>
                    <a:pt x="20" y="11"/>
                  </a:cubicBezTo>
                  <a:cubicBezTo>
                    <a:pt x="21" y="11"/>
                    <a:pt x="21" y="11"/>
                    <a:pt x="21" y="11"/>
                  </a:cubicBezTo>
                  <a:cubicBezTo>
                    <a:pt x="20" y="12"/>
                    <a:pt x="18" y="13"/>
                    <a:pt x="17" y="14"/>
                  </a:cubicBezTo>
                  <a:moveTo>
                    <a:pt x="14" y="16"/>
                  </a:moveTo>
                  <a:cubicBezTo>
                    <a:pt x="14" y="16"/>
                    <a:pt x="15" y="15"/>
                    <a:pt x="15" y="14"/>
                  </a:cubicBezTo>
                  <a:cubicBezTo>
                    <a:pt x="16" y="13"/>
                    <a:pt x="16" y="12"/>
                    <a:pt x="17" y="11"/>
                  </a:cubicBezTo>
                  <a:cubicBezTo>
                    <a:pt x="18" y="11"/>
                    <a:pt x="18" y="11"/>
                    <a:pt x="19" y="11"/>
                  </a:cubicBezTo>
                  <a:cubicBezTo>
                    <a:pt x="17" y="12"/>
                    <a:pt x="16" y="13"/>
                    <a:pt x="15" y="15"/>
                  </a:cubicBezTo>
                  <a:cubicBezTo>
                    <a:pt x="15" y="15"/>
                    <a:pt x="14" y="15"/>
                    <a:pt x="14" y="16"/>
                  </a:cubicBezTo>
                  <a:moveTo>
                    <a:pt x="9" y="19"/>
                  </a:moveTo>
                  <a:cubicBezTo>
                    <a:pt x="9" y="18"/>
                    <a:pt x="9" y="18"/>
                    <a:pt x="9" y="18"/>
                  </a:cubicBezTo>
                  <a:cubicBezTo>
                    <a:pt x="11" y="17"/>
                    <a:pt x="13" y="15"/>
                    <a:pt x="14" y="13"/>
                  </a:cubicBezTo>
                  <a:cubicBezTo>
                    <a:pt x="14" y="13"/>
                    <a:pt x="15" y="12"/>
                    <a:pt x="15" y="12"/>
                  </a:cubicBezTo>
                  <a:cubicBezTo>
                    <a:pt x="15" y="12"/>
                    <a:pt x="16" y="11"/>
                    <a:pt x="16" y="11"/>
                  </a:cubicBezTo>
                  <a:cubicBezTo>
                    <a:pt x="17" y="11"/>
                    <a:pt x="17" y="11"/>
                    <a:pt x="17" y="11"/>
                  </a:cubicBezTo>
                  <a:cubicBezTo>
                    <a:pt x="15" y="13"/>
                    <a:pt x="14" y="15"/>
                    <a:pt x="13" y="16"/>
                  </a:cubicBezTo>
                  <a:cubicBezTo>
                    <a:pt x="13" y="17"/>
                    <a:pt x="13" y="17"/>
                    <a:pt x="13" y="17"/>
                  </a:cubicBezTo>
                  <a:cubicBezTo>
                    <a:pt x="12" y="17"/>
                    <a:pt x="11" y="18"/>
                    <a:pt x="9" y="19"/>
                  </a:cubicBezTo>
                  <a:moveTo>
                    <a:pt x="2" y="13"/>
                  </a:moveTo>
                  <a:cubicBezTo>
                    <a:pt x="2" y="12"/>
                    <a:pt x="2" y="12"/>
                    <a:pt x="2" y="11"/>
                  </a:cubicBezTo>
                  <a:cubicBezTo>
                    <a:pt x="2" y="11"/>
                    <a:pt x="2" y="11"/>
                    <a:pt x="2" y="11"/>
                  </a:cubicBezTo>
                  <a:cubicBezTo>
                    <a:pt x="2" y="11"/>
                    <a:pt x="2" y="11"/>
                    <a:pt x="2" y="11"/>
                  </a:cubicBezTo>
                  <a:cubicBezTo>
                    <a:pt x="2" y="11"/>
                    <a:pt x="2" y="12"/>
                    <a:pt x="2" y="13"/>
                  </a:cubicBezTo>
                  <a:moveTo>
                    <a:pt x="10" y="17"/>
                  </a:moveTo>
                  <a:cubicBezTo>
                    <a:pt x="9" y="17"/>
                    <a:pt x="10" y="17"/>
                    <a:pt x="10" y="16"/>
                  </a:cubicBezTo>
                  <a:cubicBezTo>
                    <a:pt x="11" y="16"/>
                    <a:pt x="11" y="16"/>
                    <a:pt x="11" y="15"/>
                  </a:cubicBezTo>
                  <a:cubicBezTo>
                    <a:pt x="13" y="14"/>
                    <a:pt x="14" y="13"/>
                    <a:pt x="15" y="11"/>
                  </a:cubicBezTo>
                  <a:cubicBezTo>
                    <a:pt x="16" y="11"/>
                    <a:pt x="16" y="11"/>
                    <a:pt x="16" y="11"/>
                  </a:cubicBezTo>
                  <a:cubicBezTo>
                    <a:pt x="14" y="12"/>
                    <a:pt x="13" y="14"/>
                    <a:pt x="12" y="15"/>
                  </a:cubicBezTo>
                  <a:cubicBezTo>
                    <a:pt x="11" y="16"/>
                    <a:pt x="10" y="17"/>
                    <a:pt x="10" y="17"/>
                  </a:cubicBezTo>
                  <a:cubicBezTo>
                    <a:pt x="10" y="17"/>
                    <a:pt x="10" y="17"/>
                    <a:pt x="10" y="17"/>
                  </a:cubicBezTo>
                  <a:moveTo>
                    <a:pt x="9" y="17"/>
                  </a:moveTo>
                  <a:cubicBezTo>
                    <a:pt x="9" y="16"/>
                    <a:pt x="9" y="16"/>
                    <a:pt x="9" y="16"/>
                  </a:cubicBezTo>
                  <a:cubicBezTo>
                    <a:pt x="12" y="15"/>
                    <a:pt x="13" y="12"/>
                    <a:pt x="15" y="11"/>
                  </a:cubicBezTo>
                  <a:cubicBezTo>
                    <a:pt x="15" y="11"/>
                    <a:pt x="15" y="11"/>
                    <a:pt x="15" y="11"/>
                  </a:cubicBezTo>
                  <a:cubicBezTo>
                    <a:pt x="14" y="12"/>
                    <a:pt x="13" y="13"/>
                    <a:pt x="13" y="14"/>
                  </a:cubicBezTo>
                  <a:cubicBezTo>
                    <a:pt x="11" y="15"/>
                    <a:pt x="10" y="16"/>
                    <a:pt x="9" y="17"/>
                  </a:cubicBezTo>
                  <a:moveTo>
                    <a:pt x="3" y="14"/>
                  </a:moveTo>
                  <a:cubicBezTo>
                    <a:pt x="3" y="14"/>
                    <a:pt x="3" y="14"/>
                    <a:pt x="4" y="14"/>
                  </a:cubicBezTo>
                  <a:cubicBezTo>
                    <a:pt x="4" y="13"/>
                    <a:pt x="5" y="12"/>
                    <a:pt x="6" y="11"/>
                  </a:cubicBezTo>
                  <a:cubicBezTo>
                    <a:pt x="6" y="11"/>
                    <a:pt x="6" y="11"/>
                    <a:pt x="6" y="11"/>
                  </a:cubicBezTo>
                  <a:cubicBezTo>
                    <a:pt x="6" y="11"/>
                    <a:pt x="7" y="11"/>
                    <a:pt x="7" y="11"/>
                  </a:cubicBezTo>
                  <a:cubicBezTo>
                    <a:pt x="6" y="11"/>
                    <a:pt x="6" y="12"/>
                    <a:pt x="5" y="13"/>
                  </a:cubicBezTo>
                  <a:cubicBezTo>
                    <a:pt x="5" y="13"/>
                    <a:pt x="4" y="14"/>
                    <a:pt x="3" y="14"/>
                  </a:cubicBezTo>
                  <a:moveTo>
                    <a:pt x="2" y="11"/>
                  </a:moveTo>
                  <a:cubicBezTo>
                    <a:pt x="2" y="11"/>
                    <a:pt x="2" y="11"/>
                    <a:pt x="2" y="11"/>
                  </a:cubicBezTo>
                  <a:cubicBezTo>
                    <a:pt x="2" y="11"/>
                    <a:pt x="2" y="11"/>
                    <a:pt x="2" y="11"/>
                  </a:cubicBezTo>
                  <a:cubicBezTo>
                    <a:pt x="2" y="11"/>
                    <a:pt x="2" y="11"/>
                    <a:pt x="2" y="11"/>
                  </a:cubicBezTo>
                  <a:moveTo>
                    <a:pt x="2" y="12"/>
                  </a:moveTo>
                  <a:cubicBezTo>
                    <a:pt x="2" y="12"/>
                    <a:pt x="2" y="11"/>
                    <a:pt x="3" y="11"/>
                  </a:cubicBezTo>
                  <a:cubicBezTo>
                    <a:pt x="3" y="11"/>
                    <a:pt x="3" y="11"/>
                    <a:pt x="3" y="11"/>
                  </a:cubicBezTo>
                  <a:cubicBezTo>
                    <a:pt x="4" y="11"/>
                    <a:pt x="5" y="11"/>
                    <a:pt x="6" y="11"/>
                  </a:cubicBezTo>
                  <a:cubicBezTo>
                    <a:pt x="6" y="11"/>
                    <a:pt x="6" y="11"/>
                    <a:pt x="6" y="11"/>
                  </a:cubicBezTo>
                  <a:cubicBezTo>
                    <a:pt x="4" y="12"/>
                    <a:pt x="4" y="13"/>
                    <a:pt x="3" y="14"/>
                  </a:cubicBezTo>
                  <a:cubicBezTo>
                    <a:pt x="2" y="14"/>
                    <a:pt x="2" y="14"/>
                    <a:pt x="2" y="14"/>
                  </a:cubicBezTo>
                  <a:cubicBezTo>
                    <a:pt x="2" y="14"/>
                    <a:pt x="2" y="14"/>
                    <a:pt x="3" y="13"/>
                  </a:cubicBezTo>
                  <a:cubicBezTo>
                    <a:pt x="3" y="13"/>
                    <a:pt x="3" y="12"/>
                    <a:pt x="3" y="12"/>
                  </a:cubicBezTo>
                  <a:cubicBezTo>
                    <a:pt x="3" y="12"/>
                    <a:pt x="3" y="12"/>
                    <a:pt x="3" y="12"/>
                  </a:cubicBezTo>
                  <a:cubicBezTo>
                    <a:pt x="4" y="12"/>
                    <a:pt x="4" y="11"/>
                    <a:pt x="4" y="11"/>
                  </a:cubicBezTo>
                  <a:cubicBezTo>
                    <a:pt x="4" y="11"/>
                    <a:pt x="4" y="11"/>
                    <a:pt x="4" y="11"/>
                  </a:cubicBezTo>
                  <a:cubicBezTo>
                    <a:pt x="3" y="11"/>
                    <a:pt x="3" y="11"/>
                    <a:pt x="2" y="12"/>
                  </a:cubicBezTo>
                  <a:cubicBezTo>
                    <a:pt x="2" y="12"/>
                    <a:pt x="2" y="12"/>
                    <a:pt x="2" y="12"/>
                  </a:cubicBezTo>
                  <a:moveTo>
                    <a:pt x="10" y="15"/>
                  </a:moveTo>
                  <a:cubicBezTo>
                    <a:pt x="12" y="14"/>
                    <a:pt x="13" y="11"/>
                    <a:pt x="14" y="10"/>
                  </a:cubicBezTo>
                  <a:cubicBezTo>
                    <a:pt x="14" y="10"/>
                    <a:pt x="14" y="10"/>
                    <a:pt x="14" y="10"/>
                  </a:cubicBezTo>
                  <a:cubicBezTo>
                    <a:pt x="14" y="10"/>
                    <a:pt x="14" y="10"/>
                    <a:pt x="14" y="10"/>
                  </a:cubicBezTo>
                  <a:cubicBezTo>
                    <a:pt x="15" y="11"/>
                    <a:pt x="15" y="11"/>
                    <a:pt x="15" y="11"/>
                  </a:cubicBezTo>
                  <a:cubicBezTo>
                    <a:pt x="13" y="12"/>
                    <a:pt x="12" y="14"/>
                    <a:pt x="10" y="15"/>
                  </a:cubicBezTo>
                  <a:moveTo>
                    <a:pt x="5" y="15"/>
                  </a:moveTo>
                  <a:cubicBezTo>
                    <a:pt x="7" y="13"/>
                    <a:pt x="10" y="11"/>
                    <a:pt x="12" y="9"/>
                  </a:cubicBezTo>
                  <a:cubicBezTo>
                    <a:pt x="10" y="11"/>
                    <a:pt x="8" y="13"/>
                    <a:pt x="7" y="15"/>
                  </a:cubicBezTo>
                  <a:cubicBezTo>
                    <a:pt x="7" y="15"/>
                    <a:pt x="7" y="15"/>
                    <a:pt x="7" y="15"/>
                  </a:cubicBezTo>
                  <a:cubicBezTo>
                    <a:pt x="6" y="15"/>
                    <a:pt x="5" y="15"/>
                    <a:pt x="5" y="15"/>
                  </a:cubicBezTo>
                  <a:moveTo>
                    <a:pt x="9" y="11"/>
                  </a:moveTo>
                  <a:cubicBezTo>
                    <a:pt x="10" y="11"/>
                    <a:pt x="10" y="11"/>
                    <a:pt x="10" y="11"/>
                  </a:cubicBezTo>
                  <a:cubicBezTo>
                    <a:pt x="10" y="10"/>
                    <a:pt x="10" y="10"/>
                    <a:pt x="10" y="10"/>
                  </a:cubicBezTo>
                  <a:cubicBezTo>
                    <a:pt x="10" y="10"/>
                    <a:pt x="10" y="10"/>
                    <a:pt x="10" y="10"/>
                  </a:cubicBezTo>
                  <a:cubicBezTo>
                    <a:pt x="11" y="10"/>
                    <a:pt x="11" y="9"/>
                    <a:pt x="12" y="9"/>
                  </a:cubicBezTo>
                  <a:cubicBezTo>
                    <a:pt x="10" y="10"/>
                    <a:pt x="9" y="11"/>
                    <a:pt x="8" y="12"/>
                  </a:cubicBezTo>
                  <a:cubicBezTo>
                    <a:pt x="7" y="13"/>
                    <a:pt x="6" y="13"/>
                    <a:pt x="5" y="14"/>
                  </a:cubicBezTo>
                  <a:cubicBezTo>
                    <a:pt x="6" y="13"/>
                    <a:pt x="7" y="12"/>
                    <a:pt x="8" y="11"/>
                  </a:cubicBezTo>
                  <a:cubicBezTo>
                    <a:pt x="8" y="11"/>
                    <a:pt x="8" y="11"/>
                    <a:pt x="8" y="11"/>
                  </a:cubicBezTo>
                  <a:cubicBezTo>
                    <a:pt x="8" y="11"/>
                    <a:pt x="9" y="11"/>
                    <a:pt x="9" y="11"/>
                  </a:cubicBezTo>
                  <a:moveTo>
                    <a:pt x="13" y="9"/>
                  </a:moveTo>
                  <a:cubicBezTo>
                    <a:pt x="12" y="9"/>
                    <a:pt x="12" y="9"/>
                    <a:pt x="12" y="9"/>
                  </a:cubicBezTo>
                  <a:cubicBezTo>
                    <a:pt x="14" y="8"/>
                    <a:pt x="14" y="8"/>
                    <a:pt x="14" y="8"/>
                  </a:cubicBezTo>
                  <a:cubicBezTo>
                    <a:pt x="13" y="9"/>
                    <a:pt x="13" y="9"/>
                    <a:pt x="13" y="9"/>
                  </a:cubicBezTo>
                  <a:moveTo>
                    <a:pt x="7" y="15"/>
                  </a:moveTo>
                  <a:cubicBezTo>
                    <a:pt x="9" y="12"/>
                    <a:pt x="12" y="10"/>
                    <a:pt x="14" y="8"/>
                  </a:cubicBezTo>
                  <a:cubicBezTo>
                    <a:pt x="14" y="8"/>
                    <a:pt x="14" y="8"/>
                    <a:pt x="14" y="8"/>
                  </a:cubicBezTo>
                  <a:cubicBezTo>
                    <a:pt x="14" y="8"/>
                    <a:pt x="14" y="9"/>
                    <a:pt x="14" y="9"/>
                  </a:cubicBezTo>
                  <a:cubicBezTo>
                    <a:pt x="14" y="9"/>
                    <a:pt x="14" y="9"/>
                    <a:pt x="14" y="9"/>
                  </a:cubicBezTo>
                  <a:cubicBezTo>
                    <a:pt x="12" y="11"/>
                    <a:pt x="10" y="12"/>
                    <a:pt x="8" y="14"/>
                  </a:cubicBezTo>
                  <a:cubicBezTo>
                    <a:pt x="8" y="15"/>
                    <a:pt x="8" y="15"/>
                    <a:pt x="8" y="15"/>
                  </a:cubicBezTo>
                  <a:cubicBezTo>
                    <a:pt x="9" y="14"/>
                    <a:pt x="10" y="13"/>
                    <a:pt x="11" y="13"/>
                  </a:cubicBezTo>
                  <a:cubicBezTo>
                    <a:pt x="11" y="12"/>
                    <a:pt x="12" y="12"/>
                    <a:pt x="13" y="11"/>
                  </a:cubicBezTo>
                  <a:cubicBezTo>
                    <a:pt x="13" y="11"/>
                    <a:pt x="13" y="11"/>
                    <a:pt x="13" y="11"/>
                  </a:cubicBezTo>
                  <a:cubicBezTo>
                    <a:pt x="12" y="12"/>
                    <a:pt x="11" y="14"/>
                    <a:pt x="9" y="15"/>
                  </a:cubicBezTo>
                  <a:cubicBezTo>
                    <a:pt x="9" y="15"/>
                    <a:pt x="9" y="15"/>
                    <a:pt x="9" y="15"/>
                  </a:cubicBezTo>
                  <a:cubicBezTo>
                    <a:pt x="9" y="15"/>
                    <a:pt x="9" y="15"/>
                    <a:pt x="9" y="15"/>
                  </a:cubicBezTo>
                  <a:cubicBezTo>
                    <a:pt x="8" y="15"/>
                    <a:pt x="8" y="15"/>
                    <a:pt x="7" y="15"/>
                  </a:cubicBezTo>
                  <a:moveTo>
                    <a:pt x="10" y="9"/>
                  </a:moveTo>
                  <a:cubicBezTo>
                    <a:pt x="10" y="9"/>
                    <a:pt x="10" y="8"/>
                    <a:pt x="10" y="8"/>
                  </a:cubicBezTo>
                  <a:cubicBezTo>
                    <a:pt x="11" y="8"/>
                    <a:pt x="12" y="7"/>
                    <a:pt x="13" y="6"/>
                  </a:cubicBezTo>
                  <a:cubicBezTo>
                    <a:pt x="13" y="6"/>
                    <a:pt x="13" y="6"/>
                    <a:pt x="14" y="6"/>
                  </a:cubicBezTo>
                  <a:cubicBezTo>
                    <a:pt x="14" y="6"/>
                    <a:pt x="13" y="7"/>
                    <a:pt x="12" y="7"/>
                  </a:cubicBezTo>
                  <a:cubicBezTo>
                    <a:pt x="12" y="8"/>
                    <a:pt x="11" y="9"/>
                    <a:pt x="10" y="9"/>
                  </a:cubicBezTo>
                  <a:moveTo>
                    <a:pt x="10" y="7"/>
                  </a:moveTo>
                  <a:cubicBezTo>
                    <a:pt x="10" y="7"/>
                    <a:pt x="10" y="6"/>
                    <a:pt x="10" y="6"/>
                  </a:cubicBezTo>
                  <a:cubicBezTo>
                    <a:pt x="11" y="5"/>
                    <a:pt x="12" y="4"/>
                    <a:pt x="13" y="4"/>
                  </a:cubicBezTo>
                  <a:cubicBezTo>
                    <a:pt x="13" y="3"/>
                    <a:pt x="13" y="3"/>
                    <a:pt x="13" y="3"/>
                  </a:cubicBezTo>
                  <a:cubicBezTo>
                    <a:pt x="14" y="3"/>
                    <a:pt x="12" y="5"/>
                    <a:pt x="12" y="6"/>
                  </a:cubicBezTo>
                  <a:cubicBezTo>
                    <a:pt x="11" y="6"/>
                    <a:pt x="10" y="7"/>
                    <a:pt x="10" y="7"/>
                  </a:cubicBezTo>
                  <a:moveTo>
                    <a:pt x="10" y="5"/>
                  </a:moveTo>
                  <a:cubicBezTo>
                    <a:pt x="10" y="4"/>
                    <a:pt x="10" y="4"/>
                    <a:pt x="10" y="4"/>
                  </a:cubicBezTo>
                  <a:cubicBezTo>
                    <a:pt x="10" y="3"/>
                    <a:pt x="11" y="3"/>
                    <a:pt x="11" y="3"/>
                  </a:cubicBezTo>
                  <a:cubicBezTo>
                    <a:pt x="12" y="2"/>
                    <a:pt x="12" y="2"/>
                    <a:pt x="12" y="2"/>
                  </a:cubicBezTo>
                  <a:cubicBezTo>
                    <a:pt x="12" y="2"/>
                    <a:pt x="11" y="3"/>
                    <a:pt x="11" y="3"/>
                  </a:cubicBezTo>
                  <a:cubicBezTo>
                    <a:pt x="11" y="4"/>
                    <a:pt x="10" y="4"/>
                    <a:pt x="10" y="5"/>
                  </a:cubicBezTo>
                  <a:moveTo>
                    <a:pt x="10" y="6"/>
                  </a:moveTo>
                  <a:cubicBezTo>
                    <a:pt x="10" y="5"/>
                    <a:pt x="10" y="5"/>
                    <a:pt x="10" y="5"/>
                  </a:cubicBezTo>
                  <a:cubicBezTo>
                    <a:pt x="10" y="5"/>
                    <a:pt x="11" y="4"/>
                    <a:pt x="11" y="4"/>
                  </a:cubicBezTo>
                  <a:cubicBezTo>
                    <a:pt x="12" y="3"/>
                    <a:pt x="12" y="2"/>
                    <a:pt x="13" y="2"/>
                  </a:cubicBezTo>
                  <a:cubicBezTo>
                    <a:pt x="13" y="2"/>
                    <a:pt x="14" y="2"/>
                    <a:pt x="14" y="2"/>
                  </a:cubicBezTo>
                  <a:cubicBezTo>
                    <a:pt x="14" y="4"/>
                    <a:pt x="14" y="6"/>
                    <a:pt x="14" y="8"/>
                  </a:cubicBezTo>
                  <a:cubicBezTo>
                    <a:pt x="14" y="8"/>
                    <a:pt x="14" y="8"/>
                    <a:pt x="14" y="8"/>
                  </a:cubicBezTo>
                  <a:cubicBezTo>
                    <a:pt x="13" y="8"/>
                    <a:pt x="12" y="9"/>
                    <a:pt x="11" y="9"/>
                  </a:cubicBezTo>
                  <a:cubicBezTo>
                    <a:pt x="11" y="9"/>
                    <a:pt x="10" y="10"/>
                    <a:pt x="10" y="10"/>
                  </a:cubicBezTo>
                  <a:cubicBezTo>
                    <a:pt x="10" y="10"/>
                    <a:pt x="10" y="9"/>
                    <a:pt x="11" y="9"/>
                  </a:cubicBezTo>
                  <a:cubicBezTo>
                    <a:pt x="12" y="8"/>
                    <a:pt x="13" y="7"/>
                    <a:pt x="14" y="5"/>
                  </a:cubicBezTo>
                  <a:cubicBezTo>
                    <a:pt x="14" y="5"/>
                    <a:pt x="14" y="5"/>
                    <a:pt x="14" y="5"/>
                  </a:cubicBezTo>
                  <a:cubicBezTo>
                    <a:pt x="13" y="5"/>
                    <a:pt x="13" y="6"/>
                    <a:pt x="12" y="6"/>
                  </a:cubicBezTo>
                  <a:cubicBezTo>
                    <a:pt x="12" y="6"/>
                    <a:pt x="10" y="8"/>
                    <a:pt x="10" y="8"/>
                  </a:cubicBezTo>
                  <a:cubicBezTo>
                    <a:pt x="10" y="8"/>
                    <a:pt x="10" y="8"/>
                    <a:pt x="10" y="7"/>
                  </a:cubicBezTo>
                  <a:cubicBezTo>
                    <a:pt x="12" y="6"/>
                    <a:pt x="13" y="5"/>
                    <a:pt x="14" y="3"/>
                  </a:cubicBezTo>
                  <a:cubicBezTo>
                    <a:pt x="14" y="3"/>
                    <a:pt x="14" y="3"/>
                    <a:pt x="14" y="3"/>
                  </a:cubicBezTo>
                  <a:cubicBezTo>
                    <a:pt x="12" y="3"/>
                    <a:pt x="11" y="5"/>
                    <a:pt x="10" y="6"/>
                  </a:cubicBezTo>
                  <a:moveTo>
                    <a:pt x="10" y="3"/>
                  </a:moveTo>
                  <a:cubicBezTo>
                    <a:pt x="10" y="3"/>
                    <a:pt x="10" y="2"/>
                    <a:pt x="10" y="2"/>
                  </a:cubicBezTo>
                  <a:cubicBezTo>
                    <a:pt x="10" y="2"/>
                    <a:pt x="10" y="2"/>
                    <a:pt x="11" y="2"/>
                  </a:cubicBezTo>
                  <a:cubicBezTo>
                    <a:pt x="11" y="2"/>
                    <a:pt x="12" y="2"/>
                    <a:pt x="12" y="2"/>
                  </a:cubicBezTo>
                  <a:cubicBezTo>
                    <a:pt x="11" y="2"/>
                    <a:pt x="11" y="3"/>
                    <a:pt x="10" y="3"/>
                  </a:cubicBezTo>
                  <a:moveTo>
                    <a:pt x="11" y="0"/>
                  </a:moveTo>
                  <a:cubicBezTo>
                    <a:pt x="10" y="0"/>
                    <a:pt x="10" y="0"/>
                    <a:pt x="9" y="0"/>
                  </a:cubicBezTo>
                  <a:cubicBezTo>
                    <a:pt x="9" y="0"/>
                    <a:pt x="9" y="0"/>
                    <a:pt x="9" y="0"/>
                  </a:cubicBezTo>
                  <a:cubicBezTo>
                    <a:pt x="8" y="1"/>
                    <a:pt x="8" y="1"/>
                    <a:pt x="8" y="1"/>
                  </a:cubicBezTo>
                  <a:cubicBezTo>
                    <a:pt x="8" y="4"/>
                    <a:pt x="8" y="6"/>
                    <a:pt x="8" y="9"/>
                  </a:cubicBezTo>
                  <a:cubicBezTo>
                    <a:pt x="6" y="9"/>
                    <a:pt x="4" y="9"/>
                    <a:pt x="2" y="9"/>
                  </a:cubicBezTo>
                  <a:cubicBezTo>
                    <a:pt x="2" y="9"/>
                    <a:pt x="1" y="9"/>
                    <a:pt x="1" y="9"/>
                  </a:cubicBezTo>
                  <a:cubicBezTo>
                    <a:pt x="1" y="9"/>
                    <a:pt x="1" y="9"/>
                    <a:pt x="1" y="9"/>
                  </a:cubicBezTo>
                  <a:cubicBezTo>
                    <a:pt x="0" y="9"/>
                    <a:pt x="0" y="9"/>
                    <a:pt x="0" y="10"/>
                  </a:cubicBezTo>
                  <a:cubicBezTo>
                    <a:pt x="0" y="12"/>
                    <a:pt x="0" y="14"/>
                    <a:pt x="0" y="16"/>
                  </a:cubicBezTo>
                  <a:cubicBezTo>
                    <a:pt x="0" y="16"/>
                    <a:pt x="0" y="16"/>
                    <a:pt x="1" y="16"/>
                  </a:cubicBezTo>
                  <a:cubicBezTo>
                    <a:pt x="1" y="16"/>
                    <a:pt x="1" y="16"/>
                    <a:pt x="1" y="16"/>
                  </a:cubicBezTo>
                  <a:cubicBezTo>
                    <a:pt x="1" y="16"/>
                    <a:pt x="1" y="16"/>
                    <a:pt x="1" y="16"/>
                  </a:cubicBezTo>
                  <a:cubicBezTo>
                    <a:pt x="2" y="16"/>
                    <a:pt x="3" y="16"/>
                    <a:pt x="3" y="16"/>
                  </a:cubicBezTo>
                  <a:cubicBezTo>
                    <a:pt x="5" y="16"/>
                    <a:pt x="6" y="16"/>
                    <a:pt x="8" y="16"/>
                  </a:cubicBezTo>
                  <a:cubicBezTo>
                    <a:pt x="8" y="19"/>
                    <a:pt x="8" y="21"/>
                    <a:pt x="8" y="24"/>
                  </a:cubicBezTo>
                  <a:cubicBezTo>
                    <a:pt x="8" y="25"/>
                    <a:pt x="8" y="25"/>
                    <a:pt x="8" y="25"/>
                  </a:cubicBezTo>
                  <a:cubicBezTo>
                    <a:pt x="9" y="25"/>
                    <a:pt x="9" y="25"/>
                    <a:pt x="9" y="25"/>
                  </a:cubicBezTo>
                  <a:cubicBezTo>
                    <a:pt x="9" y="25"/>
                    <a:pt x="10" y="25"/>
                    <a:pt x="10" y="25"/>
                  </a:cubicBezTo>
                  <a:cubicBezTo>
                    <a:pt x="11" y="25"/>
                    <a:pt x="13" y="25"/>
                    <a:pt x="15" y="25"/>
                  </a:cubicBezTo>
                  <a:cubicBezTo>
                    <a:pt x="15" y="25"/>
                    <a:pt x="15" y="25"/>
                    <a:pt x="15" y="24"/>
                  </a:cubicBezTo>
                  <a:cubicBezTo>
                    <a:pt x="15" y="24"/>
                    <a:pt x="15" y="24"/>
                    <a:pt x="15" y="24"/>
                  </a:cubicBezTo>
                  <a:cubicBezTo>
                    <a:pt x="15" y="22"/>
                    <a:pt x="15" y="20"/>
                    <a:pt x="15" y="17"/>
                  </a:cubicBezTo>
                  <a:cubicBezTo>
                    <a:pt x="17" y="17"/>
                    <a:pt x="18" y="17"/>
                    <a:pt x="19" y="17"/>
                  </a:cubicBezTo>
                  <a:cubicBezTo>
                    <a:pt x="20" y="17"/>
                    <a:pt x="21" y="17"/>
                    <a:pt x="22" y="17"/>
                  </a:cubicBezTo>
                  <a:cubicBezTo>
                    <a:pt x="22" y="17"/>
                    <a:pt x="22" y="17"/>
                    <a:pt x="22" y="17"/>
                  </a:cubicBezTo>
                  <a:cubicBezTo>
                    <a:pt x="23" y="17"/>
                    <a:pt x="23" y="17"/>
                    <a:pt x="23" y="17"/>
                  </a:cubicBezTo>
                  <a:cubicBezTo>
                    <a:pt x="23" y="15"/>
                    <a:pt x="23" y="13"/>
                    <a:pt x="23" y="11"/>
                  </a:cubicBezTo>
                  <a:cubicBezTo>
                    <a:pt x="23" y="11"/>
                    <a:pt x="23" y="11"/>
                    <a:pt x="23" y="11"/>
                  </a:cubicBezTo>
                  <a:cubicBezTo>
                    <a:pt x="23" y="11"/>
                    <a:pt x="23" y="11"/>
                    <a:pt x="23" y="11"/>
                  </a:cubicBezTo>
                  <a:cubicBezTo>
                    <a:pt x="22" y="10"/>
                    <a:pt x="22" y="10"/>
                    <a:pt x="22" y="10"/>
                  </a:cubicBezTo>
                  <a:cubicBezTo>
                    <a:pt x="20" y="10"/>
                    <a:pt x="18" y="10"/>
                    <a:pt x="16" y="10"/>
                  </a:cubicBezTo>
                  <a:cubicBezTo>
                    <a:pt x="16" y="7"/>
                    <a:pt x="16" y="4"/>
                    <a:pt x="16" y="1"/>
                  </a:cubicBezTo>
                  <a:cubicBezTo>
                    <a:pt x="16" y="1"/>
                    <a:pt x="16" y="1"/>
                    <a:pt x="16" y="1"/>
                  </a:cubicBezTo>
                  <a:cubicBezTo>
                    <a:pt x="15" y="0"/>
                    <a:pt x="15" y="0"/>
                    <a:pt x="15" y="0"/>
                  </a:cubicBezTo>
                  <a:cubicBezTo>
                    <a:pt x="14" y="0"/>
                    <a:pt x="12" y="0"/>
                    <a:pt x="11"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808" name="Google Shape;808;p27"/>
            <p:cNvSpPr/>
            <p:nvPr/>
          </p:nvSpPr>
          <p:spPr>
            <a:xfrm>
              <a:off x="8105444" y="1508052"/>
              <a:ext cx="169863" cy="182563"/>
            </a:xfrm>
            <a:custGeom>
              <a:rect b="b" l="l" r="r" t="t"/>
              <a:pathLst>
                <a:path extrusionOk="0" h="43" w="40">
                  <a:moveTo>
                    <a:pt x="31" y="40"/>
                  </a:moveTo>
                  <a:cubicBezTo>
                    <a:pt x="31" y="40"/>
                    <a:pt x="32" y="39"/>
                    <a:pt x="33" y="39"/>
                  </a:cubicBezTo>
                  <a:cubicBezTo>
                    <a:pt x="32" y="39"/>
                    <a:pt x="32" y="39"/>
                    <a:pt x="32" y="39"/>
                  </a:cubicBezTo>
                  <a:cubicBezTo>
                    <a:pt x="32" y="40"/>
                    <a:pt x="31" y="40"/>
                    <a:pt x="31" y="40"/>
                  </a:cubicBezTo>
                  <a:moveTo>
                    <a:pt x="27" y="41"/>
                  </a:moveTo>
                  <a:cubicBezTo>
                    <a:pt x="29" y="40"/>
                    <a:pt x="31" y="39"/>
                    <a:pt x="33" y="38"/>
                  </a:cubicBezTo>
                  <a:cubicBezTo>
                    <a:pt x="34" y="37"/>
                    <a:pt x="34" y="37"/>
                    <a:pt x="34" y="37"/>
                  </a:cubicBezTo>
                  <a:cubicBezTo>
                    <a:pt x="34" y="37"/>
                    <a:pt x="34" y="37"/>
                    <a:pt x="34" y="37"/>
                  </a:cubicBezTo>
                  <a:cubicBezTo>
                    <a:pt x="34" y="37"/>
                    <a:pt x="34" y="37"/>
                    <a:pt x="34" y="37"/>
                  </a:cubicBezTo>
                  <a:cubicBezTo>
                    <a:pt x="34" y="37"/>
                    <a:pt x="33" y="38"/>
                    <a:pt x="33" y="38"/>
                  </a:cubicBezTo>
                  <a:cubicBezTo>
                    <a:pt x="32" y="39"/>
                    <a:pt x="31" y="40"/>
                    <a:pt x="30" y="40"/>
                  </a:cubicBezTo>
                  <a:cubicBezTo>
                    <a:pt x="30" y="41"/>
                    <a:pt x="30" y="41"/>
                    <a:pt x="30" y="41"/>
                  </a:cubicBezTo>
                  <a:cubicBezTo>
                    <a:pt x="29" y="41"/>
                    <a:pt x="28" y="41"/>
                    <a:pt x="27" y="41"/>
                  </a:cubicBezTo>
                  <a:moveTo>
                    <a:pt x="22" y="40"/>
                  </a:moveTo>
                  <a:cubicBezTo>
                    <a:pt x="22" y="40"/>
                    <a:pt x="21" y="40"/>
                    <a:pt x="21" y="39"/>
                  </a:cubicBezTo>
                  <a:cubicBezTo>
                    <a:pt x="23" y="38"/>
                    <a:pt x="25" y="38"/>
                    <a:pt x="27" y="37"/>
                  </a:cubicBezTo>
                  <a:cubicBezTo>
                    <a:pt x="26" y="38"/>
                    <a:pt x="24" y="39"/>
                    <a:pt x="22" y="40"/>
                  </a:cubicBezTo>
                  <a:moveTo>
                    <a:pt x="26" y="41"/>
                  </a:moveTo>
                  <a:cubicBezTo>
                    <a:pt x="26" y="41"/>
                    <a:pt x="25" y="41"/>
                    <a:pt x="25" y="41"/>
                  </a:cubicBezTo>
                  <a:cubicBezTo>
                    <a:pt x="26" y="40"/>
                    <a:pt x="28" y="39"/>
                    <a:pt x="29" y="39"/>
                  </a:cubicBezTo>
                  <a:cubicBezTo>
                    <a:pt x="31" y="38"/>
                    <a:pt x="32" y="37"/>
                    <a:pt x="33" y="36"/>
                  </a:cubicBezTo>
                  <a:cubicBezTo>
                    <a:pt x="33" y="37"/>
                    <a:pt x="32" y="37"/>
                    <a:pt x="31" y="38"/>
                  </a:cubicBezTo>
                  <a:cubicBezTo>
                    <a:pt x="29" y="39"/>
                    <a:pt x="28" y="40"/>
                    <a:pt x="26" y="41"/>
                  </a:cubicBezTo>
                  <a:moveTo>
                    <a:pt x="24" y="41"/>
                  </a:moveTo>
                  <a:cubicBezTo>
                    <a:pt x="24" y="40"/>
                    <a:pt x="23" y="40"/>
                    <a:pt x="23" y="40"/>
                  </a:cubicBezTo>
                  <a:cubicBezTo>
                    <a:pt x="26" y="38"/>
                    <a:pt x="29" y="37"/>
                    <a:pt x="33" y="35"/>
                  </a:cubicBezTo>
                  <a:cubicBezTo>
                    <a:pt x="32" y="35"/>
                    <a:pt x="32" y="36"/>
                    <a:pt x="31" y="36"/>
                  </a:cubicBezTo>
                  <a:cubicBezTo>
                    <a:pt x="29" y="38"/>
                    <a:pt x="26" y="39"/>
                    <a:pt x="24" y="41"/>
                  </a:cubicBezTo>
                  <a:moveTo>
                    <a:pt x="27" y="41"/>
                  </a:moveTo>
                  <a:cubicBezTo>
                    <a:pt x="28" y="40"/>
                    <a:pt x="28" y="40"/>
                    <a:pt x="28" y="40"/>
                  </a:cubicBezTo>
                  <a:cubicBezTo>
                    <a:pt x="30" y="38"/>
                    <a:pt x="33" y="37"/>
                    <a:pt x="36" y="35"/>
                  </a:cubicBezTo>
                  <a:cubicBezTo>
                    <a:pt x="35" y="35"/>
                    <a:pt x="35" y="36"/>
                    <a:pt x="35" y="36"/>
                  </a:cubicBezTo>
                  <a:cubicBezTo>
                    <a:pt x="35" y="36"/>
                    <a:pt x="35" y="36"/>
                    <a:pt x="35" y="36"/>
                  </a:cubicBezTo>
                  <a:cubicBezTo>
                    <a:pt x="33" y="37"/>
                    <a:pt x="32" y="38"/>
                    <a:pt x="30" y="39"/>
                  </a:cubicBezTo>
                  <a:cubicBezTo>
                    <a:pt x="30" y="40"/>
                    <a:pt x="29" y="40"/>
                    <a:pt x="28" y="40"/>
                  </a:cubicBezTo>
                  <a:cubicBezTo>
                    <a:pt x="28" y="41"/>
                    <a:pt x="27" y="41"/>
                    <a:pt x="27" y="41"/>
                  </a:cubicBezTo>
                  <a:cubicBezTo>
                    <a:pt x="27" y="41"/>
                    <a:pt x="27" y="41"/>
                    <a:pt x="27" y="41"/>
                  </a:cubicBezTo>
                  <a:cubicBezTo>
                    <a:pt x="27" y="41"/>
                    <a:pt x="27" y="41"/>
                    <a:pt x="27" y="41"/>
                  </a:cubicBezTo>
                  <a:moveTo>
                    <a:pt x="10" y="39"/>
                  </a:moveTo>
                  <a:cubicBezTo>
                    <a:pt x="9" y="39"/>
                    <a:pt x="9" y="39"/>
                    <a:pt x="9" y="39"/>
                  </a:cubicBezTo>
                  <a:cubicBezTo>
                    <a:pt x="12" y="37"/>
                    <a:pt x="15" y="36"/>
                    <a:pt x="18" y="35"/>
                  </a:cubicBezTo>
                  <a:cubicBezTo>
                    <a:pt x="17" y="35"/>
                    <a:pt x="17" y="35"/>
                    <a:pt x="16" y="36"/>
                  </a:cubicBezTo>
                  <a:cubicBezTo>
                    <a:pt x="15" y="36"/>
                    <a:pt x="14" y="37"/>
                    <a:pt x="13" y="37"/>
                  </a:cubicBezTo>
                  <a:cubicBezTo>
                    <a:pt x="12" y="38"/>
                    <a:pt x="11" y="39"/>
                    <a:pt x="10" y="39"/>
                  </a:cubicBezTo>
                  <a:moveTo>
                    <a:pt x="14" y="40"/>
                  </a:moveTo>
                  <a:cubicBezTo>
                    <a:pt x="14" y="40"/>
                    <a:pt x="14" y="40"/>
                    <a:pt x="13" y="40"/>
                  </a:cubicBezTo>
                  <a:cubicBezTo>
                    <a:pt x="16" y="39"/>
                    <a:pt x="18" y="38"/>
                    <a:pt x="21" y="37"/>
                  </a:cubicBezTo>
                  <a:cubicBezTo>
                    <a:pt x="23" y="36"/>
                    <a:pt x="25" y="35"/>
                    <a:pt x="27" y="34"/>
                  </a:cubicBezTo>
                  <a:cubicBezTo>
                    <a:pt x="25" y="35"/>
                    <a:pt x="23" y="36"/>
                    <a:pt x="22" y="37"/>
                  </a:cubicBezTo>
                  <a:cubicBezTo>
                    <a:pt x="21" y="38"/>
                    <a:pt x="20" y="38"/>
                    <a:pt x="19" y="39"/>
                  </a:cubicBezTo>
                  <a:cubicBezTo>
                    <a:pt x="19" y="39"/>
                    <a:pt x="18" y="40"/>
                    <a:pt x="18" y="40"/>
                  </a:cubicBezTo>
                  <a:cubicBezTo>
                    <a:pt x="17" y="40"/>
                    <a:pt x="16" y="40"/>
                    <a:pt x="14" y="40"/>
                  </a:cubicBezTo>
                  <a:moveTo>
                    <a:pt x="13" y="40"/>
                  </a:moveTo>
                  <a:cubicBezTo>
                    <a:pt x="13" y="40"/>
                    <a:pt x="13" y="40"/>
                    <a:pt x="13" y="40"/>
                  </a:cubicBezTo>
                  <a:cubicBezTo>
                    <a:pt x="12" y="40"/>
                    <a:pt x="12" y="40"/>
                    <a:pt x="11" y="40"/>
                  </a:cubicBezTo>
                  <a:cubicBezTo>
                    <a:pt x="13" y="39"/>
                    <a:pt x="15" y="38"/>
                    <a:pt x="16" y="37"/>
                  </a:cubicBezTo>
                  <a:cubicBezTo>
                    <a:pt x="19" y="36"/>
                    <a:pt x="21" y="35"/>
                    <a:pt x="24" y="34"/>
                  </a:cubicBezTo>
                  <a:cubicBezTo>
                    <a:pt x="22" y="35"/>
                    <a:pt x="21" y="35"/>
                    <a:pt x="19" y="36"/>
                  </a:cubicBezTo>
                  <a:cubicBezTo>
                    <a:pt x="18" y="37"/>
                    <a:pt x="17" y="37"/>
                    <a:pt x="16" y="38"/>
                  </a:cubicBezTo>
                  <a:cubicBezTo>
                    <a:pt x="15" y="39"/>
                    <a:pt x="14" y="39"/>
                    <a:pt x="13" y="40"/>
                  </a:cubicBezTo>
                  <a:cubicBezTo>
                    <a:pt x="13" y="40"/>
                    <a:pt x="13" y="40"/>
                    <a:pt x="13" y="40"/>
                  </a:cubicBezTo>
                  <a:moveTo>
                    <a:pt x="25" y="41"/>
                  </a:moveTo>
                  <a:cubicBezTo>
                    <a:pt x="26" y="40"/>
                    <a:pt x="28" y="39"/>
                    <a:pt x="29" y="38"/>
                  </a:cubicBezTo>
                  <a:cubicBezTo>
                    <a:pt x="31" y="37"/>
                    <a:pt x="32" y="36"/>
                    <a:pt x="33" y="35"/>
                  </a:cubicBezTo>
                  <a:cubicBezTo>
                    <a:pt x="34" y="35"/>
                    <a:pt x="34" y="35"/>
                    <a:pt x="35" y="34"/>
                  </a:cubicBezTo>
                  <a:cubicBezTo>
                    <a:pt x="35" y="34"/>
                    <a:pt x="35" y="34"/>
                    <a:pt x="35" y="34"/>
                  </a:cubicBezTo>
                  <a:cubicBezTo>
                    <a:pt x="36" y="34"/>
                    <a:pt x="36" y="34"/>
                    <a:pt x="36" y="33"/>
                  </a:cubicBezTo>
                  <a:cubicBezTo>
                    <a:pt x="36" y="34"/>
                    <a:pt x="36" y="34"/>
                    <a:pt x="36" y="35"/>
                  </a:cubicBezTo>
                  <a:cubicBezTo>
                    <a:pt x="36" y="34"/>
                    <a:pt x="36" y="34"/>
                    <a:pt x="36" y="34"/>
                  </a:cubicBezTo>
                  <a:cubicBezTo>
                    <a:pt x="33" y="36"/>
                    <a:pt x="31" y="37"/>
                    <a:pt x="28" y="39"/>
                  </a:cubicBezTo>
                  <a:cubicBezTo>
                    <a:pt x="27" y="39"/>
                    <a:pt x="25" y="40"/>
                    <a:pt x="25" y="41"/>
                  </a:cubicBezTo>
                  <a:moveTo>
                    <a:pt x="23" y="40"/>
                  </a:moveTo>
                  <a:cubicBezTo>
                    <a:pt x="23" y="40"/>
                    <a:pt x="24" y="39"/>
                    <a:pt x="24" y="39"/>
                  </a:cubicBezTo>
                  <a:cubicBezTo>
                    <a:pt x="25" y="39"/>
                    <a:pt x="25" y="38"/>
                    <a:pt x="26" y="38"/>
                  </a:cubicBezTo>
                  <a:cubicBezTo>
                    <a:pt x="28" y="37"/>
                    <a:pt x="30" y="36"/>
                    <a:pt x="31" y="35"/>
                  </a:cubicBezTo>
                  <a:cubicBezTo>
                    <a:pt x="33" y="34"/>
                    <a:pt x="35" y="33"/>
                    <a:pt x="37" y="32"/>
                  </a:cubicBezTo>
                  <a:cubicBezTo>
                    <a:pt x="37" y="32"/>
                    <a:pt x="37" y="33"/>
                    <a:pt x="37" y="33"/>
                  </a:cubicBezTo>
                  <a:cubicBezTo>
                    <a:pt x="36" y="33"/>
                    <a:pt x="35" y="34"/>
                    <a:pt x="35" y="34"/>
                  </a:cubicBezTo>
                  <a:cubicBezTo>
                    <a:pt x="32" y="35"/>
                    <a:pt x="30" y="36"/>
                    <a:pt x="27" y="37"/>
                  </a:cubicBezTo>
                  <a:cubicBezTo>
                    <a:pt x="26" y="38"/>
                    <a:pt x="25" y="39"/>
                    <a:pt x="23" y="40"/>
                  </a:cubicBezTo>
                  <a:cubicBezTo>
                    <a:pt x="23" y="40"/>
                    <a:pt x="23" y="40"/>
                    <a:pt x="23" y="40"/>
                  </a:cubicBezTo>
                  <a:moveTo>
                    <a:pt x="31" y="33"/>
                  </a:moveTo>
                  <a:cubicBezTo>
                    <a:pt x="31" y="32"/>
                    <a:pt x="32" y="32"/>
                    <a:pt x="33" y="31"/>
                  </a:cubicBezTo>
                  <a:cubicBezTo>
                    <a:pt x="33" y="31"/>
                    <a:pt x="34" y="31"/>
                    <a:pt x="35" y="31"/>
                  </a:cubicBezTo>
                  <a:cubicBezTo>
                    <a:pt x="33" y="31"/>
                    <a:pt x="32" y="32"/>
                    <a:pt x="31" y="33"/>
                  </a:cubicBezTo>
                  <a:moveTo>
                    <a:pt x="8" y="37"/>
                  </a:moveTo>
                  <a:cubicBezTo>
                    <a:pt x="7" y="36"/>
                    <a:pt x="7" y="36"/>
                    <a:pt x="7" y="36"/>
                  </a:cubicBezTo>
                  <a:cubicBezTo>
                    <a:pt x="7" y="36"/>
                    <a:pt x="7" y="36"/>
                    <a:pt x="7" y="36"/>
                  </a:cubicBezTo>
                  <a:cubicBezTo>
                    <a:pt x="9" y="35"/>
                    <a:pt x="12" y="34"/>
                    <a:pt x="14" y="33"/>
                  </a:cubicBezTo>
                  <a:cubicBezTo>
                    <a:pt x="16" y="32"/>
                    <a:pt x="18" y="31"/>
                    <a:pt x="20" y="30"/>
                  </a:cubicBezTo>
                  <a:cubicBezTo>
                    <a:pt x="18" y="31"/>
                    <a:pt x="16" y="32"/>
                    <a:pt x="14" y="33"/>
                  </a:cubicBezTo>
                  <a:cubicBezTo>
                    <a:pt x="12" y="34"/>
                    <a:pt x="10" y="36"/>
                    <a:pt x="8" y="37"/>
                  </a:cubicBezTo>
                  <a:moveTo>
                    <a:pt x="19" y="40"/>
                  </a:moveTo>
                  <a:cubicBezTo>
                    <a:pt x="19" y="39"/>
                    <a:pt x="19" y="39"/>
                    <a:pt x="19" y="39"/>
                  </a:cubicBezTo>
                  <a:cubicBezTo>
                    <a:pt x="19" y="39"/>
                    <a:pt x="19" y="39"/>
                    <a:pt x="19" y="39"/>
                  </a:cubicBezTo>
                  <a:cubicBezTo>
                    <a:pt x="20" y="39"/>
                    <a:pt x="21" y="39"/>
                    <a:pt x="21" y="38"/>
                  </a:cubicBezTo>
                  <a:cubicBezTo>
                    <a:pt x="23" y="37"/>
                    <a:pt x="24" y="37"/>
                    <a:pt x="26" y="36"/>
                  </a:cubicBezTo>
                  <a:cubicBezTo>
                    <a:pt x="27" y="35"/>
                    <a:pt x="28" y="35"/>
                    <a:pt x="30" y="34"/>
                  </a:cubicBezTo>
                  <a:cubicBezTo>
                    <a:pt x="32" y="32"/>
                    <a:pt x="35" y="31"/>
                    <a:pt x="38" y="30"/>
                  </a:cubicBezTo>
                  <a:cubicBezTo>
                    <a:pt x="37" y="30"/>
                    <a:pt x="37" y="30"/>
                    <a:pt x="37" y="30"/>
                  </a:cubicBezTo>
                  <a:cubicBezTo>
                    <a:pt x="37" y="31"/>
                    <a:pt x="37" y="31"/>
                    <a:pt x="37" y="31"/>
                  </a:cubicBezTo>
                  <a:cubicBezTo>
                    <a:pt x="37" y="31"/>
                    <a:pt x="37" y="31"/>
                    <a:pt x="37" y="31"/>
                  </a:cubicBezTo>
                  <a:cubicBezTo>
                    <a:pt x="36" y="32"/>
                    <a:pt x="36" y="32"/>
                    <a:pt x="36" y="32"/>
                  </a:cubicBezTo>
                  <a:cubicBezTo>
                    <a:pt x="36" y="32"/>
                    <a:pt x="36" y="32"/>
                    <a:pt x="36" y="32"/>
                  </a:cubicBezTo>
                  <a:cubicBezTo>
                    <a:pt x="34" y="33"/>
                    <a:pt x="32" y="34"/>
                    <a:pt x="30" y="35"/>
                  </a:cubicBezTo>
                  <a:cubicBezTo>
                    <a:pt x="27" y="37"/>
                    <a:pt x="24" y="38"/>
                    <a:pt x="21" y="39"/>
                  </a:cubicBezTo>
                  <a:cubicBezTo>
                    <a:pt x="21" y="39"/>
                    <a:pt x="21" y="39"/>
                    <a:pt x="21" y="39"/>
                  </a:cubicBezTo>
                  <a:cubicBezTo>
                    <a:pt x="20" y="39"/>
                    <a:pt x="20" y="39"/>
                    <a:pt x="20" y="39"/>
                  </a:cubicBezTo>
                  <a:cubicBezTo>
                    <a:pt x="20" y="39"/>
                    <a:pt x="20" y="39"/>
                    <a:pt x="20" y="39"/>
                  </a:cubicBezTo>
                  <a:cubicBezTo>
                    <a:pt x="20" y="39"/>
                    <a:pt x="20" y="39"/>
                    <a:pt x="20" y="39"/>
                  </a:cubicBezTo>
                  <a:cubicBezTo>
                    <a:pt x="19" y="40"/>
                    <a:pt x="19" y="40"/>
                    <a:pt x="19" y="40"/>
                  </a:cubicBezTo>
                  <a:moveTo>
                    <a:pt x="29" y="30"/>
                  </a:moveTo>
                  <a:cubicBezTo>
                    <a:pt x="30" y="30"/>
                    <a:pt x="30" y="30"/>
                    <a:pt x="31" y="29"/>
                  </a:cubicBezTo>
                  <a:cubicBezTo>
                    <a:pt x="30" y="30"/>
                    <a:pt x="30" y="30"/>
                    <a:pt x="29" y="30"/>
                  </a:cubicBezTo>
                  <a:moveTo>
                    <a:pt x="21" y="38"/>
                  </a:moveTo>
                  <a:cubicBezTo>
                    <a:pt x="22" y="37"/>
                    <a:pt x="22" y="37"/>
                    <a:pt x="22" y="37"/>
                  </a:cubicBezTo>
                  <a:cubicBezTo>
                    <a:pt x="24" y="36"/>
                    <a:pt x="26" y="35"/>
                    <a:pt x="27" y="34"/>
                  </a:cubicBezTo>
                  <a:cubicBezTo>
                    <a:pt x="28" y="34"/>
                    <a:pt x="28" y="34"/>
                    <a:pt x="29" y="33"/>
                  </a:cubicBezTo>
                  <a:cubicBezTo>
                    <a:pt x="30" y="33"/>
                    <a:pt x="30" y="33"/>
                    <a:pt x="30" y="33"/>
                  </a:cubicBezTo>
                  <a:cubicBezTo>
                    <a:pt x="32" y="32"/>
                    <a:pt x="35" y="31"/>
                    <a:pt x="37" y="30"/>
                  </a:cubicBezTo>
                  <a:cubicBezTo>
                    <a:pt x="38" y="29"/>
                    <a:pt x="38" y="29"/>
                    <a:pt x="38" y="29"/>
                  </a:cubicBezTo>
                  <a:cubicBezTo>
                    <a:pt x="38" y="30"/>
                    <a:pt x="38" y="30"/>
                    <a:pt x="38" y="30"/>
                  </a:cubicBezTo>
                  <a:cubicBezTo>
                    <a:pt x="34" y="31"/>
                    <a:pt x="31" y="33"/>
                    <a:pt x="28" y="35"/>
                  </a:cubicBezTo>
                  <a:cubicBezTo>
                    <a:pt x="26" y="36"/>
                    <a:pt x="23" y="37"/>
                    <a:pt x="21" y="38"/>
                  </a:cubicBezTo>
                  <a:moveTo>
                    <a:pt x="6" y="36"/>
                  </a:moveTo>
                  <a:cubicBezTo>
                    <a:pt x="6" y="35"/>
                    <a:pt x="6" y="35"/>
                    <a:pt x="5" y="35"/>
                  </a:cubicBezTo>
                  <a:cubicBezTo>
                    <a:pt x="8" y="34"/>
                    <a:pt x="10" y="33"/>
                    <a:pt x="12" y="32"/>
                  </a:cubicBezTo>
                  <a:cubicBezTo>
                    <a:pt x="15" y="31"/>
                    <a:pt x="17" y="30"/>
                    <a:pt x="20" y="29"/>
                  </a:cubicBezTo>
                  <a:cubicBezTo>
                    <a:pt x="18" y="30"/>
                    <a:pt x="15" y="31"/>
                    <a:pt x="13" y="32"/>
                  </a:cubicBezTo>
                  <a:cubicBezTo>
                    <a:pt x="11" y="33"/>
                    <a:pt x="8" y="34"/>
                    <a:pt x="6" y="36"/>
                  </a:cubicBezTo>
                  <a:moveTo>
                    <a:pt x="13" y="40"/>
                  </a:moveTo>
                  <a:cubicBezTo>
                    <a:pt x="13" y="40"/>
                    <a:pt x="14" y="40"/>
                    <a:pt x="14" y="40"/>
                  </a:cubicBezTo>
                  <a:cubicBezTo>
                    <a:pt x="15" y="39"/>
                    <a:pt x="16" y="38"/>
                    <a:pt x="17" y="38"/>
                  </a:cubicBezTo>
                  <a:cubicBezTo>
                    <a:pt x="18" y="37"/>
                    <a:pt x="19" y="37"/>
                    <a:pt x="20" y="36"/>
                  </a:cubicBezTo>
                  <a:cubicBezTo>
                    <a:pt x="22" y="35"/>
                    <a:pt x="24" y="34"/>
                    <a:pt x="27" y="33"/>
                  </a:cubicBezTo>
                  <a:cubicBezTo>
                    <a:pt x="27" y="32"/>
                    <a:pt x="27" y="32"/>
                    <a:pt x="27" y="32"/>
                  </a:cubicBezTo>
                  <a:cubicBezTo>
                    <a:pt x="31" y="31"/>
                    <a:pt x="34" y="30"/>
                    <a:pt x="38" y="28"/>
                  </a:cubicBezTo>
                  <a:cubicBezTo>
                    <a:pt x="38" y="28"/>
                    <a:pt x="38" y="29"/>
                    <a:pt x="38" y="29"/>
                  </a:cubicBezTo>
                  <a:cubicBezTo>
                    <a:pt x="37" y="29"/>
                    <a:pt x="37" y="29"/>
                    <a:pt x="37" y="29"/>
                  </a:cubicBezTo>
                  <a:cubicBezTo>
                    <a:pt x="37" y="29"/>
                    <a:pt x="37" y="29"/>
                    <a:pt x="37" y="29"/>
                  </a:cubicBezTo>
                  <a:cubicBezTo>
                    <a:pt x="37" y="30"/>
                    <a:pt x="37" y="30"/>
                    <a:pt x="37" y="30"/>
                  </a:cubicBezTo>
                  <a:cubicBezTo>
                    <a:pt x="36" y="30"/>
                    <a:pt x="36" y="30"/>
                    <a:pt x="36" y="30"/>
                  </a:cubicBezTo>
                  <a:cubicBezTo>
                    <a:pt x="35" y="30"/>
                    <a:pt x="34" y="31"/>
                    <a:pt x="34" y="31"/>
                  </a:cubicBezTo>
                  <a:cubicBezTo>
                    <a:pt x="32" y="31"/>
                    <a:pt x="31" y="32"/>
                    <a:pt x="30" y="33"/>
                  </a:cubicBezTo>
                  <a:cubicBezTo>
                    <a:pt x="29" y="33"/>
                    <a:pt x="29" y="33"/>
                    <a:pt x="28" y="33"/>
                  </a:cubicBezTo>
                  <a:cubicBezTo>
                    <a:pt x="27" y="34"/>
                    <a:pt x="26" y="34"/>
                    <a:pt x="25" y="35"/>
                  </a:cubicBezTo>
                  <a:cubicBezTo>
                    <a:pt x="23" y="36"/>
                    <a:pt x="21" y="37"/>
                    <a:pt x="19" y="38"/>
                  </a:cubicBezTo>
                  <a:cubicBezTo>
                    <a:pt x="18" y="38"/>
                    <a:pt x="17" y="39"/>
                    <a:pt x="16" y="39"/>
                  </a:cubicBezTo>
                  <a:cubicBezTo>
                    <a:pt x="15" y="39"/>
                    <a:pt x="15" y="40"/>
                    <a:pt x="14" y="40"/>
                  </a:cubicBezTo>
                  <a:cubicBezTo>
                    <a:pt x="14" y="40"/>
                    <a:pt x="13" y="40"/>
                    <a:pt x="13" y="40"/>
                  </a:cubicBezTo>
                  <a:moveTo>
                    <a:pt x="9" y="38"/>
                  </a:moveTo>
                  <a:cubicBezTo>
                    <a:pt x="9" y="38"/>
                    <a:pt x="8" y="38"/>
                    <a:pt x="8" y="37"/>
                  </a:cubicBezTo>
                  <a:cubicBezTo>
                    <a:pt x="10" y="37"/>
                    <a:pt x="12" y="35"/>
                    <a:pt x="14" y="34"/>
                  </a:cubicBezTo>
                  <a:cubicBezTo>
                    <a:pt x="17" y="33"/>
                    <a:pt x="20" y="32"/>
                    <a:pt x="23" y="31"/>
                  </a:cubicBezTo>
                  <a:cubicBezTo>
                    <a:pt x="26" y="30"/>
                    <a:pt x="28" y="28"/>
                    <a:pt x="31" y="27"/>
                  </a:cubicBezTo>
                  <a:cubicBezTo>
                    <a:pt x="30" y="28"/>
                    <a:pt x="29" y="28"/>
                    <a:pt x="28" y="29"/>
                  </a:cubicBezTo>
                  <a:cubicBezTo>
                    <a:pt x="26" y="30"/>
                    <a:pt x="24" y="30"/>
                    <a:pt x="22" y="31"/>
                  </a:cubicBezTo>
                  <a:cubicBezTo>
                    <a:pt x="20" y="32"/>
                    <a:pt x="17" y="33"/>
                    <a:pt x="15" y="35"/>
                  </a:cubicBezTo>
                  <a:cubicBezTo>
                    <a:pt x="13" y="36"/>
                    <a:pt x="10" y="37"/>
                    <a:pt x="9" y="38"/>
                  </a:cubicBezTo>
                  <a:moveTo>
                    <a:pt x="11" y="39"/>
                  </a:moveTo>
                  <a:cubicBezTo>
                    <a:pt x="12" y="38"/>
                    <a:pt x="12" y="38"/>
                    <a:pt x="12" y="38"/>
                  </a:cubicBezTo>
                  <a:cubicBezTo>
                    <a:pt x="14" y="37"/>
                    <a:pt x="16" y="36"/>
                    <a:pt x="18" y="35"/>
                  </a:cubicBezTo>
                  <a:cubicBezTo>
                    <a:pt x="19" y="35"/>
                    <a:pt x="19" y="34"/>
                    <a:pt x="20" y="34"/>
                  </a:cubicBezTo>
                  <a:cubicBezTo>
                    <a:pt x="22" y="33"/>
                    <a:pt x="23" y="32"/>
                    <a:pt x="25" y="32"/>
                  </a:cubicBezTo>
                  <a:cubicBezTo>
                    <a:pt x="25" y="32"/>
                    <a:pt x="25" y="32"/>
                    <a:pt x="25" y="32"/>
                  </a:cubicBezTo>
                  <a:cubicBezTo>
                    <a:pt x="28" y="30"/>
                    <a:pt x="31" y="29"/>
                    <a:pt x="34" y="28"/>
                  </a:cubicBezTo>
                  <a:cubicBezTo>
                    <a:pt x="35" y="28"/>
                    <a:pt x="36" y="27"/>
                    <a:pt x="36" y="27"/>
                  </a:cubicBezTo>
                  <a:cubicBezTo>
                    <a:pt x="37" y="27"/>
                    <a:pt x="38" y="26"/>
                    <a:pt x="38" y="26"/>
                  </a:cubicBezTo>
                  <a:cubicBezTo>
                    <a:pt x="38" y="27"/>
                    <a:pt x="38" y="27"/>
                    <a:pt x="38" y="28"/>
                  </a:cubicBezTo>
                  <a:cubicBezTo>
                    <a:pt x="35" y="29"/>
                    <a:pt x="31" y="30"/>
                    <a:pt x="28" y="32"/>
                  </a:cubicBezTo>
                  <a:cubicBezTo>
                    <a:pt x="26" y="33"/>
                    <a:pt x="24" y="34"/>
                    <a:pt x="22" y="34"/>
                  </a:cubicBezTo>
                  <a:cubicBezTo>
                    <a:pt x="20" y="35"/>
                    <a:pt x="18" y="36"/>
                    <a:pt x="16" y="37"/>
                  </a:cubicBezTo>
                  <a:cubicBezTo>
                    <a:pt x="15" y="37"/>
                    <a:pt x="14" y="38"/>
                    <a:pt x="13" y="38"/>
                  </a:cubicBezTo>
                  <a:cubicBezTo>
                    <a:pt x="12" y="39"/>
                    <a:pt x="11" y="39"/>
                    <a:pt x="11" y="39"/>
                  </a:cubicBezTo>
                  <a:moveTo>
                    <a:pt x="36" y="27"/>
                  </a:moveTo>
                  <a:cubicBezTo>
                    <a:pt x="37" y="26"/>
                    <a:pt x="37" y="26"/>
                    <a:pt x="37" y="26"/>
                  </a:cubicBezTo>
                  <a:cubicBezTo>
                    <a:pt x="38" y="26"/>
                    <a:pt x="38" y="26"/>
                    <a:pt x="38" y="26"/>
                  </a:cubicBezTo>
                  <a:cubicBezTo>
                    <a:pt x="38" y="26"/>
                    <a:pt x="37" y="26"/>
                    <a:pt x="37" y="27"/>
                  </a:cubicBezTo>
                  <a:cubicBezTo>
                    <a:pt x="36" y="27"/>
                    <a:pt x="36" y="27"/>
                    <a:pt x="36" y="27"/>
                  </a:cubicBezTo>
                  <a:moveTo>
                    <a:pt x="4" y="33"/>
                  </a:moveTo>
                  <a:cubicBezTo>
                    <a:pt x="4" y="32"/>
                    <a:pt x="4" y="32"/>
                    <a:pt x="4" y="32"/>
                  </a:cubicBezTo>
                  <a:cubicBezTo>
                    <a:pt x="4" y="31"/>
                    <a:pt x="5" y="31"/>
                    <a:pt x="6" y="31"/>
                  </a:cubicBezTo>
                  <a:cubicBezTo>
                    <a:pt x="7" y="30"/>
                    <a:pt x="9" y="30"/>
                    <a:pt x="10" y="29"/>
                  </a:cubicBezTo>
                  <a:cubicBezTo>
                    <a:pt x="13" y="28"/>
                    <a:pt x="17" y="26"/>
                    <a:pt x="20" y="25"/>
                  </a:cubicBezTo>
                  <a:cubicBezTo>
                    <a:pt x="21" y="25"/>
                    <a:pt x="21" y="25"/>
                    <a:pt x="22" y="25"/>
                  </a:cubicBezTo>
                  <a:cubicBezTo>
                    <a:pt x="21" y="25"/>
                    <a:pt x="21" y="25"/>
                    <a:pt x="21" y="25"/>
                  </a:cubicBezTo>
                  <a:cubicBezTo>
                    <a:pt x="18" y="26"/>
                    <a:pt x="15" y="27"/>
                    <a:pt x="12" y="29"/>
                  </a:cubicBezTo>
                  <a:cubicBezTo>
                    <a:pt x="9" y="30"/>
                    <a:pt x="7" y="31"/>
                    <a:pt x="4" y="33"/>
                  </a:cubicBezTo>
                  <a:moveTo>
                    <a:pt x="10" y="38"/>
                  </a:moveTo>
                  <a:cubicBezTo>
                    <a:pt x="9" y="38"/>
                    <a:pt x="10" y="38"/>
                    <a:pt x="10" y="38"/>
                  </a:cubicBezTo>
                  <a:cubicBezTo>
                    <a:pt x="11" y="37"/>
                    <a:pt x="12" y="37"/>
                    <a:pt x="13" y="36"/>
                  </a:cubicBezTo>
                  <a:cubicBezTo>
                    <a:pt x="15" y="35"/>
                    <a:pt x="16" y="34"/>
                    <a:pt x="19" y="33"/>
                  </a:cubicBezTo>
                  <a:cubicBezTo>
                    <a:pt x="21" y="32"/>
                    <a:pt x="23" y="31"/>
                    <a:pt x="26" y="30"/>
                  </a:cubicBezTo>
                  <a:cubicBezTo>
                    <a:pt x="28" y="29"/>
                    <a:pt x="30" y="28"/>
                    <a:pt x="32" y="27"/>
                  </a:cubicBezTo>
                  <a:cubicBezTo>
                    <a:pt x="32" y="27"/>
                    <a:pt x="33" y="27"/>
                    <a:pt x="34" y="26"/>
                  </a:cubicBezTo>
                  <a:cubicBezTo>
                    <a:pt x="35" y="26"/>
                    <a:pt x="37" y="25"/>
                    <a:pt x="38" y="24"/>
                  </a:cubicBezTo>
                  <a:cubicBezTo>
                    <a:pt x="38" y="24"/>
                    <a:pt x="38" y="24"/>
                    <a:pt x="38" y="24"/>
                  </a:cubicBezTo>
                  <a:cubicBezTo>
                    <a:pt x="38" y="25"/>
                    <a:pt x="38" y="25"/>
                    <a:pt x="38" y="26"/>
                  </a:cubicBezTo>
                  <a:cubicBezTo>
                    <a:pt x="37" y="26"/>
                    <a:pt x="37" y="26"/>
                    <a:pt x="36" y="27"/>
                  </a:cubicBezTo>
                  <a:cubicBezTo>
                    <a:pt x="35" y="27"/>
                    <a:pt x="35" y="27"/>
                    <a:pt x="34" y="28"/>
                  </a:cubicBezTo>
                  <a:cubicBezTo>
                    <a:pt x="34" y="28"/>
                    <a:pt x="33" y="28"/>
                    <a:pt x="33" y="28"/>
                  </a:cubicBezTo>
                  <a:cubicBezTo>
                    <a:pt x="30" y="29"/>
                    <a:pt x="28" y="30"/>
                    <a:pt x="25" y="31"/>
                  </a:cubicBezTo>
                  <a:cubicBezTo>
                    <a:pt x="25" y="32"/>
                    <a:pt x="24" y="32"/>
                    <a:pt x="24" y="32"/>
                  </a:cubicBezTo>
                  <a:cubicBezTo>
                    <a:pt x="23" y="32"/>
                    <a:pt x="21" y="33"/>
                    <a:pt x="20" y="33"/>
                  </a:cubicBezTo>
                  <a:cubicBezTo>
                    <a:pt x="20" y="34"/>
                    <a:pt x="20" y="34"/>
                    <a:pt x="20" y="34"/>
                  </a:cubicBezTo>
                  <a:cubicBezTo>
                    <a:pt x="17" y="35"/>
                    <a:pt x="14" y="36"/>
                    <a:pt x="12" y="37"/>
                  </a:cubicBezTo>
                  <a:cubicBezTo>
                    <a:pt x="11" y="37"/>
                    <a:pt x="11" y="38"/>
                    <a:pt x="10" y="38"/>
                  </a:cubicBezTo>
                  <a:cubicBezTo>
                    <a:pt x="10" y="38"/>
                    <a:pt x="10" y="38"/>
                    <a:pt x="10" y="38"/>
                  </a:cubicBezTo>
                  <a:moveTo>
                    <a:pt x="30" y="26"/>
                  </a:moveTo>
                  <a:cubicBezTo>
                    <a:pt x="32" y="25"/>
                    <a:pt x="33" y="24"/>
                    <a:pt x="35" y="24"/>
                  </a:cubicBezTo>
                  <a:cubicBezTo>
                    <a:pt x="34" y="24"/>
                    <a:pt x="34" y="24"/>
                    <a:pt x="34" y="24"/>
                  </a:cubicBezTo>
                  <a:cubicBezTo>
                    <a:pt x="33" y="24"/>
                    <a:pt x="32" y="25"/>
                    <a:pt x="30" y="26"/>
                  </a:cubicBezTo>
                  <a:moveTo>
                    <a:pt x="3" y="30"/>
                  </a:moveTo>
                  <a:cubicBezTo>
                    <a:pt x="4" y="30"/>
                    <a:pt x="5" y="29"/>
                    <a:pt x="6" y="29"/>
                  </a:cubicBezTo>
                  <a:cubicBezTo>
                    <a:pt x="8" y="28"/>
                    <a:pt x="10" y="27"/>
                    <a:pt x="11" y="27"/>
                  </a:cubicBezTo>
                  <a:cubicBezTo>
                    <a:pt x="14" y="26"/>
                    <a:pt x="17" y="24"/>
                    <a:pt x="20" y="23"/>
                  </a:cubicBezTo>
                  <a:cubicBezTo>
                    <a:pt x="21" y="23"/>
                    <a:pt x="21" y="23"/>
                    <a:pt x="22" y="22"/>
                  </a:cubicBezTo>
                  <a:cubicBezTo>
                    <a:pt x="21" y="23"/>
                    <a:pt x="20" y="23"/>
                    <a:pt x="19" y="24"/>
                  </a:cubicBezTo>
                  <a:cubicBezTo>
                    <a:pt x="16" y="25"/>
                    <a:pt x="13" y="26"/>
                    <a:pt x="10" y="27"/>
                  </a:cubicBezTo>
                  <a:cubicBezTo>
                    <a:pt x="9" y="28"/>
                    <a:pt x="8" y="29"/>
                    <a:pt x="7" y="29"/>
                  </a:cubicBezTo>
                  <a:cubicBezTo>
                    <a:pt x="6" y="30"/>
                    <a:pt x="4" y="30"/>
                    <a:pt x="3" y="31"/>
                  </a:cubicBezTo>
                  <a:cubicBezTo>
                    <a:pt x="3" y="30"/>
                    <a:pt x="3" y="30"/>
                    <a:pt x="3" y="30"/>
                  </a:cubicBezTo>
                  <a:cubicBezTo>
                    <a:pt x="3" y="30"/>
                    <a:pt x="3" y="30"/>
                    <a:pt x="3" y="30"/>
                  </a:cubicBezTo>
                  <a:moveTo>
                    <a:pt x="8" y="37"/>
                  </a:moveTo>
                  <a:cubicBezTo>
                    <a:pt x="8" y="37"/>
                    <a:pt x="8" y="37"/>
                    <a:pt x="8" y="37"/>
                  </a:cubicBezTo>
                  <a:cubicBezTo>
                    <a:pt x="9" y="36"/>
                    <a:pt x="9" y="36"/>
                    <a:pt x="10" y="36"/>
                  </a:cubicBezTo>
                  <a:cubicBezTo>
                    <a:pt x="14" y="33"/>
                    <a:pt x="18" y="31"/>
                    <a:pt x="23" y="29"/>
                  </a:cubicBezTo>
                  <a:cubicBezTo>
                    <a:pt x="24" y="29"/>
                    <a:pt x="24" y="28"/>
                    <a:pt x="25" y="28"/>
                  </a:cubicBezTo>
                  <a:cubicBezTo>
                    <a:pt x="27" y="27"/>
                    <a:pt x="29" y="26"/>
                    <a:pt x="31" y="26"/>
                  </a:cubicBezTo>
                  <a:cubicBezTo>
                    <a:pt x="33" y="25"/>
                    <a:pt x="36" y="24"/>
                    <a:pt x="38" y="22"/>
                  </a:cubicBezTo>
                  <a:cubicBezTo>
                    <a:pt x="38" y="23"/>
                    <a:pt x="38" y="23"/>
                    <a:pt x="38" y="24"/>
                  </a:cubicBezTo>
                  <a:cubicBezTo>
                    <a:pt x="38" y="24"/>
                    <a:pt x="38" y="24"/>
                    <a:pt x="38" y="24"/>
                  </a:cubicBezTo>
                  <a:cubicBezTo>
                    <a:pt x="37" y="24"/>
                    <a:pt x="36" y="25"/>
                    <a:pt x="35" y="25"/>
                  </a:cubicBezTo>
                  <a:cubicBezTo>
                    <a:pt x="34" y="26"/>
                    <a:pt x="34" y="26"/>
                    <a:pt x="34" y="26"/>
                  </a:cubicBezTo>
                  <a:cubicBezTo>
                    <a:pt x="33" y="26"/>
                    <a:pt x="33" y="27"/>
                    <a:pt x="32" y="27"/>
                  </a:cubicBezTo>
                  <a:cubicBezTo>
                    <a:pt x="27" y="29"/>
                    <a:pt x="22" y="31"/>
                    <a:pt x="18" y="32"/>
                  </a:cubicBezTo>
                  <a:cubicBezTo>
                    <a:pt x="16" y="33"/>
                    <a:pt x="14" y="34"/>
                    <a:pt x="12" y="35"/>
                  </a:cubicBezTo>
                  <a:cubicBezTo>
                    <a:pt x="11" y="36"/>
                    <a:pt x="10" y="36"/>
                    <a:pt x="9" y="37"/>
                  </a:cubicBezTo>
                  <a:cubicBezTo>
                    <a:pt x="9" y="37"/>
                    <a:pt x="8" y="37"/>
                    <a:pt x="8" y="37"/>
                  </a:cubicBezTo>
                  <a:moveTo>
                    <a:pt x="28" y="25"/>
                  </a:moveTo>
                  <a:cubicBezTo>
                    <a:pt x="29" y="25"/>
                    <a:pt x="30" y="24"/>
                    <a:pt x="31" y="24"/>
                  </a:cubicBezTo>
                  <a:cubicBezTo>
                    <a:pt x="32" y="23"/>
                    <a:pt x="33" y="23"/>
                    <a:pt x="34" y="22"/>
                  </a:cubicBezTo>
                  <a:cubicBezTo>
                    <a:pt x="35" y="22"/>
                    <a:pt x="35" y="22"/>
                    <a:pt x="36" y="21"/>
                  </a:cubicBezTo>
                  <a:cubicBezTo>
                    <a:pt x="36" y="21"/>
                    <a:pt x="36" y="21"/>
                    <a:pt x="36" y="21"/>
                  </a:cubicBezTo>
                  <a:cubicBezTo>
                    <a:pt x="33" y="23"/>
                    <a:pt x="30" y="24"/>
                    <a:pt x="28" y="25"/>
                  </a:cubicBezTo>
                  <a:moveTo>
                    <a:pt x="7" y="36"/>
                  </a:moveTo>
                  <a:cubicBezTo>
                    <a:pt x="7" y="35"/>
                    <a:pt x="8" y="35"/>
                    <a:pt x="8" y="35"/>
                  </a:cubicBezTo>
                  <a:cubicBezTo>
                    <a:pt x="9" y="34"/>
                    <a:pt x="10" y="34"/>
                    <a:pt x="11" y="33"/>
                  </a:cubicBezTo>
                  <a:cubicBezTo>
                    <a:pt x="15" y="31"/>
                    <a:pt x="19" y="29"/>
                    <a:pt x="24" y="27"/>
                  </a:cubicBezTo>
                  <a:cubicBezTo>
                    <a:pt x="28" y="25"/>
                    <a:pt x="33" y="23"/>
                    <a:pt x="37" y="21"/>
                  </a:cubicBezTo>
                  <a:cubicBezTo>
                    <a:pt x="38" y="21"/>
                    <a:pt x="38" y="21"/>
                    <a:pt x="38" y="21"/>
                  </a:cubicBezTo>
                  <a:cubicBezTo>
                    <a:pt x="38" y="21"/>
                    <a:pt x="38" y="21"/>
                    <a:pt x="38" y="21"/>
                  </a:cubicBezTo>
                  <a:cubicBezTo>
                    <a:pt x="38" y="21"/>
                    <a:pt x="38" y="21"/>
                    <a:pt x="38" y="22"/>
                  </a:cubicBezTo>
                  <a:cubicBezTo>
                    <a:pt x="38" y="22"/>
                    <a:pt x="38" y="22"/>
                    <a:pt x="38" y="22"/>
                  </a:cubicBezTo>
                  <a:cubicBezTo>
                    <a:pt x="36" y="23"/>
                    <a:pt x="33" y="24"/>
                    <a:pt x="31" y="25"/>
                  </a:cubicBezTo>
                  <a:cubicBezTo>
                    <a:pt x="29" y="26"/>
                    <a:pt x="26" y="27"/>
                    <a:pt x="24" y="28"/>
                  </a:cubicBezTo>
                  <a:cubicBezTo>
                    <a:pt x="21" y="30"/>
                    <a:pt x="17" y="31"/>
                    <a:pt x="14" y="32"/>
                  </a:cubicBezTo>
                  <a:cubicBezTo>
                    <a:pt x="12" y="33"/>
                    <a:pt x="10" y="34"/>
                    <a:pt x="8" y="35"/>
                  </a:cubicBezTo>
                  <a:cubicBezTo>
                    <a:pt x="7" y="36"/>
                    <a:pt x="7" y="36"/>
                    <a:pt x="7" y="36"/>
                  </a:cubicBezTo>
                  <a:moveTo>
                    <a:pt x="2" y="29"/>
                  </a:moveTo>
                  <a:cubicBezTo>
                    <a:pt x="2" y="29"/>
                    <a:pt x="2" y="28"/>
                    <a:pt x="2" y="28"/>
                  </a:cubicBezTo>
                  <a:cubicBezTo>
                    <a:pt x="6" y="26"/>
                    <a:pt x="10" y="25"/>
                    <a:pt x="14" y="23"/>
                  </a:cubicBezTo>
                  <a:cubicBezTo>
                    <a:pt x="15" y="22"/>
                    <a:pt x="17" y="21"/>
                    <a:pt x="19" y="21"/>
                  </a:cubicBezTo>
                  <a:cubicBezTo>
                    <a:pt x="15" y="23"/>
                    <a:pt x="10" y="25"/>
                    <a:pt x="6" y="27"/>
                  </a:cubicBezTo>
                  <a:cubicBezTo>
                    <a:pt x="5" y="28"/>
                    <a:pt x="5" y="28"/>
                    <a:pt x="5" y="28"/>
                  </a:cubicBezTo>
                  <a:cubicBezTo>
                    <a:pt x="4" y="28"/>
                    <a:pt x="3" y="29"/>
                    <a:pt x="2" y="29"/>
                  </a:cubicBezTo>
                  <a:moveTo>
                    <a:pt x="5" y="34"/>
                  </a:moveTo>
                  <a:cubicBezTo>
                    <a:pt x="5" y="34"/>
                    <a:pt x="5" y="33"/>
                    <a:pt x="4" y="33"/>
                  </a:cubicBezTo>
                  <a:cubicBezTo>
                    <a:pt x="7" y="33"/>
                    <a:pt x="10" y="31"/>
                    <a:pt x="12" y="30"/>
                  </a:cubicBezTo>
                  <a:cubicBezTo>
                    <a:pt x="15" y="29"/>
                    <a:pt x="17" y="28"/>
                    <a:pt x="20" y="26"/>
                  </a:cubicBezTo>
                  <a:cubicBezTo>
                    <a:pt x="23" y="25"/>
                    <a:pt x="27" y="23"/>
                    <a:pt x="30" y="22"/>
                  </a:cubicBezTo>
                  <a:cubicBezTo>
                    <a:pt x="31" y="21"/>
                    <a:pt x="33" y="21"/>
                    <a:pt x="35" y="20"/>
                  </a:cubicBezTo>
                  <a:cubicBezTo>
                    <a:pt x="35" y="20"/>
                    <a:pt x="35" y="20"/>
                    <a:pt x="35" y="20"/>
                  </a:cubicBezTo>
                  <a:cubicBezTo>
                    <a:pt x="33" y="21"/>
                    <a:pt x="31" y="22"/>
                    <a:pt x="30" y="22"/>
                  </a:cubicBezTo>
                  <a:cubicBezTo>
                    <a:pt x="27" y="24"/>
                    <a:pt x="24" y="25"/>
                    <a:pt x="21" y="26"/>
                  </a:cubicBezTo>
                  <a:cubicBezTo>
                    <a:pt x="19" y="27"/>
                    <a:pt x="16" y="29"/>
                    <a:pt x="13" y="30"/>
                  </a:cubicBezTo>
                  <a:cubicBezTo>
                    <a:pt x="12" y="31"/>
                    <a:pt x="10" y="31"/>
                    <a:pt x="9" y="32"/>
                  </a:cubicBezTo>
                  <a:cubicBezTo>
                    <a:pt x="8" y="33"/>
                    <a:pt x="7" y="34"/>
                    <a:pt x="5" y="34"/>
                  </a:cubicBezTo>
                  <a:moveTo>
                    <a:pt x="6" y="34"/>
                  </a:moveTo>
                  <a:cubicBezTo>
                    <a:pt x="6" y="34"/>
                    <a:pt x="6" y="34"/>
                    <a:pt x="7" y="34"/>
                  </a:cubicBezTo>
                  <a:cubicBezTo>
                    <a:pt x="9" y="33"/>
                    <a:pt x="11" y="31"/>
                    <a:pt x="13" y="30"/>
                  </a:cubicBezTo>
                  <a:cubicBezTo>
                    <a:pt x="18" y="28"/>
                    <a:pt x="22" y="26"/>
                    <a:pt x="27" y="24"/>
                  </a:cubicBezTo>
                  <a:cubicBezTo>
                    <a:pt x="29" y="23"/>
                    <a:pt x="31" y="22"/>
                    <a:pt x="33" y="21"/>
                  </a:cubicBezTo>
                  <a:cubicBezTo>
                    <a:pt x="34" y="21"/>
                    <a:pt x="35" y="20"/>
                    <a:pt x="36" y="20"/>
                  </a:cubicBezTo>
                  <a:cubicBezTo>
                    <a:pt x="36" y="20"/>
                    <a:pt x="36" y="20"/>
                    <a:pt x="36" y="20"/>
                  </a:cubicBezTo>
                  <a:cubicBezTo>
                    <a:pt x="37" y="19"/>
                    <a:pt x="37" y="19"/>
                    <a:pt x="38" y="19"/>
                  </a:cubicBezTo>
                  <a:cubicBezTo>
                    <a:pt x="38" y="19"/>
                    <a:pt x="38" y="19"/>
                    <a:pt x="38" y="19"/>
                  </a:cubicBezTo>
                  <a:cubicBezTo>
                    <a:pt x="38" y="19"/>
                    <a:pt x="38" y="20"/>
                    <a:pt x="38" y="20"/>
                  </a:cubicBezTo>
                  <a:cubicBezTo>
                    <a:pt x="33" y="22"/>
                    <a:pt x="28" y="24"/>
                    <a:pt x="23" y="27"/>
                  </a:cubicBezTo>
                  <a:cubicBezTo>
                    <a:pt x="23" y="27"/>
                    <a:pt x="23" y="27"/>
                    <a:pt x="23" y="27"/>
                  </a:cubicBezTo>
                  <a:cubicBezTo>
                    <a:pt x="19" y="29"/>
                    <a:pt x="14" y="30"/>
                    <a:pt x="10" y="32"/>
                  </a:cubicBezTo>
                  <a:cubicBezTo>
                    <a:pt x="9" y="33"/>
                    <a:pt x="8" y="34"/>
                    <a:pt x="7" y="34"/>
                  </a:cubicBezTo>
                  <a:cubicBezTo>
                    <a:pt x="6" y="34"/>
                    <a:pt x="6" y="34"/>
                    <a:pt x="6" y="34"/>
                  </a:cubicBezTo>
                  <a:moveTo>
                    <a:pt x="4" y="33"/>
                  </a:moveTo>
                  <a:cubicBezTo>
                    <a:pt x="5" y="32"/>
                    <a:pt x="5" y="32"/>
                    <a:pt x="6" y="32"/>
                  </a:cubicBezTo>
                  <a:cubicBezTo>
                    <a:pt x="8" y="31"/>
                    <a:pt x="10" y="30"/>
                    <a:pt x="12" y="29"/>
                  </a:cubicBezTo>
                  <a:cubicBezTo>
                    <a:pt x="17" y="26"/>
                    <a:pt x="22" y="25"/>
                    <a:pt x="27" y="23"/>
                  </a:cubicBezTo>
                  <a:cubicBezTo>
                    <a:pt x="29" y="22"/>
                    <a:pt x="31" y="21"/>
                    <a:pt x="33" y="20"/>
                  </a:cubicBezTo>
                  <a:cubicBezTo>
                    <a:pt x="34" y="20"/>
                    <a:pt x="35" y="20"/>
                    <a:pt x="36" y="19"/>
                  </a:cubicBezTo>
                  <a:cubicBezTo>
                    <a:pt x="37" y="19"/>
                    <a:pt x="37" y="19"/>
                    <a:pt x="37" y="19"/>
                  </a:cubicBezTo>
                  <a:cubicBezTo>
                    <a:pt x="38" y="18"/>
                    <a:pt x="38" y="18"/>
                    <a:pt x="38" y="18"/>
                  </a:cubicBezTo>
                  <a:cubicBezTo>
                    <a:pt x="38" y="19"/>
                    <a:pt x="38" y="19"/>
                    <a:pt x="38" y="19"/>
                  </a:cubicBezTo>
                  <a:cubicBezTo>
                    <a:pt x="38" y="19"/>
                    <a:pt x="38" y="19"/>
                    <a:pt x="38" y="19"/>
                  </a:cubicBezTo>
                  <a:cubicBezTo>
                    <a:pt x="37" y="19"/>
                    <a:pt x="37" y="19"/>
                    <a:pt x="36" y="19"/>
                  </a:cubicBezTo>
                  <a:cubicBezTo>
                    <a:pt x="36" y="20"/>
                    <a:pt x="35" y="20"/>
                    <a:pt x="35" y="20"/>
                  </a:cubicBezTo>
                  <a:cubicBezTo>
                    <a:pt x="31" y="21"/>
                    <a:pt x="26" y="23"/>
                    <a:pt x="22" y="25"/>
                  </a:cubicBezTo>
                  <a:cubicBezTo>
                    <a:pt x="18" y="27"/>
                    <a:pt x="13" y="29"/>
                    <a:pt x="9" y="31"/>
                  </a:cubicBezTo>
                  <a:cubicBezTo>
                    <a:pt x="8" y="31"/>
                    <a:pt x="7" y="32"/>
                    <a:pt x="6" y="32"/>
                  </a:cubicBezTo>
                  <a:cubicBezTo>
                    <a:pt x="4" y="33"/>
                    <a:pt x="4" y="33"/>
                    <a:pt x="4" y="33"/>
                  </a:cubicBezTo>
                  <a:moveTo>
                    <a:pt x="2" y="27"/>
                  </a:moveTo>
                  <a:cubicBezTo>
                    <a:pt x="2" y="26"/>
                    <a:pt x="2" y="26"/>
                    <a:pt x="2" y="26"/>
                  </a:cubicBezTo>
                  <a:cubicBezTo>
                    <a:pt x="2" y="25"/>
                    <a:pt x="3" y="25"/>
                    <a:pt x="4" y="24"/>
                  </a:cubicBezTo>
                  <a:cubicBezTo>
                    <a:pt x="5" y="23"/>
                    <a:pt x="7" y="23"/>
                    <a:pt x="8" y="22"/>
                  </a:cubicBezTo>
                  <a:cubicBezTo>
                    <a:pt x="11" y="21"/>
                    <a:pt x="14" y="20"/>
                    <a:pt x="17" y="18"/>
                  </a:cubicBezTo>
                  <a:cubicBezTo>
                    <a:pt x="18" y="18"/>
                    <a:pt x="18" y="18"/>
                    <a:pt x="18" y="18"/>
                  </a:cubicBezTo>
                  <a:cubicBezTo>
                    <a:pt x="18" y="18"/>
                    <a:pt x="18" y="18"/>
                    <a:pt x="17" y="19"/>
                  </a:cubicBezTo>
                  <a:cubicBezTo>
                    <a:pt x="14" y="20"/>
                    <a:pt x="11" y="21"/>
                    <a:pt x="8" y="23"/>
                  </a:cubicBezTo>
                  <a:cubicBezTo>
                    <a:pt x="6" y="24"/>
                    <a:pt x="4" y="25"/>
                    <a:pt x="2" y="27"/>
                  </a:cubicBezTo>
                  <a:moveTo>
                    <a:pt x="3" y="30"/>
                  </a:moveTo>
                  <a:cubicBezTo>
                    <a:pt x="2" y="29"/>
                    <a:pt x="2" y="29"/>
                    <a:pt x="2" y="29"/>
                  </a:cubicBezTo>
                  <a:cubicBezTo>
                    <a:pt x="3" y="29"/>
                    <a:pt x="4" y="28"/>
                    <a:pt x="5" y="28"/>
                  </a:cubicBezTo>
                  <a:cubicBezTo>
                    <a:pt x="7" y="27"/>
                    <a:pt x="9" y="26"/>
                    <a:pt x="11" y="26"/>
                  </a:cubicBezTo>
                  <a:cubicBezTo>
                    <a:pt x="16" y="24"/>
                    <a:pt x="20" y="21"/>
                    <a:pt x="25" y="20"/>
                  </a:cubicBezTo>
                  <a:cubicBezTo>
                    <a:pt x="27" y="19"/>
                    <a:pt x="29" y="18"/>
                    <a:pt x="31" y="17"/>
                  </a:cubicBezTo>
                  <a:cubicBezTo>
                    <a:pt x="30" y="18"/>
                    <a:pt x="29" y="18"/>
                    <a:pt x="29" y="18"/>
                  </a:cubicBezTo>
                  <a:cubicBezTo>
                    <a:pt x="26" y="20"/>
                    <a:pt x="23" y="21"/>
                    <a:pt x="19" y="22"/>
                  </a:cubicBezTo>
                  <a:cubicBezTo>
                    <a:pt x="17" y="24"/>
                    <a:pt x="14" y="25"/>
                    <a:pt x="11" y="26"/>
                  </a:cubicBezTo>
                  <a:cubicBezTo>
                    <a:pt x="10" y="27"/>
                    <a:pt x="9" y="27"/>
                    <a:pt x="7" y="28"/>
                  </a:cubicBezTo>
                  <a:cubicBezTo>
                    <a:pt x="6" y="28"/>
                    <a:pt x="4" y="29"/>
                    <a:pt x="3" y="30"/>
                  </a:cubicBezTo>
                  <a:cubicBezTo>
                    <a:pt x="3" y="30"/>
                    <a:pt x="3" y="30"/>
                    <a:pt x="3" y="30"/>
                  </a:cubicBezTo>
                  <a:moveTo>
                    <a:pt x="1" y="25"/>
                  </a:moveTo>
                  <a:cubicBezTo>
                    <a:pt x="1" y="24"/>
                    <a:pt x="1" y="24"/>
                    <a:pt x="1" y="24"/>
                  </a:cubicBezTo>
                  <a:cubicBezTo>
                    <a:pt x="4" y="24"/>
                    <a:pt x="5" y="22"/>
                    <a:pt x="7" y="21"/>
                  </a:cubicBezTo>
                  <a:cubicBezTo>
                    <a:pt x="10" y="20"/>
                    <a:pt x="14" y="19"/>
                    <a:pt x="17" y="17"/>
                  </a:cubicBezTo>
                  <a:cubicBezTo>
                    <a:pt x="14" y="19"/>
                    <a:pt x="12" y="20"/>
                    <a:pt x="9" y="21"/>
                  </a:cubicBezTo>
                  <a:cubicBezTo>
                    <a:pt x="6" y="22"/>
                    <a:pt x="4" y="24"/>
                    <a:pt x="1" y="25"/>
                  </a:cubicBezTo>
                  <a:moveTo>
                    <a:pt x="17" y="17"/>
                  </a:moveTo>
                  <a:cubicBezTo>
                    <a:pt x="17" y="17"/>
                    <a:pt x="17" y="17"/>
                    <a:pt x="17" y="17"/>
                  </a:cubicBezTo>
                  <a:cubicBezTo>
                    <a:pt x="17" y="17"/>
                    <a:pt x="17" y="17"/>
                    <a:pt x="17" y="17"/>
                  </a:cubicBezTo>
                  <a:moveTo>
                    <a:pt x="4" y="31"/>
                  </a:moveTo>
                  <a:cubicBezTo>
                    <a:pt x="4" y="31"/>
                    <a:pt x="4" y="31"/>
                    <a:pt x="5" y="31"/>
                  </a:cubicBezTo>
                  <a:cubicBezTo>
                    <a:pt x="5" y="30"/>
                    <a:pt x="5" y="30"/>
                    <a:pt x="6" y="30"/>
                  </a:cubicBezTo>
                  <a:cubicBezTo>
                    <a:pt x="8" y="29"/>
                    <a:pt x="10" y="28"/>
                    <a:pt x="12" y="27"/>
                  </a:cubicBezTo>
                  <a:cubicBezTo>
                    <a:pt x="17" y="25"/>
                    <a:pt x="21" y="23"/>
                    <a:pt x="25" y="21"/>
                  </a:cubicBezTo>
                  <a:cubicBezTo>
                    <a:pt x="29" y="20"/>
                    <a:pt x="33" y="19"/>
                    <a:pt x="36" y="17"/>
                  </a:cubicBezTo>
                  <a:cubicBezTo>
                    <a:pt x="37" y="17"/>
                    <a:pt x="37" y="17"/>
                    <a:pt x="37" y="17"/>
                  </a:cubicBezTo>
                  <a:cubicBezTo>
                    <a:pt x="37" y="16"/>
                    <a:pt x="37" y="16"/>
                    <a:pt x="37" y="16"/>
                  </a:cubicBezTo>
                  <a:cubicBezTo>
                    <a:pt x="37" y="17"/>
                    <a:pt x="38" y="17"/>
                    <a:pt x="38" y="18"/>
                  </a:cubicBezTo>
                  <a:cubicBezTo>
                    <a:pt x="37" y="18"/>
                    <a:pt x="37" y="18"/>
                    <a:pt x="37" y="18"/>
                  </a:cubicBezTo>
                  <a:cubicBezTo>
                    <a:pt x="37" y="18"/>
                    <a:pt x="37" y="18"/>
                    <a:pt x="37" y="18"/>
                  </a:cubicBezTo>
                  <a:cubicBezTo>
                    <a:pt x="37" y="18"/>
                    <a:pt x="37" y="18"/>
                    <a:pt x="37" y="18"/>
                  </a:cubicBezTo>
                  <a:cubicBezTo>
                    <a:pt x="36" y="19"/>
                    <a:pt x="36" y="19"/>
                    <a:pt x="35" y="19"/>
                  </a:cubicBezTo>
                  <a:cubicBezTo>
                    <a:pt x="34" y="20"/>
                    <a:pt x="33" y="20"/>
                    <a:pt x="32" y="21"/>
                  </a:cubicBezTo>
                  <a:cubicBezTo>
                    <a:pt x="31" y="21"/>
                    <a:pt x="31" y="21"/>
                    <a:pt x="30" y="21"/>
                  </a:cubicBezTo>
                  <a:cubicBezTo>
                    <a:pt x="30" y="21"/>
                    <a:pt x="30" y="21"/>
                    <a:pt x="30" y="21"/>
                  </a:cubicBezTo>
                  <a:cubicBezTo>
                    <a:pt x="27" y="22"/>
                    <a:pt x="24" y="23"/>
                    <a:pt x="21" y="24"/>
                  </a:cubicBezTo>
                  <a:cubicBezTo>
                    <a:pt x="17" y="26"/>
                    <a:pt x="12" y="28"/>
                    <a:pt x="7" y="30"/>
                  </a:cubicBezTo>
                  <a:cubicBezTo>
                    <a:pt x="7" y="30"/>
                    <a:pt x="6" y="31"/>
                    <a:pt x="5" y="31"/>
                  </a:cubicBezTo>
                  <a:cubicBezTo>
                    <a:pt x="5" y="31"/>
                    <a:pt x="4" y="31"/>
                    <a:pt x="4" y="31"/>
                  </a:cubicBezTo>
                  <a:moveTo>
                    <a:pt x="35" y="15"/>
                  </a:moveTo>
                  <a:cubicBezTo>
                    <a:pt x="35" y="15"/>
                    <a:pt x="35" y="15"/>
                    <a:pt x="35" y="15"/>
                  </a:cubicBezTo>
                  <a:cubicBezTo>
                    <a:pt x="36" y="15"/>
                    <a:pt x="36" y="15"/>
                    <a:pt x="36" y="15"/>
                  </a:cubicBezTo>
                  <a:cubicBezTo>
                    <a:pt x="36" y="15"/>
                    <a:pt x="35" y="15"/>
                    <a:pt x="35" y="15"/>
                  </a:cubicBezTo>
                  <a:cubicBezTo>
                    <a:pt x="35" y="15"/>
                    <a:pt x="35" y="15"/>
                    <a:pt x="35" y="15"/>
                  </a:cubicBezTo>
                  <a:moveTo>
                    <a:pt x="3" y="30"/>
                  </a:moveTo>
                  <a:cubicBezTo>
                    <a:pt x="6" y="29"/>
                    <a:pt x="8" y="28"/>
                    <a:pt x="10" y="27"/>
                  </a:cubicBezTo>
                  <a:cubicBezTo>
                    <a:pt x="13" y="26"/>
                    <a:pt x="15" y="24"/>
                    <a:pt x="17" y="23"/>
                  </a:cubicBezTo>
                  <a:cubicBezTo>
                    <a:pt x="20" y="22"/>
                    <a:pt x="22" y="21"/>
                    <a:pt x="25" y="20"/>
                  </a:cubicBezTo>
                  <a:cubicBezTo>
                    <a:pt x="27" y="19"/>
                    <a:pt x="30" y="18"/>
                    <a:pt x="32" y="17"/>
                  </a:cubicBezTo>
                  <a:cubicBezTo>
                    <a:pt x="33" y="16"/>
                    <a:pt x="33" y="16"/>
                    <a:pt x="33" y="16"/>
                  </a:cubicBezTo>
                  <a:cubicBezTo>
                    <a:pt x="34" y="16"/>
                    <a:pt x="35" y="16"/>
                    <a:pt x="36" y="15"/>
                  </a:cubicBezTo>
                  <a:cubicBezTo>
                    <a:pt x="37" y="15"/>
                    <a:pt x="37" y="16"/>
                    <a:pt x="37" y="16"/>
                  </a:cubicBezTo>
                  <a:cubicBezTo>
                    <a:pt x="34" y="18"/>
                    <a:pt x="31" y="19"/>
                    <a:pt x="28" y="20"/>
                  </a:cubicBezTo>
                  <a:cubicBezTo>
                    <a:pt x="27" y="20"/>
                    <a:pt x="26" y="20"/>
                    <a:pt x="25" y="21"/>
                  </a:cubicBezTo>
                  <a:cubicBezTo>
                    <a:pt x="24" y="21"/>
                    <a:pt x="23" y="21"/>
                    <a:pt x="22" y="22"/>
                  </a:cubicBezTo>
                  <a:cubicBezTo>
                    <a:pt x="18" y="23"/>
                    <a:pt x="14" y="25"/>
                    <a:pt x="10" y="27"/>
                  </a:cubicBezTo>
                  <a:cubicBezTo>
                    <a:pt x="8" y="28"/>
                    <a:pt x="5" y="29"/>
                    <a:pt x="3" y="30"/>
                  </a:cubicBezTo>
                  <a:moveTo>
                    <a:pt x="1" y="24"/>
                  </a:moveTo>
                  <a:cubicBezTo>
                    <a:pt x="1" y="23"/>
                    <a:pt x="1" y="23"/>
                    <a:pt x="1" y="23"/>
                  </a:cubicBezTo>
                  <a:cubicBezTo>
                    <a:pt x="4" y="22"/>
                    <a:pt x="6" y="21"/>
                    <a:pt x="8" y="20"/>
                  </a:cubicBezTo>
                  <a:cubicBezTo>
                    <a:pt x="10" y="18"/>
                    <a:pt x="13" y="17"/>
                    <a:pt x="16" y="16"/>
                  </a:cubicBezTo>
                  <a:cubicBezTo>
                    <a:pt x="17" y="15"/>
                    <a:pt x="18" y="15"/>
                    <a:pt x="19" y="15"/>
                  </a:cubicBezTo>
                  <a:cubicBezTo>
                    <a:pt x="18" y="15"/>
                    <a:pt x="17" y="15"/>
                    <a:pt x="16" y="16"/>
                  </a:cubicBezTo>
                  <a:cubicBezTo>
                    <a:pt x="13" y="17"/>
                    <a:pt x="11" y="18"/>
                    <a:pt x="8" y="20"/>
                  </a:cubicBezTo>
                  <a:cubicBezTo>
                    <a:pt x="6" y="21"/>
                    <a:pt x="4" y="23"/>
                    <a:pt x="1" y="24"/>
                  </a:cubicBezTo>
                  <a:moveTo>
                    <a:pt x="28" y="17"/>
                  </a:moveTo>
                  <a:cubicBezTo>
                    <a:pt x="29" y="16"/>
                    <a:pt x="31" y="15"/>
                    <a:pt x="32" y="15"/>
                  </a:cubicBezTo>
                  <a:cubicBezTo>
                    <a:pt x="33" y="14"/>
                    <a:pt x="33" y="14"/>
                    <a:pt x="33" y="14"/>
                  </a:cubicBezTo>
                  <a:cubicBezTo>
                    <a:pt x="33" y="15"/>
                    <a:pt x="32" y="15"/>
                    <a:pt x="32" y="15"/>
                  </a:cubicBezTo>
                  <a:cubicBezTo>
                    <a:pt x="31" y="16"/>
                    <a:pt x="29" y="16"/>
                    <a:pt x="28" y="17"/>
                  </a:cubicBezTo>
                  <a:moveTo>
                    <a:pt x="7" y="27"/>
                  </a:moveTo>
                  <a:cubicBezTo>
                    <a:pt x="11" y="25"/>
                    <a:pt x="15" y="23"/>
                    <a:pt x="19" y="21"/>
                  </a:cubicBezTo>
                  <a:cubicBezTo>
                    <a:pt x="24" y="18"/>
                    <a:pt x="30" y="17"/>
                    <a:pt x="35" y="14"/>
                  </a:cubicBezTo>
                  <a:cubicBezTo>
                    <a:pt x="35" y="14"/>
                    <a:pt x="35" y="14"/>
                    <a:pt x="35" y="14"/>
                  </a:cubicBezTo>
                  <a:cubicBezTo>
                    <a:pt x="36" y="13"/>
                    <a:pt x="36" y="13"/>
                    <a:pt x="36" y="13"/>
                  </a:cubicBezTo>
                  <a:cubicBezTo>
                    <a:pt x="36" y="13"/>
                    <a:pt x="36" y="13"/>
                    <a:pt x="36" y="13"/>
                  </a:cubicBezTo>
                  <a:cubicBezTo>
                    <a:pt x="36" y="14"/>
                    <a:pt x="36" y="14"/>
                    <a:pt x="36" y="14"/>
                  </a:cubicBezTo>
                  <a:cubicBezTo>
                    <a:pt x="35" y="15"/>
                    <a:pt x="34" y="15"/>
                    <a:pt x="34" y="16"/>
                  </a:cubicBezTo>
                  <a:cubicBezTo>
                    <a:pt x="33" y="16"/>
                    <a:pt x="33" y="16"/>
                    <a:pt x="33" y="16"/>
                  </a:cubicBezTo>
                  <a:cubicBezTo>
                    <a:pt x="33" y="16"/>
                    <a:pt x="33" y="16"/>
                    <a:pt x="33" y="16"/>
                  </a:cubicBezTo>
                  <a:cubicBezTo>
                    <a:pt x="28" y="18"/>
                    <a:pt x="22" y="20"/>
                    <a:pt x="17" y="23"/>
                  </a:cubicBezTo>
                  <a:cubicBezTo>
                    <a:pt x="14" y="24"/>
                    <a:pt x="12" y="25"/>
                    <a:pt x="9" y="26"/>
                  </a:cubicBezTo>
                  <a:cubicBezTo>
                    <a:pt x="8" y="26"/>
                    <a:pt x="8" y="26"/>
                    <a:pt x="7" y="27"/>
                  </a:cubicBezTo>
                  <a:moveTo>
                    <a:pt x="1" y="22"/>
                  </a:moveTo>
                  <a:cubicBezTo>
                    <a:pt x="1" y="21"/>
                    <a:pt x="1" y="21"/>
                    <a:pt x="1" y="21"/>
                  </a:cubicBezTo>
                  <a:cubicBezTo>
                    <a:pt x="2" y="21"/>
                    <a:pt x="3" y="21"/>
                    <a:pt x="3" y="20"/>
                  </a:cubicBezTo>
                  <a:cubicBezTo>
                    <a:pt x="5" y="20"/>
                    <a:pt x="6" y="19"/>
                    <a:pt x="7" y="18"/>
                  </a:cubicBezTo>
                  <a:cubicBezTo>
                    <a:pt x="9" y="17"/>
                    <a:pt x="12" y="16"/>
                    <a:pt x="15" y="15"/>
                  </a:cubicBezTo>
                  <a:cubicBezTo>
                    <a:pt x="16" y="14"/>
                    <a:pt x="18" y="13"/>
                    <a:pt x="20" y="12"/>
                  </a:cubicBezTo>
                  <a:cubicBezTo>
                    <a:pt x="14" y="16"/>
                    <a:pt x="7" y="18"/>
                    <a:pt x="1" y="22"/>
                  </a:cubicBezTo>
                  <a:moveTo>
                    <a:pt x="2" y="28"/>
                  </a:moveTo>
                  <a:cubicBezTo>
                    <a:pt x="2" y="27"/>
                    <a:pt x="2" y="27"/>
                    <a:pt x="2" y="27"/>
                  </a:cubicBezTo>
                  <a:cubicBezTo>
                    <a:pt x="4" y="27"/>
                    <a:pt x="6" y="25"/>
                    <a:pt x="8" y="24"/>
                  </a:cubicBezTo>
                  <a:cubicBezTo>
                    <a:pt x="11" y="23"/>
                    <a:pt x="14" y="22"/>
                    <a:pt x="17" y="20"/>
                  </a:cubicBezTo>
                  <a:cubicBezTo>
                    <a:pt x="23" y="18"/>
                    <a:pt x="29" y="15"/>
                    <a:pt x="35" y="12"/>
                  </a:cubicBezTo>
                  <a:cubicBezTo>
                    <a:pt x="35" y="13"/>
                    <a:pt x="35" y="13"/>
                    <a:pt x="35" y="13"/>
                  </a:cubicBezTo>
                  <a:cubicBezTo>
                    <a:pt x="35" y="13"/>
                    <a:pt x="35" y="13"/>
                    <a:pt x="35" y="13"/>
                  </a:cubicBezTo>
                  <a:cubicBezTo>
                    <a:pt x="30" y="16"/>
                    <a:pt x="24" y="18"/>
                    <a:pt x="18" y="21"/>
                  </a:cubicBezTo>
                  <a:cubicBezTo>
                    <a:pt x="16" y="21"/>
                    <a:pt x="15" y="22"/>
                    <a:pt x="14" y="23"/>
                  </a:cubicBezTo>
                  <a:cubicBezTo>
                    <a:pt x="13" y="23"/>
                    <a:pt x="11" y="24"/>
                    <a:pt x="9" y="24"/>
                  </a:cubicBezTo>
                  <a:cubicBezTo>
                    <a:pt x="7" y="25"/>
                    <a:pt x="4" y="26"/>
                    <a:pt x="2" y="28"/>
                  </a:cubicBezTo>
                  <a:moveTo>
                    <a:pt x="2" y="27"/>
                  </a:moveTo>
                  <a:cubicBezTo>
                    <a:pt x="2" y="27"/>
                    <a:pt x="2" y="27"/>
                    <a:pt x="2" y="27"/>
                  </a:cubicBezTo>
                  <a:cubicBezTo>
                    <a:pt x="3" y="26"/>
                    <a:pt x="3" y="26"/>
                    <a:pt x="3" y="26"/>
                  </a:cubicBezTo>
                  <a:cubicBezTo>
                    <a:pt x="3" y="26"/>
                    <a:pt x="4" y="26"/>
                    <a:pt x="4" y="25"/>
                  </a:cubicBezTo>
                  <a:cubicBezTo>
                    <a:pt x="5" y="25"/>
                    <a:pt x="6" y="24"/>
                    <a:pt x="8" y="24"/>
                  </a:cubicBezTo>
                  <a:cubicBezTo>
                    <a:pt x="12" y="21"/>
                    <a:pt x="17" y="19"/>
                    <a:pt x="21" y="17"/>
                  </a:cubicBezTo>
                  <a:cubicBezTo>
                    <a:pt x="22" y="17"/>
                    <a:pt x="22" y="17"/>
                    <a:pt x="22" y="17"/>
                  </a:cubicBezTo>
                  <a:cubicBezTo>
                    <a:pt x="24" y="16"/>
                    <a:pt x="27" y="14"/>
                    <a:pt x="30" y="13"/>
                  </a:cubicBezTo>
                  <a:cubicBezTo>
                    <a:pt x="30" y="13"/>
                    <a:pt x="31" y="13"/>
                    <a:pt x="31" y="13"/>
                  </a:cubicBezTo>
                  <a:cubicBezTo>
                    <a:pt x="32" y="12"/>
                    <a:pt x="32" y="12"/>
                    <a:pt x="32" y="12"/>
                  </a:cubicBezTo>
                  <a:cubicBezTo>
                    <a:pt x="33" y="12"/>
                    <a:pt x="33" y="12"/>
                    <a:pt x="33" y="12"/>
                  </a:cubicBezTo>
                  <a:cubicBezTo>
                    <a:pt x="33" y="12"/>
                    <a:pt x="34" y="12"/>
                    <a:pt x="34" y="12"/>
                  </a:cubicBezTo>
                  <a:cubicBezTo>
                    <a:pt x="35" y="12"/>
                    <a:pt x="35" y="12"/>
                    <a:pt x="35" y="12"/>
                  </a:cubicBezTo>
                  <a:cubicBezTo>
                    <a:pt x="26" y="16"/>
                    <a:pt x="17" y="20"/>
                    <a:pt x="8" y="24"/>
                  </a:cubicBezTo>
                  <a:cubicBezTo>
                    <a:pt x="6" y="25"/>
                    <a:pt x="4" y="26"/>
                    <a:pt x="2" y="27"/>
                  </a:cubicBezTo>
                  <a:moveTo>
                    <a:pt x="9" y="17"/>
                  </a:moveTo>
                  <a:cubicBezTo>
                    <a:pt x="13" y="15"/>
                    <a:pt x="16" y="13"/>
                    <a:pt x="19" y="12"/>
                  </a:cubicBezTo>
                  <a:cubicBezTo>
                    <a:pt x="20" y="11"/>
                    <a:pt x="20" y="11"/>
                    <a:pt x="20" y="11"/>
                  </a:cubicBezTo>
                  <a:cubicBezTo>
                    <a:pt x="20" y="11"/>
                    <a:pt x="21" y="12"/>
                    <a:pt x="21" y="12"/>
                  </a:cubicBezTo>
                  <a:cubicBezTo>
                    <a:pt x="21" y="12"/>
                    <a:pt x="21" y="12"/>
                    <a:pt x="21" y="12"/>
                  </a:cubicBezTo>
                  <a:cubicBezTo>
                    <a:pt x="17" y="13"/>
                    <a:pt x="13" y="15"/>
                    <a:pt x="9" y="17"/>
                  </a:cubicBezTo>
                  <a:moveTo>
                    <a:pt x="1" y="21"/>
                  </a:moveTo>
                  <a:cubicBezTo>
                    <a:pt x="2" y="21"/>
                    <a:pt x="2" y="20"/>
                    <a:pt x="2" y="20"/>
                  </a:cubicBezTo>
                  <a:cubicBezTo>
                    <a:pt x="3" y="19"/>
                    <a:pt x="5" y="18"/>
                    <a:pt x="6" y="17"/>
                  </a:cubicBezTo>
                  <a:cubicBezTo>
                    <a:pt x="8" y="16"/>
                    <a:pt x="10" y="15"/>
                    <a:pt x="12" y="14"/>
                  </a:cubicBezTo>
                  <a:cubicBezTo>
                    <a:pt x="14" y="13"/>
                    <a:pt x="16" y="12"/>
                    <a:pt x="19" y="11"/>
                  </a:cubicBezTo>
                  <a:cubicBezTo>
                    <a:pt x="19" y="11"/>
                    <a:pt x="19" y="11"/>
                    <a:pt x="19" y="11"/>
                  </a:cubicBezTo>
                  <a:cubicBezTo>
                    <a:pt x="17" y="12"/>
                    <a:pt x="16" y="13"/>
                    <a:pt x="14" y="14"/>
                  </a:cubicBezTo>
                  <a:cubicBezTo>
                    <a:pt x="11" y="16"/>
                    <a:pt x="8" y="17"/>
                    <a:pt x="5" y="19"/>
                  </a:cubicBezTo>
                  <a:cubicBezTo>
                    <a:pt x="4" y="19"/>
                    <a:pt x="4" y="20"/>
                    <a:pt x="3" y="20"/>
                  </a:cubicBezTo>
                  <a:cubicBezTo>
                    <a:pt x="3" y="20"/>
                    <a:pt x="2" y="21"/>
                    <a:pt x="1" y="21"/>
                  </a:cubicBezTo>
                  <a:moveTo>
                    <a:pt x="3" y="19"/>
                  </a:moveTo>
                  <a:cubicBezTo>
                    <a:pt x="4" y="18"/>
                    <a:pt x="5" y="18"/>
                    <a:pt x="6" y="17"/>
                  </a:cubicBezTo>
                  <a:cubicBezTo>
                    <a:pt x="8" y="16"/>
                    <a:pt x="10" y="15"/>
                    <a:pt x="12" y="14"/>
                  </a:cubicBezTo>
                  <a:cubicBezTo>
                    <a:pt x="14" y="13"/>
                    <a:pt x="16" y="12"/>
                    <a:pt x="17" y="11"/>
                  </a:cubicBezTo>
                  <a:cubicBezTo>
                    <a:pt x="18" y="11"/>
                    <a:pt x="18" y="11"/>
                    <a:pt x="18" y="11"/>
                  </a:cubicBezTo>
                  <a:cubicBezTo>
                    <a:pt x="17" y="12"/>
                    <a:pt x="15" y="13"/>
                    <a:pt x="14" y="13"/>
                  </a:cubicBezTo>
                  <a:cubicBezTo>
                    <a:pt x="10" y="15"/>
                    <a:pt x="7" y="17"/>
                    <a:pt x="3" y="19"/>
                  </a:cubicBezTo>
                  <a:moveTo>
                    <a:pt x="5" y="23"/>
                  </a:moveTo>
                  <a:cubicBezTo>
                    <a:pt x="7" y="23"/>
                    <a:pt x="8" y="22"/>
                    <a:pt x="10" y="21"/>
                  </a:cubicBezTo>
                  <a:cubicBezTo>
                    <a:pt x="13" y="19"/>
                    <a:pt x="17" y="18"/>
                    <a:pt x="20" y="16"/>
                  </a:cubicBezTo>
                  <a:cubicBezTo>
                    <a:pt x="23" y="15"/>
                    <a:pt x="27" y="13"/>
                    <a:pt x="30" y="12"/>
                  </a:cubicBezTo>
                  <a:cubicBezTo>
                    <a:pt x="31" y="12"/>
                    <a:pt x="32" y="11"/>
                    <a:pt x="33" y="11"/>
                  </a:cubicBezTo>
                  <a:cubicBezTo>
                    <a:pt x="34" y="11"/>
                    <a:pt x="34" y="11"/>
                    <a:pt x="34" y="11"/>
                  </a:cubicBezTo>
                  <a:cubicBezTo>
                    <a:pt x="33" y="12"/>
                    <a:pt x="33" y="12"/>
                    <a:pt x="32" y="12"/>
                  </a:cubicBezTo>
                  <a:cubicBezTo>
                    <a:pt x="31" y="12"/>
                    <a:pt x="30" y="13"/>
                    <a:pt x="29" y="13"/>
                  </a:cubicBezTo>
                  <a:cubicBezTo>
                    <a:pt x="28" y="14"/>
                    <a:pt x="27" y="14"/>
                    <a:pt x="26" y="15"/>
                  </a:cubicBezTo>
                  <a:cubicBezTo>
                    <a:pt x="25" y="15"/>
                    <a:pt x="24" y="16"/>
                    <a:pt x="22" y="16"/>
                  </a:cubicBezTo>
                  <a:cubicBezTo>
                    <a:pt x="21" y="17"/>
                    <a:pt x="20" y="17"/>
                    <a:pt x="19" y="18"/>
                  </a:cubicBezTo>
                  <a:cubicBezTo>
                    <a:pt x="14" y="19"/>
                    <a:pt x="10" y="21"/>
                    <a:pt x="6" y="23"/>
                  </a:cubicBezTo>
                  <a:cubicBezTo>
                    <a:pt x="5" y="23"/>
                    <a:pt x="5" y="23"/>
                    <a:pt x="5" y="23"/>
                  </a:cubicBezTo>
                  <a:moveTo>
                    <a:pt x="2" y="19"/>
                  </a:moveTo>
                  <a:cubicBezTo>
                    <a:pt x="2" y="18"/>
                    <a:pt x="2" y="18"/>
                    <a:pt x="3" y="17"/>
                  </a:cubicBezTo>
                  <a:cubicBezTo>
                    <a:pt x="4" y="17"/>
                    <a:pt x="5" y="16"/>
                    <a:pt x="6" y="16"/>
                  </a:cubicBezTo>
                  <a:cubicBezTo>
                    <a:pt x="8" y="15"/>
                    <a:pt x="10" y="14"/>
                    <a:pt x="12" y="13"/>
                  </a:cubicBezTo>
                  <a:cubicBezTo>
                    <a:pt x="13" y="12"/>
                    <a:pt x="15" y="11"/>
                    <a:pt x="17" y="11"/>
                  </a:cubicBezTo>
                  <a:cubicBezTo>
                    <a:pt x="17" y="11"/>
                    <a:pt x="17" y="11"/>
                    <a:pt x="17" y="11"/>
                  </a:cubicBezTo>
                  <a:cubicBezTo>
                    <a:pt x="12" y="14"/>
                    <a:pt x="7" y="16"/>
                    <a:pt x="2" y="19"/>
                  </a:cubicBezTo>
                  <a:moveTo>
                    <a:pt x="21" y="11"/>
                  </a:moveTo>
                  <a:cubicBezTo>
                    <a:pt x="20" y="11"/>
                    <a:pt x="20" y="11"/>
                    <a:pt x="20" y="11"/>
                  </a:cubicBezTo>
                  <a:cubicBezTo>
                    <a:pt x="20" y="10"/>
                    <a:pt x="21" y="10"/>
                    <a:pt x="21" y="10"/>
                  </a:cubicBezTo>
                  <a:cubicBezTo>
                    <a:pt x="21" y="10"/>
                    <a:pt x="21" y="10"/>
                    <a:pt x="21" y="10"/>
                  </a:cubicBezTo>
                  <a:cubicBezTo>
                    <a:pt x="21" y="11"/>
                    <a:pt x="21" y="11"/>
                    <a:pt x="21" y="11"/>
                  </a:cubicBezTo>
                  <a:moveTo>
                    <a:pt x="1" y="24"/>
                  </a:moveTo>
                  <a:cubicBezTo>
                    <a:pt x="1" y="24"/>
                    <a:pt x="3" y="23"/>
                    <a:pt x="3" y="23"/>
                  </a:cubicBezTo>
                  <a:cubicBezTo>
                    <a:pt x="4" y="23"/>
                    <a:pt x="5" y="22"/>
                    <a:pt x="5" y="22"/>
                  </a:cubicBezTo>
                  <a:cubicBezTo>
                    <a:pt x="7" y="21"/>
                    <a:pt x="9" y="20"/>
                    <a:pt x="11" y="19"/>
                  </a:cubicBezTo>
                  <a:cubicBezTo>
                    <a:pt x="14" y="17"/>
                    <a:pt x="18" y="15"/>
                    <a:pt x="21" y="14"/>
                  </a:cubicBezTo>
                  <a:cubicBezTo>
                    <a:pt x="23" y="13"/>
                    <a:pt x="25" y="12"/>
                    <a:pt x="27" y="11"/>
                  </a:cubicBezTo>
                  <a:cubicBezTo>
                    <a:pt x="29" y="11"/>
                    <a:pt x="30" y="10"/>
                    <a:pt x="31" y="9"/>
                  </a:cubicBezTo>
                  <a:cubicBezTo>
                    <a:pt x="32" y="10"/>
                    <a:pt x="32" y="10"/>
                    <a:pt x="32" y="10"/>
                  </a:cubicBezTo>
                  <a:cubicBezTo>
                    <a:pt x="33" y="10"/>
                    <a:pt x="33" y="10"/>
                    <a:pt x="33" y="10"/>
                  </a:cubicBezTo>
                  <a:cubicBezTo>
                    <a:pt x="32" y="11"/>
                    <a:pt x="31" y="11"/>
                    <a:pt x="30" y="12"/>
                  </a:cubicBezTo>
                  <a:cubicBezTo>
                    <a:pt x="29" y="12"/>
                    <a:pt x="29" y="12"/>
                    <a:pt x="28" y="12"/>
                  </a:cubicBezTo>
                  <a:cubicBezTo>
                    <a:pt x="27" y="13"/>
                    <a:pt x="25" y="14"/>
                    <a:pt x="23" y="14"/>
                  </a:cubicBezTo>
                  <a:cubicBezTo>
                    <a:pt x="19" y="16"/>
                    <a:pt x="15" y="18"/>
                    <a:pt x="12" y="19"/>
                  </a:cubicBezTo>
                  <a:cubicBezTo>
                    <a:pt x="10" y="20"/>
                    <a:pt x="8" y="20"/>
                    <a:pt x="7" y="21"/>
                  </a:cubicBezTo>
                  <a:cubicBezTo>
                    <a:pt x="5" y="22"/>
                    <a:pt x="4" y="23"/>
                    <a:pt x="2" y="24"/>
                  </a:cubicBezTo>
                  <a:cubicBezTo>
                    <a:pt x="2" y="24"/>
                    <a:pt x="2" y="24"/>
                    <a:pt x="1" y="24"/>
                  </a:cubicBezTo>
                  <a:moveTo>
                    <a:pt x="3" y="16"/>
                  </a:moveTo>
                  <a:cubicBezTo>
                    <a:pt x="3" y="16"/>
                    <a:pt x="3" y="16"/>
                    <a:pt x="3" y="16"/>
                  </a:cubicBezTo>
                  <a:cubicBezTo>
                    <a:pt x="4" y="16"/>
                    <a:pt x="5" y="15"/>
                    <a:pt x="6" y="15"/>
                  </a:cubicBezTo>
                  <a:cubicBezTo>
                    <a:pt x="8" y="14"/>
                    <a:pt x="9" y="13"/>
                    <a:pt x="11" y="12"/>
                  </a:cubicBezTo>
                  <a:cubicBezTo>
                    <a:pt x="13" y="11"/>
                    <a:pt x="14" y="10"/>
                    <a:pt x="16" y="9"/>
                  </a:cubicBezTo>
                  <a:cubicBezTo>
                    <a:pt x="15" y="10"/>
                    <a:pt x="13" y="11"/>
                    <a:pt x="11" y="12"/>
                  </a:cubicBezTo>
                  <a:cubicBezTo>
                    <a:pt x="10" y="13"/>
                    <a:pt x="8" y="14"/>
                    <a:pt x="6" y="15"/>
                  </a:cubicBezTo>
                  <a:cubicBezTo>
                    <a:pt x="5" y="15"/>
                    <a:pt x="4" y="16"/>
                    <a:pt x="3" y="16"/>
                  </a:cubicBezTo>
                  <a:cubicBezTo>
                    <a:pt x="3" y="16"/>
                    <a:pt x="3" y="16"/>
                    <a:pt x="3" y="16"/>
                  </a:cubicBezTo>
                  <a:moveTo>
                    <a:pt x="26" y="12"/>
                  </a:moveTo>
                  <a:cubicBezTo>
                    <a:pt x="26" y="11"/>
                    <a:pt x="27" y="11"/>
                    <a:pt x="28" y="11"/>
                  </a:cubicBezTo>
                  <a:cubicBezTo>
                    <a:pt x="28" y="10"/>
                    <a:pt x="29" y="10"/>
                    <a:pt x="30" y="10"/>
                  </a:cubicBezTo>
                  <a:cubicBezTo>
                    <a:pt x="31" y="9"/>
                    <a:pt x="31" y="9"/>
                    <a:pt x="31" y="9"/>
                  </a:cubicBezTo>
                  <a:cubicBezTo>
                    <a:pt x="31" y="9"/>
                    <a:pt x="31" y="9"/>
                    <a:pt x="31" y="9"/>
                  </a:cubicBezTo>
                  <a:cubicBezTo>
                    <a:pt x="29" y="10"/>
                    <a:pt x="27" y="11"/>
                    <a:pt x="26" y="12"/>
                  </a:cubicBezTo>
                  <a:moveTo>
                    <a:pt x="20" y="10"/>
                  </a:moveTo>
                  <a:cubicBezTo>
                    <a:pt x="18" y="10"/>
                    <a:pt x="18" y="10"/>
                    <a:pt x="18" y="10"/>
                  </a:cubicBezTo>
                  <a:cubicBezTo>
                    <a:pt x="19" y="10"/>
                    <a:pt x="20" y="9"/>
                    <a:pt x="21" y="9"/>
                  </a:cubicBezTo>
                  <a:cubicBezTo>
                    <a:pt x="21" y="10"/>
                    <a:pt x="21" y="10"/>
                    <a:pt x="21" y="10"/>
                  </a:cubicBezTo>
                  <a:cubicBezTo>
                    <a:pt x="21" y="10"/>
                    <a:pt x="20" y="10"/>
                    <a:pt x="20" y="10"/>
                  </a:cubicBezTo>
                  <a:moveTo>
                    <a:pt x="18" y="10"/>
                  </a:moveTo>
                  <a:cubicBezTo>
                    <a:pt x="18" y="10"/>
                    <a:pt x="18" y="10"/>
                    <a:pt x="18" y="10"/>
                  </a:cubicBezTo>
                  <a:cubicBezTo>
                    <a:pt x="19" y="9"/>
                    <a:pt x="20" y="9"/>
                    <a:pt x="21" y="8"/>
                  </a:cubicBezTo>
                  <a:cubicBezTo>
                    <a:pt x="21" y="8"/>
                    <a:pt x="21" y="8"/>
                    <a:pt x="21" y="8"/>
                  </a:cubicBezTo>
                  <a:cubicBezTo>
                    <a:pt x="20" y="9"/>
                    <a:pt x="19" y="10"/>
                    <a:pt x="18" y="10"/>
                  </a:cubicBezTo>
                  <a:moveTo>
                    <a:pt x="25" y="10"/>
                  </a:moveTo>
                  <a:cubicBezTo>
                    <a:pt x="26" y="10"/>
                    <a:pt x="26" y="10"/>
                    <a:pt x="26" y="10"/>
                  </a:cubicBezTo>
                  <a:cubicBezTo>
                    <a:pt x="26" y="9"/>
                    <a:pt x="26" y="9"/>
                    <a:pt x="26" y="9"/>
                  </a:cubicBezTo>
                  <a:cubicBezTo>
                    <a:pt x="27" y="9"/>
                    <a:pt x="27" y="9"/>
                    <a:pt x="28" y="8"/>
                  </a:cubicBezTo>
                  <a:cubicBezTo>
                    <a:pt x="28" y="8"/>
                    <a:pt x="28" y="8"/>
                    <a:pt x="28" y="8"/>
                  </a:cubicBezTo>
                  <a:cubicBezTo>
                    <a:pt x="29" y="8"/>
                    <a:pt x="29" y="8"/>
                    <a:pt x="29" y="8"/>
                  </a:cubicBezTo>
                  <a:cubicBezTo>
                    <a:pt x="29" y="8"/>
                    <a:pt x="30" y="9"/>
                    <a:pt x="31" y="9"/>
                  </a:cubicBezTo>
                  <a:cubicBezTo>
                    <a:pt x="26" y="11"/>
                    <a:pt x="22" y="13"/>
                    <a:pt x="17" y="15"/>
                  </a:cubicBezTo>
                  <a:cubicBezTo>
                    <a:pt x="13" y="17"/>
                    <a:pt x="9" y="19"/>
                    <a:pt x="4" y="21"/>
                  </a:cubicBezTo>
                  <a:cubicBezTo>
                    <a:pt x="4" y="22"/>
                    <a:pt x="2" y="22"/>
                    <a:pt x="1" y="23"/>
                  </a:cubicBezTo>
                  <a:cubicBezTo>
                    <a:pt x="2" y="22"/>
                    <a:pt x="3" y="21"/>
                    <a:pt x="4" y="21"/>
                  </a:cubicBezTo>
                  <a:cubicBezTo>
                    <a:pt x="6" y="19"/>
                    <a:pt x="8" y="18"/>
                    <a:pt x="11" y="17"/>
                  </a:cubicBezTo>
                  <a:cubicBezTo>
                    <a:pt x="15" y="15"/>
                    <a:pt x="19" y="13"/>
                    <a:pt x="22" y="11"/>
                  </a:cubicBezTo>
                  <a:cubicBezTo>
                    <a:pt x="24" y="11"/>
                    <a:pt x="26" y="11"/>
                    <a:pt x="27" y="10"/>
                  </a:cubicBezTo>
                  <a:cubicBezTo>
                    <a:pt x="28" y="10"/>
                    <a:pt x="28" y="9"/>
                    <a:pt x="27" y="9"/>
                  </a:cubicBezTo>
                  <a:cubicBezTo>
                    <a:pt x="27" y="9"/>
                    <a:pt x="27" y="9"/>
                    <a:pt x="27" y="9"/>
                  </a:cubicBezTo>
                  <a:cubicBezTo>
                    <a:pt x="27" y="10"/>
                    <a:pt x="26" y="10"/>
                    <a:pt x="25" y="10"/>
                  </a:cubicBezTo>
                  <a:moveTo>
                    <a:pt x="3" y="16"/>
                  </a:moveTo>
                  <a:cubicBezTo>
                    <a:pt x="3" y="15"/>
                    <a:pt x="4" y="15"/>
                    <a:pt x="4" y="14"/>
                  </a:cubicBezTo>
                  <a:cubicBezTo>
                    <a:pt x="6" y="13"/>
                    <a:pt x="9" y="12"/>
                    <a:pt x="11" y="11"/>
                  </a:cubicBezTo>
                  <a:cubicBezTo>
                    <a:pt x="12" y="10"/>
                    <a:pt x="14" y="9"/>
                    <a:pt x="15" y="9"/>
                  </a:cubicBezTo>
                  <a:cubicBezTo>
                    <a:pt x="16" y="8"/>
                    <a:pt x="16" y="8"/>
                    <a:pt x="17" y="8"/>
                  </a:cubicBezTo>
                  <a:cubicBezTo>
                    <a:pt x="12" y="10"/>
                    <a:pt x="8" y="13"/>
                    <a:pt x="3" y="16"/>
                  </a:cubicBezTo>
                  <a:moveTo>
                    <a:pt x="22" y="10"/>
                  </a:moveTo>
                  <a:cubicBezTo>
                    <a:pt x="22" y="9"/>
                    <a:pt x="22" y="9"/>
                    <a:pt x="22" y="9"/>
                  </a:cubicBezTo>
                  <a:cubicBezTo>
                    <a:pt x="23" y="9"/>
                    <a:pt x="24" y="8"/>
                    <a:pt x="26" y="8"/>
                  </a:cubicBezTo>
                  <a:cubicBezTo>
                    <a:pt x="24" y="8"/>
                    <a:pt x="23" y="9"/>
                    <a:pt x="22" y="10"/>
                  </a:cubicBezTo>
                  <a:moveTo>
                    <a:pt x="22" y="8"/>
                  </a:moveTo>
                  <a:cubicBezTo>
                    <a:pt x="22" y="8"/>
                    <a:pt x="22" y="8"/>
                    <a:pt x="22" y="8"/>
                  </a:cubicBezTo>
                  <a:cubicBezTo>
                    <a:pt x="22" y="8"/>
                    <a:pt x="23" y="8"/>
                    <a:pt x="23" y="7"/>
                  </a:cubicBezTo>
                  <a:cubicBezTo>
                    <a:pt x="23" y="8"/>
                    <a:pt x="22" y="8"/>
                    <a:pt x="22" y="8"/>
                  </a:cubicBezTo>
                  <a:moveTo>
                    <a:pt x="6" y="12"/>
                  </a:moveTo>
                  <a:cubicBezTo>
                    <a:pt x="8" y="10"/>
                    <a:pt x="10" y="9"/>
                    <a:pt x="12" y="8"/>
                  </a:cubicBezTo>
                  <a:cubicBezTo>
                    <a:pt x="13" y="8"/>
                    <a:pt x="14" y="8"/>
                    <a:pt x="15" y="7"/>
                  </a:cubicBezTo>
                  <a:cubicBezTo>
                    <a:pt x="14" y="8"/>
                    <a:pt x="13" y="8"/>
                    <a:pt x="12" y="9"/>
                  </a:cubicBezTo>
                  <a:cubicBezTo>
                    <a:pt x="10" y="10"/>
                    <a:pt x="8" y="11"/>
                    <a:pt x="6" y="12"/>
                  </a:cubicBezTo>
                  <a:moveTo>
                    <a:pt x="22" y="11"/>
                  </a:moveTo>
                  <a:cubicBezTo>
                    <a:pt x="22" y="10"/>
                    <a:pt x="22" y="10"/>
                    <a:pt x="22" y="10"/>
                  </a:cubicBezTo>
                  <a:cubicBezTo>
                    <a:pt x="24" y="9"/>
                    <a:pt x="25" y="9"/>
                    <a:pt x="26" y="7"/>
                  </a:cubicBezTo>
                  <a:cubicBezTo>
                    <a:pt x="26" y="7"/>
                    <a:pt x="26" y="7"/>
                    <a:pt x="26" y="7"/>
                  </a:cubicBezTo>
                  <a:cubicBezTo>
                    <a:pt x="27" y="8"/>
                    <a:pt x="28" y="8"/>
                    <a:pt x="28" y="8"/>
                  </a:cubicBezTo>
                  <a:cubicBezTo>
                    <a:pt x="28" y="8"/>
                    <a:pt x="27" y="9"/>
                    <a:pt x="26" y="9"/>
                  </a:cubicBezTo>
                  <a:cubicBezTo>
                    <a:pt x="25" y="10"/>
                    <a:pt x="25" y="10"/>
                    <a:pt x="24" y="10"/>
                  </a:cubicBezTo>
                  <a:cubicBezTo>
                    <a:pt x="23" y="10"/>
                    <a:pt x="23" y="11"/>
                    <a:pt x="22" y="11"/>
                  </a:cubicBezTo>
                  <a:moveTo>
                    <a:pt x="23" y="7"/>
                  </a:moveTo>
                  <a:cubicBezTo>
                    <a:pt x="23" y="7"/>
                    <a:pt x="23" y="7"/>
                    <a:pt x="23" y="7"/>
                  </a:cubicBezTo>
                  <a:cubicBezTo>
                    <a:pt x="23" y="7"/>
                    <a:pt x="23" y="7"/>
                    <a:pt x="23" y="7"/>
                  </a:cubicBezTo>
                  <a:moveTo>
                    <a:pt x="6" y="12"/>
                  </a:moveTo>
                  <a:cubicBezTo>
                    <a:pt x="8" y="11"/>
                    <a:pt x="10" y="10"/>
                    <a:pt x="13" y="9"/>
                  </a:cubicBezTo>
                  <a:cubicBezTo>
                    <a:pt x="14" y="8"/>
                    <a:pt x="15" y="8"/>
                    <a:pt x="16" y="7"/>
                  </a:cubicBezTo>
                  <a:cubicBezTo>
                    <a:pt x="16" y="7"/>
                    <a:pt x="16" y="7"/>
                    <a:pt x="16" y="7"/>
                  </a:cubicBezTo>
                  <a:cubicBezTo>
                    <a:pt x="17" y="7"/>
                    <a:pt x="17" y="7"/>
                    <a:pt x="17" y="7"/>
                  </a:cubicBezTo>
                  <a:cubicBezTo>
                    <a:pt x="16" y="7"/>
                    <a:pt x="15" y="8"/>
                    <a:pt x="15" y="8"/>
                  </a:cubicBezTo>
                  <a:cubicBezTo>
                    <a:pt x="11" y="9"/>
                    <a:pt x="8" y="11"/>
                    <a:pt x="5" y="13"/>
                  </a:cubicBezTo>
                  <a:cubicBezTo>
                    <a:pt x="6" y="12"/>
                    <a:pt x="6" y="12"/>
                    <a:pt x="6" y="12"/>
                  </a:cubicBezTo>
                  <a:cubicBezTo>
                    <a:pt x="6" y="12"/>
                    <a:pt x="6" y="12"/>
                    <a:pt x="6" y="12"/>
                  </a:cubicBezTo>
                  <a:moveTo>
                    <a:pt x="22" y="9"/>
                  </a:moveTo>
                  <a:cubicBezTo>
                    <a:pt x="22" y="9"/>
                    <a:pt x="22" y="8"/>
                    <a:pt x="22" y="8"/>
                  </a:cubicBezTo>
                  <a:cubicBezTo>
                    <a:pt x="23" y="8"/>
                    <a:pt x="23" y="7"/>
                    <a:pt x="24" y="7"/>
                  </a:cubicBezTo>
                  <a:cubicBezTo>
                    <a:pt x="24" y="7"/>
                    <a:pt x="24" y="7"/>
                    <a:pt x="24" y="7"/>
                  </a:cubicBezTo>
                  <a:cubicBezTo>
                    <a:pt x="25" y="7"/>
                    <a:pt x="25" y="7"/>
                    <a:pt x="26" y="7"/>
                  </a:cubicBezTo>
                  <a:cubicBezTo>
                    <a:pt x="25" y="8"/>
                    <a:pt x="23" y="9"/>
                    <a:pt x="22" y="9"/>
                  </a:cubicBezTo>
                  <a:moveTo>
                    <a:pt x="3" y="17"/>
                  </a:moveTo>
                  <a:cubicBezTo>
                    <a:pt x="3" y="17"/>
                    <a:pt x="3" y="17"/>
                    <a:pt x="3" y="17"/>
                  </a:cubicBezTo>
                  <a:cubicBezTo>
                    <a:pt x="3" y="16"/>
                    <a:pt x="3" y="16"/>
                    <a:pt x="3" y="16"/>
                  </a:cubicBezTo>
                  <a:cubicBezTo>
                    <a:pt x="4" y="16"/>
                    <a:pt x="5" y="16"/>
                    <a:pt x="5" y="15"/>
                  </a:cubicBezTo>
                  <a:cubicBezTo>
                    <a:pt x="7" y="14"/>
                    <a:pt x="9" y="13"/>
                    <a:pt x="11" y="12"/>
                  </a:cubicBezTo>
                  <a:cubicBezTo>
                    <a:pt x="15" y="11"/>
                    <a:pt x="18" y="9"/>
                    <a:pt x="21" y="7"/>
                  </a:cubicBezTo>
                  <a:cubicBezTo>
                    <a:pt x="21" y="8"/>
                    <a:pt x="21" y="8"/>
                    <a:pt x="21" y="8"/>
                  </a:cubicBezTo>
                  <a:cubicBezTo>
                    <a:pt x="21" y="8"/>
                    <a:pt x="20" y="9"/>
                    <a:pt x="19" y="9"/>
                  </a:cubicBezTo>
                  <a:cubicBezTo>
                    <a:pt x="19" y="9"/>
                    <a:pt x="18" y="10"/>
                    <a:pt x="17" y="10"/>
                  </a:cubicBezTo>
                  <a:cubicBezTo>
                    <a:pt x="17" y="10"/>
                    <a:pt x="17" y="10"/>
                    <a:pt x="17" y="10"/>
                  </a:cubicBezTo>
                  <a:cubicBezTo>
                    <a:pt x="17" y="10"/>
                    <a:pt x="17" y="9"/>
                    <a:pt x="17" y="9"/>
                  </a:cubicBezTo>
                  <a:cubicBezTo>
                    <a:pt x="16" y="9"/>
                    <a:pt x="16" y="10"/>
                    <a:pt x="16" y="10"/>
                  </a:cubicBezTo>
                  <a:cubicBezTo>
                    <a:pt x="16" y="10"/>
                    <a:pt x="16" y="10"/>
                    <a:pt x="16" y="10"/>
                  </a:cubicBezTo>
                  <a:cubicBezTo>
                    <a:pt x="15" y="11"/>
                    <a:pt x="15" y="11"/>
                    <a:pt x="14" y="12"/>
                  </a:cubicBezTo>
                  <a:cubicBezTo>
                    <a:pt x="12" y="13"/>
                    <a:pt x="10" y="13"/>
                    <a:pt x="8" y="14"/>
                  </a:cubicBezTo>
                  <a:cubicBezTo>
                    <a:pt x="6" y="15"/>
                    <a:pt x="5" y="16"/>
                    <a:pt x="3" y="17"/>
                  </a:cubicBezTo>
                  <a:cubicBezTo>
                    <a:pt x="3" y="17"/>
                    <a:pt x="3" y="17"/>
                    <a:pt x="3" y="17"/>
                  </a:cubicBezTo>
                  <a:moveTo>
                    <a:pt x="4" y="14"/>
                  </a:moveTo>
                  <a:cubicBezTo>
                    <a:pt x="4" y="14"/>
                    <a:pt x="4" y="14"/>
                    <a:pt x="4" y="14"/>
                  </a:cubicBezTo>
                  <a:cubicBezTo>
                    <a:pt x="5" y="13"/>
                    <a:pt x="5" y="13"/>
                    <a:pt x="6" y="13"/>
                  </a:cubicBezTo>
                  <a:cubicBezTo>
                    <a:pt x="7" y="12"/>
                    <a:pt x="8" y="11"/>
                    <a:pt x="10" y="11"/>
                  </a:cubicBezTo>
                  <a:cubicBezTo>
                    <a:pt x="12" y="9"/>
                    <a:pt x="15" y="8"/>
                    <a:pt x="17" y="7"/>
                  </a:cubicBezTo>
                  <a:cubicBezTo>
                    <a:pt x="18" y="7"/>
                    <a:pt x="18" y="7"/>
                    <a:pt x="19" y="7"/>
                  </a:cubicBezTo>
                  <a:cubicBezTo>
                    <a:pt x="14" y="9"/>
                    <a:pt x="9" y="11"/>
                    <a:pt x="5" y="14"/>
                  </a:cubicBezTo>
                  <a:cubicBezTo>
                    <a:pt x="4" y="14"/>
                    <a:pt x="4" y="14"/>
                    <a:pt x="4" y="14"/>
                  </a:cubicBezTo>
                  <a:moveTo>
                    <a:pt x="22" y="7"/>
                  </a:moveTo>
                  <a:cubicBezTo>
                    <a:pt x="22" y="7"/>
                    <a:pt x="22" y="7"/>
                    <a:pt x="22" y="7"/>
                  </a:cubicBezTo>
                  <a:cubicBezTo>
                    <a:pt x="23" y="7"/>
                    <a:pt x="23" y="7"/>
                    <a:pt x="24" y="7"/>
                  </a:cubicBezTo>
                  <a:cubicBezTo>
                    <a:pt x="23" y="7"/>
                    <a:pt x="23" y="7"/>
                    <a:pt x="22" y="7"/>
                  </a:cubicBezTo>
                  <a:moveTo>
                    <a:pt x="3" y="16"/>
                  </a:moveTo>
                  <a:cubicBezTo>
                    <a:pt x="3" y="16"/>
                    <a:pt x="3" y="16"/>
                    <a:pt x="3" y="16"/>
                  </a:cubicBezTo>
                  <a:cubicBezTo>
                    <a:pt x="3" y="16"/>
                    <a:pt x="3" y="16"/>
                    <a:pt x="3" y="16"/>
                  </a:cubicBezTo>
                  <a:cubicBezTo>
                    <a:pt x="4" y="15"/>
                    <a:pt x="5" y="15"/>
                    <a:pt x="6" y="15"/>
                  </a:cubicBezTo>
                  <a:cubicBezTo>
                    <a:pt x="7" y="14"/>
                    <a:pt x="8" y="13"/>
                    <a:pt x="10" y="12"/>
                  </a:cubicBezTo>
                  <a:cubicBezTo>
                    <a:pt x="13" y="10"/>
                    <a:pt x="16" y="8"/>
                    <a:pt x="20" y="7"/>
                  </a:cubicBezTo>
                  <a:cubicBezTo>
                    <a:pt x="20" y="7"/>
                    <a:pt x="20" y="7"/>
                    <a:pt x="21" y="7"/>
                  </a:cubicBezTo>
                  <a:cubicBezTo>
                    <a:pt x="21" y="7"/>
                    <a:pt x="21" y="7"/>
                    <a:pt x="21" y="7"/>
                  </a:cubicBezTo>
                  <a:cubicBezTo>
                    <a:pt x="21" y="7"/>
                    <a:pt x="21" y="7"/>
                    <a:pt x="21" y="7"/>
                  </a:cubicBezTo>
                  <a:cubicBezTo>
                    <a:pt x="15" y="9"/>
                    <a:pt x="9" y="12"/>
                    <a:pt x="4" y="16"/>
                  </a:cubicBezTo>
                  <a:cubicBezTo>
                    <a:pt x="3" y="16"/>
                    <a:pt x="3" y="16"/>
                    <a:pt x="3" y="16"/>
                  </a:cubicBezTo>
                  <a:moveTo>
                    <a:pt x="25" y="0"/>
                  </a:moveTo>
                  <a:cubicBezTo>
                    <a:pt x="25" y="0"/>
                    <a:pt x="25" y="0"/>
                    <a:pt x="25" y="1"/>
                  </a:cubicBezTo>
                  <a:cubicBezTo>
                    <a:pt x="23" y="2"/>
                    <a:pt x="22" y="4"/>
                    <a:pt x="22" y="6"/>
                  </a:cubicBezTo>
                  <a:cubicBezTo>
                    <a:pt x="21" y="6"/>
                    <a:pt x="21" y="6"/>
                    <a:pt x="21" y="6"/>
                  </a:cubicBezTo>
                  <a:cubicBezTo>
                    <a:pt x="20" y="6"/>
                    <a:pt x="20" y="6"/>
                    <a:pt x="20" y="6"/>
                  </a:cubicBezTo>
                  <a:cubicBezTo>
                    <a:pt x="14" y="6"/>
                    <a:pt x="7" y="8"/>
                    <a:pt x="3" y="13"/>
                  </a:cubicBezTo>
                  <a:cubicBezTo>
                    <a:pt x="0" y="19"/>
                    <a:pt x="0" y="26"/>
                    <a:pt x="2" y="31"/>
                  </a:cubicBezTo>
                  <a:cubicBezTo>
                    <a:pt x="4" y="34"/>
                    <a:pt x="6" y="37"/>
                    <a:pt x="9" y="40"/>
                  </a:cubicBezTo>
                  <a:cubicBezTo>
                    <a:pt x="11" y="41"/>
                    <a:pt x="13" y="41"/>
                    <a:pt x="15" y="41"/>
                  </a:cubicBezTo>
                  <a:cubicBezTo>
                    <a:pt x="16" y="41"/>
                    <a:pt x="18" y="41"/>
                    <a:pt x="19" y="40"/>
                  </a:cubicBezTo>
                  <a:cubicBezTo>
                    <a:pt x="19" y="41"/>
                    <a:pt x="19" y="42"/>
                    <a:pt x="18" y="42"/>
                  </a:cubicBezTo>
                  <a:cubicBezTo>
                    <a:pt x="18" y="43"/>
                    <a:pt x="18" y="43"/>
                    <a:pt x="19" y="43"/>
                  </a:cubicBezTo>
                  <a:cubicBezTo>
                    <a:pt x="19" y="43"/>
                    <a:pt x="19" y="43"/>
                    <a:pt x="19" y="43"/>
                  </a:cubicBezTo>
                  <a:cubicBezTo>
                    <a:pt x="19" y="42"/>
                    <a:pt x="19" y="42"/>
                    <a:pt x="19" y="42"/>
                  </a:cubicBezTo>
                  <a:cubicBezTo>
                    <a:pt x="19" y="42"/>
                    <a:pt x="19" y="42"/>
                    <a:pt x="19" y="42"/>
                  </a:cubicBezTo>
                  <a:cubicBezTo>
                    <a:pt x="20" y="42"/>
                    <a:pt x="20" y="42"/>
                    <a:pt x="20" y="42"/>
                  </a:cubicBezTo>
                  <a:cubicBezTo>
                    <a:pt x="20" y="42"/>
                    <a:pt x="20" y="42"/>
                    <a:pt x="20" y="42"/>
                  </a:cubicBezTo>
                  <a:cubicBezTo>
                    <a:pt x="20" y="42"/>
                    <a:pt x="20" y="42"/>
                    <a:pt x="20" y="42"/>
                  </a:cubicBezTo>
                  <a:cubicBezTo>
                    <a:pt x="21" y="42"/>
                    <a:pt x="21" y="42"/>
                    <a:pt x="21" y="42"/>
                  </a:cubicBezTo>
                  <a:cubicBezTo>
                    <a:pt x="21" y="42"/>
                    <a:pt x="21" y="42"/>
                    <a:pt x="21" y="42"/>
                  </a:cubicBezTo>
                  <a:cubicBezTo>
                    <a:pt x="21" y="41"/>
                    <a:pt x="21" y="41"/>
                    <a:pt x="21" y="41"/>
                  </a:cubicBezTo>
                  <a:cubicBezTo>
                    <a:pt x="21" y="41"/>
                    <a:pt x="22" y="41"/>
                    <a:pt x="22" y="41"/>
                  </a:cubicBezTo>
                  <a:cubicBezTo>
                    <a:pt x="23" y="41"/>
                    <a:pt x="25" y="42"/>
                    <a:pt x="27" y="42"/>
                  </a:cubicBezTo>
                  <a:cubicBezTo>
                    <a:pt x="28" y="42"/>
                    <a:pt x="29" y="42"/>
                    <a:pt x="31" y="41"/>
                  </a:cubicBezTo>
                  <a:cubicBezTo>
                    <a:pt x="34" y="40"/>
                    <a:pt x="36" y="37"/>
                    <a:pt x="37" y="33"/>
                  </a:cubicBezTo>
                  <a:cubicBezTo>
                    <a:pt x="40" y="27"/>
                    <a:pt x="40" y="19"/>
                    <a:pt x="36" y="13"/>
                  </a:cubicBezTo>
                  <a:cubicBezTo>
                    <a:pt x="34" y="8"/>
                    <a:pt x="28" y="6"/>
                    <a:pt x="23" y="6"/>
                  </a:cubicBezTo>
                  <a:cubicBezTo>
                    <a:pt x="23" y="4"/>
                    <a:pt x="24" y="2"/>
                    <a:pt x="26" y="1"/>
                  </a:cubicBezTo>
                  <a:cubicBezTo>
                    <a:pt x="26" y="1"/>
                    <a:pt x="26" y="0"/>
                    <a:pt x="25"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809" name="Google Shape;809;p27"/>
            <p:cNvSpPr/>
            <p:nvPr/>
          </p:nvSpPr>
          <p:spPr>
            <a:xfrm>
              <a:off x="2377744" y="4754489"/>
              <a:ext cx="779463" cy="547688"/>
            </a:xfrm>
            <a:custGeom>
              <a:rect b="b" l="l" r="r" t="t"/>
              <a:pathLst>
                <a:path extrusionOk="0" h="129" w="184">
                  <a:moveTo>
                    <a:pt x="34" y="121"/>
                  </a:moveTo>
                  <a:cubicBezTo>
                    <a:pt x="35" y="121"/>
                    <a:pt x="35" y="121"/>
                    <a:pt x="35" y="121"/>
                  </a:cubicBezTo>
                  <a:cubicBezTo>
                    <a:pt x="36" y="120"/>
                    <a:pt x="36" y="120"/>
                    <a:pt x="36" y="120"/>
                  </a:cubicBezTo>
                  <a:cubicBezTo>
                    <a:pt x="36" y="121"/>
                    <a:pt x="35" y="121"/>
                    <a:pt x="34" y="121"/>
                  </a:cubicBezTo>
                  <a:moveTo>
                    <a:pt x="36" y="119"/>
                  </a:moveTo>
                  <a:cubicBezTo>
                    <a:pt x="38" y="118"/>
                    <a:pt x="39" y="117"/>
                    <a:pt x="40" y="116"/>
                  </a:cubicBezTo>
                  <a:cubicBezTo>
                    <a:pt x="44" y="114"/>
                    <a:pt x="49" y="113"/>
                    <a:pt x="53" y="111"/>
                  </a:cubicBezTo>
                  <a:cubicBezTo>
                    <a:pt x="49" y="114"/>
                    <a:pt x="46" y="116"/>
                    <a:pt x="42" y="118"/>
                  </a:cubicBezTo>
                  <a:cubicBezTo>
                    <a:pt x="40" y="119"/>
                    <a:pt x="38" y="119"/>
                    <a:pt x="36" y="119"/>
                  </a:cubicBezTo>
                  <a:moveTo>
                    <a:pt x="41" y="114"/>
                  </a:moveTo>
                  <a:cubicBezTo>
                    <a:pt x="41" y="114"/>
                    <a:pt x="42" y="113"/>
                    <a:pt x="42" y="112"/>
                  </a:cubicBezTo>
                  <a:cubicBezTo>
                    <a:pt x="46" y="112"/>
                    <a:pt x="48" y="110"/>
                    <a:pt x="51" y="109"/>
                  </a:cubicBezTo>
                  <a:cubicBezTo>
                    <a:pt x="53" y="108"/>
                    <a:pt x="55" y="107"/>
                    <a:pt x="57" y="106"/>
                  </a:cubicBezTo>
                  <a:cubicBezTo>
                    <a:pt x="58" y="105"/>
                    <a:pt x="61" y="104"/>
                    <a:pt x="63" y="103"/>
                  </a:cubicBezTo>
                  <a:cubicBezTo>
                    <a:pt x="61" y="105"/>
                    <a:pt x="58" y="107"/>
                    <a:pt x="56" y="109"/>
                  </a:cubicBezTo>
                  <a:cubicBezTo>
                    <a:pt x="51" y="111"/>
                    <a:pt x="46" y="113"/>
                    <a:pt x="41" y="114"/>
                  </a:cubicBezTo>
                  <a:moveTo>
                    <a:pt x="113" y="108"/>
                  </a:moveTo>
                  <a:cubicBezTo>
                    <a:pt x="112" y="108"/>
                    <a:pt x="110" y="108"/>
                    <a:pt x="109" y="107"/>
                  </a:cubicBezTo>
                  <a:cubicBezTo>
                    <a:pt x="114" y="105"/>
                    <a:pt x="119" y="103"/>
                    <a:pt x="124" y="101"/>
                  </a:cubicBezTo>
                  <a:cubicBezTo>
                    <a:pt x="122" y="105"/>
                    <a:pt x="118" y="108"/>
                    <a:pt x="113" y="108"/>
                  </a:cubicBezTo>
                  <a:cubicBezTo>
                    <a:pt x="113" y="108"/>
                    <a:pt x="113" y="108"/>
                    <a:pt x="113" y="108"/>
                  </a:cubicBezTo>
                  <a:moveTo>
                    <a:pt x="81" y="108"/>
                  </a:moveTo>
                  <a:cubicBezTo>
                    <a:pt x="80" y="108"/>
                    <a:pt x="78" y="107"/>
                    <a:pt x="76" y="106"/>
                  </a:cubicBezTo>
                  <a:cubicBezTo>
                    <a:pt x="82" y="105"/>
                    <a:pt x="88" y="102"/>
                    <a:pt x="93" y="100"/>
                  </a:cubicBezTo>
                  <a:cubicBezTo>
                    <a:pt x="94" y="100"/>
                    <a:pt x="94" y="100"/>
                    <a:pt x="94" y="100"/>
                  </a:cubicBezTo>
                  <a:cubicBezTo>
                    <a:pt x="91" y="105"/>
                    <a:pt x="86" y="108"/>
                    <a:pt x="81" y="108"/>
                  </a:cubicBezTo>
                  <a:moveTo>
                    <a:pt x="75" y="106"/>
                  </a:moveTo>
                  <a:cubicBezTo>
                    <a:pt x="82" y="104"/>
                    <a:pt x="88" y="101"/>
                    <a:pt x="95" y="98"/>
                  </a:cubicBezTo>
                  <a:cubicBezTo>
                    <a:pt x="95" y="99"/>
                    <a:pt x="95" y="99"/>
                    <a:pt x="95" y="99"/>
                  </a:cubicBezTo>
                  <a:cubicBezTo>
                    <a:pt x="88" y="101"/>
                    <a:pt x="82" y="104"/>
                    <a:pt x="75" y="106"/>
                  </a:cubicBezTo>
                  <a:moveTo>
                    <a:pt x="139" y="101"/>
                  </a:moveTo>
                  <a:cubicBezTo>
                    <a:pt x="138" y="101"/>
                    <a:pt x="137" y="100"/>
                    <a:pt x="136" y="100"/>
                  </a:cubicBezTo>
                  <a:cubicBezTo>
                    <a:pt x="139" y="100"/>
                    <a:pt x="142" y="99"/>
                    <a:pt x="145" y="98"/>
                  </a:cubicBezTo>
                  <a:cubicBezTo>
                    <a:pt x="144" y="100"/>
                    <a:pt x="142" y="101"/>
                    <a:pt x="139" y="101"/>
                  </a:cubicBezTo>
                  <a:moveTo>
                    <a:pt x="137" y="99"/>
                  </a:moveTo>
                  <a:cubicBezTo>
                    <a:pt x="137" y="99"/>
                    <a:pt x="137" y="99"/>
                    <a:pt x="139" y="98"/>
                  </a:cubicBezTo>
                  <a:cubicBezTo>
                    <a:pt x="141" y="96"/>
                    <a:pt x="144" y="96"/>
                    <a:pt x="146" y="94"/>
                  </a:cubicBezTo>
                  <a:cubicBezTo>
                    <a:pt x="146" y="95"/>
                    <a:pt x="146" y="96"/>
                    <a:pt x="146" y="97"/>
                  </a:cubicBezTo>
                  <a:cubicBezTo>
                    <a:pt x="144" y="97"/>
                    <a:pt x="142" y="98"/>
                    <a:pt x="141" y="98"/>
                  </a:cubicBezTo>
                  <a:cubicBezTo>
                    <a:pt x="139" y="99"/>
                    <a:pt x="138" y="99"/>
                    <a:pt x="137" y="99"/>
                  </a:cubicBezTo>
                  <a:moveTo>
                    <a:pt x="134" y="100"/>
                  </a:moveTo>
                  <a:cubicBezTo>
                    <a:pt x="133" y="99"/>
                    <a:pt x="132" y="99"/>
                    <a:pt x="131" y="98"/>
                  </a:cubicBezTo>
                  <a:cubicBezTo>
                    <a:pt x="132" y="98"/>
                    <a:pt x="133" y="97"/>
                    <a:pt x="135" y="97"/>
                  </a:cubicBezTo>
                  <a:cubicBezTo>
                    <a:pt x="137" y="96"/>
                    <a:pt x="140" y="94"/>
                    <a:pt x="142" y="94"/>
                  </a:cubicBezTo>
                  <a:cubicBezTo>
                    <a:pt x="143" y="93"/>
                    <a:pt x="143" y="93"/>
                    <a:pt x="144" y="93"/>
                  </a:cubicBezTo>
                  <a:cubicBezTo>
                    <a:pt x="145" y="93"/>
                    <a:pt x="145" y="94"/>
                    <a:pt x="143" y="95"/>
                  </a:cubicBezTo>
                  <a:cubicBezTo>
                    <a:pt x="140" y="96"/>
                    <a:pt x="137" y="97"/>
                    <a:pt x="134" y="100"/>
                  </a:cubicBezTo>
                  <a:cubicBezTo>
                    <a:pt x="134" y="100"/>
                    <a:pt x="134" y="100"/>
                    <a:pt x="134" y="100"/>
                  </a:cubicBezTo>
                  <a:moveTo>
                    <a:pt x="157" y="94"/>
                  </a:moveTo>
                  <a:cubicBezTo>
                    <a:pt x="158" y="94"/>
                    <a:pt x="160" y="93"/>
                    <a:pt x="162" y="93"/>
                  </a:cubicBezTo>
                  <a:cubicBezTo>
                    <a:pt x="160" y="94"/>
                    <a:pt x="158" y="94"/>
                    <a:pt x="157" y="94"/>
                  </a:cubicBezTo>
                  <a:moveTo>
                    <a:pt x="154" y="94"/>
                  </a:moveTo>
                  <a:cubicBezTo>
                    <a:pt x="158" y="90"/>
                    <a:pt x="165" y="91"/>
                    <a:pt x="169" y="86"/>
                  </a:cubicBezTo>
                  <a:cubicBezTo>
                    <a:pt x="168" y="88"/>
                    <a:pt x="166" y="90"/>
                    <a:pt x="164" y="91"/>
                  </a:cubicBezTo>
                  <a:cubicBezTo>
                    <a:pt x="164" y="91"/>
                    <a:pt x="164" y="91"/>
                    <a:pt x="164" y="91"/>
                  </a:cubicBezTo>
                  <a:cubicBezTo>
                    <a:pt x="161" y="92"/>
                    <a:pt x="157" y="94"/>
                    <a:pt x="154" y="94"/>
                  </a:cubicBezTo>
                  <a:moveTo>
                    <a:pt x="153" y="94"/>
                  </a:moveTo>
                  <a:cubicBezTo>
                    <a:pt x="152" y="93"/>
                    <a:pt x="151" y="93"/>
                    <a:pt x="151" y="92"/>
                  </a:cubicBezTo>
                  <a:cubicBezTo>
                    <a:pt x="151" y="92"/>
                    <a:pt x="151" y="92"/>
                    <a:pt x="151" y="92"/>
                  </a:cubicBezTo>
                  <a:cubicBezTo>
                    <a:pt x="155" y="91"/>
                    <a:pt x="159" y="89"/>
                    <a:pt x="163" y="88"/>
                  </a:cubicBezTo>
                  <a:cubicBezTo>
                    <a:pt x="164" y="87"/>
                    <a:pt x="166" y="86"/>
                    <a:pt x="167" y="86"/>
                  </a:cubicBezTo>
                  <a:cubicBezTo>
                    <a:pt x="168" y="85"/>
                    <a:pt x="169" y="85"/>
                    <a:pt x="169" y="85"/>
                  </a:cubicBezTo>
                  <a:cubicBezTo>
                    <a:pt x="170" y="85"/>
                    <a:pt x="167" y="87"/>
                    <a:pt x="166" y="87"/>
                  </a:cubicBezTo>
                  <a:cubicBezTo>
                    <a:pt x="162" y="90"/>
                    <a:pt x="156" y="90"/>
                    <a:pt x="153" y="94"/>
                  </a:cubicBezTo>
                  <a:moveTo>
                    <a:pt x="108" y="107"/>
                  </a:moveTo>
                  <a:cubicBezTo>
                    <a:pt x="106" y="105"/>
                    <a:pt x="104" y="104"/>
                    <a:pt x="103" y="102"/>
                  </a:cubicBezTo>
                  <a:cubicBezTo>
                    <a:pt x="115" y="98"/>
                    <a:pt x="127" y="94"/>
                    <a:pt x="139" y="90"/>
                  </a:cubicBezTo>
                  <a:cubicBezTo>
                    <a:pt x="145" y="88"/>
                    <a:pt x="150" y="86"/>
                    <a:pt x="156" y="84"/>
                  </a:cubicBezTo>
                  <a:cubicBezTo>
                    <a:pt x="159" y="83"/>
                    <a:pt x="162" y="82"/>
                    <a:pt x="166" y="80"/>
                  </a:cubicBezTo>
                  <a:cubicBezTo>
                    <a:pt x="166" y="80"/>
                    <a:pt x="170" y="79"/>
                    <a:pt x="170" y="79"/>
                  </a:cubicBezTo>
                  <a:cubicBezTo>
                    <a:pt x="170" y="79"/>
                    <a:pt x="170" y="79"/>
                    <a:pt x="169" y="80"/>
                  </a:cubicBezTo>
                  <a:cubicBezTo>
                    <a:pt x="156" y="87"/>
                    <a:pt x="142" y="91"/>
                    <a:pt x="128" y="97"/>
                  </a:cubicBezTo>
                  <a:cubicBezTo>
                    <a:pt x="128" y="97"/>
                    <a:pt x="128" y="97"/>
                    <a:pt x="128" y="97"/>
                  </a:cubicBezTo>
                  <a:cubicBezTo>
                    <a:pt x="127" y="97"/>
                    <a:pt x="127" y="97"/>
                    <a:pt x="127" y="97"/>
                  </a:cubicBezTo>
                  <a:cubicBezTo>
                    <a:pt x="120" y="100"/>
                    <a:pt x="114" y="103"/>
                    <a:pt x="108" y="107"/>
                  </a:cubicBezTo>
                  <a:moveTo>
                    <a:pt x="144" y="92"/>
                  </a:moveTo>
                  <a:cubicBezTo>
                    <a:pt x="146" y="91"/>
                    <a:pt x="148" y="90"/>
                    <a:pt x="150" y="89"/>
                  </a:cubicBezTo>
                  <a:cubicBezTo>
                    <a:pt x="155" y="87"/>
                    <a:pt x="160" y="85"/>
                    <a:pt x="165" y="83"/>
                  </a:cubicBezTo>
                  <a:cubicBezTo>
                    <a:pt x="167" y="81"/>
                    <a:pt x="170" y="80"/>
                    <a:pt x="172" y="79"/>
                  </a:cubicBezTo>
                  <a:cubicBezTo>
                    <a:pt x="172" y="80"/>
                    <a:pt x="171" y="82"/>
                    <a:pt x="171" y="84"/>
                  </a:cubicBezTo>
                  <a:cubicBezTo>
                    <a:pt x="170" y="83"/>
                    <a:pt x="170" y="83"/>
                    <a:pt x="170" y="83"/>
                  </a:cubicBezTo>
                  <a:cubicBezTo>
                    <a:pt x="167" y="84"/>
                    <a:pt x="164" y="86"/>
                    <a:pt x="162" y="87"/>
                  </a:cubicBezTo>
                  <a:cubicBezTo>
                    <a:pt x="158" y="89"/>
                    <a:pt x="154" y="90"/>
                    <a:pt x="151" y="91"/>
                  </a:cubicBezTo>
                  <a:cubicBezTo>
                    <a:pt x="151" y="92"/>
                    <a:pt x="151" y="92"/>
                    <a:pt x="151" y="92"/>
                  </a:cubicBezTo>
                  <a:cubicBezTo>
                    <a:pt x="150" y="92"/>
                    <a:pt x="150" y="92"/>
                    <a:pt x="150" y="92"/>
                  </a:cubicBezTo>
                  <a:cubicBezTo>
                    <a:pt x="149" y="91"/>
                    <a:pt x="149" y="91"/>
                    <a:pt x="148" y="91"/>
                  </a:cubicBezTo>
                  <a:cubicBezTo>
                    <a:pt x="148" y="91"/>
                    <a:pt x="148" y="91"/>
                    <a:pt x="148" y="91"/>
                  </a:cubicBezTo>
                  <a:cubicBezTo>
                    <a:pt x="148" y="91"/>
                    <a:pt x="148" y="91"/>
                    <a:pt x="148" y="91"/>
                  </a:cubicBezTo>
                  <a:cubicBezTo>
                    <a:pt x="147" y="91"/>
                    <a:pt x="146" y="91"/>
                    <a:pt x="146" y="92"/>
                  </a:cubicBezTo>
                  <a:cubicBezTo>
                    <a:pt x="145" y="92"/>
                    <a:pt x="145" y="92"/>
                    <a:pt x="144" y="92"/>
                  </a:cubicBezTo>
                  <a:moveTo>
                    <a:pt x="15" y="84"/>
                  </a:moveTo>
                  <a:cubicBezTo>
                    <a:pt x="16" y="83"/>
                    <a:pt x="16" y="83"/>
                    <a:pt x="16" y="82"/>
                  </a:cubicBezTo>
                  <a:cubicBezTo>
                    <a:pt x="17" y="80"/>
                    <a:pt x="19" y="78"/>
                    <a:pt x="21" y="77"/>
                  </a:cubicBezTo>
                  <a:cubicBezTo>
                    <a:pt x="19" y="79"/>
                    <a:pt x="17" y="81"/>
                    <a:pt x="15" y="84"/>
                  </a:cubicBezTo>
                  <a:moveTo>
                    <a:pt x="102" y="101"/>
                  </a:moveTo>
                  <a:cubicBezTo>
                    <a:pt x="101" y="100"/>
                    <a:pt x="100" y="99"/>
                    <a:pt x="99" y="98"/>
                  </a:cubicBezTo>
                  <a:cubicBezTo>
                    <a:pt x="105" y="96"/>
                    <a:pt x="111" y="94"/>
                    <a:pt x="116" y="92"/>
                  </a:cubicBezTo>
                  <a:cubicBezTo>
                    <a:pt x="130" y="87"/>
                    <a:pt x="145" y="83"/>
                    <a:pt x="159" y="77"/>
                  </a:cubicBezTo>
                  <a:cubicBezTo>
                    <a:pt x="163" y="76"/>
                    <a:pt x="166" y="74"/>
                    <a:pt x="170" y="72"/>
                  </a:cubicBezTo>
                  <a:cubicBezTo>
                    <a:pt x="167" y="73"/>
                    <a:pt x="164" y="76"/>
                    <a:pt x="160" y="77"/>
                  </a:cubicBezTo>
                  <a:cubicBezTo>
                    <a:pt x="154" y="79"/>
                    <a:pt x="148" y="81"/>
                    <a:pt x="142" y="84"/>
                  </a:cubicBezTo>
                  <a:cubicBezTo>
                    <a:pt x="135" y="87"/>
                    <a:pt x="128" y="90"/>
                    <a:pt x="120" y="94"/>
                  </a:cubicBezTo>
                  <a:cubicBezTo>
                    <a:pt x="114" y="96"/>
                    <a:pt x="108" y="98"/>
                    <a:pt x="102" y="101"/>
                  </a:cubicBezTo>
                  <a:moveTo>
                    <a:pt x="119" y="96"/>
                  </a:moveTo>
                  <a:cubicBezTo>
                    <a:pt x="127" y="92"/>
                    <a:pt x="135" y="89"/>
                    <a:pt x="143" y="85"/>
                  </a:cubicBezTo>
                  <a:cubicBezTo>
                    <a:pt x="152" y="81"/>
                    <a:pt x="164" y="79"/>
                    <a:pt x="171" y="72"/>
                  </a:cubicBezTo>
                  <a:cubicBezTo>
                    <a:pt x="172" y="74"/>
                    <a:pt x="172" y="75"/>
                    <a:pt x="172" y="77"/>
                  </a:cubicBezTo>
                  <a:cubicBezTo>
                    <a:pt x="159" y="81"/>
                    <a:pt x="147" y="87"/>
                    <a:pt x="134" y="91"/>
                  </a:cubicBezTo>
                  <a:cubicBezTo>
                    <a:pt x="129" y="92"/>
                    <a:pt x="124" y="94"/>
                    <a:pt x="119" y="96"/>
                  </a:cubicBezTo>
                  <a:moveTo>
                    <a:pt x="75" y="105"/>
                  </a:moveTo>
                  <a:cubicBezTo>
                    <a:pt x="74" y="105"/>
                    <a:pt x="72" y="103"/>
                    <a:pt x="71" y="102"/>
                  </a:cubicBezTo>
                  <a:cubicBezTo>
                    <a:pt x="76" y="102"/>
                    <a:pt x="81" y="100"/>
                    <a:pt x="86" y="98"/>
                  </a:cubicBezTo>
                  <a:cubicBezTo>
                    <a:pt x="94" y="94"/>
                    <a:pt x="102" y="91"/>
                    <a:pt x="111" y="87"/>
                  </a:cubicBezTo>
                  <a:cubicBezTo>
                    <a:pt x="128" y="81"/>
                    <a:pt x="146" y="74"/>
                    <a:pt x="163" y="68"/>
                  </a:cubicBezTo>
                  <a:cubicBezTo>
                    <a:pt x="149" y="73"/>
                    <a:pt x="135" y="80"/>
                    <a:pt x="121" y="86"/>
                  </a:cubicBezTo>
                  <a:cubicBezTo>
                    <a:pt x="106" y="93"/>
                    <a:pt x="89" y="98"/>
                    <a:pt x="75" y="105"/>
                  </a:cubicBezTo>
                  <a:moveTo>
                    <a:pt x="99" y="97"/>
                  </a:moveTo>
                  <a:cubicBezTo>
                    <a:pt x="98" y="97"/>
                    <a:pt x="98" y="97"/>
                    <a:pt x="98" y="97"/>
                  </a:cubicBezTo>
                  <a:cubicBezTo>
                    <a:pt x="106" y="94"/>
                    <a:pt x="114" y="90"/>
                    <a:pt x="121" y="87"/>
                  </a:cubicBezTo>
                  <a:cubicBezTo>
                    <a:pt x="129" y="84"/>
                    <a:pt x="138" y="80"/>
                    <a:pt x="146" y="77"/>
                  </a:cubicBezTo>
                  <a:cubicBezTo>
                    <a:pt x="152" y="74"/>
                    <a:pt x="161" y="72"/>
                    <a:pt x="166" y="67"/>
                  </a:cubicBezTo>
                  <a:cubicBezTo>
                    <a:pt x="166" y="67"/>
                    <a:pt x="166" y="67"/>
                    <a:pt x="166" y="67"/>
                  </a:cubicBezTo>
                  <a:cubicBezTo>
                    <a:pt x="167" y="67"/>
                    <a:pt x="167" y="67"/>
                    <a:pt x="167" y="67"/>
                  </a:cubicBezTo>
                  <a:cubicBezTo>
                    <a:pt x="169" y="68"/>
                    <a:pt x="170" y="69"/>
                    <a:pt x="171" y="71"/>
                  </a:cubicBezTo>
                  <a:cubicBezTo>
                    <a:pt x="164" y="73"/>
                    <a:pt x="157" y="77"/>
                    <a:pt x="149" y="79"/>
                  </a:cubicBezTo>
                  <a:cubicBezTo>
                    <a:pt x="141" y="82"/>
                    <a:pt x="133" y="85"/>
                    <a:pt x="125" y="88"/>
                  </a:cubicBezTo>
                  <a:cubicBezTo>
                    <a:pt x="116" y="91"/>
                    <a:pt x="107" y="94"/>
                    <a:pt x="99" y="97"/>
                  </a:cubicBezTo>
                  <a:moveTo>
                    <a:pt x="73" y="101"/>
                  </a:moveTo>
                  <a:cubicBezTo>
                    <a:pt x="72" y="101"/>
                    <a:pt x="72" y="101"/>
                    <a:pt x="73" y="101"/>
                  </a:cubicBezTo>
                  <a:cubicBezTo>
                    <a:pt x="75" y="100"/>
                    <a:pt x="78" y="99"/>
                    <a:pt x="81" y="97"/>
                  </a:cubicBezTo>
                  <a:cubicBezTo>
                    <a:pt x="98" y="90"/>
                    <a:pt x="116" y="84"/>
                    <a:pt x="133" y="77"/>
                  </a:cubicBezTo>
                  <a:cubicBezTo>
                    <a:pt x="144" y="72"/>
                    <a:pt x="156" y="69"/>
                    <a:pt x="166" y="64"/>
                  </a:cubicBezTo>
                  <a:cubicBezTo>
                    <a:pt x="166" y="64"/>
                    <a:pt x="166" y="64"/>
                    <a:pt x="166" y="64"/>
                  </a:cubicBezTo>
                  <a:cubicBezTo>
                    <a:pt x="166" y="65"/>
                    <a:pt x="166" y="66"/>
                    <a:pt x="166" y="66"/>
                  </a:cubicBezTo>
                  <a:cubicBezTo>
                    <a:pt x="166" y="66"/>
                    <a:pt x="166" y="66"/>
                    <a:pt x="166" y="66"/>
                  </a:cubicBezTo>
                  <a:cubicBezTo>
                    <a:pt x="148" y="73"/>
                    <a:pt x="130" y="79"/>
                    <a:pt x="113" y="85"/>
                  </a:cubicBezTo>
                  <a:cubicBezTo>
                    <a:pt x="105" y="88"/>
                    <a:pt x="97" y="91"/>
                    <a:pt x="90" y="95"/>
                  </a:cubicBezTo>
                  <a:cubicBezTo>
                    <a:pt x="86" y="97"/>
                    <a:pt x="82" y="99"/>
                    <a:pt x="78" y="100"/>
                  </a:cubicBezTo>
                  <a:cubicBezTo>
                    <a:pt x="78" y="100"/>
                    <a:pt x="73" y="101"/>
                    <a:pt x="73" y="101"/>
                  </a:cubicBezTo>
                  <a:moveTo>
                    <a:pt x="166" y="61"/>
                  </a:moveTo>
                  <a:cubicBezTo>
                    <a:pt x="166" y="61"/>
                    <a:pt x="168" y="60"/>
                    <a:pt x="169" y="59"/>
                  </a:cubicBezTo>
                  <a:cubicBezTo>
                    <a:pt x="171" y="59"/>
                    <a:pt x="173" y="58"/>
                    <a:pt x="173" y="58"/>
                  </a:cubicBezTo>
                  <a:cubicBezTo>
                    <a:pt x="173" y="58"/>
                    <a:pt x="173" y="58"/>
                    <a:pt x="173" y="58"/>
                  </a:cubicBezTo>
                  <a:cubicBezTo>
                    <a:pt x="173" y="58"/>
                    <a:pt x="173" y="58"/>
                    <a:pt x="173" y="58"/>
                  </a:cubicBezTo>
                  <a:cubicBezTo>
                    <a:pt x="173" y="59"/>
                    <a:pt x="172" y="59"/>
                    <a:pt x="172" y="59"/>
                  </a:cubicBezTo>
                  <a:cubicBezTo>
                    <a:pt x="170" y="60"/>
                    <a:pt x="168" y="61"/>
                    <a:pt x="166" y="62"/>
                  </a:cubicBezTo>
                  <a:cubicBezTo>
                    <a:pt x="162" y="65"/>
                    <a:pt x="157" y="67"/>
                    <a:pt x="153" y="68"/>
                  </a:cubicBezTo>
                  <a:cubicBezTo>
                    <a:pt x="143" y="72"/>
                    <a:pt x="133" y="76"/>
                    <a:pt x="123" y="79"/>
                  </a:cubicBezTo>
                  <a:cubicBezTo>
                    <a:pt x="106" y="86"/>
                    <a:pt x="88" y="92"/>
                    <a:pt x="71" y="101"/>
                  </a:cubicBezTo>
                  <a:cubicBezTo>
                    <a:pt x="71" y="100"/>
                    <a:pt x="70" y="100"/>
                    <a:pt x="70" y="99"/>
                  </a:cubicBezTo>
                  <a:cubicBezTo>
                    <a:pt x="70" y="99"/>
                    <a:pt x="70" y="99"/>
                    <a:pt x="70" y="99"/>
                  </a:cubicBezTo>
                  <a:cubicBezTo>
                    <a:pt x="74" y="98"/>
                    <a:pt x="77" y="96"/>
                    <a:pt x="80" y="94"/>
                  </a:cubicBezTo>
                  <a:cubicBezTo>
                    <a:pt x="81" y="94"/>
                    <a:pt x="81" y="94"/>
                    <a:pt x="82" y="94"/>
                  </a:cubicBezTo>
                  <a:cubicBezTo>
                    <a:pt x="91" y="90"/>
                    <a:pt x="100" y="87"/>
                    <a:pt x="110" y="83"/>
                  </a:cubicBezTo>
                  <a:cubicBezTo>
                    <a:pt x="119" y="79"/>
                    <a:pt x="128" y="75"/>
                    <a:pt x="138" y="72"/>
                  </a:cubicBezTo>
                  <a:cubicBezTo>
                    <a:pt x="148" y="68"/>
                    <a:pt x="157" y="65"/>
                    <a:pt x="166" y="61"/>
                  </a:cubicBezTo>
                  <a:cubicBezTo>
                    <a:pt x="166" y="61"/>
                    <a:pt x="166" y="61"/>
                    <a:pt x="166" y="61"/>
                  </a:cubicBezTo>
                  <a:moveTo>
                    <a:pt x="43" y="111"/>
                  </a:moveTo>
                  <a:cubicBezTo>
                    <a:pt x="44" y="110"/>
                    <a:pt x="45" y="109"/>
                    <a:pt x="45" y="108"/>
                  </a:cubicBezTo>
                  <a:cubicBezTo>
                    <a:pt x="53" y="104"/>
                    <a:pt x="60" y="100"/>
                    <a:pt x="67" y="97"/>
                  </a:cubicBezTo>
                  <a:cubicBezTo>
                    <a:pt x="77" y="93"/>
                    <a:pt x="86" y="88"/>
                    <a:pt x="95" y="84"/>
                  </a:cubicBezTo>
                  <a:cubicBezTo>
                    <a:pt x="115" y="75"/>
                    <a:pt x="135" y="67"/>
                    <a:pt x="155" y="60"/>
                  </a:cubicBezTo>
                  <a:cubicBezTo>
                    <a:pt x="159" y="58"/>
                    <a:pt x="163" y="57"/>
                    <a:pt x="167" y="55"/>
                  </a:cubicBezTo>
                  <a:cubicBezTo>
                    <a:pt x="169" y="54"/>
                    <a:pt x="172" y="53"/>
                    <a:pt x="174" y="52"/>
                  </a:cubicBezTo>
                  <a:cubicBezTo>
                    <a:pt x="175" y="52"/>
                    <a:pt x="175" y="52"/>
                    <a:pt x="175" y="52"/>
                  </a:cubicBezTo>
                  <a:cubicBezTo>
                    <a:pt x="175" y="52"/>
                    <a:pt x="173" y="53"/>
                    <a:pt x="172" y="53"/>
                  </a:cubicBezTo>
                  <a:cubicBezTo>
                    <a:pt x="170" y="54"/>
                    <a:pt x="168" y="55"/>
                    <a:pt x="169" y="55"/>
                  </a:cubicBezTo>
                  <a:cubicBezTo>
                    <a:pt x="169" y="55"/>
                    <a:pt x="169" y="55"/>
                    <a:pt x="169" y="55"/>
                  </a:cubicBezTo>
                  <a:cubicBezTo>
                    <a:pt x="159" y="59"/>
                    <a:pt x="149" y="63"/>
                    <a:pt x="140" y="67"/>
                  </a:cubicBezTo>
                  <a:cubicBezTo>
                    <a:pt x="121" y="75"/>
                    <a:pt x="102" y="83"/>
                    <a:pt x="83" y="92"/>
                  </a:cubicBezTo>
                  <a:cubicBezTo>
                    <a:pt x="83" y="92"/>
                    <a:pt x="82" y="92"/>
                    <a:pt x="82" y="93"/>
                  </a:cubicBezTo>
                  <a:cubicBezTo>
                    <a:pt x="77" y="94"/>
                    <a:pt x="73" y="96"/>
                    <a:pt x="69" y="98"/>
                  </a:cubicBezTo>
                  <a:cubicBezTo>
                    <a:pt x="69" y="98"/>
                    <a:pt x="69" y="98"/>
                    <a:pt x="69" y="98"/>
                  </a:cubicBezTo>
                  <a:cubicBezTo>
                    <a:pt x="68" y="98"/>
                    <a:pt x="68" y="98"/>
                    <a:pt x="68" y="98"/>
                  </a:cubicBezTo>
                  <a:cubicBezTo>
                    <a:pt x="68" y="98"/>
                    <a:pt x="68" y="98"/>
                    <a:pt x="68" y="98"/>
                  </a:cubicBezTo>
                  <a:cubicBezTo>
                    <a:pt x="67" y="98"/>
                    <a:pt x="67" y="98"/>
                    <a:pt x="66" y="99"/>
                  </a:cubicBezTo>
                  <a:cubicBezTo>
                    <a:pt x="66" y="100"/>
                    <a:pt x="65" y="100"/>
                    <a:pt x="64" y="101"/>
                  </a:cubicBezTo>
                  <a:cubicBezTo>
                    <a:pt x="64" y="101"/>
                    <a:pt x="64" y="101"/>
                    <a:pt x="64" y="101"/>
                  </a:cubicBezTo>
                  <a:cubicBezTo>
                    <a:pt x="57" y="104"/>
                    <a:pt x="51" y="109"/>
                    <a:pt x="43" y="111"/>
                  </a:cubicBezTo>
                  <a:moveTo>
                    <a:pt x="97" y="87"/>
                  </a:moveTo>
                  <a:cubicBezTo>
                    <a:pt x="107" y="82"/>
                    <a:pt x="117" y="77"/>
                    <a:pt x="128" y="73"/>
                  </a:cubicBezTo>
                  <a:cubicBezTo>
                    <a:pt x="137" y="70"/>
                    <a:pt x="145" y="66"/>
                    <a:pt x="154" y="62"/>
                  </a:cubicBezTo>
                  <a:cubicBezTo>
                    <a:pt x="161" y="59"/>
                    <a:pt x="170" y="57"/>
                    <a:pt x="176" y="52"/>
                  </a:cubicBezTo>
                  <a:cubicBezTo>
                    <a:pt x="176" y="54"/>
                    <a:pt x="175" y="55"/>
                    <a:pt x="174" y="57"/>
                  </a:cubicBezTo>
                  <a:cubicBezTo>
                    <a:pt x="165" y="60"/>
                    <a:pt x="156" y="64"/>
                    <a:pt x="147" y="67"/>
                  </a:cubicBezTo>
                  <a:cubicBezTo>
                    <a:pt x="138" y="70"/>
                    <a:pt x="130" y="74"/>
                    <a:pt x="121" y="77"/>
                  </a:cubicBezTo>
                  <a:cubicBezTo>
                    <a:pt x="113" y="81"/>
                    <a:pt x="105" y="84"/>
                    <a:pt x="97" y="87"/>
                  </a:cubicBezTo>
                  <a:moveTo>
                    <a:pt x="47" y="106"/>
                  </a:moveTo>
                  <a:cubicBezTo>
                    <a:pt x="47" y="104"/>
                    <a:pt x="48" y="103"/>
                    <a:pt x="49" y="101"/>
                  </a:cubicBezTo>
                  <a:cubicBezTo>
                    <a:pt x="70" y="90"/>
                    <a:pt x="93" y="80"/>
                    <a:pt x="115" y="71"/>
                  </a:cubicBezTo>
                  <a:cubicBezTo>
                    <a:pt x="127" y="66"/>
                    <a:pt x="138" y="62"/>
                    <a:pt x="149" y="57"/>
                  </a:cubicBezTo>
                  <a:cubicBezTo>
                    <a:pt x="154" y="55"/>
                    <a:pt x="159" y="53"/>
                    <a:pt x="164" y="51"/>
                  </a:cubicBezTo>
                  <a:cubicBezTo>
                    <a:pt x="165" y="51"/>
                    <a:pt x="165" y="51"/>
                    <a:pt x="166" y="50"/>
                  </a:cubicBezTo>
                  <a:cubicBezTo>
                    <a:pt x="146" y="60"/>
                    <a:pt x="125" y="66"/>
                    <a:pt x="105" y="75"/>
                  </a:cubicBezTo>
                  <a:cubicBezTo>
                    <a:pt x="85" y="84"/>
                    <a:pt x="66" y="95"/>
                    <a:pt x="47" y="106"/>
                  </a:cubicBezTo>
                  <a:moveTo>
                    <a:pt x="24" y="71"/>
                  </a:moveTo>
                  <a:cubicBezTo>
                    <a:pt x="30" y="68"/>
                    <a:pt x="37" y="63"/>
                    <a:pt x="44" y="60"/>
                  </a:cubicBezTo>
                  <a:cubicBezTo>
                    <a:pt x="50" y="56"/>
                    <a:pt x="56" y="53"/>
                    <a:pt x="62" y="50"/>
                  </a:cubicBezTo>
                  <a:cubicBezTo>
                    <a:pt x="50" y="57"/>
                    <a:pt x="37" y="64"/>
                    <a:pt x="26" y="73"/>
                  </a:cubicBezTo>
                  <a:cubicBezTo>
                    <a:pt x="26" y="73"/>
                    <a:pt x="26" y="73"/>
                    <a:pt x="26" y="73"/>
                  </a:cubicBezTo>
                  <a:cubicBezTo>
                    <a:pt x="26" y="72"/>
                    <a:pt x="25" y="71"/>
                    <a:pt x="24" y="71"/>
                  </a:cubicBezTo>
                  <a:cubicBezTo>
                    <a:pt x="24" y="71"/>
                    <a:pt x="24" y="71"/>
                    <a:pt x="24" y="71"/>
                  </a:cubicBezTo>
                  <a:cubicBezTo>
                    <a:pt x="24" y="71"/>
                    <a:pt x="24" y="71"/>
                    <a:pt x="24" y="71"/>
                  </a:cubicBezTo>
                  <a:moveTo>
                    <a:pt x="21" y="71"/>
                  </a:moveTo>
                  <a:cubicBezTo>
                    <a:pt x="19" y="71"/>
                    <a:pt x="16" y="71"/>
                    <a:pt x="14" y="70"/>
                  </a:cubicBezTo>
                  <a:cubicBezTo>
                    <a:pt x="29" y="63"/>
                    <a:pt x="43" y="56"/>
                    <a:pt x="57" y="48"/>
                  </a:cubicBezTo>
                  <a:cubicBezTo>
                    <a:pt x="45" y="56"/>
                    <a:pt x="33" y="63"/>
                    <a:pt x="21" y="71"/>
                  </a:cubicBezTo>
                  <a:moveTo>
                    <a:pt x="58" y="100"/>
                  </a:moveTo>
                  <a:cubicBezTo>
                    <a:pt x="75" y="91"/>
                    <a:pt x="93" y="82"/>
                    <a:pt x="110" y="74"/>
                  </a:cubicBezTo>
                  <a:cubicBezTo>
                    <a:pt x="131" y="64"/>
                    <a:pt x="154" y="58"/>
                    <a:pt x="175" y="47"/>
                  </a:cubicBezTo>
                  <a:cubicBezTo>
                    <a:pt x="175" y="48"/>
                    <a:pt x="176" y="49"/>
                    <a:pt x="176" y="50"/>
                  </a:cubicBezTo>
                  <a:cubicBezTo>
                    <a:pt x="154" y="60"/>
                    <a:pt x="130" y="67"/>
                    <a:pt x="108" y="77"/>
                  </a:cubicBezTo>
                  <a:cubicBezTo>
                    <a:pt x="97" y="82"/>
                    <a:pt x="85" y="88"/>
                    <a:pt x="74" y="93"/>
                  </a:cubicBezTo>
                  <a:cubicBezTo>
                    <a:pt x="68" y="95"/>
                    <a:pt x="63" y="98"/>
                    <a:pt x="58" y="100"/>
                  </a:cubicBezTo>
                  <a:moveTo>
                    <a:pt x="4" y="56"/>
                  </a:moveTo>
                  <a:cubicBezTo>
                    <a:pt x="5" y="50"/>
                    <a:pt x="12" y="46"/>
                    <a:pt x="18" y="46"/>
                  </a:cubicBezTo>
                  <a:cubicBezTo>
                    <a:pt x="18" y="46"/>
                    <a:pt x="18" y="46"/>
                    <a:pt x="18" y="46"/>
                  </a:cubicBezTo>
                  <a:cubicBezTo>
                    <a:pt x="13" y="49"/>
                    <a:pt x="9" y="53"/>
                    <a:pt x="4" y="56"/>
                  </a:cubicBezTo>
                  <a:moveTo>
                    <a:pt x="49" y="99"/>
                  </a:moveTo>
                  <a:cubicBezTo>
                    <a:pt x="49" y="99"/>
                    <a:pt x="49" y="98"/>
                    <a:pt x="50" y="97"/>
                  </a:cubicBezTo>
                  <a:cubicBezTo>
                    <a:pt x="50" y="97"/>
                    <a:pt x="50" y="97"/>
                    <a:pt x="50" y="97"/>
                  </a:cubicBezTo>
                  <a:cubicBezTo>
                    <a:pt x="50" y="97"/>
                    <a:pt x="50" y="97"/>
                    <a:pt x="50" y="97"/>
                  </a:cubicBezTo>
                  <a:cubicBezTo>
                    <a:pt x="58" y="94"/>
                    <a:pt x="65" y="89"/>
                    <a:pt x="73" y="85"/>
                  </a:cubicBezTo>
                  <a:cubicBezTo>
                    <a:pt x="78" y="83"/>
                    <a:pt x="84" y="80"/>
                    <a:pt x="89" y="78"/>
                  </a:cubicBezTo>
                  <a:cubicBezTo>
                    <a:pt x="109" y="69"/>
                    <a:pt x="129" y="61"/>
                    <a:pt x="148" y="52"/>
                  </a:cubicBezTo>
                  <a:cubicBezTo>
                    <a:pt x="153" y="50"/>
                    <a:pt x="157" y="47"/>
                    <a:pt x="162" y="45"/>
                  </a:cubicBezTo>
                  <a:cubicBezTo>
                    <a:pt x="162" y="44"/>
                    <a:pt x="162" y="44"/>
                    <a:pt x="162" y="44"/>
                  </a:cubicBezTo>
                  <a:cubicBezTo>
                    <a:pt x="154" y="50"/>
                    <a:pt x="145" y="54"/>
                    <a:pt x="137" y="58"/>
                  </a:cubicBezTo>
                  <a:cubicBezTo>
                    <a:pt x="118" y="67"/>
                    <a:pt x="100" y="74"/>
                    <a:pt x="82" y="83"/>
                  </a:cubicBezTo>
                  <a:cubicBezTo>
                    <a:pt x="71" y="88"/>
                    <a:pt x="61" y="94"/>
                    <a:pt x="50" y="99"/>
                  </a:cubicBezTo>
                  <a:cubicBezTo>
                    <a:pt x="49" y="99"/>
                    <a:pt x="49" y="99"/>
                    <a:pt x="49" y="99"/>
                  </a:cubicBezTo>
                  <a:moveTo>
                    <a:pt x="85" y="82"/>
                  </a:moveTo>
                  <a:cubicBezTo>
                    <a:pt x="94" y="78"/>
                    <a:pt x="102" y="74"/>
                    <a:pt x="111" y="71"/>
                  </a:cubicBezTo>
                  <a:cubicBezTo>
                    <a:pt x="131" y="62"/>
                    <a:pt x="151" y="53"/>
                    <a:pt x="169" y="41"/>
                  </a:cubicBezTo>
                  <a:cubicBezTo>
                    <a:pt x="171" y="42"/>
                    <a:pt x="173" y="44"/>
                    <a:pt x="174" y="46"/>
                  </a:cubicBezTo>
                  <a:cubicBezTo>
                    <a:pt x="153" y="56"/>
                    <a:pt x="130" y="63"/>
                    <a:pt x="108" y="73"/>
                  </a:cubicBezTo>
                  <a:cubicBezTo>
                    <a:pt x="101" y="76"/>
                    <a:pt x="93" y="79"/>
                    <a:pt x="85" y="82"/>
                  </a:cubicBezTo>
                  <a:moveTo>
                    <a:pt x="50" y="96"/>
                  </a:moveTo>
                  <a:cubicBezTo>
                    <a:pt x="50" y="95"/>
                    <a:pt x="50" y="95"/>
                    <a:pt x="50" y="94"/>
                  </a:cubicBezTo>
                  <a:cubicBezTo>
                    <a:pt x="54" y="93"/>
                    <a:pt x="58" y="91"/>
                    <a:pt x="62" y="89"/>
                  </a:cubicBezTo>
                  <a:cubicBezTo>
                    <a:pt x="72" y="84"/>
                    <a:pt x="81" y="79"/>
                    <a:pt x="91" y="75"/>
                  </a:cubicBezTo>
                  <a:cubicBezTo>
                    <a:pt x="111" y="66"/>
                    <a:pt x="130" y="56"/>
                    <a:pt x="149" y="46"/>
                  </a:cubicBezTo>
                  <a:cubicBezTo>
                    <a:pt x="152" y="45"/>
                    <a:pt x="155" y="42"/>
                    <a:pt x="159" y="40"/>
                  </a:cubicBezTo>
                  <a:cubicBezTo>
                    <a:pt x="159" y="40"/>
                    <a:pt x="159" y="40"/>
                    <a:pt x="159" y="40"/>
                  </a:cubicBezTo>
                  <a:cubicBezTo>
                    <a:pt x="155" y="43"/>
                    <a:pt x="152" y="45"/>
                    <a:pt x="148" y="47"/>
                  </a:cubicBezTo>
                  <a:cubicBezTo>
                    <a:pt x="139" y="53"/>
                    <a:pt x="130" y="58"/>
                    <a:pt x="120" y="62"/>
                  </a:cubicBezTo>
                  <a:cubicBezTo>
                    <a:pt x="101" y="71"/>
                    <a:pt x="83" y="80"/>
                    <a:pt x="65" y="88"/>
                  </a:cubicBezTo>
                  <a:cubicBezTo>
                    <a:pt x="62" y="89"/>
                    <a:pt x="60" y="90"/>
                    <a:pt x="58" y="92"/>
                  </a:cubicBezTo>
                  <a:cubicBezTo>
                    <a:pt x="55" y="93"/>
                    <a:pt x="53" y="94"/>
                    <a:pt x="50" y="96"/>
                  </a:cubicBezTo>
                  <a:moveTo>
                    <a:pt x="100" y="72"/>
                  </a:moveTo>
                  <a:cubicBezTo>
                    <a:pt x="102" y="71"/>
                    <a:pt x="103" y="71"/>
                    <a:pt x="105" y="70"/>
                  </a:cubicBezTo>
                  <a:cubicBezTo>
                    <a:pt x="115" y="66"/>
                    <a:pt x="124" y="62"/>
                    <a:pt x="134" y="57"/>
                  </a:cubicBezTo>
                  <a:cubicBezTo>
                    <a:pt x="144" y="52"/>
                    <a:pt x="152" y="46"/>
                    <a:pt x="161" y="40"/>
                  </a:cubicBezTo>
                  <a:cubicBezTo>
                    <a:pt x="162" y="40"/>
                    <a:pt x="162" y="40"/>
                    <a:pt x="163" y="40"/>
                  </a:cubicBezTo>
                  <a:cubicBezTo>
                    <a:pt x="165" y="40"/>
                    <a:pt x="166" y="40"/>
                    <a:pt x="168" y="41"/>
                  </a:cubicBezTo>
                  <a:cubicBezTo>
                    <a:pt x="159" y="45"/>
                    <a:pt x="150" y="50"/>
                    <a:pt x="141" y="54"/>
                  </a:cubicBezTo>
                  <a:cubicBezTo>
                    <a:pt x="130" y="59"/>
                    <a:pt x="119" y="64"/>
                    <a:pt x="108" y="69"/>
                  </a:cubicBezTo>
                  <a:cubicBezTo>
                    <a:pt x="105" y="70"/>
                    <a:pt x="103" y="71"/>
                    <a:pt x="100" y="72"/>
                  </a:cubicBezTo>
                  <a:moveTo>
                    <a:pt x="23" y="44"/>
                  </a:moveTo>
                  <a:cubicBezTo>
                    <a:pt x="22" y="43"/>
                    <a:pt x="22" y="43"/>
                    <a:pt x="22" y="43"/>
                  </a:cubicBezTo>
                  <a:cubicBezTo>
                    <a:pt x="24" y="43"/>
                    <a:pt x="25" y="42"/>
                    <a:pt x="26" y="41"/>
                  </a:cubicBezTo>
                  <a:cubicBezTo>
                    <a:pt x="27" y="40"/>
                    <a:pt x="29" y="39"/>
                    <a:pt x="30" y="38"/>
                  </a:cubicBezTo>
                  <a:cubicBezTo>
                    <a:pt x="31" y="38"/>
                    <a:pt x="31" y="37"/>
                    <a:pt x="32" y="37"/>
                  </a:cubicBezTo>
                  <a:cubicBezTo>
                    <a:pt x="29" y="39"/>
                    <a:pt x="26" y="42"/>
                    <a:pt x="23" y="44"/>
                  </a:cubicBezTo>
                  <a:moveTo>
                    <a:pt x="8" y="67"/>
                  </a:moveTo>
                  <a:cubicBezTo>
                    <a:pt x="8" y="66"/>
                    <a:pt x="7" y="65"/>
                    <a:pt x="7" y="65"/>
                  </a:cubicBezTo>
                  <a:cubicBezTo>
                    <a:pt x="21" y="55"/>
                    <a:pt x="37" y="47"/>
                    <a:pt x="53" y="38"/>
                  </a:cubicBezTo>
                  <a:cubicBezTo>
                    <a:pt x="53" y="38"/>
                    <a:pt x="54" y="38"/>
                    <a:pt x="55" y="37"/>
                  </a:cubicBezTo>
                  <a:cubicBezTo>
                    <a:pt x="53" y="38"/>
                    <a:pt x="51" y="39"/>
                    <a:pt x="49" y="40"/>
                  </a:cubicBezTo>
                  <a:cubicBezTo>
                    <a:pt x="35" y="48"/>
                    <a:pt x="21" y="57"/>
                    <a:pt x="8" y="67"/>
                  </a:cubicBezTo>
                  <a:moveTo>
                    <a:pt x="33" y="97"/>
                  </a:moveTo>
                  <a:cubicBezTo>
                    <a:pt x="31" y="97"/>
                    <a:pt x="28" y="97"/>
                    <a:pt x="26" y="96"/>
                  </a:cubicBezTo>
                  <a:cubicBezTo>
                    <a:pt x="34" y="90"/>
                    <a:pt x="45" y="87"/>
                    <a:pt x="54" y="83"/>
                  </a:cubicBezTo>
                  <a:cubicBezTo>
                    <a:pt x="65" y="77"/>
                    <a:pt x="75" y="72"/>
                    <a:pt x="86" y="66"/>
                  </a:cubicBezTo>
                  <a:cubicBezTo>
                    <a:pt x="97" y="61"/>
                    <a:pt x="108" y="56"/>
                    <a:pt x="119" y="51"/>
                  </a:cubicBezTo>
                  <a:cubicBezTo>
                    <a:pt x="130" y="47"/>
                    <a:pt x="141" y="41"/>
                    <a:pt x="152" y="37"/>
                  </a:cubicBezTo>
                  <a:cubicBezTo>
                    <a:pt x="153" y="36"/>
                    <a:pt x="154" y="35"/>
                    <a:pt x="154" y="35"/>
                  </a:cubicBezTo>
                  <a:cubicBezTo>
                    <a:pt x="154" y="35"/>
                    <a:pt x="154" y="36"/>
                    <a:pt x="152" y="37"/>
                  </a:cubicBezTo>
                  <a:cubicBezTo>
                    <a:pt x="150" y="38"/>
                    <a:pt x="147" y="39"/>
                    <a:pt x="145" y="41"/>
                  </a:cubicBezTo>
                  <a:cubicBezTo>
                    <a:pt x="140" y="43"/>
                    <a:pt x="135" y="46"/>
                    <a:pt x="130" y="49"/>
                  </a:cubicBezTo>
                  <a:cubicBezTo>
                    <a:pt x="120" y="54"/>
                    <a:pt x="109" y="58"/>
                    <a:pt x="99" y="64"/>
                  </a:cubicBezTo>
                  <a:cubicBezTo>
                    <a:pt x="89" y="70"/>
                    <a:pt x="79" y="74"/>
                    <a:pt x="69" y="80"/>
                  </a:cubicBezTo>
                  <a:cubicBezTo>
                    <a:pt x="58" y="85"/>
                    <a:pt x="47" y="90"/>
                    <a:pt x="38" y="97"/>
                  </a:cubicBezTo>
                  <a:cubicBezTo>
                    <a:pt x="36" y="97"/>
                    <a:pt x="34" y="97"/>
                    <a:pt x="33" y="97"/>
                  </a:cubicBezTo>
                  <a:moveTo>
                    <a:pt x="41" y="96"/>
                  </a:moveTo>
                  <a:cubicBezTo>
                    <a:pt x="45" y="94"/>
                    <a:pt x="48" y="91"/>
                    <a:pt x="51" y="90"/>
                  </a:cubicBezTo>
                  <a:cubicBezTo>
                    <a:pt x="56" y="87"/>
                    <a:pt x="62" y="85"/>
                    <a:pt x="67" y="82"/>
                  </a:cubicBezTo>
                  <a:cubicBezTo>
                    <a:pt x="77" y="76"/>
                    <a:pt x="88" y="71"/>
                    <a:pt x="98" y="66"/>
                  </a:cubicBezTo>
                  <a:cubicBezTo>
                    <a:pt x="108" y="60"/>
                    <a:pt x="118" y="55"/>
                    <a:pt x="128" y="51"/>
                  </a:cubicBezTo>
                  <a:cubicBezTo>
                    <a:pt x="138" y="46"/>
                    <a:pt x="148" y="41"/>
                    <a:pt x="156" y="35"/>
                  </a:cubicBezTo>
                  <a:cubicBezTo>
                    <a:pt x="156" y="36"/>
                    <a:pt x="156" y="37"/>
                    <a:pt x="155" y="38"/>
                  </a:cubicBezTo>
                  <a:cubicBezTo>
                    <a:pt x="155" y="38"/>
                    <a:pt x="155" y="39"/>
                    <a:pt x="155" y="40"/>
                  </a:cubicBezTo>
                  <a:cubicBezTo>
                    <a:pt x="156" y="40"/>
                    <a:pt x="156" y="40"/>
                    <a:pt x="156" y="41"/>
                  </a:cubicBezTo>
                  <a:cubicBezTo>
                    <a:pt x="150" y="44"/>
                    <a:pt x="144" y="48"/>
                    <a:pt x="137" y="51"/>
                  </a:cubicBezTo>
                  <a:cubicBezTo>
                    <a:pt x="127" y="57"/>
                    <a:pt x="116" y="62"/>
                    <a:pt x="105" y="67"/>
                  </a:cubicBezTo>
                  <a:cubicBezTo>
                    <a:pt x="94" y="72"/>
                    <a:pt x="83" y="77"/>
                    <a:pt x="72" y="82"/>
                  </a:cubicBezTo>
                  <a:cubicBezTo>
                    <a:pt x="64" y="86"/>
                    <a:pt x="57" y="90"/>
                    <a:pt x="49" y="94"/>
                  </a:cubicBezTo>
                  <a:cubicBezTo>
                    <a:pt x="48" y="94"/>
                    <a:pt x="48" y="94"/>
                    <a:pt x="48" y="94"/>
                  </a:cubicBezTo>
                  <a:cubicBezTo>
                    <a:pt x="48" y="94"/>
                    <a:pt x="48" y="94"/>
                    <a:pt x="47" y="94"/>
                  </a:cubicBezTo>
                  <a:cubicBezTo>
                    <a:pt x="45" y="95"/>
                    <a:pt x="43" y="96"/>
                    <a:pt x="41" y="96"/>
                  </a:cubicBezTo>
                  <a:moveTo>
                    <a:pt x="15" y="89"/>
                  </a:moveTo>
                  <a:cubicBezTo>
                    <a:pt x="15" y="88"/>
                    <a:pt x="15" y="87"/>
                    <a:pt x="15" y="86"/>
                  </a:cubicBezTo>
                  <a:cubicBezTo>
                    <a:pt x="22" y="79"/>
                    <a:pt x="31" y="73"/>
                    <a:pt x="40" y="68"/>
                  </a:cubicBezTo>
                  <a:cubicBezTo>
                    <a:pt x="51" y="62"/>
                    <a:pt x="62" y="56"/>
                    <a:pt x="73" y="51"/>
                  </a:cubicBezTo>
                  <a:cubicBezTo>
                    <a:pt x="83" y="46"/>
                    <a:pt x="94" y="41"/>
                    <a:pt x="104" y="35"/>
                  </a:cubicBezTo>
                  <a:cubicBezTo>
                    <a:pt x="104" y="35"/>
                    <a:pt x="105" y="34"/>
                    <a:pt x="106" y="34"/>
                  </a:cubicBezTo>
                  <a:cubicBezTo>
                    <a:pt x="105" y="35"/>
                    <a:pt x="103" y="36"/>
                    <a:pt x="102" y="36"/>
                  </a:cubicBezTo>
                  <a:cubicBezTo>
                    <a:pt x="91" y="43"/>
                    <a:pt x="80" y="49"/>
                    <a:pt x="69" y="54"/>
                  </a:cubicBezTo>
                  <a:cubicBezTo>
                    <a:pt x="58" y="60"/>
                    <a:pt x="48" y="66"/>
                    <a:pt x="38" y="73"/>
                  </a:cubicBezTo>
                  <a:cubicBezTo>
                    <a:pt x="33" y="76"/>
                    <a:pt x="29" y="79"/>
                    <a:pt x="24" y="82"/>
                  </a:cubicBezTo>
                  <a:cubicBezTo>
                    <a:pt x="22" y="84"/>
                    <a:pt x="20" y="85"/>
                    <a:pt x="18" y="87"/>
                  </a:cubicBezTo>
                  <a:cubicBezTo>
                    <a:pt x="17" y="87"/>
                    <a:pt x="16" y="88"/>
                    <a:pt x="17" y="88"/>
                  </a:cubicBezTo>
                  <a:cubicBezTo>
                    <a:pt x="15" y="89"/>
                    <a:pt x="15" y="89"/>
                    <a:pt x="15" y="89"/>
                  </a:cubicBezTo>
                  <a:moveTo>
                    <a:pt x="62" y="34"/>
                  </a:moveTo>
                  <a:cubicBezTo>
                    <a:pt x="62" y="34"/>
                    <a:pt x="62" y="34"/>
                    <a:pt x="62" y="34"/>
                  </a:cubicBezTo>
                  <a:cubicBezTo>
                    <a:pt x="62" y="34"/>
                    <a:pt x="62" y="34"/>
                    <a:pt x="62" y="34"/>
                  </a:cubicBezTo>
                  <a:moveTo>
                    <a:pt x="27" y="34"/>
                  </a:moveTo>
                  <a:cubicBezTo>
                    <a:pt x="27" y="34"/>
                    <a:pt x="28" y="34"/>
                    <a:pt x="29" y="33"/>
                  </a:cubicBezTo>
                  <a:cubicBezTo>
                    <a:pt x="29" y="33"/>
                    <a:pt x="30" y="32"/>
                    <a:pt x="31" y="32"/>
                  </a:cubicBezTo>
                  <a:cubicBezTo>
                    <a:pt x="31" y="32"/>
                    <a:pt x="31" y="32"/>
                    <a:pt x="31" y="33"/>
                  </a:cubicBezTo>
                  <a:cubicBezTo>
                    <a:pt x="28" y="36"/>
                    <a:pt x="23" y="39"/>
                    <a:pt x="20" y="42"/>
                  </a:cubicBezTo>
                  <a:cubicBezTo>
                    <a:pt x="18" y="42"/>
                    <a:pt x="17" y="41"/>
                    <a:pt x="15" y="40"/>
                  </a:cubicBezTo>
                  <a:cubicBezTo>
                    <a:pt x="18" y="39"/>
                    <a:pt x="20" y="38"/>
                    <a:pt x="23" y="36"/>
                  </a:cubicBezTo>
                  <a:cubicBezTo>
                    <a:pt x="24" y="36"/>
                    <a:pt x="26" y="35"/>
                    <a:pt x="27" y="34"/>
                  </a:cubicBezTo>
                  <a:cubicBezTo>
                    <a:pt x="27" y="34"/>
                    <a:pt x="27" y="34"/>
                    <a:pt x="27" y="34"/>
                  </a:cubicBezTo>
                  <a:moveTo>
                    <a:pt x="21" y="43"/>
                  </a:moveTo>
                  <a:cubicBezTo>
                    <a:pt x="21" y="43"/>
                    <a:pt x="21" y="43"/>
                    <a:pt x="21" y="43"/>
                  </a:cubicBezTo>
                  <a:cubicBezTo>
                    <a:pt x="21" y="43"/>
                    <a:pt x="21" y="43"/>
                    <a:pt x="21" y="43"/>
                  </a:cubicBezTo>
                  <a:cubicBezTo>
                    <a:pt x="21" y="42"/>
                    <a:pt x="21" y="42"/>
                    <a:pt x="21" y="42"/>
                  </a:cubicBezTo>
                  <a:cubicBezTo>
                    <a:pt x="24" y="38"/>
                    <a:pt x="30" y="36"/>
                    <a:pt x="32" y="32"/>
                  </a:cubicBezTo>
                  <a:cubicBezTo>
                    <a:pt x="33" y="33"/>
                    <a:pt x="34" y="34"/>
                    <a:pt x="34" y="35"/>
                  </a:cubicBezTo>
                  <a:cubicBezTo>
                    <a:pt x="32" y="36"/>
                    <a:pt x="30" y="37"/>
                    <a:pt x="28" y="38"/>
                  </a:cubicBezTo>
                  <a:cubicBezTo>
                    <a:pt x="27" y="39"/>
                    <a:pt x="25" y="40"/>
                    <a:pt x="24" y="41"/>
                  </a:cubicBezTo>
                  <a:cubicBezTo>
                    <a:pt x="24" y="41"/>
                    <a:pt x="24" y="41"/>
                    <a:pt x="24" y="41"/>
                  </a:cubicBezTo>
                  <a:cubicBezTo>
                    <a:pt x="24" y="41"/>
                    <a:pt x="22" y="42"/>
                    <a:pt x="21" y="43"/>
                  </a:cubicBezTo>
                  <a:moveTo>
                    <a:pt x="14" y="40"/>
                  </a:moveTo>
                  <a:cubicBezTo>
                    <a:pt x="14" y="39"/>
                    <a:pt x="13" y="38"/>
                    <a:pt x="12" y="38"/>
                  </a:cubicBezTo>
                  <a:cubicBezTo>
                    <a:pt x="16" y="36"/>
                    <a:pt x="20" y="33"/>
                    <a:pt x="24" y="30"/>
                  </a:cubicBezTo>
                  <a:cubicBezTo>
                    <a:pt x="26" y="29"/>
                    <a:pt x="26" y="28"/>
                    <a:pt x="26" y="28"/>
                  </a:cubicBezTo>
                  <a:cubicBezTo>
                    <a:pt x="27" y="28"/>
                    <a:pt x="25" y="30"/>
                    <a:pt x="23" y="31"/>
                  </a:cubicBezTo>
                  <a:cubicBezTo>
                    <a:pt x="20" y="34"/>
                    <a:pt x="17" y="37"/>
                    <a:pt x="15" y="40"/>
                  </a:cubicBezTo>
                  <a:cubicBezTo>
                    <a:pt x="14" y="40"/>
                    <a:pt x="14" y="40"/>
                    <a:pt x="14" y="40"/>
                  </a:cubicBezTo>
                  <a:moveTo>
                    <a:pt x="17" y="38"/>
                  </a:moveTo>
                  <a:cubicBezTo>
                    <a:pt x="16" y="38"/>
                    <a:pt x="21" y="34"/>
                    <a:pt x="22" y="34"/>
                  </a:cubicBezTo>
                  <a:cubicBezTo>
                    <a:pt x="24" y="31"/>
                    <a:pt x="27" y="29"/>
                    <a:pt x="29" y="27"/>
                  </a:cubicBezTo>
                  <a:cubicBezTo>
                    <a:pt x="30" y="28"/>
                    <a:pt x="31" y="29"/>
                    <a:pt x="31" y="30"/>
                  </a:cubicBezTo>
                  <a:cubicBezTo>
                    <a:pt x="27" y="33"/>
                    <a:pt x="23" y="35"/>
                    <a:pt x="19" y="38"/>
                  </a:cubicBezTo>
                  <a:cubicBezTo>
                    <a:pt x="18" y="38"/>
                    <a:pt x="18" y="38"/>
                    <a:pt x="17" y="38"/>
                  </a:cubicBezTo>
                  <a:moveTo>
                    <a:pt x="11" y="36"/>
                  </a:moveTo>
                  <a:cubicBezTo>
                    <a:pt x="10" y="36"/>
                    <a:pt x="10" y="35"/>
                    <a:pt x="10" y="34"/>
                  </a:cubicBezTo>
                  <a:cubicBezTo>
                    <a:pt x="14" y="32"/>
                    <a:pt x="18" y="28"/>
                    <a:pt x="23" y="25"/>
                  </a:cubicBezTo>
                  <a:cubicBezTo>
                    <a:pt x="19" y="28"/>
                    <a:pt x="14" y="32"/>
                    <a:pt x="11" y="36"/>
                  </a:cubicBezTo>
                  <a:moveTo>
                    <a:pt x="23" y="25"/>
                  </a:moveTo>
                  <a:cubicBezTo>
                    <a:pt x="23" y="25"/>
                    <a:pt x="23" y="25"/>
                    <a:pt x="23" y="25"/>
                  </a:cubicBezTo>
                  <a:cubicBezTo>
                    <a:pt x="23" y="25"/>
                    <a:pt x="23" y="25"/>
                    <a:pt x="23" y="25"/>
                  </a:cubicBezTo>
                  <a:moveTo>
                    <a:pt x="22" y="95"/>
                  </a:moveTo>
                  <a:cubicBezTo>
                    <a:pt x="20" y="94"/>
                    <a:pt x="19" y="93"/>
                    <a:pt x="18" y="93"/>
                  </a:cubicBezTo>
                  <a:cubicBezTo>
                    <a:pt x="27" y="85"/>
                    <a:pt x="39" y="81"/>
                    <a:pt x="49" y="76"/>
                  </a:cubicBezTo>
                  <a:cubicBezTo>
                    <a:pt x="61" y="70"/>
                    <a:pt x="74" y="64"/>
                    <a:pt x="86" y="58"/>
                  </a:cubicBezTo>
                  <a:cubicBezTo>
                    <a:pt x="98" y="52"/>
                    <a:pt x="110" y="46"/>
                    <a:pt x="122" y="41"/>
                  </a:cubicBezTo>
                  <a:cubicBezTo>
                    <a:pt x="128" y="38"/>
                    <a:pt x="134" y="36"/>
                    <a:pt x="140" y="33"/>
                  </a:cubicBezTo>
                  <a:cubicBezTo>
                    <a:pt x="145" y="30"/>
                    <a:pt x="150" y="28"/>
                    <a:pt x="154" y="25"/>
                  </a:cubicBezTo>
                  <a:cubicBezTo>
                    <a:pt x="146" y="33"/>
                    <a:pt x="132" y="37"/>
                    <a:pt x="121" y="42"/>
                  </a:cubicBezTo>
                  <a:cubicBezTo>
                    <a:pt x="109" y="48"/>
                    <a:pt x="97" y="54"/>
                    <a:pt x="85" y="60"/>
                  </a:cubicBezTo>
                  <a:cubicBezTo>
                    <a:pt x="63" y="70"/>
                    <a:pt x="41" y="81"/>
                    <a:pt x="22" y="95"/>
                  </a:cubicBezTo>
                  <a:moveTo>
                    <a:pt x="155" y="24"/>
                  </a:moveTo>
                  <a:cubicBezTo>
                    <a:pt x="155" y="24"/>
                    <a:pt x="155" y="24"/>
                    <a:pt x="155" y="24"/>
                  </a:cubicBezTo>
                  <a:cubicBezTo>
                    <a:pt x="155" y="24"/>
                    <a:pt x="155" y="24"/>
                    <a:pt x="155" y="24"/>
                  </a:cubicBezTo>
                  <a:moveTo>
                    <a:pt x="25" y="96"/>
                  </a:moveTo>
                  <a:cubicBezTo>
                    <a:pt x="24" y="96"/>
                    <a:pt x="23" y="96"/>
                    <a:pt x="23" y="95"/>
                  </a:cubicBezTo>
                  <a:cubicBezTo>
                    <a:pt x="43" y="81"/>
                    <a:pt x="65" y="70"/>
                    <a:pt x="87" y="60"/>
                  </a:cubicBezTo>
                  <a:cubicBezTo>
                    <a:pt x="100" y="53"/>
                    <a:pt x="113" y="47"/>
                    <a:pt x="126" y="41"/>
                  </a:cubicBezTo>
                  <a:cubicBezTo>
                    <a:pt x="136" y="36"/>
                    <a:pt x="148" y="32"/>
                    <a:pt x="156" y="24"/>
                  </a:cubicBezTo>
                  <a:cubicBezTo>
                    <a:pt x="157" y="27"/>
                    <a:pt x="157" y="31"/>
                    <a:pt x="157" y="34"/>
                  </a:cubicBezTo>
                  <a:cubicBezTo>
                    <a:pt x="156" y="34"/>
                    <a:pt x="156" y="34"/>
                    <a:pt x="156" y="34"/>
                  </a:cubicBezTo>
                  <a:cubicBezTo>
                    <a:pt x="145" y="38"/>
                    <a:pt x="135" y="44"/>
                    <a:pt x="124" y="48"/>
                  </a:cubicBezTo>
                  <a:cubicBezTo>
                    <a:pt x="112" y="53"/>
                    <a:pt x="101" y="58"/>
                    <a:pt x="90" y="63"/>
                  </a:cubicBezTo>
                  <a:cubicBezTo>
                    <a:pt x="78" y="69"/>
                    <a:pt x="66" y="75"/>
                    <a:pt x="53" y="82"/>
                  </a:cubicBezTo>
                  <a:cubicBezTo>
                    <a:pt x="44" y="87"/>
                    <a:pt x="33" y="89"/>
                    <a:pt x="25" y="96"/>
                  </a:cubicBezTo>
                  <a:moveTo>
                    <a:pt x="14" y="36"/>
                  </a:moveTo>
                  <a:cubicBezTo>
                    <a:pt x="13" y="35"/>
                    <a:pt x="13" y="35"/>
                    <a:pt x="14" y="34"/>
                  </a:cubicBezTo>
                  <a:cubicBezTo>
                    <a:pt x="15" y="33"/>
                    <a:pt x="16" y="32"/>
                    <a:pt x="17" y="32"/>
                  </a:cubicBezTo>
                  <a:cubicBezTo>
                    <a:pt x="19" y="29"/>
                    <a:pt x="22" y="27"/>
                    <a:pt x="25" y="24"/>
                  </a:cubicBezTo>
                  <a:cubicBezTo>
                    <a:pt x="25" y="24"/>
                    <a:pt x="25" y="24"/>
                    <a:pt x="25" y="24"/>
                  </a:cubicBezTo>
                  <a:cubicBezTo>
                    <a:pt x="26" y="25"/>
                    <a:pt x="27" y="26"/>
                    <a:pt x="28" y="26"/>
                  </a:cubicBezTo>
                  <a:cubicBezTo>
                    <a:pt x="23" y="29"/>
                    <a:pt x="19" y="33"/>
                    <a:pt x="14" y="36"/>
                  </a:cubicBezTo>
                  <a:moveTo>
                    <a:pt x="9" y="32"/>
                  </a:moveTo>
                  <a:cubicBezTo>
                    <a:pt x="9" y="32"/>
                    <a:pt x="9" y="31"/>
                    <a:pt x="9" y="30"/>
                  </a:cubicBezTo>
                  <a:cubicBezTo>
                    <a:pt x="9" y="30"/>
                    <a:pt x="9" y="30"/>
                    <a:pt x="9" y="30"/>
                  </a:cubicBezTo>
                  <a:cubicBezTo>
                    <a:pt x="12" y="28"/>
                    <a:pt x="14" y="26"/>
                    <a:pt x="17" y="25"/>
                  </a:cubicBezTo>
                  <a:cubicBezTo>
                    <a:pt x="18" y="24"/>
                    <a:pt x="19" y="23"/>
                    <a:pt x="19" y="23"/>
                  </a:cubicBezTo>
                  <a:cubicBezTo>
                    <a:pt x="19" y="23"/>
                    <a:pt x="19" y="23"/>
                    <a:pt x="17" y="26"/>
                  </a:cubicBezTo>
                  <a:cubicBezTo>
                    <a:pt x="14" y="28"/>
                    <a:pt x="12" y="30"/>
                    <a:pt x="9" y="32"/>
                  </a:cubicBezTo>
                  <a:moveTo>
                    <a:pt x="9" y="33"/>
                  </a:moveTo>
                  <a:cubicBezTo>
                    <a:pt x="9" y="33"/>
                    <a:pt x="9" y="33"/>
                    <a:pt x="9" y="33"/>
                  </a:cubicBezTo>
                  <a:cubicBezTo>
                    <a:pt x="13" y="29"/>
                    <a:pt x="17" y="27"/>
                    <a:pt x="20" y="23"/>
                  </a:cubicBezTo>
                  <a:cubicBezTo>
                    <a:pt x="21" y="23"/>
                    <a:pt x="23" y="23"/>
                    <a:pt x="24" y="24"/>
                  </a:cubicBezTo>
                  <a:cubicBezTo>
                    <a:pt x="22" y="25"/>
                    <a:pt x="20" y="26"/>
                    <a:pt x="18" y="27"/>
                  </a:cubicBezTo>
                  <a:cubicBezTo>
                    <a:pt x="15" y="29"/>
                    <a:pt x="11" y="31"/>
                    <a:pt x="9" y="33"/>
                  </a:cubicBezTo>
                  <a:moveTo>
                    <a:pt x="9" y="29"/>
                  </a:moveTo>
                  <a:cubicBezTo>
                    <a:pt x="10" y="28"/>
                    <a:pt x="10" y="28"/>
                    <a:pt x="10" y="27"/>
                  </a:cubicBezTo>
                  <a:cubicBezTo>
                    <a:pt x="12" y="24"/>
                    <a:pt x="15" y="23"/>
                    <a:pt x="18" y="22"/>
                  </a:cubicBezTo>
                  <a:cubicBezTo>
                    <a:pt x="15" y="25"/>
                    <a:pt x="12" y="27"/>
                    <a:pt x="9" y="29"/>
                  </a:cubicBezTo>
                  <a:moveTo>
                    <a:pt x="38" y="33"/>
                  </a:moveTo>
                  <a:cubicBezTo>
                    <a:pt x="38" y="32"/>
                    <a:pt x="38" y="31"/>
                    <a:pt x="38" y="30"/>
                  </a:cubicBezTo>
                  <a:cubicBezTo>
                    <a:pt x="43" y="27"/>
                    <a:pt x="49" y="25"/>
                    <a:pt x="55" y="22"/>
                  </a:cubicBezTo>
                  <a:cubicBezTo>
                    <a:pt x="49" y="26"/>
                    <a:pt x="44" y="29"/>
                    <a:pt x="38" y="33"/>
                  </a:cubicBezTo>
                  <a:moveTo>
                    <a:pt x="17" y="92"/>
                  </a:moveTo>
                  <a:cubicBezTo>
                    <a:pt x="17" y="91"/>
                    <a:pt x="16" y="91"/>
                    <a:pt x="16" y="90"/>
                  </a:cubicBezTo>
                  <a:cubicBezTo>
                    <a:pt x="17" y="89"/>
                    <a:pt x="18" y="88"/>
                    <a:pt x="19" y="88"/>
                  </a:cubicBezTo>
                  <a:cubicBezTo>
                    <a:pt x="20" y="87"/>
                    <a:pt x="21" y="86"/>
                    <a:pt x="23" y="85"/>
                  </a:cubicBezTo>
                  <a:cubicBezTo>
                    <a:pt x="32" y="79"/>
                    <a:pt x="44" y="74"/>
                    <a:pt x="54" y="68"/>
                  </a:cubicBezTo>
                  <a:cubicBezTo>
                    <a:pt x="65" y="62"/>
                    <a:pt x="76" y="55"/>
                    <a:pt x="87" y="50"/>
                  </a:cubicBezTo>
                  <a:cubicBezTo>
                    <a:pt x="98" y="45"/>
                    <a:pt x="109" y="40"/>
                    <a:pt x="120" y="34"/>
                  </a:cubicBezTo>
                  <a:cubicBezTo>
                    <a:pt x="128" y="31"/>
                    <a:pt x="135" y="26"/>
                    <a:pt x="143" y="22"/>
                  </a:cubicBezTo>
                  <a:cubicBezTo>
                    <a:pt x="141" y="23"/>
                    <a:pt x="140" y="24"/>
                    <a:pt x="138" y="25"/>
                  </a:cubicBezTo>
                  <a:cubicBezTo>
                    <a:pt x="133" y="28"/>
                    <a:pt x="128" y="31"/>
                    <a:pt x="122" y="34"/>
                  </a:cubicBezTo>
                  <a:cubicBezTo>
                    <a:pt x="110" y="41"/>
                    <a:pt x="96" y="47"/>
                    <a:pt x="84" y="53"/>
                  </a:cubicBezTo>
                  <a:cubicBezTo>
                    <a:pt x="71" y="60"/>
                    <a:pt x="59" y="67"/>
                    <a:pt x="46" y="74"/>
                  </a:cubicBezTo>
                  <a:cubicBezTo>
                    <a:pt x="36" y="79"/>
                    <a:pt x="26" y="85"/>
                    <a:pt x="17" y="92"/>
                  </a:cubicBezTo>
                  <a:moveTo>
                    <a:pt x="21" y="47"/>
                  </a:moveTo>
                  <a:cubicBezTo>
                    <a:pt x="22" y="47"/>
                    <a:pt x="22" y="46"/>
                    <a:pt x="23" y="45"/>
                  </a:cubicBezTo>
                  <a:cubicBezTo>
                    <a:pt x="25" y="44"/>
                    <a:pt x="28" y="42"/>
                    <a:pt x="31" y="40"/>
                  </a:cubicBezTo>
                  <a:cubicBezTo>
                    <a:pt x="33" y="39"/>
                    <a:pt x="35" y="38"/>
                    <a:pt x="36" y="37"/>
                  </a:cubicBezTo>
                  <a:cubicBezTo>
                    <a:pt x="37" y="37"/>
                    <a:pt x="38" y="37"/>
                    <a:pt x="38" y="36"/>
                  </a:cubicBezTo>
                  <a:cubicBezTo>
                    <a:pt x="42" y="34"/>
                    <a:pt x="47" y="32"/>
                    <a:pt x="51" y="29"/>
                  </a:cubicBezTo>
                  <a:cubicBezTo>
                    <a:pt x="56" y="26"/>
                    <a:pt x="62" y="24"/>
                    <a:pt x="66" y="21"/>
                  </a:cubicBezTo>
                  <a:cubicBezTo>
                    <a:pt x="67" y="21"/>
                    <a:pt x="67" y="21"/>
                    <a:pt x="67" y="21"/>
                  </a:cubicBezTo>
                  <a:cubicBezTo>
                    <a:pt x="60" y="26"/>
                    <a:pt x="52" y="30"/>
                    <a:pt x="45" y="35"/>
                  </a:cubicBezTo>
                  <a:cubicBezTo>
                    <a:pt x="32" y="43"/>
                    <a:pt x="16" y="50"/>
                    <a:pt x="4" y="60"/>
                  </a:cubicBezTo>
                  <a:cubicBezTo>
                    <a:pt x="4" y="59"/>
                    <a:pt x="4" y="58"/>
                    <a:pt x="4" y="57"/>
                  </a:cubicBezTo>
                  <a:cubicBezTo>
                    <a:pt x="9" y="54"/>
                    <a:pt x="15" y="50"/>
                    <a:pt x="20" y="47"/>
                  </a:cubicBezTo>
                  <a:cubicBezTo>
                    <a:pt x="20" y="47"/>
                    <a:pt x="20" y="47"/>
                    <a:pt x="20" y="47"/>
                  </a:cubicBezTo>
                  <a:cubicBezTo>
                    <a:pt x="20" y="47"/>
                    <a:pt x="20" y="47"/>
                    <a:pt x="20" y="47"/>
                  </a:cubicBezTo>
                  <a:cubicBezTo>
                    <a:pt x="20" y="47"/>
                    <a:pt x="20" y="47"/>
                    <a:pt x="21" y="47"/>
                  </a:cubicBezTo>
                  <a:moveTo>
                    <a:pt x="38" y="35"/>
                  </a:moveTo>
                  <a:cubicBezTo>
                    <a:pt x="38" y="35"/>
                    <a:pt x="38" y="35"/>
                    <a:pt x="38" y="35"/>
                  </a:cubicBezTo>
                  <a:cubicBezTo>
                    <a:pt x="42" y="32"/>
                    <a:pt x="47" y="29"/>
                    <a:pt x="51" y="26"/>
                  </a:cubicBezTo>
                  <a:cubicBezTo>
                    <a:pt x="54" y="24"/>
                    <a:pt x="57" y="22"/>
                    <a:pt x="59" y="21"/>
                  </a:cubicBezTo>
                  <a:cubicBezTo>
                    <a:pt x="60" y="20"/>
                    <a:pt x="60" y="20"/>
                    <a:pt x="61" y="20"/>
                  </a:cubicBezTo>
                  <a:cubicBezTo>
                    <a:pt x="62" y="19"/>
                    <a:pt x="63" y="18"/>
                    <a:pt x="65" y="18"/>
                  </a:cubicBezTo>
                  <a:cubicBezTo>
                    <a:pt x="65" y="18"/>
                    <a:pt x="65" y="19"/>
                    <a:pt x="66" y="20"/>
                  </a:cubicBezTo>
                  <a:cubicBezTo>
                    <a:pt x="61" y="23"/>
                    <a:pt x="56" y="25"/>
                    <a:pt x="51" y="28"/>
                  </a:cubicBezTo>
                  <a:cubicBezTo>
                    <a:pt x="47" y="30"/>
                    <a:pt x="42" y="33"/>
                    <a:pt x="38" y="35"/>
                  </a:cubicBezTo>
                  <a:moveTo>
                    <a:pt x="30" y="84"/>
                  </a:moveTo>
                  <a:cubicBezTo>
                    <a:pt x="46" y="75"/>
                    <a:pt x="63" y="66"/>
                    <a:pt x="80" y="57"/>
                  </a:cubicBezTo>
                  <a:cubicBezTo>
                    <a:pt x="97" y="47"/>
                    <a:pt x="116" y="39"/>
                    <a:pt x="134" y="29"/>
                  </a:cubicBezTo>
                  <a:cubicBezTo>
                    <a:pt x="137" y="27"/>
                    <a:pt x="140" y="25"/>
                    <a:pt x="143" y="23"/>
                  </a:cubicBezTo>
                  <a:cubicBezTo>
                    <a:pt x="144" y="22"/>
                    <a:pt x="145" y="21"/>
                    <a:pt x="146" y="21"/>
                  </a:cubicBezTo>
                  <a:cubicBezTo>
                    <a:pt x="147" y="20"/>
                    <a:pt x="147" y="20"/>
                    <a:pt x="148" y="19"/>
                  </a:cubicBezTo>
                  <a:cubicBezTo>
                    <a:pt x="149" y="18"/>
                    <a:pt x="150" y="18"/>
                    <a:pt x="151" y="17"/>
                  </a:cubicBezTo>
                  <a:cubicBezTo>
                    <a:pt x="152" y="18"/>
                    <a:pt x="153" y="19"/>
                    <a:pt x="153" y="19"/>
                  </a:cubicBezTo>
                  <a:cubicBezTo>
                    <a:pt x="154" y="20"/>
                    <a:pt x="155" y="22"/>
                    <a:pt x="156" y="23"/>
                  </a:cubicBezTo>
                  <a:cubicBezTo>
                    <a:pt x="153" y="24"/>
                    <a:pt x="151" y="26"/>
                    <a:pt x="148" y="28"/>
                  </a:cubicBezTo>
                  <a:cubicBezTo>
                    <a:pt x="144" y="30"/>
                    <a:pt x="140" y="32"/>
                    <a:pt x="136" y="34"/>
                  </a:cubicBezTo>
                  <a:cubicBezTo>
                    <a:pt x="127" y="38"/>
                    <a:pt x="117" y="42"/>
                    <a:pt x="108" y="46"/>
                  </a:cubicBezTo>
                  <a:cubicBezTo>
                    <a:pt x="90" y="55"/>
                    <a:pt x="72" y="64"/>
                    <a:pt x="53" y="73"/>
                  </a:cubicBezTo>
                  <a:cubicBezTo>
                    <a:pt x="45" y="76"/>
                    <a:pt x="37" y="81"/>
                    <a:pt x="30" y="84"/>
                  </a:cubicBezTo>
                  <a:moveTo>
                    <a:pt x="131" y="22"/>
                  </a:moveTo>
                  <a:cubicBezTo>
                    <a:pt x="131" y="22"/>
                    <a:pt x="132" y="22"/>
                    <a:pt x="132" y="21"/>
                  </a:cubicBezTo>
                  <a:cubicBezTo>
                    <a:pt x="136" y="18"/>
                    <a:pt x="141" y="16"/>
                    <a:pt x="145" y="16"/>
                  </a:cubicBezTo>
                  <a:cubicBezTo>
                    <a:pt x="147" y="16"/>
                    <a:pt x="148" y="16"/>
                    <a:pt x="150" y="17"/>
                  </a:cubicBezTo>
                  <a:cubicBezTo>
                    <a:pt x="150" y="17"/>
                    <a:pt x="149" y="17"/>
                    <a:pt x="149" y="17"/>
                  </a:cubicBezTo>
                  <a:cubicBezTo>
                    <a:pt x="149" y="17"/>
                    <a:pt x="149" y="17"/>
                    <a:pt x="149" y="17"/>
                  </a:cubicBezTo>
                  <a:cubicBezTo>
                    <a:pt x="147" y="18"/>
                    <a:pt x="145" y="20"/>
                    <a:pt x="143" y="21"/>
                  </a:cubicBezTo>
                  <a:cubicBezTo>
                    <a:pt x="135" y="26"/>
                    <a:pt x="126" y="30"/>
                    <a:pt x="117" y="35"/>
                  </a:cubicBezTo>
                  <a:cubicBezTo>
                    <a:pt x="100" y="43"/>
                    <a:pt x="82" y="51"/>
                    <a:pt x="64" y="61"/>
                  </a:cubicBezTo>
                  <a:cubicBezTo>
                    <a:pt x="56" y="66"/>
                    <a:pt x="47" y="71"/>
                    <a:pt x="38" y="75"/>
                  </a:cubicBezTo>
                  <a:cubicBezTo>
                    <a:pt x="35" y="77"/>
                    <a:pt x="32" y="79"/>
                    <a:pt x="29" y="80"/>
                  </a:cubicBezTo>
                  <a:cubicBezTo>
                    <a:pt x="58" y="59"/>
                    <a:pt x="91" y="44"/>
                    <a:pt x="122" y="26"/>
                  </a:cubicBezTo>
                  <a:cubicBezTo>
                    <a:pt x="124" y="25"/>
                    <a:pt x="126" y="24"/>
                    <a:pt x="128" y="22"/>
                  </a:cubicBezTo>
                  <a:cubicBezTo>
                    <a:pt x="129" y="22"/>
                    <a:pt x="129" y="21"/>
                    <a:pt x="129" y="21"/>
                  </a:cubicBezTo>
                  <a:cubicBezTo>
                    <a:pt x="129" y="21"/>
                    <a:pt x="129" y="21"/>
                    <a:pt x="129" y="21"/>
                  </a:cubicBezTo>
                  <a:cubicBezTo>
                    <a:pt x="130" y="21"/>
                    <a:pt x="130" y="22"/>
                    <a:pt x="131" y="22"/>
                  </a:cubicBezTo>
                  <a:moveTo>
                    <a:pt x="18" y="82"/>
                  </a:moveTo>
                  <a:cubicBezTo>
                    <a:pt x="20" y="80"/>
                    <a:pt x="22" y="77"/>
                    <a:pt x="25" y="75"/>
                  </a:cubicBezTo>
                  <a:cubicBezTo>
                    <a:pt x="25" y="75"/>
                    <a:pt x="25" y="75"/>
                    <a:pt x="25" y="75"/>
                  </a:cubicBezTo>
                  <a:cubicBezTo>
                    <a:pt x="26" y="75"/>
                    <a:pt x="26" y="75"/>
                    <a:pt x="26" y="74"/>
                  </a:cubicBezTo>
                  <a:cubicBezTo>
                    <a:pt x="30" y="71"/>
                    <a:pt x="35" y="68"/>
                    <a:pt x="40" y="65"/>
                  </a:cubicBezTo>
                  <a:cubicBezTo>
                    <a:pt x="53" y="57"/>
                    <a:pt x="66" y="49"/>
                    <a:pt x="79" y="42"/>
                  </a:cubicBezTo>
                  <a:cubicBezTo>
                    <a:pt x="96" y="33"/>
                    <a:pt x="113" y="26"/>
                    <a:pt x="128" y="16"/>
                  </a:cubicBezTo>
                  <a:cubicBezTo>
                    <a:pt x="128" y="17"/>
                    <a:pt x="128" y="18"/>
                    <a:pt x="128" y="19"/>
                  </a:cubicBezTo>
                  <a:cubicBezTo>
                    <a:pt x="128" y="20"/>
                    <a:pt x="128" y="20"/>
                    <a:pt x="129" y="20"/>
                  </a:cubicBezTo>
                  <a:cubicBezTo>
                    <a:pt x="128" y="21"/>
                    <a:pt x="127" y="22"/>
                    <a:pt x="126" y="22"/>
                  </a:cubicBezTo>
                  <a:cubicBezTo>
                    <a:pt x="125" y="22"/>
                    <a:pt x="125" y="22"/>
                    <a:pt x="125" y="22"/>
                  </a:cubicBezTo>
                  <a:cubicBezTo>
                    <a:pt x="122" y="25"/>
                    <a:pt x="118" y="26"/>
                    <a:pt x="114" y="28"/>
                  </a:cubicBezTo>
                  <a:cubicBezTo>
                    <a:pt x="104" y="33"/>
                    <a:pt x="95" y="39"/>
                    <a:pt x="86" y="44"/>
                  </a:cubicBezTo>
                  <a:cubicBezTo>
                    <a:pt x="68" y="53"/>
                    <a:pt x="49" y="61"/>
                    <a:pt x="32" y="72"/>
                  </a:cubicBezTo>
                  <a:cubicBezTo>
                    <a:pt x="28" y="74"/>
                    <a:pt x="25" y="76"/>
                    <a:pt x="22" y="78"/>
                  </a:cubicBezTo>
                  <a:cubicBezTo>
                    <a:pt x="21" y="79"/>
                    <a:pt x="20" y="81"/>
                    <a:pt x="18" y="82"/>
                  </a:cubicBezTo>
                  <a:moveTo>
                    <a:pt x="122" y="17"/>
                  </a:moveTo>
                  <a:cubicBezTo>
                    <a:pt x="122" y="17"/>
                    <a:pt x="123" y="16"/>
                    <a:pt x="124" y="16"/>
                  </a:cubicBezTo>
                  <a:cubicBezTo>
                    <a:pt x="125" y="16"/>
                    <a:pt x="126" y="15"/>
                    <a:pt x="126" y="15"/>
                  </a:cubicBezTo>
                  <a:cubicBezTo>
                    <a:pt x="127" y="15"/>
                    <a:pt x="126" y="15"/>
                    <a:pt x="125" y="17"/>
                  </a:cubicBezTo>
                  <a:cubicBezTo>
                    <a:pt x="120" y="20"/>
                    <a:pt x="115" y="22"/>
                    <a:pt x="110" y="25"/>
                  </a:cubicBezTo>
                  <a:cubicBezTo>
                    <a:pt x="104" y="28"/>
                    <a:pt x="98" y="31"/>
                    <a:pt x="92" y="34"/>
                  </a:cubicBezTo>
                  <a:cubicBezTo>
                    <a:pt x="93" y="34"/>
                    <a:pt x="93" y="34"/>
                    <a:pt x="93" y="34"/>
                  </a:cubicBezTo>
                  <a:cubicBezTo>
                    <a:pt x="101" y="29"/>
                    <a:pt x="109" y="25"/>
                    <a:pt x="117" y="20"/>
                  </a:cubicBezTo>
                  <a:cubicBezTo>
                    <a:pt x="119" y="19"/>
                    <a:pt x="120" y="18"/>
                    <a:pt x="122" y="17"/>
                  </a:cubicBezTo>
                  <a:moveTo>
                    <a:pt x="10" y="67"/>
                  </a:moveTo>
                  <a:cubicBezTo>
                    <a:pt x="13" y="66"/>
                    <a:pt x="18" y="62"/>
                    <a:pt x="21" y="59"/>
                  </a:cubicBezTo>
                  <a:cubicBezTo>
                    <a:pt x="28" y="53"/>
                    <a:pt x="37" y="48"/>
                    <a:pt x="45" y="44"/>
                  </a:cubicBezTo>
                  <a:cubicBezTo>
                    <a:pt x="54" y="39"/>
                    <a:pt x="63" y="34"/>
                    <a:pt x="72" y="29"/>
                  </a:cubicBezTo>
                  <a:cubicBezTo>
                    <a:pt x="79" y="25"/>
                    <a:pt x="85" y="20"/>
                    <a:pt x="92" y="16"/>
                  </a:cubicBezTo>
                  <a:cubicBezTo>
                    <a:pt x="93" y="16"/>
                    <a:pt x="93" y="15"/>
                    <a:pt x="93" y="15"/>
                  </a:cubicBezTo>
                  <a:cubicBezTo>
                    <a:pt x="94" y="15"/>
                    <a:pt x="94" y="15"/>
                    <a:pt x="95" y="14"/>
                  </a:cubicBezTo>
                  <a:cubicBezTo>
                    <a:pt x="95" y="15"/>
                    <a:pt x="95" y="15"/>
                    <a:pt x="96" y="16"/>
                  </a:cubicBezTo>
                  <a:cubicBezTo>
                    <a:pt x="96" y="17"/>
                    <a:pt x="96" y="17"/>
                    <a:pt x="97" y="17"/>
                  </a:cubicBezTo>
                  <a:cubicBezTo>
                    <a:pt x="97" y="17"/>
                    <a:pt x="97" y="17"/>
                    <a:pt x="97" y="17"/>
                  </a:cubicBezTo>
                  <a:cubicBezTo>
                    <a:pt x="89" y="22"/>
                    <a:pt x="82" y="28"/>
                    <a:pt x="74" y="32"/>
                  </a:cubicBezTo>
                  <a:cubicBezTo>
                    <a:pt x="56" y="42"/>
                    <a:pt x="38" y="51"/>
                    <a:pt x="21" y="61"/>
                  </a:cubicBezTo>
                  <a:cubicBezTo>
                    <a:pt x="17" y="63"/>
                    <a:pt x="14" y="66"/>
                    <a:pt x="10" y="67"/>
                  </a:cubicBezTo>
                  <a:moveTo>
                    <a:pt x="39" y="27"/>
                  </a:moveTo>
                  <a:cubicBezTo>
                    <a:pt x="39" y="26"/>
                    <a:pt x="39" y="24"/>
                    <a:pt x="39" y="23"/>
                  </a:cubicBezTo>
                  <a:cubicBezTo>
                    <a:pt x="42" y="21"/>
                    <a:pt x="45" y="19"/>
                    <a:pt x="48" y="18"/>
                  </a:cubicBezTo>
                  <a:cubicBezTo>
                    <a:pt x="51" y="16"/>
                    <a:pt x="53" y="15"/>
                    <a:pt x="56" y="14"/>
                  </a:cubicBezTo>
                  <a:cubicBezTo>
                    <a:pt x="54" y="14"/>
                    <a:pt x="51" y="17"/>
                    <a:pt x="49" y="19"/>
                  </a:cubicBezTo>
                  <a:cubicBezTo>
                    <a:pt x="46" y="21"/>
                    <a:pt x="42" y="24"/>
                    <a:pt x="39" y="27"/>
                  </a:cubicBezTo>
                  <a:moveTo>
                    <a:pt x="106" y="21"/>
                  </a:moveTo>
                  <a:cubicBezTo>
                    <a:pt x="111" y="18"/>
                    <a:pt x="116" y="14"/>
                    <a:pt x="121" y="11"/>
                  </a:cubicBezTo>
                  <a:cubicBezTo>
                    <a:pt x="122" y="11"/>
                    <a:pt x="122" y="11"/>
                    <a:pt x="122" y="11"/>
                  </a:cubicBezTo>
                  <a:cubicBezTo>
                    <a:pt x="121" y="11"/>
                    <a:pt x="121" y="11"/>
                    <a:pt x="121" y="11"/>
                  </a:cubicBezTo>
                  <a:cubicBezTo>
                    <a:pt x="119" y="13"/>
                    <a:pt x="117" y="15"/>
                    <a:pt x="115" y="16"/>
                  </a:cubicBezTo>
                  <a:cubicBezTo>
                    <a:pt x="112" y="18"/>
                    <a:pt x="109" y="20"/>
                    <a:pt x="106" y="21"/>
                  </a:cubicBezTo>
                  <a:moveTo>
                    <a:pt x="42" y="17"/>
                  </a:moveTo>
                  <a:cubicBezTo>
                    <a:pt x="43" y="15"/>
                    <a:pt x="44" y="14"/>
                    <a:pt x="46" y="12"/>
                  </a:cubicBezTo>
                  <a:cubicBezTo>
                    <a:pt x="48" y="11"/>
                    <a:pt x="50" y="11"/>
                    <a:pt x="52" y="10"/>
                  </a:cubicBezTo>
                  <a:cubicBezTo>
                    <a:pt x="49" y="12"/>
                    <a:pt x="45" y="14"/>
                    <a:pt x="42" y="17"/>
                  </a:cubicBezTo>
                  <a:moveTo>
                    <a:pt x="40" y="21"/>
                  </a:moveTo>
                  <a:cubicBezTo>
                    <a:pt x="40" y="21"/>
                    <a:pt x="40" y="20"/>
                    <a:pt x="40" y="20"/>
                  </a:cubicBezTo>
                  <a:cubicBezTo>
                    <a:pt x="42" y="19"/>
                    <a:pt x="44" y="17"/>
                    <a:pt x="44" y="17"/>
                  </a:cubicBezTo>
                  <a:cubicBezTo>
                    <a:pt x="47" y="15"/>
                    <a:pt x="51" y="13"/>
                    <a:pt x="54" y="10"/>
                  </a:cubicBezTo>
                  <a:cubicBezTo>
                    <a:pt x="58" y="11"/>
                    <a:pt x="61" y="13"/>
                    <a:pt x="64" y="17"/>
                  </a:cubicBezTo>
                  <a:cubicBezTo>
                    <a:pt x="63" y="17"/>
                    <a:pt x="62" y="18"/>
                    <a:pt x="61" y="19"/>
                  </a:cubicBezTo>
                  <a:cubicBezTo>
                    <a:pt x="53" y="22"/>
                    <a:pt x="45" y="24"/>
                    <a:pt x="38" y="29"/>
                  </a:cubicBezTo>
                  <a:cubicBezTo>
                    <a:pt x="38" y="29"/>
                    <a:pt x="38" y="29"/>
                    <a:pt x="38" y="29"/>
                  </a:cubicBezTo>
                  <a:cubicBezTo>
                    <a:pt x="45" y="24"/>
                    <a:pt x="52" y="19"/>
                    <a:pt x="58" y="13"/>
                  </a:cubicBezTo>
                  <a:cubicBezTo>
                    <a:pt x="58" y="13"/>
                    <a:pt x="58" y="13"/>
                    <a:pt x="58" y="13"/>
                  </a:cubicBezTo>
                  <a:cubicBezTo>
                    <a:pt x="58" y="13"/>
                    <a:pt x="58" y="13"/>
                    <a:pt x="57" y="13"/>
                  </a:cubicBezTo>
                  <a:cubicBezTo>
                    <a:pt x="51" y="14"/>
                    <a:pt x="46" y="18"/>
                    <a:pt x="40" y="21"/>
                  </a:cubicBezTo>
                  <a:cubicBezTo>
                    <a:pt x="40" y="21"/>
                    <a:pt x="40" y="21"/>
                    <a:pt x="40" y="21"/>
                  </a:cubicBezTo>
                  <a:moveTo>
                    <a:pt x="17" y="57"/>
                  </a:moveTo>
                  <a:cubicBezTo>
                    <a:pt x="29" y="50"/>
                    <a:pt x="41" y="43"/>
                    <a:pt x="52" y="36"/>
                  </a:cubicBezTo>
                  <a:cubicBezTo>
                    <a:pt x="66" y="28"/>
                    <a:pt x="81" y="21"/>
                    <a:pt x="92" y="10"/>
                  </a:cubicBezTo>
                  <a:cubicBezTo>
                    <a:pt x="93" y="11"/>
                    <a:pt x="94" y="12"/>
                    <a:pt x="94" y="13"/>
                  </a:cubicBezTo>
                  <a:cubicBezTo>
                    <a:pt x="88" y="17"/>
                    <a:pt x="82" y="21"/>
                    <a:pt x="76" y="24"/>
                  </a:cubicBezTo>
                  <a:cubicBezTo>
                    <a:pt x="68" y="29"/>
                    <a:pt x="60" y="33"/>
                    <a:pt x="52" y="38"/>
                  </a:cubicBezTo>
                  <a:cubicBezTo>
                    <a:pt x="45" y="42"/>
                    <a:pt x="37" y="46"/>
                    <a:pt x="30" y="50"/>
                  </a:cubicBezTo>
                  <a:cubicBezTo>
                    <a:pt x="26" y="52"/>
                    <a:pt x="22" y="54"/>
                    <a:pt x="18" y="56"/>
                  </a:cubicBezTo>
                  <a:cubicBezTo>
                    <a:pt x="18" y="56"/>
                    <a:pt x="18" y="57"/>
                    <a:pt x="17" y="57"/>
                  </a:cubicBezTo>
                  <a:moveTo>
                    <a:pt x="23" y="71"/>
                  </a:moveTo>
                  <a:cubicBezTo>
                    <a:pt x="34" y="64"/>
                    <a:pt x="46" y="56"/>
                    <a:pt x="58" y="49"/>
                  </a:cubicBezTo>
                  <a:cubicBezTo>
                    <a:pt x="70" y="42"/>
                    <a:pt x="83" y="35"/>
                    <a:pt x="96" y="28"/>
                  </a:cubicBezTo>
                  <a:cubicBezTo>
                    <a:pt x="106" y="22"/>
                    <a:pt x="117" y="17"/>
                    <a:pt x="125" y="9"/>
                  </a:cubicBezTo>
                  <a:cubicBezTo>
                    <a:pt x="125" y="9"/>
                    <a:pt x="125" y="9"/>
                    <a:pt x="125" y="9"/>
                  </a:cubicBezTo>
                  <a:cubicBezTo>
                    <a:pt x="126" y="10"/>
                    <a:pt x="127" y="12"/>
                    <a:pt x="128" y="14"/>
                  </a:cubicBezTo>
                  <a:cubicBezTo>
                    <a:pt x="119" y="15"/>
                    <a:pt x="111" y="23"/>
                    <a:pt x="104" y="27"/>
                  </a:cubicBezTo>
                  <a:cubicBezTo>
                    <a:pt x="94" y="32"/>
                    <a:pt x="85" y="37"/>
                    <a:pt x="76" y="42"/>
                  </a:cubicBezTo>
                  <a:cubicBezTo>
                    <a:pt x="69" y="46"/>
                    <a:pt x="61" y="49"/>
                    <a:pt x="54" y="53"/>
                  </a:cubicBezTo>
                  <a:cubicBezTo>
                    <a:pt x="43" y="59"/>
                    <a:pt x="33" y="65"/>
                    <a:pt x="23" y="71"/>
                  </a:cubicBezTo>
                  <a:moveTo>
                    <a:pt x="70" y="19"/>
                  </a:moveTo>
                  <a:cubicBezTo>
                    <a:pt x="70" y="18"/>
                    <a:pt x="70" y="18"/>
                    <a:pt x="70" y="18"/>
                  </a:cubicBezTo>
                  <a:cubicBezTo>
                    <a:pt x="70" y="18"/>
                    <a:pt x="71" y="17"/>
                    <a:pt x="71" y="16"/>
                  </a:cubicBezTo>
                  <a:cubicBezTo>
                    <a:pt x="76" y="14"/>
                    <a:pt x="81" y="11"/>
                    <a:pt x="86" y="9"/>
                  </a:cubicBezTo>
                  <a:cubicBezTo>
                    <a:pt x="81" y="12"/>
                    <a:pt x="75" y="16"/>
                    <a:pt x="70" y="19"/>
                  </a:cubicBezTo>
                  <a:moveTo>
                    <a:pt x="6" y="64"/>
                  </a:moveTo>
                  <a:cubicBezTo>
                    <a:pt x="5" y="63"/>
                    <a:pt x="5" y="62"/>
                    <a:pt x="4" y="61"/>
                  </a:cubicBezTo>
                  <a:cubicBezTo>
                    <a:pt x="5" y="61"/>
                    <a:pt x="5" y="61"/>
                    <a:pt x="5" y="61"/>
                  </a:cubicBezTo>
                  <a:cubicBezTo>
                    <a:pt x="17" y="50"/>
                    <a:pt x="33" y="43"/>
                    <a:pt x="48" y="35"/>
                  </a:cubicBezTo>
                  <a:cubicBezTo>
                    <a:pt x="55" y="30"/>
                    <a:pt x="63" y="25"/>
                    <a:pt x="71" y="20"/>
                  </a:cubicBezTo>
                  <a:cubicBezTo>
                    <a:pt x="77" y="16"/>
                    <a:pt x="84" y="12"/>
                    <a:pt x="90" y="7"/>
                  </a:cubicBezTo>
                  <a:cubicBezTo>
                    <a:pt x="90" y="8"/>
                    <a:pt x="91" y="8"/>
                    <a:pt x="92" y="9"/>
                  </a:cubicBezTo>
                  <a:cubicBezTo>
                    <a:pt x="77" y="18"/>
                    <a:pt x="63" y="27"/>
                    <a:pt x="49" y="35"/>
                  </a:cubicBezTo>
                  <a:cubicBezTo>
                    <a:pt x="35" y="44"/>
                    <a:pt x="19" y="50"/>
                    <a:pt x="6" y="60"/>
                  </a:cubicBezTo>
                  <a:cubicBezTo>
                    <a:pt x="5" y="61"/>
                    <a:pt x="5" y="61"/>
                    <a:pt x="6" y="61"/>
                  </a:cubicBezTo>
                  <a:cubicBezTo>
                    <a:pt x="6" y="61"/>
                    <a:pt x="6" y="61"/>
                    <a:pt x="6" y="61"/>
                  </a:cubicBezTo>
                  <a:cubicBezTo>
                    <a:pt x="20" y="51"/>
                    <a:pt x="35" y="44"/>
                    <a:pt x="50" y="36"/>
                  </a:cubicBezTo>
                  <a:cubicBezTo>
                    <a:pt x="57" y="32"/>
                    <a:pt x="64" y="28"/>
                    <a:pt x="71" y="23"/>
                  </a:cubicBezTo>
                  <a:cubicBezTo>
                    <a:pt x="77" y="19"/>
                    <a:pt x="85" y="15"/>
                    <a:pt x="91" y="10"/>
                  </a:cubicBezTo>
                  <a:cubicBezTo>
                    <a:pt x="85" y="16"/>
                    <a:pt x="78" y="20"/>
                    <a:pt x="71" y="24"/>
                  </a:cubicBezTo>
                  <a:cubicBezTo>
                    <a:pt x="63" y="28"/>
                    <a:pt x="55" y="33"/>
                    <a:pt x="48" y="38"/>
                  </a:cubicBezTo>
                  <a:cubicBezTo>
                    <a:pt x="40" y="43"/>
                    <a:pt x="32" y="47"/>
                    <a:pt x="24" y="52"/>
                  </a:cubicBezTo>
                  <a:cubicBezTo>
                    <a:pt x="18" y="56"/>
                    <a:pt x="11" y="59"/>
                    <a:pt x="6" y="64"/>
                  </a:cubicBezTo>
                  <a:moveTo>
                    <a:pt x="13" y="69"/>
                  </a:moveTo>
                  <a:cubicBezTo>
                    <a:pt x="12" y="69"/>
                    <a:pt x="11" y="68"/>
                    <a:pt x="10" y="68"/>
                  </a:cubicBezTo>
                  <a:cubicBezTo>
                    <a:pt x="17" y="66"/>
                    <a:pt x="24" y="60"/>
                    <a:pt x="30" y="57"/>
                  </a:cubicBezTo>
                  <a:cubicBezTo>
                    <a:pt x="40" y="51"/>
                    <a:pt x="49" y="47"/>
                    <a:pt x="59" y="41"/>
                  </a:cubicBezTo>
                  <a:cubicBezTo>
                    <a:pt x="68" y="36"/>
                    <a:pt x="78" y="31"/>
                    <a:pt x="87" y="25"/>
                  </a:cubicBezTo>
                  <a:cubicBezTo>
                    <a:pt x="95" y="20"/>
                    <a:pt x="103" y="14"/>
                    <a:pt x="112" y="9"/>
                  </a:cubicBezTo>
                  <a:cubicBezTo>
                    <a:pt x="112" y="9"/>
                    <a:pt x="117" y="6"/>
                    <a:pt x="117" y="6"/>
                  </a:cubicBezTo>
                  <a:cubicBezTo>
                    <a:pt x="117" y="6"/>
                    <a:pt x="117" y="6"/>
                    <a:pt x="117" y="6"/>
                  </a:cubicBezTo>
                  <a:cubicBezTo>
                    <a:pt x="115" y="8"/>
                    <a:pt x="112" y="9"/>
                    <a:pt x="110" y="11"/>
                  </a:cubicBezTo>
                  <a:cubicBezTo>
                    <a:pt x="105" y="14"/>
                    <a:pt x="100" y="17"/>
                    <a:pt x="95" y="20"/>
                  </a:cubicBezTo>
                  <a:cubicBezTo>
                    <a:pt x="86" y="26"/>
                    <a:pt x="76" y="32"/>
                    <a:pt x="67" y="37"/>
                  </a:cubicBezTo>
                  <a:cubicBezTo>
                    <a:pt x="57" y="43"/>
                    <a:pt x="48" y="48"/>
                    <a:pt x="38" y="53"/>
                  </a:cubicBezTo>
                  <a:cubicBezTo>
                    <a:pt x="30" y="58"/>
                    <a:pt x="22" y="65"/>
                    <a:pt x="13" y="69"/>
                  </a:cubicBezTo>
                  <a:moveTo>
                    <a:pt x="21" y="66"/>
                  </a:moveTo>
                  <a:cubicBezTo>
                    <a:pt x="22" y="65"/>
                    <a:pt x="22" y="65"/>
                    <a:pt x="22" y="65"/>
                  </a:cubicBezTo>
                  <a:cubicBezTo>
                    <a:pt x="26" y="62"/>
                    <a:pt x="30" y="59"/>
                    <a:pt x="35" y="57"/>
                  </a:cubicBezTo>
                  <a:cubicBezTo>
                    <a:pt x="44" y="51"/>
                    <a:pt x="53" y="46"/>
                    <a:pt x="63" y="41"/>
                  </a:cubicBezTo>
                  <a:cubicBezTo>
                    <a:pt x="82" y="30"/>
                    <a:pt x="101" y="18"/>
                    <a:pt x="119" y="6"/>
                  </a:cubicBezTo>
                  <a:cubicBezTo>
                    <a:pt x="121" y="6"/>
                    <a:pt x="123" y="7"/>
                    <a:pt x="124" y="8"/>
                  </a:cubicBezTo>
                  <a:cubicBezTo>
                    <a:pt x="111" y="15"/>
                    <a:pt x="99" y="24"/>
                    <a:pt x="86" y="32"/>
                  </a:cubicBezTo>
                  <a:cubicBezTo>
                    <a:pt x="84" y="33"/>
                    <a:pt x="81" y="35"/>
                    <a:pt x="79" y="36"/>
                  </a:cubicBezTo>
                  <a:cubicBezTo>
                    <a:pt x="77" y="37"/>
                    <a:pt x="76" y="38"/>
                    <a:pt x="74" y="39"/>
                  </a:cubicBezTo>
                  <a:cubicBezTo>
                    <a:pt x="56" y="47"/>
                    <a:pt x="39" y="57"/>
                    <a:pt x="21" y="66"/>
                  </a:cubicBezTo>
                  <a:moveTo>
                    <a:pt x="100" y="15"/>
                  </a:moveTo>
                  <a:cubicBezTo>
                    <a:pt x="104" y="9"/>
                    <a:pt x="110" y="6"/>
                    <a:pt x="116" y="6"/>
                  </a:cubicBezTo>
                  <a:cubicBezTo>
                    <a:pt x="111" y="8"/>
                    <a:pt x="105" y="12"/>
                    <a:pt x="100" y="15"/>
                  </a:cubicBezTo>
                  <a:moveTo>
                    <a:pt x="71" y="15"/>
                  </a:moveTo>
                  <a:cubicBezTo>
                    <a:pt x="71" y="15"/>
                    <a:pt x="71" y="14"/>
                    <a:pt x="72" y="14"/>
                  </a:cubicBezTo>
                  <a:cubicBezTo>
                    <a:pt x="73" y="12"/>
                    <a:pt x="75" y="11"/>
                    <a:pt x="77" y="10"/>
                  </a:cubicBezTo>
                  <a:cubicBezTo>
                    <a:pt x="80" y="8"/>
                    <a:pt x="83" y="6"/>
                    <a:pt x="86" y="4"/>
                  </a:cubicBezTo>
                  <a:cubicBezTo>
                    <a:pt x="87" y="5"/>
                    <a:pt x="88" y="5"/>
                    <a:pt x="89" y="6"/>
                  </a:cubicBezTo>
                  <a:cubicBezTo>
                    <a:pt x="89" y="6"/>
                    <a:pt x="89" y="6"/>
                    <a:pt x="89" y="6"/>
                  </a:cubicBezTo>
                  <a:cubicBezTo>
                    <a:pt x="83" y="9"/>
                    <a:pt x="77" y="13"/>
                    <a:pt x="71" y="15"/>
                  </a:cubicBezTo>
                  <a:moveTo>
                    <a:pt x="73" y="12"/>
                  </a:moveTo>
                  <a:cubicBezTo>
                    <a:pt x="74" y="9"/>
                    <a:pt x="76" y="7"/>
                    <a:pt x="79" y="5"/>
                  </a:cubicBezTo>
                  <a:cubicBezTo>
                    <a:pt x="81" y="4"/>
                    <a:pt x="82" y="4"/>
                    <a:pt x="83" y="4"/>
                  </a:cubicBezTo>
                  <a:cubicBezTo>
                    <a:pt x="84" y="4"/>
                    <a:pt x="84" y="4"/>
                    <a:pt x="84" y="4"/>
                  </a:cubicBezTo>
                  <a:cubicBezTo>
                    <a:pt x="81" y="6"/>
                    <a:pt x="78" y="8"/>
                    <a:pt x="75" y="10"/>
                  </a:cubicBezTo>
                  <a:cubicBezTo>
                    <a:pt x="74" y="11"/>
                    <a:pt x="73" y="11"/>
                    <a:pt x="73" y="12"/>
                  </a:cubicBezTo>
                  <a:moveTo>
                    <a:pt x="84" y="0"/>
                  </a:moveTo>
                  <a:cubicBezTo>
                    <a:pt x="83" y="0"/>
                    <a:pt x="83" y="0"/>
                    <a:pt x="82" y="0"/>
                  </a:cubicBezTo>
                  <a:cubicBezTo>
                    <a:pt x="75" y="1"/>
                    <a:pt x="69" y="7"/>
                    <a:pt x="67" y="14"/>
                  </a:cubicBezTo>
                  <a:cubicBezTo>
                    <a:pt x="64" y="9"/>
                    <a:pt x="59" y="6"/>
                    <a:pt x="53" y="6"/>
                  </a:cubicBezTo>
                  <a:cubicBezTo>
                    <a:pt x="51" y="6"/>
                    <a:pt x="50" y="7"/>
                    <a:pt x="48" y="7"/>
                  </a:cubicBezTo>
                  <a:cubicBezTo>
                    <a:pt x="38" y="11"/>
                    <a:pt x="35" y="19"/>
                    <a:pt x="35" y="28"/>
                  </a:cubicBezTo>
                  <a:cubicBezTo>
                    <a:pt x="31" y="23"/>
                    <a:pt x="25" y="18"/>
                    <a:pt x="19" y="18"/>
                  </a:cubicBezTo>
                  <a:cubicBezTo>
                    <a:pt x="15" y="18"/>
                    <a:pt x="12" y="20"/>
                    <a:pt x="8" y="23"/>
                  </a:cubicBezTo>
                  <a:cubicBezTo>
                    <a:pt x="1" y="30"/>
                    <a:pt x="6" y="38"/>
                    <a:pt x="12" y="43"/>
                  </a:cubicBezTo>
                  <a:cubicBezTo>
                    <a:pt x="5" y="45"/>
                    <a:pt x="0" y="51"/>
                    <a:pt x="0" y="59"/>
                  </a:cubicBezTo>
                  <a:cubicBezTo>
                    <a:pt x="0" y="68"/>
                    <a:pt x="9" y="74"/>
                    <a:pt x="18" y="75"/>
                  </a:cubicBezTo>
                  <a:cubicBezTo>
                    <a:pt x="11" y="80"/>
                    <a:pt x="7" y="88"/>
                    <a:pt x="15" y="95"/>
                  </a:cubicBezTo>
                  <a:cubicBezTo>
                    <a:pt x="19" y="100"/>
                    <a:pt x="25" y="101"/>
                    <a:pt x="32" y="101"/>
                  </a:cubicBezTo>
                  <a:cubicBezTo>
                    <a:pt x="36" y="101"/>
                    <a:pt x="41" y="101"/>
                    <a:pt x="45" y="99"/>
                  </a:cubicBezTo>
                  <a:cubicBezTo>
                    <a:pt x="42" y="110"/>
                    <a:pt x="32" y="118"/>
                    <a:pt x="23" y="126"/>
                  </a:cubicBezTo>
                  <a:cubicBezTo>
                    <a:pt x="22" y="126"/>
                    <a:pt x="23" y="127"/>
                    <a:pt x="23" y="128"/>
                  </a:cubicBezTo>
                  <a:cubicBezTo>
                    <a:pt x="23" y="129"/>
                    <a:pt x="24" y="129"/>
                    <a:pt x="25" y="129"/>
                  </a:cubicBezTo>
                  <a:cubicBezTo>
                    <a:pt x="25" y="129"/>
                    <a:pt x="25" y="129"/>
                    <a:pt x="25" y="129"/>
                  </a:cubicBezTo>
                  <a:cubicBezTo>
                    <a:pt x="42" y="123"/>
                    <a:pt x="56" y="117"/>
                    <a:pt x="68" y="103"/>
                  </a:cubicBezTo>
                  <a:cubicBezTo>
                    <a:pt x="71" y="109"/>
                    <a:pt x="76" y="112"/>
                    <a:pt x="81" y="112"/>
                  </a:cubicBezTo>
                  <a:cubicBezTo>
                    <a:pt x="87" y="112"/>
                    <a:pt x="93" y="108"/>
                    <a:pt x="98" y="102"/>
                  </a:cubicBezTo>
                  <a:cubicBezTo>
                    <a:pt x="102" y="107"/>
                    <a:pt x="107" y="112"/>
                    <a:pt x="113" y="112"/>
                  </a:cubicBezTo>
                  <a:cubicBezTo>
                    <a:pt x="114" y="112"/>
                    <a:pt x="114" y="112"/>
                    <a:pt x="114" y="112"/>
                  </a:cubicBezTo>
                  <a:cubicBezTo>
                    <a:pt x="120" y="112"/>
                    <a:pt x="126" y="107"/>
                    <a:pt x="129" y="102"/>
                  </a:cubicBezTo>
                  <a:cubicBezTo>
                    <a:pt x="131" y="104"/>
                    <a:pt x="135" y="105"/>
                    <a:pt x="138" y="105"/>
                  </a:cubicBezTo>
                  <a:cubicBezTo>
                    <a:pt x="144" y="105"/>
                    <a:pt x="149" y="102"/>
                    <a:pt x="150" y="97"/>
                  </a:cubicBezTo>
                  <a:cubicBezTo>
                    <a:pt x="152" y="98"/>
                    <a:pt x="154" y="99"/>
                    <a:pt x="156" y="99"/>
                  </a:cubicBezTo>
                  <a:cubicBezTo>
                    <a:pt x="170" y="99"/>
                    <a:pt x="184" y="75"/>
                    <a:pt x="171" y="65"/>
                  </a:cubicBezTo>
                  <a:cubicBezTo>
                    <a:pt x="178" y="61"/>
                    <a:pt x="182" y="54"/>
                    <a:pt x="178" y="46"/>
                  </a:cubicBezTo>
                  <a:cubicBezTo>
                    <a:pt x="175" y="39"/>
                    <a:pt x="169" y="36"/>
                    <a:pt x="163" y="36"/>
                  </a:cubicBezTo>
                  <a:cubicBezTo>
                    <a:pt x="162" y="36"/>
                    <a:pt x="161" y="36"/>
                    <a:pt x="160" y="36"/>
                  </a:cubicBezTo>
                  <a:cubicBezTo>
                    <a:pt x="162" y="29"/>
                    <a:pt x="160" y="21"/>
                    <a:pt x="156" y="16"/>
                  </a:cubicBezTo>
                  <a:cubicBezTo>
                    <a:pt x="153" y="13"/>
                    <a:pt x="149" y="12"/>
                    <a:pt x="146" y="12"/>
                  </a:cubicBezTo>
                  <a:cubicBezTo>
                    <a:pt x="141" y="12"/>
                    <a:pt x="136" y="14"/>
                    <a:pt x="132" y="16"/>
                  </a:cubicBezTo>
                  <a:cubicBezTo>
                    <a:pt x="132" y="6"/>
                    <a:pt x="124" y="2"/>
                    <a:pt x="116" y="2"/>
                  </a:cubicBezTo>
                  <a:cubicBezTo>
                    <a:pt x="109" y="2"/>
                    <a:pt x="102" y="5"/>
                    <a:pt x="98" y="11"/>
                  </a:cubicBezTo>
                  <a:cubicBezTo>
                    <a:pt x="95" y="6"/>
                    <a:pt x="90" y="0"/>
                    <a:pt x="84"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810" name="Google Shape;810;p27"/>
            <p:cNvSpPr/>
            <p:nvPr/>
          </p:nvSpPr>
          <p:spPr>
            <a:xfrm>
              <a:off x="1761794" y="2990777"/>
              <a:ext cx="915988" cy="649288"/>
            </a:xfrm>
            <a:custGeom>
              <a:rect b="b" l="l" r="r" t="t"/>
              <a:pathLst>
                <a:path extrusionOk="0" h="153" w="216">
                  <a:moveTo>
                    <a:pt x="196" y="112"/>
                  </a:moveTo>
                  <a:cubicBezTo>
                    <a:pt x="194" y="112"/>
                    <a:pt x="192" y="112"/>
                    <a:pt x="189" y="112"/>
                  </a:cubicBezTo>
                  <a:cubicBezTo>
                    <a:pt x="188" y="112"/>
                    <a:pt x="187" y="112"/>
                    <a:pt x="186" y="112"/>
                  </a:cubicBezTo>
                  <a:cubicBezTo>
                    <a:pt x="186" y="113"/>
                    <a:pt x="186" y="115"/>
                    <a:pt x="186" y="117"/>
                  </a:cubicBezTo>
                  <a:cubicBezTo>
                    <a:pt x="190" y="116"/>
                    <a:pt x="193" y="115"/>
                    <a:pt x="197" y="112"/>
                  </a:cubicBezTo>
                  <a:cubicBezTo>
                    <a:pt x="197" y="112"/>
                    <a:pt x="196" y="112"/>
                    <a:pt x="196" y="112"/>
                  </a:cubicBezTo>
                  <a:moveTo>
                    <a:pt x="41" y="143"/>
                  </a:moveTo>
                  <a:cubicBezTo>
                    <a:pt x="42" y="142"/>
                    <a:pt x="42" y="142"/>
                    <a:pt x="42" y="142"/>
                  </a:cubicBezTo>
                  <a:cubicBezTo>
                    <a:pt x="42" y="142"/>
                    <a:pt x="43" y="142"/>
                    <a:pt x="43" y="142"/>
                  </a:cubicBezTo>
                  <a:cubicBezTo>
                    <a:pt x="43" y="143"/>
                    <a:pt x="42" y="143"/>
                    <a:pt x="41" y="143"/>
                  </a:cubicBezTo>
                  <a:moveTo>
                    <a:pt x="43" y="141"/>
                  </a:moveTo>
                  <a:cubicBezTo>
                    <a:pt x="45" y="140"/>
                    <a:pt x="46" y="138"/>
                    <a:pt x="47" y="137"/>
                  </a:cubicBezTo>
                  <a:cubicBezTo>
                    <a:pt x="52" y="135"/>
                    <a:pt x="58" y="133"/>
                    <a:pt x="63" y="132"/>
                  </a:cubicBezTo>
                  <a:cubicBezTo>
                    <a:pt x="58" y="135"/>
                    <a:pt x="54" y="137"/>
                    <a:pt x="49" y="139"/>
                  </a:cubicBezTo>
                  <a:cubicBezTo>
                    <a:pt x="47" y="140"/>
                    <a:pt x="45" y="141"/>
                    <a:pt x="43" y="141"/>
                  </a:cubicBezTo>
                  <a:moveTo>
                    <a:pt x="49" y="135"/>
                  </a:moveTo>
                  <a:cubicBezTo>
                    <a:pt x="49" y="134"/>
                    <a:pt x="50" y="134"/>
                    <a:pt x="50" y="133"/>
                  </a:cubicBezTo>
                  <a:cubicBezTo>
                    <a:pt x="54" y="132"/>
                    <a:pt x="57" y="130"/>
                    <a:pt x="61" y="128"/>
                  </a:cubicBezTo>
                  <a:cubicBezTo>
                    <a:pt x="63" y="127"/>
                    <a:pt x="65" y="126"/>
                    <a:pt x="67" y="125"/>
                  </a:cubicBezTo>
                  <a:cubicBezTo>
                    <a:pt x="69" y="124"/>
                    <a:pt x="72" y="123"/>
                    <a:pt x="75" y="121"/>
                  </a:cubicBezTo>
                  <a:cubicBezTo>
                    <a:pt x="72" y="124"/>
                    <a:pt x="69" y="127"/>
                    <a:pt x="66" y="129"/>
                  </a:cubicBezTo>
                  <a:cubicBezTo>
                    <a:pt x="60" y="131"/>
                    <a:pt x="54" y="133"/>
                    <a:pt x="49" y="135"/>
                  </a:cubicBezTo>
                  <a:moveTo>
                    <a:pt x="134" y="128"/>
                  </a:moveTo>
                  <a:cubicBezTo>
                    <a:pt x="132" y="128"/>
                    <a:pt x="131" y="128"/>
                    <a:pt x="129" y="127"/>
                  </a:cubicBezTo>
                  <a:cubicBezTo>
                    <a:pt x="135" y="124"/>
                    <a:pt x="141" y="122"/>
                    <a:pt x="147" y="119"/>
                  </a:cubicBezTo>
                  <a:cubicBezTo>
                    <a:pt x="144" y="124"/>
                    <a:pt x="139" y="128"/>
                    <a:pt x="134" y="128"/>
                  </a:cubicBezTo>
                  <a:cubicBezTo>
                    <a:pt x="134" y="128"/>
                    <a:pt x="134" y="128"/>
                    <a:pt x="134" y="128"/>
                  </a:cubicBezTo>
                  <a:moveTo>
                    <a:pt x="96" y="127"/>
                  </a:moveTo>
                  <a:cubicBezTo>
                    <a:pt x="94" y="127"/>
                    <a:pt x="92" y="127"/>
                    <a:pt x="90" y="126"/>
                  </a:cubicBezTo>
                  <a:cubicBezTo>
                    <a:pt x="97" y="124"/>
                    <a:pt x="104" y="120"/>
                    <a:pt x="111" y="118"/>
                  </a:cubicBezTo>
                  <a:cubicBezTo>
                    <a:pt x="111" y="118"/>
                    <a:pt x="111" y="118"/>
                    <a:pt x="112" y="118"/>
                  </a:cubicBezTo>
                  <a:cubicBezTo>
                    <a:pt x="108" y="124"/>
                    <a:pt x="102" y="127"/>
                    <a:pt x="96" y="127"/>
                  </a:cubicBezTo>
                  <a:moveTo>
                    <a:pt x="89" y="125"/>
                  </a:moveTo>
                  <a:cubicBezTo>
                    <a:pt x="97" y="123"/>
                    <a:pt x="105" y="119"/>
                    <a:pt x="113" y="116"/>
                  </a:cubicBezTo>
                  <a:cubicBezTo>
                    <a:pt x="113" y="117"/>
                    <a:pt x="113" y="117"/>
                    <a:pt x="113" y="117"/>
                  </a:cubicBezTo>
                  <a:cubicBezTo>
                    <a:pt x="105" y="120"/>
                    <a:pt x="97" y="122"/>
                    <a:pt x="89" y="125"/>
                  </a:cubicBezTo>
                  <a:moveTo>
                    <a:pt x="164" y="119"/>
                  </a:moveTo>
                  <a:cubicBezTo>
                    <a:pt x="163" y="119"/>
                    <a:pt x="162" y="119"/>
                    <a:pt x="161" y="118"/>
                  </a:cubicBezTo>
                  <a:cubicBezTo>
                    <a:pt x="165" y="118"/>
                    <a:pt x="168" y="117"/>
                    <a:pt x="172" y="116"/>
                  </a:cubicBezTo>
                  <a:cubicBezTo>
                    <a:pt x="171" y="118"/>
                    <a:pt x="167" y="119"/>
                    <a:pt x="164" y="119"/>
                  </a:cubicBezTo>
                  <a:moveTo>
                    <a:pt x="162" y="117"/>
                  </a:moveTo>
                  <a:cubicBezTo>
                    <a:pt x="162" y="117"/>
                    <a:pt x="162" y="117"/>
                    <a:pt x="164" y="115"/>
                  </a:cubicBezTo>
                  <a:cubicBezTo>
                    <a:pt x="167" y="114"/>
                    <a:pt x="170" y="113"/>
                    <a:pt x="173" y="111"/>
                  </a:cubicBezTo>
                  <a:cubicBezTo>
                    <a:pt x="173" y="112"/>
                    <a:pt x="173" y="113"/>
                    <a:pt x="173" y="114"/>
                  </a:cubicBezTo>
                  <a:cubicBezTo>
                    <a:pt x="171" y="115"/>
                    <a:pt x="168" y="116"/>
                    <a:pt x="166" y="116"/>
                  </a:cubicBezTo>
                  <a:cubicBezTo>
                    <a:pt x="165" y="117"/>
                    <a:pt x="163" y="117"/>
                    <a:pt x="162" y="117"/>
                  </a:cubicBezTo>
                  <a:moveTo>
                    <a:pt x="159" y="118"/>
                  </a:moveTo>
                  <a:cubicBezTo>
                    <a:pt x="157" y="118"/>
                    <a:pt x="156" y="117"/>
                    <a:pt x="155" y="116"/>
                  </a:cubicBezTo>
                  <a:cubicBezTo>
                    <a:pt x="157" y="116"/>
                    <a:pt x="158" y="115"/>
                    <a:pt x="159" y="114"/>
                  </a:cubicBezTo>
                  <a:cubicBezTo>
                    <a:pt x="162" y="113"/>
                    <a:pt x="165" y="112"/>
                    <a:pt x="168" y="110"/>
                  </a:cubicBezTo>
                  <a:cubicBezTo>
                    <a:pt x="169" y="110"/>
                    <a:pt x="170" y="110"/>
                    <a:pt x="170" y="110"/>
                  </a:cubicBezTo>
                  <a:cubicBezTo>
                    <a:pt x="171" y="110"/>
                    <a:pt x="172" y="111"/>
                    <a:pt x="170" y="112"/>
                  </a:cubicBezTo>
                  <a:cubicBezTo>
                    <a:pt x="166" y="114"/>
                    <a:pt x="162" y="115"/>
                    <a:pt x="159" y="118"/>
                  </a:cubicBezTo>
                  <a:cubicBezTo>
                    <a:pt x="159" y="118"/>
                    <a:pt x="159" y="118"/>
                    <a:pt x="159" y="118"/>
                  </a:cubicBezTo>
                  <a:moveTo>
                    <a:pt x="181" y="111"/>
                  </a:moveTo>
                  <a:cubicBezTo>
                    <a:pt x="180" y="110"/>
                    <a:pt x="179" y="110"/>
                    <a:pt x="178" y="109"/>
                  </a:cubicBezTo>
                  <a:cubicBezTo>
                    <a:pt x="179" y="109"/>
                    <a:pt x="179" y="109"/>
                    <a:pt x="179" y="109"/>
                  </a:cubicBezTo>
                  <a:cubicBezTo>
                    <a:pt x="183" y="107"/>
                    <a:pt x="188" y="105"/>
                    <a:pt x="193" y="104"/>
                  </a:cubicBezTo>
                  <a:cubicBezTo>
                    <a:pt x="194" y="103"/>
                    <a:pt x="196" y="102"/>
                    <a:pt x="198" y="101"/>
                  </a:cubicBezTo>
                  <a:cubicBezTo>
                    <a:pt x="199" y="100"/>
                    <a:pt x="200" y="100"/>
                    <a:pt x="200" y="100"/>
                  </a:cubicBezTo>
                  <a:cubicBezTo>
                    <a:pt x="201" y="100"/>
                    <a:pt x="198" y="103"/>
                    <a:pt x="197" y="103"/>
                  </a:cubicBezTo>
                  <a:cubicBezTo>
                    <a:pt x="192" y="107"/>
                    <a:pt x="185" y="106"/>
                    <a:pt x="181" y="111"/>
                  </a:cubicBezTo>
                  <a:moveTo>
                    <a:pt x="128" y="126"/>
                  </a:moveTo>
                  <a:cubicBezTo>
                    <a:pt x="125" y="125"/>
                    <a:pt x="123" y="123"/>
                    <a:pt x="121" y="121"/>
                  </a:cubicBezTo>
                  <a:cubicBezTo>
                    <a:pt x="136" y="116"/>
                    <a:pt x="150" y="111"/>
                    <a:pt x="164" y="107"/>
                  </a:cubicBezTo>
                  <a:cubicBezTo>
                    <a:pt x="171" y="104"/>
                    <a:pt x="178" y="102"/>
                    <a:pt x="185" y="99"/>
                  </a:cubicBezTo>
                  <a:cubicBezTo>
                    <a:pt x="188" y="98"/>
                    <a:pt x="192" y="96"/>
                    <a:pt x="196" y="95"/>
                  </a:cubicBezTo>
                  <a:cubicBezTo>
                    <a:pt x="196" y="95"/>
                    <a:pt x="201" y="93"/>
                    <a:pt x="201" y="93"/>
                  </a:cubicBezTo>
                  <a:cubicBezTo>
                    <a:pt x="202" y="93"/>
                    <a:pt x="201" y="93"/>
                    <a:pt x="200" y="94"/>
                  </a:cubicBezTo>
                  <a:cubicBezTo>
                    <a:pt x="184" y="102"/>
                    <a:pt x="168" y="108"/>
                    <a:pt x="152" y="115"/>
                  </a:cubicBezTo>
                  <a:cubicBezTo>
                    <a:pt x="151" y="115"/>
                    <a:pt x="151" y="115"/>
                    <a:pt x="151" y="115"/>
                  </a:cubicBezTo>
                  <a:cubicBezTo>
                    <a:pt x="151" y="115"/>
                    <a:pt x="150" y="115"/>
                    <a:pt x="150" y="115"/>
                  </a:cubicBezTo>
                  <a:cubicBezTo>
                    <a:pt x="142" y="118"/>
                    <a:pt x="135" y="122"/>
                    <a:pt x="128" y="126"/>
                  </a:cubicBezTo>
                  <a:moveTo>
                    <a:pt x="171" y="109"/>
                  </a:moveTo>
                  <a:cubicBezTo>
                    <a:pt x="173" y="108"/>
                    <a:pt x="176" y="107"/>
                    <a:pt x="178" y="106"/>
                  </a:cubicBezTo>
                  <a:cubicBezTo>
                    <a:pt x="184" y="103"/>
                    <a:pt x="189" y="100"/>
                    <a:pt x="195" y="98"/>
                  </a:cubicBezTo>
                  <a:cubicBezTo>
                    <a:pt x="198" y="96"/>
                    <a:pt x="201" y="95"/>
                    <a:pt x="204" y="93"/>
                  </a:cubicBezTo>
                  <a:cubicBezTo>
                    <a:pt x="203" y="95"/>
                    <a:pt x="203" y="97"/>
                    <a:pt x="202" y="99"/>
                  </a:cubicBezTo>
                  <a:cubicBezTo>
                    <a:pt x="201" y="99"/>
                    <a:pt x="201" y="99"/>
                    <a:pt x="201" y="99"/>
                  </a:cubicBezTo>
                  <a:cubicBezTo>
                    <a:pt x="198" y="100"/>
                    <a:pt x="194" y="102"/>
                    <a:pt x="191" y="103"/>
                  </a:cubicBezTo>
                  <a:cubicBezTo>
                    <a:pt x="187" y="105"/>
                    <a:pt x="183" y="106"/>
                    <a:pt x="178" y="108"/>
                  </a:cubicBezTo>
                  <a:cubicBezTo>
                    <a:pt x="178" y="108"/>
                    <a:pt x="178" y="109"/>
                    <a:pt x="178" y="109"/>
                  </a:cubicBezTo>
                  <a:cubicBezTo>
                    <a:pt x="177" y="108"/>
                    <a:pt x="177" y="108"/>
                    <a:pt x="177" y="108"/>
                  </a:cubicBezTo>
                  <a:cubicBezTo>
                    <a:pt x="177" y="108"/>
                    <a:pt x="176" y="107"/>
                    <a:pt x="176" y="107"/>
                  </a:cubicBezTo>
                  <a:cubicBezTo>
                    <a:pt x="175" y="107"/>
                    <a:pt x="175" y="107"/>
                    <a:pt x="175" y="108"/>
                  </a:cubicBezTo>
                  <a:cubicBezTo>
                    <a:pt x="175" y="108"/>
                    <a:pt x="175" y="108"/>
                    <a:pt x="175" y="108"/>
                  </a:cubicBezTo>
                  <a:cubicBezTo>
                    <a:pt x="174" y="108"/>
                    <a:pt x="173" y="108"/>
                    <a:pt x="173" y="108"/>
                  </a:cubicBezTo>
                  <a:cubicBezTo>
                    <a:pt x="172" y="108"/>
                    <a:pt x="171" y="109"/>
                    <a:pt x="171" y="109"/>
                  </a:cubicBezTo>
                  <a:moveTo>
                    <a:pt x="18" y="99"/>
                  </a:moveTo>
                  <a:cubicBezTo>
                    <a:pt x="19" y="98"/>
                    <a:pt x="19" y="98"/>
                    <a:pt x="19" y="97"/>
                  </a:cubicBezTo>
                  <a:cubicBezTo>
                    <a:pt x="21" y="95"/>
                    <a:pt x="23" y="93"/>
                    <a:pt x="26" y="91"/>
                  </a:cubicBezTo>
                  <a:cubicBezTo>
                    <a:pt x="23" y="94"/>
                    <a:pt x="21" y="96"/>
                    <a:pt x="18" y="99"/>
                  </a:cubicBezTo>
                  <a:moveTo>
                    <a:pt x="120" y="119"/>
                  </a:moveTo>
                  <a:cubicBezTo>
                    <a:pt x="119" y="118"/>
                    <a:pt x="118" y="117"/>
                    <a:pt x="117" y="116"/>
                  </a:cubicBezTo>
                  <a:cubicBezTo>
                    <a:pt x="124" y="114"/>
                    <a:pt x="131" y="111"/>
                    <a:pt x="138" y="109"/>
                  </a:cubicBezTo>
                  <a:cubicBezTo>
                    <a:pt x="154" y="103"/>
                    <a:pt x="172" y="98"/>
                    <a:pt x="188" y="91"/>
                  </a:cubicBezTo>
                  <a:cubicBezTo>
                    <a:pt x="192" y="89"/>
                    <a:pt x="196" y="87"/>
                    <a:pt x="201" y="85"/>
                  </a:cubicBezTo>
                  <a:cubicBezTo>
                    <a:pt x="197" y="87"/>
                    <a:pt x="194" y="90"/>
                    <a:pt x="190" y="91"/>
                  </a:cubicBezTo>
                  <a:cubicBezTo>
                    <a:pt x="182" y="94"/>
                    <a:pt x="175" y="96"/>
                    <a:pt x="168" y="99"/>
                  </a:cubicBezTo>
                  <a:cubicBezTo>
                    <a:pt x="160" y="103"/>
                    <a:pt x="151" y="107"/>
                    <a:pt x="142" y="111"/>
                  </a:cubicBezTo>
                  <a:cubicBezTo>
                    <a:pt x="135" y="114"/>
                    <a:pt x="128" y="116"/>
                    <a:pt x="120" y="119"/>
                  </a:cubicBezTo>
                  <a:moveTo>
                    <a:pt x="201" y="85"/>
                  </a:moveTo>
                  <a:cubicBezTo>
                    <a:pt x="201" y="85"/>
                    <a:pt x="201" y="85"/>
                    <a:pt x="201" y="85"/>
                  </a:cubicBezTo>
                  <a:cubicBezTo>
                    <a:pt x="201" y="85"/>
                    <a:pt x="201" y="85"/>
                    <a:pt x="201" y="85"/>
                  </a:cubicBezTo>
                  <a:moveTo>
                    <a:pt x="141" y="113"/>
                  </a:moveTo>
                  <a:cubicBezTo>
                    <a:pt x="150" y="109"/>
                    <a:pt x="160" y="105"/>
                    <a:pt x="169" y="100"/>
                  </a:cubicBezTo>
                  <a:cubicBezTo>
                    <a:pt x="180" y="95"/>
                    <a:pt x="194" y="93"/>
                    <a:pt x="203" y="85"/>
                  </a:cubicBezTo>
                  <a:cubicBezTo>
                    <a:pt x="204" y="87"/>
                    <a:pt x="204" y="89"/>
                    <a:pt x="204" y="91"/>
                  </a:cubicBezTo>
                  <a:cubicBezTo>
                    <a:pt x="188" y="96"/>
                    <a:pt x="173" y="102"/>
                    <a:pt x="158" y="107"/>
                  </a:cubicBezTo>
                  <a:cubicBezTo>
                    <a:pt x="152" y="109"/>
                    <a:pt x="146" y="111"/>
                    <a:pt x="141" y="113"/>
                  </a:cubicBezTo>
                  <a:moveTo>
                    <a:pt x="88" y="125"/>
                  </a:moveTo>
                  <a:cubicBezTo>
                    <a:pt x="87" y="124"/>
                    <a:pt x="86" y="122"/>
                    <a:pt x="85" y="120"/>
                  </a:cubicBezTo>
                  <a:cubicBezTo>
                    <a:pt x="91" y="120"/>
                    <a:pt x="96" y="118"/>
                    <a:pt x="101" y="116"/>
                  </a:cubicBezTo>
                  <a:cubicBezTo>
                    <a:pt x="111" y="111"/>
                    <a:pt x="121" y="107"/>
                    <a:pt x="131" y="103"/>
                  </a:cubicBezTo>
                  <a:cubicBezTo>
                    <a:pt x="152" y="95"/>
                    <a:pt x="173" y="88"/>
                    <a:pt x="193" y="81"/>
                  </a:cubicBezTo>
                  <a:cubicBezTo>
                    <a:pt x="176" y="87"/>
                    <a:pt x="160" y="94"/>
                    <a:pt x="143" y="102"/>
                  </a:cubicBezTo>
                  <a:cubicBezTo>
                    <a:pt x="125" y="110"/>
                    <a:pt x="106" y="116"/>
                    <a:pt x="88" y="125"/>
                  </a:cubicBezTo>
                  <a:moveTo>
                    <a:pt x="117" y="115"/>
                  </a:moveTo>
                  <a:cubicBezTo>
                    <a:pt x="116" y="115"/>
                    <a:pt x="116" y="115"/>
                    <a:pt x="116" y="115"/>
                  </a:cubicBezTo>
                  <a:cubicBezTo>
                    <a:pt x="126" y="111"/>
                    <a:pt x="135" y="107"/>
                    <a:pt x="144" y="103"/>
                  </a:cubicBezTo>
                  <a:cubicBezTo>
                    <a:pt x="153" y="99"/>
                    <a:pt x="163" y="95"/>
                    <a:pt x="172" y="91"/>
                  </a:cubicBezTo>
                  <a:cubicBezTo>
                    <a:pt x="180" y="87"/>
                    <a:pt x="190" y="85"/>
                    <a:pt x="196" y="79"/>
                  </a:cubicBezTo>
                  <a:cubicBezTo>
                    <a:pt x="197" y="79"/>
                    <a:pt x="197" y="79"/>
                    <a:pt x="197" y="79"/>
                  </a:cubicBezTo>
                  <a:cubicBezTo>
                    <a:pt x="197" y="79"/>
                    <a:pt x="197" y="79"/>
                    <a:pt x="197" y="79"/>
                  </a:cubicBezTo>
                  <a:cubicBezTo>
                    <a:pt x="199" y="81"/>
                    <a:pt x="201" y="82"/>
                    <a:pt x="202" y="84"/>
                  </a:cubicBezTo>
                  <a:cubicBezTo>
                    <a:pt x="193" y="86"/>
                    <a:pt x="185" y="91"/>
                    <a:pt x="177" y="94"/>
                  </a:cubicBezTo>
                  <a:cubicBezTo>
                    <a:pt x="167" y="97"/>
                    <a:pt x="157" y="101"/>
                    <a:pt x="148" y="104"/>
                  </a:cubicBezTo>
                  <a:cubicBezTo>
                    <a:pt x="137" y="107"/>
                    <a:pt x="127" y="111"/>
                    <a:pt x="117" y="115"/>
                  </a:cubicBezTo>
                  <a:moveTo>
                    <a:pt x="86" y="120"/>
                  </a:moveTo>
                  <a:cubicBezTo>
                    <a:pt x="86" y="120"/>
                    <a:pt x="86" y="119"/>
                    <a:pt x="86" y="119"/>
                  </a:cubicBezTo>
                  <a:cubicBezTo>
                    <a:pt x="89" y="118"/>
                    <a:pt x="92" y="116"/>
                    <a:pt x="96" y="115"/>
                  </a:cubicBezTo>
                  <a:cubicBezTo>
                    <a:pt x="116" y="107"/>
                    <a:pt x="137" y="99"/>
                    <a:pt x="158" y="91"/>
                  </a:cubicBezTo>
                  <a:cubicBezTo>
                    <a:pt x="170" y="85"/>
                    <a:pt x="185" y="82"/>
                    <a:pt x="197" y="75"/>
                  </a:cubicBezTo>
                  <a:cubicBezTo>
                    <a:pt x="197" y="76"/>
                    <a:pt x="197" y="76"/>
                    <a:pt x="197" y="76"/>
                  </a:cubicBezTo>
                  <a:cubicBezTo>
                    <a:pt x="196" y="76"/>
                    <a:pt x="196" y="77"/>
                    <a:pt x="196" y="78"/>
                  </a:cubicBezTo>
                  <a:cubicBezTo>
                    <a:pt x="196" y="78"/>
                    <a:pt x="196" y="78"/>
                    <a:pt x="196" y="78"/>
                  </a:cubicBezTo>
                  <a:cubicBezTo>
                    <a:pt x="175" y="86"/>
                    <a:pt x="154" y="93"/>
                    <a:pt x="133" y="101"/>
                  </a:cubicBezTo>
                  <a:cubicBezTo>
                    <a:pt x="125" y="104"/>
                    <a:pt x="115" y="108"/>
                    <a:pt x="107" y="112"/>
                  </a:cubicBezTo>
                  <a:cubicBezTo>
                    <a:pt x="102" y="114"/>
                    <a:pt x="97" y="116"/>
                    <a:pt x="92" y="118"/>
                  </a:cubicBezTo>
                  <a:cubicBezTo>
                    <a:pt x="92" y="118"/>
                    <a:pt x="87" y="120"/>
                    <a:pt x="86" y="120"/>
                  </a:cubicBezTo>
                  <a:moveTo>
                    <a:pt x="197" y="72"/>
                  </a:moveTo>
                  <a:cubicBezTo>
                    <a:pt x="197" y="72"/>
                    <a:pt x="198" y="71"/>
                    <a:pt x="200" y="70"/>
                  </a:cubicBezTo>
                  <a:cubicBezTo>
                    <a:pt x="202" y="69"/>
                    <a:pt x="204" y="69"/>
                    <a:pt x="205" y="69"/>
                  </a:cubicBezTo>
                  <a:cubicBezTo>
                    <a:pt x="205" y="69"/>
                    <a:pt x="205" y="69"/>
                    <a:pt x="205" y="69"/>
                  </a:cubicBezTo>
                  <a:cubicBezTo>
                    <a:pt x="204" y="69"/>
                    <a:pt x="204" y="69"/>
                    <a:pt x="204" y="69"/>
                  </a:cubicBezTo>
                  <a:cubicBezTo>
                    <a:pt x="204" y="69"/>
                    <a:pt x="204" y="70"/>
                    <a:pt x="203" y="70"/>
                  </a:cubicBezTo>
                  <a:cubicBezTo>
                    <a:pt x="201" y="71"/>
                    <a:pt x="199" y="73"/>
                    <a:pt x="197" y="74"/>
                  </a:cubicBezTo>
                  <a:cubicBezTo>
                    <a:pt x="192" y="76"/>
                    <a:pt x="186" y="79"/>
                    <a:pt x="181" y="81"/>
                  </a:cubicBezTo>
                  <a:cubicBezTo>
                    <a:pt x="169" y="85"/>
                    <a:pt x="157" y="89"/>
                    <a:pt x="146" y="94"/>
                  </a:cubicBezTo>
                  <a:cubicBezTo>
                    <a:pt x="125" y="102"/>
                    <a:pt x="104" y="109"/>
                    <a:pt x="84" y="119"/>
                  </a:cubicBezTo>
                  <a:cubicBezTo>
                    <a:pt x="84" y="118"/>
                    <a:pt x="83" y="118"/>
                    <a:pt x="83" y="117"/>
                  </a:cubicBezTo>
                  <a:cubicBezTo>
                    <a:pt x="83" y="117"/>
                    <a:pt x="83" y="117"/>
                    <a:pt x="83" y="117"/>
                  </a:cubicBezTo>
                  <a:cubicBezTo>
                    <a:pt x="87" y="115"/>
                    <a:pt x="91" y="113"/>
                    <a:pt x="95" y="112"/>
                  </a:cubicBezTo>
                  <a:cubicBezTo>
                    <a:pt x="96" y="111"/>
                    <a:pt x="96" y="111"/>
                    <a:pt x="97" y="111"/>
                  </a:cubicBezTo>
                  <a:cubicBezTo>
                    <a:pt x="108" y="107"/>
                    <a:pt x="119" y="103"/>
                    <a:pt x="130" y="99"/>
                  </a:cubicBezTo>
                  <a:cubicBezTo>
                    <a:pt x="141" y="94"/>
                    <a:pt x="152" y="89"/>
                    <a:pt x="163" y="85"/>
                  </a:cubicBezTo>
                  <a:cubicBezTo>
                    <a:pt x="175" y="81"/>
                    <a:pt x="186" y="77"/>
                    <a:pt x="197" y="72"/>
                  </a:cubicBezTo>
                  <a:cubicBezTo>
                    <a:pt x="197" y="72"/>
                    <a:pt x="197" y="72"/>
                    <a:pt x="197" y="72"/>
                  </a:cubicBezTo>
                  <a:moveTo>
                    <a:pt x="52" y="131"/>
                  </a:moveTo>
                  <a:cubicBezTo>
                    <a:pt x="52" y="130"/>
                    <a:pt x="53" y="129"/>
                    <a:pt x="54" y="128"/>
                  </a:cubicBezTo>
                  <a:cubicBezTo>
                    <a:pt x="62" y="123"/>
                    <a:pt x="71" y="119"/>
                    <a:pt x="80" y="115"/>
                  </a:cubicBezTo>
                  <a:cubicBezTo>
                    <a:pt x="91" y="110"/>
                    <a:pt x="102" y="105"/>
                    <a:pt x="112" y="99"/>
                  </a:cubicBezTo>
                  <a:cubicBezTo>
                    <a:pt x="136" y="88"/>
                    <a:pt x="160" y="80"/>
                    <a:pt x="184" y="71"/>
                  </a:cubicBezTo>
                  <a:cubicBezTo>
                    <a:pt x="189" y="69"/>
                    <a:pt x="193" y="67"/>
                    <a:pt x="198" y="65"/>
                  </a:cubicBezTo>
                  <a:cubicBezTo>
                    <a:pt x="200" y="64"/>
                    <a:pt x="203" y="63"/>
                    <a:pt x="206" y="62"/>
                  </a:cubicBezTo>
                  <a:cubicBezTo>
                    <a:pt x="206" y="61"/>
                    <a:pt x="207" y="61"/>
                    <a:pt x="207" y="61"/>
                  </a:cubicBezTo>
                  <a:cubicBezTo>
                    <a:pt x="207" y="61"/>
                    <a:pt x="205" y="62"/>
                    <a:pt x="203" y="63"/>
                  </a:cubicBezTo>
                  <a:cubicBezTo>
                    <a:pt x="201" y="64"/>
                    <a:pt x="199" y="65"/>
                    <a:pt x="199" y="65"/>
                  </a:cubicBezTo>
                  <a:cubicBezTo>
                    <a:pt x="199" y="65"/>
                    <a:pt x="199" y="65"/>
                    <a:pt x="199" y="65"/>
                  </a:cubicBezTo>
                  <a:cubicBezTo>
                    <a:pt x="188" y="70"/>
                    <a:pt x="177" y="75"/>
                    <a:pt x="165" y="79"/>
                  </a:cubicBezTo>
                  <a:cubicBezTo>
                    <a:pt x="143" y="89"/>
                    <a:pt x="120" y="98"/>
                    <a:pt x="98" y="109"/>
                  </a:cubicBezTo>
                  <a:cubicBezTo>
                    <a:pt x="98" y="109"/>
                    <a:pt x="97" y="109"/>
                    <a:pt x="97" y="109"/>
                  </a:cubicBezTo>
                  <a:cubicBezTo>
                    <a:pt x="92" y="112"/>
                    <a:pt x="87" y="114"/>
                    <a:pt x="82" y="116"/>
                  </a:cubicBezTo>
                  <a:cubicBezTo>
                    <a:pt x="82" y="116"/>
                    <a:pt x="82" y="116"/>
                    <a:pt x="81" y="116"/>
                  </a:cubicBezTo>
                  <a:cubicBezTo>
                    <a:pt x="81" y="116"/>
                    <a:pt x="81" y="116"/>
                    <a:pt x="81" y="116"/>
                  </a:cubicBezTo>
                  <a:cubicBezTo>
                    <a:pt x="81" y="116"/>
                    <a:pt x="80" y="116"/>
                    <a:pt x="80" y="116"/>
                  </a:cubicBezTo>
                  <a:cubicBezTo>
                    <a:pt x="80" y="116"/>
                    <a:pt x="79" y="116"/>
                    <a:pt x="79" y="117"/>
                  </a:cubicBezTo>
                  <a:cubicBezTo>
                    <a:pt x="78" y="118"/>
                    <a:pt x="77" y="119"/>
                    <a:pt x="76" y="120"/>
                  </a:cubicBezTo>
                  <a:cubicBezTo>
                    <a:pt x="76" y="120"/>
                    <a:pt x="76" y="120"/>
                    <a:pt x="76" y="120"/>
                  </a:cubicBezTo>
                  <a:cubicBezTo>
                    <a:pt x="67" y="122"/>
                    <a:pt x="60" y="128"/>
                    <a:pt x="52" y="131"/>
                  </a:cubicBezTo>
                  <a:moveTo>
                    <a:pt x="114" y="103"/>
                  </a:moveTo>
                  <a:cubicBezTo>
                    <a:pt x="127" y="97"/>
                    <a:pt x="139" y="91"/>
                    <a:pt x="151" y="86"/>
                  </a:cubicBezTo>
                  <a:cubicBezTo>
                    <a:pt x="162" y="82"/>
                    <a:pt x="172" y="78"/>
                    <a:pt x="182" y="73"/>
                  </a:cubicBezTo>
                  <a:cubicBezTo>
                    <a:pt x="190" y="70"/>
                    <a:pt x="201" y="68"/>
                    <a:pt x="208" y="61"/>
                  </a:cubicBezTo>
                  <a:cubicBezTo>
                    <a:pt x="208" y="63"/>
                    <a:pt x="207" y="65"/>
                    <a:pt x="206" y="67"/>
                  </a:cubicBezTo>
                  <a:cubicBezTo>
                    <a:pt x="195" y="71"/>
                    <a:pt x="185" y="76"/>
                    <a:pt x="174" y="80"/>
                  </a:cubicBezTo>
                  <a:cubicBezTo>
                    <a:pt x="164" y="83"/>
                    <a:pt x="153" y="87"/>
                    <a:pt x="143" y="92"/>
                  </a:cubicBezTo>
                  <a:cubicBezTo>
                    <a:pt x="134" y="96"/>
                    <a:pt x="124" y="99"/>
                    <a:pt x="114" y="103"/>
                  </a:cubicBezTo>
                  <a:moveTo>
                    <a:pt x="55" y="125"/>
                  </a:moveTo>
                  <a:cubicBezTo>
                    <a:pt x="56" y="123"/>
                    <a:pt x="57" y="121"/>
                    <a:pt x="58" y="119"/>
                  </a:cubicBezTo>
                  <a:cubicBezTo>
                    <a:pt x="84" y="106"/>
                    <a:pt x="110" y="95"/>
                    <a:pt x="137" y="83"/>
                  </a:cubicBezTo>
                  <a:cubicBezTo>
                    <a:pt x="150" y="78"/>
                    <a:pt x="163" y="73"/>
                    <a:pt x="176" y="68"/>
                  </a:cubicBezTo>
                  <a:cubicBezTo>
                    <a:pt x="182" y="65"/>
                    <a:pt x="188" y="63"/>
                    <a:pt x="194" y="60"/>
                  </a:cubicBezTo>
                  <a:cubicBezTo>
                    <a:pt x="195" y="60"/>
                    <a:pt x="196" y="60"/>
                    <a:pt x="196" y="59"/>
                  </a:cubicBezTo>
                  <a:cubicBezTo>
                    <a:pt x="173" y="71"/>
                    <a:pt x="148" y="78"/>
                    <a:pt x="124" y="89"/>
                  </a:cubicBezTo>
                  <a:cubicBezTo>
                    <a:pt x="101" y="100"/>
                    <a:pt x="78" y="112"/>
                    <a:pt x="55" y="125"/>
                  </a:cubicBezTo>
                  <a:moveTo>
                    <a:pt x="28" y="84"/>
                  </a:moveTo>
                  <a:cubicBezTo>
                    <a:pt x="36" y="81"/>
                    <a:pt x="44" y="75"/>
                    <a:pt x="52" y="71"/>
                  </a:cubicBezTo>
                  <a:cubicBezTo>
                    <a:pt x="59" y="67"/>
                    <a:pt x="66" y="63"/>
                    <a:pt x="73" y="59"/>
                  </a:cubicBezTo>
                  <a:cubicBezTo>
                    <a:pt x="59" y="67"/>
                    <a:pt x="44" y="76"/>
                    <a:pt x="31" y="86"/>
                  </a:cubicBezTo>
                  <a:cubicBezTo>
                    <a:pt x="31" y="86"/>
                    <a:pt x="31" y="86"/>
                    <a:pt x="31" y="86"/>
                  </a:cubicBezTo>
                  <a:cubicBezTo>
                    <a:pt x="31" y="85"/>
                    <a:pt x="30" y="84"/>
                    <a:pt x="29" y="84"/>
                  </a:cubicBezTo>
                  <a:cubicBezTo>
                    <a:pt x="29" y="84"/>
                    <a:pt x="29" y="84"/>
                    <a:pt x="29" y="84"/>
                  </a:cubicBezTo>
                  <a:cubicBezTo>
                    <a:pt x="28" y="84"/>
                    <a:pt x="28" y="84"/>
                    <a:pt x="28" y="84"/>
                  </a:cubicBezTo>
                  <a:moveTo>
                    <a:pt x="25" y="84"/>
                  </a:moveTo>
                  <a:cubicBezTo>
                    <a:pt x="22" y="84"/>
                    <a:pt x="20" y="84"/>
                    <a:pt x="17" y="83"/>
                  </a:cubicBezTo>
                  <a:cubicBezTo>
                    <a:pt x="34" y="75"/>
                    <a:pt x="51" y="66"/>
                    <a:pt x="68" y="57"/>
                  </a:cubicBezTo>
                  <a:cubicBezTo>
                    <a:pt x="54" y="66"/>
                    <a:pt x="39" y="75"/>
                    <a:pt x="25" y="84"/>
                  </a:cubicBezTo>
                  <a:moveTo>
                    <a:pt x="69" y="118"/>
                  </a:moveTo>
                  <a:cubicBezTo>
                    <a:pt x="89" y="107"/>
                    <a:pt x="110" y="97"/>
                    <a:pt x="130" y="87"/>
                  </a:cubicBezTo>
                  <a:cubicBezTo>
                    <a:pt x="155" y="76"/>
                    <a:pt x="182" y="69"/>
                    <a:pt x="207" y="55"/>
                  </a:cubicBezTo>
                  <a:cubicBezTo>
                    <a:pt x="207" y="57"/>
                    <a:pt x="208" y="58"/>
                    <a:pt x="208" y="59"/>
                  </a:cubicBezTo>
                  <a:cubicBezTo>
                    <a:pt x="182" y="71"/>
                    <a:pt x="154" y="79"/>
                    <a:pt x="128" y="91"/>
                  </a:cubicBezTo>
                  <a:cubicBezTo>
                    <a:pt x="115" y="97"/>
                    <a:pt x="101" y="104"/>
                    <a:pt x="87" y="110"/>
                  </a:cubicBezTo>
                  <a:cubicBezTo>
                    <a:pt x="81" y="113"/>
                    <a:pt x="75" y="115"/>
                    <a:pt x="69" y="118"/>
                  </a:cubicBezTo>
                  <a:moveTo>
                    <a:pt x="5" y="66"/>
                  </a:moveTo>
                  <a:cubicBezTo>
                    <a:pt x="6" y="59"/>
                    <a:pt x="14" y="55"/>
                    <a:pt x="21" y="55"/>
                  </a:cubicBezTo>
                  <a:cubicBezTo>
                    <a:pt x="21" y="55"/>
                    <a:pt x="22" y="55"/>
                    <a:pt x="22" y="55"/>
                  </a:cubicBezTo>
                  <a:cubicBezTo>
                    <a:pt x="16" y="58"/>
                    <a:pt x="10" y="62"/>
                    <a:pt x="5" y="66"/>
                  </a:cubicBezTo>
                  <a:moveTo>
                    <a:pt x="58" y="117"/>
                  </a:moveTo>
                  <a:cubicBezTo>
                    <a:pt x="58" y="116"/>
                    <a:pt x="59" y="116"/>
                    <a:pt x="59" y="115"/>
                  </a:cubicBezTo>
                  <a:cubicBezTo>
                    <a:pt x="59" y="115"/>
                    <a:pt x="59" y="115"/>
                    <a:pt x="59" y="115"/>
                  </a:cubicBezTo>
                  <a:cubicBezTo>
                    <a:pt x="59" y="115"/>
                    <a:pt x="59" y="115"/>
                    <a:pt x="59" y="115"/>
                  </a:cubicBezTo>
                  <a:cubicBezTo>
                    <a:pt x="68" y="111"/>
                    <a:pt x="77" y="105"/>
                    <a:pt x="86" y="101"/>
                  </a:cubicBezTo>
                  <a:cubicBezTo>
                    <a:pt x="93" y="98"/>
                    <a:pt x="99" y="95"/>
                    <a:pt x="106" y="92"/>
                  </a:cubicBezTo>
                  <a:cubicBezTo>
                    <a:pt x="129" y="82"/>
                    <a:pt x="152" y="72"/>
                    <a:pt x="175" y="61"/>
                  </a:cubicBezTo>
                  <a:cubicBezTo>
                    <a:pt x="181" y="59"/>
                    <a:pt x="186" y="56"/>
                    <a:pt x="191" y="53"/>
                  </a:cubicBezTo>
                  <a:cubicBezTo>
                    <a:pt x="192" y="53"/>
                    <a:pt x="192" y="53"/>
                    <a:pt x="192" y="53"/>
                  </a:cubicBezTo>
                  <a:cubicBezTo>
                    <a:pt x="182" y="59"/>
                    <a:pt x="172" y="64"/>
                    <a:pt x="162" y="69"/>
                  </a:cubicBezTo>
                  <a:cubicBezTo>
                    <a:pt x="140" y="79"/>
                    <a:pt x="118" y="88"/>
                    <a:pt x="97" y="98"/>
                  </a:cubicBezTo>
                  <a:cubicBezTo>
                    <a:pt x="84" y="104"/>
                    <a:pt x="72" y="111"/>
                    <a:pt x="59" y="117"/>
                  </a:cubicBezTo>
                  <a:cubicBezTo>
                    <a:pt x="59" y="117"/>
                    <a:pt x="59" y="117"/>
                    <a:pt x="58" y="117"/>
                  </a:cubicBezTo>
                  <a:moveTo>
                    <a:pt x="101" y="97"/>
                  </a:moveTo>
                  <a:cubicBezTo>
                    <a:pt x="111" y="93"/>
                    <a:pt x="121" y="88"/>
                    <a:pt x="131" y="83"/>
                  </a:cubicBezTo>
                  <a:cubicBezTo>
                    <a:pt x="155" y="73"/>
                    <a:pt x="179" y="63"/>
                    <a:pt x="200" y="49"/>
                  </a:cubicBezTo>
                  <a:cubicBezTo>
                    <a:pt x="202" y="50"/>
                    <a:pt x="204" y="52"/>
                    <a:pt x="206" y="54"/>
                  </a:cubicBezTo>
                  <a:cubicBezTo>
                    <a:pt x="181" y="66"/>
                    <a:pt x="154" y="75"/>
                    <a:pt x="128" y="86"/>
                  </a:cubicBezTo>
                  <a:cubicBezTo>
                    <a:pt x="119" y="90"/>
                    <a:pt x="110" y="93"/>
                    <a:pt x="101" y="97"/>
                  </a:cubicBezTo>
                  <a:moveTo>
                    <a:pt x="60" y="113"/>
                  </a:moveTo>
                  <a:cubicBezTo>
                    <a:pt x="60" y="112"/>
                    <a:pt x="59" y="112"/>
                    <a:pt x="59" y="112"/>
                  </a:cubicBezTo>
                  <a:cubicBezTo>
                    <a:pt x="64" y="109"/>
                    <a:pt x="69" y="107"/>
                    <a:pt x="73" y="105"/>
                  </a:cubicBezTo>
                  <a:cubicBezTo>
                    <a:pt x="85" y="99"/>
                    <a:pt x="97" y="94"/>
                    <a:pt x="108" y="88"/>
                  </a:cubicBezTo>
                  <a:cubicBezTo>
                    <a:pt x="131" y="78"/>
                    <a:pt x="154" y="67"/>
                    <a:pt x="176" y="55"/>
                  </a:cubicBezTo>
                  <a:cubicBezTo>
                    <a:pt x="180" y="53"/>
                    <a:pt x="184" y="50"/>
                    <a:pt x="188" y="47"/>
                  </a:cubicBezTo>
                  <a:cubicBezTo>
                    <a:pt x="188" y="47"/>
                    <a:pt x="188" y="47"/>
                    <a:pt x="188" y="47"/>
                  </a:cubicBezTo>
                  <a:cubicBezTo>
                    <a:pt x="183" y="50"/>
                    <a:pt x="179" y="53"/>
                    <a:pt x="175" y="56"/>
                  </a:cubicBezTo>
                  <a:cubicBezTo>
                    <a:pt x="165" y="63"/>
                    <a:pt x="154" y="68"/>
                    <a:pt x="142" y="74"/>
                  </a:cubicBezTo>
                  <a:cubicBezTo>
                    <a:pt x="120" y="83"/>
                    <a:pt x="99" y="94"/>
                    <a:pt x="77" y="104"/>
                  </a:cubicBezTo>
                  <a:cubicBezTo>
                    <a:pt x="74" y="105"/>
                    <a:pt x="71" y="107"/>
                    <a:pt x="69" y="108"/>
                  </a:cubicBezTo>
                  <a:cubicBezTo>
                    <a:pt x="66" y="110"/>
                    <a:pt x="63" y="111"/>
                    <a:pt x="60" y="113"/>
                  </a:cubicBezTo>
                  <a:moveTo>
                    <a:pt x="119" y="85"/>
                  </a:moveTo>
                  <a:cubicBezTo>
                    <a:pt x="121" y="84"/>
                    <a:pt x="122" y="84"/>
                    <a:pt x="124" y="83"/>
                  </a:cubicBezTo>
                  <a:cubicBezTo>
                    <a:pt x="136" y="78"/>
                    <a:pt x="147" y="73"/>
                    <a:pt x="158" y="67"/>
                  </a:cubicBezTo>
                  <a:cubicBezTo>
                    <a:pt x="170" y="62"/>
                    <a:pt x="180" y="54"/>
                    <a:pt x="191" y="47"/>
                  </a:cubicBezTo>
                  <a:cubicBezTo>
                    <a:pt x="191" y="47"/>
                    <a:pt x="192" y="47"/>
                    <a:pt x="193" y="47"/>
                  </a:cubicBezTo>
                  <a:cubicBezTo>
                    <a:pt x="195" y="47"/>
                    <a:pt x="197" y="47"/>
                    <a:pt x="199" y="48"/>
                  </a:cubicBezTo>
                  <a:cubicBezTo>
                    <a:pt x="188" y="53"/>
                    <a:pt x="177" y="59"/>
                    <a:pt x="166" y="64"/>
                  </a:cubicBezTo>
                  <a:cubicBezTo>
                    <a:pt x="154" y="70"/>
                    <a:pt x="141" y="76"/>
                    <a:pt x="128" y="82"/>
                  </a:cubicBezTo>
                  <a:cubicBezTo>
                    <a:pt x="125" y="83"/>
                    <a:pt x="122" y="84"/>
                    <a:pt x="119" y="85"/>
                  </a:cubicBezTo>
                  <a:moveTo>
                    <a:pt x="10" y="79"/>
                  </a:moveTo>
                  <a:cubicBezTo>
                    <a:pt x="9" y="78"/>
                    <a:pt x="9" y="77"/>
                    <a:pt x="8" y="77"/>
                  </a:cubicBezTo>
                  <a:cubicBezTo>
                    <a:pt x="26" y="65"/>
                    <a:pt x="44" y="55"/>
                    <a:pt x="62" y="45"/>
                  </a:cubicBezTo>
                  <a:cubicBezTo>
                    <a:pt x="61" y="46"/>
                    <a:pt x="60" y="47"/>
                    <a:pt x="58" y="48"/>
                  </a:cubicBezTo>
                  <a:cubicBezTo>
                    <a:pt x="42" y="57"/>
                    <a:pt x="25" y="67"/>
                    <a:pt x="10" y="79"/>
                  </a:cubicBezTo>
                  <a:moveTo>
                    <a:pt x="27" y="51"/>
                  </a:moveTo>
                  <a:cubicBezTo>
                    <a:pt x="27" y="51"/>
                    <a:pt x="27" y="51"/>
                    <a:pt x="27" y="51"/>
                  </a:cubicBezTo>
                  <a:cubicBezTo>
                    <a:pt x="28" y="50"/>
                    <a:pt x="29" y="50"/>
                    <a:pt x="31" y="49"/>
                  </a:cubicBezTo>
                  <a:cubicBezTo>
                    <a:pt x="32" y="47"/>
                    <a:pt x="34" y="46"/>
                    <a:pt x="36" y="45"/>
                  </a:cubicBezTo>
                  <a:cubicBezTo>
                    <a:pt x="37" y="44"/>
                    <a:pt x="37" y="44"/>
                    <a:pt x="37" y="44"/>
                  </a:cubicBezTo>
                  <a:cubicBezTo>
                    <a:pt x="34" y="47"/>
                    <a:pt x="30" y="49"/>
                    <a:pt x="27" y="51"/>
                  </a:cubicBezTo>
                  <a:moveTo>
                    <a:pt x="39" y="115"/>
                  </a:moveTo>
                  <a:cubicBezTo>
                    <a:pt x="36" y="115"/>
                    <a:pt x="34" y="115"/>
                    <a:pt x="31" y="114"/>
                  </a:cubicBezTo>
                  <a:cubicBezTo>
                    <a:pt x="40" y="107"/>
                    <a:pt x="54" y="103"/>
                    <a:pt x="64" y="98"/>
                  </a:cubicBezTo>
                  <a:cubicBezTo>
                    <a:pt x="77" y="91"/>
                    <a:pt x="89" y="85"/>
                    <a:pt x="102" y="78"/>
                  </a:cubicBezTo>
                  <a:cubicBezTo>
                    <a:pt x="115" y="72"/>
                    <a:pt x="128" y="66"/>
                    <a:pt x="141" y="61"/>
                  </a:cubicBezTo>
                  <a:cubicBezTo>
                    <a:pt x="154" y="55"/>
                    <a:pt x="167" y="48"/>
                    <a:pt x="180" y="43"/>
                  </a:cubicBezTo>
                  <a:cubicBezTo>
                    <a:pt x="181" y="43"/>
                    <a:pt x="182" y="42"/>
                    <a:pt x="182" y="42"/>
                  </a:cubicBezTo>
                  <a:cubicBezTo>
                    <a:pt x="182" y="42"/>
                    <a:pt x="182" y="42"/>
                    <a:pt x="180" y="43"/>
                  </a:cubicBezTo>
                  <a:cubicBezTo>
                    <a:pt x="177" y="45"/>
                    <a:pt x="174" y="46"/>
                    <a:pt x="171" y="48"/>
                  </a:cubicBezTo>
                  <a:cubicBezTo>
                    <a:pt x="165" y="51"/>
                    <a:pt x="160" y="55"/>
                    <a:pt x="154" y="57"/>
                  </a:cubicBezTo>
                  <a:cubicBezTo>
                    <a:pt x="142" y="63"/>
                    <a:pt x="129" y="69"/>
                    <a:pt x="118" y="75"/>
                  </a:cubicBezTo>
                  <a:cubicBezTo>
                    <a:pt x="106" y="82"/>
                    <a:pt x="94" y="88"/>
                    <a:pt x="82" y="94"/>
                  </a:cubicBezTo>
                  <a:cubicBezTo>
                    <a:pt x="69" y="101"/>
                    <a:pt x="56" y="106"/>
                    <a:pt x="45" y="114"/>
                  </a:cubicBezTo>
                  <a:cubicBezTo>
                    <a:pt x="43" y="115"/>
                    <a:pt x="41" y="115"/>
                    <a:pt x="39" y="115"/>
                  </a:cubicBezTo>
                  <a:moveTo>
                    <a:pt x="49" y="114"/>
                  </a:moveTo>
                  <a:cubicBezTo>
                    <a:pt x="53" y="112"/>
                    <a:pt x="57" y="108"/>
                    <a:pt x="61" y="106"/>
                  </a:cubicBezTo>
                  <a:cubicBezTo>
                    <a:pt x="67" y="103"/>
                    <a:pt x="73" y="100"/>
                    <a:pt x="79" y="97"/>
                  </a:cubicBezTo>
                  <a:cubicBezTo>
                    <a:pt x="91" y="90"/>
                    <a:pt x="104" y="84"/>
                    <a:pt x="116" y="78"/>
                  </a:cubicBezTo>
                  <a:cubicBezTo>
                    <a:pt x="128" y="71"/>
                    <a:pt x="139" y="65"/>
                    <a:pt x="152" y="60"/>
                  </a:cubicBezTo>
                  <a:cubicBezTo>
                    <a:pt x="163" y="55"/>
                    <a:pt x="175" y="49"/>
                    <a:pt x="185" y="42"/>
                  </a:cubicBezTo>
                  <a:cubicBezTo>
                    <a:pt x="185" y="43"/>
                    <a:pt x="184" y="43"/>
                    <a:pt x="184" y="44"/>
                  </a:cubicBezTo>
                  <a:cubicBezTo>
                    <a:pt x="183" y="45"/>
                    <a:pt x="183" y="46"/>
                    <a:pt x="184" y="47"/>
                  </a:cubicBezTo>
                  <a:cubicBezTo>
                    <a:pt x="184" y="47"/>
                    <a:pt x="184" y="48"/>
                    <a:pt x="185" y="48"/>
                  </a:cubicBezTo>
                  <a:cubicBezTo>
                    <a:pt x="177" y="52"/>
                    <a:pt x="170" y="57"/>
                    <a:pt x="162" y="61"/>
                  </a:cubicBezTo>
                  <a:cubicBezTo>
                    <a:pt x="150" y="67"/>
                    <a:pt x="137" y="73"/>
                    <a:pt x="124" y="79"/>
                  </a:cubicBezTo>
                  <a:cubicBezTo>
                    <a:pt x="111" y="86"/>
                    <a:pt x="98" y="91"/>
                    <a:pt x="86" y="97"/>
                  </a:cubicBezTo>
                  <a:cubicBezTo>
                    <a:pt x="76" y="102"/>
                    <a:pt x="67" y="107"/>
                    <a:pt x="58" y="111"/>
                  </a:cubicBezTo>
                  <a:cubicBezTo>
                    <a:pt x="57" y="111"/>
                    <a:pt x="57" y="111"/>
                    <a:pt x="57" y="111"/>
                  </a:cubicBezTo>
                  <a:cubicBezTo>
                    <a:pt x="57" y="111"/>
                    <a:pt x="56" y="111"/>
                    <a:pt x="56" y="111"/>
                  </a:cubicBezTo>
                  <a:cubicBezTo>
                    <a:pt x="54" y="112"/>
                    <a:pt x="52" y="113"/>
                    <a:pt x="49" y="114"/>
                  </a:cubicBezTo>
                  <a:moveTo>
                    <a:pt x="19" y="105"/>
                  </a:moveTo>
                  <a:cubicBezTo>
                    <a:pt x="18" y="104"/>
                    <a:pt x="18" y="103"/>
                    <a:pt x="18" y="102"/>
                  </a:cubicBezTo>
                  <a:cubicBezTo>
                    <a:pt x="26" y="93"/>
                    <a:pt x="37" y="87"/>
                    <a:pt x="47" y="81"/>
                  </a:cubicBezTo>
                  <a:cubicBezTo>
                    <a:pt x="60" y="74"/>
                    <a:pt x="73" y="66"/>
                    <a:pt x="87" y="60"/>
                  </a:cubicBezTo>
                  <a:cubicBezTo>
                    <a:pt x="99" y="54"/>
                    <a:pt x="111" y="48"/>
                    <a:pt x="123" y="42"/>
                  </a:cubicBezTo>
                  <a:cubicBezTo>
                    <a:pt x="124" y="41"/>
                    <a:pt x="125" y="41"/>
                    <a:pt x="126" y="40"/>
                  </a:cubicBezTo>
                  <a:cubicBezTo>
                    <a:pt x="124" y="41"/>
                    <a:pt x="122" y="42"/>
                    <a:pt x="121" y="43"/>
                  </a:cubicBezTo>
                  <a:cubicBezTo>
                    <a:pt x="108" y="51"/>
                    <a:pt x="95" y="57"/>
                    <a:pt x="81" y="64"/>
                  </a:cubicBezTo>
                  <a:cubicBezTo>
                    <a:pt x="69" y="71"/>
                    <a:pt x="57" y="78"/>
                    <a:pt x="45" y="86"/>
                  </a:cubicBezTo>
                  <a:cubicBezTo>
                    <a:pt x="39" y="89"/>
                    <a:pt x="34" y="93"/>
                    <a:pt x="29" y="97"/>
                  </a:cubicBezTo>
                  <a:cubicBezTo>
                    <a:pt x="26" y="99"/>
                    <a:pt x="24" y="101"/>
                    <a:pt x="22" y="103"/>
                  </a:cubicBezTo>
                  <a:cubicBezTo>
                    <a:pt x="20" y="103"/>
                    <a:pt x="19" y="104"/>
                    <a:pt x="20" y="104"/>
                  </a:cubicBezTo>
                  <a:cubicBezTo>
                    <a:pt x="19" y="105"/>
                    <a:pt x="19" y="105"/>
                    <a:pt x="19" y="105"/>
                  </a:cubicBezTo>
                  <a:moveTo>
                    <a:pt x="63" y="45"/>
                  </a:moveTo>
                  <a:cubicBezTo>
                    <a:pt x="66" y="43"/>
                    <a:pt x="69" y="42"/>
                    <a:pt x="73" y="40"/>
                  </a:cubicBezTo>
                  <a:cubicBezTo>
                    <a:pt x="69" y="42"/>
                    <a:pt x="66" y="43"/>
                    <a:pt x="63" y="45"/>
                  </a:cubicBezTo>
                  <a:moveTo>
                    <a:pt x="32" y="40"/>
                  </a:moveTo>
                  <a:cubicBezTo>
                    <a:pt x="32" y="40"/>
                    <a:pt x="33" y="40"/>
                    <a:pt x="34" y="39"/>
                  </a:cubicBezTo>
                  <a:cubicBezTo>
                    <a:pt x="35" y="38"/>
                    <a:pt x="36" y="38"/>
                    <a:pt x="37" y="38"/>
                  </a:cubicBezTo>
                  <a:cubicBezTo>
                    <a:pt x="37" y="38"/>
                    <a:pt x="37" y="38"/>
                    <a:pt x="36" y="38"/>
                  </a:cubicBezTo>
                  <a:cubicBezTo>
                    <a:pt x="33" y="43"/>
                    <a:pt x="28" y="46"/>
                    <a:pt x="23" y="50"/>
                  </a:cubicBezTo>
                  <a:cubicBezTo>
                    <a:pt x="22" y="49"/>
                    <a:pt x="20" y="49"/>
                    <a:pt x="18" y="48"/>
                  </a:cubicBezTo>
                  <a:cubicBezTo>
                    <a:pt x="21" y="46"/>
                    <a:pt x="24" y="45"/>
                    <a:pt x="27" y="43"/>
                  </a:cubicBezTo>
                  <a:cubicBezTo>
                    <a:pt x="29" y="42"/>
                    <a:pt x="30" y="41"/>
                    <a:pt x="32" y="40"/>
                  </a:cubicBezTo>
                  <a:cubicBezTo>
                    <a:pt x="32" y="40"/>
                    <a:pt x="32" y="40"/>
                    <a:pt x="32" y="40"/>
                  </a:cubicBezTo>
                  <a:moveTo>
                    <a:pt x="25" y="50"/>
                  </a:moveTo>
                  <a:cubicBezTo>
                    <a:pt x="25" y="50"/>
                    <a:pt x="25" y="50"/>
                    <a:pt x="25" y="50"/>
                  </a:cubicBezTo>
                  <a:cubicBezTo>
                    <a:pt x="25" y="50"/>
                    <a:pt x="25" y="50"/>
                    <a:pt x="25" y="50"/>
                  </a:cubicBezTo>
                  <a:cubicBezTo>
                    <a:pt x="25" y="50"/>
                    <a:pt x="25" y="50"/>
                    <a:pt x="25" y="50"/>
                  </a:cubicBezTo>
                  <a:cubicBezTo>
                    <a:pt x="29" y="45"/>
                    <a:pt x="35" y="43"/>
                    <a:pt x="38" y="38"/>
                  </a:cubicBezTo>
                  <a:cubicBezTo>
                    <a:pt x="39" y="39"/>
                    <a:pt x="40" y="40"/>
                    <a:pt x="40" y="42"/>
                  </a:cubicBezTo>
                  <a:cubicBezTo>
                    <a:pt x="38" y="43"/>
                    <a:pt x="36" y="44"/>
                    <a:pt x="33" y="45"/>
                  </a:cubicBezTo>
                  <a:cubicBezTo>
                    <a:pt x="32" y="46"/>
                    <a:pt x="30" y="48"/>
                    <a:pt x="28" y="49"/>
                  </a:cubicBezTo>
                  <a:cubicBezTo>
                    <a:pt x="28" y="49"/>
                    <a:pt x="28" y="49"/>
                    <a:pt x="28" y="49"/>
                  </a:cubicBezTo>
                  <a:cubicBezTo>
                    <a:pt x="28" y="49"/>
                    <a:pt x="27" y="50"/>
                    <a:pt x="25" y="50"/>
                  </a:cubicBezTo>
                  <a:moveTo>
                    <a:pt x="17" y="47"/>
                  </a:moveTo>
                  <a:cubicBezTo>
                    <a:pt x="16" y="46"/>
                    <a:pt x="15" y="45"/>
                    <a:pt x="14" y="44"/>
                  </a:cubicBezTo>
                  <a:cubicBezTo>
                    <a:pt x="20" y="43"/>
                    <a:pt x="24" y="39"/>
                    <a:pt x="28" y="35"/>
                  </a:cubicBezTo>
                  <a:cubicBezTo>
                    <a:pt x="31" y="34"/>
                    <a:pt x="31" y="33"/>
                    <a:pt x="31" y="33"/>
                  </a:cubicBezTo>
                  <a:cubicBezTo>
                    <a:pt x="32" y="33"/>
                    <a:pt x="30" y="35"/>
                    <a:pt x="27" y="37"/>
                  </a:cubicBezTo>
                  <a:cubicBezTo>
                    <a:pt x="24" y="40"/>
                    <a:pt x="21" y="43"/>
                    <a:pt x="18" y="47"/>
                  </a:cubicBezTo>
                  <a:cubicBezTo>
                    <a:pt x="17" y="47"/>
                    <a:pt x="17" y="47"/>
                    <a:pt x="17" y="47"/>
                  </a:cubicBezTo>
                  <a:moveTo>
                    <a:pt x="21" y="45"/>
                  </a:moveTo>
                  <a:cubicBezTo>
                    <a:pt x="20" y="45"/>
                    <a:pt x="26" y="40"/>
                    <a:pt x="26" y="40"/>
                  </a:cubicBezTo>
                  <a:cubicBezTo>
                    <a:pt x="29" y="37"/>
                    <a:pt x="32" y="35"/>
                    <a:pt x="34" y="32"/>
                  </a:cubicBezTo>
                  <a:cubicBezTo>
                    <a:pt x="35" y="33"/>
                    <a:pt x="36" y="35"/>
                    <a:pt x="37" y="36"/>
                  </a:cubicBezTo>
                  <a:cubicBezTo>
                    <a:pt x="32" y="39"/>
                    <a:pt x="27" y="42"/>
                    <a:pt x="22" y="45"/>
                  </a:cubicBezTo>
                  <a:cubicBezTo>
                    <a:pt x="21" y="45"/>
                    <a:pt x="21" y="45"/>
                    <a:pt x="21" y="45"/>
                  </a:cubicBezTo>
                  <a:moveTo>
                    <a:pt x="13" y="43"/>
                  </a:moveTo>
                  <a:cubicBezTo>
                    <a:pt x="12" y="42"/>
                    <a:pt x="12" y="41"/>
                    <a:pt x="12" y="40"/>
                  </a:cubicBezTo>
                  <a:cubicBezTo>
                    <a:pt x="17" y="38"/>
                    <a:pt x="22" y="33"/>
                    <a:pt x="27" y="30"/>
                  </a:cubicBezTo>
                  <a:cubicBezTo>
                    <a:pt x="23" y="32"/>
                    <a:pt x="17" y="38"/>
                    <a:pt x="13" y="43"/>
                  </a:cubicBezTo>
                  <a:moveTo>
                    <a:pt x="26" y="112"/>
                  </a:moveTo>
                  <a:cubicBezTo>
                    <a:pt x="24" y="111"/>
                    <a:pt x="23" y="110"/>
                    <a:pt x="21" y="109"/>
                  </a:cubicBezTo>
                  <a:cubicBezTo>
                    <a:pt x="32" y="101"/>
                    <a:pt x="46" y="95"/>
                    <a:pt x="58" y="89"/>
                  </a:cubicBezTo>
                  <a:cubicBezTo>
                    <a:pt x="73" y="82"/>
                    <a:pt x="87" y="76"/>
                    <a:pt x="102" y="69"/>
                  </a:cubicBezTo>
                  <a:cubicBezTo>
                    <a:pt x="116" y="61"/>
                    <a:pt x="130" y="55"/>
                    <a:pt x="145" y="48"/>
                  </a:cubicBezTo>
                  <a:cubicBezTo>
                    <a:pt x="152" y="45"/>
                    <a:pt x="159" y="42"/>
                    <a:pt x="166" y="39"/>
                  </a:cubicBezTo>
                  <a:cubicBezTo>
                    <a:pt x="171" y="36"/>
                    <a:pt x="178" y="33"/>
                    <a:pt x="183" y="29"/>
                  </a:cubicBezTo>
                  <a:cubicBezTo>
                    <a:pt x="172" y="38"/>
                    <a:pt x="156" y="44"/>
                    <a:pt x="144" y="50"/>
                  </a:cubicBezTo>
                  <a:cubicBezTo>
                    <a:pt x="129" y="56"/>
                    <a:pt x="115" y="64"/>
                    <a:pt x="100" y="71"/>
                  </a:cubicBezTo>
                  <a:cubicBezTo>
                    <a:pt x="75" y="83"/>
                    <a:pt x="49" y="96"/>
                    <a:pt x="26" y="112"/>
                  </a:cubicBezTo>
                  <a:moveTo>
                    <a:pt x="183" y="29"/>
                  </a:moveTo>
                  <a:cubicBezTo>
                    <a:pt x="183" y="29"/>
                    <a:pt x="183" y="29"/>
                    <a:pt x="183" y="29"/>
                  </a:cubicBezTo>
                  <a:cubicBezTo>
                    <a:pt x="183" y="29"/>
                    <a:pt x="183" y="29"/>
                    <a:pt x="183" y="29"/>
                  </a:cubicBezTo>
                  <a:moveTo>
                    <a:pt x="30" y="114"/>
                  </a:moveTo>
                  <a:cubicBezTo>
                    <a:pt x="29" y="113"/>
                    <a:pt x="28" y="113"/>
                    <a:pt x="27" y="113"/>
                  </a:cubicBezTo>
                  <a:cubicBezTo>
                    <a:pt x="51" y="96"/>
                    <a:pt x="77" y="83"/>
                    <a:pt x="103" y="70"/>
                  </a:cubicBezTo>
                  <a:cubicBezTo>
                    <a:pt x="119" y="63"/>
                    <a:pt x="134" y="55"/>
                    <a:pt x="150" y="48"/>
                  </a:cubicBezTo>
                  <a:cubicBezTo>
                    <a:pt x="161" y="43"/>
                    <a:pt x="175" y="38"/>
                    <a:pt x="185" y="29"/>
                  </a:cubicBezTo>
                  <a:cubicBezTo>
                    <a:pt x="186" y="32"/>
                    <a:pt x="186" y="37"/>
                    <a:pt x="185" y="40"/>
                  </a:cubicBezTo>
                  <a:cubicBezTo>
                    <a:pt x="185" y="40"/>
                    <a:pt x="185" y="40"/>
                    <a:pt x="185" y="40"/>
                  </a:cubicBezTo>
                  <a:cubicBezTo>
                    <a:pt x="171" y="44"/>
                    <a:pt x="159" y="52"/>
                    <a:pt x="146" y="57"/>
                  </a:cubicBezTo>
                  <a:cubicBezTo>
                    <a:pt x="133" y="63"/>
                    <a:pt x="119" y="68"/>
                    <a:pt x="106" y="75"/>
                  </a:cubicBezTo>
                  <a:cubicBezTo>
                    <a:pt x="92" y="82"/>
                    <a:pt x="78" y="89"/>
                    <a:pt x="63" y="97"/>
                  </a:cubicBezTo>
                  <a:cubicBezTo>
                    <a:pt x="53" y="102"/>
                    <a:pt x="39" y="106"/>
                    <a:pt x="30" y="114"/>
                  </a:cubicBezTo>
                  <a:moveTo>
                    <a:pt x="16" y="42"/>
                  </a:moveTo>
                  <a:cubicBezTo>
                    <a:pt x="15" y="42"/>
                    <a:pt x="15" y="41"/>
                    <a:pt x="17" y="40"/>
                  </a:cubicBezTo>
                  <a:cubicBezTo>
                    <a:pt x="18" y="39"/>
                    <a:pt x="19" y="38"/>
                    <a:pt x="20" y="37"/>
                  </a:cubicBezTo>
                  <a:cubicBezTo>
                    <a:pt x="23" y="34"/>
                    <a:pt x="27" y="32"/>
                    <a:pt x="29" y="29"/>
                  </a:cubicBezTo>
                  <a:cubicBezTo>
                    <a:pt x="29" y="29"/>
                    <a:pt x="29" y="29"/>
                    <a:pt x="29" y="29"/>
                  </a:cubicBezTo>
                  <a:cubicBezTo>
                    <a:pt x="31" y="29"/>
                    <a:pt x="32" y="30"/>
                    <a:pt x="33" y="31"/>
                  </a:cubicBezTo>
                  <a:cubicBezTo>
                    <a:pt x="27" y="34"/>
                    <a:pt x="22" y="39"/>
                    <a:pt x="16" y="42"/>
                  </a:cubicBezTo>
                  <a:moveTo>
                    <a:pt x="11" y="38"/>
                  </a:moveTo>
                  <a:cubicBezTo>
                    <a:pt x="11" y="37"/>
                    <a:pt x="11" y="37"/>
                    <a:pt x="11" y="36"/>
                  </a:cubicBezTo>
                  <a:cubicBezTo>
                    <a:pt x="11" y="36"/>
                    <a:pt x="11" y="36"/>
                    <a:pt x="11" y="36"/>
                  </a:cubicBezTo>
                  <a:cubicBezTo>
                    <a:pt x="14" y="33"/>
                    <a:pt x="17" y="31"/>
                    <a:pt x="20" y="29"/>
                  </a:cubicBezTo>
                  <a:cubicBezTo>
                    <a:pt x="21" y="28"/>
                    <a:pt x="23" y="27"/>
                    <a:pt x="23" y="27"/>
                  </a:cubicBezTo>
                  <a:cubicBezTo>
                    <a:pt x="23" y="27"/>
                    <a:pt x="22" y="28"/>
                    <a:pt x="20" y="30"/>
                  </a:cubicBezTo>
                  <a:cubicBezTo>
                    <a:pt x="17" y="33"/>
                    <a:pt x="14" y="35"/>
                    <a:pt x="11" y="38"/>
                  </a:cubicBezTo>
                  <a:moveTo>
                    <a:pt x="11" y="39"/>
                  </a:moveTo>
                  <a:cubicBezTo>
                    <a:pt x="11" y="39"/>
                    <a:pt x="11" y="39"/>
                    <a:pt x="11" y="39"/>
                  </a:cubicBezTo>
                  <a:cubicBezTo>
                    <a:pt x="15" y="35"/>
                    <a:pt x="21" y="32"/>
                    <a:pt x="24" y="27"/>
                  </a:cubicBezTo>
                  <a:cubicBezTo>
                    <a:pt x="26" y="27"/>
                    <a:pt x="27" y="27"/>
                    <a:pt x="28" y="28"/>
                  </a:cubicBezTo>
                  <a:cubicBezTo>
                    <a:pt x="26" y="29"/>
                    <a:pt x="23" y="30"/>
                    <a:pt x="21" y="32"/>
                  </a:cubicBezTo>
                  <a:cubicBezTo>
                    <a:pt x="18" y="35"/>
                    <a:pt x="14" y="37"/>
                    <a:pt x="11" y="39"/>
                  </a:cubicBezTo>
                  <a:moveTo>
                    <a:pt x="11" y="34"/>
                  </a:moveTo>
                  <a:cubicBezTo>
                    <a:pt x="12" y="33"/>
                    <a:pt x="12" y="33"/>
                    <a:pt x="12" y="32"/>
                  </a:cubicBezTo>
                  <a:cubicBezTo>
                    <a:pt x="14" y="29"/>
                    <a:pt x="18" y="27"/>
                    <a:pt x="22" y="27"/>
                  </a:cubicBezTo>
                  <a:cubicBezTo>
                    <a:pt x="18" y="29"/>
                    <a:pt x="15" y="31"/>
                    <a:pt x="11" y="34"/>
                  </a:cubicBezTo>
                  <a:moveTo>
                    <a:pt x="45" y="39"/>
                  </a:moveTo>
                  <a:cubicBezTo>
                    <a:pt x="45" y="38"/>
                    <a:pt x="46" y="37"/>
                    <a:pt x="46" y="36"/>
                  </a:cubicBezTo>
                  <a:cubicBezTo>
                    <a:pt x="51" y="32"/>
                    <a:pt x="58" y="29"/>
                    <a:pt x="65" y="26"/>
                  </a:cubicBezTo>
                  <a:cubicBezTo>
                    <a:pt x="58" y="30"/>
                    <a:pt x="52" y="35"/>
                    <a:pt x="45" y="39"/>
                  </a:cubicBezTo>
                  <a:moveTo>
                    <a:pt x="21" y="108"/>
                  </a:moveTo>
                  <a:cubicBezTo>
                    <a:pt x="20" y="108"/>
                    <a:pt x="19" y="107"/>
                    <a:pt x="19" y="107"/>
                  </a:cubicBezTo>
                  <a:cubicBezTo>
                    <a:pt x="20" y="106"/>
                    <a:pt x="22" y="105"/>
                    <a:pt x="23" y="104"/>
                  </a:cubicBezTo>
                  <a:cubicBezTo>
                    <a:pt x="24" y="103"/>
                    <a:pt x="25" y="102"/>
                    <a:pt x="27" y="101"/>
                  </a:cubicBezTo>
                  <a:cubicBezTo>
                    <a:pt x="39" y="93"/>
                    <a:pt x="52" y="87"/>
                    <a:pt x="64" y="80"/>
                  </a:cubicBezTo>
                  <a:cubicBezTo>
                    <a:pt x="77" y="73"/>
                    <a:pt x="90" y="66"/>
                    <a:pt x="103" y="59"/>
                  </a:cubicBezTo>
                  <a:cubicBezTo>
                    <a:pt x="116" y="53"/>
                    <a:pt x="129" y="47"/>
                    <a:pt x="142" y="41"/>
                  </a:cubicBezTo>
                  <a:cubicBezTo>
                    <a:pt x="151" y="36"/>
                    <a:pt x="160" y="31"/>
                    <a:pt x="169" y="26"/>
                  </a:cubicBezTo>
                  <a:cubicBezTo>
                    <a:pt x="167" y="27"/>
                    <a:pt x="166" y="28"/>
                    <a:pt x="164" y="29"/>
                  </a:cubicBezTo>
                  <a:cubicBezTo>
                    <a:pt x="158" y="33"/>
                    <a:pt x="151" y="37"/>
                    <a:pt x="145" y="40"/>
                  </a:cubicBezTo>
                  <a:cubicBezTo>
                    <a:pt x="130" y="48"/>
                    <a:pt x="114" y="55"/>
                    <a:pt x="99" y="63"/>
                  </a:cubicBezTo>
                  <a:cubicBezTo>
                    <a:pt x="84" y="71"/>
                    <a:pt x="69" y="79"/>
                    <a:pt x="55" y="87"/>
                  </a:cubicBezTo>
                  <a:cubicBezTo>
                    <a:pt x="43" y="93"/>
                    <a:pt x="31" y="100"/>
                    <a:pt x="21" y="108"/>
                  </a:cubicBezTo>
                  <a:moveTo>
                    <a:pt x="25" y="55"/>
                  </a:moveTo>
                  <a:cubicBezTo>
                    <a:pt x="26" y="55"/>
                    <a:pt x="26" y="54"/>
                    <a:pt x="27" y="53"/>
                  </a:cubicBezTo>
                  <a:cubicBezTo>
                    <a:pt x="30" y="52"/>
                    <a:pt x="34" y="50"/>
                    <a:pt x="37" y="47"/>
                  </a:cubicBezTo>
                  <a:cubicBezTo>
                    <a:pt x="39" y="46"/>
                    <a:pt x="41" y="45"/>
                    <a:pt x="43" y="44"/>
                  </a:cubicBezTo>
                  <a:cubicBezTo>
                    <a:pt x="44" y="44"/>
                    <a:pt x="45" y="43"/>
                    <a:pt x="45" y="43"/>
                  </a:cubicBezTo>
                  <a:cubicBezTo>
                    <a:pt x="50" y="40"/>
                    <a:pt x="56" y="37"/>
                    <a:pt x="61" y="34"/>
                  </a:cubicBezTo>
                  <a:cubicBezTo>
                    <a:pt x="66" y="31"/>
                    <a:pt x="73" y="28"/>
                    <a:pt x="79" y="24"/>
                  </a:cubicBezTo>
                  <a:cubicBezTo>
                    <a:pt x="79" y="25"/>
                    <a:pt x="79" y="25"/>
                    <a:pt x="79" y="25"/>
                  </a:cubicBezTo>
                  <a:cubicBezTo>
                    <a:pt x="71" y="30"/>
                    <a:pt x="62" y="36"/>
                    <a:pt x="53" y="41"/>
                  </a:cubicBezTo>
                  <a:cubicBezTo>
                    <a:pt x="37" y="51"/>
                    <a:pt x="19" y="59"/>
                    <a:pt x="5" y="71"/>
                  </a:cubicBezTo>
                  <a:cubicBezTo>
                    <a:pt x="5" y="70"/>
                    <a:pt x="5" y="69"/>
                    <a:pt x="5" y="68"/>
                  </a:cubicBezTo>
                  <a:cubicBezTo>
                    <a:pt x="11" y="64"/>
                    <a:pt x="17" y="59"/>
                    <a:pt x="24" y="55"/>
                  </a:cubicBezTo>
                  <a:cubicBezTo>
                    <a:pt x="24" y="55"/>
                    <a:pt x="24" y="55"/>
                    <a:pt x="24" y="55"/>
                  </a:cubicBezTo>
                  <a:cubicBezTo>
                    <a:pt x="24" y="55"/>
                    <a:pt x="24" y="55"/>
                    <a:pt x="24" y="55"/>
                  </a:cubicBezTo>
                  <a:cubicBezTo>
                    <a:pt x="24" y="55"/>
                    <a:pt x="24" y="55"/>
                    <a:pt x="25" y="55"/>
                  </a:cubicBezTo>
                  <a:moveTo>
                    <a:pt x="45" y="41"/>
                  </a:moveTo>
                  <a:cubicBezTo>
                    <a:pt x="45" y="41"/>
                    <a:pt x="45" y="41"/>
                    <a:pt x="45" y="41"/>
                  </a:cubicBezTo>
                  <a:cubicBezTo>
                    <a:pt x="50" y="38"/>
                    <a:pt x="55" y="34"/>
                    <a:pt x="60" y="31"/>
                  </a:cubicBezTo>
                  <a:cubicBezTo>
                    <a:pt x="64" y="29"/>
                    <a:pt x="67" y="26"/>
                    <a:pt x="70" y="24"/>
                  </a:cubicBezTo>
                  <a:cubicBezTo>
                    <a:pt x="71" y="24"/>
                    <a:pt x="71" y="24"/>
                    <a:pt x="72" y="23"/>
                  </a:cubicBezTo>
                  <a:cubicBezTo>
                    <a:pt x="74" y="22"/>
                    <a:pt x="75" y="22"/>
                    <a:pt x="77" y="21"/>
                  </a:cubicBezTo>
                  <a:cubicBezTo>
                    <a:pt x="77" y="22"/>
                    <a:pt x="78" y="23"/>
                    <a:pt x="78" y="24"/>
                  </a:cubicBezTo>
                  <a:cubicBezTo>
                    <a:pt x="73" y="27"/>
                    <a:pt x="66" y="30"/>
                    <a:pt x="60" y="33"/>
                  </a:cubicBezTo>
                  <a:cubicBezTo>
                    <a:pt x="55" y="36"/>
                    <a:pt x="50" y="39"/>
                    <a:pt x="45" y="41"/>
                  </a:cubicBezTo>
                  <a:moveTo>
                    <a:pt x="35" y="100"/>
                  </a:moveTo>
                  <a:cubicBezTo>
                    <a:pt x="55" y="88"/>
                    <a:pt x="74" y="78"/>
                    <a:pt x="94" y="67"/>
                  </a:cubicBezTo>
                  <a:cubicBezTo>
                    <a:pt x="115" y="56"/>
                    <a:pt x="137" y="46"/>
                    <a:pt x="158" y="34"/>
                  </a:cubicBezTo>
                  <a:cubicBezTo>
                    <a:pt x="162" y="32"/>
                    <a:pt x="165" y="30"/>
                    <a:pt x="169" y="27"/>
                  </a:cubicBezTo>
                  <a:cubicBezTo>
                    <a:pt x="170" y="26"/>
                    <a:pt x="171" y="25"/>
                    <a:pt x="173" y="24"/>
                  </a:cubicBezTo>
                  <a:cubicBezTo>
                    <a:pt x="174" y="24"/>
                    <a:pt x="174" y="23"/>
                    <a:pt x="175" y="22"/>
                  </a:cubicBezTo>
                  <a:cubicBezTo>
                    <a:pt x="176" y="22"/>
                    <a:pt x="177" y="21"/>
                    <a:pt x="179" y="21"/>
                  </a:cubicBezTo>
                  <a:cubicBezTo>
                    <a:pt x="180" y="21"/>
                    <a:pt x="181" y="22"/>
                    <a:pt x="182" y="23"/>
                  </a:cubicBezTo>
                  <a:cubicBezTo>
                    <a:pt x="183" y="24"/>
                    <a:pt x="184" y="26"/>
                    <a:pt x="184" y="27"/>
                  </a:cubicBezTo>
                  <a:cubicBezTo>
                    <a:pt x="181" y="29"/>
                    <a:pt x="178" y="31"/>
                    <a:pt x="175" y="33"/>
                  </a:cubicBezTo>
                  <a:cubicBezTo>
                    <a:pt x="171" y="36"/>
                    <a:pt x="165" y="38"/>
                    <a:pt x="160" y="40"/>
                  </a:cubicBezTo>
                  <a:cubicBezTo>
                    <a:pt x="150" y="45"/>
                    <a:pt x="139" y="49"/>
                    <a:pt x="128" y="54"/>
                  </a:cubicBezTo>
                  <a:cubicBezTo>
                    <a:pt x="106" y="65"/>
                    <a:pt x="85" y="76"/>
                    <a:pt x="63" y="86"/>
                  </a:cubicBezTo>
                  <a:cubicBezTo>
                    <a:pt x="54" y="90"/>
                    <a:pt x="45" y="95"/>
                    <a:pt x="35" y="100"/>
                  </a:cubicBezTo>
                  <a:moveTo>
                    <a:pt x="155" y="26"/>
                  </a:moveTo>
                  <a:cubicBezTo>
                    <a:pt x="155" y="26"/>
                    <a:pt x="156" y="25"/>
                    <a:pt x="156" y="25"/>
                  </a:cubicBezTo>
                  <a:cubicBezTo>
                    <a:pt x="161" y="21"/>
                    <a:pt x="166" y="19"/>
                    <a:pt x="172" y="19"/>
                  </a:cubicBezTo>
                  <a:cubicBezTo>
                    <a:pt x="174" y="19"/>
                    <a:pt x="176" y="19"/>
                    <a:pt x="177" y="20"/>
                  </a:cubicBezTo>
                  <a:cubicBezTo>
                    <a:pt x="177" y="20"/>
                    <a:pt x="177" y="20"/>
                    <a:pt x="176" y="21"/>
                  </a:cubicBezTo>
                  <a:cubicBezTo>
                    <a:pt x="176" y="20"/>
                    <a:pt x="176" y="20"/>
                    <a:pt x="176" y="20"/>
                  </a:cubicBezTo>
                  <a:cubicBezTo>
                    <a:pt x="174" y="22"/>
                    <a:pt x="171" y="23"/>
                    <a:pt x="169" y="25"/>
                  </a:cubicBezTo>
                  <a:cubicBezTo>
                    <a:pt x="159" y="31"/>
                    <a:pt x="149" y="36"/>
                    <a:pt x="139" y="41"/>
                  </a:cubicBezTo>
                  <a:cubicBezTo>
                    <a:pt x="118" y="51"/>
                    <a:pt x="97" y="60"/>
                    <a:pt x="76" y="72"/>
                  </a:cubicBezTo>
                  <a:cubicBezTo>
                    <a:pt x="66" y="77"/>
                    <a:pt x="56" y="83"/>
                    <a:pt x="45" y="89"/>
                  </a:cubicBezTo>
                  <a:cubicBezTo>
                    <a:pt x="42" y="91"/>
                    <a:pt x="38" y="93"/>
                    <a:pt x="34" y="95"/>
                  </a:cubicBezTo>
                  <a:cubicBezTo>
                    <a:pt x="69" y="70"/>
                    <a:pt x="107" y="52"/>
                    <a:pt x="144" y="31"/>
                  </a:cubicBezTo>
                  <a:cubicBezTo>
                    <a:pt x="146" y="30"/>
                    <a:pt x="149" y="28"/>
                    <a:pt x="151" y="26"/>
                  </a:cubicBezTo>
                  <a:cubicBezTo>
                    <a:pt x="152" y="26"/>
                    <a:pt x="153" y="25"/>
                    <a:pt x="153" y="25"/>
                  </a:cubicBezTo>
                  <a:cubicBezTo>
                    <a:pt x="153" y="25"/>
                    <a:pt x="153" y="25"/>
                    <a:pt x="153" y="25"/>
                  </a:cubicBezTo>
                  <a:cubicBezTo>
                    <a:pt x="154" y="25"/>
                    <a:pt x="154" y="26"/>
                    <a:pt x="155" y="26"/>
                  </a:cubicBezTo>
                  <a:moveTo>
                    <a:pt x="22" y="97"/>
                  </a:moveTo>
                  <a:cubicBezTo>
                    <a:pt x="24" y="94"/>
                    <a:pt x="27" y="91"/>
                    <a:pt x="29" y="89"/>
                  </a:cubicBezTo>
                  <a:cubicBezTo>
                    <a:pt x="30" y="89"/>
                    <a:pt x="30" y="89"/>
                    <a:pt x="30" y="89"/>
                  </a:cubicBezTo>
                  <a:cubicBezTo>
                    <a:pt x="30" y="89"/>
                    <a:pt x="31" y="88"/>
                    <a:pt x="31" y="88"/>
                  </a:cubicBezTo>
                  <a:cubicBezTo>
                    <a:pt x="36" y="84"/>
                    <a:pt x="42" y="80"/>
                    <a:pt x="47" y="76"/>
                  </a:cubicBezTo>
                  <a:cubicBezTo>
                    <a:pt x="62" y="67"/>
                    <a:pt x="78" y="58"/>
                    <a:pt x="94" y="49"/>
                  </a:cubicBezTo>
                  <a:cubicBezTo>
                    <a:pt x="113" y="40"/>
                    <a:pt x="133" y="31"/>
                    <a:pt x="151" y="18"/>
                  </a:cubicBezTo>
                  <a:cubicBezTo>
                    <a:pt x="152" y="20"/>
                    <a:pt x="152" y="21"/>
                    <a:pt x="152" y="23"/>
                  </a:cubicBezTo>
                  <a:cubicBezTo>
                    <a:pt x="152" y="23"/>
                    <a:pt x="152" y="24"/>
                    <a:pt x="152" y="24"/>
                  </a:cubicBezTo>
                  <a:cubicBezTo>
                    <a:pt x="151" y="25"/>
                    <a:pt x="150" y="26"/>
                    <a:pt x="149" y="26"/>
                  </a:cubicBezTo>
                  <a:cubicBezTo>
                    <a:pt x="148" y="27"/>
                    <a:pt x="148" y="27"/>
                    <a:pt x="148" y="27"/>
                  </a:cubicBezTo>
                  <a:cubicBezTo>
                    <a:pt x="144" y="29"/>
                    <a:pt x="139" y="31"/>
                    <a:pt x="135" y="34"/>
                  </a:cubicBezTo>
                  <a:cubicBezTo>
                    <a:pt x="124" y="39"/>
                    <a:pt x="113" y="46"/>
                    <a:pt x="102" y="52"/>
                  </a:cubicBezTo>
                  <a:cubicBezTo>
                    <a:pt x="80" y="62"/>
                    <a:pt x="58" y="72"/>
                    <a:pt x="38" y="85"/>
                  </a:cubicBezTo>
                  <a:cubicBezTo>
                    <a:pt x="34" y="87"/>
                    <a:pt x="30" y="90"/>
                    <a:pt x="27" y="93"/>
                  </a:cubicBezTo>
                  <a:cubicBezTo>
                    <a:pt x="25" y="94"/>
                    <a:pt x="23" y="95"/>
                    <a:pt x="22" y="97"/>
                  </a:cubicBezTo>
                  <a:moveTo>
                    <a:pt x="144" y="20"/>
                  </a:moveTo>
                  <a:cubicBezTo>
                    <a:pt x="144" y="20"/>
                    <a:pt x="146" y="19"/>
                    <a:pt x="147" y="19"/>
                  </a:cubicBezTo>
                  <a:cubicBezTo>
                    <a:pt x="148" y="18"/>
                    <a:pt x="149" y="18"/>
                    <a:pt x="150" y="18"/>
                  </a:cubicBezTo>
                  <a:cubicBezTo>
                    <a:pt x="150" y="18"/>
                    <a:pt x="150" y="18"/>
                    <a:pt x="147" y="20"/>
                  </a:cubicBezTo>
                  <a:cubicBezTo>
                    <a:pt x="142" y="23"/>
                    <a:pt x="136" y="26"/>
                    <a:pt x="130" y="30"/>
                  </a:cubicBezTo>
                  <a:cubicBezTo>
                    <a:pt x="124" y="33"/>
                    <a:pt x="116" y="37"/>
                    <a:pt x="109" y="40"/>
                  </a:cubicBezTo>
                  <a:cubicBezTo>
                    <a:pt x="110" y="40"/>
                    <a:pt x="110" y="40"/>
                    <a:pt x="110" y="40"/>
                  </a:cubicBezTo>
                  <a:cubicBezTo>
                    <a:pt x="120" y="35"/>
                    <a:pt x="129" y="30"/>
                    <a:pt x="138" y="24"/>
                  </a:cubicBezTo>
                  <a:cubicBezTo>
                    <a:pt x="140" y="22"/>
                    <a:pt x="142" y="21"/>
                    <a:pt x="144" y="20"/>
                  </a:cubicBezTo>
                  <a:cubicBezTo>
                    <a:pt x="144" y="20"/>
                    <a:pt x="144" y="20"/>
                    <a:pt x="144" y="20"/>
                  </a:cubicBezTo>
                  <a:moveTo>
                    <a:pt x="12" y="79"/>
                  </a:moveTo>
                  <a:cubicBezTo>
                    <a:pt x="16" y="78"/>
                    <a:pt x="21" y="73"/>
                    <a:pt x="24" y="70"/>
                  </a:cubicBezTo>
                  <a:cubicBezTo>
                    <a:pt x="34" y="63"/>
                    <a:pt x="43" y="57"/>
                    <a:pt x="54" y="52"/>
                  </a:cubicBezTo>
                  <a:cubicBezTo>
                    <a:pt x="64" y="46"/>
                    <a:pt x="75" y="40"/>
                    <a:pt x="85" y="34"/>
                  </a:cubicBezTo>
                  <a:cubicBezTo>
                    <a:pt x="93" y="29"/>
                    <a:pt x="100" y="24"/>
                    <a:pt x="108" y="19"/>
                  </a:cubicBezTo>
                  <a:cubicBezTo>
                    <a:pt x="110" y="19"/>
                    <a:pt x="110" y="18"/>
                    <a:pt x="110" y="18"/>
                  </a:cubicBezTo>
                  <a:cubicBezTo>
                    <a:pt x="111" y="18"/>
                    <a:pt x="111" y="17"/>
                    <a:pt x="112" y="17"/>
                  </a:cubicBezTo>
                  <a:cubicBezTo>
                    <a:pt x="112" y="18"/>
                    <a:pt x="113" y="18"/>
                    <a:pt x="113" y="19"/>
                  </a:cubicBezTo>
                  <a:cubicBezTo>
                    <a:pt x="113" y="20"/>
                    <a:pt x="114" y="20"/>
                    <a:pt x="115" y="20"/>
                  </a:cubicBezTo>
                  <a:cubicBezTo>
                    <a:pt x="115" y="20"/>
                    <a:pt x="115" y="20"/>
                    <a:pt x="115" y="20"/>
                  </a:cubicBezTo>
                  <a:cubicBezTo>
                    <a:pt x="106" y="26"/>
                    <a:pt x="97" y="33"/>
                    <a:pt x="87" y="38"/>
                  </a:cubicBezTo>
                  <a:cubicBezTo>
                    <a:pt x="67" y="50"/>
                    <a:pt x="46" y="60"/>
                    <a:pt x="25" y="72"/>
                  </a:cubicBezTo>
                  <a:cubicBezTo>
                    <a:pt x="21" y="74"/>
                    <a:pt x="17" y="78"/>
                    <a:pt x="12" y="79"/>
                  </a:cubicBezTo>
                  <a:moveTo>
                    <a:pt x="46" y="32"/>
                  </a:moveTo>
                  <a:cubicBezTo>
                    <a:pt x="46" y="30"/>
                    <a:pt x="46" y="29"/>
                    <a:pt x="47" y="27"/>
                  </a:cubicBezTo>
                  <a:cubicBezTo>
                    <a:pt x="50" y="25"/>
                    <a:pt x="54" y="23"/>
                    <a:pt x="57" y="21"/>
                  </a:cubicBezTo>
                  <a:cubicBezTo>
                    <a:pt x="60" y="19"/>
                    <a:pt x="63" y="18"/>
                    <a:pt x="66" y="17"/>
                  </a:cubicBezTo>
                  <a:cubicBezTo>
                    <a:pt x="65" y="17"/>
                    <a:pt x="61" y="21"/>
                    <a:pt x="59" y="22"/>
                  </a:cubicBezTo>
                  <a:cubicBezTo>
                    <a:pt x="54" y="25"/>
                    <a:pt x="50" y="28"/>
                    <a:pt x="46" y="32"/>
                  </a:cubicBezTo>
                  <a:moveTo>
                    <a:pt x="125" y="25"/>
                  </a:moveTo>
                  <a:cubicBezTo>
                    <a:pt x="131" y="21"/>
                    <a:pt x="137" y="17"/>
                    <a:pt x="143" y="13"/>
                  </a:cubicBezTo>
                  <a:cubicBezTo>
                    <a:pt x="144" y="13"/>
                    <a:pt x="144" y="13"/>
                    <a:pt x="144" y="13"/>
                  </a:cubicBezTo>
                  <a:cubicBezTo>
                    <a:pt x="144" y="13"/>
                    <a:pt x="144" y="13"/>
                    <a:pt x="144" y="13"/>
                  </a:cubicBezTo>
                  <a:cubicBezTo>
                    <a:pt x="141" y="15"/>
                    <a:pt x="138" y="17"/>
                    <a:pt x="136" y="19"/>
                  </a:cubicBezTo>
                  <a:cubicBezTo>
                    <a:pt x="132" y="21"/>
                    <a:pt x="128" y="23"/>
                    <a:pt x="125" y="25"/>
                  </a:cubicBezTo>
                  <a:moveTo>
                    <a:pt x="107" y="12"/>
                  </a:moveTo>
                  <a:cubicBezTo>
                    <a:pt x="107" y="12"/>
                    <a:pt x="107" y="12"/>
                    <a:pt x="107" y="12"/>
                  </a:cubicBezTo>
                  <a:cubicBezTo>
                    <a:pt x="107" y="12"/>
                    <a:pt x="107" y="12"/>
                    <a:pt x="107" y="12"/>
                  </a:cubicBezTo>
                  <a:moveTo>
                    <a:pt x="50" y="20"/>
                  </a:moveTo>
                  <a:cubicBezTo>
                    <a:pt x="51" y="18"/>
                    <a:pt x="53" y="16"/>
                    <a:pt x="55" y="15"/>
                  </a:cubicBezTo>
                  <a:cubicBezTo>
                    <a:pt x="57" y="13"/>
                    <a:pt x="60" y="12"/>
                    <a:pt x="62" y="12"/>
                  </a:cubicBezTo>
                  <a:cubicBezTo>
                    <a:pt x="58" y="15"/>
                    <a:pt x="53" y="17"/>
                    <a:pt x="50" y="20"/>
                  </a:cubicBezTo>
                  <a:moveTo>
                    <a:pt x="47" y="25"/>
                  </a:moveTo>
                  <a:cubicBezTo>
                    <a:pt x="47" y="25"/>
                    <a:pt x="47" y="24"/>
                    <a:pt x="48" y="24"/>
                  </a:cubicBezTo>
                  <a:cubicBezTo>
                    <a:pt x="49" y="22"/>
                    <a:pt x="52" y="20"/>
                    <a:pt x="52" y="20"/>
                  </a:cubicBezTo>
                  <a:cubicBezTo>
                    <a:pt x="56" y="17"/>
                    <a:pt x="60" y="15"/>
                    <a:pt x="64" y="12"/>
                  </a:cubicBezTo>
                  <a:cubicBezTo>
                    <a:pt x="69" y="13"/>
                    <a:pt x="73" y="16"/>
                    <a:pt x="76" y="20"/>
                  </a:cubicBezTo>
                  <a:cubicBezTo>
                    <a:pt x="74" y="21"/>
                    <a:pt x="73" y="21"/>
                    <a:pt x="72" y="22"/>
                  </a:cubicBezTo>
                  <a:cubicBezTo>
                    <a:pt x="63" y="27"/>
                    <a:pt x="54" y="29"/>
                    <a:pt x="46" y="34"/>
                  </a:cubicBezTo>
                  <a:cubicBezTo>
                    <a:pt x="46" y="34"/>
                    <a:pt x="46" y="34"/>
                    <a:pt x="46" y="34"/>
                  </a:cubicBezTo>
                  <a:cubicBezTo>
                    <a:pt x="53" y="28"/>
                    <a:pt x="62" y="22"/>
                    <a:pt x="69" y="16"/>
                  </a:cubicBezTo>
                  <a:cubicBezTo>
                    <a:pt x="69" y="15"/>
                    <a:pt x="69" y="15"/>
                    <a:pt x="68" y="15"/>
                  </a:cubicBezTo>
                  <a:cubicBezTo>
                    <a:pt x="68" y="15"/>
                    <a:pt x="68" y="15"/>
                    <a:pt x="68" y="15"/>
                  </a:cubicBezTo>
                  <a:cubicBezTo>
                    <a:pt x="61" y="17"/>
                    <a:pt x="54" y="21"/>
                    <a:pt x="48" y="25"/>
                  </a:cubicBezTo>
                  <a:cubicBezTo>
                    <a:pt x="47" y="25"/>
                    <a:pt x="47" y="25"/>
                    <a:pt x="47" y="25"/>
                  </a:cubicBezTo>
                  <a:moveTo>
                    <a:pt x="21" y="67"/>
                  </a:moveTo>
                  <a:cubicBezTo>
                    <a:pt x="34" y="59"/>
                    <a:pt x="49" y="51"/>
                    <a:pt x="62" y="43"/>
                  </a:cubicBezTo>
                  <a:cubicBezTo>
                    <a:pt x="78" y="33"/>
                    <a:pt x="96" y="24"/>
                    <a:pt x="109" y="12"/>
                  </a:cubicBezTo>
                  <a:cubicBezTo>
                    <a:pt x="110" y="13"/>
                    <a:pt x="111" y="15"/>
                    <a:pt x="112" y="16"/>
                  </a:cubicBezTo>
                  <a:cubicBezTo>
                    <a:pt x="104" y="20"/>
                    <a:pt x="97" y="25"/>
                    <a:pt x="90" y="29"/>
                  </a:cubicBezTo>
                  <a:cubicBezTo>
                    <a:pt x="81" y="34"/>
                    <a:pt x="71" y="39"/>
                    <a:pt x="62" y="44"/>
                  </a:cubicBezTo>
                  <a:cubicBezTo>
                    <a:pt x="53" y="49"/>
                    <a:pt x="44" y="54"/>
                    <a:pt x="35" y="59"/>
                  </a:cubicBezTo>
                  <a:cubicBezTo>
                    <a:pt x="31" y="61"/>
                    <a:pt x="26" y="64"/>
                    <a:pt x="22" y="66"/>
                  </a:cubicBezTo>
                  <a:cubicBezTo>
                    <a:pt x="22" y="67"/>
                    <a:pt x="21" y="67"/>
                    <a:pt x="21" y="67"/>
                  </a:cubicBezTo>
                  <a:moveTo>
                    <a:pt x="28" y="84"/>
                  </a:moveTo>
                  <a:cubicBezTo>
                    <a:pt x="41" y="75"/>
                    <a:pt x="55" y="66"/>
                    <a:pt x="69" y="58"/>
                  </a:cubicBezTo>
                  <a:cubicBezTo>
                    <a:pt x="83" y="50"/>
                    <a:pt x="98" y="42"/>
                    <a:pt x="113" y="33"/>
                  </a:cubicBezTo>
                  <a:cubicBezTo>
                    <a:pt x="125" y="27"/>
                    <a:pt x="138" y="20"/>
                    <a:pt x="148" y="11"/>
                  </a:cubicBezTo>
                  <a:cubicBezTo>
                    <a:pt x="148" y="11"/>
                    <a:pt x="148" y="11"/>
                    <a:pt x="148" y="11"/>
                  </a:cubicBezTo>
                  <a:cubicBezTo>
                    <a:pt x="150" y="12"/>
                    <a:pt x="151" y="14"/>
                    <a:pt x="151" y="17"/>
                  </a:cubicBezTo>
                  <a:cubicBezTo>
                    <a:pt x="141" y="18"/>
                    <a:pt x="131" y="27"/>
                    <a:pt x="123" y="32"/>
                  </a:cubicBezTo>
                  <a:cubicBezTo>
                    <a:pt x="112" y="38"/>
                    <a:pt x="101" y="44"/>
                    <a:pt x="90" y="50"/>
                  </a:cubicBezTo>
                  <a:cubicBezTo>
                    <a:pt x="81" y="54"/>
                    <a:pt x="73" y="58"/>
                    <a:pt x="64" y="63"/>
                  </a:cubicBezTo>
                  <a:cubicBezTo>
                    <a:pt x="52" y="69"/>
                    <a:pt x="40" y="76"/>
                    <a:pt x="28" y="84"/>
                  </a:cubicBezTo>
                  <a:moveTo>
                    <a:pt x="83" y="23"/>
                  </a:moveTo>
                  <a:cubicBezTo>
                    <a:pt x="83" y="22"/>
                    <a:pt x="83" y="22"/>
                    <a:pt x="83" y="22"/>
                  </a:cubicBezTo>
                  <a:cubicBezTo>
                    <a:pt x="83" y="21"/>
                    <a:pt x="84" y="20"/>
                    <a:pt x="84" y="19"/>
                  </a:cubicBezTo>
                  <a:cubicBezTo>
                    <a:pt x="90" y="17"/>
                    <a:pt x="96" y="13"/>
                    <a:pt x="102" y="10"/>
                  </a:cubicBezTo>
                  <a:cubicBezTo>
                    <a:pt x="96" y="15"/>
                    <a:pt x="89" y="19"/>
                    <a:pt x="83" y="23"/>
                  </a:cubicBezTo>
                  <a:moveTo>
                    <a:pt x="7" y="75"/>
                  </a:moveTo>
                  <a:cubicBezTo>
                    <a:pt x="7" y="75"/>
                    <a:pt x="6" y="73"/>
                    <a:pt x="5" y="72"/>
                  </a:cubicBezTo>
                  <a:cubicBezTo>
                    <a:pt x="6" y="72"/>
                    <a:pt x="6" y="72"/>
                    <a:pt x="6" y="72"/>
                  </a:cubicBezTo>
                  <a:cubicBezTo>
                    <a:pt x="20" y="59"/>
                    <a:pt x="40" y="51"/>
                    <a:pt x="56" y="41"/>
                  </a:cubicBezTo>
                  <a:cubicBezTo>
                    <a:pt x="66" y="35"/>
                    <a:pt x="75" y="29"/>
                    <a:pt x="84" y="23"/>
                  </a:cubicBezTo>
                  <a:cubicBezTo>
                    <a:pt x="92" y="19"/>
                    <a:pt x="100" y="14"/>
                    <a:pt x="106" y="8"/>
                  </a:cubicBezTo>
                  <a:cubicBezTo>
                    <a:pt x="107" y="9"/>
                    <a:pt x="108" y="10"/>
                    <a:pt x="109" y="11"/>
                  </a:cubicBezTo>
                  <a:cubicBezTo>
                    <a:pt x="92" y="21"/>
                    <a:pt x="75" y="31"/>
                    <a:pt x="58" y="41"/>
                  </a:cubicBezTo>
                  <a:cubicBezTo>
                    <a:pt x="41" y="52"/>
                    <a:pt x="23" y="60"/>
                    <a:pt x="7" y="71"/>
                  </a:cubicBezTo>
                  <a:cubicBezTo>
                    <a:pt x="6" y="72"/>
                    <a:pt x="7" y="72"/>
                    <a:pt x="7" y="72"/>
                  </a:cubicBezTo>
                  <a:cubicBezTo>
                    <a:pt x="7" y="72"/>
                    <a:pt x="7" y="72"/>
                    <a:pt x="8" y="72"/>
                  </a:cubicBezTo>
                  <a:cubicBezTo>
                    <a:pt x="24" y="61"/>
                    <a:pt x="42" y="53"/>
                    <a:pt x="59" y="42"/>
                  </a:cubicBezTo>
                  <a:cubicBezTo>
                    <a:pt x="67" y="38"/>
                    <a:pt x="76" y="33"/>
                    <a:pt x="84" y="28"/>
                  </a:cubicBezTo>
                  <a:cubicBezTo>
                    <a:pt x="92" y="23"/>
                    <a:pt x="101" y="18"/>
                    <a:pt x="107" y="13"/>
                  </a:cubicBezTo>
                  <a:cubicBezTo>
                    <a:pt x="100" y="19"/>
                    <a:pt x="92" y="23"/>
                    <a:pt x="84" y="28"/>
                  </a:cubicBezTo>
                  <a:cubicBezTo>
                    <a:pt x="75" y="33"/>
                    <a:pt x="66" y="39"/>
                    <a:pt x="56" y="45"/>
                  </a:cubicBezTo>
                  <a:cubicBezTo>
                    <a:pt x="47" y="50"/>
                    <a:pt x="38" y="55"/>
                    <a:pt x="29" y="61"/>
                  </a:cubicBezTo>
                  <a:cubicBezTo>
                    <a:pt x="22" y="66"/>
                    <a:pt x="14" y="70"/>
                    <a:pt x="7" y="75"/>
                  </a:cubicBezTo>
                  <a:moveTo>
                    <a:pt x="15" y="82"/>
                  </a:moveTo>
                  <a:cubicBezTo>
                    <a:pt x="14" y="82"/>
                    <a:pt x="13" y="81"/>
                    <a:pt x="12" y="80"/>
                  </a:cubicBezTo>
                  <a:cubicBezTo>
                    <a:pt x="20" y="78"/>
                    <a:pt x="28" y="71"/>
                    <a:pt x="36" y="67"/>
                  </a:cubicBezTo>
                  <a:cubicBezTo>
                    <a:pt x="47" y="61"/>
                    <a:pt x="58" y="55"/>
                    <a:pt x="69" y="49"/>
                  </a:cubicBezTo>
                  <a:cubicBezTo>
                    <a:pt x="81" y="43"/>
                    <a:pt x="92" y="37"/>
                    <a:pt x="103" y="30"/>
                  </a:cubicBezTo>
                  <a:cubicBezTo>
                    <a:pt x="113" y="24"/>
                    <a:pt x="122" y="16"/>
                    <a:pt x="132" y="11"/>
                  </a:cubicBezTo>
                  <a:cubicBezTo>
                    <a:pt x="133" y="10"/>
                    <a:pt x="138" y="7"/>
                    <a:pt x="138" y="7"/>
                  </a:cubicBezTo>
                  <a:cubicBezTo>
                    <a:pt x="139" y="7"/>
                    <a:pt x="138" y="7"/>
                    <a:pt x="138" y="7"/>
                  </a:cubicBezTo>
                  <a:cubicBezTo>
                    <a:pt x="136" y="9"/>
                    <a:pt x="133" y="11"/>
                    <a:pt x="131" y="13"/>
                  </a:cubicBezTo>
                  <a:cubicBezTo>
                    <a:pt x="125" y="16"/>
                    <a:pt x="119" y="20"/>
                    <a:pt x="113" y="24"/>
                  </a:cubicBezTo>
                  <a:cubicBezTo>
                    <a:pt x="102" y="31"/>
                    <a:pt x="90" y="38"/>
                    <a:pt x="79" y="44"/>
                  </a:cubicBezTo>
                  <a:cubicBezTo>
                    <a:pt x="68" y="50"/>
                    <a:pt x="56" y="56"/>
                    <a:pt x="45" y="63"/>
                  </a:cubicBezTo>
                  <a:cubicBezTo>
                    <a:pt x="35" y="69"/>
                    <a:pt x="26" y="77"/>
                    <a:pt x="15" y="82"/>
                  </a:cubicBezTo>
                  <a:moveTo>
                    <a:pt x="25" y="77"/>
                  </a:moveTo>
                  <a:cubicBezTo>
                    <a:pt x="26" y="77"/>
                    <a:pt x="26" y="77"/>
                    <a:pt x="27" y="77"/>
                  </a:cubicBezTo>
                  <a:cubicBezTo>
                    <a:pt x="31" y="73"/>
                    <a:pt x="36" y="70"/>
                    <a:pt x="41" y="67"/>
                  </a:cubicBezTo>
                  <a:cubicBezTo>
                    <a:pt x="52" y="60"/>
                    <a:pt x="63" y="54"/>
                    <a:pt x="74" y="48"/>
                  </a:cubicBezTo>
                  <a:cubicBezTo>
                    <a:pt x="97" y="35"/>
                    <a:pt x="119" y="22"/>
                    <a:pt x="141" y="7"/>
                  </a:cubicBezTo>
                  <a:cubicBezTo>
                    <a:pt x="143" y="7"/>
                    <a:pt x="145" y="8"/>
                    <a:pt x="147" y="10"/>
                  </a:cubicBezTo>
                  <a:cubicBezTo>
                    <a:pt x="132" y="18"/>
                    <a:pt x="117" y="29"/>
                    <a:pt x="102" y="38"/>
                  </a:cubicBezTo>
                  <a:cubicBezTo>
                    <a:pt x="99" y="39"/>
                    <a:pt x="96" y="41"/>
                    <a:pt x="93" y="43"/>
                  </a:cubicBezTo>
                  <a:cubicBezTo>
                    <a:pt x="92" y="44"/>
                    <a:pt x="90" y="45"/>
                    <a:pt x="88" y="46"/>
                  </a:cubicBezTo>
                  <a:cubicBezTo>
                    <a:pt x="67" y="56"/>
                    <a:pt x="46" y="67"/>
                    <a:pt x="25" y="77"/>
                  </a:cubicBezTo>
                  <a:moveTo>
                    <a:pt x="119" y="18"/>
                  </a:moveTo>
                  <a:cubicBezTo>
                    <a:pt x="123" y="11"/>
                    <a:pt x="131" y="7"/>
                    <a:pt x="138" y="7"/>
                  </a:cubicBezTo>
                  <a:cubicBezTo>
                    <a:pt x="131" y="10"/>
                    <a:pt x="125" y="14"/>
                    <a:pt x="119" y="18"/>
                  </a:cubicBezTo>
                  <a:moveTo>
                    <a:pt x="84" y="18"/>
                  </a:moveTo>
                  <a:cubicBezTo>
                    <a:pt x="84" y="17"/>
                    <a:pt x="85" y="17"/>
                    <a:pt x="85" y="16"/>
                  </a:cubicBezTo>
                  <a:cubicBezTo>
                    <a:pt x="87" y="14"/>
                    <a:pt x="89" y="13"/>
                    <a:pt x="91" y="12"/>
                  </a:cubicBezTo>
                  <a:cubicBezTo>
                    <a:pt x="95" y="9"/>
                    <a:pt x="98" y="7"/>
                    <a:pt x="102" y="5"/>
                  </a:cubicBezTo>
                  <a:cubicBezTo>
                    <a:pt x="103" y="6"/>
                    <a:pt x="104" y="6"/>
                    <a:pt x="105" y="7"/>
                  </a:cubicBezTo>
                  <a:cubicBezTo>
                    <a:pt x="105" y="7"/>
                    <a:pt x="105" y="7"/>
                    <a:pt x="105" y="7"/>
                  </a:cubicBezTo>
                  <a:cubicBezTo>
                    <a:pt x="98" y="11"/>
                    <a:pt x="91" y="15"/>
                    <a:pt x="84" y="18"/>
                  </a:cubicBezTo>
                  <a:moveTo>
                    <a:pt x="86" y="14"/>
                  </a:moveTo>
                  <a:cubicBezTo>
                    <a:pt x="88" y="11"/>
                    <a:pt x="91" y="8"/>
                    <a:pt x="94" y="6"/>
                  </a:cubicBezTo>
                  <a:cubicBezTo>
                    <a:pt x="96" y="5"/>
                    <a:pt x="97" y="5"/>
                    <a:pt x="99" y="5"/>
                  </a:cubicBezTo>
                  <a:cubicBezTo>
                    <a:pt x="99" y="5"/>
                    <a:pt x="99" y="5"/>
                    <a:pt x="100" y="5"/>
                  </a:cubicBezTo>
                  <a:cubicBezTo>
                    <a:pt x="96" y="7"/>
                    <a:pt x="92" y="10"/>
                    <a:pt x="88" y="12"/>
                  </a:cubicBezTo>
                  <a:cubicBezTo>
                    <a:pt x="88" y="13"/>
                    <a:pt x="87" y="13"/>
                    <a:pt x="86" y="14"/>
                  </a:cubicBezTo>
                  <a:moveTo>
                    <a:pt x="99" y="0"/>
                  </a:moveTo>
                  <a:cubicBezTo>
                    <a:pt x="99" y="0"/>
                    <a:pt x="98" y="0"/>
                    <a:pt x="97" y="0"/>
                  </a:cubicBezTo>
                  <a:cubicBezTo>
                    <a:pt x="89" y="2"/>
                    <a:pt x="82" y="9"/>
                    <a:pt x="80" y="17"/>
                  </a:cubicBezTo>
                  <a:cubicBezTo>
                    <a:pt x="75" y="11"/>
                    <a:pt x="70" y="8"/>
                    <a:pt x="63" y="8"/>
                  </a:cubicBezTo>
                  <a:cubicBezTo>
                    <a:pt x="61" y="8"/>
                    <a:pt x="59" y="8"/>
                    <a:pt x="57" y="9"/>
                  </a:cubicBezTo>
                  <a:cubicBezTo>
                    <a:pt x="45" y="13"/>
                    <a:pt x="42" y="23"/>
                    <a:pt x="41" y="34"/>
                  </a:cubicBezTo>
                  <a:cubicBezTo>
                    <a:pt x="36" y="27"/>
                    <a:pt x="29" y="22"/>
                    <a:pt x="22" y="22"/>
                  </a:cubicBezTo>
                  <a:cubicBezTo>
                    <a:pt x="18" y="22"/>
                    <a:pt x="14" y="23"/>
                    <a:pt x="10" y="27"/>
                  </a:cubicBezTo>
                  <a:cubicBezTo>
                    <a:pt x="2" y="35"/>
                    <a:pt x="7" y="45"/>
                    <a:pt x="15" y="51"/>
                  </a:cubicBezTo>
                  <a:cubicBezTo>
                    <a:pt x="7" y="53"/>
                    <a:pt x="0" y="60"/>
                    <a:pt x="0" y="69"/>
                  </a:cubicBezTo>
                  <a:cubicBezTo>
                    <a:pt x="0" y="81"/>
                    <a:pt x="11" y="87"/>
                    <a:pt x="21" y="89"/>
                  </a:cubicBezTo>
                  <a:cubicBezTo>
                    <a:pt x="14" y="95"/>
                    <a:pt x="9" y="104"/>
                    <a:pt x="18" y="113"/>
                  </a:cubicBezTo>
                  <a:cubicBezTo>
                    <a:pt x="23" y="118"/>
                    <a:pt x="30" y="120"/>
                    <a:pt x="38" y="120"/>
                  </a:cubicBezTo>
                  <a:cubicBezTo>
                    <a:pt x="43" y="120"/>
                    <a:pt x="49" y="119"/>
                    <a:pt x="53" y="117"/>
                  </a:cubicBezTo>
                  <a:cubicBezTo>
                    <a:pt x="49" y="130"/>
                    <a:pt x="38" y="140"/>
                    <a:pt x="28" y="149"/>
                  </a:cubicBezTo>
                  <a:cubicBezTo>
                    <a:pt x="27" y="149"/>
                    <a:pt x="27" y="151"/>
                    <a:pt x="27" y="151"/>
                  </a:cubicBezTo>
                  <a:cubicBezTo>
                    <a:pt x="28" y="152"/>
                    <a:pt x="28" y="153"/>
                    <a:pt x="29" y="153"/>
                  </a:cubicBezTo>
                  <a:cubicBezTo>
                    <a:pt x="30" y="153"/>
                    <a:pt x="30" y="153"/>
                    <a:pt x="30" y="153"/>
                  </a:cubicBezTo>
                  <a:cubicBezTo>
                    <a:pt x="49" y="145"/>
                    <a:pt x="67" y="138"/>
                    <a:pt x="80" y="122"/>
                  </a:cubicBezTo>
                  <a:cubicBezTo>
                    <a:pt x="84" y="129"/>
                    <a:pt x="90" y="132"/>
                    <a:pt x="96" y="132"/>
                  </a:cubicBezTo>
                  <a:cubicBezTo>
                    <a:pt x="103" y="132"/>
                    <a:pt x="111" y="128"/>
                    <a:pt x="115" y="121"/>
                  </a:cubicBezTo>
                  <a:cubicBezTo>
                    <a:pt x="120" y="127"/>
                    <a:pt x="126" y="132"/>
                    <a:pt x="134" y="133"/>
                  </a:cubicBezTo>
                  <a:cubicBezTo>
                    <a:pt x="134" y="133"/>
                    <a:pt x="135" y="133"/>
                    <a:pt x="135" y="133"/>
                  </a:cubicBezTo>
                  <a:cubicBezTo>
                    <a:pt x="142" y="133"/>
                    <a:pt x="149" y="126"/>
                    <a:pt x="152" y="120"/>
                  </a:cubicBezTo>
                  <a:cubicBezTo>
                    <a:pt x="155" y="122"/>
                    <a:pt x="159" y="124"/>
                    <a:pt x="164" y="124"/>
                  </a:cubicBezTo>
                  <a:cubicBezTo>
                    <a:pt x="170" y="124"/>
                    <a:pt x="177" y="120"/>
                    <a:pt x="178" y="115"/>
                  </a:cubicBezTo>
                  <a:cubicBezTo>
                    <a:pt x="179" y="116"/>
                    <a:pt x="181" y="116"/>
                    <a:pt x="183" y="116"/>
                  </a:cubicBezTo>
                  <a:cubicBezTo>
                    <a:pt x="183" y="115"/>
                    <a:pt x="183" y="113"/>
                    <a:pt x="183" y="111"/>
                  </a:cubicBezTo>
                  <a:cubicBezTo>
                    <a:pt x="183" y="111"/>
                    <a:pt x="183" y="111"/>
                    <a:pt x="183" y="111"/>
                  </a:cubicBezTo>
                  <a:cubicBezTo>
                    <a:pt x="183" y="111"/>
                    <a:pt x="182" y="111"/>
                    <a:pt x="182" y="111"/>
                  </a:cubicBezTo>
                  <a:cubicBezTo>
                    <a:pt x="187" y="106"/>
                    <a:pt x="196" y="107"/>
                    <a:pt x="200" y="102"/>
                  </a:cubicBezTo>
                  <a:cubicBezTo>
                    <a:pt x="198" y="104"/>
                    <a:pt x="197" y="106"/>
                    <a:pt x="194" y="108"/>
                  </a:cubicBezTo>
                  <a:cubicBezTo>
                    <a:pt x="194" y="108"/>
                    <a:pt x="194" y="108"/>
                    <a:pt x="194" y="108"/>
                  </a:cubicBezTo>
                  <a:cubicBezTo>
                    <a:pt x="192" y="108"/>
                    <a:pt x="190" y="109"/>
                    <a:pt x="188" y="110"/>
                  </a:cubicBezTo>
                  <a:cubicBezTo>
                    <a:pt x="189" y="110"/>
                    <a:pt x="189" y="110"/>
                    <a:pt x="189" y="110"/>
                  </a:cubicBezTo>
                  <a:cubicBezTo>
                    <a:pt x="192" y="110"/>
                    <a:pt x="194" y="109"/>
                    <a:pt x="197" y="109"/>
                  </a:cubicBezTo>
                  <a:cubicBezTo>
                    <a:pt x="197" y="109"/>
                    <a:pt x="197" y="109"/>
                    <a:pt x="197" y="109"/>
                  </a:cubicBezTo>
                  <a:cubicBezTo>
                    <a:pt x="198" y="109"/>
                    <a:pt x="198" y="109"/>
                    <a:pt x="198" y="110"/>
                  </a:cubicBezTo>
                  <a:cubicBezTo>
                    <a:pt x="198" y="110"/>
                    <a:pt x="199" y="110"/>
                    <a:pt x="199" y="111"/>
                  </a:cubicBezTo>
                  <a:cubicBezTo>
                    <a:pt x="209" y="102"/>
                    <a:pt x="213" y="85"/>
                    <a:pt x="202" y="77"/>
                  </a:cubicBezTo>
                  <a:cubicBezTo>
                    <a:pt x="211" y="72"/>
                    <a:pt x="216" y="63"/>
                    <a:pt x="211" y="54"/>
                  </a:cubicBezTo>
                  <a:cubicBezTo>
                    <a:pt x="207" y="46"/>
                    <a:pt x="200" y="42"/>
                    <a:pt x="192" y="42"/>
                  </a:cubicBezTo>
                  <a:cubicBezTo>
                    <a:pt x="192" y="42"/>
                    <a:pt x="191" y="42"/>
                    <a:pt x="190" y="42"/>
                  </a:cubicBezTo>
                  <a:cubicBezTo>
                    <a:pt x="192" y="34"/>
                    <a:pt x="190" y="24"/>
                    <a:pt x="184" y="19"/>
                  </a:cubicBezTo>
                  <a:cubicBezTo>
                    <a:pt x="181" y="15"/>
                    <a:pt x="177" y="14"/>
                    <a:pt x="173" y="14"/>
                  </a:cubicBezTo>
                  <a:cubicBezTo>
                    <a:pt x="167" y="14"/>
                    <a:pt x="161" y="16"/>
                    <a:pt x="156" y="19"/>
                  </a:cubicBezTo>
                  <a:cubicBezTo>
                    <a:pt x="156" y="8"/>
                    <a:pt x="147" y="2"/>
                    <a:pt x="138" y="2"/>
                  </a:cubicBezTo>
                  <a:cubicBezTo>
                    <a:pt x="130" y="2"/>
                    <a:pt x="121" y="6"/>
                    <a:pt x="116" y="13"/>
                  </a:cubicBezTo>
                  <a:cubicBezTo>
                    <a:pt x="112" y="7"/>
                    <a:pt x="107" y="0"/>
                    <a:pt x="99"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811" name="Google Shape;811;p27"/>
            <p:cNvSpPr/>
            <p:nvPr/>
          </p:nvSpPr>
          <p:spPr>
            <a:xfrm>
              <a:off x="2538081" y="3452739"/>
              <a:ext cx="68263" cy="34925"/>
            </a:xfrm>
            <a:custGeom>
              <a:rect b="b" l="l" r="r" t="t"/>
              <a:pathLst>
                <a:path extrusionOk="0" h="8" w="16">
                  <a:moveTo>
                    <a:pt x="2" y="3"/>
                  </a:moveTo>
                  <a:cubicBezTo>
                    <a:pt x="4" y="2"/>
                    <a:pt x="7" y="1"/>
                    <a:pt x="9" y="1"/>
                  </a:cubicBezTo>
                  <a:cubicBezTo>
                    <a:pt x="7" y="2"/>
                    <a:pt x="4" y="3"/>
                    <a:pt x="2" y="3"/>
                  </a:cubicBezTo>
                  <a:moveTo>
                    <a:pt x="14" y="0"/>
                  </a:moveTo>
                  <a:cubicBezTo>
                    <a:pt x="14" y="0"/>
                    <a:pt x="14" y="0"/>
                    <a:pt x="14" y="0"/>
                  </a:cubicBezTo>
                  <a:cubicBezTo>
                    <a:pt x="11" y="0"/>
                    <a:pt x="9" y="1"/>
                    <a:pt x="6" y="1"/>
                  </a:cubicBezTo>
                  <a:cubicBezTo>
                    <a:pt x="6" y="1"/>
                    <a:pt x="6" y="1"/>
                    <a:pt x="5" y="1"/>
                  </a:cubicBezTo>
                  <a:cubicBezTo>
                    <a:pt x="4" y="1"/>
                    <a:pt x="2" y="2"/>
                    <a:pt x="0" y="2"/>
                  </a:cubicBezTo>
                  <a:cubicBezTo>
                    <a:pt x="0" y="2"/>
                    <a:pt x="0" y="2"/>
                    <a:pt x="0" y="2"/>
                  </a:cubicBezTo>
                  <a:cubicBezTo>
                    <a:pt x="0" y="4"/>
                    <a:pt x="0" y="6"/>
                    <a:pt x="0" y="7"/>
                  </a:cubicBezTo>
                  <a:cubicBezTo>
                    <a:pt x="1" y="8"/>
                    <a:pt x="1" y="8"/>
                    <a:pt x="2" y="8"/>
                  </a:cubicBezTo>
                  <a:cubicBezTo>
                    <a:pt x="2" y="8"/>
                    <a:pt x="3" y="8"/>
                    <a:pt x="3" y="8"/>
                  </a:cubicBezTo>
                  <a:cubicBezTo>
                    <a:pt x="3" y="6"/>
                    <a:pt x="3" y="4"/>
                    <a:pt x="3" y="3"/>
                  </a:cubicBezTo>
                  <a:cubicBezTo>
                    <a:pt x="4" y="3"/>
                    <a:pt x="5" y="3"/>
                    <a:pt x="6" y="3"/>
                  </a:cubicBezTo>
                  <a:cubicBezTo>
                    <a:pt x="9" y="3"/>
                    <a:pt x="11" y="3"/>
                    <a:pt x="13" y="3"/>
                  </a:cubicBezTo>
                  <a:cubicBezTo>
                    <a:pt x="13" y="3"/>
                    <a:pt x="14" y="3"/>
                    <a:pt x="14" y="3"/>
                  </a:cubicBezTo>
                  <a:cubicBezTo>
                    <a:pt x="14" y="3"/>
                    <a:pt x="15" y="2"/>
                    <a:pt x="16" y="2"/>
                  </a:cubicBezTo>
                  <a:cubicBezTo>
                    <a:pt x="16" y="1"/>
                    <a:pt x="15" y="1"/>
                    <a:pt x="15" y="1"/>
                  </a:cubicBezTo>
                  <a:cubicBezTo>
                    <a:pt x="15" y="0"/>
                    <a:pt x="15" y="0"/>
                    <a:pt x="14"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grpSp>
          <p:nvGrpSpPr>
            <p:cNvPr id="812" name="Google Shape;812;p27"/>
            <p:cNvGrpSpPr/>
            <p:nvPr/>
          </p:nvGrpSpPr>
          <p:grpSpPr>
            <a:xfrm>
              <a:off x="1620239" y="1481305"/>
              <a:ext cx="922338" cy="781050"/>
              <a:chOff x="9255125" y="7950201"/>
              <a:chExt cx="922338" cy="781050"/>
            </a:xfrm>
          </p:grpSpPr>
          <p:sp>
            <p:nvSpPr>
              <p:cNvPr id="813" name="Google Shape;813;p27"/>
              <p:cNvSpPr/>
              <p:nvPr/>
            </p:nvSpPr>
            <p:spPr>
              <a:xfrm>
                <a:off x="9767888" y="7980363"/>
                <a:ext cx="406400" cy="700088"/>
              </a:xfrm>
              <a:custGeom>
                <a:rect b="b" l="l" r="r" t="t"/>
                <a:pathLst>
                  <a:path extrusionOk="0" h="165" w="96">
                    <a:moveTo>
                      <a:pt x="53" y="74"/>
                    </a:moveTo>
                    <a:cubicBezTo>
                      <a:pt x="33" y="103"/>
                      <a:pt x="12" y="132"/>
                      <a:pt x="0" y="165"/>
                    </a:cubicBezTo>
                    <a:cubicBezTo>
                      <a:pt x="53" y="74"/>
                      <a:pt x="53" y="74"/>
                      <a:pt x="53" y="74"/>
                    </a:cubicBezTo>
                    <a:moveTo>
                      <a:pt x="96" y="0"/>
                    </a:moveTo>
                    <a:cubicBezTo>
                      <a:pt x="53" y="74"/>
                      <a:pt x="53" y="74"/>
                      <a:pt x="53" y="74"/>
                    </a:cubicBezTo>
                    <a:cubicBezTo>
                      <a:pt x="69" y="50"/>
                      <a:pt x="86" y="27"/>
                      <a:pt x="96"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814" name="Google Shape;814;p27"/>
              <p:cNvSpPr/>
              <p:nvPr/>
            </p:nvSpPr>
            <p:spPr>
              <a:xfrm>
                <a:off x="9255125" y="7950201"/>
                <a:ext cx="922338" cy="268288"/>
              </a:xfrm>
              <a:custGeom>
                <a:rect b="b" l="l" r="r" t="t"/>
                <a:pathLst>
                  <a:path extrusionOk="0" h="63" w="218">
                    <a:moveTo>
                      <a:pt x="162" y="16"/>
                    </a:moveTo>
                    <a:cubicBezTo>
                      <a:pt x="107" y="31"/>
                      <a:pt x="52" y="44"/>
                      <a:pt x="0" y="63"/>
                    </a:cubicBezTo>
                    <a:cubicBezTo>
                      <a:pt x="162" y="16"/>
                      <a:pt x="162" y="16"/>
                      <a:pt x="162" y="16"/>
                    </a:cubicBezTo>
                    <a:moveTo>
                      <a:pt x="218" y="0"/>
                    </a:moveTo>
                    <a:cubicBezTo>
                      <a:pt x="162" y="16"/>
                      <a:pt x="162" y="16"/>
                      <a:pt x="162" y="16"/>
                    </a:cubicBezTo>
                    <a:cubicBezTo>
                      <a:pt x="166" y="15"/>
                      <a:pt x="170" y="14"/>
                      <a:pt x="174" y="13"/>
                    </a:cubicBezTo>
                    <a:cubicBezTo>
                      <a:pt x="218" y="0"/>
                      <a:pt x="218" y="0"/>
                      <a:pt x="218"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815" name="Google Shape;815;p27"/>
              <p:cNvSpPr/>
              <p:nvPr/>
            </p:nvSpPr>
            <p:spPr>
              <a:xfrm>
                <a:off x="9410700" y="8323263"/>
                <a:ext cx="177800" cy="395288"/>
              </a:xfrm>
              <a:custGeom>
                <a:rect b="b" l="l" r="r" t="t"/>
                <a:pathLst>
                  <a:path extrusionOk="0" h="93" w="42">
                    <a:moveTo>
                      <a:pt x="42" y="29"/>
                    </a:moveTo>
                    <a:cubicBezTo>
                      <a:pt x="42" y="29"/>
                      <a:pt x="42" y="29"/>
                      <a:pt x="42" y="29"/>
                    </a:cubicBezTo>
                    <a:cubicBezTo>
                      <a:pt x="42" y="29"/>
                      <a:pt x="42" y="29"/>
                      <a:pt x="42" y="29"/>
                    </a:cubicBezTo>
                    <a:cubicBezTo>
                      <a:pt x="42" y="29"/>
                      <a:pt x="42" y="29"/>
                      <a:pt x="42" y="29"/>
                    </a:cubicBezTo>
                    <a:moveTo>
                      <a:pt x="0" y="0"/>
                    </a:moveTo>
                    <a:cubicBezTo>
                      <a:pt x="7" y="28"/>
                      <a:pt x="18" y="64"/>
                      <a:pt x="22" y="93"/>
                    </a:cubicBezTo>
                    <a:cubicBezTo>
                      <a:pt x="22" y="93"/>
                      <a:pt x="22" y="93"/>
                      <a:pt x="22" y="93"/>
                    </a:cubicBezTo>
                    <a:cubicBezTo>
                      <a:pt x="24" y="93"/>
                      <a:pt x="41" y="33"/>
                      <a:pt x="42" y="30"/>
                    </a:cubicBezTo>
                    <a:cubicBezTo>
                      <a:pt x="42" y="29"/>
                      <a:pt x="42" y="29"/>
                      <a:pt x="42" y="29"/>
                    </a:cubicBezTo>
                    <a:cubicBezTo>
                      <a:pt x="1" y="1"/>
                      <a:pt x="1" y="1"/>
                      <a:pt x="1" y="1"/>
                    </a:cubicBezTo>
                    <a:cubicBezTo>
                      <a:pt x="0" y="1"/>
                      <a:pt x="0" y="0"/>
                      <a:pt x="0"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816" name="Google Shape;816;p27"/>
              <p:cNvSpPr/>
              <p:nvPr/>
            </p:nvSpPr>
            <p:spPr>
              <a:xfrm>
                <a:off x="9504363" y="8599488"/>
                <a:ext cx="200025" cy="131763"/>
              </a:xfrm>
              <a:custGeom>
                <a:rect b="b" l="l" r="r" t="t"/>
                <a:pathLst>
                  <a:path extrusionOk="0" h="31" w="47">
                    <a:moveTo>
                      <a:pt x="47" y="0"/>
                    </a:moveTo>
                    <a:cubicBezTo>
                      <a:pt x="28" y="8"/>
                      <a:pt x="0" y="31"/>
                      <a:pt x="1" y="31"/>
                    </a:cubicBezTo>
                    <a:cubicBezTo>
                      <a:pt x="47" y="0"/>
                      <a:pt x="47" y="0"/>
                      <a:pt x="47" y="0"/>
                    </a:cubicBezTo>
                    <a:cubicBezTo>
                      <a:pt x="47" y="0"/>
                      <a:pt x="47" y="0"/>
                      <a:pt x="47"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817" name="Google Shape;817;p27"/>
              <p:cNvSpPr/>
              <p:nvPr/>
            </p:nvSpPr>
            <p:spPr>
              <a:xfrm>
                <a:off x="9563100" y="8412163"/>
                <a:ext cx="204788" cy="268288"/>
              </a:xfrm>
              <a:custGeom>
                <a:rect b="b" l="l" r="r" t="t"/>
                <a:pathLst>
                  <a:path extrusionOk="0" h="63" w="48">
                    <a:moveTo>
                      <a:pt x="0" y="0"/>
                    </a:moveTo>
                    <a:cubicBezTo>
                      <a:pt x="6" y="8"/>
                      <a:pt x="6" y="8"/>
                      <a:pt x="6" y="8"/>
                    </a:cubicBezTo>
                    <a:cubicBezTo>
                      <a:pt x="6" y="9"/>
                      <a:pt x="6" y="9"/>
                      <a:pt x="6" y="9"/>
                    </a:cubicBezTo>
                    <a:cubicBezTo>
                      <a:pt x="33" y="44"/>
                      <a:pt x="33" y="44"/>
                      <a:pt x="33" y="44"/>
                    </a:cubicBezTo>
                    <a:cubicBezTo>
                      <a:pt x="33" y="44"/>
                      <a:pt x="33" y="44"/>
                      <a:pt x="33" y="44"/>
                    </a:cubicBezTo>
                    <a:cubicBezTo>
                      <a:pt x="48" y="63"/>
                      <a:pt x="48" y="63"/>
                      <a:pt x="48" y="63"/>
                    </a:cubicBezTo>
                    <a:cubicBezTo>
                      <a:pt x="31" y="41"/>
                      <a:pt x="15" y="20"/>
                      <a:pt x="6" y="8"/>
                    </a:cubicBezTo>
                    <a:cubicBezTo>
                      <a:pt x="6" y="8"/>
                      <a:pt x="6" y="8"/>
                      <a:pt x="6" y="8"/>
                    </a:cubicBezTo>
                    <a:cubicBezTo>
                      <a:pt x="2" y="3"/>
                      <a:pt x="0" y="0"/>
                      <a:pt x="0"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818" name="Google Shape;818;p27"/>
              <p:cNvSpPr/>
              <p:nvPr/>
            </p:nvSpPr>
            <p:spPr>
              <a:xfrm>
                <a:off x="9542463" y="7980363"/>
                <a:ext cx="631825" cy="431800"/>
              </a:xfrm>
              <a:custGeom>
                <a:rect b="b" l="l" r="r" t="t"/>
                <a:pathLst>
                  <a:path extrusionOk="0" h="102" w="149">
                    <a:moveTo>
                      <a:pt x="149" y="0"/>
                    </a:moveTo>
                    <a:cubicBezTo>
                      <a:pt x="0" y="102"/>
                      <a:pt x="0" y="102"/>
                      <a:pt x="0" y="102"/>
                    </a:cubicBezTo>
                    <a:cubicBezTo>
                      <a:pt x="41" y="81"/>
                      <a:pt x="139" y="11"/>
                      <a:pt x="149"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819" name="Google Shape;819;p27"/>
              <p:cNvSpPr/>
              <p:nvPr/>
            </p:nvSpPr>
            <p:spPr>
              <a:xfrm>
                <a:off x="9267825" y="7950201"/>
                <a:ext cx="909638" cy="420688"/>
              </a:xfrm>
              <a:custGeom>
                <a:rect b="b" l="l" r="r" t="t"/>
                <a:pathLst>
                  <a:path extrusionOk="0" h="99" w="215">
                    <a:moveTo>
                      <a:pt x="215" y="0"/>
                    </a:moveTo>
                    <a:cubicBezTo>
                      <a:pt x="215" y="0"/>
                      <a:pt x="215" y="0"/>
                      <a:pt x="215" y="0"/>
                    </a:cubicBezTo>
                    <a:cubicBezTo>
                      <a:pt x="171" y="13"/>
                      <a:pt x="171" y="13"/>
                      <a:pt x="171" y="13"/>
                    </a:cubicBezTo>
                    <a:cubicBezTo>
                      <a:pt x="0" y="63"/>
                      <a:pt x="0" y="63"/>
                      <a:pt x="0" y="63"/>
                    </a:cubicBezTo>
                    <a:cubicBezTo>
                      <a:pt x="11" y="70"/>
                      <a:pt x="23" y="81"/>
                      <a:pt x="34" y="88"/>
                    </a:cubicBezTo>
                    <a:cubicBezTo>
                      <a:pt x="34" y="88"/>
                      <a:pt x="34" y="89"/>
                      <a:pt x="35" y="89"/>
                    </a:cubicBezTo>
                    <a:cubicBezTo>
                      <a:pt x="39" y="92"/>
                      <a:pt x="43" y="94"/>
                      <a:pt x="48" y="96"/>
                    </a:cubicBezTo>
                    <a:cubicBezTo>
                      <a:pt x="53" y="98"/>
                      <a:pt x="56" y="99"/>
                      <a:pt x="58" y="99"/>
                    </a:cubicBezTo>
                    <a:cubicBezTo>
                      <a:pt x="62" y="99"/>
                      <a:pt x="63" y="96"/>
                      <a:pt x="71" y="90"/>
                    </a:cubicBezTo>
                    <a:cubicBezTo>
                      <a:pt x="104" y="63"/>
                      <a:pt x="177" y="17"/>
                      <a:pt x="215"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grpSp>
        <p:sp>
          <p:nvSpPr>
            <p:cNvPr id="820" name="Google Shape;820;p27"/>
            <p:cNvSpPr/>
            <p:nvPr/>
          </p:nvSpPr>
          <p:spPr>
            <a:xfrm>
              <a:off x="10826419" y="2965377"/>
              <a:ext cx="228600" cy="276225"/>
            </a:xfrm>
            <a:custGeom>
              <a:rect b="b" l="l" r="r" t="t"/>
              <a:pathLst>
                <a:path extrusionOk="0" h="65" w="54">
                  <a:moveTo>
                    <a:pt x="16" y="45"/>
                  </a:moveTo>
                  <a:cubicBezTo>
                    <a:pt x="0" y="65"/>
                    <a:pt x="0" y="65"/>
                    <a:pt x="0" y="65"/>
                  </a:cubicBezTo>
                  <a:cubicBezTo>
                    <a:pt x="6" y="58"/>
                    <a:pt x="11" y="52"/>
                    <a:pt x="16" y="45"/>
                  </a:cubicBezTo>
                  <a:moveTo>
                    <a:pt x="54" y="0"/>
                  </a:moveTo>
                  <a:cubicBezTo>
                    <a:pt x="39" y="13"/>
                    <a:pt x="28" y="29"/>
                    <a:pt x="16" y="45"/>
                  </a:cubicBezTo>
                  <a:cubicBezTo>
                    <a:pt x="54" y="0"/>
                    <a:pt x="54" y="0"/>
                    <a:pt x="54"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821" name="Google Shape;821;p27"/>
            <p:cNvSpPr/>
            <p:nvPr/>
          </p:nvSpPr>
          <p:spPr>
            <a:xfrm>
              <a:off x="11191544" y="2863777"/>
              <a:ext cx="236538" cy="246063"/>
            </a:xfrm>
            <a:custGeom>
              <a:rect b="b" l="l" r="r" t="t"/>
              <a:pathLst>
                <a:path extrusionOk="0" h="58" w="56">
                  <a:moveTo>
                    <a:pt x="0" y="58"/>
                  </a:moveTo>
                  <a:cubicBezTo>
                    <a:pt x="0" y="58"/>
                    <a:pt x="0" y="58"/>
                    <a:pt x="0" y="58"/>
                  </a:cubicBezTo>
                  <a:cubicBezTo>
                    <a:pt x="0" y="58"/>
                    <a:pt x="0" y="58"/>
                    <a:pt x="0" y="58"/>
                  </a:cubicBezTo>
                  <a:cubicBezTo>
                    <a:pt x="0" y="58"/>
                    <a:pt x="0" y="58"/>
                    <a:pt x="0" y="58"/>
                  </a:cubicBezTo>
                  <a:moveTo>
                    <a:pt x="38" y="19"/>
                  </a:moveTo>
                  <a:cubicBezTo>
                    <a:pt x="1" y="58"/>
                    <a:pt x="1" y="58"/>
                    <a:pt x="1" y="58"/>
                  </a:cubicBezTo>
                  <a:cubicBezTo>
                    <a:pt x="1" y="58"/>
                    <a:pt x="1" y="58"/>
                    <a:pt x="1" y="58"/>
                  </a:cubicBezTo>
                  <a:cubicBezTo>
                    <a:pt x="13" y="46"/>
                    <a:pt x="29" y="34"/>
                    <a:pt x="41" y="21"/>
                  </a:cubicBezTo>
                  <a:cubicBezTo>
                    <a:pt x="38" y="19"/>
                    <a:pt x="38" y="19"/>
                    <a:pt x="38" y="19"/>
                  </a:cubicBezTo>
                  <a:moveTo>
                    <a:pt x="56" y="0"/>
                  </a:moveTo>
                  <a:cubicBezTo>
                    <a:pt x="56" y="0"/>
                    <a:pt x="56" y="0"/>
                    <a:pt x="56" y="0"/>
                  </a:cubicBezTo>
                  <a:cubicBezTo>
                    <a:pt x="56" y="0"/>
                    <a:pt x="56" y="0"/>
                    <a:pt x="56" y="0"/>
                  </a:cubicBezTo>
                  <a:cubicBezTo>
                    <a:pt x="56" y="0"/>
                    <a:pt x="56" y="0"/>
                    <a:pt x="56"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822" name="Google Shape;822;p27"/>
            <p:cNvSpPr/>
            <p:nvPr/>
          </p:nvSpPr>
          <p:spPr>
            <a:xfrm>
              <a:off x="11055019" y="2962202"/>
              <a:ext cx="139700" cy="147638"/>
            </a:xfrm>
            <a:custGeom>
              <a:rect b="b" l="l" r="r" t="t"/>
              <a:pathLst>
                <a:path extrusionOk="0" h="35" w="33">
                  <a:moveTo>
                    <a:pt x="0" y="0"/>
                  </a:moveTo>
                  <a:cubicBezTo>
                    <a:pt x="32" y="35"/>
                    <a:pt x="32" y="35"/>
                    <a:pt x="32" y="35"/>
                  </a:cubicBezTo>
                  <a:cubicBezTo>
                    <a:pt x="32" y="35"/>
                    <a:pt x="32" y="35"/>
                    <a:pt x="32" y="35"/>
                  </a:cubicBezTo>
                  <a:cubicBezTo>
                    <a:pt x="33" y="35"/>
                    <a:pt x="33" y="35"/>
                    <a:pt x="33" y="35"/>
                  </a:cubicBezTo>
                  <a:cubicBezTo>
                    <a:pt x="33" y="35"/>
                    <a:pt x="33" y="35"/>
                    <a:pt x="33" y="35"/>
                  </a:cubicBezTo>
                  <a:cubicBezTo>
                    <a:pt x="33" y="35"/>
                    <a:pt x="33" y="35"/>
                    <a:pt x="33" y="35"/>
                  </a:cubicBezTo>
                  <a:cubicBezTo>
                    <a:pt x="30" y="29"/>
                    <a:pt x="7" y="6"/>
                    <a:pt x="0"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823" name="Google Shape;823;p27"/>
            <p:cNvSpPr/>
            <p:nvPr/>
          </p:nvSpPr>
          <p:spPr>
            <a:xfrm>
              <a:off x="11288381" y="2863777"/>
              <a:ext cx="152400" cy="131763"/>
            </a:xfrm>
            <a:custGeom>
              <a:rect b="b" l="l" r="r" t="t"/>
              <a:pathLst>
                <a:path extrusionOk="0" h="31" w="36">
                  <a:moveTo>
                    <a:pt x="33" y="0"/>
                  </a:moveTo>
                  <a:cubicBezTo>
                    <a:pt x="33" y="0"/>
                    <a:pt x="33" y="0"/>
                    <a:pt x="33" y="0"/>
                  </a:cubicBezTo>
                  <a:cubicBezTo>
                    <a:pt x="33" y="0"/>
                    <a:pt x="33" y="0"/>
                    <a:pt x="33" y="0"/>
                  </a:cubicBezTo>
                  <a:cubicBezTo>
                    <a:pt x="22" y="4"/>
                    <a:pt x="11" y="6"/>
                    <a:pt x="0" y="10"/>
                  </a:cubicBezTo>
                  <a:cubicBezTo>
                    <a:pt x="15" y="19"/>
                    <a:pt x="15" y="19"/>
                    <a:pt x="15" y="19"/>
                  </a:cubicBezTo>
                  <a:cubicBezTo>
                    <a:pt x="18" y="21"/>
                    <a:pt x="18" y="21"/>
                    <a:pt x="18" y="21"/>
                  </a:cubicBezTo>
                  <a:cubicBezTo>
                    <a:pt x="35" y="31"/>
                    <a:pt x="35" y="31"/>
                    <a:pt x="35" y="31"/>
                  </a:cubicBezTo>
                  <a:cubicBezTo>
                    <a:pt x="33" y="21"/>
                    <a:pt x="36" y="9"/>
                    <a:pt x="33"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824" name="Google Shape;824;p27"/>
            <p:cNvSpPr/>
            <p:nvPr/>
          </p:nvSpPr>
          <p:spPr>
            <a:xfrm>
              <a:off x="10780381" y="2693914"/>
              <a:ext cx="46038" cy="674688"/>
            </a:xfrm>
            <a:custGeom>
              <a:rect b="b" l="l" r="r" t="t"/>
              <a:pathLst>
                <a:path extrusionOk="0" h="159" w="11">
                  <a:moveTo>
                    <a:pt x="0" y="0"/>
                  </a:moveTo>
                  <a:cubicBezTo>
                    <a:pt x="5" y="159"/>
                    <a:pt x="5" y="159"/>
                    <a:pt x="5" y="159"/>
                  </a:cubicBezTo>
                  <a:cubicBezTo>
                    <a:pt x="5" y="104"/>
                    <a:pt x="11" y="53"/>
                    <a:pt x="0"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825" name="Google Shape;825;p27"/>
            <p:cNvSpPr/>
            <p:nvPr/>
          </p:nvSpPr>
          <p:spPr>
            <a:xfrm>
              <a:off x="10805781" y="3363839"/>
              <a:ext cx="766763" cy="4763"/>
            </a:xfrm>
            <a:custGeom>
              <a:rect b="b" l="l" r="r" t="t"/>
              <a:pathLst>
                <a:path extrusionOk="0" h="1" w="181">
                  <a:moveTo>
                    <a:pt x="181" y="0"/>
                  </a:moveTo>
                  <a:cubicBezTo>
                    <a:pt x="0" y="1"/>
                    <a:pt x="0" y="1"/>
                    <a:pt x="0" y="1"/>
                  </a:cubicBezTo>
                  <a:cubicBezTo>
                    <a:pt x="35" y="1"/>
                    <a:pt x="74" y="1"/>
                    <a:pt x="113" y="1"/>
                  </a:cubicBezTo>
                  <a:cubicBezTo>
                    <a:pt x="137" y="1"/>
                    <a:pt x="160" y="1"/>
                    <a:pt x="181"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826" name="Google Shape;826;p27"/>
            <p:cNvSpPr/>
            <p:nvPr/>
          </p:nvSpPr>
          <p:spPr>
            <a:xfrm>
              <a:off x="8983331" y="1658864"/>
              <a:ext cx="731838" cy="1063625"/>
            </a:xfrm>
            <a:custGeom>
              <a:rect b="b" l="l" r="r" t="t"/>
              <a:pathLst>
                <a:path extrusionOk="0" h="251" w="173">
                  <a:moveTo>
                    <a:pt x="6" y="210"/>
                  </a:moveTo>
                  <a:cubicBezTo>
                    <a:pt x="6" y="210"/>
                    <a:pt x="5" y="209"/>
                    <a:pt x="4" y="208"/>
                  </a:cubicBezTo>
                  <a:cubicBezTo>
                    <a:pt x="3" y="207"/>
                    <a:pt x="3" y="206"/>
                    <a:pt x="4" y="204"/>
                  </a:cubicBezTo>
                  <a:cubicBezTo>
                    <a:pt x="6" y="205"/>
                    <a:pt x="8" y="205"/>
                    <a:pt x="10" y="206"/>
                  </a:cubicBezTo>
                  <a:cubicBezTo>
                    <a:pt x="9" y="207"/>
                    <a:pt x="9" y="207"/>
                    <a:pt x="8" y="208"/>
                  </a:cubicBezTo>
                  <a:cubicBezTo>
                    <a:pt x="7" y="208"/>
                    <a:pt x="6" y="209"/>
                    <a:pt x="6" y="210"/>
                  </a:cubicBezTo>
                  <a:moveTo>
                    <a:pt x="12" y="209"/>
                  </a:moveTo>
                  <a:cubicBezTo>
                    <a:pt x="11" y="209"/>
                    <a:pt x="11" y="209"/>
                    <a:pt x="11" y="209"/>
                  </a:cubicBezTo>
                  <a:cubicBezTo>
                    <a:pt x="13" y="207"/>
                    <a:pt x="15" y="206"/>
                    <a:pt x="17" y="204"/>
                  </a:cubicBezTo>
                  <a:cubicBezTo>
                    <a:pt x="17" y="204"/>
                    <a:pt x="17" y="204"/>
                    <a:pt x="17" y="204"/>
                  </a:cubicBezTo>
                  <a:cubicBezTo>
                    <a:pt x="16" y="205"/>
                    <a:pt x="16" y="205"/>
                    <a:pt x="16" y="205"/>
                  </a:cubicBezTo>
                  <a:cubicBezTo>
                    <a:pt x="15" y="206"/>
                    <a:pt x="14" y="208"/>
                    <a:pt x="12" y="209"/>
                  </a:cubicBezTo>
                  <a:moveTo>
                    <a:pt x="12" y="204"/>
                  </a:moveTo>
                  <a:cubicBezTo>
                    <a:pt x="10" y="203"/>
                    <a:pt x="8" y="203"/>
                    <a:pt x="6" y="202"/>
                  </a:cubicBezTo>
                  <a:cubicBezTo>
                    <a:pt x="6" y="201"/>
                    <a:pt x="7" y="200"/>
                    <a:pt x="8" y="199"/>
                  </a:cubicBezTo>
                  <a:cubicBezTo>
                    <a:pt x="8" y="199"/>
                    <a:pt x="8" y="199"/>
                    <a:pt x="8" y="199"/>
                  </a:cubicBezTo>
                  <a:cubicBezTo>
                    <a:pt x="8" y="199"/>
                    <a:pt x="8" y="199"/>
                    <a:pt x="8" y="199"/>
                  </a:cubicBezTo>
                  <a:cubicBezTo>
                    <a:pt x="11" y="199"/>
                    <a:pt x="14" y="200"/>
                    <a:pt x="16" y="201"/>
                  </a:cubicBezTo>
                  <a:cubicBezTo>
                    <a:pt x="15" y="202"/>
                    <a:pt x="13" y="203"/>
                    <a:pt x="12" y="204"/>
                  </a:cubicBezTo>
                  <a:moveTo>
                    <a:pt x="19" y="199"/>
                  </a:moveTo>
                  <a:cubicBezTo>
                    <a:pt x="15" y="198"/>
                    <a:pt x="12" y="197"/>
                    <a:pt x="9" y="196"/>
                  </a:cubicBezTo>
                  <a:cubicBezTo>
                    <a:pt x="10" y="195"/>
                    <a:pt x="10" y="193"/>
                    <a:pt x="11" y="191"/>
                  </a:cubicBezTo>
                  <a:cubicBezTo>
                    <a:pt x="12" y="190"/>
                    <a:pt x="12" y="190"/>
                    <a:pt x="12" y="190"/>
                  </a:cubicBezTo>
                  <a:cubicBezTo>
                    <a:pt x="13" y="191"/>
                    <a:pt x="14" y="191"/>
                    <a:pt x="16" y="191"/>
                  </a:cubicBezTo>
                  <a:cubicBezTo>
                    <a:pt x="18" y="192"/>
                    <a:pt x="20" y="193"/>
                    <a:pt x="22" y="194"/>
                  </a:cubicBezTo>
                  <a:cubicBezTo>
                    <a:pt x="23" y="194"/>
                    <a:pt x="23" y="194"/>
                    <a:pt x="23" y="194"/>
                  </a:cubicBezTo>
                  <a:cubicBezTo>
                    <a:pt x="22" y="195"/>
                    <a:pt x="22" y="196"/>
                    <a:pt x="21" y="197"/>
                  </a:cubicBezTo>
                  <a:cubicBezTo>
                    <a:pt x="20" y="197"/>
                    <a:pt x="19" y="198"/>
                    <a:pt x="19" y="199"/>
                  </a:cubicBezTo>
                  <a:moveTo>
                    <a:pt x="78" y="192"/>
                  </a:moveTo>
                  <a:cubicBezTo>
                    <a:pt x="80" y="188"/>
                    <a:pt x="84" y="185"/>
                    <a:pt x="88" y="182"/>
                  </a:cubicBezTo>
                  <a:cubicBezTo>
                    <a:pt x="87" y="182"/>
                    <a:pt x="87" y="183"/>
                    <a:pt x="87" y="183"/>
                  </a:cubicBezTo>
                  <a:cubicBezTo>
                    <a:pt x="85" y="187"/>
                    <a:pt x="81" y="189"/>
                    <a:pt x="78" y="192"/>
                  </a:cubicBezTo>
                  <a:moveTo>
                    <a:pt x="24" y="192"/>
                  </a:moveTo>
                  <a:cubicBezTo>
                    <a:pt x="24" y="192"/>
                    <a:pt x="24" y="192"/>
                    <a:pt x="23" y="191"/>
                  </a:cubicBezTo>
                  <a:cubicBezTo>
                    <a:pt x="21" y="191"/>
                    <a:pt x="20" y="190"/>
                    <a:pt x="18" y="189"/>
                  </a:cubicBezTo>
                  <a:cubicBezTo>
                    <a:pt x="16" y="189"/>
                    <a:pt x="15" y="188"/>
                    <a:pt x="13" y="188"/>
                  </a:cubicBezTo>
                  <a:cubicBezTo>
                    <a:pt x="14" y="186"/>
                    <a:pt x="15" y="184"/>
                    <a:pt x="16" y="182"/>
                  </a:cubicBezTo>
                  <a:cubicBezTo>
                    <a:pt x="16" y="181"/>
                    <a:pt x="17" y="180"/>
                    <a:pt x="17" y="180"/>
                  </a:cubicBezTo>
                  <a:cubicBezTo>
                    <a:pt x="21" y="182"/>
                    <a:pt x="25" y="183"/>
                    <a:pt x="29" y="185"/>
                  </a:cubicBezTo>
                  <a:cubicBezTo>
                    <a:pt x="28" y="186"/>
                    <a:pt x="27" y="188"/>
                    <a:pt x="27" y="189"/>
                  </a:cubicBezTo>
                  <a:cubicBezTo>
                    <a:pt x="26" y="190"/>
                    <a:pt x="25" y="191"/>
                    <a:pt x="24" y="192"/>
                  </a:cubicBezTo>
                  <a:moveTo>
                    <a:pt x="71" y="182"/>
                  </a:moveTo>
                  <a:cubicBezTo>
                    <a:pt x="71" y="181"/>
                    <a:pt x="71" y="181"/>
                    <a:pt x="71" y="181"/>
                  </a:cubicBezTo>
                  <a:cubicBezTo>
                    <a:pt x="71" y="181"/>
                    <a:pt x="72" y="180"/>
                    <a:pt x="73" y="180"/>
                  </a:cubicBezTo>
                  <a:cubicBezTo>
                    <a:pt x="73" y="179"/>
                    <a:pt x="74" y="179"/>
                    <a:pt x="74" y="178"/>
                  </a:cubicBezTo>
                  <a:cubicBezTo>
                    <a:pt x="74" y="179"/>
                    <a:pt x="73" y="180"/>
                    <a:pt x="72" y="181"/>
                  </a:cubicBezTo>
                  <a:cubicBezTo>
                    <a:pt x="72" y="182"/>
                    <a:pt x="71" y="182"/>
                    <a:pt x="71" y="182"/>
                  </a:cubicBezTo>
                  <a:moveTo>
                    <a:pt x="84" y="175"/>
                  </a:moveTo>
                  <a:cubicBezTo>
                    <a:pt x="84" y="175"/>
                    <a:pt x="85" y="175"/>
                    <a:pt x="85" y="175"/>
                  </a:cubicBezTo>
                  <a:cubicBezTo>
                    <a:pt x="86" y="174"/>
                    <a:pt x="86" y="173"/>
                    <a:pt x="87" y="172"/>
                  </a:cubicBezTo>
                  <a:cubicBezTo>
                    <a:pt x="87" y="172"/>
                    <a:pt x="87" y="172"/>
                    <a:pt x="87" y="172"/>
                  </a:cubicBezTo>
                  <a:cubicBezTo>
                    <a:pt x="86" y="174"/>
                    <a:pt x="85" y="175"/>
                    <a:pt x="84" y="177"/>
                  </a:cubicBezTo>
                  <a:cubicBezTo>
                    <a:pt x="84" y="178"/>
                    <a:pt x="83" y="179"/>
                    <a:pt x="82" y="179"/>
                  </a:cubicBezTo>
                  <a:cubicBezTo>
                    <a:pt x="82" y="180"/>
                    <a:pt x="81" y="181"/>
                    <a:pt x="80" y="181"/>
                  </a:cubicBezTo>
                  <a:cubicBezTo>
                    <a:pt x="80" y="182"/>
                    <a:pt x="79" y="183"/>
                    <a:pt x="78" y="183"/>
                  </a:cubicBezTo>
                  <a:cubicBezTo>
                    <a:pt x="79" y="182"/>
                    <a:pt x="80" y="180"/>
                    <a:pt x="81" y="178"/>
                  </a:cubicBezTo>
                  <a:cubicBezTo>
                    <a:pt x="82" y="177"/>
                    <a:pt x="83" y="176"/>
                    <a:pt x="84" y="175"/>
                  </a:cubicBezTo>
                  <a:cubicBezTo>
                    <a:pt x="84" y="175"/>
                    <a:pt x="84" y="175"/>
                    <a:pt x="84" y="175"/>
                  </a:cubicBezTo>
                  <a:moveTo>
                    <a:pt x="31" y="182"/>
                  </a:moveTo>
                  <a:cubicBezTo>
                    <a:pt x="27" y="181"/>
                    <a:pt x="22" y="180"/>
                    <a:pt x="19" y="177"/>
                  </a:cubicBezTo>
                  <a:cubicBezTo>
                    <a:pt x="20" y="175"/>
                    <a:pt x="22" y="173"/>
                    <a:pt x="24" y="171"/>
                  </a:cubicBezTo>
                  <a:cubicBezTo>
                    <a:pt x="27" y="172"/>
                    <a:pt x="29" y="173"/>
                    <a:pt x="31" y="174"/>
                  </a:cubicBezTo>
                  <a:cubicBezTo>
                    <a:pt x="32" y="175"/>
                    <a:pt x="33" y="175"/>
                    <a:pt x="34" y="175"/>
                  </a:cubicBezTo>
                  <a:cubicBezTo>
                    <a:pt x="34" y="176"/>
                    <a:pt x="34" y="176"/>
                    <a:pt x="34" y="176"/>
                  </a:cubicBezTo>
                  <a:cubicBezTo>
                    <a:pt x="33" y="178"/>
                    <a:pt x="32" y="180"/>
                    <a:pt x="31" y="182"/>
                  </a:cubicBezTo>
                  <a:moveTo>
                    <a:pt x="36" y="178"/>
                  </a:moveTo>
                  <a:cubicBezTo>
                    <a:pt x="38" y="175"/>
                    <a:pt x="39" y="172"/>
                    <a:pt x="41" y="169"/>
                  </a:cubicBezTo>
                  <a:cubicBezTo>
                    <a:pt x="40" y="171"/>
                    <a:pt x="39" y="172"/>
                    <a:pt x="39" y="174"/>
                  </a:cubicBezTo>
                  <a:cubicBezTo>
                    <a:pt x="38" y="175"/>
                    <a:pt x="37" y="177"/>
                    <a:pt x="36" y="178"/>
                  </a:cubicBezTo>
                  <a:moveTo>
                    <a:pt x="38" y="166"/>
                  </a:moveTo>
                  <a:cubicBezTo>
                    <a:pt x="40" y="166"/>
                    <a:pt x="40" y="164"/>
                    <a:pt x="38" y="164"/>
                  </a:cubicBezTo>
                  <a:cubicBezTo>
                    <a:pt x="36" y="163"/>
                    <a:pt x="34" y="163"/>
                    <a:pt x="32" y="161"/>
                  </a:cubicBezTo>
                  <a:cubicBezTo>
                    <a:pt x="32" y="161"/>
                    <a:pt x="32" y="161"/>
                    <a:pt x="32" y="161"/>
                  </a:cubicBezTo>
                  <a:cubicBezTo>
                    <a:pt x="33" y="160"/>
                    <a:pt x="34" y="158"/>
                    <a:pt x="35" y="157"/>
                  </a:cubicBezTo>
                  <a:cubicBezTo>
                    <a:pt x="35" y="157"/>
                    <a:pt x="35" y="158"/>
                    <a:pt x="36" y="158"/>
                  </a:cubicBezTo>
                  <a:cubicBezTo>
                    <a:pt x="38" y="159"/>
                    <a:pt x="41" y="160"/>
                    <a:pt x="44" y="160"/>
                  </a:cubicBezTo>
                  <a:cubicBezTo>
                    <a:pt x="44" y="160"/>
                    <a:pt x="44" y="160"/>
                    <a:pt x="44" y="160"/>
                  </a:cubicBezTo>
                  <a:cubicBezTo>
                    <a:pt x="41" y="164"/>
                    <a:pt x="38" y="168"/>
                    <a:pt x="36" y="172"/>
                  </a:cubicBezTo>
                  <a:cubicBezTo>
                    <a:pt x="36" y="172"/>
                    <a:pt x="36" y="172"/>
                    <a:pt x="36" y="172"/>
                  </a:cubicBezTo>
                  <a:cubicBezTo>
                    <a:pt x="36" y="173"/>
                    <a:pt x="35" y="173"/>
                    <a:pt x="35" y="173"/>
                  </a:cubicBezTo>
                  <a:cubicBezTo>
                    <a:pt x="34" y="173"/>
                    <a:pt x="32" y="171"/>
                    <a:pt x="31" y="171"/>
                  </a:cubicBezTo>
                  <a:cubicBezTo>
                    <a:pt x="29" y="170"/>
                    <a:pt x="28" y="169"/>
                    <a:pt x="26" y="169"/>
                  </a:cubicBezTo>
                  <a:cubicBezTo>
                    <a:pt x="27" y="167"/>
                    <a:pt x="29" y="165"/>
                    <a:pt x="30" y="163"/>
                  </a:cubicBezTo>
                  <a:cubicBezTo>
                    <a:pt x="32" y="165"/>
                    <a:pt x="35" y="166"/>
                    <a:pt x="38" y="166"/>
                  </a:cubicBezTo>
                  <a:cubicBezTo>
                    <a:pt x="38" y="166"/>
                    <a:pt x="38" y="166"/>
                    <a:pt x="38" y="166"/>
                  </a:cubicBezTo>
                  <a:moveTo>
                    <a:pt x="19" y="207"/>
                  </a:moveTo>
                  <a:cubicBezTo>
                    <a:pt x="20" y="207"/>
                    <a:pt x="21" y="207"/>
                    <a:pt x="22" y="206"/>
                  </a:cubicBezTo>
                  <a:cubicBezTo>
                    <a:pt x="26" y="195"/>
                    <a:pt x="36" y="188"/>
                    <a:pt x="42" y="178"/>
                  </a:cubicBezTo>
                  <a:cubicBezTo>
                    <a:pt x="46" y="171"/>
                    <a:pt x="48" y="163"/>
                    <a:pt x="53" y="157"/>
                  </a:cubicBezTo>
                  <a:cubicBezTo>
                    <a:pt x="53" y="157"/>
                    <a:pt x="53" y="157"/>
                    <a:pt x="53" y="157"/>
                  </a:cubicBezTo>
                  <a:cubicBezTo>
                    <a:pt x="53" y="164"/>
                    <a:pt x="55" y="170"/>
                    <a:pt x="58" y="176"/>
                  </a:cubicBezTo>
                  <a:cubicBezTo>
                    <a:pt x="59" y="180"/>
                    <a:pt x="60" y="183"/>
                    <a:pt x="61" y="186"/>
                  </a:cubicBezTo>
                  <a:cubicBezTo>
                    <a:pt x="62" y="190"/>
                    <a:pt x="63" y="194"/>
                    <a:pt x="64" y="197"/>
                  </a:cubicBezTo>
                  <a:cubicBezTo>
                    <a:pt x="70" y="209"/>
                    <a:pt x="72" y="223"/>
                    <a:pt x="78" y="235"/>
                  </a:cubicBezTo>
                  <a:cubicBezTo>
                    <a:pt x="78" y="235"/>
                    <a:pt x="79" y="235"/>
                    <a:pt x="79" y="236"/>
                  </a:cubicBezTo>
                  <a:cubicBezTo>
                    <a:pt x="79" y="236"/>
                    <a:pt x="79" y="237"/>
                    <a:pt x="80" y="237"/>
                  </a:cubicBezTo>
                  <a:cubicBezTo>
                    <a:pt x="80" y="241"/>
                    <a:pt x="81" y="244"/>
                    <a:pt x="83" y="247"/>
                  </a:cubicBezTo>
                  <a:cubicBezTo>
                    <a:pt x="83" y="248"/>
                    <a:pt x="83" y="248"/>
                    <a:pt x="83" y="248"/>
                  </a:cubicBezTo>
                  <a:cubicBezTo>
                    <a:pt x="80" y="248"/>
                    <a:pt x="77" y="247"/>
                    <a:pt x="75" y="245"/>
                  </a:cubicBezTo>
                  <a:cubicBezTo>
                    <a:pt x="75" y="245"/>
                    <a:pt x="75" y="245"/>
                    <a:pt x="75" y="245"/>
                  </a:cubicBezTo>
                  <a:cubicBezTo>
                    <a:pt x="74" y="245"/>
                    <a:pt x="74" y="245"/>
                    <a:pt x="74" y="245"/>
                  </a:cubicBezTo>
                  <a:cubicBezTo>
                    <a:pt x="72" y="244"/>
                    <a:pt x="69" y="242"/>
                    <a:pt x="67" y="241"/>
                  </a:cubicBezTo>
                  <a:cubicBezTo>
                    <a:pt x="64" y="239"/>
                    <a:pt x="60" y="237"/>
                    <a:pt x="57" y="235"/>
                  </a:cubicBezTo>
                  <a:cubicBezTo>
                    <a:pt x="56" y="235"/>
                    <a:pt x="54" y="234"/>
                    <a:pt x="53" y="234"/>
                  </a:cubicBezTo>
                  <a:cubicBezTo>
                    <a:pt x="46" y="230"/>
                    <a:pt x="39" y="225"/>
                    <a:pt x="32" y="221"/>
                  </a:cubicBezTo>
                  <a:cubicBezTo>
                    <a:pt x="27" y="216"/>
                    <a:pt x="22" y="212"/>
                    <a:pt x="16" y="210"/>
                  </a:cubicBezTo>
                  <a:cubicBezTo>
                    <a:pt x="15" y="210"/>
                    <a:pt x="15" y="210"/>
                    <a:pt x="15" y="210"/>
                  </a:cubicBezTo>
                  <a:cubicBezTo>
                    <a:pt x="16" y="209"/>
                    <a:pt x="17" y="208"/>
                    <a:pt x="18" y="207"/>
                  </a:cubicBezTo>
                  <a:cubicBezTo>
                    <a:pt x="18" y="207"/>
                    <a:pt x="19" y="207"/>
                    <a:pt x="19" y="207"/>
                  </a:cubicBezTo>
                  <a:moveTo>
                    <a:pt x="92" y="165"/>
                  </a:moveTo>
                  <a:cubicBezTo>
                    <a:pt x="94" y="160"/>
                    <a:pt x="96" y="155"/>
                    <a:pt x="98" y="150"/>
                  </a:cubicBezTo>
                  <a:cubicBezTo>
                    <a:pt x="98" y="151"/>
                    <a:pt x="98" y="152"/>
                    <a:pt x="98" y="153"/>
                  </a:cubicBezTo>
                  <a:cubicBezTo>
                    <a:pt x="96" y="160"/>
                    <a:pt x="95" y="167"/>
                    <a:pt x="91" y="172"/>
                  </a:cubicBezTo>
                  <a:cubicBezTo>
                    <a:pt x="91" y="172"/>
                    <a:pt x="91" y="172"/>
                    <a:pt x="91" y="172"/>
                  </a:cubicBezTo>
                  <a:cubicBezTo>
                    <a:pt x="92" y="170"/>
                    <a:pt x="93" y="169"/>
                    <a:pt x="93" y="167"/>
                  </a:cubicBezTo>
                  <a:cubicBezTo>
                    <a:pt x="94" y="166"/>
                    <a:pt x="93" y="165"/>
                    <a:pt x="92" y="165"/>
                  </a:cubicBezTo>
                  <a:cubicBezTo>
                    <a:pt x="92" y="165"/>
                    <a:pt x="92" y="165"/>
                    <a:pt x="92" y="165"/>
                  </a:cubicBezTo>
                  <a:moveTo>
                    <a:pt x="45" y="158"/>
                  </a:moveTo>
                  <a:cubicBezTo>
                    <a:pt x="45" y="158"/>
                    <a:pt x="45" y="158"/>
                    <a:pt x="44" y="158"/>
                  </a:cubicBezTo>
                  <a:cubicBezTo>
                    <a:pt x="42" y="157"/>
                    <a:pt x="39" y="157"/>
                    <a:pt x="37" y="155"/>
                  </a:cubicBezTo>
                  <a:cubicBezTo>
                    <a:pt x="36" y="155"/>
                    <a:pt x="36" y="155"/>
                    <a:pt x="36" y="155"/>
                  </a:cubicBezTo>
                  <a:cubicBezTo>
                    <a:pt x="37" y="154"/>
                    <a:pt x="38" y="153"/>
                    <a:pt x="39" y="152"/>
                  </a:cubicBezTo>
                  <a:cubicBezTo>
                    <a:pt x="40" y="150"/>
                    <a:pt x="41" y="150"/>
                    <a:pt x="43" y="150"/>
                  </a:cubicBezTo>
                  <a:cubicBezTo>
                    <a:pt x="45" y="150"/>
                    <a:pt x="47" y="151"/>
                    <a:pt x="50" y="152"/>
                  </a:cubicBezTo>
                  <a:cubicBezTo>
                    <a:pt x="49" y="152"/>
                    <a:pt x="49" y="153"/>
                    <a:pt x="48" y="154"/>
                  </a:cubicBezTo>
                  <a:cubicBezTo>
                    <a:pt x="47" y="153"/>
                    <a:pt x="46" y="153"/>
                    <a:pt x="45" y="153"/>
                  </a:cubicBezTo>
                  <a:cubicBezTo>
                    <a:pt x="44" y="153"/>
                    <a:pt x="43" y="153"/>
                    <a:pt x="42" y="152"/>
                  </a:cubicBezTo>
                  <a:cubicBezTo>
                    <a:pt x="42" y="151"/>
                    <a:pt x="41" y="151"/>
                    <a:pt x="41" y="151"/>
                  </a:cubicBezTo>
                  <a:cubicBezTo>
                    <a:pt x="40" y="151"/>
                    <a:pt x="39" y="153"/>
                    <a:pt x="40" y="154"/>
                  </a:cubicBezTo>
                  <a:cubicBezTo>
                    <a:pt x="42" y="156"/>
                    <a:pt x="44" y="155"/>
                    <a:pt x="47" y="156"/>
                  </a:cubicBezTo>
                  <a:cubicBezTo>
                    <a:pt x="46" y="157"/>
                    <a:pt x="46" y="158"/>
                    <a:pt x="45" y="158"/>
                  </a:cubicBezTo>
                  <a:cubicBezTo>
                    <a:pt x="45" y="158"/>
                    <a:pt x="45" y="158"/>
                    <a:pt x="45" y="158"/>
                  </a:cubicBezTo>
                  <a:moveTo>
                    <a:pt x="102" y="146"/>
                  </a:moveTo>
                  <a:cubicBezTo>
                    <a:pt x="102" y="146"/>
                    <a:pt x="102" y="146"/>
                    <a:pt x="102" y="146"/>
                  </a:cubicBezTo>
                  <a:cubicBezTo>
                    <a:pt x="102" y="141"/>
                    <a:pt x="102" y="136"/>
                    <a:pt x="103" y="132"/>
                  </a:cubicBezTo>
                  <a:cubicBezTo>
                    <a:pt x="103" y="136"/>
                    <a:pt x="103" y="141"/>
                    <a:pt x="102" y="146"/>
                  </a:cubicBezTo>
                  <a:moveTo>
                    <a:pt x="98" y="126"/>
                  </a:moveTo>
                  <a:cubicBezTo>
                    <a:pt x="97" y="126"/>
                    <a:pt x="97" y="126"/>
                    <a:pt x="97" y="126"/>
                  </a:cubicBezTo>
                  <a:cubicBezTo>
                    <a:pt x="97" y="124"/>
                    <a:pt x="97" y="123"/>
                    <a:pt x="97" y="122"/>
                  </a:cubicBezTo>
                  <a:cubicBezTo>
                    <a:pt x="98" y="123"/>
                    <a:pt x="98" y="124"/>
                    <a:pt x="98" y="125"/>
                  </a:cubicBezTo>
                  <a:cubicBezTo>
                    <a:pt x="98" y="126"/>
                    <a:pt x="98" y="126"/>
                    <a:pt x="98" y="126"/>
                  </a:cubicBezTo>
                  <a:moveTo>
                    <a:pt x="94" y="122"/>
                  </a:moveTo>
                  <a:cubicBezTo>
                    <a:pt x="94" y="121"/>
                    <a:pt x="94" y="121"/>
                    <a:pt x="94" y="120"/>
                  </a:cubicBezTo>
                  <a:cubicBezTo>
                    <a:pt x="94" y="119"/>
                    <a:pt x="94" y="118"/>
                    <a:pt x="94" y="117"/>
                  </a:cubicBezTo>
                  <a:cubicBezTo>
                    <a:pt x="95" y="118"/>
                    <a:pt x="95" y="119"/>
                    <a:pt x="96" y="119"/>
                  </a:cubicBezTo>
                  <a:cubicBezTo>
                    <a:pt x="96" y="119"/>
                    <a:pt x="96" y="119"/>
                    <a:pt x="96" y="119"/>
                  </a:cubicBezTo>
                  <a:cubicBezTo>
                    <a:pt x="95" y="119"/>
                    <a:pt x="94" y="120"/>
                    <a:pt x="94" y="121"/>
                  </a:cubicBezTo>
                  <a:cubicBezTo>
                    <a:pt x="94" y="121"/>
                    <a:pt x="94" y="121"/>
                    <a:pt x="94" y="122"/>
                  </a:cubicBezTo>
                  <a:moveTo>
                    <a:pt x="103" y="130"/>
                  </a:moveTo>
                  <a:cubicBezTo>
                    <a:pt x="103" y="130"/>
                    <a:pt x="102" y="130"/>
                    <a:pt x="102" y="129"/>
                  </a:cubicBezTo>
                  <a:cubicBezTo>
                    <a:pt x="102" y="129"/>
                    <a:pt x="102" y="129"/>
                    <a:pt x="102" y="129"/>
                  </a:cubicBezTo>
                  <a:cubicBezTo>
                    <a:pt x="102" y="128"/>
                    <a:pt x="101" y="128"/>
                    <a:pt x="101" y="128"/>
                  </a:cubicBezTo>
                  <a:cubicBezTo>
                    <a:pt x="101" y="127"/>
                    <a:pt x="101" y="125"/>
                    <a:pt x="101" y="124"/>
                  </a:cubicBezTo>
                  <a:cubicBezTo>
                    <a:pt x="101" y="123"/>
                    <a:pt x="101" y="123"/>
                    <a:pt x="101" y="123"/>
                  </a:cubicBezTo>
                  <a:cubicBezTo>
                    <a:pt x="101" y="123"/>
                    <a:pt x="101" y="123"/>
                    <a:pt x="101" y="122"/>
                  </a:cubicBezTo>
                  <a:cubicBezTo>
                    <a:pt x="101" y="117"/>
                    <a:pt x="101" y="117"/>
                    <a:pt x="101" y="117"/>
                  </a:cubicBezTo>
                  <a:cubicBezTo>
                    <a:pt x="101" y="117"/>
                    <a:pt x="101" y="116"/>
                    <a:pt x="101" y="116"/>
                  </a:cubicBezTo>
                  <a:cubicBezTo>
                    <a:pt x="101" y="115"/>
                    <a:pt x="101" y="114"/>
                    <a:pt x="101" y="113"/>
                  </a:cubicBezTo>
                  <a:cubicBezTo>
                    <a:pt x="101" y="115"/>
                    <a:pt x="102" y="116"/>
                    <a:pt x="102" y="118"/>
                  </a:cubicBezTo>
                  <a:cubicBezTo>
                    <a:pt x="102" y="122"/>
                    <a:pt x="103" y="126"/>
                    <a:pt x="103" y="130"/>
                  </a:cubicBezTo>
                  <a:moveTo>
                    <a:pt x="95" y="115"/>
                  </a:moveTo>
                  <a:cubicBezTo>
                    <a:pt x="94" y="114"/>
                    <a:pt x="94" y="114"/>
                    <a:pt x="94" y="114"/>
                  </a:cubicBezTo>
                  <a:cubicBezTo>
                    <a:pt x="94" y="114"/>
                    <a:pt x="94" y="114"/>
                    <a:pt x="94" y="114"/>
                  </a:cubicBezTo>
                  <a:cubicBezTo>
                    <a:pt x="94" y="112"/>
                    <a:pt x="94" y="110"/>
                    <a:pt x="94" y="109"/>
                  </a:cubicBezTo>
                  <a:cubicBezTo>
                    <a:pt x="95" y="111"/>
                    <a:pt x="95" y="113"/>
                    <a:pt x="95" y="115"/>
                  </a:cubicBezTo>
                  <a:moveTo>
                    <a:pt x="96" y="107"/>
                  </a:moveTo>
                  <a:cubicBezTo>
                    <a:pt x="96" y="105"/>
                    <a:pt x="95" y="103"/>
                    <a:pt x="95" y="101"/>
                  </a:cubicBezTo>
                  <a:cubicBezTo>
                    <a:pt x="95" y="101"/>
                    <a:pt x="94" y="100"/>
                    <a:pt x="94" y="100"/>
                  </a:cubicBezTo>
                  <a:cubicBezTo>
                    <a:pt x="95" y="100"/>
                    <a:pt x="95" y="101"/>
                    <a:pt x="95" y="102"/>
                  </a:cubicBezTo>
                  <a:cubicBezTo>
                    <a:pt x="96" y="103"/>
                    <a:pt x="96" y="105"/>
                    <a:pt x="96" y="107"/>
                  </a:cubicBezTo>
                  <a:moveTo>
                    <a:pt x="92" y="111"/>
                  </a:moveTo>
                  <a:cubicBezTo>
                    <a:pt x="91" y="110"/>
                    <a:pt x="91" y="110"/>
                    <a:pt x="91" y="110"/>
                  </a:cubicBezTo>
                  <a:cubicBezTo>
                    <a:pt x="91" y="109"/>
                    <a:pt x="91" y="107"/>
                    <a:pt x="90" y="105"/>
                  </a:cubicBezTo>
                  <a:cubicBezTo>
                    <a:pt x="90" y="105"/>
                    <a:pt x="90" y="105"/>
                    <a:pt x="90" y="105"/>
                  </a:cubicBezTo>
                  <a:cubicBezTo>
                    <a:pt x="91" y="104"/>
                    <a:pt x="91" y="104"/>
                    <a:pt x="91" y="104"/>
                  </a:cubicBezTo>
                  <a:cubicBezTo>
                    <a:pt x="91" y="101"/>
                    <a:pt x="90" y="99"/>
                    <a:pt x="90" y="97"/>
                  </a:cubicBezTo>
                  <a:cubicBezTo>
                    <a:pt x="91" y="99"/>
                    <a:pt x="92" y="101"/>
                    <a:pt x="92" y="103"/>
                  </a:cubicBezTo>
                  <a:cubicBezTo>
                    <a:pt x="92" y="105"/>
                    <a:pt x="92" y="108"/>
                    <a:pt x="92" y="111"/>
                  </a:cubicBezTo>
                  <a:moveTo>
                    <a:pt x="88" y="90"/>
                  </a:moveTo>
                  <a:cubicBezTo>
                    <a:pt x="87" y="89"/>
                    <a:pt x="86" y="88"/>
                    <a:pt x="86" y="87"/>
                  </a:cubicBezTo>
                  <a:cubicBezTo>
                    <a:pt x="86" y="86"/>
                    <a:pt x="87" y="86"/>
                    <a:pt x="86" y="85"/>
                  </a:cubicBezTo>
                  <a:cubicBezTo>
                    <a:pt x="87" y="87"/>
                    <a:pt x="88" y="88"/>
                    <a:pt x="89" y="90"/>
                  </a:cubicBezTo>
                  <a:cubicBezTo>
                    <a:pt x="88" y="90"/>
                    <a:pt x="88" y="90"/>
                    <a:pt x="88" y="90"/>
                  </a:cubicBezTo>
                  <a:moveTo>
                    <a:pt x="78" y="71"/>
                  </a:moveTo>
                  <a:cubicBezTo>
                    <a:pt x="77" y="70"/>
                    <a:pt x="75" y="70"/>
                    <a:pt x="74" y="69"/>
                  </a:cubicBezTo>
                  <a:cubicBezTo>
                    <a:pt x="74" y="69"/>
                    <a:pt x="74" y="68"/>
                    <a:pt x="74" y="68"/>
                  </a:cubicBezTo>
                  <a:cubicBezTo>
                    <a:pt x="76" y="69"/>
                    <a:pt x="77" y="70"/>
                    <a:pt x="78" y="71"/>
                  </a:cubicBezTo>
                  <a:moveTo>
                    <a:pt x="70" y="67"/>
                  </a:moveTo>
                  <a:cubicBezTo>
                    <a:pt x="69" y="67"/>
                    <a:pt x="69" y="67"/>
                    <a:pt x="69" y="67"/>
                  </a:cubicBezTo>
                  <a:cubicBezTo>
                    <a:pt x="68" y="66"/>
                    <a:pt x="68" y="66"/>
                    <a:pt x="67" y="66"/>
                  </a:cubicBezTo>
                  <a:cubicBezTo>
                    <a:pt x="67" y="65"/>
                    <a:pt x="66" y="65"/>
                    <a:pt x="66" y="65"/>
                  </a:cubicBezTo>
                  <a:cubicBezTo>
                    <a:pt x="66" y="65"/>
                    <a:pt x="66" y="65"/>
                    <a:pt x="66" y="65"/>
                  </a:cubicBezTo>
                  <a:cubicBezTo>
                    <a:pt x="67" y="65"/>
                    <a:pt x="69" y="66"/>
                    <a:pt x="69" y="66"/>
                  </a:cubicBezTo>
                  <a:cubicBezTo>
                    <a:pt x="70" y="67"/>
                    <a:pt x="70" y="67"/>
                    <a:pt x="70" y="67"/>
                  </a:cubicBezTo>
                  <a:moveTo>
                    <a:pt x="57" y="65"/>
                  </a:moveTo>
                  <a:cubicBezTo>
                    <a:pt x="55" y="65"/>
                    <a:pt x="54" y="65"/>
                    <a:pt x="52" y="64"/>
                  </a:cubicBezTo>
                  <a:cubicBezTo>
                    <a:pt x="53" y="64"/>
                    <a:pt x="54" y="64"/>
                    <a:pt x="55" y="64"/>
                  </a:cubicBezTo>
                  <a:cubicBezTo>
                    <a:pt x="56" y="64"/>
                    <a:pt x="57" y="65"/>
                    <a:pt x="58" y="65"/>
                  </a:cubicBezTo>
                  <a:cubicBezTo>
                    <a:pt x="58" y="65"/>
                    <a:pt x="57" y="65"/>
                    <a:pt x="57" y="65"/>
                  </a:cubicBezTo>
                  <a:moveTo>
                    <a:pt x="48" y="59"/>
                  </a:moveTo>
                  <a:cubicBezTo>
                    <a:pt x="48" y="59"/>
                    <a:pt x="47" y="58"/>
                    <a:pt x="46" y="58"/>
                  </a:cubicBezTo>
                  <a:cubicBezTo>
                    <a:pt x="51" y="58"/>
                    <a:pt x="51" y="58"/>
                    <a:pt x="51" y="58"/>
                  </a:cubicBezTo>
                  <a:cubicBezTo>
                    <a:pt x="50" y="58"/>
                    <a:pt x="49" y="59"/>
                    <a:pt x="48" y="59"/>
                  </a:cubicBezTo>
                  <a:moveTo>
                    <a:pt x="42" y="48"/>
                  </a:moveTo>
                  <a:cubicBezTo>
                    <a:pt x="43" y="46"/>
                    <a:pt x="43" y="44"/>
                    <a:pt x="44" y="43"/>
                  </a:cubicBezTo>
                  <a:cubicBezTo>
                    <a:pt x="50" y="42"/>
                    <a:pt x="55" y="41"/>
                    <a:pt x="61" y="40"/>
                  </a:cubicBezTo>
                  <a:cubicBezTo>
                    <a:pt x="59" y="45"/>
                    <a:pt x="57" y="49"/>
                    <a:pt x="54" y="53"/>
                  </a:cubicBezTo>
                  <a:cubicBezTo>
                    <a:pt x="53" y="54"/>
                    <a:pt x="53" y="55"/>
                    <a:pt x="54" y="55"/>
                  </a:cubicBezTo>
                  <a:cubicBezTo>
                    <a:pt x="46" y="55"/>
                    <a:pt x="46" y="55"/>
                    <a:pt x="46" y="55"/>
                  </a:cubicBezTo>
                  <a:cubicBezTo>
                    <a:pt x="46" y="55"/>
                    <a:pt x="46" y="55"/>
                    <a:pt x="45" y="55"/>
                  </a:cubicBezTo>
                  <a:cubicBezTo>
                    <a:pt x="45" y="55"/>
                    <a:pt x="45" y="55"/>
                    <a:pt x="45" y="55"/>
                  </a:cubicBezTo>
                  <a:cubicBezTo>
                    <a:pt x="45" y="55"/>
                    <a:pt x="44" y="55"/>
                    <a:pt x="44" y="55"/>
                  </a:cubicBezTo>
                  <a:cubicBezTo>
                    <a:pt x="43" y="55"/>
                    <a:pt x="43" y="55"/>
                    <a:pt x="43" y="55"/>
                  </a:cubicBezTo>
                  <a:cubicBezTo>
                    <a:pt x="43" y="55"/>
                    <a:pt x="42" y="54"/>
                    <a:pt x="42" y="54"/>
                  </a:cubicBezTo>
                  <a:cubicBezTo>
                    <a:pt x="42" y="54"/>
                    <a:pt x="42" y="54"/>
                    <a:pt x="42" y="55"/>
                  </a:cubicBezTo>
                  <a:cubicBezTo>
                    <a:pt x="41" y="54"/>
                    <a:pt x="41" y="53"/>
                    <a:pt x="41" y="52"/>
                  </a:cubicBezTo>
                  <a:cubicBezTo>
                    <a:pt x="41" y="52"/>
                    <a:pt x="41" y="51"/>
                    <a:pt x="41" y="51"/>
                  </a:cubicBezTo>
                  <a:cubicBezTo>
                    <a:pt x="44" y="50"/>
                    <a:pt x="48" y="50"/>
                    <a:pt x="51" y="49"/>
                  </a:cubicBezTo>
                  <a:cubicBezTo>
                    <a:pt x="53" y="49"/>
                    <a:pt x="56" y="49"/>
                    <a:pt x="58" y="47"/>
                  </a:cubicBezTo>
                  <a:cubicBezTo>
                    <a:pt x="58" y="46"/>
                    <a:pt x="57" y="45"/>
                    <a:pt x="56" y="45"/>
                  </a:cubicBezTo>
                  <a:cubicBezTo>
                    <a:pt x="56" y="45"/>
                    <a:pt x="56" y="45"/>
                    <a:pt x="55" y="45"/>
                  </a:cubicBezTo>
                  <a:cubicBezTo>
                    <a:pt x="54" y="47"/>
                    <a:pt x="50" y="47"/>
                    <a:pt x="48" y="47"/>
                  </a:cubicBezTo>
                  <a:cubicBezTo>
                    <a:pt x="46" y="47"/>
                    <a:pt x="44" y="48"/>
                    <a:pt x="42" y="48"/>
                  </a:cubicBezTo>
                  <a:moveTo>
                    <a:pt x="54" y="33"/>
                  </a:moveTo>
                  <a:cubicBezTo>
                    <a:pt x="56" y="33"/>
                    <a:pt x="57" y="33"/>
                    <a:pt x="59" y="32"/>
                  </a:cubicBezTo>
                  <a:cubicBezTo>
                    <a:pt x="61" y="32"/>
                    <a:pt x="62" y="32"/>
                    <a:pt x="64" y="31"/>
                  </a:cubicBezTo>
                  <a:cubicBezTo>
                    <a:pt x="63" y="33"/>
                    <a:pt x="63" y="35"/>
                    <a:pt x="62" y="37"/>
                  </a:cubicBezTo>
                  <a:cubicBezTo>
                    <a:pt x="57" y="38"/>
                    <a:pt x="51" y="39"/>
                    <a:pt x="45" y="40"/>
                  </a:cubicBezTo>
                  <a:cubicBezTo>
                    <a:pt x="46" y="37"/>
                    <a:pt x="47" y="35"/>
                    <a:pt x="48" y="33"/>
                  </a:cubicBezTo>
                  <a:cubicBezTo>
                    <a:pt x="48" y="33"/>
                    <a:pt x="48" y="33"/>
                    <a:pt x="48" y="33"/>
                  </a:cubicBezTo>
                  <a:cubicBezTo>
                    <a:pt x="50" y="33"/>
                    <a:pt x="52" y="33"/>
                    <a:pt x="54" y="33"/>
                  </a:cubicBezTo>
                  <a:moveTo>
                    <a:pt x="52" y="25"/>
                  </a:moveTo>
                  <a:cubicBezTo>
                    <a:pt x="56" y="24"/>
                    <a:pt x="60" y="24"/>
                    <a:pt x="63" y="24"/>
                  </a:cubicBezTo>
                  <a:cubicBezTo>
                    <a:pt x="65" y="24"/>
                    <a:pt x="66" y="23"/>
                    <a:pt x="67" y="23"/>
                  </a:cubicBezTo>
                  <a:cubicBezTo>
                    <a:pt x="66" y="25"/>
                    <a:pt x="66" y="27"/>
                    <a:pt x="65" y="28"/>
                  </a:cubicBezTo>
                  <a:cubicBezTo>
                    <a:pt x="63" y="29"/>
                    <a:pt x="60" y="30"/>
                    <a:pt x="58" y="30"/>
                  </a:cubicBezTo>
                  <a:cubicBezTo>
                    <a:pt x="57" y="30"/>
                    <a:pt x="55" y="30"/>
                    <a:pt x="54" y="30"/>
                  </a:cubicBezTo>
                  <a:cubicBezTo>
                    <a:pt x="53" y="30"/>
                    <a:pt x="51" y="30"/>
                    <a:pt x="49" y="30"/>
                  </a:cubicBezTo>
                  <a:cubicBezTo>
                    <a:pt x="50" y="28"/>
                    <a:pt x="50" y="27"/>
                    <a:pt x="51" y="25"/>
                  </a:cubicBezTo>
                  <a:cubicBezTo>
                    <a:pt x="51" y="25"/>
                    <a:pt x="51" y="25"/>
                    <a:pt x="51" y="25"/>
                  </a:cubicBezTo>
                  <a:cubicBezTo>
                    <a:pt x="52" y="25"/>
                    <a:pt x="52" y="25"/>
                    <a:pt x="52" y="25"/>
                  </a:cubicBezTo>
                  <a:moveTo>
                    <a:pt x="55" y="16"/>
                  </a:moveTo>
                  <a:cubicBezTo>
                    <a:pt x="59" y="16"/>
                    <a:pt x="63" y="16"/>
                    <a:pt x="67" y="16"/>
                  </a:cubicBezTo>
                  <a:cubicBezTo>
                    <a:pt x="68" y="15"/>
                    <a:pt x="70" y="15"/>
                    <a:pt x="71" y="15"/>
                  </a:cubicBezTo>
                  <a:cubicBezTo>
                    <a:pt x="70" y="17"/>
                    <a:pt x="69" y="18"/>
                    <a:pt x="68" y="20"/>
                  </a:cubicBezTo>
                  <a:cubicBezTo>
                    <a:pt x="65" y="21"/>
                    <a:pt x="62" y="21"/>
                    <a:pt x="60" y="21"/>
                  </a:cubicBezTo>
                  <a:cubicBezTo>
                    <a:pt x="57" y="22"/>
                    <a:pt x="54" y="22"/>
                    <a:pt x="52" y="23"/>
                  </a:cubicBezTo>
                  <a:cubicBezTo>
                    <a:pt x="53" y="21"/>
                    <a:pt x="53" y="18"/>
                    <a:pt x="55" y="16"/>
                  </a:cubicBezTo>
                  <a:cubicBezTo>
                    <a:pt x="55" y="16"/>
                    <a:pt x="55" y="16"/>
                    <a:pt x="55" y="16"/>
                  </a:cubicBezTo>
                  <a:moveTo>
                    <a:pt x="56" y="14"/>
                  </a:moveTo>
                  <a:cubicBezTo>
                    <a:pt x="58" y="12"/>
                    <a:pt x="59" y="10"/>
                    <a:pt x="62" y="10"/>
                  </a:cubicBezTo>
                  <a:cubicBezTo>
                    <a:pt x="64" y="10"/>
                    <a:pt x="68" y="9"/>
                    <a:pt x="70" y="9"/>
                  </a:cubicBezTo>
                  <a:cubicBezTo>
                    <a:pt x="71" y="9"/>
                    <a:pt x="71" y="9"/>
                    <a:pt x="72" y="9"/>
                  </a:cubicBezTo>
                  <a:cubicBezTo>
                    <a:pt x="72" y="9"/>
                    <a:pt x="72" y="9"/>
                    <a:pt x="72" y="9"/>
                  </a:cubicBezTo>
                  <a:cubicBezTo>
                    <a:pt x="73" y="9"/>
                    <a:pt x="74" y="9"/>
                    <a:pt x="76" y="9"/>
                  </a:cubicBezTo>
                  <a:cubicBezTo>
                    <a:pt x="75" y="10"/>
                    <a:pt x="74" y="11"/>
                    <a:pt x="73" y="12"/>
                  </a:cubicBezTo>
                  <a:cubicBezTo>
                    <a:pt x="71" y="13"/>
                    <a:pt x="68" y="13"/>
                    <a:pt x="65" y="13"/>
                  </a:cubicBezTo>
                  <a:cubicBezTo>
                    <a:pt x="62" y="13"/>
                    <a:pt x="59" y="14"/>
                    <a:pt x="56" y="14"/>
                  </a:cubicBezTo>
                  <a:moveTo>
                    <a:pt x="61" y="7"/>
                  </a:moveTo>
                  <a:cubicBezTo>
                    <a:pt x="63" y="4"/>
                    <a:pt x="66" y="3"/>
                    <a:pt x="71" y="2"/>
                  </a:cubicBezTo>
                  <a:cubicBezTo>
                    <a:pt x="71" y="2"/>
                    <a:pt x="72" y="2"/>
                    <a:pt x="73" y="2"/>
                  </a:cubicBezTo>
                  <a:cubicBezTo>
                    <a:pt x="75" y="2"/>
                    <a:pt x="77" y="2"/>
                    <a:pt x="78" y="3"/>
                  </a:cubicBezTo>
                  <a:cubicBezTo>
                    <a:pt x="78" y="3"/>
                    <a:pt x="78" y="4"/>
                    <a:pt x="79" y="4"/>
                  </a:cubicBezTo>
                  <a:cubicBezTo>
                    <a:pt x="78" y="4"/>
                    <a:pt x="78" y="4"/>
                    <a:pt x="77" y="4"/>
                  </a:cubicBezTo>
                  <a:cubicBezTo>
                    <a:pt x="75" y="4"/>
                    <a:pt x="73" y="4"/>
                    <a:pt x="71" y="4"/>
                  </a:cubicBezTo>
                  <a:cubicBezTo>
                    <a:pt x="70" y="5"/>
                    <a:pt x="69" y="5"/>
                    <a:pt x="69" y="6"/>
                  </a:cubicBezTo>
                  <a:cubicBezTo>
                    <a:pt x="66" y="7"/>
                    <a:pt x="64" y="7"/>
                    <a:pt x="61" y="7"/>
                  </a:cubicBezTo>
                  <a:moveTo>
                    <a:pt x="73" y="0"/>
                  </a:moveTo>
                  <a:cubicBezTo>
                    <a:pt x="72" y="0"/>
                    <a:pt x="70" y="0"/>
                    <a:pt x="69" y="0"/>
                  </a:cubicBezTo>
                  <a:cubicBezTo>
                    <a:pt x="62" y="0"/>
                    <a:pt x="61" y="2"/>
                    <a:pt x="57" y="8"/>
                  </a:cubicBezTo>
                  <a:cubicBezTo>
                    <a:pt x="57" y="9"/>
                    <a:pt x="57" y="9"/>
                    <a:pt x="57" y="9"/>
                  </a:cubicBezTo>
                  <a:cubicBezTo>
                    <a:pt x="56" y="9"/>
                    <a:pt x="56" y="9"/>
                    <a:pt x="56" y="9"/>
                  </a:cubicBezTo>
                  <a:cubicBezTo>
                    <a:pt x="52" y="12"/>
                    <a:pt x="49" y="22"/>
                    <a:pt x="48" y="27"/>
                  </a:cubicBezTo>
                  <a:cubicBezTo>
                    <a:pt x="46" y="32"/>
                    <a:pt x="44" y="36"/>
                    <a:pt x="42" y="41"/>
                  </a:cubicBezTo>
                  <a:cubicBezTo>
                    <a:pt x="42" y="41"/>
                    <a:pt x="42" y="41"/>
                    <a:pt x="42" y="41"/>
                  </a:cubicBezTo>
                  <a:cubicBezTo>
                    <a:pt x="40" y="45"/>
                    <a:pt x="39" y="49"/>
                    <a:pt x="38" y="53"/>
                  </a:cubicBezTo>
                  <a:cubicBezTo>
                    <a:pt x="37" y="55"/>
                    <a:pt x="38" y="57"/>
                    <a:pt x="40" y="57"/>
                  </a:cubicBezTo>
                  <a:cubicBezTo>
                    <a:pt x="40" y="58"/>
                    <a:pt x="40" y="58"/>
                    <a:pt x="41" y="58"/>
                  </a:cubicBezTo>
                  <a:cubicBezTo>
                    <a:pt x="42" y="63"/>
                    <a:pt x="47" y="66"/>
                    <a:pt x="51" y="69"/>
                  </a:cubicBezTo>
                  <a:cubicBezTo>
                    <a:pt x="51" y="69"/>
                    <a:pt x="52" y="71"/>
                    <a:pt x="53" y="71"/>
                  </a:cubicBezTo>
                  <a:cubicBezTo>
                    <a:pt x="54" y="71"/>
                    <a:pt x="54" y="71"/>
                    <a:pt x="55" y="70"/>
                  </a:cubicBezTo>
                  <a:cubicBezTo>
                    <a:pt x="56" y="71"/>
                    <a:pt x="58" y="72"/>
                    <a:pt x="59" y="72"/>
                  </a:cubicBezTo>
                  <a:cubicBezTo>
                    <a:pt x="65" y="76"/>
                    <a:pt x="70" y="80"/>
                    <a:pt x="75" y="86"/>
                  </a:cubicBezTo>
                  <a:cubicBezTo>
                    <a:pt x="80" y="91"/>
                    <a:pt x="83" y="98"/>
                    <a:pt x="86" y="104"/>
                  </a:cubicBezTo>
                  <a:cubicBezTo>
                    <a:pt x="86" y="106"/>
                    <a:pt x="87" y="107"/>
                    <a:pt x="88" y="109"/>
                  </a:cubicBezTo>
                  <a:cubicBezTo>
                    <a:pt x="88" y="111"/>
                    <a:pt x="89" y="113"/>
                    <a:pt x="90" y="115"/>
                  </a:cubicBezTo>
                  <a:cubicBezTo>
                    <a:pt x="90" y="120"/>
                    <a:pt x="90" y="124"/>
                    <a:pt x="90" y="128"/>
                  </a:cubicBezTo>
                  <a:cubicBezTo>
                    <a:pt x="91" y="133"/>
                    <a:pt x="91" y="139"/>
                    <a:pt x="90" y="144"/>
                  </a:cubicBezTo>
                  <a:cubicBezTo>
                    <a:pt x="89" y="147"/>
                    <a:pt x="88" y="149"/>
                    <a:pt x="87" y="152"/>
                  </a:cubicBezTo>
                  <a:cubicBezTo>
                    <a:pt x="86" y="153"/>
                    <a:pt x="86" y="153"/>
                    <a:pt x="86" y="153"/>
                  </a:cubicBezTo>
                  <a:cubicBezTo>
                    <a:pt x="85" y="161"/>
                    <a:pt x="78" y="170"/>
                    <a:pt x="73" y="175"/>
                  </a:cubicBezTo>
                  <a:cubicBezTo>
                    <a:pt x="72" y="176"/>
                    <a:pt x="71" y="177"/>
                    <a:pt x="70" y="178"/>
                  </a:cubicBezTo>
                  <a:cubicBezTo>
                    <a:pt x="68" y="175"/>
                    <a:pt x="66" y="172"/>
                    <a:pt x="65" y="168"/>
                  </a:cubicBezTo>
                  <a:cubicBezTo>
                    <a:pt x="65" y="168"/>
                    <a:pt x="64" y="167"/>
                    <a:pt x="64" y="167"/>
                  </a:cubicBezTo>
                  <a:cubicBezTo>
                    <a:pt x="63" y="165"/>
                    <a:pt x="63" y="163"/>
                    <a:pt x="63" y="161"/>
                  </a:cubicBezTo>
                  <a:cubicBezTo>
                    <a:pt x="62" y="157"/>
                    <a:pt x="61" y="153"/>
                    <a:pt x="58" y="150"/>
                  </a:cubicBezTo>
                  <a:cubicBezTo>
                    <a:pt x="58" y="149"/>
                    <a:pt x="57" y="148"/>
                    <a:pt x="55" y="148"/>
                  </a:cubicBezTo>
                  <a:cubicBezTo>
                    <a:pt x="55" y="148"/>
                    <a:pt x="54" y="148"/>
                    <a:pt x="54" y="148"/>
                  </a:cubicBezTo>
                  <a:cubicBezTo>
                    <a:pt x="53" y="149"/>
                    <a:pt x="53" y="149"/>
                    <a:pt x="53" y="149"/>
                  </a:cubicBezTo>
                  <a:cubicBezTo>
                    <a:pt x="53" y="149"/>
                    <a:pt x="52" y="149"/>
                    <a:pt x="52" y="149"/>
                  </a:cubicBezTo>
                  <a:cubicBezTo>
                    <a:pt x="49" y="149"/>
                    <a:pt x="46" y="147"/>
                    <a:pt x="43" y="146"/>
                  </a:cubicBezTo>
                  <a:cubicBezTo>
                    <a:pt x="43" y="146"/>
                    <a:pt x="42" y="146"/>
                    <a:pt x="42" y="146"/>
                  </a:cubicBezTo>
                  <a:cubicBezTo>
                    <a:pt x="39" y="146"/>
                    <a:pt x="38" y="148"/>
                    <a:pt x="36" y="151"/>
                  </a:cubicBezTo>
                  <a:cubicBezTo>
                    <a:pt x="33" y="156"/>
                    <a:pt x="29" y="160"/>
                    <a:pt x="25" y="165"/>
                  </a:cubicBezTo>
                  <a:cubicBezTo>
                    <a:pt x="21" y="170"/>
                    <a:pt x="17" y="175"/>
                    <a:pt x="14" y="180"/>
                  </a:cubicBezTo>
                  <a:cubicBezTo>
                    <a:pt x="11" y="185"/>
                    <a:pt x="8" y="191"/>
                    <a:pt x="6" y="196"/>
                  </a:cubicBezTo>
                  <a:cubicBezTo>
                    <a:pt x="4" y="199"/>
                    <a:pt x="0" y="203"/>
                    <a:pt x="0" y="207"/>
                  </a:cubicBezTo>
                  <a:cubicBezTo>
                    <a:pt x="0" y="209"/>
                    <a:pt x="4" y="213"/>
                    <a:pt x="8" y="213"/>
                  </a:cubicBezTo>
                  <a:cubicBezTo>
                    <a:pt x="8" y="213"/>
                    <a:pt x="8" y="213"/>
                    <a:pt x="9" y="213"/>
                  </a:cubicBezTo>
                  <a:cubicBezTo>
                    <a:pt x="18" y="220"/>
                    <a:pt x="28" y="227"/>
                    <a:pt x="38" y="233"/>
                  </a:cubicBezTo>
                  <a:cubicBezTo>
                    <a:pt x="39" y="233"/>
                    <a:pt x="41" y="234"/>
                    <a:pt x="42" y="235"/>
                  </a:cubicBezTo>
                  <a:cubicBezTo>
                    <a:pt x="47" y="238"/>
                    <a:pt x="53" y="241"/>
                    <a:pt x="58" y="244"/>
                  </a:cubicBezTo>
                  <a:cubicBezTo>
                    <a:pt x="59" y="245"/>
                    <a:pt x="59" y="245"/>
                    <a:pt x="59" y="245"/>
                  </a:cubicBezTo>
                  <a:cubicBezTo>
                    <a:pt x="60" y="245"/>
                    <a:pt x="60" y="245"/>
                    <a:pt x="61" y="244"/>
                  </a:cubicBezTo>
                  <a:cubicBezTo>
                    <a:pt x="63" y="245"/>
                    <a:pt x="65" y="246"/>
                    <a:pt x="67" y="247"/>
                  </a:cubicBezTo>
                  <a:cubicBezTo>
                    <a:pt x="67" y="247"/>
                    <a:pt x="67" y="247"/>
                    <a:pt x="68" y="247"/>
                  </a:cubicBezTo>
                  <a:cubicBezTo>
                    <a:pt x="69" y="248"/>
                    <a:pt x="71" y="249"/>
                    <a:pt x="73" y="250"/>
                  </a:cubicBezTo>
                  <a:cubicBezTo>
                    <a:pt x="73" y="250"/>
                    <a:pt x="73" y="250"/>
                    <a:pt x="74" y="250"/>
                  </a:cubicBezTo>
                  <a:cubicBezTo>
                    <a:pt x="74" y="250"/>
                    <a:pt x="75" y="249"/>
                    <a:pt x="75" y="249"/>
                  </a:cubicBezTo>
                  <a:cubicBezTo>
                    <a:pt x="78" y="250"/>
                    <a:pt x="81" y="250"/>
                    <a:pt x="83" y="251"/>
                  </a:cubicBezTo>
                  <a:cubicBezTo>
                    <a:pt x="83" y="251"/>
                    <a:pt x="83" y="251"/>
                    <a:pt x="83" y="251"/>
                  </a:cubicBezTo>
                  <a:cubicBezTo>
                    <a:pt x="84" y="251"/>
                    <a:pt x="84" y="250"/>
                    <a:pt x="85" y="250"/>
                  </a:cubicBezTo>
                  <a:cubicBezTo>
                    <a:pt x="85" y="249"/>
                    <a:pt x="85" y="249"/>
                    <a:pt x="85" y="249"/>
                  </a:cubicBezTo>
                  <a:cubicBezTo>
                    <a:pt x="85" y="249"/>
                    <a:pt x="86" y="249"/>
                    <a:pt x="86" y="249"/>
                  </a:cubicBezTo>
                  <a:cubicBezTo>
                    <a:pt x="88" y="246"/>
                    <a:pt x="87" y="242"/>
                    <a:pt x="86" y="239"/>
                  </a:cubicBezTo>
                  <a:cubicBezTo>
                    <a:pt x="85" y="238"/>
                    <a:pt x="85" y="238"/>
                    <a:pt x="85" y="237"/>
                  </a:cubicBezTo>
                  <a:cubicBezTo>
                    <a:pt x="85" y="233"/>
                    <a:pt x="85" y="229"/>
                    <a:pt x="82" y="225"/>
                  </a:cubicBezTo>
                  <a:cubicBezTo>
                    <a:pt x="82" y="225"/>
                    <a:pt x="82" y="225"/>
                    <a:pt x="82" y="225"/>
                  </a:cubicBezTo>
                  <a:cubicBezTo>
                    <a:pt x="80" y="217"/>
                    <a:pt x="76" y="208"/>
                    <a:pt x="72" y="200"/>
                  </a:cubicBezTo>
                  <a:cubicBezTo>
                    <a:pt x="83" y="197"/>
                    <a:pt x="90" y="186"/>
                    <a:pt x="95" y="176"/>
                  </a:cubicBezTo>
                  <a:cubicBezTo>
                    <a:pt x="98" y="172"/>
                    <a:pt x="101" y="169"/>
                    <a:pt x="103" y="164"/>
                  </a:cubicBezTo>
                  <a:cubicBezTo>
                    <a:pt x="109" y="149"/>
                    <a:pt x="109" y="130"/>
                    <a:pt x="106" y="114"/>
                  </a:cubicBezTo>
                  <a:cubicBezTo>
                    <a:pt x="101" y="87"/>
                    <a:pt x="85" y="65"/>
                    <a:pt x="60" y="54"/>
                  </a:cubicBezTo>
                  <a:cubicBezTo>
                    <a:pt x="69" y="39"/>
                    <a:pt x="68" y="20"/>
                    <a:pt x="83" y="10"/>
                  </a:cubicBezTo>
                  <a:cubicBezTo>
                    <a:pt x="84" y="9"/>
                    <a:pt x="84" y="9"/>
                    <a:pt x="84" y="9"/>
                  </a:cubicBezTo>
                  <a:cubicBezTo>
                    <a:pt x="89" y="10"/>
                    <a:pt x="94" y="11"/>
                    <a:pt x="99" y="11"/>
                  </a:cubicBezTo>
                  <a:cubicBezTo>
                    <a:pt x="115" y="17"/>
                    <a:pt x="129" y="34"/>
                    <a:pt x="138" y="46"/>
                  </a:cubicBezTo>
                  <a:cubicBezTo>
                    <a:pt x="146" y="57"/>
                    <a:pt x="151" y="70"/>
                    <a:pt x="156" y="82"/>
                  </a:cubicBezTo>
                  <a:cubicBezTo>
                    <a:pt x="161" y="96"/>
                    <a:pt x="164" y="111"/>
                    <a:pt x="165" y="126"/>
                  </a:cubicBezTo>
                  <a:cubicBezTo>
                    <a:pt x="167" y="149"/>
                    <a:pt x="161" y="171"/>
                    <a:pt x="144" y="187"/>
                  </a:cubicBezTo>
                  <a:cubicBezTo>
                    <a:pt x="128" y="201"/>
                    <a:pt x="107" y="207"/>
                    <a:pt x="86" y="207"/>
                  </a:cubicBezTo>
                  <a:cubicBezTo>
                    <a:pt x="86" y="207"/>
                    <a:pt x="85" y="207"/>
                    <a:pt x="84" y="207"/>
                  </a:cubicBezTo>
                  <a:cubicBezTo>
                    <a:pt x="84" y="207"/>
                    <a:pt x="84" y="207"/>
                    <a:pt x="84" y="207"/>
                  </a:cubicBezTo>
                  <a:cubicBezTo>
                    <a:pt x="81" y="207"/>
                    <a:pt x="81" y="212"/>
                    <a:pt x="84" y="212"/>
                  </a:cubicBezTo>
                  <a:cubicBezTo>
                    <a:pt x="85" y="212"/>
                    <a:pt x="85" y="212"/>
                    <a:pt x="86" y="212"/>
                  </a:cubicBezTo>
                  <a:cubicBezTo>
                    <a:pt x="106" y="212"/>
                    <a:pt x="127" y="207"/>
                    <a:pt x="143" y="194"/>
                  </a:cubicBezTo>
                  <a:cubicBezTo>
                    <a:pt x="160" y="181"/>
                    <a:pt x="169" y="162"/>
                    <a:pt x="171" y="141"/>
                  </a:cubicBezTo>
                  <a:cubicBezTo>
                    <a:pt x="173" y="112"/>
                    <a:pt x="163" y="82"/>
                    <a:pt x="150" y="57"/>
                  </a:cubicBezTo>
                  <a:cubicBezTo>
                    <a:pt x="142" y="42"/>
                    <a:pt x="130" y="26"/>
                    <a:pt x="115" y="15"/>
                  </a:cubicBezTo>
                  <a:cubicBezTo>
                    <a:pt x="115" y="14"/>
                    <a:pt x="115" y="14"/>
                    <a:pt x="115" y="14"/>
                  </a:cubicBezTo>
                  <a:cubicBezTo>
                    <a:pt x="114" y="12"/>
                    <a:pt x="112" y="11"/>
                    <a:pt x="109" y="9"/>
                  </a:cubicBezTo>
                  <a:cubicBezTo>
                    <a:pt x="109" y="8"/>
                    <a:pt x="109" y="7"/>
                    <a:pt x="107" y="7"/>
                  </a:cubicBezTo>
                  <a:cubicBezTo>
                    <a:pt x="106" y="7"/>
                    <a:pt x="105" y="7"/>
                    <a:pt x="103" y="7"/>
                  </a:cubicBezTo>
                  <a:cubicBezTo>
                    <a:pt x="103" y="6"/>
                    <a:pt x="102" y="6"/>
                    <a:pt x="101" y="6"/>
                  </a:cubicBezTo>
                  <a:cubicBezTo>
                    <a:pt x="96" y="3"/>
                    <a:pt x="90" y="1"/>
                    <a:pt x="84" y="1"/>
                  </a:cubicBezTo>
                  <a:cubicBezTo>
                    <a:pt x="83" y="1"/>
                    <a:pt x="83" y="1"/>
                    <a:pt x="83" y="1"/>
                  </a:cubicBezTo>
                  <a:cubicBezTo>
                    <a:pt x="80" y="0"/>
                    <a:pt x="76" y="0"/>
                    <a:pt x="73"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827" name="Google Shape;827;p27"/>
            <p:cNvSpPr/>
            <p:nvPr/>
          </p:nvSpPr>
          <p:spPr>
            <a:xfrm>
              <a:off x="3010048" y="3885776"/>
              <a:ext cx="839788" cy="573088"/>
            </a:xfrm>
            <a:custGeom>
              <a:rect b="b" l="l" r="r" t="t"/>
              <a:pathLst>
                <a:path extrusionOk="0" h="135" w="198">
                  <a:moveTo>
                    <a:pt x="93" y="81"/>
                  </a:moveTo>
                  <a:cubicBezTo>
                    <a:pt x="89" y="81"/>
                    <a:pt x="86" y="81"/>
                    <a:pt x="82" y="80"/>
                  </a:cubicBezTo>
                  <a:cubicBezTo>
                    <a:pt x="83" y="80"/>
                    <a:pt x="83" y="80"/>
                    <a:pt x="83" y="80"/>
                  </a:cubicBezTo>
                  <a:cubicBezTo>
                    <a:pt x="86" y="80"/>
                    <a:pt x="90" y="81"/>
                    <a:pt x="94" y="81"/>
                  </a:cubicBezTo>
                  <a:cubicBezTo>
                    <a:pt x="94" y="81"/>
                    <a:pt x="93" y="81"/>
                    <a:pt x="93" y="81"/>
                  </a:cubicBezTo>
                  <a:moveTo>
                    <a:pt x="98" y="79"/>
                  </a:moveTo>
                  <a:cubicBezTo>
                    <a:pt x="99" y="79"/>
                    <a:pt x="99" y="79"/>
                    <a:pt x="100" y="79"/>
                  </a:cubicBezTo>
                  <a:cubicBezTo>
                    <a:pt x="101" y="79"/>
                    <a:pt x="101" y="79"/>
                    <a:pt x="101" y="79"/>
                  </a:cubicBezTo>
                  <a:cubicBezTo>
                    <a:pt x="101" y="80"/>
                    <a:pt x="101" y="80"/>
                    <a:pt x="101" y="80"/>
                  </a:cubicBezTo>
                  <a:cubicBezTo>
                    <a:pt x="105" y="80"/>
                    <a:pt x="105" y="80"/>
                    <a:pt x="105" y="80"/>
                  </a:cubicBezTo>
                  <a:cubicBezTo>
                    <a:pt x="106" y="80"/>
                    <a:pt x="106" y="80"/>
                    <a:pt x="106" y="80"/>
                  </a:cubicBezTo>
                  <a:cubicBezTo>
                    <a:pt x="106" y="80"/>
                    <a:pt x="107" y="80"/>
                    <a:pt x="107" y="80"/>
                  </a:cubicBezTo>
                  <a:cubicBezTo>
                    <a:pt x="108" y="80"/>
                    <a:pt x="108" y="80"/>
                    <a:pt x="108" y="80"/>
                  </a:cubicBezTo>
                  <a:cubicBezTo>
                    <a:pt x="107" y="80"/>
                    <a:pt x="106" y="80"/>
                    <a:pt x="105" y="80"/>
                  </a:cubicBezTo>
                  <a:cubicBezTo>
                    <a:pt x="101" y="81"/>
                    <a:pt x="98" y="81"/>
                    <a:pt x="95" y="81"/>
                  </a:cubicBezTo>
                  <a:cubicBezTo>
                    <a:pt x="95" y="81"/>
                    <a:pt x="96" y="81"/>
                    <a:pt x="96" y="80"/>
                  </a:cubicBezTo>
                  <a:cubicBezTo>
                    <a:pt x="96" y="80"/>
                    <a:pt x="96" y="80"/>
                    <a:pt x="96" y="80"/>
                  </a:cubicBezTo>
                  <a:cubicBezTo>
                    <a:pt x="96" y="80"/>
                    <a:pt x="97" y="80"/>
                    <a:pt x="97" y="79"/>
                  </a:cubicBezTo>
                  <a:cubicBezTo>
                    <a:pt x="97" y="79"/>
                    <a:pt x="98" y="79"/>
                    <a:pt x="98" y="79"/>
                  </a:cubicBezTo>
                  <a:moveTo>
                    <a:pt x="99" y="77"/>
                  </a:moveTo>
                  <a:cubicBezTo>
                    <a:pt x="98" y="77"/>
                    <a:pt x="98" y="77"/>
                    <a:pt x="98" y="77"/>
                  </a:cubicBezTo>
                  <a:cubicBezTo>
                    <a:pt x="98" y="76"/>
                    <a:pt x="98" y="76"/>
                    <a:pt x="98" y="76"/>
                  </a:cubicBezTo>
                  <a:cubicBezTo>
                    <a:pt x="100" y="76"/>
                    <a:pt x="101" y="76"/>
                    <a:pt x="102" y="76"/>
                  </a:cubicBezTo>
                  <a:cubicBezTo>
                    <a:pt x="101" y="77"/>
                    <a:pt x="100" y="77"/>
                    <a:pt x="99" y="77"/>
                  </a:cubicBezTo>
                  <a:moveTo>
                    <a:pt x="113" y="76"/>
                  </a:moveTo>
                  <a:cubicBezTo>
                    <a:pt x="115" y="75"/>
                    <a:pt x="116" y="75"/>
                    <a:pt x="118" y="75"/>
                  </a:cubicBezTo>
                  <a:cubicBezTo>
                    <a:pt x="118" y="75"/>
                    <a:pt x="118" y="74"/>
                    <a:pt x="119" y="74"/>
                  </a:cubicBezTo>
                  <a:cubicBezTo>
                    <a:pt x="118" y="75"/>
                    <a:pt x="118" y="75"/>
                    <a:pt x="117" y="75"/>
                  </a:cubicBezTo>
                  <a:cubicBezTo>
                    <a:pt x="116" y="76"/>
                    <a:pt x="115" y="76"/>
                    <a:pt x="113" y="76"/>
                  </a:cubicBezTo>
                  <a:moveTo>
                    <a:pt x="101" y="74"/>
                  </a:moveTo>
                  <a:cubicBezTo>
                    <a:pt x="102" y="74"/>
                    <a:pt x="103" y="74"/>
                    <a:pt x="103" y="74"/>
                  </a:cubicBezTo>
                  <a:cubicBezTo>
                    <a:pt x="104" y="74"/>
                    <a:pt x="104" y="74"/>
                    <a:pt x="105" y="74"/>
                  </a:cubicBezTo>
                  <a:cubicBezTo>
                    <a:pt x="105" y="75"/>
                    <a:pt x="104" y="75"/>
                    <a:pt x="104" y="75"/>
                  </a:cubicBezTo>
                  <a:cubicBezTo>
                    <a:pt x="104" y="75"/>
                    <a:pt x="103" y="74"/>
                    <a:pt x="103" y="74"/>
                  </a:cubicBezTo>
                  <a:cubicBezTo>
                    <a:pt x="102" y="74"/>
                    <a:pt x="102" y="74"/>
                    <a:pt x="101" y="74"/>
                  </a:cubicBezTo>
                  <a:moveTo>
                    <a:pt x="107" y="75"/>
                  </a:moveTo>
                  <a:cubicBezTo>
                    <a:pt x="108" y="74"/>
                    <a:pt x="108" y="74"/>
                    <a:pt x="108" y="74"/>
                  </a:cubicBezTo>
                  <a:cubicBezTo>
                    <a:pt x="108" y="74"/>
                    <a:pt x="108" y="74"/>
                    <a:pt x="108" y="74"/>
                  </a:cubicBezTo>
                  <a:cubicBezTo>
                    <a:pt x="109" y="74"/>
                    <a:pt x="110" y="74"/>
                    <a:pt x="112" y="74"/>
                  </a:cubicBezTo>
                  <a:cubicBezTo>
                    <a:pt x="110" y="75"/>
                    <a:pt x="109" y="75"/>
                    <a:pt x="107" y="75"/>
                  </a:cubicBezTo>
                  <a:moveTo>
                    <a:pt x="77" y="77"/>
                  </a:moveTo>
                  <a:cubicBezTo>
                    <a:pt x="72" y="76"/>
                    <a:pt x="66" y="75"/>
                    <a:pt x="62" y="72"/>
                  </a:cubicBezTo>
                  <a:cubicBezTo>
                    <a:pt x="62" y="72"/>
                    <a:pt x="62" y="72"/>
                    <a:pt x="62" y="72"/>
                  </a:cubicBezTo>
                  <a:cubicBezTo>
                    <a:pt x="63" y="72"/>
                    <a:pt x="65" y="73"/>
                    <a:pt x="66" y="74"/>
                  </a:cubicBezTo>
                  <a:cubicBezTo>
                    <a:pt x="66" y="74"/>
                    <a:pt x="66" y="74"/>
                    <a:pt x="66" y="74"/>
                  </a:cubicBezTo>
                  <a:cubicBezTo>
                    <a:pt x="67" y="74"/>
                    <a:pt x="68" y="73"/>
                    <a:pt x="67" y="72"/>
                  </a:cubicBezTo>
                  <a:cubicBezTo>
                    <a:pt x="71" y="74"/>
                    <a:pt x="75" y="76"/>
                    <a:pt x="79" y="77"/>
                  </a:cubicBezTo>
                  <a:cubicBezTo>
                    <a:pt x="79" y="77"/>
                    <a:pt x="79" y="77"/>
                    <a:pt x="79" y="77"/>
                  </a:cubicBezTo>
                  <a:cubicBezTo>
                    <a:pt x="78" y="77"/>
                    <a:pt x="78" y="77"/>
                    <a:pt x="77" y="77"/>
                  </a:cubicBezTo>
                  <a:moveTo>
                    <a:pt x="116" y="72"/>
                  </a:moveTo>
                  <a:cubicBezTo>
                    <a:pt x="116" y="72"/>
                    <a:pt x="116" y="72"/>
                    <a:pt x="116" y="72"/>
                  </a:cubicBezTo>
                  <a:cubicBezTo>
                    <a:pt x="118" y="72"/>
                    <a:pt x="120" y="71"/>
                    <a:pt x="121" y="71"/>
                  </a:cubicBezTo>
                  <a:cubicBezTo>
                    <a:pt x="120" y="72"/>
                    <a:pt x="118" y="72"/>
                    <a:pt x="116" y="73"/>
                  </a:cubicBezTo>
                  <a:cubicBezTo>
                    <a:pt x="116" y="73"/>
                    <a:pt x="115" y="73"/>
                    <a:pt x="114" y="73"/>
                  </a:cubicBezTo>
                  <a:cubicBezTo>
                    <a:pt x="113" y="73"/>
                    <a:pt x="111" y="72"/>
                    <a:pt x="110" y="72"/>
                  </a:cubicBezTo>
                  <a:cubicBezTo>
                    <a:pt x="111" y="72"/>
                    <a:pt x="111" y="72"/>
                    <a:pt x="111" y="72"/>
                  </a:cubicBezTo>
                  <a:cubicBezTo>
                    <a:pt x="112" y="72"/>
                    <a:pt x="113" y="72"/>
                    <a:pt x="115" y="71"/>
                  </a:cubicBezTo>
                  <a:cubicBezTo>
                    <a:pt x="115" y="71"/>
                    <a:pt x="115" y="71"/>
                    <a:pt x="115" y="71"/>
                  </a:cubicBezTo>
                  <a:cubicBezTo>
                    <a:pt x="115" y="71"/>
                    <a:pt x="116" y="72"/>
                    <a:pt x="116" y="72"/>
                  </a:cubicBezTo>
                  <a:moveTo>
                    <a:pt x="127" y="70"/>
                  </a:moveTo>
                  <a:cubicBezTo>
                    <a:pt x="127" y="69"/>
                    <a:pt x="127" y="69"/>
                    <a:pt x="127" y="69"/>
                  </a:cubicBezTo>
                  <a:cubicBezTo>
                    <a:pt x="128" y="69"/>
                    <a:pt x="128" y="68"/>
                    <a:pt x="129" y="68"/>
                  </a:cubicBezTo>
                  <a:cubicBezTo>
                    <a:pt x="129" y="68"/>
                    <a:pt x="130" y="68"/>
                    <a:pt x="130" y="68"/>
                  </a:cubicBezTo>
                  <a:cubicBezTo>
                    <a:pt x="130" y="68"/>
                    <a:pt x="130" y="68"/>
                    <a:pt x="130" y="68"/>
                  </a:cubicBezTo>
                  <a:cubicBezTo>
                    <a:pt x="129" y="69"/>
                    <a:pt x="128" y="69"/>
                    <a:pt x="127" y="70"/>
                  </a:cubicBezTo>
                  <a:moveTo>
                    <a:pt x="62" y="69"/>
                  </a:moveTo>
                  <a:cubicBezTo>
                    <a:pt x="61" y="68"/>
                    <a:pt x="60" y="67"/>
                    <a:pt x="58" y="66"/>
                  </a:cubicBezTo>
                  <a:cubicBezTo>
                    <a:pt x="58" y="66"/>
                    <a:pt x="57" y="66"/>
                    <a:pt x="56" y="65"/>
                  </a:cubicBezTo>
                  <a:cubicBezTo>
                    <a:pt x="56" y="65"/>
                    <a:pt x="55" y="64"/>
                    <a:pt x="55" y="63"/>
                  </a:cubicBezTo>
                  <a:cubicBezTo>
                    <a:pt x="54" y="63"/>
                    <a:pt x="54" y="62"/>
                    <a:pt x="53" y="62"/>
                  </a:cubicBezTo>
                  <a:cubicBezTo>
                    <a:pt x="55" y="63"/>
                    <a:pt x="56" y="63"/>
                    <a:pt x="57" y="64"/>
                  </a:cubicBezTo>
                  <a:cubicBezTo>
                    <a:pt x="58" y="65"/>
                    <a:pt x="59" y="65"/>
                    <a:pt x="60" y="66"/>
                  </a:cubicBezTo>
                  <a:cubicBezTo>
                    <a:pt x="60" y="67"/>
                    <a:pt x="60" y="67"/>
                    <a:pt x="60" y="67"/>
                  </a:cubicBezTo>
                  <a:cubicBezTo>
                    <a:pt x="61" y="68"/>
                    <a:pt x="61" y="68"/>
                    <a:pt x="62" y="69"/>
                  </a:cubicBezTo>
                  <a:cubicBezTo>
                    <a:pt x="62" y="69"/>
                    <a:pt x="62" y="69"/>
                    <a:pt x="62" y="69"/>
                  </a:cubicBezTo>
                  <a:moveTo>
                    <a:pt x="54" y="69"/>
                  </a:moveTo>
                  <a:cubicBezTo>
                    <a:pt x="53" y="68"/>
                    <a:pt x="53" y="68"/>
                    <a:pt x="53" y="68"/>
                  </a:cubicBezTo>
                  <a:cubicBezTo>
                    <a:pt x="51" y="67"/>
                    <a:pt x="49" y="64"/>
                    <a:pt x="47" y="61"/>
                  </a:cubicBezTo>
                  <a:cubicBezTo>
                    <a:pt x="50" y="63"/>
                    <a:pt x="52" y="66"/>
                    <a:pt x="54" y="69"/>
                  </a:cubicBezTo>
                  <a:moveTo>
                    <a:pt x="141" y="61"/>
                  </a:moveTo>
                  <a:cubicBezTo>
                    <a:pt x="142" y="60"/>
                    <a:pt x="142" y="59"/>
                    <a:pt x="143" y="58"/>
                  </a:cubicBezTo>
                  <a:cubicBezTo>
                    <a:pt x="144" y="59"/>
                    <a:pt x="144" y="59"/>
                    <a:pt x="144" y="59"/>
                  </a:cubicBezTo>
                  <a:cubicBezTo>
                    <a:pt x="143" y="60"/>
                    <a:pt x="142" y="61"/>
                    <a:pt x="141" y="61"/>
                  </a:cubicBezTo>
                  <a:moveTo>
                    <a:pt x="57" y="59"/>
                  </a:moveTo>
                  <a:cubicBezTo>
                    <a:pt x="56" y="58"/>
                    <a:pt x="56" y="58"/>
                    <a:pt x="55" y="57"/>
                  </a:cubicBezTo>
                  <a:cubicBezTo>
                    <a:pt x="54" y="56"/>
                    <a:pt x="54" y="56"/>
                    <a:pt x="54" y="56"/>
                  </a:cubicBezTo>
                  <a:cubicBezTo>
                    <a:pt x="55" y="56"/>
                    <a:pt x="55" y="56"/>
                    <a:pt x="55" y="56"/>
                  </a:cubicBezTo>
                  <a:cubicBezTo>
                    <a:pt x="55" y="56"/>
                    <a:pt x="56" y="57"/>
                    <a:pt x="56" y="57"/>
                  </a:cubicBezTo>
                  <a:cubicBezTo>
                    <a:pt x="56" y="58"/>
                    <a:pt x="57" y="58"/>
                    <a:pt x="57" y="59"/>
                  </a:cubicBezTo>
                  <a:moveTo>
                    <a:pt x="145" y="55"/>
                  </a:moveTo>
                  <a:cubicBezTo>
                    <a:pt x="145" y="54"/>
                    <a:pt x="145" y="54"/>
                    <a:pt x="145" y="54"/>
                  </a:cubicBezTo>
                  <a:cubicBezTo>
                    <a:pt x="145" y="54"/>
                    <a:pt x="146" y="53"/>
                    <a:pt x="146" y="53"/>
                  </a:cubicBezTo>
                  <a:cubicBezTo>
                    <a:pt x="146" y="52"/>
                    <a:pt x="146" y="52"/>
                    <a:pt x="146" y="52"/>
                  </a:cubicBezTo>
                  <a:cubicBezTo>
                    <a:pt x="146" y="53"/>
                    <a:pt x="146" y="54"/>
                    <a:pt x="146" y="55"/>
                  </a:cubicBezTo>
                  <a:cubicBezTo>
                    <a:pt x="145" y="55"/>
                    <a:pt x="145" y="55"/>
                    <a:pt x="145" y="55"/>
                  </a:cubicBezTo>
                  <a:moveTo>
                    <a:pt x="194" y="62"/>
                  </a:moveTo>
                  <a:cubicBezTo>
                    <a:pt x="194" y="60"/>
                    <a:pt x="194" y="58"/>
                    <a:pt x="194" y="56"/>
                  </a:cubicBezTo>
                  <a:cubicBezTo>
                    <a:pt x="194" y="55"/>
                    <a:pt x="193" y="55"/>
                    <a:pt x="192" y="54"/>
                  </a:cubicBezTo>
                  <a:cubicBezTo>
                    <a:pt x="192" y="52"/>
                    <a:pt x="192" y="50"/>
                    <a:pt x="192" y="48"/>
                  </a:cubicBezTo>
                  <a:cubicBezTo>
                    <a:pt x="194" y="50"/>
                    <a:pt x="195" y="52"/>
                    <a:pt x="196" y="56"/>
                  </a:cubicBezTo>
                  <a:cubicBezTo>
                    <a:pt x="196" y="58"/>
                    <a:pt x="196" y="60"/>
                    <a:pt x="195" y="62"/>
                  </a:cubicBezTo>
                  <a:cubicBezTo>
                    <a:pt x="195" y="62"/>
                    <a:pt x="195" y="62"/>
                    <a:pt x="195" y="62"/>
                  </a:cubicBezTo>
                  <a:cubicBezTo>
                    <a:pt x="195" y="62"/>
                    <a:pt x="194" y="62"/>
                    <a:pt x="194" y="62"/>
                  </a:cubicBezTo>
                  <a:moveTo>
                    <a:pt x="190" y="60"/>
                  </a:moveTo>
                  <a:cubicBezTo>
                    <a:pt x="189" y="59"/>
                    <a:pt x="189" y="58"/>
                    <a:pt x="188" y="58"/>
                  </a:cubicBezTo>
                  <a:cubicBezTo>
                    <a:pt x="187" y="56"/>
                    <a:pt x="187" y="54"/>
                    <a:pt x="187" y="52"/>
                  </a:cubicBezTo>
                  <a:cubicBezTo>
                    <a:pt x="187" y="49"/>
                    <a:pt x="187" y="47"/>
                    <a:pt x="187" y="45"/>
                  </a:cubicBezTo>
                  <a:cubicBezTo>
                    <a:pt x="188" y="46"/>
                    <a:pt x="189" y="47"/>
                    <a:pt x="189" y="49"/>
                  </a:cubicBezTo>
                  <a:cubicBezTo>
                    <a:pt x="190" y="51"/>
                    <a:pt x="190" y="53"/>
                    <a:pt x="190" y="56"/>
                  </a:cubicBezTo>
                  <a:cubicBezTo>
                    <a:pt x="190" y="56"/>
                    <a:pt x="190" y="56"/>
                    <a:pt x="190" y="57"/>
                  </a:cubicBezTo>
                  <a:cubicBezTo>
                    <a:pt x="190" y="58"/>
                    <a:pt x="190" y="59"/>
                    <a:pt x="190" y="60"/>
                  </a:cubicBezTo>
                  <a:moveTo>
                    <a:pt x="146" y="46"/>
                  </a:moveTo>
                  <a:cubicBezTo>
                    <a:pt x="146" y="44"/>
                    <a:pt x="146" y="43"/>
                    <a:pt x="147" y="41"/>
                  </a:cubicBezTo>
                  <a:cubicBezTo>
                    <a:pt x="147" y="42"/>
                    <a:pt x="147" y="43"/>
                    <a:pt x="147" y="44"/>
                  </a:cubicBezTo>
                  <a:cubicBezTo>
                    <a:pt x="147" y="44"/>
                    <a:pt x="146" y="45"/>
                    <a:pt x="146" y="46"/>
                  </a:cubicBezTo>
                  <a:moveTo>
                    <a:pt x="185" y="56"/>
                  </a:moveTo>
                  <a:cubicBezTo>
                    <a:pt x="184" y="55"/>
                    <a:pt x="183" y="55"/>
                    <a:pt x="181" y="54"/>
                  </a:cubicBezTo>
                  <a:cubicBezTo>
                    <a:pt x="181" y="52"/>
                    <a:pt x="181" y="49"/>
                    <a:pt x="181" y="47"/>
                  </a:cubicBezTo>
                  <a:cubicBezTo>
                    <a:pt x="180" y="45"/>
                    <a:pt x="180" y="43"/>
                    <a:pt x="180" y="41"/>
                  </a:cubicBezTo>
                  <a:cubicBezTo>
                    <a:pt x="181" y="42"/>
                    <a:pt x="183" y="42"/>
                    <a:pt x="185" y="43"/>
                  </a:cubicBezTo>
                  <a:cubicBezTo>
                    <a:pt x="184" y="46"/>
                    <a:pt x="185" y="50"/>
                    <a:pt x="185" y="53"/>
                  </a:cubicBezTo>
                  <a:cubicBezTo>
                    <a:pt x="185" y="54"/>
                    <a:pt x="185" y="55"/>
                    <a:pt x="185" y="56"/>
                  </a:cubicBezTo>
                  <a:moveTo>
                    <a:pt x="179" y="53"/>
                  </a:moveTo>
                  <a:cubicBezTo>
                    <a:pt x="178" y="52"/>
                    <a:pt x="176" y="52"/>
                    <a:pt x="175" y="51"/>
                  </a:cubicBezTo>
                  <a:cubicBezTo>
                    <a:pt x="175" y="49"/>
                    <a:pt x="174" y="48"/>
                    <a:pt x="174" y="46"/>
                  </a:cubicBezTo>
                  <a:cubicBezTo>
                    <a:pt x="174" y="43"/>
                    <a:pt x="174" y="41"/>
                    <a:pt x="174" y="39"/>
                  </a:cubicBezTo>
                  <a:cubicBezTo>
                    <a:pt x="175" y="39"/>
                    <a:pt x="176" y="40"/>
                    <a:pt x="177" y="40"/>
                  </a:cubicBezTo>
                  <a:cubicBezTo>
                    <a:pt x="177" y="40"/>
                    <a:pt x="177" y="40"/>
                    <a:pt x="177" y="40"/>
                  </a:cubicBezTo>
                  <a:cubicBezTo>
                    <a:pt x="177" y="41"/>
                    <a:pt x="177" y="41"/>
                    <a:pt x="177" y="41"/>
                  </a:cubicBezTo>
                  <a:cubicBezTo>
                    <a:pt x="178" y="44"/>
                    <a:pt x="179" y="47"/>
                    <a:pt x="179" y="50"/>
                  </a:cubicBezTo>
                  <a:cubicBezTo>
                    <a:pt x="179" y="51"/>
                    <a:pt x="179" y="52"/>
                    <a:pt x="179" y="53"/>
                  </a:cubicBezTo>
                  <a:moveTo>
                    <a:pt x="152" y="41"/>
                  </a:moveTo>
                  <a:cubicBezTo>
                    <a:pt x="152" y="40"/>
                    <a:pt x="151" y="39"/>
                    <a:pt x="151" y="38"/>
                  </a:cubicBezTo>
                  <a:cubicBezTo>
                    <a:pt x="151" y="38"/>
                    <a:pt x="151" y="37"/>
                    <a:pt x="152" y="37"/>
                  </a:cubicBezTo>
                  <a:cubicBezTo>
                    <a:pt x="152" y="41"/>
                    <a:pt x="152" y="41"/>
                    <a:pt x="152" y="41"/>
                  </a:cubicBezTo>
                  <a:moveTo>
                    <a:pt x="173" y="51"/>
                  </a:moveTo>
                  <a:cubicBezTo>
                    <a:pt x="171" y="50"/>
                    <a:pt x="170" y="50"/>
                    <a:pt x="169" y="49"/>
                  </a:cubicBezTo>
                  <a:cubicBezTo>
                    <a:pt x="167" y="45"/>
                    <a:pt x="166" y="40"/>
                    <a:pt x="166" y="36"/>
                  </a:cubicBezTo>
                  <a:cubicBezTo>
                    <a:pt x="168" y="37"/>
                    <a:pt x="170" y="37"/>
                    <a:pt x="172" y="38"/>
                  </a:cubicBezTo>
                  <a:cubicBezTo>
                    <a:pt x="172" y="38"/>
                    <a:pt x="172" y="38"/>
                    <a:pt x="172" y="38"/>
                  </a:cubicBezTo>
                  <a:cubicBezTo>
                    <a:pt x="172" y="41"/>
                    <a:pt x="171" y="44"/>
                    <a:pt x="172" y="47"/>
                  </a:cubicBezTo>
                  <a:cubicBezTo>
                    <a:pt x="172" y="48"/>
                    <a:pt x="172" y="49"/>
                    <a:pt x="173" y="51"/>
                  </a:cubicBezTo>
                  <a:moveTo>
                    <a:pt x="154" y="42"/>
                  </a:moveTo>
                  <a:cubicBezTo>
                    <a:pt x="154" y="36"/>
                    <a:pt x="154" y="36"/>
                    <a:pt x="154" y="36"/>
                  </a:cubicBezTo>
                  <a:cubicBezTo>
                    <a:pt x="154" y="36"/>
                    <a:pt x="154" y="36"/>
                    <a:pt x="154" y="36"/>
                  </a:cubicBezTo>
                  <a:cubicBezTo>
                    <a:pt x="154" y="35"/>
                    <a:pt x="154" y="34"/>
                    <a:pt x="154" y="34"/>
                  </a:cubicBezTo>
                  <a:cubicBezTo>
                    <a:pt x="154" y="33"/>
                    <a:pt x="154" y="33"/>
                    <a:pt x="154" y="33"/>
                  </a:cubicBezTo>
                  <a:cubicBezTo>
                    <a:pt x="155" y="33"/>
                    <a:pt x="155" y="32"/>
                    <a:pt x="156" y="32"/>
                  </a:cubicBezTo>
                  <a:cubicBezTo>
                    <a:pt x="156" y="32"/>
                    <a:pt x="156" y="32"/>
                    <a:pt x="156" y="32"/>
                  </a:cubicBezTo>
                  <a:cubicBezTo>
                    <a:pt x="157" y="33"/>
                    <a:pt x="157" y="33"/>
                    <a:pt x="157" y="33"/>
                  </a:cubicBezTo>
                  <a:cubicBezTo>
                    <a:pt x="158" y="35"/>
                    <a:pt x="158" y="38"/>
                    <a:pt x="158" y="40"/>
                  </a:cubicBezTo>
                  <a:cubicBezTo>
                    <a:pt x="159" y="42"/>
                    <a:pt x="159" y="44"/>
                    <a:pt x="161" y="45"/>
                  </a:cubicBezTo>
                  <a:cubicBezTo>
                    <a:pt x="161" y="46"/>
                    <a:pt x="161" y="46"/>
                    <a:pt x="161" y="46"/>
                  </a:cubicBezTo>
                  <a:cubicBezTo>
                    <a:pt x="162" y="46"/>
                    <a:pt x="163" y="44"/>
                    <a:pt x="162" y="44"/>
                  </a:cubicBezTo>
                  <a:cubicBezTo>
                    <a:pt x="161" y="43"/>
                    <a:pt x="161" y="40"/>
                    <a:pt x="160" y="38"/>
                  </a:cubicBezTo>
                  <a:cubicBezTo>
                    <a:pt x="160" y="37"/>
                    <a:pt x="160" y="35"/>
                    <a:pt x="160" y="33"/>
                  </a:cubicBezTo>
                  <a:cubicBezTo>
                    <a:pt x="161" y="34"/>
                    <a:pt x="162" y="34"/>
                    <a:pt x="164" y="35"/>
                  </a:cubicBezTo>
                  <a:cubicBezTo>
                    <a:pt x="164" y="39"/>
                    <a:pt x="165" y="44"/>
                    <a:pt x="166" y="48"/>
                  </a:cubicBezTo>
                  <a:cubicBezTo>
                    <a:pt x="162" y="47"/>
                    <a:pt x="159" y="45"/>
                    <a:pt x="155" y="43"/>
                  </a:cubicBezTo>
                  <a:cubicBezTo>
                    <a:pt x="155" y="42"/>
                    <a:pt x="155" y="42"/>
                    <a:pt x="154" y="42"/>
                  </a:cubicBezTo>
                  <a:cubicBezTo>
                    <a:pt x="154" y="42"/>
                    <a:pt x="154" y="42"/>
                    <a:pt x="154" y="42"/>
                  </a:cubicBezTo>
                  <a:moveTo>
                    <a:pt x="64" y="32"/>
                  </a:moveTo>
                  <a:cubicBezTo>
                    <a:pt x="63" y="32"/>
                    <a:pt x="62" y="31"/>
                    <a:pt x="61" y="31"/>
                  </a:cubicBezTo>
                  <a:cubicBezTo>
                    <a:pt x="59" y="30"/>
                    <a:pt x="58" y="29"/>
                    <a:pt x="57" y="29"/>
                  </a:cubicBezTo>
                  <a:cubicBezTo>
                    <a:pt x="60" y="30"/>
                    <a:pt x="62" y="31"/>
                    <a:pt x="64" y="32"/>
                  </a:cubicBezTo>
                  <a:moveTo>
                    <a:pt x="75" y="37"/>
                  </a:moveTo>
                  <a:cubicBezTo>
                    <a:pt x="74" y="37"/>
                    <a:pt x="73" y="36"/>
                    <a:pt x="73" y="36"/>
                  </a:cubicBezTo>
                  <a:cubicBezTo>
                    <a:pt x="73" y="36"/>
                    <a:pt x="73" y="36"/>
                    <a:pt x="73" y="36"/>
                  </a:cubicBezTo>
                  <a:cubicBezTo>
                    <a:pt x="73" y="35"/>
                    <a:pt x="73" y="35"/>
                    <a:pt x="73" y="35"/>
                  </a:cubicBezTo>
                  <a:cubicBezTo>
                    <a:pt x="74" y="33"/>
                    <a:pt x="74" y="31"/>
                    <a:pt x="75" y="29"/>
                  </a:cubicBezTo>
                  <a:cubicBezTo>
                    <a:pt x="75" y="29"/>
                    <a:pt x="75" y="29"/>
                    <a:pt x="75" y="29"/>
                  </a:cubicBezTo>
                  <a:cubicBezTo>
                    <a:pt x="76" y="29"/>
                    <a:pt x="77" y="30"/>
                    <a:pt x="78" y="31"/>
                  </a:cubicBezTo>
                  <a:cubicBezTo>
                    <a:pt x="81" y="33"/>
                    <a:pt x="79" y="36"/>
                    <a:pt x="78" y="39"/>
                  </a:cubicBezTo>
                  <a:cubicBezTo>
                    <a:pt x="78" y="39"/>
                    <a:pt x="77" y="39"/>
                    <a:pt x="76" y="38"/>
                  </a:cubicBezTo>
                  <a:cubicBezTo>
                    <a:pt x="77" y="37"/>
                    <a:pt x="77" y="37"/>
                    <a:pt x="77" y="36"/>
                  </a:cubicBezTo>
                  <a:cubicBezTo>
                    <a:pt x="77" y="35"/>
                    <a:pt x="77" y="34"/>
                    <a:pt x="78" y="33"/>
                  </a:cubicBezTo>
                  <a:cubicBezTo>
                    <a:pt x="79" y="32"/>
                    <a:pt x="78" y="31"/>
                    <a:pt x="77" y="31"/>
                  </a:cubicBezTo>
                  <a:cubicBezTo>
                    <a:pt x="77" y="31"/>
                    <a:pt x="77" y="31"/>
                    <a:pt x="77" y="32"/>
                  </a:cubicBezTo>
                  <a:cubicBezTo>
                    <a:pt x="75" y="33"/>
                    <a:pt x="76" y="35"/>
                    <a:pt x="75" y="37"/>
                  </a:cubicBezTo>
                  <a:moveTo>
                    <a:pt x="71" y="35"/>
                  </a:moveTo>
                  <a:cubicBezTo>
                    <a:pt x="68" y="32"/>
                    <a:pt x="65" y="30"/>
                    <a:pt x="62" y="28"/>
                  </a:cubicBezTo>
                  <a:cubicBezTo>
                    <a:pt x="62" y="28"/>
                    <a:pt x="62" y="28"/>
                    <a:pt x="62" y="28"/>
                  </a:cubicBezTo>
                  <a:cubicBezTo>
                    <a:pt x="61" y="27"/>
                    <a:pt x="63" y="25"/>
                    <a:pt x="63" y="24"/>
                  </a:cubicBezTo>
                  <a:cubicBezTo>
                    <a:pt x="64" y="23"/>
                    <a:pt x="64" y="22"/>
                    <a:pt x="65" y="21"/>
                  </a:cubicBezTo>
                  <a:cubicBezTo>
                    <a:pt x="66" y="22"/>
                    <a:pt x="68" y="23"/>
                    <a:pt x="69" y="24"/>
                  </a:cubicBezTo>
                  <a:cubicBezTo>
                    <a:pt x="68" y="26"/>
                    <a:pt x="67" y="28"/>
                    <a:pt x="67" y="30"/>
                  </a:cubicBezTo>
                  <a:cubicBezTo>
                    <a:pt x="66" y="31"/>
                    <a:pt x="67" y="31"/>
                    <a:pt x="68" y="31"/>
                  </a:cubicBezTo>
                  <a:cubicBezTo>
                    <a:pt x="68" y="31"/>
                    <a:pt x="68" y="31"/>
                    <a:pt x="69" y="30"/>
                  </a:cubicBezTo>
                  <a:cubicBezTo>
                    <a:pt x="69" y="29"/>
                    <a:pt x="70" y="27"/>
                    <a:pt x="71" y="26"/>
                  </a:cubicBezTo>
                  <a:cubicBezTo>
                    <a:pt x="71" y="25"/>
                    <a:pt x="71" y="25"/>
                    <a:pt x="71" y="25"/>
                  </a:cubicBezTo>
                  <a:cubicBezTo>
                    <a:pt x="72" y="26"/>
                    <a:pt x="73" y="27"/>
                    <a:pt x="74" y="28"/>
                  </a:cubicBezTo>
                  <a:cubicBezTo>
                    <a:pt x="73" y="28"/>
                    <a:pt x="73" y="28"/>
                    <a:pt x="73" y="28"/>
                  </a:cubicBezTo>
                  <a:cubicBezTo>
                    <a:pt x="72" y="30"/>
                    <a:pt x="72" y="32"/>
                    <a:pt x="71" y="34"/>
                  </a:cubicBezTo>
                  <a:cubicBezTo>
                    <a:pt x="71" y="35"/>
                    <a:pt x="71" y="35"/>
                    <a:pt x="71" y="35"/>
                  </a:cubicBezTo>
                  <a:moveTo>
                    <a:pt x="60" y="27"/>
                  </a:moveTo>
                  <a:cubicBezTo>
                    <a:pt x="59" y="27"/>
                    <a:pt x="59" y="27"/>
                    <a:pt x="59" y="27"/>
                  </a:cubicBezTo>
                  <a:cubicBezTo>
                    <a:pt x="57" y="26"/>
                    <a:pt x="56" y="25"/>
                    <a:pt x="54" y="24"/>
                  </a:cubicBezTo>
                  <a:cubicBezTo>
                    <a:pt x="55" y="21"/>
                    <a:pt x="56" y="18"/>
                    <a:pt x="58" y="15"/>
                  </a:cubicBezTo>
                  <a:cubicBezTo>
                    <a:pt x="60" y="16"/>
                    <a:pt x="61" y="18"/>
                    <a:pt x="63" y="19"/>
                  </a:cubicBezTo>
                  <a:cubicBezTo>
                    <a:pt x="62" y="21"/>
                    <a:pt x="61" y="23"/>
                    <a:pt x="60" y="25"/>
                  </a:cubicBezTo>
                  <a:cubicBezTo>
                    <a:pt x="60" y="26"/>
                    <a:pt x="60" y="26"/>
                    <a:pt x="60" y="27"/>
                  </a:cubicBezTo>
                  <a:moveTo>
                    <a:pt x="3" y="65"/>
                  </a:moveTo>
                  <a:cubicBezTo>
                    <a:pt x="3" y="65"/>
                    <a:pt x="3" y="65"/>
                    <a:pt x="3" y="65"/>
                  </a:cubicBezTo>
                  <a:cubicBezTo>
                    <a:pt x="3" y="63"/>
                    <a:pt x="3" y="61"/>
                    <a:pt x="5" y="59"/>
                  </a:cubicBezTo>
                  <a:cubicBezTo>
                    <a:pt x="5" y="59"/>
                    <a:pt x="5" y="59"/>
                    <a:pt x="5" y="59"/>
                  </a:cubicBezTo>
                  <a:cubicBezTo>
                    <a:pt x="5" y="59"/>
                    <a:pt x="5" y="59"/>
                    <a:pt x="5" y="59"/>
                  </a:cubicBezTo>
                  <a:cubicBezTo>
                    <a:pt x="6" y="57"/>
                    <a:pt x="7" y="55"/>
                    <a:pt x="8" y="53"/>
                  </a:cubicBezTo>
                  <a:cubicBezTo>
                    <a:pt x="10" y="50"/>
                    <a:pt x="11" y="48"/>
                    <a:pt x="12" y="45"/>
                  </a:cubicBezTo>
                  <a:cubicBezTo>
                    <a:pt x="13" y="44"/>
                    <a:pt x="13" y="43"/>
                    <a:pt x="14" y="42"/>
                  </a:cubicBezTo>
                  <a:cubicBezTo>
                    <a:pt x="17" y="37"/>
                    <a:pt x="21" y="31"/>
                    <a:pt x="24" y="26"/>
                  </a:cubicBezTo>
                  <a:cubicBezTo>
                    <a:pt x="27" y="22"/>
                    <a:pt x="30" y="18"/>
                    <a:pt x="32" y="12"/>
                  </a:cubicBezTo>
                  <a:cubicBezTo>
                    <a:pt x="32" y="12"/>
                    <a:pt x="32" y="12"/>
                    <a:pt x="32" y="12"/>
                  </a:cubicBezTo>
                  <a:cubicBezTo>
                    <a:pt x="33" y="13"/>
                    <a:pt x="34" y="14"/>
                    <a:pt x="35" y="14"/>
                  </a:cubicBezTo>
                  <a:cubicBezTo>
                    <a:pt x="34" y="15"/>
                    <a:pt x="34" y="17"/>
                    <a:pt x="36" y="17"/>
                  </a:cubicBezTo>
                  <a:cubicBezTo>
                    <a:pt x="44" y="21"/>
                    <a:pt x="49" y="29"/>
                    <a:pt x="57" y="33"/>
                  </a:cubicBezTo>
                  <a:cubicBezTo>
                    <a:pt x="63" y="36"/>
                    <a:pt x="69" y="38"/>
                    <a:pt x="74" y="42"/>
                  </a:cubicBezTo>
                  <a:cubicBezTo>
                    <a:pt x="74" y="42"/>
                    <a:pt x="74" y="42"/>
                    <a:pt x="74" y="42"/>
                  </a:cubicBezTo>
                  <a:cubicBezTo>
                    <a:pt x="69" y="42"/>
                    <a:pt x="64" y="44"/>
                    <a:pt x="59" y="46"/>
                  </a:cubicBezTo>
                  <a:cubicBezTo>
                    <a:pt x="56" y="46"/>
                    <a:pt x="54" y="47"/>
                    <a:pt x="51" y="48"/>
                  </a:cubicBezTo>
                  <a:cubicBezTo>
                    <a:pt x="48" y="49"/>
                    <a:pt x="45" y="50"/>
                    <a:pt x="42" y="51"/>
                  </a:cubicBezTo>
                  <a:cubicBezTo>
                    <a:pt x="33" y="56"/>
                    <a:pt x="22" y="57"/>
                    <a:pt x="13" y="62"/>
                  </a:cubicBezTo>
                  <a:cubicBezTo>
                    <a:pt x="13" y="62"/>
                    <a:pt x="12" y="62"/>
                    <a:pt x="12" y="63"/>
                  </a:cubicBezTo>
                  <a:cubicBezTo>
                    <a:pt x="12" y="63"/>
                    <a:pt x="11" y="63"/>
                    <a:pt x="11" y="63"/>
                  </a:cubicBezTo>
                  <a:cubicBezTo>
                    <a:pt x="8" y="64"/>
                    <a:pt x="5" y="64"/>
                    <a:pt x="3" y="65"/>
                  </a:cubicBezTo>
                  <a:moveTo>
                    <a:pt x="52" y="23"/>
                  </a:moveTo>
                  <a:cubicBezTo>
                    <a:pt x="51" y="23"/>
                    <a:pt x="50" y="22"/>
                    <a:pt x="49" y="21"/>
                  </a:cubicBezTo>
                  <a:cubicBezTo>
                    <a:pt x="48" y="20"/>
                    <a:pt x="47" y="20"/>
                    <a:pt x="46" y="19"/>
                  </a:cubicBezTo>
                  <a:cubicBezTo>
                    <a:pt x="46" y="19"/>
                    <a:pt x="47" y="19"/>
                    <a:pt x="47" y="18"/>
                  </a:cubicBezTo>
                  <a:cubicBezTo>
                    <a:pt x="47" y="17"/>
                    <a:pt x="48" y="16"/>
                    <a:pt x="49" y="14"/>
                  </a:cubicBezTo>
                  <a:cubicBezTo>
                    <a:pt x="49" y="13"/>
                    <a:pt x="49" y="12"/>
                    <a:pt x="50" y="10"/>
                  </a:cubicBezTo>
                  <a:cubicBezTo>
                    <a:pt x="51" y="11"/>
                    <a:pt x="53" y="12"/>
                    <a:pt x="55" y="13"/>
                  </a:cubicBezTo>
                  <a:cubicBezTo>
                    <a:pt x="55" y="13"/>
                    <a:pt x="56" y="13"/>
                    <a:pt x="56" y="14"/>
                  </a:cubicBezTo>
                  <a:cubicBezTo>
                    <a:pt x="54" y="17"/>
                    <a:pt x="53" y="20"/>
                    <a:pt x="52" y="23"/>
                  </a:cubicBezTo>
                  <a:moveTo>
                    <a:pt x="37" y="14"/>
                  </a:moveTo>
                  <a:cubicBezTo>
                    <a:pt x="37" y="14"/>
                    <a:pt x="37" y="14"/>
                    <a:pt x="37" y="14"/>
                  </a:cubicBezTo>
                  <a:cubicBezTo>
                    <a:pt x="36" y="13"/>
                    <a:pt x="36" y="13"/>
                    <a:pt x="36" y="13"/>
                  </a:cubicBezTo>
                  <a:cubicBezTo>
                    <a:pt x="35" y="12"/>
                    <a:pt x="34" y="11"/>
                    <a:pt x="33" y="9"/>
                  </a:cubicBezTo>
                  <a:cubicBezTo>
                    <a:pt x="33" y="9"/>
                    <a:pt x="33" y="9"/>
                    <a:pt x="33" y="9"/>
                  </a:cubicBezTo>
                  <a:cubicBezTo>
                    <a:pt x="35" y="10"/>
                    <a:pt x="36" y="12"/>
                    <a:pt x="37" y="14"/>
                  </a:cubicBezTo>
                  <a:moveTo>
                    <a:pt x="45" y="18"/>
                  </a:moveTo>
                  <a:cubicBezTo>
                    <a:pt x="44" y="18"/>
                    <a:pt x="44" y="17"/>
                    <a:pt x="43" y="17"/>
                  </a:cubicBezTo>
                  <a:cubicBezTo>
                    <a:pt x="42" y="16"/>
                    <a:pt x="42" y="15"/>
                    <a:pt x="41" y="15"/>
                  </a:cubicBezTo>
                  <a:cubicBezTo>
                    <a:pt x="41" y="12"/>
                    <a:pt x="43" y="10"/>
                    <a:pt x="43" y="7"/>
                  </a:cubicBezTo>
                  <a:cubicBezTo>
                    <a:pt x="44" y="8"/>
                    <a:pt x="46" y="8"/>
                    <a:pt x="47" y="9"/>
                  </a:cubicBezTo>
                  <a:cubicBezTo>
                    <a:pt x="48" y="9"/>
                    <a:pt x="48" y="9"/>
                    <a:pt x="48" y="9"/>
                  </a:cubicBezTo>
                  <a:cubicBezTo>
                    <a:pt x="48" y="10"/>
                    <a:pt x="47" y="12"/>
                    <a:pt x="47" y="13"/>
                  </a:cubicBezTo>
                  <a:cubicBezTo>
                    <a:pt x="46" y="14"/>
                    <a:pt x="45" y="16"/>
                    <a:pt x="45" y="18"/>
                  </a:cubicBezTo>
                  <a:cubicBezTo>
                    <a:pt x="45" y="18"/>
                    <a:pt x="45" y="18"/>
                    <a:pt x="45" y="18"/>
                  </a:cubicBezTo>
                  <a:moveTo>
                    <a:pt x="39" y="13"/>
                  </a:moveTo>
                  <a:cubicBezTo>
                    <a:pt x="38" y="12"/>
                    <a:pt x="38" y="11"/>
                    <a:pt x="37" y="10"/>
                  </a:cubicBezTo>
                  <a:cubicBezTo>
                    <a:pt x="38" y="8"/>
                    <a:pt x="38" y="6"/>
                    <a:pt x="39" y="5"/>
                  </a:cubicBezTo>
                  <a:cubicBezTo>
                    <a:pt x="39" y="5"/>
                    <a:pt x="40" y="6"/>
                    <a:pt x="41" y="6"/>
                  </a:cubicBezTo>
                  <a:cubicBezTo>
                    <a:pt x="41" y="7"/>
                    <a:pt x="41" y="7"/>
                    <a:pt x="41" y="7"/>
                  </a:cubicBezTo>
                  <a:cubicBezTo>
                    <a:pt x="41" y="9"/>
                    <a:pt x="40" y="11"/>
                    <a:pt x="39" y="13"/>
                  </a:cubicBezTo>
                  <a:moveTo>
                    <a:pt x="35" y="8"/>
                  </a:moveTo>
                  <a:cubicBezTo>
                    <a:pt x="35" y="8"/>
                    <a:pt x="34" y="7"/>
                    <a:pt x="34" y="7"/>
                  </a:cubicBezTo>
                  <a:cubicBezTo>
                    <a:pt x="34" y="6"/>
                    <a:pt x="33" y="5"/>
                    <a:pt x="32" y="5"/>
                  </a:cubicBezTo>
                  <a:cubicBezTo>
                    <a:pt x="32" y="5"/>
                    <a:pt x="33" y="4"/>
                    <a:pt x="34" y="3"/>
                  </a:cubicBezTo>
                  <a:cubicBezTo>
                    <a:pt x="34" y="3"/>
                    <a:pt x="35" y="3"/>
                    <a:pt x="35" y="3"/>
                  </a:cubicBezTo>
                  <a:cubicBezTo>
                    <a:pt x="36" y="3"/>
                    <a:pt x="36" y="3"/>
                    <a:pt x="37" y="3"/>
                  </a:cubicBezTo>
                  <a:cubicBezTo>
                    <a:pt x="36" y="5"/>
                    <a:pt x="36" y="6"/>
                    <a:pt x="35" y="8"/>
                  </a:cubicBezTo>
                  <a:moveTo>
                    <a:pt x="35" y="0"/>
                  </a:moveTo>
                  <a:cubicBezTo>
                    <a:pt x="32" y="0"/>
                    <a:pt x="29" y="4"/>
                    <a:pt x="30" y="7"/>
                  </a:cubicBezTo>
                  <a:cubicBezTo>
                    <a:pt x="24" y="14"/>
                    <a:pt x="19" y="22"/>
                    <a:pt x="15" y="30"/>
                  </a:cubicBezTo>
                  <a:cubicBezTo>
                    <a:pt x="14" y="31"/>
                    <a:pt x="13" y="32"/>
                    <a:pt x="13" y="33"/>
                  </a:cubicBezTo>
                  <a:cubicBezTo>
                    <a:pt x="10" y="37"/>
                    <a:pt x="8" y="42"/>
                    <a:pt x="5" y="46"/>
                  </a:cubicBezTo>
                  <a:cubicBezTo>
                    <a:pt x="5" y="47"/>
                    <a:pt x="5" y="47"/>
                    <a:pt x="5" y="48"/>
                  </a:cubicBezTo>
                  <a:cubicBezTo>
                    <a:pt x="5" y="50"/>
                    <a:pt x="4" y="51"/>
                    <a:pt x="3" y="53"/>
                  </a:cubicBezTo>
                  <a:cubicBezTo>
                    <a:pt x="3" y="53"/>
                    <a:pt x="3" y="53"/>
                    <a:pt x="3" y="53"/>
                  </a:cubicBezTo>
                  <a:cubicBezTo>
                    <a:pt x="2" y="55"/>
                    <a:pt x="2" y="56"/>
                    <a:pt x="1" y="57"/>
                  </a:cubicBezTo>
                  <a:cubicBezTo>
                    <a:pt x="1" y="58"/>
                    <a:pt x="1" y="59"/>
                    <a:pt x="2" y="60"/>
                  </a:cubicBezTo>
                  <a:cubicBezTo>
                    <a:pt x="1" y="61"/>
                    <a:pt x="0" y="64"/>
                    <a:pt x="0" y="66"/>
                  </a:cubicBezTo>
                  <a:cubicBezTo>
                    <a:pt x="1" y="67"/>
                    <a:pt x="1" y="67"/>
                    <a:pt x="1" y="67"/>
                  </a:cubicBezTo>
                  <a:cubicBezTo>
                    <a:pt x="1" y="67"/>
                    <a:pt x="1" y="67"/>
                    <a:pt x="1" y="67"/>
                  </a:cubicBezTo>
                  <a:cubicBezTo>
                    <a:pt x="2" y="68"/>
                    <a:pt x="2" y="68"/>
                    <a:pt x="2" y="68"/>
                  </a:cubicBezTo>
                  <a:cubicBezTo>
                    <a:pt x="3" y="68"/>
                    <a:pt x="4" y="69"/>
                    <a:pt x="5" y="69"/>
                  </a:cubicBezTo>
                  <a:cubicBezTo>
                    <a:pt x="6" y="69"/>
                    <a:pt x="8" y="68"/>
                    <a:pt x="10" y="67"/>
                  </a:cubicBezTo>
                  <a:cubicBezTo>
                    <a:pt x="10" y="67"/>
                    <a:pt x="11" y="67"/>
                    <a:pt x="11" y="67"/>
                  </a:cubicBezTo>
                  <a:cubicBezTo>
                    <a:pt x="14" y="67"/>
                    <a:pt x="18" y="67"/>
                    <a:pt x="20" y="65"/>
                  </a:cubicBezTo>
                  <a:cubicBezTo>
                    <a:pt x="20" y="65"/>
                    <a:pt x="20" y="65"/>
                    <a:pt x="20" y="65"/>
                  </a:cubicBezTo>
                  <a:cubicBezTo>
                    <a:pt x="27" y="63"/>
                    <a:pt x="34" y="60"/>
                    <a:pt x="40" y="57"/>
                  </a:cubicBezTo>
                  <a:cubicBezTo>
                    <a:pt x="42" y="65"/>
                    <a:pt x="51" y="71"/>
                    <a:pt x="59" y="75"/>
                  </a:cubicBezTo>
                  <a:cubicBezTo>
                    <a:pt x="62" y="77"/>
                    <a:pt x="65" y="79"/>
                    <a:pt x="68" y="81"/>
                  </a:cubicBezTo>
                  <a:cubicBezTo>
                    <a:pt x="76" y="84"/>
                    <a:pt x="84" y="85"/>
                    <a:pt x="92" y="85"/>
                  </a:cubicBezTo>
                  <a:cubicBezTo>
                    <a:pt x="97" y="85"/>
                    <a:pt x="103" y="85"/>
                    <a:pt x="108" y="84"/>
                  </a:cubicBezTo>
                  <a:cubicBezTo>
                    <a:pt x="129" y="80"/>
                    <a:pt x="147" y="67"/>
                    <a:pt x="155" y="47"/>
                  </a:cubicBezTo>
                  <a:cubicBezTo>
                    <a:pt x="166" y="55"/>
                    <a:pt x="182" y="54"/>
                    <a:pt x="190" y="66"/>
                  </a:cubicBezTo>
                  <a:cubicBezTo>
                    <a:pt x="190" y="66"/>
                    <a:pt x="190" y="66"/>
                    <a:pt x="190" y="66"/>
                  </a:cubicBezTo>
                  <a:cubicBezTo>
                    <a:pt x="190" y="70"/>
                    <a:pt x="189" y="74"/>
                    <a:pt x="189" y="78"/>
                  </a:cubicBezTo>
                  <a:cubicBezTo>
                    <a:pt x="184" y="91"/>
                    <a:pt x="171" y="101"/>
                    <a:pt x="161" y="109"/>
                  </a:cubicBezTo>
                  <a:cubicBezTo>
                    <a:pt x="152" y="115"/>
                    <a:pt x="142" y="119"/>
                    <a:pt x="133" y="123"/>
                  </a:cubicBezTo>
                  <a:cubicBezTo>
                    <a:pt x="122" y="127"/>
                    <a:pt x="110" y="129"/>
                    <a:pt x="99" y="130"/>
                  </a:cubicBezTo>
                  <a:cubicBezTo>
                    <a:pt x="96" y="130"/>
                    <a:pt x="94" y="131"/>
                    <a:pt x="92" y="131"/>
                  </a:cubicBezTo>
                  <a:cubicBezTo>
                    <a:pt x="76" y="131"/>
                    <a:pt x="61" y="125"/>
                    <a:pt x="50" y="113"/>
                  </a:cubicBezTo>
                  <a:cubicBezTo>
                    <a:pt x="39" y="101"/>
                    <a:pt x="35" y="83"/>
                    <a:pt x="35" y="67"/>
                  </a:cubicBezTo>
                  <a:cubicBezTo>
                    <a:pt x="35" y="65"/>
                    <a:pt x="34" y="64"/>
                    <a:pt x="33" y="64"/>
                  </a:cubicBezTo>
                  <a:cubicBezTo>
                    <a:pt x="32" y="64"/>
                    <a:pt x="31" y="65"/>
                    <a:pt x="31" y="66"/>
                  </a:cubicBezTo>
                  <a:cubicBezTo>
                    <a:pt x="31" y="83"/>
                    <a:pt x="35" y="99"/>
                    <a:pt x="45" y="113"/>
                  </a:cubicBezTo>
                  <a:cubicBezTo>
                    <a:pt x="55" y="126"/>
                    <a:pt x="70" y="133"/>
                    <a:pt x="87" y="134"/>
                  </a:cubicBezTo>
                  <a:cubicBezTo>
                    <a:pt x="89" y="135"/>
                    <a:pt x="90" y="135"/>
                    <a:pt x="92" y="135"/>
                  </a:cubicBezTo>
                  <a:cubicBezTo>
                    <a:pt x="113" y="135"/>
                    <a:pt x="134" y="127"/>
                    <a:pt x="152" y="118"/>
                  </a:cubicBezTo>
                  <a:cubicBezTo>
                    <a:pt x="165" y="112"/>
                    <a:pt x="177" y="102"/>
                    <a:pt x="186" y="91"/>
                  </a:cubicBezTo>
                  <a:cubicBezTo>
                    <a:pt x="186" y="90"/>
                    <a:pt x="186" y="90"/>
                    <a:pt x="186" y="90"/>
                  </a:cubicBezTo>
                  <a:cubicBezTo>
                    <a:pt x="188" y="90"/>
                    <a:pt x="189" y="88"/>
                    <a:pt x="190" y="86"/>
                  </a:cubicBezTo>
                  <a:cubicBezTo>
                    <a:pt x="190" y="86"/>
                    <a:pt x="190" y="86"/>
                    <a:pt x="190" y="86"/>
                  </a:cubicBezTo>
                  <a:cubicBezTo>
                    <a:pt x="191" y="86"/>
                    <a:pt x="192" y="86"/>
                    <a:pt x="192" y="84"/>
                  </a:cubicBezTo>
                  <a:cubicBezTo>
                    <a:pt x="192" y="83"/>
                    <a:pt x="192" y="82"/>
                    <a:pt x="192" y="81"/>
                  </a:cubicBezTo>
                  <a:cubicBezTo>
                    <a:pt x="192" y="81"/>
                    <a:pt x="193" y="80"/>
                    <a:pt x="193" y="80"/>
                  </a:cubicBezTo>
                  <a:cubicBezTo>
                    <a:pt x="195" y="75"/>
                    <a:pt x="197" y="71"/>
                    <a:pt x="197" y="66"/>
                  </a:cubicBezTo>
                  <a:cubicBezTo>
                    <a:pt x="197" y="65"/>
                    <a:pt x="197" y="65"/>
                    <a:pt x="197" y="65"/>
                  </a:cubicBezTo>
                  <a:cubicBezTo>
                    <a:pt x="198" y="62"/>
                    <a:pt x="198" y="58"/>
                    <a:pt x="198" y="55"/>
                  </a:cubicBezTo>
                  <a:cubicBezTo>
                    <a:pt x="197" y="49"/>
                    <a:pt x="196" y="48"/>
                    <a:pt x="191" y="45"/>
                  </a:cubicBezTo>
                  <a:cubicBezTo>
                    <a:pt x="191" y="45"/>
                    <a:pt x="191" y="45"/>
                    <a:pt x="191" y="45"/>
                  </a:cubicBezTo>
                  <a:cubicBezTo>
                    <a:pt x="190" y="45"/>
                    <a:pt x="190" y="45"/>
                    <a:pt x="190" y="45"/>
                  </a:cubicBezTo>
                  <a:cubicBezTo>
                    <a:pt x="188" y="41"/>
                    <a:pt x="180" y="39"/>
                    <a:pt x="176" y="38"/>
                  </a:cubicBezTo>
                  <a:cubicBezTo>
                    <a:pt x="172" y="36"/>
                    <a:pt x="169" y="35"/>
                    <a:pt x="165" y="33"/>
                  </a:cubicBezTo>
                  <a:cubicBezTo>
                    <a:pt x="165" y="33"/>
                    <a:pt x="165" y="33"/>
                    <a:pt x="165" y="33"/>
                  </a:cubicBezTo>
                  <a:cubicBezTo>
                    <a:pt x="162" y="32"/>
                    <a:pt x="159" y="31"/>
                    <a:pt x="156" y="30"/>
                  </a:cubicBezTo>
                  <a:cubicBezTo>
                    <a:pt x="155" y="30"/>
                    <a:pt x="155" y="30"/>
                    <a:pt x="155" y="30"/>
                  </a:cubicBezTo>
                  <a:cubicBezTo>
                    <a:pt x="153" y="30"/>
                    <a:pt x="153" y="31"/>
                    <a:pt x="152" y="31"/>
                  </a:cubicBezTo>
                  <a:cubicBezTo>
                    <a:pt x="152" y="32"/>
                    <a:pt x="152" y="32"/>
                    <a:pt x="152" y="32"/>
                  </a:cubicBezTo>
                  <a:cubicBezTo>
                    <a:pt x="148" y="33"/>
                    <a:pt x="145" y="37"/>
                    <a:pt x="143" y="41"/>
                  </a:cubicBezTo>
                  <a:cubicBezTo>
                    <a:pt x="143" y="41"/>
                    <a:pt x="143" y="41"/>
                    <a:pt x="143" y="41"/>
                  </a:cubicBezTo>
                  <a:cubicBezTo>
                    <a:pt x="142" y="41"/>
                    <a:pt x="142" y="41"/>
                    <a:pt x="142" y="42"/>
                  </a:cubicBezTo>
                  <a:cubicBezTo>
                    <a:pt x="142" y="42"/>
                    <a:pt x="142" y="43"/>
                    <a:pt x="142" y="43"/>
                  </a:cubicBezTo>
                  <a:cubicBezTo>
                    <a:pt x="141" y="45"/>
                    <a:pt x="141" y="46"/>
                    <a:pt x="140" y="46"/>
                  </a:cubicBezTo>
                  <a:cubicBezTo>
                    <a:pt x="138" y="51"/>
                    <a:pt x="134" y="56"/>
                    <a:pt x="130" y="59"/>
                  </a:cubicBezTo>
                  <a:cubicBezTo>
                    <a:pt x="126" y="63"/>
                    <a:pt x="120" y="65"/>
                    <a:pt x="115" y="68"/>
                  </a:cubicBezTo>
                  <a:cubicBezTo>
                    <a:pt x="114" y="68"/>
                    <a:pt x="113" y="69"/>
                    <a:pt x="112" y="69"/>
                  </a:cubicBezTo>
                  <a:cubicBezTo>
                    <a:pt x="110" y="70"/>
                    <a:pt x="108" y="70"/>
                    <a:pt x="107" y="71"/>
                  </a:cubicBezTo>
                  <a:cubicBezTo>
                    <a:pt x="103" y="71"/>
                    <a:pt x="100" y="71"/>
                    <a:pt x="97" y="71"/>
                  </a:cubicBezTo>
                  <a:cubicBezTo>
                    <a:pt x="95" y="71"/>
                    <a:pt x="93" y="71"/>
                    <a:pt x="91" y="71"/>
                  </a:cubicBezTo>
                  <a:cubicBezTo>
                    <a:pt x="89" y="71"/>
                    <a:pt x="86" y="71"/>
                    <a:pt x="84" y="71"/>
                  </a:cubicBezTo>
                  <a:cubicBezTo>
                    <a:pt x="82" y="70"/>
                    <a:pt x="80" y="69"/>
                    <a:pt x="78" y="68"/>
                  </a:cubicBezTo>
                  <a:cubicBezTo>
                    <a:pt x="77" y="68"/>
                    <a:pt x="77" y="68"/>
                    <a:pt x="77" y="68"/>
                  </a:cubicBezTo>
                  <a:cubicBezTo>
                    <a:pt x="71" y="67"/>
                    <a:pt x="64" y="62"/>
                    <a:pt x="59" y="58"/>
                  </a:cubicBezTo>
                  <a:cubicBezTo>
                    <a:pt x="59" y="57"/>
                    <a:pt x="58" y="56"/>
                    <a:pt x="57" y="55"/>
                  </a:cubicBezTo>
                  <a:cubicBezTo>
                    <a:pt x="60" y="54"/>
                    <a:pt x="62" y="52"/>
                    <a:pt x="65" y="51"/>
                  </a:cubicBezTo>
                  <a:cubicBezTo>
                    <a:pt x="66" y="51"/>
                    <a:pt x="66" y="51"/>
                    <a:pt x="66" y="51"/>
                  </a:cubicBezTo>
                  <a:cubicBezTo>
                    <a:pt x="68" y="50"/>
                    <a:pt x="69" y="50"/>
                    <a:pt x="71" y="49"/>
                  </a:cubicBezTo>
                  <a:cubicBezTo>
                    <a:pt x="74" y="49"/>
                    <a:pt x="77" y="48"/>
                    <a:pt x="79" y="46"/>
                  </a:cubicBezTo>
                  <a:cubicBezTo>
                    <a:pt x="81" y="46"/>
                    <a:pt x="82" y="44"/>
                    <a:pt x="81" y="43"/>
                  </a:cubicBezTo>
                  <a:cubicBezTo>
                    <a:pt x="80" y="42"/>
                    <a:pt x="80" y="42"/>
                    <a:pt x="80" y="42"/>
                  </a:cubicBezTo>
                  <a:cubicBezTo>
                    <a:pt x="79" y="39"/>
                    <a:pt x="82" y="37"/>
                    <a:pt x="82" y="34"/>
                  </a:cubicBezTo>
                  <a:cubicBezTo>
                    <a:pt x="82" y="31"/>
                    <a:pt x="81" y="30"/>
                    <a:pt x="79" y="29"/>
                  </a:cubicBezTo>
                  <a:cubicBezTo>
                    <a:pt x="75" y="26"/>
                    <a:pt x="71" y="23"/>
                    <a:pt x="67" y="20"/>
                  </a:cubicBezTo>
                  <a:cubicBezTo>
                    <a:pt x="63" y="17"/>
                    <a:pt x="60" y="13"/>
                    <a:pt x="56" y="11"/>
                  </a:cubicBezTo>
                  <a:cubicBezTo>
                    <a:pt x="52" y="9"/>
                    <a:pt x="47" y="7"/>
                    <a:pt x="43" y="5"/>
                  </a:cubicBezTo>
                  <a:cubicBezTo>
                    <a:pt x="41" y="4"/>
                    <a:pt x="38" y="0"/>
                    <a:pt x="35"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828" name="Google Shape;828;p27"/>
            <p:cNvSpPr/>
            <p:nvPr/>
          </p:nvSpPr>
          <p:spPr>
            <a:xfrm>
              <a:off x="10046956" y="507927"/>
              <a:ext cx="995363" cy="1160463"/>
            </a:xfrm>
            <a:custGeom>
              <a:rect b="b" l="l" r="r" t="t"/>
              <a:pathLst>
                <a:path extrusionOk="0" h="274" w="235">
                  <a:moveTo>
                    <a:pt x="215" y="254"/>
                  </a:moveTo>
                  <a:cubicBezTo>
                    <a:pt x="218" y="252"/>
                    <a:pt x="220" y="250"/>
                    <a:pt x="223" y="248"/>
                  </a:cubicBezTo>
                  <a:cubicBezTo>
                    <a:pt x="224" y="247"/>
                    <a:pt x="224" y="245"/>
                    <a:pt x="223" y="244"/>
                  </a:cubicBezTo>
                  <a:cubicBezTo>
                    <a:pt x="225" y="242"/>
                    <a:pt x="228" y="240"/>
                    <a:pt x="230" y="237"/>
                  </a:cubicBezTo>
                  <a:cubicBezTo>
                    <a:pt x="230" y="242"/>
                    <a:pt x="229" y="245"/>
                    <a:pt x="225" y="250"/>
                  </a:cubicBezTo>
                  <a:cubicBezTo>
                    <a:pt x="222" y="252"/>
                    <a:pt x="220" y="254"/>
                    <a:pt x="217" y="255"/>
                  </a:cubicBezTo>
                  <a:cubicBezTo>
                    <a:pt x="217" y="255"/>
                    <a:pt x="216" y="254"/>
                    <a:pt x="215" y="254"/>
                  </a:cubicBezTo>
                  <a:cubicBezTo>
                    <a:pt x="215" y="254"/>
                    <a:pt x="215" y="254"/>
                    <a:pt x="215" y="254"/>
                  </a:cubicBezTo>
                  <a:moveTo>
                    <a:pt x="214" y="247"/>
                  </a:moveTo>
                  <a:cubicBezTo>
                    <a:pt x="215" y="246"/>
                    <a:pt x="215" y="244"/>
                    <a:pt x="215" y="243"/>
                  </a:cubicBezTo>
                  <a:cubicBezTo>
                    <a:pt x="216" y="240"/>
                    <a:pt x="219" y="238"/>
                    <a:pt x="221" y="235"/>
                  </a:cubicBezTo>
                  <a:cubicBezTo>
                    <a:pt x="224" y="233"/>
                    <a:pt x="226" y="230"/>
                    <a:pt x="229" y="228"/>
                  </a:cubicBezTo>
                  <a:cubicBezTo>
                    <a:pt x="229" y="231"/>
                    <a:pt x="229" y="233"/>
                    <a:pt x="227" y="235"/>
                  </a:cubicBezTo>
                  <a:cubicBezTo>
                    <a:pt x="225" y="238"/>
                    <a:pt x="222" y="240"/>
                    <a:pt x="219" y="243"/>
                  </a:cubicBezTo>
                  <a:cubicBezTo>
                    <a:pt x="219" y="243"/>
                    <a:pt x="218" y="243"/>
                    <a:pt x="218" y="244"/>
                  </a:cubicBezTo>
                  <a:cubicBezTo>
                    <a:pt x="217" y="245"/>
                    <a:pt x="216" y="246"/>
                    <a:pt x="214" y="247"/>
                  </a:cubicBezTo>
                  <a:moveTo>
                    <a:pt x="214" y="238"/>
                  </a:moveTo>
                  <a:cubicBezTo>
                    <a:pt x="214" y="235"/>
                    <a:pt x="213" y="233"/>
                    <a:pt x="213" y="231"/>
                  </a:cubicBezTo>
                  <a:cubicBezTo>
                    <a:pt x="215" y="228"/>
                    <a:pt x="218" y="226"/>
                    <a:pt x="220" y="223"/>
                  </a:cubicBezTo>
                  <a:cubicBezTo>
                    <a:pt x="222" y="221"/>
                    <a:pt x="224" y="218"/>
                    <a:pt x="226" y="216"/>
                  </a:cubicBezTo>
                  <a:cubicBezTo>
                    <a:pt x="227" y="218"/>
                    <a:pt x="228" y="221"/>
                    <a:pt x="229" y="224"/>
                  </a:cubicBezTo>
                  <a:cubicBezTo>
                    <a:pt x="225" y="227"/>
                    <a:pt x="221" y="231"/>
                    <a:pt x="218" y="234"/>
                  </a:cubicBezTo>
                  <a:cubicBezTo>
                    <a:pt x="216" y="235"/>
                    <a:pt x="215" y="237"/>
                    <a:pt x="214" y="238"/>
                  </a:cubicBezTo>
                  <a:moveTo>
                    <a:pt x="212" y="227"/>
                  </a:moveTo>
                  <a:cubicBezTo>
                    <a:pt x="211" y="225"/>
                    <a:pt x="210" y="223"/>
                    <a:pt x="210" y="221"/>
                  </a:cubicBezTo>
                  <a:cubicBezTo>
                    <a:pt x="211" y="218"/>
                    <a:pt x="213" y="216"/>
                    <a:pt x="215" y="214"/>
                  </a:cubicBezTo>
                  <a:cubicBezTo>
                    <a:pt x="217" y="211"/>
                    <a:pt x="220" y="209"/>
                    <a:pt x="223" y="207"/>
                  </a:cubicBezTo>
                  <a:cubicBezTo>
                    <a:pt x="224" y="209"/>
                    <a:pt x="224" y="211"/>
                    <a:pt x="225" y="212"/>
                  </a:cubicBezTo>
                  <a:cubicBezTo>
                    <a:pt x="225" y="213"/>
                    <a:pt x="225" y="213"/>
                    <a:pt x="225" y="213"/>
                  </a:cubicBezTo>
                  <a:cubicBezTo>
                    <a:pt x="224" y="213"/>
                    <a:pt x="224" y="213"/>
                    <a:pt x="224" y="213"/>
                  </a:cubicBezTo>
                  <a:cubicBezTo>
                    <a:pt x="221" y="217"/>
                    <a:pt x="218" y="221"/>
                    <a:pt x="215" y="224"/>
                  </a:cubicBezTo>
                  <a:cubicBezTo>
                    <a:pt x="214" y="225"/>
                    <a:pt x="213" y="226"/>
                    <a:pt x="212" y="227"/>
                  </a:cubicBezTo>
                  <a:moveTo>
                    <a:pt x="208" y="217"/>
                  </a:moveTo>
                  <a:cubicBezTo>
                    <a:pt x="207" y="215"/>
                    <a:pt x="206" y="213"/>
                    <a:pt x="206" y="211"/>
                  </a:cubicBezTo>
                  <a:cubicBezTo>
                    <a:pt x="210" y="205"/>
                    <a:pt x="214" y="199"/>
                    <a:pt x="219" y="194"/>
                  </a:cubicBezTo>
                  <a:cubicBezTo>
                    <a:pt x="220" y="197"/>
                    <a:pt x="221" y="200"/>
                    <a:pt x="222" y="203"/>
                  </a:cubicBezTo>
                  <a:cubicBezTo>
                    <a:pt x="222" y="203"/>
                    <a:pt x="222" y="203"/>
                    <a:pt x="222" y="203"/>
                  </a:cubicBezTo>
                  <a:cubicBezTo>
                    <a:pt x="218" y="206"/>
                    <a:pt x="215" y="209"/>
                    <a:pt x="212" y="212"/>
                  </a:cubicBezTo>
                  <a:cubicBezTo>
                    <a:pt x="210" y="214"/>
                    <a:pt x="209" y="215"/>
                    <a:pt x="208" y="217"/>
                  </a:cubicBezTo>
                  <a:moveTo>
                    <a:pt x="167" y="191"/>
                  </a:moveTo>
                  <a:cubicBezTo>
                    <a:pt x="166" y="191"/>
                    <a:pt x="165" y="191"/>
                    <a:pt x="164" y="191"/>
                  </a:cubicBezTo>
                  <a:cubicBezTo>
                    <a:pt x="166" y="190"/>
                    <a:pt x="167" y="190"/>
                    <a:pt x="169" y="189"/>
                  </a:cubicBezTo>
                  <a:cubicBezTo>
                    <a:pt x="169" y="190"/>
                    <a:pt x="169" y="190"/>
                    <a:pt x="170" y="191"/>
                  </a:cubicBezTo>
                  <a:cubicBezTo>
                    <a:pt x="169" y="191"/>
                    <a:pt x="168" y="191"/>
                    <a:pt x="167" y="191"/>
                  </a:cubicBezTo>
                  <a:moveTo>
                    <a:pt x="176" y="189"/>
                  </a:moveTo>
                  <a:cubicBezTo>
                    <a:pt x="176" y="189"/>
                    <a:pt x="175" y="188"/>
                    <a:pt x="175" y="188"/>
                  </a:cubicBezTo>
                  <a:cubicBezTo>
                    <a:pt x="175" y="188"/>
                    <a:pt x="176" y="188"/>
                    <a:pt x="176" y="187"/>
                  </a:cubicBezTo>
                  <a:cubicBezTo>
                    <a:pt x="177" y="187"/>
                    <a:pt x="178" y="187"/>
                    <a:pt x="178" y="187"/>
                  </a:cubicBezTo>
                  <a:cubicBezTo>
                    <a:pt x="179" y="187"/>
                    <a:pt x="179" y="187"/>
                    <a:pt x="180" y="187"/>
                  </a:cubicBezTo>
                  <a:cubicBezTo>
                    <a:pt x="179" y="188"/>
                    <a:pt x="177" y="189"/>
                    <a:pt x="176" y="189"/>
                  </a:cubicBezTo>
                  <a:moveTo>
                    <a:pt x="145" y="184"/>
                  </a:moveTo>
                  <a:cubicBezTo>
                    <a:pt x="143" y="183"/>
                    <a:pt x="141" y="182"/>
                    <a:pt x="139" y="181"/>
                  </a:cubicBezTo>
                  <a:cubicBezTo>
                    <a:pt x="140" y="181"/>
                    <a:pt x="140" y="181"/>
                    <a:pt x="140" y="181"/>
                  </a:cubicBezTo>
                  <a:cubicBezTo>
                    <a:pt x="141" y="181"/>
                    <a:pt x="143" y="181"/>
                    <a:pt x="144" y="182"/>
                  </a:cubicBezTo>
                  <a:cubicBezTo>
                    <a:pt x="144" y="183"/>
                    <a:pt x="144" y="184"/>
                    <a:pt x="145" y="184"/>
                  </a:cubicBezTo>
                  <a:moveTo>
                    <a:pt x="199" y="182"/>
                  </a:moveTo>
                  <a:cubicBezTo>
                    <a:pt x="200" y="181"/>
                    <a:pt x="201" y="180"/>
                    <a:pt x="201" y="179"/>
                  </a:cubicBezTo>
                  <a:cubicBezTo>
                    <a:pt x="202" y="179"/>
                    <a:pt x="203" y="178"/>
                    <a:pt x="204" y="178"/>
                  </a:cubicBezTo>
                  <a:cubicBezTo>
                    <a:pt x="199" y="182"/>
                    <a:pt x="199" y="182"/>
                    <a:pt x="199" y="182"/>
                  </a:cubicBezTo>
                  <a:moveTo>
                    <a:pt x="210" y="178"/>
                  </a:moveTo>
                  <a:cubicBezTo>
                    <a:pt x="210" y="178"/>
                    <a:pt x="211" y="178"/>
                    <a:pt x="211" y="178"/>
                  </a:cubicBezTo>
                  <a:cubicBezTo>
                    <a:pt x="211" y="178"/>
                    <a:pt x="211" y="178"/>
                    <a:pt x="211" y="178"/>
                  </a:cubicBezTo>
                  <a:cubicBezTo>
                    <a:pt x="212" y="178"/>
                    <a:pt x="213" y="178"/>
                    <a:pt x="213" y="179"/>
                  </a:cubicBezTo>
                  <a:cubicBezTo>
                    <a:pt x="214" y="180"/>
                    <a:pt x="214" y="180"/>
                    <a:pt x="214" y="181"/>
                  </a:cubicBezTo>
                  <a:cubicBezTo>
                    <a:pt x="212" y="184"/>
                    <a:pt x="209" y="187"/>
                    <a:pt x="206" y="189"/>
                  </a:cubicBezTo>
                  <a:cubicBezTo>
                    <a:pt x="205" y="192"/>
                    <a:pt x="202" y="195"/>
                    <a:pt x="202" y="198"/>
                  </a:cubicBezTo>
                  <a:cubicBezTo>
                    <a:pt x="202" y="199"/>
                    <a:pt x="203" y="199"/>
                    <a:pt x="204" y="199"/>
                  </a:cubicBezTo>
                  <a:cubicBezTo>
                    <a:pt x="205" y="199"/>
                    <a:pt x="206" y="198"/>
                    <a:pt x="206" y="197"/>
                  </a:cubicBezTo>
                  <a:cubicBezTo>
                    <a:pt x="205" y="195"/>
                    <a:pt x="209" y="192"/>
                    <a:pt x="210" y="190"/>
                  </a:cubicBezTo>
                  <a:cubicBezTo>
                    <a:pt x="212" y="188"/>
                    <a:pt x="214" y="186"/>
                    <a:pt x="216" y="184"/>
                  </a:cubicBezTo>
                  <a:cubicBezTo>
                    <a:pt x="217" y="186"/>
                    <a:pt x="217" y="188"/>
                    <a:pt x="218" y="191"/>
                  </a:cubicBezTo>
                  <a:cubicBezTo>
                    <a:pt x="213" y="196"/>
                    <a:pt x="208" y="201"/>
                    <a:pt x="204" y="207"/>
                  </a:cubicBezTo>
                  <a:cubicBezTo>
                    <a:pt x="202" y="201"/>
                    <a:pt x="201" y="195"/>
                    <a:pt x="200" y="188"/>
                  </a:cubicBezTo>
                  <a:cubicBezTo>
                    <a:pt x="200" y="187"/>
                    <a:pt x="200" y="187"/>
                    <a:pt x="199" y="186"/>
                  </a:cubicBezTo>
                  <a:cubicBezTo>
                    <a:pt x="206" y="180"/>
                    <a:pt x="206" y="180"/>
                    <a:pt x="206" y="180"/>
                  </a:cubicBezTo>
                  <a:cubicBezTo>
                    <a:pt x="206" y="180"/>
                    <a:pt x="206" y="180"/>
                    <a:pt x="206" y="180"/>
                  </a:cubicBezTo>
                  <a:cubicBezTo>
                    <a:pt x="207" y="180"/>
                    <a:pt x="207" y="180"/>
                    <a:pt x="207" y="180"/>
                  </a:cubicBezTo>
                  <a:cubicBezTo>
                    <a:pt x="208" y="179"/>
                    <a:pt x="209" y="179"/>
                    <a:pt x="210" y="178"/>
                  </a:cubicBezTo>
                  <a:cubicBezTo>
                    <a:pt x="210" y="178"/>
                    <a:pt x="210" y="178"/>
                    <a:pt x="210" y="178"/>
                  </a:cubicBezTo>
                  <a:moveTo>
                    <a:pt x="187" y="180"/>
                  </a:moveTo>
                  <a:cubicBezTo>
                    <a:pt x="189" y="179"/>
                    <a:pt x="191" y="178"/>
                    <a:pt x="193" y="177"/>
                  </a:cubicBezTo>
                  <a:cubicBezTo>
                    <a:pt x="192" y="178"/>
                    <a:pt x="191" y="179"/>
                    <a:pt x="191" y="180"/>
                  </a:cubicBezTo>
                  <a:cubicBezTo>
                    <a:pt x="190" y="180"/>
                    <a:pt x="188" y="180"/>
                    <a:pt x="187" y="180"/>
                  </a:cubicBezTo>
                  <a:moveTo>
                    <a:pt x="126" y="176"/>
                  </a:moveTo>
                  <a:cubicBezTo>
                    <a:pt x="125" y="176"/>
                    <a:pt x="124" y="176"/>
                    <a:pt x="123" y="176"/>
                  </a:cubicBezTo>
                  <a:cubicBezTo>
                    <a:pt x="122" y="174"/>
                    <a:pt x="120" y="173"/>
                    <a:pt x="118" y="171"/>
                  </a:cubicBezTo>
                  <a:cubicBezTo>
                    <a:pt x="120" y="173"/>
                    <a:pt x="122" y="174"/>
                    <a:pt x="124" y="175"/>
                  </a:cubicBezTo>
                  <a:cubicBezTo>
                    <a:pt x="125" y="176"/>
                    <a:pt x="125" y="176"/>
                    <a:pt x="126" y="176"/>
                  </a:cubicBezTo>
                  <a:moveTo>
                    <a:pt x="132" y="176"/>
                  </a:moveTo>
                  <a:cubicBezTo>
                    <a:pt x="130" y="175"/>
                    <a:pt x="127" y="174"/>
                    <a:pt x="125" y="171"/>
                  </a:cubicBezTo>
                  <a:cubicBezTo>
                    <a:pt x="124" y="170"/>
                    <a:pt x="121" y="167"/>
                    <a:pt x="119" y="164"/>
                  </a:cubicBezTo>
                  <a:cubicBezTo>
                    <a:pt x="120" y="164"/>
                    <a:pt x="120" y="164"/>
                    <a:pt x="120" y="164"/>
                  </a:cubicBezTo>
                  <a:cubicBezTo>
                    <a:pt x="122" y="166"/>
                    <a:pt x="124" y="167"/>
                    <a:pt x="125" y="169"/>
                  </a:cubicBezTo>
                  <a:cubicBezTo>
                    <a:pt x="126" y="169"/>
                    <a:pt x="126" y="169"/>
                    <a:pt x="126" y="169"/>
                  </a:cubicBezTo>
                  <a:cubicBezTo>
                    <a:pt x="126" y="169"/>
                    <a:pt x="126" y="170"/>
                    <a:pt x="126" y="170"/>
                  </a:cubicBezTo>
                  <a:cubicBezTo>
                    <a:pt x="128" y="172"/>
                    <a:pt x="130" y="174"/>
                    <a:pt x="132" y="176"/>
                  </a:cubicBezTo>
                  <a:moveTo>
                    <a:pt x="114" y="163"/>
                  </a:moveTo>
                  <a:cubicBezTo>
                    <a:pt x="115" y="163"/>
                    <a:pt x="115" y="163"/>
                    <a:pt x="115" y="163"/>
                  </a:cubicBezTo>
                  <a:cubicBezTo>
                    <a:pt x="115" y="163"/>
                    <a:pt x="115" y="163"/>
                    <a:pt x="115" y="163"/>
                  </a:cubicBezTo>
                  <a:cubicBezTo>
                    <a:pt x="116" y="165"/>
                    <a:pt x="118" y="166"/>
                    <a:pt x="119" y="168"/>
                  </a:cubicBezTo>
                  <a:cubicBezTo>
                    <a:pt x="117" y="166"/>
                    <a:pt x="115" y="165"/>
                    <a:pt x="113" y="163"/>
                  </a:cubicBezTo>
                  <a:cubicBezTo>
                    <a:pt x="114" y="163"/>
                    <a:pt x="114" y="163"/>
                    <a:pt x="114" y="163"/>
                  </a:cubicBezTo>
                  <a:moveTo>
                    <a:pt x="112" y="160"/>
                  </a:moveTo>
                  <a:cubicBezTo>
                    <a:pt x="111" y="160"/>
                    <a:pt x="110" y="159"/>
                    <a:pt x="109" y="159"/>
                  </a:cubicBezTo>
                  <a:cubicBezTo>
                    <a:pt x="110" y="159"/>
                    <a:pt x="110" y="158"/>
                    <a:pt x="110" y="157"/>
                  </a:cubicBezTo>
                  <a:cubicBezTo>
                    <a:pt x="109" y="156"/>
                    <a:pt x="109" y="156"/>
                    <a:pt x="109" y="156"/>
                  </a:cubicBezTo>
                  <a:cubicBezTo>
                    <a:pt x="109" y="156"/>
                    <a:pt x="110" y="157"/>
                    <a:pt x="110" y="157"/>
                  </a:cubicBezTo>
                  <a:cubicBezTo>
                    <a:pt x="111" y="158"/>
                    <a:pt x="112" y="159"/>
                    <a:pt x="112" y="160"/>
                  </a:cubicBezTo>
                  <a:moveTo>
                    <a:pt x="95" y="155"/>
                  </a:moveTo>
                  <a:cubicBezTo>
                    <a:pt x="95" y="155"/>
                    <a:pt x="95" y="155"/>
                    <a:pt x="96" y="154"/>
                  </a:cubicBezTo>
                  <a:cubicBezTo>
                    <a:pt x="96" y="155"/>
                    <a:pt x="96" y="155"/>
                    <a:pt x="96" y="155"/>
                  </a:cubicBezTo>
                  <a:cubicBezTo>
                    <a:pt x="96" y="155"/>
                    <a:pt x="97" y="155"/>
                    <a:pt x="97" y="155"/>
                  </a:cubicBezTo>
                  <a:cubicBezTo>
                    <a:pt x="97" y="155"/>
                    <a:pt x="98" y="155"/>
                    <a:pt x="98" y="155"/>
                  </a:cubicBezTo>
                  <a:cubicBezTo>
                    <a:pt x="99" y="156"/>
                    <a:pt x="100" y="157"/>
                    <a:pt x="101" y="158"/>
                  </a:cubicBezTo>
                  <a:cubicBezTo>
                    <a:pt x="102" y="159"/>
                    <a:pt x="102" y="159"/>
                    <a:pt x="102" y="159"/>
                  </a:cubicBezTo>
                  <a:cubicBezTo>
                    <a:pt x="101" y="160"/>
                    <a:pt x="101" y="161"/>
                    <a:pt x="102" y="161"/>
                  </a:cubicBezTo>
                  <a:cubicBezTo>
                    <a:pt x="106" y="166"/>
                    <a:pt x="106" y="166"/>
                    <a:pt x="106" y="166"/>
                  </a:cubicBezTo>
                  <a:cubicBezTo>
                    <a:pt x="106" y="166"/>
                    <a:pt x="106" y="166"/>
                    <a:pt x="107" y="166"/>
                  </a:cubicBezTo>
                  <a:cubicBezTo>
                    <a:pt x="107" y="166"/>
                    <a:pt x="107" y="166"/>
                    <a:pt x="107" y="166"/>
                  </a:cubicBezTo>
                  <a:cubicBezTo>
                    <a:pt x="108" y="167"/>
                    <a:pt x="108" y="168"/>
                    <a:pt x="109" y="169"/>
                  </a:cubicBezTo>
                  <a:cubicBezTo>
                    <a:pt x="107" y="168"/>
                    <a:pt x="106" y="166"/>
                    <a:pt x="105" y="165"/>
                  </a:cubicBezTo>
                  <a:cubicBezTo>
                    <a:pt x="101" y="162"/>
                    <a:pt x="97" y="158"/>
                    <a:pt x="94" y="154"/>
                  </a:cubicBezTo>
                  <a:cubicBezTo>
                    <a:pt x="94" y="155"/>
                    <a:pt x="94" y="155"/>
                    <a:pt x="95" y="155"/>
                  </a:cubicBezTo>
                  <a:moveTo>
                    <a:pt x="102" y="154"/>
                  </a:moveTo>
                  <a:cubicBezTo>
                    <a:pt x="102" y="154"/>
                    <a:pt x="103" y="154"/>
                    <a:pt x="103" y="154"/>
                  </a:cubicBezTo>
                  <a:cubicBezTo>
                    <a:pt x="104" y="155"/>
                    <a:pt x="105" y="157"/>
                    <a:pt x="106" y="158"/>
                  </a:cubicBezTo>
                  <a:cubicBezTo>
                    <a:pt x="105" y="157"/>
                    <a:pt x="103" y="156"/>
                    <a:pt x="102" y="155"/>
                  </a:cubicBezTo>
                  <a:cubicBezTo>
                    <a:pt x="102" y="154"/>
                    <a:pt x="102" y="154"/>
                    <a:pt x="102" y="154"/>
                  </a:cubicBezTo>
                  <a:cubicBezTo>
                    <a:pt x="102" y="154"/>
                    <a:pt x="102" y="154"/>
                    <a:pt x="102" y="154"/>
                  </a:cubicBezTo>
                  <a:moveTo>
                    <a:pt x="93" y="153"/>
                  </a:moveTo>
                  <a:cubicBezTo>
                    <a:pt x="89" y="149"/>
                    <a:pt x="85" y="144"/>
                    <a:pt x="82" y="139"/>
                  </a:cubicBezTo>
                  <a:cubicBezTo>
                    <a:pt x="82" y="139"/>
                    <a:pt x="82" y="139"/>
                    <a:pt x="82" y="139"/>
                  </a:cubicBezTo>
                  <a:cubicBezTo>
                    <a:pt x="86" y="144"/>
                    <a:pt x="90" y="148"/>
                    <a:pt x="93" y="153"/>
                  </a:cubicBezTo>
                  <a:moveTo>
                    <a:pt x="83" y="132"/>
                  </a:moveTo>
                  <a:cubicBezTo>
                    <a:pt x="82" y="131"/>
                    <a:pt x="82" y="130"/>
                    <a:pt x="81" y="130"/>
                  </a:cubicBezTo>
                  <a:cubicBezTo>
                    <a:pt x="77" y="122"/>
                    <a:pt x="73" y="114"/>
                    <a:pt x="72" y="106"/>
                  </a:cubicBezTo>
                  <a:cubicBezTo>
                    <a:pt x="73" y="106"/>
                    <a:pt x="73" y="106"/>
                    <a:pt x="73" y="106"/>
                  </a:cubicBezTo>
                  <a:cubicBezTo>
                    <a:pt x="73" y="108"/>
                    <a:pt x="73" y="110"/>
                    <a:pt x="74" y="112"/>
                  </a:cubicBezTo>
                  <a:cubicBezTo>
                    <a:pt x="74" y="113"/>
                    <a:pt x="75" y="114"/>
                    <a:pt x="76" y="114"/>
                  </a:cubicBezTo>
                  <a:cubicBezTo>
                    <a:pt x="76" y="114"/>
                    <a:pt x="77" y="113"/>
                    <a:pt x="77" y="113"/>
                  </a:cubicBezTo>
                  <a:cubicBezTo>
                    <a:pt x="79" y="119"/>
                    <a:pt x="81" y="126"/>
                    <a:pt x="83" y="132"/>
                  </a:cubicBezTo>
                  <a:moveTo>
                    <a:pt x="76" y="103"/>
                  </a:moveTo>
                  <a:cubicBezTo>
                    <a:pt x="75" y="100"/>
                    <a:pt x="75" y="98"/>
                    <a:pt x="75" y="96"/>
                  </a:cubicBezTo>
                  <a:cubicBezTo>
                    <a:pt x="75" y="95"/>
                    <a:pt x="75" y="93"/>
                    <a:pt x="75" y="92"/>
                  </a:cubicBezTo>
                  <a:cubicBezTo>
                    <a:pt x="75" y="91"/>
                    <a:pt x="75" y="90"/>
                    <a:pt x="75" y="89"/>
                  </a:cubicBezTo>
                  <a:cubicBezTo>
                    <a:pt x="75" y="87"/>
                    <a:pt x="75" y="86"/>
                    <a:pt x="76" y="85"/>
                  </a:cubicBezTo>
                  <a:cubicBezTo>
                    <a:pt x="76" y="88"/>
                    <a:pt x="76" y="90"/>
                    <a:pt x="76" y="92"/>
                  </a:cubicBezTo>
                  <a:cubicBezTo>
                    <a:pt x="77" y="94"/>
                    <a:pt x="77" y="96"/>
                    <a:pt x="77" y="97"/>
                  </a:cubicBezTo>
                  <a:cubicBezTo>
                    <a:pt x="76" y="98"/>
                    <a:pt x="76" y="98"/>
                    <a:pt x="76" y="99"/>
                  </a:cubicBezTo>
                  <a:cubicBezTo>
                    <a:pt x="76" y="100"/>
                    <a:pt x="76" y="101"/>
                    <a:pt x="76" y="103"/>
                  </a:cubicBezTo>
                  <a:cubicBezTo>
                    <a:pt x="76" y="103"/>
                    <a:pt x="76" y="103"/>
                    <a:pt x="76" y="103"/>
                  </a:cubicBezTo>
                  <a:moveTo>
                    <a:pt x="83" y="87"/>
                  </a:moveTo>
                  <a:cubicBezTo>
                    <a:pt x="83" y="85"/>
                    <a:pt x="83" y="84"/>
                    <a:pt x="83" y="82"/>
                  </a:cubicBezTo>
                  <a:cubicBezTo>
                    <a:pt x="83" y="82"/>
                    <a:pt x="83" y="81"/>
                    <a:pt x="83" y="81"/>
                  </a:cubicBezTo>
                  <a:cubicBezTo>
                    <a:pt x="84" y="81"/>
                    <a:pt x="84" y="81"/>
                    <a:pt x="84" y="81"/>
                  </a:cubicBezTo>
                  <a:cubicBezTo>
                    <a:pt x="84" y="82"/>
                    <a:pt x="84" y="83"/>
                    <a:pt x="84" y="84"/>
                  </a:cubicBezTo>
                  <a:cubicBezTo>
                    <a:pt x="83" y="85"/>
                    <a:pt x="83" y="86"/>
                    <a:pt x="83" y="87"/>
                  </a:cubicBezTo>
                  <a:moveTo>
                    <a:pt x="127" y="83"/>
                  </a:moveTo>
                  <a:cubicBezTo>
                    <a:pt x="127" y="83"/>
                    <a:pt x="127" y="83"/>
                    <a:pt x="128" y="83"/>
                  </a:cubicBezTo>
                  <a:cubicBezTo>
                    <a:pt x="130" y="81"/>
                    <a:pt x="133" y="80"/>
                    <a:pt x="136" y="79"/>
                  </a:cubicBezTo>
                  <a:cubicBezTo>
                    <a:pt x="136" y="79"/>
                    <a:pt x="137" y="79"/>
                    <a:pt x="137" y="79"/>
                  </a:cubicBezTo>
                  <a:cubicBezTo>
                    <a:pt x="137" y="80"/>
                    <a:pt x="137" y="82"/>
                    <a:pt x="137" y="84"/>
                  </a:cubicBezTo>
                  <a:cubicBezTo>
                    <a:pt x="138" y="91"/>
                    <a:pt x="132" y="91"/>
                    <a:pt x="127" y="93"/>
                  </a:cubicBezTo>
                  <a:cubicBezTo>
                    <a:pt x="127" y="92"/>
                    <a:pt x="127" y="90"/>
                    <a:pt x="127" y="89"/>
                  </a:cubicBezTo>
                  <a:cubicBezTo>
                    <a:pt x="128" y="89"/>
                    <a:pt x="129" y="89"/>
                    <a:pt x="130" y="88"/>
                  </a:cubicBezTo>
                  <a:cubicBezTo>
                    <a:pt x="132" y="87"/>
                    <a:pt x="133" y="86"/>
                    <a:pt x="134" y="86"/>
                  </a:cubicBezTo>
                  <a:cubicBezTo>
                    <a:pt x="134" y="86"/>
                    <a:pt x="135" y="86"/>
                    <a:pt x="135" y="87"/>
                  </a:cubicBezTo>
                  <a:cubicBezTo>
                    <a:pt x="135" y="87"/>
                    <a:pt x="135" y="87"/>
                    <a:pt x="135" y="87"/>
                  </a:cubicBezTo>
                  <a:cubicBezTo>
                    <a:pt x="137" y="87"/>
                    <a:pt x="137" y="83"/>
                    <a:pt x="135" y="83"/>
                  </a:cubicBezTo>
                  <a:cubicBezTo>
                    <a:pt x="135" y="83"/>
                    <a:pt x="135" y="83"/>
                    <a:pt x="134" y="83"/>
                  </a:cubicBezTo>
                  <a:cubicBezTo>
                    <a:pt x="131" y="83"/>
                    <a:pt x="129" y="86"/>
                    <a:pt x="127" y="86"/>
                  </a:cubicBezTo>
                  <a:cubicBezTo>
                    <a:pt x="126" y="85"/>
                    <a:pt x="126" y="84"/>
                    <a:pt x="126" y="83"/>
                  </a:cubicBezTo>
                  <a:cubicBezTo>
                    <a:pt x="126" y="83"/>
                    <a:pt x="126" y="83"/>
                    <a:pt x="126" y="83"/>
                  </a:cubicBezTo>
                  <a:cubicBezTo>
                    <a:pt x="126" y="83"/>
                    <a:pt x="127" y="83"/>
                    <a:pt x="127" y="83"/>
                  </a:cubicBezTo>
                  <a:moveTo>
                    <a:pt x="68" y="94"/>
                  </a:moveTo>
                  <a:cubicBezTo>
                    <a:pt x="68" y="93"/>
                    <a:pt x="68" y="93"/>
                    <a:pt x="67" y="92"/>
                  </a:cubicBezTo>
                  <a:cubicBezTo>
                    <a:pt x="67" y="87"/>
                    <a:pt x="68" y="82"/>
                    <a:pt x="69" y="77"/>
                  </a:cubicBezTo>
                  <a:cubicBezTo>
                    <a:pt x="70" y="82"/>
                    <a:pt x="69" y="88"/>
                    <a:pt x="68" y="94"/>
                  </a:cubicBezTo>
                  <a:moveTo>
                    <a:pt x="126" y="80"/>
                  </a:moveTo>
                  <a:cubicBezTo>
                    <a:pt x="126" y="74"/>
                    <a:pt x="125" y="68"/>
                    <a:pt x="124" y="62"/>
                  </a:cubicBezTo>
                  <a:cubicBezTo>
                    <a:pt x="124" y="62"/>
                    <a:pt x="124" y="62"/>
                    <a:pt x="124" y="62"/>
                  </a:cubicBezTo>
                  <a:cubicBezTo>
                    <a:pt x="124" y="60"/>
                    <a:pt x="129" y="60"/>
                    <a:pt x="130" y="60"/>
                  </a:cubicBezTo>
                  <a:cubicBezTo>
                    <a:pt x="132" y="59"/>
                    <a:pt x="134" y="59"/>
                    <a:pt x="136" y="58"/>
                  </a:cubicBezTo>
                  <a:cubicBezTo>
                    <a:pt x="136" y="61"/>
                    <a:pt x="136" y="64"/>
                    <a:pt x="136" y="67"/>
                  </a:cubicBezTo>
                  <a:cubicBezTo>
                    <a:pt x="136" y="67"/>
                    <a:pt x="136" y="67"/>
                    <a:pt x="136" y="67"/>
                  </a:cubicBezTo>
                  <a:cubicBezTo>
                    <a:pt x="133" y="67"/>
                    <a:pt x="129" y="68"/>
                    <a:pt x="127" y="69"/>
                  </a:cubicBezTo>
                  <a:cubicBezTo>
                    <a:pt x="125" y="70"/>
                    <a:pt x="126" y="73"/>
                    <a:pt x="127" y="73"/>
                  </a:cubicBezTo>
                  <a:cubicBezTo>
                    <a:pt x="128" y="73"/>
                    <a:pt x="128" y="73"/>
                    <a:pt x="128" y="72"/>
                  </a:cubicBezTo>
                  <a:cubicBezTo>
                    <a:pt x="130" y="71"/>
                    <a:pt x="133" y="70"/>
                    <a:pt x="136" y="70"/>
                  </a:cubicBezTo>
                  <a:cubicBezTo>
                    <a:pt x="136" y="70"/>
                    <a:pt x="136" y="70"/>
                    <a:pt x="136" y="70"/>
                  </a:cubicBezTo>
                  <a:cubicBezTo>
                    <a:pt x="137" y="70"/>
                    <a:pt x="137" y="70"/>
                    <a:pt x="137" y="70"/>
                  </a:cubicBezTo>
                  <a:cubicBezTo>
                    <a:pt x="137" y="72"/>
                    <a:pt x="137" y="74"/>
                    <a:pt x="137" y="76"/>
                  </a:cubicBezTo>
                  <a:cubicBezTo>
                    <a:pt x="137" y="76"/>
                    <a:pt x="136" y="76"/>
                    <a:pt x="136" y="76"/>
                  </a:cubicBezTo>
                  <a:cubicBezTo>
                    <a:pt x="136" y="76"/>
                    <a:pt x="136" y="76"/>
                    <a:pt x="135" y="76"/>
                  </a:cubicBezTo>
                  <a:cubicBezTo>
                    <a:pt x="132" y="77"/>
                    <a:pt x="129" y="78"/>
                    <a:pt x="126" y="80"/>
                  </a:cubicBezTo>
                  <a:cubicBezTo>
                    <a:pt x="126" y="80"/>
                    <a:pt x="126" y="80"/>
                    <a:pt x="126" y="80"/>
                  </a:cubicBezTo>
                  <a:moveTo>
                    <a:pt x="122" y="69"/>
                  </a:moveTo>
                  <a:cubicBezTo>
                    <a:pt x="121" y="67"/>
                    <a:pt x="121" y="65"/>
                    <a:pt x="120" y="63"/>
                  </a:cubicBezTo>
                  <a:cubicBezTo>
                    <a:pt x="120" y="61"/>
                    <a:pt x="119" y="59"/>
                    <a:pt x="119" y="57"/>
                  </a:cubicBezTo>
                  <a:cubicBezTo>
                    <a:pt x="120" y="61"/>
                    <a:pt x="121" y="65"/>
                    <a:pt x="122" y="69"/>
                  </a:cubicBezTo>
                  <a:moveTo>
                    <a:pt x="123" y="58"/>
                  </a:moveTo>
                  <a:cubicBezTo>
                    <a:pt x="123" y="58"/>
                    <a:pt x="123" y="58"/>
                    <a:pt x="123" y="58"/>
                  </a:cubicBezTo>
                  <a:cubicBezTo>
                    <a:pt x="122" y="55"/>
                    <a:pt x="122" y="52"/>
                    <a:pt x="121" y="49"/>
                  </a:cubicBezTo>
                  <a:cubicBezTo>
                    <a:pt x="126" y="47"/>
                    <a:pt x="131" y="44"/>
                    <a:pt x="136" y="44"/>
                  </a:cubicBezTo>
                  <a:cubicBezTo>
                    <a:pt x="136" y="48"/>
                    <a:pt x="136" y="51"/>
                    <a:pt x="136" y="54"/>
                  </a:cubicBezTo>
                  <a:cubicBezTo>
                    <a:pt x="133" y="56"/>
                    <a:pt x="130" y="56"/>
                    <a:pt x="127" y="57"/>
                  </a:cubicBezTo>
                  <a:cubicBezTo>
                    <a:pt x="126" y="57"/>
                    <a:pt x="124" y="58"/>
                    <a:pt x="123" y="58"/>
                  </a:cubicBezTo>
                  <a:moveTo>
                    <a:pt x="120" y="35"/>
                  </a:moveTo>
                  <a:cubicBezTo>
                    <a:pt x="121" y="35"/>
                    <a:pt x="121" y="35"/>
                    <a:pt x="121" y="34"/>
                  </a:cubicBezTo>
                  <a:cubicBezTo>
                    <a:pt x="123" y="34"/>
                    <a:pt x="125" y="33"/>
                    <a:pt x="128" y="32"/>
                  </a:cubicBezTo>
                  <a:cubicBezTo>
                    <a:pt x="130" y="32"/>
                    <a:pt x="132" y="31"/>
                    <a:pt x="134" y="30"/>
                  </a:cubicBezTo>
                  <a:cubicBezTo>
                    <a:pt x="134" y="33"/>
                    <a:pt x="135" y="35"/>
                    <a:pt x="136" y="38"/>
                  </a:cubicBezTo>
                  <a:cubicBezTo>
                    <a:pt x="136" y="39"/>
                    <a:pt x="136" y="40"/>
                    <a:pt x="136" y="41"/>
                  </a:cubicBezTo>
                  <a:cubicBezTo>
                    <a:pt x="130" y="41"/>
                    <a:pt x="125" y="43"/>
                    <a:pt x="120" y="45"/>
                  </a:cubicBezTo>
                  <a:cubicBezTo>
                    <a:pt x="120" y="43"/>
                    <a:pt x="120" y="41"/>
                    <a:pt x="120" y="39"/>
                  </a:cubicBezTo>
                  <a:cubicBezTo>
                    <a:pt x="120" y="37"/>
                    <a:pt x="120" y="36"/>
                    <a:pt x="119" y="34"/>
                  </a:cubicBezTo>
                  <a:cubicBezTo>
                    <a:pt x="120" y="34"/>
                    <a:pt x="120" y="35"/>
                    <a:pt x="120" y="35"/>
                  </a:cubicBezTo>
                  <a:moveTo>
                    <a:pt x="119" y="32"/>
                  </a:moveTo>
                  <a:cubicBezTo>
                    <a:pt x="119" y="30"/>
                    <a:pt x="119" y="29"/>
                    <a:pt x="119" y="28"/>
                  </a:cubicBezTo>
                  <a:cubicBezTo>
                    <a:pt x="119" y="26"/>
                    <a:pt x="119" y="25"/>
                    <a:pt x="119" y="24"/>
                  </a:cubicBezTo>
                  <a:cubicBezTo>
                    <a:pt x="123" y="22"/>
                    <a:pt x="127" y="21"/>
                    <a:pt x="130" y="18"/>
                  </a:cubicBezTo>
                  <a:cubicBezTo>
                    <a:pt x="131" y="21"/>
                    <a:pt x="132" y="23"/>
                    <a:pt x="132" y="25"/>
                  </a:cubicBezTo>
                  <a:cubicBezTo>
                    <a:pt x="133" y="26"/>
                    <a:pt x="133" y="26"/>
                    <a:pt x="133" y="27"/>
                  </a:cubicBezTo>
                  <a:cubicBezTo>
                    <a:pt x="131" y="27"/>
                    <a:pt x="130" y="28"/>
                    <a:pt x="128" y="29"/>
                  </a:cubicBezTo>
                  <a:cubicBezTo>
                    <a:pt x="125" y="30"/>
                    <a:pt x="122" y="30"/>
                    <a:pt x="120" y="31"/>
                  </a:cubicBezTo>
                  <a:cubicBezTo>
                    <a:pt x="119" y="32"/>
                    <a:pt x="119" y="32"/>
                    <a:pt x="119" y="32"/>
                  </a:cubicBezTo>
                  <a:moveTo>
                    <a:pt x="120" y="20"/>
                  </a:moveTo>
                  <a:cubicBezTo>
                    <a:pt x="120" y="18"/>
                    <a:pt x="121" y="16"/>
                    <a:pt x="121" y="14"/>
                  </a:cubicBezTo>
                  <a:cubicBezTo>
                    <a:pt x="124" y="13"/>
                    <a:pt x="127" y="12"/>
                    <a:pt x="129" y="11"/>
                  </a:cubicBezTo>
                  <a:cubicBezTo>
                    <a:pt x="129" y="12"/>
                    <a:pt x="129" y="14"/>
                    <a:pt x="130" y="15"/>
                  </a:cubicBezTo>
                  <a:cubicBezTo>
                    <a:pt x="129" y="15"/>
                    <a:pt x="129" y="15"/>
                    <a:pt x="129" y="15"/>
                  </a:cubicBezTo>
                  <a:cubicBezTo>
                    <a:pt x="126" y="18"/>
                    <a:pt x="123" y="19"/>
                    <a:pt x="120" y="20"/>
                  </a:cubicBezTo>
                  <a:moveTo>
                    <a:pt x="92" y="14"/>
                  </a:moveTo>
                  <a:cubicBezTo>
                    <a:pt x="99" y="14"/>
                    <a:pt x="106" y="14"/>
                    <a:pt x="113" y="11"/>
                  </a:cubicBezTo>
                  <a:cubicBezTo>
                    <a:pt x="114" y="10"/>
                    <a:pt x="114" y="10"/>
                    <a:pt x="114" y="10"/>
                  </a:cubicBezTo>
                  <a:cubicBezTo>
                    <a:pt x="114" y="12"/>
                    <a:pt x="114" y="14"/>
                    <a:pt x="114" y="16"/>
                  </a:cubicBezTo>
                  <a:cubicBezTo>
                    <a:pt x="112" y="16"/>
                    <a:pt x="110" y="18"/>
                    <a:pt x="111" y="20"/>
                  </a:cubicBezTo>
                  <a:cubicBezTo>
                    <a:pt x="115" y="34"/>
                    <a:pt x="111" y="48"/>
                    <a:pt x="113" y="62"/>
                  </a:cubicBezTo>
                  <a:cubicBezTo>
                    <a:pt x="115" y="71"/>
                    <a:pt x="120" y="81"/>
                    <a:pt x="120" y="90"/>
                  </a:cubicBezTo>
                  <a:cubicBezTo>
                    <a:pt x="120" y="90"/>
                    <a:pt x="120" y="90"/>
                    <a:pt x="120" y="90"/>
                  </a:cubicBezTo>
                  <a:cubicBezTo>
                    <a:pt x="114" y="84"/>
                    <a:pt x="107" y="80"/>
                    <a:pt x="100" y="76"/>
                  </a:cubicBezTo>
                  <a:cubicBezTo>
                    <a:pt x="97" y="73"/>
                    <a:pt x="93" y="71"/>
                    <a:pt x="89" y="69"/>
                  </a:cubicBezTo>
                  <a:cubicBezTo>
                    <a:pt x="86" y="67"/>
                    <a:pt x="82" y="63"/>
                    <a:pt x="78" y="61"/>
                  </a:cubicBezTo>
                  <a:cubicBezTo>
                    <a:pt x="63" y="55"/>
                    <a:pt x="50" y="44"/>
                    <a:pt x="35" y="37"/>
                  </a:cubicBezTo>
                  <a:cubicBezTo>
                    <a:pt x="35" y="37"/>
                    <a:pt x="35" y="37"/>
                    <a:pt x="34" y="37"/>
                  </a:cubicBezTo>
                  <a:cubicBezTo>
                    <a:pt x="34" y="37"/>
                    <a:pt x="34" y="37"/>
                    <a:pt x="34" y="37"/>
                  </a:cubicBezTo>
                  <a:cubicBezTo>
                    <a:pt x="33" y="36"/>
                    <a:pt x="32" y="36"/>
                    <a:pt x="32" y="35"/>
                  </a:cubicBezTo>
                  <a:cubicBezTo>
                    <a:pt x="28" y="33"/>
                    <a:pt x="25" y="30"/>
                    <a:pt x="21" y="28"/>
                  </a:cubicBezTo>
                  <a:cubicBezTo>
                    <a:pt x="21" y="28"/>
                    <a:pt x="21" y="28"/>
                    <a:pt x="21" y="28"/>
                  </a:cubicBezTo>
                  <a:cubicBezTo>
                    <a:pt x="23" y="26"/>
                    <a:pt x="27" y="25"/>
                    <a:pt x="30" y="24"/>
                  </a:cubicBezTo>
                  <a:cubicBezTo>
                    <a:pt x="30" y="24"/>
                    <a:pt x="30" y="24"/>
                    <a:pt x="30" y="24"/>
                  </a:cubicBezTo>
                  <a:cubicBezTo>
                    <a:pt x="31" y="24"/>
                    <a:pt x="31" y="24"/>
                    <a:pt x="31" y="24"/>
                  </a:cubicBezTo>
                  <a:cubicBezTo>
                    <a:pt x="34" y="23"/>
                    <a:pt x="38" y="23"/>
                    <a:pt x="41" y="22"/>
                  </a:cubicBezTo>
                  <a:cubicBezTo>
                    <a:pt x="46" y="22"/>
                    <a:pt x="50" y="21"/>
                    <a:pt x="55" y="20"/>
                  </a:cubicBezTo>
                  <a:cubicBezTo>
                    <a:pt x="56" y="19"/>
                    <a:pt x="58" y="19"/>
                    <a:pt x="59" y="18"/>
                  </a:cubicBezTo>
                  <a:cubicBezTo>
                    <a:pt x="69" y="17"/>
                    <a:pt x="80" y="16"/>
                    <a:pt x="90" y="14"/>
                  </a:cubicBezTo>
                  <a:cubicBezTo>
                    <a:pt x="90" y="14"/>
                    <a:pt x="91" y="14"/>
                    <a:pt x="92" y="14"/>
                  </a:cubicBezTo>
                  <a:moveTo>
                    <a:pt x="117" y="17"/>
                  </a:moveTo>
                  <a:cubicBezTo>
                    <a:pt x="117" y="17"/>
                    <a:pt x="117" y="17"/>
                    <a:pt x="117" y="17"/>
                  </a:cubicBezTo>
                  <a:cubicBezTo>
                    <a:pt x="117" y="17"/>
                    <a:pt x="117" y="17"/>
                    <a:pt x="117" y="17"/>
                  </a:cubicBezTo>
                  <a:cubicBezTo>
                    <a:pt x="117" y="14"/>
                    <a:pt x="117" y="11"/>
                    <a:pt x="118" y="9"/>
                  </a:cubicBezTo>
                  <a:cubicBezTo>
                    <a:pt x="119" y="9"/>
                    <a:pt x="119" y="9"/>
                    <a:pt x="119" y="9"/>
                  </a:cubicBezTo>
                  <a:cubicBezTo>
                    <a:pt x="118" y="12"/>
                    <a:pt x="118" y="15"/>
                    <a:pt x="117" y="17"/>
                  </a:cubicBezTo>
                  <a:moveTo>
                    <a:pt x="122" y="10"/>
                  </a:moveTo>
                  <a:cubicBezTo>
                    <a:pt x="122" y="9"/>
                    <a:pt x="122" y="8"/>
                    <a:pt x="122" y="7"/>
                  </a:cubicBezTo>
                  <a:cubicBezTo>
                    <a:pt x="123" y="6"/>
                    <a:pt x="123" y="5"/>
                    <a:pt x="122" y="4"/>
                  </a:cubicBezTo>
                  <a:cubicBezTo>
                    <a:pt x="123" y="3"/>
                    <a:pt x="123" y="3"/>
                    <a:pt x="124" y="3"/>
                  </a:cubicBezTo>
                  <a:cubicBezTo>
                    <a:pt x="125" y="3"/>
                    <a:pt x="125" y="3"/>
                    <a:pt x="126" y="4"/>
                  </a:cubicBezTo>
                  <a:cubicBezTo>
                    <a:pt x="128" y="4"/>
                    <a:pt x="129" y="5"/>
                    <a:pt x="129" y="7"/>
                  </a:cubicBezTo>
                  <a:cubicBezTo>
                    <a:pt x="127" y="8"/>
                    <a:pt x="124" y="9"/>
                    <a:pt x="122" y="10"/>
                  </a:cubicBezTo>
                  <a:moveTo>
                    <a:pt x="124" y="0"/>
                  </a:moveTo>
                  <a:cubicBezTo>
                    <a:pt x="122" y="0"/>
                    <a:pt x="119" y="1"/>
                    <a:pt x="117" y="2"/>
                  </a:cubicBezTo>
                  <a:cubicBezTo>
                    <a:pt x="103" y="3"/>
                    <a:pt x="89" y="5"/>
                    <a:pt x="75" y="8"/>
                  </a:cubicBezTo>
                  <a:cubicBezTo>
                    <a:pt x="73" y="8"/>
                    <a:pt x="71" y="8"/>
                    <a:pt x="70" y="8"/>
                  </a:cubicBezTo>
                  <a:cubicBezTo>
                    <a:pt x="62" y="9"/>
                    <a:pt x="54" y="11"/>
                    <a:pt x="47" y="12"/>
                  </a:cubicBezTo>
                  <a:cubicBezTo>
                    <a:pt x="45" y="12"/>
                    <a:pt x="44" y="13"/>
                    <a:pt x="44" y="14"/>
                  </a:cubicBezTo>
                  <a:cubicBezTo>
                    <a:pt x="41" y="15"/>
                    <a:pt x="39" y="15"/>
                    <a:pt x="36" y="16"/>
                  </a:cubicBezTo>
                  <a:cubicBezTo>
                    <a:pt x="36" y="16"/>
                    <a:pt x="35" y="16"/>
                    <a:pt x="35" y="17"/>
                  </a:cubicBezTo>
                  <a:cubicBezTo>
                    <a:pt x="33" y="17"/>
                    <a:pt x="31" y="18"/>
                    <a:pt x="29" y="18"/>
                  </a:cubicBezTo>
                  <a:cubicBezTo>
                    <a:pt x="27" y="19"/>
                    <a:pt x="27" y="20"/>
                    <a:pt x="27" y="21"/>
                  </a:cubicBezTo>
                  <a:cubicBezTo>
                    <a:pt x="24" y="22"/>
                    <a:pt x="21" y="24"/>
                    <a:pt x="18" y="26"/>
                  </a:cubicBezTo>
                  <a:cubicBezTo>
                    <a:pt x="18" y="26"/>
                    <a:pt x="17" y="27"/>
                    <a:pt x="17" y="28"/>
                  </a:cubicBezTo>
                  <a:cubicBezTo>
                    <a:pt x="18" y="28"/>
                    <a:pt x="18" y="28"/>
                    <a:pt x="18" y="28"/>
                  </a:cubicBezTo>
                  <a:cubicBezTo>
                    <a:pt x="17" y="29"/>
                    <a:pt x="17" y="29"/>
                    <a:pt x="17" y="30"/>
                  </a:cubicBezTo>
                  <a:cubicBezTo>
                    <a:pt x="18" y="34"/>
                    <a:pt x="21" y="37"/>
                    <a:pt x="25" y="39"/>
                  </a:cubicBezTo>
                  <a:cubicBezTo>
                    <a:pt x="26" y="39"/>
                    <a:pt x="26" y="40"/>
                    <a:pt x="27" y="40"/>
                  </a:cubicBezTo>
                  <a:cubicBezTo>
                    <a:pt x="30" y="44"/>
                    <a:pt x="34" y="48"/>
                    <a:pt x="39" y="49"/>
                  </a:cubicBezTo>
                  <a:cubicBezTo>
                    <a:pt x="39" y="48"/>
                    <a:pt x="39" y="48"/>
                    <a:pt x="39" y="48"/>
                  </a:cubicBezTo>
                  <a:cubicBezTo>
                    <a:pt x="48" y="55"/>
                    <a:pt x="58" y="60"/>
                    <a:pt x="68" y="65"/>
                  </a:cubicBezTo>
                  <a:cubicBezTo>
                    <a:pt x="60" y="75"/>
                    <a:pt x="63" y="92"/>
                    <a:pt x="66" y="105"/>
                  </a:cubicBezTo>
                  <a:cubicBezTo>
                    <a:pt x="66" y="111"/>
                    <a:pt x="66" y="116"/>
                    <a:pt x="68" y="122"/>
                  </a:cubicBezTo>
                  <a:cubicBezTo>
                    <a:pt x="74" y="142"/>
                    <a:pt x="88" y="159"/>
                    <a:pt x="103" y="172"/>
                  </a:cubicBezTo>
                  <a:cubicBezTo>
                    <a:pt x="122" y="188"/>
                    <a:pt x="144" y="197"/>
                    <a:pt x="168" y="197"/>
                  </a:cubicBezTo>
                  <a:cubicBezTo>
                    <a:pt x="176" y="197"/>
                    <a:pt x="185" y="196"/>
                    <a:pt x="194" y="193"/>
                  </a:cubicBezTo>
                  <a:cubicBezTo>
                    <a:pt x="197" y="213"/>
                    <a:pt x="213" y="231"/>
                    <a:pt x="207" y="253"/>
                  </a:cubicBezTo>
                  <a:cubicBezTo>
                    <a:pt x="207" y="253"/>
                    <a:pt x="207" y="253"/>
                    <a:pt x="207" y="253"/>
                  </a:cubicBezTo>
                  <a:cubicBezTo>
                    <a:pt x="202" y="257"/>
                    <a:pt x="196" y="260"/>
                    <a:pt x="191" y="264"/>
                  </a:cubicBezTo>
                  <a:cubicBezTo>
                    <a:pt x="184" y="266"/>
                    <a:pt x="176" y="267"/>
                    <a:pt x="168" y="267"/>
                  </a:cubicBezTo>
                  <a:cubicBezTo>
                    <a:pt x="154" y="267"/>
                    <a:pt x="139" y="264"/>
                    <a:pt x="127" y="261"/>
                  </a:cubicBezTo>
                  <a:cubicBezTo>
                    <a:pt x="111" y="257"/>
                    <a:pt x="96" y="249"/>
                    <a:pt x="82" y="241"/>
                  </a:cubicBezTo>
                  <a:cubicBezTo>
                    <a:pt x="66" y="232"/>
                    <a:pt x="52" y="221"/>
                    <a:pt x="39" y="208"/>
                  </a:cubicBezTo>
                  <a:cubicBezTo>
                    <a:pt x="19" y="188"/>
                    <a:pt x="7" y="162"/>
                    <a:pt x="11" y="133"/>
                  </a:cubicBezTo>
                  <a:cubicBezTo>
                    <a:pt x="15" y="107"/>
                    <a:pt x="31" y="84"/>
                    <a:pt x="51" y="68"/>
                  </a:cubicBezTo>
                  <a:cubicBezTo>
                    <a:pt x="54" y="66"/>
                    <a:pt x="52" y="62"/>
                    <a:pt x="50" y="62"/>
                  </a:cubicBezTo>
                  <a:cubicBezTo>
                    <a:pt x="49" y="62"/>
                    <a:pt x="48" y="62"/>
                    <a:pt x="48" y="63"/>
                  </a:cubicBezTo>
                  <a:cubicBezTo>
                    <a:pt x="28" y="79"/>
                    <a:pt x="12" y="101"/>
                    <a:pt x="6" y="126"/>
                  </a:cubicBezTo>
                  <a:cubicBezTo>
                    <a:pt x="0" y="151"/>
                    <a:pt x="7" y="177"/>
                    <a:pt x="22" y="198"/>
                  </a:cubicBezTo>
                  <a:cubicBezTo>
                    <a:pt x="42" y="226"/>
                    <a:pt x="75" y="247"/>
                    <a:pt x="107" y="260"/>
                  </a:cubicBezTo>
                  <a:cubicBezTo>
                    <a:pt x="124" y="268"/>
                    <a:pt x="145" y="273"/>
                    <a:pt x="165" y="273"/>
                  </a:cubicBezTo>
                  <a:cubicBezTo>
                    <a:pt x="168" y="273"/>
                    <a:pt x="170" y="273"/>
                    <a:pt x="173" y="273"/>
                  </a:cubicBezTo>
                  <a:cubicBezTo>
                    <a:pt x="174" y="273"/>
                    <a:pt x="174" y="273"/>
                    <a:pt x="174" y="273"/>
                  </a:cubicBezTo>
                  <a:cubicBezTo>
                    <a:pt x="175" y="274"/>
                    <a:pt x="176" y="274"/>
                    <a:pt x="178" y="274"/>
                  </a:cubicBezTo>
                  <a:cubicBezTo>
                    <a:pt x="179" y="274"/>
                    <a:pt x="181" y="274"/>
                    <a:pt x="183" y="273"/>
                  </a:cubicBezTo>
                  <a:cubicBezTo>
                    <a:pt x="183" y="274"/>
                    <a:pt x="184" y="274"/>
                    <a:pt x="185" y="274"/>
                  </a:cubicBezTo>
                  <a:cubicBezTo>
                    <a:pt x="186" y="274"/>
                    <a:pt x="186" y="274"/>
                    <a:pt x="187" y="274"/>
                  </a:cubicBezTo>
                  <a:cubicBezTo>
                    <a:pt x="188" y="273"/>
                    <a:pt x="189" y="272"/>
                    <a:pt x="191" y="271"/>
                  </a:cubicBezTo>
                  <a:cubicBezTo>
                    <a:pt x="192" y="271"/>
                    <a:pt x="192" y="271"/>
                    <a:pt x="193" y="271"/>
                  </a:cubicBezTo>
                  <a:cubicBezTo>
                    <a:pt x="201" y="269"/>
                    <a:pt x="207" y="266"/>
                    <a:pt x="213" y="261"/>
                  </a:cubicBezTo>
                  <a:cubicBezTo>
                    <a:pt x="214" y="260"/>
                    <a:pt x="214" y="260"/>
                    <a:pt x="214" y="260"/>
                  </a:cubicBezTo>
                  <a:cubicBezTo>
                    <a:pt x="219" y="258"/>
                    <a:pt x="224" y="255"/>
                    <a:pt x="228" y="251"/>
                  </a:cubicBezTo>
                  <a:cubicBezTo>
                    <a:pt x="234" y="245"/>
                    <a:pt x="234" y="242"/>
                    <a:pt x="233" y="234"/>
                  </a:cubicBezTo>
                  <a:cubicBezTo>
                    <a:pt x="232" y="233"/>
                    <a:pt x="232" y="233"/>
                    <a:pt x="232" y="233"/>
                  </a:cubicBezTo>
                  <a:cubicBezTo>
                    <a:pt x="233" y="232"/>
                    <a:pt x="233" y="232"/>
                    <a:pt x="233" y="232"/>
                  </a:cubicBezTo>
                  <a:cubicBezTo>
                    <a:pt x="235" y="226"/>
                    <a:pt x="229" y="214"/>
                    <a:pt x="227" y="208"/>
                  </a:cubicBezTo>
                  <a:cubicBezTo>
                    <a:pt x="225" y="203"/>
                    <a:pt x="223" y="197"/>
                    <a:pt x="221" y="191"/>
                  </a:cubicBezTo>
                  <a:cubicBezTo>
                    <a:pt x="221" y="191"/>
                    <a:pt x="221" y="191"/>
                    <a:pt x="221" y="191"/>
                  </a:cubicBezTo>
                  <a:cubicBezTo>
                    <a:pt x="220" y="186"/>
                    <a:pt x="218" y="181"/>
                    <a:pt x="216" y="176"/>
                  </a:cubicBezTo>
                  <a:cubicBezTo>
                    <a:pt x="215" y="174"/>
                    <a:pt x="213" y="173"/>
                    <a:pt x="212" y="173"/>
                  </a:cubicBezTo>
                  <a:cubicBezTo>
                    <a:pt x="212" y="173"/>
                    <a:pt x="211" y="174"/>
                    <a:pt x="211" y="174"/>
                  </a:cubicBezTo>
                  <a:cubicBezTo>
                    <a:pt x="210" y="174"/>
                    <a:pt x="210" y="173"/>
                    <a:pt x="210" y="173"/>
                  </a:cubicBezTo>
                  <a:cubicBezTo>
                    <a:pt x="210" y="173"/>
                    <a:pt x="209" y="174"/>
                    <a:pt x="209" y="174"/>
                  </a:cubicBezTo>
                  <a:cubicBezTo>
                    <a:pt x="206" y="172"/>
                    <a:pt x="203" y="171"/>
                    <a:pt x="199" y="171"/>
                  </a:cubicBezTo>
                  <a:cubicBezTo>
                    <a:pt x="196" y="171"/>
                    <a:pt x="193" y="171"/>
                    <a:pt x="191" y="172"/>
                  </a:cubicBezTo>
                  <a:cubicBezTo>
                    <a:pt x="190" y="171"/>
                    <a:pt x="190" y="171"/>
                    <a:pt x="189" y="171"/>
                  </a:cubicBezTo>
                  <a:cubicBezTo>
                    <a:pt x="189" y="171"/>
                    <a:pt x="188" y="171"/>
                    <a:pt x="188" y="171"/>
                  </a:cubicBezTo>
                  <a:cubicBezTo>
                    <a:pt x="187" y="172"/>
                    <a:pt x="187" y="173"/>
                    <a:pt x="186" y="173"/>
                  </a:cubicBezTo>
                  <a:cubicBezTo>
                    <a:pt x="184" y="174"/>
                    <a:pt x="182" y="174"/>
                    <a:pt x="181" y="174"/>
                  </a:cubicBezTo>
                  <a:cubicBezTo>
                    <a:pt x="176" y="175"/>
                    <a:pt x="172" y="176"/>
                    <a:pt x="167" y="176"/>
                  </a:cubicBezTo>
                  <a:cubicBezTo>
                    <a:pt x="163" y="176"/>
                    <a:pt x="159" y="175"/>
                    <a:pt x="155" y="175"/>
                  </a:cubicBezTo>
                  <a:cubicBezTo>
                    <a:pt x="147" y="174"/>
                    <a:pt x="138" y="169"/>
                    <a:pt x="130" y="165"/>
                  </a:cubicBezTo>
                  <a:cubicBezTo>
                    <a:pt x="129" y="164"/>
                    <a:pt x="127" y="164"/>
                    <a:pt x="125" y="163"/>
                  </a:cubicBezTo>
                  <a:cubicBezTo>
                    <a:pt x="123" y="161"/>
                    <a:pt x="121" y="159"/>
                    <a:pt x="118" y="158"/>
                  </a:cubicBezTo>
                  <a:cubicBezTo>
                    <a:pt x="114" y="154"/>
                    <a:pt x="111" y="150"/>
                    <a:pt x="108" y="147"/>
                  </a:cubicBezTo>
                  <a:cubicBezTo>
                    <a:pt x="104" y="143"/>
                    <a:pt x="99" y="137"/>
                    <a:pt x="95" y="131"/>
                  </a:cubicBezTo>
                  <a:cubicBezTo>
                    <a:pt x="94" y="128"/>
                    <a:pt x="93" y="124"/>
                    <a:pt x="92" y="121"/>
                  </a:cubicBezTo>
                  <a:cubicBezTo>
                    <a:pt x="92" y="120"/>
                    <a:pt x="92" y="120"/>
                    <a:pt x="92" y="120"/>
                  </a:cubicBezTo>
                  <a:cubicBezTo>
                    <a:pt x="87" y="111"/>
                    <a:pt x="86" y="98"/>
                    <a:pt x="87" y="88"/>
                  </a:cubicBezTo>
                  <a:cubicBezTo>
                    <a:pt x="87" y="87"/>
                    <a:pt x="87" y="85"/>
                    <a:pt x="88" y="83"/>
                  </a:cubicBezTo>
                  <a:cubicBezTo>
                    <a:pt x="92" y="85"/>
                    <a:pt x="96" y="87"/>
                    <a:pt x="100" y="89"/>
                  </a:cubicBezTo>
                  <a:cubicBezTo>
                    <a:pt x="101" y="89"/>
                    <a:pt x="101" y="89"/>
                    <a:pt x="101" y="89"/>
                  </a:cubicBezTo>
                  <a:cubicBezTo>
                    <a:pt x="104" y="91"/>
                    <a:pt x="106" y="92"/>
                    <a:pt x="108" y="94"/>
                  </a:cubicBezTo>
                  <a:cubicBezTo>
                    <a:pt x="112" y="98"/>
                    <a:pt x="116" y="101"/>
                    <a:pt x="120" y="101"/>
                  </a:cubicBezTo>
                  <a:cubicBezTo>
                    <a:pt x="121" y="101"/>
                    <a:pt x="122" y="101"/>
                    <a:pt x="122" y="101"/>
                  </a:cubicBezTo>
                  <a:cubicBezTo>
                    <a:pt x="124" y="101"/>
                    <a:pt x="125" y="101"/>
                    <a:pt x="126" y="99"/>
                  </a:cubicBezTo>
                  <a:cubicBezTo>
                    <a:pt x="126" y="98"/>
                    <a:pt x="126" y="98"/>
                    <a:pt x="126" y="98"/>
                  </a:cubicBezTo>
                  <a:cubicBezTo>
                    <a:pt x="128" y="93"/>
                    <a:pt x="134" y="95"/>
                    <a:pt x="138" y="92"/>
                  </a:cubicBezTo>
                  <a:cubicBezTo>
                    <a:pt x="141" y="90"/>
                    <a:pt x="141" y="87"/>
                    <a:pt x="141" y="83"/>
                  </a:cubicBezTo>
                  <a:cubicBezTo>
                    <a:pt x="140" y="76"/>
                    <a:pt x="140" y="68"/>
                    <a:pt x="140" y="61"/>
                  </a:cubicBezTo>
                  <a:cubicBezTo>
                    <a:pt x="139" y="53"/>
                    <a:pt x="140" y="45"/>
                    <a:pt x="139" y="37"/>
                  </a:cubicBezTo>
                  <a:cubicBezTo>
                    <a:pt x="138" y="30"/>
                    <a:pt x="135" y="23"/>
                    <a:pt x="134" y="17"/>
                  </a:cubicBezTo>
                  <a:cubicBezTo>
                    <a:pt x="132" y="12"/>
                    <a:pt x="134" y="5"/>
                    <a:pt x="131" y="2"/>
                  </a:cubicBezTo>
                  <a:cubicBezTo>
                    <a:pt x="130" y="1"/>
                    <a:pt x="127" y="0"/>
                    <a:pt x="124"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731"/>
                                        </p:tgtEl>
                                        <p:attrNameLst>
                                          <p:attrName>style.visibility</p:attrName>
                                        </p:attrNameLst>
                                      </p:cBhvr>
                                      <p:to>
                                        <p:strVal val="visible"/>
                                      </p:to>
                                    </p:set>
                                    <p:animEffect filter="fade" transition="in">
                                      <p:cBhvr>
                                        <p:cTn dur="1000"/>
                                        <p:tgtEl>
                                          <p:spTgt spid="731"/>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732"/>
                                        </p:tgtEl>
                                        <p:attrNameLst>
                                          <p:attrName>style.visibility</p:attrName>
                                        </p:attrNameLst>
                                      </p:cBhvr>
                                      <p:to>
                                        <p:strVal val="visible"/>
                                      </p:to>
                                    </p:set>
                                    <p:animEffect filter="fade" transition="in">
                                      <p:cBhvr>
                                        <p:cTn dur="500"/>
                                        <p:tgtEl>
                                          <p:spTgt spid="732"/>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733"/>
                                        </p:tgtEl>
                                        <p:attrNameLst>
                                          <p:attrName>style.visibility</p:attrName>
                                        </p:attrNameLst>
                                      </p:cBhvr>
                                      <p:to>
                                        <p:strVal val="visible"/>
                                      </p:to>
                                    </p:set>
                                    <p:animEffect filter="fade" transition="in">
                                      <p:cBhvr>
                                        <p:cTn dur="500"/>
                                        <p:tgtEl>
                                          <p:spTgt spid="733"/>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734"/>
                                        </p:tgtEl>
                                        <p:attrNameLst>
                                          <p:attrName>style.visibility</p:attrName>
                                        </p:attrNameLst>
                                      </p:cBhvr>
                                      <p:to>
                                        <p:strVal val="visible"/>
                                      </p:to>
                                    </p:set>
                                    <p:animEffect filter="fade" transition="in">
                                      <p:cBhvr>
                                        <p:cTn dur="500"/>
                                        <p:tgtEl>
                                          <p:spTgt spid="734"/>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740"/>
                                        </p:tgtEl>
                                        <p:attrNameLst>
                                          <p:attrName>style.visibility</p:attrName>
                                        </p:attrNameLst>
                                      </p:cBhvr>
                                      <p:to>
                                        <p:strVal val="visible"/>
                                      </p:to>
                                    </p:set>
                                    <p:animEffect filter="fade" transition="in">
                                      <p:cBhvr>
                                        <p:cTn dur="500"/>
                                        <p:tgtEl>
                                          <p:spTgt spid="740"/>
                                        </p:tgtEl>
                                      </p:cBhvr>
                                    </p:animEffect>
                                  </p:childTnLst>
                                </p:cTn>
                              </p:par>
                              <p:par>
                                <p:cTn fill="hold" nodeType="withEffect" presetClass="entr" presetID="10" presetSubtype="0">
                                  <p:stCondLst>
                                    <p:cond delay="200"/>
                                  </p:stCondLst>
                                  <p:childTnLst>
                                    <p:set>
                                      <p:cBhvr>
                                        <p:cTn dur="1" fill="hold">
                                          <p:stCondLst>
                                            <p:cond delay="0"/>
                                          </p:stCondLst>
                                        </p:cTn>
                                        <p:tgtEl>
                                          <p:spTgt spid="741"/>
                                        </p:tgtEl>
                                        <p:attrNameLst>
                                          <p:attrName>style.visibility</p:attrName>
                                        </p:attrNameLst>
                                      </p:cBhvr>
                                      <p:to>
                                        <p:strVal val="visible"/>
                                      </p:to>
                                    </p:set>
                                    <p:animEffect filter="fade" transition="in">
                                      <p:cBhvr>
                                        <p:cTn dur="500"/>
                                        <p:tgtEl>
                                          <p:spTgt spid="741"/>
                                        </p:tgtEl>
                                      </p:cBhvr>
                                    </p:animEffect>
                                  </p:childTnLst>
                                </p:cTn>
                              </p:par>
                              <p:par>
                                <p:cTn fill="hold" nodeType="withEffect" presetClass="entr" presetID="10" presetSubtype="0">
                                  <p:stCondLst>
                                    <p:cond delay="400"/>
                                  </p:stCondLst>
                                  <p:childTnLst>
                                    <p:set>
                                      <p:cBhvr>
                                        <p:cTn dur="1" fill="hold">
                                          <p:stCondLst>
                                            <p:cond delay="0"/>
                                          </p:stCondLst>
                                        </p:cTn>
                                        <p:tgtEl>
                                          <p:spTgt spid="742"/>
                                        </p:tgtEl>
                                        <p:attrNameLst>
                                          <p:attrName>style.visibility</p:attrName>
                                        </p:attrNameLst>
                                      </p:cBhvr>
                                      <p:to>
                                        <p:strVal val="visible"/>
                                      </p:to>
                                    </p:set>
                                    <p:animEffect filter="fade" transition="in">
                                      <p:cBhvr>
                                        <p:cTn dur="500"/>
                                        <p:tgtEl>
                                          <p:spTgt spid="742"/>
                                        </p:tgtEl>
                                      </p:cBhvr>
                                    </p:animEffect>
                                  </p:childTnLst>
                                </p:cTn>
                              </p:par>
                              <p:par>
                                <p:cTn fill="hold" nodeType="withEffect" presetClass="entr" presetID="10" presetSubtype="0">
                                  <p:stCondLst>
                                    <p:cond delay="600"/>
                                  </p:stCondLst>
                                  <p:childTnLst>
                                    <p:set>
                                      <p:cBhvr>
                                        <p:cTn dur="1" fill="hold">
                                          <p:stCondLst>
                                            <p:cond delay="0"/>
                                          </p:stCondLst>
                                        </p:cTn>
                                        <p:tgtEl>
                                          <p:spTgt spid="743"/>
                                        </p:tgtEl>
                                        <p:attrNameLst>
                                          <p:attrName>style.visibility</p:attrName>
                                        </p:attrNameLst>
                                      </p:cBhvr>
                                      <p:to>
                                        <p:strVal val="visible"/>
                                      </p:to>
                                    </p:set>
                                    <p:animEffect filter="fade" transition="in">
                                      <p:cBhvr>
                                        <p:cTn dur="500"/>
                                        <p:tgtEl>
                                          <p:spTgt spid="74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3" name="Shape 833"/>
        <p:cNvGrpSpPr/>
        <p:nvPr/>
      </p:nvGrpSpPr>
      <p:grpSpPr>
        <a:xfrm>
          <a:off x="0" y="0"/>
          <a:ext cx="0" cy="0"/>
          <a:chOff x="0" y="0"/>
          <a:chExt cx="0" cy="0"/>
        </a:xfrm>
      </p:grpSpPr>
      <p:sp>
        <p:nvSpPr>
          <p:cNvPr id="834" name="Google Shape;834;p28"/>
          <p:cNvSpPr/>
          <p:nvPr/>
        </p:nvSpPr>
        <p:spPr>
          <a:xfrm>
            <a:off x="0" y="0"/>
            <a:ext cx="12192000" cy="6858000"/>
          </a:xfrm>
          <a:prstGeom prst="frame">
            <a:avLst>
              <a:gd fmla="val 3986" name="adj1"/>
            </a:avLst>
          </a:prstGeom>
          <a:blipFill rotWithShape="1">
            <a:blip r:embed="rId3">
              <a:alphaModFix/>
            </a:blip>
            <a:tile algn="tl" flip="none" tx="0" sx="100000" ty="0" sy="100000"/>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Rockwell"/>
              <a:ea typeface="Rockwell"/>
              <a:cs typeface="Rockwell"/>
              <a:sym typeface="Rockwell"/>
            </a:endParaRPr>
          </a:p>
        </p:txBody>
      </p:sp>
      <p:sp>
        <p:nvSpPr>
          <p:cNvPr id="835" name="Google Shape;835;p28"/>
          <p:cNvSpPr txBox="1"/>
          <p:nvPr/>
        </p:nvSpPr>
        <p:spPr>
          <a:xfrm>
            <a:off x="1024368" y="569718"/>
            <a:ext cx="2929970"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tr-TR" sz="2400">
                <a:latin typeface="Rockwell"/>
                <a:ea typeface="Rockwell"/>
                <a:cs typeface="Rockwell"/>
                <a:sym typeface="Rockwell"/>
              </a:rPr>
              <a:t>ARTS &amp; CULTURE</a:t>
            </a:r>
            <a:endParaRPr b="1" sz="2400">
              <a:latin typeface="Rockwell"/>
              <a:ea typeface="Rockwell"/>
              <a:cs typeface="Rockwell"/>
              <a:sym typeface="Rockwell"/>
            </a:endParaRPr>
          </a:p>
        </p:txBody>
      </p:sp>
      <p:sp>
        <p:nvSpPr>
          <p:cNvPr id="836" name="Google Shape;836;p28"/>
          <p:cNvSpPr txBox="1"/>
          <p:nvPr/>
        </p:nvSpPr>
        <p:spPr>
          <a:xfrm>
            <a:off x="460976" y="523551"/>
            <a:ext cx="631840" cy="55399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tr-TR" sz="3000">
                <a:latin typeface="Rockwell"/>
                <a:ea typeface="Rockwell"/>
                <a:cs typeface="Rockwell"/>
                <a:sym typeface="Rockwell"/>
              </a:rPr>
              <a:t>03</a:t>
            </a:r>
            <a:endParaRPr sz="3000">
              <a:latin typeface="Rockwell"/>
              <a:ea typeface="Rockwell"/>
              <a:cs typeface="Rockwell"/>
              <a:sym typeface="Rockwell"/>
            </a:endParaRPr>
          </a:p>
        </p:txBody>
      </p:sp>
      <p:sp>
        <p:nvSpPr>
          <p:cNvPr id="837" name="Google Shape;837;p28"/>
          <p:cNvSpPr/>
          <p:nvPr/>
        </p:nvSpPr>
        <p:spPr>
          <a:xfrm rot="976095">
            <a:off x="4313516" y="3710246"/>
            <a:ext cx="18929" cy="0"/>
          </a:xfrm>
          <a:custGeom>
            <a:rect b="b" l="l" r="r" t="t"/>
            <a:pathLst>
              <a:path extrusionOk="0" h="120000" w="1">
                <a:moveTo>
                  <a:pt x="1" y="0"/>
                </a:moveTo>
                <a:cubicBezTo>
                  <a:pt x="1" y="0"/>
                  <a:pt x="0" y="0"/>
                  <a:pt x="0" y="0"/>
                </a:cubicBezTo>
                <a:cubicBezTo>
                  <a:pt x="0" y="0"/>
                  <a:pt x="1" y="0"/>
                  <a:pt x="1"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838" name="Google Shape;838;p28"/>
          <p:cNvSpPr/>
          <p:nvPr/>
        </p:nvSpPr>
        <p:spPr>
          <a:xfrm rot="976095">
            <a:off x="4347417" y="4021537"/>
            <a:ext cx="12618" cy="0"/>
          </a:xfrm>
          <a:custGeom>
            <a:rect b="b" l="l" r="r" t="t"/>
            <a:pathLst>
              <a:path extrusionOk="0" h="120000" w="1">
                <a:moveTo>
                  <a:pt x="1" y="0"/>
                </a:moveTo>
                <a:cubicBezTo>
                  <a:pt x="0" y="0"/>
                  <a:pt x="0" y="0"/>
                  <a:pt x="0" y="0"/>
                </a:cubicBezTo>
                <a:cubicBezTo>
                  <a:pt x="0" y="0"/>
                  <a:pt x="0" y="0"/>
                  <a:pt x="1"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grpSp>
        <p:nvGrpSpPr>
          <p:cNvPr id="839" name="Google Shape;839;p28"/>
          <p:cNvGrpSpPr/>
          <p:nvPr/>
        </p:nvGrpSpPr>
        <p:grpSpPr>
          <a:xfrm>
            <a:off x="4592425" y="1845567"/>
            <a:ext cx="2703797" cy="3976846"/>
            <a:chOff x="4546537" y="2010127"/>
            <a:chExt cx="2703797" cy="3976846"/>
          </a:xfrm>
        </p:grpSpPr>
        <p:grpSp>
          <p:nvGrpSpPr>
            <p:cNvPr id="840" name="Google Shape;840;p28"/>
            <p:cNvGrpSpPr/>
            <p:nvPr/>
          </p:nvGrpSpPr>
          <p:grpSpPr>
            <a:xfrm>
              <a:off x="4546537" y="2010127"/>
              <a:ext cx="2703797" cy="3976846"/>
              <a:chOff x="4546537" y="2010127"/>
              <a:chExt cx="2703797" cy="3976846"/>
            </a:xfrm>
          </p:grpSpPr>
          <p:sp>
            <p:nvSpPr>
              <p:cNvPr id="841" name="Google Shape;841;p28"/>
              <p:cNvSpPr/>
              <p:nvPr/>
            </p:nvSpPr>
            <p:spPr>
              <a:xfrm rot="976095">
                <a:off x="5425986" y="3097767"/>
                <a:ext cx="984207" cy="1230260"/>
              </a:xfrm>
              <a:custGeom>
                <a:rect b="b" l="l" r="r" t="t"/>
                <a:pathLst>
                  <a:path extrusionOk="0" h="73" w="58">
                    <a:moveTo>
                      <a:pt x="55" y="72"/>
                    </a:moveTo>
                    <a:cubicBezTo>
                      <a:pt x="53" y="71"/>
                      <a:pt x="51" y="70"/>
                      <a:pt x="49" y="68"/>
                    </a:cubicBezTo>
                    <a:cubicBezTo>
                      <a:pt x="48" y="66"/>
                      <a:pt x="47" y="64"/>
                      <a:pt x="46" y="61"/>
                    </a:cubicBezTo>
                    <a:cubicBezTo>
                      <a:pt x="46" y="61"/>
                      <a:pt x="47" y="61"/>
                      <a:pt x="47" y="61"/>
                    </a:cubicBezTo>
                    <a:cubicBezTo>
                      <a:pt x="47" y="61"/>
                      <a:pt x="46" y="60"/>
                      <a:pt x="46" y="61"/>
                    </a:cubicBezTo>
                    <a:cubicBezTo>
                      <a:pt x="46" y="58"/>
                      <a:pt x="46" y="56"/>
                      <a:pt x="44" y="56"/>
                    </a:cubicBezTo>
                    <a:cubicBezTo>
                      <a:pt x="45" y="55"/>
                      <a:pt x="42" y="53"/>
                      <a:pt x="45" y="53"/>
                    </a:cubicBezTo>
                    <a:cubicBezTo>
                      <a:pt x="43" y="53"/>
                      <a:pt x="43" y="51"/>
                      <a:pt x="43" y="49"/>
                    </a:cubicBezTo>
                    <a:cubicBezTo>
                      <a:pt x="45" y="49"/>
                      <a:pt x="44" y="48"/>
                      <a:pt x="43" y="48"/>
                    </a:cubicBezTo>
                    <a:cubicBezTo>
                      <a:pt x="43" y="46"/>
                      <a:pt x="45" y="45"/>
                      <a:pt x="43" y="45"/>
                    </a:cubicBezTo>
                    <a:cubicBezTo>
                      <a:pt x="45" y="44"/>
                      <a:pt x="43" y="44"/>
                      <a:pt x="45" y="44"/>
                    </a:cubicBezTo>
                    <a:cubicBezTo>
                      <a:pt x="44" y="42"/>
                      <a:pt x="43" y="41"/>
                      <a:pt x="45" y="41"/>
                    </a:cubicBezTo>
                    <a:cubicBezTo>
                      <a:pt x="45" y="39"/>
                      <a:pt x="44" y="38"/>
                      <a:pt x="45" y="37"/>
                    </a:cubicBezTo>
                    <a:cubicBezTo>
                      <a:pt x="45" y="37"/>
                      <a:pt x="44" y="36"/>
                      <a:pt x="44" y="36"/>
                    </a:cubicBezTo>
                    <a:cubicBezTo>
                      <a:pt x="44" y="36"/>
                      <a:pt x="44" y="35"/>
                      <a:pt x="44" y="35"/>
                    </a:cubicBezTo>
                    <a:cubicBezTo>
                      <a:pt x="45" y="35"/>
                      <a:pt x="45" y="34"/>
                      <a:pt x="45" y="34"/>
                    </a:cubicBezTo>
                    <a:cubicBezTo>
                      <a:pt x="45" y="34"/>
                      <a:pt x="45" y="34"/>
                      <a:pt x="45" y="34"/>
                    </a:cubicBezTo>
                    <a:cubicBezTo>
                      <a:pt x="45" y="34"/>
                      <a:pt x="45" y="33"/>
                      <a:pt x="44" y="33"/>
                    </a:cubicBezTo>
                    <a:cubicBezTo>
                      <a:pt x="45" y="32"/>
                      <a:pt x="45" y="34"/>
                      <a:pt x="46" y="33"/>
                    </a:cubicBezTo>
                    <a:cubicBezTo>
                      <a:pt x="46" y="30"/>
                      <a:pt x="45" y="28"/>
                      <a:pt x="47" y="26"/>
                    </a:cubicBezTo>
                    <a:cubicBezTo>
                      <a:pt x="45" y="24"/>
                      <a:pt x="48" y="23"/>
                      <a:pt x="48" y="22"/>
                    </a:cubicBezTo>
                    <a:cubicBezTo>
                      <a:pt x="46" y="22"/>
                      <a:pt x="48" y="23"/>
                      <a:pt x="47" y="23"/>
                    </a:cubicBezTo>
                    <a:cubicBezTo>
                      <a:pt x="47" y="22"/>
                      <a:pt x="47" y="22"/>
                      <a:pt x="47" y="21"/>
                    </a:cubicBezTo>
                    <a:cubicBezTo>
                      <a:pt x="47" y="21"/>
                      <a:pt x="48" y="21"/>
                      <a:pt x="48" y="20"/>
                    </a:cubicBezTo>
                    <a:cubicBezTo>
                      <a:pt x="48" y="20"/>
                      <a:pt x="48" y="21"/>
                      <a:pt x="47" y="20"/>
                    </a:cubicBezTo>
                    <a:cubicBezTo>
                      <a:pt x="48" y="18"/>
                      <a:pt x="48" y="18"/>
                      <a:pt x="49" y="17"/>
                    </a:cubicBezTo>
                    <a:cubicBezTo>
                      <a:pt x="48" y="16"/>
                      <a:pt x="48" y="15"/>
                      <a:pt x="47" y="14"/>
                    </a:cubicBezTo>
                    <a:cubicBezTo>
                      <a:pt x="48" y="14"/>
                      <a:pt x="49" y="13"/>
                      <a:pt x="50" y="14"/>
                    </a:cubicBezTo>
                    <a:cubicBezTo>
                      <a:pt x="51" y="14"/>
                      <a:pt x="49" y="13"/>
                      <a:pt x="49" y="13"/>
                    </a:cubicBezTo>
                    <a:cubicBezTo>
                      <a:pt x="48" y="14"/>
                      <a:pt x="48" y="13"/>
                      <a:pt x="48" y="14"/>
                    </a:cubicBezTo>
                    <a:cubicBezTo>
                      <a:pt x="46" y="14"/>
                      <a:pt x="49" y="13"/>
                      <a:pt x="48" y="12"/>
                    </a:cubicBezTo>
                    <a:cubicBezTo>
                      <a:pt x="47" y="12"/>
                      <a:pt x="47" y="12"/>
                      <a:pt x="47" y="12"/>
                    </a:cubicBezTo>
                    <a:cubicBezTo>
                      <a:pt x="47" y="12"/>
                      <a:pt x="46" y="12"/>
                      <a:pt x="46" y="11"/>
                    </a:cubicBezTo>
                    <a:cubicBezTo>
                      <a:pt x="46" y="11"/>
                      <a:pt x="46" y="11"/>
                      <a:pt x="46" y="10"/>
                    </a:cubicBezTo>
                    <a:cubicBezTo>
                      <a:pt x="46" y="10"/>
                      <a:pt x="46" y="10"/>
                      <a:pt x="46" y="9"/>
                    </a:cubicBezTo>
                    <a:cubicBezTo>
                      <a:pt x="46" y="9"/>
                      <a:pt x="45" y="11"/>
                      <a:pt x="45" y="10"/>
                    </a:cubicBezTo>
                    <a:cubicBezTo>
                      <a:pt x="45" y="10"/>
                      <a:pt x="45" y="9"/>
                      <a:pt x="45" y="9"/>
                    </a:cubicBezTo>
                    <a:cubicBezTo>
                      <a:pt x="45" y="9"/>
                      <a:pt x="45" y="9"/>
                      <a:pt x="45" y="9"/>
                    </a:cubicBezTo>
                    <a:cubicBezTo>
                      <a:pt x="45" y="9"/>
                      <a:pt x="44" y="9"/>
                      <a:pt x="44" y="9"/>
                    </a:cubicBezTo>
                    <a:cubicBezTo>
                      <a:pt x="44" y="10"/>
                      <a:pt x="44" y="10"/>
                      <a:pt x="44" y="9"/>
                    </a:cubicBezTo>
                    <a:cubicBezTo>
                      <a:pt x="44" y="9"/>
                      <a:pt x="44" y="9"/>
                      <a:pt x="44" y="8"/>
                    </a:cubicBezTo>
                    <a:cubicBezTo>
                      <a:pt x="44" y="9"/>
                      <a:pt x="44" y="9"/>
                      <a:pt x="44" y="9"/>
                    </a:cubicBezTo>
                    <a:cubicBezTo>
                      <a:pt x="44" y="9"/>
                      <a:pt x="44" y="9"/>
                      <a:pt x="44" y="9"/>
                    </a:cubicBezTo>
                    <a:cubicBezTo>
                      <a:pt x="43" y="8"/>
                      <a:pt x="43" y="9"/>
                      <a:pt x="43" y="8"/>
                    </a:cubicBezTo>
                    <a:cubicBezTo>
                      <a:pt x="43" y="9"/>
                      <a:pt x="43" y="9"/>
                      <a:pt x="44" y="9"/>
                    </a:cubicBezTo>
                    <a:cubicBezTo>
                      <a:pt x="44" y="9"/>
                      <a:pt x="43" y="9"/>
                      <a:pt x="44" y="9"/>
                    </a:cubicBezTo>
                    <a:cubicBezTo>
                      <a:pt x="44" y="9"/>
                      <a:pt x="43" y="9"/>
                      <a:pt x="43" y="9"/>
                    </a:cubicBezTo>
                    <a:cubicBezTo>
                      <a:pt x="43" y="8"/>
                      <a:pt x="43" y="9"/>
                      <a:pt x="43" y="9"/>
                    </a:cubicBezTo>
                    <a:cubicBezTo>
                      <a:pt x="43" y="9"/>
                      <a:pt x="43" y="9"/>
                      <a:pt x="43" y="9"/>
                    </a:cubicBezTo>
                    <a:cubicBezTo>
                      <a:pt x="43" y="9"/>
                      <a:pt x="43" y="9"/>
                      <a:pt x="44" y="10"/>
                    </a:cubicBezTo>
                    <a:cubicBezTo>
                      <a:pt x="43" y="10"/>
                      <a:pt x="44" y="10"/>
                      <a:pt x="44" y="10"/>
                    </a:cubicBezTo>
                    <a:cubicBezTo>
                      <a:pt x="43" y="10"/>
                      <a:pt x="43" y="10"/>
                      <a:pt x="43" y="11"/>
                    </a:cubicBezTo>
                    <a:cubicBezTo>
                      <a:pt x="41" y="11"/>
                      <a:pt x="42" y="10"/>
                      <a:pt x="40" y="11"/>
                    </a:cubicBezTo>
                    <a:cubicBezTo>
                      <a:pt x="40" y="11"/>
                      <a:pt x="41" y="11"/>
                      <a:pt x="41" y="11"/>
                    </a:cubicBezTo>
                    <a:cubicBezTo>
                      <a:pt x="42" y="11"/>
                      <a:pt x="42" y="11"/>
                      <a:pt x="43" y="11"/>
                    </a:cubicBezTo>
                    <a:cubicBezTo>
                      <a:pt x="43" y="12"/>
                      <a:pt x="43" y="12"/>
                      <a:pt x="42" y="12"/>
                    </a:cubicBezTo>
                    <a:cubicBezTo>
                      <a:pt x="43" y="12"/>
                      <a:pt x="43" y="13"/>
                      <a:pt x="43" y="13"/>
                    </a:cubicBezTo>
                    <a:cubicBezTo>
                      <a:pt x="41" y="13"/>
                      <a:pt x="39" y="14"/>
                      <a:pt x="37" y="15"/>
                    </a:cubicBezTo>
                    <a:cubicBezTo>
                      <a:pt x="37" y="14"/>
                      <a:pt x="37" y="14"/>
                      <a:pt x="37" y="14"/>
                    </a:cubicBezTo>
                    <a:cubicBezTo>
                      <a:pt x="38" y="13"/>
                      <a:pt x="38" y="12"/>
                      <a:pt x="38" y="11"/>
                    </a:cubicBezTo>
                    <a:cubicBezTo>
                      <a:pt x="38" y="11"/>
                      <a:pt x="38" y="10"/>
                      <a:pt x="38" y="9"/>
                    </a:cubicBezTo>
                    <a:cubicBezTo>
                      <a:pt x="38" y="9"/>
                      <a:pt x="38" y="9"/>
                      <a:pt x="38" y="8"/>
                    </a:cubicBezTo>
                    <a:cubicBezTo>
                      <a:pt x="38" y="8"/>
                      <a:pt x="38" y="8"/>
                      <a:pt x="38" y="7"/>
                    </a:cubicBezTo>
                    <a:cubicBezTo>
                      <a:pt x="38" y="7"/>
                      <a:pt x="38" y="7"/>
                      <a:pt x="39" y="7"/>
                    </a:cubicBezTo>
                    <a:cubicBezTo>
                      <a:pt x="39" y="6"/>
                      <a:pt x="37" y="7"/>
                      <a:pt x="37" y="7"/>
                    </a:cubicBezTo>
                    <a:cubicBezTo>
                      <a:pt x="38" y="7"/>
                      <a:pt x="38" y="7"/>
                      <a:pt x="37" y="6"/>
                    </a:cubicBezTo>
                    <a:cubicBezTo>
                      <a:pt x="37" y="6"/>
                      <a:pt x="37" y="6"/>
                      <a:pt x="38" y="5"/>
                    </a:cubicBezTo>
                    <a:cubicBezTo>
                      <a:pt x="37" y="6"/>
                      <a:pt x="37" y="6"/>
                      <a:pt x="37" y="6"/>
                    </a:cubicBezTo>
                    <a:cubicBezTo>
                      <a:pt x="37" y="6"/>
                      <a:pt x="37" y="6"/>
                      <a:pt x="37" y="6"/>
                    </a:cubicBezTo>
                    <a:cubicBezTo>
                      <a:pt x="37" y="6"/>
                      <a:pt x="37" y="6"/>
                      <a:pt x="37" y="6"/>
                    </a:cubicBezTo>
                    <a:cubicBezTo>
                      <a:pt x="37" y="5"/>
                      <a:pt x="37" y="5"/>
                      <a:pt x="37" y="5"/>
                    </a:cubicBezTo>
                    <a:cubicBezTo>
                      <a:pt x="37" y="6"/>
                      <a:pt x="36" y="6"/>
                      <a:pt x="36" y="6"/>
                    </a:cubicBezTo>
                    <a:cubicBezTo>
                      <a:pt x="35" y="7"/>
                      <a:pt x="34" y="7"/>
                      <a:pt x="33" y="8"/>
                    </a:cubicBezTo>
                    <a:cubicBezTo>
                      <a:pt x="33" y="8"/>
                      <a:pt x="32" y="8"/>
                      <a:pt x="31" y="8"/>
                    </a:cubicBezTo>
                    <a:cubicBezTo>
                      <a:pt x="32" y="9"/>
                      <a:pt x="31" y="10"/>
                      <a:pt x="31" y="8"/>
                    </a:cubicBezTo>
                    <a:cubicBezTo>
                      <a:pt x="30" y="9"/>
                      <a:pt x="31" y="9"/>
                      <a:pt x="31" y="10"/>
                    </a:cubicBezTo>
                    <a:cubicBezTo>
                      <a:pt x="31" y="10"/>
                      <a:pt x="28" y="9"/>
                      <a:pt x="30" y="11"/>
                    </a:cubicBezTo>
                    <a:cubicBezTo>
                      <a:pt x="29" y="11"/>
                      <a:pt x="29" y="11"/>
                      <a:pt x="29" y="12"/>
                    </a:cubicBezTo>
                    <a:cubicBezTo>
                      <a:pt x="29" y="12"/>
                      <a:pt x="29" y="12"/>
                      <a:pt x="28" y="11"/>
                    </a:cubicBezTo>
                    <a:cubicBezTo>
                      <a:pt x="28" y="12"/>
                      <a:pt x="28" y="12"/>
                      <a:pt x="28" y="12"/>
                    </a:cubicBezTo>
                    <a:cubicBezTo>
                      <a:pt x="28" y="12"/>
                      <a:pt x="28" y="12"/>
                      <a:pt x="27" y="12"/>
                    </a:cubicBezTo>
                    <a:cubicBezTo>
                      <a:pt x="28" y="12"/>
                      <a:pt x="28" y="13"/>
                      <a:pt x="27" y="13"/>
                    </a:cubicBezTo>
                    <a:cubicBezTo>
                      <a:pt x="27" y="13"/>
                      <a:pt x="27" y="13"/>
                      <a:pt x="27" y="14"/>
                    </a:cubicBezTo>
                    <a:cubicBezTo>
                      <a:pt x="27" y="13"/>
                      <a:pt x="27" y="14"/>
                      <a:pt x="27" y="14"/>
                    </a:cubicBezTo>
                    <a:cubicBezTo>
                      <a:pt x="26" y="14"/>
                      <a:pt x="26" y="15"/>
                      <a:pt x="26" y="15"/>
                    </a:cubicBezTo>
                    <a:cubicBezTo>
                      <a:pt x="26" y="15"/>
                      <a:pt x="26" y="15"/>
                      <a:pt x="26" y="15"/>
                    </a:cubicBezTo>
                    <a:cubicBezTo>
                      <a:pt x="26" y="15"/>
                      <a:pt x="26" y="16"/>
                      <a:pt x="26" y="16"/>
                    </a:cubicBezTo>
                    <a:cubicBezTo>
                      <a:pt x="25" y="16"/>
                      <a:pt x="25" y="16"/>
                      <a:pt x="25" y="16"/>
                    </a:cubicBezTo>
                    <a:cubicBezTo>
                      <a:pt x="25" y="16"/>
                      <a:pt x="25" y="16"/>
                      <a:pt x="26" y="16"/>
                    </a:cubicBezTo>
                    <a:cubicBezTo>
                      <a:pt x="26" y="16"/>
                      <a:pt x="27" y="16"/>
                      <a:pt x="27" y="16"/>
                    </a:cubicBezTo>
                    <a:cubicBezTo>
                      <a:pt x="26" y="17"/>
                      <a:pt x="27" y="17"/>
                      <a:pt x="25" y="17"/>
                    </a:cubicBezTo>
                    <a:cubicBezTo>
                      <a:pt x="25" y="17"/>
                      <a:pt x="26" y="17"/>
                      <a:pt x="26" y="17"/>
                    </a:cubicBezTo>
                    <a:cubicBezTo>
                      <a:pt x="26" y="17"/>
                      <a:pt x="25" y="18"/>
                      <a:pt x="24" y="18"/>
                    </a:cubicBezTo>
                    <a:cubicBezTo>
                      <a:pt x="24" y="18"/>
                      <a:pt x="24" y="18"/>
                      <a:pt x="23" y="18"/>
                    </a:cubicBezTo>
                    <a:cubicBezTo>
                      <a:pt x="24" y="18"/>
                      <a:pt x="25" y="18"/>
                      <a:pt x="26" y="17"/>
                    </a:cubicBezTo>
                    <a:cubicBezTo>
                      <a:pt x="26" y="18"/>
                      <a:pt x="26" y="17"/>
                      <a:pt x="26" y="18"/>
                    </a:cubicBezTo>
                    <a:cubicBezTo>
                      <a:pt x="25" y="19"/>
                      <a:pt x="27" y="17"/>
                      <a:pt x="27" y="18"/>
                    </a:cubicBezTo>
                    <a:cubicBezTo>
                      <a:pt x="27" y="18"/>
                      <a:pt x="26" y="18"/>
                      <a:pt x="26" y="19"/>
                    </a:cubicBezTo>
                    <a:cubicBezTo>
                      <a:pt x="26" y="19"/>
                      <a:pt x="26" y="19"/>
                      <a:pt x="27" y="19"/>
                    </a:cubicBezTo>
                    <a:cubicBezTo>
                      <a:pt x="27" y="19"/>
                      <a:pt x="27" y="19"/>
                      <a:pt x="27" y="19"/>
                    </a:cubicBezTo>
                    <a:cubicBezTo>
                      <a:pt x="27" y="19"/>
                      <a:pt x="27" y="19"/>
                      <a:pt x="28" y="18"/>
                    </a:cubicBezTo>
                    <a:cubicBezTo>
                      <a:pt x="28" y="18"/>
                      <a:pt x="28" y="18"/>
                      <a:pt x="28" y="19"/>
                    </a:cubicBezTo>
                    <a:cubicBezTo>
                      <a:pt x="28" y="19"/>
                      <a:pt x="28" y="19"/>
                      <a:pt x="28" y="19"/>
                    </a:cubicBezTo>
                    <a:cubicBezTo>
                      <a:pt x="28" y="19"/>
                      <a:pt x="28" y="20"/>
                      <a:pt x="29" y="20"/>
                    </a:cubicBezTo>
                    <a:cubicBezTo>
                      <a:pt x="29" y="20"/>
                      <a:pt x="29" y="20"/>
                      <a:pt x="29" y="20"/>
                    </a:cubicBezTo>
                    <a:cubicBezTo>
                      <a:pt x="30" y="20"/>
                      <a:pt x="29" y="21"/>
                      <a:pt x="29" y="21"/>
                    </a:cubicBezTo>
                    <a:cubicBezTo>
                      <a:pt x="29" y="21"/>
                      <a:pt x="30" y="21"/>
                      <a:pt x="30" y="21"/>
                    </a:cubicBezTo>
                    <a:cubicBezTo>
                      <a:pt x="28" y="22"/>
                      <a:pt x="26" y="22"/>
                      <a:pt x="24" y="23"/>
                    </a:cubicBezTo>
                    <a:cubicBezTo>
                      <a:pt x="24" y="22"/>
                      <a:pt x="24" y="22"/>
                      <a:pt x="26" y="21"/>
                    </a:cubicBezTo>
                    <a:cubicBezTo>
                      <a:pt x="25" y="21"/>
                      <a:pt x="25" y="20"/>
                      <a:pt x="25" y="20"/>
                    </a:cubicBezTo>
                    <a:cubicBezTo>
                      <a:pt x="26" y="20"/>
                      <a:pt x="26" y="19"/>
                      <a:pt x="26" y="19"/>
                    </a:cubicBezTo>
                    <a:cubicBezTo>
                      <a:pt x="26" y="19"/>
                      <a:pt x="25" y="19"/>
                      <a:pt x="25" y="19"/>
                    </a:cubicBezTo>
                    <a:cubicBezTo>
                      <a:pt x="26" y="19"/>
                      <a:pt x="24" y="18"/>
                      <a:pt x="26" y="17"/>
                    </a:cubicBezTo>
                    <a:cubicBezTo>
                      <a:pt x="25" y="17"/>
                      <a:pt x="24" y="17"/>
                      <a:pt x="25" y="17"/>
                    </a:cubicBezTo>
                    <a:cubicBezTo>
                      <a:pt x="25" y="16"/>
                      <a:pt x="24" y="18"/>
                      <a:pt x="24" y="17"/>
                    </a:cubicBezTo>
                    <a:cubicBezTo>
                      <a:pt x="23" y="17"/>
                      <a:pt x="25" y="17"/>
                      <a:pt x="25" y="16"/>
                    </a:cubicBezTo>
                    <a:cubicBezTo>
                      <a:pt x="25" y="16"/>
                      <a:pt x="24" y="16"/>
                      <a:pt x="25" y="16"/>
                    </a:cubicBezTo>
                    <a:cubicBezTo>
                      <a:pt x="25" y="15"/>
                      <a:pt x="25" y="14"/>
                      <a:pt x="25" y="14"/>
                    </a:cubicBezTo>
                    <a:cubicBezTo>
                      <a:pt x="24" y="15"/>
                      <a:pt x="24" y="15"/>
                      <a:pt x="23" y="14"/>
                    </a:cubicBezTo>
                    <a:cubicBezTo>
                      <a:pt x="23" y="13"/>
                      <a:pt x="22" y="13"/>
                      <a:pt x="21" y="14"/>
                    </a:cubicBezTo>
                    <a:cubicBezTo>
                      <a:pt x="22" y="12"/>
                      <a:pt x="20" y="11"/>
                      <a:pt x="19" y="11"/>
                    </a:cubicBezTo>
                    <a:cubicBezTo>
                      <a:pt x="17" y="11"/>
                      <a:pt x="16" y="12"/>
                      <a:pt x="14" y="11"/>
                    </a:cubicBezTo>
                    <a:cubicBezTo>
                      <a:pt x="14" y="12"/>
                      <a:pt x="14" y="12"/>
                      <a:pt x="14" y="12"/>
                    </a:cubicBezTo>
                    <a:cubicBezTo>
                      <a:pt x="14" y="12"/>
                      <a:pt x="14" y="12"/>
                      <a:pt x="14" y="12"/>
                    </a:cubicBezTo>
                    <a:cubicBezTo>
                      <a:pt x="14" y="13"/>
                      <a:pt x="12" y="14"/>
                      <a:pt x="11" y="15"/>
                    </a:cubicBezTo>
                    <a:cubicBezTo>
                      <a:pt x="10" y="16"/>
                      <a:pt x="10" y="17"/>
                      <a:pt x="11" y="19"/>
                    </a:cubicBezTo>
                    <a:cubicBezTo>
                      <a:pt x="10" y="20"/>
                      <a:pt x="9" y="19"/>
                      <a:pt x="9" y="20"/>
                    </a:cubicBezTo>
                    <a:cubicBezTo>
                      <a:pt x="9" y="20"/>
                      <a:pt x="10" y="20"/>
                      <a:pt x="11" y="20"/>
                    </a:cubicBezTo>
                    <a:cubicBezTo>
                      <a:pt x="10" y="21"/>
                      <a:pt x="11" y="22"/>
                      <a:pt x="10" y="23"/>
                    </a:cubicBezTo>
                    <a:cubicBezTo>
                      <a:pt x="11" y="24"/>
                      <a:pt x="11" y="23"/>
                      <a:pt x="11" y="24"/>
                    </a:cubicBezTo>
                    <a:cubicBezTo>
                      <a:pt x="11" y="24"/>
                      <a:pt x="11" y="24"/>
                      <a:pt x="10" y="24"/>
                    </a:cubicBezTo>
                    <a:cubicBezTo>
                      <a:pt x="12" y="26"/>
                      <a:pt x="12" y="27"/>
                      <a:pt x="13" y="29"/>
                    </a:cubicBezTo>
                    <a:cubicBezTo>
                      <a:pt x="13" y="28"/>
                      <a:pt x="13" y="28"/>
                      <a:pt x="14" y="29"/>
                    </a:cubicBezTo>
                    <a:cubicBezTo>
                      <a:pt x="14" y="29"/>
                      <a:pt x="14" y="29"/>
                      <a:pt x="14" y="29"/>
                    </a:cubicBezTo>
                    <a:cubicBezTo>
                      <a:pt x="14" y="30"/>
                      <a:pt x="14" y="30"/>
                      <a:pt x="15" y="30"/>
                    </a:cubicBezTo>
                    <a:cubicBezTo>
                      <a:pt x="14" y="31"/>
                      <a:pt x="14" y="30"/>
                      <a:pt x="14" y="30"/>
                    </a:cubicBezTo>
                    <a:cubicBezTo>
                      <a:pt x="14" y="30"/>
                      <a:pt x="14" y="31"/>
                      <a:pt x="14" y="31"/>
                    </a:cubicBezTo>
                    <a:cubicBezTo>
                      <a:pt x="14" y="31"/>
                      <a:pt x="14" y="31"/>
                      <a:pt x="14" y="31"/>
                    </a:cubicBezTo>
                    <a:cubicBezTo>
                      <a:pt x="14" y="31"/>
                      <a:pt x="14" y="31"/>
                      <a:pt x="14" y="31"/>
                    </a:cubicBezTo>
                    <a:cubicBezTo>
                      <a:pt x="14" y="31"/>
                      <a:pt x="14" y="31"/>
                      <a:pt x="14" y="31"/>
                    </a:cubicBezTo>
                    <a:cubicBezTo>
                      <a:pt x="15" y="32"/>
                      <a:pt x="15" y="32"/>
                      <a:pt x="15" y="32"/>
                    </a:cubicBezTo>
                    <a:cubicBezTo>
                      <a:pt x="15" y="32"/>
                      <a:pt x="15" y="32"/>
                      <a:pt x="15" y="32"/>
                    </a:cubicBezTo>
                    <a:cubicBezTo>
                      <a:pt x="15" y="32"/>
                      <a:pt x="15" y="32"/>
                      <a:pt x="15" y="33"/>
                    </a:cubicBezTo>
                    <a:cubicBezTo>
                      <a:pt x="15" y="33"/>
                      <a:pt x="15" y="33"/>
                      <a:pt x="15" y="33"/>
                    </a:cubicBezTo>
                    <a:cubicBezTo>
                      <a:pt x="16" y="36"/>
                      <a:pt x="22" y="40"/>
                      <a:pt x="24" y="43"/>
                    </a:cubicBezTo>
                    <a:cubicBezTo>
                      <a:pt x="25" y="43"/>
                      <a:pt x="30" y="46"/>
                      <a:pt x="29" y="47"/>
                    </a:cubicBezTo>
                    <a:cubicBezTo>
                      <a:pt x="31" y="48"/>
                      <a:pt x="34" y="50"/>
                      <a:pt x="36" y="53"/>
                    </a:cubicBezTo>
                    <a:cubicBezTo>
                      <a:pt x="37" y="54"/>
                      <a:pt x="38" y="56"/>
                      <a:pt x="39" y="57"/>
                    </a:cubicBezTo>
                    <a:cubicBezTo>
                      <a:pt x="40" y="58"/>
                      <a:pt x="40" y="59"/>
                      <a:pt x="40" y="60"/>
                    </a:cubicBezTo>
                    <a:cubicBezTo>
                      <a:pt x="39" y="61"/>
                      <a:pt x="39" y="61"/>
                      <a:pt x="39" y="61"/>
                    </a:cubicBezTo>
                    <a:cubicBezTo>
                      <a:pt x="40" y="62"/>
                      <a:pt x="40" y="62"/>
                      <a:pt x="40" y="63"/>
                    </a:cubicBezTo>
                    <a:cubicBezTo>
                      <a:pt x="41" y="62"/>
                      <a:pt x="42" y="62"/>
                      <a:pt x="42" y="63"/>
                    </a:cubicBezTo>
                    <a:cubicBezTo>
                      <a:pt x="43" y="63"/>
                      <a:pt x="43" y="65"/>
                      <a:pt x="42" y="65"/>
                    </a:cubicBezTo>
                    <a:cubicBezTo>
                      <a:pt x="42" y="65"/>
                      <a:pt x="43" y="65"/>
                      <a:pt x="43" y="66"/>
                    </a:cubicBezTo>
                    <a:cubicBezTo>
                      <a:pt x="44" y="66"/>
                      <a:pt x="44" y="67"/>
                      <a:pt x="45" y="67"/>
                    </a:cubicBezTo>
                    <a:cubicBezTo>
                      <a:pt x="45" y="67"/>
                      <a:pt x="44" y="68"/>
                      <a:pt x="44" y="68"/>
                    </a:cubicBezTo>
                    <a:cubicBezTo>
                      <a:pt x="44" y="69"/>
                      <a:pt x="44" y="68"/>
                      <a:pt x="45" y="68"/>
                    </a:cubicBezTo>
                    <a:cubicBezTo>
                      <a:pt x="46" y="68"/>
                      <a:pt x="46" y="69"/>
                      <a:pt x="46" y="70"/>
                    </a:cubicBezTo>
                    <a:cubicBezTo>
                      <a:pt x="46" y="70"/>
                      <a:pt x="46" y="71"/>
                      <a:pt x="46" y="71"/>
                    </a:cubicBezTo>
                    <a:cubicBezTo>
                      <a:pt x="47" y="71"/>
                      <a:pt x="44" y="72"/>
                      <a:pt x="46" y="72"/>
                    </a:cubicBezTo>
                    <a:cubicBezTo>
                      <a:pt x="46" y="72"/>
                      <a:pt x="45" y="72"/>
                      <a:pt x="44" y="73"/>
                    </a:cubicBezTo>
                    <a:cubicBezTo>
                      <a:pt x="44" y="72"/>
                      <a:pt x="45" y="72"/>
                      <a:pt x="45" y="71"/>
                    </a:cubicBezTo>
                    <a:cubicBezTo>
                      <a:pt x="44" y="72"/>
                      <a:pt x="44" y="72"/>
                      <a:pt x="43" y="73"/>
                    </a:cubicBezTo>
                    <a:cubicBezTo>
                      <a:pt x="42" y="72"/>
                      <a:pt x="41" y="72"/>
                      <a:pt x="41" y="71"/>
                    </a:cubicBezTo>
                    <a:cubicBezTo>
                      <a:pt x="41" y="71"/>
                      <a:pt x="43" y="71"/>
                      <a:pt x="43" y="70"/>
                    </a:cubicBezTo>
                    <a:cubicBezTo>
                      <a:pt x="41" y="71"/>
                      <a:pt x="40" y="70"/>
                      <a:pt x="40" y="68"/>
                    </a:cubicBezTo>
                    <a:cubicBezTo>
                      <a:pt x="39" y="67"/>
                      <a:pt x="39" y="65"/>
                      <a:pt x="37" y="65"/>
                    </a:cubicBezTo>
                    <a:cubicBezTo>
                      <a:pt x="37" y="65"/>
                      <a:pt x="37" y="64"/>
                      <a:pt x="38" y="64"/>
                    </a:cubicBezTo>
                    <a:cubicBezTo>
                      <a:pt x="36" y="63"/>
                      <a:pt x="35" y="61"/>
                      <a:pt x="34" y="61"/>
                    </a:cubicBezTo>
                    <a:cubicBezTo>
                      <a:pt x="36" y="60"/>
                      <a:pt x="34" y="59"/>
                      <a:pt x="36" y="59"/>
                    </a:cubicBezTo>
                    <a:cubicBezTo>
                      <a:pt x="34" y="58"/>
                      <a:pt x="34" y="59"/>
                      <a:pt x="32" y="59"/>
                    </a:cubicBezTo>
                    <a:cubicBezTo>
                      <a:pt x="32" y="56"/>
                      <a:pt x="28" y="56"/>
                      <a:pt x="29" y="54"/>
                    </a:cubicBezTo>
                    <a:cubicBezTo>
                      <a:pt x="28" y="54"/>
                      <a:pt x="28" y="54"/>
                      <a:pt x="27" y="54"/>
                    </a:cubicBezTo>
                    <a:cubicBezTo>
                      <a:pt x="28" y="54"/>
                      <a:pt x="24" y="50"/>
                      <a:pt x="23" y="50"/>
                    </a:cubicBezTo>
                    <a:cubicBezTo>
                      <a:pt x="23" y="50"/>
                      <a:pt x="22" y="49"/>
                      <a:pt x="23" y="49"/>
                    </a:cubicBezTo>
                    <a:cubicBezTo>
                      <a:pt x="22" y="49"/>
                      <a:pt x="22" y="49"/>
                      <a:pt x="21" y="49"/>
                    </a:cubicBezTo>
                    <a:cubicBezTo>
                      <a:pt x="21" y="49"/>
                      <a:pt x="22" y="47"/>
                      <a:pt x="21" y="49"/>
                    </a:cubicBezTo>
                    <a:cubicBezTo>
                      <a:pt x="20" y="46"/>
                      <a:pt x="17" y="46"/>
                      <a:pt x="14" y="44"/>
                    </a:cubicBezTo>
                    <a:cubicBezTo>
                      <a:pt x="17" y="42"/>
                      <a:pt x="15" y="41"/>
                      <a:pt x="15" y="38"/>
                    </a:cubicBezTo>
                    <a:cubicBezTo>
                      <a:pt x="14" y="39"/>
                      <a:pt x="13" y="37"/>
                      <a:pt x="12" y="37"/>
                    </a:cubicBezTo>
                    <a:cubicBezTo>
                      <a:pt x="12" y="37"/>
                      <a:pt x="13" y="36"/>
                      <a:pt x="11" y="37"/>
                    </a:cubicBezTo>
                    <a:cubicBezTo>
                      <a:pt x="11" y="36"/>
                      <a:pt x="13" y="35"/>
                      <a:pt x="13" y="35"/>
                    </a:cubicBezTo>
                    <a:cubicBezTo>
                      <a:pt x="12" y="35"/>
                      <a:pt x="12" y="35"/>
                      <a:pt x="11" y="35"/>
                    </a:cubicBezTo>
                    <a:cubicBezTo>
                      <a:pt x="11" y="35"/>
                      <a:pt x="11" y="35"/>
                      <a:pt x="11" y="36"/>
                    </a:cubicBezTo>
                    <a:cubicBezTo>
                      <a:pt x="10" y="36"/>
                      <a:pt x="10" y="36"/>
                      <a:pt x="10" y="36"/>
                    </a:cubicBezTo>
                    <a:cubicBezTo>
                      <a:pt x="9" y="35"/>
                      <a:pt x="9" y="35"/>
                      <a:pt x="9" y="35"/>
                    </a:cubicBezTo>
                    <a:cubicBezTo>
                      <a:pt x="9" y="35"/>
                      <a:pt x="9" y="35"/>
                      <a:pt x="9" y="35"/>
                    </a:cubicBezTo>
                    <a:cubicBezTo>
                      <a:pt x="9" y="35"/>
                      <a:pt x="9" y="35"/>
                      <a:pt x="9" y="35"/>
                    </a:cubicBezTo>
                    <a:cubicBezTo>
                      <a:pt x="9" y="35"/>
                      <a:pt x="9" y="35"/>
                      <a:pt x="9" y="35"/>
                    </a:cubicBezTo>
                    <a:cubicBezTo>
                      <a:pt x="9" y="35"/>
                      <a:pt x="9" y="35"/>
                      <a:pt x="9" y="35"/>
                    </a:cubicBezTo>
                    <a:cubicBezTo>
                      <a:pt x="9" y="35"/>
                      <a:pt x="9" y="35"/>
                      <a:pt x="9" y="35"/>
                    </a:cubicBezTo>
                    <a:cubicBezTo>
                      <a:pt x="9" y="35"/>
                      <a:pt x="9" y="35"/>
                      <a:pt x="9" y="35"/>
                    </a:cubicBezTo>
                    <a:cubicBezTo>
                      <a:pt x="9" y="35"/>
                      <a:pt x="9" y="35"/>
                      <a:pt x="9" y="35"/>
                    </a:cubicBezTo>
                    <a:cubicBezTo>
                      <a:pt x="9" y="35"/>
                      <a:pt x="9" y="35"/>
                      <a:pt x="9" y="35"/>
                    </a:cubicBezTo>
                    <a:cubicBezTo>
                      <a:pt x="9" y="35"/>
                      <a:pt x="9" y="35"/>
                      <a:pt x="9" y="35"/>
                    </a:cubicBezTo>
                    <a:cubicBezTo>
                      <a:pt x="9" y="35"/>
                      <a:pt x="9" y="35"/>
                      <a:pt x="9" y="35"/>
                    </a:cubicBezTo>
                    <a:cubicBezTo>
                      <a:pt x="8" y="35"/>
                      <a:pt x="8" y="34"/>
                      <a:pt x="8" y="34"/>
                    </a:cubicBezTo>
                    <a:cubicBezTo>
                      <a:pt x="7" y="34"/>
                      <a:pt x="7" y="33"/>
                      <a:pt x="6" y="33"/>
                    </a:cubicBezTo>
                    <a:cubicBezTo>
                      <a:pt x="7" y="32"/>
                      <a:pt x="6" y="32"/>
                      <a:pt x="5" y="30"/>
                    </a:cubicBezTo>
                    <a:cubicBezTo>
                      <a:pt x="5" y="30"/>
                      <a:pt x="6" y="30"/>
                      <a:pt x="6" y="30"/>
                    </a:cubicBezTo>
                    <a:cubicBezTo>
                      <a:pt x="6" y="30"/>
                      <a:pt x="5" y="30"/>
                      <a:pt x="5" y="30"/>
                    </a:cubicBezTo>
                    <a:cubicBezTo>
                      <a:pt x="5" y="29"/>
                      <a:pt x="5" y="29"/>
                      <a:pt x="4" y="28"/>
                    </a:cubicBezTo>
                    <a:cubicBezTo>
                      <a:pt x="5" y="28"/>
                      <a:pt x="5" y="28"/>
                      <a:pt x="5" y="28"/>
                    </a:cubicBezTo>
                    <a:cubicBezTo>
                      <a:pt x="6" y="28"/>
                      <a:pt x="5" y="29"/>
                      <a:pt x="6" y="29"/>
                    </a:cubicBezTo>
                    <a:cubicBezTo>
                      <a:pt x="7" y="28"/>
                      <a:pt x="7" y="28"/>
                      <a:pt x="6" y="28"/>
                    </a:cubicBezTo>
                    <a:cubicBezTo>
                      <a:pt x="6" y="27"/>
                      <a:pt x="4" y="28"/>
                      <a:pt x="3" y="28"/>
                    </a:cubicBezTo>
                    <a:cubicBezTo>
                      <a:pt x="4" y="27"/>
                      <a:pt x="3" y="27"/>
                      <a:pt x="3" y="27"/>
                    </a:cubicBezTo>
                    <a:cubicBezTo>
                      <a:pt x="3" y="26"/>
                      <a:pt x="2" y="26"/>
                      <a:pt x="1" y="24"/>
                    </a:cubicBezTo>
                    <a:cubicBezTo>
                      <a:pt x="2" y="24"/>
                      <a:pt x="2" y="25"/>
                      <a:pt x="3" y="25"/>
                    </a:cubicBezTo>
                    <a:cubicBezTo>
                      <a:pt x="3" y="25"/>
                      <a:pt x="3" y="24"/>
                      <a:pt x="3" y="24"/>
                    </a:cubicBezTo>
                    <a:cubicBezTo>
                      <a:pt x="3" y="23"/>
                      <a:pt x="2" y="25"/>
                      <a:pt x="1" y="24"/>
                    </a:cubicBezTo>
                    <a:cubicBezTo>
                      <a:pt x="0" y="23"/>
                      <a:pt x="2" y="24"/>
                      <a:pt x="3" y="23"/>
                    </a:cubicBezTo>
                    <a:cubicBezTo>
                      <a:pt x="3" y="23"/>
                      <a:pt x="3" y="22"/>
                      <a:pt x="2" y="22"/>
                    </a:cubicBezTo>
                    <a:cubicBezTo>
                      <a:pt x="1" y="22"/>
                      <a:pt x="3" y="22"/>
                      <a:pt x="2" y="23"/>
                    </a:cubicBezTo>
                    <a:cubicBezTo>
                      <a:pt x="1" y="23"/>
                      <a:pt x="1" y="22"/>
                      <a:pt x="0" y="21"/>
                    </a:cubicBezTo>
                    <a:cubicBezTo>
                      <a:pt x="1" y="21"/>
                      <a:pt x="1" y="21"/>
                      <a:pt x="2" y="20"/>
                    </a:cubicBezTo>
                    <a:cubicBezTo>
                      <a:pt x="2" y="20"/>
                      <a:pt x="0" y="20"/>
                      <a:pt x="2" y="20"/>
                    </a:cubicBezTo>
                    <a:cubicBezTo>
                      <a:pt x="1" y="19"/>
                      <a:pt x="1" y="18"/>
                      <a:pt x="1" y="17"/>
                    </a:cubicBezTo>
                    <a:cubicBezTo>
                      <a:pt x="2" y="16"/>
                      <a:pt x="2" y="16"/>
                      <a:pt x="1" y="16"/>
                    </a:cubicBezTo>
                    <a:cubicBezTo>
                      <a:pt x="1" y="15"/>
                      <a:pt x="1" y="14"/>
                      <a:pt x="1" y="14"/>
                    </a:cubicBezTo>
                    <a:cubicBezTo>
                      <a:pt x="1" y="14"/>
                      <a:pt x="2" y="14"/>
                      <a:pt x="2" y="14"/>
                    </a:cubicBezTo>
                    <a:cubicBezTo>
                      <a:pt x="3" y="14"/>
                      <a:pt x="3" y="13"/>
                      <a:pt x="3" y="13"/>
                    </a:cubicBezTo>
                    <a:cubicBezTo>
                      <a:pt x="3" y="12"/>
                      <a:pt x="3" y="13"/>
                      <a:pt x="2" y="14"/>
                    </a:cubicBezTo>
                    <a:cubicBezTo>
                      <a:pt x="1" y="14"/>
                      <a:pt x="2" y="12"/>
                      <a:pt x="2" y="12"/>
                    </a:cubicBezTo>
                    <a:cubicBezTo>
                      <a:pt x="4" y="12"/>
                      <a:pt x="3" y="12"/>
                      <a:pt x="4" y="13"/>
                    </a:cubicBezTo>
                    <a:cubicBezTo>
                      <a:pt x="5" y="12"/>
                      <a:pt x="5" y="12"/>
                      <a:pt x="5" y="12"/>
                    </a:cubicBezTo>
                    <a:cubicBezTo>
                      <a:pt x="6" y="12"/>
                      <a:pt x="7" y="12"/>
                      <a:pt x="7" y="12"/>
                    </a:cubicBezTo>
                    <a:cubicBezTo>
                      <a:pt x="8" y="11"/>
                      <a:pt x="6" y="11"/>
                      <a:pt x="5" y="12"/>
                    </a:cubicBezTo>
                    <a:cubicBezTo>
                      <a:pt x="5" y="10"/>
                      <a:pt x="7" y="11"/>
                      <a:pt x="6" y="9"/>
                    </a:cubicBezTo>
                    <a:cubicBezTo>
                      <a:pt x="6" y="9"/>
                      <a:pt x="7" y="9"/>
                      <a:pt x="8" y="9"/>
                    </a:cubicBezTo>
                    <a:cubicBezTo>
                      <a:pt x="9" y="10"/>
                      <a:pt x="8" y="10"/>
                      <a:pt x="10" y="10"/>
                    </a:cubicBezTo>
                    <a:cubicBezTo>
                      <a:pt x="10" y="9"/>
                      <a:pt x="8" y="8"/>
                      <a:pt x="7" y="8"/>
                    </a:cubicBezTo>
                    <a:cubicBezTo>
                      <a:pt x="7" y="8"/>
                      <a:pt x="9" y="8"/>
                      <a:pt x="9" y="7"/>
                    </a:cubicBezTo>
                    <a:cubicBezTo>
                      <a:pt x="9" y="8"/>
                      <a:pt x="11" y="9"/>
                      <a:pt x="9" y="9"/>
                    </a:cubicBezTo>
                    <a:cubicBezTo>
                      <a:pt x="11" y="9"/>
                      <a:pt x="11" y="8"/>
                      <a:pt x="12" y="9"/>
                    </a:cubicBezTo>
                    <a:cubicBezTo>
                      <a:pt x="12" y="9"/>
                      <a:pt x="12" y="9"/>
                      <a:pt x="12" y="9"/>
                    </a:cubicBezTo>
                    <a:cubicBezTo>
                      <a:pt x="12" y="9"/>
                      <a:pt x="12" y="9"/>
                      <a:pt x="12" y="9"/>
                    </a:cubicBezTo>
                    <a:cubicBezTo>
                      <a:pt x="12" y="8"/>
                      <a:pt x="12" y="8"/>
                      <a:pt x="13" y="8"/>
                    </a:cubicBezTo>
                    <a:cubicBezTo>
                      <a:pt x="13" y="8"/>
                      <a:pt x="13" y="8"/>
                      <a:pt x="13" y="9"/>
                    </a:cubicBezTo>
                    <a:cubicBezTo>
                      <a:pt x="13" y="8"/>
                      <a:pt x="14" y="7"/>
                      <a:pt x="15" y="7"/>
                    </a:cubicBezTo>
                    <a:cubicBezTo>
                      <a:pt x="15" y="6"/>
                      <a:pt x="14" y="7"/>
                      <a:pt x="13" y="5"/>
                    </a:cubicBezTo>
                    <a:cubicBezTo>
                      <a:pt x="14" y="5"/>
                      <a:pt x="14" y="6"/>
                      <a:pt x="14" y="6"/>
                    </a:cubicBezTo>
                    <a:cubicBezTo>
                      <a:pt x="15" y="6"/>
                      <a:pt x="15" y="5"/>
                      <a:pt x="16" y="6"/>
                    </a:cubicBezTo>
                    <a:cubicBezTo>
                      <a:pt x="16" y="6"/>
                      <a:pt x="16" y="6"/>
                      <a:pt x="16" y="5"/>
                    </a:cubicBezTo>
                    <a:cubicBezTo>
                      <a:pt x="16" y="5"/>
                      <a:pt x="16" y="5"/>
                      <a:pt x="16" y="5"/>
                    </a:cubicBezTo>
                    <a:cubicBezTo>
                      <a:pt x="16" y="4"/>
                      <a:pt x="17" y="4"/>
                      <a:pt x="17" y="5"/>
                    </a:cubicBezTo>
                    <a:cubicBezTo>
                      <a:pt x="18" y="5"/>
                      <a:pt x="19" y="5"/>
                      <a:pt x="18" y="4"/>
                    </a:cubicBezTo>
                    <a:cubicBezTo>
                      <a:pt x="19" y="4"/>
                      <a:pt x="19" y="5"/>
                      <a:pt x="20" y="4"/>
                    </a:cubicBezTo>
                    <a:cubicBezTo>
                      <a:pt x="20" y="4"/>
                      <a:pt x="20" y="5"/>
                      <a:pt x="20" y="6"/>
                    </a:cubicBezTo>
                    <a:cubicBezTo>
                      <a:pt x="20" y="5"/>
                      <a:pt x="21" y="5"/>
                      <a:pt x="22" y="5"/>
                    </a:cubicBezTo>
                    <a:cubicBezTo>
                      <a:pt x="22" y="5"/>
                      <a:pt x="23" y="5"/>
                      <a:pt x="23" y="5"/>
                    </a:cubicBezTo>
                    <a:cubicBezTo>
                      <a:pt x="24" y="6"/>
                      <a:pt x="25" y="6"/>
                      <a:pt x="26" y="7"/>
                    </a:cubicBezTo>
                    <a:cubicBezTo>
                      <a:pt x="28" y="8"/>
                      <a:pt x="30" y="9"/>
                      <a:pt x="32" y="12"/>
                    </a:cubicBezTo>
                    <a:cubicBezTo>
                      <a:pt x="32" y="13"/>
                      <a:pt x="32" y="14"/>
                      <a:pt x="31" y="14"/>
                    </a:cubicBezTo>
                    <a:cubicBezTo>
                      <a:pt x="30" y="15"/>
                      <a:pt x="30" y="15"/>
                      <a:pt x="29" y="16"/>
                    </a:cubicBezTo>
                    <a:cubicBezTo>
                      <a:pt x="30" y="19"/>
                      <a:pt x="29" y="22"/>
                      <a:pt x="28" y="25"/>
                    </a:cubicBezTo>
                    <a:cubicBezTo>
                      <a:pt x="28" y="24"/>
                      <a:pt x="28" y="24"/>
                      <a:pt x="29" y="24"/>
                    </a:cubicBezTo>
                    <a:cubicBezTo>
                      <a:pt x="26" y="23"/>
                      <a:pt x="23" y="22"/>
                      <a:pt x="22" y="19"/>
                    </a:cubicBezTo>
                    <a:cubicBezTo>
                      <a:pt x="22" y="19"/>
                      <a:pt x="20" y="21"/>
                      <a:pt x="22" y="21"/>
                    </a:cubicBezTo>
                    <a:cubicBezTo>
                      <a:pt x="22" y="21"/>
                      <a:pt x="21" y="21"/>
                      <a:pt x="21" y="21"/>
                    </a:cubicBezTo>
                    <a:cubicBezTo>
                      <a:pt x="20" y="21"/>
                      <a:pt x="20" y="20"/>
                      <a:pt x="20" y="21"/>
                    </a:cubicBezTo>
                    <a:cubicBezTo>
                      <a:pt x="20" y="21"/>
                      <a:pt x="20" y="21"/>
                      <a:pt x="19" y="20"/>
                    </a:cubicBezTo>
                    <a:cubicBezTo>
                      <a:pt x="19" y="20"/>
                      <a:pt x="19" y="19"/>
                      <a:pt x="19" y="19"/>
                    </a:cubicBezTo>
                    <a:cubicBezTo>
                      <a:pt x="18" y="18"/>
                      <a:pt x="18" y="17"/>
                      <a:pt x="19" y="17"/>
                    </a:cubicBezTo>
                    <a:cubicBezTo>
                      <a:pt x="19" y="16"/>
                      <a:pt x="18" y="15"/>
                      <a:pt x="18" y="14"/>
                    </a:cubicBezTo>
                    <a:cubicBezTo>
                      <a:pt x="19" y="14"/>
                      <a:pt x="18" y="14"/>
                      <a:pt x="18" y="14"/>
                    </a:cubicBezTo>
                    <a:cubicBezTo>
                      <a:pt x="19" y="15"/>
                      <a:pt x="19" y="14"/>
                      <a:pt x="19" y="14"/>
                    </a:cubicBezTo>
                    <a:cubicBezTo>
                      <a:pt x="20" y="14"/>
                      <a:pt x="19" y="15"/>
                      <a:pt x="21" y="15"/>
                    </a:cubicBezTo>
                    <a:cubicBezTo>
                      <a:pt x="19" y="15"/>
                      <a:pt x="19" y="16"/>
                      <a:pt x="19" y="16"/>
                    </a:cubicBezTo>
                    <a:cubicBezTo>
                      <a:pt x="20" y="17"/>
                      <a:pt x="20" y="17"/>
                      <a:pt x="20" y="18"/>
                    </a:cubicBezTo>
                    <a:cubicBezTo>
                      <a:pt x="21" y="18"/>
                      <a:pt x="20" y="16"/>
                      <a:pt x="22" y="17"/>
                    </a:cubicBezTo>
                    <a:cubicBezTo>
                      <a:pt x="22" y="17"/>
                      <a:pt x="22" y="16"/>
                      <a:pt x="22" y="16"/>
                    </a:cubicBezTo>
                    <a:cubicBezTo>
                      <a:pt x="21" y="16"/>
                      <a:pt x="21" y="15"/>
                      <a:pt x="22" y="15"/>
                    </a:cubicBezTo>
                    <a:cubicBezTo>
                      <a:pt x="22" y="14"/>
                      <a:pt x="20" y="13"/>
                      <a:pt x="19" y="13"/>
                    </a:cubicBezTo>
                    <a:cubicBezTo>
                      <a:pt x="20" y="12"/>
                      <a:pt x="21" y="14"/>
                      <a:pt x="21" y="12"/>
                    </a:cubicBezTo>
                    <a:cubicBezTo>
                      <a:pt x="20" y="12"/>
                      <a:pt x="21" y="12"/>
                      <a:pt x="21" y="10"/>
                    </a:cubicBezTo>
                    <a:cubicBezTo>
                      <a:pt x="21" y="11"/>
                      <a:pt x="22" y="11"/>
                      <a:pt x="22" y="11"/>
                    </a:cubicBezTo>
                    <a:cubicBezTo>
                      <a:pt x="22" y="11"/>
                      <a:pt x="22" y="12"/>
                      <a:pt x="21" y="13"/>
                    </a:cubicBezTo>
                    <a:cubicBezTo>
                      <a:pt x="22" y="13"/>
                      <a:pt x="22" y="13"/>
                      <a:pt x="22" y="13"/>
                    </a:cubicBezTo>
                    <a:cubicBezTo>
                      <a:pt x="23" y="13"/>
                      <a:pt x="22" y="13"/>
                      <a:pt x="22" y="13"/>
                    </a:cubicBezTo>
                    <a:cubicBezTo>
                      <a:pt x="23" y="12"/>
                      <a:pt x="23" y="13"/>
                      <a:pt x="23" y="13"/>
                    </a:cubicBezTo>
                    <a:cubicBezTo>
                      <a:pt x="23" y="11"/>
                      <a:pt x="23" y="10"/>
                      <a:pt x="21" y="10"/>
                    </a:cubicBezTo>
                    <a:cubicBezTo>
                      <a:pt x="22" y="10"/>
                      <a:pt x="22" y="10"/>
                      <a:pt x="22" y="9"/>
                    </a:cubicBezTo>
                    <a:cubicBezTo>
                      <a:pt x="22" y="9"/>
                      <a:pt x="22" y="10"/>
                      <a:pt x="23" y="10"/>
                    </a:cubicBezTo>
                    <a:cubicBezTo>
                      <a:pt x="23" y="9"/>
                      <a:pt x="24" y="9"/>
                      <a:pt x="23" y="9"/>
                    </a:cubicBezTo>
                    <a:cubicBezTo>
                      <a:pt x="24" y="9"/>
                      <a:pt x="25" y="8"/>
                      <a:pt x="25" y="9"/>
                    </a:cubicBezTo>
                    <a:cubicBezTo>
                      <a:pt x="26" y="9"/>
                      <a:pt x="24" y="7"/>
                      <a:pt x="26" y="9"/>
                    </a:cubicBezTo>
                    <a:cubicBezTo>
                      <a:pt x="27" y="8"/>
                      <a:pt x="25" y="7"/>
                      <a:pt x="25" y="7"/>
                    </a:cubicBezTo>
                    <a:cubicBezTo>
                      <a:pt x="24" y="7"/>
                      <a:pt x="26" y="7"/>
                      <a:pt x="25" y="6"/>
                    </a:cubicBezTo>
                    <a:cubicBezTo>
                      <a:pt x="26" y="6"/>
                      <a:pt x="25" y="7"/>
                      <a:pt x="26" y="8"/>
                    </a:cubicBezTo>
                    <a:cubicBezTo>
                      <a:pt x="26" y="7"/>
                      <a:pt x="27" y="7"/>
                      <a:pt x="27" y="7"/>
                    </a:cubicBezTo>
                    <a:cubicBezTo>
                      <a:pt x="26" y="6"/>
                      <a:pt x="27" y="6"/>
                      <a:pt x="26" y="4"/>
                    </a:cubicBezTo>
                    <a:cubicBezTo>
                      <a:pt x="27" y="6"/>
                      <a:pt x="27" y="3"/>
                      <a:pt x="28" y="4"/>
                    </a:cubicBezTo>
                    <a:cubicBezTo>
                      <a:pt x="28" y="4"/>
                      <a:pt x="28" y="3"/>
                      <a:pt x="28" y="3"/>
                    </a:cubicBezTo>
                    <a:cubicBezTo>
                      <a:pt x="29" y="3"/>
                      <a:pt x="29" y="4"/>
                      <a:pt x="30" y="3"/>
                    </a:cubicBezTo>
                    <a:cubicBezTo>
                      <a:pt x="30" y="3"/>
                      <a:pt x="30" y="2"/>
                      <a:pt x="31" y="2"/>
                    </a:cubicBezTo>
                    <a:cubicBezTo>
                      <a:pt x="31" y="2"/>
                      <a:pt x="32" y="1"/>
                      <a:pt x="33" y="1"/>
                    </a:cubicBezTo>
                    <a:cubicBezTo>
                      <a:pt x="35" y="1"/>
                      <a:pt x="36" y="1"/>
                      <a:pt x="36" y="0"/>
                    </a:cubicBezTo>
                    <a:cubicBezTo>
                      <a:pt x="38" y="0"/>
                      <a:pt x="39" y="1"/>
                      <a:pt x="40" y="2"/>
                    </a:cubicBezTo>
                    <a:cubicBezTo>
                      <a:pt x="41" y="3"/>
                      <a:pt x="42" y="3"/>
                      <a:pt x="43" y="5"/>
                    </a:cubicBezTo>
                    <a:cubicBezTo>
                      <a:pt x="43" y="5"/>
                      <a:pt x="42" y="5"/>
                      <a:pt x="42" y="5"/>
                    </a:cubicBezTo>
                    <a:cubicBezTo>
                      <a:pt x="42" y="6"/>
                      <a:pt x="42" y="6"/>
                      <a:pt x="42" y="7"/>
                    </a:cubicBezTo>
                    <a:cubicBezTo>
                      <a:pt x="43" y="8"/>
                      <a:pt x="40" y="7"/>
                      <a:pt x="39" y="8"/>
                    </a:cubicBezTo>
                    <a:cubicBezTo>
                      <a:pt x="40" y="8"/>
                      <a:pt x="40" y="8"/>
                      <a:pt x="40" y="8"/>
                    </a:cubicBezTo>
                    <a:cubicBezTo>
                      <a:pt x="42" y="8"/>
                      <a:pt x="40" y="10"/>
                      <a:pt x="42" y="9"/>
                    </a:cubicBezTo>
                    <a:cubicBezTo>
                      <a:pt x="42" y="9"/>
                      <a:pt x="41" y="10"/>
                      <a:pt x="42" y="10"/>
                    </a:cubicBezTo>
                    <a:cubicBezTo>
                      <a:pt x="41" y="11"/>
                      <a:pt x="41" y="11"/>
                      <a:pt x="40" y="11"/>
                    </a:cubicBezTo>
                    <a:cubicBezTo>
                      <a:pt x="40" y="11"/>
                      <a:pt x="42" y="12"/>
                      <a:pt x="40" y="11"/>
                    </a:cubicBezTo>
                    <a:cubicBezTo>
                      <a:pt x="40" y="12"/>
                      <a:pt x="41" y="11"/>
                      <a:pt x="42" y="12"/>
                    </a:cubicBezTo>
                    <a:cubicBezTo>
                      <a:pt x="41" y="12"/>
                      <a:pt x="41" y="14"/>
                      <a:pt x="42" y="13"/>
                    </a:cubicBezTo>
                    <a:cubicBezTo>
                      <a:pt x="43" y="14"/>
                      <a:pt x="40" y="14"/>
                      <a:pt x="40" y="14"/>
                    </a:cubicBezTo>
                    <a:cubicBezTo>
                      <a:pt x="39" y="14"/>
                      <a:pt x="40" y="14"/>
                      <a:pt x="40" y="14"/>
                    </a:cubicBezTo>
                    <a:cubicBezTo>
                      <a:pt x="40" y="14"/>
                      <a:pt x="40" y="14"/>
                      <a:pt x="39" y="14"/>
                    </a:cubicBezTo>
                    <a:cubicBezTo>
                      <a:pt x="39" y="15"/>
                      <a:pt x="41" y="15"/>
                      <a:pt x="41" y="15"/>
                    </a:cubicBezTo>
                    <a:cubicBezTo>
                      <a:pt x="41" y="15"/>
                      <a:pt x="41" y="15"/>
                      <a:pt x="41" y="16"/>
                    </a:cubicBezTo>
                    <a:cubicBezTo>
                      <a:pt x="41" y="16"/>
                      <a:pt x="41" y="16"/>
                      <a:pt x="41" y="16"/>
                    </a:cubicBezTo>
                    <a:cubicBezTo>
                      <a:pt x="41" y="16"/>
                      <a:pt x="41" y="16"/>
                      <a:pt x="41" y="16"/>
                    </a:cubicBezTo>
                    <a:cubicBezTo>
                      <a:pt x="40" y="15"/>
                      <a:pt x="40" y="14"/>
                      <a:pt x="39" y="13"/>
                    </a:cubicBezTo>
                    <a:cubicBezTo>
                      <a:pt x="39" y="13"/>
                      <a:pt x="39" y="13"/>
                      <a:pt x="39" y="12"/>
                    </a:cubicBezTo>
                    <a:cubicBezTo>
                      <a:pt x="38" y="12"/>
                      <a:pt x="38" y="12"/>
                      <a:pt x="38" y="11"/>
                    </a:cubicBezTo>
                    <a:cubicBezTo>
                      <a:pt x="38" y="10"/>
                      <a:pt x="39" y="12"/>
                      <a:pt x="39" y="11"/>
                    </a:cubicBezTo>
                    <a:cubicBezTo>
                      <a:pt x="39" y="11"/>
                      <a:pt x="38" y="10"/>
                      <a:pt x="38" y="10"/>
                    </a:cubicBezTo>
                    <a:cubicBezTo>
                      <a:pt x="38" y="9"/>
                      <a:pt x="38" y="9"/>
                      <a:pt x="38" y="8"/>
                    </a:cubicBezTo>
                    <a:cubicBezTo>
                      <a:pt x="38" y="8"/>
                      <a:pt x="39" y="8"/>
                      <a:pt x="39" y="7"/>
                    </a:cubicBezTo>
                    <a:cubicBezTo>
                      <a:pt x="39" y="8"/>
                      <a:pt x="39" y="8"/>
                      <a:pt x="39" y="9"/>
                    </a:cubicBezTo>
                    <a:cubicBezTo>
                      <a:pt x="39" y="9"/>
                      <a:pt x="39" y="9"/>
                      <a:pt x="39" y="10"/>
                    </a:cubicBezTo>
                    <a:cubicBezTo>
                      <a:pt x="40" y="10"/>
                      <a:pt x="40" y="9"/>
                      <a:pt x="39" y="9"/>
                    </a:cubicBezTo>
                    <a:cubicBezTo>
                      <a:pt x="39" y="8"/>
                      <a:pt x="39" y="8"/>
                      <a:pt x="40" y="8"/>
                    </a:cubicBezTo>
                    <a:cubicBezTo>
                      <a:pt x="40" y="8"/>
                      <a:pt x="40" y="7"/>
                      <a:pt x="40" y="7"/>
                    </a:cubicBezTo>
                    <a:cubicBezTo>
                      <a:pt x="40" y="7"/>
                      <a:pt x="40" y="7"/>
                      <a:pt x="41" y="6"/>
                    </a:cubicBezTo>
                    <a:cubicBezTo>
                      <a:pt x="41" y="6"/>
                      <a:pt x="41" y="6"/>
                      <a:pt x="41" y="6"/>
                    </a:cubicBezTo>
                    <a:cubicBezTo>
                      <a:pt x="41" y="6"/>
                      <a:pt x="41" y="5"/>
                      <a:pt x="41" y="5"/>
                    </a:cubicBezTo>
                    <a:cubicBezTo>
                      <a:pt x="41" y="4"/>
                      <a:pt x="42" y="4"/>
                      <a:pt x="41" y="4"/>
                    </a:cubicBezTo>
                    <a:cubicBezTo>
                      <a:pt x="41" y="4"/>
                      <a:pt x="41" y="4"/>
                      <a:pt x="40" y="4"/>
                    </a:cubicBezTo>
                    <a:cubicBezTo>
                      <a:pt x="40" y="4"/>
                      <a:pt x="40" y="4"/>
                      <a:pt x="40" y="3"/>
                    </a:cubicBezTo>
                    <a:cubicBezTo>
                      <a:pt x="41" y="3"/>
                      <a:pt x="41" y="3"/>
                      <a:pt x="42" y="3"/>
                    </a:cubicBezTo>
                    <a:cubicBezTo>
                      <a:pt x="42" y="3"/>
                      <a:pt x="42" y="3"/>
                      <a:pt x="42" y="3"/>
                    </a:cubicBezTo>
                    <a:cubicBezTo>
                      <a:pt x="42" y="4"/>
                      <a:pt x="42" y="4"/>
                      <a:pt x="41" y="5"/>
                    </a:cubicBezTo>
                    <a:cubicBezTo>
                      <a:pt x="42" y="5"/>
                      <a:pt x="42" y="5"/>
                      <a:pt x="43" y="5"/>
                    </a:cubicBezTo>
                    <a:cubicBezTo>
                      <a:pt x="44" y="5"/>
                      <a:pt x="44" y="5"/>
                      <a:pt x="44" y="6"/>
                    </a:cubicBezTo>
                    <a:cubicBezTo>
                      <a:pt x="45" y="6"/>
                      <a:pt x="46" y="7"/>
                      <a:pt x="47" y="7"/>
                    </a:cubicBezTo>
                    <a:cubicBezTo>
                      <a:pt x="47" y="7"/>
                      <a:pt x="47" y="7"/>
                      <a:pt x="47" y="7"/>
                    </a:cubicBezTo>
                    <a:cubicBezTo>
                      <a:pt x="48" y="7"/>
                      <a:pt x="48" y="8"/>
                      <a:pt x="49" y="8"/>
                    </a:cubicBezTo>
                    <a:cubicBezTo>
                      <a:pt x="49" y="8"/>
                      <a:pt x="49" y="7"/>
                      <a:pt x="49" y="6"/>
                    </a:cubicBezTo>
                    <a:cubicBezTo>
                      <a:pt x="49" y="6"/>
                      <a:pt x="49" y="6"/>
                      <a:pt x="48" y="6"/>
                    </a:cubicBezTo>
                    <a:cubicBezTo>
                      <a:pt x="47" y="7"/>
                      <a:pt x="50" y="6"/>
                      <a:pt x="48" y="7"/>
                    </a:cubicBezTo>
                    <a:cubicBezTo>
                      <a:pt x="47" y="6"/>
                      <a:pt x="49" y="7"/>
                      <a:pt x="50" y="5"/>
                    </a:cubicBezTo>
                    <a:cubicBezTo>
                      <a:pt x="49" y="7"/>
                      <a:pt x="50" y="7"/>
                      <a:pt x="50" y="7"/>
                    </a:cubicBezTo>
                    <a:cubicBezTo>
                      <a:pt x="51" y="8"/>
                      <a:pt x="52" y="8"/>
                      <a:pt x="51" y="9"/>
                    </a:cubicBezTo>
                    <a:cubicBezTo>
                      <a:pt x="52" y="9"/>
                      <a:pt x="52" y="9"/>
                      <a:pt x="53" y="9"/>
                    </a:cubicBezTo>
                    <a:cubicBezTo>
                      <a:pt x="52" y="8"/>
                      <a:pt x="52" y="9"/>
                      <a:pt x="51" y="8"/>
                    </a:cubicBezTo>
                    <a:cubicBezTo>
                      <a:pt x="52" y="8"/>
                      <a:pt x="52" y="8"/>
                      <a:pt x="52" y="7"/>
                    </a:cubicBezTo>
                    <a:cubicBezTo>
                      <a:pt x="52" y="7"/>
                      <a:pt x="52" y="7"/>
                      <a:pt x="52" y="7"/>
                    </a:cubicBezTo>
                    <a:cubicBezTo>
                      <a:pt x="53" y="7"/>
                      <a:pt x="53" y="8"/>
                      <a:pt x="54" y="9"/>
                    </a:cubicBezTo>
                    <a:cubicBezTo>
                      <a:pt x="53" y="10"/>
                      <a:pt x="53" y="10"/>
                      <a:pt x="52" y="10"/>
                    </a:cubicBezTo>
                    <a:cubicBezTo>
                      <a:pt x="52" y="11"/>
                      <a:pt x="53" y="10"/>
                      <a:pt x="53" y="10"/>
                    </a:cubicBezTo>
                    <a:cubicBezTo>
                      <a:pt x="53" y="10"/>
                      <a:pt x="53" y="11"/>
                      <a:pt x="53" y="11"/>
                    </a:cubicBezTo>
                    <a:cubicBezTo>
                      <a:pt x="54" y="11"/>
                      <a:pt x="55" y="12"/>
                      <a:pt x="55" y="13"/>
                    </a:cubicBezTo>
                    <a:cubicBezTo>
                      <a:pt x="55" y="13"/>
                      <a:pt x="55" y="14"/>
                      <a:pt x="55" y="15"/>
                    </a:cubicBezTo>
                    <a:cubicBezTo>
                      <a:pt x="55" y="15"/>
                      <a:pt x="55" y="15"/>
                      <a:pt x="54" y="15"/>
                    </a:cubicBezTo>
                    <a:cubicBezTo>
                      <a:pt x="55" y="16"/>
                      <a:pt x="55" y="17"/>
                      <a:pt x="55" y="18"/>
                    </a:cubicBezTo>
                    <a:cubicBezTo>
                      <a:pt x="53" y="18"/>
                      <a:pt x="55" y="17"/>
                      <a:pt x="54" y="17"/>
                    </a:cubicBezTo>
                    <a:cubicBezTo>
                      <a:pt x="53" y="18"/>
                      <a:pt x="54" y="18"/>
                      <a:pt x="55" y="19"/>
                    </a:cubicBezTo>
                    <a:cubicBezTo>
                      <a:pt x="56" y="20"/>
                      <a:pt x="56" y="21"/>
                      <a:pt x="55" y="22"/>
                    </a:cubicBezTo>
                    <a:cubicBezTo>
                      <a:pt x="57" y="23"/>
                      <a:pt x="54" y="23"/>
                      <a:pt x="55" y="24"/>
                    </a:cubicBezTo>
                    <a:cubicBezTo>
                      <a:pt x="54" y="24"/>
                      <a:pt x="54" y="25"/>
                      <a:pt x="52" y="25"/>
                    </a:cubicBezTo>
                    <a:cubicBezTo>
                      <a:pt x="52" y="25"/>
                      <a:pt x="53" y="26"/>
                      <a:pt x="54" y="26"/>
                    </a:cubicBezTo>
                    <a:cubicBezTo>
                      <a:pt x="53" y="27"/>
                      <a:pt x="53" y="25"/>
                      <a:pt x="52" y="26"/>
                    </a:cubicBezTo>
                    <a:cubicBezTo>
                      <a:pt x="52" y="27"/>
                      <a:pt x="54" y="26"/>
                      <a:pt x="53" y="27"/>
                    </a:cubicBezTo>
                    <a:cubicBezTo>
                      <a:pt x="53" y="27"/>
                      <a:pt x="53" y="27"/>
                      <a:pt x="53" y="27"/>
                    </a:cubicBezTo>
                    <a:cubicBezTo>
                      <a:pt x="53" y="27"/>
                      <a:pt x="52" y="27"/>
                      <a:pt x="52" y="27"/>
                    </a:cubicBezTo>
                    <a:cubicBezTo>
                      <a:pt x="53" y="29"/>
                      <a:pt x="53" y="31"/>
                      <a:pt x="52" y="32"/>
                    </a:cubicBezTo>
                    <a:cubicBezTo>
                      <a:pt x="52" y="32"/>
                      <a:pt x="52" y="32"/>
                      <a:pt x="52" y="32"/>
                    </a:cubicBezTo>
                    <a:cubicBezTo>
                      <a:pt x="53" y="33"/>
                      <a:pt x="53" y="32"/>
                      <a:pt x="54" y="32"/>
                    </a:cubicBezTo>
                    <a:cubicBezTo>
                      <a:pt x="52" y="33"/>
                      <a:pt x="52" y="33"/>
                      <a:pt x="51" y="34"/>
                    </a:cubicBezTo>
                    <a:cubicBezTo>
                      <a:pt x="50" y="34"/>
                      <a:pt x="51" y="34"/>
                      <a:pt x="51" y="33"/>
                    </a:cubicBezTo>
                    <a:cubicBezTo>
                      <a:pt x="51" y="33"/>
                      <a:pt x="50" y="34"/>
                      <a:pt x="50" y="33"/>
                    </a:cubicBezTo>
                    <a:cubicBezTo>
                      <a:pt x="51" y="35"/>
                      <a:pt x="49" y="36"/>
                      <a:pt x="50" y="37"/>
                    </a:cubicBezTo>
                    <a:cubicBezTo>
                      <a:pt x="49" y="39"/>
                      <a:pt x="48" y="44"/>
                      <a:pt x="48" y="47"/>
                    </a:cubicBezTo>
                    <a:cubicBezTo>
                      <a:pt x="48" y="51"/>
                      <a:pt x="49" y="55"/>
                      <a:pt x="49" y="58"/>
                    </a:cubicBezTo>
                    <a:cubicBezTo>
                      <a:pt x="51" y="58"/>
                      <a:pt x="50" y="57"/>
                      <a:pt x="51" y="57"/>
                    </a:cubicBezTo>
                    <a:cubicBezTo>
                      <a:pt x="51" y="57"/>
                      <a:pt x="49" y="56"/>
                      <a:pt x="51" y="56"/>
                    </a:cubicBezTo>
                    <a:cubicBezTo>
                      <a:pt x="49" y="55"/>
                      <a:pt x="51" y="54"/>
                      <a:pt x="50" y="53"/>
                    </a:cubicBezTo>
                    <a:cubicBezTo>
                      <a:pt x="51" y="53"/>
                      <a:pt x="52" y="54"/>
                      <a:pt x="52" y="55"/>
                    </a:cubicBezTo>
                    <a:cubicBezTo>
                      <a:pt x="50" y="55"/>
                      <a:pt x="52" y="54"/>
                      <a:pt x="51" y="54"/>
                    </a:cubicBezTo>
                    <a:cubicBezTo>
                      <a:pt x="50" y="54"/>
                      <a:pt x="51" y="56"/>
                      <a:pt x="52" y="55"/>
                    </a:cubicBezTo>
                    <a:cubicBezTo>
                      <a:pt x="53" y="56"/>
                      <a:pt x="51" y="57"/>
                      <a:pt x="52" y="57"/>
                    </a:cubicBezTo>
                    <a:cubicBezTo>
                      <a:pt x="51" y="57"/>
                      <a:pt x="51" y="59"/>
                      <a:pt x="50" y="58"/>
                    </a:cubicBezTo>
                    <a:cubicBezTo>
                      <a:pt x="50" y="59"/>
                      <a:pt x="53" y="59"/>
                      <a:pt x="52" y="58"/>
                    </a:cubicBezTo>
                    <a:cubicBezTo>
                      <a:pt x="52" y="57"/>
                      <a:pt x="52" y="58"/>
                      <a:pt x="53" y="58"/>
                    </a:cubicBezTo>
                    <a:cubicBezTo>
                      <a:pt x="52" y="59"/>
                      <a:pt x="52" y="59"/>
                      <a:pt x="51" y="59"/>
                    </a:cubicBezTo>
                    <a:cubicBezTo>
                      <a:pt x="51" y="60"/>
                      <a:pt x="50" y="60"/>
                      <a:pt x="51" y="61"/>
                    </a:cubicBezTo>
                    <a:cubicBezTo>
                      <a:pt x="51" y="61"/>
                      <a:pt x="51" y="61"/>
                      <a:pt x="52" y="61"/>
                    </a:cubicBezTo>
                    <a:cubicBezTo>
                      <a:pt x="52" y="61"/>
                      <a:pt x="53" y="62"/>
                      <a:pt x="53" y="63"/>
                    </a:cubicBezTo>
                    <a:cubicBezTo>
                      <a:pt x="53" y="63"/>
                      <a:pt x="54" y="64"/>
                      <a:pt x="52" y="65"/>
                    </a:cubicBezTo>
                    <a:cubicBezTo>
                      <a:pt x="53" y="66"/>
                      <a:pt x="54" y="67"/>
                      <a:pt x="54" y="68"/>
                    </a:cubicBezTo>
                    <a:cubicBezTo>
                      <a:pt x="55" y="68"/>
                      <a:pt x="55" y="69"/>
                      <a:pt x="55" y="69"/>
                    </a:cubicBezTo>
                    <a:cubicBezTo>
                      <a:pt x="56" y="70"/>
                      <a:pt x="57" y="70"/>
                      <a:pt x="57" y="71"/>
                    </a:cubicBezTo>
                    <a:cubicBezTo>
                      <a:pt x="58" y="71"/>
                      <a:pt x="56" y="71"/>
                      <a:pt x="55" y="72"/>
                    </a:cubicBezTo>
                    <a:close/>
                    <a:moveTo>
                      <a:pt x="7" y="17"/>
                    </a:moveTo>
                    <a:cubicBezTo>
                      <a:pt x="6" y="18"/>
                      <a:pt x="6" y="17"/>
                      <a:pt x="5" y="18"/>
                    </a:cubicBezTo>
                    <a:cubicBezTo>
                      <a:pt x="5" y="19"/>
                      <a:pt x="6" y="19"/>
                      <a:pt x="7" y="20"/>
                    </a:cubicBezTo>
                    <a:cubicBezTo>
                      <a:pt x="7" y="19"/>
                      <a:pt x="7" y="19"/>
                      <a:pt x="7" y="19"/>
                    </a:cubicBezTo>
                    <a:cubicBezTo>
                      <a:pt x="6" y="19"/>
                      <a:pt x="6" y="19"/>
                      <a:pt x="6" y="19"/>
                    </a:cubicBezTo>
                    <a:cubicBezTo>
                      <a:pt x="6" y="18"/>
                      <a:pt x="8" y="18"/>
                      <a:pt x="7" y="17"/>
                    </a:cubicBezTo>
                    <a:close/>
                    <a:moveTo>
                      <a:pt x="6" y="14"/>
                    </a:moveTo>
                    <a:cubicBezTo>
                      <a:pt x="5" y="14"/>
                      <a:pt x="5" y="14"/>
                      <a:pt x="5" y="15"/>
                    </a:cubicBezTo>
                    <a:cubicBezTo>
                      <a:pt x="6" y="15"/>
                      <a:pt x="7" y="16"/>
                      <a:pt x="8" y="15"/>
                    </a:cubicBezTo>
                    <a:cubicBezTo>
                      <a:pt x="7" y="14"/>
                      <a:pt x="7" y="14"/>
                      <a:pt x="6" y="15"/>
                    </a:cubicBezTo>
                    <a:cubicBezTo>
                      <a:pt x="6" y="14"/>
                      <a:pt x="6" y="14"/>
                      <a:pt x="6" y="14"/>
                    </a:cubicBezTo>
                    <a:close/>
                    <a:moveTo>
                      <a:pt x="9" y="12"/>
                    </a:moveTo>
                    <a:cubicBezTo>
                      <a:pt x="8" y="13"/>
                      <a:pt x="9" y="13"/>
                      <a:pt x="8" y="13"/>
                    </a:cubicBezTo>
                    <a:cubicBezTo>
                      <a:pt x="9" y="14"/>
                      <a:pt x="10" y="14"/>
                      <a:pt x="10" y="13"/>
                    </a:cubicBezTo>
                    <a:cubicBezTo>
                      <a:pt x="9" y="13"/>
                      <a:pt x="10" y="12"/>
                      <a:pt x="9" y="12"/>
                    </a:cubicBezTo>
                    <a:close/>
                    <a:moveTo>
                      <a:pt x="39" y="11"/>
                    </a:moveTo>
                    <a:cubicBezTo>
                      <a:pt x="40" y="10"/>
                      <a:pt x="40" y="10"/>
                      <a:pt x="41" y="10"/>
                    </a:cubicBezTo>
                    <a:cubicBezTo>
                      <a:pt x="41" y="10"/>
                      <a:pt x="42" y="10"/>
                      <a:pt x="42" y="10"/>
                    </a:cubicBezTo>
                    <a:cubicBezTo>
                      <a:pt x="42" y="10"/>
                      <a:pt x="41" y="10"/>
                      <a:pt x="40" y="10"/>
                    </a:cubicBezTo>
                    <a:cubicBezTo>
                      <a:pt x="39" y="10"/>
                      <a:pt x="39" y="10"/>
                      <a:pt x="39" y="11"/>
                    </a:cubicBezTo>
                    <a:close/>
                    <a:moveTo>
                      <a:pt x="50" y="12"/>
                    </a:moveTo>
                    <a:cubicBezTo>
                      <a:pt x="50" y="11"/>
                      <a:pt x="51" y="11"/>
                      <a:pt x="52" y="10"/>
                    </a:cubicBezTo>
                    <a:cubicBezTo>
                      <a:pt x="50" y="11"/>
                      <a:pt x="50" y="11"/>
                      <a:pt x="49" y="11"/>
                    </a:cubicBezTo>
                    <a:cubicBezTo>
                      <a:pt x="49" y="11"/>
                      <a:pt x="49" y="11"/>
                      <a:pt x="49" y="11"/>
                    </a:cubicBezTo>
                    <a:cubicBezTo>
                      <a:pt x="49" y="12"/>
                      <a:pt x="49" y="12"/>
                      <a:pt x="50" y="12"/>
                    </a:cubicBezTo>
                    <a:close/>
                  </a:path>
                </a:pathLst>
              </a:custGeom>
              <a:solidFill>
                <a:srgbClr val="FFAE4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grpSp>
            <p:nvGrpSpPr>
              <p:cNvPr id="842" name="Google Shape;842;p28"/>
              <p:cNvGrpSpPr/>
              <p:nvPr/>
            </p:nvGrpSpPr>
            <p:grpSpPr>
              <a:xfrm>
                <a:off x="4546537" y="2010127"/>
                <a:ext cx="2703797" cy="3976846"/>
                <a:chOff x="4546537" y="2010127"/>
                <a:chExt cx="2703797" cy="3976846"/>
              </a:xfrm>
            </p:grpSpPr>
            <p:sp>
              <p:nvSpPr>
                <p:cNvPr id="843" name="Google Shape;843;p28"/>
                <p:cNvSpPr/>
                <p:nvPr/>
              </p:nvSpPr>
              <p:spPr>
                <a:xfrm rot="976095">
                  <a:off x="4857448" y="2251348"/>
                  <a:ext cx="2081975" cy="2517298"/>
                </a:xfrm>
                <a:custGeom>
                  <a:rect b="b" l="l" r="r" t="t"/>
                  <a:pathLst>
                    <a:path extrusionOk="0" h="149" w="123">
                      <a:moveTo>
                        <a:pt x="105" y="114"/>
                      </a:moveTo>
                      <a:cubicBezTo>
                        <a:pt x="104" y="108"/>
                        <a:pt x="103" y="102"/>
                        <a:pt x="107" y="94"/>
                      </a:cubicBezTo>
                      <a:cubicBezTo>
                        <a:pt x="107" y="94"/>
                        <a:pt x="107" y="95"/>
                        <a:pt x="107" y="95"/>
                      </a:cubicBezTo>
                      <a:cubicBezTo>
                        <a:pt x="108" y="94"/>
                        <a:pt x="107" y="94"/>
                        <a:pt x="107" y="94"/>
                      </a:cubicBezTo>
                      <a:cubicBezTo>
                        <a:pt x="108" y="91"/>
                        <a:pt x="110" y="89"/>
                        <a:pt x="109" y="87"/>
                      </a:cubicBezTo>
                      <a:cubicBezTo>
                        <a:pt x="110" y="87"/>
                        <a:pt x="109" y="83"/>
                        <a:pt x="112" y="84"/>
                      </a:cubicBezTo>
                      <a:cubicBezTo>
                        <a:pt x="110" y="84"/>
                        <a:pt x="111" y="82"/>
                        <a:pt x="112" y="80"/>
                      </a:cubicBezTo>
                      <a:cubicBezTo>
                        <a:pt x="112" y="80"/>
                        <a:pt x="112" y="80"/>
                        <a:pt x="112" y="81"/>
                      </a:cubicBezTo>
                      <a:cubicBezTo>
                        <a:pt x="112" y="80"/>
                        <a:pt x="112" y="79"/>
                        <a:pt x="112" y="79"/>
                      </a:cubicBezTo>
                      <a:cubicBezTo>
                        <a:pt x="114" y="80"/>
                        <a:pt x="113" y="77"/>
                        <a:pt x="112" y="77"/>
                      </a:cubicBezTo>
                      <a:cubicBezTo>
                        <a:pt x="112" y="76"/>
                        <a:pt x="115" y="74"/>
                        <a:pt x="113" y="73"/>
                      </a:cubicBezTo>
                      <a:cubicBezTo>
                        <a:pt x="115" y="73"/>
                        <a:pt x="113" y="72"/>
                        <a:pt x="115" y="72"/>
                      </a:cubicBezTo>
                      <a:cubicBezTo>
                        <a:pt x="114" y="70"/>
                        <a:pt x="113" y="69"/>
                        <a:pt x="115" y="68"/>
                      </a:cubicBezTo>
                      <a:cubicBezTo>
                        <a:pt x="115" y="67"/>
                        <a:pt x="115" y="66"/>
                        <a:pt x="115" y="66"/>
                      </a:cubicBezTo>
                      <a:cubicBezTo>
                        <a:pt x="114" y="65"/>
                        <a:pt x="114" y="64"/>
                        <a:pt x="115" y="64"/>
                      </a:cubicBezTo>
                      <a:cubicBezTo>
                        <a:pt x="114" y="63"/>
                        <a:pt x="114" y="62"/>
                        <a:pt x="114" y="61"/>
                      </a:cubicBezTo>
                      <a:cubicBezTo>
                        <a:pt x="115" y="61"/>
                        <a:pt x="115" y="60"/>
                        <a:pt x="115" y="60"/>
                      </a:cubicBezTo>
                      <a:cubicBezTo>
                        <a:pt x="115" y="60"/>
                        <a:pt x="115" y="60"/>
                        <a:pt x="114" y="59"/>
                      </a:cubicBezTo>
                      <a:cubicBezTo>
                        <a:pt x="114" y="57"/>
                        <a:pt x="115" y="59"/>
                        <a:pt x="115" y="59"/>
                      </a:cubicBezTo>
                      <a:cubicBezTo>
                        <a:pt x="115" y="57"/>
                        <a:pt x="114" y="55"/>
                        <a:pt x="114" y="54"/>
                      </a:cubicBezTo>
                      <a:cubicBezTo>
                        <a:pt x="114" y="53"/>
                        <a:pt x="114" y="52"/>
                        <a:pt x="114" y="51"/>
                      </a:cubicBezTo>
                      <a:cubicBezTo>
                        <a:pt x="114" y="51"/>
                        <a:pt x="114" y="50"/>
                        <a:pt x="114" y="49"/>
                      </a:cubicBezTo>
                      <a:cubicBezTo>
                        <a:pt x="113" y="48"/>
                        <a:pt x="113" y="47"/>
                        <a:pt x="113" y="46"/>
                      </a:cubicBezTo>
                      <a:cubicBezTo>
                        <a:pt x="113" y="45"/>
                        <a:pt x="114" y="44"/>
                        <a:pt x="114" y="44"/>
                      </a:cubicBezTo>
                      <a:cubicBezTo>
                        <a:pt x="112" y="44"/>
                        <a:pt x="115" y="45"/>
                        <a:pt x="113" y="45"/>
                      </a:cubicBezTo>
                      <a:cubicBezTo>
                        <a:pt x="112" y="43"/>
                        <a:pt x="112" y="43"/>
                        <a:pt x="112" y="43"/>
                      </a:cubicBezTo>
                      <a:cubicBezTo>
                        <a:pt x="113" y="42"/>
                        <a:pt x="114" y="42"/>
                        <a:pt x="113" y="41"/>
                      </a:cubicBezTo>
                      <a:cubicBezTo>
                        <a:pt x="113" y="40"/>
                        <a:pt x="113" y="42"/>
                        <a:pt x="112" y="41"/>
                      </a:cubicBezTo>
                      <a:cubicBezTo>
                        <a:pt x="112" y="39"/>
                        <a:pt x="112" y="38"/>
                        <a:pt x="112" y="36"/>
                      </a:cubicBezTo>
                      <a:cubicBezTo>
                        <a:pt x="111" y="35"/>
                        <a:pt x="110" y="34"/>
                        <a:pt x="109" y="32"/>
                      </a:cubicBezTo>
                      <a:cubicBezTo>
                        <a:pt x="110" y="32"/>
                        <a:pt x="110" y="31"/>
                        <a:pt x="112" y="32"/>
                      </a:cubicBezTo>
                      <a:cubicBezTo>
                        <a:pt x="112" y="32"/>
                        <a:pt x="111" y="31"/>
                        <a:pt x="111" y="31"/>
                      </a:cubicBezTo>
                      <a:cubicBezTo>
                        <a:pt x="110" y="32"/>
                        <a:pt x="109" y="31"/>
                        <a:pt x="109" y="32"/>
                      </a:cubicBezTo>
                      <a:cubicBezTo>
                        <a:pt x="108" y="32"/>
                        <a:pt x="110" y="30"/>
                        <a:pt x="109" y="29"/>
                      </a:cubicBezTo>
                      <a:cubicBezTo>
                        <a:pt x="108" y="31"/>
                        <a:pt x="106" y="27"/>
                        <a:pt x="106" y="25"/>
                      </a:cubicBezTo>
                      <a:cubicBezTo>
                        <a:pt x="106" y="25"/>
                        <a:pt x="106" y="25"/>
                        <a:pt x="106" y="25"/>
                      </a:cubicBezTo>
                      <a:cubicBezTo>
                        <a:pt x="106" y="25"/>
                        <a:pt x="106" y="25"/>
                        <a:pt x="106" y="25"/>
                      </a:cubicBezTo>
                      <a:cubicBezTo>
                        <a:pt x="105" y="24"/>
                        <a:pt x="105" y="26"/>
                        <a:pt x="104" y="25"/>
                      </a:cubicBezTo>
                      <a:cubicBezTo>
                        <a:pt x="106" y="24"/>
                        <a:pt x="101" y="23"/>
                        <a:pt x="101" y="21"/>
                      </a:cubicBezTo>
                      <a:cubicBezTo>
                        <a:pt x="101" y="21"/>
                        <a:pt x="102" y="21"/>
                        <a:pt x="101" y="20"/>
                      </a:cubicBezTo>
                      <a:cubicBezTo>
                        <a:pt x="100" y="20"/>
                        <a:pt x="99" y="20"/>
                        <a:pt x="98" y="18"/>
                      </a:cubicBezTo>
                      <a:cubicBezTo>
                        <a:pt x="100" y="18"/>
                        <a:pt x="98" y="18"/>
                        <a:pt x="99" y="17"/>
                      </a:cubicBezTo>
                      <a:cubicBezTo>
                        <a:pt x="98" y="17"/>
                        <a:pt x="98" y="18"/>
                        <a:pt x="98" y="18"/>
                      </a:cubicBezTo>
                      <a:cubicBezTo>
                        <a:pt x="97" y="18"/>
                        <a:pt x="97" y="17"/>
                        <a:pt x="97" y="17"/>
                      </a:cubicBezTo>
                      <a:cubicBezTo>
                        <a:pt x="96" y="17"/>
                        <a:pt x="97" y="17"/>
                        <a:pt x="98" y="17"/>
                      </a:cubicBezTo>
                      <a:cubicBezTo>
                        <a:pt x="99" y="16"/>
                        <a:pt x="96" y="17"/>
                        <a:pt x="97" y="16"/>
                      </a:cubicBezTo>
                      <a:cubicBezTo>
                        <a:pt x="96" y="15"/>
                        <a:pt x="97" y="17"/>
                        <a:pt x="96" y="17"/>
                      </a:cubicBezTo>
                      <a:cubicBezTo>
                        <a:pt x="95" y="16"/>
                        <a:pt x="95" y="16"/>
                        <a:pt x="95" y="16"/>
                      </a:cubicBezTo>
                      <a:cubicBezTo>
                        <a:pt x="94" y="15"/>
                        <a:pt x="94" y="15"/>
                        <a:pt x="92" y="14"/>
                      </a:cubicBezTo>
                      <a:cubicBezTo>
                        <a:pt x="93" y="13"/>
                        <a:pt x="94" y="13"/>
                        <a:pt x="95" y="12"/>
                      </a:cubicBezTo>
                      <a:cubicBezTo>
                        <a:pt x="93" y="12"/>
                        <a:pt x="93" y="13"/>
                        <a:pt x="91" y="13"/>
                      </a:cubicBezTo>
                      <a:cubicBezTo>
                        <a:pt x="90" y="13"/>
                        <a:pt x="90" y="12"/>
                        <a:pt x="91" y="12"/>
                      </a:cubicBezTo>
                      <a:cubicBezTo>
                        <a:pt x="89" y="12"/>
                        <a:pt x="86" y="10"/>
                        <a:pt x="85" y="11"/>
                      </a:cubicBezTo>
                      <a:cubicBezTo>
                        <a:pt x="84" y="9"/>
                        <a:pt x="82" y="9"/>
                        <a:pt x="81" y="8"/>
                      </a:cubicBezTo>
                      <a:cubicBezTo>
                        <a:pt x="80" y="8"/>
                        <a:pt x="79" y="8"/>
                        <a:pt x="78" y="8"/>
                      </a:cubicBezTo>
                      <a:cubicBezTo>
                        <a:pt x="78" y="8"/>
                        <a:pt x="77" y="8"/>
                        <a:pt x="76" y="7"/>
                      </a:cubicBezTo>
                      <a:cubicBezTo>
                        <a:pt x="76" y="7"/>
                        <a:pt x="75" y="7"/>
                        <a:pt x="74" y="7"/>
                      </a:cubicBezTo>
                      <a:cubicBezTo>
                        <a:pt x="75" y="7"/>
                        <a:pt x="75" y="6"/>
                        <a:pt x="75" y="6"/>
                      </a:cubicBezTo>
                      <a:cubicBezTo>
                        <a:pt x="74" y="5"/>
                        <a:pt x="74" y="8"/>
                        <a:pt x="73" y="7"/>
                      </a:cubicBezTo>
                      <a:cubicBezTo>
                        <a:pt x="75" y="5"/>
                        <a:pt x="69" y="8"/>
                        <a:pt x="70" y="6"/>
                      </a:cubicBezTo>
                      <a:cubicBezTo>
                        <a:pt x="68" y="7"/>
                        <a:pt x="67" y="6"/>
                        <a:pt x="66" y="7"/>
                      </a:cubicBezTo>
                      <a:cubicBezTo>
                        <a:pt x="66" y="5"/>
                        <a:pt x="66" y="5"/>
                        <a:pt x="66" y="5"/>
                      </a:cubicBezTo>
                      <a:cubicBezTo>
                        <a:pt x="65" y="6"/>
                        <a:pt x="64" y="6"/>
                        <a:pt x="63" y="6"/>
                      </a:cubicBezTo>
                      <a:cubicBezTo>
                        <a:pt x="62" y="6"/>
                        <a:pt x="62" y="6"/>
                        <a:pt x="61" y="6"/>
                      </a:cubicBezTo>
                      <a:cubicBezTo>
                        <a:pt x="60" y="7"/>
                        <a:pt x="59" y="7"/>
                        <a:pt x="58" y="7"/>
                      </a:cubicBezTo>
                      <a:cubicBezTo>
                        <a:pt x="57" y="7"/>
                        <a:pt x="56" y="7"/>
                        <a:pt x="55" y="8"/>
                      </a:cubicBezTo>
                      <a:cubicBezTo>
                        <a:pt x="55" y="7"/>
                        <a:pt x="53" y="8"/>
                        <a:pt x="53" y="7"/>
                      </a:cubicBezTo>
                      <a:cubicBezTo>
                        <a:pt x="52" y="8"/>
                        <a:pt x="51" y="9"/>
                        <a:pt x="52" y="7"/>
                      </a:cubicBezTo>
                      <a:cubicBezTo>
                        <a:pt x="51" y="7"/>
                        <a:pt x="51" y="8"/>
                        <a:pt x="51" y="9"/>
                      </a:cubicBezTo>
                      <a:cubicBezTo>
                        <a:pt x="49" y="9"/>
                        <a:pt x="47" y="7"/>
                        <a:pt x="47" y="10"/>
                      </a:cubicBezTo>
                      <a:cubicBezTo>
                        <a:pt x="46" y="10"/>
                        <a:pt x="46" y="9"/>
                        <a:pt x="46" y="10"/>
                      </a:cubicBezTo>
                      <a:cubicBezTo>
                        <a:pt x="46" y="10"/>
                        <a:pt x="45" y="10"/>
                        <a:pt x="45" y="9"/>
                      </a:cubicBezTo>
                      <a:cubicBezTo>
                        <a:pt x="44" y="9"/>
                        <a:pt x="45" y="10"/>
                        <a:pt x="45" y="10"/>
                      </a:cubicBezTo>
                      <a:cubicBezTo>
                        <a:pt x="44" y="10"/>
                        <a:pt x="44" y="10"/>
                        <a:pt x="44" y="9"/>
                      </a:cubicBezTo>
                      <a:cubicBezTo>
                        <a:pt x="43" y="11"/>
                        <a:pt x="42" y="10"/>
                        <a:pt x="41" y="11"/>
                      </a:cubicBezTo>
                      <a:cubicBezTo>
                        <a:pt x="40" y="10"/>
                        <a:pt x="39" y="12"/>
                        <a:pt x="38" y="11"/>
                      </a:cubicBezTo>
                      <a:cubicBezTo>
                        <a:pt x="38" y="13"/>
                        <a:pt x="37" y="12"/>
                        <a:pt x="36" y="13"/>
                      </a:cubicBezTo>
                      <a:cubicBezTo>
                        <a:pt x="36" y="12"/>
                        <a:pt x="35" y="13"/>
                        <a:pt x="34" y="13"/>
                      </a:cubicBezTo>
                      <a:cubicBezTo>
                        <a:pt x="33" y="14"/>
                        <a:pt x="36" y="13"/>
                        <a:pt x="35" y="15"/>
                      </a:cubicBezTo>
                      <a:cubicBezTo>
                        <a:pt x="34" y="14"/>
                        <a:pt x="33" y="16"/>
                        <a:pt x="32" y="14"/>
                      </a:cubicBezTo>
                      <a:cubicBezTo>
                        <a:pt x="32" y="14"/>
                        <a:pt x="32" y="15"/>
                        <a:pt x="32" y="15"/>
                      </a:cubicBezTo>
                      <a:cubicBezTo>
                        <a:pt x="31" y="15"/>
                        <a:pt x="31" y="15"/>
                        <a:pt x="31" y="14"/>
                      </a:cubicBezTo>
                      <a:cubicBezTo>
                        <a:pt x="30" y="14"/>
                        <a:pt x="30" y="14"/>
                        <a:pt x="30" y="14"/>
                      </a:cubicBezTo>
                      <a:cubicBezTo>
                        <a:pt x="30" y="14"/>
                        <a:pt x="30" y="15"/>
                        <a:pt x="31" y="16"/>
                      </a:cubicBezTo>
                      <a:cubicBezTo>
                        <a:pt x="30" y="16"/>
                        <a:pt x="30" y="17"/>
                        <a:pt x="29" y="17"/>
                      </a:cubicBezTo>
                      <a:cubicBezTo>
                        <a:pt x="27" y="16"/>
                        <a:pt x="31" y="18"/>
                        <a:pt x="28" y="18"/>
                      </a:cubicBezTo>
                      <a:cubicBezTo>
                        <a:pt x="28" y="18"/>
                        <a:pt x="28" y="18"/>
                        <a:pt x="28" y="17"/>
                      </a:cubicBezTo>
                      <a:cubicBezTo>
                        <a:pt x="27" y="18"/>
                        <a:pt x="27" y="19"/>
                        <a:pt x="26" y="19"/>
                      </a:cubicBezTo>
                      <a:cubicBezTo>
                        <a:pt x="26" y="19"/>
                        <a:pt x="27" y="19"/>
                        <a:pt x="27" y="19"/>
                      </a:cubicBezTo>
                      <a:cubicBezTo>
                        <a:pt x="27" y="20"/>
                        <a:pt x="26" y="20"/>
                        <a:pt x="25" y="20"/>
                      </a:cubicBezTo>
                      <a:cubicBezTo>
                        <a:pt x="24" y="21"/>
                        <a:pt x="23" y="22"/>
                        <a:pt x="23" y="23"/>
                      </a:cubicBezTo>
                      <a:cubicBezTo>
                        <a:pt x="23" y="23"/>
                        <a:pt x="22" y="22"/>
                        <a:pt x="22" y="22"/>
                      </a:cubicBezTo>
                      <a:cubicBezTo>
                        <a:pt x="21" y="23"/>
                        <a:pt x="21" y="24"/>
                        <a:pt x="21" y="25"/>
                      </a:cubicBezTo>
                      <a:cubicBezTo>
                        <a:pt x="20" y="25"/>
                        <a:pt x="19" y="26"/>
                        <a:pt x="18" y="26"/>
                      </a:cubicBezTo>
                      <a:cubicBezTo>
                        <a:pt x="18" y="28"/>
                        <a:pt x="16" y="28"/>
                        <a:pt x="15" y="29"/>
                      </a:cubicBezTo>
                      <a:cubicBezTo>
                        <a:pt x="15" y="30"/>
                        <a:pt x="16" y="29"/>
                        <a:pt x="16" y="30"/>
                      </a:cubicBezTo>
                      <a:cubicBezTo>
                        <a:pt x="15" y="30"/>
                        <a:pt x="15" y="32"/>
                        <a:pt x="14" y="31"/>
                      </a:cubicBezTo>
                      <a:cubicBezTo>
                        <a:pt x="14" y="32"/>
                        <a:pt x="14" y="32"/>
                        <a:pt x="13" y="32"/>
                      </a:cubicBezTo>
                      <a:cubicBezTo>
                        <a:pt x="13" y="33"/>
                        <a:pt x="15" y="32"/>
                        <a:pt x="14" y="33"/>
                      </a:cubicBezTo>
                      <a:cubicBezTo>
                        <a:pt x="14" y="34"/>
                        <a:pt x="13" y="33"/>
                        <a:pt x="12" y="33"/>
                      </a:cubicBezTo>
                      <a:cubicBezTo>
                        <a:pt x="13" y="34"/>
                        <a:pt x="11" y="35"/>
                        <a:pt x="10" y="37"/>
                      </a:cubicBezTo>
                      <a:cubicBezTo>
                        <a:pt x="12" y="36"/>
                        <a:pt x="11" y="37"/>
                        <a:pt x="11" y="38"/>
                      </a:cubicBezTo>
                      <a:cubicBezTo>
                        <a:pt x="10" y="40"/>
                        <a:pt x="9" y="41"/>
                        <a:pt x="10" y="42"/>
                      </a:cubicBezTo>
                      <a:cubicBezTo>
                        <a:pt x="9" y="42"/>
                        <a:pt x="9" y="43"/>
                        <a:pt x="8" y="44"/>
                      </a:cubicBezTo>
                      <a:cubicBezTo>
                        <a:pt x="8" y="45"/>
                        <a:pt x="8" y="46"/>
                        <a:pt x="8" y="46"/>
                      </a:cubicBezTo>
                      <a:cubicBezTo>
                        <a:pt x="8" y="47"/>
                        <a:pt x="8" y="48"/>
                        <a:pt x="8" y="49"/>
                      </a:cubicBezTo>
                      <a:cubicBezTo>
                        <a:pt x="8" y="49"/>
                        <a:pt x="8" y="50"/>
                        <a:pt x="8" y="51"/>
                      </a:cubicBezTo>
                      <a:cubicBezTo>
                        <a:pt x="8" y="52"/>
                        <a:pt x="8" y="52"/>
                        <a:pt x="8" y="53"/>
                      </a:cubicBezTo>
                      <a:cubicBezTo>
                        <a:pt x="8" y="54"/>
                        <a:pt x="8" y="55"/>
                        <a:pt x="7" y="56"/>
                      </a:cubicBezTo>
                      <a:cubicBezTo>
                        <a:pt x="8" y="57"/>
                        <a:pt x="8" y="58"/>
                        <a:pt x="9" y="59"/>
                      </a:cubicBezTo>
                      <a:cubicBezTo>
                        <a:pt x="9" y="61"/>
                        <a:pt x="9" y="62"/>
                        <a:pt x="10" y="63"/>
                      </a:cubicBezTo>
                      <a:cubicBezTo>
                        <a:pt x="10" y="65"/>
                        <a:pt x="10" y="67"/>
                        <a:pt x="11" y="68"/>
                      </a:cubicBezTo>
                      <a:cubicBezTo>
                        <a:pt x="11" y="70"/>
                        <a:pt x="12" y="72"/>
                        <a:pt x="14" y="73"/>
                      </a:cubicBezTo>
                      <a:cubicBezTo>
                        <a:pt x="14" y="74"/>
                        <a:pt x="12" y="74"/>
                        <a:pt x="13" y="75"/>
                      </a:cubicBezTo>
                      <a:cubicBezTo>
                        <a:pt x="13" y="75"/>
                        <a:pt x="13" y="74"/>
                        <a:pt x="14" y="74"/>
                      </a:cubicBezTo>
                      <a:cubicBezTo>
                        <a:pt x="14" y="75"/>
                        <a:pt x="15" y="76"/>
                        <a:pt x="15" y="77"/>
                      </a:cubicBezTo>
                      <a:cubicBezTo>
                        <a:pt x="16" y="78"/>
                        <a:pt x="16" y="79"/>
                        <a:pt x="16" y="80"/>
                      </a:cubicBezTo>
                      <a:cubicBezTo>
                        <a:pt x="16" y="81"/>
                        <a:pt x="17" y="80"/>
                        <a:pt x="17" y="81"/>
                      </a:cubicBezTo>
                      <a:cubicBezTo>
                        <a:pt x="17" y="81"/>
                        <a:pt x="16" y="81"/>
                        <a:pt x="16" y="81"/>
                      </a:cubicBezTo>
                      <a:cubicBezTo>
                        <a:pt x="17" y="82"/>
                        <a:pt x="18" y="83"/>
                        <a:pt x="19" y="84"/>
                      </a:cubicBezTo>
                      <a:cubicBezTo>
                        <a:pt x="19" y="86"/>
                        <a:pt x="20" y="87"/>
                        <a:pt x="21" y="89"/>
                      </a:cubicBezTo>
                      <a:cubicBezTo>
                        <a:pt x="20" y="86"/>
                        <a:pt x="22" y="90"/>
                        <a:pt x="23" y="90"/>
                      </a:cubicBezTo>
                      <a:cubicBezTo>
                        <a:pt x="22" y="91"/>
                        <a:pt x="22" y="90"/>
                        <a:pt x="22" y="90"/>
                      </a:cubicBezTo>
                      <a:cubicBezTo>
                        <a:pt x="22" y="92"/>
                        <a:pt x="23" y="92"/>
                        <a:pt x="24" y="94"/>
                      </a:cubicBezTo>
                      <a:cubicBezTo>
                        <a:pt x="24" y="94"/>
                        <a:pt x="24" y="94"/>
                        <a:pt x="24" y="94"/>
                      </a:cubicBezTo>
                      <a:cubicBezTo>
                        <a:pt x="24" y="94"/>
                        <a:pt x="25" y="95"/>
                        <a:pt x="25" y="95"/>
                      </a:cubicBezTo>
                      <a:cubicBezTo>
                        <a:pt x="25" y="96"/>
                        <a:pt x="25" y="96"/>
                        <a:pt x="25" y="96"/>
                      </a:cubicBezTo>
                      <a:cubicBezTo>
                        <a:pt x="25" y="96"/>
                        <a:pt x="25" y="96"/>
                        <a:pt x="25" y="96"/>
                      </a:cubicBezTo>
                      <a:cubicBezTo>
                        <a:pt x="25" y="96"/>
                        <a:pt x="25" y="96"/>
                        <a:pt x="25" y="96"/>
                      </a:cubicBezTo>
                      <a:cubicBezTo>
                        <a:pt x="25" y="96"/>
                        <a:pt x="25" y="96"/>
                        <a:pt x="25" y="96"/>
                      </a:cubicBezTo>
                      <a:cubicBezTo>
                        <a:pt x="25" y="96"/>
                        <a:pt x="25" y="96"/>
                        <a:pt x="25" y="96"/>
                      </a:cubicBezTo>
                      <a:cubicBezTo>
                        <a:pt x="25" y="96"/>
                        <a:pt x="25" y="96"/>
                        <a:pt x="25" y="96"/>
                      </a:cubicBezTo>
                      <a:cubicBezTo>
                        <a:pt x="25" y="96"/>
                        <a:pt x="25" y="96"/>
                        <a:pt x="25" y="96"/>
                      </a:cubicBezTo>
                      <a:cubicBezTo>
                        <a:pt x="25" y="96"/>
                        <a:pt x="25" y="96"/>
                        <a:pt x="25" y="96"/>
                      </a:cubicBezTo>
                      <a:cubicBezTo>
                        <a:pt x="25" y="96"/>
                        <a:pt x="25" y="96"/>
                        <a:pt x="25" y="96"/>
                      </a:cubicBezTo>
                      <a:cubicBezTo>
                        <a:pt x="26" y="96"/>
                        <a:pt x="26" y="97"/>
                        <a:pt x="26" y="97"/>
                      </a:cubicBezTo>
                      <a:cubicBezTo>
                        <a:pt x="27" y="98"/>
                        <a:pt x="28" y="99"/>
                        <a:pt x="30" y="101"/>
                      </a:cubicBezTo>
                      <a:cubicBezTo>
                        <a:pt x="32" y="103"/>
                        <a:pt x="35" y="105"/>
                        <a:pt x="37" y="107"/>
                      </a:cubicBezTo>
                      <a:cubicBezTo>
                        <a:pt x="39" y="107"/>
                        <a:pt x="45" y="112"/>
                        <a:pt x="44" y="113"/>
                      </a:cubicBezTo>
                      <a:cubicBezTo>
                        <a:pt x="46" y="114"/>
                        <a:pt x="50" y="117"/>
                        <a:pt x="53" y="121"/>
                      </a:cubicBezTo>
                      <a:cubicBezTo>
                        <a:pt x="56" y="125"/>
                        <a:pt x="59" y="129"/>
                        <a:pt x="60" y="131"/>
                      </a:cubicBezTo>
                      <a:cubicBezTo>
                        <a:pt x="59" y="132"/>
                        <a:pt x="59" y="132"/>
                        <a:pt x="59" y="132"/>
                      </a:cubicBezTo>
                      <a:cubicBezTo>
                        <a:pt x="60" y="133"/>
                        <a:pt x="59" y="133"/>
                        <a:pt x="60" y="134"/>
                      </a:cubicBezTo>
                      <a:cubicBezTo>
                        <a:pt x="60" y="133"/>
                        <a:pt x="61" y="134"/>
                        <a:pt x="62" y="135"/>
                      </a:cubicBezTo>
                      <a:cubicBezTo>
                        <a:pt x="63" y="136"/>
                        <a:pt x="63" y="137"/>
                        <a:pt x="62" y="138"/>
                      </a:cubicBezTo>
                      <a:cubicBezTo>
                        <a:pt x="63" y="138"/>
                        <a:pt x="64" y="140"/>
                        <a:pt x="65" y="141"/>
                      </a:cubicBezTo>
                      <a:cubicBezTo>
                        <a:pt x="65" y="142"/>
                        <a:pt x="65" y="142"/>
                        <a:pt x="64" y="142"/>
                      </a:cubicBezTo>
                      <a:cubicBezTo>
                        <a:pt x="65" y="143"/>
                        <a:pt x="65" y="142"/>
                        <a:pt x="66" y="143"/>
                      </a:cubicBezTo>
                      <a:cubicBezTo>
                        <a:pt x="66" y="143"/>
                        <a:pt x="66" y="144"/>
                        <a:pt x="66" y="144"/>
                      </a:cubicBezTo>
                      <a:cubicBezTo>
                        <a:pt x="66" y="145"/>
                        <a:pt x="66" y="145"/>
                        <a:pt x="66" y="146"/>
                      </a:cubicBezTo>
                      <a:cubicBezTo>
                        <a:pt x="66" y="147"/>
                        <a:pt x="65" y="148"/>
                        <a:pt x="66" y="148"/>
                      </a:cubicBezTo>
                      <a:cubicBezTo>
                        <a:pt x="66" y="149"/>
                        <a:pt x="63" y="148"/>
                        <a:pt x="65" y="149"/>
                      </a:cubicBezTo>
                      <a:cubicBezTo>
                        <a:pt x="64" y="149"/>
                        <a:pt x="64" y="149"/>
                        <a:pt x="63" y="149"/>
                      </a:cubicBezTo>
                      <a:cubicBezTo>
                        <a:pt x="63" y="148"/>
                        <a:pt x="64" y="148"/>
                        <a:pt x="64" y="148"/>
                      </a:cubicBezTo>
                      <a:cubicBezTo>
                        <a:pt x="63" y="148"/>
                        <a:pt x="63" y="149"/>
                        <a:pt x="62" y="148"/>
                      </a:cubicBezTo>
                      <a:cubicBezTo>
                        <a:pt x="62" y="148"/>
                        <a:pt x="61" y="147"/>
                        <a:pt x="61" y="147"/>
                      </a:cubicBezTo>
                      <a:cubicBezTo>
                        <a:pt x="61" y="146"/>
                        <a:pt x="61" y="146"/>
                        <a:pt x="61" y="145"/>
                      </a:cubicBezTo>
                      <a:cubicBezTo>
                        <a:pt x="61" y="145"/>
                        <a:pt x="62" y="146"/>
                        <a:pt x="62" y="145"/>
                      </a:cubicBezTo>
                      <a:cubicBezTo>
                        <a:pt x="61" y="145"/>
                        <a:pt x="61" y="143"/>
                        <a:pt x="60" y="141"/>
                      </a:cubicBezTo>
                      <a:cubicBezTo>
                        <a:pt x="59" y="139"/>
                        <a:pt x="59" y="137"/>
                        <a:pt x="57" y="137"/>
                      </a:cubicBezTo>
                      <a:cubicBezTo>
                        <a:pt x="56" y="136"/>
                        <a:pt x="57" y="136"/>
                        <a:pt x="57" y="135"/>
                      </a:cubicBezTo>
                      <a:cubicBezTo>
                        <a:pt x="56" y="134"/>
                        <a:pt x="54" y="131"/>
                        <a:pt x="53" y="130"/>
                      </a:cubicBezTo>
                      <a:cubicBezTo>
                        <a:pt x="55" y="130"/>
                        <a:pt x="52" y="129"/>
                        <a:pt x="54" y="129"/>
                      </a:cubicBezTo>
                      <a:cubicBezTo>
                        <a:pt x="52" y="127"/>
                        <a:pt x="52" y="128"/>
                        <a:pt x="49" y="128"/>
                      </a:cubicBezTo>
                      <a:cubicBezTo>
                        <a:pt x="50" y="124"/>
                        <a:pt x="45" y="124"/>
                        <a:pt x="45" y="121"/>
                      </a:cubicBezTo>
                      <a:cubicBezTo>
                        <a:pt x="44" y="121"/>
                        <a:pt x="44" y="122"/>
                        <a:pt x="43" y="121"/>
                      </a:cubicBezTo>
                      <a:cubicBezTo>
                        <a:pt x="44" y="121"/>
                        <a:pt x="38" y="116"/>
                        <a:pt x="37" y="116"/>
                      </a:cubicBezTo>
                      <a:cubicBezTo>
                        <a:pt x="37" y="115"/>
                        <a:pt x="36" y="114"/>
                        <a:pt x="37" y="114"/>
                      </a:cubicBezTo>
                      <a:cubicBezTo>
                        <a:pt x="36" y="114"/>
                        <a:pt x="36" y="114"/>
                        <a:pt x="35" y="114"/>
                      </a:cubicBezTo>
                      <a:cubicBezTo>
                        <a:pt x="35" y="114"/>
                        <a:pt x="36" y="112"/>
                        <a:pt x="34" y="113"/>
                      </a:cubicBezTo>
                      <a:cubicBezTo>
                        <a:pt x="33" y="110"/>
                        <a:pt x="30" y="110"/>
                        <a:pt x="26" y="107"/>
                      </a:cubicBezTo>
                      <a:cubicBezTo>
                        <a:pt x="29" y="105"/>
                        <a:pt x="25" y="103"/>
                        <a:pt x="25" y="100"/>
                      </a:cubicBezTo>
                      <a:cubicBezTo>
                        <a:pt x="23" y="101"/>
                        <a:pt x="22" y="99"/>
                        <a:pt x="21" y="99"/>
                      </a:cubicBezTo>
                      <a:cubicBezTo>
                        <a:pt x="21" y="99"/>
                        <a:pt x="21" y="99"/>
                        <a:pt x="21" y="99"/>
                      </a:cubicBezTo>
                      <a:cubicBezTo>
                        <a:pt x="21" y="99"/>
                        <a:pt x="21" y="99"/>
                        <a:pt x="21" y="99"/>
                      </a:cubicBezTo>
                      <a:cubicBezTo>
                        <a:pt x="21" y="99"/>
                        <a:pt x="21" y="99"/>
                        <a:pt x="21" y="99"/>
                      </a:cubicBezTo>
                      <a:cubicBezTo>
                        <a:pt x="21" y="99"/>
                        <a:pt x="21" y="99"/>
                        <a:pt x="21" y="99"/>
                      </a:cubicBezTo>
                      <a:cubicBezTo>
                        <a:pt x="21" y="99"/>
                        <a:pt x="21" y="99"/>
                        <a:pt x="21" y="99"/>
                      </a:cubicBezTo>
                      <a:cubicBezTo>
                        <a:pt x="21" y="99"/>
                        <a:pt x="21" y="99"/>
                        <a:pt x="21" y="99"/>
                      </a:cubicBezTo>
                      <a:cubicBezTo>
                        <a:pt x="21" y="99"/>
                        <a:pt x="21" y="99"/>
                        <a:pt x="21" y="99"/>
                      </a:cubicBezTo>
                      <a:cubicBezTo>
                        <a:pt x="21" y="99"/>
                        <a:pt x="21" y="99"/>
                        <a:pt x="21" y="99"/>
                      </a:cubicBezTo>
                      <a:cubicBezTo>
                        <a:pt x="21" y="99"/>
                        <a:pt x="21" y="99"/>
                        <a:pt x="21" y="99"/>
                      </a:cubicBezTo>
                      <a:cubicBezTo>
                        <a:pt x="21" y="99"/>
                        <a:pt x="21" y="99"/>
                        <a:pt x="21" y="99"/>
                      </a:cubicBezTo>
                      <a:cubicBezTo>
                        <a:pt x="21" y="98"/>
                        <a:pt x="21" y="98"/>
                        <a:pt x="21" y="98"/>
                      </a:cubicBezTo>
                      <a:cubicBezTo>
                        <a:pt x="21" y="98"/>
                        <a:pt x="21" y="98"/>
                        <a:pt x="21" y="98"/>
                      </a:cubicBezTo>
                      <a:cubicBezTo>
                        <a:pt x="21" y="97"/>
                        <a:pt x="21" y="97"/>
                        <a:pt x="20" y="98"/>
                      </a:cubicBezTo>
                      <a:cubicBezTo>
                        <a:pt x="20" y="97"/>
                        <a:pt x="22" y="97"/>
                        <a:pt x="21" y="96"/>
                      </a:cubicBezTo>
                      <a:cubicBezTo>
                        <a:pt x="21" y="95"/>
                        <a:pt x="20" y="95"/>
                        <a:pt x="19" y="95"/>
                      </a:cubicBezTo>
                      <a:cubicBezTo>
                        <a:pt x="19" y="96"/>
                        <a:pt x="20" y="96"/>
                        <a:pt x="20" y="96"/>
                      </a:cubicBezTo>
                      <a:cubicBezTo>
                        <a:pt x="18" y="97"/>
                        <a:pt x="18" y="96"/>
                        <a:pt x="17" y="95"/>
                      </a:cubicBezTo>
                      <a:cubicBezTo>
                        <a:pt x="16" y="94"/>
                        <a:pt x="15" y="93"/>
                        <a:pt x="14" y="92"/>
                      </a:cubicBezTo>
                      <a:cubicBezTo>
                        <a:pt x="15" y="92"/>
                        <a:pt x="13" y="91"/>
                        <a:pt x="12" y="89"/>
                      </a:cubicBezTo>
                      <a:cubicBezTo>
                        <a:pt x="12" y="89"/>
                        <a:pt x="13" y="89"/>
                        <a:pt x="13" y="89"/>
                      </a:cubicBezTo>
                      <a:cubicBezTo>
                        <a:pt x="13" y="88"/>
                        <a:pt x="12" y="88"/>
                        <a:pt x="12" y="88"/>
                      </a:cubicBezTo>
                      <a:cubicBezTo>
                        <a:pt x="12" y="87"/>
                        <a:pt x="12" y="87"/>
                        <a:pt x="11" y="86"/>
                      </a:cubicBezTo>
                      <a:cubicBezTo>
                        <a:pt x="11" y="86"/>
                        <a:pt x="12" y="86"/>
                        <a:pt x="12" y="86"/>
                      </a:cubicBezTo>
                      <a:cubicBezTo>
                        <a:pt x="13" y="86"/>
                        <a:pt x="12" y="87"/>
                        <a:pt x="13" y="87"/>
                      </a:cubicBezTo>
                      <a:cubicBezTo>
                        <a:pt x="13" y="87"/>
                        <a:pt x="13" y="86"/>
                        <a:pt x="13" y="86"/>
                      </a:cubicBezTo>
                      <a:cubicBezTo>
                        <a:pt x="12" y="85"/>
                        <a:pt x="11" y="87"/>
                        <a:pt x="10" y="86"/>
                      </a:cubicBezTo>
                      <a:cubicBezTo>
                        <a:pt x="10" y="85"/>
                        <a:pt x="8" y="84"/>
                        <a:pt x="7" y="82"/>
                      </a:cubicBezTo>
                      <a:cubicBezTo>
                        <a:pt x="8" y="82"/>
                        <a:pt x="8" y="82"/>
                        <a:pt x="8" y="83"/>
                      </a:cubicBezTo>
                      <a:cubicBezTo>
                        <a:pt x="9" y="82"/>
                        <a:pt x="8" y="81"/>
                        <a:pt x="9" y="81"/>
                      </a:cubicBezTo>
                      <a:cubicBezTo>
                        <a:pt x="8" y="80"/>
                        <a:pt x="7" y="83"/>
                        <a:pt x="6" y="81"/>
                      </a:cubicBezTo>
                      <a:cubicBezTo>
                        <a:pt x="5" y="81"/>
                        <a:pt x="7" y="81"/>
                        <a:pt x="8" y="81"/>
                      </a:cubicBezTo>
                      <a:cubicBezTo>
                        <a:pt x="8" y="80"/>
                        <a:pt x="7" y="79"/>
                        <a:pt x="7" y="79"/>
                      </a:cubicBezTo>
                      <a:cubicBezTo>
                        <a:pt x="6" y="80"/>
                        <a:pt x="7" y="79"/>
                        <a:pt x="7" y="80"/>
                      </a:cubicBezTo>
                      <a:cubicBezTo>
                        <a:pt x="6" y="81"/>
                        <a:pt x="5" y="79"/>
                        <a:pt x="4" y="79"/>
                      </a:cubicBezTo>
                      <a:cubicBezTo>
                        <a:pt x="5" y="78"/>
                        <a:pt x="5" y="78"/>
                        <a:pt x="6" y="77"/>
                      </a:cubicBezTo>
                      <a:cubicBezTo>
                        <a:pt x="5" y="77"/>
                        <a:pt x="4" y="77"/>
                        <a:pt x="5" y="77"/>
                      </a:cubicBezTo>
                      <a:cubicBezTo>
                        <a:pt x="3" y="76"/>
                        <a:pt x="4" y="72"/>
                        <a:pt x="2" y="73"/>
                      </a:cubicBezTo>
                      <a:cubicBezTo>
                        <a:pt x="2" y="73"/>
                        <a:pt x="2" y="72"/>
                        <a:pt x="1" y="72"/>
                      </a:cubicBezTo>
                      <a:cubicBezTo>
                        <a:pt x="3" y="72"/>
                        <a:pt x="3" y="71"/>
                        <a:pt x="2" y="69"/>
                      </a:cubicBezTo>
                      <a:cubicBezTo>
                        <a:pt x="2" y="70"/>
                        <a:pt x="3" y="70"/>
                        <a:pt x="3" y="71"/>
                      </a:cubicBezTo>
                      <a:cubicBezTo>
                        <a:pt x="1" y="72"/>
                        <a:pt x="1" y="70"/>
                        <a:pt x="1" y="69"/>
                      </a:cubicBezTo>
                      <a:cubicBezTo>
                        <a:pt x="2" y="69"/>
                        <a:pt x="2" y="68"/>
                        <a:pt x="3" y="68"/>
                      </a:cubicBezTo>
                      <a:cubicBezTo>
                        <a:pt x="3" y="68"/>
                        <a:pt x="3" y="66"/>
                        <a:pt x="5" y="66"/>
                      </a:cubicBezTo>
                      <a:cubicBezTo>
                        <a:pt x="4" y="65"/>
                        <a:pt x="3" y="66"/>
                        <a:pt x="3" y="67"/>
                      </a:cubicBezTo>
                      <a:cubicBezTo>
                        <a:pt x="1" y="66"/>
                        <a:pt x="3" y="65"/>
                        <a:pt x="1" y="65"/>
                      </a:cubicBezTo>
                      <a:cubicBezTo>
                        <a:pt x="2" y="65"/>
                        <a:pt x="2" y="63"/>
                        <a:pt x="2" y="63"/>
                      </a:cubicBezTo>
                      <a:cubicBezTo>
                        <a:pt x="3" y="63"/>
                        <a:pt x="3" y="63"/>
                        <a:pt x="4" y="62"/>
                      </a:cubicBezTo>
                      <a:cubicBezTo>
                        <a:pt x="3" y="61"/>
                        <a:pt x="2" y="62"/>
                        <a:pt x="1" y="63"/>
                      </a:cubicBezTo>
                      <a:cubicBezTo>
                        <a:pt x="0" y="63"/>
                        <a:pt x="1" y="61"/>
                        <a:pt x="1" y="61"/>
                      </a:cubicBezTo>
                      <a:cubicBezTo>
                        <a:pt x="2" y="61"/>
                        <a:pt x="3" y="60"/>
                        <a:pt x="3" y="61"/>
                      </a:cubicBezTo>
                      <a:cubicBezTo>
                        <a:pt x="3" y="60"/>
                        <a:pt x="3" y="59"/>
                        <a:pt x="4" y="59"/>
                      </a:cubicBezTo>
                      <a:cubicBezTo>
                        <a:pt x="4" y="58"/>
                        <a:pt x="3" y="58"/>
                        <a:pt x="3" y="57"/>
                      </a:cubicBezTo>
                      <a:cubicBezTo>
                        <a:pt x="4" y="57"/>
                        <a:pt x="4" y="57"/>
                        <a:pt x="4" y="57"/>
                      </a:cubicBezTo>
                      <a:cubicBezTo>
                        <a:pt x="3" y="56"/>
                        <a:pt x="3" y="55"/>
                        <a:pt x="2" y="54"/>
                      </a:cubicBezTo>
                      <a:cubicBezTo>
                        <a:pt x="2" y="54"/>
                        <a:pt x="3" y="56"/>
                        <a:pt x="1" y="56"/>
                      </a:cubicBezTo>
                      <a:cubicBezTo>
                        <a:pt x="1" y="55"/>
                        <a:pt x="1" y="55"/>
                        <a:pt x="1" y="55"/>
                      </a:cubicBezTo>
                      <a:cubicBezTo>
                        <a:pt x="1" y="54"/>
                        <a:pt x="1" y="54"/>
                        <a:pt x="2" y="53"/>
                      </a:cubicBezTo>
                      <a:cubicBezTo>
                        <a:pt x="2" y="53"/>
                        <a:pt x="1" y="53"/>
                        <a:pt x="1" y="52"/>
                      </a:cubicBezTo>
                      <a:cubicBezTo>
                        <a:pt x="1" y="52"/>
                        <a:pt x="1" y="52"/>
                        <a:pt x="0" y="53"/>
                      </a:cubicBezTo>
                      <a:cubicBezTo>
                        <a:pt x="0" y="53"/>
                        <a:pt x="0" y="52"/>
                        <a:pt x="1" y="51"/>
                      </a:cubicBezTo>
                      <a:cubicBezTo>
                        <a:pt x="1" y="50"/>
                        <a:pt x="1" y="50"/>
                        <a:pt x="0" y="50"/>
                      </a:cubicBezTo>
                      <a:cubicBezTo>
                        <a:pt x="0" y="49"/>
                        <a:pt x="1" y="49"/>
                        <a:pt x="0" y="49"/>
                      </a:cubicBezTo>
                      <a:cubicBezTo>
                        <a:pt x="0" y="48"/>
                        <a:pt x="1" y="48"/>
                        <a:pt x="2" y="48"/>
                      </a:cubicBezTo>
                      <a:cubicBezTo>
                        <a:pt x="1" y="46"/>
                        <a:pt x="1" y="43"/>
                        <a:pt x="2" y="41"/>
                      </a:cubicBezTo>
                      <a:cubicBezTo>
                        <a:pt x="2" y="40"/>
                        <a:pt x="2" y="39"/>
                        <a:pt x="3" y="37"/>
                      </a:cubicBezTo>
                      <a:cubicBezTo>
                        <a:pt x="3" y="36"/>
                        <a:pt x="3" y="35"/>
                        <a:pt x="4" y="35"/>
                      </a:cubicBezTo>
                      <a:cubicBezTo>
                        <a:pt x="4" y="34"/>
                        <a:pt x="4" y="33"/>
                        <a:pt x="4" y="32"/>
                      </a:cubicBezTo>
                      <a:cubicBezTo>
                        <a:pt x="7" y="29"/>
                        <a:pt x="7" y="31"/>
                        <a:pt x="10" y="31"/>
                      </a:cubicBezTo>
                      <a:cubicBezTo>
                        <a:pt x="13" y="26"/>
                        <a:pt x="16" y="23"/>
                        <a:pt x="19" y="20"/>
                      </a:cubicBezTo>
                      <a:cubicBezTo>
                        <a:pt x="22" y="17"/>
                        <a:pt x="25" y="15"/>
                        <a:pt x="29" y="12"/>
                      </a:cubicBezTo>
                      <a:cubicBezTo>
                        <a:pt x="28" y="13"/>
                        <a:pt x="26" y="11"/>
                        <a:pt x="27" y="13"/>
                      </a:cubicBezTo>
                      <a:cubicBezTo>
                        <a:pt x="26" y="13"/>
                        <a:pt x="26" y="13"/>
                        <a:pt x="26" y="12"/>
                      </a:cubicBezTo>
                      <a:cubicBezTo>
                        <a:pt x="27" y="11"/>
                        <a:pt x="27" y="11"/>
                        <a:pt x="26" y="11"/>
                      </a:cubicBezTo>
                      <a:cubicBezTo>
                        <a:pt x="27" y="11"/>
                        <a:pt x="30" y="7"/>
                        <a:pt x="31" y="9"/>
                      </a:cubicBezTo>
                      <a:cubicBezTo>
                        <a:pt x="31" y="8"/>
                        <a:pt x="32" y="7"/>
                        <a:pt x="34" y="6"/>
                      </a:cubicBezTo>
                      <a:cubicBezTo>
                        <a:pt x="34" y="6"/>
                        <a:pt x="33" y="6"/>
                        <a:pt x="33" y="7"/>
                      </a:cubicBezTo>
                      <a:cubicBezTo>
                        <a:pt x="33" y="7"/>
                        <a:pt x="34" y="7"/>
                        <a:pt x="34" y="6"/>
                      </a:cubicBezTo>
                      <a:cubicBezTo>
                        <a:pt x="34" y="7"/>
                        <a:pt x="33" y="7"/>
                        <a:pt x="34" y="8"/>
                      </a:cubicBezTo>
                      <a:cubicBezTo>
                        <a:pt x="33" y="8"/>
                        <a:pt x="32" y="8"/>
                        <a:pt x="32" y="8"/>
                      </a:cubicBezTo>
                      <a:cubicBezTo>
                        <a:pt x="31" y="9"/>
                        <a:pt x="31" y="10"/>
                        <a:pt x="30" y="10"/>
                      </a:cubicBezTo>
                      <a:cubicBezTo>
                        <a:pt x="30" y="11"/>
                        <a:pt x="33" y="9"/>
                        <a:pt x="32" y="11"/>
                      </a:cubicBezTo>
                      <a:cubicBezTo>
                        <a:pt x="33" y="10"/>
                        <a:pt x="33" y="10"/>
                        <a:pt x="33" y="10"/>
                      </a:cubicBezTo>
                      <a:cubicBezTo>
                        <a:pt x="32" y="9"/>
                        <a:pt x="34" y="9"/>
                        <a:pt x="35" y="9"/>
                      </a:cubicBezTo>
                      <a:cubicBezTo>
                        <a:pt x="35" y="9"/>
                        <a:pt x="35" y="7"/>
                        <a:pt x="35" y="6"/>
                      </a:cubicBezTo>
                      <a:cubicBezTo>
                        <a:pt x="37" y="5"/>
                        <a:pt x="35" y="8"/>
                        <a:pt x="38" y="6"/>
                      </a:cubicBezTo>
                      <a:cubicBezTo>
                        <a:pt x="36" y="5"/>
                        <a:pt x="38" y="6"/>
                        <a:pt x="39" y="5"/>
                      </a:cubicBezTo>
                      <a:cubicBezTo>
                        <a:pt x="38" y="5"/>
                        <a:pt x="39" y="6"/>
                        <a:pt x="40" y="5"/>
                      </a:cubicBezTo>
                      <a:cubicBezTo>
                        <a:pt x="40" y="6"/>
                        <a:pt x="39" y="6"/>
                        <a:pt x="39" y="6"/>
                      </a:cubicBezTo>
                      <a:cubicBezTo>
                        <a:pt x="38" y="7"/>
                        <a:pt x="38" y="7"/>
                        <a:pt x="37" y="7"/>
                      </a:cubicBezTo>
                      <a:cubicBezTo>
                        <a:pt x="37" y="8"/>
                        <a:pt x="37" y="8"/>
                        <a:pt x="37" y="8"/>
                      </a:cubicBezTo>
                      <a:cubicBezTo>
                        <a:pt x="38" y="8"/>
                        <a:pt x="38" y="8"/>
                        <a:pt x="38" y="7"/>
                      </a:cubicBezTo>
                      <a:cubicBezTo>
                        <a:pt x="39" y="7"/>
                        <a:pt x="38" y="8"/>
                        <a:pt x="38" y="8"/>
                      </a:cubicBezTo>
                      <a:cubicBezTo>
                        <a:pt x="40" y="7"/>
                        <a:pt x="41" y="6"/>
                        <a:pt x="40" y="4"/>
                      </a:cubicBezTo>
                      <a:cubicBezTo>
                        <a:pt x="40" y="5"/>
                        <a:pt x="41" y="5"/>
                        <a:pt x="41" y="4"/>
                      </a:cubicBezTo>
                      <a:cubicBezTo>
                        <a:pt x="41" y="4"/>
                        <a:pt x="41" y="5"/>
                        <a:pt x="41" y="5"/>
                      </a:cubicBezTo>
                      <a:cubicBezTo>
                        <a:pt x="42" y="4"/>
                        <a:pt x="43" y="5"/>
                        <a:pt x="43" y="4"/>
                      </a:cubicBezTo>
                      <a:cubicBezTo>
                        <a:pt x="43" y="5"/>
                        <a:pt x="45" y="5"/>
                        <a:pt x="44" y="6"/>
                      </a:cubicBezTo>
                      <a:cubicBezTo>
                        <a:pt x="45" y="5"/>
                        <a:pt x="45" y="3"/>
                        <a:pt x="46" y="5"/>
                      </a:cubicBezTo>
                      <a:cubicBezTo>
                        <a:pt x="47" y="5"/>
                        <a:pt x="46" y="3"/>
                        <a:pt x="45" y="4"/>
                      </a:cubicBezTo>
                      <a:cubicBezTo>
                        <a:pt x="45" y="3"/>
                        <a:pt x="47" y="4"/>
                        <a:pt x="47" y="3"/>
                      </a:cubicBezTo>
                      <a:cubicBezTo>
                        <a:pt x="48" y="3"/>
                        <a:pt x="46" y="4"/>
                        <a:pt x="47" y="5"/>
                      </a:cubicBezTo>
                      <a:cubicBezTo>
                        <a:pt x="47" y="4"/>
                        <a:pt x="48" y="4"/>
                        <a:pt x="48" y="4"/>
                      </a:cubicBezTo>
                      <a:cubicBezTo>
                        <a:pt x="48" y="3"/>
                        <a:pt x="49" y="3"/>
                        <a:pt x="49" y="2"/>
                      </a:cubicBezTo>
                      <a:cubicBezTo>
                        <a:pt x="49" y="3"/>
                        <a:pt x="51" y="0"/>
                        <a:pt x="51" y="2"/>
                      </a:cubicBezTo>
                      <a:cubicBezTo>
                        <a:pt x="52" y="2"/>
                        <a:pt x="52" y="1"/>
                        <a:pt x="52" y="1"/>
                      </a:cubicBezTo>
                      <a:cubicBezTo>
                        <a:pt x="53" y="1"/>
                        <a:pt x="53" y="2"/>
                        <a:pt x="54" y="2"/>
                      </a:cubicBezTo>
                      <a:cubicBezTo>
                        <a:pt x="54" y="1"/>
                        <a:pt x="55" y="1"/>
                        <a:pt x="56" y="1"/>
                      </a:cubicBezTo>
                      <a:cubicBezTo>
                        <a:pt x="56" y="1"/>
                        <a:pt x="57" y="1"/>
                        <a:pt x="57" y="1"/>
                      </a:cubicBezTo>
                      <a:cubicBezTo>
                        <a:pt x="58" y="1"/>
                        <a:pt x="59" y="1"/>
                        <a:pt x="59" y="1"/>
                      </a:cubicBezTo>
                      <a:cubicBezTo>
                        <a:pt x="61" y="1"/>
                        <a:pt x="63" y="1"/>
                        <a:pt x="63" y="0"/>
                      </a:cubicBezTo>
                      <a:cubicBezTo>
                        <a:pt x="66" y="0"/>
                        <a:pt x="67" y="1"/>
                        <a:pt x="69" y="2"/>
                      </a:cubicBezTo>
                      <a:cubicBezTo>
                        <a:pt x="70" y="1"/>
                        <a:pt x="71" y="1"/>
                        <a:pt x="74" y="1"/>
                      </a:cubicBezTo>
                      <a:cubicBezTo>
                        <a:pt x="74" y="2"/>
                        <a:pt x="74" y="2"/>
                        <a:pt x="73" y="3"/>
                      </a:cubicBezTo>
                      <a:cubicBezTo>
                        <a:pt x="75" y="3"/>
                        <a:pt x="75" y="3"/>
                        <a:pt x="76" y="3"/>
                      </a:cubicBezTo>
                      <a:cubicBezTo>
                        <a:pt x="77" y="3"/>
                        <a:pt x="76" y="5"/>
                        <a:pt x="76" y="6"/>
                      </a:cubicBezTo>
                      <a:cubicBezTo>
                        <a:pt x="77" y="6"/>
                        <a:pt x="77" y="5"/>
                        <a:pt x="77" y="5"/>
                      </a:cubicBezTo>
                      <a:cubicBezTo>
                        <a:pt x="77" y="4"/>
                        <a:pt x="79" y="6"/>
                        <a:pt x="79" y="4"/>
                      </a:cubicBezTo>
                      <a:cubicBezTo>
                        <a:pt x="79" y="4"/>
                        <a:pt x="80" y="6"/>
                        <a:pt x="81" y="5"/>
                      </a:cubicBezTo>
                      <a:cubicBezTo>
                        <a:pt x="81" y="5"/>
                        <a:pt x="81" y="6"/>
                        <a:pt x="81" y="6"/>
                      </a:cubicBezTo>
                      <a:cubicBezTo>
                        <a:pt x="82" y="6"/>
                        <a:pt x="83" y="5"/>
                        <a:pt x="82" y="6"/>
                      </a:cubicBezTo>
                      <a:cubicBezTo>
                        <a:pt x="83" y="6"/>
                        <a:pt x="82" y="5"/>
                        <a:pt x="83" y="5"/>
                      </a:cubicBezTo>
                      <a:cubicBezTo>
                        <a:pt x="83" y="5"/>
                        <a:pt x="86" y="7"/>
                        <a:pt x="85" y="5"/>
                      </a:cubicBezTo>
                      <a:cubicBezTo>
                        <a:pt x="86" y="5"/>
                        <a:pt x="85" y="7"/>
                        <a:pt x="86" y="7"/>
                      </a:cubicBezTo>
                      <a:cubicBezTo>
                        <a:pt x="86" y="8"/>
                        <a:pt x="86" y="7"/>
                        <a:pt x="85" y="7"/>
                      </a:cubicBezTo>
                      <a:cubicBezTo>
                        <a:pt x="85" y="7"/>
                        <a:pt x="85" y="8"/>
                        <a:pt x="85" y="8"/>
                      </a:cubicBezTo>
                      <a:cubicBezTo>
                        <a:pt x="86" y="8"/>
                        <a:pt x="87" y="7"/>
                        <a:pt x="87" y="7"/>
                      </a:cubicBezTo>
                      <a:cubicBezTo>
                        <a:pt x="89" y="7"/>
                        <a:pt x="90" y="8"/>
                        <a:pt x="91" y="9"/>
                      </a:cubicBezTo>
                      <a:cubicBezTo>
                        <a:pt x="92" y="9"/>
                        <a:pt x="94" y="10"/>
                        <a:pt x="95" y="9"/>
                      </a:cubicBezTo>
                      <a:cubicBezTo>
                        <a:pt x="96" y="10"/>
                        <a:pt x="94" y="10"/>
                        <a:pt x="94" y="11"/>
                      </a:cubicBezTo>
                      <a:cubicBezTo>
                        <a:pt x="96" y="10"/>
                        <a:pt x="98" y="11"/>
                        <a:pt x="99" y="13"/>
                      </a:cubicBezTo>
                      <a:cubicBezTo>
                        <a:pt x="98" y="13"/>
                        <a:pt x="97" y="12"/>
                        <a:pt x="96" y="11"/>
                      </a:cubicBezTo>
                      <a:cubicBezTo>
                        <a:pt x="95" y="13"/>
                        <a:pt x="99" y="12"/>
                        <a:pt x="97" y="14"/>
                      </a:cubicBezTo>
                      <a:cubicBezTo>
                        <a:pt x="99" y="14"/>
                        <a:pt x="99" y="13"/>
                        <a:pt x="99" y="13"/>
                      </a:cubicBezTo>
                      <a:cubicBezTo>
                        <a:pt x="100" y="13"/>
                        <a:pt x="100" y="14"/>
                        <a:pt x="101" y="15"/>
                      </a:cubicBezTo>
                      <a:cubicBezTo>
                        <a:pt x="100" y="13"/>
                        <a:pt x="105" y="16"/>
                        <a:pt x="103" y="13"/>
                      </a:cubicBezTo>
                      <a:cubicBezTo>
                        <a:pt x="103" y="13"/>
                        <a:pt x="104" y="14"/>
                        <a:pt x="104" y="14"/>
                      </a:cubicBezTo>
                      <a:cubicBezTo>
                        <a:pt x="104" y="15"/>
                        <a:pt x="104" y="15"/>
                        <a:pt x="104" y="15"/>
                      </a:cubicBezTo>
                      <a:cubicBezTo>
                        <a:pt x="104" y="15"/>
                        <a:pt x="103" y="15"/>
                        <a:pt x="103" y="15"/>
                      </a:cubicBezTo>
                      <a:cubicBezTo>
                        <a:pt x="102" y="16"/>
                        <a:pt x="105" y="17"/>
                        <a:pt x="103" y="18"/>
                      </a:cubicBezTo>
                      <a:cubicBezTo>
                        <a:pt x="103" y="19"/>
                        <a:pt x="104" y="19"/>
                        <a:pt x="104" y="19"/>
                      </a:cubicBezTo>
                      <a:cubicBezTo>
                        <a:pt x="104" y="19"/>
                        <a:pt x="104" y="19"/>
                        <a:pt x="105" y="20"/>
                      </a:cubicBezTo>
                      <a:cubicBezTo>
                        <a:pt x="105" y="20"/>
                        <a:pt x="105" y="21"/>
                        <a:pt x="106" y="21"/>
                      </a:cubicBezTo>
                      <a:cubicBezTo>
                        <a:pt x="107" y="22"/>
                        <a:pt x="107" y="23"/>
                        <a:pt x="109" y="24"/>
                      </a:cubicBezTo>
                      <a:cubicBezTo>
                        <a:pt x="109" y="24"/>
                        <a:pt x="109" y="24"/>
                        <a:pt x="109" y="23"/>
                      </a:cubicBezTo>
                      <a:cubicBezTo>
                        <a:pt x="109" y="24"/>
                        <a:pt x="109" y="24"/>
                        <a:pt x="109" y="24"/>
                      </a:cubicBezTo>
                      <a:cubicBezTo>
                        <a:pt x="109" y="24"/>
                        <a:pt x="109" y="23"/>
                        <a:pt x="109" y="23"/>
                      </a:cubicBezTo>
                      <a:cubicBezTo>
                        <a:pt x="109" y="23"/>
                        <a:pt x="109" y="23"/>
                        <a:pt x="109" y="23"/>
                      </a:cubicBezTo>
                      <a:cubicBezTo>
                        <a:pt x="109" y="23"/>
                        <a:pt x="109" y="22"/>
                        <a:pt x="109" y="22"/>
                      </a:cubicBezTo>
                      <a:cubicBezTo>
                        <a:pt x="109" y="22"/>
                        <a:pt x="109" y="22"/>
                        <a:pt x="108" y="21"/>
                      </a:cubicBezTo>
                      <a:cubicBezTo>
                        <a:pt x="107" y="22"/>
                        <a:pt x="110" y="22"/>
                        <a:pt x="108" y="23"/>
                      </a:cubicBezTo>
                      <a:cubicBezTo>
                        <a:pt x="107" y="21"/>
                        <a:pt x="109" y="22"/>
                        <a:pt x="110" y="21"/>
                      </a:cubicBezTo>
                      <a:cubicBezTo>
                        <a:pt x="110" y="22"/>
                        <a:pt x="110" y="22"/>
                        <a:pt x="110" y="23"/>
                      </a:cubicBezTo>
                      <a:cubicBezTo>
                        <a:pt x="110" y="23"/>
                        <a:pt x="110" y="23"/>
                        <a:pt x="110" y="23"/>
                      </a:cubicBezTo>
                      <a:cubicBezTo>
                        <a:pt x="110" y="23"/>
                        <a:pt x="110" y="23"/>
                        <a:pt x="110" y="23"/>
                      </a:cubicBezTo>
                      <a:cubicBezTo>
                        <a:pt x="111" y="23"/>
                        <a:pt x="112" y="24"/>
                        <a:pt x="112" y="25"/>
                      </a:cubicBezTo>
                      <a:cubicBezTo>
                        <a:pt x="112" y="26"/>
                        <a:pt x="113" y="25"/>
                        <a:pt x="113" y="25"/>
                      </a:cubicBezTo>
                      <a:cubicBezTo>
                        <a:pt x="113" y="25"/>
                        <a:pt x="112" y="25"/>
                        <a:pt x="112" y="24"/>
                      </a:cubicBezTo>
                      <a:cubicBezTo>
                        <a:pt x="112" y="24"/>
                        <a:pt x="112" y="24"/>
                        <a:pt x="112" y="24"/>
                      </a:cubicBezTo>
                      <a:cubicBezTo>
                        <a:pt x="113" y="23"/>
                        <a:pt x="113" y="23"/>
                        <a:pt x="113" y="23"/>
                      </a:cubicBezTo>
                      <a:cubicBezTo>
                        <a:pt x="114" y="24"/>
                        <a:pt x="113" y="25"/>
                        <a:pt x="114" y="26"/>
                      </a:cubicBezTo>
                      <a:cubicBezTo>
                        <a:pt x="113" y="26"/>
                        <a:pt x="113" y="27"/>
                        <a:pt x="113" y="27"/>
                      </a:cubicBezTo>
                      <a:cubicBezTo>
                        <a:pt x="113" y="28"/>
                        <a:pt x="114" y="27"/>
                        <a:pt x="113" y="27"/>
                      </a:cubicBezTo>
                      <a:cubicBezTo>
                        <a:pt x="114" y="27"/>
                        <a:pt x="114" y="28"/>
                        <a:pt x="114" y="28"/>
                      </a:cubicBezTo>
                      <a:cubicBezTo>
                        <a:pt x="115" y="28"/>
                        <a:pt x="115" y="29"/>
                        <a:pt x="116" y="29"/>
                      </a:cubicBezTo>
                      <a:cubicBezTo>
                        <a:pt x="116" y="29"/>
                        <a:pt x="116" y="29"/>
                        <a:pt x="116" y="30"/>
                      </a:cubicBezTo>
                      <a:cubicBezTo>
                        <a:pt x="116" y="31"/>
                        <a:pt x="117" y="31"/>
                        <a:pt x="117" y="32"/>
                      </a:cubicBezTo>
                      <a:cubicBezTo>
                        <a:pt x="118" y="32"/>
                        <a:pt x="117" y="33"/>
                        <a:pt x="117" y="33"/>
                      </a:cubicBezTo>
                      <a:cubicBezTo>
                        <a:pt x="118" y="34"/>
                        <a:pt x="119" y="35"/>
                        <a:pt x="118" y="37"/>
                      </a:cubicBezTo>
                      <a:cubicBezTo>
                        <a:pt x="117" y="36"/>
                        <a:pt x="119" y="35"/>
                        <a:pt x="117" y="35"/>
                      </a:cubicBezTo>
                      <a:cubicBezTo>
                        <a:pt x="117" y="36"/>
                        <a:pt x="118" y="37"/>
                        <a:pt x="119" y="38"/>
                      </a:cubicBezTo>
                      <a:cubicBezTo>
                        <a:pt x="120" y="38"/>
                        <a:pt x="121" y="39"/>
                        <a:pt x="120" y="41"/>
                      </a:cubicBezTo>
                      <a:cubicBezTo>
                        <a:pt x="123" y="42"/>
                        <a:pt x="120" y="42"/>
                        <a:pt x="121" y="43"/>
                      </a:cubicBezTo>
                      <a:cubicBezTo>
                        <a:pt x="121" y="44"/>
                        <a:pt x="120" y="46"/>
                        <a:pt x="119" y="46"/>
                      </a:cubicBezTo>
                      <a:cubicBezTo>
                        <a:pt x="119" y="46"/>
                        <a:pt x="120" y="46"/>
                        <a:pt x="121" y="47"/>
                      </a:cubicBezTo>
                      <a:cubicBezTo>
                        <a:pt x="121" y="48"/>
                        <a:pt x="119" y="46"/>
                        <a:pt x="119" y="48"/>
                      </a:cubicBezTo>
                      <a:cubicBezTo>
                        <a:pt x="119" y="48"/>
                        <a:pt x="121" y="47"/>
                        <a:pt x="121" y="49"/>
                      </a:cubicBezTo>
                      <a:cubicBezTo>
                        <a:pt x="121" y="49"/>
                        <a:pt x="121" y="48"/>
                        <a:pt x="120" y="48"/>
                      </a:cubicBezTo>
                      <a:cubicBezTo>
                        <a:pt x="120" y="48"/>
                        <a:pt x="120" y="48"/>
                        <a:pt x="120" y="49"/>
                      </a:cubicBezTo>
                      <a:cubicBezTo>
                        <a:pt x="120" y="49"/>
                        <a:pt x="120" y="50"/>
                        <a:pt x="121" y="51"/>
                      </a:cubicBezTo>
                      <a:cubicBezTo>
                        <a:pt x="121" y="51"/>
                        <a:pt x="121" y="52"/>
                        <a:pt x="121" y="53"/>
                      </a:cubicBezTo>
                      <a:cubicBezTo>
                        <a:pt x="121" y="54"/>
                        <a:pt x="121" y="55"/>
                        <a:pt x="121" y="55"/>
                      </a:cubicBezTo>
                      <a:cubicBezTo>
                        <a:pt x="121" y="56"/>
                        <a:pt x="121" y="56"/>
                        <a:pt x="121" y="56"/>
                      </a:cubicBezTo>
                      <a:cubicBezTo>
                        <a:pt x="122" y="56"/>
                        <a:pt x="122" y="56"/>
                        <a:pt x="123" y="56"/>
                      </a:cubicBezTo>
                      <a:cubicBezTo>
                        <a:pt x="122" y="57"/>
                        <a:pt x="121" y="57"/>
                        <a:pt x="121" y="59"/>
                      </a:cubicBezTo>
                      <a:cubicBezTo>
                        <a:pt x="120" y="59"/>
                        <a:pt x="121" y="58"/>
                        <a:pt x="121" y="58"/>
                      </a:cubicBezTo>
                      <a:cubicBezTo>
                        <a:pt x="120" y="58"/>
                        <a:pt x="120" y="58"/>
                        <a:pt x="119" y="58"/>
                      </a:cubicBezTo>
                      <a:cubicBezTo>
                        <a:pt x="121" y="60"/>
                        <a:pt x="119" y="61"/>
                        <a:pt x="120" y="63"/>
                      </a:cubicBezTo>
                      <a:cubicBezTo>
                        <a:pt x="119" y="68"/>
                        <a:pt x="118" y="75"/>
                        <a:pt x="116" y="81"/>
                      </a:cubicBezTo>
                      <a:cubicBezTo>
                        <a:pt x="116" y="81"/>
                        <a:pt x="116" y="81"/>
                        <a:pt x="116" y="81"/>
                      </a:cubicBezTo>
                      <a:cubicBezTo>
                        <a:pt x="116" y="82"/>
                        <a:pt x="116" y="82"/>
                        <a:pt x="116" y="82"/>
                      </a:cubicBezTo>
                      <a:cubicBezTo>
                        <a:pt x="115" y="86"/>
                        <a:pt x="113" y="90"/>
                        <a:pt x="112" y="93"/>
                      </a:cubicBezTo>
                      <a:cubicBezTo>
                        <a:pt x="113" y="94"/>
                        <a:pt x="112" y="92"/>
                        <a:pt x="114" y="92"/>
                      </a:cubicBezTo>
                      <a:cubicBezTo>
                        <a:pt x="114" y="92"/>
                        <a:pt x="113" y="90"/>
                        <a:pt x="114" y="91"/>
                      </a:cubicBezTo>
                      <a:cubicBezTo>
                        <a:pt x="113" y="89"/>
                        <a:pt x="116" y="88"/>
                        <a:pt x="115" y="86"/>
                      </a:cubicBezTo>
                      <a:cubicBezTo>
                        <a:pt x="116" y="87"/>
                        <a:pt x="117" y="88"/>
                        <a:pt x="116" y="90"/>
                      </a:cubicBezTo>
                      <a:cubicBezTo>
                        <a:pt x="114" y="90"/>
                        <a:pt x="116" y="89"/>
                        <a:pt x="116" y="88"/>
                      </a:cubicBezTo>
                      <a:cubicBezTo>
                        <a:pt x="115" y="88"/>
                        <a:pt x="114" y="91"/>
                        <a:pt x="116" y="91"/>
                      </a:cubicBezTo>
                      <a:cubicBezTo>
                        <a:pt x="116" y="92"/>
                        <a:pt x="114" y="93"/>
                        <a:pt x="115" y="93"/>
                      </a:cubicBezTo>
                      <a:cubicBezTo>
                        <a:pt x="114" y="93"/>
                        <a:pt x="112" y="95"/>
                        <a:pt x="112" y="93"/>
                      </a:cubicBezTo>
                      <a:cubicBezTo>
                        <a:pt x="111" y="94"/>
                        <a:pt x="113" y="95"/>
                        <a:pt x="114" y="93"/>
                      </a:cubicBezTo>
                      <a:cubicBezTo>
                        <a:pt x="114" y="94"/>
                        <a:pt x="113" y="95"/>
                        <a:pt x="114" y="95"/>
                      </a:cubicBezTo>
                      <a:cubicBezTo>
                        <a:pt x="113" y="95"/>
                        <a:pt x="112" y="96"/>
                        <a:pt x="112" y="95"/>
                      </a:cubicBezTo>
                      <a:cubicBezTo>
                        <a:pt x="111" y="96"/>
                        <a:pt x="111" y="96"/>
                        <a:pt x="110" y="97"/>
                      </a:cubicBezTo>
                      <a:cubicBezTo>
                        <a:pt x="110" y="97"/>
                        <a:pt x="111" y="98"/>
                        <a:pt x="112" y="98"/>
                      </a:cubicBezTo>
                      <a:cubicBezTo>
                        <a:pt x="110" y="99"/>
                        <a:pt x="112" y="103"/>
                        <a:pt x="109" y="103"/>
                      </a:cubicBezTo>
                      <a:cubicBezTo>
                        <a:pt x="109" y="104"/>
                        <a:pt x="109" y="105"/>
                        <a:pt x="108" y="105"/>
                      </a:cubicBezTo>
                      <a:cubicBezTo>
                        <a:pt x="108" y="106"/>
                        <a:pt x="108" y="107"/>
                        <a:pt x="108" y="108"/>
                      </a:cubicBezTo>
                      <a:cubicBezTo>
                        <a:pt x="107" y="110"/>
                        <a:pt x="107" y="112"/>
                        <a:pt x="108" y="114"/>
                      </a:cubicBezTo>
                      <a:cubicBezTo>
                        <a:pt x="108" y="115"/>
                        <a:pt x="106" y="114"/>
                        <a:pt x="105" y="114"/>
                      </a:cubicBezTo>
                      <a:close/>
                      <a:moveTo>
                        <a:pt x="9" y="72"/>
                      </a:moveTo>
                      <a:cubicBezTo>
                        <a:pt x="9" y="73"/>
                        <a:pt x="8" y="73"/>
                        <a:pt x="7" y="74"/>
                      </a:cubicBezTo>
                      <a:cubicBezTo>
                        <a:pt x="8" y="75"/>
                        <a:pt x="9" y="75"/>
                        <a:pt x="10" y="75"/>
                      </a:cubicBezTo>
                      <a:cubicBezTo>
                        <a:pt x="10" y="74"/>
                        <a:pt x="10" y="74"/>
                        <a:pt x="10" y="74"/>
                      </a:cubicBezTo>
                      <a:cubicBezTo>
                        <a:pt x="9" y="74"/>
                        <a:pt x="9" y="75"/>
                        <a:pt x="9" y="74"/>
                      </a:cubicBezTo>
                      <a:cubicBezTo>
                        <a:pt x="9" y="74"/>
                        <a:pt x="10" y="72"/>
                        <a:pt x="9" y="72"/>
                      </a:cubicBezTo>
                      <a:close/>
                      <a:moveTo>
                        <a:pt x="5" y="68"/>
                      </a:moveTo>
                      <a:cubicBezTo>
                        <a:pt x="6" y="70"/>
                        <a:pt x="6" y="70"/>
                        <a:pt x="6" y="70"/>
                      </a:cubicBezTo>
                      <a:cubicBezTo>
                        <a:pt x="7" y="70"/>
                        <a:pt x="8" y="69"/>
                        <a:pt x="7" y="68"/>
                      </a:cubicBezTo>
                      <a:cubicBezTo>
                        <a:pt x="7" y="68"/>
                        <a:pt x="6" y="69"/>
                        <a:pt x="6" y="69"/>
                      </a:cubicBezTo>
                      <a:cubicBezTo>
                        <a:pt x="6" y="68"/>
                        <a:pt x="6" y="68"/>
                        <a:pt x="5" y="68"/>
                      </a:cubicBezTo>
                      <a:close/>
                      <a:moveTo>
                        <a:pt x="5" y="64"/>
                      </a:moveTo>
                      <a:cubicBezTo>
                        <a:pt x="6" y="65"/>
                        <a:pt x="7" y="65"/>
                        <a:pt x="6" y="66"/>
                      </a:cubicBezTo>
                      <a:cubicBezTo>
                        <a:pt x="7" y="66"/>
                        <a:pt x="7" y="65"/>
                        <a:pt x="7" y="64"/>
                      </a:cubicBezTo>
                      <a:cubicBezTo>
                        <a:pt x="6" y="64"/>
                        <a:pt x="6" y="64"/>
                        <a:pt x="5" y="64"/>
                      </a:cubicBezTo>
                      <a:close/>
                      <a:moveTo>
                        <a:pt x="95" y="11"/>
                      </a:moveTo>
                      <a:cubicBezTo>
                        <a:pt x="96" y="13"/>
                        <a:pt x="93" y="13"/>
                        <a:pt x="94" y="14"/>
                      </a:cubicBezTo>
                      <a:cubicBezTo>
                        <a:pt x="95" y="14"/>
                        <a:pt x="97" y="11"/>
                        <a:pt x="95" y="11"/>
                      </a:cubicBezTo>
                      <a:close/>
                      <a:moveTo>
                        <a:pt x="111" y="29"/>
                      </a:moveTo>
                      <a:cubicBezTo>
                        <a:pt x="111" y="29"/>
                        <a:pt x="112" y="28"/>
                        <a:pt x="112" y="27"/>
                      </a:cubicBezTo>
                      <a:cubicBezTo>
                        <a:pt x="111" y="28"/>
                        <a:pt x="111" y="27"/>
                        <a:pt x="110" y="29"/>
                      </a:cubicBezTo>
                      <a:cubicBezTo>
                        <a:pt x="110" y="28"/>
                        <a:pt x="110" y="28"/>
                        <a:pt x="109" y="28"/>
                      </a:cubicBezTo>
                      <a:cubicBezTo>
                        <a:pt x="110" y="29"/>
                        <a:pt x="110" y="29"/>
                        <a:pt x="111" y="29"/>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844" name="Google Shape;844;p28"/>
                <p:cNvSpPr/>
                <p:nvPr/>
              </p:nvSpPr>
              <p:spPr>
                <a:xfrm rot="976095">
                  <a:off x="5619085" y="4880207"/>
                  <a:ext cx="864337" cy="693991"/>
                </a:xfrm>
                <a:custGeom>
                  <a:rect b="b" l="l" r="r" t="t"/>
                  <a:pathLst>
                    <a:path extrusionOk="0" h="41" w="51">
                      <a:moveTo>
                        <a:pt x="25" y="38"/>
                      </a:moveTo>
                      <a:cubicBezTo>
                        <a:pt x="28" y="36"/>
                        <a:pt x="30" y="34"/>
                        <a:pt x="33" y="33"/>
                      </a:cubicBezTo>
                      <a:cubicBezTo>
                        <a:pt x="33" y="33"/>
                        <a:pt x="33" y="33"/>
                        <a:pt x="34" y="33"/>
                      </a:cubicBezTo>
                      <a:cubicBezTo>
                        <a:pt x="34" y="33"/>
                        <a:pt x="34" y="33"/>
                        <a:pt x="33" y="32"/>
                      </a:cubicBezTo>
                      <a:cubicBezTo>
                        <a:pt x="35" y="32"/>
                        <a:pt x="36" y="32"/>
                        <a:pt x="36" y="31"/>
                      </a:cubicBezTo>
                      <a:cubicBezTo>
                        <a:pt x="37" y="32"/>
                        <a:pt x="37" y="29"/>
                        <a:pt x="38" y="31"/>
                      </a:cubicBezTo>
                      <a:cubicBezTo>
                        <a:pt x="37" y="29"/>
                        <a:pt x="39" y="29"/>
                        <a:pt x="39" y="28"/>
                      </a:cubicBezTo>
                      <a:cubicBezTo>
                        <a:pt x="40" y="30"/>
                        <a:pt x="40" y="29"/>
                        <a:pt x="40" y="28"/>
                      </a:cubicBezTo>
                      <a:cubicBezTo>
                        <a:pt x="40" y="27"/>
                        <a:pt x="42" y="28"/>
                        <a:pt x="41" y="27"/>
                      </a:cubicBezTo>
                      <a:cubicBezTo>
                        <a:pt x="42" y="28"/>
                        <a:pt x="41" y="27"/>
                        <a:pt x="42" y="28"/>
                      </a:cubicBezTo>
                      <a:cubicBezTo>
                        <a:pt x="43" y="27"/>
                        <a:pt x="42" y="26"/>
                        <a:pt x="43" y="27"/>
                      </a:cubicBezTo>
                      <a:cubicBezTo>
                        <a:pt x="43" y="26"/>
                        <a:pt x="43" y="26"/>
                        <a:pt x="43" y="26"/>
                      </a:cubicBezTo>
                      <a:cubicBezTo>
                        <a:pt x="43" y="25"/>
                        <a:pt x="43" y="25"/>
                        <a:pt x="44" y="25"/>
                      </a:cubicBezTo>
                      <a:cubicBezTo>
                        <a:pt x="43" y="25"/>
                        <a:pt x="43" y="25"/>
                        <a:pt x="42" y="25"/>
                      </a:cubicBezTo>
                      <a:cubicBezTo>
                        <a:pt x="43" y="25"/>
                        <a:pt x="43" y="25"/>
                        <a:pt x="44" y="25"/>
                      </a:cubicBezTo>
                      <a:cubicBezTo>
                        <a:pt x="43" y="25"/>
                        <a:pt x="43" y="25"/>
                        <a:pt x="42" y="25"/>
                      </a:cubicBezTo>
                      <a:cubicBezTo>
                        <a:pt x="43" y="25"/>
                        <a:pt x="43" y="25"/>
                        <a:pt x="44" y="25"/>
                      </a:cubicBezTo>
                      <a:cubicBezTo>
                        <a:pt x="44" y="25"/>
                        <a:pt x="43" y="25"/>
                        <a:pt x="43" y="25"/>
                      </a:cubicBezTo>
                      <a:cubicBezTo>
                        <a:pt x="43" y="25"/>
                        <a:pt x="43" y="25"/>
                        <a:pt x="43" y="24"/>
                      </a:cubicBezTo>
                      <a:cubicBezTo>
                        <a:pt x="43" y="24"/>
                        <a:pt x="43" y="25"/>
                        <a:pt x="42" y="24"/>
                      </a:cubicBezTo>
                      <a:cubicBezTo>
                        <a:pt x="42" y="24"/>
                        <a:pt x="42" y="24"/>
                        <a:pt x="42" y="24"/>
                      </a:cubicBezTo>
                      <a:cubicBezTo>
                        <a:pt x="42" y="24"/>
                        <a:pt x="42" y="24"/>
                        <a:pt x="42" y="24"/>
                      </a:cubicBezTo>
                      <a:cubicBezTo>
                        <a:pt x="42" y="24"/>
                        <a:pt x="42" y="24"/>
                        <a:pt x="42" y="24"/>
                      </a:cubicBezTo>
                      <a:cubicBezTo>
                        <a:pt x="42" y="24"/>
                        <a:pt x="42" y="24"/>
                        <a:pt x="42" y="24"/>
                      </a:cubicBezTo>
                      <a:cubicBezTo>
                        <a:pt x="42" y="24"/>
                        <a:pt x="42" y="24"/>
                        <a:pt x="42" y="24"/>
                      </a:cubicBezTo>
                      <a:cubicBezTo>
                        <a:pt x="42" y="24"/>
                        <a:pt x="42" y="24"/>
                        <a:pt x="42" y="24"/>
                      </a:cubicBezTo>
                      <a:cubicBezTo>
                        <a:pt x="42" y="24"/>
                        <a:pt x="42" y="24"/>
                        <a:pt x="42" y="24"/>
                      </a:cubicBezTo>
                      <a:cubicBezTo>
                        <a:pt x="42" y="24"/>
                        <a:pt x="42" y="24"/>
                        <a:pt x="42" y="24"/>
                      </a:cubicBezTo>
                      <a:cubicBezTo>
                        <a:pt x="42" y="24"/>
                        <a:pt x="42" y="24"/>
                        <a:pt x="42" y="24"/>
                      </a:cubicBezTo>
                      <a:cubicBezTo>
                        <a:pt x="42" y="24"/>
                        <a:pt x="42" y="24"/>
                        <a:pt x="42" y="24"/>
                      </a:cubicBezTo>
                      <a:cubicBezTo>
                        <a:pt x="42" y="24"/>
                        <a:pt x="42" y="24"/>
                        <a:pt x="42" y="24"/>
                      </a:cubicBezTo>
                      <a:cubicBezTo>
                        <a:pt x="42" y="24"/>
                        <a:pt x="42" y="24"/>
                        <a:pt x="42" y="23"/>
                      </a:cubicBezTo>
                      <a:cubicBezTo>
                        <a:pt x="41" y="24"/>
                        <a:pt x="41" y="24"/>
                        <a:pt x="41" y="24"/>
                      </a:cubicBezTo>
                      <a:cubicBezTo>
                        <a:pt x="41" y="23"/>
                        <a:pt x="41" y="23"/>
                        <a:pt x="41" y="23"/>
                      </a:cubicBezTo>
                      <a:cubicBezTo>
                        <a:pt x="40" y="24"/>
                        <a:pt x="41" y="22"/>
                        <a:pt x="41" y="24"/>
                      </a:cubicBezTo>
                      <a:cubicBezTo>
                        <a:pt x="41" y="24"/>
                        <a:pt x="40" y="24"/>
                        <a:pt x="40" y="24"/>
                      </a:cubicBezTo>
                      <a:cubicBezTo>
                        <a:pt x="40" y="23"/>
                        <a:pt x="40" y="22"/>
                        <a:pt x="40" y="23"/>
                      </a:cubicBezTo>
                      <a:cubicBezTo>
                        <a:pt x="39" y="23"/>
                        <a:pt x="40" y="23"/>
                        <a:pt x="40" y="24"/>
                      </a:cubicBezTo>
                      <a:cubicBezTo>
                        <a:pt x="39" y="23"/>
                        <a:pt x="39" y="23"/>
                        <a:pt x="38" y="22"/>
                      </a:cubicBezTo>
                      <a:cubicBezTo>
                        <a:pt x="37" y="24"/>
                        <a:pt x="36" y="23"/>
                        <a:pt x="36" y="24"/>
                      </a:cubicBezTo>
                      <a:cubicBezTo>
                        <a:pt x="36" y="23"/>
                        <a:pt x="35" y="22"/>
                        <a:pt x="36" y="22"/>
                      </a:cubicBezTo>
                      <a:cubicBezTo>
                        <a:pt x="36" y="21"/>
                        <a:pt x="35" y="22"/>
                        <a:pt x="35" y="22"/>
                      </a:cubicBezTo>
                      <a:cubicBezTo>
                        <a:pt x="36" y="23"/>
                        <a:pt x="35" y="23"/>
                        <a:pt x="36" y="24"/>
                      </a:cubicBezTo>
                      <a:cubicBezTo>
                        <a:pt x="35" y="25"/>
                        <a:pt x="35" y="23"/>
                        <a:pt x="34" y="23"/>
                      </a:cubicBezTo>
                      <a:cubicBezTo>
                        <a:pt x="35" y="25"/>
                        <a:pt x="32" y="25"/>
                        <a:pt x="32" y="24"/>
                      </a:cubicBezTo>
                      <a:cubicBezTo>
                        <a:pt x="32" y="24"/>
                        <a:pt x="32" y="25"/>
                        <a:pt x="32" y="25"/>
                      </a:cubicBezTo>
                      <a:cubicBezTo>
                        <a:pt x="31" y="24"/>
                        <a:pt x="30" y="26"/>
                        <a:pt x="29" y="26"/>
                      </a:cubicBezTo>
                      <a:cubicBezTo>
                        <a:pt x="29" y="26"/>
                        <a:pt x="29" y="25"/>
                        <a:pt x="29" y="25"/>
                      </a:cubicBezTo>
                      <a:cubicBezTo>
                        <a:pt x="29" y="26"/>
                        <a:pt x="29" y="27"/>
                        <a:pt x="28" y="27"/>
                      </a:cubicBezTo>
                      <a:cubicBezTo>
                        <a:pt x="28" y="25"/>
                        <a:pt x="27" y="26"/>
                        <a:pt x="27" y="26"/>
                      </a:cubicBezTo>
                      <a:cubicBezTo>
                        <a:pt x="27" y="26"/>
                        <a:pt x="27" y="26"/>
                        <a:pt x="27" y="27"/>
                      </a:cubicBezTo>
                      <a:cubicBezTo>
                        <a:pt x="27" y="27"/>
                        <a:pt x="27" y="26"/>
                        <a:pt x="27" y="27"/>
                      </a:cubicBezTo>
                      <a:cubicBezTo>
                        <a:pt x="27" y="27"/>
                        <a:pt x="27" y="26"/>
                        <a:pt x="27" y="26"/>
                      </a:cubicBezTo>
                      <a:cubicBezTo>
                        <a:pt x="26" y="25"/>
                        <a:pt x="26" y="27"/>
                        <a:pt x="26" y="26"/>
                      </a:cubicBezTo>
                      <a:cubicBezTo>
                        <a:pt x="26" y="27"/>
                        <a:pt x="26" y="27"/>
                        <a:pt x="26" y="27"/>
                      </a:cubicBezTo>
                      <a:cubicBezTo>
                        <a:pt x="26" y="27"/>
                        <a:pt x="26" y="28"/>
                        <a:pt x="26" y="28"/>
                      </a:cubicBezTo>
                      <a:cubicBezTo>
                        <a:pt x="25" y="28"/>
                        <a:pt x="25" y="27"/>
                        <a:pt x="24" y="28"/>
                      </a:cubicBezTo>
                      <a:cubicBezTo>
                        <a:pt x="23" y="27"/>
                        <a:pt x="24" y="27"/>
                        <a:pt x="23" y="25"/>
                      </a:cubicBezTo>
                      <a:cubicBezTo>
                        <a:pt x="23" y="26"/>
                        <a:pt x="24" y="27"/>
                        <a:pt x="24" y="28"/>
                      </a:cubicBezTo>
                      <a:cubicBezTo>
                        <a:pt x="23" y="28"/>
                        <a:pt x="23" y="28"/>
                        <a:pt x="23" y="27"/>
                      </a:cubicBezTo>
                      <a:cubicBezTo>
                        <a:pt x="23" y="28"/>
                        <a:pt x="21" y="28"/>
                        <a:pt x="21" y="30"/>
                      </a:cubicBezTo>
                      <a:cubicBezTo>
                        <a:pt x="19" y="29"/>
                        <a:pt x="19" y="31"/>
                        <a:pt x="16" y="32"/>
                      </a:cubicBezTo>
                      <a:cubicBezTo>
                        <a:pt x="16" y="32"/>
                        <a:pt x="16" y="31"/>
                        <a:pt x="16" y="31"/>
                      </a:cubicBezTo>
                      <a:cubicBezTo>
                        <a:pt x="15" y="31"/>
                        <a:pt x="17" y="32"/>
                        <a:pt x="16" y="32"/>
                      </a:cubicBezTo>
                      <a:cubicBezTo>
                        <a:pt x="16" y="32"/>
                        <a:pt x="16" y="32"/>
                        <a:pt x="16" y="33"/>
                      </a:cubicBezTo>
                      <a:cubicBezTo>
                        <a:pt x="15" y="30"/>
                        <a:pt x="14" y="28"/>
                        <a:pt x="14" y="25"/>
                      </a:cubicBezTo>
                      <a:cubicBezTo>
                        <a:pt x="14" y="25"/>
                        <a:pt x="14" y="24"/>
                        <a:pt x="14" y="26"/>
                      </a:cubicBezTo>
                      <a:cubicBezTo>
                        <a:pt x="15" y="24"/>
                        <a:pt x="15" y="25"/>
                        <a:pt x="15" y="24"/>
                      </a:cubicBezTo>
                      <a:cubicBezTo>
                        <a:pt x="16" y="26"/>
                        <a:pt x="16" y="26"/>
                        <a:pt x="16" y="26"/>
                      </a:cubicBezTo>
                      <a:cubicBezTo>
                        <a:pt x="16" y="24"/>
                        <a:pt x="17" y="24"/>
                        <a:pt x="17" y="24"/>
                      </a:cubicBezTo>
                      <a:cubicBezTo>
                        <a:pt x="18" y="24"/>
                        <a:pt x="19" y="24"/>
                        <a:pt x="19" y="23"/>
                      </a:cubicBezTo>
                      <a:cubicBezTo>
                        <a:pt x="20" y="23"/>
                        <a:pt x="20" y="23"/>
                        <a:pt x="21" y="23"/>
                      </a:cubicBezTo>
                      <a:cubicBezTo>
                        <a:pt x="21" y="23"/>
                        <a:pt x="21" y="22"/>
                        <a:pt x="21" y="23"/>
                      </a:cubicBezTo>
                      <a:cubicBezTo>
                        <a:pt x="22" y="23"/>
                        <a:pt x="21" y="23"/>
                        <a:pt x="21" y="22"/>
                      </a:cubicBezTo>
                      <a:cubicBezTo>
                        <a:pt x="22" y="22"/>
                        <a:pt x="23" y="24"/>
                        <a:pt x="23" y="21"/>
                      </a:cubicBezTo>
                      <a:cubicBezTo>
                        <a:pt x="23" y="21"/>
                        <a:pt x="23" y="22"/>
                        <a:pt x="23" y="21"/>
                      </a:cubicBezTo>
                      <a:cubicBezTo>
                        <a:pt x="23" y="21"/>
                        <a:pt x="24" y="21"/>
                        <a:pt x="24" y="22"/>
                      </a:cubicBezTo>
                      <a:cubicBezTo>
                        <a:pt x="24" y="22"/>
                        <a:pt x="24" y="22"/>
                        <a:pt x="24" y="21"/>
                      </a:cubicBezTo>
                      <a:cubicBezTo>
                        <a:pt x="24" y="21"/>
                        <a:pt x="24" y="22"/>
                        <a:pt x="25" y="22"/>
                      </a:cubicBezTo>
                      <a:cubicBezTo>
                        <a:pt x="24" y="20"/>
                        <a:pt x="26" y="22"/>
                        <a:pt x="25" y="21"/>
                      </a:cubicBezTo>
                      <a:cubicBezTo>
                        <a:pt x="26" y="22"/>
                        <a:pt x="26" y="20"/>
                        <a:pt x="27" y="21"/>
                      </a:cubicBezTo>
                      <a:cubicBezTo>
                        <a:pt x="27" y="20"/>
                        <a:pt x="28" y="20"/>
                        <a:pt x="28" y="20"/>
                      </a:cubicBezTo>
                      <a:cubicBezTo>
                        <a:pt x="28" y="21"/>
                        <a:pt x="28" y="20"/>
                        <a:pt x="29" y="21"/>
                      </a:cubicBezTo>
                      <a:cubicBezTo>
                        <a:pt x="29" y="20"/>
                        <a:pt x="28" y="20"/>
                        <a:pt x="28" y="19"/>
                      </a:cubicBezTo>
                      <a:cubicBezTo>
                        <a:pt x="29" y="19"/>
                        <a:pt x="29" y="18"/>
                        <a:pt x="30" y="20"/>
                      </a:cubicBezTo>
                      <a:cubicBezTo>
                        <a:pt x="30" y="20"/>
                        <a:pt x="30" y="19"/>
                        <a:pt x="29" y="19"/>
                      </a:cubicBezTo>
                      <a:cubicBezTo>
                        <a:pt x="30" y="19"/>
                        <a:pt x="30" y="20"/>
                        <a:pt x="31" y="20"/>
                      </a:cubicBezTo>
                      <a:cubicBezTo>
                        <a:pt x="31" y="21"/>
                        <a:pt x="31" y="21"/>
                        <a:pt x="31" y="21"/>
                      </a:cubicBezTo>
                      <a:cubicBezTo>
                        <a:pt x="31" y="20"/>
                        <a:pt x="31" y="20"/>
                        <a:pt x="30" y="19"/>
                      </a:cubicBezTo>
                      <a:cubicBezTo>
                        <a:pt x="31" y="19"/>
                        <a:pt x="30" y="18"/>
                        <a:pt x="31" y="18"/>
                      </a:cubicBezTo>
                      <a:cubicBezTo>
                        <a:pt x="33" y="20"/>
                        <a:pt x="30" y="17"/>
                        <a:pt x="31" y="17"/>
                      </a:cubicBezTo>
                      <a:cubicBezTo>
                        <a:pt x="32" y="18"/>
                        <a:pt x="32" y="18"/>
                        <a:pt x="32" y="19"/>
                      </a:cubicBezTo>
                      <a:cubicBezTo>
                        <a:pt x="32" y="18"/>
                        <a:pt x="32" y="17"/>
                        <a:pt x="33" y="18"/>
                      </a:cubicBezTo>
                      <a:cubicBezTo>
                        <a:pt x="33" y="17"/>
                        <a:pt x="32" y="17"/>
                        <a:pt x="32" y="17"/>
                      </a:cubicBezTo>
                      <a:cubicBezTo>
                        <a:pt x="32" y="16"/>
                        <a:pt x="34" y="18"/>
                        <a:pt x="34" y="16"/>
                      </a:cubicBezTo>
                      <a:cubicBezTo>
                        <a:pt x="34" y="16"/>
                        <a:pt x="35" y="17"/>
                        <a:pt x="35" y="17"/>
                      </a:cubicBezTo>
                      <a:cubicBezTo>
                        <a:pt x="35" y="15"/>
                        <a:pt x="35" y="15"/>
                        <a:pt x="37" y="16"/>
                      </a:cubicBezTo>
                      <a:cubicBezTo>
                        <a:pt x="37" y="14"/>
                        <a:pt x="38" y="15"/>
                        <a:pt x="39" y="15"/>
                      </a:cubicBezTo>
                      <a:cubicBezTo>
                        <a:pt x="39" y="14"/>
                        <a:pt x="38" y="14"/>
                        <a:pt x="38" y="14"/>
                      </a:cubicBezTo>
                      <a:cubicBezTo>
                        <a:pt x="39" y="14"/>
                        <a:pt x="39" y="13"/>
                        <a:pt x="40" y="14"/>
                      </a:cubicBezTo>
                      <a:cubicBezTo>
                        <a:pt x="40" y="14"/>
                        <a:pt x="39" y="13"/>
                        <a:pt x="40" y="13"/>
                      </a:cubicBezTo>
                      <a:cubicBezTo>
                        <a:pt x="40" y="13"/>
                        <a:pt x="38" y="13"/>
                        <a:pt x="39" y="12"/>
                      </a:cubicBezTo>
                      <a:cubicBezTo>
                        <a:pt x="39" y="12"/>
                        <a:pt x="40" y="13"/>
                        <a:pt x="40" y="13"/>
                      </a:cubicBezTo>
                      <a:cubicBezTo>
                        <a:pt x="40" y="12"/>
                        <a:pt x="42" y="13"/>
                        <a:pt x="42" y="12"/>
                      </a:cubicBezTo>
                      <a:cubicBezTo>
                        <a:pt x="40" y="11"/>
                        <a:pt x="44" y="11"/>
                        <a:pt x="42" y="10"/>
                      </a:cubicBezTo>
                      <a:cubicBezTo>
                        <a:pt x="43" y="10"/>
                        <a:pt x="43" y="10"/>
                        <a:pt x="44" y="9"/>
                      </a:cubicBezTo>
                      <a:cubicBezTo>
                        <a:pt x="44" y="9"/>
                        <a:pt x="44" y="9"/>
                        <a:pt x="44" y="9"/>
                      </a:cubicBezTo>
                      <a:cubicBezTo>
                        <a:pt x="44" y="9"/>
                        <a:pt x="44" y="9"/>
                        <a:pt x="44" y="9"/>
                      </a:cubicBezTo>
                      <a:cubicBezTo>
                        <a:pt x="44" y="9"/>
                        <a:pt x="44" y="9"/>
                        <a:pt x="44" y="9"/>
                      </a:cubicBezTo>
                      <a:cubicBezTo>
                        <a:pt x="44" y="9"/>
                        <a:pt x="44" y="9"/>
                        <a:pt x="44" y="9"/>
                      </a:cubicBezTo>
                      <a:cubicBezTo>
                        <a:pt x="44" y="9"/>
                        <a:pt x="44" y="10"/>
                        <a:pt x="44" y="10"/>
                      </a:cubicBezTo>
                      <a:cubicBezTo>
                        <a:pt x="44" y="10"/>
                        <a:pt x="44" y="9"/>
                        <a:pt x="45" y="9"/>
                      </a:cubicBezTo>
                      <a:cubicBezTo>
                        <a:pt x="44" y="9"/>
                        <a:pt x="44" y="10"/>
                        <a:pt x="44" y="10"/>
                      </a:cubicBezTo>
                      <a:cubicBezTo>
                        <a:pt x="44" y="10"/>
                        <a:pt x="44" y="10"/>
                        <a:pt x="44" y="10"/>
                      </a:cubicBezTo>
                      <a:cubicBezTo>
                        <a:pt x="43" y="10"/>
                        <a:pt x="43" y="10"/>
                        <a:pt x="42" y="10"/>
                      </a:cubicBezTo>
                      <a:cubicBezTo>
                        <a:pt x="42" y="10"/>
                        <a:pt x="41" y="9"/>
                        <a:pt x="40" y="9"/>
                      </a:cubicBezTo>
                      <a:cubicBezTo>
                        <a:pt x="39" y="9"/>
                        <a:pt x="39" y="10"/>
                        <a:pt x="38" y="10"/>
                      </a:cubicBezTo>
                      <a:cubicBezTo>
                        <a:pt x="38" y="10"/>
                        <a:pt x="38" y="9"/>
                        <a:pt x="37" y="9"/>
                      </a:cubicBezTo>
                      <a:cubicBezTo>
                        <a:pt x="37" y="9"/>
                        <a:pt x="38" y="9"/>
                        <a:pt x="38" y="10"/>
                      </a:cubicBezTo>
                      <a:cubicBezTo>
                        <a:pt x="37" y="9"/>
                        <a:pt x="36" y="11"/>
                        <a:pt x="35" y="9"/>
                      </a:cubicBezTo>
                      <a:cubicBezTo>
                        <a:pt x="35" y="10"/>
                        <a:pt x="35" y="10"/>
                        <a:pt x="34" y="10"/>
                      </a:cubicBezTo>
                      <a:cubicBezTo>
                        <a:pt x="34" y="10"/>
                        <a:pt x="34" y="10"/>
                        <a:pt x="34" y="9"/>
                      </a:cubicBezTo>
                      <a:cubicBezTo>
                        <a:pt x="33" y="10"/>
                        <a:pt x="32" y="11"/>
                        <a:pt x="30" y="10"/>
                      </a:cubicBezTo>
                      <a:cubicBezTo>
                        <a:pt x="32" y="11"/>
                        <a:pt x="30" y="11"/>
                        <a:pt x="29" y="11"/>
                      </a:cubicBezTo>
                      <a:cubicBezTo>
                        <a:pt x="29" y="11"/>
                        <a:pt x="30" y="11"/>
                        <a:pt x="30" y="11"/>
                      </a:cubicBezTo>
                      <a:cubicBezTo>
                        <a:pt x="28" y="10"/>
                        <a:pt x="29" y="11"/>
                        <a:pt x="27" y="11"/>
                      </a:cubicBezTo>
                      <a:cubicBezTo>
                        <a:pt x="27" y="11"/>
                        <a:pt x="27" y="11"/>
                        <a:pt x="28" y="11"/>
                      </a:cubicBezTo>
                      <a:cubicBezTo>
                        <a:pt x="25" y="11"/>
                        <a:pt x="22" y="13"/>
                        <a:pt x="19" y="14"/>
                      </a:cubicBezTo>
                      <a:cubicBezTo>
                        <a:pt x="20" y="15"/>
                        <a:pt x="17" y="18"/>
                        <a:pt x="16" y="17"/>
                      </a:cubicBezTo>
                      <a:cubicBezTo>
                        <a:pt x="16" y="18"/>
                        <a:pt x="14" y="19"/>
                        <a:pt x="13" y="21"/>
                      </a:cubicBezTo>
                      <a:cubicBezTo>
                        <a:pt x="12" y="21"/>
                        <a:pt x="11" y="22"/>
                        <a:pt x="10" y="22"/>
                      </a:cubicBezTo>
                      <a:cubicBezTo>
                        <a:pt x="9" y="23"/>
                        <a:pt x="9" y="23"/>
                        <a:pt x="8" y="23"/>
                      </a:cubicBezTo>
                      <a:cubicBezTo>
                        <a:pt x="7" y="22"/>
                        <a:pt x="7" y="22"/>
                        <a:pt x="7" y="22"/>
                      </a:cubicBezTo>
                      <a:cubicBezTo>
                        <a:pt x="7" y="23"/>
                        <a:pt x="7" y="23"/>
                        <a:pt x="6" y="23"/>
                      </a:cubicBezTo>
                      <a:cubicBezTo>
                        <a:pt x="8" y="24"/>
                        <a:pt x="7" y="26"/>
                        <a:pt x="5" y="24"/>
                      </a:cubicBezTo>
                      <a:cubicBezTo>
                        <a:pt x="6" y="25"/>
                        <a:pt x="6" y="26"/>
                        <a:pt x="6" y="27"/>
                      </a:cubicBezTo>
                      <a:cubicBezTo>
                        <a:pt x="5" y="27"/>
                        <a:pt x="5" y="26"/>
                        <a:pt x="5" y="26"/>
                      </a:cubicBezTo>
                      <a:cubicBezTo>
                        <a:pt x="5" y="27"/>
                        <a:pt x="5" y="26"/>
                        <a:pt x="6" y="27"/>
                      </a:cubicBezTo>
                      <a:cubicBezTo>
                        <a:pt x="6" y="27"/>
                        <a:pt x="4" y="28"/>
                        <a:pt x="5" y="28"/>
                      </a:cubicBezTo>
                      <a:cubicBezTo>
                        <a:pt x="5" y="29"/>
                        <a:pt x="2" y="28"/>
                        <a:pt x="4" y="29"/>
                      </a:cubicBezTo>
                      <a:cubicBezTo>
                        <a:pt x="3" y="29"/>
                        <a:pt x="3" y="28"/>
                        <a:pt x="2" y="28"/>
                      </a:cubicBezTo>
                      <a:cubicBezTo>
                        <a:pt x="2" y="28"/>
                        <a:pt x="3" y="28"/>
                        <a:pt x="3" y="28"/>
                      </a:cubicBezTo>
                      <a:cubicBezTo>
                        <a:pt x="2" y="28"/>
                        <a:pt x="2" y="28"/>
                        <a:pt x="1" y="27"/>
                      </a:cubicBezTo>
                      <a:cubicBezTo>
                        <a:pt x="1" y="27"/>
                        <a:pt x="0" y="26"/>
                        <a:pt x="1" y="26"/>
                      </a:cubicBezTo>
                      <a:cubicBezTo>
                        <a:pt x="1" y="26"/>
                        <a:pt x="2" y="27"/>
                        <a:pt x="2" y="26"/>
                      </a:cubicBezTo>
                      <a:cubicBezTo>
                        <a:pt x="1" y="26"/>
                        <a:pt x="1" y="25"/>
                        <a:pt x="1" y="25"/>
                      </a:cubicBezTo>
                      <a:cubicBezTo>
                        <a:pt x="1" y="25"/>
                        <a:pt x="2" y="24"/>
                        <a:pt x="2" y="24"/>
                      </a:cubicBezTo>
                      <a:cubicBezTo>
                        <a:pt x="3" y="23"/>
                        <a:pt x="4" y="22"/>
                        <a:pt x="3" y="21"/>
                      </a:cubicBezTo>
                      <a:cubicBezTo>
                        <a:pt x="3" y="21"/>
                        <a:pt x="4" y="21"/>
                        <a:pt x="4" y="21"/>
                      </a:cubicBezTo>
                      <a:cubicBezTo>
                        <a:pt x="4" y="20"/>
                        <a:pt x="6" y="19"/>
                        <a:pt x="6" y="18"/>
                      </a:cubicBezTo>
                      <a:cubicBezTo>
                        <a:pt x="7" y="20"/>
                        <a:pt x="7" y="18"/>
                        <a:pt x="8" y="20"/>
                      </a:cubicBezTo>
                      <a:cubicBezTo>
                        <a:pt x="8" y="19"/>
                        <a:pt x="8" y="18"/>
                        <a:pt x="7" y="16"/>
                      </a:cubicBezTo>
                      <a:cubicBezTo>
                        <a:pt x="9" y="17"/>
                        <a:pt x="9" y="14"/>
                        <a:pt x="11" y="15"/>
                      </a:cubicBezTo>
                      <a:cubicBezTo>
                        <a:pt x="11" y="14"/>
                        <a:pt x="10" y="14"/>
                        <a:pt x="11" y="14"/>
                      </a:cubicBezTo>
                      <a:cubicBezTo>
                        <a:pt x="11" y="14"/>
                        <a:pt x="14" y="12"/>
                        <a:pt x="14" y="11"/>
                      </a:cubicBezTo>
                      <a:cubicBezTo>
                        <a:pt x="14" y="11"/>
                        <a:pt x="15" y="11"/>
                        <a:pt x="15" y="11"/>
                      </a:cubicBezTo>
                      <a:cubicBezTo>
                        <a:pt x="15" y="11"/>
                        <a:pt x="15" y="11"/>
                        <a:pt x="15" y="10"/>
                      </a:cubicBezTo>
                      <a:cubicBezTo>
                        <a:pt x="15" y="10"/>
                        <a:pt x="16" y="11"/>
                        <a:pt x="15" y="10"/>
                      </a:cubicBezTo>
                      <a:cubicBezTo>
                        <a:pt x="18" y="10"/>
                        <a:pt x="17" y="8"/>
                        <a:pt x="19" y="6"/>
                      </a:cubicBezTo>
                      <a:cubicBezTo>
                        <a:pt x="21" y="9"/>
                        <a:pt x="22" y="8"/>
                        <a:pt x="24" y="9"/>
                      </a:cubicBezTo>
                      <a:cubicBezTo>
                        <a:pt x="23" y="8"/>
                        <a:pt x="24" y="7"/>
                        <a:pt x="24" y="7"/>
                      </a:cubicBezTo>
                      <a:cubicBezTo>
                        <a:pt x="25" y="7"/>
                        <a:pt x="26" y="8"/>
                        <a:pt x="25" y="6"/>
                      </a:cubicBezTo>
                      <a:cubicBezTo>
                        <a:pt x="26" y="6"/>
                        <a:pt x="26" y="8"/>
                        <a:pt x="26" y="8"/>
                      </a:cubicBezTo>
                      <a:cubicBezTo>
                        <a:pt x="26" y="8"/>
                        <a:pt x="27" y="7"/>
                        <a:pt x="26" y="7"/>
                      </a:cubicBezTo>
                      <a:cubicBezTo>
                        <a:pt x="26" y="6"/>
                        <a:pt x="26" y="6"/>
                        <a:pt x="26" y="6"/>
                      </a:cubicBezTo>
                      <a:cubicBezTo>
                        <a:pt x="26" y="4"/>
                        <a:pt x="28" y="5"/>
                        <a:pt x="28" y="3"/>
                      </a:cubicBezTo>
                      <a:cubicBezTo>
                        <a:pt x="29" y="5"/>
                        <a:pt x="29" y="4"/>
                        <a:pt x="30" y="3"/>
                      </a:cubicBezTo>
                      <a:cubicBezTo>
                        <a:pt x="30" y="3"/>
                        <a:pt x="30" y="4"/>
                        <a:pt x="30" y="4"/>
                      </a:cubicBezTo>
                      <a:cubicBezTo>
                        <a:pt x="31" y="4"/>
                        <a:pt x="30" y="4"/>
                        <a:pt x="30" y="3"/>
                      </a:cubicBezTo>
                      <a:cubicBezTo>
                        <a:pt x="31" y="3"/>
                        <a:pt x="31" y="4"/>
                        <a:pt x="32" y="3"/>
                      </a:cubicBezTo>
                      <a:cubicBezTo>
                        <a:pt x="32" y="3"/>
                        <a:pt x="32" y="4"/>
                        <a:pt x="32" y="4"/>
                      </a:cubicBezTo>
                      <a:cubicBezTo>
                        <a:pt x="32" y="5"/>
                        <a:pt x="31" y="3"/>
                        <a:pt x="31" y="5"/>
                      </a:cubicBezTo>
                      <a:cubicBezTo>
                        <a:pt x="31" y="5"/>
                        <a:pt x="32" y="5"/>
                        <a:pt x="32" y="5"/>
                      </a:cubicBezTo>
                      <a:cubicBezTo>
                        <a:pt x="33" y="5"/>
                        <a:pt x="32" y="3"/>
                        <a:pt x="32" y="2"/>
                      </a:cubicBezTo>
                      <a:cubicBezTo>
                        <a:pt x="33" y="3"/>
                        <a:pt x="33" y="2"/>
                        <a:pt x="34" y="1"/>
                      </a:cubicBezTo>
                      <a:cubicBezTo>
                        <a:pt x="35" y="2"/>
                        <a:pt x="34" y="2"/>
                        <a:pt x="34" y="2"/>
                      </a:cubicBezTo>
                      <a:cubicBezTo>
                        <a:pt x="34" y="3"/>
                        <a:pt x="34" y="3"/>
                        <a:pt x="35" y="3"/>
                      </a:cubicBezTo>
                      <a:cubicBezTo>
                        <a:pt x="35" y="3"/>
                        <a:pt x="34" y="1"/>
                        <a:pt x="35" y="1"/>
                      </a:cubicBezTo>
                      <a:cubicBezTo>
                        <a:pt x="35" y="0"/>
                        <a:pt x="35" y="2"/>
                        <a:pt x="35" y="3"/>
                      </a:cubicBezTo>
                      <a:cubicBezTo>
                        <a:pt x="35" y="3"/>
                        <a:pt x="36" y="3"/>
                        <a:pt x="36" y="2"/>
                      </a:cubicBezTo>
                      <a:cubicBezTo>
                        <a:pt x="36" y="1"/>
                        <a:pt x="36" y="3"/>
                        <a:pt x="35" y="2"/>
                      </a:cubicBezTo>
                      <a:cubicBezTo>
                        <a:pt x="35" y="1"/>
                        <a:pt x="36" y="1"/>
                        <a:pt x="36" y="0"/>
                      </a:cubicBezTo>
                      <a:cubicBezTo>
                        <a:pt x="36" y="1"/>
                        <a:pt x="37" y="1"/>
                        <a:pt x="37" y="2"/>
                      </a:cubicBezTo>
                      <a:cubicBezTo>
                        <a:pt x="37" y="2"/>
                        <a:pt x="37" y="0"/>
                        <a:pt x="37" y="2"/>
                      </a:cubicBezTo>
                      <a:cubicBezTo>
                        <a:pt x="38" y="0"/>
                        <a:pt x="40" y="2"/>
                        <a:pt x="40" y="0"/>
                      </a:cubicBezTo>
                      <a:cubicBezTo>
                        <a:pt x="40" y="0"/>
                        <a:pt x="40" y="0"/>
                        <a:pt x="40" y="0"/>
                      </a:cubicBezTo>
                      <a:cubicBezTo>
                        <a:pt x="41" y="0"/>
                        <a:pt x="41" y="0"/>
                        <a:pt x="41" y="0"/>
                      </a:cubicBezTo>
                      <a:cubicBezTo>
                        <a:pt x="40" y="1"/>
                        <a:pt x="41" y="2"/>
                        <a:pt x="41" y="2"/>
                      </a:cubicBezTo>
                      <a:cubicBezTo>
                        <a:pt x="41" y="1"/>
                        <a:pt x="41" y="1"/>
                        <a:pt x="41" y="1"/>
                      </a:cubicBezTo>
                      <a:cubicBezTo>
                        <a:pt x="41" y="0"/>
                        <a:pt x="41" y="0"/>
                        <a:pt x="42" y="0"/>
                      </a:cubicBezTo>
                      <a:cubicBezTo>
                        <a:pt x="42" y="2"/>
                        <a:pt x="42" y="1"/>
                        <a:pt x="42" y="3"/>
                      </a:cubicBezTo>
                      <a:cubicBezTo>
                        <a:pt x="42" y="3"/>
                        <a:pt x="42" y="3"/>
                        <a:pt x="42" y="3"/>
                      </a:cubicBezTo>
                      <a:cubicBezTo>
                        <a:pt x="42" y="3"/>
                        <a:pt x="43" y="4"/>
                        <a:pt x="43" y="5"/>
                      </a:cubicBezTo>
                      <a:cubicBezTo>
                        <a:pt x="43" y="4"/>
                        <a:pt x="43" y="3"/>
                        <a:pt x="42" y="3"/>
                      </a:cubicBezTo>
                      <a:cubicBezTo>
                        <a:pt x="43" y="2"/>
                        <a:pt x="43" y="4"/>
                        <a:pt x="44" y="2"/>
                      </a:cubicBezTo>
                      <a:cubicBezTo>
                        <a:pt x="44" y="3"/>
                        <a:pt x="44" y="3"/>
                        <a:pt x="45" y="3"/>
                      </a:cubicBezTo>
                      <a:cubicBezTo>
                        <a:pt x="44" y="4"/>
                        <a:pt x="44" y="4"/>
                        <a:pt x="44" y="5"/>
                      </a:cubicBezTo>
                      <a:cubicBezTo>
                        <a:pt x="45" y="4"/>
                        <a:pt x="45" y="3"/>
                        <a:pt x="45" y="2"/>
                      </a:cubicBezTo>
                      <a:cubicBezTo>
                        <a:pt x="45" y="2"/>
                        <a:pt x="46" y="3"/>
                        <a:pt x="46" y="3"/>
                      </a:cubicBezTo>
                      <a:cubicBezTo>
                        <a:pt x="46" y="4"/>
                        <a:pt x="45" y="5"/>
                        <a:pt x="45" y="5"/>
                      </a:cubicBezTo>
                      <a:cubicBezTo>
                        <a:pt x="45" y="5"/>
                        <a:pt x="46" y="5"/>
                        <a:pt x="46" y="6"/>
                      </a:cubicBezTo>
                      <a:cubicBezTo>
                        <a:pt x="46" y="6"/>
                        <a:pt x="46" y="5"/>
                        <a:pt x="47" y="6"/>
                      </a:cubicBezTo>
                      <a:cubicBezTo>
                        <a:pt x="47" y="6"/>
                        <a:pt x="46" y="6"/>
                        <a:pt x="46" y="7"/>
                      </a:cubicBezTo>
                      <a:cubicBezTo>
                        <a:pt x="47" y="6"/>
                        <a:pt x="48" y="6"/>
                        <a:pt x="48" y="6"/>
                      </a:cubicBezTo>
                      <a:cubicBezTo>
                        <a:pt x="49" y="6"/>
                        <a:pt x="48" y="6"/>
                        <a:pt x="48" y="6"/>
                      </a:cubicBezTo>
                      <a:cubicBezTo>
                        <a:pt x="48" y="5"/>
                        <a:pt x="48" y="5"/>
                        <a:pt x="49" y="5"/>
                      </a:cubicBezTo>
                      <a:cubicBezTo>
                        <a:pt x="49" y="5"/>
                        <a:pt x="49" y="5"/>
                        <a:pt x="49" y="5"/>
                      </a:cubicBezTo>
                      <a:cubicBezTo>
                        <a:pt x="49" y="6"/>
                        <a:pt x="50" y="6"/>
                        <a:pt x="49" y="7"/>
                      </a:cubicBezTo>
                      <a:cubicBezTo>
                        <a:pt x="49" y="7"/>
                        <a:pt x="50" y="7"/>
                        <a:pt x="50" y="7"/>
                      </a:cubicBezTo>
                      <a:cubicBezTo>
                        <a:pt x="50" y="7"/>
                        <a:pt x="50" y="7"/>
                        <a:pt x="50" y="6"/>
                      </a:cubicBezTo>
                      <a:cubicBezTo>
                        <a:pt x="51" y="6"/>
                        <a:pt x="51" y="7"/>
                        <a:pt x="51" y="8"/>
                      </a:cubicBezTo>
                      <a:cubicBezTo>
                        <a:pt x="50" y="8"/>
                        <a:pt x="50" y="9"/>
                        <a:pt x="51" y="9"/>
                      </a:cubicBezTo>
                      <a:cubicBezTo>
                        <a:pt x="51" y="9"/>
                        <a:pt x="50" y="10"/>
                        <a:pt x="51" y="10"/>
                      </a:cubicBezTo>
                      <a:cubicBezTo>
                        <a:pt x="51" y="10"/>
                        <a:pt x="50" y="10"/>
                        <a:pt x="50" y="10"/>
                      </a:cubicBezTo>
                      <a:cubicBezTo>
                        <a:pt x="50" y="11"/>
                        <a:pt x="50" y="13"/>
                        <a:pt x="49" y="14"/>
                      </a:cubicBezTo>
                      <a:cubicBezTo>
                        <a:pt x="48" y="15"/>
                        <a:pt x="47" y="16"/>
                        <a:pt x="46" y="18"/>
                      </a:cubicBezTo>
                      <a:cubicBezTo>
                        <a:pt x="45" y="18"/>
                        <a:pt x="44" y="17"/>
                        <a:pt x="42" y="16"/>
                      </a:cubicBezTo>
                      <a:cubicBezTo>
                        <a:pt x="39" y="19"/>
                        <a:pt x="35" y="20"/>
                        <a:pt x="32" y="22"/>
                      </a:cubicBezTo>
                      <a:cubicBezTo>
                        <a:pt x="33" y="22"/>
                        <a:pt x="34" y="24"/>
                        <a:pt x="34" y="23"/>
                      </a:cubicBezTo>
                      <a:cubicBezTo>
                        <a:pt x="34" y="23"/>
                        <a:pt x="33" y="24"/>
                        <a:pt x="34" y="24"/>
                      </a:cubicBezTo>
                      <a:cubicBezTo>
                        <a:pt x="34" y="24"/>
                        <a:pt x="33" y="26"/>
                        <a:pt x="32" y="25"/>
                      </a:cubicBezTo>
                      <a:cubicBezTo>
                        <a:pt x="32" y="25"/>
                        <a:pt x="32" y="26"/>
                        <a:pt x="31" y="27"/>
                      </a:cubicBezTo>
                      <a:cubicBezTo>
                        <a:pt x="31" y="26"/>
                        <a:pt x="31" y="26"/>
                        <a:pt x="31" y="26"/>
                      </a:cubicBezTo>
                      <a:cubicBezTo>
                        <a:pt x="31" y="26"/>
                        <a:pt x="31" y="26"/>
                        <a:pt x="30" y="26"/>
                      </a:cubicBezTo>
                      <a:cubicBezTo>
                        <a:pt x="30" y="26"/>
                        <a:pt x="31" y="26"/>
                        <a:pt x="30" y="25"/>
                      </a:cubicBezTo>
                      <a:cubicBezTo>
                        <a:pt x="32" y="26"/>
                        <a:pt x="31" y="24"/>
                        <a:pt x="32" y="24"/>
                      </a:cubicBezTo>
                      <a:cubicBezTo>
                        <a:pt x="32" y="23"/>
                        <a:pt x="31" y="24"/>
                        <a:pt x="31" y="23"/>
                      </a:cubicBezTo>
                      <a:cubicBezTo>
                        <a:pt x="30" y="23"/>
                        <a:pt x="30" y="23"/>
                        <a:pt x="30" y="23"/>
                      </a:cubicBezTo>
                      <a:cubicBezTo>
                        <a:pt x="31" y="24"/>
                        <a:pt x="30" y="24"/>
                        <a:pt x="29" y="24"/>
                      </a:cubicBezTo>
                      <a:cubicBezTo>
                        <a:pt x="29" y="24"/>
                        <a:pt x="30" y="26"/>
                        <a:pt x="30" y="26"/>
                      </a:cubicBezTo>
                      <a:cubicBezTo>
                        <a:pt x="29" y="27"/>
                        <a:pt x="29" y="25"/>
                        <a:pt x="29" y="26"/>
                      </a:cubicBezTo>
                      <a:cubicBezTo>
                        <a:pt x="29" y="27"/>
                        <a:pt x="29" y="26"/>
                        <a:pt x="28" y="27"/>
                      </a:cubicBezTo>
                      <a:cubicBezTo>
                        <a:pt x="28" y="26"/>
                        <a:pt x="28" y="26"/>
                        <a:pt x="28" y="26"/>
                      </a:cubicBezTo>
                      <a:cubicBezTo>
                        <a:pt x="28" y="25"/>
                        <a:pt x="28" y="25"/>
                        <a:pt x="29" y="25"/>
                      </a:cubicBezTo>
                      <a:cubicBezTo>
                        <a:pt x="28" y="24"/>
                        <a:pt x="28" y="24"/>
                        <a:pt x="28" y="24"/>
                      </a:cubicBezTo>
                      <a:cubicBezTo>
                        <a:pt x="28" y="24"/>
                        <a:pt x="28" y="24"/>
                        <a:pt x="28" y="25"/>
                      </a:cubicBezTo>
                      <a:cubicBezTo>
                        <a:pt x="28" y="25"/>
                        <a:pt x="28" y="24"/>
                        <a:pt x="28" y="24"/>
                      </a:cubicBezTo>
                      <a:cubicBezTo>
                        <a:pt x="27" y="25"/>
                        <a:pt x="27" y="25"/>
                        <a:pt x="28" y="27"/>
                      </a:cubicBezTo>
                      <a:cubicBezTo>
                        <a:pt x="28" y="27"/>
                        <a:pt x="27" y="27"/>
                        <a:pt x="28" y="27"/>
                      </a:cubicBezTo>
                      <a:cubicBezTo>
                        <a:pt x="27" y="27"/>
                        <a:pt x="27" y="27"/>
                        <a:pt x="27" y="26"/>
                      </a:cubicBezTo>
                      <a:cubicBezTo>
                        <a:pt x="27" y="27"/>
                        <a:pt x="26" y="26"/>
                        <a:pt x="26" y="27"/>
                      </a:cubicBezTo>
                      <a:cubicBezTo>
                        <a:pt x="26" y="26"/>
                        <a:pt x="25" y="26"/>
                        <a:pt x="25" y="25"/>
                      </a:cubicBezTo>
                      <a:cubicBezTo>
                        <a:pt x="25" y="25"/>
                        <a:pt x="25" y="27"/>
                        <a:pt x="25" y="25"/>
                      </a:cubicBezTo>
                      <a:cubicBezTo>
                        <a:pt x="24" y="25"/>
                        <a:pt x="25" y="27"/>
                        <a:pt x="25" y="27"/>
                      </a:cubicBezTo>
                      <a:cubicBezTo>
                        <a:pt x="26" y="28"/>
                        <a:pt x="24" y="26"/>
                        <a:pt x="25" y="27"/>
                      </a:cubicBezTo>
                      <a:cubicBezTo>
                        <a:pt x="24" y="28"/>
                        <a:pt x="25" y="27"/>
                        <a:pt x="24" y="26"/>
                      </a:cubicBezTo>
                      <a:cubicBezTo>
                        <a:pt x="24" y="26"/>
                        <a:pt x="24" y="26"/>
                        <a:pt x="24" y="26"/>
                      </a:cubicBezTo>
                      <a:cubicBezTo>
                        <a:pt x="24" y="28"/>
                        <a:pt x="23" y="27"/>
                        <a:pt x="24" y="29"/>
                      </a:cubicBezTo>
                      <a:cubicBezTo>
                        <a:pt x="23" y="27"/>
                        <a:pt x="23" y="30"/>
                        <a:pt x="23" y="28"/>
                      </a:cubicBezTo>
                      <a:cubicBezTo>
                        <a:pt x="23" y="28"/>
                        <a:pt x="22" y="29"/>
                        <a:pt x="23" y="30"/>
                      </a:cubicBezTo>
                      <a:cubicBezTo>
                        <a:pt x="22" y="29"/>
                        <a:pt x="22" y="28"/>
                        <a:pt x="21" y="28"/>
                      </a:cubicBezTo>
                      <a:cubicBezTo>
                        <a:pt x="22" y="29"/>
                        <a:pt x="20" y="29"/>
                        <a:pt x="19" y="29"/>
                      </a:cubicBezTo>
                      <a:cubicBezTo>
                        <a:pt x="18" y="29"/>
                        <a:pt x="17" y="29"/>
                        <a:pt x="18" y="30"/>
                      </a:cubicBezTo>
                      <a:cubicBezTo>
                        <a:pt x="16" y="30"/>
                        <a:pt x="16" y="30"/>
                        <a:pt x="15" y="29"/>
                      </a:cubicBezTo>
                      <a:cubicBezTo>
                        <a:pt x="14" y="30"/>
                        <a:pt x="14" y="30"/>
                        <a:pt x="13" y="30"/>
                      </a:cubicBezTo>
                      <a:cubicBezTo>
                        <a:pt x="10" y="31"/>
                        <a:pt x="10" y="31"/>
                        <a:pt x="10" y="31"/>
                      </a:cubicBezTo>
                      <a:cubicBezTo>
                        <a:pt x="12" y="28"/>
                        <a:pt x="12" y="28"/>
                        <a:pt x="12" y="28"/>
                      </a:cubicBezTo>
                      <a:cubicBezTo>
                        <a:pt x="12" y="28"/>
                        <a:pt x="13" y="28"/>
                        <a:pt x="13" y="28"/>
                      </a:cubicBezTo>
                      <a:cubicBezTo>
                        <a:pt x="13" y="28"/>
                        <a:pt x="13" y="28"/>
                        <a:pt x="13" y="29"/>
                      </a:cubicBezTo>
                      <a:cubicBezTo>
                        <a:pt x="14" y="28"/>
                        <a:pt x="14" y="29"/>
                        <a:pt x="14" y="28"/>
                      </a:cubicBezTo>
                      <a:cubicBezTo>
                        <a:pt x="15" y="28"/>
                        <a:pt x="15" y="30"/>
                        <a:pt x="16" y="30"/>
                      </a:cubicBezTo>
                      <a:cubicBezTo>
                        <a:pt x="16" y="30"/>
                        <a:pt x="16" y="29"/>
                        <a:pt x="16" y="29"/>
                      </a:cubicBezTo>
                      <a:cubicBezTo>
                        <a:pt x="15" y="29"/>
                        <a:pt x="17" y="29"/>
                        <a:pt x="16" y="28"/>
                      </a:cubicBezTo>
                      <a:cubicBezTo>
                        <a:pt x="16" y="28"/>
                        <a:pt x="17" y="28"/>
                        <a:pt x="16" y="28"/>
                      </a:cubicBezTo>
                      <a:cubicBezTo>
                        <a:pt x="17" y="28"/>
                        <a:pt x="17" y="28"/>
                        <a:pt x="17" y="28"/>
                      </a:cubicBezTo>
                      <a:cubicBezTo>
                        <a:pt x="18" y="28"/>
                        <a:pt x="17" y="27"/>
                        <a:pt x="18" y="28"/>
                      </a:cubicBezTo>
                      <a:cubicBezTo>
                        <a:pt x="18" y="28"/>
                        <a:pt x="17" y="28"/>
                        <a:pt x="17" y="27"/>
                      </a:cubicBezTo>
                      <a:cubicBezTo>
                        <a:pt x="17" y="27"/>
                        <a:pt x="19" y="27"/>
                        <a:pt x="18" y="26"/>
                      </a:cubicBezTo>
                      <a:cubicBezTo>
                        <a:pt x="17" y="25"/>
                        <a:pt x="19" y="27"/>
                        <a:pt x="19" y="27"/>
                      </a:cubicBezTo>
                      <a:cubicBezTo>
                        <a:pt x="20" y="28"/>
                        <a:pt x="19" y="27"/>
                        <a:pt x="19" y="27"/>
                      </a:cubicBezTo>
                      <a:cubicBezTo>
                        <a:pt x="19" y="27"/>
                        <a:pt x="19" y="27"/>
                        <a:pt x="19" y="28"/>
                      </a:cubicBezTo>
                      <a:cubicBezTo>
                        <a:pt x="20" y="28"/>
                        <a:pt x="19" y="26"/>
                        <a:pt x="19" y="26"/>
                      </a:cubicBezTo>
                      <a:cubicBezTo>
                        <a:pt x="20" y="25"/>
                        <a:pt x="22" y="25"/>
                        <a:pt x="22" y="23"/>
                      </a:cubicBezTo>
                      <a:cubicBezTo>
                        <a:pt x="23" y="23"/>
                        <a:pt x="22" y="24"/>
                        <a:pt x="23" y="25"/>
                      </a:cubicBezTo>
                      <a:cubicBezTo>
                        <a:pt x="23" y="24"/>
                        <a:pt x="23" y="22"/>
                        <a:pt x="24" y="23"/>
                      </a:cubicBezTo>
                      <a:cubicBezTo>
                        <a:pt x="24" y="24"/>
                        <a:pt x="24" y="24"/>
                        <a:pt x="23" y="24"/>
                      </a:cubicBezTo>
                      <a:cubicBezTo>
                        <a:pt x="24" y="25"/>
                        <a:pt x="24" y="23"/>
                        <a:pt x="25" y="24"/>
                      </a:cubicBezTo>
                      <a:cubicBezTo>
                        <a:pt x="25" y="23"/>
                        <a:pt x="24" y="23"/>
                        <a:pt x="26" y="23"/>
                      </a:cubicBezTo>
                      <a:cubicBezTo>
                        <a:pt x="25" y="23"/>
                        <a:pt x="27" y="21"/>
                        <a:pt x="25" y="21"/>
                      </a:cubicBezTo>
                      <a:cubicBezTo>
                        <a:pt x="25" y="20"/>
                        <a:pt x="26" y="20"/>
                        <a:pt x="26" y="20"/>
                      </a:cubicBezTo>
                      <a:cubicBezTo>
                        <a:pt x="26" y="21"/>
                        <a:pt x="26" y="21"/>
                        <a:pt x="26" y="21"/>
                      </a:cubicBezTo>
                      <a:cubicBezTo>
                        <a:pt x="26" y="21"/>
                        <a:pt x="26" y="22"/>
                        <a:pt x="26" y="22"/>
                      </a:cubicBezTo>
                      <a:cubicBezTo>
                        <a:pt x="27" y="23"/>
                        <a:pt x="27" y="21"/>
                        <a:pt x="28" y="23"/>
                      </a:cubicBezTo>
                      <a:cubicBezTo>
                        <a:pt x="29" y="22"/>
                        <a:pt x="30" y="22"/>
                        <a:pt x="32" y="21"/>
                      </a:cubicBezTo>
                      <a:cubicBezTo>
                        <a:pt x="31" y="21"/>
                        <a:pt x="31" y="21"/>
                        <a:pt x="30" y="20"/>
                      </a:cubicBezTo>
                      <a:cubicBezTo>
                        <a:pt x="30" y="20"/>
                        <a:pt x="30" y="21"/>
                        <a:pt x="30" y="21"/>
                      </a:cubicBezTo>
                      <a:cubicBezTo>
                        <a:pt x="30" y="22"/>
                        <a:pt x="30" y="20"/>
                        <a:pt x="31" y="21"/>
                      </a:cubicBezTo>
                      <a:cubicBezTo>
                        <a:pt x="30" y="22"/>
                        <a:pt x="30" y="21"/>
                        <a:pt x="30" y="19"/>
                      </a:cubicBezTo>
                      <a:cubicBezTo>
                        <a:pt x="31" y="21"/>
                        <a:pt x="31" y="19"/>
                        <a:pt x="32" y="19"/>
                      </a:cubicBezTo>
                      <a:cubicBezTo>
                        <a:pt x="32" y="19"/>
                        <a:pt x="32" y="19"/>
                        <a:pt x="32" y="18"/>
                      </a:cubicBezTo>
                      <a:cubicBezTo>
                        <a:pt x="32" y="18"/>
                        <a:pt x="32" y="19"/>
                        <a:pt x="32" y="19"/>
                      </a:cubicBezTo>
                      <a:cubicBezTo>
                        <a:pt x="32" y="19"/>
                        <a:pt x="32" y="19"/>
                        <a:pt x="31" y="19"/>
                      </a:cubicBezTo>
                      <a:cubicBezTo>
                        <a:pt x="31" y="18"/>
                        <a:pt x="31" y="18"/>
                        <a:pt x="31" y="18"/>
                      </a:cubicBezTo>
                      <a:cubicBezTo>
                        <a:pt x="31" y="17"/>
                        <a:pt x="32" y="18"/>
                        <a:pt x="33" y="18"/>
                      </a:cubicBezTo>
                      <a:cubicBezTo>
                        <a:pt x="33" y="18"/>
                        <a:pt x="33" y="19"/>
                        <a:pt x="33" y="19"/>
                      </a:cubicBezTo>
                      <a:cubicBezTo>
                        <a:pt x="34" y="19"/>
                        <a:pt x="33" y="19"/>
                        <a:pt x="33" y="19"/>
                      </a:cubicBezTo>
                      <a:cubicBezTo>
                        <a:pt x="33" y="18"/>
                        <a:pt x="34" y="19"/>
                        <a:pt x="34" y="19"/>
                      </a:cubicBezTo>
                      <a:cubicBezTo>
                        <a:pt x="34" y="16"/>
                        <a:pt x="35" y="18"/>
                        <a:pt x="36" y="16"/>
                      </a:cubicBezTo>
                      <a:cubicBezTo>
                        <a:pt x="36" y="17"/>
                        <a:pt x="36" y="17"/>
                        <a:pt x="37" y="18"/>
                      </a:cubicBezTo>
                      <a:cubicBezTo>
                        <a:pt x="37" y="17"/>
                        <a:pt x="38" y="16"/>
                        <a:pt x="38" y="17"/>
                      </a:cubicBezTo>
                      <a:cubicBezTo>
                        <a:pt x="38" y="18"/>
                        <a:pt x="37" y="16"/>
                        <a:pt x="38" y="18"/>
                      </a:cubicBezTo>
                      <a:cubicBezTo>
                        <a:pt x="38" y="18"/>
                        <a:pt x="39" y="17"/>
                        <a:pt x="39" y="17"/>
                      </a:cubicBezTo>
                      <a:cubicBezTo>
                        <a:pt x="40" y="16"/>
                        <a:pt x="40" y="15"/>
                        <a:pt x="41" y="16"/>
                      </a:cubicBezTo>
                      <a:cubicBezTo>
                        <a:pt x="42" y="14"/>
                        <a:pt x="42" y="17"/>
                        <a:pt x="43" y="16"/>
                      </a:cubicBezTo>
                      <a:cubicBezTo>
                        <a:pt x="43" y="17"/>
                        <a:pt x="44" y="17"/>
                        <a:pt x="43" y="19"/>
                      </a:cubicBezTo>
                      <a:cubicBezTo>
                        <a:pt x="44" y="19"/>
                        <a:pt x="44" y="18"/>
                        <a:pt x="45" y="17"/>
                      </a:cubicBezTo>
                      <a:cubicBezTo>
                        <a:pt x="45" y="18"/>
                        <a:pt x="45" y="18"/>
                        <a:pt x="45" y="18"/>
                      </a:cubicBezTo>
                      <a:cubicBezTo>
                        <a:pt x="44" y="18"/>
                        <a:pt x="44" y="19"/>
                        <a:pt x="44" y="19"/>
                      </a:cubicBezTo>
                      <a:cubicBezTo>
                        <a:pt x="45" y="19"/>
                        <a:pt x="45" y="17"/>
                        <a:pt x="46" y="18"/>
                      </a:cubicBezTo>
                      <a:cubicBezTo>
                        <a:pt x="46" y="19"/>
                        <a:pt x="45" y="18"/>
                        <a:pt x="45" y="18"/>
                      </a:cubicBezTo>
                      <a:cubicBezTo>
                        <a:pt x="45" y="19"/>
                        <a:pt x="45" y="19"/>
                        <a:pt x="45" y="19"/>
                      </a:cubicBezTo>
                      <a:cubicBezTo>
                        <a:pt x="46" y="19"/>
                        <a:pt x="47" y="20"/>
                        <a:pt x="48" y="20"/>
                      </a:cubicBezTo>
                      <a:cubicBezTo>
                        <a:pt x="48" y="20"/>
                        <a:pt x="48" y="20"/>
                        <a:pt x="48" y="21"/>
                      </a:cubicBezTo>
                      <a:cubicBezTo>
                        <a:pt x="48" y="21"/>
                        <a:pt x="48" y="21"/>
                        <a:pt x="48" y="21"/>
                      </a:cubicBezTo>
                      <a:cubicBezTo>
                        <a:pt x="48" y="22"/>
                        <a:pt x="49" y="21"/>
                        <a:pt x="49" y="22"/>
                      </a:cubicBezTo>
                      <a:cubicBezTo>
                        <a:pt x="50" y="21"/>
                        <a:pt x="50" y="21"/>
                        <a:pt x="50" y="21"/>
                      </a:cubicBezTo>
                      <a:cubicBezTo>
                        <a:pt x="50" y="22"/>
                        <a:pt x="49" y="22"/>
                        <a:pt x="49" y="24"/>
                      </a:cubicBezTo>
                      <a:cubicBezTo>
                        <a:pt x="48" y="23"/>
                        <a:pt x="49" y="23"/>
                        <a:pt x="49" y="23"/>
                      </a:cubicBezTo>
                      <a:cubicBezTo>
                        <a:pt x="48" y="23"/>
                        <a:pt x="48" y="23"/>
                        <a:pt x="47" y="23"/>
                      </a:cubicBezTo>
                      <a:cubicBezTo>
                        <a:pt x="48" y="24"/>
                        <a:pt x="48" y="24"/>
                        <a:pt x="48" y="25"/>
                      </a:cubicBezTo>
                      <a:cubicBezTo>
                        <a:pt x="48" y="25"/>
                        <a:pt x="48" y="25"/>
                        <a:pt x="49" y="26"/>
                      </a:cubicBezTo>
                      <a:cubicBezTo>
                        <a:pt x="47" y="29"/>
                        <a:pt x="45" y="30"/>
                        <a:pt x="43" y="32"/>
                      </a:cubicBezTo>
                      <a:cubicBezTo>
                        <a:pt x="40" y="33"/>
                        <a:pt x="38" y="35"/>
                        <a:pt x="36" y="35"/>
                      </a:cubicBezTo>
                      <a:cubicBezTo>
                        <a:pt x="36" y="37"/>
                        <a:pt x="37" y="35"/>
                        <a:pt x="37" y="37"/>
                      </a:cubicBezTo>
                      <a:cubicBezTo>
                        <a:pt x="37" y="36"/>
                        <a:pt x="38" y="35"/>
                        <a:pt x="38" y="36"/>
                      </a:cubicBezTo>
                      <a:cubicBezTo>
                        <a:pt x="38" y="35"/>
                        <a:pt x="39" y="36"/>
                        <a:pt x="40" y="35"/>
                      </a:cubicBezTo>
                      <a:cubicBezTo>
                        <a:pt x="40" y="36"/>
                        <a:pt x="40" y="37"/>
                        <a:pt x="39" y="37"/>
                      </a:cubicBezTo>
                      <a:cubicBezTo>
                        <a:pt x="38" y="36"/>
                        <a:pt x="39" y="37"/>
                        <a:pt x="39" y="36"/>
                      </a:cubicBezTo>
                      <a:cubicBezTo>
                        <a:pt x="39" y="35"/>
                        <a:pt x="38" y="36"/>
                        <a:pt x="39" y="37"/>
                      </a:cubicBezTo>
                      <a:cubicBezTo>
                        <a:pt x="38" y="38"/>
                        <a:pt x="37" y="37"/>
                        <a:pt x="38" y="38"/>
                      </a:cubicBezTo>
                      <a:cubicBezTo>
                        <a:pt x="37" y="37"/>
                        <a:pt x="36" y="37"/>
                        <a:pt x="36" y="36"/>
                      </a:cubicBezTo>
                      <a:cubicBezTo>
                        <a:pt x="35" y="36"/>
                        <a:pt x="36" y="38"/>
                        <a:pt x="37" y="37"/>
                      </a:cubicBezTo>
                      <a:cubicBezTo>
                        <a:pt x="37" y="38"/>
                        <a:pt x="36" y="38"/>
                        <a:pt x="36" y="38"/>
                      </a:cubicBezTo>
                      <a:cubicBezTo>
                        <a:pt x="36" y="38"/>
                        <a:pt x="36" y="37"/>
                        <a:pt x="36" y="37"/>
                      </a:cubicBezTo>
                      <a:cubicBezTo>
                        <a:pt x="35" y="37"/>
                        <a:pt x="35" y="36"/>
                        <a:pt x="34" y="37"/>
                      </a:cubicBezTo>
                      <a:cubicBezTo>
                        <a:pt x="34" y="37"/>
                        <a:pt x="34" y="37"/>
                        <a:pt x="35" y="38"/>
                      </a:cubicBezTo>
                      <a:cubicBezTo>
                        <a:pt x="33" y="38"/>
                        <a:pt x="33" y="40"/>
                        <a:pt x="31" y="38"/>
                      </a:cubicBezTo>
                      <a:cubicBezTo>
                        <a:pt x="30" y="40"/>
                        <a:pt x="28" y="39"/>
                        <a:pt x="26" y="41"/>
                      </a:cubicBezTo>
                      <a:cubicBezTo>
                        <a:pt x="26" y="41"/>
                        <a:pt x="26" y="39"/>
                        <a:pt x="25" y="38"/>
                      </a:cubicBezTo>
                      <a:close/>
                      <a:moveTo>
                        <a:pt x="39" y="6"/>
                      </a:moveTo>
                      <a:cubicBezTo>
                        <a:pt x="39" y="6"/>
                        <a:pt x="39" y="5"/>
                        <a:pt x="38" y="5"/>
                      </a:cubicBezTo>
                      <a:cubicBezTo>
                        <a:pt x="38" y="5"/>
                        <a:pt x="38" y="5"/>
                        <a:pt x="38" y="6"/>
                      </a:cubicBezTo>
                      <a:cubicBezTo>
                        <a:pt x="38" y="6"/>
                        <a:pt x="38" y="7"/>
                        <a:pt x="38" y="7"/>
                      </a:cubicBezTo>
                      <a:cubicBezTo>
                        <a:pt x="38" y="6"/>
                        <a:pt x="38" y="6"/>
                        <a:pt x="38" y="6"/>
                      </a:cubicBezTo>
                      <a:cubicBezTo>
                        <a:pt x="38" y="6"/>
                        <a:pt x="39" y="7"/>
                        <a:pt x="39" y="6"/>
                      </a:cubicBezTo>
                      <a:close/>
                      <a:moveTo>
                        <a:pt x="41" y="4"/>
                      </a:moveTo>
                      <a:cubicBezTo>
                        <a:pt x="40" y="4"/>
                        <a:pt x="40" y="4"/>
                        <a:pt x="40" y="4"/>
                      </a:cubicBezTo>
                      <a:cubicBezTo>
                        <a:pt x="40" y="5"/>
                        <a:pt x="40" y="6"/>
                        <a:pt x="41" y="6"/>
                      </a:cubicBezTo>
                      <a:cubicBezTo>
                        <a:pt x="41" y="6"/>
                        <a:pt x="41" y="5"/>
                        <a:pt x="41" y="5"/>
                      </a:cubicBezTo>
                      <a:cubicBezTo>
                        <a:pt x="41" y="5"/>
                        <a:pt x="41" y="5"/>
                        <a:pt x="41" y="4"/>
                      </a:cubicBezTo>
                      <a:close/>
                      <a:moveTo>
                        <a:pt x="43" y="6"/>
                      </a:moveTo>
                      <a:cubicBezTo>
                        <a:pt x="42" y="6"/>
                        <a:pt x="42" y="7"/>
                        <a:pt x="42" y="6"/>
                      </a:cubicBezTo>
                      <a:cubicBezTo>
                        <a:pt x="42" y="7"/>
                        <a:pt x="42" y="7"/>
                        <a:pt x="43" y="8"/>
                      </a:cubicBezTo>
                      <a:cubicBezTo>
                        <a:pt x="43" y="7"/>
                        <a:pt x="43" y="7"/>
                        <a:pt x="43" y="6"/>
                      </a:cubicBezTo>
                      <a:close/>
                      <a:moveTo>
                        <a:pt x="23" y="25"/>
                      </a:moveTo>
                      <a:cubicBezTo>
                        <a:pt x="24" y="25"/>
                        <a:pt x="24" y="27"/>
                        <a:pt x="24" y="27"/>
                      </a:cubicBezTo>
                      <a:cubicBezTo>
                        <a:pt x="25" y="26"/>
                        <a:pt x="23" y="23"/>
                        <a:pt x="23" y="25"/>
                      </a:cubicBezTo>
                      <a:close/>
                      <a:moveTo>
                        <a:pt x="34" y="22"/>
                      </a:moveTo>
                      <a:cubicBezTo>
                        <a:pt x="34" y="21"/>
                        <a:pt x="34" y="20"/>
                        <a:pt x="33" y="20"/>
                      </a:cubicBezTo>
                      <a:cubicBezTo>
                        <a:pt x="34" y="21"/>
                        <a:pt x="33" y="21"/>
                        <a:pt x="34" y="22"/>
                      </a:cubicBezTo>
                      <a:cubicBezTo>
                        <a:pt x="34" y="22"/>
                        <a:pt x="34" y="22"/>
                        <a:pt x="34" y="22"/>
                      </a:cubicBezTo>
                      <a:cubicBezTo>
                        <a:pt x="34" y="22"/>
                        <a:pt x="34" y="22"/>
                        <a:pt x="34" y="22"/>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845" name="Google Shape;845;p28"/>
                <p:cNvSpPr/>
                <p:nvPr/>
              </p:nvSpPr>
              <p:spPr>
                <a:xfrm rot="976095">
                  <a:off x="5753533" y="5396035"/>
                  <a:ext cx="643520" cy="511032"/>
                </a:xfrm>
                <a:custGeom>
                  <a:rect b="b" l="l" r="r" t="t"/>
                  <a:pathLst>
                    <a:path extrusionOk="0" h="30" w="38">
                      <a:moveTo>
                        <a:pt x="34" y="1"/>
                      </a:moveTo>
                      <a:cubicBezTo>
                        <a:pt x="35" y="2"/>
                        <a:pt x="37" y="4"/>
                        <a:pt x="36" y="5"/>
                      </a:cubicBezTo>
                      <a:cubicBezTo>
                        <a:pt x="36" y="4"/>
                        <a:pt x="36" y="4"/>
                        <a:pt x="35" y="4"/>
                      </a:cubicBezTo>
                      <a:cubicBezTo>
                        <a:pt x="36" y="4"/>
                        <a:pt x="36" y="5"/>
                        <a:pt x="37" y="5"/>
                      </a:cubicBezTo>
                      <a:cubicBezTo>
                        <a:pt x="36" y="5"/>
                        <a:pt x="35" y="5"/>
                        <a:pt x="37" y="6"/>
                      </a:cubicBezTo>
                      <a:cubicBezTo>
                        <a:pt x="36" y="6"/>
                        <a:pt x="38" y="7"/>
                        <a:pt x="35" y="6"/>
                      </a:cubicBezTo>
                      <a:cubicBezTo>
                        <a:pt x="37" y="6"/>
                        <a:pt x="37" y="7"/>
                        <a:pt x="37" y="7"/>
                      </a:cubicBezTo>
                      <a:cubicBezTo>
                        <a:pt x="35" y="7"/>
                        <a:pt x="36" y="7"/>
                        <a:pt x="37" y="7"/>
                      </a:cubicBezTo>
                      <a:cubicBezTo>
                        <a:pt x="37" y="8"/>
                        <a:pt x="35" y="8"/>
                        <a:pt x="37" y="8"/>
                      </a:cubicBezTo>
                      <a:cubicBezTo>
                        <a:pt x="35" y="8"/>
                        <a:pt x="37" y="8"/>
                        <a:pt x="35" y="8"/>
                      </a:cubicBezTo>
                      <a:cubicBezTo>
                        <a:pt x="36" y="8"/>
                        <a:pt x="37" y="9"/>
                        <a:pt x="35" y="8"/>
                      </a:cubicBezTo>
                      <a:cubicBezTo>
                        <a:pt x="36" y="9"/>
                        <a:pt x="37" y="9"/>
                        <a:pt x="35" y="9"/>
                      </a:cubicBezTo>
                      <a:cubicBezTo>
                        <a:pt x="36" y="9"/>
                        <a:pt x="36" y="10"/>
                        <a:pt x="37" y="10"/>
                      </a:cubicBezTo>
                      <a:cubicBezTo>
                        <a:pt x="36" y="10"/>
                        <a:pt x="36" y="10"/>
                        <a:pt x="35" y="10"/>
                      </a:cubicBezTo>
                      <a:cubicBezTo>
                        <a:pt x="36" y="10"/>
                        <a:pt x="36" y="10"/>
                        <a:pt x="37" y="10"/>
                      </a:cubicBezTo>
                      <a:cubicBezTo>
                        <a:pt x="36" y="10"/>
                        <a:pt x="36" y="10"/>
                        <a:pt x="35" y="10"/>
                      </a:cubicBezTo>
                      <a:cubicBezTo>
                        <a:pt x="36" y="11"/>
                        <a:pt x="37" y="11"/>
                        <a:pt x="35" y="12"/>
                      </a:cubicBezTo>
                      <a:cubicBezTo>
                        <a:pt x="37" y="12"/>
                        <a:pt x="35" y="12"/>
                        <a:pt x="35" y="12"/>
                      </a:cubicBezTo>
                      <a:cubicBezTo>
                        <a:pt x="36" y="13"/>
                        <a:pt x="34" y="12"/>
                        <a:pt x="36" y="12"/>
                      </a:cubicBezTo>
                      <a:cubicBezTo>
                        <a:pt x="36" y="13"/>
                        <a:pt x="36" y="13"/>
                        <a:pt x="36" y="13"/>
                      </a:cubicBezTo>
                      <a:cubicBezTo>
                        <a:pt x="35" y="13"/>
                        <a:pt x="34" y="12"/>
                        <a:pt x="34" y="13"/>
                      </a:cubicBezTo>
                      <a:cubicBezTo>
                        <a:pt x="35" y="13"/>
                        <a:pt x="35" y="13"/>
                        <a:pt x="36" y="13"/>
                      </a:cubicBezTo>
                      <a:cubicBezTo>
                        <a:pt x="35" y="13"/>
                        <a:pt x="35" y="13"/>
                        <a:pt x="34" y="13"/>
                      </a:cubicBezTo>
                      <a:cubicBezTo>
                        <a:pt x="35" y="14"/>
                        <a:pt x="34" y="14"/>
                        <a:pt x="35" y="15"/>
                      </a:cubicBezTo>
                      <a:cubicBezTo>
                        <a:pt x="34" y="14"/>
                        <a:pt x="33" y="14"/>
                        <a:pt x="33" y="14"/>
                      </a:cubicBezTo>
                      <a:cubicBezTo>
                        <a:pt x="32" y="13"/>
                        <a:pt x="33" y="14"/>
                        <a:pt x="33" y="14"/>
                      </a:cubicBezTo>
                      <a:cubicBezTo>
                        <a:pt x="34" y="14"/>
                        <a:pt x="34" y="14"/>
                        <a:pt x="34" y="14"/>
                      </a:cubicBezTo>
                      <a:cubicBezTo>
                        <a:pt x="36" y="15"/>
                        <a:pt x="33" y="14"/>
                        <a:pt x="34" y="15"/>
                      </a:cubicBezTo>
                      <a:cubicBezTo>
                        <a:pt x="36" y="15"/>
                        <a:pt x="34" y="16"/>
                        <a:pt x="33" y="16"/>
                      </a:cubicBezTo>
                      <a:cubicBezTo>
                        <a:pt x="33" y="16"/>
                        <a:pt x="35" y="16"/>
                        <a:pt x="35" y="16"/>
                      </a:cubicBezTo>
                      <a:cubicBezTo>
                        <a:pt x="33" y="16"/>
                        <a:pt x="35" y="17"/>
                        <a:pt x="34" y="17"/>
                      </a:cubicBezTo>
                      <a:cubicBezTo>
                        <a:pt x="34" y="17"/>
                        <a:pt x="34" y="17"/>
                        <a:pt x="33" y="17"/>
                      </a:cubicBezTo>
                      <a:cubicBezTo>
                        <a:pt x="34" y="17"/>
                        <a:pt x="34" y="17"/>
                        <a:pt x="34" y="18"/>
                      </a:cubicBezTo>
                      <a:cubicBezTo>
                        <a:pt x="33" y="17"/>
                        <a:pt x="33" y="17"/>
                        <a:pt x="33" y="17"/>
                      </a:cubicBezTo>
                      <a:cubicBezTo>
                        <a:pt x="33" y="17"/>
                        <a:pt x="33" y="17"/>
                        <a:pt x="34" y="18"/>
                      </a:cubicBezTo>
                      <a:cubicBezTo>
                        <a:pt x="34" y="18"/>
                        <a:pt x="33" y="18"/>
                        <a:pt x="34" y="18"/>
                      </a:cubicBezTo>
                      <a:cubicBezTo>
                        <a:pt x="34" y="18"/>
                        <a:pt x="33" y="18"/>
                        <a:pt x="33" y="18"/>
                      </a:cubicBezTo>
                      <a:cubicBezTo>
                        <a:pt x="32" y="17"/>
                        <a:pt x="34" y="18"/>
                        <a:pt x="32" y="18"/>
                      </a:cubicBezTo>
                      <a:cubicBezTo>
                        <a:pt x="33" y="18"/>
                        <a:pt x="33" y="18"/>
                        <a:pt x="34" y="18"/>
                      </a:cubicBezTo>
                      <a:cubicBezTo>
                        <a:pt x="33" y="18"/>
                        <a:pt x="34" y="18"/>
                        <a:pt x="34" y="18"/>
                      </a:cubicBezTo>
                      <a:cubicBezTo>
                        <a:pt x="33" y="18"/>
                        <a:pt x="33" y="18"/>
                        <a:pt x="33" y="19"/>
                      </a:cubicBezTo>
                      <a:cubicBezTo>
                        <a:pt x="32" y="18"/>
                        <a:pt x="32" y="18"/>
                        <a:pt x="30" y="17"/>
                      </a:cubicBezTo>
                      <a:cubicBezTo>
                        <a:pt x="31" y="18"/>
                        <a:pt x="32" y="18"/>
                        <a:pt x="33" y="19"/>
                      </a:cubicBezTo>
                      <a:cubicBezTo>
                        <a:pt x="32" y="19"/>
                        <a:pt x="32" y="19"/>
                        <a:pt x="31" y="18"/>
                      </a:cubicBezTo>
                      <a:cubicBezTo>
                        <a:pt x="32" y="19"/>
                        <a:pt x="31" y="19"/>
                        <a:pt x="32" y="20"/>
                      </a:cubicBezTo>
                      <a:cubicBezTo>
                        <a:pt x="31" y="20"/>
                        <a:pt x="32" y="21"/>
                        <a:pt x="31" y="22"/>
                      </a:cubicBezTo>
                      <a:cubicBezTo>
                        <a:pt x="31" y="22"/>
                        <a:pt x="30" y="21"/>
                        <a:pt x="30" y="21"/>
                      </a:cubicBezTo>
                      <a:cubicBezTo>
                        <a:pt x="29" y="21"/>
                        <a:pt x="31" y="22"/>
                        <a:pt x="31" y="22"/>
                      </a:cubicBezTo>
                      <a:cubicBezTo>
                        <a:pt x="30" y="21"/>
                        <a:pt x="32" y="24"/>
                        <a:pt x="30" y="22"/>
                      </a:cubicBezTo>
                      <a:cubicBezTo>
                        <a:pt x="31" y="23"/>
                        <a:pt x="30" y="23"/>
                        <a:pt x="30" y="24"/>
                      </a:cubicBezTo>
                      <a:cubicBezTo>
                        <a:pt x="29" y="23"/>
                        <a:pt x="29" y="23"/>
                        <a:pt x="29" y="23"/>
                      </a:cubicBezTo>
                      <a:cubicBezTo>
                        <a:pt x="30" y="24"/>
                        <a:pt x="28" y="24"/>
                        <a:pt x="29" y="26"/>
                      </a:cubicBezTo>
                      <a:cubicBezTo>
                        <a:pt x="29" y="25"/>
                        <a:pt x="28" y="26"/>
                        <a:pt x="28" y="25"/>
                      </a:cubicBezTo>
                      <a:cubicBezTo>
                        <a:pt x="28" y="26"/>
                        <a:pt x="28" y="26"/>
                        <a:pt x="28" y="25"/>
                      </a:cubicBezTo>
                      <a:cubicBezTo>
                        <a:pt x="27" y="25"/>
                        <a:pt x="28" y="26"/>
                        <a:pt x="28" y="26"/>
                      </a:cubicBezTo>
                      <a:cubicBezTo>
                        <a:pt x="28" y="27"/>
                        <a:pt x="26" y="25"/>
                        <a:pt x="27" y="27"/>
                      </a:cubicBezTo>
                      <a:cubicBezTo>
                        <a:pt x="27" y="27"/>
                        <a:pt x="27" y="27"/>
                        <a:pt x="27" y="27"/>
                      </a:cubicBezTo>
                      <a:cubicBezTo>
                        <a:pt x="27" y="27"/>
                        <a:pt x="27" y="27"/>
                        <a:pt x="26" y="26"/>
                      </a:cubicBezTo>
                      <a:cubicBezTo>
                        <a:pt x="26" y="26"/>
                        <a:pt x="27" y="26"/>
                        <a:pt x="27" y="27"/>
                      </a:cubicBezTo>
                      <a:cubicBezTo>
                        <a:pt x="27" y="27"/>
                        <a:pt x="26" y="26"/>
                        <a:pt x="26" y="26"/>
                      </a:cubicBezTo>
                      <a:cubicBezTo>
                        <a:pt x="27" y="28"/>
                        <a:pt x="26" y="26"/>
                        <a:pt x="26" y="27"/>
                      </a:cubicBezTo>
                      <a:cubicBezTo>
                        <a:pt x="25" y="26"/>
                        <a:pt x="26" y="28"/>
                        <a:pt x="25" y="26"/>
                      </a:cubicBezTo>
                      <a:cubicBezTo>
                        <a:pt x="25" y="28"/>
                        <a:pt x="25" y="27"/>
                        <a:pt x="25" y="27"/>
                      </a:cubicBezTo>
                      <a:cubicBezTo>
                        <a:pt x="25" y="27"/>
                        <a:pt x="24" y="27"/>
                        <a:pt x="24" y="26"/>
                      </a:cubicBezTo>
                      <a:cubicBezTo>
                        <a:pt x="24" y="27"/>
                        <a:pt x="25" y="28"/>
                        <a:pt x="25" y="28"/>
                      </a:cubicBezTo>
                      <a:cubicBezTo>
                        <a:pt x="24" y="28"/>
                        <a:pt x="24" y="28"/>
                        <a:pt x="24" y="27"/>
                      </a:cubicBezTo>
                      <a:cubicBezTo>
                        <a:pt x="23" y="27"/>
                        <a:pt x="24" y="27"/>
                        <a:pt x="24" y="28"/>
                      </a:cubicBezTo>
                      <a:cubicBezTo>
                        <a:pt x="23" y="27"/>
                        <a:pt x="23" y="27"/>
                        <a:pt x="23" y="26"/>
                      </a:cubicBezTo>
                      <a:cubicBezTo>
                        <a:pt x="23" y="26"/>
                        <a:pt x="23" y="26"/>
                        <a:pt x="23" y="25"/>
                      </a:cubicBezTo>
                      <a:cubicBezTo>
                        <a:pt x="23" y="26"/>
                        <a:pt x="23" y="27"/>
                        <a:pt x="23" y="28"/>
                      </a:cubicBezTo>
                      <a:cubicBezTo>
                        <a:pt x="23" y="27"/>
                        <a:pt x="23" y="28"/>
                        <a:pt x="23" y="28"/>
                      </a:cubicBezTo>
                      <a:cubicBezTo>
                        <a:pt x="22" y="26"/>
                        <a:pt x="24" y="29"/>
                        <a:pt x="23" y="29"/>
                      </a:cubicBezTo>
                      <a:cubicBezTo>
                        <a:pt x="23" y="28"/>
                        <a:pt x="23" y="28"/>
                        <a:pt x="23" y="27"/>
                      </a:cubicBezTo>
                      <a:cubicBezTo>
                        <a:pt x="22" y="27"/>
                        <a:pt x="22" y="28"/>
                        <a:pt x="22" y="28"/>
                      </a:cubicBezTo>
                      <a:cubicBezTo>
                        <a:pt x="22" y="28"/>
                        <a:pt x="22" y="28"/>
                        <a:pt x="23" y="29"/>
                      </a:cubicBezTo>
                      <a:cubicBezTo>
                        <a:pt x="22" y="29"/>
                        <a:pt x="21" y="27"/>
                        <a:pt x="21" y="29"/>
                      </a:cubicBezTo>
                      <a:cubicBezTo>
                        <a:pt x="21" y="29"/>
                        <a:pt x="21" y="28"/>
                        <a:pt x="21" y="27"/>
                      </a:cubicBezTo>
                      <a:cubicBezTo>
                        <a:pt x="21" y="29"/>
                        <a:pt x="21" y="29"/>
                        <a:pt x="20" y="27"/>
                      </a:cubicBezTo>
                      <a:cubicBezTo>
                        <a:pt x="20" y="29"/>
                        <a:pt x="19" y="27"/>
                        <a:pt x="19" y="27"/>
                      </a:cubicBezTo>
                      <a:cubicBezTo>
                        <a:pt x="19" y="28"/>
                        <a:pt x="19" y="28"/>
                        <a:pt x="19" y="29"/>
                      </a:cubicBezTo>
                      <a:cubicBezTo>
                        <a:pt x="19" y="28"/>
                        <a:pt x="19" y="29"/>
                        <a:pt x="19" y="28"/>
                      </a:cubicBezTo>
                      <a:cubicBezTo>
                        <a:pt x="19" y="28"/>
                        <a:pt x="19" y="29"/>
                        <a:pt x="18" y="28"/>
                      </a:cubicBezTo>
                      <a:cubicBezTo>
                        <a:pt x="18" y="28"/>
                        <a:pt x="19" y="29"/>
                        <a:pt x="19" y="29"/>
                      </a:cubicBezTo>
                      <a:cubicBezTo>
                        <a:pt x="18" y="30"/>
                        <a:pt x="18" y="28"/>
                        <a:pt x="18" y="28"/>
                      </a:cubicBezTo>
                      <a:cubicBezTo>
                        <a:pt x="18" y="29"/>
                        <a:pt x="18" y="27"/>
                        <a:pt x="17" y="27"/>
                      </a:cubicBezTo>
                      <a:cubicBezTo>
                        <a:pt x="18" y="29"/>
                        <a:pt x="17" y="28"/>
                        <a:pt x="17" y="28"/>
                      </a:cubicBezTo>
                      <a:cubicBezTo>
                        <a:pt x="16" y="28"/>
                        <a:pt x="16" y="28"/>
                        <a:pt x="16" y="28"/>
                      </a:cubicBezTo>
                      <a:cubicBezTo>
                        <a:pt x="16" y="28"/>
                        <a:pt x="16" y="28"/>
                        <a:pt x="16" y="28"/>
                      </a:cubicBezTo>
                      <a:cubicBezTo>
                        <a:pt x="15" y="28"/>
                        <a:pt x="15" y="28"/>
                        <a:pt x="15" y="29"/>
                      </a:cubicBezTo>
                      <a:cubicBezTo>
                        <a:pt x="16" y="26"/>
                        <a:pt x="12" y="29"/>
                        <a:pt x="13" y="27"/>
                      </a:cubicBezTo>
                      <a:cubicBezTo>
                        <a:pt x="12" y="28"/>
                        <a:pt x="11" y="28"/>
                        <a:pt x="11" y="27"/>
                      </a:cubicBezTo>
                      <a:cubicBezTo>
                        <a:pt x="11" y="27"/>
                        <a:pt x="10" y="26"/>
                        <a:pt x="9" y="27"/>
                      </a:cubicBezTo>
                      <a:cubicBezTo>
                        <a:pt x="9" y="27"/>
                        <a:pt x="10" y="26"/>
                        <a:pt x="9" y="26"/>
                      </a:cubicBezTo>
                      <a:cubicBezTo>
                        <a:pt x="9" y="26"/>
                        <a:pt x="9" y="26"/>
                        <a:pt x="9" y="27"/>
                      </a:cubicBezTo>
                      <a:cubicBezTo>
                        <a:pt x="9" y="26"/>
                        <a:pt x="8" y="27"/>
                        <a:pt x="8" y="25"/>
                      </a:cubicBezTo>
                      <a:cubicBezTo>
                        <a:pt x="8" y="25"/>
                        <a:pt x="8" y="26"/>
                        <a:pt x="8" y="26"/>
                      </a:cubicBezTo>
                      <a:cubicBezTo>
                        <a:pt x="8" y="25"/>
                        <a:pt x="8" y="25"/>
                        <a:pt x="9" y="25"/>
                      </a:cubicBezTo>
                      <a:cubicBezTo>
                        <a:pt x="8" y="25"/>
                        <a:pt x="7" y="25"/>
                        <a:pt x="7" y="24"/>
                      </a:cubicBezTo>
                      <a:cubicBezTo>
                        <a:pt x="7" y="25"/>
                        <a:pt x="6" y="24"/>
                        <a:pt x="7" y="24"/>
                      </a:cubicBezTo>
                      <a:cubicBezTo>
                        <a:pt x="7" y="24"/>
                        <a:pt x="7" y="24"/>
                        <a:pt x="7" y="24"/>
                      </a:cubicBezTo>
                      <a:cubicBezTo>
                        <a:pt x="7" y="23"/>
                        <a:pt x="6" y="24"/>
                        <a:pt x="7" y="23"/>
                      </a:cubicBezTo>
                      <a:cubicBezTo>
                        <a:pt x="7" y="23"/>
                        <a:pt x="7" y="23"/>
                        <a:pt x="7" y="23"/>
                      </a:cubicBezTo>
                      <a:cubicBezTo>
                        <a:pt x="7" y="22"/>
                        <a:pt x="5" y="21"/>
                        <a:pt x="5" y="20"/>
                      </a:cubicBezTo>
                      <a:cubicBezTo>
                        <a:pt x="3" y="21"/>
                        <a:pt x="2" y="20"/>
                        <a:pt x="3" y="19"/>
                      </a:cubicBezTo>
                      <a:cubicBezTo>
                        <a:pt x="2" y="20"/>
                        <a:pt x="1" y="19"/>
                        <a:pt x="1" y="18"/>
                      </a:cubicBezTo>
                      <a:cubicBezTo>
                        <a:pt x="0" y="17"/>
                        <a:pt x="1" y="16"/>
                        <a:pt x="1" y="16"/>
                      </a:cubicBezTo>
                      <a:cubicBezTo>
                        <a:pt x="2" y="15"/>
                        <a:pt x="2" y="15"/>
                        <a:pt x="2" y="15"/>
                      </a:cubicBezTo>
                      <a:cubicBezTo>
                        <a:pt x="2" y="15"/>
                        <a:pt x="2" y="15"/>
                        <a:pt x="2" y="15"/>
                      </a:cubicBezTo>
                      <a:cubicBezTo>
                        <a:pt x="1" y="16"/>
                        <a:pt x="0" y="15"/>
                        <a:pt x="2" y="14"/>
                      </a:cubicBezTo>
                      <a:cubicBezTo>
                        <a:pt x="2" y="14"/>
                        <a:pt x="1" y="14"/>
                        <a:pt x="1" y="14"/>
                      </a:cubicBezTo>
                      <a:cubicBezTo>
                        <a:pt x="1" y="14"/>
                        <a:pt x="0" y="14"/>
                        <a:pt x="0" y="14"/>
                      </a:cubicBezTo>
                      <a:cubicBezTo>
                        <a:pt x="0" y="14"/>
                        <a:pt x="1" y="14"/>
                        <a:pt x="1" y="14"/>
                      </a:cubicBezTo>
                      <a:cubicBezTo>
                        <a:pt x="1" y="14"/>
                        <a:pt x="1" y="14"/>
                        <a:pt x="0" y="14"/>
                      </a:cubicBezTo>
                      <a:cubicBezTo>
                        <a:pt x="0" y="14"/>
                        <a:pt x="1" y="13"/>
                        <a:pt x="0" y="13"/>
                      </a:cubicBezTo>
                      <a:cubicBezTo>
                        <a:pt x="0" y="13"/>
                        <a:pt x="3" y="13"/>
                        <a:pt x="1" y="13"/>
                      </a:cubicBezTo>
                      <a:cubicBezTo>
                        <a:pt x="1" y="13"/>
                        <a:pt x="2" y="13"/>
                        <a:pt x="3" y="13"/>
                      </a:cubicBezTo>
                      <a:cubicBezTo>
                        <a:pt x="2" y="13"/>
                        <a:pt x="2" y="13"/>
                        <a:pt x="2" y="13"/>
                      </a:cubicBezTo>
                      <a:cubicBezTo>
                        <a:pt x="3" y="13"/>
                        <a:pt x="3" y="13"/>
                        <a:pt x="4" y="13"/>
                      </a:cubicBezTo>
                      <a:cubicBezTo>
                        <a:pt x="4" y="13"/>
                        <a:pt x="5" y="13"/>
                        <a:pt x="5" y="13"/>
                      </a:cubicBezTo>
                      <a:cubicBezTo>
                        <a:pt x="5" y="13"/>
                        <a:pt x="4" y="13"/>
                        <a:pt x="4" y="13"/>
                      </a:cubicBezTo>
                      <a:cubicBezTo>
                        <a:pt x="7" y="13"/>
                        <a:pt x="3" y="14"/>
                        <a:pt x="6" y="14"/>
                      </a:cubicBezTo>
                      <a:cubicBezTo>
                        <a:pt x="6" y="14"/>
                        <a:pt x="6" y="14"/>
                        <a:pt x="5" y="14"/>
                      </a:cubicBezTo>
                      <a:cubicBezTo>
                        <a:pt x="6" y="14"/>
                        <a:pt x="5" y="15"/>
                        <a:pt x="6" y="15"/>
                      </a:cubicBezTo>
                      <a:cubicBezTo>
                        <a:pt x="4" y="15"/>
                        <a:pt x="6" y="15"/>
                        <a:pt x="4" y="16"/>
                      </a:cubicBezTo>
                      <a:cubicBezTo>
                        <a:pt x="5" y="16"/>
                        <a:pt x="5" y="16"/>
                        <a:pt x="7" y="15"/>
                      </a:cubicBezTo>
                      <a:cubicBezTo>
                        <a:pt x="5" y="16"/>
                        <a:pt x="8" y="15"/>
                        <a:pt x="7" y="16"/>
                      </a:cubicBezTo>
                      <a:cubicBezTo>
                        <a:pt x="7" y="16"/>
                        <a:pt x="8" y="16"/>
                        <a:pt x="8" y="16"/>
                      </a:cubicBezTo>
                      <a:cubicBezTo>
                        <a:pt x="7" y="16"/>
                        <a:pt x="8" y="17"/>
                        <a:pt x="9" y="16"/>
                      </a:cubicBezTo>
                      <a:cubicBezTo>
                        <a:pt x="9" y="16"/>
                        <a:pt x="8" y="17"/>
                        <a:pt x="8" y="17"/>
                      </a:cubicBezTo>
                      <a:cubicBezTo>
                        <a:pt x="8" y="17"/>
                        <a:pt x="9" y="17"/>
                        <a:pt x="9" y="16"/>
                      </a:cubicBezTo>
                      <a:cubicBezTo>
                        <a:pt x="9" y="16"/>
                        <a:pt x="8" y="17"/>
                        <a:pt x="9" y="16"/>
                      </a:cubicBezTo>
                      <a:cubicBezTo>
                        <a:pt x="8" y="17"/>
                        <a:pt x="10" y="16"/>
                        <a:pt x="11" y="16"/>
                      </a:cubicBezTo>
                      <a:cubicBezTo>
                        <a:pt x="8" y="19"/>
                        <a:pt x="9" y="18"/>
                        <a:pt x="8" y="20"/>
                      </a:cubicBezTo>
                      <a:cubicBezTo>
                        <a:pt x="9" y="19"/>
                        <a:pt x="9" y="19"/>
                        <a:pt x="10" y="19"/>
                      </a:cubicBezTo>
                      <a:cubicBezTo>
                        <a:pt x="10" y="19"/>
                        <a:pt x="9" y="20"/>
                        <a:pt x="10" y="19"/>
                      </a:cubicBezTo>
                      <a:cubicBezTo>
                        <a:pt x="10" y="19"/>
                        <a:pt x="9" y="20"/>
                        <a:pt x="9" y="20"/>
                      </a:cubicBezTo>
                      <a:cubicBezTo>
                        <a:pt x="9" y="20"/>
                        <a:pt x="9" y="20"/>
                        <a:pt x="10" y="19"/>
                      </a:cubicBezTo>
                      <a:cubicBezTo>
                        <a:pt x="10" y="19"/>
                        <a:pt x="10" y="19"/>
                        <a:pt x="10" y="19"/>
                      </a:cubicBezTo>
                      <a:cubicBezTo>
                        <a:pt x="11" y="17"/>
                        <a:pt x="11" y="19"/>
                        <a:pt x="12" y="18"/>
                      </a:cubicBezTo>
                      <a:cubicBezTo>
                        <a:pt x="11" y="19"/>
                        <a:pt x="12" y="18"/>
                        <a:pt x="12" y="18"/>
                      </a:cubicBezTo>
                      <a:cubicBezTo>
                        <a:pt x="12" y="19"/>
                        <a:pt x="11" y="19"/>
                        <a:pt x="11" y="19"/>
                      </a:cubicBezTo>
                      <a:cubicBezTo>
                        <a:pt x="11" y="19"/>
                        <a:pt x="12" y="19"/>
                        <a:pt x="12" y="18"/>
                      </a:cubicBezTo>
                      <a:cubicBezTo>
                        <a:pt x="12" y="19"/>
                        <a:pt x="12" y="19"/>
                        <a:pt x="12" y="19"/>
                      </a:cubicBezTo>
                      <a:cubicBezTo>
                        <a:pt x="12" y="19"/>
                        <a:pt x="12" y="19"/>
                        <a:pt x="12" y="20"/>
                      </a:cubicBezTo>
                      <a:cubicBezTo>
                        <a:pt x="11" y="21"/>
                        <a:pt x="12" y="19"/>
                        <a:pt x="11" y="20"/>
                      </a:cubicBezTo>
                      <a:cubicBezTo>
                        <a:pt x="11" y="20"/>
                        <a:pt x="11" y="21"/>
                        <a:pt x="11" y="21"/>
                      </a:cubicBezTo>
                      <a:cubicBezTo>
                        <a:pt x="11" y="21"/>
                        <a:pt x="12" y="19"/>
                        <a:pt x="13" y="18"/>
                      </a:cubicBezTo>
                      <a:cubicBezTo>
                        <a:pt x="12" y="19"/>
                        <a:pt x="13" y="18"/>
                        <a:pt x="13" y="18"/>
                      </a:cubicBezTo>
                      <a:cubicBezTo>
                        <a:pt x="13" y="19"/>
                        <a:pt x="13" y="19"/>
                        <a:pt x="13" y="19"/>
                      </a:cubicBezTo>
                      <a:cubicBezTo>
                        <a:pt x="12" y="19"/>
                        <a:pt x="12" y="20"/>
                        <a:pt x="12" y="20"/>
                      </a:cubicBezTo>
                      <a:cubicBezTo>
                        <a:pt x="12" y="20"/>
                        <a:pt x="13" y="18"/>
                        <a:pt x="13" y="18"/>
                      </a:cubicBezTo>
                      <a:cubicBezTo>
                        <a:pt x="14" y="17"/>
                        <a:pt x="13" y="19"/>
                        <a:pt x="12" y="20"/>
                      </a:cubicBezTo>
                      <a:cubicBezTo>
                        <a:pt x="13" y="20"/>
                        <a:pt x="13" y="20"/>
                        <a:pt x="13" y="19"/>
                      </a:cubicBezTo>
                      <a:cubicBezTo>
                        <a:pt x="13" y="18"/>
                        <a:pt x="13" y="20"/>
                        <a:pt x="13" y="19"/>
                      </a:cubicBezTo>
                      <a:cubicBezTo>
                        <a:pt x="13" y="18"/>
                        <a:pt x="14" y="18"/>
                        <a:pt x="14" y="18"/>
                      </a:cubicBezTo>
                      <a:cubicBezTo>
                        <a:pt x="13" y="19"/>
                        <a:pt x="13" y="19"/>
                        <a:pt x="13" y="19"/>
                      </a:cubicBezTo>
                      <a:cubicBezTo>
                        <a:pt x="13" y="19"/>
                        <a:pt x="14" y="18"/>
                        <a:pt x="13" y="19"/>
                      </a:cubicBezTo>
                      <a:cubicBezTo>
                        <a:pt x="14" y="18"/>
                        <a:pt x="13" y="20"/>
                        <a:pt x="14" y="18"/>
                      </a:cubicBezTo>
                      <a:cubicBezTo>
                        <a:pt x="15" y="18"/>
                        <a:pt x="15" y="18"/>
                        <a:pt x="15" y="18"/>
                      </a:cubicBezTo>
                      <a:cubicBezTo>
                        <a:pt x="14" y="19"/>
                        <a:pt x="14" y="20"/>
                        <a:pt x="14" y="20"/>
                      </a:cubicBezTo>
                      <a:cubicBezTo>
                        <a:pt x="14" y="19"/>
                        <a:pt x="14" y="19"/>
                        <a:pt x="14" y="19"/>
                      </a:cubicBezTo>
                      <a:cubicBezTo>
                        <a:pt x="15" y="18"/>
                        <a:pt x="15" y="19"/>
                        <a:pt x="15" y="18"/>
                      </a:cubicBezTo>
                      <a:cubicBezTo>
                        <a:pt x="14" y="20"/>
                        <a:pt x="14" y="19"/>
                        <a:pt x="14" y="21"/>
                      </a:cubicBezTo>
                      <a:cubicBezTo>
                        <a:pt x="14" y="21"/>
                        <a:pt x="14" y="21"/>
                        <a:pt x="13" y="23"/>
                      </a:cubicBezTo>
                      <a:cubicBezTo>
                        <a:pt x="13" y="22"/>
                        <a:pt x="14" y="21"/>
                        <a:pt x="14" y="21"/>
                      </a:cubicBezTo>
                      <a:cubicBezTo>
                        <a:pt x="14" y="20"/>
                        <a:pt x="14" y="22"/>
                        <a:pt x="15" y="20"/>
                      </a:cubicBezTo>
                      <a:cubicBezTo>
                        <a:pt x="14" y="21"/>
                        <a:pt x="14" y="21"/>
                        <a:pt x="14" y="21"/>
                      </a:cubicBezTo>
                      <a:cubicBezTo>
                        <a:pt x="14" y="22"/>
                        <a:pt x="14" y="22"/>
                        <a:pt x="13" y="23"/>
                      </a:cubicBezTo>
                      <a:cubicBezTo>
                        <a:pt x="14" y="22"/>
                        <a:pt x="14" y="21"/>
                        <a:pt x="15" y="20"/>
                      </a:cubicBezTo>
                      <a:cubicBezTo>
                        <a:pt x="15" y="20"/>
                        <a:pt x="15" y="21"/>
                        <a:pt x="15" y="21"/>
                      </a:cubicBezTo>
                      <a:cubicBezTo>
                        <a:pt x="14" y="22"/>
                        <a:pt x="14" y="23"/>
                        <a:pt x="14" y="22"/>
                      </a:cubicBezTo>
                      <a:cubicBezTo>
                        <a:pt x="14" y="23"/>
                        <a:pt x="14" y="23"/>
                        <a:pt x="14" y="24"/>
                      </a:cubicBezTo>
                      <a:cubicBezTo>
                        <a:pt x="14" y="24"/>
                        <a:pt x="14" y="23"/>
                        <a:pt x="14" y="23"/>
                      </a:cubicBezTo>
                      <a:cubicBezTo>
                        <a:pt x="14" y="24"/>
                        <a:pt x="14" y="24"/>
                        <a:pt x="14" y="24"/>
                      </a:cubicBezTo>
                      <a:cubicBezTo>
                        <a:pt x="14" y="24"/>
                        <a:pt x="15" y="23"/>
                        <a:pt x="15" y="23"/>
                      </a:cubicBezTo>
                      <a:cubicBezTo>
                        <a:pt x="15" y="22"/>
                        <a:pt x="15" y="23"/>
                        <a:pt x="15" y="21"/>
                      </a:cubicBezTo>
                      <a:cubicBezTo>
                        <a:pt x="15" y="21"/>
                        <a:pt x="15" y="22"/>
                        <a:pt x="15" y="22"/>
                      </a:cubicBezTo>
                      <a:cubicBezTo>
                        <a:pt x="15" y="22"/>
                        <a:pt x="16" y="21"/>
                        <a:pt x="15" y="22"/>
                      </a:cubicBezTo>
                      <a:cubicBezTo>
                        <a:pt x="15" y="22"/>
                        <a:pt x="15" y="22"/>
                        <a:pt x="16" y="22"/>
                      </a:cubicBezTo>
                      <a:cubicBezTo>
                        <a:pt x="16" y="22"/>
                        <a:pt x="16" y="21"/>
                        <a:pt x="16" y="21"/>
                      </a:cubicBezTo>
                      <a:cubicBezTo>
                        <a:pt x="16" y="20"/>
                        <a:pt x="16" y="23"/>
                        <a:pt x="16" y="21"/>
                      </a:cubicBezTo>
                      <a:cubicBezTo>
                        <a:pt x="16" y="21"/>
                        <a:pt x="16" y="22"/>
                        <a:pt x="16" y="21"/>
                      </a:cubicBezTo>
                      <a:cubicBezTo>
                        <a:pt x="16" y="21"/>
                        <a:pt x="16" y="22"/>
                        <a:pt x="16" y="22"/>
                      </a:cubicBezTo>
                      <a:cubicBezTo>
                        <a:pt x="17" y="21"/>
                        <a:pt x="17" y="21"/>
                        <a:pt x="18" y="21"/>
                      </a:cubicBezTo>
                      <a:cubicBezTo>
                        <a:pt x="18" y="21"/>
                        <a:pt x="17" y="21"/>
                        <a:pt x="17" y="21"/>
                      </a:cubicBezTo>
                      <a:cubicBezTo>
                        <a:pt x="17" y="21"/>
                        <a:pt x="17" y="21"/>
                        <a:pt x="17" y="20"/>
                      </a:cubicBezTo>
                      <a:cubicBezTo>
                        <a:pt x="18" y="21"/>
                        <a:pt x="18" y="23"/>
                        <a:pt x="18" y="24"/>
                      </a:cubicBezTo>
                      <a:cubicBezTo>
                        <a:pt x="19" y="24"/>
                        <a:pt x="19" y="24"/>
                        <a:pt x="19" y="24"/>
                      </a:cubicBezTo>
                      <a:cubicBezTo>
                        <a:pt x="20" y="24"/>
                        <a:pt x="20" y="24"/>
                        <a:pt x="20" y="24"/>
                      </a:cubicBezTo>
                      <a:cubicBezTo>
                        <a:pt x="21" y="24"/>
                        <a:pt x="22" y="24"/>
                        <a:pt x="22" y="24"/>
                      </a:cubicBezTo>
                      <a:cubicBezTo>
                        <a:pt x="22" y="24"/>
                        <a:pt x="21" y="22"/>
                        <a:pt x="21" y="23"/>
                      </a:cubicBezTo>
                      <a:cubicBezTo>
                        <a:pt x="21" y="23"/>
                        <a:pt x="21" y="22"/>
                        <a:pt x="21" y="22"/>
                      </a:cubicBezTo>
                      <a:cubicBezTo>
                        <a:pt x="21" y="22"/>
                        <a:pt x="21" y="20"/>
                        <a:pt x="22" y="22"/>
                      </a:cubicBezTo>
                      <a:cubicBezTo>
                        <a:pt x="22" y="21"/>
                        <a:pt x="21" y="21"/>
                        <a:pt x="22" y="20"/>
                      </a:cubicBezTo>
                      <a:cubicBezTo>
                        <a:pt x="22" y="21"/>
                        <a:pt x="22" y="21"/>
                        <a:pt x="22" y="21"/>
                      </a:cubicBezTo>
                      <a:cubicBezTo>
                        <a:pt x="22" y="21"/>
                        <a:pt x="22" y="21"/>
                        <a:pt x="22" y="21"/>
                      </a:cubicBezTo>
                      <a:cubicBezTo>
                        <a:pt x="22" y="22"/>
                        <a:pt x="22" y="22"/>
                        <a:pt x="23" y="23"/>
                      </a:cubicBezTo>
                      <a:cubicBezTo>
                        <a:pt x="22" y="21"/>
                        <a:pt x="22" y="23"/>
                        <a:pt x="22" y="22"/>
                      </a:cubicBezTo>
                      <a:cubicBezTo>
                        <a:pt x="22" y="23"/>
                        <a:pt x="22" y="23"/>
                        <a:pt x="23" y="24"/>
                      </a:cubicBezTo>
                      <a:cubicBezTo>
                        <a:pt x="23" y="24"/>
                        <a:pt x="23" y="24"/>
                        <a:pt x="23" y="24"/>
                      </a:cubicBezTo>
                      <a:cubicBezTo>
                        <a:pt x="22" y="23"/>
                        <a:pt x="23" y="23"/>
                        <a:pt x="23" y="24"/>
                      </a:cubicBezTo>
                      <a:cubicBezTo>
                        <a:pt x="23" y="23"/>
                        <a:pt x="22" y="22"/>
                        <a:pt x="22" y="21"/>
                      </a:cubicBezTo>
                      <a:cubicBezTo>
                        <a:pt x="22" y="21"/>
                        <a:pt x="23" y="23"/>
                        <a:pt x="23" y="22"/>
                      </a:cubicBezTo>
                      <a:cubicBezTo>
                        <a:pt x="22" y="21"/>
                        <a:pt x="23" y="22"/>
                        <a:pt x="23" y="21"/>
                      </a:cubicBezTo>
                      <a:cubicBezTo>
                        <a:pt x="23" y="22"/>
                        <a:pt x="23" y="22"/>
                        <a:pt x="23" y="22"/>
                      </a:cubicBezTo>
                      <a:cubicBezTo>
                        <a:pt x="24" y="23"/>
                        <a:pt x="23" y="23"/>
                        <a:pt x="23" y="22"/>
                      </a:cubicBezTo>
                      <a:cubicBezTo>
                        <a:pt x="23" y="23"/>
                        <a:pt x="23" y="23"/>
                        <a:pt x="23" y="23"/>
                      </a:cubicBezTo>
                      <a:cubicBezTo>
                        <a:pt x="24" y="24"/>
                        <a:pt x="24" y="23"/>
                        <a:pt x="23" y="23"/>
                      </a:cubicBezTo>
                      <a:cubicBezTo>
                        <a:pt x="24" y="23"/>
                        <a:pt x="24" y="23"/>
                        <a:pt x="24" y="24"/>
                      </a:cubicBezTo>
                      <a:cubicBezTo>
                        <a:pt x="24" y="23"/>
                        <a:pt x="24" y="23"/>
                        <a:pt x="23" y="21"/>
                      </a:cubicBezTo>
                      <a:cubicBezTo>
                        <a:pt x="23" y="21"/>
                        <a:pt x="23" y="22"/>
                        <a:pt x="23" y="21"/>
                      </a:cubicBezTo>
                      <a:cubicBezTo>
                        <a:pt x="23" y="21"/>
                        <a:pt x="23" y="22"/>
                        <a:pt x="24" y="22"/>
                      </a:cubicBezTo>
                      <a:cubicBezTo>
                        <a:pt x="23" y="22"/>
                        <a:pt x="24" y="22"/>
                        <a:pt x="24" y="22"/>
                      </a:cubicBezTo>
                      <a:cubicBezTo>
                        <a:pt x="24" y="23"/>
                        <a:pt x="24" y="22"/>
                        <a:pt x="25" y="23"/>
                      </a:cubicBezTo>
                      <a:cubicBezTo>
                        <a:pt x="25" y="23"/>
                        <a:pt x="24" y="21"/>
                        <a:pt x="25" y="23"/>
                      </a:cubicBezTo>
                      <a:cubicBezTo>
                        <a:pt x="25" y="23"/>
                        <a:pt x="24" y="22"/>
                        <a:pt x="24" y="22"/>
                      </a:cubicBezTo>
                      <a:cubicBezTo>
                        <a:pt x="23" y="21"/>
                        <a:pt x="25" y="23"/>
                        <a:pt x="24" y="21"/>
                      </a:cubicBezTo>
                      <a:cubicBezTo>
                        <a:pt x="24" y="21"/>
                        <a:pt x="24" y="22"/>
                        <a:pt x="25" y="23"/>
                      </a:cubicBezTo>
                      <a:cubicBezTo>
                        <a:pt x="25" y="22"/>
                        <a:pt x="25" y="23"/>
                        <a:pt x="25" y="23"/>
                      </a:cubicBezTo>
                      <a:cubicBezTo>
                        <a:pt x="24" y="21"/>
                        <a:pt x="25" y="22"/>
                        <a:pt x="24" y="21"/>
                      </a:cubicBezTo>
                      <a:cubicBezTo>
                        <a:pt x="25" y="22"/>
                        <a:pt x="23" y="20"/>
                        <a:pt x="24" y="21"/>
                      </a:cubicBezTo>
                      <a:cubicBezTo>
                        <a:pt x="24" y="21"/>
                        <a:pt x="24" y="21"/>
                        <a:pt x="24" y="20"/>
                      </a:cubicBezTo>
                      <a:cubicBezTo>
                        <a:pt x="24" y="20"/>
                        <a:pt x="25" y="21"/>
                        <a:pt x="25" y="21"/>
                      </a:cubicBezTo>
                      <a:cubicBezTo>
                        <a:pt x="24" y="20"/>
                        <a:pt x="25" y="20"/>
                        <a:pt x="25" y="20"/>
                      </a:cubicBezTo>
                      <a:cubicBezTo>
                        <a:pt x="26" y="20"/>
                        <a:pt x="26" y="20"/>
                        <a:pt x="25" y="20"/>
                      </a:cubicBezTo>
                      <a:cubicBezTo>
                        <a:pt x="25" y="19"/>
                        <a:pt x="26" y="20"/>
                        <a:pt x="27" y="20"/>
                      </a:cubicBezTo>
                      <a:cubicBezTo>
                        <a:pt x="26" y="19"/>
                        <a:pt x="26" y="19"/>
                        <a:pt x="26" y="19"/>
                      </a:cubicBezTo>
                      <a:cubicBezTo>
                        <a:pt x="27" y="19"/>
                        <a:pt x="27" y="19"/>
                        <a:pt x="27" y="20"/>
                      </a:cubicBezTo>
                      <a:cubicBezTo>
                        <a:pt x="27" y="19"/>
                        <a:pt x="27" y="19"/>
                        <a:pt x="27" y="19"/>
                      </a:cubicBezTo>
                      <a:cubicBezTo>
                        <a:pt x="27" y="19"/>
                        <a:pt x="29" y="20"/>
                        <a:pt x="30" y="21"/>
                      </a:cubicBezTo>
                      <a:cubicBezTo>
                        <a:pt x="30" y="20"/>
                        <a:pt x="29" y="20"/>
                        <a:pt x="29" y="20"/>
                      </a:cubicBezTo>
                      <a:cubicBezTo>
                        <a:pt x="28" y="19"/>
                        <a:pt x="29" y="20"/>
                        <a:pt x="28" y="19"/>
                      </a:cubicBezTo>
                      <a:cubicBezTo>
                        <a:pt x="28" y="19"/>
                        <a:pt x="29" y="19"/>
                        <a:pt x="28" y="19"/>
                      </a:cubicBezTo>
                      <a:cubicBezTo>
                        <a:pt x="29" y="19"/>
                        <a:pt x="29" y="19"/>
                        <a:pt x="29" y="19"/>
                      </a:cubicBezTo>
                      <a:cubicBezTo>
                        <a:pt x="29" y="19"/>
                        <a:pt x="28" y="18"/>
                        <a:pt x="29" y="19"/>
                      </a:cubicBezTo>
                      <a:cubicBezTo>
                        <a:pt x="29" y="19"/>
                        <a:pt x="29" y="19"/>
                        <a:pt x="28" y="18"/>
                      </a:cubicBezTo>
                      <a:cubicBezTo>
                        <a:pt x="28" y="19"/>
                        <a:pt x="29" y="18"/>
                        <a:pt x="28" y="18"/>
                      </a:cubicBezTo>
                      <a:cubicBezTo>
                        <a:pt x="27" y="18"/>
                        <a:pt x="29" y="19"/>
                        <a:pt x="29" y="18"/>
                      </a:cubicBezTo>
                      <a:cubicBezTo>
                        <a:pt x="30" y="19"/>
                        <a:pt x="29" y="19"/>
                        <a:pt x="29" y="19"/>
                      </a:cubicBezTo>
                      <a:cubicBezTo>
                        <a:pt x="30" y="19"/>
                        <a:pt x="30" y="19"/>
                        <a:pt x="30" y="19"/>
                      </a:cubicBezTo>
                      <a:cubicBezTo>
                        <a:pt x="30" y="19"/>
                        <a:pt x="29" y="18"/>
                        <a:pt x="28" y="18"/>
                      </a:cubicBezTo>
                      <a:cubicBezTo>
                        <a:pt x="29" y="18"/>
                        <a:pt x="30" y="17"/>
                        <a:pt x="28" y="16"/>
                      </a:cubicBezTo>
                      <a:cubicBezTo>
                        <a:pt x="29" y="16"/>
                        <a:pt x="29" y="17"/>
                        <a:pt x="30" y="17"/>
                      </a:cubicBezTo>
                      <a:cubicBezTo>
                        <a:pt x="29" y="17"/>
                        <a:pt x="28" y="16"/>
                        <a:pt x="29" y="16"/>
                      </a:cubicBezTo>
                      <a:cubicBezTo>
                        <a:pt x="29" y="16"/>
                        <a:pt x="30" y="17"/>
                        <a:pt x="29" y="17"/>
                      </a:cubicBezTo>
                      <a:cubicBezTo>
                        <a:pt x="31" y="17"/>
                        <a:pt x="29" y="16"/>
                        <a:pt x="30" y="17"/>
                      </a:cubicBezTo>
                      <a:cubicBezTo>
                        <a:pt x="29" y="16"/>
                        <a:pt x="29" y="16"/>
                        <a:pt x="30" y="16"/>
                      </a:cubicBezTo>
                      <a:cubicBezTo>
                        <a:pt x="29" y="16"/>
                        <a:pt x="28" y="15"/>
                        <a:pt x="28" y="15"/>
                      </a:cubicBezTo>
                      <a:cubicBezTo>
                        <a:pt x="27" y="15"/>
                        <a:pt x="27" y="15"/>
                        <a:pt x="27" y="15"/>
                      </a:cubicBezTo>
                      <a:cubicBezTo>
                        <a:pt x="28" y="15"/>
                        <a:pt x="28" y="15"/>
                        <a:pt x="28" y="15"/>
                      </a:cubicBezTo>
                      <a:cubicBezTo>
                        <a:pt x="28" y="15"/>
                        <a:pt x="29" y="15"/>
                        <a:pt x="29" y="15"/>
                      </a:cubicBezTo>
                      <a:cubicBezTo>
                        <a:pt x="30" y="16"/>
                        <a:pt x="28" y="15"/>
                        <a:pt x="31" y="16"/>
                      </a:cubicBezTo>
                      <a:cubicBezTo>
                        <a:pt x="31" y="15"/>
                        <a:pt x="31" y="15"/>
                        <a:pt x="31" y="14"/>
                      </a:cubicBezTo>
                      <a:cubicBezTo>
                        <a:pt x="30" y="14"/>
                        <a:pt x="30" y="14"/>
                        <a:pt x="29" y="14"/>
                      </a:cubicBezTo>
                      <a:cubicBezTo>
                        <a:pt x="29" y="14"/>
                        <a:pt x="30" y="14"/>
                        <a:pt x="30" y="14"/>
                      </a:cubicBezTo>
                      <a:cubicBezTo>
                        <a:pt x="31" y="15"/>
                        <a:pt x="29" y="14"/>
                        <a:pt x="31" y="15"/>
                      </a:cubicBezTo>
                      <a:cubicBezTo>
                        <a:pt x="30" y="15"/>
                        <a:pt x="30" y="14"/>
                        <a:pt x="28" y="14"/>
                      </a:cubicBezTo>
                      <a:cubicBezTo>
                        <a:pt x="31" y="15"/>
                        <a:pt x="28" y="13"/>
                        <a:pt x="29" y="14"/>
                      </a:cubicBezTo>
                      <a:cubicBezTo>
                        <a:pt x="29" y="13"/>
                        <a:pt x="28" y="13"/>
                        <a:pt x="28" y="13"/>
                      </a:cubicBezTo>
                      <a:cubicBezTo>
                        <a:pt x="28" y="13"/>
                        <a:pt x="29" y="13"/>
                        <a:pt x="29" y="13"/>
                      </a:cubicBezTo>
                      <a:cubicBezTo>
                        <a:pt x="28" y="13"/>
                        <a:pt x="28" y="13"/>
                        <a:pt x="28" y="13"/>
                      </a:cubicBezTo>
                      <a:cubicBezTo>
                        <a:pt x="28" y="13"/>
                        <a:pt x="28" y="13"/>
                        <a:pt x="28" y="13"/>
                      </a:cubicBezTo>
                      <a:cubicBezTo>
                        <a:pt x="27" y="13"/>
                        <a:pt x="28" y="13"/>
                        <a:pt x="28" y="13"/>
                      </a:cubicBezTo>
                      <a:cubicBezTo>
                        <a:pt x="28" y="13"/>
                        <a:pt x="29" y="13"/>
                        <a:pt x="29" y="13"/>
                      </a:cubicBezTo>
                      <a:cubicBezTo>
                        <a:pt x="29" y="13"/>
                        <a:pt x="29" y="13"/>
                        <a:pt x="29" y="13"/>
                      </a:cubicBezTo>
                      <a:cubicBezTo>
                        <a:pt x="28" y="13"/>
                        <a:pt x="29" y="13"/>
                        <a:pt x="29" y="13"/>
                      </a:cubicBezTo>
                      <a:cubicBezTo>
                        <a:pt x="27" y="12"/>
                        <a:pt x="29" y="12"/>
                        <a:pt x="28" y="12"/>
                      </a:cubicBezTo>
                      <a:cubicBezTo>
                        <a:pt x="28" y="12"/>
                        <a:pt x="28" y="12"/>
                        <a:pt x="29" y="12"/>
                      </a:cubicBezTo>
                      <a:cubicBezTo>
                        <a:pt x="28" y="12"/>
                        <a:pt x="28" y="12"/>
                        <a:pt x="29" y="12"/>
                      </a:cubicBezTo>
                      <a:cubicBezTo>
                        <a:pt x="30" y="12"/>
                        <a:pt x="28" y="11"/>
                        <a:pt x="29" y="12"/>
                      </a:cubicBezTo>
                      <a:cubicBezTo>
                        <a:pt x="31" y="12"/>
                        <a:pt x="26" y="10"/>
                        <a:pt x="28" y="11"/>
                      </a:cubicBezTo>
                      <a:cubicBezTo>
                        <a:pt x="26" y="10"/>
                        <a:pt x="29" y="11"/>
                        <a:pt x="28" y="10"/>
                      </a:cubicBezTo>
                      <a:cubicBezTo>
                        <a:pt x="28" y="10"/>
                        <a:pt x="29" y="10"/>
                        <a:pt x="31" y="11"/>
                      </a:cubicBezTo>
                      <a:cubicBezTo>
                        <a:pt x="30" y="11"/>
                        <a:pt x="29" y="10"/>
                        <a:pt x="29" y="10"/>
                      </a:cubicBezTo>
                      <a:cubicBezTo>
                        <a:pt x="29" y="10"/>
                        <a:pt x="30" y="11"/>
                        <a:pt x="31" y="11"/>
                      </a:cubicBezTo>
                      <a:cubicBezTo>
                        <a:pt x="31" y="10"/>
                        <a:pt x="29" y="10"/>
                        <a:pt x="29" y="10"/>
                      </a:cubicBezTo>
                      <a:cubicBezTo>
                        <a:pt x="29" y="10"/>
                        <a:pt x="29" y="10"/>
                        <a:pt x="29" y="10"/>
                      </a:cubicBezTo>
                      <a:cubicBezTo>
                        <a:pt x="30" y="10"/>
                        <a:pt x="30" y="10"/>
                        <a:pt x="30" y="10"/>
                      </a:cubicBezTo>
                      <a:cubicBezTo>
                        <a:pt x="29" y="10"/>
                        <a:pt x="29" y="9"/>
                        <a:pt x="30" y="9"/>
                      </a:cubicBezTo>
                      <a:cubicBezTo>
                        <a:pt x="30" y="9"/>
                        <a:pt x="29" y="9"/>
                        <a:pt x="29" y="9"/>
                      </a:cubicBezTo>
                      <a:cubicBezTo>
                        <a:pt x="29" y="9"/>
                        <a:pt x="28" y="9"/>
                        <a:pt x="28" y="9"/>
                      </a:cubicBezTo>
                      <a:cubicBezTo>
                        <a:pt x="29" y="9"/>
                        <a:pt x="29" y="9"/>
                        <a:pt x="30" y="9"/>
                      </a:cubicBezTo>
                      <a:cubicBezTo>
                        <a:pt x="31" y="9"/>
                        <a:pt x="30" y="9"/>
                        <a:pt x="30" y="9"/>
                      </a:cubicBezTo>
                      <a:cubicBezTo>
                        <a:pt x="31" y="9"/>
                        <a:pt x="31" y="9"/>
                        <a:pt x="31" y="9"/>
                      </a:cubicBezTo>
                      <a:cubicBezTo>
                        <a:pt x="30" y="9"/>
                        <a:pt x="32" y="9"/>
                        <a:pt x="30" y="8"/>
                      </a:cubicBezTo>
                      <a:cubicBezTo>
                        <a:pt x="33" y="8"/>
                        <a:pt x="32" y="5"/>
                        <a:pt x="32" y="4"/>
                      </a:cubicBezTo>
                      <a:cubicBezTo>
                        <a:pt x="31" y="4"/>
                        <a:pt x="32" y="4"/>
                        <a:pt x="31" y="4"/>
                      </a:cubicBezTo>
                      <a:cubicBezTo>
                        <a:pt x="31" y="4"/>
                        <a:pt x="32" y="5"/>
                        <a:pt x="31" y="4"/>
                      </a:cubicBezTo>
                      <a:cubicBezTo>
                        <a:pt x="32" y="5"/>
                        <a:pt x="30" y="5"/>
                        <a:pt x="31" y="5"/>
                      </a:cubicBezTo>
                      <a:cubicBezTo>
                        <a:pt x="30" y="5"/>
                        <a:pt x="29" y="4"/>
                        <a:pt x="29" y="4"/>
                      </a:cubicBezTo>
                      <a:cubicBezTo>
                        <a:pt x="31" y="5"/>
                        <a:pt x="29" y="4"/>
                        <a:pt x="30" y="5"/>
                      </a:cubicBezTo>
                      <a:cubicBezTo>
                        <a:pt x="31" y="5"/>
                        <a:pt x="31" y="4"/>
                        <a:pt x="29" y="4"/>
                      </a:cubicBezTo>
                      <a:cubicBezTo>
                        <a:pt x="29" y="4"/>
                        <a:pt x="30" y="4"/>
                        <a:pt x="29" y="4"/>
                      </a:cubicBezTo>
                      <a:cubicBezTo>
                        <a:pt x="30" y="4"/>
                        <a:pt x="31" y="4"/>
                        <a:pt x="32" y="4"/>
                      </a:cubicBezTo>
                      <a:cubicBezTo>
                        <a:pt x="32" y="4"/>
                        <a:pt x="30" y="3"/>
                        <a:pt x="30" y="4"/>
                      </a:cubicBezTo>
                      <a:cubicBezTo>
                        <a:pt x="30" y="4"/>
                        <a:pt x="30" y="4"/>
                        <a:pt x="29" y="3"/>
                      </a:cubicBezTo>
                      <a:cubicBezTo>
                        <a:pt x="30" y="3"/>
                        <a:pt x="31" y="4"/>
                        <a:pt x="31" y="4"/>
                      </a:cubicBezTo>
                      <a:cubicBezTo>
                        <a:pt x="31" y="3"/>
                        <a:pt x="32" y="4"/>
                        <a:pt x="32" y="4"/>
                      </a:cubicBezTo>
                      <a:cubicBezTo>
                        <a:pt x="32" y="3"/>
                        <a:pt x="31" y="3"/>
                        <a:pt x="30" y="3"/>
                      </a:cubicBezTo>
                      <a:cubicBezTo>
                        <a:pt x="32" y="3"/>
                        <a:pt x="29" y="2"/>
                        <a:pt x="32" y="3"/>
                      </a:cubicBezTo>
                      <a:cubicBezTo>
                        <a:pt x="31" y="2"/>
                        <a:pt x="33" y="2"/>
                        <a:pt x="31" y="1"/>
                      </a:cubicBezTo>
                      <a:cubicBezTo>
                        <a:pt x="31" y="0"/>
                        <a:pt x="33" y="1"/>
                        <a:pt x="34" y="1"/>
                      </a:cubicBezTo>
                      <a:close/>
                      <a:moveTo>
                        <a:pt x="11" y="24"/>
                      </a:moveTo>
                      <a:cubicBezTo>
                        <a:pt x="11" y="23"/>
                        <a:pt x="12" y="23"/>
                        <a:pt x="12" y="22"/>
                      </a:cubicBezTo>
                      <a:cubicBezTo>
                        <a:pt x="12" y="22"/>
                        <a:pt x="11" y="23"/>
                        <a:pt x="11" y="23"/>
                      </a:cubicBezTo>
                      <a:cubicBezTo>
                        <a:pt x="11" y="23"/>
                        <a:pt x="11" y="24"/>
                        <a:pt x="11" y="24"/>
                      </a:cubicBezTo>
                      <a:cubicBezTo>
                        <a:pt x="11" y="23"/>
                        <a:pt x="11" y="23"/>
                        <a:pt x="11" y="23"/>
                      </a:cubicBezTo>
                      <a:cubicBezTo>
                        <a:pt x="11" y="23"/>
                        <a:pt x="11" y="25"/>
                        <a:pt x="11" y="24"/>
                      </a:cubicBezTo>
                      <a:close/>
                      <a:moveTo>
                        <a:pt x="13" y="22"/>
                      </a:moveTo>
                      <a:cubicBezTo>
                        <a:pt x="13" y="22"/>
                        <a:pt x="13" y="22"/>
                        <a:pt x="13" y="22"/>
                      </a:cubicBezTo>
                      <a:cubicBezTo>
                        <a:pt x="12" y="23"/>
                        <a:pt x="12" y="24"/>
                        <a:pt x="12" y="24"/>
                      </a:cubicBezTo>
                      <a:cubicBezTo>
                        <a:pt x="12" y="23"/>
                        <a:pt x="12" y="23"/>
                        <a:pt x="12" y="23"/>
                      </a:cubicBezTo>
                      <a:cubicBezTo>
                        <a:pt x="13" y="23"/>
                        <a:pt x="13" y="23"/>
                        <a:pt x="13" y="22"/>
                      </a:cubicBezTo>
                      <a:close/>
                      <a:moveTo>
                        <a:pt x="13" y="24"/>
                      </a:moveTo>
                      <a:cubicBezTo>
                        <a:pt x="13" y="23"/>
                        <a:pt x="12" y="24"/>
                        <a:pt x="12" y="24"/>
                      </a:cubicBezTo>
                      <a:cubicBezTo>
                        <a:pt x="12" y="25"/>
                        <a:pt x="12" y="25"/>
                        <a:pt x="12" y="25"/>
                      </a:cubicBezTo>
                      <a:cubicBezTo>
                        <a:pt x="12" y="25"/>
                        <a:pt x="12" y="24"/>
                        <a:pt x="13" y="24"/>
                      </a:cubicBezTo>
                      <a:close/>
                      <a:moveTo>
                        <a:pt x="30" y="17"/>
                      </a:moveTo>
                      <a:cubicBezTo>
                        <a:pt x="30" y="17"/>
                        <a:pt x="32" y="18"/>
                        <a:pt x="32" y="18"/>
                      </a:cubicBezTo>
                      <a:cubicBezTo>
                        <a:pt x="32" y="18"/>
                        <a:pt x="28" y="16"/>
                        <a:pt x="30" y="17"/>
                      </a:cubicBezTo>
                      <a:close/>
                      <a:moveTo>
                        <a:pt x="32" y="14"/>
                      </a:moveTo>
                      <a:cubicBezTo>
                        <a:pt x="31" y="14"/>
                        <a:pt x="30" y="14"/>
                        <a:pt x="30" y="13"/>
                      </a:cubicBezTo>
                      <a:cubicBezTo>
                        <a:pt x="31" y="14"/>
                        <a:pt x="31" y="14"/>
                        <a:pt x="32" y="14"/>
                      </a:cubicBezTo>
                      <a:cubicBezTo>
                        <a:pt x="32" y="14"/>
                        <a:pt x="32" y="14"/>
                        <a:pt x="32" y="14"/>
                      </a:cubicBezTo>
                      <a:cubicBezTo>
                        <a:pt x="33" y="14"/>
                        <a:pt x="32" y="14"/>
                        <a:pt x="32" y="14"/>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grpSp>
        </p:grpSp>
        <p:grpSp>
          <p:nvGrpSpPr>
            <p:cNvPr id="846" name="Google Shape;846;p28"/>
            <p:cNvGrpSpPr/>
            <p:nvPr/>
          </p:nvGrpSpPr>
          <p:grpSpPr>
            <a:xfrm>
              <a:off x="4943699" y="2931452"/>
              <a:ext cx="2034957" cy="2818005"/>
              <a:chOff x="4943699" y="2931452"/>
              <a:chExt cx="2034957" cy="2818005"/>
            </a:xfrm>
          </p:grpSpPr>
          <p:sp>
            <p:nvSpPr>
              <p:cNvPr id="847" name="Google Shape;847;p28"/>
              <p:cNvSpPr/>
              <p:nvPr/>
            </p:nvSpPr>
            <p:spPr>
              <a:xfrm rot="976095">
                <a:off x="4952409" y="2937132"/>
                <a:ext cx="50472" cy="69401"/>
              </a:xfrm>
              <a:custGeom>
                <a:rect b="b" l="l" r="r" t="t"/>
                <a:pathLst>
                  <a:path extrusionOk="0" h="4" w="3">
                    <a:moveTo>
                      <a:pt x="3" y="1"/>
                    </a:moveTo>
                    <a:cubicBezTo>
                      <a:pt x="3" y="1"/>
                      <a:pt x="1" y="0"/>
                      <a:pt x="1" y="1"/>
                    </a:cubicBezTo>
                    <a:cubicBezTo>
                      <a:pt x="3" y="2"/>
                      <a:pt x="0" y="2"/>
                      <a:pt x="2" y="3"/>
                    </a:cubicBezTo>
                    <a:cubicBezTo>
                      <a:pt x="2" y="2"/>
                      <a:pt x="2" y="4"/>
                      <a:pt x="3" y="3"/>
                    </a:cubicBezTo>
                    <a:cubicBezTo>
                      <a:pt x="3" y="2"/>
                      <a:pt x="2" y="2"/>
                      <a:pt x="3" y="1"/>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848" name="Google Shape;848;p28"/>
              <p:cNvSpPr/>
              <p:nvPr/>
            </p:nvSpPr>
            <p:spPr>
              <a:xfrm>
                <a:off x="5196603" y="3630902"/>
                <a:ext cx="0" cy="18929"/>
              </a:xfrm>
              <a:custGeom>
                <a:rect b="b" l="l" r="r" t="t"/>
                <a:pathLst>
                  <a:path extrusionOk="0" h="1" w="120000">
                    <a:moveTo>
                      <a:pt x="0" y="1"/>
                    </a:moveTo>
                    <a:cubicBezTo>
                      <a:pt x="0" y="1"/>
                      <a:pt x="0" y="0"/>
                      <a:pt x="0" y="0"/>
                    </a:cubicBezTo>
                    <a:cubicBezTo>
                      <a:pt x="0" y="0"/>
                      <a:pt x="0" y="0"/>
                      <a:pt x="0" y="1"/>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849" name="Google Shape;849;p28"/>
              <p:cNvSpPr/>
              <p:nvPr/>
            </p:nvSpPr>
            <p:spPr>
              <a:xfrm rot="976095">
                <a:off x="6847651" y="3751639"/>
                <a:ext cx="37854" cy="88326"/>
              </a:xfrm>
              <a:custGeom>
                <a:rect b="b" l="l" r="r" t="t"/>
                <a:pathLst>
                  <a:path extrusionOk="0" h="5" w="2">
                    <a:moveTo>
                      <a:pt x="1" y="4"/>
                    </a:moveTo>
                    <a:cubicBezTo>
                      <a:pt x="1" y="4"/>
                      <a:pt x="1" y="2"/>
                      <a:pt x="1" y="1"/>
                    </a:cubicBezTo>
                    <a:cubicBezTo>
                      <a:pt x="1" y="2"/>
                      <a:pt x="2" y="2"/>
                      <a:pt x="2" y="1"/>
                    </a:cubicBezTo>
                    <a:cubicBezTo>
                      <a:pt x="1" y="1"/>
                      <a:pt x="1" y="1"/>
                      <a:pt x="1" y="0"/>
                    </a:cubicBezTo>
                    <a:cubicBezTo>
                      <a:pt x="1" y="1"/>
                      <a:pt x="0" y="2"/>
                      <a:pt x="0" y="3"/>
                    </a:cubicBezTo>
                    <a:cubicBezTo>
                      <a:pt x="1" y="2"/>
                      <a:pt x="0" y="5"/>
                      <a:pt x="1" y="4"/>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850" name="Google Shape;850;p28"/>
              <p:cNvSpPr/>
              <p:nvPr/>
            </p:nvSpPr>
            <p:spPr>
              <a:xfrm rot="976095">
                <a:off x="6936252" y="3585852"/>
                <a:ext cx="31547" cy="82019"/>
              </a:xfrm>
              <a:custGeom>
                <a:rect b="b" l="l" r="r" t="t"/>
                <a:pathLst>
                  <a:path extrusionOk="0" h="5" w="2">
                    <a:moveTo>
                      <a:pt x="2" y="4"/>
                    </a:moveTo>
                    <a:cubicBezTo>
                      <a:pt x="0" y="4"/>
                      <a:pt x="2" y="1"/>
                      <a:pt x="1" y="0"/>
                    </a:cubicBezTo>
                    <a:cubicBezTo>
                      <a:pt x="1" y="1"/>
                      <a:pt x="1" y="5"/>
                      <a:pt x="2" y="4"/>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851" name="Google Shape;851;p28"/>
              <p:cNvSpPr/>
              <p:nvPr/>
            </p:nvSpPr>
            <p:spPr>
              <a:xfrm rot="976095">
                <a:off x="5738366" y="3113517"/>
                <a:ext cx="50472" cy="50472"/>
              </a:xfrm>
              <a:custGeom>
                <a:rect b="b" l="l" r="r" t="t"/>
                <a:pathLst>
                  <a:path extrusionOk="0" h="3" w="3">
                    <a:moveTo>
                      <a:pt x="3" y="2"/>
                    </a:moveTo>
                    <a:cubicBezTo>
                      <a:pt x="3" y="2"/>
                      <a:pt x="3" y="0"/>
                      <a:pt x="2" y="1"/>
                    </a:cubicBezTo>
                    <a:cubicBezTo>
                      <a:pt x="2" y="1"/>
                      <a:pt x="2" y="1"/>
                      <a:pt x="2" y="1"/>
                    </a:cubicBezTo>
                    <a:cubicBezTo>
                      <a:pt x="1" y="1"/>
                      <a:pt x="1" y="1"/>
                      <a:pt x="1" y="1"/>
                    </a:cubicBezTo>
                    <a:cubicBezTo>
                      <a:pt x="1" y="1"/>
                      <a:pt x="0" y="0"/>
                      <a:pt x="0" y="2"/>
                    </a:cubicBezTo>
                    <a:cubicBezTo>
                      <a:pt x="2" y="1"/>
                      <a:pt x="0" y="3"/>
                      <a:pt x="1" y="3"/>
                    </a:cubicBezTo>
                    <a:cubicBezTo>
                      <a:pt x="2" y="3"/>
                      <a:pt x="2" y="2"/>
                      <a:pt x="2" y="2"/>
                    </a:cubicBezTo>
                    <a:cubicBezTo>
                      <a:pt x="2" y="2"/>
                      <a:pt x="2" y="2"/>
                      <a:pt x="2" y="2"/>
                    </a:cubicBezTo>
                    <a:cubicBezTo>
                      <a:pt x="2" y="2"/>
                      <a:pt x="2" y="2"/>
                      <a:pt x="2" y="2"/>
                    </a:cubicBezTo>
                    <a:cubicBezTo>
                      <a:pt x="2" y="2"/>
                      <a:pt x="3" y="2"/>
                      <a:pt x="3" y="2"/>
                    </a:cubicBezTo>
                    <a:close/>
                  </a:path>
                </a:pathLst>
              </a:custGeom>
              <a:solidFill>
                <a:srgbClr val="FFAE4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852" name="Google Shape;852;p28"/>
              <p:cNvSpPr/>
              <p:nvPr/>
            </p:nvSpPr>
            <p:spPr>
              <a:xfrm>
                <a:off x="5713446" y="3571418"/>
                <a:ext cx="0" cy="18929"/>
              </a:xfrm>
              <a:custGeom>
                <a:rect b="b" l="l" r="r" t="t"/>
                <a:pathLst>
                  <a:path extrusionOk="0" h="1" w="120000">
                    <a:moveTo>
                      <a:pt x="0" y="1"/>
                    </a:moveTo>
                    <a:cubicBezTo>
                      <a:pt x="0" y="1"/>
                      <a:pt x="0" y="1"/>
                      <a:pt x="0" y="0"/>
                    </a:cubicBezTo>
                    <a:cubicBezTo>
                      <a:pt x="0" y="1"/>
                      <a:pt x="0" y="1"/>
                      <a:pt x="0" y="1"/>
                    </a:cubicBezTo>
                    <a:close/>
                  </a:path>
                </a:pathLst>
              </a:custGeom>
              <a:solidFill>
                <a:srgbClr val="FFAE4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853" name="Google Shape;853;p28"/>
              <p:cNvSpPr/>
              <p:nvPr/>
            </p:nvSpPr>
            <p:spPr>
              <a:xfrm rot="976095">
                <a:off x="6224677" y="3923030"/>
                <a:ext cx="31547" cy="50472"/>
              </a:xfrm>
              <a:custGeom>
                <a:rect b="b" l="l" r="r" t="t"/>
                <a:pathLst>
                  <a:path extrusionOk="0" h="3" w="2">
                    <a:moveTo>
                      <a:pt x="2" y="2"/>
                    </a:moveTo>
                    <a:cubicBezTo>
                      <a:pt x="2" y="2"/>
                      <a:pt x="1" y="1"/>
                      <a:pt x="2" y="1"/>
                    </a:cubicBezTo>
                    <a:cubicBezTo>
                      <a:pt x="2" y="1"/>
                      <a:pt x="2" y="1"/>
                      <a:pt x="2" y="1"/>
                    </a:cubicBezTo>
                    <a:cubicBezTo>
                      <a:pt x="2" y="1"/>
                      <a:pt x="2" y="0"/>
                      <a:pt x="1" y="0"/>
                    </a:cubicBezTo>
                    <a:cubicBezTo>
                      <a:pt x="1" y="1"/>
                      <a:pt x="0" y="1"/>
                      <a:pt x="0" y="2"/>
                    </a:cubicBezTo>
                    <a:cubicBezTo>
                      <a:pt x="2" y="1"/>
                      <a:pt x="1" y="3"/>
                      <a:pt x="2" y="2"/>
                    </a:cubicBezTo>
                    <a:close/>
                  </a:path>
                </a:pathLst>
              </a:custGeom>
              <a:solidFill>
                <a:srgbClr val="FFAE4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854" name="Google Shape;854;p28"/>
              <p:cNvSpPr/>
              <p:nvPr/>
            </p:nvSpPr>
            <p:spPr>
              <a:xfrm rot="976095">
                <a:off x="6288537" y="3816797"/>
                <a:ext cx="31547" cy="50472"/>
              </a:xfrm>
              <a:custGeom>
                <a:rect b="b" l="l" r="r" t="t"/>
                <a:pathLst>
                  <a:path extrusionOk="0" h="3" w="2">
                    <a:moveTo>
                      <a:pt x="2" y="2"/>
                    </a:moveTo>
                    <a:cubicBezTo>
                      <a:pt x="1" y="2"/>
                      <a:pt x="1" y="2"/>
                      <a:pt x="1" y="1"/>
                    </a:cubicBezTo>
                    <a:cubicBezTo>
                      <a:pt x="1" y="1"/>
                      <a:pt x="1" y="0"/>
                      <a:pt x="1" y="0"/>
                    </a:cubicBezTo>
                    <a:cubicBezTo>
                      <a:pt x="1" y="1"/>
                      <a:pt x="0" y="3"/>
                      <a:pt x="2" y="2"/>
                    </a:cubicBezTo>
                    <a:close/>
                  </a:path>
                </a:pathLst>
              </a:custGeom>
              <a:solidFill>
                <a:srgbClr val="FFAE4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855" name="Google Shape;855;p28"/>
              <p:cNvSpPr/>
              <p:nvPr/>
            </p:nvSpPr>
            <p:spPr>
              <a:xfrm rot="976095">
                <a:off x="5998208" y="4630616"/>
                <a:ext cx="18929" cy="50472"/>
              </a:xfrm>
              <a:custGeom>
                <a:rect b="b" l="l" r="r" t="t"/>
                <a:pathLst>
                  <a:path extrusionOk="0" h="3" w="1">
                    <a:moveTo>
                      <a:pt x="1" y="3"/>
                    </a:moveTo>
                    <a:cubicBezTo>
                      <a:pt x="1" y="3"/>
                      <a:pt x="0" y="1"/>
                      <a:pt x="0" y="1"/>
                    </a:cubicBezTo>
                    <a:cubicBezTo>
                      <a:pt x="1" y="3"/>
                      <a:pt x="0" y="0"/>
                      <a:pt x="0" y="1"/>
                    </a:cubicBezTo>
                    <a:cubicBezTo>
                      <a:pt x="0" y="2"/>
                      <a:pt x="0" y="2"/>
                      <a:pt x="1" y="3"/>
                    </a:cubicBezTo>
                    <a:cubicBezTo>
                      <a:pt x="1" y="3"/>
                      <a:pt x="1" y="2"/>
                      <a:pt x="1" y="3"/>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856" name="Google Shape;856;p28"/>
              <p:cNvSpPr/>
              <p:nvPr/>
            </p:nvSpPr>
            <p:spPr>
              <a:xfrm rot="976095">
                <a:off x="5764775" y="4403510"/>
                <a:ext cx="712921" cy="492103"/>
              </a:xfrm>
              <a:custGeom>
                <a:rect b="b" l="l" r="r" t="t"/>
                <a:pathLst>
                  <a:path extrusionOk="0" h="29" w="42">
                    <a:moveTo>
                      <a:pt x="36" y="0"/>
                    </a:moveTo>
                    <a:cubicBezTo>
                      <a:pt x="36" y="0"/>
                      <a:pt x="37" y="0"/>
                      <a:pt x="38" y="0"/>
                    </a:cubicBezTo>
                    <a:cubicBezTo>
                      <a:pt x="39" y="0"/>
                      <a:pt x="39" y="1"/>
                      <a:pt x="39" y="1"/>
                    </a:cubicBezTo>
                    <a:cubicBezTo>
                      <a:pt x="39" y="1"/>
                      <a:pt x="39" y="1"/>
                      <a:pt x="39" y="2"/>
                    </a:cubicBezTo>
                    <a:cubicBezTo>
                      <a:pt x="39" y="2"/>
                      <a:pt x="39" y="2"/>
                      <a:pt x="40" y="1"/>
                    </a:cubicBezTo>
                    <a:cubicBezTo>
                      <a:pt x="39" y="2"/>
                      <a:pt x="39" y="3"/>
                      <a:pt x="40" y="3"/>
                    </a:cubicBezTo>
                    <a:cubicBezTo>
                      <a:pt x="39" y="3"/>
                      <a:pt x="42" y="3"/>
                      <a:pt x="39" y="3"/>
                    </a:cubicBezTo>
                    <a:cubicBezTo>
                      <a:pt x="41" y="3"/>
                      <a:pt x="41" y="4"/>
                      <a:pt x="41" y="4"/>
                    </a:cubicBezTo>
                    <a:cubicBezTo>
                      <a:pt x="39" y="4"/>
                      <a:pt x="40" y="5"/>
                      <a:pt x="41" y="5"/>
                    </a:cubicBezTo>
                    <a:cubicBezTo>
                      <a:pt x="41" y="5"/>
                      <a:pt x="39" y="5"/>
                      <a:pt x="40" y="5"/>
                    </a:cubicBezTo>
                    <a:cubicBezTo>
                      <a:pt x="39" y="5"/>
                      <a:pt x="41" y="6"/>
                      <a:pt x="39" y="5"/>
                    </a:cubicBezTo>
                    <a:cubicBezTo>
                      <a:pt x="39" y="6"/>
                      <a:pt x="41" y="7"/>
                      <a:pt x="39" y="6"/>
                    </a:cubicBezTo>
                    <a:cubicBezTo>
                      <a:pt x="39" y="7"/>
                      <a:pt x="40" y="7"/>
                      <a:pt x="39" y="7"/>
                    </a:cubicBezTo>
                    <a:cubicBezTo>
                      <a:pt x="40" y="7"/>
                      <a:pt x="40" y="8"/>
                      <a:pt x="40" y="8"/>
                    </a:cubicBezTo>
                    <a:cubicBezTo>
                      <a:pt x="39" y="8"/>
                      <a:pt x="39" y="8"/>
                      <a:pt x="39" y="8"/>
                    </a:cubicBezTo>
                    <a:cubicBezTo>
                      <a:pt x="39" y="8"/>
                      <a:pt x="39" y="8"/>
                      <a:pt x="40" y="8"/>
                    </a:cubicBezTo>
                    <a:cubicBezTo>
                      <a:pt x="39" y="8"/>
                      <a:pt x="39" y="8"/>
                      <a:pt x="39" y="8"/>
                    </a:cubicBezTo>
                    <a:cubicBezTo>
                      <a:pt x="39" y="9"/>
                      <a:pt x="39" y="10"/>
                      <a:pt x="38" y="9"/>
                    </a:cubicBezTo>
                    <a:cubicBezTo>
                      <a:pt x="39" y="11"/>
                      <a:pt x="37" y="10"/>
                      <a:pt x="37" y="10"/>
                    </a:cubicBezTo>
                    <a:cubicBezTo>
                      <a:pt x="38" y="11"/>
                      <a:pt x="37" y="9"/>
                      <a:pt x="38" y="11"/>
                    </a:cubicBezTo>
                    <a:cubicBezTo>
                      <a:pt x="38" y="11"/>
                      <a:pt x="38" y="11"/>
                      <a:pt x="38" y="11"/>
                    </a:cubicBezTo>
                    <a:cubicBezTo>
                      <a:pt x="37" y="11"/>
                      <a:pt x="37" y="10"/>
                      <a:pt x="37" y="10"/>
                    </a:cubicBezTo>
                    <a:cubicBezTo>
                      <a:pt x="37" y="11"/>
                      <a:pt x="37" y="11"/>
                      <a:pt x="38" y="11"/>
                    </a:cubicBezTo>
                    <a:cubicBezTo>
                      <a:pt x="37" y="11"/>
                      <a:pt x="36" y="11"/>
                      <a:pt x="36" y="11"/>
                    </a:cubicBezTo>
                    <a:cubicBezTo>
                      <a:pt x="36" y="12"/>
                      <a:pt x="36" y="11"/>
                      <a:pt x="36" y="12"/>
                    </a:cubicBezTo>
                    <a:cubicBezTo>
                      <a:pt x="36" y="12"/>
                      <a:pt x="35" y="11"/>
                      <a:pt x="35" y="11"/>
                    </a:cubicBezTo>
                    <a:cubicBezTo>
                      <a:pt x="34" y="10"/>
                      <a:pt x="35" y="11"/>
                      <a:pt x="35" y="11"/>
                    </a:cubicBezTo>
                    <a:cubicBezTo>
                      <a:pt x="35" y="11"/>
                      <a:pt x="35" y="12"/>
                      <a:pt x="36" y="12"/>
                    </a:cubicBezTo>
                    <a:cubicBezTo>
                      <a:pt x="37" y="13"/>
                      <a:pt x="35" y="11"/>
                      <a:pt x="35" y="12"/>
                    </a:cubicBezTo>
                    <a:cubicBezTo>
                      <a:pt x="36" y="13"/>
                      <a:pt x="35" y="13"/>
                      <a:pt x="34" y="12"/>
                    </a:cubicBezTo>
                    <a:cubicBezTo>
                      <a:pt x="34" y="13"/>
                      <a:pt x="35" y="13"/>
                      <a:pt x="35" y="13"/>
                    </a:cubicBezTo>
                    <a:cubicBezTo>
                      <a:pt x="34" y="12"/>
                      <a:pt x="35" y="14"/>
                      <a:pt x="34" y="14"/>
                    </a:cubicBezTo>
                    <a:cubicBezTo>
                      <a:pt x="34" y="14"/>
                      <a:pt x="34" y="13"/>
                      <a:pt x="33" y="13"/>
                    </a:cubicBezTo>
                    <a:cubicBezTo>
                      <a:pt x="34" y="14"/>
                      <a:pt x="34" y="14"/>
                      <a:pt x="34" y="14"/>
                    </a:cubicBezTo>
                    <a:cubicBezTo>
                      <a:pt x="33" y="13"/>
                      <a:pt x="33" y="14"/>
                      <a:pt x="33" y="13"/>
                    </a:cubicBezTo>
                    <a:cubicBezTo>
                      <a:pt x="33" y="14"/>
                      <a:pt x="33" y="14"/>
                      <a:pt x="34" y="14"/>
                    </a:cubicBezTo>
                    <a:cubicBezTo>
                      <a:pt x="34" y="15"/>
                      <a:pt x="33" y="14"/>
                      <a:pt x="34" y="15"/>
                    </a:cubicBezTo>
                    <a:cubicBezTo>
                      <a:pt x="33" y="15"/>
                      <a:pt x="33" y="14"/>
                      <a:pt x="33" y="14"/>
                    </a:cubicBezTo>
                    <a:cubicBezTo>
                      <a:pt x="32" y="13"/>
                      <a:pt x="33" y="15"/>
                      <a:pt x="33" y="14"/>
                    </a:cubicBezTo>
                    <a:cubicBezTo>
                      <a:pt x="33" y="14"/>
                      <a:pt x="33" y="14"/>
                      <a:pt x="33" y="15"/>
                    </a:cubicBezTo>
                    <a:cubicBezTo>
                      <a:pt x="33" y="15"/>
                      <a:pt x="33" y="15"/>
                      <a:pt x="34" y="15"/>
                    </a:cubicBezTo>
                    <a:cubicBezTo>
                      <a:pt x="33" y="15"/>
                      <a:pt x="33" y="14"/>
                      <a:pt x="33" y="15"/>
                    </a:cubicBezTo>
                    <a:cubicBezTo>
                      <a:pt x="32" y="14"/>
                      <a:pt x="32" y="14"/>
                      <a:pt x="31" y="12"/>
                    </a:cubicBezTo>
                    <a:cubicBezTo>
                      <a:pt x="31" y="13"/>
                      <a:pt x="32" y="14"/>
                      <a:pt x="32" y="15"/>
                    </a:cubicBezTo>
                    <a:cubicBezTo>
                      <a:pt x="32" y="15"/>
                      <a:pt x="32" y="15"/>
                      <a:pt x="32" y="14"/>
                    </a:cubicBezTo>
                    <a:cubicBezTo>
                      <a:pt x="32" y="15"/>
                      <a:pt x="31" y="15"/>
                      <a:pt x="32" y="16"/>
                    </a:cubicBezTo>
                    <a:cubicBezTo>
                      <a:pt x="30" y="15"/>
                      <a:pt x="31" y="16"/>
                      <a:pt x="30" y="16"/>
                    </a:cubicBezTo>
                    <a:cubicBezTo>
                      <a:pt x="30" y="16"/>
                      <a:pt x="30" y="16"/>
                      <a:pt x="29" y="15"/>
                    </a:cubicBezTo>
                    <a:cubicBezTo>
                      <a:pt x="29" y="15"/>
                      <a:pt x="30" y="17"/>
                      <a:pt x="30" y="17"/>
                    </a:cubicBezTo>
                    <a:cubicBezTo>
                      <a:pt x="29" y="15"/>
                      <a:pt x="30" y="18"/>
                      <a:pt x="29" y="16"/>
                    </a:cubicBezTo>
                    <a:cubicBezTo>
                      <a:pt x="30" y="18"/>
                      <a:pt x="29" y="17"/>
                      <a:pt x="29" y="18"/>
                    </a:cubicBezTo>
                    <a:cubicBezTo>
                      <a:pt x="29" y="17"/>
                      <a:pt x="29" y="17"/>
                      <a:pt x="29" y="17"/>
                    </a:cubicBezTo>
                    <a:cubicBezTo>
                      <a:pt x="29" y="19"/>
                      <a:pt x="28" y="17"/>
                      <a:pt x="28" y="19"/>
                    </a:cubicBezTo>
                    <a:cubicBezTo>
                      <a:pt x="28" y="19"/>
                      <a:pt x="28" y="19"/>
                      <a:pt x="27" y="18"/>
                    </a:cubicBezTo>
                    <a:cubicBezTo>
                      <a:pt x="28" y="19"/>
                      <a:pt x="28" y="20"/>
                      <a:pt x="27" y="18"/>
                    </a:cubicBezTo>
                    <a:cubicBezTo>
                      <a:pt x="27" y="18"/>
                      <a:pt x="27" y="19"/>
                      <a:pt x="28" y="20"/>
                    </a:cubicBezTo>
                    <a:cubicBezTo>
                      <a:pt x="27" y="20"/>
                      <a:pt x="26" y="18"/>
                      <a:pt x="27" y="20"/>
                    </a:cubicBezTo>
                    <a:cubicBezTo>
                      <a:pt x="27" y="20"/>
                      <a:pt x="27" y="20"/>
                      <a:pt x="27" y="20"/>
                    </a:cubicBezTo>
                    <a:cubicBezTo>
                      <a:pt x="27" y="20"/>
                      <a:pt x="27" y="20"/>
                      <a:pt x="26" y="19"/>
                    </a:cubicBezTo>
                    <a:cubicBezTo>
                      <a:pt x="26" y="19"/>
                      <a:pt x="27" y="19"/>
                      <a:pt x="27" y="20"/>
                    </a:cubicBezTo>
                    <a:cubicBezTo>
                      <a:pt x="26" y="20"/>
                      <a:pt x="26" y="19"/>
                      <a:pt x="26" y="19"/>
                    </a:cubicBezTo>
                    <a:cubicBezTo>
                      <a:pt x="27" y="20"/>
                      <a:pt x="26" y="19"/>
                      <a:pt x="26" y="20"/>
                    </a:cubicBezTo>
                    <a:cubicBezTo>
                      <a:pt x="25" y="19"/>
                      <a:pt x="26" y="20"/>
                      <a:pt x="25" y="19"/>
                    </a:cubicBezTo>
                    <a:cubicBezTo>
                      <a:pt x="26" y="20"/>
                      <a:pt x="25" y="20"/>
                      <a:pt x="25" y="20"/>
                    </a:cubicBezTo>
                    <a:cubicBezTo>
                      <a:pt x="25" y="19"/>
                      <a:pt x="25" y="19"/>
                      <a:pt x="25" y="19"/>
                    </a:cubicBezTo>
                    <a:cubicBezTo>
                      <a:pt x="25" y="19"/>
                      <a:pt x="25" y="20"/>
                      <a:pt x="25" y="21"/>
                    </a:cubicBezTo>
                    <a:cubicBezTo>
                      <a:pt x="25" y="20"/>
                      <a:pt x="25" y="21"/>
                      <a:pt x="24" y="19"/>
                    </a:cubicBezTo>
                    <a:cubicBezTo>
                      <a:pt x="24" y="19"/>
                      <a:pt x="24" y="20"/>
                      <a:pt x="25" y="20"/>
                    </a:cubicBezTo>
                    <a:cubicBezTo>
                      <a:pt x="24" y="20"/>
                      <a:pt x="24" y="19"/>
                      <a:pt x="24" y="18"/>
                    </a:cubicBezTo>
                    <a:cubicBezTo>
                      <a:pt x="23" y="18"/>
                      <a:pt x="23" y="18"/>
                      <a:pt x="23" y="18"/>
                    </a:cubicBezTo>
                    <a:cubicBezTo>
                      <a:pt x="23" y="18"/>
                      <a:pt x="24" y="19"/>
                      <a:pt x="24" y="20"/>
                    </a:cubicBezTo>
                    <a:cubicBezTo>
                      <a:pt x="24" y="20"/>
                      <a:pt x="24" y="21"/>
                      <a:pt x="24" y="20"/>
                    </a:cubicBezTo>
                    <a:cubicBezTo>
                      <a:pt x="23" y="18"/>
                      <a:pt x="25" y="21"/>
                      <a:pt x="24" y="21"/>
                    </a:cubicBezTo>
                    <a:cubicBezTo>
                      <a:pt x="24" y="20"/>
                      <a:pt x="24" y="20"/>
                      <a:pt x="23" y="19"/>
                    </a:cubicBezTo>
                    <a:cubicBezTo>
                      <a:pt x="23" y="20"/>
                      <a:pt x="24" y="21"/>
                      <a:pt x="23" y="20"/>
                    </a:cubicBezTo>
                    <a:cubicBezTo>
                      <a:pt x="24" y="21"/>
                      <a:pt x="24" y="21"/>
                      <a:pt x="24" y="21"/>
                    </a:cubicBezTo>
                    <a:cubicBezTo>
                      <a:pt x="24" y="22"/>
                      <a:pt x="23" y="20"/>
                      <a:pt x="23" y="21"/>
                    </a:cubicBezTo>
                    <a:cubicBezTo>
                      <a:pt x="23" y="21"/>
                      <a:pt x="23" y="20"/>
                      <a:pt x="22" y="20"/>
                    </a:cubicBezTo>
                    <a:cubicBezTo>
                      <a:pt x="23" y="21"/>
                      <a:pt x="23" y="22"/>
                      <a:pt x="22" y="20"/>
                    </a:cubicBezTo>
                    <a:cubicBezTo>
                      <a:pt x="22" y="22"/>
                      <a:pt x="21" y="20"/>
                      <a:pt x="21" y="20"/>
                    </a:cubicBezTo>
                    <a:cubicBezTo>
                      <a:pt x="21" y="20"/>
                      <a:pt x="21" y="21"/>
                      <a:pt x="22" y="21"/>
                    </a:cubicBezTo>
                    <a:cubicBezTo>
                      <a:pt x="21" y="20"/>
                      <a:pt x="21" y="22"/>
                      <a:pt x="21" y="20"/>
                    </a:cubicBezTo>
                    <a:cubicBezTo>
                      <a:pt x="21" y="21"/>
                      <a:pt x="21" y="21"/>
                      <a:pt x="21" y="21"/>
                    </a:cubicBezTo>
                    <a:cubicBezTo>
                      <a:pt x="21" y="21"/>
                      <a:pt x="22" y="22"/>
                      <a:pt x="21" y="22"/>
                    </a:cubicBezTo>
                    <a:cubicBezTo>
                      <a:pt x="21" y="22"/>
                      <a:pt x="21" y="21"/>
                      <a:pt x="20" y="21"/>
                    </a:cubicBezTo>
                    <a:cubicBezTo>
                      <a:pt x="21" y="22"/>
                      <a:pt x="20" y="20"/>
                      <a:pt x="20" y="20"/>
                    </a:cubicBezTo>
                    <a:cubicBezTo>
                      <a:pt x="21" y="23"/>
                      <a:pt x="19" y="21"/>
                      <a:pt x="20" y="23"/>
                    </a:cubicBezTo>
                    <a:cubicBezTo>
                      <a:pt x="18" y="20"/>
                      <a:pt x="19" y="24"/>
                      <a:pt x="17" y="22"/>
                    </a:cubicBezTo>
                    <a:cubicBezTo>
                      <a:pt x="18" y="25"/>
                      <a:pt x="16" y="22"/>
                      <a:pt x="15" y="24"/>
                    </a:cubicBezTo>
                    <a:cubicBezTo>
                      <a:pt x="15" y="24"/>
                      <a:pt x="15" y="23"/>
                      <a:pt x="15" y="23"/>
                    </a:cubicBezTo>
                    <a:cubicBezTo>
                      <a:pt x="15" y="24"/>
                      <a:pt x="15" y="24"/>
                      <a:pt x="15" y="24"/>
                    </a:cubicBezTo>
                    <a:cubicBezTo>
                      <a:pt x="15" y="24"/>
                      <a:pt x="15" y="25"/>
                      <a:pt x="14" y="24"/>
                    </a:cubicBezTo>
                    <a:cubicBezTo>
                      <a:pt x="14" y="24"/>
                      <a:pt x="14" y="25"/>
                      <a:pt x="14" y="25"/>
                    </a:cubicBezTo>
                    <a:cubicBezTo>
                      <a:pt x="14" y="24"/>
                      <a:pt x="14" y="24"/>
                      <a:pt x="14" y="23"/>
                    </a:cubicBezTo>
                    <a:cubicBezTo>
                      <a:pt x="14" y="24"/>
                      <a:pt x="13" y="24"/>
                      <a:pt x="13" y="24"/>
                    </a:cubicBezTo>
                    <a:cubicBezTo>
                      <a:pt x="14" y="25"/>
                      <a:pt x="13" y="25"/>
                      <a:pt x="12" y="25"/>
                    </a:cubicBezTo>
                    <a:cubicBezTo>
                      <a:pt x="12" y="24"/>
                      <a:pt x="12" y="24"/>
                      <a:pt x="12" y="24"/>
                    </a:cubicBezTo>
                    <a:cubicBezTo>
                      <a:pt x="12" y="24"/>
                      <a:pt x="12" y="24"/>
                      <a:pt x="11" y="24"/>
                    </a:cubicBezTo>
                    <a:cubicBezTo>
                      <a:pt x="12" y="24"/>
                      <a:pt x="12" y="24"/>
                      <a:pt x="12" y="24"/>
                    </a:cubicBezTo>
                    <a:cubicBezTo>
                      <a:pt x="11" y="23"/>
                      <a:pt x="10" y="25"/>
                      <a:pt x="9" y="25"/>
                    </a:cubicBezTo>
                    <a:cubicBezTo>
                      <a:pt x="10" y="26"/>
                      <a:pt x="9" y="27"/>
                      <a:pt x="8" y="26"/>
                    </a:cubicBezTo>
                    <a:cubicBezTo>
                      <a:pt x="9" y="28"/>
                      <a:pt x="8" y="28"/>
                      <a:pt x="7" y="27"/>
                    </a:cubicBezTo>
                    <a:cubicBezTo>
                      <a:pt x="6" y="27"/>
                      <a:pt x="6" y="27"/>
                      <a:pt x="6" y="27"/>
                    </a:cubicBezTo>
                    <a:cubicBezTo>
                      <a:pt x="6" y="27"/>
                      <a:pt x="6" y="27"/>
                      <a:pt x="5" y="27"/>
                    </a:cubicBezTo>
                    <a:cubicBezTo>
                      <a:pt x="7" y="28"/>
                      <a:pt x="7" y="28"/>
                      <a:pt x="5" y="27"/>
                    </a:cubicBezTo>
                    <a:cubicBezTo>
                      <a:pt x="6" y="28"/>
                      <a:pt x="6" y="28"/>
                      <a:pt x="6" y="28"/>
                    </a:cubicBezTo>
                    <a:cubicBezTo>
                      <a:pt x="6" y="28"/>
                      <a:pt x="6" y="28"/>
                      <a:pt x="5" y="28"/>
                    </a:cubicBezTo>
                    <a:cubicBezTo>
                      <a:pt x="5" y="28"/>
                      <a:pt x="6" y="28"/>
                      <a:pt x="6" y="28"/>
                    </a:cubicBezTo>
                    <a:cubicBezTo>
                      <a:pt x="7" y="29"/>
                      <a:pt x="6" y="29"/>
                      <a:pt x="6" y="29"/>
                    </a:cubicBezTo>
                    <a:cubicBezTo>
                      <a:pt x="6" y="29"/>
                      <a:pt x="4" y="28"/>
                      <a:pt x="5" y="28"/>
                    </a:cubicBezTo>
                    <a:cubicBezTo>
                      <a:pt x="5" y="28"/>
                      <a:pt x="5" y="28"/>
                      <a:pt x="4" y="28"/>
                    </a:cubicBezTo>
                    <a:cubicBezTo>
                      <a:pt x="4" y="28"/>
                      <a:pt x="5" y="28"/>
                      <a:pt x="5" y="28"/>
                    </a:cubicBezTo>
                    <a:cubicBezTo>
                      <a:pt x="4" y="28"/>
                      <a:pt x="4" y="28"/>
                      <a:pt x="3" y="27"/>
                    </a:cubicBezTo>
                    <a:cubicBezTo>
                      <a:pt x="3" y="27"/>
                      <a:pt x="2" y="26"/>
                      <a:pt x="2" y="26"/>
                    </a:cubicBezTo>
                    <a:cubicBezTo>
                      <a:pt x="2" y="26"/>
                      <a:pt x="3" y="27"/>
                      <a:pt x="3" y="27"/>
                    </a:cubicBezTo>
                    <a:cubicBezTo>
                      <a:pt x="0" y="25"/>
                      <a:pt x="4" y="26"/>
                      <a:pt x="2" y="24"/>
                    </a:cubicBezTo>
                    <a:cubicBezTo>
                      <a:pt x="2" y="24"/>
                      <a:pt x="3" y="24"/>
                      <a:pt x="3" y="25"/>
                    </a:cubicBezTo>
                    <a:cubicBezTo>
                      <a:pt x="3" y="24"/>
                      <a:pt x="4" y="24"/>
                      <a:pt x="4" y="24"/>
                    </a:cubicBezTo>
                    <a:cubicBezTo>
                      <a:pt x="5" y="25"/>
                      <a:pt x="4" y="24"/>
                      <a:pt x="5" y="25"/>
                    </a:cubicBezTo>
                    <a:cubicBezTo>
                      <a:pt x="5" y="24"/>
                      <a:pt x="4" y="24"/>
                      <a:pt x="4" y="23"/>
                    </a:cubicBezTo>
                    <a:cubicBezTo>
                      <a:pt x="5" y="24"/>
                      <a:pt x="4" y="21"/>
                      <a:pt x="5" y="22"/>
                    </a:cubicBezTo>
                    <a:cubicBezTo>
                      <a:pt x="5" y="22"/>
                      <a:pt x="4" y="22"/>
                      <a:pt x="5" y="22"/>
                    </a:cubicBezTo>
                    <a:cubicBezTo>
                      <a:pt x="5" y="22"/>
                      <a:pt x="6" y="21"/>
                      <a:pt x="5" y="20"/>
                    </a:cubicBezTo>
                    <a:cubicBezTo>
                      <a:pt x="6" y="21"/>
                      <a:pt x="6" y="21"/>
                      <a:pt x="6" y="21"/>
                    </a:cubicBezTo>
                    <a:cubicBezTo>
                      <a:pt x="6" y="21"/>
                      <a:pt x="6" y="21"/>
                      <a:pt x="6" y="20"/>
                    </a:cubicBezTo>
                    <a:cubicBezTo>
                      <a:pt x="6" y="20"/>
                      <a:pt x="7" y="21"/>
                      <a:pt x="6" y="20"/>
                    </a:cubicBezTo>
                    <a:cubicBezTo>
                      <a:pt x="7" y="21"/>
                      <a:pt x="6" y="19"/>
                      <a:pt x="6" y="18"/>
                    </a:cubicBezTo>
                    <a:cubicBezTo>
                      <a:pt x="8" y="21"/>
                      <a:pt x="8" y="20"/>
                      <a:pt x="9" y="21"/>
                    </a:cubicBezTo>
                    <a:cubicBezTo>
                      <a:pt x="9" y="20"/>
                      <a:pt x="9" y="20"/>
                      <a:pt x="9" y="20"/>
                    </a:cubicBezTo>
                    <a:cubicBezTo>
                      <a:pt x="9" y="20"/>
                      <a:pt x="10" y="21"/>
                      <a:pt x="9" y="20"/>
                    </a:cubicBezTo>
                    <a:cubicBezTo>
                      <a:pt x="9" y="20"/>
                      <a:pt x="10" y="21"/>
                      <a:pt x="10" y="21"/>
                    </a:cubicBezTo>
                    <a:cubicBezTo>
                      <a:pt x="10" y="21"/>
                      <a:pt x="10" y="21"/>
                      <a:pt x="10" y="20"/>
                    </a:cubicBezTo>
                    <a:cubicBezTo>
                      <a:pt x="9" y="20"/>
                      <a:pt x="9" y="20"/>
                      <a:pt x="9" y="20"/>
                    </a:cubicBezTo>
                    <a:cubicBezTo>
                      <a:pt x="8" y="18"/>
                      <a:pt x="10" y="19"/>
                      <a:pt x="9" y="18"/>
                    </a:cubicBezTo>
                    <a:cubicBezTo>
                      <a:pt x="10" y="19"/>
                      <a:pt x="10" y="18"/>
                      <a:pt x="10" y="18"/>
                    </a:cubicBezTo>
                    <a:cubicBezTo>
                      <a:pt x="10" y="18"/>
                      <a:pt x="10" y="18"/>
                      <a:pt x="10" y="19"/>
                    </a:cubicBezTo>
                    <a:cubicBezTo>
                      <a:pt x="10" y="18"/>
                      <a:pt x="10" y="18"/>
                      <a:pt x="10" y="18"/>
                    </a:cubicBezTo>
                    <a:cubicBezTo>
                      <a:pt x="10" y="18"/>
                      <a:pt x="10" y="18"/>
                      <a:pt x="10" y="18"/>
                    </a:cubicBezTo>
                    <a:cubicBezTo>
                      <a:pt x="11" y="18"/>
                      <a:pt x="11" y="18"/>
                      <a:pt x="11" y="19"/>
                    </a:cubicBezTo>
                    <a:cubicBezTo>
                      <a:pt x="11" y="20"/>
                      <a:pt x="10" y="18"/>
                      <a:pt x="11" y="19"/>
                    </a:cubicBezTo>
                    <a:cubicBezTo>
                      <a:pt x="11" y="19"/>
                      <a:pt x="11" y="20"/>
                      <a:pt x="11" y="20"/>
                    </a:cubicBezTo>
                    <a:cubicBezTo>
                      <a:pt x="11" y="19"/>
                      <a:pt x="10" y="18"/>
                      <a:pt x="10" y="17"/>
                    </a:cubicBezTo>
                    <a:cubicBezTo>
                      <a:pt x="11" y="18"/>
                      <a:pt x="10" y="17"/>
                      <a:pt x="11" y="16"/>
                    </a:cubicBezTo>
                    <a:cubicBezTo>
                      <a:pt x="11" y="17"/>
                      <a:pt x="11" y="17"/>
                      <a:pt x="11" y="17"/>
                    </a:cubicBezTo>
                    <a:cubicBezTo>
                      <a:pt x="11" y="18"/>
                      <a:pt x="11" y="18"/>
                      <a:pt x="12" y="18"/>
                    </a:cubicBezTo>
                    <a:cubicBezTo>
                      <a:pt x="12" y="18"/>
                      <a:pt x="11" y="17"/>
                      <a:pt x="11" y="16"/>
                    </a:cubicBezTo>
                    <a:cubicBezTo>
                      <a:pt x="10" y="15"/>
                      <a:pt x="11" y="17"/>
                      <a:pt x="11" y="18"/>
                    </a:cubicBezTo>
                    <a:cubicBezTo>
                      <a:pt x="11" y="18"/>
                      <a:pt x="12" y="18"/>
                      <a:pt x="11" y="17"/>
                    </a:cubicBezTo>
                    <a:cubicBezTo>
                      <a:pt x="11" y="16"/>
                      <a:pt x="12" y="18"/>
                      <a:pt x="11" y="17"/>
                    </a:cubicBezTo>
                    <a:cubicBezTo>
                      <a:pt x="11" y="16"/>
                      <a:pt x="11" y="16"/>
                      <a:pt x="11" y="16"/>
                    </a:cubicBezTo>
                    <a:cubicBezTo>
                      <a:pt x="11" y="17"/>
                      <a:pt x="11" y="17"/>
                      <a:pt x="12" y="17"/>
                    </a:cubicBezTo>
                    <a:cubicBezTo>
                      <a:pt x="12" y="17"/>
                      <a:pt x="11" y="16"/>
                      <a:pt x="12" y="17"/>
                    </a:cubicBezTo>
                    <a:cubicBezTo>
                      <a:pt x="11" y="16"/>
                      <a:pt x="13" y="17"/>
                      <a:pt x="12" y="15"/>
                    </a:cubicBezTo>
                    <a:cubicBezTo>
                      <a:pt x="12" y="15"/>
                      <a:pt x="12" y="15"/>
                      <a:pt x="12" y="15"/>
                    </a:cubicBezTo>
                    <a:cubicBezTo>
                      <a:pt x="12" y="16"/>
                      <a:pt x="13" y="17"/>
                      <a:pt x="13" y="17"/>
                    </a:cubicBezTo>
                    <a:cubicBezTo>
                      <a:pt x="13" y="16"/>
                      <a:pt x="12" y="16"/>
                      <a:pt x="12" y="16"/>
                    </a:cubicBezTo>
                    <a:cubicBezTo>
                      <a:pt x="12" y="15"/>
                      <a:pt x="12" y="16"/>
                      <a:pt x="12" y="15"/>
                    </a:cubicBezTo>
                    <a:cubicBezTo>
                      <a:pt x="13" y="17"/>
                      <a:pt x="13" y="16"/>
                      <a:pt x="13" y="17"/>
                    </a:cubicBezTo>
                    <a:cubicBezTo>
                      <a:pt x="13" y="18"/>
                      <a:pt x="14" y="18"/>
                      <a:pt x="14" y="19"/>
                    </a:cubicBezTo>
                    <a:cubicBezTo>
                      <a:pt x="14" y="19"/>
                      <a:pt x="14" y="18"/>
                      <a:pt x="14" y="18"/>
                    </a:cubicBezTo>
                    <a:cubicBezTo>
                      <a:pt x="13" y="17"/>
                      <a:pt x="14" y="18"/>
                      <a:pt x="13" y="16"/>
                    </a:cubicBezTo>
                    <a:cubicBezTo>
                      <a:pt x="14" y="17"/>
                      <a:pt x="14" y="17"/>
                      <a:pt x="14" y="17"/>
                    </a:cubicBezTo>
                    <a:cubicBezTo>
                      <a:pt x="15" y="19"/>
                      <a:pt x="14" y="18"/>
                      <a:pt x="15" y="19"/>
                    </a:cubicBezTo>
                    <a:cubicBezTo>
                      <a:pt x="15" y="18"/>
                      <a:pt x="14" y="17"/>
                      <a:pt x="14" y="17"/>
                    </a:cubicBezTo>
                    <a:cubicBezTo>
                      <a:pt x="13" y="16"/>
                      <a:pt x="14" y="17"/>
                      <a:pt x="14" y="17"/>
                    </a:cubicBezTo>
                    <a:cubicBezTo>
                      <a:pt x="14" y="18"/>
                      <a:pt x="15" y="19"/>
                      <a:pt x="15" y="18"/>
                    </a:cubicBezTo>
                    <a:cubicBezTo>
                      <a:pt x="15" y="19"/>
                      <a:pt x="15" y="18"/>
                      <a:pt x="16" y="19"/>
                    </a:cubicBezTo>
                    <a:cubicBezTo>
                      <a:pt x="16" y="20"/>
                      <a:pt x="15" y="18"/>
                      <a:pt x="15" y="18"/>
                    </a:cubicBezTo>
                    <a:cubicBezTo>
                      <a:pt x="16" y="19"/>
                      <a:pt x="16" y="19"/>
                      <a:pt x="16" y="20"/>
                    </a:cubicBezTo>
                    <a:cubicBezTo>
                      <a:pt x="16" y="19"/>
                      <a:pt x="16" y="18"/>
                      <a:pt x="16" y="18"/>
                    </a:cubicBezTo>
                    <a:cubicBezTo>
                      <a:pt x="15" y="17"/>
                      <a:pt x="16" y="18"/>
                      <a:pt x="15" y="17"/>
                    </a:cubicBezTo>
                    <a:cubicBezTo>
                      <a:pt x="15" y="17"/>
                      <a:pt x="15" y="17"/>
                      <a:pt x="15" y="17"/>
                    </a:cubicBezTo>
                    <a:cubicBezTo>
                      <a:pt x="15" y="17"/>
                      <a:pt x="15" y="16"/>
                      <a:pt x="16" y="18"/>
                    </a:cubicBezTo>
                    <a:cubicBezTo>
                      <a:pt x="16" y="17"/>
                      <a:pt x="15" y="17"/>
                      <a:pt x="15" y="17"/>
                    </a:cubicBezTo>
                    <a:cubicBezTo>
                      <a:pt x="15" y="17"/>
                      <a:pt x="15" y="16"/>
                      <a:pt x="15" y="16"/>
                    </a:cubicBezTo>
                    <a:cubicBezTo>
                      <a:pt x="15" y="15"/>
                      <a:pt x="16" y="18"/>
                      <a:pt x="15" y="16"/>
                    </a:cubicBezTo>
                    <a:cubicBezTo>
                      <a:pt x="15" y="16"/>
                      <a:pt x="16" y="16"/>
                      <a:pt x="15" y="16"/>
                    </a:cubicBezTo>
                    <a:cubicBezTo>
                      <a:pt x="16" y="16"/>
                      <a:pt x="16" y="16"/>
                      <a:pt x="16" y="17"/>
                    </a:cubicBezTo>
                    <a:cubicBezTo>
                      <a:pt x="16" y="15"/>
                      <a:pt x="17" y="16"/>
                      <a:pt x="17" y="14"/>
                    </a:cubicBezTo>
                    <a:cubicBezTo>
                      <a:pt x="18" y="14"/>
                      <a:pt x="18" y="16"/>
                      <a:pt x="19" y="18"/>
                    </a:cubicBezTo>
                    <a:cubicBezTo>
                      <a:pt x="20" y="17"/>
                      <a:pt x="22" y="17"/>
                      <a:pt x="22" y="16"/>
                    </a:cubicBezTo>
                    <a:cubicBezTo>
                      <a:pt x="22" y="16"/>
                      <a:pt x="21" y="15"/>
                      <a:pt x="22" y="16"/>
                    </a:cubicBezTo>
                    <a:cubicBezTo>
                      <a:pt x="22" y="15"/>
                      <a:pt x="22" y="15"/>
                      <a:pt x="21" y="14"/>
                    </a:cubicBezTo>
                    <a:cubicBezTo>
                      <a:pt x="21" y="14"/>
                      <a:pt x="21" y="13"/>
                      <a:pt x="22" y="15"/>
                    </a:cubicBezTo>
                    <a:cubicBezTo>
                      <a:pt x="22" y="14"/>
                      <a:pt x="22" y="13"/>
                      <a:pt x="22" y="13"/>
                    </a:cubicBezTo>
                    <a:cubicBezTo>
                      <a:pt x="22" y="13"/>
                      <a:pt x="22" y="13"/>
                      <a:pt x="22" y="13"/>
                    </a:cubicBezTo>
                    <a:cubicBezTo>
                      <a:pt x="22" y="14"/>
                      <a:pt x="22" y="14"/>
                      <a:pt x="22" y="14"/>
                    </a:cubicBezTo>
                    <a:cubicBezTo>
                      <a:pt x="23" y="14"/>
                      <a:pt x="22" y="14"/>
                      <a:pt x="23" y="15"/>
                    </a:cubicBezTo>
                    <a:cubicBezTo>
                      <a:pt x="22" y="14"/>
                      <a:pt x="23" y="15"/>
                      <a:pt x="22" y="15"/>
                    </a:cubicBezTo>
                    <a:cubicBezTo>
                      <a:pt x="23" y="16"/>
                      <a:pt x="23" y="15"/>
                      <a:pt x="23" y="17"/>
                    </a:cubicBezTo>
                    <a:cubicBezTo>
                      <a:pt x="23" y="16"/>
                      <a:pt x="23" y="16"/>
                      <a:pt x="23" y="16"/>
                    </a:cubicBezTo>
                    <a:cubicBezTo>
                      <a:pt x="23" y="16"/>
                      <a:pt x="23" y="16"/>
                      <a:pt x="24" y="16"/>
                    </a:cubicBezTo>
                    <a:cubicBezTo>
                      <a:pt x="23" y="16"/>
                      <a:pt x="23" y="14"/>
                      <a:pt x="22" y="14"/>
                    </a:cubicBezTo>
                    <a:cubicBezTo>
                      <a:pt x="22" y="13"/>
                      <a:pt x="23" y="15"/>
                      <a:pt x="23" y="15"/>
                    </a:cubicBezTo>
                    <a:cubicBezTo>
                      <a:pt x="23" y="14"/>
                      <a:pt x="23" y="14"/>
                      <a:pt x="23" y="14"/>
                    </a:cubicBezTo>
                    <a:cubicBezTo>
                      <a:pt x="23" y="14"/>
                      <a:pt x="23" y="15"/>
                      <a:pt x="23" y="15"/>
                    </a:cubicBezTo>
                    <a:cubicBezTo>
                      <a:pt x="24" y="15"/>
                      <a:pt x="24" y="16"/>
                      <a:pt x="23" y="15"/>
                    </a:cubicBezTo>
                    <a:cubicBezTo>
                      <a:pt x="24" y="16"/>
                      <a:pt x="24" y="16"/>
                      <a:pt x="24" y="16"/>
                    </a:cubicBezTo>
                    <a:cubicBezTo>
                      <a:pt x="24" y="16"/>
                      <a:pt x="24" y="16"/>
                      <a:pt x="24" y="16"/>
                    </a:cubicBezTo>
                    <a:cubicBezTo>
                      <a:pt x="24" y="16"/>
                      <a:pt x="24" y="16"/>
                      <a:pt x="24" y="16"/>
                    </a:cubicBezTo>
                    <a:cubicBezTo>
                      <a:pt x="24" y="16"/>
                      <a:pt x="24" y="16"/>
                      <a:pt x="23" y="14"/>
                    </a:cubicBezTo>
                    <a:cubicBezTo>
                      <a:pt x="23" y="14"/>
                      <a:pt x="23" y="14"/>
                      <a:pt x="23" y="14"/>
                    </a:cubicBezTo>
                    <a:cubicBezTo>
                      <a:pt x="23" y="14"/>
                      <a:pt x="23" y="14"/>
                      <a:pt x="24" y="15"/>
                    </a:cubicBezTo>
                    <a:cubicBezTo>
                      <a:pt x="24" y="14"/>
                      <a:pt x="24" y="15"/>
                      <a:pt x="24" y="14"/>
                    </a:cubicBezTo>
                    <a:cubicBezTo>
                      <a:pt x="24" y="15"/>
                      <a:pt x="24" y="15"/>
                      <a:pt x="25" y="16"/>
                    </a:cubicBezTo>
                    <a:cubicBezTo>
                      <a:pt x="25" y="16"/>
                      <a:pt x="24" y="14"/>
                      <a:pt x="25" y="16"/>
                    </a:cubicBezTo>
                    <a:cubicBezTo>
                      <a:pt x="25" y="16"/>
                      <a:pt x="24" y="14"/>
                      <a:pt x="24" y="15"/>
                    </a:cubicBezTo>
                    <a:cubicBezTo>
                      <a:pt x="24" y="13"/>
                      <a:pt x="25" y="15"/>
                      <a:pt x="24" y="14"/>
                    </a:cubicBezTo>
                    <a:cubicBezTo>
                      <a:pt x="24" y="14"/>
                      <a:pt x="24" y="15"/>
                      <a:pt x="25" y="16"/>
                    </a:cubicBezTo>
                    <a:cubicBezTo>
                      <a:pt x="25" y="15"/>
                      <a:pt x="25" y="15"/>
                      <a:pt x="25" y="15"/>
                    </a:cubicBezTo>
                    <a:cubicBezTo>
                      <a:pt x="24" y="14"/>
                      <a:pt x="25" y="15"/>
                      <a:pt x="24" y="13"/>
                    </a:cubicBezTo>
                    <a:cubicBezTo>
                      <a:pt x="25" y="15"/>
                      <a:pt x="24" y="12"/>
                      <a:pt x="25" y="14"/>
                    </a:cubicBezTo>
                    <a:cubicBezTo>
                      <a:pt x="25" y="14"/>
                      <a:pt x="25" y="13"/>
                      <a:pt x="24" y="13"/>
                    </a:cubicBezTo>
                    <a:cubicBezTo>
                      <a:pt x="25" y="13"/>
                      <a:pt x="25" y="14"/>
                      <a:pt x="25" y="14"/>
                    </a:cubicBezTo>
                    <a:cubicBezTo>
                      <a:pt x="24" y="12"/>
                      <a:pt x="27" y="14"/>
                      <a:pt x="26" y="13"/>
                    </a:cubicBezTo>
                    <a:cubicBezTo>
                      <a:pt x="26" y="13"/>
                      <a:pt x="26" y="13"/>
                      <a:pt x="27" y="13"/>
                    </a:cubicBezTo>
                    <a:cubicBezTo>
                      <a:pt x="27" y="13"/>
                      <a:pt x="27" y="13"/>
                      <a:pt x="27" y="12"/>
                    </a:cubicBezTo>
                    <a:cubicBezTo>
                      <a:pt x="27" y="12"/>
                      <a:pt x="27" y="13"/>
                      <a:pt x="28" y="13"/>
                    </a:cubicBezTo>
                    <a:cubicBezTo>
                      <a:pt x="28" y="13"/>
                      <a:pt x="28" y="13"/>
                      <a:pt x="28" y="13"/>
                    </a:cubicBezTo>
                    <a:cubicBezTo>
                      <a:pt x="28" y="13"/>
                      <a:pt x="29" y="15"/>
                      <a:pt x="29" y="15"/>
                    </a:cubicBezTo>
                    <a:cubicBezTo>
                      <a:pt x="29" y="15"/>
                      <a:pt x="29" y="14"/>
                      <a:pt x="29" y="14"/>
                    </a:cubicBezTo>
                    <a:cubicBezTo>
                      <a:pt x="28" y="13"/>
                      <a:pt x="29" y="14"/>
                      <a:pt x="28" y="13"/>
                    </a:cubicBezTo>
                    <a:cubicBezTo>
                      <a:pt x="29" y="13"/>
                      <a:pt x="29" y="14"/>
                      <a:pt x="29" y="13"/>
                    </a:cubicBezTo>
                    <a:cubicBezTo>
                      <a:pt x="29" y="13"/>
                      <a:pt x="29" y="13"/>
                      <a:pt x="29" y="14"/>
                    </a:cubicBezTo>
                    <a:cubicBezTo>
                      <a:pt x="29" y="14"/>
                      <a:pt x="29" y="12"/>
                      <a:pt x="30" y="14"/>
                    </a:cubicBezTo>
                    <a:cubicBezTo>
                      <a:pt x="30" y="13"/>
                      <a:pt x="29" y="13"/>
                      <a:pt x="29" y="12"/>
                    </a:cubicBezTo>
                    <a:cubicBezTo>
                      <a:pt x="29" y="13"/>
                      <a:pt x="29" y="13"/>
                      <a:pt x="29" y="12"/>
                    </a:cubicBezTo>
                    <a:cubicBezTo>
                      <a:pt x="28" y="11"/>
                      <a:pt x="30" y="13"/>
                      <a:pt x="30" y="13"/>
                    </a:cubicBezTo>
                    <a:cubicBezTo>
                      <a:pt x="30" y="14"/>
                      <a:pt x="30" y="13"/>
                      <a:pt x="30" y="13"/>
                    </a:cubicBezTo>
                    <a:cubicBezTo>
                      <a:pt x="30" y="14"/>
                      <a:pt x="30" y="14"/>
                      <a:pt x="30" y="14"/>
                    </a:cubicBezTo>
                    <a:cubicBezTo>
                      <a:pt x="30" y="14"/>
                      <a:pt x="29" y="13"/>
                      <a:pt x="29" y="12"/>
                    </a:cubicBezTo>
                    <a:cubicBezTo>
                      <a:pt x="30" y="12"/>
                      <a:pt x="30" y="12"/>
                      <a:pt x="30" y="11"/>
                    </a:cubicBezTo>
                    <a:cubicBezTo>
                      <a:pt x="30" y="11"/>
                      <a:pt x="30" y="12"/>
                      <a:pt x="31" y="12"/>
                    </a:cubicBezTo>
                    <a:cubicBezTo>
                      <a:pt x="30" y="11"/>
                      <a:pt x="30" y="10"/>
                      <a:pt x="30" y="11"/>
                    </a:cubicBezTo>
                    <a:cubicBezTo>
                      <a:pt x="31" y="11"/>
                      <a:pt x="31" y="12"/>
                      <a:pt x="30" y="11"/>
                    </a:cubicBezTo>
                    <a:cubicBezTo>
                      <a:pt x="31" y="13"/>
                      <a:pt x="30" y="10"/>
                      <a:pt x="31" y="12"/>
                    </a:cubicBezTo>
                    <a:cubicBezTo>
                      <a:pt x="31" y="11"/>
                      <a:pt x="30" y="11"/>
                      <a:pt x="31" y="11"/>
                    </a:cubicBezTo>
                    <a:cubicBezTo>
                      <a:pt x="31" y="11"/>
                      <a:pt x="30" y="9"/>
                      <a:pt x="30" y="9"/>
                    </a:cubicBezTo>
                    <a:cubicBezTo>
                      <a:pt x="29" y="9"/>
                      <a:pt x="30" y="9"/>
                      <a:pt x="30" y="9"/>
                    </a:cubicBezTo>
                    <a:cubicBezTo>
                      <a:pt x="30" y="9"/>
                      <a:pt x="30" y="9"/>
                      <a:pt x="30" y="9"/>
                    </a:cubicBezTo>
                    <a:cubicBezTo>
                      <a:pt x="30" y="10"/>
                      <a:pt x="31" y="10"/>
                      <a:pt x="31" y="10"/>
                    </a:cubicBezTo>
                    <a:cubicBezTo>
                      <a:pt x="32" y="11"/>
                      <a:pt x="31" y="9"/>
                      <a:pt x="32" y="12"/>
                    </a:cubicBezTo>
                    <a:cubicBezTo>
                      <a:pt x="32" y="11"/>
                      <a:pt x="33" y="11"/>
                      <a:pt x="33" y="10"/>
                    </a:cubicBezTo>
                    <a:cubicBezTo>
                      <a:pt x="32" y="10"/>
                      <a:pt x="32" y="10"/>
                      <a:pt x="32" y="9"/>
                    </a:cubicBezTo>
                    <a:cubicBezTo>
                      <a:pt x="32" y="9"/>
                      <a:pt x="32" y="10"/>
                      <a:pt x="32" y="10"/>
                    </a:cubicBezTo>
                    <a:cubicBezTo>
                      <a:pt x="33" y="11"/>
                      <a:pt x="31" y="9"/>
                      <a:pt x="32" y="10"/>
                    </a:cubicBezTo>
                    <a:cubicBezTo>
                      <a:pt x="32" y="10"/>
                      <a:pt x="32" y="10"/>
                      <a:pt x="31" y="9"/>
                    </a:cubicBezTo>
                    <a:cubicBezTo>
                      <a:pt x="32" y="10"/>
                      <a:pt x="31" y="8"/>
                      <a:pt x="32" y="9"/>
                    </a:cubicBezTo>
                    <a:cubicBezTo>
                      <a:pt x="32" y="9"/>
                      <a:pt x="31" y="8"/>
                      <a:pt x="31" y="8"/>
                    </a:cubicBezTo>
                    <a:cubicBezTo>
                      <a:pt x="31" y="8"/>
                      <a:pt x="32" y="9"/>
                      <a:pt x="31" y="9"/>
                    </a:cubicBezTo>
                    <a:cubicBezTo>
                      <a:pt x="31" y="8"/>
                      <a:pt x="31" y="8"/>
                      <a:pt x="31" y="8"/>
                    </a:cubicBezTo>
                    <a:cubicBezTo>
                      <a:pt x="30" y="8"/>
                      <a:pt x="30" y="8"/>
                      <a:pt x="30" y="8"/>
                    </a:cubicBezTo>
                    <a:cubicBezTo>
                      <a:pt x="30" y="7"/>
                      <a:pt x="31" y="8"/>
                      <a:pt x="31" y="7"/>
                    </a:cubicBezTo>
                    <a:cubicBezTo>
                      <a:pt x="31" y="8"/>
                      <a:pt x="32" y="8"/>
                      <a:pt x="32" y="9"/>
                    </a:cubicBezTo>
                    <a:cubicBezTo>
                      <a:pt x="32" y="8"/>
                      <a:pt x="32" y="8"/>
                      <a:pt x="32" y="8"/>
                    </a:cubicBezTo>
                    <a:cubicBezTo>
                      <a:pt x="31" y="8"/>
                      <a:pt x="32" y="8"/>
                      <a:pt x="32" y="8"/>
                    </a:cubicBezTo>
                    <a:cubicBezTo>
                      <a:pt x="30" y="6"/>
                      <a:pt x="32" y="8"/>
                      <a:pt x="31" y="7"/>
                    </a:cubicBezTo>
                    <a:cubicBezTo>
                      <a:pt x="31" y="7"/>
                      <a:pt x="31" y="7"/>
                      <a:pt x="32" y="7"/>
                    </a:cubicBezTo>
                    <a:cubicBezTo>
                      <a:pt x="32" y="7"/>
                      <a:pt x="31" y="7"/>
                      <a:pt x="32" y="7"/>
                    </a:cubicBezTo>
                    <a:cubicBezTo>
                      <a:pt x="33" y="8"/>
                      <a:pt x="31" y="6"/>
                      <a:pt x="32" y="8"/>
                    </a:cubicBezTo>
                    <a:cubicBezTo>
                      <a:pt x="33" y="8"/>
                      <a:pt x="30" y="5"/>
                      <a:pt x="32" y="6"/>
                    </a:cubicBezTo>
                    <a:cubicBezTo>
                      <a:pt x="30" y="5"/>
                      <a:pt x="32" y="6"/>
                      <a:pt x="31" y="6"/>
                    </a:cubicBezTo>
                    <a:cubicBezTo>
                      <a:pt x="32" y="6"/>
                      <a:pt x="33" y="6"/>
                      <a:pt x="34" y="7"/>
                    </a:cubicBezTo>
                    <a:cubicBezTo>
                      <a:pt x="33" y="7"/>
                      <a:pt x="33" y="6"/>
                      <a:pt x="32" y="6"/>
                    </a:cubicBezTo>
                    <a:cubicBezTo>
                      <a:pt x="33" y="6"/>
                      <a:pt x="33" y="7"/>
                      <a:pt x="34" y="7"/>
                    </a:cubicBezTo>
                    <a:cubicBezTo>
                      <a:pt x="34" y="7"/>
                      <a:pt x="32" y="6"/>
                      <a:pt x="33" y="6"/>
                    </a:cubicBezTo>
                    <a:cubicBezTo>
                      <a:pt x="33" y="6"/>
                      <a:pt x="33" y="6"/>
                      <a:pt x="33" y="6"/>
                    </a:cubicBezTo>
                    <a:cubicBezTo>
                      <a:pt x="33" y="6"/>
                      <a:pt x="33" y="6"/>
                      <a:pt x="34" y="7"/>
                    </a:cubicBezTo>
                    <a:cubicBezTo>
                      <a:pt x="33" y="6"/>
                      <a:pt x="33" y="5"/>
                      <a:pt x="33" y="6"/>
                    </a:cubicBezTo>
                    <a:cubicBezTo>
                      <a:pt x="33" y="6"/>
                      <a:pt x="33" y="5"/>
                      <a:pt x="33" y="5"/>
                    </a:cubicBezTo>
                    <a:cubicBezTo>
                      <a:pt x="32" y="5"/>
                      <a:pt x="32" y="5"/>
                      <a:pt x="32" y="5"/>
                    </a:cubicBezTo>
                    <a:cubicBezTo>
                      <a:pt x="33" y="5"/>
                      <a:pt x="33" y="5"/>
                      <a:pt x="34" y="5"/>
                    </a:cubicBezTo>
                    <a:cubicBezTo>
                      <a:pt x="34" y="6"/>
                      <a:pt x="34" y="5"/>
                      <a:pt x="34" y="5"/>
                    </a:cubicBezTo>
                    <a:cubicBezTo>
                      <a:pt x="34" y="6"/>
                      <a:pt x="34" y="6"/>
                      <a:pt x="35" y="6"/>
                    </a:cubicBezTo>
                    <a:cubicBezTo>
                      <a:pt x="34" y="5"/>
                      <a:pt x="36" y="6"/>
                      <a:pt x="34" y="5"/>
                    </a:cubicBezTo>
                    <a:cubicBezTo>
                      <a:pt x="35" y="5"/>
                      <a:pt x="36" y="5"/>
                      <a:pt x="36" y="4"/>
                    </a:cubicBezTo>
                    <a:cubicBezTo>
                      <a:pt x="36" y="4"/>
                      <a:pt x="36" y="3"/>
                      <a:pt x="36" y="3"/>
                    </a:cubicBezTo>
                    <a:cubicBezTo>
                      <a:pt x="36" y="3"/>
                      <a:pt x="35" y="2"/>
                      <a:pt x="36" y="2"/>
                    </a:cubicBezTo>
                    <a:cubicBezTo>
                      <a:pt x="34" y="2"/>
                      <a:pt x="35" y="2"/>
                      <a:pt x="34" y="3"/>
                    </a:cubicBezTo>
                    <a:cubicBezTo>
                      <a:pt x="34" y="3"/>
                      <a:pt x="35" y="3"/>
                      <a:pt x="34" y="3"/>
                    </a:cubicBezTo>
                    <a:cubicBezTo>
                      <a:pt x="36" y="3"/>
                      <a:pt x="33" y="3"/>
                      <a:pt x="35" y="3"/>
                    </a:cubicBezTo>
                    <a:cubicBezTo>
                      <a:pt x="34" y="3"/>
                      <a:pt x="33" y="3"/>
                      <a:pt x="33" y="3"/>
                    </a:cubicBezTo>
                    <a:cubicBezTo>
                      <a:pt x="34" y="3"/>
                      <a:pt x="32" y="3"/>
                      <a:pt x="33" y="3"/>
                    </a:cubicBezTo>
                    <a:cubicBezTo>
                      <a:pt x="34" y="3"/>
                      <a:pt x="34" y="3"/>
                      <a:pt x="33" y="3"/>
                    </a:cubicBezTo>
                    <a:cubicBezTo>
                      <a:pt x="32" y="3"/>
                      <a:pt x="33" y="3"/>
                      <a:pt x="32" y="3"/>
                    </a:cubicBezTo>
                    <a:cubicBezTo>
                      <a:pt x="34" y="3"/>
                      <a:pt x="34" y="2"/>
                      <a:pt x="35" y="2"/>
                    </a:cubicBezTo>
                    <a:cubicBezTo>
                      <a:pt x="35" y="2"/>
                      <a:pt x="33" y="2"/>
                      <a:pt x="33" y="2"/>
                    </a:cubicBezTo>
                    <a:cubicBezTo>
                      <a:pt x="33" y="3"/>
                      <a:pt x="33" y="2"/>
                      <a:pt x="33" y="2"/>
                    </a:cubicBezTo>
                    <a:cubicBezTo>
                      <a:pt x="33" y="2"/>
                      <a:pt x="34" y="2"/>
                      <a:pt x="34" y="2"/>
                    </a:cubicBezTo>
                    <a:cubicBezTo>
                      <a:pt x="34" y="2"/>
                      <a:pt x="35" y="2"/>
                      <a:pt x="35" y="2"/>
                    </a:cubicBezTo>
                    <a:cubicBezTo>
                      <a:pt x="35" y="2"/>
                      <a:pt x="34" y="2"/>
                      <a:pt x="33" y="2"/>
                    </a:cubicBezTo>
                    <a:cubicBezTo>
                      <a:pt x="34" y="2"/>
                      <a:pt x="32" y="2"/>
                      <a:pt x="34" y="1"/>
                    </a:cubicBezTo>
                    <a:cubicBezTo>
                      <a:pt x="33" y="1"/>
                      <a:pt x="35" y="0"/>
                      <a:pt x="33" y="1"/>
                    </a:cubicBezTo>
                    <a:cubicBezTo>
                      <a:pt x="33" y="1"/>
                      <a:pt x="35" y="0"/>
                      <a:pt x="36" y="0"/>
                    </a:cubicBezTo>
                    <a:close/>
                    <a:moveTo>
                      <a:pt x="14" y="21"/>
                    </a:moveTo>
                    <a:cubicBezTo>
                      <a:pt x="14" y="21"/>
                      <a:pt x="14" y="20"/>
                      <a:pt x="13" y="20"/>
                    </a:cubicBezTo>
                    <a:cubicBezTo>
                      <a:pt x="13" y="20"/>
                      <a:pt x="13" y="20"/>
                      <a:pt x="14" y="21"/>
                    </a:cubicBezTo>
                    <a:cubicBezTo>
                      <a:pt x="14" y="21"/>
                      <a:pt x="14" y="21"/>
                      <a:pt x="14" y="21"/>
                    </a:cubicBezTo>
                    <a:cubicBezTo>
                      <a:pt x="14" y="21"/>
                      <a:pt x="14" y="21"/>
                      <a:pt x="14" y="20"/>
                    </a:cubicBezTo>
                    <a:cubicBezTo>
                      <a:pt x="14" y="20"/>
                      <a:pt x="15" y="22"/>
                      <a:pt x="14" y="21"/>
                    </a:cubicBezTo>
                    <a:close/>
                    <a:moveTo>
                      <a:pt x="14" y="19"/>
                    </a:moveTo>
                    <a:cubicBezTo>
                      <a:pt x="14" y="19"/>
                      <a:pt x="14" y="19"/>
                      <a:pt x="14" y="19"/>
                    </a:cubicBezTo>
                    <a:cubicBezTo>
                      <a:pt x="14" y="20"/>
                      <a:pt x="15" y="21"/>
                      <a:pt x="15" y="21"/>
                    </a:cubicBezTo>
                    <a:cubicBezTo>
                      <a:pt x="14" y="20"/>
                      <a:pt x="14" y="20"/>
                      <a:pt x="14" y="20"/>
                    </a:cubicBezTo>
                    <a:cubicBezTo>
                      <a:pt x="14" y="20"/>
                      <a:pt x="14" y="19"/>
                      <a:pt x="14" y="19"/>
                    </a:cubicBezTo>
                    <a:close/>
                    <a:moveTo>
                      <a:pt x="15" y="20"/>
                    </a:moveTo>
                    <a:cubicBezTo>
                      <a:pt x="15" y="20"/>
                      <a:pt x="15" y="21"/>
                      <a:pt x="15" y="20"/>
                    </a:cubicBezTo>
                    <a:cubicBezTo>
                      <a:pt x="15" y="21"/>
                      <a:pt x="16" y="22"/>
                      <a:pt x="16" y="21"/>
                    </a:cubicBezTo>
                    <a:cubicBezTo>
                      <a:pt x="15" y="21"/>
                      <a:pt x="15" y="21"/>
                      <a:pt x="15" y="20"/>
                    </a:cubicBezTo>
                    <a:close/>
                    <a:moveTo>
                      <a:pt x="31" y="12"/>
                    </a:moveTo>
                    <a:cubicBezTo>
                      <a:pt x="31" y="12"/>
                      <a:pt x="32" y="14"/>
                      <a:pt x="32" y="14"/>
                    </a:cubicBezTo>
                    <a:cubicBezTo>
                      <a:pt x="32" y="13"/>
                      <a:pt x="30" y="11"/>
                      <a:pt x="31" y="12"/>
                    </a:cubicBezTo>
                    <a:close/>
                    <a:moveTo>
                      <a:pt x="34" y="11"/>
                    </a:moveTo>
                    <a:cubicBezTo>
                      <a:pt x="33" y="10"/>
                      <a:pt x="33" y="9"/>
                      <a:pt x="32" y="9"/>
                    </a:cubicBezTo>
                    <a:cubicBezTo>
                      <a:pt x="33" y="10"/>
                      <a:pt x="33" y="10"/>
                      <a:pt x="34" y="11"/>
                    </a:cubicBezTo>
                    <a:cubicBezTo>
                      <a:pt x="34" y="11"/>
                      <a:pt x="34" y="11"/>
                      <a:pt x="34" y="11"/>
                    </a:cubicBezTo>
                    <a:cubicBezTo>
                      <a:pt x="34" y="11"/>
                      <a:pt x="34" y="11"/>
                      <a:pt x="34" y="11"/>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857" name="Google Shape;857;p28"/>
              <p:cNvSpPr/>
              <p:nvPr/>
            </p:nvSpPr>
            <p:spPr>
              <a:xfrm>
                <a:off x="5932960" y="4765493"/>
                <a:ext cx="0" cy="0"/>
              </a:xfrm>
              <a:custGeom>
                <a:rect b="b" l="l" r="r" t="t"/>
                <a:pathLst>
                  <a:path extrusionOk="0" h="120000" w="120000">
                    <a:moveTo>
                      <a:pt x="0" y="0"/>
                    </a:moveTo>
                    <a:cubicBezTo>
                      <a:pt x="0" y="0"/>
                      <a:pt x="0" y="0"/>
                      <a:pt x="0" y="0"/>
                    </a:cubicBezTo>
                    <a:cubicBezTo>
                      <a:pt x="0" y="0"/>
                      <a:pt x="0" y="0"/>
                      <a:pt x="0"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858" name="Google Shape;858;p28"/>
              <p:cNvSpPr/>
              <p:nvPr/>
            </p:nvSpPr>
            <p:spPr>
              <a:xfrm rot="976095">
                <a:off x="6350395" y="4525054"/>
                <a:ext cx="37854" cy="12618"/>
              </a:xfrm>
              <a:custGeom>
                <a:rect b="b" l="l" r="r" t="t"/>
                <a:pathLst>
                  <a:path extrusionOk="0" h="1" w="2">
                    <a:moveTo>
                      <a:pt x="0" y="0"/>
                    </a:moveTo>
                    <a:cubicBezTo>
                      <a:pt x="0" y="0"/>
                      <a:pt x="1" y="1"/>
                      <a:pt x="0" y="1"/>
                    </a:cubicBezTo>
                    <a:cubicBezTo>
                      <a:pt x="0" y="1"/>
                      <a:pt x="0" y="1"/>
                      <a:pt x="0" y="1"/>
                    </a:cubicBezTo>
                    <a:cubicBezTo>
                      <a:pt x="1" y="1"/>
                      <a:pt x="0" y="1"/>
                      <a:pt x="1" y="1"/>
                    </a:cubicBezTo>
                    <a:cubicBezTo>
                      <a:pt x="1" y="1"/>
                      <a:pt x="2" y="1"/>
                      <a:pt x="2" y="1"/>
                    </a:cubicBezTo>
                    <a:cubicBezTo>
                      <a:pt x="1" y="1"/>
                      <a:pt x="1" y="1"/>
                      <a:pt x="0"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859" name="Google Shape;859;p28"/>
              <p:cNvSpPr/>
              <p:nvPr/>
            </p:nvSpPr>
            <p:spPr>
              <a:xfrm rot="976095">
                <a:off x="6337020" y="4530350"/>
                <a:ext cx="12618" cy="0"/>
              </a:xfrm>
              <a:custGeom>
                <a:rect b="b" l="l" r="r" t="t"/>
                <a:pathLst>
                  <a:path extrusionOk="0" h="120000" w="1">
                    <a:moveTo>
                      <a:pt x="0" y="0"/>
                    </a:moveTo>
                    <a:cubicBezTo>
                      <a:pt x="1" y="0"/>
                      <a:pt x="0" y="0"/>
                      <a:pt x="1" y="0"/>
                    </a:cubicBezTo>
                    <a:cubicBezTo>
                      <a:pt x="1" y="0"/>
                      <a:pt x="1" y="0"/>
                      <a:pt x="0"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860" name="Google Shape;860;p28"/>
              <p:cNvSpPr/>
              <p:nvPr/>
            </p:nvSpPr>
            <p:spPr>
              <a:xfrm rot="976095">
                <a:off x="6459720" y="5033703"/>
                <a:ext cx="56783" cy="50472"/>
              </a:xfrm>
              <a:custGeom>
                <a:rect b="b" l="l" r="r" t="t"/>
                <a:pathLst>
                  <a:path extrusionOk="0" h="3" w="3">
                    <a:moveTo>
                      <a:pt x="1" y="3"/>
                    </a:moveTo>
                    <a:cubicBezTo>
                      <a:pt x="1" y="3"/>
                      <a:pt x="3" y="2"/>
                      <a:pt x="2" y="1"/>
                    </a:cubicBezTo>
                    <a:cubicBezTo>
                      <a:pt x="0" y="2"/>
                      <a:pt x="2" y="0"/>
                      <a:pt x="1" y="1"/>
                    </a:cubicBezTo>
                    <a:cubicBezTo>
                      <a:pt x="1" y="1"/>
                      <a:pt x="0" y="1"/>
                      <a:pt x="0" y="2"/>
                    </a:cubicBezTo>
                    <a:cubicBezTo>
                      <a:pt x="0" y="3"/>
                      <a:pt x="1" y="2"/>
                      <a:pt x="1" y="3"/>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861" name="Google Shape;861;p28"/>
              <p:cNvSpPr/>
              <p:nvPr/>
            </p:nvSpPr>
            <p:spPr>
              <a:xfrm>
                <a:off x="6134801" y="5087280"/>
                <a:ext cx="0" cy="0"/>
              </a:xfrm>
              <a:custGeom>
                <a:rect b="b" l="l" r="r" t="t"/>
                <a:pathLst>
                  <a:path extrusionOk="0" h="120000" w="120000">
                    <a:moveTo>
                      <a:pt x="0" y="0"/>
                    </a:moveTo>
                    <a:cubicBezTo>
                      <a:pt x="0" y="0"/>
                      <a:pt x="0" y="0"/>
                      <a:pt x="0" y="0"/>
                    </a:cubicBezTo>
                    <a:cubicBezTo>
                      <a:pt x="0" y="0"/>
                      <a:pt x="0" y="0"/>
                      <a:pt x="0"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862" name="Google Shape;862;p28"/>
              <p:cNvSpPr/>
              <p:nvPr/>
            </p:nvSpPr>
            <p:spPr>
              <a:xfrm rot="976095">
                <a:off x="6308489" y="5511399"/>
                <a:ext cx="31547" cy="37854"/>
              </a:xfrm>
              <a:custGeom>
                <a:rect b="b" l="l" r="r" t="t"/>
                <a:pathLst>
                  <a:path extrusionOk="0" h="2" w="2">
                    <a:moveTo>
                      <a:pt x="1" y="2"/>
                    </a:moveTo>
                    <a:cubicBezTo>
                      <a:pt x="1" y="2"/>
                      <a:pt x="1" y="0"/>
                      <a:pt x="2" y="1"/>
                    </a:cubicBezTo>
                    <a:cubicBezTo>
                      <a:pt x="2" y="1"/>
                      <a:pt x="2" y="1"/>
                      <a:pt x="2" y="1"/>
                    </a:cubicBezTo>
                    <a:cubicBezTo>
                      <a:pt x="2" y="0"/>
                      <a:pt x="2" y="0"/>
                      <a:pt x="2" y="0"/>
                    </a:cubicBezTo>
                    <a:cubicBezTo>
                      <a:pt x="1" y="0"/>
                      <a:pt x="1" y="0"/>
                      <a:pt x="0" y="0"/>
                    </a:cubicBezTo>
                    <a:cubicBezTo>
                      <a:pt x="1" y="1"/>
                      <a:pt x="0" y="2"/>
                      <a:pt x="1" y="2"/>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863" name="Google Shape;863;p28"/>
              <p:cNvSpPr/>
              <p:nvPr/>
            </p:nvSpPr>
            <p:spPr>
              <a:xfrm rot="976095">
                <a:off x="6434805" y="5422208"/>
                <a:ext cx="18929" cy="69401"/>
              </a:xfrm>
              <a:custGeom>
                <a:rect b="b" l="l" r="r" t="t"/>
                <a:pathLst>
                  <a:path extrusionOk="0" h="4" w="1">
                    <a:moveTo>
                      <a:pt x="1" y="3"/>
                    </a:moveTo>
                    <a:cubicBezTo>
                      <a:pt x="0" y="3"/>
                      <a:pt x="0" y="2"/>
                      <a:pt x="1" y="2"/>
                    </a:cubicBezTo>
                    <a:cubicBezTo>
                      <a:pt x="1" y="1"/>
                      <a:pt x="1" y="0"/>
                      <a:pt x="0" y="0"/>
                    </a:cubicBezTo>
                    <a:cubicBezTo>
                      <a:pt x="0" y="1"/>
                      <a:pt x="0" y="2"/>
                      <a:pt x="0" y="2"/>
                    </a:cubicBezTo>
                    <a:cubicBezTo>
                      <a:pt x="0" y="3"/>
                      <a:pt x="0" y="4"/>
                      <a:pt x="1" y="3"/>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864" name="Google Shape;864;p28"/>
              <p:cNvSpPr/>
              <p:nvPr/>
            </p:nvSpPr>
            <p:spPr>
              <a:xfrm rot="976095">
                <a:off x="5970301" y="5695577"/>
                <a:ext cx="31547" cy="50472"/>
              </a:xfrm>
              <a:custGeom>
                <a:rect b="b" l="l" r="r" t="t"/>
                <a:pathLst>
                  <a:path extrusionOk="0" h="3" w="2">
                    <a:moveTo>
                      <a:pt x="1" y="3"/>
                    </a:moveTo>
                    <a:cubicBezTo>
                      <a:pt x="1" y="3"/>
                      <a:pt x="1" y="2"/>
                      <a:pt x="1" y="2"/>
                    </a:cubicBezTo>
                    <a:cubicBezTo>
                      <a:pt x="1" y="3"/>
                      <a:pt x="2" y="0"/>
                      <a:pt x="1" y="2"/>
                    </a:cubicBezTo>
                    <a:cubicBezTo>
                      <a:pt x="1" y="2"/>
                      <a:pt x="1" y="2"/>
                      <a:pt x="0" y="3"/>
                    </a:cubicBezTo>
                    <a:cubicBezTo>
                      <a:pt x="0" y="3"/>
                      <a:pt x="1" y="2"/>
                      <a:pt x="1" y="3"/>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865" name="Google Shape;865;p28"/>
              <p:cNvSpPr/>
              <p:nvPr/>
            </p:nvSpPr>
            <p:spPr>
              <a:xfrm>
                <a:off x="5843488" y="5725207"/>
                <a:ext cx="0" cy="0"/>
              </a:xfrm>
              <a:custGeom>
                <a:rect b="b" l="l" r="r" t="t"/>
                <a:pathLst>
                  <a:path extrusionOk="0" h="120000" w="120000">
                    <a:moveTo>
                      <a:pt x="0" y="0"/>
                    </a:moveTo>
                    <a:cubicBezTo>
                      <a:pt x="0" y="0"/>
                      <a:pt x="0" y="0"/>
                      <a:pt x="0" y="0"/>
                    </a:cubicBezTo>
                    <a:cubicBezTo>
                      <a:pt x="0" y="0"/>
                      <a:pt x="0" y="0"/>
                      <a:pt x="0"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866" name="Google Shape;866;p28"/>
              <p:cNvSpPr/>
              <p:nvPr/>
            </p:nvSpPr>
            <p:spPr>
              <a:xfrm rot="976095">
                <a:off x="6260536" y="5550508"/>
                <a:ext cx="37854" cy="18929"/>
              </a:xfrm>
              <a:custGeom>
                <a:rect b="b" l="l" r="r" t="t"/>
                <a:pathLst>
                  <a:path extrusionOk="0" h="1" w="2">
                    <a:moveTo>
                      <a:pt x="0" y="0"/>
                    </a:moveTo>
                    <a:cubicBezTo>
                      <a:pt x="0" y="0"/>
                      <a:pt x="1" y="1"/>
                      <a:pt x="1" y="0"/>
                    </a:cubicBezTo>
                    <a:cubicBezTo>
                      <a:pt x="1" y="0"/>
                      <a:pt x="0" y="0"/>
                      <a:pt x="0" y="0"/>
                    </a:cubicBezTo>
                    <a:cubicBezTo>
                      <a:pt x="1" y="0"/>
                      <a:pt x="1" y="1"/>
                      <a:pt x="1" y="1"/>
                    </a:cubicBezTo>
                    <a:cubicBezTo>
                      <a:pt x="1" y="1"/>
                      <a:pt x="2" y="1"/>
                      <a:pt x="2" y="1"/>
                    </a:cubicBezTo>
                    <a:cubicBezTo>
                      <a:pt x="1" y="0"/>
                      <a:pt x="1" y="0"/>
                      <a:pt x="0"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867" name="Google Shape;867;p28"/>
              <p:cNvSpPr/>
              <p:nvPr/>
            </p:nvSpPr>
            <p:spPr>
              <a:xfrm rot="976095">
                <a:off x="6243626" y="5561610"/>
                <a:ext cx="12618" cy="18929"/>
              </a:xfrm>
              <a:custGeom>
                <a:rect b="b" l="l" r="r" t="t"/>
                <a:pathLst>
                  <a:path extrusionOk="0" h="1" w="1">
                    <a:moveTo>
                      <a:pt x="0" y="0"/>
                    </a:moveTo>
                    <a:cubicBezTo>
                      <a:pt x="1" y="1"/>
                      <a:pt x="0" y="1"/>
                      <a:pt x="1" y="1"/>
                    </a:cubicBezTo>
                    <a:cubicBezTo>
                      <a:pt x="1" y="1"/>
                      <a:pt x="1" y="0"/>
                      <a:pt x="0"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grpSp>
      </p:grpSp>
      <p:grpSp>
        <p:nvGrpSpPr>
          <p:cNvPr id="868" name="Google Shape;868;p28"/>
          <p:cNvGrpSpPr/>
          <p:nvPr/>
        </p:nvGrpSpPr>
        <p:grpSpPr>
          <a:xfrm>
            <a:off x="4890556" y="1430822"/>
            <a:ext cx="2510742" cy="702466"/>
            <a:chOff x="4844668" y="1595382"/>
            <a:chExt cx="2510742" cy="702466"/>
          </a:xfrm>
        </p:grpSpPr>
        <p:grpSp>
          <p:nvGrpSpPr>
            <p:cNvPr id="869" name="Google Shape;869;p28"/>
            <p:cNvGrpSpPr/>
            <p:nvPr/>
          </p:nvGrpSpPr>
          <p:grpSpPr>
            <a:xfrm>
              <a:off x="4844668" y="1703210"/>
              <a:ext cx="445441" cy="368238"/>
              <a:chOff x="4844668" y="1703210"/>
              <a:chExt cx="445441" cy="368238"/>
            </a:xfrm>
          </p:grpSpPr>
          <p:sp>
            <p:nvSpPr>
              <p:cNvPr id="870" name="Google Shape;870;p28"/>
              <p:cNvSpPr/>
              <p:nvPr/>
            </p:nvSpPr>
            <p:spPr>
              <a:xfrm rot="976095">
                <a:off x="4874962" y="1751684"/>
                <a:ext cx="384852" cy="271290"/>
              </a:xfrm>
              <a:custGeom>
                <a:rect b="b" l="l" r="r" t="t"/>
                <a:pathLst>
                  <a:path extrusionOk="0" h="16" w="23">
                    <a:moveTo>
                      <a:pt x="22" y="13"/>
                    </a:moveTo>
                    <a:cubicBezTo>
                      <a:pt x="21" y="14"/>
                      <a:pt x="19" y="15"/>
                      <a:pt x="19" y="15"/>
                    </a:cubicBezTo>
                    <a:cubicBezTo>
                      <a:pt x="19" y="14"/>
                      <a:pt x="19" y="14"/>
                      <a:pt x="19" y="14"/>
                    </a:cubicBezTo>
                    <a:cubicBezTo>
                      <a:pt x="19" y="14"/>
                      <a:pt x="19" y="14"/>
                      <a:pt x="19" y="15"/>
                    </a:cubicBezTo>
                    <a:cubicBezTo>
                      <a:pt x="19" y="15"/>
                      <a:pt x="19" y="14"/>
                      <a:pt x="18" y="15"/>
                    </a:cubicBezTo>
                    <a:cubicBezTo>
                      <a:pt x="19" y="14"/>
                      <a:pt x="17" y="16"/>
                      <a:pt x="19" y="14"/>
                    </a:cubicBezTo>
                    <a:cubicBezTo>
                      <a:pt x="18" y="16"/>
                      <a:pt x="17" y="15"/>
                      <a:pt x="17" y="15"/>
                    </a:cubicBezTo>
                    <a:cubicBezTo>
                      <a:pt x="18" y="14"/>
                      <a:pt x="18" y="15"/>
                      <a:pt x="17" y="15"/>
                    </a:cubicBezTo>
                    <a:cubicBezTo>
                      <a:pt x="17" y="15"/>
                      <a:pt x="18" y="14"/>
                      <a:pt x="17" y="15"/>
                    </a:cubicBezTo>
                    <a:cubicBezTo>
                      <a:pt x="18" y="14"/>
                      <a:pt x="17" y="15"/>
                      <a:pt x="18" y="14"/>
                    </a:cubicBezTo>
                    <a:cubicBezTo>
                      <a:pt x="17" y="14"/>
                      <a:pt x="16" y="16"/>
                      <a:pt x="17" y="14"/>
                    </a:cubicBezTo>
                    <a:cubicBezTo>
                      <a:pt x="17" y="14"/>
                      <a:pt x="16" y="15"/>
                      <a:pt x="17" y="14"/>
                    </a:cubicBezTo>
                    <a:cubicBezTo>
                      <a:pt x="16" y="15"/>
                      <a:pt x="16" y="15"/>
                      <a:pt x="16" y="15"/>
                    </a:cubicBezTo>
                    <a:cubicBezTo>
                      <a:pt x="17" y="14"/>
                      <a:pt x="16" y="15"/>
                      <a:pt x="17" y="14"/>
                    </a:cubicBezTo>
                    <a:cubicBezTo>
                      <a:pt x="16" y="15"/>
                      <a:pt x="16" y="15"/>
                      <a:pt x="16" y="15"/>
                    </a:cubicBezTo>
                    <a:cubicBezTo>
                      <a:pt x="16" y="15"/>
                      <a:pt x="16" y="15"/>
                      <a:pt x="17" y="14"/>
                    </a:cubicBezTo>
                    <a:cubicBezTo>
                      <a:pt x="16" y="15"/>
                      <a:pt x="15" y="15"/>
                      <a:pt x="16" y="14"/>
                    </a:cubicBezTo>
                    <a:cubicBezTo>
                      <a:pt x="15" y="15"/>
                      <a:pt x="16" y="14"/>
                      <a:pt x="15" y="14"/>
                    </a:cubicBezTo>
                    <a:cubicBezTo>
                      <a:pt x="15" y="15"/>
                      <a:pt x="16" y="13"/>
                      <a:pt x="15" y="15"/>
                    </a:cubicBezTo>
                    <a:cubicBezTo>
                      <a:pt x="15" y="15"/>
                      <a:pt x="15" y="15"/>
                      <a:pt x="15" y="15"/>
                    </a:cubicBezTo>
                    <a:cubicBezTo>
                      <a:pt x="15" y="14"/>
                      <a:pt x="16" y="13"/>
                      <a:pt x="15" y="13"/>
                    </a:cubicBezTo>
                    <a:cubicBezTo>
                      <a:pt x="15" y="14"/>
                      <a:pt x="15" y="14"/>
                      <a:pt x="15" y="15"/>
                    </a:cubicBezTo>
                    <a:cubicBezTo>
                      <a:pt x="15" y="14"/>
                      <a:pt x="15" y="14"/>
                      <a:pt x="15" y="13"/>
                    </a:cubicBezTo>
                    <a:cubicBezTo>
                      <a:pt x="15" y="14"/>
                      <a:pt x="15" y="13"/>
                      <a:pt x="14" y="14"/>
                    </a:cubicBezTo>
                    <a:cubicBezTo>
                      <a:pt x="15" y="13"/>
                      <a:pt x="15" y="13"/>
                      <a:pt x="16" y="12"/>
                    </a:cubicBezTo>
                    <a:cubicBezTo>
                      <a:pt x="16" y="11"/>
                      <a:pt x="15" y="13"/>
                      <a:pt x="15" y="12"/>
                    </a:cubicBezTo>
                    <a:cubicBezTo>
                      <a:pt x="15" y="13"/>
                      <a:pt x="15" y="13"/>
                      <a:pt x="15" y="14"/>
                    </a:cubicBezTo>
                    <a:cubicBezTo>
                      <a:pt x="14" y="15"/>
                      <a:pt x="15" y="13"/>
                      <a:pt x="15" y="13"/>
                    </a:cubicBezTo>
                    <a:cubicBezTo>
                      <a:pt x="14" y="15"/>
                      <a:pt x="14" y="14"/>
                      <a:pt x="14" y="13"/>
                    </a:cubicBezTo>
                    <a:cubicBezTo>
                      <a:pt x="14" y="13"/>
                      <a:pt x="14" y="14"/>
                      <a:pt x="14" y="14"/>
                    </a:cubicBezTo>
                    <a:cubicBezTo>
                      <a:pt x="15" y="13"/>
                      <a:pt x="13" y="14"/>
                      <a:pt x="13" y="14"/>
                    </a:cubicBezTo>
                    <a:cubicBezTo>
                      <a:pt x="13" y="13"/>
                      <a:pt x="14" y="13"/>
                      <a:pt x="14" y="13"/>
                    </a:cubicBezTo>
                    <a:cubicBezTo>
                      <a:pt x="13" y="13"/>
                      <a:pt x="13" y="14"/>
                      <a:pt x="13" y="14"/>
                    </a:cubicBezTo>
                    <a:cubicBezTo>
                      <a:pt x="14" y="13"/>
                      <a:pt x="13" y="13"/>
                      <a:pt x="14" y="13"/>
                    </a:cubicBezTo>
                    <a:cubicBezTo>
                      <a:pt x="14" y="13"/>
                      <a:pt x="13" y="13"/>
                      <a:pt x="13" y="14"/>
                    </a:cubicBezTo>
                    <a:cubicBezTo>
                      <a:pt x="13" y="14"/>
                      <a:pt x="13" y="13"/>
                      <a:pt x="13" y="14"/>
                    </a:cubicBezTo>
                    <a:cubicBezTo>
                      <a:pt x="13" y="13"/>
                      <a:pt x="13" y="13"/>
                      <a:pt x="13" y="13"/>
                    </a:cubicBezTo>
                    <a:cubicBezTo>
                      <a:pt x="14" y="12"/>
                      <a:pt x="13" y="14"/>
                      <a:pt x="14" y="13"/>
                    </a:cubicBezTo>
                    <a:cubicBezTo>
                      <a:pt x="13" y="13"/>
                      <a:pt x="13" y="13"/>
                      <a:pt x="13" y="14"/>
                    </a:cubicBezTo>
                    <a:cubicBezTo>
                      <a:pt x="13" y="13"/>
                      <a:pt x="13" y="14"/>
                      <a:pt x="13" y="14"/>
                    </a:cubicBezTo>
                    <a:cubicBezTo>
                      <a:pt x="13" y="13"/>
                      <a:pt x="13" y="13"/>
                      <a:pt x="13" y="13"/>
                    </a:cubicBezTo>
                    <a:cubicBezTo>
                      <a:pt x="14" y="12"/>
                      <a:pt x="14" y="12"/>
                      <a:pt x="15" y="11"/>
                    </a:cubicBezTo>
                    <a:cubicBezTo>
                      <a:pt x="14" y="11"/>
                      <a:pt x="14" y="12"/>
                      <a:pt x="13" y="13"/>
                    </a:cubicBezTo>
                    <a:cubicBezTo>
                      <a:pt x="13" y="13"/>
                      <a:pt x="13" y="13"/>
                      <a:pt x="13" y="12"/>
                    </a:cubicBezTo>
                    <a:cubicBezTo>
                      <a:pt x="13" y="13"/>
                      <a:pt x="13" y="12"/>
                      <a:pt x="12" y="13"/>
                    </a:cubicBezTo>
                    <a:cubicBezTo>
                      <a:pt x="13" y="12"/>
                      <a:pt x="12" y="13"/>
                      <a:pt x="12" y="12"/>
                    </a:cubicBezTo>
                    <a:cubicBezTo>
                      <a:pt x="12" y="12"/>
                      <a:pt x="12" y="12"/>
                      <a:pt x="12" y="11"/>
                    </a:cubicBezTo>
                    <a:cubicBezTo>
                      <a:pt x="12" y="11"/>
                      <a:pt x="11" y="13"/>
                      <a:pt x="11" y="13"/>
                    </a:cubicBezTo>
                    <a:cubicBezTo>
                      <a:pt x="13" y="11"/>
                      <a:pt x="10" y="14"/>
                      <a:pt x="12" y="12"/>
                    </a:cubicBezTo>
                    <a:cubicBezTo>
                      <a:pt x="11" y="13"/>
                      <a:pt x="11" y="13"/>
                      <a:pt x="11" y="13"/>
                    </a:cubicBezTo>
                    <a:cubicBezTo>
                      <a:pt x="11" y="12"/>
                      <a:pt x="11" y="12"/>
                      <a:pt x="11" y="12"/>
                    </a:cubicBezTo>
                    <a:cubicBezTo>
                      <a:pt x="10" y="13"/>
                      <a:pt x="11" y="12"/>
                      <a:pt x="10" y="13"/>
                    </a:cubicBezTo>
                    <a:cubicBezTo>
                      <a:pt x="10" y="13"/>
                      <a:pt x="10" y="13"/>
                      <a:pt x="10" y="12"/>
                    </a:cubicBezTo>
                    <a:cubicBezTo>
                      <a:pt x="10" y="13"/>
                      <a:pt x="9" y="13"/>
                      <a:pt x="10" y="12"/>
                    </a:cubicBezTo>
                    <a:cubicBezTo>
                      <a:pt x="10" y="12"/>
                      <a:pt x="10" y="13"/>
                      <a:pt x="9" y="13"/>
                    </a:cubicBezTo>
                    <a:cubicBezTo>
                      <a:pt x="9" y="13"/>
                      <a:pt x="11" y="11"/>
                      <a:pt x="9" y="13"/>
                    </a:cubicBezTo>
                    <a:cubicBezTo>
                      <a:pt x="9" y="13"/>
                      <a:pt x="9" y="13"/>
                      <a:pt x="9" y="13"/>
                    </a:cubicBezTo>
                    <a:cubicBezTo>
                      <a:pt x="9" y="13"/>
                      <a:pt x="9" y="12"/>
                      <a:pt x="10" y="12"/>
                    </a:cubicBezTo>
                    <a:cubicBezTo>
                      <a:pt x="10" y="12"/>
                      <a:pt x="9" y="12"/>
                      <a:pt x="9" y="13"/>
                    </a:cubicBezTo>
                    <a:cubicBezTo>
                      <a:pt x="9" y="12"/>
                      <a:pt x="9" y="12"/>
                      <a:pt x="10" y="12"/>
                    </a:cubicBezTo>
                    <a:cubicBezTo>
                      <a:pt x="9" y="13"/>
                      <a:pt x="10" y="11"/>
                      <a:pt x="9" y="12"/>
                    </a:cubicBezTo>
                    <a:cubicBezTo>
                      <a:pt x="10" y="11"/>
                      <a:pt x="9" y="13"/>
                      <a:pt x="9" y="11"/>
                    </a:cubicBezTo>
                    <a:cubicBezTo>
                      <a:pt x="9" y="12"/>
                      <a:pt x="9" y="12"/>
                      <a:pt x="9" y="12"/>
                    </a:cubicBezTo>
                    <a:cubicBezTo>
                      <a:pt x="9" y="11"/>
                      <a:pt x="9" y="11"/>
                      <a:pt x="9" y="11"/>
                    </a:cubicBezTo>
                    <a:cubicBezTo>
                      <a:pt x="9" y="11"/>
                      <a:pt x="9" y="12"/>
                      <a:pt x="8" y="13"/>
                    </a:cubicBezTo>
                    <a:cubicBezTo>
                      <a:pt x="9" y="12"/>
                      <a:pt x="8" y="12"/>
                      <a:pt x="9" y="11"/>
                    </a:cubicBezTo>
                    <a:cubicBezTo>
                      <a:pt x="9" y="11"/>
                      <a:pt x="9" y="11"/>
                      <a:pt x="9" y="12"/>
                    </a:cubicBezTo>
                    <a:cubicBezTo>
                      <a:pt x="9" y="11"/>
                      <a:pt x="9" y="11"/>
                      <a:pt x="10" y="10"/>
                    </a:cubicBezTo>
                    <a:cubicBezTo>
                      <a:pt x="10" y="10"/>
                      <a:pt x="10" y="10"/>
                      <a:pt x="10" y="9"/>
                    </a:cubicBezTo>
                    <a:cubicBezTo>
                      <a:pt x="10" y="10"/>
                      <a:pt x="9" y="10"/>
                      <a:pt x="9" y="11"/>
                    </a:cubicBezTo>
                    <a:cubicBezTo>
                      <a:pt x="9" y="11"/>
                      <a:pt x="8" y="12"/>
                      <a:pt x="8" y="12"/>
                    </a:cubicBezTo>
                    <a:cubicBezTo>
                      <a:pt x="10" y="10"/>
                      <a:pt x="8" y="13"/>
                      <a:pt x="8" y="12"/>
                    </a:cubicBezTo>
                    <a:cubicBezTo>
                      <a:pt x="8" y="11"/>
                      <a:pt x="9" y="11"/>
                      <a:pt x="9" y="11"/>
                    </a:cubicBezTo>
                    <a:cubicBezTo>
                      <a:pt x="9" y="11"/>
                      <a:pt x="8" y="11"/>
                      <a:pt x="9" y="11"/>
                    </a:cubicBezTo>
                    <a:cubicBezTo>
                      <a:pt x="8" y="11"/>
                      <a:pt x="8" y="11"/>
                      <a:pt x="8" y="12"/>
                    </a:cubicBezTo>
                    <a:cubicBezTo>
                      <a:pt x="8" y="12"/>
                      <a:pt x="9" y="10"/>
                      <a:pt x="8" y="11"/>
                    </a:cubicBezTo>
                    <a:cubicBezTo>
                      <a:pt x="8" y="11"/>
                      <a:pt x="8" y="10"/>
                      <a:pt x="9" y="10"/>
                    </a:cubicBezTo>
                    <a:cubicBezTo>
                      <a:pt x="8" y="11"/>
                      <a:pt x="7" y="12"/>
                      <a:pt x="9" y="10"/>
                    </a:cubicBezTo>
                    <a:cubicBezTo>
                      <a:pt x="7" y="11"/>
                      <a:pt x="8" y="10"/>
                      <a:pt x="8" y="10"/>
                    </a:cubicBezTo>
                    <a:cubicBezTo>
                      <a:pt x="8" y="10"/>
                      <a:pt x="8" y="10"/>
                      <a:pt x="8" y="11"/>
                    </a:cubicBezTo>
                    <a:cubicBezTo>
                      <a:pt x="8" y="10"/>
                      <a:pt x="7" y="11"/>
                      <a:pt x="8" y="10"/>
                    </a:cubicBezTo>
                    <a:cubicBezTo>
                      <a:pt x="8" y="10"/>
                      <a:pt x="7" y="10"/>
                      <a:pt x="8" y="10"/>
                    </a:cubicBezTo>
                    <a:cubicBezTo>
                      <a:pt x="8" y="10"/>
                      <a:pt x="7" y="11"/>
                      <a:pt x="7" y="11"/>
                    </a:cubicBezTo>
                    <a:cubicBezTo>
                      <a:pt x="7" y="11"/>
                      <a:pt x="8" y="10"/>
                      <a:pt x="8" y="10"/>
                    </a:cubicBezTo>
                    <a:cubicBezTo>
                      <a:pt x="7" y="11"/>
                      <a:pt x="8" y="9"/>
                      <a:pt x="8" y="9"/>
                    </a:cubicBezTo>
                    <a:cubicBezTo>
                      <a:pt x="6" y="11"/>
                      <a:pt x="8" y="9"/>
                      <a:pt x="6" y="11"/>
                    </a:cubicBezTo>
                    <a:cubicBezTo>
                      <a:pt x="8" y="8"/>
                      <a:pt x="5" y="11"/>
                      <a:pt x="7" y="9"/>
                    </a:cubicBezTo>
                    <a:cubicBezTo>
                      <a:pt x="4" y="11"/>
                      <a:pt x="6" y="8"/>
                      <a:pt x="5" y="9"/>
                    </a:cubicBezTo>
                    <a:cubicBezTo>
                      <a:pt x="5" y="9"/>
                      <a:pt x="5" y="8"/>
                      <a:pt x="5" y="8"/>
                    </a:cubicBezTo>
                    <a:cubicBezTo>
                      <a:pt x="5" y="8"/>
                      <a:pt x="5" y="8"/>
                      <a:pt x="4" y="9"/>
                    </a:cubicBezTo>
                    <a:cubicBezTo>
                      <a:pt x="5" y="8"/>
                      <a:pt x="4" y="9"/>
                      <a:pt x="5" y="8"/>
                    </a:cubicBezTo>
                    <a:cubicBezTo>
                      <a:pt x="5" y="8"/>
                      <a:pt x="4" y="8"/>
                      <a:pt x="4" y="8"/>
                    </a:cubicBezTo>
                    <a:cubicBezTo>
                      <a:pt x="5" y="8"/>
                      <a:pt x="5" y="8"/>
                      <a:pt x="5" y="7"/>
                    </a:cubicBezTo>
                    <a:cubicBezTo>
                      <a:pt x="4" y="8"/>
                      <a:pt x="4" y="8"/>
                      <a:pt x="5" y="7"/>
                    </a:cubicBezTo>
                    <a:cubicBezTo>
                      <a:pt x="4" y="8"/>
                      <a:pt x="4" y="7"/>
                      <a:pt x="4" y="7"/>
                    </a:cubicBezTo>
                    <a:cubicBezTo>
                      <a:pt x="5" y="7"/>
                      <a:pt x="5" y="7"/>
                      <a:pt x="5" y="7"/>
                    </a:cubicBezTo>
                    <a:cubicBezTo>
                      <a:pt x="5" y="6"/>
                      <a:pt x="4" y="7"/>
                      <a:pt x="5" y="6"/>
                    </a:cubicBezTo>
                    <a:cubicBezTo>
                      <a:pt x="5" y="6"/>
                      <a:pt x="5" y="6"/>
                      <a:pt x="5" y="6"/>
                    </a:cubicBezTo>
                    <a:cubicBezTo>
                      <a:pt x="5" y="5"/>
                      <a:pt x="4" y="6"/>
                      <a:pt x="4" y="5"/>
                    </a:cubicBezTo>
                    <a:cubicBezTo>
                      <a:pt x="3" y="6"/>
                      <a:pt x="2" y="6"/>
                      <a:pt x="3" y="5"/>
                    </a:cubicBezTo>
                    <a:cubicBezTo>
                      <a:pt x="1" y="6"/>
                      <a:pt x="1" y="4"/>
                      <a:pt x="2" y="3"/>
                    </a:cubicBezTo>
                    <a:cubicBezTo>
                      <a:pt x="3" y="3"/>
                      <a:pt x="3" y="3"/>
                      <a:pt x="3" y="3"/>
                    </a:cubicBezTo>
                    <a:cubicBezTo>
                      <a:pt x="2" y="3"/>
                      <a:pt x="3" y="3"/>
                      <a:pt x="3" y="3"/>
                    </a:cubicBezTo>
                    <a:cubicBezTo>
                      <a:pt x="2" y="3"/>
                      <a:pt x="1" y="3"/>
                      <a:pt x="1" y="3"/>
                    </a:cubicBezTo>
                    <a:cubicBezTo>
                      <a:pt x="1" y="3"/>
                      <a:pt x="1" y="2"/>
                      <a:pt x="2" y="2"/>
                    </a:cubicBezTo>
                    <a:cubicBezTo>
                      <a:pt x="2" y="2"/>
                      <a:pt x="2" y="2"/>
                      <a:pt x="1" y="2"/>
                    </a:cubicBezTo>
                    <a:cubicBezTo>
                      <a:pt x="1" y="2"/>
                      <a:pt x="1" y="2"/>
                      <a:pt x="1" y="2"/>
                    </a:cubicBezTo>
                    <a:cubicBezTo>
                      <a:pt x="1" y="2"/>
                      <a:pt x="1" y="2"/>
                      <a:pt x="1" y="2"/>
                    </a:cubicBezTo>
                    <a:cubicBezTo>
                      <a:pt x="1" y="1"/>
                      <a:pt x="1" y="1"/>
                      <a:pt x="2" y="1"/>
                    </a:cubicBezTo>
                    <a:cubicBezTo>
                      <a:pt x="2" y="1"/>
                      <a:pt x="1" y="1"/>
                      <a:pt x="1" y="1"/>
                    </a:cubicBezTo>
                    <a:cubicBezTo>
                      <a:pt x="0" y="1"/>
                      <a:pt x="1" y="0"/>
                      <a:pt x="1" y="0"/>
                    </a:cubicBezTo>
                    <a:cubicBezTo>
                      <a:pt x="1" y="0"/>
                      <a:pt x="1" y="0"/>
                      <a:pt x="1" y="0"/>
                    </a:cubicBezTo>
                    <a:cubicBezTo>
                      <a:pt x="0" y="0"/>
                      <a:pt x="3" y="1"/>
                      <a:pt x="2" y="0"/>
                    </a:cubicBezTo>
                    <a:cubicBezTo>
                      <a:pt x="2" y="0"/>
                      <a:pt x="2" y="0"/>
                      <a:pt x="3" y="1"/>
                    </a:cubicBezTo>
                    <a:cubicBezTo>
                      <a:pt x="3" y="1"/>
                      <a:pt x="2" y="0"/>
                      <a:pt x="2" y="0"/>
                    </a:cubicBezTo>
                    <a:cubicBezTo>
                      <a:pt x="3" y="1"/>
                      <a:pt x="3" y="1"/>
                      <a:pt x="4" y="1"/>
                    </a:cubicBezTo>
                    <a:cubicBezTo>
                      <a:pt x="5" y="1"/>
                      <a:pt x="5" y="1"/>
                      <a:pt x="5" y="1"/>
                    </a:cubicBezTo>
                    <a:cubicBezTo>
                      <a:pt x="5" y="1"/>
                      <a:pt x="5" y="1"/>
                      <a:pt x="5" y="1"/>
                    </a:cubicBezTo>
                    <a:cubicBezTo>
                      <a:pt x="5" y="1"/>
                      <a:pt x="5" y="1"/>
                      <a:pt x="5" y="1"/>
                    </a:cubicBezTo>
                    <a:cubicBezTo>
                      <a:pt x="5" y="1"/>
                      <a:pt x="5" y="1"/>
                      <a:pt x="5" y="1"/>
                    </a:cubicBezTo>
                    <a:cubicBezTo>
                      <a:pt x="5" y="1"/>
                      <a:pt x="5" y="1"/>
                      <a:pt x="5" y="1"/>
                    </a:cubicBezTo>
                    <a:cubicBezTo>
                      <a:pt x="4" y="1"/>
                      <a:pt x="4" y="1"/>
                      <a:pt x="4" y="1"/>
                    </a:cubicBezTo>
                    <a:cubicBezTo>
                      <a:pt x="4" y="1"/>
                      <a:pt x="5" y="1"/>
                      <a:pt x="5" y="1"/>
                    </a:cubicBezTo>
                    <a:cubicBezTo>
                      <a:pt x="5" y="1"/>
                      <a:pt x="5" y="1"/>
                      <a:pt x="5" y="1"/>
                    </a:cubicBezTo>
                    <a:cubicBezTo>
                      <a:pt x="5" y="1"/>
                      <a:pt x="5" y="1"/>
                      <a:pt x="5" y="1"/>
                    </a:cubicBezTo>
                    <a:cubicBezTo>
                      <a:pt x="6" y="1"/>
                      <a:pt x="6" y="1"/>
                      <a:pt x="6" y="1"/>
                    </a:cubicBezTo>
                    <a:cubicBezTo>
                      <a:pt x="5" y="1"/>
                      <a:pt x="5" y="1"/>
                      <a:pt x="6" y="1"/>
                    </a:cubicBezTo>
                    <a:cubicBezTo>
                      <a:pt x="6" y="1"/>
                      <a:pt x="6" y="1"/>
                      <a:pt x="6" y="1"/>
                    </a:cubicBezTo>
                    <a:cubicBezTo>
                      <a:pt x="7" y="1"/>
                      <a:pt x="6" y="1"/>
                      <a:pt x="5" y="1"/>
                    </a:cubicBezTo>
                    <a:cubicBezTo>
                      <a:pt x="6" y="1"/>
                      <a:pt x="6" y="1"/>
                      <a:pt x="6" y="1"/>
                    </a:cubicBezTo>
                    <a:cubicBezTo>
                      <a:pt x="5" y="2"/>
                      <a:pt x="6" y="1"/>
                      <a:pt x="4" y="2"/>
                    </a:cubicBezTo>
                    <a:cubicBezTo>
                      <a:pt x="5" y="2"/>
                      <a:pt x="5" y="2"/>
                      <a:pt x="7" y="1"/>
                    </a:cubicBezTo>
                    <a:cubicBezTo>
                      <a:pt x="5" y="2"/>
                      <a:pt x="8" y="0"/>
                      <a:pt x="7" y="1"/>
                    </a:cubicBezTo>
                    <a:cubicBezTo>
                      <a:pt x="7" y="1"/>
                      <a:pt x="7" y="1"/>
                      <a:pt x="7" y="1"/>
                    </a:cubicBezTo>
                    <a:cubicBezTo>
                      <a:pt x="7" y="1"/>
                      <a:pt x="8" y="1"/>
                      <a:pt x="8" y="1"/>
                    </a:cubicBezTo>
                    <a:cubicBezTo>
                      <a:pt x="8" y="1"/>
                      <a:pt x="8" y="1"/>
                      <a:pt x="7" y="1"/>
                    </a:cubicBezTo>
                    <a:cubicBezTo>
                      <a:pt x="8" y="1"/>
                      <a:pt x="8" y="1"/>
                      <a:pt x="8" y="1"/>
                    </a:cubicBezTo>
                    <a:cubicBezTo>
                      <a:pt x="8" y="1"/>
                      <a:pt x="7" y="2"/>
                      <a:pt x="8" y="1"/>
                    </a:cubicBezTo>
                    <a:cubicBezTo>
                      <a:pt x="7" y="2"/>
                      <a:pt x="9" y="0"/>
                      <a:pt x="10" y="0"/>
                    </a:cubicBezTo>
                    <a:cubicBezTo>
                      <a:pt x="7" y="3"/>
                      <a:pt x="8" y="2"/>
                      <a:pt x="7" y="3"/>
                    </a:cubicBezTo>
                    <a:cubicBezTo>
                      <a:pt x="8" y="2"/>
                      <a:pt x="8" y="3"/>
                      <a:pt x="8" y="2"/>
                    </a:cubicBezTo>
                    <a:cubicBezTo>
                      <a:pt x="8" y="2"/>
                      <a:pt x="7" y="4"/>
                      <a:pt x="8" y="2"/>
                    </a:cubicBezTo>
                    <a:cubicBezTo>
                      <a:pt x="8" y="2"/>
                      <a:pt x="7" y="4"/>
                      <a:pt x="7" y="4"/>
                    </a:cubicBezTo>
                    <a:cubicBezTo>
                      <a:pt x="7" y="4"/>
                      <a:pt x="7" y="3"/>
                      <a:pt x="8" y="3"/>
                    </a:cubicBezTo>
                    <a:cubicBezTo>
                      <a:pt x="8" y="3"/>
                      <a:pt x="8" y="3"/>
                      <a:pt x="8" y="3"/>
                    </a:cubicBezTo>
                    <a:cubicBezTo>
                      <a:pt x="10" y="1"/>
                      <a:pt x="9" y="2"/>
                      <a:pt x="10" y="1"/>
                    </a:cubicBezTo>
                    <a:cubicBezTo>
                      <a:pt x="9" y="2"/>
                      <a:pt x="10" y="2"/>
                      <a:pt x="10" y="2"/>
                    </a:cubicBezTo>
                    <a:cubicBezTo>
                      <a:pt x="10" y="2"/>
                      <a:pt x="9" y="2"/>
                      <a:pt x="9" y="3"/>
                    </a:cubicBezTo>
                    <a:cubicBezTo>
                      <a:pt x="9" y="2"/>
                      <a:pt x="9" y="2"/>
                      <a:pt x="10" y="2"/>
                    </a:cubicBezTo>
                    <a:cubicBezTo>
                      <a:pt x="9" y="2"/>
                      <a:pt x="9" y="2"/>
                      <a:pt x="10" y="2"/>
                    </a:cubicBezTo>
                    <a:cubicBezTo>
                      <a:pt x="9" y="2"/>
                      <a:pt x="9" y="3"/>
                      <a:pt x="9" y="3"/>
                    </a:cubicBezTo>
                    <a:cubicBezTo>
                      <a:pt x="8" y="4"/>
                      <a:pt x="9" y="2"/>
                      <a:pt x="9" y="3"/>
                    </a:cubicBezTo>
                    <a:cubicBezTo>
                      <a:pt x="8" y="3"/>
                      <a:pt x="8" y="4"/>
                      <a:pt x="8" y="4"/>
                    </a:cubicBezTo>
                    <a:cubicBezTo>
                      <a:pt x="8" y="4"/>
                      <a:pt x="10" y="2"/>
                      <a:pt x="10" y="1"/>
                    </a:cubicBezTo>
                    <a:cubicBezTo>
                      <a:pt x="9" y="2"/>
                      <a:pt x="10" y="1"/>
                      <a:pt x="11" y="1"/>
                    </a:cubicBezTo>
                    <a:cubicBezTo>
                      <a:pt x="10" y="2"/>
                      <a:pt x="10" y="2"/>
                      <a:pt x="10" y="2"/>
                    </a:cubicBezTo>
                    <a:cubicBezTo>
                      <a:pt x="10" y="2"/>
                      <a:pt x="10" y="3"/>
                      <a:pt x="9" y="3"/>
                    </a:cubicBezTo>
                    <a:cubicBezTo>
                      <a:pt x="9" y="3"/>
                      <a:pt x="11" y="1"/>
                      <a:pt x="11" y="1"/>
                    </a:cubicBezTo>
                    <a:cubicBezTo>
                      <a:pt x="12" y="0"/>
                      <a:pt x="10" y="2"/>
                      <a:pt x="10" y="3"/>
                    </a:cubicBezTo>
                    <a:cubicBezTo>
                      <a:pt x="10" y="3"/>
                      <a:pt x="10" y="3"/>
                      <a:pt x="10" y="2"/>
                    </a:cubicBezTo>
                    <a:cubicBezTo>
                      <a:pt x="11" y="2"/>
                      <a:pt x="10" y="3"/>
                      <a:pt x="10" y="2"/>
                    </a:cubicBezTo>
                    <a:cubicBezTo>
                      <a:pt x="11" y="1"/>
                      <a:pt x="11" y="1"/>
                      <a:pt x="11" y="1"/>
                    </a:cubicBezTo>
                    <a:cubicBezTo>
                      <a:pt x="11" y="2"/>
                      <a:pt x="10" y="2"/>
                      <a:pt x="10" y="2"/>
                    </a:cubicBezTo>
                    <a:cubicBezTo>
                      <a:pt x="10" y="2"/>
                      <a:pt x="11" y="1"/>
                      <a:pt x="10" y="2"/>
                    </a:cubicBezTo>
                    <a:cubicBezTo>
                      <a:pt x="11" y="1"/>
                      <a:pt x="10" y="3"/>
                      <a:pt x="11" y="1"/>
                    </a:cubicBezTo>
                    <a:cubicBezTo>
                      <a:pt x="12" y="1"/>
                      <a:pt x="12" y="1"/>
                      <a:pt x="12" y="1"/>
                    </a:cubicBezTo>
                    <a:cubicBezTo>
                      <a:pt x="11" y="2"/>
                      <a:pt x="10" y="3"/>
                      <a:pt x="11" y="3"/>
                    </a:cubicBezTo>
                    <a:cubicBezTo>
                      <a:pt x="11" y="2"/>
                      <a:pt x="11" y="2"/>
                      <a:pt x="11" y="2"/>
                    </a:cubicBezTo>
                    <a:cubicBezTo>
                      <a:pt x="12" y="1"/>
                      <a:pt x="11" y="2"/>
                      <a:pt x="12" y="1"/>
                    </a:cubicBezTo>
                    <a:cubicBezTo>
                      <a:pt x="11" y="3"/>
                      <a:pt x="11" y="2"/>
                      <a:pt x="10" y="3"/>
                    </a:cubicBezTo>
                    <a:cubicBezTo>
                      <a:pt x="10" y="4"/>
                      <a:pt x="10" y="4"/>
                      <a:pt x="9" y="5"/>
                    </a:cubicBezTo>
                    <a:cubicBezTo>
                      <a:pt x="9" y="5"/>
                      <a:pt x="10" y="4"/>
                      <a:pt x="10" y="4"/>
                    </a:cubicBezTo>
                    <a:cubicBezTo>
                      <a:pt x="11" y="3"/>
                      <a:pt x="9" y="4"/>
                      <a:pt x="11" y="3"/>
                    </a:cubicBezTo>
                    <a:cubicBezTo>
                      <a:pt x="10" y="3"/>
                      <a:pt x="10" y="4"/>
                      <a:pt x="10" y="4"/>
                    </a:cubicBezTo>
                    <a:cubicBezTo>
                      <a:pt x="9" y="5"/>
                      <a:pt x="9" y="4"/>
                      <a:pt x="9" y="5"/>
                    </a:cubicBezTo>
                    <a:cubicBezTo>
                      <a:pt x="9" y="5"/>
                      <a:pt x="10" y="4"/>
                      <a:pt x="11" y="3"/>
                    </a:cubicBezTo>
                    <a:cubicBezTo>
                      <a:pt x="11" y="3"/>
                      <a:pt x="10" y="3"/>
                      <a:pt x="10" y="4"/>
                    </a:cubicBezTo>
                    <a:cubicBezTo>
                      <a:pt x="10" y="4"/>
                      <a:pt x="9" y="5"/>
                      <a:pt x="9" y="5"/>
                    </a:cubicBezTo>
                    <a:cubicBezTo>
                      <a:pt x="9" y="5"/>
                      <a:pt x="9" y="5"/>
                      <a:pt x="9" y="6"/>
                    </a:cubicBezTo>
                    <a:cubicBezTo>
                      <a:pt x="8" y="6"/>
                      <a:pt x="9" y="5"/>
                      <a:pt x="9" y="5"/>
                    </a:cubicBezTo>
                    <a:cubicBezTo>
                      <a:pt x="9" y="6"/>
                      <a:pt x="9" y="6"/>
                      <a:pt x="8" y="6"/>
                    </a:cubicBezTo>
                    <a:cubicBezTo>
                      <a:pt x="9" y="6"/>
                      <a:pt x="9" y="5"/>
                      <a:pt x="10" y="5"/>
                    </a:cubicBezTo>
                    <a:cubicBezTo>
                      <a:pt x="10" y="5"/>
                      <a:pt x="9" y="5"/>
                      <a:pt x="11" y="4"/>
                    </a:cubicBezTo>
                    <a:cubicBezTo>
                      <a:pt x="11" y="4"/>
                      <a:pt x="10" y="4"/>
                      <a:pt x="10" y="4"/>
                    </a:cubicBezTo>
                    <a:cubicBezTo>
                      <a:pt x="10" y="4"/>
                      <a:pt x="11" y="4"/>
                      <a:pt x="10" y="5"/>
                    </a:cubicBezTo>
                    <a:cubicBezTo>
                      <a:pt x="10" y="5"/>
                      <a:pt x="10" y="4"/>
                      <a:pt x="10" y="4"/>
                    </a:cubicBezTo>
                    <a:cubicBezTo>
                      <a:pt x="11" y="4"/>
                      <a:pt x="11" y="4"/>
                      <a:pt x="11" y="4"/>
                    </a:cubicBezTo>
                    <a:cubicBezTo>
                      <a:pt x="12" y="3"/>
                      <a:pt x="10" y="5"/>
                      <a:pt x="11" y="4"/>
                    </a:cubicBezTo>
                    <a:cubicBezTo>
                      <a:pt x="11" y="3"/>
                      <a:pt x="11" y="4"/>
                      <a:pt x="11" y="4"/>
                    </a:cubicBezTo>
                    <a:cubicBezTo>
                      <a:pt x="11" y="4"/>
                      <a:pt x="11" y="4"/>
                      <a:pt x="10" y="5"/>
                    </a:cubicBezTo>
                    <a:cubicBezTo>
                      <a:pt x="12" y="3"/>
                      <a:pt x="11" y="4"/>
                      <a:pt x="13" y="3"/>
                    </a:cubicBezTo>
                    <a:cubicBezTo>
                      <a:pt x="12" y="4"/>
                      <a:pt x="11" y="5"/>
                      <a:pt x="10" y="7"/>
                    </a:cubicBezTo>
                    <a:cubicBezTo>
                      <a:pt x="11" y="7"/>
                      <a:pt x="10" y="8"/>
                      <a:pt x="11" y="8"/>
                    </a:cubicBezTo>
                    <a:cubicBezTo>
                      <a:pt x="11" y="8"/>
                      <a:pt x="12" y="6"/>
                      <a:pt x="12" y="7"/>
                    </a:cubicBezTo>
                    <a:cubicBezTo>
                      <a:pt x="12" y="7"/>
                      <a:pt x="12" y="6"/>
                      <a:pt x="13" y="6"/>
                    </a:cubicBezTo>
                    <a:cubicBezTo>
                      <a:pt x="13" y="6"/>
                      <a:pt x="14" y="5"/>
                      <a:pt x="12" y="7"/>
                    </a:cubicBezTo>
                    <a:cubicBezTo>
                      <a:pt x="13" y="6"/>
                      <a:pt x="14" y="5"/>
                      <a:pt x="14" y="5"/>
                    </a:cubicBezTo>
                    <a:cubicBezTo>
                      <a:pt x="13" y="6"/>
                      <a:pt x="13" y="6"/>
                      <a:pt x="13" y="6"/>
                    </a:cubicBezTo>
                    <a:cubicBezTo>
                      <a:pt x="13" y="6"/>
                      <a:pt x="13" y="6"/>
                      <a:pt x="13" y="6"/>
                    </a:cubicBezTo>
                    <a:cubicBezTo>
                      <a:pt x="13" y="7"/>
                      <a:pt x="13" y="6"/>
                      <a:pt x="12" y="7"/>
                    </a:cubicBezTo>
                    <a:cubicBezTo>
                      <a:pt x="13" y="6"/>
                      <a:pt x="12" y="7"/>
                      <a:pt x="12" y="7"/>
                    </a:cubicBezTo>
                    <a:cubicBezTo>
                      <a:pt x="12" y="8"/>
                      <a:pt x="12" y="7"/>
                      <a:pt x="11" y="8"/>
                    </a:cubicBezTo>
                    <a:cubicBezTo>
                      <a:pt x="11" y="8"/>
                      <a:pt x="11" y="8"/>
                      <a:pt x="11" y="8"/>
                    </a:cubicBezTo>
                    <a:cubicBezTo>
                      <a:pt x="12" y="8"/>
                      <a:pt x="12" y="8"/>
                      <a:pt x="11" y="9"/>
                    </a:cubicBezTo>
                    <a:cubicBezTo>
                      <a:pt x="12" y="8"/>
                      <a:pt x="13" y="7"/>
                      <a:pt x="13" y="6"/>
                    </a:cubicBezTo>
                    <a:cubicBezTo>
                      <a:pt x="13" y="6"/>
                      <a:pt x="12" y="8"/>
                      <a:pt x="13" y="7"/>
                    </a:cubicBezTo>
                    <a:cubicBezTo>
                      <a:pt x="13" y="6"/>
                      <a:pt x="13" y="7"/>
                      <a:pt x="13" y="7"/>
                    </a:cubicBezTo>
                    <a:cubicBezTo>
                      <a:pt x="13" y="7"/>
                      <a:pt x="13" y="7"/>
                      <a:pt x="13" y="7"/>
                    </a:cubicBezTo>
                    <a:cubicBezTo>
                      <a:pt x="12" y="8"/>
                      <a:pt x="12" y="8"/>
                      <a:pt x="12" y="8"/>
                    </a:cubicBezTo>
                    <a:cubicBezTo>
                      <a:pt x="12" y="8"/>
                      <a:pt x="12" y="8"/>
                      <a:pt x="12" y="8"/>
                    </a:cubicBezTo>
                    <a:cubicBezTo>
                      <a:pt x="12" y="9"/>
                      <a:pt x="12" y="8"/>
                      <a:pt x="12" y="8"/>
                    </a:cubicBezTo>
                    <a:cubicBezTo>
                      <a:pt x="12" y="8"/>
                      <a:pt x="12" y="9"/>
                      <a:pt x="11" y="9"/>
                    </a:cubicBezTo>
                    <a:cubicBezTo>
                      <a:pt x="12" y="8"/>
                      <a:pt x="12" y="8"/>
                      <a:pt x="13" y="7"/>
                    </a:cubicBezTo>
                    <a:cubicBezTo>
                      <a:pt x="13" y="7"/>
                      <a:pt x="13" y="7"/>
                      <a:pt x="13" y="7"/>
                    </a:cubicBezTo>
                    <a:cubicBezTo>
                      <a:pt x="13" y="7"/>
                      <a:pt x="13" y="7"/>
                      <a:pt x="13" y="8"/>
                    </a:cubicBezTo>
                    <a:cubicBezTo>
                      <a:pt x="13" y="7"/>
                      <a:pt x="12" y="8"/>
                      <a:pt x="13" y="7"/>
                    </a:cubicBezTo>
                    <a:cubicBezTo>
                      <a:pt x="12" y="8"/>
                      <a:pt x="12" y="8"/>
                      <a:pt x="12" y="9"/>
                    </a:cubicBezTo>
                    <a:cubicBezTo>
                      <a:pt x="12" y="9"/>
                      <a:pt x="13" y="7"/>
                      <a:pt x="12" y="9"/>
                    </a:cubicBezTo>
                    <a:cubicBezTo>
                      <a:pt x="12" y="9"/>
                      <a:pt x="13" y="8"/>
                      <a:pt x="13" y="8"/>
                    </a:cubicBezTo>
                    <a:cubicBezTo>
                      <a:pt x="14" y="7"/>
                      <a:pt x="12" y="9"/>
                      <a:pt x="13" y="8"/>
                    </a:cubicBezTo>
                    <a:cubicBezTo>
                      <a:pt x="13" y="8"/>
                      <a:pt x="13" y="8"/>
                      <a:pt x="12" y="9"/>
                    </a:cubicBezTo>
                    <a:cubicBezTo>
                      <a:pt x="12" y="9"/>
                      <a:pt x="12" y="9"/>
                      <a:pt x="12" y="9"/>
                    </a:cubicBezTo>
                    <a:cubicBezTo>
                      <a:pt x="13" y="7"/>
                      <a:pt x="13" y="8"/>
                      <a:pt x="14" y="7"/>
                    </a:cubicBezTo>
                    <a:cubicBezTo>
                      <a:pt x="13" y="8"/>
                      <a:pt x="14" y="6"/>
                      <a:pt x="13" y="8"/>
                    </a:cubicBezTo>
                    <a:cubicBezTo>
                      <a:pt x="13" y="8"/>
                      <a:pt x="14" y="7"/>
                      <a:pt x="14" y="7"/>
                    </a:cubicBezTo>
                    <a:cubicBezTo>
                      <a:pt x="14" y="7"/>
                      <a:pt x="13" y="8"/>
                      <a:pt x="13" y="8"/>
                    </a:cubicBezTo>
                    <a:cubicBezTo>
                      <a:pt x="15" y="6"/>
                      <a:pt x="13" y="9"/>
                      <a:pt x="14" y="8"/>
                    </a:cubicBezTo>
                    <a:cubicBezTo>
                      <a:pt x="14" y="8"/>
                      <a:pt x="14" y="8"/>
                      <a:pt x="14" y="9"/>
                    </a:cubicBezTo>
                    <a:cubicBezTo>
                      <a:pt x="14" y="8"/>
                      <a:pt x="14" y="8"/>
                      <a:pt x="15" y="8"/>
                    </a:cubicBezTo>
                    <a:cubicBezTo>
                      <a:pt x="15" y="8"/>
                      <a:pt x="14" y="8"/>
                      <a:pt x="14" y="9"/>
                    </a:cubicBezTo>
                    <a:cubicBezTo>
                      <a:pt x="14" y="9"/>
                      <a:pt x="14" y="9"/>
                      <a:pt x="14" y="9"/>
                    </a:cubicBezTo>
                    <a:cubicBezTo>
                      <a:pt x="14" y="9"/>
                      <a:pt x="13" y="11"/>
                      <a:pt x="13" y="11"/>
                    </a:cubicBezTo>
                    <a:cubicBezTo>
                      <a:pt x="13" y="11"/>
                      <a:pt x="13" y="10"/>
                      <a:pt x="13" y="10"/>
                    </a:cubicBezTo>
                    <a:cubicBezTo>
                      <a:pt x="14" y="10"/>
                      <a:pt x="13" y="11"/>
                      <a:pt x="14" y="9"/>
                    </a:cubicBezTo>
                    <a:cubicBezTo>
                      <a:pt x="14" y="10"/>
                      <a:pt x="14" y="10"/>
                      <a:pt x="14" y="10"/>
                    </a:cubicBezTo>
                    <a:cubicBezTo>
                      <a:pt x="14" y="10"/>
                      <a:pt x="14" y="10"/>
                      <a:pt x="13" y="11"/>
                    </a:cubicBezTo>
                    <a:cubicBezTo>
                      <a:pt x="14" y="11"/>
                      <a:pt x="15" y="9"/>
                      <a:pt x="14" y="11"/>
                    </a:cubicBezTo>
                    <a:cubicBezTo>
                      <a:pt x="14" y="10"/>
                      <a:pt x="14" y="10"/>
                      <a:pt x="14" y="9"/>
                    </a:cubicBezTo>
                    <a:cubicBezTo>
                      <a:pt x="14" y="10"/>
                      <a:pt x="14" y="10"/>
                      <a:pt x="15" y="9"/>
                    </a:cubicBezTo>
                    <a:cubicBezTo>
                      <a:pt x="15" y="8"/>
                      <a:pt x="14" y="10"/>
                      <a:pt x="14" y="10"/>
                    </a:cubicBezTo>
                    <a:cubicBezTo>
                      <a:pt x="14" y="11"/>
                      <a:pt x="14" y="10"/>
                      <a:pt x="14" y="10"/>
                    </a:cubicBezTo>
                    <a:cubicBezTo>
                      <a:pt x="14" y="11"/>
                      <a:pt x="14" y="11"/>
                      <a:pt x="13" y="11"/>
                    </a:cubicBezTo>
                    <a:cubicBezTo>
                      <a:pt x="14" y="11"/>
                      <a:pt x="14" y="10"/>
                      <a:pt x="15" y="9"/>
                    </a:cubicBezTo>
                    <a:cubicBezTo>
                      <a:pt x="15" y="10"/>
                      <a:pt x="15" y="10"/>
                      <a:pt x="16" y="9"/>
                    </a:cubicBezTo>
                    <a:cubicBezTo>
                      <a:pt x="16" y="9"/>
                      <a:pt x="15" y="10"/>
                      <a:pt x="15" y="10"/>
                    </a:cubicBezTo>
                    <a:cubicBezTo>
                      <a:pt x="15" y="9"/>
                      <a:pt x="16" y="9"/>
                      <a:pt x="16" y="9"/>
                    </a:cubicBezTo>
                    <a:cubicBezTo>
                      <a:pt x="15" y="10"/>
                      <a:pt x="15" y="10"/>
                      <a:pt x="15" y="10"/>
                    </a:cubicBezTo>
                    <a:cubicBezTo>
                      <a:pt x="14" y="11"/>
                      <a:pt x="16" y="9"/>
                      <a:pt x="15" y="11"/>
                    </a:cubicBezTo>
                    <a:cubicBezTo>
                      <a:pt x="16" y="10"/>
                      <a:pt x="16" y="9"/>
                      <a:pt x="15" y="10"/>
                    </a:cubicBezTo>
                    <a:cubicBezTo>
                      <a:pt x="16" y="9"/>
                      <a:pt x="17" y="9"/>
                      <a:pt x="17" y="8"/>
                    </a:cubicBezTo>
                    <a:cubicBezTo>
                      <a:pt x="17" y="8"/>
                      <a:pt x="17" y="8"/>
                      <a:pt x="17" y="8"/>
                    </a:cubicBezTo>
                    <a:cubicBezTo>
                      <a:pt x="17" y="8"/>
                      <a:pt x="17" y="8"/>
                      <a:pt x="17" y="9"/>
                    </a:cubicBezTo>
                    <a:cubicBezTo>
                      <a:pt x="17" y="9"/>
                      <a:pt x="16" y="9"/>
                      <a:pt x="16" y="9"/>
                    </a:cubicBezTo>
                    <a:cubicBezTo>
                      <a:pt x="15" y="10"/>
                      <a:pt x="17" y="9"/>
                      <a:pt x="15" y="11"/>
                    </a:cubicBezTo>
                    <a:cubicBezTo>
                      <a:pt x="15" y="11"/>
                      <a:pt x="15" y="11"/>
                      <a:pt x="16" y="11"/>
                    </a:cubicBezTo>
                    <a:cubicBezTo>
                      <a:pt x="16" y="10"/>
                      <a:pt x="17" y="10"/>
                      <a:pt x="17" y="9"/>
                    </a:cubicBezTo>
                    <a:cubicBezTo>
                      <a:pt x="17" y="9"/>
                      <a:pt x="16" y="10"/>
                      <a:pt x="16" y="10"/>
                    </a:cubicBezTo>
                    <a:cubicBezTo>
                      <a:pt x="16" y="11"/>
                      <a:pt x="17" y="9"/>
                      <a:pt x="16" y="10"/>
                    </a:cubicBezTo>
                    <a:cubicBezTo>
                      <a:pt x="16" y="10"/>
                      <a:pt x="17" y="10"/>
                      <a:pt x="17" y="8"/>
                    </a:cubicBezTo>
                    <a:cubicBezTo>
                      <a:pt x="16" y="10"/>
                      <a:pt x="18" y="8"/>
                      <a:pt x="17" y="9"/>
                    </a:cubicBezTo>
                    <a:cubicBezTo>
                      <a:pt x="17" y="9"/>
                      <a:pt x="18" y="9"/>
                      <a:pt x="18" y="8"/>
                    </a:cubicBezTo>
                    <a:cubicBezTo>
                      <a:pt x="18" y="8"/>
                      <a:pt x="17" y="9"/>
                      <a:pt x="17" y="9"/>
                    </a:cubicBezTo>
                    <a:cubicBezTo>
                      <a:pt x="18" y="9"/>
                      <a:pt x="18" y="8"/>
                      <a:pt x="18" y="8"/>
                    </a:cubicBezTo>
                    <a:cubicBezTo>
                      <a:pt x="18" y="8"/>
                      <a:pt x="18" y="8"/>
                      <a:pt x="18" y="8"/>
                    </a:cubicBezTo>
                    <a:cubicBezTo>
                      <a:pt x="19" y="7"/>
                      <a:pt x="18" y="8"/>
                      <a:pt x="18" y="8"/>
                    </a:cubicBezTo>
                    <a:cubicBezTo>
                      <a:pt x="18" y="9"/>
                      <a:pt x="18" y="9"/>
                      <a:pt x="17" y="9"/>
                    </a:cubicBezTo>
                    <a:cubicBezTo>
                      <a:pt x="17" y="9"/>
                      <a:pt x="18" y="9"/>
                      <a:pt x="18" y="9"/>
                    </a:cubicBezTo>
                    <a:cubicBezTo>
                      <a:pt x="18" y="8"/>
                      <a:pt x="18" y="9"/>
                      <a:pt x="18" y="9"/>
                    </a:cubicBezTo>
                    <a:cubicBezTo>
                      <a:pt x="19" y="7"/>
                      <a:pt x="18" y="9"/>
                      <a:pt x="19" y="8"/>
                    </a:cubicBezTo>
                    <a:cubicBezTo>
                      <a:pt x="19" y="8"/>
                      <a:pt x="19" y="8"/>
                      <a:pt x="18" y="9"/>
                    </a:cubicBezTo>
                    <a:cubicBezTo>
                      <a:pt x="19" y="8"/>
                      <a:pt x="19" y="8"/>
                      <a:pt x="19" y="8"/>
                    </a:cubicBezTo>
                    <a:cubicBezTo>
                      <a:pt x="18" y="9"/>
                      <a:pt x="19" y="8"/>
                      <a:pt x="18" y="9"/>
                    </a:cubicBezTo>
                    <a:cubicBezTo>
                      <a:pt x="17" y="10"/>
                      <a:pt x="20" y="6"/>
                      <a:pt x="19" y="8"/>
                    </a:cubicBezTo>
                    <a:cubicBezTo>
                      <a:pt x="20" y="6"/>
                      <a:pt x="19" y="9"/>
                      <a:pt x="20" y="8"/>
                    </a:cubicBezTo>
                    <a:cubicBezTo>
                      <a:pt x="19" y="8"/>
                      <a:pt x="19" y="9"/>
                      <a:pt x="18" y="10"/>
                    </a:cubicBezTo>
                    <a:cubicBezTo>
                      <a:pt x="18" y="10"/>
                      <a:pt x="19" y="9"/>
                      <a:pt x="19" y="8"/>
                    </a:cubicBezTo>
                    <a:cubicBezTo>
                      <a:pt x="19" y="9"/>
                      <a:pt x="19" y="10"/>
                      <a:pt x="18" y="10"/>
                    </a:cubicBezTo>
                    <a:cubicBezTo>
                      <a:pt x="18" y="10"/>
                      <a:pt x="19" y="9"/>
                      <a:pt x="19" y="9"/>
                    </a:cubicBezTo>
                    <a:cubicBezTo>
                      <a:pt x="19" y="9"/>
                      <a:pt x="19" y="9"/>
                      <a:pt x="19" y="9"/>
                    </a:cubicBezTo>
                    <a:cubicBezTo>
                      <a:pt x="19" y="9"/>
                      <a:pt x="19" y="10"/>
                      <a:pt x="19" y="10"/>
                    </a:cubicBezTo>
                    <a:cubicBezTo>
                      <a:pt x="19" y="9"/>
                      <a:pt x="20" y="9"/>
                      <a:pt x="19" y="9"/>
                    </a:cubicBezTo>
                    <a:cubicBezTo>
                      <a:pt x="19" y="9"/>
                      <a:pt x="20" y="9"/>
                      <a:pt x="20" y="9"/>
                    </a:cubicBezTo>
                    <a:cubicBezTo>
                      <a:pt x="20" y="8"/>
                      <a:pt x="20" y="8"/>
                      <a:pt x="21" y="8"/>
                    </a:cubicBezTo>
                    <a:cubicBezTo>
                      <a:pt x="20" y="9"/>
                      <a:pt x="20" y="9"/>
                      <a:pt x="20" y="9"/>
                    </a:cubicBezTo>
                    <a:cubicBezTo>
                      <a:pt x="19" y="10"/>
                      <a:pt x="20" y="9"/>
                      <a:pt x="20" y="9"/>
                    </a:cubicBezTo>
                    <a:cubicBezTo>
                      <a:pt x="19" y="10"/>
                      <a:pt x="19" y="10"/>
                      <a:pt x="19" y="11"/>
                    </a:cubicBezTo>
                    <a:cubicBezTo>
                      <a:pt x="20" y="10"/>
                      <a:pt x="19" y="11"/>
                      <a:pt x="20" y="10"/>
                    </a:cubicBezTo>
                    <a:cubicBezTo>
                      <a:pt x="19" y="12"/>
                      <a:pt x="21" y="11"/>
                      <a:pt x="21" y="11"/>
                    </a:cubicBezTo>
                    <a:cubicBezTo>
                      <a:pt x="22" y="10"/>
                      <a:pt x="21" y="11"/>
                      <a:pt x="22" y="10"/>
                    </a:cubicBezTo>
                    <a:cubicBezTo>
                      <a:pt x="22" y="10"/>
                      <a:pt x="21" y="11"/>
                      <a:pt x="22" y="10"/>
                    </a:cubicBezTo>
                    <a:cubicBezTo>
                      <a:pt x="21" y="11"/>
                      <a:pt x="22" y="9"/>
                      <a:pt x="21" y="10"/>
                    </a:cubicBezTo>
                    <a:cubicBezTo>
                      <a:pt x="22" y="10"/>
                      <a:pt x="22" y="9"/>
                      <a:pt x="22" y="9"/>
                    </a:cubicBezTo>
                    <a:cubicBezTo>
                      <a:pt x="21" y="10"/>
                      <a:pt x="22" y="9"/>
                      <a:pt x="22" y="9"/>
                    </a:cubicBezTo>
                    <a:cubicBezTo>
                      <a:pt x="21" y="10"/>
                      <a:pt x="22" y="10"/>
                      <a:pt x="22" y="9"/>
                    </a:cubicBezTo>
                    <a:cubicBezTo>
                      <a:pt x="23" y="8"/>
                      <a:pt x="22" y="10"/>
                      <a:pt x="22" y="9"/>
                    </a:cubicBezTo>
                    <a:cubicBezTo>
                      <a:pt x="22" y="10"/>
                      <a:pt x="22" y="10"/>
                      <a:pt x="21" y="11"/>
                    </a:cubicBezTo>
                    <a:cubicBezTo>
                      <a:pt x="21" y="11"/>
                      <a:pt x="22" y="9"/>
                      <a:pt x="22" y="10"/>
                    </a:cubicBezTo>
                    <a:cubicBezTo>
                      <a:pt x="22" y="9"/>
                      <a:pt x="22" y="10"/>
                      <a:pt x="22" y="9"/>
                    </a:cubicBezTo>
                    <a:cubicBezTo>
                      <a:pt x="22" y="9"/>
                      <a:pt x="22" y="10"/>
                      <a:pt x="22" y="10"/>
                    </a:cubicBezTo>
                    <a:cubicBezTo>
                      <a:pt x="22" y="10"/>
                      <a:pt x="21" y="11"/>
                      <a:pt x="21" y="11"/>
                    </a:cubicBezTo>
                    <a:cubicBezTo>
                      <a:pt x="21" y="11"/>
                      <a:pt x="22" y="11"/>
                      <a:pt x="22" y="10"/>
                    </a:cubicBezTo>
                    <a:cubicBezTo>
                      <a:pt x="22" y="11"/>
                      <a:pt x="23" y="9"/>
                      <a:pt x="22" y="11"/>
                    </a:cubicBezTo>
                    <a:cubicBezTo>
                      <a:pt x="23" y="10"/>
                      <a:pt x="22" y="12"/>
                      <a:pt x="23" y="10"/>
                    </a:cubicBezTo>
                    <a:cubicBezTo>
                      <a:pt x="23" y="10"/>
                      <a:pt x="22" y="12"/>
                      <a:pt x="22" y="13"/>
                    </a:cubicBezTo>
                    <a:close/>
                    <a:moveTo>
                      <a:pt x="7" y="6"/>
                    </a:moveTo>
                    <a:cubicBezTo>
                      <a:pt x="7" y="6"/>
                      <a:pt x="8" y="5"/>
                      <a:pt x="8" y="5"/>
                    </a:cubicBezTo>
                    <a:cubicBezTo>
                      <a:pt x="8" y="5"/>
                      <a:pt x="8" y="5"/>
                      <a:pt x="7" y="6"/>
                    </a:cubicBezTo>
                    <a:cubicBezTo>
                      <a:pt x="7" y="6"/>
                      <a:pt x="7" y="6"/>
                      <a:pt x="7" y="6"/>
                    </a:cubicBezTo>
                    <a:cubicBezTo>
                      <a:pt x="7" y="6"/>
                      <a:pt x="8" y="5"/>
                      <a:pt x="8" y="5"/>
                    </a:cubicBezTo>
                    <a:cubicBezTo>
                      <a:pt x="8" y="6"/>
                      <a:pt x="7" y="7"/>
                      <a:pt x="7" y="6"/>
                    </a:cubicBezTo>
                    <a:close/>
                    <a:moveTo>
                      <a:pt x="9" y="5"/>
                    </a:moveTo>
                    <a:cubicBezTo>
                      <a:pt x="9" y="5"/>
                      <a:pt x="9" y="5"/>
                      <a:pt x="9" y="5"/>
                    </a:cubicBezTo>
                    <a:cubicBezTo>
                      <a:pt x="8" y="5"/>
                      <a:pt x="7" y="6"/>
                      <a:pt x="7" y="6"/>
                    </a:cubicBezTo>
                    <a:cubicBezTo>
                      <a:pt x="8" y="6"/>
                      <a:pt x="8" y="5"/>
                      <a:pt x="8" y="5"/>
                    </a:cubicBezTo>
                    <a:cubicBezTo>
                      <a:pt x="8" y="5"/>
                      <a:pt x="8" y="5"/>
                      <a:pt x="9" y="5"/>
                    </a:cubicBezTo>
                    <a:close/>
                    <a:moveTo>
                      <a:pt x="8" y="6"/>
                    </a:moveTo>
                    <a:cubicBezTo>
                      <a:pt x="8" y="6"/>
                      <a:pt x="7" y="7"/>
                      <a:pt x="8" y="6"/>
                    </a:cubicBezTo>
                    <a:cubicBezTo>
                      <a:pt x="7" y="7"/>
                      <a:pt x="7" y="7"/>
                      <a:pt x="7" y="7"/>
                    </a:cubicBezTo>
                    <a:cubicBezTo>
                      <a:pt x="7" y="7"/>
                      <a:pt x="7" y="7"/>
                      <a:pt x="8" y="6"/>
                    </a:cubicBezTo>
                    <a:close/>
                    <a:moveTo>
                      <a:pt x="15" y="10"/>
                    </a:moveTo>
                    <a:cubicBezTo>
                      <a:pt x="15" y="11"/>
                      <a:pt x="14" y="12"/>
                      <a:pt x="13" y="12"/>
                    </a:cubicBezTo>
                    <a:cubicBezTo>
                      <a:pt x="14" y="12"/>
                      <a:pt x="16" y="9"/>
                      <a:pt x="15" y="10"/>
                    </a:cubicBezTo>
                    <a:close/>
                    <a:moveTo>
                      <a:pt x="16" y="12"/>
                    </a:moveTo>
                    <a:cubicBezTo>
                      <a:pt x="16" y="11"/>
                      <a:pt x="17" y="10"/>
                      <a:pt x="17" y="10"/>
                    </a:cubicBezTo>
                    <a:cubicBezTo>
                      <a:pt x="16" y="11"/>
                      <a:pt x="16" y="11"/>
                      <a:pt x="16" y="12"/>
                    </a:cubicBezTo>
                    <a:cubicBezTo>
                      <a:pt x="16" y="12"/>
                      <a:pt x="16" y="12"/>
                      <a:pt x="15" y="12"/>
                    </a:cubicBezTo>
                    <a:cubicBezTo>
                      <a:pt x="15" y="12"/>
                      <a:pt x="16" y="12"/>
                      <a:pt x="16" y="12"/>
                    </a:cubicBezTo>
                    <a:close/>
                  </a:path>
                </a:pathLst>
              </a:custGeom>
              <a:solidFill>
                <a:srgbClr val="FF5E7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871" name="Google Shape;871;p28"/>
              <p:cNvSpPr/>
              <p:nvPr/>
            </p:nvSpPr>
            <p:spPr>
              <a:xfrm>
                <a:off x="4971118" y="1823088"/>
                <a:ext cx="0" cy="0"/>
              </a:xfrm>
              <a:custGeom>
                <a:rect b="b" l="l" r="r" t="t"/>
                <a:pathLst>
                  <a:path extrusionOk="0" h="120000" w="120000">
                    <a:moveTo>
                      <a:pt x="0" y="0"/>
                    </a:moveTo>
                    <a:cubicBezTo>
                      <a:pt x="0" y="0"/>
                      <a:pt x="0" y="0"/>
                      <a:pt x="0" y="0"/>
                    </a:cubicBezTo>
                    <a:cubicBezTo>
                      <a:pt x="0" y="0"/>
                      <a:pt x="0" y="0"/>
                      <a:pt x="0" y="0"/>
                    </a:cubicBezTo>
                    <a:close/>
                  </a:path>
                </a:pathLst>
              </a:custGeom>
              <a:solidFill>
                <a:srgbClr val="FFAE4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872" name="Google Shape;872;p28"/>
              <p:cNvSpPr/>
              <p:nvPr/>
            </p:nvSpPr>
            <p:spPr>
              <a:xfrm rot="976095">
                <a:off x="5061468" y="1783733"/>
                <a:ext cx="37854" cy="50472"/>
              </a:xfrm>
              <a:custGeom>
                <a:rect b="b" l="l" r="r" t="t"/>
                <a:pathLst>
                  <a:path extrusionOk="0" h="3" w="2">
                    <a:moveTo>
                      <a:pt x="0" y="3"/>
                    </a:moveTo>
                    <a:cubicBezTo>
                      <a:pt x="0" y="2"/>
                      <a:pt x="1" y="1"/>
                      <a:pt x="1" y="1"/>
                    </a:cubicBezTo>
                    <a:cubicBezTo>
                      <a:pt x="0" y="2"/>
                      <a:pt x="2" y="0"/>
                      <a:pt x="1" y="1"/>
                    </a:cubicBezTo>
                    <a:cubicBezTo>
                      <a:pt x="1" y="2"/>
                      <a:pt x="0" y="2"/>
                      <a:pt x="0" y="3"/>
                    </a:cubicBezTo>
                    <a:cubicBezTo>
                      <a:pt x="0" y="3"/>
                      <a:pt x="0" y="2"/>
                      <a:pt x="0" y="3"/>
                    </a:cubicBezTo>
                    <a:close/>
                  </a:path>
                </a:pathLst>
              </a:custGeom>
              <a:solidFill>
                <a:srgbClr val="FFAE4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873" name="Google Shape;873;p28"/>
              <p:cNvSpPr/>
              <p:nvPr/>
            </p:nvSpPr>
            <p:spPr>
              <a:xfrm rot="976095">
                <a:off x="5216144" y="1937443"/>
                <a:ext cx="18929" cy="31547"/>
              </a:xfrm>
              <a:custGeom>
                <a:rect b="b" l="l" r="r" t="t"/>
                <a:pathLst>
                  <a:path extrusionOk="0" h="2" w="1">
                    <a:moveTo>
                      <a:pt x="1" y="0"/>
                    </a:moveTo>
                    <a:cubicBezTo>
                      <a:pt x="1" y="0"/>
                      <a:pt x="0" y="1"/>
                      <a:pt x="0" y="0"/>
                    </a:cubicBezTo>
                    <a:cubicBezTo>
                      <a:pt x="0" y="0"/>
                      <a:pt x="1" y="0"/>
                      <a:pt x="1" y="0"/>
                    </a:cubicBezTo>
                    <a:cubicBezTo>
                      <a:pt x="0" y="1"/>
                      <a:pt x="0" y="0"/>
                      <a:pt x="0" y="1"/>
                    </a:cubicBezTo>
                    <a:cubicBezTo>
                      <a:pt x="0" y="1"/>
                      <a:pt x="0" y="2"/>
                      <a:pt x="0" y="1"/>
                    </a:cubicBezTo>
                    <a:cubicBezTo>
                      <a:pt x="0" y="0"/>
                      <a:pt x="0" y="1"/>
                      <a:pt x="1" y="0"/>
                    </a:cubicBezTo>
                    <a:close/>
                  </a:path>
                </a:pathLst>
              </a:custGeom>
              <a:solidFill>
                <a:srgbClr val="FFAE4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874" name="Google Shape;874;p28"/>
              <p:cNvSpPr/>
              <p:nvPr/>
            </p:nvSpPr>
            <p:spPr>
              <a:xfrm rot="976095">
                <a:off x="5223214" y="1919525"/>
                <a:ext cx="18929" cy="18929"/>
              </a:xfrm>
              <a:custGeom>
                <a:rect b="b" l="l" r="r" t="t"/>
                <a:pathLst>
                  <a:path extrusionOk="0" h="1" w="1">
                    <a:moveTo>
                      <a:pt x="1" y="0"/>
                    </a:moveTo>
                    <a:cubicBezTo>
                      <a:pt x="0" y="1"/>
                      <a:pt x="0" y="0"/>
                      <a:pt x="0" y="1"/>
                    </a:cubicBezTo>
                    <a:cubicBezTo>
                      <a:pt x="0" y="1"/>
                      <a:pt x="0" y="1"/>
                      <a:pt x="1" y="0"/>
                    </a:cubicBezTo>
                    <a:close/>
                  </a:path>
                </a:pathLst>
              </a:custGeom>
              <a:solidFill>
                <a:srgbClr val="FFAE4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grpSp>
        <p:grpSp>
          <p:nvGrpSpPr>
            <p:cNvPr id="875" name="Google Shape;875;p28"/>
            <p:cNvGrpSpPr/>
            <p:nvPr/>
          </p:nvGrpSpPr>
          <p:grpSpPr>
            <a:xfrm>
              <a:off x="5487941" y="1600337"/>
              <a:ext cx="354099" cy="396989"/>
              <a:chOff x="5487941" y="1600337"/>
              <a:chExt cx="354099" cy="396989"/>
            </a:xfrm>
          </p:grpSpPr>
          <p:sp>
            <p:nvSpPr>
              <p:cNvPr id="876" name="Google Shape;876;p28"/>
              <p:cNvSpPr/>
              <p:nvPr/>
            </p:nvSpPr>
            <p:spPr>
              <a:xfrm rot="976095">
                <a:off x="5690615" y="1707863"/>
                <a:ext cx="63090" cy="37854"/>
              </a:xfrm>
              <a:custGeom>
                <a:rect b="b" l="l" r="r" t="t"/>
                <a:pathLst>
                  <a:path extrusionOk="0" h="2" w="4">
                    <a:moveTo>
                      <a:pt x="1" y="2"/>
                    </a:moveTo>
                    <a:cubicBezTo>
                      <a:pt x="1" y="1"/>
                      <a:pt x="2" y="1"/>
                      <a:pt x="2" y="1"/>
                    </a:cubicBezTo>
                    <a:cubicBezTo>
                      <a:pt x="1" y="1"/>
                      <a:pt x="4" y="0"/>
                      <a:pt x="2" y="1"/>
                    </a:cubicBezTo>
                    <a:cubicBezTo>
                      <a:pt x="2" y="1"/>
                      <a:pt x="1" y="1"/>
                      <a:pt x="0" y="1"/>
                    </a:cubicBezTo>
                    <a:cubicBezTo>
                      <a:pt x="0" y="2"/>
                      <a:pt x="1" y="1"/>
                      <a:pt x="1" y="2"/>
                    </a:cubicBezTo>
                    <a:close/>
                  </a:path>
                </a:pathLst>
              </a:custGeom>
              <a:solidFill>
                <a:srgbClr val="FFAE4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877" name="Google Shape;877;p28"/>
              <p:cNvSpPr/>
              <p:nvPr/>
            </p:nvSpPr>
            <p:spPr>
              <a:xfrm rot="976095">
                <a:off x="5529346" y="1631642"/>
                <a:ext cx="271290" cy="334380"/>
              </a:xfrm>
              <a:custGeom>
                <a:rect b="b" l="l" r="r" t="t"/>
                <a:pathLst>
                  <a:path extrusionOk="0" h="20" w="16">
                    <a:moveTo>
                      <a:pt x="15" y="15"/>
                    </a:moveTo>
                    <a:cubicBezTo>
                      <a:pt x="15" y="16"/>
                      <a:pt x="14" y="18"/>
                      <a:pt x="13" y="18"/>
                    </a:cubicBezTo>
                    <a:cubicBezTo>
                      <a:pt x="14" y="18"/>
                      <a:pt x="14" y="18"/>
                      <a:pt x="14" y="17"/>
                    </a:cubicBezTo>
                    <a:cubicBezTo>
                      <a:pt x="14" y="17"/>
                      <a:pt x="13" y="18"/>
                      <a:pt x="13" y="18"/>
                    </a:cubicBezTo>
                    <a:cubicBezTo>
                      <a:pt x="13" y="18"/>
                      <a:pt x="13" y="17"/>
                      <a:pt x="13" y="19"/>
                    </a:cubicBezTo>
                    <a:cubicBezTo>
                      <a:pt x="13" y="17"/>
                      <a:pt x="12" y="20"/>
                      <a:pt x="13" y="17"/>
                    </a:cubicBezTo>
                    <a:cubicBezTo>
                      <a:pt x="12" y="19"/>
                      <a:pt x="12" y="19"/>
                      <a:pt x="11" y="19"/>
                    </a:cubicBezTo>
                    <a:cubicBezTo>
                      <a:pt x="12" y="17"/>
                      <a:pt x="12" y="18"/>
                      <a:pt x="11" y="19"/>
                    </a:cubicBezTo>
                    <a:cubicBezTo>
                      <a:pt x="11" y="19"/>
                      <a:pt x="12" y="17"/>
                      <a:pt x="11" y="18"/>
                    </a:cubicBezTo>
                    <a:cubicBezTo>
                      <a:pt x="12" y="17"/>
                      <a:pt x="11" y="19"/>
                      <a:pt x="11" y="17"/>
                    </a:cubicBezTo>
                    <a:cubicBezTo>
                      <a:pt x="11" y="18"/>
                      <a:pt x="10" y="19"/>
                      <a:pt x="11" y="17"/>
                    </a:cubicBezTo>
                    <a:cubicBezTo>
                      <a:pt x="11" y="17"/>
                      <a:pt x="10" y="18"/>
                      <a:pt x="11" y="17"/>
                    </a:cubicBezTo>
                    <a:cubicBezTo>
                      <a:pt x="10" y="18"/>
                      <a:pt x="10" y="18"/>
                      <a:pt x="9" y="18"/>
                    </a:cubicBezTo>
                    <a:cubicBezTo>
                      <a:pt x="10" y="17"/>
                      <a:pt x="10" y="18"/>
                      <a:pt x="10" y="17"/>
                    </a:cubicBezTo>
                    <a:cubicBezTo>
                      <a:pt x="10" y="18"/>
                      <a:pt x="10" y="18"/>
                      <a:pt x="9" y="18"/>
                    </a:cubicBezTo>
                    <a:cubicBezTo>
                      <a:pt x="9" y="18"/>
                      <a:pt x="10" y="18"/>
                      <a:pt x="10" y="17"/>
                    </a:cubicBezTo>
                    <a:cubicBezTo>
                      <a:pt x="9" y="17"/>
                      <a:pt x="9" y="18"/>
                      <a:pt x="9" y="17"/>
                    </a:cubicBezTo>
                    <a:cubicBezTo>
                      <a:pt x="8" y="18"/>
                      <a:pt x="9" y="16"/>
                      <a:pt x="9" y="16"/>
                    </a:cubicBezTo>
                    <a:cubicBezTo>
                      <a:pt x="8" y="17"/>
                      <a:pt x="10" y="16"/>
                      <a:pt x="8" y="17"/>
                    </a:cubicBezTo>
                    <a:cubicBezTo>
                      <a:pt x="8" y="17"/>
                      <a:pt x="8" y="17"/>
                      <a:pt x="8" y="17"/>
                    </a:cubicBezTo>
                    <a:cubicBezTo>
                      <a:pt x="8" y="17"/>
                      <a:pt x="9" y="16"/>
                      <a:pt x="9" y="16"/>
                    </a:cubicBezTo>
                    <a:cubicBezTo>
                      <a:pt x="9" y="16"/>
                      <a:pt x="8" y="16"/>
                      <a:pt x="8" y="17"/>
                    </a:cubicBezTo>
                    <a:cubicBezTo>
                      <a:pt x="8" y="16"/>
                      <a:pt x="9" y="16"/>
                      <a:pt x="9" y="15"/>
                    </a:cubicBezTo>
                    <a:cubicBezTo>
                      <a:pt x="8" y="16"/>
                      <a:pt x="8" y="16"/>
                      <a:pt x="7" y="16"/>
                    </a:cubicBezTo>
                    <a:cubicBezTo>
                      <a:pt x="8" y="16"/>
                      <a:pt x="9" y="15"/>
                      <a:pt x="9" y="15"/>
                    </a:cubicBezTo>
                    <a:cubicBezTo>
                      <a:pt x="10" y="14"/>
                      <a:pt x="9" y="15"/>
                      <a:pt x="9" y="15"/>
                    </a:cubicBezTo>
                    <a:cubicBezTo>
                      <a:pt x="9" y="15"/>
                      <a:pt x="8" y="15"/>
                      <a:pt x="8" y="16"/>
                    </a:cubicBezTo>
                    <a:cubicBezTo>
                      <a:pt x="7" y="17"/>
                      <a:pt x="9" y="15"/>
                      <a:pt x="8" y="15"/>
                    </a:cubicBezTo>
                    <a:cubicBezTo>
                      <a:pt x="7" y="16"/>
                      <a:pt x="7" y="15"/>
                      <a:pt x="8" y="15"/>
                    </a:cubicBezTo>
                    <a:cubicBezTo>
                      <a:pt x="8" y="15"/>
                      <a:pt x="7" y="16"/>
                      <a:pt x="7" y="16"/>
                    </a:cubicBezTo>
                    <a:cubicBezTo>
                      <a:pt x="8" y="15"/>
                      <a:pt x="6" y="16"/>
                      <a:pt x="7" y="15"/>
                    </a:cubicBezTo>
                    <a:cubicBezTo>
                      <a:pt x="7" y="15"/>
                      <a:pt x="7" y="15"/>
                      <a:pt x="8" y="14"/>
                    </a:cubicBezTo>
                    <a:cubicBezTo>
                      <a:pt x="7" y="15"/>
                      <a:pt x="6" y="15"/>
                      <a:pt x="6" y="15"/>
                    </a:cubicBezTo>
                    <a:cubicBezTo>
                      <a:pt x="8" y="14"/>
                      <a:pt x="7" y="15"/>
                      <a:pt x="7" y="14"/>
                    </a:cubicBezTo>
                    <a:cubicBezTo>
                      <a:pt x="7" y="14"/>
                      <a:pt x="7" y="15"/>
                      <a:pt x="6" y="15"/>
                    </a:cubicBezTo>
                    <a:cubicBezTo>
                      <a:pt x="6" y="15"/>
                      <a:pt x="7" y="14"/>
                      <a:pt x="6" y="15"/>
                    </a:cubicBezTo>
                    <a:cubicBezTo>
                      <a:pt x="6" y="15"/>
                      <a:pt x="7" y="14"/>
                      <a:pt x="7" y="14"/>
                    </a:cubicBezTo>
                    <a:cubicBezTo>
                      <a:pt x="8" y="14"/>
                      <a:pt x="6" y="15"/>
                      <a:pt x="7" y="14"/>
                    </a:cubicBezTo>
                    <a:cubicBezTo>
                      <a:pt x="7" y="14"/>
                      <a:pt x="7" y="14"/>
                      <a:pt x="6" y="15"/>
                    </a:cubicBezTo>
                    <a:cubicBezTo>
                      <a:pt x="6" y="15"/>
                      <a:pt x="6" y="15"/>
                      <a:pt x="6" y="15"/>
                    </a:cubicBezTo>
                    <a:cubicBezTo>
                      <a:pt x="6" y="14"/>
                      <a:pt x="7" y="14"/>
                      <a:pt x="6" y="14"/>
                    </a:cubicBezTo>
                    <a:cubicBezTo>
                      <a:pt x="8" y="14"/>
                      <a:pt x="8" y="14"/>
                      <a:pt x="9" y="13"/>
                    </a:cubicBezTo>
                    <a:cubicBezTo>
                      <a:pt x="8" y="13"/>
                      <a:pt x="8" y="14"/>
                      <a:pt x="6" y="14"/>
                    </a:cubicBezTo>
                    <a:cubicBezTo>
                      <a:pt x="6" y="14"/>
                      <a:pt x="7" y="14"/>
                      <a:pt x="7" y="13"/>
                    </a:cubicBezTo>
                    <a:cubicBezTo>
                      <a:pt x="6" y="14"/>
                      <a:pt x="7" y="13"/>
                      <a:pt x="6" y="14"/>
                    </a:cubicBezTo>
                    <a:cubicBezTo>
                      <a:pt x="7" y="13"/>
                      <a:pt x="6" y="14"/>
                      <a:pt x="6" y="13"/>
                    </a:cubicBezTo>
                    <a:cubicBezTo>
                      <a:pt x="6" y="13"/>
                      <a:pt x="6" y="13"/>
                      <a:pt x="7" y="13"/>
                    </a:cubicBezTo>
                    <a:cubicBezTo>
                      <a:pt x="7" y="12"/>
                      <a:pt x="5" y="13"/>
                      <a:pt x="5" y="13"/>
                    </a:cubicBezTo>
                    <a:cubicBezTo>
                      <a:pt x="7" y="12"/>
                      <a:pt x="4" y="14"/>
                      <a:pt x="6" y="13"/>
                    </a:cubicBezTo>
                    <a:cubicBezTo>
                      <a:pt x="5" y="13"/>
                      <a:pt x="5" y="13"/>
                      <a:pt x="5" y="13"/>
                    </a:cubicBezTo>
                    <a:cubicBezTo>
                      <a:pt x="6" y="12"/>
                      <a:pt x="6" y="12"/>
                      <a:pt x="6" y="12"/>
                    </a:cubicBezTo>
                    <a:cubicBezTo>
                      <a:pt x="4" y="13"/>
                      <a:pt x="5" y="12"/>
                      <a:pt x="3" y="13"/>
                    </a:cubicBezTo>
                    <a:cubicBezTo>
                      <a:pt x="4" y="12"/>
                      <a:pt x="4" y="12"/>
                      <a:pt x="5" y="12"/>
                    </a:cubicBezTo>
                    <a:cubicBezTo>
                      <a:pt x="4" y="12"/>
                      <a:pt x="3" y="12"/>
                      <a:pt x="5" y="12"/>
                    </a:cubicBezTo>
                    <a:cubicBezTo>
                      <a:pt x="5" y="12"/>
                      <a:pt x="4" y="12"/>
                      <a:pt x="3" y="12"/>
                    </a:cubicBezTo>
                    <a:cubicBezTo>
                      <a:pt x="3" y="12"/>
                      <a:pt x="6" y="11"/>
                      <a:pt x="3" y="12"/>
                    </a:cubicBezTo>
                    <a:cubicBezTo>
                      <a:pt x="3" y="12"/>
                      <a:pt x="4" y="12"/>
                      <a:pt x="3" y="12"/>
                    </a:cubicBezTo>
                    <a:cubicBezTo>
                      <a:pt x="3" y="12"/>
                      <a:pt x="4" y="12"/>
                      <a:pt x="4" y="12"/>
                    </a:cubicBezTo>
                    <a:cubicBezTo>
                      <a:pt x="4" y="12"/>
                      <a:pt x="4" y="12"/>
                      <a:pt x="4" y="12"/>
                    </a:cubicBezTo>
                    <a:cubicBezTo>
                      <a:pt x="4" y="12"/>
                      <a:pt x="4" y="12"/>
                      <a:pt x="5" y="11"/>
                    </a:cubicBezTo>
                    <a:cubicBezTo>
                      <a:pt x="3" y="12"/>
                      <a:pt x="5" y="11"/>
                      <a:pt x="3" y="12"/>
                    </a:cubicBezTo>
                    <a:cubicBezTo>
                      <a:pt x="5" y="11"/>
                      <a:pt x="3" y="12"/>
                      <a:pt x="5" y="11"/>
                    </a:cubicBezTo>
                    <a:cubicBezTo>
                      <a:pt x="4" y="11"/>
                      <a:pt x="4" y="11"/>
                      <a:pt x="4" y="11"/>
                    </a:cubicBezTo>
                    <a:cubicBezTo>
                      <a:pt x="5" y="11"/>
                      <a:pt x="5" y="11"/>
                      <a:pt x="5" y="11"/>
                    </a:cubicBezTo>
                    <a:cubicBezTo>
                      <a:pt x="5" y="11"/>
                      <a:pt x="4" y="11"/>
                      <a:pt x="3" y="11"/>
                    </a:cubicBezTo>
                    <a:cubicBezTo>
                      <a:pt x="4" y="11"/>
                      <a:pt x="3" y="11"/>
                      <a:pt x="5" y="11"/>
                    </a:cubicBezTo>
                    <a:cubicBezTo>
                      <a:pt x="5" y="11"/>
                      <a:pt x="4" y="11"/>
                      <a:pt x="4" y="11"/>
                    </a:cubicBezTo>
                    <a:cubicBezTo>
                      <a:pt x="4" y="11"/>
                      <a:pt x="5" y="11"/>
                      <a:pt x="6" y="10"/>
                    </a:cubicBezTo>
                    <a:cubicBezTo>
                      <a:pt x="6" y="10"/>
                      <a:pt x="6" y="10"/>
                      <a:pt x="6" y="10"/>
                    </a:cubicBezTo>
                    <a:cubicBezTo>
                      <a:pt x="6" y="10"/>
                      <a:pt x="5" y="10"/>
                      <a:pt x="4" y="11"/>
                    </a:cubicBezTo>
                    <a:cubicBezTo>
                      <a:pt x="4" y="11"/>
                      <a:pt x="3" y="11"/>
                      <a:pt x="4" y="11"/>
                    </a:cubicBezTo>
                    <a:cubicBezTo>
                      <a:pt x="6" y="10"/>
                      <a:pt x="2" y="11"/>
                      <a:pt x="3" y="11"/>
                    </a:cubicBezTo>
                    <a:cubicBezTo>
                      <a:pt x="4" y="11"/>
                      <a:pt x="4" y="11"/>
                      <a:pt x="5" y="10"/>
                    </a:cubicBezTo>
                    <a:cubicBezTo>
                      <a:pt x="4" y="10"/>
                      <a:pt x="4" y="11"/>
                      <a:pt x="4" y="10"/>
                    </a:cubicBezTo>
                    <a:cubicBezTo>
                      <a:pt x="4" y="11"/>
                      <a:pt x="4" y="11"/>
                      <a:pt x="3" y="11"/>
                    </a:cubicBezTo>
                    <a:cubicBezTo>
                      <a:pt x="3" y="11"/>
                      <a:pt x="5" y="10"/>
                      <a:pt x="3" y="10"/>
                    </a:cubicBezTo>
                    <a:cubicBezTo>
                      <a:pt x="3" y="10"/>
                      <a:pt x="4" y="10"/>
                      <a:pt x="5" y="10"/>
                    </a:cubicBezTo>
                    <a:cubicBezTo>
                      <a:pt x="3" y="10"/>
                      <a:pt x="3" y="10"/>
                      <a:pt x="5" y="9"/>
                    </a:cubicBezTo>
                    <a:cubicBezTo>
                      <a:pt x="3" y="10"/>
                      <a:pt x="5" y="9"/>
                      <a:pt x="5" y="9"/>
                    </a:cubicBezTo>
                    <a:cubicBezTo>
                      <a:pt x="4" y="9"/>
                      <a:pt x="4" y="10"/>
                      <a:pt x="3" y="10"/>
                    </a:cubicBezTo>
                    <a:cubicBezTo>
                      <a:pt x="4" y="9"/>
                      <a:pt x="3" y="10"/>
                      <a:pt x="5" y="9"/>
                    </a:cubicBezTo>
                    <a:cubicBezTo>
                      <a:pt x="4" y="9"/>
                      <a:pt x="3" y="10"/>
                      <a:pt x="4" y="9"/>
                    </a:cubicBezTo>
                    <a:cubicBezTo>
                      <a:pt x="4" y="9"/>
                      <a:pt x="3" y="10"/>
                      <a:pt x="3" y="10"/>
                    </a:cubicBezTo>
                    <a:cubicBezTo>
                      <a:pt x="3" y="10"/>
                      <a:pt x="4" y="9"/>
                      <a:pt x="5" y="9"/>
                    </a:cubicBezTo>
                    <a:cubicBezTo>
                      <a:pt x="3" y="10"/>
                      <a:pt x="5" y="9"/>
                      <a:pt x="5" y="9"/>
                    </a:cubicBezTo>
                    <a:cubicBezTo>
                      <a:pt x="2" y="10"/>
                      <a:pt x="5" y="8"/>
                      <a:pt x="3" y="9"/>
                    </a:cubicBezTo>
                    <a:cubicBezTo>
                      <a:pt x="6" y="8"/>
                      <a:pt x="2" y="9"/>
                      <a:pt x="4" y="8"/>
                    </a:cubicBezTo>
                    <a:cubicBezTo>
                      <a:pt x="1" y="9"/>
                      <a:pt x="4" y="7"/>
                      <a:pt x="2" y="8"/>
                    </a:cubicBezTo>
                    <a:cubicBezTo>
                      <a:pt x="2" y="8"/>
                      <a:pt x="3" y="7"/>
                      <a:pt x="3" y="7"/>
                    </a:cubicBezTo>
                    <a:cubicBezTo>
                      <a:pt x="3" y="7"/>
                      <a:pt x="3" y="7"/>
                      <a:pt x="2" y="8"/>
                    </a:cubicBezTo>
                    <a:cubicBezTo>
                      <a:pt x="3" y="7"/>
                      <a:pt x="2" y="8"/>
                      <a:pt x="3" y="7"/>
                    </a:cubicBezTo>
                    <a:cubicBezTo>
                      <a:pt x="3" y="7"/>
                      <a:pt x="2" y="7"/>
                      <a:pt x="2" y="7"/>
                    </a:cubicBezTo>
                    <a:cubicBezTo>
                      <a:pt x="3" y="7"/>
                      <a:pt x="3" y="7"/>
                      <a:pt x="3" y="7"/>
                    </a:cubicBezTo>
                    <a:cubicBezTo>
                      <a:pt x="3" y="7"/>
                      <a:pt x="3" y="7"/>
                      <a:pt x="3" y="7"/>
                    </a:cubicBezTo>
                    <a:cubicBezTo>
                      <a:pt x="4" y="7"/>
                      <a:pt x="6" y="7"/>
                      <a:pt x="7" y="8"/>
                    </a:cubicBezTo>
                    <a:cubicBezTo>
                      <a:pt x="7" y="8"/>
                      <a:pt x="7" y="8"/>
                      <a:pt x="7" y="8"/>
                    </a:cubicBezTo>
                    <a:cubicBezTo>
                      <a:pt x="7" y="9"/>
                      <a:pt x="7" y="8"/>
                      <a:pt x="7" y="8"/>
                    </a:cubicBezTo>
                    <a:cubicBezTo>
                      <a:pt x="7" y="8"/>
                      <a:pt x="7" y="8"/>
                      <a:pt x="7" y="8"/>
                    </a:cubicBezTo>
                    <a:cubicBezTo>
                      <a:pt x="7" y="7"/>
                      <a:pt x="7" y="8"/>
                      <a:pt x="6" y="7"/>
                    </a:cubicBezTo>
                    <a:cubicBezTo>
                      <a:pt x="6" y="7"/>
                      <a:pt x="6" y="7"/>
                      <a:pt x="6" y="7"/>
                    </a:cubicBezTo>
                    <a:cubicBezTo>
                      <a:pt x="6" y="6"/>
                      <a:pt x="6" y="7"/>
                      <a:pt x="5" y="7"/>
                    </a:cubicBezTo>
                    <a:cubicBezTo>
                      <a:pt x="6" y="8"/>
                      <a:pt x="6" y="8"/>
                      <a:pt x="6" y="8"/>
                    </a:cubicBezTo>
                    <a:cubicBezTo>
                      <a:pt x="6" y="8"/>
                      <a:pt x="6" y="8"/>
                      <a:pt x="5" y="7"/>
                    </a:cubicBezTo>
                    <a:cubicBezTo>
                      <a:pt x="6" y="8"/>
                      <a:pt x="6" y="8"/>
                      <a:pt x="6" y="8"/>
                    </a:cubicBezTo>
                    <a:cubicBezTo>
                      <a:pt x="6" y="9"/>
                      <a:pt x="6" y="9"/>
                      <a:pt x="6" y="8"/>
                    </a:cubicBezTo>
                    <a:cubicBezTo>
                      <a:pt x="6" y="8"/>
                      <a:pt x="7" y="8"/>
                      <a:pt x="7" y="8"/>
                    </a:cubicBezTo>
                    <a:cubicBezTo>
                      <a:pt x="7" y="7"/>
                      <a:pt x="6" y="7"/>
                      <a:pt x="6" y="7"/>
                    </a:cubicBezTo>
                    <a:cubicBezTo>
                      <a:pt x="5" y="7"/>
                      <a:pt x="5" y="7"/>
                      <a:pt x="5" y="7"/>
                    </a:cubicBezTo>
                    <a:cubicBezTo>
                      <a:pt x="5" y="7"/>
                      <a:pt x="5" y="7"/>
                      <a:pt x="5" y="7"/>
                    </a:cubicBezTo>
                    <a:cubicBezTo>
                      <a:pt x="6" y="7"/>
                      <a:pt x="6" y="7"/>
                      <a:pt x="6" y="7"/>
                    </a:cubicBezTo>
                    <a:cubicBezTo>
                      <a:pt x="6" y="6"/>
                      <a:pt x="6" y="6"/>
                      <a:pt x="5" y="6"/>
                    </a:cubicBezTo>
                    <a:cubicBezTo>
                      <a:pt x="6" y="6"/>
                      <a:pt x="6" y="6"/>
                      <a:pt x="7" y="6"/>
                    </a:cubicBezTo>
                    <a:cubicBezTo>
                      <a:pt x="6" y="6"/>
                      <a:pt x="6" y="6"/>
                      <a:pt x="5" y="6"/>
                    </a:cubicBezTo>
                    <a:cubicBezTo>
                      <a:pt x="6" y="6"/>
                      <a:pt x="6" y="6"/>
                      <a:pt x="7" y="6"/>
                    </a:cubicBezTo>
                    <a:cubicBezTo>
                      <a:pt x="7" y="6"/>
                      <a:pt x="6" y="7"/>
                      <a:pt x="7" y="7"/>
                    </a:cubicBezTo>
                    <a:cubicBezTo>
                      <a:pt x="7" y="6"/>
                      <a:pt x="4" y="7"/>
                      <a:pt x="6" y="7"/>
                    </a:cubicBezTo>
                    <a:cubicBezTo>
                      <a:pt x="6" y="7"/>
                      <a:pt x="5" y="7"/>
                      <a:pt x="4" y="7"/>
                    </a:cubicBezTo>
                    <a:cubicBezTo>
                      <a:pt x="4" y="7"/>
                      <a:pt x="5" y="7"/>
                      <a:pt x="5" y="7"/>
                    </a:cubicBezTo>
                    <a:cubicBezTo>
                      <a:pt x="4" y="7"/>
                      <a:pt x="4" y="7"/>
                      <a:pt x="3" y="7"/>
                    </a:cubicBezTo>
                    <a:cubicBezTo>
                      <a:pt x="3" y="7"/>
                      <a:pt x="2" y="7"/>
                      <a:pt x="2" y="7"/>
                    </a:cubicBezTo>
                    <a:cubicBezTo>
                      <a:pt x="2" y="7"/>
                      <a:pt x="3" y="7"/>
                      <a:pt x="3" y="7"/>
                    </a:cubicBezTo>
                    <a:cubicBezTo>
                      <a:pt x="0" y="7"/>
                      <a:pt x="3" y="7"/>
                      <a:pt x="1" y="6"/>
                    </a:cubicBezTo>
                    <a:cubicBezTo>
                      <a:pt x="1" y="6"/>
                      <a:pt x="1" y="6"/>
                      <a:pt x="2" y="6"/>
                    </a:cubicBezTo>
                    <a:cubicBezTo>
                      <a:pt x="2" y="6"/>
                      <a:pt x="2" y="6"/>
                      <a:pt x="2" y="6"/>
                    </a:cubicBezTo>
                    <a:cubicBezTo>
                      <a:pt x="2" y="6"/>
                      <a:pt x="2" y="5"/>
                      <a:pt x="1" y="5"/>
                    </a:cubicBezTo>
                    <a:cubicBezTo>
                      <a:pt x="3" y="6"/>
                      <a:pt x="2" y="5"/>
                      <a:pt x="3" y="6"/>
                    </a:cubicBezTo>
                    <a:cubicBezTo>
                      <a:pt x="3" y="6"/>
                      <a:pt x="2" y="5"/>
                      <a:pt x="1" y="4"/>
                    </a:cubicBezTo>
                    <a:cubicBezTo>
                      <a:pt x="2" y="5"/>
                      <a:pt x="2" y="4"/>
                      <a:pt x="2" y="4"/>
                    </a:cubicBezTo>
                    <a:cubicBezTo>
                      <a:pt x="2" y="4"/>
                      <a:pt x="2" y="3"/>
                      <a:pt x="3" y="4"/>
                    </a:cubicBezTo>
                    <a:cubicBezTo>
                      <a:pt x="2" y="4"/>
                      <a:pt x="2" y="3"/>
                      <a:pt x="2" y="3"/>
                    </a:cubicBezTo>
                    <a:cubicBezTo>
                      <a:pt x="2" y="4"/>
                      <a:pt x="3" y="3"/>
                      <a:pt x="3" y="2"/>
                    </a:cubicBezTo>
                    <a:cubicBezTo>
                      <a:pt x="3" y="2"/>
                      <a:pt x="3" y="3"/>
                      <a:pt x="3" y="3"/>
                    </a:cubicBezTo>
                    <a:cubicBezTo>
                      <a:pt x="3" y="3"/>
                      <a:pt x="3" y="2"/>
                      <a:pt x="3" y="2"/>
                    </a:cubicBezTo>
                    <a:cubicBezTo>
                      <a:pt x="3" y="2"/>
                      <a:pt x="4" y="3"/>
                      <a:pt x="3" y="2"/>
                    </a:cubicBezTo>
                    <a:cubicBezTo>
                      <a:pt x="3" y="2"/>
                      <a:pt x="3" y="2"/>
                      <a:pt x="3" y="2"/>
                    </a:cubicBezTo>
                    <a:cubicBezTo>
                      <a:pt x="3" y="1"/>
                      <a:pt x="3" y="1"/>
                      <a:pt x="3" y="0"/>
                    </a:cubicBezTo>
                    <a:cubicBezTo>
                      <a:pt x="5" y="4"/>
                      <a:pt x="4" y="3"/>
                      <a:pt x="5" y="4"/>
                    </a:cubicBezTo>
                    <a:cubicBezTo>
                      <a:pt x="5" y="3"/>
                      <a:pt x="5" y="3"/>
                      <a:pt x="5" y="2"/>
                    </a:cubicBezTo>
                    <a:cubicBezTo>
                      <a:pt x="5" y="3"/>
                      <a:pt x="5" y="4"/>
                      <a:pt x="5" y="2"/>
                    </a:cubicBezTo>
                    <a:cubicBezTo>
                      <a:pt x="5" y="2"/>
                      <a:pt x="5" y="4"/>
                      <a:pt x="6" y="4"/>
                    </a:cubicBezTo>
                    <a:cubicBezTo>
                      <a:pt x="6" y="4"/>
                      <a:pt x="5" y="4"/>
                      <a:pt x="5" y="3"/>
                    </a:cubicBezTo>
                    <a:cubicBezTo>
                      <a:pt x="5" y="3"/>
                      <a:pt x="5" y="3"/>
                      <a:pt x="5" y="3"/>
                    </a:cubicBezTo>
                    <a:cubicBezTo>
                      <a:pt x="4" y="1"/>
                      <a:pt x="5" y="2"/>
                      <a:pt x="5" y="1"/>
                    </a:cubicBezTo>
                    <a:cubicBezTo>
                      <a:pt x="5" y="1"/>
                      <a:pt x="5" y="1"/>
                      <a:pt x="5" y="1"/>
                    </a:cubicBezTo>
                    <a:cubicBezTo>
                      <a:pt x="9" y="2"/>
                      <a:pt x="9" y="2"/>
                      <a:pt x="9" y="2"/>
                    </a:cubicBezTo>
                    <a:cubicBezTo>
                      <a:pt x="9" y="3"/>
                      <a:pt x="9" y="2"/>
                      <a:pt x="10" y="2"/>
                    </a:cubicBezTo>
                    <a:cubicBezTo>
                      <a:pt x="9" y="3"/>
                      <a:pt x="9" y="3"/>
                      <a:pt x="8" y="3"/>
                    </a:cubicBezTo>
                    <a:cubicBezTo>
                      <a:pt x="9" y="3"/>
                      <a:pt x="9" y="3"/>
                      <a:pt x="10" y="3"/>
                    </a:cubicBezTo>
                    <a:cubicBezTo>
                      <a:pt x="9" y="3"/>
                      <a:pt x="9" y="3"/>
                      <a:pt x="9" y="3"/>
                    </a:cubicBezTo>
                    <a:cubicBezTo>
                      <a:pt x="9" y="3"/>
                      <a:pt x="9" y="3"/>
                      <a:pt x="9" y="3"/>
                    </a:cubicBezTo>
                    <a:cubicBezTo>
                      <a:pt x="8" y="4"/>
                      <a:pt x="9" y="3"/>
                      <a:pt x="8" y="3"/>
                    </a:cubicBezTo>
                    <a:cubicBezTo>
                      <a:pt x="8" y="4"/>
                      <a:pt x="7" y="4"/>
                      <a:pt x="7" y="4"/>
                    </a:cubicBezTo>
                    <a:cubicBezTo>
                      <a:pt x="8" y="4"/>
                      <a:pt x="10" y="3"/>
                      <a:pt x="10" y="2"/>
                    </a:cubicBezTo>
                    <a:cubicBezTo>
                      <a:pt x="9" y="3"/>
                      <a:pt x="10" y="2"/>
                      <a:pt x="11" y="3"/>
                    </a:cubicBezTo>
                    <a:cubicBezTo>
                      <a:pt x="10" y="3"/>
                      <a:pt x="10" y="3"/>
                      <a:pt x="10" y="3"/>
                    </a:cubicBezTo>
                    <a:cubicBezTo>
                      <a:pt x="9" y="3"/>
                      <a:pt x="9" y="3"/>
                      <a:pt x="9" y="4"/>
                    </a:cubicBezTo>
                    <a:cubicBezTo>
                      <a:pt x="9" y="4"/>
                      <a:pt x="10" y="3"/>
                      <a:pt x="11" y="3"/>
                    </a:cubicBezTo>
                    <a:cubicBezTo>
                      <a:pt x="12" y="2"/>
                      <a:pt x="10" y="3"/>
                      <a:pt x="9" y="3"/>
                    </a:cubicBezTo>
                    <a:cubicBezTo>
                      <a:pt x="9" y="3"/>
                      <a:pt x="9" y="4"/>
                      <a:pt x="10" y="3"/>
                    </a:cubicBezTo>
                    <a:cubicBezTo>
                      <a:pt x="10" y="3"/>
                      <a:pt x="9" y="4"/>
                      <a:pt x="10" y="3"/>
                    </a:cubicBezTo>
                    <a:cubicBezTo>
                      <a:pt x="11" y="3"/>
                      <a:pt x="11" y="3"/>
                      <a:pt x="11" y="3"/>
                    </a:cubicBezTo>
                    <a:cubicBezTo>
                      <a:pt x="10" y="3"/>
                      <a:pt x="10" y="3"/>
                      <a:pt x="10" y="3"/>
                    </a:cubicBezTo>
                    <a:cubicBezTo>
                      <a:pt x="10" y="3"/>
                      <a:pt x="11" y="3"/>
                      <a:pt x="10" y="4"/>
                    </a:cubicBezTo>
                    <a:cubicBezTo>
                      <a:pt x="11" y="3"/>
                      <a:pt x="9" y="4"/>
                      <a:pt x="11" y="3"/>
                    </a:cubicBezTo>
                    <a:cubicBezTo>
                      <a:pt x="11" y="3"/>
                      <a:pt x="11" y="3"/>
                      <a:pt x="11" y="3"/>
                    </a:cubicBezTo>
                    <a:cubicBezTo>
                      <a:pt x="11" y="3"/>
                      <a:pt x="10" y="4"/>
                      <a:pt x="10" y="4"/>
                    </a:cubicBezTo>
                    <a:cubicBezTo>
                      <a:pt x="11" y="4"/>
                      <a:pt x="10" y="4"/>
                      <a:pt x="10" y="4"/>
                    </a:cubicBezTo>
                    <a:cubicBezTo>
                      <a:pt x="11" y="3"/>
                      <a:pt x="11" y="3"/>
                      <a:pt x="12" y="3"/>
                    </a:cubicBezTo>
                    <a:cubicBezTo>
                      <a:pt x="10" y="4"/>
                      <a:pt x="11" y="4"/>
                      <a:pt x="9" y="4"/>
                    </a:cubicBezTo>
                    <a:cubicBezTo>
                      <a:pt x="9" y="5"/>
                      <a:pt x="9" y="5"/>
                      <a:pt x="7" y="6"/>
                    </a:cubicBezTo>
                    <a:cubicBezTo>
                      <a:pt x="8" y="5"/>
                      <a:pt x="9" y="5"/>
                      <a:pt x="9" y="5"/>
                    </a:cubicBezTo>
                    <a:cubicBezTo>
                      <a:pt x="10" y="4"/>
                      <a:pt x="8" y="5"/>
                      <a:pt x="10" y="4"/>
                    </a:cubicBezTo>
                    <a:cubicBezTo>
                      <a:pt x="10" y="5"/>
                      <a:pt x="9" y="5"/>
                      <a:pt x="9" y="5"/>
                    </a:cubicBezTo>
                    <a:cubicBezTo>
                      <a:pt x="8" y="6"/>
                      <a:pt x="8" y="5"/>
                      <a:pt x="7" y="6"/>
                    </a:cubicBezTo>
                    <a:cubicBezTo>
                      <a:pt x="8" y="5"/>
                      <a:pt x="9" y="5"/>
                      <a:pt x="10" y="4"/>
                    </a:cubicBezTo>
                    <a:cubicBezTo>
                      <a:pt x="11" y="4"/>
                      <a:pt x="10" y="5"/>
                      <a:pt x="10" y="5"/>
                    </a:cubicBezTo>
                    <a:cubicBezTo>
                      <a:pt x="9" y="5"/>
                      <a:pt x="8" y="6"/>
                      <a:pt x="8" y="6"/>
                    </a:cubicBezTo>
                    <a:cubicBezTo>
                      <a:pt x="7" y="6"/>
                      <a:pt x="8" y="6"/>
                      <a:pt x="7" y="6"/>
                    </a:cubicBezTo>
                    <a:cubicBezTo>
                      <a:pt x="7" y="6"/>
                      <a:pt x="8" y="6"/>
                      <a:pt x="8" y="6"/>
                    </a:cubicBezTo>
                    <a:cubicBezTo>
                      <a:pt x="7" y="6"/>
                      <a:pt x="7" y="6"/>
                      <a:pt x="7" y="7"/>
                    </a:cubicBezTo>
                    <a:cubicBezTo>
                      <a:pt x="7" y="6"/>
                      <a:pt x="8" y="6"/>
                      <a:pt x="8" y="6"/>
                    </a:cubicBezTo>
                    <a:cubicBezTo>
                      <a:pt x="9" y="6"/>
                      <a:pt x="8" y="6"/>
                      <a:pt x="10" y="5"/>
                    </a:cubicBezTo>
                    <a:cubicBezTo>
                      <a:pt x="10" y="5"/>
                      <a:pt x="9" y="5"/>
                      <a:pt x="9" y="5"/>
                    </a:cubicBezTo>
                    <a:cubicBezTo>
                      <a:pt x="9" y="6"/>
                      <a:pt x="10" y="5"/>
                      <a:pt x="9" y="6"/>
                    </a:cubicBezTo>
                    <a:cubicBezTo>
                      <a:pt x="9" y="6"/>
                      <a:pt x="9" y="6"/>
                      <a:pt x="9" y="6"/>
                    </a:cubicBezTo>
                    <a:cubicBezTo>
                      <a:pt x="10" y="5"/>
                      <a:pt x="10" y="5"/>
                      <a:pt x="10" y="5"/>
                    </a:cubicBezTo>
                    <a:cubicBezTo>
                      <a:pt x="11" y="5"/>
                      <a:pt x="9" y="6"/>
                      <a:pt x="10" y="5"/>
                    </a:cubicBezTo>
                    <a:cubicBezTo>
                      <a:pt x="10" y="5"/>
                      <a:pt x="10" y="6"/>
                      <a:pt x="10" y="5"/>
                    </a:cubicBezTo>
                    <a:cubicBezTo>
                      <a:pt x="10" y="5"/>
                      <a:pt x="10" y="6"/>
                      <a:pt x="9" y="6"/>
                    </a:cubicBezTo>
                    <a:cubicBezTo>
                      <a:pt x="11" y="5"/>
                      <a:pt x="10" y="6"/>
                      <a:pt x="12" y="6"/>
                    </a:cubicBezTo>
                    <a:cubicBezTo>
                      <a:pt x="11" y="6"/>
                      <a:pt x="9" y="7"/>
                      <a:pt x="8" y="8"/>
                    </a:cubicBezTo>
                    <a:cubicBezTo>
                      <a:pt x="8" y="8"/>
                      <a:pt x="7" y="9"/>
                      <a:pt x="8" y="9"/>
                    </a:cubicBezTo>
                    <a:cubicBezTo>
                      <a:pt x="8" y="9"/>
                      <a:pt x="10" y="8"/>
                      <a:pt x="9" y="9"/>
                    </a:cubicBezTo>
                    <a:cubicBezTo>
                      <a:pt x="9" y="8"/>
                      <a:pt x="10" y="8"/>
                      <a:pt x="10" y="8"/>
                    </a:cubicBezTo>
                    <a:cubicBezTo>
                      <a:pt x="10" y="8"/>
                      <a:pt x="12" y="8"/>
                      <a:pt x="10" y="9"/>
                    </a:cubicBezTo>
                    <a:cubicBezTo>
                      <a:pt x="10" y="8"/>
                      <a:pt x="11" y="8"/>
                      <a:pt x="11" y="8"/>
                    </a:cubicBezTo>
                    <a:cubicBezTo>
                      <a:pt x="11" y="8"/>
                      <a:pt x="11" y="8"/>
                      <a:pt x="11" y="8"/>
                    </a:cubicBezTo>
                    <a:cubicBezTo>
                      <a:pt x="11" y="8"/>
                      <a:pt x="11" y="8"/>
                      <a:pt x="11" y="8"/>
                    </a:cubicBezTo>
                    <a:cubicBezTo>
                      <a:pt x="10" y="9"/>
                      <a:pt x="10" y="9"/>
                      <a:pt x="9" y="9"/>
                    </a:cubicBezTo>
                    <a:cubicBezTo>
                      <a:pt x="11" y="8"/>
                      <a:pt x="9" y="9"/>
                      <a:pt x="10" y="9"/>
                    </a:cubicBezTo>
                    <a:cubicBezTo>
                      <a:pt x="9" y="9"/>
                      <a:pt x="9" y="9"/>
                      <a:pt x="8" y="9"/>
                    </a:cubicBezTo>
                    <a:cubicBezTo>
                      <a:pt x="8" y="9"/>
                      <a:pt x="8" y="9"/>
                      <a:pt x="8" y="10"/>
                    </a:cubicBezTo>
                    <a:cubicBezTo>
                      <a:pt x="9" y="9"/>
                      <a:pt x="9" y="9"/>
                      <a:pt x="8" y="10"/>
                    </a:cubicBezTo>
                    <a:cubicBezTo>
                      <a:pt x="8" y="9"/>
                      <a:pt x="10" y="9"/>
                      <a:pt x="11" y="9"/>
                    </a:cubicBezTo>
                    <a:cubicBezTo>
                      <a:pt x="11" y="9"/>
                      <a:pt x="9" y="9"/>
                      <a:pt x="9" y="9"/>
                    </a:cubicBezTo>
                    <a:cubicBezTo>
                      <a:pt x="11" y="9"/>
                      <a:pt x="10" y="9"/>
                      <a:pt x="10" y="9"/>
                    </a:cubicBezTo>
                    <a:cubicBezTo>
                      <a:pt x="10" y="9"/>
                      <a:pt x="10" y="9"/>
                      <a:pt x="10" y="9"/>
                    </a:cubicBezTo>
                    <a:cubicBezTo>
                      <a:pt x="9" y="10"/>
                      <a:pt x="8" y="10"/>
                      <a:pt x="9" y="9"/>
                    </a:cubicBezTo>
                    <a:cubicBezTo>
                      <a:pt x="8" y="10"/>
                      <a:pt x="8" y="10"/>
                      <a:pt x="8" y="10"/>
                    </a:cubicBezTo>
                    <a:cubicBezTo>
                      <a:pt x="8" y="10"/>
                      <a:pt x="8" y="10"/>
                      <a:pt x="8" y="10"/>
                    </a:cubicBezTo>
                    <a:cubicBezTo>
                      <a:pt x="8" y="10"/>
                      <a:pt x="8" y="10"/>
                      <a:pt x="7" y="10"/>
                    </a:cubicBezTo>
                    <a:cubicBezTo>
                      <a:pt x="8" y="10"/>
                      <a:pt x="8" y="10"/>
                      <a:pt x="10" y="9"/>
                    </a:cubicBezTo>
                    <a:cubicBezTo>
                      <a:pt x="10" y="9"/>
                      <a:pt x="10" y="9"/>
                      <a:pt x="10" y="9"/>
                    </a:cubicBezTo>
                    <a:cubicBezTo>
                      <a:pt x="10" y="9"/>
                      <a:pt x="10" y="9"/>
                      <a:pt x="9" y="9"/>
                    </a:cubicBezTo>
                    <a:cubicBezTo>
                      <a:pt x="10" y="9"/>
                      <a:pt x="9" y="10"/>
                      <a:pt x="10" y="9"/>
                    </a:cubicBezTo>
                    <a:cubicBezTo>
                      <a:pt x="8" y="10"/>
                      <a:pt x="9" y="10"/>
                      <a:pt x="8" y="10"/>
                    </a:cubicBezTo>
                    <a:cubicBezTo>
                      <a:pt x="8" y="10"/>
                      <a:pt x="10" y="9"/>
                      <a:pt x="8" y="10"/>
                    </a:cubicBezTo>
                    <a:cubicBezTo>
                      <a:pt x="7" y="10"/>
                      <a:pt x="10" y="10"/>
                      <a:pt x="9" y="10"/>
                    </a:cubicBezTo>
                    <a:cubicBezTo>
                      <a:pt x="11" y="9"/>
                      <a:pt x="8" y="10"/>
                      <a:pt x="10" y="10"/>
                    </a:cubicBezTo>
                    <a:cubicBezTo>
                      <a:pt x="10" y="10"/>
                      <a:pt x="9" y="10"/>
                      <a:pt x="8" y="10"/>
                    </a:cubicBezTo>
                    <a:cubicBezTo>
                      <a:pt x="9" y="10"/>
                      <a:pt x="8" y="10"/>
                      <a:pt x="8" y="10"/>
                    </a:cubicBezTo>
                    <a:cubicBezTo>
                      <a:pt x="10" y="9"/>
                      <a:pt x="9" y="10"/>
                      <a:pt x="11" y="9"/>
                    </a:cubicBezTo>
                    <a:cubicBezTo>
                      <a:pt x="9" y="10"/>
                      <a:pt x="11" y="9"/>
                      <a:pt x="10" y="10"/>
                    </a:cubicBezTo>
                    <a:cubicBezTo>
                      <a:pt x="10" y="10"/>
                      <a:pt x="10" y="10"/>
                      <a:pt x="11" y="9"/>
                    </a:cubicBezTo>
                    <a:cubicBezTo>
                      <a:pt x="11" y="10"/>
                      <a:pt x="9" y="10"/>
                      <a:pt x="10" y="10"/>
                    </a:cubicBezTo>
                    <a:cubicBezTo>
                      <a:pt x="12" y="9"/>
                      <a:pt x="9" y="11"/>
                      <a:pt x="11" y="10"/>
                    </a:cubicBezTo>
                    <a:cubicBezTo>
                      <a:pt x="11" y="10"/>
                      <a:pt x="10" y="10"/>
                      <a:pt x="9" y="11"/>
                    </a:cubicBezTo>
                    <a:cubicBezTo>
                      <a:pt x="10" y="11"/>
                      <a:pt x="10" y="11"/>
                      <a:pt x="11" y="11"/>
                    </a:cubicBezTo>
                    <a:cubicBezTo>
                      <a:pt x="10" y="11"/>
                      <a:pt x="10" y="11"/>
                      <a:pt x="10" y="11"/>
                    </a:cubicBezTo>
                    <a:cubicBezTo>
                      <a:pt x="10" y="11"/>
                      <a:pt x="10" y="11"/>
                      <a:pt x="10" y="11"/>
                    </a:cubicBezTo>
                    <a:cubicBezTo>
                      <a:pt x="10" y="11"/>
                      <a:pt x="8" y="12"/>
                      <a:pt x="7" y="12"/>
                    </a:cubicBezTo>
                    <a:cubicBezTo>
                      <a:pt x="7" y="12"/>
                      <a:pt x="8" y="12"/>
                      <a:pt x="8" y="12"/>
                    </a:cubicBezTo>
                    <a:cubicBezTo>
                      <a:pt x="9" y="12"/>
                      <a:pt x="8" y="12"/>
                      <a:pt x="9" y="12"/>
                    </a:cubicBezTo>
                    <a:cubicBezTo>
                      <a:pt x="9" y="12"/>
                      <a:pt x="8" y="12"/>
                      <a:pt x="9" y="12"/>
                    </a:cubicBezTo>
                    <a:cubicBezTo>
                      <a:pt x="9" y="12"/>
                      <a:pt x="9" y="12"/>
                      <a:pt x="8" y="12"/>
                    </a:cubicBezTo>
                    <a:cubicBezTo>
                      <a:pt x="8" y="12"/>
                      <a:pt x="10" y="12"/>
                      <a:pt x="8" y="12"/>
                    </a:cubicBezTo>
                    <a:cubicBezTo>
                      <a:pt x="9" y="12"/>
                      <a:pt x="9" y="12"/>
                      <a:pt x="10" y="12"/>
                    </a:cubicBezTo>
                    <a:cubicBezTo>
                      <a:pt x="10" y="12"/>
                      <a:pt x="9" y="12"/>
                      <a:pt x="10" y="11"/>
                    </a:cubicBezTo>
                    <a:cubicBezTo>
                      <a:pt x="11" y="11"/>
                      <a:pt x="9" y="12"/>
                      <a:pt x="9" y="12"/>
                    </a:cubicBezTo>
                    <a:cubicBezTo>
                      <a:pt x="8" y="13"/>
                      <a:pt x="9" y="12"/>
                      <a:pt x="9" y="12"/>
                    </a:cubicBezTo>
                    <a:cubicBezTo>
                      <a:pt x="8" y="12"/>
                      <a:pt x="8" y="13"/>
                      <a:pt x="8" y="13"/>
                    </a:cubicBezTo>
                    <a:cubicBezTo>
                      <a:pt x="8" y="13"/>
                      <a:pt x="9" y="12"/>
                      <a:pt x="10" y="12"/>
                    </a:cubicBezTo>
                    <a:cubicBezTo>
                      <a:pt x="10" y="12"/>
                      <a:pt x="9" y="12"/>
                      <a:pt x="11" y="12"/>
                    </a:cubicBezTo>
                    <a:cubicBezTo>
                      <a:pt x="11" y="12"/>
                      <a:pt x="10" y="12"/>
                      <a:pt x="9" y="13"/>
                    </a:cubicBezTo>
                    <a:cubicBezTo>
                      <a:pt x="11" y="12"/>
                      <a:pt x="12" y="12"/>
                      <a:pt x="11" y="12"/>
                    </a:cubicBezTo>
                    <a:cubicBezTo>
                      <a:pt x="10" y="12"/>
                      <a:pt x="10" y="13"/>
                      <a:pt x="10" y="12"/>
                    </a:cubicBezTo>
                    <a:cubicBezTo>
                      <a:pt x="9" y="13"/>
                      <a:pt x="11" y="12"/>
                      <a:pt x="9" y="13"/>
                    </a:cubicBezTo>
                    <a:cubicBezTo>
                      <a:pt x="10" y="12"/>
                      <a:pt x="11" y="12"/>
                      <a:pt x="10" y="13"/>
                    </a:cubicBezTo>
                    <a:cubicBezTo>
                      <a:pt x="11" y="12"/>
                      <a:pt x="12" y="12"/>
                      <a:pt x="12" y="11"/>
                    </a:cubicBezTo>
                    <a:cubicBezTo>
                      <a:pt x="13" y="11"/>
                      <a:pt x="13" y="11"/>
                      <a:pt x="13" y="11"/>
                    </a:cubicBezTo>
                    <a:cubicBezTo>
                      <a:pt x="12" y="12"/>
                      <a:pt x="12" y="12"/>
                      <a:pt x="12" y="12"/>
                    </a:cubicBezTo>
                    <a:cubicBezTo>
                      <a:pt x="12" y="12"/>
                      <a:pt x="11" y="12"/>
                      <a:pt x="11" y="12"/>
                    </a:cubicBezTo>
                    <a:cubicBezTo>
                      <a:pt x="10" y="13"/>
                      <a:pt x="12" y="12"/>
                      <a:pt x="9" y="13"/>
                    </a:cubicBezTo>
                    <a:cubicBezTo>
                      <a:pt x="10" y="13"/>
                      <a:pt x="10" y="14"/>
                      <a:pt x="11" y="13"/>
                    </a:cubicBezTo>
                    <a:cubicBezTo>
                      <a:pt x="11" y="13"/>
                      <a:pt x="11" y="13"/>
                      <a:pt x="12" y="13"/>
                    </a:cubicBezTo>
                    <a:cubicBezTo>
                      <a:pt x="11" y="13"/>
                      <a:pt x="11" y="13"/>
                      <a:pt x="11" y="13"/>
                    </a:cubicBezTo>
                    <a:cubicBezTo>
                      <a:pt x="10" y="13"/>
                      <a:pt x="12" y="12"/>
                      <a:pt x="10" y="13"/>
                    </a:cubicBezTo>
                    <a:cubicBezTo>
                      <a:pt x="11" y="13"/>
                      <a:pt x="11" y="13"/>
                      <a:pt x="13" y="12"/>
                    </a:cubicBezTo>
                    <a:cubicBezTo>
                      <a:pt x="11" y="13"/>
                      <a:pt x="13" y="12"/>
                      <a:pt x="12" y="12"/>
                    </a:cubicBezTo>
                    <a:cubicBezTo>
                      <a:pt x="12" y="12"/>
                      <a:pt x="13" y="12"/>
                      <a:pt x="13" y="12"/>
                    </a:cubicBezTo>
                    <a:cubicBezTo>
                      <a:pt x="13" y="12"/>
                      <a:pt x="12" y="12"/>
                      <a:pt x="12" y="12"/>
                    </a:cubicBezTo>
                    <a:cubicBezTo>
                      <a:pt x="13" y="12"/>
                      <a:pt x="13" y="12"/>
                      <a:pt x="13" y="12"/>
                    </a:cubicBezTo>
                    <a:cubicBezTo>
                      <a:pt x="13" y="11"/>
                      <a:pt x="13" y="11"/>
                      <a:pt x="13" y="11"/>
                    </a:cubicBezTo>
                    <a:cubicBezTo>
                      <a:pt x="14" y="11"/>
                      <a:pt x="13" y="12"/>
                      <a:pt x="14" y="12"/>
                    </a:cubicBezTo>
                    <a:cubicBezTo>
                      <a:pt x="13" y="12"/>
                      <a:pt x="13" y="12"/>
                      <a:pt x="12" y="13"/>
                    </a:cubicBezTo>
                    <a:cubicBezTo>
                      <a:pt x="12" y="13"/>
                      <a:pt x="12" y="12"/>
                      <a:pt x="12" y="12"/>
                    </a:cubicBezTo>
                    <a:cubicBezTo>
                      <a:pt x="13" y="12"/>
                      <a:pt x="13" y="12"/>
                      <a:pt x="13" y="12"/>
                    </a:cubicBezTo>
                    <a:cubicBezTo>
                      <a:pt x="14" y="11"/>
                      <a:pt x="13" y="12"/>
                      <a:pt x="14" y="11"/>
                    </a:cubicBezTo>
                    <a:cubicBezTo>
                      <a:pt x="14" y="12"/>
                      <a:pt x="14" y="12"/>
                      <a:pt x="13" y="12"/>
                    </a:cubicBezTo>
                    <a:cubicBezTo>
                      <a:pt x="14" y="12"/>
                      <a:pt x="14" y="12"/>
                      <a:pt x="13" y="12"/>
                    </a:cubicBezTo>
                    <a:cubicBezTo>
                      <a:pt x="13" y="13"/>
                      <a:pt x="14" y="12"/>
                      <a:pt x="13" y="13"/>
                    </a:cubicBezTo>
                    <a:cubicBezTo>
                      <a:pt x="12" y="13"/>
                      <a:pt x="16" y="10"/>
                      <a:pt x="14" y="12"/>
                    </a:cubicBezTo>
                    <a:cubicBezTo>
                      <a:pt x="16" y="10"/>
                      <a:pt x="14" y="12"/>
                      <a:pt x="15" y="11"/>
                    </a:cubicBezTo>
                    <a:cubicBezTo>
                      <a:pt x="14" y="12"/>
                      <a:pt x="14" y="12"/>
                      <a:pt x="12" y="13"/>
                    </a:cubicBezTo>
                    <a:cubicBezTo>
                      <a:pt x="13" y="13"/>
                      <a:pt x="14" y="12"/>
                      <a:pt x="14" y="12"/>
                    </a:cubicBezTo>
                    <a:cubicBezTo>
                      <a:pt x="14" y="12"/>
                      <a:pt x="13" y="13"/>
                      <a:pt x="13" y="14"/>
                    </a:cubicBezTo>
                    <a:cubicBezTo>
                      <a:pt x="13" y="13"/>
                      <a:pt x="14" y="12"/>
                      <a:pt x="14" y="12"/>
                    </a:cubicBezTo>
                    <a:cubicBezTo>
                      <a:pt x="13" y="13"/>
                      <a:pt x="14" y="13"/>
                      <a:pt x="13" y="13"/>
                    </a:cubicBezTo>
                    <a:cubicBezTo>
                      <a:pt x="13" y="13"/>
                      <a:pt x="13" y="13"/>
                      <a:pt x="13" y="13"/>
                    </a:cubicBezTo>
                    <a:cubicBezTo>
                      <a:pt x="14" y="12"/>
                      <a:pt x="14" y="12"/>
                      <a:pt x="14" y="13"/>
                    </a:cubicBezTo>
                    <a:cubicBezTo>
                      <a:pt x="14" y="13"/>
                      <a:pt x="14" y="12"/>
                      <a:pt x="14" y="12"/>
                    </a:cubicBezTo>
                    <a:cubicBezTo>
                      <a:pt x="14" y="12"/>
                      <a:pt x="15" y="12"/>
                      <a:pt x="15" y="11"/>
                    </a:cubicBezTo>
                    <a:cubicBezTo>
                      <a:pt x="14" y="12"/>
                      <a:pt x="14" y="13"/>
                      <a:pt x="14" y="13"/>
                    </a:cubicBezTo>
                    <a:cubicBezTo>
                      <a:pt x="13" y="13"/>
                      <a:pt x="14" y="13"/>
                      <a:pt x="14" y="13"/>
                    </a:cubicBezTo>
                    <a:cubicBezTo>
                      <a:pt x="13" y="13"/>
                      <a:pt x="13" y="14"/>
                      <a:pt x="13" y="14"/>
                    </a:cubicBezTo>
                    <a:cubicBezTo>
                      <a:pt x="14" y="13"/>
                      <a:pt x="12" y="15"/>
                      <a:pt x="14" y="13"/>
                    </a:cubicBezTo>
                    <a:cubicBezTo>
                      <a:pt x="13" y="14"/>
                      <a:pt x="13" y="14"/>
                      <a:pt x="14" y="14"/>
                    </a:cubicBezTo>
                    <a:cubicBezTo>
                      <a:pt x="14" y="14"/>
                      <a:pt x="14" y="14"/>
                      <a:pt x="14" y="14"/>
                    </a:cubicBezTo>
                    <a:cubicBezTo>
                      <a:pt x="15" y="13"/>
                      <a:pt x="14" y="14"/>
                      <a:pt x="15" y="13"/>
                    </a:cubicBezTo>
                    <a:cubicBezTo>
                      <a:pt x="15" y="13"/>
                      <a:pt x="14" y="14"/>
                      <a:pt x="15" y="13"/>
                    </a:cubicBezTo>
                    <a:cubicBezTo>
                      <a:pt x="14" y="14"/>
                      <a:pt x="15" y="12"/>
                      <a:pt x="14" y="13"/>
                    </a:cubicBezTo>
                    <a:cubicBezTo>
                      <a:pt x="15" y="12"/>
                      <a:pt x="15" y="12"/>
                      <a:pt x="15" y="12"/>
                    </a:cubicBezTo>
                    <a:cubicBezTo>
                      <a:pt x="15" y="13"/>
                      <a:pt x="15" y="11"/>
                      <a:pt x="15" y="12"/>
                    </a:cubicBezTo>
                    <a:cubicBezTo>
                      <a:pt x="15" y="13"/>
                      <a:pt x="15" y="13"/>
                      <a:pt x="15" y="12"/>
                    </a:cubicBezTo>
                    <a:cubicBezTo>
                      <a:pt x="15" y="11"/>
                      <a:pt x="15" y="12"/>
                      <a:pt x="15" y="12"/>
                    </a:cubicBezTo>
                    <a:cubicBezTo>
                      <a:pt x="15" y="12"/>
                      <a:pt x="15" y="13"/>
                      <a:pt x="14" y="14"/>
                    </a:cubicBezTo>
                    <a:cubicBezTo>
                      <a:pt x="14" y="14"/>
                      <a:pt x="15" y="12"/>
                      <a:pt x="15" y="12"/>
                    </a:cubicBezTo>
                    <a:cubicBezTo>
                      <a:pt x="15" y="12"/>
                      <a:pt x="15" y="12"/>
                      <a:pt x="15" y="12"/>
                    </a:cubicBezTo>
                    <a:cubicBezTo>
                      <a:pt x="15" y="12"/>
                      <a:pt x="15" y="13"/>
                      <a:pt x="15" y="13"/>
                    </a:cubicBezTo>
                    <a:cubicBezTo>
                      <a:pt x="15" y="13"/>
                      <a:pt x="15" y="14"/>
                      <a:pt x="15" y="14"/>
                    </a:cubicBezTo>
                    <a:cubicBezTo>
                      <a:pt x="15" y="14"/>
                      <a:pt x="15" y="13"/>
                      <a:pt x="15" y="12"/>
                    </a:cubicBezTo>
                    <a:cubicBezTo>
                      <a:pt x="15" y="13"/>
                      <a:pt x="15" y="11"/>
                      <a:pt x="15" y="14"/>
                    </a:cubicBezTo>
                    <a:cubicBezTo>
                      <a:pt x="15" y="13"/>
                      <a:pt x="15" y="14"/>
                      <a:pt x="15" y="12"/>
                    </a:cubicBezTo>
                    <a:cubicBezTo>
                      <a:pt x="15" y="12"/>
                      <a:pt x="15" y="14"/>
                      <a:pt x="15" y="15"/>
                    </a:cubicBezTo>
                    <a:close/>
                    <a:moveTo>
                      <a:pt x="6" y="6"/>
                    </a:moveTo>
                    <a:cubicBezTo>
                      <a:pt x="6" y="6"/>
                      <a:pt x="7" y="6"/>
                      <a:pt x="7" y="5"/>
                    </a:cubicBezTo>
                    <a:cubicBezTo>
                      <a:pt x="7" y="5"/>
                      <a:pt x="6" y="5"/>
                      <a:pt x="6" y="6"/>
                    </a:cubicBezTo>
                    <a:cubicBezTo>
                      <a:pt x="6" y="6"/>
                      <a:pt x="5" y="6"/>
                      <a:pt x="5" y="6"/>
                    </a:cubicBezTo>
                    <a:cubicBezTo>
                      <a:pt x="6" y="6"/>
                      <a:pt x="6" y="6"/>
                      <a:pt x="6" y="6"/>
                    </a:cubicBezTo>
                    <a:cubicBezTo>
                      <a:pt x="6" y="6"/>
                      <a:pt x="5" y="7"/>
                      <a:pt x="6" y="6"/>
                    </a:cubicBezTo>
                    <a:close/>
                    <a:moveTo>
                      <a:pt x="8" y="5"/>
                    </a:moveTo>
                    <a:cubicBezTo>
                      <a:pt x="8" y="5"/>
                      <a:pt x="8" y="5"/>
                      <a:pt x="8" y="5"/>
                    </a:cubicBezTo>
                    <a:cubicBezTo>
                      <a:pt x="7" y="6"/>
                      <a:pt x="6" y="6"/>
                      <a:pt x="6" y="6"/>
                    </a:cubicBezTo>
                    <a:cubicBezTo>
                      <a:pt x="6" y="6"/>
                      <a:pt x="7" y="6"/>
                      <a:pt x="7" y="6"/>
                    </a:cubicBezTo>
                    <a:cubicBezTo>
                      <a:pt x="7" y="6"/>
                      <a:pt x="7" y="6"/>
                      <a:pt x="8" y="5"/>
                    </a:cubicBezTo>
                    <a:close/>
                    <a:moveTo>
                      <a:pt x="6" y="6"/>
                    </a:moveTo>
                    <a:cubicBezTo>
                      <a:pt x="7" y="6"/>
                      <a:pt x="6" y="7"/>
                      <a:pt x="6" y="6"/>
                    </a:cubicBezTo>
                    <a:cubicBezTo>
                      <a:pt x="5" y="7"/>
                      <a:pt x="5" y="7"/>
                      <a:pt x="5" y="7"/>
                    </a:cubicBezTo>
                    <a:cubicBezTo>
                      <a:pt x="6" y="7"/>
                      <a:pt x="6" y="7"/>
                      <a:pt x="6" y="6"/>
                    </a:cubicBezTo>
                    <a:close/>
                    <a:moveTo>
                      <a:pt x="9" y="13"/>
                    </a:moveTo>
                    <a:cubicBezTo>
                      <a:pt x="9" y="13"/>
                      <a:pt x="8" y="14"/>
                      <a:pt x="7" y="14"/>
                    </a:cubicBezTo>
                    <a:cubicBezTo>
                      <a:pt x="8" y="14"/>
                      <a:pt x="11" y="12"/>
                      <a:pt x="9" y="13"/>
                    </a:cubicBezTo>
                    <a:close/>
                    <a:moveTo>
                      <a:pt x="10" y="14"/>
                    </a:moveTo>
                    <a:cubicBezTo>
                      <a:pt x="10" y="14"/>
                      <a:pt x="11" y="13"/>
                      <a:pt x="12" y="13"/>
                    </a:cubicBezTo>
                    <a:cubicBezTo>
                      <a:pt x="10" y="14"/>
                      <a:pt x="10" y="14"/>
                      <a:pt x="10" y="14"/>
                    </a:cubicBezTo>
                    <a:cubicBezTo>
                      <a:pt x="10" y="14"/>
                      <a:pt x="10" y="14"/>
                      <a:pt x="9" y="14"/>
                    </a:cubicBezTo>
                    <a:cubicBezTo>
                      <a:pt x="9" y="15"/>
                      <a:pt x="10" y="14"/>
                      <a:pt x="10" y="14"/>
                    </a:cubicBezTo>
                    <a:close/>
                  </a:path>
                </a:pathLst>
              </a:custGeom>
              <a:solidFill>
                <a:srgbClr val="73ADC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878" name="Google Shape;878;p28"/>
              <p:cNvSpPr/>
              <p:nvPr/>
            </p:nvSpPr>
            <p:spPr>
              <a:xfrm rot="976095">
                <a:off x="5646324" y="1740282"/>
                <a:ext cx="18929" cy="0"/>
              </a:xfrm>
              <a:custGeom>
                <a:rect b="b" l="l" r="r" t="t"/>
                <a:pathLst>
                  <a:path extrusionOk="0" h="120000" w="1">
                    <a:moveTo>
                      <a:pt x="0" y="0"/>
                    </a:moveTo>
                    <a:cubicBezTo>
                      <a:pt x="1" y="0"/>
                      <a:pt x="1" y="0"/>
                      <a:pt x="1" y="0"/>
                    </a:cubicBezTo>
                    <a:cubicBezTo>
                      <a:pt x="1" y="0"/>
                      <a:pt x="0" y="0"/>
                      <a:pt x="0" y="0"/>
                    </a:cubicBezTo>
                    <a:close/>
                  </a:path>
                </a:pathLst>
              </a:custGeom>
              <a:solidFill>
                <a:srgbClr val="FFAE4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879" name="Google Shape;879;p28"/>
              <p:cNvSpPr/>
              <p:nvPr/>
            </p:nvSpPr>
            <p:spPr>
              <a:xfrm rot="976095">
                <a:off x="5755705" y="1845155"/>
                <a:ext cx="18929" cy="31547"/>
              </a:xfrm>
              <a:custGeom>
                <a:rect b="b" l="l" r="r" t="t"/>
                <a:pathLst>
                  <a:path extrusionOk="0" h="2" w="1">
                    <a:moveTo>
                      <a:pt x="1" y="0"/>
                    </a:moveTo>
                    <a:cubicBezTo>
                      <a:pt x="1" y="0"/>
                      <a:pt x="1" y="1"/>
                      <a:pt x="1" y="1"/>
                    </a:cubicBezTo>
                    <a:cubicBezTo>
                      <a:pt x="1" y="1"/>
                      <a:pt x="1" y="0"/>
                      <a:pt x="1" y="0"/>
                    </a:cubicBezTo>
                    <a:cubicBezTo>
                      <a:pt x="1" y="1"/>
                      <a:pt x="1" y="1"/>
                      <a:pt x="1" y="1"/>
                    </a:cubicBezTo>
                    <a:cubicBezTo>
                      <a:pt x="1" y="1"/>
                      <a:pt x="0" y="2"/>
                      <a:pt x="0" y="2"/>
                    </a:cubicBezTo>
                    <a:cubicBezTo>
                      <a:pt x="1" y="1"/>
                      <a:pt x="1" y="1"/>
                      <a:pt x="1" y="0"/>
                    </a:cubicBezTo>
                    <a:close/>
                  </a:path>
                </a:pathLst>
              </a:custGeom>
              <a:solidFill>
                <a:srgbClr val="FFAE4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880" name="Google Shape;880;p28"/>
              <p:cNvSpPr/>
              <p:nvPr/>
            </p:nvSpPr>
            <p:spPr>
              <a:xfrm rot="976095">
                <a:off x="5775766" y="1849825"/>
                <a:ext cx="12618" cy="18929"/>
              </a:xfrm>
              <a:custGeom>
                <a:rect b="b" l="l" r="r" t="t"/>
                <a:pathLst>
                  <a:path extrusionOk="0" h="1" w="1">
                    <a:moveTo>
                      <a:pt x="1" y="0"/>
                    </a:moveTo>
                    <a:cubicBezTo>
                      <a:pt x="0" y="1"/>
                      <a:pt x="0" y="0"/>
                      <a:pt x="0" y="1"/>
                    </a:cubicBezTo>
                    <a:cubicBezTo>
                      <a:pt x="0" y="0"/>
                      <a:pt x="0" y="0"/>
                      <a:pt x="0" y="0"/>
                    </a:cubicBezTo>
                    <a:cubicBezTo>
                      <a:pt x="0" y="0"/>
                      <a:pt x="0" y="0"/>
                      <a:pt x="1" y="0"/>
                    </a:cubicBezTo>
                    <a:close/>
                  </a:path>
                </a:pathLst>
              </a:custGeom>
              <a:solidFill>
                <a:srgbClr val="FFAE4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grpSp>
        <p:grpSp>
          <p:nvGrpSpPr>
            <p:cNvPr id="881" name="Google Shape;881;p28"/>
            <p:cNvGrpSpPr/>
            <p:nvPr/>
          </p:nvGrpSpPr>
          <p:grpSpPr>
            <a:xfrm>
              <a:off x="6158976" y="1595382"/>
              <a:ext cx="323556" cy="349290"/>
              <a:chOff x="6158976" y="1595382"/>
              <a:chExt cx="323556" cy="349290"/>
            </a:xfrm>
          </p:grpSpPr>
          <p:sp>
            <p:nvSpPr>
              <p:cNvPr id="882" name="Google Shape;882;p28"/>
              <p:cNvSpPr/>
              <p:nvPr/>
            </p:nvSpPr>
            <p:spPr>
              <a:xfrm rot="976095">
                <a:off x="6361383" y="1763225"/>
                <a:ext cx="50472" cy="12618"/>
              </a:xfrm>
              <a:custGeom>
                <a:rect b="b" l="l" r="r" t="t"/>
                <a:pathLst>
                  <a:path extrusionOk="0" h="1" w="3">
                    <a:moveTo>
                      <a:pt x="0" y="0"/>
                    </a:moveTo>
                    <a:cubicBezTo>
                      <a:pt x="0" y="0"/>
                      <a:pt x="1" y="1"/>
                      <a:pt x="2" y="1"/>
                    </a:cubicBezTo>
                    <a:cubicBezTo>
                      <a:pt x="0" y="0"/>
                      <a:pt x="3" y="1"/>
                      <a:pt x="2" y="1"/>
                    </a:cubicBezTo>
                    <a:cubicBezTo>
                      <a:pt x="1" y="1"/>
                      <a:pt x="1" y="0"/>
                      <a:pt x="0" y="0"/>
                    </a:cubicBezTo>
                    <a:cubicBezTo>
                      <a:pt x="0" y="0"/>
                      <a:pt x="1" y="0"/>
                      <a:pt x="0" y="0"/>
                    </a:cubicBezTo>
                    <a:close/>
                  </a:path>
                </a:pathLst>
              </a:custGeom>
              <a:solidFill>
                <a:srgbClr val="FFAE4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883" name="Google Shape;883;p28"/>
              <p:cNvSpPr/>
              <p:nvPr/>
            </p:nvSpPr>
            <p:spPr>
              <a:xfrm rot="976095">
                <a:off x="6194573" y="1624920"/>
                <a:ext cx="252361" cy="290215"/>
              </a:xfrm>
              <a:custGeom>
                <a:rect b="b" l="l" r="r" t="t"/>
                <a:pathLst>
                  <a:path extrusionOk="0" h="17" w="15">
                    <a:moveTo>
                      <a:pt x="6" y="16"/>
                    </a:moveTo>
                    <a:cubicBezTo>
                      <a:pt x="5" y="17"/>
                      <a:pt x="3" y="17"/>
                      <a:pt x="3" y="16"/>
                    </a:cubicBezTo>
                    <a:cubicBezTo>
                      <a:pt x="3" y="16"/>
                      <a:pt x="3" y="16"/>
                      <a:pt x="4" y="16"/>
                    </a:cubicBezTo>
                    <a:cubicBezTo>
                      <a:pt x="4" y="16"/>
                      <a:pt x="3" y="16"/>
                      <a:pt x="3" y="16"/>
                    </a:cubicBezTo>
                    <a:cubicBezTo>
                      <a:pt x="3" y="16"/>
                      <a:pt x="4" y="16"/>
                      <a:pt x="2" y="16"/>
                    </a:cubicBezTo>
                    <a:cubicBezTo>
                      <a:pt x="3" y="16"/>
                      <a:pt x="1" y="16"/>
                      <a:pt x="3" y="15"/>
                    </a:cubicBezTo>
                    <a:cubicBezTo>
                      <a:pt x="1" y="16"/>
                      <a:pt x="2" y="15"/>
                      <a:pt x="2" y="15"/>
                    </a:cubicBezTo>
                    <a:cubicBezTo>
                      <a:pt x="4" y="15"/>
                      <a:pt x="2" y="15"/>
                      <a:pt x="2" y="15"/>
                    </a:cubicBezTo>
                    <a:cubicBezTo>
                      <a:pt x="1" y="15"/>
                      <a:pt x="3" y="15"/>
                      <a:pt x="2" y="15"/>
                    </a:cubicBezTo>
                    <a:cubicBezTo>
                      <a:pt x="3" y="15"/>
                      <a:pt x="1" y="15"/>
                      <a:pt x="3" y="15"/>
                    </a:cubicBezTo>
                    <a:cubicBezTo>
                      <a:pt x="2" y="15"/>
                      <a:pt x="1" y="14"/>
                      <a:pt x="3" y="14"/>
                    </a:cubicBezTo>
                    <a:cubicBezTo>
                      <a:pt x="3" y="14"/>
                      <a:pt x="1" y="14"/>
                      <a:pt x="2" y="14"/>
                    </a:cubicBezTo>
                    <a:cubicBezTo>
                      <a:pt x="2" y="14"/>
                      <a:pt x="2" y="14"/>
                      <a:pt x="1" y="14"/>
                    </a:cubicBezTo>
                    <a:cubicBezTo>
                      <a:pt x="2" y="14"/>
                      <a:pt x="2" y="14"/>
                      <a:pt x="2" y="14"/>
                    </a:cubicBezTo>
                    <a:cubicBezTo>
                      <a:pt x="2" y="14"/>
                      <a:pt x="2" y="14"/>
                      <a:pt x="1" y="14"/>
                    </a:cubicBezTo>
                    <a:cubicBezTo>
                      <a:pt x="1" y="14"/>
                      <a:pt x="2" y="14"/>
                      <a:pt x="2" y="14"/>
                    </a:cubicBezTo>
                    <a:cubicBezTo>
                      <a:pt x="2" y="13"/>
                      <a:pt x="1" y="13"/>
                      <a:pt x="2" y="13"/>
                    </a:cubicBezTo>
                    <a:cubicBezTo>
                      <a:pt x="0" y="13"/>
                      <a:pt x="2" y="13"/>
                      <a:pt x="2" y="13"/>
                    </a:cubicBezTo>
                    <a:cubicBezTo>
                      <a:pt x="1" y="13"/>
                      <a:pt x="3" y="13"/>
                      <a:pt x="1" y="13"/>
                    </a:cubicBezTo>
                    <a:cubicBezTo>
                      <a:pt x="1" y="13"/>
                      <a:pt x="1" y="13"/>
                      <a:pt x="1" y="13"/>
                    </a:cubicBezTo>
                    <a:cubicBezTo>
                      <a:pt x="2" y="13"/>
                      <a:pt x="3" y="13"/>
                      <a:pt x="3" y="13"/>
                    </a:cubicBezTo>
                    <a:cubicBezTo>
                      <a:pt x="2" y="13"/>
                      <a:pt x="2" y="13"/>
                      <a:pt x="1" y="12"/>
                    </a:cubicBezTo>
                    <a:cubicBezTo>
                      <a:pt x="2" y="12"/>
                      <a:pt x="2" y="12"/>
                      <a:pt x="3" y="12"/>
                    </a:cubicBezTo>
                    <a:cubicBezTo>
                      <a:pt x="2" y="12"/>
                      <a:pt x="2" y="12"/>
                      <a:pt x="1" y="12"/>
                    </a:cubicBezTo>
                    <a:cubicBezTo>
                      <a:pt x="3" y="12"/>
                      <a:pt x="3" y="12"/>
                      <a:pt x="4" y="12"/>
                    </a:cubicBezTo>
                    <a:cubicBezTo>
                      <a:pt x="5" y="13"/>
                      <a:pt x="4" y="12"/>
                      <a:pt x="4" y="12"/>
                    </a:cubicBezTo>
                    <a:cubicBezTo>
                      <a:pt x="3" y="12"/>
                      <a:pt x="3" y="12"/>
                      <a:pt x="2" y="12"/>
                    </a:cubicBezTo>
                    <a:cubicBezTo>
                      <a:pt x="1" y="12"/>
                      <a:pt x="3" y="12"/>
                      <a:pt x="3" y="12"/>
                    </a:cubicBezTo>
                    <a:cubicBezTo>
                      <a:pt x="1" y="12"/>
                      <a:pt x="2" y="11"/>
                      <a:pt x="3" y="12"/>
                    </a:cubicBezTo>
                    <a:cubicBezTo>
                      <a:pt x="3" y="11"/>
                      <a:pt x="1" y="11"/>
                      <a:pt x="2" y="11"/>
                    </a:cubicBezTo>
                    <a:cubicBezTo>
                      <a:pt x="3" y="12"/>
                      <a:pt x="1" y="11"/>
                      <a:pt x="2" y="11"/>
                    </a:cubicBezTo>
                    <a:cubicBezTo>
                      <a:pt x="2" y="11"/>
                      <a:pt x="2" y="11"/>
                      <a:pt x="3" y="11"/>
                    </a:cubicBezTo>
                    <a:cubicBezTo>
                      <a:pt x="2" y="11"/>
                      <a:pt x="2" y="11"/>
                      <a:pt x="2" y="11"/>
                    </a:cubicBezTo>
                    <a:cubicBezTo>
                      <a:pt x="3" y="11"/>
                      <a:pt x="3" y="11"/>
                      <a:pt x="3" y="11"/>
                    </a:cubicBezTo>
                    <a:cubicBezTo>
                      <a:pt x="3" y="11"/>
                      <a:pt x="3" y="11"/>
                      <a:pt x="2" y="11"/>
                    </a:cubicBezTo>
                    <a:cubicBezTo>
                      <a:pt x="2" y="11"/>
                      <a:pt x="3" y="11"/>
                      <a:pt x="2" y="11"/>
                    </a:cubicBezTo>
                    <a:cubicBezTo>
                      <a:pt x="2" y="11"/>
                      <a:pt x="3" y="11"/>
                      <a:pt x="3" y="11"/>
                    </a:cubicBezTo>
                    <a:cubicBezTo>
                      <a:pt x="4" y="11"/>
                      <a:pt x="2" y="10"/>
                      <a:pt x="3" y="11"/>
                    </a:cubicBezTo>
                    <a:cubicBezTo>
                      <a:pt x="3" y="11"/>
                      <a:pt x="2" y="11"/>
                      <a:pt x="2" y="10"/>
                    </a:cubicBezTo>
                    <a:cubicBezTo>
                      <a:pt x="2" y="10"/>
                      <a:pt x="2" y="10"/>
                      <a:pt x="1" y="10"/>
                    </a:cubicBezTo>
                    <a:cubicBezTo>
                      <a:pt x="2" y="10"/>
                      <a:pt x="2" y="11"/>
                      <a:pt x="2" y="10"/>
                    </a:cubicBezTo>
                    <a:cubicBezTo>
                      <a:pt x="4" y="11"/>
                      <a:pt x="3" y="11"/>
                      <a:pt x="5" y="11"/>
                    </a:cubicBezTo>
                    <a:cubicBezTo>
                      <a:pt x="4" y="11"/>
                      <a:pt x="4" y="11"/>
                      <a:pt x="2" y="10"/>
                    </a:cubicBezTo>
                    <a:cubicBezTo>
                      <a:pt x="3" y="10"/>
                      <a:pt x="3" y="10"/>
                      <a:pt x="4" y="11"/>
                    </a:cubicBezTo>
                    <a:cubicBezTo>
                      <a:pt x="2" y="10"/>
                      <a:pt x="3" y="10"/>
                      <a:pt x="2" y="10"/>
                    </a:cubicBezTo>
                    <a:cubicBezTo>
                      <a:pt x="4" y="10"/>
                      <a:pt x="2" y="9"/>
                      <a:pt x="3" y="9"/>
                    </a:cubicBezTo>
                    <a:cubicBezTo>
                      <a:pt x="3" y="9"/>
                      <a:pt x="3" y="9"/>
                      <a:pt x="4" y="10"/>
                    </a:cubicBezTo>
                    <a:cubicBezTo>
                      <a:pt x="4" y="10"/>
                      <a:pt x="2" y="9"/>
                      <a:pt x="2" y="9"/>
                    </a:cubicBezTo>
                    <a:cubicBezTo>
                      <a:pt x="4" y="10"/>
                      <a:pt x="1" y="8"/>
                      <a:pt x="3" y="9"/>
                    </a:cubicBezTo>
                    <a:cubicBezTo>
                      <a:pt x="2" y="9"/>
                      <a:pt x="2" y="9"/>
                      <a:pt x="2" y="9"/>
                    </a:cubicBezTo>
                    <a:cubicBezTo>
                      <a:pt x="3" y="9"/>
                      <a:pt x="3" y="9"/>
                      <a:pt x="3" y="9"/>
                    </a:cubicBezTo>
                    <a:cubicBezTo>
                      <a:pt x="1" y="8"/>
                      <a:pt x="3" y="9"/>
                      <a:pt x="1" y="8"/>
                    </a:cubicBezTo>
                    <a:cubicBezTo>
                      <a:pt x="2" y="8"/>
                      <a:pt x="2" y="8"/>
                      <a:pt x="3" y="8"/>
                    </a:cubicBezTo>
                    <a:cubicBezTo>
                      <a:pt x="2" y="8"/>
                      <a:pt x="2" y="7"/>
                      <a:pt x="3" y="8"/>
                    </a:cubicBezTo>
                    <a:cubicBezTo>
                      <a:pt x="3" y="8"/>
                      <a:pt x="2" y="8"/>
                      <a:pt x="2" y="7"/>
                    </a:cubicBezTo>
                    <a:cubicBezTo>
                      <a:pt x="2" y="7"/>
                      <a:pt x="4" y="8"/>
                      <a:pt x="2" y="7"/>
                    </a:cubicBezTo>
                    <a:cubicBezTo>
                      <a:pt x="2" y="7"/>
                      <a:pt x="2" y="7"/>
                      <a:pt x="2" y="7"/>
                    </a:cubicBezTo>
                    <a:cubicBezTo>
                      <a:pt x="2" y="7"/>
                      <a:pt x="2" y="7"/>
                      <a:pt x="3" y="8"/>
                    </a:cubicBezTo>
                    <a:cubicBezTo>
                      <a:pt x="3" y="8"/>
                      <a:pt x="2" y="7"/>
                      <a:pt x="2" y="7"/>
                    </a:cubicBezTo>
                    <a:cubicBezTo>
                      <a:pt x="2" y="7"/>
                      <a:pt x="3" y="7"/>
                      <a:pt x="3" y="8"/>
                    </a:cubicBezTo>
                    <a:cubicBezTo>
                      <a:pt x="1" y="7"/>
                      <a:pt x="3" y="8"/>
                      <a:pt x="2" y="7"/>
                    </a:cubicBezTo>
                    <a:cubicBezTo>
                      <a:pt x="3" y="8"/>
                      <a:pt x="2" y="7"/>
                      <a:pt x="3" y="7"/>
                    </a:cubicBezTo>
                    <a:cubicBezTo>
                      <a:pt x="2" y="7"/>
                      <a:pt x="3" y="7"/>
                      <a:pt x="3" y="7"/>
                    </a:cubicBezTo>
                    <a:cubicBezTo>
                      <a:pt x="3" y="7"/>
                      <a:pt x="3" y="7"/>
                      <a:pt x="4" y="7"/>
                    </a:cubicBezTo>
                    <a:cubicBezTo>
                      <a:pt x="4" y="7"/>
                      <a:pt x="2" y="7"/>
                      <a:pt x="2" y="7"/>
                    </a:cubicBezTo>
                    <a:cubicBezTo>
                      <a:pt x="3" y="7"/>
                      <a:pt x="2" y="7"/>
                      <a:pt x="4" y="7"/>
                    </a:cubicBezTo>
                    <a:cubicBezTo>
                      <a:pt x="4" y="7"/>
                      <a:pt x="3" y="7"/>
                      <a:pt x="3" y="7"/>
                    </a:cubicBezTo>
                    <a:cubicBezTo>
                      <a:pt x="3" y="7"/>
                      <a:pt x="4" y="7"/>
                      <a:pt x="5" y="7"/>
                    </a:cubicBezTo>
                    <a:cubicBezTo>
                      <a:pt x="5" y="8"/>
                      <a:pt x="5" y="8"/>
                      <a:pt x="6" y="8"/>
                    </a:cubicBezTo>
                    <a:cubicBezTo>
                      <a:pt x="5" y="8"/>
                      <a:pt x="4" y="7"/>
                      <a:pt x="3" y="7"/>
                    </a:cubicBezTo>
                    <a:cubicBezTo>
                      <a:pt x="4" y="7"/>
                      <a:pt x="3" y="7"/>
                      <a:pt x="3" y="7"/>
                    </a:cubicBezTo>
                    <a:cubicBezTo>
                      <a:pt x="5" y="7"/>
                      <a:pt x="2" y="6"/>
                      <a:pt x="3" y="6"/>
                    </a:cubicBezTo>
                    <a:cubicBezTo>
                      <a:pt x="3" y="7"/>
                      <a:pt x="3" y="7"/>
                      <a:pt x="4" y="7"/>
                    </a:cubicBezTo>
                    <a:cubicBezTo>
                      <a:pt x="4" y="7"/>
                      <a:pt x="3" y="6"/>
                      <a:pt x="4" y="7"/>
                    </a:cubicBezTo>
                    <a:cubicBezTo>
                      <a:pt x="3" y="6"/>
                      <a:pt x="3" y="6"/>
                      <a:pt x="3" y="6"/>
                    </a:cubicBezTo>
                    <a:cubicBezTo>
                      <a:pt x="2" y="6"/>
                      <a:pt x="4" y="7"/>
                      <a:pt x="3" y="6"/>
                    </a:cubicBezTo>
                    <a:cubicBezTo>
                      <a:pt x="3" y="6"/>
                      <a:pt x="4" y="7"/>
                      <a:pt x="5" y="7"/>
                    </a:cubicBezTo>
                    <a:cubicBezTo>
                      <a:pt x="3" y="6"/>
                      <a:pt x="3" y="6"/>
                      <a:pt x="5" y="6"/>
                    </a:cubicBezTo>
                    <a:cubicBezTo>
                      <a:pt x="3" y="6"/>
                      <a:pt x="5" y="6"/>
                      <a:pt x="5" y="6"/>
                    </a:cubicBezTo>
                    <a:cubicBezTo>
                      <a:pt x="5" y="6"/>
                      <a:pt x="4" y="6"/>
                      <a:pt x="4" y="6"/>
                    </a:cubicBezTo>
                    <a:cubicBezTo>
                      <a:pt x="5" y="6"/>
                      <a:pt x="3" y="5"/>
                      <a:pt x="5" y="6"/>
                    </a:cubicBezTo>
                    <a:cubicBezTo>
                      <a:pt x="5" y="6"/>
                      <a:pt x="4" y="6"/>
                      <a:pt x="4" y="6"/>
                    </a:cubicBezTo>
                    <a:cubicBezTo>
                      <a:pt x="4" y="6"/>
                      <a:pt x="3" y="5"/>
                      <a:pt x="3" y="5"/>
                    </a:cubicBezTo>
                    <a:cubicBezTo>
                      <a:pt x="3" y="5"/>
                      <a:pt x="4" y="6"/>
                      <a:pt x="5" y="6"/>
                    </a:cubicBezTo>
                    <a:cubicBezTo>
                      <a:pt x="3" y="5"/>
                      <a:pt x="5" y="6"/>
                      <a:pt x="5" y="6"/>
                    </a:cubicBezTo>
                    <a:cubicBezTo>
                      <a:pt x="3" y="5"/>
                      <a:pt x="6" y="6"/>
                      <a:pt x="4" y="5"/>
                    </a:cubicBezTo>
                    <a:cubicBezTo>
                      <a:pt x="7" y="6"/>
                      <a:pt x="3" y="4"/>
                      <a:pt x="5" y="5"/>
                    </a:cubicBezTo>
                    <a:cubicBezTo>
                      <a:pt x="3" y="4"/>
                      <a:pt x="6" y="5"/>
                      <a:pt x="5" y="4"/>
                    </a:cubicBezTo>
                    <a:cubicBezTo>
                      <a:pt x="5" y="4"/>
                      <a:pt x="6" y="4"/>
                      <a:pt x="6" y="4"/>
                    </a:cubicBezTo>
                    <a:cubicBezTo>
                      <a:pt x="6" y="4"/>
                      <a:pt x="5" y="4"/>
                      <a:pt x="5" y="3"/>
                    </a:cubicBezTo>
                    <a:cubicBezTo>
                      <a:pt x="6" y="4"/>
                      <a:pt x="5" y="3"/>
                      <a:pt x="6" y="4"/>
                    </a:cubicBezTo>
                    <a:cubicBezTo>
                      <a:pt x="6" y="4"/>
                      <a:pt x="5" y="3"/>
                      <a:pt x="5" y="3"/>
                    </a:cubicBezTo>
                    <a:cubicBezTo>
                      <a:pt x="6" y="4"/>
                      <a:pt x="6" y="4"/>
                      <a:pt x="6" y="4"/>
                    </a:cubicBezTo>
                    <a:cubicBezTo>
                      <a:pt x="6" y="3"/>
                      <a:pt x="6" y="3"/>
                      <a:pt x="7" y="3"/>
                    </a:cubicBezTo>
                    <a:cubicBezTo>
                      <a:pt x="6" y="3"/>
                      <a:pt x="6" y="3"/>
                      <a:pt x="6" y="3"/>
                    </a:cubicBezTo>
                    <a:cubicBezTo>
                      <a:pt x="8" y="5"/>
                      <a:pt x="9" y="7"/>
                      <a:pt x="11" y="8"/>
                    </a:cubicBezTo>
                    <a:cubicBezTo>
                      <a:pt x="11" y="8"/>
                      <a:pt x="11" y="8"/>
                      <a:pt x="11" y="8"/>
                    </a:cubicBezTo>
                    <a:cubicBezTo>
                      <a:pt x="10" y="8"/>
                      <a:pt x="11" y="8"/>
                      <a:pt x="11" y="8"/>
                    </a:cubicBezTo>
                    <a:cubicBezTo>
                      <a:pt x="10" y="7"/>
                      <a:pt x="11" y="8"/>
                      <a:pt x="10" y="7"/>
                    </a:cubicBezTo>
                    <a:cubicBezTo>
                      <a:pt x="10" y="7"/>
                      <a:pt x="10" y="7"/>
                      <a:pt x="10" y="7"/>
                    </a:cubicBezTo>
                    <a:cubicBezTo>
                      <a:pt x="10" y="7"/>
                      <a:pt x="10" y="8"/>
                      <a:pt x="9" y="7"/>
                    </a:cubicBezTo>
                    <a:cubicBezTo>
                      <a:pt x="9" y="8"/>
                      <a:pt x="9" y="9"/>
                      <a:pt x="9" y="8"/>
                    </a:cubicBezTo>
                    <a:cubicBezTo>
                      <a:pt x="9" y="10"/>
                      <a:pt x="8" y="9"/>
                      <a:pt x="8" y="9"/>
                    </a:cubicBezTo>
                    <a:cubicBezTo>
                      <a:pt x="7" y="7"/>
                      <a:pt x="7" y="7"/>
                      <a:pt x="7" y="7"/>
                    </a:cubicBezTo>
                    <a:cubicBezTo>
                      <a:pt x="8" y="8"/>
                      <a:pt x="7" y="7"/>
                      <a:pt x="7" y="7"/>
                    </a:cubicBezTo>
                    <a:cubicBezTo>
                      <a:pt x="8" y="9"/>
                      <a:pt x="8" y="10"/>
                      <a:pt x="7" y="7"/>
                    </a:cubicBezTo>
                    <a:cubicBezTo>
                      <a:pt x="7" y="8"/>
                      <a:pt x="7" y="9"/>
                      <a:pt x="7" y="9"/>
                    </a:cubicBezTo>
                    <a:cubicBezTo>
                      <a:pt x="7" y="9"/>
                      <a:pt x="7" y="8"/>
                      <a:pt x="7" y="8"/>
                    </a:cubicBezTo>
                    <a:cubicBezTo>
                      <a:pt x="7" y="8"/>
                      <a:pt x="7" y="9"/>
                      <a:pt x="7" y="9"/>
                    </a:cubicBezTo>
                    <a:cubicBezTo>
                      <a:pt x="7" y="9"/>
                      <a:pt x="7" y="9"/>
                      <a:pt x="7" y="9"/>
                    </a:cubicBezTo>
                    <a:cubicBezTo>
                      <a:pt x="7" y="10"/>
                      <a:pt x="7" y="7"/>
                      <a:pt x="7" y="8"/>
                    </a:cubicBezTo>
                    <a:cubicBezTo>
                      <a:pt x="7" y="8"/>
                      <a:pt x="7" y="8"/>
                      <a:pt x="6" y="7"/>
                    </a:cubicBezTo>
                    <a:cubicBezTo>
                      <a:pt x="7" y="7"/>
                      <a:pt x="7" y="8"/>
                      <a:pt x="7" y="8"/>
                    </a:cubicBezTo>
                    <a:cubicBezTo>
                      <a:pt x="7" y="7"/>
                      <a:pt x="6" y="7"/>
                      <a:pt x="6" y="6"/>
                    </a:cubicBezTo>
                    <a:cubicBezTo>
                      <a:pt x="6" y="5"/>
                      <a:pt x="6" y="5"/>
                      <a:pt x="6" y="5"/>
                    </a:cubicBezTo>
                    <a:cubicBezTo>
                      <a:pt x="6" y="5"/>
                      <a:pt x="6" y="6"/>
                      <a:pt x="6" y="6"/>
                    </a:cubicBezTo>
                    <a:cubicBezTo>
                      <a:pt x="5" y="3"/>
                      <a:pt x="7" y="6"/>
                      <a:pt x="6" y="4"/>
                    </a:cubicBezTo>
                    <a:cubicBezTo>
                      <a:pt x="6" y="3"/>
                      <a:pt x="6" y="4"/>
                      <a:pt x="7" y="5"/>
                    </a:cubicBezTo>
                    <a:cubicBezTo>
                      <a:pt x="6" y="4"/>
                      <a:pt x="7" y="4"/>
                      <a:pt x="7" y="4"/>
                    </a:cubicBezTo>
                    <a:cubicBezTo>
                      <a:pt x="7" y="5"/>
                      <a:pt x="7" y="4"/>
                      <a:pt x="7" y="6"/>
                    </a:cubicBezTo>
                    <a:cubicBezTo>
                      <a:pt x="7" y="5"/>
                      <a:pt x="7" y="5"/>
                      <a:pt x="7" y="3"/>
                    </a:cubicBezTo>
                    <a:cubicBezTo>
                      <a:pt x="7" y="5"/>
                      <a:pt x="7" y="2"/>
                      <a:pt x="7" y="4"/>
                    </a:cubicBezTo>
                    <a:cubicBezTo>
                      <a:pt x="7" y="3"/>
                      <a:pt x="7" y="3"/>
                      <a:pt x="7" y="3"/>
                    </a:cubicBezTo>
                    <a:cubicBezTo>
                      <a:pt x="7" y="3"/>
                      <a:pt x="7" y="3"/>
                      <a:pt x="7" y="2"/>
                    </a:cubicBezTo>
                    <a:cubicBezTo>
                      <a:pt x="7" y="2"/>
                      <a:pt x="7" y="2"/>
                      <a:pt x="8" y="3"/>
                    </a:cubicBezTo>
                    <a:cubicBezTo>
                      <a:pt x="8" y="3"/>
                      <a:pt x="7" y="2"/>
                      <a:pt x="7" y="2"/>
                    </a:cubicBezTo>
                    <a:cubicBezTo>
                      <a:pt x="7" y="2"/>
                      <a:pt x="8" y="3"/>
                      <a:pt x="7" y="2"/>
                    </a:cubicBezTo>
                    <a:cubicBezTo>
                      <a:pt x="8" y="3"/>
                      <a:pt x="7" y="1"/>
                      <a:pt x="7" y="0"/>
                    </a:cubicBezTo>
                    <a:cubicBezTo>
                      <a:pt x="8" y="4"/>
                      <a:pt x="8" y="3"/>
                      <a:pt x="9" y="4"/>
                    </a:cubicBezTo>
                    <a:cubicBezTo>
                      <a:pt x="9" y="3"/>
                      <a:pt x="9" y="3"/>
                      <a:pt x="9" y="3"/>
                    </a:cubicBezTo>
                    <a:cubicBezTo>
                      <a:pt x="9" y="3"/>
                      <a:pt x="9" y="4"/>
                      <a:pt x="9" y="3"/>
                    </a:cubicBezTo>
                    <a:cubicBezTo>
                      <a:pt x="9" y="3"/>
                      <a:pt x="9" y="4"/>
                      <a:pt x="9" y="5"/>
                    </a:cubicBezTo>
                    <a:cubicBezTo>
                      <a:pt x="9" y="4"/>
                      <a:pt x="9" y="4"/>
                      <a:pt x="9" y="3"/>
                    </a:cubicBezTo>
                    <a:cubicBezTo>
                      <a:pt x="9" y="3"/>
                      <a:pt x="9" y="3"/>
                      <a:pt x="9" y="3"/>
                    </a:cubicBezTo>
                    <a:cubicBezTo>
                      <a:pt x="8" y="1"/>
                      <a:pt x="9" y="2"/>
                      <a:pt x="9" y="2"/>
                    </a:cubicBezTo>
                    <a:cubicBezTo>
                      <a:pt x="13" y="6"/>
                      <a:pt x="13" y="6"/>
                      <a:pt x="13" y="6"/>
                    </a:cubicBezTo>
                    <a:cubicBezTo>
                      <a:pt x="13" y="6"/>
                      <a:pt x="13" y="7"/>
                      <a:pt x="13" y="7"/>
                    </a:cubicBezTo>
                    <a:cubicBezTo>
                      <a:pt x="12" y="6"/>
                      <a:pt x="13" y="7"/>
                      <a:pt x="13" y="7"/>
                    </a:cubicBezTo>
                    <a:cubicBezTo>
                      <a:pt x="13" y="7"/>
                      <a:pt x="12" y="6"/>
                      <a:pt x="12" y="6"/>
                    </a:cubicBezTo>
                    <a:cubicBezTo>
                      <a:pt x="12" y="6"/>
                      <a:pt x="13" y="7"/>
                      <a:pt x="13" y="7"/>
                    </a:cubicBezTo>
                    <a:cubicBezTo>
                      <a:pt x="12" y="7"/>
                      <a:pt x="12" y="6"/>
                      <a:pt x="13" y="7"/>
                    </a:cubicBezTo>
                    <a:cubicBezTo>
                      <a:pt x="12" y="6"/>
                      <a:pt x="12" y="6"/>
                      <a:pt x="12" y="6"/>
                    </a:cubicBezTo>
                    <a:cubicBezTo>
                      <a:pt x="11" y="6"/>
                      <a:pt x="12" y="7"/>
                      <a:pt x="11" y="6"/>
                    </a:cubicBezTo>
                    <a:cubicBezTo>
                      <a:pt x="11" y="6"/>
                      <a:pt x="11" y="6"/>
                      <a:pt x="11" y="6"/>
                    </a:cubicBezTo>
                    <a:cubicBezTo>
                      <a:pt x="11" y="6"/>
                      <a:pt x="13" y="7"/>
                      <a:pt x="13" y="7"/>
                    </a:cubicBezTo>
                    <a:cubicBezTo>
                      <a:pt x="12" y="7"/>
                      <a:pt x="13" y="7"/>
                      <a:pt x="14" y="7"/>
                    </a:cubicBezTo>
                    <a:cubicBezTo>
                      <a:pt x="13" y="7"/>
                      <a:pt x="13" y="7"/>
                      <a:pt x="13" y="7"/>
                    </a:cubicBezTo>
                    <a:cubicBezTo>
                      <a:pt x="12" y="7"/>
                      <a:pt x="12" y="7"/>
                      <a:pt x="12" y="7"/>
                    </a:cubicBezTo>
                    <a:cubicBezTo>
                      <a:pt x="11" y="7"/>
                      <a:pt x="13" y="7"/>
                      <a:pt x="14" y="7"/>
                    </a:cubicBezTo>
                    <a:cubicBezTo>
                      <a:pt x="15" y="8"/>
                      <a:pt x="13" y="7"/>
                      <a:pt x="12" y="7"/>
                    </a:cubicBezTo>
                    <a:cubicBezTo>
                      <a:pt x="12" y="7"/>
                      <a:pt x="12" y="7"/>
                      <a:pt x="12" y="7"/>
                    </a:cubicBezTo>
                    <a:cubicBezTo>
                      <a:pt x="13" y="7"/>
                      <a:pt x="12" y="7"/>
                      <a:pt x="13" y="7"/>
                    </a:cubicBezTo>
                    <a:cubicBezTo>
                      <a:pt x="14" y="8"/>
                      <a:pt x="14" y="8"/>
                      <a:pt x="14" y="8"/>
                    </a:cubicBezTo>
                    <a:cubicBezTo>
                      <a:pt x="13" y="7"/>
                      <a:pt x="13" y="7"/>
                      <a:pt x="12" y="7"/>
                    </a:cubicBezTo>
                    <a:cubicBezTo>
                      <a:pt x="12" y="7"/>
                      <a:pt x="14" y="8"/>
                      <a:pt x="12" y="7"/>
                    </a:cubicBezTo>
                    <a:cubicBezTo>
                      <a:pt x="14" y="8"/>
                      <a:pt x="12" y="7"/>
                      <a:pt x="14" y="8"/>
                    </a:cubicBezTo>
                    <a:cubicBezTo>
                      <a:pt x="14" y="8"/>
                      <a:pt x="14" y="8"/>
                      <a:pt x="14" y="8"/>
                    </a:cubicBezTo>
                    <a:cubicBezTo>
                      <a:pt x="13" y="8"/>
                      <a:pt x="12" y="7"/>
                      <a:pt x="12" y="7"/>
                    </a:cubicBezTo>
                    <a:cubicBezTo>
                      <a:pt x="13" y="8"/>
                      <a:pt x="12" y="8"/>
                      <a:pt x="13" y="8"/>
                    </a:cubicBezTo>
                    <a:cubicBezTo>
                      <a:pt x="14" y="8"/>
                      <a:pt x="13" y="8"/>
                      <a:pt x="14" y="8"/>
                    </a:cubicBezTo>
                    <a:cubicBezTo>
                      <a:pt x="12" y="8"/>
                      <a:pt x="13" y="8"/>
                      <a:pt x="11" y="7"/>
                    </a:cubicBezTo>
                    <a:cubicBezTo>
                      <a:pt x="11" y="7"/>
                      <a:pt x="11" y="7"/>
                      <a:pt x="9" y="6"/>
                    </a:cubicBezTo>
                    <a:cubicBezTo>
                      <a:pt x="10" y="7"/>
                      <a:pt x="11" y="7"/>
                      <a:pt x="11" y="7"/>
                    </a:cubicBezTo>
                    <a:cubicBezTo>
                      <a:pt x="12" y="8"/>
                      <a:pt x="10" y="7"/>
                      <a:pt x="12" y="8"/>
                    </a:cubicBezTo>
                    <a:cubicBezTo>
                      <a:pt x="11" y="7"/>
                      <a:pt x="11" y="7"/>
                      <a:pt x="11" y="7"/>
                    </a:cubicBezTo>
                    <a:cubicBezTo>
                      <a:pt x="10" y="7"/>
                      <a:pt x="10" y="7"/>
                      <a:pt x="9" y="6"/>
                    </a:cubicBezTo>
                    <a:cubicBezTo>
                      <a:pt x="10" y="7"/>
                      <a:pt x="11" y="7"/>
                      <a:pt x="12" y="8"/>
                    </a:cubicBezTo>
                    <a:cubicBezTo>
                      <a:pt x="12" y="8"/>
                      <a:pt x="11" y="7"/>
                      <a:pt x="11" y="7"/>
                    </a:cubicBezTo>
                    <a:cubicBezTo>
                      <a:pt x="11" y="7"/>
                      <a:pt x="9" y="7"/>
                      <a:pt x="10" y="7"/>
                    </a:cubicBezTo>
                    <a:cubicBezTo>
                      <a:pt x="9" y="6"/>
                      <a:pt x="10" y="7"/>
                      <a:pt x="9" y="6"/>
                    </a:cubicBezTo>
                    <a:cubicBezTo>
                      <a:pt x="8" y="6"/>
                      <a:pt x="10" y="7"/>
                      <a:pt x="9" y="7"/>
                    </a:cubicBezTo>
                    <a:cubicBezTo>
                      <a:pt x="9" y="6"/>
                      <a:pt x="9" y="6"/>
                      <a:pt x="8" y="6"/>
                    </a:cubicBezTo>
                    <a:cubicBezTo>
                      <a:pt x="9" y="6"/>
                      <a:pt x="9" y="7"/>
                      <a:pt x="10" y="7"/>
                    </a:cubicBezTo>
                    <a:cubicBezTo>
                      <a:pt x="10" y="7"/>
                      <a:pt x="9" y="7"/>
                      <a:pt x="11" y="8"/>
                    </a:cubicBezTo>
                    <a:cubicBezTo>
                      <a:pt x="11" y="8"/>
                      <a:pt x="11" y="7"/>
                      <a:pt x="10" y="7"/>
                    </a:cubicBezTo>
                    <a:cubicBezTo>
                      <a:pt x="10" y="7"/>
                      <a:pt x="11" y="8"/>
                      <a:pt x="10" y="7"/>
                    </a:cubicBezTo>
                    <a:cubicBezTo>
                      <a:pt x="10" y="7"/>
                      <a:pt x="10" y="7"/>
                      <a:pt x="10" y="7"/>
                    </a:cubicBezTo>
                    <a:cubicBezTo>
                      <a:pt x="11" y="8"/>
                      <a:pt x="11" y="8"/>
                      <a:pt x="11" y="8"/>
                    </a:cubicBezTo>
                    <a:cubicBezTo>
                      <a:pt x="12" y="8"/>
                      <a:pt x="10" y="7"/>
                      <a:pt x="11" y="8"/>
                    </a:cubicBezTo>
                    <a:cubicBezTo>
                      <a:pt x="11" y="8"/>
                      <a:pt x="11" y="8"/>
                      <a:pt x="11" y="8"/>
                    </a:cubicBezTo>
                    <a:cubicBezTo>
                      <a:pt x="11" y="8"/>
                      <a:pt x="11" y="8"/>
                      <a:pt x="10" y="8"/>
                    </a:cubicBezTo>
                    <a:cubicBezTo>
                      <a:pt x="12" y="8"/>
                      <a:pt x="11" y="8"/>
                      <a:pt x="12" y="9"/>
                    </a:cubicBezTo>
                    <a:cubicBezTo>
                      <a:pt x="11" y="9"/>
                      <a:pt x="10" y="8"/>
                      <a:pt x="8" y="8"/>
                    </a:cubicBezTo>
                    <a:cubicBezTo>
                      <a:pt x="8" y="8"/>
                      <a:pt x="7" y="8"/>
                      <a:pt x="7" y="8"/>
                    </a:cubicBezTo>
                    <a:cubicBezTo>
                      <a:pt x="7" y="8"/>
                      <a:pt x="9" y="9"/>
                      <a:pt x="8" y="9"/>
                    </a:cubicBezTo>
                    <a:cubicBezTo>
                      <a:pt x="8" y="9"/>
                      <a:pt x="9" y="9"/>
                      <a:pt x="9" y="9"/>
                    </a:cubicBezTo>
                    <a:cubicBezTo>
                      <a:pt x="9" y="9"/>
                      <a:pt x="11" y="10"/>
                      <a:pt x="9" y="9"/>
                    </a:cubicBezTo>
                    <a:cubicBezTo>
                      <a:pt x="9" y="10"/>
                      <a:pt x="10" y="10"/>
                      <a:pt x="10" y="10"/>
                    </a:cubicBezTo>
                    <a:cubicBezTo>
                      <a:pt x="10" y="10"/>
                      <a:pt x="10" y="10"/>
                      <a:pt x="10" y="10"/>
                    </a:cubicBezTo>
                    <a:cubicBezTo>
                      <a:pt x="9" y="10"/>
                      <a:pt x="9" y="10"/>
                      <a:pt x="9" y="10"/>
                    </a:cubicBezTo>
                    <a:cubicBezTo>
                      <a:pt x="9" y="9"/>
                      <a:pt x="9" y="10"/>
                      <a:pt x="8" y="9"/>
                    </a:cubicBezTo>
                    <a:cubicBezTo>
                      <a:pt x="10" y="10"/>
                      <a:pt x="8" y="9"/>
                      <a:pt x="9" y="9"/>
                    </a:cubicBezTo>
                    <a:cubicBezTo>
                      <a:pt x="8" y="9"/>
                      <a:pt x="8" y="9"/>
                      <a:pt x="7" y="8"/>
                    </a:cubicBezTo>
                    <a:cubicBezTo>
                      <a:pt x="7" y="8"/>
                      <a:pt x="7" y="8"/>
                      <a:pt x="7" y="8"/>
                    </a:cubicBezTo>
                    <a:cubicBezTo>
                      <a:pt x="7" y="9"/>
                      <a:pt x="7" y="9"/>
                      <a:pt x="7" y="9"/>
                    </a:cubicBezTo>
                    <a:cubicBezTo>
                      <a:pt x="7" y="9"/>
                      <a:pt x="9" y="9"/>
                      <a:pt x="9" y="10"/>
                    </a:cubicBezTo>
                    <a:cubicBezTo>
                      <a:pt x="9" y="10"/>
                      <a:pt x="7" y="9"/>
                      <a:pt x="8" y="9"/>
                    </a:cubicBezTo>
                    <a:cubicBezTo>
                      <a:pt x="9" y="10"/>
                      <a:pt x="8" y="9"/>
                      <a:pt x="9" y="10"/>
                    </a:cubicBezTo>
                    <a:cubicBezTo>
                      <a:pt x="8" y="10"/>
                      <a:pt x="8" y="9"/>
                      <a:pt x="8" y="9"/>
                    </a:cubicBezTo>
                    <a:cubicBezTo>
                      <a:pt x="7" y="9"/>
                      <a:pt x="7" y="9"/>
                      <a:pt x="8" y="9"/>
                    </a:cubicBezTo>
                    <a:cubicBezTo>
                      <a:pt x="7" y="9"/>
                      <a:pt x="7" y="9"/>
                      <a:pt x="7" y="9"/>
                    </a:cubicBezTo>
                    <a:cubicBezTo>
                      <a:pt x="6" y="9"/>
                      <a:pt x="7" y="9"/>
                      <a:pt x="7" y="9"/>
                    </a:cubicBezTo>
                    <a:cubicBezTo>
                      <a:pt x="7" y="9"/>
                      <a:pt x="7" y="9"/>
                      <a:pt x="6" y="9"/>
                    </a:cubicBezTo>
                    <a:cubicBezTo>
                      <a:pt x="7" y="9"/>
                      <a:pt x="7" y="9"/>
                      <a:pt x="9" y="10"/>
                    </a:cubicBezTo>
                    <a:cubicBezTo>
                      <a:pt x="9" y="10"/>
                      <a:pt x="8" y="10"/>
                      <a:pt x="9" y="10"/>
                    </a:cubicBezTo>
                    <a:cubicBezTo>
                      <a:pt x="9" y="10"/>
                      <a:pt x="8" y="10"/>
                      <a:pt x="8" y="9"/>
                    </a:cubicBezTo>
                    <a:cubicBezTo>
                      <a:pt x="8" y="10"/>
                      <a:pt x="7" y="9"/>
                      <a:pt x="8" y="10"/>
                    </a:cubicBezTo>
                    <a:cubicBezTo>
                      <a:pt x="7" y="9"/>
                      <a:pt x="7" y="9"/>
                      <a:pt x="6" y="9"/>
                    </a:cubicBezTo>
                    <a:cubicBezTo>
                      <a:pt x="6" y="9"/>
                      <a:pt x="8" y="10"/>
                      <a:pt x="6" y="9"/>
                    </a:cubicBezTo>
                    <a:cubicBezTo>
                      <a:pt x="6" y="9"/>
                      <a:pt x="8" y="10"/>
                      <a:pt x="8" y="10"/>
                    </a:cubicBezTo>
                    <a:cubicBezTo>
                      <a:pt x="9" y="10"/>
                      <a:pt x="7" y="9"/>
                      <a:pt x="8" y="10"/>
                    </a:cubicBezTo>
                    <a:cubicBezTo>
                      <a:pt x="8" y="10"/>
                      <a:pt x="7" y="9"/>
                      <a:pt x="6" y="9"/>
                    </a:cubicBezTo>
                    <a:cubicBezTo>
                      <a:pt x="7" y="9"/>
                      <a:pt x="6" y="9"/>
                      <a:pt x="6" y="9"/>
                    </a:cubicBezTo>
                    <a:cubicBezTo>
                      <a:pt x="8" y="10"/>
                      <a:pt x="7" y="9"/>
                      <a:pt x="9" y="10"/>
                    </a:cubicBezTo>
                    <a:cubicBezTo>
                      <a:pt x="7" y="9"/>
                      <a:pt x="9" y="11"/>
                      <a:pt x="8" y="10"/>
                    </a:cubicBezTo>
                    <a:cubicBezTo>
                      <a:pt x="8" y="10"/>
                      <a:pt x="8" y="10"/>
                      <a:pt x="9" y="10"/>
                    </a:cubicBezTo>
                    <a:cubicBezTo>
                      <a:pt x="9" y="10"/>
                      <a:pt x="7" y="10"/>
                      <a:pt x="7" y="10"/>
                    </a:cubicBezTo>
                    <a:cubicBezTo>
                      <a:pt x="10" y="11"/>
                      <a:pt x="6" y="10"/>
                      <a:pt x="8" y="11"/>
                    </a:cubicBezTo>
                    <a:cubicBezTo>
                      <a:pt x="8" y="11"/>
                      <a:pt x="8" y="11"/>
                      <a:pt x="7" y="10"/>
                    </a:cubicBezTo>
                    <a:cubicBezTo>
                      <a:pt x="8" y="11"/>
                      <a:pt x="8" y="11"/>
                      <a:pt x="8" y="11"/>
                    </a:cubicBezTo>
                    <a:cubicBezTo>
                      <a:pt x="8" y="11"/>
                      <a:pt x="7" y="11"/>
                      <a:pt x="7" y="11"/>
                    </a:cubicBezTo>
                    <a:cubicBezTo>
                      <a:pt x="7" y="11"/>
                      <a:pt x="7" y="11"/>
                      <a:pt x="7" y="11"/>
                    </a:cubicBezTo>
                    <a:cubicBezTo>
                      <a:pt x="7" y="11"/>
                      <a:pt x="5" y="10"/>
                      <a:pt x="4" y="10"/>
                    </a:cubicBezTo>
                    <a:cubicBezTo>
                      <a:pt x="4" y="10"/>
                      <a:pt x="5" y="10"/>
                      <a:pt x="5" y="10"/>
                    </a:cubicBezTo>
                    <a:cubicBezTo>
                      <a:pt x="6" y="11"/>
                      <a:pt x="5" y="10"/>
                      <a:pt x="6" y="11"/>
                    </a:cubicBezTo>
                    <a:cubicBezTo>
                      <a:pt x="6" y="11"/>
                      <a:pt x="5" y="10"/>
                      <a:pt x="6" y="11"/>
                    </a:cubicBezTo>
                    <a:cubicBezTo>
                      <a:pt x="6" y="11"/>
                      <a:pt x="5" y="11"/>
                      <a:pt x="5" y="10"/>
                    </a:cubicBezTo>
                    <a:cubicBezTo>
                      <a:pt x="5" y="10"/>
                      <a:pt x="7" y="11"/>
                      <a:pt x="5" y="10"/>
                    </a:cubicBezTo>
                    <a:cubicBezTo>
                      <a:pt x="5" y="11"/>
                      <a:pt x="6" y="11"/>
                      <a:pt x="7" y="11"/>
                    </a:cubicBezTo>
                    <a:cubicBezTo>
                      <a:pt x="6" y="11"/>
                      <a:pt x="6" y="11"/>
                      <a:pt x="7" y="11"/>
                    </a:cubicBezTo>
                    <a:cubicBezTo>
                      <a:pt x="8" y="11"/>
                      <a:pt x="5" y="11"/>
                      <a:pt x="6" y="11"/>
                    </a:cubicBezTo>
                    <a:cubicBezTo>
                      <a:pt x="5" y="11"/>
                      <a:pt x="5" y="11"/>
                      <a:pt x="5" y="11"/>
                    </a:cubicBezTo>
                    <a:cubicBezTo>
                      <a:pt x="5" y="11"/>
                      <a:pt x="5" y="11"/>
                      <a:pt x="5" y="10"/>
                    </a:cubicBezTo>
                    <a:cubicBezTo>
                      <a:pt x="5" y="11"/>
                      <a:pt x="6" y="11"/>
                      <a:pt x="7" y="11"/>
                    </a:cubicBezTo>
                    <a:cubicBezTo>
                      <a:pt x="6" y="11"/>
                      <a:pt x="6" y="11"/>
                      <a:pt x="7" y="12"/>
                    </a:cubicBezTo>
                    <a:cubicBezTo>
                      <a:pt x="7" y="12"/>
                      <a:pt x="6" y="11"/>
                      <a:pt x="6" y="11"/>
                    </a:cubicBezTo>
                    <a:cubicBezTo>
                      <a:pt x="7" y="12"/>
                      <a:pt x="8" y="12"/>
                      <a:pt x="7" y="12"/>
                    </a:cubicBezTo>
                    <a:cubicBezTo>
                      <a:pt x="6" y="12"/>
                      <a:pt x="6" y="11"/>
                      <a:pt x="6" y="12"/>
                    </a:cubicBezTo>
                    <a:cubicBezTo>
                      <a:pt x="5" y="11"/>
                      <a:pt x="7" y="12"/>
                      <a:pt x="5" y="11"/>
                    </a:cubicBezTo>
                    <a:cubicBezTo>
                      <a:pt x="6" y="12"/>
                      <a:pt x="7" y="12"/>
                      <a:pt x="6" y="12"/>
                    </a:cubicBezTo>
                    <a:cubicBezTo>
                      <a:pt x="7" y="12"/>
                      <a:pt x="8" y="12"/>
                      <a:pt x="8" y="12"/>
                    </a:cubicBezTo>
                    <a:cubicBezTo>
                      <a:pt x="9" y="13"/>
                      <a:pt x="9" y="13"/>
                      <a:pt x="9" y="13"/>
                    </a:cubicBezTo>
                    <a:cubicBezTo>
                      <a:pt x="8" y="12"/>
                      <a:pt x="8" y="12"/>
                      <a:pt x="8" y="12"/>
                    </a:cubicBezTo>
                    <a:cubicBezTo>
                      <a:pt x="8" y="12"/>
                      <a:pt x="7" y="12"/>
                      <a:pt x="7" y="12"/>
                    </a:cubicBezTo>
                    <a:cubicBezTo>
                      <a:pt x="6" y="12"/>
                      <a:pt x="8" y="12"/>
                      <a:pt x="5" y="12"/>
                    </a:cubicBezTo>
                    <a:cubicBezTo>
                      <a:pt x="5" y="12"/>
                      <a:pt x="5" y="12"/>
                      <a:pt x="6" y="12"/>
                    </a:cubicBezTo>
                    <a:cubicBezTo>
                      <a:pt x="6" y="12"/>
                      <a:pt x="7" y="12"/>
                      <a:pt x="7" y="13"/>
                    </a:cubicBezTo>
                    <a:cubicBezTo>
                      <a:pt x="7" y="12"/>
                      <a:pt x="7" y="12"/>
                      <a:pt x="7" y="12"/>
                    </a:cubicBezTo>
                    <a:cubicBezTo>
                      <a:pt x="5" y="12"/>
                      <a:pt x="8" y="13"/>
                      <a:pt x="6" y="12"/>
                    </a:cubicBezTo>
                    <a:cubicBezTo>
                      <a:pt x="6" y="12"/>
                      <a:pt x="7" y="12"/>
                      <a:pt x="8" y="13"/>
                    </a:cubicBezTo>
                    <a:cubicBezTo>
                      <a:pt x="6" y="12"/>
                      <a:pt x="8" y="13"/>
                      <a:pt x="7" y="13"/>
                    </a:cubicBezTo>
                    <a:cubicBezTo>
                      <a:pt x="7" y="13"/>
                      <a:pt x="8" y="13"/>
                      <a:pt x="9" y="13"/>
                    </a:cubicBezTo>
                    <a:cubicBezTo>
                      <a:pt x="8" y="13"/>
                      <a:pt x="8" y="13"/>
                      <a:pt x="8" y="13"/>
                    </a:cubicBezTo>
                    <a:cubicBezTo>
                      <a:pt x="8" y="13"/>
                      <a:pt x="8" y="13"/>
                      <a:pt x="8" y="13"/>
                    </a:cubicBezTo>
                    <a:cubicBezTo>
                      <a:pt x="9" y="13"/>
                      <a:pt x="9" y="13"/>
                      <a:pt x="9" y="13"/>
                    </a:cubicBezTo>
                    <a:cubicBezTo>
                      <a:pt x="10" y="13"/>
                      <a:pt x="9" y="13"/>
                      <a:pt x="9" y="13"/>
                    </a:cubicBezTo>
                    <a:cubicBezTo>
                      <a:pt x="8" y="13"/>
                      <a:pt x="8" y="13"/>
                      <a:pt x="7" y="13"/>
                    </a:cubicBezTo>
                    <a:cubicBezTo>
                      <a:pt x="7" y="13"/>
                      <a:pt x="8" y="13"/>
                      <a:pt x="8" y="13"/>
                    </a:cubicBezTo>
                    <a:cubicBezTo>
                      <a:pt x="9" y="13"/>
                      <a:pt x="8" y="13"/>
                      <a:pt x="8" y="13"/>
                    </a:cubicBezTo>
                    <a:cubicBezTo>
                      <a:pt x="10" y="14"/>
                      <a:pt x="8" y="13"/>
                      <a:pt x="9" y="14"/>
                    </a:cubicBezTo>
                    <a:cubicBezTo>
                      <a:pt x="9" y="14"/>
                      <a:pt x="9" y="13"/>
                      <a:pt x="8" y="13"/>
                    </a:cubicBezTo>
                    <a:cubicBezTo>
                      <a:pt x="9" y="14"/>
                      <a:pt x="9" y="14"/>
                      <a:pt x="9" y="14"/>
                    </a:cubicBezTo>
                    <a:cubicBezTo>
                      <a:pt x="7" y="13"/>
                      <a:pt x="9" y="14"/>
                      <a:pt x="8" y="13"/>
                    </a:cubicBezTo>
                    <a:cubicBezTo>
                      <a:pt x="7" y="13"/>
                      <a:pt x="12" y="14"/>
                      <a:pt x="9" y="14"/>
                    </a:cubicBezTo>
                    <a:cubicBezTo>
                      <a:pt x="11" y="14"/>
                      <a:pt x="9" y="14"/>
                      <a:pt x="10" y="14"/>
                    </a:cubicBezTo>
                    <a:cubicBezTo>
                      <a:pt x="9" y="14"/>
                      <a:pt x="8" y="14"/>
                      <a:pt x="7" y="14"/>
                    </a:cubicBezTo>
                    <a:cubicBezTo>
                      <a:pt x="7" y="14"/>
                      <a:pt x="8" y="14"/>
                      <a:pt x="9" y="14"/>
                    </a:cubicBezTo>
                    <a:cubicBezTo>
                      <a:pt x="9" y="14"/>
                      <a:pt x="7" y="14"/>
                      <a:pt x="7" y="14"/>
                    </a:cubicBezTo>
                    <a:cubicBezTo>
                      <a:pt x="7" y="14"/>
                      <a:pt x="9" y="14"/>
                      <a:pt x="9" y="14"/>
                    </a:cubicBezTo>
                    <a:cubicBezTo>
                      <a:pt x="8" y="14"/>
                      <a:pt x="8" y="14"/>
                      <a:pt x="8" y="14"/>
                    </a:cubicBezTo>
                    <a:cubicBezTo>
                      <a:pt x="8" y="14"/>
                      <a:pt x="8" y="14"/>
                      <a:pt x="7" y="14"/>
                    </a:cubicBezTo>
                    <a:cubicBezTo>
                      <a:pt x="9" y="14"/>
                      <a:pt x="9" y="14"/>
                      <a:pt x="8" y="14"/>
                    </a:cubicBezTo>
                    <a:cubicBezTo>
                      <a:pt x="8" y="14"/>
                      <a:pt x="9" y="14"/>
                      <a:pt x="9" y="14"/>
                    </a:cubicBezTo>
                    <a:cubicBezTo>
                      <a:pt x="9" y="14"/>
                      <a:pt x="9" y="14"/>
                      <a:pt x="10" y="14"/>
                    </a:cubicBezTo>
                    <a:cubicBezTo>
                      <a:pt x="9" y="14"/>
                      <a:pt x="8" y="14"/>
                      <a:pt x="8" y="14"/>
                    </a:cubicBezTo>
                    <a:cubicBezTo>
                      <a:pt x="7" y="14"/>
                      <a:pt x="8" y="14"/>
                      <a:pt x="8" y="14"/>
                    </a:cubicBezTo>
                    <a:cubicBezTo>
                      <a:pt x="7" y="14"/>
                      <a:pt x="7" y="14"/>
                      <a:pt x="6" y="14"/>
                    </a:cubicBezTo>
                    <a:cubicBezTo>
                      <a:pt x="8" y="14"/>
                      <a:pt x="6" y="14"/>
                      <a:pt x="8" y="14"/>
                    </a:cubicBezTo>
                    <a:cubicBezTo>
                      <a:pt x="6" y="14"/>
                      <a:pt x="6" y="15"/>
                      <a:pt x="6" y="15"/>
                    </a:cubicBezTo>
                    <a:cubicBezTo>
                      <a:pt x="7" y="15"/>
                      <a:pt x="7" y="15"/>
                      <a:pt x="7" y="15"/>
                    </a:cubicBezTo>
                    <a:cubicBezTo>
                      <a:pt x="8" y="15"/>
                      <a:pt x="7" y="15"/>
                      <a:pt x="9" y="15"/>
                    </a:cubicBezTo>
                    <a:cubicBezTo>
                      <a:pt x="8" y="15"/>
                      <a:pt x="7" y="15"/>
                      <a:pt x="9" y="15"/>
                    </a:cubicBezTo>
                    <a:cubicBezTo>
                      <a:pt x="7" y="15"/>
                      <a:pt x="9" y="15"/>
                      <a:pt x="8" y="15"/>
                    </a:cubicBezTo>
                    <a:cubicBezTo>
                      <a:pt x="9" y="15"/>
                      <a:pt x="10" y="15"/>
                      <a:pt x="10" y="15"/>
                    </a:cubicBezTo>
                    <a:cubicBezTo>
                      <a:pt x="8" y="15"/>
                      <a:pt x="10" y="15"/>
                      <a:pt x="9" y="15"/>
                    </a:cubicBezTo>
                    <a:cubicBezTo>
                      <a:pt x="8" y="15"/>
                      <a:pt x="9" y="15"/>
                      <a:pt x="10" y="15"/>
                    </a:cubicBezTo>
                    <a:cubicBezTo>
                      <a:pt x="10" y="15"/>
                      <a:pt x="9" y="15"/>
                      <a:pt x="10" y="15"/>
                    </a:cubicBezTo>
                    <a:cubicBezTo>
                      <a:pt x="9" y="15"/>
                      <a:pt x="9" y="15"/>
                      <a:pt x="7" y="15"/>
                    </a:cubicBezTo>
                    <a:cubicBezTo>
                      <a:pt x="7" y="15"/>
                      <a:pt x="10" y="15"/>
                      <a:pt x="9" y="15"/>
                    </a:cubicBezTo>
                    <a:cubicBezTo>
                      <a:pt x="10" y="15"/>
                      <a:pt x="9" y="15"/>
                      <a:pt x="10" y="15"/>
                    </a:cubicBezTo>
                    <a:cubicBezTo>
                      <a:pt x="9" y="15"/>
                      <a:pt x="9" y="15"/>
                      <a:pt x="8" y="15"/>
                    </a:cubicBezTo>
                    <a:cubicBezTo>
                      <a:pt x="8" y="15"/>
                      <a:pt x="7" y="15"/>
                      <a:pt x="7" y="15"/>
                    </a:cubicBezTo>
                    <a:cubicBezTo>
                      <a:pt x="7" y="16"/>
                      <a:pt x="8" y="15"/>
                      <a:pt x="9" y="15"/>
                    </a:cubicBezTo>
                    <a:cubicBezTo>
                      <a:pt x="8" y="15"/>
                      <a:pt x="11" y="15"/>
                      <a:pt x="8" y="16"/>
                    </a:cubicBezTo>
                    <a:cubicBezTo>
                      <a:pt x="9" y="15"/>
                      <a:pt x="7" y="16"/>
                      <a:pt x="9" y="16"/>
                    </a:cubicBezTo>
                    <a:cubicBezTo>
                      <a:pt x="9" y="16"/>
                      <a:pt x="7" y="16"/>
                      <a:pt x="6" y="16"/>
                    </a:cubicBezTo>
                    <a:close/>
                    <a:moveTo>
                      <a:pt x="8" y="5"/>
                    </a:moveTo>
                    <a:cubicBezTo>
                      <a:pt x="8" y="5"/>
                      <a:pt x="9" y="6"/>
                      <a:pt x="10" y="6"/>
                    </a:cubicBezTo>
                    <a:cubicBezTo>
                      <a:pt x="10" y="6"/>
                      <a:pt x="9" y="6"/>
                      <a:pt x="8" y="5"/>
                    </a:cubicBezTo>
                    <a:cubicBezTo>
                      <a:pt x="8" y="5"/>
                      <a:pt x="8" y="5"/>
                      <a:pt x="8" y="5"/>
                    </a:cubicBezTo>
                    <a:cubicBezTo>
                      <a:pt x="8" y="5"/>
                      <a:pt x="9" y="5"/>
                      <a:pt x="9" y="6"/>
                    </a:cubicBezTo>
                    <a:cubicBezTo>
                      <a:pt x="9" y="5"/>
                      <a:pt x="7" y="5"/>
                      <a:pt x="8" y="5"/>
                    </a:cubicBezTo>
                    <a:close/>
                    <a:moveTo>
                      <a:pt x="10" y="6"/>
                    </a:moveTo>
                    <a:cubicBezTo>
                      <a:pt x="10" y="6"/>
                      <a:pt x="10" y="6"/>
                      <a:pt x="10" y="6"/>
                    </a:cubicBezTo>
                    <a:cubicBezTo>
                      <a:pt x="9" y="6"/>
                      <a:pt x="8" y="5"/>
                      <a:pt x="8" y="5"/>
                    </a:cubicBezTo>
                    <a:cubicBezTo>
                      <a:pt x="9" y="6"/>
                      <a:pt x="9" y="6"/>
                      <a:pt x="9" y="6"/>
                    </a:cubicBezTo>
                    <a:cubicBezTo>
                      <a:pt x="9" y="6"/>
                      <a:pt x="9" y="6"/>
                      <a:pt x="10" y="6"/>
                    </a:cubicBezTo>
                    <a:close/>
                    <a:moveTo>
                      <a:pt x="8" y="6"/>
                    </a:moveTo>
                    <a:cubicBezTo>
                      <a:pt x="9" y="6"/>
                      <a:pt x="8" y="5"/>
                      <a:pt x="8" y="6"/>
                    </a:cubicBezTo>
                    <a:cubicBezTo>
                      <a:pt x="7" y="5"/>
                      <a:pt x="7" y="5"/>
                      <a:pt x="7" y="5"/>
                    </a:cubicBezTo>
                    <a:cubicBezTo>
                      <a:pt x="7" y="5"/>
                      <a:pt x="8" y="5"/>
                      <a:pt x="8" y="6"/>
                    </a:cubicBezTo>
                    <a:close/>
                    <a:moveTo>
                      <a:pt x="6" y="11"/>
                    </a:moveTo>
                    <a:cubicBezTo>
                      <a:pt x="5" y="11"/>
                      <a:pt x="4" y="11"/>
                      <a:pt x="3" y="11"/>
                    </a:cubicBezTo>
                    <a:cubicBezTo>
                      <a:pt x="4" y="11"/>
                      <a:pt x="7" y="12"/>
                      <a:pt x="6" y="11"/>
                    </a:cubicBezTo>
                    <a:close/>
                    <a:moveTo>
                      <a:pt x="4" y="12"/>
                    </a:moveTo>
                    <a:cubicBezTo>
                      <a:pt x="5" y="12"/>
                      <a:pt x="6" y="13"/>
                      <a:pt x="7" y="13"/>
                    </a:cubicBezTo>
                    <a:cubicBezTo>
                      <a:pt x="5" y="12"/>
                      <a:pt x="5" y="12"/>
                      <a:pt x="4" y="12"/>
                    </a:cubicBezTo>
                    <a:cubicBezTo>
                      <a:pt x="4" y="12"/>
                      <a:pt x="4" y="12"/>
                      <a:pt x="4" y="12"/>
                    </a:cubicBezTo>
                    <a:cubicBezTo>
                      <a:pt x="4" y="12"/>
                      <a:pt x="5" y="12"/>
                      <a:pt x="4" y="12"/>
                    </a:cubicBezTo>
                    <a:close/>
                  </a:path>
                </a:pathLst>
              </a:custGeom>
              <a:solidFill>
                <a:srgbClr val="FFAE4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884" name="Google Shape;884;p28"/>
              <p:cNvSpPr/>
              <p:nvPr/>
            </p:nvSpPr>
            <p:spPr>
              <a:xfrm>
                <a:off x="6362394" y="1756155"/>
                <a:ext cx="0" cy="12618"/>
              </a:xfrm>
              <a:custGeom>
                <a:rect b="b" l="l" r="r" t="t"/>
                <a:pathLst>
                  <a:path extrusionOk="0" h="1" w="120000">
                    <a:moveTo>
                      <a:pt x="0" y="0"/>
                    </a:moveTo>
                    <a:cubicBezTo>
                      <a:pt x="0" y="1"/>
                      <a:pt x="0" y="1"/>
                      <a:pt x="0" y="1"/>
                    </a:cubicBezTo>
                    <a:cubicBezTo>
                      <a:pt x="0" y="1"/>
                      <a:pt x="0" y="0"/>
                      <a:pt x="0" y="0"/>
                    </a:cubicBezTo>
                    <a:close/>
                  </a:path>
                </a:pathLst>
              </a:custGeom>
              <a:solidFill>
                <a:srgbClr val="FFAE4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885" name="Google Shape;885;p28"/>
              <p:cNvSpPr/>
              <p:nvPr/>
            </p:nvSpPr>
            <p:spPr>
              <a:xfrm rot="976095">
                <a:off x="6296131" y="1879172"/>
                <a:ext cx="31547" cy="0"/>
              </a:xfrm>
              <a:custGeom>
                <a:rect b="b" l="l" r="r" t="t"/>
                <a:pathLst>
                  <a:path extrusionOk="0" h="120000" w="2">
                    <a:moveTo>
                      <a:pt x="2" y="0"/>
                    </a:moveTo>
                    <a:cubicBezTo>
                      <a:pt x="2" y="0"/>
                      <a:pt x="1" y="0"/>
                      <a:pt x="2" y="0"/>
                    </a:cubicBezTo>
                    <a:cubicBezTo>
                      <a:pt x="2" y="0"/>
                      <a:pt x="2" y="0"/>
                      <a:pt x="2" y="0"/>
                    </a:cubicBezTo>
                    <a:cubicBezTo>
                      <a:pt x="2" y="0"/>
                      <a:pt x="2" y="0"/>
                      <a:pt x="1" y="0"/>
                    </a:cubicBezTo>
                    <a:cubicBezTo>
                      <a:pt x="1" y="0"/>
                      <a:pt x="0" y="0"/>
                      <a:pt x="1" y="0"/>
                    </a:cubicBezTo>
                    <a:cubicBezTo>
                      <a:pt x="2" y="0"/>
                      <a:pt x="2" y="0"/>
                      <a:pt x="2" y="0"/>
                    </a:cubicBezTo>
                    <a:close/>
                  </a:path>
                </a:pathLst>
              </a:custGeom>
              <a:solidFill>
                <a:srgbClr val="FFAE4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886" name="Google Shape;886;p28"/>
              <p:cNvSpPr/>
              <p:nvPr/>
            </p:nvSpPr>
            <p:spPr>
              <a:xfrm rot="976095">
                <a:off x="6328056" y="1876527"/>
                <a:ext cx="37854" cy="12618"/>
              </a:xfrm>
              <a:custGeom>
                <a:rect b="b" l="l" r="r" t="t"/>
                <a:pathLst>
                  <a:path extrusionOk="0" h="1" w="2">
                    <a:moveTo>
                      <a:pt x="2" y="1"/>
                    </a:moveTo>
                    <a:cubicBezTo>
                      <a:pt x="0" y="1"/>
                      <a:pt x="1" y="1"/>
                      <a:pt x="0" y="0"/>
                    </a:cubicBezTo>
                    <a:cubicBezTo>
                      <a:pt x="0" y="0"/>
                      <a:pt x="0" y="1"/>
                      <a:pt x="2" y="1"/>
                    </a:cubicBezTo>
                    <a:close/>
                  </a:path>
                </a:pathLst>
              </a:custGeom>
              <a:solidFill>
                <a:srgbClr val="FFAE4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grpSp>
        <p:grpSp>
          <p:nvGrpSpPr>
            <p:cNvPr id="887" name="Google Shape;887;p28"/>
            <p:cNvGrpSpPr/>
            <p:nvPr/>
          </p:nvGrpSpPr>
          <p:grpSpPr>
            <a:xfrm>
              <a:off x="6942256" y="1850382"/>
              <a:ext cx="413155" cy="447467"/>
              <a:chOff x="6942256" y="1850382"/>
              <a:chExt cx="413155" cy="447467"/>
            </a:xfrm>
          </p:grpSpPr>
          <p:sp>
            <p:nvSpPr>
              <p:cNvPr id="888" name="Google Shape;888;p28"/>
              <p:cNvSpPr/>
              <p:nvPr/>
            </p:nvSpPr>
            <p:spPr>
              <a:xfrm rot="976095">
                <a:off x="7215077" y="2045734"/>
                <a:ext cx="50472" cy="37854"/>
              </a:xfrm>
              <a:custGeom>
                <a:rect b="b" l="l" r="r" t="t"/>
                <a:pathLst>
                  <a:path extrusionOk="0" h="2" w="3">
                    <a:moveTo>
                      <a:pt x="0" y="0"/>
                    </a:moveTo>
                    <a:cubicBezTo>
                      <a:pt x="1" y="0"/>
                      <a:pt x="2" y="1"/>
                      <a:pt x="2" y="1"/>
                    </a:cubicBezTo>
                    <a:cubicBezTo>
                      <a:pt x="0" y="0"/>
                      <a:pt x="3" y="2"/>
                      <a:pt x="2" y="1"/>
                    </a:cubicBezTo>
                    <a:cubicBezTo>
                      <a:pt x="1" y="0"/>
                      <a:pt x="1" y="0"/>
                      <a:pt x="0" y="0"/>
                    </a:cubicBezTo>
                    <a:cubicBezTo>
                      <a:pt x="0" y="0"/>
                      <a:pt x="1" y="0"/>
                      <a:pt x="0" y="0"/>
                    </a:cubicBezTo>
                    <a:close/>
                  </a:path>
                </a:pathLst>
              </a:custGeom>
              <a:solidFill>
                <a:srgbClr val="FFAE4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889" name="Google Shape;889;p28"/>
              <p:cNvSpPr/>
              <p:nvPr/>
            </p:nvSpPr>
            <p:spPr>
              <a:xfrm rot="976095">
                <a:off x="6987952" y="1887998"/>
                <a:ext cx="321762" cy="372234"/>
              </a:xfrm>
              <a:custGeom>
                <a:rect b="b" l="l" r="r" t="t"/>
                <a:pathLst>
                  <a:path extrusionOk="0" h="22" w="19">
                    <a:moveTo>
                      <a:pt x="3" y="21"/>
                    </a:moveTo>
                    <a:cubicBezTo>
                      <a:pt x="2" y="20"/>
                      <a:pt x="1" y="18"/>
                      <a:pt x="1" y="18"/>
                    </a:cubicBezTo>
                    <a:cubicBezTo>
                      <a:pt x="2" y="18"/>
                      <a:pt x="2" y="18"/>
                      <a:pt x="2" y="19"/>
                    </a:cubicBezTo>
                    <a:cubicBezTo>
                      <a:pt x="2" y="18"/>
                      <a:pt x="2" y="18"/>
                      <a:pt x="1" y="18"/>
                    </a:cubicBezTo>
                    <a:cubicBezTo>
                      <a:pt x="2" y="18"/>
                      <a:pt x="2" y="18"/>
                      <a:pt x="1" y="17"/>
                    </a:cubicBezTo>
                    <a:cubicBezTo>
                      <a:pt x="2" y="18"/>
                      <a:pt x="0" y="16"/>
                      <a:pt x="2" y="18"/>
                    </a:cubicBezTo>
                    <a:cubicBezTo>
                      <a:pt x="0" y="17"/>
                      <a:pt x="1" y="17"/>
                      <a:pt x="1" y="17"/>
                    </a:cubicBezTo>
                    <a:cubicBezTo>
                      <a:pt x="3" y="18"/>
                      <a:pt x="2" y="17"/>
                      <a:pt x="1" y="16"/>
                    </a:cubicBezTo>
                    <a:cubicBezTo>
                      <a:pt x="1" y="16"/>
                      <a:pt x="3" y="17"/>
                      <a:pt x="1" y="16"/>
                    </a:cubicBezTo>
                    <a:cubicBezTo>
                      <a:pt x="2" y="17"/>
                      <a:pt x="1" y="16"/>
                      <a:pt x="2" y="17"/>
                    </a:cubicBezTo>
                    <a:cubicBezTo>
                      <a:pt x="2" y="16"/>
                      <a:pt x="1" y="16"/>
                      <a:pt x="2" y="17"/>
                    </a:cubicBezTo>
                    <a:cubicBezTo>
                      <a:pt x="2" y="16"/>
                      <a:pt x="1" y="15"/>
                      <a:pt x="2" y="16"/>
                    </a:cubicBezTo>
                    <a:cubicBezTo>
                      <a:pt x="2" y="16"/>
                      <a:pt x="2" y="15"/>
                      <a:pt x="1" y="15"/>
                    </a:cubicBezTo>
                    <a:cubicBezTo>
                      <a:pt x="2" y="16"/>
                      <a:pt x="2" y="15"/>
                      <a:pt x="2" y="16"/>
                    </a:cubicBezTo>
                    <a:cubicBezTo>
                      <a:pt x="2" y="15"/>
                      <a:pt x="2" y="15"/>
                      <a:pt x="1" y="15"/>
                    </a:cubicBezTo>
                    <a:cubicBezTo>
                      <a:pt x="2" y="15"/>
                      <a:pt x="2" y="15"/>
                      <a:pt x="2" y="16"/>
                    </a:cubicBezTo>
                    <a:cubicBezTo>
                      <a:pt x="2" y="15"/>
                      <a:pt x="1" y="15"/>
                      <a:pt x="3" y="15"/>
                    </a:cubicBezTo>
                    <a:cubicBezTo>
                      <a:pt x="1" y="14"/>
                      <a:pt x="3" y="15"/>
                      <a:pt x="3" y="15"/>
                    </a:cubicBezTo>
                    <a:cubicBezTo>
                      <a:pt x="2" y="14"/>
                      <a:pt x="4" y="15"/>
                      <a:pt x="2" y="14"/>
                    </a:cubicBezTo>
                    <a:cubicBezTo>
                      <a:pt x="2" y="14"/>
                      <a:pt x="2" y="14"/>
                      <a:pt x="2" y="14"/>
                    </a:cubicBezTo>
                    <a:cubicBezTo>
                      <a:pt x="2" y="14"/>
                      <a:pt x="3" y="15"/>
                      <a:pt x="3" y="15"/>
                    </a:cubicBezTo>
                    <a:cubicBezTo>
                      <a:pt x="3" y="14"/>
                      <a:pt x="3" y="14"/>
                      <a:pt x="2" y="14"/>
                    </a:cubicBezTo>
                    <a:cubicBezTo>
                      <a:pt x="3" y="14"/>
                      <a:pt x="3" y="14"/>
                      <a:pt x="4" y="14"/>
                    </a:cubicBezTo>
                    <a:cubicBezTo>
                      <a:pt x="3" y="14"/>
                      <a:pt x="3" y="14"/>
                      <a:pt x="2" y="13"/>
                    </a:cubicBezTo>
                    <a:cubicBezTo>
                      <a:pt x="3" y="14"/>
                      <a:pt x="4" y="14"/>
                      <a:pt x="5" y="15"/>
                    </a:cubicBezTo>
                    <a:cubicBezTo>
                      <a:pt x="5" y="15"/>
                      <a:pt x="4" y="14"/>
                      <a:pt x="4" y="14"/>
                    </a:cubicBezTo>
                    <a:cubicBezTo>
                      <a:pt x="4" y="14"/>
                      <a:pt x="3" y="14"/>
                      <a:pt x="3" y="14"/>
                    </a:cubicBezTo>
                    <a:cubicBezTo>
                      <a:pt x="2" y="13"/>
                      <a:pt x="4" y="14"/>
                      <a:pt x="4" y="14"/>
                    </a:cubicBezTo>
                    <a:cubicBezTo>
                      <a:pt x="2" y="13"/>
                      <a:pt x="3" y="13"/>
                      <a:pt x="4" y="13"/>
                    </a:cubicBezTo>
                    <a:cubicBezTo>
                      <a:pt x="4" y="13"/>
                      <a:pt x="3" y="13"/>
                      <a:pt x="3" y="13"/>
                    </a:cubicBezTo>
                    <a:cubicBezTo>
                      <a:pt x="4" y="14"/>
                      <a:pt x="2" y="12"/>
                      <a:pt x="3" y="12"/>
                    </a:cubicBezTo>
                    <a:cubicBezTo>
                      <a:pt x="3" y="13"/>
                      <a:pt x="4" y="13"/>
                      <a:pt x="4" y="13"/>
                    </a:cubicBezTo>
                    <a:cubicBezTo>
                      <a:pt x="3" y="13"/>
                      <a:pt x="3" y="12"/>
                      <a:pt x="3" y="12"/>
                    </a:cubicBezTo>
                    <a:cubicBezTo>
                      <a:pt x="4" y="13"/>
                      <a:pt x="4" y="13"/>
                      <a:pt x="4" y="13"/>
                    </a:cubicBezTo>
                    <a:cubicBezTo>
                      <a:pt x="4" y="13"/>
                      <a:pt x="4" y="12"/>
                      <a:pt x="3" y="12"/>
                    </a:cubicBezTo>
                    <a:cubicBezTo>
                      <a:pt x="3" y="12"/>
                      <a:pt x="4" y="12"/>
                      <a:pt x="3" y="12"/>
                    </a:cubicBezTo>
                    <a:cubicBezTo>
                      <a:pt x="3" y="12"/>
                      <a:pt x="4" y="12"/>
                      <a:pt x="4" y="12"/>
                    </a:cubicBezTo>
                    <a:cubicBezTo>
                      <a:pt x="5" y="13"/>
                      <a:pt x="3" y="12"/>
                      <a:pt x="4" y="13"/>
                    </a:cubicBezTo>
                    <a:cubicBezTo>
                      <a:pt x="4" y="12"/>
                      <a:pt x="4" y="12"/>
                      <a:pt x="3" y="12"/>
                    </a:cubicBezTo>
                    <a:cubicBezTo>
                      <a:pt x="3" y="12"/>
                      <a:pt x="3" y="12"/>
                      <a:pt x="3" y="12"/>
                    </a:cubicBezTo>
                    <a:cubicBezTo>
                      <a:pt x="4" y="12"/>
                      <a:pt x="4" y="12"/>
                      <a:pt x="4" y="12"/>
                    </a:cubicBezTo>
                    <a:cubicBezTo>
                      <a:pt x="5" y="13"/>
                      <a:pt x="5" y="13"/>
                      <a:pt x="6" y="13"/>
                    </a:cubicBezTo>
                    <a:cubicBezTo>
                      <a:pt x="6" y="13"/>
                      <a:pt x="5" y="13"/>
                      <a:pt x="4" y="12"/>
                    </a:cubicBezTo>
                    <a:cubicBezTo>
                      <a:pt x="4" y="12"/>
                      <a:pt x="4" y="12"/>
                      <a:pt x="5" y="12"/>
                    </a:cubicBezTo>
                    <a:cubicBezTo>
                      <a:pt x="4" y="12"/>
                      <a:pt x="5" y="12"/>
                      <a:pt x="4" y="11"/>
                    </a:cubicBezTo>
                    <a:cubicBezTo>
                      <a:pt x="5" y="12"/>
                      <a:pt x="4" y="11"/>
                      <a:pt x="5" y="11"/>
                    </a:cubicBezTo>
                    <a:cubicBezTo>
                      <a:pt x="5" y="11"/>
                      <a:pt x="5" y="11"/>
                      <a:pt x="6" y="11"/>
                    </a:cubicBezTo>
                    <a:cubicBezTo>
                      <a:pt x="6" y="11"/>
                      <a:pt x="4" y="10"/>
                      <a:pt x="4" y="10"/>
                    </a:cubicBezTo>
                    <a:cubicBezTo>
                      <a:pt x="6" y="12"/>
                      <a:pt x="3" y="9"/>
                      <a:pt x="5" y="11"/>
                    </a:cubicBezTo>
                    <a:cubicBezTo>
                      <a:pt x="4" y="10"/>
                      <a:pt x="4" y="10"/>
                      <a:pt x="4" y="10"/>
                    </a:cubicBezTo>
                    <a:cubicBezTo>
                      <a:pt x="5" y="10"/>
                      <a:pt x="5" y="10"/>
                      <a:pt x="5" y="10"/>
                    </a:cubicBezTo>
                    <a:cubicBezTo>
                      <a:pt x="4" y="9"/>
                      <a:pt x="5" y="10"/>
                      <a:pt x="4" y="9"/>
                    </a:cubicBezTo>
                    <a:cubicBezTo>
                      <a:pt x="5" y="9"/>
                      <a:pt x="4" y="9"/>
                      <a:pt x="5" y="9"/>
                    </a:cubicBezTo>
                    <a:cubicBezTo>
                      <a:pt x="4" y="9"/>
                      <a:pt x="4" y="8"/>
                      <a:pt x="5" y="9"/>
                    </a:cubicBezTo>
                    <a:cubicBezTo>
                      <a:pt x="5" y="9"/>
                      <a:pt x="5" y="9"/>
                      <a:pt x="4" y="8"/>
                    </a:cubicBezTo>
                    <a:cubicBezTo>
                      <a:pt x="4" y="8"/>
                      <a:pt x="7" y="10"/>
                      <a:pt x="4" y="8"/>
                    </a:cubicBezTo>
                    <a:cubicBezTo>
                      <a:pt x="4" y="8"/>
                      <a:pt x="5" y="8"/>
                      <a:pt x="4" y="8"/>
                    </a:cubicBezTo>
                    <a:cubicBezTo>
                      <a:pt x="4" y="8"/>
                      <a:pt x="5" y="8"/>
                      <a:pt x="5" y="9"/>
                    </a:cubicBezTo>
                    <a:cubicBezTo>
                      <a:pt x="5" y="9"/>
                      <a:pt x="5" y="8"/>
                      <a:pt x="5" y="8"/>
                    </a:cubicBezTo>
                    <a:cubicBezTo>
                      <a:pt x="5" y="8"/>
                      <a:pt x="5" y="9"/>
                      <a:pt x="6" y="9"/>
                    </a:cubicBezTo>
                    <a:cubicBezTo>
                      <a:pt x="4" y="8"/>
                      <a:pt x="6" y="9"/>
                      <a:pt x="5" y="8"/>
                    </a:cubicBezTo>
                    <a:cubicBezTo>
                      <a:pt x="6" y="9"/>
                      <a:pt x="5" y="8"/>
                      <a:pt x="6" y="9"/>
                    </a:cubicBezTo>
                    <a:cubicBezTo>
                      <a:pt x="5" y="8"/>
                      <a:pt x="6" y="8"/>
                      <a:pt x="5" y="8"/>
                    </a:cubicBezTo>
                    <a:cubicBezTo>
                      <a:pt x="6" y="8"/>
                      <a:pt x="6" y="8"/>
                      <a:pt x="7" y="8"/>
                    </a:cubicBezTo>
                    <a:cubicBezTo>
                      <a:pt x="6" y="8"/>
                      <a:pt x="5" y="8"/>
                      <a:pt x="5" y="7"/>
                    </a:cubicBezTo>
                    <a:cubicBezTo>
                      <a:pt x="5" y="8"/>
                      <a:pt x="5" y="7"/>
                      <a:pt x="7" y="8"/>
                    </a:cubicBezTo>
                    <a:cubicBezTo>
                      <a:pt x="7" y="8"/>
                      <a:pt x="6" y="8"/>
                      <a:pt x="6" y="8"/>
                    </a:cubicBezTo>
                    <a:cubicBezTo>
                      <a:pt x="6" y="8"/>
                      <a:pt x="6" y="8"/>
                      <a:pt x="7" y="9"/>
                    </a:cubicBezTo>
                    <a:cubicBezTo>
                      <a:pt x="8" y="9"/>
                      <a:pt x="8" y="9"/>
                      <a:pt x="8" y="9"/>
                    </a:cubicBezTo>
                    <a:cubicBezTo>
                      <a:pt x="8" y="9"/>
                      <a:pt x="7" y="8"/>
                      <a:pt x="6" y="8"/>
                    </a:cubicBezTo>
                    <a:cubicBezTo>
                      <a:pt x="6" y="8"/>
                      <a:pt x="5" y="7"/>
                      <a:pt x="6" y="7"/>
                    </a:cubicBezTo>
                    <a:cubicBezTo>
                      <a:pt x="8" y="9"/>
                      <a:pt x="5" y="7"/>
                      <a:pt x="5" y="7"/>
                    </a:cubicBezTo>
                    <a:cubicBezTo>
                      <a:pt x="6" y="8"/>
                      <a:pt x="6" y="8"/>
                      <a:pt x="7" y="8"/>
                    </a:cubicBezTo>
                    <a:cubicBezTo>
                      <a:pt x="7" y="8"/>
                      <a:pt x="6" y="7"/>
                      <a:pt x="7" y="8"/>
                    </a:cubicBezTo>
                    <a:cubicBezTo>
                      <a:pt x="6" y="7"/>
                      <a:pt x="6" y="7"/>
                      <a:pt x="5" y="7"/>
                    </a:cubicBezTo>
                    <a:cubicBezTo>
                      <a:pt x="5" y="7"/>
                      <a:pt x="7" y="8"/>
                      <a:pt x="6" y="7"/>
                    </a:cubicBezTo>
                    <a:cubicBezTo>
                      <a:pt x="6" y="7"/>
                      <a:pt x="7" y="7"/>
                      <a:pt x="7" y="8"/>
                    </a:cubicBezTo>
                    <a:cubicBezTo>
                      <a:pt x="6" y="7"/>
                      <a:pt x="6" y="7"/>
                      <a:pt x="8" y="7"/>
                    </a:cubicBezTo>
                    <a:cubicBezTo>
                      <a:pt x="6" y="7"/>
                      <a:pt x="8" y="7"/>
                      <a:pt x="8" y="7"/>
                    </a:cubicBezTo>
                    <a:cubicBezTo>
                      <a:pt x="8" y="7"/>
                      <a:pt x="7" y="7"/>
                      <a:pt x="7" y="7"/>
                    </a:cubicBezTo>
                    <a:cubicBezTo>
                      <a:pt x="8" y="7"/>
                      <a:pt x="7" y="6"/>
                      <a:pt x="8" y="7"/>
                    </a:cubicBezTo>
                    <a:cubicBezTo>
                      <a:pt x="8" y="7"/>
                      <a:pt x="7" y="6"/>
                      <a:pt x="8" y="7"/>
                    </a:cubicBezTo>
                    <a:cubicBezTo>
                      <a:pt x="8" y="7"/>
                      <a:pt x="6" y="6"/>
                      <a:pt x="7" y="6"/>
                    </a:cubicBezTo>
                    <a:cubicBezTo>
                      <a:pt x="6" y="6"/>
                      <a:pt x="7" y="7"/>
                      <a:pt x="8" y="7"/>
                    </a:cubicBezTo>
                    <a:cubicBezTo>
                      <a:pt x="7" y="6"/>
                      <a:pt x="8" y="7"/>
                      <a:pt x="9" y="7"/>
                    </a:cubicBezTo>
                    <a:cubicBezTo>
                      <a:pt x="6" y="6"/>
                      <a:pt x="9" y="7"/>
                      <a:pt x="7" y="6"/>
                    </a:cubicBezTo>
                    <a:cubicBezTo>
                      <a:pt x="10" y="7"/>
                      <a:pt x="7" y="4"/>
                      <a:pt x="9" y="5"/>
                    </a:cubicBezTo>
                    <a:cubicBezTo>
                      <a:pt x="7" y="4"/>
                      <a:pt x="10" y="5"/>
                      <a:pt x="9" y="4"/>
                    </a:cubicBezTo>
                    <a:cubicBezTo>
                      <a:pt x="9" y="4"/>
                      <a:pt x="10" y="4"/>
                      <a:pt x="10" y="4"/>
                    </a:cubicBezTo>
                    <a:cubicBezTo>
                      <a:pt x="10" y="4"/>
                      <a:pt x="9" y="4"/>
                      <a:pt x="9" y="4"/>
                    </a:cubicBezTo>
                    <a:cubicBezTo>
                      <a:pt x="9" y="4"/>
                      <a:pt x="8" y="3"/>
                      <a:pt x="10" y="4"/>
                    </a:cubicBezTo>
                    <a:cubicBezTo>
                      <a:pt x="10" y="4"/>
                      <a:pt x="9" y="3"/>
                      <a:pt x="9" y="3"/>
                    </a:cubicBezTo>
                    <a:cubicBezTo>
                      <a:pt x="10" y="4"/>
                      <a:pt x="10" y="4"/>
                      <a:pt x="10" y="4"/>
                    </a:cubicBezTo>
                    <a:cubicBezTo>
                      <a:pt x="10" y="3"/>
                      <a:pt x="10" y="3"/>
                      <a:pt x="11" y="3"/>
                    </a:cubicBezTo>
                    <a:cubicBezTo>
                      <a:pt x="9" y="3"/>
                      <a:pt x="10" y="3"/>
                      <a:pt x="10" y="3"/>
                    </a:cubicBezTo>
                    <a:cubicBezTo>
                      <a:pt x="11" y="3"/>
                      <a:pt x="11" y="3"/>
                      <a:pt x="11" y="3"/>
                    </a:cubicBezTo>
                    <a:cubicBezTo>
                      <a:pt x="12" y="4"/>
                      <a:pt x="11" y="3"/>
                      <a:pt x="12" y="3"/>
                    </a:cubicBezTo>
                    <a:cubicBezTo>
                      <a:pt x="11" y="3"/>
                      <a:pt x="11" y="3"/>
                      <a:pt x="11" y="3"/>
                    </a:cubicBezTo>
                    <a:cubicBezTo>
                      <a:pt x="12" y="4"/>
                      <a:pt x="12" y="3"/>
                      <a:pt x="13" y="3"/>
                    </a:cubicBezTo>
                    <a:cubicBezTo>
                      <a:pt x="11" y="2"/>
                      <a:pt x="11" y="1"/>
                      <a:pt x="13" y="2"/>
                    </a:cubicBezTo>
                    <a:cubicBezTo>
                      <a:pt x="10" y="0"/>
                      <a:pt x="12" y="0"/>
                      <a:pt x="13" y="0"/>
                    </a:cubicBezTo>
                    <a:cubicBezTo>
                      <a:pt x="14" y="1"/>
                      <a:pt x="14" y="1"/>
                      <a:pt x="14" y="1"/>
                    </a:cubicBezTo>
                    <a:cubicBezTo>
                      <a:pt x="14" y="1"/>
                      <a:pt x="14" y="1"/>
                      <a:pt x="14" y="1"/>
                    </a:cubicBezTo>
                    <a:cubicBezTo>
                      <a:pt x="13" y="0"/>
                      <a:pt x="12" y="0"/>
                      <a:pt x="14" y="1"/>
                    </a:cubicBezTo>
                    <a:cubicBezTo>
                      <a:pt x="13" y="0"/>
                      <a:pt x="13" y="0"/>
                      <a:pt x="12" y="0"/>
                    </a:cubicBezTo>
                    <a:cubicBezTo>
                      <a:pt x="13" y="0"/>
                      <a:pt x="13" y="0"/>
                      <a:pt x="14" y="0"/>
                    </a:cubicBezTo>
                    <a:cubicBezTo>
                      <a:pt x="13" y="1"/>
                      <a:pt x="13" y="0"/>
                      <a:pt x="12" y="0"/>
                    </a:cubicBezTo>
                    <a:cubicBezTo>
                      <a:pt x="12" y="0"/>
                      <a:pt x="12" y="1"/>
                      <a:pt x="12" y="1"/>
                    </a:cubicBezTo>
                    <a:cubicBezTo>
                      <a:pt x="12" y="1"/>
                      <a:pt x="12" y="1"/>
                      <a:pt x="12" y="1"/>
                    </a:cubicBezTo>
                    <a:cubicBezTo>
                      <a:pt x="12" y="1"/>
                      <a:pt x="12" y="1"/>
                      <a:pt x="12" y="1"/>
                    </a:cubicBezTo>
                    <a:cubicBezTo>
                      <a:pt x="12" y="1"/>
                      <a:pt x="12" y="2"/>
                      <a:pt x="13" y="2"/>
                    </a:cubicBezTo>
                    <a:cubicBezTo>
                      <a:pt x="13" y="3"/>
                      <a:pt x="13" y="3"/>
                      <a:pt x="14" y="3"/>
                    </a:cubicBezTo>
                    <a:cubicBezTo>
                      <a:pt x="14" y="4"/>
                      <a:pt x="15" y="4"/>
                      <a:pt x="15" y="4"/>
                    </a:cubicBezTo>
                    <a:cubicBezTo>
                      <a:pt x="16" y="4"/>
                      <a:pt x="15" y="4"/>
                      <a:pt x="15" y="4"/>
                    </a:cubicBezTo>
                    <a:cubicBezTo>
                      <a:pt x="15" y="4"/>
                      <a:pt x="15" y="4"/>
                      <a:pt x="15" y="4"/>
                    </a:cubicBezTo>
                    <a:cubicBezTo>
                      <a:pt x="15" y="5"/>
                      <a:pt x="16" y="2"/>
                      <a:pt x="15" y="3"/>
                    </a:cubicBezTo>
                    <a:cubicBezTo>
                      <a:pt x="15" y="3"/>
                      <a:pt x="16" y="3"/>
                      <a:pt x="16" y="2"/>
                    </a:cubicBezTo>
                    <a:cubicBezTo>
                      <a:pt x="16" y="2"/>
                      <a:pt x="16" y="2"/>
                      <a:pt x="16" y="3"/>
                    </a:cubicBezTo>
                    <a:cubicBezTo>
                      <a:pt x="16" y="2"/>
                      <a:pt x="16" y="2"/>
                      <a:pt x="16" y="0"/>
                    </a:cubicBezTo>
                    <a:cubicBezTo>
                      <a:pt x="16" y="0"/>
                      <a:pt x="16" y="0"/>
                      <a:pt x="16" y="0"/>
                    </a:cubicBezTo>
                    <a:cubicBezTo>
                      <a:pt x="16" y="0"/>
                      <a:pt x="16" y="0"/>
                      <a:pt x="16" y="0"/>
                    </a:cubicBezTo>
                    <a:cubicBezTo>
                      <a:pt x="16" y="0"/>
                      <a:pt x="17" y="0"/>
                      <a:pt x="17" y="0"/>
                    </a:cubicBezTo>
                    <a:cubicBezTo>
                      <a:pt x="17" y="0"/>
                      <a:pt x="17" y="1"/>
                      <a:pt x="17" y="1"/>
                    </a:cubicBezTo>
                    <a:cubicBezTo>
                      <a:pt x="17" y="1"/>
                      <a:pt x="17" y="1"/>
                      <a:pt x="17" y="1"/>
                    </a:cubicBezTo>
                    <a:cubicBezTo>
                      <a:pt x="16" y="1"/>
                      <a:pt x="16" y="1"/>
                      <a:pt x="16" y="1"/>
                    </a:cubicBezTo>
                    <a:cubicBezTo>
                      <a:pt x="18" y="1"/>
                      <a:pt x="17" y="1"/>
                      <a:pt x="17" y="1"/>
                    </a:cubicBezTo>
                    <a:cubicBezTo>
                      <a:pt x="17" y="2"/>
                      <a:pt x="17" y="2"/>
                      <a:pt x="18" y="2"/>
                    </a:cubicBezTo>
                    <a:cubicBezTo>
                      <a:pt x="18" y="2"/>
                      <a:pt x="17" y="2"/>
                      <a:pt x="17" y="2"/>
                    </a:cubicBezTo>
                    <a:cubicBezTo>
                      <a:pt x="17" y="2"/>
                      <a:pt x="17" y="2"/>
                      <a:pt x="17" y="3"/>
                    </a:cubicBezTo>
                    <a:cubicBezTo>
                      <a:pt x="16" y="2"/>
                      <a:pt x="17" y="3"/>
                      <a:pt x="15" y="2"/>
                    </a:cubicBezTo>
                    <a:cubicBezTo>
                      <a:pt x="16" y="2"/>
                      <a:pt x="16" y="2"/>
                      <a:pt x="18" y="3"/>
                    </a:cubicBezTo>
                    <a:cubicBezTo>
                      <a:pt x="16" y="3"/>
                      <a:pt x="18" y="4"/>
                      <a:pt x="17" y="4"/>
                    </a:cubicBezTo>
                    <a:cubicBezTo>
                      <a:pt x="17" y="4"/>
                      <a:pt x="18" y="4"/>
                      <a:pt x="18" y="4"/>
                    </a:cubicBezTo>
                    <a:cubicBezTo>
                      <a:pt x="17" y="4"/>
                      <a:pt x="17" y="4"/>
                      <a:pt x="18" y="5"/>
                    </a:cubicBezTo>
                    <a:cubicBezTo>
                      <a:pt x="18" y="5"/>
                      <a:pt x="17" y="5"/>
                      <a:pt x="17" y="4"/>
                    </a:cubicBezTo>
                    <a:cubicBezTo>
                      <a:pt x="17" y="5"/>
                      <a:pt x="17" y="5"/>
                      <a:pt x="18" y="5"/>
                    </a:cubicBezTo>
                    <a:cubicBezTo>
                      <a:pt x="18" y="5"/>
                      <a:pt x="16" y="4"/>
                      <a:pt x="18" y="5"/>
                    </a:cubicBezTo>
                    <a:cubicBezTo>
                      <a:pt x="16" y="5"/>
                      <a:pt x="19" y="6"/>
                      <a:pt x="19" y="6"/>
                    </a:cubicBezTo>
                    <a:cubicBezTo>
                      <a:pt x="15" y="5"/>
                      <a:pt x="16" y="5"/>
                      <a:pt x="15" y="5"/>
                    </a:cubicBezTo>
                    <a:cubicBezTo>
                      <a:pt x="16" y="5"/>
                      <a:pt x="15" y="5"/>
                      <a:pt x="16" y="6"/>
                    </a:cubicBezTo>
                    <a:cubicBezTo>
                      <a:pt x="16" y="6"/>
                      <a:pt x="14" y="5"/>
                      <a:pt x="16" y="6"/>
                    </a:cubicBezTo>
                    <a:cubicBezTo>
                      <a:pt x="16" y="6"/>
                      <a:pt x="14" y="5"/>
                      <a:pt x="14" y="5"/>
                    </a:cubicBezTo>
                    <a:cubicBezTo>
                      <a:pt x="14" y="5"/>
                      <a:pt x="15" y="5"/>
                      <a:pt x="15" y="6"/>
                    </a:cubicBezTo>
                    <a:cubicBezTo>
                      <a:pt x="16" y="6"/>
                      <a:pt x="15" y="6"/>
                      <a:pt x="16" y="6"/>
                    </a:cubicBezTo>
                    <a:cubicBezTo>
                      <a:pt x="18" y="7"/>
                      <a:pt x="16" y="6"/>
                      <a:pt x="17" y="7"/>
                    </a:cubicBezTo>
                    <a:cubicBezTo>
                      <a:pt x="16" y="6"/>
                      <a:pt x="17" y="7"/>
                      <a:pt x="17" y="7"/>
                    </a:cubicBezTo>
                    <a:cubicBezTo>
                      <a:pt x="16" y="7"/>
                      <a:pt x="16" y="7"/>
                      <a:pt x="16" y="7"/>
                    </a:cubicBezTo>
                    <a:cubicBezTo>
                      <a:pt x="16" y="7"/>
                      <a:pt x="16" y="7"/>
                      <a:pt x="17" y="7"/>
                    </a:cubicBezTo>
                    <a:cubicBezTo>
                      <a:pt x="16" y="7"/>
                      <a:pt x="16" y="7"/>
                      <a:pt x="16" y="7"/>
                    </a:cubicBezTo>
                    <a:cubicBezTo>
                      <a:pt x="16" y="7"/>
                      <a:pt x="16" y="7"/>
                      <a:pt x="15" y="7"/>
                    </a:cubicBezTo>
                    <a:cubicBezTo>
                      <a:pt x="14" y="6"/>
                      <a:pt x="16" y="7"/>
                      <a:pt x="15" y="6"/>
                    </a:cubicBezTo>
                    <a:cubicBezTo>
                      <a:pt x="15" y="6"/>
                      <a:pt x="14" y="6"/>
                      <a:pt x="14" y="6"/>
                    </a:cubicBezTo>
                    <a:cubicBezTo>
                      <a:pt x="14" y="6"/>
                      <a:pt x="17" y="7"/>
                      <a:pt x="17" y="8"/>
                    </a:cubicBezTo>
                    <a:cubicBezTo>
                      <a:pt x="16" y="7"/>
                      <a:pt x="17" y="8"/>
                      <a:pt x="17" y="8"/>
                    </a:cubicBezTo>
                    <a:cubicBezTo>
                      <a:pt x="16" y="8"/>
                      <a:pt x="16" y="8"/>
                      <a:pt x="16" y="8"/>
                    </a:cubicBezTo>
                    <a:cubicBezTo>
                      <a:pt x="16" y="7"/>
                      <a:pt x="16" y="7"/>
                      <a:pt x="15" y="7"/>
                    </a:cubicBezTo>
                    <a:cubicBezTo>
                      <a:pt x="15" y="7"/>
                      <a:pt x="17" y="8"/>
                      <a:pt x="17" y="8"/>
                    </a:cubicBezTo>
                    <a:cubicBezTo>
                      <a:pt x="18" y="9"/>
                      <a:pt x="16" y="8"/>
                      <a:pt x="16" y="7"/>
                    </a:cubicBezTo>
                    <a:cubicBezTo>
                      <a:pt x="16" y="7"/>
                      <a:pt x="15" y="7"/>
                      <a:pt x="16" y="8"/>
                    </a:cubicBezTo>
                    <a:cubicBezTo>
                      <a:pt x="17" y="8"/>
                      <a:pt x="15" y="7"/>
                      <a:pt x="16" y="8"/>
                    </a:cubicBezTo>
                    <a:cubicBezTo>
                      <a:pt x="17" y="8"/>
                      <a:pt x="17" y="8"/>
                      <a:pt x="17" y="9"/>
                    </a:cubicBezTo>
                    <a:cubicBezTo>
                      <a:pt x="17" y="8"/>
                      <a:pt x="16" y="8"/>
                      <a:pt x="16" y="8"/>
                    </a:cubicBezTo>
                    <a:cubicBezTo>
                      <a:pt x="16" y="8"/>
                      <a:pt x="17" y="9"/>
                      <a:pt x="16" y="8"/>
                    </a:cubicBezTo>
                    <a:cubicBezTo>
                      <a:pt x="17" y="9"/>
                      <a:pt x="15" y="8"/>
                      <a:pt x="17" y="9"/>
                    </a:cubicBezTo>
                    <a:cubicBezTo>
                      <a:pt x="17" y="9"/>
                      <a:pt x="17" y="9"/>
                      <a:pt x="17" y="9"/>
                    </a:cubicBezTo>
                    <a:cubicBezTo>
                      <a:pt x="16" y="8"/>
                      <a:pt x="15" y="8"/>
                      <a:pt x="16" y="8"/>
                    </a:cubicBezTo>
                    <a:cubicBezTo>
                      <a:pt x="16" y="9"/>
                      <a:pt x="16" y="8"/>
                      <a:pt x="16" y="8"/>
                    </a:cubicBezTo>
                    <a:cubicBezTo>
                      <a:pt x="17" y="9"/>
                      <a:pt x="17" y="9"/>
                      <a:pt x="17" y="9"/>
                    </a:cubicBezTo>
                    <a:cubicBezTo>
                      <a:pt x="16" y="8"/>
                      <a:pt x="16" y="9"/>
                      <a:pt x="15" y="8"/>
                    </a:cubicBezTo>
                    <a:cubicBezTo>
                      <a:pt x="15" y="8"/>
                      <a:pt x="14" y="8"/>
                      <a:pt x="13" y="7"/>
                    </a:cubicBezTo>
                    <a:cubicBezTo>
                      <a:pt x="13" y="7"/>
                      <a:pt x="14" y="8"/>
                      <a:pt x="14" y="8"/>
                    </a:cubicBezTo>
                    <a:cubicBezTo>
                      <a:pt x="15" y="8"/>
                      <a:pt x="14" y="8"/>
                      <a:pt x="15" y="8"/>
                    </a:cubicBezTo>
                    <a:cubicBezTo>
                      <a:pt x="15" y="8"/>
                      <a:pt x="15" y="8"/>
                      <a:pt x="14" y="8"/>
                    </a:cubicBezTo>
                    <a:cubicBezTo>
                      <a:pt x="13" y="7"/>
                      <a:pt x="13" y="7"/>
                      <a:pt x="12" y="7"/>
                    </a:cubicBezTo>
                    <a:cubicBezTo>
                      <a:pt x="13" y="8"/>
                      <a:pt x="14" y="8"/>
                      <a:pt x="15" y="8"/>
                    </a:cubicBezTo>
                    <a:cubicBezTo>
                      <a:pt x="16" y="9"/>
                      <a:pt x="15" y="8"/>
                      <a:pt x="14" y="8"/>
                    </a:cubicBezTo>
                    <a:cubicBezTo>
                      <a:pt x="14" y="8"/>
                      <a:pt x="13" y="7"/>
                      <a:pt x="13" y="7"/>
                    </a:cubicBezTo>
                    <a:cubicBezTo>
                      <a:pt x="13" y="7"/>
                      <a:pt x="13" y="8"/>
                      <a:pt x="12" y="7"/>
                    </a:cubicBezTo>
                    <a:cubicBezTo>
                      <a:pt x="12" y="7"/>
                      <a:pt x="13" y="8"/>
                      <a:pt x="13" y="7"/>
                    </a:cubicBezTo>
                    <a:cubicBezTo>
                      <a:pt x="12" y="7"/>
                      <a:pt x="12" y="7"/>
                      <a:pt x="11" y="7"/>
                    </a:cubicBezTo>
                    <a:cubicBezTo>
                      <a:pt x="12" y="7"/>
                      <a:pt x="13" y="8"/>
                      <a:pt x="13" y="8"/>
                    </a:cubicBezTo>
                    <a:cubicBezTo>
                      <a:pt x="13" y="8"/>
                      <a:pt x="13" y="8"/>
                      <a:pt x="14" y="9"/>
                    </a:cubicBezTo>
                    <a:cubicBezTo>
                      <a:pt x="14" y="9"/>
                      <a:pt x="14" y="8"/>
                      <a:pt x="14" y="8"/>
                    </a:cubicBezTo>
                    <a:cubicBezTo>
                      <a:pt x="14" y="8"/>
                      <a:pt x="14" y="9"/>
                      <a:pt x="13" y="8"/>
                    </a:cubicBezTo>
                    <a:cubicBezTo>
                      <a:pt x="13" y="8"/>
                      <a:pt x="13" y="8"/>
                      <a:pt x="13" y="8"/>
                    </a:cubicBezTo>
                    <a:cubicBezTo>
                      <a:pt x="14" y="9"/>
                      <a:pt x="14" y="9"/>
                      <a:pt x="14" y="9"/>
                    </a:cubicBezTo>
                    <a:cubicBezTo>
                      <a:pt x="15" y="9"/>
                      <a:pt x="13" y="8"/>
                      <a:pt x="14" y="9"/>
                    </a:cubicBezTo>
                    <a:cubicBezTo>
                      <a:pt x="15" y="9"/>
                      <a:pt x="14" y="9"/>
                      <a:pt x="14" y="9"/>
                    </a:cubicBezTo>
                    <a:cubicBezTo>
                      <a:pt x="14" y="9"/>
                      <a:pt x="14" y="9"/>
                      <a:pt x="13" y="9"/>
                    </a:cubicBezTo>
                    <a:cubicBezTo>
                      <a:pt x="15" y="10"/>
                      <a:pt x="14" y="9"/>
                      <a:pt x="15" y="11"/>
                    </a:cubicBezTo>
                    <a:cubicBezTo>
                      <a:pt x="14" y="10"/>
                      <a:pt x="12" y="9"/>
                      <a:pt x="11" y="9"/>
                    </a:cubicBezTo>
                    <a:cubicBezTo>
                      <a:pt x="11" y="9"/>
                      <a:pt x="9" y="9"/>
                      <a:pt x="10" y="10"/>
                    </a:cubicBezTo>
                    <a:cubicBezTo>
                      <a:pt x="10" y="10"/>
                      <a:pt x="11" y="11"/>
                      <a:pt x="10" y="10"/>
                    </a:cubicBezTo>
                    <a:cubicBezTo>
                      <a:pt x="11" y="10"/>
                      <a:pt x="11" y="11"/>
                      <a:pt x="12" y="11"/>
                    </a:cubicBezTo>
                    <a:cubicBezTo>
                      <a:pt x="12" y="11"/>
                      <a:pt x="13" y="12"/>
                      <a:pt x="11" y="11"/>
                    </a:cubicBezTo>
                    <a:cubicBezTo>
                      <a:pt x="11" y="11"/>
                      <a:pt x="12" y="12"/>
                      <a:pt x="12" y="12"/>
                    </a:cubicBezTo>
                    <a:cubicBezTo>
                      <a:pt x="12" y="12"/>
                      <a:pt x="12" y="12"/>
                      <a:pt x="12" y="12"/>
                    </a:cubicBezTo>
                    <a:cubicBezTo>
                      <a:pt x="11" y="12"/>
                      <a:pt x="12" y="12"/>
                      <a:pt x="11" y="12"/>
                    </a:cubicBezTo>
                    <a:cubicBezTo>
                      <a:pt x="11" y="11"/>
                      <a:pt x="11" y="11"/>
                      <a:pt x="10" y="11"/>
                    </a:cubicBezTo>
                    <a:cubicBezTo>
                      <a:pt x="12" y="12"/>
                      <a:pt x="10" y="11"/>
                      <a:pt x="11" y="11"/>
                    </a:cubicBezTo>
                    <a:cubicBezTo>
                      <a:pt x="10" y="10"/>
                      <a:pt x="10" y="11"/>
                      <a:pt x="9" y="10"/>
                    </a:cubicBezTo>
                    <a:cubicBezTo>
                      <a:pt x="9" y="10"/>
                      <a:pt x="9" y="10"/>
                      <a:pt x="9" y="10"/>
                    </a:cubicBezTo>
                    <a:cubicBezTo>
                      <a:pt x="10" y="10"/>
                      <a:pt x="10" y="11"/>
                      <a:pt x="9" y="10"/>
                    </a:cubicBezTo>
                    <a:cubicBezTo>
                      <a:pt x="9" y="10"/>
                      <a:pt x="11" y="11"/>
                      <a:pt x="11" y="12"/>
                    </a:cubicBezTo>
                    <a:cubicBezTo>
                      <a:pt x="12" y="12"/>
                      <a:pt x="10" y="11"/>
                      <a:pt x="10" y="11"/>
                    </a:cubicBezTo>
                    <a:cubicBezTo>
                      <a:pt x="11" y="12"/>
                      <a:pt x="10" y="11"/>
                      <a:pt x="11" y="12"/>
                    </a:cubicBezTo>
                    <a:cubicBezTo>
                      <a:pt x="10" y="11"/>
                      <a:pt x="10" y="11"/>
                      <a:pt x="10" y="11"/>
                    </a:cubicBezTo>
                    <a:cubicBezTo>
                      <a:pt x="10" y="11"/>
                      <a:pt x="9" y="11"/>
                      <a:pt x="10" y="11"/>
                    </a:cubicBezTo>
                    <a:cubicBezTo>
                      <a:pt x="9" y="10"/>
                      <a:pt x="9" y="10"/>
                      <a:pt x="9" y="10"/>
                    </a:cubicBezTo>
                    <a:cubicBezTo>
                      <a:pt x="9" y="10"/>
                      <a:pt x="9" y="10"/>
                      <a:pt x="9" y="11"/>
                    </a:cubicBezTo>
                    <a:cubicBezTo>
                      <a:pt x="9" y="10"/>
                      <a:pt x="9" y="10"/>
                      <a:pt x="8" y="10"/>
                    </a:cubicBezTo>
                    <a:cubicBezTo>
                      <a:pt x="9" y="11"/>
                      <a:pt x="9" y="11"/>
                      <a:pt x="11" y="12"/>
                    </a:cubicBezTo>
                    <a:cubicBezTo>
                      <a:pt x="11" y="12"/>
                      <a:pt x="10" y="12"/>
                      <a:pt x="11" y="12"/>
                    </a:cubicBezTo>
                    <a:cubicBezTo>
                      <a:pt x="11" y="12"/>
                      <a:pt x="10" y="12"/>
                      <a:pt x="10" y="11"/>
                    </a:cubicBezTo>
                    <a:cubicBezTo>
                      <a:pt x="10" y="11"/>
                      <a:pt x="10" y="11"/>
                      <a:pt x="10" y="11"/>
                    </a:cubicBezTo>
                    <a:cubicBezTo>
                      <a:pt x="9" y="11"/>
                      <a:pt x="9" y="11"/>
                      <a:pt x="8" y="10"/>
                    </a:cubicBezTo>
                    <a:cubicBezTo>
                      <a:pt x="8" y="11"/>
                      <a:pt x="10" y="12"/>
                      <a:pt x="8" y="11"/>
                    </a:cubicBezTo>
                    <a:cubicBezTo>
                      <a:pt x="8" y="10"/>
                      <a:pt x="10" y="12"/>
                      <a:pt x="10" y="11"/>
                    </a:cubicBezTo>
                    <a:cubicBezTo>
                      <a:pt x="11" y="12"/>
                      <a:pt x="9" y="11"/>
                      <a:pt x="10" y="12"/>
                    </a:cubicBezTo>
                    <a:cubicBezTo>
                      <a:pt x="10" y="12"/>
                      <a:pt x="9" y="11"/>
                      <a:pt x="8" y="11"/>
                    </a:cubicBezTo>
                    <a:cubicBezTo>
                      <a:pt x="9" y="11"/>
                      <a:pt x="9" y="11"/>
                      <a:pt x="8" y="11"/>
                    </a:cubicBezTo>
                    <a:cubicBezTo>
                      <a:pt x="10" y="12"/>
                      <a:pt x="9" y="11"/>
                      <a:pt x="11" y="12"/>
                    </a:cubicBezTo>
                    <a:cubicBezTo>
                      <a:pt x="9" y="11"/>
                      <a:pt x="11" y="13"/>
                      <a:pt x="10" y="12"/>
                    </a:cubicBezTo>
                    <a:cubicBezTo>
                      <a:pt x="10" y="12"/>
                      <a:pt x="10" y="12"/>
                      <a:pt x="11" y="13"/>
                    </a:cubicBezTo>
                    <a:cubicBezTo>
                      <a:pt x="10" y="12"/>
                      <a:pt x="9" y="12"/>
                      <a:pt x="9" y="12"/>
                    </a:cubicBezTo>
                    <a:cubicBezTo>
                      <a:pt x="11" y="13"/>
                      <a:pt x="8" y="12"/>
                      <a:pt x="10" y="13"/>
                    </a:cubicBezTo>
                    <a:cubicBezTo>
                      <a:pt x="10" y="13"/>
                      <a:pt x="9" y="13"/>
                      <a:pt x="8" y="12"/>
                    </a:cubicBezTo>
                    <a:cubicBezTo>
                      <a:pt x="9" y="13"/>
                      <a:pt x="9" y="13"/>
                      <a:pt x="9" y="13"/>
                    </a:cubicBezTo>
                    <a:cubicBezTo>
                      <a:pt x="9" y="13"/>
                      <a:pt x="9" y="13"/>
                      <a:pt x="8" y="13"/>
                    </a:cubicBezTo>
                    <a:cubicBezTo>
                      <a:pt x="8" y="13"/>
                      <a:pt x="8" y="13"/>
                      <a:pt x="9" y="13"/>
                    </a:cubicBezTo>
                    <a:cubicBezTo>
                      <a:pt x="8" y="13"/>
                      <a:pt x="7" y="12"/>
                      <a:pt x="6" y="12"/>
                    </a:cubicBezTo>
                    <a:cubicBezTo>
                      <a:pt x="6" y="12"/>
                      <a:pt x="7" y="12"/>
                      <a:pt x="7" y="12"/>
                    </a:cubicBezTo>
                    <a:cubicBezTo>
                      <a:pt x="8" y="13"/>
                      <a:pt x="6" y="12"/>
                      <a:pt x="8" y="13"/>
                    </a:cubicBezTo>
                    <a:cubicBezTo>
                      <a:pt x="8" y="13"/>
                      <a:pt x="7" y="12"/>
                      <a:pt x="8" y="13"/>
                    </a:cubicBezTo>
                    <a:cubicBezTo>
                      <a:pt x="7" y="13"/>
                      <a:pt x="7" y="13"/>
                      <a:pt x="7" y="12"/>
                    </a:cubicBezTo>
                    <a:cubicBezTo>
                      <a:pt x="7" y="12"/>
                      <a:pt x="8" y="13"/>
                      <a:pt x="7" y="12"/>
                    </a:cubicBezTo>
                    <a:cubicBezTo>
                      <a:pt x="7" y="13"/>
                      <a:pt x="7" y="13"/>
                      <a:pt x="8" y="13"/>
                    </a:cubicBezTo>
                    <a:cubicBezTo>
                      <a:pt x="8" y="13"/>
                      <a:pt x="7" y="13"/>
                      <a:pt x="8" y="14"/>
                    </a:cubicBezTo>
                    <a:cubicBezTo>
                      <a:pt x="9" y="14"/>
                      <a:pt x="7" y="13"/>
                      <a:pt x="7" y="13"/>
                    </a:cubicBezTo>
                    <a:cubicBezTo>
                      <a:pt x="6" y="13"/>
                      <a:pt x="7" y="13"/>
                      <a:pt x="7" y="13"/>
                    </a:cubicBezTo>
                    <a:cubicBezTo>
                      <a:pt x="6" y="13"/>
                      <a:pt x="6" y="13"/>
                      <a:pt x="6" y="12"/>
                    </a:cubicBezTo>
                    <a:cubicBezTo>
                      <a:pt x="6" y="13"/>
                      <a:pt x="7" y="13"/>
                      <a:pt x="8" y="14"/>
                    </a:cubicBezTo>
                    <a:cubicBezTo>
                      <a:pt x="7" y="14"/>
                      <a:pt x="7" y="14"/>
                      <a:pt x="8" y="14"/>
                    </a:cubicBezTo>
                    <a:cubicBezTo>
                      <a:pt x="8" y="14"/>
                      <a:pt x="7" y="14"/>
                      <a:pt x="7" y="14"/>
                    </a:cubicBezTo>
                    <a:cubicBezTo>
                      <a:pt x="8" y="14"/>
                      <a:pt x="9" y="15"/>
                      <a:pt x="8" y="15"/>
                    </a:cubicBezTo>
                    <a:cubicBezTo>
                      <a:pt x="7" y="14"/>
                      <a:pt x="7" y="14"/>
                      <a:pt x="7" y="14"/>
                    </a:cubicBezTo>
                    <a:cubicBezTo>
                      <a:pt x="6" y="13"/>
                      <a:pt x="8" y="15"/>
                      <a:pt x="6" y="14"/>
                    </a:cubicBezTo>
                    <a:cubicBezTo>
                      <a:pt x="7" y="14"/>
                      <a:pt x="8" y="15"/>
                      <a:pt x="7" y="14"/>
                    </a:cubicBezTo>
                    <a:cubicBezTo>
                      <a:pt x="8" y="15"/>
                      <a:pt x="8" y="16"/>
                      <a:pt x="9" y="16"/>
                    </a:cubicBezTo>
                    <a:cubicBezTo>
                      <a:pt x="9" y="16"/>
                      <a:pt x="9" y="16"/>
                      <a:pt x="9" y="16"/>
                    </a:cubicBezTo>
                    <a:cubicBezTo>
                      <a:pt x="9" y="16"/>
                      <a:pt x="9" y="16"/>
                      <a:pt x="9" y="15"/>
                    </a:cubicBezTo>
                    <a:cubicBezTo>
                      <a:pt x="8" y="15"/>
                      <a:pt x="8" y="15"/>
                      <a:pt x="8" y="15"/>
                    </a:cubicBezTo>
                    <a:cubicBezTo>
                      <a:pt x="7" y="14"/>
                      <a:pt x="8" y="15"/>
                      <a:pt x="6" y="14"/>
                    </a:cubicBezTo>
                    <a:cubicBezTo>
                      <a:pt x="6" y="14"/>
                      <a:pt x="6" y="14"/>
                      <a:pt x="6" y="15"/>
                    </a:cubicBezTo>
                    <a:cubicBezTo>
                      <a:pt x="7" y="15"/>
                      <a:pt x="7" y="15"/>
                      <a:pt x="8" y="16"/>
                    </a:cubicBezTo>
                    <a:cubicBezTo>
                      <a:pt x="7" y="15"/>
                      <a:pt x="7" y="15"/>
                      <a:pt x="7" y="15"/>
                    </a:cubicBezTo>
                    <a:cubicBezTo>
                      <a:pt x="6" y="15"/>
                      <a:pt x="8" y="16"/>
                      <a:pt x="6" y="15"/>
                    </a:cubicBezTo>
                    <a:cubicBezTo>
                      <a:pt x="7" y="15"/>
                      <a:pt x="7" y="15"/>
                      <a:pt x="9" y="16"/>
                    </a:cubicBezTo>
                    <a:cubicBezTo>
                      <a:pt x="6" y="15"/>
                      <a:pt x="9" y="16"/>
                      <a:pt x="8" y="16"/>
                    </a:cubicBezTo>
                    <a:cubicBezTo>
                      <a:pt x="8" y="16"/>
                      <a:pt x="8" y="16"/>
                      <a:pt x="9" y="17"/>
                    </a:cubicBezTo>
                    <a:cubicBezTo>
                      <a:pt x="9" y="16"/>
                      <a:pt x="8" y="16"/>
                      <a:pt x="8" y="16"/>
                    </a:cubicBezTo>
                    <a:cubicBezTo>
                      <a:pt x="8" y="16"/>
                      <a:pt x="8" y="16"/>
                      <a:pt x="9" y="16"/>
                    </a:cubicBezTo>
                    <a:cubicBezTo>
                      <a:pt x="9" y="17"/>
                      <a:pt x="9" y="17"/>
                      <a:pt x="9" y="17"/>
                    </a:cubicBezTo>
                    <a:cubicBezTo>
                      <a:pt x="10" y="17"/>
                      <a:pt x="9" y="17"/>
                      <a:pt x="9" y="17"/>
                    </a:cubicBezTo>
                    <a:cubicBezTo>
                      <a:pt x="8" y="16"/>
                      <a:pt x="8" y="16"/>
                      <a:pt x="8" y="16"/>
                    </a:cubicBezTo>
                    <a:cubicBezTo>
                      <a:pt x="8" y="16"/>
                      <a:pt x="8" y="16"/>
                      <a:pt x="8" y="16"/>
                    </a:cubicBezTo>
                    <a:cubicBezTo>
                      <a:pt x="9" y="17"/>
                      <a:pt x="8" y="16"/>
                      <a:pt x="8" y="16"/>
                    </a:cubicBezTo>
                    <a:cubicBezTo>
                      <a:pt x="10" y="18"/>
                      <a:pt x="8" y="17"/>
                      <a:pt x="9" y="18"/>
                    </a:cubicBezTo>
                    <a:cubicBezTo>
                      <a:pt x="9" y="17"/>
                      <a:pt x="9" y="17"/>
                      <a:pt x="8" y="17"/>
                    </a:cubicBezTo>
                    <a:cubicBezTo>
                      <a:pt x="9" y="17"/>
                      <a:pt x="9" y="18"/>
                      <a:pt x="8" y="17"/>
                    </a:cubicBezTo>
                    <a:cubicBezTo>
                      <a:pt x="7" y="17"/>
                      <a:pt x="9" y="18"/>
                      <a:pt x="8" y="17"/>
                    </a:cubicBezTo>
                    <a:cubicBezTo>
                      <a:pt x="7" y="16"/>
                      <a:pt x="11" y="19"/>
                      <a:pt x="9" y="18"/>
                    </a:cubicBezTo>
                    <a:cubicBezTo>
                      <a:pt x="10" y="19"/>
                      <a:pt x="8" y="18"/>
                      <a:pt x="9" y="18"/>
                    </a:cubicBezTo>
                    <a:cubicBezTo>
                      <a:pt x="8" y="18"/>
                      <a:pt x="8" y="18"/>
                      <a:pt x="7" y="17"/>
                    </a:cubicBezTo>
                    <a:cubicBezTo>
                      <a:pt x="7" y="17"/>
                      <a:pt x="8" y="18"/>
                      <a:pt x="8" y="18"/>
                    </a:cubicBezTo>
                    <a:cubicBezTo>
                      <a:pt x="8" y="18"/>
                      <a:pt x="7" y="17"/>
                      <a:pt x="7" y="17"/>
                    </a:cubicBezTo>
                    <a:cubicBezTo>
                      <a:pt x="7" y="17"/>
                      <a:pt x="8" y="18"/>
                      <a:pt x="8" y="18"/>
                    </a:cubicBezTo>
                    <a:cubicBezTo>
                      <a:pt x="8" y="18"/>
                      <a:pt x="8" y="18"/>
                      <a:pt x="8" y="18"/>
                    </a:cubicBezTo>
                    <a:cubicBezTo>
                      <a:pt x="7" y="18"/>
                      <a:pt x="7" y="18"/>
                      <a:pt x="7" y="17"/>
                    </a:cubicBezTo>
                    <a:cubicBezTo>
                      <a:pt x="8" y="18"/>
                      <a:pt x="8" y="19"/>
                      <a:pt x="7" y="18"/>
                    </a:cubicBezTo>
                    <a:cubicBezTo>
                      <a:pt x="7" y="18"/>
                      <a:pt x="8" y="18"/>
                      <a:pt x="8" y="18"/>
                    </a:cubicBezTo>
                    <a:cubicBezTo>
                      <a:pt x="8" y="19"/>
                      <a:pt x="8" y="19"/>
                      <a:pt x="9" y="19"/>
                    </a:cubicBezTo>
                    <a:cubicBezTo>
                      <a:pt x="8" y="19"/>
                      <a:pt x="8" y="18"/>
                      <a:pt x="7" y="18"/>
                    </a:cubicBezTo>
                    <a:cubicBezTo>
                      <a:pt x="7" y="18"/>
                      <a:pt x="7" y="18"/>
                      <a:pt x="7" y="18"/>
                    </a:cubicBezTo>
                    <a:cubicBezTo>
                      <a:pt x="7" y="18"/>
                      <a:pt x="6" y="18"/>
                      <a:pt x="6" y="18"/>
                    </a:cubicBezTo>
                    <a:cubicBezTo>
                      <a:pt x="7" y="18"/>
                      <a:pt x="5" y="18"/>
                      <a:pt x="7" y="18"/>
                    </a:cubicBezTo>
                    <a:cubicBezTo>
                      <a:pt x="4" y="18"/>
                      <a:pt x="5" y="20"/>
                      <a:pt x="5" y="20"/>
                    </a:cubicBezTo>
                    <a:cubicBezTo>
                      <a:pt x="6" y="21"/>
                      <a:pt x="5" y="20"/>
                      <a:pt x="6" y="21"/>
                    </a:cubicBezTo>
                    <a:cubicBezTo>
                      <a:pt x="6" y="20"/>
                      <a:pt x="5" y="20"/>
                      <a:pt x="6" y="20"/>
                    </a:cubicBezTo>
                    <a:cubicBezTo>
                      <a:pt x="5" y="20"/>
                      <a:pt x="7" y="21"/>
                      <a:pt x="6" y="20"/>
                    </a:cubicBezTo>
                    <a:cubicBezTo>
                      <a:pt x="7" y="20"/>
                      <a:pt x="8" y="21"/>
                      <a:pt x="8" y="21"/>
                    </a:cubicBezTo>
                    <a:cubicBezTo>
                      <a:pt x="6" y="20"/>
                      <a:pt x="8" y="21"/>
                      <a:pt x="7" y="21"/>
                    </a:cubicBezTo>
                    <a:cubicBezTo>
                      <a:pt x="6" y="20"/>
                      <a:pt x="6" y="20"/>
                      <a:pt x="8" y="21"/>
                    </a:cubicBezTo>
                    <a:cubicBezTo>
                      <a:pt x="8" y="21"/>
                      <a:pt x="7" y="21"/>
                      <a:pt x="8" y="21"/>
                    </a:cubicBezTo>
                    <a:cubicBezTo>
                      <a:pt x="7" y="21"/>
                      <a:pt x="6" y="21"/>
                      <a:pt x="5" y="20"/>
                    </a:cubicBezTo>
                    <a:cubicBezTo>
                      <a:pt x="5" y="20"/>
                      <a:pt x="7" y="21"/>
                      <a:pt x="7" y="21"/>
                    </a:cubicBezTo>
                    <a:cubicBezTo>
                      <a:pt x="7" y="21"/>
                      <a:pt x="7" y="21"/>
                      <a:pt x="7" y="21"/>
                    </a:cubicBezTo>
                    <a:cubicBezTo>
                      <a:pt x="7" y="21"/>
                      <a:pt x="6" y="21"/>
                      <a:pt x="6" y="21"/>
                    </a:cubicBezTo>
                    <a:cubicBezTo>
                      <a:pt x="6" y="21"/>
                      <a:pt x="5" y="20"/>
                      <a:pt x="5" y="20"/>
                    </a:cubicBezTo>
                    <a:cubicBezTo>
                      <a:pt x="5" y="20"/>
                      <a:pt x="6" y="21"/>
                      <a:pt x="7" y="21"/>
                    </a:cubicBezTo>
                    <a:cubicBezTo>
                      <a:pt x="6" y="21"/>
                      <a:pt x="8" y="22"/>
                      <a:pt x="5" y="21"/>
                    </a:cubicBezTo>
                    <a:cubicBezTo>
                      <a:pt x="6" y="22"/>
                      <a:pt x="4" y="21"/>
                      <a:pt x="6" y="22"/>
                    </a:cubicBezTo>
                    <a:cubicBezTo>
                      <a:pt x="6" y="22"/>
                      <a:pt x="5" y="21"/>
                      <a:pt x="3" y="21"/>
                    </a:cubicBezTo>
                    <a:close/>
                    <a:moveTo>
                      <a:pt x="12" y="6"/>
                    </a:moveTo>
                    <a:cubicBezTo>
                      <a:pt x="12" y="6"/>
                      <a:pt x="13" y="6"/>
                      <a:pt x="13" y="6"/>
                    </a:cubicBezTo>
                    <a:cubicBezTo>
                      <a:pt x="13" y="6"/>
                      <a:pt x="13" y="6"/>
                      <a:pt x="12" y="5"/>
                    </a:cubicBezTo>
                    <a:cubicBezTo>
                      <a:pt x="12" y="6"/>
                      <a:pt x="12" y="5"/>
                      <a:pt x="11" y="5"/>
                    </a:cubicBezTo>
                    <a:cubicBezTo>
                      <a:pt x="12" y="6"/>
                      <a:pt x="12" y="6"/>
                      <a:pt x="12" y="6"/>
                    </a:cubicBezTo>
                    <a:cubicBezTo>
                      <a:pt x="12" y="6"/>
                      <a:pt x="11" y="5"/>
                      <a:pt x="12" y="6"/>
                    </a:cubicBezTo>
                    <a:close/>
                    <a:moveTo>
                      <a:pt x="13" y="7"/>
                    </a:moveTo>
                    <a:cubicBezTo>
                      <a:pt x="13" y="7"/>
                      <a:pt x="13" y="7"/>
                      <a:pt x="13" y="7"/>
                    </a:cubicBezTo>
                    <a:cubicBezTo>
                      <a:pt x="12" y="6"/>
                      <a:pt x="11" y="6"/>
                      <a:pt x="12" y="6"/>
                    </a:cubicBezTo>
                    <a:cubicBezTo>
                      <a:pt x="12" y="6"/>
                      <a:pt x="12" y="6"/>
                      <a:pt x="13" y="7"/>
                    </a:cubicBezTo>
                    <a:cubicBezTo>
                      <a:pt x="13" y="7"/>
                      <a:pt x="13" y="7"/>
                      <a:pt x="13" y="7"/>
                    </a:cubicBezTo>
                    <a:close/>
                    <a:moveTo>
                      <a:pt x="12" y="6"/>
                    </a:moveTo>
                    <a:cubicBezTo>
                      <a:pt x="12" y="6"/>
                      <a:pt x="11" y="6"/>
                      <a:pt x="12" y="6"/>
                    </a:cubicBezTo>
                    <a:cubicBezTo>
                      <a:pt x="11" y="6"/>
                      <a:pt x="10" y="5"/>
                      <a:pt x="10" y="6"/>
                    </a:cubicBezTo>
                    <a:cubicBezTo>
                      <a:pt x="11" y="6"/>
                      <a:pt x="11" y="6"/>
                      <a:pt x="12" y="6"/>
                    </a:cubicBezTo>
                    <a:close/>
                    <a:moveTo>
                      <a:pt x="7" y="14"/>
                    </a:moveTo>
                    <a:cubicBezTo>
                      <a:pt x="6" y="13"/>
                      <a:pt x="5" y="13"/>
                      <a:pt x="5" y="12"/>
                    </a:cubicBezTo>
                    <a:cubicBezTo>
                      <a:pt x="5" y="13"/>
                      <a:pt x="8" y="15"/>
                      <a:pt x="7" y="14"/>
                    </a:cubicBezTo>
                    <a:close/>
                    <a:moveTo>
                      <a:pt x="5" y="15"/>
                    </a:moveTo>
                    <a:cubicBezTo>
                      <a:pt x="6" y="15"/>
                      <a:pt x="7" y="16"/>
                      <a:pt x="7" y="16"/>
                    </a:cubicBezTo>
                    <a:cubicBezTo>
                      <a:pt x="6" y="15"/>
                      <a:pt x="6" y="15"/>
                      <a:pt x="5" y="15"/>
                    </a:cubicBezTo>
                    <a:cubicBezTo>
                      <a:pt x="5" y="15"/>
                      <a:pt x="5" y="15"/>
                      <a:pt x="5" y="14"/>
                    </a:cubicBezTo>
                    <a:cubicBezTo>
                      <a:pt x="5" y="14"/>
                      <a:pt x="5" y="15"/>
                      <a:pt x="5" y="15"/>
                    </a:cubicBezTo>
                    <a:close/>
                  </a:path>
                </a:pathLst>
              </a:custGeom>
              <a:solidFill>
                <a:srgbClr val="AEBD7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890" name="Google Shape;890;p28"/>
              <p:cNvSpPr/>
              <p:nvPr/>
            </p:nvSpPr>
            <p:spPr>
              <a:xfrm>
                <a:off x="7208026" y="1950086"/>
                <a:ext cx="0" cy="0"/>
              </a:xfrm>
              <a:custGeom>
                <a:rect b="b" l="l" r="r" t="t"/>
                <a:pathLst>
                  <a:path extrusionOk="0" h="120000" w="120000">
                    <a:moveTo>
                      <a:pt x="0" y="0"/>
                    </a:moveTo>
                    <a:cubicBezTo>
                      <a:pt x="0" y="0"/>
                      <a:pt x="0" y="0"/>
                      <a:pt x="0" y="0"/>
                    </a:cubicBezTo>
                    <a:cubicBezTo>
                      <a:pt x="0" y="0"/>
                      <a:pt x="0" y="0"/>
                      <a:pt x="0" y="0"/>
                    </a:cubicBezTo>
                    <a:close/>
                  </a:path>
                </a:pathLst>
              </a:custGeom>
              <a:solidFill>
                <a:srgbClr val="FFAE4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891" name="Google Shape;891;p28"/>
              <p:cNvSpPr/>
              <p:nvPr/>
            </p:nvSpPr>
            <p:spPr>
              <a:xfrm rot="976095">
                <a:off x="7069066" y="2197002"/>
                <a:ext cx="31547" cy="12618"/>
              </a:xfrm>
              <a:custGeom>
                <a:rect b="b" l="l" r="r" t="t"/>
                <a:pathLst>
                  <a:path extrusionOk="0" h="1" w="2">
                    <a:moveTo>
                      <a:pt x="1" y="1"/>
                    </a:moveTo>
                    <a:cubicBezTo>
                      <a:pt x="1" y="1"/>
                      <a:pt x="1" y="1"/>
                      <a:pt x="1" y="1"/>
                    </a:cubicBezTo>
                    <a:cubicBezTo>
                      <a:pt x="1" y="1"/>
                      <a:pt x="1" y="1"/>
                      <a:pt x="2" y="1"/>
                    </a:cubicBezTo>
                    <a:cubicBezTo>
                      <a:pt x="1" y="1"/>
                      <a:pt x="1" y="1"/>
                      <a:pt x="1" y="1"/>
                    </a:cubicBezTo>
                    <a:cubicBezTo>
                      <a:pt x="1" y="1"/>
                      <a:pt x="0" y="0"/>
                      <a:pt x="0" y="1"/>
                    </a:cubicBezTo>
                    <a:cubicBezTo>
                      <a:pt x="1" y="1"/>
                      <a:pt x="1" y="1"/>
                      <a:pt x="1" y="1"/>
                    </a:cubicBezTo>
                    <a:close/>
                  </a:path>
                </a:pathLst>
              </a:custGeom>
              <a:solidFill>
                <a:srgbClr val="FFAE4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892" name="Google Shape;892;p28"/>
              <p:cNvSpPr/>
              <p:nvPr/>
            </p:nvSpPr>
            <p:spPr>
              <a:xfrm rot="976095">
                <a:off x="7081053" y="2201420"/>
                <a:ext cx="37854" cy="12618"/>
              </a:xfrm>
              <a:custGeom>
                <a:rect b="b" l="l" r="r" t="t"/>
                <a:pathLst>
                  <a:path extrusionOk="0" h="1" w="2">
                    <a:moveTo>
                      <a:pt x="2" y="1"/>
                    </a:moveTo>
                    <a:cubicBezTo>
                      <a:pt x="0" y="1"/>
                      <a:pt x="2" y="1"/>
                      <a:pt x="1" y="0"/>
                    </a:cubicBezTo>
                    <a:cubicBezTo>
                      <a:pt x="1" y="1"/>
                      <a:pt x="1" y="1"/>
                      <a:pt x="2" y="1"/>
                    </a:cubicBezTo>
                    <a:close/>
                  </a:path>
                </a:pathLst>
              </a:custGeom>
              <a:solidFill>
                <a:srgbClr val="FFAE4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grpSp>
      </p:grpSp>
      <p:grpSp>
        <p:nvGrpSpPr>
          <p:cNvPr id="893" name="Google Shape;893;p28"/>
          <p:cNvGrpSpPr/>
          <p:nvPr/>
        </p:nvGrpSpPr>
        <p:grpSpPr>
          <a:xfrm>
            <a:off x="1029683" y="4448933"/>
            <a:ext cx="3329945" cy="1755101"/>
            <a:chOff x="1029683" y="4448933"/>
            <a:chExt cx="3329945" cy="1755101"/>
          </a:xfrm>
        </p:grpSpPr>
        <p:sp>
          <p:nvSpPr>
            <p:cNvPr id="894" name="Google Shape;894;p28"/>
            <p:cNvSpPr txBox="1"/>
            <p:nvPr/>
          </p:nvSpPr>
          <p:spPr>
            <a:xfrm>
              <a:off x="1029683" y="4448933"/>
              <a:ext cx="2941709" cy="40011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tr-TR" sz="2000">
                  <a:solidFill>
                    <a:srgbClr val="73ADC9"/>
                  </a:solidFill>
                  <a:latin typeface="Rockwell"/>
                  <a:ea typeface="Rockwell"/>
                  <a:cs typeface="Rockwell"/>
                  <a:sym typeface="Rockwell"/>
                </a:rPr>
                <a:t>Future</a:t>
              </a:r>
              <a:endParaRPr b="1" sz="2000">
                <a:solidFill>
                  <a:srgbClr val="73ADC9"/>
                </a:solidFill>
                <a:latin typeface="Rockwell"/>
                <a:ea typeface="Rockwell"/>
                <a:cs typeface="Rockwell"/>
                <a:sym typeface="Rockwell"/>
              </a:endParaRPr>
            </a:p>
          </p:txBody>
        </p:sp>
        <p:sp>
          <p:nvSpPr>
            <p:cNvPr id="895" name="Google Shape;895;p28"/>
            <p:cNvSpPr txBox="1"/>
            <p:nvPr/>
          </p:nvSpPr>
          <p:spPr>
            <a:xfrm>
              <a:off x="1029684" y="4857383"/>
              <a:ext cx="3329944" cy="1346651"/>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tr-TR" sz="1400">
                  <a:solidFill>
                    <a:srgbClr val="FFFFFF"/>
                  </a:solidFill>
                  <a:latin typeface="Rockwell"/>
                  <a:ea typeface="Rockwell"/>
                  <a:cs typeface="Rockwell"/>
                  <a:sym typeface="Rockwell"/>
                </a:rPr>
                <a:t>I'm convinced that about half of what separates the successful entrepreneurs from the non-successful ones is pure perseverance.</a:t>
              </a:r>
              <a:endParaRPr sz="1400">
                <a:solidFill>
                  <a:srgbClr val="FFFFFF"/>
                </a:solidFill>
                <a:latin typeface="Rockwell"/>
                <a:ea typeface="Rockwell"/>
                <a:cs typeface="Rockwell"/>
                <a:sym typeface="Rockwell"/>
              </a:endParaRPr>
            </a:p>
          </p:txBody>
        </p:sp>
      </p:grpSp>
      <p:grpSp>
        <p:nvGrpSpPr>
          <p:cNvPr id="896" name="Google Shape;896;p28"/>
          <p:cNvGrpSpPr/>
          <p:nvPr/>
        </p:nvGrpSpPr>
        <p:grpSpPr>
          <a:xfrm>
            <a:off x="1030133" y="2275561"/>
            <a:ext cx="3257649" cy="1116253"/>
            <a:chOff x="1030133" y="2275561"/>
            <a:chExt cx="3257649" cy="1116253"/>
          </a:xfrm>
        </p:grpSpPr>
        <p:sp>
          <p:nvSpPr>
            <p:cNvPr id="897" name="Google Shape;897;p28"/>
            <p:cNvSpPr txBox="1"/>
            <p:nvPr/>
          </p:nvSpPr>
          <p:spPr>
            <a:xfrm>
              <a:off x="1030134" y="2275561"/>
              <a:ext cx="2867144" cy="40011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tr-TR" sz="2000">
                  <a:solidFill>
                    <a:srgbClr val="FF5E72"/>
                  </a:solidFill>
                  <a:latin typeface="Rockwell"/>
                  <a:ea typeface="Rockwell"/>
                  <a:cs typeface="Rockwell"/>
                  <a:sym typeface="Rockwell"/>
                </a:rPr>
                <a:t>Timeline</a:t>
              </a:r>
              <a:endParaRPr b="1" sz="2000">
                <a:solidFill>
                  <a:srgbClr val="FF5E72"/>
                </a:solidFill>
                <a:latin typeface="Rockwell"/>
                <a:ea typeface="Rockwell"/>
                <a:cs typeface="Rockwell"/>
                <a:sym typeface="Rockwell"/>
              </a:endParaRPr>
            </a:p>
          </p:txBody>
        </p:sp>
        <p:sp>
          <p:nvSpPr>
            <p:cNvPr id="898" name="Google Shape;898;p28"/>
            <p:cNvSpPr txBox="1"/>
            <p:nvPr/>
          </p:nvSpPr>
          <p:spPr>
            <a:xfrm>
              <a:off x="1030133" y="2691494"/>
              <a:ext cx="3257649" cy="70032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tr-TR" sz="1400">
                  <a:solidFill>
                    <a:srgbClr val="FFFFFF"/>
                  </a:solidFill>
                  <a:latin typeface="Rockwell"/>
                  <a:ea typeface="Rockwell"/>
                  <a:cs typeface="Rockwell"/>
                  <a:sym typeface="Rockwell"/>
                </a:rPr>
                <a:t>We certainly do not forget you as soon as you forget us.</a:t>
              </a:r>
              <a:endParaRPr sz="1400">
                <a:solidFill>
                  <a:srgbClr val="FFFFFF"/>
                </a:solidFill>
                <a:latin typeface="Rockwell"/>
                <a:ea typeface="Rockwell"/>
                <a:cs typeface="Rockwell"/>
                <a:sym typeface="Rockwell"/>
              </a:endParaRPr>
            </a:p>
          </p:txBody>
        </p:sp>
      </p:grpSp>
      <p:grpSp>
        <p:nvGrpSpPr>
          <p:cNvPr id="899" name="Google Shape;899;p28"/>
          <p:cNvGrpSpPr/>
          <p:nvPr/>
        </p:nvGrpSpPr>
        <p:grpSpPr>
          <a:xfrm>
            <a:off x="8062196" y="2246038"/>
            <a:ext cx="3373140" cy="1175299"/>
            <a:chOff x="8062196" y="2246038"/>
            <a:chExt cx="3373140" cy="1175299"/>
          </a:xfrm>
        </p:grpSpPr>
        <p:sp>
          <p:nvSpPr>
            <p:cNvPr id="900" name="Google Shape;900;p28"/>
            <p:cNvSpPr txBox="1"/>
            <p:nvPr/>
          </p:nvSpPr>
          <p:spPr>
            <a:xfrm>
              <a:off x="8062196" y="2246038"/>
              <a:ext cx="2867594" cy="40011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tr-TR" sz="2000">
                  <a:solidFill>
                    <a:srgbClr val="FFAE4C"/>
                  </a:solidFill>
                  <a:latin typeface="Rockwell"/>
                  <a:ea typeface="Rockwell"/>
                  <a:cs typeface="Rockwell"/>
                  <a:sym typeface="Rockwell"/>
                </a:rPr>
                <a:t>Pricing</a:t>
              </a:r>
              <a:endParaRPr b="1" sz="2000">
                <a:solidFill>
                  <a:srgbClr val="FFAE4C"/>
                </a:solidFill>
                <a:latin typeface="Rockwell"/>
                <a:ea typeface="Rockwell"/>
                <a:cs typeface="Rockwell"/>
                <a:sym typeface="Rockwell"/>
              </a:endParaRPr>
            </a:p>
          </p:txBody>
        </p:sp>
        <p:sp>
          <p:nvSpPr>
            <p:cNvPr id="901" name="Google Shape;901;p28"/>
            <p:cNvSpPr txBox="1"/>
            <p:nvPr/>
          </p:nvSpPr>
          <p:spPr>
            <a:xfrm>
              <a:off x="8062196" y="2721017"/>
              <a:ext cx="3373140" cy="70032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tr-TR" sz="1400">
                  <a:solidFill>
                    <a:srgbClr val="FFFFFF"/>
                  </a:solidFill>
                  <a:latin typeface="Rockwell"/>
                  <a:ea typeface="Rockwell"/>
                  <a:cs typeface="Rockwell"/>
                  <a:sym typeface="Rockwell"/>
                </a:rPr>
                <a:t>It is, perhaps, our fate rather than our merit. We cannot help ourselves.</a:t>
              </a:r>
              <a:endParaRPr sz="1400">
                <a:solidFill>
                  <a:srgbClr val="FFFFFF"/>
                </a:solidFill>
                <a:latin typeface="Rockwell"/>
                <a:ea typeface="Rockwell"/>
                <a:cs typeface="Rockwell"/>
                <a:sym typeface="Rockwell"/>
              </a:endParaRPr>
            </a:p>
          </p:txBody>
        </p:sp>
      </p:grpSp>
      <p:grpSp>
        <p:nvGrpSpPr>
          <p:cNvPr id="902" name="Google Shape;902;p28"/>
          <p:cNvGrpSpPr/>
          <p:nvPr/>
        </p:nvGrpSpPr>
        <p:grpSpPr>
          <a:xfrm>
            <a:off x="8062196" y="4448933"/>
            <a:ext cx="3242242" cy="1108770"/>
            <a:chOff x="8062196" y="4448933"/>
            <a:chExt cx="3242242" cy="1108770"/>
          </a:xfrm>
        </p:grpSpPr>
        <p:sp>
          <p:nvSpPr>
            <p:cNvPr id="903" name="Google Shape;903;p28"/>
            <p:cNvSpPr txBox="1"/>
            <p:nvPr/>
          </p:nvSpPr>
          <p:spPr>
            <a:xfrm>
              <a:off x="8062196" y="4448933"/>
              <a:ext cx="2867594" cy="40011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tr-TR" sz="2000">
                  <a:solidFill>
                    <a:srgbClr val="AEBD72"/>
                  </a:solidFill>
                  <a:latin typeface="Rockwell"/>
                  <a:ea typeface="Rockwell"/>
                  <a:cs typeface="Rockwell"/>
                  <a:sym typeface="Rockwell"/>
                </a:rPr>
                <a:t>Conferences</a:t>
              </a:r>
              <a:endParaRPr b="1" sz="2000">
                <a:solidFill>
                  <a:srgbClr val="AEBD72"/>
                </a:solidFill>
                <a:latin typeface="Rockwell"/>
                <a:ea typeface="Rockwell"/>
                <a:cs typeface="Rockwell"/>
                <a:sym typeface="Rockwell"/>
              </a:endParaRPr>
            </a:p>
          </p:txBody>
        </p:sp>
        <p:sp>
          <p:nvSpPr>
            <p:cNvPr id="904" name="Google Shape;904;p28"/>
            <p:cNvSpPr txBox="1"/>
            <p:nvPr/>
          </p:nvSpPr>
          <p:spPr>
            <a:xfrm>
              <a:off x="8062196" y="4857383"/>
              <a:ext cx="3242242" cy="70032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tr-TR" sz="1400">
                  <a:solidFill>
                    <a:srgbClr val="FFFFFF"/>
                  </a:solidFill>
                  <a:latin typeface="Rockwell"/>
                  <a:ea typeface="Rockwell"/>
                  <a:cs typeface="Rockwell"/>
                  <a:sym typeface="Rockwell"/>
                </a:rPr>
                <a:t>We live at home, quiet, confined, and our feelings prey upon us.</a:t>
              </a:r>
              <a:endParaRPr sz="1400">
                <a:solidFill>
                  <a:srgbClr val="FFFFFF"/>
                </a:solidFill>
                <a:latin typeface="Rockwell"/>
                <a:ea typeface="Rockwell"/>
                <a:cs typeface="Rockwell"/>
                <a:sym typeface="Rockwell"/>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0"/>
                                  </p:stCondLst>
                                  <p:childTnLst>
                                    <p:set>
                                      <p:cBhvr>
                                        <p:cTn dur="1" fill="hold">
                                          <p:stCondLst>
                                            <p:cond delay="0"/>
                                          </p:stCondLst>
                                        </p:cTn>
                                        <p:tgtEl>
                                          <p:spTgt spid="836"/>
                                        </p:tgtEl>
                                        <p:attrNameLst>
                                          <p:attrName>style.visibility</p:attrName>
                                        </p:attrNameLst>
                                      </p:cBhvr>
                                      <p:to>
                                        <p:strVal val="visible"/>
                                      </p:to>
                                    </p:set>
                                    <p:anim calcmode="lin" valueType="num">
                                      <p:cBhvr additive="base">
                                        <p:cTn dur="500"/>
                                        <p:tgtEl>
                                          <p:spTgt spid="836"/>
                                        </p:tgtEl>
                                        <p:attrNameLst>
                                          <p:attrName>ppt_x</p:attrName>
                                        </p:attrNameLst>
                                      </p:cBhvr>
                                      <p:tavLst>
                                        <p:tav fmla="" tm="0">
                                          <p:val>
                                            <p:strVal val="#ppt_x-1"/>
                                          </p:val>
                                        </p:tav>
                                        <p:tav fmla="" tm="100000">
                                          <p:val>
                                            <p:strVal val="#ppt_x"/>
                                          </p:val>
                                        </p:tav>
                                      </p:tavLst>
                                    </p:anim>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835"/>
                                        </p:tgtEl>
                                        <p:attrNameLst>
                                          <p:attrName>style.visibility</p:attrName>
                                        </p:attrNameLst>
                                      </p:cBhvr>
                                      <p:to>
                                        <p:strVal val="visible"/>
                                      </p:to>
                                    </p:set>
                                    <p:animEffect filter="fade" transition="in">
                                      <p:cBhvr>
                                        <p:cTn dur="500"/>
                                        <p:tgtEl>
                                          <p:spTgt spid="835"/>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839"/>
                                        </p:tgtEl>
                                        <p:attrNameLst>
                                          <p:attrName>style.visibility</p:attrName>
                                        </p:attrNameLst>
                                      </p:cBhvr>
                                      <p:to>
                                        <p:strVal val="visible"/>
                                      </p:to>
                                    </p:set>
                                    <p:animEffect filter="fade" transition="in">
                                      <p:cBhvr>
                                        <p:cTn dur="1000"/>
                                        <p:tgtEl>
                                          <p:spTgt spid="839"/>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868"/>
                                        </p:tgtEl>
                                        <p:attrNameLst>
                                          <p:attrName>style.visibility</p:attrName>
                                        </p:attrNameLst>
                                      </p:cBhvr>
                                      <p:to>
                                        <p:strVal val="visible"/>
                                      </p:to>
                                    </p:set>
                                    <p:animEffect filter="fade" transition="in">
                                      <p:cBhvr>
                                        <p:cTn dur="500"/>
                                        <p:tgtEl>
                                          <p:spTgt spid="868"/>
                                        </p:tgtEl>
                                      </p:cBhvr>
                                    </p:animEffect>
                                  </p:childTnLst>
                                </p:cTn>
                              </p:par>
                            </p:childTnLst>
                          </p:cTn>
                        </p:par>
                        <p:par>
                          <p:cTn fill="hold">
                            <p:stCondLst>
                              <p:cond delay="2500"/>
                            </p:stCondLst>
                            <p:childTnLst>
                              <p:par>
                                <p:cTn fill="hold" nodeType="afterEffect" presetClass="entr" presetID="2" presetSubtype="2">
                                  <p:stCondLst>
                                    <p:cond delay="0"/>
                                  </p:stCondLst>
                                  <p:childTnLst>
                                    <p:set>
                                      <p:cBhvr>
                                        <p:cTn dur="1" fill="hold">
                                          <p:stCondLst>
                                            <p:cond delay="0"/>
                                          </p:stCondLst>
                                        </p:cTn>
                                        <p:tgtEl>
                                          <p:spTgt spid="899"/>
                                        </p:tgtEl>
                                        <p:attrNameLst>
                                          <p:attrName>style.visibility</p:attrName>
                                        </p:attrNameLst>
                                      </p:cBhvr>
                                      <p:to>
                                        <p:strVal val="visible"/>
                                      </p:to>
                                    </p:set>
                                    <p:anim calcmode="lin" valueType="num">
                                      <p:cBhvr additive="base">
                                        <p:cTn dur="500"/>
                                        <p:tgtEl>
                                          <p:spTgt spid="899"/>
                                        </p:tgtEl>
                                        <p:attrNameLst>
                                          <p:attrName>ppt_x</p:attrName>
                                        </p:attrNameLst>
                                      </p:cBhvr>
                                      <p:tavLst>
                                        <p:tav fmla="" tm="0">
                                          <p:val>
                                            <p:strVal val="#ppt_x+1"/>
                                          </p:val>
                                        </p:tav>
                                        <p:tav fmla="" tm="100000">
                                          <p:val>
                                            <p:strVal val="#ppt_x"/>
                                          </p:val>
                                        </p:tav>
                                      </p:tavLst>
                                    </p:anim>
                                  </p:childTnLst>
                                </p:cTn>
                              </p:par>
                            </p:childTnLst>
                          </p:cTn>
                        </p:par>
                        <p:par>
                          <p:cTn fill="hold">
                            <p:stCondLst>
                              <p:cond delay="3000"/>
                            </p:stCondLst>
                            <p:childTnLst>
                              <p:par>
                                <p:cTn fill="hold" nodeType="afterEffect" presetClass="entr" presetID="2" presetSubtype="2">
                                  <p:stCondLst>
                                    <p:cond delay="0"/>
                                  </p:stCondLst>
                                  <p:childTnLst>
                                    <p:set>
                                      <p:cBhvr>
                                        <p:cTn dur="1" fill="hold">
                                          <p:stCondLst>
                                            <p:cond delay="0"/>
                                          </p:stCondLst>
                                        </p:cTn>
                                        <p:tgtEl>
                                          <p:spTgt spid="902"/>
                                        </p:tgtEl>
                                        <p:attrNameLst>
                                          <p:attrName>style.visibility</p:attrName>
                                        </p:attrNameLst>
                                      </p:cBhvr>
                                      <p:to>
                                        <p:strVal val="visible"/>
                                      </p:to>
                                    </p:set>
                                    <p:anim calcmode="lin" valueType="num">
                                      <p:cBhvr additive="base">
                                        <p:cTn dur="500"/>
                                        <p:tgtEl>
                                          <p:spTgt spid="902"/>
                                        </p:tgtEl>
                                        <p:attrNameLst>
                                          <p:attrName>ppt_x</p:attrName>
                                        </p:attrNameLst>
                                      </p:cBhvr>
                                      <p:tavLst>
                                        <p:tav fmla="" tm="0">
                                          <p:val>
                                            <p:strVal val="#ppt_x+1"/>
                                          </p:val>
                                        </p:tav>
                                        <p:tav fmla="" tm="100000">
                                          <p:val>
                                            <p:strVal val="#ppt_x"/>
                                          </p:val>
                                        </p:tav>
                                      </p:tavLst>
                                    </p:anim>
                                  </p:childTnLst>
                                </p:cTn>
                              </p:par>
                            </p:childTnLst>
                          </p:cTn>
                        </p:par>
                        <p:par>
                          <p:cTn fill="hold">
                            <p:stCondLst>
                              <p:cond delay="3500"/>
                            </p:stCondLst>
                            <p:childTnLst>
                              <p:par>
                                <p:cTn fill="hold" nodeType="afterEffect" presetClass="entr" presetID="2" presetSubtype="8">
                                  <p:stCondLst>
                                    <p:cond delay="0"/>
                                  </p:stCondLst>
                                  <p:childTnLst>
                                    <p:set>
                                      <p:cBhvr>
                                        <p:cTn dur="1" fill="hold">
                                          <p:stCondLst>
                                            <p:cond delay="0"/>
                                          </p:stCondLst>
                                        </p:cTn>
                                        <p:tgtEl>
                                          <p:spTgt spid="896"/>
                                        </p:tgtEl>
                                        <p:attrNameLst>
                                          <p:attrName>style.visibility</p:attrName>
                                        </p:attrNameLst>
                                      </p:cBhvr>
                                      <p:to>
                                        <p:strVal val="visible"/>
                                      </p:to>
                                    </p:set>
                                    <p:anim calcmode="lin" valueType="num">
                                      <p:cBhvr additive="base">
                                        <p:cTn dur="500"/>
                                        <p:tgtEl>
                                          <p:spTgt spid="896"/>
                                        </p:tgtEl>
                                        <p:attrNameLst>
                                          <p:attrName>ppt_x</p:attrName>
                                        </p:attrNameLst>
                                      </p:cBhvr>
                                      <p:tavLst>
                                        <p:tav fmla="" tm="0">
                                          <p:val>
                                            <p:strVal val="#ppt_x-1"/>
                                          </p:val>
                                        </p:tav>
                                        <p:tav fmla="" tm="100000">
                                          <p:val>
                                            <p:strVal val="#ppt_x"/>
                                          </p:val>
                                        </p:tav>
                                      </p:tavLst>
                                    </p:anim>
                                  </p:childTnLst>
                                </p:cTn>
                              </p:par>
                            </p:childTnLst>
                          </p:cTn>
                        </p:par>
                        <p:par>
                          <p:cTn fill="hold">
                            <p:stCondLst>
                              <p:cond delay="4000"/>
                            </p:stCondLst>
                            <p:childTnLst>
                              <p:par>
                                <p:cTn fill="hold" nodeType="afterEffect" presetClass="entr" presetID="2" presetSubtype="8">
                                  <p:stCondLst>
                                    <p:cond delay="0"/>
                                  </p:stCondLst>
                                  <p:childTnLst>
                                    <p:set>
                                      <p:cBhvr>
                                        <p:cTn dur="1" fill="hold">
                                          <p:stCondLst>
                                            <p:cond delay="0"/>
                                          </p:stCondLst>
                                        </p:cTn>
                                        <p:tgtEl>
                                          <p:spTgt spid="893"/>
                                        </p:tgtEl>
                                        <p:attrNameLst>
                                          <p:attrName>style.visibility</p:attrName>
                                        </p:attrNameLst>
                                      </p:cBhvr>
                                      <p:to>
                                        <p:strVal val="visible"/>
                                      </p:to>
                                    </p:set>
                                    <p:anim calcmode="lin" valueType="num">
                                      <p:cBhvr additive="base">
                                        <p:cTn dur="500"/>
                                        <p:tgtEl>
                                          <p:spTgt spid="893"/>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9" name="Shape 909"/>
        <p:cNvGrpSpPr/>
        <p:nvPr/>
      </p:nvGrpSpPr>
      <p:grpSpPr>
        <a:xfrm>
          <a:off x="0" y="0"/>
          <a:ext cx="0" cy="0"/>
          <a:chOff x="0" y="0"/>
          <a:chExt cx="0" cy="0"/>
        </a:xfrm>
      </p:grpSpPr>
      <p:sp>
        <p:nvSpPr>
          <p:cNvPr id="910" name="Google Shape;910;p29"/>
          <p:cNvSpPr/>
          <p:nvPr/>
        </p:nvSpPr>
        <p:spPr>
          <a:xfrm>
            <a:off x="0" y="0"/>
            <a:ext cx="12192000" cy="6858000"/>
          </a:xfrm>
          <a:prstGeom prst="frame">
            <a:avLst>
              <a:gd fmla="val 3986" name="adj1"/>
            </a:avLst>
          </a:prstGeom>
          <a:blipFill rotWithShape="1">
            <a:blip r:embed="rId3">
              <a:alphaModFix/>
            </a:blip>
            <a:tile algn="tl" flip="none" tx="0" sx="100000" ty="0" sy="100000"/>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Rockwell"/>
              <a:ea typeface="Rockwell"/>
              <a:cs typeface="Rockwell"/>
              <a:sym typeface="Rockwell"/>
            </a:endParaRPr>
          </a:p>
        </p:txBody>
      </p:sp>
      <p:sp>
        <p:nvSpPr>
          <p:cNvPr id="911" name="Google Shape;911;p29"/>
          <p:cNvSpPr txBox="1"/>
          <p:nvPr/>
        </p:nvSpPr>
        <p:spPr>
          <a:xfrm>
            <a:off x="1024368" y="569718"/>
            <a:ext cx="2929970"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tr-TR" sz="2400">
                <a:latin typeface="Rockwell"/>
                <a:ea typeface="Rockwell"/>
                <a:cs typeface="Rockwell"/>
                <a:sym typeface="Rockwell"/>
              </a:rPr>
              <a:t>ARTS &amp; CULTURE</a:t>
            </a:r>
            <a:endParaRPr b="1" sz="2400">
              <a:latin typeface="Rockwell"/>
              <a:ea typeface="Rockwell"/>
              <a:cs typeface="Rockwell"/>
              <a:sym typeface="Rockwell"/>
            </a:endParaRPr>
          </a:p>
        </p:txBody>
      </p:sp>
      <p:sp>
        <p:nvSpPr>
          <p:cNvPr id="912" name="Google Shape;912;p29"/>
          <p:cNvSpPr txBox="1"/>
          <p:nvPr/>
        </p:nvSpPr>
        <p:spPr>
          <a:xfrm>
            <a:off x="460976" y="523551"/>
            <a:ext cx="631840" cy="55399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tr-TR" sz="3000">
                <a:latin typeface="Rockwell"/>
                <a:ea typeface="Rockwell"/>
                <a:cs typeface="Rockwell"/>
                <a:sym typeface="Rockwell"/>
              </a:rPr>
              <a:t>03</a:t>
            </a:r>
            <a:endParaRPr sz="3000">
              <a:latin typeface="Rockwell"/>
              <a:ea typeface="Rockwell"/>
              <a:cs typeface="Rockwell"/>
              <a:sym typeface="Rockwell"/>
            </a:endParaRPr>
          </a:p>
        </p:txBody>
      </p:sp>
      <p:pic>
        <p:nvPicPr>
          <p:cNvPr id="913" name="Google Shape;913;p29"/>
          <p:cNvPicPr preferRelativeResize="0"/>
          <p:nvPr/>
        </p:nvPicPr>
        <p:blipFill rotWithShape="1">
          <a:blip r:embed="rId4">
            <a:alphaModFix/>
          </a:blip>
          <a:srcRect b="0" l="0" r="0" t="0"/>
          <a:stretch/>
        </p:blipFill>
        <p:spPr>
          <a:xfrm>
            <a:off x="531207" y="1741186"/>
            <a:ext cx="6088719" cy="4172252"/>
          </a:xfrm>
          <a:prstGeom prst="rect">
            <a:avLst/>
          </a:prstGeom>
          <a:noFill/>
          <a:ln>
            <a:noFill/>
          </a:ln>
        </p:spPr>
      </p:pic>
      <p:sp>
        <p:nvSpPr>
          <p:cNvPr id="914" name="Google Shape;914;p29"/>
          <p:cNvSpPr txBox="1"/>
          <p:nvPr/>
        </p:nvSpPr>
        <p:spPr>
          <a:xfrm>
            <a:off x="6905394" y="2757912"/>
            <a:ext cx="4316787" cy="40011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tr-TR" sz="2000">
                <a:solidFill>
                  <a:schemeClr val="accent2"/>
                </a:solidFill>
                <a:latin typeface="Rockwell"/>
                <a:ea typeface="Rockwell"/>
                <a:cs typeface="Rockwell"/>
                <a:sym typeface="Rockwell"/>
              </a:rPr>
              <a:t>Competitor Analysis</a:t>
            </a:r>
            <a:endParaRPr b="1" sz="2000">
              <a:solidFill>
                <a:schemeClr val="accent2"/>
              </a:solidFill>
              <a:latin typeface="Rockwell"/>
              <a:ea typeface="Rockwell"/>
              <a:cs typeface="Rockwell"/>
              <a:sym typeface="Rockwell"/>
            </a:endParaRPr>
          </a:p>
        </p:txBody>
      </p:sp>
      <p:sp>
        <p:nvSpPr>
          <p:cNvPr id="915" name="Google Shape;915;p29"/>
          <p:cNvSpPr txBox="1"/>
          <p:nvPr/>
        </p:nvSpPr>
        <p:spPr>
          <a:xfrm>
            <a:off x="6905396" y="3281132"/>
            <a:ext cx="4401234" cy="1346651"/>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tr-TR" sz="1400">
                <a:solidFill>
                  <a:srgbClr val="FFFFFF"/>
                </a:solidFill>
                <a:latin typeface="Rockwell"/>
                <a:ea typeface="Rockwell"/>
                <a:cs typeface="Rockwell"/>
                <a:sym typeface="Rockwell"/>
              </a:rPr>
              <a:t>We certainly do not forget you as soon as you forget us. It is, perhaps, our fate rather than our merit. We cannot help ourselves. We live at home, quiet, confined, and our feelings prey upon us.</a:t>
            </a:r>
            <a:endParaRPr sz="1400">
              <a:solidFill>
                <a:srgbClr val="FFFFFF"/>
              </a:solidFill>
              <a:latin typeface="Rockwell"/>
              <a:ea typeface="Rockwell"/>
              <a:cs typeface="Rockwell"/>
              <a:sym typeface="Rockwe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0"/>
                                  </p:stCondLst>
                                  <p:childTnLst>
                                    <p:set>
                                      <p:cBhvr>
                                        <p:cTn dur="1" fill="hold">
                                          <p:stCondLst>
                                            <p:cond delay="0"/>
                                          </p:stCondLst>
                                        </p:cTn>
                                        <p:tgtEl>
                                          <p:spTgt spid="912"/>
                                        </p:tgtEl>
                                        <p:attrNameLst>
                                          <p:attrName>style.visibility</p:attrName>
                                        </p:attrNameLst>
                                      </p:cBhvr>
                                      <p:to>
                                        <p:strVal val="visible"/>
                                      </p:to>
                                    </p:set>
                                    <p:anim calcmode="lin" valueType="num">
                                      <p:cBhvr additive="base">
                                        <p:cTn dur="500"/>
                                        <p:tgtEl>
                                          <p:spTgt spid="912"/>
                                        </p:tgtEl>
                                        <p:attrNameLst>
                                          <p:attrName>ppt_x</p:attrName>
                                        </p:attrNameLst>
                                      </p:cBhvr>
                                      <p:tavLst>
                                        <p:tav fmla="" tm="0">
                                          <p:val>
                                            <p:strVal val="#ppt_x-1"/>
                                          </p:val>
                                        </p:tav>
                                        <p:tav fmla="" tm="100000">
                                          <p:val>
                                            <p:strVal val="#ppt_x"/>
                                          </p:val>
                                        </p:tav>
                                      </p:tavLst>
                                    </p:anim>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911"/>
                                        </p:tgtEl>
                                        <p:attrNameLst>
                                          <p:attrName>style.visibility</p:attrName>
                                        </p:attrNameLst>
                                      </p:cBhvr>
                                      <p:to>
                                        <p:strVal val="visible"/>
                                      </p:to>
                                    </p:set>
                                    <p:animEffect filter="fade" transition="in">
                                      <p:cBhvr>
                                        <p:cTn dur="500"/>
                                        <p:tgtEl>
                                          <p:spTgt spid="911"/>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914"/>
                                        </p:tgtEl>
                                        <p:attrNameLst>
                                          <p:attrName>style.visibility</p:attrName>
                                        </p:attrNameLst>
                                      </p:cBhvr>
                                      <p:to>
                                        <p:strVal val="visible"/>
                                      </p:to>
                                    </p:set>
                                    <p:animEffect filter="fade" transition="in">
                                      <p:cBhvr>
                                        <p:cTn dur="1000"/>
                                        <p:tgtEl>
                                          <p:spTgt spid="914"/>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915"/>
                                        </p:tgtEl>
                                        <p:attrNameLst>
                                          <p:attrName>style.visibility</p:attrName>
                                        </p:attrNameLst>
                                      </p:cBhvr>
                                      <p:to>
                                        <p:strVal val="visible"/>
                                      </p:to>
                                    </p:set>
                                    <p:animEffect filter="fade" transition="in">
                                      <p:cBhvr>
                                        <p:cTn dur="1000"/>
                                        <p:tgtEl>
                                          <p:spTgt spid="91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0" name="Shape 920"/>
        <p:cNvGrpSpPr/>
        <p:nvPr/>
      </p:nvGrpSpPr>
      <p:grpSpPr>
        <a:xfrm>
          <a:off x="0" y="0"/>
          <a:ext cx="0" cy="0"/>
          <a:chOff x="0" y="0"/>
          <a:chExt cx="0" cy="0"/>
        </a:xfrm>
      </p:grpSpPr>
      <p:sp>
        <p:nvSpPr>
          <p:cNvPr id="921" name="Google Shape;921;p30"/>
          <p:cNvSpPr/>
          <p:nvPr/>
        </p:nvSpPr>
        <p:spPr>
          <a:xfrm>
            <a:off x="0" y="0"/>
            <a:ext cx="12192000" cy="6858000"/>
          </a:xfrm>
          <a:prstGeom prst="frame">
            <a:avLst>
              <a:gd fmla="val 3986" name="adj1"/>
            </a:avLst>
          </a:prstGeom>
          <a:blipFill rotWithShape="1">
            <a:blip r:embed="rId3">
              <a:alphaModFix/>
            </a:blip>
            <a:tile algn="tl" flip="none" tx="0" sx="100000" ty="0" sy="100000"/>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Rockwell"/>
              <a:ea typeface="Rockwell"/>
              <a:cs typeface="Rockwell"/>
              <a:sym typeface="Rockwell"/>
            </a:endParaRPr>
          </a:p>
        </p:txBody>
      </p:sp>
      <p:sp>
        <p:nvSpPr>
          <p:cNvPr id="922" name="Google Shape;922;p30"/>
          <p:cNvSpPr txBox="1"/>
          <p:nvPr/>
        </p:nvSpPr>
        <p:spPr>
          <a:xfrm>
            <a:off x="1024368" y="569718"/>
            <a:ext cx="2929970"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tr-TR" sz="2400">
                <a:latin typeface="Rockwell"/>
                <a:ea typeface="Rockwell"/>
                <a:cs typeface="Rockwell"/>
                <a:sym typeface="Rockwell"/>
              </a:rPr>
              <a:t>ARTS &amp; CULTURE</a:t>
            </a:r>
            <a:endParaRPr b="1" sz="2400">
              <a:latin typeface="Rockwell"/>
              <a:ea typeface="Rockwell"/>
              <a:cs typeface="Rockwell"/>
              <a:sym typeface="Rockwell"/>
            </a:endParaRPr>
          </a:p>
        </p:txBody>
      </p:sp>
      <p:sp>
        <p:nvSpPr>
          <p:cNvPr id="923" name="Google Shape;923;p30"/>
          <p:cNvSpPr txBox="1"/>
          <p:nvPr/>
        </p:nvSpPr>
        <p:spPr>
          <a:xfrm>
            <a:off x="460976" y="523551"/>
            <a:ext cx="631840" cy="55399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tr-TR" sz="3000">
                <a:latin typeface="Rockwell"/>
                <a:ea typeface="Rockwell"/>
                <a:cs typeface="Rockwell"/>
                <a:sym typeface="Rockwell"/>
              </a:rPr>
              <a:t>03</a:t>
            </a:r>
            <a:endParaRPr sz="3000">
              <a:latin typeface="Rockwell"/>
              <a:ea typeface="Rockwell"/>
              <a:cs typeface="Rockwell"/>
              <a:sym typeface="Rockwell"/>
            </a:endParaRPr>
          </a:p>
        </p:txBody>
      </p:sp>
      <p:sp>
        <p:nvSpPr>
          <p:cNvPr id="924" name="Google Shape;924;p30"/>
          <p:cNvSpPr txBox="1"/>
          <p:nvPr/>
        </p:nvSpPr>
        <p:spPr>
          <a:xfrm>
            <a:off x="7743996" y="3805512"/>
            <a:ext cx="3264429" cy="40011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tr-TR" sz="2000">
                <a:solidFill>
                  <a:srgbClr val="73ADC9"/>
                </a:solidFill>
                <a:latin typeface="Rockwell"/>
                <a:ea typeface="Rockwell"/>
                <a:cs typeface="Rockwell"/>
                <a:sym typeface="Rockwell"/>
              </a:rPr>
              <a:t>Market Trends</a:t>
            </a:r>
            <a:endParaRPr b="1" sz="2000">
              <a:solidFill>
                <a:srgbClr val="73ADC9"/>
              </a:solidFill>
              <a:latin typeface="Rockwell"/>
              <a:ea typeface="Rockwell"/>
              <a:cs typeface="Rockwell"/>
              <a:sym typeface="Rockwell"/>
            </a:endParaRPr>
          </a:p>
        </p:txBody>
      </p:sp>
      <p:sp>
        <p:nvSpPr>
          <p:cNvPr id="925" name="Google Shape;925;p30"/>
          <p:cNvSpPr txBox="1"/>
          <p:nvPr/>
        </p:nvSpPr>
        <p:spPr>
          <a:xfrm>
            <a:off x="7743998" y="4213962"/>
            <a:ext cx="3502895" cy="699807"/>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tr-TR" sz="1400">
                <a:solidFill>
                  <a:srgbClr val="FFFFFF"/>
                </a:solidFill>
                <a:latin typeface="Rockwell"/>
                <a:ea typeface="Rockwell"/>
                <a:cs typeface="Rockwell"/>
                <a:sym typeface="Rockwell"/>
              </a:rPr>
              <a:t>Sometimes it's easier to go old school, our copywriters prefer a good ball.</a:t>
            </a:r>
            <a:endParaRPr sz="1400">
              <a:solidFill>
                <a:srgbClr val="FFFFFF"/>
              </a:solidFill>
              <a:latin typeface="Rockwell"/>
              <a:ea typeface="Rockwell"/>
              <a:cs typeface="Rockwell"/>
              <a:sym typeface="Rockwell"/>
            </a:endParaRPr>
          </a:p>
        </p:txBody>
      </p:sp>
      <p:sp>
        <p:nvSpPr>
          <p:cNvPr id="926" name="Google Shape;926;p30"/>
          <p:cNvSpPr/>
          <p:nvPr/>
        </p:nvSpPr>
        <p:spPr>
          <a:xfrm>
            <a:off x="6760155" y="4067122"/>
            <a:ext cx="983843" cy="986607"/>
          </a:xfrm>
          <a:custGeom>
            <a:rect b="b" l="l" r="r" t="t"/>
            <a:pathLst>
              <a:path extrusionOk="0" h="663" w="662">
                <a:moveTo>
                  <a:pt x="649" y="628"/>
                </a:moveTo>
                <a:cubicBezTo>
                  <a:pt x="636" y="623"/>
                  <a:pt x="622" y="624"/>
                  <a:pt x="612" y="615"/>
                </a:cubicBezTo>
                <a:cubicBezTo>
                  <a:pt x="603" y="607"/>
                  <a:pt x="602" y="593"/>
                  <a:pt x="601" y="582"/>
                </a:cubicBezTo>
                <a:cubicBezTo>
                  <a:pt x="600" y="546"/>
                  <a:pt x="609" y="510"/>
                  <a:pt x="617" y="476"/>
                </a:cubicBezTo>
                <a:cubicBezTo>
                  <a:pt x="624" y="442"/>
                  <a:pt x="654" y="346"/>
                  <a:pt x="612" y="321"/>
                </a:cubicBezTo>
                <a:cubicBezTo>
                  <a:pt x="619" y="321"/>
                  <a:pt x="625" y="321"/>
                  <a:pt x="631" y="322"/>
                </a:cubicBezTo>
                <a:cubicBezTo>
                  <a:pt x="640" y="323"/>
                  <a:pt x="645" y="311"/>
                  <a:pt x="641" y="304"/>
                </a:cubicBezTo>
                <a:cubicBezTo>
                  <a:pt x="608" y="246"/>
                  <a:pt x="548" y="206"/>
                  <a:pt x="505" y="154"/>
                </a:cubicBezTo>
                <a:cubicBezTo>
                  <a:pt x="465" y="107"/>
                  <a:pt x="419" y="41"/>
                  <a:pt x="358" y="19"/>
                </a:cubicBezTo>
                <a:cubicBezTo>
                  <a:pt x="304" y="0"/>
                  <a:pt x="243" y="18"/>
                  <a:pt x="191" y="34"/>
                </a:cubicBezTo>
                <a:cubicBezTo>
                  <a:pt x="133" y="53"/>
                  <a:pt x="77" y="81"/>
                  <a:pt x="16" y="90"/>
                </a:cubicBezTo>
                <a:cubicBezTo>
                  <a:pt x="4" y="92"/>
                  <a:pt x="0" y="110"/>
                  <a:pt x="9" y="117"/>
                </a:cubicBezTo>
                <a:cubicBezTo>
                  <a:pt x="42" y="146"/>
                  <a:pt x="80" y="167"/>
                  <a:pt x="113" y="195"/>
                </a:cubicBezTo>
                <a:cubicBezTo>
                  <a:pt x="110" y="199"/>
                  <a:pt x="109" y="203"/>
                  <a:pt x="109" y="207"/>
                </a:cubicBezTo>
                <a:cubicBezTo>
                  <a:pt x="93" y="219"/>
                  <a:pt x="86" y="241"/>
                  <a:pt x="88" y="265"/>
                </a:cubicBezTo>
                <a:cubicBezTo>
                  <a:pt x="93" y="306"/>
                  <a:pt x="121" y="336"/>
                  <a:pt x="153" y="359"/>
                </a:cubicBezTo>
                <a:cubicBezTo>
                  <a:pt x="214" y="403"/>
                  <a:pt x="298" y="425"/>
                  <a:pt x="371" y="405"/>
                </a:cubicBezTo>
                <a:cubicBezTo>
                  <a:pt x="395" y="399"/>
                  <a:pt x="418" y="385"/>
                  <a:pt x="428" y="363"/>
                </a:cubicBezTo>
                <a:cubicBezTo>
                  <a:pt x="431" y="364"/>
                  <a:pt x="433" y="364"/>
                  <a:pt x="436" y="363"/>
                </a:cubicBezTo>
                <a:cubicBezTo>
                  <a:pt x="477" y="348"/>
                  <a:pt x="524" y="331"/>
                  <a:pt x="570" y="324"/>
                </a:cubicBezTo>
                <a:cubicBezTo>
                  <a:pt x="574" y="329"/>
                  <a:pt x="579" y="333"/>
                  <a:pt x="585" y="338"/>
                </a:cubicBezTo>
                <a:cubicBezTo>
                  <a:pt x="586" y="347"/>
                  <a:pt x="588" y="356"/>
                  <a:pt x="590" y="365"/>
                </a:cubicBezTo>
                <a:cubicBezTo>
                  <a:pt x="590" y="365"/>
                  <a:pt x="590" y="365"/>
                  <a:pt x="591" y="365"/>
                </a:cubicBezTo>
                <a:cubicBezTo>
                  <a:pt x="584" y="387"/>
                  <a:pt x="571" y="413"/>
                  <a:pt x="566" y="420"/>
                </a:cubicBezTo>
                <a:cubicBezTo>
                  <a:pt x="546" y="447"/>
                  <a:pt x="523" y="472"/>
                  <a:pt x="503" y="500"/>
                </a:cubicBezTo>
                <a:cubicBezTo>
                  <a:pt x="485" y="525"/>
                  <a:pt x="466" y="555"/>
                  <a:pt x="462" y="587"/>
                </a:cubicBezTo>
                <a:cubicBezTo>
                  <a:pt x="459" y="611"/>
                  <a:pt x="470" y="641"/>
                  <a:pt x="497" y="645"/>
                </a:cubicBezTo>
                <a:cubicBezTo>
                  <a:pt x="507" y="646"/>
                  <a:pt x="516" y="638"/>
                  <a:pt x="510" y="628"/>
                </a:cubicBezTo>
                <a:cubicBezTo>
                  <a:pt x="503" y="617"/>
                  <a:pt x="495" y="609"/>
                  <a:pt x="495" y="595"/>
                </a:cubicBezTo>
                <a:cubicBezTo>
                  <a:pt x="494" y="580"/>
                  <a:pt x="502" y="565"/>
                  <a:pt x="509" y="552"/>
                </a:cubicBezTo>
                <a:cubicBezTo>
                  <a:pt x="527" y="518"/>
                  <a:pt x="552" y="489"/>
                  <a:pt x="575" y="459"/>
                </a:cubicBezTo>
                <a:cubicBezTo>
                  <a:pt x="583" y="449"/>
                  <a:pt x="590" y="439"/>
                  <a:pt x="596" y="428"/>
                </a:cubicBezTo>
                <a:cubicBezTo>
                  <a:pt x="588" y="461"/>
                  <a:pt x="579" y="494"/>
                  <a:pt x="573" y="528"/>
                </a:cubicBezTo>
                <a:cubicBezTo>
                  <a:pt x="568" y="558"/>
                  <a:pt x="564" y="593"/>
                  <a:pt x="577" y="622"/>
                </a:cubicBezTo>
                <a:cubicBezTo>
                  <a:pt x="591" y="648"/>
                  <a:pt x="624" y="663"/>
                  <a:pt x="652" y="650"/>
                </a:cubicBezTo>
                <a:cubicBezTo>
                  <a:pt x="662" y="645"/>
                  <a:pt x="658" y="631"/>
                  <a:pt x="649" y="628"/>
                </a:cubicBezTo>
                <a:moveTo>
                  <a:pt x="367" y="372"/>
                </a:moveTo>
                <a:cubicBezTo>
                  <a:pt x="316" y="389"/>
                  <a:pt x="261" y="376"/>
                  <a:pt x="214" y="355"/>
                </a:cubicBezTo>
                <a:cubicBezTo>
                  <a:pt x="184" y="343"/>
                  <a:pt x="157" y="326"/>
                  <a:pt x="136" y="302"/>
                </a:cubicBezTo>
                <a:cubicBezTo>
                  <a:pt x="120" y="284"/>
                  <a:pt x="110" y="253"/>
                  <a:pt x="120" y="232"/>
                </a:cubicBezTo>
                <a:cubicBezTo>
                  <a:pt x="126" y="228"/>
                  <a:pt x="132" y="222"/>
                  <a:pt x="137" y="216"/>
                </a:cubicBezTo>
                <a:cubicBezTo>
                  <a:pt x="138" y="216"/>
                  <a:pt x="138" y="216"/>
                  <a:pt x="138" y="216"/>
                </a:cubicBezTo>
                <a:cubicBezTo>
                  <a:pt x="204" y="200"/>
                  <a:pt x="276" y="218"/>
                  <a:pt x="333" y="253"/>
                </a:cubicBezTo>
                <a:cubicBezTo>
                  <a:pt x="372" y="278"/>
                  <a:pt x="440" y="347"/>
                  <a:pt x="367" y="372"/>
                </a:cubicBezTo>
                <a:moveTo>
                  <a:pt x="424" y="302"/>
                </a:moveTo>
                <a:cubicBezTo>
                  <a:pt x="415" y="285"/>
                  <a:pt x="401" y="269"/>
                  <a:pt x="388" y="257"/>
                </a:cubicBezTo>
                <a:cubicBezTo>
                  <a:pt x="332" y="203"/>
                  <a:pt x="245" y="174"/>
                  <a:pt x="166" y="182"/>
                </a:cubicBezTo>
                <a:cubicBezTo>
                  <a:pt x="197" y="155"/>
                  <a:pt x="234" y="159"/>
                  <a:pt x="275" y="172"/>
                </a:cubicBezTo>
                <a:cubicBezTo>
                  <a:pt x="316" y="186"/>
                  <a:pt x="359" y="199"/>
                  <a:pt x="397" y="221"/>
                </a:cubicBezTo>
                <a:cubicBezTo>
                  <a:pt x="415" y="232"/>
                  <a:pt x="448" y="255"/>
                  <a:pt x="436" y="280"/>
                </a:cubicBezTo>
                <a:cubicBezTo>
                  <a:pt x="433" y="288"/>
                  <a:pt x="428" y="295"/>
                  <a:pt x="424" y="302"/>
                </a:cubicBezTo>
                <a:moveTo>
                  <a:pt x="437" y="334"/>
                </a:moveTo>
                <a:cubicBezTo>
                  <a:pt x="455" y="304"/>
                  <a:pt x="481" y="277"/>
                  <a:pt x="459" y="240"/>
                </a:cubicBezTo>
                <a:cubicBezTo>
                  <a:pt x="434" y="196"/>
                  <a:pt x="375" y="178"/>
                  <a:pt x="330" y="163"/>
                </a:cubicBezTo>
                <a:cubicBezTo>
                  <a:pt x="286" y="148"/>
                  <a:pt x="230" y="123"/>
                  <a:pt x="184" y="142"/>
                </a:cubicBezTo>
                <a:cubicBezTo>
                  <a:pt x="162" y="152"/>
                  <a:pt x="145" y="168"/>
                  <a:pt x="130" y="186"/>
                </a:cubicBezTo>
                <a:cubicBezTo>
                  <a:pt x="114" y="155"/>
                  <a:pt x="85" y="135"/>
                  <a:pt x="57" y="114"/>
                </a:cubicBezTo>
                <a:cubicBezTo>
                  <a:pt x="98" y="103"/>
                  <a:pt x="138" y="86"/>
                  <a:pt x="178" y="72"/>
                </a:cubicBezTo>
                <a:cubicBezTo>
                  <a:pt x="227" y="54"/>
                  <a:pt x="286" y="32"/>
                  <a:pt x="339" y="43"/>
                </a:cubicBezTo>
                <a:cubicBezTo>
                  <a:pt x="367" y="49"/>
                  <a:pt x="389" y="71"/>
                  <a:pt x="409" y="90"/>
                </a:cubicBezTo>
                <a:cubicBezTo>
                  <a:pt x="434" y="114"/>
                  <a:pt x="457" y="141"/>
                  <a:pt x="480" y="168"/>
                </a:cubicBezTo>
                <a:cubicBezTo>
                  <a:pt x="501" y="193"/>
                  <a:pt x="523" y="216"/>
                  <a:pt x="548" y="238"/>
                </a:cubicBezTo>
                <a:cubicBezTo>
                  <a:pt x="569" y="256"/>
                  <a:pt x="591" y="275"/>
                  <a:pt x="608" y="297"/>
                </a:cubicBezTo>
                <a:cubicBezTo>
                  <a:pt x="550" y="296"/>
                  <a:pt x="490" y="316"/>
                  <a:pt x="437" y="334"/>
                </a:cubicBezTo>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927" name="Google Shape;927;p30"/>
          <p:cNvSpPr txBox="1"/>
          <p:nvPr/>
        </p:nvSpPr>
        <p:spPr>
          <a:xfrm>
            <a:off x="2383996" y="1713601"/>
            <a:ext cx="2830942" cy="40011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tr-TR" sz="2000">
                <a:solidFill>
                  <a:srgbClr val="FF5E72"/>
                </a:solidFill>
                <a:latin typeface="Rockwell"/>
                <a:ea typeface="Rockwell"/>
                <a:cs typeface="Rockwell"/>
                <a:sym typeface="Rockwell"/>
              </a:rPr>
              <a:t>Key Figures</a:t>
            </a:r>
            <a:endParaRPr b="1" sz="2000">
              <a:solidFill>
                <a:srgbClr val="FF5E72"/>
              </a:solidFill>
              <a:latin typeface="Rockwell"/>
              <a:ea typeface="Rockwell"/>
              <a:cs typeface="Rockwell"/>
              <a:sym typeface="Rockwell"/>
            </a:endParaRPr>
          </a:p>
        </p:txBody>
      </p:sp>
      <p:sp>
        <p:nvSpPr>
          <p:cNvPr id="928" name="Google Shape;928;p30"/>
          <p:cNvSpPr txBox="1"/>
          <p:nvPr/>
        </p:nvSpPr>
        <p:spPr>
          <a:xfrm>
            <a:off x="2383996" y="2122051"/>
            <a:ext cx="3529916" cy="699807"/>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tr-TR" sz="1400">
                <a:solidFill>
                  <a:srgbClr val="FFFFFF"/>
                </a:solidFill>
                <a:latin typeface="Rockwell"/>
                <a:ea typeface="Rockwell"/>
                <a:cs typeface="Rockwell"/>
                <a:sym typeface="Rockwell"/>
              </a:rPr>
              <a:t>Your audience relate and absorb information on different sensory levels.</a:t>
            </a:r>
            <a:endParaRPr sz="1400">
              <a:solidFill>
                <a:srgbClr val="FFFFFF"/>
              </a:solidFill>
              <a:latin typeface="Rockwell"/>
              <a:ea typeface="Rockwell"/>
              <a:cs typeface="Rockwell"/>
              <a:sym typeface="Rockwell"/>
            </a:endParaRPr>
          </a:p>
        </p:txBody>
      </p:sp>
      <p:grpSp>
        <p:nvGrpSpPr>
          <p:cNvPr id="929" name="Google Shape;929;p30"/>
          <p:cNvGrpSpPr/>
          <p:nvPr/>
        </p:nvGrpSpPr>
        <p:grpSpPr>
          <a:xfrm>
            <a:off x="1069902" y="1831788"/>
            <a:ext cx="1214604" cy="1174531"/>
            <a:chOff x="2716213" y="4478338"/>
            <a:chExt cx="1395413" cy="1349375"/>
          </a:xfrm>
        </p:grpSpPr>
        <p:sp>
          <p:nvSpPr>
            <p:cNvPr id="930" name="Google Shape;930;p30"/>
            <p:cNvSpPr/>
            <p:nvPr/>
          </p:nvSpPr>
          <p:spPr>
            <a:xfrm>
              <a:off x="2716213" y="4478338"/>
              <a:ext cx="1395413" cy="1349375"/>
            </a:xfrm>
            <a:custGeom>
              <a:rect b="b" l="l" r="r" t="t"/>
              <a:pathLst>
                <a:path extrusionOk="0" h="790" w="816">
                  <a:moveTo>
                    <a:pt x="790" y="499"/>
                  </a:moveTo>
                  <a:cubicBezTo>
                    <a:pt x="781" y="504"/>
                    <a:pt x="773" y="509"/>
                    <a:pt x="764" y="514"/>
                  </a:cubicBezTo>
                  <a:cubicBezTo>
                    <a:pt x="738" y="480"/>
                    <a:pt x="696" y="443"/>
                    <a:pt x="726" y="398"/>
                  </a:cubicBezTo>
                  <a:cubicBezTo>
                    <a:pt x="726" y="398"/>
                    <a:pt x="726" y="397"/>
                    <a:pt x="727" y="396"/>
                  </a:cubicBezTo>
                  <a:cubicBezTo>
                    <a:pt x="733" y="391"/>
                    <a:pt x="735" y="382"/>
                    <a:pt x="728" y="375"/>
                  </a:cubicBezTo>
                  <a:cubicBezTo>
                    <a:pt x="675" y="325"/>
                    <a:pt x="624" y="267"/>
                    <a:pt x="583" y="206"/>
                  </a:cubicBezTo>
                  <a:cubicBezTo>
                    <a:pt x="549" y="155"/>
                    <a:pt x="518" y="101"/>
                    <a:pt x="475" y="57"/>
                  </a:cubicBezTo>
                  <a:cubicBezTo>
                    <a:pt x="445" y="25"/>
                    <a:pt x="407" y="0"/>
                    <a:pt x="363" y="15"/>
                  </a:cubicBezTo>
                  <a:cubicBezTo>
                    <a:pt x="317" y="30"/>
                    <a:pt x="277" y="68"/>
                    <a:pt x="242" y="100"/>
                  </a:cubicBezTo>
                  <a:cubicBezTo>
                    <a:pt x="207" y="132"/>
                    <a:pt x="174" y="170"/>
                    <a:pt x="133" y="195"/>
                  </a:cubicBezTo>
                  <a:cubicBezTo>
                    <a:pt x="87" y="223"/>
                    <a:pt x="35" y="257"/>
                    <a:pt x="18" y="311"/>
                  </a:cubicBezTo>
                  <a:cubicBezTo>
                    <a:pt x="0" y="369"/>
                    <a:pt x="45" y="426"/>
                    <a:pt x="81" y="466"/>
                  </a:cubicBezTo>
                  <a:cubicBezTo>
                    <a:pt x="103" y="490"/>
                    <a:pt x="128" y="513"/>
                    <a:pt x="151" y="536"/>
                  </a:cubicBezTo>
                  <a:cubicBezTo>
                    <a:pt x="178" y="563"/>
                    <a:pt x="200" y="594"/>
                    <a:pt x="224" y="623"/>
                  </a:cubicBezTo>
                  <a:cubicBezTo>
                    <a:pt x="261" y="668"/>
                    <a:pt x="299" y="711"/>
                    <a:pt x="334" y="757"/>
                  </a:cubicBezTo>
                  <a:cubicBezTo>
                    <a:pt x="339" y="763"/>
                    <a:pt x="348" y="755"/>
                    <a:pt x="345" y="749"/>
                  </a:cubicBezTo>
                  <a:cubicBezTo>
                    <a:pt x="306" y="679"/>
                    <a:pt x="253" y="620"/>
                    <a:pt x="204" y="558"/>
                  </a:cubicBezTo>
                  <a:cubicBezTo>
                    <a:pt x="163" y="506"/>
                    <a:pt x="109" y="465"/>
                    <a:pt x="70" y="412"/>
                  </a:cubicBezTo>
                  <a:cubicBezTo>
                    <a:pt x="50" y="385"/>
                    <a:pt x="36" y="352"/>
                    <a:pt x="44" y="318"/>
                  </a:cubicBezTo>
                  <a:cubicBezTo>
                    <a:pt x="51" y="287"/>
                    <a:pt x="80" y="264"/>
                    <a:pt x="105" y="247"/>
                  </a:cubicBezTo>
                  <a:cubicBezTo>
                    <a:pt x="144" y="218"/>
                    <a:pt x="182" y="194"/>
                    <a:pt x="218" y="162"/>
                  </a:cubicBezTo>
                  <a:cubicBezTo>
                    <a:pt x="258" y="126"/>
                    <a:pt x="297" y="88"/>
                    <a:pt x="342" y="60"/>
                  </a:cubicBezTo>
                  <a:cubicBezTo>
                    <a:pt x="358" y="50"/>
                    <a:pt x="377" y="40"/>
                    <a:pt x="396" y="41"/>
                  </a:cubicBezTo>
                  <a:cubicBezTo>
                    <a:pt x="419" y="43"/>
                    <a:pt x="443" y="70"/>
                    <a:pt x="457" y="85"/>
                  </a:cubicBezTo>
                  <a:cubicBezTo>
                    <a:pt x="499" y="129"/>
                    <a:pt x="528" y="184"/>
                    <a:pt x="562" y="234"/>
                  </a:cubicBezTo>
                  <a:cubicBezTo>
                    <a:pt x="599" y="289"/>
                    <a:pt x="646" y="344"/>
                    <a:pt x="697" y="388"/>
                  </a:cubicBezTo>
                  <a:cubicBezTo>
                    <a:pt x="685" y="402"/>
                    <a:pt x="642" y="404"/>
                    <a:pt x="629" y="408"/>
                  </a:cubicBezTo>
                  <a:cubicBezTo>
                    <a:pt x="595" y="417"/>
                    <a:pt x="564" y="436"/>
                    <a:pt x="535" y="455"/>
                  </a:cubicBezTo>
                  <a:cubicBezTo>
                    <a:pt x="485" y="487"/>
                    <a:pt x="431" y="514"/>
                    <a:pt x="384" y="550"/>
                  </a:cubicBezTo>
                  <a:cubicBezTo>
                    <a:pt x="367" y="564"/>
                    <a:pt x="353" y="578"/>
                    <a:pt x="343" y="594"/>
                  </a:cubicBezTo>
                  <a:cubicBezTo>
                    <a:pt x="263" y="498"/>
                    <a:pt x="188" y="392"/>
                    <a:pt x="95" y="309"/>
                  </a:cubicBezTo>
                  <a:cubicBezTo>
                    <a:pt x="87" y="301"/>
                    <a:pt x="77" y="312"/>
                    <a:pt x="83" y="321"/>
                  </a:cubicBezTo>
                  <a:cubicBezTo>
                    <a:pt x="162" y="422"/>
                    <a:pt x="244" y="527"/>
                    <a:pt x="332" y="621"/>
                  </a:cubicBezTo>
                  <a:cubicBezTo>
                    <a:pt x="330" y="632"/>
                    <a:pt x="329" y="645"/>
                    <a:pt x="331" y="658"/>
                  </a:cubicBezTo>
                  <a:cubicBezTo>
                    <a:pt x="337" y="699"/>
                    <a:pt x="351" y="756"/>
                    <a:pt x="385" y="783"/>
                  </a:cubicBezTo>
                  <a:cubicBezTo>
                    <a:pt x="393" y="790"/>
                    <a:pt x="403" y="788"/>
                    <a:pt x="409" y="780"/>
                  </a:cubicBezTo>
                  <a:cubicBezTo>
                    <a:pt x="430" y="752"/>
                    <a:pt x="466" y="741"/>
                    <a:pt x="496" y="728"/>
                  </a:cubicBezTo>
                  <a:cubicBezTo>
                    <a:pt x="533" y="712"/>
                    <a:pt x="568" y="689"/>
                    <a:pt x="603" y="667"/>
                  </a:cubicBezTo>
                  <a:cubicBezTo>
                    <a:pt x="639" y="644"/>
                    <a:pt x="674" y="617"/>
                    <a:pt x="709" y="593"/>
                  </a:cubicBezTo>
                  <a:cubicBezTo>
                    <a:pt x="742" y="570"/>
                    <a:pt x="779" y="549"/>
                    <a:pt x="806" y="520"/>
                  </a:cubicBezTo>
                  <a:cubicBezTo>
                    <a:pt x="816" y="509"/>
                    <a:pt x="803" y="492"/>
                    <a:pt x="790" y="499"/>
                  </a:cubicBezTo>
                  <a:moveTo>
                    <a:pt x="685" y="571"/>
                  </a:moveTo>
                  <a:cubicBezTo>
                    <a:pt x="647" y="598"/>
                    <a:pt x="609" y="626"/>
                    <a:pt x="570" y="651"/>
                  </a:cubicBezTo>
                  <a:cubicBezTo>
                    <a:pt x="534" y="674"/>
                    <a:pt x="499" y="694"/>
                    <a:pt x="460" y="710"/>
                  </a:cubicBezTo>
                  <a:cubicBezTo>
                    <a:pt x="436" y="720"/>
                    <a:pt x="414" y="732"/>
                    <a:pt x="395" y="750"/>
                  </a:cubicBezTo>
                  <a:cubicBezTo>
                    <a:pt x="372" y="720"/>
                    <a:pt x="362" y="670"/>
                    <a:pt x="361" y="637"/>
                  </a:cubicBezTo>
                  <a:cubicBezTo>
                    <a:pt x="360" y="588"/>
                    <a:pt x="435" y="553"/>
                    <a:pt x="471" y="532"/>
                  </a:cubicBezTo>
                  <a:cubicBezTo>
                    <a:pt x="523" y="502"/>
                    <a:pt x="572" y="464"/>
                    <a:pt x="628" y="441"/>
                  </a:cubicBezTo>
                  <a:cubicBezTo>
                    <a:pt x="641" y="436"/>
                    <a:pt x="665" y="432"/>
                    <a:pt x="684" y="425"/>
                  </a:cubicBezTo>
                  <a:cubicBezTo>
                    <a:pt x="684" y="434"/>
                    <a:pt x="686" y="443"/>
                    <a:pt x="689" y="452"/>
                  </a:cubicBezTo>
                  <a:cubicBezTo>
                    <a:pt x="686" y="451"/>
                    <a:pt x="683" y="451"/>
                    <a:pt x="680" y="453"/>
                  </a:cubicBezTo>
                  <a:cubicBezTo>
                    <a:pt x="628" y="476"/>
                    <a:pt x="578" y="504"/>
                    <a:pt x="528" y="531"/>
                  </a:cubicBezTo>
                  <a:cubicBezTo>
                    <a:pt x="476" y="560"/>
                    <a:pt x="422" y="590"/>
                    <a:pt x="373" y="624"/>
                  </a:cubicBezTo>
                  <a:cubicBezTo>
                    <a:pt x="366" y="629"/>
                    <a:pt x="372" y="639"/>
                    <a:pt x="379" y="636"/>
                  </a:cubicBezTo>
                  <a:cubicBezTo>
                    <a:pt x="431" y="613"/>
                    <a:pt x="481" y="584"/>
                    <a:pt x="531" y="557"/>
                  </a:cubicBezTo>
                  <a:cubicBezTo>
                    <a:pt x="584" y="528"/>
                    <a:pt x="638" y="501"/>
                    <a:pt x="691" y="472"/>
                  </a:cubicBezTo>
                  <a:cubicBezTo>
                    <a:pt x="693" y="471"/>
                    <a:pt x="694" y="470"/>
                    <a:pt x="695" y="469"/>
                  </a:cubicBezTo>
                  <a:cubicBezTo>
                    <a:pt x="696" y="470"/>
                    <a:pt x="697" y="472"/>
                    <a:pt x="698" y="473"/>
                  </a:cubicBezTo>
                  <a:cubicBezTo>
                    <a:pt x="645" y="504"/>
                    <a:pt x="590" y="530"/>
                    <a:pt x="537" y="560"/>
                  </a:cubicBezTo>
                  <a:cubicBezTo>
                    <a:pt x="503" y="580"/>
                    <a:pt x="468" y="599"/>
                    <a:pt x="435" y="621"/>
                  </a:cubicBezTo>
                  <a:cubicBezTo>
                    <a:pt x="425" y="628"/>
                    <a:pt x="393" y="646"/>
                    <a:pt x="399" y="663"/>
                  </a:cubicBezTo>
                  <a:cubicBezTo>
                    <a:pt x="401" y="669"/>
                    <a:pt x="410" y="668"/>
                    <a:pt x="410" y="661"/>
                  </a:cubicBezTo>
                  <a:cubicBezTo>
                    <a:pt x="411" y="655"/>
                    <a:pt x="463" y="630"/>
                    <a:pt x="471" y="626"/>
                  </a:cubicBezTo>
                  <a:cubicBezTo>
                    <a:pt x="502" y="609"/>
                    <a:pt x="533" y="592"/>
                    <a:pt x="563" y="576"/>
                  </a:cubicBezTo>
                  <a:cubicBezTo>
                    <a:pt x="612" y="548"/>
                    <a:pt x="664" y="526"/>
                    <a:pt x="712" y="496"/>
                  </a:cubicBezTo>
                  <a:cubicBezTo>
                    <a:pt x="715" y="499"/>
                    <a:pt x="717" y="501"/>
                    <a:pt x="720" y="504"/>
                  </a:cubicBezTo>
                  <a:cubicBezTo>
                    <a:pt x="673" y="534"/>
                    <a:pt x="626" y="561"/>
                    <a:pt x="581" y="594"/>
                  </a:cubicBezTo>
                  <a:cubicBezTo>
                    <a:pt x="535" y="627"/>
                    <a:pt x="487" y="656"/>
                    <a:pt x="433" y="676"/>
                  </a:cubicBezTo>
                  <a:cubicBezTo>
                    <a:pt x="423" y="679"/>
                    <a:pt x="427" y="694"/>
                    <a:pt x="438" y="692"/>
                  </a:cubicBezTo>
                  <a:cubicBezTo>
                    <a:pt x="492" y="682"/>
                    <a:pt x="543" y="653"/>
                    <a:pt x="588" y="623"/>
                  </a:cubicBezTo>
                  <a:cubicBezTo>
                    <a:pt x="614" y="605"/>
                    <a:pt x="639" y="587"/>
                    <a:pt x="667" y="570"/>
                  </a:cubicBezTo>
                  <a:cubicBezTo>
                    <a:pt x="692" y="555"/>
                    <a:pt x="718" y="541"/>
                    <a:pt x="741" y="522"/>
                  </a:cubicBezTo>
                  <a:cubicBezTo>
                    <a:pt x="743" y="523"/>
                    <a:pt x="745" y="525"/>
                    <a:pt x="747" y="526"/>
                  </a:cubicBezTo>
                  <a:cubicBezTo>
                    <a:pt x="726" y="541"/>
                    <a:pt x="706" y="557"/>
                    <a:pt x="685" y="571"/>
                  </a:cubicBezTo>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931" name="Google Shape;931;p30"/>
            <p:cNvSpPr/>
            <p:nvPr/>
          </p:nvSpPr>
          <p:spPr>
            <a:xfrm>
              <a:off x="2998788" y="4695826"/>
              <a:ext cx="569913" cy="501650"/>
            </a:xfrm>
            <a:custGeom>
              <a:rect b="b" l="l" r="r" t="t"/>
              <a:pathLst>
                <a:path extrusionOk="0" h="293" w="334">
                  <a:moveTo>
                    <a:pt x="327" y="96"/>
                  </a:moveTo>
                  <a:cubicBezTo>
                    <a:pt x="299" y="72"/>
                    <a:pt x="280" y="38"/>
                    <a:pt x="247" y="20"/>
                  </a:cubicBezTo>
                  <a:cubicBezTo>
                    <a:pt x="214" y="0"/>
                    <a:pt x="190" y="17"/>
                    <a:pt x="164" y="39"/>
                  </a:cubicBezTo>
                  <a:cubicBezTo>
                    <a:pt x="136" y="62"/>
                    <a:pt x="103" y="77"/>
                    <a:pt x="72" y="93"/>
                  </a:cubicBezTo>
                  <a:cubicBezTo>
                    <a:pt x="51" y="105"/>
                    <a:pt x="20" y="118"/>
                    <a:pt x="13" y="143"/>
                  </a:cubicBezTo>
                  <a:cubicBezTo>
                    <a:pt x="12" y="147"/>
                    <a:pt x="12" y="150"/>
                    <a:pt x="13" y="153"/>
                  </a:cubicBezTo>
                  <a:cubicBezTo>
                    <a:pt x="8" y="149"/>
                    <a:pt x="0" y="155"/>
                    <a:pt x="3" y="162"/>
                  </a:cubicBezTo>
                  <a:cubicBezTo>
                    <a:pt x="21" y="201"/>
                    <a:pt x="75" y="293"/>
                    <a:pt x="127" y="255"/>
                  </a:cubicBezTo>
                  <a:cubicBezTo>
                    <a:pt x="192" y="207"/>
                    <a:pt x="273" y="181"/>
                    <a:pt x="327" y="118"/>
                  </a:cubicBezTo>
                  <a:cubicBezTo>
                    <a:pt x="333" y="112"/>
                    <a:pt x="334" y="102"/>
                    <a:pt x="327" y="96"/>
                  </a:cubicBezTo>
                  <a:moveTo>
                    <a:pt x="119" y="225"/>
                  </a:moveTo>
                  <a:cubicBezTo>
                    <a:pt x="103" y="237"/>
                    <a:pt x="103" y="238"/>
                    <a:pt x="84" y="229"/>
                  </a:cubicBezTo>
                  <a:cubicBezTo>
                    <a:pt x="57" y="216"/>
                    <a:pt x="35" y="182"/>
                    <a:pt x="17" y="158"/>
                  </a:cubicBezTo>
                  <a:cubicBezTo>
                    <a:pt x="23" y="161"/>
                    <a:pt x="31" y="162"/>
                    <a:pt x="36" y="157"/>
                  </a:cubicBezTo>
                  <a:cubicBezTo>
                    <a:pt x="74" y="126"/>
                    <a:pt x="120" y="109"/>
                    <a:pt x="160" y="82"/>
                  </a:cubicBezTo>
                  <a:cubicBezTo>
                    <a:pt x="169" y="76"/>
                    <a:pt x="178" y="69"/>
                    <a:pt x="186" y="62"/>
                  </a:cubicBezTo>
                  <a:cubicBezTo>
                    <a:pt x="205" y="47"/>
                    <a:pt x="213" y="37"/>
                    <a:pt x="237" y="50"/>
                  </a:cubicBezTo>
                  <a:cubicBezTo>
                    <a:pt x="260" y="63"/>
                    <a:pt x="275" y="88"/>
                    <a:pt x="294" y="108"/>
                  </a:cubicBezTo>
                  <a:cubicBezTo>
                    <a:pt x="253" y="148"/>
                    <a:pt x="200" y="174"/>
                    <a:pt x="153" y="203"/>
                  </a:cubicBezTo>
                  <a:cubicBezTo>
                    <a:pt x="141" y="210"/>
                    <a:pt x="130" y="217"/>
                    <a:pt x="119" y="225"/>
                  </a:cubicBezTo>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grpSp>
      <p:sp>
        <p:nvSpPr>
          <p:cNvPr id="932" name="Google Shape;932;p30"/>
          <p:cNvSpPr txBox="1"/>
          <p:nvPr/>
        </p:nvSpPr>
        <p:spPr>
          <a:xfrm>
            <a:off x="7695192" y="1713601"/>
            <a:ext cx="2820407" cy="40011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tr-TR" sz="2000">
                <a:solidFill>
                  <a:srgbClr val="FFAE4C"/>
                </a:solidFill>
                <a:latin typeface="Rockwell"/>
                <a:ea typeface="Rockwell"/>
                <a:cs typeface="Rockwell"/>
                <a:sym typeface="Rockwell"/>
              </a:rPr>
              <a:t>Pricing Plan</a:t>
            </a:r>
            <a:endParaRPr b="1" sz="2000">
              <a:solidFill>
                <a:srgbClr val="FFAE4C"/>
              </a:solidFill>
              <a:latin typeface="Rockwell"/>
              <a:ea typeface="Rockwell"/>
              <a:cs typeface="Rockwell"/>
              <a:sym typeface="Rockwell"/>
            </a:endParaRPr>
          </a:p>
        </p:txBody>
      </p:sp>
      <p:sp>
        <p:nvSpPr>
          <p:cNvPr id="933" name="Google Shape;933;p30"/>
          <p:cNvSpPr txBox="1"/>
          <p:nvPr/>
        </p:nvSpPr>
        <p:spPr>
          <a:xfrm>
            <a:off x="7695193" y="2122051"/>
            <a:ext cx="3551700" cy="1346138"/>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tr-TR" sz="1400">
                <a:solidFill>
                  <a:srgbClr val="FFFFFF"/>
                </a:solidFill>
                <a:latin typeface="Rockwell"/>
                <a:ea typeface="Rockwell"/>
                <a:cs typeface="Rockwell"/>
                <a:sym typeface="Rockwell"/>
              </a:rPr>
              <a:t>We align with your users need to build and evolve a flowing shopping interface, one that slots easily into place with each step.</a:t>
            </a:r>
            <a:endParaRPr/>
          </a:p>
        </p:txBody>
      </p:sp>
      <p:grpSp>
        <p:nvGrpSpPr>
          <p:cNvPr id="934" name="Google Shape;934;p30"/>
          <p:cNvGrpSpPr/>
          <p:nvPr/>
        </p:nvGrpSpPr>
        <p:grpSpPr>
          <a:xfrm>
            <a:off x="6760155" y="1902908"/>
            <a:ext cx="906462" cy="1106824"/>
            <a:chOff x="6448425" y="1033463"/>
            <a:chExt cx="1041400" cy="1271588"/>
          </a:xfrm>
        </p:grpSpPr>
        <p:sp>
          <p:nvSpPr>
            <p:cNvPr id="935" name="Google Shape;935;p30"/>
            <p:cNvSpPr/>
            <p:nvPr/>
          </p:nvSpPr>
          <p:spPr>
            <a:xfrm>
              <a:off x="6448425" y="1033463"/>
              <a:ext cx="1041400" cy="1271588"/>
            </a:xfrm>
            <a:custGeom>
              <a:rect b="b" l="l" r="r" t="t"/>
              <a:pathLst>
                <a:path extrusionOk="0" h="744" w="609">
                  <a:moveTo>
                    <a:pt x="587" y="619"/>
                  </a:moveTo>
                  <a:cubicBezTo>
                    <a:pt x="570" y="582"/>
                    <a:pt x="547" y="547"/>
                    <a:pt x="523" y="514"/>
                  </a:cubicBezTo>
                  <a:cubicBezTo>
                    <a:pt x="484" y="459"/>
                    <a:pt x="439" y="408"/>
                    <a:pt x="399" y="353"/>
                  </a:cubicBezTo>
                  <a:cubicBezTo>
                    <a:pt x="417" y="344"/>
                    <a:pt x="433" y="333"/>
                    <a:pt x="448" y="320"/>
                  </a:cubicBezTo>
                  <a:cubicBezTo>
                    <a:pt x="483" y="290"/>
                    <a:pt x="516" y="219"/>
                    <a:pt x="474" y="180"/>
                  </a:cubicBezTo>
                  <a:cubicBezTo>
                    <a:pt x="473" y="180"/>
                    <a:pt x="472" y="179"/>
                    <a:pt x="471" y="179"/>
                  </a:cubicBezTo>
                  <a:cubicBezTo>
                    <a:pt x="470" y="171"/>
                    <a:pt x="469" y="162"/>
                    <a:pt x="466" y="154"/>
                  </a:cubicBezTo>
                  <a:cubicBezTo>
                    <a:pt x="438" y="69"/>
                    <a:pt x="322" y="30"/>
                    <a:pt x="244" y="13"/>
                  </a:cubicBezTo>
                  <a:cubicBezTo>
                    <a:pt x="220" y="8"/>
                    <a:pt x="196" y="5"/>
                    <a:pt x="171" y="5"/>
                  </a:cubicBezTo>
                  <a:cubicBezTo>
                    <a:pt x="170" y="4"/>
                    <a:pt x="169" y="4"/>
                    <a:pt x="168" y="4"/>
                  </a:cubicBezTo>
                  <a:cubicBezTo>
                    <a:pt x="118" y="0"/>
                    <a:pt x="78" y="49"/>
                    <a:pt x="57" y="89"/>
                  </a:cubicBezTo>
                  <a:cubicBezTo>
                    <a:pt x="42" y="115"/>
                    <a:pt x="33" y="146"/>
                    <a:pt x="32" y="177"/>
                  </a:cubicBezTo>
                  <a:cubicBezTo>
                    <a:pt x="31" y="178"/>
                    <a:pt x="29" y="179"/>
                    <a:pt x="29" y="181"/>
                  </a:cubicBezTo>
                  <a:cubicBezTo>
                    <a:pt x="0" y="252"/>
                    <a:pt x="48" y="334"/>
                    <a:pt x="106" y="377"/>
                  </a:cubicBezTo>
                  <a:cubicBezTo>
                    <a:pt x="158" y="416"/>
                    <a:pt x="233" y="405"/>
                    <a:pt x="292" y="392"/>
                  </a:cubicBezTo>
                  <a:cubicBezTo>
                    <a:pt x="299" y="390"/>
                    <a:pt x="305" y="389"/>
                    <a:pt x="312" y="387"/>
                  </a:cubicBezTo>
                  <a:cubicBezTo>
                    <a:pt x="342" y="439"/>
                    <a:pt x="353" y="501"/>
                    <a:pt x="375" y="557"/>
                  </a:cubicBezTo>
                  <a:cubicBezTo>
                    <a:pt x="391" y="599"/>
                    <a:pt x="419" y="638"/>
                    <a:pt x="447" y="673"/>
                  </a:cubicBezTo>
                  <a:cubicBezTo>
                    <a:pt x="471" y="704"/>
                    <a:pt x="501" y="736"/>
                    <a:pt x="541" y="741"/>
                  </a:cubicBezTo>
                  <a:cubicBezTo>
                    <a:pt x="569" y="744"/>
                    <a:pt x="595" y="724"/>
                    <a:pt x="602" y="698"/>
                  </a:cubicBezTo>
                  <a:cubicBezTo>
                    <a:pt x="609" y="672"/>
                    <a:pt x="597" y="643"/>
                    <a:pt x="587" y="619"/>
                  </a:cubicBezTo>
                  <a:moveTo>
                    <a:pt x="75" y="127"/>
                  </a:moveTo>
                  <a:cubicBezTo>
                    <a:pt x="90" y="84"/>
                    <a:pt x="117" y="52"/>
                    <a:pt x="154" y="29"/>
                  </a:cubicBezTo>
                  <a:cubicBezTo>
                    <a:pt x="155" y="30"/>
                    <a:pt x="157" y="31"/>
                    <a:pt x="160" y="31"/>
                  </a:cubicBezTo>
                  <a:cubicBezTo>
                    <a:pt x="239" y="32"/>
                    <a:pt x="331" y="56"/>
                    <a:pt x="393" y="106"/>
                  </a:cubicBezTo>
                  <a:cubicBezTo>
                    <a:pt x="421" y="128"/>
                    <a:pt x="443" y="158"/>
                    <a:pt x="441" y="195"/>
                  </a:cubicBezTo>
                  <a:cubicBezTo>
                    <a:pt x="438" y="241"/>
                    <a:pt x="392" y="285"/>
                    <a:pt x="354" y="305"/>
                  </a:cubicBezTo>
                  <a:cubicBezTo>
                    <a:pt x="273" y="347"/>
                    <a:pt x="153" y="327"/>
                    <a:pt x="92" y="260"/>
                  </a:cubicBezTo>
                  <a:cubicBezTo>
                    <a:pt x="58" y="223"/>
                    <a:pt x="60" y="172"/>
                    <a:pt x="75" y="127"/>
                  </a:cubicBezTo>
                  <a:moveTo>
                    <a:pt x="298" y="368"/>
                  </a:moveTo>
                  <a:cubicBezTo>
                    <a:pt x="249" y="381"/>
                    <a:pt x="193" y="390"/>
                    <a:pt x="145" y="374"/>
                  </a:cubicBezTo>
                  <a:cubicBezTo>
                    <a:pt x="90" y="356"/>
                    <a:pt x="47" y="292"/>
                    <a:pt x="39" y="232"/>
                  </a:cubicBezTo>
                  <a:cubicBezTo>
                    <a:pt x="40" y="235"/>
                    <a:pt x="41" y="238"/>
                    <a:pt x="42" y="241"/>
                  </a:cubicBezTo>
                  <a:cubicBezTo>
                    <a:pt x="82" y="339"/>
                    <a:pt x="212" y="367"/>
                    <a:pt x="306" y="352"/>
                  </a:cubicBezTo>
                  <a:cubicBezTo>
                    <a:pt x="369" y="342"/>
                    <a:pt x="442" y="292"/>
                    <a:pt x="465" y="228"/>
                  </a:cubicBezTo>
                  <a:cubicBezTo>
                    <a:pt x="465" y="235"/>
                    <a:pt x="465" y="242"/>
                    <a:pt x="463" y="250"/>
                  </a:cubicBezTo>
                  <a:cubicBezTo>
                    <a:pt x="458" y="272"/>
                    <a:pt x="442" y="290"/>
                    <a:pt x="426" y="306"/>
                  </a:cubicBezTo>
                  <a:cubicBezTo>
                    <a:pt x="391" y="337"/>
                    <a:pt x="343" y="356"/>
                    <a:pt x="298" y="368"/>
                  </a:cubicBezTo>
                  <a:moveTo>
                    <a:pt x="379" y="364"/>
                  </a:moveTo>
                  <a:cubicBezTo>
                    <a:pt x="387" y="381"/>
                    <a:pt x="399" y="398"/>
                    <a:pt x="411" y="415"/>
                  </a:cubicBezTo>
                  <a:cubicBezTo>
                    <a:pt x="406" y="420"/>
                    <a:pt x="401" y="425"/>
                    <a:pt x="396" y="428"/>
                  </a:cubicBezTo>
                  <a:cubicBezTo>
                    <a:pt x="385" y="435"/>
                    <a:pt x="373" y="440"/>
                    <a:pt x="360" y="440"/>
                  </a:cubicBezTo>
                  <a:cubicBezTo>
                    <a:pt x="350" y="420"/>
                    <a:pt x="338" y="401"/>
                    <a:pt x="322" y="384"/>
                  </a:cubicBezTo>
                  <a:cubicBezTo>
                    <a:pt x="341" y="379"/>
                    <a:pt x="360" y="372"/>
                    <a:pt x="379" y="364"/>
                  </a:cubicBezTo>
                  <a:moveTo>
                    <a:pt x="541" y="713"/>
                  </a:moveTo>
                  <a:cubicBezTo>
                    <a:pt x="504" y="712"/>
                    <a:pt x="469" y="657"/>
                    <a:pt x="450" y="630"/>
                  </a:cubicBezTo>
                  <a:cubicBezTo>
                    <a:pt x="423" y="592"/>
                    <a:pt x="402" y="553"/>
                    <a:pt x="386" y="509"/>
                  </a:cubicBezTo>
                  <a:cubicBezTo>
                    <a:pt x="381" y="493"/>
                    <a:pt x="375" y="477"/>
                    <a:pt x="369" y="462"/>
                  </a:cubicBezTo>
                  <a:cubicBezTo>
                    <a:pt x="380" y="462"/>
                    <a:pt x="391" y="459"/>
                    <a:pt x="400" y="455"/>
                  </a:cubicBezTo>
                  <a:cubicBezTo>
                    <a:pt x="409" y="451"/>
                    <a:pt x="420" y="445"/>
                    <a:pt x="428" y="437"/>
                  </a:cubicBezTo>
                  <a:cubicBezTo>
                    <a:pt x="445" y="458"/>
                    <a:pt x="463" y="478"/>
                    <a:pt x="478" y="498"/>
                  </a:cubicBezTo>
                  <a:cubicBezTo>
                    <a:pt x="516" y="549"/>
                    <a:pt x="562" y="607"/>
                    <a:pt x="575" y="671"/>
                  </a:cubicBezTo>
                  <a:cubicBezTo>
                    <a:pt x="579" y="695"/>
                    <a:pt x="567" y="714"/>
                    <a:pt x="541" y="713"/>
                  </a:cubicBezTo>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936" name="Google Shape;936;p30"/>
            <p:cNvSpPr/>
            <p:nvPr/>
          </p:nvSpPr>
          <p:spPr>
            <a:xfrm>
              <a:off x="6562725" y="1185863"/>
              <a:ext cx="212725" cy="282575"/>
            </a:xfrm>
            <a:custGeom>
              <a:rect b="b" l="l" r="r" t="t"/>
              <a:pathLst>
                <a:path extrusionOk="0" h="165" w="124">
                  <a:moveTo>
                    <a:pt x="107" y="2"/>
                  </a:moveTo>
                  <a:cubicBezTo>
                    <a:pt x="33" y="17"/>
                    <a:pt x="0" y="124"/>
                    <a:pt x="78" y="160"/>
                  </a:cubicBezTo>
                  <a:cubicBezTo>
                    <a:pt x="90" y="165"/>
                    <a:pt x="101" y="152"/>
                    <a:pt x="92" y="142"/>
                  </a:cubicBezTo>
                  <a:cubicBezTo>
                    <a:pt x="76" y="123"/>
                    <a:pt x="59" y="104"/>
                    <a:pt x="63" y="77"/>
                  </a:cubicBezTo>
                  <a:cubicBezTo>
                    <a:pt x="68" y="48"/>
                    <a:pt x="91" y="32"/>
                    <a:pt x="114" y="19"/>
                  </a:cubicBezTo>
                  <a:cubicBezTo>
                    <a:pt x="124" y="14"/>
                    <a:pt x="117" y="0"/>
                    <a:pt x="107" y="2"/>
                  </a:cubicBezTo>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grpSp>
      <p:sp>
        <p:nvSpPr>
          <p:cNvPr id="937" name="Google Shape;937;p30"/>
          <p:cNvSpPr txBox="1"/>
          <p:nvPr/>
        </p:nvSpPr>
        <p:spPr>
          <a:xfrm>
            <a:off x="2243180" y="3805512"/>
            <a:ext cx="3397597" cy="40011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tr-TR" sz="2000">
                <a:solidFill>
                  <a:srgbClr val="AEBD72"/>
                </a:solidFill>
                <a:latin typeface="Rockwell"/>
                <a:ea typeface="Rockwell"/>
                <a:cs typeface="Rockwell"/>
                <a:sym typeface="Rockwell"/>
              </a:rPr>
              <a:t>Marketing Mix</a:t>
            </a:r>
            <a:endParaRPr b="1" sz="2000">
              <a:solidFill>
                <a:srgbClr val="AEBD72"/>
              </a:solidFill>
              <a:latin typeface="Rockwell"/>
              <a:ea typeface="Rockwell"/>
              <a:cs typeface="Rockwell"/>
              <a:sym typeface="Rockwell"/>
            </a:endParaRPr>
          </a:p>
        </p:txBody>
      </p:sp>
      <p:sp>
        <p:nvSpPr>
          <p:cNvPr id="938" name="Google Shape;938;p30"/>
          <p:cNvSpPr txBox="1"/>
          <p:nvPr/>
        </p:nvSpPr>
        <p:spPr>
          <a:xfrm>
            <a:off x="2243182" y="4213962"/>
            <a:ext cx="3397598" cy="1346138"/>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tr-TR" sz="1400">
                <a:solidFill>
                  <a:srgbClr val="FFFFFF"/>
                </a:solidFill>
                <a:latin typeface="Rockwell"/>
                <a:ea typeface="Rockwell"/>
                <a:cs typeface="Rockwell"/>
                <a:sym typeface="Rockwell"/>
              </a:rPr>
              <a:t>When you get them, they will get you, quicker. We leverage digital tools, design and words, to become even more relevant.</a:t>
            </a:r>
            <a:endParaRPr sz="1400">
              <a:solidFill>
                <a:srgbClr val="FFFFFF"/>
              </a:solidFill>
              <a:latin typeface="Rockwell"/>
              <a:ea typeface="Rockwell"/>
              <a:cs typeface="Rockwell"/>
              <a:sym typeface="Rockwell"/>
            </a:endParaRPr>
          </a:p>
        </p:txBody>
      </p:sp>
      <p:grpSp>
        <p:nvGrpSpPr>
          <p:cNvPr id="939" name="Google Shape;939;p30"/>
          <p:cNvGrpSpPr/>
          <p:nvPr/>
        </p:nvGrpSpPr>
        <p:grpSpPr>
          <a:xfrm>
            <a:off x="1069902" y="3943036"/>
            <a:ext cx="697810" cy="1108205"/>
            <a:chOff x="6711950" y="3167063"/>
            <a:chExt cx="801688" cy="1273176"/>
          </a:xfrm>
        </p:grpSpPr>
        <p:sp>
          <p:nvSpPr>
            <p:cNvPr id="940" name="Google Shape;940;p30"/>
            <p:cNvSpPr/>
            <p:nvPr/>
          </p:nvSpPr>
          <p:spPr>
            <a:xfrm>
              <a:off x="6719888" y="3167063"/>
              <a:ext cx="793750" cy="1119188"/>
            </a:xfrm>
            <a:custGeom>
              <a:rect b="b" l="l" r="r" t="t"/>
              <a:pathLst>
                <a:path extrusionOk="0" h="655" w="464">
                  <a:moveTo>
                    <a:pt x="389" y="305"/>
                  </a:moveTo>
                  <a:cubicBezTo>
                    <a:pt x="361" y="297"/>
                    <a:pt x="328" y="310"/>
                    <a:pt x="303" y="330"/>
                  </a:cubicBezTo>
                  <a:cubicBezTo>
                    <a:pt x="327" y="282"/>
                    <a:pt x="353" y="235"/>
                    <a:pt x="385" y="192"/>
                  </a:cubicBezTo>
                  <a:cubicBezTo>
                    <a:pt x="408" y="163"/>
                    <a:pt x="464" y="101"/>
                    <a:pt x="435" y="61"/>
                  </a:cubicBezTo>
                  <a:cubicBezTo>
                    <a:pt x="412" y="31"/>
                    <a:pt x="334" y="0"/>
                    <a:pt x="301" y="27"/>
                  </a:cubicBezTo>
                  <a:cubicBezTo>
                    <a:pt x="294" y="32"/>
                    <a:pt x="300" y="42"/>
                    <a:pt x="307" y="42"/>
                  </a:cubicBezTo>
                  <a:cubicBezTo>
                    <a:pt x="333" y="44"/>
                    <a:pt x="355" y="45"/>
                    <a:pt x="380" y="54"/>
                  </a:cubicBezTo>
                  <a:cubicBezTo>
                    <a:pt x="408" y="64"/>
                    <a:pt x="425" y="79"/>
                    <a:pt x="411" y="108"/>
                  </a:cubicBezTo>
                  <a:cubicBezTo>
                    <a:pt x="391" y="153"/>
                    <a:pt x="353" y="189"/>
                    <a:pt x="327" y="231"/>
                  </a:cubicBezTo>
                  <a:cubicBezTo>
                    <a:pt x="307" y="262"/>
                    <a:pt x="289" y="295"/>
                    <a:pt x="273" y="329"/>
                  </a:cubicBezTo>
                  <a:cubicBezTo>
                    <a:pt x="265" y="318"/>
                    <a:pt x="254" y="309"/>
                    <a:pt x="244" y="301"/>
                  </a:cubicBezTo>
                  <a:cubicBezTo>
                    <a:pt x="230" y="289"/>
                    <a:pt x="215" y="280"/>
                    <a:pt x="198" y="275"/>
                  </a:cubicBezTo>
                  <a:cubicBezTo>
                    <a:pt x="206" y="249"/>
                    <a:pt x="214" y="224"/>
                    <a:pt x="222" y="198"/>
                  </a:cubicBezTo>
                  <a:cubicBezTo>
                    <a:pt x="240" y="144"/>
                    <a:pt x="262" y="92"/>
                    <a:pt x="280" y="39"/>
                  </a:cubicBezTo>
                  <a:cubicBezTo>
                    <a:pt x="284" y="27"/>
                    <a:pt x="267" y="20"/>
                    <a:pt x="261" y="31"/>
                  </a:cubicBezTo>
                  <a:cubicBezTo>
                    <a:pt x="237" y="73"/>
                    <a:pt x="222" y="122"/>
                    <a:pt x="207" y="168"/>
                  </a:cubicBezTo>
                  <a:cubicBezTo>
                    <a:pt x="190" y="218"/>
                    <a:pt x="175" y="269"/>
                    <a:pt x="158" y="319"/>
                  </a:cubicBezTo>
                  <a:cubicBezTo>
                    <a:pt x="121" y="426"/>
                    <a:pt x="72" y="520"/>
                    <a:pt x="3" y="609"/>
                  </a:cubicBezTo>
                  <a:cubicBezTo>
                    <a:pt x="0" y="613"/>
                    <a:pt x="4" y="620"/>
                    <a:pt x="8" y="617"/>
                  </a:cubicBezTo>
                  <a:cubicBezTo>
                    <a:pt x="91" y="555"/>
                    <a:pt x="135" y="451"/>
                    <a:pt x="170" y="357"/>
                  </a:cubicBezTo>
                  <a:cubicBezTo>
                    <a:pt x="170" y="355"/>
                    <a:pt x="171" y="354"/>
                    <a:pt x="171" y="352"/>
                  </a:cubicBezTo>
                  <a:cubicBezTo>
                    <a:pt x="183" y="355"/>
                    <a:pt x="195" y="359"/>
                    <a:pt x="205" y="366"/>
                  </a:cubicBezTo>
                  <a:cubicBezTo>
                    <a:pt x="213" y="371"/>
                    <a:pt x="220" y="378"/>
                    <a:pt x="225" y="385"/>
                  </a:cubicBezTo>
                  <a:cubicBezTo>
                    <a:pt x="229" y="391"/>
                    <a:pt x="231" y="395"/>
                    <a:pt x="237" y="398"/>
                  </a:cubicBezTo>
                  <a:cubicBezTo>
                    <a:pt x="239" y="399"/>
                    <a:pt x="240" y="399"/>
                    <a:pt x="241" y="399"/>
                  </a:cubicBezTo>
                  <a:cubicBezTo>
                    <a:pt x="237" y="410"/>
                    <a:pt x="232" y="420"/>
                    <a:pt x="228" y="430"/>
                  </a:cubicBezTo>
                  <a:cubicBezTo>
                    <a:pt x="199" y="499"/>
                    <a:pt x="178" y="574"/>
                    <a:pt x="183" y="649"/>
                  </a:cubicBezTo>
                  <a:cubicBezTo>
                    <a:pt x="184" y="655"/>
                    <a:pt x="192" y="655"/>
                    <a:pt x="192" y="649"/>
                  </a:cubicBezTo>
                  <a:cubicBezTo>
                    <a:pt x="202" y="581"/>
                    <a:pt x="220" y="515"/>
                    <a:pt x="246" y="452"/>
                  </a:cubicBezTo>
                  <a:cubicBezTo>
                    <a:pt x="228" y="516"/>
                    <a:pt x="229" y="584"/>
                    <a:pt x="260" y="646"/>
                  </a:cubicBezTo>
                  <a:cubicBezTo>
                    <a:pt x="264" y="655"/>
                    <a:pt x="279" y="648"/>
                    <a:pt x="276" y="639"/>
                  </a:cubicBezTo>
                  <a:cubicBezTo>
                    <a:pt x="262" y="597"/>
                    <a:pt x="255" y="555"/>
                    <a:pt x="259" y="511"/>
                  </a:cubicBezTo>
                  <a:cubicBezTo>
                    <a:pt x="260" y="494"/>
                    <a:pt x="263" y="478"/>
                    <a:pt x="267" y="462"/>
                  </a:cubicBezTo>
                  <a:cubicBezTo>
                    <a:pt x="264" y="503"/>
                    <a:pt x="268" y="545"/>
                    <a:pt x="286" y="585"/>
                  </a:cubicBezTo>
                  <a:cubicBezTo>
                    <a:pt x="290" y="594"/>
                    <a:pt x="303" y="588"/>
                    <a:pt x="301" y="579"/>
                  </a:cubicBezTo>
                  <a:cubicBezTo>
                    <a:pt x="290" y="544"/>
                    <a:pt x="285" y="509"/>
                    <a:pt x="286" y="472"/>
                  </a:cubicBezTo>
                  <a:cubicBezTo>
                    <a:pt x="286" y="463"/>
                    <a:pt x="287" y="455"/>
                    <a:pt x="287" y="447"/>
                  </a:cubicBezTo>
                  <a:cubicBezTo>
                    <a:pt x="297" y="488"/>
                    <a:pt x="324" y="539"/>
                    <a:pt x="372" y="539"/>
                  </a:cubicBezTo>
                  <a:cubicBezTo>
                    <a:pt x="426" y="538"/>
                    <a:pt x="420" y="489"/>
                    <a:pt x="397" y="457"/>
                  </a:cubicBezTo>
                  <a:cubicBezTo>
                    <a:pt x="378" y="430"/>
                    <a:pt x="354" y="407"/>
                    <a:pt x="329" y="385"/>
                  </a:cubicBezTo>
                  <a:cubicBezTo>
                    <a:pt x="341" y="386"/>
                    <a:pt x="353" y="387"/>
                    <a:pt x="365" y="387"/>
                  </a:cubicBezTo>
                  <a:cubicBezTo>
                    <a:pt x="388" y="387"/>
                    <a:pt x="422" y="387"/>
                    <a:pt x="437" y="366"/>
                  </a:cubicBezTo>
                  <a:cubicBezTo>
                    <a:pt x="455" y="339"/>
                    <a:pt x="408" y="311"/>
                    <a:pt x="389" y="305"/>
                  </a:cubicBezTo>
                  <a:moveTo>
                    <a:pt x="193" y="288"/>
                  </a:moveTo>
                  <a:cubicBezTo>
                    <a:pt x="207" y="295"/>
                    <a:pt x="220" y="302"/>
                    <a:pt x="232" y="313"/>
                  </a:cubicBezTo>
                  <a:cubicBezTo>
                    <a:pt x="239" y="319"/>
                    <a:pt x="244" y="326"/>
                    <a:pt x="249" y="333"/>
                  </a:cubicBezTo>
                  <a:cubicBezTo>
                    <a:pt x="231" y="320"/>
                    <a:pt x="205" y="312"/>
                    <a:pt x="184" y="314"/>
                  </a:cubicBezTo>
                  <a:cubicBezTo>
                    <a:pt x="188" y="305"/>
                    <a:pt x="190" y="296"/>
                    <a:pt x="193" y="288"/>
                  </a:cubicBezTo>
                  <a:moveTo>
                    <a:pt x="219" y="352"/>
                  </a:moveTo>
                  <a:cubicBezTo>
                    <a:pt x="207" y="343"/>
                    <a:pt x="192" y="338"/>
                    <a:pt x="177" y="336"/>
                  </a:cubicBezTo>
                  <a:cubicBezTo>
                    <a:pt x="178" y="333"/>
                    <a:pt x="179" y="329"/>
                    <a:pt x="181" y="325"/>
                  </a:cubicBezTo>
                  <a:cubicBezTo>
                    <a:pt x="181" y="326"/>
                    <a:pt x="182" y="326"/>
                    <a:pt x="182" y="326"/>
                  </a:cubicBezTo>
                  <a:cubicBezTo>
                    <a:pt x="198" y="326"/>
                    <a:pt x="212" y="329"/>
                    <a:pt x="226" y="337"/>
                  </a:cubicBezTo>
                  <a:cubicBezTo>
                    <a:pt x="239" y="344"/>
                    <a:pt x="246" y="355"/>
                    <a:pt x="256" y="365"/>
                  </a:cubicBezTo>
                  <a:cubicBezTo>
                    <a:pt x="254" y="370"/>
                    <a:pt x="251" y="376"/>
                    <a:pt x="249" y="381"/>
                  </a:cubicBezTo>
                  <a:cubicBezTo>
                    <a:pt x="244" y="369"/>
                    <a:pt x="229" y="358"/>
                    <a:pt x="219" y="352"/>
                  </a:cubicBezTo>
                  <a:moveTo>
                    <a:pt x="386" y="510"/>
                  </a:moveTo>
                  <a:cubicBezTo>
                    <a:pt x="351" y="530"/>
                    <a:pt x="324" y="478"/>
                    <a:pt x="315" y="454"/>
                  </a:cubicBezTo>
                  <a:cubicBezTo>
                    <a:pt x="310" y="439"/>
                    <a:pt x="306" y="424"/>
                    <a:pt x="304" y="408"/>
                  </a:cubicBezTo>
                  <a:cubicBezTo>
                    <a:pt x="303" y="405"/>
                    <a:pt x="303" y="398"/>
                    <a:pt x="302" y="392"/>
                  </a:cubicBezTo>
                  <a:cubicBezTo>
                    <a:pt x="342" y="427"/>
                    <a:pt x="411" y="495"/>
                    <a:pt x="386" y="510"/>
                  </a:cubicBezTo>
                  <a:moveTo>
                    <a:pt x="403" y="360"/>
                  </a:moveTo>
                  <a:cubicBezTo>
                    <a:pt x="377" y="367"/>
                    <a:pt x="339" y="368"/>
                    <a:pt x="309" y="360"/>
                  </a:cubicBezTo>
                  <a:cubicBezTo>
                    <a:pt x="329" y="340"/>
                    <a:pt x="354" y="325"/>
                    <a:pt x="383" y="329"/>
                  </a:cubicBezTo>
                  <a:cubicBezTo>
                    <a:pt x="394" y="331"/>
                    <a:pt x="411" y="342"/>
                    <a:pt x="415" y="354"/>
                  </a:cubicBezTo>
                  <a:cubicBezTo>
                    <a:pt x="416" y="357"/>
                    <a:pt x="405" y="359"/>
                    <a:pt x="403" y="360"/>
                  </a:cubicBezTo>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941" name="Google Shape;941;p30"/>
            <p:cNvSpPr/>
            <p:nvPr/>
          </p:nvSpPr>
          <p:spPr>
            <a:xfrm>
              <a:off x="6711950" y="4181476"/>
              <a:ext cx="334963" cy="258763"/>
            </a:xfrm>
            <a:custGeom>
              <a:rect b="b" l="l" r="r" t="t"/>
              <a:pathLst>
                <a:path extrusionOk="0" h="151" w="196">
                  <a:moveTo>
                    <a:pt x="157" y="58"/>
                  </a:moveTo>
                  <a:cubicBezTo>
                    <a:pt x="120" y="25"/>
                    <a:pt x="55" y="0"/>
                    <a:pt x="7" y="26"/>
                  </a:cubicBezTo>
                  <a:cubicBezTo>
                    <a:pt x="0" y="30"/>
                    <a:pt x="5" y="43"/>
                    <a:pt x="13" y="40"/>
                  </a:cubicBezTo>
                  <a:cubicBezTo>
                    <a:pt x="47" y="28"/>
                    <a:pt x="83" y="38"/>
                    <a:pt x="114" y="54"/>
                  </a:cubicBezTo>
                  <a:cubicBezTo>
                    <a:pt x="128" y="62"/>
                    <a:pt x="179" y="93"/>
                    <a:pt x="159" y="114"/>
                  </a:cubicBezTo>
                  <a:cubicBezTo>
                    <a:pt x="134" y="141"/>
                    <a:pt x="76" y="113"/>
                    <a:pt x="54" y="95"/>
                  </a:cubicBezTo>
                  <a:cubicBezTo>
                    <a:pt x="33" y="78"/>
                    <a:pt x="36" y="41"/>
                    <a:pt x="67" y="57"/>
                  </a:cubicBezTo>
                  <a:cubicBezTo>
                    <a:pt x="84" y="66"/>
                    <a:pt x="101" y="82"/>
                    <a:pt x="108" y="100"/>
                  </a:cubicBezTo>
                  <a:cubicBezTo>
                    <a:pt x="113" y="110"/>
                    <a:pt x="129" y="101"/>
                    <a:pt x="124" y="91"/>
                  </a:cubicBezTo>
                  <a:cubicBezTo>
                    <a:pt x="109" y="60"/>
                    <a:pt x="34" y="2"/>
                    <a:pt x="23" y="65"/>
                  </a:cubicBezTo>
                  <a:cubicBezTo>
                    <a:pt x="14" y="117"/>
                    <a:pt x="102" y="151"/>
                    <a:pt x="142" y="144"/>
                  </a:cubicBezTo>
                  <a:cubicBezTo>
                    <a:pt x="196" y="136"/>
                    <a:pt x="191" y="88"/>
                    <a:pt x="157" y="58"/>
                  </a:cubicBezTo>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0"/>
                                  </p:stCondLst>
                                  <p:childTnLst>
                                    <p:set>
                                      <p:cBhvr>
                                        <p:cTn dur="1" fill="hold">
                                          <p:stCondLst>
                                            <p:cond delay="0"/>
                                          </p:stCondLst>
                                        </p:cTn>
                                        <p:tgtEl>
                                          <p:spTgt spid="923"/>
                                        </p:tgtEl>
                                        <p:attrNameLst>
                                          <p:attrName>style.visibility</p:attrName>
                                        </p:attrNameLst>
                                      </p:cBhvr>
                                      <p:to>
                                        <p:strVal val="visible"/>
                                      </p:to>
                                    </p:set>
                                    <p:anim calcmode="lin" valueType="num">
                                      <p:cBhvr additive="base">
                                        <p:cTn dur="500"/>
                                        <p:tgtEl>
                                          <p:spTgt spid="923"/>
                                        </p:tgtEl>
                                        <p:attrNameLst>
                                          <p:attrName>ppt_x</p:attrName>
                                        </p:attrNameLst>
                                      </p:cBhvr>
                                      <p:tavLst>
                                        <p:tav fmla="" tm="0">
                                          <p:val>
                                            <p:strVal val="#ppt_x-1"/>
                                          </p:val>
                                        </p:tav>
                                        <p:tav fmla="" tm="100000">
                                          <p:val>
                                            <p:strVal val="#ppt_x"/>
                                          </p:val>
                                        </p:tav>
                                      </p:tavLst>
                                    </p:anim>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922"/>
                                        </p:tgtEl>
                                        <p:attrNameLst>
                                          <p:attrName>style.visibility</p:attrName>
                                        </p:attrNameLst>
                                      </p:cBhvr>
                                      <p:to>
                                        <p:strVal val="visible"/>
                                      </p:to>
                                    </p:set>
                                    <p:animEffect filter="fade" transition="in">
                                      <p:cBhvr>
                                        <p:cTn dur="500"/>
                                        <p:tgtEl>
                                          <p:spTgt spid="922"/>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929"/>
                                        </p:tgtEl>
                                        <p:attrNameLst>
                                          <p:attrName>style.visibility</p:attrName>
                                        </p:attrNameLst>
                                      </p:cBhvr>
                                      <p:to>
                                        <p:strVal val="visible"/>
                                      </p:to>
                                    </p:set>
                                    <p:animEffect filter="fade" transition="in">
                                      <p:cBhvr>
                                        <p:cTn dur="500"/>
                                        <p:tgtEl>
                                          <p:spTgt spid="929"/>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927"/>
                                        </p:tgtEl>
                                        <p:attrNameLst>
                                          <p:attrName>style.visibility</p:attrName>
                                        </p:attrNameLst>
                                      </p:cBhvr>
                                      <p:to>
                                        <p:strVal val="visible"/>
                                      </p:to>
                                    </p:set>
                                    <p:animEffect filter="fade" transition="in">
                                      <p:cBhvr>
                                        <p:cTn dur="1000"/>
                                        <p:tgtEl>
                                          <p:spTgt spid="927"/>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928"/>
                                        </p:tgtEl>
                                        <p:attrNameLst>
                                          <p:attrName>style.visibility</p:attrName>
                                        </p:attrNameLst>
                                      </p:cBhvr>
                                      <p:to>
                                        <p:strVal val="visible"/>
                                      </p:to>
                                    </p:set>
                                    <p:animEffect filter="fade" transition="in">
                                      <p:cBhvr>
                                        <p:cTn dur="1000"/>
                                        <p:tgtEl>
                                          <p:spTgt spid="928"/>
                                        </p:tgtEl>
                                      </p:cBhvr>
                                    </p:animEffect>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939"/>
                                        </p:tgtEl>
                                        <p:attrNameLst>
                                          <p:attrName>style.visibility</p:attrName>
                                        </p:attrNameLst>
                                      </p:cBhvr>
                                      <p:to>
                                        <p:strVal val="visible"/>
                                      </p:to>
                                    </p:set>
                                    <p:animEffect filter="fade" transition="in">
                                      <p:cBhvr>
                                        <p:cTn dur="500"/>
                                        <p:tgtEl>
                                          <p:spTgt spid="939"/>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937"/>
                                        </p:tgtEl>
                                        <p:attrNameLst>
                                          <p:attrName>style.visibility</p:attrName>
                                        </p:attrNameLst>
                                      </p:cBhvr>
                                      <p:to>
                                        <p:strVal val="visible"/>
                                      </p:to>
                                    </p:set>
                                    <p:animEffect filter="fade" transition="in">
                                      <p:cBhvr>
                                        <p:cTn dur="1000"/>
                                        <p:tgtEl>
                                          <p:spTgt spid="937"/>
                                        </p:tgtEl>
                                      </p:cBhvr>
                                    </p:animEffect>
                                  </p:childTnLst>
                                </p:cTn>
                              </p:par>
                            </p:childTnLst>
                          </p:cTn>
                        </p:par>
                        <p:par>
                          <p:cTn fill="hold">
                            <p:stCondLst>
                              <p:cond delay="5000"/>
                            </p:stCondLst>
                            <p:childTnLst>
                              <p:par>
                                <p:cTn fill="hold" nodeType="afterEffect" presetClass="entr" presetID="10" presetSubtype="0">
                                  <p:stCondLst>
                                    <p:cond delay="0"/>
                                  </p:stCondLst>
                                  <p:childTnLst>
                                    <p:set>
                                      <p:cBhvr>
                                        <p:cTn dur="1" fill="hold">
                                          <p:stCondLst>
                                            <p:cond delay="0"/>
                                          </p:stCondLst>
                                        </p:cTn>
                                        <p:tgtEl>
                                          <p:spTgt spid="938"/>
                                        </p:tgtEl>
                                        <p:attrNameLst>
                                          <p:attrName>style.visibility</p:attrName>
                                        </p:attrNameLst>
                                      </p:cBhvr>
                                      <p:to>
                                        <p:strVal val="visible"/>
                                      </p:to>
                                    </p:set>
                                    <p:animEffect filter="fade" transition="in">
                                      <p:cBhvr>
                                        <p:cTn dur="1000"/>
                                        <p:tgtEl>
                                          <p:spTgt spid="938"/>
                                        </p:tgtEl>
                                      </p:cBhvr>
                                    </p:animEffect>
                                  </p:childTnLst>
                                </p:cTn>
                              </p:par>
                            </p:childTnLst>
                          </p:cTn>
                        </p:par>
                        <p:par>
                          <p:cTn fill="hold">
                            <p:stCondLst>
                              <p:cond delay="6000"/>
                            </p:stCondLst>
                            <p:childTnLst>
                              <p:par>
                                <p:cTn fill="hold" nodeType="afterEffect" presetClass="entr" presetID="10" presetSubtype="0">
                                  <p:stCondLst>
                                    <p:cond delay="0"/>
                                  </p:stCondLst>
                                  <p:childTnLst>
                                    <p:set>
                                      <p:cBhvr>
                                        <p:cTn dur="1" fill="hold">
                                          <p:stCondLst>
                                            <p:cond delay="0"/>
                                          </p:stCondLst>
                                        </p:cTn>
                                        <p:tgtEl>
                                          <p:spTgt spid="934"/>
                                        </p:tgtEl>
                                        <p:attrNameLst>
                                          <p:attrName>style.visibility</p:attrName>
                                        </p:attrNameLst>
                                      </p:cBhvr>
                                      <p:to>
                                        <p:strVal val="visible"/>
                                      </p:to>
                                    </p:set>
                                    <p:animEffect filter="fade" transition="in">
                                      <p:cBhvr>
                                        <p:cTn dur="500"/>
                                        <p:tgtEl>
                                          <p:spTgt spid="934"/>
                                        </p:tgtEl>
                                      </p:cBhvr>
                                    </p:animEffect>
                                  </p:childTnLst>
                                </p:cTn>
                              </p:par>
                            </p:childTnLst>
                          </p:cTn>
                        </p:par>
                        <p:par>
                          <p:cTn fill="hold">
                            <p:stCondLst>
                              <p:cond delay="6500"/>
                            </p:stCondLst>
                            <p:childTnLst>
                              <p:par>
                                <p:cTn fill="hold" nodeType="afterEffect" presetClass="entr" presetID="10" presetSubtype="0">
                                  <p:stCondLst>
                                    <p:cond delay="0"/>
                                  </p:stCondLst>
                                  <p:childTnLst>
                                    <p:set>
                                      <p:cBhvr>
                                        <p:cTn dur="1" fill="hold">
                                          <p:stCondLst>
                                            <p:cond delay="0"/>
                                          </p:stCondLst>
                                        </p:cTn>
                                        <p:tgtEl>
                                          <p:spTgt spid="932"/>
                                        </p:tgtEl>
                                        <p:attrNameLst>
                                          <p:attrName>style.visibility</p:attrName>
                                        </p:attrNameLst>
                                      </p:cBhvr>
                                      <p:to>
                                        <p:strVal val="visible"/>
                                      </p:to>
                                    </p:set>
                                    <p:animEffect filter="fade" transition="in">
                                      <p:cBhvr>
                                        <p:cTn dur="1000"/>
                                        <p:tgtEl>
                                          <p:spTgt spid="932"/>
                                        </p:tgtEl>
                                      </p:cBhvr>
                                    </p:animEffect>
                                  </p:childTnLst>
                                </p:cTn>
                              </p:par>
                            </p:childTnLst>
                          </p:cTn>
                        </p:par>
                        <p:par>
                          <p:cTn fill="hold">
                            <p:stCondLst>
                              <p:cond delay="7500"/>
                            </p:stCondLst>
                            <p:childTnLst>
                              <p:par>
                                <p:cTn fill="hold" nodeType="afterEffect" presetClass="entr" presetID="10" presetSubtype="0">
                                  <p:stCondLst>
                                    <p:cond delay="0"/>
                                  </p:stCondLst>
                                  <p:childTnLst>
                                    <p:set>
                                      <p:cBhvr>
                                        <p:cTn dur="1" fill="hold">
                                          <p:stCondLst>
                                            <p:cond delay="0"/>
                                          </p:stCondLst>
                                        </p:cTn>
                                        <p:tgtEl>
                                          <p:spTgt spid="933"/>
                                        </p:tgtEl>
                                        <p:attrNameLst>
                                          <p:attrName>style.visibility</p:attrName>
                                        </p:attrNameLst>
                                      </p:cBhvr>
                                      <p:to>
                                        <p:strVal val="visible"/>
                                      </p:to>
                                    </p:set>
                                    <p:animEffect filter="fade" transition="in">
                                      <p:cBhvr>
                                        <p:cTn dur="1000"/>
                                        <p:tgtEl>
                                          <p:spTgt spid="933"/>
                                        </p:tgtEl>
                                      </p:cBhvr>
                                    </p:animEffect>
                                  </p:childTnLst>
                                </p:cTn>
                              </p:par>
                            </p:childTnLst>
                          </p:cTn>
                        </p:par>
                        <p:par>
                          <p:cTn fill="hold">
                            <p:stCondLst>
                              <p:cond delay="8500"/>
                            </p:stCondLst>
                            <p:childTnLst>
                              <p:par>
                                <p:cTn fill="hold" nodeType="afterEffect" presetClass="entr" presetID="10" presetSubtype="0">
                                  <p:stCondLst>
                                    <p:cond delay="0"/>
                                  </p:stCondLst>
                                  <p:childTnLst>
                                    <p:set>
                                      <p:cBhvr>
                                        <p:cTn dur="1" fill="hold">
                                          <p:stCondLst>
                                            <p:cond delay="0"/>
                                          </p:stCondLst>
                                        </p:cTn>
                                        <p:tgtEl>
                                          <p:spTgt spid="926"/>
                                        </p:tgtEl>
                                        <p:attrNameLst>
                                          <p:attrName>style.visibility</p:attrName>
                                        </p:attrNameLst>
                                      </p:cBhvr>
                                      <p:to>
                                        <p:strVal val="visible"/>
                                      </p:to>
                                    </p:set>
                                    <p:animEffect filter="fade" transition="in">
                                      <p:cBhvr>
                                        <p:cTn dur="500"/>
                                        <p:tgtEl>
                                          <p:spTgt spid="926"/>
                                        </p:tgtEl>
                                      </p:cBhvr>
                                    </p:animEffect>
                                  </p:childTnLst>
                                </p:cTn>
                              </p:par>
                            </p:childTnLst>
                          </p:cTn>
                        </p:par>
                        <p:par>
                          <p:cTn fill="hold">
                            <p:stCondLst>
                              <p:cond delay="9000"/>
                            </p:stCondLst>
                            <p:childTnLst>
                              <p:par>
                                <p:cTn fill="hold" nodeType="afterEffect" presetClass="entr" presetID="10" presetSubtype="0">
                                  <p:stCondLst>
                                    <p:cond delay="0"/>
                                  </p:stCondLst>
                                  <p:childTnLst>
                                    <p:set>
                                      <p:cBhvr>
                                        <p:cTn dur="1" fill="hold">
                                          <p:stCondLst>
                                            <p:cond delay="0"/>
                                          </p:stCondLst>
                                        </p:cTn>
                                        <p:tgtEl>
                                          <p:spTgt spid="924"/>
                                        </p:tgtEl>
                                        <p:attrNameLst>
                                          <p:attrName>style.visibility</p:attrName>
                                        </p:attrNameLst>
                                      </p:cBhvr>
                                      <p:to>
                                        <p:strVal val="visible"/>
                                      </p:to>
                                    </p:set>
                                    <p:animEffect filter="fade" transition="in">
                                      <p:cBhvr>
                                        <p:cTn dur="1000"/>
                                        <p:tgtEl>
                                          <p:spTgt spid="924"/>
                                        </p:tgtEl>
                                      </p:cBhvr>
                                    </p:animEffect>
                                  </p:childTnLst>
                                </p:cTn>
                              </p:par>
                            </p:childTnLst>
                          </p:cTn>
                        </p:par>
                        <p:par>
                          <p:cTn fill="hold">
                            <p:stCondLst>
                              <p:cond delay="10000"/>
                            </p:stCondLst>
                            <p:childTnLst>
                              <p:par>
                                <p:cTn fill="hold" nodeType="afterEffect" presetClass="entr" presetID="10" presetSubtype="0">
                                  <p:stCondLst>
                                    <p:cond delay="0"/>
                                  </p:stCondLst>
                                  <p:childTnLst>
                                    <p:set>
                                      <p:cBhvr>
                                        <p:cTn dur="1" fill="hold">
                                          <p:stCondLst>
                                            <p:cond delay="0"/>
                                          </p:stCondLst>
                                        </p:cTn>
                                        <p:tgtEl>
                                          <p:spTgt spid="925"/>
                                        </p:tgtEl>
                                        <p:attrNameLst>
                                          <p:attrName>style.visibility</p:attrName>
                                        </p:attrNameLst>
                                      </p:cBhvr>
                                      <p:to>
                                        <p:strVal val="visible"/>
                                      </p:to>
                                    </p:set>
                                    <p:animEffect filter="fade" transition="in">
                                      <p:cBhvr>
                                        <p:cTn dur="1000"/>
                                        <p:tgtEl>
                                          <p:spTgt spid="92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6" name="Shape 946"/>
        <p:cNvGrpSpPr/>
        <p:nvPr/>
      </p:nvGrpSpPr>
      <p:grpSpPr>
        <a:xfrm>
          <a:off x="0" y="0"/>
          <a:ext cx="0" cy="0"/>
          <a:chOff x="0" y="0"/>
          <a:chExt cx="0" cy="0"/>
        </a:xfrm>
      </p:grpSpPr>
      <p:sp>
        <p:nvSpPr>
          <p:cNvPr id="947" name="Google Shape;947;p31"/>
          <p:cNvSpPr/>
          <p:nvPr/>
        </p:nvSpPr>
        <p:spPr>
          <a:xfrm>
            <a:off x="0" y="0"/>
            <a:ext cx="12192000" cy="6858000"/>
          </a:xfrm>
          <a:prstGeom prst="frame">
            <a:avLst>
              <a:gd fmla="val 3986" name="adj1"/>
            </a:avLst>
          </a:prstGeom>
          <a:blipFill rotWithShape="1">
            <a:blip r:embed="rId3">
              <a:alphaModFix/>
            </a:blip>
            <a:tile algn="tl" flip="none" tx="0" sx="100000" ty="0" sy="100000"/>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Rockwell"/>
              <a:ea typeface="Rockwell"/>
              <a:cs typeface="Rockwell"/>
              <a:sym typeface="Rockwell"/>
            </a:endParaRPr>
          </a:p>
        </p:txBody>
      </p:sp>
      <p:sp>
        <p:nvSpPr>
          <p:cNvPr id="948" name="Google Shape;948;p31"/>
          <p:cNvSpPr txBox="1"/>
          <p:nvPr/>
        </p:nvSpPr>
        <p:spPr>
          <a:xfrm>
            <a:off x="1024368" y="569718"/>
            <a:ext cx="2929970"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tr-TR" sz="2400">
                <a:latin typeface="Rockwell"/>
                <a:ea typeface="Rockwell"/>
                <a:cs typeface="Rockwell"/>
                <a:sym typeface="Rockwell"/>
              </a:rPr>
              <a:t>ARTS &amp; CULTURE</a:t>
            </a:r>
            <a:endParaRPr b="1" sz="2400">
              <a:latin typeface="Rockwell"/>
              <a:ea typeface="Rockwell"/>
              <a:cs typeface="Rockwell"/>
              <a:sym typeface="Rockwell"/>
            </a:endParaRPr>
          </a:p>
        </p:txBody>
      </p:sp>
      <p:sp>
        <p:nvSpPr>
          <p:cNvPr id="949" name="Google Shape;949;p31"/>
          <p:cNvSpPr txBox="1"/>
          <p:nvPr/>
        </p:nvSpPr>
        <p:spPr>
          <a:xfrm>
            <a:off x="460976" y="523551"/>
            <a:ext cx="631840" cy="55399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tr-TR" sz="3000">
                <a:latin typeface="Rockwell"/>
                <a:ea typeface="Rockwell"/>
                <a:cs typeface="Rockwell"/>
                <a:sym typeface="Rockwell"/>
              </a:rPr>
              <a:t>03</a:t>
            </a:r>
            <a:endParaRPr sz="3000">
              <a:latin typeface="Rockwell"/>
              <a:ea typeface="Rockwell"/>
              <a:cs typeface="Rockwell"/>
              <a:sym typeface="Rockwell"/>
            </a:endParaRPr>
          </a:p>
        </p:txBody>
      </p:sp>
      <p:sp>
        <p:nvSpPr>
          <p:cNvPr id="950" name="Google Shape;950;p31"/>
          <p:cNvSpPr/>
          <p:nvPr/>
        </p:nvSpPr>
        <p:spPr>
          <a:xfrm>
            <a:off x="2018805" y="2134890"/>
            <a:ext cx="4602712" cy="625171"/>
          </a:xfrm>
          <a:prstGeom prst="rect">
            <a:avLst/>
          </a:prstGeom>
          <a:noFill/>
          <a:ln>
            <a:noFill/>
          </a:ln>
        </p:spPr>
        <p:txBody>
          <a:bodyPr anchorCtr="0" anchor="t" bIns="45700" lIns="91425" spcFirstLastPara="1" rIns="91425" wrap="square" tIns="45700">
            <a:noAutofit/>
          </a:bodyPr>
          <a:lstStyle/>
          <a:p>
            <a:pPr indent="0" lvl="0" marL="0" marR="0" rtl="0" algn="l">
              <a:lnSpc>
                <a:spcPct val="130000"/>
              </a:lnSpc>
              <a:spcBef>
                <a:spcPts val="0"/>
              </a:spcBef>
              <a:spcAft>
                <a:spcPts val="0"/>
              </a:spcAft>
              <a:buNone/>
            </a:pPr>
            <a:r>
              <a:rPr lang="tr-TR" sz="1400">
                <a:solidFill>
                  <a:schemeClr val="lt1"/>
                </a:solidFill>
                <a:latin typeface="Rockwell"/>
                <a:ea typeface="Rockwell"/>
                <a:cs typeface="Rockwell"/>
                <a:sym typeface="Rockwell"/>
              </a:rPr>
              <a:t>There is only one difference between a madman and me. I am not mad.</a:t>
            </a:r>
            <a:endParaRPr sz="1400">
              <a:solidFill>
                <a:schemeClr val="lt1"/>
              </a:solidFill>
              <a:latin typeface="Rockwell"/>
              <a:ea typeface="Rockwell"/>
              <a:cs typeface="Rockwell"/>
              <a:sym typeface="Rockwell"/>
            </a:endParaRPr>
          </a:p>
        </p:txBody>
      </p:sp>
      <p:grpSp>
        <p:nvGrpSpPr>
          <p:cNvPr id="951" name="Google Shape;951;p31"/>
          <p:cNvGrpSpPr/>
          <p:nvPr/>
        </p:nvGrpSpPr>
        <p:grpSpPr>
          <a:xfrm>
            <a:off x="6439351" y="1618136"/>
            <a:ext cx="2947767" cy="4146328"/>
            <a:chOff x="4936601" y="971844"/>
            <a:chExt cx="2947767" cy="4146328"/>
          </a:xfrm>
        </p:grpSpPr>
        <p:sp>
          <p:nvSpPr>
            <p:cNvPr id="952" name="Google Shape;952;p31"/>
            <p:cNvSpPr/>
            <p:nvPr/>
          </p:nvSpPr>
          <p:spPr>
            <a:xfrm>
              <a:off x="5184992" y="971844"/>
              <a:ext cx="2590145" cy="1192575"/>
            </a:xfrm>
            <a:custGeom>
              <a:rect b="b" l="l" r="r" t="t"/>
              <a:pathLst>
                <a:path extrusionOk="0" h="541" w="1175">
                  <a:moveTo>
                    <a:pt x="1118" y="389"/>
                  </a:moveTo>
                  <a:cubicBezTo>
                    <a:pt x="895" y="0"/>
                    <a:pt x="456" y="104"/>
                    <a:pt x="456" y="104"/>
                  </a:cubicBezTo>
                  <a:cubicBezTo>
                    <a:pt x="126" y="200"/>
                    <a:pt x="25" y="389"/>
                    <a:pt x="0" y="541"/>
                  </a:cubicBezTo>
                  <a:cubicBezTo>
                    <a:pt x="1175" y="541"/>
                    <a:pt x="1175" y="541"/>
                    <a:pt x="1175" y="541"/>
                  </a:cubicBezTo>
                  <a:cubicBezTo>
                    <a:pt x="1150" y="449"/>
                    <a:pt x="1118" y="389"/>
                    <a:pt x="1118" y="389"/>
                  </a:cubicBez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Rockwell"/>
                <a:ea typeface="Rockwell"/>
                <a:cs typeface="Rockwell"/>
                <a:sym typeface="Rockwell"/>
              </a:endParaRPr>
            </a:p>
          </p:txBody>
        </p:sp>
        <p:sp>
          <p:nvSpPr>
            <p:cNvPr id="953" name="Google Shape;953;p31"/>
            <p:cNvSpPr/>
            <p:nvPr/>
          </p:nvSpPr>
          <p:spPr>
            <a:xfrm>
              <a:off x="4954557" y="2164419"/>
              <a:ext cx="2929811" cy="984584"/>
            </a:xfrm>
            <a:custGeom>
              <a:rect b="b" l="l" r="r" t="t"/>
              <a:pathLst>
                <a:path extrusionOk="0" h="447" w="1330">
                  <a:moveTo>
                    <a:pt x="118" y="225"/>
                  </a:moveTo>
                  <a:cubicBezTo>
                    <a:pt x="121" y="237"/>
                    <a:pt x="116" y="242"/>
                    <a:pt x="102" y="281"/>
                  </a:cubicBezTo>
                  <a:cubicBezTo>
                    <a:pt x="89" y="321"/>
                    <a:pt x="18" y="422"/>
                    <a:pt x="8" y="434"/>
                  </a:cubicBezTo>
                  <a:cubicBezTo>
                    <a:pt x="5" y="438"/>
                    <a:pt x="2" y="442"/>
                    <a:pt x="0" y="447"/>
                  </a:cubicBezTo>
                  <a:cubicBezTo>
                    <a:pt x="1250" y="447"/>
                    <a:pt x="1250" y="447"/>
                    <a:pt x="1250" y="447"/>
                  </a:cubicBezTo>
                  <a:cubicBezTo>
                    <a:pt x="1330" y="289"/>
                    <a:pt x="1311" y="119"/>
                    <a:pt x="1280" y="0"/>
                  </a:cubicBezTo>
                  <a:cubicBezTo>
                    <a:pt x="105" y="0"/>
                    <a:pt x="105" y="0"/>
                    <a:pt x="105" y="0"/>
                  </a:cubicBezTo>
                  <a:cubicBezTo>
                    <a:pt x="85" y="125"/>
                    <a:pt x="118" y="225"/>
                    <a:pt x="118" y="225"/>
                  </a:cubicBezTo>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Rockwell"/>
                <a:ea typeface="Rockwell"/>
                <a:cs typeface="Rockwell"/>
                <a:sym typeface="Rockwell"/>
              </a:endParaRPr>
            </a:p>
          </p:txBody>
        </p:sp>
        <p:sp>
          <p:nvSpPr>
            <p:cNvPr id="954" name="Google Shape;954;p31"/>
            <p:cNvSpPr/>
            <p:nvPr/>
          </p:nvSpPr>
          <p:spPr>
            <a:xfrm>
              <a:off x="4936601" y="3149003"/>
              <a:ext cx="2772697" cy="984584"/>
            </a:xfrm>
            <a:custGeom>
              <a:rect b="b" l="l" r="r" t="t"/>
              <a:pathLst>
                <a:path extrusionOk="0" h="447" w="1258">
                  <a:moveTo>
                    <a:pt x="1" y="25"/>
                  </a:moveTo>
                  <a:cubicBezTo>
                    <a:pt x="0" y="43"/>
                    <a:pt x="7" y="58"/>
                    <a:pt x="20" y="65"/>
                  </a:cubicBezTo>
                  <a:cubicBezTo>
                    <a:pt x="33" y="73"/>
                    <a:pt x="117" y="80"/>
                    <a:pt x="117" y="80"/>
                  </a:cubicBezTo>
                  <a:cubicBezTo>
                    <a:pt x="131" y="109"/>
                    <a:pt x="131" y="109"/>
                    <a:pt x="131" y="109"/>
                  </a:cubicBezTo>
                  <a:cubicBezTo>
                    <a:pt x="131" y="109"/>
                    <a:pt x="117" y="122"/>
                    <a:pt x="110" y="130"/>
                  </a:cubicBezTo>
                  <a:cubicBezTo>
                    <a:pt x="104" y="139"/>
                    <a:pt x="102" y="143"/>
                    <a:pt x="100" y="151"/>
                  </a:cubicBezTo>
                  <a:cubicBezTo>
                    <a:pt x="99" y="160"/>
                    <a:pt x="105" y="169"/>
                    <a:pt x="110" y="175"/>
                  </a:cubicBezTo>
                  <a:cubicBezTo>
                    <a:pt x="114" y="182"/>
                    <a:pt x="138" y="216"/>
                    <a:pt x="138" y="216"/>
                  </a:cubicBezTo>
                  <a:cubicBezTo>
                    <a:pt x="138" y="216"/>
                    <a:pt x="134" y="222"/>
                    <a:pt x="130" y="228"/>
                  </a:cubicBezTo>
                  <a:cubicBezTo>
                    <a:pt x="125" y="235"/>
                    <a:pt x="122" y="246"/>
                    <a:pt x="122" y="246"/>
                  </a:cubicBezTo>
                  <a:cubicBezTo>
                    <a:pt x="119" y="254"/>
                    <a:pt x="119" y="263"/>
                    <a:pt x="124" y="273"/>
                  </a:cubicBezTo>
                  <a:cubicBezTo>
                    <a:pt x="130" y="282"/>
                    <a:pt x="165" y="309"/>
                    <a:pt x="170" y="315"/>
                  </a:cubicBezTo>
                  <a:cubicBezTo>
                    <a:pt x="174" y="322"/>
                    <a:pt x="171" y="329"/>
                    <a:pt x="171" y="329"/>
                  </a:cubicBezTo>
                  <a:cubicBezTo>
                    <a:pt x="154" y="381"/>
                    <a:pt x="165" y="422"/>
                    <a:pt x="179" y="447"/>
                  </a:cubicBezTo>
                  <a:cubicBezTo>
                    <a:pt x="1116" y="447"/>
                    <a:pt x="1116" y="447"/>
                    <a:pt x="1116" y="447"/>
                  </a:cubicBezTo>
                  <a:cubicBezTo>
                    <a:pt x="1100" y="402"/>
                    <a:pt x="1088" y="361"/>
                    <a:pt x="1083" y="331"/>
                  </a:cubicBezTo>
                  <a:cubicBezTo>
                    <a:pt x="1068" y="232"/>
                    <a:pt x="1190" y="101"/>
                    <a:pt x="1190" y="101"/>
                  </a:cubicBezTo>
                  <a:cubicBezTo>
                    <a:pt x="1218" y="68"/>
                    <a:pt x="1240" y="34"/>
                    <a:pt x="1258" y="0"/>
                  </a:cubicBezTo>
                  <a:cubicBezTo>
                    <a:pt x="8" y="0"/>
                    <a:pt x="8" y="0"/>
                    <a:pt x="8" y="0"/>
                  </a:cubicBezTo>
                  <a:cubicBezTo>
                    <a:pt x="4" y="7"/>
                    <a:pt x="2" y="14"/>
                    <a:pt x="1" y="25"/>
                  </a:cubicBezTo>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Rockwell"/>
                <a:ea typeface="Rockwell"/>
                <a:cs typeface="Rockwell"/>
                <a:sym typeface="Rockwell"/>
              </a:endParaRPr>
            </a:p>
          </p:txBody>
        </p:sp>
        <p:sp>
          <p:nvSpPr>
            <p:cNvPr id="955" name="Google Shape;955;p31"/>
            <p:cNvSpPr/>
            <p:nvPr/>
          </p:nvSpPr>
          <p:spPr>
            <a:xfrm>
              <a:off x="5331632" y="4133588"/>
              <a:ext cx="2471934" cy="984584"/>
            </a:xfrm>
            <a:custGeom>
              <a:rect b="b" l="l" r="r" t="t"/>
              <a:pathLst>
                <a:path extrusionOk="0" h="447" w="1122">
                  <a:moveTo>
                    <a:pt x="22" y="29"/>
                  </a:moveTo>
                  <a:cubicBezTo>
                    <a:pt x="73" y="71"/>
                    <a:pt x="257" y="9"/>
                    <a:pt x="291" y="13"/>
                  </a:cubicBezTo>
                  <a:cubicBezTo>
                    <a:pt x="316" y="17"/>
                    <a:pt x="345" y="158"/>
                    <a:pt x="357" y="227"/>
                  </a:cubicBezTo>
                  <a:cubicBezTo>
                    <a:pt x="353" y="227"/>
                    <a:pt x="353" y="227"/>
                    <a:pt x="353" y="227"/>
                  </a:cubicBezTo>
                  <a:cubicBezTo>
                    <a:pt x="353" y="227"/>
                    <a:pt x="194" y="418"/>
                    <a:pt x="140" y="447"/>
                  </a:cubicBezTo>
                  <a:cubicBezTo>
                    <a:pt x="1055" y="447"/>
                    <a:pt x="1055" y="447"/>
                    <a:pt x="1055" y="447"/>
                  </a:cubicBezTo>
                  <a:cubicBezTo>
                    <a:pt x="1122" y="447"/>
                    <a:pt x="1122" y="447"/>
                    <a:pt x="1122" y="447"/>
                  </a:cubicBezTo>
                  <a:cubicBezTo>
                    <a:pt x="1038" y="224"/>
                    <a:pt x="1038" y="224"/>
                    <a:pt x="1038" y="224"/>
                  </a:cubicBezTo>
                  <a:cubicBezTo>
                    <a:pt x="1004" y="162"/>
                    <a:pt x="965" y="76"/>
                    <a:pt x="937" y="0"/>
                  </a:cubicBezTo>
                  <a:cubicBezTo>
                    <a:pt x="0" y="0"/>
                    <a:pt x="0" y="0"/>
                    <a:pt x="0" y="0"/>
                  </a:cubicBezTo>
                  <a:cubicBezTo>
                    <a:pt x="8" y="15"/>
                    <a:pt x="18" y="25"/>
                    <a:pt x="22" y="29"/>
                  </a:cubicBez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Rockwell"/>
                <a:ea typeface="Rockwell"/>
                <a:cs typeface="Rockwell"/>
                <a:sym typeface="Rockwell"/>
              </a:endParaRPr>
            </a:p>
          </p:txBody>
        </p:sp>
      </p:grpSp>
      <p:sp>
        <p:nvSpPr>
          <p:cNvPr id="956" name="Google Shape;956;p31"/>
          <p:cNvSpPr txBox="1"/>
          <p:nvPr/>
        </p:nvSpPr>
        <p:spPr>
          <a:xfrm>
            <a:off x="7540960" y="3130556"/>
            <a:ext cx="1510350" cy="353943"/>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tr-TR" sz="1700">
                <a:solidFill>
                  <a:schemeClr val="lt1"/>
                </a:solidFill>
                <a:latin typeface="Rockwell"/>
                <a:ea typeface="Rockwell"/>
                <a:cs typeface="Rockwell"/>
                <a:sym typeface="Rockwell"/>
              </a:rPr>
              <a:t>Action Plan</a:t>
            </a:r>
            <a:endParaRPr sz="1700">
              <a:solidFill>
                <a:schemeClr val="lt1"/>
              </a:solidFill>
              <a:latin typeface="Rockwell"/>
              <a:ea typeface="Rockwell"/>
              <a:cs typeface="Rockwell"/>
              <a:sym typeface="Rockwell"/>
            </a:endParaRPr>
          </a:p>
        </p:txBody>
      </p:sp>
      <p:sp>
        <p:nvSpPr>
          <p:cNvPr id="957" name="Google Shape;957;p31"/>
          <p:cNvSpPr txBox="1"/>
          <p:nvPr/>
        </p:nvSpPr>
        <p:spPr>
          <a:xfrm>
            <a:off x="7159728" y="4139921"/>
            <a:ext cx="1524969" cy="353943"/>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tr-TR" sz="1700">
                <a:solidFill>
                  <a:schemeClr val="lt1"/>
                </a:solidFill>
                <a:latin typeface="Rockwell"/>
                <a:ea typeface="Rockwell"/>
                <a:cs typeface="Rockwell"/>
                <a:sym typeface="Rockwell"/>
              </a:rPr>
              <a:t>Sale Report</a:t>
            </a:r>
            <a:endParaRPr sz="1700">
              <a:solidFill>
                <a:schemeClr val="lt1"/>
              </a:solidFill>
              <a:latin typeface="Rockwell"/>
              <a:ea typeface="Rockwell"/>
              <a:cs typeface="Rockwell"/>
              <a:sym typeface="Rockwell"/>
            </a:endParaRPr>
          </a:p>
        </p:txBody>
      </p:sp>
      <p:sp>
        <p:nvSpPr>
          <p:cNvPr id="958" name="Google Shape;958;p31"/>
          <p:cNvSpPr txBox="1"/>
          <p:nvPr/>
        </p:nvSpPr>
        <p:spPr>
          <a:xfrm>
            <a:off x="7663593" y="5173130"/>
            <a:ext cx="1390124" cy="353943"/>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tr-TR" sz="1700">
                <a:solidFill>
                  <a:schemeClr val="lt1"/>
                </a:solidFill>
                <a:latin typeface="Rockwell"/>
                <a:ea typeface="Rockwell"/>
                <a:cs typeface="Rockwell"/>
                <a:sym typeface="Rockwell"/>
              </a:rPr>
              <a:t>Contact Us</a:t>
            </a:r>
            <a:endParaRPr sz="1700">
              <a:solidFill>
                <a:schemeClr val="lt1"/>
              </a:solidFill>
              <a:latin typeface="Rockwell"/>
              <a:ea typeface="Rockwell"/>
              <a:cs typeface="Rockwell"/>
              <a:sym typeface="Rockwell"/>
            </a:endParaRPr>
          </a:p>
        </p:txBody>
      </p:sp>
      <p:sp>
        <p:nvSpPr>
          <p:cNvPr id="959" name="Google Shape;959;p31"/>
          <p:cNvSpPr/>
          <p:nvPr/>
        </p:nvSpPr>
        <p:spPr>
          <a:xfrm>
            <a:off x="2025371" y="2800034"/>
            <a:ext cx="7252515" cy="51259"/>
          </a:xfrm>
          <a:custGeom>
            <a:rect b="b" l="l" r="r" t="t"/>
            <a:pathLst>
              <a:path extrusionOk="0" h="120000" w="4397828">
                <a:moveTo>
                  <a:pt x="4397828" y="0"/>
                </a:moveTo>
                <a:lnTo>
                  <a:pt x="4397828" y="0"/>
                </a:lnTo>
                <a:lnTo>
                  <a:pt x="0" y="0"/>
                </a:lnTo>
              </a:path>
            </a:pathLst>
          </a:custGeom>
          <a:noFill/>
          <a:ln cap="flat" cmpd="sng" w="12700">
            <a:solidFill>
              <a:srgbClr val="D8D8D8"/>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ckwell"/>
              <a:ea typeface="Rockwell"/>
              <a:cs typeface="Rockwell"/>
              <a:sym typeface="Rockwell"/>
            </a:endParaRPr>
          </a:p>
        </p:txBody>
      </p:sp>
      <p:sp>
        <p:nvSpPr>
          <p:cNvPr id="960" name="Google Shape;960;p31"/>
          <p:cNvSpPr/>
          <p:nvPr/>
        </p:nvSpPr>
        <p:spPr>
          <a:xfrm>
            <a:off x="1828800" y="3134843"/>
            <a:ext cx="4537064" cy="625171"/>
          </a:xfrm>
          <a:prstGeom prst="rect">
            <a:avLst/>
          </a:prstGeom>
          <a:noFill/>
          <a:ln>
            <a:noFill/>
          </a:ln>
        </p:spPr>
        <p:txBody>
          <a:bodyPr anchorCtr="0" anchor="t" bIns="45700" lIns="91425" spcFirstLastPara="1" rIns="91425" wrap="square" tIns="45700">
            <a:noAutofit/>
          </a:bodyPr>
          <a:lstStyle/>
          <a:p>
            <a:pPr indent="0" lvl="0" marL="0" marR="0" rtl="0" algn="l">
              <a:lnSpc>
                <a:spcPct val="130000"/>
              </a:lnSpc>
              <a:spcBef>
                <a:spcPts val="0"/>
              </a:spcBef>
              <a:spcAft>
                <a:spcPts val="0"/>
              </a:spcAft>
              <a:buNone/>
            </a:pPr>
            <a:r>
              <a:rPr lang="tr-TR" sz="1400">
                <a:solidFill>
                  <a:schemeClr val="lt1"/>
                </a:solidFill>
                <a:latin typeface="Rockwell"/>
                <a:ea typeface="Rockwell"/>
                <a:cs typeface="Rockwell"/>
                <a:sym typeface="Rockwell"/>
              </a:rPr>
              <a:t>Take calculated risks. That is quite different from being rash.</a:t>
            </a:r>
            <a:endParaRPr sz="1400">
              <a:solidFill>
                <a:schemeClr val="lt1"/>
              </a:solidFill>
              <a:latin typeface="Rockwell"/>
              <a:ea typeface="Rockwell"/>
              <a:cs typeface="Rockwell"/>
              <a:sym typeface="Rockwell"/>
            </a:endParaRPr>
          </a:p>
        </p:txBody>
      </p:sp>
      <p:sp>
        <p:nvSpPr>
          <p:cNvPr id="961" name="Google Shape;961;p31"/>
          <p:cNvSpPr/>
          <p:nvPr/>
        </p:nvSpPr>
        <p:spPr>
          <a:xfrm>
            <a:off x="2018805" y="3788031"/>
            <a:ext cx="7193243" cy="50840"/>
          </a:xfrm>
          <a:custGeom>
            <a:rect b="b" l="l" r="r" t="t"/>
            <a:pathLst>
              <a:path extrusionOk="0" h="120000" w="4397828">
                <a:moveTo>
                  <a:pt x="4397828" y="0"/>
                </a:moveTo>
                <a:lnTo>
                  <a:pt x="4397828" y="0"/>
                </a:lnTo>
                <a:lnTo>
                  <a:pt x="0" y="0"/>
                </a:lnTo>
              </a:path>
            </a:pathLst>
          </a:custGeom>
          <a:noFill/>
          <a:ln cap="flat" cmpd="sng" w="12700">
            <a:solidFill>
              <a:srgbClr val="D8D8D8"/>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ckwell"/>
              <a:ea typeface="Rockwell"/>
              <a:cs typeface="Rockwell"/>
              <a:sym typeface="Rockwell"/>
            </a:endParaRPr>
          </a:p>
        </p:txBody>
      </p:sp>
      <p:sp>
        <p:nvSpPr>
          <p:cNvPr id="962" name="Google Shape;962;p31"/>
          <p:cNvSpPr/>
          <p:nvPr/>
        </p:nvSpPr>
        <p:spPr>
          <a:xfrm>
            <a:off x="2025371" y="4107330"/>
            <a:ext cx="4538485" cy="625171"/>
          </a:xfrm>
          <a:prstGeom prst="rect">
            <a:avLst/>
          </a:prstGeom>
          <a:noFill/>
          <a:ln>
            <a:noFill/>
          </a:ln>
        </p:spPr>
        <p:txBody>
          <a:bodyPr anchorCtr="0" anchor="t" bIns="45700" lIns="91425" spcFirstLastPara="1" rIns="91425" wrap="square" tIns="45700">
            <a:noAutofit/>
          </a:bodyPr>
          <a:lstStyle/>
          <a:p>
            <a:pPr indent="0" lvl="0" marL="0" marR="0" rtl="0" algn="l">
              <a:lnSpc>
                <a:spcPct val="130000"/>
              </a:lnSpc>
              <a:spcBef>
                <a:spcPts val="0"/>
              </a:spcBef>
              <a:spcAft>
                <a:spcPts val="0"/>
              </a:spcAft>
              <a:buNone/>
            </a:pPr>
            <a:r>
              <a:rPr lang="tr-TR" sz="1400">
                <a:solidFill>
                  <a:schemeClr val="lt1"/>
                </a:solidFill>
                <a:latin typeface="Rockwell"/>
                <a:ea typeface="Rockwell"/>
                <a:cs typeface="Rockwell"/>
                <a:sym typeface="Rockwell"/>
              </a:rPr>
              <a:t>To see what is in front of one's nose needs a constant struggle.</a:t>
            </a:r>
            <a:endParaRPr sz="1400">
              <a:solidFill>
                <a:schemeClr val="lt1"/>
              </a:solidFill>
              <a:latin typeface="Rockwell"/>
              <a:ea typeface="Rockwell"/>
              <a:cs typeface="Rockwell"/>
              <a:sym typeface="Rockwell"/>
            </a:endParaRPr>
          </a:p>
        </p:txBody>
      </p:sp>
      <p:sp>
        <p:nvSpPr>
          <p:cNvPr id="963" name="Google Shape;963;p31"/>
          <p:cNvSpPr/>
          <p:nvPr/>
        </p:nvSpPr>
        <p:spPr>
          <a:xfrm>
            <a:off x="2213984" y="4777076"/>
            <a:ext cx="6686829" cy="45719"/>
          </a:xfrm>
          <a:custGeom>
            <a:rect b="b" l="l" r="r" t="t"/>
            <a:pathLst>
              <a:path extrusionOk="0" h="120000" w="4397828">
                <a:moveTo>
                  <a:pt x="4397828" y="0"/>
                </a:moveTo>
                <a:lnTo>
                  <a:pt x="4397828" y="0"/>
                </a:lnTo>
                <a:lnTo>
                  <a:pt x="0" y="0"/>
                </a:lnTo>
              </a:path>
            </a:pathLst>
          </a:custGeom>
          <a:noFill/>
          <a:ln cap="flat" cmpd="sng" w="12700">
            <a:solidFill>
              <a:srgbClr val="D8D8D8"/>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ckwell"/>
              <a:ea typeface="Rockwell"/>
              <a:cs typeface="Rockwell"/>
              <a:sym typeface="Rockwell"/>
            </a:endParaRPr>
          </a:p>
        </p:txBody>
      </p:sp>
      <p:sp>
        <p:nvSpPr>
          <p:cNvPr id="964" name="Google Shape;964;p31"/>
          <p:cNvSpPr/>
          <p:nvPr/>
        </p:nvSpPr>
        <p:spPr>
          <a:xfrm>
            <a:off x="1940229" y="5079817"/>
            <a:ext cx="5371315" cy="625171"/>
          </a:xfrm>
          <a:prstGeom prst="rect">
            <a:avLst/>
          </a:prstGeom>
          <a:noFill/>
          <a:ln>
            <a:noFill/>
          </a:ln>
        </p:spPr>
        <p:txBody>
          <a:bodyPr anchorCtr="0" anchor="t" bIns="45700" lIns="91425" spcFirstLastPara="1" rIns="91425" wrap="square" tIns="45700">
            <a:noAutofit/>
          </a:bodyPr>
          <a:lstStyle/>
          <a:p>
            <a:pPr indent="0" lvl="0" marL="0" marR="0" rtl="0" algn="l">
              <a:lnSpc>
                <a:spcPct val="130000"/>
              </a:lnSpc>
              <a:spcBef>
                <a:spcPts val="0"/>
              </a:spcBef>
              <a:spcAft>
                <a:spcPts val="0"/>
              </a:spcAft>
              <a:buNone/>
            </a:pPr>
            <a:r>
              <a:rPr lang="tr-TR" sz="1400">
                <a:solidFill>
                  <a:schemeClr val="lt1"/>
                </a:solidFill>
                <a:latin typeface="Rockwell"/>
                <a:ea typeface="Rockwell"/>
                <a:cs typeface="Rockwell"/>
                <a:sym typeface="Rockwell"/>
              </a:rPr>
              <a:t>A torn jacket is soon mended; but hard words bruise the heart of a child.</a:t>
            </a:r>
            <a:endParaRPr sz="1400">
              <a:solidFill>
                <a:schemeClr val="lt1"/>
              </a:solidFill>
              <a:latin typeface="Rockwell"/>
              <a:ea typeface="Rockwell"/>
              <a:cs typeface="Rockwell"/>
              <a:sym typeface="Rockwell"/>
            </a:endParaRPr>
          </a:p>
        </p:txBody>
      </p:sp>
      <p:sp>
        <p:nvSpPr>
          <p:cNvPr id="965" name="Google Shape;965;p31"/>
          <p:cNvSpPr/>
          <p:nvPr/>
        </p:nvSpPr>
        <p:spPr>
          <a:xfrm>
            <a:off x="2018805" y="5760503"/>
            <a:ext cx="7287511" cy="49828"/>
          </a:xfrm>
          <a:custGeom>
            <a:rect b="b" l="l" r="r" t="t"/>
            <a:pathLst>
              <a:path extrusionOk="0" h="120000" w="4397828">
                <a:moveTo>
                  <a:pt x="4397828" y="0"/>
                </a:moveTo>
                <a:lnTo>
                  <a:pt x="4397828" y="0"/>
                </a:lnTo>
                <a:lnTo>
                  <a:pt x="0" y="0"/>
                </a:lnTo>
              </a:path>
            </a:pathLst>
          </a:custGeom>
          <a:noFill/>
          <a:ln cap="flat" cmpd="sng" w="12700">
            <a:solidFill>
              <a:srgbClr val="D8D8D8"/>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ckwell"/>
              <a:ea typeface="Rockwell"/>
              <a:cs typeface="Rockwell"/>
              <a:sym typeface="Rockwell"/>
            </a:endParaRPr>
          </a:p>
        </p:txBody>
      </p:sp>
      <p:sp>
        <p:nvSpPr>
          <p:cNvPr id="966" name="Google Shape;966;p31"/>
          <p:cNvSpPr/>
          <p:nvPr/>
        </p:nvSpPr>
        <p:spPr>
          <a:xfrm>
            <a:off x="6687881" y="1608192"/>
            <a:ext cx="2590145" cy="1192575"/>
          </a:xfrm>
          <a:custGeom>
            <a:rect b="b" l="l" r="r" t="t"/>
            <a:pathLst>
              <a:path extrusionOk="0" h="541" w="1175">
                <a:moveTo>
                  <a:pt x="1118" y="389"/>
                </a:moveTo>
                <a:cubicBezTo>
                  <a:pt x="895" y="0"/>
                  <a:pt x="456" y="104"/>
                  <a:pt x="456" y="104"/>
                </a:cubicBezTo>
                <a:cubicBezTo>
                  <a:pt x="126" y="200"/>
                  <a:pt x="25" y="389"/>
                  <a:pt x="0" y="541"/>
                </a:cubicBezTo>
                <a:cubicBezTo>
                  <a:pt x="1175" y="541"/>
                  <a:pt x="1175" y="541"/>
                  <a:pt x="1175" y="541"/>
                </a:cubicBezTo>
                <a:cubicBezTo>
                  <a:pt x="1150" y="449"/>
                  <a:pt x="1118" y="389"/>
                  <a:pt x="1118" y="389"/>
                </a:cubicBez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Rockwell"/>
              <a:ea typeface="Rockwell"/>
              <a:cs typeface="Rockwell"/>
              <a:sym typeface="Rockwell"/>
            </a:endParaRPr>
          </a:p>
        </p:txBody>
      </p:sp>
      <p:sp>
        <p:nvSpPr>
          <p:cNvPr id="967" name="Google Shape;967;p31"/>
          <p:cNvSpPr txBox="1"/>
          <p:nvPr/>
        </p:nvSpPr>
        <p:spPr>
          <a:xfrm>
            <a:off x="7136640" y="2214423"/>
            <a:ext cx="1481624" cy="353943"/>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tr-TR" sz="1700">
                <a:solidFill>
                  <a:srgbClr val="7F7F7F"/>
                </a:solidFill>
                <a:latin typeface="Rockwell"/>
                <a:ea typeface="Rockwell"/>
                <a:cs typeface="Rockwell"/>
                <a:sym typeface="Rockwell"/>
              </a:rPr>
              <a:t>E-commerc</a:t>
            </a:r>
            <a:endParaRPr sz="1700">
              <a:solidFill>
                <a:srgbClr val="7F7F7F"/>
              </a:solidFill>
              <a:latin typeface="Rockwell"/>
              <a:ea typeface="Rockwell"/>
              <a:cs typeface="Rockwell"/>
              <a:sym typeface="Rockwe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0"/>
                                  </p:stCondLst>
                                  <p:childTnLst>
                                    <p:set>
                                      <p:cBhvr>
                                        <p:cTn dur="1" fill="hold">
                                          <p:stCondLst>
                                            <p:cond delay="0"/>
                                          </p:stCondLst>
                                        </p:cTn>
                                        <p:tgtEl>
                                          <p:spTgt spid="949"/>
                                        </p:tgtEl>
                                        <p:attrNameLst>
                                          <p:attrName>style.visibility</p:attrName>
                                        </p:attrNameLst>
                                      </p:cBhvr>
                                      <p:to>
                                        <p:strVal val="visible"/>
                                      </p:to>
                                    </p:set>
                                    <p:anim calcmode="lin" valueType="num">
                                      <p:cBhvr additive="base">
                                        <p:cTn dur="500"/>
                                        <p:tgtEl>
                                          <p:spTgt spid="949"/>
                                        </p:tgtEl>
                                        <p:attrNameLst>
                                          <p:attrName>ppt_x</p:attrName>
                                        </p:attrNameLst>
                                      </p:cBhvr>
                                      <p:tavLst>
                                        <p:tav fmla="" tm="0">
                                          <p:val>
                                            <p:strVal val="#ppt_x-1"/>
                                          </p:val>
                                        </p:tav>
                                        <p:tav fmla="" tm="100000">
                                          <p:val>
                                            <p:strVal val="#ppt_x"/>
                                          </p:val>
                                        </p:tav>
                                      </p:tavLst>
                                    </p:anim>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948"/>
                                        </p:tgtEl>
                                        <p:attrNameLst>
                                          <p:attrName>style.visibility</p:attrName>
                                        </p:attrNameLst>
                                      </p:cBhvr>
                                      <p:to>
                                        <p:strVal val="visible"/>
                                      </p:to>
                                    </p:set>
                                    <p:animEffect filter="fade" transition="in">
                                      <p:cBhvr>
                                        <p:cTn dur="500"/>
                                        <p:tgtEl>
                                          <p:spTgt spid="948"/>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951"/>
                                        </p:tgtEl>
                                        <p:attrNameLst>
                                          <p:attrName>style.visibility</p:attrName>
                                        </p:attrNameLst>
                                      </p:cBhvr>
                                      <p:to>
                                        <p:strVal val="visible"/>
                                      </p:to>
                                    </p:set>
                                    <p:animEffect filter="fade" transition="in">
                                      <p:cBhvr>
                                        <p:cTn dur="500"/>
                                        <p:tgtEl>
                                          <p:spTgt spid="951"/>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966"/>
                                        </p:tgtEl>
                                        <p:attrNameLst>
                                          <p:attrName>style.visibility</p:attrName>
                                        </p:attrNameLst>
                                      </p:cBhvr>
                                      <p:to>
                                        <p:strVal val="visible"/>
                                      </p:to>
                                    </p:set>
                                    <p:animEffect filter="fade" transition="in">
                                      <p:cBhvr>
                                        <p:cTn dur="500"/>
                                        <p:tgtEl>
                                          <p:spTgt spid="966"/>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967"/>
                                        </p:tgtEl>
                                        <p:attrNameLst>
                                          <p:attrName>style.visibility</p:attrName>
                                        </p:attrNameLst>
                                      </p:cBhvr>
                                      <p:to>
                                        <p:strVal val="visible"/>
                                      </p:to>
                                    </p:set>
                                    <p:animEffect filter="fade" transition="in">
                                      <p:cBhvr>
                                        <p:cTn dur="500"/>
                                        <p:tgtEl>
                                          <p:spTgt spid="967"/>
                                        </p:tgtEl>
                                      </p:cBhvr>
                                    </p:animEffect>
                                  </p:childTnLst>
                                </p:cTn>
                              </p:par>
                              <p:par>
                                <p:cTn fill="hold" nodeType="withEffect" presetClass="entr" presetID="10" presetSubtype="0">
                                  <p:stCondLst>
                                    <p:cond delay="0"/>
                                  </p:stCondLst>
                                  <p:childTnLst>
                                    <p:set>
                                      <p:cBhvr>
                                        <p:cTn dur="1" fill="hold">
                                          <p:stCondLst>
                                            <p:cond delay="0"/>
                                          </p:stCondLst>
                                        </p:cTn>
                                        <p:tgtEl>
                                          <p:spTgt spid="956"/>
                                        </p:tgtEl>
                                        <p:attrNameLst>
                                          <p:attrName>style.visibility</p:attrName>
                                        </p:attrNameLst>
                                      </p:cBhvr>
                                      <p:to>
                                        <p:strVal val="visible"/>
                                      </p:to>
                                    </p:set>
                                    <p:animEffect filter="fade" transition="in">
                                      <p:cBhvr>
                                        <p:cTn dur="500"/>
                                        <p:tgtEl>
                                          <p:spTgt spid="956"/>
                                        </p:tgtEl>
                                      </p:cBhvr>
                                    </p:animEffect>
                                  </p:childTnLst>
                                </p:cTn>
                              </p:par>
                              <p:par>
                                <p:cTn fill="hold" nodeType="withEffect" presetClass="entr" presetID="10" presetSubtype="0">
                                  <p:stCondLst>
                                    <p:cond delay="0"/>
                                  </p:stCondLst>
                                  <p:childTnLst>
                                    <p:set>
                                      <p:cBhvr>
                                        <p:cTn dur="1" fill="hold">
                                          <p:stCondLst>
                                            <p:cond delay="0"/>
                                          </p:stCondLst>
                                        </p:cTn>
                                        <p:tgtEl>
                                          <p:spTgt spid="957"/>
                                        </p:tgtEl>
                                        <p:attrNameLst>
                                          <p:attrName>style.visibility</p:attrName>
                                        </p:attrNameLst>
                                      </p:cBhvr>
                                      <p:to>
                                        <p:strVal val="visible"/>
                                      </p:to>
                                    </p:set>
                                    <p:animEffect filter="fade" transition="in">
                                      <p:cBhvr>
                                        <p:cTn dur="500"/>
                                        <p:tgtEl>
                                          <p:spTgt spid="957"/>
                                        </p:tgtEl>
                                      </p:cBhvr>
                                    </p:animEffect>
                                  </p:childTnLst>
                                </p:cTn>
                              </p:par>
                              <p:par>
                                <p:cTn fill="hold" nodeType="withEffect" presetClass="entr" presetID="10" presetSubtype="0">
                                  <p:stCondLst>
                                    <p:cond delay="0"/>
                                  </p:stCondLst>
                                  <p:childTnLst>
                                    <p:set>
                                      <p:cBhvr>
                                        <p:cTn dur="1" fill="hold">
                                          <p:stCondLst>
                                            <p:cond delay="0"/>
                                          </p:stCondLst>
                                        </p:cTn>
                                        <p:tgtEl>
                                          <p:spTgt spid="958"/>
                                        </p:tgtEl>
                                        <p:attrNameLst>
                                          <p:attrName>style.visibility</p:attrName>
                                        </p:attrNameLst>
                                      </p:cBhvr>
                                      <p:to>
                                        <p:strVal val="visible"/>
                                      </p:to>
                                    </p:set>
                                    <p:animEffect filter="fade" transition="in">
                                      <p:cBhvr>
                                        <p:cTn dur="500"/>
                                        <p:tgtEl>
                                          <p:spTgt spid="958"/>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959"/>
                                        </p:tgtEl>
                                        <p:attrNameLst>
                                          <p:attrName>style.visibility</p:attrName>
                                        </p:attrNameLst>
                                      </p:cBhvr>
                                      <p:to>
                                        <p:strVal val="visible"/>
                                      </p:to>
                                    </p:set>
                                    <p:animEffect filter="fade" transition="in">
                                      <p:cBhvr>
                                        <p:cTn dur="500"/>
                                        <p:tgtEl>
                                          <p:spTgt spid="959"/>
                                        </p:tgtEl>
                                      </p:cBhvr>
                                    </p:animEffect>
                                  </p:childTnLst>
                                </p:cTn>
                              </p:par>
                              <p:par>
                                <p:cTn fill="hold" nodeType="withEffect" presetClass="entr" presetID="10" presetSubtype="0">
                                  <p:stCondLst>
                                    <p:cond delay="0"/>
                                  </p:stCondLst>
                                  <p:childTnLst>
                                    <p:set>
                                      <p:cBhvr>
                                        <p:cTn dur="1" fill="hold">
                                          <p:stCondLst>
                                            <p:cond delay="0"/>
                                          </p:stCondLst>
                                        </p:cTn>
                                        <p:tgtEl>
                                          <p:spTgt spid="961"/>
                                        </p:tgtEl>
                                        <p:attrNameLst>
                                          <p:attrName>style.visibility</p:attrName>
                                        </p:attrNameLst>
                                      </p:cBhvr>
                                      <p:to>
                                        <p:strVal val="visible"/>
                                      </p:to>
                                    </p:set>
                                    <p:animEffect filter="fade" transition="in">
                                      <p:cBhvr>
                                        <p:cTn dur="500"/>
                                        <p:tgtEl>
                                          <p:spTgt spid="961"/>
                                        </p:tgtEl>
                                      </p:cBhvr>
                                    </p:animEffect>
                                  </p:childTnLst>
                                </p:cTn>
                              </p:par>
                              <p:par>
                                <p:cTn fill="hold" nodeType="withEffect" presetClass="entr" presetID="10" presetSubtype="0">
                                  <p:stCondLst>
                                    <p:cond delay="0"/>
                                  </p:stCondLst>
                                  <p:childTnLst>
                                    <p:set>
                                      <p:cBhvr>
                                        <p:cTn dur="1" fill="hold">
                                          <p:stCondLst>
                                            <p:cond delay="0"/>
                                          </p:stCondLst>
                                        </p:cTn>
                                        <p:tgtEl>
                                          <p:spTgt spid="963"/>
                                        </p:tgtEl>
                                        <p:attrNameLst>
                                          <p:attrName>style.visibility</p:attrName>
                                        </p:attrNameLst>
                                      </p:cBhvr>
                                      <p:to>
                                        <p:strVal val="visible"/>
                                      </p:to>
                                    </p:set>
                                    <p:animEffect filter="fade" transition="in">
                                      <p:cBhvr>
                                        <p:cTn dur="500"/>
                                        <p:tgtEl>
                                          <p:spTgt spid="963"/>
                                        </p:tgtEl>
                                      </p:cBhvr>
                                    </p:animEffect>
                                  </p:childTnLst>
                                </p:cTn>
                              </p:par>
                              <p:par>
                                <p:cTn fill="hold" nodeType="withEffect" presetClass="entr" presetID="10" presetSubtype="0">
                                  <p:stCondLst>
                                    <p:cond delay="0"/>
                                  </p:stCondLst>
                                  <p:childTnLst>
                                    <p:set>
                                      <p:cBhvr>
                                        <p:cTn dur="1" fill="hold">
                                          <p:stCondLst>
                                            <p:cond delay="0"/>
                                          </p:stCondLst>
                                        </p:cTn>
                                        <p:tgtEl>
                                          <p:spTgt spid="965"/>
                                        </p:tgtEl>
                                        <p:attrNameLst>
                                          <p:attrName>style.visibility</p:attrName>
                                        </p:attrNameLst>
                                      </p:cBhvr>
                                      <p:to>
                                        <p:strVal val="visible"/>
                                      </p:to>
                                    </p:set>
                                    <p:animEffect filter="fade" transition="in">
                                      <p:cBhvr>
                                        <p:cTn dur="500"/>
                                        <p:tgtEl>
                                          <p:spTgt spid="965"/>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950"/>
                                        </p:tgtEl>
                                        <p:attrNameLst>
                                          <p:attrName>style.visibility</p:attrName>
                                        </p:attrNameLst>
                                      </p:cBhvr>
                                      <p:to>
                                        <p:strVal val="visible"/>
                                      </p:to>
                                    </p:set>
                                    <p:animEffect filter="fade" transition="in">
                                      <p:cBhvr>
                                        <p:cTn dur="200"/>
                                        <p:tgtEl>
                                          <p:spTgt spid="950"/>
                                        </p:tgtEl>
                                      </p:cBhvr>
                                    </p:animEffect>
                                  </p:childTnLst>
                                </p:cTn>
                              </p:par>
                              <p:par>
                                <p:cTn fill="hold" nodeType="withEffect" presetClass="entr" presetID="10" presetSubtype="0">
                                  <p:stCondLst>
                                    <p:cond delay="0"/>
                                  </p:stCondLst>
                                  <p:childTnLst>
                                    <p:set>
                                      <p:cBhvr>
                                        <p:cTn dur="1" fill="hold">
                                          <p:stCondLst>
                                            <p:cond delay="0"/>
                                          </p:stCondLst>
                                        </p:cTn>
                                        <p:tgtEl>
                                          <p:spTgt spid="960"/>
                                        </p:tgtEl>
                                        <p:attrNameLst>
                                          <p:attrName>style.visibility</p:attrName>
                                        </p:attrNameLst>
                                      </p:cBhvr>
                                      <p:to>
                                        <p:strVal val="visible"/>
                                      </p:to>
                                    </p:set>
                                    <p:animEffect filter="fade" transition="in">
                                      <p:cBhvr>
                                        <p:cTn dur="200"/>
                                        <p:tgtEl>
                                          <p:spTgt spid="960"/>
                                        </p:tgtEl>
                                      </p:cBhvr>
                                    </p:animEffect>
                                  </p:childTnLst>
                                </p:cTn>
                              </p:par>
                              <p:par>
                                <p:cTn fill="hold" nodeType="withEffect" presetClass="entr" presetID="10" presetSubtype="0">
                                  <p:stCondLst>
                                    <p:cond delay="0"/>
                                  </p:stCondLst>
                                  <p:childTnLst>
                                    <p:set>
                                      <p:cBhvr>
                                        <p:cTn dur="1" fill="hold">
                                          <p:stCondLst>
                                            <p:cond delay="0"/>
                                          </p:stCondLst>
                                        </p:cTn>
                                        <p:tgtEl>
                                          <p:spTgt spid="962"/>
                                        </p:tgtEl>
                                        <p:attrNameLst>
                                          <p:attrName>style.visibility</p:attrName>
                                        </p:attrNameLst>
                                      </p:cBhvr>
                                      <p:to>
                                        <p:strVal val="visible"/>
                                      </p:to>
                                    </p:set>
                                    <p:animEffect filter="fade" transition="in">
                                      <p:cBhvr>
                                        <p:cTn dur="200"/>
                                        <p:tgtEl>
                                          <p:spTgt spid="962"/>
                                        </p:tgtEl>
                                      </p:cBhvr>
                                    </p:animEffect>
                                  </p:childTnLst>
                                </p:cTn>
                              </p:par>
                              <p:par>
                                <p:cTn fill="hold" nodeType="withEffect" presetClass="entr" presetID="10" presetSubtype="0">
                                  <p:stCondLst>
                                    <p:cond delay="0"/>
                                  </p:stCondLst>
                                  <p:childTnLst>
                                    <p:set>
                                      <p:cBhvr>
                                        <p:cTn dur="1" fill="hold">
                                          <p:stCondLst>
                                            <p:cond delay="0"/>
                                          </p:stCondLst>
                                        </p:cTn>
                                        <p:tgtEl>
                                          <p:spTgt spid="964"/>
                                        </p:tgtEl>
                                        <p:attrNameLst>
                                          <p:attrName>style.visibility</p:attrName>
                                        </p:attrNameLst>
                                      </p:cBhvr>
                                      <p:to>
                                        <p:strVal val="visible"/>
                                      </p:to>
                                    </p:set>
                                    <p:animEffect filter="fade" transition="in">
                                      <p:cBhvr>
                                        <p:cTn dur="200"/>
                                        <p:tgtEl>
                                          <p:spTgt spid="96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2" name="Shape 972"/>
        <p:cNvGrpSpPr/>
        <p:nvPr/>
      </p:nvGrpSpPr>
      <p:grpSpPr>
        <a:xfrm>
          <a:off x="0" y="0"/>
          <a:ext cx="0" cy="0"/>
          <a:chOff x="0" y="0"/>
          <a:chExt cx="0" cy="0"/>
        </a:xfrm>
      </p:grpSpPr>
      <p:grpSp>
        <p:nvGrpSpPr>
          <p:cNvPr id="973" name="Google Shape;973;p32"/>
          <p:cNvGrpSpPr/>
          <p:nvPr/>
        </p:nvGrpSpPr>
        <p:grpSpPr>
          <a:xfrm>
            <a:off x="877231" y="1276849"/>
            <a:ext cx="10628096" cy="4491531"/>
            <a:chOff x="347230" y="355824"/>
            <a:chExt cx="11704319" cy="4946353"/>
          </a:xfrm>
        </p:grpSpPr>
        <p:sp>
          <p:nvSpPr>
            <p:cNvPr id="974" name="Google Shape;974;p32"/>
            <p:cNvSpPr/>
            <p:nvPr/>
          </p:nvSpPr>
          <p:spPr>
            <a:xfrm>
              <a:off x="10254919" y="3551164"/>
              <a:ext cx="1071563" cy="1546225"/>
            </a:xfrm>
            <a:custGeom>
              <a:rect b="b" l="l" r="r" t="t"/>
              <a:pathLst>
                <a:path extrusionOk="0" h="365" w="253">
                  <a:moveTo>
                    <a:pt x="36" y="361"/>
                  </a:moveTo>
                  <a:cubicBezTo>
                    <a:pt x="33" y="361"/>
                    <a:pt x="30" y="361"/>
                    <a:pt x="27" y="359"/>
                  </a:cubicBezTo>
                  <a:cubicBezTo>
                    <a:pt x="9" y="351"/>
                    <a:pt x="3" y="333"/>
                    <a:pt x="10" y="315"/>
                  </a:cubicBezTo>
                  <a:cubicBezTo>
                    <a:pt x="11" y="315"/>
                    <a:pt x="12" y="315"/>
                    <a:pt x="13" y="315"/>
                  </a:cubicBezTo>
                  <a:cubicBezTo>
                    <a:pt x="29" y="315"/>
                    <a:pt x="45" y="318"/>
                    <a:pt x="60" y="319"/>
                  </a:cubicBezTo>
                  <a:cubicBezTo>
                    <a:pt x="62" y="339"/>
                    <a:pt x="53" y="361"/>
                    <a:pt x="36" y="361"/>
                  </a:cubicBezTo>
                  <a:moveTo>
                    <a:pt x="60" y="314"/>
                  </a:moveTo>
                  <a:cubicBezTo>
                    <a:pt x="53" y="314"/>
                    <a:pt x="46" y="313"/>
                    <a:pt x="38" y="312"/>
                  </a:cubicBezTo>
                  <a:cubicBezTo>
                    <a:pt x="39" y="308"/>
                    <a:pt x="39" y="303"/>
                    <a:pt x="39" y="299"/>
                  </a:cubicBezTo>
                  <a:cubicBezTo>
                    <a:pt x="39" y="297"/>
                    <a:pt x="40" y="294"/>
                    <a:pt x="40" y="291"/>
                  </a:cubicBezTo>
                  <a:cubicBezTo>
                    <a:pt x="51" y="294"/>
                    <a:pt x="58" y="303"/>
                    <a:pt x="60" y="314"/>
                  </a:cubicBezTo>
                  <a:moveTo>
                    <a:pt x="12" y="310"/>
                  </a:moveTo>
                  <a:cubicBezTo>
                    <a:pt x="15" y="305"/>
                    <a:pt x="19" y="300"/>
                    <a:pt x="23" y="295"/>
                  </a:cubicBezTo>
                  <a:cubicBezTo>
                    <a:pt x="26" y="291"/>
                    <a:pt x="30" y="290"/>
                    <a:pt x="35" y="290"/>
                  </a:cubicBezTo>
                  <a:cubicBezTo>
                    <a:pt x="35" y="293"/>
                    <a:pt x="34" y="297"/>
                    <a:pt x="34" y="300"/>
                  </a:cubicBezTo>
                  <a:cubicBezTo>
                    <a:pt x="34" y="304"/>
                    <a:pt x="34" y="308"/>
                    <a:pt x="34" y="311"/>
                  </a:cubicBezTo>
                  <a:cubicBezTo>
                    <a:pt x="27" y="311"/>
                    <a:pt x="20" y="310"/>
                    <a:pt x="13" y="310"/>
                  </a:cubicBezTo>
                  <a:cubicBezTo>
                    <a:pt x="13" y="310"/>
                    <a:pt x="12" y="310"/>
                    <a:pt x="12" y="310"/>
                  </a:cubicBezTo>
                  <a:moveTo>
                    <a:pt x="110" y="186"/>
                  </a:moveTo>
                  <a:cubicBezTo>
                    <a:pt x="110" y="186"/>
                    <a:pt x="111" y="186"/>
                    <a:pt x="111" y="185"/>
                  </a:cubicBezTo>
                  <a:cubicBezTo>
                    <a:pt x="114" y="136"/>
                    <a:pt x="114" y="136"/>
                    <a:pt x="114" y="136"/>
                  </a:cubicBezTo>
                  <a:cubicBezTo>
                    <a:pt x="151" y="139"/>
                    <a:pt x="151" y="139"/>
                    <a:pt x="151" y="139"/>
                  </a:cubicBezTo>
                  <a:cubicBezTo>
                    <a:pt x="148" y="186"/>
                    <a:pt x="148" y="186"/>
                    <a:pt x="148" y="186"/>
                  </a:cubicBezTo>
                  <a:cubicBezTo>
                    <a:pt x="148" y="187"/>
                    <a:pt x="148" y="187"/>
                    <a:pt x="149" y="187"/>
                  </a:cubicBezTo>
                  <a:cubicBezTo>
                    <a:pt x="149" y="187"/>
                    <a:pt x="149" y="187"/>
                    <a:pt x="149" y="187"/>
                  </a:cubicBezTo>
                  <a:cubicBezTo>
                    <a:pt x="149" y="187"/>
                    <a:pt x="149" y="187"/>
                    <a:pt x="149" y="187"/>
                  </a:cubicBezTo>
                  <a:cubicBezTo>
                    <a:pt x="184" y="190"/>
                    <a:pt x="184" y="190"/>
                    <a:pt x="184" y="190"/>
                  </a:cubicBezTo>
                  <a:cubicBezTo>
                    <a:pt x="182" y="209"/>
                    <a:pt x="182" y="209"/>
                    <a:pt x="182" y="209"/>
                  </a:cubicBezTo>
                  <a:cubicBezTo>
                    <a:pt x="73" y="202"/>
                    <a:pt x="73" y="202"/>
                    <a:pt x="73" y="202"/>
                  </a:cubicBezTo>
                  <a:cubicBezTo>
                    <a:pt x="74" y="182"/>
                    <a:pt x="74" y="182"/>
                    <a:pt x="74" y="182"/>
                  </a:cubicBezTo>
                  <a:cubicBezTo>
                    <a:pt x="109" y="184"/>
                    <a:pt x="109" y="184"/>
                    <a:pt x="109" y="184"/>
                  </a:cubicBezTo>
                  <a:cubicBezTo>
                    <a:pt x="109" y="185"/>
                    <a:pt x="109" y="185"/>
                    <a:pt x="109" y="185"/>
                  </a:cubicBezTo>
                  <a:cubicBezTo>
                    <a:pt x="109" y="186"/>
                    <a:pt x="109" y="186"/>
                    <a:pt x="110" y="186"/>
                  </a:cubicBezTo>
                  <a:moveTo>
                    <a:pt x="84" y="129"/>
                  </a:moveTo>
                  <a:cubicBezTo>
                    <a:pt x="31" y="126"/>
                    <a:pt x="31" y="126"/>
                    <a:pt x="31" y="126"/>
                  </a:cubicBezTo>
                  <a:cubicBezTo>
                    <a:pt x="38" y="4"/>
                    <a:pt x="38" y="4"/>
                    <a:pt x="38" y="4"/>
                  </a:cubicBezTo>
                  <a:cubicBezTo>
                    <a:pt x="43" y="5"/>
                    <a:pt x="43" y="5"/>
                    <a:pt x="43" y="5"/>
                  </a:cubicBezTo>
                  <a:cubicBezTo>
                    <a:pt x="44" y="6"/>
                    <a:pt x="45" y="7"/>
                    <a:pt x="46" y="8"/>
                  </a:cubicBezTo>
                  <a:cubicBezTo>
                    <a:pt x="48" y="10"/>
                    <a:pt x="50" y="13"/>
                    <a:pt x="53" y="15"/>
                  </a:cubicBezTo>
                  <a:cubicBezTo>
                    <a:pt x="59" y="20"/>
                    <a:pt x="66" y="26"/>
                    <a:pt x="72" y="32"/>
                  </a:cubicBezTo>
                  <a:cubicBezTo>
                    <a:pt x="83" y="43"/>
                    <a:pt x="92" y="55"/>
                    <a:pt x="103" y="66"/>
                  </a:cubicBezTo>
                  <a:cubicBezTo>
                    <a:pt x="113" y="77"/>
                    <a:pt x="123" y="90"/>
                    <a:pt x="133" y="101"/>
                  </a:cubicBezTo>
                  <a:cubicBezTo>
                    <a:pt x="138" y="107"/>
                    <a:pt x="144" y="112"/>
                    <a:pt x="150" y="118"/>
                  </a:cubicBezTo>
                  <a:cubicBezTo>
                    <a:pt x="153" y="121"/>
                    <a:pt x="158" y="127"/>
                    <a:pt x="162" y="128"/>
                  </a:cubicBezTo>
                  <a:cubicBezTo>
                    <a:pt x="162" y="128"/>
                    <a:pt x="162" y="128"/>
                    <a:pt x="162" y="128"/>
                  </a:cubicBezTo>
                  <a:cubicBezTo>
                    <a:pt x="164" y="128"/>
                    <a:pt x="164" y="127"/>
                    <a:pt x="163" y="126"/>
                  </a:cubicBezTo>
                  <a:cubicBezTo>
                    <a:pt x="160" y="125"/>
                    <a:pt x="157" y="121"/>
                    <a:pt x="155" y="119"/>
                  </a:cubicBezTo>
                  <a:cubicBezTo>
                    <a:pt x="152" y="116"/>
                    <a:pt x="149" y="114"/>
                    <a:pt x="146" y="111"/>
                  </a:cubicBezTo>
                  <a:cubicBezTo>
                    <a:pt x="141" y="106"/>
                    <a:pt x="135" y="100"/>
                    <a:pt x="131" y="95"/>
                  </a:cubicBezTo>
                  <a:cubicBezTo>
                    <a:pt x="126" y="90"/>
                    <a:pt x="121" y="84"/>
                    <a:pt x="117" y="78"/>
                  </a:cubicBezTo>
                  <a:cubicBezTo>
                    <a:pt x="112" y="72"/>
                    <a:pt x="107" y="67"/>
                    <a:pt x="102" y="62"/>
                  </a:cubicBezTo>
                  <a:cubicBezTo>
                    <a:pt x="92" y="51"/>
                    <a:pt x="83" y="39"/>
                    <a:pt x="73" y="29"/>
                  </a:cubicBezTo>
                  <a:cubicBezTo>
                    <a:pt x="68" y="24"/>
                    <a:pt x="63" y="20"/>
                    <a:pt x="57" y="15"/>
                  </a:cubicBezTo>
                  <a:cubicBezTo>
                    <a:pt x="54" y="13"/>
                    <a:pt x="51" y="10"/>
                    <a:pt x="48" y="6"/>
                  </a:cubicBezTo>
                  <a:cubicBezTo>
                    <a:pt x="48" y="6"/>
                    <a:pt x="47" y="5"/>
                    <a:pt x="47" y="5"/>
                  </a:cubicBezTo>
                  <a:cubicBezTo>
                    <a:pt x="93" y="8"/>
                    <a:pt x="93" y="8"/>
                    <a:pt x="93" y="8"/>
                  </a:cubicBezTo>
                  <a:cubicBezTo>
                    <a:pt x="96" y="11"/>
                    <a:pt x="99" y="14"/>
                    <a:pt x="102" y="18"/>
                  </a:cubicBezTo>
                  <a:cubicBezTo>
                    <a:pt x="106" y="23"/>
                    <a:pt x="112" y="28"/>
                    <a:pt x="117" y="33"/>
                  </a:cubicBezTo>
                  <a:cubicBezTo>
                    <a:pt x="122" y="39"/>
                    <a:pt x="127" y="45"/>
                    <a:pt x="132" y="51"/>
                  </a:cubicBezTo>
                  <a:cubicBezTo>
                    <a:pt x="135" y="54"/>
                    <a:pt x="137" y="57"/>
                    <a:pt x="139" y="60"/>
                  </a:cubicBezTo>
                  <a:cubicBezTo>
                    <a:pt x="141" y="63"/>
                    <a:pt x="144" y="64"/>
                    <a:pt x="146" y="67"/>
                  </a:cubicBezTo>
                  <a:cubicBezTo>
                    <a:pt x="151" y="73"/>
                    <a:pt x="157" y="78"/>
                    <a:pt x="163" y="83"/>
                  </a:cubicBezTo>
                  <a:cubicBezTo>
                    <a:pt x="168" y="89"/>
                    <a:pt x="174" y="95"/>
                    <a:pt x="179" y="101"/>
                  </a:cubicBezTo>
                  <a:cubicBezTo>
                    <a:pt x="184" y="106"/>
                    <a:pt x="189" y="111"/>
                    <a:pt x="194" y="117"/>
                  </a:cubicBezTo>
                  <a:cubicBezTo>
                    <a:pt x="195" y="119"/>
                    <a:pt x="199" y="126"/>
                    <a:pt x="202" y="126"/>
                  </a:cubicBezTo>
                  <a:cubicBezTo>
                    <a:pt x="202" y="126"/>
                    <a:pt x="202" y="126"/>
                    <a:pt x="202" y="126"/>
                  </a:cubicBezTo>
                  <a:cubicBezTo>
                    <a:pt x="203" y="126"/>
                    <a:pt x="203" y="126"/>
                    <a:pt x="203" y="125"/>
                  </a:cubicBezTo>
                  <a:cubicBezTo>
                    <a:pt x="203" y="125"/>
                    <a:pt x="203" y="125"/>
                    <a:pt x="203" y="125"/>
                  </a:cubicBezTo>
                  <a:cubicBezTo>
                    <a:pt x="204" y="124"/>
                    <a:pt x="203" y="123"/>
                    <a:pt x="202" y="123"/>
                  </a:cubicBezTo>
                  <a:cubicBezTo>
                    <a:pt x="202" y="123"/>
                    <a:pt x="202" y="123"/>
                    <a:pt x="201" y="123"/>
                  </a:cubicBezTo>
                  <a:cubicBezTo>
                    <a:pt x="201" y="122"/>
                    <a:pt x="201" y="122"/>
                    <a:pt x="200" y="121"/>
                  </a:cubicBezTo>
                  <a:cubicBezTo>
                    <a:pt x="199" y="120"/>
                    <a:pt x="198" y="119"/>
                    <a:pt x="196" y="117"/>
                  </a:cubicBezTo>
                  <a:cubicBezTo>
                    <a:pt x="194" y="114"/>
                    <a:pt x="193" y="112"/>
                    <a:pt x="190" y="109"/>
                  </a:cubicBezTo>
                  <a:cubicBezTo>
                    <a:pt x="186" y="104"/>
                    <a:pt x="180" y="99"/>
                    <a:pt x="175" y="93"/>
                  </a:cubicBezTo>
                  <a:cubicBezTo>
                    <a:pt x="166" y="83"/>
                    <a:pt x="156" y="72"/>
                    <a:pt x="145" y="63"/>
                  </a:cubicBezTo>
                  <a:cubicBezTo>
                    <a:pt x="140" y="58"/>
                    <a:pt x="135" y="51"/>
                    <a:pt x="130" y="45"/>
                  </a:cubicBezTo>
                  <a:cubicBezTo>
                    <a:pt x="126" y="39"/>
                    <a:pt x="121" y="34"/>
                    <a:pt x="116" y="30"/>
                  </a:cubicBezTo>
                  <a:cubicBezTo>
                    <a:pt x="109" y="23"/>
                    <a:pt x="103" y="15"/>
                    <a:pt x="97" y="8"/>
                  </a:cubicBezTo>
                  <a:cubicBezTo>
                    <a:pt x="249" y="17"/>
                    <a:pt x="249" y="17"/>
                    <a:pt x="249" y="17"/>
                  </a:cubicBezTo>
                  <a:cubicBezTo>
                    <a:pt x="241" y="139"/>
                    <a:pt x="241" y="139"/>
                    <a:pt x="241" y="139"/>
                  </a:cubicBezTo>
                  <a:cubicBezTo>
                    <a:pt x="88" y="130"/>
                    <a:pt x="88" y="130"/>
                    <a:pt x="88" y="130"/>
                  </a:cubicBezTo>
                  <a:cubicBezTo>
                    <a:pt x="86" y="128"/>
                    <a:pt x="84" y="126"/>
                    <a:pt x="83" y="125"/>
                  </a:cubicBezTo>
                  <a:cubicBezTo>
                    <a:pt x="78" y="121"/>
                    <a:pt x="74" y="116"/>
                    <a:pt x="70" y="111"/>
                  </a:cubicBezTo>
                  <a:cubicBezTo>
                    <a:pt x="61" y="103"/>
                    <a:pt x="53" y="95"/>
                    <a:pt x="45" y="86"/>
                  </a:cubicBezTo>
                  <a:cubicBezTo>
                    <a:pt x="45" y="86"/>
                    <a:pt x="44" y="86"/>
                    <a:pt x="44" y="86"/>
                  </a:cubicBezTo>
                  <a:cubicBezTo>
                    <a:pt x="43" y="86"/>
                    <a:pt x="42" y="87"/>
                    <a:pt x="43" y="88"/>
                  </a:cubicBezTo>
                  <a:cubicBezTo>
                    <a:pt x="50" y="96"/>
                    <a:pt x="58" y="104"/>
                    <a:pt x="66" y="112"/>
                  </a:cubicBezTo>
                  <a:cubicBezTo>
                    <a:pt x="71" y="116"/>
                    <a:pt x="75" y="121"/>
                    <a:pt x="79" y="125"/>
                  </a:cubicBezTo>
                  <a:cubicBezTo>
                    <a:pt x="81" y="126"/>
                    <a:pt x="83" y="128"/>
                    <a:pt x="84" y="129"/>
                  </a:cubicBezTo>
                  <a:moveTo>
                    <a:pt x="42" y="0"/>
                  </a:moveTo>
                  <a:cubicBezTo>
                    <a:pt x="41" y="0"/>
                    <a:pt x="39" y="0"/>
                    <a:pt x="38" y="1"/>
                  </a:cubicBezTo>
                  <a:cubicBezTo>
                    <a:pt x="36" y="2"/>
                    <a:pt x="34" y="4"/>
                    <a:pt x="33" y="8"/>
                  </a:cubicBezTo>
                  <a:cubicBezTo>
                    <a:pt x="26" y="123"/>
                    <a:pt x="26" y="123"/>
                    <a:pt x="26" y="123"/>
                  </a:cubicBezTo>
                  <a:cubicBezTo>
                    <a:pt x="26" y="123"/>
                    <a:pt x="26" y="123"/>
                    <a:pt x="26" y="124"/>
                  </a:cubicBezTo>
                  <a:cubicBezTo>
                    <a:pt x="26" y="124"/>
                    <a:pt x="26" y="124"/>
                    <a:pt x="26" y="124"/>
                  </a:cubicBezTo>
                  <a:cubicBezTo>
                    <a:pt x="26" y="126"/>
                    <a:pt x="27" y="127"/>
                    <a:pt x="28" y="128"/>
                  </a:cubicBezTo>
                  <a:cubicBezTo>
                    <a:pt x="28" y="129"/>
                    <a:pt x="28" y="129"/>
                    <a:pt x="28" y="129"/>
                  </a:cubicBezTo>
                  <a:cubicBezTo>
                    <a:pt x="29" y="129"/>
                    <a:pt x="29" y="129"/>
                    <a:pt x="29" y="129"/>
                  </a:cubicBezTo>
                  <a:cubicBezTo>
                    <a:pt x="30" y="130"/>
                    <a:pt x="31" y="131"/>
                    <a:pt x="33" y="131"/>
                  </a:cubicBezTo>
                  <a:cubicBezTo>
                    <a:pt x="33" y="131"/>
                    <a:pt x="33" y="131"/>
                    <a:pt x="33" y="131"/>
                  </a:cubicBezTo>
                  <a:cubicBezTo>
                    <a:pt x="33" y="131"/>
                    <a:pt x="33" y="131"/>
                    <a:pt x="34" y="131"/>
                  </a:cubicBezTo>
                  <a:cubicBezTo>
                    <a:pt x="112" y="136"/>
                    <a:pt x="112" y="136"/>
                    <a:pt x="112" y="136"/>
                  </a:cubicBezTo>
                  <a:cubicBezTo>
                    <a:pt x="109" y="182"/>
                    <a:pt x="109" y="182"/>
                    <a:pt x="109" y="182"/>
                  </a:cubicBezTo>
                  <a:cubicBezTo>
                    <a:pt x="73" y="180"/>
                    <a:pt x="73" y="180"/>
                    <a:pt x="73" y="180"/>
                  </a:cubicBezTo>
                  <a:cubicBezTo>
                    <a:pt x="73" y="180"/>
                    <a:pt x="73" y="180"/>
                    <a:pt x="73" y="180"/>
                  </a:cubicBezTo>
                  <a:cubicBezTo>
                    <a:pt x="72" y="180"/>
                    <a:pt x="72" y="180"/>
                    <a:pt x="72" y="180"/>
                  </a:cubicBezTo>
                  <a:cubicBezTo>
                    <a:pt x="72" y="180"/>
                    <a:pt x="72" y="180"/>
                    <a:pt x="72" y="180"/>
                  </a:cubicBezTo>
                  <a:cubicBezTo>
                    <a:pt x="72" y="181"/>
                    <a:pt x="72" y="181"/>
                    <a:pt x="72" y="181"/>
                  </a:cubicBezTo>
                  <a:cubicBezTo>
                    <a:pt x="71" y="202"/>
                    <a:pt x="71" y="202"/>
                    <a:pt x="71" y="202"/>
                  </a:cubicBezTo>
                  <a:cubicBezTo>
                    <a:pt x="71" y="203"/>
                    <a:pt x="71" y="203"/>
                    <a:pt x="71" y="204"/>
                  </a:cubicBezTo>
                  <a:cubicBezTo>
                    <a:pt x="71" y="204"/>
                    <a:pt x="72" y="204"/>
                    <a:pt x="72" y="204"/>
                  </a:cubicBezTo>
                  <a:cubicBezTo>
                    <a:pt x="183" y="211"/>
                    <a:pt x="183" y="211"/>
                    <a:pt x="183" y="211"/>
                  </a:cubicBezTo>
                  <a:cubicBezTo>
                    <a:pt x="183" y="212"/>
                    <a:pt x="183" y="212"/>
                    <a:pt x="184" y="212"/>
                  </a:cubicBezTo>
                  <a:cubicBezTo>
                    <a:pt x="184" y="212"/>
                    <a:pt x="184" y="212"/>
                    <a:pt x="184" y="211"/>
                  </a:cubicBezTo>
                  <a:cubicBezTo>
                    <a:pt x="186" y="211"/>
                    <a:pt x="186" y="210"/>
                    <a:pt x="185" y="209"/>
                  </a:cubicBezTo>
                  <a:cubicBezTo>
                    <a:pt x="185" y="201"/>
                    <a:pt x="185" y="201"/>
                    <a:pt x="185" y="201"/>
                  </a:cubicBezTo>
                  <a:cubicBezTo>
                    <a:pt x="186" y="201"/>
                    <a:pt x="186" y="201"/>
                    <a:pt x="186" y="201"/>
                  </a:cubicBezTo>
                  <a:cubicBezTo>
                    <a:pt x="187" y="201"/>
                    <a:pt x="188" y="200"/>
                    <a:pt x="189" y="200"/>
                  </a:cubicBezTo>
                  <a:cubicBezTo>
                    <a:pt x="192" y="200"/>
                    <a:pt x="195" y="202"/>
                    <a:pt x="196" y="203"/>
                  </a:cubicBezTo>
                  <a:cubicBezTo>
                    <a:pt x="206" y="209"/>
                    <a:pt x="207" y="225"/>
                    <a:pt x="198" y="233"/>
                  </a:cubicBezTo>
                  <a:cubicBezTo>
                    <a:pt x="192" y="238"/>
                    <a:pt x="184" y="239"/>
                    <a:pt x="176" y="239"/>
                  </a:cubicBezTo>
                  <a:cubicBezTo>
                    <a:pt x="175" y="239"/>
                    <a:pt x="174" y="239"/>
                    <a:pt x="173" y="239"/>
                  </a:cubicBezTo>
                  <a:cubicBezTo>
                    <a:pt x="164" y="238"/>
                    <a:pt x="153" y="238"/>
                    <a:pt x="144" y="234"/>
                  </a:cubicBezTo>
                  <a:cubicBezTo>
                    <a:pt x="142" y="233"/>
                    <a:pt x="138" y="233"/>
                    <a:pt x="135" y="232"/>
                  </a:cubicBezTo>
                  <a:cubicBezTo>
                    <a:pt x="131" y="230"/>
                    <a:pt x="127" y="229"/>
                    <a:pt x="123" y="228"/>
                  </a:cubicBezTo>
                  <a:cubicBezTo>
                    <a:pt x="115" y="224"/>
                    <a:pt x="107" y="222"/>
                    <a:pt x="99" y="221"/>
                  </a:cubicBezTo>
                  <a:cubicBezTo>
                    <a:pt x="94" y="220"/>
                    <a:pt x="88" y="219"/>
                    <a:pt x="82" y="219"/>
                  </a:cubicBezTo>
                  <a:cubicBezTo>
                    <a:pt x="80" y="219"/>
                    <a:pt x="79" y="219"/>
                    <a:pt x="77" y="219"/>
                  </a:cubicBezTo>
                  <a:cubicBezTo>
                    <a:pt x="67" y="220"/>
                    <a:pt x="53" y="228"/>
                    <a:pt x="57" y="241"/>
                  </a:cubicBezTo>
                  <a:cubicBezTo>
                    <a:pt x="59" y="245"/>
                    <a:pt x="65" y="248"/>
                    <a:pt x="70" y="249"/>
                  </a:cubicBezTo>
                  <a:cubicBezTo>
                    <a:pt x="74" y="250"/>
                    <a:pt x="77" y="250"/>
                    <a:pt x="81" y="250"/>
                  </a:cubicBezTo>
                  <a:cubicBezTo>
                    <a:pt x="84" y="250"/>
                    <a:pt x="88" y="250"/>
                    <a:pt x="91" y="249"/>
                  </a:cubicBezTo>
                  <a:cubicBezTo>
                    <a:pt x="94" y="248"/>
                    <a:pt x="97" y="248"/>
                    <a:pt x="101" y="248"/>
                  </a:cubicBezTo>
                  <a:cubicBezTo>
                    <a:pt x="109" y="248"/>
                    <a:pt x="117" y="250"/>
                    <a:pt x="122" y="257"/>
                  </a:cubicBezTo>
                  <a:cubicBezTo>
                    <a:pt x="129" y="268"/>
                    <a:pt x="114" y="271"/>
                    <a:pt x="105" y="271"/>
                  </a:cubicBezTo>
                  <a:cubicBezTo>
                    <a:pt x="104" y="271"/>
                    <a:pt x="103" y="271"/>
                    <a:pt x="102" y="270"/>
                  </a:cubicBezTo>
                  <a:cubicBezTo>
                    <a:pt x="92" y="269"/>
                    <a:pt x="84" y="265"/>
                    <a:pt x="75" y="263"/>
                  </a:cubicBezTo>
                  <a:cubicBezTo>
                    <a:pt x="71" y="262"/>
                    <a:pt x="66" y="262"/>
                    <a:pt x="62" y="262"/>
                  </a:cubicBezTo>
                  <a:cubicBezTo>
                    <a:pt x="60" y="262"/>
                    <a:pt x="58" y="262"/>
                    <a:pt x="56" y="262"/>
                  </a:cubicBezTo>
                  <a:cubicBezTo>
                    <a:pt x="51" y="263"/>
                    <a:pt x="43" y="265"/>
                    <a:pt x="40" y="270"/>
                  </a:cubicBezTo>
                  <a:cubicBezTo>
                    <a:pt x="38" y="274"/>
                    <a:pt x="38" y="279"/>
                    <a:pt x="37" y="284"/>
                  </a:cubicBezTo>
                  <a:cubicBezTo>
                    <a:pt x="36" y="285"/>
                    <a:pt x="36" y="285"/>
                    <a:pt x="36" y="285"/>
                  </a:cubicBezTo>
                  <a:cubicBezTo>
                    <a:pt x="35" y="285"/>
                    <a:pt x="33" y="285"/>
                    <a:pt x="31" y="285"/>
                  </a:cubicBezTo>
                  <a:cubicBezTo>
                    <a:pt x="30" y="285"/>
                    <a:pt x="28" y="285"/>
                    <a:pt x="27" y="286"/>
                  </a:cubicBezTo>
                  <a:cubicBezTo>
                    <a:pt x="22" y="288"/>
                    <a:pt x="19" y="292"/>
                    <a:pt x="16" y="296"/>
                  </a:cubicBezTo>
                  <a:cubicBezTo>
                    <a:pt x="9" y="304"/>
                    <a:pt x="4" y="313"/>
                    <a:pt x="3" y="324"/>
                  </a:cubicBezTo>
                  <a:cubicBezTo>
                    <a:pt x="0" y="343"/>
                    <a:pt x="12" y="365"/>
                    <a:pt x="34" y="365"/>
                  </a:cubicBezTo>
                  <a:cubicBezTo>
                    <a:pt x="34" y="365"/>
                    <a:pt x="34" y="365"/>
                    <a:pt x="34" y="365"/>
                  </a:cubicBezTo>
                  <a:cubicBezTo>
                    <a:pt x="74" y="365"/>
                    <a:pt x="76" y="295"/>
                    <a:pt x="41" y="286"/>
                  </a:cubicBezTo>
                  <a:cubicBezTo>
                    <a:pt x="41" y="286"/>
                    <a:pt x="40" y="285"/>
                    <a:pt x="39" y="285"/>
                  </a:cubicBezTo>
                  <a:cubicBezTo>
                    <a:pt x="41" y="277"/>
                    <a:pt x="41" y="268"/>
                    <a:pt x="51" y="266"/>
                  </a:cubicBezTo>
                  <a:cubicBezTo>
                    <a:pt x="55" y="265"/>
                    <a:pt x="60" y="264"/>
                    <a:pt x="64" y="264"/>
                  </a:cubicBezTo>
                  <a:cubicBezTo>
                    <a:pt x="67" y="264"/>
                    <a:pt x="71" y="264"/>
                    <a:pt x="74" y="265"/>
                  </a:cubicBezTo>
                  <a:cubicBezTo>
                    <a:pt x="85" y="268"/>
                    <a:pt x="96" y="273"/>
                    <a:pt x="107" y="273"/>
                  </a:cubicBezTo>
                  <a:cubicBezTo>
                    <a:pt x="111" y="273"/>
                    <a:pt x="115" y="273"/>
                    <a:pt x="118" y="271"/>
                  </a:cubicBezTo>
                  <a:cubicBezTo>
                    <a:pt x="130" y="268"/>
                    <a:pt x="126" y="254"/>
                    <a:pt x="117" y="249"/>
                  </a:cubicBezTo>
                  <a:cubicBezTo>
                    <a:pt x="111" y="246"/>
                    <a:pt x="105" y="246"/>
                    <a:pt x="99" y="246"/>
                  </a:cubicBezTo>
                  <a:cubicBezTo>
                    <a:pt x="98" y="246"/>
                    <a:pt x="97" y="246"/>
                    <a:pt x="96" y="246"/>
                  </a:cubicBezTo>
                  <a:cubicBezTo>
                    <a:pt x="92" y="246"/>
                    <a:pt x="88" y="248"/>
                    <a:pt x="85" y="248"/>
                  </a:cubicBezTo>
                  <a:cubicBezTo>
                    <a:pt x="83" y="248"/>
                    <a:pt x="82" y="248"/>
                    <a:pt x="81" y="248"/>
                  </a:cubicBezTo>
                  <a:cubicBezTo>
                    <a:pt x="77" y="248"/>
                    <a:pt x="72" y="248"/>
                    <a:pt x="68" y="246"/>
                  </a:cubicBezTo>
                  <a:cubicBezTo>
                    <a:pt x="63" y="244"/>
                    <a:pt x="59" y="241"/>
                    <a:pt x="59" y="235"/>
                  </a:cubicBezTo>
                  <a:cubicBezTo>
                    <a:pt x="60" y="229"/>
                    <a:pt x="65" y="226"/>
                    <a:pt x="69" y="224"/>
                  </a:cubicBezTo>
                  <a:cubicBezTo>
                    <a:pt x="73" y="222"/>
                    <a:pt x="78" y="222"/>
                    <a:pt x="82" y="222"/>
                  </a:cubicBezTo>
                  <a:cubicBezTo>
                    <a:pt x="86" y="222"/>
                    <a:pt x="91" y="222"/>
                    <a:pt x="95" y="223"/>
                  </a:cubicBezTo>
                  <a:cubicBezTo>
                    <a:pt x="104" y="224"/>
                    <a:pt x="113" y="227"/>
                    <a:pt x="122" y="230"/>
                  </a:cubicBezTo>
                  <a:cubicBezTo>
                    <a:pt x="129" y="232"/>
                    <a:pt x="136" y="235"/>
                    <a:pt x="142" y="236"/>
                  </a:cubicBezTo>
                  <a:cubicBezTo>
                    <a:pt x="147" y="237"/>
                    <a:pt x="151" y="239"/>
                    <a:pt x="155" y="239"/>
                  </a:cubicBezTo>
                  <a:cubicBezTo>
                    <a:pt x="160" y="240"/>
                    <a:pt x="164" y="241"/>
                    <a:pt x="168" y="241"/>
                  </a:cubicBezTo>
                  <a:cubicBezTo>
                    <a:pt x="171" y="241"/>
                    <a:pt x="174" y="241"/>
                    <a:pt x="177" y="241"/>
                  </a:cubicBezTo>
                  <a:cubicBezTo>
                    <a:pt x="182" y="241"/>
                    <a:pt x="186" y="241"/>
                    <a:pt x="190" y="240"/>
                  </a:cubicBezTo>
                  <a:cubicBezTo>
                    <a:pt x="202" y="236"/>
                    <a:pt x="209" y="223"/>
                    <a:pt x="205" y="211"/>
                  </a:cubicBezTo>
                  <a:cubicBezTo>
                    <a:pt x="204" y="205"/>
                    <a:pt x="197" y="198"/>
                    <a:pt x="190" y="198"/>
                  </a:cubicBezTo>
                  <a:cubicBezTo>
                    <a:pt x="188" y="198"/>
                    <a:pt x="187" y="198"/>
                    <a:pt x="185" y="199"/>
                  </a:cubicBezTo>
                  <a:cubicBezTo>
                    <a:pt x="186" y="189"/>
                    <a:pt x="186" y="189"/>
                    <a:pt x="186" y="189"/>
                  </a:cubicBezTo>
                  <a:cubicBezTo>
                    <a:pt x="186" y="188"/>
                    <a:pt x="186" y="188"/>
                    <a:pt x="185" y="188"/>
                  </a:cubicBezTo>
                  <a:cubicBezTo>
                    <a:pt x="185" y="187"/>
                    <a:pt x="185" y="187"/>
                    <a:pt x="185" y="187"/>
                  </a:cubicBezTo>
                  <a:cubicBezTo>
                    <a:pt x="150" y="185"/>
                    <a:pt x="150" y="185"/>
                    <a:pt x="150" y="185"/>
                  </a:cubicBezTo>
                  <a:cubicBezTo>
                    <a:pt x="153" y="139"/>
                    <a:pt x="153" y="139"/>
                    <a:pt x="153" y="139"/>
                  </a:cubicBezTo>
                  <a:cubicBezTo>
                    <a:pt x="237" y="144"/>
                    <a:pt x="237" y="144"/>
                    <a:pt x="237" y="144"/>
                  </a:cubicBezTo>
                  <a:cubicBezTo>
                    <a:pt x="237" y="144"/>
                    <a:pt x="237" y="144"/>
                    <a:pt x="237" y="144"/>
                  </a:cubicBezTo>
                  <a:cubicBezTo>
                    <a:pt x="239" y="144"/>
                    <a:pt x="240" y="144"/>
                    <a:pt x="241" y="143"/>
                  </a:cubicBezTo>
                  <a:cubicBezTo>
                    <a:pt x="244" y="142"/>
                    <a:pt x="246" y="140"/>
                    <a:pt x="246" y="136"/>
                  </a:cubicBezTo>
                  <a:cubicBezTo>
                    <a:pt x="253" y="21"/>
                    <a:pt x="253" y="21"/>
                    <a:pt x="253" y="21"/>
                  </a:cubicBezTo>
                  <a:cubicBezTo>
                    <a:pt x="253" y="21"/>
                    <a:pt x="253" y="21"/>
                    <a:pt x="253" y="20"/>
                  </a:cubicBezTo>
                  <a:cubicBezTo>
                    <a:pt x="253" y="20"/>
                    <a:pt x="253" y="20"/>
                    <a:pt x="253" y="20"/>
                  </a:cubicBezTo>
                  <a:cubicBezTo>
                    <a:pt x="253" y="18"/>
                    <a:pt x="252" y="17"/>
                    <a:pt x="251" y="16"/>
                  </a:cubicBezTo>
                  <a:cubicBezTo>
                    <a:pt x="251" y="15"/>
                    <a:pt x="251" y="15"/>
                    <a:pt x="251" y="15"/>
                  </a:cubicBezTo>
                  <a:cubicBezTo>
                    <a:pt x="251" y="15"/>
                    <a:pt x="251" y="15"/>
                    <a:pt x="251" y="15"/>
                  </a:cubicBezTo>
                  <a:cubicBezTo>
                    <a:pt x="250" y="14"/>
                    <a:pt x="248" y="13"/>
                    <a:pt x="247" y="13"/>
                  </a:cubicBezTo>
                  <a:cubicBezTo>
                    <a:pt x="247" y="13"/>
                    <a:pt x="247" y="13"/>
                    <a:pt x="247" y="13"/>
                  </a:cubicBezTo>
                  <a:cubicBezTo>
                    <a:pt x="246" y="13"/>
                    <a:pt x="246" y="13"/>
                    <a:pt x="245" y="13"/>
                  </a:cubicBezTo>
                  <a:cubicBezTo>
                    <a:pt x="43" y="0"/>
                    <a:pt x="43" y="0"/>
                    <a:pt x="43" y="0"/>
                  </a:cubicBezTo>
                  <a:cubicBezTo>
                    <a:pt x="43" y="0"/>
                    <a:pt x="42" y="0"/>
                    <a:pt x="42"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grpSp>
          <p:nvGrpSpPr>
            <p:cNvPr id="975" name="Google Shape;975;p32"/>
            <p:cNvGrpSpPr/>
            <p:nvPr/>
          </p:nvGrpSpPr>
          <p:grpSpPr>
            <a:xfrm>
              <a:off x="4754231" y="842889"/>
              <a:ext cx="962025" cy="919163"/>
              <a:chOff x="4754231" y="842889"/>
              <a:chExt cx="962025" cy="919163"/>
            </a:xfrm>
          </p:grpSpPr>
          <p:sp>
            <p:nvSpPr>
              <p:cNvPr id="976" name="Google Shape;976;p32"/>
              <p:cNvSpPr/>
              <p:nvPr/>
            </p:nvSpPr>
            <p:spPr>
              <a:xfrm>
                <a:off x="5005056" y="1104827"/>
                <a:ext cx="482600" cy="657225"/>
              </a:xfrm>
              <a:custGeom>
                <a:rect b="b" l="l" r="r" t="t"/>
                <a:pathLst>
                  <a:path extrusionOk="0" h="155" w="114">
                    <a:moveTo>
                      <a:pt x="72" y="132"/>
                    </a:moveTo>
                    <a:cubicBezTo>
                      <a:pt x="70" y="132"/>
                      <a:pt x="67" y="132"/>
                      <a:pt x="66" y="131"/>
                    </a:cubicBezTo>
                    <a:cubicBezTo>
                      <a:pt x="65" y="131"/>
                      <a:pt x="64" y="130"/>
                      <a:pt x="63" y="129"/>
                    </a:cubicBezTo>
                    <a:cubicBezTo>
                      <a:pt x="66" y="129"/>
                      <a:pt x="70" y="129"/>
                      <a:pt x="74" y="128"/>
                    </a:cubicBezTo>
                    <a:cubicBezTo>
                      <a:pt x="77" y="127"/>
                      <a:pt x="80" y="126"/>
                      <a:pt x="84" y="125"/>
                    </a:cubicBezTo>
                    <a:cubicBezTo>
                      <a:pt x="87" y="124"/>
                      <a:pt x="90" y="123"/>
                      <a:pt x="93" y="122"/>
                    </a:cubicBezTo>
                    <a:cubicBezTo>
                      <a:pt x="95" y="121"/>
                      <a:pt x="98" y="120"/>
                      <a:pt x="100" y="118"/>
                    </a:cubicBezTo>
                    <a:cubicBezTo>
                      <a:pt x="100" y="120"/>
                      <a:pt x="100" y="120"/>
                      <a:pt x="99" y="122"/>
                    </a:cubicBezTo>
                    <a:cubicBezTo>
                      <a:pt x="98" y="126"/>
                      <a:pt x="104" y="128"/>
                      <a:pt x="103" y="130"/>
                    </a:cubicBezTo>
                    <a:cubicBezTo>
                      <a:pt x="102" y="130"/>
                      <a:pt x="102" y="130"/>
                      <a:pt x="102" y="130"/>
                    </a:cubicBezTo>
                    <a:cubicBezTo>
                      <a:pt x="102" y="130"/>
                      <a:pt x="102" y="130"/>
                      <a:pt x="102" y="130"/>
                    </a:cubicBezTo>
                    <a:cubicBezTo>
                      <a:pt x="102" y="130"/>
                      <a:pt x="101" y="131"/>
                      <a:pt x="101" y="131"/>
                    </a:cubicBezTo>
                    <a:cubicBezTo>
                      <a:pt x="99" y="135"/>
                      <a:pt x="92" y="137"/>
                      <a:pt x="88" y="138"/>
                    </a:cubicBezTo>
                    <a:cubicBezTo>
                      <a:pt x="87" y="138"/>
                      <a:pt x="78" y="141"/>
                      <a:pt x="76" y="141"/>
                    </a:cubicBezTo>
                    <a:cubicBezTo>
                      <a:pt x="76" y="141"/>
                      <a:pt x="76" y="141"/>
                      <a:pt x="76" y="141"/>
                    </a:cubicBezTo>
                    <a:cubicBezTo>
                      <a:pt x="76" y="141"/>
                      <a:pt x="75" y="141"/>
                      <a:pt x="75" y="141"/>
                    </a:cubicBezTo>
                    <a:cubicBezTo>
                      <a:pt x="74" y="141"/>
                      <a:pt x="73" y="142"/>
                      <a:pt x="74" y="143"/>
                    </a:cubicBezTo>
                    <a:cubicBezTo>
                      <a:pt x="74" y="144"/>
                      <a:pt x="75" y="144"/>
                      <a:pt x="77" y="144"/>
                    </a:cubicBezTo>
                    <a:cubicBezTo>
                      <a:pt x="81" y="144"/>
                      <a:pt x="86" y="142"/>
                      <a:pt x="89" y="141"/>
                    </a:cubicBezTo>
                    <a:cubicBezTo>
                      <a:pt x="92" y="140"/>
                      <a:pt x="99" y="138"/>
                      <a:pt x="102" y="135"/>
                    </a:cubicBezTo>
                    <a:cubicBezTo>
                      <a:pt x="102" y="135"/>
                      <a:pt x="102" y="135"/>
                      <a:pt x="103" y="136"/>
                    </a:cubicBezTo>
                    <a:cubicBezTo>
                      <a:pt x="104" y="136"/>
                      <a:pt x="101" y="140"/>
                      <a:pt x="100" y="140"/>
                    </a:cubicBezTo>
                    <a:cubicBezTo>
                      <a:pt x="100" y="144"/>
                      <a:pt x="99" y="147"/>
                      <a:pt x="96" y="149"/>
                    </a:cubicBezTo>
                    <a:cubicBezTo>
                      <a:pt x="93" y="151"/>
                      <a:pt x="90" y="152"/>
                      <a:pt x="86" y="152"/>
                    </a:cubicBezTo>
                    <a:cubicBezTo>
                      <a:pt x="81" y="152"/>
                      <a:pt x="76" y="149"/>
                      <a:pt x="72" y="144"/>
                    </a:cubicBezTo>
                    <a:cubicBezTo>
                      <a:pt x="71" y="143"/>
                      <a:pt x="70" y="143"/>
                      <a:pt x="69" y="142"/>
                    </a:cubicBezTo>
                    <a:cubicBezTo>
                      <a:pt x="67" y="142"/>
                      <a:pt x="68" y="141"/>
                      <a:pt x="69" y="140"/>
                    </a:cubicBezTo>
                    <a:cubicBezTo>
                      <a:pt x="69" y="137"/>
                      <a:pt x="63" y="139"/>
                      <a:pt x="66" y="134"/>
                    </a:cubicBezTo>
                    <a:cubicBezTo>
                      <a:pt x="66" y="134"/>
                      <a:pt x="67" y="134"/>
                      <a:pt x="67" y="135"/>
                    </a:cubicBezTo>
                    <a:cubicBezTo>
                      <a:pt x="69" y="135"/>
                      <a:pt x="71" y="135"/>
                      <a:pt x="73" y="135"/>
                    </a:cubicBezTo>
                    <a:cubicBezTo>
                      <a:pt x="75" y="135"/>
                      <a:pt x="76" y="135"/>
                      <a:pt x="77" y="135"/>
                    </a:cubicBezTo>
                    <a:cubicBezTo>
                      <a:pt x="81" y="134"/>
                      <a:pt x="92" y="132"/>
                      <a:pt x="95" y="128"/>
                    </a:cubicBezTo>
                    <a:cubicBezTo>
                      <a:pt x="95" y="127"/>
                      <a:pt x="94" y="126"/>
                      <a:pt x="93" y="126"/>
                    </a:cubicBezTo>
                    <a:cubicBezTo>
                      <a:pt x="93" y="126"/>
                      <a:pt x="92" y="126"/>
                      <a:pt x="92" y="126"/>
                    </a:cubicBezTo>
                    <a:cubicBezTo>
                      <a:pt x="91" y="129"/>
                      <a:pt x="78" y="132"/>
                      <a:pt x="75" y="132"/>
                    </a:cubicBezTo>
                    <a:cubicBezTo>
                      <a:pt x="74" y="132"/>
                      <a:pt x="73" y="132"/>
                      <a:pt x="72" y="132"/>
                    </a:cubicBezTo>
                    <a:moveTo>
                      <a:pt x="37" y="56"/>
                    </a:moveTo>
                    <a:cubicBezTo>
                      <a:pt x="37" y="56"/>
                      <a:pt x="38" y="56"/>
                      <a:pt x="38" y="55"/>
                    </a:cubicBezTo>
                    <a:cubicBezTo>
                      <a:pt x="39" y="56"/>
                      <a:pt x="41" y="58"/>
                      <a:pt x="40" y="59"/>
                    </a:cubicBezTo>
                    <a:cubicBezTo>
                      <a:pt x="40" y="60"/>
                      <a:pt x="40" y="61"/>
                      <a:pt x="41" y="61"/>
                    </a:cubicBezTo>
                    <a:cubicBezTo>
                      <a:pt x="41" y="61"/>
                      <a:pt x="40" y="62"/>
                      <a:pt x="40" y="62"/>
                    </a:cubicBezTo>
                    <a:cubicBezTo>
                      <a:pt x="40" y="62"/>
                      <a:pt x="40" y="62"/>
                      <a:pt x="40" y="62"/>
                    </a:cubicBezTo>
                    <a:cubicBezTo>
                      <a:pt x="37" y="62"/>
                      <a:pt x="35" y="60"/>
                      <a:pt x="35" y="58"/>
                    </a:cubicBezTo>
                    <a:cubicBezTo>
                      <a:pt x="35" y="57"/>
                      <a:pt x="35" y="56"/>
                      <a:pt x="35" y="55"/>
                    </a:cubicBezTo>
                    <a:cubicBezTo>
                      <a:pt x="35" y="55"/>
                      <a:pt x="35" y="55"/>
                      <a:pt x="35" y="55"/>
                    </a:cubicBezTo>
                    <a:cubicBezTo>
                      <a:pt x="35" y="55"/>
                      <a:pt x="35" y="55"/>
                      <a:pt x="35" y="55"/>
                    </a:cubicBezTo>
                    <a:cubicBezTo>
                      <a:pt x="35" y="56"/>
                      <a:pt x="36" y="56"/>
                      <a:pt x="37" y="56"/>
                    </a:cubicBezTo>
                    <a:moveTo>
                      <a:pt x="75" y="54"/>
                    </a:moveTo>
                    <a:cubicBezTo>
                      <a:pt x="76" y="54"/>
                      <a:pt x="76" y="54"/>
                      <a:pt x="76" y="54"/>
                    </a:cubicBezTo>
                    <a:cubicBezTo>
                      <a:pt x="78" y="53"/>
                      <a:pt x="79" y="52"/>
                      <a:pt x="79" y="50"/>
                    </a:cubicBezTo>
                    <a:cubicBezTo>
                      <a:pt x="80" y="50"/>
                      <a:pt x="81" y="50"/>
                      <a:pt x="82" y="50"/>
                    </a:cubicBezTo>
                    <a:cubicBezTo>
                      <a:pt x="82" y="50"/>
                      <a:pt x="82" y="50"/>
                      <a:pt x="82" y="50"/>
                    </a:cubicBezTo>
                    <a:cubicBezTo>
                      <a:pt x="81" y="54"/>
                      <a:pt x="82" y="57"/>
                      <a:pt x="82" y="61"/>
                    </a:cubicBezTo>
                    <a:cubicBezTo>
                      <a:pt x="82" y="67"/>
                      <a:pt x="83" y="74"/>
                      <a:pt x="84" y="81"/>
                    </a:cubicBezTo>
                    <a:cubicBezTo>
                      <a:pt x="85" y="94"/>
                      <a:pt x="88" y="107"/>
                      <a:pt x="89" y="121"/>
                    </a:cubicBezTo>
                    <a:cubicBezTo>
                      <a:pt x="89" y="121"/>
                      <a:pt x="89" y="121"/>
                      <a:pt x="89" y="121"/>
                    </a:cubicBezTo>
                    <a:cubicBezTo>
                      <a:pt x="87" y="122"/>
                      <a:pt x="84" y="123"/>
                      <a:pt x="81" y="123"/>
                    </a:cubicBezTo>
                    <a:cubicBezTo>
                      <a:pt x="81" y="123"/>
                      <a:pt x="81" y="122"/>
                      <a:pt x="80" y="122"/>
                    </a:cubicBezTo>
                    <a:cubicBezTo>
                      <a:pt x="76" y="110"/>
                      <a:pt x="71" y="100"/>
                      <a:pt x="64" y="89"/>
                    </a:cubicBezTo>
                    <a:cubicBezTo>
                      <a:pt x="61" y="84"/>
                      <a:pt x="57" y="79"/>
                      <a:pt x="53" y="74"/>
                    </a:cubicBezTo>
                    <a:cubicBezTo>
                      <a:pt x="50" y="71"/>
                      <a:pt x="47" y="67"/>
                      <a:pt x="44" y="63"/>
                    </a:cubicBezTo>
                    <a:cubicBezTo>
                      <a:pt x="44" y="63"/>
                      <a:pt x="44" y="63"/>
                      <a:pt x="44" y="63"/>
                    </a:cubicBezTo>
                    <a:cubicBezTo>
                      <a:pt x="45" y="62"/>
                      <a:pt x="45" y="61"/>
                      <a:pt x="45" y="60"/>
                    </a:cubicBezTo>
                    <a:cubicBezTo>
                      <a:pt x="46" y="60"/>
                      <a:pt x="46" y="60"/>
                      <a:pt x="47" y="60"/>
                    </a:cubicBezTo>
                    <a:cubicBezTo>
                      <a:pt x="48" y="60"/>
                      <a:pt x="49" y="60"/>
                      <a:pt x="49" y="60"/>
                    </a:cubicBezTo>
                    <a:cubicBezTo>
                      <a:pt x="50" y="59"/>
                      <a:pt x="50" y="59"/>
                      <a:pt x="50" y="58"/>
                    </a:cubicBezTo>
                    <a:cubicBezTo>
                      <a:pt x="51" y="59"/>
                      <a:pt x="52" y="59"/>
                      <a:pt x="54" y="59"/>
                    </a:cubicBezTo>
                    <a:cubicBezTo>
                      <a:pt x="54" y="59"/>
                      <a:pt x="55" y="59"/>
                      <a:pt x="56" y="59"/>
                    </a:cubicBezTo>
                    <a:cubicBezTo>
                      <a:pt x="57" y="59"/>
                      <a:pt x="58" y="58"/>
                      <a:pt x="58" y="56"/>
                    </a:cubicBezTo>
                    <a:cubicBezTo>
                      <a:pt x="59" y="57"/>
                      <a:pt x="60" y="57"/>
                      <a:pt x="61" y="57"/>
                    </a:cubicBezTo>
                    <a:cubicBezTo>
                      <a:pt x="61" y="57"/>
                      <a:pt x="62" y="57"/>
                      <a:pt x="62" y="57"/>
                    </a:cubicBezTo>
                    <a:cubicBezTo>
                      <a:pt x="63" y="57"/>
                      <a:pt x="64" y="56"/>
                      <a:pt x="64" y="55"/>
                    </a:cubicBezTo>
                    <a:cubicBezTo>
                      <a:pt x="65" y="55"/>
                      <a:pt x="66" y="55"/>
                      <a:pt x="66" y="55"/>
                    </a:cubicBezTo>
                    <a:cubicBezTo>
                      <a:pt x="66" y="55"/>
                      <a:pt x="67" y="55"/>
                      <a:pt x="67" y="55"/>
                    </a:cubicBezTo>
                    <a:cubicBezTo>
                      <a:pt x="69" y="55"/>
                      <a:pt x="71" y="53"/>
                      <a:pt x="72" y="51"/>
                    </a:cubicBezTo>
                    <a:cubicBezTo>
                      <a:pt x="73" y="52"/>
                      <a:pt x="74" y="54"/>
                      <a:pt x="75" y="54"/>
                    </a:cubicBezTo>
                    <a:moveTo>
                      <a:pt x="84" y="46"/>
                    </a:moveTo>
                    <a:cubicBezTo>
                      <a:pt x="83" y="46"/>
                      <a:pt x="82" y="45"/>
                      <a:pt x="82" y="43"/>
                    </a:cubicBezTo>
                    <a:cubicBezTo>
                      <a:pt x="82" y="43"/>
                      <a:pt x="83" y="42"/>
                      <a:pt x="83" y="42"/>
                    </a:cubicBezTo>
                    <a:cubicBezTo>
                      <a:pt x="84" y="42"/>
                      <a:pt x="84" y="43"/>
                      <a:pt x="85" y="44"/>
                    </a:cubicBezTo>
                    <a:cubicBezTo>
                      <a:pt x="85" y="45"/>
                      <a:pt x="85" y="45"/>
                      <a:pt x="85" y="45"/>
                    </a:cubicBezTo>
                    <a:cubicBezTo>
                      <a:pt x="85" y="45"/>
                      <a:pt x="85" y="45"/>
                      <a:pt x="85" y="45"/>
                    </a:cubicBezTo>
                    <a:cubicBezTo>
                      <a:pt x="85" y="46"/>
                      <a:pt x="84" y="46"/>
                      <a:pt x="84" y="46"/>
                    </a:cubicBezTo>
                    <a:moveTo>
                      <a:pt x="63" y="126"/>
                    </a:moveTo>
                    <a:cubicBezTo>
                      <a:pt x="62" y="123"/>
                      <a:pt x="62" y="118"/>
                      <a:pt x="60" y="115"/>
                    </a:cubicBezTo>
                    <a:cubicBezTo>
                      <a:pt x="58" y="112"/>
                      <a:pt x="54" y="112"/>
                      <a:pt x="51" y="111"/>
                    </a:cubicBezTo>
                    <a:cubicBezTo>
                      <a:pt x="38" y="108"/>
                      <a:pt x="25" y="98"/>
                      <a:pt x="17" y="87"/>
                    </a:cubicBezTo>
                    <a:cubicBezTo>
                      <a:pt x="1" y="60"/>
                      <a:pt x="5" y="15"/>
                      <a:pt x="40" y="6"/>
                    </a:cubicBezTo>
                    <a:cubicBezTo>
                      <a:pt x="47" y="4"/>
                      <a:pt x="53" y="3"/>
                      <a:pt x="59" y="3"/>
                    </a:cubicBezTo>
                    <a:cubicBezTo>
                      <a:pt x="69" y="3"/>
                      <a:pt x="77" y="5"/>
                      <a:pt x="85" y="13"/>
                    </a:cubicBezTo>
                    <a:cubicBezTo>
                      <a:pt x="91" y="18"/>
                      <a:pt x="97" y="24"/>
                      <a:pt x="101" y="31"/>
                    </a:cubicBezTo>
                    <a:cubicBezTo>
                      <a:pt x="104" y="37"/>
                      <a:pt x="108" y="47"/>
                      <a:pt x="108" y="54"/>
                    </a:cubicBezTo>
                    <a:cubicBezTo>
                      <a:pt x="108" y="60"/>
                      <a:pt x="110" y="66"/>
                      <a:pt x="107" y="72"/>
                    </a:cubicBezTo>
                    <a:cubicBezTo>
                      <a:pt x="105" y="79"/>
                      <a:pt x="104" y="87"/>
                      <a:pt x="100" y="94"/>
                    </a:cubicBezTo>
                    <a:cubicBezTo>
                      <a:pt x="96" y="102"/>
                      <a:pt x="96" y="105"/>
                      <a:pt x="99" y="114"/>
                    </a:cubicBezTo>
                    <a:cubicBezTo>
                      <a:pt x="99" y="114"/>
                      <a:pt x="99" y="114"/>
                      <a:pt x="99" y="114"/>
                    </a:cubicBezTo>
                    <a:cubicBezTo>
                      <a:pt x="99" y="114"/>
                      <a:pt x="99" y="115"/>
                      <a:pt x="99" y="115"/>
                    </a:cubicBezTo>
                    <a:cubicBezTo>
                      <a:pt x="97" y="117"/>
                      <a:pt x="94" y="118"/>
                      <a:pt x="91" y="119"/>
                    </a:cubicBezTo>
                    <a:cubicBezTo>
                      <a:pt x="91" y="119"/>
                      <a:pt x="91" y="119"/>
                      <a:pt x="91" y="119"/>
                    </a:cubicBezTo>
                    <a:cubicBezTo>
                      <a:pt x="91" y="106"/>
                      <a:pt x="88" y="94"/>
                      <a:pt x="86" y="81"/>
                    </a:cubicBezTo>
                    <a:cubicBezTo>
                      <a:pt x="86" y="74"/>
                      <a:pt x="85" y="67"/>
                      <a:pt x="85" y="61"/>
                    </a:cubicBezTo>
                    <a:cubicBezTo>
                      <a:pt x="85" y="57"/>
                      <a:pt x="84" y="53"/>
                      <a:pt x="85" y="50"/>
                    </a:cubicBezTo>
                    <a:cubicBezTo>
                      <a:pt x="87" y="49"/>
                      <a:pt x="89" y="47"/>
                      <a:pt x="88" y="45"/>
                    </a:cubicBezTo>
                    <a:cubicBezTo>
                      <a:pt x="88" y="43"/>
                      <a:pt x="88" y="42"/>
                      <a:pt x="88" y="40"/>
                    </a:cubicBezTo>
                    <a:cubicBezTo>
                      <a:pt x="87" y="39"/>
                      <a:pt x="86" y="37"/>
                      <a:pt x="84" y="37"/>
                    </a:cubicBezTo>
                    <a:cubicBezTo>
                      <a:pt x="84" y="37"/>
                      <a:pt x="84" y="37"/>
                      <a:pt x="84" y="37"/>
                    </a:cubicBezTo>
                    <a:cubicBezTo>
                      <a:pt x="83" y="37"/>
                      <a:pt x="83" y="38"/>
                      <a:pt x="82" y="38"/>
                    </a:cubicBezTo>
                    <a:cubicBezTo>
                      <a:pt x="82" y="38"/>
                      <a:pt x="82" y="38"/>
                      <a:pt x="82" y="38"/>
                    </a:cubicBezTo>
                    <a:cubicBezTo>
                      <a:pt x="81" y="38"/>
                      <a:pt x="81" y="38"/>
                      <a:pt x="81" y="38"/>
                    </a:cubicBezTo>
                    <a:cubicBezTo>
                      <a:pt x="80" y="39"/>
                      <a:pt x="80" y="39"/>
                      <a:pt x="80" y="39"/>
                    </a:cubicBezTo>
                    <a:cubicBezTo>
                      <a:pt x="78" y="40"/>
                      <a:pt x="77" y="42"/>
                      <a:pt x="76" y="44"/>
                    </a:cubicBezTo>
                    <a:cubicBezTo>
                      <a:pt x="76" y="44"/>
                      <a:pt x="76" y="44"/>
                      <a:pt x="76" y="45"/>
                    </a:cubicBezTo>
                    <a:cubicBezTo>
                      <a:pt x="76" y="45"/>
                      <a:pt x="76" y="45"/>
                      <a:pt x="76" y="45"/>
                    </a:cubicBezTo>
                    <a:cubicBezTo>
                      <a:pt x="76" y="46"/>
                      <a:pt x="76" y="46"/>
                      <a:pt x="76" y="46"/>
                    </a:cubicBezTo>
                    <a:cubicBezTo>
                      <a:pt x="77" y="48"/>
                      <a:pt x="76" y="50"/>
                      <a:pt x="75" y="50"/>
                    </a:cubicBezTo>
                    <a:cubicBezTo>
                      <a:pt x="75" y="50"/>
                      <a:pt x="74" y="49"/>
                      <a:pt x="74" y="47"/>
                    </a:cubicBezTo>
                    <a:cubicBezTo>
                      <a:pt x="73" y="46"/>
                      <a:pt x="73" y="45"/>
                      <a:pt x="72" y="44"/>
                    </a:cubicBezTo>
                    <a:cubicBezTo>
                      <a:pt x="72" y="43"/>
                      <a:pt x="72" y="43"/>
                      <a:pt x="71" y="43"/>
                    </a:cubicBezTo>
                    <a:cubicBezTo>
                      <a:pt x="70" y="43"/>
                      <a:pt x="69" y="44"/>
                      <a:pt x="70" y="45"/>
                    </a:cubicBezTo>
                    <a:cubicBezTo>
                      <a:pt x="71" y="49"/>
                      <a:pt x="69" y="51"/>
                      <a:pt x="68" y="51"/>
                    </a:cubicBezTo>
                    <a:cubicBezTo>
                      <a:pt x="67" y="51"/>
                      <a:pt x="66" y="50"/>
                      <a:pt x="65" y="49"/>
                    </a:cubicBezTo>
                    <a:cubicBezTo>
                      <a:pt x="65" y="47"/>
                      <a:pt x="65" y="45"/>
                      <a:pt x="64" y="44"/>
                    </a:cubicBezTo>
                    <a:cubicBezTo>
                      <a:pt x="64" y="43"/>
                      <a:pt x="63" y="43"/>
                      <a:pt x="63" y="43"/>
                    </a:cubicBezTo>
                    <a:cubicBezTo>
                      <a:pt x="62" y="43"/>
                      <a:pt x="62" y="43"/>
                      <a:pt x="61" y="44"/>
                    </a:cubicBezTo>
                    <a:cubicBezTo>
                      <a:pt x="61" y="45"/>
                      <a:pt x="61" y="48"/>
                      <a:pt x="62" y="51"/>
                    </a:cubicBezTo>
                    <a:cubicBezTo>
                      <a:pt x="62" y="52"/>
                      <a:pt x="62" y="52"/>
                      <a:pt x="62" y="52"/>
                    </a:cubicBezTo>
                    <a:cubicBezTo>
                      <a:pt x="60" y="52"/>
                      <a:pt x="59" y="52"/>
                      <a:pt x="59" y="51"/>
                    </a:cubicBezTo>
                    <a:cubicBezTo>
                      <a:pt x="58" y="49"/>
                      <a:pt x="58" y="47"/>
                      <a:pt x="58" y="46"/>
                    </a:cubicBezTo>
                    <a:cubicBezTo>
                      <a:pt x="57" y="46"/>
                      <a:pt x="57" y="45"/>
                      <a:pt x="56" y="45"/>
                    </a:cubicBezTo>
                    <a:cubicBezTo>
                      <a:pt x="56" y="45"/>
                      <a:pt x="55" y="46"/>
                      <a:pt x="55" y="47"/>
                    </a:cubicBezTo>
                    <a:cubicBezTo>
                      <a:pt x="55" y="48"/>
                      <a:pt x="55" y="50"/>
                      <a:pt x="56" y="52"/>
                    </a:cubicBezTo>
                    <a:cubicBezTo>
                      <a:pt x="56" y="53"/>
                      <a:pt x="56" y="54"/>
                      <a:pt x="55" y="55"/>
                    </a:cubicBezTo>
                    <a:cubicBezTo>
                      <a:pt x="52" y="55"/>
                      <a:pt x="50" y="54"/>
                      <a:pt x="49" y="52"/>
                    </a:cubicBezTo>
                    <a:cubicBezTo>
                      <a:pt x="49" y="51"/>
                      <a:pt x="48" y="50"/>
                      <a:pt x="48" y="49"/>
                    </a:cubicBezTo>
                    <a:cubicBezTo>
                      <a:pt x="48" y="48"/>
                      <a:pt x="47" y="48"/>
                      <a:pt x="47" y="48"/>
                    </a:cubicBezTo>
                    <a:cubicBezTo>
                      <a:pt x="46" y="48"/>
                      <a:pt x="45" y="49"/>
                      <a:pt x="45" y="50"/>
                    </a:cubicBezTo>
                    <a:cubicBezTo>
                      <a:pt x="47" y="54"/>
                      <a:pt x="47" y="54"/>
                      <a:pt x="47" y="54"/>
                    </a:cubicBezTo>
                    <a:cubicBezTo>
                      <a:pt x="47" y="55"/>
                      <a:pt x="47" y="56"/>
                      <a:pt x="47" y="58"/>
                    </a:cubicBezTo>
                    <a:cubicBezTo>
                      <a:pt x="46" y="57"/>
                      <a:pt x="46" y="57"/>
                      <a:pt x="45" y="57"/>
                    </a:cubicBezTo>
                    <a:cubicBezTo>
                      <a:pt x="45" y="57"/>
                      <a:pt x="45" y="57"/>
                      <a:pt x="45" y="57"/>
                    </a:cubicBezTo>
                    <a:cubicBezTo>
                      <a:pt x="44" y="55"/>
                      <a:pt x="42" y="53"/>
                      <a:pt x="41" y="52"/>
                    </a:cubicBezTo>
                    <a:cubicBezTo>
                      <a:pt x="40" y="52"/>
                      <a:pt x="40" y="52"/>
                      <a:pt x="39" y="52"/>
                    </a:cubicBezTo>
                    <a:cubicBezTo>
                      <a:pt x="38" y="51"/>
                      <a:pt x="38" y="50"/>
                      <a:pt x="37" y="50"/>
                    </a:cubicBezTo>
                    <a:cubicBezTo>
                      <a:pt x="37" y="50"/>
                      <a:pt x="36" y="50"/>
                      <a:pt x="36" y="50"/>
                    </a:cubicBezTo>
                    <a:cubicBezTo>
                      <a:pt x="34" y="50"/>
                      <a:pt x="33" y="52"/>
                      <a:pt x="33" y="53"/>
                    </a:cubicBezTo>
                    <a:cubicBezTo>
                      <a:pt x="32" y="53"/>
                      <a:pt x="32" y="54"/>
                      <a:pt x="32" y="54"/>
                    </a:cubicBezTo>
                    <a:cubicBezTo>
                      <a:pt x="32" y="55"/>
                      <a:pt x="32" y="56"/>
                      <a:pt x="31" y="57"/>
                    </a:cubicBezTo>
                    <a:cubicBezTo>
                      <a:pt x="31" y="60"/>
                      <a:pt x="31" y="62"/>
                      <a:pt x="33" y="64"/>
                    </a:cubicBezTo>
                    <a:cubicBezTo>
                      <a:pt x="35" y="65"/>
                      <a:pt x="36" y="66"/>
                      <a:pt x="38" y="66"/>
                    </a:cubicBezTo>
                    <a:cubicBezTo>
                      <a:pt x="39" y="66"/>
                      <a:pt x="39" y="65"/>
                      <a:pt x="40" y="65"/>
                    </a:cubicBezTo>
                    <a:cubicBezTo>
                      <a:pt x="40" y="65"/>
                      <a:pt x="41" y="65"/>
                      <a:pt x="41" y="65"/>
                    </a:cubicBezTo>
                    <a:cubicBezTo>
                      <a:pt x="41" y="65"/>
                      <a:pt x="41" y="65"/>
                      <a:pt x="41" y="65"/>
                    </a:cubicBezTo>
                    <a:cubicBezTo>
                      <a:pt x="47" y="74"/>
                      <a:pt x="56" y="81"/>
                      <a:pt x="62" y="91"/>
                    </a:cubicBezTo>
                    <a:cubicBezTo>
                      <a:pt x="68" y="101"/>
                      <a:pt x="74" y="112"/>
                      <a:pt x="78" y="124"/>
                    </a:cubicBezTo>
                    <a:cubicBezTo>
                      <a:pt x="78" y="124"/>
                      <a:pt x="78" y="124"/>
                      <a:pt x="78" y="124"/>
                    </a:cubicBezTo>
                    <a:cubicBezTo>
                      <a:pt x="73" y="126"/>
                      <a:pt x="68" y="126"/>
                      <a:pt x="63" y="126"/>
                    </a:cubicBezTo>
                    <a:moveTo>
                      <a:pt x="59" y="0"/>
                    </a:moveTo>
                    <a:cubicBezTo>
                      <a:pt x="52" y="0"/>
                      <a:pt x="46" y="1"/>
                      <a:pt x="39" y="3"/>
                    </a:cubicBezTo>
                    <a:cubicBezTo>
                      <a:pt x="9" y="11"/>
                      <a:pt x="0" y="43"/>
                      <a:pt x="8" y="71"/>
                    </a:cubicBezTo>
                    <a:cubicBezTo>
                      <a:pt x="12" y="84"/>
                      <a:pt x="19" y="98"/>
                      <a:pt x="31" y="105"/>
                    </a:cubicBezTo>
                    <a:cubicBezTo>
                      <a:pt x="38" y="108"/>
                      <a:pt x="43" y="112"/>
                      <a:pt x="50" y="114"/>
                    </a:cubicBezTo>
                    <a:cubicBezTo>
                      <a:pt x="54" y="114"/>
                      <a:pt x="57" y="115"/>
                      <a:pt x="59" y="120"/>
                    </a:cubicBezTo>
                    <a:cubicBezTo>
                      <a:pt x="59" y="122"/>
                      <a:pt x="60" y="124"/>
                      <a:pt x="60" y="127"/>
                    </a:cubicBezTo>
                    <a:cubicBezTo>
                      <a:pt x="60" y="127"/>
                      <a:pt x="59" y="128"/>
                      <a:pt x="60" y="128"/>
                    </a:cubicBezTo>
                    <a:cubicBezTo>
                      <a:pt x="60" y="128"/>
                      <a:pt x="60" y="128"/>
                      <a:pt x="60" y="128"/>
                    </a:cubicBezTo>
                    <a:cubicBezTo>
                      <a:pt x="59" y="129"/>
                      <a:pt x="59" y="129"/>
                      <a:pt x="59" y="130"/>
                    </a:cubicBezTo>
                    <a:cubicBezTo>
                      <a:pt x="59" y="131"/>
                      <a:pt x="63" y="133"/>
                      <a:pt x="62" y="134"/>
                    </a:cubicBezTo>
                    <a:cubicBezTo>
                      <a:pt x="62" y="135"/>
                      <a:pt x="61" y="136"/>
                      <a:pt x="62" y="138"/>
                    </a:cubicBezTo>
                    <a:cubicBezTo>
                      <a:pt x="62" y="139"/>
                      <a:pt x="65" y="140"/>
                      <a:pt x="66" y="141"/>
                    </a:cubicBezTo>
                    <a:cubicBezTo>
                      <a:pt x="66" y="141"/>
                      <a:pt x="66" y="141"/>
                      <a:pt x="66" y="141"/>
                    </a:cubicBezTo>
                    <a:cubicBezTo>
                      <a:pt x="64" y="141"/>
                      <a:pt x="64" y="142"/>
                      <a:pt x="64" y="143"/>
                    </a:cubicBezTo>
                    <a:cubicBezTo>
                      <a:pt x="65" y="145"/>
                      <a:pt x="66" y="145"/>
                      <a:pt x="67" y="145"/>
                    </a:cubicBezTo>
                    <a:cubicBezTo>
                      <a:pt x="71" y="146"/>
                      <a:pt x="73" y="150"/>
                      <a:pt x="76" y="152"/>
                    </a:cubicBezTo>
                    <a:cubicBezTo>
                      <a:pt x="80" y="154"/>
                      <a:pt x="83" y="155"/>
                      <a:pt x="87" y="155"/>
                    </a:cubicBezTo>
                    <a:cubicBezTo>
                      <a:pt x="89" y="155"/>
                      <a:pt x="91" y="155"/>
                      <a:pt x="93" y="154"/>
                    </a:cubicBezTo>
                    <a:cubicBezTo>
                      <a:pt x="97" y="152"/>
                      <a:pt x="101" y="149"/>
                      <a:pt x="103" y="144"/>
                    </a:cubicBezTo>
                    <a:cubicBezTo>
                      <a:pt x="103" y="142"/>
                      <a:pt x="109" y="136"/>
                      <a:pt x="105" y="134"/>
                    </a:cubicBezTo>
                    <a:cubicBezTo>
                      <a:pt x="104" y="133"/>
                      <a:pt x="106" y="130"/>
                      <a:pt x="105" y="128"/>
                    </a:cubicBezTo>
                    <a:cubicBezTo>
                      <a:pt x="105" y="127"/>
                      <a:pt x="104" y="125"/>
                      <a:pt x="102" y="124"/>
                    </a:cubicBezTo>
                    <a:cubicBezTo>
                      <a:pt x="101" y="123"/>
                      <a:pt x="103" y="121"/>
                      <a:pt x="103" y="119"/>
                    </a:cubicBezTo>
                    <a:cubicBezTo>
                      <a:pt x="103" y="118"/>
                      <a:pt x="103" y="117"/>
                      <a:pt x="102" y="116"/>
                    </a:cubicBezTo>
                    <a:cubicBezTo>
                      <a:pt x="102" y="116"/>
                      <a:pt x="102" y="116"/>
                      <a:pt x="102" y="116"/>
                    </a:cubicBezTo>
                    <a:cubicBezTo>
                      <a:pt x="103" y="115"/>
                      <a:pt x="102" y="114"/>
                      <a:pt x="102" y="114"/>
                    </a:cubicBezTo>
                    <a:cubicBezTo>
                      <a:pt x="100" y="109"/>
                      <a:pt x="99" y="104"/>
                      <a:pt x="101" y="99"/>
                    </a:cubicBezTo>
                    <a:cubicBezTo>
                      <a:pt x="104" y="92"/>
                      <a:pt x="107" y="85"/>
                      <a:pt x="109" y="77"/>
                    </a:cubicBezTo>
                    <a:cubicBezTo>
                      <a:pt x="110" y="72"/>
                      <a:pt x="114" y="63"/>
                      <a:pt x="112" y="58"/>
                    </a:cubicBezTo>
                    <a:cubicBezTo>
                      <a:pt x="110" y="51"/>
                      <a:pt x="109" y="45"/>
                      <a:pt x="107" y="38"/>
                    </a:cubicBezTo>
                    <a:cubicBezTo>
                      <a:pt x="102" y="26"/>
                      <a:pt x="92" y="11"/>
                      <a:pt x="80" y="5"/>
                    </a:cubicBezTo>
                    <a:cubicBezTo>
                      <a:pt x="72" y="1"/>
                      <a:pt x="65" y="0"/>
                      <a:pt x="59"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977" name="Google Shape;977;p32"/>
              <p:cNvSpPr/>
              <p:nvPr/>
            </p:nvSpPr>
            <p:spPr>
              <a:xfrm>
                <a:off x="5487656" y="1122289"/>
                <a:ext cx="122238" cy="114300"/>
              </a:xfrm>
              <a:custGeom>
                <a:rect b="b" l="l" r="r" t="t"/>
                <a:pathLst>
                  <a:path extrusionOk="0" h="27" w="29">
                    <a:moveTo>
                      <a:pt x="27" y="0"/>
                    </a:moveTo>
                    <a:cubicBezTo>
                      <a:pt x="27" y="0"/>
                      <a:pt x="27" y="0"/>
                      <a:pt x="27" y="0"/>
                    </a:cubicBezTo>
                    <a:cubicBezTo>
                      <a:pt x="25" y="0"/>
                      <a:pt x="24" y="1"/>
                      <a:pt x="23" y="3"/>
                    </a:cubicBezTo>
                    <a:cubicBezTo>
                      <a:pt x="20" y="6"/>
                      <a:pt x="18" y="8"/>
                      <a:pt x="15" y="11"/>
                    </a:cubicBezTo>
                    <a:cubicBezTo>
                      <a:pt x="12" y="14"/>
                      <a:pt x="10" y="18"/>
                      <a:pt x="6" y="20"/>
                    </a:cubicBezTo>
                    <a:cubicBezTo>
                      <a:pt x="4" y="21"/>
                      <a:pt x="2" y="22"/>
                      <a:pt x="1" y="24"/>
                    </a:cubicBezTo>
                    <a:cubicBezTo>
                      <a:pt x="0" y="25"/>
                      <a:pt x="1" y="27"/>
                      <a:pt x="2" y="27"/>
                    </a:cubicBezTo>
                    <a:cubicBezTo>
                      <a:pt x="2" y="27"/>
                      <a:pt x="2" y="27"/>
                      <a:pt x="2" y="27"/>
                    </a:cubicBezTo>
                    <a:cubicBezTo>
                      <a:pt x="3" y="26"/>
                      <a:pt x="3" y="26"/>
                      <a:pt x="3" y="26"/>
                    </a:cubicBezTo>
                    <a:cubicBezTo>
                      <a:pt x="4" y="26"/>
                      <a:pt x="4" y="26"/>
                      <a:pt x="4" y="25"/>
                    </a:cubicBezTo>
                    <a:cubicBezTo>
                      <a:pt x="7" y="21"/>
                      <a:pt x="12" y="19"/>
                      <a:pt x="16" y="15"/>
                    </a:cubicBezTo>
                    <a:cubicBezTo>
                      <a:pt x="18" y="13"/>
                      <a:pt x="20" y="11"/>
                      <a:pt x="22" y="8"/>
                    </a:cubicBezTo>
                    <a:cubicBezTo>
                      <a:pt x="24" y="6"/>
                      <a:pt x="25" y="3"/>
                      <a:pt x="28" y="2"/>
                    </a:cubicBezTo>
                    <a:cubicBezTo>
                      <a:pt x="29" y="2"/>
                      <a:pt x="29" y="0"/>
                      <a:pt x="27"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978" name="Google Shape;978;p32"/>
              <p:cNvSpPr/>
              <p:nvPr/>
            </p:nvSpPr>
            <p:spPr>
              <a:xfrm>
                <a:off x="5411456" y="947664"/>
                <a:ext cx="114300" cy="136525"/>
              </a:xfrm>
              <a:custGeom>
                <a:rect b="b" l="l" r="r" t="t"/>
                <a:pathLst>
                  <a:path extrusionOk="0" h="32" w="27">
                    <a:moveTo>
                      <a:pt x="25" y="0"/>
                    </a:moveTo>
                    <a:cubicBezTo>
                      <a:pt x="25" y="0"/>
                      <a:pt x="25" y="0"/>
                      <a:pt x="25" y="0"/>
                    </a:cubicBezTo>
                    <a:cubicBezTo>
                      <a:pt x="18" y="3"/>
                      <a:pt x="15" y="9"/>
                      <a:pt x="11" y="14"/>
                    </a:cubicBezTo>
                    <a:cubicBezTo>
                      <a:pt x="7" y="19"/>
                      <a:pt x="2" y="24"/>
                      <a:pt x="0" y="30"/>
                    </a:cubicBezTo>
                    <a:cubicBezTo>
                      <a:pt x="0" y="31"/>
                      <a:pt x="1" y="32"/>
                      <a:pt x="2" y="32"/>
                    </a:cubicBezTo>
                    <a:cubicBezTo>
                      <a:pt x="2" y="32"/>
                      <a:pt x="3" y="31"/>
                      <a:pt x="3" y="31"/>
                    </a:cubicBezTo>
                    <a:cubicBezTo>
                      <a:pt x="4" y="30"/>
                      <a:pt x="4" y="30"/>
                      <a:pt x="4" y="29"/>
                    </a:cubicBezTo>
                    <a:cubicBezTo>
                      <a:pt x="4" y="28"/>
                      <a:pt x="4" y="28"/>
                      <a:pt x="4" y="28"/>
                    </a:cubicBezTo>
                    <a:cubicBezTo>
                      <a:pt x="5" y="26"/>
                      <a:pt x="7" y="24"/>
                      <a:pt x="8" y="22"/>
                    </a:cubicBezTo>
                    <a:cubicBezTo>
                      <a:pt x="10" y="20"/>
                      <a:pt x="12" y="17"/>
                      <a:pt x="14" y="15"/>
                    </a:cubicBezTo>
                    <a:cubicBezTo>
                      <a:pt x="17" y="11"/>
                      <a:pt x="20" y="6"/>
                      <a:pt x="24" y="3"/>
                    </a:cubicBezTo>
                    <a:cubicBezTo>
                      <a:pt x="25" y="3"/>
                      <a:pt x="25" y="4"/>
                      <a:pt x="25" y="4"/>
                    </a:cubicBezTo>
                    <a:cubicBezTo>
                      <a:pt x="26" y="4"/>
                      <a:pt x="27" y="3"/>
                      <a:pt x="27" y="2"/>
                    </a:cubicBezTo>
                    <a:cubicBezTo>
                      <a:pt x="26" y="1"/>
                      <a:pt x="26" y="1"/>
                      <a:pt x="26" y="1"/>
                    </a:cubicBezTo>
                    <a:cubicBezTo>
                      <a:pt x="26" y="0"/>
                      <a:pt x="26" y="0"/>
                      <a:pt x="25"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979" name="Google Shape;979;p32"/>
              <p:cNvSpPr/>
              <p:nvPr/>
            </p:nvSpPr>
            <p:spPr>
              <a:xfrm>
                <a:off x="5274931" y="876227"/>
                <a:ext cx="80963" cy="177800"/>
              </a:xfrm>
              <a:custGeom>
                <a:rect b="b" l="l" r="r" t="t"/>
                <a:pathLst>
                  <a:path extrusionOk="0" h="42" w="19">
                    <a:moveTo>
                      <a:pt x="16" y="0"/>
                    </a:moveTo>
                    <a:cubicBezTo>
                      <a:pt x="16" y="0"/>
                      <a:pt x="16" y="0"/>
                      <a:pt x="16" y="0"/>
                    </a:cubicBezTo>
                    <a:cubicBezTo>
                      <a:pt x="11" y="3"/>
                      <a:pt x="9" y="10"/>
                      <a:pt x="7" y="15"/>
                    </a:cubicBezTo>
                    <a:cubicBezTo>
                      <a:pt x="5" y="22"/>
                      <a:pt x="2" y="30"/>
                      <a:pt x="0" y="38"/>
                    </a:cubicBezTo>
                    <a:cubicBezTo>
                      <a:pt x="0" y="38"/>
                      <a:pt x="0" y="38"/>
                      <a:pt x="0" y="38"/>
                    </a:cubicBezTo>
                    <a:cubicBezTo>
                      <a:pt x="0" y="40"/>
                      <a:pt x="0" y="40"/>
                      <a:pt x="0" y="41"/>
                    </a:cubicBezTo>
                    <a:cubicBezTo>
                      <a:pt x="0" y="42"/>
                      <a:pt x="1" y="42"/>
                      <a:pt x="1" y="42"/>
                    </a:cubicBezTo>
                    <a:cubicBezTo>
                      <a:pt x="2" y="42"/>
                      <a:pt x="2" y="42"/>
                      <a:pt x="3" y="41"/>
                    </a:cubicBezTo>
                    <a:cubicBezTo>
                      <a:pt x="4" y="34"/>
                      <a:pt x="6" y="27"/>
                      <a:pt x="9" y="20"/>
                    </a:cubicBezTo>
                    <a:cubicBezTo>
                      <a:pt x="11" y="15"/>
                      <a:pt x="12" y="5"/>
                      <a:pt x="17" y="2"/>
                    </a:cubicBezTo>
                    <a:cubicBezTo>
                      <a:pt x="19" y="2"/>
                      <a:pt x="18" y="0"/>
                      <a:pt x="16"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980" name="Google Shape;980;p32"/>
              <p:cNvSpPr/>
              <p:nvPr/>
            </p:nvSpPr>
            <p:spPr>
              <a:xfrm>
                <a:off x="5109831" y="842889"/>
                <a:ext cx="42863" cy="215900"/>
              </a:xfrm>
              <a:custGeom>
                <a:rect b="b" l="l" r="r" t="t"/>
                <a:pathLst>
                  <a:path extrusionOk="0" h="51" w="10">
                    <a:moveTo>
                      <a:pt x="4" y="0"/>
                    </a:moveTo>
                    <a:cubicBezTo>
                      <a:pt x="4" y="0"/>
                      <a:pt x="3" y="0"/>
                      <a:pt x="3" y="1"/>
                    </a:cubicBezTo>
                    <a:cubicBezTo>
                      <a:pt x="0" y="9"/>
                      <a:pt x="1" y="18"/>
                      <a:pt x="2" y="26"/>
                    </a:cubicBezTo>
                    <a:cubicBezTo>
                      <a:pt x="3" y="34"/>
                      <a:pt x="4" y="42"/>
                      <a:pt x="6" y="49"/>
                    </a:cubicBezTo>
                    <a:cubicBezTo>
                      <a:pt x="6" y="50"/>
                      <a:pt x="6" y="51"/>
                      <a:pt x="7" y="51"/>
                    </a:cubicBezTo>
                    <a:cubicBezTo>
                      <a:pt x="7" y="51"/>
                      <a:pt x="7" y="50"/>
                      <a:pt x="7" y="50"/>
                    </a:cubicBezTo>
                    <a:cubicBezTo>
                      <a:pt x="9" y="50"/>
                      <a:pt x="9" y="50"/>
                      <a:pt x="9" y="50"/>
                    </a:cubicBezTo>
                    <a:cubicBezTo>
                      <a:pt x="10" y="50"/>
                      <a:pt x="10" y="47"/>
                      <a:pt x="8" y="47"/>
                    </a:cubicBezTo>
                    <a:cubicBezTo>
                      <a:pt x="8" y="47"/>
                      <a:pt x="8" y="47"/>
                      <a:pt x="8" y="47"/>
                    </a:cubicBezTo>
                    <a:cubicBezTo>
                      <a:pt x="7" y="40"/>
                      <a:pt x="6" y="32"/>
                      <a:pt x="5" y="24"/>
                    </a:cubicBezTo>
                    <a:cubicBezTo>
                      <a:pt x="4" y="16"/>
                      <a:pt x="3" y="8"/>
                      <a:pt x="5" y="1"/>
                    </a:cubicBezTo>
                    <a:cubicBezTo>
                      <a:pt x="6" y="0"/>
                      <a:pt x="5" y="0"/>
                      <a:pt x="4"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981" name="Google Shape;981;p32"/>
              <p:cNvSpPr/>
              <p:nvPr/>
            </p:nvSpPr>
            <p:spPr>
              <a:xfrm>
                <a:off x="4932031" y="939727"/>
                <a:ext cx="114300" cy="173038"/>
              </a:xfrm>
              <a:custGeom>
                <a:rect b="b" l="l" r="r" t="t"/>
                <a:pathLst>
                  <a:path extrusionOk="0" h="41" w="27">
                    <a:moveTo>
                      <a:pt x="1" y="0"/>
                    </a:moveTo>
                    <a:cubicBezTo>
                      <a:pt x="0" y="0"/>
                      <a:pt x="0" y="1"/>
                      <a:pt x="0" y="2"/>
                    </a:cubicBezTo>
                    <a:cubicBezTo>
                      <a:pt x="3" y="13"/>
                      <a:pt x="7" y="21"/>
                      <a:pt x="14" y="30"/>
                    </a:cubicBezTo>
                    <a:cubicBezTo>
                      <a:pt x="16" y="34"/>
                      <a:pt x="19" y="41"/>
                      <a:pt x="25" y="41"/>
                    </a:cubicBezTo>
                    <a:cubicBezTo>
                      <a:pt x="25" y="41"/>
                      <a:pt x="25" y="41"/>
                      <a:pt x="26" y="41"/>
                    </a:cubicBezTo>
                    <a:cubicBezTo>
                      <a:pt x="27" y="41"/>
                      <a:pt x="27" y="38"/>
                      <a:pt x="25" y="38"/>
                    </a:cubicBezTo>
                    <a:cubicBezTo>
                      <a:pt x="25" y="38"/>
                      <a:pt x="25" y="38"/>
                      <a:pt x="25" y="39"/>
                    </a:cubicBezTo>
                    <a:cubicBezTo>
                      <a:pt x="25" y="39"/>
                      <a:pt x="25" y="39"/>
                      <a:pt x="25" y="39"/>
                    </a:cubicBezTo>
                    <a:cubicBezTo>
                      <a:pt x="21" y="39"/>
                      <a:pt x="13" y="24"/>
                      <a:pt x="11" y="21"/>
                    </a:cubicBezTo>
                    <a:cubicBezTo>
                      <a:pt x="7" y="15"/>
                      <a:pt x="5" y="8"/>
                      <a:pt x="3" y="1"/>
                    </a:cubicBezTo>
                    <a:cubicBezTo>
                      <a:pt x="2" y="1"/>
                      <a:pt x="2" y="0"/>
                      <a:pt x="1"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982" name="Google Shape;982;p32"/>
              <p:cNvSpPr/>
              <p:nvPr/>
            </p:nvSpPr>
            <p:spPr>
              <a:xfrm>
                <a:off x="4754231" y="1152452"/>
                <a:ext cx="220663" cy="58738"/>
              </a:xfrm>
              <a:custGeom>
                <a:rect b="b" l="l" r="r" t="t"/>
                <a:pathLst>
                  <a:path extrusionOk="0" h="14" w="52">
                    <a:moveTo>
                      <a:pt x="2" y="0"/>
                    </a:moveTo>
                    <a:cubicBezTo>
                      <a:pt x="1" y="0"/>
                      <a:pt x="0" y="1"/>
                      <a:pt x="1" y="2"/>
                    </a:cubicBezTo>
                    <a:cubicBezTo>
                      <a:pt x="2" y="4"/>
                      <a:pt x="3" y="4"/>
                      <a:pt x="5" y="4"/>
                    </a:cubicBezTo>
                    <a:cubicBezTo>
                      <a:pt x="11" y="4"/>
                      <a:pt x="16" y="7"/>
                      <a:pt x="22" y="9"/>
                    </a:cubicBezTo>
                    <a:cubicBezTo>
                      <a:pt x="29" y="11"/>
                      <a:pt x="36" y="14"/>
                      <a:pt x="43" y="14"/>
                    </a:cubicBezTo>
                    <a:cubicBezTo>
                      <a:pt x="45" y="14"/>
                      <a:pt x="48" y="14"/>
                      <a:pt x="50" y="13"/>
                    </a:cubicBezTo>
                    <a:cubicBezTo>
                      <a:pt x="52" y="13"/>
                      <a:pt x="51" y="10"/>
                      <a:pt x="50" y="10"/>
                    </a:cubicBezTo>
                    <a:cubicBezTo>
                      <a:pt x="50" y="10"/>
                      <a:pt x="49" y="10"/>
                      <a:pt x="49" y="10"/>
                    </a:cubicBezTo>
                    <a:cubicBezTo>
                      <a:pt x="47" y="11"/>
                      <a:pt x="45" y="11"/>
                      <a:pt x="43" y="11"/>
                    </a:cubicBezTo>
                    <a:cubicBezTo>
                      <a:pt x="36" y="11"/>
                      <a:pt x="29" y="8"/>
                      <a:pt x="23" y="6"/>
                    </a:cubicBezTo>
                    <a:cubicBezTo>
                      <a:pt x="19" y="5"/>
                      <a:pt x="15" y="3"/>
                      <a:pt x="11" y="2"/>
                    </a:cubicBezTo>
                    <a:cubicBezTo>
                      <a:pt x="10" y="2"/>
                      <a:pt x="4" y="2"/>
                      <a:pt x="3" y="0"/>
                    </a:cubicBezTo>
                    <a:cubicBezTo>
                      <a:pt x="3" y="0"/>
                      <a:pt x="3" y="0"/>
                      <a:pt x="2"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983" name="Google Shape;983;p32"/>
              <p:cNvSpPr/>
              <p:nvPr/>
            </p:nvSpPr>
            <p:spPr>
              <a:xfrm>
                <a:off x="4766931" y="1312789"/>
                <a:ext cx="200025" cy="25400"/>
              </a:xfrm>
              <a:custGeom>
                <a:rect b="b" l="l" r="r" t="t"/>
                <a:pathLst>
                  <a:path extrusionOk="0" h="6" w="47">
                    <a:moveTo>
                      <a:pt x="44" y="0"/>
                    </a:moveTo>
                    <a:cubicBezTo>
                      <a:pt x="44" y="0"/>
                      <a:pt x="44" y="0"/>
                      <a:pt x="44" y="0"/>
                    </a:cubicBezTo>
                    <a:cubicBezTo>
                      <a:pt x="39" y="1"/>
                      <a:pt x="34" y="1"/>
                      <a:pt x="30" y="1"/>
                    </a:cubicBezTo>
                    <a:cubicBezTo>
                      <a:pt x="28" y="1"/>
                      <a:pt x="26" y="1"/>
                      <a:pt x="24" y="1"/>
                    </a:cubicBezTo>
                    <a:cubicBezTo>
                      <a:pt x="23" y="1"/>
                      <a:pt x="21" y="1"/>
                      <a:pt x="19" y="1"/>
                    </a:cubicBezTo>
                    <a:cubicBezTo>
                      <a:pt x="13" y="1"/>
                      <a:pt x="7" y="1"/>
                      <a:pt x="2" y="3"/>
                    </a:cubicBezTo>
                    <a:cubicBezTo>
                      <a:pt x="0" y="3"/>
                      <a:pt x="1" y="6"/>
                      <a:pt x="2" y="6"/>
                    </a:cubicBezTo>
                    <a:cubicBezTo>
                      <a:pt x="2" y="6"/>
                      <a:pt x="3" y="6"/>
                      <a:pt x="3" y="6"/>
                    </a:cubicBezTo>
                    <a:cubicBezTo>
                      <a:pt x="8" y="4"/>
                      <a:pt x="14" y="4"/>
                      <a:pt x="20" y="4"/>
                    </a:cubicBezTo>
                    <a:cubicBezTo>
                      <a:pt x="22" y="4"/>
                      <a:pt x="23" y="4"/>
                      <a:pt x="25" y="4"/>
                    </a:cubicBezTo>
                    <a:cubicBezTo>
                      <a:pt x="27" y="4"/>
                      <a:pt x="29" y="4"/>
                      <a:pt x="30" y="4"/>
                    </a:cubicBezTo>
                    <a:cubicBezTo>
                      <a:pt x="35" y="4"/>
                      <a:pt x="40" y="4"/>
                      <a:pt x="45" y="3"/>
                    </a:cubicBezTo>
                    <a:cubicBezTo>
                      <a:pt x="47" y="3"/>
                      <a:pt x="46" y="0"/>
                      <a:pt x="44"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984" name="Google Shape;984;p32"/>
              <p:cNvSpPr/>
              <p:nvPr/>
            </p:nvSpPr>
            <p:spPr>
              <a:xfrm>
                <a:off x="4838369" y="1457252"/>
                <a:ext cx="169863" cy="144463"/>
              </a:xfrm>
              <a:custGeom>
                <a:rect b="b" l="l" r="r" t="t"/>
                <a:pathLst>
                  <a:path extrusionOk="0" h="34" w="40">
                    <a:moveTo>
                      <a:pt x="38" y="0"/>
                    </a:moveTo>
                    <a:cubicBezTo>
                      <a:pt x="38" y="0"/>
                      <a:pt x="38" y="0"/>
                      <a:pt x="38" y="0"/>
                    </a:cubicBezTo>
                    <a:cubicBezTo>
                      <a:pt x="23" y="5"/>
                      <a:pt x="9" y="18"/>
                      <a:pt x="1" y="31"/>
                    </a:cubicBezTo>
                    <a:cubicBezTo>
                      <a:pt x="0" y="33"/>
                      <a:pt x="1" y="34"/>
                      <a:pt x="2" y="34"/>
                    </a:cubicBezTo>
                    <a:cubicBezTo>
                      <a:pt x="3" y="34"/>
                      <a:pt x="3" y="33"/>
                      <a:pt x="3" y="33"/>
                    </a:cubicBezTo>
                    <a:cubicBezTo>
                      <a:pt x="11" y="20"/>
                      <a:pt x="24" y="7"/>
                      <a:pt x="39" y="3"/>
                    </a:cubicBezTo>
                    <a:cubicBezTo>
                      <a:pt x="40" y="2"/>
                      <a:pt x="40" y="0"/>
                      <a:pt x="38"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985" name="Google Shape;985;p32"/>
              <p:cNvSpPr/>
              <p:nvPr/>
            </p:nvSpPr>
            <p:spPr>
              <a:xfrm>
                <a:off x="5525756" y="1355652"/>
                <a:ext cx="190500" cy="28575"/>
              </a:xfrm>
              <a:custGeom>
                <a:rect b="b" l="l" r="r" t="t"/>
                <a:pathLst>
                  <a:path extrusionOk="0" h="7" w="45">
                    <a:moveTo>
                      <a:pt x="1" y="0"/>
                    </a:moveTo>
                    <a:cubicBezTo>
                      <a:pt x="0" y="0"/>
                      <a:pt x="0" y="2"/>
                      <a:pt x="1" y="3"/>
                    </a:cubicBezTo>
                    <a:cubicBezTo>
                      <a:pt x="8" y="5"/>
                      <a:pt x="13" y="4"/>
                      <a:pt x="20" y="5"/>
                    </a:cubicBezTo>
                    <a:cubicBezTo>
                      <a:pt x="26" y="6"/>
                      <a:pt x="33" y="7"/>
                      <a:pt x="40" y="7"/>
                    </a:cubicBezTo>
                    <a:cubicBezTo>
                      <a:pt x="40" y="7"/>
                      <a:pt x="41" y="7"/>
                      <a:pt x="41" y="7"/>
                    </a:cubicBezTo>
                    <a:cubicBezTo>
                      <a:pt x="42" y="7"/>
                      <a:pt x="42" y="7"/>
                      <a:pt x="42" y="7"/>
                    </a:cubicBezTo>
                    <a:cubicBezTo>
                      <a:pt x="42" y="7"/>
                      <a:pt x="42" y="7"/>
                      <a:pt x="43" y="7"/>
                    </a:cubicBezTo>
                    <a:cubicBezTo>
                      <a:pt x="43" y="7"/>
                      <a:pt x="43" y="7"/>
                      <a:pt x="43" y="7"/>
                    </a:cubicBezTo>
                    <a:cubicBezTo>
                      <a:pt x="45" y="7"/>
                      <a:pt x="44" y="4"/>
                      <a:pt x="43" y="4"/>
                    </a:cubicBezTo>
                    <a:cubicBezTo>
                      <a:pt x="43" y="4"/>
                      <a:pt x="43" y="4"/>
                      <a:pt x="43" y="4"/>
                    </a:cubicBezTo>
                    <a:cubicBezTo>
                      <a:pt x="42" y="4"/>
                      <a:pt x="41" y="5"/>
                      <a:pt x="40" y="5"/>
                    </a:cubicBezTo>
                    <a:cubicBezTo>
                      <a:pt x="34" y="5"/>
                      <a:pt x="28" y="3"/>
                      <a:pt x="21" y="2"/>
                    </a:cubicBezTo>
                    <a:cubicBezTo>
                      <a:pt x="15" y="2"/>
                      <a:pt x="8" y="2"/>
                      <a:pt x="2" y="0"/>
                    </a:cubicBezTo>
                    <a:cubicBezTo>
                      <a:pt x="2" y="0"/>
                      <a:pt x="2" y="0"/>
                      <a:pt x="1"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grpSp>
        <p:sp>
          <p:nvSpPr>
            <p:cNvPr id="986" name="Google Shape;986;p32"/>
            <p:cNvSpPr/>
            <p:nvPr/>
          </p:nvSpPr>
          <p:spPr>
            <a:xfrm>
              <a:off x="1008322" y="4703689"/>
              <a:ext cx="830263" cy="568325"/>
            </a:xfrm>
            <a:custGeom>
              <a:rect b="b" l="l" r="r" t="t"/>
              <a:pathLst>
                <a:path extrusionOk="0" h="134" w="196">
                  <a:moveTo>
                    <a:pt x="102" y="84"/>
                  </a:moveTo>
                  <a:cubicBezTo>
                    <a:pt x="103" y="84"/>
                    <a:pt x="103" y="84"/>
                    <a:pt x="104" y="83"/>
                  </a:cubicBezTo>
                  <a:cubicBezTo>
                    <a:pt x="108" y="78"/>
                    <a:pt x="113" y="74"/>
                    <a:pt x="118" y="70"/>
                  </a:cubicBezTo>
                  <a:cubicBezTo>
                    <a:pt x="120" y="68"/>
                    <a:pt x="122" y="66"/>
                    <a:pt x="125" y="64"/>
                  </a:cubicBezTo>
                  <a:cubicBezTo>
                    <a:pt x="148" y="83"/>
                    <a:pt x="168" y="107"/>
                    <a:pt x="188" y="130"/>
                  </a:cubicBezTo>
                  <a:cubicBezTo>
                    <a:pt x="159" y="130"/>
                    <a:pt x="130" y="129"/>
                    <a:pt x="101" y="128"/>
                  </a:cubicBezTo>
                  <a:cubicBezTo>
                    <a:pt x="86" y="127"/>
                    <a:pt x="70" y="127"/>
                    <a:pt x="54" y="126"/>
                  </a:cubicBezTo>
                  <a:cubicBezTo>
                    <a:pt x="42" y="126"/>
                    <a:pt x="29" y="125"/>
                    <a:pt x="17" y="124"/>
                  </a:cubicBezTo>
                  <a:cubicBezTo>
                    <a:pt x="25" y="116"/>
                    <a:pt x="34" y="110"/>
                    <a:pt x="42" y="104"/>
                  </a:cubicBezTo>
                  <a:cubicBezTo>
                    <a:pt x="55" y="93"/>
                    <a:pt x="69" y="82"/>
                    <a:pt x="80" y="69"/>
                  </a:cubicBezTo>
                  <a:cubicBezTo>
                    <a:pt x="80" y="68"/>
                    <a:pt x="80" y="68"/>
                    <a:pt x="80" y="68"/>
                  </a:cubicBezTo>
                  <a:cubicBezTo>
                    <a:pt x="86" y="74"/>
                    <a:pt x="92" y="79"/>
                    <a:pt x="98" y="85"/>
                  </a:cubicBezTo>
                  <a:cubicBezTo>
                    <a:pt x="99" y="85"/>
                    <a:pt x="99" y="85"/>
                    <a:pt x="100" y="85"/>
                  </a:cubicBezTo>
                  <a:cubicBezTo>
                    <a:pt x="101" y="85"/>
                    <a:pt x="102" y="85"/>
                    <a:pt x="102" y="84"/>
                  </a:cubicBezTo>
                  <a:cubicBezTo>
                    <a:pt x="102" y="84"/>
                    <a:pt x="102" y="84"/>
                    <a:pt x="102" y="84"/>
                  </a:cubicBezTo>
                  <a:moveTo>
                    <a:pt x="189" y="125"/>
                  </a:moveTo>
                  <a:cubicBezTo>
                    <a:pt x="170" y="103"/>
                    <a:pt x="151" y="80"/>
                    <a:pt x="128" y="62"/>
                  </a:cubicBezTo>
                  <a:cubicBezTo>
                    <a:pt x="134" y="57"/>
                    <a:pt x="139" y="53"/>
                    <a:pt x="144" y="48"/>
                  </a:cubicBezTo>
                  <a:cubicBezTo>
                    <a:pt x="160" y="36"/>
                    <a:pt x="175" y="23"/>
                    <a:pt x="191" y="11"/>
                  </a:cubicBezTo>
                  <a:cubicBezTo>
                    <a:pt x="192" y="20"/>
                    <a:pt x="191" y="30"/>
                    <a:pt x="190" y="40"/>
                  </a:cubicBezTo>
                  <a:cubicBezTo>
                    <a:pt x="190" y="51"/>
                    <a:pt x="190" y="62"/>
                    <a:pt x="189" y="74"/>
                  </a:cubicBezTo>
                  <a:cubicBezTo>
                    <a:pt x="189" y="91"/>
                    <a:pt x="189" y="108"/>
                    <a:pt x="189" y="125"/>
                  </a:cubicBezTo>
                  <a:moveTo>
                    <a:pt x="12" y="123"/>
                  </a:moveTo>
                  <a:cubicBezTo>
                    <a:pt x="11" y="123"/>
                    <a:pt x="11" y="123"/>
                    <a:pt x="10" y="123"/>
                  </a:cubicBezTo>
                  <a:cubicBezTo>
                    <a:pt x="8" y="99"/>
                    <a:pt x="7" y="75"/>
                    <a:pt x="6" y="51"/>
                  </a:cubicBezTo>
                  <a:cubicBezTo>
                    <a:pt x="6" y="42"/>
                    <a:pt x="5" y="32"/>
                    <a:pt x="5" y="23"/>
                  </a:cubicBezTo>
                  <a:cubicBezTo>
                    <a:pt x="5" y="17"/>
                    <a:pt x="4" y="11"/>
                    <a:pt x="5" y="5"/>
                  </a:cubicBezTo>
                  <a:cubicBezTo>
                    <a:pt x="18" y="16"/>
                    <a:pt x="31" y="26"/>
                    <a:pt x="45" y="37"/>
                  </a:cubicBezTo>
                  <a:cubicBezTo>
                    <a:pt x="56" y="46"/>
                    <a:pt x="66" y="56"/>
                    <a:pt x="77" y="65"/>
                  </a:cubicBezTo>
                  <a:cubicBezTo>
                    <a:pt x="76" y="66"/>
                    <a:pt x="76" y="66"/>
                    <a:pt x="76" y="66"/>
                  </a:cubicBezTo>
                  <a:cubicBezTo>
                    <a:pt x="66" y="79"/>
                    <a:pt x="53" y="89"/>
                    <a:pt x="40" y="100"/>
                  </a:cubicBezTo>
                  <a:cubicBezTo>
                    <a:pt x="31" y="107"/>
                    <a:pt x="20" y="114"/>
                    <a:pt x="12" y="123"/>
                  </a:cubicBezTo>
                  <a:moveTo>
                    <a:pt x="14" y="4"/>
                  </a:moveTo>
                  <a:cubicBezTo>
                    <a:pt x="19" y="4"/>
                    <a:pt x="23" y="4"/>
                    <a:pt x="27" y="4"/>
                  </a:cubicBezTo>
                  <a:cubicBezTo>
                    <a:pt x="32" y="4"/>
                    <a:pt x="36" y="4"/>
                    <a:pt x="41" y="4"/>
                  </a:cubicBezTo>
                  <a:cubicBezTo>
                    <a:pt x="42" y="4"/>
                    <a:pt x="44" y="4"/>
                    <a:pt x="46" y="4"/>
                  </a:cubicBezTo>
                  <a:cubicBezTo>
                    <a:pt x="63" y="5"/>
                    <a:pt x="80" y="5"/>
                    <a:pt x="97" y="6"/>
                  </a:cubicBezTo>
                  <a:cubicBezTo>
                    <a:pt x="114" y="7"/>
                    <a:pt x="131" y="7"/>
                    <a:pt x="149" y="7"/>
                  </a:cubicBezTo>
                  <a:cubicBezTo>
                    <a:pt x="154" y="7"/>
                    <a:pt x="159" y="8"/>
                    <a:pt x="164" y="8"/>
                  </a:cubicBezTo>
                  <a:cubicBezTo>
                    <a:pt x="172" y="8"/>
                    <a:pt x="181" y="7"/>
                    <a:pt x="190" y="6"/>
                  </a:cubicBezTo>
                  <a:cubicBezTo>
                    <a:pt x="174" y="19"/>
                    <a:pt x="158" y="32"/>
                    <a:pt x="143" y="44"/>
                  </a:cubicBezTo>
                  <a:cubicBezTo>
                    <a:pt x="134" y="52"/>
                    <a:pt x="125" y="59"/>
                    <a:pt x="116" y="67"/>
                  </a:cubicBezTo>
                  <a:cubicBezTo>
                    <a:pt x="111" y="71"/>
                    <a:pt x="105" y="75"/>
                    <a:pt x="101" y="80"/>
                  </a:cubicBezTo>
                  <a:cubicBezTo>
                    <a:pt x="100" y="81"/>
                    <a:pt x="100" y="81"/>
                    <a:pt x="100" y="81"/>
                  </a:cubicBezTo>
                  <a:cubicBezTo>
                    <a:pt x="82" y="65"/>
                    <a:pt x="66" y="49"/>
                    <a:pt x="48" y="34"/>
                  </a:cubicBezTo>
                  <a:cubicBezTo>
                    <a:pt x="36" y="24"/>
                    <a:pt x="23" y="14"/>
                    <a:pt x="11" y="4"/>
                  </a:cubicBezTo>
                  <a:cubicBezTo>
                    <a:pt x="12" y="4"/>
                    <a:pt x="13" y="4"/>
                    <a:pt x="14" y="4"/>
                  </a:cubicBezTo>
                  <a:moveTo>
                    <a:pt x="43" y="0"/>
                  </a:moveTo>
                  <a:cubicBezTo>
                    <a:pt x="39" y="0"/>
                    <a:pt x="34" y="0"/>
                    <a:pt x="30" y="0"/>
                  </a:cubicBezTo>
                  <a:cubicBezTo>
                    <a:pt x="25" y="0"/>
                    <a:pt x="20" y="0"/>
                    <a:pt x="16" y="0"/>
                  </a:cubicBezTo>
                  <a:cubicBezTo>
                    <a:pt x="12" y="0"/>
                    <a:pt x="8" y="0"/>
                    <a:pt x="4" y="0"/>
                  </a:cubicBezTo>
                  <a:cubicBezTo>
                    <a:pt x="4" y="0"/>
                    <a:pt x="3" y="0"/>
                    <a:pt x="3" y="0"/>
                  </a:cubicBezTo>
                  <a:cubicBezTo>
                    <a:pt x="2" y="0"/>
                    <a:pt x="2" y="0"/>
                    <a:pt x="2" y="1"/>
                  </a:cubicBezTo>
                  <a:cubicBezTo>
                    <a:pt x="2" y="1"/>
                    <a:pt x="2" y="1"/>
                    <a:pt x="2" y="1"/>
                  </a:cubicBezTo>
                  <a:cubicBezTo>
                    <a:pt x="0" y="7"/>
                    <a:pt x="1" y="14"/>
                    <a:pt x="1" y="20"/>
                  </a:cubicBezTo>
                  <a:cubicBezTo>
                    <a:pt x="1" y="30"/>
                    <a:pt x="1" y="40"/>
                    <a:pt x="2" y="49"/>
                  </a:cubicBezTo>
                  <a:cubicBezTo>
                    <a:pt x="3" y="75"/>
                    <a:pt x="4" y="100"/>
                    <a:pt x="6" y="125"/>
                  </a:cubicBezTo>
                  <a:cubicBezTo>
                    <a:pt x="7" y="127"/>
                    <a:pt x="8" y="127"/>
                    <a:pt x="9" y="127"/>
                  </a:cubicBezTo>
                  <a:cubicBezTo>
                    <a:pt x="9" y="127"/>
                    <a:pt x="9" y="127"/>
                    <a:pt x="9" y="127"/>
                  </a:cubicBezTo>
                  <a:cubicBezTo>
                    <a:pt x="10" y="127"/>
                    <a:pt x="10" y="127"/>
                    <a:pt x="10" y="127"/>
                  </a:cubicBezTo>
                  <a:cubicBezTo>
                    <a:pt x="24" y="129"/>
                    <a:pt x="38" y="130"/>
                    <a:pt x="52" y="130"/>
                  </a:cubicBezTo>
                  <a:cubicBezTo>
                    <a:pt x="67" y="131"/>
                    <a:pt x="83" y="132"/>
                    <a:pt x="98" y="132"/>
                  </a:cubicBezTo>
                  <a:cubicBezTo>
                    <a:pt x="129" y="133"/>
                    <a:pt x="160" y="134"/>
                    <a:pt x="192" y="134"/>
                  </a:cubicBezTo>
                  <a:cubicBezTo>
                    <a:pt x="192" y="134"/>
                    <a:pt x="192" y="134"/>
                    <a:pt x="192" y="134"/>
                  </a:cubicBezTo>
                  <a:cubicBezTo>
                    <a:pt x="192" y="134"/>
                    <a:pt x="193" y="134"/>
                    <a:pt x="193" y="134"/>
                  </a:cubicBezTo>
                  <a:cubicBezTo>
                    <a:pt x="193" y="134"/>
                    <a:pt x="193" y="134"/>
                    <a:pt x="193" y="134"/>
                  </a:cubicBezTo>
                  <a:cubicBezTo>
                    <a:pt x="193" y="134"/>
                    <a:pt x="193" y="134"/>
                    <a:pt x="193" y="134"/>
                  </a:cubicBezTo>
                  <a:cubicBezTo>
                    <a:pt x="194" y="133"/>
                    <a:pt x="194" y="133"/>
                    <a:pt x="194" y="132"/>
                  </a:cubicBezTo>
                  <a:cubicBezTo>
                    <a:pt x="194" y="113"/>
                    <a:pt x="193" y="93"/>
                    <a:pt x="194" y="74"/>
                  </a:cubicBezTo>
                  <a:cubicBezTo>
                    <a:pt x="194" y="62"/>
                    <a:pt x="194" y="49"/>
                    <a:pt x="195" y="37"/>
                  </a:cubicBezTo>
                  <a:cubicBezTo>
                    <a:pt x="196" y="26"/>
                    <a:pt x="196" y="15"/>
                    <a:pt x="195" y="4"/>
                  </a:cubicBezTo>
                  <a:cubicBezTo>
                    <a:pt x="195" y="3"/>
                    <a:pt x="194" y="2"/>
                    <a:pt x="192" y="2"/>
                  </a:cubicBezTo>
                  <a:cubicBezTo>
                    <a:pt x="192" y="2"/>
                    <a:pt x="192" y="2"/>
                    <a:pt x="192" y="2"/>
                  </a:cubicBezTo>
                  <a:cubicBezTo>
                    <a:pt x="183" y="3"/>
                    <a:pt x="174" y="3"/>
                    <a:pt x="165" y="3"/>
                  </a:cubicBezTo>
                  <a:cubicBezTo>
                    <a:pt x="159" y="3"/>
                    <a:pt x="152" y="3"/>
                    <a:pt x="146" y="3"/>
                  </a:cubicBezTo>
                  <a:cubicBezTo>
                    <a:pt x="130" y="2"/>
                    <a:pt x="113" y="2"/>
                    <a:pt x="97" y="2"/>
                  </a:cubicBezTo>
                  <a:cubicBezTo>
                    <a:pt x="81" y="1"/>
                    <a:pt x="65" y="0"/>
                    <a:pt x="49" y="0"/>
                  </a:cubicBezTo>
                  <a:cubicBezTo>
                    <a:pt x="47" y="0"/>
                    <a:pt x="45" y="0"/>
                    <a:pt x="43"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987" name="Google Shape;987;p32"/>
            <p:cNvSpPr/>
            <p:nvPr/>
          </p:nvSpPr>
          <p:spPr>
            <a:xfrm>
              <a:off x="2992106" y="549202"/>
              <a:ext cx="630238" cy="1085850"/>
            </a:xfrm>
            <a:custGeom>
              <a:rect b="b" l="l" r="r" t="t"/>
              <a:pathLst>
                <a:path extrusionOk="0" h="256" w="149">
                  <a:moveTo>
                    <a:pt x="67" y="243"/>
                  </a:moveTo>
                  <a:cubicBezTo>
                    <a:pt x="69" y="243"/>
                    <a:pt x="71" y="243"/>
                    <a:pt x="73" y="242"/>
                  </a:cubicBezTo>
                  <a:cubicBezTo>
                    <a:pt x="75" y="242"/>
                    <a:pt x="77" y="242"/>
                    <a:pt x="79" y="242"/>
                  </a:cubicBezTo>
                  <a:cubicBezTo>
                    <a:pt x="82" y="242"/>
                    <a:pt x="84" y="242"/>
                    <a:pt x="86" y="243"/>
                  </a:cubicBezTo>
                  <a:cubicBezTo>
                    <a:pt x="87" y="243"/>
                    <a:pt x="87" y="243"/>
                    <a:pt x="87" y="243"/>
                  </a:cubicBezTo>
                  <a:cubicBezTo>
                    <a:pt x="85" y="248"/>
                    <a:pt x="82" y="251"/>
                    <a:pt x="77" y="251"/>
                  </a:cubicBezTo>
                  <a:cubicBezTo>
                    <a:pt x="76" y="252"/>
                    <a:pt x="75" y="252"/>
                    <a:pt x="75" y="252"/>
                  </a:cubicBezTo>
                  <a:cubicBezTo>
                    <a:pt x="69" y="252"/>
                    <a:pt x="65" y="248"/>
                    <a:pt x="63" y="243"/>
                  </a:cubicBezTo>
                  <a:cubicBezTo>
                    <a:pt x="65" y="243"/>
                    <a:pt x="66" y="243"/>
                    <a:pt x="67" y="243"/>
                  </a:cubicBezTo>
                  <a:moveTo>
                    <a:pt x="62" y="239"/>
                  </a:moveTo>
                  <a:cubicBezTo>
                    <a:pt x="61" y="236"/>
                    <a:pt x="61" y="234"/>
                    <a:pt x="60" y="231"/>
                  </a:cubicBezTo>
                  <a:cubicBezTo>
                    <a:pt x="70" y="231"/>
                    <a:pt x="79" y="232"/>
                    <a:pt x="88" y="232"/>
                  </a:cubicBezTo>
                  <a:cubicBezTo>
                    <a:pt x="88" y="232"/>
                    <a:pt x="89" y="232"/>
                    <a:pt x="89" y="232"/>
                  </a:cubicBezTo>
                  <a:cubicBezTo>
                    <a:pt x="89" y="235"/>
                    <a:pt x="88" y="237"/>
                    <a:pt x="88" y="239"/>
                  </a:cubicBezTo>
                  <a:cubicBezTo>
                    <a:pt x="87" y="239"/>
                    <a:pt x="87" y="239"/>
                    <a:pt x="87" y="239"/>
                  </a:cubicBezTo>
                  <a:cubicBezTo>
                    <a:pt x="85" y="238"/>
                    <a:pt x="83" y="238"/>
                    <a:pt x="81" y="238"/>
                  </a:cubicBezTo>
                  <a:cubicBezTo>
                    <a:pt x="79" y="238"/>
                    <a:pt x="77" y="238"/>
                    <a:pt x="74" y="238"/>
                  </a:cubicBezTo>
                  <a:cubicBezTo>
                    <a:pt x="72" y="239"/>
                    <a:pt x="70" y="239"/>
                    <a:pt x="68" y="239"/>
                  </a:cubicBezTo>
                  <a:cubicBezTo>
                    <a:pt x="67" y="239"/>
                    <a:pt x="65" y="239"/>
                    <a:pt x="63" y="238"/>
                  </a:cubicBezTo>
                  <a:cubicBezTo>
                    <a:pt x="63" y="238"/>
                    <a:pt x="63" y="238"/>
                    <a:pt x="63" y="238"/>
                  </a:cubicBezTo>
                  <a:cubicBezTo>
                    <a:pt x="62" y="238"/>
                    <a:pt x="62" y="238"/>
                    <a:pt x="62" y="239"/>
                  </a:cubicBezTo>
                  <a:moveTo>
                    <a:pt x="65" y="219"/>
                  </a:moveTo>
                  <a:cubicBezTo>
                    <a:pt x="73" y="219"/>
                    <a:pt x="81" y="219"/>
                    <a:pt x="89" y="219"/>
                  </a:cubicBezTo>
                  <a:cubicBezTo>
                    <a:pt x="89" y="222"/>
                    <a:pt x="89" y="225"/>
                    <a:pt x="89" y="229"/>
                  </a:cubicBezTo>
                  <a:cubicBezTo>
                    <a:pt x="89" y="228"/>
                    <a:pt x="88" y="228"/>
                    <a:pt x="88" y="228"/>
                  </a:cubicBezTo>
                  <a:cubicBezTo>
                    <a:pt x="79" y="228"/>
                    <a:pt x="69" y="227"/>
                    <a:pt x="60" y="227"/>
                  </a:cubicBezTo>
                  <a:cubicBezTo>
                    <a:pt x="60" y="224"/>
                    <a:pt x="60" y="221"/>
                    <a:pt x="60" y="219"/>
                  </a:cubicBezTo>
                  <a:cubicBezTo>
                    <a:pt x="62" y="219"/>
                    <a:pt x="63" y="219"/>
                    <a:pt x="65" y="219"/>
                  </a:cubicBezTo>
                  <a:moveTo>
                    <a:pt x="103" y="102"/>
                  </a:moveTo>
                  <a:cubicBezTo>
                    <a:pt x="103" y="101"/>
                    <a:pt x="103" y="101"/>
                    <a:pt x="103" y="101"/>
                  </a:cubicBezTo>
                  <a:cubicBezTo>
                    <a:pt x="104" y="101"/>
                    <a:pt x="104" y="101"/>
                    <a:pt x="105" y="101"/>
                  </a:cubicBezTo>
                  <a:cubicBezTo>
                    <a:pt x="105" y="101"/>
                    <a:pt x="105" y="101"/>
                    <a:pt x="103" y="102"/>
                  </a:cubicBezTo>
                  <a:moveTo>
                    <a:pt x="69" y="215"/>
                  </a:moveTo>
                  <a:cubicBezTo>
                    <a:pt x="73" y="196"/>
                    <a:pt x="74" y="176"/>
                    <a:pt x="71" y="157"/>
                  </a:cubicBezTo>
                  <a:cubicBezTo>
                    <a:pt x="69" y="139"/>
                    <a:pt x="64" y="118"/>
                    <a:pt x="55" y="102"/>
                  </a:cubicBezTo>
                  <a:cubicBezTo>
                    <a:pt x="54" y="101"/>
                    <a:pt x="54" y="99"/>
                    <a:pt x="53" y="98"/>
                  </a:cubicBezTo>
                  <a:cubicBezTo>
                    <a:pt x="56" y="97"/>
                    <a:pt x="60" y="94"/>
                    <a:pt x="61" y="91"/>
                  </a:cubicBezTo>
                  <a:cubicBezTo>
                    <a:pt x="64" y="93"/>
                    <a:pt x="67" y="94"/>
                    <a:pt x="69" y="95"/>
                  </a:cubicBezTo>
                  <a:cubicBezTo>
                    <a:pt x="70" y="95"/>
                    <a:pt x="71" y="95"/>
                    <a:pt x="71" y="95"/>
                  </a:cubicBezTo>
                  <a:cubicBezTo>
                    <a:pt x="75" y="95"/>
                    <a:pt x="78" y="94"/>
                    <a:pt x="80" y="91"/>
                  </a:cubicBezTo>
                  <a:cubicBezTo>
                    <a:pt x="83" y="94"/>
                    <a:pt x="87" y="96"/>
                    <a:pt x="91" y="97"/>
                  </a:cubicBezTo>
                  <a:cubicBezTo>
                    <a:pt x="91" y="98"/>
                    <a:pt x="91" y="99"/>
                    <a:pt x="91" y="99"/>
                  </a:cubicBezTo>
                  <a:cubicBezTo>
                    <a:pt x="91" y="101"/>
                    <a:pt x="92" y="103"/>
                    <a:pt x="94" y="104"/>
                  </a:cubicBezTo>
                  <a:cubicBezTo>
                    <a:pt x="91" y="108"/>
                    <a:pt x="90" y="112"/>
                    <a:pt x="89" y="116"/>
                  </a:cubicBezTo>
                  <a:cubicBezTo>
                    <a:pt x="87" y="127"/>
                    <a:pt x="86" y="137"/>
                    <a:pt x="86" y="148"/>
                  </a:cubicBezTo>
                  <a:cubicBezTo>
                    <a:pt x="85" y="170"/>
                    <a:pt x="82" y="192"/>
                    <a:pt x="82" y="215"/>
                  </a:cubicBezTo>
                  <a:cubicBezTo>
                    <a:pt x="78" y="215"/>
                    <a:pt x="73" y="215"/>
                    <a:pt x="69" y="215"/>
                  </a:cubicBezTo>
                  <a:moveTo>
                    <a:pt x="45" y="93"/>
                  </a:moveTo>
                  <a:cubicBezTo>
                    <a:pt x="45" y="93"/>
                    <a:pt x="45" y="93"/>
                    <a:pt x="44" y="93"/>
                  </a:cubicBezTo>
                  <a:cubicBezTo>
                    <a:pt x="42" y="93"/>
                    <a:pt x="40" y="92"/>
                    <a:pt x="39" y="91"/>
                  </a:cubicBezTo>
                  <a:cubicBezTo>
                    <a:pt x="38" y="90"/>
                    <a:pt x="38" y="90"/>
                    <a:pt x="37" y="90"/>
                  </a:cubicBezTo>
                  <a:cubicBezTo>
                    <a:pt x="35" y="89"/>
                    <a:pt x="35" y="87"/>
                    <a:pt x="36" y="85"/>
                  </a:cubicBezTo>
                  <a:cubicBezTo>
                    <a:pt x="40" y="85"/>
                    <a:pt x="43" y="89"/>
                    <a:pt x="45" y="93"/>
                  </a:cubicBezTo>
                  <a:moveTo>
                    <a:pt x="96" y="92"/>
                  </a:moveTo>
                  <a:cubicBezTo>
                    <a:pt x="97" y="89"/>
                    <a:pt x="100" y="85"/>
                    <a:pt x="102" y="83"/>
                  </a:cubicBezTo>
                  <a:cubicBezTo>
                    <a:pt x="103" y="83"/>
                    <a:pt x="103" y="82"/>
                    <a:pt x="104" y="82"/>
                  </a:cubicBezTo>
                  <a:cubicBezTo>
                    <a:pt x="105" y="82"/>
                    <a:pt x="103" y="86"/>
                    <a:pt x="103" y="86"/>
                  </a:cubicBezTo>
                  <a:cubicBezTo>
                    <a:pt x="101" y="89"/>
                    <a:pt x="99" y="91"/>
                    <a:pt x="96" y="92"/>
                  </a:cubicBezTo>
                  <a:moveTo>
                    <a:pt x="59" y="83"/>
                  </a:moveTo>
                  <a:cubicBezTo>
                    <a:pt x="59" y="82"/>
                    <a:pt x="58" y="81"/>
                    <a:pt x="57" y="80"/>
                  </a:cubicBezTo>
                  <a:cubicBezTo>
                    <a:pt x="57" y="80"/>
                    <a:pt x="56" y="79"/>
                    <a:pt x="56" y="78"/>
                  </a:cubicBezTo>
                  <a:cubicBezTo>
                    <a:pt x="55" y="77"/>
                    <a:pt x="55" y="76"/>
                    <a:pt x="58" y="75"/>
                  </a:cubicBezTo>
                  <a:cubicBezTo>
                    <a:pt x="58" y="76"/>
                    <a:pt x="59" y="78"/>
                    <a:pt x="59" y="79"/>
                  </a:cubicBezTo>
                  <a:cubicBezTo>
                    <a:pt x="59" y="80"/>
                    <a:pt x="59" y="82"/>
                    <a:pt x="59" y="83"/>
                  </a:cubicBezTo>
                  <a:moveTo>
                    <a:pt x="81" y="84"/>
                  </a:moveTo>
                  <a:cubicBezTo>
                    <a:pt x="81" y="83"/>
                    <a:pt x="81" y="83"/>
                    <a:pt x="81" y="82"/>
                  </a:cubicBezTo>
                  <a:cubicBezTo>
                    <a:pt x="80" y="80"/>
                    <a:pt x="81" y="77"/>
                    <a:pt x="82" y="75"/>
                  </a:cubicBezTo>
                  <a:cubicBezTo>
                    <a:pt x="82" y="74"/>
                    <a:pt x="83" y="73"/>
                    <a:pt x="83" y="73"/>
                  </a:cubicBezTo>
                  <a:cubicBezTo>
                    <a:pt x="84" y="73"/>
                    <a:pt x="84" y="76"/>
                    <a:pt x="84" y="77"/>
                  </a:cubicBezTo>
                  <a:cubicBezTo>
                    <a:pt x="84" y="79"/>
                    <a:pt x="83" y="80"/>
                    <a:pt x="82" y="82"/>
                  </a:cubicBezTo>
                  <a:cubicBezTo>
                    <a:pt x="82" y="83"/>
                    <a:pt x="81" y="83"/>
                    <a:pt x="81" y="84"/>
                  </a:cubicBezTo>
                  <a:moveTo>
                    <a:pt x="65" y="215"/>
                  </a:moveTo>
                  <a:cubicBezTo>
                    <a:pt x="64" y="215"/>
                    <a:pt x="62" y="215"/>
                    <a:pt x="61" y="215"/>
                  </a:cubicBezTo>
                  <a:cubicBezTo>
                    <a:pt x="61" y="197"/>
                    <a:pt x="58" y="181"/>
                    <a:pt x="47" y="165"/>
                  </a:cubicBezTo>
                  <a:cubicBezTo>
                    <a:pt x="36" y="149"/>
                    <a:pt x="21" y="136"/>
                    <a:pt x="13" y="118"/>
                  </a:cubicBezTo>
                  <a:cubicBezTo>
                    <a:pt x="0" y="90"/>
                    <a:pt x="4" y="53"/>
                    <a:pt x="24" y="29"/>
                  </a:cubicBezTo>
                  <a:cubicBezTo>
                    <a:pt x="37" y="13"/>
                    <a:pt x="57" y="4"/>
                    <a:pt x="77" y="4"/>
                  </a:cubicBezTo>
                  <a:cubicBezTo>
                    <a:pt x="89" y="4"/>
                    <a:pt x="101" y="7"/>
                    <a:pt x="111" y="13"/>
                  </a:cubicBezTo>
                  <a:cubicBezTo>
                    <a:pt x="144" y="31"/>
                    <a:pt x="145" y="79"/>
                    <a:pt x="133" y="111"/>
                  </a:cubicBezTo>
                  <a:cubicBezTo>
                    <a:pt x="127" y="129"/>
                    <a:pt x="112" y="143"/>
                    <a:pt x="103" y="160"/>
                  </a:cubicBezTo>
                  <a:cubicBezTo>
                    <a:pt x="94" y="176"/>
                    <a:pt x="92" y="194"/>
                    <a:pt x="90" y="212"/>
                  </a:cubicBezTo>
                  <a:cubicBezTo>
                    <a:pt x="89" y="212"/>
                    <a:pt x="89" y="213"/>
                    <a:pt x="89" y="214"/>
                  </a:cubicBezTo>
                  <a:cubicBezTo>
                    <a:pt x="89" y="214"/>
                    <a:pt x="89" y="214"/>
                    <a:pt x="89" y="214"/>
                  </a:cubicBezTo>
                  <a:cubicBezTo>
                    <a:pt x="88" y="214"/>
                    <a:pt x="87" y="214"/>
                    <a:pt x="86" y="214"/>
                  </a:cubicBezTo>
                  <a:cubicBezTo>
                    <a:pt x="86" y="194"/>
                    <a:pt x="89" y="174"/>
                    <a:pt x="90" y="153"/>
                  </a:cubicBezTo>
                  <a:cubicBezTo>
                    <a:pt x="91" y="143"/>
                    <a:pt x="91" y="133"/>
                    <a:pt x="93" y="122"/>
                  </a:cubicBezTo>
                  <a:cubicBezTo>
                    <a:pt x="94" y="116"/>
                    <a:pt x="95" y="110"/>
                    <a:pt x="98" y="106"/>
                  </a:cubicBezTo>
                  <a:cubicBezTo>
                    <a:pt x="100" y="106"/>
                    <a:pt x="101" y="106"/>
                    <a:pt x="102" y="106"/>
                  </a:cubicBezTo>
                  <a:cubicBezTo>
                    <a:pt x="105" y="106"/>
                    <a:pt x="108" y="105"/>
                    <a:pt x="109" y="102"/>
                  </a:cubicBezTo>
                  <a:cubicBezTo>
                    <a:pt x="110" y="100"/>
                    <a:pt x="109" y="96"/>
                    <a:pt x="106" y="96"/>
                  </a:cubicBezTo>
                  <a:cubicBezTo>
                    <a:pt x="106" y="96"/>
                    <a:pt x="106" y="96"/>
                    <a:pt x="106" y="96"/>
                  </a:cubicBezTo>
                  <a:cubicBezTo>
                    <a:pt x="103" y="96"/>
                    <a:pt x="100" y="98"/>
                    <a:pt x="97" y="101"/>
                  </a:cubicBezTo>
                  <a:cubicBezTo>
                    <a:pt x="96" y="100"/>
                    <a:pt x="95" y="98"/>
                    <a:pt x="95" y="97"/>
                  </a:cubicBezTo>
                  <a:cubicBezTo>
                    <a:pt x="100" y="96"/>
                    <a:pt x="105" y="92"/>
                    <a:pt x="107" y="87"/>
                  </a:cubicBezTo>
                  <a:cubicBezTo>
                    <a:pt x="109" y="85"/>
                    <a:pt x="110" y="79"/>
                    <a:pt x="107" y="78"/>
                  </a:cubicBezTo>
                  <a:cubicBezTo>
                    <a:pt x="106" y="77"/>
                    <a:pt x="105" y="77"/>
                    <a:pt x="104" y="77"/>
                  </a:cubicBezTo>
                  <a:cubicBezTo>
                    <a:pt x="98" y="77"/>
                    <a:pt x="93" y="86"/>
                    <a:pt x="92" y="93"/>
                  </a:cubicBezTo>
                  <a:cubicBezTo>
                    <a:pt x="88" y="93"/>
                    <a:pt x="85" y="91"/>
                    <a:pt x="83" y="89"/>
                  </a:cubicBezTo>
                  <a:cubicBezTo>
                    <a:pt x="87" y="85"/>
                    <a:pt x="89" y="79"/>
                    <a:pt x="89" y="75"/>
                  </a:cubicBezTo>
                  <a:cubicBezTo>
                    <a:pt x="89" y="72"/>
                    <a:pt x="87" y="68"/>
                    <a:pt x="84" y="68"/>
                  </a:cubicBezTo>
                  <a:cubicBezTo>
                    <a:pt x="84" y="68"/>
                    <a:pt x="84" y="68"/>
                    <a:pt x="84" y="68"/>
                  </a:cubicBezTo>
                  <a:cubicBezTo>
                    <a:pt x="80" y="68"/>
                    <a:pt x="78" y="72"/>
                    <a:pt x="77" y="75"/>
                  </a:cubicBezTo>
                  <a:cubicBezTo>
                    <a:pt x="76" y="79"/>
                    <a:pt x="76" y="84"/>
                    <a:pt x="78" y="88"/>
                  </a:cubicBezTo>
                  <a:cubicBezTo>
                    <a:pt x="78" y="88"/>
                    <a:pt x="77" y="89"/>
                    <a:pt x="77" y="89"/>
                  </a:cubicBezTo>
                  <a:cubicBezTo>
                    <a:pt x="76" y="90"/>
                    <a:pt x="74" y="91"/>
                    <a:pt x="73" y="91"/>
                  </a:cubicBezTo>
                  <a:cubicBezTo>
                    <a:pt x="70" y="91"/>
                    <a:pt x="66" y="89"/>
                    <a:pt x="63" y="86"/>
                  </a:cubicBezTo>
                  <a:cubicBezTo>
                    <a:pt x="64" y="84"/>
                    <a:pt x="64" y="82"/>
                    <a:pt x="63" y="80"/>
                  </a:cubicBezTo>
                  <a:cubicBezTo>
                    <a:pt x="63" y="76"/>
                    <a:pt x="62" y="72"/>
                    <a:pt x="59" y="70"/>
                  </a:cubicBezTo>
                  <a:cubicBezTo>
                    <a:pt x="58" y="69"/>
                    <a:pt x="57" y="69"/>
                    <a:pt x="56" y="69"/>
                  </a:cubicBezTo>
                  <a:cubicBezTo>
                    <a:pt x="54" y="69"/>
                    <a:pt x="51" y="71"/>
                    <a:pt x="51" y="73"/>
                  </a:cubicBezTo>
                  <a:cubicBezTo>
                    <a:pt x="50" y="78"/>
                    <a:pt x="52" y="81"/>
                    <a:pt x="55" y="84"/>
                  </a:cubicBezTo>
                  <a:cubicBezTo>
                    <a:pt x="56" y="85"/>
                    <a:pt x="57" y="87"/>
                    <a:pt x="58" y="88"/>
                  </a:cubicBezTo>
                  <a:cubicBezTo>
                    <a:pt x="58" y="88"/>
                    <a:pt x="58" y="88"/>
                    <a:pt x="58" y="88"/>
                  </a:cubicBezTo>
                  <a:cubicBezTo>
                    <a:pt x="57" y="92"/>
                    <a:pt x="54" y="93"/>
                    <a:pt x="51" y="94"/>
                  </a:cubicBezTo>
                  <a:cubicBezTo>
                    <a:pt x="47" y="87"/>
                    <a:pt x="42" y="80"/>
                    <a:pt x="36" y="80"/>
                  </a:cubicBezTo>
                  <a:cubicBezTo>
                    <a:pt x="36" y="80"/>
                    <a:pt x="35" y="81"/>
                    <a:pt x="34" y="81"/>
                  </a:cubicBezTo>
                  <a:cubicBezTo>
                    <a:pt x="31" y="82"/>
                    <a:pt x="29" y="86"/>
                    <a:pt x="31" y="89"/>
                  </a:cubicBezTo>
                  <a:cubicBezTo>
                    <a:pt x="33" y="94"/>
                    <a:pt x="39" y="96"/>
                    <a:pt x="44" y="98"/>
                  </a:cubicBezTo>
                  <a:cubicBezTo>
                    <a:pt x="46" y="98"/>
                    <a:pt x="47" y="98"/>
                    <a:pt x="48" y="98"/>
                  </a:cubicBezTo>
                  <a:cubicBezTo>
                    <a:pt x="49" y="99"/>
                    <a:pt x="49" y="100"/>
                    <a:pt x="49" y="101"/>
                  </a:cubicBezTo>
                  <a:cubicBezTo>
                    <a:pt x="58" y="116"/>
                    <a:pt x="63" y="134"/>
                    <a:pt x="66" y="151"/>
                  </a:cubicBezTo>
                  <a:cubicBezTo>
                    <a:pt x="70" y="172"/>
                    <a:pt x="70" y="194"/>
                    <a:pt x="65" y="214"/>
                  </a:cubicBezTo>
                  <a:cubicBezTo>
                    <a:pt x="65" y="214"/>
                    <a:pt x="65" y="215"/>
                    <a:pt x="65" y="215"/>
                  </a:cubicBezTo>
                  <a:moveTo>
                    <a:pt x="78" y="0"/>
                  </a:moveTo>
                  <a:cubicBezTo>
                    <a:pt x="67" y="0"/>
                    <a:pt x="55" y="2"/>
                    <a:pt x="45" y="7"/>
                  </a:cubicBezTo>
                  <a:cubicBezTo>
                    <a:pt x="19" y="19"/>
                    <a:pt x="4" y="47"/>
                    <a:pt x="2" y="74"/>
                  </a:cubicBezTo>
                  <a:cubicBezTo>
                    <a:pt x="0" y="97"/>
                    <a:pt x="6" y="119"/>
                    <a:pt x="20" y="137"/>
                  </a:cubicBezTo>
                  <a:cubicBezTo>
                    <a:pt x="28" y="149"/>
                    <a:pt x="38" y="159"/>
                    <a:pt x="46" y="172"/>
                  </a:cubicBezTo>
                  <a:cubicBezTo>
                    <a:pt x="55" y="185"/>
                    <a:pt x="57" y="200"/>
                    <a:pt x="57" y="215"/>
                  </a:cubicBezTo>
                  <a:cubicBezTo>
                    <a:pt x="56" y="215"/>
                    <a:pt x="56" y="216"/>
                    <a:pt x="56" y="217"/>
                  </a:cubicBezTo>
                  <a:cubicBezTo>
                    <a:pt x="56" y="231"/>
                    <a:pt x="56" y="255"/>
                    <a:pt x="75" y="256"/>
                  </a:cubicBezTo>
                  <a:cubicBezTo>
                    <a:pt x="75" y="256"/>
                    <a:pt x="75" y="256"/>
                    <a:pt x="76" y="256"/>
                  </a:cubicBezTo>
                  <a:cubicBezTo>
                    <a:pt x="94" y="256"/>
                    <a:pt x="93" y="231"/>
                    <a:pt x="93" y="217"/>
                  </a:cubicBezTo>
                  <a:cubicBezTo>
                    <a:pt x="94" y="217"/>
                    <a:pt x="94" y="216"/>
                    <a:pt x="94" y="216"/>
                  </a:cubicBezTo>
                  <a:cubicBezTo>
                    <a:pt x="96" y="194"/>
                    <a:pt x="99" y="173"/>
                    <a:pt x="111" y="154"/>
                  </a:cubicBezTo>
                  <a:cubicBezTo>
                    <a:pt x="121" y="139"/>
                    <a:pt x="133" y="126"/>
                    <a:pt x="139" y="108"/>
                  </a:cubicBezTo>
                  <a:cubicBezTo>
                    <a:pt x="149" y="79"/>
                    <a:pt x="147" y="39"/>
                    <a:pt x="123" y="17"/>
                  </a:cubicBezTo>
                  <a:cubicBezTo>
                    <a:pt x="111" y="5"/>
                    <a:pt x="95" y="0"/>
                    <a:pt x="78"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988" name="Google Shape;988;p32"/>
            <p:cNvSpPr/>
            <p:nvPr/>
          </p:nvSpPr>
          <p:spPr>
            <a:xfrm>
              <a:off x="3974769" y="3414639"/>
              <a:ext cx="533400" cy="768350"/>
            </a:xfrm>
            <a:custGeom>
              <a:rect b="b" l="l" r="r" t="t"/>
              <a:pathLst>
                <a:path extrusionOk="0" h="181" w="126">
                  <a:moveTo>
                    <a:pt x="109" y="177"/>
                  </a:moveTo>
                  <a:cubicBezTo>
                    <a:pt x="106" y="177"/>
                    <a:pt x="104" y="176"/>
                    <a:pt x="101" y="174"/>
                  </a:cubicBezTo>
                  <a:cubicBezTo>
                    <a:pt x="107" y="173"/>
                    <a:pt x="111" y="168"/>
                    <a:pt x="117" y="167"/>
                  </a:cubicBezTo>
                  <a:cubicBezTo>
                    <a:pt x="117" y="167"/>
                    <a:pt x="117" y="167"/>
                    <a:pt x="117" y="167"/>
                  </a:cubicBezTo>
                  <a:cubicBezTo>
                    <a:pt x="118" y="171"/>
                    <a:pt x="117" y="174"/>
                    <a:pt x="113" y="176"/>
                  </a:cubicBezTo>
                  <a:cubicBezTo>
                    <a:pt x="112" y="177"/>
                    <a:pt x="110" y="177"/>
                    <a:pt x="109" y="177"/>
                  </a:cubicBezTo>
                  <a:moveTo>
                    <a:pt x="99" y="172"/>
                  </a:moveTo>
                  <a:cubicBezTo>
                    <a:pt x="98" y="171"/>
                    <a:pt x="97" y="169"/>
                    <a:pt x="96" y="167"/>
                  </a:cubicBezTo>
                  <a:cubicBezTo>
                    <a:pt x="102" y="165"/>
                    <a:pt x="109" y="162"/>
                    <a:pt x="115" y="160"/>
                  </a:cubicBezTo>
                  <a:cubicBezTo>
                    <a:pt x="116" y="159"/>
                    <a:pt x="116" y="159"/>
                    <a:pt x="116" y="159"/>
                  </a:cubicBezTo>
                  <a:cubicBezTo>
                    <a:pt x="116" y="161"/>
                    <a:pt x="117" y="162"/>
                    <a:pt x="117" y="164"/>
                  </a:cubicBezTo>
                  <a:cubicBezTo>
                    <a:pt x="117" y="164"/>
                    <a:pt x="117" y="164"/>
                    <a:pt x="117" y="164"/>
                  </a:cubicBezTo>
                  <a:cubicBezTo>
                    <a:pt x="111" y="165"/>
                    <a:pt x="106" y="170"/>
                    <a:pt x="100" y="171"/>
                  </a:cubicBezTo>
                  <a:cubicBezTo>
                    <a:pt x="100" y="171"/>
                    <a:pt x="100" y="172"/>
                    <a:pt x="99" y="172"/>
                  </a:cubicBezTo>
                  <a:moveTo>
                    <a:pt x="94" y="165"/>
                  </a:moveTo>
                  <a:cubicBezTo>
                    <a:pt x="93" y="163"/>
                    <a:pt x="93" y="161"/>
                    <a:pt x="92" y="159"/>
                  </a:cubicBezTo>
                  <a:cubicBezTo>
                    <a:pt x="99" y="157"/>
                    <a:pt x="105" y="153"/>
                    <a:pt x="111" y="150"/>
                  </a:cubicBezTo>
                  <a:cubicBezTo>
                    <a:pt x="112" y="152"/>
                    <a:pt x="114" y="154"/>
                    <a:pt x="115" y="157"/>
                  </a:cubicBezTo>
                  <a:cubicBezTo>
                    <a:pt x="114" y="157"/>
                    <a:pt x="114" y="157"/>
                    <a:pt x="114" y="157"/>
                  </a:cubicBezTo>
                  <a:cubicBezTo>
                    <a:pt x="107" y="160"/>
                    <a:pt x="101" y="162"/>
                    <a:pt x="94" y="165"/>
                  </a:cubicBezTo>
                  <a:moveTo>
                    <a:pt x="36" y="79"/>
                  </a:moveTo>
                  <a:cubicBezTo>
                    <a:pt x="34" y="79"/>
                    <a:pt x="33" y="78"/>
                    <a:pt x="34" y="76"/>
                  </a:cubicBezTo>
                  <a:cubicBezTo>
                    <a:pt x="34" y="76"/>
                    <a:pt x="35" y="76"/>
                    <a:pt x="35" y="76"/>
                  </a:cubicBezTo>
                  <a:cubicBezTo>
                    <a:pt x="37" y="76"/>
                    <a:pt x="40" y="77"/>
                    <a:pt x="43" y="79"/>
                  </a:cubicBezTo>
                  <a:cubicBezTo>
                    <a:pt x="41" y="79"/>
                    <a:pt x="41" y="79"/>
                    <a:pt x="41" y="79"/>
                  </a:cubicBezTo>
                  <a:cubicBezTo>
                    <a:pt x="41" y="79"/>
                    <a:pt x="40" y="79"/>
                    <a:pt x="39" y="79"/>
                  </a:cubicBezTo>
                  <a:cubicBezTo>
                    <a:pt x="38" y="79"/>
                    <a:pt x="38" y="79"/>
                    <a:pt x="37" y="79"/>
                  </a:cubicBezTo>
                  <a:cubicBezTo>
                    <a:pt x="37" y="79"/>
                    <a:pt x="36" y="79"/>
                    <a:pt x="36" y="79"/>
                  </a:cubicBezTo>
                  <a:cubicBezTo>
                    <a:pt x="36" y="79"/>
                    <a:pt x="36" y="79"/>
                    <a:pt x="36" y="79"/>
                  </a:cubicBezTo>
                  <a:moveTo>
                    <a:pt x="57" y="73"/>
                  </a:moveTo>
                  <a:cubicBezTo>
                    <a:pt x="58" y="73"/>
                    <a:pt x="58" y="73"/>
                    <a:pt x="59" y="72"/>
                  </a:cubicBezTo>
                  <a:cubicBezTo>
                    <a:pt x="62" y="72"/>
                    <a:pt x="64" y="69"/>
                    <a:pt x="66" y="67"/>
                  </a:cubicBezTo>
                  <a:cubicBezTo>
                    <a:pt x="67" y="67"/>
                    <a:pt x="69" y="68"/>
                    <a:pt x="70" y="68"/>
                  </a:cubicBezTo>
                  <a:cubicBezTo>
                    <a:pt x="72" y="68"/>
                    <a:pt x="73" y="67"/>
                    <a:pt x="74" y="67"/>
                  </a:cubicBezTo>
                  <a:cubicBezTo>
                    <a:pt x="74" y="68"/>
                    <a:pt x="75" y="68"/>
                    <a:pt x="75" y="69"/>
                  </a:cubicBezTo>
                  <a:cubicBezTo>
                    <a:pt x="76" y="70"/>
                    <a:pt x="77" y="70"/>
                    <a:pt x="79" y="71"/>
                  </a:cubicBezTo>
                  <a:cubicBezTo>
                    <a:pt x="78" y="74"/>
                    <a:pt x="79" y="77"/>
                    <a:pt x="79" y="81"/>
                  </a:cubicBezTo>
                  <a:cubicBezTo>
                    <a:pt x="81" y="88"/>
                    <a:pt x="84" y="96"/>
                    <a:pt x="87" y="103"/>
                  </a:cubicBezTo>
                  <a:cubicBezTo>
                    <a:pt x="94" y="118"/>
                    <a:pt x="99" y="134"/>
                    <a:pt x="105" y="149"/>
                  </a:cubicBezTo>
                  <a:cubicBezTo>
                    <a:pt x="103" y="151"/>
                    <a:pt x="100" y="152"/>
                    <a:pt x="97" y="154"/>
                  </a:cubicBezTo>
                  <a:cubicBezTo>
                    <a:pt x="94" y="140"/>
                    <a:pt x="88" y="126"/>
                    <a:pt x="80" y="114"/>
                  </a:cubicBezTo>
                  <a:cubicBezTo>
                    <a:pt x="72" y="102"/>
                    <a:pt x="63" y="90"/>
                    <a:pt x="51" y="82"/>
                  </a:cubicBezTo>
                  <a:cubicBezTo>
                    <a:pt x="51" y="81"/>
                    <a:pt x="50" y="80"/>
                    <a:pt x="49" y="80"/>
                  </a:cubicBezTo>
                  <a:cubicBezTo>
                    <a:pt x="51" y="78"/>
                    <a:pt x="52" y="75"/>
                    <a:pt x="52" y="72"/>
                  </a:cubicBezTo>
                  <a:cubicBezTo>
                    <a:pt x="54" y="72"/>
                    <a:pt x="56" y="73"/>
                    <a:pt x="57" y="73"/>
                  </a:cubicBezTo>
                  <a:moveTo>
                    <a:pt x="84" y="67"/>
                  </a:moveTo>
                  <a:cubicBezTo>
                    <a:pt x="84" y="66"/>
                    <a:pt x="84" y="66"/>
                    <a:pt x="84" y="66"/>
                  </a:cubicBezTo>
                  <a:cubicBezTo>
                    <a:pt x="84" y="65"/>
                    <a:pt x="85" y="65"/>
                    <a:pt x="85" y="65"/>
                  </a:cubicBezTo>
                  <a:cubicBezTo>
                    <a:pt x="85" y="65"/>
                    <a:pt x="85" y="66"/>
                    <a:pt x="84" y="67"/>
                  </a:cubicBezTo>
                  <a:moveTo>
                    <a:pt x="49" y="67"/>
                  </a:moveTo>
                  <a:cubicBezTo>
                    <a:pt x="48" y="67"/>
                    <a:pt x="47" y="67"/>
                    <a:pt x="46" y="66"/>
                  </a:cubicBezTo>
                  <a:cubicBezTo>
                    <a:pt x="46" y="66"/>
                    <a:pt x="45" y="66"/>
                    <a:pt x="45" y="66"/>
                  </a:cubicBezTo>
                  <a:cubicBezTo>
                    <a:pt x="43" y="65"/>
                    <a:pt x="43" y="64"/>
                    <a:pt x="45" y="63"/>
                  </a:cubicBezTo>
                  <a:cubicBezTo>
                    <a:pt x="46" y="63"/>
                    <a:pt x="46" y="64"/>
                    <a:pt x="47" y="65"/>
                  </a:cubicBezTo>
                  <a:cubicBezTo>
                    <a:pt x="48" y="66"/>
                    <a:pt x="48" y="67"/>
                    <a:pt x="49" y="67"/>
                  </a:cubicBezTo>
                  <a:moveTo>
                    <a:pt x="63" y="61"/>
                  </a:moveTo>
                  <a:cubicBezTo>
                    <a:pt x="63" y="60"/>
                    <a:pt x="63" y="60"/>
                    <a:pt x="63" y="60"/>
                  </a:cubicBezTo>
                  <a:cubicBezTo>
                    <a:pt x="62" y="59"/>
                    <a:pt x="61" y="57"/>
                    <a:pt x="61" y="55"/>
                  </a:cubicBezTo>
                  <a:cubicBezTo>
                    <a:pt x="61" y="54"/>
                    <a:pt x="61" y="53"/>
                    <a:pt x="62" y="53"/>
                  </a:cubicBezTo>
                  <a:cubicBezTo>
                    <a:pt x="62" y="53"/>
                    <a:pt x="63" y="55"/>
                    <a:pt x="63" y="56"/>
                  </a:cubicBezTo>
                  <a:cubicBezTo>
                    <a:pt x="64" y="57"/>
                    <a:pt x="64" y="58"/>
                    <a:pt x="64" y="60"/>
                  </a:cubicBezTo>
                  <a:cubicBezTo>
                    <a:pt x="64" y="60"/>
                    <a:pt x="63" y="61"/>
                    <a:pt x="63" y="61"/>
                  </a:cubicBezTo>
                  <a:moveTo>
                    <a:pt x="76" y="62"/>
                  </a:moveTo>
                  <a:cubicBezTo>
                    <a:pt x="76" y="59"/>
                    <a:pt x="77" y="57"/>
                    <a:pt x="78" y="54"/>
                  </a:cubicBezTo>
                  <a:cubicBezTo>
                    <a:pt x="78" y="53"/>
                    <a:pt x="78" y="53"/>
                    <a:pt x="78" y="53"/>
                  </a:cubicBezTo>
                  <a:cubicBezTo>
                    <a:pt x="79" y="53"/>
                    <a:pt x="79" y="55"/>
                    <a:pt x="79" y="56"/>
                  </a:cubicBezTo>
                  <a:cubicBezTo>
                    <a:pt x="79" y="58"/>
                    <a:pt x="78" y="60"/>
                    <a:pt x="76" y="62"/>
                  </a:cubicBezTo>
                  <a:moveTo>
                    <a:pt x="91" y="156"/>
                  </a:moveTo>
                  <a:cubicBezTo>
                    <a:pt x="86" y="144"/>
                    <a:pt x="79" y="134"/>
                    <a:pt x="67" y="127"/>
                  </a:cubicBezTo>
                  <a:cubicBezTo>
                    <a:pt x="54" y="120"/>
                    <a:pt x="40" y="115"/>
                    <a:pt x="28" y="106"/>
                  </a:cubicBezTo>
                  <a:cubicBezTo>
                    <a:pt x="11" y="91"/>
                    <a:pt x="2" y="65"/>
                    <a:pt x="8" y="42"/>
                  </a:cubicBezTo>
                  <a:cubicBezTo>
                    <a:pt x="13" y="20"/>
                    <a:pt x="35" y="4"/>
                    <a:pt x="58" y="4"/>
                  </a:cubicBezTo>
                  <a:cubicBezTo>
                    <a:pt x="59" y="4"/>
                    <a:pt x="60" y="4"/>
                    <a:pt x="61" y="4"/>
                  </a:cubicBezTo>
                  <a:cubicBezTo>
                    <a:pt x="90" y="6"/>
                    <a:pt x="105" y="38"/>
                    <a:pt x="107" y="63"/>
                  </a:cubicBezTo>
                  <a:cubicBezTo>
                    <a:pt x="109" y="78"/>
                    <a:pt x="103" y="91"/>
                    <a:pt x="102" y="106"/>
                  </a:cubicBezTo>
                  <a:cubicBezTo>
                    <a:pt x="101" y="119"/>
                    <a:pt x="106" y="133"/>
                    <a:pt x="110" y="145"/>
                  </a:cubicBezTo>
                  <a:cubicBezTo>
                    <a:pt x="110" y="146"/>
                    <a:pt x="110" y="146"/>
                    <a:pt x="110" y="147"/>
                  </a:cubicBezTo>
                  <a:cubicBezTo>
                    <a:pt x="110" y="147"/>
                    <a:pt x="110" y="147"/>
                    <a:pt x="110" y="147"/>
                  </a:cubicBezTo>
                  <a:cubicBezTo>
                    <a:pt x="109" y="147"/>
                    <a:pt x="109" y="148"/>
                    <a:pt x="108" y="148"/>
                  </a:cubicBezTo>
                  <a:cubicBezTo>
                    <a:pt x="102" y="134"/>
                    <a:pt x="97" y="120"/>
                    <a:pt x="91" y="105"/>
                  </a:cubicBezTo>
                  <a:cubicBezTo>
                    <a:pt x="89" y="98"/>
                    <a:pt x="86" y="91"/>
                    <a:pt x="83" y="84"/>
                  </a:cubicBezTo>
                  <a:cubicBezTo>
                    <a:pt x="82" y="79"/>
                    <a:pt x="81" y="75"/>
                    <a:pt x="82" y="71"/>
                  </a:cubicBezTo>
                  <a:cubicBezTo>
                    <a:pt x="86" y="70"/>
                    <a:pt x="89" y="68"/>
                    <a:pt x="88" y="65"/>
                  </a:cubicBezTo>
                  <a:cubicBezTo>
                    <a:pt x="88" y="63"/>
                    <a:pt x="87" y="61"/>
                    <a:pt x="85" y="61"/>
                  </a:cubicBezTo>
                  <a:cubicBezTo>
                    <a:pt x="85" y="61"/>
                    <a:pt x="85" y="61"/>
                    <a:pt x="84" y="61"/>
                  </a:cubicBezTo>
                  <a:cubicBezTo>
                    <a:pt x="82" y="62"/>
                    <a:pt x="81" y="65"/>
                    <a:pt x="80" y="68"/>
                  </a:cubicBezTo>
                  <a:cubicBezTo>
                    <a:pt x="79" y="67"/>
                    <a:pt x="78" y="67"/>
                    <a:pt x="77" y="65"/>
                  </a:cubicBezTo>
                  <a:cubicBezTo>
                    <a:pt x="80" y="63"/>
                    <a:pt x="82" y="59"/>
                    <a:pt x="82" y="55"/>
                  </a:cubicBezTo>
                  <a:cubicBezTo>
                    <a:pt x="82" y="53"/>
                    <a:pt x="82" y="49"/>
                    <a:pt x="79" y="49"/>
                  </a:cubicBezTo>
                  <a:cubicBezTo>
                    <a:pt x="79" y="49"/>
                    <a:pt x="79" y="49"/>
                    <a:pt x="79" y="49"/>
                  </a:cubicBezTo>
                  <a:cubicBezTo>
                    <a:pt x="73" y="50"/>
                    <a:pt x="72" y="58"/>
                    <a:pt x="73" y="64"/>
                  </a:cubicBezTo>
                  <a:cubicBezTo>
                    <a:pt x="72" y="64"/>
                    <a:pt x="71" y="65"/>
                    <a:pt x="70" y="65"/>
                  </a:cubicBezTo>
                  <a:cubicBezTo>
                    <a:pt x="69" y="65"/>
                    <a:pt x="68" y="64"/>
                    <a:pt x="67" y="64"/>
                  </a:cubicBezTo>
                  <a:cubicBezTo>
                    <a:pt x="68" y="60"/>
                    <a:pt x="67" y="56"/>
                    <a:pt x="66" y="53"/>
                  </a:cubicBezTo>
                  <a:cubicBezTo>
                    <a:pt x="65" y="51"/>
                    <a:pt x="64" y="49"/>
                    <a:pt x="62" y="49"/>
                  </a:cubicBezTo>
                  <a:cubicBezTo>
                    <a:pt x="61" y="49"/>
                    <a:pt x="61" y="50"/>
                    <a:pt x="60" y="50"/>
                  </a:cubicBezTo>
                  <a:cubicBezTo>
                    <a:pt x="58" y="51"/>
                    <a:pt x="58" y="54"/>
                    <a:pt x="58" y="56"/>
                  </a:cubicBezTo>
                  <a:cubicBezTo>
                    <a:pt x="59" y="60"/>
                    <a:pt x="60" y="63"/>
                    <a:pt x="63" y="65"/>
                  </a:cubicBezTo>
                  <a:cubicBezTo>
                    <a:pt x="63" y="65"/>
                    <a:pt x="63" y="66"/>
                    <a:pt x="62" y="66"/>
                  </a:cubicBezTo>
                  <a:cubicBezTo>
                    <a:pt x="62" y="68"/>
                    <a:pt x="60" y="69"/>
                    <a:pt x="57" y="69"/>
                  </a:cubicBezTo>
                  <a:cubicBezTo>
                    <a:pt x="56" y="69"/>
                    <a:pt x="54" y="69"/>
                    <a:pt x="52" y="69"/>
                  </a:cubicBezTo>
                  <a:cubicBezTo>
                    <a:pt x="52" y="67"/>
                    <a:pt x="51" y="66"/>
                    <a:pt x="51" y="64"/>
                  </a:cubicBezTo>
                  <a:cubicBezTo>
                    <a:pt x="49" y="62"/>
                    <a:pt x="47" y="59"/>
                    <a:pt x="44" y="59"/>
                  </a:cubicBezTo>
                  <a:cubicBezTo>
                    <a:pt x="44" y="59"/>
                    <a:pt x="44" y="59"/>
                    <a:pt x="43" y="59"/>
                  </a:cubicBezTo>
                  <a:cubicBezTo>
                    <a:pt x="41" y="59"/>
                    <a:pt x="39" y="62"/>
                    <a:pt x="40" y="64"/>
                  </a:cubicBezTo>
                  <a:cubicBezTo>
                    <a:pt x="41" y="67"/>
                    <a:pt x="43" y="69"/>
                    <a:pt x="46" y="70"/>
                  </a:cubicBezTo>
                  <a:cubicBezTo>
                    <a:pt x="47" y="70"/>
                    <a:pt x="48" y="71"/>
                    <a:pt x="49" y="71"/>
                  </a:cubicBezTo>
                  <a:cubicBezTo>
                    <a:pt x="49" y="71"/>
                    <a:pt x="49" y="71"/>
                    <a:pt x="49" y="71"/>
                  </a:cubicBezTo>
                  <a:cubicBezTo>
                    <a:pt x="49" y="74"/>
                    <a:pt x="48" y="76"/>
                    <a:pt x="46" y="78"/>
                  </a:cubicBezTo>
                  <a:cubicBezTo>
                    <a:pt x="43" y="75"/>
                    <a:pt x="38" y="73"/>
                    <a:pt x="35" y="73"/>
                  </a:cubicBezTo>
                  <a:cubicBezTo>
                    <a:pt x="33" y="73"/>
                    <a:pt x="32" y="73"/>
                    <a:pt x="31" y="74"/>
                  </a:cubicBezTo>
                  <a:cubicBezTo>
                    <a:pt x="29" y="75"/>
                    <a:pt x="29" y="79"/>
                    <a:pt x="31" y="81"/>
                  </a:cubicBezTo>
                  <a:cubicBezTo>
                    <a:pt x="33" y="82"/>
                    <a:pt x="36" y="83"/>
                    <a:pt x="38" y="83"/>
                  </a:cubicBezTo>
                  <a:cubicBezTo>
                    <a:pt x="40" y="83"/>
                    <a:pt x="42" y="82"/>
                    <a:pt x="43" y="82"/>
                  </a:cubicBezTo>
                  <a:cubicBezTo>
                    <a:pt x="44" y="82"/>
                    <a:pt x="45" y="82"/>
                    <a:pt x="46" y="81"/>
                  </a:cubicBezTo>
                  <a:cubicBezTo>
                    <a:pt x="46" y="82"/>
                    <a:pt x="47" y="82"/>
                    <a:pt x="47" y="83"/>
                  </a:cubicBezTo>
                  <a:cubicBezTo>
                    <a:pt x="58" y="90"/>
                    <a:pt x="67" y="101"/>
                    <a:pt x="75" y="111"/>
                  </a:cubicBezTo>
                  <a:cubicBezTo>
                    <a:pt x="84" y="124"/>
                    <a:pt x="90" y="139"/>
                    <a:pt x="94" y="154"/>
                  </a:cubicBezTo>
                  <a:cubicBezTo>
                    <a:pt x="94" y="155"/>
                    <a:pt x="94" y="155"/>
                    <a:pt x="94" y="155"/>
                  </a:cubicBezTo>
                  <a:cubicBezTo>
                    <a:pt x="93" y="155"/>
                    <a:pt x="92" y="156"/>
                    <a:pt x="91" y="156"/>
                  </a:cubicBezTo>
                  <a:moveTo>
                    <a:pt x="58" y="0"/>
                  </a:moveTo>
                  <a:cubicBezTo>
                    <a:pt x="41" y="0"/>
                    <a:pt x="25" y="9"/>
                    <a:pt x="15" y="21"/>
                  </a:cubicBezTo>
                  <a:cubicBezTo>
                    <a:pt x="1" y="37"/>
                    <a:pt x="0" y="60"/>
                    <a:pt x="7" y="80"/>
                  </a:cubicBezTo>
                  <a:cubicBezTo>
                    <a:pt x="13" y="96"/>
                    <a:pt x="24" y="108"/>
                    <a:pt x="39" y="117"/>
                  </a:cubicBezTo>
                  <a:cubicBezTo>
                    <a:pt x="48" y="122"/>
                    <a:pt x="59" y="126"/>
                    <a:pt x="68" y="131"/>
                  </a:cubicBezTo>
                  <a:cubicBezTo>
                    <a:pt x="78" y="138"/>
                    <a:pt x="84" y="147"/>
                    <a:pt x="89" y="158"/>
                  </a:cubicBezTo>
                  <a:cubicBezTo>
                    <a:pt x="88" y="158"/>
                    <a:pt x="88" y="159"/>
                    <a:pt x="88" y="159"/>
                  </a:cubicBezTo>
                  <a:cubicBezTo>
                    <a:pt x="92" y="167"/>
                    <a:pt x="99" y="181"/>
                    <a:pt x="109" y="181"/>
                  </a:cubicBezTo>
                  <a:cubicBezTo>
                    <a:pt x="110" y="181"/>
                    <a:pt x="112" y="180"/>
                    <a:pt x="114" y="179"/>
                  </a:cubicBezTo>
                  <a:cubicBezTo>
                    <a:pt x="126" y="174"/>
                    <a:pt x="118" y="157"/>
                    <a:pt x="114" y="148"/>
                  </a:cubicBezTo>
                  <a:cubicBezTo>
                    <a:pt x="114" y="147"/>
                    <a:pt x="114" y="147"/>
                    <a:pt x="114" y="146"/>
                  </a:cubicBezTo>
                  <a:cubicBezTo>
                    <a:pt x="108" y="131"/>
                    <a:pt x="104" y="116"/>
                    <a:pt x="106" y="99"/>
                  </a:cubicBezTo>
                  <a:cubicBezTo>
                    <a:pt x="108" y="86"/>
                    <a:pt x="112" y="73"/>
                    <a:pt x="110" y="59"/>
                  </a:cubicBezTo>
                  <a:cubicBezTo>
                    <a:pt x="108" y="37"/>
                    <a:pt x="94" y="10"/>
                    <a:pt x="71" y="2"/>
                  </a:cubicBezTo>
                  <a:cubicBezTo>
                    <a:pt x="67" y="1"/>
                    <a:pt x="62" y="0"/>
                    <a:pt x="58"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989" name="Google Shape;989;p32"/>
            <p:cNvSpPr/>
            <p:nvPr/>
          </p:nvSpPr>
          <p:spPr>
            <a:xfrm>
              <a:off x="10008856" y="2330377"/>
              <a:ext cx="322263" cy="457200"/>
            </a:xfrm>
            <a:custGeom>
              <a:rect b="b" l="l" r="r" t="t"/>
              <a:pathLst>
                <a:path extrusionOk="0" h="108" w="76">
                  <a:moveTo>
                    <a:pt x="65" y="107"/>
                  </a:moveTo>
                  <a:cubicBezTo>
                    <a:pt x="64" y="107"/>
                    <a:pt x="62" y="106"/>
                    <a:pt x="61" y="105"/>
                  </a:cubicBezTo>
                  <a:cubicBezTo>
                    <a:pt x="64" y="104"/>
                    <a:pt x="67" y="101"/>
                    <a:pt x="71" y="100"/>
                  </a:cubicBezTo>
                  <a:cubicBezTo>
                    <a:pt x="71" y="100"/>
                    <a:pt x="71" y="100"/>
                    <a:pt x="71" y="100"/>
                  </a:cubicBezTo>
                  <a:cubicBezTo>
                    <a:pt x="71" y="103"/>
                    <a:pt x="70" y="104"/>
                    <a:pt x="68" y="106"/>
                  </a:cubicBezTo>
                  <a:cubicBezTo>
                    <a:pt x="67" y="106"/>
                    <a:pt x="66" y="107"/>
                    <a:pt x="65" y="107"/>
                  </a:cubicBezTo>
                  <a:moveTo>
                    <a:pt x="60" y="103"/>
                  </a:moveTo>
                  <a:cubicBezTo>
                    <a:pt x="59" y="102"/>
                    <a:pt x="58" y="101"/>
                    <a:pt x="58" y="101"/>
                  </a:cubicBezTo>
                  <a:cubicBezTo>
                    <a:pt x="62" y="99"/>
                    <a:pt x="66" y="97"/>
                    <a:pt x="69" y="96"/>
                  </a:cubicBezTo>
                  <a:cubicBezTo>
                    <a:pt x="70" y="96"/>
                    <a:pt x="70" y="96"/>
                    <a:pt x="70" y="96"/>
                  </a:cubicBezTo>
                  <a:cubicBezTo>
                    <a:pt x="70" y="97"/>
                    <a:pt x="70" y="98"/>
                    <a:pt x="70" y="99"/>
                  </a:cubicBezTo>
                  <a:cubicBezTo>
                    <a:pt x="70" y="99"/>
                    <a:pt x="70" y="99"/>
                    <a:pt x="70" y="99"/>
                  </a:cubicBezTo>
                  <a:cubicBezTo>
                    <a:pt x="67" y="99"/>
                    <a:pt x="64" y="102"/>
                    <a:pt x="60" y="103"/>
                  </a:cubicBezTo>
                  <a:cubicBezTo>
                    <a:pt x="60" y="103"/>
                    <a:pt x="60" y="103"/>
                    <a:pt x="60" y="103"/>
                  </a:cubicBezTo>
                  <a:moveTo>
                    <a:pt x="57" y="99"/>
                  </a:moveTo>
                  <a:cubicBezTo>
                    <a:pt x="56" y="98"/>
                    <a:pt x="56" y="97"/>
                    <a:pt x="55" y="96"/>
                  </a:cubicBezTo>
                  <a:cubicBezTo>
                    <a:pt x="59" y="94"/>
                    <a:pt x="63" y="92"/>
                    <a:pt x="67" y="90"/>
                  </a:cubicBezTo>
                  <a:cubicBezTo>
                    <a:pt x="68" y="91"/>
                    <a:pt x="68" y="93"/>
                    <a:pt x="69" y="94"/>
                  </a:cubicBezTo>
                  <a:cubicBezTo>
                    <a:pt x="68" y="94"/>
                    <a:pt x="68" y="94"/>
                    <a:pt x="68" y="94"/>
                  </a:cubicBezTo>
                  <a:cubicBezTo>
                    <a:pt x="65" y="96"/>
                    <a:pt x="61" y="97"/>
                    <a:pt x="57" y="99"/>
                  </a:cubicBezTo>
                  <a:moveTo>
                    <a:pt x="22" y="47"/>
                  </a:moveTo>
                  <a:cubicBezTo>
                    <a:pt x="20" y="47"/>
                    <a:pt x="20" y="47"/>
                    <a:pt x="20" y="46"/>
                  </a:cubicBezTo>
                  <a:cubicBezTo>
                    <a:pt x="21" y="45"/>
                    <a:pt x="21" y="45"/>
                    <a:pt x="21" y="45"/>
                  </a:cubicBezTo>
                  <a:cubicBezTo>
                    <a:pt x="22" y="45"/>
                    <a:pt x="24" y="46"/>
                    <a:pt x="26" y="47"/>
                  </a:cubicBezTo>
                  <a:cubicBezTo>
                    <a:pt x="25" y="47"/>
                    <a:pt x="25" y="47"/>
                    <a:pt x="25" y="47"/>
                  </a:cubicBezTo>
                  <a:cubicBezTo>
                    <a:pt x="24" y="48"/>
                    <a:pt x="24" y="48"/>
                    <a:pt x="23" y="48"/>
                  </a:cubicBezTo>
                  <a:cubicBezTo>
                    <a:pt x="23" y="48"/>
                    <a:pt x="23" y="48"/>
                    <a:pt x="22" y="48"/>
                  </a:cubicBezTo>
                  <a:cubicBezTo>
                    <a:pt x="22" y="47"/>
                    <a:pt x="22" y="47"/>
                    <a:pt x="22" y="47"/>
                  </a:cubicBezTo>
                  <a:cubicBezTo>
                    <a:pt x="22" y="47"/>
                    <a:pt x="22" y="47"/>
                    <a:pt x="22" y="47"/>
                  </a:cubicBezTo>
                  <a:moveTo>
                    <a:pt x="34" y="44"/>
                  </a:moveTo>
                  <a:cubicBezTo>
                    <a:pt x="35" y="44"/>
                    <a:pt x="35" y="43"/>
                    <a:pt x="36" y="43"/>
                  </a:cubicBezTo>
                  <a:cubicBezTo>
                    <a:pt x="37" y="43"/>
                    <a:pt x="39" y="42"/>
                    <a:pt x="39" y="40"/>
                  </a:cubicBezTo>
                  <a:cubicBezTo>
                    <a:pt x="40" y="40"/>
                    <a:pt x="41" y="40"/>
                    <a:pt x="42" y="40"/>
                  </a:cubicBezTo>
                  <a:cubicBezTo>
                    <a:pt x="43" y="40"/>
                    <a:pt x="44" y="40"/>
                    <a:pt x="45" y="40"/>
                  </a:cubicBezTo>
                  <a:cubicBezTo>
                    <a:pt x="45" y="40"/>
                    <a:pt x="45" y="41"/>
                    <a:pt x="45" y="41"/>
                  </a:cubicBezTo>
                  <a:cubicBezTo>
                    <a:pt x="46" y="42"/>
                    <a:pt x="46" y="42"/>
                    <a:pt x="47" y="42"/>
                  </a:cubicBezTo>
                  <a:cubicBezTo>
                    <a:pt x="47" y="44"/>
                    <a:pt x="47" y="46"/>
                    <a:pt x="48" y="48"/>
                  </a:cubicBezTo>
                  <a:cubicBezTo>
                    <a:pt x="49" y="53"/>
                    <a:pt x="50" y="57"/>
                    <a:pt x="52" y="62"/>
                  </a:cubicBezTo>
                  <a:cubicBezTo>
                    <a:pt x="56" y="71"/>
                    <a:pt x="59" y="81"/>
                    <a:pt x="63" y="90"/>
                  </a:cubicBezTo>
                  <a:cubicBezTo>
                    <a:pt x="62" y="91"/>
                    <a:pt x="60" y="91"/>
                    <a:pt x="58" y="92"/>
                  </a:cubicBezTo>
                  <a:cubicBezTo>
                    <a:pt x="56" y="84"/>
                    <a:pt x="53" y="76"/>
                    <a:pt x="48" y="68"/>
                  </a:cubicBezTo>
                  <a:cubicBezTo>
                    <a:pt x="44" y="61"/>
                    <a:pt x="38" y="54"/>
                    <a:pt x="31" y="49"/>
                  </a:cubicBezTo>
                  <a:cubicBezTo>
                    <a:pt x="31" y="49"/>
                    <a:pt x="30" y="48"/>
                    <a:pt x="29" y="48"/>
                  </a:cubicBezTo>
                  <a:cubicBezTo>
                    <a:pt x="31" y="47"/>
                    <a:pt x="31" y="45"/>
                    <a:pt x="32" y="43"/>
                  </a:cubicBezTo>
                  <a:cubicBezTo>
                    <a:pt x="33" y="43"/>
                    <a:pt x="34" y="44"/>
                    <a:pt x="34" y="44"/>
                  </a:cubicBezTo>
                  <a:moveTo>
                    <a:pt x="50" y="40"/>
                  </a:moveTo>
                  <a:cubicBezTo>
                    <a:pt x="51" y="40"/>
                    <a:pt x="51" y="40"/>
                    <a:pt x="51" y="40"/>
                  </a:cubicBezTo>
                  <a:cubicBezTo>
                    <a:pt x="51" y="39"/>
                    <a:pt x="51" y="39"/>
                    <a:pt x="51" y="39"/>
                  </a:cubicBezTo>
                  <a:cubicBezTo>
                    <a:pt x="51" y="39"/>
                    <a:pt x="51" y="39"/>
                    <a:pt x="50" y="40"/>
                  </a:cubicBezTo>
                  <a:moveTo>
                    <a:pt x="29" y="40"/>
                  </a:moveTo>
                  <a:cubicBezTo>
                    <a:pt x="29" y="40"/>
                    <a:pt x="28" y="40"/>
                    <a:pt x="28" y="40"/>
                  </a:cubicBezTo>
                  <a:cubicBezTo>
                    <a:pt x="27" y="39"/>
                    <a:pt x="27" y="39"/>
                    <a:pt x="27" y="39"/>
                  </a:cubicBezTo>
                  <a:cubicBezTo>
                    <a:pt x="26" y="39"/>
                    <a:pt x="26" y="38"/>
                    <a:pt x="27" y="37"/>
                  </a:cubicBezTo>
                  <a:cubicBezTo>
                    <a:pt x="28" y="38"/>
                    <a:pt x="28" y="38"/>
                    <a:pt x="28" y="39"/>
                  </a:cubicBezTo>
                  <a:cubicBezTo>
                    <a:pt x="29" y="39"/>
                    <a:pt x="29" y="40"/>
                    <a:pt x="29" y="40"/>
                  </a:cubicBezTo>
                  <a:moveTo>
                    <a:pt x="38" y="37"/>
                  </a:moveTo>
                  <a:cubicBezTo>
                    <a:pt x="38" y="36"/>
                    <a:pt x="38" y="36"/>
                    <a:pt x="38" y="36"/>
                  </a:cubicBezTo>
                  <a:cubicBezTo>
                    <a:pt x="37" y="35"/>
                    <a:pt x="37" y="34"/>
                    <a:pt x="37" y="33"/>
                  </a:cubicBezTo>
                  <a:cubicBezTo>
                    <a:pt x="37" y="32"/>
                    <a:pt x="37" y="32"/>
                    <a:pt x="37" y="32"/>
                  </a:cubicBezTo>
                  <a:cubicBezTo>
                    <a:pt x="37" y="32"/>
                    <a:pt x="38" y="33"/>
                    <a:pt x="38" y="33"/>
                  </a:cubicBezTo>
                  <a:cubicBezTo>
                    <a:pt x="38" y="34"/>
                    <a:pt x="38" y="35"/>
                    <a:pt x="38" y="36"/>
                  </a:cubicBezTo>
                  <a:cubicBezTo>
                    <a:pt x="38" y="37"/>
                    <a:pt x="38" y="37"/>
                    <a:pt x="38" y="37"/>
                  </a:cubicBezTo>
                  <a:moveTo>
                    <a:pt x="46" y="37"/>
                  </a:moveTo>
                  <a:cubicBezTo>
                    <a:pt x="46" y="36"/>
                    <a:pt x="46" y="34"/>
                    <a:pt x="47" y="32"/>
                  </a:cubicBezTo>
                  <a:cubicBezTo>
                    <a:pt x="47" y="32"/>
                    <a:pt x="47" y="32"/>
                    <a:pt x="47" y="32"/>
                  </a:cubicBezTo>
                  <a:cubicBezTo>
                    <a:pt x="48" y="32"/>
                    <a:pt x="48" y="33"/>
                    <a:pt x="48" y="34"/>
                  </a:cubicBezTo>
                  <a:cubicBezTo>
                    <a:pt x="48" y="35"/>
                    <a:pt x="47" y="36"/>
                    <a:pt x="46" y="37"/>
                  </a:cubicBezTo>
                  <a:moveTo>
                    <a:pt x="55" y="94"/>
                  </a:moveTo>
                  <a:cubicBezTo>
                    <a:pt x="51" y="86"/>
                    <a:pt x="47" y="80"/>
                    <a:pt x="40" y="76"/>
                  </a:cubicBezTo>
                  <a:cubicBezTo>
                    <a:pt x="32" y="72"/>
                    <a:pt x="24" y="69"/>
                    <a:pt x="17" y="63"/>
                  </a:cubicBezTo>
                  <a:cubicBezTo>
                    <a:pt x="6" y="54"/>
                    <a:pt x="1" y="39"/>
                    <a:pt x="5" y="25"/>
                  </a:cubicBezTo>
                  <a:cubicBezTo>
                    <a:pt x="8" y="12"/>
                    <a:pt x="21" y="2"/>
                    <a:pt x="35" y="2"/>
                  </a:cubicBezTo>
                  <a:cubicBezTo>
                    <a:pt x="36" y="2"/>
                    <a:pt x="36" y="2"/>
                    <a:pt x="37" y="2"/>
                  </a:cubicBezTo>
                  <a:cubicBezTo>
                    <a:pt x="54" y="3"/>
                    <a:pt x="63" y="23"/>
                    <a:pt x="65" y="38"/>
                  </a:cubicBezTo>
                  <a:cubicBezTo>
                    <a:pt x="66" y="46"/>
                    <a:pt x="62" y="55"/>
                    <a:pt x="62" y="63"/>
                  </a:cubicBezTo>
                  <a:cubicBezTo>
                    <a:pt x="61" y="72"/>
                    <a:pt x="64" y="80"/>
                    <a:pt x="66" y="87"/>
                  </a:cubicBezTo>
                  <a:cubicBezTo>
                    <a:pt x="66" y="88"/>
                    <a:pt x="66" y="88"/>
                    <a:pt x="66" y="88"/>
                  </a:cubicBezTo>
                  <a:cubicBezTo>
                    <a:pt x="66" y="88"/>
                    <a:pt x="66" y="88"/>
                    <a:pt x="66" y="88"/>
                  </a:cubicBezTo>
                  <a:cubicBezTo>
                    <a:pt x="66" y="88"/>
                    <a:pt x="66" y="89"/>
                    <a:pt x="65" y="89"/>
                  </a:cubicBezTo>
                  <a:cubicBezTo>
                    <a:pt x="61" y="80"/>
                    <a:pt x="58" y="72"/>
                    <a:pt x="55" y="63"/>
                  </a:cubicBezTo>
                  <a:cubicBezTo>
                    <a:pt x="53" y="59"/>
                    <a:pt x="52" y="55"/>
                    <a:pt x="50" y="50"/>
                  </a:cubicBezTo>
                  <a:cubicBezTo>
                    <a:pt x="49" y="47"/>
                    <a:pt x="49" y="45"/>
                    <a:pt x="50" y="42"/>
                  </a:cubicBezTo>
                  <a:cubicBezTo>
                    <a:pt x="52" y="42"/>
                    <a:pt x="53" y="40"/>
                    <a:pt x="53" y="39"/>
                  </a:cubicBezTo>
                  <a:cubicBezTo>
                    <a:pt x="53" y="38"/>
                    <a:pt x="52" y="37"/>
                    <a:pt x="51" y="37"/>
                  </a:cubicBezTo>
                  <a:cubicBezTo>
                    <a:pt x="51" y="37"/>
                    <a:pt x="51" y="37"/>
                    <a:pt x="51" y="37"/>
                  </a:cubicBezTo>
                  <a:cubicBezTo>
                    <a:pt x="49" y="37"/>
                    <a:pt x="49" y="39"/>
                    <a:pt x="48" y="40"/>
                  </a:cubicBezTo>
                  <a:cubicBezTo>
                    <a:pt x="47" y="40"/>
                    <a:pt x="47" y="40"/>
                    <a:pt x="46" y="39"/>
                  </a:cubicBezTo>
                  <a:cubicBezTo>
                    <a:pt x="48" y="38"/>
                    <a:pt x="49" y="35"/>
                    <a:pt x="50" y="33"/>
                  </a:cubicBezTo>
                  <a:cubicBezTo>
                    <a:pt x="50" y="32"/>
                    <a:pt x="49" y="29"/>
                    <a:pt x="48" y="29"/>
                  </a:cubicBezTo>
                  <a:cubicBezTo>
                    <a:pt x="48" y="29"/>
                    <a:pt x="48" y="29"/>
                    <a:pt x="47" y="29"/>
                  </a:cubicBezTo>
                  <a:cubicBezTo>
                    <a:pt x="44" y="30"/>
                    <a:pt x="44" y="35"/>
                    <a:pt x="44" y="38"/>
                  </a:cubicBezTo>
                  <a:cubicBezTo>
                    <a:pt x="44" y="38"/>
                    <a:pt x="43" y="39"/>
                    <a:pt x="42" y="39"/>
                  </a:cubicBezTo>
                  <a:cubicBezTo>
                    <a:pt x="42" y="39"/>
                    <a:pt x="41" y="38"/>
                    <a:pt x="40" y="38"/>
                  </a:cubicBezTo>
                  <a:cubicBezTo>
                    <a:pt x="41" y="36"/>
                    <a:pt x="41" y="33"/>
                    <a:pt x="40" y="32"/>
                  </a:cubicBezTo>
                  <a:cubicBezTo>
                    <a:pt x="39" y="31"/>
                    <a:pt x="38" y="29"/>
                    <a:pt x="37" y="29"/>
                  </a:cubicBezTo>
                  <a:cubicBezTo>
                    <a:pt x="37" y="29"/>
                    <a:pt x="37" y="30"/>
                    <a:pt x="36" y="30"/>
                  </a:cubicBezTo>
                  <a:cubicBezTo>
                    <a:pt x="35" y="31"/>
                    <a:pt x="35" y="32"/>
                    <a:pt x="35" y="34"/>
                  </a:cubicBezTo>
                  <a:cubicBezTo>
                    <a:pt x="35" y="36"/>
                    <a:pt x="36" y="38"/>
                    <a:pt x="38" y="39"/>
                  </a:cubicBezTo>
                  <a:cubicBezTo>
                    <a:pt x="38" y="40"/>
                    <a:pt x="38" y="40"/>
                    <a:pt x="38" y="40"/>
                  </a:cubicBezTo>
                  <a:cubicBezTo>
                    <a:pt x="37" y="41"/>
                    <a:pt x="36" y="41"/>
                    <a:pt x="34" y="41"/>
                  </a:cubicBezTo>
                  <a:cubicBezTo>
                    <a:pt x="33" y="41"/>
                    <a:pt x="32" y="41"/>
                    <a:pt x="31" y="41"/>
                  </a:cubicBezTo>
                  <a:cubicBezTo>
                    <a:pt x="31" y="40"/>
                    <a:pt x="31" y="39"/>
                    <a:pt x="30" y="39"/>
                  </a:cubicBezTo>
                  <a:cubicBezTo>
                    <a:pt x="29" y="37"/>
                    <a:pt x="28" y="36"/>
                    <a:pt x="26" y="35"/>
                  </a:cubicBezTo>
                  <a:cubicBezTo>
                    <a:pt x="26" y="35"/>
                    <a:pt x="26" y="35"/>
                    <a:pt x="26" y="35"/>
                  </a:cubicBezTo>
                  <a:cubicBezTo>
                    <a:pt x="25" y="35"/>
                    <a:pt x="24" y="37"/>
                    <a:pt x="24" y="38"/>
                  </a:cubicBezTo>
                  <a:cubicBezTo>
                    <a:pt x="24" y="40"/>
                    <a:pt x="26" y="41"/>
                    <a:pt x="28" y="42"/>
                  </a:cubicBezTo>
                  <a:cubicBezTo>
                    <a:pt x="28" y="42"/>
                    <a:pt x="29" y="42"/>
                    <a:pt x="30" y="43"/>
                  </a:cubicBezTo>
                  <a:cubicBezTo>
                    <a:pt x="30" y="43"/>
                    <a:pt x="30" y="43"/>
                    <a:pt x="30" y="43"/>
                  </a:cubicBezTo>
                  <a:cubicBezTo>
                    <a:pt x="30" y="44"/>
                    <a:pt x="29" y="46"/>
                    <a:pt x="28" y="46"/>
                  </a:cubicBezTo>
                  <a:cubicBezTo>
                    <a:pt x="26" y="45"/>
                    <a:pt x="23" y="43"/>
                    <a:pt x="21" y="43"/>
                  </a:cubicBezTo>
                  <a:cubicBezTo>
                    <a:pt x="20" y="43"/>
                    <a:pt x="19" y="44"/>
                    <a:pt x="19" y="44"/>
                  </a:cubicBezTo>
                  <a:cubicBezTo>
                    <a:pt x="17" y="45"/>
                    <a:pt x="18" y="47"/>
                    <a:pt x="19" y="48"/>
                  </a:cubicBezTo>
                  <a:cubicBezTo>
                    <a:pt x="20" y="49"/>
                    <a:pt x="21" y="49"/>
                    <a:pt x="23" y="49"/>
                  </a:cubicBezTo>
                  <a:cubicBezTo>
                    <a:pt x="24" y="49"/>
                    <a:pt x="25" y="49"/>
                    <a:pt x="26" y="49"/>
                  </a:cubicBezTo>
                  <a:cubicBezTo>
                    <a:pt x="27" y="49"/>
                    <a:pt x="27" y="49"/>
                    <a:pt x="28" y="49"/>
                  </a:cubicBezTo>
                  <a:cubicBezTo>
                    <a:pt x="28" y="49"/>
                    <a:pt x="28" y="49"/>
                    <a:pt x="28" y="49"/>
                  </a:cubicBezTo>
                  <a:cubicBezTo>
                    <a:pt x="35" y="54"/>
                    <a:pt x="40" y="60"/>
                    <a:pt x="45" y="67"/>
                  </a:cubicBezTo>
                  <a:cubicBezTo>
                    <a:pt x="51" y="74"/>
                    <a:pt x="54" y="83"/>
                    <a:pt x="56" y="93"/>
                  </a:cubicBezTo>
                  <a:cubicBezTo>
                    <a:pt x="57" y="93"/>
                    <a:pt x="57" y="93"/>
                    <a:pt x="57" y="93"/>
                  </a:cubicBezTo>
                  <a:cubicBezTo>
                    <a:pt x="56" y="93"/>
                    <a:pt x="56" y="94"/>
                    <a:pt x="55" y="94"/>
                  </a:cubicBezTo>
                  <a:moveTo>
                    <a:pt x="35" y="0"/>
                  </a:moveTo>
                  <a:cubicBezTo>
                    <a:pt x="25" y="0"/>
                    <a:pt x="15" y="5"/>
                    <a:pt x="9" y="12"/>
                  </a:cubicBezTo>
                  <a:cubicBezTo>
                    <a:pt x="1" y="22"/>
                    <a:pt x="0" y="36"/>
                    <a:pt x="4" y="48"/>
                  </a:cubicBezTo>
                  <a:cubicBezTo>
                    <a:pt x="8" y="57"/>
                    <a:pt x="15" y="65"/>
                    <a:pt x="23" y="70"/>
                  </a:cubicBezTo>
                  <a:cubicBezTo>
                    <a:pt x="29" y="73"/>
                    <a:pt x="35" y="76"/>
                    <a:pt x="41" y="79"/>
                  </a:cubicBezTo>
                  <a:cubicBezTo>
                    <a:pt x="47" y="83"/>
                    <a:pt x="50" y="88"/>
                    <a:pt x="53" y="95"/>
                  </a:cubicBezTo>
                  <a:cubicBezTo>
                    <a:pt x="53" y="95"/>
                    <a:pt x="53" y="95"/>
                    <a:pt x="53" y="96"/>
                  </a:cubicBezTo>
                  <a:cubicBezTo>
                    <a:pt x="55" y="101"/>
                    <a:pt x="59" y="108"/>
                    <a:pt x="65" y="108"/>
                  </a:cubicBezTo>
                  <a:cubicBezTo>
                    <a:pt x="66" y="108"/>
                    <a:pt x="67" y="108"/>
                    <a:pt x="68" y="108"/>
                  </a:cubicBezTo>
                  <a:cubicBezTo>
                    <a:pt x="76" y="104"/>
                    <a:pt x="71" y="94"/>
                    <a:pt x="69" y="89"/>
                  </a:cubicBezTo>
                  <a:cubicBezTo>
                    <a:pt x="68" y="88"/>
                    <a:pt x="68" y="88"/>
                    <a:pt x="68" y="88"/>
                  </a:cubicBezTo>
                  <a:cubicBezTo>
                    <a:pt x="65" y="79"/>
                    <a:pt x="62" y="69"/>
                    <a:pt x="64" y="59"/>
                  </a:cubicBezTo>
                  <a:cubicBezTo>
                    <a:pt x="65" y="51"/>
                    <a:pt x="67" y="44"/>
                    <a:pt x="66" y="35"/>
                  </a:cubicBezTo>
                  <a:cubicBezTo>
                    <a:pt x="65" y="22"/>
                    <a:pt x="57" y="6"/>
                    <a:pt x="43" y="1"/>
                  </a:cubicBezTo>
                  <a:cubicBezTo>
                    <a:pt x="40" y="0"/>
                    <a:pt x="37" y="0"/>
                    <a:pt x="35"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990" name="Google Shape;990;p32"/>
            <p:cNvSpPr/>
            <p:nvPr/>
          </p:nvSpPr>
          <p:spPr>
            <a:xfrm>
              <a:off x="11358232" y="1328905"/>
              <a:ext cx="631825" cy="933450"/>
            </a:xfrm>
            <a:custGeom>
              <a:rect b="b" l="l" r="r" t="t"/>
              <a:pathLst>
                <a:path extrusionOk="0" h="220" w="149">
                  <a:moveTo>
                    <a:pt x="21" y="216"/>
                  </a:moveTo>
                  <a:cubicBezTo>
                    <a:pt x="20" y="216"/>
                    <a:pt x="19" y="216"/>
                    <a:pt x="18" y="216"/>
                  </a:cubicBezTo>
                  <a:cubicBezTo>
                    <a:pt x="12" y="214"/>
                    <a:pt x="10" y="210"/>
                    <a:pt x="10" y="204"/>
                  </a:cubicBezTo>
                  <a:cubicBezTo>
                    <a:pt x="16" y="208"/>
                    <a:pt x="23" y="208"/>
                    <a:pt x="29" y="212"/>
                  </a:cubicBezTo>
                  <a:cubicBezTo>
                    <a:pt x="29" y="212"/>
                    <a:pt x="29" y="212"/>
                    <a:pt x="29" y="212"/>
                  </a:cubicBezTo>
                  <a:cubicBezTo>
                    <a:pt x="27" y="215"/>
                    <a:pt x="24" y="216"/>
                    <a:pt x="21" y="216"/>
                  </a:cubicBezTo>
                  <a:moveTo>
                    <a:pt x="10" y="200"/>
                  </a:moveTo>
                  <a:cubicBezTo>
                    <a:pt x="10" y="198"/>
                    <a:pt x="11" y="196"/>
                    <a:pt x="11" y="194"/>
                  </a:cubicBezTo>
                  <a:cubicBezTo>
                    <a:pt x="19" y="197"/>
                    <a:pt x="26" y="201"/>
                    <a:pt x="34" y="204"/>
                  </a:cubicBezTo>
                  <a:cubicBezTo>
                    <a:pt x="35" y="204"/>
                    <a:pt x="35" y="204"/>
                    <a:pt x="35" y="204"/>
                  </a:cubicBezTo>
                  <a:cubicBezTo>
                    <a:pt x="34" y="206"/>
                    <a:pt x="33" y="208"/>
                    <a:pt x="31" y="210"/>
                  </a:cubicBezTo>
                  <a:cubicBezTo>
                    <a:pt x="31" y="209"/>
                    <a:pt x="31" y="209"/>
                    <a:pt x="31" y="209"/>
                  </a:cubicBezTo>
                  <a:cubicBezTo>
                    <a:pt x="25" y="204"/>
                    <a:pt x="17" y="205"/>
                    <a:pt x="11" y="201"/>
                  </a:cubicBezTo>
                  <a:cubicBezTo>
                    <a:pt x="11" y="200"/>
                    <a:pt x="10" y="200"/>
                    <a:pt x="10" y="200"/>
                  </a:cubicBezTo>
                  <a:cubicBezTo>
                    <a:pt x="10" y="200"/>
                    <a:pt x="10" y="200"/>
                    <a:pt x="10" y="200"/>
                  </a:cubicBezTo>
                  <a:moveTo>
                    <a:pt x="36" y="201"/>
                  </a:moveTo>
                  <a:cubicBezTo>
                    <a:pt x="36" y="201"/>
                    <a:pt x="36" y="200"/>
                    <a:pt x="35" y="200"/>
                  </a:cubicBezTo>
                  <a:cubicBezTo>
                    <a:pt x="27" y="197"/>
                    <a:pt x="20" y="193"/>
                    <a:pt x="12" y="190"/>
                  </a:cubicBezTo>
                  <a:cubicBezTo>
                    <a:pt x="13" y="187"/>
                    <a:pt x="14" y="185"/>
                    <a:pt x="15" y="183"/>
                  </a:cubicBezTo>
                  <a:cubicBezTo>
                    <a:pt x="23" y="187"/>
                    <a:pt x="31" y="189"/>
                    <a:pt x="39" y="193"/>
                  </a:cubicBezTo>
                  <a:cubicBezTo>
                    <a:pt x="39" y="195"/>
                    <a:pt x="37" y="198"/>
                    <a:pt x="36" y="201"/>
                  </a:cubicBezTo>
                  <a:moveTo>
                    <a:pt x="91" y="99"/>
                  </a:moveTo>
                  <a:cubicBezTo>
                    <a:pt x="91" y="99"/>
                    <a:pt x="91" y="99"/>
                    <a:pt x="90" y="99"/>
                  </a:cubicBezTo>
                  <a:cubicBezTo>
                    <a:pt x="91" y="99"/>
                    <a:pt x="91" y="99"/>
                    <a:pt x="91" y="99"/>
                  </a:cubicBezTo>
                  <a:cubicBezTo>
                    <a:pt x="91" y="98"/>
                    <a:pt x="92" y="98"/>
                    <a:pt x="92" y="98"/>
                  </a:cubicBezTo>
                  <a:cubicBezTo>
                    <a:pt x="92" y="98"/>
                    <a:pt x="93" y="98"/>
                    <a:pt x="92" y="99"/>
                  </a:cubicBezTo>
                  <a:cubicBezTo>
                    <a:pt x="92" y="99"/>
                    <a:pt x="92" y="99"/>
                    <a:pt x="91" y="99"/>
                  </a:cubicBezTo>
                  <a:moveTo>
                    <a:pt x="88" y="88"/>
                  </a:moveTo>
                  <a:cubicBezTo>
                    <a:pt x="88" y="88"/>
                    <a:pt x="88" y="88"/>
                    <a:pt x="88" y="88"/>
                  </a:cubicBezTo>
                  <a:cubicBezTo>
                    <a:pt x="90" y="86"/>
                    <a:pt x="93" y="84"/>
                    <a:pt x="96" y="83"/>
                  </a:cubicBezTo>
                  <a:cubicBezTo>
                    <a:pt x="97" y="83"/>
                    <a:pt x="97" y="83"/>
                    <a:pt x="97" y="83"/>
                  </a:cubicBezTo>
                  <a:cubicBezTo>
                    <a:pt x="99" y="83"/>
                    <a:pt x="96" y="85"/>
                    <a:pt x="96" y="86"/>
                  </a:cubicBezTo>
                  <a:cubicBezTo>
                    <a:pt x="94" y="88"/>
                    <a:pt x="91" y="88"/>
                    <a:pt x="88" y="88"/>
                  </a:cubicBezTo>
                  <a:moveTo>
                    <a:pt x="51" y="79"/>
                  </a:moveTo>
                  <a:cubicBezTo>
                    <a:pt x="54" y="79"/>
                    <a:pt x="57" y="77"/>
                    <a:pt x="59" y="75"/>
                  </a:cubicBezTo>
                  <a:cubicBezTo>
                    <a:pt x="61" y="78"/>
                    <a:pt x="62" y="80"/>
                    <a:pt x="64" y="82"/>
                  </a:cubicBezTo>
                  <a:cubicBezTo>
                    <a:pt x="66" y="83"/>
                    <a:pt x="68" y="83"/>
                    <a:pt x="70" y="83"/>
                  </a:cubicBezTo>
                  <a:cubicBezTo>
                    <a:pt x="72" y="83"/>
                    <a:pt x="73" y="83"/>
                    <a:pt x="75" y="83"/>
                  </a:cubicBezTo>
                  <a:cubicBezTo>
                    <a:pt x="76" y="86"/>
                    <a:pt x="78" y="89"/>
                    <a:pt x="82" y="90"/>
                  </a:cubicBezTo>
                  <a:cubicBezTo>
                    <a:pt x="82" y="91"/>
                    <a:pt x="81" y="92"/>
                    <a:pt x="81" y="93"/>
                  </a:cubicBezTo>
                  <a:cubicBezTo>
                    <a:pt x="81" y="94"/>
                    <a:pt x="81" y="96"/>
                    <a:pt x="82" y="98"/>
                  </a:cubicBezTo>
                  <a:cubicBezTo>
                    <a:pt x="79" y="100"/>
                    <a:pt x="76" y="103"/>
                    <a:pt x="74" y="107"/>
                  </a:cubicBezTo>
                  <a:cubicBezTo>
                    <a:pt x="69" y="115"/>
                    <a:pt x="64" y="123"/>
                    <a:pt x="61" y="132"/>
                  </a:cubicBezTo>
                  <a:cubicBezTo>
                    <a:pt x="53" y="150"/>
                    <a:pt x="43" y="168"/>
                    <a:pt x="35" y="187"/>
                  </a:cubicBezTo>
                  <a:cubicBezTo>
                    <a:pt x="31" y="186"/>
                    <a:pt x="28" y="184"/>
                    <a:pt x="24" y="183"/>
                  </a:cubicBezTo>
                  <a:cubicBezTo>
                    <a:pt x="34" y="168"/>
                    <a:pt x="41" y="152"/>
                    <a:pt x="45" y="135"/>
                  </a:cubicBezTo>
                  <a:cubicBezTo>
                    <a:pt x="49" y="118"/>
                    <a:pt x="52" y="100"/>
                    <a:pt x="50" y="83"/>
                  </a:cubicBezTo>
                  <a:cubicBezTo>
                    <a:pt x="50" y="82"/>
                    <a:pt x="50" y="80"/>
                    <a:pt x="49" y="79"/>
                  </a:cubicBezTo>
                  <a:cubicBezTo>
                    <a:pt x="50" y="79"/>
                    <a:pt x="50" y="79"/>
                    <a:pt x="51" y="79"/>
                  </a:cubicBezTo>
                  <a:moveTo>
                    <a:pt x="78" y="76"/>
                  </a:moveTo>
                  <a:cubicBezTo>
                    <a:pt x="78" y="76"/>
                    <a:pt x="78" y="75"/>
                    <a:pt x="78" y="75"/>
                  </a:cubicBezTo>
                  <a:cubicBezTo>
                    <a:pt x="79" y="73"/>
                    <a:pt x="80" y="71"/>
                    <a:pt x="82" y="69"/>
                  </a:cubicBezTo>
                  <a:cubicBezTo>
                    <a:pt x="82" y="68"/>
                    <a:pt x="83" y="68"/>
                    <a:pt x="83" y="68"/>
                  </a:cubicBezTo>
                  <a:cubicBezTo>
                    <a:pt x="84" y="68"/>
                    <a:pt x="84" y="71"/>
                    <a:pt x="83" y="72"/>
                  </a:cubicBezTo>
                  <a:cubicBezTo>
                    <a:pt x="82" y="73"/>
                    <a:pt x="81" y="74"/>
                    <a:pt x="79" y="75"/>
                  </a:cubicBezTo>
                  <a:cubicBezTo>
                    <a:pt x="79" y="76"/>
                    <a:pt x="78" y="76"/>
                    <a:pt x="78" y="76"/>
                  </a:cubicBezTo>
                  <a:moveTo>
                    <a:pt x="45" y="73"/>
                  </a:moveTo>
                  <a:cubicBezTo>
                    <a:pt x="44" y="72"/>
                    <a:pt x="44" y="72"/>
                    <a:pt x="44" y="72"/>
                  </a:cubicBezTo>
                  <a:cubicBezTo>
                    <a:pt x="42" y="71"/>
                    <a:pt x="41" y="69"/>
                    <a:pt x="40" y="68"/>
                  </a:cubicBezTo>
                  <a:cubicBezTo>
                    <a:pt x="40" y="68"/>
                    <a:pt x="39" y="67"/>
                    <a:pt x="39" y="67"/>
                  </a:cubicBezTo>
                  <a:cubicBezTo>
                    <a:pt x="38" y="65"/>
                    <a:pt x="38" y="64"/>
                    <a:pt x="40" y="62"/>
                  </a:cubicBezTo>
                  <a:cubicBezTo>
                    <a:pt x="43" y="64"/>
                    <a:pt x="44" y="68"/>
                    <a:pt x="45" y="73"/>
                  </a:cubicBezTo>
                  <a:moveTo>
                    <a:pt x="60" y="68"/>
                  </a:moveTo>
                  <a:cubicBezTo>
                    <a:pt x="60" y="67"/>
                    <a:pt x="59" y="66"/>
                    <a:pt x="59" y="65"/>
                  </a:cubicBezTo>
                  <a:cubicBezTo>
                    <a:pt x="59" y="65"/>
                    <a:pt x="59" y="64"/>
                    <a:pt x="59" y="63"/>
                  </a:cubicBezTo>
                  <a:cubicBezTo>
                    <a:pt x="58" y="62"/>
                    <a:pt x="59" y="61"/>
                    <a:pt x="61" y="61"/>
                  </a:cubicBezTo>
                  <a:cubicBezTo>
                    <a:pt x="61" y="61"/>
                    <a:pt x="61" y="61"/>
                    <a:pt x="61" y="61"/>
                  </a:cubicBezTo>
                  <a:cubicBezTo>
                    <a:pt x="62" y="62"/>
                    <a:pt x="61" y="64"/>
                    <a:pt x="61" y="65"/>
                  </a:cubicBezTo>
                  <a:cubicBezTo>
                    <a:pt x="61" y="66"/>
                    <a:pt x="61" y="67"/>
                    <a:pt x="60" y="68"/>
                  </a:cubicBezTo>
                  <a:moveTo>
                    <a:pt x="21" y="182"/>
                  </a:moveTo>
                  <a:cubicBezTo>
                    <a:pt x="19" y="181"/>
                    <a:pt x="18" y="181"/>
                    <a:pt x="17" y="180"/>
                  </a:cubicBezTo>
                  <a:cubicBezTo>
                    <a:pt x="23" y="165"/>
                    <a:pt x="26" y="150"/>
                    <a:pt x="22" y="134"/>
                  </a:cubicBezTo>
                  <a:cubicBezTo>
                    <a:pt x="18" y="117"/>
                    <a:pt x="10" y="100"/>
                    <a:pt x="9" y="82"/>
                  </a:cubicBezTo>
                  <a:cubicBezTo>
                    <a:pt x="8" y="54"/>
                    <a:pt x="24" y="25"/>
                    <a:pt x="48" y="11"/>
                  </a:cubicBezTo>
                  <a:cubicBezTo>
                    <a:pt x="58" y="6"/>
                    <a:pt x="68" y="4"/>
                    <a:pt x="78" y="4"/>
                  </a:cubicBezTo>
                  <a:cubicBezTo>
                    <a:pt x="96" y="4"/>
                    <a:pt x="115" y="12"/>
                    <a:pt x="127" y="27"/>
                  </a:cubicBezTo>
                  <a:cubicBezTo>
                    <a:pt x="149" y="53"/>
                    <a:pt x="133" y="94"/>
                    <a:pt x="113" y="117"/>
                  </a:cubicBezTo>
                  <a:cubicBezTo>
                    <a:pt x="101" y="130"/>
                    <a:pt x="84" y="137"/>
                    <a:pt x="71" y="148"/>
                  </a:cubicBezTo>
                  <a:cubicBezTo>
                    <a:pt x="58" y="158"/>
                    <a:pt x="50" y="173"/>
                    <a:pt x="42" y="187"/>
                  </a:cubicBezTo>
                  <a:cubicBezTo>
                    <a:pt x="42" y="188"/>
                    <a:pt x="41" y="188"/>
                    <a:pt x="41" y="189"/>
                  </a:cubicBezTo>
                  <a:cubicBezTo>
                    <a:pt x="41" y="189"/>
                    <a:pt x="41" y="189"/>
                    <a:pt x="41" y="189"/>
                  </a:cubicBezTo>
                  <a:cubicBezTo>
                    <a:pt x="40" y="189"/>
                    <a:pt x="39" y="188"/>
                    <a:pt x="39" y="188"/>
                  </a:cubicBezTo>
                  <a:cubicBezTo>
                    <a:pt x="46" y="171"/>
                    <a:pt x="54" y="154"/>
                    <a:pt x="62" y="138"/>
                  </a:cubicBezTo>
                  <a:cubicBezTo>
                    <a:pt x="66" y="129"/>
                    <a:pt x="70" y="121"/>
                    <a:pt x="75" y="113"/>
                  </a:cubicBezTo>
                  <a:cubicBezTo>
                    <a:pt x="78" y="108"/>
                    <a:pt x="81" y="103"/>
                    <a:pt x="85" y="101"/>
                  </a:cubicBezTo>
                  <a:cubicBezTo>
                    <a:pt x="87" y="102"/>
                    <a:pt x="90" y="103"/>
                    <a:pt x="92" y="103"/>
                  </a:cubicBezTo>
                  <a:cubicBezTo>
                    <a:pt x="93" y="103"/>
                    <a:pt x="95" y="102"/>
                    <a:pt x="96" y="101"/>
                  </a:cubicBezTo>
                  <a:cubicBezTo>
                    <a:pt x="97" y="99"/>
                    <a:pt x="98" y="96"/>
                    <a:pt x="95" y="95"/>
                  </a:cubicBezTo>
                  <a:cubicBezTo>
                    <a:pt x="94" y="94"/>
                    <a:pt x="94" y="94"/>
                    <a:pt x="93" y="94"/>
                  </a:cubicBezTo>
                  <a:cubicBezTo>
                    <a:pt x="90" y="94"/>
                    <a:pt x="88" y="95"/>
                    <a:pt x="86" y="96"/>
                  </a:cubicBezTo>
                  <a:cubicBezTo>
                    <a:pt x="85" y="95"/>
                    <a:pt x="85" y="93"/>
                    <a:pt x="85" y="92"/>
                  </a:cubicBezTo>
                  <a:cubicBezTo>
                    <a:pt x="86" y="92"/>
                    <a:pt x="87" y="92"/>
                    <a:pt x="88" y="92"/>
                  </a:cubicBezTo>
                  <a:cubicBezTo>
                    <a:pt x="92" y="92"/>
                    <a:pt x="96" y="90"/>
                    <a:pt x="99" y="88"/>
                  </a:cubicBezTo>
                  <a:cubicBezTo>
                    <a:pt x="101" y="86"/>
                    <a:pt x="104" y="82"/>
                    <a:pt x="102" y="80"/>
                  </a:cubicBezTo>
                  <a:cubicBezTo>
                    <a:pt x="100" y="79"/>
                    <a:pt x="99" y="78"/>
                    <a:pt x="98" y="78"/>
                  </a:cubicBezTo>
                  <a:cubicBezTo>
                    <a:pt x="93" y="78"/>
                    <a:pt x="87" y="83"/>
                    <a:pt x="84" y="87"/>
                  </a:cubicBezTo>
                  <a:cubicBezTo>
                    <a:pt x="81" y="86"/>
                    <a:pt x="79" y="84"/>
                    <a:pt x="78" y="81"/>
                  </a:cubicBezTo>
                  <a:cubicBezTo>
                    <a:pt x="82" y="79"/>
                    <a:pt x="86" y="75"/>
                    <a:pt x="88" y="71"/>
                  </a:cubicBezTo>
                  <a:cubicBezTo>
                    <a:pt x="88" y="69"/>
                    <a:pt x="89" y="65"/>
                    <a:pt x="86" y="64"/>
                  </a:cubicBezTo>
                  <a:cubicBezTo>
                    <a:pt x="85" y="64"/>
                    <a:pt x="84" y="64"/>
                    <a:pt x="84" y="64"/>
                  </a:cubicBezTo>
                  <a:cubicBezTo>
                    <a:pt x="82" y="64"/>
                    <a:pt x="80" y="66"/>
                    <a:pt x="78" y="68"/>
                  </a:cubicBezTo>
                  <a:cubicBezTo>
                    <a:pt x="75" y="71"/>
                    <a:pt x="74" y="75"/>
                    <a:pt x="74" y="79"/>
                  </a:cubicBezTo>
                  <a:cubicBezTo>
                    <a:pt x="74" y="79"/>
                    <a:pt x="73" y="79"/>
                    <a:pt x="73" y="80"/>
                  </a:cubicBezTo>
                  <a:cubicBezTo>
                    <a:pt x="72" y="80"/>
                    <a:pt x="71" y="80"/>
                    <a:pt x="71" y="80"/>
                  </a:cubicBezTo>
                  <a:cubicBezTo>
                    <a:pt x="67" y="80"/>
                    <a:pt x="64" y="76"/>
                    <a:pt x="62" y="72"/>
                  </a:cubicBezTo>
                  <a:cubicBezTo>
                    <a:pt x="63" y="71"/>
                    <a:pt x="64" y="69"/>
                    <a:pt x="64" y="67"/>
                  </a:cubicBezTo>
                  <a:cubicBezTo>
                    <a:pt x="65" y="64"/>
                    <a:pt x="66" y="60"/>
                    <a:pt x="64" y="57"/>
                  </a:cubicBezTo>
                  <a:cubicBezTo>
                    <a:pt x="63" y="56"/>
                    <a:pt x="62" y="55"/>
                    <a:pt x="60" y="55"/>
                  </a:cubicBezTo>
                  <a:cubicBezTo>
                    <a:pt x="59" y="55"/>
                    <a:pt x="57" y="56"/>
                    <a:pt x="56" y="57"/>
                  </a:cubicBezTo>
                  <a:cubicBezTo>
                    <a:pt x="54" y="61"/>
                    <a:pt x="55" y="65"/>
                    <a:pt x="56" y="68"/>
                  </a:cubicBezTo>
                  <a:cubicBezTo>
                    <a:pt x="56" y="69"/>
                    <a:pt x="57" y="71"/>
                    <a:pt x="58" y="72"/>
                  </a:cubicBezTo>
                  <a:cubicBezTo>
                    <a:pt x="58" y="72"/>
                    <a:pt x="58" y="72"/>
                    <a:pt x="58" y="72"/>
                  </a:cubicBezTo>
                  <a:cubicBezTo>
                    <a:pt x="56" y="74"/>
                    <a:pt x="53" y="75"/>
                    <a:pt x="51" y="75"/>
                  </a:cubicBezTo>
                  <a:cubicBezTo>
                    <a:pt x="51" y="75"/>
                    <a:pt x="50" y="75"/>
                    <a:pt x="49" y="74"/>
                  </a:cubicBezTo>
                  <a:cubicBezTo>
                    <a:pt x="48" y="67"/>
                    <a:pt x="46" y="59"/>
                    <a:pt x="40" y="58"/>
                  </a:cubicBezTo>
                  <a:cubicBezTo>
                    <a:pt x="40" y="58"/>
                    <a:pt x="39" y="58"/>
                    <a:pt x="39" y="58"/>
                  </a:cubicBezTo>
                  <a:cubicBezTo>
                    <a:pt x="36" y="58"/>
                    <a:pt x="34" y="61"/>
                    <a:pt x="34" y="64"/>
                  </a:cubicBezTo>
                  <a:cubicBezTo>
                    <a:pt x="34" y="69"/>
                    <a:pt x="39" y="73"/>
                    <a:pt x="43" y="76"/>
                  </a:cubicBezTo>
                  <a:cubicBezTo>
                    <a:pt x="43" y="76"/>
                    <a:pt x="44" y="77"/>
                    <a:pt x="45" y="77"/>
                  </a:cubicBezTo>
                  <a:cubicBezTo>
                    <a:pt x="46" y="78"/>
                    <a:pt x="46" y="79"/>
                    <a:pt x="46" y="80"/>
                  </a:cubicBezTo>
                  <a:cubicBezTo>
                    <a:pt x="48" y="96"/>
                    <a:pt x="46" y="112"/>
                    <a:pt x="43" y="128"/>
                  </a:cubicBezTo>
                  <a:cubicBezTo>
                    <a:pt x="39" y="147"/>
                    <a:pt x="32" y="165"/>
                    <a:pt x="21" y="181"/>
                  </a:cubicBezTo>
                  <a:cubicBezTo>
                    <a:pt x="21" y="182"/>
                    <a:pt x="21" y="182"/>
                    <a:pt x="21" y="182"/>
                  </a:cubicBezTo>
                  <a:moveTo>
                    <a:pt x="77" y="0"/>
                  </a:moveTo>
                  <a:cubicBezTo>
                    <a:pt x="76" y="0"/>
                    <a:pt x="75" y="0"/>
                    <a:pt x="74" y="0"/>
                  </a:cubicBezTo>
                  <a:cubicBezTo>
                    <a:pt x="48" y="1"/>
                    <a:pt x="26" y="19"/>
                    <a:pt x="15" y="42"/>
                  </a:cubicBezTo>
                  <a:cubicBezTo>
                    <a:pt x="5" y="60"/>
                    <a:pt x="3" y="81"/>
                    <a:pt x="8" y="101"/>
                  </a:cubicBezTo>
                  <a:cubicBezTo>
                    <a:pt x="12" y="113"/>
                    <a:pt x="17" y="126"/>
                    <a:pt x="19" y="139"/>
                  </a:cubicBezTo>
                  <a:cubicBezTo>
                    <a:pt x="22" y="153"/>
                    <a:pt x="19" y="166"/>
                    <a:pt x="13" y="179"/>
                  </a:cubicBezTo>
                  <a:cubicBezTo>
                    <a:pt x="13" y="179"/>
                    <a:pt x="13" y="179"/>
                    <a:pt x="13" y="179"/>
                  </a:cubicBezTo>
                  <a:cubicBezTo>
                    <a:pt x="13" y="179"/>
                    <a:pt x="12" y="179"/>
                    <a:pt x="12" y="180"/>
                  </a:cubicBezTo>
                  <a:cubicBezTo>
                    <a:pt x="7" y="192"/>
                    <a:pt x="0" y="212"/>
                    <a:pt x="15" y="219"/>
                  </a:cubicBezTo>
                  <a:cubicBezTo>
                    <a:pt x="17" y="220"/>
                    <a:pt x="19" y="220"/>
                    <a:pt x="21" y="220"/>
                  </a:cubicBezTo>
                  <a:cubicBezTo>
                    <a:pt x="33" y="220"/>
                    <a:pt x="39" y="203"/>
                    <a:pt x="43" y="193"/>
                  </a:cubicBezTo>
                  <a:cubicBezTo>
                    <a:pt x="44" y="193"/>
                    <a:pt x="44" y="192"/>
                    <a:pt x="44" y="192"/>
                  </a:cubicBezTo>
                  <a:cubicBezTo>
                    <a:pt x="54" y="174"/>
                    <a:pt x="63" y="157"/>
                    <a:pt x="80" y="146"/>
                  </a:cubicBezTo>
                  <a:cubicBezTo>
                    <a:pt x="94" y="136"/>
                    <a:pt x="108" y="129"/>
                    <a:pt x="119" y="116"/>
                  </a:cubicBezTo>
                  <a:cubicBezTo>
                    <a:pt x="137" y="95"/>
                    <a:pt x="149" y="61"/>
                    <a:pt x="136" y="34"/>
                  </a:cubicBezTo>
                  <a:cubicBezTo>
                    <a:pt x="126" y="12"/>
                    <a:pt x="100" y="0"/>
                    <a:pt x="77"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grpSp>
          <p:nvGrpSpPr>
            <p:cNvPr id="991" name="Google Shape;991;p32"/>
            <p:cNvGrpSpPr/>
            <p:nvPr/>
          </p:nvGrpSpPr>
          <p:grpSpPr>
            <a:xfrm>
              <a:off x="355268" y="3054277"/>
              <a:ext cx="984250" cy="1238250"/>
              <a:chOff x="312737" y="5584826"/>
              <a:chExt cx="984250" cy="1238250"/>
            </a:xfrm>
          </p:grpSpPr>
          <p:sp>
            <p:nvSpPr>
              <p:cNvPr id="992" name="Google Shape;992;p32"/>
              <p:cNvSpPr/>
              <p:nvPr/>
            </p:nvSpPr>
            <p:spPr>
              <a:xfrm>
                <a:off x="312737" y="5584826"/>
                <a:ext cx="984250" cy="1238250"/>
              </a:xfrm>
              <a:custGeom>
                <a:rect b="b" l="l" r="r" t="t"/>
                <a:pathLst>
                  <a:path extrusionOk="0" h="292" w="232">
                    <a:moveTo>
                      <a:pt x="11" y="270"/>
                    </a:moveTo>
                    <a:cubicBezTo>
                      <a:pt x="10" y="269"/>
                      <a:pt x="10" y="269"/>
                      <a:pt x="10" y="269"/>
                    </a:cubicBezTo>
                    <a:cubicBezTo>
                      <a:pt x="9" y="268"/>
                      <a:pt x="9" y="268"/>
                      <a:pt x="10" y="267"/>
                    </a:cubicBezTo>
                    <a:cubicBezTo>
                      <a:pt x="11" y="267"/>
                      <a:pt x="11" y="267"/>
                      <a:pt x="11" y="267"/>
                    </a:cubicBezTo>
                    <a:cubicBezTo>
                      <a:pt x="11" y="268"/>
                      <a:pt x="11" y="269"/>
                      <a:pt x="11" y="270"/>
                    </a:cubicBezTo>
                    <a:moveTo>
                      <a:pt x="11" y="255"/>
                    </a:moveTo>
                    <a:cubicBezTo>
                      <a:pt x="10" y="254"/>
                      <a:pt x="10" y="254"/>
                      <a:pt x="10" y="254"/>
                    </a:cubicBezTo>
                    <a:cubicBezTo>
                      <a:pt x="10" y="253"/>
                      <a:pt x="10" y="253"/>
                      <a:pt x="10" y="253"/>
                    </a:cubicBezTo>
                    <a:cubicBezTo>
                      <a:pt x="10" y="253"/>
                      <a:pt x="10" y="253"/>
                      <a:pt x="10" y="253"/>
                    </a:cubicBezTo>
                    <a:cubicBezTo>
                      <a:pt x="10" y="253"/>
                      <a:pt x="11" y="252"/>
                      <a:pt x="11" y="252"/>
                    </a:cubicBezTo>
                    <a:cubicBezTo>
                      <a:pt x="11" y="253"/>
                      <a:pt x="11" y="254"/>
                      <a:pt x="11" y="255"/>
                    </a:cubicBezTo>
                    <a:moveTo>
                      <a:pt x="11" y="240"/>
                    </a:moveTo>
                    <a:cubicBezTo>
                      <a:pt x="11" y="240"/>
                      <a:pt x="10" y="239"/>
                      <a:pt x="10" y="239"/>
                    </a:cubicBezTo>
                    <a:cubicBezTo>
                      <a:pt x="9" y="239"/>
                      <a:pt x="9" y="239"/>
                      <a:pt x="8" y="238"/>
                    </a:cubicBezTo>
                    <a:cubicBezTo>
                      <a:pt x="8" y="238"/>
                      <a:pt x="8" y="238"/>
                      <a:pt x="8" y="238"/>
                    </a:cubicBezTo>
                    <a:cubicBezTo>
                      <a:pt x="9" y="237"/>
                      <a:pt x="9" y="237"/>
                      <a:pt x="9" y="237"/>
                    </a:cubicBezTo>
                    <a:cubicBezTo>
                      <a:pt x="10" y="237"/>
                      <a:pt x="10" y="237"/>
                      <a:pt x="11" y="237"/>
                    </a:cubicBezTo>
                    <a:cubicBezTo>
                      <a:pt x="11" y="238"/>
                      <a:pt x="11" y="239"/>
                      <a:pt x="11" y="240"/>
                    </a:cubicBezTo>
                    <a:moveTo>
                      <a:pt x="11" y="224"/>
                    </a:moveTo>
                    <a:cubicBezTo>
                      <a:pt x="9" y="224"/>
                      <a:pt x="7" y="223"/>
                      <a:pt x="8" y="221"/>
                    </a:cubicBezTo>
                    <a:cubicBezTo>
                      <a:pt x="9" y="220"/>
                      <a:pt x="10" y="219"/>
                      <a:pt x="11" y="219"/>
                    </a:cubicBezTo>
                    <a:cubicBezTo>
                      <a:pt x="11" y="219"/>
                      <a:pt x="11" y="219"/>
                      <a:pt x="11" y="219"/>
                    </a:cubicBezTo>
                    <a:cubicBezTo>
                      <a:pt x="11" y="221"/>
                      <a:pt x="11" y="223"/>
                      <a:pt x="11" y="224"/>
                    </a:cubicBezTo>
                    <a:moveTo>
                      <a:pt x="11" y="209"/>
                    </a:moveTo>
                    <a:cubicBezTo>
                      <a:pt x="11" y="209"/>
                      <a:pt x="10" y="208"/>
                      <a:pt x="10" y="208"/>
                    </a:cubicBezTo>
                    <a:cubicBezTo>
                      <a:pt x="9" y="208"/>
                      <a:pt x="9" y="208"/>
                      <a:pt x="9" y="208"/>
                    </a:cubicBezTo>
                    <a:cubicBezTo>
                      <a:pt x="9" y="207"/>
                      <a:pt x="9" y="207"/>
                      <a:pt x="9" y="207"/>
                    </a:cubicBezTo>
                    <a:cubicBezTo>
                      <a:pt x="9" y="207"/>
                      <a:pt x="9" y="207"/>
                      <a:pt x="9" y="207"/>
                    </a:cubicBezTo>
                    <a:cubicBezTo>
                      <a:pt x="9" y="207"/>
                      <a:pt x="9" y="207"/>
                      <a:pt x="9" y="207"/>
                    </a:cubicBezTo>
                    <a:cubicBezTo>
                      <a:pt x="9" y="207"/>
                      <a:pt x="9" y="207"/>
                      <a:pt x="9" y="207"/>
                    </a:cubicBezTo>
                    <a:cubicBezTo>
                      <a:pt x="9" y="207"/>
                      <a:pt x="9" y="206"/>
                      <a:pt x="10" y="206"/>
                    </a:cubicBezTo>
                    <a:cubicBezTo>
                      <a:pt x="10" y="206"/>
                      <a:pt x="11" y="206"/>
                      <a:pt x="11" y="206"/>
                    </a:cubicBezTo>
                    <a:cubicBezTo>
                      <a:pt x="11" y="207"/>
                      <a:pt x="11" y="208"/>
                      <a:pt x="11" y="209"/>
                    </a:cubicBezTo>
                    <a:moveTo>
                      <a:pt x="11" y="194"/>
                    </a:moveTo>
                    <a:cubicBezTo>
                      <a:pt x="9" y="193"/>
                      <a:pt x="6" y="192"/>
                      <a:pt x="9" y="191"/>
                    </a:cubicBezTo>
                    <a:cubicBezTo>
                      <a:pt x="10" y="191"/>
                      <a:pt x="10" y="191"/>
                      <a:pt x="11" y="191"/>
                    </a:cubicBezTo>
                    <a:cubicBezTo>
                      <a:pt x="11" y="191"/>
                      <a:pt x="11" y="191"/>
                      <a:pt x="11" y="191"/>
                    </a:cubicBezTo>
                    <a:cubicBezTo>
                      <a:pt x="11" y="192"/>
                      <a:pt x="11" y="193"/>
                      <a:pt x="11" y="194"/>
                    </a:cubicBezTo>
                    <a:moveTo>
                      <a:pt x="11" y="180"/>
                    </a:moveTo>
                    <a:cubicBezTo>
                      <a:pt x="9" y="179"/>
                      <a:pt x="7" y="178"/>
                      <a:pt x="9" y="177"/>
                    </a:cubicBezTo>
                    <a:cubicBezTo>
                      <a:pt x="9" y="177"/>
                      <a:pt x="10" y="177"/>
                      <a:pt x="10" y="177"/>
                    </a:cubicBezTo>
                    <a:cubicBezTo>
                      <a:pt x="10" y="177"/>
                      <a:pt x="11" y="177"/>
                      <a:pt x="11" y="177"/>
                    </a:cubicBezTo>
                    <a:cubicBezTo>
                      <a:pt x="11" y="178"/>
                      <a:pt x="11" y="179"/>
                      <a:pt x="11" y="180"/>
                    </a:cubicBezTo>
                    <a:moveTo>
                      <a:pt x="11" y="167"/>
                    </a:moveTo>
                    <a:cubicBezTo>
                      <a:pt x="10" y="166"/>
                      <a:pt x="8" y="165"/>
                      <a:pt x="10" y="164"/>
                    </a:cubicBezTo>
                    <a:cubicBezTo>
                      <a:pt x="10" y="164"/>
                      <a:pt x="10" y="164"/>
                      <a:pt x="11" y="164"/>
                    </a:cubicBezTo>
                    <a:cubicBezTo>
                      <a:pt x="11" y="164"/>
                      <a:pt x="11" y="164"/>
                      <a:pt x="11" y="164"/>
                    </a:cubicBezTo>
                    <a:cubicBezTo>
                      <a:pt x="11" y="165"/>
                      <a:pt x="11" y="166"/>
                      <a:pt x="11" y="167"/>
                    </a:cubicBezTo>
                    <a:moveTo>
                      <a:pt x="11" y="155"/>
                    </a:moveTo>
                    <a:cubicBezTo>
                      <a:pt x="10" y="154"/>
                      <a:pt x="9" y="153"/>
                      <a:pt x="9" y="153"/>
                    </a:cubicBezTo>
                    <a:cubicBezTo>
                      <a:pt x="9" y="152"/>
                      <a:pt x="10" y="152"/>
                      <a:pt x="11" y="152"/>
                    </a:cubicBezTo>
                    <a:cubicBezTo>
                      <a:pt x="11" y="153"/>
                      <a:pt x="11" y="154"/>
                      <a:pt x="11" y="155"/>
                    </a:cubicBezTo>
                    <a:moveTo>
                      <a:pt x="11" y="140"/>
                    </a:moveTo>
                    <a:cubicBezTo>
                      <a:pt x="11" y="140"/>
                      <a:pt x="10" y="140"/>
                      <a:pt x="9" y="140"/>
                    </a:cubicBezTo>
                    <a:cubicBezTo>
                      <a:pt x="8" y="139"/>
                      <a:pt x="8" y="139"/>
                      <a:pt x="10" y="138"/>
                    </a:cubicBezTo>
                    <a:cubicBezTo>
                      <a:pt x="10" y="138"/>
                      <a:pt x="11" y="138"/>
                      <a:pt x="11" y="138"/>
                    </a:cubicBezTo>
                    <a:cubicBezTo>
                      <a:pt x="11" y="138"/>
                      <a:pt x="11" y="139"/>
                      <a:pt x="11" y="140"/>
                    </a:cubicBezTo>
                    <a:moveTo>
                      <a:pt x="11" y="127"/>
                    </a:moveTo>
                    <a:cubicBezTo>
                      <a:pt x="11" y="127"/>
                      <a:pt x="10" y="127"/>
                      <a:pt x="9" y="127"/>
                    </a:cubicBezTo>
                    <a:cubicBezTo>
                      <a:pt x="9" y="126"/>
                      <a:pt x="9" y="126"/>
                      <a:pt x="8" y="126"/>
                    </a:cubicBezTo>
                    <a:cubicBezTo>
                      <a:pt x="8" y="125"/>
                      <a:pt x="8" y="125"/>
                      <a:pt x="8" y="125"/>
                    </a:cubicBezTo>
                    <a:cubicBezTo>
                      <a:pt x="8" y="125"/>
                      <a:pt x="10" y="124"/>
                      <a:pt x="11" y="124"/>
                    </a:cubicBezTo>
                    <a:cubicBezTo>
                      <a:pt x="11" y="124"/>
                      <a:pt x="11" y="124"/>
                      <a:pt x="11" y="124"/>
                    </a:cubicBezTo>
                    <a:cubicBezTo>
                      <a:pt x="11" y="125"/>
                      <a:pt x="11" y="126"/>
                      <a:pt x="11" y="127"/>
                    </a:cubicBezTo>
                    <a:moveTo>
                      <a:pt x="11" y="113"/>
                    </a:moveTo>
                    <a:cubicBezTo>
                      <a:pt x="10" y="112"/>
                      <a:pt x="10" y="112"/>
                      <a:pt x="9" y="112"/>
                    </a:cubicBezTo>
                    <a:cubicBezTo>
                      <a:pt x="8" y="111"/>
                      <a:pt x="8" y="111"/>
                      <a:pt x="8" y="111"/>
                    </a:cubicBezTo>
                    <a:cubicBezTo>
                      <a:pt x="7" y="110"/>
                      <a:pt x="7" y="110"/>
                      <a:pt x="7" y="110"/>
                    </a:cubicBezTo>
                    <a:cubicBezTo>
                      <a:pt x="8" y="110"/>
                      <a:pt x="9" y="110"/>
                      <a:pt x="10" y="110"/>
                    </a:cubicBezTo>
                    <a:cubicBezTo>
                      <a:pt x="10" y="110"/>
                      <a:pt x="11" y="110"/>
                      <a:pt x="11" y="110"/>
                    </a:cubicBezTo>
                    <a:cubicBezTo>
                      <a:pt x="11" y="111"/>
                      <a:pt x="11" y="112"/>
                      <a:pt x="11" y="113"/>
                    </a:cubicBezTo>
                    <a:moveTo>
                      <a:pt x="11" y="100"/>
                    </a:moveTo>
                    <a:cubicBezTo>
                      <a:pt x="9" y="100"/>
                      <a:pt x="6" y="98"/>
                      <a:pt x="9" y="96"/>
                    </a:cubicBezTo>
                    <a:cubicBezTo>
                      <a:pt x="10" y="96"/>
                      <a:pt x="10" y="96"/>
                      <a:pt x="11" y="95"/>
                    </a:cubicBezTo>
                    <a:cubicBezTo>
                      <a:pt x="11" y="97"/>
                      <a:pt x="11" y="99"/>
                      <a:pt x="11" y="100"/>
                    </a:cubicBezTo>
                    <a:moveTo>
                      <a:pt x="11" y="86"/>
                    </a:moveTo>
                    <a:cubicBezTo>
                      <a:pt x="10" y="85"/>
                      <a:pt x="9" y="84"/>
                      <a:pt x="11" y="83"/>
                    </a:cubicBezTo>
                    <a:cubicBezTo>
                      <a:pt x="11" y="84"/>
                      <a:pt x="11" y="85"/>
                      <a:pt x="11" y="86"/>
                    </a:cubicBezTo>
                    <a:moveTo>
                      <a:pt x="11" y="74"/>
                    </a:moveTo>
                    <a:cubicBezTo>
                      <a:pt x="10" y="74"/>
                      <a:pt x="9" y="74"/>
                      <a:pt x="8" y="73"/>
                    </a:cubicBezTo>
                    <a:cubicBezTo>
                      <a:pt x="8" y="72"/>
                      <a:pt x="8" y="72"/>
                      <a:pt x="8" y="72"/>
                    </a:cubicBezTo>
                    <a:cubicBezTo>
                      <a:pt x="8" y="71"/>
                      <a:pt x="8" y="71"/>
                      <a:pt x="9" y="71"/>
                    </a:cubicBezTo>
                    <a:cubicBezTo>
                      <a:pt x="9" y="70"/>
                      <a:pt x="10" y="69"/>
                      <a:pt x="11" y="69"/>
                    </a:cubicBezTo>
                    <a:cubicBezTo>
                      <a:pt x="11" y="71"/>
                      <a:pt x="11" y="73"/>
                      <a:pt x="11" y="74"/>
                    </a:cubicBezTo>
                    <a:moveTo>
                      <a:pt x="11" y="55"/>
                    </a:moveTo>
                    <a:cubicBezTo>
                      <a:pt x="10" y="55"/>
                      <a:pt x="10" y="54"/>
                      <a:pt x="9" y="54"/>
                    </a:cubicBezTo>
                    <a:cubicBezTo>
                      <a:pt x="7" y="53"/>
                      <a:pt x="7" y="52"/>
                      <a:pt x="9" y="51"/>
                    </a:cubicBezTo>
                    <a:cubicBezTo>
                      <a:pt x="9" y="51"/>
                      <a:pt x="10" y="50"/>
                      <a:pt x="11" y="50"/>
                    </a:cubicBezTo>
                    <a:cubicBezTo>
                      <a:pt x="11" y="52"/>
                      <a:pt x="11" y="53"/>
                      <a:pt x="11" y="55"/>
                    </a:cubicBezTo>
                    <a:moveTo>
                      <a:pt x="11" y="40"/>
                    </a:moveTo>
                    <a:cubicBezTo>
                      <a:pt x="9" y="38"/>
                      <a:pt x="6" y="35"/>
                      <a:pt x="10" y="33"/>
                    </a:cubicBezTo>
                    <a:cubicBezTo>
                      <a:pt x="10" y="33"/>
                      <a:pt x="11" y="33"/>
                      <a:pt x="11" y="33"/>
                    </a:cubicBezTo>
                    <a:cubicBezTo>
                      <a:pt x="11" y="35"/>
                      <a:pt x="11" y="38"/>
                      <a:pt x="11" y="40"/>
                    </a:cubicBezTo>
                    <a:moveTo>
                      <a:pt x="11" y="22"/>
                    </a:moveTo>
                    <a:cubicBezTo>
                      <a:pt x="10" y="22"/>
                      <a:pt x="9" y="21"/>
                      <a:pt x="9" y="21"/>
                    </a:cubicBezTo>
                    <a:cubicBezTo>
                      <a:pt x="9" y="20"/>
                      <a:pt x="9" y="19"/>
                      <a:pt x="10" y="19"/>
                    </a:cubicBezTo>
                    <a:cubicBezTo>
                      <a:pt x="10" y="18"/>
                      <a:pt x="11" y="18"/>
                      <a:pt x="11" y="18"/>
                    </a:cubicBezTo>
                    <a:cubicBezTo>
                      <a:pt x="11" y="19"/>
                      <a:pt x="11" y="21"/>
                      <a:pt x="11" y="22"/>
                    </a:cubicBezTo>
                    <a:moveTo>
                      <a:pt x="34" y="4"/>
                    </a:moveTo>
                    <a:cubicBezTo>
                      <a:pt x="49" y="4"/>
                      <a:pt x="65" y="4"/>
                      <a:pt x="80" y="4"/>
                    </a:cubicBezTo>
                    <a:cubicBezTo>
                      <a:pt x="120" y="4"/>
                      <a:pt x="160" y="4"/>
                      <a:pt x="200" y="4"/>
                    </a:cubicBezTo>
                    <a:cubicBezTo>
                      <a:pt x="202" y="4"/>
                      <a:pt x="206" y="4"/>
                      <a:pt x="209" y="4"/>
                    </a:cubicBezTo>
                    <a:cubicBezTo>
                      <a:pt x="218" y="4"/>
                      <a:pt x="227" y="5"/>
                      <a:pt x="227" y="16"/>
                    </a:cubicBezTo>
                    <a:cubicBezTo>
                      <a:pt x="227" y="24"/>
                      <a:pt x="227" y="32"/>
                      <a:pt x="227" y="40"/>
                    </a:cubicBezTo>
                    <a:cubicBezTo>
                      <a:pt x="227" y="115"/>
                      <a:pt x="227" y="190"/>
                      <a:pt x="227" y="265"/>
                    </a:cubicBezTo>
                    <a:cubicBezTo>
                      <a:pt x="227" y="269"/>
                      <a:pt x="227" y="273"/>
                      <a:pt x="227" y="277"/>
                    </a:cubicBezTo>
                    <a:cubicBezTo>
                      <a:pt x="226" y="287"/>
                      <a:pt x="217" y="288"/>
                      <a:pt x="207" y="288"/>
                    </a:cubicBezTo>
                    <a:cubicBezTo>
                      <a:pt x="203" y="288"/>
                      <a:pt x="198" y="288"/>
                      <a:pt x="195" y="288"/>
                    </a:cubicBezTo>
                    <a:cubicBezTo>
                      <a:pt x="176" y="288"/>
                      <a:pt x="157" y="288"/>
                      <a:pt x="138" y="288"/>
                    </a:cubicBezTo>
                    <a:cubicBezTo>
                      <a:pt x="102" y="288"/>
                      <a:pt x="66" y="288"/>
                      <a:pt x="31" y="288"/>
                    </a:cubicBezTo>
                    <a:cubicBezTo>
                      <a:pt x="23" y="288"/>
                      <a:pt x="16" y="286"/>
                      <a:pt x="15" y="277"/>
                    </a:cubicBezTo>
                    <a:cubicBezTo>
                      <a:pt x="15" y="275"/>
                      <a:pt x="15" y="273"/>
                      <a:pt x="15" y="271"/>
                    </a:cubicBezTo>
                    <a:cubicBezTo>
                      <a:pt x="15" y="270"/>
                      <a:pt x="15" y="269"/>
                      <a:pt x="15" y="267"/>
                    </a:cubicBezTo>
                    <a:cubicBezTo>
                      <a:pt x="16" y="268"/>
                      <a:pt x="17" y="268"/>
                      <a:pt x="17" y="269"/>
                    </a:cubicBezTo>
                    <a:cubicBezTo>
                      <a:pt x="18" y="269"/>
                      <a:pt x="18" y="269"/>
                      <a:pt x="18" y="269"/>
                    </a:cubicBezTo>
                    <a:cubicBezTo>
                      <a:pt x="20" y="269"/>
                      <a:pt x="21" y="266"/>
                      <a:pt x="19" y="265"/>
                    </a:cubicBezTo>
                    <a:cubicBezTo>
                      <a:pt x="18" y="264"/>
                      <a:pt x="17" y="263"/>
                      <a:pt x="15" y="263"/>
                    </a:cubicBezTo>
                    <a:cubicBezTo>
                      <a:pt x="15" y="260"/>
                      <a:pt x="15" y="256"/>
                      <a:pt x="15" y="253"/>
                    </a:cubicBezTo>
                    <a:cubicBezTo>
                      <a:pt x="16" y="253"/>
                      <a:pt x="18" y="254"/>
                      <a:pt x="19" y="254"/>
                    </a:cubicBezTo>
                    <a:cubicBezTo>
                      <a:pt x="19" y="254"/>
                      <a:pt x="19" y="254"/>
                      <a:pt x="19" y="254"/>
                    </a:cubicBezTo>
                    <a:cubicBezTo>
                      <a:pt x="21" y="254"/>
                      <a:pt x="22" y="251"/>
                      <a:pt x="20" y="250"/>
                    </a:cubicBezTo>
                    <a:cubicBezTo>
                      <a:pt x="18" y="250"/>
                      <a:pt x="17" y="249"/>
                      <a:pt x="15" y="249"/>
                    </a:cubicBezTo>
                    <a:cubicBezTo>
                      <a:pt x="15" y="245"/>
                      <a:pt x="15" y="242"/>
                      <a:pt x="15" y="238"/>
                    </a:cubicBezTo>
                    <a:cubicBezTo>
                      <a:pt x="16" y="238"/>
                      <a:pt x="17" y="239"/>
                      <a:pt x="18" y="239"/>
                    </a:cubicBezTo>
                    <a:cubicBezTo>
                      <a:pt x="18" y="239"/>
                      <a:pt x="18" y="239"/>
                      <a:pt x="19" y="239"/>
                    </a:cubicBezTo>
                    <a:cubicBezTo>
                      <a:pt x="20" y="239"/>
                      <a:pt x="21" y="236"/>
                      <a:pt x="19" y="235"/>
                    </a:cubicBezTo>
                    <a:cubicBezTo>
                      <a:pt x="18" y="235"/>
                      <a:pt x="16" y="234"/>
                      <a:pt x="15" y="234"/>
                    </a:cubicBezTo>
                    <a:cubicBezTo>
                      <a:pt x="15" y="229"/>
                      <a:pt x="15" y="225"/>
                      <a:pt x="15" y="220"/>
                    </a:cubicBezTo>
                    <a:cubicBezTo>
                      <a:pt x="17" y="221"/>
                      <a:pt x="18" y="222"/>
                      <a:pt x="19" y="222"/>
                    </a:cubicBezTo>
                    <a:cubicBezTo>
                      <a:pt x="19" y="222"/>
                      <a:pt x="19" y="222"/>
                      <a:pt x="19" y="222"/>
                    </a:cubicBezTo>
                    <a:cubicBezTo>
                      <a:pt x="21" y="222"/>
                      <a:pt x="22" y="219"/>
                      <a:pt x="20" y="218"/>
                    </a:cubicBezTo>
                    <a:cubicBezTo>
                      <a:pt x="18" y="218"/>
                      <a:pt x="17" y="217"/>
                      <a:pt x="15" y="216"/>
                    </a:cubicBezTo>
                    <a:cubicBezTo>
                      <a:pt x="15" y="213"/>
                      <a:pt x="15" y="209"/>
                      <a:pt x="15" y="206"/>
                    </a:cubicBezTo>
                    <a:cubicBezTo>
                      <a:pt x="16" y="206"/>
                      <a:pt x="17" y="207"/>
                      <a:pt x="18" y="207"/>
                    </a:cubicBezTo>
                    <a:cubicBezTo>
                      <a:pt x="18" y="208"/>
                      <a:pt x="19" y="208"/>
                      <a:pt x="19" y="208"/>
                    </a:cubicBezTo>
                    <a:cubicBezTo>
                      <a:pt x="21" y="208"/>
                      <a:pt x="22" y="207"/>
                      <a:pt x="21" y="205"/>
                    </a:cubicBezTo>
                    <a:cubicBezTo>
                      <a:pt x="20" y="203"/>
                      <a:pt x="17" y="202"/>
                      <a:pt x="15" y="201"/>
                    </a:cubicBezTo>
                    <a:cubicBezTo>
                      <a:pt x="15" y="198"/>
                      <a:pt x="15" y="195"/>
                      <a:pt x="15" y="192"/>
                    </a:cubicBezTo>
                    <a:cubicBezTo>
                      <a:pt x="16" y="192"/>
                      <a:pt x="17" y="193"/>
                      <a:pt x="18" y="193"/>
                    </a:cubicBezTo>
                    <a:cubicBezTo>
                      <a:pt x="18" y="194"/>
                      <a:pt x="19" y="194"/>
                      <a:pt x="19" y="194"/>
                    </a:cubicBezTo>
                    <a:cubicBezTo>
                      <a:pt x="20" y="194"/>
                      <a:pt x="22" y="191"/>
                      <a:pt x="20" y="190"/>
                    </a:cubicBezTo>
                    <a:cubicBezTo>
                      <a:pt x="19" y="189"/>
                      <a:pt x="17" y="188"/>
                      <a:pt x="15" y="188"/>
                    </a:cubicBezTo>
                    <a:cubicBezTo>
                      <a:pt x="15" y="185"/>
                      <a:pt x="15" y="182"/>
                      <a:pt x="15" y="178"/>
                    </a:cubicBezTo>
                    <a:cubicBezTo>
                      <a:pt x="16" y="179"/>
                      <a:pt x="17" y="179"/>
                      <a:pt x="17" y="180"/>
                    </a:cubicBezTo>
                    <a:cubicBezTo>
                      <a:pt x="18" y="180"/>
                      <a:pt x="18" y="180"/>
                      <a:pt x="18" y="180"/>
                    </a:cubicBezTo>
                    <a:cubicBezTo>
                      <a:pt x="20" y="180"/>
                      <a:pt x="21" y="177"/>
                      <a:pt x="19" y="176"/>
                    </a:cubicBezTo>
                    <a:cubicBezTo>
                      <a:pt x="18" y="175"/>
                      <a:pt x="17" y="175"/>
                      <a:pt x="15" y="174"/>
                    </a:cubicBezTo>
                    <a:cubicBezTo>
                      <a:pt x="15" y="171"/>
                      <a:pt x="15" y="168"/>
                      <a:pt x="15" y="165"/>
                    </a:cubicBezTo>
                    <a:cubicBezTo>
                      <a:pt x="16" y="166"/>
                      <a:pt x="17" y="166"/>
                      <a:pt x="18" y="167"/>
                    </a:cubicBezTo>
                    <a:cubicBezTo>
                      <a:pt x="19" y="167"/>
                      <a:pt x="19" y="167"/>
                      <a:pt x="19" y="167"/>
                    </a:cubicBezTo>
                    <a:cubicBezTo>
                      <a:pt x="21" y="167"/>
                      <a:pt x="22" y="163"/>
                      <a:pt x="19" y="163"/>
                    </a:cubicBezTo>
                    <a:cubicBezTo>
                      <a:pt x="18" y="162"/>
                      <a:pt x="17" y="162"/>
                      <a:pt x="15" y="161"/>
                    </a:cubicBezTo>
                    <a:cubicBezTo>
                      <a:pt x="15" y="158"/>
                      <a:pt x="15" y="156"/>
                      <a:pt x="15" y="153"/>
                    </a:cubicBezTo>
                    <a:cubicBezTo>
                      <a:pt x="16" y="153"/>
                      <a:pt x="17" y="153"/>
                      <a:pt x="17" y="154"/>
                    </a:cubicBezTo>
                    <a:cubicBezTo>
                      <a:pt x="18" y="154"/>
                      <a:pt x="18" y="154"/>
                      <a:pt x="18" y="154"/>
                    </a:cubicBezTo>
                    <a:cubicBezTo>
                      <a:pt x="20" y="154"/>
                      <a:pt x="21" y="151"/>
                      <a:pt x="19" y="150"/>
                    </a:cubicBezTo>
                    <a:cubicBezTo>
                      <a:pt x="17" y="149"/>
                      <a:pt x="16" y="149"/>
                      <a:pt x="15" y="149"/>
                    </a:cubicBezTo>
                    <a:cubicBezTo>
                      <a:pt x="15" y="145"/>
                      <a:pt x="15" y="142"/>
                      <a:pt x="15" y="138"/>
                    </a:cubicBezTo>
                    <a:cubicBezTo>
                      <a:pt x="16" y="138"/>
                      <a:pt x="17" y="139"/>
                      <a:pt x="18" y="139"/>
                    </a:cubicBezTo>
                    <a:cubicBezTo>
                      <a:pt x="18" y="139"/>
                      <a:pt x="18" y="139"/>
                      <a:pt x="19" y="139"/>
                    </a:cubicBezTo>
                    <a:cubicBezTo>
                      <a:pt x="20" y="139"/>
                      <a:pt x="21" y="136"/>
                      <a:pt x="19" y="135"/>
                    </a:cubicBezTo>
                    <a:cubicBezTo>
                      <a:pt x="18" y="135"/>
                      <a:pt x="16" y="134"/>
                      <a:pt x="15" y="134"/>
                    </a:cubicBezTo>
                    <a:cubicBezTo>
                      <a:pt x="15" y="131"/>
                      <a:pt x="15" y="128"/>
                      <a:pt x="15" y="125"/>
                    </a:cubicBezTo>
                    <a:cubicBezTo>
                      <a:pt x="16" y="125"/>
                      <a:pt x="16" y="125"/>
                      <a:pt x="17" y="126"/>
                    </a:cubicBezTo>
                    <a:cubicBezTo>
                      <a:pt x="17" y="126"/>
                      <a:pt x="17" y="126"/>
                      <a:pt x="18" y="126"/>
                    </a:cubicBezTo>
                    <a:cubicBezTo>
                      <a:pt x="20" y="126"/>
                      <a:pt x="20" y="123"/>
                      <a:pt x="18" y="122"/>
                    </a:cubicBezTo>
                    <a:cubicBezTo>
                      <a:pt x="17" y="122"/>
                      <a:pt x="16" y="121"/>
                      <a:pt x="15" y="121"/>
                    </a:cubicBezTo>
                    <a:cubicBezTo>
                      <a:pt x="15" y="118"/>
                      <a:pt x="15" y="115"/>
                      <a:pt x="15" y="111"/>
                    </a:cubicBezTo>
                    <a:cubicBezTo>
                      <a:pt x="15" y="112"/>
                      <a:pt x="16" y="112"/>
                      <a:pt x="16" y="112"/>
                    </a:cubicBezTo>
                    <a:cubicBezTo>
                      <a:pt x="17" y="113"/>
                      <a:pt x="17" y="113"/>
                      <a:pt x="17" y="113"/>
                    </a:cubicBezTo>
                    <a:cubicBezTo>
                      <a:pt x="19" y="113"/>
                      <a:pt x="20" y="111"/>
                      <a:pt x="19" y="109"/>
                    </a:cubicBezTo>
                    <a:cubicBezTo>
                      <a:pt x="18" y="109"/>
                      <a:pt x="17" y="108"/>
                      <a:pt x="15" y="107"/>
                    </a:cubicBezTo>
                    <a:cubicBezTo>
                      <a:pt x="15" y="103"/>
                      <a:pt x="15" y="100"/>
                      <a:pt x="15" y="96"/>
                    </a:cubicBezTo>
                    <a:cubicBezTo>
                      <a:pt x="16" y="96"/>
                      <a:pt x="17" y="97"/>
                      <a:pt x="17" y="97"/>
                    </a:cubicBezTo>
                    <a:cubicBezTo>
                      <a:pt x="18" y="97"/>
                      <a:pt x="18" y="97"/>
                      <a:pt x="18" y="97"/>
                    </a:cubicBezTo>
                    <a:cubicBezTo>
                      <a:pt x="20" y="97"/>
                      <a:pt x="21" y="95"/>
                      <a:pt x="19" y="94"/>
                    </a:cubicBezTo>
                    <a:cubicBezTo>
                      <a:pt x="18" y="93"/>
                      <a:pt x="17" y="92"/>
                      <a:pt x="15" y="92"/>
                    </a:cubicBezTo>
                    <a:cubicBezTo>
                      <a:pt x="15" y="89"/>
                      <a:pt x="15" y="86"/>
                      <a:pt x="15" y="84"/>
                    </a:cubicBezTo>
                    <a:cubicBezTo>
                      <a:pt x="16" y="84"/>
                      <a:pt x="16" y="84"/>
                      <a:pt x="17" y="85"/>
                    </a:cubicBezTo>
                    <a:cubicBezTo>
                      <a:pt x="17" y="85"/>
                      <a:pt x="18" y="85"/>
                      <a:pt x="18" y="85"/>
                    </a:cubicBezTo>
                    <a:cubicBezTo>
                      <a:pt x="20" y="85"/>
                      <a:pt x="21" y="82"/>
                      <a:pt x="19" y="81"/>
                    </a:cubicBezTo>
                    <a:cubicBezTo>
                      <a:pt x="18" y="80"/>
                      <a:pt x="17" y="80"/>
                      <a:pt x="15" y="79"/>
                    </a:cubicBezTo>
                    <a:cubicBezTo>
                      <a:pt x="15" y="76"/>
                      <a:pt x="15" y="73"/>
                      <a:pt x="15" y="69"/>
                    </a:cubicBezTo>
                    <a:cubicBezTo>
                      <a:pt x="16" y="69"/>
                      <a:pt x="17" y="70"/>
                      <a:pt x="17" y="70"/>
                    </a:cubicBezTo>
                    <a:cubicBezTo>
                      <a:pt x="18" y="71"/>
                      <a:pt x="18" y="71"/>
                      <a:pt x="18" y="71"/>
                    </a:cubicBezTo>
                    <a:cubicBezTo>
                      <a:pt x="20" y="71"/>
                      <a:pt x="21" y="68"/>
                      <a:pt x="19" y="67"/>
                    </a:cubicBezTo>
                    <a:cubicBezTo>
                      <a:pt x="18" y="66"/>
                      <a:pt x="17" y="65"/>
                      <a:pt x="15" y="65"/>
                    </a:cubicBezTo>
                    <a:cubicBezTo>
                      <a:pt x="15" y="60"/>
                      <a:pt x="15" y="55"/>
                      <a:pt x="15" y="50"/>
                    </a:cubicBezTo>
                    <a:cubicBezTo>
                      <a:pt x="16" y="51"/>
                      <a:pt x="17" y="51"/>
                      <a:pt x="18" y="52"/>
                    </a:cubicBezTo>
                    <a:cubicBezTo>
                      <a:pt x="18" y="52"/>
                      <a:pt x="19" y="52"/>
                      <a:pt x="19" y="52"/>
                    </a:cubicBezTo>
                    <a:cubicBezTo>
                      <a:pt x="21" y="52"/>
                      <a:pt x="22" y="49"/>
                      <a:pt x="20" y="48"/>
                    </a:cubicBezTo>
                    <a:cubicBezTo>
                      <a:pt x="19" y="47"/>
                      <a:pt x="17" y="47"/>
                      <a:pt x="15" y="46"/>
                    </a:cubicBezTo>
                    <a:cubicBezTo>
                      <a:pt x="15" y="42"/>
                      <a:pt x="15" y="37"/>
                      <a:pt x="15" y="33"/>
                    </a:cubicBezTo>
                    <a:cubicBezTo>
                      <a:pt x="16" y="33"/>
                      <a:pt x="17" y="33"/>
                      <a:pt x="19" y="33"/>
                    </a:cubicBezTo>
                    <a:cubicBezTo>
                      <a:pt x="19" y="33"/>
                      <a:pt x="19" y="33"/>
                      <a:pt x="19" y="33"/>
                    </a:cubicBezTo>
                    <a:cubicBezTo>
                      <a:pt x="21" y="33"/>
                      <a:pt x="22" y="30"/>
                      <a:pt x="20" y="29"/>
                    </a:cubicBezTo>
                    <a:cubicBezTo>
                      <a:pt x="18" y="29"/>
                      <a:pt x="17" y="29"/>
                      <a:pt x="15" y="29"/>
                    </a:cubicBezTo>
                    <a:cubicBezTo>
                      <a:pt x="15" y="25"/>
                      <a:pt x="15" y="22"/>
                      <a:pt x="15" y="18"/>
                    </a:cubicBezTo>
                    <a:cubicBezTo>
                      <a:pt x="15" y="18"/>
                      <a:pt x="15" y="17"/>
                      <a:pt x="15" y="17"/>
                    </a:cubicBezTo>
                    <a:cubicBezTo>
                      <a:pt x="16" y="17"/>
                      <a:pt x="18" y="17"/>
                      <a:pt x="19" y="18"/>
                    </a:cubicBezTo>
                    <a:cubicBezTo>
                      <a:pt x="19" y="18"/>
                      <a:pt x="19" y="18"/>
                      <a:pt x="20" y="18"/>
                    </a:cubicBezTo>
                    <a:cubicBezTo>
                      <a:pt x="22" y="18"/>
                      <a:pt x="23" y="15"/>
                      <a:pt x="21" y="14"/>
                    </a:cubicBezTo>
                    <a:cubicBezTo>
                      <a:pt x="19" y="14"/>
                      <a:pt x="17" y="13"/>
                      <a:pt x="16" y="13"/>
                    </a:cubicBezTo>
                    <a:cubicBezTo>
                      <a:pt x="17" y="8"/>
                      <a:pt x="20" y="4"/>
                      <a:pt x="26" y="4"/>
                    </a:cubicBezTo>
                    <a:cubicBezTo>
                      <a:pt x="27" y="4"/>
                      <a:pt x="28" y="4"/>
                      <a:pt x="29" y="4"/>
                    </a:cubicBezTo>
                    <a:cubicBezTo>
                      <a:pt x="30" y="4"/>
                      <a:pt x="32" y="4"/>
                      <a:pt x="34" y="4"/>
                    </a:cubicBezTo>
                    <a:moveTo>
                      <a:pt x="210" y="0"/>
                    </a:moveTo>
                    <a:cubicBezTo>
                      <a:pt x="206" y="0"/>
                      <a:pt x="203" y="0"/>
                      <a:pt x="200" y="0"/>
                    </a:cubicBezTo>
                    <a:cubicBezTo>
                      <a:pt x="182" y="0"/>
                      <a:pt x="163" y="0"/>
                      <a:pt x="145" y="0"/>
                    </a:cubicBezTo>
                    <a:cubicBezTo>
                      <a:pt x="108" y="0"/>
                      <a:pt x="71" y="0"/>
                      <a:pt x="34" y="0"/>
                    </a:cubicBezTo>
                    <a:cubicBezTo>
                      <a:pt x="31" y="0"/>
                      <a:pt x="29" y="0"/>
                      <a:pt x="26" y="0"/>
                    </a:cubicBezTo>
                    <a:cubicBezTo>
                      <a:pt x="19" y="0"/>
                      <a:pt x="12" y="6"/>
                      <a:pt x="11" y="13"/>
                    </a:cubicBezTo>
                    <a:cubicBezTo>
                      <a:pt x="10" y="14"/>
                      <a:pt x="8" y="15"/>
                      <a:pt x="7" y="16"/>
                    </a:cubicBezTo>
                    <a:cubicBezTo>
                      <a:pt x="5" y="18"/>
                      <a:pt x="4" y="20"/>
                      <a:pt x="5" y="22"/>
                    </a:cubicBezTo>
                    <a:cubicBezTo>
                      <a:pt x="6" y="25"/>
                      <a:pt x="9" y="26"/>
                      <a:pt x="11" y="27"/>
                    </a:cubicBezTo>
                    <a:cubicBezTo>
                      <a:pt x="11" y="27"/>
                      <a:pt x="11" y="28"/>
                      <a:pt x="11" y="29"/>
                    </a:cubicBezTo>
                    <a:cubicBezTo>
                      <a:pt x="9" y="29"/>
                      <a:pt x="7" y="30"/>
                      <a:pt x="6" y="31"/>
                    </a:cubicBezTo>
                    <a:cubicBezTo>
                      <a:pt x="4" y="33"/>
                      <a:pt x="3" y="37"/>
                      <a:pt x="5" y="39"/>
                    </a:cubicBezTo>
                    <a:cubicBezTo>
                      <a:pt x="6" y="42"/>
                      <a:pt x="8" y="44"/>
                      <a:pt x="11" y="45"/>
                    </a:cubicBezTo>
                    <a:cubicBezTo>
                      <a:pt x="11" y="45"/>
                      <a:pt x="11" y="46"/>
                      <a:pt x="11" y="46"/>
                    </a:cubicBezTo>
                    <a:cubicBezTo>
                      <a:pt x="8" y="46"/>
                      <a:pt x="6" y="47"/>
                      <a:pt x="4" y="50"/>
                    </a:cubicBezTo>
                    <a:cubicBezTo>
                      <a:pt x="1" y="55"/>
                      <a:pt x="7" y="58"/>
                      <a:pt x="11" y="59"/>
                    </a:cubicBezTo>
                    <a:cubicBezTo>
                      <a:pt x="11" y="61"/>
                      <a:pt x="11" y="63"/>
                      <a:pt x="11" y="65"/>
                    </a:cubicBezTo>
                    <a:cubicBezTo>
                      <a:pt x="9" y="65"/>
                      <a:pt x="7" y="66"/>
                      <a:pt x="5" y="68"/>
                    </a:cubicBezTo>
                    <a:cubicBezTo>
                      <a:pt x="4" y="70"/>
                      <a:pt x="3" y="72"/>
                      <a:pt x="4" y="75"/>
                    </a:cubicBezTo>
                    <a:cubicBezTo>
                      <a:pt x="6" y="77"/>
                      <a:pt x="9" y="78"/>
                      <a:pt x="11" y="78"/>
                    </a:cubicBezTo>
                    <a:cubicBezTo>
                      <a:pt x="11" y="79"/>
                      <a:pt x="11" y="79"/>
                      <a:pt x="11" y="79"/>
                    </a:cubicBezTo>
                    <a:cubicBezTo>
                      <a:pt x="10" y="79"/>
                      <a:pt x="9" y="80"/>
                      <a:pt x="8" y="80"/>
                    </a:cubicBezTo>
                    <a:cubicBezTo>
                      <a:pt x="4" y="84"/>
                      <a:pt x="7" y="89"/>
                      <a:pt x="11" y="91"/>
                    </a:cubicBezTo>
                    <a:cubicBezTo>
                      <a:pt x="11" y="92"/>
                      <a:pt x="11" y="92"/>
                      <a:pt x="11" y="92"/>
                    </a:cubicBezTo>
                    <a:cubicBezTo>
                      <a:pt x="9" y="92"/>
                      <a:pt x="7" y="92"/>
                      <a:pt x="5" y="94"/>
                    </a:cubicBezTo>
                    <a:cubicBezTo>
                      <a:pt x="2" y="99"/>
                      <a:pt x="6" y="104"/>
                      <a:pt x="11" y="104"/>
                    </a:cubicBezTo>
                    <a:cubicBezTo>
                      <a:pt x="11" y="105"/>
                      <a:pt x="11" y="105"/>
                      <a:pt x="11" y="106"/>
                    </a:cubicBezTo>
                    <a:cubicBezTo>
                      <a:pt x="11" y="106"/>
                      <a:pt x="10" y="106"/>
                      <a:pt x="10" y="106"/>
                    </a:cubicBezTo>
                    <a:cubicBezTo>
                      <a:pt x="7" y="106"/>
                      <a:pt x="5" y="106"/>
                      <a:pt x="4" y="108"/>
                    </a:cubicBezTo>
                    <a:cubicBezTo>
                      <a:pt x="1" y="112"/>
                      <a:pt x="7" y="116"/>
                      <a:pt x="11" y="117"/>
                    </a:cubicBezTo>
                    <a:cubicBezTo>
                      <a:pt x="11" y="118"/>
                      <a:pt x="11" y="119"/>
                      <a:pt x="11" y="120"/>
                    </a:cubicBezTo>
                    <a:cubicBezTo>
                      <a:pt x="11" y="120"/>
                      <a:pt x="11" y="120"/>
                      <a:pt x="11" y="120"/>
                    </a:cubicBezTo>
                    <a:cubicBezTo>
                      <a:pt x="10" y="120"/>
                      <a:pt x="9" y="120"/>
                      <a:pt x="9" y="121"/>
                    </a:cubicBezTo>
                    <a:cubicBezTo>
                      <a:pt x="7" y="121"/>
                      <a:pt x="5" y="123"/>
                      <a:pt x="4" y="125"/>
                    </a:cubicBezTo>
                    <a:cubicBezTo>
                      <a:pt x="4" y="128"/>
                      <a:pt x="8" y="131"/>
                      <a:pt x="11" y="131"/>
                    </a:cubicBezTo>
                    <a:cubicBezTo>
                      <a:pt x="11" y="132"/>
                      <a:pt x="11" y="133"/>
                      <a:pt x="11" y="134"/>
                    </a:cubicBezTo>
                    <a:cubicBezTo>
                      <a:pt x="9" y="134"/>
                      <a:pt x="7" y="135"/>
                      <a:pt x="5" y="137"/>
                    </a:cubicBezTo>
                    <a:cubicBezTo>
                      <a:pt x="2" y="141"/>
                      <a:pt x="8" y="143"/>
                      <a:pt x="11" y="145"/>
                    </a:cubicBezTo>
                    <a:cubicBezTo>
                      <a:pt x="11" y="146"/>
                      <a:pt x="11" y="147"/>
                      <a:pt x="11" y="148"/>
                    </a:cubicBezTo>
                    <a:cubicBezTo>
                      <a:pt x="11" y="148"/>
                      <a:pt x="10" y="148"/>
                      <a:pt x="9" y="148"/>
                    </a:cubicBezTo>
                    <a:cubicBezTo>
                      <a:pt x="7" y="149"/>
                      <a:pt x="5" y="150"/>
                      <a:pt x="5" y="152"/>
                    </a:cubicBezTo>
                    <a:cubicBezTo>
                      <a:pt x="4" y="155"/>
                      <a:pt x="8" y="158"/>
                      <a:pt x="11" y="159"/>
                    </a:cubicBezTo>
                    <a:cubicBezTo>
                      <a:pt x="11" y="159"/>
                      <a:pt x="11" y="160"/>
                      <a:pt x="11" y="160"/>
                    </a:cubicBezTo>
                    <a:cubicBezTo>
                      <a:pt x="11" y="160"/>
                      <a:pt x="11" y="160"/>
                      <a:pt x="10" y="160"/>
                    </a:cubicBezTo>
                    <a:cubicBezTo>
                      <a:pt x="9" y="160"/>
                      <a:pt x="7" y="160"/>
                      <a:pt x="6" y="162"/>
                    </a:cubicBezTo>
                    <a:cubicBezTo>
                      <a:pt x="3" y="166"/>
                      <a:pt x="7" y="170"/>
                      <a:pt x="11" y="171"/>
                    </a:cubicBezTo>
                    <a:cubicBezTo>
                      <a:pt x="11" y="172"/>
                      <a:pt x="11" y="173"/>
                      <a:pt x="11" y="173"/>
                    </a:cubicBezTo>
                    <a:cubicBezTo>
                      <a:pt x="11" y="173"/>
                      <a:pt x="10" y="173"/>
                      <a:pt x="10" y="173"/>
                    </a:cubicBezTo>
                    <a:cubicBezTo>
                      <a:pt x="8" y="173"/>
                      <a:pt x="7" y="174"/>
                      <a:pt x="5" y="175"/>
                    </a:cubicBezTo>
                    <a:cubicBezTo>
                      <a:pt x="0" y="179"/>
                      <a:pt x="7" y="184"/>
                      <a:pt x="11" y="185"/>
                    </a:cubicBezTo>
                    <a:cubicBezTo>
                      <a:pt x="11" y="185"/>
                      <a:pt x="11" y="186"/>
                      <a:pt x="11" y="187"/>
                    </a:cubicBezTo>
                    <a:cubicBezTo>
                      <a:pt x="11" y="187"/>
                      <a:pt x="11" y="187"/>
                      <a:pt x="11" y="187"/>
                    </a:cubicBezTo>
                    <a:cubicBezTo>
                      <a:pt x="9" y="187"/>
                      <a:pt x="7" y="188"/>
                      <a:pt x="5" y="189"/>
                    </a:cubicBezTo>
                    <a:cubicBezTo>
                      <a:pt x="1" y="193"/>
                      <a:pt x="7" y="197"/>
                      <a:pt x="11" y="198"/>
                    </a:cubicBezTo>
                    <a:cubicBezTo>
                      <a:pt x="11" y="199"/>
                      <a:pt x="11" y="200"/>
                      <a:pt x="11" y="201"/>
                    </a:cubicBezTo>
                    <a:cubicBezTo>
                      <a:pt x="10" y="202"/>
                      <a:pt x="9" y="202"/>
                      <a:pt x="8" y="203"/>
                    </a:cubicBezTo>
                    <a:cubicBezTo>
                      <a:pt x="6" y="204"/>
                      <a:pt x="4" y="206"/>
                      <a:pt x="5" y="208"/>
                    </a:cubicBezTo>
                    <a:cubicBezTo>
                      <a:pt x="6" y="211"/>
                      <a:pt x="9" y="212"/>
                      <a:pt x="11" y="213"/>
                    </a:cubicBezTo>
                    <a:cubicBezTo>
                      <a:pt x="11" y="214"/>
                      <a:pt x="11" y="215"/>
                      <a:pt x="11" y="216"/>
                    </a:cubicBezTo>
                    <a:cubicBezTo>
                      <a:pt x="11" y="216"/>
                      <a:pt x="11" y="216"/>
                      <a:pt x="11" y="216"/>
                    </a:cubicBezTo>
                    <a:cubicBezTo>
                      <a:pt x="8" y="216"/>
                      <a:pt x="6" y="217"/>
                      <a:pt x="4" y="219"/>
                    </a:cubicBezTo>
                    <a:cubicBezTo>
                      <a:pt x="1" y="224"/>
                      <a:pt x="7" y="227"/>
                      <a:pt x="11" y="228"/>
                    </a:cubicBezTo>
                    <a:cubicBezTo>
                      <a:pt x="11" y="230"/>
                      <a:pt x="11" y="231"/>
                      <a:pt x="11" y="233"/>
                    </a:cubicBezTo>
                    <a:cubicBezTo>
                      <a:pt x="9" y="233"/>
                      <a:pt x="6" y="234"/>
                      <a:pt x="5" y="236"/>
                    </a:cubicBezTo>
                    <a:cubicBezTo>
                      <a:pt x="2" y="240"/>
                      <a:pt x="8" y="243"/>
                      <a:pt x="11" y="244"/>
                    </a:cubicBezTo>
                    <a:cubicBezTo>
                      <a:pt x="11" y="245"/>
                      <a:pt x="11" y="247"/>
                      <a:pt x="11" y="248"/>
                    </a:cubicBezTo>
                    <a:cubicBezTo>
                      <a:pt x="9" y="249"/>
                      <a:pt x="8" y="249"/>
                      <a:pt x="6" y="251"/>
                    </a:cubicBezTo>
                    <a:cubicBezTo>
                      <a:pt x="4" y="254"/>
                      <a:pt x="8" y="258"/>
                      <a:pt x="11" y="259"/>
                    </a:cubicBezTo>
                    <a:cubicBezTo>
                      <a:pt x="11" y="260"/>
                      <a:pt x="11" y="262"/>
                      <a:pt x="11" y="263"/>
                    </a:cubicBezTo>
                    <a:cubicBezTo>
                      <a:pt x="10" y="263"/>
                      <a:pt x="8" y="264"/>
                      <a:pt x="7" y="265"/>
                    </a:cubicBezTo>
                    <a:cubicBezTo>
                      <a:pt x="3" y="268"/>
                      <a:pt x="7" y="273"/>
                      <a:pt x="11" y="274"/>
                    </a:cubicBezTo>
                    <a:cubicBezTo>
                      <a:pt x="11" y="281"/>
                      <a:pt x="13" y="287"/>
                      <a:pt x="20" y="291"/>
                    </a:cubicBezTo>
                    <a:cubicBezTo>
                      <a:pt x="23" y="292"/>
                      <a:pt x="25" y="292"/>
                      <a:pt x="28" y="292"/>
                    </a:cubicBezTo>
                    <a:cubicBezTo>
                      <a:pt x="29" y="292"/>
                      <a:pt x="30" y="292"/>
                      <a:pt x="31" y="292"/>
                    </a:cubicBezTo>
                    <a:cubicBezTo>
                      <a:pt x="37" y="292"/>
                      <a:pt x="42" y="292"/>
                      <a:pt x="48" y="292"/>
                    </a:cubicBezTo>
                    <a:cubicBezTo>
                      <a:pt x="89" y="292"/>
                      <a:pt x="129" y="292"/>
                      <a:pt x="170" y="292"/>
                    </a:cubicBezTo>
                    <a:cubicBezTo>
                      <a:pt x="183" y="292"/>
                      <a:pt x="196" y="292"/>
                      <a:pt x="208" y="292"/>
                    </a:cubicBezTo>
                    <a:cubicBezTo>
                      <a:pt x="219" y="292"/>
                      <a:pt x="230" y="290"/>
                      <a:pt x="231" y="277"/>
                    </a:cubicBezTo>
                    <a:cubicBezTo>
                      <a:pt x="231" y="277"/>
                      <a:pt x="231" y="277"/>
                      <a:pt x="231" y="277"/>
                    </a:cubicBezTo>
                    <a:cubicBezTo>
                      <a:pt x="231" y="211"/>
                      <a:pt x="231" y="144"/>
                      <a:pt x="231" y="78"/>
                    </a:cubicBezTo>
                    <a:cubicBezTo>
                      <a:pt x="231" y="63"/>
                      <a:pt x="231" y="47"/>
                      <a:pt x="231" y="31"/>
                    </a:cubicBezTo>
                    <a:cubicBezTo>
                      <a:pt x="231" y="24"/>
                      <a:pt x="232" y="14"/>
                      <a:pt x="229" y="8"/>
                    </a:cubicBezTo>
                    <a:cubicBezTo>
                      <a:pt x="225" y="1"/>
                      <a:pt x="218" y="0"/>
                      <a:pt x="210"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993" name="Google Shape;993;p32"/>
              <p:cNvSpPr/>
              <p:nvPr/>
            </p:nvSpPr>
            <p:spPr>
              <a:xfrm>
                <a:off x="576263" y="5810251"/>
                <a:ext cx="495300" cy="160338"/>
              </a:xfrm>
              <a:custGeom>
                <a:rect b="b" l="l" r="r" t="t"/>
                <a:pathLst>
                  <a:path extrusionOk="0" h="38" w="117">
                    <a:moveTo>
                      <a:pt x="11" y="35"/>
                    </a:moveTo>
                    <a:cubicBezTo>
                      <a:pt x="11" y="35"/>
                      <a:pt x="11" y="35"/>
                      <a:pt x="11" y="34"/>
                    </a:cubicBezTo>
                    <a:cubicBezTo>
                      <a:pt x="11" y="33"/>
                      <a:pt x="12" y="31"/>
                      <a:pt x="13" y="29"/>
                    </a:cubicBezTo>
                    <a:cubicBezTo>
                      <a:pt x="12" y="31"/>
                      <a:pt x="11" y="35"/>
                      <a:pt x="11" y="35"/>
                    </a:cubicBezTo>
                    <a:moveTo>
                      <a:pt x="45" y="30"/>
                    </a:moveTo>
                    <a:cubicBezTo>
                      <a:pt x="44" y="30"/>
                      <a:pt x="43" y="29"/>
                      <a:pt x="44" y="26"/>
                    </a:cubicBezTo>
                    <a:cubicBezTo>
                      <a:pt x="44" y="25"/>
                      <a:pt x="44" y="24"/>
                      <a:pt x="44" y="24"/>
                    </a:cubicBezTo>
                    <a:cubicBezTo>
                      <a:pt x="46" y="22"/>
                      <a:pt x="48" y="20"/>
                      <a:pt x="49" y="17"/>
                    </a:cubicBezTo>
                    <a:cubicBezTo>
                      <a:pt x="49" y="18"/>
                      <a:pt x="49" y="18"/>
                      <a:pt x="49" y="18"/>
                    </a:cubicBezTo>
                    <a:cubicBezTo>
                      <a:pt x="50" y="19"/>
                      <a:pt x="51" y="20"/>
                      <a:pt x="53" y="20"/>
                    </a:cubicBezTo>
                    <a:cubicBezTo>
                      <a:pt x="53" y="20"/>
                      <a:pt x="54" y="20"/>
                      <a:pt x="54" y="20"/>
                    </a:cubicBezTo>
                    <a:cubicBezTo>
                      <a:pt x="53" y="21"/>
                      <a:pt x="53" y="23"/>
                      <a:pt x="53" y="24"/>
                    </a:cubicBezTo>
                    <a:cubicBezTo>
                      <a:pt x="51" y="25"/>
                      <a:pt x="47" y="30"/>
                      <a:pt x="45" y="30"/>
                    </a:cubicBezTo>
                    <a:moveTo>
                      <a:pt x="84" y="23"/>
                    </a:moveTo>
                    <a:cubicBezTo>
                      <a:pt x="84" y="23"/>
                      <a:pt x="84" y="22"/>
                      <a:pt x="84" y="22"/>
                    </a:cubicBezTo>
                    <a:cubicBezTo>
                      <a:pt x="84" y="21"/>
                      <a:pt x="84" y="20"/>
                      <a:pt x="85" y="19"/>
                    </a:cubicBezTo>
                    <a:cubicBezTo>
                      <a:pt x="85" y="18"/>
                      <a:pt x="85" y="17"/>
                      <a:pt x="86" y="17"/>
                    </a:cubicBezTo>
                    <a:cubicBezTo>
                      <a:pt x="86" y="17"/>
                      <a:pt x="86" y="17"/>
                      <a:pt x="87" y="18"/>
                    </a:cubicBezTo>
                    <a:cubicBezTo>
                      <a:pt x="86" y="19"/>
                      <a:pt x="85" y="21"/>
                      <a:pt x="84" y="23"/>
                    </a:cubicBezTo>
                    <a:cubicBezTo>
                      <a:pt x="84" y="23"/>
                      <a:pt x="84" y="23"/>
                      <a:pt x="84" y="23"/>
                    </a:cubicBezTo>
                    <a:moveTo>
                      <a:pt x="31" y="0"/>
                    </a:moveTo>
                    <a:cubicBezTo>
                      <a:pt x="27" y="0"/>
                      <a:pt x="22" y="7"/>
                      <a:pt x="19" y="12"/>
                    </a:cubicBezTo>
                    <a:cubicBezTo>
                      <a:pt x="19" y="8"/>
                      <a:pt x="19" y="5"/>
                      <a:pt x="17" y="2"/>
                    </a:cubicBezTo>
                    <a:cubicBezTo>
                      <a:pt x="16" y="1"/>
                      <a:pt x="15" y="1"/>
                      <a:pt x="14" y="1"/>
                    </a:cubicBezTo>
                    <a:cubicBezTo>
                      <a:pt x="9" y="1"/>
                      <a:pt x="2" y="13"/>
                      <a:pt x="1" y="15"/>
                    </a:cubicBezTo>
                    <a:cubicBezTo>
                      <a:pt x="0" y="17"/>
                      <a:pt x="1" y="18"/>
                      <a:pt x="2" y="18"/>
                    </a:cubicBezTo>
                    <a:cubicBezTo>
                      <a:pt x="3" y="18"/>
                      <a:pt x="3" y="18"/>
                      <a:pt x="3" y="17"/>
                    </a:cubicBezTo>
                    <a:cubicBezTo>
                      <a:pt x="4" y="15"/>
                      <a:pt x="11" y="5"/>
                      <a:pt x="14" y="5"/>
                    </a:cubicBezTo>
                    <a:cubicBezTo>
                      <a:pt x="15" y="5"/>
                      <a:pt x="15" y="5"/>
                      <a:pt x="16" y="6"/>
                    </a:cubicBezTo>
                    <a:cubicBezTo>
                      <a:pt x="17" y="10"/>
                      <a:pt x="16" y="15"/>
                      <a:pt x="15" y="19"/>
                    </a:cubicBezTo>
                    <a:cubicBezTo>
                      <a:pt x="12" y="24"/>
                      <a:pt x="5" y="36"/>
                      <a:pt x="9" y="38"/>
                    </a:cubicBezTo>
                    <a:cubicBezTo>
                      <a:pt x="10" y="38"/>
                      <a:pt x="10" y="38"/>
                      <a:pt x="10" y="38"/>
                    </a:cubicBezTo>
                    <a:cubicBezTo>
                      <a:pt x="11" y="38"/>
                      <a:pt x="11" y="38"/>
                      <a:pt x="11" y="38"/>
                    </a:cubicBezTo>
                    <a:cubicBezTo>
                      <a:pt x="16" y="34"/>
                      <a:pt x="17" y="26"/>
                      <a:pt x="18" y="20"/>
                    </a:cubicBezTo>
                    <a:cubicBezTo>
                      <a:pt x="19" y="19"/>
                      <a:pt x="20" y="17"/>
                      <a:pt x="20" y="16"/>
                    </a:cubicBezTo>
                    <a:cubicBezTo>
                      <a:pt x="22" y="13"/>
                      <a:pt x="24" y="10"/>
                      <a:pt x="26" y="8"/>
                    </a:cubicBezTo>
                    <a:cubicBezTo>
                      <a:pt x="26" y="7"/>
                      <a:pt x="29" y="4"/>
                      <a:pt x="30" y="4"/>
                    </a:cubicBezTo>
                    <a:cubicBezTo>
                      <a:pt x="31" y="4"/>
                      <a:pt x="31" y="4"/>
                      <a:pt x="31" y="6"/>
                    </a:cubicBezTo>
                    <a:cubicBezTo>
                      <a:pt x="31" y="8"/>
                      <a:pt x="31" y="10"/>
                      <a:pt x="30" y="12"/>
                    </a:cubicBezTo>
                    <a:cubicBezTo>
                      <a:pt x="29" y="16"/>
                      <a:pt x="21" y="34"/>
                      <a:pt x="30" y="35"/>
                    </a:cubicBezTo>
                    <a:cubicBezTo>
                      <a:pt x="30" y="35"/>
                      <a:pt x="30" y="35"/>
                      <a:pt x="30" y="35"/>
                    </a:cubicBezTo>
                    <a:cubicBezTo>
                      <a:pt x="34" y="35"/>
                      <a:pt x="38" y="30"/>
                      <a:pt x="40" y="28"/>
                    </a:cubicBezTo>
                    <a:cubicBezTo>
                      <a:pt x="41" y="30"/>
                      <a:pt x="41" y="31"/>
                      <a:pt x="43" y="32"/>
                    </a:cubicBezTo>
                    <a:cubicBezTo>
                      <a:pt x="44" y="33"/>
                      <a:pt x="45" y="33"/>
                      <a:pt x="46" y="33"/>
                    </a:cubicBezTo>
                    <a:cubicBezTo>
                      <a:pt x="52" y="33"/>
                      <a:pt x="56" y="24"/>
                      <a:pt x="58" y="19"/>
                    </a:cubicBezTo>
                    <a:cubicBezTo>
                      <a:pt x="60" y="18"/>
                      <a:pt x="62" y="17"/>
                      <a:pt x="64" y="15"/>
                    </a:cubicBezTo>
                    <a:cubicBezTo>
                      <a:pt x="62" y="22"/>
                      <a:pt x="61" y="29"/>
                      <a:pt x="67" y="33"/>
                    </a:cubicBezTo>
                    <a:cubicBezTo>
                      <a:pt x="67" y="33"/>
                      <a:pt x="68" y="34"/>
                      <a:pt x="69" y="34"/>
                    </a:cubicBezTo>
                    <a:cubicBezTo>
                      <a:pt x="73" y="34"/>
                      <a:pt x="77" y="31"/>
                      <a:pt x="79" y="30"/>
                    </a:cubicBezTo>
                    <a:cubicBezTo>
                      <a:pt x="80" y="29"/>
                      <a:pt x="81" y="29"/>
                      <a:pt x="82" y="28"/>
                    </a:cubicBezTo>
                    <a:cubicBezTo>
                      <a:pt x="83" y="29"/>
                      <a:pt x="84" y="30"/>
                      <a:pt x="85" y="30"/>
                    </a:cubicBezTo>
                    <a:cubicBezTo>
                      <a:pt x="87" y="30"/>
                      <a:pt x="89" y="29"/>
                      <a:pt x="91" y="28"/>
                    </a:cubicBezTo>
                    <a:cubicBezTo>
                      <a:pt x="95" y="26"/>
                      <a:pt x="99" y="23"/>
                      <a:pt x="103" y="19"/>
                    </a:cubicBezTo>
                    <a:cubicBezTo>
                      <a:pt x="104" y="21"/>
                      <a:pt x="107" y="22"/>
                      <a:pt x="110" y="23"/>
                    </a:cubicBezTo>
                    <a:cubicBezTo>
                      <a:pt x="113" y="25"/>
                      <a:pt x="114" y="31"/>
                      <a:pt x="110" y="32"/>
                    </a:cubicBezTo>
                    <a:cubicBezTo>
                      <a:pt x="109" y="32"/>
                      <a:pt x="109" y="32"/>
                      <a:pt x="108" y="32"/>
                    </a:cubicBezTo>
                    <a:cubicBezTo>
                      <a:pt x="107" y="32"/>
                      <a:pt x="106" y="32"/>
                      <a:pt x="104" y="32"/>
                    </a:cubicBezTo>
                    <a:cubicBezTo>
                      <a:pt x="102" y="31"/>
                      <a:pt x="100" y="30"/>
                      <a:pt x="97" y="29"/>
                    </a:cubicBezTo>
                    <a:cubicBezTo>
                      <a:pt x="97" y="29"/>
                      <a:pt x="97" y="29"/>
                      <a:pt x="97" y="29"/>
                    </a:cubicBezTo>
                    <a:cubicBezTo>
                      <a:pt x="95" y="29"/>
                      <a:pt x="95" y="31"/>
                      <a:pt x="96" y="32"/>
                    </a:cubicBezTo>
                    <a:cubicBezTo>
                      <a:pt x="100" y="33"/>
                      <a:pt x="104" y="35"/>
                      <a:pt x="108" y="35"/>
                    </a:cubicBezTo>
                    <a:cubicBezTo>
                      <a:pt x="110" y="35"/>
                      <a:pt x="111" y="35"/>
                      <a:pt x="113" y="34"/>
                    </a:cubicBezTo>
                    <a:cubicBezTo>
                      <a:pt x="117" y="31"/>
                      <a:pt x="116" y="24"/>
                      <a:pt x="112" y="21"/>
                    </a:cubicBezTo>
                    <a:cubicBezTo>
                      <a:pt x="110" y="20"/>
                      <a:pt x="106" y="19"/>
                      <a:pt x="105" y="17"/>
                    </a:cubicBezTo>
                    <a:cubicBezTo>
                      <a:pt x="106" y="15"/>
                      <a:pt x="107" y="13"/>
                      <a:pt x="108" y="11"/>
                    </a:cubicBezTo>
                    <a:cubicBezTo>
                      <a:pt x="109" y="9"/>
                      <a:pt x="108" y="8"/>
                      <a:pt x="106" y="8"/>
                    </a:cubicBezTo>
                    <a:cubicBezTo>
                      <a:pt x="104" y="8"/>
                      <a:pt x="99" y="12"/>
                      <a:pt x="100" y="16"/>
                    </a:cubicBezTo>
                    <a:cubicBezTo>
                      <a:pt x="100" y="16"/>
                      <a:pt x="100" y="16"/>
                      <a:pt x="101" y="17"/>
                    </a:cubicBezTo>
                    <a:cubicBezTo>
                      <a:pt x="99" y="18"/>
                      <a:pt x="99" y="18"/>
                      <a:pt x="99" y="18"/>
                    </a:cubicBezTo>
                    <a:cubicBezTo>
                      <a:pt x="97" y="20"/>
                      <a:pt x="95" y="22"/>
                      <a:pt x="92" y="24"/>
                    </a:cubicBezTo>
                    <a:cubicBezTo>
                      <a:pt x="90" y="25"/>
                      <a:pt x="87" y="27"/>
                      <a:pt x="86" y="27"/>
                    </a:cubicBezTo>
                    <a:cubicBezTo>
                      <a:pt x="85" y="27"/>
                      <a:pt x="85" y="27"/>
                      <a:pt x="84" y="26"/>
                    </a:cubicBezTo>
                    <a:cubicBezTo>
                      <a:pt x="87" y="24"/>
                      <a:pt x="88" y="21"/>
                      <a:pt x="90" y="18"/>
                    </a:cubicBezTo>
                    <a:cubicBezTo>
                      <a:pt x="91" y="15"/>
                      <a:pt x="90" y="13"/>
                      <a:pt x="87" y="13"/>
                    </a:cubicBezTo>
                    <a:cubicBezTo>
                      <a:pt x="83" y="13"/>
                      <a:pt x="81" y="19"/>
                      <a:pt x="81" y="22"/>
                    </a:cubicBezTo>
                    <a:cubicBezTo>
                      <a:pt x="81" y="23"/>
                      <a:pt x="81" y="25"/>
                      <a:pt x="81" y="26"/>
                    </a:cubicBezTo>
                    <a:cubicBezTo>
                      <a:pt x="78" y="28"/>
                      <a:pt x="73" y="30"/>
                      <a:pt x="70" y="30"/>
                    </a:cubicBezTo>
                    <a:cubicBezTo>
                      <a:pt x="68" y="30"/>
                      <a:pt x="67" y="30"/>
                      <a:pt x="66" y="28"/>
                    </a:cubicBezTo>
                    <a:cubicBezTo>
                      <a:pt x="65" y="24"/>
                      <a:pt x="66" y="18"/>
                      <a:pt x="68" y="12"/>
                    </a:cubicBezTo>
                    <a:cubicBezTo>
                      <a:pt x="68" y="12"/>
                      <a:pt x="69" y="11"/>
                      <a:pt x="70" y="11"/>
                    </a:cubicBezTo>
                    <a:cubicBezTo>
                      <a:pt x="74" y="11"/>
                      <a:pt x="79" y="10"/>
                      <a:pt x="83" y="9"/>
                    </a:cubicBezTo>
                    <a:cubicBezTo>
                      <a:pt x="85" y="9"/>
                      <a:pt x="84" y="6"/>
                      <a:pt x="83" y="6"/>
                    </a:cubicBezTo>
                    <a:cubicBezTo>
                      <a:pt x="82" y="6"/>
                      <a:pt x="82" y="6"/>
                      <a:pt x="82" y="6"/>
                    </a:cubicBezTo>
                    <a:cubicBezTo>
                      <a:pt x="79" y="7"/>
                      <a:pt x="76" y="7"/>
                      <a:pt x="73" y="8"/>
                    </a:cubicBezTo>
                    <a:cubicBezTo>
                      <a:pt x="74" y="6"/>
                      <a:pt x="74" y="3"/>
                      <a:pt x="72" y="2"/>
                    </a:cubicBezTo>
                    <a:cubicBezTo>
                      <a:pt x="72" y="2"/>
                      <a:pt x="71" y="2"/>
                      <a:pt x="71" y="2"/>
                    </a:cubicBezTo>
                    <a:cubicBezTo>
                      <a:pt x="69" y="2"/>
                      <a:pt x="67" y="6"/>
                      <a:pt x="66" y="7"/>
                    </a:cubicBezTo>
                    <a:cubicBezTo>
                      <a:pt x="66" y="8"/>
                      <a:pt x="66" y="8"/>
                      <a:pt x="66" y="8"/>
                    </a:cubicBezTo>
                    <a:cubicBezTo>
                      <a:pt x="64" y="8"/>
                      <a:pt x="61" y="9"/>
                      <a:pt x="59" y="9"/>
                    </a:cubicBezTo>
                    <a:cubicBezTo>
                      <a:pt x="57" y="9"/>
                      <a:pt x="58" y="12"/>
                      <a:pt x="59" y="12"/>
                    </a:cubicBezTo>
                    <a:cubicBezTo>
                      <a:pt x="59" y="12"/>
                      <a:pt x="60" y="12"/>
                      <a:pt x="60" y="12"/>
                    </a:cubicBezTo>
                    <a:cubicBezTo>
                      <a:pt x="61" y="12"/>
                      <a:pt x="63" y="11"/>
                      <a:pt x="64" y="11"/>
                    </a:cubicBezTo>
                    <a:cubicBezTo>
                      <a:pt x="63" y="12"/>
                      <a:pt x="62" y="13"/>
                      <a:pt x="61" y="13"/>
                    </a:cubicBezTo>
                    <a:cubicBezTo>
                      <a:pt x="60" y="14"/>
                      <a:pt x="59" y="15"/>
                      <a:pt x="58" y="15"/>
                    </a:cubicBezTo>
                    <a:cubicBezTo>
                      <a:pt x="57" y="13"/>
                      <a:pt x="55" y="12"/>
                      <a:pt x="53" y="12"/>
                    </a:cubicBezTo>
                    <a:cubicBezTo>
                      <a:pt x="52" y="12"/>
                      <a:pt x="51" y="12"/>
                      <a:pt x="50" y="13"/>
                    </a:cubicBezTo>
                    <a:cubicBezTo>
                      <a:pt x="49" y="13"/>
                      <a:pt x="49" y="13"/>
                      <a:pt x="49" y="13"/>
                    </a:cubicBezTo>
                    <a:cubicBezTo>
                      <a:pt x="48" y="13"/>
                      <a:pt x="48" y="13"/>
                      <a:pt x="48" y="13"/>
                    </a:cubicBezTo>
                    <a:cubicBezTo>
                      <a:pt x="46" y="15"/>
                      <a:pt x="43" y="18"/>
                      <a:pt x="42" y="22"/>
                    </a:cubicBezTo>
                    <a:cubicBezTo>
                      <a:pt x="40" y="24"/>
                      <a:pt x="39" y="25"/>
                      <a:pt x="38" y="26"/>
                    </a:cubicBezTo>
                    <a:cubicBezTo>
                      <a:pt x="36" y="28"/>
                      <a:pt x="34" y="30"/>
                      <a:pt x="31" y="31"/>
                    </a:cubicBezTo>
                    <a:cubicBezTo>
                      <a:pt x="31" y="32"/>
                      <a:pt x="30" y="32"/>
                      <a:pt x="30" y="32"/>
                    </a:cubicBezTo>
                    <a:cubicBezTo>
                      <a:pt x="28" y="32"/>
                      <a:pt x="29" y="26"/>
                      <a:pt x="30" y="24"/>
                    </a:cubicBezTo>
                    <a:cubicBezTo>
                      <a:pt x="31" y="19"/>
                      <a:pt x="38" y="5"/>
                      <a:pt x="32" y="0"/>
                    </a:cubicBezTo>
                    <a:cubicBezTo>
                      <a:pt x="32" y="0"/>
                      <a:pt x="31" y="0"/>
                      <a:pt x="31"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grpSp>
        <p:sp>
          <p:nvSpPr>
            <p:cNvPr id="994" name="Google Shape;994;p32"/>
            <p:cNvSpPr/>
            <p:nvPr/>
          </p:nvSpPr>
          <p:spPr>
            <a:xfrm>
              <a:off x="7170406" y="558727"/>
              <a:ext cx="850900" cy="923925"/>
            </a:xfrm>
            <a:custGeom>
              <a:rect b="b" l="l" r="r" t="t"/>
              <a:pathLst>
                <a:path extrusionOk="0" h="218" w="201">
                  <a:moveTo>
                    <a:pt x="168" y="213"/>
                  </a:moveTo>
                  <a:cubicBezTo>
                    <a:pt x="167" y="213"/>
                    <a:pt x="166" y="213"/>
                    <a:pt x="164" y="213"/>
                  </a:cubicBezTo>
                  <a:cubicBezTo>
                    <a:pt x="165" y="213"/>
                    <a:pt x="165" y="213"/>
                    <a:pt x="165" y="213"/>
                  </a:cubicBezTo>
                  <a:cubicBezTo>
                    <a:pt x="165" y="213"/>
                    <a:pt x="165" y="213"/>
                    <a:pt x="165" y="213"/>
                  </a:cubicBezTo>
                  <a:cubicBezTo>
                    <a:pt x="166" y="212"/>
                    <a:pt x="166" y="212"/>
                    <a:pt x="166" y="212"/>
                  </a:cubicBezTo>
                  <a:cubicBezTo>
                    <a:pt x="171" y="210"/>
                    <a:pt x="176" y="208"/>
                    <a:pt x="181" y="205"/>
                  </a:cubicBezTo>
                  <a:cubicBezTo>
                    <a:pt x="183" y="205"/>
                    <a:pt x="186" y="202"/>
                    <a:pt x="187" y="202"/>
                  </a:cubicBezTo>
                  <a:cubicBezTo>
                    <a:pt x="187" y="202"/>
                    <a:pt x="187" y="203"/>
                    <a:pt x="184" y="206"/>
                  </a:cubicBezTo>
                  <a:cubicBezTo>
                    <a:pt x="180" y="210"/>
                    <a:pt x="175" y="212"/>
                    <a:pt x="170" y="213"/>
                  </a:cubicBezTo>
                  <a:cubicBezTo>
                    <a:pt x="170" y="213"/>
                    <a:pt x="170" y="213"/>
                    <a:pt x="170" y="213"/>
                  </a:cubicBezTo>
                  <a:cubicBezTo>
                    <a:pt x="169" y="213"/>
                    <a:pt x="169" y="213"/>
                    <a:pt x="168" y="213"/>
                  </a:cubicBezTo>
                  <a:moveTo>
                    <a:pt x="159" y="211"/>
                  </a:moveTo>
                  <a:cubicBezTo>
                    <a:pt x="158" y="211"/>
                    <a:pt x="167" y="207"/>
                    <a:pt x="169" y="206"/>
                  </a:cubicBezTo>
                  <a:cubicBezTo>
                    <a:pt x="172" y="205"/>
                    <a:pt x="174" y="204"/>
                    <a:pt x="177" y="202"/>
                  </a:cubicBezTo>
                  <a:cubicBezTo>
                    <a:pt x="173" y="205"/>
                    <a:pt x="168" y="208"/>
                    <a:pt x="162" y="209"/>
                  </a:cubicBezTo>
                  <a:cubicBezTo>
                    <a:pt x="160" y="210"/>
                    <a:pt x="159" y="211"/>
                    <a:pt x="159" y="211"/>
                  </a:cubicBezTo>
                  <a:moveTo>
                    <a:pt x="162" y="213"/>
                  </a:moveTo>
                  <a:cubicBezTo>
                    <a:pt x="161" y="212"/>
                    <a:pt x="159" y="212"/>
                    <a:pt x="158" y="212"/>
                  </a:cubicBezTo>
                  <a:cubicBezTo>
                    <a:pt x="167" y="210"/>
                    <a:pt x="176" y="206"/>
                    <a:pt x="183" y="200"/>
                  </a:cubicBezTo>
                  <a:cubicBezTo>
                    <a:pt x="184" y="200"/>
                    <a:pt x="184" y="199"/>
                    <a:pt x="185" y="199"/>
                  </a:cubicBezTo>
                  <a:cubicBezTo>
                    <a:pt x="186" y="199"/>
                    <a:pt x="187" y="198"/>
                    <a:pt x="187" y="198"/>
                  </a:cubicBezTo>
                  <a:cubicBezTo>
                    <a:pt x="187" y="198"/>
                    <a:pt x="186" y="199"/>
                    <a:pt x="185" y="199"/>
                  </a:cubicBezTo>
                  <a:cubicBezTo>
                    <a:pt x="183" y="201"/>
                    <a:pt x="181" y="203"/>
                    <a:pt x="179" y="204"/>
                  </a:cubicBezTo>
                  <a:cubicBezTo>
                    <a:pt x="174" y="208"/>
                    <a:pt x="168" y="210"/>
                    <a:pt x="162" y="213"/>
                  </a:cubicBezTo>
                  <a:moveTo>
                    <a:pt x="156" y="212"/>
                  </a:moveTo>
                  <a:cubicBezTo>
                    <a:pt x="154" y="211"/>
                    <a:pt x="153" y="211"/>
                    <a:pt x="152" y="211"/>
                  </a:cubicBezTo>
                  <a:cubicBezTo>
                    <a:pt x="162" y="207"/>
                    <a:pt x="172" y="202"/>
                    <a:pt x="182" y="197"/>
                  </a:cubicBezTo>
                  <a:cubicBezTo>
                    <a:pt x="182" y="197"/>
                    <a:pt x="186" y="195"/>
                    <a:pt x="187" y="195"/>
                  </a:cubicBezTo>
                  <a:cubicBezTo>
                    <a:pt x="187" y="195"/>
                    <a:pt x="187" y="195"/>
                    <a:pt x="186" y="196"/>
                  </a:cubicBezTo>
                  <a:cubicBezTo>
                    <a:pt x="185" y="197"/>
                    <a:pt x="184" y="198"/>
                    <a:pt x="182" y="199"/>
                  </a:cubicBezTo>
                  <a:cubicBezTo>
                    <a:pt x="173" y="203"/>
                    <a:pt x="165" y="207"/>
                    <a:pt x="156" y="211"/>
                  </a:cubicBezTo>
                  <a:cubicBezTo>
                    <a:pt x="156" y="212"/>
                    <a:pt x="156" y="212"/>
                    <a:pt x="156" y="212"/>
                  </a:cubicBezTo>
                  <a:moveTo>
                    <a:pt x="143" y="207"/>
                  </a:moveTo>
                  <a:cubicBezTo>
                    <a:pt x="143" y="207"/>
                    <a:pt x="144" y="207"/>
                    <a:pt x="145" y="206"/>
                  </a:cubicBezTo>
                  <a:cubicBezTo>
                    <a:pt x="147" y="205"/>
                    <a:pt x="150" y="204"/>
                    <a:pt x="152" y="203"/>
                  </a:cubicBezTo>
                  <a:cubicBezTo>
                    <a:pt x="160" y="199"/>
                    <a:pt x="168" y="195"/>
                    <a:pt x="176" y="192"/>
                  </a:cubicBezTo>
                  <a:cubicBezTo>
                    <a:pt x="178" y="191"/>
                    <a:pt x="185" y="188"/>
                    <a:pt x="186" y="188"/>
                  </a:cubicBezTo>
                  <a:cubicBezTo>
                    <a:pt x="187" y="188"/>
                    <a:pt x="187" y="188"/>
                    <a:pt x="185" y="189"/>
                  </a:cubicBezTo>
                  <a:cubicBezTo>
                    <a:pt x="181" y="192"/>
                    <a:pt x="176" y="194"/>
                    <a:pt x="172" y="196"/>
                  </a:cubicBezTo>
                  <a:cubicBezTo>
                    <a:pt x="164" y="200"/>
                    <a:pt x="157" y="206"/>
                    <a:pt x="150" y="210"/>
                  </a:cubicBezTo>
                  <a:cubicBezTo>
                    <a:pt x="147" y="209"/>
                    <a:pt x="144" y="208"/>
                    <a:pt x="141" y="207"/>
                  </a:cubicBezTo>
                  <a:cubicBezTo>
                    <a:pt x="141" y="207"/>
                    <a:pt x="142" y="207"/>
                    <a:pt x="142" y="207"/>
                  </a:cubicBezTo>
                  <a:cubicBezTo>
                    <a:pt x="142" y="207"/>
                    <a:pt x="142" y="207"/>
                    <a:pt x="143" y="207"/>
                  </a:cubicBezTo>
                  <a:moveTo>
                    <a:pt x="124" y="199"/>
                  </a:moveTo>
                  <a:cubicBezTo>
                    <a:pt x="129" y="196"/>
                    <a:pt x="135" y="194"/>
                    <a:pt x="141" y="191"/>
                  </a:cubicBezTo>
                  <a:cubicBezTo>
                    <a:pt x="152" y="186"/>
                    <a:pt x="163" y="183"/>
                    <a:pt x="174" y="177"/>
                  </a:cubicBezTo>
                  <a:cubicBezTo>
                    <a:pt x="177" y="176"/>
                    <a:pt x="179" y="175"/>
                    <a:pt x="182" y="174"/>
                  </a:cubicBezTo>
                  <a:cubicBezTo>
                    <a:pt x="182" y="173"/>
                    <a:pt x="186" y="172"/>
                    <a:pt x="186" y="172"/>
                  </a:cubicBezTo>
                  <a:cubicBezTo>
                    <a:pt x="186" y="172"/>
                    <a:pt x="186" y="172"/>
                    <a:pt x="184" y="174"/>
                  </a:cubicBezTo>
                  <a:cubicBezTo>
                    <a:pt x="179" y="178"/>
                    <a:pt x="173" y="181"/>
                    <a:pt x="167" y="184"/>
                  </a:cubicBezTo>
                  <a:cubicBezTo>
                    <a:pt x="156" y="190"/>
                    <a:pt x="145" y="195"/>
                    <a:pt x="134" y="201"/>
                  </a:cubicBezTo>
                  <a:cubicBezTo>
                    <a:pt x="133" y="201"/>
                    <a:pt x="134" y="202"/>
                    <a:pt x="134" y="202"/>
                  </a:cubicBezTo>
                  <a:cubicBezTo>
                    <a:pt x="134" y="202"/>
                    <a:pt x="134" y="202"/>
                    <a:pt x="134" y="202"/>
                  </a:cubicBezTo>
                  <a:cubicBezTo>
                    <a:pt x="150" y="198"/>
                    <a:pt x="165" y="190"/>
                    <a:pt x="181" y="183"/>
                  </a:cubicBezTo>
                  <a:cubicBezTo>
                    <a:pt x="183" y="182"/>
                    <a:pt x="187" y="181"/>
                    <a:pt x="188" y="180"/>
                  </a:cubicBezTo>
                  <a:cubicBezTo>
                    <a:pt x="184" y="183"/>
                    <a:pt x="179" y="186"/>
                    <a:pt x="174" y="188"/>
                  </a:cubicBezTo>
                  <a:cubicBezTo>
                    <a:pt x="166" y="193"/>
                    <a:pt x="159" y="198"/>
                    <a:pt x="151" y="202"/>
                  </a:cubicBezTo>
                  <a:cubicBezTo>
                    <a:pt x="150" y="202"/>
                    <a:pt x="149" y="203"/>
                    <a:pt x="148" y="203"/>
                  </a:cubicBezTo>
                  <a:cubicBezTo>
                    <a:pt x="145" y="205"/>
                    <a:pt x="142" y="206"/>
                    <a:pt x="139" y="207"/>
                  </a:cubicBezTo>
                  <a:cubicBezTo>
                    <a:pt x="135" y="205"/>
                    <a:pt x="131" y="204"/>
                    <a:pt x="128" y="202"/>
                  </a:cubicBezTo>
                  <a:cubicBezTo>
                    <a:pt x="126" y="201"/>
                    <a:pt x="125" y="201"/>
                    <a:pt x="123" y="200"/>
                  </a:cubicBezTo>
                  <a:cubicBezTo>
                    <a:pt x="123" y="199"/>
                    <a:pt x="123" y="199"/>
                    <a:pt x="124" y="199"/>
                  </a:cubicBezTo>
                  <a:cubicBezTo>
                    <a:pt x="124" y="199"/>
                    <a:pt x="124" y="199"/>
                    <a:pt x="124" y="199"/>
                  </a:cubicBezTo>
                  <a:moveTo>
                    <a:pt x="140" y="190"/>
                  </a:moveTo>
                  <a:cubicBezTo>
                    <a:pt x="156" y="181"/>
                    <a:pt x="172" y="171"/>
                    <a:pt x="188" y="162"/>
                  </a:cubicBezTo>
                  <a:cubicBezTo>
                    <a:pt x="188" y="162"/>
                    <a:pt x="188" y="162"/>
                    <a:pt x="188" y="162"/>
                  </a:cubicBezTo>
                  <a:cubicBezTo>
                    <a:pt x="192" y="174"/>
                    <a:pt x="195" y="186"/>
                    <a:pt x="191" y="197"/>
                  </a:cubicBezTo>
                  <a:cubicBezTo>
                    <a:pt x="189" y="206"/>
                    <a:pt x="183" y="210"/>
                    <a:pt x="177" y="212"/>
                  </a:cubicBezTo>
                  <a:cubicBezTo>
                    <a:pt x="182" y="210"/>
                    <a:pt x="186" y="206"/>
                    <a:pt x="189" y="202"/>
                  </a:cubicBezTo>
                  <a:cubicBezTo>
                    <a:pt x="190" y="201"/>
                    <a:pt x="189" y="201"/>
                    <a:pt x="189" y="201"/>
                  </a:cubicBezTo>
                  <a:cubicBezTo>
                    <a:pt x="189" y="201"/>
                    <a:pt x="189" y="201"/>
                    <a:pt x="189" y="201"/>
                  </a:cubicBezTo>
                  <a:cubicBezTo>
                    <a:pt x="186" y="202"/>
                    <a:pt x="184" y="203"/>
                    <a:pt x="181" y="204"/>
                  </a:cubicBezTo>
                  <a:cubicBezTo>
                    <a:pt x="184" y="202"/>
                    <a:pt x="187" y="199"/>
                    <a:pt x="190" y="197"/>
                  </a:cubicBezTo>
                  <a:cubicBezTo>
                    <a:pt x="191" y="196"/>
                    <a:pt x="190" y="196"/>
                    <a:pt x="190" y="196"/>
                  </a:cubicBezTo>
                  <a:cubicBezTo>
                    <a:pt x="190" y="196"/>
                    <a:pt x="190" y="196"/>
                    <a:pt x="190" y="196"/>
                  </a:cubicBezTo>
                  <a:cubicBezTo>
                    <a:pt x="189" y="196"/>
                    <a:pt x="188" y="197"/>
                    <a:pt x="186" y="197"/>
                  </a:cubicBezTo>
                  <a:cubicBezTo>
                    <a:pt x="188" y="196"/>
                    <a:pt x="189" y="195"/>
                    <a:pt x="190" y="194"/>
                  </a:cubicBezTo>
                  <a:cubicBezTo>
                    <a:pt x="190" y="193"/>
                    <a:pt x="190" y="193"/>
                    <a:pt x="189" y="193"/>
                  </a:cubicBezTo>
                  <a:cubicBezTo>
                    <a:pt x="189" y="193"/>
                    <a:pt x="189" y="193"/>
                    <a:pt x="189" y="193"/>
                  </a:cubicBezTo>
                  <a:cubicBezTo>
                    <a:pt x="182" y="196"/>
                    <a:pt x="175" y="199"/>
                    <a:pt x="168" y="202"/>
                  </a:cubicBezTo>
                  <a:cubicBezTo>
                    <a:pt x="164" y="204"/>
                    <a:pt x="161" y="206"/>
                    <a:pt x="157" y="207"/>
                  </a:cubicBezTo>
                  <a:cubicBezTo>
                    <a:pt x="157" y="208"/>
                    <a:pt x="156" y="208"/>
                    <a:pt x="155" y="209"/>
                  </a:cubicBezTo>
                  <a:cubicBezTo>
                    <a:pt x="161" y="205"/>
                    <a:pt x="166" y="201"/>
                    <a:pt x="173" y="198"/>
                  </a:cubicBezTo>
                  <a:cubicBezTo>
                    <a:pt x="179" y="195"/>
                    <a:pt x="184" y="192"/>
                    <a:pt x="189" y="187"/>
                  </a:cubicBezTo>
                  <a:cubicBezTo>
                    <a:pt x="190" y="187"/>
                    <a:pt x="190" y="186"/>
                    <a:pt x="189" y="186"/>
                  </a:cubicBezTo>
                  <a:cubicBezTo>
                    <a:pt x="189" y="186"/>
                    <a:pt x="189" y="186"/>
                    <a:pt x="189" y="186"/>
                  </a:cubicBezTo>
                  <a:cubicBezTo>
                    <a:pt x="179" y="189"/>
                    <a:pt x="170" y="193"/>
                    <a:pt x="161" y="198"/>
                  </a:cubicBezTo>
                  <a:cubicBezTo>
                    <a:pt x="161" y="197"/>
                    <a:pt x="162" y="197"/>
                    <a:pt x="163" y="196"/>
                  </a:cubicBezTo>
                  <a:cubicBezTo>
                    <a:pt x="172" y="190"/>
                    <a:pt x="182" y="186"/>
                    <a:pt x="191" y="179"/>
                  </a:cubicBezTo>
                  <a:cubicBezTo>
                    <a:pt x="191" y="179"/>
                    <a:pt x="191" y="178"/>
                    <a:pt x="190" y="178"/>
                  </a:cubicBezTo>
                  <a:cubicBezTo>
                    <a:pt x="190" y="178"/>
                    <a:pt x="190" y="178"/>
                    <a:pt x="190" y="178"/>
                  </a:cubicBezTo>
                  <a:cubicBezTo>
                    <a:pt x="182" y="181"/>
                    <a:pt x="173" y="185"/>
                    <a:pt x="165" y="189"/>
                  </a:cubicBezTo>
                  <a:cubicBezTo>
                    <a:pt x="156" y="193"/>
                    <a:pt x="146" y="196"/>
                    <a:pt x="137" y="201"/>
                  </a:cubicBezTo>
                  <a:cubicBezTo>
                    <a:pt x="155" y="192"/>
                    <a:pt x="173" y="183"/>
                    <a:pt x="189" y="171"/>
                  </a:cubicBezTo>
                  <a:cubicBezTo>
                    <a:pt x="190" y="171"/>
                    <a:pt x="190" y="170"/>
                    <a:pt x="189" y="170"/>
                  </a:cubicBezTo>
                  <a:cubicBezTo>
                    <a:pt x="189" y="170"/>
                    <a:pt x="189" y="170"/>
                    <a:pt x="189" y="170"/>
                  </a:cubicBezTo>
                  <a:cubicBezTo>
                    <a:pt x="178" y="173"/>
                    <a:pt x="168" y="179"/>
                    <a:pt x="158" y="183"/>
                  </a:cubicBezTo>
                  <a:cubicBezTo>
                    <a:pt x="152" y="185"/>
                    <a:pt x="146" y="187"/>
                    <a:pt x="140" y="190"/>
                  </a:cubicBezTo>
                  <a:moveTo>
                    <a:pt x="121" y="199"/>
                  </a:moveTo>
                  <a:cubicBezTo>
                    <a:pt x="115" y="196"/>
                    <a:pt x="109" y="193"/>
                    <a:pt x="103" y="190"/>
                  </a:cubicBezTo>
                  <a:cubicBezTo>
                    <a:pt x="112" y="186"/>
                    <a:pt x="122" y="181"/>
                    <a:pt x="132" y="176"/>
                  </a:cubicBezTo>
                  <a:cubicBezTo>
                    <a:pt x="144" y="171"/>
                    <a:pt x="157" y="166"/>
                    <a:pt x="170" y="162"/>
                  </a:cubicBezTo>
                  <a:cubicBezTo>
                    <a:pt x="172" y="161"/>
                    <a:pt x="175" y="160"/>
                    <a:pt x="178" y="160"/>
                  </a:cubicBezTo>
                  <a:cubicBezTo>
                    <a:pt x="179" y="159"/>
                    <a:pt x="180" y="159"/>
                    <a:pt x="180" y="159"/>
                  </a:cubicBezTo>
                  <a:cubicBezTo>
                    <a:pt x="181" y="159"/>
                    <a:pt x="176" y="161"/>
                    <a:pt x="174" y="162"/>
                  </a:cubicBezTo>
                  <a:cubicBezTo>
                    <a:pt x="167" y="165"/>
                    <a:pt x="159" y="169"/>
                    <a:pt x="152" y="173"/>
                  </a:cubicBezTo>
                  <a:cubicBezTo>
                    <a:pt x="146" y="176"/>
                    <a:pt x="141" y="179"/>
                    <a:pt x="135" y="182"/>
                  </a:cubicBezTo>
                  <a:cubicBezTo>
                    <a:pt x="128" y="187"/>
                    <a:pt x="121" y="189"/>
                    <a:pt x="113" y="193"/>
                  </a:cubicBezTo>
                  <a:cubicBezTo>
                    <a:pt x="112" y="193"/>
                    <a:pt x="113" y="194"/>
                    <a:pt x="113" y="194"/>
                  </a:cubicBezTo>
                  <a:cubicBezTo>
                    <a:pt x="113" y="194"/>
                    <a:pt x="113" y="194"/>
                    <a:pt x="113" y="194"/>
                  </a:cubicBezTo>
                  <a:cubicBezTo>
                    <a:pt x="133" y="189"/>
                    <a:pt x="152" y="177"/>
                    <a:pt x="171" y="169"/>
                  </a:cubicBezTo>
                  <a:cubicBezTo>
                    <a:pt x="176" y="167"/>
                    <a:pt x="180" y="165"/>
                    <a:pt x="185" y="162"/>
                  </a:cubicBezTo>
                  <a:cubicBezTo>
                    <a:pt x="180" y="165"/>
                    <a:pt x="175" y="168"/>
                    <a:pt x="169" y="171"/>
                  </a:cubicBezTo>
                  <a:cubicBezTo>
                    <a:pt x="158" y="177"/>
                    <a:pt x="147" y="184"/>
                    <a:pt x="136" y="191"/>
                  </a:cubicBezTo>
                  <a:cubicBezTo>
                    <a:pt x="134" y="192"/>
                    <a:pt x="131" y="194"/>
                    <a:pt x="128" y="195"/>
                  </a:cubicBezTo>
                  <a:cubicBezTo>
                    <a:pt x="127" y="196"/>
                    <a:pt x="127" y="196"/>
                    <a:pt x="126" y="197"/>
                  </a:cubicBezTo>
                  <a:cubicBezTo>
                    <a:pt x="124" y="197"/>
                    <a:pt x="123" y="197"/>
                    <a:pt x="123" y="198"/>
                  </a:cubicBezTo>
                  <a:cubicBezTo>
                    <a:pt x="122" y="198"/>
                    <a:pt x="122" y="199"/>
                    <a:pt x="121" y="199"/>
                  </a:cubicBezTo>
                  <a:moveTo>
                    <a:pt x="101" y="190"/>
                  </a:moveTo>
                  <a:cubicBezTo>
                    <a:pt x="97" y="188"/>
                    <a:pt x="93" y="186"/>
                    <a:pt x="90" y="184"/>
                  </a:cubicBezTo>
                  <a:cubicBezTo>
                    <a:pt x="102" y="181"/>
                    <a:pt x="113" y="175"/>
                    <a:pt x="125" y="171"/>
                  </a:cubicBezTo>
                  <a:cubicBezTo>
                    <a:pt x="138" y="166"/>
                    <a:pt x="152" y="160"/>
                    <a:pt x="165" y="155"/>
                  </a:cubicBezTo>
                  <a:cubicBezTo>
                    <a:pt x="168" y="154"/>
                    <a:pt x="171" y="153"/>
                    <a:pt x="173" y="152"/>
                  </a:cubicBezTo>
                  <a:cubicBezTo>
                    <a:pt x="175" y="151"/>
                    <a:pt x="177" y="150"/>
                    <a:pt x="178" y="150"/>
                  </a:cubicBezTo>
                  <a:cubicBezTo>
                    <a:pt x="177" y="151"/>
                    <a:pt x="175" y="152"/>
                    <a:pt x="173" y="153"/>
                  </a:cubicBezTo>
                  <a:cubicBezTo>
                    <a:pt x="167" y="156"/>
                    <a:pt x="161" y="159"/>
                    <a:pt x="155" y="162"/>
                  </a:cubicBezTo>
                  <a:cubicBezTo>
                    <a:pt x="144" y="167"/>
                    <a:pt x="134" y="173"/>
                    <a:pt x="123" y="179"/>
                  </a:cubicBezTo>
                  <a:cubicBezTo>
                    <a:pt x="116" y="182"/>
                    <a:pt x="109" y="186"/>
                    <a:pt x="101" y="190"/>
                  </a:cubicBezTo>
                  <a:moveTo>
                    <a:pt x="48" y="160"/>
                  </a:moveTo>
                  <a:cubicBezTo>
                    <a:pt x="49" y="160"/>
                    <a:pt x="49" y="160"/>
                    <a:pt x="50" y="159"/>
                  </a:cubicBezTo>
                  <a:cubicBezTo>
                    <a:pt x="58" y="156"/>
                    <a:pt x="66" y="153"/>
                    <a:pt x="74" y="150"/>
                  </a:cubicBezTo>
                  <a:cubicBezTo>
                    <a:pt x="76" y="150"/>
                    <a:pt x="77" y="149"/>
                    <a:pt x="79" y="149"/>
                  </a:cubicBezTo>
                  <a:cubicBezTo>
                    <a:pt x="72" y="152"/>
                    <a:pt x="64" y="155"/>
                    <a:pt x="56" y="158"/>
                  </a:cubicBezTo>
                  <a:cubicBezTo>
                    <a:pt x="53" y="159"/>
                    <a:pt x="51" y="159"/>
                    <a:pt x="48" y="160"/>
                  </a:cubicBezTo>
                  <a:moveTo>
                    <a:pt x="114" y="174"/>
                  </a:moveTo>
                  <a:cubicBezTo>
                    <a:pt x="115" y="173"/>
                    <a:pt x="115" y="173"/>
                    <a:pt x="115" y="173"/>
                  </a:cubicBezTo>
                  <a:cubicBezTo>
                    <a:pt x="122" y="169"/>
                    <a:pt x="130" y="166"/>
                    <a:pt x="138" y="161"/>
                  </a:cubicBezTo>
                  <a:cubicBezTo>
                    <a:pt x="151" y="154"/>
                    <a:pt x="166" y="149"/>
                    <a:pt x="178" y="141"/>
                  </a:cubicBezTo>
                  <a:cubicBezTo>
                    <a:pt x="179" y="140"/>
                    <a:pt x="179" y="140"/>
                    <a:pt x="179" y="140"/>
                  </a:cubicBezTo>
                  <a:cubicBezTo>
                    <a:pt x="182" y="147"/>
                    <a:pt x="185" y="154"/>
                    <a:pt x="188" y="161"/>
                  </a:cubicBezTo>
                  <a:cubicBezTo>
                    <a:pt x="169" y="166"/>
                    <a:pt x="151" y="177"/>
                    <a:pt x="133" y="185"/>
                  </a:cubicBezTo>
                  <a:cubicBezTo>
                    <a:pt x="137" y="183"/>
                    <a:pt x="140" y="180"/>
                    <a:pt x="144" y="178"/>
                  </a:cubicBezTo>
                  <a:cubicBezTo>
                    <a:pt x="157" y="171"/>
                    <a:pt x="170" y="165"/>
                    <a:pt x="183" y="159"/>
                  </a:cubicBezTo>
                  <a:cubicBezTo>
                    <a:pt x="184" y="158"/>
                    <a:pt x="184" y="157"/>
                    <a:pt x="183" y="157"/>
                  </a:cubicBezTo>
                  <a:cubicBezTo>
                    <a:pt x="183" y="157"/>
                    <a:pt x="183" y="157"/>
                    <a:pt x="183" y="157"/>
                  </a:cubicBezTo>
                  <a:cubicBezTo>
                    <a:pt x="170" y="160"/>
                    <a:pt x="157" y="164"/>
                    <a:pt x="144" y="169"/>
                  </a:cubicBezTo>
                  <a:cubicBezTo>
                    <a:pt x="145" y="169"/>
                    <a:pt x="147" y="168"/>
                    <a:pt x="148" y="167"/>
                  </a:cubicBezTo>
                  <a:cubicBezTo>
                    <a:pt x="158" y="161"/>
                    <a:pt x="173" y="157"/>
                    <a:pt x="181" y="148"/>
                  </a:cubicBezTo>
                  <a:cubicBezTo>
                    <a:pt x="182" y="148"/>
                    <a:pt x="181" y="147"/>
                    <a:pt x="181" y="147"/>
                  </a:cubicBezTo>
                  <a:cubicBezTo>
                    <a:pt x="181" y="147"/>
                    <a:pt x="181" y="147"/>
                    <a:pt x="180" y="147"/>
                  </a:cubicBezTo>
                  <a:cubicBezTo>
                    <a:pt x="166" y="154"/>
                    <a:pt x="150" y="160"/>
                    <a:pt x="135" y="166"/>
                  </a:cubicBezTo>
                  <a:cubicBezTo>
                    <a:pt x="128" y="169"/>
                    <a:pt x="121" y="171"/>
                    <a:pt x="114" y="174"/>
                  </a:cubicBezTo>
                  <a:moveTo>
                    <a:pt x="104" y="167"/>
                  </a:moveTo>
                  <a:cubicBezTo>
                    <a:pt x="111" y="164"/>
                    <a:pt x="117" y="161"/>
                    <a:pt x="123" y="159"/>
                  </a:cubicBezTo>
                  <a:cubicBezTo>
                    <a:pt x="136" y="153"/>
                    <a:pt x="148" y="147"/>
                    <a:pt x="159" y="138"/>
                  </a:cubicBezTo>
                  <a:cubicBezTo>
                    <a:pt x="159" y="139"/>
                    <a:pt x="160" y="139"/>
                    <a:pt x="160" y="139"/>
                  </a:cubicBezTo>
                  <a:cubicBezTo>
                    <a:pt x="162" y="140"/>
                    <a:pt x="164" y="141"/>
                    <a:pt x="166" y="141"/>
                  </a:cubicBezTo>
                  <a:cubicBezTo>
                    <a:pt x="166" y="141"/>
                    <a:pt x="166" y="141"/>
                    <a:pt x="166" y="141"/>
                  </a:cubicBezTo>
                  <a:cubicBezTo>
                    <a:pt x="168" y="141"/>
                    <a:pt x="172" y="139"/>
                    <a:pt x="174" y="139"/>
                  </a:cubicBezTo>
                  <a:cubicBezTo>
                    <a:pt x="175" y="139"/>
                    <a:pt x="175" y="139"/>
                    <a:pt x="176" y="140"/>
                  </a:cubicBezTo>
                  <a:cubicBezTo>
                    <a:pt x="160" y="145"/>
                    <a:pt x="145" y="151"/>
                    <a:pt x="129" y="157"/>
                  </a:cubicBezTo>
                  <a:cubicBezTo>
                    <a:pt x="121" y="161"/>
                    <a:pt x="113" y="164"/>
                    <a:pt x="104" y="167"/>
                  </a:cubicBezTo>
                  <a:moveTo>
                    <a:pt x="66" y="174"/>
                  </a:moveTo>
                  <a:cubicBezTo>
                    <a:pt x="73" y="173"/>
                    <a:pt x="79" y="170"/>
                    <a:pt x="85" y="168"/>
                  </a:cubicBezTo>
                  <a:cubicBezTo>
                    <a:pt x="93" y="164"/>
                    <a:pt x="101" y="161"/>
                    <a:pt x="109" y="158"/>
                  </a:cubicBezTo>
                  <a:cubicBezTo>
                    <a:pt x="125" y="151"/>
                    <a:pt x="142" y="145"/>
                    <a:pt x="158" y="138"/>
                  </a:cubicBezTo>
                  <a:cubicBezTo>
                    <a:pt x="152" y="141"/>
                    <a:pt x="145" y="147"/>
                    <a:pt x="139" y="150"/>
                  </a:cubicBezTo>
                  <a:cubicBezTo>
                    <a:pt x="132" y="153"/>
                    <a:pt x="125" y="156"/>
                    <a:pt x="118" y="160"/>
                  </a:cubicBezTo>
                  <a:cubicBezTo>
                    <a:pt x="105" y="165"/>
                    <a:pt x="92" y="171"/>
                    <a:pt x="80" y="179"/>
                  </a:cubicBezTo>
                  <a:cubicBezTo>
                    <a:pt x="80" y="179"/>
                    <a:pt x="80" y="180"/>
                    <a:pt x="80" y="180"/>
                  </a:cubicBezTo>
                  <a:cubicBezTo>
                    <a:pt x="80" y="180"/>
                    <a:pt x="81" y="180"/>
                    <a:pt x="81" y="180"/>
                  </a:cubicBezTo>
                  <a:cubicBezTo>
                    <a:pt x="81" y="179"/>
                    <a:pt x="82" y="179"/>
                    <a:pt x="83" y="178"/>
                  </a:cubicBezTo>
                  <a:cubicBezTo>
                    <a:pt x="83" y="179"/>
                    <a:pt x="83" y="179"/>
                    <a:pt x="83" y="179"/>
                  </a:cubicBezTo>
                  <a:cubicBezTo>
                    <a:pt x="84" y="179"/>
                    <a:pt x="85" y="178"/>
                    <a:pt x="86" y="177"/>
                  </a:cubicBezTo>
                  <a:cubicBezTo>
                    <a:pt x="99" y="170"/>
                    <a:pt x="113" y="165"/>
                    <a:pt x="127" y="159"/>
                  </a:cubicBezTo>
                  <a:cubicBezTo>
                    <a:pt x="144" y="153"/>
                    <a:pt x="160" y="146"/>
                    <a:pt x="176" y="141"/>
                  </a:cubicBezTo>
                  <a:cubicBezTo>
                    <a:pt x="170" y="143"/>
                    <a:pt x="162" y="148"/>
                    <a:pt x="155" y="151"/>
                  </a:cubicBezTo>
                  <a:cubicBezTo>
                    <a:pt x="147" y="155"/>
                    <a:pt x="140" y="159"/>
                    <a:pt x="132" y="163"/>
                  </a:cubicBezTo>
                  <a:cubicBezTo>
                    <a:pt x="125" y="167"/>
                    <a:pt x="117" y="171"/>
                    <a:pt x="109" y="175"/>
                  </a:cubicBezTo>
                  <a:cubicBezTo>
                    <a:pt x="103" y="179"/>
                    <a:pt x="95" y="181"/>
                    <a:pt x="88" y="183"/>
                  </a:cubicBezTo>
                  <a:cubicBezTo>
                    <a:pt x="88" y="184"/>
                    <a:pt x="88" y="184"/>
                    <a:pt x="88" y="184"/>
                  </a:cubicBezTo>
                  <a:cubicBezTo>
                    <a:pt x="81" y="180"/>
                    <a:pt x="74" y="177"/>
                    <a:pt x="66" y="174"/>
                  </a:cubicBezTo>
                  <a:cubicBezTo>
                    <a:pt x="66" y="174"/>
                    <a:pt x="66" y="174"/>
                    <a:pt x="66" y="174"/>
                  </a:cubicBezTo>
                  <a:moveTo>
                    <a:pt x="66" y="174"/>
                  </a:moveTo>
                  <a:cubicBezTo>
                    <a:pt x="63" y="173"/>
                    <a:pt x="60" y="172"/>
                    <a:pt x="56" y="171"/>
                  </a:cubicBezTo>
                  <a:cubicBezTo>
                    <a:pt x="55" y="170"/>
                    <a:pt x="53" y="170"/>
                    <a:pt x="51" y="169"/>
                  </a:cubicBezTo>
                  <a:cubicBezTo>
                    <a:pt x="57" y="169"/>
                    <a:pt x="62" y="166"/>
                    <a:pt x="68" y="163"/>
                  </a:cubicBezTo>
                  <a:cubicBezTo>
                    <a:pt x="75" y="160"/>
                    <a:pt x="83" y="157"/>
                    <a:pt x="91" y="154"/>
                  </a:cubicBezTo>
                  <a:cubicBezTo>
                    <a:pt x="107" y="148"/>
                    <a:pt x="122" y="141"/>
                    <a:pt x="138" y="135"/>
                  </a:cubicBezTo>
                  <a:cubicBezTo>
                    <a:pt x="140" y="134"/>
                    <a:pt x="147" y="132"/>
                    <a:pt x="148" y="131"/>
                  </a:cubicBezTo>
                  <a:cubicBezTo>
                    <a:pt x="144" y="135"/>
                    <a:pt x="139" y="137"/>
                    <a:pt x="134" y="139"/>
                  </a:cubicBezTo>
                  <a:cubicBezTo>
                    <a:pt x="127" y="142"/>
                    <a:pt x="121" y="147"/>
                    <a:pt x="114" y="151"/>
                  </a:cubicBezTo>
                  <a:cubicBezTo>
                    <a:pt x="107" y="155"/>
                    <a:pt x="99" y="157"/>
                    <a:pt x="92" y="161"/>
                  </a:cubicBezTo>
                  <a:cubicBezTo>
                    <a:pt x="84" y="166"/>
                    <a:pt x="76" y="171"/>
                    <a:pt x="66" y="173"/>
                  </a:cubicBezTo>
                  <a:cubicBezTo>
                    <a:pt x="66" y="173"/>
                    <a:pt x="66" y="174"/>
                    <a:pt x="66" y="174"/>
                  </a:cubicBezTo>
                  <a:moveTo>
                    <a:pt x="89" y="164"/>
                  </a:moveTo>
                  <a:cubicBezTo>
                    <a:pt x="89" y="164"/>
                    <a:pt x="90" y="164"/>
                    <a:pt x="90" y="164"/>
                  </a:cubicBezTo>
                  <a:cubicBezTo>
                    <a:pt x="97" y="160"/>
                    <a:pt x="105" y="157"/>
                    <a:pt x="112" y="153"/>
                  </a:cubicBezTo>
                  <a:cubicBezTo>
                    <a:pt x="119" y="150"/>
                    <a:pt x="125" y="144"/>
                    <a:pt x="132" y="141"/>
                  </a:cubicBezTo>
                  <a:cubicBezTo>
                    <a:pt x="139" y="138"/>
                    <a:pt x="145" y="135"/>
                    <a:pt x="151" y="131"/>
                  </a:cubicBezTo>
                  <a:cubicBezTo>
                    <a:pt x="151" y="130"/>
                    <a:pt x="151" y="130"/>
                    <a:pt x="151" y="130"/>
                  </a:cubicBezTo>
                  <a:cubicBezTo>
                    <a:pt x="153" y="132"/>
                    <a:pt x="155" y="135"/>
                    <a:pt x="157" y="137"/>
                  </a:cubicBezTo>
                  <a:cubicBezTo>
                    <a:pt x="150" y="140"/>
                    <a:pt x="144" y="143"/>
                    <a:pt x="137" y="146"/>
                  </a:cubicBezTo>
                  <a:cubicBezTo>
                    <a:pt x="128" y="149"/>
                    <a:pt x="120" y="152"/>
                    <a:pt x="111" y="155"/>
                  </a:cubicBezTo>
                  <a:cubicBezTo>
                    <a:pt x="104" y="158"/>
                    <a:pt x="96" y="161"/>
                    <a:pt x="89" y="164"/>
                  </a:cubicBezTo>
                  <a:moveTo>
                    <a:pt x="50" y="169"/>
                  </a:moveTo>
                  <a:cubicBezTo>
                    <a:pt x="38" y="165"/>
                    <a:pt x="26" y="162"/>
                    <a:pt x="17" y="154"/>
                  </a:cubicBezTo>
                  <a:cubicBezTo>
                    <a:pt x="29" y="153"/>
                    <a:pt x="41" y="146"/>
                    <a:pt x="53" y="142"/>
                  </a:cubicBezTo>
                  <a:cubicBezTo>
                    <a:pt x="66" y="139"/>
                    <a:pt x="78" y="134"/>
                    <a:pt x="91" y="130"/>
                  </a:cubicBezTo>
                  <a:cubicBezTo>
                    <a:pt x="92" y="130"/>
                    <a:pt x="97" y="129"/>
                    <a:pt x="97" y="129"/>
                  </a:cubicBezTo>
                  <a:cubicBezTo>
                    <a:pt x="94" y="131"/>
                    <a:pt x="89" y="133"/>
                    <a:pt x="85" y="135"/>
                  </a:cubicBezTo>
                  <a:cubicBezTo>
                    <a:pt x="79" y="137"/>
                    <a:pt x="73" y="140"/>
                    <a:pt x="67" y="143"/>
                  </a:cubicBezTo>
                  <a:cubicBezTo>
                    <a:pt x="54" y="149"/>
                    <a:pt x="41" y="152"/>
                    <a:pt x="30" y="159"/>
                  </a:cubicBezTo>
                  <a:cubicBezTo>
                    <a:pt x="29" y="159"/>
                    <a:pt x="29" y="160"/>
                    <a:pt x="30" y="160"/>
                  </a:cubicBezTo>
                  <a:cubicBezTo>
                    <a:pt x="30" y="160"/>
                    <a:pt x="30" y="160"/>
                    <a:pt x="30" y="160"/>
                  </a:cubicBezTo>
                  <a:cubicBezTo>
                    <a:pt x="42" y="158"/>
                    <a:pt x="55" y="152"/>
                    <a:pt x="66" y="147"/>
                  </a:cubicBezTo>
                  <a:cubicBezTo>
                    <a:pt x="82" y="142"/>
                    <a:pt x="97" y="137"/>
                    <a:pt x="112" y="133"/>
                  </a:cubicBezTo>
                  <a:cubicBezTo>
                    <a:pt x="112" y="133"/>
                    <a:pt x="112" y="133"/>
                    <a:pt x="112" y="133"/>
                  </a:cubicBezTo>
                  <a:cubicBezTo>
                    <a:pt x="110" y="134"/>
                    <a:pt x="107" y="135"/>
                    <a:pt x="105" y="136"/>
                  </a:cubicBezTo>
                  <a:cubicBezTo>
                    <a:pt x="97" y="140"/>
                    <a:pt x="90" y="143"/>
                    <a:pt x="82" y="146"/>
                  </a:cubicBezTo>
                  <a:cubicBezTo>
                    <a:pt x="68" y="152"/>
                    <a:pt x="53" y="156"/>
                    <a:pt x="39" y="163"/>
                  </a:cubicBezTo>
                  <a:cubicBezTo>
                    <a:pt x="38" y="163"/>
                    <a:pt x="39" y="164"/>
                    <a:pt x="39" y="164"/>
                  </a:cubicBezTo>
                  <a:cubicBezTo>
                    <a:pt x="39" y="164"/>
                    <a:pt x="39" y="164"/>
                    <a:pt x="39" y="164"/>
                  </a:cubicBezTo>
                  <a:cubicBezTo>
                    <a:pt x="40" y="164"/>
                    <a:pt x="41" y="163"/>
                    <a:pt x="42" y="163"/>
                  </a:cubicBezTo>
                  <a:cubicBezTo>
                    <a:pt x="43" y="163"/>
                    <a:pt x="43" y="163"/>
                    <a:pt x="43" y="163"/>
                  </a:cubicBezTo>
                  <a:cubicBezTo>
                    <a:pt x="57" y="159"/>
                    <a:pt x="71" y="154"/>
                    <a:pt x="85" y="148"/>
                  </a:cubicBezTo>
                  <a:cubicBezTo>
                    <a:pt x="93" y="145"/>
                    <a:pt x="102" y="140"/>
                    <a:pt x="111" y="138"/>
                  </a:cubicBezTo>
                  <a:cubicBezTo>
                    <a:pt x="117" y="136"/>
                    <a:pt x="122" y="134"/>
                    <a:pt x="128" y="132"/>
                  </a:cubicBezTo>
                  <a:cubicBezTo>
                    <a:pt x="127" y="132"/>
                    <a:pt x="126" y="133"/>
                    <a:pt x="125" y="133"/>
                  </a:cubicBezTo>
                  <a:cubicBezTo>
                    <a:pt x="117" y="138"/>
                    <a:pt x="109" y="142"/>
                    <a:pt x="100" y="147"/>
                  </a:cubicBezTo>
                  <a:cubicBezTo>
                    <a:pt x="84" y="155"/>
                    <a:pt x="67" y="160"/>
                    <a:pt x="50" y="168"/>
                  </a:cubicBezTo>
                  <a:cubicBezTo>
                    <a:pt x="50" y="169"/>
                    <a:pt x="50" y="169"/>
                    <a:pt x="50" y="169"/>
                  </a:cubicBezTo>
                  <a:moveTo>
                    <a:pt x="99" y="140"/>
                  </a:moveTo>
                  <a:cubicBezTo>
                    <a:pt x="104" y="138"/>
                    <a:pt x="110" y="135"/>
                    <a:pt x="116" y="133"/>
                  </a:cubicBezTo>
                  <a:cubicBezTo>
                    <a:pt x="122" y="132"/>
                    <a:pt x="128" y="128"/>
                    <a:pt x="135" y="127"/>
                  </a:cubicBezTo>
                  <a:cubicBezTo>
                    <a:pt x="131" y="129"/>
                    <a:pt x="128" y="131"/>
                    <a:pt x="124" y="132"/>
                  </a:cubicBezTo>
                  <a:cubicBezTo>
                    <a:pt x="117" y="135"/>
                    <a:pt x="110" y="136"/>
                    <a:pt x="103" y="139"/>
                  </a:cubicBezTo>
                  <a:cubicBezTo>
                    <a:pt x="102" y="139"/>
                    <a:pt x="100" y="140"/>
                    <a:pt x="99" y="140"/>
                  </a:cubicBezTo>
                  <a:moveTo>
                    <a:pt x="54" y="168"/>
                  </a:moveTo>
                  <a:cubicBezTo>
                    <a:pt x="58" y="166"/>
                    <a:pt x="63" y="164"/>
                    <a:pt x="67" y="162"/>
                  </a:cubicBezTo>
                  <a:cubicBezTo>
                    <a:pt x="76" y="159"/>
                    <a:pt x="84" y="155"/>
                    <a:pt x="93" y="152"/>
                  </a:cubicBezTo>
                  <a:cubicBezTo>
                    <a:pt x="109" y="145"/>
                    <a:pt x="124" y="135"/>
                    <a:pt x="140" y="126"/>
                  </a:cubicBezTo>
                  <a:cubicBezTo>
                    <a:pt x="143" y="126"/>
                    <a:pt x="145" y="127"/>
                    <a:pt x="148" y="128"/>
                  </a:cubicBezTo>
                  <a:cubicBezTo>
                    <a:pt x="148" y="129"/>
                    <a:pt x="149" y="129"/>
                    <a:pt x="150" y="130"/>
                  </a:cubicBezTo>
                  <a:cubicBezTo>
                    <a:pt x="135" y="133"/>
                    <a:pt x="121" y="141"/>
                    <a:pt x="107" y="147"/>
                  </a:cubicBezTo>
                  <a:cubicBezTo>
                    <a:pt x="92" y="153"/>
                    <a:pt x="76" y="158"/>
                    <a:pt x="61" y="165"/>
                  </a:cubicBezTo>
                  <a:cubicBezTo>
                    <a:pt x="59" y="166"/>
                    <a:pt x="57" y="167"/>
                    <a:pt x="55" y="168"/>
                  </a:cubicBezTo>
                  <a:cubicBezTo>
                    <a:pt x="54" y="168"/>
                    <a:pt x="54" y="168"/>
                    <a:pt x="54" y="168"/>
                  </a:cubicBezTo>
                  <a:moveTo>
                    <a:pt x="16" y="153"/>
                  </a:moveTo>
                  <a:cubicBezTo>
                    <a:pt x="14" y="152"/>
                    <a:pt x="13" y="150"/>
                    <a:pt x="12" y="149"/>
                  </a:cubicBezTo>
                  <a:cubicBezTo>
                    <a:pt x="11" y="148"/>
                    <a:pt x="11" y="148"/>
                    <a:pt x="11" y="148"/>
                  </a:cubicBezTo>
                  <a:cubicBezTo>
                    <a:pt x="37" y="142"/>
                    <a:pt x="62" y="129"/>
                    <a:pt x="89" y="124"/>
                  </a:cubicBezTo>
                  <a:cubicBezTo>
                    <a:pt x="89" y="124"/>
                    <a:pt x="93" y="123"/>
                    <a:pt x="94" y="123"/>
                  </a:cubicBezTo>
                  <a:cubicBezTo>
                    <a:pt x="94" y="123"/>
                    <a:pt x="94" y="123"/>
                    <a:pt x="94" y="123"/>
                  </a:cubicBezTo>
                  <a:cubicBezTo>
                    <a:pt x="90" y="125"/>
                    <a:pt x="86" y="127"/>
                    <a:pt x="83" y="128"/>
                  </a:cubicBezTo>
                  <a:cubicBezTo>
                    <a:pt x="75" y="131"/>
                    <a:pt x="68" y="134"/>
                    <a:pt x="61" y="137"/>
                  </a:cubicBezTo>
                  <a:cubicBezTo>
                    <a:pt x="46" y="142"/>
                    <a:pt x="30" y="146"/>
                    <a:pt x="16" y="153"/>
                  </a:cubicBezTo>
                  <a:cubicBezTo>
                    <a:pt x="16" y="153"/>
                    <a:pt x="16" y="153"/>
                    <a:pt x="16" y="153"/>
                  </a:cubicBezTo>
                  <a:moveTo>
                    <a:pt x="19" y="153"/>
                  </a:moveTo>
                  <a:cubicBezTo>
                    <a:pt x="18" y="153"/>
                    <a:pt x="21" y="152"/>
                    <a:pt x="22" y="152"/>
                  </a:cubicBezTo>
                  <a:cubicBezTo>
                    <a:pt x="25" y="150"/>
                    <a:pt x="29" y="148"/>
                    <a:pt x="33" y="147"/>
                  </a:cubicBezTo>
                  <a:cubicBezTo>
                    <a:pt x="40" y="144"/>
                    <a:pt x="48" y="142"/>
                    <a:pt x="56" y="140"/>
                  </a:cubicBezTo>
                  <a:cubicBezTo>
                    <a:pt x="70" y="135"/>
                    <a:pt x="83" y="129"/>
                    <a:pt x="97" y="123"/>
                  </a:cubicBezTo>
                  <a:cubicBezTo>
                    <a:pt x="97" y="123"/>
                    <a:pt x="97" y="123"/>
                    <a:pt x="97" y="123"/>
                  </a:cubicBezTo>
                  <a:cubicBezTo>
                    <a:pt x="100" y="128"/>
                    <a:pt x="104" y="131"/>
                    <a:pt x="109" y="132"/>
                  </a:cubicBezTo>
                  <a:cubicBezTo>
                    <a:pt x="100" y="135"/>
                    <a:pt x="90" y="137"/>
                    <a:pt x="81" y="141"/>
                  </a:cubicBezTo>
                  <a:cubicBezTo>
                    <a:pt x="67" y="146"/>
                    <a:pt x="53" y="151"/>
                    <a:pt x="40" y="156"/>
                  </a:cubicBezTo>
                  <a:cubicBezTo>
                    <a:pt x="39" y="157"/>
                    <a:pt x="33" y="159"/>
                    <a:pt x="32" y="159"/>
                  </a:cubicBezTo>
                  <a:cubicBezTo>
                    <a:pt x="32" y="159"/>
                    <a:pt x="32" y="159"/>
                    <a:pt x="33" y="159"/>
                  </a:cubicBezTo>
                  <a:cubicBezTo>
                    <a:pt x="36" y="157"/>
                    <a:pt x="40" y="155"/>
                    <a:pt x="43" y="154"/>
                  </a:cubicBezTo>
                  <a:cubicBezTo>
                    <a:pt x="50" y="151"/>
                    <a:pt x="57" y="148"/>
                    <a:pt x="65" y="145"/>
                  </a:cubicBezTo>
                  <a:cubicBezTo>
                    <a:pt x="71" y="143"/>
                    <a:pt x="77" y="139"/>
                    <a:pt x="83" y="137"/>
                  </a:cubicBezTo>
                  <a:cubicBezTo>
                    <a:pt x="89" y="134"/>
                    <a:pt x="95" y="132"/>
                    <a:pt x="100" y="128"/>
                  </a:cubicBezTo>
                  <a:cubicBezTo>
                    <a:pt x="100" y="128"/>
                    <a:pt x="100" y="127"/>
                    <a:pt x="99" y="127"/>
                  </a:cubicBezTo>
                  <a:cubicBezTo>
                    <a:pt x="99" y="127"/>
                    <a:pt x="99" y="127"/>
                    <a:pt x="99" y="127"/>
                  </a:cubicBezTo>
                  <a:cubicBezTo>
                    <a:pt x="87" y="129"/>
                    <a:pt x="75" y="134"/>
                    <a:pt x="63" y="138"/>
                  </a:cubicBezTo>
                  <a:cubicBezTo>
                    <a:pt x="57" y="140"/>
                    <a:pt x="50" y="142"/>
                    <a:pt x="44" y="144"/>
                  </a:cubicBezTo>
                  <a:cubicBezTo>
                    <a:pt x="36" y="146"/>
                    <a:pt x="29" y="150"/>
                    <a:pt x="21" y="152"/>
                  </a:cubicBezTo>
                  <a:cubicBezTo>
                    <a:pt x="20" y="153"/>
                    <a:pt x="19" y="153"/>
                    <a:pt x="19" y="153"/>
                  </a:cubicBezTo>
                  <a:moveTo>
                    <a:pt x="10" y="146"/>
                  </a:moveTo>
                  <a:cubicBezTo>
                    <a:pt x="9" y="144"/>
                    <a:pt x="8" y="142"/>
                    <a:pt x="8" y="140"/>
                  </a:cubicBezTo>
                  <a:cubicBezTo>
                    <a:pt x="22" y="135"/>
                    <a:pt x="37" y="131"/>
                    <a:pt x="51" y="127"/>
                  </a:cubicBezTo>
                  <a:cubicBezTo>
                    <a:pt x="58" y="125"/>
                    <a:pt x="65" y="122"/>
                    <a:pt x="72" y="120"/>
                  </a:cubicBezTo>
                  <a:cubicBezTo>
                    <a:pt x="73" y="120"/>
                    <a:pt x="75" y="119"/>
                    <a:pt x="76" y="119"/>
                  </a:cubicBezTo>
                  <a:cubicBezTo>
                    <a:pt x="66" y="123"/>
                    <a:pt x="57" y="128"/>
                    <a:pt x="47" y="131"/>
                  </a:cubicBezTo>
                  <a:cubicBezTo>
                    <a:pt x="35" y="136"/>
                    <a:pt x="21" y="139"/>
                    <a:pt x="10" y="146"/>
                  </a:cubicBezTo>
                  <a:moveTo>
                    <a:pt x="12" y="146"/>
                  </a:moveTo>
                  <a:cubicBezTo>
                    <a:pt x="11" y="146"/>
                    <a:pt x="18" y="143"/>
                    <a:pt x="19" y="143"/>
                  </a:cubicBezTo>
                  <a:cubicBezTo>
                    <a:pt x="22" y="141"/>
                    <a:pt x="26" y="140"/>
                    <a:pt x="29" y="139"/>
                  </a:cubicBezTo>
                  <a:cubicBezTo>
                    <a:pt x="36" y="137"/>
                    <a:pt x="43" y="134"/>
                    <a:pt x="50" y="131"/>
                  </a:cubicBezTo>
                  <a:cubicBezTo>
                    <a:pt x="64" y="126"/>
                    <a:pt x="78" y="119"/>
                    <a:pt x="92" y="113"/>
                  </a:cubicBezTo>
                  <a:cubicBezTo>
                    <a:pt x="94" y="116"/>
                    <a:pt x="95" y="120"/>
                    <a:pt x="96" y="122"/>
                  </a:cubicBezTo>
                  <a:cubicBezTo>
                    <a:pt x="68" y="125"/>
                    <a:pt x="42" y="139"/>
                    <a:pt x="15" y="146"/>
                  </a:cubicBezTo>
                  <a:cubicBezTo>
                    <a:pt x="13" y="146"/>
                    <a:pt x="13" y="146"/>
                    <a:pt x="12" y="146"/>
                  </a:cubicBezTo>
                  <a:moveTo>
                    <a:pt x="8" y="138"/>
                  </a:moveTo>
                  <a:cubicBezTo>
                    <a:pt x="8" y="135"/>
                    <a:pt x="9" y="132"/>
                    <a:pt x="10" y="129"/>
                  </a:cubicBezTo>
                  <a:cubicBezTo>
                    <a:pt x="22" y="128"/>
                    <a:pt x="34" y="123"/>
                    <a:pt x="45" y="118"/>
                  </a:cubicBezTo>
                  <a:cubicBezTo>
                    <a:pt x="53" y="115"/>
                    <a:pt x="61" y="113"/>
                    <a:pt x="69" y="111"/>
                  </a:cubicBezTo>
                  <a:cubicBezTo>
                    <a:pt x="73" y="110"/>
                    <a:pt x="77" y="109"/>
                    <a:pt x="81" y="108"/>
                  </a:cubicBezTo>
                  <a:cubicBezTo>
                    <a:pt x="83" y="107"/>
                    <a:pt x="85" y="106"/>
                    <a:pt x="87" y="106"/>
                  </a:cubicBezTo>
                  <a:cubicBezTo>
                    <a:pt x="88" y="106"/>
                    <a:pt x="88" y="106"/>
                    <a:pt x="88" y="106"/>
                  </a:cubicBezTo>
                  <a:cubicBezTo>
                    <a:pt x="88" y="106"/>
                    <a:pt x="87" y="107"/>
                    <a:pt x="85" y="108"/>
                  </a:cubicBezTo>
                  <a:cubicBezTo>
                    <a:pt x="83" y="108"/>
                    <a:pt x="82" y="109"/>
                    <a:pt x="82" y="109"/>
                  </a:cubicBezTo>
                  <a:cubicBezTo>
                    <a:pt x="82" y="109"/>
                    <a:pt x="82" y="109"/>
                    <a:pt x="82" y="109"/>
                  </a:cubicBezTo>
                  <a:cubicBezTo>
                    <a:pt x="58" y="122"/>
                    <a:pt x="31" y="124"/>
                    <a:pt x="8" y="138"/>
                  </a:cubicBezTo>
                  <a:moveTo>
                    <a:pt x="9" y="138"/>
                  </a:moveTo>
                  <a:cubicBezTo>
                    <a:pt x="12" y="137"/>
                    <a:pt x="14" y="136"/>
                    <a:pt x="17" y="134"/>
                  </a:cubicBezTo>
                  <a:cubicBezTo>
                    <a:pt x="41" y="123"/>
                    <a:pt x="68" y="121"/>
                    <a:pt x="90" y="106"/>
                  </a:cubicBezTo>
                  <a:cubicBezTo>
                    <a:pt x="90" y="108"/>
                    <a:pt x="91" y="110"/>
                    <a:pt x="92" y="112"/>
                  </a:cubicBezTo>
                  <a:cubicBezTo>
                    <a:pt x="92" y="112"/>
                    <a:pt x="92" y="112"/>
                    <a:pt x="92" y="112"/>
                  </a:cubicBezTo>
                  <a:cubicBezTo>
                    <a:pt x="91" y="112"/>
                    <a:pt x="90" y="113"/>
                    <a:pt x="90" y="113"/>
                  </a:cubicBezTo>
                  <a:cubicBezTo>
                    <a:pt x="89" y="113"/>
                    <a:pt x="89" y="113"/>
                    <a:pt x="89" y="113"/>
                  </a:cubicBezTo>
                  <a:cubicBezTo>
                    <a:pt x="89" y="113"/>
                    <a:pt x="88" y="113"/>
                    <a:pt x="88" y="114"/>
                  </a:cubicBezTo>
                  <a:cubicBezTo>
                    <a:pt x="73" y="119"/>
                    <a:pt x="57" y="124"/>
                    <a:pt x="42" y="128"/>
                  </a:cubicBezTo>
                  <a:cubicBezTo>
                    <a:pt x="35" y="130"/>
                    <a:pt x="28" y="132"/>
                    <a:pt x="21" y="135"/>
                  </a:cubicBezTo>
                  <a:cubicBezTo>
                    <a:pt x="17" y="136"/>
                    <a:pt x="13" y="137"/>
                    <a:pt x="9" y="138"/>
                  </a:cubicBezTo>
                  <a:moveTo>
                    <a:pt x="11" y="128"/>
                  </a:moveTo>
                  <a:cubicBezTo>
                    <a:pt x="11" y="128"/>
                    <a:pt x="11" y="128"/>
                    <a:pt x="11" y="128"/>
                  </a:cubicBezTo>
                  <a:cubicBezTo>
                    <a:pt x="35" y="117"/>
                    <a:pt x="62" y="112"/>
                    <a:pt x="87" y="100"/>
                  </a:cubicBezTo>
                  <a:cubicBezTo>
                    <a:pt x="88" y="102"/>
                    <a:pt x="88" y="103"/>
                    <a:pt x="89" y="104"/>
                  </a:cubicBezTo>
                  <a:cubicBezTo>
                    <a:pt x="76" y="108"/>
                    <a:pt x="62" y="111"/>
                    <a:pt x="49" y="116"/>
                  </a:cubicBezTo>
                  <a:cubicBezTo>
                    <a:pt x="42" y="118"/>
                    <a:pt x="36" y="120"/>
                    <a:pt x="29" y="123"/>
                  </a:cubicBezTo>
                  <a:cubicBezTo>
                    <a:pt x="24" y="125"/>
                    <a:pt x="15" y="126"/>
                    <a:pt x="11" y="128"/>
                  </a:cubicBezTo>
                  <a:moveTo>
                    <a:pt x="12" y="126"/>
                  </a:moveTo>
                  <a:cubicBezTo>
                    <a:pt x="14" y="124"/>
                    <a:pt x="16" y="122"/>
                    <a:pt x="18" y="119"/>
                  </a:cubicBezTo>
                  <a:cubicBezTo>
                    <a:pt x="30" y="115"/>
                    <a:pt x="43" y="111"/>
                    <a:pt x="55" y="107"/>
                  </a:cubicBezTo>
                  <a:cubicBezTo>
                    <a:pt x="62" y="105"/>
                    <a:pt x="68" y="103"/>
                    <a:pt x="75" y="101"/>
                  </a:cubicBezTo>
                  <a:cubicBezTo>
                    <a:pt x="77" y="100"/>
                    <a:pt x="80" y="100"/>
                    <a:pt x="83" y="99"/>
                  </a:cubicBezTo>
                  <a:cubicBezTo>
                    <a:pt x="84" y="99"/>
                    <a:pt x="84" y="99"/>
                    <a:pt x="85" y="99"/>
                  </a:cubicBezTo>
                  <a:cubicBezTo>
                    <a:pt x="86" y="99"/>
                    <a:pt x="86" y="99"/>
                    <a:pt x="86" y="99"/>
                  </a:cubicBezTo>
                  <a:cubicBezTo>
                    <a:pt x="85" y="100"/>
                    <a:pt x="84" y="101"/>
                    <a:pt x="82" y="101"/>
                  </a:cubicBezTo>
                  <a:cubicBezTo>
                    <a:pt x="60" y="112"/>
                    <a:pt x="35" y="117"/>
                    <a:pt x="12" y="126"/>
                  </a:cubicBezTo>
                  <a:moveTo>
                    <a:pt x="24" y="116"/>
                  </a:moveTo>
                  <a:cubicBezTo>
                    <a:pt x="25" y="115"/>
                    <a:pt x="25" y="115"/>
                    <a:pt x="26" y="115"/>
                  </a:cubicBezTo>
                  <a:cubicBezTo>
                    <a:pt x="32" y="111"/>
                    <a:pt x="39" y="109"/>
                    <a:pt x="46" y="107"/>
                  </a:cubicBezTo>
                  <a:cubicBezTo>
                    <a:pt x="58" y="104"/>
                    <a:pt x="70" y="101"/>
                    <a:pt x="82" y="96"/>
                  </a:cubicBezTo>
                  <a:cubicBezTo>
                    <a:pt x="83" y="96"/>
                    <a:pt x="84" y="97"/>
                    <a:pt x="84" y="98"/>
                  </a:cubicBezTo>
                  <a:cubicBezTo>
                    <a:pt x="77" y="99"/>
                    <a:pt x="69" y="101"/>
                    <a:pt x="62" y="103"/>
                  </a:cubicBezTo>
                  <a:cubicBezTo>
                    <a:pt x="49" y="107"/>
                    <a:pt x="37" y="111"/>
                    <a:pt x="24" y="116"/>
                  </a:cubicBezTo>
                  <a:moveTo>
                    <a:pt x="24" y="115"/>
                  </a:moveTo>
                  <a:cubicBezTo>
                    <a:pt x="29" y="111"/>
                    <a:pt x="34" y="107"/>
                    <a:pt x="38" y="104"/>
                  </a:cubicBezTo>
                  <a:cubicBezTo>
                    <a:pt x="45" y="102"/>
                    <a:pt x="51" y="100"/>
                    <a:pt x="58" y="98"/>
                  </a:cubicBezTo>
                  <a:cubicBezTo>
                    <a:pt x="63" y="97"/>
                    <a:pt x="67" y="96"/>
                    <a:pt x="71" y="95"/>
                  </a:cubicBezTo>
                  <a:cubicBezTo>
                    <a:pt x="73" y="95"/>
                    <a:pt x="75" y="95"/>
                    <a:pt x="77" y="95"/>
                  </a:cubicBezTo>
                  <a:cubicBezTo>
                    <a:pt x="78" y="95"/>
                    <a:pt x="79" y="95"/>
                    <a:pt x="80" y="95"/>
                  </a:cubicBezTo>
                  <a:cubicBezTo>
                    <a:pt x="80" y="95"/>
                    <a:pt x="80" y="95"/>
                    <a:pt x="80" y="95"/>
                  </a:cubicBezTo>
                  <a:cubicBezTo>
                    <a:pt x="79" y="95"/>
                    <a:pt x="76" y="97"/>
                    <a:pt x="75" y="97"/>
                  </a:cubicBezTo>
                  <a:cubicBezTo>
                    <a:pt x="64" y="102"/>
                    <a:pt x="52" y="105"/>
                    <a:pt x="40" y="108"/>
                  </a:cubicBezTo>
                  <a:cubicBezTo>
                    <a:pt x="34" y="109"/>
                    <a:pt x="29" y="112"/>
                    <a:pt x="24" y="115"/>
                  </a:cubicBezTo>
                  <a:moveTo>
                    <a:pt x="58" y="97"/>
                  </a:moveTo>
                  <a:cubicBezTo>
                    <a:pt x="62" y="95"/>
                    <a:pt x="67" y="94"/>
                    <a:pt x="71" y="93"/>
                  </a:cubicBezTo>
                  <a:cubicBezTo>
                    <a:pt x="73" y="93"/>
                    <a:pt x="75" y="93"/>
                    <a:pt x="77" y="94"/>
                  </a:cubicBezTo>
                  <a:cubicBezTo>
                    <a:pt x="71" y="94"/>
                    <a:pt x="64" y="95"/>
                    <a:pt x="58" y="97"/>
                  </a:cubicBezTo>
                  <a:moveTo>
                    <a:pt x="47" y="99"/>
                  </a:moveTo>
                  <a:cubicBezTo>
                    <a:pt x="49" y="97"/>
                    <a:pt x="52" y="96"/>
                    <a:pt x="54" y="94"/>
                  </a:cubicBezTo>
                  <a:cubicBezTo>
                    <a:pt x="55" y="94"/>
                    <a:pt x="56" y="93"/>
                    <a:pt x="57" y="93"/>
                  </a:cubicBezTo>
                  <a:cubicBezTo>
                    <a:pt x="60" y="93"/>
                    <a:pt x="64" y="92"/>
                    <a:pt x="67" y="92"/>
                  </a:cubicBezTo>
                  <a:cubicBezTo>
                    <a:pt x="60" y="95"/>
                    <a:pt x="53" y="97"/>
                    <a:pt x="47" y="99"/>
                  </a:cubicBezTo>
                  <a:moveTo>
                    <a:pt x="64" y="88"/>
                  </a:moveTo>
                  <a:cubicBezTo>
                    <a:pt x="75" y="81"/>
                    <a:pt x="86" y="74"/>
                    <a:pt x="97" y="66"/>
                  </a:cubicBezTo>
                  <a:cubicBezTo>
                    <a:pt x="117" y="51"/>
                    <a:pt x="119" y="28"/>
                    <a:pt x="115" y="6"/>
                  </a:cubicBezTo>
                  <a:cubicBezTo>
                    <a:pt x="133" y="9"/>
                    <a:pt x="150" y="18"/>
                    <a:pt x="168" y="24"/>
                  </a:cubicBezTo>
                  <a:cubicBezTo>
                    <a:pt x="153" y="36"/>
                    <a:pt x="143" y="50"/>
                    <a:pt x="146" y="69"/>
                  </a:cubicBezTo>
                  <a:cubicBezTo>
                    <a:pt x="148" y="91"/>
                    <a:pt x="164" y="113"/>
                    <a:pt x="174" y="132"/>
                  </a:cubicBezTo>
                  <a:cubicBezTo>
                    <a:pt x="175" y="133"/>
                    <a:pt x="175" y="133"/>
                    <a:pt x="175" y="134"/>
                  </a:cubicBezTo>
                  <a:cubicBezTo>
                    <a:pt x="175" y="134"/>
                    <a:pt x="174" y="134"/>
                    <a:pt x="174" y="134"/>
                  </a:cubicBezTo>
                  <a:cubicBezTo>
                    <a:pt x="173" y="134"/>
                    <a:pt x="171" y="134"/>
                    <a:pt x="169" y="135"/>
                  </a:cubicBezTo>
                  <a:cubicBezTo>
                    <a:pt x="169" y="135"/>
                    <a:pt x="168" y="136"/>
                    <a:pt x="167" y="136"/>
                  </a:cubicBezTo>
                  <a:cubicBezTo>
                    <a:pt x="161" y="136"/>
                    <a:pt x="155" y="127"/>
                    <a:pt x="151" y="124"/>
                  </a:cubicBezTo>
                  <a:cubicBezTo>
                    <a:pt x="147" y="122"/>
                    <a:pt x="144" y="121"/>
                    <a:pt x="140" y="121"/>
                  </a:cubicBezTo>
                  <a:cubicBezTo>
                    <a:pt x="132" y="121"/>
                    <a:pt x="125" y="126"/>
                    <a:pt x="116" y="127"/>
                  </a:cubicBezTo>
                  <a:cubicBezTo>
                    <a:pt x="115" y="128"/>
                    <a:pt x="114" y="128"/>
                    <a:pt x="113" y="128"/>
                  </a:cubicBezTo>
                  <a:cubicBezTo>
                    <a:pt x="99" y="128"/>
                    <a:pt x="98" y="108"/>
                    <a:pt x="92" y="99"/>
                  </a:cubicBezTo>
                  <a:cubicBezTo>
                    <a:pt x="85" y="90"/>
                    <a:pt x="77" y="88"/>
                    <a:pt x="67" y="88"/>
                  </a:cubicBezTo>
                  <a:cubicBezTo>
                    <a:pt x="66" y="88"/>
                    <a:pt x="65" y="88"/>
                    <a:pt x="64" y="88"/>
                  </a:cubicBezTo>
                  <a:moveTo>
                    <a:pt x="113" y="0"/>
                  </a:moveTo>
                  <a:cubicBezTo>
                    <a:pt x="111" y="0"/>
                    <a:pt x="111" y="2"/>
                    <a:pt x="111" y="3"/>
                  </a:cubicBezTo>
                  <a:cubicBezTo>
                    <a:pt x="110" y="3"/>
                    <a:pt x="110" y="4"/>
                    <a:pt x="110" y="5"/>
                  </a:cubicBezTo>
                  <a:cubicBezTo>
                    <a:pt x="112" y="17"/>
                    <a:pt x="113" y="29"/>
                    <a:pt x="110" y="41"/>
                  </a:cubicBezTo>
                  <a:cubicBezTo>
                    <a:pt x="105" y="55"/>
                    <a:pt x="93" y="63"/>
                    <a:pt x="81" y="70"/>
                  </a:cubicBezTo>
                  <a:cubicBezTo>
                    <a:pt x="63" y="82"/>
                    <a:pt x="45" y="93"/>
                    <a:pt x="27" y="106"/>
                  </a:cubicBezTo>
                  <a:cubicBezTo>
                    <a:pt x="15" y="114"/>
                    <a:pt x="0" y="127"/>
                    <a:pt x="3" y="143"/>
                  </a:cubicBezTo>
                  <a:cubicBezTo>
                    <a:pt x="6" y="157"/>
                    <a:pt x="22" y="164"/>
                    <a:pt x="34" y="169"/>
                  </a:cubicBezTo>
                  <a:cubicBezTo>
                    <a:pt x="42" y="172"/>
                    <a:pt x="50" y="174"/>
                    <a:pt x="58" y="176"/>
                  </a:cubicBezTo>
                  <a:cubicBezTo>
                    <a:pt x="70" y="181"/>
                    <a:pt x="83" y="187"/>
                    <a:pt x="95" y="192"/>
                  </a:cubicBezTo>
                  <a:cubicBezTo>
                    <a:pt x="115" y="202"/>
                    <a:pt x="136" y="214"/>
                    <a:pt x="158" y="217"/>
                  </a:cubicBezTo>
                  <a:cubicBezTo>
                    <a:pt x="160" y="218"/>
                    <a:pt x="163" y="218"/>
                    <a:pt x="165" y="218"/>
                  </a:cubicBezTo>
                  <a:cubicBezTo>
                    <a:pt x="180" y="218"/>
                    <a:pt x="193" y="211"/>
                    <a:pt x="197" y="196"/>
                  </a:cubicBezTo>
                  <a:cubicBezTo>
                    <a:pt x="201" y="177"/>
                    <a:pt x="192" y="157"/>
                    <a:pt x="184" y="140"/>
                  </a:cubicBezTo>
                  <a:cubicBezTo>
                    <a:pt x="175" y="121"/>
                    <a:pt x="164" y="104"/>
                    <a:pt x="156" y="85"/>
                  </a:cubicBezTo>
                  <a:cubicBezTo>
                    <a:pt x="151" y="74"/>
                    <a:pt x="148" y="62"/>
                    <a:pt x="152" y="50"/>
                  </a:cubicBezTo>
                  <a:cubicBezTo>
                    <a:pt x="156" y="40"/>
                    <a:pt x="165" y="32"/>
                    <a:pt x="173" y="26"/>
                  </a:cubicBezTo>
                  <a:cubicBezTo>
                    <a:pt x="175" y="25"/>
                    <a:pt x="174" y="23"/>
                    <a:pt x="173" y="22"/>
                  </a:cubicBezTo>
                  <a:cubicBezTo>
                    <a:pt x="173" y="22"/>
                    <a:pt x="173" y="21"/>
                    <a:pt x="172" y="20"/>
                  </a:cubicBezTo>
                  <a:cubicBezTo>
                    <a:pt x="152" y="14"/>
                    <a:pt x="134" y="4"/>
                    <a:pt x="113" y="0"/>
                  </a:cubicBezTo>
                  <a:cubicBezTo>
                    <a:pt x="113" y="0"/>
                    <a:pt x="113" y="0"/>
                    <a:pt x="113"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995" name="Google Shape;995;p32"/>
            <p:cNvSpPr/>
            <p:nvPr/>
          </p:nvSpPr>
          <p:spPr>
            <a:xfrm>
              <a:off x="7835569" y="4886252"/>
              <a:ext cx="482600" cy="127000"/>
            </a:xfrm>
            <a:custGeom>
              <a:rect b="b" l="l" r="r" t="t"/>
              <a:pathLst>
                <a:path extrusionOk="0" h="30" w="114">
                  <a:moveTo>
                    <a:pt x="10" y="28"/>
                  </a:moveTo>
                  <a:cubicBezTo>
                    <a:pt x="9" y="26"/>
                    <a:pt x="7" y="25"/>
                    <a:pt x="4" y="25"/>
                  </a:cubicBezTo>
                  <a:cubicBezTo>
                    <a:pt x="5" y="24"/>
                    <a:pt x="5" y="24"/>
                    <a:pt x="6" y="23"/>
                  </a:cubicBezTo>
                  <a:cubicBezTo>
                    <a:pt x="7" y="21"/>
                    <a:pt x="8" y="20"/>
                    <a:pt x="8" y="18"/>
                  </a:cubicBezTo>
                  <a:cubicBezTo>
                    <a:pt x="12" y="17"/>
                    <a:pt x="15" y="17"/>
                    <a:pt x="19" y="17"/>
                  </a:cubicBezTo>
                  <a:cubicBezTo>
                    <a:pt x="20" y="17"/>
                    <a:pt x="21" y="17"/>
                    <a:pt x="22" y="17"/>
                  </a:cubicBezTo>
                  <a:cubicBezTo>
                    <a:pt x="22" y="18"/>
                    <a:pt x="23" y="20"/>
                    <a:pt x="23" y="22"/>
                  </a:cubicBezTo>
                  <a:cubicBezTo>
                    <a:pt x="19" y="23"/>
                    <a:pt x="15" y="26"/>
                    <a:pt x="10" y="28"/>
                  </a:cubicBezTo>
                  <a:moveTo>
                    <a:pt x="67" y="20"/>
                  </a:moveTo>
                  <a:cubicBezTo>
                    <a:pt x="67" y="20"/>
                    <a:pt x="67" y="20"/>
                    <a:pt x="67" y="20"/>
                  </a:cubicBezTo>
                  <a:cubicBezTo>
                    <a:pt x="67" y="19"/>
                    <a:pt x="66" y="17"/>
                    <a:pt x="66" y="17"/>
                  </a:cubicBezTo>
                  <a:cubicBezTo>
                    <a:pt x="67" y="18"/>
                    <a:pt x="68" y="19"/>
                    <a:pt x="69" y="20"/>
                  </a:cubicBezTo>
                  <a:cubicBezTo>
                    <a:pt x="68" y="20"/>
                    <a:pt x="67" y="20"/>
                    <a:pt x="65" y="20"/>
                  </a:cubicBezTo>
                  <a:cubicBezTo>
                    <a:pt x="65" y="20"/>
                    <a:pt x="65" y="20"/>
                    <a:pt x="65" y="20"/>
                  </a:cubicBezTo>
                  <a:cubicBezTo>
                    <a:pt x="65" y="19"/>
                    <a:pt x="65" y="19"/>
                    <a:pt x="65" y="18"/>
                  </a:cubicBezTo>
                  <a:cubicBezTo>
                    <a:pt x="67" y="20"/>
                    <a:pt x="67" y="20"/>
                    <a:pt x="67" y="20"/>
                  </a:cubicBezTo>
                  <a:moveTo>
                    <a:pt x="25" y="20"/>
                  </a:moveTo>
                  <a:cubicBezTo>
                    <a:pt x="25" y="20"/>
                    <a:pt x="24" y="19"/>
                    <a:pt x="24" y="18"/>
                  </a:cubicBezTo>
                  <a:cubicBezTo>
                    <a:pt x="24" y="18"/>
                    <a:pt x="24" y="18"/>
                    <a:pt x="24" y="18"/>
                  </a:cubicBezTo>
                  <a:cubicBezTo>
                    <a:pt x="23" y="18"/>
                    <a:pt x="23" y="17"/>
                    <a:pt x="23" y="17"/>
                  </a:cubicBezTo>
                  <a:cubicBezTo>
                    <a:pt x="24" y="16"/>
                    <a:pt x="24" y="16"/>
                    <a:pt x="24" y="16"/>
                  </a:cubicBezTo>
                  <a:cubicBezTo>
                    <a:pt x="24" y="17"/>
                    <a:pt x="24" y="18"/>
                    <a:pt x="25" y="19"/>
                  </a:cubicBezTo>
                  <a:cubicBezTo>
                    <a:pt x="25" y="20"/>
                    <a:pt x="25" y="20"/>
                    <a:pt x="25" y="20"/>
                  </a:cubicBezTo>
                  <a:moveTo>
                    <a:pt x="27" y="21"/>
                  </a:moveTo>
                  <a:cubicBezTo>
                    <a:pt x="27" y="21"/>
                    <a:pt x="27" y="21"/>
                    <a:pt x="27" y="21"/>
                  </a:cubicBezTo>
                  <a:cubicBezTo>
                    <a:pt x="27" y="20"/>
                    <a:pt x="27" y="19"/>
                    <a:pt x="26" y="18"/>
                  </a:cubicBezTo>
                  <a:cubicBezTo>
                    <a:pt x="26" y="17"/>
                    <a:pt x="25" y="16"/>
                    <a:pt x="25" y="16"/>
                  </a:cubicBezTo>
                  <a:cubicBezTo>
                    <a:pt x="26" y="16"/>
                    <a:pt x="26" y="16"/>
                    <a:pt x="26" y="17"/>
                  </a:cubicBezTo>
                  <a:cubicBezTo>
                    <a:pt x="27" y="19"/>
                    <a:pt x="28" y="20"/>
                    <a:pt x="29" y="21"/>
                  </a:cubicBezTo>
                  <a:cubicBezTo>
                    <a:pt x="29" y="21"/>
                    <a:pt x="29" y="21"/>
                    <a:pt x="29" y="21"/>
                  </a:cubicBezTo>
                  <a:cubicBezTo>
                    <a:pt x="29" y="19"/>
                    <a:pt x="28" y="17"/>
                    <a:pt x="27" y="16"/>
                  </a:cubicBezTo>
                  <a:cubicBezTo>
                    <a:pt x="29" y="18"/>
                    <a:pt x="29" y="19"/>
                    <a:pt x="31" y="21"/>
                  </a:cubicBezTo>
                  <a:cubicBezTo>
                    <a:pt x="29" y="21"/>
                    <a:pt x="27" y="21"/>
                    <a:pt x="24" y="21"/>
                  </a:cubicBezTo>
                  <a:cubicBezTo>
                    <a:pt x="24" y="21"/>
                    <a:pt x="24" y="21"/>
                    <a:pt x="24" y="21"/>
                  </a:cubicBezTo>
                  <a:cubicBezTo>
                    <a:pt x="25" y="21"/>
                    <a:pt x="25" y="21"/>
                    <a:pt x="25" y="21"/>
                  </a:cubicBezTo>
                  <a:cubicBezTo>
                    <a:pt x="25" y="21"/>
                    <a:pt x="24" y="20"/>
                    <a:pt x="24" y="19"/>
                  </a:cubicBezTo>
                  <a:cubicBezTo>
                    <a:pt x="24" y="19"/>
                    <a:pt x="24" y="19"/>
                    <a:pt x="24" y="19"/>
                  </a:cubicBezTo>
                  <a:cubicBezTo>
                    <a:pt x="24" y="19"/>
                    <a:pt x="24" y="19"/>
                    <a:pt x="24" y="19"/>
                  </a:cubicBezTo>
                  <a:cubicBezTo>
                    <a:pt x="24" y="20"/>
                    <a:pt x="25" y="20"/>
                    <a:pt x="25" y="21"/>
                  </a:cubicBezTo>
                  <a:cubicBezTo>
                    <a:pt x="26" y="21"/>
                    <a:pt x="26" y="21"/>
                    <a:pt x="26" y="21"/>
                  </a:cubicBezTo>
                  <a:cubicBezTo>
                    <a:pt x="25" y="20"/>
                    <a:pt x="25" y="17"/>
                    <a:pt x="24" y="17"/>
                  </a:cubicBezTo>
                  <a:cubicBezTo>
                    <a:pt x="25" y="18"/>
                    <a:pt x="26" y="19"/>
                    <a:pt x="27" y="21"/>
                  </a:cubicBezTo>
                  <a:moveTo>
                    <a:pt x="27" y="20"/>
                  </a:moveTo>
                  <a:cubicBezTo>
                    <a:pt x="27" y="20"/>
                    <a:pt x="27" y="20"/>
                    <a:pt x="27" y="19"/>
                  </a:cubicBezTo>
                  <a:cubicBezTo>
                    <a:pt x="26" y="18"/>
                    <a:pt x="25" y="17"/>
                    <a:pt x="24" y="16"/>
                  </a:cubicBezTo>
                  <a:cubicBezTo>
                    <a:pt x="25" y="16"/>
                    <a:pt x="25" y="16"/>
                    <a:pt x="25" y="16"/>
                  </a:cubicBezTo>
                  <a:cubicBezTo>
                    <a:pt x="25" y="17"/>
                    <a:pt x="26" y="17"/>
                    <a:pt x="26" y="18"/>
                  </a:cubicBezTo>
                  <a:cubicBezTo>
                    <a:pt x="26" y="18"/>
                    <a:pt x="27" y="20"/>
                    <a:pt x="27" y="20"/>
                  </a:cubicBezTo>
                  <a:moveTo>
                    <a:pt x="29" y="20"/>
                  </a:moveTo>
                  <a:cubicBezTo>
                    <a:pt x="27" y="19"/>
                    <a:pt x="27" y="17"/>
                    <a:pt x="26" y="16"/>
                  </a:cubicBezTo>
                  <a:cubicBezTo>
                    <a:pt x="26" y="15"/>
                    <a:pt x="27" y="15"/>
                    <a:pt x="28" y="15"/>
                  </a:cubicBezTo>
                  <a:cubicBezTo>
                    <a:pt x="28" y="15"/>
                    <a:pt x="28" y="15"/>
                    <a:pt x="28" y="15"/>
                  </a:cubicBezTo>
                  <a:cubicBezTo>
                    <a:pt x="29" y="17"/>
                    <a:pt x="30" y="18"/>
                    <a:pt x="31" y="20"/>
                  </a:cubicBezTo>
                  <a:cubicBezTo>
                    <a:pt x="30" y="19"/>
                    <a:pt x="28" y="17"/>
                    <a:pt x="27" y="15"/>
                  </a:cubicBezTo>
                  <a:cubicBezTo>
                    <a:pt x="27" y="16"/>
                    <a:pt x="27" y="16"/>
                    <a:pt x="27" y="16"/>
                  </a:cubicBezTo>
                  <a:cubicBezTo>
                    <a:pt x="27" y="17"/>
                    <a:pt x="28" y="19"/>
                    <a:pt x="29" y="20"/>
                  </a:cubicBezTo>
                  <a:moveTo>
                    <a:pt x="32" y="20"/>
                  </a:moveTo>
                  <a:cubicBezTo>
                    <a:pt x="32" y="19"/>
                    <a:pt x="29" y="16"/>
                    <a:pt x="28" y="15"/>
                  </a:cubicBezTo>
                  <a:cubicBezTo>
                    <a:pt x="28" y="15"/>
                    <a:pt x="28" y="15"/>
                    <a:pt x="28" y="15"/>
                  </a:cubicBezTo>
                  <a:cubicBezTo>
                    <a:pt x="29" y="14"/>
                    <a:pt x="29" y="14"/>
                    <a:pt x="30" y="14"/>
                  </a:cubicBezTo>
                  <a:cubicBezTo>
                    <a:pt x="31" y="16"/>
                    <a:pt x="31" y="18"/>
                    <a:pt x="32" y="20"/>
                  </a:cubicBezTo>
                  <a:moveTo>
                    <a:pt x="34" y="18"/>
                  </a:moveTo>
                  <a:cubicBezTo>
                    <a:pt x="33" y="17"/>
                    <a:pt x="32" y="15"/>
                    <a:pt x="30" y="14"/>
                  </a:cubicBezTo>
                  <a:cubicBezTo>
                    <a:pt x="31" y="14"/>
                    <a:pt x="31" y="14"/>
                    <a:pt x="31" y="14"/>
                  </a:cubicBezTo>
                  <a:cubicBezTo>
                    <a:pt x="32" y="15"/>
                    <a:pt x="32" y="15"/>
                    <a:pt x="33" y="16"/>
                  </a:cubicBezTo>
                  <a:cubicBezTo>
                    <a:pt x="33" y="17"/>
                    <a:pt x="33" y="18"/>
                    <a:pt x="34" y="18"/>
                  </a:cubicBezTo>
                  <a:moveTo>
                    <a:pt x="69" y="20"/>
                  </a:moveTo>
                  <a:cubicBezTo>
                    <a:pt x="69" y="20"/>
                    <a:pt x="69" y="20"/>
                    <a:pt x="69" y="20"/>
                  </a:cubicBezTo>
                  <a:cubicBezTo>
                    <a:pt x="68" y="19"/>
                    <a:pt x="68" y="17"/>
                    <a:pt x="67" y="16"/>
                  </a:cubicBezTo>
                  <a:cubicBezTo>
                    <a:pt x="66" y="16"/>
                    <a:pt x="66" y="15"/>
                    <a:pt x="65" y="14"/>
                  </a:cubicBezTo>
                  <a:cubicBezTo>
                    <a:pt x="65" y="14"/>
                    <a:pt x="65" y="14"/>
                    <a:pt x="65" y="14"/>
                  </a:cubicBezTo>
                  <a:cubicBezTo>
                    <a:pt x="65" y="14"/>
                    <a:pt x="65" y="14"/>
                    <a:pt x="66" y="14"/>
                  </a:cubicBezTo>
                  <a:cubicBezTo>
                    <a:pt x="67" y="15"/>
                    <a:pt x="68" y="16"/>
                    <a:pt x="70" y="18"/>
                  </a:cubicBezTo>
                  <a:cubicBezTo>
                    <a:pt x="70" y="18"/>
                    <a:pt x="70" y="18"/>
                    <a:pt x="70" y="18"/>
                  </a:cubicBezTo>
                  <a:cubicBezTo>
                    <a:pt x="70" y="19"/>
                    <a:pt x="70" y="19"/>
                    <a:pt x="70" y="19"/>
                  </a:cubicBezTo>
                  <a:cubicBezTo>
                    <a:pt x="70" y="19"/>
                    <a:pt x="71" y="20"/>
                    <a:pt x="71" y="20"/>
                  </a:cubicBezTo>
                  <a:cubicBezTo>
                    <a:pt x="71" y="20"/>
                    <a:pt x="71" y="20"/>
                    <a:pt x="71" y="20"/>
                  </a:cubicBezTo>
                  <a:cubicBezTo>
                    <a:pt x="71" y="20"/>
                    <a:pt x="71" y="20"/>
                    <a:pt x="71" y="20"/>
                  </a:cubicBezTo>
                  <a:cubicBezTo>
                    <a:pt x="70" y="20"/>
                    <a:pt x="70" y="20"/>
                    <a:pt x="69" y="20"/>
                  </a:cubicBezTo>
                  <a:moveTo>
                    <a:pt x="63" y="20"/>
                  </a:moveTo>
                  <a:cubicBezTo>
                    <a:pt x="64" y="18"/>
                    <a:pt x="65" y="16"/>
                    <a:pt x="65" y="14"/>
                  </a:cubicBezTo>
                  <a:cubicBezTo>
                    <a:pt x="65" y="15"/>
                    <a:pt x="66" y="16"/>
                    <a:pt x="67" y="18"/>
                  </a:cubicBezTo>
                  <a:cubicBezTo>
                    <a:pt x="68" y="18"/>
                    <a:pt x="68" y="19"/>
                    <a:pt x="68" y="19"/>
                  </a:cubicBezTo>
                  <a:cubicBezTo>
                    <a:pt x="68" y="19"/>
                    <a:pt x="68" y="19"/>
                    <a:pt x="68" y="18"/>
                  </a:cubicBezTo>
                  <a:cubicBezTo>
                    <a:pt x="67" y="18"/>
                    <a:pt x="66" y="17"/>
                    <a:pt x="65" y="16"/>
                  </a:cubicBezTo>
                  <a:cubicBezTo>
                    <a:pt x="65" y="16"/>
                    <a:pt x="65" y="16"/>
                    <a:pt x="65" y="16"/>
                  </a:cubicBezTo>
                  <a:cubicBezTo>
                    <a:pt x="65" y="17"/>
                    <a:pt x="66" y="18"/>
                    <a:pt x="66" y="19"/>
                  </a:cubicBezTo>
                  <a:cubicBezTo>
                    <a:pt x="66" y="19"/>
                    <a:pt x="65" y="18"/>
                    <a:pt x="65" y="18"/>
                  </a:cubicBezTo>
                  <a:cubicBezTo>
                    <a:pt x="64" y="18"/>
                    <a:pt x="64" y="18"/>
                    <a:pt x="64" y="18"/>
                  </a:cubicBezTo>
                  <a:cubicBezTo>
                    <a:pt x="65" y="19"/>
                    <a:pt x="65" y="19"/>
                    <a:pt x="65" y="19"/>
                  </a:cubicBezTo>
                  <a:cubicBezTo>
                    <a:pt x="65" y="19"/>
                    <a:pt x="65" y="19"/>
                    <a:pt x="64" y="19"/>
                  </a:cubicBezTo>
                  <a:cubicBezTo>
                    <a:pt x="64" y="20"/>
                    <a:pt x="64" y="20"/>
                    <a:pt x="64" y="20"/>
                  </a:cubicBezTo>
                  <a:cubicBezTo>
                    <a:pt x="64" y="20"/>
                    <a:pt x="65" y="20"/>
                    <a:pt x="65" y="20"/>
                  </a:cubicBezTo>
                  <a:cubicBezTo>
                    <a:pt x="65" y="20"/>
                    <a:pt x="64" y="20"/>
                    <a:pt x="63" y="20"/>
                  </a:cubicBezTo>
                  <a:moveTo>
                    <a:pt x="37" y="20"/>
                  </a:moveTo>
                  <a:cubicBezTo>
                    <a:pt x="37" y="20"/>
                    <a:pt x="37" y="20"/>
                    <a:pt x="37" y="20"/>
                  </a:cubicBezTo>
                  <a:cubicBezTo>
                    <a:pt x="36" y="19"/>
                    <a:pt x="36" y="18"/>
                    <a:pt x="35" y="16"/>
                  </a:cubicBezTo>
                  <a:cubicBezTo>
                    <a:pt x="35" y="16"/>
                    <a:pt x="34" y="14"/>
                    <a:pt x="34" y="13"/>
                  </a:cubicBezTo>
                  <a:cubicBezTo>
                    <a:pt x="36" y="16"/>
                    <a:pt x="38" y="18"/>
                    <a:pt x="40" y="20"/>
                  </a:cubicBezTo>
                  <a:cubicBezTo>
                    <a:pt x="37" y="21"/>
                    <a:pt x="34" y="21"/>
                    <a:pt x="31" y="21"/>
                  </a:cubicBezTo>
                  <a:cubicBezTo>
                    <a:pt x="31" y="21"/>
                    <a:pt x="31" y="21"/>
                    <a:pt x="31" y="21"/>
                  </a:cubicBezTo>
                  <a:cubicBezTo>
                    <a:pt x="31" y="20"/>
                    <a:pt x="30" y="19"/>
                    <a:pt x="30" y="18"/>
                  </a:cubicBezTo>
                  <a:cubicBezTo>
                    <a:pt x="29" y="17"/>
                    <a:pt x="28" y="16"/>
                    <a:pt x="28" y="16"/>
                  </a:cubicBezTo>
                  <a:cubicBezTo>
                    <a:pt x="28" y="16"/>
                    <a:pt x="29" y="16"/>
                    <a:pt x="29" y="16"/>
                  </a:cubicBezTo>
                  <a:cubicBezTo>
                    <a:pt x="30" y="18"/>
                    <a:pt x="32" y="19"/>
                    <a:pt x="33" y="21"/>
                  </a:cubicBezTo>
                  <a:cubicBezTo>
                    <a:pt x="33" y="20"/>
                    <a:pt x="33" y="20"/>
                    <a:pt x="33" y="20"/>
                  </a:cubicBezTo>
                  <a:cubicBezTo>
                    <a:pt x="32" y="19"/>
                    <a:pt x="32" y="16"/>
                    <a:pt x="30" y="14"/>
                  </a:cubicBezTo>
                  <a:cubicBezTo>
                    <a:pt x="32" y="16"/>
                    <a:pt x="33" y="18"/>
                    <a:pt x="34" y="20"/>
                  </a:cubicBezTo>
                  <a:cubicBezTo>
                    <a:pt x="35" y="20"/>
                    <a:pt x="35" y="20"/>
                    <a:pt x="35" y="20"/>
                  </a:cubicBezTo>
                  <a:cubicBezTo>
                    <a:pt x="34" y="18"/>
                    <a:pt x="33" y="16"/>
                    <a:pt x="32" y="14"/>
                  </a:cubicBezTo>
                  <a:cubicBezTo>
                    <a:pt x="33" y="16"/>
                    <a:pt x="35" y="19"/>
                    <a:pt x="37" y="20"/>
                  </a:cubicBezTo>
                  <a:moveTo>
                    <a:pt x="36" y="20"/>
                  </a:moveTo>
                  <a:cubicBezTo>
                    <a:pt x="35" y="18"/>
                    <a:pt x="33" y="15"/>
                    <a:pt x="32" y="14"/>
                  </a:cubicBezTo>
                  <a:cubicBezTo>
                    <a:pt x="32" y="13"/>
                    <a:pt x="33" y="13"/>
                    <a:pt x="33" y="13"/>
                  </a:cubicBezTo>
                  <a:cubicBezTo>
                    <a:pt x="34" y="15"/>
                    <a:pt x="35" y="17"/>
                    <a:pt x="36" y="20"/>
                  </a:cubicBezTo>
                  <a:moveTo>
                    <a:pt x="40" y="20"/>
                  </a:moveTo>
                  <a:cubicBezTo>
                    <a:pt x="38" y="17"/>
                    <a:pt x="36" y="15"/>
                    <a:pt x="34" y="13"/>
                  </a:cubicBezTo>
                  <a:cubicBezTo>
                    <a:pt x="34" y="13"/>
                    <a:pt x="35" y="13"/>
                    <a:pt x="35" y="12"/>
                  </a:cubicBezTo>
                  <a:cubicBezTo>
                    <a:pt x="36" y="15"/>
                    <a:pt x="38" y="18"/>
                    <a:pt x="40" y="20"/>
                  </a:cubicBezTo>
                  <a:moveTo>
                    <a:pt x="42" y="20"/>
                  </a:moveTo>
                  <a:cubicBezTo>
                    <a:pt x="42" y="20"/>
                    <a:pt x="42" y="20"/>
                    <a:pt x="42" y="20"/>
                  </a:cubicBezTo>
                  <a:cubicBezTo>
                    <a:pt x="41" y="17"/>
                    <a:pt x="39" y="15"/>
                    <a:pt x="38" y="12"/>
                  </a:cubicBezTo>
                  <a:cubicBezTo>
                    <a:pt x="39" y="15"/>
                    <a:pt x="42" y="17"/>
                    <a:pt x="43" y="20"/>
                  </a:cubicBezTo>
                  <a:cubicBezTo>
                    <a:pt x="42" y="20"/>
                    <a:pt x="41" y="20"/>
                    <a:pt x="40" y="20"/>
                  </a:cubicBezTo>
                  <a:cubicBezTo>
                    <a:pt x="40" y="20"/>
                    <a:pt x="40" y="20"/>
                    <a:pt x="40" y="20"/>
                  </a:cubicBezTo>
                  <a:cubicBezTo>
                    <a:pt x="39" y="18"/>
                    <a:pt x="38" y="17"/>
                    <a:pt x="37" y="15"/>
                  </a:cubicBezTo>
                  <a:cubicBezTo>
                    <a:pt x="38" y="16"/>
                    <a:pt x="38" y="16"/>
                    <a:pt x="38" y="16"/>
                  </a:cubicBezTo>
                  <a:cubicBezTo>
                    <a:pt x="39" y="17"/>
                    <a:pt x="40" y="19"/>
                    <a:pt x="42" y="20"/>
                  </a:cubicBezTo>
                  <a:moveTo>
                    <a:pt x="41" y="19"/>
                  </a:moveTo>
                  <a:cubicBezTo>
                    <a:pt x="41" y="19"/>
                    <a:pt x="41" y="19"/>
                    <a:pt x="41" y="19"/>
                  </a:cubicBezTo>
                  <a:cubicBezTo>
                    <a:pt x="40" y="18"/>
                    <a:pt x="40" y="17"/>
                    <a:pt x="39" y="17"/>
                  </a:cubicBezTo>
                  <a:cubicBezTo>
                    <a:pt x="38" y="15"/>
                    <a:pt x="37" y="14"/>
                    <a:pt x="36" y="12"/>
                  </a:cubicBezTo>
                  <a:cubicBezTo>
                    <a:pt x="36" y="12"/>
                    <a:pt x="37" y="12"/>
                    <a:pt x="37" y="12"/>
                  </a:cubicBezTo>
                  <a:cubicBezTo>
                    <a:pt x="38" y="14"/>
                    <a:pt x="40" y="16"/>
                    <a:pt x="41" y="18"/>
                  </a:cubicBezTo>
                  <a:cubicBezTo>
                    <a:pt x="41" y="19"/>
                    <a:pt x="41" y="19"/>
                    <a:pt x="41" y="19"/>
                  </a:cubicBezTo>
                  <a:moveTo>
                    <a:pt x="42" y="18"/>
                  </a:moveTo>
                  <a:cubicBezTo>
                    <a:pt x="41" y="16"/>
                    <a:pt x="39" y="14"/>
                    <a:pt x="38" y="12"/>
                  </a:cubicBezTo>
                  <a:cubicBezTo>
                    <a:pt x="38" y="12"/>
                    <a:pt x="39" y="11"/>
                    <a:pt x="40" y="11"/>
                  </a:cubicBezTo>
                  <a:cubicBezTo>
                    <a:pt x="40" y="13"/>
                    <a:pt x="41" y="14"/>
                    <a:pt x="41" y="15"/>
                  </a:cubicBezTo>
                  <a:cubicBezTo>
                    <a:pt x="41" y="16"/>
                    <a:pt x="42" y="17"/>
                    <a:pt x="42" y="17"/>
                  </a:cubicBezTo>
                  <a:cubicBezTo>
                    <a:pt x="42" y="18"/>
                    <a:pt x="42" y="18"/>
                    <a:pt x="42" y="18"/>
                  </a:cubicBezTo>
                  <a:moveTo>
                    <a:pt x="48" y="20"/>
                  </a:moveTo>
                  <a:cubicBezTo>
                    <a:pt x="48" y="20"/>
                    <a:pt x="48" y="20"/>
                    <a:pt x="48" y="20"/>
                  </a:cubicBezTo>
                  <a:cubicBezTo>
                    <a:pt x="47" y="17"/>
                    <a:pt x="45" y="14"/>
                    <a:pt x="44" y="11"/>
                  </a:cubicBezTo>
                  <a:cubicBezTo>
                    <a:pt x="45" y="13"/>
                    <a:pt x="48" y="16"/>
                    <a:pt x="49" y="19"/>
                  </a:cubicBezTo>
                  <a:cubicBezTo>
                    <a:pt x="50" y="20"/>
                    <a:pt x="50" y="20"/>
                    <a:pt x="50" y="20"/>
                  </a:cubicBezTo>
                  <a:cubicBezTo>
                    <a:pt x="50" y="20"/>
                    <a:pt x="50" y="20"/>
                    <a:pt x="50" y="20"/>
                  </a:cubicBezTo>
                  <a:cubicBezTo>
                    <a:pt x="48" y="20"/>
                    <a:pt x="46" y="20"/>
                    <a:pt x="44" y="20"/>
                  </a:cubicBezTo>
                  <a:cubicBezTo>
                    <a:pt x="43" y="18"/>
                    <a:pt x="42" y="14"/>
                    <a:pt x="40" y="12"/>
                  </a:cubicBezTo>
                  <a:cubicBezTo>
                    <a:pt x="42" y="15"/>
                    <a:pt x="43" y="18"/>
                    <a:pt x="45" y="20"/>
                  </a:cubicBezTo>
                  <a:cubicBezTo>
                    <a:pt x="46" y="20"/>
                    <a:pt x="46" y="20"/>
                    <a:pt x="46" y="20"/>
                  </a:cubicBezTo>
                  <a:cubicBezTo>
                    <a:pt x="45" y="19"/>
                    <a:pt x="44" y="17"/>
                    <a:pt x="44" y="16"/>
                  </a:cubicBezTo>
                  <a:cubicBezTo>
                    <a:pt x="43" y="15"/>
                    <a:pt x="43" y="14"/>
                    <a:pt x="42" y="14"/>
                  </a:cubicBezTo>
                  <a:cubicBezTo>
                    <a:pt x="42" y="14"/>
                    <a:pt x="41" y="12"/>
                    <a:pt x="42" y="12"/>
                  </a:cubicBezTo>
                  <a:cubicBezTo>
                    <a:pt x="42" y="12"/>
                    <a:pt x="42" y="12"/>
                    <a:pt x="42" y="12"/>
                  </a:cubicBezTo>
                  <a:cubicBezTo>
                    <a:pt x="44" y="15"/>
                    <a:pt x="45" y="18"/>
                    <a:pt x="48" y="20"/>
                  </a:cubicBezTo>
                  <a:moveTo>
                    <a:pt x="44" y="17"/>
                  </a:moveTo>
                  <a:cubicBezTo>
                    <a:pt x="43" y="16"/>
                    <a:pt x="43" y="16"/>
                    <a:pt x="43" y="16"/>
                  </a:cubicBezTo>
                  <a:cubicBezTo>
                    <a:pt x="42" y="14"/>
                    <a:pt x="41" y="13"/>
                    <a:pt x="40" y="11"/>
                  </a:cubicBezTo>
                  <a:cubicBezTo>
                    <a:pt x="41" y="11"/>
                    <a:pt x="42" y="11"/>
                    <a:pt x="43" y="10"/>
                  </a:cubicBezTo>
                  <a:cubicBezTo>
                    <a:pt x="44" y="12"/>
                    <a:pt x="44" y="13"/>
                    <a:pt x="45" y="14"/>
                  </a:cubicBezTo>
                  <a:cubicBezTo>
                    <a:pt x="45" y="15"/>
                    <a:pt x="45" y="16"/>
                    <a:pt x="46" y="16"/>
                  </a:cubicBezTo>
                  <a:cubicBezTo>
                    <a:pt x="46" y="17"/>
                    <a:pt x="47" y="19"/>
                    <a:pt x="47" y="19"/>
                  </a:cubicBezTo>
                  <a:cubicBezTo>
                    <a:pt x="45" y="17"/>
                    <a:pt x="43" y="14"/>
                    <a:pt x="42" y="11"/>
                  </a:cubicBezTo>
                  <a:cubicBezTo>
                    <a:pt x="41" y="11"/>
                    <a:pt x="41" y="11"/>
                    <a:pt x="41" y="11"/>
                  </a:cubicBezTo>
                  <a:cubicBezTo>
                    <a:pt x="42" y="13"/>
                    <a:pt x="43" y="15"/>
                    <a:pt x="44" y="17"/>
                  </a:cubicBezTo>
                  <a:moveTo>
                    <a:pt x="48" y="16"/>
                  </a:moveTo>
                  <a:cubicBezTo>
                    <a:pt x="46" y="14"/>
                    <a:pt x="45" y="12"/>
                    <a:pt x="44" y="10"/>
                  </a:cubicBezTo>
                  <a:cubicBezTo>
                    <a:pt x="44" y="10"/>
                    <a:pt x="44" y="10"/>
                    <a:pt x="45" y="10"/>
                  </a:cubicBezTo>
                  <a:cubicBezTo>
                    <a:pt x="46" y="12"/>
                    <a:pt x="47" y="14"/>
                    <a:pt x="48" y="16"/>
                  </a:cubicBezTo>
                  <a:moveTo>
                    <a:pt x="52" y="20"/>
                  </a:moveTo>
                  <a:cubicBezTo>
                    <a:pt x="52" y="20"/>
                    <a:pt x="52" y="20"/>
                    <a:pt x="52" y="20"/>
                  </a:cubicBezTo>
                  <a:cubicBezTo>
                    <a:pt x="52" y="18"/>
                    <a:pt x="51" y="17"/>
                    <a:pt x="50" y="15"/>
                  </a:cubicBezTo>
                  <a:cubicBezTo>
                    <a:pt x="50" y="14"/>
                    <a:pt x="49" y="13"/>
                    <a:pt x="49" y="12"/>
                  </a:cubicBezTo>
                  <a:cubicBezTo>
                    <a:pt x="48" y="11"/>
                    <a:pt x="47" y="9"/>
                    <a:pt x="48" y="9"/>
                  </a:cubicBezTo>
                  <a:cubicBezTo>
                    <a:pt x="48" y="9"/>
                    <a:pt x="48" y="9"/>
                    <a:pt x="48" y="10"/>
                  </a:cubicBezTo>
                  <a:cubicBezTo>
                    <a:pt x="50" y="11"/>
                    <a:pt x="50" y="14"/>
                    <a:pt x="52" y="16"/>
                  </a:cubicBezTo>
                  <a:cubicBezTo>
                    <a:pt x="53" y="17"/>
                    <a:pt x="54" y="19"/>
                    <a:pt x="55" y="20"/>
                  </a:cubicBezTo>
                  <a:cubicBezTo>
                    <a:pt x="54" y="20"/>
                    <a:pt x="53" y="20"/>
                    <a:pt x="53" y="20"/>
                  </a:cubicBezTo>
                  <a:cubicBezTo>
                    <a:pt x="52" y="20"/>
                    <a:pt x="51" y="20"/>
                    <a:pt x="50" y="20"/>
                  </a:cubicBezTo>
                  <a:cubicBezTo>
                    <a:pt x="50" y="20"/>
                    <a:pt x="50" y="20"/>
                    <a:pt x="50" y="20"/>
                  </a:cubicBezTo>
                  <a:cubicBezTo>
                    <a:pt x="50" y="19"/>
                    <a:pt x="50" y="19"/>
                    <a:pt x="50" y="19"/>
                  </a:cubicBezTo>
                  <a:cubicBezTo>
                    <a:pt x="50" y="19"/>
                    <a:pt x="50" y="19"/>
                    <a:pt x="50" y="19"/>
                  </a:cubicBezTo>
                  <a:cubicBezTo>
                    <a:pt x="49" y="19"/>
                    <a:pt x="49" y="18"/>
                    <a:pt x="49" y="18"/>
                  </a:cubicBezTo>
                  <a:cubicBezTo>
                    <a:pt x="48" y="17"/>
                    <a:pt x="48" y="16"/>
                    <a:pt x="48" y="15"/>
                  </a:cubicBezTo>
                  <a:cubicBezTo>
                    <a:pt x="47" y="14"/>
                    <a:pt x="47" y="13"/>
                    <a:pt x="46" y="13"/>
                  </a:cubicBezTo>
                  <a:cubicBezTo>
                    <a:pt x="46" y="12"/>
                    <a:pt x="45" y="10"/>
                    <a:pt x="45" y="10"/>
                  </a:cubicBezTo>
                  <a:cubicBezTo>
                    <a:pt x="45" y="10"/>
                    <a:pt x="45" y="10"/>
                    <a:pt x="46" y="11"/>
                  </a:cubicBezTo>
                  <a:cubicBezTo>
                    <a:pt x="47" y="14"/>
                    <a:pt x="50" y="17"/>
                    <a:pt x="52" y="20"/>
                  </a:cubicBezTo>
                  <a:moveTo>
                    <a:pt x="52" y="19"/>
                  </a:moveTo>
                  <a:cubicBezTo>
                    <a:pt x="50" y="16"/>
                    <a:pt x="47" y="13"/>
                    <a:pt x="45" y="10"/>
                  </a:cubicBezTo>
                  <a:cubicBezTo>
                    <a:pt x="46" y="10"/>
                    <a:pt x="47" y="9"/>
                    <a:pt x="47" y="9"/>
                  </a:cubicBezTo>
                  <a:cubicBezTo>
                    <a:pt x="49" y="13"/>
                    <a:pt x="50" y="16"/>
                    <a:pt x="52" y="19"/>
                  </a:cubicBezTo>
                  <a:moveTo>
                    <a:pt x="74" y="20"/>
                  </a:moveTo>
                  <a:cubicBezTo>
                    <a:pt x="74" y="20"/>
                    <a:pt x="74" y="20"/>
                    <a:pt x="74" y="20"/>
                  </a:cubicBezTo>
                  <a:cubicBezTo>
                    <a:pt x="73" y="17"/>
                    <a:pt x="70" y="16"/>
                    <a:pt x="69" y="13"/>
                  </a:cubicBezTo>
                  <a:cubicBezTo>
                    <a:pt x="68" y="12"/>
                    <a:pt x="67" y="11"/>
                    <a:pt x="66" y="9"/>
                  </a:cubicBezTo>
                  <a:cubicBezTo>
                    <a:pt x="66" y="9"/>
                    <a:pt x="66" y="9"/>
                    <a:pt x="66" y="9"/>
                  </a:cubicBezTo>
                  <a:cubicBezTo>
                    <a:pt x="67" y="11"/>
                    <a:pt x="68" y="12"/>
                    <a:pt x="69" y="13"/>
                  </a:cubicBezTo>
                  <a:cubicBezTo>
                    <a:pt x="71" y="16"/>
                    <a:pt x="74" y="18"/>
                    <a:pt x="76" y="20"/>
                  </a:cubicBezTo>
                  <a:cubicBezTo>
                    <a:pt x="76" y="20"/>
                    <a:pt x="76" y="20"/>
                    <a:pt x="76" y="20"/>
                  </a:cubicBezTo>
                  <a:cubicBezTo>
                    <a:pt x="75" y="20"/>
                    <a:pt x="73" y="20"/>
                    <a:pt x="72" y="20"/>
                  </a:cubicBezTo>
                  <a:cubicBezTo>
                    <a:pt x="72" y="20"/>
                    <a:pt x="72" y="20"/>
                    <a:pt x="72" y="20"/>
                  </a:cubicBezTo>
                  <a:cubicBezTo>
                    <a:pt x="71" y="19"/>
                    <a:pt x="71" y="18"/>
                    <a:pt x="70" y="18"/>
                  </a:cubicBezTo>
                  <a:cubicBezTo>
                    <a:pt x="70" y="17"/>
                    <a:pt x="69" y="17"/>
                    <a:pt x="69" y="16"/>
                  </a:cubicBezTo>
                  <a:cubicBezTo>
                    <a:pt x="68" y="15"/>
                    <a:pt x="67" y="13"/>
                    <a:pt x="66" y="12"/>
                  </a:cubicBezTo>
                  <a:cubicBezTo>
                    <a:pt x="66" y="12"/>
                    <a:pt x="66" y="12"/>
                    <a:pt x="66" y="12"/>
                  </a:cubicBezTo>
                  <a:cubicBezTo>
                    <a:pt x="66" y="12"/>
                    <a:pt x="66" y="11"/>
                    <a:pt x="65" y="11"/>
                  </a:cubicBezTo>
                  <a:cubicBezTo>
                    <a:pt x="65" y="11"/>
                    <a:pt x="65" y="10"/>
                    <a:pt x="65" y="10"/>
                  </a:cubicBezTo>
                  <a:cubicBezTo>
                    <a:pt x="65" y="10"/>
                    <a:pt x="65" y="10"/>
                    <a:pt x="65" y="11"/>
                  </a:cubicBezTo>
                  <a:cubicBezTo>
                    <a:pt x="66" y="11"/>
                    <a:pt x="66" y="12"/>
                    <a:pt x="67" y="13"/>
                  </a:cubicBezTo>
                  <a:cubicBezTo>
                    <a:pt x="69" y="16"/>
                    <a:pt x="71" y="18"/>
                    <a:pt x="74" y="20"/>
                  </a:cubicBezTo>
                  <a:moveTo>
                    <a:pt x="55" y="20"/>
                  </a:moveTo>
                  <a:cubicBezTo>
                    <a:pt x="55" y="20"/>
                    <a:pt x="53" y="17"/>
                    <a:pt x="53" y="17"/>
                  </a:cubicBezTo>
                  <a:cubicBezTo>
                    <a:pt x="52" y="16"/>
                    <a:pt x="51" y="15"/>
                    <a:pt x="51" y="13"/>
                  </a:cubicBezTo>
                  <a:cubicBezTo>
                    <a:pt x="50" y="12"/>
                    <a:pt x="49" y="10"/>
                    <a:pt x="48" y="9"/>
                  </a:cubicBezTo>
                  <a:cubicBezTo>
                    <a:pt x="48" y="9"/>
                    <a:pt x="49" y="9"/>
                    <a:pt x="49" y="9"/>
                  </a:cubicBezTo>
                  <a:cubicBezTo>
                    <a:pt x="50" y="13"/>
                    <a:pt x="53" y="16"/>
                    <a:pt x="55" y="19"/>
                  </a:cubicBezTo>
                  <a:cubicBezTo>
                    <a:pt x="55" y="20"/>
                    <a:pt x="55" y="20"/>
                    <a:pt x="55" y="20"/>
                  </a:cubicBezTo>
                  <a:moveTo>
                    <a:pt x="98" y="20"/>
                  </a:moveTo>
                  <a:cubicBezTo>
                    <a:pt x="99" y="20"/>
                    <a:pt x="99" y="20"/>
                    <a:pt x="99" y="20"/>
                  </a:cubicBezTo>
                  <a:cubicBezTo>
                    <a:pt x="97" y="17"/>
                    <a:pt x="94" y="14"/>
                    <a:pt x="92" y="12"/>
                  </a:cubicBezTo>
                  <a:cubicBezTo>
                    <a:pt x="91" y="10"/>
                    <a:pt x="90" y="9"/>
                    <a:pt x="89" y="8"/>
                  </a:cubicBezTo>
                  <a:cubicBezTo>
                    <a:pt x="90" y="9"/>
                    <a:pt x="91" y="9"/>
                    <a:pt x="91" y="10"/>
                  </a:cubicBezTo>
                  <a:cubicBezTo>
                    <a:pt x="93" y="11"/>
                    <a:pt x="94" y="13"/>
                    <a:pt x="96" y="15"/>
                  </a:cubicBezTo>
                  <a:cubicBezTo>
                    <a:pt x="97" y="16"/>
                    <a:pt x="99" y="18"/>
                    <a:pt x="100" y="20"/>
                  </a:cubicBezTo>
                  <a:cubicBezTo>
                    <a:pt x="100" y="20"/>
                    <a:pt x="99" y="20"/>
                    <a:pt x="98" y="20"/>
                  </a:cubicBezTo>
                  <a:moveTo>
                    <a:pt x="57" y="19"/>
                  </a:moveTo>
                  <a:cubicBezTo>
                    <a:pt x="58" y="19"/>
                    <a:pt x="58" y="19"/>
                    <a:pt x="58" y="19"/>
                  </a:cubicBezTo>
                  <a:cubicBezTo>
                    <a:pt x="56" y="15"/>
                    <a:pt x="54" y="12"/>
                    <a:pt x="52" y="8"/>
                  </a:cubicBezTo>
                  <a:cubicBezTo>
                    <a:pt x="53" y="10"/>
                    <a:pt x="54" y="12"/>
                    <a:pt x="55" y="13"/>
                  </a:cubicBezTo>
                  <a:cubicBezTo>
                    <a:pt x="57" y="15"/>
                    <a:pt x="58" y="16"/>
                    <a:pt x="59" y="18"/>
                  </a:cubicBezTo>
                  <a:cubicBezTo>
                    <a:pt x="59" y="18"/>
                    <a:pt x="59" y="18"/>
                    <a:pt x="59" y="18"/>
                  </a:cubicBezTo>
                  <a:cubicBezTo>
                    <a:pt x="59" y="19"/>
                    <a:pt x="58" y="19"/>
                    <a:pt x="58" y="20"/>
                  </a:cubicBezTo>
                  <a:cubicBezTo>
                    <a:pt x="57" y="20"/>
                    <a:pt x="56" y="20"/>
                    <a:pt x="56" y="20"/>
                  </a:cubicBezTo>
                  <a:cubicBezTo>
                    <a:pt x="54" y="16"/>
                    <a:pt x="51" y="13"/>
                    <a:pt x="50" y="10"/>
                  </a:cubicBezTo>
                  <a:cubicBezTo>
                    <a:pt x="50" y="9"/>
                    <a:pt x="50" y="9"/>
                    <a:pt x="50" y="9"/>
                  </a:cubicBezTo>
                  <a:cubicBezTo>
                    <a:pt x="50" y="9"/>
                    <a:pt x="50" y="10"/>
                    <a:pt x="51" y="10"/>
                  </a:cubicBezTo>
                  <a:cubicBezTo>
                    <a:pt x="51" y="11"/>
                    <a:pt x="51" y="11"/>
                    <a:pt x="51" y="11"/>
                  </a:cubicBezTo>
                  <a:cubicBezTo>
                    <a:pt x="51" y="11"/>
                    <a:pt x="51" y="11"/>
                    <a:pt x="51" y="11"/>
                  </a:cubicBezTo>
                  <a:cubicBezTo>
                    <a:pt x="52" y="12"/>
                    <a:pt x="53" y="13"/>
                    <a:pt x="53" y="14"/>
                  </a:cubicBezTo>
                  <a:cubicBezTo>
                    <a:pt x="55" y="16"/>
                    <a:pt x="56" y="17"/>
                    <a:pt x="57" y="19"/>
                  </a:cubicBezTo>
                  <a:moveTo>
                    <a:pt x="57" y="18"/>
                  </a:moveTo>
                  <a:cubicBezTo>
                    <a:pt x="56" y="16"/>
                    <a:pt x="54" y="15"/>
                    <a:pt x="53" y="13"/>
                  </a:cubicBezTo>
                  <a:cubicBezTo>
                    <a:pt x="52" y="11"/>
                    <a:pt x="51" y="10"/>
                    <a:pt x="50" y="9"/>
                  </a:cubicBezTo>
                  <a:cubicBezTo>
                    <a:pt x="50" y="8"/>
                    <a:pt x="51" y="8"/>
                    <a:pt x="52" y="8"/>
                  </a:cubicBezTo>
                  <a:cubicBezTo>
                    <a:pt x="53" y="12"/>
                    <a:pt x="55" y="15"/>
                    <a:pt x="57" y="18"/>
                  </a:cubicBezTo>
                  <a:moveTo>
                    <a:pt x="59" y="18"/>
                  </a:moveTo>
                  <a:cubicBezTo>
                    <a:pt x="58" y="14"/>
                    <a:pt x="56" y="12"/>
                    <a:pt x="54" y="9"/>
                  </a:cubicBezTo>
                  <a:cubicBezTo>
                    <a:pt x="54" y="8"/>
                    <a:pt x="54" y="8"/>
                    <a:pt x="54" y="8"/>
                  </a:cubicBezTo>
                  <a:cubicBezTo>
                    <a:pt x="54" y="8"/>
                    <a:pt x="54" y="8"/>
                    <a:pt x="54" y="9"/>
                  </a:cubicBezTo>
                  <a:cubicBezTo>
                    <a:pt x="55" y="9"/>
                    <a:pt x="56" y="10"/>
                    <a:pt x="57" y="11"/>
                  </a:cubicBezTo>
                  <a:cubicBezTo>
                    <a:pt x="58" y="13"/>
                    <a:pt x="58" y="14"/>
                    <a:pt x="60" y="15"/>
                  </a:cubicBezTo>
                  <a:cubicBezTo>
                    <a:pt x="60" y="16"/>
                    <a:pt x="59" y="17"/>
                    <a:pt x="59" y="18"/>
                  </a:cubicBezTo>
                  <a:moveTo>
                    <a:pt x="59" y="17"/>
                  </a:moveTo>
                  <a:cubicBezTo>
                    <a:pt x="57" y="14"/>
                    <a:pt x="55" y="11"/>
                    <a:pt x="52" y="8"/>
                  </a:cubicBezTo>
                  <a:cubicBezTo>
                    <a:pt x="53" y="8"/>
                    <a:pt x="53" y="8"/>
                    <a:pt x="53" y="8"/>
                  </a:cubicBezTo>
                  <a:cubicBezTo>
                    <a:pt x="54" y="9"/>
                    <a:pt x="55" y="11"/>
                    <a:pt x="56" y="12"/>
                  </a:cubicBezTo>
                  <a:cubicBezTo>
                    <a:pt x="57" y="14"/>
                    <a:pt x="58" y="16"/>
                    <a:pt x="59" y="17"/>
                  </a:cubicBezTo>
                  <a:moveTo>
                    <a:pt x="81" y="20"/>
                  </a:moveTo>
                  <a:cubicBezTo>
                    <a:pt x="80" y="20"/>
                    <a:pt x="80" y="20"/>
                    <a:pt x="79" y="20"/>
                  </a:cubicBezTo>
                  <a:cubicBezTo>
                    <a:pt x="79" y="20"/>
                    <a:pt x="79" y="20"/>
                    <a:pt x="79" y="20"/>
                  </a:cubicBezTo>
                  <a:cubicBezTo>
                    <a:pt x="77" y="17"/>
                    <a:pt x="75" y="15"/>
                    <a:pt x="74" y="13"/>
                  </a:cubicBezTo>
                  <a:cubicBezTo>
                    <a:pt x="73" y="12"/>
                    <a:pt x="72" y="10"/>
                    <a:pt x="71" y="9"/>
                  </a:cubicBezTo>
                  <a:cubicBezTo>
                    <a:pt x="70" y="8"/>
                    <a:pt x="70" y="8"/>
                    <a:pt x="70" y="7"/>
                  </a:cubicBezTo>
                  <a:cubicBezTo>
                    <a:pt x="71" y="9"/>
                    <a:pt x="73" y="11"/>
                    <a:pt x="75" y="13"/>
                  </a:cubicBezTo>
                  <a:cubicBezTo>
                    <a:pt x="77" y="16"/>
                    <a:pt x="79" y="18"/>
                    <a:pt x="81" y="20"/>
                  </a:cubicBezTo>
                  <a:cubicBezTo>
                    <a:pt x="81" y="20"/>
                    <a:pt x="81" y="20"/>
                    <a:pt x="81" y="20"/>
                  </a:cubicBezTo>
                  <a:moveTo>
                    <a:pt x="59" y="14"/>
                  </a:moveTo>
                  <a:cubicBezTo>
                    <a:pt x="59" y="14"/>
                    <a:pt x="59" y="14"/>
                    <a:pt x="58" y="13"/>
                  </a:cubicBezTo>
                  <a:cubicBezTo>
                    <a:pt x="58" y="12"/>
                    <a:pt x="57" y="11"/>
                    <a:pt x="57" y="10"/>
                  </a:cubicBezTo>
                  <a:cubicBezTo>
                    <a:pt x="56" y="10"/>
                    <a:pt x="55" y="9"/>
                    <a:pt x="54" y="8"/>
                  </a:cubicBezTo>
                  <a:cubicBezTo>
                    <a:pt x="54" y="8"/>
                    <a:pt x="55" y="8"/>
                    <a:pt x="55" y="7"/>
                  </a:cubicBezTo>
                  <a:cubicBezTo>
                    <a:pt x="55" y="8"/>
                    <a:pt x="55" y="8"/>
                    <a:pt x="55" y="8"/>
                  </a:cubicBezTo>
                  <a:cubicBezTo>
                    <a:pt x="56" y="9"/>
                    <a:pt x="57" y="10"/>
                    <a:pt x="58" y="12"/>
                  </a:cubicBezTo>
                  <a:cubicBezTo>
                    <a:pt x="58" y="12"/>
                    <a:pt x="60" y="14"/>
                    <a:pt x="59" y="14"/>
                  </a:cubicBezTo>
                  <a:moveTo>
                    <a:pt x="60" y="14"/>
                  </a:moveTo>
                  <a:cubicBezTo>
                    <a:pt x="59" y="12"/>
                    <a:pt x="57" y="9"/>
                    <a:pt x="56" y="7"/>
                  </a:cubicBezTo>
                  <a:cubicBezTo>
                    <a:pt x="56" y="7"/>
                    <a:pt x="56" y="7"/>
                    <a:pt x="56" y="7"/>
                  </a:cubicBezTo>
                  <a:cubicBezTo>
                    <a:pt x="57" y="7"/>
                    <a:pt x="57" y="7"/>
                    <a:pt x="57" y="7"/>
                  </a:cubicBezTo>
                  <a:cubicBezTo>
                    <a:pt x="58" y="9"/>
                    <a:pt x="59" y="12"/>
                    <a:pt x="60" y="14"/>
                  </a:cubicBezTo>
                  <a:moveTo>
                    <a:pt x="60" y="20"/>
                  </a:moveTo>
                  <a:cubicBezTo>
                    <a:pt x="62" y="16"/>
                    <a:pt x="61" y="11"/>
                    <a:pt x="59" y="7"/>
                  </a:cubicBezTo>
                  <a:cubicBezTo>
                    <a:pt x="59" y="7"/>
                    <a:pt x="60" y="6"/>
                    <a:pt x="61" y="6"/>
                  </a:cubicBezTo>
                  <a:cubicBezTo>
                    <a:pt x="63" y="10"/>
                    <a:pt x="64" y="16"/>
                    <a:pt x="62" y="20"/>
                  </a:cubicBezTo>
                  <a:cubicBezTo>
                    <a:pt x="61" y="20"/>
                    <a:pt x="60" y="20"/>
                    <a:pt x="60" y="20"/>
                  </a:cubicBezTo>
                  <a:moveTo>
                    <a:pt x="79" y="20"/>
                  </a:moveTo>
                  <a:cubicBezTo>
                    <a:pt x="78" y="20"/>
                    <a:pt x="77" y="20"/>
                    <a:pt x="76" y="20"/>
                  </a:cubicBezTo>
                  <a:cubicBezTo>
                    <a:pt x="76" y="20"/>
                    <a:pt x="76" y="20"/>
                    <a:pt x="76" y="20"/>
                  </a:cubicBezTo>
                  <a:cubicBezTo>
                    <a:pt x="73" y="15"/>
                    <a:pt x="69" y="11"/>
                    <a:pt x="65" y="6"/>
                  </a:cubicBezTo>
                  <a:cubicBezTo>
                    <a:pt x="66" y="7"/>
                    <a:pt x="67" y="8"/>
                    <a:pt x="68" y="9"/>
                  </a:cubicBezTo>
                  <a:cubicBezTo>
                    <a:pt x="69" y="10"/>
                    <a:pt x="70" y="11"/>
                    <a:pt x="72" y="13"/>
                  </a:cubicBezTo>
                  <a:cubicBezTo>
                    <a:pt x="74" y="15"/>
                    <a:pt x="76" y="18"/>
                    <a:pt x="78" y="20"/>
                  </a:cubicBezTo>
                  <a:cubicBezTo>
                    <a:pt x="79" y="20"/>
                    <a:pt x="79" y="20"/>
                    <a:pt x="79" y="20"/>
                  </a:cubicBezTo>
                  <a:moveTo>
                    <a:pt x="65" y="13"/>
                  </a:moveTo>
                  <a:cubicBezTo>
                    <a:pt x="64" y="10"/>
                    <a:pt x="64" y="8"/>
                    <a:pt x="62" y="6"/>
                  </a:cubicBezTo>
                  <a:cubicBezTo>
                    <a:pt x="63" y="6"/>
                    <a:pt x="64" y="6"/>
                    <a:pt x="65" y="6"/>
                  </a:cubicBezTo>
                  <a:cubicBezTo>
                    <a:pt x="65" y="6"/>
                    <a:pt x="65" y="6"/>
                    <a:pt x="65" y="6"/>
                  </a:cubicBezTo>
                  <a:cubicBezTo>
                    <a:pt x="66" y="8"/>
                    <a:pt x="68" y="10"/>
                    <a:pt x="70" y="12"/>
                  </a:cubicBezTo>
                  <a:cubicBezTo>
                    <a:pt x="72" y="14"/>
                    <a:pt x="74" y="17"/>
                    <a:pt x="76" y="19"/>
                  </a:cubicBezTo>
                  <a:cubicBezTo>
                    <a:pt x="74" y="17"/>
                    <a:pt x="72" y="15"/>
                    <a:pt x="70" y="13"/>
                  </a:cubicBezTo>
                  <a:cubicBezTo>
                    <a:pt x="68" y="11"/>
                    <a:pt x="66" y="8"/>
                    <a:pt x="63" y="6"/>
                  </a:cubicBezTo>
                  <a:cubicBezTo>
                    <a:pt x="63" y="6"/>
                    <a:pt x="63" y="6"/>
                    <a:pt x="63" y="6"/>
                  </a:cubicBezTo>
                  <a:cubicBezTo>
                    <a:pt x="64" y="7"/>
                    <a:pt x="64" y="7"/>
                    <a:pt x="64" y="7"/>
                  </a:cubicBezTo>
                  <a:cubicBezTo>
                    <a:pt x="64" y="7"/>
                    <a:pt x="64" y="7"/>
                    <a:pt x="64" y="7"/>
                  </a:cubicBezTo>
                  <a:cubicBezTo>
                    <a:pt x="65" y="9"/>
                    <a:pt x="67" y="11"/>
                    <a:pt x="68" y="13"/>
                  </a:cubicBezTo>
                  <a:cubicBezTo>
                    <a:pt x="70" y="15"/>
                    <a:pt x="71" y="17"/>
                    <a:pt x="73" y="19"/>
                  </a:cubicBezTo>
                  <a:cubicBezTo>
                    <a:pt x="73" y="19"/>
                    <a:pt x="73" y="19"/>
                    <a:pt x="73" y="19"/>
                  </a:cubicBezTo>
                  <a:cubicBezTo>
                    <a:pt x="73" y="19"/>
                    <a:pt x="72" y="18"/>
                    <a:pt x="72" y="18"/>
                  </a:cubicBezTo>
                  <a:cubicBezTo>
                    <a:pt x="71" y="17"/>
                    <a:pt x="69" y="16"/>
                    <a:pt x="68" y="14"/>
                  </a:cubicBezTo>
                  <a:cubicBezTo>
                    <a:pt x="67" y="13"/>
                    <a:pt x="66" y="11"/>
                    <a:pt x="64" y="9"/>
                  </a:cubicBezTo>
                  <a:cubicBezTo>
                    <a:pt x="64" y="10"/>
                    <a:pt x="64" y="10"/>
                    <a:pt x="64" y="10"/>
                  </a:cubicBezTo>
                  <a:cubicBezTo>
                    <a:pt x="66" y="12"/>
                    <a:pt x="67" y="14"/>
                    <a:pt x="68" y="16"/>
                  </a:cubicBezTo>
                  <a:cubicBezTo>
                    <a:pt x="67" y="15"/>
                    <a:pt x="66" y="14"/>
                    <a:pt x="65" y="13"/>
                  </a:cubicBezTo>
                  <a:cubicBezTo>
                    <a:pt x="65" y="13"/>
                    <a:pt x="65" y="13"/>
                    <a:pt x="65" y="13"/>
                  </a:cubicBezTo>
                  <a:moveTo>
                    <a:pt x="77" y="18"/>
                  </a:moveTo>
                  <a:cubicBezTo>
                    <a:pt x="75" y="15"/>
                    <a:pt x="73" y="13"/>
                    <a:pt x="71" y="11"/>
                  </a:cubicBezTo>
                  <a:cubicBezTo>
                    <a:pt x="69" y="9"/>
                    <a:pt x="67" y="7"/>
                    <a:pt x="65" y="5"/>
                  </a:cubicBezTo>
                  <a:cubicBezTo>
                    <a:pt x="67" y="5"/>
                    <a:pt x="68" y="5"/>
                    <a:pt x="70" y="5"/>
                  </a:cubicBezTo>
                  <a:cubicBezTo>
                    <a:pt x="71" y="7"/>
                    <a:pt x="73" y="9"/>
                    <a:pt x="75" y="11"/>
                  </a:cubicBezTo>
                  <a:cubicBezTo>
                    <a:pt x="76" y="13"/>
                    <a:pt x="78" y="15"/>
                    <a:pt x="79" y="17"/>
                  </a:cubicBezTo>
                  <a:cubicBezTo>
                    <a:pt x="79" y="17"/>
                    <a:pt x="79" y="17"/>
                    <a:pt x="79" y="17"/>
                  </a:cubicBezTo>
                  <a:cubicBezTo>
                    <a:pt x="77" y="15"/>
                    <a:pt x="76" y="14"/>
                    <a:pt x="75" y="13"/>
                  </a:cubicBezTo>
                  <a:cubicBezTo>
                    <a:pt x="72" y="10"/>
                    <a:pt x="70" y="8"/>
                    <a:pt x="68" y="5"/>
                  </a:cubicBezTo>
                  <a:cubicBezTo>
                    <a:pt x="68" y="5"/>
                    <a:pt x="68" y="5"/>
                    <a:pt x="68" y="5"/>
                  </a:cubicBezTo>
                  <a:cubicBezTo>
                    <a:pt x="70" y="8"/>
                    <a:pt x="71" y="11"/>
                    <a:pt x="73" y="13"/>
                  </a:cubicBezTo>
                  <a:cubicBezTo>
                    <a:pt x="75" y="15"/>
                    <a:pt x="76" y="16"/>
                    <a:pt x="77" y="18"/>
                  </a:cubicBezTo>
                  <a:moveTo>
                    <a:pt x="84" y="20"/>
                  </a:moveTo>
                  <a:cubicBezTo>
                    <a:pt x="84" y="20"/>
                    <a:pt x="84" y="20"/>
                    <a:pt x="84" y="20"/>
                  </a:cubicBezTo>
                  <a:cubicBezTo>
                    <a:pt x="83" y="17"/>
                    <a:pt x="80" y="15"/>
                    <a:pt x="79" y="12"/>
                  </a:cubicBezTo>
                  <a:cubicBezTo>
                    <a:pt x="78" y="11"/>
                    <a:pt x="77" y="10"/>
                    <a:pt x="76" y="9"/>
                  </a:cubicBezTo>
                  <a:cubicBezTo>
                    <a:pt x="75" y="8"/>
                    <a:pt x="74" y="5"/>
                    <a:pt x="73" y="5"/>
                  </a:cubicBezTo>
                  <a:cubicBezTo>
                    <a:pt x="76" y="7"/>
                    <a:pt x="78" y="10"/>
                    <a:pt x="81" y="12"/>
                  </a:cubicBezTo>
                  <a:cubicBezTo>
                    <a:pt x="82" y="14"/>
                    <a:pt x="83" y="15"/>
                    <a:pt x="84" y="17"/>
                  </a:cubicBezTo>
                  <a:cubicBezTo>
                    <a:pt x="85" y="17"/>
                    <a:pt x="85" y="18"/>
                    <a:pt x="86" y="19"/>
                  </a:cubicBezTo>
                  <a:cubicBezTo>
                    <a:pt x="86" y="19"/>
                    <a:pt x="87" y="19"/>
                    <a:pt x="87" y="20"/>
                  </a:cubicBezTo>
                  <a:cubicBezTo>
                    <a:pt x="87" y="20"/>
                    <a:pt x="87" y="20"/>
                    <a:pt x="87" y="20"/>
                  </a:cubicBezTo>
                  <a:cubicBezTo>
                    <a:pt x="87" y="20"/>
                    <a:pt x="87" y="20"/>
                    <a:pt x="87" y="20"/>
                  </a:cubicBezTo>
                  <a:cubicBezTo>
                    <a:pt x="87" y="20"/>
                    <a:pt x="86" y="20"/>
                    <a:pt x="85" y="20"/>
                  </a:cubicBezTo>
                  <a:cubicBezTo>
                    <a:pt x="84" y="20"/>
                    <a:pt x="83" y="20"/>
                    <a:pt x="82" y="20"/>
                  </a:cubicBezTo>
                  <a:cubicBezTo>
                    <a:pt x="82" y="20"/>
                    <a:pt x="82" y="20"/>
                    <a:pt x="82" y="20"/>
                  </a:cubicBezTo>
                  <a:cubicBezTo>
                    <a:pt x="81" y="19"/>
                    <a:pt x="81" y="19"/>
                    <a:pt x="81" y="19"/>
                  </a:cubicBezTo>
                  <a:cubicBezTo>
                    <a:pt x="81" y="19"/>
                    <a:pt x="81" y="19"/>
                    <a:pt x="81" y="19"/>
                  </a:cubicBezTo>
                  <a:cubicBezTo>
                    <a:pt x="79" y="16"/>
                    <a:pt x="77" y="14"/>
                    <a:pt x="76" y="12"/>
                  </a:cubicBezTo>
                  <a:cubicBezTo>
                    <a:pt x="75" y="10"/>
                    <a:pt x="74" y="9"/>
                    <a:pt x="73" y="8"/>
                  </a:cubicBezTo>
                  <a:cubicBezTo>
                    <a:pt x="75" y="10"/>
                    <a:pt x="76" y="11"/>
                    <a:pt x="77" y="12"/>
                  </a:cubicBezTo>
                  <a:cubicBezTo>
                    <a:pt x="79" y="15"/>
                    <a:pt x="82" y="17"/>
                    <a:pt x="84" y="20"/>
                  </a:cubicBezTo>
                  <a:moveTo>
                    <a:pt x="80" y="15"/>
                  </a:moveTo>
                  <a:cubicBezTo>
                    <a:pt x="79" y="14"/>
                    <a:pt x="78" y="13"/>
                    <a:pt x="77" y="12"/>
                  </a:cubicBezTo>
                  <a:cubicBezTo>
                    <a:pt x="75" y="9"/>
                    <a:pt x="72" y="7"/>
                    <a:pt x="70" y="5"/>
                  </a:cubicBezTo>
                  <a:cubicBezTo>
                    <a:pt x="71" y="4"/>
                    <a:pt x="72" y="4"/>
                    <a:pt x="73" y="4"/>
                  </a:cubicBezTo>
                  <a:cubicBezTo>
                    <a:pt x="74" y="7"/>
                    <a:pt x="77" y="10"/>
                    <a:pt x="79" y="13"/>
                  </a:cubicBezTo>
                  <a:cubicBezTo>
                    <a:pt x="79" y="13"/>
                    <a:pt x="80" y="14"/>
                    <a:pt x="80" y="15"/>
                  </a:cubicBezTo>
                  <a:moveTo>
                    <a:pt x="92" y="21"/>
                  </a:moveTo>
                  <a:cubicBezTo>
                    <a:pt x="91" y="21"/>
                    <a:pt x="89" y="20"/>
                    <a:pt x="88" y="20"/>
                  </a:cubicBezTo>
                  <a:cubicBezTo>
                    <a:pt x="87" y="20"/>
                    <a:pt x="87" y="19"/>
                    <a:pt x="86" y="18"/>
                  </a:cubicBezTo>
                  <a:cubicBezTo>
                    <a:pt x="85" y="16"/>
                    <a:pt x="84" y="14"/>
                    <a:pt x="82" y="12"/>
                  </a:cubicBezTo>
                  <a:cubicBezTo>
                    <a:pt x="81" y="11"/>
                    <a:pt x="80" y="9"/>
                    <a:pt x="79" y="8"/>
                  </a:cubicBezTo>
                  <a:cubicBezTo>
                    <a:pt x="78" y="7"/>
                    <a:pt x="78" y="6"/>
                    <a:pt x="77" y="5"/>
                  </a:cubicBezTo>
                  <a:cubicBezTo>
                    <a:pt x="77" y="5"/>
                    <a:pt x="76" y="4"/>
                    <a:pt x="76" y="4"/>
                  </a:cubicBezTo>
                  <a:cubicBezTo>
                    <a:pt x="77" y="4"/>
                    <a:pt x="77" y="5"/>
                    <a:pt x="77" y="5"/>
                  </a:cubicBezTo>
                  <a:cubicBezTo>
                    <a:pt x="80" y="7"/>
                    <a:pt x="82" y="9"/>
                    <a:pt x="84" y="12"/>
                  </a:cubicBezTo>
                  <a:cubicBezTo>
                    <a:pt x="87" y="15"/>
                    <a:pt x="90" y="17"/>
                    <a:pt x="92" y="21"/>
                  </a:cubicBezTo>
                  <a:moveTo>
                    <a:pt x="84" y="16"/>
                  </a:moveTo>
                  <a:cubicBezTo>
                    <a:pt x="81" y="12"/>
                    <a:pt x="77" y="8"/>
                    <a:pt x="73" y="4"/>
                  </a:cubicBezTo>
                  <a:cubicBezTo>
                    <a:pt x="74" y="4"/>
                    <a:pt x="75" y="4"/>
                    <a:pt x="76" y="4"/>
                  </a:cubicBezTo>
                  <a:cubicBezTo>
                    <a:pt x="77" y="7"/>
                    <a:pt x="79" y="9"/>
                    <a:pt x="81" y="12"/>
                  </a:cubicBezTo>
                  <a:cubicBezTo>
                    <a:pt x="82" y="13"/>
                    <a:pt x="83" y="15"/>
                    <a:pt x="84" y="16"/>
                  </a:cubicBezTo>
                  <a:moveTo>
                    <a:pt x="91" y="18"/>
                  </a:moveTo>
                  <a:cubicBezTo>
                    <a:pt x="88" y="16"/>
                    <a:pt x="86" y="14"/>
                    <a:pt x="84" y="11"/>
                  </a:cubicBezTo>
                  <a:cubicBezTo>
                    <a:pt x="83" y="10"/>
                    <a:pt x="81" y="8"/>
                    <a:pt x="80" y="7"/>
                  </a:cubicBezTo>
                  <a:cubicBezTo>
                    <a:pt x="79" y="6"/>
                    <a:pt x="78" y="5"/>
                    <a:pt x="76" y="4"/>
                  </a:cubicBezTo>
                  <a:cubicBezTo>
                    <a:pt x="77" y="3"/>
                    <a:pt x="78" y="3"/>
                    <a:pt x="79" y="3"/>
                  </a:cubicBezTo>
                  <a:cubicBezTo>
                    <a:pt x="80" y="6"/>
                    <a:pt x="83" y="9"/>
                    <a:pt x="85" y="11"/>
                  </a:cubicBezTo>
                  <a:cubicBezTo>
                    <a:pt x="86" y="12"/>
                    <a:pt x="87" y="14"/>
                    <a:pt x="89" y="15"/>
                  </a:cubicBezTo>
                  <a:cubicBezTo>
                    <a:pt x="89" y="16"/>
                    <a:pt x="90" y="17"/>
                    <a:pt x="91" y="18"/>
                  </a:cubicBezTo>
                  <a:moveTo>
                    <a:pt x="93" y="21"/>
                  </a:moveTo>
                  <a:cubicBezTo>
                    <a:pt x="91" y="17"/>
                    <a:pt x="89" y="15"/>
                    <a:pt x="86" y="12"/>
                  </a:cubicBezTo>
                  <a:cubicBezTo>
                    <a:pt x="85" y="11"/>
                    <a:pt x="84" y="9"/>
                    <a:pt x="82" y="8"/>
                  </a:cubicBezTo>
                  <a:cubicBezTo>
                    <a:pt x="81" y="6"/>
                    <a:pt x="80" y="4"/>
                    <a:pt x="79" y="3"/>
                  </a:cubicBezTo>
                  <a:cubicBezTo>
                    <a:pt x="79" y="3"/>
                    <a:pt x="79" y="3"/>
                    <a:pt x="79" y="3"/>
                  </a:cubicBezTo>
                  <a:cubicBezTo>
                    <a:pt x="85" y="8"/>
                    <a:pt x="89" y="15"/>
                    <a:pt x="96" y="20"/>
                  </a:cubicBezTo>
                  <a:cubicBezTo>
                    <a:pt x="95" y="20"/>
                    <a:pt x="95" y="20"/>
                    <a:pt x="95" y="20"/>
                  </a:cubicBezTo>
                  <a:cubicBezTo>
                    <a:pt x="94" y="20"/>
                    <a:pt x="93" y="21"/>
                    <a:pt x="93" y="21"/>
                  </a:cubicBezTo>
                  <a:moveTo>
                    <a:pt x="96" y="20"/>
                  </a:moveTo>
                  <a:cubicBezTo>
                    <a:pt x="96" y="20"/>
                    <a:pt x="96" y="20"/>
                    <a:pt x="96" y="20"/>
                  </a:cubicBezTo>
                  <a:cubicBezTo>
                    <a:pt x="94" y="17"/>
                    <a:pt x="92" y="15"/>
                    <a:pt x="89" y="12"/>
                  </a:cubicBezTo>
                  <a:cubicBezTo>
                    <a:pt x="87" y="9"/>
                    <a:pt x="84" y="5"/>
                    <a:pt x="82" y="3"/>
                  </a:cubicBezTo>
                  <a:cubicBezTo>
                    <a:pt x="85" y="6"/>
                    <a:pt x="88" y="9"/>
                    <a:pt x="91" y="12"/>
                  </a:cubicBezTo>
                  <a:cubicBezTo>
                    <a:pt x="93" y="14"/>
                    <a:pt x="95" y="17"/>
                    <a:pt x="98" y="20"/>
                  </a:cubicBezTo>
                  <a:cubicBezTo>
                    <a:pt x="98" y="20"/>
                    <a:pt x="98" y="20"/>
                    <a:pt x="98" y="20"/>
                  </a:cubicBezTo>
                  <a:cubicBezTo>
                    <a:pt x="98" y="20"/>
                    <a:pt x="97" y="20"/>
                    <a:pt x="96" y="20"/>
                  </a:cubicBezTo>
                  <a:moveTo>
                    <a:pt x="111" y="10"/>
                  </a:moveTo>
                  <a:cubicBezTo>
                    <a:pt x="111" y="10"/>
                    <a:pt x="111" y="9"/>
                    <a:pt x="110" y="9"/>
                  </a:cubicBezTo>
                  <a:cubicBezTo>
                    <a:pt x="108" y="7"/>
                    <a:pt x="106" y="5"/>
                    <a:pt x="104" y="3"/>
                  </a:cubicBezTo>
                  <a:cubicBezTo>
                    <a:pt x="105" y="3"/>
                    <a:pt x="105" y="3"/>
                    <a:pt x="105" y="3"/>
                  </a:cubicBezTo>
                  <a:cubicBezTo>
                    <a:pt x="106" y="4"/>
                    <a:pt x="107" y="5"/>
                    <a:pt x="108" y="6"/>
                  </a:cubicBezTo>
                  <a:cubicBezTo>
                    <a:pt x="109" y="7"/>
                    <a:pt x="109" y="8"/>
                    <a:pt x="110" y="8"/>
                  </a:cubicBezTo>
                  <a:cubicBezTo>
                    <a:pt x="110" y="9"/>
                    <a:pt x="111" y="10"/>
                    <a:pt x="111" y="10"/>
                  </a:cubicBezTo>
                  <a:moveTo>
                    <a:pt x="95" y="20"/>
                  </a:moveTo>
                  <a:cubicBezTo>
                    <a:pt x="95" y="20"/>
                    <a:pt x="94" y="19"/>
                    <a:pt x="94" y="19"/>
                  </a:cubicBezTo>
                  <a:cubicBezTo>
                    <a:pt x="89" y="14"/>
                    <a:pt x="85" y="8"/>
                    <a:pt x="80" y="3"/>
                  </a:cubicBezTo>
                  <a:cubicBezTo>
                    <a:pt x="80" y="3"/>
                    <a:pt x="81" y="3"/>
                    <a:pt x="82" y="3"/>
                  </a:cubicBezTo>
                  <a:cubicBezTo>
                    <a:pt x="84" y="6"/>
                    <a:pt x="86" y="9"/>
                    <a:pt x="88" y="11"/>
                  </a:cubicBezTo>
                  <a:cubicBezTo>
                    <a:pt x="90" y="13"/>
                    <a:pt x="91" y="15"/>
                    <a:pt x="93" y="16"/>
                  </a:cubicBezTo>
                  <a:cubicBezTo>
                    <a:pt x="93" y="17"/>
                    <a:pt x="94" y="18"/>
                    <a:pt x="95" y="19"/>
                  </a:cubicBezTo>
                  <a:cubicBezTo>
                    <a:pt x="95" y="20"/>
                    <a:pt x="95" y="20"/>
                    <a:pt x="95" y="20"/>
                  </a:cubicBezTo>
                  <a:moveTo>
                    <a:pt x="98" y="19"/>
                  </a:moveTo>
                  <a:cubicBezTo>
                    <a:pt x="98" y="19"/>
                    <a:pt x="97" y="19"/>
                    <a:pt x="97" y="19"/>
                  </a:cubicBezTo>
                  <a:cubicBezTo>
                    <a:pt x="96" y="18"/>
                    <a:pt x="96" y="17"/>
                    <a:pt x="95" y="16"/>
                  </a:cubicBezTo>
                  <a:cubicBezTo>
                    <a:pt x="94" y="14"/>
                    <a:pt x="92" y="13"/>
                    <a:pt x="91" y="11"/>
                  </a:cubicBezTo>
                  <a:cubicBezTo>
                    <a:pt x="89" y="8"/>
                    <a:pt x="85" y="6"/>
                    <a:pt x="82" y="3"/>
                  </a:cubicBezTo>
                  <a:cubicBezTo>
                    <a:pt x="83" y="3"/>
                    <a:pt x="83" y="3"/>
                    <a:pt x="84" y="3"/>
                  </a:cubicBezTo>
                  <a:cubicBezTo>
                    <a:pt x="86" y="5"/>
                    <a:pt x="88" y="8"/>
                    <a:pt x="90" y="10"/>
                  </a:cubicBezTo>
                  <a:cubicBezTo>
                    <a:pt x="91" y="11"/>
                    <a:pt x="92" y="13"/>
                    <a:pt x="94" y="14"/>
                  </a:cubicBezTo>
                  <a:cubicBezTo>
                    <a:pt x="95" y="16"/>
                    <a:pt x="96" y="17"/>
                    <a:pt x="98" y="19"/>
                  </a:cubicBezTo>
                  <a:cubicBezTo>
                    <a:pt x="98" y="19"/>
                    <a:pt x="98" y="19"/>
                    <a:pt x="98" y="19"/>
                  </a:cubicBezTo>
                  <a:moveTo>
                    <a:pt x="100" y="19"/>
                  </a:moveTo>
                  <a:cubicBezTo>
                    <a:pt x="100" y="19"/>
                    <a:pt x="100" y="19"/>
                    <a:pt x="100" y="18"/>
                  </a:cubicBezTo>
                  <a:cubicBezTo>
                    <a:pt x="97" y="16"/>
                    <a:pt x="94" y="12"/>
                    <a:pt x="92" y="10"/>
                  </a:cubicBezTo>
                  <a:cubicBezTo>
                    <a:pt x="90" y="8"/>
                    <a:pt x="89" y="7"/>
                    <a:pt x="87" y="6"/>
                  </a:cubicBezTo>
                  <a:cubicBezTo>
                    <a:pt x="86" y="5"/>
                    <a:pt x="86" y="4"/>
                    <a:pt x="85" y="3"/>
                  </a:cubicBezTo>
                  <a:cubicBezTo>
                    <a:pt x="85" y="3"/>
                    <a:pt x="86" y="3"/>
                    <a:pt x="86" y="2"/>
                  </a:cubicBezTo>
                  <a:cubicBezTo>
                    <a:pt x="89" y="5"/>
                    <a:pt x="92" y="9"/>
                    <a:pt x="94" y="12"/>
                  </a:cubicBezTo>
                  <a:cubicBezTo>
                    <a:pt x="95" y="13"/>
                    <a:pt x="96" y="14"/>
                    <a:pt x="97" y="16"/>
                  </a:cubicBezTo>
                  <a:cubicBezTo>
                    <a:pt x="98" y="16"/>
                    <a:pt x="98" y="17"/>
                    <a:pt x="99" y="17"/>
                  </a:cubicBezTo>
                  <a:cubicBezTo>
                    <a:pt x="99" y="17"/>
                    <a:pt x="100" y="19"/>
                    <a:pt x="100" y="19"/>
                  </a:cubicBezTo>
                  <a:moveTo>
                    <a:pt x="104" y="5"/>
                  </a:moveTo>
                  <a:cubicBezTo>
                    <a:pt x="104" y="4"/>
                    <a:pt x="103" y="3"/>
                    <a:pt x="101" y="2"/>
                  </a:cubicBezTo>
                  <a:cubicBezTo>
                    <a:pt x="102" y="3"/>
                    <a:pt x="102" y="3"/>
                    <a:pt x="102" y="3"/>
                  </a:cubicBezTo>
                  <a:cubicBezTo>
                    <a:pt x="103" y="3"/>
                    <a:pt x="103" y="3"/>
                    <a:pt x="103" y="3"/>
                  </a:cubicBezTo>
                  <a:cubicBezTo>
                    <a:pt x="103" y="4"/>
                    <a:pt x="104" y="4"/>
                    <a:pt x="104" y="5"/>
                  </a:cubicBezTo>
                  <a:moveTo>
                    <a:pt x="109" y="14"/>
                  </a:moveTo>
                  <a:cubicBezTo>
                    <a:pt x="109" y="14"/>
                    <a:pt x="109" y="14"/>
                    <a:pt x="109" y="14"/>
                  </a:cubicBezTo>
                  <a:cubicBezTo>
                    <a:pt x="107" y="10"/>
                    <a:pt x="104" y="6"/>
                    <a:pt x="101" y="2"/>
                  </a:cubicBezTo>
                  <a:cubicBezTo>
                    <a:pt x="101" y="2"/>
                    <a:pt x="101" y="2"/>
                    <a:pt x="101" y="2"/>
                  </a:cubicBezTo>
                  <a:cubicBezTo>
                    <a:pt x="102" y="4"/>
                    <a:pt x="104" y="5"/>
                    <a:pt x="105" y="7"/>
                  </a:cubicBezTo>
                  <a:cubicBezTo>
                    <a:pt x="107" y="8"/>
                    <a:pt x="108" y="9"/>
                    <a:pt x="109" y="11"/>
                  </a:cubicBezTo>
                  <a:cubicBezTo>
                    <a:pt x="109" y="11"/>
                    <a:pt x="109" y="12"/>
                    <a:pt x="110" y="12"/>
                  </a:cubicBezTo>
                  <a:cubicBezTo>
                    <a:pt x="110" y="12"/>
                    <a:pt x="110" y="12"/>
                    <a:pt x="110" y="12"/>
                  </a:cubicBezTo>
                  <a:cubicBezTo>
                    <a:pt x="110" y="13"/>
                    <a:pt x="110" y="13"/>
                    <a:pt x="110" y="13"/>
                  </a:cubicBezTo>
                  <a:cubicBezTo>
                    <a:pt x="111" y="12"/>
                    <a:pt x="111" y="12"/>
                    <a:pt x="111" y="12"/>
                  </a:cubicBezTo>
                  <a:cubicBezTo>
                    <a:pt x="108" y="9"/>
                    <a:pt x="105" y="6"/>
                    <a:pt x="103" y="3"/>
                  </a:cubicBezTo>
                  <a:cubicBezTo>
                    <a:pt x="103" y="3"/>
                    <a:pt x="103" y="3"/>
                    <a:pt x="103" y="3"/>
                  </a:cubicBezTo>
                  <a:cubicBezTo>
                    <a:pt x="104" y="3"/>
                    <a:pt x="105" y="4"/>
                    <a:pt x="105" y="4"/>
                  </a:cubicBezTo>
                  <a:cubicBezTo>
                    <a:pt x="106" y="5"/>
                    <a:pt x="106" y="6"/>
                    <a:pt x="107" y="7"/>
                  </a:cubicBezTo>
                  <a:cubicBezTo>
                    <a:pt x="108" y="8"/>
                    <a:pt x="110" y="9"/>
                    <a:pt x="111" y="10"/>
                  </a:cubicBezTo>
                  <a:cubicBezTo>
                    <a:pt x="112" y="10"/>
                    <a:pt x="112" y="10"/>
                    <a:pt x="112" y="10"/>
                  </a:cubicBezTo>
                  <a:cubicBezTo>
                    <a:pt x="110" y="8"/>
                    <a:pt x="108" y="6"/>
                    <a:pt x="106" y="4"/>
                  </a:cubicBezTo>
                  <a:cubicBezTo>
                    <a:pt x="110" y="6"/>
                    <a:pt x="113" y="9"/>
                    <a:pt x="111" y="14"/>
                  </a:cubicBezTo>
                  <a:cubicBezTo>
                    <a:pt x="110" y="15"/>
                    <a:pt x="109" y="16"/>
                    <a:pt x="109" y="16"/>
                  </a:cubicBezTo>
                  <a:cubicBezTo>
                    <a:pt x="109" y="16"/>
                    <a:pt x="109" y="16"/>
                    <a:pt x="109" y="16"/>
                  </a:cubicBezTo>
                  <a:cubicBezTo>
                    <a:pt x="107" y="14"/>
                    <a:pt x="105" y="11"/>
                    <a:pt x="103" y="9"/>
                  </a:cubicBezTo>
                  <a:cubicBezTo>
                    <a:pt x="102" y="8"/>
                    <a:pt x="101" y="7"/>
                    <a:pt x="101" y="5"/>
                  </a:cubicBezTo>
                  <a:cubicBezTo>
                    <a:pt x="100" y="5"/>
                    <a:pt x="100" y="4"/>
                    <a:pt x="99" y="4"/>
                  </a:cubicBezTo>
                  <a:cubicBezTo>
                    <a:pt x="99" y="4"/>
                    <a:pt x="98" y="2"/>
                    <a:pt x="98" y="2"/>
                  </a:cubicBezTo>
                  <a:cubicBezTo>
                    <a:pt x="98" y="2"/>
                    <a:pt x="99" y="2"/>
                    <a:pt x="99" y="3"/>
                  </a:cubicBezTo>
                  <a:cubicBezTo>
                    <a:pt x="100" y="4"/>
                    <a:pt x="101" y="6"/>
                    <a:pt x="103" y="8"/>
                  </a:cubicBezTo>
                  <a:cubicBezTo>
                    <a:pt x="105" y="10"/>
                    <a:pt x="107" y="12"/>
                    <a:pt x="109" y="14"/>
                  </a:cubicBezTo>
                  <a:moveTo>
                    <a:pt x="107" y="18"/>
                  </a:moveTo>
                  <a:cubicBezTo>
                    <a:pt x="107" y="17"/>
                    <a:pt x="107" y="17"/>
                    <a:pt x="107" y="17"/>
                  </a:cubicBezTo>
                  <a:cubicBezTo>
                    <a:pt x="105" y="15"/>
                    <a:pt x="103" y="12"/>
                    <a:pt x="101" y="10"/>
                  </a:cubicBezTo>
                  <a:cubicBezTo>
                    <a:pt x="100" y="8"/>
                    <a:pt x="99" y="7"/>
                    <a:pt x="97" y="5"/>
                  </a:cubicBezTo>
                  <a:cubicBezTo>
                    <a:pt x="97" y="5"/>
                    <a:pt x="96" y="4"/>
                    <a:pt x="96" y="3"/>
                  </a:cubicBezTo>
                  <a:cubicBezTo>
                    <a:pt x="96" y="3"/>
                    <a:pt x="95" y="2"/>
                    <a:pt x="95" y="2"/>
                  </a:cubicBezTo>
                  <a:cubicBezTo>
                    <a:pt x="95" y="2"/>
                    <a:pt x="95" y="2"/>
                    <a:pt x="96" y="3"/>
                  </a:cubicBezTo>
                  <a:cubicBezTo>
                    <a:pt x="100" y="6"/>
                    <a:pt x="103" y="11"/>
                    <a:pt x="107" y="15"/>
                  </a:cubicBezTo>
                  <a:cubicBezTo>
                    <a:pt x="108" y="16"/>
                    <a:pt x="108" y="16"/>
                    <a:pt x="108" y="16"/>
                  </a:cubicBezTo>
                  <a:cubicBezTo>
                    <a:pt x="108" y="16"/>
                    <a:pt x="108" y="16"/>
                    <a:pt x="108" y="16"/>
                  </a:cubicBezTo>
                  <a:cubicBezTo>
                    <a:pt x="108" y="16"/>
                    <a:pt x="108" y="16"/>
                    <a:pt x="108" y="16"/>
                  </a:cubicBezTo>
                  <a:cubicBezTo>
                    <a:pt x="108" y="17"/>
                    <a:pt x="107" y="17"/>
                    <a:pt x="107" y="18"/>
                  </a:cubicBezTo>
                  <a:moveTo>
                    <a:pt x="87" y="3"/>
                  </a:moveTo>
                  <a:cubicBezTo>
                    <a:pt x="87" y="2"/>
                    <a:pt x="87" y="2"/>
                    <a:pt x="87" y="2"/>
                  </a:cubicBezTo>
                  <a:cubicBezTo>
                    <a:pt x="88" y="2"/>
                    <a:pt x="89" y="2"/>
                    <a:pt x="90" y="2"/>
                  </a:cubicBezTo>
                  <a:cubicBezTo>
                    <a:pt x="94" y="7"/>
                    <a:pt x="98" y="12"/>
                    <a:pt x="101" y="17"/>
                  </a:cubicBezTo>
                  <a:cubicBezTo>
                    <a:pt x="101" y="16"/>
                    <a:pt x="99" y="15"/>
                    <a:pt x="98" y="14"/>
                  </a:cubicBezTo>
                  <a:cubicBezTo>
                    <a:pt x="97" y="13"/>
                    <a:pt x="95" y="11"/>
                    <a:pt x="94" y="10"/>
                  </a:cubicBezTo>
                  <a:cubicBezTo>
                    <a:pt x="92" y="8"/>
                    <a:pt x="90" y="5"/>
                    <a:pt x="88" y="3"/>
                  </a:cubicBezTo>
                  <a:cubicBezTo>
                    <a:pt x="88" y="3"/>
                    <a:pt x="88" y="3"/>
                    <a:pt x="87" y="3"/>
                  </a:cubicBezTo>
                  <a:cubicBezTo>
                    <a:pt x="87" y="3"/>
                    <a:pt x="87" y="3"/>
                    <a:pt x="87" y="3"/>
                  </a:cubicBezTo>
                  <a:moveTo>
                    <a:pt x="103" y="17"/>
                  </a:moveTo>
                  <a:cubicBezTo>
                    <a:pt x="103" y="17"/>
                    <a:pt x="103" y="17"/>
                    <a:pt x="103" y="17"/>
                  </a:cubicBezTo>
                  <a:cubicBezTo>
                    <a:pt x="100" y="15"/>
                    <a:pt x="99" y="12"/>
                    <a:pt x="97" y="9"/>
                  </a:cubicBezTo>
                  <a:cubicBezTo>
                    <a:pt x="95" y="7"/>
                    <a:pt x="93" y="4"/>
                    <a:pt x="91" y="2"/>
                  </a:cubicBezTo>
                  <a:cubicBezTo>
                    <a:pt x="91" y="2"/>
                    <a:pt x="92" y="2"/>
                    <a:pt x="92" y="2"/>
                  </a:cubicBezTo>
                  <a:cubicBezTo>
                    <a:pt x="94" y="5"/>
                    <a:pt x="96" y="7"/>
                    <a:pt x="98" y="10"/>
                  </a:cubicBezTo>
                  <a:cubicBezTo>
                    <a:pt x="100" y="11"/>
                    <a:pt x="101" y="13"/>
                    <a:pt x="101" y="15"/>
                  </a:cubicBezTo>
                  <a:cubicBezTo>
                    <a:pt x="102" y="15"/>
                    <a:pt x="102" y="16"/>
                    <a:pt x="103" y="17"/>
                  </a:cubicBezTo>
                  <a:cubicBezTo>
                    <a:pt x="103" y="17"/>
                    <a:pt x="103" y="17"/>
                    <a:pt x="103" y="17"/>
                  </a:cubicBezTo>
                  <a:moveTo>
                    <a:pt x="109" y="13"/>
                  </a:moveTo>
                  <a:cubicBezTo>
                    <a:pt x="108" y="13"/>
                    <a:pt x="108" y="13"/>
                    <a:pt x="108" y="13"/>
                  </a:cubicBezTo>
                  <a:cubicBezTo>
                    <a:pt x="106" y="11"/>
                    <a:pt x="104" y="8"/>
                    <a:pt x="102" y="6"/>
                  </a:cubicBezTo>
                  <a:cubicBezTo>
                    <a:pt x="101" y="5"/>
                    <a:pt x="100" y="3"/>
                    <a:pt x="99" y="2"/>
                  </a:cubicBezTo>
                  <a:cubicBezTo>
                    <a:pt x="99" y="2"/>
                    <a:pt x="100" y="2"/>
                    <a:pt x="100" y="2"/>
                  </a:cubicBezTo>
                  <a:cubicBezTo>
                    <a:pt x="102" y="4"/>
                    <a:pt x="103" y="6"/>
                    <a:pt x="104" y="7"/>
                  </a:cubicBezTo>
                  <a:cubicBezTo>
                    <a:pt x="105" y="9"/>
                    <a:pt x="106" y="10"/>
                    <a:pt x="107" y="11"/>
                  </a:cubicBezTo>
                  <a:cubicBezTo>
                    <a:pt x="108" y="12"/>
                    <a:pt x="108" y="12"/>
                    <a:pt x="108" y="13"/>
                  </a:cubicBezTo>
                  <a:cubicBezTo>
                    <a:pt x="109" y="13"/>
                    <a:pt x="109" y="13"/>
                    <a:pt x="109" y="13"/>
                  </a:cubicBezTo>
                  <a:moveTo>
                    <a:pt x="94" y="4"/>
                  </a:moveTo>
                  <a:cubicBezTo>
                    <a:pt x="94" y="4"/>
                    <a:pt x="93" y="2"/>
                    <a:pt x="92" y="2"/>
                  </a:cubicBezTo>
                  <a:cubicBezTo>
                    <a:pt x="93" y="2"/>
                    <a:pt x="93" y="2"/>
                    <a:pt x="93" y="2"/>
                  </a:cubicBezTo>
                  <a:cubicBezTo>
                    <a:pt x="93" y="2"/>
                    <a:pt x="93" y="2"/>
                    <a:pt x="93" y="2"/>
                  </a:cubicBezTo>
                  <a:cubicBezTo>
                    <a:pt x="95" y="4"/>
                    <a:pt x="97" y="7"/>
                    <a:pt x="99" y="9"/>
                  </a:cubicBezTo>
                  <a:cubicBezTo>
                    <a:pt x="102" y="12"/>
                    <a:pt x="104" y="15"/>
                    <a:pt x="106" y="18"/>
                  </a:cubicBezTo>
                  <a:cubicBezTo>
                    <a:pt x="106" y="18"/>
                    <a:pt x="106" y="18"/>
                    <a:pt x="106" y="18"/>
                  </a:cubicBezTo>
                  <a:cubicBezTo>
                    <a:pt x="105" y="19"/>
                    <a:pt x="103" y="19"/>
                    <a:pt x="101" y="20"/>
                  </a:cubicBezTo>
                  <a:cubicBezTo>
                    <a:pt x="100" y="17"/>
                    <a:pt x="98" y="16"/>
                    <a:pt x="96" y="14"/>
                  </a:cubicBezTo>
                  <a:cubicBezTo>
                    <a:pt x="94" y="12"/>
                    <a:pt x="92" y="9"/>
                    <a:pt x="91" y="7"/>
                  </a:cubicBezTo>
                  <a:cubicBezTo>
                    <a:pt x="91" y="8"/>
                    <a:pt x="92" y="9"/>
                    <a:pt x="93" y="10"/>
                  </a:cubicBezTo>
                  <a:cubicBezTo>
                    <a:pt x="96" y="12"/>
                    <a:pt x="99" y="15"/>
                    <a:pt x="102" y="18"/>
                  </a:cubicBezTo>
                  <a:cubicBezTo>
                    <a:pt x="102" y="18"/>
                    <a:pt x="102" y="18"/>
                    <a:pt x="102" y="18"/>
                  </a:cubicBezTo>
                  <a:cubicBezTo>
                    <a:pt x="100" y="15"/>
                    <a:pt x="98" y="12"/>
                    <a:pt x="96" y="9"/>
                  </a:cubicBezTo>
                  <a:cubicBezTo>
                    <a:pt x="95" y="8"/>
                    <a:pt x="94" y="7"/>
                    <a:pt x="93" y="6"/>
                  </a:cubicBezTo>
                  <a:cubicBezTo>
                    <a:pt x="93" y="5"/>
                    <a:pt x="92" y="4"/>
                    <a:pt x="91" y="3"/>
                  </a:cubicBezTo>
                  <a:cubicBezTo>
                    <a:pt x="91" y="3"/>
                    <a:pt x="91" y="2"/>
                    <a:pt x="91" y="2"/>
                  </a:cubicBezTo>
                  <a:cubicBezTo>
                    <a:pt x="91" y="2"/>
                    <a:pt x="92" y="3"/>
                    <a:pt x="92" y="4"/>
                  </a:cubicBezTo>
                  <a:cubicBezTo>
                    <a:pt x="94" y="6"/>
                    <a:pt x="97" y="9"/>
                    <a:pt x="98" y="12"/>
                  </a:cubicBezTo>
                  <a:cubicBezTo>
                    <a:pt x="100" y="14"/>
                    <a:pt x="102" y="17"/>
                    <a:pt x="104" y="18"/>
                  </a:cubicBezTo>
                  <a:cubicBezTo>
                    <a:pt x="104" y="18"/>
                    <a:pt x="104" y="18"/>
                    <a:pt x="104" y="18"/>
                  </a:cubicBezTo>
                  <a:cubicBezTo>
                    <a:pt x="102" y="16"/>
                    <a:pt x="101" y="13"/>
                    <a:pt x="99" y="10"/>
                  </a:cubicBezTo>
                  <a:cubicBezTo>
                    <a:pt x="98" y="9"/>
                    <a:pt x="97" y="8"/>
                    <a:pt x="96" y="6"/>
                  </a:cubicBezTo>
                  <a:cubicBezTo>
                    <a:pt x="95" y="5"/>
                    <a:pt x="95" y="5"/>
                    <a:pt x="94" y="4"/>
                  </a:cubicBezTo>
                  <a:cubicBezTo>
                    <a:pt x="94" y="4"/>
                    <a:pt x="94" y="4"/>
                    <a:pt x="94" y="4"/>
                  </a:cubicBezTo>
                  <a:moveTo>
                    <a:pt x="100" y="9"/>
                  </a:moveTo>
                  <a:cubicBezTo>
                    <a:pt x="99" y="8"/>
                    <a:pt x="99" y="8"/>
                    <a:pt x="98" y="7"/>
                  </a:cubicBezTo>
                  <a:cubicBezTo>
                    <a:pt x="96" y="6"/>
                    <a:pt x="95" y="4"/>
                    <a:pt x="93" y="2"/>
                  </a:cubicBezTo>
                  <a:cubicBezTo>
                    <a:pt x="94" y="2"/>
                    <a:pt x="94" y="2"/>
                    <a:pt x="95" y="2"/>
                  </a:cubicBezTo>
                  <a:cubicBezTo>
                    <a:pt x="96" y="4"/>
                    <a:pt x="98" y="7"/>
                    <a:pt x="100" y="9"/>
                  </a:cubicBezTo>
                  <a:moveTo>
                    <a:pt x="105" y="12"/>
                  </a:moveTo>
                  <a:cubicBezTo>
                    <a:pt x="102" y="8"/>
                    <a:pt x="99" y="5"/>
                    <a:pt x="96" y="2"/>
                  </a:cubicBezTo>
                  <a:cubicBezTo>
                    <a:pt x="96" y="2"/>
                    <a:pt x="97" y="2"/>
                    <a:pt x="98" y="2"/>
                  </a:cubicBezTo>
                  <a:cubicBezTo>
                    <a:pt x="99" y="5"/>
                    <a:pt x="101" y="7"/>
                    <a:pt x="103" y="10"/>
                  </a:cubicBezTo>
                  <a:cubicBezTo>
                    <a:pt x="104" y="10"/>
                    <a:pt x="104" y="11"/>
                    <a:pt x="105" y="12"/>
                  </a:cubicBezTo>
                  <a:moveTo>
                    <a:pt x="96" y="0"/>
                  </a:moveTo>
                  <a:cubicBezTo>
                    <a:pt x="95" y="0"/>
                    <a:pt x="94" y="1"/>
                    <a:pt x="93" y="1"/>
                  </a:cubicBezTo>
                  <a:cubicBezTo>
                    <a:pt x="85" y="1"/>
                    <a:pt x="78" y="2"/>
                    <a:pt x="71" y="3"/>
                  </a:cubicBezTo>
                  <a:cubicBezTo>
                    <a:pt x="55" y="5"/>
                    <a:pt x="38" y="9"/>
                    <a:pt x="22" y="15"/>
                  </a:cubicBezTo>
                  <a:cubicBezTo>
                    <a:pt x="22" y="15"/>
                    <a:pt x="22" y="15"/>
                    <a:pt x="22" y="15"/>
                  </a:cubicBezTo>
                  <a:cubicBezTo>
                    <a:pt x="21" y="15"/>
                    <a:pt x="20" y="15"/>
                    <a:pt x="19" y="15"/>
                  </a:cubicBezTo>
                  <a:cubicBezTo>
                    <a:pt x="15" y="15"/>
                    <a:pt x="12" y="16"/>
                    <a:pt x="8" y="16"/>
                  </a:cubicBezTo>
                  <a:cubicBezTo>
                    <a:pt x="8" y="16"/>
                    <a:pt x="8" y="16"/>
                    <a:pt x="8" y="16"/>
                  </a:cubicBezTo>
                  <a:cubicBezTo>
                    <a:pt x="8" y="16"/>
                    <a:pt x="8" y="16"/>
                    <a:pt x="7" y="16"/>
                  </a:cubicBezTo>
                  <a:cubicBezTo>
                    <a:pt x="7" y="16"/>
                    <a:pt x="7" y="16"/>
                    <a:pt x="7" y="17"/>
                  </a:cubicBezTo>
                  <a:cubicBezTo>
                    <a:pt x="6" y="18"/>
                    <a:pt x="6" y="20"/>
                    <a:pt x="5" y="21"/>
                  </a:cubicBezTo>
                  <a:cubicBezTo>
                    <a:pt x="4" y="23"/>
                    <a:pt x="3" y="24"/>
                    <a:pt x="1" y="25"/>
                  </a:cubicBezTo>
                  <a:cubicBezTo>
                    <a:pt x="0" y="25"/>
                    <a:pt x="0" y="25"/>
                    <a:pt x="0" y="25"/>
                  </a:cubicBezTo>
                  <a:cubicBezTo>
                    <a:pt x="0" y="26"/>
                    <a:pt x="0" y="26"/>
                    <a:pt x="1" y="26"/>
                  </a:cubicBezTo>
                  <a:cubicBezTo>
                    <a:pt x="1" y="26"/>
                    <a:pt x="1" y="26"/>
                    <a:pt x="1" y="26"/>
                  </a:cubicBezTo>
                  <a:cubicBezTo>
                    <a:pt x="2" y="26"/>
                    <a:pt x="3" y="26"/>
                    <a:pt x="3" y="26"/>
                  </a:cubicBezTo>
                  <a:cubicBezTo>
                    <a:pt x="6" y="26"/>
                    <a:pt x="8" y="27"/>
                    <a:pt x="9" y="29"/>
                  </a:cubicBezTo>
                  <a:cubicBezTo>
                    <a:pt x="9" y="29"/>
                    <a:pt x="9" y="30"/>
                    <a:pt x="10" y="30"/>
                  </a:cubicBezTo>
                  <a:cubicBezTo>
                    <a:pt x="10" y="30"/>
                    <a:pt x="10" y="29"/>
                    <a:pt x="10" y="29"/>
                  </a:cubicBezTo>
                  <a:cubicBezTo>
                    <a:pt x="15" y="28"/>
                    <a:pt x="19" y="25"/>
                    <a:pt x="23" y="23"/>
                  </a:cubicBezTo>
                  <a:cubicBezTo>
                    <a:pt x="24" y="23"/>
                    <a:pt x="24" y="23"/>
                    <a:pt x="24" y="23"/>
                  </a:cubicBezTo>
                  <a:cubicBezTo>
                    <a:pt x="32" y="22"/>
                    <a:pt x="40" y="22"/>
                    <a:pt x="48" y="22"/>
                  </a:cubicBezTo>
                  <a:cubicBezTo>
                    <a:pt x="55" y="22"/>
                    <a:pt x="62" y="22"/>
                    <a:pt x="69" y="22"/>
                  </a:cubicBezTo>
                  <a:cubicBezTo>
                    <a:pt x="72" y="22"/>
                    <a:pt x="75" y="22"/>
                    <a:pt x="78" y="22"/>
                  </a:cubicBezTo>
                  <a:cubicBezTo>
                    <a:pt x="82" y="22"/>
                    <a:pt x="86" y="22"/>
                    <a:pt x="91" y="22"/>
                  </a:cubicBezTo>
                  <a:cubicBezTo>
                    <a:pt x="94" y="22"/>
                    <a:pt x="98" y="22"/>
                    <a:pt x="101" y="21"/>
                  </a:cubicBezTo>
                  <a:cubicBezTo>
                    <a:pt x="106" y="20"/>
                    <a:pt x="110" y="18"/>
                    <a:pt x="112" y="14"/>
                  </a:cubicBezTo>
                  <a:cubicBezTo>
                    <a:pt x="114" y="10"/>
                    <a:pt x="113" y="6"/>
                    <a:pt x="109" y="3"/>
                  </a:cubicBezTo>
                  <a:cubicBezTo>
                    <a:pt x="105" y="1"/>
                    <a:pt x="100" y="0"/>
                    <a:pt x="96"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996" name="Google Shape;996;p32"/>
            <p:cNvSpPr/>
            <p:nvPr/>
          </p:nvSpPr>
          <p:spPr>
            <a:xfrm>
              <a:off x="7876844" y="4975152"/>
              <a:ext cx="22225" cy="12700"/>
            </a:xfrm>
            <a:custGeom>
              <a:rect b="b" l="l" r="r" t="t"/>
              <a:pathLst>
                <a:path extrusionOk="0" h="3" w="5">
                  <a:moveTo>
                    <a:pt x="4" y="0"/>
                  </a:moveTo>
                  <a:cubicBezTo>
                    <a:pt x="4" y="0"/>
                    <a:pt x="4" y="0"/>
                    <a:pt x="4" y="0"/>
                  </a:cubicBezTo>
                  <a:cubicBezTo>
                    <a:pt x="3" y="1"/>
                    <a:pt x="1" y="1"/>
                    <a:pt x="0" y="1"/>
                  </a:cubicBezTo>
                  <a:cubicBezTo>
                    <a:pt x="0" y="2"/>
                    <a:pt x="0" y="3"/>
                    <a:pt x="1" y="3"/>
                  </a:cubicBezTo>
                  <a:cubicBezTo>
                    <a:pt x="1" y="3"/>
                    <a:pt x="1" y="3"/>
                    <a:pt x="1" y="3"/>
                  </a:cubicBezTo>
                  <a:cubicBezTo>
                    <a:pt x="2" y="2"/>
                    <a:pt x="3" y="2"/>
                    <a:pt x="4" y="2"/>
                  </a:cubicBezTo>
                  <a:cubicBezTo>
                    <a:pt x="5" y="2"/>
                    <a:pt x="5" y="0"/>
                    <a:pt x="4"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997" name="Google Shape;997;p32"/>
            <p:cNvSpPr/>
            <p:nvPr/>
          </p:nvSpPr>
          <p:spPr>
            <a:xfrm>
              <a:off x="5373356" y="4013127"/>
              <a:ext cx="76200" cy="55563"/>
            </a:xfrm>
            <a:custGeom>
              <a:rect b="b" l="l" r="r" t="t"/>
              <a:pathLst>
                <a:path extrusionOk="0" h="13" w="18">
                  <a:moveTo>
                    <a:pt x="8" y="11"/>
                  </a:moveTo>
                  <a:cubicBezTo>
                    <a:pt x="8" y="11"/>
                    <a:pt x="7" y="10"/>
                    <a:pt x="7" y="10"/>
                  </a:cubicBezTo>
                  <a:cubicBezTo>
                    <a:pt x="9" y="9"/>
                    <a:pt x="10" y="8"/>
                    <a:pt x="12" y="7"/>
                  </a:cubicBezTo>
                  <a:cubicBezTo>
                    <a:pt x="11" y="8"/>
                    <a:pt x="9" y="9"/>
                    <a:pt x="8" y="11"/>
                  </a:cubicBezTo>
                  <a:cubicBezTo>
                    <a:pt x="8" y="11"/>
                    <a:pt x="8" y="11"/>
                    <a:pt x="8" y="11"/>
                  </a:cubicBezTo>
                  <a:moveTo>
                    <a:pt x="6" y="10"/>
                  </a:moveTo>
                  <a:cubicBezTo>
                    <a:pt x="6" y="9"/>
                    <a:pt x="6" y="9"/>
                    <a:pt x="6" y="8"/>
                  </a:cubicBezTo>
                  <a:cubicBezTo>
                    <a:pt x="8" y="7"/>
                    <a:pt x="10" y="6"/>
                    <a:pt x="12" y="4"/>
                  </a:cubicBezTo>
                  <a:cubicBezTo>
                    <a:pt x="10" y="6"/>
                    <a:pt x="8" y="8"/>
                    <a:pt x="6" y="10"/>
                  </a:cubicBezTo>
                  <a:moveTo>
                    <a:pt x="7" y="9"/>
                  </a:moveTo>
                  <a:cubicBezTo>
                    <a:pt x="10" y="7"/>
                    <a:pt x="12" y="5"/>
                    <a:pt x="14" y="3"/>
                  </a:cubicBezTo>
                  <a:cubicBezTo>
                    <a:pt x="14" y="3"/>
                    <a:pt x="14" y="3"/>
                    <a:pt x="14" y="3"/>
                  </a:cubicBezTo>
                  <a:cubicBezTo>
                    <a:pt x="15" y="4"/>
                    <a:pt x="15" y="5"/>
                    <a:pt x="15" y="7"/>
                  </a:cubicBezTo>
                  <a:cubicBezTo>
                    <a:pt x="15" y="10"/>
                    <a:pt x="12" y="11"/>
                    <a:pt x="9" y="11"/>
                  </a:cubicBezTo>
                  <a:cubicBezTo>
                    <a:pt x="9" y="11"/>
                    <a:pt x="9" y="11"/>
                    <a:pt x="9" y="11"/>
                  </a:cubicBezTo>
                  <a:cubicBezTo>
                    <a:pt x="10" y="10"/>
                    <a:pt x="12" y="9"/>
                    <a:pt x="13" y="8"/>
                  </a:cubicBezTo>
                  <a:cubicBezTo>
                    <a:pt x="13" y="9"/>
                    <a:pt x="12" y="9"/>
                    <a:pt x="12" y="10"/>
                  </a:cubicBezTo>
                  <a:cubicBezTo>
                    <a:pt x="12" y="10"/>
                    <a:pt x="12" y="10"/>
                    <a:pt x="12" y="10"/>
                  </a:cubicBezTo>
                  <a:cubicBezTo>
                    <a:pt x="13" y="10"/>
                    <a:pt x="14" y="9"/>
                    <a:pt x="14" y="8"/>
                  </a:cubicBezTo>
                  <a:cubicBezTo>
                    <a:pt x="14" y="7"/>
                    <a:pt x="14" y="7"/>
                    <a:pt x="14" y="7"/>
                  </a:cubicBezTo>
                  <a:cubicBezTo>
                    <a:pt x="12" y="8"/>
                    <a:pt x="11" y="9"/>
                    <a:pt x="9" y="10"/>
                  </a:cubicBezTo>
                  <a:cubicBezTo>
                    <a:pt x="11" y="9"/>
                    <a:pt x="13" y="7"/>
                    <a:pt x="14" y="6"/>
                  </a:cubicBezTo>
                  <a:cubicBezTo>
                    <a:pt x="14" y="6"/>
                    <a:pt x="14" y="6"/>
                    <a:pt x="14" y="6"/>
                  </a:cubicBezTo>
                  <a:cubicBezTo>
                    <a:pt x="12" y="7"/>
                    <a:pt x="10" y="8"/>
                    <a:pt x="7" y="9"/>
                  </a:cubicBezTo>
                  <a:moveTo>
                    <a:pt x="5" y="7"/>
                  </a:moveTo>
                  <a:cubicBezTo>
                    <a:pt x="5" y="6"/>
                    <a:pt x="5" y="6"/>
                    <a:pt x="5" y="6"/>
                  </a:cubicBezTo>
                  <a:cubicBezTo>
                    <a:pt x="5" y="6"/>
                    <a:pt x="5" y="6"/>
                    <a:pt x="5" y="6"/>
                  </a:cubicBezTo>
                  <a:cubicBezTo>
                    <a:pt x="7" y="5"/>
                    <a:pt x="9" y="4"/>
                    <a:pt x="10" y="3"/>
                  </a:cubicBezTo>
                  <a:cubicBezTo>
                    <a:pt x="9" y="4"/>
                    <a:pt x="7" y="5"/>
                    <a:pt x="5" y="7"/>
                  </a:cubicBezTo>
                  <a:moveTo>
                    <a:pt x="5" y="8"/>
                  </a:moveTo>
                  <a:cubicBezTo>
                    <a:pt x="5" y="7"/>
                    <a:pt x="5" y="7"/>
                    <a:pt x="5" y="7"/>
                  </a:cubicBezTo>
                  <a:cubicBezTo>
                    <a:pt x="7" y="6"/>
                    <a:pt x="10" y="5"/>
                    <a:pt x="11" y="2"/>
                  </a:cubicBezTo>
                  <a:cubicBezTo>
                    <a:pt x="11" y="2"/>
                    <a:pt x="11" y="2"/>
                    <a:pt x="11" y="2"/>
                  </a:cubicBezTo>
                  <a:cubicBezTo>
                    <a:pt x="12" y="2"/>
                    <a:pt x="13" y="2"/>
                    <a:pt x="14" y="3"/>
                  </a:cubicBezTo>
                  <a:cubicBezTo>
                    <a:pt x="14" y="3"/>
                    <a:pt x="14" y="3"/>
                    <a:pt x="14" y="3"/>
                  </a:cubicBezTo>
                  <a:cubicBezTo>
                    <a:pt x="11" y="4"/>
                    <a:pt x="8" y="7"/>
                    <a:pt x="5" y="8"/>
                  </a:cubicBezTo>
                  <a:moveTo>
                    <a:pt x="5" y="5"/>
                  </a:moveTo>
                  <a:cubicBezTo>
                    <a:pt x="6" y="3"/>
                    <a:pt x="7" y="2"/>
                    <a:pt x="10" y="2"/>
                  </a:cubicBezTo>
                  <a:cubicBezTo>
                    <a:pt x="10" y="2"/>
                    <a:pt x="10" y="2"/>
                    <a:pt x="10" y="2"/>
                  </a:cubicBezTo>
                  <a:cubicBezTo>
                    <a:pt x="11" y="2"/>
                    <a:pt x="11" y="2"/>
                    <a:pt x="11" y="2"/>
                  </a:cubicBezTo>
                  <a:cubicBezTo>
                    <a:pt x="9" y="3"/>
                    <a:pt x="7" y="4"/>
                    <a:pt x="5" y="5"/>
                  </a:cubicBezTo>
                  <a:moveTo>
                    <a:pt x="10" y="0"/>
                  </a:moveTo>
                  <a:cubicBezTo>
                    <a:pt x="2" y="0"/>
                    <a:pt x="0" y="12"/>
                    <a:pt x="9" y="13"/>
                  </a:cubicBezTo>
                  <a:cubicBezTo>
                    <a:pt x="9" y="13"/>
                    <a:pt x="9" y="13"/>
                    <a:pt x="9" y="13"/>
                  </a:cubicBezTo>
                  <a:cubicBezTo>
                    <a:pt x="13" y="13"/>
                    <a:pt x="17" y="11"/>
                    <a:pt x="17" y="7"/>
                  </a:cubicBezTo>
                  <a:cubicBezTo>
                    <a:pt x="18" y="3"/>
                    <a:pt x="15" y="0"/>
                    <a:pt x="11" y="0"/>
                  </a:cubicBezTo>
                  <a:cubicBezTo>
                    <a:pt x="11" y="0"/>
                    <a:pt x="10" y="0"/>
                    <a:pt x="10"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998" name="Google Shape;998;p32"/>
            <p:cNvSpPr/>
            <p:nvPr/>
          </p:nvSpPr>
          <p:spPr>
            <a:xfrm>
              <a:off x="5313031" y="4084564"/>
              <a:ext cx="207963" cy="55563"/>
            </a:xfrm>
            <a:custGeom>
              <a:rect b="b" l="l" r="r" t="t"/>
              <a:pathLst>
                <a:path extrusionOk="0" h="13" w="49">
                  <a:moveTo>
                    <a:pt x="38" y="11"/>
                  </a:moveTo>
                  <a:cubicBezTo>
                    <a:pt x="37" y="11"/>
                    <a:pt x="37" y="11"/>
                    <a:pt x="36" y="11"/>
                  </a:cubicBezTo>
                  <a:cubicBezTo>
                    <a:pt x="38" y="9"/>
                    <a:pt x="40" y="7"/>
                    <a:pt x="41" y="5"/>
                  </a:cubicBezTo>
                  <a:cubicBezTo>
                    <a:pt x="42" y="5"/>
                    <a:pt x="42" y="4"/>
                    <a:pt x="43" y="4"/>
                  </a:cubicBezTo>
                  <a:cubicBezTo>
                    <a:pt x="43" y="5"/>
                    <a:pt x="42" y="5"/>
                    <a:pt x="42" y="6"/>
                  </a:cubicBezTo>
                  <a:cubicBezTo>
                    <a:pt x="41" y="8"/>
                    <a:pt x="39" y="9"/>
                    <a:pt x="38" y="10"/>
                  </a:cubicBezTo>
                  <a:cubicBezTo>
                    <a:pt x="38" y="11"/>
                    <a:pt x="38" y="11"/>
                    <a:pt x="38" y="11"/>
                  </a:cubicBezTo>
                  <a:moveTo>
                    <a:pt x="35" y="11"/>
                  </a:moveTo>
                  <a:cubicBezTo>
                    <a:pt x="34" y="10"/>
                    <a:pt x="32" y="10"/>
                    <a:pt x="30" y="10"/>
                  </a:cubicBezTo>
                  <a:cubicBezTo>
                    <a:pt x="32" y="9"/>
                    <a:pt x="34" y="7"/>
                    <a:pt x="36" y="5"/>
                  </a:cubicBezTo>
                  <a:cubicBezTo>
                    <a:pt x="36" y="5"/>
                    <a:pt x="37" y="4"/>
                    <a:pt x="38" y="3"/>
                  </a:cubicBezTo>
                  <a:cubicBezTo>
                    <a:pt x="37" y="4"/>
                    <a:pt x="37" y="5"/>
                    <a:pt x="37" y="5"/>
                  </a:cubicBezTo>
                  <a:cubicBezTo>
                    <a:pt x="35" y="7"/>
                    <a:pt x="34" y="8"/>
                    <a:pt x="33" y="10"/>
                  </a:cubicBezTo>
                  <a:cubicBezTo>
                    <a:pt x="34" y="10"/>
                    <a:pt x="34" y="10"/>
                    <a:pt x="34" y="10"/>
                  </a:cubicBezTo>
                  <a:cubicBezTo>
                    <a:pt x="36" y="8"/>
                    <a:pt x="38" y="6"/>
                    <a:pt x="40" y="4"/>
                  </a:cubicBezTo>
                  <a:cubicBezTo>
                    <a:pt x="41" y="4"/>
                    <a:pt x="41" y="3"/>
                    <a:pt x="41" y="3"/>
                  </a:cubicBezTo>
                  <a:cubicBezTo>
                    <a:pt x="41" y="3"/>
                    <a:pt x="41" y="4"/>
                    <a:pt x="40" y="4"/>
                  </a:cubicBezTo>
                  <a:cubicBezTo>
                    <a:pt x="40" y="5"/>
                    <a:pt x="39" y="6"/>
                    <a:pt x="38" y="7"/>
                  </a:cubicBezTo>
                  <a:cubicBezTo>
                    <a:pt x="37" y="8"/>
                    <a:pt x="36" y="9"/>
                    <a:pt x="35" y="10"/>
                  </a:cubicBezTo>
                  <a:cubicBezTo>
                    <a:pt x="35" y="11"/>
                    <a:pt x="35" y="11"/>
                    <a:pt x="35" y="11"/>
                  </a:cubicBezTo>
                  <a:moveTo>
                    <a:pt x="26" y="10"/>
                  </a:moveTo>
                  <a:cubicBezTo>
                    <a:pt x="25" y="10"/>
                    <a:pt x="24" y="10"/>
                    <a:pt x="24" y="10"/>
                  </a:cubicBezTo>
                  <a:cubicBezTo>
                    <a:pt x="26" y="9"/>
                    <a:pt x="28" y="7"/>
                    <a:pt x="30" y="5"/>
                  </a:cubicBezTo>
                  <a:cubicBezTo>
                    <a:pt x="30" y="4"/>
                    <a:pt x="31" y="4"/>
                    <a:pt x="32" y="3"/>
                  </a:cubicBezTo>
                  <a:cubicBezTo>
                    <a:pt x="31" y="4"/>
                    <a:pt x="30" y="5"/>
                    <a:pt x="30" y="6"/>
                  </a:cubicBezTo>
                  <a:cubicBezTo>
                    <a:pt x="28" y="7"/>
                    <a:pt x="27" y="9"/>
                    <a:pt x="26" y="10"/>
                  </a:cubicBezTo>
                  <a:moveTo>
                    <a:pt x="43" y="10"/>
                  </a:moveTo>
                  <a:cubicBezTo>
                    <a:pt x="43" y="10"/>
                    <a:pt x="43" y="9"/>
                    <a:pt x="43" y="9"/>
                  </a:cubicBezTo>
                  <a:cubicBezTo>
                    <a:pt x="45" y="7"/>
                    <a:pt x="46" y="5"/>
                    <a:pt x="46" y="3"/>
                  </a:cubicBezTo>
                  <a:cubicBezTo>
                    <a:pt x="46" y="3"/>
                    <a:pt x="46" y="3"/>
                    <a:pt x="46" y="3"/>
                  </a:cubicBezTo>
                  <a:cubicBezTo>
                    <a:pt x="47" y="3"/>
                    <a:pt x="47" y="3"/>
                    <a:pt x="47" y="3"/>
                  </a:cubicBezTo>
                  <a:cubicBezTo>
                    <a:pt x="47" y="6"/>
                    <a:pt x="47" y="8"/>
                    <a:pt x="47" y="11"/>
                  </a:cubicBezTo>
                  <a:cubicBezTo>
                    <a:pt x="44" y="11"/>
                    <a:pt x="41" y="11"/>
                    <a:pt x="39" y="11"/>
                  </a:cubicBezTo>
                  <a:cubicBezTo>
                    <a:pt x="41" y="9"/>
                    <a:pt x="42" y="7"/>
                    <a:pt x="44" y="5"/>
                  </a:cubicBezTo>
                  <a:cubicBezTo>
                    <a:pt x="44" y="5"/>
                    <a:pt x="45" y="4"/>
                    <a:pt x="45" y="4"/>
                  </a:cubicBezTo>
                  <a:cubicBezTo>
                    <a:pt x="46" y="4"/>
                    <a:pt x="45" y="4"/>
                    <a:pt x="45" y="5"/>
                  </a:cubicBezTo>
                  <a:cubicBezTo>
                    <a:pt x="44" y="7"/>
                    <a:pt x="43" y="9"/>
                    <a:pt x="42" y="10"/>
                  </a:cubicBezTo>
                  <a:cubicBezTo>
                    <a:pt x="42" y="11"/>
                    <a:pt x="42" y="11"/>
                    <a:pt x="42" y="11"/>
                  </a:cubicBezTo>
                  <a:cubicBezTo>
                    <a:pt x="43" y="10"/>
                    <a:pt x="43" y="10"/>
                    <a:pt x="44" y="9"/>
                  </a:cubicBezTo>
                  <a:cubicBezTo>
                    <a:pt x="44" y="9"/>
                    <a:pt x="45" y="8"/>
                    <a:pt x="45" y="8"/>
                  </a:cubicBezTo>
                  <a:cubicBezTo>
                    <a:pt x="46" y="8"/>
                    <a:pt x="45" y="9"/>
                    <a:pt x="44" y="10"/>
                  </a:cubicBezTo>
                  <a:cubicBezTo>
                    <a:pt x="44" y="11"/>
                    <a:pt x="44" y="11"/>
                    <a:pt x="44" y="11"/>
                  </a:cubicBezTo>
                  <a:cubicBezTo>
                    <a:pt x="45" y="10"/>
                    <a:pt x="45" y="10"/>
                    <a:pt x="46" y="10"/>
                  </a:cubicBezTo>
                  <a:cubicBezTo>
                    <a:pt x="46" y="10"/>
                    <a:pt x="46" y="10"/>
                    <a:pt x="46" y="10"/>
                  </a:cubicBezTo>
                  <a:cubicBezTo>
                    <a:pt x="46" y="10"/>
                    <a:pt x="46" y="10"/>
                    <a:pt x="46" y="10"/>
                  </a:cubicBezTo>
                  <a:cubicBezTo>
                    <a:pt x="46" y="10"/>
                    <a:pt x="45" y="10"/>
                    <a:pt x="45" y="10"/>
                  </a:cubicBezTo>
                  <a:cubicBezTo>
                    <a:pt x="45" y="10"/>
                    <a:pt x="45" y="10"/>
                    <a:pt x="45" y="10"/>
                  </a:cubicBezTo>
                  <a:cubicBezTo>
                    <a:pt x="46" y="9"/>
                    <a:pt x="46" y="8"/>
                    <a:pt x="47" y="7"/>
                  </a:cubicBezTo>
                  <a:cubicBezTo>
                    <a:pt x="46" y="6"/>
                    <a:pt x="46" y="6"/>
                    <a:pt x="46" y="6"/>
                  </a:cubicBezTo>
                  <a:cubicBezTo>
                    <a:pt x="45" y="7"/>
                    <a:pt x="46" y="7"/>
                    <a:pt x="45" y="8"/>
                  </a:cubicBezTo>
                  <a:cubicBezTo>
                    <a:pt x="44" y="8"/>
                    <a:pt x="43" y="10"/>
                    <a:pt x="43" y="10"/>
                  </a:cubicBezTo>
                  <a:moveTo>
                    <a:pt x="20" y="10"/>
                  </a:moveTo>
                  <a:cubicBezTo>
                    <a:pt x="19" y="10"/>
                    <a:pt x="18" y="10"/>
                    <a:pt x="17" y="10"/>
                  </a:cubicBezTo>
                  <a:cubicBezTo>
                    <a:pt x="19" y="9"/>
                    <a:pt x="21" y="7"/>
                    <a:pt x="23" y="6"/>
                  </a:cubicBezTo>
                  <a:cubicBezTo>
                    <a:pt x="23" y="5"/>
                    <a:pt x="24" y="4"/>
                    <a:pt x="25" y="3"/>
                  </a:cubicBezTo>
                  <a:cubicBezTo>
                    <a:pt x="26" y="3"/>
                    <a:pt x="26" y="3"/>
                    <a:pt x="26" y="3"/>
                  </a:cubicBezTo>
                  <a:cubicBezTo>
                    <a:pt x="26" y="3"/>
                    <a:pt x="25" y="4"/>
                    <a:pt x="25" y="4"/>
                  </a:cubicBezTo>
                  <a:cubicBezTo>
                    <a:pt x="23" y="6"/>
                    <a:pt x="22" y="8"/>
                    <a:pt x="20" y="10"/>
                  </a:cubicBezTo>
                  <a:cubicBezTo>
                    <a:pt x="20" y="10"/>
                    <a:pt x="20" y="10"/>
                    <a:pt x="20" y="10"/>
                  </a:cubicBezTo>
                  <a:moveTo>
                    <a:pt x="23" y="10"/>
                  </a:moveTo>
                  <a:cubicBezTo>
                    <a:pt x="22" y="10"/>
                    <a:pt x="22" y="10"/>
                    <a:pt x="21" y="10"/>
                  </a:cubicBezTo>
                  <a:cubicBezTo>
                    <a:pt x="24" y="8"/>
                    <a:pt x="26" y="5"/>
                    <a:pt x="29" y="3"/>
                  </a:cubicBezTo>
                  <a:cubicBezTo>
                    <a:pt x="29" y="3"/>
                    <a:pt x="29" y="3"/>
                    <a:pt x="29" y="3"/>
                  </a:cubicBezTo>
                  <a:cubicBezTo>
                    <a:pt x="30" y="3"/>
                    <a:pt x="28" y="5"/>
                    <a:pt x="27" y="5"/>
                  </a:cubicBezTo>
                  <a:cubicBezTo>
                    <a:pt x="26" y="7"/>
                    <a:pt x="25" y="8"/>
                    <a:pt x="23" y="10"/>
                  </a:cubicBezTo>
                  <a:cubicBezTo>
                    <a:pt x="23" y="10"/>
                    <a:pt x="23" y="10"/>
                    <a:pt x="23" y="10"/>
                  </a:cubicBezTo>
                  <a:moveTo>
                    <a:pt x="16" y="10"/>
                  </a:moveTo>
                  <a:cubicBezTo>
                    <a:pt x="16" y="10"/>
                    <a:pt x="15" y="10"/>
                    <a:pt x="15" y="10"/>
                  </a:cubicBezTo>
                  <a:cubicBezTo>
                    <a:pt x="17" y="8"/>
                    <a:pt x="18" y="6"/>
                    <a:pt x="20" y="5"/>
                  </a:cubicBezTo>
                  <a:cubicBezTo>
                    <a:pt x="21" y="4"/>
                    <a:pt x="22" y="3"/>
                    <a:pt x="22" y="3"/>
                  </a:cubicBezTo>
                  <a:cubicBezTo>
                    <a:pt x="22" y="3"/>
                    <a:pt x="21" y="4"/>
                    <a:pt x="20" y="5"/>
                  </a:cubicBezTo>
                  <a:cubicBezTo>
                    <a:pt x="19" y="7"/>
                    <a:pt x="18" y="8"/>
                    <a:pt x="16" y="10"/>
                  </a:cubicBezTo>
                  <a:moveTo>
                    <a:pt x="30" y="10"/>
                  </a:moveTo>
                  <a:cubicBezTo>
                    <a:pt x="28" y="10"/>
                    <a:pt x="27" y="10"/>
                    <a:pt x="26" y="10"/>
                  </a:cubicBezTo>
                  <a:cubicBezTo>
                    <a:pt x="29" y="8"/>
                    <a:pt x="30" y="6"/>
                    <a:pt x="33" y="4"/>
                  </a:cubicBezTo>
                  <a:cubicBezTo>
                    <a:pt x="33" y="4"/>
                    <a:pt x="34" y="3"/>
                    <a:pt x="35" y="3"/>
                  </a:cubicBezTo>
                  <a:cubicBezTo>
                    <a:pt x="34" y="5"/>
                    <a:pt x="34" y="5"/>
                    <a:pt x="34" y="5"/>
                  </a:cubicBezTo>
                  <a:cubicBezTo>
                    <a:pt x="33" y="7"/>
                    <a:pt x="31" y="9"/>
                    <a:pt x="30" y="10"/>
                  </a:cubicBezTo>
                  <a:moveTo>
                    <a:pt x="14" y="10"/>
                  </a:moveTo>
                  <a:cubicBezTo>
                    <a:pt x="13" y="10"/>
                    <a:pt x="13" y="10"/>
                    <a:pt x="12" y="10"/>
                  </a:cubicBezTo>
                  <a:cubicBezTo>
                    <a:pt x="14" y="8"/>
                    <a:pt x="16" y="6"/>
                    <a:pt x="18" y="4"/>
                  </a:cubicBezTo>
                  <a:cubicBezTo>
                    <a:pt x="19" y="3"/>
                    <a:pt x="20" y="3"/>
                    <a:pt x="20" y="3"/>
                  </a:cubicBezTo>
                  <a:cubicBezTo>
                    <a:pt x="20" y="3"/>
                    <a:pt x="18" y="5"/>
                    <a:pt x="17" y="5"/>
                  </a:cubicBezTo>
                  <a:cubicBezTo>
                    <a:pt x="16" y="6"/>
                    <a:pt x="15" y="8"/>
                    <a:pt x="14" y="10"/>
                  </a:cubicBezTo>
                  <a:cubicBezTo>
                    <a:pt x="14" y="10"/>
                    <a:pt x="14" y="10"/>
                    <a:pt x="14" y="10"/>
                  </a:cubicBezTo>
                  <a:moveTo>
                    <a:pt x="5" y="9"/>
                  </a:moveTo>
                  <a:cubicBezTo>
                    <a:pt x="4" y="9"/>
                    <a:pt x="3" y="9"/>
                    <a:pt x="3" y="9"/>
                  </a:cubicBezTo>
                  <a:cubicBezTo>
                    <a:pt x="6" y="8"/>
                    <a:pt x="8" y="5"/>
                    <a:pt x="11" y="3"/>
                  </a:cubicBezTo>
                  <a:cubicBezTo>
                    <a:pt x="11" y="3"/>
                    <a:pt x="12" y="3"/>
                    <a:pt x="12" y="3"/>
                  </a:cubicBezTo>
                  <a:cubicBezTo>
                    <a:pt x="12" y="3"/>
                    <a:pt x="9" y="5"/>
                    <a:pt x="9" y="6"/>
                  </a:cubicBezTo>
                  <a:cubicBezTo>
                    <a:pt x="8" y="7"/>
                    <a:pt x="6" y="8"/>
                    <a:pt x="5" y="9"/>
                  </a:cubicBezTo>
                  <a:moveTo>
                    <a:pt x="2" y="9"/>
                  </a:moveTo>
                  <a:cubicBezTo>
                    <a:pt x="2" y="8"/>
                    <a:pt x="2" y="8"/>
                    <a:pt x="2" y="7"/>
                  </a:cubicBezTo>
                  <a:cubicBezTo>
                    <a:pt x="3" y="7"/>
                    <a:pt x="4" y="6"/>
                    <a:pt x="5" y="5"/>
                  </a:cubicBezTo>
                  <a:cubicBezTo>
                    <a:pt x="6" y="4"/>
                    <a:pt x="6" y="4"/>
                    <a:pt x="7" y="3"/>
                  </a:cubicBezTo>
                  <a:cubicBezTo>
                    <a:pt x="8" y="3"/>
                    <a:pt x="8" y="3"/>
                    <a:pt x="8" y="3"/>
                  </a:cubicBezTo>
                  <a:cubicBezTo>
                    <a:pt x="8" y="3"/>
                    <a:pt x="8" y="3"/>
                    <a:pt x="8" y="3"/>
                  </a:cubicBezTo>
                  <a:cubicBezTo>
                    <a:pt x="6" y="5"/>
                    <a:pt x="4" y="7"/>
                    <a:pt x="2" y="9"/>
                  </a:cubicBezTo>
                  <a:moveTo>
                    <a:pt x="37" y="10"/>
                  </a:moveTo>
                  <a:cubicBezTo>
                    <a:pt x="38" y="7"/>
                    <a:pt x="41" y="5"/>
                    <a:pt x="42" y="3"/>
                  </a:cubicBezTo>
                  <a:cubicBezTo>
                    <a:pt x="42" y="2"/>
                    <a:pt x="42" y="2"/>
                    <a:pt x="42" y="2"/>
                  </a:cubicBezTo>
                  <a:cubicBezTo>
                    <a:pt x="43" y="3"/>
                    <a:pt x="45" y="3"/>
                    <a:pt x="46" y="3"/>
                  </a:cubicBezTo>
                  <a:cubicBezTo>
                    <a:pt x="46" y="3"/>
                    <a:pt x="46" y="3"/>
                    <a:pt x="46" y="3"/>
                  </a:cubicBezTo>
                  <a:cubicBezTo>
                    <a:pt x="44" y="5"/>
                    <a:pt x="43" y="6"/>
                    <a:pt x="41" y="8"/>
                  </a:cubicBezTo>
                  <a:cubicBezTo>
                    <a:pt x="42" y="7"/>
                    <a:pt x="42" y="7"/>
                    <a:pt x="42" y="7"/>
                  </a:cubicBezTo>
                  <a:cubicBezTo>
                    <a:pt x="43" y="6"/>
                    <a:pt x="43" y="5"/>
                    <a:pt x="44" y="3"/>
                  </a:cubicBezTo>
                  <a:cubicBezTo>
                    <a:pt x="43" y="3"/>
                    <a:pt x="43" y="3"/>
                    <a:pt x="43" y="3"/>
                  </a:cubicBezTo>
                  <a:cubicBezTo>
                    <a:pt x="41" y="5"/>
                    <a:pt x="39" y="7"/>
                    <a:pt x="37" y="10"/>
                  </a:cubicBezTo>
                  <a:moveTo>
                    <a:pt x="10" y="10"/>
                  </a:moveTo>
                  <a:cubicBezTo>
                    <a:pt x="9" y="10"/>
                    <a:pt x="7" y="9"/>
                    <a:pt x="6" y="9"/>
                  </a:cubicBezTo>
                  <a:cubicBezTo>
                    <a:pt x="8" y="8"/>
                    <a:pt x="10" y="7"/>
                    <a:pt x="11" y="6"/>
                  </a:cubicBezTo>
                  <a:cubicBezTo>
                    <a:pt x="12" y="5"/>
                    <a:pt x="12" y="5"/>
                    <a:pt x="13" y="4"/>
                  </a:cubicBezTo>
                  <a:cubicBezTo>
                    <a:pt x="13" y="4"/>
                    <a:pt x="15" y="2"/>
                    <a:pt x="15" y="2"/>
                  </a:cubicBezTo>
                  <a:cubicBezTo>
                    <a:pt x="15" y="2"/>
                    <a:pt x="15" y="2"/>
                    <a:pt x="15" y="3"/>
                  </a:cubicBezTo>
                  <a:cubicBezTo>
                    <a:pt x="13" y="5"/>
                    <a:pt x="11" y="7"/>
                    <a:pt x="10" y="9"/>
                  </a:cubicBezTo>
                  <a:cubicBezTo>
                    <a:pt x="10" y="10"/>
                    <a:pt x="10" y="10"/>
                    <a:pt x="10" y="10"/>
                  </a:cubicBezTo>
                  <a:moveTo>
                    <a:pt x="11" y="10"/>
                  </a:moveTo>
                  <a:cubicBezTo>
                    <a:pt x="11" y="10"/>
                    <a:pt x="10" y="10"/>
                    <a:pt x="10" y="10"/>
                  </a:cubicBezTo>
                  <a:cubicBezTo>
                    <a:pt x="10" y="9"/>
                    <a:pt x="10" y="9"/>
                    <a:pt x="10" y="9"/>
                  </a:cubicBezTo>
                  <a:cubicBezTo>
                    <a:pt x="12" y="7"/>
                    <a:pt x="14" y="5"/>
                    <a:pt x="16" y="3"/>
                  </a:cubicBezTo>
                  <a:cubicBezTo>
                    <a:pt x="17" y="3"/>
                    <a:pt x="17" y="2"/>
                    <a:pt x="17" y="2"/>
                  </a:cubicBezTo>
                  <a:cubicBezTo>
                    <a:pt x="17" y="2"/>
                    <a:pt x="17" y="3"/>
                    <a:pt x="16" y="3"/>
                  </a:cubicBezTo>
                  <a:cubicBezTo>
                    <a:pt x="15" y="4"/>
                    <a:pt x="15" y="5"/>
                    <a:pt x="14" y="6"/>
                  </a:cubicBezTo>
                  <a:cubicBezTo>
                    <a:pt x="13" y="7"/>
                    <a:pt x="12" y="8"/>
                    <a:pt x="11" y="10"/>
                  </a:cubicBezTo>
                  <a:cubicBezTo>
                    <a:pt x="11" y="10"/>
                    <a:pt x="11" y="10"/>
                    <a:pt x="11" y="10"/>
                  </a:cubicBezTo>
                  <a:moveTo>
                    <a:pt x="2" y="6"/>
                  </a:moveTo>
                  <a:cubicBezTo>
                    <a:pt x="2" y="5"/>
                    <a:pt x="2" y="5"/>
                    <a:pt x="2" y="5"/>
                  </a:cubicBezTo>
                  <a:cubicBezTo>
                    <a:pt x="3" y="4"/>
                    <a:pt x="5" y="2"/>
                    <a:pt x="5" y="2"/>
                  </a:cubicBezTo>
                  <a:cubicBezTo>
                    <a:pt x="5" y="2"/>
                    <a:pt x="5" y="2"/>
                    <a:pt x="4" y="3"/>
                  </a:cubicBezTo>
                  <a:cubicBezTo>
                    <a:pt x="4" y="4"/>
                    <a:pt x="3" y="5"/>
                    <a:pt x="2" y="6"/>
                  </a:cubicBezTo>
                  <a:moveTo>
                    <a:pt x="34" y="7"/>
                  </a:moveTo>
                  <a:cubicBezTo>
                    <a:pt x="35" y="5"/>
                    <a:pt x="35" y="4"/>
                    <a:pt x="36" y="2"/>
                  </a:cubicBezTo>
                  <a:cubicBezTo>
                    <a:pt x="36" y="2"/>
                    <a:pt x="36" y="2"/>
                    <a:pt x="36" y="2"/>
                  </a:cubicBezTo>
                  <a:cubicBezTo>
                    <a:pt x="38" y="2"/>
                    <a:pt x="40" y="2"/>
                    <a:pt x="41" y="2"/>
                  </a:cubicBezTo>
                  <a:cubicBezTo>
                    <a:pt x="39" y="4"/>
                    <a:pt x="37" y="6"/>
                    <a:pt x="35" y="8"/>
                  </a:cubicBezTo>
                  <a:cubicBezTo>
                    <a:pt x="36" y="7"/>
                    <a:pt x="36" y="7"/>
                    <a:pt x="36" y="7"/>
                  </a:cubicBezTo>
                  <a:cubicBezTo>
                    <a:pt x="37" y="6"/>
                    <a:pt x="38" y="4"/>
                    <a:pt x="39" y="3"/>
                  </a:cubicBezTo>
                  <a:cubicBezTo>
                    <a:pt x="39" y="2"/>
                    <a:pt x="39" y="2"/>
                    <a:pt x="39" y="2"/>
                  </a:cubicBezTo>
                  <a:cubicBezTo>
                    <a:pt x="37" y="3"/>
                    <a:pt x="36" y="4"/>
                    <a:pt x="35" y="6"/>
                  </a:cubicBezTo>
                  <a:cubicBezTo>
                    <a:pt x="34" y="6"/>
                    <a:pt x="34" y="6"/>
                    <a:pt x="34" y="7"/>
                  </a:cubicBezTo>
                  <a:moveTo>
                    <a:pt x="2" y="4"/>
                  </a:moveTo>
                  <a:cubicBezTo>
                    <a:pt x="2" y="4"/>
                    <a:pt x="2" y="3"/>
                    <a:pt x="2" y="2"/>
                  </a:cubicBezTo>
                  <a:cubicBezTo>
                    <a:pt x="3" y="2"/>
                    <a:pt x="4" y="2"/>
                    <a:pt x="5" y="2"/>
                  </a:cubicBezTo>
                  <a:cubicBezTo>
                    <a:pt x="4" y="3"/>
                    <a:pt x="3" y="3"/>
                    <a:pt x="2" y="4"/>
                  </a:cubicBezTo>
                  <a:moveTo>
                    <a:pt x="2" y="7"/>
                  </a:moveTo>
                  <a:cubicBezTo>
                    <a:pt x="2" y="6"/>
                    <a:pt x="2" y="6"/>
                    <a:pt x="2" y="6"/>
                  </a:cubicBezTo>
                  <a:cubicBezTo>
                    <a:pt x="3" y="6"/>
                    <a:pt x="3" y="5"/>
                    <a:pt x="3" y="5"/>
                  </a:cubicBezTo>
                  <a:cubicBezTo>
                    <a:pt x="4" y="4"/>
                    <a:pt x="5" y="3"/>
                    <a:pt x="6" y="2"/>
                  </a:cubicBezTo>
                  <a:cubicBezTo>
                    <a:pt x="7" y="2"/>
                    <a:pt x="8" y="2"/>
                    <a:pt x="9" y="2"/>
                  </a:cubicBezTo>
                  <a:cubicBezTo>
                    <a:pt x="6" y="3"/>
                    <a:pt x="5" y="4"/>
                    <a:pt x="3" y="6"/>
                  </a:cubicBezTo>
                  <a:cubicBezTo>
                    <a:pt x="2" y="7"/>
                    <a:pt x="2" y="7"/>
                    <a:pt x="2" y="7"/>
                  </a:cubicBezTo>
                  <a:moveTo>
                    <a:pt x="3" y="9"/>
                  </a:moveTo>
                  <a:cubicBezTo>
                    <a:pt x="5" y="7"/>
                    <a:pt x="8" y="4"/>
                    <a:pt x="9" y="2"/>
                  </a:cubicBezTo>
                  <a:cubicBezTo>
                    <a:pt x="9" y="2"/>
                    <a:pt x="9" y="2"/>
                    <a:pt x="9" y="2"/>
                  </a:cubicBezTo>
                  <a:cubicBezTo>
                    <a:pt x="10" y="2"/>
                    <a:pt x="11" y="2"/>
                    <a:pt x="12" y="2"/>
                  </a:cubicBezTo>
                  <a:cubicBezTo>
                    <a:pt x="9" y="4"/>
                    <a:pt x="6" y="7"/>
                    <a:pt x="3" y="9"/>
                  </a:cubicBezTo>
                  <a:moveTo>
                    <a:pt x="6" y="9"/>
                  </a:moveTo>
                  <a:cubicBezTo>
                    <a:pt x="6" y="9"/>
                    <a:pt x="6" y="9"/>
                    <a:pt x="7" y="8"/>
                  </a:cubicBezTo>
                  <a:cubicBezTo>
                    <a:pt x="8" y="8"/>
                    <a:pt x="8" y="7"/>
                    <a:pt x="9" y="6"/>
                  </a:cubicBezTo>
                  <a:cubicBezTo>
                    <a:pt x="11" y="5"/>
                    <a:pt x="12" y="4"/>
                    <a:pt x="13" y="2"/>
                  </a:cubicBezTo>
                  <a:cubicBezTo>
                    <a:pt x="13" y="2"/>
                    <a:pt x="13" y="2"/>
                    <a:pt x="13" y="2"/>
                  </a:cubicBezTo>
                  <a:cubicBezTo>
                    <a:pt x="14" y="2"/>
                    <a:pt x="14" y="2"/>
                    <a:pt x="15" y="2"/>
                  </a:cubicBezTo>
                  <a:cubicBezTo>
                    <a:pt x="12" y="4"/>
                    <a:pt x="10" y="6"/>
                    <a:pt x="8" y="8"/>
                  </a:cubicBezTo>
                  <a:cubicBezTo>
                    <a:pt x="7" y="8"/>
                    <a:pt x="6" y="9"/>
                    <a:pt x="6" y="9"/>
                  </a:cubicBezTo>
                  <a:moveTo>
                    <a:pt x="14" y="4"/>
                  </a:moveTo>
                  <a:cubicBezTo>
                    <a:pt x="15" y="3"/>
                    <a:pt x="15" y="3"/>
                    <a:pt x="16" y="2"/>
                  </a:cubicBezTo>
                  <a:cubicBezTo>
                    <a:pt x="16" y="2"/>
                    <a:pt x="16" y="2"/>
                    <a:pt x="16" y="2"/>
                  </a:cubicBezTo>
                  <a:cubicBezTo>
                    <a:pt x="16" y="2"/>
                    <a:pt x="17" y="2"/>
                    <a:pt x="18" y="2"/>
                  </a:cubicBezTo>
                  <a:cubicBezTo>
                    <a:pt x="16" y="2"/>
                    <a:pt x="15" y="3"/>
                    <a:pt x="14" y="4"/>
                  </a:cubicBezTo>
                  <a:moveTo>
                    <a:pt x="12" y="9"/>
                  </a:moveTo>
                  <a:cubicBezTo>
                    <a:pt x="13" y="9"/>
                    <a:pt x="13" y="7"/>
                    <a:pt x="14" y="7"/>
                  </a:cubicBezTo>
                  <a:cubicBezTo>
                    <a:pt x="15" y="5"/>
                    <a:pt x="16" y="4"/>
                    <a:pt x="18" y="2"/>
                  </a:cubicBezTo>
                  <a:cubicBezTo>
                    <a:pt x="18" y="2"/>
                    <a:pt x="18" y="2"/>
                    <a:pt x="18" y="2"/>
                  </a:cubicBezTo>
                  <a:cubicBezTo>
                    <a:pt x="21" y="2"/>
                    <a:pt x="23" y="2"/>
                    <a:pt x="26" y="2"/>
                  </a:cubicBezTo>
                  <a:cubicBezTo>
                    <a:pt x="29" y="2"/>
                    <a:pt x="32" y="2"/>
                    <a:pt x="35" y="2"/>
                  </a:cubicBezTo>
                  <a:cubicBezTo>
                    <a:pt x="34" y="3"/>
                    <a:pt x="32" y="4"/>
                    <a:pt x="31" y="5"/>
                  </a:cubicBezTo>
                  <a:cubicBezTo>
                    <a:pt x="32" y="4"/>
                    <a:pt x="33" y="3"/>
                    <a:pt x="33" y="3"/>
                  </a:cubicBezTo>
                  <a:cubicBezTo>
                    <a:pt x="33" y="2"/>
                    <a:pt x="33" y="2"/>
                    <a:pt x="33" y="2"/>
                  </a:cubicBezTo>
                  <a:cubicBezTo>
                    <a:pt x="30" y="4"/>
                    <a:pt x="28" y="6"/>
                    <a:pt x="26" y="8"/>
                  </a:cubicBezTo>
                  <a:cubicBezTo>
                    <a:pt x="26" y="7"/>
                    <a:pt x="26" y="7"/>
                    <a:pt x="26" y="7"/>
                  </a:cubicBezTo>
                  <a:cubicBezTo>
                    <a:pt x="28" y="6"/>
                    <a:pt x="29" y="4"/>
                    <a:pt x="30" y="2"/>
                  </a:cubicBezTo>
                  <a:cubicBezTo>
                    <a:pt x="30" y="2"/>
                    <a:pt x="30" y="2"/>
                    <a:pt x="30" y="2"/>
                  </a:cubicBezTo>
                  <a:cubicBezTo>
                    <a:pt x="27" y="3"/>
                    <a:pt x="25" y="5"/>
                    <a:pt x="23" y="7"/>
                  </a:cubicBezTo>
                  <a:cubicBezTo>
                    <a:pt x="23" y="8"/>
                    <a:pt x="22" y="9"/>
                    <a:pt x="22" y="9"/>
                  </a:cubicBezTo>
                  <a:cubicBezTo>
                    <a:pt x="22" y="9"/>
                    <a:pt x="22" y="9"/>
                    <a:pt x="22" y="8"/>
                  </a:cubicBezTo>
                  <a:cubicBezTo>
                    <a:pt x="24" y="6"/>
                    <a:pt x="25" y="5"/>
                    <a:pt x="27" y="3"/>
                  </a:cubicBezTo>
                  <a:cubicBezTo>
                    <a:pt x="26" y="2"/>
                    <a:pt x="26" y="2"/>
                    <a:pt x="26" y="2"/>
                  </a:cubicBezTo>
                  <a:cubicBezTo>
                    <a:pt x="24" y="3"/>
                    <a:pt x="22" y="5"/>
                    <a:pt x="20" y="7"/>
                  </a:cubicBezTo>
                  <a:cubicBezTo>
                    <a:pt x="20" y="7"/>
                    <a:pt x="18" y="9"/>
                    <a:pt x="18" y="9"/>
                  </a:cubicBezTo>
                  <a:cubicBezTo>
                    <a:pt x="17" y="9"/>
                    <a:pt x="18" y="9"/>
                    <a:pt x="18" y="8"/>
                  </a:cubicBezTo>
                  <a:cubicBezTo>
                    <a:pt x="20" y="6"/>
                    <a:pt x="22" y="4"/>
                    <a:pt x="23" y="2"/>
                  </a:cubicBezTo>
                  <a:cubicBezTo>
                    <a:pt x="23" y="2"/>
                    <a:pt x="23" y="2"/>
                    <a:pt x="23" y="2"/>
                  </a:cubicBezTo>
                  <a:cubicBezTo>
                    <a:pt x="21" y="3"/>
                    <a:pt x="19" y="5"/>
                    <a:pt x="17" y="7"/>
                  </a:cubicBezTo>
                  <a:cubicBezTo>
                    <a:pt x="17" y="7"/>
                    <a:pt x="16" y="8"/>
                    <a:pt x="16" y="8"/>
                  </a:cubicBezTo>
                  <a:cubicBezTo>
                    <a:pt x="15" y="9"/>
                    <a:pt x="15" y="9"/>
                    <a:pt x="15" y="9"/>
                  </a:cubicBezTo>
                  <a:cubicBezTo>
                    <a:pt x="15" y="9"/>
                    <a:pt x="17" y="7"/>
                    <a:pt x="17" y="6"/>
                  </a:cubicBezTo>
                  <a:cubicBezTo>
                    <a:pt x="18" y="5"/>
                    <a:pt x="20" y="4"/>
                    <a:pt x="21" y="2"/>
                  </a:cubicBezTo>
                  <a:cubicBezTo>
                    <a:pt x="21" y="2"/>
                    <a:pt x="21" y="2"/>
                    <a:pt x="21" y="2"/>
                  </a:cubicBezTo>
                  <a:cubicBezTo>
                    <a:pt x="18" y="3"/>
                    <a:pt x="16" y="5"/>
                    <a:pt x="14" y="7"/>
                  </a:cubicBezTo>
                  <a:cubicBezTo>
                    <a:pt x="14" y="8"/>
                    <a:pt x="13" y="8"/>
                    <a:pt x="12" y="9"/>
                  </a:cubicBezTo>
                  <a:moveTo>
                    <a:pt x="19" y="0"/>
                  </a:moveTo>
                  <a:cubicBezTo>
                    <a:pt x="13" y="0"/>
                    <a:pt x="7" y="0"/>
                    <a:pt x="1" y="0"/>
                  </a:cubicBezTo>
                  <a:cubicBezTo>
                    <a:pt x="0" y="0"/>
                    <a:pt x="0" y="0"/>
                    <a:pt x="0" y="0"/>
                  </a:cubicBezTo>
                  <a:cubicBezTo>
                    <a:pt x="0" y="1"/>
                    <a:pt x="0" y="1"/>
                    <a:pt x="0" y="1"/>
                  </a:cubicBezTo>
                  <a:cubicBezTo>
                    <a:pt x="0" y="4"/>
                    <a:pt x="0" y="7"/>
                    <a:pt x="0" y="10"/>
                  </a:cubicBezTo>
                  <a:cubicBezTo>
                    <a:pt x="1" y="11"/>
                    <a:pt x="1" y="11"/>
                    <a:pt x="1" y="11"/>
                  </a:cubicBezTo>
                  <a:cubicBezTo>
                    <a:pt x="1" y="11"/>
                    <a:pt x="1" y="11"/>
                    <a:pt x="1" y="11"/>
                  </a:cubicBezTo>
                  <a:cubicBezTo>
                    <a:pt x="17" y="11"/>
                    <a:pt x="32" y="13"/>
                    <a:pt x="47" y="13"/>
                  </a:cubicBezTo>
                  <a:cubicBezTo>
                    <a:pt x="47" y="13"/>
                    <a:pt x="47" y="13"/>
                    <a:pt x="47" y="13"/>
                  </a:cubicBezTo>
                  <a:cubicBezTo>
                    <a:pt x="47" y="13"/>
                    <a:pt x="48" y="13"/>
                    <a:pt x="48" y="13"/>
                  </a:cubicBezTo>
                  <a:cubicBezTo>
                    <a:pt x="48" y="13"/>
                    <a:pt x="49" y="12"/>
                    <a:pt x="49" y="12"/>
                  </a:cubicBezTo>
                  <a:cubicBezTo>
                    <a:pt x="49" y="9"/>
                    <a:pt x="49" y="5"/>
                    <a:pt x="49" y="2"/>
                  </a:cubicBezTo>
                  <a:cubicBezTo>
                    <a:pt x="49" y="2"/>
                    <a:pt x="49" y="2"/>
                    <a:pt x="49" y="2"/>
                  </a:cubicBezTo>
                  <a:cubicBezTo>
                    <a:pt x="49" y="2"/>
                    <a:pt x="49" y="1"/>
                    <a:pt x="48" y="1"/>
                  </a:cubicBezTo>
                  <a:cubicBezTo>
                    <a:pt x="41" y="0"/>
                    <a:pt x="35" y="0"/>
                    <a:pt x="28" y="0"/>
                  </a:cubicBezTo>
                  <a:cubicBezTo>
                    <a:pt x="25" y="0"/>
                    <a:pt x="22" y="0"/>
                    <a:pt x="19"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999" name="Google Shape;999;p32"/>
            <p:cNvSpPr/>
            <p:nvPr/>
          </p:nvSpPr>
          <p:spPr>
            <a:xfrm>
              <a:off x="5386056" y="4157589"/>
              <a:ext cx="50800" cy="46038"/>
            </a:xfrm>
            <a:custGeom>
              <a:rect b="b" l="l" r="r" t="t"/>
              <a:pathLst>
                <a:path extrusionOk="0" h="11" w="12">
                  <a:moveTo>
                    <a:pt x="2" y="5"/>
                  </a:moveTo>
                  <a:cubicBezTo>
                    <a:pt x="4" y="5"/>
                    <a:pt x="5" y="4"/>
                    <a:pt x="6" y="3"/>
                  </a:cubicBezTo>
                  <a:cubicBezTo>
                    <a:pt x="5" y="4"/>
                    <a:pt x="4" y="5"/>
                    <a:pt x="3" y="7"/>
                  </a:cubicBezTo>
                  <a:cubicBezTo>
                    <a:pt x="3" y="7"/>
                    <a:pt x="3" y="7"/>
                    <a:pt x="3" y="7"/>
                  </a:cubicBezTo>
                  <a:cubicBezTo>
                    <a:pt x="4" y="6"/>
                    <a:pt x="6" y="5"/>
                    <a:pt x="7" y="5"/>
                  </a:cubicBezTo>
                  <a:cubicBezTo>
                    <a:pt x="6" y="6"/>
                    <a:pt x="5" y="7"/>
                    <a:pt x="4" y="8"/>
                  </a:cubicBezTo>
                  <a:cubicBezTo>
                    <a:pt x="5" y="8"/>
                    <a:pt x="5" y="8"/>
                    <a:pt x="5" y="8"/>
                  </a:cubicBezTo>
                  <a:cubicBezTo>
                    <a:pt x="6" y="8"/>
                    <a:pt x="7" y="7"/>
                    <a:pt x="9" y="6"/>
                  </a:cubicBezTo>
                  <a:cubicBezTo>
                    <a:pt x="8" y="7"/>
                    <a:pt x="8" y="8"/>
                    <a:pt x="7" y="8"/>
                  </a:cubicBezTo>
                  <a:cubicBezTo>
                    <a:pt x="7" y="9"/>
                    <a:pt x="7" y="9"/>
                    <a:pt x="7" y="9"/>
                  </a:cubicBezTo>
                  <a:cubicBezTo>
                    <a:pt x="7" y="9"/>
                    <a:pt x="7" y="9"/>
                    <a:pt x="7" y="9"/>
                  </a:cubicBezTo>
                  <a:cubicBezTo>
                    <a:pt x="6" y="9"/>
                    <a:pt x="6" y="9"/>
                    <a:pt x="6" y="9"/>
                  </a:cubicBezTo>
                  <a:cubicBezTo>
                    <a:pt x="4" y="9"/>
                    <a:pt x="2" y="7"/>
                    <a:pt x="2" y="5"/>
                  </a:cubicBezTo>
                  <a:cubicBezTo>
                    <a:pt x="2" y="5"/>
                    <a:pt x="2" y="5"/>
                    <a:pt x="2" y="5"/>
                  </a:cubicBezTo>
                  <a:moveTo>
                    <a:pt x="3" y="3"/>
                  </a:moveTo>
                  <a:cubicBezTo>
                    <a:pt x="3" y="2"/>
                    <a:pt x="4" y="2"/>
                    <a:pt x="4" y="2"/>
                  </a:cubicBezTo>
                  <a:cubicBezTo>
                    <a:pt x="4" y="2"/>
                    <a:pt x="3" y="2"/>
                    <a:pt x="3" y="3"/>
                  </a:cubicBezTo>
                  <a:moveTo>
                    <a:pt x="3" y="3"/>
                  </a:moveTo>
                  <a:cubicBezTo>
                    <a:pt x="4" y="3"/>
                    <a:pt x="5" y="2"/>
                    <a:pt x="6" y="2"/>
                  </a:cubicBezTo>
                  <a:cubicBezTo>
                    <a:pt x="4" y="3"/>
                    <a:pt x="3" y="4"/>
                    <a:pt x="2" y="5"/>
                  </a:cubicBezTo>
                  <a:cubicBezTo>
                    <a:pt x="2" y="5"/>
                    <a:pt x="2" y="5"/>
                    <a:pt x="2" y="5"/>
                  </a:cubicBezTo>
                  <a:cubicBezTo>
                    <a:pt x="2" y="4"/>
                    <a:pt x="2" y="3"/>
                    <a:pt x="2" y="3"/>
                  </a:cubicBezTo>
                  <a:cubicBezTo>
                    <a:pt x="3" y="3"/>
                    <a:pt x="3" y="3"/>
                    <a:pt x="3" y="3"/>
                  </a:cubicBezTo>
                  <a:moveTo>
                    <a:pt x="4" y="4"/>
                  </a:moveTo>
                  <a:cubicBezTo>
                    <a:pt x="5" y="3"/>
                    <a:pt x="6" y="2"/>
                    <a:pt x="6" y="2"/>
                  </a:cubicBezTo>
                  <a:cubicBezTo>
                    <a:pt x="10" y="2"/>
                    <a:pt x="11" y="7"/>
                    <a:pt x="8" y="8"/>
                  </a:cubicBezTo>
                  <a:cubicBezTo>
                    <a:pt x="8" y="8"/>
                    <a:pt x="9" y="7"/>
                    <a:pt x="9" y="6"/>
                  </a:cubicBezTo>
                  <a:cubicBezTo>
                    <a:pt x="9" y="6"/>
                    <a:pt x="9" y="6"/>
                    <a:pt x="9" y="6"/>
                  </a:cubicBezTo>
                  <a:cubicBezTo>
                    <a:pt x="8" y="6"/>
                    <a:pt x="7" y="7"/>
                    <a:pt x="5" y="7"/>
                  </a:cubicBezTo>
                  <a:cubicBezTo>
                    <a:pt x="6" y="6"/>
                    <a:pt x="8" y="5"/>
                    <a:pt x="8" y="4"/>
                  </a:cubicBezTo>
                  <a:cubicBezTo>
                    <a:pt x="8" y="4"/>
                    <a:pt x="8" y="4"/>
                    <a:pt x="8" y="4"/>
                  </a:cubicBezTo>
                  <a:cubicBezTo>
                    <a:pt x="7" y="4"/>
                    <a:pt x="6" y="5"/>
                    <a:pt x="5" y="5"/>
                  </a:cubicBezTo>
                  <a:cubicBezTo>
                    <a:pt x="6" y="5"/>
                    <a:pt x="7" y="4"/>
                    <a:pt x="8" y="3"/>
                  </a:cubicBezTo>
                  <a:cubicBezTo>
                    <a:pt x="7" y="2"/>
                    <a:pt x="7" y="2"/>
                    <a:pt x="7" y="2"/>
                  </a:cubicBezTo>
                  <a:cubicBezTo>
                    <a:pt x="6" y="3"/>
                    <a:pt x="5" y="3"/>
                    <a:pt x="4" y="4"/>
                  </a:cubicBezTo>
                  <a:moveTo>
                    <a:pt x="6" y="0"/>
                  </a:moveTo>
                  <a:cubicBezTo>
                    <a:pt x="6" y="0"/>
                    <a:pt x="5" y="0"/>
                    <a:pt x="5" y="0"/>
                  </a:cubicBezTo>
                  <a:cubicBezTo>
                    <a:pt x="5" y="0"/>
                    <a:pt x="5" y="0"/>
                    <a:pt x="5" y="0"/>
                  </a:cubicBezTo>
                  <a:cubicBezTo>
                    <a:pt x="5" y="0"/>
                    <a:pt x="5" y="0"/>
                    <a:pt x="5" y="0"/>
                  </a:cubicBezTo>
                  <a:cubicBezTo>
                    <a:pt x="2" y="0"/>
                    <a:pt x="0" y="2"/>
                    <a:pt x="0" y="5"/>
                  </a:cubicBezTo>
                  <a:cubicBezTo>
                    <a:pt x="0" y="9"/>
                    <a:pt x="3" y="11"/>
                    <a:pt x="6" y="11"/>
                  </a:cubicBezTo>
                  <a:cubicBezTo>
                    <a:pt x="6" y="11"/>
                    <a:pt x="7" y="11"/>
                    <a:pt x="7" y="11"/>
                  </a:cubicBezTo>
                  <a:cubicBezTo>
                    <a:pt x="10" y="10"/>
                    <a:pt x="12" y="7"/>
                    <a:pt x="12" y="4"/>
                  </a:cubicBezTo>
                  <a:cubicBezTo>
                    <a:pt x="11" y="1"/>
                    <a:pt x="9" y="0"/>
                    <a:pt x="6"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grpSp>
          <p:nvGrpSpPr>
            <p:cNvPr id="1000" name="Google Shape;1000;p32"/>
            <p:cNvGrpSpPr/>
            <p:nvPr/>
          </p:nvGrpSpPr>
          <p:grpSpPr>
            <a:xfrm>
              <a:off x="5875007" y="1355652"/>
              <a:ext cx="1266825" cy="1492250"/>
              <a:chOff x="4800600" y="566738"/>
              <a:chExt cx="1266825" cy="1492250"/>
            </a:xfrm>
          </p:grpSpPr>
          <p:sp>
            <p:nvSpPr>
              <p:cNvPr id="1001" name="Google Shape;1001;p32"/>
              <p:cNvSpPr/>
              <p:nvPr/>
            </p:nvSpPr>
            <p:spPr>
              <a:xfrm>
                <a:off x="5546725" y="1435101"/>
                <a:ext cx="119063" cy="98425"/>
              </a:xfrm>
              <a:custGeom>
                <a:rect b="b" l="l" r="r" t="t"/>
                <a:pathLst>
                  <a:path extrusionOk="0" h="23" w="28">
                    <a:moveTo>
                      <a:pt x="8" y="20"/>
                    </a:moveTo>
                    <a:cubicBezTo>
                      <a:pt x="6" y="20"/>
                      <a:pt x="7" y="18"/>
                      <a:pt x="8" y="15"/>
                    </a:cubicBezTo>
                    <a:cubicBezTo>
                      <a:pt x="8" y="15"/>
                      <a:pt x="8" y="15"/>
                      <a:pt x="8" y="15"/>
                    </a:cubicBezTo>
                    <a:cubicBezTo>
                      <a:pt x="10" y="16"/>
                      <a:pt x="12" y="16"/>
                      <a:pt x="14" y="16"/>
                    </a:cubicBezTo>
                    <a:cubicBezTo>
                      <a:pt x="13" y="17"/>
                      <a:pt x="13" y="17"/>
                      <a:pt x="12" y="18"/>
                    </a:cubicBezTo>
                    <a:cubicBezTo>
                      <a:pt x="11" y="18"/>
                      <a:pt x="9" y="19"/>
                      <a:pt x="8" y="20"/>
                    </a:cubicBezTo>
                    <a:cubicBezTo>
                      <a:pt x="8" y="20"/>
                      <a:pt x="8" y="20"/>
                      <a:pt x="8" y="20"/>
                    </a:cubicBezTo>
                    <a:cubicBezTo>
                      <a:pt x="8" y="20"/>
                      <a:pt x="8" y="20"/>
                      <a:pt x="8" y="20"/>
                    </a:cubicBezTo>
                    <a:moveTo>
                      <a:pt x="12" y="11"/>
                    </a:moveTo>
                    <a:cubicBezTo>
                      <a:pt x="14" y="11"/>
                      <a:pt x="16" y="11"/>
                      <a:pt x="17" y="11"/>
                    </a:cubicBezTo>
                    <a:cubicBezTo>
                      <a:pt x="15" y="13"/>
                      <a:pt x="12" y="13"/>
                      <a:pt x="9" y="14"/>
                    </a:cubicBezTo>
                    <a:cubicBezTo>
                      <a:pt x="10" y="13"/>
                      <a:pt x="10" y="12"/>
                      <a:pt x="11" y="11"/>
                    </a:cubicBezTo>
                    <a:cubicBezTo>
                      <a:pt x="11" y="11"/>
                      <a:pt x="12" y="11"/>
                      <a:pt x="12" y="11"/>
                    </a:cubicBezTo>
                    <a:moveTo>
                      <a:pt x="12" y="10"/>
                    </a:moveTo>
                    <a:cubicBezTo>
                      <a:pt x="12" y="10"/>
                      <a:pt x="12" y="10"/>
                      <a:pt x="12" y="10"/>
                    </a:cubicBezTo>
                    <a:cubicBezTo>
                      <a:pt x="12" y="10"/>
                      <a:pt x="12" y="10"/>
                      <a:pt x="12" y="10"/>
                    </a:cubicBezTo>
                    <a:cubicBezTo>
                      <a:pt x="15" y="9"/>
                      <a:pt x="19" y="9"/>
                      <a:pt x="22" y="7"/>
                    </a:cubicBezTo>
                    <a:cubicBezTo>
                      <a:pt x="21" y="9"/>
                      <a:pt x="19" y="10"/>
                      <a:pt x="18" y="12"/>
                    </a:cubicBezTo>
                    <a:cubicBezTo>
                      <a:pt x="17" y="13"/>
                      <a:pt x="16" y="14"/>
                      <a:pt x="15" y="15"/>
                    </a:cubicBezTo>
                    <a:cubicBezTo>
                      <a:pt x="13" y="15"/>
                      <a:pt x="11" y="15"/>
                      <a:pt x="10" y="15"/>
                    </a:cubicBezTo>
                    <a:cubicBezTo>
                      <a:pt x="13" y="14"/>
                      <a:pt x="17" y="13"/>
                      <a:pt x="19" y="11"/>
                    </a:cubicBezTo>
                    <a:cubicBezTo>
                      <a:pt x="19" y="10"/>
                      <a:pt x="19" y="10"/>
                      <a:pt x="19" y="10"/>
                    </a:cubicBezTo>
                    <a:cubicBezTo>
                      <a:pt x="18" y="10"/>
                      <a:pt x="18" y="10"/>
                      <a:pt x="18" y="10"/>
                    </a:cubicBezTo>
                    <a:cubicBezTo>
                      <a:pt x="17" y="10"/>
                      <a:pt x="16" y="10"/>
                      <a:pt x="15" y="10"/>
                    </a:cubicBezTo>
                    <a:cubicBezTo>
                      <a:pt x="14" y="10"/>
                      <a:pt x="13" y="10"/>
                      <a:pt x="12" y="10"/>
                    </a:cubicBezTo>
                    <a:moveTo>
                      <a:pt x="13" y="9"/>
                    </a:moveTo>
                    <a:cubicBezTo>
                      <a:pt x="13" y="8"/>
                      <a:pt x="14" y="8"/>
                      <a:pt x="14" y="8"/>
                    </a:cubicBezTo>
                    <a:cubicBezTo>
                      <a:pt x="16" y="7"/>
                      <a:pt x="18" y="7"/>
                      <a:pt x="21" y="7"/>
                    </a:cubicBezTo>
                    <a:cubicBezTo>
                      <a:pt x="18" y="8"/>
                      <a:pt x="16" y="8"/>
                      <a:pt x="13" y="9"/>
                    </a:cubicBezTo>
                    <a:moveTo>
                      <a:pt x="22" y="5"/>
                    </a:moveTo>
                    <a:cubicBezTo>
                      <a:pt x="22" y="5"/>
                      <a:pt x="23" y="5"/>
                      <a:pt x="23" y="5"/>
                    </a:cubicBezTo>
                    <a:cubicBezTo>
                      <a:pt x="23" y="5"/>
                      <a:pt x="23" y="5"/>
                      <a:pt x="23" y="5"/>
                    </a:cubicBezTo>
                    <a:cubicBezTo>
                      <a:pt x="23" y="5"/>
                      <a:pt x="23" y="5"/>
                      <a:pt x="23" y="5"/>
                    </a:cubicBezTo>
                    <a:cubicBezTo>
                      <a:pt x="22" y="5"/>
                      <a:pt x="22" y="5"/>
                      <a:pt x="22" y="5"/>
                    </a:cubicBezTo>
                    <a:moveTo>
                      <a:pt x="24" y="0"/>
                    </a:moveTo>
                    <a:cubicBezTo>
                      <a:pt x="24" y="0"/>
                      <a:pt x="24" y="0"/>
                      <a:pt x="23" y="1"/>
                    </a:cubicBezTo>
                    <a:cubicBezTo>
                      <a:pt x="20" y="3"/>
                      <a:pt x="16" y="2"/>
                      <a:pt x="13" y="3"/>
                    </a:cubicBezTo>
                    <a:cubicBezTo>
                      <a:pt x="10" y="5"/>
                      <a:pt x="9" y="8"/>
                      <a:pt x="7" y="11"/>
                    </a:cubicBezTo>
                    <a:cubicBezTo>
                      <a:pt x="4" y="14"/>
                      <a:pt x="0" y="21"/>
                      <a:pt x="6" y="23"/>
                    </a:cubicBezTo>
                    <a:cubicBezTo>
                      <a:pt x="7" y="23"/>
                      <a:pt x="7" y="23"/>
                      <a:pt x="8" y="23"/>
                    </a:cubicBezTo>
                    <a:cubicBezTo>
                      <a:pt x="12" y="23"/>
                      <a:pt x="17" y="18"/>
                      <a:pt x="20" y="16"/>
                    </a:cubicBezTo>
                    <a:cubicBezTo>
                      <a:pt x="23" y="12"/>
                      <a:pt x="27" y="7"/>
                      <a:pt x="28" y="2"/>
                    </a:cubicBezTo>
                    <a:cubicBezTo>
                      <a:pt x="28" y="1"/>
                      <a:pt x="27" y="1"/>
                      <a:pt x="26" y="1"/>
                    </a:cubicBezTo>
                    <a:cubicBezTo>
                      <a:pt x="25" y="0"/>
                      <a:pt x="25" y="0"/>
                      <a:pt x="24"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1002" name="Google Shape;1002;p32"/>
              <p:cNvSpPr/>
              <p:nvPr/>
            </p:nvSpPr>
            <p:spPr>
              <a:xfrm>
                <a:off x="4800600" y="566738"/>
                <a:ext cx="1266825" cy="1492250"/>
              </a:xfrm>
              <a:custGeom>
                <a:rect b="b" l="l" r="r" t="t"/>
                <a:pathLst>
                  <a:path extrusionOk="0" h="352" w="299">
                    <a:moveTo>
                      <a:pt x="147" y="300"/>
                    </a:moveTo>
                    <a:cubicBezTo>
                      <a:pt x="147" y="300"/>
                      <a:pt x="147" y="300"/>
                      <a:pt x="147" y="300"/>
                    </a:cubicBezTo>
                    <a:cubicBezTo>
                      <a:pt x="147" y="300"/>
                      <a:pt x="147" y="300"/>
                      <a:pt x="147" y="300"/>
                    </a:cubicBezTo>
                    <a:cubicBezTo>
                      <a:pt x="147" y="300"/>
                      <a:pt x="147" y="300"/>
                      <a:pt x="147" y="300"/>
                    </a:cubicBezTo>
                    <a:moveTo>
                      <a:pt x="217" y="343"/>
                    </a:moveTo>
                    <a:cubicBezTo>
                      <a:pt x="221" y="342"/>
                      <a:pt x="225" y="340"/>
                      <a:pt x="229" y="339"/>
                    </a:cubicBezTo>
                    <a:cubicBezTo>
                      <a:pt x="227" y="341"/>
                      <a:pt x="222" y="342"/>
                      <a:pt x="217" y="343"/>
                    </a:cubicBezTo>
                    <a:moveTo>
                      <a:pt x="181" y="347"/>
                    </a:moveTo>
                    <a:cubicBezTo>
                      <a:pt x="189" y="345"/>
                      <a:pt x="196" y="341"/>
                      <a:pt x="204" y="338"/>
                    </a:cubicBezTo>
                    <a:cubicBezTo>
                      <a:pt x="206" y="338"/>
                      <a:pt x="208" y="337"/>
                      <a:pt x="211" y="336"/>
                    </a:cubicBezTo>
                    <a:cubicBezTo>
                      <a:pt x="205" y="339"/>
                      <a:pt x="199" y="342"/>
                      <a:pt x="193" y="346"/>
                    </a:cubicBezTo>
                    <a:cubicBezTo>
                      <a:pt x="193" y="346"/>
                      <a:pt x="192" y="346"/>
                      <a:pt x="192" y="346"/>
                    </a:cubicBezTo>
                    <a:cubicBezTo>
                      <a:pt x="192" y="346"/>
                      <a:pt x="192" y="346"/>
                      <a:pt x="192" y="346"/>
                    </a:cubicBezTo>
                    <a:cubicBezTo>
                      <a:pt x="188" y="347"/>
                      <a:pt x="185" y="347"/>
                      <a:pt x="181" y="347"/>
                    </a:cubicBezTo>
                    <a:moveTo>
                      <a:pt x="195" y="346"/>
                    </a:moveTo>
                    <a:cubicBezTo>
                      <a:pt x="204" y="342"/>
                      <a:pt x="213" y="340"/>
                      <a:pt x="222" y="337"/>
                    </a:cubicBezTo>
                    <a:cubicBezTo>
                      <a:pt x="223" y="336"/>
                      <a:pt x="225" y="336"/>
                      <a:pt x="227" y="335"/>
                    </a:cubicBezTo>
                    <a:cubicBezTo>
                      <a:pt x="226" y="335"/>
                      <a:pt x="226" y="336"/>
                      <a:pt x="226" y="336"/>
                    </a:cubicBezTo>
                    <a:cubicBezTo>
                      <a:pt x="225" y="337"/>
                      <a:pt x="224" y="337"/>
                      <a:pt x="223" y="338"/>
                    </a:cubicBezTo>
                    <a:cubicBezTo>
                      <a:pt x="219" y="340"/>
                      <a:pt x="214" y="342"/>
                      <a:pt x="210" y="344"/>
                    </a:cubicBezTo>
                    <a:cubicBezTo>
                      <a:pt x="210" y="344"/>
                      <a:pt x="210" y="344"/>
                      <a:pt x="210" y="344"/>
                    </a:cubicBezTo>
                    <a:cubicBezTo>
                      <a:pt x="205" y="345"/>
                      <a:pt x="200" y="346"/>
                      <a:pt x="195" y="346"/>
                    </a:cubicBezTo>
                    <a:moveTo>
                      <a:pt x="214" y="343"/>
                    </a:moveTo>
                    <a:cubicBezTo>
                      <a:pt x="219" y="341"/>
                      <a:pt x="225" y="338"/>
                      <a:pt x="229" y="335"/>
                    </a:cubicBezTo>
                    <a:cubicBezTo>
                      <a:pt x="230" y="335"/>
                      <a:pt x="230" y="335"/>
                      <a:pt x="230" y="335"/>
                    </a:cubicBezTo>
                    <a:cubicBezTo>
                      <a:pt x="230" y="336"/>
                      <a:pt x="230" y="337"/>
                      <a:pt x="230" y="338"/>
                    </a:cubicBezTo>
                    <a:cubicBezTo>
                      <a:pt x="229" y="338"/>
                      <a:pt x="229" y="338"/>
                      <a:pt x="229" y="338"/>
                    </a:cubicBezTo>
                    <a:cubicBezTo>
                      <a:pt x="226" y="339"/>
                      <a:pt x="223" y="340"/>
                      <a:pt x="220" y="341"/>
                    </a:cubicBezTo>
                    <a:cubicBezTo>
                      <a:pt x="218" y="342"/>
                      <a:pt x="216" y="343"/>
                      <a:pt x="214" y="343"/>
                    </a:cubicBezTo>
                    <a:cubicBezTo>
                      <a:pt x="214" y="343"/>
                      <a:pt x="214" y="343"/>
                      <a:pt x="214" y="343"/>
                    </a:cubicBezTo>
                    <a:moveTo>
                      <a:pt x="197" y="344"/>
                    </a:moveTo>
                    <a:cubicBezTo>
                      <a:pt x="202" y="341"/>
                      <a:pt x="207" y="339"/>
                      <a:pt x="212" y="337"/>
                    </a:cubicBezTo>
                    <a:cubicBezTo>
                      <a:pt x="214" y="336"/>
                      <a:pt x="216" y="335"/>
                      <a:pt x="217" y="334"/>
                    </a:cubicBezTo>
                    <a:cubicBezTo>
                      <a:pt x="220" y="333"/>
                      <a:pt x="222" y="332"/>
                      <a:pt x="224" y="330"/>
                    </a:cubicBezTo>
                    <a:cubicBezTo>
                      <a:pt x="224" y="330"/>
                      <a:pt x="224" y="330"/>
                      <a:pt x="224" y="330"/>
                    </a:cubicBezTo>
                    <a:cubicBezTo>
                      <a:pt x="226" y="331"/>
                      <a:pt x="227" y="332"/>
                      <a:pt x="228" y="334"/>
                    </a:cubicBezTo>
                    <a:cubicBezTo>
                      <a:pt x="222" y="336"/>
                      <a:pt x="216" y="338"/>
                      <a:pt x="209" y="340"/>
                    </a:cubicBezTo>
                    <a:cubicBezTo>
                      <a:pt x="206" y="341"/>
                      <a:pt x="203" y="342"/>
                      <a:pt x="200" y="343"/>
                    </a:cubicBezTo>
                    <a:cubicBezTo>
                      <a:pt x="199" y="343"/>
                      <a:pt x="198" y="344"/>
                      <a:pt x="197" y="344"/>
                    </a:cubicBezTo>
                    <a:moveTo>
                      <a:pt x="113" y="347"/>
                    </a:moveTo>
                    <a:cubicBezTo>
                      <a:pt x="125" y="340"/>
                      <a:pt x="140" y="337"/>
                      <a:pt x="153" y="333"/>
                    </a:cubicBezTo>
                    <a:cubicBezTo>
                      <a:pt x="158" y="331"/>
                      <a:pt x="163" y="329"/>
                      <a:pt x="168" y="327"/>
                    </a:cubicBezTo>
                    <a:cubicBezTo>
                      <a:pt x="165" y="329"/>
                      <a:pt x="162" y="330"/>
                      <a:pt x="158" y="331"/>
                    </a:cubicBezTo>
                    <a:cubicBezTo>
                      <a:pt x="151" y="334"/>
                      <a:pt x="143" y="337"/>
                      <a:pt x="135" y="339"/>
                    </a:cubicBezTo>
                    <a:cubicBezTo>
                      <a:pt x="128" y="341"/>
                      <a:pt x="120" y="343"/>
                      <a:pt x="113" y="347"/>
                    </a:cubicBezTo>
                    <a:cubicBezTo>
                      <a:pt x="113" y="347"/>
                      <a:pt x="113" y="347"/>
                      <a:pt x="113" y="347"/>
                    </a:cubicBezTo>
                    <a:moveTo>
                      <a:pt x="151" y="348"/>
                    </a:moveTo>
                    <a:cubicBezTo>
                      <a:pt x="149" y="348"/>
                      <a:pt x="146" y="348"/>
                      <a:pt x="144" y="348"/>
                    </a:cubicBezTo>
                    <a:cubicBezTo>
                      <a:pt x="154" y="344"/>
                      <a:pt x="165" y="341"/>
                      <a:pt x="175" y="338"/>
                    </a:cubicBezTo>
                    <a:cubicBezTo>
                      <a:pt x="186" y="335"/>
                      <a:pt x="196" y="331"/>
                      <a:pt x="206" y="327"/>
                    </a:cubicBezTo>
                    <a:cubicBezTo>
                      <a:pt x="205" y="328"/>
                      <a:pt x="204" y="328"/>
                      <a:pt x="203" y="329"/>
                    </a:cubicBezTo>
                    <a:cubicBezTo>
                      <a:pt x="196" y="332"/>
                      <a:pt x="190" y="334"/>
                      <a:pt x="183" y="337"/>
                    </a:cubicBezTo>
                    <a:cubicBezTo>
                      <a:pt x="175" y="340"/>
                      <a:pt x="166" y="343"/>
                      <a:pt x="158" y="348"/>
                    </a:cubicBezTo>
                    <a:cubicBezTo>
                      <a:pt x="155" y="348"/>
                      <a:pt x="153" y="348"/>
                      <a:pt x="151" y="348"/>
                    </a:cubicBezTo>
                    <a:moveTo>
                      <a:pt x="163" y="348"/>
                    </a:moveTo>
                    <a:cubicBezTo>
                      <a:pt x="171" y="346"/>
                      <a:pt x="179" y="343"/>
                      <a:pt x="186" y="340"/>
                    </a:cubicBezTo>
                    <a:cubicBezTo>
                      <a:pt x="195" y="337"/>
                      <a:pt x="203" y="334"/>
                      <a:pt x="212" y="330"/>
                    </a:cubicBezTo>
                    <a:cubicBezTo>
                      <a:pt x="213" y="329"/>
                      <a:pt x="215" y="328"/>
                      <a:pt x="217" y="327"/>
                    </a:cubicBezTo>
                    <a:cubicBezTo>
                      <a:pt x="215" y="328"/>
                      <a:pt x="213" y="329"/>
                      <a:pt x="211" y="331"/>
                    </a:cubicBezTo>
                    <a:cubicBezTo>
                      <a:pt x="207" y="333"/>
                      <a:pt x="202" y="335"/>
                      <a:pt x="197" y="336"/>
                    </a:cubicBezTo>
                    <a:cubicBezTo>
                      <a:pt x="190" y="339"/>
                      <a:pt x="183" y="342"/>
                      <a:pt x="176" y="347"/>
                    </a:cubicBezTo>
                    <a:cubicBezTo>
                      <a:pt x="176" y="347"/>
                      <a:pt x="175" y="347"/>
                      <a:pt x="174" y="347"/>
                    </a:cubicBezTo>
                    <a:cubicBezTo>
                      <a:pt x="170" y="347"/>
                      <a:pt x="167" y="348"/>
                      <a:pt x="163" y="348"/>
                    </a:cubicBezTo>
                    <a:moveTo>
                      <a:pt x="217" y="327"/>
                    </a:moveTo>
                    <a:cubicBezTo>
                      <a:pt x="217" y="327"/>
                      <a:pt x="217" y="327"/>
                      <a:pt x="217" y="327"/>
                    </a:cubicBezTo>
                    <a:cubicBezTo>
                      <a:pt x="217" y="327"/>
                      <a:pt x="217" y="327"/>
                      <a:pt x="217" y="327"/>
                    </a:cubicBezTo>
                    <a:moveTo>
                      <a:pt x="178" y="347"/>
                    </a:moveTo>
                    <a:cubicBezTo>
                      <a:pt x="180" y="347"/>
                      <a:pt x="181" y="345"/>
                      <a:pt x="182" y="344"/>
                    </a:cubicBezTo>
                    <a:cubicBezTo>
                      <a:pt x="194" y="337"/>
                      <a:pt x="208" y="335"/>
                      <a:pt x="219" y="327"/>
                    </a:cubicBezTo>
                    <a:cubicBezTo>
                      <a:pt x="221" y="328"/>
                      <a:pt x="222" y="328"/>
                      <a:pt x="224" y="330"/>
                    </a:cubicBezTo>
                    <a:cubicBezTo>
                      <a:pt x="224" y="330"/>
                      <a:pt x="224" y="330"/>
                      <a:pt x="224" y="330"/>
                    </a:cubicBezTo>
                    <a:cubicBezTo>
                      <a:pt x="221" y="331"/>
                      <a:pt x="218" y="333"/>
                      <a:pt x="215" y="334"/>
                    </a:cubicBezTo>
                    <a:cubicBezTo>
                      <a:pt x="214" y="334"/>
                      <a:pt x="214" y="334"/>
                      <a:pt x="214" y="334"/>
                    </a:cubicBezTo>
                    <a:cubicBezTo>
                      <a:pt x="208" y="337"/>
                      <a:pt x="201" y="338"/>
                      <a:pt x="195" y="341"/>
                    </a:cubicBezTo>
                    <a:cubicBezTo>
                      <a:pt x="192" y="342"/>
                      <a:pt x="188" y="344"/>
                      <a:pt x="185" y="345"/>
                    </a:cubicBezTo>
                    <a:cubicBezTo>
                      <a:pt x="183" y="346"/>
                      <a:pt x="181" y="346"/>
                      <a:pt x="178" y="347"/>
                    </a:cubicBezTo>
                    <a:moveTo>
                      <a:pt x="141" y="348"/>
                    </a:moveTo>
                    <a:cubicBezTo>
                      <a:pt x="137" y="348"/>
                      <a:pt x="133" y="348"/>
                      <a:pt x="129" y="347"/>
                    </a:cubicBezTo>
                    <a:cubicBezTo>
                      <a:pt x="131" y="347"/>
                      <a:pt x="134" y="346"/>
                      <a:pt x="136" y="345"/>
                    </a:cubicBezTo>
                    <a:cubicBezTo>
                      <a:pt x="143" y="342"/>
                      <a:pt x="150" y="340"/>
                      <a:pt x="157" y="338"/>
                    </a:cubicBezTo>
                    <a:cubicBezTo>
                      <a:pt x="169" y="335"/>
                      <a:pt x="181" y="331"/>
                      <a:pt x="193" y="326"/>
                    </a:cubicBezTo>
                    <a:cubicBezTo>
                      <a:pt x="189" y="328"/>
                      <a:pt x="186" y="330"/>
                      <a:pt x="182" y="332"/>
                    </a:cubicBezTo>
                    <a:cubicBezTo>
                      <a:pt x="169" y="338"/>
                      <a:pt x="155" y="343"/>
                      <a:pt x="141" y="348"/>
                    </a:cubicBezTo>
                    <a:moveTo>
                      <a:pt x="63" y="336"/>
                    </a:moveTo>
                    <a:cubicBezTo>
                      <a:pt x="65" y="336"/>
                      <a:pt x="66" y="335"/>
                      <a:pt x="67" y="335"/>
                    </a:cubicBezTo>
                    <a:cubicBezTo>
                      <a:pt x="71" y="333"/>
                      <a:pt x="75" y="331"/>
                      <a:pt x="79" y="330"/>
                    </a:cubicBezTo>
                    <a:cubicBezTo>
                      <a:pt x="84" y="328"/>
                      <a:pt x="90" y="326"/>
                      <a:pt x="95" y="324"/>
                    </a:cubicBezTo>
                    <a:cubicBezTo>
                      <a:pt x="85" y="328"/>
                      <a:pt x="74" y="333"/>
                      <a:pt x="63" y="336"/>
                    </a:cubicBezTo>
                    <a:moveTo>
                      <a:pt x="159" y="348"/>
                    </a:moveTo>
                    <a:cubicBezTo>
                      <a:pt x="160" y="348"/>
                      <a:pt x="160" y="347"/>
                      <a:pt x="161" y="347"/>
                    </a:cubicBezTo>
                    <a:cubicBezTo>
                      <a:pt x="164" y="345"/>
                      <a:pt x="167" y="344"/>
                      <a:pt x="170" y="343"/>
                    </a:cubicBezTo>
                    <a:cubicBezTo>
                      <a:pt x="175" y="341"/>
                      <a:pt x="179" y="339"/>
                      <a:pt x="184" y="338"/>
                    </a:cubicBezTo>
                    <a:cubicBezTo>
                      <a:pt x="194" y="334"/>
                      <a:pt x="204" y="329"/>
                      <a:pt x="214" y="325"/>
                    </a:cubicBezTo>
                    <a:cubicBezTo>
                      <a:pt x="214" y="324"/>
                      <a:pt x="214" y="324"/>
                      <a:pt x="214" y="324"/>
                    </a:cubicBezTo>
                    <a:cubicBezTo>
                      <a:pt x="215" y="325"/>
                      <a:pt x="217" y="325"/>
                      <a:pt x="218" y="326"/>
                    </a:cubicBezTo>
                    <a:cubicBezTo>
                      <a:pt x="199" y="334"/>
                      <a:pt x="181" y="343"/>
                      <a:pt x="161" y="347"/>
                    </a:cubicBezTo>
                    <a:cubicBezTo>
                      <a:pt x="160" y="347"/>
                      <a:pt x="160" y="348"/>
                      <a:pt x="159" y="348"/>
                    </a:cubicBezTo>
                    <a:cubicBezTo>
                      <a:pt x="159" y="348"/>
                      <a:pt x="159" y="348"/>
                      <a:pt x="159" y="348"/>
                    </a:cubicBezTo>
                    <a:moveTo>
                      <a:pt x="161" y="341"/>
                    </a:moveTo>
                    <a:cubicBezTo>
                      <a:pt x="167" y="339"/>
                      <a:pt x="173" y="337"/>
                      <a:pt x="179" y="334"/>
                    </a:cubicBezTo>
                    <a:cubicBezTo>
                      <a:pt x="184" y="332"/>
                      <a:pt x="190" y="328"/>
                      <a:pt x="195" y="326"/>
                    </a:cubicBezTo>
                    <a:cubicBezTo>
                      <a:pt x="199" y="325"/>
                      <a:pt x="203" y="324"/>
                      <a:pt x="207" y="322"/>
                    </a:cubicBezTo>
                    <a:cubicBezTo>
                      <a:pt x="209" y="322"/>
                      <a:pt x="211" y="323"/>
                      <a:pt x="213" y="324"/>
                    </a:cubicBezTo>
                    <a:cubicBezTo>
                      <a:pt x="201" y="327"/>
                      <a:pt x="189" y="333"/>
                      <a:pt x="177" y="336"/>
                    </a:cubicBezTo>
                    <a:cubicBezTo>
                      <a:pt x="172" y="338"/>
                      <a:pt x="166" y="340"/>
                      <a:pt x="161" y="341"/>
                    </a:cubicBezTo>
                    <a:moveTo>
                      <a:pt x="81" y="344"/>
                    </a:moveTo>
                    <a:cubicBezTo>
                      <a:pt x="78" y="343"/>
                      <a:pt x="76" y="343"/>
                      <a:pt x="73" y="343"/>
                    </a:cubicBezTo>
                    <a:cubicBezTo>
                      <a:pt x="91" y="339"/>
                      <a:pt x="109" y="332"/>
                      <a:pt x="126" y="327"/>
                    </a:cubicBezTo>
                    <a:cubicBezTo>
                      <a:pt x="135" y="324"/>
                      <a:pt x="143" y="321"/>
                      <a:pt x="152" y="319"/>
                    </a:cubicBezTo>
                    <a:cubicBezTo>
                      <a:pt x="144" y="322"/>
                      <a:pt x="135" y="325"/>
                      <a:pt x="127" y="328"/>
                    </a:cubicBezTo>
                    <a:cubicBezTo>
                      <a:pt x="112" y="333"/>
                      <a:pt x="96" y="338"/>
                      <a:pt x="81" y="344"/>
                    </a:cubicBezTo>
                    <a:cubicBezTo>
                      <a:pt x="81" y="344"/>
                      <a:pt x="81" y="344"/>
                      <a:pt x="81" y="344"/>
                    </a:cubicBezTo>
                    <a:moveTo>
                      <a:pt x="121" y="347"/>
                    </a:moveTo>
                    <a:cubicBezTo>
                      <a:pt x="119" y="347"/>
                      <a:pt x="117" y="347"/>
                      <a:pt x="114" y="347"/>
                    </a:cubicBezTo>
                    <a:cubicBezTo>
                      <a:pt x="128" y="342"/>
                      <a:pt x="142" y="338"/>
                      <a:pt x="156" y="333"/>
                    </a:cubicBezTo>
                    <a:cubicBezTo>
                      <a:pt x="169" y="329"/>
                      <a:pt x="182" y="322"/>
                      <a:pt x="196" y="319"/>
                    </a:cubicBezTo>
                    <a:cubicBezTo>
                      <a:pt x="194" y="319"/>
                      <a:pt x="191" y="321"/>
                      <a:pt x="188" y="322"/>
                    </a:cubicBezTo>
                    <a:cubicBezTo>
                      <a:pt x="184" y="324"/>
                      <a:pt x="180" y="326"/>
                      <a:pt x="176" y="327"/>
                    </a:cubicBezTo>
                    <a:cubicBezTo>
                      <a:pt x="169" y="330"/>
                      <a:pt x="162" y="332"/>
                      <a:pt x="155" y="334"/>
                    </a:cubicBezTo>
                    <a:cubicBezTo>
                      <a:pt x="144" y="338"/>
                      <a:pt x="131" y="340"/>
                      <a:pt x="121" y="347"/>
                    </a:cubicBezTo>
                    <a:moveTo>
                      <a:pt x="125" y="347"/>
                    </a:moveTo>
                    <a:cubicBezTo>
                      <a:pt x="124" y="347"/>
                      <a:pt x="124" y="347"/>
                      <a:pt x="123" y="347"/>
                    </a:cubicBezTo>
                    <a:cubicBezTo>
                      <a:pt x="125" y="346"/>
                      <a:pt x="128" y="344"/>
                      <a:pt x="129" y="344"/>
                    </a:cubicBezTo>
                    <a:cubicBezTo>
                      <a:pt x="132" y="342"/>
                      <a:pt x="136" y="341"/>
                      <a:pt x="139" y="340"/>
                    </a:cubicBezTo>
                    <a:cubicBezTo>
                      <a:pt x="145" y="338"/>
                      <a:pt x="151" y="336"/>
                      <a:pt x="157" y="335"/>
                    </a:cubicBezTo>
                    <a:cubicBezTo>
                      <a:pt x="171" y="330"/>
                      <a:pt x="185" y="326"/>
                      <a:pt x="198" y="319"/>
                    </a:cubicBezTo>
                    <a:cubicBezTo>
                      <a:pt x="198" y="319"/>
                      <a:pt x="198" y="319"/>
                      <a:pt x="198" y="319"/>
                    </a:cubicBezTo>
                    <a:cubicBezTo>
                      <a:pt x="199" y="319"/>
                      <a:pt x="201" y="319"/>
                      <a:pt x="202" y="320"/>
                    </a:cubicBezTo>
                    <a:cubicBezTo>
                      <a:pt x="203" y="320"/>
                      <a:pt x="204" y="321"/>
                      <a:pt x="205" y="321"/>
                    </a:cubicBezTo>
                    <a:cubicBezTo>
                      <a:pt x="192" y="326"/>
                      <a:pt x="179" y="331"/>
                      <a:pt x="165" y="335"/>
                    </a:cubicBezTo>
                    <a:cubicBezTo>
                      <a:pt x="158" y="337"/>
                      <a:pt x="151" y="339"/>
                      <a:pt x="144" y="341"/>
                    </a:cubicBezTo>
                    <a:cubicBezTo>
                      <a:pt x="137" y="343"/>
                      <a:pt x="131" y="346"/>
                      <a:pt x="125" y="347"/>
                    </a:cubicBezTo>
                    <a:moveTo>
                      <a:pt x="111" y="346"/>
                    </a:moveTo>
                    <a:cubicBezTo>
                      <a:pt x="108" y="346"/>
                      <a:pt x="104" y="346"/>
                      <a:pt x="100" y="346"/>
                    </a:cubicBezTo>
                    <a:cubicBezTo>
                      <a:pt x="106" y="345"/>
                      <a:pt x="111" y="343"/>
                      <a:pt x="117" y="341"/>
                    </a:cubicBezTo>
                    <a:cubicBezTo>
                      <a:pt x="124" y="338"/>
                      <a:pt x="132" y="337"/>
                      <a:pt x="140" y="334"/>
                    </a:cubicBezTo>
                    <a:cubicBezTo>
                      <a:pt x="156" y="329"/>
                      <a:pt x="171" y="323"/>
                      <a:pt x="187" y="319"/>
                    </a:cubicBezTo>
                    <a:cubicBezTo>
                      <a:pt x="189" y="319"/>
                      <a:pt x="190" y="318"/>
                      <a:pt x="192" y="318"/>
                    </a:cubicBezTo>
                    <a:cubicBezTo>
                      <a:pt x="192" y="318"/>
                      <a:pt x="192" y="318"/>
                      <a:pt x="192" y="318"/>
                    </a:cubicBezTo>
                    <a:cubicBezTo>
                      <a:pt x="192" y="318"/>
                      <a:pt x="187" y="319"/>
                      <a:pt x="186" y="320"/>
                    </a:cubicBezTo>
                    <a:cubicBezTo>
                      <a:pt x="182" y="321"/>
                      <a:pt x="178" y="323"/>
                      <a:pt x="174" y="324"/>
                    </a:cubicBezTo>
                    <a:cubicBezTo>
                      <a:pt x="166" y="327"/>
                      <a:pt x="158" y="330"/>
                      <a:pt x="151" y="333"/>
                    </a:cubicBezTo>
                    <a:cubicBezTo>
                      <a:pt x="138" y="337"/>
                      <a:pt x="124" y="340"/>
                      <a:pt x="111" y="346"/>
                    </a:cubicBezTo>
                    <a:moveTo>
                      <a:pt x="97" y="345"/>
                    </a:moveTo>
                    <a:cubicBezTo>
                      <a:pt x="97" y="345"/>
                      <a:pt x="96" y="345"/>
                      <a:pt x="95" y="345"/>
                    </a:cubicBezTo>
                    <a:cubicBezTo>
                      <a:pt x="92" y="345"/>
                      <a:pt x="88" y="345"/>
                      <a:pt x="85" y="344"/>
                    </a:cubicBezTo>
                    <a:cubicBezTo>
                      <a:pt x="99" y="342"/>
                      <a:pt x="113" y="337"/>
                      <a:pt x="127" y="332"/>
                    </a:cubicBezTo>
                    <a:cubicBezTo>
                      <a:pt x="143" y="327"/>
                      <a:pt x="159" y="322"/>
                      <a:pt x="175" y="318"/>
                    </a:cubicBezTo>
                    <a:cubicBezTo>
                      <a:pt x="173" y="318"/>
                      <a:pt x="170" y="319"/>
                      <a:pt x="168" y="320"/>
                    </a:cubicBezTo>
                    <a:cubicBezTo>
                      <a:pt x="160" y="323"/>
                      <a:pt x="151" y="327"/>
                      <a:pt x="143" y="330"/>
                    </a:cubicBezTo>
                    <a:cubicBezTo>
                      <a:pt x="128" y="336"/>
                      <a:pt x="112" y="338"/>
                      <a:pt x="98" y="345"/>
                    </a:cubicBezTo>
                    <a:cubicBezTo>
                      <a:pt x="97" y="345"/>
                      <a:pt x="97" y="345"/>
                      <a:pt x="97" y="345"/>
                    </a:cubicBezTo>
                    <a:moveTo>
                      <a:pt x="189" y="320"/>
                    </a:moveTo>
                    <a:cubicBezTo>
                      <a:pt x="191" y="319"/>
                      <a:pt x="192" y="318"/>
                      <a:pt x="194" y="317"/>
                    </a:cubicBezTo>
                    <a:cubicBezTo>
                      <a:pt x="194" y="317"/>
                      <a:pt x="194" y="317"/>
                      <a:pt x="194" y="317"/>
                    </a:cubicBezTo>
                    <a:cubicBezTo>
                      <a:pt x="195" y="317"/>
                      <a:pt x="196" y="318"/>
                      <a:pt x="197" y="318"/>
                    </a:cubicBezTo>
                    <a:cubicBezTo>
                      <a:pt x="194" y="318"/>
                      <a:pt x="191" y="319"/>
                      <a:pt x="189" y="320"/>
                    </a:cubicBezTo>
                    <a:moveTo>
                      <a:pt x="102" y="344"/>
                    </a:moveTo>
                    <a:cubicBezTo>
                      <a:pt x="101" y="344"/>
                      <a:pt x="107" y="342"/>
                      <a:pt x="108" y="342"/>
                    </a:cubicBezTo>
                    <a:cubicBezTo>
                      <a:pt x="111" y="341"/>
                      <a:pt x="115" y="340"/>
                      <a:pt x="118" y="339"/>
                    </a:cubicBezTo>
                    <a:cubicBezTo>
                      <a:pt x="126" y="337"/>
                      <a:pt x="133" y="335"/>
                      <a:pt x="141" y="332"/>
                    </a:cubicBezTo>
                    <a:cubicBezTo>
                      <a:pt x="156" y="326"/>
                      <a:pt x="170" y="320"/>
                      <a:pt x="186" y="315"/>
                    </a:cubicBezTo>
                    <a:cubicBezTo>
                      <a:pt x="186" y="315"/>
                      <a:pt x="186" y="315"/>
                      <a:pt x="186" y="315"/>
                    </a:cubicBezTo>
                    <a:cubicBezTo>
                      <a:pt x="188" y="315"/>
                      <a:pt x="190" y="316"/>
                      <a:pt x="193" y="317"/>
                    </a:cubicBezTo>
                    <a:cubicBezTo>
                      <a:pt x="178" y="320"/>
                      <a:pt x="163" y="325"/>
                      <a:pt x="149" y="330"/>
                    </a:cubicBezTo>
                    <a:cubicBezTo>
                      <a:pt x="141" y="333"/>
                      <a:pt x="134" y="335"/>
                      <a:pt x="127" y="337"/>
                    </a:cubicBezTo>
                    <a:cubicBezTo>
                      <a:pt x="119" y="339"/>
                      <a:pt x="112" y="342"/>
                      <a:pt x="104" y="344"/>
                    </a:cubicBezTo>
                    <a:cubicBezTo>
                      <a:pt x="103" y="344"/>
                      <a:pt x="102" y="344"/>
                      <a:pt x="102" y="344"/>
                    </a:cubicBezTo>
                    <a:moveTo>
                      <a:pt x="63" y="340"/>
                    </a:moveTo>
                    <a:cubicBezTo>
                      <a:pt x="62" y="340"/>
                      <a:pt x="62" y="339"/>
                      <a:pt x="61" y="339"/>
                    </a:cubicBezTo>
                    <a:cubicBezTo>
                      <a:pt x="60" y="339"/>
                      <a:pt x="60" y="338"/>
                      <a:pt x="60" y="338"/>
                    </a:cubicBezTo>
                    <a:cubicBezTo>
                      <a:pt x="75" y="334"/>
                      <a:pt x="89" y="327"/>
                      <a:pt x="104" y="322"/>
                    </a:cubicBezTo>
                    <a:cubicBezTo>
                      <a:pt x="112" y="320"/>
                      <a:pt x="120" y="318"/>
                      <a:pt x="128" y="316"/>
                    </a:cubicBezTo>
                    <a:cubicBezTo>
                      <a:pt x="131" y="315"/>
                      <a:pt x="135" y="314"/>
                      <a:pt x="139" y="313"/>
                    </a:cubicBezTo>
                    <a:cubicBezTo>
                      <a:pt x="140" y="313"/>
                      <a:pt x="141" y="313"/>
                      <a:pt x="142" y="312"/>
                    </a:cubicBezTo>
                    <a:cubicBezTo>
                      <a:pt x="129" y="318"/>
                      <a:pt x="115" y="322"/>
                      <a:pt x="102" y="327"/>
                    </a:cubicBezTo>
                    <a:cubicBezTo>
                      <a:pt x="97" y="328"/>
                      <a:pt x="93" y="329"/>
                      <a:pt x="89" y="331"/>
                    </a:cubicBezTo>
                    <a:cubicBezTo>
                      <a:pt x="80" y="334"/>
                      <a:pt x="72" y="337"/>
                      <a:pt x="63" y="340"/>
                    </a:cubicBezTo>
                    <a:moveTo>
                      <a:pt x="83" y="344"/>
                    </a:moveTo>
                    <a:cubicBezTo>
                      <a:pt x="85" y="343"/>
                      <a:pt x="88" y="342"/>
                      <a:pt x="90" y="341"/>
                    </a:cubicBezTo>
                    <a:cubicBezTo>
                      <a:pt x="94" y="340"/>
                      <a:pt x="98" y="339"/>
                      <a:pt x="102" y="337"/>
                    </a:cubicBezTo>
                    <a:cubicBezTo>
                      <a:pt x="111" y="335"/>
                      <a:pt x="119" y="332"/>
                      <a:pt x="128" y="329"/>
                    </a:cubicBezTo>
                    <a:cubicBezTo>
                      <a:pt x="135" y="326"/>
                      <a:pt x="143" y="323"/>
                      <a:pt x="151" y="321"/>
                    </a:cubicBezTo>
                    <a:cubicBezTo>
                      <a:pt x="154" y="320"/>
                      <a:pt x="157" y="319"/>
                      <a:pt x="160" y="318"/>
                    </a:cubicBezTo>
                    <a:cubicBezTo>
                      <a:pt x="165" y="316"/>
                      <a:pt x="170" y="315"/>
                      <a:pt x="174" y="312"/>
                    </a:cubicBezTo>
                    <a:cubicBezTo>
                      <a:pt x="177" y="313"/>
                      <a:pt x="181" y="314"/>
                      <a:pt x="184" y="314"/>
                    </a:cubicBezTo>
                    <a:cubicBezTo>
                      <a:pt x="168" y="318"/>
                      <a:pt x="153" y="323"/>
                      <a:pt x="137" y="328"/>
                    </a:cubicBezTo>
                    <a:cubicBezTo>
                      <a:pt x="121" y="333"/>
                      <a:pt x="105" y="340"/>
                      <a:pt x="88" y="343"/>
                    </a:cubicBezTo>
                    <a:cubicBezTo>
                      <a:pt x="86" y="343"/>
                      <a:pt x="85" y="343"/>
                      <a:pt x="83" y="344"/>
                    </a:cubicBezTo>
                    <a:moveTo>
                      <a:pt x="70" y="342"/>
                    </a:moveTo>
                    <a:cubicBezTo>
                      <a:pt x="69" y="342"/>
                      <a:pt x="66" y="341"/>
                      <a:pt x="65" y="341"/>
                    </a:cubicBezTo>
                    <a:cubicBezTo>
                      <a:pt x="74" y="337"/>
                      <a:pt x="84" y="333"/>
                      <a:pt x="94" y="330"/>
                    </a:cubicBezTo>
                    <a:cubicBezTo>
                      <a:pt x="102" y="328"/>
                      <a:pt x="109" y="326"/>
                      <a:pt x="117" y="324"/>
                    </a:cubicBezTo>
                    <a:cubicBezTo>
                      <a:pt x="124" y="322"/>
                      <a:pt x="132" y="319"/>
                      <a:pt x="140" y="317"/>
                    </a:cubicBezTo>
                    <a:cubicBezTo>
                      <a:pt x="143" y="316"/>
                      <a:pt x="146" y="315"/>
                      <a:pt x="150" y="313"/>
                    </a:cubicBezTo>
                    <a:cubicBezTo>
                      <a:pt x="151" y="313"/>
                      <a:pt x="152" y="313"/>
                      <a:pt x="153" y="312"/>
                    </a:cubicBezTo>
                    <a:cubicBezTo>
                      <a:pt x="141" y="318"/>
                      <a:pt x="127" y="321"/>
                      <a:pt x="114" y="326"/>
                    </a:cubicBezTo>
                    <a:cubicBezTo>
                      <a:pt x="107" y="328"/>
                      <a:pt x="100" y="332"/>
                      <a:pt x="92" y="334"/>
                    </a:cubicBezTo>
                    <a:cubicBezTo>
                      <a:pt x="85" y="336"/>
                      <a:pt x="77" y="339"/>
                      <a:pt x="70" y="342"/>
                    </a:cubicBezTo>
                    <a:moveTo>
                      <a:pt x="72" y="342"/>
                    </a:moveTo>
                    <a:cubicBezTo>
                      <a:pt x="79" y="341"/>
                      <a:pt x="87" y="337"/>
                      <a:pt x="94" y="334"/>
                    </a:cubicBezTo>
                    <a:cubicBezTo>
                      <a:pt x="102" y="332"/>
                      <a:pt x="110" y="328"/>
                      <a:pt x="118" y="325"/>
                    </a:cubicBezTo>
                    <a:cubicBezTo>
                      <a:pt x="132" y="321"/>
                      <a:pt x="147" y="317"/>
                      <a:pt x="160" y="309"/>
                    </a:cubicBezTo>
                    <a:cubicBezTo>
                      <a:pt x="164" y="310"/>
                      <a:pt x="168" y="311"/>
                      <a:pt x="172" y="312"/>
                    </a:cubicBezTo>
                    <a:cubicBezTo>
                      <a:pt x="168" y="314"/>
                      <a:pt x="163" y="315"/>
                      <a:pt x="158" y="317"/>
                    </a:cubicBezTo>
                    <a:cubicBezTo>
                      <a:pt x="155" y="318"/>
                      <a:pt x="152" y="318"/>
                      <a:pt x="149" y="319"/>
                    </a:cubicBezTo>
                    <a:cubicBezTo>
                      <a:pt x="141" y="321"/>
                      <a:pt x="132" y="324"/>
                      <a:pt x="124" y="326"/>
                    </a:cubicBezTo>
                    <a:cubicBezTo>
                      <a:pt x="107" y="332"/>
                      <a:pt x="90" y="338"/>
                      <a:pt x="72" y="342"/>
                    </a:cubicBezTo>
                    <a:moveTo>
                      <a:pt x="113" y="319"/>
                    </a:moveTo>
                    <a:cubicBezTo>
                      <a:pt x="121" y="316"/>
                      <a:pt x="129" y="313"/>
                      <a:pt x="137" y="309"/>
                    </a:cubicBezTo>
                    <a:cubicBezTo>
                      <a:pt x="140" y="310"/>
                      <a:pt x="143" y="310"/>
                      <a:pt x="146" y="310"/>
                    </a:cubicBezTo>
                    <a:cubicBezTo>
                      <a:pt x="135" y="314"/>
                      <a:pt x="124" y="316"/>
                      <a:pt x="113" y="319"/>
                    </a:cubicBezTo>
                    <a:moveTo>
                      <a:pt x="71" y="328"/>
                    </a:moveTo>
                    <a:cubicBezTo>
                      <a:pt x="84" y="323"/>
                      <a:pt x="98" y="320"/>
                      <a:pt x="111" y="316"/>
                    </a:cubicBezTo>
                    <a:cubicBezTo>
                      <a:pt x="118" y="314"/>
                      <a:pt x="124" y="312"/>
                      <a:pt x="130" y="310"/>
                    </a:cubicBezTo>
                    <a:cubicBezTo>
                      <a:pt x="131" y="310"/>
                      <a:pt x="132" y="309"/>
                      <a:pt x="133" y="309"/>
                    </a:cubicBezTo>
                    <a:cubicBezTo>
                      <a:pt x="134" y="309"/>
                      <a:pt x="134" y="309"/>
                      <a:pt x="135" y="309"/>
                    </a:cubicBezTo>
                    <a:cubicBezTo>
                      <a:pt x="133" y="310"/>
                      <a:pt x="132" y="311"/>
                      <a:pt x="131" y="311"/>
                    </a:cubicBezTo>
                    <a:cubicBezTo>
                      <a:pt x="108" y="321"/>
                      <a:pt x="83" y="326"/>
                      <a:pt x="61" y="336"/>
                    </a:cubicBezTo>
                    <a:cubicBezTo>
                      <a:pt x="63" y="334"/>
                      <a:pt x="68" y="329"/>
                      <a:pt x="69" y="329"/>
                    </a:cubicBezTo>
                    <a:cubicBezTo>
                      <a:pt x="70" y="328"/>
                      <a:pt x="70" y="328"/>
                      <a:pt x="71" y="328"/>
                    </a:cubicBezTo>
                    <a:cubicBezTo>
                      <a:pt x="71" y="328"/>
                      <a:pt x="71" y="328"/>
                      <a:pt x="71" y="328"/>
                    </a:cubicBezTo>
                    <a:moveTo>
                      <a:pt x="115" y="323"/>
                    </a:moveTo>
                    <a:cubicBezTo>
                      <a:pt x="126" y="320"/>
                      <a:pt x="137" y="315"/>
                      <a:pt x="148" y="310"/>
                    </a:cubicBezTo>
                    <a:cubicBezTo>
                      <a:pt x="148" y="310"/>
                      <a:pt x="149" y="310"/>
                      <a:pt x="149" y="310"/>
                    </a:cubicBezTo>
                    <a:cubicBezTo>
                      <a:pt x="151" y="310"/>
                      <a:pt x="154" y="310"/>
                      <a:pt x="156" y="309"/>
                    </a:cubicBezTo>
                    <a:cubicBezTo>
                      <a:pt x="157" y="309"/>
                      <a:pt x="157" y="309"/>
                      <a:pt x="157" y="309"/>
                    </a:cubicBezTo>
                    <a:cubicBezTo>
                      <a:pt x="158" y="309"/>
                      <a:pt x="158" y="309"/>
                      <a:pt x="158" y="309"/>
                    </a:cubicBezTo>
                    <a:cubicBezTo>
                      <a:pt x="144" y="315"/>
                      <a:pt x="129" y="319"/>
                      <a:pt x="115" y="323"/>
                    </a:cubicBezTo>
                    <a:moveTo>
                      <a:pt x="72" y="327"/>
                    </a:moveTo>
                    <a:cubicBezTo>
                      <a:pt x="82" y="320"/>
                      <a:pt x="93" y="317"/>
                      <a:pt x="104" y="314"/>
                    </a:cubicBezTo>
                    <a:cubicBezTo>
                      <a:pt x="112" y="312"/>
                      <a:pt x="121" y="311"/>
                      <a:pt x="129" y="309"/>
                    </a:cubicBezTo>
                    <a:cubicBezTo>
                      <a:pt x="130" y="309"/>
                      <a:pt x="130" y="309"/>
                      <a:pt x="130" y="309"/>
                    </a:cubicBezTo>
                    <a:cubicBezTo>
                      <a:pt x="122" y="311"/>
                      <a:pt x="115" y="314"/>
                      <a:pt x="107" y="316"/>
                    </a:cubicBezTo>
                    <a:cubicBezTo>
                      <a:pt x="95" y="319"/>
                      <a:pt x="84" y="322"/>
                      <a:pt x="72" y="327"/>
                    </a:cubicBezTo>
                    <a:moveTo>
                      <a:pt x="148" y="305"/>
                    </a:moveTo>
                    <a:cubicBezTo>
                      <a:pt x="150" y="304"/>
                      <a:pt x="153" y="303"/>
                      <a:pt x="155" y="302"/>
                    </a:cubicBezTo>
                    <a:cubicBezTo>
                      <a:pt x="155" y="303"/>
                      <a:pt x="154" y="305"/>
                      <a:pt x="154" y="306"/>
                    </a:cubicBezTo>
                    <a:cubicBezTo>
                      <a:pt x="153" y="306"/>
                      <a:pt x="153" y="306"/>
                      <a:pt x="153" y="306"/>
                    </a:cubicBezTo>
                    <a:cubicBezTo>
                      <a:pt x="153" y="306"/>
                      <a:pt x="153" y="305"/>
                      <a:pt x="153" y="305"/>
                    </a:cubicBezTo>
                    <a:cubicBezTo>
                      <a:pt x="153" y="305"/>
                      <a:pt x="153" y="305"/>
                      <a:pt x="153" y="305"/>
                    </a:cubicBezTo>
                    <a:cubicBezTo>
                      <a:pt x="153" y="305"/>
                      <a:pt x="153" y="305"/>
                      <a:pt x="153" y="305"/>
                    </a:cubicBezTo>
                    <a:cubicBezTo>
                      <a:pt x="152" y="305"/>
                      <a:pt x="152" y="305"/>
                      <a:pt x="151" y="305"/>
                    </a:cubicBezTo>
                    <a:cubicBezTo>
                      <a:pt x="150" y="305"/>
                      <a:pt x="149" y="305"/>
                      <a:pt x="149" y="305"/>
                    </a:cubicBezTo>
                    <a:cubicBezTo>
                      <a:pt x="149" y="305"/>
                      <a:pt x="148" y="305"/>
                      <a:pt x="148" y="305"/>
                    </a:cubicBezTo>
                    <a:moveTo>
                      <a:pt x="146" y="306"/>
                    </a:moveTo>
                    <a:cubicBezTo>
                      <a:pt x="142" y="306"/>
                      <a:pt x="138" y="306"/>
                      <a:pt x="135" y="306"/>
                    </a:cubicBezTo>
                    <a:cubicBezTo>
                      <a:pt x="138" y="305"/>
                      <a:pt x="141" y="304"/>
                      <a:pt x="143" y="304"/>
                    </a:cubicBezTo>
                    <a:cubicBezTo>
                      <a:pt x="147" y="303"/>
                      <a:pt x="150" y="302"/>
                      <a:pt x="153" y="302"/>
                    </a:cubicBezTo>
                    <a:cubicBezTo>
                      <a:pt x="151" y="302"/>
                      <a:pt x="148" y="304"/>
                      <a:pt x="146" y="305"/>
                    </a:cubicBezTo>
                    <a:cubicBezTo>
                      <a:pt x="146" y="306"/>
                      <a:pt x="146" y="306"/>
                      <a:pt x="146" y="306"/>
                    </a:cubicBezTo>
                    <a:moveTo>
                      <a:pt x="131" y="305"/>
                    </a:moveTo>
                    <a:cubicBezTo>
                      <a:pt x="131" y="304"/>
                      <a:pt x="131" y="304"/>
                      <a:pt x="131" y="304"/>
                    </a:cubicBezTo>
                    <a:cubicBezTo>
                      <a:pt x="131" y="304"/>
                      <a:pt x="131" y="304"/>
                      <a:pt x="130" y="303"/>
                    </a:cubicBezTo>
                    <a:cubicBezTo>
                      <a:pt x="137" y="303"/>
                      <a:pt x="143" y="300"/>
                      <a:pt x="150" y="299"/>
                    </a:cubicBezTo>
                    <a:cubicBezTo>
                      <a:pt x="151" y="299"/>
                      <a:pt x="151" y="298"/>
                      <a:pt x="151" y="298"/>
                    </a:cubicBezTo>
                    <a:cubicBezTo>
                      <a:pt x="152" y="298"/>
                      <a:pt x="151" y="299"/>
                      <a:pt x="150" y="299"/>
                    </a:cubicBezTo>
                    <a:cubicBezTo>
                      <a:pt x="148" y="300"/>
                      <a:pt x="147" y="300"/>
                      <a:pt x="147" y="300"/>
                    </a:cubicBezTo>
                    <a:cubicBezTo>
                      <a:pt x="145" y="301"/>
                      <a:pt x="143" y="301"/>
                      <a:pt x="141" y="302"/>
                    </a:cubicBezTo>
                    <a:cubicBezTo>
                      <a:pt x="137" y="303"/>
                      <a:pt x="134" y="304"/>
                      <a:pt x="131" y="305"/>
                    </a:cubicBezTo>
                    <a:moveTo>
                      <a:pt x="130" y="301"/>
                    </a:moveTo>
                    <a:cubicBezTo>
                      <a:pt x="130" y="301"/>
                      <a:pt x="130" y="300"/>
                      <a:pt x="130" y="299"/>
                    </a:cubicBezTo>
                    <a:cubicBezTo>
                      <a:pt x="133" y="299"/>
                      <a:pt x="137" y="299"/>
                      <a:pt x="140" y="298"/>
                    </a:cubicBezTo>
                    <a:cubicBezTo>
                      <a:pt x="137" y="299"/>
                      <a:pt x="133" y="300"/>
                      <a:pt x="130" y="301"/>
                    </a:cubicBezTo>
                    <a:moveTo>
                      <a:pt x="130" y="302"/>
                    </a:moveTo>
                    <a:cubicBezTo>
                      <a:pt x="130" y="302"/>
                      <a:pt x="130" y="302"/>
                      <a:pt x="130" y="302"/>
                    </a:cubicBezTo>
                    <a:cubicBezTo>
                      <a:pt x="134" y="302"/>
                      <a:pt x="139" y="299"/>
                      <a:pt x="142" y="298"/>
                    </a:cubicBezTo>
                    <a:cubicBezTo>
                      <a:pt x="146" y="297"/>
                      <a:pt x="150" y="296"/>
                      <a:pt x="154" y="294"/>
                    </a:cubicBezTo>
                    <a:cubicBezTo>
                      <a:pt x="155" y="296"/>
                      <a:pt x="155" y="299"/>
                      <a:pt x="155" y="301"/>
                    </a:cubicBezTo>
                    <a:cubicBezTo>
                      <a:pt x="151" y="301"/>
                      <a:pt x="147" y="302"/>
                      <a:pt x="143" y="303"/>
                    </a:cubicBezTo>
                    <a:cubicBezTo>
                      <a:pt x="141" y="303"/>
                      <a:pt x="139" y="304"/>
                      <a:pt x="137" y="304"/>
                    </a:cubicBezTo>
                    <a:cubicBezTo>
                      <a:pt x="137" y="304"/>
                      <a:pt x="134" y="305"/>
                      <a:pt x="133" y="305"/>
                    </a:cubicBezTo>
                    <a:cubicBezTo>
                      <a:pt x="132" y="305"/>
                      <a:pt x="132" y="305"/>
                      <a:pt x="132" y="305"/>
                    </a:cubicBezTo>
                    <a:cubicBezTo>
                      <a:pt x="133" y="305"/>
                      <a:pt x="133" y="305"/>
                      <a:pt x="133" y="305"/>
                    </a:cubicBezTo>
                    <a:cubicBezTo>
                      <a:pt x="140" y="303"/>
                      <a:pt x="147" y="302"/>
                      <a:pt x="153" y="298"/>
                    </a:cubicBezTo>
                    <a:cubicBezTo>
                      <a:pt x="153" y="298"/>
                      <a:pt x="153" y="297"/>
                      <a:pt x="153" y="297"/>
                    </a:cubicBezTo>
                    <a:cubicBezTo>
                      <a:pt x="153" y="297"/>
                      <a:pt x="153" y="297"/>
                      <a:pt x="153" y="297"/>
                    </a:cubicBezTo>
                    <a:cubicBezTo>
                      <a:pt x="145" y="298"/>
                      <a:pt x="138" y="302"/>
                      <a:pt x="130" y="302"/>
                    </a:cubicBezTo>
                    <a:moveTo>
                      <a:pt x="130" y="297"/>
                    </a:moveTo>
                    <a:cubicBezTo>
                      <a:pt x="130" y="297"/>
                      <a:pt x="130" y="296"/>
                      <a:pt x="131" y="295"/>
                    </a:cubicBezTo>
                    <a:cubicBezTo>
                      <a:pt x="136" y="294"/>
                      <a:pt x="141" y="292"/>
                      <a:pt x="147" y="291"/>
                    </a:cubicBezTo>
                    <a:cubicBezTo>
                      <a:pt x="145" y="292"/>
                      <a:pt x="143" y="292"/>
                      <a:pt x="141" y="293"/>
                    </a:cubicBezTo>
                    <a:cubicBezTo>
                      <a:pt x="137" y="295"/>
                      <a:pt x="134" y="296"/>
                      <a:pt x="130" y="297"/>
                    </a:cubicBezTo>
                    <a:moveTo>
                      <a:pt x="130" y="299"/>
                    </a:moveTo>
                    <a:cubicBezTo>
                      <a:pt x="130" y="298"/>
                      <a:pt x="130" y="298"/>
                      <a:pt x="130" y="298"/>
                    </a:cubicBezTo>
                    <a:cubicBezTo>
                      <a:pt x="134" y="298"/>
                      <a:pt x="138" y="295"/>
                      <a:pt x="141" y="294"/>
                    </a:cubicBezTo>
                    <a:cubicBezTo>
                      <a:pt x="145" y="292"/>
                      <a:pt x="149" y="291"/>
                      <a:pt x="153" y="289"/>
                    </a:cubicBezTo>
                    <a:cubicBezTo>
                      <a:pt x="154" y="290"/>
                      <a:pt x="154" y="292"/>
                      <a:pt x="154" y="293"/>
                    </a:cubicBezTo>
                    <a:cubicBezTo>
                      <a:pt x="154" y="293"/>
                      <a:pt x="154" y="293"/>
                      <a:pt x="154" y="293"/>
                    </a:cubicBezTo>
                    <a:cubicBezTo>
                      <a:pt x="146" y="295"/>
                      <a:pt x="138" y="298"/>
                      <a:pt x="130" y="299"/>
                    </a:cubicBezTo>
                    <a:moveTo>
                      <a:pt x="131" y="294"/>
                    </a:moveTo>
                    <a:cubicBezTo>
                      <a:pt x="131" y="293"/>
                      <a:pt x="132" y="291"/>
                      <a:pt x="132" y="290"/>
                    </a:cubicBezTo>
                    <a:cubicBezTo>
                      <a:pt x="135" y="289"/>
                      <a:pt x="138" y="289"/>
                      <a:pt x="141" y="288"/>
                    </a:cubicBezTo>
                    <a:cubicBezTo>
                      <a:pt x="143" y="287"/>
                      <a:pt x="144" y="287"/>
                      <a:pt x="146" y="286"/>
                    </a:cubicBezTo>
                    <a:cubicBezTo>
                      <a:pt x="147" y="286"/>
                      <a:pt x="149" y="285"/>
                      <a:pt x="150" y="285"/>
                    </a:cubicBezTo>
                    <a:cubicBezTo>
                      <a:pt x="150" y="285"/>
                      <a:pt x="149" y="285"/>
                      <a:pt x="148" y="286"/>
                    </a:cubicBezTo>
                    <a:cubicBezTo>
                      <a:pt x="142" y="288"/>
                      <a:pt x="136" y="291"/>
                      <a:pt x="131" y="294"/>
                    </a:cubicBezTo>
                    <a:moveTo>
                      <a:pt x="132" y="294"/>
                    </a:moveTo>
                    <a:cubicBezTo>
                      <a:pt x="132" y="294"/>
                      <a:pt x="132" y="294"/>
                      <a:pt x="133" y="294"/>
                    </a:cubicBezTo>
                    <a:cubicBezTo>
                      <a:pt x="135" y="293"/>
                      <a:pt x="136" y="292"/>
                      <a:pt x="138" y="291"/>
                    </a:cubicBezTo>
                    <a:cubicBezTo>
                      <a:pt x="143" y="289"/>
                      <a:pt x="147" y="287"/>
                      <a:pt x="152" y="285"/>
                    </a:cubicBezTo>
                    <a:cubicBezTo>
                      <a:pt x="152" y="285"/>
                      <a:pt x="152" y="285"/>
                      <a:pt x="152" y="285"/>
                    </a:cubicBezTo>
                    <a:cubicBezTo>
                      <a:pt x="152" y="286"/>
                      <a:pt x="153" y="287"/>
                      <a:pt x="153" y="288"/>
                    </a:cubicBezTo>
                    <a:cubicBezTo>
                      <a:pt x="146" y="290"/>
                      <a:pt x="139" y="292"/>
                      <a:pt x="132" y="294"/>
                    </a:cubicBezTo>
                    <a:cubicBezTo>
                      <a:pt x="132" y="294"/>
                      <a:pt x="132" y="294"/>
                      <a:pt x="132" y="294"/>
                    </a:cubicBezTo>
                    <a:moveTo>
                      <a:pt x="133" y="288"/>
                    </a:moveTo>
                    <a:cubicBezTo>
                      <a:pt x="133" y="287"/>
                      <a:pt x="133" y="286"/>
                      <a:pt x="134" y="286"/>
                    </a:cubicBezTo>
                    <a:cubicBezTo>
                      <a:pt x="138" y="285"/>
                      <a:pt x="144" y="284"/>
                      <a:pt x="147" y="282"/>
                    </a:cubicBezTo>
                    <a:cubicBezTo>
                      <a:pt x="143" y="285"/>
                      <a:pt x="137" y="286"/>
                      <a:pt x="133" y="288"/>
                    </a:cubicBezTo>
                    <a:moveTo>
                      <a:pt x="135" y="283"/>
                    </a:moveTo>
                    <a:cubicBezTo>
                      <a:pt x="135" y="283"/>
                      <a:pt x="135" y="282"/>
                      <a:pt x="135" y="281"/>
                    </a:cubicBezTo>
                    <a:cubicBezTo>
                      <a:pt x="138" y="281"/>
                      <a:pt x="140" y="281"/>
                      <a:pt x="143" y="280"/>
                    </a:cubicBezTo>
                    <a:cubicBezTo>
                      <a:pt x="143" y="280"/>
                      <a:pt x="144" y="280"/>
                      <a:pt x="145" y="279"/>
                    </a:cubicBezTo>
                    <a:cubicBezTo>
                      <a:pt x="144" y="280"/>
                      <a:pt x="144" y="280"/>
                      <a:pt x="144" y="280"/>
                    </a:cubicBezTo>
                    <a:cubicBezTo>
                      <a:pt x="141" y="281"/>
                      <a:pt x="138" y="282"/>
                      <a:pt x="135" y="283"/>
                    </a:cubicBezTo>
                    <a:moveTo>
                      <a:pt x="134" y="285"/>
                    </a:moveTo>
                    <a:cubicBezTo>
                      <a:pt x="134" y="284"/>
                      <a:pt x="134" y="284"/>
                      <a:pt x="134" y="284"/>
                    </a:cubicBezTo>
                    <a:cubicBezTo>
                      <a:pt x="139" y="282"/>
                      <a:pt x="145" y="281"/>
                      <a:pt x="149" y="278"/>
                    </a:cubicBezTo>
                    <a:cubicBezTo>
                      <a:pt x="150" y="278"/>
                      <a:pt x="150" y="278"/>
                      <a:pt x="150" y="278"/>
                    </a:cubicBezTo>
                    <a:cubicBezTo>
                      <a:pt x="150" y="278"/>
                      <a:pt x="150" y="278"/>
                      <a:pt x="150" y="278"/>
                    </a:cubicBezTo>
                    <a:cubicBezTo>
                      <a:pt x="150" y="280"/>
                      <a:pt x="151" y="282"/>
                      <a:pt x="152" y="284"/>
                    </a:cubicBezTo>
                    <a:cubicBezTo>
                      <a:pt x="152" y="284"/>
                      <a:pt x="152" y="284"/>
                      <a:pt x="152" y="284"/>
                    </a:cubicBezTo>
                    <a:cubicBezTo>
                      <a:pt x="145" y="285"/>
                      <a:pt x="139" y="287"/>
                      <a:pt x="133" y="289"/>
                    </a:cubicBezTo>
                    <a:cubicBezTo>
                      <a:pt x="135" y="288"/>
                      <a:pt x="139" y="286"/>
                      <a:pt x="141" y="285"/>
                    </a:cubicBezTo>
                    <a:cubicBezTo>
                      <a:pt x="144" y="284"/>
                      <a:pt x="147" y="283"/>
                      <a:pt x="149" y="282"/>
                    </a:cubicBezTo>
                    <a:cubicBezTo>
                      <a:pt x="150" y="282"/>
                      <a:pt x="150" y="281"/>
                      <a:pt x="149" y="281"/>
                    </a:cubicBezTo>
                    <a:cubicBezTo>
                      <a:pt x="149" y="281"/>
                      <a:pt x="149" y="281"/>
                      <a:pt x="149" y="281"/>
                    </a:cubicBezTo>
                    <a:cubicBezTo>
                      <a:pt x="146" y="282"/>
                      <a:pt x="144" y="282"/>
                      <a:pt x="141" y="283"/>
                    </a:cubicBezTo>
                    <a:cubicBezTo>
                      <a:pt x="139" y="283"/>
                      <a:pt x="136" y="284"/>
                      <a:pt x="134" y="285"/>
                    </a:cubicBezTo>
                    <a:moveTo>
                      <a:pt x="136" y="280"/>
                    </a:moveTo>
                    <a:cubicBezTo>
                      <a:pt x="136" y="280"/>
                      <a:pt x="136" y="279"/>
                      <a:pt x="136" y="278"/>
                    </a:cubicBezTo>
                    <a:cubicBezTo>
                      <a:pt x="137" y="278"/>
                      <a:pt x="137" y="278"/>
                      <a:pt x="138" y="278"/>
                    </a:cubicBezTo>
                    <a:cubicBezTo>
                      <a:pt x="140" y="278"/>
                      <a:pt x="142" y="278"/>
                      <a:pt x="145" y="278"/>
                    </a:cubicBezTo>
                    <a:cubicBezTo>
                      <a:pt x="146" y="278"/>
                      <a:pt x="147" y="278"/>
                      <a:pt x="148" y="278"/>
                    </a:cubicBezTo>
                    <a:cubicBezTo>
                      <a:pt x="144" y="279"/>
                      <a:pt x="140" y="280"/>
                      <a:pt x="136" y="280"/>
                    </a:cubicBezTo>
                    <a:moveTo>
                      <a:pt x="81" y="275"/>
                    </a:moveTo>
                    <a:cubicBezTo>
                      <a:pt x="81" y="275"/>
                      <a:pt x="80" y="275"/>
                      <a:pt x="79" y="274"/>
                    </a:cubicBezTo>
                    <a:cubicBezTo>
                      <a:pt x="77" y="271"/>
                      <a:pt x="83" y="264"/>
                      <a:pt x="84" y="262"/>
                    </a:cubicBezTo>
                    <a:cubicBezTo>
                      <a:pt x="86" y="260"/>
                      <a:pt x="88" y="257"/>
                      <a:pt x="89" y="254"/>
                    </a:cubicBezTo>
                    <a:cubicBezTo>
                      <a:pt x="91" y="255"/>
                      <a:pt x="92" y="255"/>
                      <a:pt x="94" y="256"/>
                    </a:cubicBezTo>
                    <a:cubicBezTo>
                      <a:pt x="92" y="261"/>
                      <a:pt x="86" y="275"/>
                      <a:pt x="81" y="275"/>
                    </a:cubicBezTo>
                    <a:moveTo>
                      <a:pt x="132" y="204"/>
                    </a:moveTo>
                    <a:cubicBezTo>
                      <a:pt x="133" y="203"/>
                      <a:pt x="133" y="203"/>
                      <a:pt x="133" y="203"/>
                    </a:cubicBezTo>
                    <a:cubicBezTo>
                      <a:pt x="132" y="204"/>
                      <a:pt x="132" y="204"/>
                      <a:pt x="132" y="204"/>
                    </a:cubicBezTo>
                    <a:moveTo>
                      <a:pt x="134" y="203"/>
                    </a:moveTo>
                    <a:cubicBezTo>
                      <a:pt x="135" y="202"/>
                      <a:pt x="135" y="202"/>
                      <a:pt x="135" y="202"/>
                    </a:cubicBezTo>
                    <a:cubicBezTo>
                      <a:pt x="134" y="203"/>
                      <a:pt x="134" y="203"/>
                      <a:pt x="134" y="203"/>
                    </a:cubicBezTo>
                    <a:moveTo>
                      <a:pt x="139" y="218"/>
                    </a:moveTo>
                    <a:cubicBezTo>
                      <a:pt x="138" y="218"/>
                      <a:pt x="138" y="217"/>
                      <a:pt x="141" y="216"/>
                    </a:cubicBezTo>
                    <a:cubicBezTo>
                      <a:pt x="144" y="215"/>
                      <a:pt x="147" y="214"/>
                      <a:pt x="150" y="212"/>
                    </a:cubicBezTo>
                    <a:cubicBezTo>
                      <a:pt x="157" y="209"/>
                      <a:pt x="164" y="206"/>
                      <a:pt x="172" y="203"/>
                    </a:cubicBezTo>
                    <a:cubicBezTo>
                      <a:pt x="173" y="203"/>
                      <a:pt x="175" y="202"/>
                      <a:pt x="176" y="202"/>
                    </a:cubicBezTo>
                    <a:cubicBezTo>
                      <a:pt x="172" y="204"/>
                      <a:pt x="167" y="207"/>
                      <a:pt x="163" y="210"/>
                    </a:cubicBezTo>
                    <a:cubicBezTo>
                      <a:pt x="162" y="210"/>
                      <a:pt x="162" y="210"/>
                      <a:pt x="162" y="210"/>
                    </a:cubicBezTo>
                    <a:cubicBezTo>
                      <a:pt x="157" y="211"/>
                      <a:pt x="151" y="213"/>
                      <a:pt x="146" y="215"/>
                    </a:cubicBezTo>
                    <a:cubicBezTo>
                      <a:pt x="144" y="216"/>
                      <a:pt x="143" y="217"/>
                      <a:pt x="142" y="217"/>
                    </a:cubicBezTo>
                    <a:cubicBezTo>
                      <a:pt x="141" y="217"/>
                      <a:pt x="140" y="218"/>
                      <a:pt x="139" y="218"/>
                    </a:cubicBezTo>
                    <a:moveTo>
                      <a:pt x="141" y="220"/>
                    </a:moveTo>
                    <a:cubicBezTo>
                      <a:pt x="140" y="220"/>
                      <a:pt x="139" y="220"/>
                      <a:pt x="138" y="220"/>
                    </a:cubicBezTo>
                    <a:cubicBezTo>
                      <a:pt x="135" y="220"/>
                      <a:pt x="133" y="218"/>
                      <a:pt x="132" y="216"/>
                    </a:cubicBezTo>
                    <a:cubicBezTo>
                      <a:pt x="141" y="215"/>
                      <a:pt x="149" y="211"/>
                      <a:pt x="158" y="207"/>
                    </a:cubicBezTo>
                    <a:cubicBezTo>
                      <a:pt x="163" y="205"/>
                      <a:pt x="168" y="203"/>
                      <a:pt x="174" y="201"/>
                    </a:cubicBezTo>
                    <a:cubicBezTo>
                      <a:pt x="177" y="200"/>
                      <a:pt x="181" y="199"/>
                      <a:pt x="184" y="198"/>
                    </a:cubicBezTo>
                    <a:cubicBezTo>
                      <a:pt x="183" y="199"/>
                      <a:pt x="182" y="199"/>
                      <a:pt x="182" y="199"/>
                    </a:cubicBezTo>
                    <a:cubicBezTo>
                      <a:pt x="179" y="200"/>
                      <a:pt x="176" y="201"/>
                      <a:pt x="174" y="202"/>
                    </a:cubicBezTo>
                    <a:cubicBezTo>
                      <a:pt x="168" y="204"/>
                      <a:pt x="163" y="206"/>
                      <a:pt x="157" y="208"/>
                    </a:cubicBezTo>
                    <a:cubicBezTo>
                      <a:pt x="153" y="210"/>
                      <a:pt x="149" y="212"/>
                      <a:pt x="146" y="213"/>
                    </a:cubicBezTo>
                    <a:cubicBezTo>
                      <a:pt x="142" y="215"/>
                      <a:pt x="139" y="216"/>
                      <a:pt x="136" y="218"/>
                    </a:cubicBezTo>
                    <a:cubicBezTo>
                      <a:pt x="136" y="219"/>
                      <a:pt x="136" y="219"/>
                      <a:pt x="136" y="219"/>
                    </a:cubicBezTo>
                    <a:cubicBezTo>
                      <a:pt x="137" y="219"/>
                      <a:pt x="137" y="219"/>
                      <a:pt x="138" y="219"/>
                    </a:cubicBezTo>
                    <a:cubicBezTo>
                      <a:pt x="140" y="219"/>
                      <a:pt x="141" y="218"/>
                      <a:pt x="143" y="218"/>
                    </a:cubicBezTo>
                    <a:cubicBezTo>
                      <a:pt x="148" y="216"/>
                      <a:pt x="152" y="214"/>
                      <a:pt x="157" y="212"/>
                    </a:cubicBezTo>
                    <a:cubicBezTo>
                      <a:pt x="156" y="212"/>
                      <a:pt x="156" y="212"/>
                      <a:pt x="156" y="212"/>
                    </a:cubicBezTo>
                    <a:cubicBezTo>
                      <a:pt x="156" y="212"/>
                      <a:pt x="157" y="212"/>
                      <a:pt x="158" y="212"/>
                    </a:cubicBezTo>
                    <a:cubicBezTo>
                      <a:pt x="159" y="211"/>
                      <a:pt x="160" y="211"/>
                      <a:pt x="160" y="211"/>
                    </a:cubicBezTo>
                    <a:cubicBezTo>
                      <a:pt x="161" y="211"/>
                      <a:pt x="160" y="211"/>
                      <a:pt x="160" y="211"/>
                    </a:cubicBezTo>
                    <a:cubicBezTo>
                      <a:pt x="158" y="213"/>
                      <a:pt x="155" y="213"/>
                      <a:pt x="153" y="214"/>
                    </a:cubicBezTo>
                    <a:cubicBezTo>
                      <a:pt x="150" y="215"/>
                      <a:pt x="147" y="216"/>
                      <a:pt x="146" y="218"/>
                    </a:cubicBezTo>
                    <a:cubicBezTo>
                      <a:pt x="145" y="219"/>
                      <a:pt x="145" y="219"/>
                      <a:pt x="146" y="219"/>
                    </a:cubicBezTo>
                    <a:cubicBezTo>
                      <a:pt x="147" y="219"/>
                      <a:pt x="147" y="219"/>
                      <a:pt x="147" y="219"/>
                    </a:cubicBezTo>
                    <a:cubicBezTo>
                      <a:pt x="147" y="219"/>
                      <a:pt x="147" y="218"/>
                      <a:pt x="147" y="218"/>
                    </a:cubicBezTo>
                    <a:cubicBezTo>
                      <a:pt x="152" y="216"/>
                      <a:pt x="152" y="216"/>
                      <a:pt x="152" y="216"/>
                    </a:cubicBezTo>
                    <a:cubicBezTo>
                      <a:pt x="153" y="215"/>
                      <a:pt x="155" y="215"/>
                      <a:pt x="156" y="214"/>
                    </a:cubicBezTo>
                    <a:cubicBezTo>
                      <a:pt x="157" y="214"/>
                      <a:pt x="158" y="213"/>
                      <a:pt x="159" y="213"/>
                    </a:cubicBezTo>
                    <a:cubicBezTo>
                      <a:pt x="154" y="217"/>
                      <a:pt x="147" y="220"/>
                      <a:pt x="141" y="220"/>
                    </a:cubicBezTo>
                    <a:moveTo>
                      <a:pt x="131" y="214"/>
                    </a:moveTo>
                    <a:cubicBezTo>
                      <a:pt x="131" y="213"/>
                      <a:pt x="131" y="212"/>
                      <a:pt x="130" y="211"/>
                    </a:cubicBezTo>
                    <a:cubicBezTo>
                      <a:pt x="135" y="209"/>
                      <a:pt x="140" y="207"/>
                      <a:pt x="144" y="205"/>
                    </a:cubicBezTo>
                    <a:cubicBezTo>
                      <a:pt x="151" y="202"/>
                      <a:pt x="158" y="201"/>
                      <a:pt x="164" y="199"/>
                    </a:cubicBezTo>
                    <a:cubicBezTo>
                      <a:pt x="170" y="197"/>
                      <a:pt x="175" y="195"/>
                      <a:pt x="180" y="193"/>
                    </a:cubicBezTo>
                    <a:cubicBezTo>
                      <a:pt x="179" y="194"/>
                      <a:pt x="178" y="194"/>
                      <a:pt x="177" y="194"/>
                    </a:cubicBezTo>
                    <a:cubicBezTo>
                      <a:pt x="171" y="197"/>
                      <a:pt x="165" y="199"/>
                      <a:pt x="159" y="201"/>
                    </a:cubicBezTo>
                    <a:cubicBezTo>
                      <a:pt x="153" y="204"/>
                      <a:pt x="147" y="207"/>
                      <a:pt x="141" y="210"/>
                    </a:cubicBezTo>
                    <a:cubicBezTo>
                      <a:pt x="138" y="211"/>
                      <a:pt x="134" y="212"/>
                      <a:pt x="131" y="214"/>
                    </a:cubicBezTo>
                    <a:moveTo>
                      <a:pt x="130" y="209"/>
                    </a:moveTo>
                    <a:cubicBezTo>
                      <a:pt x="130" y="208"/>
                      <a:pt x="130" y="206"/>
                      <a:pt x="130" y="205"/>
                    </a:cubicBezTo>
                    <a:cubicBezTo>
                      <a:pt x="142" y="201"/>
                      <a:pt x="154" y="196"/>
                      <a:pt x="166" y="192"/>
                    </a:cubicBezTo>
                    <a:cubicBezTo>
                      <a:pt x="169" y="191"/>
                      <a:pt x="172" y="190"/>
                      <a:pt x="175" y="189"/>
                    </a:cubicBezTo>
                    <a:cubicBezTo>
                      <a:pt x="170" y="191"/>
                      <a:pt x="165" y="193"/>
                      <a:pt x="160" y="195"/>
                    </a:cubicBezTo>
                    <a:cubicBezTo>
                      <a:pt x="152" y="198"/>
                      <a:pt x="145" y="201"/>
                      <a:pt x="138" y="204"/>
                    </a:cubicBezTo>
                    <a:cubicBezTo>
                      <a:pt x="135" y="205"/>
                      <a:pt x="132" y="207"/>
                      <a:pt x="130" y="209"/>
                    </a:cubicBezTo>
                    <a:moveTo>
                      <a:pt x="135" y="215"/>
                    </a:moveTo>
                    <a:cubicBezTo>
                      <a:pt x="134" y="215"/>
                      <a:pt x="134" y="214"/>
                      <a:pt x="133" y="214"/>
                    </a:cubicBezTo>
                    <a:cubicBezTo>
                      <a:pt x="134" y="214"/>
                      <a:pt x="135" y="213"/>
                      <a:pt x="137" y="213"/>
                    </a:cubicBezTo>
                    <a:cubicBezTo>
                      <a:pt x="147" y="209"/>
                      <a:pt x="156" y="204"/>
                      <a:pt x="166" y="200"/>
                    </a:cubicBezTo>
                    <a:cubicBezTo>
                      <a:pt x="177" y="196"/>
                      <a:pt x="188" y="193"/>
                      <a:pt x="198" y="187"/>
                    </a:cubicBezTo>
                    <a:cubicBezTo>
                      <a:pt x="196" y="191"/>
                      <a:pt x="193" y="194"/>
                      <a:pt x="189" y="196"/>
                    </a:cubicBezTo>
                    <a:cubicBezTo>
                      <a:pt x="179" y="198"/>
                      <a:pt x="169" y="201"/>
                      <a:pt x="159" y="205"/>
                    </a:cubicBezTo>
                    <a:cubicBezTo>
                      <a:pt x="155" y="207"/>
                      <a:pt x="150" y="210"/>
                      <a:pt x="145" y="211"/>
                    </a:cubicBezTo>
                    <a:cubicBezTo>
                      <a:pt x="143" y="213"/>
                      <a:pt x="140" y="213"/>
                      <a:pt x="137" y="214"/>
                    </a:cubicBezTo>
                    <a:cubicBezTo>
                      <a:pt x="136" y="214"/>
                      <a:pt x="136" y="215"/>
                      <a:pt x="135" y="215"/>
                    </a:cubicBezTo>
                    <a:moveTo>
                      <a:pt x="130" y="204"/>
                    </a:moveTo>
                    <a:cubicBezTo>
                      <a:pt x="130" y="202"/>
                      <a:pt x="130" y="200"/>
                      <a:pt x="130" y="199"/>
                    </a:cubicBezTo>
                    <a:cubicBezTo>
                      <a:pt x="137" y="197"/>
                      <a:pt x="143" y="194"/>
                      <a:pt x="150" y="191"/>
                    </a:cubicBezTo>
                    <a:cubicBezTo>
                      <a:pt x="159" y="188"/>
                      <a:pt x="168" y="185"/>
                      <a:pt x="177" y="182"/>
                    </a:cubicBezTo>
                    <a:cubicBezTo>
                      <a:pt x="179" y="181"/>
                      <a:pt x="181" y="181"/>
                      <a:pt x="184" y="180"/>
                    </a:cubicBezTo>
                    <a:cubicBezTo>
                      <a:pt x="181" y="181"/>
                      <a:pt x="178" y="183"/>
                      <a:pt x="175" y="184"/>
                    </a:cubicBezTo>
                    <a:cubicBezTo>
                      <a:pt x="167" y="188"/>
                      <a:pt x="159" y="192"/>
                      <a:pt x="150" y="195"/>
                    </a:cubicBezTo>
                    <a:cubicBezTo>
                      <a:pt x="144" y="198"/>
                      <a:pt x="136" y="200"/>
                      <a:pt x="130" y="204"/>
                    </a:cubicBezTo>
                    <a:moveTo>
                      <a:pt x="131" y="210"/>
                    </a:moveTo>
                    <a:cubicBezTo>
                      <a:pt x="132" y="209"/>
                      <a:pt x="133" y="207"/>
                      <a:pt x="134" y="207"/>
                    </a:cubicBezTo>
                    <a:cubicBezTo>
                      <a:pt x="147" y="201"/>
                      <a:pt x="160" y="196"/>
                      <a:pt x="173" y="191"/>
                    </a:cubicBezTo>
                    <a:cubicBezTo>
                      <a:pt x="178" y="189"/>
                      <a:pt x="184" y="186"/>
                      <a:pt x="190" y="184"/>
                    </a:cubicBezTo>
                    <a:cubicBezTo>
                      <a:pt x="190" y="184"/>
                      <a:pt x="191" y="183"/>
                      <a:pt x="192" y="183"/>
                    </a:cubicBezTo>
                    <a:cubicBezTo>
                      <a:pt x="195" y="182"/>
                      <a:pt x="197" y="181"/>
                      <a:pt x="199" y="180"/>
                    </a:cubicBezTo>
                    <a:cubicBezTo>
                      <a:pt x="199" y="180"/>
                      <a:pt x="199" y="181"/>
                      <a:pt x="199" y="181"/>
                    </a:cubicBezTo>
                    <a:cubicBezTo>
                      <a:pt x="199" y="183"/>
                      <a:pt x="198" y="185"/>
                      <a:pt x="198" y="187"/>
                    </a:cubicBezTo>
                    <a:cubicBezTo>
                      <a:pt x="197" y="187"/>
                      <a:pt x="197" y="187"/>
                      <a:pt x="197" y="187"/>
                    </a:cubicBezTo>
                    <a:cubicBezTo>
                      <a:pt x="186" y="192"/>
                      <a:pt x="173" y="195"/>
                      <a:pt x="162" y="198"/>
                    </a:cubicBezTo>
                    <a:cubicBezTo>
                      <a:pt x="155" y="200"/>
                      <a:pt x="148" y="202"/>
                      <a:pt x="142" y="205"/>
                    </a:cubicBezTo>
                    <a:cubicBezTo>
                      <a:pt x="140" y="205"/>
                      <a:pt x="138" y="206"/>
                      <a:pt x="136" y="207"/>
                    </a:cubicBezTo>
                    <a:cubicBezTo>
                      <a:pt x="135" y="208"/>
                      <a:pt x="133" y="209"/>
                      <a:pt x="131" y="210"/>
                    </a:cubicBezTo>
                    <a:moveTo>
                      <a:pt x="149" y="197"/>
                    </a:moveTo>
                    <a:cubicBezTo>
                      <a:pt x="161" y="192"/>
                      <a:pt x="173" y="187"/>
                      <a:pt x="184" y="181"/>
                    </a:cubicBezTo>
                    <a:cubicBezTo>
                      <a:pt x="186" y="180"/>
                      <a:pt x="188" y="179"/>
                      <a:pt x="189" y="178"/>
                    </a:cubicBezTo>
                    <a:cubicBezTo>
                      <a:pt x="193" y="177"/>
                      <a:pt x="196" y="176"/>
                      <a:pt x="199" y="175"/>
                    </a:cubicBezTo>
                    <a:cubicBezTo>
                      <a:pt x="200" y="175"/>
                      <a:pt x="200" y="175"/>
                      <a:pt x="200" y="175"/>
                    </a:cubicBezTo>
                    <a:cubicBezTo>
                      <a:pt x="199" y="176"/>
                      <a:pt x="199" y="177"/>
                      <a:pt x="199" y="179"/>
                    </a:cubicBezTo>
                    <a:cubicBezTo>
                      <a:pt x="198" y="179"/>
                      <a:pt x="198" y="179"/>
                      <a:pt x="197" y="179"/>
                    </a:cubicBezTo>
                    <a:cubicBezTo>
                      <a:pt x="197" y="179"/>
                      <a:pt x="197" y="179"/>
                      <a:pt x="197" y="179"/>
                    </a:cubicBezTo>
                    <a:cubicBezTo>
                      <a:pt x="196" y="179"/>
                      <a:pt x="196" y="180"/>
                      <a:pt x="195" y="180"/>
                    </a:cubicBezTo>
                    <a:cubicBezTo>
                      <a:pt x="193" y="182"/>
                      <a:pt x="190" y="183"/>
                      <a:pt x="187" y="184"/>
                    </a:cubicBezTo>
                    <a:cubicBezTo>
                      <a:pt x="175" y="189"/>
                      <a:pt x="162" y="192"/>
                      <a:pt x="149" y="197"/>
                    </a:cubicBezTo>
                    <a:moveTo>
                      <a:pt x="19" y="174"/>
                    </a:moveTo>
                    <a:cubicBezTo>
                      <a:pt x="18" y="173"/>
                      <a:pt x="18" y="173"/>
                      <a:pt x="18" y="173"/>
                    </a:cubicBezTo>
                    <a:cubicBezTo>
                      <a:pt x="19" y="174"/>
                      <a:pt x="19" y="174"/>
                      <a:pt x="19" y="174"/>
                    </a:cubicBezTo>
                    <a:cubicBezTo>
                      <a:pt x="19" y="174"/>
                      <a:pt x="19" y="174"/>
                      <a:pt x="19" y="174"/>
                    </a:cubicBezTo>
                    <a:cubicBezTo>
                      <a:pt x="19" y="174"/>
                      <a:pt x="19" y="174"/>
                      <a:pt x="19" y="174"/>
                    </a:cubicBezTo>
                    <a:moveTo>
                      <a:pt x="193" y="176"/>
                    </a:moveTo>
                    <a:cubicBezTo>
                      <a:pt x="196" y="175"/>
                      <a:pt x="198" y="174"/>
                      <a:pt x="201" y="172"/>
                    </a:cubicBezTo>
                    <a:cubicBezTo>
                      <a:pt x="201" y="173"/>
                      <a:pt x="200" y="173"/>
                      <a:pt x="200" y="174"/>
                    </a:cubicBezTo>
                    <a:cubicBezTo>
                      <a:pt x="198" y="175"/>
                      <a:pt x="195" y="176"/>
                      <a:pt x="193" y="176"/>
                    </a:cubicBezTo>
                    <a:moveTo>
                      <a:pt x="19" y="172"/>
                    </a:moveTo>
                    <a:cubicBezTo>
                      <a:pt x="18" y="170"/>
                      <a:pt x="20" y="169"/>
                      <a:pt x="21" y="168"/>
                    </a:cubicBezTo>
                    <a:cubicBezTo>
                      <a:pt x="21" y="168"/>
                      <a:pt x="20" y="169"/>
                      <a:pt x="20" y="169"/>
                    </a:cubicBezTo>
                    <a:cubicBezTo>
                      <a:pt x="20" y="170"/>
                      <a:pt x="19" y="171"/>
                      <a:pt x="19" y="172"/>
                    </a:cubicBezTo>
                    <a:moveTo>
                      <a:pt x="18" y="172"/>
                    </a:moveTo>
                    <a:cubicBezTo>
                      <a:pt x="17" y="170"/>
                      <a:pt x="17" y="168"/>
                      <a:pt x="17" y="167"/>
                    </a:cubicBezTo>
                    <a:cubicBezTo>
                      <a:pt x="17" y="167"/>
                      <a:pt x="17" y="167"/>
                      <a:pt x="17" y="167"/>
                    </a:cubicBezTo>
                    <a:cubicBezTo>
                      <a:pt x="17" y="167"/>
                      <a:pt x="19" y="165"/>
                      <a:pt x="20" y="165"/>
                    </a:cubicBezTo>
                    <a:cubicBezTo>
                      <a:pt x="21" y="165"/>
                      <a:pt x="21" y="166"/>
                      <a:pt x="20" y="167"/>
                    </a:cubicBezTo>
                    <a:cubicBezTo>
                      <a:pt x="20" y="168"/>
                      <a:pt x="19" y="168"/>
                      <a:pt x="18" y="169"/>
                    </a:cubicBezTo>
                    <a:cubicBezTo>
                      <a:pt x="18" y="170"/>
                      <a:pt x="18" y="171"/>
                      <a:pt x="18" y="172"/>
                    </a:cubicBezTo>
                    <a:moveTo>
                      <a:pt x="134" y="183"/>
                    </a:moveTo>
                    <a:cubicBezTo>
                      <a:pt x="135" y="181"/>
                      <a:pt x="135" y="179"/>
                      <a:pt x="136" y="178"/>
                    </a:cubicBezTo>
                    <a:cubicBezTo>
                      <a:pt x="142" y="177"/>
                      <a:pt x="148" y="175"/>
                      <a:pt x="155" y="173"/>
                    </a:cubicBezTo>
                    <a:cubicBezTo>
                      <a:pt x="162" y="170"/>
                      <a:pt x="170" y="168"/>
                      <a:pt x="178" y="165"/>
                    </a:cubicBezTo>
                    <a:cubicBezTo>
                      <a:pt x="177" y="166"/>
                      <a:pt x="177" y="166"/>
                      <a:pt x="176" y="166"/>
                    </a:cubicBezTo>
                    <a:cubicBezTo>
                      <a:pt x="167" y="169"/>
                      <a:pt x="159" y="173"/>
                      <a:pt x="151" y="176"/>
                    </a:cubicBezTo>
                    <a:cubicBezTo>
                      <a:pt x="145" y="178"/>
                      <a:pt x="139" y="180"/>
                      <a:pt x="134" y="183"/>
                    </a:cubicBezTo>
                    <a:moveTo>
                      <a:pt x="132" y="190"/>
                    </a:moveTo>
                    <a:cubicBezTo>
                      <a:pt x="132" y="188"/>
                      <a:pt x="133" y="186"/>
                      <a:pt x="133" y="185"/>
                    </a:cubicBezTo>
                    <a:cubicBezTo>
                      <a:pt x="135" y="184"/>
                      <a:pt x="137" y="183"/>
                      <a:pt x="139" y="182"/>
                    </a:cubicBezTo>
                    <a:cubicBezTo>
                      <a:pt x="143" y="180"/>
                      <a:pt x="148" y="179"/>
                      <a:pt x="152" y="177"/>
                    </a:cubicBezTo>
                    <a:cubicBezTo>
                      <a:pt x="161" y="175"/>
                      <a:pt x="169" y="172"/>
                      <a:pt x="178" y="169"/>
                    </a:cubicBezTo>
                    <a:cubicBezTo>
                      <a:pt x="183" y="167"/>
                      <a:pt x="189" y="165"/>
                      <a:pt x="194" y="164"/>
                    </a:cubicBezTo>
                    <a:cubicBezTo>
                      <a:pt x="188" y="166"/>
                      <a:pt x="183" y="168"/>
                      <a:pt x="177" y="170"/>
                    </a:cubicBezTo>
                    <a:cubicBezTo>
                      <a:pt x="162" y="176"/>
                      <a:pt x="146" y="182"/>
                      <a:pt x="132" y="190"/>
                    </a:cubicBezTo>
                    <a:moveTo>
                      <a:pt x="16" y="162"/>
                    </a:moveTo>
                    <a:cubicBezTo>
                      <a:pt x="17" y="162"/>
                      <a:pt x="19" y="161"/>
                      <a:pt x="20" y="161"/>
                    </a:cubicBezTo>
                    <a:cubicBezTo>
                      <a:pt x="20" y="161"/>
                      <a:pt x="20" y="161"/>
                      <a:pt x="19" y="162"/>
                    </a:cubicBezTo>
                    <a:cubicBezTo>
                      <a:pt x="18" y="164"/>
                      <a:pt x="17" y="165"/>
                      <a:pt x="16" y="166"/>
                    </a:cubicBezTo>
                    <a:cubicBezTo>
                      <a:pt x="16" y="165"/>
                      <a:pt x="16" y="163"/>
                      <a:pt x="15" y="162"/>
                    </a:cubicBezTo>
                    <a:cubicBezTo>
                      <a:pt x="16" y="162"/>
                      <a:pt x="16" y="162"/>
                      <a:pt x="16" y="162"/>
                    </a:cubicBezTo>
                    <a:moveTo>
                      <a:pt x="19" y="165"/>
                    </a:moveTo>
                    <a:cubicBezTo>
                      <a:pt x="18" y="165"/>
                      <a:pt x="18" y="165"/>
                      <a:pt x="19" y="164"/>
                    </a:cubicBezTo>
                    <a:cubicBezTo>
                      <a:pt x="20" y="163"/>
                      <a:pt x="21" y="162"/>
                      <a:pt x="22" y="161"/>
                    </a:cubicBezTo>
                    <a:cubicBezTo>
                      <a:pt x="22" y="162"/>
                      <a:pt x="22" y="163"/>
                      <a:pt x="21" y="164"/>
                    </a:cubicBezTo>
                    <a:cubicBezTo>
                      <a:pt x="21" y="164"/>
                      <a:pt x="21" y="164"/>
                      <a:pt x="21" y="164"/>
                    </a:cubicBezTo>
                    <a:cubicBezTo>
                      <a:pt x="21" y="164"/>
                      <a:pt x="19" y="165"/>
                      <a:pt x="19" y="165"/>
                    </a:cubicBezTo>
                    <a:moveTo>
                      <a:pt x="141" y="166"/>
                    </a:moveTo>
                    <a:cubicBezTo>
                      <a:pt x="141" y="165"/>
                      <a:pt x="142" y="164"/>
                      <a:pt x="142" y="163"/>
                    </a:cubicBezTo>
                    <a:cubicBezTo>
                      <a:pt x="142" y="162"/>
                      <a:pt x="142" y="162"/>
                      <a:pt x="142" y="162"/>
                    </a:cubicBezTo>
                    <a:cubicBezTo>
                      <a:pt x="145" y="162"/>
                      <a:pt x="149" y="161"/>
                      <a:pt x="152" y="160"/>
                    </a:cubicBezTo>
                    <a:cubicBezTo>
                      <a:pt x="148" y="161"/>
                      <a:pt x="145" y="163"/>
                      <a:pt x="141" y="166"/>
                    </a:cubicBezTo>
                    <a:moveTo>
                      <a:pt x="139" y="172"/>
                    </a:moveTo>
                    <a:cubicBezTo>
                      <a:pt x="139" y="172"/>
                      <a:pt x="139" y="172"/>
                      <a:pt x="139" y="172"/>
                    </a:cubicBezTo>
                    <a:cubicBezTo>
                      <a:pt x="139" y="171"/>
                      <a:pt x="140" y="170"/>
                      <a:pt x="140" y="169"/>
                    </a:cubicBezTo>
                    <a:cubicBezTo>
                      <a:pt x="145" y="167"/>
                      <a:pt x="150" y="165"/>
                      <a:pt x="155" y="163"/>
                    </a:cubicBezTo>
                    <a:cubicBezTo>
                      <a:pt x="160" y="161"/>
                      <a:pt x="166" y="159"/>
                      <a:pt x="171" y="158"/>
                    </a:cubicBezTo>
                    <a:cubicBezTo>
                      <a:pt x="160" y="162"/>
                      <a:pt x="149" y="166"/>
                      <a:pt x="139" y="172"/>
                    </a:cubicBezTo>
                    <a:moveTo>
                      <a:pt x="131" y="198"/>
                    </a:moveTo>
                    <a:cubicBezTo>
                      <a:pt x="131" y="198"/>
                      <a:pt x="132" y="197"/>
                      <a:pt x="133" y="197"/>
                    </a:cubicBezTo>
                    <a:cubicBezTo>
                      <a:pt x="149" y="188"/>
                      <a:pt x="167" y="182"/>
                      <a:pt x="184" y="174"/>
                    </a:cubicBezTo>
                    <a:cubicBezTo>
                      <a:pt x="192" y="171"/>
                      <a:pt x="201" y="167"/>
                      <a:pt x="209" y="165"/>
                    </a:cubicBezTo>
                    <a:cubicBezTo>
                      <a:pt x="215" y="163"/>
                      <a:pt x="220" y="161"/>
                      <a:pt x="225" y="158"/>
                    </a:cubicBezTo>
                    <a:cubicBezTo>
                      <a:pt x="220" y="163"/>
                      <a:pt x="209" y="165"/>
                      <a:pt x="204" y="170"/>
                    </a:cubicBezTo>
                    <a:cubicBezTo>
                      <a:pt x="203" y="170"/>
                      <a:pt x="203" y="170"/>
                      <a:pt x="203" y="170"/>
                    </a:cubicBezTo>
                    <a:cubicBezTo>
                      <a:pt x="202" y="171"/>
                      <a:pt x="201" y="171"/>
                      <a:pt x="200" y="172"/>
                    </a:cubicBezTo>
                    <a:cubicBezTo>
                      <a:pt x="196" y="174"/>
                      <a:pt x="191" y="176"/>
                      <a:pt x="187" y="178"/>
                    </a:cubicBezTo>
                    <a:cubicBezTo>
                      <a:pt x="184" y="179"/>
                      <a:pt x="180" y="180"/>
                      <a:pt x="176" y="181"/>
                    </a:cubicBezTo>
                    <a:cubicBezTo>
                      <a:pt x="168" y="184"/>
                      <a:pt x="159" y="187"/>
                      <a:pt x="150" y="190"/>
                    </a:cubicBezTo>
                    <a:cubicBezTo>
                      <a:pt x="146" y="192"/>
                      <a:pt x="142" y="193"/>
                      <a:pt x="138" y="195"/>
                    </a:cubicBezTo>
                    <a:cubicBezTo>
                      <a:pt x="136" y="196"/>
                      <a:pt x="134" y="196"/>
                      <a:pt x="132" y="197"/>
                    </a:cubicBezTo>
                    <a:cubicBezTo>
                      <a:pt x="131" y="197"/>
                      <a:pt x="131" y="198"/>
                      <a:pt x="131" y="198"/>
                    </a:cubicBezTo>
                    <a:moveTo>
                      <a:pt x="137" y="175"/>
                    </a:moveTo>
                    <a:cubicBezTo>
                      <a:pt x="137" y="174"/>
                      <a:pt x="137" y="174"/>
                      <a:pt x="137" y="174"/>
                    </a:cubicBezTo>
                    <a:cubicBezTo>
                      <a:pt x="143" y="173"/>
                      <a:pt x="147" y="171"/>
                      <a:pt x="152" y="168"/>
                    </a:cubicBezTo>
                    <a:cubicBezTo>
                      <a:pt x="161" y="164"/>
                      <a:pt x="170" y="162"/>
                      <a:pt x="180" y="159"/>
                    </a:cubicBezTo>
                    <a:cubicBezTo>
                      <a:pt x="182" y="158"/>
                      <a:pt x="184" y="158"/>
                      <a:pt x="187" y="157"/>
                    </a:cubicBezTo>
                    <a:cubicBezTo>
                      <a:pt x="183" y="159"/>
                      <a:pt x="179" y="160"/>
                      <a:pt x="175" y="161"/>
                    </a:cubicBezTo>
                    <a:cubicBezTo>
                      <a:pt x="167" y="164"/>
                      <a:pt x="160" y="167"/>
                      <a:pt x="153" y="170"/>
                    </a:cubicBezTo>
                    <a:cubicBezTo>
                      <a:pt x="148" y="172"/>
                      <a:pt x="142" y="173"/>
                      <a:pt x="137" y="175"/>
                    </a:cubicBezTo>
                    <a:moveTo>
                      <a:pt x="17" y="161"/>
                    </a:moveTo>
                    <a:cubicBezTo>
                      <a:pt x="16" y="161"/>
                      <a:pt x="18" y="159"/>
                      <a:pt x="19" y="159"/>
                    </a:cubicBezTo>
                    <a:cubicBezTo>
                      <a:pt x="20" y="158"/>
                      <a:pt x="21" y="157"/>
                      <a:pt x="21" y="156"/>
                    </a:cubicBezTo>
                    <a:cubicBezTo>
                      <a:pt x="21" y="157"/>
                      <a:pt x="21" y="157"/>
                      <a:pt x="21" y="157"/>
                    </a:cubicBezTo>
                    <a:cubicBezTo>
                      <a:pt x="21" y="158"/>
                      <a:pt x="21" y="159"/>
                      <a:pt x="21" y="159"/>
                    </a:cubicBezTo>
                    <a:cubicBezTo>
                      <a:pt x="21" y="159"/>
                      <a:pt x="21" y="159"/>
                      <a:pt x="21" y="159"/>
                    </a:cubicBezTo>
                    <a:cubicBezTo>
                      <a:pt x="20" y="160"/>
                      <a:pt x="20" y="160"/>
                      <a:pt x="19" y="160"/>
                    </a:cubicBezTo>
                    <a:cubicBezTo>
                      <a:pt x="18" y="161"/>
                      <a:pt x="17" y="161"/>
                      <a:pt x="17" y="161"/>
                    </a:cubicBezTo>
                    <a:moveTo>
                      <a:pt x="15" y="161"/>
                    </a:moveTo>
                    <a:cubicBezTo>
                      <a:pt x="15" y="160"/>
                      <a:pt x="15" y="159"/>
                      <a:pt x="15" y="158"/>
                    </a:cubicBezTo>
                    <a:cubicBezTo>
                      <a:pt x="15" y="158"/>
                      <a:pt x="15" y="158"/>
                      <a:pt x="15" y="158"/>
                    </a:cubicBezTo>
                    <a:cubicBezTo>
                      <a:pt x="16" y="158"/>
                      <a:pt x="16" y="157"/>
                      <a:pt x="17" y="157"/>
                    </a:cubicBezTo>
                    <a:cubicBezTo>
                      <a:pt x="18" y="156"/>
                      <a:pt x="18" y="156"/>
                      <a:pt x="19" y="156"/>
                    </a:cubicBezTo>
                    <a:cubicBezTo>
                      <a:pt x="19" y="156"/>
                      <a:pt x="20" y="156"/>
                      <a:pt x="20" y="156"/>
                    </a:cubicBezTo>
                    <a:cubicBezTo>
                      <a:pt x="19" y="158"/>
                      <a:pt x="17" y="159"/>
                      <a:pt x="15" y="161"/>
                    </a:cubicBezTo>
                    <a:cubicBezTo>
                      <a:pt x="15" y="161"/>
                      <a:pt x="15" y="161"/>
                      <a:pt x="15" y="161"/>
                    </a:cubicBezTo>
                    <a:moveTo>
                      <a:pt x="131" y="197"/>
                    </a:moveTo>
                    <a:cubicBezTo>
                      <a:pt x="131" y="196"/>
                      <a:pt x="131" y="194"/>
                      <a:pt x="131" y="193"/>
                    </a:cubicBezTo>
                    <a:cubicBezTo>
                      <a:pt x="139" y="189"/>
                      <a:pt x="146" y="187"/>
                      <a:pt x="154" y="184"/>
                    </a:cubicBezTo>
                    <a:cubicBezTo>
                      <a:pt x="163" y="181"/>
                      <a:pt x="171" y="177"/>
                      <a:pt x="180" y="174"/>
                    </a:cubicBezTo>
                    <a:cubicBezTo>
                      <a:pt x="188" y="170"/>
                      <a:pt x="197" y="167"/>
                      <a:pt x="206" y="164"/>
                    </a:cubicBezTo>
                    <a:cubicBezTo>
                      <a:pt x="210" y="163"/>
                      <a:pt x="214" y="161"/>
                      <a:pt x="219" y="160"/>
                    </a:cubicBezTo>
                    <a:cubicBezTo>
                      <a:pt x="220" y="159"/>
                      <a:pt x="226" y="156"/>
                      <a:pt x="226" y="156"/>
                    </a:cubicBezTo>
                    <a:cubicBezTo>
                      <a:pt x="226" y="156"/>
                      <a:pt x="226" y="156"/>
                      <a:pt x="225" y="157"/>
                    </a:cubicBezTo>
                    <a:cubicBezTo>
                      <a:pt x="218" y="162"/>
                      <a:pt x="209" y="164"/>
                      <a:pt x="201" y="167"/>
                    </a:cubicBezTo>
                    <a:cubicBezTo>
                      <a:pt x="192" y="170"/>
                      <a:pt x="184" y="174"/>
                      <a:pt x="175" y="177"/>
                    </a:cubicBezTo>
                    <a:cubicBezTo>
                      <a:pt x="160" y="183"/>
                      <a:pt x="145" y="189"/>
                      <a:pt x="131" y="197"/>
                    </a:cubicBezTo>
                    <a:moveTo>
                      <a:pt x="202" y="161"/>
                    </a:moveTo>
                    <a:cubicBezTo>
                      <a:pt x="203" y="161"/>
                      <a:pt x="203" y="161"/>
                      <a:pt x="204" y="160"/>
                    </a:cubicBezTo>
                    <a:cubicBezTo>
                      <a:pt x="208" y="159"/>
                      <a:pt x="212" y="157"/>
                      <a:pt x="216" y="156"/>
                    </a:cubicBezTo>
                    <a:cubicBezTo>
                      <a:pt x="212" y="158"/>
                      <a:pt x="207" y="160"/>
                      <a:pt x="203" y="161"/>
                    </a:cubicBezTo>
                    <a:cubicBezTo>
                      <a:pt x="202" y="161"/>
                      <a:pt x="202" y="161"/>
                      <a:pt x="202" y="161"/>
                    </a:cubicBezTo>
                    <a:moveTo>
                      <a:pt x="131" y="192"/>
                    </a:moveTo>
                    <a:cubicBezTo>
                      <a:pt x="132" y="191"/>
                      <a:pt x="132" y="191"/>
                      <a:pt x="132" y="191"/>
                    </a:cubicBezTo>
                    <a:cubicBezTo>
                      <a:pt x="147" y="182"/>
                      <a:pt x="164" y="177"/>
                      <a:pt x="180" y="170"/>
                    </a:cubicBezTo>
                    <a:cubicBezTo>
                      <a:pt x="188" y="167"/>
                      <a:pt x="197" y="164"/>
                      <a:pt x="205" y="161"/>
                    </a:cubicBezTo>
                    <a:cubicBezTo>
                      <a:pt x="212" y="159"/>
                      <a:pt x="219" y="156"/>
                      <a:pt x="226" y="153"/>
                    </a:cubicBezTo>
                    <a:cubicBezTo>
                      <a:pt x="226" y="153"/>
                      <a:pt x="227" y="153"/>
                      <a:pt x="227" y="153"/>
                    </a:cubicBezTo>
                    <a:cubicBezTo>
                      <a:pt x="228" y="153"/>
                      <a:pt x="228" y="153"/>
                      <a:pt x="228" y="153"/>
                    </a:cubicBezTo>
                    <a:cubicBezTo>
                      <a:pt x="228" y="153"/>
                      <a:pt x="227" y="154"/>
                      <a:pt x="227" y="155"/>
                    </a:cubicBezTo>
                    <a:cubicBezTo>
                      <a:pt x="219" y="158"/>
                      <a:pt x="211" y="161"/>
                      <a:pt x="203" y="164"/>
                    </a:cubicBezTo>
                    <a:cubicBezTo>
                      <a:pt x="194" y="166"/>
                      <a:pt x="186" y="170"/>
                      <a:pt x="178" y="174"/>
                    </a:cubicBezTo>
                    <a:cubicBezTo>
                      <a:pt x="169" y="177"/>
                      <a:pt x="161" y="181"/>
                      <a:pt x="152" y="184"/>
                    </a:cubicBezTo>
                    <a:cubicBezTo>
                      <a:pt x="145" y="186"/>
                      <a:pt x="138" y="189"/>
                      <a:pt x="131" y="192"/>
                    </a:cubicBezTo>
                    <a:moveTo>
                      <a:pt x="15" y="157"/>
                    </a:moveTo>
                    <a:cubicBezTo>
                      <a:pt x="15" y="157"/>
                      <a:pt x="16" y="157"/>
                      <a:pt x="16" y="156"/>
                    </a:cubicBezTo>
                    <a:cubicBezTo>
                      <a:pt x="18" y="155"/>
                      <a:pt x="20" y="154"/>
                      <a:pt x="21" y="152"/>
                    </a:cubicBezTo>
                    <a:cubicBezTo>
                      <a:pt x="21" y="153"/>
                      <a:pt x="21" y="154"/>
                      <a:pt x="21" y="154"/>
                    </a:cubicBezTo>
                    <a:cubicBezTo>
                      <a:pt x="21" y="154"/>
                      <a:pt x="20" y="154"/>
                      <a:pt x="19" y="155"/>
                    </a:cubicBezTo>
                    <a:cubicBezTo>
                      <a:pt x="18" y="155"/>
                      <a:pt x="18" y="156"/>
                      <a:pt x="17" y="156"/>
                    </a:cubicBezTo>
                    <a:cubicBezTo>
                      <a:pt x="16" y="157"/>
                      <a:pt x="16" y="157"/>
                      <a:pt x="15" y="157"/>
                    </a:cubicBezTo>
                    <a:moveTo>
                      <a:pt x="15" y="157"/>
                    </a:moveTo>
                    <a:cubicBezTo>
                      <a:pt x="14" y="156"/>
                      <a:pt x="14" y="155"/>
                      <a:pt x="14" y="153"/>
                    </a:cubicBezTo>
                    <a:cubicBezTo>
                      <a:pt x="16" y="152"/>
                      <a:pt x="18" y="152"/>
                      <a:pt x="20" y="151"/>
                    </a:cubicBezTo>
                    <a:cubicBezTo>
                      <a:pt x="20" y="151"/>
                      <a:pt x="21" y="151"/>
                      <a:pt x="22" y="150"/>
                    </a:cubicBezTo>
                    <a:cubicBezTo>
                      <a:pt x="22" y="151"/>
                      <a:pt x="22" y="151"/>
                      <a:pt x="22" y="151"/>
                    </a:cubicBezTo>
                    <a:cubicBezTo>
                      <a:pt x="21" y="152"/>
                      <a:pt x="20" y="152"/>
                      <a:pt x="20" y="152"/>
                    </a:cubicBezTo>
                    <a:cubicBezTo>
                      <a:pt x="18" y="154"/>
                      <a:pt x="16" y="155"/>
                      <a:pt x="15" y="157"/>
                    </a:cubicBezTo>
                    <a:moveTo>
                      <a:pt x="134" y="184"/>
                    </a:moveTo>
                    <a:cubicBezTo>
                      <a:pt x="140" y="180"/>
                      <a:pt x="148" y="178"/>
                      <a:pt x="155" y="175"/>
                    </a:cubicBezTo>
                    <a:cubicBezTo>
                      <a:pt x="164" y="172"/>
                      <a:pt x="172" y="168"/>
                      <a:pt x="181" y="165"/>
                    </a:cubicBezTo>
                    <a:cubicBezTo>
                      <a:pt x="186" y="164"/>
                      <a:pt x="191" y="162"/>
                      <a:pt x="196" y="160"/>
                    </a:cubicBezTo>
                    <a:cubicBezTo>
                      <a:pt x="199" y="159"/>
                      <a:pt x="203" y="158"/>
                      <a:pt x="206" y="156"/>
                    </a:cubicBezTo>
                    <a:cubicBezTo>
                      <a:pt x="210" y="155"/>
                      <a:pt x="214" y="153"/>
                      <a:pt x="218" y="152"/>
                    </a:cubicBezTo>
                    <a:cubicBezTo>
                      <a:pt x="219" y="152"/>
                      <a:pt x="219" y="151"/>
                      <a:pt x="220" y="151"/>
                    </a:cubicBezTo>
                    <a:cubicBezTo>
                      <a:pt x="222" y="150"/>
                      <a:pt x="225" y="150"/>
                      <a:pt x="227" y="149"/>
                    </a:cubicBezTo>
                    <a:cubicBezTo>
                      <a:pt x="228" y="150"/>
                      <a:pt x="228" y="151"/>
                      <a:pt x="228" y="151"/>
                    </a:cubicBezTo>
                    <a:cubicBezTo>
                      <a:pt x="220" y="153"/>
                      <a:pt x="213" y="156"/>
                      <a:pt x="206" y="159"/>
                    </a:cubicBezTo>
                    <a:cubicBezTo>
                      <a:pt x="197" y="162"/>
                      <a:pt x="189" y="164"/>
                      <a:pt x="180" y="167"/>
                    </a:cubicBezTo>
                    <a:cubicBezTo>
                      <a:pt x="172" y="170"/>
                      <a:pt x="164" y="172"/>
                      <a:pt x="156" y="175"/>
                    </a:cubicBezTo>
                    <a:cubicBezTo>
                      <a:pt x="148" y="178"/>
                      <a:pt x="140" y="180"/>
                      <a:pt x="134" y="184"/>
                    </a:cubicBezTo>
                    <a:moveTo>
                      <a:pt x="33" y="149"/>
                    </a:moveTo>
                    <a:cubicBezTo>
                      <a:pt x="33" y="149"/>
                      <a:pt x="32" y="148"/>
                      <a:pt x="32" y="148"/>
                    </a:cubicBezTo>
                    <a:cubicBezTo>
                      <a:pt x="31" y="147"/>
                      <a:pt x="31" y="147"/>
                      <a:pt x="30" y="146"/>
                    </a:cubicBezTo>
                    <a:cubicBezTo>
                      <a:pt x="30" y="146"/>
                      <a:pt x="31" y="146"/>
                      <a:pt x="31" y="146"/>
                    </a:cubicBezTo>
                    <a:cubicBezTo>
                      <a:pt x="32" y="146"/>
                      <a:pt x="33" y="146"/>
                      <a:pt x="32" y="147"/>
                    </a:cubicBezTo>
                    <a:cubicBezTo>
                      <a:pt x="32" y="147"/>
                      <a:pt x="32" y="148"/>
                      <a:pt x="33" y="148"/>
                    </a:cubicBezTo>
                    <a:cubicBezTo>
                      <a:pt x="33" y="148"/>
                      <a:pt x="33" y="148"/>
                      <a:pt x="33" y="148"/>
                    </a:cubicBezTo>
                    <a:cubicBezTo>
                      <a:pt x="33" y="148"/>
                      <a:pt x="34" y="148"/>
                      <a:pt x="35" y="147"/>
                    </a:cubicBezTo>
                    <a:cubicBezTo>
                      <a:pt x="35" y="148"/>
                      <a:pt x="34" y="149"/>
                      <a:pt x="33" y="149"/>
                    </a:cubicBezTo>
                    <a:moveTo>
                      <a:pt x="138" y="177"/>
                    </a:moveTo>
                    <a:cubicBezTo>
                      <a:pt x="138" y="177"/>
                      <a:pt x="137" y="177"/>
                      <a:pt x="137" y="176"/>
                    </a:cubicBezTo>
                    <a:cubicBezTo>
                      <a:pt x="141" y="174"/>
                      <a:pt x="146" y="174"/>
                      <a:pt x="150" y="172"/>
                    </a:cubicBezTo>
                    <a:cubicBezTo>
                      <a:pt x="158" y="170"/>
                      <a:pt x="165" y="166"/>
                      <a:pt x="173" y="163"/>
                    </a:cubicBezTo>
                    <a:cubicBezTo>
                      <a:pt x="183" y="160"/>
                      <a:pt x="192" y="156"/>
                      <a:pt x="201" y="153"/>
                    </a:cubicBezTo>
                    <a:cubicBezTo>
                      <a:pt x="202" y="153"/>
                      <a:pt x="203" y="153"/>
                      <a:pt x="203" y="152"/>
                    </a:cubicBezTo>
                    <a:cubicBezTo>
                      <a:pt x="204" y="152"/>
                      <a:pt x="204" y="152"/>
                      <a:pt x="205" y="152"/>
                    </a:cubicBezTo>
                    <a:cubicBezTo>
                      <a:pt x="212" y="150"/>
                      <a:pt x="219" y="149"/>
                      <a:pt x="226" y="146"/>
                    </a:cubicBezTo>
                    <a:cubicBezTo>
                      <a:pt x="226" y="147"/>
                      <a:pt x="227" y="147"/>
                      <a:pt x="227" y="148"/>
                    </a:cubicBezTo>
                    <a:cubicBezTo>
                      <a:pt x="226" y="148"/>
                      <a:pt x="226" y="149"/>
                      <a:pt x="225" y="149"/>
                    </a:cubicBezTo>
                    <a:cubicBezTo>
                      <a:pt x="224" y="149"/>
                      <a:pt x="224" y="149"/>
                      <a:pt x="224" y="149"/>
                    </a:cubicBezTo>
                    <a:cubicBezTo>
                      <a:pt x="213" y="152"/>
                      <a:pt x="202" y="156"/>
                      <a:pt x="190" y="161"/>
                    </a:cubicBezTo>
                    <a:cubicBezTo>
                      <a:pt x="185" y="162"/>
                      <a:pt x="180" y="164"/>
                      <a:pt x="175" y="165"/>
                    </a:cubicBezTo>
                    <a:cubicBezTo>
                      <a:pt x="166" y="168"/>
                      <a:pt x="157" y="171"/>
                      <a:pt x="148" y="174"/>
                    </a:cubicBezTo>
                    <a:cubicBezTo>
                      <a:pt x="146" y="175"/>
                      <a:pt x="144" y="175"/>
                      <a:pt x="142" y="176"/>
                    </a:cubicBezTo>
                    <a:cubicBezTo>
                      <a:pt x="141" y="176"/>
                      <a:pt x="141" y="176"/>
                      <a:pt x="140" y="176"/>
                    </a:cubicBezTo>
                    <a:cubicBezTo>
                      <a:pt x="139" y="177"/>
                      <a:pt x="139" y="177"/>
                      <a:pt x="138" y="177"/>
                    </a:cubicBezTo>
                    <a:moveTo>
                      <a:pt x="210" y="150"/>
                    </a:moveTo>
                    <a:cubicBezTo>
                      <a:pt x="211" y="150"/>
                      <a:pt x="212" y="149"/>
                      <a:pt x="214" y="149"/>
                    </a:cubicBezTo>
                    <a:cubicBezTo>
                      <a:pt x="216" y="148"/>
                      <a:pt x="218" y="148"/>
                      <a:pt x="220" y="147"/>
                    </a:cubicBezTo>
                    <a:cubicBezTo>
                      <a:pt x="220" y="147"/>
                      <a:pt x="224" y="146"/>
                      <a:pt x="224" y="146"/>
                    </a:cubicBezTo>
                    <a:cubicBezTo>
                      <a:pt x="224" y="146"/>
                      <a:pt x="223" y="146"/>
                      <a:pt x="222" y="146"/>
                    </a:cubicBezTo>
                    <a:cubicBezTo>
                      <a:pt x="218" y="148"/>
                      <a:pt x="214" y="149"/>
                      <a:pt x="210" y="150"/>
                    </a:cubicBezTo>
                    <a:moveTo>
                      <a:pt x="188" y="148"/>
                    </a:moveTo>
                    <a:cubicBezTo>
                      <a:pt x="193" y="147"/>
                      <a:pt x="197" y="146"/>
                      <a:pt x="202" y="144"/>
                    </a:cubicBezTo>
                    <a:cubicBezTo>
                      <a:pt x="203" y="144"/>
                      <a:pt x="204" y="144"/>
                      <a:pt x="205" y="143"/>
                    </a:cubicBezTo>
                    <a:cubicBezTo>
                      <a:pt x="200" y="145"/>
                      <a:pt x="194" y="147"/>
                      <a:pt x="188" y="148"/>
                    </a:cubicBezTo>
                    <a:moveTo>
                      <a:pt x="215" y="145"/>
                    </a:moveTo>
                    <a:cubicBezTo>
                      <a:pt x="217" y="144"/>
                      <a:pt x="219" y="143"/>
                      <a:pt x="222" y="143"/>
                    </a:cubicBezTo>
                    <a:cubicBezTo>
                      <a:pt x="219" y="143"/>
                      <a:pt x="217" y="144"/>
                      <a:pt x="215" y="145"/>
                    </a:cubicBezTo>
                    <a:moveTo>
                      <a:pt x="222" y="143"/>
                    </a:moveTo>
                    <a:cubicBezTo>
                      <a:pt x="222" y="143"/>
                      <a:pt x="222" y="143"/>
                      <a:pt x="222" y="143"/>
                    </a:cubicBezTo>
                    <a:cubicBezTo>
                      <a:pt x="222" y="143"/>
                      <a:pt x="222" y="143"/>
                      <a:pt x="222" y="143"/>
                    </a:cubicBezTo>
                    <a:moveTo>
                      <a:pt x="138" y="173"/>
                    </a:moveTo>
                    <a:cubicBezTo>
                      <a:pt x="138" y="173"/>
                      <a:pt x="138" y="173"/>
                      <a:pt x="138" y="173"/>
                    </a:cubicBezTo>
                    <a:cubicBezTo>
                      <a:pt x="139" y="172"/>
                      <a:pt x="141" y="171"/>
                      <a:pt x="141" y="171"/>
                    </a:cubicBezTo>
                    <a:cubicBezTo>
                      <a:pt x="146" y="169"/>
                      <a:pt x="151" y="167"/>
                      <a:pt x="155" y="165"/>
                    </a:cubicBezTo>
                    <a:cubicBezTo>
                      <a:pt x="164" y="161"/>
                      <a:pt x="173" y="158"/>
                      <a:pt x="183" y="155"/>
                    </a:cubicBezTo>
                    <a:cubicBezTo>
                      <a:pt x="186" y="153"/>
                      <a:pt x="189" y="152"/>
                      <a:pt x="192" y="152"/>
                    </a:cubicBezTo>
                    <a:cubicBezTo>
                      <a:pt x="203" y="149"/>
                      <a:pt x="214" y="147"/>
                      <a:pt x="224" y="143"/>
                    </a:cubicBezTo>
                    <a:cubicBezTo>
                      <a:pt x="224" y="143"/>
                      <a:pt x="225" y="144"/>
                      <a:pt x="225" y="145"/>
                    </a:cubicBezTo>
                    <a:cubicBezTo>
                      <a:pt x="216" y="146"/>
                      <a:pt x="207" y="149"/>
                      <a:pt x="198" y="153"/>
                    </a:cubicBezTo>
                    <a:cubicBezTo>
                      <a:pt x="198" y="153"/>
                      <a:pt x="197" y="153"/>
                      <a:pt x="197" y="153"/>
                    </a:cubicBezTo>
                    <a:cubicBezTo>
                      <a:pt x="180" y="158"/>
                      <a:pt x="162" y="162"/>
                      <a:pt x="146" y="170"/>
                    </a:cubicBezTo>
                    <a:cubicBezTo>
                      <a:pt x="144" y="172"/>
                      <a:pt x="142" y="172"/>
                      <a:pt x="139" y="173"/>
                    </a:cubicBezTo>
                    <a:cubicBezTo>
                      <a:pt x="138" y="173"/>
                      <a:pt x="138" y="173"/>
                      <a:pt x="138" y="173"/>
                    </a:cubicBezTo>
                    <a:moveTo>
                      <a:pt x="30" y="145"/>
                    </a:moveTo>
                    <a:cubicBezTo>
                      <a:pt x="30" y="145"/>
                      <a:pt x="30" y="145"/>
                      <a:pt x="31" y="144"/>
                    </a:cubicBezTo>
                    <a:cubicBezTo>
                      <a:pt x="33" y="143"/>
                      <a:pt x="35" y="142"/>
                      <a:pt x="36" y="140"/>
                    </a:cubicBezTo>
                    <a:cubicBezTo>
                      <a:pt x="36" y="142"/>
                      <a:pt x="36" y="144"/>
                      <a:pt x="35" y="146"/>
                    </a:cubicBezTo>
                    <a:cubicBezTo>
                      <a:pt x="35" y="146"/>
                      <a:pt x="34" y="147"/>
                      <a:pt x="34" y="147"/>
                    </a:cubicBezTo>
                    <a:cubicBezTo>
                      <a:pt x="34" y="147"/>
                      <a:pt x="34" y="146"/>
                      <a:pt x="35" y="145"/>
                    </a:cubicBezTo>
                    <a:cubicBezTo>
                      <a:pt x="35" y="144"/>
                      <a:pt x="35" y="144"/>
                      <a:pt x="35" y="144"/>
                    </a:cubicBezTo>
                    <a:cubicBezTo>
                      <a:pt x="35" y="144"/>
                      <a:pt x="34" y="144"/>
                      <a:pt x="34" y="144"/>
                    </a:cubicBezTo>
                    <a:cubicBezTo>
                      <a:pt x="34" y="144"/>
                      <a:pt x="33" y="145"/>
                      <a:pt x="32" y="145"/>
                    </a:cubicBezTo>
                    <a:cubicBezTo>
                      <a:pt x="31" y="145"/>
                      <a:pt x="30" y="145"/>
                      <a:pt x="30" y="145"/>
                    </a:cubicBezTo>
                    <a:moveTo>
                      <a:pt x="14" y="152"/>
                    </a:moveTo>
                    <a:cubicBezTo>
                      <a:pt x="14" y="151"/>
                      <a:pt x="14" y="151"/>
                      <a:pt x="14" y="150"/>
                    </a:cubicBezTo>
                    <a:cubicBezTo>
                      <a:pt x="19" y="148"/>
                      <a:pt x="23" y="146"/>
                      <a:pt x="28" y="143"/>
                    </a:cubicBezTo>
                    <a:cubicBezTo>
                      <a:pt x="30" y="142"/>
                      <a:pt x="32" y="142"/>
                      <a:pt x="33" y="141"/>
                    </a:cubicBezTo>
                    <a:cubicBezTo>
                      <a:pt x="34" y="140"/>
                      <a:pt x="35" y="140"/>
                      <a:pt x="35" y="140"/>
                    </a:cubicBezTo>
                    <a:cubicBezTo>
                      <a:pt x="35" y="140"/>
                      <a:pt x="35" y="141"/>
                      <a:pt x="34" y="141"/>
                    </a:cubicBezTo>
                    <a:cubicBezTo>
                      <a:pt x="32" y="143"/>
                      <a:pt x="30" y="144"/>
                      <a:pt x="28" y="145"/>
                    </a:cubicBezTo>
                    <a:cubicBezTo>
                      <a:pt x="28" y="145"/>
                      <a:pt x="27" y="145"/>
                      <a:pt x="27" y="145"/>
                    </a:cubicBezTo>
                    <a:cubicBezTo>
                      <a:pt x="26" y="145"/>
                      <a:pt x="26" y="145"/>
                      <a:pt x="25" y="145"/>
                    </a:cubicBezTo>
                    <a:cubicBezTo>
                      <a:pt x="24" y="146"/>
                      <a:pt x="23" y="148"/>
                      <a:pt x="22" y="149"/>
                    </a:cubicBezTo>
                    <a:cubicBezTo>
                      <a:pt x="19" y="150"/>
                      <a:pt x="16" y="151"/>
                      <a:pt x="14" y="152"/>
                    </a:cubicBezTo>
                    <a:moveTo>
                      <a:pt x="140" y="168"/>
                    </a:moveTo>
                    <a:cubicBezTo>
                      <a:pt x="141" y="168"/>
                      <a:pt x="141" y="167"/>
                      <a:pt x="141" y="167"/>
                    </a:cubicBezTo>
                    <a:cubicBezTo>
                      <a:pt x="142" y="166"/>
                      <a:pt x="144" y="165"/>
                      <a:pt x="145" y="164"/>
                    </a:cubicBezTo>
                    <a:cubicBezTo>
                      <a:pt x="153" y="160"/>
                      <a:pt x="162" y="157"/>
                      <a:pt x="171" y="154"/>
                    </a:cubicBezTo>
                    <a:cubicBezTo>
                      <a:pt x="188" y="149"/>
                      <a:pt x="205" y="146"/>
                      <a:pt x="221" y="139"/>
                    </a:cubicBezTo>
                    <a:cubicBezTo>
                      <a:pt x="222" y="140"/>
                      <a:pt x="222" y="141"/>
                      <a:pt x="223" y="142"/>
                    </a:cubicBezTo>
                    <a:cubicBezTo>
                      <a:pt x="216" y="143"/>
                      <a:pt x="209" y="146"/>
                      <a:pt x="202" y="148"/>
                    </a:cubicBezTo>
                    <a:cubicBezTo>
                      <a:pt x="202" y="148"/>
                      <a:pt x="201" y="148"/>
                      <a:pt x="201" y="148"/>
                    </a:cubicBezTo>
                    <a:cubicBezTo>
                      <a:pt x="185" y="152"/>
                      <a:pt x="169" y="157"/>
                      <a:pt x="153" y="163"/>
                    </a:cubicBezTo>
                    <a:cubicBezTo>
                      <a:pt x="150" y="164"/>
                      <a:pt x="146" y="166"/>
                      <a:pt x="142" y="167"/>
                    </a:cubicBezTo>
                    <a:cubicBezTo>
                      <a:pt x="142" y="167"/>
                      <a:pt x="141" y="168"/>
                      <a:pt x="140" y="168"/>
                    </a:cubicBezTo>
                    <a:moveTo>
                      <a:pt x="143" y="161"/>
                    </a:moveTo>
                    <a:cubicBezTo>
                      <a:pt x="156" y="155"/>
                      <a:pt x="170" y="151"/>
                      <a:pt x="184" y="147"/>
                    </a:cubicBezTo>
                    <a:cubicBezTo>
                      <a:pt x="190" y="145"/>
                      <a:pt x="197" y="143"/>
                      <a:pt x="203" y="141"/>
                    </a:cubicBezTo>
                    <a:cubicBezTo>
                      <a:pt x="209" y="139"/>
                      <a:pt x="214" y="138"/>
                      <a:pt x="220" y="136"/>
                    </a:cubicBezTo>
                    <a:cubicBezTo>
                      <a:pt x="220" y="136"/>
                      <a:pt x="220" y="137"/>
                      <a:pt x="221" y="138"/>
                    </a:cubicBezTo>
                    <a:cubicBezTo>
                      <a:pt x="208" y="142"/>
                      <a:pt x="195" y="146"/>
                      <a:pt x="182" y="149"/>
                    </a:cubicBezTo>
                    <a:cubicBezTo>
                      <a:pt x="175" y="151"/>
                      <a:pt x="168" y="153"/>
                      <a:pt x="162" y="155"/>
                    </a:cubicBezTo>
                    <a:cubicBezTo>
                      <a:pt x="158" y="156"/>
                      <a:pt x="155" y="158"/>
                      <a:pt x="152" y="159"/>
                    </a:cubicBezTo>
                    <a:cubicBezTo>
                      <a:pt x="149" y="160"/>
                      <a:pt x="146" y="160"/>
                      <a:pt x="143" y="161"/>
                    </a:cubicBezTo>
                    <a:moveTo>
                      <a:pt x="15" y="149"/>
                    </a:moveTo>
                    <a:cubicBezTo>
                      <a:pt x="15" y="149"/>
                      <a:pt x="15" y="149"/>
                      <a:pt x="16" y="148"/>
                    </a:cubicBezTo>
                    <a:cubicBezTo>
                      <a:pt x="23" y="144"/>
                      <a:pt x="30" y="140"/>
                      <a:pt x="37" y="135"/>
                    </a:cubicBezTo>
                    <a:cubicBezTo>
                      <a:pt x="37" y="136"/>
                      <a:pt x="36" y="138"/>
                      <a:pt x="36" y="139"/>
                    </a:cubicBezTo>
                    <a:cubicBezTo>
                      <a:pt x="33" y="140"/>
                      <a:pt x="29" y="142"/>
                      <a:pt x="26" y="143"/>
                    </a:cubicBezTo>
                    <a:cubicBezTo>
                      <a:pt x="24" y="144"/>
                      <a:pt x="22" y="145"/>
                      <a:pt x="20" y="146"/>
                    </a:cubicBezTo>
                    <a:cubicBezTo>
                      <a:pt x="20" y="146"/>
                      <a:pt x="20" y="146"/>
                      <a:pt x="20" y="146"/>
                    </a:cubicBezTo>
                    <a:cubicBezTo>
                      <a:pt x="20" y="146"/>
                      <a:pt x="19" y="147"/>
                      <a:pt x="18" y="148"/>
                    </a:cubicBezTo>
                    <a:cubicBezTo>
                      <a:pt x="16" y="148"/>
                      <a:pt x="15" y="149"/>
                      <a:pt x="15" y="149"/>
                    </a:cubicBezTo>
                    <a:moveTo>
                      <a:pt x="273" y="139"/>
                    </a:moveTo>
                    <a:cubicBezTo>
                      <a:pt x="272" y="138"/>
                      <a:pt x="272" y="138"/>
                      <a:pt x="272" y="137"/>
                    </a:cubicBezTo>
                    <a:cubicBezTo>
                      <a:pt x="272" y="137"/>
                      <a:pt x="272" y="136"/>
                      <a:pt x="273" y="135"/>
                    </a:cubicBezTo>
                    <a:cubicBezTo>
                      <a:pt x="273" y="136"/>
                      <a:pt x="273" y="137"/>
                      <a:pt x="273" y="138"/>
                    </a:cubicBezTo>
                    <a:cubicBezTo>
                      <a:pt x="273" y="138"/>
                      <a:pt x="273" y="138"/>
                      <a:pt x="273" y="139"/>
                    </a:cubicBezTo>
                    <a:moveTo>
                      <a:pt x="13" y="144"/>
                    </a:moveTo>
                    <a:cubicBezTo>
                      <a:pt x="17" y="143"/>
                      <a:pt x="20" y="142"/>
                      <a:pt x="23" y="140"/>
                    </a:cubicBezTo>
                    <a:cubicBezTo>
                      <a:pt x="27" y="138"/>
                      <a:pt x="32" y="137"/>
                      <a:pt x="37" y="134"/>
                    </a:cubicBezTo>
                    <a:cubicBezTo>
                      <a:pt x="37" y="134"/>
                      <a:pt x="37" y="134"/>
                      <a:pt x="37" y="134"/>
                    </a:cubicBezTo>
                    <a:cubicBezTo>
                      <a:pt x="29" y="138"/>
                      <a:pt x="21" y="144"/>
                      <a:pt x="13" y="149"/>
                    </a:cubicBezTo>
                    <a:cubicBezTo>
                      <a:pt x="13" y="147"/>
                      <a:pt x="13" y="145"/>
                      <a:pt x="13" y="144"/>
                    </a:cubicBezTo>
                    <a:cubicBezTo>
                      <a:pt x="13" y="144"/>
                      <a:pt x="13" y="144"/>
                      <a:pt x="13" y="144"/>
                    </a:cubicBezTo>
                    <a:moveTo>
                      <a:pt x="141" y="155"/>
                    </a:moveTo>
                    <a:cubicBezTo>
                      <a:pt x="141" y="154"/>
                      <a:pt x="141" y="152"/>
                      <a:pt x="141" y="151"/>
                    </a:cubicBezTo>
                    <a:cubicBezTo>
                      <a:pt x="154" y="148"/>
                      <a:pt x="166" y="143"/>
                      <a:pt x="179" y="139"/>
                    </a:cubicBezTo>
                    <a:cubicBezTo>
                      <a:pt x="186" y="137"/>
                      <a:pt x="193" y="136"/>
                      <a:pt x="199" y="134"/>
                    </a:cubicBezTo>
                    <a:cubicBezTo>
                      <a:pt x="200" y="134"/>
                      <a:pt x="200" y="134"/>
                      <a:pt x="200" y="134"/>
                    </a:cubicBezTo>
                    <a:cubicBezTo>
                      <a:pt x="199" y="134"/>
                      <a:pt x="198" y="134"/>
                      <a:pt x="197" y="135"/>
                    </a:cubicBezTo>
                    <a:cubicBezTo>
                      <a:pt x="190" y="137"/>
                      <a:pt x="183" y="139"/>
                      <a:pt x="176" y="141"/>
                    </a:cubicBezTo>
                    <a:cubicBezTo>
                      <a:pt x="170" y="143"/>
                      <a:pt x="163" y="146"/>
                      <a:pt x="157" y="148"/>
                    </a:cubicBezTo>
                    <a:cubicBezTo>
                      <a:pt x="152" y="150"/>
                      <a:pt x="146" y="152"/>
                      <a:pt x="141" y="155"/>
                    </a:cubicBezTo>
                    <a:moveTo>
                      <a:pt x="142" y="161"/>
                    </a:moveTo>
                    <a:cubicBezTo>
                      <a:pt x="142" y="159"/>
                      <a:pt x="141" y="158"/>
                      <a:pt x="141" y="156"/>
                    </a:cubicBezTo>
                    <a:cubicBezTo>
                      <a:pt x="144" y="156"/>
                      <a:pt x="146" y="155"/>
                      <a:pt x="148" y="154"/>
                    </a:cubicBezTo>
                    <a:cubicBezTo>
                      <a:pt x="152" y="152"/>
                      <a:pt x="156" y="151"/>
                      <a:pt x="160" y="150"/>
                    </a:cubicBezTo>
                    <a:cubicBezTo>
                      <a:pt x="168" y="148"/>
                      <a:pt x="176" y="145"/>
                      <a:pt x="184" y="143"/>
                    </a:cubicBezTo>
                    <a:cubicBezTo>
                      <a:pt x="192" y="141"/>
                      <a:pt x="200" y="139"/>
                      <a:pt x="208" y="136"/>
                    </a:cubicBezTo>
                    <a:cubicBezTo>
                      <a:pt x="212" y="135"/>
                      <a:pt x="216" y="135"/>
                      <a:pt x="219" y="133"/>
                    </a:cubicBezTo>
                    <a:cubicBezTo>
                      <a:pt x="219" y="134"/>
                      <a:pt x="219" y="134"/>
                      <a:pt x="219" y="135"/>
                    </a:cubicBezTo>
                    <a:cubicBezTo>
                      <a:pt x="214" y="138"/>
                      <a:pt x="207" y="139"/>
                      <a:pt x="201" y="141"/>
                    </a:cubicBezTo>
                    <a:cubicBezTo>
                      <a:pt x="194" y="143"/>
                      <a:pt x="186" y="145"/>
                      <a:pt x="179" y="148"/>
                    </a:cubicBezTo>
                    <a:cubicBezTo>
                      <a:pt x="166" y="151"/>
                      <a:pt x="154" y="155"/>
                      <a:pt x="142" y="161"/>
                    </a:cubicBezTo>
                    <a:moveTo>
                      <a:pt x="271" y="136"/>
                    </a:moveTo>
                    <a:cubicBezTo>
                      <a:pt x="271" y="135"/>
                      <a:pt x="270" y="134"/>
                      <a:pt x="270" y="133"/>
                    </a:cubicBezTo>
                    <a:cubicBezTo>
                      <a:pt x="270" y="133"/>
                      <a:pt x="271" y="133"/>
                      <a:pt x="272" y="133"/>
                    </a:cubicBezTo>
                    <a:cubicBezTo>
                      <a:pt x="272" y="133"/>
                      <a:pt x="272" y="133"/>
                      <a:pt x="272" y="133"/>
                    </a:cubicBezTo>
                    <a:cubicBezTo>
                      <a:pt x="272" y="133"/>
                      <a:pt x="272" y="135"/>
                      <a:pt x="271" y="136"/>
                    </a:cubicBezTo>
                    <a:moveTo>
                      <a:pt x="229" y="133"/>
                    </a:moveTo>
                    <a:cubicBezTo>
                      <a:pt x="232" y="133"/>
                      <a:pt x="234" y="133"/>
                      <a:pt x="237" y="132"/>
                    </a:cubicBezTo>
                    <a:cubicBezTo>
                      <a:pt x="238" y="132"/>
                      <a:pt x="239" y="132"/>
                      <a:pt x="240" y="131"/>
                    </a:cubicBezTo>
                    <a:cubicBezTo>
                      <a:pt x="240" y="131"/>
                      <a:pt x="243" y="131"/>
                      <a:pt x="244" y="131"/>
                    </a:cubicBezTo>
                    <a:cubicBezTo>
                      <a:pt x="245" y="131"/>
                      <a:pt x="245" y="131"/>
                      <a:pt x="244" y="132"/>
                    </a:cubicBezTo>
                    <a:cubicBezTo>
                      <a:pt x="243" y="133"/>
                      <a:pt x="241" y="133"/>
                      <a:pt x="239" y="134"/>
                    </a:cubicBezTo>
                    <a:cubicBezTo>
                      <a:pt x="237" y="134"/>
                      <a:pt x="235" y="134"/>
                      <a:pt x="234" y="134"/>
                    </a:cubicBezTo>
                    <a:cubicBezTo>
                      <a:pt x="234" y="134"/>
                      <a:pt x="234" y="134"/>
                      <a:pt x="234" y="134"/>
                    </a:cubicBezTo>
                    <a:cubicBezTo>
                      <a:pt x="232" y="134"/>
                      <a:pt x="230" y="134"/>
                      <a:pt x="229" y="133"/>
                    </a:cubicBezTo>
                    <a:cubicBezTo>
                      <a:pt x="229" y="133"/>
                      <a:pt x="229" y="133"/>
                      <a:pt x="229" y="133"/>
                    </a:cubicBezTo>
                    <a:moveTo>
                      <a:pt x="269" y="132"/>
                    </a:moveTo>
                    <a:cubicBezTo>
                      <a:pt x="269" y="132"/>
                      <a:pt x="268" y="131"/>
                      <a:pt x="268" y="130"/>
                    </a:cubicBezTo>
                    <a:cubicBezTo>
                      <a:pt x="267" y="130"/>
                      <a:pt x="267" y="130"/>
                      <a:pt x="267" y="130"/>
                    </a:cubicBezTo>
                    <a:cubicBezTo>
                      <a:pt x="268" y="130"/>
                      <a:pt x="268" y="130"/>
                      <a:pt x="269" y="130"/>
                    </a:cubicBezTo>
                    <a:cubicBezTo>
                      <a:pt x="270" y="130"/>
                      <a:pt x="270" y="130"/>
                      <a:pt x="269" y="132"/>
                    </a:cubicBezTo>
                    <a:moveTo>
                      <a:pt x="144" y="139"/>
                    </a:moveTo>
                    <a:cubicBezTo>
                      <a:pt x="144" y="138"/>
                      <a:pt x="145" y="137"/>
                      <a:pt x="145" y="136"/>
                    </a:cubicBezTo>
                    <a:cubicBezTo>
                      <a:pt x="150" y="136"/>
                      <a:pt x="154" y="135"/>
                      <a:pt x="159" y="133"/>
                    </a:cubicBezTo>
                    <a:cubicBezTo>
                      <a:pt x="164" y="132"/>
                      <a:pt x="169" y="130"/>
                      <a:pt x="173" y="129"/>
                    </a:cubicBezTo>
                    <a:cubicBezTo>
                      <a:pt x="169" y="131"/>
                      <a:pt x="164" y="133"/>
                      <a:pt x="159" y="135"/>
                    </a:cubicBezTo>
                    <a:cubicBezTo>
                      <a:pt x="154" y="137"/>
                      <a:pt x="149" y="137"/>
                      <a:pt x="144" y="139"/>
                    </a:cubicBezTo>
                    <a:moveTo>
                      <a:pt x="15" y="142"/>
                    </a:moveTo>
                    <a:cubicBezTo>
                      <a:pt x="15" y="142"/>
                      <a:pt x="15" y="142"/>
                      <a:pt x="15" y="142"/>
                    </a:cubicBezTo>
                    <a:cubicBezTo>
                      <a:pt x="18" y="139"/>
                      <a:pt x="24" y="137"/>
                      <a:pt x="28" y="135"/>
                    </a:cubicBezTo>
                    <a:cubicBezTo>
                      <a:pt x="32" y="133"/>
                      <a:pt x="35" y="131"/>
                      <a:pt x="39" y="128"/>
                    </a:cubicBezTo>
                    <a:cubicBezTo>
                      <a:pt x="38" y="129"/>
                      <a:pt x="38" y="130"/>
                      <a:pt x="37" y="131"/>
                    </a:cubicBezTo>
                    <a:cubicBezTo>
                      <a:pt x="37" y="132"/>
                      <a:pt x="37" y="133"/>
                      <a:pt x="37" y="133"/>
                    </a:cubicBezTo>
                    <a:cubicBezTo>
                      <a:pt x="33" y="135"/>
                      <a:pt x="29" y="136"/>
                      <a:pt x="26" y="138"/>
                    </a:cubicBezTo>
                    <a:cubicBezTo>
                      <a:pt x="24" y="139"/>
                      <a:pt x="22" y="140"/>
                      <a:pt x="21" y="140"/>
                    </a:cubicBezTo>
                    <a:cubicBezTo>
                      <a:pt x="21" y="140"/>
                      <a:pt x="19" y="141"/>
                      <a:pt x="18" y="141"/>
                    </a:cubicBezTo>
                    <a:cubicBezTo>
                      <a:pt x="17" y="142"/>
                      <a:pt x="15" y="142"/>
                      <a:pt x="15" y="142"/>
                    </a:cubicBezTo>
                    <a:moveTo>
                      <a:pt x="13" y="139"/>
                    </a:moveTo>
                    <a:cubicBezTo>
                      <a:pt x="22" y="137"/>
                      <a:pt x="30" y="133"/>
                      <a:pt x="38" y="128"/>
                    </a:cubicBezTo>
                    <a:cubicBezTo>
                      <a:pt x="33" y="131"/>
                      <a:pt x="29" y="134"/>
                      <a:pt x="24" y="136"/>
                    </a:cubicBezTo>
                    <a:cubicBezTo>
                      <a:pt x="20" y="138"/>
                      <a:pt x="16" y="140"/>
                      <a:pt x="13" y="143"/>
                    </a:cubicBezTo>
                    <a:cubicBezTo>
                      <a:pt x="13" y="141"/>
                      <a:pt x="13" y="140"/>
                      <a:pt x="13" y="139"/>
                    </a:cubicBezTo>
                    <a:cubicBezTo>
                      <a:pt x="13" y="139"/>
                      <a:pt x="13" y="139"/>
                      <a:pt x="13" y="139"/>
                    </a:cubicBezTo>
                    <a:moveTo>
                      <a:pt x="141" y="149"/>
                    </a:moveTo>
                    <a:cubicBezTo>
                      <a:pt x="141" y="148"/>
                      <a:pt x="141" y="147"/>
                      <a:pt x="142" y="145"/>
                    </a:cubicBezTo>
                    <a:cubicBezTo>
                      <a:pt x="154" y="140"/>
                      <a:pt x="167" y="137"/>
                      <a:pt x="180" y="133"/>
                    </a:cubicBezTo>
                    <a:cubicBezTo>
                      <a:pt x="186" y="132"/>
                      <a:pt x="192" y="130"/>
                      <a:pt x="198" y="128"/>
                    </a:cubicBezTo>
                    <a:cubicBezTo>
                      <a:pt x="200" y="128"/>
                      <a:pt x="201" y="127"/>
                      <a:pt x="202" y="127"/>
                    </a:cubicBezTo>
                    <a:cubicBezTo>
                      <a:pt x="193" y="130"/>
                      <a:pt x="183" y="133"/>
                      <a:pt x="174" y="136"/>
                    </a:cubicBezTo>
                    <a:cubicBezTo>
                      <a:pt x="163" y="140"/>
                      <a:pt x="151" y="144"/>
                      <a:pt x="141" y="149"/>
                    </a:cubicBezTo>
                    <a:moveTo>
                      <a:pt x="40" y="127"/>
                    </a:moveTo>
                    <a:cubicBezTo>
                      <a:pt x="40" y="127"/>
                      <a:pt x="40" y="127"/>
                      <a:pt x="40" y="127"/>
                    </a:cubicBezTo>
                    <a:cubicBezTo>
                      <a:pt x="40" y="127"/>
                      <a:pt x="40" y="127"/>
                      <a:pt x="40" y="127"/>
                    </a:cubicBezTo>
                    <a:moveTo>
                      <a:pt x="141" y="156"/>
                    </a:moveTo>
                    <a:cubicBezTo>
                      <a:pt x="141" y="156"/>
                      <a:pt x="141" y="156"/>
                      <a:pt x="141" y="156"/>
                    </a:cubicBezTo>
                    <a:cubicBezTo>
                      <a:pt x="142" y="155"/>
                      <a:pt x="144" y="154"/>
                      <a:pt x="145" y="154"/>
                    </a:cubicBezTo>
                    <a:cubicBezTo>
                      <a:pt x="149" y="152"/>
                      <a:pt x="153" y="151"/>
                      <a:pt x="157" y="149"/>
                    </a:cubicBezTo>
                    <a:cubicBezTo>
                      <a:pt x="164" y="147"/>
                      <a:pt x="171" y="144"/>
                      <a:pt x="179" y="141"/>
                    </a:cubicBezTo>
                    <a:cubicBezTo>
                      <a:pt x="185" y="139"/>
                      <a:pt x="192" y="137"/>
                      <a:pt x="199" y="135"/>
                    </a:cubicBezTo>
                    <a:cubicBezTo>
                      <a:pt x="206" y="133"/>
                      <a:pt x="212" y="129"/>
                      <a:pt x="219" y="127"/>
                    </a:cubicBezTo>
                    <a:cubicBezTo>
                      <a:pt x="219" y="127"/>
                      <a:pt x="219" y="127"/>
                      <a:pt x="219" y="127"/>
                    </a:cubicBezTo>
                    <a:cubicBezTo>
                      <a:pt x="219" y="128"/>
                      <a:pt x="219" y="130"/>
                      <a:pt x="219" y="132"/>
                    </a:cubicBezTo>
                    <a:cubicBezTo>
                      <a:pt x="218" y="132"/>
                      <a:pt x="218" y="132"/>
                      <a:pt x="217" y="132"/>
                    </a:cubicBezTo>
                    <a:cubicBezTo>
                      <a:pt x="217" y="132"/>
                      <a:pt x="217" y="133"/>
                      <a:pt x="217" y="133"/>
                    </a:cubicBezTo>
                    <a:cubicBezTo>
                      <a:pt x="216" y="133"/>
                      <a:pt x="214" y="134"/>
                      <a:pt x="214" y="134"/>
                    </a:cubicBezTo>
                    <a:cubicBezTo>
                      <a:pt x="211" y="135"/>
                      <a:pt x="208" y="135"/>
                      <a:pt x="206" y="136"/>
                    </a:cubicBezTo>
                    <a:cubicBezTo>
                      <a:pt x="198" y="138"/>
                      <a:pt x="191" y="140"/>
                      <a:pt x="183" y="142"/>
                    </a:cubicBezTo>
                    <a:cubicBezTo>
                      <a:pt x="171" y="146"/>
                      <a:pt x="156" y="149"/>
                      <a:pt x="144" y="154"/>
                    </a:cubicBezTo>
                    <a:cubicBezTo>
                      <a:pt x="142" y="155"/>
                      <a:pt x="142" y="156"/>
                      <a:pt x="141" y="156"/>
                    </a:cubicBezTo>
                    <a:moveTo>
                      <a:pt x="266" y="129"/>
                    </a:moveTo>
                    <a:cubicBezTo>
                      <a:pt x="265" y="128"/>
                      <a:pt x="265" y="127"/>
                      <a:pt x="264" y="127"/>
                    </a:cubicBezTo>
                    <a:cubicBezTo>
                      <a:pt x="265" y="126"/>
                      <a:pt x="267" y="126"/>
                      <a:pt x="268" y="126"/>
                    </a:cubicBezTo>
                    <a:cubicBezTo>
                      <a:pt x="268" y="126"/>
                      <a:pt x="269" y="126"/>
                      <a:pt x="269" y="126"/>
                    </a:cubicBezTo>
                    <a:cubicBezTo>
                      <a:pt x="268" y="127"/>
                      <a:pt x="267" y="128"/>
                      <a:pt x="266" y="129"/>
                    </a:cubicBezTo>
                    <a:moveTo>
                      <a:pt x="229" y="128"/>
                    </a:moveTo>
                    <a:cubicBezTo>
                      <a:pt x="233" y="128"/>
                      <a:pt x="238" y="126"/>
                      <a:pt x="242" y="126"/>
                    </a:cubicBezTo>
                    <a:cubicBezTo>
                      <a:pt x="243" y="125"/>
                      <a:pt x="244" y="125"/>
                      <a:pt x="245" y="125"/>
                    </a:cubicBezTo>
                    <a:cubicBezTo>
                      <a:pt x="246" y="125"/>
                      <a:pt x="244" y="126"/>
                      <a:pt x="242" y="127"/>
                    </a:cubicBezTo>
                    <a:cubicBezTo>
                      <a:pt x="240" y="128"/>
                      <a:pt x="238" y="129"/>
                      <a:pt x="236" y="129"/>
                    </a:cubicBezTo>
                    <a:cubicBezTo>
                      <a:pt x="233" y="130"/>
                      <a:pt x="230" y="131"/>
                      <a:pt x="228" y="131"/>
                    </a:cubicBezTo>
                    <a:cubicBezTo>
                      <a:pt x="227" y="130"/>
                      <a:pt x="227" y="129"/>
                      <a:pt x="227" y="127"/>
                    </a:cubicBezTo>
                    <a:cubicBezTo>
                      <a:pt x="228" y="128"/>
                      <a:pt x="228" y="128"/>
                      <a:pt x="229" y="128"/>
                    </a:cubicBezTo>
                    <a:moveTo>
                      <a:pt x="228" y="132"/>
                    </a:moveTo>
                    <a:cubicBezTo>
                      <a:pt x="228" y="132"/>
                      <a:pt x="228" y="132"/>
                      <a:pt x="228" y="132"/>
                    </a:cubicBezTo>
                    <a:cubicBezTo>
                      <a:pt x="229" y="132"/>
                      <a:pt x="231" y="131"/>
                      <a:pt x="231" y="131"/>
                    </a:cubicBezTo>
                    <a:cubicBezTo>
                      <a:pt x="236" y="130"/>
                      <a:pt x="242" y="129"/>
                      <a:pt x="247" y="125"/>
                    </a:cubicBezTo>
                    <a:cubicBezTo>
                      <a:pt x="247" y="125"/>
                      <a:pt x="247" y="125"/>
                      <a:pt x="247" y="125"/>
                    </a:cubicBezTo>
                    <a:cubicBezTo>
                      <a:pt x="247" y="126"/>
                      <a:pt x="247" y="126"/>
                      <a:pt x="247" y="126"/>
                    </a:cubicBezTo>
                    <a:cubicBezTo>
                      <a:pt x="248" y="128"/>
                      <a:pt x="248" y="129"/>
                      <a:pt x="247" y="130"/>
                    </a:cubicBezTo>
                    <a:cubicBezTo>
                      <a:pt x="247" y="130"/>
                      <a:pt x="247" y="130"/>
                      <a:pt x="247" y="130"/>
                    </a:cubicBezTo>
                    <a:cubicBezTo>
                      <a:pt x="243" y="130"/>
                      <a:pt x="239" y="131"/>
                      <a:pt x="235" y="131"/>
                    </a:cubicBezTo>
                    <a:cubicBezTo>
                      <a:pt x="233" y="132"/>
                      <a:pt x="231" y="132"/>
                      <a:pt x="229" y="132"/>
                    </a:cubicBezTo>
                    <a:cubicBezTo>
                      <a:pt x="228" y="132"/>
                      <a:pt x="228" y="132"/>
                      <a:pt x="228" y="132"/>
                    </a:cubicBezTo>
                    <a:moveTo>
                      <a:pt x="214" y="124"/>
                    </a:moveTo>
                    <a:cubicBezTo>
                      <a:pt x="215" y="124"/>
                      <a:pt x="216" y="124"/>
                      <a:pt x="216" y="123"/>
                    </a:cubicBezTo>
                    <a:cubicBezTo>
                      <a:pt x="217" y="123"/>
                      <a:pt x="217" y="123"/>
                      <a:pt x="218" y="123"/>
                    </a:cubicBezTo>
                    <a:cubicBezTo>
                      <a:pt x="218" y="123"/>
                      <a:pt x="218" y="123"/>
                      <a:pt x="218" y="123"/>
                    </a:cubicBezTo>
                    <a:cubicBezTo>
                      <a:pt x="219" y="124"/>
                      <a:pt x="219" y="125"/>
                      <a:pt x="219" y="126"/>
                    </a:cubicBezTo>
                    <a:cubicBezTo>
                      <a:pt x="218" y="126"/>
                      <a:pt x="218" y="126"/>
                      <a:pt x="218" y="126"/>
                    </a:cubicBezTo>
                    <a:cubicBezTo>
                      <a:pt x="213" y="128"/>
                      <a:pt x="207" y="130"/>
                      <a:pt x="201" y="132"/>
                    </a:cubicBezTo>
                    <a:cubicBezTo>
                      <a:pt x="195" y="135"/>
                      <a:pt x="188" y="136"/>
                      <a:pt x="181" y="138"/>
                    </a:cubicBezTo>
                    <a:cubicBezTo>
                      <a:pt x="168" y="141"/>
                      <a:pt x="156" y="146"/>
                      <a:pt x="143" y="149"/>
                    </a:cubicBezTo>
                    <a:cubicBezTo>
                      <a:pt x="142" y="150"/>
                      <a:pt x="142" y="150"/>
                      <a:pt x="141" y="150"/>
                    </a:cubicBezTo>
                    <a:cubicBezTo>
                      <a:pt x="141" y="150"/>
                      <a:pt x="144" y="148"/>
                      <a:pt x="145" y="148"/>
                    </a:cubicBezTo>
                    <a:cubicBezTo>
                      <a:pt x="149" y="146"/>
                      <a:pt x="153" y="144"/>
                      <a:pt x="157" y="143"/>
                    </a:cubicBezTo>
                    <a:cubicBezTo>
                      <a:pt x="164" y="140"/>
                      <a:pt x="170" y="138"/>
                      <a:pt x="177" y="136"/>
                    </a:cubicBezTo>
                    <a:cubicBezTo>
                      <a:pt x="189" y="132"/>
                      <a:pt x="202" y="128"/>
                      <a:pt x="214" y="124"/>
                    </a:cubicBezTo>
                    <a:cubicBezTo>
                      <a:pt x="214" y="124"/>
                      <a:pt x="214" y="124"/>
                      <a:pt x="214" y="124"/>
                    </a:cubicBezTo>
                    <a:moveTo>
                      <a:pt x="263" y="126"/>
                    </a:moveTo>
                    <a:cubicBezTo>
                      <a:pt x="262" y="125"/>
                      <a:pt x="261" y="124"/>
                      <a:pt x="261" y="124"/>
                    </a:cubicBezTo>
                    <a:cubicBezTo>
                      <a:pt x="263" y="123"/>
                      <a:pt x="264" y="123"/>
                      <a:pt x="266" y="123"/>
                    </a:cubicBezTo>
                    <a:cubicBezTo>
                      <a:pt x="268" y="123"/>
                      <a:pt x="268" y="124"/>
                      <a:pt x="266" y="124"/>
                    </a:cubicBezTo>
                    <a:cubicBezTo>
                      <a:pt x="265" y="125"/>
                      <a:pt x="264" y="125"/>
                      <a:pt x="263" y="126"/>
                    </a:cubicBezTo>
                    <a:moveTo>
                      <a:pt x="228" y="127"/>
                    </a:moveTo>
                    <a:cubicBezTo>
                      <a:pt x="227" y="127"/>
                      <a:pt x="227" y="127"/>
                      <a:pt x="227" y="127"/>
                    </a:cubicBezTo>
                    <a:cubicBezTo>
                      <a:pt x="227" y="126"/>
                      <a:pt x="227" y="126"/>
                      <a:pt x="227" y="126"/>
                    </a:cubicBezTo>
                    <a:cubicBezTo>
                      <a:pt x="228" y="125"/>
                      <a:pt x="229" y="124"/>
                      <a:pt x="230" y="124"/>
                    </a:cubicBezTo>
                    <a:cubicBezTo>
                      <a:pt x="235" y="123"/>
                      <a:pt x="241" y="124"/>
                      <a:pt x="245" y="121"/>
                    </a:cubicBezTo>
                    <a:cubicBezTo>
                      <a:pt x="245" y="122"/>
                      <a:pt x="246" y="123"/>
                      <a:pt x="247" y="124"/>
                    </a:cubicBezTo>
                    <a:cubicBezTo>
                      <a:pt x="246" y="124"/>
                      <a:pt x="246" y="124"/>
                      <a:pt x="246" y="124"/>
                    </a:cubicBezTo>
                    <a:cubicBezTo>
                      <a:pt x="246" y="124"/>
                      <a:pt x="246" y="124"/>
                      <a:pt x="246" y="124"/>
                    </a:cubicBezTo>
                    <a:cubicBezTo>
                      <a:pt x="243" y="124"/>
                      <a:pt x="239" y="125"/>
                      <a:pt x="236" y="126"/>
                    </a:cubicBezTo>
                    <a:cubicBezTo>
                      <a:pt x="234" y="126"/>
                      <a:pt x="231" y="127"/>
                      <a:pt x="229" y="127"/>
                    </a:cubicBezTo>
                    <a:cubicBezTo>
                      <a:pt x="229" y="127"/>
                      <a:pt x="228" y="127"/>
                      <a:pt x="228" y="127"/>
                    </a:cubicBezTo>
                    <a:moveTo>
                      <a:pt x="228" y="123"/>
                    </a:moveTo>
                    <a:cubicBezTo>
                      <a:pt x="230" y="123"/>
                      <a:pt x="232" y="122"/>
                      <a:pt x="233" y="122"/>
                    </a:cubicBezTo>
                    <a:cubicBezTo>
                      <a:pt x="235" y="122"/>
                      <a:pt x="237" y="121"/>
                      <a:pt x="239" y="121"/>
                    </a:cubicBezTo>
                    <a:cubicBezTo>
                      <a:pt x="240" y="121"/>
                      <a:pt x="242" y="120"/>
                      <a:pt x="243" y="120"/>
                    </a:cubicBezTo>
                    <a:cubicBezTo>
                      <a:pt x="244" y="120"/>
                      <a:pt x="244" y="121"/>
                      <a:pt x="241" y="122"/>
                    </a:cubicBezTo>
                    <a:cubicBezTo>
                      <a:pt x="237" y="123"/>
                      <a:pt x="231" y="122"/>
                      <a:pt x="227" y="124"/>
                    </a:cubicBezTo>
                    <a:cubicBezTo>
                      <a:pt x="227" y="124"/>
                      <a:pt x="227" y="123"/>
                      <a:pt x="227" y="123"/>
                    </a:cubicBezTo>
                    <a:cubicBezTo>
                      <a:pt x="227" y="123"/>
                      <a:pt x="228" y="123"/>
                      <a:pt x="228" y="123"/>
                    </a:cubicBezTo>
                    <a:moveTo>
                      <a:pt x="13" y="138"/>
                    </a:moveTo>
                    <a:cubicBezTo>
                      <a:pt x="13" y="136"/>
                      <a:pt x="13" y="134"/>
                      <a:pt x="13" y="132"/>
                    </a:cubicBezTo>
                    <a:cubicBezTo>
                      <a:pt x="19" y="131"/>
                      <a:pt x="25" y="127"/>
                      <a:pt x="31" y="125"/>
                    </a:cubicBezTo>
                    <a:cubicBezTo>
                      <a:pt x="33" y="124"/>
                      <a:pt x="35" y="124"/>
                      <a:pt x="36" y="123"/>
                    </a:cubicBezTo>
                    <a:cubicBezTo>
                      <a:pt x="38" y="122"/>
                      <a:pt x="40" y="121"/>
                      <a:pt x="42" y="121"/>
                    </a:cubicBezTo>
                    <a:cubicBezTo>
                      <a:pt x="42" y="121"/>
                      <a:pt x="42" y="120"/>
                      <a:pt x="43" y="120"/>
                    </a:cubicBezTo>
                    <a:cubicBezTo>
                      <a:pt x="42" y="121"/>
                      <a:pt x="42" y="121"/>
                      <a:pt x="42" y="121"/>
                    </a:cubicBezTo>
                    <a:cubicBezTo>
                      <a:pt x="37" y="124"/>
                      <a:pt x="32" y="125"/>
                      <a:pt x="27" y="128"/>
                    </a:cubicBezTo>
                    <a:cubicBezTo>
                      <a:pt x="22" y="131"/>
                      <a:pt x="17" y="134"/>
                      <a:pt x="13" y="138"/>
                    </a:cubicBezTo>
                    <a:moveTo>
                      <a:pt x="142" y="144"/>
                    </a:moveTo>
                    <a:cubicBezTo>
                      <a:pt x="142" y="143"/>
                      <a:pt x="143" y="142"/>
                      <a:pt x="143" y="142"/>
                    </a:cubicBezTo>
                    <a:cubicBezTo>
                      <a:pt x="148" y="141"/>
                      <a:pt x="152" y="140"/>
                      <a:pt x="157" y="138"/>
                    </a:cubicBezTo>
                    <a:cubicBezTo>
                      <a:pt x="163" y="136"/>
                      <a:pt x="170" y="135"/>
                      <a:pt x="176" y="133"/>
                    </a:cubicBezTo>
                    <a:cubicBezTo>
                      <a:pt x="190" y="129"/>
                      <a:pt x="204" y="125"/>
                      <a:pt x="218" y="120"/>
                    </a:cubicBezTo>
                    <a:cubicBezTo>
                      <a:pt x="218" y="121"/>
                      <a:pt x="218" y="121"/>
                      <a:pt x="218" y="122"/>
                    </a:cubicBezTo>
                    <a:cubicBezTo>
                      <a:pt x="218" y="122"/>
                      <a:pt x="218" y="122"/>
                      <a:pt x="218" y="122"/>
                    </a:cubicBezTo>
                    <a:cubicBezTo>
                      <a:pt x="205" y="126"/>
                      <a:pt x="191" y="129"/>
                      <a:pt x="177" y="133"/>
                    </a:cubicBezTo>
                    <a:cubicBezTo>
                      <a:pt x="165" y="136"/>
                      <a:pt x="153" y="139"/>
                      <a:pt x="142" y="144"/>
                    </a:cubicBezTo>
                    <a:moveTo>
                      <a:pt x="15" y="138"/>
                    </a:moveTo>
                    <a:cubicBezTo>
                      <a:pt x="15" y="138"/>
                      <a:pt x="16" y="137"/>
                      <a:pt x="18" y="135"/>
                    </a:cubicBezTo>
                    <a:cubicBezTo>
                      <a:pt x="27" y="129"/>
                      <a:pt x="37" y="126"/>
                      <a:pt x="45" y="120"/>
                    </a:cubicBezTo>
                    <a:cubicBezTo>
                      <a:pt x="45" y="122"/>
                      <a:pt x="44" y="124"/>
                      <a:pt x="42" y="126"/>
                    </a:cubicBezTo>
                    <a:cubicBezTo>
                      <a:pt x="42" y="126"/>
                      <a:pt x="42" y="126"/>
                      <a:pt x="42" y="126"/>
                    </a:cubicBezTo>
                    <a:cubicBezTo>
                      <a:pt x="37" y="127"/>
                      <a:pt x="33" y="130"/>
                      <a:pt x="29" y="132"/>
                    </a:cubicBezTo>
                    <a:cubicBezTo>
                      <a:pt x="26" y="134"/>
                      <a:pt x="22" y="135"/>
                      <a:pt x="19" y="136"/>
                    </a:cubicBezTo>
                    <a:cubicBezTo>
                      <a:pt x="18" y="137"/>
                      <a:pt x="16" y="138"/>
                      <a:pt x="15" y="138"/>
                    </a:cubicBezTo>
                    <a:moveTo>
                      <a:pt x="260" y="123"/>
                    </a:moveTo>
                    <a:cubicBezTo>
                      <a:pt x="260" y="122"/>
                      <a:pt x="259" y="122"/>
                      <a:pt x="259" y="121"/>
                    </a:cubicBezTo>
                    <a:cubicBezTo>
                      <a:pt x="259" y="121"/>
                      <a:pt x="259" y="121"/>
                      <a:pt x="259" y="121"/>
                    </a:cubicBezTo>
                    <a:cubicBezTo>
                      <a:pt x="261" y="121"/>
                      <a:pt x="263" y="120"/>
                      <a:pt x="266" y="120"/>
                    </a:cubicBezTo>
                    <a:cubicBezTo>
                      <a:pt x="267" y="119"/>
                      <a:pt x="267" y="119"/>
                      <a:pt x="267" y="119"/>
                    </a:cubicBezTo>
                    <a:cubicBezTo>
                      <a:pt x="268" y="119"/>
                      <a:pt x="265" y="120"/>
                      <a:pt x="264" y="120"/>
                    </a:cubicBezTo>
                    <a:cubicBezTo>
                      <a:pt x="263" y="121"/>
                      <a:pt x="262" y="122"/>
                      <a:pt x="260" y="123"/>
                    </a:cubicBezTo>
                    <a:cubicBezTo>
                      <a:pt x="260" y="123"/>
                      <a:pt x="260" y="123"/>
                      <a:pt x="260" y="123"/>
                    </a:cubicBezTo>
                    <a:moveTo>
                      <a:pt x="147" y="130"/>
                    </a:moveTo>
                    <a:cubicBezTo>
                      <a:pt x="147" y="128"/>
                      <a:pt x="147" y="127"/>
                      <a:pt x="147" y="126"/>
                    </a:cubicBezTo>
                    <a:cubicBezTo>
                      <a:pt x="157" y="126"/>
                      <a:pt x="167" y="122"/>
                      <a:pt x="177" y="120"/>
                    </a:cubicBezTo>
                    <a:cubicBezTo>
                      <a:pt x="179" y="119"/>
                      <a:pt x="181" y="118"/>
                      <a:pt x="184" y="118"/>
                    </a:cubicBezTo>
                    <a:cubicBezTo>
                      <a:pt x="181" y="119"/>
                      <a:pt x="179" y="119"/>
                      <a:pt x="177" y="120"/>
                    </a:cubicBezTo>
                    <a:cubicBezTo>
                      <a:pt x="170" y="122"/>
                      <a:pt x="164" y="124"/>
                      <a:pt x="157" y="126"/>
                    </a:cubicBezTo>
                    <a:cubicBezTo>
                      <a:pt x="154" y="128"/>
                      <a:pt x="150" y="128"/>
                      <a:pt x="147" y="130"/>
                    </a:cubicBezTo>
                    <a:moveTo>
                      <a:pt x="147" y="132"/>
                    </a:moveTo>
                    <a:cubicBezTo>
                      <a:pt x="151" y="132"/>
                      <a:pt x="154" y="130"/>
                      <a:pt x="158" y="129"/>
                    </a:cubicBezTo>
                    <a:cubicBezTo>
                      <a:pt x="163" y="127"/>
                      <a:pt x="168" y="126"/>
                      <a:pt x="174" y="124"/>
                    </a:cubicBezTo>
                    <a:cubicBezTo>
                      <a:pt x="183" y="122"/>
                      <a:pt x="192" y="120"/>
                      <a:pt x="202" y="117"/>
                    </a:cubicBezTo>
                    <a:cubicBezTo>
                      <a:pt x="195" y="120"/>
                      <a:pt x="187" y="121"/>
                      <a:pt x="180" y="123"/>
                    </a:cubicBezTo>
                    <a:cubicBezTo>
                      <a:pt x="173" y="125"/>
                      <a:pt x="167" y="128"/>
                      <a:pt x="161" y="130"/>
                    </a:cubicBezTo>
                    <a:cubicBezTo>
                      <a:pt x="156" y="132"/>
                      <a:pt x="151" y="133"/>
                      <a:pt x="146" y="134"/>
                    </a:cubicBezTo>
                    <a:cubicBezTo>
                      <a:pt x="146" y="134"/>
                      <a:pt x="146" y="133"/>
                      <a:pt x="146" y="132"/>
                    </a:cubicBezTo>
                    <a:cubicBezTo>
                      <a:pt x="147" y="132"/>
                      <a:pt x="147" y="132"/>
                      <a:pt x="147" y="132"/>
                    </a:cubicBezTo>
                    <a:moveTo>
                      <a:pt x="144" y="140"/>
                    </a:moveTo>
                    <a:cubicBezTo>
                      <a:pt x="144" y="140"/>
                      <a:pt x="143" y="140"/>
                      <a:pt x="143" y="140"/>
                    </a:cubicBezTo>
                    <a:cubicBezTo>
                      <a:pt x="143" y="140"/>
                      <a:pt x="143" y="140"/>
                      <a:pt x="143" y="140"/>
                    </a:cubicBezTo>
                    <a:cubicBezTo>
                      <a:pt x="144" y="140"/>
                      <a:pt x="145" y="140"/>
                      <a:pt x="148" y="139"/>
                    </a:cubicBezTo>
                    <a:cubicBezTo>
                      <a:pt x="156" y="136"/>
                      <a:pt x="164" y="134"/>
                      <a:pt x="172" y="131"/>
                    </a:cubicBezTo>
                    <a:cubicBezTo>
                      <a:pt x="177" y="129"/>
                      <a:pt x="181" y="127"/>
                      <a:pt x="186" y="126"/>
                    </a:cubicBezTo>
                    <a:cubicBezTo>
                      <a:pt x="196" y="123"/>
                      <a:pt x="206" y="120"/>
                      <a:pt x="216" y="117"/>
                    </a:cubicBezTo>
                    <a:cubicBezTo>
                      <a:pt x="216" y="117"/>
                      <a:pt x="217" y="118"/>
                      <a:pt x="217" y="119"/>
                    </a:cubicBezTo>
                    <a:cubicBezTo>
                      <a:pt x="199" y="126"/>
                      <a:pt x="181" y="131"/>
                      <a:pt x="162" y="136"/>
                    </a:cubicBezTo>
                    <a:cubicBezTo>
                      <a:pt x="158" y="137"/>
                      <a:pt x="155" y="138"/>
                      <a:pt x="151" y="139"/>
                    </a:cubicBezTo>
                    <a:cubicBezTo>
                      <a:pt x="148" y="140"/>
                      <a:pt x="145" y="140"/>
                      <a:pt x="144" y="140"/>
                    </a:cubicBezTo>
                    <a:moveTo>
                      <a:pt x="227" y="122"/>
                    </a:moveTo>
                    <a:cubicBezTo>
                      <a:pt x="227" y="122"/>
                      <a:pt x="227" y="122"/>
                      <a:pt x="229" y="121"/>
                    </a:cubicBezTo>
                    <a:cubicBezTo>
                      <a:pt x="231" y="121"/>
                      <a:pt x="233" y="120"/>
                      <a:pt x="235" y="120"/>
                    </a:cubicBezTo>
                    <a:cubicBezTo>
                      <a:pt x="237" y="119"/>
                      <a:pt x="239" y="118"/>
                      <a:pt x="242" y="116"/>
                    </a:cubicBezTo>
                    <a:cubicBezTo>
                      <a:pt x="242" y="117"/>
                      <a:pt x="242" y="117"/>
                      <a:pt x="242" y="117"/>
                    </a:cubicBezTo>
                    <a:cubicBezTo>
                      <a:pt x="243" y="118"/>
                      <a:pt x="243" y="118"/>
                      <a:pt x="244" y="119"/>
                    </a:cubicBezTo>
                    <a:cubicBezTo>
                      <a:pt x="238" y="120"/>
                      <a:pt x="233" y="121"/>
                      <a:pt x="228" y="122"/>
                    </a:cubicBezTo>
                    <a:cubicBezTo>
                      <a:pt x="228" y="122"/>
                      <a:pt x="227" y="122"/>
                      <a:pt x="227" y="122"/>
                    </a:cubicBezTo>
                    <a:moveTo>
                      <a:pt x="207" y="119"/>
                    </a:moveTo>
                    <a:cubicBezTo>
                      <a:pt x="208" y="118"/>
                      <a:pt x="209" y="118"/>
                      <a:pt x="210" y="118"/>
                    </a:cubicBezTo>
                    <a:cubicBezTo>
                      <a:pt x="211" y="117"/>
                      <a:pt x="212" y="117"/>
                      <a:pt x="214" y="116"/>
                    </a:cubicBezTo>
                    <a:cubicBezTo>
                      <a:pt x="212" y="117"/>
                      <a:pt x="209" y="118"/>
                      <a:pt x="207" y="119"/>
                    </a:cubicBezTo>
                    <a:moveTo>
                      <a:pt x="227" y="121"/>
                    </a:moveTo>
                    <a:cubicBezTo>
                      <a:pt x="227" y="120"/>
                      <a:pt x="227" y="120"/>
                      <a:pt x="227" y="120"/>
                    </a:cubicBezTo>
                    <a:cubicBezTo>
                      <a:pt x="227" y="119"/>
                      <a:pt x="227" y="119"/>
                      <a:pt x="227" y="119"/>
                    </a:cubicBezTo>
                    <a:cubicBezTo>
                      <a:pt x="228" y="119"/>
                      <a:pt x="230" y="118"/>
                      <a:pt x="232" y="118"/>
                    </a:cubicBezTo>
                    <a:cubicBezTo>
                      <a:pt x="234" y="117"/>
                      <a:pt x="238" y="117"/>
                      <a:pt x="240" y="116"/>
                    </a:cubicBezTo>
                    <a:cubicBezTo>
                      <a:pt x="236" y="119"/>
                      <a:pt x="231" y="120"/>
                      <a:pt x="227" y="121"/>
                    </a:cubicBezTo>
                    <a:moveTo>
                      <a:pt x="15" y="131"/>
                    </a:moveTo>
                    <a:cubicBezTo>
                      <a:pt x="17" y="130"/>
                      <a:pt x="19" y="128"/>
                      <a:pt x="21" y="127"/>
                    </a:cubicBezTo>
                    <a:cubicBezTo>
                      <a:pt x="24" y="125"/>
                      <a:pt x="26" y="124"/>
                      <a:pt x="29" y="123"/>
                    </a:cubicBezTo>
                    <a:cubicBezTo>
                      <a:pt x="33" y="121"/>
                      <a:pt x="38" y="118"/>
                      <a:pt x="43" y="115"/>
                    </a:cubicBezTo>
                    <a:cubicBezTo>
                      <a:pt x="43" y="116"/>
                      <a:pt x="44" y="117"/>
                      <a:pt x="44" y="117"/>
                    </a:cubicBezTo>
                    <a:cubicBezTo>
                      <a:pt x="45" y="118"/>
                      <a:pt x="45" y="118"/>
                      <a:pt x="45" y="119"/>
                    </a:cubicBezTo>
                    <a:cubicBezTo>
                      <a:pt x="35" y="122"/>
                      <a:pt x="25" y="128"/>
                      <a:pt x="15" y="131"/>
                    </a:cubicBezTo>
                    <a:moveTo>
                      <a:pt x="13" y="131"/>
                    </a:moveTo>
                    <a:cubicBezTo>
                      <a:pt x="13" y="129"/>
                      <a:pt x="14" y="128"/>
                      <a:pt x="14" y="126"/>
                    </a:cubicBezTo>
                    <a:cubicBezTo>
                      <a:pt x="14" y="126"/>
                      <a:pt x="14" y="126"/>
                      <a:pt x="14" y="126"/>
                    </a:cubicBezTo>
                    <a:cubicBezTo>
                      <a:pt x="19" y="124"/>
                      <a:pt x="24" y="122"/>
                      <a:pt x="29" y="120"/>
                    </a:cubicBezTo>
                    <a:cubicBezTo>
                      <a:pt x="31" y="119"/>
                      <a:pt x="34" y="118"/>
                      <a:pt x="36" y="117"/>
                    </a:cubicBezTo>
                    <a:cubicBezTo>
                      <a:pt x="37" y="117"/>
                      <a:pt x="41" y="115"/>
                      <a:pt x="41" y="115"/>
                    </a:cubicBezTo>
                    <a:cubicBezTo>
                      <a:pt x="41" y="115"/>
                      <a:pt x="41" y="115"/>
                      <a:pt x="39" y="116"/>
                    </a:cubicBezTo>
                    <a:cubicBezTo>
                      <a:pt x="31" y="121"/>
                      <a:pt x="21" y="125"/>
                      <a:pt x="13" y="131"/>
                    </a:cubicBezTo>
                    <a:moveTo>
                      <a:pt x="256" y="117"/>
                    </a:moveTo>
                    <a:cubicBezTo>
                      <a:pt x="260" y="117"/>
                      <a:pt x="263" y="115"/>
                      <a:pt x="267" y="114"/>
                    </a:cubicBezTo>
                    <a:cubicBezTo>
                      <a:pt x="267" y="114"/>
                      <a:pt x="268" y="114"/>
                      <a:pt x="268" y="114"/>
                    </a:cubicBezTo>
                    <a:cubicBezTo>
                      <a:pt x="269" y="114"/>
                      <a:pt x="265" y="116"/>
                      <a:pt x="264" y="117"/>
                    </a:cubicBezTo>
                    <a:cubicBezTo>
                      <a:pt x="262" y="118"/>
                      <a:pt x="260" y="119"/>
                      <a:pt x="258" y="120"/>
                    </a:cubicBezTo>
                    <a:cubicBezTo>
                      <a:pt x="257" y="119"/>
                      <a:pt x="257" y="118"/>
                      <a:pt x="256" y="117"/>
                    </a:cubicBezTo>
                    <a:cubicBezTo>
                      <a:pt x="256" y="117"/>
                      <a:pt x="256" y="117"/>
                      <a:pt x="256" y="117"/>
                    </a:cubicBezTo>
                    <a:moveTo>
                      <a:pt x="227" y="118"/>
                    </a:moveTo>
                    <a:cubicBezTo>
                      <a:pt x="227" y="118"/>
                      <a:pt x="230" y="117"/>
                      <a:pt x="231" y="116"/>
                    </a:cubicBezTo>
                    <a:cubicBezTo>
                      <a:pt x="234" y="115"/>
                      <a:pt x="236" y="114"/>
                      <a:pt x="239" y="113"/>
                    </a:cubicBezTo>
                    <a:cubicBezTo>
                      <a:pt x="240" y="114"/>
                      <a:pt x="240" y="115"/>
                      <a:pt x="241" y="115"/>
                    </a:cubicBezTo>
                    <a:cubicBezTo>
                      <a:pt x="237" y="116"/>
                      <a:pt x="233" y="117"/>
                      <a:pt x="229" y="118"/>
                    </a:cubicBezTo>
                    <a:cubicBezTo>
                      <a:pt x="228" y="118"/>
                      <a:pt x="228" y="118"/>
                      <a:pt x="227" y="118"/>
                    </a:cubicBezTo>
                    <a:moveTo>
                      <a:pt x="259" y="120"/>
                    </a:moveTo>
                    <a:cubicBezTo>
                      <a:pt x="259" y="120"/>
                      <a:pt x="259" y="120"/>
                      <a:pt x="261" y="119"/>
                    </a:cubicBezTo>
                    <a:cubicBezTo>
                      <a:pt x="264" y="118"/>
                      <a:pt x="267" y="116"/>
                      <a:pt x="270" y="113"/>
                    </a:cubicBezTo>
                    <a:cubicBezTo>
                      <a:pt x="270" y="113"/>
                      <a:pt x="270" y="113"/>
                      <a:pt x="270" y="113"/>
                    </a:cubicBezTo>
                    <a:cubicBezTo>
                      <a:pt x="271" y="119"/>
                      <a:pt x="272" y="125"/>
                      <a:pt x="272" y="132"/>
                    </a:cubicBezTo>
                    <a:cubicBezTo>
                      <a:pt x="272" y="132"/>
                      <a:pt x="272" y="132"/>
                      <a:pt x="271" y="132"/>
                    </a:cubicBezTo>
                    <a:cubicBezTo>
                      <a:pt x="270" y="132"/>
                      <a:pt x="271" y="131"/>
                      <a:pt x="272" y="129"/>
                    </a:cubicBezTo>
                    <a:cubicBezTo>
                      <a:pt x="272" y="128"/>
                      <a:pt x="271" y="128"/>
                      <a:pt x="271" y="128"/>
                    </a:cubicBezTo>
                    <a:cubicBezTo>
                      <a:pt x="271" y="128"/>
                      <a:pt x="271" y="128"/>
                      <a:pt x="271" y="128"/>
                    </a:cubicBezTo>
                    <a:cubicBezTo>
                      <a:pt x="271" y="128"/>
                      <a:pt x="269" y="129"/>
                      <a:pt x="268" y="129"/>
                    </a:cubicBezTo>
                    <a:cubicBezTo>
                      <a:pt x="268" y="129"/>
                      <a:pt x="268" y="129"/>
                      <a:pt x="268" y="128"/>
                    </a:cubicBezTo>
                    <a:cubicBezTo>
                      <a:pt x="270" y="127"/>
                      <a:pt x="270" y="126"/>
                      <a:pt x="271" y="125"/>
                    </a:cubicBezTo>
                    <a:cubicBezTo>
                      <a:pt x="270" y="124"/>
                      <a:pt x="270" y="124"/>
                      <a:pt x="270" y="124"/>
                    </a:cubicBezTo>
                    <a:cubicBezTo>
                      <a:pt x="268" y="125"/>
                      <a:pt x="269" y="124"/>
                      <a:pt x="266" y="125"/>
                    </a:cubicBezTo>
                    <a:cubicBezTo>
                      <a:pt x="266" y="125"/>
                      <a:pt x="266" y="125"/>
                      <a:pt x="266" y="125"/>
                    </a:cubicBezTo>
                    <a:cubicBezTo>
                      <a:pt x="268" y="124"/>
                      <a:pt x="269" y="124"/>
                      <a:pt x="270" y="122"/>
                    </a:cubicBezTo>
                    <a:cubicBezTo>
                      <a:pt x="269" y="121"/>
                      <a:pt x="269" y="121"/>
                      <a:pt x="269" y="121"/>
                    </a:cubicBezTo>
                    <a:cubicBezTo>
                      <a:pt x="269" y="121"/>
                      <a:pt x="269" y="121"/>
                      <a:pt x="269" y="121"/>
                    </a:cubicBezTo>
                    <a:cubicBezTo>
                      <a:pt x="266" y="121"/>
                      <a:pt x="263" y="122"/>
                      <a:pt x="262" y="123"/>
                    </a:cubicBezTo>
                    <a:cubicBezTo>
                      <a:pt x="264" y="121"/>
                      <a:pt x="267" y="121"/>
                      <a:pt x="269" y="119"/>
                    </a:cubicBezTo>
                    <a:cubicBezTo>
                      <a:pt x="269" y="119"/>
                      <a:pt x="269" y="118"/>
                      <a:pt x="269" y="118"/>
                    </a:cubicBezTo>
                    <a:cubicBezTo>
                      <a:pt x="269" y="118"/>
                      <a:pt x="269" y="118"/>
                      <a:pt x="269" y="118"/>
                    </a:cubicBezTo>
                    <a:cubicBezTo>
                      <a:pt x="267" y="118"/>
                      <a:pt x="265" y="119"/>
                      <a:pt x="264" y="119"/>
                    </a:cubicBezTo>
                    <a:cubicBezTo>
                      <a:pt x="263" y="120"/>
                      <a:pt x="260" y="120"/>
                      <a:pt x="259" y="120"/>
                    </a:cubicBezTo>
                    <a:moveTo>
                      <a:pt x="227" y="114"/>
                    </a:moveTo>
                    <a:cubicBezTo>
                      <a:pt x="231" y="114"/>
                      <a:pt x="235" y="114"/>
                      <a:pt x="238" y="113"/>
                    </a:cubicBezTo>
                    <a:cubicBezTo>
                      <a:pt x="234" y="114"/>
                      <a:pt x="230" y="116"/>
                      <a:pt x="227" y="118"/>
                    </a:cubicBezTo>
                    <a:cubicBezTo>
                      <a:pt x="227" y="117"/>
                      <a:pt x="227" y="115"/>
                      <a:pt x="227" y="114"/>
                    </a:cubicBezTo>
                    <a:cubicBezTo>
                      <a:pt x="227" y="114"/>
                      <a:pt x="227" y="114"/>
                      <a:pt x="227" y="114"/>
                    </a:cubicBezTo>
                    <a:moveTo>
                      <a:pt x="145" y="136"/>
                    </a:moveTo>
                    <a:cubicBezTo>
                      <a:pt x="145" y="135"/>
                      <a:pt x="145" y="135"/>
                      <a:pt x="145" y="135"/>
                    </a:cubicBezTo>
                    <a:cubicBezTo>
                      <a:pt x="147" y="135"/>
                      <a:pt x="149" y="134"/>
                      <a:pt x="151" y="134"/>
                    </a:cubicBezTo>
                    <a:cubicBezTo>
                      <a:pt x="155" y="133"/>
                      <a:pt x="159" y="131"/>
                      <a:pt x="163" y="130"/>
                    </a:cubicBezTo>
                    <a:cubicBezTo>
                      <a:pt x="172" y="127"/>
                      <a:pt x="182" y="124"/>
                      <a:pt x="191" y="121"/>
                    </a:cubicBezTo>
                    <a:cubicBezTo>
                      <a:pt x="195" y="120"/>
                      <a:pt x="198" y="120"/>
                      <a:pt x="202" y="118"/>
                    </a:cubicBezTo>
                    <a:cubicBezTo>
                      <a:pt x="203" y="117"/>
                      <a:pt x="204" y="116"/>
                      <a:pt x="206" y="115"/>
                    </a:cubicBezTo>
                    <a:cubicBezTo>
                      <a:pt x="209" y="114"/>
                      <a:pt x="212" y="114"/>
                      <a:pt x="214" y="113"/>
                    </a:cubicBezTo>
                    <a:cubicBezTo>
                      <a:pt x="215" y="114"/>
                      <a:pt x="215" y="115"/>
                      <a:pt x="216" y="116"/>
                    </a:cubicBezTo>
                    <a:cubicBezTo>
                      <a:pt x="210" y="116"/>
                      <a:pt x="206" y="118"/>
                      <a:pt x="201" y="120"/>
                    </a:cubicBezTo>
                    <a:cubicBezTo>
                      <a:pt x="195" y="123"/>
                      <a:pt x="188" y="124"/>
                      <a:pt x="182" y="126"/>
                    </a:cubicBezTo>
                    <a:cubicBezTo>
                      <a:pt x="181" y="126"/>
                      <a:pt x="180" y="126"/>
                      <a:pt x="180" y="126"/>
                    </a:cubicBezTo>
                    <a:cubicBezTo>
                      <a:pt x="171" y="129"/>
                      <a:pt x="162" y="132"/>
                      <a:pt x="153" y="134"/>
                    </a:cubicBezTo>
                    <a:cubicBezTo>
                      <a:pt x="150" y="135"/>
                      <a:pt x="148" y="135"/>
                      <a:pt x="145" y="136"/>
                    </a:cubicBezTo>
                    <a:moveTo>
                      <a:pt x="14" y="125"/>
                    </a:moveTo>
                    <a:cubicBezTo>
                      <a:pt x="14" y="124"/>
                      <a:pt x="14" y="122"/>
                      <a:pt x="14" y="121"/>
                    </a:cubicBezTo>
                    <a:cubicBezTo>
                      <a:pt x="18" y="120"/>
                      <a:pt x="22" y="118"/>
                      <a:pt x="25" y="116"/>
                    </a:cubicBezTo>
                    <a:cubicBezTo>
                      <a:pt x="28" y="115"/>
                      <a:pt x="31" y="114"/>
                      <a:pt x="35" y="113"/>
                    </a:cubicBezTo>
                    <a:cubicBezTo>
                      <a:pt x="36" y="112"/>
                      <a:pt x="38" y="112"/>
                      <a:pt x="39" y="111"/>
                    </a:cubicBezTo>
                    <a:cubicBezTo>
                      <a:pt x="38" y="112"/>
                      <a:pt x="37" y="112"/>
                      <a:pt x="36" y="113"/>
                    </a:cubicBezTo>
                    <a:cubicBezTo>
                      <a:pt x="32" y="115"/>
                      <a:pt x="28" y="117"/>
                      <a:pt x="24" y="119"/>
                    </a:cubicBezTo>
                    <a:cubicBezTo>
                      <a:pt x="21" y="122"/>
                      <a:pt x="17" y="123"/>
                      <a:pt x="14" y="125"/>
                    </a:cubicBezTo>
                    <a:moveTo>
                      <a:pt x="230" y="110"/>
                    </a:moveTo>
                    <a:cubicBezTo>
                      <a:pt x="230" y="110"/>
                      <a:pt x="230" y="110"/>
                      <a:pt x="231" y="110"/>
                    </a:cubicBezTo>
                    <a:cubicBezTo>
                      <a:pt x="232" y="110"/>
                      <a:pt x="233" y="110"/>
                      <a:pt x="233" y="110"/>
                    </a:cubicBezTo>
                    <a:cubicBezTo>
                      <a:pt x="234" y="110"/>
                      <a:pt x="234" y="110"/>
                      <a:pt x="233" y="110"/>
                    </a:cubicBezTo>
                    <a:cubicBezTo>
                      <a:pt x="231" y="111"/>
                      <a:pt x="229" y="111"/>
                      <a:pt x="226" y="112"/>
                    </a:cubicBezTo>
                    <a:cubicBezTo>
                      <a:pt x="226" y="112"/>
                      <a:pt x="226" y="111"/>
                      <a:pt x="226" y="110"/>
                    </a:cubicBezTo>
                    <a:cubicBezTo>
                      <a:pt x="226" y="110"/>
                      <a:pt x="227" y="110"/>
                      <a:pt x="227" y="110"/>
                    </a:cubicBezTo>
                    <a:cubicBezTo>
                      <a:pt x="228" y="110"/>
                      <a:pt x="229" y="110"/>
                      <a:pt x="230" y="110"/>
                    </a:cubicBezTo>
                    <a:cubicBezTo>
                      <a:pt x="230" y="110"/>
                      <a:pt x="230" y="110"/>
                      <a:pt x="230" y="110"/>
                    </a:cubicBezTo>
                    <a:moveTo>
                      <a:pt x="228" y="113"/>
                    </a:moveTo>
                    <a:cubicBezTo>
                      <a:pt x="227" y="113"/>
                      <a:pt x="227" y="113"/>
                      <a:pt x="229" y="112"/>
                    </a:cubicBezTo>
                    <a:cubicBezTo>
                      <a:pt x="232" y="111"/>
                      <a:pt x="234" y="111"/>
                      <a:pt x="237" y="109"/>
                    </a:cubicBezTo>
                    <a:cubicBezTo>
                      <a:pt x="237" y="110"/>
                      <a:pt x="238" y="111"/>
                      <a:pt x="239" y="112"/>
                    </a:cubicBezTo>
                    <a:cubicBezTo>
                      <a:pt x="236" y="113"/>
                      <a:pt x="234" y="113"/>
                      <a:pt x="231" y="113"/>
                    </a:cubicBezTo>
                    <a:cubicBezTo>
                      <a:pt x="231" y="113"/>
                      <a:pt x="229" y="113"/>
                      <a:pt x="228" y="113"/>
                    </a:cubicBezTo>
                    <a:moveTo>
                      <a:pt x="255" y="116"/>
                    </a:moveTo>
                    <a:cubicBezTo>
                      <a:pt x="254" y="115"/>
                      <a:pt x="254" y="113"/>
                      <a:pt x="253" y="112"/>
                    </a:cubicBezTo>
                    <a:cubicBezTo>
                      <a:pt x="254" y="112"/>
                      <a:pt x="256" y="112"/>
                      <a:pt x="257" y="111"/>
                    </a:cubicBezTo>
                    <a:cubicBezTo>
                      <a:pt x="259" y="111"/>
                      <a:pt x="266" y="110"/>
                      <a:pt x="267" y="109"/>
                    </a:cubicBezTo>
                    <a:cubicBezTo>
                      <a:pt x="263" y="112"/>
                      <a:pt x="259" y="113"/>
                      <a:pt x="255" y="116"/>
                    </a:cubicBezTo>
                    <a:moveTo>
                      <a:pt x="257" y="116"/>
                    </a:moveTo>
                    <a:cubicBezTo>
                      <a:pt x="258" y="116"/>
                      <a:pt x="261" y="113"/>
                      <a:pt x="263" y="112"/>
                    </a:cubicBezTo>
                    <a:cubicBezTo>
                      <a:pt x="265" y="111"/>
                      <a:pt x="267" y="110"/>
                      <a:pt x="269" y="109"/>
                    </a:cubicBezTo>
                    <a:cubicBezTo>
                      <a:pt x="269" y="109"/>
                      <a:pt x="269" y="109"/>
                      <a:pt x="269" y="109"/>
                    </a:cubicBezTo>
                    <a:cubicBezTo>
                      <a:pt x="269" y="110"/>
                      <a:pt x="270" y="111"/>
                      <a:pt x="270" y="113"/>
                    </a:cubicBezTo>
                    <a:cubicBezTo>
                      <a:pt x="269" y="112"/>
                      <a:pt x="269" y="112"/>
                      <a:pt x="269" y="112"/>
                    </a:cubicBezTo>
                    <a:cubicBezTo>
                      <a:pt x="265" y="113"/>
                      <a:pt x="261" y="116"/>
                      <a:pt x="257" y="116"/>
                    </a:cubicBezTo>
                    <a:moveTo>
                      <a:pt x="147" y="131"/>
                    </a:moveTo>
                    <a:cubicBezTo>
                      <a:pt x="147" y="131"/>
                      <a:pt x="147" y="131"/>
                      <a:pt x="147" y="131"/>
                    </a:cubicBezTo>
                    <a:cubicBezTo>
                      <a:pt x="147" y="131"/>
                      <a:pt x="147" y="131"/>
                      <a:pt x="147" y="131"/>
                    </a:cubicBezTo>
                    <a:cubicBezTo>
                      <a:pt x="149" y="129"/>
                      <a:pt x="152" y="129"/>
                      <a:pt x="154" y="128"/>
                    </a:cubicBezTo>
                    <a:cubicBezTo>
                      <a:pt x="166" y="125"/>
                      <a:pt x="178" y="120"/>
                      <a:pt x="190" y="116"/>
                    </a:cubicBezTo>
                    <a:cubicBezTo>
                      <a:pt x="197" y="114"/>
                      <a:pt x="205" y="112"/>
                      <a:pt x="213" y="109"/>
                    </a:cubicBezTo>
                    <a:cubicBezTo>
                      <a:pt x="213" y="109"/>
                      <a:pt x="213" y="109"/>
                      <a:pt x="213" y="109"/>
                    </a:cubicBezTo>
                    <a:cubicBezTo>
                      <a:pt x="213" y="109"/>
                      <a:pt x="213" y="110"/>
                      <a:pt x="213" y="110"/>
                    </a:cubicBezTo>
                    <a:cubicBezTo>
                      <a:pt x="214" y="111"/>
                      <a:pt x="214" y="111"/>
                      <a:pt x="214" y="112"/>
                    </a:cubicBezTo>
                    <a:cubicBezTo>
                      <a:pt x="211" y="112"/>
                      <a:pt x="209" y="113"/>
                      <a:pt x="206" y="114"/>
                    </a:cubicBezTo>
                    <a:cubicBezTo>
                      <a:pt x="199" y="117"/>
                      <a:pt x="192" y="119"/>
                      <a:pt x="185" y="121"/>
                    </a:cubicBezTo>
                    <a:cubicBezTo>
                      <a:pt x="177" y="123"/>
                      <a:pt x="168" y="124"/>
                      <a:pt x="161" y="127"/>
                    </a:cubicBezTo>
                    <a:cubicBezTo>
                      <a:pt x="157" y="128"/>
                      <a:pt x="154" y="130"/>
                      <a:pt x="151" y="130"/>
                    </a:cubicBezTo>
                    <a:cubicBezTo>
                      <a:pt x="151" y="131"/>
                      <a:pt x="148" y="131"/>
                      <a:pt x="147" y="131"/>
                    </a:cubicBezTo>
                    <a:moveTo>
                      <a:pt x="226" y="109"/>
                    </a:moveTo>
                    <a:cubicBezTo>
                      <a:pt x="229" y="109"/>
                      <a:pt x="233" y="107"/>
                      <a:pt x="235" y="106"/>
                    </a:cubicBezTo>
                    <a:cubicBezTo>
                      <a:pt x="236" y="107"/>
                      <a:pt x="236" y="107"/>
                      <a:pt x="236" y="108"/>
                    </a:cubicBezTo>
                    <a:cubicBezTo>
                      <a:pt x="233" y="109"/>
                      <a:pt x="229" y="109"/>
                      <a:pt x="226" y="109"/>
                    </a:cubicBezTo>
                    <a:moveTo>
                      <a:pt x="226" y="107"/>
                    </a:moveTo>
                    <a:cubicBezTo>
                      <a:pt x="227" y="107"/>
                      <a:pt x="229" y="106"/>
                      <a:pt x="231" y="106"/>
                    </a:cubicBezTo>
                    <a:cubicBezTo>
                      <a:pt x="232" y="106"/>
                      <a:pt x="232" y="106"/>
                      <a:pt x="232" y="106"/>
                    </a:cubicBezTo>
                    <a:cubicBezTo>
                      <a:pt x="233" y="106"/>
                      <a:pt x="229" y="107"/>
                      <a:pt x="229" y="107"/>
                    </a:cubicBezTo>
                    <a:cubicBezTo>
                      <a:pt x="228" y="108"/>
                      <a:pt x="227" y="108"/>
                      <a:pt x="226" y="108"/>
                    </a:cubicBezTo>
                    <a:cubicBezTo>
                      <a:pt x="226" y="108"/>
                      <a:pt x="226" y="107"/>
                      <a:pt x="225" y="107"/>
                    </a:cubicBezTo>
                    <a:cubicBezTo>
                      <a:pt x="225" y="107"/>
                      <a:pt x="226" y="107"/>
                      <a:pt x="226" y="107"/>
                    </a:cubicBezTo>
                    <a:moveTo>
                      <a:pt x="15" y="119"/>
                    </a:moveTo>
                    <a:cubicBezTo>
                      <a:pt x="15" y="118"/>
                      <a:pt x="15" y="116"/>
                      <a:pt x="15" y="115"/>
                    </a:cubicBezTo>
                    <a:cubicBezTo>
                      <a:pt x="20" y="114"/>
                      <a:pt x="24" y="112"/>
                      <a:pt x="28" y="110"/>
                    </a:cubicBezTo>
                    <a:cubicBezTo>
                      <a:pt x="31" y="109"/>
                      <a:pt x="34" y="107"/>
                      <a:pt x="38" y="106"/>
                    </a:cubicBezTo>
                    <a:cubicBezTo>
                      <a:pt x="39" y="106"/>
                      <a:pt x="40" y="105"/>
                      <a:pt x="40" y="105"/>
                    </a:cubicBezTo>
                    <a:cubicBezTo>
                      <a:pt x="40" y="105"/>
                      <a:pt x="37" y="107"/>
                      <a:pt x="36" y="108"/>
                    </a:cubicBezTo>
                    <a:cubicBezTo>
                      <a:pt x="29" y="112"/>
                      <a:pt x="21" y="114"/>
                      <a:pt x="15" y="119"/>
                    </a:cubicBezTo>
                    <a:moveTo>
                      <a:pt x="15" y="120"/>
                    </a:moveTo>
                    <a:cubicBezTo>
                      <a:pt x="15" y="120"/>
                      <a:pt x="16" y="119"/>
                      <a:pt x="18" y="118"/>
                    </a:cubicBezTo>
                    <a:cubicBezTo>
                      <a:pt x="26" y="112"/>
                      <a:pt x="35" y="110"/>
                      <a:pt x="42" y="105"/>
                    </a:cubicBezTo>
                    <a:cubicBezTo>
                      <a:pt x="42" y="107"/>
                      <a:pt x="42" y="108"/>
                      <a:pt x="42" y="110"/>
                    </a:cubicBezTo>
                    <a:cubicBezTo>
                      <a:pt x="41" y="112"/>
                      <a:pt x="41" y="113"/>
                      <a:pt x="42" y="114"/>
                    </a:cubicBezTo>
                    <a:cubicBezTo>
                      <a:pt x="38" y="115"/>
                      <a:pt x="34" y="117"/>
                      <a:pt x="30" y="119"/>
                    </a:cubicBezTo>
                    <a:cubicBezTo>
                      <a:pt x="27" y="120"/>
                      <a:pt x="23" y="122"/>
                      <a:pt x="20" y="123"/>
                    </a:cubicBezTo>
                    <a:cubicBezTo>
                      <a:pt x="20" y="123"/>
                      <a:pt x="16" y="125"/>
                      <a:pt x="16" y="125"/>
                    </a:cubicBezTo>
                    <a:cubicBezTo>
                      <a:pt x="16" y="125"/>
                      <a:pt x="16" y="125"/>
                      <a:pt x="17" y="124"/>
                    </a:cubicBezTo>
                    <a:cubicBezTo>
                      <a:pt x="24" y="119"/>
                      <a:pt x="34" y="116"/>
                      <a:pt x="41" y="110"/>
                    </a:cubicBezTo>
                    <a:cubicBezTo>
                      <a:pt x="41" y="110"/>
                      <a:pt x="41" y="109"/>
                      <a:pt x="41" y="109"/>
                    </a:cubicBezTo>
                    <a:cubicBezTo>
                      <a:pt x="41" y="109"/>
                      <a:pt x="41" y="109"/>
                      <a:pt x="41" y="109"/>
                    </a:cubicBezTo>
                    <a:cubicBezTo>
                      <a:pt x="37" y="111"/>
                      <a:pt x="32" y="112"/>
                      <a:pt x="28" y="114"/>
                    </a:cubicBezTo>
                    <a:cubicBezTo>
                      <a:pt x="26" y="115"/>
                      <a:pt x="23" y="116"/>
                      <a:pt x="21" y="117"/>
                    </a:cubicBezTo>
                    <a:cubicBezTo>
                      <a:pt x="20" y="118"/>
                      <a:pt x="16" y="120"/>
                      <a:pt x="15" y="120"/>
                    </a:cubicBezTo>
                    <a:moveTo>
                      <a:pt x="135" y="114"/>
                    </a:moveTo>
                    <a:cubicBezTo>
                      <a:pt x="134" y="114"/>
                      <a:pt x="133" y="113"/>
                      <a:pt x="132" y="113"/>
                    </a:cubicBezTo>
                    <a:cubicBezTo>
                      <a:pt x="142" y="110"/>
                      <a:pt x="153" y="107"/>
                      <a:pt x="163" y="104"/>
                    </a:cubicBezTo>
                    <a:cubicBezTo>
                      <a:pt x="157" y="106"/>
                      <a:pt x="151" y="108"/>
                      <a:pt x="145" y="110"/>
                    </a:cubicBezTo>
                    <a:cubicBezTo>
                      <a:pt x="142" y="111"/>
                      <a:pt x="138" y="112"/>
                      <a:pt x="135" y="114"/>
                    </a:cubicBezTo>
                    <a:moveTo>
                      <a:pt x="252" y="111"/>
                    </a:moveTo>
                    <a:cubicBezTo>
                      <a:pt x="252" y="110"/>
                      <a:pt x="252" y="109"/>
                      <a:pt x="251" y="109"/>
                    </a:cubicBezTo>
                    <a:cubicBezTo>
                      <a:pt x="251" y="108"/>
                      <a:pt x="251" y="108"/>
                      <a:pt x="251" y="108"/>
                    </a:cubicBezTo>
                    <a:cubicBezTo>
                      <a:pt x="255" y="107"/>
                      <a:pt x="259" y="106"/>
                      <a:pt x="263" y="105"/>
                    </a:cubicBezTo>
                    <a:cubicBezTo>
                      <a:pt x="265" y="104"/>
                      <a:pt x="265" y="104"/>
                      <a:pt x="265" y="104"/>
                    </a:cubicBezTo>
                    <a:cubicBezTo>
                      <a:pt x="266" y="104"/>
                      <a:pt x="262" y="106"/>
                      <a:pt x="261" y="106"/>
                    </a:cubicBezTo>
                    <a:cubicBezTo>
                      <a:pt x="258" y="108"/>
                      <a:pt x="255" y="109"/>
                      <a:pt x="252" y="111"/>
                    </a:cubicBezTo>
                    <a:moveTo>
                      <a:pt x="253" y="111"/>
                    </a:moveTo>
                    <a:cubicBezTo>
                      <a:pt x="255" y="111"/>
                      <a:pt x="258" y="109"/>
                      <a:pt x="259" y="108"/>
                    </a:cubicBezTo>
                    <a:cubicBezTo>
                      <a:pt x="262" y="107"/>
                      <a:pt x="265" y="105"/>
                      <a:pt x="268" y="104"/>
                    </a:cubicBezTo>
                    <a:cubicBezTo>
                      <a:pt x="268" y="105"/>
                      <a:pt x="268" y="107"/>
                      <a:pt x="269" y="108"/>
                    </a:cubicBezTo>
                    <a:cubicBezTo>
                      <a:pt x="269" y="108"/>
                      <a:pt x="269" y="108"/>
                      <a:pt x="269" y="108"/>
                    </a:cubicBezTo>
                    <a:cubicBezTo>
                      <a:pt x="263" y="108"/>
                      <a:pt x="259" y="110"/>
                      <a:pt x="253" y="111"/>
                    </a:cubicBezTo>
                    <a:moveTo>
                      <a:pt x="130" y="112"/>
                    </a:moveTo>
                    <a:cubicBezTo>
                      <a:pt x="129" y="112"/>
                      <a:pt x="128" y="112"/>
                      <a:pt x="126" y="112"/>
                    </a:cubicBezTo>
                    <a:cubicBezTo>
                      <a:pt x="131" y="111"/>
                      <a:pt x="136" y="108"/>
                      <a:pt x="141" y="107"/>
                    </a:cubicBezTo>
                    <a:cubicBezTo>
                      <a:pt x="145" y="106"/>
                      <a:pt x="149" y="104"/>
                      <a:pt x="154" y="103"/>
                    </a:cubicBezTo>
                    <a:cubicBezTo>
                      <a:pt x="150" y="104"/>
                      <a:pt x="146" y="106"/>
                      <a:pt x="143" y="107"/>
                    </a:cubicBezTo>
                    <a:cubicBezTo>
                      <a:pt x="139" y="109"/>
                      <a:pt x="134" y="110"/>
                      <a:pt x="130" y="112"/>
                    </a:cubicBezTo>
                    <a:moveTo>
                      <a:pt x="147" y="125"/>
                    </a:moveTo>
                    <a:cubicBezTo>
                      <a:pt x="146" y="124"/>
                      <a:pt x="146" y="123"/>
                      <a:pt x="145" y="122"/>
                    </a:cubicBezTo>
                    <a:cubicBezTo>
                      <a:pt x="155" y="117"/>
                      <a:pt x="167" y="115"/>
                      <a:pt x="178" y="113"/>
                    </a:cubicBezTo>
                    <a:cubicBezTo>
                      <a:pt x="188" y="110"/>
                      <a:pt x="201" y="108"/>
                      <a:pt x="209" y="103"/>
                    </a:cubicBezTo>
                    <a:cubicBezTo>
                      <a:pt x="199" y="110"/>
                      <a:pt x="186" y="112"/>
                      <a:pt x="174" y="116"/>
                    </a:cubicBezTo>
                    <a:cubicBezTo>
                      <a:pt x="168" y="119"/>
                      <a:pt x="162" y="121"/>
                      <a:pt x="156" y="122"/>
                    </a:cubicBezTo>
                    <a:cubicBezTo>
                      <a:pt x="153" y="123"/>
                      <a:pt x="150" y="123"/>
                      <a:pt x="147" y="125"/>
                    </a:cubicBezTo>
                    <a:moveTo>
                      <a:pt x="16" y="114"/>
                    </a:moveTo>
                    <a:cubicBezTo>
                      <a:pt x="16" y="112"/>
                      <a:pt x="16" y="111"/>
                      <a:pt x="17" y="109"/>
                    </a:cubicBezTo>
                    <a:cubicBezTo>
                      <a:pt x="20" y="108"/>
                      <a:pt x="22" y="107"/>
                      <a:pt x="25" y="106"/>
                    </a:cubicBezTo>
                    <a:cubicBezTo>
                      <a:pt x="27" y="105"/>
                      <a:pt x="30" y="104"/>
                      <a:pt x="32" y="103"/>
                    </a:cubicBezTo>
                    <a:cubicBezTo>
                      <a:pt x="33" y="103"/>
                      <a:pt x="35" y="102"/>
                      <a:pt x="36" y="102"/>
                    </a:cubicBezTo>
                    <a:cubicBezTo>
                      <a:pt x="36" y="102"/>
                      <a:pt x="36" y="102"/>
                      <a:pt x="35" y="103"/>
                    </a:cubicBezTo>
                    <a:cubicBezTo>
                      <a:pt x="29" y="107"/>
                      <a:pt x="21" y="109"/>
                      <a:pt x="16" y="114"/>
                    </a:cubicBezTo>
                    <a:moveTo>
                      <a:pt x="225" y="105"/>
                    </a:moveTo>
                    <a:cubicBezTo>
                      <a:pt x="225" y="104"/>
                      <a:pt x="225" y="104"/>
                      <a:pt x="224" y="103"/>
                    </a:cubicBezTo>
                    <a:cubicBezTo>
                      <a:pt x="226" y="103"/>
                      <a:pt x="231" y="102"/>
                      <a:pt x="232" y="102"/>
                    </a:cubicBezTo>
                    <a:cubicBezTo>
                      <a:pt x="233" y="102"/>
                      <a:pt x="233" y="102"/>
                      <a:pt x="232" y="102"/>
                    </a:cubicBezTo>
                    <a:cubicBezTo>
                      <a:pt x="229" y="103"/>
                      <a:pt x="227" y="104"/>
                      <a:pt x="225" y="105"/>
                    </a:cubicBezTo>
                    <a:moveTo>
                      <a:pt x="226" y="106"/>
                    </a:moveTo>
                    <a:cubicBezTo>
                      <a:pt x="224" y="106"/>
                      <a:pt x="229" y="104"/>
                      <a:pt x="230" y="104"/>
                    </a:cubicBezTo>
                    <a:cubicBezTo>
                      <a:pt x="232" y="103"/>
                      <a:pt x="234" y="103"/>
                      <a:pt x="236" y="102"/>
                    </a:cubicBezTo>
                    <a:cubicBezTo>
                      <a:pt x="236" y="102"/>
                      <a:pt x="236" y="102"/>
                      <a:pt x="236" y="102"/>
                    </a:cubicBezTo>
                    <a:cubicBezTo>
                      <a:pt x="235" y="102"/>
                      <a:pt x="235" y="103"/>
                      <a:pt x="235" y="104"/>
                    </a:cubicBezTo>
                    <a:cubicBezTo>
                      <a:pt x="235" y="104"/>
                      <a:pt x="235" y="105"/>
                      <a:pt x="235" y="105"/>
                    </a:cubicBezTo>
                    <a:cubicBezTo>
                      <a:pt x="235" y="105"/>
                      <a:pt x="234" y="105"/>
                      <a:pt x="233" y="105"/>
                    </a:cubicBezTo>
                    <a:cubicBezTo>
                      <a:pt x="232" y="105"/>
                      <a:pt x="230" y="105"/>
                      <a:pt x="228" y="106"/>
                    </a:cubicBezTo>
                    <a:cubicBezTo>
                      <a:pt x="227" y="106"/>
                      <a:pt x="226" y="106"/>
                      <a:pt x="226" y="106"/>
                    </a:cubicBezTo>
                    <a:moveTo>
                      <a:pt x="17" y="114"/>
                    </a:moveTo>
                    <a:cubicBezTo>
                      <a:pt x="16" y="114"/>
                      <a:pt x="17" y="114"/>
                      <a:pt x="19" y="112"/>
                    </a:cubicBezTo>
                    <a:cubicBezTo>
                      <a:pt x="26" y="108"/>
                      <a:pt x="33" y="106"/>
                      <a:pt x="39" y="101"/>
                    </a:cubicBezTo>
                    <a:cubicBezTo>
                      <a:pt x="40" y="102"/>
                      <a:pt x="41" y="103"/>
                      <a:pt x="41" y="104"/>
                    </a:cubicBezTo>
                    <a:cubicBezTo>
                      <a:pt x="37" y="105"/>
                      <a:pt x="33" y="107"/>
                      <a:pt x="29" y="109"/>
                    </a:cubicBezTo>
                    <a:cubicBezTo>
                      <a:pt x="26" y="110"/>
                      <a:pt x="24" y="111"/>
                      <a:pt x="21" y="112"/>
                    </a:cubicBezTo>
                    <a:cubicBezTo>
                      <a:pt x="20" y="113"/>
                      <a:pt x="17" y="114"/>
                      <a:pt x="17" y="114"/>
                    </a:cubicBezTo>
                    <a:moveTo>
                      <a:pt x="250" y="106"/>
                    </a:moveTo>
                    <a:cubicBezTo>
                      <a:pt x="249" y="105"/>
                      <a:pt x="248" y="104"/>
                      <a:pt x="248" y="103"/>
                    </a:cubicBezTo>
                    <a:cubicBezTo>
                      <a:pt x="252" y="102"/>
                      <a:pt x="257" y="100"/>
                      <a:pt x="261" y="99"/>
                    </a:cubicBezTo>
                    <a:cubicBezTo>
                      <a:pt x="262" y="99"/>
                      <a:pt x="262" y="99"/>
                      <a:pt x="262" y="99"/>
                    </a:cubicBezTo>
                    <a:cubicBezTo>
                      <a:pt x="264" y="99"/>
                      <a:pt x="258" y="102"/>
                      <a:pt x="258" y="102"/>
                    </a:cubicBezTo>
                    <a:cubicBezTo>
                      <a:pt x="255" y="104"/>
                      <a:pt x="252" y="105"/>
                      <a:pt x="250" y="106"/>
                    </a:cubicBezTo>
                    <a:moveTo>
                      <a:pt x="17" y="108"/>
                    </a:moveTo>
                    <a:cubicBezTo>
                      <a:pt x="17" y="108"/>
                      <a:pt x="20" y="106"/>
                      <a:pt x="21" y="106"/>
                    </a:cubicBezTo>
                    <a:cubicBezTo>
                      <a:pt x="22" y="105"/>
                      <a:pt x="24" y="104"/>
                      <a:pt x="26" y="103"/>
                    </a:cubicBezTo>
                    <a:cubicBezTo>
                      <a:pt x="29" y="102"/>
                      <a:pt x="31" y="100"/>
                      <a:pt x="34" y="98"/>
                    </a:cubicBezTo>
                    <a:cubicBezTo>
                      <a:pt x="35" y="99"/>
                      <a:pt x="36" y="100"/>
                      <a:pt x="37" y="100"/>
                    </a:cubicBezTo>
                    <a:cubicBezTo>
                      <a:pt x="37" y="100"/>
                      <a:pt x="37" y="100"/>
                      <a:pt x="38" y="101"/>
                    </a:cubicBezTo>
                    <a:cubicBezTo>
                      <a:pt x="31" y="102"/>
                      <a:pt x="26" y="105"/>
                      <a:pt x="19" y="107"/>
                    </a:cubicBezTo>
                    <a:cubicBezTo>
                      <a:pt x="18" y="108"/>
                      <a:pt x="18" y="108"/>
                      <a:pt x="17" y="108"/>
                    </a:cubicBezTo>
                    <a:moveTo>
                      <a:pt x="17" y="107"/>
                    </a:moveTo>
                    <a:cubicBezTo>
                      <a:pt x="18" y="106"/>
                      <a:pt x="18" y="105"/>
                      <a:pt x="18" y="104"/>
                    </a:cubicBezTo>
                    <a:cubicBezTo>
                      <a:pt x="20" y="103"/>
                      <a:pt x="22" y="102"/>
                      <a:pt x="24" y="101"/>
                    </a:cubicBezTo>
                    <a:cubicBezTo>
                      <a:pt x="27" y="100"/>
                      <a:pt x="29" y="99"/>
                      <a:pt x="32" y="98"/>
                    </a:cubicBezTo>
                    <a:cubicBezTo>
                      <a:pt x="33" y="98"/>
                      <a:pt x="33" y="98"/>
                      <a:pt x="33" y="98"/>
                    </a:cubicBezTo>
                    <a:cubicBezTo>
                      <a:pt x="34" y="98"/>
                      <a:pt x="33" y="98"/>
                      <a:pt x="32" y="99"/>
                    </a:cubicBezTo>
                    <a:cubicBezTo>
                      <a:pt x="27" y="102"/>
                      <a:pt x="22" y="104"/>
                      <a:pt x="17" y="107"/>
                    </a:cubicBezTo>
                    <a:moveTo>
                      <a:pt x="145" y="121"/>
                    </a:moveTo>
                    <a:cubicBezTo>
                      <a:pt x="144" y="120"/>
                      <a:pt x="144" y="119"/>
                      <a:pt x="143" y="118"/>
                    </a:cubicBezTo>
                    <a:cubicBezTo>
                      <a:pt x="163" y="113"/>
                      <a:pt x="184" y="106"/>
                      <a:pt x="204" y="100"/>
                    </a:cubicBezTo>
                    <a:cubicBezTo>
                      <a:pt x="207" y="99"/>
                      <a:pt x="211" y="98"/>
                      <a:pt x="214" y="97"/>
                    </a:cubicBezTo>
                    <a:cubicBezTo>
                      <a:pt x="211" y="100"/>
                      <a:pt x="212" y="104"/>
                      <a:pt x="213" y="108"/>
                    </a:cubicBezTo>
                    <a:cubicBezTo>
                      <a:pt x="213" y="108"/>
                      <a:pt x="213" y="108"/>
                      <a:pt x="213" y="108"/>
                    </a:cubicBezTo>
                    <a:cubicBezTo>
                      <a:pt x="207" y="109"/>
                      <a:pt x="201" y="111"/>
                      <a:pt x="195" y="113"/>
                    </a:cubicBezTo>
                    <a:cubicBezTo>
                      <a:pt x="191" y="115"/>
                      <a:pt x="187" y="116"/>
                      <a:pt x="183" y="117"/>
                    </a:cubicBezTo>
                    <a:cubicBezTo>
                      <a:pt x="172" y="120"/>
                      <a:pt x="159" y="124"/>
                      <a:pt x="147" y="125"/>
                    </a:cubicBezTo>
                    <a:cubicBezTo>
                      <a:pt x="158" y="125"/>
                      <a:pt x="169" y="119"/>
                      <a:pt x="179" y="116"/>
                    </a:cubicBezTo>
                    <a:cubicBezTo>
                      <a:pt x="190" y="112"/>
                      <a:pt x="202" y="109"/>
                      <a:pt x="212" y="103"/>
                    </a:cubicBezTo>
                    <a:cubicBezTo>
                      <a:pt x="212" y="102"/>
                      <a:pt x="212" y="102"/>
                      <a:pt x="211" y="102"/>
                    </a:cubicBezTo>
                    <a:cubicBezTo>
                      <a:pt x="211" y="102"/>
                      <a:pt x="211" y="102"/>
                      <a:pt x="211" y="102"/>
                    </a:cubicBezTo>
                    <a:cubicBezTo>
                      <a:pt x="200" y="106"/>
                      <a:pt x="187" y="110"/>
                      <a:pt x="175" y="112"/>
                    </a:cubicBezTo>
                    <a:cubicBezTo>
                      <a:pt x="165" y="115"/>
                      <a:pt x="154" y="117"/>
                      <a:pt x="145" y="121"/>
                    </a:cubicBezTo>
                    <a:moveTo>
                      <a:pt x="247" y="102"/>
                    </a:moveTo>
                    <a:cubicBezTo>
                      <a:pt x="246" y="101"/>
                      <a:pt x="245" y="100"/>
                      <a:pt x="245" y="100"/>
                    </a:cubicBezTo>
                    <a:cubicBezTo>
                      <a:pt x="250" y="99"/>
                      <a:pt x="254" y="98"/>
                      <a:pt x="259" y="97"/>
                    </a:cubicBezTo>
                    <a:cubicBezTo>
                      <a:pt x="260" y="96"/>
                      <a:pt x="261" y="96"/>
                      <a:pt x="261" y="96"/>
                    </a:cubicBezTo>
                    <a:cubicBezTo>
                      <a:pt x="262" y="96"/>
                      <a:pt x="255" y="99"/>
                      <a:pt x="254" y="99"/>
                    </a:cubicBezTo>
                    <a:cubicBezTo>
                      <a:pt x="252" y="100"/>
                      <a:pt x="249" y="101"/>
                      <a:pt x="247" y="102"/>
                    </a:cubicBezTo>
                    <a:moveTo>
                      <a:pt x="19" y="103"/>
                    </a:moveTo>
                    <a:cubicBezTo>
                      <a:pt x="19" y="103"/>
                      <a:pt x="19" y="103"/>
                      <a:pt x="20" y="102"/>
                    </a:cubicBezTo>
                    <a:cubicBezTo>
                      <a:pt x="24" y="99"/>
                      <a:pt x="29" y="98"/>
                      <a:pt x="33" y="94"/>
                    </a:cubicBezTo>
                    <a:cubicBezTo>
                      <a:pt x="33" y="95"/>
                      <a:pt x="33" y="96"/>
                      <a:pt x="33" y="97"/>
                    </a:cubicBezTo>
                    <a:cubicBezTo>
                      <a:pt x="31" y="98"/>
                      <a:pt x="29" y="98"/>
                      <a:pt x="28" y="99"/>
                    </a:cubicBezTo>
                    <a:cubicBezTo>
                      <a:pt x="26" y="99"/>
                      <a:pt x="25" y="100"/>
                      <a:pt x="24" y="101"/>
                    </a:cubicBezTo>
                    <a:cubicBezTo>
                      <a:pt x="24" y="101"/>
                      <a:pt x="24" y="100"/>
                      <a:pt x="24" y="100"/>
                    </a:cubicBezTo>
                    <a:cubicBezTo>
                      <a:pt x="24" y="100"/>
                      <a:pt x="23" y="101"/>
                      <a:pt x="22" y="102"/>
                    </a:cubicBezTo>
                    <a:cubicBezTo>
                      <a:pt x="21" y="102"/>
                      <a:pt x="19" y="103"/>
                      <a:pt x="19" y="103"/>
                    </a:cubicBezTo>
                    <a:moveTo>
                      <a:pt x="19" y="102"/>
                    </a:moveTo>
                    <a:cubicBezTo>
                      <a:pt x="19" y="100"/>
                      <a:pt x="20" y="99"/>
                      <a:pt x="20" y="98"/>
                    </a:cubicBezTo>
                    <a:cubicBezTo>
                      <a:pt x="22" y="97"/>
                      <a:pt x="24" y="97"/>
                      <a:pt x="25" y="96"/>
                    </a:cubicBezTo>
                    <a:cubicBezTo>
                      <a:pt x="26" y="96"/>
                      <a:pt x="30" y="94"/>
                      <a:pt x="31" y="94"/>
                    </a:cubicBezTo>
                    <a:cubicBezTo>
                      <a:pt x="31" y="94"/>
                      <a:pt x="31" y="95"/>
                      <a:pt x="29" y="96"/>
                    </a:cubicBezTo>
                    <a:cubicBezTo>
                      <a:pt x="26" y="98"/>
                      <a:pt x="22" y="99"/>
                      <a:pt x="19" y="102"/>
                    </a:cubicBezTo>
                    <a:moveTo>
                      <a:pt x="224" y="102"/>
                    </a:moveTo>
                    <a:cubicBezTo>
                      <a:pt x="224" y="102"/>
                      <a:pt x="224" y="102"/>
                      <a:pt x="224" y="102"/>
                    </a:cubicBezTo>
                    <a:cubicBezTo>
                      <a:pt x="223" y="101"/>
                      <a:pt x="223" y="101"/>
                      <a:pt x="223" y="100"/>
                    </a:cubicBezTo>
                    <a:cubicBezTo>
                      <a:pt x="233" y="100"/>
                      <a:pt x="242" y="96"/>
                      <a:pt x="252" y="95"/>
                    </a:cubicBezTo>
                    <a:cubicBezTo>
                      <a:pt x="253" y="95"/>
                      <a:pt x="255" y="95"/>
                      <a:pt x="257" y="94"/>
                    </a:cubicBezTo>
                    <a:cubicBezTo>
                      <a:pt x="258" y="94"/>
                      <a:pt x="261" y="93"/>
                      <a:pt x="261" y="93"/>
                    </a:cubicBezTo>
                    <a:cubicBezTo>
                      <a:pt x="261" y="93"/>
                      <a:pt x="261" y="93"/>
                      <a:pt x="259" y="94"/>
                    </a:cubicBezTo>
                    <a:cubicBezTo>
                      <a:pt x="254" y="96"/>
                      <a:pt x="249" y="97"/>
                      <a:pt x="243" y="99"/>
                    </a:cubicBezTo>
                    <a:cubicBezTo>
                      <a:pt x="243" y="99"/>
                      <a:pt x="242" y="98"/>
                      <a:pt x="242" y="98"/>
                    </a:cubicBezTo>
                    <a:cubicBezTo>
                      <a:pt x="241" y="98"/>
                      <a:pt x="240" y="98"/>
                      <a:pt x="240" y="98"/>
                    </a:cubicBezTo>
                    <a:cubicBezTo>
                      <a:pt x="238" y="98"/>
                      <a:pt x="236" y="99"/>
                      <a:pt x="236" y="101"/>
                    </a:cubicBezTo>
                    <a:cubicBezTo>
                      <a:pt x="235" y="101"/>
                      <a:pt x="235" y="101"/>
                      <a:pt x="235" y="101"/>
                    </a:cubicBezTo>
                    <a:cubicBezTo>
                      <a:pt x="232" y="101"/>
                      <a:pt x="228" y="102"/>
                      <a:pt x="224" y="102"/>
                    </a:cubicBezTo>
                    <a:cubicBezTo>
                      <a:pt x="224" y="102"/>
                      <a:pt x="224" y="102"/>
                      <a:pt x="224" y="102"/>
                    </a:cubicBezTo>
                    <a:moveTo>
                      <a:pt x="245" y="99"/>
                    </a:moveTo>
                    <a:cubicBezTo>
                      <a:pt x="251" y="97"/>
                      <a:pt x="257" y="96"/>
                      <a:pt x="263" y="93"/>
                    </a:cubicBezTo>
                    <a:cubicBezTo>
                      <a:pt x="264" y="93"/>
                      <a:pt x="264" y="93"/>
                      <a:pt x="264" y="93"/>
                    </a:cubicBezTo>
                    <a:cubicBezTo>
                      <a:pt x="265" y="96"/>
                      <a:pt x="266" y="99"/>
                      <a:pt x="267" y="103"/>
                    </a:cubicBezTo>
                    <a:cubicBezTo>
                      <a:pt x="264" y="104"/>
                      <a:pt x="262" y="104"/>
                      <a:pt x="259" y="105"/>
                    </a:cubicBezTo>
                    <a:cubicBezTo>
                      <a:pt x="257" y="106"/>
                      <a:pt x="252" y="106"/>
                      <a:pt x="251" y="107"/>
                    </a:cubicBezTo>
                    <a:cubicBezTo>
                      <a:pt x="256" y="104"/>
                      <a:pt x="261" y="102"/>
                      <a:pt x="265" y="99"/>
                    </a:cubicBezTo>
                    <a:cubicBezTo>
                      <a:pt x="266" y="99"/>
                      <a:pt x="265" y="98"/>
                      <a:pt x="265" y="98"/>
                    </a:cubicBezTo>
                    <a:cubicBezTo>
                      <a:pt x="265" y="98"/>
                      <a:pt x="265" y="98"/>
                      <a:pt x="265" y="98"/>
                    </a:cubicBezTo>
                    <a:cubicBezTo>
                      <a:pt x="260" y="98"/>
                      <a:pt x="255" y="100"/>
                      <a:pt x="250" y="102"/>
                    </a:cubicBezTo>
                    <a:cubicBezTo>
                      <a:pt x="249" y="102"/>
                      <a:pt x="249" y="102"/>
                      <a:pt x="249" y="102"/>
                    </a:cubicBezTo>
                    <a:cubicBezTo>
                      <a:pt x="248" y="102"/>
                      <a:pt x="255" y="100"/>
                      <a:pt x="256" y="99"/>
                    </a:cubicBezTo>
                    <a:cubicBezTo>
                      <a:pt x="259" y="98"/>
                      <a:pt x="261" y="97"/>
                      <a:pt x="264" y="96"/>
                    </a:cubicBezTo>
                    <a:cubicBezTo>
                      <a:pt x="264" y="96"/>
                      <a:pt x="264" y="95"/>
                      <a:pt x="263" y="95"/>
                    </a:cubicBezTo>
                    <a:cubicBezTo>
                      <a:pt x="263" y="95"/>
                      <a:pt x="263" y="95"/>
                      <a:pt x="263" y="95"/>
                    </a:cubicBezTo>
                    <a:cubicBezTo>
                      <a:pt x="257" y="96"/>
                      <a:pt x="251" y="97"/>
                      <a:pt x="245" y="99"/>
                    </a:cubicBezTo>
                    <a:moveTo>
                      <a:pt x="22" y="95"/>
                    </a:moveTo>
                    <a:cubicBezTo>
                      <a:pt x="22" y="94"/>
                      <a:pt x="22" y="93"/>
                      <a:pt x="22" y="93"/>
                    </a:cubicBezTo>
                    <a:cubicBezTo>
                      <a:pt x="24" y="93"/>
                      <a:pt x="25" y="92"/>
                      <a:pt x="26" y="91"/>
                    </a:cubicBezTo>
                    <a:cubicBezTo>
                      <a:pt x="27" y="91"/>
                      <a:pt x="30" y="89"/>
                      <a:pt x="30" y="89"/>
                    </a:cubicBezTo>
                    <a:cubicBezTo>
                      <a:pt x="30" y="89"/>
                      <a:pt x="30" y="89"/>
                      <a:pt x="29" y="90"/>
                    </a:cubicBezTo>
                    <a:cubicBezTo>
                      <a:pt x="26" y="92"/>
                      <a:pt x="24" y="93"/>
                      <a:pt x="22" y="95"/>
                    </a:cubicBezTo>
                    <a:moveTo>
                      <a:pt x="222" y="99"/>
                    </a:moveTo>
                    <a:cubicBezTo>
                      <a:pt x="222" y="99"/>
                      <a:pt x="221" y="98"/>
                      <a:pt x="221" y="98"/>
                    </a:cubicBezTo>
                    <a:cubicBezTo>
                      <a:pt x="226" y="96"/>
                      <a:pt x="232" y="95"/>
                      <a:pt x="238" y="94"/>
                    </a:cubicBezTo>
                    <a:cubicBezTo>
                      <a:pt x="245" y="93"/>
                      <a:pt x="251" y="90"/>
                      <a:pt x="257" y="89"/>
                    </a:cubicBezTo>
                    <a:cubicBezTo>
                      <a:pt x="258" y="88"/>
                      <a:pt x="259" y="88"/>
                      <a:pt x="259" y="88"/>
                    </a:cubicBezTo>
                    <a:cubicBezTo>
                      <a:pt x="259" y="88"/>
                      <a:pt x="258" y="88"/>
                      <a:pt x="257" y="89"/>
                    </a:cubicBezTo>
                    <a:cubicBezTo>
                      <a:pt x="255" y="90"/>
                      <a:pt x="253" y="91"/>
                      <a:pt x="251" y="91"/>
                    </a:cubicBezTo>
                    <a:cubicBezTo>
                      <a:pt x="248" y="93"/>
                      <a:pt x="245" y="94"/>
                      <a:pt x="241" y="95"/>
                    </a:cubicBezTo>
                    <a:cubicBezTo>
                      <a:pt x="235" y="96"/>
                      <a:pt x="229" y="98"/>
                      <a:pt x="222" y="99"/>
                    </a:cubicBezTo>
                    <a:moveTo>
                      <a:pt x="183" y="98"/>
                    </a:moveTo>
                    <a:cubicBezTo>
                      <a:pt x="188" y="96"/>
                      <a:pt x="193" y="95"/>
                      <a:pt x="197" y="93"/>
                    </a:cubicBezTo>
                    <a:cubicBezTo>
                      <a:pt x="200" y="92"/>
                      <a:pt x="203" y="91"/>
                      <a:pt x="206" y="90"/>
                    </a:cubicBezTo>
                    <a:cubicBezTo>
                      <a:pt x="208" y="89"/>
                      <a:pt x="210" y="88"/>
                      <a:pt x="212" y="88"/>
                    </a:cubicBezTo>
                    <a:cubicBezTo>
                      <a:pt x="213" y="88"/>
                      <a:pt x="213" y="88"/>
                      <a:pt x="213" y="88"/>
                    </a:cubicBezTo>
                    <a:cubicBezTo>
                      <a:pt x="214" y="88"/>
                      <a:pt x="214" y="88"/>
                      <a:pt x="214" y="88"/>
                    </a:cubicBezTo>
                    <a:cubicBezTo>
                      <a:pt x="204" y="92"/>
                      <a:pt x="193" y="95"/>
                      <a:pt x="183" y="98"/>
                    </a:cubicBezTo>
                    <a:moveTo>
                      <a:pt x="122" y="111"/>
                    </a:moveTo>
                    <a:cubicBezTo>
                      <a:pt x="120" y="110"/>
                      <a:pt x="119" y="110"/>
                      <a:pt x="117" y="109"/>
                    </a:cubicBezTo>
                    <a:cubicBezTo>
                      <a:pt x="120" y="108"/>
                      <a:pt x="123" y="107"/>
                      <a:pt x="126" y="106"/>
                    </a:cubicBezTo>
                    <a:cubicBezTo>
                      <a:pt x="129" y="105"/>
                      <a:pt x="132" y="104"/>
                      <a:pt x="135" y="103"/>
                    </a:cubicBezTo>
                    <a:cubicBezTo>
                      <a:pt x="146" y="100"/>
                      <a:pt x="157" y="96"/>
                      <a:pt x="168" y="93"/>
                    </a:cubicBezTo>
                    <a:cubicBezTo>
                      <a:pt x="175" y="91"/>
                      <a:pt x="182" y="88"/>
                      <a:pt x="189" y="86"/>
                    </a:cubicBezTo>
                    <a:cubicBezTo>
                      <a:pt x="188" y="87"/>
                      <a:pt x="187" y="87"/>
                      <a:pt x="186" y="87"/>
                    </a:cubicBezTo>
                    <a:cubicBezTo>
                      <a:pt x="178" y="90"/>
                      <a:pt x="170" y="94"/>
                      <a:pt x="163" y="96"/>
                    </a:cubicBezTo>
                    <a:cubicBezTo>
                      <a:pt x="155" y="99"/>
                      <a:pt x="147" y="101"/>
                      <a:pt x="139" y="104"/>
                    </a:cubicBezTo>
                    <a:cubicBezTo>
                      <a:pt x="134" y="107"/>
                      <a:pt x="128" y="108"/>
                      <a:pt x="122" y="111"/>
                    </a:cubicBezTo>
                    <a:moveTo>
                      <a:pt x="179" y="95"/>
                    </a:moveTo>
                    <a:cubicBezTo>
                      <a:pt x="184" y="93"/>
                      <a:pt x="189" y="92"/>
                      <a:pt x="194" y="90"/>
                    </a:cubicBezTo>
                    <a:cubicBezTo>
                      <a:pt x="198" y="88"/>
                      <a:pt x="202" y="87"/>
                      <a:pt x="206" y="86"/>
                    </a:cubicBezTo>
                    <a:cubicBezTo>
                      <a:pt x="202" y="87"/>
                      <a:pt x="198" y="89"/>
                      <a:pt x="194" y="90"/>
                    </a:cubicBezTo>
                    <a:cubicBezTo>
                      <a:pt x="189" y="92"/>
                      <a:pt x="184" y="94"/>
                      <a:pt x="179" y="95"/>
                    </a:cubicBezTo>
                    <a:moveTo>
                      <a:pt x="132" y="112"/>
                    </a:moveTo>
                    <a:cubicBezTo>
                      <a:pt x="136" y="110"/>
                      <a:pt x="141" y="109"/>
                      <a:pt x="145" y="107"/>
                    </a:cubicBezTo>
                    <a:cubicBezTo>
                      <a:pt x="152" y="105"/>
                      <a:pt x="158" y="102"/>
                      <a:pt x="165" y="100"/>
                    </a:cubicBezTo>
                    <a:cubicBezTo>
                      <a:pt x="180" y="96"/>
                      <a:pt x="194" y="91"/>
                      <a:pt x="209" y="86"/>
                    </a:cubicBezTo>
                    <a:cubicBezTo>
                      <a:pt x="209" y="86"/>
                      <a:pt x="209" y="86"/>
                      <a:pt x="209" y="86"/>
                    </a:cubicBezTo>
                    <a:cubicBezTo>
                      <a:pt x="210" y="86"/>
                      <a:pt x="211" y="87"/>
                      <a:pt x="212" y="87"/>
                    </a:cubicBezTo>
                    <a:cubicBezTo>
                      <a:pt x="207" y="88"/>
                      <a:pt x="202" y="90"/>
                      <a:pt x="197" y="92"/>
                    </a:cubicBezTo>
                    <a:cubicBezTo>
                      <a:pt x="188" y="96"/>
                      <a:pt x="179" y="98"/>
                      <a:pt x="171" y="101"/>
                    </a:cubicBezTo>
                    <a:cubicBezTo>
                      <a:pt x="162" y="104"/>
                      <a:pt x="152" y="107"/>
                      <a:pt x="143" y="109"/>
                    </a:cubicBezTo>
                    <a:cubicBezTo>
                      <a:pt x="140" y="110"/>
                      <a:pt x="135" y="111"/>
                      <a:pt x="132" y="112"/>
                    </a:cubicBezTo>
                    <a:moveTo>
                      <a:pt x="206" y="86"/>
                    </a:moveTo>
                    <a:cubicBezTo>
                      <a:pt x="206" y="86"/>
                      <a:pt x="206" y="86"/>
                      <a:pt x="206" y="86"/>
                    </a:cubicBezTo>
                    <a:cubicBezTo>
                      <a:pt x="206" y="86"/>
                      <a:pt x="206" y="86"/>
                      <a:pt x="206" y="86"/>
                    </a:cubicBezTo>
                    <a:moveTo>
                      <a:pt x="144" y="117"/>
                    </a:moveTo>
                    <a:cubicBezTo>
                      <a:pt x="149" y="113"/>
                      <a:pt x="156" y="113"/>
                      <a:pt x="162" y="111"/>
                    </a:cubicBezTo>
                    <a:cubicBezTo>
                      <a:pt x="173" y="109"/>
                      <a:pt x="183" y="105"/>
                      <a:pt x="193" y="102"/>
                    </a:cubicBezTo>
                    <a:cubicBezTo>
                      <a:pt x="213" y="95"/>
                      <a:pt x="234" y="86"/>
                      <a:pt x="255" y="84"/>
                    </a:cubicBezTo>
                    <a:cubicBezTo>
                      <a:pt x="256" y="84"/>
                      <a:pt x="256" y="84"/>
                      <a:pt x="256" y="84"/>
                    </a:cubicBezTo>
                    <a:cubicBezTo>
                      <a:pt x="260" y="84"/>
                      <a:pt x="250" y="87"/>
                      <a:pt x="249" y="87"/>
                    </a:cubicBezTo>
                    <a:cubicBezTo>
                      <a:pt x="244" y="88"/>
                      <a:pt x="239" y="90"/>
                      <a:pt x="235" y="91"/>
                    </a:cubicBezTo>
                    <a:cubicBezTo>
                      <a:pt x="224" y="94"/>
                      <a:pt x="214" y="96"/>
                      <a:pt x="204" y="99"/>
                    </a:cubicBezTo>
                    <a:cubicBezTo>
                      <a:pt x="184" y="105"/>
                      <a:pt x="164" y="112"/>
                      <a:pt x="144" y="117"/>
                    </a:cubicBezTo>
                    <a:moveTo>
                      <a:pt x="23" y="92"/>
                    </a:moveTo>
                    <a:cubicBezTo>
                      <a:pt x="23" y="91"/>
                      <a:pt x="23" y="91"/>
                      <a:pt x="23" y="90"/>
                    </a:cubicBezTo>
                    <a:cubicBezTo>
                      <a:pt x="25" y="89"/>
                      <a:pt x="26" y="89"/>
                      <a:pt x="27" y="88"/>
                    </a:cubicBezTo>
                    <a:cubicBezTo>
                      <a:pt x="30" y="86"/>
                      <a:pt x="33" y="85"/>
                      <a:pt x="35" y="84"/>
                    </a:cubicBezTo>
                    <a:cubicBezTo>
                      <a:pt x="35" y="85"/>
                      <a:pt x="34" y="87"/>
                      <a:pt x="33" y="89"/>
                    </a:cubicBezTo>
                    <a:cubicBezTo>
                      <a:pt x="33" y="90"/>
                      <a:pt x="32" y="91"/>
                      <a:pt x="32" y="93"/>
                    </a:cubicBezTo>
                    <a:cubicBezTo>
                      <a:pt x="28" y="94"/>
                      <a:pt x="25" y="95"/>
                      <a:pt x="21" y="97"/>
                    </a:cubicBezTo>
                    <a:cubicBezTo>
                      <a:pt x="21" y="97"/>
                      <a:pt x="21" y="97"/>
                      <a:pt x="21" y="97"/>
                    </a:cubicBezTo>
                    <a:cubicBezTo>
                      <a:pt x="25" y="95"/>
                      <a:pt x="29" y="91"/>
                      <a:pt x="33" y="88"/>
                    </a:cubicBezTo>
                    <a:cubicBezTo>
                      <a:pt x="33" y="88"/>
                      <a:pt x="33" y="88"/>
                      <a:pt x="33" y="88"/>
                    </a:cubicBezTo>
                    <a:cubicBezTo>
                      <a:pt x="33" y="88"/>
                      <a:pt x="33" y="88"/>
                      <a:pt x="32" y="88"/>
                    </a:cubicBezTo>
                    <a:cubicBezTo>
                      <a:pt x="31" y="88"/>
                      <a:pt x="29" y="89"/>
                      <a:pt x="27" y="90"/>
                    </a:cubicBezTo>
                    <a:cubicBezTo>
                      <a:pt x="26" y="91"/>
                      <a:pt x="24" y="91"/>
                      <a:pt x="23" y="92"/>
                    </a:cubicBezTo>
                    <a:moveTo>
                      <a:pt x="128" y="110"/>
                    </a:moveTo>
                    <a:cubicBezTo>
                      <a:pt x="130" y="109"/>
                      <a:pt x="132" y="109"/>
                      <a:pt x="134" y="108"/>
                    </a:cubicBezTo>
                    <a:cubicBezTo>
                      <a:pt x="151" y="102"/>
                      <a:pt x="169" y="95"/>
                      <a:pt x="186" y="88"/>
                    </a:cubicBezTo>
                    <a:cubicBezTo>
                      <a:pt x="190" y="87"/>
                      <a:pt x="193" y="86"/>
                      <a:pt x="197" y="84"/>
                    </a:cubicBezTo>
                    <a:cubicBezTo>
                      <a:pt x="197" y="84"/>
                      <a:pt x="197" y="84"/>
                      <a:pt x="198" y="84"/>
                    </a:cubicBezTo>
                    <a:cubicBezTo>
                      <a:pt x="199" y="84"/>
                      <a:pt x="199" y="84"/>
                      <a:pt x="199" y="84"/>
                    </a:cubicBezTo>
                    <a:cubicBezTo>
                      <a:pt x="200" y="84"/>
                      <a:pt x="200" y="84"/>
                      <a:pt x="200" y="84"/>
                    </a:cubicBezTo>
                    <a:cubicBezTo>
                      <a:pt x="201" y="84"/>
                      <a:pt x="202" y="83"/>
                      <a:pt x="203" y="83"/>
                    </a:cubicBezTo>
                    <a:cubicBezTo>
                      <a:pt x="205" y="84"/>
                      <a:pt x="206" y="84"/>
                      <a:pt x="207" y="85"/>
                    </a:cubicBezTo>
                    <a:cubicBezTo>
                      <a:pt x="200" y="86"/>
                      <a:pt x="194" y="89"/>
                      <a:pt x="188" y="91"/>
                    </a:cubicBezTo>
                    <a:cubicBezTo>
                      <a:pt x="181" y="94"/>
                      <a:pt x="173" y="96"/>
                      <a:pt x="165" y="99"/>
                    </a:cubicBezTo>
                    <a:cubicBezTo>
                      <a:pt x="164" y="99"/>
                      <a:pt x="164" y="99"/>
                      <a:pt x="163" y="99"/>
                    </a:cubicBezTo>
                    <a:cubicBezTo>
                      <a:pt x="155" y="102"/>
                      <a:pt x="147" y="104"/>
                      <a:pt x="138" y="107"/>
                    </a:cubicBezTo>
                    <a:cubicBezTo>
                      <a:pt x="134" y="108"/>
                      <a:pt x="130" y="109"/>
                      <a:pt x="125" y="111"/>
                    </a:cubicBezTo>
                    <a:cubicBezTo>
                      <a:pt x="125" y="111"/>
                      <a:pt x="125" y="111"/>
                      <a:pt x="125" y="111"/>
                    </a:cubicBezTo>
                    <a:cubicBezTo>
                      <a:pt x="125" y="111"/>
                      <a:pt x="126" y="111"/>
                      <a:pt x="126" y="110"/>
                    </a:cubicBezTo>
                    <a:cubicBezTo>
                      <a:pt x="127" y="110"/>
                      <a:pt x="128" y="110"/>
                      <a:pt x="128" y="110"/>
                    </a:cubicBezTo>
                    <a:cubicBezTo>
                      <a:pt x="128" y="110"/>
                      <a:pt x="128" y="110"/>
                      <a:pt x="128" y="110"/>
                    </a:cubicBezTo>
                    <a:moveTo>
                      <a:pt x="24" y="89"/>
                    </a:moveTo>
                    <a:cubicBezTo>
                      <a:pt x="24" y="88"/>
                      <a:pt x="24" y="88"/>
                      <a:pt x="25" y="87"/>
                    </a:cubicBezTo>
                    <a:cubicBezTo>
                      <a:pt x="26" y="87"/>
                      <a:pt x="28" y="86"/>
                      <a:pt x="29" y="86"/>
                    </a:cubicBezTo>
                    <a:cubicBezTo>
                      <a:pt x="31" y="85"/>
                      <a:pt x="33" y="84"/>
                      <a:pt x="36" y="83"/>
                    </a:cubicBezTo>
                    <a:cubicBezTo>
                      <a:pt x="34" y="83"/>
                      <a:pt x="33" y="84"/>
                      <a:pt x="32" y="85"/>
                    </a:cubicBezTo>
                    <a:cubicBezTo>
                      <a:pt x="29" y="86"/>
                      <a:pt x="26" y="87"/>
                      <a:pt x="24" y="89"/>
                    </a:cubicBezTo>
                    <a:moveTo>
                      <a:pt x="36" y="83"/>
                    </a:moveTo>
                    <a:cubicBezTo>
                      <a:pt x="36" y="83"/>
                      <a:pt x="36" y="83"/>
                      <a:pt x="36" y="83"/>
                    </a:cubicBezTo>
                    <a:cubicBezTo>
                      <a:pt x="36" y="83"/>
                      <a:pt x="36" y="83"/>
                      <a:pt x="36" y="83"/>
                    </a:cubicBezTo>
                    <a:moveTo>
                      <a:pt x="116" y="109"/>
                    </a:moveTo>
                    <a:cubicBezTo>
                      <a:pt x="114" y="108"/>
                      <a:pt x="112" y="107"/>
                      <a:pt x="110" y="106"/>
                    </a:cubicBezTo>
                    <a:cubicBezTo>
                      <a:pt x="119" y="105"/>
                      <a:pt x="128" y="100"/>
                      <a:pt x="136" y="98"/>
                    </a:cubicBezTo>
                    <a:cubicBezTo>
                      <a:pt x="147" y="95"/>
                      <a:pt x="158" y="91"/>
                      <a:pt x="169" y="88"/>
                    </a:cubicBezTo>
                    <a:cubicBezTo>
                      <a:pt x="174" y="86"/>
                      <a:pt x="179" y="85"/>
                      <a:pt x="184" y="84"/>
                    </a:cubicBezTo>
                    <a:cubicBezTo>
                      <a:pt x="185" y="84"/>
                      <a:pt x="187" y="83"/>
                      <a:pt x="188" y="83"/>
                    </a:cubicBezTo>
                    <a:cubicBezTo>
                      <a:pt x="179" y="87"/>
                      <a:pt x="170" y="90"/>
                      <a:pt x="160" y="93"/>
                    </a:cubicBezTo>
                    <a:cubicBezTo>
                      <a:pt x="150" y="97"/>
                      <a:pt x="140" y="100"/>
                      <a:pt x="130" y="104"/>
                    </a:cubicBezTo>
                    <a:cubicBezTo>
                      <a:pt x="128" y="104"/>
                      <a:pt x="126" y="105"/>
                      <a:pt x="124" y="106"/>
                    </a:cubicBezTo>
                    <a:cubicBezTo>
                      <a:pt x="123" y="106"/>
                      <a:pt x="122" y="107"/>
                      <a:pt x="121" y="107"/>
                    </a:cubicBezTo>
                    <a:cubicBezTo>
                      <a:pt x="120" y="107"/>
                      <a:pt x="120" y="107"/>
                      <a:pt x="120" y="108"/>
                    </a:cubicBezTo>
                    <a:cubicBezTo>
                      <a:pt x="119" y="108"/>
                      <a:pt x="119" y="108"/>
                      <a:pt x="119" y="108"/>
                    </a:cubicBezTo>
                    <a:cubicBezTo>
                      <a:pt x="118" y="108"/>
                      <a:pt x="118" y="108"/>
                      <a:pt x="117" y="108"/>
                    </a:cubicBezTo>
                    <a:cubicBezTo>
                      <a:pt x="117" y="109"/>
                      <a:pt x="116" y="109"/>
                      <a:pt x="116" y="109"/>
                    </a:cubicBezTo>
                    <a:moveTo>
                      <a:pt x="109" y="105"/>
                    </a:moveTo>
                    <a:cubicBezTo>
                      <a:pt x="108" y="104"/>
                      <a:pt x="107" y="103"/>
                      <a:pt x="106" y="101"/>
                    </a:cubicBezTo>
                    <a:cubicBezTo>
                      <a:pt x="111" y="101"/>
                      <a:pt x="116" y="99"/>
                      <a:pt x="120" y="98"/>
                    </a:cubicBezTo>
                    <a:cubicBezTo>
                      <a:pt x="127" y="95"/>
                      <a:pt x="133" y="93"/>
                      <a:pt x="140" y="91"/>
                    </a:cubicBezTo>
                    <a:cubicBezTo>
                      <a:pt x="152" y="87"/>
                      <a:pt x="163" y="84"/>
                      <a:pt x="175" y="81"/>
                    </a:cubicBezTo>
                    <a:cubicBezTo>
                      <a:pt x="174" y="81"/>
                      <a:pt x="173" y="81"/>
                      <a:pt x="172" y="82"/>
                    </a:cubicBezTo>
                    <a:cubicBezTo>
                      <a:pt x="165" y="85"/>
                      <a:pt x="158" y="88"/>
                      <a:pt x="150" y="90"/>
                    </a:cubicBezTo>
                    <a:cubicBezTo>
                      <a:pt x="137" y="96"/>
                      <a:pt x="123" y="100"/>
                      <a:pt x="109" y="105"/>
                    </a:cubicBezTo>
                    <a:moveTo>
                      <a:pt x="148" y="98"/>
                    </a:moveTo>
                    <a:cubicBezTo>
                      <a:pt x="152" y="97"/>
                      <a:pt x="155" y="96"/>
                      <a:pt x="158" y="95"/>
                    </a:cubicBezTo>
                    <a:cubicBezTo>
                      <a:pt x="171" y="91"/>
                      <a:pt x="184" y="86"/>
                      <a:pt x="196" y="80"/>
                    </a:cubicBezTo>
                    <a:cubicBezTo>
                      <a:pt x="198" y="81"/>
                      <a:pt x="200" y="82"/>
                      <a:pt x="202" y="82"/>
                    </a:cubicBezTo>
                    <a:cubicBezTo>
                      <a:pt x="201" y="83"/>
                      <a:pt x="201" y="83"/>
                      <a:pt x="200" y="83"/>
                    </a:cubicBezTo>
                    <a:cubicBezTo>
                      <a:pt x="199" y="83"/>
                      <a:pt x="198" y="83"/>
                      <a:pt x="197" y="83"/>
                    </a:cubicBezTo>
                    <a:cubicBezTo>
                      <a:pt x="188" y="85"/>
                      <a:pt x="179" y="88"/>
                      <a:pt x="170" y="91"/>
                    </a:cubicBezTo>
                    <a:cubicBezTo>
                      <a:pt x="163" y="94"/>
                      <a:pt x="156" y="96"/>
                      <a:pt x="148" y="98"/>
                    </a:cubicBezTo>
                    <a:moveTo>
                      <a:pt x="142" y="117"/>
                    </a:moveTo>
                    <a:cubicBezTo>
                      <a:pt x="141" y="117"/>
                      <a:pt x="139" y="116"/>
                      <a:pt x="138" y="115"/>
                    </a:cubicBezTo>
                    <a:cubicBezTo>
                      <a:pt x="141" y="115"/>
                      <a:pt x="143" y="114"/>
                      <a:pt x="146" y="113"/>
                    </a:cubicBezTo>
                    <a:cubicBezTo>
                      <a:pt x="152" y="111"/>
                      <a:pt x="158" y="110"/>
                      <a:pt x="163" y="108"/>
                    </a:cubicBezTo>
                    <a:cubicBezTo>
                      <a:pt x="175" y="106"/>
                      <a:pt x="185" y="102"/>
                      <a:pt x="196" y="98"/>
                    </a:cubicBezTo>
                    <a:cubicBezTo>
                      <a:pt x="207" y="95"/>
                      <a:pt x="217" y="91"/>
                      <a:pt x="228" y="88"/>
                    </a:cubicBezTo>
                    <a:cubicBezTo>
                      <a:pt x="238" y="85"/>
                      <a:pt x="248" y="83"/>
                      <a:pt x="257" y="79"/>
                    </a:cubicBezTo>
                    <a:cubicBezTo>
                      <a:pt x="259" y="83"/>
                      <a:pt x="262" y="88"/>
                      <a:pt x="263" y="92"/>
                    </a:cubicBezTo>
                    <a:cubicBezTo>
                      <a:pt x="263" y="92"/>
                      <a:pt x="263" y="92"/>
                      <a:pt x="263" y="92"/>
                    </a:cubicBezTo>
                    <a:cubicBezTo>
                      <a:pt x="256" y="94"/>
                      <a:pt x="250" y="94"/>
                      <a:pt x="243" y="96"/>
                    </a:cubicBezTo>
                    <a:cubicBezTo>
                      <a:pt x="239" y="96"/>
                      <a:pt x="235" y="97"/>
                      <a:pt x="232" y="98"/>
                    </a:cubicBezTo>
                    <a:cubicBezTo>
                      <a:pt x="230" y="99"/>
                      <a:pt x="229" y="99"/>
                      <a:pt x="228" y="99"/>
                    </a:cubicBezTo>
                    <a:cubicBezTo>
                      <a:pt x="239" y="96"/>
                      <a:pt x="251" y="93"/>
                      <a:pt x="261" y="88"/>
                    </a:cubicBezTo>
                    <a:cubicBezTo>
                      <a:pt x="261" y="88"/>
                      <a:pt x="261" y="87"/>
                      <a:pt x="261" y="87"/>
                    </a:cubicBezTo>
                    <a:cubicBezTo>
                      <a:pt x="261" y="87"/>
                      <a:pt x="261" y="87"/>
                      <a:pt x="261" y="87"/>
                    </a:cubicBezTo>
                    <a:cubicBezTo>
                      <a:pt x="254" y="88"/>
                      <a:pt x="248" y="90"/>
                      <a:pt x="242" y="92"/>
                    </a:cubicBezTo>
                    <a:cubicBezTo>
                      <a:pt x="235" y="94"/>
                      <a:pt x="227" y="95"/>
                      <a:pt x="219" y="97"/>
                    </a:cubicBezTo>
                    <a:cubicBezTo>
                      <a:pt x="219" y="97"/>
                      <a:pt x="219" y="96"/>
                      <a:pt x="218" y="96"/>
                    </a:cubicBezTo>
                    <a:cubicBezTo>
                      <a:pt x="224" y="95"/>
                      <a:pt x="229" y="93"/>
                      <a:pt x="235" y="92"/>
                    </a:cubicBezTo>
                    <a:cubicBezTo>
                      <a:pt x="243" y="90"/>
                      <a:pt x="252" y="88"/>
                      <a:pt x="259" y="84"/>
                    </a:cubicBezTo>
                    <a:cubicBezTo>
                      <a:pt x="260" y="84"/>
                      <a:pt x="260" y="84"/>
                      <a:pt x="259" y="84"/>
                    </a:cubicBezTo>
                    <a:cubicBezTo>
                      <a:pt x="259" y="84"/>
                      <a:pt x="259" y="84"/>
                      <a:pt x="258" y="84"/>
                    </a:cubicBezTo>
                    <a:cubicBezTo>
                      <a:pt x="249" y="84"/>
                      <a:pt x="240" y="86"/>
                      <a:pt x="230" y="89"/>
                    </a:cubicBezTo>
                    <a:cubicBezTo>
                      <a:pt x="218" y="92"/>
                      <a:pt x="207" y="96"/>
                      <a:pt x="195" y="100"/>
                    </a:cubicBezTo>
                    <a:cubicBezTo>
                      <a:pt x="183" y="104"/>
                      <a:pt x="172" y="108"/>
                      <a:pt x="161" y="111"/>
                    </a:cubicBezTo>
                    <a:cubicBezTo>
                      <a:pt x="154" y="112"/>
                      <a:pt x="147" y="113"/>
                      <a:pt x="142" y="117"/>
                    </a:cubicBezTo>
                    <a:moveTo>
                      <a:pt x="26" y="84"/>
                    </a:moveTo>
                    <a:cubicBezTo>
                      <a:pt x="27" y="83"/>
                      <a:pt x="27" y="82"/>
                      <a:pt x="28" y="81"/>
                    </a:cubicBezTo>
                    <a:cubicBezTo>
                      <a:pt x="29" y="81"/>
                      <a:pt x="30" y="80"/>
                      <a:pt x="30" y="80"/>
                    </a:cubicBezTo>
                    <a:cubicBezTo>
                      <a:pt x="32" y="79"/>
                      <a:pt x="35" y="78"/>
                      <a:pt x="36" y="78"/>
                    </a:cubicBezTo>
                    <a:cubicBezTo>
                      <a:pt x="36" y="78"/>
                      <a:pt x="36" y="78"/>
                      <a:pt x="34" y="80"/>
                    </a:cubicBezTo>
                    <a:cubicBezTo>
                      <a:pt x="31" y="82"/>
                      <a:pt x="29" y="83"/>
                      <a:pt x="26" y="84"/>
                    </a:cubicBezTo>
                    <a:moveTo>
                      <a:pt x="27" y="85"/>
                    </a:moveTo>
                    <a:cubicBezTo>
                      <a:pt x="26" y="85"/>
                      <a:pt x="27" y="85"/>
                      <a:pt x="29" y="84"/>
                    </a:cubicBezTo>
                    <a:cubicBezTo>
                      <a:pt x="32" y="82"/>
                      <a:pt x="35" y="80"/>
                      <a:pt x="37" y="78"/>
                    </a:cubicBezTo>
                    <a:cubicBezTo>
                      <a:pt x="37" y="79"/>
                      <a:pt x="37" y="80"/>
                      <a:pt x="36" y="82"/>
                    </a:cubicBezTo>
                    <a:cubicBezTo>
                      <a:pt x="35" y="82"/>
                      <a:pt x="33" y="83"/>
                      <a:pt x="32" y="83"/>
                    </a:cubicBezTo>
                    <a:cubicBezTo>
                      <a:pt x="30" y="84"/>
                      <a:pt x="27" y="85"/>
                      <a:pt x="27" y="85"/>
                    </a:cubicBezTo>
                    <a:moveTo>
                      <a:pt x="110" y="106"/>
                    </a:moveTo>
                    <a:cubicBezTo>
                      <a:pt x="110" y="106"/>
                      <a:pt x="111" y="105"/>
                      <a:pt x="115" y="104"/>
                    </a:cubicBezTo>
                    <a:cubicBezTo>
                      <a:pt x="118" y="103"/>
                      <a:pt x="121" y="102"/>
                      <a:pt x="125" y="100"/>
                    </a:cubicBezTo>
                    <a:cubicBezTo>
                      <a:pt x="132" y="98"/>
                      <a:pt x="139" y="96"/>
                      <a:pt x="146" y="93"/>
                    </a:cubicBezTo>
                    <a:cubicBezTo>
                      <a:pt x="161" y="88"/>
                      <a:pt x="175" y="82"/>
                      <a:pt x="189" y="76"/>
                    </a:cubicBezTo>
                    <a:cubicBezTo>
                      <a:pt x="191" y="77"/>
                      <a:pt x="193" y="78"/>
                      <a:pt x="195" y="79"/>
                    </a:cubicBezTo>
                    <a:cubicBezTo>
                      <a:pt x="182" y="84"/>
                      <a:pt x="169" y="87"/>
                      <a:pt x="156" y="91"/>
                    </a:cubicBezTo>
                    <a:cubicBezTo>
                      <a:pt x="149" y="93"/>
                      <a:pt x="141" y="95"/>
                      <a:pt x="134" y="98"/>
                    </a:cubicBezTo>
                    <a:cubicBezTo>
                      <a:pt x="127" y="99"/>
                      <a:pt x="121" y="102"/>
                      <a:pt x="114" y="104"/>
                    </a:cubicBezTo>
                    <a:cubicBezTo>
                      <a:pt x="112" y="105"/>
                      <a:pt x="110" y="106"/>
                      <a:pt x="110" y="106"/>
                    </a:cubicBezTo>
                    <a:moveTo>
                      <a:pt x="221" y="76"/>
                    </a:moveTo>
                    <a:cubicBezTo>
                      <a:pt x="220" y="76"/>
                      <a:pt x="220" y="76"/>
                      <a:pt x="220" y="76"/>
                    </a:cubicBezTo>
                    <a:cubicBezTo>
                      <a:pt x="221" y="75"/>
                      <a:pt x="221" y="75"/>
                      <a:pt x="221" y="75"/>
                    </a:cubicBezTo>
                    <a:cubicBezTo>
                      <a:pt x="221" y="75"/>
                      <a:pt x="222" y="75"/>
                      <a:pt x="222" y="76"/>
                    </a:cubicBezTo>
                    <a:cubicBezTo>
                      <a:pt x="222" y="76"/>
                      <a:pt x="221" y="76"/>
                      <a:pt x="221" y="76"/>
                    </a:cubicBezTo>
                    <a:moveTo>
                      <a:pt x="216" y="89"/>
                    </a:moveTo>
                    <a:cubicBezTo>
                      <a:pt x="217" y="89"/>
                      <a:pt x="217" y="89"/>
                      <a:pt x="218" y="89"/>
                    </a:cubicBezTo>
                    <a:cubicBezTo>
                      <a:pt x="219" y="89"/>
                      <a:pt x="220" y="88"/>
                      <a:pt x="221" y="88"/>
                    </a:cubicBezTo>
                    <a:cubicBezTo>
                      <a:pt x="233" y="85"/>
                      <a:pt x="244" y="79"/>
                      <a:pt x="255" y="75"/>
                    </a:cubicBezTo>
                    <a:cubicBezTo>
                      <a:pt x="255" y="76"/>
                      <a:pt x="256" y="77"/>
                      <a:pt x="256" y="78"/>
                    </a:cubicBezTo>
                    <a:cubicBezTo>
                      <a:pt x="240" y="85"/>
                      <a:pt x="222" y="88"/>
                      <a:pt x="205" y="94"/>
                    </a:cubicBezTo>
                    <a:cubicBezTo>
                      <a:pt x="187" y="100"/>
                      <a:pt x="169" y="106"/>
                      <a:pt x="152" y="110"/>
                    </a:cubicBezTo>
                    <a:cubicBezTo>
                      <a:pt x="148" y="111"/>
                      <a:pt x="144" y="113"/>
                      <a:pt x="140" y="114"/>
                    </a:cubicBezTo>
                    <a:cubicBezTo>
                      <a:pt x="138" y="114"/>
                      <a:pt x="137" y="115"/>
                      <a:pt x="137" y="115"/>
                    </a:cubicBezTo>
                    <a:cubicBezTo>
                      <a:pt x="136" y="114"/>
                      <a:pt x="136" y="114"/>
                      <a:pt x="136" y="114"/>
                    </a:cubicBezTo>
                    <a:cubicBezTo>
                      <a:pt x="137" y="114"/>
                      <a:pt x="142" y="112"/>
                      <a:pt x="143" y="111"/>
                    </a:cubicBezTo>
                    <a:cubicBezTo>
                      <a:pt x="151" y="109"/>
                      <a:pt x="160" y="106"/>
                      <a:pt x="168" y="104"/>
                    </a:cubicBezTo>
                    <a:cubicBezTo>
                      <a:pt x="176" y="101"/>
                      <a:pt x="184" y="99"/>
                      <a:pt x="193" y="96"/>
                    </a:cubicBezTo>
                    <a:cubicBezTo>
                      <a:pt x="200" y="95"/>
                      <a:pt x="208" y="92"/>
                      <a:pt x="215" y="88"/>
                    </a:cubicBezTo>
                    <a:cubicBezTo>
                      <a:pt x="215" y="89"/>
                      <a:pt x="215" y="89"/>
                      <a:pt x="215" y="89"/>
                    </a:cubicBezTo>
                    <a:cubicBezTo>
                      <a:pt x="216" y="89"/>
                      <a:pt x="216" y="89"/>
                      <a:pt x="216" y="89"/>
                    </a:cubicBezTo>
                    <a:moveTo>
                      <a:pt x="219" y="76"/>
                    </a:moveTo>
                    <a:cubicBezTo>
                      <a:pt x="218" y="75"/>
                      <a:pt x="218" y="75"/>
                      <a:pt x="217" y="75"/>
                    </a:cubicBezTo>
                    <a:cubicBezTo>
                      <a:pt x="218" y="75"/>
                      <a:pt x="219" y="74"/>
                      <a:pt x="219" y="74"/>
                    </a:cubicBezTo>
                    <a:cubicBezTo>
                      <a:pt x="220" y="74"/>
                      <a:pt x="220" y="75"/>
                      <a:pt x="219" y="76"/>
                    </a:cubicBezTo>
                    <a:moveTo>
                      <a:pt x="106" y="100"/>
                    </a:moveTo>
                    <a:cubicBezTo>
                      <a:pt x="105" y="99"/>
                      <a:pt x="105" y="99"/>
                      <a:pt x="105" y="99"/>
                    </a:cubicBezTo>
                    <a:cubicBezTo>
                      <a:pt x="105" y="98"/>
                      <a:pt x="105" y="98"/>
                      <a:pt x="105" y="97"/>
                    </a:cubicBezTo>
                    <a:cubicBezTo>
                      <a:pt x="117" y="93"/>
                      <a:pt x="130" y="89"/>
                      <a:pt x="143" y="85"/>
                    </a:cubicBezTo>
                    <a:cubicBezTo>
                      <a:pt x="150" y="84"/>
                      <a:pt x="156" y="82"/>
                      <a:pt x="163" y="80"/>
                    </a:cubicBezTo>
                    <a:cubicBezTo>
                      <a:pt x="169" y="78"/>
                      <a:pt x="177" y="76"/>
                      <a:pt x="182" y="74"/>
                    </a:cubicBezTo>
                    <a:cubicBezTo>
                      <a:pt x="169" y="80"/>
                      <a:pt x="155" y="84"/>
                      <a:pt x="141" y="88"/>
                    </a:cubicBezTo>
                    <a:cubicBezTo>
                      <a:pt x="135" y="90"/>
                      <a:pt x="129" y="93"/>
                      <a:pt x="123" y="95"/>
                    </a:cubicBezTo>
                    <a:cubicBezTo>
                      <a:pt x="117" y="96"/>
                      <a:pt x="111" y="98"/>
                      <a:pt x="106" y="100"/>
                    </a:cubicBezTo>
                    <a:moveTo>
                      <a:pt x="30" y="77"/>
                    </a:moveTo>
                    <a:cubicBezTo>
                      <a:pt x="30" y="76"/>
                      <a:pt x="31" y="76"/>
                      <a:pt x="31" y="75"/>
                    </a:cubicBezTo>
                    <a:cubicBezTo>
                      <a:pt x="33" y="74"/>
                      <a:pt x="34" y="74"/>
                      <a:pt x="36" y="73"/>
                    </a:cubicBezTo>
                    <a:cubicBezTo>
                      <a:pt x="35" y="74"/>
                      <a:pt x="33" y="75"/>
                      <a:pt x="32" y="76"/>
                    </a:cubicBezTo>
                    <a:cubicBezTo>
                      <a:pt x="31" y="76"/>
                      <a:pt x="31" y="76"/>
                      <a:pt x="30" y="77"/>
                    </a:cubicBezTo>
                    <a:moveTo>
                      <a:pt x="29" y="80"/>
                    </a:moveTo>
                    <a:cubicBezTo>
                      <a:pt x="29" y="79"/>
                      <a:pt x="29" y="79"/>
                      <a:pt x="29" y="78"/>
                    </a:cubicBezTo>
                    <a:cubicBezTo>
                      <a:pt x="32" y="77"/>
                      <a:pt x="35" y="75"/>
                      <a:pt x="38" y="73"/>
                    </a:cubicBezTo>
                    <a:cubicBezTo>
                      <a:pt x="38" y="74"/>
                      <a:pt x="38" y="74"/>
                      <a:pt x="38" y="75"/>
                    </a:cubicBezTo>
                    <a:cubicBezTo>
                      <a:pt x="38" y="75"/>
                      <a:pt x="38" y="76"/>
                      <a:pt x="38" y="76"/>
                    </a:cubicBezTo>
                    <a:cubicBezTo>
                      <a:pt x="37" y="76"/>
                      <a:pt x="37" y="76"/>
                      <a:pt x="37" y="76"/>
                    </a:cubicBezTo>
                    <a:cubicBezTo>
                      <a:pt x="36" y="76"/>
                      <a:pt x="35" y="77"/>
                      <a:pt x="34" y="77"/>
                    </a:cubicBezTo>
                    <a:cubicBezTo>
                      <a:pt x="32" y="78"/>
                      <a:pt x="30" y="79"/>
                      <a:pt x="29" y="80"/>
                    </a:cubicBezTo>
                    <a:moveTo>
                      <a:pt x="107" y="101"/>
                    </a:moveTo>
                    <a:cubicBezTo>
                      <a:pt x="106" y="101"/>
                      <a:pt x="114" y="98"/>
                      <a:pt x="115" y="98"/>
                    </a:cubicBezTo>
                    <a:cubicBezTo>
                      <a:pt x="118" y="97"/>
                      <a:pt x="122" y="96"/>
                      <a:pt x="125" y="95"/>
                    </a:cubicBezTo>
                    <a:cubicBezTo>
                      <a:pt x="132" y="93"/>
                      <a:pt x="139" y="90"/>
                      <a:pt x="145" y="88"/>
                    </a:cubicBezTo>
                    <a:cubicBezTo>
                      <a:pt x="159" y="84"/>
                      <a:pt x="172" y="80"/>
                      <a:pt x="185" y="74"/>
                    </a:cubicBezTo>
                    <a:cubicBezTo>
                      <a:pt x="185" y="73"/>
                      <a:pt x="185" y="73"/>
                      <a:pt x="185" y="73"/>
                    </a:cubicBezTo>
                    <a:cubicBezTo>
                      <a:pt x="186" y="74"/>
                      <a:pt x="187" y="74"/>
                      <a:pt x="187" y="75"/>
                    </a:cubicBezTo>
                    <a:cubicBezTo>
                      <a:pt x="188" y="76"/>
                      <a:pt x="188" y="76"/>
                      <a:pt x="188" y="76"/>
                    </a:cubicBezTo>
                    <a:cubicBezTo>
                      <a:pt x="175" y="80"/>
                      <a:pt x="162" y="83"/>
                      <a:pt x="149" y="87"/>
                    </a:cubicBezTo>
                    <a:cubicBezTo>
                      <a:pt x="136" y="91"/>
                      <a:pt x="123" y="97"/>
                      <a:pt x="110" y="100"/>
                    </a:cubicBezTo>
                    <a:cubicBezTo>
                      <a:pt x="108" y="100"/>
                      <a:pt x="107" y="101"/>
                      <a:pt x="107" y="101"/>
                    </a:cubicBezTo>
                    <a:moveTo>
                      <a:pt x="216" y="74"/>
                    </a:moveTo>
                    <a:cubicBezTo>
                      <a:pt x="216" y="74"/>
                      <a:pt x="216" y="74"/>
                      <a:pt x="216" y="74"/>
                    </a:cubicBezTo>
                    <a:cubicBezTo>
                      <a:pt x="215" y="74"/>
                      <a:pt x="214" y="74"/>
                      <a:pt x="213" y="73"/>
                    </a:cubicBezTo>
                    <a:cubicBezTo>
                      <a:pt x="214" y="73"/>
                      <a:pt x="214" y="73"/>
                      <a:pt x="215" y="73"/>
                    </a:cubicBezTo>
                    <a:cubicBezTo>
                      <a:pt x="216" y="73"/>
                      <a:pt x="217" y="73"/>
                      <a:pt x="216" y="74"/>
                    </a:cubicBezTo>
                    <a:cubicBezTo>
                      <a:pt x="216" y="74"/>
                      <a:pt x="216" y="74"/>
                      <a:pt x="216" y="74"/>
                    </a:cubicBezTo>
                    <a:moveTo>
                      <a:pt x="219" y="74"/>
                    </a:moveTo>
                    <a:cubicBezTo>
                      <a:pt x="218" y="74"/>
                      <a:pt x="218" y="74"/>
                      <a:pt x="218" y="73"/>
                    </a:cubicBezTo>
                    <a:cubicBezTo>
                      <a:pt x="219" y="74"/>
                      <a:pt x="219" y="74"/>
                      <a:pt x="219" y="74"/>
                    </a:cubicBezTo>
                    <a:cubicBezTo>
                      <a:pt x="219" y="74"/>
                      <a:pt x="219" y="74"/>
                      <a:pt x="219" y="74"/>
                    </a:cubicBezTo>
                    <a:moveTo>
                      <a:pt x="224" y="83"/>
                    </a:moveTo>
                    <a:cubicBezTo>
                      <a:pt x="224" y="83"/>
                      <a:pt x="224" y="83"/>
                      <a:pt x="224" y="83"/>
                    </a:cubicBezTo>
                    <a:cubicBezTo>
                      <a:pt x="224" y="83"/>
                      <a:pt x="224" y="82"/>
                      <a:pt x="224" y="81"/>
                    </a:cubicBezTo>
                    <a:cubicBezTo>
                      <a:pt x="229" y="79"/>
                      <a:pt x="234" y="77"/>
                      <a:pt x="240" y="75"/>
                    </a:cubicBezTo>
                    <a:cubicBezTo>
                      <a:pt x="243" y="74"/>
                      <a:pt x="245" y="73"/>
                      <a:pt x="248" y="72"/>
                    </a:cubicBezTo>
                    <a:cubicBezTo>
                      <a:pt x="246" y="72"/>
                      <a:pt x="243" y="75"/>
                      <a:pt x="241" y="76"/>
                    </a:cubicBezTo>
                    <a:cubicBezTo>
                      <a:pt x="236" y="78"/>
                      <a:pt x="231" y="81"/>
                      <a:pt x="226" y="83"/>
                    </a:cubicBezTo>
                    <a:cubicBezTo>
                      <a:pt x="225" y="83"/>
                      <a:pt x="224" y="83"/>
                      <a:pt x="224" y="83"/>
                    </a:cubicBezTo>
                    <a:moveTo>
                      <a:pt x="33" y="73"/>
                    </a:moveTo>
                    <a:cubicBezTo>
                      <a:pt x="33" y="72"/>
                      <a:pt x="33" y="72"/>
                      <a:pt x="33" y="72"/>
                    </a:cubicBezTo>
                    <a:cubicBezTo>
                      <a:pt x="34" y="72"/>
                      <a:pt x="35" y="72"/>
                      <a:pt x="35" y="72"/>
                    </a:cubicBezTo>
                    <a:cubicBezTo>
                      <a:pt x="35" y="72"/>
                      <a:pt x="34" y="72"/>
                      <a:pt x="33" y="73"/>
                    </a:cubicBezTo>
                    <a:moveTo>
                      <a:pt x="212" y="72"/>
                    </a:moveTo>
                    <a:cubicBezTo>
                      <a:pt x="212" y="72"/>
                      <a:pt x="212" y="72"/>
                      <a:pt x="212" y="72"/>
                    </a:cubicBezTo>
                    <a:cubicBezTo>
                      <a:pt x="212" y="72"/>
                      <a:pt x="212" y="72"/>
                      <a:pt x="212" y="72"/>
                    </a:cubicBezTo>
                    <a:cubicBezTo>
                      <a:pt x="212" y="72"/>
                      <a:pt x="213" y="71"/>
                      <a:pt x="213" y="71"/>
                    </a:cubicBezTo>
                    <a:cubicBezTo>
                      <a:pt x="214" y="71"/>
                      <a:pt x="213" y="72"/>
                      <a:pt x="212" y="72"/>
                    </a:cubicBezTo>
                    <a:cubicBezTo>
                      <a:pt x="212" y="72"/>
                      <a:pt x="212" y="72"/>
                      <a:pt x="212" y="72"/>
                    </a:cubicBezTo>
                    <a:moveTo>
                      <a:pt x="104" y="96"/>
                    </a:moveTo>
                    <a:cubicBezTo>
                      <a:pt x="104" y="94"/>
                      <a:pt x="104" y="93"/>
                      <a:pt x="105" y="92"/>
                    </a:cubicBezTo>
                    <a:cubicBezTo>
                      <a:pt x="117" y="88"/>
                      <a:pt x="130" y="85"/>
                      <a:pt x="142" y="81"/>
                    </a:cubicBezTo>
                    <a:cubicBezTo>
                      <a:pt x="149" y="79"/>
                      <a:pt x="156" y="77"/>
                      <a:pt x="162" y="75"/>
                    </a:cubicBezTo>
                    <a:cubicBezTo>
                      <a:pt x="167" y="74"/>
                      <a:pt x="175" y="73"/>
                      <a:pt x="179" y="71"/>
                    </a:cubicBezTo>
                    <a:cubicBezTo>
                      <a:pt x="167" y="76"/>
                      <a:pt x="154" y="80"/>
                      <a:pt x="141" y="84"/>
                    </a:cubicBezTo>
                    <a:cubicBezTo>
                      <a:pt x="129" y="88"/>
                      <a:pt x="118" y="92"/>
                      <a:pt x="106" y="95"/>
                    </a:cubicBezTo>
                    <a:cubicBezTo>
                      <a:pt x="106" y="95"/>
                      <a:pt x="106" y="95"/>
                      <a:pt x="106" y="95"/>
                    </a:cubicBezTo>
                    <a:cubicBezTo>
                      <a:pt x="105" y="95"/>
                      <a:pt x="105" y="95"/>
                      <a:pt x="104" y="96"/>
                    </a:cubicBezTo>
                    <a:cubicBezTo>
                      <a:pt x="104" y="96"/>
                      <a:pt x="104" y="96"/>
                      <a:pt x="104" y="96"/>
                    </a:cubicBezTo>
                    <a:moveTo>
                      <a:pt x="179" y="71"/>
                    </a:moveTo>
                    <a:cubicBezTo>
                      <a:pt x="179" y="71"/>
                      <a:pt x="179" y="71"/>
                      <a:pt x="179" y="71"/>
                    </a:cubicBezTo>
                    <a:cubicBezTo>
                      <a:pt x="179" y="71"/>
                      <a:pt x="179" y="71"/>
                      <a:pt x="179" y="71"/>
                    </a:cubicBezTo>
                    <a:moveTo>
                      <a:pt x="215" y="73"/>
                    </a:moveTo>
                    <a:cubicBezTo>
                      <a:pt x="214" y="73"/>
                      <a:pt x="214" y="72"/>
                      <a:pt x="215" y="71"/>
                    </a:cubicBezTo>
                    <a:cubicBezTo>
                      <a:pt x="215" y="70"/>
                      <a:pt x="215" y="70"/>
                      <a:pt x="215" y="70"/>
                    </a:cubicBezTo>
                    <a:cubicBezTo>
                      <a:pt x="216" y="71"/>
                      <a:pt x="217" y="71"/>
                      <a:pt x="217" y="72"/>
                    </a:cubicBezTo>
                    <a:cubicBezTo>
                      <a:pt x="216" y="72"/>
                      <a:pt x="215" y="73"/>
                      <a:pt x="215" y="73"/>
                    </a:cubicBezTo>
                    <a:moveTo>
                      <a:pt x="139" y="86"/>
                    </a:moveTo>
                    <a:cubicBezTo>
                      <a:pt x="140" y="85"/>
                      <a:pt x="142" y="85"/>
                      <a:pt x="143" y="84"/>
                    </a:cubicBezTo>
                    <a:cubicBezTo>
                      <a:pt x="156" y="80"/>
                      <a:pt x="169" y="76"/>
                      <a:pt x="182" y="71"/>
                    </a:cubicBezTo>
                    <a:cubicBezTo>
                      <a:pt x="182" y="71"/>
                      <a:pt x="182" y="70"/>
                      <a:pt x="182" y="70"/>
                    </a:cubicBezTo>
                    <a:cubicBezTo>
                      <a:pt x="183" y="71"/>
                      <a:pt x="184" y="72"/>
                      <a:pt x="185" y="73"/>
                    </a:cubicBezTo>
                    <a:cubicBezTo>
                      <a:pt x="184" y="73"/>
                      <a:pt x="184" y="73"/>
                      <a:pt x="184" y="73"/>
                    </a:cubicBezTo>
                    <a:cubicBezTo>
                      <a:pt x="171" y="75"/>
                      <a:pt x="158" y="80"/>
                      <a:pt x="145" y="84"/>
                    </a:cubicBezTo>
                    <a:cubicBezTo>
                      <a:pt x="143" y="84"/>
                      <a:pt x="141" y="85"/>
                      <a:pt x="139" y="86"/>
                    </a:cubicBezTo>
                    <a:moveTo>
                      <a:pt x="105" y="90"/>
                    </a:moveTo>
                    <a:cubicBezTo>
                      <a:pt x="105" y="88"/>
                      <a:pt x="106" y="86"/>
                      <a:pt x="107" y="84"/>
                    </a:cubicBezTo>
                    <a:cubicBezTo>
                      <a:pt x="119" y="82"/>
                      <a:pt x="131" y="79"/>
                      <a:pt x="143" y="76"/>
                    </a:cubicBezTo>
                    <a:cubicBezTo>
                      <a:pt x="149" y="74"/>
                      <a:pt x="156" y="72"/>
                      <a:pt x="163" y="71"/>
                    </a:cubicBezTo>
                    <a:cubicBezTo>
                      <a:pt x="165" y="70"/>
                      <a:pt x="167" y="70"/>
                      <a:pt x="169" y="69"/>
                    </a:cubicBezTo>
                    <a:cubicBezTo>
                      <a:pt x="164" y="71"/>
                      <a:pt x="159" y="72"/>
                      <a:pt x="154" y="73"/>
                    </a:cubicBezTo>
                    <a:cubicBezTo>
                      <a:pt x="147" y="76"/>
                      <a:pt x="141" y="78"/>
                      <a:pt x="134" y="80"/>
                    </a:cubicBezTo>
                    <a:cubicBezTo>
                      <a:pt x="124" y="84"/>
                      <a:pt x="114" y="85"/>
                      <a:pt x="105" y="90"/>
                    </a:cubicBezTo>
                    <a:moveTo>
                      <a:pt x="212" y="71"/>
                    </a:moveTo>
                    <a:cubicBezTo>
                      <a:pt x="212" y="70"/>
                      <a:pt x="212" y="70"/>
                      <a:pt x="212" y="69"/>
                    </a:cubicBezTo>
                    <a:cubicBezTo>
                      <a:pt x="213" y="69"/>
                      <a:pt x="214" y="70"/>
                      <a:pt x="215" y="70"/>
                    </a:cubicBezTo>
                    <a:cubicBezTo>
                      <a:pt x="215" y="70"/>
                      <a:pt x="215" y="70"/>
                      <a:pt x="215" y="70"/>
                    </a:cubicBezTo>
                    <a:cubicBezTo>
                      <a:pt x="215" y="70"/>
                      <a:pt x="215" y="70"/>
                      <a:pt x="215" y="70"/>
                    </a:cubicBezTo>
                    <a:cubicBezTo>
                      <a:pt x="214" y="71"/>
                      <a:pt x="213" y="71"/>
                      <a:pt x="212" y="71"/>
                    </a:cubicBezTo>
                    <a:moveTo>
                      <a:pt x="223" y="80"/>
                    </a:moveTo>
                    <a:cubicBezTo>
                      <a:pt x="223" y="79"/>
                      <a:pt x="222" y="78"/>
                      <a:pt x="220" y="77"/>
                    </a:cubicBezTo>
                    <a:cubicBezTo>
                      <a:pt x="230" y="76"/>
                      <a:pt x="239" y="70"/>
                      <a:pt x="248" y="68"/>
                    </a:cubicBezTo>
                    <a:cubicBezTo>
                      <a:pt x="244" y="69"/>
                      <a:pt x="239" y="72"/>
                      <a:pt x="235" y="74"/>
                    </a:cubicBezTo>
                    <a:cubicBezTo>
                      <a:pt x="231" y="76"/>
                      <a:pt x="227" y="78"/>
                      <a:pt x="223" y="80"/>
                    </a:cubicBezTo>
                    <a:moveTo>
                      <a:pt x="225" y="80"/>
                    </a:moveTo>
                    <a:cubicBezTo>
                      <a:pt x="233" y="75"/>
                      <a:pt x="242" y="73"/>
                      <a:pt x="250" y="67"/>
                    </a:cubicBezTo>
                    <a:cubicBezTo>
                      <a:pt x="250" y="67"/>
                      <a:pt x="250" y="67"/>
                      <a:pt x="250" y="67"/>
                    </a:cubicBezTo>
                    <a:cubicBezTo>
                      <a:pt x="251" y="70"/>
                      <a:pt x="253" y="72"/>
                      <a:pt x="254" y="74"/>
                    </a:cubicBezTo>
                    <a:cubicBezTo>
                      <a:pt x="248" y="76"/>
                      <a:pt x="241" y="79"/>
                      <a:pt x="235" y="81"/>
                    </a:cubicBezTo>
                    <a:cubicBezTo>
                      <a:pt x="232" y="83"/>
                      <a:pt x="229" y="84"/>
                      <a:pt x="225" y="85"/>
                    </a:cubicBezTo>
                    <a:cubicBezTo>
                      <a:pt x="225" y="85"/>
                      <a:pt x="224" y="86"/>
                      <a:pt x="223" y="86"/>
                    </a:cubicBezTo>
                    <a:cubicBezTo>
                      <a:pt x="223" y="85"/>
                      <a:pt x="224" y="85"/>
                      <a:pt x="224" y="84"/>
                    </a:cubicBezTo>
                    <a:cubicBezTo>
                      <a:pt x="233" y="80"/>
                      <a:pt x="243" y="78"/>
                      <a:pt x="250" y="71"/>
                    </a:cubicBezTo>
                    <a:cubicBezTo>
                      <a:pt x="251" y="71"/>
                      <a:pt x="250" y="70"/>
                      <a:pt x="250" y="70"/>
                    </a:cubicBezTo>
                    <a:cubicBezTo>
                      <a:pt x="250" y="70"/>
                      <a:pt x="250" y="70"/>
                      <a:pt x="250" y="70"/>
                    </a:cubicBezTo>
                    <a:cubicBezTo>
                      <a:pt x="242" y="73"/>
                      <a:pt x="232" y="76"/>
                      <a:pt x="225" y="80"/>
                    </a:cubicBezTo>
                    <a:moveTo>
                      <a:pt x="105" y="91"/>
                    </a:moveTo>
                    <a:cubicBezTo>
                      <a:pt x="105" y="91"/>
                      <a:pt x="105" y="91"/>
                      <a:pt x="105" y="91"/>
                    </a:cubicBezTo>
                    <a:cubicBezTo>
                      <a:pt x="115" y="85"/>
                      <a:pt x="129" y="83"/>
                      <a:pt x="141" y="79"/>
                    </a:cubicBezTo>
                    <a:cubicBezTo>
                      <a:pt x="148" y="77"/>
                      <a:pt x="154" y="74"/>
                      <a:pt x="161" y="72"/>
                    </a:cubicBezTo>
                    <a:cubicBezTo>
                      <a:pt x="167" y="71"/>
                      <a:pt x="173" y="70"/>
                      <a:pt x="179" y="68"/>
                    </a:cubicBezTo>
                    <a:cubicBezTo>
                      <a:pt x="179" y="67"/>
                      <a:pt x="179" y="67"/>
                      <a:pt x="179" y="67"/>
                    </a:cubicBezTo>
                    <a:cubicBezTo>
                      <a:pt x="180" y="68"/>
                      <a:pt x="181" y="69"/>
                      <a:pt x="182" y="70"/>
                    </a:cubicBezTo>
                    <a:cubicBezTo>
                      <a:pt x="182" y="70"/>
                      <a:pt x="181" y="70"/>
                      <a:pt x="181" y="70"/>
                    </a:cubicBezTo>
                    <a:cubicBezTo>
                      <a:pt x="181" y="70"/>
                      <a:pt x="181" y="70"/>
                      <a:pt x="181" y="70"/>
                    </a:cubicBezTo>
                    <a:cubicBezTo>
                      <a:pt x="169" y="72"/>
                      <a:pt x="157" y="76"/>
                      <a:pt x="144" y="80"/>
                    </a:cubicBezTo>
                    <a:cubicBezTo>
                      <a:pt x="137" y="82"/>
                      <a:pt x="130" y="84"/>
                      <a:pt x="123" y="86"/>
                    </a:cubicBezTo>
                    <a:cubicBezTo>
                      <a:pt x="118" y="87"/>
                      <a:pt x="110" y="88"/>
                      <a:pt x="105" y="91"/>
                    </a:cubicBezTo>
                    <a:moveTo>
                      <a:pt x="34" y="71"/>
                    </a:moveTo>
                    <a:cubicBezTo>
                      <a:pt x="35" y="70"/>
                      <a:pt x="36" y="68"/>
                      <a:pt x="37" y="67"/>
                    </a:cubicBezTo>
                    <a:cubicBezTo>
                      <a:pt x="37" y="68"/>
                      <a:pt x="37" y="70"/>
                      <a:pt x="37" y="72"/>
                    </a:cubicBezTo>
                    <a:cubicBezTo>
                      <a:pt x="36" y="72"/>
                      <a:pt x="35" y="73"/>
                      <a:pt x="34" y="73"/>
                    </a:cubicBezTo>
                    <a:cubicBezTo>
                      <a:pt x="35" y="73"/>
                      <a:pt x="36" y="72"/>
                      <a:pt x="37" y="71"/>
                    </a:cubicBezTo>
                    <a:cubicBezTo>
                      <a:pt x="37" y="71"/>
                      <a:pt x="37" y="70"/>
                      <a:pt x="37" y="70"/>
                    </a:cubicBezTo>
                    <a:cubicBezTo>
                      <a:pt x="37" y="70"/>
                      <a:pt x="37" y="70"/>
                      <a:pt x="37" y="70"/>
                    </a:cubicBezTo>
                    <a:cubicBezTo>
                      <a:pt x="36" y="71"/>
                      <a:pt x="35" y="71"/>
                      <a:pt x="34" y="71"/>
                    </a:cubicBezTo>
                    <a:moveTo>
                      <a:pt x="230" y="69"/>
                    </a:moveTo>
                    <a:cubicBezTo>
                      <a:pt x="230" y="69"/>
                      <a:pt x="229" y="68"/>
                      <a:pt x="229" y="68"/>
                    </a:cubicBezTo>
                    <a:cubicBezTo>
                      <a:pt x="232" y="67"/>
                      <a:pt x="235" y="66"/>
                      <a:pt x="237" y="65"/>
                    </a:cubicBezTo>
                    <a:cubicBezTo>
                      <a:pt x="235" y="67"/>
                      <a:pt x="232" y="68"/>
                      <a:pt x="230" y="69"/>
                    </a:cubicBezTo>
                    <a:moveTo>
                      <a:pt x="107" y="83"/>
                    </a:moveTo>
                    <a:cubicBezTo>
                      <a:pt x="108" y="82"/>
                      <a:pt x="109" y="81"/>
                      <a:pt x="109" y="80"/>
                    </a:cubicBezTo>
                    <a:cubicBezTo>
                      <a:pt x="112" y="80"/>
                      <a:pt x="115" y="79"/>
                      <a:pt x="118" y="78"/>
                    </a:cubicBezTo>
                    <a:cubicBezTo>
                      <a:pt x="123" y="76"/>
                      <a:pt x="129" y="75"/>
                      <a:pt x="134" y="74"/>
                    </a:cubicBezTo>
                    <a:cubicBezTo>
                      <a:pt x="148" y="71"/>
                      <a:pt x="162" y="66"/>
                      <a:pt x="176" y="64"/>
                    </a:cubicBezTo>
                    <a:cubicBezTo>
                      <a:pt x="177" y="65"/>
                      <a:pt x="178" y="66"/>
                      <a:pt x="178" y="67"/>
                    </a:cubicBezTo>
                    <a:cubicBezTo>
                      <a:pt x="178" y="67"/>
                      <a:pt x="178" y="67"/>
                      <a:pt x="178" y="67"/>
                    </a:cubicBezTo>
                    <a:cubicBezTo>
                      <a:pt x="166" y="69"/>
                      <a:pt x="154" y="72"/>
                      <a:pt x="142" y="75"/>
                    </a:cubicBezTo>
                    <a:cubicBezTo>
                      <a:pt x="131" y="78"/>
                      <a:pt x="119" y="81"/>
                      <a:pt x="107" y="83"/>
                    </a:cubicBezTo>
                    <a:moveTo>
                      <a:pt x="228" y="74"/>
                    </a:moveTo>
                    <a:cubicBezTo>
                      <a:pt x="228" y="73"/>
                      <a:pt x="229" y="73"/>
                      <a:pt x="229" y="72"/>
                    </a:cubicBezTo>
                    <a:cubicBezTo>
                      <a:pt x="229" y="71"/>
                      <a:pt x="229" y="71"/>
                      <a:pt x="229" y="71"/>
                    </a:cubicBezTo>
                    <a:cubicBezTo>
                      <a:pt x="235" y="70"/>
                      <a:pt x="241" y="67"/>
                      <a:pt x="247" y="65"/>
                    </a:cubicBezTo>
                    <a:cubicBezTo>
                      <a:pt x="247" y="64"/>
                      <a:pt x="247" y="64"/>
                      <a:pt x="247" y="64"/>
                    </a:cubicBezTo>
                    <a:cubicBezTo>
                      <a:pt x="248" y="65"/>
                      <a:pt x="249" y="66"/>
                      <a:pt x="249" y="67"/>
                    </a:cubicBezTo>
                    <a:cubicBezTo>
                      <a:pt x="243" y="68"/>
                      <a:pt x="237" y="70"/>
                      <a:pt x="232" y="72"/>
                    </a:cubicBezTo>
                    <a:cubicBezTo>
                      <a:pt x="231" y="73"/>
                      <a:pt x="229" y="73"/>
                      <a:pt x="228" y="74"/>
                    </a:cubicBezTo>
                    <a:moveTo>
                      <a:pt x="230" y="70"/>
                    </a:moveTo>
                    <a:cubicBezTo>
                      <a:pt x="230" y="70"/>
                      <a:pt x="230" y="70"/>
                      <a:pt x="230" y="70"/>
                    </a:cubicBezTo>
                    <a:cubicBezTo>
                      <a:pt x="235" y="68"/>
                      <a:pt x="240" y="65"/>
                      <a:pt x="246" y="62"/>
                    </a:cubicBezTo>
                    <a:cubicBezTo>
                      <a:pt x="246" y="63"/>
                      <a:pt x="247" y="63"/>
                      <a:pt x="247" y="64"/>
                    </a:cubicBezTo>
                    <a:cubicBezTo>
                      <a:pt x="247" y="64"/>
                      <a:pt x="247" y="64"/>
                      <a:pt x="247" y="64"/>
                    </a:cubicBezTo>
                    <a:cubicBezTo>
                      <a:pt x="241" y="66"/>
                      <a:pt x="236" y="69"/>
                      <a:pt x="230" y="70"/>
                    </a:cubicBezTo>
                    <a:moveTo>
                      <a:pt x="112" y="77"/>
                    </a:moveTo>
                    <a:cubicBezTo>
                      <a:pt x="112" y="76"/>
                      <a:pt x="112" y="76"/>
                      <a:pt x="112" y="76"/>
                    </a:cubicBezTo>
                    <a:cubicBezTo>
                      <a:pt x="113" y="75"/>
                      <a:pt x="113" y="75"/>
                      <a:pt x="114" y="74"/>
                    </a:cubicBezTo>
                    <a:cubicBezTo>
                      <a:pt x="116" y="74"/>
                      <a:pt x="118" y="74"/>
                      <a:pt x="120" y="73"/>
                    </a:cubicBezTo>
                    <a:cubicBezTo>
                      <a:pt x="125" y="71"/>
                      <a:pt x="131" y="70"/>
                      <a:pt x="136" y="69"/>
                    </a:cubicBezTo>
                    <a:cubicBezTo>
                      <a:pt x="142" y="67"/>
                      <a:pt x="148" y="66"/>
                      <a:pt x="154" y="64"/>
                    </a:cubicBezTo>
                    <a:cubicBezTo>
                      <a:pt x="159" y="63"/>
                      <a:pt x="165" y="63"/>
                      <a:pt x="169" y="61"/>
                    </a:cubicBezTo>
                    <a:cubicBezTo>
                      <a:pt x="151" y="69"/>
                      <a:pt x="130" y="69"/>
                      <a:pt x="112" y="77"/>
                    </a:cubicBezTo>
                    <a:moveTo>
                      <a:pt x="169" y="61"/>
                    </a:moveTo>
                    <a:cubicBezTo>
                      <a:pt x="169" y="61"/>
                      <a:pt x="169" y="61"/>
                      <a:pt x="169" y="61"/>
                    </a:cubicBezTo>
                    <a:cubicBezTo>
                      <a:pt x="169" y="61"/>
                      <a:pt x="169" y="61"/>
                      <a:pt x="169" y="61"/>
                    </a:cubicBezTo>
                    <a:moveTo>
                      <a:pt x="229" y="67"/>
                    </a:moveTo>
                    <a:cubicBezTo>
                      <a:pt x="229" y="66"/>
                      <a:pt x="228" y="66"/>
                      <a:pt x="228" y="65"/>
                    </a:cubicBezTo>
                    <a:cubicBezTo>
                      <a:pt x="233" y="64"/>
                      <a:pt x="238" y="61"/>
                      <a:pt x="243" y="59"/>
                    </a:cubicBezTo>
                    <a:cubicBezTo>
                      <a:pt x="243" y="59"/>
                      <a:pt x="243" y="59"/>
                      <a:pt x="243" y="59"/>
                    </a:cubicBezTo>
                    <a:cubicBezTo>
                      <a:pt x="244" y="60"/>
                      <a:pt x="244" y="61"/>
                      <a:pt x="245" y="61"/>
                    </a:cubicBezTo>
                    <a:cubicBezTo>
                      <a:pt x="240" y="64"/>
                      <a:pt x="235" y="65"/>
                      <a:pt x="229" y="67"/>
                    </a:cubicBezTo>
                    <a:moveTo>
                      <a:pt x="116" y="71"/>
                    </a:moveTo>
                    <a:cubicBezTo>
                      <a:pt x="117" y="70"/>
                      <a:pt x="118" y="69"/>
                      <a:pt x="119" y="69"/>
                    </a:cubicBezTo>
                    <a:cubicBezTo>
                      <a:pt x="128" y="67"/>
                      <a:pt x="136" y="64"/>
                      <a:pt x="144" y="62"/>
                    </a:cubicBezTo>
                    <a:cubicBezTo>
                      <a:pt x="149" y="61"/>
                      <a:pt x="153" y="60"/>
                      <a:pt x="158" y="59"/>
                    </a:cubicBezTo>
                    <a:cubicBezTo>
                      <a:pt x="159" y="59"/>
                      <a:pt x="160" y="59"/>
                      <a:pt x="161" y="59"/>
                    </a:cubicBezTo>
                    <a:cubicBezTo>
                      <a:pt x="153" y="61"/>
                      <a:pt x="145" y="62"/>
                      <a:pt x="138" y="64"/>
                    </a:cubicBezTo>
                    <a:cubicBezTo>
                      <a:pt x="131" y="66"/>
                      <a:pt x="124" y="69"/>
                      <a:pt x="116" y="71"/>
                    </a:cubicBezTo>
                    <a:moveTo>
                      <a:pt x="117" y="72"/>
                    </a:moveTo>
                    <a:cubicBezTo>
                      <a:pt x="120" y="71"/>
                      <a:pt x="122" y="70"/>
                      <a:pt x="125" y="69"/>
                    </a:cubicBezTo>
                    <a:cubicBezTo>
                      <a:pt x="130" y="67"/>
                      <a:pt x="135" y="66"/>
                      <a:pt x="140" y="64"/>
                    </a:cubicBezTo>
                    <a:cubicBezTo>
                      <a:pt x="150" y="62"/>
                      <a:pt x="160" y="61"/>
                      <a:pt x="169" y="57"/>
                    </a:cubicBezTo>
                    <a:cubicBezTo>
                      <a:pt x="171" y="59"/>
                      <a:pt x="173" y="61"/>
                      <a:pt x="175" y="64"/>
                    </a:cubicBezTo>
                    <a:cubicBezTo>
                      <a:pt x="165" y="65"/>
                      <a:pt x="154" y="68"/>
                      <a:pt x="143" y="71"/>
                    </a:cubicBezTo>
                    <a:cubicBezTo>
                      <a:pt x="137" y="72"/>
                      <a:pt x="131" y="73"/>
                      <a:pt x="125" y="74"/>
                    </a:cubicBezTo>
                    <a:cubicBezTo>
                      <a:pt x="120" y="75"/>
                      <a:pt x="116" y="78"/>
                      <a:pt x="111" y="79"/>
                    </a:cubicBezTo>
                    <a:cubicBezTo>
                      <a:pt x="111" y="79"/>
                      <a:pt x="110" y="79"/>
                      <a:pt x="110" y="79"/>
                    </a:cubicBezTo>
                    <a:cubicBezTo>
                      <a:pt x="110" y="79"/>
                      <a:pt x="110" y="78"/>
                      <a:pt x="111" y="78"/>
                    </a:cubicBezTo>
                    <a:cubicBezTo>
                      <a:pt x="112" y="77"/>
                      <a:pt x="114" y="76"/>
                      <a:pt x="114" y="76"/>
                    </a:cubicBezTo>
                    <a:cubicBezTo>
                      <a:pt x="117" y="75"/>
                      <a:pt x="119" y="75"/>
                      <a:pt x="122" y="74"/>
                    </a:cubicBezTo>
                    <a:cubicBezTo>
                      <a:pt x="128" y="72"/>
                      <a:pt x="134" y="71"/>
                      <a:pt x="140" y="70"/>
                    </a:cubicBezTo>
                    <a:cubicBezTo>
                      <a:pt x="151" y="68"/>
                      <a:pt x="162" y="65"/>
                      <a:pt x="172" y="60"/>
                    </a:cubicBezTo>
                    <a:cubicBezTo>
                      <a:pt x="172" y="60"/>
                      <a:pt x="172" y="60"/>
                      <a:pt x="171" y="60"/>
                    </a:cubicBezTo>
                    <a:cubicBezTo>
                      <a:pt x="171" y="60"/>
                      <a:pt x="171" y="60"/>
                      <a:pt x="171" y="60"/>
                    </a:cubicBezTo>
                    <a:cubicBezTo>
                      <a:pt x="162" y="61"/>
                      <a:pt x="152" y="64"/>
                      <a:pt x="143" y="66"/>
                    </a:cubicBezTo>
                    <a:cubicBezTo>
                      <a:pt x="137" y="67"/>
                      <a:pt x="132" y="69"/>
                      <a:pt x="127" y="70"/>
                    </a:cubicBezTo>
                    <a:cubicBezTo>
                      <a:pt x="122" y="71"/>
                      <a:pt x="119" y="73"/>
                      <a:pt x="114" y="73"/>
                    </a:cubicBezTo>
                    <a:cubicBezTo>
                      <a:pt x="115" y="72"/>
                      <a:pt x="115" y="72"/>
                      <a:pt x="115" y="72"/>
                    </a:cubicBezTo>
                    <a:cubicBezTo>
                      <a:pt x="116" y="72"/>
                      <a:pt x="117" y="72"/>
                      <a:pt x="117" y="72"/>
                    </a:cubicBezTo>
                    <a:cubicBezTo>
                      <a:pt x="117" y="72"/>
                      <a:pt x="117" y="72"/>
                      <a:pt x="117" y="72"/>
                    </a:cubicBezTo>
                    <a:moveTo>
                      <a:pt x="227" y="64"/>
                    </a:moveTo>
                    <a:cubicBezTo>
                      <a:pt x="226" y="63"/>
                      <a:pt x="225" y="62"/>
                      <a:pt x="224" y="62"/>
                    </a:cubicBezTo>
                    <a:cubicBezTo>
                      <a:pt x="228" y="61"/>
                      <a:pt x="234" y="59"/>
                      <a:pt x="237" y="57"/>
                    </a:cubicBezTo>
                    <a:cubicBezTo>
                      <a:pt x="234" y="59"/>
                      <a:pt x="230" y="61"/>
                      <a:pt x="227" y="64"/>
                    </a:cubicBezTo>
                    <a:moveTo>
                      <a:pt x="122" y="66"/>
                    </a:moveTo>
                    <a:cubicBezTo>
                      <a:pt x="125" y="64"/>
                      <a:pt x="128" y="62"/>
                      <a:pt x="131" y="60"/>
                    </a:cubicBezTo>
                    <a:cubicBezTo>
                      <a:pt x="137" y="59"/>
                      <a:pt x="142" y="58"/>
                      <a:pt x="148" y="57"/>
                    </a:cubicBezTo>
                    <a:cubicBezTo>
                      <a:pt x="151" y="56"/>
                      <a:pt x="154" y="56"/>
                      <a:pt x="156" y="55"/>
                    </a:cubicBezTo>
                    <a:cubicBezTo>
                      <a:pt x="158" y="55"/>
                      <a:pt x="159" y="55"/>
                      <a:pt x="160" y="54"/>
                    </a:cubicBezTo>
                    <a:cubicBezTo>
                      <a:pt x="158" y="55"/>
                      <a:pt x="156" y="56"/>
                      <a:pt x="154" y="56"/>
                    </a:cubicBezTo>
                    <a:cubicBezTo>
                      <a:pt x="147" y="58"/>
                      <a:pt x="141" y="59"/>
                      <a:pt x="135" y="61"/>
                    </a:cubicBezTo>
                    <a:cubicBezTo>
                      <a:pt x="130" y="62"/>
                      <a:pt x="126" y="64"/>
                      <a:pt x="122" y="66"/>
                    </a:cubicBezTo>
                    <a:moveTo>
                      <a:pt x="121" y="67"/>
                    </a:moveTo>
                    <a:cubicBezTo>
                      <a:pt x="119" y="67"/>
                      <a:pt x="128" y="64"/>
                      <a:pt x="129" y="64"/>
                    </a:cubicBezTo>
                    <a:cubicBezTo>
                      <a:pt x="132" y="63"/>
                      <a:pt x="135" y="62"/>
                      <a:pt x="139" y="61"/>
                    </a:cubicBezTo>
                    <a:cubicBezTo>
                      <a:pt x="147" y="58"/>
                      <a:pt x="155" y="57"/>
                      <a:pt x="162" y="54"/>
                    </a:cubicBezTo>
                    <a:cubicBezTo>
                      <a:pt x="163" y="54"/>
                      <a:pt x="163" y="54"/>
                      <a:pt x="163" y="54"/>
                    </a:cubicBezTo>
                    <a:cubicBezTo>
                      <a:pt x="164" y="54"/>
                      <a:pt x="166" y="55"/>
                      <a:pt x="168" y="56"/>
                    </a:cubicBezTo>
                    <a:cubicBezTo>
                      <a:pt x="160" y="58"/>
                      <a:pt x="153" y="59"/>
                      <a:pt x="146" y="61"/>
                    </a:cubicBezTo>
                    <a:cubicBezTo>
                      <a:pt x="138" y="62"/>
                      <a:pt x="130" y="65"/>
                      <a:pt x="122" y="67"/>
                    </a:cubicBezTo>
                    <a:cubicBezTo>
                      <a:pt x="122" y="67"/>
                      <a:pt x="121" y="67"/>
                      <a:pt x="121" y="67"/>
                    </a:cubicBezTo>
                    <a:moveTo>
                      <a:pt x="223" y="61"/>
                    </a:moveTo>
                    <a:cubicBezTo>
                      <a:pt x="222" y="60"/>
                      <a:pt x="221" y="60"/>
                      <a:pt x="220" y="59"/>
                    </a:cubicBezTo>
                    <a:cubicBezTo>
                      <a:pt x="224" y="58"/>
                      <a:pt x="227" y="56"/>
                      <a:pt x="231" y="54"/>
                    </a:cubicBezTo>
                    <a:cubicBezTo>
                      <a:pt x="232" y="54"/>
                      <a:pt x="233" y="53"/>
                      <a:pt x="233" y="53"/>
                    </a:cubicBezTo>
                    <a:cubicBezTo>
                      <a:pt x="234" y="53"/>
                      <a:pt x="231" y="56"/>
                      <a:pt x="230" y="57"/>
                    </a:cubicBezTo>
                    <a:cubicBezTo>
                      <a:pt x="227" y="58"/>
                      <a:pt x="225" y="59"/>
                      <a:pt x="223" y="61"/>
                    </a:cubicBezTo>
                    <a:moveTo>
                      <a:pt x="134" y="58"/>
                    </a:moveTo>
                    <a:cubicBezTo>
                      <a:pt x="140" y="55"/>
                      <a:pt x="147" y="53"/>
                      <a:pt x="153" y="52"/>
                    </a:cubicBezTo>
                    <a:cubicBezTo>
                      <a:pt x="154" y="52"/>
                      <a:pt x="155" y="52"/>
                      <a:pt x="156" y="52"/>
                    </a:cubicBezTo>
                    <a:cubicBezTo>
                      <a:pt x="158" y="52"/>
                      <a:pt x="160" y="53"/>
                      <a:pt x="162" y="53"/>
                    </a:cubicBezTo>
                    <a:cubicBezTo>
                      <a:pt x="162" y="53"/>
                      <a:pt x="162" y="53"/>
                      <a:pt x="162" y="53"/>
                    </a:cubicBezTo>
                    <a:cubicBezTo>
                      <a:pt x="153" y="54"/>
                      <a:pt x="143" y="56"/>
                      <a:pt x="134" y="58"/>
                    </a:cubicBezTo>
                    <a:moveTo>
                      <a:pt x="224" y="61"/>
                    </a:moveTo>
                    <a:cubicBezTo>
                      <a:pt x="224" y="61"/>
                      <a:pt x="224" y="61"/>
                      <a:pt x="225" y="60"/>
                    </a:cubicBezTo>
                    <a:cubicBezTo>
                      <a:pt x="229" y="58"/>
                      <a:pt x="233" y="56"/>
                      <a:pt x="236" y="52"/>
                    </a:cubicBezTo>
                    <a:cubicBezTo>
                      <a:pt x="238" y="54"/>
                      <a:pt x="240" y="56"/>
                      <a:pt x="242" y="58"/>
                    </a:cubicBezTo>
                    <a:cubicBezTo>
                      <a:pt x="237" y="60"/>
                      <a:pt x="233" y="63"/>
                      <a:pt x="228" y="64"/>
                    </a:cubicBezTo>
                    <a:cubicBezTo>
                      <a:pt x="231" y="63"/>
                      <a:pt x="236" y="59"/>
                      <a:pt x="239" y="56"/>
                    </a:cubicBezTo>
                    <a:cubicBezTo>
                      <a:pt x="239" y="56"/>
                      <a:pt x="239" y="55"/>
                      <a:pt x="239" y="55"/>
                    </a:cubicBezTo>
                    <a:cubicBezTo>
                      <a:pt x="239" y="55"/>
                      <a:pt x="239" y="55"/>
                      <a:pt x="238" y="55"/>
                    </a:cubicBezTo>
                    <a:cubicBezTo>
                      <a:pt x="236" y="56"/>
                      <a:pt x="234" y="57"/>
                      <a:pt x="232" y="58"/>
                    </a:cubicBezTo>
                    <a:cubicBezTo>
                      <a:pt x="230" y="59"/>
                      <a:pt x="228" y="59"/>
                      <a:pt x="226" y="60"/>
                    </a:cubicBezTo>
                    <a:cubicBezTo>
                      <a:pt x="226" y="60"/>
                      <a:pt x="224" y="61"/>
                      <a:pt x="224" y="61"/>
                    </a:cubicBezTo>
                    <a:moveTo>
                      <a:pt x="218" y="59"/>
                    </a:moveTo>
                    <a:cubicBezTo>
                      <a:pt x="216" y="58"/>
                      <a:pt x="214" y="57"/>
                      <a:pt x="213" y="57"/>
                    </a:cubicBezTo>
                    <a:cubicBezTo>
                      <a:pt x="213" y="56"/>
                      <a:pt x="213" y="56"/>
                      <a:pt x="213" y="56"/>
                    </a:cubicBezTo>
                    <a:cubicBezTo>
                      <a:pt x="213" y="56"/>
                      <a:pt x="213" y="56"/>
                      <a:pt x="213" y="56"/>
                    </a:cubicBezTo>
                    <a:cubicBezTo>
                      <a:pt x="214" y="56"/>
                      <a:pt x="216" y="55"/>
                      <a:pt x="217" y="55"/>
                    </a:cubicBezTo>
                    <a:cubicBezTo>
                      <a:pt x="219" y="54"/>
                      <a:pt x="221" y="53"/>
                      <a:pt x="224" y="51"/>
                    </a:cubicBezTo>
                    <a:cubicBezTo>
                      <a:pt x="224" y="51"/>
                      <a:pt x="229" y="49"/>
                      <a:pt x="230" y="49"/>
                    </a:cubicBezTo>
                    <a:cubicBezTo>
                      <a:pt x="231" y="49"/>
                      <a:pt x="231" y="49"/>
                      <a:pt x="229" y="51"/>
                    </a:cubicBezTo>
                    <a:cubicBezTo>
                      <a:pt x="226" y="54"/>
                      <a:pt x="222" y="56"/>
                      <a:pt x="218" y="59"/>
                    </a:cubicBezTo>
                    <a:moveTo>
                      <a:pt x="221" y="58"/>
                    </a:moveTo>
                    <a:cubicBezTo>
                      <a:pt x="225" y="55"/>
                      <a:pt x="230" y="52"/>
                      <a:pt x="232" y="48"/>
                    </a:cubicBezTo>
                    <a:cubicBezTo>
                      <a:pt x="234" y="49"/>
                      <a:pt x="235" y="50"/>
                      <a:pt x="236" y="51"/>
                    </a:cubicBezTo>
                    <a:cubicBezTo>
                      <a:pt x="233" y="52"/>
                      <a:pt x="229" y="54"/>
                      <a:pt x="226" y="55"/>
                    </a:cubicBezTo>
                    <a:cubicBezTo>
                      <a:pt x="225" y="56"/>
                      <a:pt x="223" y="57"/>
                      <a:pt x="221" y="58"/>
                    </a:cubicBezTo>
                    <a:moveTo>
                      <a:pt x="202" y="59"/>
                    </a:moveTo>
                    <a:cubicBezTo>
                      <a:pt x="202" y="59"/>
                      <a:pt x="202" y="58"/>
                      <a:pt x="203" y="58"/>
                    </a:cubicBezTo>
                    <a:cubicBezTo>
                      <a:pt x="204" y="57"/>
                      <a:pt x="206" y="56"/>
                      <a:pt x="207" y="55"/>
                    </a:cubicBezTo>
                    <a:cubicBezTo>
                      <a:pt x="210" y="54"/>
                      <a:pt x="213" y="52"/>
                      <a:pt x="216" y="51"/>
                    </a:cubicBezTo>
                    <a:cubicBezTo>
                      <a:pt x="219" y="49"/>
                      <a:pt x="221" y="48"/>
                      <a:pt x="224" y="47"/>
                    </a:cubicBezTo>
                    <a:cubicBezTo>
                      <a:pt x="224" y="47"/>
                      <a:pt x="225" y="46"/>
                      <a:pt x="225" y="46"/>
                    </a:cubicBezTo>
                    <a:cubicBezTo>
                      <a:pt x="225" y="46"/>
                      <a:pt x="225" y="47"/>
                      <a:pt x="223" y="48"/>
                    </a:cubicBezTo>
                    <a:cubicBezTo>
                      <a:pt x="222" y="49"/>
                      <a:pt x="220" y="50"/>
                      <a:pt x="218" y="52"/>
                    </a:cubicBezTo>
                    <a:cubicBezTo>
                      <a:pt x="217" y="53"/>
                      <a:pt x="215" y="54"/>
                      <a:pt x="214" y="55"/>
                    </a:cubicBezTo>
                    <a:cubicBezTo>
                      <a:pt x="213" y="56"/>
                      <a:pt x="212" y="56"/>
                      <a:pt x="211" y="57"/>
                    </a:cubicBezTo>
                    <a:cubicBezTo>
                      <a:pt x="210" y="57"/>
                      <a:pt x="209" y="57"/>
                      <a:pt x="209" y="57"/>
                    </a:cubicBezTo>
                    <a:cubicBezTo>
                      <a:pt x="206" y="58"/>
                      <a:pt x="205" y="60"/>
                      <a:pt x="203" y="60"/>
                    </a:cubicBezTo>
                    <a:cubicBezTo>
                      <a:pt x="202" y="60"/>
                      <a:pt x="202" y="60"/>
                      <a:pt x="201" y="59"/>
                    </a:cubicBezTo>
                    <a:cubicBezTo>
                      <a:pt x="201" y="59"/>
                      <a:pt x="201" y="59"/>
                      <a:pt x="201" y="59"/>
                    </a:cubicBezTo>
                    <a:cubicBezTo>
                      <a:pt x="201" y="59"/>
                      <a:pt x="202" y="59"/>
                      <a:pt x="202" y="59"/>
                    </a:cubicBezTo>
                    <a:moveTo>
                      <a:pt x="200" y="58"/>
                    </a:moveTo>
                    <a:cubicBezTo>
                      <a:pt x="200" y="57"/>
                      <a:pt x="200" y="57"/>
                      <a:pt x="200" y="57"/>
                    </a:cubicBezTo>
                    <a:cubicBezTo>
                      <a:pt x="199" y="57"/>
                      <a:pt x="199" y="56"/>
                      <a:pt x="199" y="56"/>
                    </a:cubicBezTo>
                    <a:cubicBezTo>
                      <a:pt x="199" y="56"/>
                      <a:pt x="199" y="56"/>
                      <a:pt x="199" y="56"/>
                    </a:cubicBezTo>
                    <a:cubicBezTo>
                      <a:pt x="204" y="53"/>
                      <a:pt x="209" y="50"/>
                      <a:pt x="215" y="47"/>
                    </a:cubicBezTo>
                    <a:cubicBezTo>
                      <a:pt x="217" y="46"/>
                      <a:pt x="220" y="44"/>
                      <a:pt x="223" y="43"/>
                    </a:cubicBezTo>
                    <a:cubicBezTo>
                      <a:pt x="221" y="44"/>
                      <a:pt x="218" y="47"/>
                      <a:pt x="216" y="48"/>
                    </a:cubicBezTo>
                    <a:cubicBezTo>
                      <a:pt x="213" y="51"/>
                      <a:pt x="210" y="53"/>
                      <a:pt x="206" y="55"/>
                    </a:cubicBezTo>
                    <a:cubicBezTo>
                      <a:pt x="204" y="56"/>
                      <a:pt x="202" y="57"/>
                      <a:pt x="200" y="58"/>
                    </a:cubicBezTo>
                    <a:moveTo>
                      <a:pt x="196" y="51"/>
                    </a:moveTo>
                    <a:cubicBezTo>
                      <a:pt x="196" y="50"/>
                      <a:pt x="196" y="49"/>
                      <a:pt x="195" y="49"/>
                    </a:cubicBezTo>
                    <a:cubicBezTo>
                      <a:pt x="196" y="49"/>
                      <a:pt x="196" y="49"/>
                      <a:pt x="196" y="49"/>
                    </a:cubicBezTo>
                    <a:cubicBezTo>
                      <a:pt x="199" y="47"/>
                      <a:pt x="203" y="45"/>
                      <a:pt x="206" y="43"/>
                    </a:cubicBezTo>
                    <a:cubicBezTo>
                      <a:pt x="203" y="45"/>
                      <a:pt x="199" y="48"/>
                      <a:pt x="196" y="51"/>
                    </a:cubicBezTo>
                    <a:moveTo>
                      <a:pt x="159" y="44"/>
                    </a:moveTo>
                    <a:cubicBezTo>
                      <a:pt x="159" y="43"/>
                      <a:pt x="158" y="43"/>
                      <a:pt x="158" y="43"/>
                    </a:cubicBezTo>
                    <a:cubicBezTo>
                      <a:pt x="159" y="43"/>
                      <a:pt x="160" y="42"/>
                      <a:pt x="160" y="42"/>
                    </a:cubicBezTo>
                    <a:cubicBezTo>
                      <a:pt x="160" y="42"/>
                      <a:pt x="160" y="43"/>
                      <a:pt x="159" y="44"/>
                    </a:cubicBezTo>
                    <a:moveTo>
                      <a:pt x="214" y="50"/>
                    </a:moveTo>
                    <a:cubicBezTo>
                      <a:pt x="218" y="48"/>
                      <a:pt x="222" y="45"/>
                      <a:pt x="225" y="42"/>
                    </a:cubicBezTo>
                    <a:cubicBezTo>
                      <a:pt x="225" y="42"/>
                      <a:pt x="225" y="42"/>
                      <a:pt x="225" y="42"/>
                    </a:cubicBezTo>
                    <a:cubicBezTo>
                      <a:pt x="226" y="42"/>
                      <a:pt x="227" y="43"/>
                      <a:pt x="227" y="44"/>
                    </a:cubicBezTo>
                    <a:cubicBezTo>
                      <a:pt x="229" y="45"/>
                      <a:pt x="230" y="46"/>
                      <a:pt x="232" y="47"/>
                    </a:cubicBezTo>
                    <a:cubicBezTo>
                      <a:pt x="228" y="49"/>
                      <a:pt x="224" y="50"/>
                      <a:pt x="220" y="52"/>
                    </a:cubicBezTo>
                    <a:cubicBezTo>
                      <a:pt x="222" y="50"/>
                      <a:pt x="225" y="48"/>
                      <a:pt x="227" y="46"/>
                    </a:cubicBezTo>
                    <a:cubicBezTo>
                      <a:pt x="228" y="45"/>
                      <a:pt x="227" y="45"/>
                      <a:pt x="227" y="45"/>
                    </a:cubicBezTo>
                    <a:cubicBezTo>
                      <a:pt x="227" y="45"/>
                      <a:pt x="227" y="45"/>
                      <a:pt x="227" y="45"/>
                    </a:cubicBezTo>
                    <a:cubicBezTo>
                      <a:pt x="223" y="47"/>
                      <a:pt x="218" y="48"/>
                      <a:pt x="214" y="50"/>
                    </a:cubicBezTo>
                    <a:moveTo>
                      <a:pt x="164" y="45"/>
                    </a:moveTo>
                    <a:cubicBezTo>
                      <a:pt x="163" y="44"/>
                      <a:pt x="162" y="44"/>
                      <a:pt x="161" y="44"/>
                    </a:cubicBezTo>
                    <a:cubicBezTo>
                      <a:pt x="163" y="43"/>
                      <a:pt x="165" y="43"/>
                      <a:pt x="167" y="42"/>
                    </a:cubicBezTo>
                    <a:cubicBezTo>
                      <a:pt x="167" y="42"/>
                      <a:pt x="165" y="44"/>
                      <a:pt x="164" y="45"/>
                    </a:cubicBezTo>
                    <a:moveTo>
                      <a:pt x="157" y="42"/>
                    </a:moveTo>
                    <a:cubicBezTo>
                      <a:pt x="156" y="42"/>
                      <a:pt x="156" y="42"/>
                      <a:pt x="156" y="42"/>
                    </a:cubicBezTo>
                    <a:cubicBezTo>
                      <a:pt x="157" y="41"/>
                      <a:pt x="157" y="41"/>
                      <a:pt x="157" y="41"/>
                    </a:cubicBezTo>
                    <a:cubicBezTo>
                      <a:pt x="158" y="41"/>
                      <a:pt x="157" y="41"/>
                      <a:pt x="157" y="42"/>
                    </a:cubicBezTo>
                    <a:moveTo>
                      <a:pt x="161" y="43"/>
                    </a:moveTo>
                    <a:cubicBezTo>
                      <a:pt x="162" y="43"/>
                      <a:pt x="163" y="41"/>
                      <a:pt x="164" y="41"/>
                    </a:cubicBezTo>
                    <a:cubicBezTo>
                      <a:pt x="164" y="40"/>
                      <a:pt x="164" y="40"/>
                      <a:pt x="164" y="40"/>
                    </a:cubicBezTo>
                    <a:cubicBezTo>
                      <a:pt x="165" y="40"/>
                      <a:pt x="166" y="41"/>
                      <a:pt x="167" y="41"/>
                    </a:cubicBezTo>
                    <a:cubicBezTo>
                      <a:pt x="165" y="42"/>
                      <a:pt x="163" y="42"/>
                      <a:pt x="161" y="43"/>
                    </a:cubicBezTo>
                    <a:moveTo>
                      <a:pt x="177" y="40"/>
                    </a:moveTo>
                    <a:cubicBezTo>
                      <a:pt x="177" y="40"/>
                      <a:pt x="177" y="40"/>
                      <a:pt x="178" y="40"/>
                    </a:cubicBezTo>
                    <a:cubicBezTo>
                      <a:pt x="177" y="41"/>
                      <a:pt x="175" y="42"/>
                      <a:pt x="175" y="42"/>
                    </a:cubicBezTo>
                    <a:cubicBezTo>
                      <a:pt x="173" y="43"/>
                      <a:pt x="172" y="44"/>
                      <a:pt x="170" y="45"/>
                    </a:cubicBezTo>
                    <a:cubicBezTo>
                      <a:pt x="170" y="45"/>
                      <a:pt x="169" y="45"/>
                      <a:pt x="169" y="45"/>
                    </a:cubicBezTo>
                    <a:cubicBezTo>
                      <a:pt x="168" y="45"/>
                      <a:pt x="167" y="45"/>
                      <a:pt x="167" y="45"/>
                    </a:cubicBezTo>
                    <a:cubicBezTo>
                      <a:pt x="170" y="44"/>
                      <a:pt x="173" y="42"/>
                      <a:pt x="177" y="40"/>
                    </a:cubicBezTo>
                    <a:cubicBezTo>
                      <a:pt x="177" y="40"/>
                      <a:pt x="177" y="40"/>
                      <a:pt x="177" y="40"/>
                    </a:cubicBezTo>
                    <a:moveTo>
                      <a:pt x="198" y="55"/>
                    </a:moveTo>
                    <a:cubicBezTo>
                      <a:pt x="198" y="54"/>
                      <a:pt x="197" y="53"/>
                      <a:pt x="197" y="51"/>
                    </a:cubicBezTo>
                    <a:cubicBezTo>
                      <a:pt x="200" y="49"/>
                      <a:pt x="204" y="47"/>
                      <a:pt x="207" y="45"/>
                    </a:cubicBezTo>
                    <a:cubicBezTo>
                      <a:pt x="209" y="44"/>
                      <a:pt x="211" y="43"/>
                      <a:pt x="213" y="42"/>
                    </a:cubicBezTo>
                    <a:cubicBezTo>
                      <a:pt x="213" y="42"/>
                      <a:pt x="217" y="40"/>
                      <a:pt x="218" y="40"/>
                    </a:cubicBezTo>
                    <a:cubicBezTo>
                      <a:pt x="219" y="40"/>
                      <a:pt x="218" y="40"/>
                      <a:pt x="218" y="41"/>
                    </a:cubicBezTo>
                    <a:cubicBezTo>
                      <a:pt x="215" y="43"/>
                      <a:pt x="211" y="45"/>
                      <a:pt x="208" y="47"/>
                    </a:cubicBezTo>
                    <a:cubicBezTo>
                      <a:pt x="205" y="49"/>
                      <a:pt x="201" y="52"/>
                      <a:pt x="198" y="55"/>
                    </a:cubicBezTo>
                    <a:moveTo>
                      <a:pt x="195" y="48"/>
                    </a:moveTo>
                    <a:cubicBezTo>
                      <a:pt x="195" y="47"/>
                      <a:pt x="195" y="47"/>
                      <a:pt x="194" y="47"/>
                    </a:cubicBezTo>
                    <a:cubicBezTo>
                      <a:pt x="194" y="46"/>
                      <a:pt x="194" y="46"/>
                      <a:pt x="194" y="46"/>
                    </a:cubicBezTo>
                    <a:cubicBezTo>
                      <a:pt x="198" y="44"/>
                      <a:pt x="202" y="42"/>
                      <a:pt x="206" y="39"/>
                    </a:cubicBezTo>
                    <a:cubicBezTo>
                      <a:pt x="205" y="40"/>
                      <a:pt x="205" y="40"/>
                      <a:pt x="204" y="41"/>
                    </a:cubicBezTo>
                    <a:cubicBezTo>
                      <a:pt x="201" y="43"/>
                      <a:pt x="198" y="45"/>
                      <a:pt x="195" y="48"/>
                    </a:cubicBezTo>
                    <a:cubicBezTo>
                      <a:pt x="195" y="48"/>
                      <a:pt x="195" y="48"/>
                      <a:pt x="195" y="48"/>
                    </a:cubicBezTo>
                    <a:moveTo>
                      <a:pt x="158" y="42"/>
                    </a:moveTo>
                    <a:cubicBezTo>
                      <a:pt x="157" y="42"/>
                      <a:pt x="159" y="41"/>
                      <a:pt x="159" y="40"/>
                    </a:cubicBezTo>
                    <a:cubicBezTo>
                      <a:pt x="160" y="39"/>
                      <a:pt x="160" y="39"/>
                      <a:pt x="160" y="39"/>
                    </a:cubicBezTo>
                    <a:cubicBezTo>
                      <a:pt x="161" y="40"/>
                      <a:pt x="162" y="40"/>
                      <a:pt x="163" y="40"/>
                    </a:cubicBezTo>
                    <a:cubicBezTo>
                      <a:pt x="161" y="41"/>
                      <a:pt x="161" y="41"/>
                      <a:pt x="159" y="42"/>
                    </a:cubicBezTo>
                    <a:cubicBezTo>
                      <a:pt x="159" y="42"/>
                      <a:pt x="158" y="42"/>
                      <a:pt x="158" y="42"/>
                    </a:cubicBezTo>
                    <a:moveTo>
                      <a:pt x="155" y="41"/>
                    </a:moveTo>
                    <a:cubicBezTo>
                      <a:pt x="155" y="40"/>
                      <a:pt x="155" y="40"/>
                      <a:pt x="155" y="40"/>
                    </a:cubicBezTo>
                    <a:cubicBezTo>
                      <a:pt x="155" y="40"/>
                      <a:pt x="156" y="39"/>
                      <a:pt x="157" y="39"/>
                    </a:cubicBezTo>
                    <a:cubicBezTo>
                      <a:pt x="158" y="39"/>
                      <a:pt x="158" y="39"/>
                      <a:pt x="158" y="39"/>
                    </a:cubicBezTo>
                    <a:cubicBezTo>
                      <a:pt x="157" y="40"/>
                      <a:pt x="156" y="40"/>
                      <a:pt x="155" y="41"/>
                    </a:cubicBezTo>
                    <a:moveTo>
                      <a:pt x="191" y="43"/>
                    </a:moveTo>
                    <a:cubicBezTo>
                      <a:pt x="190" y="43"/>
                      <a:pt x="190" y="42"/>
                      <a:pt x="189" y="42"/>
                    </a:cubicBezTo>
                    <a:cubicBezTo>
                      <a:pt x="191" y="41"/>
                      <a:pt x="192" y="40"/>
                      <a:pt x="194" y="39"/>
                    </a:cubicBezTo>
                    <a:cubicBezTo>
                      <a:pt x="194" y="39"/>
                      <a:pt x="195" y="39"/>
                      <a:pt x="195" y="39"/>
                    </a:cubicBezTo>
                    <a:cubicBezTo>
                      <a:pt x="196" y="39"/>
                      <a:pt x="196" y="39"/>
                      <a:pt x="196" y="39"/>
                    </a:cubicBezTo>
                    <a:cubicBezTo>
                      <a:pt x="196" y="39"/>
                      <a:pt x="196" y="39"/>
                      <a:pt x="196" y="39"/>
                    </a:cubicBezTo>
                    <a:cubicBezTo>
                      <a:pt x="194" y="41"/>
                      <a:pt x="193" y="42"/>
                      <a:pt x="191" y="43"/>
                    </a:cubicBezTo>
                    <a:moveTo>
                      <a:pt x="201" y="54"/>
                    </a:moveTo>
                    <a:cubicBezTo>
                      <a:pt x="200" y="54"/>
                      <a:pt x="201" y="54"/>
                      <a:pt x="202" y="53"/>
                    </a:cubicBezTo>
                    <a:cubicBezTo>
                      <a:pt x="208" y="48"/>
                      <a:pt x="216" y="45"/>
                      <a:pt x="220" y="39"/>
                    </a:cubicBezTo>
                    <a:cubicBezTo>
                      <a:pt x="220" y="38"/>
                      <a:pt x="220" y="38"/>
                      <a:pt x="220" y="38"/>
                    </a:cubicBezTo>
                    <a:cubicBezTo>
                      <a:pt x="222" y="39"/>
                      <a:pt x="223" y="40"/>
                      <a:pt x="225" y="42"/>
                    </a:cubicBezTo>
                    <a:cubicBezTo>
                      <a:pt x="224" y="42"/>
                      <a:pt x="224" y="42"/>
                      <a:pt x="224" y="42"/>
                    </a:cubicBezTo>
                    <a:cubicBezTo>
                      <a:pt x="220" y="44"/>
                      <a:pt x="215" y="46"/>
                      <a:pt x="210" y="48"/>
                    </a:cubicBezTo>
                    <a:cubicBezTo>
                      <a:pt x="208" y="49"/>
                      <a:pt x="206" y="50"/>
                      <a:pt x="204" y="52"/>
                    </a:cubicBezTo>
                    <a:cubicBezTo>
                      <a:pt x="203" y="52"/>
                      <a:pt x="201" y="54"/>
                      <a:pt x="201" y="54"/>
                    </a:cubicBezTo>
                    <a:moveTo>
                      <a:pt x="179" y="38"/>
                    </a:moveTo>
                    <a:cubicBezTo>
                      <a:pt x="180" y="38"/>
                      <a:pt x="180" y="38"/>
                      <a:pt x="180" y="38"/>
                    </a:cubicBezTo>
                    <a:cubicBezTo>
                      <a:pt x="179" y="38"/>
                      <a:pt x="179" y="38"/>
                      <a:pt x="179" y="38"/>
                    </a:cubicBezTo>
                    <a:moveTo>
                      <a:pt x="187" y="41"/>
                    </a:moveTo>
                    <a:cubicBezTo>
                      <a:pt x="186" y="41"/>
                      <a:pt x="186" y="41"/>
                      <a:pt x="185" y="41"/>
                    </a:cubicBezTo>
                    <a:cubicBezTo>
                      <a:pt x="187" y="40"/>
                      <a:pt x="189" y="39"/>
                      <a:pt x="190" y="38"/>
                    </a:cubicBezTo>
                    <a:cubicBezTo>
                      <a:pt x="189" y="39"/>
                      <a:pt x="188" y="40"/>
                      <a:pt x="187" y="41"/>
                    </a:cubicBezTo>
                    <a:moveTo>
                      <a:pt x="190" y="38"/>
                    </a:moveTo>
                    <a:cubicBezTo>
                      <a:pt x="190" y="38"/>
                      <a:pt x="190" y="38"/>
                      <a:pt x="190" y="38"/>
                    </a:cubicBezTo>
                    <a:cubicBezTo>
                      <a:pt x="190" y="38"/>
                      <a:pt x="190" y="38"/>
                      <a:pt x="190" y="38"/>
                    </a:cubicBezTo>
                    <a:moveTo>
                      <a:pt x="188" y="41"/>
                    </a:moveTo>
                    <a:cubicBezTo>
                      <a:pt x="188" y="41"/>
                      <a:pt x="188" y="41"/>
                      <a:pt x="188" y="41"/>
                    </a:cubicBezTo>
                    <a:cubicBezTo>
                      <a:pt x="188" y="41"/>
                      <a:pt x="188" y="41"/>
                      <a:pt x="188" y="41"/>
                    </a:cubicBezTo>
                    <a:cubicBezTo>
                      <a:pt x="189" y="40"/>
                      <a:pt x="190" y="39"/>
                      <a:pt x="191" y="38"/>
                    </a:cubicBezTo>
                    <a:cubicBezTo>
                      <a:pt x="192" y="38"/>
                      <a:pt x="193" y="38"/>
                      <a:pt x="194" y="38"/>
                    </a:cubicBezTo>
                    <a:cubicBezTo>
                      <a:pt x="193" y="39"/>
                      <a:pt x="193" y="39"/>
                      <a:pt x="192" y="39"/>
                    </a:cubicBezTo>
                    <a:cubicBezTo>
                      <a:pt x="192" y="40"/>
                      <a:pt x="189" y="41"/>
                      <a:pt x="188" y="41"/>
                    </a:cubicBezTo>
                    <a:moveTo>
                      <a:pt x="174" y="44"/>
                    </a:moveTo>
                    <a:cubicBezTo>
                      <a:pt x="176" y="42"/>
                      <a:pt x="179" y="41"/>
                      <a:pt x="180" y="39"/>
                    </a:cubicBezTo>
                    <a:cubicBezTo>
                      <a:pt x="181" y="38"/>
                      <a:pt x="181" y="38"/>
                      <a:pt x="181" y="38"/>
                    </a:cubicBezTo>
                    <a:cubicBezTo>
                      <a:pt x="182" y="38"/>
                      <a:pt x="185" y="37"/>
                      <a:pt x="185" y="37"/>
                    </a:cubicBezTo>
                    <a:cubicBezTo>
                      <a:pt x="186" y="37"/>
                      <a:pt x="186" y="37"/>
                      <a:pt x="183" y="39"/>
                    </a:cubicBezTo>
                    <a:cubicBezTo>
                      <a:pt x="182" y="40"/>
                      <a:pt x="181" y="41"/>
                      <a:pt x="180" y="41"/>
                    </a:cubicBezTo>
                    <a:cubicBezTo>
                      <a:pt x="178" y="42"/>
                      <a:pt x="176" y="43"/>
                      <a:pt x="175" y="43"/>
                    </a:cubicBezTo>
                    <a:cubicBezTo>
                      <a:pt x="174" y="44"/>
                      <a:pt x="174" y="44"/>
                      <a:pt x="174" y="44"/>
                    </a:cubicBezTo>
                    <a:cubicBezTo>
                      <a:pt x="174" y="44"/>
                      <a:pt x="174" y="44"/>
                      <a:pt x="174" y="44"/>
                    </a:cubicBezTo>
                    <a:moveTo>
                      <a:pt x="183" y="41"/>
                    </a:moveTo>
                    <a:cubicBezTo>
                      <a:pt x="184" y="40"/>
                      <a:pt x="186" y="38"/>
                      <a:pt x="187" y="37"/>
                    </a:cubicBezTo>
                    <a:cubicBezTo>
                      <a:pt x="188" y="37"/>
                      <a:pt x="189" y="37"/>
                      <a:pt x="190" y="37"/>
                    </a:cubicBezTo>
                    <a:cubicBezTo>
                      <a:pt x="188" y="38"/>
                      <a:pt x="186" y="39"/>
                      <a:pt x="184" y="40"/>
                    </a:cubicBezTo>
                    <a:cubicBezTo>
                      <a:pt x="184" y="41"/>
                      <a:pt x="184" y="41"/>
                      <a:pt x="184" y="41"/>
                    </a:cubicBezTo>
                    <a:cubicBezTo>
                      <a:pt x="183" y="41"/>
                      <a:pt x="183" y="41"/>
                      <a:pt x="183" y="41"/>
                    </a:cubicBezTo>
                    <a:moveTo>
                      <a:pt x="209" y="43"/>
                    </a:moveTo>
                    <a:cubicBezTo>
                      <a:pt x="212" y="41"/>
                      <a:pt x="214" y="39"/>
                      <a:pt x="217" y="37"/>
                    </a:cubicBezTo>
                    <a:cubicBezTo>
                      <a:pt x="218" y="36"/>
                      <a:pt x="218" y="36"/>
                      <a:pt x="218" y="36"/>
                    </a:cubicBezTo>
                    <a:cubicBezTo>
                      <a:pt x="218" y="37"/>
                      <a:pt x="219" y="38"/>
                      <a:pt x="220" y="38"/>
                    </a:cubicBezTo>
                    <a:cubicBezTo>
                      <a:pt x="220" y="38"/>
                      <a:pt x="220" y="38"/>
                      <a:pt x="220" y="38"/>
                    </a:cubicBezTo>
                    <a:cubicBezTo>
                      <a:pt x="216" y="40"/>
                      <a:pt x="212" y="41"/>
                      <a:pt x="209" y="43"/>
                    </a:cubicBezTo>
                    <a:moveTo>
                      <a:pt x="169" y="41"/>
                    </a:moveTo>
                    <a:cubicBezTo>
                      <a:pt x="172" y="41"/>
                      <a:pt x="174" y="40"/>
                      <a:pt x="175" y="38"/>
                    </a:cubicBezTo>
                    <a:cubicBezTo>
                      <a:pt x="176" y="37"/>
                      <a:pt x="176" y="36"/>
                      <a:pt x="176" y="36"/>
                    </a:cubicBezTo>
                    <a:cubicBezTo>
                      <a:pt x="177" y="35"/>
                      <a:pt x="178" y="35"/>
                      <a:pt x="179" y="35"/>
                    </a:cubicBezTo>
                    <a:cubicBezTo>
                      <a:pt x="179" y="35"/>
                      <a:pt x="179" y="35"/>
                      <a:pt x="179" y="36"/>
                    </a:cubicBezTo>
                    <a:cubicBezTo>
                      <a:pt x="177" y="37"/>
                      <a:pt x="176" y="38"/>
                      <a:pt x="175" y="39"/>
                    </a:cubicBezTo>
                    <a:cubicBezTo>
                      <a:pt x="175" y="40"/>
                      <a:pt x="175" y="40"/>
                      <a:pt x="175" y="40"/>
                    </a:cubicBezTo>
                    <a:cubicBezTo>
                      <a:pt x="172" y="42"/>
                      <a:pt x="169" y="44"/>
                      <a:pt x="165" y="45"/>
                    </a:cubicBezTo>
                    <a:cubicBezTo>
                      <a:pt x="165" y="45"/>
                      <a:pt x="165" y="45"/>
                      <a:pt x="165" y="45"/>
                    </a:cubicBezTo>
                    <a:cubicBezTo>
                      <a:pt x="165" y="45"/>
                      <a:pt x="165" y="45"/>
                      <a:pt x="165" y="45"/>
                    </a:cubicBezTo>
                    <a:cubicBezTo>
                      <a:pt x="165" y="44"/>
                      <a:pt x="167" y="43"/>
                      <a:pt x="168" y="43"/>
                    </a:cubicBezTo>
                    <a:cubicBezTo>
                      <a:pt x="168" y="42"/>
                      <a:pt x="169" y="42"/>
                      <a:pt x="169" y="41"/>
                    </a:cubicBezTo>
                    <a:cubicBezTo>
                      <a:pt x="169" y="41"/>
                      <a:pt x="169" y="41"/>
                      <a:pt x="169" y="41"/>
                    </a:cubicBezTo>
                    <a:moveTo>
                      <a:pt x="178" y="38"/>
                    </a:moveTo>
                    <a:cubicBezTo>
                      <a:pt x="178" y="37"/>
                      <a:pt x="178" y="37"/>
                      <a:pt x="178" y="37"/>
                    </a:cubicBezTo>
                    <a:cubicBezTo>
                      <a:pt x="179" y="36"/>
                      <a:pt x="180" y="35"/>
                      <a:pt x="181" y="34"/>
                    </a:cubicBezTo>
                    <a:cubicBezTo>
                      <a:pt x="181" y="33"/>
                      <a:pt x="181" y="33"/>
                      <a:pt x="181" y="33"/>
                    </a:cubicBezTo>
                    <a:cubicBezTo>
                      <a:pt x="182" y="34"/>
                      <a:pt x="184" y="35"/>
                      <a:pt x="185" y="35"/>
                    </a:cubicBezTo>
                    <a:cubicBezTo>
                      <a:pt x="184" y="36"/>
                      <a:pt x="184" y="36"/>
                      <a:pt x="183" y="36"/>
                    </a:cubicBezTo>
                    <a:cubicBezTo>
                      <a:pt x="182" y="36"/>
                      <a:pt x="182" y="37"/>
                      <a:pt x="182" y="37"/>
                    </a:cubicBezTo>
                    <a:cubicBezTo>
                      <a:pt x="182" y="37"/>
                      <a:pt x="182" y="37"/>
                      <a:pt x="182" y="37"/>
                    </a:cubicBezTo>
                    <a:cubicBezTo>
                      <a:pt x="182" y="37"/>
                      <a:pt x="182" y="36"/>
                      <a:pt x="181" y="36"/>
                    </a:cubicBezTo>
                    <a:cubicBezTo>
                      <a:pt x="181" y="36"/>
                      <a:pt x="181" y="36"/>
                      <a:pt x="181" y="36"/>
                    </a:cubicBezTo>
                    <a:cubicBezTo>
                      <a:pt x="180" y="37"/>
                      <a:pt x="179" y="37"/>
                      <a:pt x="178" y="38"/>
                    </a:cubicBezTo>
                    <a:moveTo>
                      <a:pt x="175" y="34"/>
                    </a:moveTo>
                    <a:cubicBezTo>
                      <a:pt x="175" y="33"/>
                      <a:pt x="175" y="33"/>
                      <a:pt x="175" y="32"/>
                    </a:cubicBezTo>
                    <a:cubicBezTo>
                      <a:pt x="175" y="32"/>
                      <a:pt x="175" y="32"/>
                      <a:pt x="176" y="32"/>
                    </a:cubicBezTo>
                    <a:cubicBezTo>
                      <a:pt x="176" y="32"/>
                      <a:pt x="176" y="33"/>
                      <a:pt x="175" y="34"/>
                    </a:cubicBezTo>
                    <a:moveTo>
                      <a:pt x="177" y="34"/>
                    </a:moveTo>
                    <a:cubicBezTo>
                      <a:pt x="176" y="34"/>
                      <a:pt x="178" y="33"/>
                      <a:pt x="179" y="32"/>
                    </a:cubicBezTo>
                    <a:cubicBezTo>
                      <a:pt x="179" y="31"/>
                      <a:pt x="179" y="31"/>
                      <a:pt x="179" y="31"/>
                    </a:cubicBezTo>
                    <a:cubicBezTo>
                      <a:pt x="180" y="32"/>
                      <a:pt x="180" y="32"/>
                      <a:pt x="181" y="33"/>
                    </a:cubicBezTo>
                    <a:cubicBezTo>
                      <a:pt x="181" y="33"/>
                      <a:pt x="181" y="33"/>
                      <a:pt x="181" y="33"/>
                    </a:cubicBezTo>
                    <a:cubicBezTo>
                      <a:pt x="181" y="33"/>
                      <a:pt x="181" y="33"/>
                      <a:pt x="181" y="33"/>
                    </a:cubicBezTo>
                    <a:cubicBezTo>
                      <a:pt x="178" y="34"/>
                      <a:pt x="177" y="34"/>
                      <a:pt x="177" y="34"/>
                    </a:cubicBezTo>
                    <a:moveTo>
                      <a:pt x="202" y="32"/>
                    </a:moveTo>
                    <a:cubicBezTo>
                      <a:pt x="201" y="31"/>
                      <a:pt x="201" y="31"/>
                      <a:pt x="201" y="31"/>
                    </a:cubicBezTo>
                    <a:cubicBezTo>
                      <a:pt x="202" y="31"/>
                      <a:pt x="203" y="31"/>
                      <a:pt x="204" y="30"/>
                    </a:cubicBezTo>
                    <a:cubicBezTo>
                      <a:pt x="203" y="31"/>
                      <a:pt x="203" y="31"/>
                      <a:pt x="202" y="32"/>
                    </a:cubicBezTo>
                    <a:moveTo>
                      <a:pt x="175" y="31"/>
                    </a:moveTo>
                    <a:cubicBezTo>
                      <a:pt x="175" y="30"/>
                      <a:pt x="175" y="30"/>
                      <a:pt x="176" y="30"/>
                    </a:cubicBezTo>
                    <a:cubicBezTo>
                      <a:pt x="176" y="30"/>
                      <a:pt x="177" y="30"/>
                      <a:pt x="177" y="30"/>
                    </a:cubicBezTo>
                    <a:cubicBezTo>
                      <a:pt x="177" y="30"/>
                      <a:pt x="178" y="30"/>
                      <a:pt x="179" y="31"/>
                    </a:cubicBezTo>
                    <a:cubicBezTo>
                      <a:pt x="178" y="31"/>
                      <a:pt x="178" y="31"/>
                      <a:pt x="178" y="31"/>
                    </a:cubicBezTo>
                    <a:cubicBezTo>
                      <a:pt x="178" y="31"/>
                      <a:pt x="178" y="31"/>
                      <a:pt x="178" y="31"/>
                    </a:cubicBezTo>
                    <a:cubicBezTo>
                      <a:pt x="177" y="31"/>
                      <a:pt x="176" y="31"/>
                      <a:pt x="175" y="31"/>
                    </a:cubicBezTo>
                    <a:moveTo>
                      <a:pt x="199" y="30"/>
                    </a:moveTo>
                    <a:cubicBezTo>
                      <a:pt x="198" y="29"/>
                      <a:pt x="198" y="29"/>
                      <a:pt x="198" y="29"/>
                    </a:cubicBezTo>
                    <a:cubicBezTo>
                      <a:pt x="199" y="29"/>
                      <a:pt x="199" y="29"/>
                      <a:pt x="199" y="29"/>
                    </a:cubicBezTo>
                    <a:cubicBezTo>
                      <a:pt x="199" y="30"/>
                      <a:pt x="199" y="30"/>
                      <a:pt x="199" y="30"/>
                    </a:cubicBezTo>
                    <a:moveTo>
                      <a:pt x="195" y="29"/>
                    </a:moveTo>
                    <a:cubicBezTo>
                      <a:pt x="193" y="29"/>
                      <a:pt x="192" y="29"/>
                      <a:pt x="192" y="29"/>
                    </a:cubicBezTo>
                    <a:cubicBezTo>
                      <a:pt x="194" y="28"/>
                      <a:pt x="196" y="27"/>
                      <a:pt x="199" y="27"/>
                    </a:cubicBezTo>
                    <a:cubicBezTo>
                      <a:pt x="197" y="28"/>
                      <a:pt x="196" y="28"/>
                      <a:pt x="195" y="29"/>
                    </a:cubicBezTo>
                    <a:moveTo>
                      <a:pt x="197" y="29"/>
                    </a:moveTo>
                    <a:cubicBezTo>
                      <a:pt x="198" y="28"/>
                      <a:pt x="199" y="28"/>
                      <a:pt x="200" y="28"/>
                    </a:cubicBezTo>
                    <a:cubicBezTo>
                      <a:pt x="200" y="27"/>
                      <a:pt x="200" y="27"/>
                      <a:pt x="200" y="27"/>
                    </a:cubicBezTo>
                    <a:cubicBezTo>
                      <a:pt x="200" y="27"/>
                      <a:pt x="200" y="27"/>
                      <a:pt x="200" y="27"/>
                    </a:cubicBezTo>
                    <a:cubicBezTo>
                      <a:pt x="206" y="29"/>
                      <a:pt x="212" y="33"/>
                      <a:pt x="217" y="36"/>
                    </a:cubicBezTo>
                    <a:cubicBezTo>
                      <a:pt x="217" y="36"/>
                      <a:pt x="217" y="36"/>
                      <a:pt x="217" y="36"/>
                    </a:cubicBezTo>
                    <a:cubicBezTo>
                      <a:pt x="210" y="40"/>
                      <a:pt x="204" y="44"/>
                      <a:pt x="197" y="47"/>
                    </a:cubicBezTo>
                    <a:cubicBezTo>
                      <a:pt x="202" y="44"/>
                      <a:pt x="208" y="39"/>
                      <a:pt x="214" y="35"/>
                    </a:cubicBezTo>
                    <a:cubicBezTo>
                      <a:pt x="214" y="35"/>
                      <a:pt x="214" y="34"/>
                      <a:pt x="213" y="34"/>
                    </a:cubicBezTo>
                    <a:cubicBezTo>
                      <a:pt x="213" y="34"/>
                      <a:pt x="213" y="34"/>
                      <a:pt x="213" y="34"/>
                    </a:cubicBezTo>
                    <a:cubicBezTo>
                      <a:pt x="212" y="35"/>
                      <a:pt x="212" y="35"/>
                      <a:pt x="211" y="35"/>
                    </a:cubicBezTo>
                    <a:cubicBezTo>
                      <a:pt x="210" y="36"/>
                      <a:pt x="210" y="36"/>
                      <a:pt x="210" y="36"/>
                    </a:cubicBezTo>
                    <a:cubicBezTo>
                      <a:pt x="208" y="37"/>
                      <a:pt x="207" y="38"/>
                      <a:pt x="205" y="39"/>
                    </a:cubicBezTo>
                    <a:cubicBezTo>
                      <a:pt x="201" y="41"/>
                      <a:pt x="197" y="43"/>
                      <a:pt x="194" y="46"/>
                    </a:cubicBezTo>
                    <a:cubicBezTo>
                      <a:pt x="194" y="46"/>
                      <a:pt x="194" y="46"/>
                      <a:pt x="194" y="46"/>
                    </a:cubicBezTo>
                    <a:cubicBezTo>
                      <a:pt x="193" y="45"/>
                      <a:pt x="193" y="45"/>
                      <a:pt x="192" y="44"/>
                    </a:cubicBezTo>
                    <a:cubicBezTo>
                      <a:pt x="199" y="42"/>
                      <a:pt x="205" y="36"/>
                      <a:pt x="212" y="34"/>
                    </a:cubicBezTo>
                    <a:cubicBezTo>
                      <a:pt x="212" y="34"/>
                      <a:pt x="212" y="33"/>
                      <a:pt x="211" y="33"/>
                    </a:cubicBezTo>
                    <a:cubicBezTo>
                      <a:pt x="211" y="33"/>
                      <a:pt x="211" y="33"/>
                      <a:pt x="211" y="33"/>
                    </a:cubicBezTo>
                    <a:cubicBezTo>
                      <a:pt x="206" y="35"/>
                      <a:pt x="202" y="38"/>
                      <a:pt x="197" y="41"/>
                    </a:cubicBezTo>
                    <a:cubicBezTo>
                      <a:pt x="196" y="42"/>
                      <a:pt x="194" y="43"/>
                      <a:pt x="193" y="43"/>
                    </a:cubicBezTo>
                    <a:cubicBezTo>
                      <a:pt x="192" y="43"/>
                      <a:pt x="192" y="44"/>
                      <a:pt x="192" y="44"/>
                    </a:cubicBezTo>
                    <a:cubicBezTo>
                      <a:pt x="192" y="44"/>
                      <a:pt x="192" y="44"/>
                      <a:pt x="192" y="44"/>
                    </a:cubicBezTo>
                    <a:cubicBezTo>
                      <a:pt x="192" y="44"/>
                      <a:pt x="192" y="43"/>
                      <a:pt x="193" y="43"/>
                    </a:cubicBezTo>
                    <a:cubicBezTo>
                      <a:pt x="194" y="42"/>
                      <a:pt x="196" y="40"/>
                      <a:pt x="197" y="39"/>
                    </a:cubicBezTo>
                    <a:cubicBezTo>
                      <a:pt x="198" y="39"/>
                      <a:pt x="198" y="39"/>
                      <a:pt x="199" y="39"/>
                    </a:cubicBezTo>
                    <a:cubicBezTo>
                      <a:pt x="199" y="39"/>
                      <a:pt x="199" y="39"/>
                      <a:pt x="199" y="39"/>
                    </a:cubicBezTo>
                    <a:cubicBezTo>
                      <a:pt x="202" y="39"/>
                      <a:pt x="203" y="37"/>
                      <a:pt x="203" y="34"/>
                    </a:cubicBezTo>
                    <a:cubicBezTo>
                      <a:pt x="205" y="33"/>
                      <a:pt x="206" y="33"/>
                      <a:pt x="208" y="32"/>
                    </a:cubicBezTo>
                    <a:cubicBezTo>
                      <a:pt x="208" y="32"/>
                      <a:pt x="208" y="31"/>
                      <a:pt x="208" y="31"/>
                    </a:cubicBezTo>
                    <a:cubicBezTo>
                      <a:pt x="208" y="31"/>
                      <a:pt x="208" y="31"/>
                      <a:pt x="208" y="31"/>
                    </a:cubicBezTo>
                    <a:cubicBezTo>
                      <a:pt x="206" y="32"/>
                      <a:pt x="204" y="32"/>
                      <a:pt x="203" y="32"/>
                    </a:cubicBezTo>
                    <a:cubicBezTo>
                      <a:pt x="204" y="32"/>
                      <a:pt x="205" y="31"/>
                      <a:pt x="206" y="30"/>
                    </a:cubicBezTo>
                    <a:cubicBezTo>
                      <a:pt x="206" y="30"/>
                      <a:pt x="206" y="30"/>
                      <a:pt x="206" y="30"/>
                    </a:cubicBezTo>
                    <a:cubicBezTo>
                      <a:pt x="205" y="30"/>
                      <a:pt x="205" y="30"/>
                      <a:pt x="205" y="30"/>
                    </a:cubicBezTo>
                    <a:cubicBezTo>
                      <a:pt x="203" y="30"/>
                      <a:pt x="202" y="30"/>
                      <a:pt x="200" y="30"/>
                    </a:cubicBezTo>
                    <a:cubicBezTo>
                      <a:pt x="200" y="30"/>
                      <a:pt x="200" y="30"/>
                      <a:pt x="200" y="30"/>
                    </a:cubicBezTo>
                    <a:cubicBezTo>
                      <a:pt x="200" y="30"/>
                      <a:pt x="201" y="29"/>
                      <a:pt x="201" y="29"/>
                    </a:cubicBezTo>
                    <a:cubicBezTo>
                      <a:pt x="201" y="28"/>
                      <a:pt x="201" y="28"/>
                      <a:pt x="201" y="28"/>
                    </a:cubicBezTo>
                    <a:cubicBezTo>
                      <a:pt x="201" y="28"/>
                      <a:pt x="201" y="28"/>
                      <a:pt x="201" y="28"/>
                    </a:cubicBezTo>
                    <a:cubicBezTo>
                      <a:pt x="199" y="28"/>
                      <a:pt x="198" y="29"/>
                      <a:pt x="197" y="29"/>
                    </a:cubicBezTo>
                    <a:moveTo>
                      <a:pt x="33" y="153"/>
                    </a:moveTo>
                    <a:cubicBezTo>
                      <a:pt x="36" y="153"/>
                      <a:pt x="38" y="151"/>
                      <a:pt x="39" y="149"/>
                    </a:cubicBezTo>
                    <a:cubicBezTo>
                      <a:pt x="40" y="146"/>
                      <a:pt x="40" y="144"/>
                      <a:pt x="40" y="141"/>
                    </a:cubicBezTo>
                    <a:cubicBezTo>
                      <a:pt x="40" y="136"/>
                      <a:pt x="41" y="132"/>
                      <a:pt x="45" y="128"/>
                    </a:cubicBezTo>
                    <a:cubicBezTo>
                      <a:pt x="48" y="125"/>
                      <a:pt x="51" y="120"/>
                      <a:pt x="48" y="116"/>
                    </a:cubicBezTo>
                    <a:cubicBezTo>
                      <a:pt x="47" y="114"/>
                      <a:pt x="45" y="113"/>
                      <a:pt x="45" y="110"/>
                    </a:cubicBezTo>
                    <a:cubicBezTo>
                      <a:pt x="46" y="108"/>
                      <a:pt x="47" y="106"/>
                      <a:pt x="46" y="104"/>
                    </a:cubicBezTo>
                    <a:cubicBezTo>
                      <a:pt x="45" y="101"/>
                      <a:pt x="44" y="100"/>
                      <a:pt x="42" y="98"/>
                    </a:cubicBezTo>
                    <a:cubicBezTo>
                      <a:pt x="41" y="98"/>
                      <a:pt x="41" y="97"/>
                      <a:pt x="40" y="97"/>
                    </a:cubicBezTo>
                    <a:cubicBezTo>
                      <a:pt x="35" y="95"/>
                      <a:pt x="37" y="89"/>
                      <a:pt x="38" y="86"/>
                    </a:cubicBezTo>
                    <a:cubicBezTo>
                      <a:pt x="40" y="83"/>
                      <a:pt x="41" y="80"/>
                      <a:pt x="41" y="77"/>
                    </a:cubicBezTo>
                    <a:cubicBezTo>
                      <a:pt x="41" y="72"/>
                      <a:pt x="40" y="67"/>
                      <a:pt x="40" y="62"/>
                    </a:cubicBezTo>
                    <a:cubicBezTo>
                      <a:pt x="47" y="53"/>
                      <a:pt x="55" y="46"/>
                      <a:pt x="64" y="39"/>
                    </a:cubicBezTo>
                    <a:cubicBezTo>
                      <a:pt x="87" y="22"/>
                      <a:pt x="115" y="14"/>
                      <a:pt x="142" y="14"/>
                    </a:cubicBezTo>
                    <a:cubicBezTo>
                      <a:pt x="160" y="14"/>
                      <a:pt x="178" y="17"/>
                      <a:pt x="194" y="24"/>
                    </a:cubicBezTo>
                    <a:cubicBezTo>
                      <a:pt x="192" y="25"/>
                      <a:pt x="190" y="25"/>
                      <a:pt x="189" y="27"/>
                    </a:cubicBezTo>
                    <a:cubicBezTo>
                      <a:pt x="186" y="29"/>
                      <a:pt x="189" y="32"/>
                      <a:pt x="191" y="33"/>
                    </a:cubicBezTo>
                    <a:cubicBezTo>
                      <a:pt x="192" y="33"/>
                      <a:pt x="192" y="33"/>
                      <a:pt x="193" y="33"/>
                    </a:cubicBezTo>
                    <a:cubicBezTo>
                      <a:pt x="193" y="33"/>
                      <a:pt x="194" y="33"/>
                      <a:pt x="194" y="33"/>
                    </a:cubicBezTo>
                    <a:cubicBezTo>
                      <a:pt x="195" y="33"/>
                      <a:pt x="195" y="33"/>
                      <a:pt x="196" y="33"/>
                    </a:cubicBezTo>
                    <a:cubicBezTo>
                      <a:pt x="196" y="33"/>
                      <a:pt x="196" y="33"/>
                      <a:pt x="197" y="33"/>
                    </a:cubicBezTo>
                    <a:cubicBezTo>
                      <a:pt x="197" y="33"/>
                      <a:pt x="198" y="34"/>
                      <a:pt x="198" y="35"/>
                    </a:cubicBezTo>
                    <a:cubicBezTo>
                      <a:pt x="198" y="35"/>
                      <a:pt x="197" y="35"/>
                      <a:pt x="197" y="35"/>
                    </a:cubicBezTo>
                    <a:cubicBezTo>
                      <a:pt x="193" y="35"/>
                      <a:pt x="188" y="33"/>
                      <a:pt x="185" y="31"/>
                    </a:cubicBezTo>
                    <a:cubicBezTo>
                      <a:pt x="183" y="30"/>
                      <a:pt x="179" y="25"/>
                      <a:pt x="176" y="25"/>
                    </a:cubicBezTo>
                    <a:cubicBezTo>
                      <a:pt x="175" y="25"/>
                      <a:pt x="174" y="26"/>
                      <a:pt x="173" y="26"/>
                    </a:cubicBezTo>
                    <a:cubicBezTo>
                      <a:pt x="172" y="28"/>
                      <a:pt x="171" y="29"/>
                      <a:pt x="171" y="31"/>
                    </a:cubicBezTo>
                    <a:cubicBezTo>
                      <a:pt x="171" y="33"/>
                      <a:pt x="174" y="37"/>
                      <a:pt x="170" y="38"/>
                    </a:cubicBezTo>
                    <a:cubicBezTo>
                      <a:pt x="169" y="38"/>
                      <a:pt x="169" y="38"/>
                      <a:pt x="169" y="38"/>
                    </a:cubicBezTo>
                    <a:cubicBezTo>
                      <a:pt x="165" y="38"/>
                      <a:pt x="161" y="36"/>
                      <a:pt x="158" y="35"/>
                    </a:cubicBezTo>
                    <a:cubicBezTo>
                      <a:pt x="157" y="35"/>
                      <a:pt x="157" y="35"/>
                      <a:pt x="157" y="35"/>
                    </a:cubicBezTo>
                    <a:cubicBezTo>
                      <a:pt x="150" y="35"/>
                      <a:pt x="150" y="43"/>
                      <a:pt x="156" y="46"/>
                    </a:cubicBezTo>
                    <a:cubicBezTo>
                      <a:pt x="160" y="48"/>
                      <a:pt x="165" y="49"/>
                      <a:pt x="170" y="50"/>
                    </a:cubicBezTo>
                    <a:cubicBezTo>
                      <a:pt x="170" y="50"/>
                      <a:pt x="170" y="50"/>
                      <a:pt x="170" y="50"/>
                    </a:cubicBezTo>
                    <a:cubicBezTo>
                      <a:pt x="172" y="50"/>
                      <a:pt x="174" y="48"/>
                      <a:pt x="175" y="47"/>
                    </a:cubicBezTo>
                    <a:cubicBezTo>
                      <a:pt x="178" y="46"/>
                      <a:pt x="181" y="45"/>
                      <a:pt x="184" y="45"/>
                    </a:cubicBezTo>
                    <a:cubicBezTo>
                      <a:pt x="186" y="45"/>
                      <a:pt x="188" y="45"/>
                      <a:pt x="191" y="48"/>
                    </a:cubicBezTo>
                    <a:cubicBezTo>
                      <a:pt x="196" y="52"/>
                      <a:pt x="195" y="59"/>
                      <a:pt x="201" y="64"/>
                    </a:cubicBezTo>
                    <a:cubicBezTo>
                      <a:pt x="201" y="64"/>
                      <a:pt x="202" y="65"/>
                      <a:pt x="203" y="65"/>
                    </a:cubicBezTo>
                    <a:cubicBezTo>
                      <a:pt x="205" y="65"/>
                      <a:pt x="206" y="64"/>
                      <a:pt x="208" y="63"/>
                    </a:cubicBezTo>
                    <a:cubicBezTo>
                      <a:pt x="209" y="62"/>
                      <a:pt x="211" y="61"/>
                      <a:pt x="212" y="61"/>
                    </a:cubicBezTo>
                    <a:cubicBezTo>
                      <a:pt x="212" y="61"/>
                      <a:pt x="212" y="61"/>
                      <a:pt x="213" y="61"/>
                    </a:cubicBezTo>
                    <a:cubicBezTo>
                      <a:pt x="215" y="61"/>
                      <a:pt x="218" y="62"/>
                      <a:pt x="221" y="64"/>
                    </a:cubicBezTo>
                    <a:cubicBezTo>
                      <a:pt x="222" y="65"/>
                      <a:pt x="223" y="66"/>
                      <a:pt x="224" y="67"/>
                    </a:cubicBezTo>
                    <a:cubicBezTo>
                      <a:pt x="225" y="67"/>
                      <a:pt x="227" y="72"/>
                      <a:pt x="225" y="72"/>
                    </a:cubicBezTo>
                    <a:cubicBezTo>
                      <a:pt x="224" y="72"/>
                      <a:pt x="224" y="72"/>
                      <a:pt x="223" y="72"/>
                    </a:cubicBezTo>
                    <a:cubicBezTo>
                      <a:pt x="219" y="70"/>
                      <a:pt x="217" y="65"/>
                      <a:pt x="212" y="65"/>
                    </a:cubicBezTo>
                    <a:cubicBezTo>
                      <a:pt x="212" y="65"/>
                      <a:pt x="212" y="65"/>
                      <a:pt x="212" y="65"/>
                    </a:cubicBezTo>
                    <a:cubicBezTo>
                      <a:pt x="208" y="65"/>
                      <a:pt x="207" y="67"/>
                      <a:pt x="207" y="70"/>
                    </a:cubicBezTo>
                    <a:cubicBezTo>
                      <a:pt x="207" y="75"/>
                      <a:pt x="213" y="77"/>
                      <a:pt x="216" y="78"/>
                    </a:cubicBezTo>
                    <a:cubicBezTo>
                      <a:pt x="216" y="79"/>
                      <a:pt x="217" y="79"/>
                      <a:pt x="217" y="79"/>
                    </a:cubicBezTo>
                    <a:cubicBezTo>
                      <a:pt x="220" y="80"/>
                      <a:pt x="220" y="82"/>
                      <a:pt x="216" y="85"/>
                    </a:cubicBezTo>
                    <a:cubicBezTo>
                      <a:pt x="216" y="85"/>
                      <a:pt x="216" y="85"/>
                      <a:pt x="216" y="85"/>
                    </a:cubicBezTo>
                    <a:cubicBezTo>
                      <a:pt x="209" y="82"/>
                      <a:pt x="202" y="79"/>
                      <a:pt x="196" y="76"/>
                    </a:cubicBezTo>
                    <a:cubicBezTo>
                      <a:pt x="188" y="72"/>
                      <a:pt x="183" y="67"/>
                      <a:pt x="178" y="60"/>
                    </a:cubicBezTo>
                    <a:cubicBezTo>
                      <a:pt x="174" y="56"/>
                      <a:pt x="170" y="52"/>
                      <a:pt x="165" y="50"/>
                    </a:cubicBezTo>
                    <a:cubicBezTo>
                      <a:pt x="162" y="49"/>
                      <a:pt x="159" y="49"/>
                      <a:pt x="156" y="49"/>
                    </a:cubicBezTo>
                    <a:cubicBezTo>
                      <a:pt x="153" y="49"/>
                      <a:pt x="149" y="49"/>
                      <a:pt x="146" y="50"/>
                    </a:cubicBezTo>
                    <a:cubicBezTo>
                      <a:pt x="126" y="54"/>
                      <a:pt x="91" y="79"/>
                      <a:pt x="103" y="104"/>
                    </a:cubicBezTo>
                    <a:cubicBezTo>
                      <a:pt x="109" y="116"/>
                      <a:pt x="128" y="113"/>
                      <a:pt x="138" y="119"/>
                    </a:cubicBezTo>
                    <a:cubicBezTo>
                      <a:pt x="146" y="124"/>
                      <a:pt x="142" y="133"/>
                      <a:pt x="140" y="140"/>
                    </a:cubicBezTo>
                    <a:cubicBezTo>
                      <a:pt x="139" y="143"/>
                      <a:pt x="138" y="146"/>
                      <a:pt x="137" y="149"/>
                    </a:cubicBezTo>
                    <a:cubicBezTo>
                      <a:pt x="137" y="153"/>
                      <a:pt x="138" y="157"/>
                      <a:pt x="138" y="161"/>
                    </a:cubicBezTo>
                    <a:cubicBezTo>
                      <a:pt x="139" y="167"/>
                      <a:pt x="134" y="173"/>
                      <a:pt x="132" y="178"/>
                    </a:cubicBezTo>
                    <a:cubicBezTo>
                      <a:pt x="130" y="183"/>
                      <a:pt x="129" y="187"/>
                      <a:pt x="128" y="191"/>
                    </a:cubicBezTo>
                    <a:cubicBezTo>
                      <a:pt x="126" y="199"/>
                      <a:pt x="125" y="208"/>
                      <a:pt x="128" y="216"/>
                    </a:cubicBezTo>
                    <a:cubicBezTo>
                      <a:pt x="130" y="222"/>
                      <a:pt x="135" y="224"/>
                      <a:pt x="141" y="224"/>
                    </a:cubicBezTo>
                    <a:cubicBezTo>
                      <a:pt x="142" y="224"/>
                      <a:pt x="144" y="224"/>
                      <a:pt x="145" y="223"/>
                    </a:cubicBezTo>
                    <a:cubicBezTo>
                      <a:pt x="152" y="222"/>
                      <a:pt x="157" y="219"/>
                      <a:pt x="163" y="215"/>
                    </a:cubicBezTo>
                    <a:cubicBezTo>
                      <a:pt x="170" y="209"/>
                      <a:pt x="178" y="205"/>
                      <a:pt x="186" y="201"/>
                    </a:cubicBezTo>
                    <a:cubicBezTo>
                      <a:pt x="192" y="199"/>
                      <a:pt x="197" y="196"/>
                      <a:pt x="200" y="191"/>
                    </a:cubicBezTo>
                    <a:cubicBezTo>
                      <a:pt x="205" y="185"/>
                      <a:pt x="200" y="177"/>
                      <a:pt x="207" y="172"/>
                    </a:cubicBezTo>
                    <a:cubicBezTo>
                      <a:pt x="214" y="167"/>
                      <a:pt x="226" y="166"/>
                      <a:pt x="230" y="157"/>
                    </a:cubicBezTo>
                    <a:cubicBezTo>
                      <a:pt x="232" y="153"/>
                      <a:pt x="232" y="148"/>
                      <a:pt x="230" y="145"/>
                    </a:cubicBezTo>
                    <a:cubicBezTo>
                      <a:pt x="228" y="141"/>
                      <a:pt x="225" y="139"/>
                      <a:pt x="223" y="135"/>
                    </a:cubicBezTo>
                    <a:cubicBezTo>
                      <a:pt x="221" y="131"/>
                      <a:pt x="223" y="126"/>
                      <a:pt x="222" y="122"/>
                    </a:cubicBezTo>
                    <a:cubicBezTo>
                      <a:pt x="222" y="119"/>
                      <a:pt x="220" y="116"/>
                      <a:pt x="219" y="114"/>
                    </a:cubicBezTo>
                    <a:cubicBezTo>
                      <a:pt x="218" y="112"/>
                      <a:pt x="217" y="110"/>
                      <a:pt x="216" y="108"/>
                    </a:cubicBezTo>
                    <a:cubicBezTo>
                      <a:pt x="216" y="107"/>
                      <a:pt x="216" y="107"/>
                      <a:pt x="216" y="106"/>
                    </a:cubicBezTo>
                    <a:cubicBezTo>
                      <a:pt x="215" y="104"/>
                      <a:pt x="216" y="102"/>
                      <a:pt x="220" y="102"/>
                    </a:cubicBezTo>
                    <a:cubicBezTo>
                      <a:pt x="220" y="102"/>
                      <a:pt x="220" y="102"/>
                      <a:pt x="220" y="102"/>
                    </a:cubicBezTo>
                    <a:cubicBezTo>
                      <a:pt x="224" y="108"/>
                      <a:pt x="223" y="117"/>
                      <a:pt x="223" y="124"/>
                    </a:cubicBezTo>
                    <a:cubicBezTo>
                      <a:pt x="223" y="128"/>
                      <a:pt x="223" y="132"/>
                      <a:pt x="226" y="136"/>
                    </a:cubicBezTo>
                    <a:cubicBezTo>
                      <a:pt x="228" y="138"/>
                      <a:pt x="230" y="138"/>
                      <a:pt x="233" y="138"/>
                    </a:cubicBezTo>
                    <a:cubicBezTo>
                      <a:pt x="235" y="138"/>
                      <a:pt x="237" y="138"/>
                      <a:pt x="239" y="138"/>
                    </a:cubicBezTo>
                    <a:cubicBezTo>
                      <a:pt x="243" y="137"/>
                      <a:pt x="249" y="135"/>
                      <a:pt x="251" y="131"/>
                    </a:cubicBezTo>
                    <a:cubicBezTo>
                      <a:pt x="252" y="125"/>
                      <a:pt x="248" y="120"/>
                      <a:pt x="245" y="115"/>
                    </a:cubicBezTo>
                    <a:cubicBezTo>
                      <a:pt x="244" y="114"/>
                      <a:pt x="243" y="112"/>
                      <a:pt x="242" y="111"/>
                    </a:cubicBezTo>
                    <a:cubicBezTo>
                      <a:pt x="241" y="110"/>
                      <a:pt x="241" y="109"/>
                      <a:pt x="240" y="108"/>
                    </a:cubicBezTo>
                    <a:cubicBezTo>
                      <a:pt x="240" y="108"/>
                      <a:pt x="240" y="108"/>
                      <a:pt x="240" y="108"/>
                    </a:cubicBezTo>
                    <a:cubicBezTo>
                      <a:pt x="240" y="108"/>
                      <a:pt x="240" y="106"/>
                      <a:pt x="239" y="105"/>
                    </a:cubicBezTo>
                    <a:cubicBezTo>
                      <a:pt x="239" y="103"/>
                      <a:pt x="239" y="102"/>
                      <a:pt x="240" y="102"/>
                    </a:cubicBezTo>
                    <a:cubicBezTo>
                      <a:pt x="240" y="102"/>
                      <a:pt x="241" y="102"/>
                      <a:pt x="241" y="102"/>
                    </a:cubicBezTo>
                    <a:cubicBezTo>
                      <a:pt x="247" y="105"/>
                      <a:pt x="249" y="113"/>
                      <a:pt x="252" y="118"/>
                    </a:cubicBezTo>
                    <a:cubicBezTo>
                      <a:pt x="255" y="123"/>
                      <a:pt x="258" y="127"/>
                      <a:pt x="262" y="130"/>
                    </a:cubicBezTo>
                    <a:cubicBezTo>
                      <a:pt x="268" y="136"/>
                      <a:pt x="270" y="142"/>
                      <a:pt x="271" y="149"/>
                    </a:cubicBezTo>
                    <a:cubicBezTo>
                      <a:pt x="272" y="150"/>
                      <a:pt x="272" y="150"/>
                      <a:pt x="272" y="150"/>
                    </a:cubicBezTo>
                    <a:cubicBezTo>
                      <a:pt x="266" y="203"/>
                      <a:pt x="224" y="246"/>
                      <a:pt x="172" y="258"/>
                    </a:cubicBezTo>
                    <a:cubicBezTo>
                      <a:pt x="162" y="260"/>
                      <a:pt x="153" y="261"/>
                      <a:pt x="143" y="261"/>
                    </a:cubicBezTo>
                    <a:cubicBezTo>
                      <a:pt x="95" y="261"/>
                      <a:pt x="48" y="235"/>
                      <a:pt x="25" y="191"/>
                    </a:cubicBezTo>
                    <a:cubicBezTo>
                      <a:pt x="24" y="187"/>
                      <a:pt x="22" y="184"/>
                      <a:pt x="21" y="180"/>
                    </a:cubicBezTo>
                    <a:cubicBezTo>
                      <a:pt x="21" y="180"/>
                      <a:pt x="21" y="179"/>
                      <a:pt x="21" y="179"/>
                    </a:cubicBezTo>
                    <a:cubicBezTo>
                      <a:pt x="22" y="175"/>
                      <a:pt x="24" y="171"/>
                      <a:pt x="25" y="167"/>
                    </a:cubicBezTo>
                    <a:cubicBezTo>
                      <a:pt x="26" y="164"/>
                      <a:pt x="25" y="160"/>
                      <a:pt x="25" y="157"/>
                    </a:cubicBezTo>
                    <a:cubicBezTo>
                      <a:pt x="25" y="155"/>
                      <a:pt x="25" y="149"/>
                      <a:pt x="27" y="149"/>
                    </a:cubicBezTo>
                    <a:cubicBezTo>
                      <a:pt x="27" y="149"/>
                      <a:pt x="28" y="149"/>
                      <a:pt x="29" y="150"/>
                    </a:cubicBezTo>
                    <a:cubicBezTo>
                      <a:pt x="30" y="151"/>
                      <a:pt x="31" y="152"/>
                      <a:pt x="32" y="152"/>
                    </a:cubicBezTo>
                    <a:cubicBezTo>
                      <a:pt x="33" y="153"/>
                      <a:pt x="33" y="153"/>
                      <a:pt x="33" y="153"/>
                    </a:cubicBezTo>
                    <a:moveTo>
                      <a:pt x="144" y="265"/>
                    </a:moveTo>
                    <a:cubicBezTo>
                      <a:pt x="152" y="265"/>
                      <a:pt x="161" y="264"/>
                      <a:pt x="169" y="262"/>
                    </a:cubicBezTo>
                    <a:cubicBezTo>
                      <a:pt x="229" y="251"/>
                      <a:pt x="276" y="199"/>
                      <a:pt x="276" y="138"/>
                    </a:cubicBezTo>
                    <a:cubicBezTo>
                      <a:pt x="276" y="87"/>
                      <a:pt x="245" y="43"/>
                      <a:pt x="200" y="22"/>
                    </a:cubicBezTo>
                    <a:cubicBezTo>
                      <a:pt x="201" y="20"/>
                      <a:pt x="205" y="16"/>
                      <a:pt x="206" y="12"/>
                    </a:cubicBezTo>
                    <a:cubicBezTo>
                      <a:pt x="222" y="20"/>
                      <a:pt x="237" y="28"/>
                      <a:pt x="250" y="42"/>
                    </a:cubicBezTo>
                    <a:cubicBezTo>
                      <a:pt x="262" y="55"/>
                      <a:pt x="271" y="72"/>
                      <a:pt x="278" y="89"/>
                    </a:cubicBezTo>
                    <a:cubicBezTo>
                      <a:pt x="293" y="125"/>
                      <a:pt x="291" y="163"/>
                      <a:pt x="275" y="197"/>
                    </a:cubicBezTo>
                    <a:cubicBezTo>
                      <a:pt x="258" y="236"/>
                      <a:pt x="221" y="261"/>
                      <a:pt x="180" y="270"/>
                    </a:cubicBezTo>
                    <a:cubicBezTo>
                      <a:pt x="168" y="273"/>
                      <a:pt x="156" y="274"/>
                      <a:pt x="144" y="274"/>
                    </a:cubicBezTo>
                    <a:cubicBezTo>
                      <a:pt x="143" y="274"/>
                      <a:pt x="143" y="274"/>
                      <a:pt x="142" y="274"/>
                    </a:cubicBezTo>
                    <a:cubicBezTo>
                      <a:pt x="126" y="274"/>
                      <a:pt x="108" y="273"/>
                      <a:pt x="94" y="266"/>
                    </a:cubicBezTo>
                    <a:cubicBezTo>
                      <a:pt x="95" y="263"/>
                      <a:pt x="97" y="259"/>
                      <a:pt x="98" y="257"/>
                    </a:cubicBezTo>
                    <a:cubicBezTo>
                      <a:pt x="112" y="262"/>
                      <a:pt x="128" y="265"/>
                      <a:pt x="144" y="265"/>
                    </a:cubicBezTo>
                    <a:moveTo>
                      <a:pt x="196" y="21"/>
                    </a:moveTo>
                    <a:cubicBezTo>
                      <a:pt x="194" y="20"/>
                      <a:pt x="192" y="19"/>
                      <a:pt x="191" y="19"/>
                    </a:cubicBezTo>
                    <a:cubicBezTo>
                      <a:pt x="193" y="15"/>
                      <a:pt x="194" y="4"/>
                      <a:pt x="199" y="4"/>
                    </a:cubicBezTo>
                    <a:cubicBezTo>
                      <a:pt x="199" y="4"/>
                      <a:pt x="200" y="4"/>
                      <a:pt x="200" y="4"/>
                    </a:cubicBezTo>
                    <a:cubicBezTo>
                      <a:pt x="209" y="5"/>
                      <a:pt x="199" y="17"/>
                      <a:pt x="196" y="21"/>
                    </a:cubicBezTo>
                    <a:moveTo>
                      <a:pt x="199" y="0"/>
                    </a:moveTo>
                    <a:cubicBezTo>
                      <a:pt x="192" y="0"/>
                      <a:pt x="190" y="11"/>
                      <a:pt x="187" y="17"/>
                    </a:cubicBezTo>
                    <a:cubicBezTo>
                      <a:pt x="187" y="17"/>
                      <a:pt x="187" y="17"/>
                      <a:pt x="187" y="17"/>
                    </a:cubicBezTo>
                    <a:cubicBezTo>
                      <a:pt x="173" y="12"/>
                      <a:pt x="158" y="10"/>
                      <a:pt x="143" y="10"/>
                    </a:cubicBezTo>
                    <a:cubicBezTo>
                      <a:pt x="104" y="10"/>
                      <a:pt x="66" y="27"/>
                      <a:pt x="39" y="57"/>
                    </a:cubicBezTo>
                    <a:cubicBezTo>
                      <a:pt x="4" y="98"/>
                      <a:pt x="0" y="158"/>
                      <a:pt x="29" y="204"/>
                    </a:cubicBezTo>
                    <a:cubicBezTo>
                      <a:pt x="43" y="226"/>
                      <a:pt x="63" y="242"/>
                      <a:pt x="86" y="253"/>
                    </a:cubicBezTo>
                    <a:cubicBezTo>
                      <a:pt x="84" y="259"/>
                      <a:pt x="70" y="272"/>
                      <a:pt x="77" y="277"/>
                    </a:cubicBezTo>
                    <a:cubicBezTo>
                      <a:pt x="79" y="279"/>
                      <a:pt x="80" y="279"/>
                      <a:pt x="82" y="279"/>
                    </a:cubicBezTo>
                    <a:cubicBezTo>
                      <a:pt x="86" y="279"/>
                      <a:pt x="89" y="275"/>
                      <a:pt x="92" y="270"/>
                    </a:cubicBezTo>
                    <a:cubicBezTo>
                      <a:pt x="105" y="275"/>
                      <a:pt x="119" y="277"/>
                      <a:pt x="133" y="277"/>
                    </a:cubicBezTo>
                    <a:cubicBezTo>
                      <a:pt x="130" y="286"/>
                      <a:pt x="124" y="296"/>
                      <a:pt x="127" y="305"/>
                    </a:cubicBezTo>
                    <a:cubicBezTo>
                      <a:pt x="127" y="306"/>
                      <a:pt x="127" y="306"/>
                      <a:pt x="127" y="306"/>
                    </a:cubicBezTo>
                    <a:cubicBezTo>
                      <a:pt x="119" y="308"/>
                      <a:pt x="111" y="309"/>
                      <a:pt x="103" y="311"/>
                    </a:cubicBezTo>
                    <a:cubicBezTo>
                      <a:pt x="91" y="314"/>
                      <a:pt x="79" y="318"/>
                      <a:pt x="69" y="325"/>
                    </a:cubicBezTo>
                    <a:cubicBezTo>
                      <a:pt x="65" y="327"/>
                      <a:pt x="53" y="335"/>
                      <a:pt x="57" y="340"/>
                    </a:cubicBezTo>
                    <a:cubicBezTo>
                      <a:pt x="61" y="346"/>
                      <a:pt x="72" y="346"/>
                      <a:pt x="77" y="347"/>
                    </a:cubicBezTo>
                    <a:cubicBezTo>
                      <a:pt x="99" y="350"/>
                      <a:pt x="122" y="351"/>
                      <a:pt x="145" y="351"/>
                    </a:cubicBezTo>
                    <a:cubicBezTo>
                      <a:pt x="148" y="352"/>
                      <a:pt x="152" y="352"/>
                      <a:pt x="156" y="352"/>
                    </a:cubicBezTo>
                    <a:cubicBezTo>
                      <a:pt x="175" y="352"/>
                      <a:pt x="195" y="351"/>
                      <a:pt x="214" y="347"/>
                    </a:cubicBezTo>
                    <a:cubicBezTo>
                      <a:pt x="220" y="346"/>
                      <a:pt x="227" y="345"/>
                      <a:pt x="231" y="341"/>
                    </a:cubicBezTo>
                    <a:cubicBezTo>
                      <a:pt x="236" y="337"/>
                      <a:pt x="232" y="331"/>
                      <a:pt x="228" y="328"/>
                    </a:cubicBezTo>
                    <a:cubicBezTo>
                      <a:pt x="208" y="314"/>
                      <a:pt x="181" y="309"/>
                      <a:pt x="158" y="305"/>
                    </a:cubicBezTo>
                    <a:cubicBezTo>
                      <a:pt x="160" y="296"/>
                      <a:pt x="157" y="287"/>
                      <a:pt x="154" y="278"/>
                    </a:cubicBezTo>
                    <a:cubicBezTo>
                      <a:pt x="162" y="277"/>
                      <a:pt x="171" y="276"/>
                      <a:pt x="180" y="274"/>
                    </a:cubicBezTo>
                    <a:cubicBezTo>
                      <a:pt x="201" y="270"/>
                      <a:pt x="221" y="261"/>
                      <a:pt x="238" y="249"/>
                    </a:cubicBezTo>
                    <a:cubicBezTo>
                      <a:pt x="279" y="219"/>
                      <a:pt x="299" y="165"/>
                      <a:pt x="290" y="115"/>
                    </a:cubicBezTo>
                    <a:cubicBezTo>
                      <a:pt x="286" y="92"/>
                      <a:pt x="275" y="69"/>
                      <a:pt x="262" y="50"/>
                    </a:cubicBezTo>
                    <a:cubicBezTo>
                      <a:pt x="248" y="31"/>
                      <a:pt x="229" y="19"/>
                      <a:pt x="208" y="8"/>
                    </a:cubicBezTo>
                    <a:cubicBezTo>
                      <a:pt x="207" y="8"/>
                      <a:pt x="207" y="8"/>
                      <a:pt x="207" y="8"/>
                    </a:cubicBezTo>
                    <a:cubicBezTo>
                      <a:pt x="208" y="5"/>
                      <a:pt x="207" y="3"/>
                      <a:pt x="203" y="1"/>
                    </a:cubicBezTo>
                    <a:cubicBezTo>
                      <a:pt x="202" y="0"/>
                      <a:pt x="200" y="0"/>
                      <a:pt x="199"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grpSp>
        <p:sp>
          <p:nvSpPr>
            <p:cNvPr id="1003" name="Google Shape;1003;p32"/>
            <p:cNvSpPr/>
            <p:nvPr/>
          </p:nvSpPr>
          <p:spPr>
            <a:xfrm>
              <a:off x="3812844" y="2571677"/>
              <a:ext cx="411163" cy="428625"/>
            </a:xfrm>
            <a:custGeom>
              <a:rect b="b" l="l" r="r" t="t"/>
              <a:pathLst>
                <a:path extrusionOk="0" h="101" w="97">
                  <a:moveTo>
                    <a:pt x="74" y="95"/>
                  </a:moveTo>
                  <a:cubicBezTo>
                    <a:pt x="76" y="94"/>
                    <a:pt x="77" y="93"/>
                    <a:pt x="79" y="91"/>
                  </a:cubicBezTo>
                  <a:cubicBezTo>
                    <a:pt x="79" y="92"/>
                    <a:pt x="78" y="92"/>
                    <a:pt x="77" y="93"/>
                  </a:cubicBezTo>
                  <a:cubicBezTo>
                    <a:pt x="76" y="94"/>
                    <a:pt x="75" y="94"/>
                    <a:pt x="74" y="95"/>
                  </a:cubicBezTo>
                  <a:moveTo>
                    <a:pt x="66" y="97"/>
                  </a:moveTo>
                  <a:cubicBezTo>
                    <a:pt x="71" y="95"/>
                    <a:pt x="75" y="92"/>
                    <a:pt x="80" y="89"/>
                  </a:cubicBezTo>
                  <a:cubicBezTo>
                    <a:pt x="80" y="88"/>
                    <a:pt x="81" y="88"/>
                    <a:pt x="82" y="88"/>
                  </a:cubicBezTo>
                  <a:cubicBezTo>
                    <a:pt x="82" y="87"/>
                    <a:pt x="83" y="87"/>
                    <a:pt x="83" y="87"/>
                  </a:cubicBezTo>
                  <a:cubicBezTo>
                    <a:pt x="83" y="87"/>
                    <a:pt x="83" y="87"/>
                    <a:pt x="83" y="88"/>
                  </a:cubicBezTo>
                  <a:cubicBezTo>
                    <a:pt x="82" y="88"/>
                    <a:pt x="81" y="89"/>
                    <a:pt x="80" y="90"/>
                  </a:cubicBezTo>
                  <a:cubicBezTo>
                    <a:pt x="77" y="92"/>
                    <a:pt x="75" y="94"/>
                    <a:pt x="72" y="95"/>
                  </a:cubicBezTo>
                  <a:cubicBezTo>
                    <a:pt x="72" y="96"/>
                    <a:pt x="72" y="96"/>
                    <a:pt x="72" y="96"/>
                  </a:cubicBezTo>
                  <a:cubicBezTo>
                    <a:pt x="70" y="96"/>
                    <a:pt x="68" y="97"/>
                    <a:pt x="66" y="97"/>
                  </a:cubicBezTo>
                  <a:moveTo>
                    <a:pt x="54" y="94"/>
                  </a:moveTo>
                  <a:cubicBezTo>
                    <a:pt x="53" y="93"/>
                    <a:pt x="52" y="93"/>
                    <a:pt x="51" y="92"/>
                  </a:cubicBezTo>
                  <a:cubicBezTo>
                    <a:pt x="56" y="91"/>
                    <a:pt x="61" y="88"/>
                    <a:pt x="66" y="86"/>
                  </a:cubicBezTo>
                  <a:cubicBezTo>
                    <a:pt x="62" y="89"/>
                    <a:pt x="58" y="91"/>
                    <a:pt x="54" y="94"/>
                  </a:cubicBezTo>
                  <a:moveTo>
                    <a:pt x="64" y="97"/>
                  </a:moveTo>
                  <a:cubicBezTo>
                    <a:pt x="62" y="96"/>
                    <a:pt x="61" y="96"/>
                    <a:pt x="60" y="96"/>
                  </a:cubicBezTo>
                  <a:cubicBezTo>
                    <a:pt x="64" y="95"/>
                    <a:pt x="67" y="93"/>
                    <a:pt x="71" y="91"/>
                  </a:cubicBezTo>
                  <a:cubicBezTo>
                    <a:pt x="74" y="89"/>
                    <a:pt x="77" y="87"/>
                    <a:pt x="81" y="86"/>
                  </a:cubicBezTo>
                  <a:cubicBezTo>
                    <a:pt x="79" y="87"/>
                    <a:pt x="77" y="88"/>
                    <a:pt x="75" y="90"/>
                  </a:cubicBezTo>
                  <a:cubicBezTo>
                    <a:pt x="71" y="92"/>
                    <a:pt x="67" y="94"/>
                    <a:pt x="64" y="97"/>
                  </a:cubicBezTo>
                  <a:moveTo>
                    <a:pt x="58" y="96"/>
                  </a:moveTo>
                  <a:cubicBezTo>
                    <a:pt x="57" y="95"/>
                    <a:pt x="56" y="95"/>
                    <a:pt x="55" y="94"/>
                  </a:cubicBezTo>
                  <a:cubicBezTo>
                    <a:pt x="63" y="91"/>
                    <a:pt x="71" y="87"/>
                    <a:pt x="79" y="83"/>
                  </a:cubicBezTo>
                  <a:cubicBezTo>
                    <a:pt x="78" y="84"/>
                    <a:pt x="77" y="85"/>
                    <a:pt x="75" y="85"/>
                  </a:cubicBezTo>
                  <a:cubicBezTo>
                    <a:pt x="70" y="89"/>
                    <a:pt x="64" y="92"/>
                    <a:pt x="58" y="96"/>
                  </a:cubicBezTo>
                  <a:moveTo>
                    <a:pt x="64" y="97"/>
                  </a:moveTo>
                  <a:cubicBezTo>
                    <a:pt x="64" y="97"/>
                    <a:pt x="64" y="97"/>
                    <a:pt x="64" y="97"/>
                  </a:cubicBezTo>
                  <a:cubicBezTo>
                    <a:pt x="67" y="95"/>
                    <a:pt x="67" y="95"/>
                    <a:pt x="67" y="95"/>
                  </a:cubicBezTo>
                  <a:cubicBezTo>
                    <a:pt x="74" y="91"/>
                    <a:pt x="80" y="87"/>
                    <a:pt x="86" y="82"/>
                  </a:cubicBezTo>
                  <a:cubicBezTo>
                    <a:pt x="86" y="83"/>
                    <a:pt x="85" y="85"/>
                    <a:pt x="84" y="86"/>
                  </a:cubicBezTo>
                  <a:cubicBezTo>
                    <a:pt x="84" y="86"/>
                    <a:pt x="84" y="86"/>
                    <a:pt x="84" y="86"/>
                  </a:cubicBezTo>
                  <a:cubicBezTo>
                    <a:pt x="80" y="88"/>
                    <a:pt x="77" y="90"/>
                    <a:pt x="73" y="92"/>
                  </a:cubicBezTo>
                  <a:cubicBezTo>
                    <a:pt x="71" y="93"/>
                    <a:pt x="70" y="94"/>
                    <a:pt x="68" y="95"/>
                  </a:cubicBezTo>
                  <a:cubicBezTo>
                    <a:pt x="67" y="96"/>
                    <a:pt x="65" y="96"/>
                    <a:pt x="64" y="97"/>
                  </a:cubicBezTo>
                  <a:cubicBezTo>
                    <a:pt x="64" y="97"/>
                    <a:pt x="64" y="97"/>
                    <a:pt x="64" y="97"/>
                  </a:cubicBezTo>
                  <a:moveTo>
                    <a:pt x="26" y="92"/>
                  </a:moveTo>
                  <a:cubicBezTo>
                    <a:pt x="25" y="91"/>
                    <a:pt x="24" y="91"/>
                    <a:pt x="23" y="90"/>
                  </a:cubicBezTo>
                  <a:cubicBezTo>
                    <a:pt x="30" y="87"/>
                    <a:pt x="37" y="84"/>
                    <a:pt x="44" y="81"/>
                  </a:cubicBezTo>
                  <a:cubicBezTo>
                    <a:pt x="43" y="82"/>
                    <a:pt x="41" y="83"/>
                    <a:pt x="40" y="83"/>
                  </a:cubicBezTo>
                  <a:cubicBezTo>
                    <a:pt x="37" y="85"/>
                    <a:pt x="35" y="86"/>
                    <a:pt x="32" y="87"/>
                  </a:cubicBezTo>
                  <a:cubicBezTo>
                    <a:pt x="29" y="88"/>
                    <a:pt x="28" y="90"/>
                    <a:pt x="26" y="92"/>
                  </a:cubicBezTo>
                  <a:moveTo>
                    <a:pt x="36" y="94"/>
                  </a:moveTo>
                  <a:cubicBezTo>
                    <a:pt x="35" y="94"/>
                    <a:pt x="34" y="94"/>
                    <a:pt x="33" y="94"/>
                  </a:cubicBezTo>
                  <a:cubicBezTo>
                    <a:pt x="39" y="93"/>
                    <a:pt x="44" y="90"/>
                    <a:pt x="50" y="87"/>
                  </a:cubicBezTo>
                  <a:cubicBezTo>
                    <a:pt x="55" y="85"/>
                    <a:pt x="60" y="83"/>
                    <a:pt x="64" y="81"/>
                  </a:cubicBezTo>
                  <a:cubicBezTo>
                    <a:pt x="60" y="83"/>
                    <a:pt x="57" y="85"/>
                    <a:pt x="53" y="87"/>
                  </a:cubicBezTo>
                  <a:cubicBezTo>
                    <a:pt x="51" y="89"/>
                    <a:pt x="49" y="90"/>
                    <a:pt x="47" y="91"/>
                  </a:cubicBezTo>
                  <a:cubicBezTo>
                    <a:pt x="46" y="92"/>
                    <a:pt x="45" y="93"/>
                    <a:pt x="43" y="93"/>
                  </a:cubicBezTo>
                  <a:cubicBezTo>
                    <a:pt x="41" y="94"/>
                    <a:pt x="38" y="94"/>
                    <a:pt x="36" y="94"/>
                  </a:cubicBezTo>
                  <a:moveTo>
                    <a:pt x="32" y="94"/>
                  </a:moveTo>
                  <a:cubicBezTo>
                    <a:pt x="31" y="94"/>
                    <a:pt x="31" y="94"/>
                    <a:pt x="31" y="94"/>
                  </a:cubicBezTo>
                  <a:cubicBezTo>
                    <a:pt x="30" y="94"/>
                    <a:pt x="28" y="93"/>
                    <a:pt x="27" y="93"/>
                  </a:cubicBezTo>
                  <a:cubicBezTo>
                    <a:pt x="31" y="91"/>
                    <a:pt x="36" y="88"/>
                    <a:pt x="40" y="87"/>
                  </a:cubicBezTo>
                  <a:cubicBezTo>
                    <a:pt x="46" y="84"/>
                    <a:pt x="52" y="81"/>
                    <a:pt x="59" y="79"/>
                  </a:cubicBezTo>
                  <a:cubicBezTo>
                    <a:pt x="54" y="81"/>
                    <a:pt x="50" y="83"/>
                    <a:pt x="46" y="85"/>
                  </a:cubicBezTo>
                  <a:cubicBezTo>
                    <a:pt x="44" y="86"/>
                    <a:pt x="42" y="88"/>
                    <a:pt x="40" y="89"/>
                  </a:cubicBezTo>
                  <a:cubicBezTo>
                    <a:pt x="37" y="91"/>
                    <a:pt x="35" y="92"/>
                    <a:pt x="32" y="94"/>
                  </a:cubicBezTo>
                  <a:cubicBezTo>
                    <a:pt x="32" y="94"/>
                    <a:pt x="32" y="94"/>
                    <a:pt x="32" y="94"/>
                  </a:cubicBezTo>
                  <a:moveTo>
                    <a:pt x="60" y="95"/>
                  </a:moveTo>
                  <a:cubicBezTo>
                    <a:pt x="63" y="93"/>
                    <a:pt x="67" y="91"/>
                    <a:pt x="71" y="89"/>
                  </a:cubicBezTo>
                  <a:cubicBezTo>
                    <a:pt x="74" y="87"/>
                    <a:pt x="77" y="85"/>
                    <a:pt x="80" y="83"/>
                  </a:cubicBezTo>
                  <a:cubicBezTo>
                    <a:pt x="82" y="82"/>
                    <a:pt x="83" y="81"/>
                    <a:pt x="84" y="81"/>
                  </a:cubicBezTo>
                  <a:cubicBezTo>
                    <a:pt x="85" y="80"/>
                    <a:pt x="85" y="80"/>
                    <a:pt x="85" y="80"/>
                  </a:cubicBezTo>
                  <a:cubicBezTo>
                    <a:pt x="86" y="80"/>
                    <a:pt x="87" y="79"/>
                    <a:pt x="88" y="79"/>
                  </a:cubicBezTo>
                  <a:cubicBezTo>
                    <a:pt x="88" y="80"/>
                    <a:pt x="87" y="81"/>
                    <a:pt x="87" y="82"/>
                  </a:cubicBezTo>
                  <a:cubicBezTo>
                    <a:pt x="86" y="81"/>
                    <a:pt x="86" y="81"/>
                    <a:pt x="86" y="81"/>
                  </a:cubicBezTo>
                  <a:cubicBezTo>
                    <a:pt x="81" y="86"/>
                    <a:pt x="74" y="88"/>
                    <a:pt x="68" y="92"/>
                  </a:cubicBezTo>
                  <a:cubicBezTo>
                    <a:pt x="66" y="93"/>
                    <a:pt x="61" y="95"/>
                    <a:pt x="60" y="95"/>
                  </a:cubicBezTo>
                  <a:moveTo>
                    <a:pt x="55" y="93"/>
                  </a:moveTo>
                  <a:cubicBezTo>
                    <a:pt x="55" y="93"/>
                    <a:pt x="58" y="92"/>
                    <a:pt x="58" y="92"/>
                  </a:cubicBezTo>
                  <a:cubicBezTo>
                    <a:pt x="60" y="91"/>
                    <a:pt x="61" y="90"/>
                    <a:pt x="63" y="89"/>
                  </a:cubicBezTo>
                  <a:cubicBezTo>
                    <a:pt x="67" y="87"/>
                    <a:pt x="71" y="84"/>
                    <a:pt x="76" y="82"/>
                  </a:cubicBezTo>
                  <a:cubicBezTo>
                    <a:pt x="81" y="80"/>
                    <a:pt x="85" y="78"/>
                    <a:pt x="90" y="75"/>
                  </a:cubicBezTo>
                  <a:cubicBezTo>
                    <a:pt x="89" y="76"/>
                    <a:pt x="89" y="77"/>
                    <a:pt x="88" y="78"/>
                  </a:cubicBezTo>
                  <a:cubicBezTo>
                    <a:pt x="87" y="78"/>
                    <a:pt x="85" y="79"/>
                    <a:pt x="83" y="80"/>
                  </a:cubicBezTo>
                  <a:cubicBezTo>
                    <a:pt x="78" y="83"/>
                    <a:pt x="72" y="85"/>
                    <a:pt x="66" y="88"/>
                  </a:cubicBezTo>
                  <a:cubicBezTo>
                    <a:pt x="63" y="90"/>
                    <a:pt x="60" y="91"/>
                    <a:pt x="56" y="93"/>
                  </a:cubicBezTo>
                  <a:cubicBezTo>
                    <a:pt x="56" y="93"/>
                    <a:pt x="55" y="93"/>
                    <a:pt x="55" y="93"/>
                  </a:cubicBezTo>
                  <a:moveTo>
                    <a:pt x="74" y="77"/>
                  </a:moveTo>
                  <a:cubicBezTo>
                    <a:pt x="76" y="76"/>
                    <a:pt x="78" y="75"/>
                    <a:pt x="79" y="74"/>
                  </a:cubicBezTo>
                  <a:cubicBezTo>
                    <a:pt x="81" y="73"/>
                    <a:pt x="82" y="73"/>
                    <a:pt x="84" y="72"/>
                  </a:cubicBezTo>
                  <a:cubicBezTo>
                    <a:pt x="81" y="74"/>
                    <a:pt x="77" y="75"/>
                    <a:pt x="74" y="77"/>
                  </a:cubicBezTo>
                  <a:moveTo>
                    <a:pt x="19" y="87"/>
                  </a:moveTo>
                  <a:cubicBezTo>
                    <a:pt x="18" y="86"/>
                    <a:pt x="18" y="85"/>
                    <a:pt x="17" y="84"/>
                  </a:cubicBezTo>
                  <a:cubicBezTo>
                    <a:pt x="17" y="84"/>
                    <a:pt x="17" y="84"/>
                    <a:pt x="17" y="84"/>
                  </a:cubicBezTo>
                  <a:cubicBezTo>
                    <a:pt x="23" y="82"/>
                    <a:pt x="29" y="79"/>
                    <a:pt x="35" y="76"/>
                  </a:cubicBezTo>
                  <a:cubicBezTo>
                    <a:pt x="39" y="74"/>
                    <a:pt x="44" y="73"/>
                    <a:pt x="48" y="71"/>
                  </a:cubicBezTo>
                  <a:cubicBezTo>
                    <a:pt x="44" y="73"/>
                    <a:pt x="39" y="75"/>
                    <a:pt x="35" y="77"/>
                  </a:cubicBezTo>
                  <a:cubicBezTo>
                    <a:pt x="30" y="80"/>
                    <a:pt x="24" y="83"/>
                    <a:pt x="19" y="87"/>
                  </a:cubicBezTo>
                  <a:moveTo>
                    <a:pt x="46" y="93"/>
                  </a:moveTo>
                  <a:cubicBezTo>
                    <a:pt x="46" y="93"/>
                    <a:pt x="46" y="93"/>
                    <a:pt x="46" y="93"/>
                  </a:cubicBezTo>
                  <a:cubicBezTo>
                    <a:pt x="46" y="93"/>
                    <a:pt x="46" y="93"/>
                    <a:pt x="46" y="93"/>
                  </a:cubicBezTo>
                  <a:cubicBezTo>
                    <a:pt x="48" y="92"/>
                    <a:pt x="50" y="91"/>
                    <a:pt x="52" y="89"/>
                  </a:cubicBezTo>
                  <a:cubicBezTo>
                    <a:pt x="55" y="88"/>
                    <a:pt x="59" y="86"/>
                    <a:pt x="62" y="85"/>
                  </a:cubicBezTo>
                  <a:cubicBezTo>
                    <a:pt x="65" y="83"/>
                    <a:pt x="69" y="81"/>
                    <a:pt x="72" y="80"/>
                  </a:cubicBezTo>
                  <a:cubicBezTo>
                    <a:pt x="78" y="76"/>
                    <a:pt x="84" y="73"/>
                    <a:pt x="91" y="71"/>
                  </a:cubicBezTo>
                  <a:cubicBezTo>
                    <a:pt x="91" y="71"/>
                    <a:pt x="91" y="71"/>
                    <a:pt x="90" y="72"/>
                  </a:cubicBezTo>
                  <a:cubicBezTo>
                    <a:pt x="90" y="73"/>
                    <a:pt x="90" y="73"/>
                    <a:pt x="90" y="74"/>
                  </a:cubicBezTo>
                  <a:cubicBezTo>
                    <a:pt x="89" y="74"/>
                    <a:pt x="89" y="74"/>
                    <a:pt x="89" y="74"/>
                  </a:cubicBezTo>
                  <a:cubicBezTo>
                    <a:pt x="89" y="74"/>
                    <a:pt x="89" y="75"/>
                    <a:pt x="88" y="75"/>
                  </a:cubicBezTo>
                  <a:cubicBezTo>
                    <a:pt x="88" y="75"/>
                    <a:pt x="88" y="75"/>
                    <a:pt x="88" y="75"/>
                  </a:cubicBezTo>
                  <a:cubicBezTo>
                    <a:pt x="83" y="78"/>
                    <a:pt x="77" y="80"/>
                    <a:pt x="72" y="83"/>
                  </a:cubicBezTo>
                  <a:cubicBezTo>
                    <a:pt x="65" y="86"/>
                    <a:pt x="58" y="89"/>
                    <a:pt x="51" y="92"/>
                  </a:cubicBezTo>
                  <a:cubicBezTo>
                    <a:pt x="50" y="92"/>
                    <a:pt x="50" y="92"/>
                    <a:pt x="50" y="92"/>
                  </a:cubicBezTo>
                  <a:cubicBezTo>
                    <a:pt x="50" y="92"/>
                    <a:pt x="50" y="92"/>
                    <a:pt x="50" y="92"/>
                  </a:cubicBezTo>
                  <a:cubicBezTo>
                    <a:pt x="49" y="92"/>
                    <a:pt x="49" y="92"/>
                    <a:pt x="49" y="92"/>
                  </a:cubicBezTo>
                  <a:cubicBezTo>
                    <a:pt x="48" y="92"/>
                    <a:pt x="48" y="92"/>
                    <a:pt x="48" y="92"/>
                  </a:cubicBezTo>
                  <a:cubicBezTo>
                    <a:pt x="48" y="92"/>
                    <a:pt x="48" y="92"/>
                    <a:pt x="48" y="92"/>
                  </a:cubicBezTo>
                  <a:cubicBezTo>
                    <a:pt x="48" y="92"/>
                    <a:pt x="48" y="92"/>
                    <a:pt x="47" y="92"/>
                  </a:cubicBezTo>
                  <a:cubicBezTo>
                    <a:pt x="47" y="93"/>
                    <a:pt x="47" y="93"/>
                    <a:pt x="47" y="93"/>
                  </a:cubicBezTo>
                  <a:cubicBezTo>
                    <a:pt x="47" y="93"/>
                    <a:pt x="46" y="93"/>
                    <a:pt x="46" y="93"/>
                  </a:cubicBezTo>
                  <a:moveTo>
                    <a:pt x="51" y="89"/>
                  </a:moveTo>
                  <a:cubicBezTo>
                    <a:pt x="52" y="89"/>
                    <a:pt x="53" y="88"/>
                    <a:pt x="53" y="88"/>
                  </a:cubicBezTo>
                  <a:cubicBezTo>
                    <a:pt x="57" y="85"/>
                    <a:pt x="62" y="83"/>
                    <a:pt x="66" y="80"/>
                  </a:cubicBezTo>
                  <a:cubicBezTo>
                    <a:pt x="68" y="80"/>
                    <a:pt x="69" y="79"/>
                    <a:pt x="70" y="79"/>
                  </a:cubicBezTo>
                  <a:cubicBezTo>
                    <a:pt x="71" y="78"/>
                    <a:pt x="71" y="78"/>
                    <a:pt x="72" y="78"/>
                  </a:cubicBezTo>
                  <a:cubicBezTo>
                    <a:pt x="78" y="75"/>
                    <a:pt x="84" y="73"/>
                    <a:pt x="90" y="70"/>
                  </a:cubicBezTo>
                  <a:cubicBezTo>
                    <a:pt x="90" y="70"/>
                    <a:pt x="91" y="70"/>
                    <a:pt x="91" y="69"/>
                  </a:cubicBezTo>
                  <a:cubicBezTo>
                    <a:pt x="91" y="70"/>
                    <a:pt x="91" y="70"/>
                    <a:pt x="91" y="70"/>
                  </a:cubicBezTo>
                  <a:cubicBezTo>
                    <a:pt x="83" y="73"/>
                    <a:pt x="75" y="77"/>
                    <a:pt x="67" y="82"/>
                  </a:cubicBezTo>
                  <a:cubicBezTo>
                    <a:pt x="62" y="84"/>
                    <a:pt x="57" y="87"/>
                    <a:pt x="51" y="89"/>
                  </a:cubicBezTo>
                  <a:moveTo>
                    <a:pt x="71" y="70"/>
                  </a:moveTo>
                  <a:cubicBezTo>
                    <a:pt x="72" y="70"/>
                    <a:pt x="73" y="70"/>
                    <a:pt x="74" y="69"/>
                  </a:cubicBezTo>
                  <a:cubicBezTo>
                    <a:pt x="73" y="70"/>
                    <a:pt x="72" y="70"/>
                    <a:pt x="71" y="70"/>
                  </a:cubicBezTo>
                  <a:moveTo>
                    <a:pt x="16" y="84"/>
                  </a:moveTo>
                  <a:cubicBezTo>
                    <a:pt x="16" y="83"/>
                    <a:pt x="15" y="82"/>
                    <a:pt x="14" y="81"/>
                  </a:cubicBezTo>
                  <a:cubicBezTo>
                    <a:pt x="20" y="79"/>
                    <a:pt x="25" y="76"/>
                    <a:pt x="31" y="74"/>
                  </a:cubicBezTo>
                  <a:cubicBezTo>
                    <a:pt x="37" y="71"/>
                    <a:pt x="43" y="69"/>
                    <a:pt x="48" y="67"/>
                  </a:cubicBezTo>
                  <a:cubicBezTo>
                    <a:pt x="43" y="69"/>
                    <a:pt x="38" y="72"/>
                    <a:pt x="32" y="75"/>
                  </a:cubicBezTo>
                  <a:cubicBezTo>
                    <a:pt x="27" y="77"/>
                    <a:pt x="21" y="79"/>
                    <a:pt x="16" y="84"/>
                  </a:cubicBezTo>
                  <a:moveTo>
                    <a:pt x="33" y="94"/>
                  </a:moveTo>
                  <a:cubicBezTo>
                    <a:pt x="33" y="94"/>
                    <a:pt x="35" y="93"/>
                    <a:pt x="35" y="93"/>
                  </a:cubicBezTo>
                  <a:cubicBezTo>
                    <a:pt x="38" y="92"/>
                    <a:pt x="39" y="90"/>
                    <a:pt x="42" y="89"/>
                  </a:cubicBezTo>
                  <a:cubicBezTo>
                    <a:pt x="44" y="87"/>
                    <a:pt x="46" y="86"/>
                    <a:pt x="49" y="85"/>
                  </a:cubicBezTo>
                  <a:cubicBezTo>
                    <a:pt x="54" y="82"/>
                    <a:pt x="59" y="79"/>
                    <a:pt x="64" y="77"/>
                  </a:cubicBezTo>
                  <a:cubicBezTo>
                    <a:pt x="65" y="77"/>
                    <a:pt x="65" y="77"/>
                    <a:pt x="66" y="76"/>
                  </a:cubicBezTo>
                  <a:cubicBezTo>
                    <a:pt x="75" y="73"/>
                    <a:pt x="83" y="70"/>
                    <a:pt x="92" y="66"/>
                  </a:cubicBezTo>
                  <a:cubicBezTo>
                    <a:pt x="92" y="67"/>
                    <a:pt x="92" y="68"/>
                    <a:pt x="91" y="69"/>
                  </a:cubicBezTo>
                  <a:cubicBezTo>
                    <a:pt x="91" y="69"/>
                    <a:pt x="91" y="69"/>
                    <a:pt x="91" y="69"/>
                  </a:cubicBezTo>
                  <a:cubicBezTo>
                    <a:pt x="91" y="69"/>
                    <a:pt x="91" y="69"/>
                    <a:pt x="90" y="69"/>
                  </a:cubicBezTo>
                  <a:cubicBezTo>
                    <a:pt x="90" y="69"/>
                    <a:pt x="90" y="69"/>
                    <a:pt x="90" y="69"/>
                  </a:cubicBezTo>
                  <a:cubicBezTo>
                    <a:pt x="89" y="70"/>
                    <a:pt x="89" y="70"/>
                    <a:pt x="89" y="70"/>
                  </a:cubicBezTo>
                  <a:cubicBezTo>
                    <a:pt x="88" y="70"/>
                    <a:pt x="87" y="71"/>
                    <a:pt x="86" y="71"/>
                  </a:cubicBezTo>
                  <a:cubicBezTo>
                    <a:pt x="85" y="72"/>
                    <a:pt x="83" y="72"/>
                    <a:pt x="81" y="73"/>
                  </a:cubicBezTo>
                  <a:cubicBezTo>
                    <a:pt x="78" y="74"/>
                    <a:pt x="75" y="75"/>
                    <a:pt x="72" y="77"/>
                  </a:cubicBezTo>
                  <a:cubicBezTo>
                    <a:pt x="71" y="78"/>
                    <a:pt x="70" y="78"/>
                    <a:pt x="68" y="79"/>
                  </a:cubicBezTo>
                  <a:cubicBezTo>
                    <a:pt x="66" y="80"/>
                    <a:pt x="64" y="81"/>
                    <a:pt x="61" y="82"/>
                  </a:cubicBezTo>
                  <a:cubicBezTo>
                    <a:pt x="56" y="84"/>
                    <a:pt x="51" y="86"/>
                    <a:pt x="46" y="88"/>
                  </a:cubicBezTo>
                  <a:cubicBezTo>
                    <a:pt x="44" y="89"/>
                    <a:pt x="41" y="90"/>
                    <a:pt x="39" y="91"/>
                  </a:cubicBezTo>
                  <a:cubicBezTo>
                    <a:pt x="37" y="92"/>
                    <a:pt x="36" y="93"/>
                    <a:pt x="34" y="93"/>
                  </a:cubicBezTo>
                  <a:cubicBezTo>
                    <a:pt x="33" y="94"/>
                    <a:pt x="33" y="94"/>
                    <a:pt x="33" y="94"/>
                  </a:cubicBezTo>
                  <a:moveTo>
                    <a:pt x="23" y="90"/>
                  </a:moveTo>
                  <a:cubicBezTo>
                    <a:pt x="22" y="89"/>
                    <a:pt x="21" y="88"/>
                    <a:pt x="20" y="87"/>
                  </a:cubicBezTo>
                  <a:cubicBezTo>
                    <a:pt x="25" y="86"/>
                    <a:pt x="30" y="82"/>
                    <a:pt x="35" y="80"/>
                  </a:cubicBezTo>
                  <a:cubicBezTo>
                    <a:pt x="42" y="77"/>
                    <a:pt x="49" y="74"/>
                    <a:pt x="56" y="72"/>
                  </a:cubicBezTo>
                  <a:cubicBezTo>
                    <a:pt x="62" y="69"/>
                    <a:pt x="69" y="67"/>
                    <a:pt x="75" y="64"/>
                  </a:cubicBezTo>
                  <a:cubicBezTo>
                    <a:pt x="72" y="66"/>
                    <a:pt x="70" y="67"/>
                    <a:pt x="67" y="68"/>
                  </a:cubicBezTo>
                  <a:cubicBezTo>
                    <a:pt x="63" y="70"/>
                    <a:pt x="59" y="71"/>
                    <a:pt x="54" y="73"/>
                  </a:cubicBezTo>
                  <a:cubicBezTo>
                    <a:pt x="48" y="75"/>
                    <a:pt x="42" y="78"/>
                    <a:pt x="36" y="81"/>
                  </a:cubicBezTo>
                  <a:cubicBezTo>
                    <a:pt x="32" y="84"/>
                    <a:pt x="26" y="86"/>
                    <a:pt x="23" y="90"/>
                  </a:cubicBezTo>
                  <a:moveTo>
                    <a:pt x="26" y="92"/>
                  </a:moveTo>
                  <a:cubicBezTo>
                    <a:pt x="27" y="92"/>
                    <a:pt x="28" y="90"/>
                    <a:pt x="29" y="90"/>
                  </a:cubicBezTo>
                  <a:cubicBezTo>
                    <a:pt x="33" y="86"/>
                    <a:pt x="39" y="85"/>
                    <a:pt x="44" y="82"/>
                  </a:cubicBezTo>
                  <a:cubicBezTo>
                    <a:pt x="45" y="81"/>
                    <a:pt x="47" y="80"/>
                    <a:pt x="49" y="79"/>
                  </a:cubicBezTo>
                  <a:cubicBezTo>
                    <a:pt x="53" y="78"/>
                    <a:pt x="57" y="76"/>
                    <a:pt x="61" y="74"/>
                  </a:cubicBezTo>
                  <a:cubicBezTo>
                    <a:pt x="62" y="74"/>
                    <a:pt x="62" y="74"/>
                    <a:pt x="62" y="74"/>
                  </a:cubicBezTo>
                  <a:cubicBezTo>
                    <a:pt x="69" y="72"/>
                    <a:pt x="75" y="69"/>
                    <a:pt x="82" y="66"/>
                  </a:cubicBezTo>
                  <a:cubicBezTo>
                    <a:pt x="84" y="65"/>
                    <a:pt x="86" y="64"/>
                    <a:pt x="88" y="64"/>
                  </a:cubicBezTo>
                  <a:cubicBezTo>
                    <a:pt x="90" y="63"/>
                    <a:pt x="91" y="62"/>
                    <a:pt x="93" y="61"/>
                  </a:cubicBezTo>
                  <a:cubicBezTo>
                    <a:pt x="92" y="63"/>
                    <a:pt x="92" y="64"/>
                    <a:pt x="92" y="65"/>
                  </a:cubicBezTo>
                  <a:cubicBezTo>
                    <a:pt x="84" y="68"/>
                    <a:pt x="76" y="71"/>
                    <a:pt x="68" y="75"/>
                  </a:cubicBezTo>
                  <a:cubicBezTo>
                    <a:pt x="63" y="77"/>
                    <a:pt x="58" y="79"/>
                    <a:pt x="52" y="81"/>
                  </a:cubicBezTo>
                  <a:cubicBezTo>
                    <a:pt x="48" y="82"/>
                    <a:pt x="43" y="85"/>
                    <a:pt x="38" y="87"/>
                  </a:cubicBezTo>
                  <a:cubicBezTo>
                    <a:pt x="36" y="88"/>
                    <a:pt x="33" y="89"/>
                    <a:pt x="31" y="90"/>
                  </a:cubicBezTo>
                  <a:cubicBezTo>
                    <a:pt x="29" y="91"/>
                    <a:pt x="28" y="92"/>
                    <a:pt x="26" y="92"/>
                  </a:cubicBezTo>
                  <a:moveTo>
                    <a:pt x="88" y="63"/>
                  </a:moveTo>
                  <a:cubicBezTo>
                    <a:pt x="89" y="63"/>
                    <a:pt x="89" y="62"/>
                    <a:pt x="90" y="62"/>
                  </a:cubicBezTo>
                  <a:cubicBezTo>
                    <a:pt x="91" y="61"/>
                    <a:pt x="92" y="61"/>
                    <a:pt x="92" y="61"/>
                  </a:cubicBezTo>
                  <a:cubicBezTo>
                    <a:pt x="92" y="61"/>
                    <a:pt x="90" y="62"/>
                    <a:pt x="89" y="63"/>
                  </a:cubicBezTo>
                  <a:cubicBezTo>
                    <a:pt x="88" y="63"/>
                    <a:pt x="88" y="63"/>
                    <a:pt x="88" y="63"/>
                  </a:cubicBezTo>
                  <a:moveTo>
                    <a:pt x="11" y="76"/>
                  </a:moveTo>
                  <a:cubicBezTo>
                    <a:pt x="10" y="75"/>
                    <a:pt x="10" y="74"/>
                    <a:pt x="10" y="73"/>
                  </a:cubicBezTo>
                  <a:cubicBezTo>
                    <a:pt x="12" y="73"/>
                    <a:pt x="14" y="72"/>
                    <a:pt x="16" y="71"/>
                  </a:cubicBezTo>
                  <a:cubicBezTo>
                    <a:pt x="19" y="70"/>
                    <a:pt x="22" y="69"/>
                    <a:pt x="25" y="67"/>
                  </a:cubicBezTo>
                  <a:cubicBezTo>
                    <a:pt x="33" y="64"/>
                    <a:pt x="41" y="61"/>
                    <a:pt x="49" y="58"/>
                  </a:cubicBezTo>
                  <a:cubicBezTo>
                    <a:pt x="51" y="58"/>
                    <a:pt x="52" y="58"/>
                    <a:pt x="53" y="57"/>
                  </a:cubicBezTo>
                  <a:cubicBezTo>
                    <a:pt x="52" y="57"/>
                    <a:pt x="51" y="58"/>
                    <a:pt x="51" y="58"/>
                  </a:cubicBezTo>
                  <a:cubicBezTo>
                    <a:pt x="44" y="61"/>
                    <a:pt x="37" y="63"/>
                    <a:pt x="30" y="66"/>
                  </a:cubicBezTo>
                  <a:cubicBezTo>
                    <a:pt x="24" y="69"/>
                    <a:pt x="17" y="72"/>
                    <a:pt x="11" y="76"/>
                  </a:cubicBezTo>
                  <a:moveTo>
                    <a:pt x="24" y="89"/>
                  </a:moveTo>
                  <a:cubicBezTo>
                    <a:pt x="23" y="89"/>
                    <a:pt x="25" y="88"/>
                    <a:pt x="25" y="88"/>
                  </a:cubicBezTo>
                  <a:cubicBezTo>
                    <a:pt x="27" y="87"/>
                    <a:pt x="29" y="86"/>
                    <a:pt x="31" y="85"/>
                  </a:cubicBezTo>
                  <a:cubicBezTo>
                    <a:pt x="36" y="82"/>
                    <a:pt x="40" y="79"/>
                    <a:pt x="46" y="77"/>
                  </a:cubicBezTo>
                  <a:cubicBezTo>
                    <a:pt x="51" y="75"/>
                    <a:pt x="57" y="73"/>
                    <a:pt x="63" y="71"/>
                  </a:cubicBezTo>
                  <a:cubicBezTo>
                    <a:pt x="68" y="69"/>
                    <a:pt x="72" y="66"/>
                    <a:pt x="77" y="64"/>
                  </a:cubicBezTo>
                  <a:cubicBezTo>
                    <a:pt x="79" y="64"/>
                    <a:pt x="81" y="63"/>
                    <a:pt x="82" y="62"/>
                  </a:cubicBezTo>
                  <a:cubicBezTo>
                    <a:pt x="86" y="60"/>
                    <a:pt x="89" y="59"/>
                    <a:pt x="93" y="57"/>
                  </a:cubicBezTo>
                  <a:cubicBezTo>
                    <a:pt x="93" y="57"/>
                    <a:pt x="93" y="57"/>
                    <a:pt x="93" y="57"/>
                  </a:cubicBezTo>
                  <a:cubicBezTo>
                    <a:pt x="93" y="58"/>
                    <a:pt x="93" y="59"/>
                    <a:pt x="93" y="60"/>
                  </a:cubicBezTo>
                  <a:cubicBezTo>
                    <a:pt x="90" y="61"/>
                    <a:pt x="89" y="62"/>
                    <a:pt x="87" y="63"/>
                  </a:cubicBezTo>
                  <a:cubicBezTo>
                    <a:pt x="85" y="64"/>
                    <a:pt x="84" y="64"/>
                    <a:pt x="83" y="65"/>
                  </a:cubicBezTo>
                  <a:cubicBezTo>
                    <a:pt x="81" y="66"/>
                    <a:pt x="80" y="66"/>
                    <a:pt x="79" y="67"/>
                  </a:cubicBezTo>
                  <a:cubicBezTo>
                    <a:pt x="73" y="69"/>
                    <a:pt x="67" y="71"/>
                    <a:pt x="61" y="74"/>
                  </a:cubicBezTo>
                  <a:cubicBezTo>
                    <a:pt x="60" y="74"/>
                    <a:pt x="59" y="74"/>
                    <a:pt x="58" y="75"/>
                  </a:cubicBezTo>
                  <a:cubicBezTo>
                    <a:pt x="55" y="76"/>
                    <a:pt x="52" y="77"/>
                    <a:pt x="49" y="78"/>
                  </a:cubicBezTo>
                  <a:cubicBezTo>
                    <a:pt x="49" y="79"/>
                    <a:pt x="48" y="79"/>
                    <a:pt x="48" y="79"/>
                  </a:cubicBezTo>
                  <a:cubicBezTo>
                    <a:pt x="42" y="82"/>
                    <a:pt x="35" y="84"/>
                    <a:pt x="29" y="87"/>
                  </a:cubicBezTo>
                  <a:cubicBezTo>
                    <a:pt x="28" y="88"/>
                    <a:pt x="26" y="88"/>
                    <a:pt x="25" y="89"/>
                  </a:cubicBezTo>
                  <a:cubicBezTo>
                    <a:pt x="24" y="89"/>
                    <a:pt x="24" y="89"/>
                    <a:pt x="24" y="89"/>
                  </a:cubicBezTo>
                  <a:moveTo>
                    <a:pt x="73" y="60"/>
                  </a:moveTo>
                  <a:cubicBezTo>
                    <a:pt x="77" y="59"/>
                    <a:pt x="81" y="57"/>
                    <a:pt x="84" y="56"/>
                  </a:cubicBezTo>
                  <a:cubicBezTo>
                    <a:pt x="84" y="56"/>
                    <a:pt x="84" y="56"/>
                    <a:pt x="84" y="56"/>
                  </a:cubicBezTo>
                  <a:cubicBezTo>
                    <a:pt x="80" y="57"/>
                    <a:pt x="77" y="59"/>
                    <a:pt x="73" y="60"/>
                  </a:cubicBezTo>
                  <a:moveTo>
                    <a:pt x="8" y="70"/>
                  </a:moveTo>
                  <a:cubicBezTo>
                    <a:pt x="11" y="70"/>
                    <a:pt x="14" y="68"/>
                    <a:pt x="17" y="67"/>
                  </a:cubicBezTo>
                  <a:cubicBezTo>
                    <a:pt x="20" y="65"/>
                    <a:pt x="24" y="63"/>
                    <a:pt x="28" y="62"/>
                  </a:cubicBezTo>
                  <a:cubicBezTo>
                    <a:pt x="36" y="59"/>
                    <a:pt x="43" y="56"/>
                    <a:pt x="50" y="53"/>
                  </a:cubicBezTo>
                  <a:cubicBezTo>
                    <a:pt x="51" y="53"/>
                    <a:pt x="52" y="52"/>
                    <a:pt x="53" y="52"/>
                  </a:cubicBezTo>
                  <a:cubicBezTo>
                    <a:pt x="51" y="53"/>
                    <a:pt x="49" y="54"/>
                    <a:pt x="47" y="55"/>
                  </a:cubicBezTo>
                  <a:cubicBezTo>
                    <a:pt x="40" y="58"/>
                    <a:pt x="33" y="60"/>
                    <a:pt x="26" y="63"/>
                  </a:cubicBezTo>
                  <a:cubicBezTo>
                    <a:pt x="23" y="65"/>
                    <a:pt x="20" y="66"/>
                    <a:pt x="17" y="68"/>
                  </a:cubicBezTo>
                  <a:cubicBezTo>
                    <a:pt x="15" y="70"/>
                    <a:pt x="12" y="71"/>
                    <a:pt x="9" y="73"/>
                  </a:cubicBezTo>
                  <a:cubicBezTo>
                    <a:pt x="9" y="72"/>
                    <a:pt x="8" y="71"/>
                    <a:pt x="8" y="70"/>
                  </a:cubicBezTo>
                  <a:cubicBezTo>
                    <a:pt x="8" y="70"/>
                    <a:pt x="8" y="70"/>
                    <a:pt x="8" y="70"/>
                  </a:cubicBezTo>
                  <a:moveTo>
                    <a:pt x="20" y="87"/>
                  </a:moveTo>
                  <a:cubicBezTo>
                    <a:pt x="20" y="87"/>
                    <a:pt x="20" y="86"/>
                    <a:pt x="21" y="86"/>
                  </a:cubicBezTo>
                  <a:cubicBezTo>
                    <a:pt x="22" y="85"/>
                    <a:pt x="24" y="84"/>
                    <a:pt x="25" y="84"/>
                  </a:cubicBezTo>
                  <a:cubicBezTo>
                    <a:pt x="35" y="78"/>
                    <a:pt x="45" y="73"/>
                    <a:pt x="56" y="68"/>
                  </a:cubicBezTo>
                  <a:cubicBezTo>
                    <a:pt x="58" y="67"/>
                    <a:pt x="60" y="67"/>
                    <a:pt x="62" y="66"/>
                  </a:cubicBezTo>
                  <a:cubicBezTo>
                    <a:pt x="66" y="64"/>
                    <a:pt x="70" y="62"/>
                    <a:pt x="74" y="60"/>
                  </a:cubicBezTo>
                  <a:cubicBezTo>
                    <a:pt x="81" y="58"/>
                    <a:pt x="87" y="56"/>
                    <a:pt x="93" y="52"/>
                  </a:cubicBezTo>
                  <a:cubicBezTo>
                    <a:pt x="93" y="53"/>
                    <a:pt x="93" y="55"/>
                    <a:pt x="93" y="56"/>
                  </a:cubicBezTo>
                  <a:cubicBezTo>
                    <a:pt x="93" y="56"/>
                    <a:pt x="93" y="56"/>
                    <a:pt x="93" y="56"/>
                  </a:cubicBezTo>
                  <a:cubicBezTo>
                    <a:pt x="90" y="57"/>
                    <a:pt x="88" y="58"/>
                    <a:pt x="85" y="60"/>
                  </a:cubicBezTo>
                  <a:cubicBezTo>
                    <a:pt x="85" y="60"/>
                    <a:pt x="84" y="60"/>
                    <a:pt x="83" y="61"/>
                  </a:cubicBezTo>
                  <a:cubicBezTo>
                    <a:pt x="81" y="62"/>
                    <a:pt x="79" y="62"/>
                    <a:pt x="77" y="63"/>
                  </a:cubicBezTo>
                  <a:cubicBezTo>
                    <a:pt x="66" y="67"/>
                    <a:pt x="55" y="72"/>
                    <a:pt x="44" y="76"/>
                  </a:cubicBezTo>
                  <a:cubicBezTo>
                    <a:pt x="39" y="78"/>
                    <a:pt x="35" y="80"/>
                    <a:pt x="30" y="82"/>
                  </a:cubicBezTo>
                  <a:cubicBezTo>
                    <a:pt x="28" y="83"/>
                    <a:pt x="25" y="84"/>
                    <a:pt x="23" y="85"/>
                  </a:cubicBezTo>
                  <a:cubicBezTo>
                    <a:pt x="23" y="85"/>
                    <a:pt x="20" y="87"/>
                    <a:pt x="20" y="87"/>
                  </a:cubicBezTo>
                  <a:moveTo>
                    <a:pt x="67" y="59"/>
                  </a:moveTo>
                  <a:cubicBezTo>
                    <a:pt x="70" y="58"/>
                    <a:pt x="72" y="57"/>
                    <a:pt x="74" y="56"/>
                  </a:cubicBezTo>
                  <a:cubicBezTo>
                    <a:pt x="77" y="54"/>
                    <a:pt x="80" y="53"/>
                    <a:pt x="83" y="52"/>
                  </a:cubicBezTo>
                  <a:cubicBezTo>
                    <a:pt x="85" y="51"/>
                    <a:pt x="86" y="51"/>
                    <a:pt x="87" y="50"/>
                  </a:cubicBezTo>
                  <a:cubicBezTo>
                    <a:pt x="88" y="50"/>
                    <a:pt x="88" y="50"/>
                    <a:pt x="88" y="50"/>
                  </a:cubicBezTo>
                  <a:cubicBezTo>
                    <a:pt x="81" y="53"/>
                    <a:pt x="74" y="56"/>
                    <a:pt x="67" y="59"/>
                  </a:cubicBezTo>
                  <a:moveTo>
                    <a:pt x="17" y="84"/>
                  </a:moveTo>
                  <a:cubicBezTo>
                    <a:pt x="18" y="83"/>
                    <a:pt x="19" y="82"/>
                    <a:pt x="21" y="81"/>
                  </a:cubicBezTo>
                  <a:cubicBezTo>
                    <a:pt x="23" y="80"/>
                    <a:pt x="25" y="79"/>
                    <a:pt x="28" y="78"/>
                  </a:cubicBezTo>
                  <a:cubicBezTo>
                    <a:pt x="38" y="73"/>
                    <a:pt x="47" y="68"/>
                    <a:pt x="57" y="63"/>
                  </a:cubicBezTo>
                  <a:cubicBezTo>
                    <a:pt x="69" y="59"/>
                    <a:pt x="80" y="55"/>
                    <a:pt x="91" y="49"/>
                  </a:cubicBezTo>
                  <a:cubicBezTo>
                    <a:pt x="91" y="49"/>
                    <a:pt x="91" y="49"/>
                    <a:pt x="91" y="49"/>
                  </a:cubicBezTo>
                  <a:cubicBezTo>
                    <a:pt x="92" y="49"/>
                    <a:pt x="92" y="49"/>
                    <a:pt x="93" y="49"/>
                  </a:cubicBezTo>
                  <a:cubicBezTo>
                    <a:pt x="93" y="50"/>
                    <a:pt x="93" y="50"/>
                    <a:pt x="93" y="51"/>
                  </a:cubicBezTo>
                  <a:cubicBezTo>
                    <a:pt x="93" y="51"/>
                    <a:pt x="93" y="51"/>
                    <a:pt x="93" y="51"/>
                  </a:cubicBezTo>
                  <a:cubicBezTo>
                    <a:pt x="87" y="54"/>
                    <a:pt x="81" y="56"/>
                    <a:pt x="75" y="59"/>
                  </a:cubicBezTo>
                  <a:cubicBezTo>
                    <a:pt x="69" y="61"/>
                    <a:pt x="64" y="64"/>
                    <a:pt x="59" y="66"/>
                  </a:cubicBezTo>
                  <a:cubicBezTo>
                    <a:pt x="51" y="69"/>
                    <a:pt x="43" y="72"/>
                    <a:pt x="35" y="76"/>
                  </a:cubicBezTo>
                  <a:cubicBezTo>
                    <a:pt x="30" y="78"/>
                    <a:pt x="25" y="80"/>
                    <a:pt x="20" y="82"/>
                  </a:cubicBezTo>
                  <a:cubicBezTo>
                    <a:pt x="19" y="83"/>
                    <a:pt x="18" y="83"/>
                    <a:pt x="17" y="84"/>
                  </a:cubicBezTo>
                  <a:moveTo>
                    <a:pt x="7" y="67"/>
                  </a:moveTo>
                  <a:cubicBezTo>
                    <a:pt x="7" y="66"/>
                    <a:pt x="6" y="65"/>
                    <a:pt x="6" y="64"/>
                  </a:cubicBezTo>
                  <a:cubicBezTo>
                    <a:pt x="15" y="59"/>
                    <a:pt x="25" y="57"/>
                    <a:pt x="34" y="53"/>
                  </a:cubicBezTo>
                  <a:cubicBezTo>
                    <a:pt x="38" y="51"/>
                    <a:pt x="42" y="49"/>
                    <a:pt x="47" y="48"/>
                  </a:cubicBezTo>
                  <a:cubicBezTo>
                    <a:pt x="36" y="53"/>
                    <a:pt x="26" y="58"/>
                    <a:pt x="16" y="63"/>
                  </a:cubicBezTo>
                  <a:cubicBezTo>
                    <a:pt x="15" y="63"/>
                    <a:pt x="14" y="63"/>
                    <a:pt x="14" y="64"/>
                  </a:cubicBezTo>
                  <a:cubicBezTo>
                    <a:pt x="11" y="65"/>
                    <a:pt x="9" y="66"/>
                    <a:pt x="7" y="67"/>
                  </a:cubicBezTo>
                  <a:moveTo>
                    <a:pt x="14" y="80"/>
                  </a:moveTo>
                  <a:cubicBezTo>
                    <a:pt x="13" y="79"/>
                    <a:pt x="12" y="78"/>
                    <a:pt x="11" y="77"/>
                  </a:cubicBezTo>
                  <a:cubicBezTo>
                    <a:pt x="17" y="76"/>
                    <a:pt x="24" y="72"/>
                    <a:pt x="29" y="70"/>
                  </a:cubicBezTo>
                  <a:cubicBezTo>
                    <a:pt x="36" y="67"/>
                    <a:pt x="43" y="64"/>
                    <a:pt x="50" y="61"/>
                  </a:cubicBezTo>
                  <a:cubicBezTo>
                    <a:pt x="57" y="58"/>
                    <a:pt x="65" y="55"/>
                    <a:pt x="73" y="52"/>
                  </a:cubicBezTo>
                  <a:cubicBezTo>
                    <a:pt x="76" y="50"/>
                    <a:pt x="81" y="49"/>
                    <a:pt x="85" y="48"/>
                  </a:cubicBezTo>
                  <a:cubicBezTo>
                    <a:pt x="84" y="48"/>
                    <a:pt x="84" y="48"/>
                    <a:pt x="84" y="48"/>
                  </a:cubicBezTo>
                  <a:cubicBezTo>
                    <a:pt x="80" y="49"/>
                    <a:pt x="76" y="51"/>
                    <a:pt x="73" y="53"/>
                  </a:cubicBezTo>
                  <a:cubicBezTo>
                    <a:pt x="66" y="55"/>
                    <a:pt x="59" y="58"/>
                    <a:pt x="53" y="60"/>
                  </a:cubicBezTo>
                  <a:cubicBezTo>
                    <a:pt x="46" y="63"/>
                    <a:pt x="39" y="66"/>
                    <a:pt x="32" y="70"/>
                  </a:cubicBezTo>
                  <a:cubicBezTo>
                    <a:pt x="29" y="71"/>
                    <a:pt x="26" y="73"/>
                    <a:pt x="23" y="75"/>
                  </a:cubicBezTo>
                  <a:cubicBezTo>
                    <a:pt x="20" y="77"/>
                    <a:pt x="17" y="78"/>
                    <a:pt x="14" y="80"/>
                  </a:cubicBezTo>
                  <a:moveTo>
                    <a:pt x="14" y="80"/>
                  </a:moveTo>
                  <a:cubicBezTo>
                    <a:pt x="15" y="80"/>
                    <a:pt x="16" y="79"/>
                    <a:pt x="18" y="78"/>
                  </a:cubicBezTo>
                  <a:cubicBezTo>
                    <a:pt x="23" y="76"/>
                    <a:pt x="28" y="73"/>
                    <a:pt x="33" y="70"/>
                  </a:cubicBezTo>
                  <a:cubicBezTo>
                    <a:pt x="43" y="65"/>
                    <a:pt x="55" y="60"/>
                    <a:pt x="66" y="56"/>
                  </a:cubicBezTo>
                  <a:cubicBezTo>
                    <a:pt x="71" y="54"/>
                    <a:pt x="76" y="52"/>
                    <a:pt x="81" y="50"/>
                  </a:cubicBezTo>
                  <a:cubicBezTo>
                    <a:pt x="83" y="49"/>
                    <a:pt x="86" y="48"/>
                    <a:pt x="88" y="47"/>
                  </a:cubicBezTo>
                  <a:cubicBezTo>
                    <a:pt x="89" y="46"/>
                    <a:pt x="89" y="46"/>
                    <a:pt x="89" y="46"/>
                  </a:cubicBezTo>
                  <a:cubicBezTo>
                    <a:pt x="90" y="46"/>
                    <a:pt x="91" y="45"/>
                    <a:pt x="92" y="45"/>
                  </a:cubicBezTo>
                  <a:cubicBezTo>
                    <a:pt x="92" y="45"/>
                    <a:pt x="92" y="45"/>
                    <a:pt x="92" y="45"/>
                  </a:cubicBezTo>
                  <a:cubicBezTo>
                    <a:pt x="92" y="46"/>
                    <a:pt x="92" y="47"/>
                    <a:pt x="93" y="48"/>
                  </a:cubicBezTo>
                  <a:cubicBezTo>
                    <a:pt x="80" y="52"/>
                    <a:pt x="69" y="57"/>
                    <a:pt x="57" y="63"/>
                  </a:cubicBezTo>
                  <a:cubicBezTo>
                    <a:pt x="57" y="63"/>
                    <a:pt x="57" y="63"/>
                    <a:pt x="57" y="63"/>
                  </a:cubicBezTo>
                  <a:cubicBezTo>
                    <a:pt x="46" y="67"/>
                    <a:pt x="36" y="71"/>
                    <a:pt x="25" y="76"/>
                  </a:cubicBezTo>
                  <a:cubicBezTo>
                    <a:pt x="23" y="77"/>
                    <a:pt x="20" y="78"/>
                    <a:pt x="17" y="79"/>
                  </a:cubicBezTo>
                  <a:cubicBezTo>
                    <a:pt x="16" y="79"/>
                    <a:pt x="15" y="80"/>
                    <a:pt x="14" y="80"/>
                  </a:cubicBezTo>
                  <a:moveTo>
                    <a:pt x="11" y="76"/>
                  </a:moveTo>
                  <a:cubicBezTo>
                    <a:pt x="12" y="75"/>
                    <a:pt x="13" y="75"/>
                    <a:pt x="14" y="74"/>
                  </a:cubicBezTo>
                  <a:cubicBezTo>
                    <a:pt x="20" y="71"/>
                    <a:pt x="25" y="69"/>
                    <a:pt x="31" y="67"/>
                  </a:cubicBezTo>
                  <a:cubicBezTo>
                    <a:pt x="42" y="62"/>
                    <a:pt x="54" y="57"/>
                    <a:pt x="66" y="53"/>
                  </a:cubicBezTo>
                  <a:cubicBezTo>
                    <a:pt x="71" y="51"/>
                    <a:pt x="76" y="49"/>
                    <a:pt x="81" y="47"/>
                  </a:cubicBezTo>
                  <a:cubicBezTo>
                    <a:pt x="83" y="47"/>
                    <a:pt x="85" y="46"/>
                    <a:pt x="87" y="45"/>
                  </a:cubicBezTo>
                  <a:cubicBezTo>
                    <a:pt x="88" y="45"/>
                    <a:pt x="89" y="44"/>
                    <a:pt x="90" y="44"/>
                  </a:cubicBezTo>
                  <a:cubicBezTo>
                    <a:pt x="90" y="43"/>
                    <a:pt x="91" y="43"/>
                    <a:pt x="92" y="43"/>
                  </a:cubicBezTo>
                  <a:cubicBezTo>
                    <a:pt x="92" y="43"/>
                    <a:pt x="92" y="44"/>
                    <a:pt x="92" y="44"/>
                  </a:cubicBezTo>
                  <a:cubicBezTo>
                    <a:pt x="92" y="44"/>
                    <a:pt x="92" y="44"/>
                    <a:pt x="92" y="44"/>
                  </a:cubicBezTo>
                  <a:cubicBezTo>
                    <a:pt x="91" y="44"/>
                    <a:pt x="90" y="45"/>
                    <a:pt x="88" y="46"/>
                  </a:cubicBezTo>
                  <a:cubicBezTo>
                    <a:pt x="87" y="46"/>
                    <a:pt x="86" y="46"/>
                    <a:pt x="85" y="47"/>
                  </a:cubicBezTo>
                  <a:cubicBezTo>
                    <a:pt x="75" y="50"/>
                    <a:pt x="64" y="54"/>
                    <a:pt x="54" y="59"/>
                  </a:cubicBezTo>
                  <a:cubicBezTo>
                    <a:pt x="44" y="63"/>
                    <a:pt x="33" y="67"/>
                    <a:pt x="23" y="72"/>
                  </a:cubicBezTo>
                  <a:cubicBezTo>
                    <a:pt x="20" y="73"/>
                    <a:pt x="17" y="74"/>
                    <a:pt x="14" y="75"/>
                  </a:cubicBezTo>
                  <a:cubicBezTo>
                    <a:pt x="14" y="76"/>
                    <a:pt x="12" y="76"/>
                    <a:pt x="11" y="76"/>
                  </a:cubicBezTo>
                  <a:moveTo>
                    <a:pt x="5" y="61"/>
                  </a:moveTo>
                  <a:cubicBezTo>
                    <a:pt x="5" y="60"/>
                    <a:pt x="5" y="60"/>
                    <a:pt x="5" y="59"/>
                  </a:cubicBezTo>
                  <a:cubicBezTo>
                    <a:pt x="7" y="58"/>
                    <a:pt x="9" y="57"/>
                    <a:pt x="11" y="56"/>
                  </a:cubicBezTo>
                  <a:cubicBezTo>
                    <a:pt x="14" y="54"/>
                    <a:pt x="17" y="53"/>
                    <a:pt x="20" y="51"/>
                  </a:cubicBezTo>
                  <a:cubicBezTo>
                    <a:pt x="28" y="48"/>
                    <a:pt x="35" y="45"/>
                    <a:pt x="43" y="42"/>
                  </a:cubicBezTo>
                  <a:cubicBezTo>
                    <a:pt x="44" y="42"/>
                    <a:pt x="45" y="42"/>
                    <a:pt x="46" y="41"/>
                  </a:cubicBezTo>
                  <a:cubicBezTo>
                    <a:pt x="45" y="42"/>
                    <a:pt x="44" y="42"/>
                    <a:pt x="43" y="43"/>
                  </a:cubicBezTo>
                  <a:cubicBezTo>
                    <a:pt x="36" y="46"/>
                    <a:pt x="29" y="49"/>
                    <a:pt x="22" y="53"/>
                  </a:cubicBezTo>
                  <a:cubicBezTo>
                    <a:pt x="16" y="55"/>
                    <a:pt x="10" y="58"/>
                    <a:pt x="5" y="61"/>
                  </a:cubicBezTo>
                  <a:moveTo>
                    <a:pt x="8" y="70"/>
                  </a:moveTo>
                  <a:cubicBezTo>
                    <a:pt x="8" y="69"/>
                    <a:pt x="7" y="69"/>
                    <a:pt x="7" y="68"/>
                  </a:cubicBezTo>
                  <a:cubicBezTo>
                    <a:pt x="10" y="67"/>
                    <a:pt x="12" y="65"/>
                    <a:pt x="14" y="64"/>
                  </a:cubicBezTo>
                  <a:cubicBezTo>
                    <a:pt x="19" y="62"/>
                    <a:pt x="23" y="61"/>
                    <a:pt x="28" y="59"/>
                  </a:cubicBezTo>
                  <a:cubicBezTo>
                    <a:pt x="39" y="55"/>
                    <a:pt x="50" y="50"/>
                    <a:pt x="61" y="45"/>
                  </a:cubicBezTo>
                  <a:cubicBezTo>
                    <a:pt x="66" y="44"/>
                    <a:pt x="70" y="42"/>
                    <a:pt x="75" y="41"/>
                  </a:cubicBezTo>
                  <a:cubicBezTo>
                    <a:pt x="73" y="41"/>
                    <a:pt x="72" y="42"/>
                    <a:pt x="71" y="42"/>
                  </a:cubicBezTo>
                  <a:cubicBezTo>
                    <a:pt x="63" y="46"/>
                    <a:pt x="55" y="49"/>
                    <a:pt x="48" y="52"/>
                  </a:cubicBezTo>
                  <a:cubicBezTo>
                    <a:pt x="41" y="55"/>
                    <a:pt x="35" y="57"/>
                    <a:pt x="28" y="61"/>
                  </a:cubicBezTo>
                  <a:cubicBezTo>
                    <a:pt x="25" y="62"/>
                    <a:pt x="22" y="63"/>
                    <a:pt x="19" y="64"/>
                  </a:cubicBezTo>
                  <a:cubicBezTo>
                    <a:pt x="15" y="66"/>
                    <a:pt x="12" y="68"/>
                    <a:pt x="8" y="70"/>
                  </a:cubicBezTo>
                  <a:cubicBezTo>
                    <a:pt x="8" y="70"/>
                    <a:pt x="8" y="70"/>
                    <a:pt x="8" y="70"/>
                  </a:cubicBezTo>
                  <a:moveTo>
                    <a:pt x="5" y="58"/>
                  </a:moveTo>
                  <a:cubicBezTo>
                    <a:pt x="5" y="57"/>
                    <a:pt x="5" y="56"/>
                    <a:pt x="5" y="56"/>
                  </a:cubicBezTo>
                  <a:cubicBezTo>
                    <a:pt x="10" y="54"/>
                    <a:pt x="15" y="51"/>
                    <a:pt x="19" y="49"/>
                  </a:cubicBezTo>
                  <a:cubicBezTo>
                    <a:pt x="26" y="45"/>
                    <a:pt x="34" y="43"/>
                    <a:pt x="41" y="40"/>
                  </a:cubicBezTo>
                  <a:cubicBezTo>
                    <a:pt x="42" y="40"/>
                    <a:pt x="42" y="40"/>
                    <a:pt x="42" y="40"/>
                  </a:cubicBezTo>
                  <a:cubicBezTo>
                    <a:pt x="35" y="42"/>
                    <a:pt x="29" y="46"/>
                    <a:pt x="23" y="49"/>
                  </a:cubicBezTo>
                  <a:cubicBezTo>
                    <a:pt x="17" y="51"/>
                    <a:pt x="11" y="54"/>
                    <a:pt x="5" y="58"/>
                  </a:cubicBezTo>
                  <a:moveTo>
                    <a:pt x="11" y="72"/>
                  </a:moveTo>
                  <a:cubicBezTo>
                    <a:pt x="11" y="72"/>
                    <a:pt x="11" y="72"/>
                    <a:pt x="12" y="71"/>
                  </a:cubicBezTo>
                  <a:cubicBezTo>
                    <a:pt x="13" y="71"/>
                    <a:pt x="14" y="70"/>
                    <a:pt x="15" y="70"/>
                  </a:cubicBezTo>
                  <a:cubicBezTo>
                    <a:pt x="21" y="67"/>
                    <a:pt x="25" y="64"/>
                    <a:pt x="31" y="62"/>
                  </a:cubicBezTo>
                  <a:cubicBezTo>
                    <a:pt x="41" y="58"/>
                    <a:pt x="51" y="53"/>
                    <a:pt x="61" y="49"/>
                  </a:cubicBezTo>
                  <a:cubicBezTo>
                    <a:pt x="71" y="46"/>
                    <a:pt x="80" y="44"/>
                    <a:pt x="88" y="39"/>
                  </a:cubicBezTo>
                  <a:cubicBezTo>
                    <a:pt x="89" y="39"/>
                    <a:pt x="89" y="39"/>
                    <a:pt x="89" y="39"/>
                  </a:cubicBezTo>
                  <a:cubicBezTo>
                    <a:pt x="90" y="38"/>
                    <a:pt x="90" y="38"/>
                    <a:pt x="90" y="38"/>
                  </a:cubicBezTo>
                  <a:cubicBezTo>
                    <a:pt x="91" y="40"/>
                    <a:pt x="91" y="41"/>
                    <a:pt x="92" y="42"/>
                  </a:cubicBezTo>
                  <a:cubicBezTo>
                    <a:pt x="91" y="43"/>
                    <a:pt x="91" y="43"/>
                    <a:pt x="91" y="43"/>
                  </a:cubicBezTo>
                  <a:cubicBezTo>
                    <a:pt x="91" y="43"/>
                    <a:pt x="91" y="43"/>
                    <a:pt x="91" y="43"/>
                  </a:cubicBezTo>
                  <a:cubicBezTo>
                    <a:pt x="91" y="43"/>
                    <a:pt x="90" y="43"/>
                    <a:pt x="90" y="43"/>
                  </a:cubicBezTo>
                  <a:cubicBezTo>
                    <a:pt x="89" y="43"/>
                    <a:pt x="89" y="43"/>
                    <a:pt x="89" y="43"/>
                  </a:cubicBezTo>
                  <a:cubicBezTo>
                    <a:pt x="88" y="44"/>
                    <a:pt x="87" y="44"/>
                    <a:pt x="86" y="45"/>
                  </a:cubicBezTo>
                  <a:cubicBezTo>
                    <a:pt x="83" y="46"/>
                    <a:pt x="80" y="47"/>
                    <a:pt x="77" y="48"/>
                  </a:cubicBezTo>
                  <a:cubicBezTo>
                    <a:pt x="76" y="49"/>
                    <a:pt x="75" y="49"/>
                    <a:pt x="74" y="49"/>
                  </a:cubicBezTo>
                  <a:cubicBezTo>
                    <a:pt x="73" y="49"/>
                    <a:pt x="73" y="50"/>
                    <a:pt x="73" y="50"/>
                  </a:cubicBezTo>
                  <a:cubicBezTo>
                    <a:pt x="66" y="52"/>
                    <a:pt x="59" y="55"/>
                    <a:pt x="52" y="57"/>
                  </a:cubicBezTo>
                  <a:cubicBezTo>
                    <a:pt x="41" y="61"/>
                    <a:pt x="30" y="65"/>
                    <a:pt x="19" y="69"/>
                  </a:cubicBezTo>
                  <a:cubicBezTo>
                    <a:pt x="17" y="70"/>
                    <a:pt x="15" y="71"/>
                    <a:pt x="13" y="72"/>
                  </a:cubicBezTo>
                  <a:cubicBezTo>
                    <a:pt x="12" y="72"/>
                    <a:pt x="12" y="72"/>
                    <a:pt x="11" y="72"/>
                  </a:cubicBezTo>
                  <a:moveTo>
                    <a:pt x="85" y="36"/>
                  </a:moveTo>
                  <a:cubicBezTo>
                    <a:pt x="85" y="36"/>
                    <a:pt x="85" y="36"/>
                    <a:pt x="86" y="35"/>
                  </a:cubicBezTo>
                  <a:cubicBezTo>
                    <a:pt x="87" y="35"/>
                    <a:pt x="87" y="35"/>
                    <a:pt x="87" y="35"/>
                  </a:cubicBezTo>
                  <a:cubicBezTo>
                    <a:pt x="87" y="35"/>
                    <a:pt x="85" y="36"/>
                    <a:pt x="85" y="36"/>
                  </a:cubicBezTo>
                  <a:cubicBezTo>
                    <a:pt x="85" y="36"/>
                    <a:pt x="85" y="36"/>
                    <a:pt x="85" y="36"/>
                  </a:cubicBezTo>
                  <a:moveTo>
                    <a:pt x="9" y="69"/>
                  </a:moveTo>
                  <a:cubicBezTo>
                    <a:pt x="15" y="66"/>
                    <a:pt x="20" y="64"/>
                    <a:pt x="26" y="62"/>
                  </a:cubicBezTo>
                  <a:cubicBezTo>
                    <a:pt x="32" y="60"/>
                    <a:pt x="37" y="57"/>
                    <a:pt x="43" y="54"/>
                  </a:cubicBezTo>
                  <a:cubicBezTo>
                    <a:pt x="49" y="52"/>
                    <a:pt x="55" y="50"/>
                    <a:pt x="61" y="47"/>
                  </a:cubicBezTo>
                  <a:cubicBezTo>
                    <a:pt x="67" y="45"/>
                    <a:pt x="73" y="42"/>
                    <a:pt x="78" y="39"/>
                  </a:cubicBezTo>
                  <a:cubicBezTo>
                    <a:pt x="79" y="39"/>
                    <a:pt x="80" y="39"/>
                    <a:pt x="81" y="38"/>
                  </a:cubicBezTo>
                  <a:cubicBezTo>
                    <a:pt x="83" y="37"/>
                    <a:pt x="86" y="36"/>
                    <a:pt x="89" y="34"/>
                  </a:cubicBezTo>
                  <a:cubicBezTo>
                    <a:pt x="89" y="35"/>
                    <a:pt x="90" y="36"/>
                    <a:pt x="90" y="38"/>
                  </a:cubicBezTo>
                  <a:cubicBezTo>
                    <a:pt x="83" y="41"/>
                    <a:pt x="76" y="44"/>
                    <a:pt x="68" y="46"/>
                  </a:cubicBezTo>
                  <a:cubicBezTo>
                    <a:pt x="66" y="47"/>
                    <a:pt x="64" y="48"/>
                    <a:pt x="62" y="48"/>
                  </a:cubicBezTo>
                  <a:cubicBezTo>
                    <a:pt x="60" y="49"/>
                    <a:pt x="57" y="50"/>
                    <a:pt x="55" y="51"/>
                  </a:cubicBezTo>
                  <a:cubicBezTo>
                    <a:pt x="45" y="54"/>
                    <a:pt x="34" y="59"/>
                    <a:pt x="24" y="63"/>
                  </a:cubicBezTo>
                  <a:cubicBezTo>
                    <a:pt x="19" y="65"/>
                    <a:pt x="14" y="67"/>
                    <a:pt x="9" y="69"/>
                  </a:cubicBezTo>
                  <a:moveTo>
                    <a:pt x="68" y="39"/>
                  </a:moveTo>
                  <a:cubicBezTo>
                    <a:pt x="72" y="37"/>
                    <a:pt x="75" y="36"/>
                    <a:pt x="79" y="34"/>
                  </a:cubicBezTo>
                  <a:cubicBezTo>
                    <a:pt x="80" y="34"/>
                    <a:pt x="80" y="34"/>
                    <a:pt x="81" y="34"/>
                  </a:cubicBezTo>
                  <a:cubicBezTo>
                    <a:pt x="80" y="34"/>
                    <a:pt x="79" y="34"/>
                    <a:pt x="78" y="35"/>
                  </a:cubicBezTo>
                  <a:cubicBezTo>
                    <a:pt x="75" y="36"/>
                    <a:pt x="72" y="38"/>
                    <a:pt x="68" y="39"/>
                  </a:cubicBezTo>
                  <a:moveTo>
                    <a:pt x="5" y="55"/>
                  </a:moveTo>
                  <a:cubicBezTo>
                    <a:pt x="5" y="54"/>
                    <a:pt x="5" y="53"/>
                    <a:pt x="5" y="52"/>
                  </a:cubicBezTo>
                  <a:cubicBezTo>
                    <a:pt x="10" y="50"/>
                    <a:pt x="15" y="48"/>
                    <a:pt x="20" y="45"/>
                  </a:cubicBezTo>
                  <a:cubicBezTo>
                    <a:pt x="26" y="42"/>
                    <a:pt x="32" y="39"/>
                    <a:pt x="39" y="36"/>
                  </a:cubicBezTo>
                  <a:cubicBezTo>
                    <a:pt x="42" y="35"/>
                    <a:pt x="44" y="34"/>
                    <a:pt x="47" y="33"/>
                  </a:cubicBezTo>
                  <a:cubicBezTo>
                    <a:pt x="44" y="34"/>
                    <a:pt x="42" y="35"/>
                    <a:pt x="39" y="37"/>
                  </a:cubicBezTo>
                  <a:cubicBezTo>
                    <a:pt x="33" y="39"/>
                    <a:pt x="27" y="42"/>
                    <a:pt x="21" y="46"/>
                  </a:cubicBezTo>
                  <a:cubicBezTo>
                    <a:pt x="15" y="48"/>
                    <a:pt x="10" y="52"/>
                    <a:pt x="5" y="55"/>
                  </a:cubicBezTo>
                  <a:moveTo>
                    <a:pt x="19" y="62"/>
                  </a:moveTo>
                  <a:cubicBezTo>
                    <a:pt x="28" y="57"/>
                    <a:pt x="38" y="53"/>
                    <a:pt x="47" y="48"/>
                  </a:cubicBezTo>
                  <a:cubicBezTo>
                    <a:pt x="59" y="42"/>
                    <a:pt x="73" y="39"/>
                    <a:pt x="85" y="32"/>
                  </a:cubicBezTo>
                  <a:cubicBezTo>
                    <a:pt x="85" y="32"/>
                    <a:pt x="85" y="32"/>
                    <a:pt x="85" y="32"/>
                  </a:cubicBezTo>
                  <a:cubicBezTo>
                    <a:pt x="86" y="31"/>
                    <a:pt x="86" y="31"/>
                    <a:pt x="87" y="31"/>
                  </a:cubicBezTo>
                  <a:cubicBezTo>
                    <a:pt x="87" y="31"/>
                    <a:pt x="87" y="31"/>
                    <a:pt x="87" y="31"/>
                  </a:cubicBezTo>
                  <a:cubicBezTo>
                    <a:pt x="87" y="32"/>
                    <a:pt x="88" y="33"/>
                    <a:pt x="88" y="34"/>
                  </a:cubicBezTo>
                  <a:cubicBezTo>
                    <a:pt x="86" y="34"/>
                    <a:pt x="84" y="36"/>
                    <a:pt x="82" y="37"/>
                  </a:cubicBezTo>
                  <a:cubicBezTo>
                    <a:pt x="81" y="38"/>
                    <a:pt x="81" y="38"/>
                    <a:pt x="81" y="38"/>
                  </a:cubicBezTo>
                  <a:cubicBezTo>
                    <a:pt x="80" y="38"/>
                    <a:pt x="80" y="38"/>
                    <a:pt x="80" y="38"/>
                  </a:cubicBezTo>
                  <a:cubicBezTo>
                    <a:pt x="67" y="43"/>
                    <a:pt x="55" y="47"/>
                    <a:pt x="42" y="53"/>
                  </a:cubicBezTo>
                  <a:cubicBezTo>
                    <a:pt x="36" y="55"/>
                    <a:pt x="29" y="58"/>
                    <a:pt x="23" y="60"/>
                  </a:cubicBezTo>
                  <a:cubicBezTo>
                    <a:pt x="22" y="61"/>
                    <a:pt x="20" y="61"/>
                    <a:pt x="19" y="62"/>
                  </a:cubicBezTo>
                  <a:moveTo>
                    <a:pt x="6" y="64"/>
                  </a:moveTo>
                  <a:cubicBezTo>
                    <a:pt x="6" y="63"/>
                    <a:pt x="6" y="63"/>
                    <a:pt x="6" y="63"/>
                  </a:cubicBezTo>
                  <a:cubicBezTo>
                    <a:pt x="11" y="61"/>
                    <a:pt x="16" y="58"/>
                    <a:pt x="20" y="56"/>
                  </a:cubicBezTo>
                  <a:cubicBezTo>
                    <a:pt x="27" y="53"/>
                    <a:pt x="35" y="50"/>
                    <a:pt x="42" y="47"/>
                  </a:cubicBezTo>
                  <a:cubicBezTo>
                    <a:pt x="56" y="41"/>
                    <a:pt x="71" y="35"/>
                    <a:pt x="85" y="29"/>
                  </a:cubicBezTo>
                  <a:cubicBezTo>
                    <a:pt x="86" y="29"/>
                    <a:pt x="86" y="30"/>
                    <a:pt x="87" y="30"/>
                  </a:cubicBezTo>
                  <a:cubicBezTo>
                    <a:pt x="86" y="30"/>
                    <a:pt x="86" y="30"/>
                    <a:pt x="86" y="30"/>
                  </a:cubicBezTo>
                  <a:cubicBezTo>
                    <a:pt x="72" y="37"/>
                    <a:pt x="58" y="43"/>
                    <a:pt x="43" y="48"/>
                  </a:cubicBezTo>
                  <a:cubicBezTo>
                    <a:pt x="40" y="49"/>
                    <a:pt x="38" y="51"/>
                    <a:pt x="35" y="52"/>
                  </a:cubicBezTo>
                  <a:cubicBezTo>
                    <a:pt x="31" y="54"/>
                    <a:pt x="28" y="55"/>
                    <a:pt x="24" y="56"/>
                  </a:cubicBezTo>
                  <a:cubicBezTo>
                    <a:pt x="18" y="58"/>
                    <a:pt x="12" y="60"/>
                    <a:pt x="6" y="64"/>
                  </a:cubicBezTo>
                  <a:moveTo>
                    <a:pt x="5" y="51"/>
                  </a:moveTo>
                  <a:cubicBezTo>
                    <a:pt x="5" y="50"/>
                    <a:pt x="5" y="50"/>
                    <a:pt x="5" y="49"/>
                  </a:cubicBezTo>
                  <a:cubicBezTo>
                    <a:pt x="7" y="48"/>
                    <a:pt x="8" y="47"/>
                    <a:pt x="10" y="46"/>
                  </a:cubicBezTo>
                  <a:cubicBezTo>
                    <a:pt x="12" y="45"/>
                    <a:pt x="15" y="43"/>
                    <a:pt x="18" y="42"/>
                  </a:cubicBezTo>
                  <a:cubicBezTo>
                    <a:pt x="24" y="39"/>
                    <a:pt x="30" y="36"/>
                    <a:pt x="36" y="34"/>
                  </a:cubicBezTo>
                  <a:cubicBezTo>
                    <a:pt x="41" y="32"/>
                    <a:pt x="45" y="30"/>
                    <a:pt x="50" y="28"/>
                  </a:cubicBezTo>
                  <a:cubicBezTo>
                    <a:pt x="34" y="35"/>
                    <a:pt x="19" y="42"/>
                    <a:pt x="5" y="51"/>
                  </a:cubicBezTo>
                  <a:moveTo>
                    <a:pt x="5" y="62"/>
                  </a:moveTo>
                  <a:cubicBezTo>
                    <a:pt x="5" y="62"/>
                    <a:pt x="5" y="62"/>
                    <a:pt x="5" y="62"/>
                  </a:cubicBezTo>
                  <a:cubicBezTo>
                    <a:pt x="6" y="62"/>
                    <a:pt x="7" y="61"/>
                    <a:pt x="8" y="60"/>
                  </a:cubicBezTo>
                  <a:cubicBezTo>
                    <a:pt x="9" y="59"/>
                    <a:pt x="10" y="59"/>
                    <a:pt x="11" y="58"/>
                  </a:cubicBezTo>
                  <a:cubicBezTo>
                    <a:pt x="14" y="57"/>
                    <a:pt x="17" y="56"/>
                    <a:pt x="19" y="54"/>
                  </a:cubicBezTo>
                  <a:cubicBezTo>
                    <a:pt x="30" y="49"/>
                    <a:pt x="41" y="44"/>
                    <a:pt x="52" y="39"/>
                  </a:cubicBezTo>
                  <a:cubicBezTo>
                    <a:pt x="53" y="39"/>
                    <a:pt x="53" y="39"/>
                    <a:pt x="54" y="38"/>
                  </a:cubicBezTo>
                  <a:cubicBezTo>
                    <a:pt x="60" y="36"/>
                    <a:pt x="67" y="33"/>
                    <a:pt x="73" y="31"/>
                  </a:cubicBezTo>
                  <a:cubicBezTo>
                    <a:pt x="75" y="30"/>
                    <a:pt x="76" y="30"/>
                    <a:pt x="77" y="30"/>
                  </a:cubicBezTo>
                  <a:cubicBezTo>
                    <a:pt x="78" y="29"/>
                    <a:pt x="78" y="29"/>
                    <a:pt x="79" y="28"/>
                  </a:cubicBezTo>
                  <a:cubicBezTo>
                    <a:pt x="80" y="28"/>
                    <a:pt x="80" y="28"/>
                    <a:pt x="80" y="28"/>
                  </a:cubicBezTo>
                  <a:cubicBezTo>
                    <a:pt x="81" y="28"/>
                    <a:pt x="82" y="27"/>
                    <a:pt x="83" y="27"/>
                  </a:cubicBezTo>
                  <a:cubicBezTo>
                    <a:pt x="84" y="27"/>
                    <a:pt x="84" y="28"/>
                    <a:pt x="85" y="28"/>
                  </a:cubicBezTo>
                  <a:cubicBezTo>
                    <a:pt x="63" y="37"/>
                    <a:pt x="42" y="46"/>
                    <a:pt x="20" y="56"/>
                  </a:cubicBezTo>
                  <a:cubicBezTo>
                    <a:pt x="15" y="58"/>
                    <a:pt x="11" y="61"/>
                    <a:pt x="5" y="62"/>
                  </a:cubicBezTo>
                  <a:moveTo>
                    <a:pt x="23" y="39"/>
                  </a:moveTo>
                  <a:cubicBezTo>
                    <a:pt x="32" y="35"/>
                    <a:pt x="40" y="31"/>
                    <a:pt x="48" y="26"/>
                  </a:cubicBezTo>
                  <a:cubicBezTo>
                    <a:pt x="49" y="26"/>
                    <a:pt x="49" y="26"/>
                    <a:pt x="49" y="26"/>
                  </a:cubicBezTo>
                  <a:cubicBezTo>
                    <a:pt x="50" y="26"/>
                    <a:pt x="52" y="26"/>
                    <a:pt x="53" y="26"/>
                  </a:cubicBezTo>
                  <a:cubicBezTo>
                    <a:pt x="43" y="31"/>
                    <a:pt x="33" y="34"/>
                    <a:pt x="23" y="39"/>
                  </a:cubicBezTo>
                  <a:moveTo>
                    <a:pt x="5" y="48"/>
                  </a:moveTo>
                  <a:cubicBezTo>
                    <a:pt x="5" y="47"/>
                    <a:pt x="5" y="46"/>
                    <a:pt x="6" y="45"/>
                  </a:cubicBezTo>
                  <a:cubicBezTo>
                    <a:pt x="9" y="43"/>
                    <a:pt x="13" y="41"/>
                    <a:pt x="16" y="39"/>
                  </a:cubicBezTo>
                  <a:cubicBezTo>
                    <a:pt x="21" y="37"/>
                    <a:pt x="26" y="34"/>
                    <a:pt x="31" y="32"/>
                  </a:cubicBezTo>
                  <a:cubicBezTo>
                    <a:pt x="36" y="30"/>
                    <a:pt x="41" y="27"/>
                    <a:pt x="46" y="25"/>
                  </a:cubicBezTo>
                  <a:cubicBezTo>
                    <a:pt x="47" y="25"/>
                    <a:pt x="48" y="25"/>
                    <a:pt x="48" y="26"/>
                  </a:cubicBezTo>
                  <a:cubicBezTo>
                    <a:pt x="44" y="28"/>
                    <a:pt x="39" y="30"/>
                    <a:pt x="34" y="33"/>
                  </a:cubicBezTo>
                  <a:cubicBezTo>
                    <a:pt x="27" y="36"/>
                    <a:pt x="20" y="40"/>
                    <a:pt x="13" y="44"/>
                  </a:cubicBezTo>
                  <a:cubicBezTo>
                    <a:pt x="12" y="44"/>
                    <a:pt x="10" y="45"/>
                    <a:pt x="9" y="46"/>
                  </a:cubicBezTo>
                  <a:cubicBezTo>
                    <a:pt x="8" y="47"/>
                    <a:pt x="6" y="47"/>
                    <a:pt x="5" y="48"/>
                  </a:cubicBezTo>
                  <a:moveTo>
                    <a:pt x="14" y="54"/>
                  </a:moveTo>
                  <a:cubicBezTo>
                    <a:pt x="17" y="52"/>
                    <a:pt x="21" y="50"/>
                    <a:pt x="25" y="48"/>
                  </a:cubicBezTo>
                  <a:cubicBezTo>
                    <a:pt x="33" y="44"/>
                    <a:pt x="41" y="40"/>
                    <a:pt x="50" y="37"/>
                  </a:cubicBezTo>
                  <a:cubicBezTo>
                    <a:pt x="58" y="34"/>
                    <a:pt x="66" y="31"/>
                    <a:pt x="74" y="28"/>
                  </a:cubicBezTo>
                  <a:cubicBezTo>
                    <a:pt x="76" y="27"/>
                    <a:pt x="79" y="26"/>
                    <a:pt x="81" y="24"/>
                  </a:cubicBezTo>
                  <a:cubicBezTo>
                    <a:pt x="82" y="25"/>
                    <a:pt x="82" y="26"/>
                    <a:pt x="83" y="26"/>
                  </a:cubicBezTo>
                  <a:cubicBezTo>
                    <a:pt x="82" y="27"/>
                    <a:pt x="80" y="27"/>
                    <a:pt x="79" y="28"/>
                  </a:cubicBezTo>
                  <a:cubicBezTo>
                    <a:pt x="77" y="29"/>
                    <a:pt x="74" y="30"/>
                    <a:pt x="72" y="31"/>
                  </a:cubicBezTo>
                  <a:cubicBezTo>
                    <a:pt x="69" y="32"/>
                    <a:pt x="67" y="32"/>
                    <a:pt x="64" y="33"/>
                  </a:cubicBezTo>
                  <a:cubicBezTo>
                    <a:pt x="61" y="35"/>
                    <a:pt x="58" y="36"/>
                    <a:pt x="55" y="37"/>
                  </a:cubicBezTo>
                  <a:cubicBezTo>
                    <a:pt x="52" y="38"/>
                    <a:pt x="50" y="39"/>
                    <a:pt x="47" y="40"/>
                  </a:cubicBezTo>
                  <a:cubicBezTo>
                    <a:pt x="36" y="45"/>
                    <a:pt x="25" y="48"/>
                    <a:pt x="15" y="53"/>
                  </a:cubicBezTo>
                  <a:cubicBezTo>
                    <a:pt x="14" y="54"/>
                    <a:pt x="14" y="54"/>
                    <a:pt x="14" y="54"/>
                  </a:cubicBezTo>
                  <a:moveTo>
                    <a:pt x="9" y="42"/>
                  </a:moveTo>
                  <a:cubicBezTo>
                    <a:pt x="11" y="41"/>
                    <a:pt x="14" y="40"/>
                    <a:pt x="16" y="38"/>
                  </a:cubicBezTo>
                  <a:cubicBezTo>
                    <a:pt x="21" y="36"/>
                    <a:pt x="26" y="33"/>
                    <a:pt x="31" y="31"/>
                  </a:cubicBezTo>
                  <a:cubicBezTo>
                    <a:pt x="35" y="29"/>
                    <a:pt x="39" y="26"/>
                    <a:pt x="43" y="24"/>
                  </a:cubicBezTo>
                  <a:cubicBezTo>
                    <a:pt x="44" y="24"/>
                    <a:pt x="45" y="25"/>
                    <a:pt x="45" y="25"/>
                  </a:cubicBezTo>
                  <a:cubicBezTo>
                    <a:pt x="42" y="27"/>
                    <a:pt x="38" y="28"/>
                    <a:pt x="35" y="30"/>
                  </a:cubicBezTo>
                  <a:cubicBezTo>
                    <a:pt x="26" y="34"/>
                    <a:pt x="17" y="38"/>
                    <a:pt x="9" y="42"/>
                  </a:cubicBezTo>
                  <a:moveTo>
                    <a:pt x="6" y="43"/>
                  </a:moveTo>
                  <a:cubicBezTo>
                    <a:pt x="7" y="42"/>
                    <a:pt x="7" y="40"/>
                    <a:pt x="8" y="38"/>
                  </a:cubicBezTo>
                  <a:cubicBezTo>
                    <a:pt x="11" y="38"/>
                    <a:pt x="13" y="37"/>
                    <a:pt x="15" y="35"/>
                  </a:cubicBezTo>
                  <a:cubicBezTo>
                    <a:pt x="20" y="33"/>
                    <a:pt x="25" y="31"/>
                    <a:pt x="29" y="29"/>
                  </a:cubicBezTo>
                  <a:cubicBezTo>
                    <a:pt x="33" y="27"/>
                    <a:pt x="38" y="25"/>
                    <a:pt x="42" y="24"/>
                  </a:cubicBezTo>
                  <a:cubicBezTo>
                    <a:pt x="43" y="24"/>
                    <a:pt x="43" y="24"/>
                    <a:pt x="43" y="24"/>
                  </a:cubicBezTo>
                  <a:cubicBezTo>
                    <a:pt x="31" y="30"/>
                    <a:pt x="18" y="37"/>
                    <a:pt x="6" y="43"/>
                  </a:cubicBezTo>
                  <a:moveTo>
                    <a:pt x="52" y="24"/>
                  </a:moveTo>
                  <a:cubicBezTo>
                    <a:pt x="51" y="24"/>
                    <a:pt x="50" y="24"/>
                    <a:pt x="49" y="24"/>
                  </a:cubicBezTo>
                  <a:cubicBezTo>
                    <a:pt x="50" y="23"/>
                    <a:pt x="51" y="23"/>
                    <a:pt x="52" y="22"/>
                  </a:cubicBezTo>
                  <a:cubicBezTo>
                    <a:pt x="52" y="23"/>
                    <a:pt x="52" y="23"/>
                    <a:pt x="52" y="23"/>
                  </a:cubicBezTo>
                  <a:cubicBezTo>
                    <a:pt x="52" y="24"/>
                    <a:pt x="52" y="24"/>
                    <a:pt x="52" y="24"/>
                  </a:cubicBezTo>
                  <a:moveTo>
                    <a:pt x="5" y="55"/>
                  </a:moveTo>
                  <a:cubicBezTo>
                    <a:pt x="5" y="55"/>
                    <a:pt x="8" y="54"/>
                    <a:pt x="9" y="53"/>
                  </a:cubicBezTo>
                  <a:cubicBezTo>
                    <a:pt x="10" y="52"/>
                    <a:pt x="12" y="51"/>
                    <a:pt x="14" y="50"/>
                  </a:cubicBezTo>
                  <a:cubicBezTo>
                    <a:pt x="18" y="47"/>
                    <a:pt x="23" y="45"/>
                    <a:pt x="27" y="43"/>
                  </a:cubicBezTo>
                  <a:cubicBezTo>
                    <a:pt x="36" y="39"/>
                    <a:pt x="44" y="35"/>
                    <a:pt x="53" y="31"/>
                  </a:cubicBezTo>
                  <a:cubicBezTo>
                    <a:pt x="57" y="29"/>
                    <a:pt x="62" y="27"/>
                    <a:pt x="67" y="26"/>
                  </a:cubicBezTo>
                  <a:cubicBezTo>
                    <a:pt x="70" y="24"/>
                    <a:pt x="73" y="23"/>
                    <a:pt x="77" y="21"/>
                  </a:cubicBezTo>
                  <a:cubicBezTo>
                    <a:pt x="77" y="21"/>
                    <a:pt x="78" y="22"/>
                    <a:pt x="78" y="22"/>
                  </a:cubicBezTo>
                  <a:cubicBezTo>
                    <a:pt x="79" y="23"/>
                    <a:pt x="80" y="23"/>
                    <a:pt x="81" y="24"/>
                  </a:cubicBezTo>
                  <a:cubicBezTo>
                    <a:pt x="78" y="25"/>
                    <a:pt x="75" y="26"/>
                    <a:pt x="72" y="27"/>
                  </a:cubicBezTo>
                  <a:cubicBezTo>
                    <a:pt x="71" y="28"/>
                    <a:pt x="71" y="28"/>
                    <a:pt x="70" y="28"/>
                  </a:cubicBezTo>
                  <a:cubicBezTo>
                    <a:pt x="65" y="30"/>
                    <a:pt x="61" y="31"/>
                    <a:pt x="57" y="33"/>
                  </a:cubicBezTo>
                  <a:cubicBezTo>
                    <a:pt x="48" y="36"/>
                    <a:pt x="38" y="40"/>
                    <a:pt x="29" y="44"/>
                  </a:cubicBezTo>
                  <a:cubicBezTo>
                    <a:pt x="25" y="45"/>
                    <a:pt x="22" y="47"/>
                    <a:pt x="18" y="49"/>
                  </a:cubicBezTo>
                  <a:cubicBezTo>
                    <a:pt x="14" y="51"/>
                    <a:pt x="10" y="53"/>
                    <a:pt x="6" y="55"/>
                  </a:cubicBezTo>
                  <a:cubicBezTo>
                    <a:pt x="5" y="55"/>
                    <a:pt x="5" y="55"/>
                    <a:pt x="5" y="55"/>
                  </a:cubicBezTo>
                  <a:moveTo>
                    <a:pt x="64" y="26"/>
                  </a:moveTo>
                  <a:cubicBezTo>
                    <a:pt x="65" y="26"/>
                    <a:pt x="67" y="25"/>
                    <a:pt x="68" y="24"/>
                  </a:cubicBezTo>
                  <a:cubicBezTo>
                    <a:pt x="70" y="24"/>
                    <a:pt x="72" y="23"/>
                    <a:pt x="73" y="22"/>
                  </a:cubicBezTo>
                  <a:cubicBezTo>
                    <a:pt x="74" y="22"/>
                    <a:pt x="76" y="21"/>
                    <a:pt x="76" y="21"/>
                  </a:cubicBezTo>
                  <a:cubicBezTo>
                    <a:pt x="76" y="21"/>
                    <a:pt x="76" y="21"/>
                    <a:pt x="76" y="21"/>
                  </a:cubicBezTo>
                  <a:cubicBezTo>
                    <a:pt x="76" y="21"/>
                    <a:pt x="76" y="21"/>
                    <a:pt x="75" y="21"/>
                  </a:cubicBezTo>
                  <a:cubicBezTo>
                    <a:pt x="72" y="24"/>
                    <a:pt x="68" y="25"/>
                    <a:pt x="64" y="26"/>
                  </a:cubicBezTo>
                  <a:moveTo>
                    <a:pt x="9" y="37"/>
                  </a:moveTo>
                  <a:cubicBezTo>
                    <a:pt x="9" y="37"/>
                    <a:pt x="9" y="37"/>
                    <a:pt x="9" y="37"/>
                  </a:cubicBezTo>
                  <a:cubicBezTo>
                    <a:pt x="11" y="36"/>
                    <a:pt x="14" y="34"/>
                    <a:pt x="16" y="33"/>
                  </a:cubicBezTo>
                  <a:cubicBezTo>
                    <a:pt x="20" y="30"/>
                    <a:pt x="24" y="29"/>
                    <a:pt x="28" y="27"/>
                  </a:cubicBezTo>
                  <a:cubicBezTo>
                    <a:pt x="32" y="25"/>
                    <a:pt x="36" y="22"/>
                    <a:pt x="41" y="20"/>
                  </a:cubicBezTo>
                  <a:cubicBezTo>
                    <a:pt x="37" y="22"/>
                    <a:pt x="33" y="24"/>
                    <a:pt x="29" y="26"/>
                  </a:cubicBezTo>
                  <a:cubicBezTo>
                    <a:pt x="25" y="29"/>
                    <a:pt x="21" y="31"/>
                    <a:pt x="17" y="33"/>
                  </a:cubicBezTo>
                  <a:cubicBezTo>
                    <a:pt x="15" y="34"/>
                    <a:pt x="12" y="36"/>
                    <a:pt x="10" y="37"/>
                  </a:cubicBezTo>
                  <a:cubicBezTo>
                    <a:pt x="9" y="37"/>
                    <a:pt x="9" y="37"/>
                    <a:pt x="9" y="37"/>
                  </a:cubicBezTo>
                  <a:moveTo>
                    <a:pt x="49" y="23"/>
                  </a:moveTo>
                  <a:cubicBezTo>
                    <a:pt x="48" y="23"/>
                    <a:pt x="47" y="23"/>
                    <a:pt x="46" y="23"/>
                  </a:cubicBezTo>
                  <a:cubicBezTo>
                    <a:pt x="48" y="22"/>
                    <a:pt x="50" y="20"/>
                    <a:pt x="52" y="19"/>
                  </a:cubicBezTo>
                  <a:cubicBezTo>
                    <a:pt x="52" y="20"/>
                    <a:pt x="52" y="21"/>
                    <a:pt x="52" y="22"/>
                  </a:cubicBezTo>
                  <a:cubicBezTo>
                    <a:pt x="51" y="22"/>
                    <a:pt x="50" y="23"/>
                    <a:pt x="49" y="23"/>
                  </a:cubicBezTo>
                  <a:moveTo>
                    <a:pt x="45" y="23"/>
                  </a:moveTo>
                  <a:cubicBezTo>
                    <a:pt x="45" y="22"/>
                    <a:pt x="45" y="22"/>
                    <a:pt x="45" y="22"/>
                  </a:cubicBezTo>
                  <a:cubicBezTo>
                    <a:pt x="47" y="21"/>
                    <a:pt x="50" y="20"/>
                    <a:pt x="53" y="18"/>
                  </a:cubicBezTo>
                  <a:cubicBezTo>
                    <a:pt x="53" y="19"/>
                    <a:pt x="53" y="19"/>
                    <a:pt x="53" y="19"/>
                  </a:cubicBezTo>
                  <a:cubicBezTo>
                    <a:pt x="50" y="20"/>
                    <a:pt x="48" y="21"/>
                    <a:pt x="45" y="23"/>
                  </a:cubicBezTo>
                  <a:moveTo>
                    <a:pt x="63" y="22"/>
                  </a:moveTo>
                  <a:cubicBezTo>
                    <a:pt x="63" y="22"/>
                    <a:pt x="64" y="22"/>
                    <a:pt x="64" y="22"/>
                  </a:cubicBezTo>
                  <a:cubicBezTo>
                    <a:pt x="65" y="21"/>
                    <a:pt x="65" y="21"/>
                    <a:pt x="65" y="21"/>
                  </a:cubicBezTo>
                  <a:cubicBezTo>
                    <a:pt x="66" y="21"/>
                    <a:pt x="68" y="20"/>
                    <a:pt x="69" y="19"/>
                  </a:cubicBezTo>
                  <a:cubicBezTo>
                    <a:pt x="70" y="19"/>
                    <a:pt x="70" y="19"/>
                    <a:pt x="70" y="18"/>
                  </a:cubicBezTo>
                  <a:cubicBezTo>
                    <a:pt x="70" y="18"/>
                    <a:pt x="70" y="18"/>
                    <a:pt x="70" y="18"/>
                  </a:cubicBezTo>
                  <a:cubicBezTo>
                    <a:pt x="72" y="19"/>
                    <a:pt x="74" y="20"/>
                    <a:pt x="76" y="21"/>
                  </a:cubicBezTo>
                  <a:cubicBezTo>
                    <a:pt x="65" y="25"/>
                    <a:pt x="54" y="30"/>
                    <a:pt x="43" y="34"/>
                  </a:cubicBezTo>
                  <a:cubicBezTo>
                    <a:pt x="32" y="38"/>
                    <a:pt x="22" y="43"/>
                    <a:pt x="12" y="48"/>
                  </a:cubicBezTo>
                  <a:cubicBezTo>
                    <a:pt x="10" y="49"/>
                    <a:pt x="7" y="50"/>
                    <a:pt x="5" y="52"/>
                  </a:cubicBezTo>
                  <a:cubicBezTo>
                    <a:pt x="7" y="50"/>
                    <a:pt x="9" y="49"/>
                    <a:pt x="12" y="47"/>
                  </a:cubicBezTo>
                  <a:cubicBezTo>
                    <a:pt x="17" y="44"/>
                    <a:pt x="22" y="42"/>
                    <a:pt x="27" y="39"/>
                  </a:cubicBezTo>
                  <a:cubicBezTo>
                    <a:pt x="36" y="35"/>
                    <a:pt x="46" y="31"/>
                    <a:pt x="56" y="26"/>
                  </a:cubicBezTo>
                  <a:cubicBezTo>
                    <a:pt x="59" y="26"/>
                    <a:pt x="63" y="25"/>
                    <a:pt x="67" y="23"/>
                  </a:cubicBezTo>
                  <a:cubicBezTo>
                    <a:pt x="68" y="23"/>
                    <a:pt x="68" y="21"/>
                    <a:pt x="67" y="21"/>
                  </a:cubicBezTo>
                  <a:cubicBezTo>
                    <a:pt x="67" y="21"/>
                    <a:pt x="67" y="21"/>
                    <a:pt x="67" y="21"/>
                  </a:cubicBezTo>
                  <a:cubicBezTo>
                    <a:pt x="65" y="22"/>
                    <a:pt x="64" y="22"/>
                    <a:pt x="63" y="22"/>
                  </a:cubicBezTo>
                  <a:moveTo>
                    <a:pt x="9" y="35"/>
                  </a:moveTo>
                  <a:cubicBezTo>
                    <a:pt x="10" y="34"/>
                    <a:pt x="11" y="33"/>
                    <a:pt x="11" y="32"/>
                  </a:cubicBezTo>
                  <a:cubicBezTo>
                    <a:pt x="17" y="30"/>
                    <a:pt x="23" y="27"/>
                    <a:pt x="28" y="24"/>
                  </a:cubicBezTo>
                  <a:cubicBezTo>
                    <a:pt x="32" y="22"/>
                    <a:pt x="35" y="21"/>
                    <a:pt x="38" y="19"/>
                  </a:cubicBezTo>
                  <a:cubicBezTo>
                    <a:pt x="40" y="19"/>
                    <a:pt x="41" y="18"/>
                    <a:pt x="42" y="17"/>
                  </a:cubicBezTo>
                  <a:cubicBezTo>
                    <a:pt x="31" y="23"/>
                    <a:pt x="20" y="29"/>
                    <a:pt x="9" y="35"/>
                  </a:cubicBezTo>
                  <a:moveTo>
                    <a:pt x="55" y="22"/>
                  </a:moveTo>
                  <a:cubicBezTo>
                    <a:pt x="55" y="21"/>
                    <a:pt x="55" y="21"/>
                    <a:pt x="55" y="21"/>
                  </a:cubicBezTo>
                  <a:cubicBezTo>
                    <a:pt x="58" y="20"/>
                    <a:pt x="60" y="19"/>
                    <a:pt x="63" y="17"/>
                  </a:cubicBezTo>
                  <a:cubicBezTo>
                    <a:pt x="60" y="19"/>
                    <a:pt x="58" y="20"/>
                    <a:pt x="55" y="22"/>
                  </a:cubicBezTo>
                  <a:moveTo>
                    <a:pt x="55" y="24"/>
                  </a:moveTo>
                  <a:cubicBezTo>
                    <a:pt x="55" y="23"/>
                    <a:pt x="55" y="23"/>
                    <a:pt x="55" y="23"/>
                  </a:cubicBezTo>
                  <a:cubicBezTo>
                    <a:pt x="58" y="21"/>
                    <a:pt x="62" y="19"/>
                    <a:pt x="65" y="17"/>
                  </a:cubicBezTo>
                  <a:cubicBezTo>
                    <a:pt x="65" y="16"/>
                    <a:pt x="65" y="16"/>
                    <a:pt x="65" y="16"/>
                  </a:cubicBezTo>
                  <a:cubicBezTo>
                    <a:pt x="67" y="17"/>
                    <a:pt x="68" y="17"/>
                    <a:pt x="70" y="18"/>
                  </a:cubicBezTo>
                  <a:cubicBezTo>
                    <a:pt x="68" y="19"/>
                    <a:pt x="66" y="20"/>
                    <a:pt x="64" y="21"/>
                  </a:cubicBezTo>
                  <a:cubicBezTo>
                    <a:pt x="63" y="22"/>
                    <a:pt x="61" y="23"/>
                    <a:pt x="59" y="23"/>
                  </a:cubicBezTo>
                  <a:cubicBezTo>
                    <a:pt x="58" y="24"/>
                    <a:pt x="56" y="24"/>
                    <a:pt x="55" y="24"/>
                  </a:cubicBezTo>
                  <a:moveTo>
                    <a:pt x="55" y="17"/>
                  </a:moveTo>
                  <a:cubicBezTo>
                    <a:pt x="55" y="17"/>
                    <a:pt x="55" y="17"/>
                    <a:pt x="55" y="17"/>
                  </a:cubicBezTo>
                  <a:cubicBezTo>
                    <a:pt x="55" y="17"/>
                    <a:pt x="56" y="16"/>
                    <a:pt x="57" y="16"/>
                  </a:cubicBezTo>
                  <a:cubicBezTo>
                    <a:pt x="56" y="16"/>
                    <a:pt x="55" y="17"/>
                    <a:pt x="55" y="17"/>
                  </a:cubicBezTo>
                  <a:moveTo>
                    <a:pt x="16" y="26"/>
                  </a:moveTo>
                  <a:cubicBezTo>
                    <a:pt x="20" y="23"/>
                    <a:pt x="25" y="20"/>
                    <a:pt x="30" y="18"/>
                  </a:cubicBezTo>
                  <a:cubicBezTo>
                    <a:pt x="33" y="17"/>
                    <a:pt x="35" y="16"/>
                    <a:pt x="38" y="16"/>
                  </a:cubicBezTo>
                  <a:cubicBezTo>
                    <a:pt x="36" y="17"/>
                    <a:pt x="34" y="18"/>
                    <a:pt x="32" y="19"/>
                  </a:cubicBezTo>
                  <a:cubicBezTo>
                    <a:pt x="27" y="21"/>
                    <a:pt x="22" y="24"/>
                    <a:pt x="16" y="26"/>
                  </a:cubicBezTo>
                  <a:moveTo>
                    <a:pt x="58" y="16"/>
                  </a:moveTo>
                  <a:cubicBezTo>
                    <a:pt x="58" y="16"/>
                    <a:pt x="58" y="16"/>
                    <a:pt x="58" y="16"/>
                  </a:cubicBezTo>
                  <a:cubicBezTo>
                    <a:pt x="58" y="16"/>
                    <a:pt x="58" y="16"/>
                    <a:pt x="58" y="16"/>
                  </a:cubicBezTo>
                  <a:moveTo>
                    <a:pt x="55" y="21"/>
                  </a:moveTo>
                  <a:cubicBezTo>
                    <a:pt x="55" y="20"/>
                    <a:pt x="55" y="19"/>
                    <a:pt x="55" y="18"/>
                  </a:cubicBezTo>
                  <a:cubicBezTo>
                    <a:pt x="56" y="17"/>
                    <a:pt x="58" y="16"/>
                    <a:pt x="59" y="15"/>
                  </a:cubicBezTo>
                  <a:cubicBezTo>
                    <a:pt x="59" y="15"/>
                    <a:pt x="59" y="15"/>
                    <a:pt x="59" y="15"/>
                  </a:cubicBezTo>
                  <a:cubicBezTo>
                    <a:pt x="61" y="15"/>
                    <a:pt x="63" y="16"/>
                    <a:pt x="64" y="16"/>
                  </a:cubicBezTo>
                  <a:cubicBezTo>
                    <a:pt x="61" y="18"/>
                    <a:pt x="58" y="19"/>
                    <a:pt x="55" y="21"/>
                  </a:cubicBezTo>
                  <a:moveTo>
                    <a:pt x="16" y="27"/>
                  </a:moveTo>
                  <a:cubicBezTo>
                    <a:pt x="21" y="24"/>
                    <a:pt x="27" y="22"/>
                    <a:pt x="32" y="19"/>
                  </a:cubicBezTo>
                  <a:cubicBezTo>
                    <a:pt x="34" y="18"/>
                    <a:pt x="37" y="17"/>
                    <a:pt x="39" y="16"/>
                  </a:cubicBezTo>
                  <a:cubicBezTo>
                    <a:pt x="40" y="16"/>
                    <a:pt x="41" y="15"/>
                    <a:pt x="41" y="15"/>
                  </a:cubicBezTo>
                  <a:cubicBezTo>
                    <a:pt x="42" y="15"/>
                    <a:pt x="42" y="15"/>
                    <a:pt x="42" y="15"/>
                  </a:cubicBezTo>
                  <a:cubicBezTo>
                    <a:pt x="40" y="16"/>
                    <a:pt x="39" y="16"/>
                    <a:pt x="38" y="17"/>
                  </a:cubicBezTo>
                  <a:cubicBezTo>
                    <a:pt x="29" y="21"/>
                    <a:pt x="21" y="24"/>
                    <a:pt x="14" y="29"/>
                  </a:cubicBezTo>
                  <a:cubicBezTo>
                    <a:pt x="14" y="29"/>
                    <a:pt x="15" y="28"/>
                    <a:pt x="16" y="27"/>
                  </a:cubicBezTo>
                  <a:cubicBezTo>
                    <a:pt x="16" y="27"/>
                    <a:pt x="16" y="27"/>
                    <a:pt x="16" y="27"/>
                  </a:cubicBezTo>
                  <a:moveTo>
                    <a:pt x="8" y="38"/>
                  </a:moveTo>
                  <a:cubicBezTo>
                    <a:pt x="8" y="38"/>
                    <a:pt x="8" y="38"/>
                    <a:pt x="8" y="38"/>
                  </a:cubicBezTo>
                  <a:cubicBezTo>
                    <a:pt x="9" y="37"/>
                    <a:pt x="10" y="37"/>
                    <a:pt x="10" y="37"/>
                  </a:cubicBezTo>
                  <a:cubicBezTo>
                    <a:pt x="12" y="37"/>
                    <a:pt x="13" y="36"/>
                    <a:pt x="15" y="35"/>
                  </a:cubicBezTo>
                  <a:cubicBezTo>
                    <a:pt x="19" y="32"/>
                    <a:pt x="24" y="30"/>
                    <a:pt x="28" y="28"/>
                  </a:cubicBezTo>
                  <a:cubicBezTo>
                    <a:pt x="37" y="23"/>
                    <a:pt x="45" y="19"/>
                    <a:pt x="53" y="15"/>
                  </a:cubicBezTo>
                  <a:cubicBezTo>
                    <a:pt x="53" y="16"/>
                    <a:pt x="53" y="17"/>
                    <a:pt x="53" y="17"/>
                  </a:cubicBezTo>
                  <a:cubicBezTo>
                    <a:pt x="51" y="18"/>
                    <a:pt x="49" y="19"/>
                    <a:pt x="48" y="20"/>
                  </a:cubicBezTo>
                  <a:cubicBezTo>
                    <a:pt x="46" y="21"/>
                    <a:pt x="45" y="21"/>
                    <a:pt x="44" y="22"/>
                  </a:cubicBezTo>
                  <a:cubicBezTo>
                    <a:pt x="43" y="22"/>
                    <a:pt x="43" y="21"/>
                    <a:pt x="42" y="21"/>
                  </a:cubicBezTo>
                  <a:cubicBezTo>
                    <a:pt x="42" y="21"/>
                    <a:pt x="42" y="21"/>
                    <a:pt x="42" y="21"/>
                  </a:cubicBezTo>
                  <a:cubicBezTo>
                    <a:pt x="41" y="21"/>
                    <a:pt x="40" y="23"/>
                    <a:pt x="41" y="23"/>
                  </a:cubicBezTo>
                  <a:cubicBezTo>
                    <a:pt x="41" y="23"/>
                    <a:pt x="41" y="23"/>
                    <a:pt x="41" y="23"/>
                  </a:cubicBezTo>
                  <a:cubicBezTo>
                    <a:pt x="39" y="24"/>
                    <a:pt x="37" y="25"/>
                    <a:pt x="34" y="26"/>
                  </a:cubicBezTo>
                  <a:cubicBezTo>
                    <a:pt x="30" y="28"/>
                    <a:pt x="26" y="30"/>
                    <a:pt x="21" y="32"/>
                  </a:cubicBezTo>
                  <a:cubicBezTo>
                    <a:pt x="17" y="34"/>
                    <a:pt x="13" y="37"/>
                    <a:pt x="8" y="38"/>
                  </a:cubicBezTo>
                  <a:cubicBezTo>
                    <a:pt x="8" y="38"/>
                    <a:pt x="8" y="38"/>
                    <a:pt x="8" y="38"/>
                  </a:cubicBezTo>
                  <a:moveTo>
                    <a:pt x="55" y="16"/>
                  </a:moveTo>
                  <a:cubicBezTo>
                    <a:pt x="55" y="16"/>
                    <a:pt x="55" y="15"/>
                    <a:pt x="55" y="15"/>
                  </a:cubicBezTo>
                  <a:cubicBezTo>
                    <a:pt x="56" y="15"/>
                    <a:pt x="57" y="15"/>
                    <a:pt x="58" y="15"/>
                  </a:cubicBezTo>
                  <a:cubicBezTo>
                    <a:pt x="57" y="15"/>
                    <a:pt x="56" y="16"/>
                    <a:pt x="55" y="16"/>
                  </a:cubicBezTo>
                  <a:moveTo>
                    <a:pt x="12" y="31"/>
                  </a:moveTo>
                  <a:cubicBezTo>
                    <a:pt x="12" y="31"/>
                    <a:pt x="12" y="31"/>
                    <a:pt x="12" y="31"/>
                  </a:cubicBezTo>
                  <a:cubicBezTo>
                    <a:pt x="14" y="30"/>
                    <a:pt x="15" y="29"/>
                    <a:pt x="16" y="28"/>
                  </a:cubicBezTo>
                  <a:cubicBezTo>
                    <a:pt x="19" y="27"/>
                    <a:pt x="22" y="25"/>
                    <a:pt x="25" y="23"/>
                  </a:cubicBezTo>
                  <a:cubicBezTo>
                    <a:pt x="31" y="20"/>
                    <a:pt x="37" y="18"/>
                    <a:pt x="43" y="15"/>
                  </a:cubicBezTo>
                  <a:cubicBezTo>
                    <a:pt x="45" y="15"/>
                    <a:pt x="46" y="15"/>
                    <a:pt x="47" y="15"/>
                  </a:cubicBezTo>
                  <a:cubicBezTo>
                    <a:pt x="36" y="19"/>
                    <a:pt x="24" y="26"/>
                    <a:pt x="13" y="31"/>
                  </a:cubicBezTo>
                  <a:cubicBezTo>
                    <a:pt x="13" y="31"/>
                    <a:pt x="12" y="31"/>
                    <a:pt x="12" y="31"/>
                  </a:cubicBezTo>
                  <a:moveTo>
                    <a:pt x="9" y="37"/>
                  </a:moveTo>
                  <a:cubicBezTo>
                    <a:pt x="9" y="36"/>
                    <a:pt x="9" y="36"/>
                    <a:pt x="9" y="36"/>
                  </a:cubicBezTo>
                  <a:cubicBezTo>
                    <a:pt x="10" y="36"/>
                    <a:pt x="10" y="36"/>
                    <a:pt x="10" y="36"/>
                  </a:cubicBezTo>
                  <a:cubicBezTo>
                    <a:pt x="11" y="35"/>
                    <a:pt x="13" y="34"/>
                    <a:pt x="15" y="33"/>
                  </a:cubicBezTo>
                  <a:cubicBezTo>
                    <a:pt x="18" y="30"/>
                    <a:pt x="22" y="29"/>
                    <a:pt x="26" y="27"/>
                  </a:cubicBezTo>
                  <a:cubicBezTo>
                    <a:pt x="33" y="22"/>
                    <a:pt x="41" y="18"/>
                    <a:pt x="49" y="15"/>
                  </a:cubicBezTo>
                  <a:cubicBezTo>
                    <a:pt x="50" y="15"/>
                    <a:pt x="50" y="15"/>
                    <a:pt x="51" y="15"/>
                  </a:cubicBezTo>
                  <a:cubicBezTo>
                    <a:pt x="51" y="15"/>
                    <a:pt x="52" y="15"/>
                    <a:pt x="52" y="15"/>
                  </a:cubicBezTo>
                  <a:cubicBezTo>
                    <a:pt x="52" y="15"/>
                    <a:pt x="52" y="15"/>
                    <a:pt x="52" y="15"/>
                  </a:cubicBezTo>
                  <a:cubicBezTo>
                    <a:pt x="38" y="21"/>
                    <a:pt x="24" y="28"/>
                    <a:pt x="11" y="35"/>
                  </a:cubicBezTo>
                  <a:cubicBezTo>
                    <a:pt x="11" y="36"/>
                    <a:pt x="9" y="36"/>
                    <a:pt x="9" y="37"/>
                  </a:cubicBezTo>
                  <a:moveTo>
                    <a:pt x="63" y="0"/>
                  </a:moveTo>
                  <a:cubicBezTo>
                    <a:pt x="63" y="0"/>
                    <a:pt x="63" y="0"/>
                    <a:pt x="63" y="0"/>
                  </a:cubicBezTo>
                  <a:cubicBezTo>
                    <a:pt x="58" y="3"/>
                    <a:pt x="55" y="7"/>
                    <a:pt x="54" y="13"/>
                  </a:cubicBezTo>
                  <a:cubicBezTo>
                    <a:pt x="52" y="12"/>
                    <a:pt x="51" y="12"/>
                    <a:pt x="50" y="12"/>
                  </a:cubicBezTo>
                  <a:cubicBezTo>
                    <a:pt x="50" y="12"/>
                    <a:pt x="50" y="12"/>
                    <a:pt x="50" y="12"/>
                  </a:cubicBezTo>
                  <a:cubicBezTo>
                    <a:pt x="35" y="13"/>
                    <a:pt x="19" y="18"/>
                    <a:pt x="10" y="30"/>
                  </a:cubicBezTo>
                  <a:cubicBezTo>
                    <a:pt x="1" y="42"/>
                    <a:pt x="0" y="59"/>
                    <a:pt x="6" y="72"/>
                  </a:cubicBezTo>
                  <a:cubicBezTo>
                    <a:pt x="10" y="80"/>
                    <a:pt x="16" y="87"/>
                    <a:pt x="23" y="92"/>
                  </a:cubicBezTo>
                  <a:cubicBezTo>
                    <a:pt x="27" y="95"/>
                    <a:pt x="31" y="97"/>
                    <a:pt x="36" y="97"/>
                  </a:cubicBezTo>
                  <a:cubicBezTo>
                    <a:pt x="39" y="97"/>
                    <a:pt x="43" y="96"/>
                    <a:pt x="46" y="95"/>
                  </a:cubicBezTo>
                  <a:cubicBezTo>
                    <a:pt x="46" y="96"/>
                    <a:pt x="45" y="98"/>
                    <a:pt x="44" y="99"/>
                  </a:cubicBezTo>
                  <a:cubicBezTo>
                    <a:pt x="44" y="100"/>
                    <a:pt x="45" y="101"/>
                    <a:pt x="45" y="101"/>
                  </a:cubicBezTo>
                  <a:cubicBezTo>
                    <a:pt x="46" y="101"/>
                    <a:pt x="46" y="101"/>
                    <a:pt x="46" y="100"/>
                  </a:cubicBezTo>
                  <a:cubicBezTo>
                    <a:pt x="47" y="100"/>
                    <a:pt x="47" y="99"/>
                    <a:pt x="47" y="99"/>
                  </a:cubicBezTo>
                  <a:cubicBezTo>
                    <a:pt x="47" y="99"/>
                    <a:pt x="47" y="99"/>
                    <a:pt x="47" y="99"/>
                  </a:cubicBezTo>
                  <a:cubicBezTo>
                    <a:pt x="47" y="100"/>
                    <a:pt x="48" y="100"/>
                    <a:pt x="48" y="100"/>
                  </a:cubicBezTo>
                  <a:cubicBezTo>
                    <a:pt x="49" y="100"/>
                    <a:pt x="49" y="100"/>
                    <a:pt x="49" y="99"/>
                  </a:cubicBezTo>
                  <a:cubicBezTo>
                    <a:pt x="49" y="99"/>
                    <a:pt x="49" y="99"/>
                    <a:pt x="49" y="99"/>
                  </a:cubicBezTo>
                  <a:cubicBezTo>
                    <a:pt x="50" y="99"/>
                    <a:pt x="50" y="99"/>
                    <a:pt x="50" y="99"/>
                  </a:cubicBezTo>
                  <a:cubicBezTo>
                    <a:pt x="51" y="99"/>
                    <a:pt x="51" y="99"/>
                    <a:pt x="51" y="98"/>
                  </a:cubicBezTo>
                  <a:cubicBezTo>
                    <a:pt x="51" y="97"/>
                    <a:pt x="51" y="97"/>
                    <a:pt x="51" y="97"/>
                  </a:cubicBezTo>
                  <a:cubicBezTo>
                    <a:pt x="52" y="97"/>
                    <a:pt x="53" y="96"/>
                    <a:pt x="52" y="96"/>
                  </a:cubicBezTo>
                  <a:cubicBezTo>
                    <a:pt x="56" y="98"/>
                    <a:pt x="61" y="99"/>
                    <a:pt x="66" y="99"/>
                  </a:cubicBezTo>
                  <a:cubicBezTo>
                    <a:pt x="68" y="99"/>
                    <a:pt x="71" y="98"/>
                    <a:pt x="74" y="97"/>
                  </a:cubicBezTo>
                  <a:cubicBezTo>
                    <a:pt x="82" y="94"/>
                    <a:pt x="87" y="87"/>
                    <a:pt x="90" y="79"/>
                  </a:cubicBezTo>
                  <a:cubicBezTo>
                    <a:pt x="97" y="64"/>
                    <a:pt x="97" y="44"/>
                    <a:pt x="89" y="30"/>
                  </a:cubicBezTo>
                  <a:cubicBezTo>
                    <a:pt x="82" y="19"/>
                    <a:pt x="69" y="14"/>
                    <a:pt x="56" y="13"/>
                  </a:cubicBezTo>
                  <a:cubicBezTo>
                    <a:pt x="57" y="8"/>
                    <a:pt x="60" y="4"/>
                    <a:pt x="64" y="2"/>
                  </a:cubicBezTo>
                  <a:cubicBezTo>
                    <a:pt x="65" y="1"/>
                    <a:pt x="64" y="0"/>
                    <a:pt x="63"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1004" name="Google Shape;1004;p32"/>
            <p:cNvSpPr/>
            <p:nvPr/>
          </p:nvSpPr>
          <p:spPr>
            <a:xfrm>
              <a:off x="8427706" y="3338439"/>
              <a:ext cx="411163" cy="428625"/>
            </a:xfrm>
            <a:custGeom>
              <a:rect b="b" l="l" r="r" t="t"/>
              <a:pathLst>
                <a:path extrusionOk="0" h="101" w="97">
                  <a:moveTo>
                    <a:pt x="73" y="95"/>
                  </a:moveTo>
                  <a:cubicBezTo>
                    <a:pt x="75" y="94"/>
                    <a:pt x="77" y="93"/>
                    <a:pt x="78" y="92"/>
                  </a:cubicBezTo>
                  <a:cubicBezTo>
                    <a:pt x="78" y="92"/>
                    <a:pt x="77" y="93"/>
                    <a:pt x="76" y="93"/>
                  </a:cubicBezTo>
                  <a:cubicBezTo>
                    <a:pt x="75" y="94"/>
                    <a:pt x="74" y="95"/>
                    <a:pt x="73" y="95"/>
                  </a:cubicBezTo>
                  <a:moveTo>
                    <a:pt x="65" y="97"/>
                  </a:moveTo>
                  <a:cubicBezTo>
                    <a:pt x="70" y="95"/>
                    <a:pt x="74" y="92"/>
                    <a:pt x="79" y="89"/>
                  </a:cubicBezTo>
                  <a:cubicBezTo>
                    <a:pt x="79" y="89"/>
                    <a:pt x="80" y="89"/>
                    <a:pt x="81" y="88"/>
                  </a:cubicBezTo>
                  <a:cubicBezTo>
                    <a:pt x="82" y="88"/>
                    <a:pt x="82" y="87"/>
                    <a:pt x="82" y="87"/>
                  </a:cubicBezTo>
                  <a:cubicBezTo>
                    <a:pt x="82" y="87"/>
                    <a:pt x="82" y="88"/>
                    <a:pt x="82" y="88"/>
                  </a:cubicBezTo>
                  <a:cubicBezTo>
                    <a:pt x="81" y="89"/>
                    <a:pt x="80" y="90"/>
                    <a:pt x="79" y="90"/>
                  </a:cubicBezTo>
                  <a:cubicBezTo>
                    <a:pt x="76" y="92"/>
                    <a:pt x="74" y="94"/>
                    <a:pt x="71" y="96"/>
                  </a:cubicBezTo>
                  <a:cubicBezTo>
                    <a:pt x="71" y="96"/>
                    <a:pt x="71" y="96"/>
                    <a:pt x="71" y="96"/>
                  </a:cubicBezTo>
                  <a:cubicBezTo>
                    <a:pt x="69" y="97"/>
                    <a:pt x="67" y="97"/>
                    <a:pt x="65" y="97"/>
                  </a:cubicBezTo>
                  <a:moveTo>
                    <a:pt x="53" y="94"/>
                  </a:moveTo>
                  <a:cubicBezTo>
                    <a:pt x="52" y="94"/>
                    <a:pt x="51" y="93"/>
                    <a:pt x="50" y="93"/>
                  </a:cubicBezTo>
                  <a:cubicBezTo>
                    <a:pt x="55" y="91"/>
                    <a:pt x="60" y="89"/>
                    <a:pt x="65" y="87"/>
                  </a:cubicBezTo>
                  <a:cubicBezTo>
                    <a:pt x="61" y="89"/>
                    <a:pt x="57" y="92"/>
                    <a:pt x="53" y="94"/>
                  </a:cubicBezTo>
                  <a:moveTo>
                    <a:pt x="63" y="97"/>
                  </a:moveTo>
                  <a:cubicBezTo>
                    <a:pt x="61" y="97"/>
                    <a:pt x="60" y="97"/>
                    <a:pt x="59" y="96"/>
                  </a:cubicBezTo>
                  <a:cubicBezTo>
                    <a:pt x="63" y="95"/>
                    <a:pt x="66" y="93"/>
                    <a:pt x="70" y="91"/>
                  </a:cubicBezTo>
                  <a:cubicBezTo>
                    <a:pt x="73" y="89"/>
                    <a:pt x="76" y="88"/>
                    <a:pt x="80" y="86"/>
                  </a:cubicBezTo>
                  <a:cubicBezTo>
                    <a:pt x="78" y="87"/>
                    <a:pt x="76" y="89"/>
                    <a:pt x="74" y="90"/>
                  </a:cubicBezTo>
                  <a:cubicBezTo>
                    <a:pt x="70" y="92"/>
                    <a:pt x="66" y="94"/>
                    <a:pt x="63" y="97"/>
                  </a:cubicBezTo>
                  <a:moveTo>
                    <a:pt x="57" y="96"/>
                  </a:moveTo>
                  <a:cubicBezTo>
                    <a:pt x="56" y="96"/>
                    <a:pt x="55" y="95"/>
                    <a:pt x="54" y="95"/>
                  </a:cubicBezTo>
                  <a:cubicBezTo>
                    <a:pt x="62" y="91"/>
                    <a:pt x="70" y="87"/>
                    <a:pt x="79" y="83"/>
                  </a:cubicBezTo>
                  <a:cubicBezTo>
                    <a:pt x="77" y="84"/>
                    <a:pt x="76" y="85"/>
                    <a:pt x="74" y="86"/>
                  </a:cubicBezTo>
                  <a:cubicBezTo>
                    <a:pt x="69" y="89"/>
                    <a:pt x="63" y="93"/>
                    <a:pt x="57" y="96"/>
                  </a:cubicBezTo>
                  <a:moveTo>
                    <a:pt x="63" y="97"/>
                  </a:moveTo>
                  <a:cubicBezTo>
                    <a:pt x="63" y="97"/>
                    <a:pt x="63" y="97"/>
                    <a:pt x="63" y="97"/>
                  </a:cubicBezTo>
                  <a:cubicBezTo>
                    <a:pt x="66" y="95"/>
                    <a:pt x="66" y="95"/>
                    <a:pt x="66" y="95"/>
                  </a:cubicBezTo>
                  <a:cubicBezTo>
                    <a:pt x="73" y="91"/>
                    <a:pt x="79" y="87"/>
                    <a:pt x="85" y="83"/>
                  </a:cubicBezTo>
                  <a:cubicBezTo>
                    <a:pt x="85" y="84"/>
                    <a:pt x="84" y="85"/>
                    <a:pt x="83" y="87"/>
                  </a:cubicBezTo>
                  <a:cubicBezTo>
                    <a:pt x="83" y="87"/>
                    <a:pt x="83" y="87"/>
                    <a:pt x="83" y="87"/>
                  </a:cubicBezTo>
                  <a:cubicBezTo>
                    <a:pt x="79" y="88"/>
                    <a:pt x="76" y="91"/>
                    <a:pt x="72" y="93"/>
                  </a:cubicBezTo>
                  <a:cubicBezTo>
                    <a:pt x="70" y="94"/>
                    <a:pt x="69" y="95"/>
                    <a:pt x="67" y="96"/>
                  </a:cubicBezTo>
                  <a:cubicBezTo>
                    <a:pt x="66" y="96"/>
                    <a:pt x="65" y="97"/>
                    <a:pt x="63" y="97"/>
                  </a:cubicBezTo>
                  <a:cubicBezTo>
                    <a:pt x="63" y="97"/>
                    <a:pt x="63" y="97"/>
                    <a:pt x="63" y="97"/>
                  </a:cubicBezTo>
                  <a:moveTo>
                    <a:pt x="25" y="92"/>
                  </a:moveTo>
                  <a:cubicBezTo>
                    <a:pt x="24" y="92"/>
                    <a:pt x="23" y="91"/>
                    <a:pt x="22" y="91"/>
                  </a:cubicBezTo>
                  <a:cubicBezTo>
                    <a:pt x="29" y="88"/>
                    <a:pt x="36" y="85"/>
                    <a:pt x="43" y="82"/>
                  </a:cubicBezTo>
                  <a:cubicBezTo>
                    <a:pt x="42" y="82"/>
                    <a:pt x="40" y="83"/>
                    <a:pt x="39" y="84"/>
                  </a:cubicBezTo>
                  <a:cubicBezTo>
                    <a:pt x="37" y="85"/>
                    <a:pt x="34" y="86"/>
                    <a:pt x="31" y="88"/>
                  </a:cubicBezTo>
                  <a:cubicBezTo>
                    <a:pt x="29" y="89"/>
                    <a:pt x="27" y="91"/>
                    <a:pt x="25" y="92"/>
                  </a:cubicBezTo>
                  <a:moveTo>
                    <a:pt x="35" y="95"/>
                  </a:moveTo>
                  <a:cubicBezTo>
                    <a:pt x="34" y="95"/>
                    <a:pt x="33" y="95"/>
                    <a:pt x="32" y="95"/>
                  </a:cubicBezTo>
                  <a:cubicBezTo>
                    <a:pt x="38" y="93"/>
                    <a:pt x="43" y="90"/>
                    <a:pt x="49" y="87"/>
                  </a:cubicBezTo>
                  <a:cubicBezTo>
                    <a:pt x="54" y="85"/>
                    <a:pt x="59" y="83"/>
                    <a:pt x="63" y="81"/>
                  </a:cubicBezTo>
                  <a:cubicBezTo>
                    <a:pt x="60" y="84"/>
                    <a:pt x="56" y="86"/>
                    <a:pt x="52" y="88"/>
                  </a:cubicBezTo>
                  <a:cubicBezTo>
                    <a:pt x="50" y="89"/>
                    <a:pt x="48" y="90"/>
                    <a:pt x="46" y="92"/>
                  </a:cubicBezTo>
                  <a:cubicBezTo>
                    <a:pt x="45" y="92"/>
                    <a:pt x="44" y="93"/>
                    <a:pt x="43" y="94"/>
                  </a:cubicBezTo>
                  <a:cubicBezTo>
                    <a:pt x="40" y="94"/>
                    <a:pt x="37" y="95"/>
                    <a:pt x="35" y="95"/>
                  </a:cubicBezTo>
                  <a:moveTo>
                    <a:pt x="31" y="94"/>
                  </a:moveTo>
                  <a:cubicBezTo>
                    <a:pt x="31" y="94"/>
                    <a:pt x="31" y="94"/>
                    <a:pt x="31" y="94"/>
                  </a:cubicBezTo>
                  <a:cubicBezTo>
                    <a:pt x="29" y="94"/>
                    <a:pt x="28" y="94"/>
                    <a:pt x="26" y="93"/>
                  </a:cubicBezTo>
                  <a:cubicBezTo>
                    <a:pt x="31" y="92"/>
                    <a:pt x="35" y="89"/>
                    <a:pt x="39" y="87"/>
                  </a:cubicBezTo>
                  <a:cubicBezTo>
                    <a:pt x="45" y="84"/>
                    <a:pt x="51" y="82"/>
                    <a:pt x="58" y="79"/>
                  </a:cubicBezTo>
                  <a:cubicBezTo>
                    <a:pt x="53" y="81"/>
                    <a:pt x="49" y="84"/>
                    <a:pt x="45" y="86"/>
                  </a:cubicBezTo>
                  <a:cubicBezTo>
                    <a:pt x="43" y="87"/>
                    <a:pt x="41" y="88"/>
                    <a:pt x="39" y="89"/>
                  </a:cubicBezTo>
                  <a:cubicBezTo>
                    <a:pt x="37" y="92"/>
                    <a:pt x="34" y="93"/>
                    <a:pt x="31" y="94"/>
                  </a:cubicBezTo>
                  <a:cubicBezTo>
                    <a:pt x="31" y="94"/>
                    <a:pt x="31" y="94"/>
                    <a:pt x="31" y="94"/>
                  </a:cubicBezTo>
                  <a:moveTo>
                    <a:pt x="59" y="96"/>
                  </a:moveTo>
                  <a:cubicBezTo>
                    <a:pt x="62" y="94"/>
                    <a:pt x="66" y="91"/>
                    <a:pt x="70" y="89"/>
                  </a:cubicBezTo>
                  <a:cubicBezTo>
                    <a:pt x="73" y="87"/>
                    <a:pt x="76" y="85"/>
                    <a:pt x="79" y="83"/>
                  </a:cubicBezTo>
                  <a:cubicBezTo>
                    <a:pt x="81" y="83"/>
                    <a:pt x="82" y="82"/>
                    <a:pt x="83" y="81"/>
                  </a:cubicBezTo>
                  <a:cubicBezTo>
                    <a:pt x="84" y="81"/>
                    <a:pt x="84" y="81"/>
                    <a:pt x="84" y="81"/>
                  </a:cubicBezTo>
                  <a:cubicBezTo>
                    <a:pt x="85" y="80"/>
                    <a:pt x="86" y="80"/>
                    <a:pt x="87" y="79"/>
                  </a:cubicBezTo>
                  <a:cubicBezTo>
                    <a:pt x="87" y="80"/>
                    <a:pt x="86" y="81"/>
                    <a:pt x="86" y="82"/>
                  </a:cubicBezTo>
                  <a:cubicBezTo>
                    <a:pt x="85" y="82"/>
                    <a:pt x="85" y="82"/>
                    <a:pt x="85" y="82"/>
                  </a:cubicBezTo>
                  <a:cubicBezTo>
                    <a:pt x="80" y="86"/>
                    <a:pt x="73" y="89"/>
                    <a:pt x="67" y="92"/>
                  </a:cubicBezTo>
                  <a:cubicBezTo>
                    <a:pt x="65" y="94"/>
                    <a:pt x="60" y="95"/>
                    <a:pt x="59" y="96"/>
                  </a:cubicBezTo>
                  <a:moveTo>
                    <a:pt x="54" y="94"/>
                  </a:moveTo>
                  <a:cubicBezTo>
                    <a:pt x="54" y="94"/>
                    <a:pt x="57" y="92"/>
                    <a:pt x="57" y="92"/>
                  </a:cubicBezTo>
                  <a:cubicBezTo>
                    <a:pt x="59" y="91"/>
                    <a:pt x="60" y="90"/>
                    <a:pt x="62" y="89"/>
                  </a:cubicBezTo>
                  <a:cubicBezTo>
                    <a:pt x="66" y="87"/>
                    <a:pt x="71" y="85"/>
                    <a:pt x="75" y="82"/>
                  </a:cubicBezTo>
                  <a:cubicBezTo>
                    <a:pt x="80" y="80"/>
                    <a:pt x="84" y="78"/>
                    <a:pt x="89" y="75"/>
                  </a:cubicBezTo>
                  <a:cubicBezTo>
                    <a:pt x="88" y="76"/>
                    <a:pt x="88" y="77"/>
                    <a:pt x="88" y="78"/>
                  </a:cubicBezTo>
                  <a:cubicBezTo>
                    <a:pt x="86" y="79"/>
                    <a:pt x="84" y="80"/>
                    <a:pt x="83" y="81"/>
                  </a:cubicBezTo>
                  <a:cubicBezTo>
                    <a:pt x="77" y="83"/>
                    <a:pt x="71" y="86"/>
                    <a:pt x="65" y="89"/>
                  </a:cubicBezTo>
                  <a:cubicBezTo>
                    <a:pt x="62" y="90"/>
                    <a:pt x="59" y="92"/>
                    <a:pt x="56" y="93"/>
                  </a:cubicBezTo>
                  <a:cubicBezTo>
                    <a:pt x="55" y="94"/>
                    <a:pt x="54" y="94"/>
                    <a:pt x="54" y="94"/>
                  </a:cubicBezTo>
                  <a:moveTo>
                    <a:pt x="73" y="77"/>
                  </a:moveTo>
                  <a:cubicBezTo>
                    <a:pt x="75" y="76"/>
                    <a:pt x="77" y="75"/>
                    <a:pt x="78" y="74"/>
                  </a:cubicBezTo>
                  <a:cubicBezTo>
                    <a:pt x="80" y="74"/>
                    <a:pt x="81" y="73"/>
                    <a:pt x="83" y="73"/>
                  </a:cubicBezTo>
                  <a:cubicBezTo>
                    <a:pt x="80" y="74"/>
                    <a:pt x="76" y="76"/>
                    <a:pt x="73" y="77"/>
                  </a:cubicBezTo>
                  <a:moveTo>
                    <a:pt x="18" y="87"/>
                  </a:moveTo>
                  <a:cubicBezTo>
                    <a:pt x="17" y="86"/>
                    <a:pt x="17" y="85"/>
                    <a:pt x="16" y="85"/>
                  </a:cubicBezTo>
                  <a:cubicBezTo>
                    <a:pt x="16" y="85"/>
                    <a:pt x="16" y="85"/>
                    <a:pt x="16" y="85"/>
                  </a:cubicBezTo>
                  <a:cubicBezTo>
                    <a:pt x="22" y="82"/>
                    <a:pt x="28" y="79"/>
                    <a:pt x="34" y="77"/>
                  </a:cubicBezTo>
                  <a:cubicBezTo>
                    <a:pt x="38" y="75"/>
                    <a:pt x="43" y="73"/>
                    <a:pt x="47" y="71"/>
                  </a:cubicBezTo>
                  <a:cubicBezTo>
                    <a:pt x="43" y="73"/>
                    <a:pt x="38" y="76"/>
                    <a:pt x="34" y="78"/>
                  </a:cubicBezTo>
                  <a:cubicBezTo>
                    <a:pt x="29" y="81"/>
                    <a:pt x="23" y="83"/>
                    <a:pt x="18" y="87"/>
                  </a:cubicBezTo>
                  <a:moveTo>
                    <a:pt x="45" y="93"/>
                  </a:moveTo>
                  <a:cubicBezTo>
                    <a:pt x="45" y="93"/>
                    <a:pt x="45" y="93"/>
                    <a:pt x="45" y="93"/>
                  </a:cubicBezTo>
                  <a:cubicBezTo>
                    <a:pt x="45" y="93"/>
                    <a:pt x="45" y="93"/>
                    <a:pt x="45" y="93"/>
                  </a:cubicBezTo>
                  <a:cubicBezTo>
                    <a:pt x="47" y="92"/>
                    <a:pt x="49" y="91"/>
                    <a:pt x="51" y="90"/>
                  </a:cubicBezTo>
                  <a:cubicBezTo>
                    <a:pt x="54" y="88"/>
                    <a:pt x="58" y="87"/>
                    <a:pt x="61" y="85"/>
                  </a:cubicBezTo>
                  <a:cubicBezTo>
                    <a:pt x="65" y="84"/>
                    <a:pt x="68" y="82"/>
                    <a:pt x="71" y="80"/>
                  </a:cubicBezTo>
                  <a:cubicBezTo>
                    <a:pt x="77" y="77"/>
                    <a:pt x="84" y="74"/>
                    <a:pt x="90" y="71"/>
                  </a:cubicBezTo>
                  <a:cubicBezTo>
                    <a:pt x="90" y="71"/>
                    <a:pt x="90" y="72"/>
                    <a:pt x="90" y="72"/>
                  </a:cubicBezTo>
                  <a:cubicBezTo>
                    <a:pt x="89" y="73"/>
                    <a:pt x="89" y="74"/>
                    <a:pt x="89" y="75"/>
                  </a:cubicBezTo>
                  <a:cubicBezTo>
                    <a:pt x="89" y="75"/>
                    <a:pt x="89" y="75"/>
                    <a:pt x="89" y="75"/>
                  </a:cubicBezTo>
                  <a:cubicBezTo>
                    <a:pt x="88" y="75"/>
                    <a:pt x="88" y="75"/>
                    <a:pt x="87" y="75"/>
                  </a:cubicBezTo>
                  <a:cubicBezTo>
                    <a:pt x="87" y="75"/>
                    <a:pt x="87" y="75"/>
                    <a:pt x="87" y="75"/>
                  </a:cubicBezTo>
                  <a:cubicBezTo>
                    <a:pt x="82" y="78"/>
                    <a:pt x="76" y="80"/>
                    <a:pt x="71" y="83"/>
                  </a:cubicBezTo>
                  <a:cubicBezTo>
                    <a:pt x="64" y="87"/>
                    <a:pt x="57" y="90"/>
                    <a:pt x="50" y="92"/>
                  </a:cubicBezTo>
                  <a:cubicBezTo>
                    <a:pt x="49" y="92"/>
                    <a:pt x="49" y="92"/>
                    <a:pt x="49" y="92"/>
                  </a:cubicBezTo>
                  <a:cubicBezTo>
                    <a:pt x="49" y="92"/>
                    <a:pt x="49" y="92"/>
                    <a:pt x="49" y="92"/>
                  </a:cubicBezTo>
                  <a:cubicBezTo>
                    <a:pt x="48" y="92"/>
                    <a:pt x="48" y="92"/>
                    <a:pt x="48" y="92"/>
                  </a:cubicBezTo>
                  <a:cubicBezTo>
                    <a:pt x="48" y="92"/>
                    <a:pt x="48" y="92"/>
                    <a:pt x="48" y="92"/>
                  </a:cubicBezTo>
                  <a:cubicBezTo>
                    <a:pt x="48" y="92"/>
                    <a:pt x="48" y="92"/>
                    <a:pt x="47" y="92"/>
                  </a:cubicBezTo>
                  <a:cubicBezTo>
                    <a:pt x="47" y="92"/>
                    <a:pt x="47" y="93"/>
                    <a:pt x="47" y="93"/>
                  </a:cubicBezTo>
                  <a:cubicBezTo>
                    <a:pt x="47" y="93"/>
                    <a:pt x="47" y="93"/>
                    <a:pt x="47" y="93"/>
                  </a:cubicBezTo>
                  <a:cubicBezTo>
                    <a:pt x="46" y="93"/>
                    <a:pt x="45" y="93"/>
                    <a:pt x="45" y="93"/>
                  </a:cubicBezTo>
                  <a:moveTo>
                    <a:pt x="50" y="90"/>
                  </a:moveTo>
                  <a:cubicBezTo>
                    <a:pt x="51" y="89"/>
                    <a:pt x="52" y="89"/>
                    <a:pt x="52" y="88"/>
                  </a:cubicBezTo>
                  <a:cubicBezTo>
                    <a:pt x="56" y="86"/>
                    <a:pt x="61" y="83"/>
                    <a:pt x="66" y="81"/>
                  </a:cubicBezTo>
                  <a:cubicBezTo>
                    <a:pt x="67" y="80"/>
                    <a:pt x="68" y="80"/>
                    <a:pt x="69" y="79"/>
                  </a:cubicBezTo>
                  <a:cubicBezTo>
                    <a:pt x="70" y="79"/>
                    <a:pt x="70" y="78"/>
                    <a:pt x="71" y="78"/>
                  </a:cubicBezTo>
                  <a:cubicBezTo>
                    <a:pt x="77" y="76"/>
                    <a:pt x="83" y="73"/>
                    <a:pt x="89" y="71"/>
                  </a:cubicBezTo>
                  <a:cubicBezTo>
                    <a:pt x="89" y="70"/>
                    <a:pt x="90" y="70"/>
                    <a:pt x="90" y="70"/>
                  </a:cubicBezTo>
                  <a:cubicBezTo>
                    <a:pt x="90" y="70"/>
                    <a:pt x="90" y="70"/>
                    <a:pt x="90" y="70"/>
                  </a:cubicBezTo>
                  <a:cubicBezTo>
                    <a:pt x="82" y="74"/>
                    <a:pt x="74" y="78"/>
                    <a:pt x="67" y="82"/>
                  </a:cubicBezTo>
                  <a:cubicBezTo>
                    <a:pt x="61" y="85"/>
                    <a:pt x="56" y="87"/>
                    <a:pt x="50" y="90"/>
                  </a:cubicBezTo>
                  <a:moveTo>
                    <a:pt x="70" y="71"/>
                  </a:moveTo>
                  <a:cubicBezTo>
                    <a:pt x="71" y="70"/>
                    <a:pt x="72" y="70"/>
                    <a:pt x="73" y="70"/>
                  </a:cubicBezTo>
                  <a:cubicBezTo>
                    <a:pt x="72" y="70"/>
                    <a:pt x="71" y="70"/>
                    <a:pt x="70" y="71"/>
                  </a:cubicBezTo>
                  <a:moveTo>
                    <a:pt x="16" y="84"/>
                  </a:moveTo>
                  <a:cubicBezTo>
                    <a:pt x="15" y="83"/>
                    <a:pt x="14" y="82"/>
                    <a:pt x="13" y="81"/>
                  </a:cubicBezTo>
                  <a:cubicBezTo>
                    <a:pt x="19" y="79"/>
                    <a:pt x="24" y="77"/>
                    <a:pt x="30" y="74"/>
                  </a:cubicBezTo>
                  <a:cubicBezTo>
                    <a:pt x="36" y="72"/>
                    <a:pt x="42" y="69"/>
                    <a:pt x="48" y="67"/>
                  </a:cubicBezTo>
                  <a:cubicBezTo>
                    <a:pt x="42" y="70"/>
                    <a:pt x="37" y="72"/>
                    <a:pt x="31" y="75"/>
                  </a:cubicBezTo>
                  <a:cubicBezTo>
                    <a:pt x="26" y="78"/>
                    <a:pt x="20" y="80"/>
                    <a:pt x="16" y="84"/>
                  </a:cubicBezTo>
                  <a:moveTo>
                    <a:pt x="32" y="94"/>
                  </a:moveTo>
                  <a:cubicBezTo>
                    <a:pt x="32" y="94"/>
                    <a:pt x="34" y="93"/>
                    <a:pt x="34" y="93"/>
                  </a:cubicBezTo>
                  <a:cubicBezTo>
                    <a:pt x="37" y="92"/>
                    <a:pt x="39" y="91"/>
                    <a:pt x="41" y="89"/>
                  </a:cubicBezTo>
                  <a:cubicBezTo>
                    <a:pt x="43" y="88"/>
                    <a:pt x="45" y="86"/>
                    <a:pt x="48" y="85"/>
                  </a:cubicBezTo>
                  <a:cubicBezTo>
                    <a:pt x="53" y="82"/>
                    <a:pt x="58" y="80"/>
                    <a:pt x="64" y="77"/>
                  </a:cubicBezTo>
                  <a:cubicBezTo>
                    <a:pt x="64" y="77"/>
                    <a:pt x="64" y="77"/>
                    <a:pt x="65" y="77"/>
                  </a:cubicBezTo>
                  <a:cubicBezTo>
                    <a:pt x="74" y="73"/>
                    <a:pt x="82" y="70"/>
                    <a:pt x="91" y="66"/>
                  </a:cubicBezTo>
                  <a:cubicBezTo>
                    <a:pt x="91" y="67"/>
                    <a:pt x="91" y="68"/>
                    <a:pt x="90" y="69"/>
                  </a:cubicBezTo>
                  <a:cubicBezTo>
                    <a:pt x="90" y="69"/>
                    <a:pt x="90" y="69"/>
                    <a:pt x="90" y="69"/>
                  </a:cubicBezTo>
                  <a:cubicBezTo>
                    <a:pt x="90" y="69"/>
                    <a:pt x="90" y="69"/>
                    <a:pt x="90" y="69"/>
                  </a:cubicBezTo>
                  <a:cubicBezTo>
                    <a:pt x="89" y="69"/>
                    <a:pt x="89" y="69"/>
                    <a:pt x="89" y="70"/>
                  </a:cubicBezTo>
                  <a:cubicBezTo>
                    <a:pt x="88" y="70"/>
                    <a:pt x="88" y="70"/>
                    <a:pt x="88" y="70"/>
                  </a:cubicBezTo>
                  <a:cubicBezTo>
                    <a:pt x="87" y="71"/>
                    <a:pt x="86" y="71"/>
                    <a:pt x="85" y="71"/>
                  </a:cubicBezTo>
                  <a:cubicBezTo>
                    <a:pt x="84" y="72"/>
                    <a:pt x="82" y="72"/>
                    <a:pt x="81" y="73"/>
                  </a:cubicBezTo>
                  <a:cubicBezTo>
                    <a:pt x="77" y="74"/>
                    <a:pt x="74" y="76"/>
                    <a:pt x="71" y="77"/>
                  </a:cubicBezTo>
                  <a:cubicBezTo>
                    <a:pt x="70" y="78"/>
                    <a:pt x="69" y="79"/>
                    <a:pt x="68" y="79"/>
                  </a:cubicBezTo>
                  <a:cubicBezTo>
                    <a:pt x="65" y="80"/>
                    <a:pt x="63" y="81"/>
                    <a:pt x="60" y="82"/>
                  </a:cubicBezTo>
                  <a:cubicBezTo>
                    <a:pt x="55" y="84"/>
                    <a:pt x="50" y="86"/>
                    <a:pt x="45" y="89"/>
                  </a:cubicBezTo>
                  <a:cubicBezTo>
                    <a:pt x="43" y="90"/>
                    <a:pt x="41" y="91"/>
                    <a:pt x="38" y="92"/>
                  </a:cubicBezTo>
                  <a:cubicBezTo>
                    <a:pt x="37" y="93"/>
                    <a:pt x="35" y="93"/>
                    <a:pt x="33" y="94"/>
                  </a:cubicBezTo>
                  <a:cubicBezTo>
                    <a:pt x="32" y="94"/>
                    <a:pt x="32" y="94"/>
                    <a:pt x="32" y="94"/>
                  </a:cubicBezTo>
                  <a:moveTo>
                    <a:pt x="22" y="90"/>
                  </a:moveTo>
                  <a:cubicBezTo>
                    <a:pt x="21" y="89"/>
                    <a:pt x="20" y="88"/>
                    <a:pt x="19" y="88"/>
                  </a:cubicBezTo>
                  <a:cubicBezTo>
                    <a:pt x="24" y="86"/>
                    <a:pt x="29" y="83"/>
                    <a:pt x="34" y="80"/>
                  </a:cubicBezTo>
                  <a:cubicBezTo>
                    <a:pt x="41" y="77"/>
                    <a:pt x="48" y="75"/>
                    <a:pt x="55" y="72"/>
                  </a:cubicBezTo>
                  <a:cubicBezTo>
                    <a:pt x="61" y="70"/>
                    <a:pt x="68" y="67"/>
                    <a:pt x="74" y="65"/>
                  </a:cubicBezTo>
                  <a:cubicBezTo>
                    <a:pt x="72" y="66"/>
                    <a:pt x="69" y="67"/>
                    <a:pt x="66" y="68"/>
                  </a:cubicBezTo>
                  <a:cubicBezTo>
                    <a:pt x="62" y="70"/>
                    <a:pt x="58" y="72"/>
                    <a:pt x="54" y="73"/>
                  </a:cubicBezTo>
                  <a:cubicBezTo>
                    <a:pt x="47" y="76"/>
                    <a:pt x="41" y="78"/>
                    <a:pt x="35" y="82"/>
                  </a:cubicBezTo>
                  <a:cubicBezTo>
                    <a:pt x="31" y="84"/>
                    <a:pt x="25" y="86"/>
                    <a:pt x="22" y="90"/>
                  </a:cubicBezTo>
                  <a:moveTo>
                    <a:pt x="26" y="93"/>
                  </a:moveTo>
                  <a:cubicBezTo>
                    <a:pt x="26" y="92"/>
                    <a:pt x="28" y="91"/>
                    <a:pt x="28" y="90"/>
                  </a:cubicBezTo>
                  <a:cubicBezTo>
                    <a:pt x="32" y="87"/>
                    <a:pt x="38" y="85"/>
                    <a:pt x="43" y="82"/>
                  </a:cubicBezTo>
                  <a:cubicBezTo>
                    <a:pt x="44" y="81"/>
                    <a:pt x="46" y="81"/>
                    <a:pt x="48" y="80"/>
                  </a:cubicBezTo>
                  <a:cubicBezTo>
                    <a:pt x="52" y="78"/>
                    <a:pt x="56" y="77"/>
                    <a:pt x="60" y="75"/>
                  </a:cubicBezTo>
                  <a:cubicBezTo>
                    <a:pt x="61" y="75"/>
                    <a:pt x="61" y="75"/>
                    <a:pt x="61" y="75"/>
                  </a:cubicBezTo>
                  <a:cubicBezTo>
                    <a:pt x="68" y="72"/>
                    <a:pt x="75" y="69"/>
                    <a:pt x="81" y="66"/>
                  </a:cubicBezTo>
                  <a:cubicBezTo>
                    <a:pt x="83" y="66"/>
                    <a:pt x="85" y="65"/>
                    <a:pt x="87" y="64"/>
                  </a:cubicBezTo>
                  <a:cubicBezTo>
                    <a:pt x="89" y="63"/>
                    <a:pt x="90" y="63"/>
                    <a:pt x="92" y="62"/>
                  </a:cubicBezTo>
                  <a:cubicBezTo>
                    <a:pt x="91" y="63"/>
                    <a:pt x="91" y="64"/>
                    <a:pt x="91" y="66"/>
                  </a:cubicBezTo>
                  <a:cubicBezTo>
                    <a:pt x="83" y="69"/>
                    <a:pt x="75" y="72"/>
                    <a:pt x="68" y="75"/>
                  </a:cubicBezTo>
                  <a:cubicBezTo>
                    <a:pt x="62" y="77"/>
                    <a:pt x="57" y="79"/>
                    <a:pt x="51" y="81"/>
                  </a:cubicBezTo>
                  <a:cubicBezTo>
                    <a:pt x="47" y="83"/>
                    <a:pt x="42" y="85"/>
                    <a:pt x="37" y="87"/>
                  </a:cubicBezTo>
                  <a:cubicBezTo>
                    <a:pt x="35" y="88"/>
                    <a:pt x="33" y="89"/>
                    <a:pt x="30" y="90"/>
                  </a:cubicBezTo>
                  <a:cubicBezTo>
                    <a:pt x="29" y="91"/>
                    <a:pt x="27" y="92"/>
                    <a:pt x="26" y="93"/>
                  </a:cubicBezTo>
                  <a:moveTo>
                    <a:pt x="88" y="63"/>
                  </a:moveTo>
                  <a:cubicBezTo>
                    <a:pt x="88" y="63"/>
                    <a:pt x="89" y="63"/>
                    <a:pt x="89" y="62"/>
                  </a:cubicBezTo>
                  <a:cubicBezTo>
                    <a:pt x="91" y="62"/>
                    <a:pt x="91" y="61"/>
                    <a:pt x="91" y="61"/>
                  </a:cubicBezTo>
                  <a:cubicBezTo>
                    <a:pt x="91" y="61"/>
                    <a:pt x="89" y="63"/>
                    <a:pt x="88" y="63"/>
                  </a:cubicBezTo>
                  <a:cubicBezTo>
                    <a:pt x="88" y="63"/>
                    <a:pt x="88" y="63"/>
                    <a:pt x="88" y="63"/>
                  </a:cubicBezTo>
                  <a:moveTo>
                    <a:pt x="10" y="76"/>
                  </a:moveTo>
                  <a:cubicBezTo>
                    <a:pt x="9" y="75"/>
                    <a:pt x="9" y="75"/>
                    <a:pt x="9" y="74"/>
                  </a:cubicBezTo>
                  <a:cubicBezTo>
                    <a:pt x="11" y="73"/>
                    <a:pt x="13" y="73"/>
                    <a:pt x="15" y="72"/>
                  </a:cubicBezTo>
                  <a:cubicBezTo>
                    <a:pt x="18" y="70"/>
                    <a:pt x="21" y="69"/>
                    <a:pt x="25" y="68"/>
                  </a:cubicBezTo>
                  <a:cubicBezTo>
                    <a:pt x="33" y="65"/>
                    <a:pt x="40" y="62"/>
                    <a:pt x="49" y="59"/>
                  </a:cubicBezTo>
                  <a:cubicBezTo>
                    <a:pt x="50" y="58"/>
                    <a:pt x="51" y="58"/>
                    <a:pt x="52" y="58"/>
                  </a:cubicBezTo>
                  <a:cubicBezTo>
                    <a:pt x="51" y="58"/>
                    <a:pt x="51" y="58"/>
                    <a:pt x="50" y="58"/>
                  </a:cubicBezTo>
                  <a:cubicBezTo>
                    <a:pt x="43" y="61"/>
                    <a:pt x="36" y="64"/>
                    <a:pt x="29" y="67"/>
                  </a:cubicBezTo>
                  <a:cubicBezTo>
                    <a:pt x="23" y="70"/>
                    <a:pt x="16" y="72"/>
                    <a:pt x="10" y="76"/>
                  </a:cubicBezTo>
                  <a:moveTo>
                    <a:pt x="23" y="90"/>
                  </a:moveTo>
                  <a:cubicBezTo>
                    <a:pt x="23" y="90"/>
                    <a:pt x="24" y="89"/>
                    <a:pt x="25" y="88"/>
                  </a:cubicBezTo>
                  <a:cubicBezTo>
                    <a:pt x="26" y="87"/>
                    <a:pt x="28" y="86"/>
                    <a:pt x="30" y="85"/>
                  </a:cubicBezTo>
                  <a:cubicBezTo>
                    <a:pt x="35" y="83"/>
                    <a:pt x="39" y="80"/>
                    <a:pt x="45" y="78"/>
                  </a:cubicBezTo>
                  <a:cubicBezTo>
                    <a:pt x="50" y="75"/>
                    <a:pt x="56" y="73"/>
                    <a:pt x="62" y="71"/>
                  </a:cubicBezTo>
                  <a:cubicBezTo>
                    <a:pt x="67" y="69"/>
                    <a:pt x="71" y="67"/>
                    <a:pt x="76" y="65"/>
                  </a:cubicBezTo>
                  <a:cubicBezTo>
                    <a:pt x="78" y="64"/>
                    <a:pt x="80" y="63"/>
                    <a:pt x="82" y="62"/>
                  </a:cubicBezTo>
                  <a:cubicBezTo>
                    <a:pt x="85" y="61"/>
                    <a:pt x="89" y="59"/>
                    <a:pt x="92" y="57"/>
                  </a:cubicBezTo>
                  <a:cubicBezTo>
                    <a:pt x="92" y="57"/>
                    <a:pt x="92" y="57"/>
                    <a:pt x="92" y="57"/>
                  </a:cubicBezTo>
                  <a:cubicBezTo>
                    <a:pt x="92" y="58"/>
                    <a:pt x="92" y="60"/>
                    <a:pt x="92" y="61"/>
                  </a:cubicBezTo>
                  <a:cubicBezTo>
                    <a:pt x="90" y="61"/>
                    <a:pt x="88" y="63"/>
                    <a:pt x="86" y="64"/>
                  </a:cubicBezTo>
                  <a:cubicBezTo>
                    <a:pt x="84" y="64"/>
                    <a:pt x="83" y="65"/>
                    <a:pt x="82" y="66"/>
                  </a:cubicBezTo>
                  <a:cubicBezTo>
                    <a:pt x="81" y="66"/>
                    <a:pt x="79" y="67"/>
                    <a:pt x="78" y="67"/>
                  </a:cubicBezTo>
                  <a:cubicBezTo>
                    <a:pt x="72" y="69"/>
                    <a:pt x="66" y="72"/>
                    <a:pt x="60" y="74"/>
                  </a:cubicBezTo>
                  <a:cubicBezTo>
                    <a:pt x="59" y="75"/>
                    <a:pt x="58" y="75"/>
                    <a:pt x="57" y="75"/>
                  </a:cubicBezTo>
                  <a:cubicBezTo>
                    <a:pt x="54" y="76"/>
                    <a:pt x="51" y="78"/>
                    <a:pt x="49" y="79"/>
                  </a:cubicBezTo>
                  <a:cubicBezTo>
                    <a:pt x="48" y="79"/>
                    <a:pt x="48" y="79"/>
                    <a:pt x="47" y="79"/>
                  </a:cubicBezTo>
                  <a:cubicBezTo>
                    <a:pt x="41" y="82"/>
                    <a:pt x="34" y="85"/>
                    <a:pt x="28" y="87"/>
                  </a:cubicBezTo>
                  <a:cubicBezTo>
                    <a:pt x="27" y="88"/>
                    <a:pt x="25" y="89"/>
                    <a:pt x="24" y="89"/>
                  </a:cubicBezTo>
                  <a:cubicBezTo>
                    <a:pt x="23" y="90"/>
                    <a:pt x="23" y="90"/>
                    <a:pt x="23" y="90"/>
                  </a:cubicBezTo>
                  <a:moveTo>
                    <a:pt x="72" y="61"/>
                  </a:moveTo>
                  <a:cubicBezTo>
                    <a:pt x="76" y="59"/>
                    <a:pt x="80" y="58"/>
                    <a:pt x="83" y="56"/>
                  </a:cubicBezTo>
                  <a:cubicBezTo>
                    <a:pt x="83" y="56"/>
                    <a:pt x="83" y="56"/>
                    <a:pt x="83" y="56"/>
                  </a:cubicBezTo>
                  <a:cubicBezTo>
                    <a:pt x="79" y="58"/>
                    <a:pt x="76" y="59"/>
                    <a:pt x="72" y="61"/>
                  </a:cubicBezTo>
                  <a:moveTo>
                    <a:pt x="7" y="71"/>
                  </a:moveTo>
                  <a:cubicBezTo>
                    <a:pt x="10" y="70"/>
                    <a:pt x="13" y="68"/>
                    <a:pt x="16" y="67"/>
                  </a:cubicBezTo>
                  <a:cubicBezTo>
                    <a:pt x="20" y="66"/>
                    <a:pt x="23" y="64"/>
                    <a:pt x="27" y="62"/>
                  </a:cubicBezTo>
                  <a:cubicBezTo>
                    <a:pt x="35" y="60"/>
                    <a:pt x="42" y="56"/>
                    <a:pt x="49" y="54"/>
                  </a:cubicBezTo>
                  <a:cubicBezTo>
                    <a:pt x="50" y="53"/>
                    <a:pt x="51" y="53"/>
                    <a:pt x="52" y="52"/>
                  </a:cubicBezTo>
                  <a:cubicBezTo>
                    <a:pt x="50" y="53"/>
                    <a:pt x="48" y="54"/>
                    <a:pt x="46" y="55"/>
                  </a:cubicBezTo>
                  <a:cubicBezTo>
                    <a:pt x="39" y="58"/>
                    <a:pt x="32" y="61"/>
                    <a:pt x="25" y="64"/>
                  </a:cubicBezTo>
                  <a:cubicBezTo>
                    <a:pt x="22" y="65"/>
                    <a:pt x="19" y="67"/>
                    <a:pt x="16" y="69"/>
                  </a:cubicBezTo>
                  <a:cubicBezTo>
                    <a:pt x="14" y="70"/>
                    <a:pt x="11" y="71"/>
                    <a:pt x="8" y="73"/>
                  </a:cubicBezTo>
                  <a:cubicBezTo>
                    <a:pt x="8" y="72"/>
                    <a:pt x="7" y="71"/>
                    <a:pt x="7" y="70"/>
                  </a:cubicBezTo>
                  <a:cubicBezTo>
                    <a:pt x="7" y="71"/>
                    <a:pt x="7" y="71"/>
                    <a:pt x="7" y="71"/>
                  </a:cubicBezTo>
                  <a:moveTo>
                    <a:pt x="19" y="87"/>
                  </a:moveTo>
                  <a:cubicBezTo>
                    <a:pt x="19" y="87"/>
                    <a:pt x="19" y="87"/>
                    <a:pt x="20" y="86"/>
                  </a:cubicBezTo>
                  <a:cubicBezTo>
                    <a:pt x="21" y="85"/>
                    <a:pt x="23" y="85"/>
                    <a:pt x="24" y="84"/>
                  </a:cubicBezTo>
                  <a:cubicBezTo>
                    <a:pt x="34" y="79"/>
                    <a:pt x="44" y="73"/>
                    <a:pt x="55" y="69"/>
                  </a:cubicBezTo>
                  <a:cubicBezTo>
                    <a:pt x="57" y="68"/>
                    <a:pt x="59" y="67"/>
                    <a:pt x="61" y="66"/>
                  </a:cubicBezTo>
                  <a:cubicBezTo>
                    <a:pt x="65" y="64"/>
                    <a:pt x="69" y="62"/>
                    <a:pt x="74" y="61"/>
                  </a:cubicBezTo>
                  <a:cubicBezTo>
                    <a:pt x="80" y="58"/>
                    <a:pt x="86" y="56"/>
                    <a:pt x="92" y="52"/>
                  </a:cubicBezTo>
                  <a:cubicBezTo>
                    <a:pt x="92" y="54"/>
                    <a:pt x="92" y="55"/>
                    <a:pt x="92" y="57"/>
                  </a:cubicBezTo>
                  <a:cubicBezTo>
                    <a:pt x="92" y="57"/>
                    <a:pt x="92" y="57"/>
                    <a:pt x="92" y="57"/>
                  </a:cubicBezTo>
                  <a:cubicBezTo>
                    <a:pt x="89" y="57"/>
                    <a:pt x="87" y="59"/>
                    <a:pt x="85" y="60"/>
                  </a:cubicBezTo>
                  <a:cubicBezTo>
                    <a:pt x="84" y="60"/>
                    <a:pt x="83" y="61"/>
                    <a:pt x="83" y="61"/>
                  </a:cubicBezTo>
                  <a:cubicBezTo>
                    <a:pt x="80" y="62"/>
                    <a:pt x="78" y="63"/>
                    <a:pt x="76" y="64"/>
                  </a:cubicBezTo>
                  <a:cubicBezTo>
                    <a:pt x="65" y="68"/>
                    <a:pt x="54" y="72"/>
                    <a:pt x="43" y="76"/>
                  </a:cubicBezTo>
                  <a:cubicBezTo>
                    <a:pt x="38" y="78"/>
                    <a:pt x="34" y="80"/>
                    <a:pt x="29" y="82"/>
                  </a:cubicBezTo>
                  <a:cubicBezTo>
                    <a:pt x="27" y="83"/>
                    <a:pt x="25" y="84"/>
                    <a:pt x="22" y="86"/>
                  </a:cubicBezTo>
                  <a:cubicBezTo>
                    <a:pt x="22" y="86"/>
                    <a:pt x="20" y="87"/>
                    <a:pt x="19" y="87"/>
                  </a:cubicBezTo>
                  <a:moveTo>
                    <a:pt x="66" y="59"/>
                  </a:moveTo>
                  <a:cubicBezTo>
                    <a:pt x="69" y="58"/>
                    <a:pt x="71" y="57"/>
                    <a:pt x="73" y="56"/>
                  </a:cubicBezTo>
                  <a:cubicBezTo>
                    <a:pt x="76" y="55"/>
                    <a:pt x="80" y="54"/>
                    <a:pt x="83" y="52"/>
                  </a:cubicBezTo>
                  <a:cubicBezTo>
                    <a:pt x="84" y="52"/>
                    <a:pt x="85" y="51"/>
                    <a:pt x="87" y="51"/>
                  </a:cubicBezTo>
                  <a:cubicBezTo>
                    <a:pt x="87" y="51"/>
                    <a:pt x="87" y="51"/>
                    <a:pt x="87" y="51"/>
                  </a:cubicBezTo>
                  <a:cubicBezTo>
                    <a:pt x="80" y="54"/>
                    <a:pt x="73" y="56"/>
                    <a:pt x="66" y="59"/>
                  </a:cubicBezTo>
                  <a:moveTo>
                    <a:pt x="16" y="84"/>
                  </a:moveTo>
                  <a:cubicBezTo>
                    <a:pt x="17" y="83"/>
                    <a:pt x="19" y="82"/>
                    <a:pt x="20" y="81"/>
                  </a:cubicBezTo>
                  <a:cubicBezTo>
                    <a:pt x="22" y="80"/>
                    <a:pt x="25" y="79"/>
                    <a:pt x="27" y="78"/>
                  </a:cubicBezTo>
                  <a:cubicBezTo>
                    <a:pt x="37" y="73"/>
                    <a:pt x="47" y="68"/>
                    <a:pt x="57" y="64"/>
                  </a:cubicBezTo>
                  <a:cubicBezTo>
                    <a:pt x="68" y="59"/>
                    <a:pt x="79" y="55"/>
                    <a:pt x="90" y="50"/>
                  </a:cubicBezTo>
                  <a:cubicBezTo>
                    <a:pt x="91" y="50"/>
                    <a:pt x="91" y="50"/>
                    <a:pt x="91" y="50"/>
                  </a:cubicBezTo>
                  <a:cubicBezTo>
                    <a:pt x="91" y="49"/>
                    <a:pt x="91" y="49"/>
                    <a:pt x="92" y="49"/>
                  </a:cubicBezTo>
                  <a:cubicBezTo>
                    <a:pt x="92" y="50"/>
                    <a:pt x="92" y="51"/>
                    <a:pt x="92" y="52"/>
                  </a:cubicBezTo>
                  <a:cubicBezTo>
                    <a:pt x="92" y="52"/>
                    <a:pt x="92" y="52"/>
                    <a:pt x="92" y="52"/>
                  </a:cubicBezTo>
                  <a:cubicBezTo>
                    <a:pt x="86" y="55"/>
                    <a:pt x="80" y="57"/>
                    <a:pt x="74" y="59"/>
                  </a:cubicBezTo>
                  <a:cubicBezTo>
                    <a:pt x="69" y="62"/>
                    <a:pt x="63" y="64"/>
                    <a:pt x="58" y="67"/>
                  </a:cubicBezTo>
                  <a:cubicBezTo>
                    <a:pt x="50" y="70"/>
                    <a:pt x="42" y="73"/>
                    <a:pt x="34" y="76"/>
                  </a:cubicBezTo>
                  <a:cubicBezTo>
                    <a:pt x="29" y="78"/>
                    <a:pt x="24" y="80"/>
                    <a:pt x="19" y="83"/>
                  </a:cubicBezTo>
                  <a:cubicBezTo>
                    <a:pt x="18" y="83"/>
                    <a:pt x="17" y="83"/>
                    <a:pt x="16" y="84"/>
                  </a:cubicBezTo>
                  <a:moveTo>
                    <a:pt x="6" y="68"/>
                  </a:moveTo>
                  <a:cubicBezTo>
                    <a:pt x="6" y="67"/>
                    <a:pt x="5" y="66"/>
                    <a:pt x="5" y="65"/>
                  </a:cubicBezTo>
                  <a:cubicBezTo>
                    <a:pt x="14" y="60"/>
                    <a:pt x="24" y="58"/>
                    <a:pt x="33" y="54"/>
                  </a:cubicBezTo>
                  <a:cubicBezTo>
                    <a:pt x="37" y="52"/>
                    <a:pt x="41" y="50"/>
                    <a:pt x="46" y="48"/>
                  </a:cubicBezTo>
                  <a:cubicBezTo>
                    <a:pt x="35" y="53"/>
                    <a:pt x="25" y="59"/>
                    <a:pt x="15" y="63"/>
                  </a:cubicBezTo>
                  <a:cubicBezTo>
                    <a:pt x="14" y="64"/>
                    <a:pt x="14" y="64"/>
                    <a:pt x="13" y="64"/>
                  </a:cubicBezTo>
                  <a:cubicBezTo>
                    <a:pt x="10" y="65"/>
                    <a:pt x="8" y="66"/>
                    <a:pt x="6" y="68"/>
                  </a:cubicBezTo>
                  <a:moveTo>
                    <a:pt x="13" y="80"/>
                  </a:moveTo>
                  <a:cubicBezTo>
                    <a:pt x="12" y="79"/>
                    <a:pt x="11" y="78"/>
                    <a:pt x="10" y="77"/>
                  </a:cubicBezTo>
                  <a:cubicBezTo>
                    <a:pt x="17" y="77"/>
                    <a:pt x="23" y="72"/>
                    <a:pt x="28" y="70"/>
                  </a:cubicBezTo>
                  <a:cubicBezTo>
                    <a:pt x="35" y="67"/>
                    <a:pt x="42" y="65"/>
                    <a:pt x="49" y="62"/>
                  </a:cubicBezTo>
                  <a:cubicBezTo>
                    <a:pt x="56" y="58"/>
                    <a:pt x="64" y="55"/>
                    <a:pt x="72" y="52"/>
                  </a:cubicBezTo>
                  <a:cubicBezTo>
                    <a:pt x="76" y="51"/>
                    <a:pt x="80" y="50"/>
                    <a:pt x="84" y="48"/>
                  </a:cubicBezTo>
                  <a:cubicBezTo>
                    <a:pt x="83" y="48"/>
                    <a:pt x="83" y="48"/>
                    <a:pt x="83" y="48"/>
                  </a:cubicBezTo>
                  <a:cubicBezTo>
                    <a:pt x="80" y="50"/>
                    <a:pt x="76" y="51"/>
                    <a:pt x="72" y="53"/>
                  </a:cubicBezTo>
                  <a:cubicBezTo>
                    <a:pt x="65" y="56"/>
                    <a:pt x="58" y="58"/>
                    <a:pt x="52" y="61"/>
                  </a:cubicBezTo>
                  <a:cubicBezTo>
                    <a:pt x="45" y="64"/>
                    <a:pt x="38" y="67"/>
                    <a:pt x="32" y="70"/>
                  </a:cubicBezTo>
                  <a:cubicBezTo>
                    <a:pt x="28" y="72"/>
                    <a:pt x="25" y="74"/>
                    <a:pt x="22" y="76"/>
                  </a:cubicBezTo>
                  <a:cubicBezTo>
                    <a:pt x="19" y="77"/>
                    <a:pt x="16" y="79"/>
                    <a:pt x="13" y="80"/>
                  </a:cubicBezTo>
                  <a:moveTo>
                    <a:pt x="13" y="81"/>
                  </a:moveTo>
                  <a:cubicBezTo>
                    <a:pt x="14" y="80"/>
                    <a:pt x="16" y="79"/>
                    <a:pt x="17" y="79"/>
                  </a:cubicBezTo>
                  <a:cubicBezTo>
                    <a:pt x="22" y="76"/>
                    <a:pt x="27" y="73"/>
                    <a:pt x="32" y="71"/>
                  </a:cubicBezTo>
                  <a:cubicBezTo>
                    <a:pt x="43" y="65"/>
                    <a:pt x="54" y="61"/>
                    <a:pt x="65" y="56"/>
                  </a:cubicBezTo>
                  <a:cubicBezTo>
                    <a:pt x="70" y="54"/>
                    <a:pt x="75" y="52"/>
                    <a:pt x="80" y="50"/>
                  </a:cubicBezTo>
                  <a:cubicBezTo>
                    <a:pt x="82" y="49"/>
                    <a:pt x="85" y="48"/>
                    <a:pt x="87" y="47"/>
                  </a:cubicBezTo>
                  <a:cubicBezTo>
                    <a:pt x="88" y="47"/>
                    <a:pt x="88" y="47"/>
                    <a:pt x="88" y="47"/>
                  </a:cubicBezTo>
                  <a:cubicBezTo>
                    <a:pt x="89" y="46"/>
                    <a:pt x="90" y="46"/>
                    <a:pt x="91" y="45"/>
                  </a:cubicBezTo>
                  <a:cubicBezTo>
                    <a:pt x="91" y="45"/>
                    <a:pt x="91" y="45"/>
                    <a:pt x="91" y="45"/>
                  </a:cubicBezTo>
                  <a:cubicBezTo>
                    <a:pt x="91" y="46"/>
                    <a:pt x="92" y="47"/>
                    <a:pt x="92" y="49"/>
                  </a:cubicBezTo>
                  <a:cubicBezTo>
                    <a:pt x="80" y="53"/>
                    <a:pt x="68" y="58"/>
                    <a:pt x="56" y="63"/>
                  </a:cubicBezTo>
                  <a:cubicBezTo>
                    <a:pt x="56" y="63"/>
                    <a:pt x="56" y="63"/>
                    <a:pt x="56" y="63"/>
                  </a:cubicBezTo>
                  <a:cubicBezTo>
                    <a:pt x="45" y="67"/>
                    <a:pt x="35" y="71"/>
                    <a:pt x="25" y="76"/>
                  </a:cubicBezTo>
                  <a:cubicBezTo>
                    <a:pt x="22" y="77"/>
                    <a:pt x="19" y="79"/>
                    <a:pt x="16" y="80"/>
                  </a:cubicBezTo>
                  <a:cubicBezTo>
                    <a:pt x="15" y="80"/>
                    <a:pt x="14" y="80"/>
                    <a:pt x="13" y="81"/>
                  </a:cubicBezTo>
                  <a:moveTo>
                    <a:pt x="10" y="76"/>
                  </a:moveTo>
                  <a:cubicBezTo>
                    <a:pt x="11" y="76"/>
                    <a:pt x="13" y="75"/>
                    <a:pt x="14" y="75"/>
                  </a:cubicBezTo>
                  <a:cubicBezTo>
                    <a:pt x="19" y="72"/>
                    <a:pt x="24" y="70"/>
                    <a:pt x="30" y="67"/>
                  </a:cubicBezTo>
                  <a:cubicBezTo>
                    <a:pt x="41" y="62"/>
                    <a:pt x="53" y="58"/>
                    <a:pt x="65" y="53"/>
                  </a:cubicBezTo>
                  <a:cubicBezTo>
                    <a:pt x="70" y="51"/>
                    <a:pt x="75" y="49"/>
                    <a:pt x="81" y="48"/>
                  </a:cubicBezTo>
                  <a:cubicBezTo>
                    <a:pt x="83" y="47"/>
                    <a:pt x="85" y="46"/>
                    <a:pt x="86" y="45"/>
                  </a:cubicBezTo>
                  <a:cubicBezTo>
                    <a:pt x="87" y="45"/>
                    <a:pt x="88" y="45"/>
                    <a:pt x="89" y="44"/>
                  </a:cubicBezTo>
                  <a:cubicBezTo>
                    <a:pt x="90" y="44"/>
                    <a:pt x="90" y="44"/>
                    <a:pt x="91" y="43"/>
                  </a:cubicBezTo>
                  <a:cubicBezTo>
                    <a:pt x="91" y="44"/>
                    <a:pt x="91" y="44"/>
                    <a:pt x="91" y="44"/>
                  </a:cubicBezTo>
                  <a:cubicBezTo>
                    <a:pt x="91" y="44"/>
                    <a:pt x="91" y="44"/>
                    <a:pt x="91" y="44"/>
                  </a:cubicBezTo>
                  <a:cubicBezTo>
                    <a:pt x="90" y="45"/>
                    <a:pt x="89" y="45"/>
                    <a:pt x="88" y="46"/>
                  </a:cubicBezTo>
                  <a:cubicBezTo>
                    <a:pt x="86" y="46"/>
                    <a:pt x="85" y="47"/>
                    <a:pt x="84" y="47"/>
                  </a:cubicBezTo>
                  <a:cubicBezTo>
                    <a:pt x="74" y="50"/>
                    <a:pt x="63" y="54"/>
                    <a:pt x="54" y="59"/>
                  </a:cubicBezTo>
                  <a:cubicBezTo>
                    <a:pt x="43" y="64"/>
                    <a:pt x="32" y="68"/>
                    <a:pt x="22" y="72"/>
                  </a:cubicBezTo>
                  <a:cubicBezTo>
                    <a:pt x="19" y="74"/>
                    <a:pt x="16" y="75"/>
                    <a:pt x="14" y="76"/>
                  </a:cubicBezTo>
                  <a:cubicBezTo>
                    <a:pt x="13" y="76"/>
                    <a:pt x="11" y="76"/>
                    <a:pt x="10" y="76"/>
                  </a:cubicBezTo>
                  <a:moveTo>
                    <a:pt x="4" y="62"/>
                  </a:moveTo>
                  <a:cubicBezTo>
                    <a:pt x="4" y="61"/>
                    <a:pt x="4" y="60"/>
                    <a:pt x="4" y="59"/>
                  </a:cubicBezTo>
                  <a:cubicBezTo>
                    <a:pt x="6" y="58"/>
                    <a:pt x="8" y="57"/>
                    <a:pt x="10" y="56"/>
                  </a:cubicBezTo>
                  <a:cubicBezTo>
                    <a:pt x="13" y="54"/>
                    <a:pt x="16" y="53"/>
                    <a:pt x="19" y="52"/>
                  </a:cubicBezTo>
                  <a:cubicBezTo>
                    <a:pt x="27" y="48"/>
                    <a:pt x="34" y="46"/>
                    <a:pt x="42" y="43"/>
                  </a:cubicBezTo>
                  <a:cubicBezTo>
                    <a:pt x="43" y="43"/>
                    <a:pt x="44" y="42"/>
                    <a:pt x="45" y="42"/>
                  </a:cubicBezTo>
                  <a:cubicBezTo>
                    <a:pt x="44" y="42"/>
                    <a:pt x="43" y="43"/>
                    <a:pt x="42" y="43"/>
                  </a:cubicBezTo>
                  <a:cubicBezTo>
                    <a:pt x="35" y="47"/>
                    <a:pt x="28" y="50"/>
                    <a:pt x="21" y="53"/>
                  </a:cubicBezTo>
                  <a:cubicBezTo>
                    <a:pt x="15" y="56"/>
                    <a:pt x="9" y="58"/>
                    <a:pt x="4" y="62"/>
                  </a:cubicBezTo>
                  <a:moveTo>
                    <a:pt x="7" y="70"/>
                  </a:moveTo>
                  <a:cubicBezTo>
                    <a:pt x="7" y="70"/>
                    <a:pt x="7" y="69"/>
                    <a:pt x="6" y="68"/>
                  </a:cubicBezTo>
                  <a:cubicBezTo>
                    <a:pt x="9" y="67"/>
                    <a:pt x="11" y="66"/>
                    <a:pt x="13" y="65"/>
                  </a:cubicBezTo>
                  <a:cubicBezTo>
                    <a:pt x="18" y="63"/>
                    <a:pt x="22" y="61"/>
                    <a:pt x="27" y="60"/>
                  </a:cubicBezTo>
                  <a:cubicBezTo>
                    <a:pt x="38" y="55"/>
                    <a:pt x="49" y="50"/>
                    <a:pt x="60" y="46"/>
                  </a:cubicBezTo>
                  <a:cubicBezTo>
                    <a:pt x="65" y="44"/>
                    <a:pt x="69" y="43"/>
                    <a:pt x="74" y="41"/>
                  </a:cubicBezTo>
                  <a:cubicBezTo>
                    <a:pt x="72" y="42"/>
                    <a:pt x="71" y="42"/>
                    <a:pt x="70" y="43"/>
                  </a:cubicBezTo>
                  <a:cubicBezTo>
                    <a:pt x="62" y="46"/>
                    <a:pt x="54" y="49"/>
                    <a:pt x="47" y="52"/>
                  </a:cubicBezTo>
                  <a:cubicBezTo>
                    <a:pt x="40" y="55"/>
                    <a:pt x="34" y="58"/>
                    <a:pt x="27" y="61"/>
                  </a:cubicBezTo>
                  <a:cubicBezTo>
                    <a:pt x="24" y="62"/>
                    <a:pt x="21" y="63"/>
                    <a:pt x="18" y="64"/>
                  </a:cubicBezTo>
                  <a:cubicBezTo>
                    <a:pt x="14" y="66"/>
                    <a:pt x="11" y="68"/>
                    <a:pt x="7" y="70"/>
                  </a:cubicBezTo>
                  <a:cubicBezTo>
                    <a:pt x="7" y="70"/>
                    <a:pt x="7" y="70"/>
                    <a:pt x="7" y="70"/>
                  </a:cubicBezTo>
                  <a:moveTo>
                    <a:pt x="4" y="58"/>
                  </a:moveTo>
                  <a:cubicBezTo>
                    <a:pt x="4" y="58"/>
                    <a:pt x="4" y="57"/>
                    <a:pt x="4" y="56"/>
                  </a:cubicBezTo>
                  <a:cubicBezTo>
                    <a:pt x="9" y="55"/>
                    <a:pt x="14" y="52"/>
                    <a:pt x="18" y="49"/>
                  </a:cubicBezTo>
                  <a:cubicBezTo>
                    <a:pt x="25" y="45"/>
                    <a:pt x="33" y="43"/>
                    <a:pt x="41" y="40"/>
                  </a:cubicBezTo>
                  <a:cubicBezTo>
                    <a:pt x="41" y="40"/>
                    <a:pt x="41" y="40"/>
                    <a:pt x="41" y="40"/>
                  </a:cubicBezTo>
                  <a:cubicBezTo>
                    <a:pt x="34" y="43"/>
                    <a:pt x="28" y="46"/>
                    <a:pt x="22" y="49"/>
                  </a:cubicBezTo>
                  <a:cubicBezTo>
                    <a:pt x="16" y="52"/>
                    <a:pt x="10" y="55"/>
                    <a:pt x="4" y="58"/>
                  </a:cubicBezTo>
                  <a:moveTo>
                    <a:pt x="10" y="73"/>
                  </a:moveTo>
                  <a:cubicBezTo>
                    <a:pt x="10" y="73"/>
                    <a:pt x="10" y="72"/>
                    <a:pt x="11" y="72"/>
                  </a:cubicBezTo>
                  <a:cubicBezTo>
                    <a:pt x="12" y="71"/>
                    <a:pt x="13" y="71"/>
                    <a:pt x="14" y="70"/>
                  </a:cubicBezTo>
                  <a:cubicBezTo>
                    <a:pt x="20" y="68"/>
                    <a:pt x="24" y="65"/>
                    <a:pt x="30" y="62"/>
                  </a:cubicBezTo>
                  <a:cubicBezTo>
                    <a:pt x="40" y="59"/>
                    <a:pt x="50" y="54"/>
                    <a:pt x="61" y="50"/>
                  </a:cubicBezTo>
                  <a:cubicBezTo>
                    <a:pt x="70" y="47"/>
                    <a:pt x="79" y="44"/>
                    <a:pt x="88" y="40"/>
                  </a:cubicBezTo>
                  <a:cubicBezTo>
                    <a:pt x="88" y="40"/>
                    <a:pt x="88" y="39"/>
                    <a:pt x="89" y="39"/>
                  </a:cubicBezTo>
                  <a:cubicBezTo>
                    <a:pt x="89" y="39"/>
                    <a:pt x="89" y="39"/>
                    <a:pt x="89" y="39"/>
                  </a:cubicBezTo>
                  <a:cubicBezTo>
                    <a:pt x="90" y="40"/>
                    <a:pt x="90" y="41"/>
                    <a:pt x="91" y="43"/>
                  </a:cubicBezTo>
                  <a:cubicBezTo>
                    <a:pt x="90" y="43"/>
                    <a:pt x="90" y="43"/>
                    <a:pt x="90" y="43"/>
                  </a:cubicBezTo>
                  <a:cubicBezTo>
                    <a:pt x="90" y="43"/>
                    <a:pt x="90" y="43"/>
                    <a:pt x="90" y="43"/>
                  </a:cubicBezTo>
                  <a:cubicBezTo>
                    <a:pt x="90" y="43"/>
                    <a:pt x="89" y="43"/>
                    <a:pt x="89" y="44"/>
                  </a:cubicBezTo>
                  <a:cubicBezTo>
                    <a:pt x="88" y="44"/>
                    <a:pt x="88" y="44"/>
                    <a:pt x="88" y="44"/>
                  </a:cubicBezTo>
                  <a:cubicBezTo>
                    <a:pt x="87" y="44"/>
                    <a:pt x="86" y="45"/>
                    <a:pt x="85" y="45"/>
                  </a:cubicBezTo>
                  <a:cubicBezTo>
                    <a:pt x="82" y="46"/>
                    <a:pt x="79" y="48"/>
                    <a:pt x="76" y="49"/>
                  </a:cubicBezTo>
                  <a:cubicBezTo>
                    <a:pt x="75" y="49"/>
                    <a:pt x="74" y="49"/>
                    <a:pt x="73" y="50"/>
                  </a:cubicBezTo>
                  <a:cubicBezTo>
                    <a:pt x="73" y="50"/>
                    <a:pt x="72" y="50"/>
                    <a:pt x="72" y="50"/>
                  </a:cubicBezTo>
                  <a:cubicBezTo>
                    <a:pt x="65" y="53"/>
                    <a:pt x="58" y="55"/>
                    <a:pt x="51" y="57"/>
                  </a:cubicBezTo>
                  <a:cubicBezTo>
                    <a:pt x="40" y="61"/>
                    <a:pt x="29" y="66"/>
                    <a:pt x="18" y="70"/>
                  </a:cubicBezTo>
                  <a:cubicBezTo>
                    <a:pt x="16" y="71"/>
                    <a:pt x="14" y="71"/>
                    <a:pt x="12" y="72"/>
                  </a:cubicBezTo>
                  <a:cubicBezTo>
                    <a:pt x="11" y="73"/>
                    <a:pt x="11" y="73"/>
                    <a:pt x="10" y="73"/>
                  </a:cubicBezTo>
                  <a:moveTo>
                    <a:pt x="84" y="37"/>
                  </a:moveTo>
                  <a:cubicBezTo>
                    <a:pt x="84" y="36"/>
                    <a:pt x="85" y="36"/>
                    <a:pt x="85" y="36"/>
                  </a:cubicBezTo>
                  <a:cubicBezTo>
                    <a:pt x="86" y="35"/>
                    <a:pt x="86" y="35"/>
                    <a:pt x="86" y="35"/>
                  </a:cubicBezTo>
                  <a:cubicBezTo>
                    <a:pt x="86" y="35"/>
                    <a:pt x="84" y="36"/>
                    <a:pt x="84" y="36"/>
                  </a:cubicBezTo>
                  <a:cubicBezTo>
                    <a:pt x="84" y="37"/>
                    <a:pt x="84" y="37"/>
                    <a:pt x="84" y="37"/>
                  </a:cubicBezTo>
                  <a:moveTo>
                    <a:pt x="9" y="70"/>
                  </a:moveTo>
                  <a:cubicBezTo>
                    <a:pt x="14" y="67"/>
                    <a:pt x="19" y="65"/>
                    <a:pt x="25" y="62"/>
                  </a:cubicBezTo>
                  <a:cubicBezTo>
                    <a:pt x="31" y="60"/>
                    <a:pt x="36" y="57"/>
                    <a:pt x="42" y="55"/>
                  </a:cubicBezTo>
                  <a:cubicBezTo>
                    <a:pt x="48" y="53"/>
                    <a:pt x="54" y="50"/>
                    <a:pt x="60" y="48"/>
                  </a:cubicBezTo>
                  <a:cubicBezTo>
                    <a:pt x="66" y="45"/>
                    <a:pt x="72" y="43"/>
                    <a:pt x="78" y="40"/>
                  </a:cubicBezTo>
                  <a:cubicBezTo>
                    <a:pt x="78" y="40"/>
                    <a:pt x="79" y="39"/>
                    <a:pt x="80" y="39"/>
                  </a:cubicBezTo>
                  <a:cubicBezTo>
                    <a:pt x="83" y="38"/>
                    <a:pt x="85" y="37"/>
                    <a:pt x="88" y="35"/>
                  </a:cubicBezTo>
                  <a:cubicBezTo>
                    <a:pt x="88" y="36"/>
                    <a:pt x="89" y="37"/>
                    <a:pt x="89" y="38"/>
                  </a:cubicBezTo>
                  <a:cubicBezTo>
                    <a:pt x="82" y="42"/>
                    <a:pt x="75" y="44"/>
                    <a:pt x="67" y="47"/>
                  </a:cubicBezTo>
                  <a:cubicBezTo>
                    <a:pt x="65" y="47"/>
                    <a:pt x="63" y="48"/>
                    <a:pt x="61" y="49"/>
                  </a:cubicBezTo>
                  <a:cubicBezTo>
                    <a:pt x="59" y="50"/>
                    <a:pt x="57" y="50"/>
                    <a:pt x="54" y="51"/>
                  </a:cubicBezTo>
                  <a:cubicBezTo>
                    <a:pt x="44" y="55"/>
                    <a:pt x="33" y="59"/>
                    <a:pt x="23" y="63"/>
                  </a:cubicBezTo>
                  <a:cubicBezTo>
                    <a:pt x="18" y="65"/>
                    <a:pt x="13" y="68"/>
                    <a:pt x="9" y="70"/>
                  </a:cubicBezTo>
                  <a:moveTo>
                    <a:pt x="67" y="39"/>
                  </a:moveTo>
                  <a:cubicBezTo>
                    <a:pt x="71" y="38"/>
                    <a:pt x="75" y="36"/>
                    <a:pt x="78" y="35"/>
                  </a:cubicBezTo>
                  <a:cubicBezTo>
                    <a:pt x="79" y="34"/>
                    <a:pt x="79" y="34"/>
                    <a:pt x="80" y="34"/>
                  </a:cubicBezTo>
                  <a:cubicBezTo>
                    <a:pt x="79" y="34"/>
                    <a:pt x="78" y="35"/>
                    <a:pt x="77" y="35"/>
                  </a:cubicBezTo>
                  <a:cubicBezTo>
                    <a:pt x="74" y="37"/>
                    <a:pt x="71" y="38"/>
                    <a:pt x="67" y="39"/>
                  </a:cubicBezTo>
                  <a:moveTo>
                    <a:pt x="4" y="55"/>
                  </a:moveTo>
                  <a:cubicBezTo>
                    <a:pt x="4" y="54"/>
                    <a:pt x="4" y="53"/>
                    <a:pt x="4" y="52"/>
                  </a:cubicBezTo>
                  <a:cubicBezTo>
                    <a:pt x="9" y="51"/>
                    <a:pt x="14" y="48"/>
                    <a:pt x="19" y="45"/>
                  </a:cubicBezTo>
                  <a:cubicBezTo>
                    <a:pt x="25" y="42"/>
                    <a:pt x="31" y="39"/>
                    <a:pt x="38" y="37"/>
                  </a:cubicBezTo>
                  <a:cubicBezTo>
                    <a:pt x="41" y="36"/>
                    <a:pt x="43" y="35"/>
                    <a:pt x="46" y="34"/>
                  </a:cubicBezTo>
                  <a:cubicBezTo>
                    <a:pt x="44" y="35"/>
                    <a:pt x="41" y="36"/>
                    <a:pt x="39" y="37"/>
                  </a:cubicBezTo>
                  <a:cubicBezTo>
                    <a:pt x="32" y="40"/>
                    <a:pt x="26" y="43"/>
                    <a:pt x="20" y="46"/>
                  </a:cubicBezTo>
                  <a:cubicBezTo>
                    <a:pt x="15" y="49"/>
                    <a:pt x="9" y="52"/>
                    <a:pt x="4" y="55"/>
                  </a:cubicBezTo>
                  <a:moveTo>
                    <a:pt x="18" y="62"/>
                  </a:moveTo>
                  <a:cubicBezTo>
                    <a:pt x="27" y="57"/>
                    <a:pt x="37" y="53"/>
                    <a:pt x="46" y="48"/>
                  </a:cubicBezTo>
                  <a:cubicBezTo>
                    <a:pt x="59" y="42"/>
                    <a:pt x="72" y="39"/>
                    <a:pt x="84" y="32"/>
                  </a:cubicBezTo>
                  <a:cubicBezTo>
                    <a:pt x="84" y="32"/>
                    <a:pt x="84" y="32"/>
                    <a:pt x="84" y="32"/>
                  </a:cubicBezTo>
                  <a:cubicBezTo>
                    <a:pt x="85" y="32"/>
                    <a:pt x="85" y="32"/>
                    <a:pt x="86" y="31"/>
                  </a:cubicBezTo>
                  <a:cubicBezTo>
                    <a:pt x="86" y="31"/>
                    <a:pt x="86" y="31"/>
                    <a:pt x="86" y="31"/>
                  </a:cubicBezTo>
                  <a:cubicBezTo>
                    <a:pt x="86" y="32"/>
                    <a:pt x="87" y="33"/>
                    <a:pt x="88" y="34"/>
                  </a:cubicBezTo>
                  <a:cubicBezTo>
                    <a:pt x="85" y="35"/>
                    <a:pt x="83" y="36"/>
                    <a:pt x="81" y="38"/>
                  </a:cubicBezTo>
                  <a:cubicBezTo>
                    <a:pt x="80" y="38"/>
                    <a:pt x="80" y="38"/>
                    <a:pt x="80" y="38"/>
                  </a:cubicBezTo>
                  <a:cubicBezTo>
                    <a:pt x="79" y="38"/>
                    <a:pt x="79" y="38"/>
                    <a:pt x="79" y="38"/>
                  </a:cubicBezTo>
                  <a:cubicBezTo>
                    <a:pt x="66" y="43"/>
                    <a:pt x="54" y="48"/>
                    <a:pt x="41" y="53"/>
                  </a:cubicBezTo>
                  <a:cubicBezTo>
                    <a:pt x="35" y="56"/>
                    <a:pt x="28" y="59"/>
                    <a:pt x="22" y="61"/>
                  </a:cubicBezTo>
                  <a:cubicBezTo>
                    <a:pt x="21" y="61"/>
                    <a:pt x="19" y="62"/>
                    <a:pt x="18" y="62"/>
                  </a:cubicBezTo>
                  <a:moveTo>
                    <a:pt x="5" y="64"/>
                  </a:moveTo>
                  <a:cubicBezTo>
                    <a:pt x="5" y="63"/>
                    <a:pt x="5" y="63"/>
                    <a:pt x="5" y="63"/>
                  </a:cubicBezTo>
                  <a:cubicBezTo>
                    <a:pt x="10" y="62"/>
                    <a:pt x="15" y="59"/>
                    <a:pt x="20" y="57"/>
                  </a:cubicBezTo>
                  <a:cubicBezTo>
                    <a:pt x="27" y="54"/>
                    <a:pt x="34" y="50"/>
                    <a:pt x="41" y="47"/>
                  </a:cubicBezTo>
                  <a:cubicBezTo>
                    <a:pt x="55" y="41"/>
                    <a:pt x="70" y="35"/>
                    <a:pt x="84" y="29"/>
                  </a:cubicBezTo>
                  <a:cubicBezTo>
                    <a:pt x="85" y="30"/>
                    <a:pt x="85" y="30"/>
                    <a:pt x="86" y="31"/>
                  </a:cubicBezTo>
                  <a:cubicBezTo>
                    <a:pt x="86" y="31"/>
                    <a:pt x="86" y="31"/>
                    <a:pt x="86" y="31"/>
                  </a:cubicBezTo>
                  <a:cubicBezTo>
                    <a:pt x="71" y="37"/>
                    <a:pt x="57" y="43"/>
                    <a:pt x="42" y="49"/>
                  </a:cubicBezTo>
                  <a:cubicBezTo>
                    <a:pt x="40" y="50"/>
                    <a:pt x="37" y="51"/>
                    <a:pt x="34" y="53"/>
                  </a:cubicBezTo>
                  <a:cubicBezTo>
                    <a:pt x="30" y="54"/>
                    <a:pt x="27" y="55"/>
                    <a:pt x="23" y="57"/>
                  </a:cubicBezTo>
                  <a:cubicBezTo>
                    <a:pt x="17" y="59"/>
                    <a:pt x="11" y="61"/>
                    <a:pt x="5" y="64"/>
                  </a:cubicBezTo>
                  <a:moveTo>
                    <a:pt x="4" y="52"/>
                  </a:moveTo>
                  <a:cubicBezTo>
                    <a:pt x="4" y="51"/>
                    <a:pt x="4" y="50"/>
                    <a:pt x="4" y="49"/>
                  </a:cubicBezTo>
                  <a:cubicBezTo>
                    <a:pt x="6" y="49"/>
                    <a:pt x="7" y="48"/>
                    <a:pt x="9" y="47"/>
                  </a:cubicBezTo>
                  <a:cubicBezTo>
                    <a:pt x="12" y="45"/>
                    <a:pt x="14" y="44"/>
                    <a:pt x="17" y="42"/>
                  </a:cubicBezTo>
                  <a:cubicBezTo>
                    <a:pt x="23" y="40"/>
                    <a:pt x="29" y="37"/>
                    <a:pt x="36" y="34"/>
                  </a:cubicBezTo>
                  <a:cubicBezTo>
                    <a:pt x="40" y="32"/>
                    <a:pt x="44" y="30"/>
                    <a:pt x="49" y="29"/>
                  </a:cubicBezTo>
                  <a:cubicBezTo>
                    <a:pt x="33" y="36"/>
                    <a:pt x="18" y="42"/>
                    <a:pt x="4" y="52"/>
                  </a:cubicBezTo>
                  <a:moveTo>
                    <a:pt x="5" y="62"/>
                  </a:moveTo>
                  <a:cubicBezTo>
                    <a:pt x="5" y="62"/>
                    <a:pt x="5" y="62"/>
                    <a:pt x="5" y="62"/>
                  </a:cubicBezTo>
                  <a:cubicBezTo>
                    <a:pt x="5" y="62"/>
                    <a:pt x="7" y="61"/>
                    <a:pt x="7" y="61"/>
                  </a:cubicBezTo>
                  <a:cubicBezTo>
                    <a:pt x="8" y="60"/>
                    <a:pt x="9" y="59"/>
                    <a:pt x="11" y="59"/>
                  </a:cubicBezTo>
                  <a:cubicBezTo>
                    <a:pt x="13" y="57"/>
                    <a:pt x="16" y="56"/>
                    <a:pt x="18" y="55"/>
                  </a:cubicBezTo>
                  <a:cubicBezTo>
                    <a:pt x="29" y="50"/>
                    <a:pt x="40" y="44"/>
                    <a:pt x="51" y="40"/>
                  </a:cubicBezTo>
                  <a:cubicBezTo>
                    <a:pt x="52" y="39"/>
                    <a:pt x="52" y="39"/>
                    <a:pt x="53" y="39"/>
                  </a:cubicBezTo>
                  <a:cubicBezTo>
                    <a:pt x="59" y="36"/>
                    <a:pt x="66" y="34"/>
                    <a:pt x="73" y="31"/>
                  </a:cubicBezTo>
                  <a:cubicBezTo>
                    <a:pt x="74" y="31"/>
                    <a:pt x="75" y="30"/>
                    <a:pt x="76" y="30"/>
                  </a:cubicBezTo>
                  <a:cubicBezTo>
                    <a:pt x="77" y="30"/>
                    <a:pt x="77" y="29"/>
                    <a:pt x="78" y="29"/>
                  </a:cubicBezTo>
                  <a:cubicBezTo>
                    <a:pt x="78" y="29"/>
                    <a:pt x="79" y="29"/>
                    <a:pt x="79" y="28"/>
                  </a:cubicBezTo>
                  <a:cubicBezTo>
                    <a:pt x="80" y="28"/>
                    <a:pt x="81" y="27"/>
                    <a:pt x="83" y="27"/>
                  </a:cubicBezTo>
                  <a:cubicBezTo>
                    <a:pt x="83" y="28"/>
                    <a:pt x="84" y="28"/>
                    <a:pt x="84" y="29"/>
                  </a:cubicBezTo>
                  <a:cubicBezTo>
                    <a:pt x="62" y="37"/>
                    <a:pt x="41" y="47"/>
                    <a:pt x="19" y="56"/>
                  </a:cubicBezTo>
                  <a:cubicBezTo>
                    <a:pt x="14" y="58"/>
                    <a:pt x="10" y="61"/>
                    <a:pt x="5" y="62"/>
                  </a:cubicBezTo>
                  <a:moveTo>
                    <a:pt x="23" y="39"/>
                  </a:moveTo>
                  <a:cubicBezTo>
                    <a:pt x="31" y="35"/>
                    <a:pt x="39" y="31"/>
                    <a:pt x="47" y="27"/>
                  </a:cubicBezTo>
                  <a:cubicBezTo>
                    <a:pt x="48" y="26"/>
                    <a:pt x="48" y="26"/>
                    <a:pt x="48" y="26"/>
                  </a:cubicBezTo>
                  <a:cubicBezTo>
                    <a:pt x="50" y="26"/>
                    <a:pt x="51" y="27"/>
                    <a:pt x="52" y="27"/>
                  </a:cubicBezTo>
                  <a:cubicBezTo>
                    <a:pt x="42" y="31"/>
                    <a:pt x="32" y="35"/>
                    <a:pt x="23" y="39"/>
                  </a:cubicBezTo>
                  <a:moveTo>
                    <a:pt x="4" y="48"/>
                  </a:moveTo>
                  <a:cubicBezTo>
                    <a:pt x="4" y="47"/>
                    <a:pt x="5" y="46"/>
                    <a:pt x="5" y="45"/>
                  </a:cubicBezTo>
                  <a:cubicBezTo>
                    <a:pt x="8" y="44"/>
                    <a:pt x="12" y="41"/>
                    <a:pt x="15" y="40"/>
                  </a:cubicBezTo>
                  <a:cubicBezTo>
                    <a:pt x="20" y="37"/>
                    <a:pt x="25" y="35"/>
                    <a:pt x="30" y="33"/>
                  </a:cubicBezTo>
                  <a:cubicBezTo>
                    <a:pt x="35" y="30"/>
                    <a:pt x="40" y="28"/>
                    <a:pt x="45" y="26"/>
                  </a:cubicBezTo>
                  <a:cubicBezTo>
                    <a:pt x="46" y="26"/>
                    <a:pt x="47" y="26"/>
                    <a:pt x="47" y="26"/>
                  </a:cubicBezTo>
                  <a:cubicBezTo>
                    <a:pt x="43" y="28"/>
                    <a:pt x="38" y="31"/>
                    <a:pt x="33" y="33"/>
                  </a:cubicBezTo>
                  <a:cubicBezTo>
                    <a:pt x="26" y="36"/>
                    <a:pt x="19" y="40"/>
                    <a:pt x="12" y="44"/>
                  </a:cubicBezTo>
                  <a:cubicBezTo>
                    <a:pt x="11" y="45"/>
                    <a:pt x="9" y="46"/>
                    <a:pt x="8" y="46"/>
                  </a:cubicBezTo>
                  <a:cubicBezTo>
                    <a:pt x="7" y="47"/>
                    <a:pt x="5" y="48"/>
                    <a:pt x="4" y="48"/>
                  </a:cubicBezTo>
                  <a:moveTo>
                    <a:pt x="13" y="54"/>
                  </a:moveTo>
                  <a:cubicBezTo>
                    <a:pt x="16" y="52"/>
                    <a:pt x="20" y="51"/>
                    <a:pt x="24" y="49"/>
                  </a:cubicBezTo>
                  <a:cubicBezTo>
                    <a:pt x="32" y="45"/>
                    <a:pt x="40" y="41"/>
                    <a:pt x="49" y="37"/>
                  </a:cubicBezTo>
                  <a:cubicBezTo>
                    <a:pt x="57" y="34"/>
                    <a:pt x="65" y="31"/>
                    <a:pt x="73" y="28"/>
                  </a:cubicBezTo>
                  <a:cubicBezTo>
                    <a:pt x="75" y="27"/>
                    <a:pt x="78" y="26"/>
                    <a:pt x="80" y="25"/>
                  </a:cubicBezTo>
                  <a:cubicBezTo>
                    <a:pt x="81" y="25"/>
                    <a:pt x="82" y="26"/>
                    <a:pt x="82" y="27"/>
                  </a:cubicBezTo>
                  <a:cubicBezTo>
                    <a:pt x="81" y="27"/>
                    <a:pt x="79" y="28"/>
                    <a:pt x="78" y="28"/>
                  </a:cubicBezTo>
                  <a:cubicBezTo>
                    <a:pt x="76" y="29"/>
                    <a:pt x="73" y="30"/>
                    <a:pt x="71" y="31"/>
                  </a:cubicBezTo>
                  <a:cubicBezTo>
                    <a:pt x="68" y="32"/>
                    <a:pt x="66" y="33"/>
                    <a:pt x="63" y="34"/>
                  </a:cubicBezTo>
                  <a:cubicBezTo>
                    <a:pt x="60" y="35"/>
                    <a:pt x="57" y="36"/>
                    <a:pt x="54" y="38"/>
                  </a:cubicBezTo>
                  <a:cubicBezTo>
                    <a:pt x="51" y="39"/>
                    <a:pt x="49" y="40"/>
                    <a:pt x="46" y="41"/>
                  </a:cubicBezTo>
                  <a:cubicBezTo>
                    <a:pt x="35" y="45"/>
                    <a:pt x="25" y="49"/>
                    <a:pt x="14" y="54"/>
                  </a:cubicBezTo>
                  <a:cubicBezTo>
                    <a:pt x="13" y="54"/>
                    <a:pt x="13" y="54"/>
                    <a:pt x="13" y="54"/>
                  </a:cubicBezTo>
                  <a:moveTo>
                    <a:pt x="8" y="43"/>
                  </a:moveTo>
                  <a:cubicBezTo>
                    <a:pt x="8" y="43"/>
                    <a:pt x="8" y="43"/>
                    <a:pt x="8" y="43"/>
                  </a:cubicBezTo>
                  <a:cubicBezTo>
                    <a:pt x="10" y="42"/>
                    <a:pt x="13" y="40"/>
                    <a:pt x="15" y="39"/>
                  </a:cubicBezTo>
                  <a:cubicBezTo>
                    <a:pt x="20" y="36"/>
                    <a:pt x="25" y="34"/>
                    <a:pt x="30" y="31"/>
                  </a:cubicBezTo>
                  <a:cubicBezTo>
                    <a:pt x="34" y="29"/>
                    <a:pt x="38" y="27"/>
                    <a:pt x="43" y="25"/>
                  </a:cubicBezTo>
                  <a:cubicBezTo>
                    <a:pt x="43" y="25"/>
                    <a:pt x="44" y="25"/>
                    <a:pt x="45" y="25"/>
                  </a:cubicBezTo>
                  <a:cubicBezTo>
                    <a:pt x="41" y="27"/>
                    <a:pt x="37" y="29"/>
                    <a:pt x="34" y="30"/>
                  </a:cubicBezTo>
                  <a:cubicBezTo>
                    <a:pt x="25" y="34"/>
                    <a:pt x="16" y="38"/>
                    <a:pt x="8" y="43"/>
                  </a:cubicBezTo>
                  <a:moveTo>
                    <a:pt x="5" y="44"/>
                  </a:moveTo>
                  <a:cubicBezTo>
                    <a:pt x="6" y="42"/>
                    <a:pt x="6" y="41"/>
                    <a:pt x="7" y="39"/>
                  </a:cubicBezTo>
                  <a:cubicBezTo>
                    <a:pt x="10" y="38"/>
                    <a:pt x="12" y="37"/>
                    <a:pt x="15" y="36"/>
                  </a:cubicBezTo>
                  <a:cubicBezTo>
                    <a:pt x="19" y="34"/>
                    <a:pt x="24" y="32"/>
                    <a:pt x="29" y="29"/>
                  </a:cubicBezTo>
                  <a:cubicBezTo>
                    <a:pt x="33" y="28"/>
                    <a:pt x="37" y="26"/>
                    <a:pt x="41" y="24"/>
                  </a:cubicBezTo>
                  <a:cubicBezTo>
                    <a:pt x="42" y="24"/>
                    <a:pt x="42" y="24"/>
                    <a:pt x="42" y="24"/>
                  </a:cubicBezTo>
                  <a:cubicBezTo>
                    <a:pt x="30" y="31"/>
                    <a:pt x="17" y="37"/>
                    <a:pt x="5" y="44"/>
                  </a:cubicBezTo>
                  <a:moveTo>
                    <a:pt x="51" y="24"/>
                  </a:moveTo>
                  <a:cubicBezTo>
                    <a:pt x="50" y="24"/>
                    <a:pt x="49" y="24"/>
                    <a:pt x="49" y="24"/>
                  </a:cubicBezTo>
                  <a:cubicBezTo>
                    <a:pt x="50" y="24"/>
                    <a:pt x="51" y="23"/>
                    <a:pt x="52" y="23"/>
                  </a:cubicBezTo>
                  <a:cubicBezTo>
                    <a:pt x="52" y="23"/>
                    <a:pt x="52" y="23"/>
                    <a:pt x="52" y="24"/>
                  </a:cubicBezTo>
                  <a:cubicBezTo>
                    <a:pt x="51" y="24"/>
                    <a:pt x="51" y="24"/>
                    <a:pt x="51" y="24"/>
                  </a:cubicBezTo>
                  <a:moveTo>
                    <a:pt x="4" y="55"/>
                  </a:moveTo>
                  <a:cubicBezTo>
                    <a:pt x="4" y="55"/>
                    <a:pt x="7" y="54"/>
                    <a:pt x="8" y="54"/>
                  </a:cubicBezTo>
                  <a:cubicBezTo>
                    <a:pt x="10" y="53"/>
                    <a:pt x="11" y="52"/>
                    <a:pt x="13" y="50"/>
                  </a:cubicBezTo>
                  <a:cubicBezTo>
                    <a:pt x="18" y="48"/>
                    <a:pt x="22" y="46"/>
                    <a:pt x="26" y="43"/>
                  </a:cubicBezTo>
                  <a:cubicBezTo>
                    <a:pt x="35" y="39"/>
                    <a:pt x="43" y="35"/>
                    <a:pt x="52" y="32"/>
                  </a:cubicBezTo>
                  <a:cubicBezTo>
                    <a:pt x="57" y="30"/>
                    <a:pt x="61" y="28"/>
                    <a:pt x="66" y="26"/>
                  </a:cubicBezTo>
                  <a:cubicBezTo>
                    <a:pt x="69" y="25"/>
                    <a:pt x="73" y="24"/>
                    <a:pt x="76" y="22"/>
                  </a:cubicBezTo>
                  <a:cubicBezTo>
                    <a:pt x="76" y="22"/>
                    <a:pt x="77" y="22"/>
                    <a:pt x="77" y="23"/>
                  </a:cubicBezTo>
                  <a:cubicBezTo>
                    <a:pt x="78" y="23"/>
                    <a:pt x="79" y="24"/>
                    <a:pt x="80" y="24"/>
                  </a:cubicBezTo>
                  <a:cubicBezTo>
                    <a:pt x="77" y="26"/>
                    <a:pt x="74" y="27"/>
                    <a:pt x="71" y="28"/>
                  </a:cubicBezTo>
                  <a:cubicBezTo>
                    <a:pt x="71" y="28"/>
                    <a:pt x="70" y="28"/>
                    <a:pt x="69" y="29"/>
                  </a:cubicBezTo>
                  <a:cubicBezTo>
                    <a:pt x="65" y="30"/>
                    <a:pt x="60" y="32"/>
                    <a:pt x="56" y="33"/>
                  </a:cubicBezTo>
                  <a:cubicBezTo>
                    <a:pt x="47" y="37"/>
                    <a:pt x="38" y="41"/>
                    <a:pt x="28" y="44"/>
                  </a:cubicBezTo>
                  <a:cubicBezTo>
                    <a:pt x="25" y="46"/>
                    <a:pt x="21" y="47"/>
                    <a:pt x="17" y="49"/>
                  </a:cubicBezTo>
                  <a:cubicBezTo>
                    <a:pt x="13" y="51"/>
                    <a:pt x="9" y="54"/>
                    <a:pt x="5" y="55"/>
                  </a:cubicBezTo>
                  <a:cubicBezTo>
                    <a:pt x="4" y="55"/>
                    <a:pt x="4" y="55"/>
                    <a:pt x="4" y="55"/>
                  </a:cubicBezTo>
                  <a:moveTo>
                    <a:pt x="63" y="27"/>
                  </a:moveTo>
                  <a:cubicBezTo>
                    <a:pt x="64" y="26"/>
                    <a:pt x="66" y="25"/>
                    <a:pt x="67" y="25"/>
                  </a:cubicBezTo>
                  <a:cubicBezTo>
                    <a:pt x="69" y="24"/>
                    <a:pt x="71" y="23"/>
                    <a:pt x="73" y="23"/>
                  </a:cubicBezTo>
                  <a:cubicBezTo>
                    <a:pt x="73" y="22"/>
                    <a:pt x="75" y="21"/>
                    <a:pt x="75" y="21"/>
                  </a:cubicBezTo>
                  <a:cubicBezTo>
                    <a:pt x="75" y="21"/>
                    <a:pt x="75" y="21"/>
                    <a:pt x="75" y="21"/>
                  </a:cubicBezTo>
                  <a:cubicBezTo>
                    <a:pt x="75" y="21"/>
                    <a:pt x="75" y="21"/>
                    <a:pt x="74" y="22"/>
                  </a:cubicBezTo>
                  <a:cubicBezTo>
                    <a:pt x="71" y="24"/>
                    <a:pt x="67" y="25"/>
                    <a:pt x="63" y="27"/>
                  </a:cubicBezTo>
                  <a:moveTo>
                    <a:pt x="8" y="37"/>
                  </a:moveTo>
                  <a:cubicBezTo>
                    <a:pt x="8" y="37"/>
                    <a:pt x="8" y="37"/>
                    <a:pt x="8" y="37"/>
                  </a:cubicBezTo>
                  <a:cubicBezTo>
                    <a:pt x="11" y="36"/>
                    <a:pt x="13" y="35"/>
                    <a:pt x="16" y="33"/>
                  </a:cubicBezTo>
                  <a:cubicBezTo>
                    <a:pt x="19" y="31"/>
                    <a:pt x="23" y="29"/>
                    <a:pt x="27" y="27"/>
                  </a:cubicBezTo>
                  <a:cubicBezTo>
                    <a:pt x="31" y="25"/>
                    <a:pt x="35" y="23"/>
                    <a:pt x="40" y="21"/>
                  </a:cubicBezTo>
                  <a:cubicBezTo>
                    <a:pt x="36" y="23"/>
                    <a:pt x="32" y="25"/>
                    <a:pt x="28" y="27"/>
                  </a:cubicBezTo>
                  <a:cubicBezTo>
                    <a:pt x="24" y="29"/>
                    <a:pt x="20" y="31"/>
                    <a:pt x="16" y="33"/>
                  </a:cubicBezTo>
                  <a:cubicBezTo>
                    <a:pt x="14" y="35"/>
                    <a:pt x="11" y="36"/>
                    <a:pt x="9" y="37"/>
                  </a:cubicBezTo>
                  <a:cubicBezTo>
                    <a:pt x="9" y="37"/>
                    <a:pt x="8" y="37"/>
                    <a:pt x="8" y="37"/>
                  </a:cubicBezTo>
                  <a:moveTo>
                    <a:pt x="48" y="24"/>
                  </a:moveTo>
                  <a:cubicBezTo>
                    <a:pt x="47" y="24"/>
                    <a:pt x="46" y="23"/>
                    <a:pt x="45" y="23"/>
                  </a:cubicBezTo>
                  <a:cubicBezTo>
                    <a:pt x="47" y="22"/>
                    <a:pt x="49" y="21"/>
                    <a:pt x="52" y="20"/>
                  </a:cubicBezTo>
                  <a:cubicBezTo>
                    <a:pt x="52" y="20"/>
                    <a:pt x="52" y="21"/>
                    <a:pt x="52" y="22"/>
                  </a:cubicBezTo>
                  <a:cubicBezTo>
                    <a:pt x="50" y="23"/>
                    <a:pt x="49" y="23"/>
                    <a:pt x="48" y="24"/>
                  </a:cubicBezTo>
                  <a:moveTo>
                    <a:pt x="44" y="23"/>
                  </a:moveTo>
                  <a:cubicBezTo>
                    <a:pt x="44" y="23"/>
                    <a:pt x="44" y="23"/>
                    <a:pt x="44" y="23"/>
                  </a:cubicBezTo>
                  <a:cubicBezTo>
                    <a:pt x="46" y="21"/>
                    <a:pt x="49" y="20"/>
                    <a:pt x="52" y="19"/>
                  </a:cubicBezTo>
                  <a:cubicBezTo>
                    <a:pt x="52" y="19"/>
                    <a:pt x="52" y="19"/>
                    <a:pt x="52" y="19"/>
                  </a:cubicBezTo>
                  <a:cubicBezTo>
                    <a:pt x="49" y="20"/>
                    <a:pt x="47" y="22"/>
                    <a:pt x="44" y="23"/>
                  </a:cubicBezTo>
                  <a:moveTo>
                    <a:pt x="62" y="23"/>
                  </a:moveTo>
                  <a:cubicBezTo>
                    <a:pt x="62" y="23"/>
                    <a:pt x="63" y="22"/>
                    <a:pt x="63" y="22"/>
                  </a:cubicBezTo>
                  <a:cubicBezTo>
                    <a:pt x="64" y="22"/>
                    <a:pt x="64" y="22"/>
                    <a:pt x="64" y="22"/>
                  </a:cubicBezTo>
                  <a:cubicBezTo>
                    <a:pt x="65" y="21"/>
                    <a:pt x="67" y="20"/>
                    <a:pt x="68" y="19"/>
                  </a:cubicBezTo>
                  <a:cubicBezTo>
                    <a:pt x="69" y="19"/>
                    <a:pt x="69" y="19"/>
                    <a:pt x="69" y="19"/>
                  </a:cubicBezTo>
                  <a:cubicBezTo>
                    <a:pt x="70" y="19"/>
                    <a:pt x="70" y="19"/>
                    <a:pt x="70" y="19"/>
                  </a:cubicBezTo>
                  <a:cubicBezTo>
                    <a:pt x="71" y="19"/>
                    <a:pt x="73" y="20"/>
                    <a:pt x="75" y="21"/>
                  </a:cubicBezTo>
                  <a:cubicBezTo>
                    <a:pt x="64" y="26"/>
                    <a:pt x="53" y="30"/>
                    <a:pt x="42" y="35"/>
                  </a:cubicBezTo>
                  <a:cubicBezTo>
                    <a:pt x="31" y="39"/>
                    <a:pt x="21" y="44"/>
                    <a:pt x="11" y="49"/>
                  </a:cubicBezTo>
                  <a:cubicBezTo>
                    <a:pt x="9" y="50"/>
                    <a:pt x="6" y="51"/>
                    <a:pt x="4" y="52"/>
                  </a:cubicBezTo>
                  <a:cubicBezTo>
                    <a:pt x="6" y="51"/>
                    <a:pt x="9" y="49"/>
                    <a:pt x="11" y="48"/>
                  </a:cubicBezTo>
                  <a:cubicBezTo>
                    <a:pt x="16" y="45"/>
                    <a:pt x="21" y="42"/>
                    <a:pt x="26" y="40"/>
                  </a:cubicBezTo>
                  <a:cubicBezTo>
                    <a:pt x="36" y="35"/>
                    <a:pt x="45" y="31"/>
                    <a:pt x="55" y="26"/>
                  </a:cubicBezTo>
                  <a:cubicBezTo>
                    <a:pt x="59" y="26"/>
                    <a:pt x="62" y="25"/>
                    <a:pt x="66" y="24"/>
                  </a:cubicBezTo>
                  <a:cubicBezTo>
                    <a:pt x="67" y="23"/>
                    <a:pt x="67" y="21"/>
                    <a:pt x="66" y="21"/>
                  </a:cubicBezTo>
                  <a:cubicBezTo>
                    <a:pt x="66" y="21"/>
                    <a:pt x="66" y="21"/>
                    <a:pt x="66" y="22"/>
                  </a:cubicBezTo>
                  <a:cubicBezTo>
                    <a:pt x="64" y="22"/>
                    <a:pt x="63" y="22"/>
                    <a:pt x="62" y="23"/>
                  </a:cubicBezTo>
                  <a:moveTo>
                    <a:pt x="9" y="36"/>
                  </a:moveTo>
                  <a:cubicBezTo>
                    <a:pt x="9" y="35"/>
                    <a:pt x="10" y="34"/>
                    <a:pt x="11" y="33"/>
                  </a:cubicBezTo>
                  <a:cubicBezTo>
                    <a:pt x="16" y="30"/>
                    <a:pt x="22" y="27"/>
                    <a:pt x="27" y="24"/>
                  </a:cubicBezTo>
                  <a:cubicBezTo>
                    <a:pt x="31" y="23"/>
                    <a:pt x="34" y="21"/>
                    <a:pt x="38" y="20"/>
                  </a:cubicBezTo>
                  <a:cubicBezTo>
                    <a:pt x="39" y="19"/>
                    <a:pt x="40" y="18"/>
                    <a:pt x="41" y="18"/>
                  </a:cubicBezTo>
                  <a:cubicBezTo>
                    <a:pt x="30" y="23"/>
                    <a:pt x="19" y="30"/>
                    <a:pt x="9" y="36"/>
                  </a:cubicBezTo>
                  <a:moveTo>
                    <a:pt x="54" y="22"/>
                  </a:moveTo>
                  <a:cubicBezTo>
                    <a:pt x="54" y="22"/>
                    <a:pt x="54" y="22"/>
                    <a:pt x="54" y="22"/>
                  </a:cubicBezTo>
                  <a:cubicBezTo>
                    <a:pt x="57" y="20"/>
                    <a:pt x="60" y="19"/>
                    <a:pt x="62" y="18"/>
                  </a:cubicBezTo>
                  <a:cubicBezTo>
                    <a:pt x="60" y="19"/>
                    <a:pt x="57" y="21"/>
                    <a:pt x="54" y="22"/>
                  </a:cubicBezTo>
                  <a:moveTo>
                    <a:pt x="54" y="24"/>
                  </a:moveTo>
                  <a:cubicBezTo>
                    <a:pt x="54" y="23"/>
                    <a:pt x="54" y="23"/>
                    <a:pt x="54" y="23"/>
                  </a:cubicBezTo>
                  <a:cubicBezTo>
                    <a:pt x="57" y="21"/>
                    <a:pt x="61" y="19"/>
                    <a:pt x="64" y="17"/>
                  </a:cubicBezTo>
                  <a:cubicBezTo>
                    <a:pt x="64" y="17"/>
                    <a:pt x="64" y="17"/>
                    <a:pt x="64" y="17"/>
                  </a:cubicBezTo>
                  <a:cubicBezTo>
                    <a:pt x="66" y="17"/>
                    <a:pt x="67" y="18"/>
                    <a:pt x="69" y="18"/>
                  </a:cubicBezTo>
                  <a:cubicBezTo>
                    <a:pt x="67" y="19"/>
                    <a:pt x="65" y="20"/>
                    <a:pt x="63" y="21"/>
                  </a:cubicBezTo>
                  <a:cubicBezTo>
                    <a:pt x="62" y="22"/>
                    <a:pt x="60" y="23"/>
                    <a:pt x="58" y="24"/>
                  </a:cubicBezTo>
                  <a:cubicBezTo>
                    <a:pt x="57" y="24"/>
                    <a:pt x="55" y="24"/>
                    <a:pt x="54" y="24"/>
                  </a:cubicBezTo>
                  <a:moveTo>
                    <a:pt x="16" y="27"/>
                  </a:moveTo>
                  <a:cubicBezTo>
                    <a:pt x="19" y="23"/>
                    <a:pt x="24" y="20"/>
                    <a:pt x="29" y="18"/>
                  </a:cubicBezTo>
                  <a:cubicBezTo>
                    <a:pt x="32" y="18"/>
                    <a:pt x="34" y="17"/>
                    <a:pt x="37" y="16"/>
                  </a:cubicBezTo>
                  <a:cubicBezTo>
                    <a:pt x="35" y="17"/>
                    <a:pt x="33" y="18"/>
                    <a:pt x="31" y="19"/>
                  </a:cubicBezTo>
                  <a:cubicBezTo>
                    <a:pt x="26" y="22"/>
                    <a:pt x="21" y="24"/>
                    <a:pt x="16" y="27"/>
                  </a:cubicBezTo>
                  <a:moveTo>
                    <a:pt x="54" y="18"/>
                  </a:moveTo>
                  <a:cubicBezTo>
                    <a:pt x="54" y="18"/>
                    <a:pt x="54" y="18"/>
                    <a:pt x="54" y="18"/>
                  </a:cubicBezTo>
                  <a:cubicBezTo>
                    <a:pt x="55" y="17"/>
                    <a:pt x="56" y="16"/>
                    <a:pt x="57" y="16"/>
                  </a:cubicBezTo>
                  <a:cubicBezTo>
                    <a:pt x="56" y="17"/>
                    <a:pt x="55" y="17"/>
                    <a:pt x="54" y="18"/>
                  </a:cubicBezTo>
                  <a:moveTo>
                    <a:pt x="54" y="21"/>
                  </a:moveTo>
                  <a:cubicBezTo>
                    <a:pt x="54" y="20"/>
                    <a:pt x="54" y="19"/>
                    <a:pt x="54" y="18"/>
                  </a:cubicBezTo>
                  <a:cubicBezTo>
                    <a:pt x="55" y="17"/>
                    <a:pt x="57" y="17"/>
                    <a:pt x="58" y="16"/>
                  </a:cubicBezTo>
                  <a:cubicBezTo>
                    <a:pt x="58" y="16"/>
                    <a:pt x="58" y="16"/>
                    <a:pt x="58" y="16"/>
                  </a:cubicBezTo>
                  <a:cubicBezTo>
                    <a:pt x="60" y="16"/>
                    <a:pt x="62" y="16"/>
                    <a:pt x="63" y="17"/>
                  </a:cubicBezTo>
                  <a:cubicBezTo>
                    <a:pt x="60" y="18"/>
                    <a:pt x="57" y="20"/>
                    <a:pt x="54" y="21"/>
                  </a:cubicBezTo>
                  <a:moveTo>
                    <a:pt x="15" y="28"/>
                  </a:moveTo>
                  <a:cubicBezTo>
                    <a:pt x="20" y="25"/>
                    <a:pt x="26" y="22"/>
                    <a:pt x="31" y="20"/>
                  </a:cubicBezTo>
                  <a:cubicBezTo>
                    <a:pt x="34" y="18"/>
                    <a:pt x="36" y="17"/>
                    <a:pt x="39" y="16"/>
                  </a:cubicBezTo>
                  <a:cubicBezTo>
                    <a:pt x="39" y="16"/>
                    <a:pt x="40" y="16"/>
                    <a:pt x="41" y="16"/>
                  </a:cubicBezTo>
                  <a:cubicBezTo>
                    <a:pt x="41" y="16"/>
                    <a:pt x="41" y="16"/>
                    <a:pt x="41" y="16"/>
                  </a:cubicBezTo>
                  <a:cubicBezTo>
                    <a:pt x="39" y="16"/>
                    <a:pt x="38" y="17"/>
                    <a:pt x="37" y="17"/>
                  </a:cubicBezTo>
                  <a:cubicBezTo>
                    <a:pt x="29" y="21"/>
                    <a:pt x="20" y="25"/>
                    <a:pt x="13" y="30"/>
                  </a:cubicBezTo>
                  <a:cubicBezTo>
                    <a:pt x="13" y="29"/>
                    <a:pt x="14" y="28"/>
                    <a:pt x="15" y="28"/>
                  </a:cubicBezTo>
                  <a:cubicBezTo>
                    <a:pt x="15" y="28"/>
                    <a:pt x="15" y="28"/>
                    <a:pt x="15" y="28"/>
                  </a:cubicBezTo>
                  <a:moveTo>
                    <a:pt x="7" y="38"/>
                  </a:moveTo>
                  <a:cubicBezTo>
                    <a:pt x="7" y="38"/>
                    <a:pt x="7" y="38"/>
                    <a:pt x="7" y="38"/>
                  </a:cubicBezTo>
                  <a:cubicBezTo>
                    <a:pt x="8" y="38"/>
                    <a:pt x="9" y="38"/>
                    <a:pt x="9" y="38"/>
                  </a:cubicBezTo>
                  <a:cubicBezTo>
                    <a:pt x="11" y="37"/>
                    <a:pt x="12" y="36"/>
                    <a:pt x="14" y="35"/>
                  </a:cubicBezTo>
                  <a:cubicBezTo>
                    <a:pt x="18" y="33"/>
                    <a:pt x="23" y="30"/>
                    <a:pt x="27" y="28"/>
                  </a:cubicBezTo>
                  <a:cubicBezTo>
                    <a:pt x="36" y="24"/>
                    <a:pt x="44" y="19"/>
                    <a:pt x="52" y="15"/>
                  </a:cubicBezTo>
                  <a:cubicBezTo>
                    <a:pt x="52" y="16"/>
                    <a:pt x="52" y="17"/>
                    <a:pt x="52" y="18"/>
                  </a:cubicBezTo>
                  <a:cubicBezTo>
                    <a:pt x="50" y="19"/>
                    <a:pt x="48" y="20"/>
                    <a:pt x="47" y="20"/>
                  </a:cubicBezTo>
                  <a:cubicBezTo>
                    <a:pt x="45" y="21"/>
                    <a:pt x="44" y="22"/>
                    <a:pt x="43" y="22"/>
                  </a:cubicBezTo>
                  <a:cubicBezTo>
                    <a:pt x="42" y="22"/>
                    <a:pt x="42" y="22"/>
                    <a:pt x="41" y="22"/>
                  </a:cubicBezTo>
                  <a:cubicBezTo>
                    <a:pt x="41" y="22"/>
                    <a:pt x="41" y="21"/>
                    <a:pt x="41" y="21"/>
                  </a:cubicBezTo>
                  <a:cubicBezTo>
                    <a:pt x="40" y="21"/>
                    <a:pt x="39" y="23"/>
                    <a:pt x="40" y="24"/>
                  </a:cubicBezTo>
                  <a:cubicBezTo>
                    <a:pt x="40" y="24"/>
                    <a:pt x="40" y="24"/>
                    <a:pt x="40" y="24"/>
                  </a:cubicBezTo>
                  <a:cubicBezTo>
                    <a:pt x="38" y="25"/>
                    <a:pt x="36" y="26"/>
                    <a:pt x="33" y="27"/>
                  </a:cubicBezTo>
                  <a:cubicBezTo>
                    <a:pt x="29" y="29"/>
                    <a:pt x="25" y="30"/>
                    <a:pt x="21" y="32"/>
                  </a:cubicBezTo>
                  <a:cubicBezTo>
                    <a:pt x="16" y="34"/>
                    <a:pt x="12" y="37"/>
                    <a:pt x="7" y="38"/>
                  </a:cubicBezTo>
                  <a:cubicBezTo>
                    <a:pt x="7" y="38"/>
                    <a:pt x="7" y="38"/>
                    <a:pt x="7" y="38"/>
                  </a:cubicBezTo>
                  <a:moveTo>
                    <a:pt x="54" y="17"/>
                  </a:moveTo>
                  <a:cubicBezTo>
                    <a:pt x="54" y="16"/>
                    <a:pt x="54" y="16"/>
                    <a:pt x="54" y="15"/>
                  </a:cubicBezTo>
                  <a:cubicBezTo>
                    <a:pt x="55" y="15"/>
                    <a:pt x="56" y="15"/>
                    <a:pt x="57" y="15"/>
                  </a:cubicBezTo>
                  <a:cubicBezTo>
                    <a:pt x="56" y="16"/>
                    <a:pt x="55" y="16"/>
                    <a:pt x="54" y="17"/>
                  </a:cubicBezTo>
                  <a:moveTo>
                    <a:pt x="11" y="32"/>
                  </a:moveTo>
                  <a:cubicBezTo>
                    <a:pt x="12" y="31"/>
                    <a:pt x="12" y="31"/>
                    <a:pt x="12" y="31"/>
                  </a:cubicBezTo>
                  <a:cubicBezTo>
                    <a:pt x="13" y="30"/>
                    <a:pt x="14" y="30"/>
                    <a:pt x="15" y="29"/>
                  </a:cubicBezTo>
                  <a:cubicBezTo>
                    <a:pt x="18" y="27"/>
                    <a:pt x="21" y="25"/>
                    <a:pt x="24" y="24"/>
                  </a:cubicBezTo>
                  <a:cubicBezTo>
                    <a:pt x="30" y="21"/>
                    <a:pt x="37" y="18"/>
                    <a:pt x="43" y="15"/>
                  </a:cubicBezTo>
                  <a:cubicBezTo>
                    <a:pt x="44" y="15"/>
                    <a:pt x="45" y="15"/>
                    <a:pt x="47" y="15"/>
                  </a:cubicBezTo>
                  <a:cubicBezTo>
                    <a:pt x="35" y="20"/>
                    <a:pt x="24" y="26"/>
                    <a:pt x="12" y="31"/>
                  </a:cubicBezTo>
                  <a:cubicBezTo>
                    <a:pt x="12" y="31"/>
                    <a:pt x="12" y="32"/>
                    <a:pt x="11" y="32"/>
                  </a:cubicBezTo>
                  <a:moveTo>
                    <a:pt x="8" y="37"/>
                  </a:moveTo>
                  <a:cubicBezTo>
                    <a:pt x="8" y="37"/>
                    <a:pt x="8" y="37"/>
                    <a:pt x="8" y="37"/>
                  </a:cubicBezTo>
                  <a:cubicBezTo>
                    <a:pt x="9" y="36"/>
                    <a:pt x="9" y="36"/>
                    <a:pt x="9" y="36"/>
                  </a:cubicBezTo>
                  <a:cubicBezTo>
                    <a:pt x="11" y="35"/>
                    <a:pt x="12" y="34"/>
                    <a:pt x="14" y="33"/>
                  </a:cubicBezTo>
                  <a:cubicBezTo>
                    <a:pt x="18" y="31"/>
                    <a:pt x="21" y="29"/>
                    <a:pt x="25" y="27"/>
                  </a:cubicBezTo>
                  <a:cubicBezTo>
                    <a:pt x="32" y="23"/>
                    <a:pt x="40" y="19"/>
                    <a:pt x="48" y="15"/>
                  </a:cubicBezTo>
                  <a:cubicBezTo>
                    <a:pt x="49" y="15"/>
                    <a:pt x="49" y="15"/>
                    <a:pt x="50" y="15"/>
                  </a:cubicBezTo>
                  <a:cubicBezTo>
                    <a:pt x="50" y="15"/>
                    <a:pt x="51" y="15"/>
                    <a:pt x="51" y="15"/>
                  </a:cubicBezTo>
                  <a:cubicBezTo>
                    <a:pt x="51" y="15"/>
                    <a:pt x="51" y="15"/>
                    <a:pt x="51" y="15"/>
                  </a:cubicBezTo>
                  <a:cubicBezTo>
                    <a:pt x="37" y="21"/>
                    <a:pt x="23" y="28"/>
                    <a:pt x="10" y="36"/>
                  </a:cubicBezTo>
                  <a:cubicBezTo>
                    <a:pt x="10" y="36"/>
                    <a:pt x="9" y="37"/>
                    <a:pt x="8" y="37"/>
                  </a:cubicBezTo>
                  <a:moveTo>
                    <a:pt x="62" y="0"/>
                  </a:moveTo>
                  <a:cubicBezTo>
                    <a:pt x="62" y="0"/>
                    <a:pt x="62" y="0"/>
                    <a:pt x="62" y="0"/>
                  </a:cubicBezTo>
                  <a:cubicBezTo>
                    <a:pt x="57" y="3"/>
                    <a:pt x="54" y="8"/>
                    <a:pt x="53" y="13"/>
                  </a:cubicBezTo>
                  <a:cubicBezTo>
                    <a:pt x="52" y="13"/>
                    <a:pt x="50" y="13"/>
                    <a:pt x="49" y="13"/>
                  </a:cubicBezTo>
                  <a:cubicBezTo>
                    <a:pt x="49" y="13"/>
                    <a:pt x="49" y="13"/>
                    <a:pt x="49" y="13"/>
                  </a:cubicBezTo>
                  <a:cubicBezTo>
                    <a:pt x="34" y="13"/>
                    <a:pt x="18" y="18"/>
                    <a:pt x="9" y="31"/>
                  </a:cubicBezTo>
                  <a:cubicBezTo>
                    <a:pt x="0" y="43"/>
                    <a:pt x="0" y="59"/>
                    <a:pt x="6" y="73"/>
                  </a:cubicBezTo>
                  <a:cubicBezTo>
                    <a:pt x="9" y="80"/>
                    <a:pt x="15" y="88"/>
                    <a:pt x="22" y="93"/>
                  </a:cubicBezTo>
                  <a:cubicBezTo>
                    <a:pt x="26" y="96"/>
                    <a:pt x="30" y="97"/>
                    <a:pt x="35" y="97"/>
                  </a:cubicBezTo>
                  <a:cubicBezTo>
                    <a:pt x="38" y="97"/>
                    <a:pt x="42" y="96"/>
                    <a:pt x="45" y="96"/>
                  </a:cubicBezTo>
                  <a:cubicBezTo>
                    <a:pt x="45" y="97"/>
                    <a:pt x="44" y="98"/>
                    <a:pt x="43" y="100"/>
                  </a:cubicBezTo>
                  <a:cubicBezTo>
                    <a:pt x="43" y="101"/>
                    <a:pt x="44" y="101"/>
                    <a:pt x="44" y="101"/>
                  </a:cubicBezTo>
                  <a:cubicBezTo>
                    <a:pt x="45" y="101"/>
                    <a:pt x="45" y="101"/>
                    <a:pt x="45" y="101"/>
                  </a:cubicBezTo>
                  <a:cubicBezTo>
                    <a:pt x="46" y="100"/>
                    <a:pt x="46" y="100"/>
                    <a:pt x="46" y="99"/>
                  </a:cubicBezTo>
                  <a:cubicBezTo>
                    <a:pt x="46" y="99"/>
                    <a:pt x="46" y="99"/>
                    <a:pt x="46" y="99"/>
                  </a:cubicBezTo>
                  <a:cubicBezTo>
                    <a:pt x="46" y="100"/>
                    <a:pt x="47" y="100"/>
                    <a:pt x="47" y="100"/>
                  </a:cubicBezTo>
                  <a:cubicBezTo>
                    <a:pt x="48" y="100"/>
                    <a:pt x="48" y="100"/>
                    <a:pt x="48" y="99"/>
                  </a:cubicBezTo>
                  <a:cubicBezTo>
                    <a:pt x="49" y="99"/>
                    <a:pt x="49" y="99"/>
                    <a:pt x="49" y="99"/>
                  </a:cubicBezTo>
                  <a:cubicBezTo>
                    <a:pt x="49" y="99"/>
                    <a:pt x="49" y="100"/>
                    <a:pt x="49" y="100"/>
                  </a:cubicBezTo>
                  <a:cubicBezTo>
                    <a:pt x="50" y="100"/>
                    <a:pt x="50" y="99"/>
                    <a:pt x="50" y="98"/>
                  </a:cubicBezTo>
                  <a:cubicBezTo>
                    <a:pt x="50" y="98"/>
                    <a:pt x="50" y="98"/>
                    <a:pt x="50" y="98"/>
                  </a:cubicBezTo>
                  <a:cubicBezTo>
                    <a:pt x="51" y="98"/>
                    <a:pt x="52" y="97"/>
                    <a:pt x="51" y="96"/>
                  </a:cubicBezTo>
                  <a:cubicBezTo>
                    <a:pt x="56" y="98"/>
                    <a:pt x="60" y="99"/>
                    <a:pt x="65" y="99"/>
                  </a:cubicBezTo>
                  <a:cubicBezTo>
                    <a:pt x="67" y="99"/>
                    <a:pt x="70" y="99"/>
                    <a:pt x="73" y="98"/>
                  </a:cubicBezTo>
                  <a:cubicBezTo>
                    <a:pt x="81" y="94"/>
                    <a:pt x="86" y="87"/>
                    <a:pt x="89" y="79"/>
                  </a:cubicBezTo>
                  <a:cubicBezTo>
                    <a:pt x="96" y="64"/>
                    <a:pt x="97" y="45"/>
                    <a:pt x="88" y="30"/>
                  </a:cubicBezTo>
                  <a:cubicBezTo>
                    <a:pt x="81" y="19"/>
                    <a:pt x="68" y="14"/>
                    <a:pt x="55" y="13"/>
                  </a:cubicBezTo>
                  <a:cubicBezTo>
                    <a:pt x="56" y="9"/>
                    <a:pt x="59" y="5"/>
                    <a:pt x="63" y="2"/>
                  </a:cubicBezTo>
                  <a:cubicBezTo>
                    <a:pt x="64" y="2"/>
                    <a:pt x="63" y="0"/>
                    <a:pt x="62"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1005" name="Google Shape;1005;p32"/>
            <p:cNvSpPr/>
            <p:nvPr/>
          </p:nvSpPr>
          <p:spPr>
            <a:xfrm>
              <a:off x="1076787" y="355824"/>
              <a:ext cx="969963" cy="822325"/>
            </a:xfrm>
            <a:custGeom>
              <a:rect b="b" l="l" r="r" t="t"/>
              <a:pathLst>
                <a:path extrusionOk="0" h="194" w="229">
                  <a:moveTo>
                    <a:pt x="109" y="167"/>
                  </a:moveTo>
                  <a:cubicBezTo>
                    <a:pt x="108" y="166"/>
                    <a:pt x="107" y="165"/>
                    <a:pt x="106" y="165"/>
                  </a:cubicBezTo>
                  <a:cubicBezTo>
                    <a:pt x="106" y="165"/>
                    <a:pt x="106" y="165"/>
                    <a:pt x="106" y="165"/>
                  </a:cubicBezTo>
                  <a:cubicBezTo>
                    <a:pt x="106" y="165"/>
                    <a:pt x="106" y="165"/>
                    <a:pt x="107" y="165"/>
                  </a:cubicBezTo>
                  <a:cubicBezTo>
                    <a:pt x="108" y="165"/>
                    <a:pt x="111" y="165"/>
                    <a:pt x="111" y="165"/>
                  </a:cubicBezTo>
                  <a:cubicBezTo>
                    <a:pt x="110" y="166"/>
                    <a:pt x="110" y="166"/>
                    <a:pt x="109" y="167"/>
                  </a:cubicBezTo>
                  <a:moveTo>
                    <a:pt x="109" y="164"/>
                  </a:moveTo>
                  <a:cubicBezTo>
                    <a:pt x="106" y="164"/>
                    <a:pt x="111" y="162"/>
                    <a:pt x="112" y="161"/>
                  </a:cubicBezTo>
                  <a:cubicBezTo>
                    <a:pt x="113" y="161"/>
                    <a:pt x="115" y="160"/>
                    <a:pt x="117" y="160"/>
                  </a:cubicBezTo>
                  <a:cubicBezTo>
                    <a:pt x="115" y="161"/>
                    <a:pt x="114" y="162"/>
                    <a:pt x="112" y="164"/>
                  </a:cubicBezTo>
                  <a:cubicBezTo>
                    <a:pt x="112" y="164"/>
                    <a:pt x="112" y="164"/>
                    <a:pt x="112" y="164"/>
                  </a:cubicBezTo>
                  <a:cubicBezTo>
                    <a:pt x="112" y="164"/>
                    <a:pt x="112" y="164"/>
                    <a:pt x="112" y="164"/>
                  </a:cubicBezTo>
                  <a:cubicBezTo>
                    <a:pt x="111" y="164"/>
                    <a:pt x="111" y="164"/>
                    <a:pt x="111" y="164"/>
                  </a:cubicBezTo>
                  <a:cubicBezTo>
                    <a:pt x="110" y="164"/>
                    <a:pt x="110" y="164"/>
                    <a:pt x="109" y="164"/>
                  </a:cubicBezTo>
                  <a:cubicBezTo>
                    <a:pt x="109" y="164"/>
                    <a:pt x="109" y="164"/>
                    <a:pt x="109" y="164"/>
                  </a:cubicBezTo>
                  <a:moveTo>
                    <a:pt x="102" y="162"/>
                  </a:moveTo>
                  <a:cubicBezTo>
                    <a:pt x="104" y="162"/>
                    <a:pt x="106" y="162"/>
                    <a:pt x="108" y="161"/>
                  </a:cubicBezTo>
                  <a:cubicBezTo>
                    <a:pt x="109" y="161"/>
                    <a:pt x="111" y="160"/>
                    <a:pt x="112" y="160"/>
                  </a:cubicBezTo>
                  <a:cubicBezTo>
                    <a:pt x="113" y="160"/>
                    <a:pt x="116" y="159"/>
                    <a:pt x="117" y="159"/>
                  </a:cubicBezTo>
                  <a:cubicBezTo>
                    <a:pt x="117" y="159"/>
                    <a:pt x="117" y="159"/>
                    <a:pt x="116" y="159"/>
                  </a:cubicBezTo>
                  <a:cubicBezTo>
                    <a:pt x="113" y="160"/>
                    <a:pt x="108" y="161"/>
                    <a:pt x="106" y="164"/>
                  </a:cubicBezTo>
                  <a:cubicBezTo>
                    <a:pt x="106" y="164"/>
                    <a:pt x="106" y="164"/>
                    <a:pt x="106" y="164"/>
                  </a:cubicBezTo>
                  <a:cubicBezTo>
                    <a:pt x="104" y="164"/>
                    <a:pt x="103" y="163"/>
                    <a:pt x="101" y="162"/>
                  </a:cubicBezTo>
                  <a:cubicBezTo>
                    <a:pt x="102" y="162"/>
                    <a:pt x="102" y="162"/>
                    <a:pt x="102" y="162"/>
                  </a:cubicBezTo>
                  <a:moveTo>
                    <a:pt x="102" y="162"/>
                  </a:moveTo>
                  <a:cubicBezTo>
                    <a:pt x="101" y="162"/>
                    <a:pt x="104" y="160"/>
                    <a:pt x="106" y="160"/>
                  </a:cubicBezTo>
                  <a:cubicBezTo>
                    <a:pt x="111" y="158"/>
                    <a:pt x="117" y="156"/>
                    <a:pt x="123" y="153"/>
                  </a:cubicBezTo>
                  <a:cubicBezTo>
                    <a:pt x="121" y="155"/>
                    <a:pt x="120" y="157"/>
                    <a:pt x="118" y="158"/>
                  </a:cubicBezTo>
                  <a:cubicBezTo>
                    <a:pt x="115" y="158"/>
                    <a:pt x="112" y="159"/>
                    <a:pt x="109" y="160"/>
                  </a:cubicBezTo>
                  <a:cubicBezTo>
                    <a:pt x="108" y="160"/>
                    <a:pt x="106" y="161"/>
                    <a:pt x="105" y="161"/>
                  </a:cubicBezTo>
                  <a:cubicBezTo>
                    <a:pt x="103" y="161"/>
                    <a:pt x="102" y="162"/>
                    <a:pt x="102" y="162"/>
                  </a:cubicBezTo>
                  <a:moveTo>
                    <a:pt x="100" y="161"/>
                  </a:moveTo>
                  <a:cubicBezTo>
                    <a:pt x="99" y="161"/>
                    <a:pt x="97" y="160"/>
                    <a:pt x="96" y="159"/>
                  </a:cubicBezTo>
                  <a:cubicBezTo>
                    <a:pt x="100" y="159"/>
                    <a:pt x="103" y="158"/>
                    <a:pt x="107" y="157"/>
                  </a:cubicBezTo>
                  <a:cubicBezTo>
                    <a:pt x="112" y="155"/>
                    <a:pt x="117" y="154"/>
                    <a:pt x="122" y="153"/>
                  </a:cubicBezTo>
                  <a:cubicBezTo>
                    <a:pt x="123" y="153"/>
                    <a:pt x="123" y="153"/>
                    <a:pt x="123" y="153"/>
                  </a:cubicBezTo>
                  <a:cubicBezTo>
                    <a:pt x="124" y="153"/>
                    <a:pt x="119" y="154"/>
                    <a:pt x="119" y="154"/>
                  </a:cubicBezTo>
                  <a:cubicBezTo>
                    <a:pt x="116" y="155"/>
                    <a:pt x="114" y="156"/>
                    <a:pt x="111" y="157"/>
                  </a:cubicBezTo>
                  <a:cubicBezTo>
                    <a:pt x="107" y="158"/>
                    <a:pt x="103" y="159"/>
                    <a:pt x="100" y="161"/>
                  </a:cubicBezTo>
                  <a:cubicBezTo>
                    <a:pt x="100" y="161"/>
                    <a:pt x="100" y="161"/>
                    <a:pt x="100" y="161"/>
                  </a:cubicBezTo>
                  <a:moveTo>
                    <a:pt x="94" y="159"/>
                  </a:moveTo>
                  <a:cubicBezTo>
                    <a:pt x="94" y="158"/>
                    <a:pt x="94" y="158"/>
                    <a:pt x="94" y="158"/>
                  </a:cubicBezTo>
                  <a:cubicBezTo>
                    <a:pt x="93" y="158"/>
                    <a:pt x="91" y="157"/>
                    <a:pt x="90" y="156"/>
                  </a:cubicBezTo>
                  <a:cubicBezTo>
                    <a:pt x="95" y="156"/>
                    <a:pt x="100" y="154"/>
                    <a:pt x="104" y="153"/>
                  </a:cubicBezTo>
                  <a:cubicBezTo>
                    <a:pt x="110" y="152"/>
                    <a:pt x="115" y="151"/>
                    <a:pt x="120" y="150"/>
                  </a:cubicBezTo>
                  <a:cubicBezTo>
                    <a:pt x="119" y="151"/>
                    <a:pt x="117" y="151"/>
                    <a:pt x="116" y="152"/>
                  </a:cubicBezTo>
                  <a:cubicBezTo>
                    <a:pt x="109" y="153"/>
                    <a:pt x="102" y="156"/>
                    <a:pt x="94" y="159"/>
                  </a:cubicBezTo>
                  <a:moveTo>
                    <a:pt x="95" y="159"/>
                  </a:moveTo>
                  <a:cubicBezTo>
                    <a:pt x="95" y="159"/>
                    <a:pt x="95" y="159"/>
                    <a:pt x="95" y="159"/>
                  </a:cubicBezTo>
                  <a:cubicBezTo>
                    <a:pt x="95" y="159"/>
                    <a:pt x="97" y="159"/>
                    <a:pt x="97" y="158"/>
                  </a:cubicBezTo>
                  <a:cubicBezTo>
                    <a:pt x="107" y="155"/>
                    <a:pt x="117" y="152"/>
                    <a:pt x="127" y="149"/>
                  </a:cubicBezTo>
                  <a:cubicBezTo>
                    <a:pt x="126" y="150"/>
                    <a:pt x="125" y="151"/>
                    <a:pt x="125" y="152"/>
                  </a:cubicBezTo>
                  <a:cubicBezTo>
                    <a:pt x="120" y="152"/>
                    <a:pt x="115" y="154"/>
                    <a:pt x="110" y="155"/>
                  </a:cubicBezTo>
                  <a:cubicBezTo>
                    <a:pt x="107" y="156"/>
                    <a:pt x="104" y="157"/>
                    <a:pt x="102" y="157"/>
                  </a:cubicBezTo>
                  <a:cubicBezTo>
                    <a:pt x="101" y="158"/>
                    <a:pt x="100" y="158"/>
                    <a:pt x="99" y="158"/>
                  </a:cubicBezTo>
                  <a:cubicBezTo>
                    <a:pt x="96" y="159"/>
                    <a:pt x="95" y="159"/>
                    <a:pt x="95" y="159"/>
                  </a:cubicBezTo>
                  <a:moveTo>
                    <a:pt x="81" y="151"/>
                  </a:moveTo>
                  <a:cubicBezTo>
                    <a:pt x="88" y="151"/>
                    <a:pt x="96" y="149"/>
                    <a:pt x="102" y="148"/>
                  </a:cubicBezTo>
                  <a:cubicBezTo>
                    <a:pt x="112" y="146"/>
                    <a:pt x="121" y="143"/>
                    <a:pt x="131" y="141"/>
                  </a:cubicBezTo>
                  <a:cubicBezTo>
                    <a:pt x="131" y="141"/>
                    <a:pt x="132" y="141"/>
                    <a:pt x="132" y="141"/>
                  </a:cubicBezTo>
                  <a:cubicBezTo>
                    <a:pt x="131" y="141"/>
                    <a:pt x="130" y="142"/>
                    <a:pt x="129" y="142"/>
                  </a:cubicBezTo>
                  <a:cubicBezTo>
                    <a:pt x="125" y="144"/>
                    <a:pt x="120" y="146"/>
                    <a:pt x="115" y="147"/>
                  </a:cubicBezTo>
                  <a:cubicBezTo>
                    <a:pt x="110" y="149"/>
                    <a:pt x="105" y="150"/>
                    <a:pt x="101" y="151"/>
                  </a:cubicBezTo>
                  <a:cubicBezTo>
                    <a:pt x="96" y="153"/>
                    <a:pt x="92" y="154"/>
                    <a:pt x="88" y="155"/>
                  </a:cubicBezTo>
                  <a:cubicBezTo>
                    <a:pt x="85" y="154"/>
                    <a:pt x="83" y="153"/>
                    <a:pt x="80" y="151"/>
                  </a:cubicBezTo>
                  <a:cubicBezTo>
                    <a:pt x="80" y="151"/>
                    <a:pt x="81" y="151"/>
                    <a:pt x="81" y="151"/>
                  </a:cubicBezTo>
                  <a:moveTo>
                    <a:pt x="89" y="156"/>
                  </a:moveTo>
                  <a:cubicBezTo>
                    <a:pt x="89" y="156"/>
                    <a:pt x="89" y="156"/>
                    <a:pt x="91" y="155"/>
                  </a:cubicBezTo>
                  <a:cubicBezTo>
                    <a:pt x="105" y="150"/>
                    <a:pt x="120" y="146"/>
                    <a:pt x="135" y="141"/>
                  </a:cubicBezTo>
                  <a:cubicBezTo>
                    <a:pt x="133" y="143"/>
                    <a:pt x="130" y="146"/>
                    <a:pt x="128" y="148"/>
                  </a:cubicBezTo>
                  <a:cubicBezTo>
                    <a:pt x="122" y="149"/>
                    <a:pt x="116" y="150"/>
                    <a:pt x="110" y="152"/>
                  </a:cubicBezTo>
                  <a:cubicBezTo>
                    <a:pt x="106" y="152"/>
                    <a:pt x="102" y="153"/>
                    <a:pt x="99" y="153"/>
                  </a:cubicBezTo>
                  <a:cubicBezTo>
                    <a:pt x="97" y="154"/>
                    <a:pt x="96" y="154"/>
                    <a:pt x="94" y="155"/>
                  </a:cubicBezTo>
                  <a:cubicBezTo>
                    <a:pt x="94" y="155"/>
                    <a:pt x="90" y="156"/>
                    <a:pt x="89" y="156"/>
                  </a:cubicBezTo>
                  <a:moveTo>
                    <a:pt x="107" y="190"/>
                  </a:moveTo>
                  <a:cubicBezTo>
                    <a:pt x="90" y="183"/>
                    <a:pt x="75" y="174"/>
                    <a:pt x="59" y="167"/>
                  </a:cubicBezTo>
                  <a:cubicBezTo>
                    <a:pt x="48" y="161"/>
                    <a:pt x="38" y="156"/>
                    <a:pt x="27" y="151"/>
                  </a:cubicBezTo>
                  <a:cubicBezTo>
                    <a:pt x="22" y="148"/>
                    <a:pt x="15" y="145"/>
                    <a:pt x="10" y="141"/>
                  </a:cubicBezTo>
                  <a:cubicBezTo>
                    <a:pt x="10" y="141"/>
                    <a:pt x="10" y="141"/>
                    <a:pt x="10" y="141"/>
                  </a:cubicBezTo>
                  <a:cubicBezTo>
                    <a:pt x="10" y="140"/>
                    <a:pt x="10" y="140"/>
                    <a:pt x="10" y="140"/>
                  </a:cubicBezTo>
                  <a:cubicBezTo>
                    <a:pt x="14" y="142"/>
                    <a:pt x="18" y="144"/>
                    <a:pt x="22" y="146"/>
                  </a:cubicBezTo>
                  <a:cubicBezTo>
                    <a:pt x="33" y="151"/>
                    <a:pt x="44" y="156"/>
                    <a:pt x="54" y="162"/>
                  </a:cubicBezTo>
                  <a:cubicBezTo>
                    <a:pt x="66" y="167"/>
                    <a:pt x="77" y="172"/>
                    <a:pt x="88" y="178"/>
                  </a:cubicBezTo>
                  <a:cubicBezTo>
                    <a:pt x="93" y="180"/>
                    <a:pt x="100" y="182"/>
                    <a:pt x="105" y="186"/>
                  </a:cubicBezTo>
                  <a:cubicBezTo>
                    <a:pt x="105" y="186"/>
                    <a:pt x="105" y="186"/>
                    <a:pt x="105" y="186"/>
                  </a:cubicBezTo>
                  <a:cubicBezTo>
                    <a:pt x="105" y="188"/>
                    <a:pt x="106" y="189"/>
                    <a:pt x="107" y="190"/>
                  </a:cubicBezTo>
                  <a:moveTo>
                    <a:pt x="70" y="146"/>
                  </a:moveTo>
                  <a:cubicBezTo>
                    <a:pt x="68" y="145"/>
                    <a:pt x="66" y="145"/>
                    <a:pt x="65" y="144"/>
                  </a:cubicBezTo>
                  <a:cubicBezTo>
                    <a:pt x="79" y="141"/>
                    <a:pt x="93" y="139"/>
                    <a:pt x="107" y="136"/>
                  </a:cubicBezTo>
                  <a:cubicBezTo>
                    <a:pt x="109" y="136"/>
                    <a:pt x="111" y="135"/>
                    <a:pt x="113" y="135"/>
                  </a:cubicBezTo>
                  <a:cubicBezTo>
                    <a:pt x="111" y="135"/>
                    <a:pt x="110" y="136"/>
                    <a:pt x="108" y="136"/>
                  </a:cubicBezTo>
                  <a:cubicBezTo>
                    <a:pt x="100" y="138"/>
                    <a:pt x="93" y="140"/>
                    <a:pt x="85" y="142"/>
                  </a:cubicBezTo>
                  <a:cubicBezTo>
                    <a:pt x="82" y="143"/>
                    <a:pt x="79" y="144"/>
                    <a:pt x="76" y="144"/>
                  </a:cubicBezTo>
                  <a:cubicBezTo>
                    <a:pt x="74" y="145"/>
                    <a:pt x="72" y="145"/>
                    <a:pt x="70" y="146"/>
                  </a:cubicBezTo>
                  <a:moveTo>
                    <a:pt x="78" y="151"/>
                  </a:moveTo>
                  <a:cubicBezTo>
                    <a:pt x="76" y="149"/>
                    <a:pt x="74" y="148"/>
                    <a:pt x="71" y="147"/>
                  </a:cubicBezTo>
                  <a:cubicBezTo>
                    <a:pt x="83" y="146"/>
                    <a:pt x="94" y="144"/>
                    <a:pt x="105" y="141"/>
                  </a:cubicBezTo>
                  <a:cubicBezTo>
                    <a:pt x="117" y="139"/>
                    <a:pt x="128" y="137"/>
                    <a:pt x="139" y="134"/>
                  </a:cubicBezTo>
                  <a:cubicBezTo>
                    <a:pt x="138" y="134"/>
                    <a:pt x="136" y="135"/>
                    <a:pt x="134" y="136"/>
                  </a:cubicBezTo>
                  <a:cubicBezTo>
                    <a:pt x="132" y="136"/>
                    <a:pt x="129" y="137"/>
                    <a:pt x="127" y="137"/>
                  </a:cubicBezTo>
                  <a:cubicBezTo>
                    <a:pt x="121" y="139"/>
                    <a:pt x="116" y="140"/>
                    <a:pt x="110" y="141"/>
                  </a:cubicBezTo>
                  <a:cubicBezTo>
                    <a:pt x="104" y="142"/>
                    <a:pt x="99" y="144"/>
                    <a:pt x="93" y="146"/>
                  </a:cubicBezTo>
                  <a:cubicBezTo>
                    <a:pt x="88" y="148"/>
                    <a:pt x="83" y="148"/>
                    <a:pt x="78" y="151"/>
                  </a:cubicBezTo>
                  <a:moveTo>
                    <a:pt x="80" y="151"/>
                  </a:moveTo>
                  <a:cubicBezTo>
                    <a:pt x="78" y="151"/>
                    <a:pt x="85" y="149"/>
                    <a:pt x="85" y="149"/>
                  </a:cubicBezTo>
                  <a:cubicBezTo>
                    <a:pt x="96" y="147"/>
                    <a:pt x="105" y="143"/>
                    <a:pt x="116" y="141"/>
                  </a:cubicBezTo>
                  <a:cubicBezTo>
                    <a:pt x="124" y="139"/>
                    <a:pt x="134" y="138"/>
                    <a:pt x="142" y="133"/>
                  </a:cubicBezTo>
                  <a:cubicBezTo>
                    <a:pt x="140" y="135"/>
                    <a:pt x="138" y="137"/>
                    <a:pt x="136" y="139"/>
                  </a:cubicBezTo>
                  <a:cubicBezTo>
                    <a:pt x="126" y="142"/>
                    <a:pt x="116" y="144"/>
                    <a:pt x="105" y="146"/>
                  </a:cubicBezTo>
                  <a:cubicBezTo>
                    <a:pt x="100" y="148"/>
                    <a:pt x="95" y="148"/>
                    <a:pt x="90" y="149"/>
                  </a:cubicBezTo>
                  <a:cubicBezTo>
                    <a:pt x="87" y="150"/>
                    <a:pt x="84" y="150"/>
                    <a:pt x="81" y="151"/>
                  </a:cubicBezTo>
                  <a:cubicBezTo>
                    <a:pt x="81" y="151"/>
                    <a:pt x="81" y="151"/>
                    <a:pt x="80" y="151"/>
                  </a:cubicBezTo>
                  <a:moveTo>
                    <a:pt x="105" y="183"/>
                  </a:moveTo>
                  <a:cubicBezTo>
                    <a:pt x="100" y="180"/>
                    <a:pt x="95" y="178"/>
                    <a:pt x="90" y="176"/>
                  </a:cubicBezTo>
                  <a:cubicBezTo>
                    <a:pt x="79" y="171"/>
                    <a:pt x="69" y="166"/>
                    <a:pt x="58" y="160"/>
                  </a:cubicBezTo>
                  <a:cubicBezTo>
                    <a:pt x="47" y="155"/>
                    <a:pt x="36" y="150"/>
                    <a:pt x="25" y="144"/>
                  </a:cubicBezTo>
                  <a:cubicBezTo>
                    <a:pt x="20" y="142"/>
                    <a:pt x="12" y="139"/>
                    <a:pt x="8" y="136"/>
                  </a:cubicBezTo>
                  <a:cubicBezTo>
                    <a:pt x="8" y="136"/>
                    <a:pt x="8" y="136"/>
                    <a:pt x="8" y="136"/>
                  </a:cubicBezTo>
                  <a:cubicBezTo>
                    <a:pt x="8" y="134"/>
                    <a:pt x="8" y="133"/>
                    <a:pt x="8" y="131"/>
                  </a:cubicBezTo>
                  <a:cubicBezTo>
                    <a:pt x="22" y="140"/>
                    <a:pt x="38" y="147"/>
                    <a:pt x="53" y="154"/>
                  </a:cubicBezTo>
                  <a:cubicBezTo>
                    <a:pt x="70" y="163"/>
                    <a:pt x="88" y="170"/>
                    <a:pt x="105" y="179"/>
                  </a:cubicBezTo>
                  <a:cubicBezTo>
                    <a:pt x="105" y="180"/>
                    <a:pt x="105" y="182"/>
                    <a:pt x="105" y="183"/>
                  </a:cubicBezTo>
                  <a:moveTo>
                    <a:pt x="48" y="136"/>
                  </a:moveTo>
                  <a:cubicBezTo>
                    <a:pt x="48" y="136"/>
                    <a:pt x="48" y="136"/>
                    <a:pt x="48" y="136"/>
                  </a:cubicBezTo>
                  <a:cubicBezTo>
                    <a:pt x="50" y="135"/>
                    <a:pt x="52" y="134"/>
                    <a:pt x="54" y="133"/>
                  </a:cubicBezTo>
                  <a:cubicBezTo>
                    <a:pt x="57" y="132"/>
                    <a:pt x="61" y="131"/>
                    <a:pt x="64" y="131"/>
                  </a:cubicBezTo>
                  <a:cubicBezTo>
                    <a:pt x="63" y="131"/>
                    <a:pt x="63" y="131"/>
                    <a:pt x="62" y="131"/>
                  </a:cubicBezTo>
                  <a:cubicBezTo>
                    <a:pt x="58" y="132"/>
                    <a:pt x="55" y="133"/>
                    <a:pt x="51" y="135"/>
                  </a:cubicBezTo>
                  <a:cubicBezTo>
                    <a:pt x="50" y="135"/>
                    <a:pt x="49" y="135"/>
                    <a:pt x="48" y="136"/>
                  </a:cubicBezTo>
                  <a:moveTo>
                    <a:pt x="71" y="147"/>
                  </a:moveTo>
                  <a:cubicBezTo>
                    <a:pt x="71" y="147"/>
                    <a:pt x="71" y="147"/>
                    <a:pt x="73" y="146"/>
                  </a:cubicBezTo>
                  <a:cubicBezTo>
                    <a:pt x="74" y="145"/>
                    <a:pt x="75" y="145"/>
                    <a:pt x="77" y="145"/>
                  </a:cubicBezTo>
                  <a:cubicBezTo>
                    <a:pt x="90" y="142"/>
                    <a:pt x="103" y="139"/>
                    <a:pt x="115" y="135"/>
                  </a:cubicBezTo>
                  <a:cubicBezTo>
                    <a:pt x="126" y="132"/>
                    <a:pt x="138" y="130"/>
                    <a:pt x="149" y="126"/>
                  </a:cubicBezTo>
                  <a:cubicBezTo>
                    <a:pt x="147" y="128"/>
                    <a:pt x="145" y="130"/>
                    <a:pt x="143" y="132"/>
                  </a:cubicBezTo>
                  <a:cubicBezTo>
                    <a:pt x="143" y="132"/>
                    <a:pt x="143" y="132"/>
                    <a:pt x="143" y="132"/>
                  </a:cubicBezTo>
                  <a:cubicBezTo>
                    <a:pt x="130" y="136"/>
                    <a:pt x="118" y="138"/>
                    <a:pt x="105" y="141"/>
                  </a:cubicBezTo>
                  <a:cubicBezTo>
                    <a:pt x="98" y="142"/>
                    <a:pt x="92" y="144"/>
                    <a:pt x="85" y="145"/>
                  </a:cubicBezTo>
                  <a:cubicBezTo>
                    <a:pt x="81" y="145"/>
                    <a:pt x="77" y="146"/>
                    <a:pt x="74" y="146"/>
                  </a:cubicBezTo>
                  <a:cubicBezTo>
                    <a:pt x="73" y="146"/>
                    <a:pt x="71" y="147"/>
                    <a:pt x="71" y="147"/>
                  </a:cubicBezTo>
                  <a:moveTo>
                    <a:pt x="63" y="143"/>
                  </a:moveTo>
                  <a:cubicBezTo>
                    <a:pt x="63" y="143"/>
                    <a:pt x="62" y="143"/>
                    <a:pt x="62" y="142"/>
                  </a:cubicBezTo>
                  <a:cubicBezTo>
                    <a:pt x="60" y="142"/>
                    <a:pt x="59" y="141"/>
                    <a:pt x="57" y="140"/>
                  </a:cubicBezTo>
                  <a:cubicBezTo>
                    <a:pt x="64" y="139"/>
                    <a:pt x="71" y="137"/>
                    <a:pt x="78" y="136"/>
                  </a:cubicBezTo>
                  <a:cubicBezTo>
                    <a:pt x="86" y="134"/>
                    <a:pt x="95" y="132"/>
                    <a:pt x="103" y="130"/>
                  </a:cubicBezTo>
                  <a:cubicBezTo>
                    <a:pt x="109" y="128"/>
                    <a:pt x="115" y="127"/>
                    <a:pt x="120" y="125"/>
                  </a:cubicBezTo>
                  <a:cubicBezTo>
                    <a:pt x="118" y="126"/>
                    <a:pt x="116" y="127"/>
                    <a:pt x="113" y="128"/>
                  </a:cubicBezTo>
                  <a:cubicBezTo>
                    <a:pt x="105" y="130"/>
                    <a:pt x="96" y="132"/>
                    <a:pt x="87" y="135"/>
                  </a:cubicBezTo>
                  <a:cubicBezTo>
                    <a:pt x="80" y="138"/>
                    <a:pt x="73" y="140"/>
                    <a:pt x="65" y="143"/>
                  </a:cubicBezTo>
                  <a:cubicBezTo>
                    <a:pt x="65" y="143"/>
                    <a:pt x="65" y="143"/>
                    <a:pt x="65" y="143"/>
                  </a:cubicBezTo>
                  <a:cubicBezTo>
                    <a:pt x="64" y="143"/>
                    <a:pt x="64" y="143"/>
                    <a:pt x="64" y="143"/>
                  </a:cubicBezTo>
                  <a:cubicBezTo>
                    <a:pt x="63" y="143"/>
                    <a:pt x="63" y="143"/>
                    <a:pt x="63" y="143"/>
                  </a:cubicBezTo>
                  <a:moveTo>
                    <a:pt x="106" y="176"/>
                  </a:moveTo>
                  <a:cubicBezTo>
                    <a:pt x="89" y="168"/>
                    <a:pt x="71" y="160"/>
                    <a:pt x="54" y="152"/>
                  </a:cubicBezTo>
                  <a:cubicBezTo>
                    <a:pt x="39" y="145"/>
                    <a:pt x="23" y="137"/>
                    <a:pt x="8" y="128"/>
                  </a:cubicBezTo>
                  <a:cubicBezTo>
                    <a:pt x="8" y="127"/>
                    <a:pt x="9" y="126"/>
                    <a:pt x="9" y="125"/>
                  </a:cubicBezTo>
                  <a:cubicBezTo>
                    <a:pt x="9" y="125"/>
                    <a:pt x="9" y="125"/>
                    <a:pt x="9" y="125"/>
                  </a:cubicBezTo>
                  <a:cubicBezTo>
                    <a:pt x="19" y="128"/>
                    <a:pt x="29" y="135"/>
                    <a:pt x="38" y="140"/>
                  </a:cubicBezTo>
                  <a:cubicBezTo>
                    <a:pt x="45" y="143"/>
                    <a:pt x="52" y="146"/>
                    <a:pt x="59" y="150"/>
                  </a:cubicBezTo>
                  <a:cubicBezTo>
                    <a:pt x="69" y="155"/>
                    <a:pt x="79" y="160"/>
                    <a:pt x="89" y="165"/>
                  </a:cubicBezTo>
                  <a:cubicBezTo>
                    <a:pt x="95" y="168"/>
                    <a:pt x="101" y="171"/>
                    <a:pt x="106" y="173"/>
                  </a:cubicBezTo>
                  <a:cubicBezTo>
                    <a:pt x="106" y="174"/>
                    <a:pt x="106" y="175"/>
                    <a:pt x="106" y="176"/>
                  </a:cubicBezTo>
                  <a:moveTo>
                    <a:pt x="5" y="134"/>
                  </a:moveTo>
                  <a:cubicBezTo>
                    <a:pt x="4" y="129"/>
                    <a:pt x="5" y="124"/>
                    <a:pt x="8" y="121"/>
                  </a:cubicBezTo>
                  <a:cubicBezTo>
                    <a:pt x="6" y="125"/>
                    <a:pt x="5" y="130"/>
                    <a:pt x="5" y="134"/>
                  </a:cubicBezTo>
                  <a:moveTo>
                    <a:pt x="107" y="171"/>
                  </a:moveTo>
                  <a:cubicBezTo>
                    <a:pt x="101" y="169"/>
                    <a:pt x="95" y="165"/>
                    <a:pt x="89" y="162"/>
                  </a:cubicBezTo>
                  <a:cubicBezTo>
                    <a:pt x="79" y="157"/>
                    <a:pt x="69" y="152"/>
                    <a:pt x="59" y="147"/>
                  </a:cubicBezTo>
                  <a:cubicBezTo>
                    <a:pt x="52" y="144"/>
                    <a:pt x="45" y="141"/>
                    <a:pt x="39" y="137"/>
                  </a:cubicBezTo>
                  <a:cubicBezTo>
                    <a:pt x="29" y="132"/>
                    <a:pt x="20" y="126"/>
                    <a:pt x="10" y="122"/>
                  </a:cubicBezTo>
                  <a:cubicBezTo>
                    <a:pt x="10" y="122"/>
                    <a:pt x="10" y="122"/>
                    <a:pt x="10" y="122"/>
                  </a:cubicBezTo>
                  <a:cubicBezTo>
                    <a:pt x="10" y="122"/>
                    <a:pt x="11" y="121"/>
                    <a:pt x="11" y="120"/>
                  </a:cubicBezTo>
                  <a:cubicBezTo>
                    <a:pt x="27" y="129"/>
                    <a:pt x="43" y="136"/>
                    <a:pt x="60" y="144"/>
                  </a:cubicBezTo>
                  <a:cubicBezTo>
                    <a:pt x="70" y="149"/>
                    <a:pt x="81" y="155"/>
                    <a:pt x="91" y="160"/>
                  </a:cubicBezTo>
                  <a:cubicBezTo>
                    <a:pt x="97" y="163"/>
                    <a:pt x="103" y="165"/>
                    <a:pt x="108" y="169"/>
                  </a:cubicBezTo>
                  <a:cubicBezTo>
                    <a:pt x="108" y="170"/>
                    <a:pt x="107" y="170"/>
                    <a:pt x="107" y="171"/>
                  </a:cubicBezTo>
                  <a:moveTo>
                    <a:pt x="157" y="116"/>
                  </a:moveTo>
                  <a:cubicBezTo>
                    <a:pt x="157" y="116"/>
                    <a:pt x="158" y="116"/>
                    <a:pt x="158" y="115"/>
                  </a:cubicBezTo>
                  <a:cubicBezTo>
                    <a:pt x="155" y="118"/>
                    <a:pt x="153" y="121"/>
                    <a:pt x="150" y="124"/>
                  </a:cubicBezTo>
                  <a:cubicBezTo>
                    <a:pt x="149" y="124"/>
                    <a:pt x="149" y="124"/>
                    <a:pt x="149" y="124"/>
                  </a:cubicBezTo>
                  <a:cubicBezTo>
                    <a:pt x="149" y="124"/>
                    <a:pt x="149" y="124"/>
                    <a:pt x="149" y="124"/>
                  </a:cubicBezTo>
                  <a:cubicBezTo>
                    <a:pt x="148" y="124"/>
                    <a:pt x="147" y="125"/>
                    <a:pt x="147" y="125"/>
                  </a:cubicBezTo>
                  <a:cubicBezTo>
                    <a:pt x="142" y="127"/>
                    <a:pt x="137" y="129"/>
                    <a:pt x="132" y="130"/>
                  </a:cubicBezTo>
                  <a:cubicBezTo>
                    <a:pt x="131" y="130"/>
                    <a:pt x="131" y="130"/>
                    <a:pt x="131" y="130"/>
                  </a:cubicBezTo>
                  <a:cubicBezTo>
                    <a:pt x="130" y="130"/>
                    <a:pt x="129" y="131"/>
                    <a:pt x="129" y="131"/>
                  </a:cubicBezTo>
                  <a:cubicBezTo>
                    <a:pt x="121" y="132"/>
                    <a:pt x="114" y="134"/>
                    <a:pt x="107" y="135"/>
                  </a:cubicBezTo>
                  <a:cubicBezTo>
                    <a:pt x="99" y="137"/>
                    <a:pt x="91" y="138"/>
                    <a:pt x="83" y="140"/>
                  </a:cubicBezTo>
                  <a:cubicBezTo>
                    <a:pt x="79" y="140"/>
                    <a:pt x="75" y="141"/>
                    <a:pt x="71" y="142"/>
                  </a:cubicBezTo>
                  <a:cubicBezTo>
                    <a:pt x="71" y="142"/>
                    <a:pt x="70" y="142"/>
                    <a:pt x="70" y="142"/>
                  </a:cubicBezTo>
                  <a:cubicBezTo>
                    <a:pt x="84" y="137"/>
                    <a:pt x="99" y="133"/>
                    <a:pt x="113" y="128"/>
                  </a:cubicBezTo>
                  <a:cubicBezTo>
                    <a:pt x="120" y="127"/>
                    <a:pt x="126" y="124"/>
                    <a:pt x="133" y="122"/>
                  </a:cubicBezTo>
                  <a:cubicBezTo>
                    <a:pt x="137" y="121"/>
                    <a:pt x="142" y="120"/>
                    <a:pt x="146" y="119"/>
                  </a:cubicBezTo>
                  <a:cubicBezTo>
                    <a:pt x="150" y="118"/>
                    <a:pt x="153" y="117"/>
                    <a:pt x="157" y="116"/>
                  </a:cubicBezTo>
                  <a:cubicBezTo>
                    <a:pt x="157" y="116"/>
                    <a:pt x="157" y="116"/>
                    <a:pt x="157" y="116"/>
                  </a:cubicBezTo>
                  <a:moveTo>
                    <a:pt x="56" y="139"/>
                  </a:moveTo>
                  <a:cubicBezTo>
                    <a:pt x="54" y="138"/>
                    <a:pt x="51" y="137"/>
                    <a:pt x="49" y="136"/>
                  </a:cubicBezTo>
                  <a:cubicBezTo>
                    <a:pt x="55" y="134"/>
                    <a:pt x="61" y="132"/>
                    <a:pt x="67" y="131"/>
                  </a:cubicBezTo>
                  <a:cubicBezTo>
                    <a:pt x="69" y="130"/>
                    <a:pt x="70" y="130"/>
                    <a:pt x="71" y="130"/>
                  </a:cubicBezTo>
                  <a:cubicBezTo>
                    <a:pt x="71" y="129"/>
                    <a:pt x="71" y="129"/>
                    <a:pt x="71" y="129"/>
                  </a:cubicBezTo>
                  <a:cubicBezTo>
                    <a:pt x="79" y="128"/>
                    <a:pt x="87" y="126"/>
                    <a:pt x="95" y="125"/>
                  </a:cubicBezTo>
                  <a:cubicBezTo>
                    <a:pt x="110" y="121"/>
                    <a:pt x="126" y="118"/>
                    <a:pt x="141" y="115"/>
                  </a:cubicBezTo>
                  <a:cubicBezTo>
                    <a:pt x="142" y="114"/>
                    <a:pt x="142" y="114"/>
                    <a:pt x="143" y="114"/>
                  </a:cubicBezTo>
                  <a:cubicBezTo>
                    <a:pt x="115" y="123"/>
                    <a:pt x="85" y="129"/>
                    <a:pt x="57" y="139"/>
                  </a:cubicBezTo>
                  <a:cubicBezTo>
                    <a:pt x="57" y="139"/>
                    <a:pt x="56" y="139"/>
                    <a:pt x="56" y="139"/>
                  </a:cubicBezTo>
                  <a:moveTo>
                    <a:pt x="32" y="128"/>
                  </a:moveTo>
                  <a:cubicBezTo>
                    <a:pt x="30" y="127"/>
                    <a:pt x="28" y="126"/>
                    <a:pt x="27" y="125"/>
                  </a:cubicBezTo>
                  <a:cubicBezTo>
                    <a:pt x="49" y="123"/>
                    <a:pt x="70" y="116"/>
                    <a:pt x="92" y="111"/>
                  </a:cubicBezTo>
                  <a:cubicBezTo>
                    <a:pt x="84" y="113"/>
                    <a:pt x="77" y="115"/>
                    <a:pt x="69" y="117"/>
                  </a:cubicBezTo>
                  <a:cubicBezTo>
                    <a:pt x="58" y="120"/>
                    <a:pt x="46" y="124"/>
                    <a:pt x="35" y="127"/>
                  </a:cubicBezTo>
                  <a:cubicBezTo>
                    <a:pt x="35" y="127"/>
                    <a:pt x="34" y="127"/>
                    <a:pt x="34" y="127"/>
                  </a:cubicBezTo>
                  <a:cubicBezTo>
                    <a:pt x="33" y="127"/>
                    <a:pt x="33" y="127"/>
                    <a:pt x="33" y="128"/>
                  </a:cubicBezTo>
                  <a:cubicBezTo>
                    <a:pt x="32" y="128"/>
                    <a:pt x="32" y="128"/>
                    <a:pt x="32" y="128"/>
                  </a:cubicBezTo>
                  <a:moveTo>
                    <a:pt x="58" y="139"/>
                  </a:moveTo>
                  <a:cubicBezTo>
                    <a:pt x="57" y="139"/>
                    <a:pt x="62" y="138"/>
                    <a:pt x="62" y="138"/>
                  </a:cubicBezTo>
                  <a:cubicBezTo>
                    <a:pt x="80" y="133"/>
                    <a:pt x="98" y="128"/>
                    <a:pt x="116" y="123"/>
                  </a:cubicBezTo>
                  <a:cubicBezTo>
                    <a:pt x="126" y="120"/>
                    <a:pt x="135" y="118"/>
                    <a:pt x="144" y="115"/>
                  </a:cubicBezTo>
                  <a:cubicBezTo>
                    <a:pt x="151" y="112"/>
                    <a:pt x="158" y="111"/>
                    <a:pt x="164" y="108"/>
                  </a:cubicBezTo>
                  <a:cubicBezTo>
                    <a:pt x="165" y="108"/>
                    <a:pt x="165" y="108"/>
                    <a:pt x="165" y="108"/>
                  </a:cubicBezTo>
                  <a:cubicBezTo>
                    <a:pt x="163" y="110"/>
                    <a:pt x="161" y="112"/>
                    <a:pt x="159" y="114"/>
                  </a:cubicBezTo>
                  <a:cubicBezTo>
                    <a:pt x="154" y="115"/>
                    <a:pt x="149" y="117"/>
                    <a:pt x="144" y="118"/>
                  </a:cubicBezTo>
                  <a:cubicBezTo>
                    <a:pt x="142" y="119"/>
                    <a:pt x="140" y="119"/>
                    <a:pt x="139" y="120"/>
                  </a:cubicBezTo>
                  <a:cubicBezTo>
                    <a:pt x="137" y="120"/>
                    <a:pt x="135" y="121"/>
                    <a:pt x="133" y="121"/>
                  </a:cubicBezTo>
                  <a:cubicBezTo>
                    <a:pt x="124" y="124"/>
                    <a:pt x="115" y="126"/>
                    <a:pt x="107" y="128"/>
                  </a:cubicBezTo>
                  <a:cubicBezTo>
                    <a:pt x="98" y="130"/>
                    <a:pt x="88" y="133"/>
                    <a:pt x="79" y="134"/>
                  </a:cubicBezTo>
                  <a:cubicBezTo>
                    <a:pt x="75" y="135"/>
                    <a:pt x="71" y="137"/>
                    <a:pt x="67" y="138"/>
                  </a:cubicBezTo>
                  <a:cubicBezTo>
                    <a:pt x="64" y="138"/>
                    <a:pt x="62" y="139"/>
                    <a:pt x="59" y="139"/>
                  </a:cubicBezTo>
                  <a:cubicBezTo>
                    <a:pt x="58" y="139"/>
                    <a:pt x="58" y="139"/>
                    <a:pt x="58" y="139"/>
                  </a:cubicBezTo>
                  <a:moveTo>
                    <a:pt x="47" y="135"/>
                  </a:moveTo>
                  <a:cubicBezTo>
                    <a:pt x="45" y="134"/>
                    <a:pt x="43" y="133"/>
                    <a:pt x="41" y="132"/>
                  </a:cubicBezTo>
                  <a:cubicBezTo>
                    <a:pt x="44" y="132"/>
                    <a:pt x="48" y="130"/>
                    <a:pt x="51" y="129"/>
                  </a:cubicBezTo>
                  <a:cubicBezTo>
                    <a:pt x="57" y="128"/>
                    <a:pt x="62" y="127"/>
                    <a:pt x="68" y="126"/>
                  </a:cubicBezTo>
                  <a:cubicBezTo>
                    <a:pt x="79" y="123"/>
                    <a:pt x="91" y="119"/>
                    <a:pt x="102" y="116"/>
                  </a:cubicBezTo>
                  <a:cubicBezTo>
                    <a:pt x="121" y="110"/>
                    <a:pt x="140" y="107"/>
                    <a:pt x="159" y="103"/>
                  </a:cubicBezTo>
                  <a:cubicBezTo>
                    <a:pt x="157" y="104"/>
                    <a:pt x="155" y="105"/>
                    <a:pt x="152" y="105"/>
                  </a:cubicBezTo>
                  <a:cubicBezTo>
                    <a:pt x="144" y="108"/>
                    <a:pt x="136" y="110"/>
                    <a:pt x="129" y="112"/>
                  </a:cubicBezTo>
                  <a:cubicBezTo>
                    <a:pt x="114" y="116"/>
                    <a:pt x="98" y="120"/>
                    <a:pt x="83" y="125"/>
                  </a:cubicBezTo>
                  <a:cubicBezTo>
                    <a:pt x="79" y="126"/>
                    <a:pt x="75" y="128"/>
                    <a:pt x="70" y="129"/>
                  </a:cubicBezTo>
                  <a:cubicBezTo>
                    <a:pt x="70" y="129"/>
                    <a:pt x="70" y="129"/>
                    <a:pt x="70" y="129"/>
                  </a:cubicBezTo>
                  <a:cubicBezTo>
                    <a:pt x="62" y="130"/>
                    <a:pt x="54" y="131"/>
                    <a:pt x="47" y="135"/>
                  </a:cubicBezTo>
                  <a:moveTo>
                    <a:pt x="39" y="131"/>
                  </a:moveTo>
                  <a:cubicBezTo>
                    <a:pt x="37" y="131"/>
                    <a:pt x="36" y="130"/>
                    <a:pt x="34" y="129"/>
                  </a:cubicBezTo>
                  <a:cubicBezTo>
                    <a:pt x="44" y="127"/>
                    <a:pt x="54" y="124"/>
                    <a:pt x="64" y="122"/>
                  </a:cubicBezTo>
                  <a:cubicBezTo>
                    <a:pt x="76" y="119"/>
                    <a:pt x="87" y="116"/>
                    <a:pt x="99" y="113"/>
                  </a:cubicBezTo>
                  <a:cubicBezTo>
                    <a:pt x="117" y="107"/>
                    <a:pt x="136" y="104"/>
                    <a:pt x="154" y="101"/>
                  </a:cubicBezTo>
                  <a:cubicBezTo>
                    <a:pt x="152" y="101"/>
                    <a:pt x="149" y="102"/>
                    <a:pt x="147" y="103"/>
                  </a:cubicBezTo>
                  <a:cubicBezTo>
                    <a:pt x="135" y="106"/>
                    <a:pt x="123" y="107"/>
                    <a:pt x="112" y="110"/>
                  </a:cubicBezTo>
                  <a:cubicBezTo>
                    <a:pt x="87" y="116"/>
                    <a:pt x="63" y="125"/>
                    <a:pt x="39" y="131"/>
                  </a:cubicBezTo>
                  <a:moveTo>
                    <a:pt x="170" y="100"/>
                  </a:moveTo>
                  <a:cubicBezTo>
                    <a:pt x="171" y="100"/>
                    <a:pt x="171" y="100"/>
                    <a:pt x="171" y="100"/>
                  </a:cubicBezTo>
                  <a:cubicBezTo>
                    <a:pt x="172" y="100"/>
                    <a:pt x="172" y="100"/>
                    <a:pt x="172" y="100"/>
                  </a:cubicBezTo>
                  <a:cubicBezTo>
                    <a:pt x="170" y="102"/>
                    <a:pt x="168" y="104"/>
                    <a:pt x="166" y="106"/>
                  </a:cubicBezTo>
                  <a:cubicBezTo>
                    <a:pt x="146" y="114"/>
                    <a:pt x="123" y="117"/>
                    <a:pt x="102" y="122"/>
                  </a:cubicBezTo>
                  <a:cubicBezTo>
                    <a:pt x="94" y="124"/>
                    <a:pt x="85" y="126"/>
                    <a:pt x="77" y="128"/>
                  </a:cubicBezTo>
                  <a:cubicBezTo>
                    <a:pt x="82" y="126"/>
                    <a:pt x="86" y="125"/>
                    <a:pt x="91" y="123"/>
                  </a:cubicBezTo>
                  <a:cubicBezTo>
                    <a:pt x="106" y="119"/>
                    <a:pt x="121" y="114"/>
                    <a:pt x="136" y="111"/>
                  </a:cubicBezTo>
                  <a:cubicBezTo>
                    <a:pt x="143" y="109"/>
                    <a:pt x="151" y="107"/>
                    <a:pt x="158" y="105"/>
                  </a:cubicBezTo>
                  <a:cubicBezTo>
                    <a:pt x="161" y="104"/>
                    <a:pt x="164" y="102"/>
                    <a:pt x="167" y="101"/>
                  </a:cubicBezTo>
                  <a:cubicBezTo>
                    <a:pt x="168" y="101"/>
                    <a:pt x="169" y="101"/>
                    <a:pt x="170" y="100"/>
                  </a:cubicBezTo>
                  <a:cubicBezTo>
                    <a:pt x="170" y="100"/>
                    <a:pt x="170" y="100"/>
                    <a:pt x="170" y="100"/>
                  </a:cubicBezTo>
                  <a:moveTo>
                    <a:pt x="18" y="121"/>
                  </a:moveTo>
                  <a:cubicBezTo>
                    <a:pt x="16" y="120"/>
                    <a:pt x="14" y="119"/>
                    <a:pt x="12" y="118"/>
                  </a:cubicBezTo>
                  <a:cubicBezTo>
                    <a:pt x="18" y="117"/>
                    <a:pt x="23" y="115"/>
                    <a:pt x="29" y="113"/>
                  </a:cubicBezTo>
                  <a:cubicBezTo>
                    <a:pt x="37" y="111"/>
                    <a:pt x="44" y="109"/>
                    <a:pt x="52" y="107"/>
                  </a:cubicBezTo>
                  <a:cubicBezTo>
                    <a:pt x="67" y="104"/>
                    <a:pt x="81" y="102"/>
                    <a:pt x="96" y="99"/>
                  </a:cubicBezTo>
                  <a:cubicBezTo>
                    <a:pt x="85" y="102"/>
                    <a:pt x="74" y="106"/>
                    <a:pt x="62" y="109"/>
                  </a:cubicBezTo>
                  <a:cubicBezTo>
                    <a:pt x="55" y="111"/>
                    <a:pt x="48" y="112"/>
                    <a:pt x="41" y="115"/>
                  </a:cubicBezTo>
                  <a:cubicBezTo>
                    <a:pt x="34" y="117"/>
                    <a:pt x="26" y="117"/>
                    <a:pt x="20" y="120"/>
                  </a:cubicBezTo>
                  <a:cubicBezTo>
                    <a:pt x="19" y="121"/>
                    <a:pt x="19" y="121"/>
                    <a:pt x="18" y="121"/>
                  </a:cubicBezTo>
                  <a:moveTo>
                    <a:pt x="174" y="97"/>
                  </a:moveTo>
                  <a:cubicBezTo>
                    <a:pt x="174" y="97"/>
                    <a:pt x="175" y="96"/>
                    <a:pt x="175" y="96"/>
                  </a:cubicBezTo>
                  <a:cubicBezTo>
                    <a:pt x="176" y="96"/>
                    <a:pt x="176" y="96"/>
                    <a:pt x="176" y="96"/>
                  </a:cubicBezTo>
                  <a:cubicBezTo>
                    <a:pt x="175" y="97"/>
                    <a:pt x="174" y="98"/>
                    <a:pt x="173" y="99"/>
                  </a:cubicBezTo>
                  <a:cubicBezTo>
                    <a:pt x="173" y="99"/>
                    <a:pt x="173" y="99"/>
                    <a:pt x="173" y="99"/>
                  </a:cubicBezTo>
                  <a:cubicBezTo>
                    <a:pt x="171" y="99"/>
                    <a:pt x="169" y="100"/>
                    <a:pt x="167" y="101"/>
                  </a:cubicBezTo>
                  <a:cubicBezTo>
                    <a:pt x="166" y="101"/>
                    <a:pt x="165" y="101"/>
                    <a:pt x="164" y="101"/>
                  </a:cubicBezTo>
                  <a:cubicBezTo>
                    <a:pt x="148" y="105"/>
                    <a:pt x="132" y="107"/>
                    <a:pt x="117" y="111"/>
                  </a:cubicBezTo>
                  <a:cubicBezTo>
                    <a:pt x="101" y="115"/>
                    <a:pt x="86" y="120"/>
                    <a:pt x="71" y="124"/>
                  </a:cubicBezTo>
                  <a:cubicBezTo>
                    <a:pt x="66" y="126"/>
                    <a:pt x="61" y="127"/>
                    <a:pt x="56" y="128"/>
                  </a:cubicBezTo>
                  <a:cubicBezTo>
                    <a:pt x="71" y="123"/>
                    <a:pt x="86" y="119"/>
                    <a:pt x="101" y="114"/>
                  </a:cubicBezTo>
                  <a:cubicBezTo>
                    <a:pt x="116" y="110"/>
                    <a:pt x="132" y="107"/>
                    <a:pt x="147" y="103"/>
                  </a:cubicBezTo>
                  <a:cubicBezTo>
                    <a:pt x="156" y="101"/>
                    <a:pt x="164" y="99"/>
                    <a:pt x="173" y="97"/>
                  </a:cubicBezTo>
                  <a:cubicBezTo>
                    <a:pt x="173" y="97"/>
                    <a:pt x="174" y="97"/>
                    <a:pt x="174" y="97"/>
                  </a:cubicBezTo>
                  <a:moveTo>
                    <a:pt x="111" y="106"/>
                  </a:moveTo>
                  <a:cubicBezTo>
                    <a:pt x="122" y="103"/>
                    <a:pt x="133" y="100"/>
                    <a:pt x="144" y="98"/>
                  </a:cubicBezTo>
                  <a:cubicBezTo>
                    <a:pt x="149" y="97"/>
                    <a:pt x="153" y="97"/>
                    <a:pt x="158" y="95"/>
                  </a:cubicBezTo>
                  <a:cubicBezTo>
                    <a:pt x="155" y="96"/>
                    <a:pt x="151" y="97"/>
                    <a:pt x="148" y="98"/>
                  </a:cubicBezTo>
                  <a:cubicBezTo>
                    <a:pt x="135" y="101"/>
                    <a:pt x="123" y="103"/>
                    <a:pt x="111" y="106"/>
                  </a:cubicBezTo>
                  <a:moveTo>
                    <a:pt x="36" y="128"/>
                  </a:moveTo>
                  <a:cubicBezTo>
                    <a:pt x="36" y="128"/>
                    <a:pt x="36" y="128"/>
                    <a:pt x="36" y="128"/>
                  </a:cubicBezTo>
                  <a:cubicBezTo>
                    <a:pt x="37" y="127"/>
                    <a:pt x="38" y="127"/>
                    <a:pt x="38" y="127"/>
                  </a:cubicBezTo>
                  <a:cubicBezTo>
                    <a:pt x="42" y="126"/>
                    <a:pt x="45" y="125"/>
                    <a:pt x="49" y="123"/>
                  </a:cubicBezTo>
                  <a:cubicBezTo>
                    <a:pt x="57" y="121"/>
                    <a:pt x="65" y="119"/>
                    <a:pt x="73" y="117"/>
                  </a:cubicBezTo>
                  <a:cubicBezTo>
                    <a:pt x="89" y="113"/>
                    <a:pt x="104" y="108"/>
                    <a:pt x="119" y="105"/>
                  </a:cubicBezTo>
                  <a:cubicBezTo>
                    <a:pt x="135" y="102"/>
                    <a:pt x="151" y="99"/>
                    <a:pt x="166" y="94"/>
                  </a:cubicBezTo>
                  <a:cubicBezTo>
                    <a:pt x="170" y="93"/>
                    <a:pt x="173" y="91"/>
                    <a:pt x="177" y="90"/>
                  </a:cubicBezTo>
                  <a:cubicBezTo>
                    <a:pt x="177" y="90"/>
                    <a:pt x="177" y="90"/>
                    <a:pt x="177" y="90"/>
                  </a:cubicBezTo>
                  <a:cubicBezTo>
                    <a:pt x="179" y="89"/>
                    <a:pt x="181" y="89"/>
                    <a:pt x="183" y="88"/>
                  </a:cubicBezTo>
                  <a:cubicBezTo>
                    <a:pt x="181" y="90"/>
                    <a:pt x="179" y="93"/>
                    <a:pt x="177" y="95"/>
                  </a:cubicBezTo>
                  <a:cubicBezTo>
                    <a:pt x="176" y="95"/>
                    <a:pt x="176" y="95"/>
                    <a:pt x="176" y="95"/>
                  </a:cubicBezTo>
                  <a:cubicBezTo>
                    <a:pt x="161" y="99"/>
                    <a:pt x="146" y="102"/>
                    <a:pt x="130" y="105"/>
                  </a:cubicBezTo>
                  <a:cubicBezTo>
                    <a:pt x="114" y="108"/>
                    <a:pt x="99" y="112"/>
                    <a:pt x="84" y="116"/>
                  </a:cubicBezTo>
                  <a:cubicBezTo>
                    <a:pt x="69" y="120"/>
                    <a:pt x="54" y="125"/>
                    <a:pt x="38" y="127"/>
                  </a:cubicBezTo>
                  <a:cubicBezTo>
                    <a:pt x="38" y="127"/>
                    <a:pt x="37" y="128"/>
                    <a:pt x="36" y="128"/>
                  </a:cubicBezTo>
                  <a:moveTo>
                    <a:pt x="27" y="125"/>
                  </a:moveTo>
                  <a:cubicBezTo>
                    <a:pt x="26" y="125"/>
                    <a:pt x="27" y="125"/>
                    <a:pt x="28" y="124"/>
                  </a:cubicBezTo>
                  <a:cubicBezTo>
                    <a:pt x="31" y="123"/>
                    <a:pt x="33" y="122"/>
                    <a:pt x="35" y="122"/>
                  </a:cubicBezTo>
                  <a:cubicBezTo>
                    <a:pt x="46" y="119"/>
                    <a:pt x="56" y="116"/>
                    <a:pt x="67" y="113"/>
                  </a:cubicBezTo>
                  <a:cubicBezTo>
                    <a:pt x="88" y="108"/>
                    <a:pt x="109" y="103"/>
                    <a:pt x="129" y="98"/>
                  </a:cubicBezTo>
                  <a:cubicBezTo>
                    <a:pt x="140" y="95"/>
                    <a:pt x="151" y="93"/>
                    <a:pt x="162" y="90"/>
                  </a:cubicBezTo>
                  <a:cubicBezTo>
                    <a:pt x="172" y="87"/>
                    <a:pt x="181" y="83"/>
                    <a:pt x="190" y="80"/>
                  </a:cubicBezTo>
                  <a:cubicBezTo>
                    <a:pt x="188" y="82"/>
                    <a:pt x="186" y="85"/>
                    <a:pt x="184" y="87"/>
                  </a:cubicBezTo>
                  <a:cubicBezTo>
                    <a:pt x="183" y="87"/>
                    <a:pt x="183" y="87"/>
                    <a:pt x="183" y="87"/>
                  </a:cubicBezTo>
                  <a:cubicBezTo>
                    <a:pt x="182" y="87"/>
                    <a:pt x="180" y="88"/>
                    <a:pt x="179" y="88"/>
                  </a:cubicBezTo>
                  <a:cubicBezTo>
                    <a:pt x="178" y="89"/>
                    <a:pt x="178" y="89"/>
                    <a:pt x="178" y="89"/>
                  </a:cubicBezTo>
                  <a:cubicBezTo>
                    <a:pt x="170" y="91"/>
                    <a:pt x="162" y="94"/>
                    <a:pt x="154" y="96"/>
                  </a:cubicBezTo>
                  <a:cubicBezTo>
                    <a:pt x="139" y="99"/>
                    <a:pt x="123" y="102"/>
                    <a:pt x="107" y="106"/>
                  </a:cubicBezTo>
                  <a:cubicBezTo>
                    <a:pt x="97" y="109"/>
                    <a:pt x="88" y="111"/>
                    <a:pt x="78" y="114"/>
                  </a:cubicBezTo>
                  <a:cubicBezTo>
                    <a:pt x="67" y="117"/>
                    <a:pt x="57" y="119"/>
                    <a:pt x="47" y="121"/>
                  </a:cubicBezTo>
                  <a:cubicBezTo>
                    <a:pt x="42" y="122"/>
                    <a:pt x="37" y="123"/>
                    <a:pt x="32" y="124"/>
                  </a:cubicBezTo>
                  <a:cubicBezTo>
                    <a:pt x="31" y="124"/>
                    <a:pt x="27" y="125"/>
                    <a:pt x="27" y="125"/>
                  </a:cubicBezTo>
                  <a:moveTo>
                    <a:pt x="47" y="78"/>
                  </a:moveTo>
                  <a:cubicBezTo>
                    <a:pt x="47" y="78"/>
                    <a:pt x="47" y="78"/>
                    <a:pt x="47" y="78"/>
                  </a:cubicBezTo>
                  <a:cubicBezTo>
                    <a:pt x="47" y="78"/>
                    <a:pt x="47" y="78"/>
                    <a:pt x="47" y="78"/>
                  </a:cubicBezTo>
                  <a:moveTo>
                    <a:pt x="25" y="125"/>
                  </a:moveTo>
                  <a:cubicBezTo>
                    <a:pt x="23" y="124"/>
                    <a:pt x="21" y="122"/>
                    <a:pt x="19" y="121"/>
                  </a:cubicBezTo>
                  <a:cubicBezTo>
                    <a:pt x="26" y="118"/>
                    <a:pt x="34" y="117"/>
                    <a:pt x="41" y="115"/>
                  </a:cubicBezTo>
                  <a:cubicBezTo>
                    <a:pt x="49" y="113"/>
                    <a:pt x="57" y="111"/>
                    <a:pt x="64" y="109"/>
                  </a:cubicBezTo>
                  <a:cubicBezTo>
                    <a:pt x="80" y="105"/>
                    <a:pt x="94" y="100"/>
                    <a:pt x="110" y="96"/>
                  </a:cubicBezTo>
                  <a:cubicBezTo>
                    <a:pt x="113" y="96"/>
                    <a:pt x="116" y="95"/>
                    <a:pt x="120" y="94"/>
                  </a:cubicBezTo>
                  <a:cubicBezTo>
                    <a:pt x="131" y="91"/>
                    <a:pt x="141" y="89"/>
                    <a:pt x="152" y="86"/>
                  </a:cubicBezTo>
                  <a:cubicBezTo>
                    <a:pt x="153" y="86"/>
                    <a:pt x="154" y="85"/>
                    <a:pt x="155" y="85"/>
                  </a:cubicBezTo>
                  <a:cubicBezTo>
                    <a:pt x="163" y="83"/>
                    <a:pt x="170" y="81"/>
                    <a:pt x="178" y="79"/>
                  </a:cubicBezTo>
                  <a:cubicBezTo>
                    <a:pt x="183" y="78"/>
                    <a:pt x="190" y="77"/>
                    <a:pt x="195" y="74"/>
                  </a:cubicBezTo>
                  <a:cubicBezTo>
                    <a:pt x="194" y="76"/>
                    <a:pt x="193" y="77"/>
                    <a:pt x="192" y="78"/>
                  </a:cubicBezTo>
                  <a:cubicBezTo>
                    <a:pt x="185" y="80"/>
                    <a:pt x="179" y="82"/>
                    <a:pt x="172" y="84"/>
                  </a:cubicBezTo>
                  <a:cubicBezTo>
                    <a:pt x="165" y="86"/>
                    <a:pt x="158" y="88"/>
                    <a:pt x="151" y="89"/>
                  </a:cubicBezTo>
                  <a:cubicBezTo>
                    <a:pt x="144" y="91"/>
                    <a:pt x="138" y="94"/>
                    <a:pt x="131" y="95"/>
                  </a:cubicBezTo>
                  <a:cubicBezTo>
                    <a:pt x="123" y="97"/>
                    <a:pt x="115" y="99"/>
                    <a:pt x="108" y="101"/>
                  </a:cubicBezTo>
                  <a:cubicBezTo>
                    <a:pt x="93" y="104"/>
                    <a:pt x="79" y="108"/>
                    <a:pt x="65" y="112"/>
                  </a:cubicBezTo>
                  <a:cubicBezTo>
                    <a:pt x="58" y="114"/>
                    <a:pt x="51" y="116"/>
                    <a:pt x="44" y="117"/>
                  </a:cubicBezTo>
                  <a:cubicBezTo>
                    <a:pt x="37" y="118"/>
                    <a:pt x="29" y="119"/>
                    <a:pt x="22" y="121"/>
                  </a:cubicBezTo>
                  <a:cubicBezTo>
                    <a:pt x="22" y="121"/>
                    <a:pt x="22" y="121"/>
                    <a:pt x="22" y="121"/>
                  </a:cubicBezTo>
                  <a:cubicBezTo>
                    <a:pt x="22" y="121"/>
                    <a:pt x="22" y="121"/>
                    <a:pt x="22" y="121"/>
                  </a:cubicBezTo>
                  <a:cubicBezTo>
                    <a:pt x="36" y="118"/>
                    <a:pt x="49" y="117"/>
                    <a:pt x="62" y="113"/>
                  </a:cubicBezTo>
                  <a:cubicBezTo>
                    <a:pt x="76" y="109"/>
                    <a:pt x="90" y="106"/>
                    <a:pt x="104" y="102"/>
                  </a:cubicBezTo>
                  <a:cubicBezTo>
                    <a:pt x="118" y="99"/>
                    <a:pt x="132" y="96"/>
                    <a:pt x="146" y="91"/>
                  </a:cubicBezTo>
                  <a:cubicBezTo>
                    <a:pt x="153" y="90"/>
                    <a:pt x="159" y="88"/>
                    <a:pt x="166" y="87"/>
                  </a:cubicBezTo>
                  <a:cubicBezTo>
                    <a:pt x="171" y="85"/>
                    <a:pt x="177" y="84"/>
                    <a:pt x="183" y="82"/>
                  </a:cubicBezTo>
                  <a:cubicBezTo>
                    <a:pt x="180" y="83"/>
                    <a:pt x="178" y="83"/>
                    <a:pt x="176" y="84"/>
                  </a:cubicBezTo>
                  <a:cubicBezTo>
                    <a:pt x="169" y="87"/>
                    <a:pt x="162" y="89"/>
                    <a:pt x="154" y="91"/>
                  </a:cubicBezTo>
                  <a:cubicBezTo>
                    <a:pt x="140" y="95"/>
                    <a:pt x="125" y="98"/>
                    <a:pt x="110" y="102"/>
                  </a:cubicBezTo>
                  <a:cubicBezTo>
                    <a:pt x="96" y="105"/>
                    <a:pt x="81" y="108"/>
                    <a:pt x="67" y="112"/>
                  </a:cubicBezTo>
                  <a:cubicBezTo>
                    <a:pt x="53" y="116"/>
                    <a:pt x="38" y="119"/>
                    <a:pt x="25" y="125"/>
                  </a:cubicBezTo>
                  <a:moveTo>
                    <a:pt x="12" y="117"/>
                  </a:moveTo>
                  <a:cubicBezTo>
                    <a:pt x="19" y="114"/>
                    <a:pt x="25" y="111"/>
                    <a:pt x="32" y="109"/>
                  </a:cubicBezTo>
                  <a:cubicBezTo>
                    <a:pt x="41" y="107"/>
                    <a:pt x="49" y="104"/>
                    <a:pt x="57" y="102"/>
                  </a:cubicBezTo>
                  <a:cubicBezTo>
                    <a:pt x="73" y="98"/>
                    <a:pt x="88" y="94"/>
                    <a:pt x="104" y="90"/>
                  </a:cubicBezTo>
                  <a:cubicBezTo>
                    <a:pt x="135" y="82"/>
                    <a:pt x="166" y="77"/>
                    <a:pt x="196" y="68"/>
                  </a:cubicBezTo>
                  <a:cubicBezTo>
                    <a:pt x="199" y="67"/>
                    <a:pt x="201" y="66"/>
                    <a:pt x="203" y="65"/>
                  </a:cubicBezTo>
                  <a:cubicBezTo>
                    <a:pt x="201" y="68"/>
                    <a:pt x="199" y="70"/>
                    <a:pt x="197" y="72"/>
                  </a:cubicBezTo>
                  <a:cubicBezTo>
                    <a:pt x="184" y="76"/>
                    <a:pt x="172" y="80"/>
                    <a:pt x="159" y="83"/>
                  </a:cubicBezTo>
                  <a:cubicBezTo>
                    <a:pt x="157" y="84"/>
                    <a:pt x="155" y="84"/>
                    <a:pt x="153" y="85"/>
                  </a:cubicBezTo>
                  <a:cubicBezTo>
                    <a:pt x="141" y="87"/>
                    <a:pt x="128" y="91"/>
                    <a:pt x="116" y="94"/>
                  </a:cubicBezTo>
                  <a:cubicBezTo>
                    <a:pt x="112" y="95"/>
                    <a:pt x="108" y="96"/>
                    <a:pt x="104" y="97"/>
                  </a:cubicBezTo>
                  <a:cubicBezTo>
                    <a:pt x="88" y="100"/>
                    <a:pt x="72" y="102"/>
                    <a:pt x="56" y="106"/>
                  </a:cubicBezTo>
                  <a:cubicBezTo>
                    <a:pt x="49" y="107"/>
                    <a:pt x="41" y="108"/>
                    <a:pt x="34" y="111"/>
                  </a:cubicBezTo>
                  <a:cubicBezTo>
                    <a:pt x="30" y="112"/>
                    <a:pt x="27" y="113"/>
                    <a:pt x="24" y="114"/>
                  </a:cubicBezTo>
                  <a:cubicBezTo>
                    <a:pt x="22" y="115"/>
                    <a:pt x="20" y="115"/>
                    <a:pt x="18" y="116"/>
                  </a:cubicBezTo>
                  <a:cubicBezTo>
                    <a:pt x="16" y="117"/>
                    <a:pt x="13" y="116"/>
                    <a:pt x="12" y="117"/>
                  </a:cubicBezTo>
                  <a:moveTo>
                    <a:pt x="13" y="116"/>
                  </a:moveTo>
                  <a:cubicBezTo>
                    <a:pt x="15" y="114"/>
                    <a:pt x="16" y="111"/>
                    <a:pt x="18" y="109"/>
                  </a:cubicBezTo>
                  <a:cubicBezTo>
                    <a:pt x="49" y="100"/>
                    <a:pt x="80" y="91"/>
                    <a:pt x="111" y="84"/>
                  </a:cubicBezTo>
                  <a:cubicBezTo>
                    <a:pt x="127" y="80"/>
                    <a:pt x="143" y="77"/>
                    <a:pt x="158" y="74"/>
                  </a:cubicBezTo>
                  <a:cubicBezTo>
                    <a:pt x="166" y="72"/>
                    <a:pt x="174" y="71"/>
                    <a:pt x="181" y="69"/>
                  </a:cubicBezTo>
                  <a:cubicBezTo>
                    <a:pt x="189" y="68"/>
                    <a:pt x="197" y="67"/>
                    <a:pt x="203" y="65"/>
                  </a:cubicBezTo>
                  <a:cubicBezTo>
                    <a:pt x="174" y="75"/>
                    <a:pt x="142" y="80"/>
                    <a:pt x="112" y="87"/>
                  </a:cubicBezTo>
                  <a:cubicBezTo>
                    <a:pt x="96" y="91"/>
                    <a:pt x="80" y="95"/>
                    <a:pt x="64" y="99"/>
                  </a:cubicBezTo>
                  <a:cubicBezTo>
                    <a:pt x="50" y="103"/>
                    <a:pt x="34" y="107"/>
                    <a:pt x="20" y="113"/>
                  </a:cubicBezTo>
                  <a:cubicBezTo>
                    <a:pt x="17" y="114"/>
                    <a:pt x="15" y="115"/>
                    <a:pt x="13" y="116"/>
                  </a:cubicBezTo>
                  <a:moveTo>
                    <a:pt x="110" y="190"/>
                  </a:moveTo>
                  <a:cubicBezTo>
                    <a:pt x="109" y="189"/>
                    <a:pt x="108" y="187"/>
                    <a:pt x="108" y="186"/>
                  </a:cubicBezTo>
                  <a:cubicBezTo>
                    <a:pt x="108" y="186"/>
                    <a:pt x="108" y="186"/>
                    <a:pt x="108" y="186"/>
                  </a:cubicBezTo>
                  <a:cubicBezTo>
                    <a:pt x="116" y="177"/>
                    <a:pt x="124" y="169"/>
                    <a:pt x="132" y="161"/>
                  </a:cubicBezTo>
                  <a:cubicBezTo>
                    <a:pt x="143" y="149"/>
                    <a:pt x="155" y="136"/>
                    <a:pt x="167" y="124"/>
                  </a:cubicBezTo>
                  <a:cubicBezTo>
                    <a:pt x="186" y="105"/>
                    <a:pt x="203" y="83"/>
                    <a:pt x="223" y="64"/>
                  </a:cubicBezTo>
                  <a:cubicBezTo>
                    <a:pt x="223" y="64"/>
                    <a:pt x="223" y="64"/>
                    <a:pt x="223" y="64"/>
                  </a:cubicBezTo>
                  <a:cubicBezTo>
                    <a:pt x="224" y="65"/>
                    <a:pt x="225" y="66"/>
                    <a:pt x="226" y="66"/>
                  </a:cubicBezTo>
                  <a:cubicBezTo>
                    <a:pt x="225" y="68"/>
                    <a:pt x="223" y="69"/>
                    <a:pt x="222" y="70"/>
                  </a:cubicBezTo>
                  <a:cubicBezTo>
                    <a:pt x="219" y="74"/>
                    <a:pt x="216" y="78"/>
                    <a:pt x="212" y="81"/>
                  </a:cubicBezTo>
                  <a:cubicBezTo>
                    <a:pt x="202" y="92"/>
                    <a:pt x="192" y="103"/>
                    <a:pt x="181" y="114"/>
                  </a:cubicBezTo>
                  <a:cubicBezTo>
                    <a:pt x="160" y="137"/>
                    <a:pt x="139" y="159"/>
                    <a:pt x="118" y="181"/>
                  </a:cubicBezTo>
                  <a:cubicBezTo>
                    <a:pt x="115" y="184"/>
                    <a:pt x="112" y="187"/>
                    <a:pt x="110" y="190"/>
                  </a:cubicBezTo>
                  <a:moveTo>
                    <a:pt x="107" y="183"/>
                  </a:moveTo>
                  <a:cubicBezTo>
                    <a:pt x="107" y="183"/>
                    <a:pt x="107" y="182"/>
                    <a:pt x="107" y="181"/>
                  </a:cubicBezTo>
                  <a:cubicBezTo>
                    <a:pt x="108" y="181"/>
                    <a:pt x="108" y="181"/>
                    <a:pt x="108" y="181"/>
                  </a:cubicBezTo>
                  <a:cubicBezTo>
                    <a:pt x="142" y="144"/>
                    <a:pt x="177" y="108"/>
                    <a:pt x="212" y="71"/>
                  </a:cubicBezTo>
                  <a:cubicBezTo>
                    <a:pt x="215" y="68"/>
                    <a:pt x="218" y="64"/>
                    <a:pt x="222" y="61"/>
                  </a:cubicBezTo>
                  <a:cubicBezTo>
                    <a:pt x="222" y="62"/>
                    <a:pt x="222" y="62"/>
                    <a:pt x="222" y="62"/>
                  </a:cubicBezTo>
                  <a:cubicBezTo>
                    <a:pt x="218" y="64"/>
                    <a:pt x="215" y="68"/>
                    <a:pt x="213" y="71"/>
                  </a:cubicBezTo>
                  <a:cubicBezTo>
                    <a:pt x="206" y="78"/>
                    <a:pt x="200" y="84"/>
                    <a:pt x="194" y="91"/>
                  </a:cubicBezTo>
                  <a:cubicBezTo>
                    <a:pt x="186" y="100"/>
                    <a:pt x="178" y="110"/>
                    <a:pt x="169" y="119"/>
                  </a:cubicBezTo>
                  <a:cubicBezTo>
                    <a:pt x="148" y="140"/>
                    <a:pt x="128" y="161"/>
                    <a:pt x="107" y="183"/>
                  </a:cubicBezTo>
                  <a:cubicBezTo>
                    <a:pt x="107" y="183"/>
                    <a:pt x="107" y="183"/>
                    <a:pt x="107" y="183"/>
                  </a:cubicBezTo>
                  <a:moveTo>
                    <a:pt x="20" y="108"/>
                  </a:moveTo>
                  <a:cubicBezTo>
                    <a:pt x="20" y="108"/>
                    <a:pt x="20" y="108"/>
                    <a:pt x="20" y="108"/>
                  </a:cubicBezTo>
                  <a:cubicBezTo>
                    <a:pt x="22" y="105"/>
                    <a:pt x="24" y="103"/>
                    <a:pt x="26" y="100"/>
                  </a:cubicBezTo>
                  <a:cubicBezTo>
                    <a:pt x="58" y="92"/>
                    <a:pt x="89" y="82"/>
                    <a:pt x="121" y="76"/>
                  </a:cubicBezTo>
                  <a:cubicBezTo>
                    <a:pt x="137" y="73"/>
                    <a:pt x="153" y="70"/>
                    <a:pt x="169" y="67"/>
                  </a:cubicBezTo>
                  <a:cubicBezTo>
                    <a:pt x="177" y="65"/>
                    <a:pt x="185" y="64"/>
                    <a:pt x="193" y="62"/>
                  </a:cubicBezTo>
                  <a:cubicBezTo>
                    <a:pt x="196" y="62"/>
                    <a:pt x="200" y="61"/>
                    <a:pt x="204" y="60"/>
                  </a:cubicBezTo>
                  <a:cubicBezTo>
                    <a:pt x="205" y="60"/>
                    <a:pt x="206" y="59"/>
                    <a:pt x="207" y="59"/>
                  </a:cubicBezTo>
                  <a:cubicBezTo>
                    <a:pt x="206" y="59"/>
                    <a:pt x="206" y="59"/>
                    <a:pt x="206" y="59"/>
                  </a:cubicBezTo>
                  <a:cubicBezTo>
                    <a:pt x="205" y="60"/>
                    <a:pt x="204" y="60"/>
                    <a:pt x="203" y="61"/>
                  </a:cubicBezTo>
                  <a:cubicBezTo>
                    <a:pt x="190" y="65"/>
                    <a:pt x="175" y="67"/>
                    <a:pt x="161" y="69"/>
                  </a:cubicBezTo>
                  <a:cubicBezTo>
                    <a:pt x="145" y="72"/>
                    <a:pt x="129" y="75"/>
                    <a:pt x="114" y="79"/>
                  </a:cubicBezTo>
                  <a:cubicBezTo>
                    <a:pt x="83" y="87"/>
                    <a:pt x="53" y="96"/>
                    <a:pt x="23" y="107"/>
                  </a:cubicBezTo>
                  <a:cubicBezTo>
                    <a:pt x="22" y="107"/>
                    <a:pt x="21" y="107"/>
                    <a:pt x="20" y="108"/>
                  </a:cubicBezTo>
                  <a:moveTo>
                    <a:pt x="33" y="104"/>
                  </a:moveTo>
                  <a:cubicBezTo>
                    <a:pt x="43" y="101"/>
                    <a:pt x="52" y="97"/>
                    <a:pt x="63" y="94"/>
                  </a:cubicBezTo>
                  <a:cubicBezTo>
                    <a:pt x="78" y="89"/>
                    <a:pt x="93" y="85"/>
                    <a:pt x="108" y="81"/>
                  </a:cubicBezTo>
                  <a:cubicBezTo>
                    <a:pt x="124" y="77"/>
                    <a:pt x="139" y="74"/>
                    <a:pt x="155" y="71"/>
                  </a:cubicBezTo>
                  <a:cubicBezTo>
                    <a:pt x="170" y="68"/>
                    <a:pt x="184" y="66"/>
                    <a:pt x="199" y="63"/>
                  </a:cubicBezTo>
                  <a:cubicBezTo>
                    <a:pt x="202" y="62"/>
                    <a:pt x="206" y="60"/>
                    <a:pt x="209" y="59"/>
                  </a:cubicBezTo>
                  <a:cubicBezTo>
                    <a:pt x="208" y="60"/>
                    <a:pt x="207" y="62"/>
                    <a:pt x="205" y="63"/>
                  </a:cubicBezTo>
                  <a:cubicBezTo>
                    <a:pt x="205" y="64"/>
                    <a:pt x="205" y="64"/>
                    <a:pt x="205" y="64"/>
                  </a:cubicBezTo>
                  <a:cubicBezTo>
                    <a:pt x="189" y="67"/>
                    <a:pt x="174" y="70"/>
                    <a:pt x="158" y="73"/>
                  </a:cubicBezTo>
                  <a:cubicBezTo>
                    <a:pt x="142" y="76"/>
                    <a:pt x="126" y="79"/>
                    <a:pt x="111" y="83"/>
                  </a:cubicBezTo>
                  <a:cubicBezTo>
                    <a:pt x="95" y="87"/>
                    <a:pt x="79" y="91"/>
                    <a:pt x="63" y="95"/>
                  </a:cubicBezTo>
                  <a:cubicBezTo>
                    <a:pt x="56" y="97"/>
                    <a:pt x="48" y="100"/>
                    <a:pt x="41" y="102"/>
                  </a:cubicBezTo>
                  <a:cubicBezTo>
                    <a:pt x="38" y="103"/>
                    <a:pt x="35" y="103"/>
                    <a:pt x="33" y="104"/>
                  </a:cubicBezTo>
                  <a:moveTo>
                    <a:pt x="108" y="177"/>
                  </a:moveTo>
                  <a:cubicBezTo>
                    <a:pt x="108" y="176"/>
                    <a:pt x="109" y="174"/>
                    <a:pt x="109" y="173"/>
                  </a:cubicBezTo>
                  <a:cubicBezTo>
                    <a:pt x="110" y="173"/>
                    <a:pt x="110" y="173"/>
                    <a:pt x="110" y="173"/>
                  </a:cubicBezTo>
                  <a:cubicBezTo>
                    <a:pt x="115" y="168"/>
                    <a:pt x="119" y="163"/>
                    <a:pt x="124" y="158"/>
                  </a:cubicBezTo>
                  <a:cubicBezTo>
                    <a:pt x="134" y="147"/>
                    <a:pt x="145" y="136"/>
                    <a:pt x="155" y="125"/>
                  </a:cubicBezTo>
                  <a:cubicBezTo>
                    <a:pt x="175" y="104"/>
                    <a:pt x="195" y="82"/>
                    <a:pt x="216" y="61"/>
                  </a:cubicBezTo>
                  <a:cubicBezTo>
                    <a:pt x="217" y="59"/>
                    <a:pt x="219" y="57"/>
                    <a:pt x="221" y="56"/>
                  </a:cubicBezTo>
                  <a:cubicBezTo>
                    <a:pt x="221" y="56"/>
                    <a:pt x="221" y="57"/>
                    <a:pt x="221" y="58"/>
                  </a:cubicBezTo>
                  <a:cubicBezTo>
                    <a:pt x="221" y="58"/>
                    <a:pt x="221" y="58"/>
                    <a:pt x="221" y="58"/>
                  </a:cubicBezTo>
                  <a:cubicBezTo>
                    <a:pt x="212" y="66"/>
                    <a:pt x="204" y="76"/>
                    <a:pt x="196" y="85"/>
                  </a:cubicBezTo>
                  <a:cubicBezTo>
                    <a:pt x="188" y="93"/>
                    <a:pt x="180" y="102"/>
                    <a:pt x="172" y="111"/>
                  </a:cubicBezTo>
                  <a:cubicBezTo>
                    <a:pt x="153" y="130"/>
                    <a:pt x="134" y="149"/>
                    <a:pt x="116" y="169"/>
                  </a:cubicBezTo>
                  <a:cubicBezTo>
                    <a:pt x="113" y="172"/>
                    <a:pt x="110" y="174"/>
                    <a:pt x="108" y="177"/>
                  </a:cubicBezTo>
                  <a:moveTo>
                    <a:pt x="30" y="96"/>
                  </a:moveTo>
                  <a:cubicBezTo>
                    <a:pt x="45" y="91"/>
                    <a:pt x="61" y="88"/>
                    <a:pt x="77" y="84"/>
                  </a:cubicBezTo>
                  <a:cubicBezTo>
                    <a:pt x="92" y="81"/>
                    <a:pt x="108" y="77"/>
                    <a:pt x="123" y="73"/>
                  </a:cubicBezTo>
                  <a:cubicBezTo>
                    <a:pt x="139" y="69"/>
                    <a:pt x="154" y="66"/>
                    <a:pt x="170" y="63"/>
                  </a:cubicBezTo>
                  <a:cubicBezTo>
                    <a:pt x="178" y="60"/>
                    <a:pt x="186" y="58"/>
                    <a:pt x="194" y="57"/>
                  </a:cubicBezTo>
                  <a:cubicBezTo>
                    <a:pt x="201" y="55"/>
                    <a:pt x="208" y="54"/>
                    <a:pt x="215" y="52"/>
                  </a:cubicBezTo>
                  <a:cubicBezTo>
                    <a:pt x="214" y="54"/>
                    <a:pt x="212" y="56"/>
                    <a:pt x="211" y="57"/>
                  </a:cubicBezTo>
                  <a:cubicBezTo>
                    <a:pt x="210" y="57"/>
                    <a:pt x="210" y="58"/>
                    <a:pt x="209" y="58"/>
                  </a:cubicBezTo>
                  <a:cubicBezTo>
                    <a:pt x="209" y="58"/>
                    <a:pt x="209" y="58"/>
                    <a:pt x="209" y="58"/>
                  </a:cubicBezTo>
                  <a:cubicBezTo>
                    <a:pt x="209" y="58"/>
                    <a:pt x="209" y="58"/>
                    <a:pt x="208" y="58"/>
                  </a:cubicBezTo>
                  <a:cubicBezTo>
                    <a:pt x="179" y="65"/>
                    <a:pt x="148" y="69"/>
                    <a:pt x="119" y="76"/>
                  </a:cubicBezTo>
                  <a:cubicBezTo>
                    <a:pt x="88" y="82"/>
                    <a:pt x="58" y="91"/>
                    <a:pt x="27" y="99"/>
                  </a:cubicBezTo>
                  <a:cubicBezTo>
                    <a:pt x="28" y="98"/>
                    <a:pt x="29" y="97"/>
                    <a:pt x="30" y="96"/>
                  </a:cubicBezTo>
                  <a:cubicBezTo>
                    <a:pt x="30" y="96"/>
                    <a:pt x="30" y="96"/>
                    <a:pt x="30" y="96"/>
                  </a:cubicBezTo>
                  <a:moveTo>
                    <a:pt x="173" y="103"/>
                  </a:moveTo>
                  <a:cubicBezTo>
                    <a:pt x="188" y="85"/>
                    <a:pt x="204" y="68"/>
                    <a:pt x="221" y="51"/>
                  </a:cubicBezTo>
                  <a:cubicBezTo>
                    <a:pt x="221" y="50"/>
                    <a:pt x="221" y="50"/>
                    <a:pt x="221" y="50"/>
                  </a:cubicBezTo>
                  <a:cubicBezTo>
                    <a:pt x="221" y="51"/>
                    <a:pt x="221" y="52"/>
                    <a:pt x="221" y="52"/>
                  </a:cubicBezTo>
                  <a:cubicBezTo>
                    <a:pt x="220" y="52"/>
                    <a:pt x="220" y="52"/>
                    <a:pt x="220" y="52"/>
                  </a:cubicBezTo>
                  <a:cubicBezTo>
                    <a:pt x="216" y="57"/>
                    <a:pt x="211" y="62"/>
                    <a:pt x="207" y="67"/>
                  </a:cubicBezTo>
                  <a:cubicBezTo>
                    <a:pt x="197" y="77"/>
                    <a:pt x="186" y="88"/>
                    <a:pt x="176" y="99"/>
                  </a:cubicBezTo>
                  <a:cubicBezTo>
                    <a:pt x="175" y="100"/>
                    <a:pt x="174" y="102"/>
                    <a:pt x="173" y="103"/>
                  </a:cubicBezTo>
                  <a:moveTo>
                    <a:pt x="31" y="95"/>
                  </a:moveTo>
                  <a:cubicBezTo>
                    <a:pt x="31" y="95"/>
                    <a:pt x="32" y="94"/>
                    <a:pt x="33" y="93"/>
                  </a:cubicBezTo>
                  <a:cubicBezTo>
                    <a:pt x="40" y="91"/>
                    <a:pt x="47" y="89"/>
                    <a:pt x="54" y="87"/>
                  </a:cubicBezTo>
                  <a:cubicBezTo>
                    <a:pt x="62" y="85"/>
                    <a:pt x="69" y="83"/>
                    <a:pt x="77" y="81"/>
                  </a:cubicBezTo>
                  <a:cubicBezTo>
                    <a:pt x="93" y="76"/>
                    <a:pt x="109" y="72"/>
                    <a:pt x="125" y="68"/>
                  </a:cubicBezTo>
                  <a:cubicBezTo>
                    <a:pt x="142" y="64"/>
                    <a:pt x="158" y="61"/>
                    <a:pt x="175" y="57"/>
                  </a:cubicBezTo>
                  <a:cubicBezTo>
                    <a:pt x="183" y="56"/>
                    <a:pt x="191" y="54"/>
                    <a:pt x="199" y="52"/>
                  </a:cubicBezTo>
                  <a:cubicBezTo>
                    <a:pt x="206" y="51"/>
                    <a:pt x="213" y="48"/>
                    <a:pt x="221" y="47"/>
                  </a:cubicBezTo>
                  <a:cubicBezTo>
                    <a:pt x="221" y="46"/>
                    <a:pt x="221" y="46"/>
                    <a:pt x="221" y="46"/>
                  </a:cubicBezTo>
                  <a:cubicBezTo>
                    <a:pt x="221" y="46"/>
                    <a:pt x="221" y="46"/>
                    <a:pt x="221" y="46"/>
                  </a:cubicBezTo>
                  <a:cubicBezTo>
                    <a:pt x="220" y="48"/>
                    <a:pt x="218" y="50"/>
                    <a:pt x="216" y="51"/>
                  </a:cubicBezTo>
                  <a:cubicBezTo>
                    <a:pt x="201" y="55"/>
                    <a:pt x="186" y="58"/>
                    <a:pt x="171" y="61"/>
                  </a:cubicBezTo>
                  <a:cubicBezTo>
                    <a:pt x="156" y="65"/>
                    <a:pt x="140" y="68"/>
                    <a:pt x="125" y="72"/>
                  </a:cubicBezTo>
                  <a:cubicBezTo>
                    <a:pt x="109" y="75"/>
                    <a:pt x="94" y="79"/>
                    <a:pt x="78" y="83"/>
                  </a:cubicBezTo>
                  <a:cubicBezTo>
                    <a:pt x="62" y="87"/>
                    <a:pt x="46" y="90"/>
                    <a:pt x="31" y="95"/>
                  </a:cubicBezTo>
                  <a:moveTo>
                    <a:pt x="34" y="92"/>
                  </a:moveTo>
                  <a:cubicBezTo>
                    <a:pt x="34" y="91"/>
                    <a:pt x="35" y="91"/>
                    <a:pt x="36" y="90"/>
                  </a:cubicBezTo>
                  <a:cubicBezTo>
                    <a:pt x="66" y="82"/>
                    <a:pt x="95" y="74"/>
                    <a:pt x="125" y="66"/>
                  </a:cubicBezTo>
                  <a:cubicBezTo>
                    <a:pt x="156" y="59"/>
                    <a:pt x="186" y="50"/>
                    <a:pt x="217" y="44"/>
                  </a:cubicBezTo>
                  <a:cubicBezTo>
                    <a:pt x="218" y="45"/>
                    <a:pt x="219" y="45"/>
                    <a:pt x="220" y="46"/>
                  </a:cubicBezTo>
                  <a:cubicBezTo>
                    <a:pt x="214" y="47"/>
                    <a:pt x="207" y="50"/>
                    <a:pt x="201" y="51"/>
                  </a:cubicBezTo>
                  <a:cubicBezTo>
                    <a:pt x="193" y="53"/>
                    <a:pt x="184" y="55"/>
                    <a:pt x="176" y="56"/>
                  </a:cubicBezTo>
                  <a:cubicBezTo>
                    <a:pt x="160" y="59"/>
                    <a:pt x="143" y="63"/>
                    <a:pt x="127" y="67"/>
                  </a:cubicBezTo>
                  <a:cubicBezTo>
                    <a:pt x="111" y="71"/>
                    <a:pt x="95" y="75"/>
                    <a:pt x="79" y="80"/>
                  </a:cubicBezTo>
                  <a:cubicBezTo>
                    <a:pt x="71" y="82"/>
                    <a:pt x="63" y="84"/>
                    <a:pt x="55" y="86"/>
                  </a:cubicBezTo>
                  <a:cubicBezTo>
                    <a:pt x="48" y="88"/>
                    <a:pt x="41" y="89"/>
                    <a:pt x="34" y="92"/>
                  </a:cubicBezTo>
                  <a:moveTo>
                    <a:pt x="37" y="88"/>
                  </a:moveTo>
                  <a:cubicBezTo>
                    <a:pt x="38" y="87"/>
                    <a:pt x="39" y="86"/>
                    <a:pt x="40" y="85"/>
                  </a:cubicBezTo>
                  <a:cubicBezTo>
                    <a:pt x="69" y="76"/>
                    <a:pt x="98" y="67"/>
                    <a:pt x="127" y="60"/>
                  </a:cubicBezTo>
                  <a:cubicBezTo>
                    <a:pt x="141" y="56"/>
                    <a:pt x="156" y="52"/>
                    <a:pt x="170" y="48"/>
                  </a:cubicBezTo>
                  <a:cubicBezTo>
                    <a:pt x="177" y="47"/>
                    <a:pt x="183" y="45"/>
                    <a:pt x="190" y="44"/>
                  </a:cubicBezTo>
                  <a:cubicBezTo>
                    <a:pt x="194" y="43"/>
                    <a:pt x="197" y="42"/>
                    <a:pt x="201" y="42"/>
                  </a:cubicBezTo>
                  <a:cubicBezTo>
                    <a:pt x="202" y="41"/>
                    <a:pt x="204" y="41"/>
                    <a:pt x="206" y="41"/>
                  </a:cubicBezTo>
                  <a:cubicBezTo>
                    <a:pt x="206" y="41"/>
                    <a:pt x="203" y="41"/>
                    <a:pt x="202" y="42"/>
                  </a:cubicBezTo>
                  <a:cubicBezTo>
                    <a:pt x="196" y="44"/>
                    <a:pt x="189" y="45"/>
                    <a:pt x="183" y="47"/>
                  </a:cubicBezTo>
                  <a:cubicBezTo>
                    <a:pt x="175" y="48"/>
                    <a:pt x="168" y="50"/>
                    <a:pt x="160" y="52"/>
                  </a:cubicBezTo>
                  <a:cubicBezTo>
                    <a:pt x="146" y="56"/>
                    <a:pt x="132" y="60"/>
                    <a:pt x="117" y="65"/>
                  </a:cubicBezTo>
                  <a:cubicBezTo>
                    <a:pt x="103" y="69"/>
                    <a:pt x="88" y="73"/>
                    <a:pt x="74" y="78"/>
                  </a:cubicBezTo>
                  <a:cubicBezTo>
                    <a:pt x="67" y="80"/>
                    <a:pt x="60" y="82"/>
                    <a:pt x="53" y="84"/>
                  </a:cubicBezTo>
                  <a:cubicBezTo>
                    <a:pt x="48" y="85"/>
                    <a:pt x="42" y="86"/>
                    <a:pt x="37" y="88"/>
                  </a:cubicBezTo>
                  <a:moveTo>
                    <a:pt x="206" y="41"/>
                  </a:moveTo>
                  <a:cubicBezTo>
                    <a:pt x="206" y="41"/>
                    <a:pt x="206" y="41"/>
                    <a:pt x="206" y="41"/>
                  </a:cubicBezTo>
                  <a:cubicBezTo>
                    <a:pt x="206" y="41"/>
                    <a:pt x="206" y="41"/>
                    <a:pt x="206" y="41"/>
                  </a:cubicBezTo>
                  <a:moveTo>
                    <a:pt x="46" y="86"/>
                  </a:moveTo>
                  <a:cubicBezTo>
                    <a:pt x="48" y="86"/>
                    <a:pt x="50" y="85"/>
                    <a:pt x="51" y="85"/>
                  </a:cubicBezTo>
                  <a:cubicBezTo>
                    <a:pt x="59" y="83"/>
                    <a:pt x="66" y="81"/>
                    <a:pt x="74" y="78"/>
                  </a:cubicBezTo>
                  <a:cubicBezTo>
                    <a:pt x="89" y="74"/>
                    <a:pt x="104" y="69"/>
                    <a:pt x="119" y="65"/>
                  </a:cubicBezTo>
                  <a:cubicBezTo>
                    <a:pt x="134" y="60"/>
                    <a:pt x="149" y="56"/>
                    <a:pt x="164" y="52"/>
                  </a:cubicBezTo>
                  <a:cubicBezTo>
                    <a:pt x="179" y="48"/>
                    <a:pt x="194" y="46"/>
                    <a:pt x="208" y="40"/>
                  </a:cubicBezTo>
                  <a:cubicBezTo>
                    <a:pt x="210" y="42"/>
                    <a:pt x="213" y="43"/>
                    <a:pt x="215" y="44"/>
                  </a:cubicBezTo>
                  <a:cubicBezTo>
                    <a:pt x="186" y="49"/>
                    <a:pt x="158" y="58"/>
                    <a:pt x="129" y="65"/>
                  </a:cubicBezTo>
                  <a:cubicBezTo>
                    <a:pt x="101" y="72"/>
                    <a:pt x="74" y="79"/>
                    <a:pt x="46" y="86"/>
                  </a:cubicBezTo>
                  <a:moveTo>
                    <a:pt x="41" y="84"/>
                  </a:moveTo>
                  <a:cubicBezTo>
                    <a:pt x="42" y="84"/>
                    <a:pt x="42" y="83"/>
                    <a:pt x="42" y="83"/>
                  </a:cubicBezTo>
                  <a:cubicBezTo>
                    <a:pt x="54" y="78"/>
                    <a:pt x="67" y="76"/>
                    <a:pt x="79" y="72"/>
                  </a:cubicBezTo>
                  <a:cubicBezTo>
                    <a:pt x="93" y="68"/>
                    <a:pt x="107" y="64"/>
                    <a:pt x="121" y="60"/>
                  </a:cubicBezTo>
                  <a:cubicBezTo>
                    <a:pt x="148" y="52"/>
                    <a:pt x="175" y="44"/>
                    <a:pt x="202" y="38"/>
                  </a:cubicBezTo>
                  <a:cubicBezTo>
                    <a:pt x="202" y="38"/>
                    <a:pt x="202" y="38"/>
                    <a:pt x="202" y="38"/>
                  </a:cubicBezTo>
                  <a:cubicBezTo>
                    <a:pt x="204" y="39"/>
                    <a:pt x="205" y="39"/>
                    <a:pt x="206" y="40"/>
                  </a:cubicBezTo>
                  <a:cubicBezTo>
                    <a:pt x="193" y="42"/>
                    <a:pt x="181" y="45"/>
                    <a:pt x="168" y="48"/>
                  </a:cubicBezTo>
                  <a:cubicBezTo>
                    <a:pt x="154" y="52"/>
                    <a:pt x="139" y="56"/>
                    <a:pt x="125" y="60"/>
                  </a:cubicBezTo>
                  <a:cubicBezTo>
                    <a:pt x="97" y="67"/>
                    <a:pt x="69" y="75"/>
                    <a:pt x="41" y="84"/>
                  </a:cubicBezTo>
                  <a:moveTo>
                    <a:pt x="82" y="40"/>
                  </a:moveTo>
                  <a:cubicBezTo>
                    <a:pt x="83" y="39"/>
                    <a:pt x="83" y="39"/>
                    <a:pt x="84" y="38"/>
                  </a:cubicBezTo>
                  <a:cubicBezTo>
                    <a:pt x="86" y="38"/>
                    <a:pt x="88" y="37"/>
                    <a:pt x="91" y="36"/>
                  </a:cubicBezTo>
                  <a:cubicBezTo>
                    <a:pt x="88" y="37"/>
                    <a:pt x="85" y="39"/>
                    <a:pt x="82" y="40"/>
                  </a:cubicBezTo>
                  <a:moveTo>
                    <a:pt x="44" y="82"/>
                  </a:moveTo>
                  <a:cubicBezTo>
                    <a:pt x="44" y="81"/>
                    <a:pt x="45" y="80"/>
                    <a:pt x="46" y="79"/>
                  </a:cubicBezTo>
                  <a:cubicBezTo>
                    <a:pt x="58" y="75"/>
                    <a:pt x="69" y="73"/>
                    <a:pt x="81" y="69"/>
                  </a:cubicBezTo>
                  <a:cubicBezTo>
                    <a:pt x="94" y="65"/>
                    <a:pt x="106" y="61"/>
                    <a:pt x="119" y="57"/>
                  </a:cubicBezTo>
                  <a:cubicBezTo>
                    <a:pt x="145" y="50"/>
                    <a:pt x="171" y="42"/>
                    <a:pt x="196" y="35"/>
                  </a:cubicBezTo>
                  <a:cubicBezTo>
                    <a:pt x="198" y="36"/>
                    <a:pt x="200" y="37"/>
                    <a:pt x="202" y="38"/>
                  </a:cubicBezTo>
                  <a:cubicBezTo>
                    <a:pt x="174" y="44"/>
                    <a:pt x="147" y="51"/>
                    <a:pt x="120" y="59"/>
                  </a:cubicBezTo>
                  <a:cubicBezTo>
                    <a:pt x="107" y="63"/>
                    <a:pt x="94" y="67"/>
                    <a:pt x="80" y="71"/>
                  </a:cubicBezTo>
                  <a:cubicBezTo>
                    <a:pt x="68" y="75"/>
                    <a:pt x="55" y="77"/>
                    <a:pt x="44" y="82"/>
                  </a:cubicBezTo>
                  <a:moveTo>
                    <a:pt x="48" y="77"/>
                  </a:moveTo>
                  <a:cubicBezTo>
                    <a:pt x="50" y="75"/>
                    <a:pt x="52" y="73"/>
                    <a:pt x="54" y="71"/>
                  </a:cubicBezTo>
                  <a:cubicBezTo>
                    <a:pt x="65" y="69"/>
                    <a:pt x="76" y="64"/>
                    <a:pt x="87" y="61"/>
                  </a:cubicBezTo>
                  <a:cubicBezTo>
                    <a:pt x="100" y="58"/>
                    <a:pt x="112" y="54"/>
                    <a:pt x="125" y="51"/>
                  </a:cubicBezTo>
                  <a:cubicBezTo>
                    <a:pt x="137" y="47"/>
                    <a:pt x="150" y="44"/>
                    <a:pt x="162" y="41"/>
                  </a:cubicBezTo>
                  <a:cubicBezTo>
                    <a:pt x="168" y="39"/>
                    <a:pt x="175" y="38"/>
                    <a:pt x="181" y="37"/>
                  </a:cubicBezTo>
                  <a:cubicBezTo>
                    <a:pt x="183" y="36"/>
                    <a:pt x="185" y="36"/>
                    <a:pt x="188" y="35"/>
                  </a:cubicBezTo>
                  <a:cubicBezTo>
                    <a:pt x="187" y="35"/>
                    <a:pt x="186" y="36"/>
                    <a:pt x="185" y="36"/>
                  </a:cubicBezTo>
                  <a:cubicBezTo>
                    <a:pt x="173" y="39"/>
                    <a:pt x="162" y="41"/>
                    <a:pt x="150" y="44"/>
                  </a:cubicBezTo>
                  <a:cubicBezTo>
                    <a:pt x="138" y="48"/>
                    <a:pt x="126" y="51"/>
                    <a:pt x="113" y="55"/>
                  </a:cubicBezTo>
                  <a:cubicBezTo>
                    <a:pt x="101" y="58"/>
                    <a:pt x="89" y="62"/>
                    <a:pt x="77" y="66"/>
                  </a:cubicBezTo>
                  <a:cubicBezTo>
                    <a:pt x="71" y="68"/>
                    <a:pt x="65" y="71"/>
                    <a:pt x="59" y="73"/>
                  </a:cubicBezTo>
                  <a:cubicBezTo>
                    <a:pt x="55" y="75"/>
                    <a:pt x="51" y="76"/>
                    <a:pt x="48" y="77"/>
                  </a:cubicBezTo>
                  <a:moveTo>
                    <a:pt x="53" y="76"/>
                  </a:moveTo>
                  <a:cubicBezTo>
                    <a:pt x="56" y="75"/>
                    <a:pt x="58" y="74"/>
                    <a:pt x="61" y="73"/>
                  </a:cubicBezTo>
                  <a:cubicBezTo>
                    <a:pt x="68" y="71"/>
                    <a:pt x="74" y="68"/>
                    <a:pt x="81" y="66"/>
                  </a:cubicBezTo>
                  <a:cubicBezTo>
                    <a:pt x="93" y="61"/>
                    <a:pt x="106" y="58"/>
                    <a:pt x="119" y="54"/>
                  </a:cubicBezTo>
                  <a:cubicBezTo>
                    <a:pt x="132" y="50"/>
                    <a:pt x="145" y="46"/>
                    <a:pt x="158" y="43"/>
                  </a:cubicBezTo>
                  <a:cubicBezTo>
                    <a:pt x="169" y="40"/>
                    <a:pt x="182" y="39"/>
                    <a:pt x="193" y="34"/>
                  </a:cubicBezTo>
                  <a:cubicBezTo>
                    <a:pt x="193" y="34"/>
                    <a:pt x="193" y="34"/>
                    <a:pt x="193" y="34"/>
                  </a:cubicBezTo>
                  <a:cubicBezTo>
                    <a:pt x="194" y="34"/>
                    <a:pt x="195" y="34"/>
                    <a:pt x="195" y="35"/>
                  </a:cubicBezTo>
                  <a:cubicBezTo>
                    <a:pt x="170" y="42"/>
                    <a:pt x="146" y="48"/>
                    <a:pt x="121" y="56"/>
                  </a:cubicBezTo>
                  <a:cubicBezTo>
                    <a:pt x="108" y="60"/>
                    <a:pt x="95" y="64"/>
                    <a:pt x="82" y="68"/>
                  </a:cubicBezTo>
                  <a:cubicBezTo>
                    <a:pt x="73" y="71"/>
                    <a:pt x="63" y="73"/>
                    <a:pt x="53" y="76"/>
                  </a:cubicBezTo>
                  <a:moveTo>
                    <a:pt x="56" y="68"/>
                  </a:moveTo>
                  <a:cubicBezTo>
                    <a:pt x="57" y="67"/>
                    <a:pt x="59" y="65"/>
                    <a:pt x="60" y="64"/>
                  </a:cubicBezTo>
                  <a:cubicBezTo>
                    <a:pt x="70" y="61"/>
                    <a:pt x="80" y="58"/>
                    <a:pt x="90" y="55"/>
                  </a:cubicBezTo>
                  <a:cubicBezTo>
                    <a:pt x="101" y="52"/>
                    <a:pt x="112" y="49"/>
                    <a:pt x="123" y="47"/>
                  </a:cubicBezTo>
                  <a:cubicBezTo>
                    <a:pt x="134" y="44"/>
                    <a:pt x="145" y="41"/>
                    <a:pt x="156" y="39"/>
                  </a:cubicBezTo>
                  <a:cubicBezTo>
                    <a:pt x="162" y="37"/>
                    <a:pt x="167" y="36"/>
                    <a:pt x="173" y="35"/>
                  </a:cubicBezTo>
                  <a:cubicBezTo>
                    <a:pt x="174" y="34"/>
                    <a:pt x="176" y="34"/>
                    <a:pt x="177" y="34"/>
                  </a:cubicBezTo>
                  <a:cubicBezTo>
                    <a:pt x="156" y="40"/>
                    <a:pt x="134" y="44"/>
                    <a:pt x="113" y="50"/>
                  </a:cubicBezTo>
                  <a:cubicBezTo>
                    <a:pt x="102" y="54"/>
                    <a:pt x="91" y="58"/>
                    <a:pt x="80" y="61"/>
                  </a:cubicBezTo>
                  <a:cubicBezTo>
                    <a:pt x="75" y="63"/>
                    <a:pt x="70" y="64"/>
                    <a:pt x="64" y="66"/>
                  </a:cubicBezTo>
                  <a:cubicBezTo>
                    <a:pt x="61" y="66"/>
                    <a:pt x="59" y="67"/>
                    <a:pt x="56" y="68"/>
                  </a:cubicBezTo>
                  <a:moveTo>
                    <a:pt x="55" y="70"/>
                  </a:moveTo>
                  <a:cubicBezTo>
                    <a:pt x="55" y="69"/>
                    <a:pt x="55" y="69"/>
                    <a:pt x="55" y="69"/>
                  </a:cubicBezTo>
                  <a:cubicBezTo>
                    <a:pt x="56" y="69"/>
                    <a:pt x="57" y="69"/>
                    <a:pt x="57" y="69"/>
                  </a:cubicBezTo>
                  <a:cubicBezTo>
                    <a:pt x="59" y="68"/>
                    <a:pt x="62" y="67"/>
                    <a:pt x="64" y="66"/>
                  </a:cubicBezTo>
                  <a:cubicBezTo>
                    <a:pt x="70" y="65"/>
                    <a:pt x="76" y="63"/>
                    <a:pt x="82" y="61"/>
                  </a:cubicBezTo>
                  <a:cubicBezTo>
                    <a:pt x="94" y="58"/>
                    <a:pt x="105" y="53"/>
                    <a:pt x="117" y="50"/>
                  </a:cubicBezTo>
                  <a:cubicBezTo>
                    <a:pt x="129" y="46"/>
                    <a:pt x="141" y="44"/>
                    <a:pt x="152" y="41"/>
                  </a:cubicBezTo>
                  <a:cubicBezTo>
                    <a:pt x="164" y="38"/>
                    <a:pt x="175" y="36"/>
                    <a:pt x="186" y="32"/>
                  </a:cubicBezTo>
                  <a:cubicBezTo>
                    <a:pt x="186" y="31"/>
                    <a:pt x="186" y="31"/>
                    <a:pt x="186" y="31"/>
                  </a:cubicBezTo>
                  <a:cubicBezTo>
                    <a:pt x="188" y="32"/>
                    <a:pt x="190" y="33"/>
                    <a:pt x="192" y="33"/>
                  </a:cubicBezTo>
                  <a:cubicBezTo>
                    <a:pt x="169" y="38"/>
                    <a:pt x="147" y="43"/>
                    <a:pt x="124" y="50"/>
                  </a:cubicBezTo>
                  <a:cubicBezTo>
                    <a:pt x="113" y="53"/>
                    <a:pt x="101" y="57"/>
                    <a:pt x="89" y="60"/>
                  </a:cubicBezTo>
                  <a:cubicBezTo>
                    <a:pt x="77" y="63"/>
                    <a:pt x="66" y="67"/>
                    <a:pt x="55" y="70"/>
                  </a:cubicBezTo>
                  <a:cubicBezTo>
                    <a:pt x="55" y="70"/>
                    <a:pt x="55" y="70"/>
                    <a:pt x="55" y="70"/>
                  </a:cubicBezTo>
                  <a:moveTo>
                    <a:pt x="68" y="56"/>
                  </a:moveTo>
                  <a:cubicBezTo>
                    <a:pt x="75" y="56"/>
                    <a:pt x="81" y="54"/>
                    <a:pt x="87" y="52"/>
                  </a:cubicBezTo>
                  <a:cubicBezTo>
                    <a:pt x="97" y="49"/>
                    <a:pt x="108" y="46"/>
                    <a:pt x="118" y="42"/>
                  </a:cubicBezTo>
                  <a:cubicBezTo>
                    <a:pt x="128" y="40"/>
                    <a:pt x="138" y="37"/>
                    <a:pt x="148" y="35"/>
                  </a:cubicBezTo>
                  <a:cubicBezTo>
                    <a:pt x="153" y="33"/>
                    <a:pt x="158" y="32"/>
                    <a:pt x="163" y="31"/>
                  </a:cubicBezTo>
                  <a:cubicBezTo>
                    <a:pt x="165" y="30"/>
                    <a:pt x="168" y="29"/>
                    <a:pt x="170" y="29"/>
                  </a:cubicBezTo>
                  <a:cubicBezTo>
                    <a:pt x="171" y="29"/>
                    <a:pt x="171" y="29"/>
                    <a:pt x="171" y="29"/>
                  </a:cubicBezTo>
                  <a:cubicBezTo>
                    <a:pt x="163" y="32"/>
                    <a:pt x="154" y="34"/>
                    <a:pt x="145" y="36"/>
                  </a:cubicBezTo>
                  <a:cubicBezTo>
                    <a:pt x="134" y="38"/>
                    <a:pt x="124" y="42"/>
                    <a:pt x="113" y="45"/>
                  </a:cubicBezTo>
                  <a:cubicBezTo>
                    <a:pt x="103" y="48"/>
                    <a:pt x="93" y="51"/>
                    <a:pt x="83" y="54"/>
                  </a:cubicBezTo>
                  <a:cubicBezTo>
                    <a:pt x="76" y="56"/>
                    <a:pt x="69" y="58"/>
                    <a:pt x="62" y="61"/>
                  </a:cubicBezTo>
                  <a:cubicBezTo>
                    <a:pt x="64" y="60"/>
                    <a:pt x="66" y="58"/>
                    <a:pt x="67" y="56"/>
                  </a:cubicBezTo>
                  <a:cubicBezTo>
                    <a:pt x="67" y="56"/>
                    <a:pt x="68" y="56"/>
                    <a:pt x="68" y="56"/>
                  </a:cubicBezTo>
                  <a:moveTo>
                    <a:pt x="61" y="63"/>
                  </a:moveTo>
                  <a:cubicBezTo>
                    <a:pt x="61" y="63"/>
                    <a:pt x="61" y="63"/>
                    <a:pt x="61" y="63"/>
                  </a:cubicBezTo>
                  <a:cubicBezTo>
                    <a:pt x="61" y="63"/>
                    <a:pt x="61" y="63"/>
                    <a:pt x="61" y="63"/>
                  </a:cubicBezTo>
                  <a:cubicBezTo>
                    <a:pt x="61" y="63"/>
                    <a:pt x="61" y="63"/>
                    <a:pt x="61" y="63"/>
                  </a:cubicBezTo>
                  <a:cubicBezTo>
                    <a:pt x="63" y="61"/>
                    <a:pt x="66" y="60"/>
                    <a:pt x="68" y="59"/>
                  </a:cubicBezTo>
                  <a:cubicBezTo>
                    <a:pt x="73" y="57"/>
                    <a:pt x="78" y="56"/>
                    <a:pt x="83" y="54"/>
                  </a:cubicBezTo>
                  <a:cubicBezTo>
                    <a:pt x="94" y="51"/>
                    <a:pt x="105" y="48"/>
                    <a:pt x="115" y="45"/>
                  </a:cubicBezTo>
                  <a:cubicBezTo>
                    <a:pt x="126" y="42"/>
                    <a:pt x="136" y="38"/>
                    <a:pt x="147" y="36"/>
                  </a:cubicBezTo>
                  <a:cubicBezTo>
                    <a:pt x="157" y="34"/>
                    <a:pt x="168" y="31"/>
                    <a:pt x="178" y="27"/>
                  </a:cubicBezTo>
                  <a:cubicBezTo>
                    <a:pt x="180" y="28"/>
                    <a:pt x="183" y="30"/>
                    <a:pt x="186" y="31"/>
                  </a:cubicBezTo>
                  <a:cubicBezTo>
                    <a:pt x="186" y="31"/>
                    <a:pt x="186" y="31"/>
                    <a:pt x="186" y="31"/>
                  </a:cubicBezTo>
                  <a:cubicBezTo>
                    <a:pt x="176" y="34"/>
                    <a:pt x="166" y="35"/>
                    <a:pt x="156" y="38"/>
                  </a:cubicBezTo>
                  <a:cubicBezTo>
                    <a:pt x="146" y="41"/>
                    <a:pt x="135" y="43"/>
                    <a:pt x="124" y="45"/>
                  </a:cubicBezTo>
                  <a:cubicBezTo>
                    <a:pt x="104" y="50"/>
                    <a:pt x="83" y="56"/>
                    <a:pt x="63" y="62"/>
                  </a:cubicBezTo>
                  <a:cubicBezTo>
                    <a:pt x="63" y="62"/>
                    <a:pt x="61" y="63"/>
                    <a:pt x="61" y="63"/>
                  </a:cubicBezTo>
                  <a:moveTo>
                    <a:pt x="84" y="37"/>
                  </a:moveTo>
                  <a:cubicBezTo>
                    <a:pt x="85" y="36"/>
                    <a:pt x="85" y="36"/>
                    <a:pt x="85" y="36"/>
                  </a:cubicBezTo>
                  <a:cubicBezTo>
                    <a:pt x="90" y="34"/>
                    <a:pt x="95" y="33"/>
                    <a:pt x="100" y="32"/>
                  </a:cubicBezTo>
                  <a:cubicBezTo>
                    <a:pt x="106" y="30"/>
                    <a:pt x="112" y="28"/>
                    <a:pt x="118" y="26"/>
                  </a:cubicBezTo>
                  <a:cubicBezTo>
                    <a:pt x="119" y="26"/>
                    <a:pt x="120" y="26"/>
                    <a:pt x="121" y="25"/>
                  </a:cubicBezTo>
                  <a:cubicBezTo>
                    <a:pt x="120" y="26"/>
                    <a:pt x="119" y="26"/>
                    <a:pt x="118" y="26"/>
                  </a:cubicBezTo>
                  <a:cubicBezTo>
                    <a:pt x="112" y="28"/>
                    <a:pt x="106" y="31"/>
                    <a:pt x="100" y="32"/>
                  </a:cubicBezTo>
                  <a:cubicBezTo>
                    <a:pt x="97" y="33"/>
                    <a:pt x="95" y="34"/>
                    <a:pt x="92" y="35"/>
                  </a:cubicBezTo>
                  <a:cubicBezTo>
                    <a:pt x="90" y="36"/>
                    <a:pt x="88" y="36"/>
                    <a:pt x="87" y="37"/>
                  </a:cubicBezTo>
                  <a:cubicBezTo>
                    <a:pt x="86" y="37"/>
                    <a:pt x="85" y="37"/>
                    <a:pt x="84" y="37"/>
                  </a:cubicBezTo>
                  <a:moveTo>
                    <a:pt x="70" y="53"/>
                  </a:moveTo>
                  <a:cubicBezTo>
                    <a:pt x="71" y="52"/>
                    <a:pt x="73" y="50"/>
                    <a:pt x="74" y="48"/>
                  </a:cubicBezTo>
                  <a:cubicBezTo>
                    <a:pt x="82" y="46"/>
                    <a:pt x="91" y="45"/>
                    <a:pt x="99" y="43"/>
                  </a:cubicBezTo>
                  <a:cubicBezTo>
                    <a:pt x="108" y="41"/>
                    <a:pt x="117" y="38"/>
                    <a:pt x="127" y="35"/>
                  </a:cubicBezTo>
                  <a:cubicBezTo>
                    <a:pt x="135" y="33"/>
                    <a:pt x="144" y="31"/>
                    <a:pt x="152" y="29"/>
                  </a:cubicBezTo>
                  <a:cubicBezTo>
                    <a:pt x="156" y="28"/>
                    <a:pt x="160" y="26"/>
                    <a:pt x="164" y="25"/>
                  </a:cubicBezTo>
                  <a:cubicBezTo>
                    <a:pt x="165" y="25"/>
                    <a:pt x="169" y="25"/>
                    <a:pt x="169" y="25"/>
                  </a:cubicBezTo>
                  <a:cubicBezTo>
                    <a:pt x="167" y="26"/>
                    <a:pt x="165" y="27"/>
                    <a:pt x="162" y="27"/>
                  </a:cubicBezTo>
                  <a:cubicBezTo>
                    <a:pt x="155" y="30"/>
                    <a:pt x="147" y="31"/>
                    <a:pt x="140" y="34"/>
                  </a:cubicBezTo>
                  <a:cubicBezTo>
                    <a:pt x="130" y="37"/>
                    <a:pt x="121" y="40"/>
                    <a:pt x="112" y="42"/>
                  </a:cubicBezTo>
                  <a:cubicBezTo>
                    <a:pt x="103" y="45"/>
                    <a:pt x="94" y="47"/>
                    <a:pt x="85" y="49"/>
                  </a:cubicBezTo>
                  <a:cubicBezTo>
                    <a:pt x="80" y="51"/>
                    <a:pt x="75" y="51"/>
                    <a:pt x="70" y="53"/>
                  </a:cubicBezTo>
                  <a:moveTo>
                    <a:pt x="68" y="56"/>
                  </a:moveTo>
                  <a:cubicBezTo>
                    <a:pt x="68" y="56"/>
                    <a:pt x="68" y="56"/>
                    <a:pt x="68" y="56"/>
                  </a:cubicBezTo>
                  <a:cubicBezTo>
                    <a:pt x="68" y="55"/>
                    <a:pt x="68" y="55"/>
                    <a:pt x="69" y="55"/>
                  </a:cubicBezTo>
                  <a:cubicBezTo>
                    <a:pt x="71" y="53"/>
                    <a:pt x="75" y="53"/>
                    <a:pt x="78" y="52"/>
                  </a:cubicBezTo>
                  <a:cubicBezTo>
                    <a:pt x="83" y="51"/>
                    <a:pt x="87" y="49"/>
                    <a:pt x="92" y="48"/>
                  </a:cubicBezTo>
                  <a:cubicBezTo>
                    <a:pt x="102" y="45"/>
                    <a:pt x="112" y="43"/>
                    <a:pt x="121" y="40"/>
                  </a:cubicBezTo>
                  <a:cubicBezTo>
                    <a:pt x="130" y="38"/>
                    <a:pt x="139" y="34"/>
                    <a:pt x="148" y="32"/>
                  </a:cubicBezTo>
                  <a:cubicBezTo>
                    <a:pt x="156" y="30"/>
                    <a:pt x="164" y="28"/>
                    <a:pt x="171" y="24"/>
                  </a:cubicBezTo>
                  <a:cubicBezTo>
                    <a:pt x="171" y="24"/>
                    <a:pt x="171" y="24"/>
                    <a:pt x="171" y="24"/>
                  </a:cubicBezTo>
                  <a:cubicBezTo>
                    <a:pt x="173" y="25"/>
                    <a:pt x="175" y="26"/>
                    <a:pt x="176" y="26"/>
                  </a:cubicBezTo>
                  <a:cubicBezTo>
                    <a:pt x="157" y="31"/>
                    <a:pt x="138" y="36"/>
                    <a:pt x="120" y="41"/>
                  </a:cubicBezTo>
                  <a:cubicBezTo>
                    <a:pt x="110" y="44"/>
                    <a:pt x="101" y="47"/>
                    <a:pt x="92" y="50"/>
                  </a:cubicBezTo>
                  <a:cubicBezTo>
                    <a:pt x="87" y="51"/>
                    <a:pt x="83" y="52"/>
                    <a:pt x="78" y="54"/>
                  </a:cubicBezTo>
                  <a:cubicBezTo>
                    <a:pt x="76" y="54"/>
                    <a:pt x="73" y="55"/>
                    <a:pt x="71" y="55"/>
                  </a:cubicBezTo>
                  <a:cubicBezTo>
                    <a:pt x="70" y="55"/>
                    <a:pt x="69" y="56"/>
                    <a:pt x="68" y="56"/>
                  </a:cubicBezTo>
                  <a:moveTo>
                    <a:pt x="75" y="47"/>
                  </a:moveTo>
                  <a:cubicBezTo>
                    <a:pt x="76" y="46"/>
                    <a:pt x="78" y="45"/>
                    <a:pt x="79" y="43"/>
                  </a:cubicBezTo>
                  <a:cubicBezTo>
                    <a:pt x="93" y="41"/>
                    <a:pt x="107" y="36"/>
                    <a:pt x="121" y="32"/>
                  </a:cubicBezTo>
                  <a:cubicBezTo>
                    <a:pt x="129" y="30"/>
                    <a:pt x="136" y="28"/>
                    <a:pt x="143" y="27"/>
                  </a:cubicBezTo>
                  <a:cubicBezTo>
                    <a:pt x="150" y="25"/>
                    <a:pt x="157" y="24"/>
                    <a:pt x="164" y="21"/>
                  </a:cubicBezTo>
                  <a:cubicBezTo>
                    <a:pt x="166" y="22"/>
                    <a:pt x="168" y="23"/>
                    <a:pt x="170" y="24"/>
                  </a:cubicBezTo>
                  <a:cubicBezTo>
                    <a:pt x="170" y="24"/>
                    <a:pt x="170" y="24"/>
                    <a:pt x="169" y="24"/>
                  </a:cubicBezTo>
                  <a:cubicBezTo>
                    <a:pt x="163" y="24"/>
                    <a:pt x="156" y="27"/>
                    <a:pt x="150" y="28"/>
                  </a:cubicBezTo>
                  <a:cubicBezTo>
                    <a:pt x="142" y="31"/>
                    <a:pt x="133" y="33"/>
                    <a:pt x="125" y="35"/>
                  </a:cubicBezTo>
                  <a:cubicBezTo>
                    <a:pt x="116" y="37"/>
                    <a:pt x="107" y="40"/>
                    <a:pt x="99" y="42"/>
                  </a:cubicBezTo>
                  <a:cubicBezTo>
                    <a:pt x="91" y="44"/>
                    <a:pt x="83" y="45"/>
                    <a:pt x="75" y="47"/>
                  </a:cubicBezTo>
                  <a:moveTo>
                    <a:pt x="80" y="42"/>
                  </a:moveTo>
                  <a:cubicBezTo>
                    <a:pt x="81" y="41"/>
                    <a:pt x="81" y="41"/>
                    <a:pt x="81" y="41"/>
                  </a:cubicBezTo>
                  <a:cubicBezTo>
                    <a:pt x="86" y="39"/>
                    <a:pt x="92" y="37"/>
                    <a:pt x="97" y="35"/>
                  </a:cubicBezTo>
                  <a:cubicBezTo>
                    <a:pt x="104" y="34"/>
                    <a:pt x="111" y="32"/>
                    <a:pt x="118" y="30"/>
                  </a:cubicBezTo>
                  <a:cubicBezTo>
                    <a:pt x="125" y="28"/>
                    <a:pt x="133" y="26"/>
                    <a:pt x="140" y="24"/>
                  </a:cubicBezTo>
                  <a:cubicBezTo>
                    <a:pt x="146" y="22"/>
                    <a:pt x="152" y="21"/>
                    <a:pt x="158" y="18"/>
                  </a:cubicBezTo>
                  <a:cubicBezTo>
                    <a:pt x="159" y="19"/>
                    <a:pt x="161" y="20"/>
                    <a:pt x="163" y="21"/>
                  </a:cubicBezTo>
                  <a:cubicBezTo>
                    <a:pt x="157" y="23"/>
                    <a:pt x="151" y="24"/>
                    <a:pt x="144" y="26"/>
                  </a:cubicBezTo>
                  <a:cubicBezTo>
                    <a:pt x="137" y="27"/>
                    <a:pt x="129" y="30"/>
                    <a:pt x="121" y="32"/>
                  </a:cubicBezTo>
                  <a:cubicBezTo>
                    <a:pt x="114" y="33"/>
                    <a:pt x="107" y="35"/>
                    <a:pt x="99" y="37"/>
                  </a:cubicBezTo>
                  <a:cubicBezTo>
                    <a:pt x="96" y="38"/>
                    <a:pt x="92" y="39"/>
                    <a:pt x="89" y="40"/>
                  </a:cubicBezTo>
                  <a:cubicBezTo>
                    <a:pt x="87" y="41"/>
                    <a:pt x="83" y="41"/>
                    <a:pt x="80" y="42"/>
                  </a:cubicBezTo>
                  <a:moveTo>
                    <a:pt x="98" y="34"/>
                  </a:moveTo>
                  <a:cubicBezTo>
                    <a:pt x="106" y="32"/>
                    <a:pt x="113" y="29"/>
                    <a:pt x="120" y="27"/>
                  </a:cubicBezTo>
                  <a:cubicBezTo>
                    <a:pt x="127" y="24"/>
                    <a:pt x="134" y="23"/>
                    <a:pt x="141" y="22"/>
                  </a:cubicBezTo>
                  <a:cubicBezTo>
                    <a:pt x="145" y="21"/>
                    <a:pt x="148" y="20"/>
                    <a:pt x="152" y="19"/>
                  </a:cubicBezTo>
                  <a:cubicBezTo>
                    <a:pt x="154" y="19"/>
                    <a:pt x="155" y="19"/>
                    <a:pt x="156" y="18"/>
                  </a:cubicBezTo>
                  <a:cubicBezTo>
                    <a:pt x="154" y="19"/>
                    <a:pt x="152" y="20"/>
                    <a:pt x="150" y="20"/>
                  </a:cubicBezTo>
                  <a:cubicBezTo>
                    <a:pt x="137" y="24"/>
                    <a:pt x="124" y="27"/>
                    <a:pt x="111" y="31"/>
                  </a:cubicBezTo>
                  <a:cubicBezTo>
                    <a:pt x="106" y="32"/>
                    <a:pt x="102" y="33"/>
                    <a:pt x="98" y="34"/>
                  </a:cubicBezTo>
                  <a:moveTo>
                    <a:pt x="156" y="18"/>
                  </a:moveTo>
                  <a:cubicBezTo>
                    <a:pt x="156" y="18"/>
                    <a:pt x="156" y="18"/>
                    <a:pt x="156" y="18"/>
                  </a:cubicBezTo>
                  <a:cubicBezTo>
                    <a:pt x="156" y="18"/>
                    <a:pt x="156" y="18"/>
                    <a:pt x="156" y="18"/>
                  </a:cubicBezTo>
                  <a:moveTo>
                    <a:pt x="86" y="35"/>
                  </a:moveTo>
                  <a:cubicBezTo>
                    <a:pt x="88" y="34"/>
                    <a:pt x="89" y="33"/>
                    <a:pt x="90" y="31"/>
                  </a:cubicBezTo>
                  <a:cubicBezTo>
                    <a:pt x="95" y="31"/>
                    <a:pt x="99" y="29"/>
                    <a:pt x="103" y="27"/>
                  </a:cubicBezTo>
                  <a:cubicBezTo>
                    <a:pt x="109" y="25"/>
                    <a:pt x="114" y="24"/>
                    <a:pt x="120" y="22"/>
                  </a:cubicBezTo>
                  <a:cubicBezTo>
                    <a:pt x="126" y="21"/>
                    <a:pt x="133" y="20"/>
                    <a:pt x="139" y="18"/>
                  </a:cubicBezTo>
                  <a:cubicBezTo>
                    <a:pt x="142" y="18"/>
                    <a:pt x="145" y="17"/>
                    <a:pt x="148" y="16"/>
                  </a:cubicBezTo>
                  <a:cubicBezTo>
                    <a:pt x="149" y="16"/>
                    <a:pt x="149" y="16"/>
                    <a:pt x="149" y="16"/>
                  </a:cubicBezTo>
                  <a:cubicBezTo>
                    <a:pt x="147" y="17"/>
                    <a:pt x="146" y="17"/>
                    <a:pt x="144" y="18"/>
                  </a:cubicBezTo>
                  <a:cubicBezTo>
                    <a:pt x="134" y="22"/>
                    <a:pt x="122" y="24"/>
                    <a:pt x="111" y="28"/>
                  </a:cubicBezTo>
                  <a:cubicBezTo>
                    <a:pt x="106" y="29"/>
                    <a:pt x="100" y="31"/>
                    <a:pt x="95" y="33"/>
                  </a:cubicBezTo>
                  <a:cubicBezTo>
                    <a:pt x="92" y="34"/>
                    <a:pt x="89" y="34"/>
                    <a:pt x="86" y="35"/>
                  </a:cubicBezTo>
                  <a:moveTo>
                    <a:pt x="130" y="23"/>
                  </a:moveTo>
                  <a:cubicBezTo>
                    <a:pt x="137" y="21"/>
                    <a:pt x="145" y="19"/>
                    <a:pt x="152" y="15"/>
                  </a:cubicBezTo>
                  <a:cubicBezTo>
                    <a:pt x="153" y="16"/>
                    <a:pt x="155" y="17"/>
                    <a:pt x="156" y="17"/>
                  </a:cubicBezTo>
                  <a:cubicBezTo>
                    <a:pt x="147" y="19"/>
                    <a:pt x="139" y="21"/>
                    <a:pt x="130" y="23"/>
                  </a:cubicBezTo>
                  <a:moveTo>
                    <a:pt x="92" y="29"/>
                  </a:moveTo>
                  <a:cubicBezTo>
                    <a:pt x="93" y="28"/>
                    <a:pt x="94" y="27"/>
                    <a:pt x="95" y="26"/>
                  </a:cubicBezTo>
                  <a:cubicBezTo>
                    <a:pt x="103" y="25"/>
                    <a:pt x="111" y="22"/>
                    <a:pt x="119" y="19"/>
                  </a:cubicBezTo>
                  <a:cubicBezTo>
                    <a:pt x="123" y="18"/>
                    <a:pt x="128" y="17"/>
                    <a:pt x="132" y="16"/>
                  </a:cubicBezTo>
                  <a:cubicBezTo>
                    <a:pt x="136" y="15"/>
                    <a:pt x="141" y="15"/>
                    <a:pt x="144" y="13"/>
                  </a:cubicBezTo>
                  <a:cubicBezTo>
                    <a:pt x="140" y="15"/>
                    <a:pt x="135" y="16"/>
                    <a:pt x="130" y="18"/>
                  </a:cubicBezTo>
                  <a:cubicBezTo>
                    <a:pt x="125" y="19"/>
                    <a:pt x="120" y="21"/>
                    <a:pt x="115" y="22"/>
                  </a:cubicBezTo>
                  <a:cubicBezTo>
                    <a:pt x="107" y="24"/>
                    <a:pt x="99" y="26"/>
                    <a:pt x="92" y="29"/>
                  </a:cubicBezTo>
                  <a:moveTo>
                    <a:pt x="91" y="31"/>
                  </a:moveTo>
                  <a:cubicBezTo>
                    <a:pt x="92" y="30"/>
                    <a:pt x="94" y="29"/>
                    <a:pt x="96" y="28"/>
                  </a:cubicBezTo>
                  <a:cubicBezTo>
                    <a:pt x="98" y="28"/>
                    <a:pt x="100" y="27"/>
                    <a:pt x="103" y="26"/>
                  </a:cubicBezTo>
                  <a:cubicBezTo>
                    <a:pt x="108" y="24"/>
                    <a:pt x="113" y="23"/>
                    <a:pt x="119" y="22"/>
                  </a:cubicBezTo>
                  <a:cubicBezTo>
                    <a:pt x="128" y="19"/>
                    <a:pt x="138" y="17"/>
                    <a:pt x="146" y="13"/>
                  </a:cubicBezTo>
                  <a:cubicBezTo>
                    <a:pt x="146" y="13"/>
                    <a:pt x="146" y="13"/>
                    <a:pt x="146" y="13"/>
                  </a:cubicBezTo>
                  <a:cubicBezTo>
                    <a:pt x="147" y="14"/>
                    <a:pt x="149" y="14"/>
                    <a:pt x="150" y="15"/>
                  </a:cubicBezTo>
                  <a:cubicBezTo>
                    <a:pt x="141" y="17"/>
                    <a:pt x="131" y="19"/>
                    <a:pt x="122" y="21"/>
                  </a:cubicBezTo>
                  <a:cubicBezTo>
                    <a:pt x="112" y="23"/>
                    <a:pt x="103" y="27"/>
                    <a:pt x="94" y="30"/>
                  </a:cubicBezTo>
                  <a:cubicBezTo>
                    <a:pt x="93" y="30"/>
                    <a:pt x="92" y="30"/>
                    <a:pt x="91" y="31"/>
                  </a:cubicBezTo>
                  <a:moveTo>
                    <a:pt x="96" y="25"/>
                  </a:moveTo>
                  <a:cubicBezTo>
                    <a:pt x="98" y="23"/>
                    <a:pt x="99" y="22"/>
                    <a:pt x="100" y="21"/>
                  </a:cubicBezTo>
                  <a:cubicBezTo>
                    <a:pt x="107" y="19"/>
                    <a:pt x="114" y="17"/>
                    <a:pt x="121" y="15"/>
                  </a:cubicBezTo>
                  <a:cubicBezTo>
                    <a:pt x="125" y="14"/>
                    <a:pt x="129" y="13"/>
                    <a:pt x="132" y="13"/>
                  </a:cubicBezTo>
                  <a:cubicBezTo>
                    <a:pt x="134" y="12"/>
                    <a:pt x="136" y="12"/>
                    <a:pt x="137" y="12"/>
                  </a:cubicBezTo>
                  <a:cubicBezTo>
                    <a:pt x="124" y="17"/>
                    <a:pt x="110" y="20"/>
                    <a:pt x="96" y="25"/>
                  </a:cubicBezTo>
                  <a:moveTo>
                    <a:pt x="96" y="25"/>
                  </a:moveTo>
                  <a:cubicBezTo>
                    <a:pt x="96" y="25"/>
                    <a:pt x="96" y="25"/>
                    <a:pt x="96" y="25"/>
                  </a:cubicBezTo>
                  <a:cubicBezTo>
                    <a:pt x="97" y="25"/>
                    <a:pt x="99" y="24"/>
                    <a:pt x="100" y="24"/>
                  </a:cubicBezTo>
                  <a:cubicBezTo>
                    <a:pt x="105" y="22"/>
                    <a:pt x="110" y="21"/>
                    <a:pt x="115" y="19"/>
                  </a:cubicBezTo>
                  <a:cubicBezTo>
                    <a:pt x="124" y="16"/>
                    <a:pt x="133" y="14"/>
                    <a:pt x="141" y="11"/>
                  </a:cubicBezTo>
                  <a:cubicBezTo>
                    <a:pt x="141" y="11"/>
                    <a:pt x="141" y="11"/>
                    <a:pt x="141" y="11"/>
                  </a:cubicBezTo>
                  <a:cubicBezTo>
                    <a:pt x="143" y="12"/>
                    <a:pt x="144" y="12"/>
                    <a:pt x="145" y="12"/>
                  </a:cubicBezTo>
                  <a:cubicBezTo>
                    <a:pt x="142" y="13"/>
                    <a:pt x="140" y="14"/>
                    <a:pt x="137" y="14"/>
                  </a:cubicBezTo>
                  <a:cubicBezTo>
                    <a:pt x="133" y="15"/>
                    <a:pt x="129" y="16"/>
                    <a:pt x="125" y="17"/>
                  </a:cubicBezTo>
                  <a:cubicBezTo>
                    <a:pt x="117" y="19"/>
                    <a:pt x="109" y="22"/>
                    <a:pt x="100" y="24"/>
                  </a:cubicBezTo>
                  <a:cubicBezTo>
                    <a:pt x="99" y="25"/>
                    <a:pt x="97" y="25"/>
                    <a:pt x="96" y="25"/>
                  </a:cubicBezTo>
                  <a:moveTo>
                    <a:pt x="102" y="19"/>
                  </a:moveTo>
                  <a:cubicBezTo>
                    <a:pt x="103" y="18"/>
                    <a:pt x="104" y="17"/>
                    <a:pt x="105" y="16"/>
                  </a:cubicBezTo>
                  <a:cubicBezTo>
                    <a:pt x="109" y="15"/>
                    <a:pt x="113" y="14"/>
                    <a:pt x="117" y="13"/>
                  </a:cubicBezTo>
                  <a:cubicBezTo>
                    <a:pt x="120" y="12"/>
                    <a:pt x="123" y="12"/>
                    <a:pt x="125" y="11"/>
                  </a:cubicBezTo>
                  <a:cubicBezTo>
                    <a:pt x="127" y="10"/>
                    <a:pt x="129" y="10"/>
                    <a:pt x="130" y="9"/>
                  </a:cubicBezTo>
                  <a:cubicBezTo>
                    <a:pt x="130" y="9"/>
                    <a:pt x="133" y="8"/>
                    <a:pt x="133" y="8"/>
                  </a:cubicBezTo>
                  <a:cubicBezTo>
                    <a:pt x="133" y="8"/>
                    <a:pt x="133" y="9"/>
                    <a:pt x="132" y="9"/>
                  </a:cubicBezTo>
                  <a:cubicBezTo>
                    <a:pt x="127" y="12"/>
                    <a:pt x="121" y="13"/>
                    <a:pt x="115" y="14"/>
                  </a:cubicBezTo>
                  <a:cubicBezTo>
                    <a:pt x="111" y="15"/>
                    <a:pt x="106" y="17"/>
                    <a:pt x="102" y="19"/>
                  </a:cubicBezTo>
                  <a:moveTo>
                    <a:pt x="101" y="20"/>
                  </a:moveTo>
                  <a:cubicBezTo>
                    <a:pt x="107" y="17"/>
                    <a:pt x="113" y="15"/>
                    <a:pt x="120" y="14"/>
                  </a:cubicBezTo>
                  <a:cubicBezTo>
                    <a:pt x="125" y="13"/>
                    <a:pt x="130" y="12"/>
                    <a:pt x="135" y="8"/>
                  </a:cubicBezTo>
                  <a:cubicBezTo>
                    <a:pt x="135" y="8"/>
                    <a:pt x="135" y="8"/>
                    <a:pt x="135" y="8"/>
                  </a:cubicBezTo>
                  <a:cubicBezTo>
                    <a:pt x="137" y="9"/>
                    <a:pt x="138" y="10"/>
                    <a:pt x="140" y="11"/>
                  </a:cubicBezTo>
                  <a:cubicBezTo>
                    <a:pt x="134" y="12"/>
                    <a:pt x="127" y="13"/>
                    <a:pt x="121" y="14"/>
                  </a:cubicBezTo>
                  <a:cubicBezTo>
                    <a:pt x="115" y="16"/>
                    <a:pt x="107" y="17"/>
                    <a:pt x="101" y="20"/>
                  </a:cubicBezTo>
                  <a:moveTo>
                    <a:pt x="108" y="13"/>
                  </a:moveTo>
                  <a:cubicBezTo>
                    <a:pt x="109" y="12"/>
                    <a:pt x="109" y="12"/>
                    <a:pt x="109" y="12"/>
                  </a:cubicBezTo>
                  <a:cubicBezTo>
                    <a:pt x="113" y="11"/>
                    <a:pt x="117" y="10"/>
                    <a:pt x="121" y="8"/>
                  </a:cubicBezTo>
                  <a:cubicBezTo>
                    <a:pt x="123" y="8"/>
                    <a:pt x="125" y="7"/>
                    <a:pt x="128" y="7"/>
                  </a:cubicBezTo>
                  <a:cubicBezTo>
                    <a:pt x="127" y="7"/>
                    <a:pt x="127" y="7"/>
                    <a:pt x="127" y="7"/>
                  </a:cubicBezTo>
                  <a:cubicBezTo>
                    <a:pt x="126" y="8"/>
                    <a:pt x="124" y="8"/>
                    <a:pt x="123" y="9"/>
                  </a:cubicBezTo>
                  <a:cubicBezTo>
                    <a:pt x="118" y="11"/>
                    <a:pt x="113" y="11"/>
                    <a:pt x="108" y="13"/>
                  </a:cubicBezTo>
                  <a:moveTo>
                    <a:pt x="106" y="15"/>
                  </a:moveTo>
                  <a:cubicBezTo>
                    <a:pt x="106" y="14"/>
                    <a:pt x="106" y="14"/>
                    <a:pt x="106" y="14"/>
                  </a:cubicBezTo>
                  <a:cubicBezTo>
                    <a:pt x="108" y="14"/>
                    <a:pt x="109" y="13"/>
                    <a:pt x="110" y="13"/>
                  </a:cubicBezTo>
                  <a:cubicBezTo>
                    <a:pt x="113" y="12"/>
                    <a:pt x="115" y="12"/>
                    <a:pt x="118" y="11"/>
                  </a:cubicBezTo>
                  <a:cubicBezTo>
                    <a:pt x="122" y="10"/>
                    <a:pt x="126" y="9"/>
                    <a:pt x="130" y="6"/>
                  </a:cubicBezTo>
                  <a:cubicBezTo>
                    <a:pt x="131" y="7"/>
                    <a:pt x="132" y="7"/>
                    <a:pt x="134" y="8"/>
                  </a:cubicBezTo>
                  <a:cubicBezTo>
                    <a:pt x="130" y="9"/>
                    <a:pt x="126" y="10"/>
                    <a:pt x="122" y="11"/>
                  </a:cubicBezTo>
                  <a:cubicBezTo>
                    <a:pt x="117" y="13"/>
                    <a:pt x="111" y="14"/>
                    <a:pt x="106" y="15"/>
                  </a:cubicBezTo>
                  <a:moveTo>
                    <a:pt x="113" y="10"/>
                  </a:moveTo>
                  <a:cubicBezTo>
                    <a:pt x="114" y="9"/>
                    <a:pt x="115" y="9"/>
                    <a:pt x="117" y="8"/>
                  </a:cubicBezTo>
                  <a:cubicBezTo>
                    <a:pt x="120" y="7"/>
                    <a:pt x="123" y="6"/>
                    <a:pt x="125" y="5"/>
                  </a:cubicBezTo>
                  <a:cubicBezTo>
                    <a:pt x="126" y="5"/>
                    <a:pt x="127" y="5"/>
                    <a:pt x="128" y="6"/>
                  </a:cubicBezTo>
                  <a:cubicBezTo>
                    <a:pt x="125" y="7"/>
                    <a:pt x="122" y="7"/>
                    <a:pt x="119" y="8"/>
                  </a:cubicBezTo>
                  <a:cubicBezTo>
                    <a:pt x="117" y="9"/>
                    <a:pt x="115" y="9"/>
                    <a:pt x="114" y="10"/>
                  </a:cubicBezTo>
                  <a:cubicBezTo>
                    <a:pt x="113" y="10"/>
                    <a:pt x="113" y="10"/>
                    <a:pt x="113" y="10"/>
                  </a:cubicBezTo>
                  <a:moveTo>
                    <a:pt x="110" y="10"/>
                  </a:moveTo>
                  <a:cubicBezTo>
                    <a:pt x="111" y="9"/>
                    <a:pt x="113" y="8"/>
                    <a:pt x="114" y="7"/>
                  </a:cubicBezTo>
                  <a:cubicBezTo>
                    <a:pt x="116" y="6"/>
                    <a:pt x="117" y="6"/>
                    <a:pt x="119" y="5"/>
                  </a:cubicBezTo>
                  <a:cubicBezTo>
                    <a:pt x="120" y="5"/>
                    <a:pt x="122" y="5"/>
                    <a:pt x="124" y="5"/>
                  </a:cubicBezTo>
                  <a:cubicBezTo>
                    <a:pt x="124" y="5"/>
                    <a:pt x="124" y="5"/>
                    <a:pt x="124" y="5"/>
                  </a:cubicBezTo>
                  <a:cubicBezTo>
                    <a:pt x="125" y="5"/>
                    <a:pt x="120" y="6"/>
                    <a:pt x="120" y="6"/>
                  </a:cubicBezTo>
                  <a:cubicBezTo>
                    <a:pt x="116" y="8"/>
                    <a:pt x="113" y="9"/>
                    <a:pt x="110" y="10"/>
                  </a:cubicBezTo>
                  <a:moveTo>
                    <a:pt x="115" y="6"/>
                  </a:moveTo>
                  <a:cubicBezTo>
                    <a:pt x="116" y="5"/>
                    <a:pt x="117" y="3"/>
                    <a:pt x="119" y="2"/>
                  </a:cubicBezTo>
                  <a:cubicBezTo>
                    <a:pt x="120" y="3"/>
                    <a:pt x="122" y="3"/>
                    <a:pt x="123" y="4"/>
                  </a:cubicBezTo>
                  <a:cubicBezTo>
                    <a:pt x="120" y="4"/>
                    <a:pt x="118" y="5"/>
                    <a:pt x="115" y="6"/>
                  </a:cubicBezTo>
                  <a:moveTo>
                    <a:pt x="118" y="0"/>
                  </a:moveTo>
                  <a:cubicBezTo>
                    <a:pt x="118" y="0"/>
                    <a:pt x="118" y="0"/>
                    <a:pt x="117" y="0"/>
                  </a:cubicBezTo>
                  <a:cubicBezTo>
                    <a:pt x="97" y="19"/>
                    <a:pt x="78" y="40"/>
                    <a:pt x="60" y="61"/>
                  </a:cubicBezTo>
                  <a:cubicBezTo>
                    <a:pt x="42" y="79"/>
                    <a:pt x="24" y="98"/>
                    <a:pt x="8" y="117"/>
                  </a:cubicBezTo>
                  <a:cubicBezTo>
                    <a:pt x="1" y="122"/>
                    <a:pt x="0" y="139"/>
                    <a:pt x="8" y="143"/>
                  </a:cubicBezTo>
                  <a:cubicBezTo>
                    <a:pt x="14" y="147"/>
                    <a:pt x="20" y="150"/>
                    <a:pt x="26" y="153"/>
                  </a:cubicBezTo>
                  <a:cubicBezTo>
                    <a:pt x="37" y="158"/>
                    <a:pt x="47" y="164"/>
                    <a:pt x="58" y="169"/>
                  </a:cubicBezTo>
                  <a:cubicBezTo>
                    <a:pt x="75" y="177"/>
                    <a:pt x="91" y="187"/>
                    <a:pt x="109" y="193"/>
                  </a:cubicBezTo>
                  <a:cubicBezTo>
                    <a:pt x="109" y="193"/>
                    <a:pt x="109" y="194"/>
                    <a:pt x="109" y="194"/>
                  </a:cubicBezTo>
                  <a:cubicBezTo>
                    <a:pt x="110" y="194"/>
                    <a:pt x="110" y="193"/>
                    <a:pt x="110" y="193"/>
                  </a:cubicBezTo>
                  <a:cubicBezTo>
                    <a:pt x="111" y="193"/>
                    <a:pt x="111" y="193"/>
                    <a:pt x="111" y="193"/>
                  </a:cubicBezTo>
                  <a:cubicBezTo>
                    <a:pt x="126" y="175"/>
                    <a:pt x="143" y="159"/>
                    <a:pt x="159" y="142"/>
                  </a:cubicBezTo>
                  <a:cubicBezTo>
                    <a:pt x="180" y="120"/>
                    <a:pt x="201" y="98"/>
                    <a:pt x="221" y="75"/>
                  </a:cubicBezTo>
                  <a:cubicBezTo>
                    <a:pt x="223" y="73"/>
                    <a:pt x="228" y="69"/>
                    <a:pt x="229" y="66"/>
                  </a:cubicBezTo>
                  <a:cubicBezTo>
                    <a:pt x="229" y="65"/>
                    <a:pt x="229" y="65"/>
                    <a:pt x="229" y="65"/>
                  </a:cubicBezTo>
                  <a:cubicBezTo>
                    <a:pt x="228" y="64"/>
                    <a:pt x="228" y="64"/>
                    <a:pt x="228" y="64"/>
                  </a:cubicBezTo>
                  <a:cubicBezTo>
                    <a:pt x="228" y="64"/>
                    <a:pt x="228" y="64"/>
                    <a:pt x="228" y="64"/>
                  </a:cubicBezTo>
                  <a:cubicBezTo>
                    <a:pt x="228" y="64"/>
                    <a:pt x="228" y="64"/>
                    <a:pt x="228" y="64"/>
                  </a:cubicBezTo>
                  <a:cubicBezTo>
                    <a:pt x="225" y="64"/>
                    <a:pt x="224" y="60"/>
                    <a:pt x="224" y="59"/>
                  </a:cubicBezTo>
                  <a:cubicBezTo>
                    <a:pt x="223" y="55"/>
                    <a:pt x="223" y="51"/>
                    <a:pt x="225" y="47"/>
                  </a:cubicBezTo>
                  <a:cubicBezTo>
                    <a:pt x="225" y="46"/>
                    <a:pt x="225" y="46"/>
                    <a:pt x="225" y="46"/>
                  </a:cubicBezTo>
                  <a:cubicBezTo>
                    <a:pt x="225" y="46"/>
                    <a:pt x="225" y="45"/>
                    <a:pt x="224" y="45"/>
                  </a:cubicBezTo>
                  <a:cubicBezTo>
                    <a:pt x="209" y="38"/>
                    <a:pt x="193" y="31"/>
                    <a:pt x="177" y="24"/>
                  </a:cubicBezTo>
                  <a:cubicBezTo>
                    <a:pt x="158" y="16"/>
                    <a:pt x="139" y="6"/>
                    <a:pt x="119" y="0"/>
                  </a:cubicBezTo>
                  <a:cubicBezTo>
                    <a:pt x="118" y="0"/>
                    <a:pt x="118" y="0"/>
                    <a:pt x="118"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1006" name="Google Shape;1006;p32"/>
            <p:cNvSpPr/>
            <p:nvPr/>
          </p:nvSpPr>
          <p:spPr>
            <a:xfrm>
              <a:off x="8737269" y="507927"/>
              <a:ext cx="885825" cy="923925"/>
            </a:xfrm>
            <a:custGeom>
              <a:rect b="b" l="l" r="r" t="t"/>
              <a:pathLst>
                <a:path extrusionOk="0" h="218" w="209">
                  <a:moveTo>
                    <a:pt x="110" y="213"/>
                  </a:moveTo>
                  <a:cubicBezTo>
                    <a:pt x="104" y="213"/>
                    <a:pt x="98" y="207"/>
                    <a:pt x="95" y="202"/>
                  </a:cubicBezTo>
                  <a:cubicBezTo>
                    <a:pt x="88" y="190"/>
                    <a:pt x="85" y="177"/>
                    <a:pt x="82" y="164"/>
                  </a:cubicBezTo>
                  <a:cubicBezTo>
                    <a:pt x="82" y="163"/>
                    <a:pt x="82" y="162"/>
                    <a:pt x="82" y="161"/>
                  </a:cubicBezTo>
                  <a:cubicBezTo>
                    <a:pt x="91" y="157"/>
                    <a:pt x="101" y="153"/>
                    <a:pt x="109" y="149"/>
                  </a:cubicBezTo>
                  <a:cubicBezTo>
                    <a:pt x="118" y="153"/>
                    <a:pt x="127" y="157"/>
                    <a:pt x="137" y="160"/>
                  </a:cubicBezTo>
                  <a:cubicBezTo>
                    <a:pt x="136" y="165"/>
                    <a:pt x="135" y="171"/>
                    <a:pt x="133" y="176"/>
                  </a:cubicBezTo>
                  <a:cubicBezTo>
                    <a:pt x="130" y="188"/>
                    <a:pt x="126" y="202"/>
                    <a:pt x="117" y="210"/>
                  </a:cubicBezTo>
                  <a:cubicBezTo>
                    <a:pt x="114" y="213"/>
                    <a:pt x="112" y="213"/>
                    <a:pt x="110" y="213"/>
                  </a:cubicBezTo>
                  <a:moveTo>
                    <a:pt x="81" y="156"/>
                  </a:moveTo>
                  <a:cubicBezTo>
                    <a:pt x="80" y="148"/>
                    <a:pt x="79" y="140"/>
                    <a:pt x="78" y="133"/>
                  </a:cubicBezTo>
                  <a:cubicBezTo>
                    <a:pt x="83" y="135"/>
                    <a:pt x="88" y="138"/>
                    <a:pt x="92" y="140"/>
                  </a:cubicBezTo>
                  <a:cubicBezTo>
                    <a:pt x="96" y="142"/>
                    <a:pt x="100" y="145"/>
                    <a:pt x="104" y="146"/>
                  </a:cubicBezTo>
                  <a:cubicBezTo>
                    <a:pt x="97" y="150"/>
                    <a:pt x="89" y="153"/>
                    <a:pt x="81" y="156"/>
                  </a:cubicBezTo>
                  <a:moveTo>
                    <a:pt x="137" y="156"/>
                  </a:moveTo>
                  <a:cubicBezTo>
                    <a:pt x="130" y="153"/>
                    <a:pt x="122" y="150"/>
                    <a:pt x="114" y="147"/>
                  </a:cubicBezTo>
                  <a:cubicBezTo>
                    <a:pt x="118" y="145"/>
                    <a:pt x="122" y="142"/>
                    <a:pt x="126" y="140"/>
                  </a:cubicBezTo>
                  <a:cubicBezTo>
                    <a:pt x="131" y="138"/>
                    <a:pt x="136" y="135"/>
                    <a:pt x="140" y="132"/>
                  </a:cubicBezTo>
                  <a:cubicBezTo>
                    <a:pt x="140" y="140"/>
                    <a:pt x="139" y="148"/>
                    <a:pt x="137" y="156"/>
                  </a:cubicBezTo>
                  <a:moveTo>
                    <a:pt x="37" y="166"/>
                  </a:moveTo>
                  <a:cubicBezTo>
                    <a:pt x="32" y="166"/>
                    <a:pt x="28" y="165"/>
                    <a:pt x="24" y="164"/>
                  </a:cubicBezTo>
                  <a:cubicBezTo>
                    <a:pt x="0" y="156"/>
                    <a:pt x="33" y="125"/>
                    <a:pt x="48" y="112"/>
                  </a:cubicBezTo>
                  <a:cubicBezTo>
                    <a:pt x="56" y="119"/>
                    <a:pt x="65" y="125"/>
                    <a:pt x="74" y="130"/>
                  </a:cubicBezTo>
                  <a:cubicBezTo>
                    <a:pt x="75" y="139"/>
                    <a:pt x="76" y="148"/>
                    <a:pt x="77" y="157"/>
                  </a:cubicBezTo>
                  <a:cubicBezTo>
                    <a:pt x="73" y="159"/>
                    <a:pt x="69" y="160"/>
                    <a:pt x="65" y="161"/>
                  </a:cubicBezTo>
                  <a:cubicBezTo>
                    <a:pt x="57" y="163"/>
                    <a:pt x="47" y="166"/>
                    <a:pt x="37" y="166"/>
                  </a:cubicBezTo>
                  <a:moveTo>
                    <a:pt x="182" y="165"/>
                  </a:moveTo>
                  <a:cubicBezTo>
                    <a:pt x="182" y="165"/>
                    <a:pt x="181" y="165"/>
                    <a:pt x="181" y="165"/>
                  </a:cubicBezTo>
                  <a:cubicBezTo>
                    <a:pt x="168" y="165"/>
                    <a:pt x="155" y="162"/>
                    <a:pt x="143" y="158"/>
                  </a:cubicBezTo>
                  <a:cubicBezTo>
                    <a:pt x="142" y="158"/>
                    <a:pt x="142" y="157"/>
                    <a:pt x="141" y="157"/>
                  </a:cubicBezTo>
                  <a:cubicBezTo>
                    <a:pt x="143" y="148"/>
                    <a:pt x="144" y="139"/>
                    <a:pt x="144" y="130"/>
                  </a:cubicBezTo>
                  <a:cubicBezTo>
                    <a:pt x="153" y="124"/>
                    <a:pt x="162" y="118"/>
                    <a:pt x="171" y="112"/>
                  </a:cubicBezTo>
                  <a:cubicBezTo>
                    <a:pt x="174" y="115"/>
                    <a:pt x="178" y="118"/>
                    <a:pt x="182" y="121"/>
                  </a:cubicBezTo>
                  <a:cubicBezTo>
                    <a:pt x="190" y="129"/>
                    <a:pt x="200" y="140"/>
                    <a:pt x="202" y="152"/>
                  </a:cubicBezTo>
                  <a:cubicBezTo>
                    <a:pt x="205" y="164"/>
                    <a:pt x="190" y="165"/>
                    <a:pt x="182" y="165"/>
                  </a:cubicBezTo>
                  <a:moveTo>
                    <a:pt x="74" y="125"/>
                  </a:moveTo>
                  <a:cubicBezTo>
                    <a:pt x="66" y="120"/>
                    <a:pt x="59" y="115"/>
                    <a:pt x="51" y="109"/>
                  </a:cubicBezTo>
                  <a:cubicBezTo>
                    <a:pt x="52" y="108"/>
                    <a:pt x="53" y="108"/>
                    <a:pt x="54" y="107"/>
                  </a:cubicBezTo>
                  <a:cubicBezTo>
                    <a:pt x="60" y="102"/>
                    <a:pt x="67" y="97"/>
                    <a:pt x="74" y="93"/>
                  </a:cubicBezTo>
                  <a:cubicBezTo>
                    <a:pt x="74" y="98"/>
                    <a:pt x="73" y="104"/>
                    <a:pt x="73" y="109"/>
                  </a:cubicBezTo>
                  <a:cubicBezTo>
                    <a:pt x="73" y="114"/>
                    <a:pt x="74" y="119"/>
                    <a:pt x="74" y="125"/>
                  </a:cubicBezTo>
                  <a:moveTo>
                    <a:pt x="145" y="125"/>
                  </a:moveTo>
                  <a:cubicBezTo>
                    <a:pt x="145" y="116"/>
                    <a:pt x="145" y="107"/>
                    <a:pt x="145" y="98"/>
                  </a:cubicBezTo>
                  <a:cubicBezTo>
                    <a:pt x="145" y="96"/>
                    <a:pt x="145" y="95"/>
                    <a:pt x="145" y="93"/>
                  </a:cubicBezTo>
                  <a:cubicBezTo>
                    <a:pt x="153" y="98"/>
                    <a:pt x="160" y="103"/>
                    <a:pt x="168" y="109"/>
                  </a:cubicBezTo>
                  <a:cubicBezTo>
                    <a:pt x="160" y="115"/>
                    <a:pt x="152" y="120"/>
                    <a:pt x="145" y="125"/>
                  </a:cubicBezTo>
                  <a:moveTo>
                    <a:pt x="109" y="144"/>
                  </a:moveTo>
                  <a:cubicBezTo>
                    <a:pt x="104" y="142"/>
                    <a:pt x="99" y="139"/>
                    <a:pt x="94" y="137"/>
                  </a:cubicBezTo>
                  <a:cubicBezTo>
                    <a:pt x="89" y="134"/>
                    <a:pt x="83" y="131"/>
                    <a:pt x="78" y="127"/>
                  </a:cubicBezTo>
                  <a:cubicBezTo>
                    <a:pt x="78" y="121"/>
                    <a:pt x="78" y="115"/>
                    <a:pt x="78" y="109"/>
                  </a:cubicBezTo>
                  <a:cubicBezTo>
                    <a:pt x="78" y="103"/>
                    <a:pt x="78" y="96"/>
                    <a:pt x="78" y="90"/>
                  </a:cubicBezTo>
                  <a:cubicBezTo>
                    <a:pt x="88" y="84"/>
                    <a:pt x="98" y="78"/>
                    <a:pt x="109" y="73"/>
                  </a:cubicBezTo>
                  <a:cubicBezTo>
                    <a:pt x="120" y="78"/>
                    <a:pt x="130" y="84"/>
                    <a:pt x="141" y="90"/>
                  </a:cubicBezTo>
                  <a:cubicBezTo>
                    <a:pt x="141" y="102"/>
                    <a:pt x="141" y="115"/>
                    <a:pt x="141" y="127"/>
                  </a:cubicBezTo>
                  <a:cubicBezTo>
                    <a:pt x="135" y="131"/>
                    <a:pt x="130" y="134"/>
                    <a:pt x="124" y="137"/>
                  </a:cubicBezTo>
                  <a:cubicBezTo>
                    <a:pt x="119" y="139"/>
                    <a:pt x="114" y="142"/>
                    <a:pt x="109" y="144"/>
                  </a:cubicBezTo>
                  <a:moveTo>
                    <a:pt x="79" y="85"/>
                  </a:moveTo>
                  <a:cubicBezTo>
                    <a:pt x="79" y="77"/>
                    <a:pt x="80" y="70"/>
                    <a:pt x="81" y="62"/>
                  </a:cubicBezTo>
                  <a:cubicBezTo>
                    <a:pt x="89" y="65"/>
                    <a:pt x="97" y="68"/>
                    <a:pt x="105" y="71"/>
                  </a:cubicBezTo>
                  <a:cubicBezTo>
                    <a:pt x="96" y="75"/>
                    <a:pt x="87" y="80"/>
                    <a:pt x="79" y="85"/>
                  </a:cubicBezTo>
                  <a:cubicBezTo>
                    <a:pt x="79" y="85"/>
                    <a:pt x="79" y="85"/>
                    <a:pt x="79" y="85"/>
                  </a:cubicBezTo>
                  <a:moveTo>
                    <a:pt x="140" y="85"/>
                  </a:moveTo>
                  <a:cubicBezTo>
                    <a:pt x="131" y="80"/>
                    <a:pt x="122" y="75"/>
                    <a:pt x="114" y="71"/>
                  </a:cubicBezTo>
                  <a:cubicBezTo>
                    <a:pt x="121" y="68"/>
                    <a:pt x="129" y="64"/>
                    <a:pt x="137" y="62"/>
                  </a:cubicBezTo>
                  <a:cubicBezTo>
                    <a:pt x="139" y="69"/>
                    <a:pt x="140" y="77"/>
                    <a:pt x="140" y="85"/>
                  </a:cubicBezTo>
                  <a:moveTo>
                    <a:pt x="48" y="106"/>
                  </a:moveTo>
                  <a:cubicBezTo>
                    <a:pt x="47" y="105"/>
                    <a:pt x="45" y="104"/>
                    <a:pt x="44" y="103"/>
                  </a:cubicBezTo>
                  <a:cubicBezTo>
                    <a:pt x="34" y="94"/>
                    <a:pt x="23" y="84"/>
                    <a:pt x="17" y="71"/>
                  </a:cubicBezTo>
                  <a:cubicBezTo>
                    <a:pt x="12" y="57"/>
                    <a:pt x="22" y="53"/>
                    <a:pt x="35" y="53"/>
                  </a:cubicBezTo>
                  <a:cubicBezTo>
                    <a:pt x="50" y="53"/>
                    <a:pt x="70" y="58"/>
                    <a:pt x="76" y="60"/>
                  </a:cubicBezTo>
                  <a:cubicBezTo>
                    <a:pt x="77" y="60"/>
                    <a:pt x="77" y="60"/>
                    <a:pt x="77" y="60"/>
                  </a:cubicBezTo>
                  <a:cubicBezTo>
                    <a:pt x="75" y="70"/>
                    <a:pt x="74" y="79"/>
                    <a:pt x="74" y="88"/>
                  </a:cubicBezTo>
                  <a:cubicBezTo>
                    <a:pt x="65" y="94"/>
                    <a:pt x="56" y="100"/>
                    <a:pt x="48" y="106"/>
                  </a:cubicBezTo>
                  <a:moveTo>
                    <a:pt x="171" y="106"/>
                  </a:moveTo>
                  <a:cubicBezTo>
                    <a:pt x="163" y="99"/>
                    <a:pt x="154" y="93"/>
                    <a:pt x="144" y="87"/>
                  </a:cubicBezTo>
                  <a:cubicBezTo>
                    <a:pt x="144" y="78"/>
                    <a:pt x="143" y="69"/>
                    <a:pt x="141" y="60"/>
                  </a:cubicBezTo>
                  <a:cubicBezTo>
                    <a:pt x="149" y="58"/>
                    <a:pt x="156" y="56"/>
                    <a:pt x="163" y="55"/>
                  </a:cubicBezTo>
                  <a:cubicBezTo>
                    <a:pt x="169" y="53"/>
                    <a:pt x="176" y="52"/>
                    <a:pt x="183" y="52"/>
                  </a:cubicBezTo>
                  <a:cubicBezTo>
                    <a:pt x="189" y="52"/>
                    <a:pt x="195" y="53"/>
                    <a:pt x="200" y="57"/>
                  </a:cubicBezTo>
                  <a:cubicBezTo>
                    <a:pt x="208" y="64"/>
                    <a:pt x="198" y="78"/>
                    <a:pt x="193" y="84"/>
                  </a:cubicBezTo>
                  <a:cubicBezTo>
                    <a:pt x="187" y="92"/>
                    <a:pt x="179" y="99"/>
                    <a:pt x="171" y="106"/>
                  </a:cubicBezTo>
                  <a:moveTo>
                    <a:pt x="109" y="69"/>
                  </a:moveTo>
                  <a:cubicBezTo>
                    <a:pt x="100" y="65"/>
                    <a:pt x="91" y="61"/>
                    <a:pt x="82" y="58"/>
                  </a:cubicBezTo>
                  <a:cubicBezTo>
                    <a:pt x="82" y="54"/>
                    <a:pt x="83" y="51"/>
                    <a:pt x="84" y="48"/>
                  </a:cubicBezTo>
                  <a:cubicBezTo>
                    <a:pt x="87" y="35"/>
                    <a:pt x="91" y="20"/>
                    <a:pt x="100" y="10"/>
                  </a:cubicBezTo>
                  <a:cubicBezTo>
                    <a:pt x="103" y="6"/>
                    <a:pt x="106" y="4"/>
                    <a:pt x="109" y="4"/>
                  </a:cubicBezTo>
                  <a:cubicBezTo>
                    <a:pt x="124" y="4"/>
                    <a:pt x="134" y="45"/>
                    <a:pt x="136" y="54"/>
                  </a:cubicBezTo>
                  <a:cubicBezTo>
                    <a:pt x="136" y="55"/>
                    <a:pt x="136" y="56"/>
                    <a:pt x="137" y="58"/>
                  </a:cubicBezTo>
                  <a:cubicBezTo>
                    <a:pt x="136" y="58"/>
                    <a:pt x="136" y="58"/>
                    <a:pt x="135" y="58"/>
                  </a:cubicBezTo>
                  <a:cubicBezTo>
                    <a:pt x="126" y="61"/>
                    <a:pt x="118" y="65"/>
                    <a:pt x="109" y="69"/>
                  </a:cubicBezTo>
                  <a:moveTo>
                    <a:pt x="109" y="0"/>
                  </a:moveTo>
                  <a:cubicBezTo>
                    <a:pt x="108" y="0"/>
                    <a:pt x="107" y="0"/>
                    <a:pt x="106" y="0"/>
                  </a:cubicBezTo>
                  <a:cubicBezTo>
                    <a:pt x="99" y="2"/>
                    <a:pt x="93" y="10"/>
                    <a:pt x="90" y="16"/>
                  </a:cubicBezTo>
                  <a:cubicBezTo>
                    <a:pt x="84" y="29"/>
                    <a:pt x="80" y="42"/>
                    <a:pt x="77" y="56"/>
                  </a:cubicBezTo>
                  <a:cubicBezTo>
                    <a:pt x="71" y="54"/>
                    <a:pt x="65" y="52"/>
                    <a:pt x="58" y="51"/>
                  </a:cubicBezTo>
                  <a:cubicBezTo>
                    <a:pt x="51" y="49"/>
                    <a:pt x="44" y="48"/>
                    <a:pt x="37" y="48"/>
                  </a:cubicBezTo>
                  <a:cubicBezTo>
                    <a:pt x="32" y="48"/>
                    <a:pt x="27" y="49"/>
                    <a:pt x="23" y="50"/>
                  </a:cubicBezTo>
                  <a:cubicBezTo>
                    <a:pt x="5" y="56"/>
                    <a:pt x="13" y="75"/>
                    <a:pt x="21" y="85"/>
                  </a:cubicBezTo>
                  <a:cubicBezTo>
                    <a:pt x="28" y="94"/>
                    <a:pt x="36" y="102"/>
                    <a:pt x="44" y="109"/>
                  </a:cubicBezTo>
                  <a:cubicBezTo>
                    <a:pt x="41" y="112"/>
                    <a:pt x="38" y="114"/>
                    <a:pt x="35" y="117"/>
                  </a:cubicBezTo>
                  <a:cubicBezTo>
                    <a:pt x="27" y="125"/>
                    <a:pt x="18" y="134"/>
                    <a:pt x="13" y="146"/>
                  </a:cubicBezTo>
                  <a:cubicBezTo>
                    <a:pt x="11" y="151"/>
                    <a:pt x="11" y="158"/>
                    <a:pt x="15" y="163"/>
                  </a:cubicBezTo>
                  <a:cubicBezTo>
                    <a:pt x="20" y="169"/>
                    <a:pt x="29" y="170"/>
                    <a:pt x="37" y="170"/>
                  </a:cubicBezTo>
                  <a:cubicBezTo>
                    <a:pt x="37" y="170"/>
                    <a:pt x="37" y="170"/>
                    <a:pt x="37" y="170"/>
                  </a:cubicBezTo>
                  <a:cubicBezTo>
                    <a:pt x="51" y="170"/>
                    <a:pt x="64" y="167"/>
                    <a:pt x="78" y="162"/>
                  </a:cubicBezTo>
                  <a:cubicBezTo>
                    <a:pt x="78" y="164"/>
                    <a:pt x="78" y="165"/>
                    <a:pt x="79" y="167"/>
                  </a:cubicBezTo>
                  <a:cubicBezTo>
                    <a:pt x="81" y="180"/>
                    <a:pt x="85" y="194"/>
                    <a:pt x="93" y="206"/>
                  </a:cubicBezTo>
                  <a:cubicBezTo>
                    <a:pt x="96" y="212"/>
                    <a:pt x="102" y="218"/>
                    <a:pt x="109" y="218"/>
                  </a:cubicBezTo>
                  <a:cubicBezTo>
                    <a:pt x="110" y="218"/>
                    <a:pt x="110" y="218"/>
                    <a:pt x="111" y="218"/>
                  </a:cubicBezTo>
                  <a:cubicBezTo>
                    <a:pt x="119" y="217"/>
                    <a:pt x="125" y="208"/>
                    <a:pt x="128" y="201"/>
                  </a:cubicBezTo>
                  <a:cubicBezTo>
                    <a:pt x="135" y="189"/>
                    <a:pt x="138" y="175"/>
                    <a:pt x="141" y="161"/>
                  </a:cubicBezTo>
                  <a:cubicBezTo>
                    <a:pt x="143" y="162"/>
                    <a:pt x="146" y="163"/>
                    <a:pt x="148" y="164"/>
                  </a:cubicBezTo>
                  <a:cubicBezTo>
                    <a:pt x="159" y="167"/>
                    <a:pt x="170" y="170"/>
                    <a:pt x="181" y="170"/>
                  </a:cubicBezTo>
                  <a:cubicBezTo>
                    <a:pt x="184" y="170"/>
                    <a:pt x="187" y="170"/>
                    <a:pt x="190" y="169"/>
                  </a:cubicBezTo>
                  <a:cubicBezTo>
                    <a:pt x="197" y="168"/>
                    <a:pt x="205" y="165"/>
                    <a:pt x="206" y="157"/>
                  </a:cubicBezTo>
                  <a:cubicBezTo>
                    <a:pt x="208" y="148"/>
                    <a:pt x="202" y="139"/>
                    <a:pt x="197" y="133"/>
                  </a:cubicBezTo>
                  <a:cubicBezTo>
                    <a:pt x="191" y="124"/>
                    <a:pt x="183" y="116"/>
                    <a:pt x="174" y="109"/>
                  </a:cubicBezTo>
                  <a:cubicBezTo>
                    <a:pt x="185" y="100"/>
                    <a:pt x="195" y="90"/>
                    <a:pt x="202" y="78"/>
                  </a:cubicBezTo>
                  <a:cubicBezTo>
                    <a:pt x="206" y="72"/>
                    <a:pt x="209" y="63"/>
                    <a:pt x="205" y="56"/>
                  </a:cubicBezTo>
                  <a:cubicBezTo>
                    <a:pt x="200" y="49"/>
                    <a:pt x="189" y="48"/>
                    <a:pt x="182" y="48"/>
                  </a:cubicBezTo>
                  <a:cubicBezTo>
                    <a:pt x="182" y="48"/>
                    <a:pt x="181" y="48"/>
                    <a:pt x="181" y="48"/>
                  </a:cubicBezTo>
                  <a:cubicBezTo>
                    <a:pt x="168" y="48"/>
                    <a:pt x="154" y="52"/>
                    <a:pt x="141" y="56"/>
                  </a:cubicBezTo>
                  <a:cubicBezTo>
                    <a:pt x="140" y="52"/>
                    <a:pt x="139" y="47"/>
                    <a:pt x="138" y="43"/>
                  </a:cubicBezTo>
                  <a:cubicBezTo>
                    <a:pt x="135" y="31"/>
                    <a:pt x="131" y="18"/>
                    <a:pt x="123" y="8"/>
                  </a:cubicBezTo>
                  <a:cubicBezTo>
                    <a:pt x="120" y="4"/>
                    <a:pt x="115" y="0"/>
                    <a:pt x="109"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1007" name="Google Shape;1007;p32"/>
            <p:cNvSpPr/>
            <p:nvPr/>
          </p:nvSpPr>
          <p:spPr>
            <a:xfrm>
              <a:off x="8234031" y="4127427"/>
              <a:ext cx="749300" cy="546100"/>
            </a:xfrm>
            <a:custGeom>
              <a:rect b="b" l="l" r="r" t="t"/>
              <a:pathLst>
                <a:path extrusionOk="0" h="129" w="177">
                  <a:moveTo>
                    <a:pt x="141" y="0"/>
                  </a:moveTo>
                  <a:cubicBezTo>
                    <a:pt x="140" y="0"/>
                    <a:pt x="139" y="0"/>
                    <a:pt x="138" y="0"/>
                  </a:cubicBezTo>
                  <a:cubicBezTo>
                    <a:pt x="126" y="1"/>
                    <a:pt x="114" y="7"/>
                    <a:pt x="103" y="12"/>
                  </a:cubicBezTo>
                  <a:cubicBezTo>
                    <a:pt x="89" y="20"/>
                    <a:pt x="74" y="28"/>
                    <a:pt x="60" y="36"/>
                  </a:cubicBezTo>
                  <a:cubicBezTo>
                    <a:pt x="57" y="37"/>
                    <a:pt x="59" y="41"/>
                    <a:pt x="62" y="41"/>
                  </a:cubicBezTo>
                  <a:cubicBezTo>
                    <a:pt x="62" y="41"/>
                    <a:pt x="63" y="41"/>
                    <a:pt x="63" y="41"/>
                  </a:cubicBezTo>
                  <a:cubicBezTo>
                    <a:pt x="87" y="29"/>
                    <a:pt x="112" y="9"/>
                    <a:pt x="138" y="6"/>
                  </a:cubicBezTo>
                  <a:cubicBezTo>
                    <a:pt x="140" y="6"/>
                    <a:pt x="142" y="6"/>
                    <a:pt x="143" y="6"/>
                  </a:cubicBezTo>
                  <a:cubicBezTo>
                    <a:pt x="153" y="6"/>
                    <a:pt x="163" y="9"/>
                    <a:pt x="169" y="17"/>
                  </a:cubicBezTo>
                  <a:cubicBezTo>
                    <a:pt x="177" y="28"/>
                    <a:pt x="164" y="43"/>
                    <a:pt x="156" y="51"/>
                  </a:cubicBezTo>
                  <a:cubicBezTo>
                    <a:pt x="139" y="68"/>
                    <a:pt x="117" y="80"/>
                    <a:pt x="96" y="92"/>
                  </a:cubicBezTo>
                  <a:cubicBezTo>
                    <a:pt x="85" y="99"/>
                    <a:pt x="74" y="105"/>
                    <a:pt x="63" y="111"/>
                  </a:cubicBezTo>
                  <a:cubicBezTo>
                    <a:pt x="53" y="117"/>
                    <a:pt x="43" y="123"/>
                    <a:pt x="32" y="123"/>
                  </a:cubicBezTo>
                  <a:cubicBezTo>
                    <a:pt x="29" y="123"/>
                    <a:pt x="26" y="122"/>
                    <a:pt x="23" y="121"/>
                  </a:cubicBezTo>
                  <a:cubicBezTo>
                    <a:pt x="4" y="114"/>
                    <a:pt x="21" y="97"/>
                    <a:pt x="29" y="90"/>
                  </a:cubicBezTo>
                  <a:cubicBezTo>
                    <a:pt x="39" y="82"/>
                    <a:pt x="49" y="74"/>
                    <a:pt x="59" y="66"/>
                  </a:cubicBezTo>
                  <a:cubicBezTo>
                    <a:pt x="73" y="56"/>
                    <a:pt x="87" y="47"/>
                    <a:pt x="104" y="40"/>
                  </a:cubicBezTo>
                  <a:cubicBezTo>
                    <a:pt x="107" y="39"/>
                    <a:pt x="110" y="38"/>
                    <a:pt x="113" y="38"/>
                  </a:cubicBezTo>
                  <a:cubicBezTo>
                    <a:pt x="113" y="38"/>
                    <a:pt x="114" y="38"/>
                    <a:pt x="114" y="38"/>
                  </a:cubicBezTo>
                  <a:cubicBezTo>
                    <a:pt x="125" y="38"/>
                    <a:pt x="120" y="56"/>
                    <a:pt x="115" y="60"/>
                  </a:cubicBezTo>
                  <a:cubicBezTo>
                    <a:pt x="111" y="64"/>
                    <a:pt x="106" y="67"/>
                    <a:pt x="101" y="70"/>
                  </a:cubicBezTo>
                  <a:cubicBezTo>
                    <a:pt x="87" y="79"/>
                    <a:pt x="72" y="89"/>
                    <a:pt x="57" y="94"/>
                  </a:cubicBezTo>
                  <a:cubicBezTo>
                    <a:pt x="53" y="95"/>
                    <a:pt x="54" y="100"/>
                    <a:pt x="58" y="100"/>
                  </a:cubicBezTo>
                  <a:cubicBezTo>
                    <a:pt x="58" y="100"/>
                    <a:pt x="58" y="100"/>
                    <a:pt x="59" y="100"/>
                  </a:cubicBezTo>
                  <a:cubicBezTo>
                    <a:pt x="75" y="94"/>
                    <a:pt x="90" y="84"/>
                    <a:pt x="104" y="75"/>
                  </a:cubicBezTo>
                  <a:cubicBezTo>
                    <a:pt x="115" y="68"/>
                    <a:pt x="132" y="59"/>
                    <a:pt x="126" y="43"/>
                  </a:cubicBezTo>
                  <a:cubicBezTo>
                    <a:pt x="124" y="35"/>
                    <a:pt x="119" y="32"/>
                    <a:pt x="113" y="32"/>
                  </a:cubicBezTo>
                  <a:cubicBezTo>
                    <a:pt x="105" y="32"/>
                    <a:pt x="96" y="37"/>
                    <a:pt x="89" y="40"/>
                  </a:cubicBezTo>
                  <a:cubicBezTo>
                    <a:pt x="69" y="50"/>
                    <a:pt x="51" y="64"/>
                    <a:pt x="34" y="79"/>
                  </a:cubicBezTo>
                  <a:cubicBezTo>
                    <a:pt x="24" y="87"/>
                    <a:pt x="0" y="102"/>
                    <a:pt x="11" y="118"/>
                  </a:cubicBezTo>
                  <a:cubicBezTo>
                    <a:pt x="16" y="126"/>
                    <a:pt x="23" y="129"/>
                    <a:pt x="31" y="129"/>
                  </a:cubicBezTo>
                  <a:cubicBezTo>
                    <a:pt x="43" y="129"/>
                    <a:pt x="56" y="122"/>
                    <a:pt x="66" y="117"/>
                  </a:cubicBezTo>
                  <a:cubicBezTo>
                    <a:pt x="91" y="103"/>
                    <a:pt x="116" y="88"/>
                    <a:pt x="140" y="72"/>
                  </a:cubicBezTo>
                  <a:cubicBezTo>
                    <a:pt x="156" y="60"/>
                    <a:pt x="177" y="46"/>
                    <a:pt x="177" y="23"/>
                  </a:cubicBezTo>
                  <a:cubicBezTo>
                    <a:pt x="177" y="6"/>
                    <a:pt x="156" y="0"/>
                    <a:pt x="141"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1008" name="Google Shape;1008;p32"/>
            <p:cNvSpPr/>
            <p:nvPr/>
          </p:nvSpPr>
          <p:spPr>
            <a:xfrm>
              <a:off x="5546394" y="3178102"/>
              <a:ext cx="547688" cy="741363"/>
            </a:xfrm>
            <a:custGeom>
              <a:rect b="b" l="l" r="r" t="t"/>
              <a:pathLst>
                <a:path extrusionOk="0" h="175" w="129">
                  <a:moveTo>
                    <a:pt x="31" y="173"/>
                  </a:moveTo>
                  <a:cubicBezTo>
                    <a:pt x="22" y="167"/>
                    <a:pt x="12" y="162"/>
                    <a:pt x="3" y="156"/>
                  </a:cubicBezTo>
                  <a:cubicBezTo>
                    <a:pt x="11" y="144"/>
                    <a:pt x="18" y="131"/>
                    <a:pt x="26" y="118"/>
                  </a:cubicBezTo>
                  <a:cubicBezTo>
                    <a:pt x="34" y="105"/>
                    <a:pt x="43" y="93"/>
                    <a:pt x="51" y="80"/>
                  </a:cubicBezTo>
                  <a:cubicBezTo>
                    <a:pt x="60" y="68"/>
                    <a:pt x="67" y="54"/>
                    <a:pt x="75" y="41"/>
                  </a:cubicBezTo>
                  <a:cubicBezTo>
                    <a:pt x="83" y="28"/>
                    <a:pt x="91" y="15"/>
                    <a:pt x="99" y="2"/>
                  </a:cubicBezTo>
                  <a:cubicBezTo>
                    <a:pt x="108" y="8"/>
                    <a:pt x="116" y="15"/>
                    <a:pt x="125" y="20"/>
                  </a:cubicBezTo>
                  <a:cubicBezTo>
                    <a:pt x="125" y="21"/>
                    <a:pt x="124" y="22"/>
                    <a:pt x="124" y="23"/>
                  </a:cubicBezTo>
                  <a:cubicBezTo>
                    <a:pt x="124" y="23"/>
                    <a:pt x="124" y="23"/>
                    <a:pt x="124" y="23"/>
                  </a:cubicBezTo>
                  <a:cubicBezTo>
                    <a:pt x="120" y="21"/>
                    <a:pt x="117" y="18"/>
                    <a:pt x="113" y="17"/>
                  </a:cubicBezTo>
                  <a:cubicBezTo>
                    <a:pt x="113" y="17"/>
                    <a:pt x="113" y="17"/>
                    <a:pt x="113" y="17"/>
                  </a:cubicBezTo>
                  <a:cubicBezTo>
                    <a:pt x="112" y="17"/>
                    <a:pt x="111" y="18"/>
                    <a:pt x="113" y="19"/>
                  </a:cubicBezTo>
                  <a:cubicBezTo>
                    <a:pt x="116" y="21"/>
                    <a:pt x="119" y="23"/>
                    <a:pt x="122" y="25"/>
                  </a:cubicBezTo>
                  <a:cubicBezTo>
                    <a:pt x="123" y="25"/>
                    <a:pt x="123" y="25"/>
                    <a:pt x="123" y="25"/>
                  </a:cubicBezTo>
                  <a:cubicBezTo>
                    <a:pt x="122" y="26"/>
                    <a:pt x="122" y="26"/>
                    <a:pt x="122" y="27"/>
                  </a:cubicBezTo>
                  <a:cubicBezTo>
                    <a:pt x="121" y="28"/>
                    <a:pt x="121" y="28"/>
                    <a:pt x="121" y="29"/>
                  </a:cubicBezTo>
                  <a:cubicBezTo>
                    <a:pt x="120" y="29"/>
                    <a:pt x="120" y="29"/>
                    <a:pt x="120" y="29"/>
                  </a:cubicBezTo>
                  <a:cubicBezTo>
                    <a:pt x="116" y="26"/>
                    <a:pt x="111" y="23"/>
                    <a:pt x="106" y="21"/>
                  </a:cubicBezTo>
                  <a:cubicBezTo>
                    <a:pt x="106" y="21"/>
                    <a:pt x="106" y="21"/>
                    <a:pt x="106" y="21"/>
                  </a:cubicBezTo>
                  <a:cubicBezTo>
                    <a:pt x="105" y="21"/>
                    <a:pt x="104" y="23"/>
                    <a:pt x="106" y="23"/>
                  </a:cubicBezTo>
                  <a:cubicBezTo>
                    <a:pt x="110" y="25"/>
                    <a:pt x="115" y="28"/>
                    <a:pt x="119" y="31"/>
                  </a:cubicBezTo>
                  <a:cubicBezTo>
                    <a:pt x="120" y="31"/>
                    <a:pt x="120" y="31"/>
                    <a:pt x="120" y="31"/>
                  </a:cubicBezTo>
                  <a:cubicBezTo>
                    <a:pt x="119" y="32"/>
                    <a:pt x="118" y="34"/>
                    <a:pt x="117" y="36"/>
                  </a:cubicBezTo>
                  <a:cubicBezTo>
                    <a:pt x="113" y="33"/>
                    <a:pt x="110" y="29"/>
                    <a:pt x="106" y="28"/>
                  </a:cubicBezTo>
                  <a:cubicBezTo>
                    <a:pt x="106" y="28"/>
                    <a:pt x="106" y="28"/>
                    <a:pt x="105" y="28"/>
                  </a:cubicBezTo>
                  <a:cubicBezTo>
                    <a:pt x="104" y="28"/>
                    <a:pt x="104" y="30"/>
                    <a:pt x="105" y="30"/>
                  </a:cubicBezTo>
                  <a:cubicBezTo>
                    <a:pt x="109" y="31"/>
                    <a:pt x="112" y="35"/>
                    <a:pt x="116" y="38"/>
                  </a:cubicBezTo>
                  <a:cubicBezTo>
                    <a:pt x="115" y="39"/>
                    <a:pt x="114" y="40"/>
                    <a:pt x="113" y="41"/>
                  </a:cubicBezTo>
                  <a:cubicBezTo>
                    <a:pt x="113" y="42"/>
                    <a:pt x="113" y="42"/>
                    <a:pt x="113" y="42"/>
                  </a:cubicBezTo>
                  <a:cubicBezTo>
                    <a:pt x="109" y="38"/>
                    <a:pt x="104" y="36"/>
                    <a:pt x="99" y="33"/>
                  </a:cubicBezTo>
                  <a:cubicBezTo>
                    <a:pt x="99" y="33"/>
                    <a:pt x="98" y="33"/>
                    <a:pt x="98" y="33"/>
                  </a:cubicBezTo>
                  <a:cubicBezTo>
                    <a:pt x="97" y="33"/>
                    <a:pt x="96" y="35"/>
                    <a:pt x="98" y="35"/>
                  </a:cubicBezTo>
                  <a:cubicBezTo>
                    <a:pt x="102" y="38"/>
                    <a:pt x="108" y="40"/>
                    <a:pt x="111" y="45"/>
                  </a:cubicBezTo>
                  <a:cubicBezTo>
                    <a:pt x="110" y="47"/>
                    <a:pt x="108" y="50"/>
                    <a:pt x="106" y="53"/>
                  </a:cubicBezTo>
                  <a:cubicBezTo>
                    <a:pt x="106" y="52"/>
                    <a:pt x="106" y="52"/>
                    <a:pt x="106" y="52"/>
                  </a:cubicBezTo>
                  <a:cubicBezTo>
                    <a:pt x="101" y="49"/>
                    <a:pt x="97" y="46"/>
                    <a:pt x="93" y="43"/>
                  </a:cubicBezTo>
                  <a:cubicBezTo>
                    <a:pt x="92" y="43"/>
                    <a:pt x="92" y="43"/>
                    <a:pt x="92" y="43"/>
                  </a:cubicBezTo>
                  <a:cubicBezTo>
                    <a:pt x="91" y="43"/>
                    <a:pt x="90" y="45"/>
                    <a:pt x="91" y="45"/>
                  </a:cubicBezTo>
                  <a:cubicBezTo>
                    <a:pt x="96" y="48"/>
                    <a:pt x="100" y="51"/>
                    <a:pt x="105" y="54"/>
                  </a:cubicBezTo>
                  <a:cubicBezTo>
                    <a:pt x="106" y="54"/>
                    <a:pt x="106" y="54"/>
                    <a:pt x="106" y="54"/>
                  </a:cubicBezTo>
                  <a:cubicBezTo>
                    <a:pt x="104" y="56"/>
                    <a:pt x="103" y="57"/>
                    <a:pt x="102" y="59"/>
                  </a:cubicBezTo>
                  <a:cubicBezTo>
                    <a:pt x="102" y="59"/>
                    <a:pt x="102" y="59"/>
                    <a:pt x="102" y="59"/>
                  </a:cubicBezTo>
                  <a:cubicBezTo>
                    <a:pt x="98" y="57"/>
                    <a:pt x="95" y="54"/>
                    <a:pt x="91" y="52"/>
                  </a:cubicBezTo>
                  <a:cubicBezTo>
                    <a:pt x="91" y="52"/>
                    <a:pt x="91" y="52"/>
                    <a:pt x="91" y="52"/>
                  </a:cubicBezTo>
                  <a:cubicBezTo>
                    <a:pt x="90" y="52"/>
                    <a:pt x="89" y="54"/>
                    <a:pt x="91" y="55"/>
                  </a:cubicBezTo>
                  <a:cubicBezTo>
                    <a:pt x="94" y="56"/>
                    <a:pt x="97" y="59"/>
                    <a:pt x="101" y="61"/>
                  </a:cubicBezTo>
                  <a:cubicBezTo>
                    <a:pt x="101" y="61"/>
                    <a:pt x="101" y="61"/>
                    <a:pt x="101" y="61"/>
                  </a:cubicBezTo>
                  <a:cubicBezTo>
                    <a:pt x="100" y="62"/>
                    <a:pt x="100" y="63"/>
                    <a:pt x="99" y="64"/>
                  </a:cubicBezTo>
                  <a:cubicBezTo>
                    <a:pt x="99" y="64"/>
                    <a:pt x="99" y="64"/>
                    <a:pt x="99" y="64"/>
                  </a:cubicBezTo>
                  <a:cubicBezTo>
                    <a:pt x="94" y="61"/>
                    <a:pt x="89" y="57"/>
                    <a:pt x="84" y="55"/>
                  </a:cubicBezTo>
                  <a:cubicBezTo>
                    <a:pt x="84" y="55"/>
                    <a:pt x="83" y="55"/>
                    <a:pt x="83" y="55"/>
                  </a:cubicBezTo>
                  <a:cubicBezTo>
                    <a:pt x="82" y="55"/>
                    <a:pt x="82" y="57"/>
                    <a:pt x="83" y="57"/>
                  </a:cubicBezTo>
                  <a:cubicBezTo>
                    <a:pt x="88" y="60"/>
                    <a:pt x="93" y="63"/>
                    <a:pt x="98" y="66"/>
                  </a:cubicBezTo>
                  <a:cubicBezTo>
                    <a:pt x="98" y="66"/>
                    <a:pt x="98" y="66"/>
                    <a:pt x="98" y="66"/>
                  </a:cubicBezTo>
                  <a:cubicBezTo>
                    <a:pt x="97" y="68"/>
                    <a:pt x="96" y="70"/>
                    <a:pt x="94" y="72"/>
                  </a:cubicBezTo>
                  <a:cubicBezTo>
                    <a:pt x="90" y="69"/>
                    <a:pt x="87" y="65"/>
                    <a:pt x="82" y="63"/>
                  </a:cubicBezTo>
                  <a:cubicBezTo>
                    <a:pt x="82" y="63"/>
                    <a:pt x="81" y="63"/>
                    <a:pt x="81" y="63"/>
                  </a:cubicBezTo>
                  <a:cubicBezTo>
                    <a:pt x="80" y="63"/>
                    <a:pt x="80" y="65"/>
                    <a:pt x="81" y="66"/>
                  </a:cubicBezTo>
                  <a:cubicBezTo>
                    <a:pt x="86" y="68"/>
                    <a:pt x="89" y="71"/>
                    <a:pt x="93" y="74"/>
                  </a:cubicBezTo>
                  <a:cubicBezTo>
                    <a:pt x="93" y="75"/>
                    <a:pt x="92" y="75"/>
                    <a:pt x="92" y="76"/>
                  </a:cubicBezTo>
                  <a:cubicBezTo>
                    <a:pt x="91" y="76"/>
                    <a:pt x="91" y="76"/>
                    <a:pt x="91" y="76"/>
                  </a:cubicBezTo>
                  <a:cubicBezTo>
                    <a:pt x="88" y="75"/>
                    <a:pt x="86" y="73"/>
                    <a:pt x="84" y="72"/>
                  </a:cubicBezTo>
                  <a:cubicBezTo>
                    <a:pt x="82" y="70"/>
                    <a:pt x="79" y="69"/>
                    <a:pt x="76" y="67"/>
                  </a:cubicBezTo>
                  <a:cubicBezTo>
                    <a:pt x="76" y="67"/>
                    <a:pt x="76" y="67"/>
                    <a:pt x="75" y="67"/>
                  </a:cubicBezTo>
                  <a:cubicBezTo>
                    <a:pt x="74" y="67"/>
                    <a:pt x="74" y="68"/>
                    <a:pt x="75" y="69"/>
                  </a:cubicBezTo>
                  <a:cubicBezTo>
                    <a:pt x="77" y="71"/>
                    <a:pt x="80" y="72"/>
                    <a:pt x="83" y="74"/>
                  </a:cubicBezTo>
                  <a:cubicBezTo>
                    <a:pt x="85" y="75"/>
                    <a:pt x="87" y="77"/>
                    <a:pt x="90" y="78"/>
                  </a:cubicBezTo>
                  <a:cubicBezTo>
                    <a:pt x="90" y="78"/>
                    <a:pt x="90" y="78"/>
                    <a:pt x="90" y="78"/>
                  </a:cubicBezTo>
                  <a:cubicBezTo>
                    <a:pt x="90" y="79"/>
                    <a:pt x="89" y="81"/>
                    <a:pt x="88" y="82"/>
                  </a:cubicBezTo>
                  <a:cubicBezTo>
                    <a:pt x="84" y="80"/>
                    <a:pt x="80" y="77"/>
                    <a:pt x="76" y="75"/>
                  </a:cubicBezTo>
                  <a:cubicBezTo>
                    <a:pt x="76" y="75"/>
                    <a:pt x="76" y="75"/>
                    <a:pt x="76" y="75"/>
                  </a:cubicBezTo>
                  <a:cubicBezTo>
                    <a:pt x="75" y="75"/>
                    <a:pt x="74" y="76"/>
                    <a:pt x="75" y="77"/>
                  </a:cubicBezTo>
                  <a:cubicBezTo>
                    <a:pt x="79" y="79"/>
                    <a:pt x="82" y="82"/>
                    <a:pt x="86" y="85"/>
                  </a:cubicBezTo>
                  <a:cubicBezTo>
                    <a:pt x="85" y="86"/>
                    <a:pt x="85" y="87"/>
                    <a:pt x="84" y="88"/>
                  </a:cubicBezTo>
                  <a:cubicBezTo>
                    <a:pt x="82" y="87"/>
                    <a:pt x="80" y="85"/>
                    <a:pt x="78" y="84"/>
                  </a:cubicBezTo>
                  <a:cubicBezTo>
                    <a:pt x="76" y="82"/>
                    <a:pt x="73" y="81"/>
                    <a:pt x="70" y="79"/>
                  </a:cubicBezTo>
                  <a:cubicBezTo>
                    <a:pt x="70" y="79"/>
                    <a:pt x="70" y="79"/>
                    <a:pt x="70" y="79"/>
                  </a:cubicBezTo>
                  <a:cubicBezTo>
                    <a:pt x="69" y="79"/>
                    <a:pt x="68" y="81"/>
                    <a:pt x="69" y="81"/>
                  </a:cubicBezTo>
                  <a:cubicBezTo>
                    <a:pt x="71" y="83"/>
                    <a:pt x="73" y="84"/>
                    <a:pt x="76" y="85"/>
                  </a:cubicBezTo>
                  <a:cubicBezTo>
                    <a:pt x="78" y="87"/>
                    <a:pt x="80" y="89"/>
                    <a:pt x="83" y="90"/>
                  </a:cubicBezTo>
                  <a:cubicBezTo>
                    <a:pt x="81" y="93"/>
                    <a:pt x="80" y="95"/>
                    <a:pt x="78" y="98"/>
                  </a:cubicBezTo>
                  <a:cubicBezTo>
                    <a:pt x="78" y="97"/>
                    <a:pt x="78" y="97"/>
                    <a:pt x="77" y="97"/>
                  </a:cubicBezTo>
                  <a:cubicBezTo>
                    <a:pt x="74" y="94"/>
                    <a:pt x="70" y="91"/>
                    <a:pt x="67" y="88"/>
                  </a:cubicBezTo>
                  <a:cubicBezTo>
                    <a:pt x="67" y="88"/>
                    <a:pt x="66" y="88"/>
                    <a:pt x="66" y="88"/>
                  </a:cubicBezTo>
                  <a:cubicBezTo>
                    <a:pt x="65" y="88"/>
                    <a:pt x="64" y="89"/>
                    <a:pt x="65" y="90"/>
                  </a:cubicBezTo>
                  <a:cubicBezTo>
                    <a:pt x="69" y="93"/>
                    <a:pt x="72" y="96"/>
                    <a:pt x="76" y="99"/>
                  </a:cubicBezTo>
                  <a:cubicBezTo>
                    <a:pt x="76" y="99"/>
                    <a:pt x="77" y="99"/>
                    <a:pt x="77" y="99"/>
                  </a:cubicBezTo>
                  <a:cubicBezTo>
                    <a:pt x="77" y="99"/>
                    <a:pt x="77" y="99"/>
                    <a:pt x="77" y="99"/>
                  </a:cubicBezTo>
                  <a:cubicBezTo>
                    <a:pt x="76" y="100"/>
                    <a:pt x="75" y="102"/>
                    <a:pt x="74" y="103"/>
                  </a:cubicBezTo>
                  <a:cubicBezTo>
                    <a:pt x="74" y="103"/>
                    <a:pt x="74" y="103"/>
                    <a:pt x="74" y="103"/>
                  </a:cubicBezTo>
                  <a:cubicBezTo>
                    <a:pt x="69" y="100"/>
                    <a:pt x="64" y="97"/>
                    <a:pt x="60" y="93"/>
                  </a:cubicBezTo>
                  <a:cubicBezTo>
                    <a:pt x="60" y="93"/>
                    <a:pt x="59" y="92"/>
                    <a:pt x="59" y="92"/>
                  </a:cubicBezTo>
                  <a:cubicBezTo>
                    <a:pt x="58" y="92"/>
                    <a:pt x="57" y="94"/>
                    <a:pt x="58" y="95"/>
                  </a:cubicBezTo>
                  <a:cubicBezTo>
                    <a:pt x="63" y="99"/>
                    <a:pt x="68" y="102"/>
                    <a:pt x="73" y="105"/>
                  </a:cubicBezTo>
                  <a:cubicBezTo>
                    <a:pt x="73" y="105"/>
                    <a:pt x="73" y="105"/>
                    <a:pt x="73" y="105"/>
                  </a:cubicBezTo>
                  <a:cubicBezTo>
                    <a:pt x="73" y="106"/>
                    <a:pt x="72" y="107"/>
                    <a:pt x="71" y="109"/>
                  </a:cubicBezTo>
                  <a:cubicBezTo>
                    <a:pt x="71" y="109"/>
                    <a:pt x="71" y="109"/>
                    <a:pt x="71" y="109"/>
                  </a:cubicBezTo>
                  <a:cubicBezTo>
                    <a:pt x="67" y="106"/>
                    <a:pt x="63" y="103"/>
                    <a:pt x="58" y="101"/>
                  </a:cubicBezTo>
                  <a:cubicBezTo>
                    <a:pt x="58" y="101"/>
                    <a:pt x="58" y="101"/>
                    <a:pt x="58" y="101"/>
                  </a:cubicBezTo>
                  <a:cubicBezTo>
                    <a:pt x="57" y="101"/>
                    <a:pt x="56" y="103"/>
                    <a:pt x="58" y="103"/>
                  </a:cubicBezTo>
                  <a:cubicBezTo>
                    <a:pt x="62" y="105"/>
                    <a:pt x="66" y="108"/>
                    <a:pt x="70" y="111"/>
                  </a:cubicBezTo>
                  <a:cubicBezTo>
                    <a:pt x="70" y="111"/>
                    <a:pt x="70" y="111"/>
                    <a:pt x="70" y="111"/>
                  </a:cubicBezTo>
                  <a:cubicBezTo>
                    <a:pt x="69" y="112"/>
                    <a:pt x="67" y="114"/>
                    <a:pt x="66" y="116"/>
                  </a:cubicBezTo>
                  <a:cubicBezTo>
                    <a:pt x="66" y="116"/>
                    <a:pt x="66" y="116"/>
                    <a:pt x="66" y="116"/>
                  </a:cubicBezTo>
                  <a:cubicBezTo>
                    <a:pt x="61" y="113"/>
                    <a:pt x="57" y="110"/>
                    <a:pt x="53" y="107"/>
                  </a:cubicBezTo>
                  <a:cubicBezTo>
                    <a:pt x="53" y="106"/>
                    <a:pt x="53" y="106"/>
                    <a:pt x="53" y="106"/>
                  </a:cubicBezTo>
                  <a:cubicBezTo>
                    <a:pt x="52" y="106"/>
                    <a:pt x="51" y="107"/>
                    <a:pt x="52" y="108"/>
                  </a:cubicBezTo>
                  <a:cubicBezTo>
                    <a:pt x="56" y="112"/>
                    <a:pt x="60" y="115"/>
                    <a:pt x="65" y="118"/>
                  </a:cubicBezTo>
                  <a:cubicBezTo>
                    <a:pt x="65" y="118"/>
                    <a:pt x="65" y="118"/>
                    <a:pt x="65" y="118"/>
                  </a:cubicBezTo>
                  <a:cubicBezTo>
                    <a:pt x="64" y="119"/>
                    <a:pt x="64" y="120"/>
                    <a:pt x="63" y="121"/>
                  </a:cubicBezTo>
                  <a:cubicBezTo>
                    <a:pt x="63" y="121"/>
                    <a:pt x="63" y="121"/>
                    <a:pt x="63" y="121"/>
                  </a:cubicBezTo>
                  <a:cubicBezTo>
                    <a:pt x="59" y="118"/>
                    <a:pt x="55" y="116"/>
                    <a:pt x="51" y="113"/>
                  </a:cubicBezTo>
                  <a:cubicBezTo>
                    <a:pt x="51" y="113"/>
                    <a:pt x="50" y="113"/>
                    <a:pt x="50" y="113"/>
                  </a:cubicBezTo>
                  <a:cubicBezTo>
                    <a:pt x="49" y="113"/>
                    <a:pt x="48" y="114"/>
                    <a:pt x="49" y="115"/>
                  </a:cubicBezTo>
                  <a:cubicBezTo>
                    <a:pt x="53" y="118"/>
                    <a:pt x="57" y="120"/>
                    <a:pt x="61" y="123"/>
                  </a:cubicBezTo>
                  <a:cubicBezTo>
                    <a:pt x="62" y="123"/>
                    <a:pt x="62" y="123"/>
                    <a:pt x="62" y="123"/>
                  </a:cubicBezTo>
                  <a:cubicBezTo>
                    <a:pt x="61" y="125"/>
                    <a:pt x="59" y="127"/>
                    <a:pt x="58" y="129"/>
                  </a:cubicBezTo>
                  <a:cubicBezTo>
                    <a:pt x="58" y="128"/>
                    <a:pt x="58" y="128"/>
                    <a:pt x="58" y="128"/>
                  </a:cubicBezTo>
                  <a:cubicBezTo>
                    <a:pt x="54" y="125"/>
                    <a:pt x="50" y="123"/>
                    <a:pt x="46" y="120"/>
                  </a:cubicBezTo>
                  <a:cubicBezTo>
                    <a:pt x="46" y="120"/>
                    <a:pt x="46" y="120"/>
                    <a:pt x="46" y="120"/>
                  </a:cubicBezTo>
                  <a:cubicBezTo>
                    <a:pt x="45" y="120"/>
                    <a:pt x="44" y="122"/>
                    <a:pt x="45" y="122"/>
                  </a:cubicBezTo>
                  <a:cubicBezTo>
                    <a:pt x="49" y="125"/>
                    <a:pt x="53" y="127"/>
                    <a:pt x="56" y="130"/>
                  </a:cubicBezTo>
                  <a:cubicBezTo>
                    <a:pt x="56" y="130"/>
                    <a:pt x="57" y="130"/>
                    <a:pt x="57" y="130"/>
                  </a:cubicBezTo>
                  <a:cubicBezTo>
                    <a:pt x="57" y="130"/>
                    <a:pt x="57" y="130"/>
                    <a:pt x="57" y="130"/>
                  </a:cubicBezTo>
                  <a:cubicBezTo>
                    <a:pt x="57" y="131"/>
                    <a:pt x="56" y="132"/>
                    <a:pt x="55" y="134"/>
                  </a:cubicBezTo>
                  <a:cubicBezTo>
                    <a:pt x="55" y="134"/>
                    <a:pt x="54" y="135"/>
                    <a:pt x="54" y="135"/>
                  </a:cubicBezTo>
                  <a:cubicBezTo>
                    <a:pt x="49" y="132"/>
                    <a:pt x="45" y="128"/>
                    <a:pt x="39" y="125"/>
                  </a:cubicBezTo>
                  <a:cubicBezTo>
                    <a:pt x="39" y="125"/>
                    <a:pt x="39" y="125"/>
                    <a:pt x="39" y="125"/>
                  </a:cubicBezTo>
                  <a:cubicBezTo>
                    <a:pt x="38" y="125"/>
                    <a:pt x="37" y="126"/>
                    <a:pt x="38" y="127"/>
                  </a:cubicBezTo>
                  <a:cubicBezTo>
                    <a:pt x="43" y="130"/>
                    <a:pt x="48" y="134"/>
                    <a:pt x="53" y="137"/>
                  </a:cubicBezTo>
                  <a:cubicBezTo>
                    <a:pt x="52" y="139"/>
                    <a:pt x="50" y="141"/>
                    <a:pt x="49" y="142"/>
                  </a:cubicBezTo>
                  <a:cubicBezTo>
                    <a:pt x="45" y="140"/>
                    <a:pt x="42" y="136"/>
                    <a:pt x="37" y="135"/>
                  </a:cubicBezTo>
                  <a:cubicBezTo>
                    <a:pt x="37" y="134"/>
                    <a:pt x="37" y="134"/>
                    <a:pt x="36" y="134"/>
                  </a:cubicBezTo>
                  <a:cubicBezTo>
                    <a:pt x="35" y="134"/>
                    <a:pt x="35" y="136"/>
                    <a:pt x="36" y="137"/>
                  </a:cubicBezTo>
                  <a:cubicBezTo>
                    <a:pt x="41" y="138"/>
                    <a:pt x="44" y="142"/>
                    <a:pt x="48" y="144"/>
                  </a:cubicBezTo>
                  <a:cubicBezTo>
                    <a:pt x="47" y="146"/>
                    <a:pt x="46" y="148"/>
                    <a:pt x="44" y="150"/>
                  </a:cubicBezTo>
                  <a:cubicBezTo>
                    <a:pt x="44" y="150"/>
                    <a:pt x="44" y="150"/>
                    <a:pt x="44" y="150"/>
                  </a:cubicBezTo>
                  <a:cubicBezTo>
                    <a:pt x="40" y="148"/>
                    <a:pt x="36" y="145"/>
                    <a:pt x="32" y="142"/>
                  </a:cubicBezTo>
                  <a:cubicBezTo>
                    <a:pt x="32" y="142"/>
                    <a:pt x="32" y="142"/>
                    <a:pt x="31" y="142"/>
                  </a:cubicBezTo>
                  <a:cubicBezTo>
                    <a:pt x="30" y="142"/>
                    <a:pt x="29" y="143"/>
                    <a:pt x="30" y="144"/>
                  </a:cubicBezTo>
                  <a:cubicBezTo>
                    <a:pt x="34" y="147"/>
                    <a:pt x="38" y="150"/>
                    <a:pt x="43" y="152"/>
                  </a:cubicBezTo>
                  <a:cubicBezTo>
                    <a:pt x="42" y="154"/>
                    <a:pt x="41" y="156"/>
                    <a:pt x="40" y="157"/>
                  </a:cubicBezTo>
                  <a:cubicBezTo>
                    <a:pt x="36" y="155"/>
                    <a:pt x="32" y="153"/>
                    <a:pt x="28" y="150"/>
                  </a:cubicBezTo>
                  <a:cubicBezTo>
                    <a:pt x="28" y="150"/>
                    <a:pt x="28" y="150"/>
                    <a:pt x="28" y="150"/>
                  </a:cubicBezTo>
                  <a:cubicBezTo>
                    <a:pt x="26" y="150"/>
                    <a:pt x="26" y="152"/>
                    <a:pt x="27" y="152"/>
                  </a:cubicBezTo>
                  <a:cubicBezTo>
                    <a:pt x="31" y="155"/>
                    <a:pt x="35" y="157"/>
                    <a:pt x="39" y="159"/>
                  </a:cubicBezTo>
                  <a:cubicBezTo>
                    <a:pt x="38" y="161"/>
                    <a:pt x="36" y="163"/>
                    <a:pt x="35" y="164"/>
                  </a:cubicBezTo>
                  <a:cubicBezTo>
                    <a:pt x="31" y="162"/>
                    <a:pt x="27" y="159"/>
                    <a:pt x="22" y="157"/>
                  </a:cubicBezTo>
                  <a:cubicBezTo>
                    <a:pt x="22" y="157"/>
                    <a:pt x="22" y="157"/>
                    <a:pt x="22" y="157"/>
                  </a:cubicBezTo>
                  <a:cubicBezTo>
                    <a:pt x="20" y="157"/>
                    <a:pt x="20" y="159"/>
                    <a:pt x="21" y="160"/>
                  </a:cubicBezTo>
                  <a:cubicBezTo>
                    <a:pt x="26" y="161"/>
                    <a:pt x="30" y="164"/>
                    <a:pt x="34" y="166"/>
                  </a:cubicBezTo>
                  <a:cubicBezTo>
                    <a:pt x="33" y="168"/>
                    <a:pt x="32" y="170"/>
                    <a:pt x="31" y="173"/>
                  </a:cubicBezTo>
                  <a:moveTo>
                    <a:pt x="99" y="0"/>
                  </a:moveTo>
                  <a:cubicBezTo>
                    <a:pt x="98" y="0"/>
                    <a:pt x="98" y="0"/>
                    <a:pt x="98" y="0"/>
                  </a:cubicBezTo>
                  <a:cubicBezTo>
                    <a:pt x="90" y="13"/>
                    <a:pt x="81" y="26"/>
                    <a:pt x="73" y="39"/>
                  </a:cubicBezTo>
                  <a:cubicBezTo>
                    <a:pt x="66" y="52"/>
                    <a:pt x="59" y="65"/>
                    <a:pt x="50" y="77"/>
                  </a:cubicBezTo>
                  <a:cubicBezTo>
                    <a:pt x="42" y="90"/>
                    <a:pt x="33" y="102"/>
                    <a:pt x="25" y="115"/>
                  </a:cubicBezTo>
                  <a:cubicBezTo>
                    <a:pt x="16" y="129"/>
                    <a:pt x="8" y="143"/>
                    <a:pt x="0" y="156"/>
                  </a:cubicBezTo>
                  <a:cubicBezTo>
                    <a:pt x="0" y="157"/>
                    <a:pt x="0" y="157"/>
                    <a:pt x="0" y="157"/>
                  </a:cubicBezTo>
                  <a:cubicBezTo>
                    <a:pt x="0" y="157"/>
                    <a:pt x="0" y="157"/>
                    <a:pt x="0" y="158"/>
                  </a:cubicBezTo>
                  <a:cubicBezTo>
                    <a:pt x="10" y="163"/>
                    <a:pt x="20" y="169"/>
                    <a:pt x="30" y="175"/>
                  </a:cubicBezTo>
                  <a:cubicBezTo>
                    <a:pt x="30" y="175"/>
                    <a:pt x="31" y="175"/>
                    <a:pt x="31" y="175"/>
                  </a:cubicBezTo>
                  <a:cubicBezTo>
                    <a:pt x="31" y="175"/>
                    <a:pt x="32" y="175"/>
                    <a:pt x="32" y="175"/>
                  </a:cubicBezTo>
                  <a:cubicBezTo>
                    <a:pt x="32" y="175"/>
                    <a:pt x="32" y="175"/>
                    <a:pt x="32" y="175"/>
                  </a:cubicBezTo>
                  <a:cubicBezTo>
                    <a:pt x="32" y="175"/>
                    <a:pt x="32" y="175"/>
                    <a:pt x="33" y="174"/>
                  </a:cubicBezTo>
                  <a:cubicBezTo>
                    <a:pt x="38" y="163"/>
                    <a:pt x="46" y="152"/>
                    <a:pt x="53" y="142"/>
                  </a:cubicBezTo>
                  <a:cubicBezTo>
                    <a:pt x="60" y="130"/>
                    <a:pt x="67" y="119"/>
                    <a:pt x="75" y="107"/>
                  </a:cubicBezTo>
                  <a:cubicBezTo>
                    <a:pt x="87" y="88"/>
                    <a:pt x="100" y="68"/>
                    <a:pt x="112" y="48"/>
                  </a:cubicBezTo>
                  <a:cubicBezTo>
                    <a:pt x="116" y="42"/>
                    <a:pt x="120" y="36"/>
                    <a:pt x="123" y="30"/>
                  </a:cubicBezTo>
                  <a:cubicBezTo>
                    <a:pt x="125" y="27"/>
                    <a:pt x="127" y="24"/>
                    <a:pt x="128" y="21"/>
                  </a:cubicBezTo>
                  <a:cubicBezTo>
                    <a:pt x="128" y="21"/>
                    <a:pt x="129" y="20"/>
                    <a:pt x="128" y="19"/>
                  </a:cubicBezTo>
                  <a:cubicBezTo>
                    <a:pt x="118" y="13"/>
                    <a:pt x="110" y="6"/>
                    <a:pt x="101" y="0"/>
                  </a:cubicBezTo>
                  <a:cubicBezTo>
                    <a:pt x="100" y="0"/>
                    <a:pt x="100" y="0"/>
                    <a:pt x="100" y="0"/>
                  </a:cubicBezTo>
                  <a:cubicBezTo>
                    <a:pt x="100" y="0"/>
                    <a:pt x="100" y="0"/>
                    <a:pt x="100" y="0"/>
                  </a:cubicBezTo>
                  <a:cubicBezTo>
                    <a:pt x="99" y="0"/>
                    <a:pt x="99" y="0"/>
                    <a:pt x="99"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1009" name="Google Shape;1009;p32"/>
            <p:cNvSpPr/>
            <p:nvPr/>
          </p:nvSpPr>
          <p:spPr>
            <a:xfrm>
              <a:off x="5952794" y="3347964"/>
              <a:ext cx="60325" cy="38100"/>
            </a:xfrm>
            <a:custGeom>
              <a:rect b="b" l="l" r="r" t="t"/>
              <a:pathLst>
                <a:path extrusionOk="0" h="9" w="14">
                  <a:moveTo>
                    <a:pt x="1" y="0"/>
                  </a:moveTo>
                  <a:cubicBezTo>
                    <a:pt x="0" y="0"/>
                    <a:pt x="0" y="1"/>
                    <a:pt x="1" y="2"/>
                  </a:cubicBezTo>
                  <a:cubicBezTo>
                    <a:pt x="4" y="4"/>
                    <a:pt x="8" y="7"/>
                    <a:pt x="11" y="9"/>
                  </a:cubicBezTo>
                  <a:cubicBezTo>
                    <a:pt x="11" y="9"/>
                    <a:pt x="12" y="9"/>
                    <a:pt x="12" y="9"/>
                  </a:cubicBezTo>
                  <a:cubicBezTo>
                    <a:pt x="13" y="9"/>
                    <a:pt x="14" y="8"/>
                    <a:pt x="12" y="7"/>
                  </a:cubicBezTo>
                  <a:cubicBezTo>
                    <a:pt x="9" y="5"/>
                    <a:pt x="6" y="2"/>
                    <a:pt x="2" y="0"/>
                  </a:cubicBezTo>
                  <a:cubicBezTo>
                    <a:pt x="2" y="0"/>
                    <a:pt x="2" y="0"/>
                    <a:pt x="1"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1010" name="Google Shape;1010;p32"/>
            <p:cNvSpPr/>
            <p:nvPr/>
          </p:nvSpPr>
          <p:spPr>
            <a:xfrm>
              <a:off x="3112756" y="1781102"/>
              <a:ext cx="1085850" cy="728663"/>
            </a:xfrm>
            <a:custGeom>
              <a:rect b="b" l="l" r="r" t="t"/>
              <a:pathLst>
                <a:path extrusionOk="0" h="172" w="256">
                  <a:moveTo>
                    <a:pt x="230" y="29"/>
                  </a:moveTo>
                  <a:cubicBezTo>
                    <a:pt x="231" y="29"/>
                    <a:pt x="233" y="27"/>
                    <a:pt x="231" y="26"/>
                  </a:cubicBezTo>
                  <a:cubicBezTo>
                    <a:pt x="226" y="21"/>
                    <a:pt x="224" y="14"/>
                    <a:pt x="220" y="9"/>
                  </a:cubicBezTo>
                  <a:cubicBezTo>
                    <a:pt x="223" y="7"/>
                    <a:pt x="226" y="5"/>
                    <a:pt x="228" y="3"/>
                  </a:cubicBezTo>
                  <a:cubicBezTo>
                    <a:pt x="236" y="17"/>
                    <a:pt x="244" y="30"/>
                    <a:pt x="252" y="43"/>
                  </a:cubicBezTo>
                  <a:cubicBezTo>
                    <a:pt x="233" y="53"/>
                    <a:pt x="215" y="64"/>
                    <a:pt x="197" y="74"/>
                  </a:cubicBezTo>
                  <a:cubicBezTo>
                    <a:pt x="178" y="85"/>
                    <a:pt x="158" y="95"/>
                    <a:pt x="139" y="104"/>
                  </a:cubicBezTo>
                  <a:cubicBezTo>
                    <a:pt x="119" y="114"/>
                    <a:pt x="101" y="126"/>
                    <a:pt x="83" y="137"/>
                  </a:cubicBezTo>
                  <a:cubicBezTo>
                    <a:pt x="64" y="148"/>
                    <a:pt x="44" y="158"/>
                    <a:pt x="25" y="168"/>
                  </a:cubicBezTo>
                  <a:cubicBezTo>
                    <a:pt x="25" y="168"/>
                    <a:pt x="25" y="168"/>
                    <a:pt x="25" y="168"/>
                  </a:cubicBezTo>
                  <a:cubicBezTo>
                    <a:pt x="18" y="155"/>
                    <a:pt x="12" y="141"/>
                    <a:pt x="5" y="128"/>
                  </a:cubicBezTo>
                  <a:cubicBezTo>
                    <a:pt x="6" y="127"/>
                    <a:pt x="7" y="126"/>
                    <a:pt x="9" y="125"/>
                  </a:cubicBezTo>
                  <a:cubicBezTo>
                    <a:pt x="9" y="125"/>
                    <a:pt x="9" y="125"/>
                    <a:pt x="9" y="125"/>
                  </a:cubicBezTo>
                  <a:cubicBezTo>
                    <a:pt x="12" y="130"/>
                    <a:pt x="14" y="136"/>
                    <a:pt x="17" y="141"/>
                  </a:cubicBezTo>
                  <a:cubicBezTo>
                    <a:pt x="18" y="141"/>
                    <a:pt x="18" y="141"/>
                    <a:pt x="18" y="141"/>
                  </a:cubicBezTo>
                  <a:cubicBezTo>
                    <a:pt x="20" y="141"/>
                    <a:pt x="21" y="139"/>
                    <a:pt x="20" y="138"/>
                  </a:cubicBezTo>
                  <a:cubicBezTo>
                    <a:pt x="16" y="134"/>
                    <a:pt x="15" y="128"/>
                    <a:pt x="12" y="124"/>
                  </a:cubicBezTo>
                  <a:cubicBezTo>
                    <a:pt x="12" y="123"/>
                    <a:pt x="12" y="123"/>
                    <a:pt x="12" y="123"/>
                  </a:cubicBezTo>
                  <a:cubicBezTo>
                    <a:pt x="12" y="123"/>
                    <a:pt x="13" y="122"/>
                    <a:pt x="14" y="122"/>
                  </a:cubicBezTo>
                  <a:cubicBezTo>
                    <a:pt x="15" y="121"/>
                    <a:pt x="16" y="121"/>
                    <a:pt x="17" y="120"/>
                  </a:cubicBezTo>
                  <a:cubicBezTo>
                    <a:pt x="17" y="121"/>
                    <a:pt x="17" y="121"/>
                    <a:pt x="17" y="121"/>
                  </a:cubicBezTo>
                  <a:cubicBezTo>
                    <a:pt x="21" y="128"/>
                    <a:pt x="24" y="134"/>
                    <a:pt x="29" y="140"/>
                  </a:cubicBezTo>
                  <a:cubicBezTo>
                    <a:pt x="29" y="141"/>
                    <a:pt x="30" y="141"/>
                    <a:pt x="30" y="141"/>
                  </a:cubicBezTo>
                  <a:cubicBezTo>
                    <a:pt x="31" y="141"/>
                    <a:pt x="33" y="139"/>
                    <a:pt x="31" y="138"/>
                  </a:cubicBezTo>
                  <a:cubicBezTo>
                    <a:pt x="27" y="132"/>
                    <a:pt x="24" y="126"/>
                    <a:pt x="20" y="119"/>
                  </a:cubicBezTo>
                  <a:cubicBezTo>
                    <a:pt x="20" y="119"/>
                    <a:pt x="20" y="119"/>
                    <a:pt x="19" y="119"/>
                  </a:cubicBezTo>
                  <a:cubicBezTo>
                    <a:pt x="22" y="117"/>
                    <a:pt x="24" y="116"/>
                    <a:pt x="26" y="115"/>
                  </a:cubicBezTo>
                  <a:cubicBezTo>
                    <a:pt x="28" y="121"/>
                    <a:pt x="30" y="127"/>
                    <a:pt x="34" y="132"/>
                  </a:cubicBezTo>
                  <a:cubicBezTo>
                    <a:pt x="35" y="132"/>
                    <a:pt x="35" y="132"/>
                    <a:pt x="36" y="132"/>
                  </a:cubicBezTo>
                  <a:cubicBezTo>
                    <a:pt x="37" y="132"/>
                    <a:pt x="38" y="131"/>
                    <a:pt x="37" y="130"/>
                  </a:cubicBezTo>
                  <a:cubicBezTo>
                    <a:pt x="33" y="125"/>
                    <a:pt x="31" y="119"/>
                    <a:pt x="29" y="113"/>
                  </a:cubicBezTo>
                  <a:cubicBezTo>
                    <a:pt x="31" y="112"/>
                    <a:pt x="32" y="111"/>
                    <a:pt x="34" y="110"/>
                  </a:cubicBezTo>
                  <a:cubicBezTo>
                    <a:pt x="35" y="110"/>
                    <a:pt x="35" y="109"/>
                    <a:pt x="36" y="109"/>
                  </a:cubicBezTo>
                  <a:cubicBezTo>
                    <a:pt x="38" y="117"/>
                    <a:pt x="43" y="123"/>
                    <a:pt x="47" y="130"/>
                  </a:cubicBezTo>
                  <a:cubicBezTo>
                    <a:pt x="47" y="130"/>
                    <a:pt x="48" y="131"/>
                    <a:pt x="48" y="131"/>
                  </a:cubicBezTo>
                  <a:cubicBezTo>
                    <a:pt x="50" y="131"/>
                    <a:pt x="51" y="129"/>
                    <a:pt x="50" y="128"/>
                  </a:cubicBezTo>
                  <a:cubicBezTo>
                    <a:pt x="46" y="121"/>
                    <a:pt x="41" y="115"/>
                    <a:pt x="39" y="107"/>
                  </a:cubicBezTo>
                  <a:cubicBezTo>
                    <a:pt x="43" y="105"/>
                    <a:pt x="47" y="103"/>
                    <a:pt x="51" y="101"/>
                  </a:cubicBezTo>
                  <a:cubicBezTo>
                    <a:pt x="51" y="101"/>
                    <a:pt x="51" y="101"/>
                    <a:pt x="51" y="102"/>
                  </a:cubicBezTo>
                  <a:cubicBezTo>
                    <a:pt x="55" y="108"/>
                    <a:pt x="59" y="115"/>
                    <a:pt x="62" y="122"/>
                  </a:cubicBezTo>
                  <a:cubicBezTo>
                    <a:pt x="62" y="122"/>
                    <a:pt x="63" y="123"/>
                    <a:pt x="63" y="123"/>
                  </a:cubicBezTo>
                  <a:cubicBezTo>
                    <a:pt x="64" y="123"/>
                    <a:pt x="65" y="121"/>
                    <a:pt x="65" y="120"/>
                  </a:cubicBezTo>
                  <a:cubicBezTo>
                    <a:pt x="62" y="113"/>
                    <a:pt x="58" y="107"/>
                    <a:pt x="54" y="100"/>
                  </a:cubicBezTo>
                  <a:cubicBezTo>
                    <a:pt x="54" y="100"/>
                    <a:pt x="53" y="100"/>
                    <a:pt x="53" y="99"/>
                  </a:cubicBezTo>
                  <a:cubicBezTo>
                    <a:pt x="55" y="98"/>
                    <a:pt x="58" y="97"/>
                    <a:pt x="61" y="95"/>
                  </a:cubicBezTo>
                  <a:cubicBezTo>
                    <a:pt x="61" y="95"/>
                    <a:pt x="61" y="95"/>
                    <a:pt x="61" y="95"/>
                  </a:cubicBezTo>
                  <a:cubicBezTo>
                    <a:pt x="64" y="101"/>
                    <a:pt x="66" y="107"/>
                    <a:pt x="69" y="111"/>
                  </a:cubicBezTo>
                  <a:cubicBezTo>
                    <a:pt x="70" y="112"/>
                    <a:pt x="70" y="112"/>
                    <a:pt x="71" y="112"/>
                  </a:cubicBezTo>
                  <a:cubicBezTo>
                    <a:pt x="72" y="112"/>
                    <a:pt x="73" y="110"/>
                    <a:pt x="72" y="109"/>
                  </a:cubicBezTo>
                  <a:cubicBezTo>
                    <a:pt x="68" y="104"/>
                    <a:pt x="67" y="99"/>
                    <a:pt x="64" y="94"/>
                  </a:cubicBezTo>
                  <a:cubicBezTo>
                    <a:pt x="64" y="94"/>
                    <a:pt x="64" y="94"/>
                    <a:pt x="64" y="94"/>
                  </a:cubicBezTo>
                  <a:cubicBezTo>
                    <a:pt x="65" y="93"/>
                    <a:pt x="66" y="92"/>
                    <a:pt x="68" y="91"/>
                  </a:cubicBezTo>
                  <a:cubicBezTo>
                    <a:pt x="68" y="92"/>
                    <a:pt x="68" y="92"/>
                    <a:pt x="68" y="92"/>
                  </a:cubicBezTo>
                  <a:cubicBezTo>
                    <a:pt x="72" y="99"/>
                    <a:pt x="76" y="107"/>
                    <a:pt x="81" y="113"/>
                  </a:cubicBezTo>
                  <a:cubicBezTo>
                    <a:pt x="81" y="114"/>
                    <a:pt x="82" y="114"/>
                    <a:pt x="82" y="114"/>
                  </a:cubicBezTo>
                  <a:cubicBezTo>
                    <a:pt x="83" y="114"/>
                    <a:pt x="85" y="112"/>
                    <a:pt x="83" y="111"/>
                  </a:cubicBezTo>
                  <a:cubicBezTo>
                    <a:pt x="78" y="105"/>
                    <a:pt x="75" y="97"/>
                    <a:pt x="71" y="90"/>
                  </a:cubicBezTo>
                  <a:cubicBezTo>
                    <a:pt x="71" y="90"/>
                    <a:pt x="71" y="90"/>
                    <a:pt x="71" y="90"/>
                  </a:cubicBezTo>
                  <a:cubicBezTo>
                    <a:pt x="73" y="88"/>
                    <a:pt x="76" y="86"/>
                    <a:pt x="79" y="85"/>
                  </a:cubicBezTo>
                  <a:cubicBezTo>
                    <a:pt x="82" y="91"/>
                    <a:pt x="84" y="98"/>
                    <a:pt x="89" y="104"/>
                  </a:cubicBezTo>
                  <a:cubicBezTo>
                    <a:pt x="89" y="104"/>
                    <a:pt x="90" y="105"/>
                    <a:pt x="90" y="105"/>
                  </a:cubicBezTo>
                  <a:cubicBezTo>
                    <a:pt x="92" y="105"/>
                    <a:pt x="93" y="103"/>
                    <a:pt x="92" y="102"/>
                  </a:cubicBezTo>
                  <a:cubicBezTo>
                    <a:pt x="87" y="96"/>
                    <a:pt x="85" y="89"/>
                    <a:pt x="82" y="83"/>
                  </a:cubicBezTo>
                  <a:cubicBezTo>
                    <a:pt x="83" y="83"/>
                    <a:pt x="84" y="82"/>
                    <a:pt x="86" y="81"/>
                  </a:cubicBezTo>
                  <a:cubicBezTo>
                    <a:pt x="86" y="82"/>
                    <a:pt x="86" y="82"/>
                    <a:pt x="86" y="83"/>
                  </a:cubicBezTo>
                  <a:cubicBezTo>
                    <a:pt x="89" y="85"/>
                    <a:pt x="90" y="89"/>
                    <a:pt x="92" y="92"/>
                  </a:cubicBezTo>
                  <a:cubicBezTo>
                    <a:pt x="94" y="96"/>
                    <a:pt x="97" y="100"/>
                    <a:pt x="99" y="104"/>
                  </a:cubicBezTo>
                  <a:cubicBezTo>
                    <a:pt x="99" y="104"/>
                    <a:pt x="100" y="104"/>
                    <a:pt x="100" y="104"/>
                  </a:cubicBezTo>
                  <a:cubicBezTo>
                    <a:pt x="101" y="104"/>
                    <a:pt x="103" y="103"/>
                    <a:pt x="102" y="102"/>
                  </a:cubicBezTo>
                  <a:cubicBezTo>
                    <a:pt x="100" y="98"/>
                    <a:pt x="97" y="94"/>
                    <a:pt x="95" y="90"/>
                  </a:cubicBezTo>
                  <a:cubicBezTo>
                    <a:pt x="93" y="87"/>
                    <a:pt x="91" y="83"/>
                    <a:pt x="89" y="80"/>
                  </a:cubicBezTo>
                  <a:cubicBezTo>
                    <a:pt x="88" y="80"/>
                    <a:pt x="88" y="80"/>
                    <a:pt x="88" y="80"/>
                  </a:cubicBezTo>
                  <a:cubicBezTo>
                    <a:pt x="91" y="79"/>
                    <a:pt x="93" y="78"/>
                    <a:pt x="95" y="76"/>
                  </a:cubicBezTo>
                  <a:cubicBezTo>
                    <a:pt x="98" y="82"/>
                    <a:pt x="101" y="88"/>
                    <a:pt x="104" y="94"/>
                  </a:cubicBezTo>
                  <a:cubicBezTo>
                    <a:pt x="104" y="94"/>
                    <a:pt x="105" y="94"/>
                    <a:pt x="105" y="94"/>
                  </a:cubicBezTo>
                  <a:cubicBezTo>
                    <a:pt x="106" y="94"/>
                    <a:pt x="108" y="93"/>
                    <a:pt x="107" y="92"/>
                  </a:cubicBezTo>
                  <a:cubicBezTo>
                    <a:pt x="104" y="86"/>
                    <a:pt x="101" y="80"/>
                    <a:pt x="98" y="75"/>
                  </a:cubicBezTo>
                  <a:cubicBezTo>
                    <a:pt x="100" y="74"/>
                    <a:pt x="102" y="73"/>
                    <a:pt x="104" y="72"/>
                  </a:cubicBezTo>
                  <a:cubicBezTo>
                    <a:pt x="106" y="75"/>
                    <a:pt x="107" y="78"/>
                    <a:pt x="108" y="82"/>
                  </a:cubicBezTo>
                  <a:cubicBezTo>
                    <a:pt x="109" y="85"/>
                    <a:pt x="112" y="89"/>
                    <a:pt x="114" y="92"/>
                  </a:cubicBezTo>
                  <a:cubicBezTo>
                    <a:pt x="115" y="93"/>
                    <a:pt x="115" y="93"/>
                    <a:pt x="116" y="93"/>
                  </a:cubicBezTo>
                  <a:cubicBezTo>
                    <a:pt x="117" y="93"/>
                    <a:pt x="118" y="92"/>
                    <a:pt x="117" y="91"/>
                  </a:cubicBezTo>
                  <a:cubicBezTo>
                    <a:pt x="116" y="87"/>
                    <a:pt x="114" y="84"/>
                    <a:pt x="112" y="81"/>
                  </a:cubicBezTo>
                  <a:cubicBezTo>
                    <a:pt x="110" y="78"/>
                    <a:pt x="109" y="73"/>
                    <a:pt x="107" y="70"/>
                  </a:cubicBezTo>
                  <a:cubicBezTo>
                    <a:pt x="110" y="68"/>
                    <a:pt x="114" y="66"/>
                    <a:pt x="118" y="64"/>
                  </a:cubicBezTo>
                  <a:cubicBezTo>
                    <a:pt x="117" y="64"/>
                    <a:pt x="117" y="65"/>
                    <a:pt x="118" y="66"/>
                  </a:cubicBezTo>
                  <a:cubicBezTo>
                    <a:pt x="121" y="71"/>
                    <a:pt x="123" y="77"/>
                    <a:pt x="125" y="83"/>
                  </a:cubicBezTo>
                  <a:cubicBezTo>
                    <a:pt x="125" y="84"/>
                    <a:pt x="126" y="85"/>
                    <a:pt x="127" y="85"/>
                  </a:cubicBezTo>
                  <a:cubicBezTo>
                    <a:pt x="128" y="85"/>
                    <a:pt x="129" y="84"/>
                    <a:pt x="128" y="83"/>
                  </a:cubicBezTo>
                  <a:cubicBezTo>
                    <a:pt x="126" y="76"/>
                    <a:pt x="124" y="70"/>
                    <a:pt x="121" y="64"/>
                  </a:cubicBezTo>
                  <a:cubicBezTo>
                    <a:pt x="120" y="63"/>
                    <a:pt x="120" y="63"/>
                    <a:pt x="119" y="63"/>
                  </a:cubicBezTo>
                  <a:cubicBezTo>
                    <a:pt x="122" y="62"/>
                    <a:pt x="124" y="61"/>
                    <a:pt x="126" y="60"/>
                  </a:cubicBezTo>
                  <a:cubicBezTo>
                    <a:pt x="126" y="60"/>
                    <a:pt x="126" y="60"/>
                    <a:pt x="126" y="60"/>
                  </a:cubicBezTo>
                  <a:cubicBezTo>
                    <a:pt x="130" y="68"/>
                    <a:pt x="134" y="75"/>
                    <a:pt x="137" y="83"/>
                  </a:cubicBezTo>
                  <a:cubicBezTo>
                    <a:pt x="137" y="83"/>
                    <a:pt x="138" y="84"/>
                    <a:pt x="138" y="84"/>
                  </a:cubicBezTo>
                  <a:cubicBezTo>
                    <a:pt x="139" y="84"/>
                    <a:pt x="140" y="82"/>
                    <a:pt x="140" y="81"/>
                  </a:cubicBezTo>
                  <a:cubicBezTo>
                    <a:pt x="137" y="73"/>
                    <a:pt x="133" y="66"/>
                    <a:pt x="129" y="59"/>
                  </a:cubicBezTo>
                  <a:cubicBezTo>
                    <a:pt x="129" y="58"/>
                    <a:pt x="129" y="58"/>
                    <a:pt x="129" y="58"/>
                  </a:cubicBezTo>
                  <a:cubicBezTo>
                    <a:pt x="130" y="57"/>
                    <a:pt x="132" y="56"/>
                    <a:pt x="134" y="55"/>
                  </a:cubicBezTo>
                  <a:cubicBezTo>
                    <a:pt x="134" y="55"/>
                    <a:pt x="134" y="55"/>
                    <a:pt x="134" y="55"/>
                  </a:cubicBezTo>
                  <a:cubicBezTo>
                    <a:pt x="137" y="61"/>
                    <a:pt x="140" y="68"/>
                    <a:pt x="144" y="73"/>
                  </a:cubicBezTo>
                  <a:cubicBezTo>
                    <a:pt x="145" y="74"/>
                    <a:pt x="145" y="74"/>
                    <a:pt x="145" y="74"/>
                  </a:cubicBezTo>
                  <a:cubicBezTo>
                    <a:pt x="147" y="74"/>
                    <a:pt x="148" y="72"/>
                    <a:pt x="147" y="71"/>
                  </a:cubicBezTo>
                  <a:cubicBezTo>
                    <a:pt x="142" y="66"/>
                    <a:pt x="140" y="60"/>
                    <a:pt x="137" y="54"/>
                  </a:cubicBezTo>
                  <a:cubicBezTo>
                    <a:pt x="137" y="54"/>
                    <a:pt x="137" y="54"/>
                    <a:pt x="137" y="54"/>
                  </a:cubicBezTo>
                  <a:cubicBezTo>
                    <a:pt x="140" y="52"/>
                    <a:pt x="142" y="51"/>
                    <a:pt x="145" y="49"/>
                  </a:cubicBezTo>
                  <a:cubicBezTo>
                    <a:pt x="145" y="50"/>
                    <a:pt x="145" y="50"/>
                    <a:pt x="145" y="50"/>
                  </a:cubicBezTo>
                  <a:cubicBezTo>
                    <a:pt x="149" y="56"/>
                    <a:pt x="152" y="63"/>
                    <a:pt x="154" y="70"/>
                  </a:cubicBezTo>
                  <a:cubicBezTo>
                    <a:pt x="155" y="71"/>
                    <a:pt x="155" y="71"/>
                    <a:pt x="156" y="71"/>
                  </a:cubicBezTo>
                  <a:cubicBezTo>
                    <a:pt x="157" y="71"/>
                    <a:pt x="158" y="70"/>
                    <a:pt x="158" y="69"/>
                  </a:cubicBezTo>
                  <a:cubicBezTo>
                    <a:pt x="155" y="62"/>
                    <a:pt x="152" y="55"/>
                    <a:pt x="148" y="48"/>
                  </a:cubicBezTo>
                  <a:cubicBezTo>
                    <a:pt x="148" y="48"/>
                    <a:pt x="148" y="48"/>
                    <a:pt x="148" y="48"/>
                  </a:cubicBezTo>
                  <a:cubicBezTo>
                    <a:pt x="150" y="47"/>
                    <a:pt x="151" y="46"/>
                    <a:pt x="153" y="45"/>
                  </a:cubicBezTo>
                  <a:cubicBezTo>
                    <a:pt x="153" y="46"/>
                    <a:pt x="153" y="46"/>
                    <a:pt x="153" y="46"/>
                  </a:cubicBezTo>
                  <a:cubicBezTo>
                    <a:pt x="156" y="52"/>
                    <a:pt x="159" y="58"/>
                    <a:pt x="162" y="64"/>
                  </a:cubicBezTo>
                  <a:cubicBezTo>
                    <a:pt x="162" y="64"/>
                    <a:pt x="163" y="65"/>
                    <a:pt x="164" y="65"/>
                  </a:cubicBezTo>
                  <a:cubicBezTo>
                    <a:pt x="165" y="65"/>
                    <a:pt x="166" y="63"/>
                    <a:pt x="165" y="62"/>
                  </a:cubicBezTo>
                  <a:cubicBezTo>
                    <a:pt x="162" y="56"/>
                    <a:pt x="159" y="50"/>
                    <a:pt x="156" y="44"/>
                  </a:cubicBezTo>
                  <a:cubicBezTo>
                    <a:pt x="156" y="43"/>
                    <a:pt x="156" y="43"/>
                    <a:pt x="156" y="43"/>
                  </a:cubicBezTo>
                  <a:cubicBezTo>
                    <a:pt x="158" y="42"/>
                    <a:pt x="161" y="40"/>
                    <a:pt x="164" y="39"/>
                  </a:cubicBezTo>
                  <a:cubicBezTo>
                    <a:pt x="164" y="40"/>
                    <a:pt x="164" y="40"/>
                    <a:pt x="164" y="40"/>
                  </a:cubicBezTo>
                  <a:cubicBezTo>
                    <a:pt x="166" y="46"/>
                    <a:pt x="170" y="52"/>
                    <a:pt x="173" y="58"/>
                  </a:cubicBezTo>
                  <a:cubicBezTo>
                    <a:pt x="173" y="58"/>
                    <a:pt x="174" y="59"/>
                    <a:pt x="174" y="59"/>
                  </a:cubicBezTo>
                  <a:cubicBezTo>
                    <a:pt x="175" y="59"/>
                    <a:pt x="177" y="57"/>
                    <a:pt x="176" y="56"/>
                  </a:cubicBezTo>
                  <a:cubicBezTo>
                    <a:pt x="173" y="51"/>
                    <a:pt x="169" y="45"/>
                    <a:pt x="167" y="39"/>
                  </a:cubicBezTo>
                  <a:cubicBezTo>
                    <a:pt x="167" y="38"/>
                    <a:pt x="166" y="38"/>
                    <a:pt x="166" y="38"/>
                  </a:cubicBezTo>
                  <a:cubicBezTo>
                    <a:pt x="168" y="37"/>
                    <a:pt x="169" y="36"/>
                    <a:pt x="171" y="35"/>
                  </a:cubicBezTo>
                  <a:cubicBezTo>
                    <a:pt x="172" y="35"/>
                    <a:pt x="173" y="34"/>
                    <a:pt x="174" y="34"/>
                  </a:cubicBezTo>
                  <a:cubicBezTo>
                    <a:pt x="177" y="41"/>
                    <a:pt x="180" y="49"/>
                    <a:pt x="185" y="57"/>
                  </a:cubicBezTo>
                  <a:cubicBezTo>
                    <a:pt x="185" y="57"/>
                    <a:pt x="186" y="57"/>
                    <a:pt x="186" y="57"/>
                  </a:cubicBezTo>
                  <a:cubicBezTo>
                    <a:pt x="187" y="57"/>
                    <a:pt x="189" y="56"/>
                    <a:pt x="188" y="55"/>
                  </a:cubicBezTo>
                  <a:cubicBezTo>
                    <a:pt x="183" y="48"/>
                    <a:pt x="181" y="40"/>
                    <a:pt x="177" y="32"/>
                  </a:cubicBezTo>
                  <a:cubicBezTo>
                    <a:pt x="179" y="31"/>
                    <a:pt x="182" y="29"/>
                    <a:pt x="184" y="28"/>
                  </a:cubicBezTo>
                  <a:cubicBezTo>
                    <a:pt x="187" y="34"/>
                    <a:pt x="189" y="42"/>
                    <a:pt x="194" y="47"/>
                  </a:cubicBezTo>
                  <a:cubicBezTo>
                    <a:pt x="195" y="47"/>
                    <a:pt x="195" y="47"/>
                    <a:pt x="196" y="47"/>
                  </a:cubicBezTo>
                  <a:cubicBezTo>
                    <a:pt x="197" y="47"/>
                    <a:pt x="198" y="45"/>
                    <a:pt x="197" y="44"/>
                  </a:cubicBezTo>
                  <a:cubicBezTo>
                    <a:pt x="192" y="40"/>
                    <a:pt x="190" y="32"/>
                    <a:pt x="187" y="26"/>
                  </a:cubicBezTo>
                  <a:cubicBezTo>
                    <a:pt x="190" y="25"/>
                    <a:pt x="193" y="23"/>
                    <a:pt x="196" y="22"/>
                  </a:cubicBezTo>
                  <a:cubicBezTo>
                    <a:pt x="196" y="22"/>
                    <a:pt x="196" y="22"/>
                    <a:pt x="196" y="22"/>
                  </a:cubicBezTo>
                  <a:cubicBezTo>
                    <a:pt x="200" y="27"/>
                    <a:pt x="203" y="34"/>
                    <a:pt x="205" y="40"/>
                  </a:cubicBezTo>
                  <a:cubicBezTo>
                    <a:pt x="206" y="41"/>
                    <a:pt x="207" y="41"/>
                    <a:pt x="207" y="41"/>
                  </a:cubicBezTo>
                  <a:cubicBezTo>
                    <a:pt x="208" y="41"/>
                    <a:pt x="209" y="41"/>
                    <a:pt x="209" y="39"/>
                  </a:cubicBezTo>
                  <a:cubicBezTo>
                    <a:pt x="207" y="32"/>
                    <a:pt x="203" y="26"/>
                    <a:pt x="199" y="20"/>
                  </a:cubicBezTo>
                  <a:cubicBezTo>
                    <a:pt x="201" y="19"/>
                    <a:pt x="204" y="17"/>
                    <a:pt x="206" y="16"/>
                  </a:cubicBezTo>
                  <a:cubicBezTo>
                    <a:pt x="209" y="22"/>
                    <a:pt x="213" y="27"/>
                    <a:pt x="216" y="33"/>
                  </a:cubicBezTo>
                  <a:cubicBezTo>
                    <a:pt x="216" y="34"/>
                    <a:pt x="217" y="34"/>
                    <a:pt x="217" y="34"/>
                  </a:cubicBezTo>
                  <a:cubicBezTo>
                    <a:pt x="219" y="34"/>
                    <a:pt x="220" y="33"/>
                    <a:pt x="219" y="31"/>
                  </a:cubicBezTo>
                  <a:cubicBezTo>
                    <a:pt x="216" y="26"/>
                    <a:pt x="212" y="20"/>
                    <a:pt x="209" y="14"/>
                  </a:cubicBezTo>
                  <a:cubicBezTo>
                    <a:pt x="212" y="13"/>
                    <a:pt x="214" y="12"/>
                    <a:pt x="217" y="10"/>
                  </a:cubicBezTo>
                  <a:cubicBezTo>
                    <a:pt x="221" y="16"/>
                    <a:pt x="224" y="23"/>
                    <a:pt x="229" y="28"/>
                  </a:cubicBezTo>
                  <a:cubicBezTo>
                    <a:pt x="229" y="29"/>
                    <a:pt x="230" y="29"/>
                    <a:pt x="230" y="29"/>
                  </a:cubicBezTo>
                  <a:moveTo>
                    <a:pt x="228" y="0"/>
                  </a:moveTo>
                  <a:cubicBezTo>
                    <a:pt x="228" y="0"/>
                    <a:pt x="227" y="0"/>
                    <a:pt x="227" y="0"/>
                  </a:cubicBezTo>
                  <a:cubicBezTo>
                    <a:pt x="212" y="10"/>
                    <a:pt x="195" y="18"/>
                    <a:pt x="180" y="27"/>
                  </a:cubicBezTo>
                  <a:cubicBezTo>
                    <a:pt x="163" y="36"/>
                    <a:pt x="146" y="45"/>
                    <a:pt x="129" y="54"/>
                  </a:cubicBezTo>
                  <a:cubicBezTo>
                    <a:pt x="99" y="70"/>
                    <a:pt x="69" y="86"/>
                    <a:pt x="40" y="103"/>
                  </a:cubicBezTo>
                  <a:cubicBezTo>
                    <a:pt x="31" y="107"/>
                    <a:pt x="23" y="112"/>
                    <a:pt x="14" y="118"/>
                  </a:cubicBezTo>
                  <a:cubicBezTo>
                    <a:pt x="10" y="120"/>
                    <a:pt x="6" y="122"/>
                    <a:pt x="3" y="125"/>
                  </a:cubicBezTo>
                  <a:cubicBezTo>
                    <a:pt x="1" y="125"/>
                    <a:pt x="0" y="126"/>
                    <a:pt x="1" y="128"/>
                  </a:cubicBezTo>
                  <a:cubicBezTo>
                    <a:pt x="8" y="142"/>
                    <a:pt x="15" y="156"/>
                    <a:pt x="22" y="170"/>
                  </a:cubicBezTo>
                  <a:cubicBezTo>
                    <a:pt x="22" y="170"/>
                    <a:pt x="23" y="171"/>
                    <a:pt x="23" y="171"/>
                  </a:cubicBezTo>
                  <a:cubicBezTo>
                    <a:pt x="23" y="171"/>
                    <a:pt x="24" y="172"/>
                    <a:pt x="25" y="172"/>
                  </a:cubicBezTo>
                  <a:cubicBezTo>
                    <a:pt x="25" y="172"/>
                    <a:pt x="25" y="172"/>
                    <a:pt x="26" y="172"/>
                  </a:cubicBezTo>
                  <a:cubicBezTo>
                    <a:pt x="45" y="161"/>
                    <a:pt x="64" y="152"/>
                    <a:pt x="82" y="141"/>
                  </a:cubicBezTo>
                  <a:cubicBezTo>
                    <a:pt x="101" y="130"/>
                    <a:pt x="119" y="118"/>
                    <a:pt x="138" y="108"/>
                  </a:cubicBezTo>
                  <a:cubicBezTo>
                    <a:pt x="158" y="99"/>
                    <a:pt x="177" y="89"/>
                    <a:pt x="196" y="79"/>
                  </a:cubicBezTo>
                  <a:cubicBezTo>
                    <a:pt x="216" y="68"/>
                    <a:pt x="235" y="56"/>
                    <a:pt x="255" y="45"/>
                  </a:cubicBezTo>
                  <a:cubicBezTo>
                    <a:pt x="256" y="45"/>
                    <a:pt x="256" y="45"/>
                    <a:pt x="256" y="45"/>
                  </a:cubicBezTo>
                  <a:cubicBezTo>
                    <a:pt x="256" y="44"/>
                    <a:pt x="256" y="44"/>
                    <a:pt x="256" y="43"/>
                  </a:cubicBezTo>
                  <a:cubicBezTo>
                    <a:pt x="247" y="29"/>
                    <a:pt x="239" y="15"/>
                    <a:pt x="231" y="0"/>
                  </a:cubicBezTo>
                  <a:cubicBezTo>
                    <a:pt x="230" y="0"/>
                    <a:pt x="230" y="0"/>
                    <a:pt x="229" y="0"/>
                  </a:cubicBezTo>
                  <a:cubicBezTo>
                    <a:pt x="229" y="0"/>
                    <a:pt x="229" y="0"/>
                    <a:pt x="229" y="0"/>
                  </a:cubicBezTo>
                  <a:cubicBezTo>
                    <a:pt x="228" y="0"/>
                    <a:pt x="228" y="0"/>
                    <a:pt x="228"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1011" name="Google Shape;1011;p32"/>
            <p:cNvSpPr/>
            <p:nvPr/>
          </p:nvSpPr>
          <p:spPr>
            <a:xfrm>
              <a:off x="3538206" y="2389114"/>
              <a:ext cx="50800" cy="85725"/>
            </a:xfrm>
            <a:custGeom>
              <a:rect b="b" l="l" r="r" t="t"/>
              <a:pathLst>
                <a:path extrusionOk="0" h="20" w="12">
                  <a:moveTo>
                    <a:pt x="2" y="0"/>
                  </a:moveTo>
                  <a:cubicBezTo>
                    <a:pt x="1" y="0"/>
                    <a:pt x="0" y="2"/>
                    <a:pt x="1" y="3"/>
                  </a:cubicBezTo>
                  <a:cubicBezTo>
                    <a:pt x="3" y="8"/>
                    <a:pt x="6" y="14"/>
                    <a:pt x="9" y="19"/>
                  </a:cubicBezTo>
                  <a:cubicBezTo>
                    <a:pt x="9" y="20"/>
                    <a:pt x="10" y="20"/>
                    <a:pt x="10" y="20"/>
                  </a:cubicBezTo>
                  <a:cubicBezTo>
                    <a:pt x="11" y="20"/>
                    <a:pt x="12" y="19"/>
                    <a:pt x="12" y="17"/>
                  </a:cubicBezTo>
                  <a:cubicBezTo>
                    <a:pt x="9" y="12"/>
                    <a:pt x="6" y="7"/>
                    <a:pt x="4" y="1"/>
                  </a:cubicBezTo>
                  <a:cubicBezTo>
                    <a:pt x="3" y="1"/>
                    <a:pt x="3" y="0"/>
                    <a:pt x="2"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1012" name="Google Shape;1012;p32"/>
            <p:cNvSpPr/>
            <p:nvPr/>
          </p:nvSpPr>
          <p:spPr>
            <a:xfrm>
              <a:off x="5821420" y="4269803"/>
              <a:ext cx="660400" cy="309563"/>
            </a:xfrm>
            <a:custGeom>
              <a:rect b="b" l="l" r="r" t="t"/>
              <a:pathLst>
                <a:path extrusionOk="0" h="73" w="156">
                  <a:moveTo>
                    <a:pt x="12" y="69"/>
                  </a:moveTo>
                  <a:cubicBezTo>
                    <a:pt x="11" y="69"/>
                    <a:pt x="11" y="69"/>
                    <a:pt x="11" y="69"/>
                  </a:cubicBezTo>
                  <a:cubicBezTo>
                    <a:pt x="11" y="69"/>
                    <a:pt x="11" y="69"/>
                    <a:pt x="11" y="69"/>
                  </a:cubicBezTo>
                  <a:cubicBezTo>
                    <a:pt x="12" y="69"/>
                    <a:pt x="12" y="69"/>
                    <a:pt x="12" y="69"/>
                  </a:cubicBezTo>
                  <a:moveTo>
                    <a:pt x="10" y="68"/>
                  </a:moveTo>
                  <a:cubicBezTo>
                    <a:pt x="9" y="68"/>
                    <a:pt x="9" y="68"/>
                    <a:pt x="8" y="68"/>
                  </a:cubicBezTo>
                  <a:cubicBezTo>
                    <a:pt x="8" y="67"/>
                    <a:pt x="7" y="67"/>
                    <a:pt x="6" y="66"/>
                  </a:cubicBezTo>
                  <a:cubicBezTo>
                    <a:pt x="5" y="66"/>
                    <a:pt x="5" y="65"/>
                    <a:pt x="5" y="64"/>
                  </a:cubicBezTo>
                  <a:cubicBezTo>
                    <a:pt x="6" y="66"/>
                    <a:pt x="8" y="67"/>
                    <a:pt x="10" y="68"/>
                  </a:cubicBezTo>
                  <a:moveTo>
                    <a:pt x="18" y="67"/>
                  </a:moveTo>
                  <a:cubicBezTo>
                    <a:pt x="16" y="66"/>
                    <a:pt x="15" y="65"/>
                    <a:pt x="13" y="63"/>
                  </a:cubicBezTo>
                  <a:cubicBezTo>
                    <a:pt x="13" y="63"/>
                    <a:pt x="13" y="63"/>
                    <a:pt x="13" y="63"/>
                  </a:cubicBezTo>
                  <a:cubicBezTo>
                    <a:pt x="14" y="64"/>
                    <a:pt x="16" y="65"/>
                    <a:pt x="17" y="66"/>
                  </a:cubicBezTo>
                  <a:cubicBezTo>
                    <a:pt x="18" y="67"/>
                    <a:pt x="18" y="67"/>
                    <a:pt x="18" y="67"/>
                  </a:cubicBezTo>
                  <a:moveTo>
                    <a:pt x="30" y="69"/>
                  </a:moveTo>
                  <a:cubicBezTo>
                    <a:pt x="30" y="69"/>
                    <a:pt x="30" y="69"/>
                    <a:pt x="30" y="69"/>
                  </a:cubicBezTo>
                  <a:cubicBezTo>
                    <a:pt x="28" y="67"/>
                    <a:pt x="25" y="65"/>
                    <a:pt x="23" y="63"/>
                  </a:cubicBezTo>
                  <a:cubicBezTo>
                    <a:pt x="22" y="63"/>
                    <a:pt x="22" y="63"/>
                    <a:pt x="22" y="63"/>
                  </a:cubicBezTo>
                  <a:cubicBezTo>
                    <a:pt x="22" y="62"/>
                    <a:pt x="18" y="59"/>
                    <a:pt x="19" y="59"/>
                  </a:cubicBezTo>
                  <a:cubicBezTo>
                    <a:pt x="19" y="59"/>
                    <a:pt x="19" y="59"/>
                    <a:pt x="19" y="59"/>
                  </a:cubicBezTo>
                  <a:cubicBezTo>
                    <a:pt x="21" y="59"/>
                    <a:pt x="23" y="61"/>
                    <a:pt x="25" y="62"/>
                  </a:cubicBezTo>
                  <a:cubicBezTo>
                    <a:pt x="28" y="64"/>
                    <a:pt x="31" y="67"/>
                    <a:pt x="34" y="69"/>
                  </a:cubicBezTo>
                  <a:cubicBezTo>
                    <a:pt x="34" y="69"/>
                    <a:pt x="33" y="69"/>
                    <a:pt x="32" y="69"/>
                  </a:cubicBezTo>
                  <a:cubicBezTo>
                    <a:pt x="29" y="70"/>
                    <a:pt x="26" y="70"/>
                    <a:pt x="22" y="70"/>
                  </a:cubicBezTo>
                  <a:cubicBezTo>
                    <a:pt x="20" y="70"/>
                    <a:pt x="18" y="70"/>
                    <a:pt x="16" y="70"/>
                  </a:cubicBezTo>
                  <a:cubicBezTo>
                    <a:pt x="15" y="69"/>
                    <a:pt x="15" y="69"/>
                    <a:pt x="14" y="69"/>
                  </a:cubicBezTo>
                  <a:cubicBezTo>
                    <a:pt x="13" y="68"/>
                    <a:pt x="11" y="67"/>
                    <a:pt x="10" y="66"/>
                  </a:cubicBezTo>
                  <a:cubicBezTo>
                    <a:pt x="9" y="66"/>
                    <a:pt x="7" y="63"/>
                    <a:pt x="7" y="63"/>
                  </a:cubicBezTo>
                  <a:cubicBezTo>
                    <a:pt x="10" y="64"/>
                    <a:pt x="13" y="67"/>
                    <a:pt x="16" y="69"/>
                  </a:cubicBezTo>
                  <a:cubicBezTo>
                    <a:pt x="17" y="69"/>
                    <a:pt x="17" y="69"/>
                    <a:pt x="17" y="69"/>
                  </a:cubicBezTo>
                  <a:cubicBezTo>
                    <a:pt x="16" y="68"/>
                    <a:pt x="16" y="68"/>
                    <a:pt x="16" y="68"/>
                  </a:cubicBezTo>
                  <a:cubicBezTo>
                    <a:pt x="15" y="68"/>
                    <a:pt x="15" y="68"/>
                    <a:pt x="15" y="68"/>
                  </a:cubicBezTo>
                  <a:cubicBezTo>
                    <a:pt x="14" y="67"/>
                    <a:pt x="13" y="66"/>
                    <a:pt x="12" y="65"/>
                  </a:cubicBezTo>
                  <a:cubicBezTo>
                    <a:pt x="11" y="64"/>
                    <a:pt x="7" y="60"/>
                    <a:pt x="8" y="60"/>
                  </a:cubicBezTo>
                  <a:cubicBezTo>
                    <a:pt x="8" y="60"/>
                    <a:pt x="9" y="61"/>
                    <a:pt x="10" y="61"/>
                  </a:cubicBezTo>
                  <a:cubicBezTo>
                    <a:pt x="10" y="61"/>
                    <a:pt x="10" y="61"/>
                    <a:pt x="11" y="62"/>
                  </a:cubicBezTo>
                  <a:cubicBezTo>
                    <a:pt x="14" y="65"/>
                    <a:pt x="17" y="68"/>
                    <a:pt x="21" y="69"/>
                  </a:cubicBezTo>
                  <a:cubicBezTo>
                    <a:pt x="21" y="69"/>
                    <a:pt x="21" y="69"/>
                    <a:pt x="21" y="69"/>
                  </a:cubicBezTo>
                  <a:cubicBezTo>
                    <a:pt x="22" y="69"/>
                    <a:pt x="22" y="69"/>
                    <a:pt x="21" y="69"/>
                  </a:cubicBezTo>
                  <a:cubicBezTo>
                    <a:pt x="18" y="66"/>
                    <a:pt x="15" y="63"/>
                    <a:pt x="11" y="61"/>
                  </a:cubicBezTo>
                  <a:cubicBezTo>
                    <a:pt x="11" y="61"/>
                    <a:pt x="10" y="60"/>
                    <a:pt x="10" y="59"/>
                  </a:cubicBezTo>
                  <a:cubicBezTo>
                    <a:pt x="10" y="59"/>
                    <a:pt x="10" y="59"/>
                    <a:pt x="10" y="59"/>
                  </a:cubicBezTo>
                  <a:cubicBezTo>
                    <a:pt x="10" y="59"/>
                    <a:pt x="13" y="61"/>
                    <a:pt x="13" y="61"/>
                  </a:cubicBezTo>
                  <a:cubicBezTo>
                    <a:pt x="15" y="62"/>
                    <a:pt x="17" y="63"/>
                    <a:pt x="19" y="65"/>
                  </a:cubicBezTo>
                  <a:cubicBezTo>
                    <a:pt x="21" y="66"/>
                    <a:pt x="23" y="67"/>
                    <a:pt x="25" y="69"/>
                  </a:cubicBezTo>
                  <a:cubicBezTo>
                    <a:pt x="25" y="69"/>
                    <a:pt x="25" y="69"/>
                    <a:pt x="25" y="69"/>
                  </a:cubicBezTo>
                  <a:cubicBezTo>
                    <a:pt x="25" y="69"/>
                    <a:pt x="25" y="68"/>
                    <a:pt x="25" y="68"/>
                  </a:cubicBezTo>
                  <a:cubicBezTo>
                    <a:pt x="23" y="67"/>
                    <a:pt x="21" y="65"/>
                    <a:pt x="19" y="64"/>
                  </a:cubicBezTo>
                  <a:cubicBezTo>
                    <a:pt x="18" y="63"/>
                    <a:pt x="17" y="62"/>
                    <a:pt x="16" y="61"/>
                  </a:cubicBezTo>
                  <a:cubicBezTo>
                    <a:pt x="16" y="60"/>
                    <a:pt x="16" y="60"/>
                    <a:pt x="16" y="60"/>
                  </a:cubicBezTo>
                  <a:cubicBezTo>
                    <a:pt x="16" y="60"/>
                    <a:pt x="20" y="62"/>
                    <a:pt x="20" y="63"/>
                  </a:cubicBezTo>
                  <a:cubicBezTo>
                    <a:pt x="21" y="63"/>
                    <a:pt x="22" y="63"/>
                    <a:pt x="22" y="64"/>
                  </a:cubicBezTo>
                  <a:cubicBezTo>
                    <a:pt x="25" y="66"/>
                    <a:pt x="27" y="68"/>
                    <a:pt x="30" y="69"/>
                  </a:cubicBezTo>
                  <a:moveTo>
                    <a:pt x="38" y="63"/>
                  </a:moveTo>
                  <a:cubicBezTo>
                    <a:pt x="38" y="63"/>
                    <a:pt x="37" y="62"/>
                    <a:pt x="37" y="62"/>
                  </a:cubicBezTo>
                  <a:cubicBezTo>
                    <a:pt x="34" y="61"/>
                    <a:pt x="31" y="59"/>
                    <a:pt x="29" y="57"/>
                  </a:cubicBezTo>
                  <a:cubicBezTo>
                    <a:pt x="29" y="57"/>
                    <a:pt x="29" y="57"/>
                    <a:pt x="29" y="57"/>
                  </a:cubicBezTo>
                  <a:cubicBezTo>
                    <a:pt x="30" y="57"/>
                    <a:pt x="31" y="58"/>
                    <a:pt x="31" y="58"/>
                  </a:cubicBezTo>
                  <a:cubicBezTo>
                    <a:pt x="33" y="59"/>
                    <a:pt x="35" y="61"/>
                    <a:pt x="37" y="62"/>
                  </a:cubicBezTo>
                  <a:cubicBezTo>
                    <a:pt x="38" y="63"/>
                    <a:pt x="38" y="63"/>
                    <a:pt x="38" y="63"/>
                  </a:cubicBezTo>
                  <a:moveTo>
                    <a:pt x="66" y="55"/>
                  </a:moveTo>
                  <a:cubicBezTo>
                    <a:pt x="63" y="54"/>
                    <a:pt x="60" y="52"/>
                    <a:pt x="58" y="51"/>
                  </a:cubicBezTo>
                  <a:cubicBezTo>
                    <a:pt x="61" y="52"/>
                    <a:pt x="64" y="54"/>
                    <a:pt x="66" y="55"/>
                  </a:cubicBezTo>
                  <a:moveTo>
                    <a:pt x="4" y="64"/>
                  </a:moveTo>
                  <a:cubicBezTo>
                    <a:pt x="2" y="57"/>
                    <a:pt x="15" y="52"/>
                    <a:pt x="20" y="50"/>
                  </a:cubicBezTo>
                  <a:cubicBezTo>
                    <a:pt x="28" y="47"/>
                    <a:pt x="36" y="45"/>
                    <a:pt x="44" y="43"/>
                  </a:cubicBezTo>
                  <a:cubicBezTo>
                    <a:pt x="61" y="37"/>
                    <a:pt x="78" y="34"/>
                    <a:pt x="95" y="30"/>
                  </a:cubicBezTo>
                  <a:cubicBezTo>
                    <a:pt x="95" y="30"/>
                    <a:pt x="95" y="30"/>
                    <a:pt x="95" y="30"/>
                  </a:cubicBezTo>
                  <a:cubicBezTo>
                    <a:pt x="98" y="32"/>
                    <a:pt x="101" y="35"/>
                    <a:pt x="104" y="35"/>
                  </a:cubicBezTo>
                  <a:cubicBezTo>
                    <a:pt x="100" y="35"/>
                    <a:pt x="97" y="32"/>
                    <a:pt x="92" y="31"/>
                  </a:cubicBezTo>
                  <a:cubicBezTo>
                    <a:pt x="92" y="31"/>
                    <a:pt x="92" y="31"/>
                    <a:pt x="92" y="31"/>
                  </a:cubicBezTo>
                  <a:cubicBezTo>
                    <a:pt x="92" y="31"/>
                    <a:pt x="92" y="32"/>
                    <a:pt x="92" y="32"/>
                  </a:cubicBezTo>
                  <a:cubicBezTo>
                    <a:pt x="94" y="33"/>
                    <a:pt x="95" y="34"/>
                    <a:pt x="97" y="35"/>
                  </a:cubicBezTo>
                  <a:cubicBezTo>
                    <a:pt x="98" y="36"/>
                    <a:pt x="101" y="37"/>
                    <a:pt x="101" y="37"/>
                  </a:cubicBezTo>
                  <a:cubicBezTo>
                    <a:pt x="100" y="37"/>
                    <a:pt x="100" y="37"/>
                    <a:pt x="98" y="36"/>
                  </a:cubicBezTo>
                  <a:cubicBezTo>
                    <a:pt x="95" y="35"/>
                    <a:pt x="92" y="34"/>
                    <a:pt x="89" y="33"/>
                  </a:cubicBezTo>
                  <a:cubicBezTo>
                    <a:pt x="89" y="33"/>
                    <a:pt x="89" y="33"/>
                    <a:pt x="89" y="33"/>
                  </a:cubicBezTo>
                  <a:cubicBezTo>
                    <a:pt x="88" y="33"/>
                    <a:pt x="88" y="33"/>
                    <a:pt x="89" y="33"/>
                  </a:cubicBezTo>
                  <a:cubicBezTo>
                    <a:pt x="90" y="34"/>
                    <a:pt x="92" y="35"/>
                    <a:pt x="93" y="36"/>
                  </a:cubicBezTo>
                  <a:cubicBezTo>
                    <a:pt x="91" y="35"/>
                    <a:pt x="88" y="34"/>
                    <a:pt x="85" y="33"/>
                  </a:cubicBezTo>
                  <a:cubicBezTo>
                    <a:pt x="84" y="34"/>
                    <a:pt x="84" y="34"/>
                    <a:pt x="84" y="34"/>
                  </a:cubicBezTo>
                  <a:cubicBezTo>
                    <a:pt x="89" y="37"/>
                    <a:pt x="94" y="39"/>
                    <a:pt x="98" y="42"/>
                  </a:cubicBezTo>
                  <a:cubicBezTo>
                    <a:pt x="94" y="39"/>
                    <a:pt x="88" y="37"/>
                    <a:pt x="83" y="36"/>
                  </a:cubicBezTo>
                  <a:cubicBezTo>
                    <a:pt x="83" y="36"/>
                    <a:pt x="83" y="36"/>
                    <a:pt x="83" y="36"/>
                  </a:cubicBezTo>
                  <a:cubicBezTo>
                    <a:pt x="83" y="36"/>
                    <a:pt x="82" y="36"/>
                    <a:pt x="83" y="36"/>
                  </a:cubicBezTo>
                  <a:cubicBezTo>
                    <a:pt x="85" y="38"/>
                    <a:pt x="87" y="39"/>
                    <a:pt x="89" y="40"/>
                  </a:cubicBezTo>
                  <a:cubicBezTo>
                    <a:pt x="90" y="41"/>
                    <a:pt x="90" y="41"/>
                    <a:pt x="90" y="41"/>
                  </a:cubicBezTo>
                  <a:cubicBezTo>
                    <a:pt x="86" y="39"/>
                    <a:pt x="82" y="37"/>
                    <a:pt x="77" y="36"/>
                  </a:cubicBezTo>
                  <a:cubicBezTo>
                    <a:pt x="77" y="37"/>
                    <a:pt x="77" y="37"/>
                    <a:pt x="77" y="37"/>
                  </a:cubicBezTo>
                  <a:cubicBezTo>
                    <a:pt x="79" y="38"/>
                    <a:pt x="80" y="39"/>
                    <a:pt x="82" y="40"/>
                  </a:cubicBezTo>
                  <a:cubicBezTo>
                    <a:pt x="84" y="41"/>
                    <a:pt x="85" y="42"/>
                    <a:pt x="86" y="42"/>
                  </a:cubicBezTo>
                  <a:cubicBezTo>
                    <a:pt x="86" y="42"/>
                    <a:pt x="89" y="44"/>
                    <a:pt x="89" y="44"/>
                  </a:cubicBezTo>
                  <a:cubicBezTo>
                    <a:pt x="89" y="44"/>
                    <a:pt x="88" y="44"/>
                    <a:pt x="88" y="44"/>
                  </a:cubicBezTo>
                  <a:cubicBezTo>
                    <a:pt x="82" y="41"/>
                    <a:pt x="77" y="38"/>
                    <a:pt x="71" y="36"/>
                  </a:cubicBezTo>
                  <a:cubicBezTo>
                    <a:pt x="71" y="37"/>
                    <a:pt x="71" y="37"/>
                    <a:pt x="71" y="37"/>
                  </a:cubicBezTo>
                  <a:cubicBezTo>
                    <a:pt x="74" y="41"/>
                    <a:pt x="79" y="42"/>
                    <a:pt x="84" y="45"/>
                  </a:cubicBezTo>
                  <a:cubicBezTo>
                    <a:pt x="85" y="46"/>
                    <a:pt x="86" y="46"/>
                    <a:pt x="86" y="46"/>
                  </a:cubicBezTo>
                  <a:cubicBezTo>
                    <a:pt x="85" y="46"/>
                    <a:pt x="83" y="45"/>
                    <a:pt x="83" y="45"/>
                  </a:cubicBezTo>
                  <a:cubicBezTo>
                    <a:pt x="81" y="44"/>
                    <a:pt x="79" y="43"/>
                    <a:pt x="78" y="42"/>
                  </a:cubicBezTo>
                  <a:cubicBezTo>
                    <a:pt x="75" y="41"/>
                    <a:pt x="72" y="39"/>
                    <a:pt x="68" y="38"/>
                  </a:cubicBezTo>
                  <a:cubicBezTo>
                    <a:pt x="68" y="39"/>
                    <a:pt x="68" y="39"/>
                    <a:pt x="68" y="39"/>
                  </a:cubicBezTo>
                  <a:cubicBezTo>
                    <a:pt x="70" y="41"/>
                    <a:pt x="73" y="43"/>
                    <a:pt x="76" y="45"/>
                  </a:cubicBezTo>
                  <a:cubicBezTo>
                    <a:pt x="72" y="43"/>
                    <a:pt x="69" y="42"/>
                    <a:pt x="65" y="41"/>
                  </a:cubicBezTo>
                  <a:cubicBezTo>
                    <a:pt x="65" y="41"/>
                    <a:pt x="65" y="41"/>
                    <a:pt x="65" y="41"/>
                  </a:cubicBezTo>
                  <a:cubicBezTo>
                    <a:pt x="65" y="41"/>
                    <a:pt x="65" y="41"/>
                    <a:pt x="65" y="42"/>
                  </a:cubicBezTo>
                  <a:cubicBezTo>
                    <a:pt x="68" y="44"/>
                    <a:pt x="72" y="46"/>
                    <a:pt x="75" y="48"/>
                  </a:cubicBezTo>
                  <a:cubicBezTo>
                    <a:pt x="76" y="48"/>
                    <a:pt x="76" y="49"/>
                    <a:pt x="77" y="49"/>
                  </a:cubicBezTo>
                  <a:cubicBezTo>
                    <a:pt x="78" y="50"/>
                    <a:pt x="78" y="50"/>
                    <a:pt x="78" y="50"/>
                  </a:cubicBezTo>
                  <a:cubicBezTo>
                    <a:pt x="76" y="49"/>
                    <a:pt x="75" y="48"/>
                    <a:pt x="74" y="48"/>
                  </a:cubicBezTo>
                  <a:cubicBezTo>
                    <a:pt x="69" y="45"/>
                    <a:pt x="64" y="41"/>
                    <a:pt x="58" y="41"/>
                  </a:cubicBezTo>
                  <a:cubicBezTo>
                    <a:pt x="58" y="41"/>
                    <a:pt x="58" y="41"/>
                    <a:pt x="58" y="41"/>
                  </a:cubicBezTo>
                  <a:cubicBezTo>
                    <a:pt x="58" y="42"/>
                    <a:pt x="58" y="42"/>
                    <a:pt x="58" y="42"/>
                  </a:cubicBezTo>
                  <a:cubicBezTo>
                    <a:pt x="60" y="44"/>
                    <a:pt x="62" y="45"/>
                    <a:pt x="64" y="47"/>
                  </a:cubicBezTo>
                  <a:cubicBezTo>
                    <a:pt x="61" y="45"/>
                    <a:pt x="58" y="43"/>
                    <a:pt x="54" y="42"/>
                  </a:cubicBezTo>
                  <a:cubicBezTo>
                    <a:pt x="54" y="43"/>
                    <a:pt x="54" y="43"/>
                    <a:pt x="54" y="43"/>
                  </a:cubicBezTo>
                  <a:cubicBezTo>
                    <a:pt x="56" y="45"/>
                    <a:pt x="58" y="47"/>
                    <a:pt x="61" y="48"/>
                  </a:cubicBezTo>
                  <a:cubicBezTo>
                    <a:pt x="59" y="48"/>
                    <a:pt x="58" y="47"/>
                    <a:pt x="57" y="47"/>
                  </a:cubicBezTo>
                  <a:cubicBezTo>
                    <a:pt x="54" y="45"/>
                    <a:pt x="51" y="43"/>
                    <a:pt x="47" y="43"/>
                  </a:cubicBezTo>
                  <a:cubicBezTo>
                    <a:pt x="47" y="43"/>
                    <a:pt x="47" y="43"/>
                    <a:pt x="47" y="43"/>
                  </a:cubicBezTo>
                  <a:cubicBezTo>
                    <a:pt x="48" y="45"/>
                    <a:pt x="49" y="46"/>
                    <a:pt x="51" y="47"/>
                  </a:cubicBezTo>
                  <a:cubicBezTo>
                    <a:pt x="49" y="45"/>
                    <a:pt x="47" y="44"/>
                    <a:pt x="44" y="43"/>
                  </a:cubicBezTo>
                  <a:cubicBezTo>
                    <a:pt x="44" y="44"/>
                    <a:pt x="44" y="44"/>
                    <a:pt x="44" y="44"/>
                  </a:cubicBezTo>
                  <a:cubicBezTo>
                    <a:pt x="50" y="50"/>
                    <a:pt x="58" y="53"/>
                    <a:pt x="65" y="58"/>
                  </a:cubicBezTo>
                  <a:cubicBezTo>
                    <a:pt x="63" y="57"/>
                    <a:pt x="61" y="56"/>
                    <a:pt x="59" y="55"/>
                  </a:cubicBezTo>
                  <a:cubicBezTo>
                    <a:pt x="57" y="54"/>
                    <a:pt x="55" y="53"/>
                    <a:pt x="53" y="52"/>
                  </a:cubicBezTo>
                  <a:cubicBezTo>
                    <a:pt x="48" y="50"/>
                    <a:pt x="44" y="47"/>
                    <a:pt x="40" y="45"/>
                  </a:cubicBezTo>
                  <a:cubicBezTo>
                    <a:pt x="39" y="46"/>
                    <a:pt x="39" y="46"/>
                    <a:pt x="39" y="46"/>
                  </a:cubicBezTo>
                  <a:cubicBezTo>
                    <a:pt x="40" y="47"/>
                    <a:pt x="42" y="49"/>
                    <a:pt x="43" y="50"/>
                  </a:cubicBezTo>
                  <a:cubicBezTo>
                    <a:pt x="41" y="49"/>
                    <a:pt x="38" y="48"/>
                    <a:pt x="36" y="47"/>
                  </a:cubicBezTo>
                  <a:cubicBezTo>
                    <a:pt x="35" y="48"/>
                    <a:pt x="35" y="48"/>
                    <a:pt x="35" y="48"/>
                  </a:cubicBezTo>
                  <a:cubicBezTo>
                    <a:pt x="37" y="50"/>
                    <a:pt x="38" y="51"/>
                    <a:pt x="39" y="52"/>
                  </a:cubicBezTo>
                  <a:cubicBezTo>
                    <a:pt x="37" y="51"/>
                    <a:pt x="35" y="51"/>
                    <a:pt x="33" y="50"/>
                  </a:cubicBezTo>
                  <a:cubicBezTo>
                    <a:pt x="33" y="51"/>
                    <a:pt x="33" y="51"/>
                    <a:pt x="33" y="51"/>
                  </a:cubicBezTo>
                  <a:cubicBezTo>
                    <a:pt x="33" y="51"/>
                    <a:pt x="34" y="52"/>
                    <a:pt x="34" y="52"/>
                  </a:cubicBezTo>
                  <a:cubicBezTo>
                    <a:pt x="33" y="52"/>
                    <a:pt x="31" y="51"/>
                    <a:pt x="29" y="51"/>
                  </a:cubicBezTo>
                  <a:cubicBezTo>
                    <a:pt x="29" y="52"/>
                    <a:pt x="29" y="52"/>
                    <a:pt x="29" y="52"/>
                  </a:cubicBezTo>
                  <a:cubicBezTo>
                    <a:pt x="30" y="53"/>
                    <a:pt x="31" y="54"/>
                    <a:pt x="32" y="55"/>
                  </a:cubicBezTo>
                  <a:cubicBezTo>
                    <a:pt x="29" y="53"/>
                    <a:pt x="26" y="52"/>
                    <a:pt x="24" y="51"/>
                  </a:cubicBezTo>
                  <a:cubicBezTo>
                    <a:pt x="23" y="52"/>
                    <a:pt x="23" y="52"/>
                    <a:pt x="23" y="52"/>
                  </a:cubicBezTo>
                  <a:cubicBezTo>
                    <a:pt x="24" y="52"/>
                    <a:pt x="24" y="53"/>
                    <a:pt x="25" y="54"/>
                  </a:cubicBezTo>
                  <a:cubicBezTo>
                    <a:pt x="23" y="53"/>
                    <a:pt x="22" y="52"/>
                    <a:pt x="20" y="52"/>
                  </a:cubicBezTo>
                  <a:cubicBezTo>
                    <a:pt x="20" y="52"/>
                    <a:pt x="20" y="52"/>
                    <a:pt x="20" y="52"/>
                  </a:cubicBezTo>
                  <a:cubicBezTo>
                    <a:pt x="21" y="54"/>
                    <a:pt x="23" y="56"/>
                    <a:pt x="25" y="58"/>
                  </a:cubicBezTo>
                  <a:cubicBezTo>
                    <a:pt x="24" y="57"/>
                    <a:pt x="22" y="56"/>
                    <a:pt x="20" y="55"/>
                  </a:cubicBezTo>
                  <a:cubicBezTo>
                    <a:pt x="19" y="56"/>
                    <a:pt x="19" y="56"/>
                    <a:pt x="19" y="56"/>
                  </a:cubicBezTo>
                  <a:cubicBezTo>
                    <a:pt x="21" y="57"/>
                    <a:pt x="22" y="59"/>
                    <a:pt x="23" y="60"/>
                  </a:cubicBezTo>
                  <a:cubicBezTo>
                    <a:pt x="21" y="59"/>
                    <a:pt x="19" y="58"/>
                    <a:pt x="17" y="58"/>
                  </a:cubicBezTo>
                  <a:cubicBezTo>
                    <a:pt x="17" y="59"/>
                    <a:pt x="17" y="59"/>
                    <a:pt x="17" y="59"/>
                  </a:cubicBezTo>
                  <a:cubicBezTo>
                    <a:pt x="18" y="60"/>
                    <a:pt x="19" y="61"/>
                    <a:pt x="20" y="62"/>
                  </a:cubicBezTo>
                  <a:cubicBezTo>
                    <a:pt x="18" y="61"/>
                    <a:pt x="16" y="60"/>
                    <a:pt x="14" y="59"/>
                  </a:cubicBezTo>
                  <a:cubicBezTo>
                    <a:pt x="14" y="60"/>
                    <a:pt x="14" y="60"/>
                    <a:pt x="14" y="60"/>
                  </a:cubicBezTo>
                  <a:cubicBezTo>
                    <a:pt x="15" y="60"/>
                    <a:pt x="15" y="61"/>
                    <a:pt x="16" y="61"/>
                  </a:cubicBezTo>
                  <a:cubicBezTo>
                    <a:pt x="14" y="60"/>
                    <a:pt x="12" y="59"/>
                    <a:pt x="9" y="58"/>
                  </a:cubicBezTo>
                  <a:cubicBezTo>
                    <a:pt x="9" y="59"/>
                    <a:pt x="9" y="59"/>
                    <a:pt x="9" y="59"/>
                  </a:cubicBezTo>
                  <a:cubicBezTo>
                    <a:pt x="9" y="59"/>
                    <a:pt x="10" y="60"/>
                    <a:pt x="10" y="60"/>
                  </a:cubicBezTo>
                  <a:cubicBezTo>
                    <a:pt x="9" y="60"/>
                    <a:pt x="8" y="60"/>
                    <a:pt x="7" y="59"/>
                  </a:cubicBezTo>
                  <a:cubicBezTo>
                    <a:pt x="6" y="60"/>
                    <a:pt x="6" y="60"/>
                    <a:pt x="6" y="60"/>
                  </a:cubicBezTo>
                  <a:cubicBezTo>
                    <a:pt x="7" y="61"/>
                    <a:pt x="8" y="62"/>
                    <a:pt x="10" y="63"/>
                  </a:cubicBezTo>
                  <a:cubicBezTo>
                    <a:pt x="8" y="63"/>
                    <a:pt x="7" y="62"/>
                    <a:pt x="6" y="62"/>
                  </a:cubicBezTo>
                  <a:cubicBezTo>
                    <a:pt x="5" y="62"/>
                    <a:pt x="5" y="62"/>
                    <a:pt x="5" y="62"/>
                  </a:cubicBezTo>
                  <a:cubicBezTo>
                    <a:pt x="7" y="64"/>
                    <a:pt x="8" y="66"/>
                    <a:pt x="10" y="67"/>
                  </a:cubicBezTo>
                  <a:cubicBezTo>
                    <a:pt x="8" y="66"/>
                    <a:pt x="6" y="65"/>
                    <a:pt x="5" y="63"/>
                  </a:cubicBezTo>
                  <a:cubicBezTo>
                    <a:pt x="4" y="64"/>
                    <a:pt x="4" y="64"/>
                    <a:pt x="4" y="64"/>
                  </a:cubicBezTo>
                  <a:moveTo>
                    <a:pt x="107" y="35"/>
                  </a:moveTo>
                  <a:cubicBezTo>
                    <a:pt x="107" y="35"/>
                    <a:pt x="103" y="33"/>
                    <a:pt x="102" y="33"/>
                  </a:cubicBezTo>
                  <a:cubicBezTo>
                    <a:pt x="100" y="32"/>
                    <a:pt x="98" y="31"/>
                    <a:pt x="96" y="30"/>
                  </a:cubicBezTo>
                  <a:cubicBezTo>
                    <a:pt x="97" y="30"/>
                    <a:pt x="98" y="30"/>
                    <a:pt x="99" y="29"/>
                  </a:cubicBezTo>
                  <a:cubicBezTo>
                    <a:pt x="101" y="32"/>
                    <a:pt x="104" y="33"/>
                    <a:pt x="106" y="34"/>
                  </a:cubicBezTo>
                  <a:cubicBezTo>
                    <a:pt x="107" y="35"/>
                    <a:pt x="107" y="35"/>
                    <a:pt x="107" y="35"/>
                  </a:cubicBezTo>
                  <a:moveTo>
                    <a:pt x="111" y="32"/>
                  </a:moveTo>
                  <a:cubicBezTo>
                    <a:pt x="112" y="32"/>
                    <a:pt x="112" y="32"/>
                    <a:pt x="112" y="32"/>
                  </a:cubicBezTo>
                  <a:cubicBezTo>
                    <a:pt x="112" y="31"/>
                    <a:pt x="112" y="31"/>
                    <a:pt x="112" y="30"/>
                  </a:cubicBezTo>
                  <a:cubicBezTo>
                    <a:pt x="112" y="30"/>
                    <a:pt x="112" y="30"/>
                    <a:pt x="112" y="30"/>
                  </a:cubicBezTo>
                  <a:cubicBezTo>
                    <a:pt x="112" y="29"/>
                    <a:pt x="111" y="29"/>
                    <a:pt x="112" y="29"/>
                  </a:cubicBezTo>
                  <a:cubicBezTo>
                    <a:pt x="112" y="29"/>
                    <a:pt x="112" y="29"/>
                    <a:pt x="113" y="29"/>
                  </a:cubicBezTo>
                  <a:cubicBezTo>
                    <a:pt x="113" y="29"/>
                    <a:pt x="113" y="29"/>
                    <a:pt x="113" y="29"/>
                  </a:cubicBezTo>
                  <a:cubicBezTo>
                    <a:pt x="114" y="30"/>
                    <a:pt x="115" y="31"/>
                    <a:pt x="116" y="32"/>
                  </a:cubicBezTo>
                  <a:cubicBezTo>
                    <a:pt x="102" y="45"/>
                    <a:pt x="85" y="54"/>
                    <a:pt x="67" y="61"/>
                  </a:cubicBezTo>
                  <a:cubicBezTo>
                    <a:pt x="56" y="64"/>
                    <a:pt x="46" y="67"/>
                    <a:pt x="35" y="69"/>
                  </a:cubicBezTo>
                  <a:cubicBezTo>
                    <a:pt x="31" y="65"/>
                    <a:pt x="26" y="62"/>
                    <a:pt x="22" y="58"/>
                  </a:cubicBezTo>
                  <a:cubicBezTo>
                    <a:pt x="21" y="57"/>
                    <a:pt x="21" y="57"/>
                    <a:pt x="22" y="57"/>
                  </a:cubicBezTo>
                  <a:cubicBezTo>
                    <a:pt x="22" y="57"/>
                    <a:pt x="23" y="57"/>
                    <a:pt x="23" y="57"/>
                  </a:cubicBezTo>
                  <a:cubicBezTo>
                    <a:pt x="24" y="58"/>
                    <a:pt x="24" y="58"/>
                    <a:pt x="24" y="58"/>
                  </a:cubicBezTo>
                  <a:cubicBezTo>
                    <a:pt x="26" y="59"/>
                    <a:pt x="28" y="60"/>
                    <a:pt x="29" y="61"/>
                  </a:cubicBezTo>
                  <a:cubicBezTo>
                    <a:pt x="32" y="62"/>
                    <a:pt x="34" y="64"/>
                    <a:pt x="36" y="66"/>
                  </a:cubicBezTo>
                  <a:cubicBezTo>
                    <a:pt x="37" y="65"/>
                    <a:pt x="37" y="65"/>
                    <a:pt x="37" y="65"/>
                  </a:cubicBezTo>
                  <a:cubicBezTo>
                    <a:pt x="34" y="63"/>
                    <a:pt x="31" y="61"/>
                    <a:pt x="28" y="59"/>
                  </a:cubicBezTo>
                  <a:cubicBezTo>
                    <a:pt x="27" y="58"/>
                    <a:pt x="25" y="57"/>
                    <a:pt x="24" y="56"/>
                  </a:cubicBezTo>
                  <a:cubicBezTo>
                    <a:pt x="23" y="55"/>
                    <a:pt x="20" y="53"/>
                    <a:pt x="21" y="53"/>
                  </a:cubicBezTo>
                  <a:cubicBezTo>
                    <a:pt x="21" y="53"/>
                    <a:pt x="22" y="53"/>
                    <a:pt x="22" y="53"/>
                  </a:cubicBezTo>
                  <a:cubicBezTo>
                    <a:pt x="24" y="54"/>
                    <a:pt x="25" y="54"/>
                    <a:pt x="26" y="55"/>
                  </a:cubicBezTo>
                  <a:cubicBezTo>
                    <a:pt x="30" y="59"/>
                    <a:pt x="35" y="63"/>
                    <a:pt x="40" y="64"/>
                  </a:cubicBezTo>
                  <a:cubicBezTo>
                    <a:pt x="40" y="63"/>
                    <a:pt x="40" y="63"/>
                    <a:pt x="40" y="63"/>
                  </a:cubicBezTo>
                  <a:cubicBezTo>
                    <a:pt x="36" y="60"/>
                    <a:pt x="32" y="57"/>
                    <a:pt x="27" y="55"/>
                  </a:cubicBezTo>
                  <a:cubicBezTo>
                    <a:pt x="26" y="54"/>
                    <a:pt x="26" y="54"/>
                    <a:pt x="26" y="54"/>
                  </a:cubicBezTo>
                  <a:cubicBezTo>
                    <a:pt x="25" y="53"/>
                    <a:pt x="24" y="52"/>
                    <a:pt x="24" y="52"/>
                  </a:cubicBezTo>
                  <a:cubicBezTo>
                    <a:pt x="24" y="52"/>
                    <a:pt x="25" y="52"/>
                    <a:pt x="26" y="53"/>
                  </a:cubicBezTo>
                  <a:cubicBezTo>
                    <a:pt x="29" y="54"/>
                    <a:pt x="32" y="56"/>
                    <a:pt x="35" y="58"/>
                  </a:cubicBezTo>
                  <a:cubicBezTo>
                    <a:pt x="36" y="58"/>
                    <a:pt x="37" y="59"/>
                    <a:pt x="38" y="60"/>
                  </a:cubicBezTo>
                  <a:cubicBezTo>
                    <a:pt x="41" y="61"/>
                    <a:pt x="43" y="62"/>
                    <a:pt x="45" y="64"/>
                  </a:cubicBezTo>
                  <a:cubicBezTo>
                    <a:pt x="45" y="63"/>
                    <a:pt x="45" y="63"/>
                    <a:pt x="45" y="63"/>
                  </a:cubicBezTo>
                  <a:cubicBezTo>
                    <a:pt x="45" y="63"/>
                    <a:pt x="44" y="62"/>
                    <a:pt x="44" y="62"/>
                  </a:cubicBezTo>
                  <a:cubicBezTo>
                    <a:pt x="43" y="62"/>
                    <a:pt x="43" y="62"/>
                    <a:pt x="43" y="62"/>
                  </a:cubicBezTo>
                  <a:cubicBezTo>
                    <a:pt x="39" y="59"/>
                    <a:pt x="34" y="57"/>
                    <a:pt x="31" y="53"/>
                  </a:cubicBezTo>
                  <a:cubicBezTo>
                    <a:pt x="30" y="53"/>
                    <a:pt x="30" y="52"/>
                    <a:pt x="31" y="52"/>
                  </a:cubicBezTo>
                  <a:cubicBezTo>
                    <a:pt x="32" y="52"/>
                    <a:pt x="34" y="53"/>
                    <a:pt x="34" y="53"/>
                  </a:cubicBezTo>
                  <a:cubicBezTo>
                    <a:pt x="35" y="53"/>
                    <a:pt x="35" y="54"/>
                    <a:pt x="36" y="54"/>
                  </a:cubicBezTo>
                  <a:cubicBezTo>
                    <a:pt x="40" y="57"/>
                    <a:pt x="45" y="60"/>
                    <a:pt x="49" y="63"/>
                  </a:cubicBezTo>
                  <a:cubicBezTo>
                    <a:pt x="50" y="63"/>
                    <a:pt x="50" y="63"/>
                    <a:pt x="50" y="63"/>
                  </a:cubicBezTo>
                  <a:cubicBezTo>
                    <a:pt x="50" y="63"/>
                    <a:pt x="50" y="62"/>
                    <a:pt x="50" y="62"/>
                  </a:cubicBezTo>
                  <a:cubicBezTo>
                    <a:pt x="45" y="59"/>
                    <a:pt x="41" y="55"/>
                    <a:pt x="36" y="53"/>
                  </a:cubicBezTo>
                  <a:cubicBezTo>
                    <a:pt x="35" y="52"/>
                    <a:pt x="35" y="52"/>
                    <a:pt x="34" y="51"/>
                  </a:cubicBezTo>
                  <a:cubicBezTo>
                    <a:pt x="34" y="51"/>
                    <a:pt x="34" y="51"/>
                    <a:pt x="34" y="51"/>
                  </a:cubicBezTo>
                  <a:cubicBezTo>
                    <a:pt x="35" y="51"/>
                    <a:pt x="37" y="52"/>
                    <a:pt x="38" y="52"/>
                  </a:cubicBezTo>
                  <a:cubicBezTo>
                    <a:pt x="39" y="53"/>
                    <a:pt x="41" y="54"/>
                    <a:pt x="43" y="55"/>
                  </a:cubicBezTo>
                  <a:cubicBezTo>
                    <a:pt x="43" y="55"/>
                    <a:pt x="43" y="55"/>
                    <a:pt x="43" y="55"/>
                  </a:cubicBezTo>
                  <a:cubicBezTo>
                    <a:pt x="45" y="56"/>
                    <a:pt x="46" y="57"/>
                    <a:pt x="48" y="58"/>
                  </a:cubicBezTo>
                  <a:cubicBezTo>
                    <a:pt x="50" y="59"/>
                    <a:pt x="51" y="59"/>
                    <a:pt x="52" y="60"/>
                  </a:cubicBezTo>
                  <a:cubicBezTo>
                    <a:pt x="52" y="60"/>
                    <a:pt x="52" y="60"/>
                    <a:pt x="52" y="60"/>
                  </a:cubicBezTo>
                  <a:cubicBezTo>
                    <a:pt x="53" y="60"/>
                    <a:pt x="53" y="60"/>
                    <a:pt x="53" y="60"/>
                  </a:cubicBezTo>
                  <a:cubicBezTo>
                    <a:pt x="50" y="58"/>
                    <a:pt x="47" y="56"/>
                    <a:pt x="44" y="55"/>
                  </a:cubicBezTo>
                  <a:cubicBezTo>
                    <a:pt x="42" y="54"/>
                    <a:pt x="40" y="52"/>
                    <a:pt x="39" y="51"/>
                  </a:cubicBezTo>
                  <a:cubicBezTo>
                    <a:pt x="37" y="50"/>
                    <a:pt x="36" y="49"/>
                    <a:pt x="37" y="49"/>
                  </a:cubicBezTo>
                  <a:cubicBezTo>
                    <a:pt x="37" y="49"/>
                    <a:pt x="38" y="49"/>
                    <a:pt x="39" y="49"/>
                  </a:cubicBezTo>
                  <a:cubicBezTo>
                    <a:pt x="42" y="50"/>
                    <a:pt x="44" y="51"/>
                    <a:pt x="45" y="52"/>
                  </a:cubicBezTo>
                  <a:cubicBezTo>
                    <a:pt x="49" y="54"/>
                    <a:pt x="52" y="56"/>
                    <a:pt x="55" y="58"/>
                  </a:cubicBezTo>
                  <a:cubicBezTo>
                    <a:pt x="56" y="58"/>
                    <a:pt x="56" y="58"/>
                    <a:pt x="56" y="58"/>
                  </a:cubicBezTo>
                  <a:cubicBezTo>
                    <a:pt x="56" y="58"/>
                    <a:pt x="56" y="58"/>
                    <a:pt x="56" y="58"/>
                  </a:cubicBezTo>
                  <a:cubicBezTo>
                    <a:pt x="57" y="58"/>
                    <a:pt x="57" y="59"/>
                    <a:pt x="57" y="59"/>
                  </a:cubicBezTo>
                  <a:cubicBezTo>
                    <a:pt x="58" y="59"/>
                    <a:pt x="58" y="59"/>
                    <a:pt x="58" y="59"/>
                  </a:cubicBezTo>
                  <a:cubicBezTo>
                    <a:pt x="58" y="59"/>
                    <a:pt x="58" y="59"/>
                    <a:pt x="58" y="58"/>
                  </a:cubicBezTo>
                  <a:cubicBezTo>
                    <a:pt x="54" y="56"/>
                    <a:pt x="50" y="54"/>
                    <a:pt x="47" y="52"/>
                  </a:cubicBezTo>
                  <a:cubicBezTo>
                    <a:pt x="46" y="51"/>
                    <a:pt x="45" y="51"/>
                    <a:pt x="44" y="50"/>
                  </a:cubicBezTo>
                  <a:cubicBezTo>
                    <a:pt x="43" y="49"/>
                    <a:pt x="42" y="48"/>
                    <a:pt x="40" y="46"/>
                  </a:cubicBezTo>
                  <a:cubicBezTo>
                    <a:pt x="41" y="47"/>
                    <a:pt x="44" y="48"/>
                    <a:pt x="45" y="48"/>
                  </a:cubicBezTo>
                  <a:cubicBezTo>
                    <a:pt x="52" y="52"/>
                    <a:pt x="58" y="56"/>
                    <a:pt x="66" y="59"/>
                  </a:cubicBezTo>
                  <a:cubicBezTo>
                    <a:pt x="66" y="58"/>
                    <a:pt x="66" y="58"/>
                    <a:pt x="66" y="58"/>
                  </a:cubicBezTo>
                  <a:cubicBezTo>
                    <a:pt x="59" y="53"/>
                    <a:pt x="51" y="50"/>
                    <a:pt x="45" y="44"/>
                  </a:cubicBezTo>
                  <a:cubicBezTo>
                    <a:pt x="47" y="46"/>
                    <a:pt x="49" y="46"/>
                    <a:pt x="51" y="47"/>
                  </a:cubicBezTo>
                  <a:cubicBezTo>
                    <a:pt x="53" y="48"/>
                    <a:pt x="55" y="50"/>
                    <a:pt x="57" y="51"/>
                  </a:cubicBezTo>
                  <a:cubicBezTo>
                    <a:pt x="60" y="53"/>
                    <a:pt x="64" y="55"/>
                    <a:pt x="67" y="56"/>
                  </a:cubicBezTo>
                  <a:cubicBezTo>
                    <a:pt x="67" y="56"/>
                    <a:pt x="67" y="56"/>
                    <a:pt x="67" y="56"/>
                  </a:cubicBezTo>
                  <a:cubicBezTo>
                    <a:pt x="68" y="56"/>
                    <a:pt x="68" y="55"/>
                    <a:pt x="68" y="55"/>
                  </a:cubicBezTo>
                  <a:cubicBezTo>
                    <a:pt x="61" y="52"/>
                    <a:pt x="55" y="49"/>
                    <a:pt x="49" y="45"/>
                  </a:cubicBezTo>
                  <a:cubicBezTo>
                    <a:pt x="48" y="44"/>
                    <a:pt x="48" y="44"/>
                    <a:pt x="49" y="44"/>
                  </a:cubicBezTo>
                  <a:cubicBezTo>
                    <a:pt x="49" y="44"/>
                    <a:pt x="51" y="44"/>
                    <a:pt x="52" y="44"/>
                  </a:cubicBezTo>
                  <a:cubicBezTo>
                    <a:pt x="53" y="45"/>
                    <a:pt x="55" y="46"/>
                    <a:pt x="56" y="47"/>
                  </a:cubicBezTo>
                  <a:cubicBezTo>
                    <a:pt x="59" y="48"/>
                    <a:pt x="62" y="50"/>
                    <a:pt x="66" y="51"/>
                  </a:cubicBezTo>
                  <a:cubicBezTo>
                    <a:pt x="67" y="52"/>
                    <a:pt x="69" y="53"/>
                    <a:pt x="71" y="54"/>
                  </a:cubicBezTo>
                  <a:cubicBezTo>
                    <a:pt x="71" y="53"/>
                    <a:pt x="71" y="53"/>
                    <a:pt x="71" y="53"/>
                  </a:cubicBezTo>
                  <a:cubicBezTo>
                    <a:pt x="70" y="52"/>
                    <a:pt x="68" y="52"/>
                    <a:pt x="66" y="51"/>
                  </a:cubicBezTo>
                  <a:cubicBezTo>
                    <a:pt x="66" y="51"/>
                    <a:pt x="65" y="51"/>
                    <a:pt x="65" y="50"/>
                  </a:cubicBezTo>
                  <a:cubicBezTo>
                    <a:pt x="63" y="49"/>
                    <a:pt x="61" y="48"/>
                    <a:pt x="59" y="46"/>
                  </a:cubicBezTo>
                  <a:cubicBezTo>
                    <a:pt x="58" y="46"/>
                    <a:pt x="56" y="44"/>
                    <a:pt x="55" y="43"/>
                  </a:cubicBezTo>
                  <a:cubicBezTo>
                    <a:pt x="63" y="45"/>
                    <a:pt x="69" y="50"/>
                    <a:pt x="76" y="54"/>
                  </a:cubicBezTo>
                  <a:cubicBezTo>
                    <a:pt x="76" y="53"/>
                    <a:pt x="76" y="53"/>
                    <a:pt x="76" y="53"/>
                  </a:cubicBezTo>
                  <a:cubicBezTo>
                    <a:pt x="74" y="51"/>
                    <a:pt x="71" y="50"/>
                    <a:pt x="68" y="48"/>
                  </a:cubicBezTo>
                  <a:cubicBezTo>
                    <a:pt x="66" y="47"/>
                    <a:pt x="64" y="45"/>
                    <a:pt x="62" y="44"/>
                  </a:cubicBezTo>
                  <a:cubicBezTo>
                    <a:pt x="61" y="43"/>
                    <a:pt x="59" y="42"/>
                    <a:pt x="61" y="42"/>
                  </a:cubicBezTo>
                  <a:cubicBezTo>
                    <a:pt x="61" y="42"/>
                    <a:pt x="61" y="42"/>
                    <a:pt x="62" y="42"/>
                  </a:cubicBezTo>
                  <a:cubicBezTo>
                    <a:pt x="68" y="44"/>
                    <a:pt x="74" y="49"/>
                    <a:pt x="80" y="51"/>
                  </a:cubicBezTo>
                  <a:cubicBezTo>
                    <a:pt x="80" y="51"/>
                    <a:pt x="80" y="51"/>
                    <a:pt x="80" y="51"/>
                  </a:cubicBezTo>
                  <a:cubicBezTo>
                    <a:pt x="81" y="51"/>
                    <a:pt x="81" y="51"/>
                    <a:pt x="80" y="51"/>
                  </a:cubicBezTo>
                  <a:cubicBezTo>
                    <a:pt x="78" y="49"/>
                    <a:pt x="75" y="47"/>
                    <a:pt x="72" y="45"/>
                  </a:cubicBezTo>
                  <a:cubicBezTo>
                    <a:pt x="71" y="44"/>
                    <a:pt x="70" y="44"/>
                    <a:pt x="68" y="43"/>
                  </a:cubicBezTo>
                  <a:cubicBezTo>
                    <a:pt x="67" y="42"/>
                    <a:pt x="67" y="42"/>
                    <a:pt x="67" y="42"/>
                  </a:cubicBezTo>
                  <a:cubicBezTo>
                    <a:pt x="67" y="42"/>
                    <a:pt x="67" y="42"/>
                    <a:pt x="68" y="42"/>
                  </a:cubicBezTo>
                  <a:cubicBezTo>
                    <a:pt x="74" y="44"/>
                    <a:pt x="79" y="48"/>
                    <a:pt x="84" y="50"/>
                  </a:cubicBezTo>
                  <a:cubicBezTo>
                    <a:pt x="84" y="50"/>
                    <a:pt x="84" y="50"/>
                    <a:pt x="84" y="50"/>
                  </a:cubicBezTo>
                  <a:cubicBezTo>
                    <a:pt x="79" y="46"/>
                    <a:pt x="74" y="44"/>
                    <a:pt x="69" y="39"/>
                  </a:cubicBezTo>
                  <a:cubicBezTo>
                    <a:pt x="70" y="40"/>
                    <a:pt x="72" y="40"/>
                    <a:pt x="73" y="41"/>
                  </a:cubicBezTo>
                  <a:cubicBezTo>
                    <a:pt x="75" y="42"/>
                    <a:pt x="77" y="42"/>
                    <a:pt x="79" y="43"/>
                  </a:cubicBezTo>
                  <a:cubicBezTo>
                    <a:pt x="81" y="45"/>
                    <a:pt x="84" y="46"/>
                    <a:pt x="86" y="47"/>
                  </a:cubicBezTo>
                  <a:cubicBezTo>
                    <a:pt x="87" y="46"/>
                    <a:pt x="87" y="46"/>
                    <a:pt x="87" y="46"/>
                  </a:cubicBezTo>
                  <a:cubicBezTo>
                    <a:pt x="83" y="43"/>
                    <a:pt x="77" y="41"/>
                    <a:pt x="73" y="38"/>
                  </a:cubicBezTo>
                  <a:cubicBezTo>
                    <a:pt x="72" y="37"/>
                    <a:pt x="72" y="37"/>
                    <a:pt x="72" y="37"/>
                  </a:cubicBezTo>
                  <a:cubicBezTo>
                    <a:pt x="72" y="37"/>
                    <a:pt x="73" y="38"/>
                    <a:pt x="73" y="38"/>
                  </a:cubicBezTo>
                  <a:cubicBezTo>
                    <a:pt x="76" y="38"/>
                    <a:pt x="78" y="39"/>
                    <a:pt x="80" y="41"/>
                  </a:cubicBezTo>
                  <a:cubicBezTo>
                    <a:pt x="83" y="42"/>
                    <a:pt x="86" y="44"/>
                    <a:pt x="90" y="45"/>
                  </a:cubicBezTo>
                  <a:cubicBezTo>
                    <a:pt x="90" y="45"/>
                    <a:pt x="90" y="45"/>
                    <a:pt x="90" y="45"/>
                  </a:cubicBezTo>
                  <a:cubicBezTo>
                    <a:pt x="89" y="43"/>
                    <a:pt x="87" y="42"/>
                    <a:pt x="85" y="41"/>
                  </a:cubicBezTo>
                  <a:cubicBezTo>
                    <a:pt x="84" y="40"/>
                    <a:pt x="80" y="37"/>
                    <a:pt x="78" y="37"/>
                  </a:cubicBezTo>
                  <a:cubicBezTo>
                    <a:pt x="84" y="38"/>
                    <a:pt x="90" y="41"/>
                    <a:pt x="95" y="43"/>
                  </a:cubicBezTo>
                  <a:cubicBezTo>
                    <a:pt x="96" y="43"/>
                    <a:pt x="96" y="43"/>
                    <a:pt x="96" y="43"/>
                  </a:cubicBezTo>
                  <a:cubicBezTo>
                    <a:pt x="93" y="42"/>
                    <a:pt x="91" y="41"/>
                    <a:pt x="89" y="39"/>
                  </a:cubicBezTo>
                  <a:cubicBezTo>
                    <a:pt x="88" y="39"/>
                    <a:pt x="86" y="37"/>
                    <a:pt x="84" y="37"/>
                  </a:cubicBezTo>
                  <a:cubicBezTo>
                    <a:pt x="90" y="38"/>
                    <a:pt x="95" y="41"/>
                    <a:pt x="100" y="43"/>
                  </a:cubicBezTo>
                  <a:cubicBezTo>
                    <a:pt x="100" y="43"/>
                    <a:pt x="100" y="43"/>
                    <a:pt x="100" y="43"/>
                  </a:cubicBezTo>
                  <a:cubicBezTo>
                    <a:pt x="100" y="43"/>
                    <a:pt x="100" y="42"/>
                    <a:pt x="100" y="42"/>
                  </a:cubicBezTo>
                  <a:cubicBezTo>
                    <a:pt x="95" y="39"/>
                    <a:pt x="90" y="37"/>
                    <a:pt x="86" y="34"/>
                  </a:cubicBezTo>
                  <a:cubicBezTo>
                    <a:pt x="88" y="35"/>
                    <a:pt x="91" y="36"/>
                    <a:pt x="93" y="37"/>
                  </a:cubicBezTo>
                  <a:cubicBezTo>
                    <a:pt x="96" y="38"/>
                    <a:pt x="98" y="39"/>
                    <a:pt x="101" y="40"/>
                  </a:cubicBezTo>
                  <a:cubicBezTo>
                    <a:pt x="101" y="40"/>
                    <a:pt x="101" y="40"/>
                    <a:pt x="101" y="40"/>
                  </a:cubicBezTo>
                  <a:cubicBezTo>
                    <a:pt x="102" y="40"/>
                    <a:pt x="102" y="40"/>
                    <a:pt x="101" y="40"/>
                  </a:cubicBezTo>
                  <a:cubicBezTo>
                    <a:pt x="98" y="38"/>
                    <a:pt x="94" y="36"/>
                    <a:pt x="90" y="34"/>
                  </a:cubicBezTo>
                  <a:cubicBezTo>
                    <a:pt x="93" y="35"/>
                    <a:pt x="98" y="37"/>
                    <a:pt x="102" y="38"/>
                  </a:cubicBezTo>
                  <a:cubicBezTo>
                    <a:pt x="102" y="38"/>
                    <a:pt x="102" y="38"/>
                    <a:pt x="102" y="38"/>
                  </a:cubicBezTo>
                  <a:cubicBezTo>
                    <a:pt x="100" y="36"/>
                    <a:pt x="96" y="32"/>
                    <a:pt x="93" y="32"/>
                  </a:cubicBezTo>
                  <a:cubicBezTo>
                    <a:pt x="97" y="33"/>
                    <a:pt x="101" y="36"/>
                    <a:pt x="105" y="36"/>
                  </a:cubicBezTo>
                  <a:cubicBezTo>
                    <a:pt x="105" y="36"/>
                    <a:pt x="105" y="36"/>
                    <a:pt x="105" y="36"/>
                  </a:cubicBezTo>
                  <a:cubicBezTo>
                    <a:pt x="106" y="36"/>
                    <a:pt x="106" y="36"/>
                    <a:pt x="106" y="36"/>
                  </a:cubicBezTo>
                  <a:cubicBezTo>
                    <a:pt x="104" y="35"/>
                    <a:pt x="102" y="34"/>
                    <a:pt x="101" y="33"/>
                  </a:cubicBezTo>
                  <a:cubicBezTo>
                    <a:pt x="100" y="33"/>
                    <a:pt x="97" y="31"/>
                    <a:pt x="97" y="31"/>
                  </a:cubicBezTo>
                  <a:cubicBezTo>
                    <a:pt x="97" y="31"/>
                    <a:pt x="97" y="31"/>
                    <a:pt x="98" y="31"/>
                  </a:cubicBezTo>
                  <a:cubicBezTo>
                    <a:pt x="101" y="33"/>
                    <a:pt x="105" y="35"/>
                    <a:pt x="108" y="36"/>
                  </a:cubicBezTo>
                  <a:cubicBezTo>
                    <a:pt x="109" y="35"/>
                    <a:pt x="109" y="35"/>
                    <a:pt x="109" y="35"/>
                  </a:cubicBezTo>
                  <a:cubicBezTo>
                    <a:pt x="107" y="34"/>
                    <a:pt x="105" y="33"/>
                    <a:pt x="103" y="32"/>
                  </a:cubicBezTo>
                  <a:cubicBezTo>
                    <a:pt x="105" y="33"/>
                    <a:pt x="107" y="34"/>
                    <a:pt x="110" y="34"/>
                  </a:cubicBezTo>
                  <a:cubicBezTo>
                    <a:pt x="110" y="34"/>
                    <a:pt x="110" y="34"/>
                    <a:pt x="110" y="34"/>
                  </a:cubicBezTo>
                  <a:cubicBezTo>
                    <a:pt x="108" y="32"/>
                    <a:pt x="107" y="31"/>
                    <a:pt x="105" y="30"/>
                  </a:cubicBezTo>
                  <a:cubicBezTo>
                    <a:pt x="107" y="31"/>
                    <a:pt x="109" y="32"/>
                    <a:pt x="111" y="33"/>
                  </a:cubicBezTo>
                  <a:cubicBezTo>
                    <a:pt x="112" y="33"/>
                    <a:pt x="112" y="33"/>
                    <a:pt x="112" y="33"/>
                  </a:cubicBezTo>
                  <a:cubicBezTo>
                    <a:pt x="111" y="32"/>
                    <a:pt x="111" y="32"/>
                    <a:pt x="111" y="32"/>
                  </a:cubicBezTo>
                  <a:cubicBezTo>
                    <a:pt x="111" y="32"/>
                    <a:pt x="111" y="32"/>
                    <a:pt x="111" y="32"/>
                  </a:cubicBezTo>
                  <a:moveTo>
                    <a:pt x="109" y="33"/>
                  </a:moveTo>
                  <a:cubicBezTo>
                    <a:pt x="109" y="33"/>
                    <a:pt x="108" y="33"/>
                    <a:pt x="107" y="33"/>
                  </a:cubicBezTo>
                  <a:cubicBezTo>
                    <a:pt x="105" y="32"/>
                    <a:pt x="102" y="30"/>
                    <a:pt x="100" y="29"/>
                  </a:cubicBezTo>
                  <a:cubicBezTo>
                    <a:pt x="104" y="28"/>
                    <a:pt x="108" y="27"/>
                    <a:pt x="112" y="26"/>
                  </a:cubicBezTo>
                  <a:cubicBezTo>
                    <a:pt x="112" y="27"/>
                    <a:pt x="112" y="28"/>
                    <a:pt x="113" y="28"/>
                  </a:cubicBezTo>
                  <a:cubicBezTo>
                    <a:pt x="112" y="28"/>
                    <a:pt x="112" y="28"/>
                    <a:pt x="111" y="28"/>
                  </a:cubicBezTo>
                  <a:cubicBezTo>
                    <a:pt x="111" y="28"/>
                    <a:pt x="111" y="28"/>
                    <a:pt x="111" y="28"/>
                  </a:cubicBezTo>
                  <a:cubicBezTo>
                    <a:pt x="111" y="29"/>
                    <a:pt x="111" y="29"/>
                    <a:pt x="111" y="29"/>
                  </a:cubicBezTo>
                  <a:cubicBezTo>
                    <a:pt x="110" y="29"/>
                    <a:pt x="110" y="28"/>
                    <a:pt x="109" y="27"/>
                  </a:cubicBezTo>
                  <a:cubicBezTo>
                    <a:pt x="109" y="28"/>
                    <a:pt x="109" y="28"/>
                    <a:pt x="109" y="28"/>
                  </a:cubicBezTo>
                  <a:cubicBezTo>
                    <a:pt x="109" y="29"/>
                    <a:pt x="110" y="30"/>
                    <a:pt x="111" y="31"/>
                  </a:cubicBezTo>
                  <a:cubicBezTo>
                    <a:pt x="110" y="30"/>
                    <a:pt x="109" y="30"/>
                    <a:pt x="108" y="29"/>
                  </a:cubicBezTo>
                  <a:cubicBezTo>
                    <a:pt x="108" y="29"/>
                    <a:pt x="108" y="29"/>
                    <a:pt x="108" y="29"/>
                  </a:cubicBezTo>
                  <a:cubicBezTo>
                    <a:pt x="107" y="29"/>
                    <a:pt x="107" y="29"/>
                    <a:pt x="106" y="28"/>
                  </a:cubicBezTo>
                  <a:cubicBezTo>
                    <a:pt x="106" y="28"/>
                    <a:pt x="106" y="28"/>
                    <a:pt x="106" y="28"/>
                  </a:cubicBezTo>
                  <a:cubicBezTo>
                    <a:pt x="106" y="28"/>
                    <a:pt x="106" y="29"/>
                    <a:pt x="106" y="29"/>
                  </a:cubicBezTo>
                  <a:cubicBezTo>
                    <a:pt x="107" y="29"/>
                    <a:pt x="110" y="32"/>
                    <a:pt x="110" y="32"/>
                  </a:cubicBezTo>
                  <a:cubicBezTo>
                    <a:pt x="110" y="32"/>
                    <a:pt x="110" y="31"/>
                    <a:pt x="109" y="31"/>
                  </a:cubicBezTo>
                  <a:cubicBezTo>
                    <a:pt x="108" y="30"/>
                    <a:pt x="106" y="30"/>
                    <a:pt x="104" y="29"/>
                  </a:cubicBezTo>
                  <a:cubicBezTo>
                    <a:pt x="104" y="30"/>
                    <a:pt x="104" y="30"/>
                    <a:pt x="104" y="30"/>
                  </a:cubicBezTo>
                  <a:cubicBezTo>
                    <a:pt x="105" y="31"/>
                    <a:pt x="106" y="31"/>
                    <a:pt x="107" y="32"/>
                  </a:cubicBezTo>
                  <a:cubicBezTo>
                    <a:pt x="107" y="32"/>
                    <a:pt x="109" y="33"/>
                    <a:pt x="109" y="33"/>
                  </a:cubicBezTo>
                  <a:moveTo>
                    <a:pt x="117" y="30"/>
                  </a:moveTo>
                  <a:cubicBezTo>
                    <a:pt x="117" y="30"/>
                    <a:pt x="117" y="30"/>
                    <a:pt x="117" y="30"/>
                  </a:cubicBezTo>
                  <a:cubicBezTo>
                    <a:pt x="116" y="29"/>
                    <a:pt x="115" y="27"/>
                    <a:pt x="114" y="26"/>
                  </a:cubicBezTo>
                  <a:cubicBezTo>
                    <a:pt x="115" y="25"/>
                    <a:pt x="116" y="25"/>
                    <a:pt x="117" y="25"/>
                  </a:cubicBezTo>
                  <a:cubicBezTo>
                    <a:pt x="117" y="25"/>
                    <a:pt x="117" y="25"/>
                    <a:pt x="117" y="25"/>
                  </a:cubicBezTo>
                  <a:cubicBezTo>
                    <a:pt x="118" y="26"/>
                    <a:pt x="119" y="27"/>
                    <a:pt x="119" y="28"/>
                  </a:cubicBezTo>
                  <a:cubicBezTo>
                    <a:pt x="119" y="29"/>
                    <a:pt x="118" y="29"/>
                    <a:pt x="117" y="30"/>
                  </a:cubicBezTo>
                  <a:moveTo>
                    <a:pt x="130" y="25"/>
                  </a:moveTo>
                  <a:cubicBezTo>
                    <a:pt x="131" y="25"/>
                    <a:pt x="131" y="25"/>
                    <a:pt x="132" y="25"/>
                  </a:cubicBezTo>
                  <a:cubicBezTo>
                    <a:pt x="135" y="24"/>
                    <a:pt x="138" y="22"/>
                    <a:pt x="140" y="20"/>
                  </a:cubicBezTo>
                  <a:cubicBezTo>
                    <a:pt x="142" y="18"/>
                    <a:pt x="144" y="15"/>
                    <a:pt x="146" y="13"/>
                  </a:cubicBezTo>
                  <a:cubicBezTo>
                    <a:pt x="145" y="14"/>
                    <a:pt x="145" y="16"/>
                    <a:pt x="144" y="17"/>
                  </a:cubicBezTo>
                  <a:cubicBezTo>
                    <a:pt x="142" y="22"/>
                    <a:pt x="136" y="24"/>
                    <a:pt x="130" y="25"/>
                  </a:cubicBezTo>
                  <a:moveTo>
                    <a:pt x="133" y="28"/>
                  </a:moveTo>
                  <a:cubicBezTo>
                    <a:pt x="132" y="28"/>
                    <a:pt x="131" y="28"/>
                    <a:pt x="130" y="28"/>
                  </a:cubicBezTo>
                  <a:cubicBezTo>
                    <a:pt x="134" y="27"/>
                    <a:pt x="138" y="26"/>
                    <a:pt x="142" y="23"/>
                  </a:cubicBezTo>
                  <a:cubicBezTo>
                    <a:pt x="145" y="21"/>
                    <a:pt x="146" y="19"/>
                    <a:pt x="148" y="16"/>
                  </a:cubicBezTo>
                  <a:cubicBezTo>
                    <a:pt x="148" y="14"/>
                    <a:pt x="148" y="12"/>
                    <a:pt x="149" y="10"/>
                  </a:cubicBezTo>
                  <a:cubicBezTo>
                    <a:pt x="149" y="13"/>
                    <a:pt x="149" y="15"/>
                    <a:pt x="148" y="18"/>
                  </a:cubicBezTo>
                  <a:cubicBezTo>
                    <a:pt x="147" y="26"/>
                    <a:pt x="140" y="28"/>
                    <a:pt x="133" y="28"/>
                  </a:cubicBezTo>
                  <a:moveTo>
                    <a:pt x="120" y="24"/>
                  </a:moveTo>
                  <a:cubicBezTo>
                    <a:pt x="120" y="24"/>
                    <a:pt x="120" y="24"/>
                    <a:pt x="120" y="24"/>
                  </a:cubicBezTo>
                  <a:cubicBezTo>
                    <a:pt x="120" y="24"/>
                    <a:pt x="120" y="24"/>
                    <a:pt x="120" y="23"/>
                  </a:cubicBezTo>
                  <a:cubicBezTo>
                    <a:pt x="120" y="17"/>
                    <a:pt x="129" y="16"/>
                    <a:pt x="133" y="14"/>
                  </a:cubicBezTo>
                  <a:cubicBezTo>
                    <a:pt x="139" y="12"/>
                    <a:pt x="143" y="8"/>
                    <a:pt x="148" y="5"/>
                  </a:cubicBezTo>
                  <a:cubicBezTo>
                    <a:pt x="148" y="6"/>
                    <a:pt x="148" y="6"/>
                    <a:pt x="148" y="6"/>
                  </a:cubicBezTo>
                  <a:cubicBezTo>
                    <a:pt x="145" y="10"/>
                    <a:pt x="143" y="14"/>
                    <a:pt x="139" y="17"/>
                  </a:cubicBezTo>
                  <a:cubicBezTo>
                    <a:pt x="136" y="20"/>
                    <a:pt x="133" y="22"/>
                    <a:pt x="129" y="23"/>
                  </a:cubicBezTo>
                  <a:cubicBezTo>
                    <a:pt x="125" y="23"/>
                    <a:pt x="123" y="23"/>
                    <a:pt x="120" y="24"/>
                  </a:cubicBezTo>
                  <a:moveTo>
                    <a:pt x="120" y="17"/>
                  </a:moveTo>
                  <a:cubicBezTo>
                    <a:pt x="122" y="13"/>
                    <a:pt x="125" y="9"/>
                    <a:pt x="130" y="7"/>
                  </a:cubicBezTo>
                  <a:cubicBezTo>
                    <a:pt x="134" y="5"/>
                    <a:pt x="139" y="5"/>
                    <a:pt x="144" y="5"/>
                  </a:cubicBezTo>
                  <a:cubicBezTo>
                    <a:pt x="139" y="8"/>
                    <a:pt x="134" y="11"/>
                    <a:pt x="128" y="13"/>
                  </a:cubicBezTo>
                  <a:cubicBezTo>
                    <a:pt x="126" y="14"/>
                    <a:pt x="122" y="15"/>
                    <a:pt x="120" y="17"/>
                  </a:cubicBezTo>
                  <a:moveTo>
                    <a:pt x="127" y="5"/>
                  </a:moveTo>
                  <a:cubicBezTo>
                    <a:pt x="128" y="5"/>
                    <a:pt x="129" y="4"/>
                    <a:pt x="130" y="4"/>
                  </a:cubicBezTo>
                  <a:cubicBezTo>
                    <a:pt x="133" y="3"/>
                    <a:pt x="135" y="3"/>
                    <a:pt x="137" y="3"/>
                  </a:cubicBezTo>
                  <a:cubicBezTo>
                    <a:pt x="134" y="3"/>
                    <a:pt x="130" y="4"/>
                    <a:pt x="127" y="5"/>
                  </a:cubicBezTo>
                  <a:moveTo>
                    <a:pt x="154" y="0"/>
                  </a:moveTo>
                  <a:cubicBezTo>
                    <a:pt x="154" y="0"/>
                    <a:pt x="154" y="0"/>
                    <a:pt x="154" y="0"/>
                  </a:cubicBezTo>
                  <a:cubicBezTo>
                    <a:pt x="151" y="1"/>
                    <a:pt x="148" y="1"/>
                    <a:pt x="146" y="1"/>
                  </a:cubicBezTo>
                  <a:cubicBezTo>
                    <a:pt x="144" y="1"/>
                    <a:pt x="143" y="1"/>
                    <a:pt x="141" y="1"/>
                  </a:cubicBezTo>
                  <a:cubicBezTo>
                    <a:pt x="139" y="1"/>
                    <a:pt x="138" y="1"/>
                    <a:pt x="136" y="1"/>
                  </a:cubicBezTo>
                  <a:cubicBezTo>
                    <a:pt x="132" y="1"/>
                    <a:pt x="128" y="1"/>
                    <a:pt x="125" y="4"/>
                  </a:cubicBezTo>
                  <a:cubicBezTo>
                    <a:pt x="119" y="7"/>
                    <a:pt x="114" y="16"/>
                    <a:pt x="116" y="23"/>
                  </a:cubicBezTo>
                  <a:cubicBezTo>
                    <a:pt x="116" y="23"/>
                    <a:pt x="116" y="23"/>
                    <a:pt x="116" y="23"/>
                  </a:cubicBezTo>
                  <a:cubicBezTo>
                    <a:pt x="89" y="29"/>
                    <a:pt x="62" y="34"/>
                    <a:pt x="36" y="43"/>
                  </a:cubicBezTo>
                  <a:cubicBezTo>
                    <a:pt x="28" y="45"/>
                    <a:pt x="20" y="47"/>
                    <a:pt x="12" y="51"/>
                  </a:cubicBezTo>
                  <a:cubicBezTo>
                    <a:pt x="8" y="53"/>
                    <a:pt x="0" y="58"/>
                    <a:pt x="2" y="64"/>
                  </a:cubicBezTo>
                  <a:cubicBezTo>
                    <a:pt x="4" y="71"/>
                    <a:pt x="13" y="72"/>
                    <a:pt x="19" y="72"/>
                  </a:cubicBezTo>
                  <a:cubicBezTo>
                    <a:pt x="21" y="73"/>
                    <a:pt x="22" y="73"/>
                    <a:pt x="24" y="73"/>
                  </a:cubicBezTo>
                  <a:cubicBezTo>
                    <a:pt x="35" y="73"/>
                    <a:pt x="46" y="69"/>
                    <a:pt x="56" y="67"/>
                  </a:cubicBezTo>
                  <a:cubicBezTo>
                    <a:pt x="78" y="60"/>
                    <a:pt x="99" y="51"/>
                    <a:pt x="116" y="35"/>
                  </a:cubicBezTo>
                  <a:cubicBezTo>
                    <a:pt x="118" y="33"/>
                    <a:pt x="120" y="31"/>
                    <a:pt x="122" y="29"/>
                  </a:cubicBezTo>
                  <a:cubicBezTo>
                    <a:pt x="125" y="30"/>
                    <a:pt x="129" y="30"/>
                    <a:pt x="132" y="30"/>
                  </a:cubicBezTo>
                  <a:cubicBezTo>
                    <a:pt x="138" y="30"/>
                    <a:pt x="143" y="29"/>
                    <a:pt x="147" y="25"/>
                  </a:cubicBezTo>
                  <a:cubicBezTo>
                    <a:pt x="153" y="20"/>
                    <a:pt x="150" y="11"/>
                    <a:pt x="153" y="4"/>
                  </a:cubicBezTo>
                  <a:cubicBezTo>
                    <a:pt x="154" y="4"/>
                    <a:pt x="154" y="4"/>
                    <a:pt x="154" y="4"/>
                  </a:cubicBezTo>
                  <a:cubicBezTo>
                    <a:pt x="154" y="4"/>
                    <a:pt x="154" y="3"/>
                    <a:pt x="154" y="3"/>
                  </a:cubicBezTo>
                  <a:cubicBezTo>
                    <a:pt x="155" y="2"/>
                    <a:pt x="155" y="2"/>
                    <a:pt x="155" y="2"/>
                  </a:cubicBezTo>
                  <a:cubicBezTo>
                    <a:pt x="155" y="2"/>
                    <a:pt x="155" y="2"/>
                    <a:pt x="155" y="2"/>
                  </a:cubicBezTo>
                  <a:cubicBezTo>
                    <a:pt x="156" y="1"/>
                    <a:pt x="155" y="1"/>
                    <a:pt x="155" y="0"/>
                  </a:cubicBezTo>
                  <a:cubicBezTo>
                    <a:pt x="155" y="0"/>
                    <a:pt x="154" y="0"/>
                    <a:pt x="154"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1013" name="Google Shape;1013;p32"/>
            <p:cNvSpPr/>
            <p:nvPr/>
          </p:nvSpPr>
          <p:spPr>
            <a:xfrm>
              <a:off x="7695869" y="3924227"/>
              <a:ext cx="436563" cy="114300"/>
            </a:xfrm>
            <a:custGeom>
              <a:rect b="b" l="l" r="r" t="t"/>
              <a:pathLst>
                <a:path extrusionOk="0" h="27" w="103">
                  <a:moveTo>
                    <a:pt x="96" y="21"/>
                  </a:moveTo>
                  <a:cubicBezTo>
                    <a:pt x="96" y="20"/>
                    <a:pt x="96" y="19"/>
                    <a:pt x="96" y="18"/>
                  </a:cubicBezTo>
                  <a:cubicBezTo>
                    <a:pt x="98" y="19"/>
                    <a:pt x="99" y="19"/>
                    <a:pt x="100" y="20"/>
                  </a:cubicBezTo>
                  <a:cubicBezTo>
                    <a:pt x="99" y="21"/>
                    <a:pt x="97" y="21"/>
                    <a:pt x="96" y="21"/>
                  </a:cubicBezTo>
                  <a:moveTo>
                    <a:pt x="62" y="17"/>
                  </a:moveTo>
                  <a:cubicBezTo>
                    <a:pt x="60" y="16"/>
                    <a:pt x="59" y="16"/>
                    <a:pt x="58" y="16"/>
                  </a:cubicBezTo>
                  <a:cubicBezTo>
                    <a:pt x="58" y="16"/>
                    <a:pt x="58" y="16"/>
                    <a:pt x="58" y="16"/>
                  </a:cubicBezTo>
                  <a:cubicBezTo>
                    <a:pt x="58" y="15"/>
                    <a:pt x="57" y="14"/>
                    <a:pt x="57" y="14"/>
                  </a:cubicBezTo>
                  <a:cubicBezTo>
                    <a:pt x="57" y="14"/>
                    <a:pt x="58" y="14"/>
                    <a:pt x="59" y="15"/>
                  </a:cubicBezTo>
                  <a:cubicBezTo>
                    <a:pt x="60" y="15"/>
                    <a:pt x="61" y="16"/>
                    <a:pt x="62" y="17"/>
                  </a:cubicBezTo>
                  <a:moveTo>
                    <a:pt x="3" y="15"/>
                  </a:moveTo>
                  <a:cubicBezTo>
                    <a:pt x="2" y="14"/>
                    <a:pt x="2" y="13"/>
                    <a:pt x="2" y="11"/>
                  </a:cubicBezTo>
                  <a:cubicBezTo>
                    <a:pt x="8" y="13"/>
                    <a:pt x="14" y="14"/>
                    <a:pt x="20" y="14"/>
                  </a:cubicBezTo>
                  <a:cubicBezTo>
                    <a:pt x="27" y="14"/>
                    <a:pt x="33" y="15"/>
                    <a:pt x="40" y="16"/>
                  </a:cubicBezTo>
                  <a:cubicBezTo>
                    <a:pt x="47" y="16"/>
                    <a:pt x="53" y="17"/>
                    <a:pt x="60" y="18"/>
                  </a:cubicBezTo>
                  <a:cubicBezTo>
                    <a:pt x="66" y="19"/>
                    <a:pt x="72" y="20"/>
                    <a:pt x="78" y="21"/>
                  </a:cubicBezTo>
                  <a:cubicBezTo>
                    <a:pt x="77" y="22"/>
                    <a:pt x="77" y="22"/>
                    <a:pt x="77" y="22"/>
                  </a:cubicBezTo>
                  <a:cubicBezTo>
                    <a:pt x="76" y="23"/>
                    <a:pt x="77" y="24"/>
                    <a:pt x="77" y="25"/>
                  </a:cubicBezTo>
                  <a:cubicBezTo>
                    <a:pt x="72" y="24"/>
                    <a:pt x="67" y="24"/>
                    <a:pt x="62" y="23"/>
                  </a:cubicBezTo>
                  <a:cubicBezTo>
                    <a:pt x="56" y="22"/>
                    <a:pt x="49" y="22"/>
                    <a:pt x="43" y="21"/>
                  </a:cubicBezTo>
                  <a:cubicBezTo>
                    <a:pt x="29" y="19"/>
                    <a:pt x="16" y="17"/>
                    <a:pt x="3" y="15"/>
                  </a:cubicBezTo>
                  <a:cubicBezTo>
                    <a:pt x="3" y="15"/>
                    <a:pt x="3" y="15"/>
                    <a:pt x="3" y="15"/>
                  </a:cubicBezTo>
                  <a:moveTo>
                    <a:pt x="85" y="16"/>
                  </a:moveTo>
                  <a:cubicBezTo>
                    <a:pt x="85" y="16"/>
                    <a:pt x="85" y="16"/>
                    <a:pt x="85" y="16"/>
                  </a:cubicBezTo>
                  <a:cubicBezTo>
                    <a:pt x="86" y="16"/>
                    <a:pt x="86" y="14"/>
                    <a:pt x="85" y="14"/>
                  </a:cubicBezTo>
                  <a:cubicBezTo>
                    <a:pt x="84" y="14"/>
                    <a:pt x="84" y="14"/>
                    <a:pt x="83" y="14"/>
                  </a:cubicBezTo>
                  <a:cubicBezTo>
                    <a:pt x="82" y="14"/>
                    <a:pt x="80" y="11"/>
                    <a:pt x="82" y="11"/>
                  </a:cubicBezTo>
                  <a:cubicBezTo>
                    <a:pt x="86" y="14"/>
                    <a:pt x="90" y="15"/>
                    <a:pt x="95" y="17"/>
                  </a:cubicBezTo>
                  <a:cubicBezTo>
                    <a:pt x="94" y="17"/>
                    <a:pt x="94" y="17"/>
                    <a:pt x="94" y="17"/>
                  </a:cubicBezTo>
                  <a:cubicBezTo>
                    <a:pt x="94" y="19"/>
                    <a:pt x="94" y="20"/>
                    <a:pt x="94" y="22"/>
                  </a:cubicBezTo>
                  <a:cubicBezTo>
                    <a:pt x="93" y="22"/>
                    <a:pt x="92" y="22"/>
                    <a:pt x="91" y="22"/>
                  </a:cubicBezTo>
                  <a:cubicBezTo>
                    <a:pt x="87" y="23"/>
                    <a:pt x="84" y="25"/>
                    <a:pt x="81" y="25"/>
                  </a:cubicBezTo>
                  <a:cubicBezTo>
                    <a:pt x="80" y="25"/>
                    <a:pt x="80" y="25"/>
                    <a:pt x="80" y="25"/>
                  </a:cubicBezTo>
                  <a:cubicBezTo>
                    <a:pt x="80" y="25"/>
                    <a:pt x="79" y="24"/>
                    <a:pt x="79" y="24"/>
                  </a:cubicBezTo>
                  <a:cubicBezTo>
                    <a:pt x="76" y="22"/>
                    <a:pt x="80" y="21"/>
                    <a:pt x="81" y="21"/>
                  </a:cubicBezTo>
                  <a:cubicBezTo>
                    <a:pt x="81" y="21"/>
                    <a:pt x="81" y="21"/>
                    <a:pt x="81" y="21"/>
                  </a:cubicBezTo>
                  <a:cubicBezTo>
                    <a:pt x="81" y="21"/>
                    <a:pt x="81" y="21"/>
                    <a:pt x="81" y="21"/>
                  </a:cubicBezTo>
                  <a:cubicBezTo>
                    <a:pt x="82" y="21"/>
                    <a:pt x="82" y="21"/>
                    <a:pt x="82" y="21"/>
                  </a:cubicBezTo>
                  <a:cubicBezTo>
                    <a:pt x="82" y="21"/>
                    <a:pt x="83" y="22"/>
                    <a:pt x="84" y="22"/>
                  </a:cubicBezTo>
                  <a:cubicBezTo>
                    <a:pt x="84" y="22"/>
                    <a:pt x="84" y="22"/>
                    <a:pt x="84" y="22"/>
                  </a:cubicBezTo>
                  <a:cubicBezTo>
                    <a:pt x="84" y="22"/>
                    <a:pt x="84" y="22"/>
                    <a:pt x="84" y="22"/>
                  </a:cubicBezTo>
                  <a:cubicBezTo>
                    <a:pt x="85" y="22"/>
                    <a:pt x="85" y="20"/>
                    <a:pt x="84" y="20"/>
                  </a:cubicBezTo>
                  <a:cubicBezTo>
                    <a:pt x="83" y="20"/>
                    <a:pt x="80" y="19"/>
                    <a:pt x="79" y="18"/>
                  </a:cubicBezTo>
                  <a:cubicBezTo>
                    <a:pt x="78" y="16"/>
                    <a:pt x="82" y="16"/>
                    <a:pt x="82" y="16"/>
                  </a:cubicBezTo>
                  <a:cubicBezTo>
                    <a:pt x="83" y="16"/>
                    <a:pt x="83" y="16"/>
                    <a:pt x="83" y="16"/>
                  </a:cubicBezTo>
                  <a:cubicBezTo>
                    <a:pt x="84" y="16"/>
                    <a:pt x="84" y="16"/>
                    <a:pt x="84" y="16"/>
                  </a:cubicBezTo>
                  <a:cubicBezTo>
                    <a:pt x="84" y="16"/>
                    <a:pt x="84" y="16"/>
                    <a:pt x="85" y="16"/>
                  </a:cubicBezTo>
                  <a:moveTo>
                    <a:pt x="58" y="16"/>
                  </a:moveTo>
                  <a:cubicBezTo>
                    <a:pt x="52" y="15"/>
                    <a:pt x="47" y="15"/>
                    <a:pt x="42" y="14"/>
                  </a:cubicBezTo>
                  <a:cubicBezTo>
                    <a:pt x="35" y="14"/>
                    <a:pt x="29" y="13"/>
                    <a:pt x="22" y="12"/>
                  </a:cubicBezTo>
                  <a:cubicBezTo>
                    <a:pt x="16" y="12"/>
                    <a:pt x="9" y="12"/>
                    <a:pt x="3" y="10"/>
                  </a:cubicBezTo>
                  <a:cubicBezTo>
                    <a:pt x="3" y="8"/>
                    <a:pt x="3" y="7"/>
                    <a:pt x="3" y="6"/>
                  </a:cubicBezTo>
                  <a:cubicBezTo>
                    <a:pt x="17" y="7"/>
                    <a:pt x="30" y="9"/>
                    <a:pt x="43" y="11"/>
                  </a:cubicBezTo>
                  <a:cubicBezTo>
                    <a:pt x="50" y="11"/>
                    <a:pt x="56" y="12"/>
                    <a:pt x="63" y="14"/>
                  </a:cubicBezTo>
                  <a:cubicBezTo>
                    <a:pt x="68" y="15"/>
                    <a:pt x="74" y="14"/>
                    <a:pt x="79" y="15"/>
                  </a:cubicBezTo>
                  <a:cubicBezTo>
                    <a:pt x="78" y="15"/>
                    <a:pt x="78" y="16"/>
                    <a:pt x="78" y="17"/>
                  </a:cubicBezTo>
                  <a:cubicBezTo>
                    <a:pt x="77" y="18"/>
                    <a:pt x="78" y="19"/>
                    <a:pt x="78" y="19"/>
                  </a:cubicBezTo>
                  <a:cubicBezTo>
                    <a:pt x="73" y="19"/>
                    <a:pt x="68" y="17"/>
                    <a:pt x="62" y="17"/>
                  </a:cubicBezTo>
                  <a:cubicBezTo>
                    <a:pt x="62" y="16"/>
                    <a:pt x="62" y="16"/>
                    <a:pt x="62" y="16"/>
                  </a:cubicBezTo>
                  <a:cubicBezTo>
                    <a:pt x="62" y="16"/>
                    <a:pt x="62" y="15"/>
                    <a:pt x="61" y="14"/>
                  </a:cubicBezTo>
                  <a:cubicBezTo>
                    <a:pt x="61" y="14"/>
                    <a:pt x="62" y="14"/>
                    <a:pt x="62" y="14"/>
                  </a:cubicBezTo>
                  <a:cubicBezTo>
                    <a:pt x="62" y="14"/>
                    <a:pt x="63" y="14"/>
                    <a:pt x="63" y="15"/>
                  </a:cubicBezTo>
                  <a:cubicBezTo>
                    <a:pt x="63" y="15"/>
                    <a:pt x="64" y="15"/>
                    <a:pt x="64" y="16"/>
                  </a:cubicBezTo>
                  <a:cubicBezTo>
                    <a:pt x="65" y="16"/>
                    <a:pt x="66" y="17"/>
                    <a:pt x="67" y="17"/>
                  </a:cubicBezTo>
                  <a:cubicBezTo>
                    <a:pt x="68" y="17"/>
                    <a:pt x="68" y="17"/>
                    <a:pt x="68" y="17"/>
                  </a:cubicBezTo>
                  <a:cubicBezTo>
                    <a:pt x="67" y="16"/>
                    <a:pt x="67" y="16"/>
                    <a:pt x="67" y="16"/>
                  </a:cubicBezTo>
                  <a:cubicBezTo>
                    <a:pt x="67" y="15"/>
                    <a:pt x="67" y="15"/>
                    <a:pt x="67" y="15"/>
                  </a:cubicBezTo>
                  <a:cubicBezTo>
                    <a:pt x="67" y="15"/>
                    <a:pt x="68" y="16"/>
                    <a:pt x="68" y="16"/>
                  </a:cubicBezTo>
                  <a:cubicBezTo>
                    <a:pt x="69" y="17"/>
                    <a:pt x="70" y="17"/>
                    <a:pt x="71" y="18"/>
                  </a:cubicBezTo>
                  <a:cubicBezTo>
                    <a:pt x="71" y="18"/>
                    <a:pt x="71" y="18"/>
                    <a:pt x="71" y="18"/>
                  </a:cubicBezTo>
                  <a:cubicBezTo>
                    <a:pt x="71" y="17"/>
                    <a:pt x="71" y="17"/>
                    <a:pt x="71" y="17"/>
                  </a:cubicBezTo>
                  <a:cubicBezTo>
                    <a:pt x="71" y="16"/>
                    <a:pt x="69" y="15"/>
                    <a:pt x="70" y="15"/>
                  </a:cubicBezTo>
                  <a:cubicBezTo>
                    <a:pt x="70" y="15"/>
                    <a:pt x="70" y="15"/>
                    <a:pt x="70" y="15"/>
                  </a:cubicBezTo>
                  <a:cubicBezTo>
                    <a:pt x="72" y="16"/>
                    <a:pt x="73" y="18"/>
                    <a:pt x="74" y="18"/>
                  </a:cubicBezTo>
                  <a:cubicBezTo>
                    <a:pt x="75" y="18"/>
                    <a:pt x="75" y="18"/>
                    <a:pt x="75" y="18"/>
                  </a:cubicBezTo>
                  <a:cubicBezTo>
                    <a:pt x="74" y="18"/>
                    <a:pt x="74" y="17"/>
                    <a:pt x="74" y="17"/>
                  </a:cubicBezTo>
                  <a:cubicBezTo>
                    <a:pt x="74" y="16"/>
                    <a:pt x="73" y="16"/>
                    <a:pt x="73" y="16"/>
                  </a:cubicBezTo>
                  <a:cubicBezTo>
                    <a:pt x="74" y="16"/>
                    <a:pt x="74" y="16"/>
                    <a:pt x="74" y="16"/>
                  </a:cubicBezTo>
                  <a:cubicBezTo>
                    <a:pt x="75" y="17"/>
                    <a:pt x="76" y="18"/>
                    <a:pt x="77" y="19"/>
                  </a:cubicBezTo>
                  <a:cubicBezTo>
                    <a:pt x="77" y="19"/>
                    <a:pt x="77" y="19"/>
                    <a:pt x="77" y="19"/>
                  </a:cubicBezTo>
                  <a:cubicBezTo>
                    <a:pt x="77" y="18"/>
                    <a:pt x="77" y="18"/>
                    <a:pt x="77" y="17"/>
                  </a:cubicBezTo>
                  <a:cubicBezTo>
                    <a:pt x="76" y="17"/>
                    <a:pt x="76" y="16"/>
                    <a:pt x="76" y="16"/>
                  </a:cubicBezTo>
                  <a:cubicBezTo>
                    <a:pt x="76" y="16"/>
                    <a:pt x="76" y="17"/>
                    <a:pt x="77" y="17"/>
                  </a:cubicBezTo>
                  <a:cubicBezTo>
                    <a:pt x="77" y="17"/>
                    <a:pt x="77" y="17"/>
                    <a:pt x="77" y="17"/>
                  </a:cubicBezTo>
                  <a:cubicBezTo>
                    <a:pt x="77" y="16"/>
                    <a:pt x="77" y="16"/>
                    <a:pt x="77" y="16"/>
                  </a:cubicBezTo>
                  <a:cubicBezTo>
                    <a:pt x="76" y="16"/>
                    <a:pt x="76" y="16"/>
                    <a:pt x="76" y="16"/>
                  </a:cubicBezTo>
                  <a:cubicBezTo>
                    <a:pt x="77" y="16"/>
                    <a:pt x="76" y="16"/>
                    <a:pt x="76" y="16"/>
                  </a:cubicBezTo>
                  <a:cubicBezTo>
                    <a:pt x="76" y="16"/>
                    <a:pt x="76" y="15"/>
                    <a:pt x="75" y="15"/>
                  </a:cubicBezTo>
                  <a:cubicBezTo>
                    <a:pt x="75" y="15"/>
                    <a:pt x="75" y="15"/>
                    <a:pt x="75" y="15"/>
                  </a:cubicBezTo>
                  <a:cubicBezTo>
                    <a:pt x="75" y="16"/>
                    <a:pt x="77" y="18"/>
                    <a:pt x="76" y="18"/>
                  </a:cubicBezTo>
                  <a:cubicBezTo>
                    <a:pt x="76" y="18"/>
                    <a:pt x="76" y="18"/>
                    <a:pt x="75" y="17"/>
                  </a:cubicBezTo>
                  <a:cubicBezTo>
                    <a:pt x="75" y="16"/>
                    <a:pt x="74" y="15"/>
                    <a:pt x="73" y="15"/>
                  </a:cubicBezTo>
                  <a:cubicBezTo>
                    <a:pt x="73" y="15"/>
                    <a:pt x="73" y="15"/>
                    <a:pt x="73" y="15"/>
                  </a:cubicBezTo>
                  <a:cubicBezTo>
                    <a:pt x="73" y="15"/>
                    <a:pt x="74" y="18"/>
                    <a:pt x="74" y="18"/>
                  </a:cubicBezTo>
                  <a:cubicBezTo>
                    <a:pt x="74" y="18"/>
                    <a:pt x="74" y="18"/>
                    <a:pt x="74" y="17"/>
                  </a:cubicBezTo>
                  <a:cubicBezTo>
                    <a:pt x="73" y="17"/>
                    <a:pt x="73" y="16"/>
                    <a:pt x="72" y="16"/>
                  </a:cubicBezTo>
                  <a:cubicBezTo>
                    <a:pt x="71" y="15"/>
                    <a:pt x="70" y="15"/>
                    <a:pt x="69" y="14"/>
                  </a:cubicBezTo>
                  <a:cubicBezTo>
                    <a:pt x="69" y="15"/>
                    <a:pt x="69" y="15"/>
                    <a:pt x="69" y="15"/>
                  </a:cubicBezTo>
                  <a:cubicBezTo>
                    <a:pt x="69" y="15"/>
                    <a:pt x="70" y="16"/>
                    <a:pt x="70" y="16"/>
                  </a:cubicBezTo>
                  <a:cubicBezTo>
                    <a:pt x="71" y="17"/>
                    <a:pt x="71" y="17"/>
                    <a:pt x="71" y="17"/>
                  </a:cubicBezTo>
                  <a:cubicBezTo>
                    <a:pt x="71" y="17"/>
                    <a:pt x="70" y="17"/>
                    <a:pt x="69" y="16"/>
                  </a:cubicBezTo>
                  <a:cubicBezTo>
                    <a:pt x="68" y="16"/>
                    <a:pt x="67" y="15"/>
                    <a:pt x="66" y="14"/>
                  </a:cubicBezTo>
                  <a:cubicBezTo>
                    <a:pt x="66" y="15"/>
                    <a:pt x="66" y="15"/>
                    <a:pt x="66" y="15"/>
                  </a:cubicBezTo>
                  <a:cubicBezTo>
                    <a:pt x="66" y="15"/>
                    <a:pt x="67" y="16"/>
                    <a:pt x="67" y="16"/>
                  </a:cubicBezTo>
                  <a:cubicBezTo>
                    <a:pt x="67" y="16"/>
                    <a:pt x="66" y="16"/>
                    <a:pt x="66" y="16"/>
                  </a:cubicBezTo>
                  <a:cubicBezTo>
                    <a:pt x="65" y="16"/>
                    <a:pt x="64" y="15"/>
                    <a:pt x="64" y="15"/>
                  </a:cubicBezTo>
                  <a:cubicBezTo>
                    <a:pt x="63" y="14"/>
                    <a:pt x="62" y="14"/>
                    <a:pt x="61" y="14"/>
                  </a:cubicBezTo>
                  <a:cubicBezTo>
                    <a:pt x="61" y="14"/>
                    <a:pt x="61" y="14"/>
                    <a:pt x="61" y="14"/>
                  </a:cubicBezTo>
                  <a:cubicBezTo>
                    <a:pt x="60" y="14"/>
                    <a:pt x="60" y="14"/>
                    <a:pt x="60" y="14"/>
                  </a:cubicBezTo>
                  <a:cubicBezTo>
                    <a:pt x="61" y="15"/>
                    <a:pt x="62" y="16"/>
                    <a:pt x="61" y="16"/>
                  </a:cubicBezTo>
                  <a:cubicBezTo>
                    <a:pt x="61" y="16"/>
                    <a:pt x="61" y="16"/>
                    <a:pt x="60" y="15"/>
                  </a:cubicBezTo>
                  <a:cubicBezTo>
                    <a:pt x="59" y="14"/>
                    <a:pt x="58" y="13"/>
                    <a:pt x="57" y="13"/>
                  </a:cubicBezTo>
                  <a:cubicBezTo>
                    <a:pt x="56" y="13"/>
                    <a:pt x="56" y="13"/>
                    <a:pt x="56" y="13"/>
                  </a:cubicBezTo>
                  <a:cubicBezTo>
                    <a:pt x="57" y="14"/>
                    <a:pt x="57" y="14"/>
                    <a:pt x="57" y="15"/>
                  </a:cubicBezTo>
                  <a:cubicBezTo>
                    <a:pt x="57" y="15"/>
                    <a:pt x="57" y="15"/>
                    <a:pt x="57" y="15"/>
                  </a:cubicBezTo>
                  <a:cubicBezTo>
                    <a:pt x="57" y="15"/>
                    <a:pt x="56" y="14"/>
                    <a:pt x="56" y="14"/>
                  </a:cubicBezTo>
                  <a:cubicBezTo>
                    <a:pt x="55" y="13"/>
                    <a:pt x="54" y="13"/>
                    <a:pt x="52" y="12"/>
                  </a:cubicBezTo>
                  <a:cubicBezTo>
                    <a:pt x="52" y="12"/>
                    <a:pt x="52" y="12"/>
                    <a:pt x="52" y="12"/>
                  </a:cubicBezTo>
                  <a:cubicBezTo>
                    <a:pt x="53" y="13"/>
                    <a:pt x="53" y="14"/>
                    <a:pt x="53" y="14"/>
                  </a:cubicBezTo>
                  <a:cubicBezTo>
                    <a:pt x="53" y="14"/>
                    <a:pt x="53" y="14"/>
                    <a:pt x="52" y="14"/>
                  </a:cubicBezTo>
                  <a:cubicBezTo>
                    <a:pt x="51" y="13"/>
                    <a:pt x="50" y="12"/>
                    <a:pt x="49" y="12"/>
                  </a:cubicBezTo>
                  <a:cubicBezTo>
                    <a:pt x="49" y="12"/>
                    <a:pt x="49" y="12"/>
                    <a:pt x="49" y="12"/>
                  </a:cubicBezTo>
                  <a:cubicBezTo>
                    <a:pt x="49" y="13"/>
                    <a:pt x="50" y="13"/>
                    <a:pt x="50" y="14"/>
                  </a:cubicBezTo>
                  <a:cubicBezTo>
                    <a:pt x="48" y="13"/>
                    <a:pt x="48" y="13"/>
                    <a:pt x="48" y="13"/>
                  </a:cubicBezTo>
                  <a:cubicBezTo>
                    <a:pt x="47" y="12"/>
                    <a:pt x="47" y="12"/>
                    <a:pt x="46" y="11"/>
                  </a:cubicBezTo>
                  <a:cubicBezTo>
                    <a:pt x="45" y="12"/>
                    <a:pt x="45" y="12"/>
                    <a:pt x="45" y="12"/>
                  </a:cubicBezTo>
                  <a:cubicBezTo>
                    <a:pt x="46" y="13"/>
                    <a:pt x="46" y="13"/>
                    <a:pt x="46" y="13"/>
                  </a:cubicBezTo>
                  <a:cubicBezTo>
                    <a:pt x="46" y="13"/>
                    <a:pt x="45" y="13"/>
                    <a:pt x="45" y="12"/>
                  </a:cubicBezTo>
                  <a:cubicBezTo>
                    <a:pt x="44" y="12"/>
                    <a:pt x="44" y="11"/>
                    <a:pt x="43" y="11"/>
                  </a:cubicBezTo>
                  <a:cubicBezTo>
                    <a:pt x="43" y="11"/>
                    <a:pt x="43" y="11"/>
                    <a:pt x="43" y="11"/>
                  </a:cubicBezTo>
                  <a:cubicBezTo>
                    <a:pt x="43" y="12"/>
                    <a:pt x="43" y="12"/>
                    <a:pt x="43" y="12"/>
                  </a:cubicBezTo>
                  <a:cubicBezTo>
                    <a:pt x="43" y="13"/>
                    <a:pt x="43" y="13"/>
                    <a:pt x="43" y="13"/>
                  </a:cubicBezTo>
                  <a:cubicBezTo>
                    <a:pt x="43" y="13"/>
                    <a:pt x="43" y="12"/>
                    <a:pt x="42" y="12"/>
                  </a:cubicBezTo>
                  <a:cubicBezTo>
                    <a:pt x="41" y="12"/>
                    <a:pt x="41" y="11"/>
                    <a:pt x="40" y="11"/>
                  </a:cubicBezTo>
                  <a:cubicBezTo>
                    <a:pt x="40" y="11"/>
                    <a:pt x="40" y="11"/>
                    <a:pt x="40" y="11"/>
                  </a:cubicBezTo>
                  <a:cubicBezTo>
                    <a:pt x="40" y="11"/>
                    <a:pt x="40" y="12"/>
                    <a:pt x="40" y="12"/>
                  </a:cubicBezTo>
                  <a:cubicBezTo>
                    <a:pt x="40" y="12"/>
                    <a:pt x="39" y="12"/>
                    <a:pt x="39" y="11"/>
                  </a:cubicBezTo>
                  <a:cubicBezTo>
                    <a:pt x="38" y="11"/>
                    <a:pt x="37" y="11"/>
                    <a:pt x="37" y="10"/>
                  </a:cubicBezTo>
                  <a:cubicBezTo>
                    <a:pt x="36" y="10"/>
                    <a:pt x="36" y="10"/>
                    <a:pt x="36" y="10"/>
                  </a:cubicBezTo>
                  <a:cubicBezTo>
                    <a:pt x="36" y="11"/>
                    <a:pt x="37" y="12"/>
                    <a:pt x="37" y="12"/>
                  </a:cubicBezTo>
                  <a:cubicBezTo>
                    <a:pt x="37" y="12"/>
                    <a:pt x="37" y="12"/>
                    <a:pt x="36" y="12"/>
                  </a:cubicBezTo>
                  <a:cubicBezTo>
                    <a:pt x="35" y="11"/>
                    <a:pt x="34" y="10"/>
                    <a:pt x="33" y="10"/>
                  </a:cubicBezTo>
                  <a:cubicBezTo>
                    <a:pt x="33" y="10"/>
                    <a:pt x="33" y="10"/>
                    <a:pt x="33" y="10"/>
                  </a:cubicBezTo>
                  <a:cubicBezTo>
                    <a:pt x="33" y="11"/>
                    <a:pt x="33" y="11"/>
                    <a:pt x="34" y="12"/>
                  </a:cubicBezTo>
                  <a:cubicBezTo>
                    <a:pt x="34" y="12"/>
                    <a:pt x="34" y="12"/>
                    <a:pt x="34" y="12"/>
                  </a:cubicBezTo>
                  <a:cubicBezTo>
                    <a:pt x="33" y="12"/>
                    <a:pt x="33" y="11"/>
                    <a:pt x="32" y="11"/>
                  </a:cubicBezTo>
                  <a:cubicBezTo>
                    <a:pt x="32" y="10"/>
                    <a:pt x="31" y="10"/>
                    <a:pt x="29" y="9"/>
                  </a:cubicBezTo>
                  <a:cubicBezTo>
                    <a:pt x="29" y="9"/>
                    <a:pt x="29" y="9"/>
                    <a:pt x="29" y="9"/>
                  </a:cubicBezTo>
                  <a:cubicBezTo>
                    <a:pt x="30" y="10"/>
                    <a:pt x="30" y="12"/>
                    <a:pt x="31" y="12"/>
                  </a:cubicBezTo>
                  <a:cubicBezTo>
                    <a:pt x="30" y="12"/>
                    <a:pt x="29" y="11"/>
                    <a:pt x="29" y="10"/>
                  </a:cubicBezTo>
                  <a:cubicBezTo>
                    <a:pt x="28" y="10"/>
                    <a:pt x="27" y="9"/>
                    <a:pt x="26" y="9"/>
                  </a:cubicBezTo>
                  <a:cubicBezTo>
                    <a:pt x="26" y="9"/>
                    <a:pt x="26" y="9"/>
                    <a:pt x="26" y="9"/>
                  </a:cubicBezTo>
                  <a:cubicBezTo>
                    <a:pt x="26" y="9"/>
                    <a:pt x="27" y="11"/>
                    <a:pt x="27" y="11"/>
                  </a:cubicBezTo>
                  <a:cubicBezTo>
                    <a:pt x="26" y="11"/>
                    <a:pt x="25" y="9"/>
                    <a:pt x="24" y="9"/>
                  </a:cubicBezTo>
                  <a:cubicBezTo>
                    <a:pt x="24" y="9"/>
                    <a:pt x="24" y="9"/>
                    <a:pt x="24" y="9"/>
                  </a:cubicBezTo>
                  <a:cubicBezTo>
                    <a:pt x="24" y="10"/>
                    <a:pt x="24" y="11"/>
                    <a:pt x="24" y="11"/>
                  </a:cubicBezTo>
                  <a:cubicBezTo>
                    <a:pt x="24" y="11"/>
                    <a:pt x="24" y="10"/>
                    <a:pt x="24" y="10"/>
                  </a:cubicBezTo>
                  <a:cubicBezTo>
                    <a:pt x="23" y="9"/>
                    <a:pt x="22" y="9"/>
                    <a:pt x="21" y="8"/>
                  </a:cubicBezTo>
                  <a:cubicBezTo>
                    <a:pt x="21" y="8"/>
                    <a:pt x="21" y="8"/>
                    <a:pt x="21" y="8"/>
                  </a:cubicBezTo>
                  <a:cubicBezTo>
                    <a:pt x="21" y="8"/>
                    <a:pt x="22" y="11"/>
                    <a:pt x="21" y="11"/>
                  </a:cubicBezTo>
                  <a:cubicBezTo>
                    <a:pt x="21" y="11"/>
                    <a:pt x="21" y="10"/>
                    <a:pt x="21" y="10"/>
                  </a:cubicBezTo>
                  <a:cubicBezTo>
                    <a:pt x="20" y="10"/>
                    <a:pt x="19" y="9"/>
                    <a:pt x="18" y="8"/>
                  </a:cubicBezTo>
                  <a:cubicBezTo>
                    <a:pt x="18" y="8"/>
                    <a:pt x="18" y="8"/>
                    <a:pt x="18" y="8"/>
                  </a:cubicBezTo>
                  <a:cubicBezTo>
                    <a:pt x="18" y="9"/>
                    <a:pt x="19" y="11"/>
                    <a:pt x="19" y="11"/>
                  </a:cubicBezTo>
                  <a:cubicBezTo>
                    <a:pt x="18" y="11"/>
                    <a:pt x="18" y="11"/>
                    <a:pt x="18" y="10"/>
                  </a:cubicBezTo>
                  <a:cubicBezTo>
                    <a:pt x="17" y="9"/>
                    <a:pt x="16" y="8"/>
                    <a:pt x="15" y="8"/>
                  </a:cubicBezTo>
                  <a:cubicBezTo>
                    <a:pt x="15" y="8"/>
                    <a:pt x="15" y="8"/>
                    <a:pt x="15" y="8"/>
                  </a:cubicBezTo>
                  <a:cubicBezTo>
                    <a:pt x="15" y="9"/>
                    <a:pt x="16" y="10"/>
                    <a:pt x="16" y="10"/>
                  </a:cubicBezTo>
                  <a:cubicBezTo>
                    <a:pt x="15" y="10"/>
                    <a:pt x="15" y="10"/>
                    <a:pt x="15" y="10"/>
                  </a:cubicBezTo>
                  <a:cubicBezTo>
                    <a:pt x="14" y="9"/>
                    <a:pt x="13" y="8"/>
                    <a:pt x="12" y="8"/>
                  </a:cubicBezTo>
                  <a:cubicBezTo>
                    <a:pt x="12" y="8"/>
                    <a:pt x="12" y="8"/>
                    <a:pt x="12" y="8"/>
                  </a:cubicBezTo>
                  <a:cubicBezTo>
                    <a:pt x="12" y="9"/>
                    <a:pt x="12" y="9"/>
                    <a:pt x="12" y="9"/>
                  </a:cubicBezTo>
                  <a:cubicBezTo>
                    <a:pt x="12" y="9"/>
                    <a:pt x="10" y="8"/>
                    <a:pt x="10" y="8"/>
                  </a:cubicBezTo>
                  <a:cubicBezTo>
                    <a:pt x="10" y="8"/>
                    <a:pt x="10" y="8"/>
                    <a:pt x="10" y="8"/>
                  </a:cubicBezTo>
                  <a:cubicBezTo>
                    <a:pt x="10" y="9"/>
                    <a:pt x="10" y="9"/>
                    <a:pt x="10" y="9"/>
                  </a:cubicBezTo>
                  <a:cubicBezTo>
                    <a:pt x="10" y="9"/>
                    <a:pt x="8" y="8"/>
                    <a:pt x="8" y="7"/>
                  </a:cubicBezTo>
                  <a:cubicBezTo>
                    <a:pt x="8" y="8"/>
                    <a:pt x="8" y="8"/>
                    <a:pt x="8" y="8"/>
                  </a:cubicBezTo>
                  <a:cubicBezTo>
                    <a:pt x="8" y="8"/>
                    <a:pt x="8" y="9"/>
                    <a:pt x="8" y="9"/>
                  </a:cubicBezTo>
                  <a:cubicBezTo>
                    <a:pt x="8" y="9"/>
                    <a:pt x="6" y="7"/>
                    <a:pt x="6" y="6"/>
                  </a:cubicBezTo>
                  <a:cubicBezTo>
                    <a:pt x="5" y="7"/>
                    <a:pt x="5" y="7"/>
                    <a:pt x="5" y="7"/>
                  </a:cubicBezTo>
                  <a:cubicBezTo>
                    <a:pt x="5" y="7"/>
                    <a:pt x="6" y="8"/>
                    <a:pt x="6" y="9"/>
                  </a:cubicBezTo>
                  <a:cubicBezTo>
                    <a:pt x="6" y="8"/>
                    <a:pt x="5" y="7"/>
                    <a:pt x="4" y="7"/>
                  </a:cubicBezTo>
                  <a:cubicBezTo>
                    <a:pt x="4" y="7"/>
                    <a:pt x="4" y="7"/>
                    <a:pt x="4" y="7"/>
                  </a:cubicBezTo>
                  <a:cubicBezTo>
                    <a:pt x="4" y="7"/>
                    <a:pt x="5" y="9"/>
                    <a:pt x="5" y="9"/>
                  </a:cubicBezTo>
                  <a:cubicBezTo>
                    <a:pt x="5" y="9"/>
                    <a:pt x="4" y="9"/>
                    <a:pt x="4" y="9"/>
                  </a:cubicBezTo>
                  <a:cubicBezTo>
                    <a:pt x="4" y="9"/>
                    <a:pt x="4" y="9"/>
                    <a:pt x="4" y="9"/>
                  </a:cubicBezTo>
                  <a:cubicBezTo>
                    <a:pt x="4" y="10"/>
                    <a:pt x="4" y="10"/>
                    <a:pt x="4" y="10"/>
                  </a:cubicBezTo>
                  <a:cubicBezTo>
                    <a:pt x="4" y="10"/>
                    <a:pt x="4" y="10"/>
                    <a:pt x="4" y="10"/>
                  </a:cubicBezTo>
                  <a:cubicBezTo>
                    <a:pt x="5" y="10"/>
                    <a:pt x="5" y="10"/>
                    <a:pt x="5" y="10"/>
                  </a:cubicBezTo>
                  <a:cubicBezTo>
                    <a:pt x="5" y="10"/>
                    <a:pt x="5" y="10"/>
                    <a:pt x="5" y="10"/>
                  </a:cubicBezTo>
                  <a:cubicBezTo>
                    <a:pt x="5" y="9"/>
                    <a:pt x="5" y="9"/>
                    <a:pt x="5" y="8"/>
                  </a:cubicBezTo>
                  <a:cubicBezTo>
                    <a:pt x="5" y="8"/>
                    <a:pt x="5" y="8"/>
                    <a:pt x="5" y="8"/>
                  </a:cubicBezTo>
                  <a:cubicBezTo>
                    <a:pt x="5" y="8"/>
                    <a:pt x="6" y="9"/>
                    <a:pt x="6" y="9"/>
                  </a:cubicBezTo>
                  <a:cubicBezTo>
                    <a:pt x="7" y="9"/>
                    <a:pt x="7" y="9"/>
                    <a:pt x="7" y="9"/>
                  </a:cubicBezTo>
                  <a:cubicBezTo>
                    <a:pt x="6" y="7"/>
                    <a:pt x="6" y="7"/>
                    <a:pt x="6" y="7"/>
                  </a:cubicBezTo>
                  <a:cubicBezTo>
                    <a:pt x="7" y="8"/>
                    <a:pt x="8" y="9"/>
                    <a:pt x="8" y="9"/>
                  </a:cubicBezTo>
                  <a:cubicBezTo>
                    <a:pt x="9" y="9"/>
                    <a:pt x="9" y="9"/>
                    <a:pt x="9" y="9"/>
                  </a:cubicBezTo>
                  <a:cubicBezTo>
                    <a:pt x="9" y="9"/>
                    <a:pt x="9" y="8"/>
                    <a:pt x="8" y="8"/>
                  </a:cubicBezTo>
                  <a:cubicBezTo>
                    <a:pt x="9" y="9"/>
                    <a:pt x="10" y="9"/>
                    <a:pt x="10" y="10"/>
                  </a:cubicBezTo>
                  <a:cubicBezTo>
                    <a:pt x="11" y="10"/>
                    <a:pt x="11" y="10"/>
                    <a:pt x="11" y="10"/>
                  </a:cubicBezTo>
                  <a:cubicBezTo>
                    <a:pt x="11" y="9"/>
                    <a:pt x="11" y="9"/>
                    <a:pt x="10" y="8"/>
                  </a:cubicBezTo>
                  <a:cubicBezTo>
                    <a:pt x="11" y="9"/>
                    <a:pt x="12" y="10"/>
                    <a:pt x="12" y="10"/>
                  </a:cubicBezTo>
                  <a:cubicBezTo>
                    <a:pt x="13" y="10"/>
                    <a:pt x="13" y="10"/>
                    <a:pt x="13" y="10"/>
                  </a:cubicBezTo>
                  <a:cubicBezTo>
                    <a:pt x="13" y="9"/>
                    <a:pt x="12" y="8"/>
                    <a:pt x="12" y="8"/>
                  </a:cubicBezTo>
                  <a:cubicBezTo>
                    <a:pt x="12" y="8"/>
                    <a:pt x="13" y="8"/>
                    <a:pt x="13" y="9"/>
                  </a:cubicBezTo>
                  <a:cubicBezTo>
                    <a:pt x="14" y="9"/>
                    <a:pt x="15" y="11"/>
                    <a:pt x="16" y="11"/>
                  </a:cubicBezTo>
                  <a:cubicBezTo>
                    <a:pt x="16" y="11"/>
                    <a:pt x="16" y="11"/>
                    <a:pt x="16" y="11"/>
                  </a:cubicBezTo>
                  <a:cubicBezTo>
                    <a:pt x="16" y="10"/>
                    <a:pt x="16" y="11"/>
                    <a:pt x="16" y="10"/>
                  </a:cubicBezTo>
                  <a:cubicBezTo>
                    <a:pt x="16" y="10"/>
                    <a:pt x="16" y="10"/>
                    <a:pt x="16" y="10"/>
                  </a:cubicBezTo>
                  <a:cubicBezTo>
                    <a:pt x="16" y="10"/>
                    <a:pt x="16" y="10"/>
                    <a:pt x="16" y="9"/>
                  </a:cubicBezTo>
                  <a:cubicBezTo>
                    <a:pt x="15" y="9"/>
                    <a:pt x="15" y="9"/>
                    <a:pt x="15" y="9"/>
                  </a:cubicBezTo>
                  <a:cubicBezTo>
                    <a:pt x="16" y="9"/>
                    <a:pt x="16" y="9"/>
                    <a:pt x="16" y="9"/>
                  </a:cubicBezTo>
                  <a:cubicBezTo>
                    <a:pt x="17" y="9"/>
                    <a:pt x="18" y="11"/>
                    <a:pt x="19" y="12"/>
                  </a:cubicBezTo>
                  <a:cubicBezTo>
                    <a:pt x="19" y="12"/>
                    <a:pt x="19" y="12"/>
                    <a:pt x="19" y="12"/>
                  </a:cubicBezTo>
                  <a:cubicBezTo>
                    <a:pt x="19" y="11"/>
                    <a:pt x="19" y="9"/>
                    <a:pt x="18" y="9"/>
                  </a:cubicBezTo>
                  <a:cubicBezTo>
                    <a:pt x="20" y="10"/>
                    <a:pt x="20" y="11"/>
                    <a:pt x="22" y="11"/>
                  </a:cubicBezTo>
                  <a:cubicBezTo>
                    <a:pt x="22" y="11"/>
                    <a:pt x="22" y="11"/>
                    <a:pt x="22" y="11"/>
                  </a:cubicBezTo>
                  <a:cubicBezTo>
                    <a:pt x="22" y="10"/>
                    <a:pt x="22" y="10"/>
                    <a:pt x="21" y="9"/>
                  </a:cubicBezTo>
                  <a:cubicBezTo>
                    <a:pt x="22" y="9"/>
                    <a:pt x="22" y="9"/>
                    <a:pt x="23" y="10"/>
                  </a:cubicBezTo>
                  <a:cubicBezTo>
                    <a:pt x="23" y="10"/>
                    <a:pt x="24" y="11"/>
                    <a:pt x="25" y="11"/>
                  </a:cubicBezTo>
                  <a:cubicBezTo>
                    <a:pt x="25" y="11"/>
                    <a:pt x="25" y="11"/>
                    <a:pt x="25" y="11"/>
                  </a:cubicBezTo>
                  <a:cubicBezTo>
                    <a:pt x="25" y="11"/>
                    <a:pt x="24" y="9"/>
                    <a:pt x="24" y="9"/>
                  </a:cubicBezTo>
                  <a:cubicBezTo>
                    <a:pt x="25" y="10"/>
                    <a:pt x="26" y="11"/>
                    <a:pt x="27" y="12"/>
                  </a:cubicBezTo>
                  <a:cubicBezTo>
                    <a:pt x="27" y="12"/>
                    <a:pt x="27" y="12"/>
                    <a:pt x="27" y="12"/>
                  </a:cubicBezTo>
                  <a:cubicBezTo>
                    <a:pt x="27" y="11"/>
                    <a:pt x="27" y="11"/>
                    <a:pt x="27" y="11"/>
                  </a:cubicBezTo>
                  <a:cubicBezTo>
                    <a:pt x="27" y="10"/>
                    <a:pt x="27" y="10"/>
                    <a:pt x="27" y="10"/>
                  </a:cubicBezTo>
                  <a:cubicBezTo>
                    <a:pt x="27" y="10"/>
                    <a:pt x="27" y="10"/>
                    <a:pt x="28" y="10"/>
                  </a:cubicBezTo>
                  <a:cubicBezTo>
                    <a:pt x="29" y="11"/>
                    <a:pt x="30" y="12"/>
                    <a:pt x="31" y="12"/>
                  </a:cubicBezTo>
                  <a:cubicBezTo>
                    <a:pt x="31" y="12"/>
                    <a:pt x="31" y="12"/>
                    <a:pt x="31" y="12"/>
                  </a:cubicBezTo>
                  <a:cubicBezTo>
                    <a:pt x="31" y="12"/>
                    <a:pt x="30" y="10"/>
                    <a:pt x="30" y="10"/>
                  </a:cubicBezTo>
                  <a:cubicBezTo>
                    <a:pt x="30" y="10"/>
                    <a:pt x="31" y="10"/>
                    <a:pt x="31" y="10"/>
                  </a:cubicBezTo>
                  <a:cubicBezTo>
                    <a:pt x="32" y="11"/>
                    <a:pt x="33" y="12"/>
                    <a:pt x="34" y="13"/>
                  </a:cubicBezTo>
                  <a:cubicBezTo>
                    <a:pt x="34" y="13"/>
                    <a:pt x="34" y="13"/>
                    <a:pt x="34" y="13"/>
                  </a:cubicBezTo>
                  <a:cubicBezTo>
                    <a:pt x="34" y="12"/>
                    <a:pt x="33" y="10"/>
                    <a:pt x="34" y="10"/>
                  </a:cubicBezTo>
                  <a:cubicBezTo>
                    <a:pt x="34" y="10"/>
                    <a:pt x="34" y="11"/>
                    <a:pt x="34" y="11"/>
                  </a:cubicBezTo>
                  <a:cubicBezTo>
                    <a:pt x="36" y="12"/>
                    <a:pt x="36" y="13"/>
                    <a:pt x="38" y="13"/>
                  </a:cubicBezTo>
                  <a:cubicBezTo>
                    <a:pt x="38" y="13"/>
                    <a:pt x="38" y="13"/>
                    <a:pt x="38" y="13"/>
                  </a:cubicBezTo>
                  <a:cubicBezTo>
                    <a:pt x="38" y="13"/>
                    <a:pt x="37" y="11"/>
                    <a:pt x="38" y="11"/>
                  </a:cubicBezTo>
                  <a:cubicBezTo>
                    <a:pt x="38" y="11"/>
                    <a:pt x="38" y="11"/>
                    <a:pt x="38" y="11"/>
                  </a:cubicBezTo>
                  <a:cubicBezTo>
                    <a:pt x="39" y="12"/>
                    <a:pt x="40" y="13"/>
                    <a:pt x="41" y="13"/>
                  </a:cubicBezTo>
                  <a:cubicBezTo>
                    <a:pt x="41" y="13"/>
                    <a:pt x="41" y="13"/>
                    <a:pt x="41" y="13"/>
                  </a:cubicBezTo>
                  <a:cubicBezTo>
                    <a:pt x="41" y="12"/>
                    <a:pt x="40" y="12"/>
                    <a:pt x="41" y="12"/>
                  </a:cubicBezTo>
                  <a:cubicBezTo>
                    <a:pt x="41" y="12"/>
                    <a:pt x="41" y="12"/>
                    <a:pt x="42" y="12"/>
                  </a:cubicBezTo>
                  <a:cubicBezTo>
                    <a:pt x="42" y="13"/>
                    <a:pt x="43" y="13"/>
                    <a:pt x="44" y="14"/>
                  </a:cubicBezTo>
                  <a:cubicBezTo>
                    <a:pt x="44" y="13"/>
                    <a:pt x="44" y="13"/>
                    <a:pt x="44" y="13"/>
                  </a:cubicBezTo>
                  <a:cubicBezTo>
                    <a:pt x="44" y="13"/>
                    <a:pt x="43" y="12"/>
                    <a:pt x="43" y="12"/>
                  </a:cubicBezTo>
                  <a:cubicBezTo>
                    <a:pt x="43" y="12"/>
                    <a:pt x="44" y="12"/>
                    <a:pt x="44" y="12"/>
                  </a:cubicBezTo>
                  <a:cubicBezTo>
                    <a:pt x="45" y="13"/>
                    <a:pt x="46" y="14"/>
                    <a:pt x="47" y="14"/>
                  </a:cubicBezTo>
                  <a:cubicBezTo>
                    <a:pt x="47" y="14"/>
                    <a:pt x="47" y="14"/>
                    <a:pt x="47" y="14"/>
                  </a:cubicBezTo>
                  <a:cubicBezTo>
                    <a:pt x="47" y="13"/>
                    <a:pt x="47" y="13"/>
                    <a:pt x="46" y="12"/>
                  </a:cubicBezTo>
                  <a:cubicBezTo>
                    <a:pt x="47" y="13"/>
                    <a:pt x="49" y="14"/>
                    <a:pt x="50" y="15"/>
                  </a:cubicBezTo>
                  <a:cubicBezTo>
                    <a:pt x="51" y="14"/>
                    <a:pt x="51" y="14"/>
                    <a:pt x="51" y="14"/>
                  </a:cubicBezTo>
                  <a:cubicBezTo>
                    <a:pt x="50" y="14"/>
                    <a:pt x="50" y="13"/>
                    <a:pt x="50" y="13"/>
                  </a:cubicBezTo>
                  <a:cubicBezTo>
                    <a:pt x="50" y="13"/>
                    <a:pt x="50" y="12"/>
                    <a:pt x="50" y="12"/>
                  </a:cubicBezTo>
                  <a:cubicBezTo>
                    <a:pt x="50" y="12"/>
                    <a:pt x="51" y="13"/>
                    <a:pt x="51" y="13"/>
                  </a:cubicBezTo>
                  <a:cubicBezTo>
                    <a:pt x="52" y="14"/>
                    <a:pt x="53" y="15"/>
                    <a:pt x="54" y="15"/>
                  </a:cubicBezTo>
                  <a:cubicBezTo>
                    <a:pt x="54" y="15"/>
                    <a:pt x="54" y="15"/>
                    <a:pt x="54" y="15"/>
                  </a:cubicBezTo>
                  <a:cubicBezTo>
                    <a:pt x="54" y="14"/>
                    <a:pt x="53" y="13"/>
                    <a:pt x="53" y="13"/>
                  </a:cubicBezTo>
                  <a:cubicBezTo>
                    <a:pt x="55" y="13"/>
                    <a:pt x="56" y="15"/>
                    <a:pt x="58" y="16"/>
                  </a:cubicBezTo>
                  <a:moveTo>
                    <a:pt x="80" y="14"/>
                  </a:moveTo>
                  <a:cubicBezTo>
                    <a:pt x="75" y="13"/>
                    <a:pt x="69" y="13"/>
                    <a:pt x="63" y="12"/>
                  </a:cubicBezTo>
                  <a:cubicBezTo>
                    <a:pt x="57" y="11"/>
                    <a:pt x="50" y="10"/>
                    <a:pt x="43" y="9"/>
                  </a:cubicBezTo>
                  <a:cubicBezTo>
                    <a:pt x="30" y="7"/>
                    <a:pt x="17" y="6"/>
                    <a:pt x="4" y="4"/>
                  </a:cubicBezTo>
                  <a:cubicBezTo>
                    <a:pt x="4" y="3"/>
                    <a:pt x="4" y="3"/>
                    <a:pt x="4" y="2"/>
                  </a:cubicBezTo>
                  <a:cubicBezTo>
                    <a:pt x="5" y="2"/>
                    <a:pt x="7" y="2"/>
                    <a:pt x="8" y="2"/>
                  </a:cubicBezTo>
                  <a:cubicBezTo>
                    <a:pt x="13" y="2"/>
                    <a:pt x="17" y="3"/>
                    <a:pt x="22" y="4"/>
                  </a:cubicBezTo>
                  <a:cubicBezTo>
                    <a:pt x="28" y="5"/>
                    <a:pt x="35" y="5"/>
                    <a:pt x="41" y="6"/>
                  </a:cubicBezTo>
                  <a:cubicBezTo>
                    <a:pt x="48" y="7"/>
                    <a:pt x="55" y="7"/>
                    <a:pt x="62" y="8"/>
                  </a:cubicBezTo>
                  <a:cubicBezTo>
                    <a:pt x="68" y="9"/>
                    <a:pt x="74" y="10"/>
                    <a:pt x="79" y="11"/>
                  </a:cubicBezTo>
                  <a:cubicBezTo>
                    <a:pt x="79" y="11"/>
                    <a:pt x="79" y="12"/>
                    <a:pt x="80" y="12"/>
                  </a:cubicBezTo>
                  <a:cubicBezTo>
                    <a:pt x="80" y="13"/>
                    <a:pt x="80" y="13"/>
                    <a:pt x="80" y="14"/>
                  </a:cubicBezTo>
                  <a:moveTo>
                    <a:pt x="8" y="0"/>
                  </a:moveTo>
                  <a:cubicBezTo>
                    <a:pt x="6" y="0"/>
                    <a:pt x="5" y="0"/>
                    <a:pt x="4" y="1"/>
                  </a:cubicBezTo>
                  <a:cubicBezTo>
                    <a:pt x="4" y="1"/>
                    <a:pt x="4" y="1"/>
                    <a:pt x="4" y="1"/>
                  </a:cubicBezTo>
                  <a:cubicBezTo>
                    <a:pt x="3" y="1"/>
                    <a:pt x="3" y="1"/>
                    <a:pt x="3" y="1"/>
                  </a:cubicBezTo>
                  <a:cubicBezTo>
                    <a:pt x="3" y="1"/>
                    <a:pt x="3" y="1"/>
                    <a:pt x="3" y="1"/>
                  </a:cubicBezTo>
                  <a:cubicBezTo>
                    <a:pt x="3" y="2"/>
                    <a:pt x="3" y="2"/>
                    <a:pt x="3" y="2"/>
                  </a:cubicBezTo>
                  <a:cubicBezTo>
                    <a:pt x="2" y="6"/>
                    <a:pt x="0" y="11"/>
                    <a:pt x="1" y="15"/>
                  </a:cubicBezTo>
                  <a:cubicBezTo>
                    <a:pt x="1" y="16"/>
                    <a:pt x="2" y="16"/>
                    <a:pt x="2" y="16"/>
                  </a:cubicBezTo>
                  <a:cubicBezTo>
                    <a:pt x="3" y="16"/>
                    <a:pt x="3" y="16"/>
                    <a:pt x="3" y="16"/>
                  </a:cubicBezTo>
                  <a:cubicBezTo>
                    <a:pt x="15" y="18"/>
                    <a:pt x="28" y="20"/>
                    <a:pt x="41" y="22"/>
                  </a:cubicBezTo>
                  <a:cubicBezTo>
                    <a:pt x="48" y="23"/>
                    <a:pt x="55" y="24"/>
                    <a:pt x="61" y="25"/>
                  </a:cubicBezTo>
                  <a:cubicBezTo>
                    <a:pt x="68" y="25"/>
                    <a:pt x="74" y="26"/>
                    <a:pt x="80" y="27"/>
                  </a:cubicBezTo>
                  <a:cubicBezTo>
                    <a:pt x="80" y="27"/>
                    <a:pt x="80" y="27"/>
                    <a:pt x="80" y="27"/>
                  </a:cubicBezTo>
                  <a:cubicBezTo>
                    <a:pt x="81" y="27"/>
                    <a:pt x="81" y="27"/>
                    <a:pt x="81" y="27"/>
                  </a:cubicBezTo>
                  <a:cubicBezTo>
                    <a:pt x="84" y="26"/>
                    <a:pt x="87" y="25"/>
                    <a:pt x="91" y="24"/>
                  </a:cubicBezTo>
                  <a:cubicBezTo>
                    <a:pt x="95" y="23"/>
                    <a:pt x="99" y="23"/>
                    <a:pt x="102" y="22"/>
                  </a:cubicBezTo>
                  <a:cubicBezTo>
                    <a:pt x="103" y="21"/>
                    <a:pt x="103" y="21"/>
                    <a:pt x="102" y="20"/>
                  </a:cubicBezTo>
                  <a:cubicBezTo>
                    <a:pt x="102" y="20"/>
                    <a:pt x="102" y="20"/>
                    <a:pt x="102" y="20"/>
                  </a:cubicBezTo>
                  <a:cubicBezTo>
                    <a:pt x="96" y="15"/>
                    <a:pt x="89" y="14"/>
                    <a:pt x="83" y="10"/>
                  </a:cubicBezTo>
                  <a:cubicBezTo>
                    <a:pt x="82" y="10"/>
                    <a:pt x="82" y="10"/>
                    <a:pt x="82" y="10"/>
                  </a:cubicBezTo>
                  <a:cubicBezTo>
                    <a:pt x="82" y="10"/>
                    <a:pt x="82" y="10"/>
                    <a:pt x="82" y="10"/>
                  </a:cubicBezTo>
                  <a:cubicBezTo>
                    <a:pt x="81" y="10"/>
                    <a:pt x="81" y="10"/>
                    <a:pt x="81" y="10"/>
                  </a:cubicBezTo>
                  <a:cubicBezTo>
                    <a:pt x="75" y="9"/>
                    <a:pt x="68" y="7"/>
                    <a:pt x="61" y="7"/>
                  </a:cubicBezTo>
                  <a:cubicBezTo>
                    <a:pt x="54" y="6"/>
                    <a:pt x="47" y="5"/>
                    <a:pt x="40" y="4"/>
                  </a:cubicBezTo>
                  <a:cubicBezTo>
                    <a:pt x="33" y="4"/>
                    <a:pt x="26" y="3"/>
                    <a:pt x="19" y="2"/>
                  </a:cubicBezTo>
                  <a:cubicBezTo>
                    <a:pt x="15" y="2"/>
                    <a:pt x="11" y="0"/>
                    <a:pt x="8"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1014" name="Google Shape;1014;p32"/>
            <p:cNvSpPr/>
            <p:nvPr/>
          </p:nvSpPr>
          <p:spPr>
            <a:xfrm>
              <a:off x="6503656" y="619641"/>
              <a:ext cx="334963" cy="317500"/>
            </a:xfrm>
            <a:custGeom>
              <a:rect b="b" l="l" r="r" t="t"/>
              <a:pathLst>
                <a:path extrusionOk="0" h="75" w="79">
                  <a:moveTo>
                    <a:pt x="77" y="73"/>
                  </a:moveTo>
                  <a:cubicBezTo>
                    <a:pt x="76" y="73"/>
                    <a:pt x="74" y="72"/>
                    <a:pt x="73" y="71"/>
                  </a:cubicBezTo>
                  <a:cubicBezTo>
                    <a:pt x="74" y="70"/>
                    <a:pt x="74" y="69"/>
                    <a:pt x="75" y="69"/>
                  </a:cubicBezTo>
                  <a:cubicBezTo>
                    <a:pt x="76" y="70"/>
                    <a:pt x="77" y="72"/>
                    <a:pt x="77" y="73"/>
                  </a:cubicBezTo>
                  <a:moveTo>
                    <a:pt x="68" y="61"/>
                  </a:moveTo>
                  <a:cubicBezTo>
                    <a:pt x="69" y="61"/>
                    <a:pt x="69" y="60"/>
                    <a:pt x="69" y="59"/>
                  </a:cubicBezTo>
                  <a:cubicBezTo>
                    <a:pt x="68" y="59"/>
                    <a:pt x="68" y="58"/>
                    <a:pt x="67" y="58"/>
                  </a:cubicBezTo>
                  <a:cubicBezTo>
                    <a:pt x="67" y="57"/>
                    <a:pt x="66" y="55"/>
                    <a:pt x="67" y="55"/>
                  </a:cubicBezTo>
                  <a:cubicBezTo>
                    <a:pt x="67" y="55"/>
                    <a:pt x="67" y="55"/>
                    <a:pt x="68" y="55"/>
                  </a:cubicBezTo>
                  <a:cubicBezTo>
                    <a:pt x="69" y="59"/>
                    <a:pt x="72" y="63"/>
                    <a:pt x="75" y="67"/>
                  </a:cubicBezTo>
                  <a:cubicBezTo>
                    <a:pt x="74" y="67"/>
                    <a:pt x="74" y="67"/>
                    <a:pt x="74" y="67"/>
                  </a:cubicBezTo>
                  <a:cubicBezTo>
                    <a:pt x="73" y="68"/>
                    <a:pt x="72" y="69"/>
                    <a:pt x="72" y="71"/>
                  </a:cubicBezTo>
                  <a:cubicBezTo>
                    <a:pt x="70" y="70"/>
                    <a:pt x="69" y="69"/>
                    <a:pt x="68" y="69"/>
                  </a:cubicBezTo>
                  <a:cubicBezTo>
                    <a:pt x="65" y="68"/>
                    <a:pt x="62" y="67"/>
                    <a:pt x="59" y="65"/>
                  </a:cubicBezTo>
                  <a:cubicBezTo>
                    <a:pt x="59" y="65"/>
                    <a:pt x="59" y="65"/>
                    <a:pt x="59" y="65"/>
                  </a:cubicBezTo>
                  <a:cubicBezTo>
                    <a:pt x="58" y="64"/>
                    <a:pt x="58" y="64"/>
                    <a:pt x="58" y="63"/>
                  </a:cubicBezTo>
                  <a:cubicBezTo>
                    <a:pt x="57" y="62"/>
                    <a:pt x="58" y="62"/>
                    <a:pt x="58" y="62"/>
                  </a:cubicBezTo>
                  <a:cubicBezTo>
                    <a:pt x="59" y="62"/>
                    <a:pt x="61" y="62"/>
                    <a:pt x="61" y="62"/>
                  </a:cubicBezTo>
                  <a:cubicBezTo>
                    <a:pt x="61" y="63"/>
                    <a:pt x="61" y="63"/>
                    <a:pt x="61" y="63"/>
                  </a:cubicBezTo>
                  <a:cubicBezTo>
                    <a:pt x="61" y="63"/>
                    <a:pt x="61" y="63"/>
                    <a:pt x="61" y="63"/>
                  </a:cubicBezTo>
                  <a:cubicBezTo>
                    <a:pt x="62" y="63"/>
                    <a:pt x="62" y="63"/>
                    <a:pt x="62" y="63"/>
                  </a:cubicBezTo>
                  <a:cubicBezTo>
                    <a:pt x="62" y="63"/>
                    <a:pt x="63" y="64"/>
                    <a:pt x="63" y="64"/>
                  </a:cubicBezTo>
                  <a:cubicBezTo>
                    <a:pt x="63" y="64"/>
                    <a:pt x="63" y="64"/>
                    <a:pt x="63" y="64"/>
                  </a:cubicBezTo>
                  <a:cubicBezTo>
                    <a:pt x="64" y="65"/>
                    <a:pt x="64" y="65"/>
                    <a:pt x="64" y="65"/>
                  </a:cubicBezTo>
                  <a:cubicBezTo>
                    <a:pt x="64" y="65"/>
                    <a:pt x="64" y="65"/>
                    <a:pt x="64" y="65"/>
                  </a:cubicBezTo>
                  <a:cubicBezTo>
                    <a:pt x="65" y="65"/>
                    <a:pt x="65" y="64"/>
                    <a:pt x="64" y="63"/>
                  </a:cubicBezTo>
                  <a:cubicBezTo>
                    <a:pt x="63" y="62"/>
                    <a:pt x="62" y="61"/>
                    <a:pt x="62" y="59"/>
                  </a:cubicBezTo>
                  <a:cubicBezTo>
                    <a:pt x="62" y="58"/>
                    <a:pt x="62" y="58"/>
                    <a:pt x="63" y="58"/>
                  </a:cubicBezTo>
                  <a:cubicBezTo>
                    <a:pt x="64" y="58"/>
                    <a:pt x="65" y="59"/>
                    <a:pt x="65" y="59"/>
                  </a:cubicBezTo>
                  <a:cubicBezTo>
                    <a:pt x="66" y="59"/>
                    <a:pt x="67" y="60"/>
                    <a:pt x="68" y="61"/>
                  </a:cubicBezTo>
                  <a:cubicBezTo>
                    <a:pt x="68" y="61"/>
                    <a:pt x="68" y="61"/>
                    <a:pt x="68" y="61"/>
                  </a:cubicBezTo>
                  <a:moveTo>
                    <a:pt x="48" y="47"/>
                  </a:moveTo>
                  <a:cubicBezTo>
                    <a:pt x="47" y="47"/>
                    <a:pt x="46" y="46"/>
                    <a:pt x="45" y="45"/>
                  </a:cubicBezTo>
                  <a:cubicBezTo>
                    <a:pt x="46" y="45"/>
                    <a:pt x="46" y="45"/>
                    <a:pt x="46" y="45"/>
                  </a:cubicBezTo>
                  <a:cubicBezTo>
                    <a:pt x="46" y="44"/>
                    <a:pt x="46" y="42"/>
                    <a:pt x="46" y="42"/>
                  </a:cubicBezTo>
                  <a:cubicBezTo>
                    <a:pt x="46" y="42"/>
                    <a:pt x="47" y="43"/>
                    <a:pt x="47" y="44"/>
                  </a:cubicBezTo>
                  <a:cubicBezTo>
                    <a:pt x="47" y="45"/>
                    <a:pt x="48" y="46"/>
                    <a:pt x="48" y="47"/>
                  </a:cubicBezTo>
                  <a:moveTo>
                    <a:pt x="56" y="63"/>
                  </a:moveTo>
                  <a:cubicBezTo>
                    <a:pt x="52" y="60"/>
                    <a:pt x="49" y="57"/>
                    <a:pt x="45" y="53"/>
                  </a:cubicBezTo>
                  <a:cubicBezTo>
                    <a:pt x="40" y="49"/>
                    <a:pt x="35" y="44"/>
                    <a:pt x="31" y="39"/>
                  </a:cubicBezTo>
                  <a:cubicBezTo>
                    <a:pt x="21" y="30"/>
                    <a:pt x="11" y="21"/>
                    <a:pt x="2" y="11"/>
                  </a:cubicBezTo>
                  <a:cubicBezTo>
                    <a:pt x="2" y="11"/>
                    <a:pt x="2" y="11"/>
                    <a:pt x="2" y="11"/>
                  </a:cubicBezTo>
                  <a:cubicBezTo>
                    <a:pt x="2" y="10"/>
                    <a:pt x="3" y="9"/>
                    <a:pt x="4" y="8"/>
                  </a:cubicBezTo>
                  <a:cubicBezTo>
                    <a:pt x="7" y="13"/>
                    <a:pt x="12" y="17"/>
                    <a:pt x="16" y="21"/>
                  </a:cubicBezTo>
                  <a:cubicBezTo>
                    <a:pt x="22" y="25"/>
                    <a:pt x="26" y="29"/>
                    <a:pt x="31" y="34"/>
                  </a:cubicBezTo>
                  <a:cubicBezTo>
                    <a:pt x="36" y="38"/>
                    <a:pt x="41" y="43"/>
                    <a:pt x="46" y="48"/>
                  </a:cubicBezTo>
                  <a:cubicBezTo>
                    <a:pt x="51" y="52"/>
                    <a:pt x="55" y="56"/>
                    <a:pt x="59" y="60"/>
                  </a:cubicBezTo>
                  <a:cubicBezTo>
                    <a:pt x="58" y="60"/>
                    <a:pt x="58" y="60"/>
                    <a:pt x="58" y="61"/>
                  </a:cubicBezTo>
                  <a:cubicBezTo>
                    <a:pt x="56" y="61"/>
                    <a:pt x="56" y="62"/>
                    <a:pt x="56" y="63"/>
                  </a:cubicBezTo>
                  <a:moveTo>
                    <a:pt x="45" y="44"/>
                  </a:moveTo>
                  <a:cubicBezTo>
                    <a:pt x="41" y="41"/>
                    <a:pt x="38" y="37"/>
                    <a:pt x="34" y="34"/>
                  </a:cubicBezTo>
                  <a:cubicBezTo>
                    <a:pt x="29" y="30"/>
                    <a:pt x="24" y="25"/>
                    <a:pt x="19" y="21"/>
                  </a:cubicBezTo>
                  <a:cubicBezTo>
                    <a:pt x="14" y="17"/>
                    <a:pt x="8" y="13"/>
                    <a:pt x="5" y="7"/>
                  </a:cubicBezTo>
                  <a:cubicBezTo>
                    <a:pt x="6" y="6"/>
                    <a:pt x="7" y="5"/>
                    <a:pt x="8" y="4"/>
                  </a:cubicBezTo>
                  <a:cubicBezTo>
                    <a:pt x="17" y="13"/>
                    <a:pt x="27" y="22"/>
                    <a:pt x="37" y="32"/>
                  </a:cubicBezTo>
                  <a:cubicBezTo>
                    <a:pt x="42" y="36"/>
                    <a:pt x="46" y="41"/>
                    <a:pt x="51" y="46"/>
                  </a:cubicBezTo>
                  <a:cubicBezTo>
                    <a:pt x="55" y="50"/>
                    <a:pt x="59" y="53"/>
                    <a:pt x="63" y="56"/>
                  </a:cubicBezTo>
                  <a:cubicBezTo>
                    <a:pt x="63" y="56"/>
                    <a:pt x="63" y="56"/>
                    <a:pt x="63" y="56"/>
                  </a:cubicBezTo>
                  <a:cubicBezTo>
                    <a:pt x="62" y="56"/>
                    <a:pt x="61" y="57"/>
                    <a:pt x="61" y="57"/>
                  </a:cubicBezTo>
                  <a:cubicBezTo>
                    <a:pt x="60" y="58"/>
                    <a:pt x="60" y="59"/>
                    <a:pt x="60" y="60"/>
                  </a:cubicBezTo>
                  <a:cubicBezTo>
                    <a:pt x="56" y="56"/>
                    <a:pt x="53" y="52"/>
                    <a:pt x="49" y="48"/>
                  </a:cubicBezTo>
                  <a:cubicBezTo>
                    <a:pt x="49" y="48"/>
                    <a:pt x="49" y="48"/>
                    <a:pt x="49" y="48"/>
                  </a:cubicBezTo>
                  <a:cubicBezTo>
                    <a:pt x="49" y="47"/>
                    <a:pt x="49" y="46"/>
                    <a:pt x="49" y="45"/>
                  </a:cubicBezTo>
                  <a:cubicBezTo>
                    <a:pt x="50" y="45"/>
                    <a:pt x="50" y="46"/>
                    <a:pt x="50" y="46"/>
                  </a:cubicBezTo>
                  <a:cubicBezTo>
                    <a:pt x="51" y="47"/>
                    <a:pt x="51" y="48"/>
                    <a:pt x="51" y="48"/>
                  </a:cubicBezTo>
                  <a:cubicBezTo>
                    <a:pt x="51" y="49"/>
                    <a:pt x="52" y="50"/>
                    <a:pt x="53" y="51"/>
                  </a:cubicBezTo>
                  <a:cubicBezTo>
                    <a:pt x="53" y="51"/>
                    <a:pt x="53" y="51"/>
                    <a:pt x="53" y="51"/>
                  </a:cubicBezTo>
                  <a:cubicBezTo>
                    <a:pt x="53" y="51"/>
                    <a:pt x="53" y="50"/>
                    <a:pt x="53" y="50"/>
                  </a:cubicBezTo>
                  <a:cubicBezTo>
                    <a:pt x="53" y="49"/>
                    <a:pt x="53" y="49"/>
                    <a:pt x="53" y="49"/>
                  </a:cubicBezTo>
                  <a:cubicBezTo>
                    <a:pt x="53" y="49"/>
                    <a:pt x="54" y="50"/>
                    <a:pt x="54" y="50"/>
                  </a:cubicBezTo>
                  <a:cubicBezTo>
                    <a:pt x="54" y="52"/>
                    <a:pt x="54" y="53"/>
                    <a:pt x="55" y="54"/>
                  </a:cubicBezTo>
                  <a:cubicBezTo>
                    <a:pt x="55" y="54"/>
                    <a:pt x="55" y="54"/>
                    <a:pt x="55" y="54"/>
                  </a:cubicBezTo>
                  <a:cubicBezTo>
                    <a:pt x="56" y="53"/>
                    <a:pt x="56" y="53"/>
                    <a:pt x="56" y="53"/>
                  </a:cubicBezTo>
                  <a:cubicBezTo>
                    <a:pt x="56" y="52"/>
                    <a:pt x="55" y="51"/>
                    <a:pt x="56" y="51"/>
                  </a:cubicBezTo>
                  <a:cubicBezTo>
                    <a:pt x="56" y="51"/>
                    <a:pt x="56" y="51"/>
                    <a:pt x="56" y="51"/>
                  </a:cubicBezTo>
                  <a:cubicBezTo>
                    <a:pt x="57" y="53"/>
                    <a:pt x="57" y="55"/>
                    <a:pt x="57" y="56"/>
                  </a:cubicBezTo>
                  <a:cubicBezTo>
                    <a:pt x="58" y="56"/>
                    <a:pt x="58" y="56"/>
                    <a:pt x="58" y="56"/>
                  </a:cubicBezTo>
                  <a:cubicBezTo>
                    <a:pt x="58" y="56"/>
                    <a:pt x="58" y="55"/>
                    <a:pt x="58" y="55"/>
                  </a:cubicBezTo>
                  <a:cubicBezTo>
                    <a:pt x="58" y="54"/>
                    <a:pt x="58" y="54"/>
                    <a:pt x="58" y="54"/>
                  </a:cubicBezTo>
                  <a:cubicBezTo>
                    <a:pt x="58" y="54"/>
                    <a:pt x="58" y="54"/>
                    <a:pt x="59" y="54"/>
                  </a:cubicBezTo>
                  <a:cubicBezTo>
                    <a:pt x="59" y="55"/>
                    <a:pt x="59" y="57"/>
                    <a:pt x="59" y="58"/>
                  </a:cubicBezTo>
                  <a:cubicBezTo>
                    <a:pt x="59" y="58"/>
                    <a:pt x="59" y="58"/>
                    <a:pt x="59" y="58"/>
                  </a:cubicBezTo>
                  <a:cubicBezTo>
                    <a:pt x="60" y="57"/>
                    <a:pt x="60" y="57"/>
                    <a:pt x="60" y="57"/>
                  </a:cubicBezTo>
                  <a:cubicBezTo>
                    <a:pt x="60" y="56"/>
                    <a:pt x="60" y="55"/>
                    <a:pt x="60" y="55"/>
                  </a:cubicBezTo>
                  <a:cubicBezTo>
                    <a:pt x="60" y="55"/>
                    <a:pt x="60" y="56"/>
                    <a:pt x="60" y="57"/>
                  </a:cubicBezTo>
                  <a:cubicBezTo>
                    <a:pt x="60" y="57"/>
                    <a:pt x="60" y="57"/>
                    <a:pt x="60" y="57"/>
                  </a:cubicBezTo>
                  <a:cubicBezTo>
                    <a:pt x="61" y="56"/>
                    <a:pt x="61" y="56"/>
                    <a:pt x="61" y="56"/>
                  </a:cubicBezTo>
                  <a:cubicBezTo>
                    <a:pt x="61" y="55"/>
                    <a:pt x="61" y="55"/>
                    <a:pt x="61" y="55"/>
                  </a:cubicBezTo>
                  <a:cubicBezTo>
                    <a:pt x="61" y="56"/>
                    <a:pt x="60" y="56"/>
                    <a:pt x="60" y="56"/>
                  </a:cubicBezTo>
                  <a:cubicBezTo>
                    <a:pt x="60" y="56"/>
                    <a:pt x="60" y="55"/>
                    <a:pt x="60" y="54"/>
                  </a:cubicBezTo>
                  <a:cubicBezTo>
                    <a:pt x="60" y="54"/>
                    <a:pt x="60" y="54"/>
                    <a:pt x="60" y="54"/>
                  </a:cubicBezTo>
                  <a:cubicBezTo>
                    <a:pt x="60" y="55"/>
                    <a:pt x="60" y="57"/>
                    <a:pt x="59" y="57"/>
                  </a:cubicBezTo>
                  <a:cubicBezTo>
                    <a:pt x="59" y="57"/>
                    <a:pt x="59" y="57"/>
                    <a:pt x="59" y="56"/>
                  </a:cubicBezTo>
                  <a:cubicBezTo>
                    <a:pt x="59" y="55"/>
                    <a:pt x="59" y="54"/>
                    <a:pt x="58" y="53"/>
                  </a:cubicBezTo>
                  <a:cubicBezTo>
                    <a:pt x="58" y="53"/>
                    <a:pt x="58" y="53"/>
                    <a:pt x="58" y="53"/>
                  </a:cubicBezTo>
                  <a:cubicBezTo>
                    <a:pt x="58" y="53"/>
                    <a:pt x="58" y="55"/>
                    <a:pt x="58" y="55"/>
                  </a:cubicBezTo>
                  <a:cubicBezTo>
                    <a:pt x="58" y="55"/>
                    <a:pt x="57" y="55"/>
                    <a:pt x="57" y="55"/>
                  </a:cubicBezTo>
                  <a:cubicBezTo>
                    <a:pt x="57" y="54"/>
                    <a:pt x="57" y="54"/>
                    <a:pt x="57" y="53"/>
                  </a:cubicBezTo>
                  <a:cubicBezTo>
                    <a:pt x="57" y="52"/>
                    <a:pt x="56" y="51"/>
                    <a:pt x="56" y="50"/>
                  </a:cubicBezTo>
                  <a:cubicBezTo>
                    <a:pt x="55" y="50"/>
                    <a:pt x="55" y="50"/>
                    <a:pt x="55" y="50"/>
                  </a:cubicBezTo>
                  <a:cubicBezTo>
                    <a:pt x="55" y="51"/>
                    <a:pt x="55" y="51"/>
                    <a:pt x="55" y="52"/>
                  </a:cubicBezTo>
                  <a:cubicBezTo>
                    <a:pt x="55" y="53"/>
                    <a:pt x="55" y="53"/>
                    <a:pt x="55" y="53"/>
                  </a:cubicBezTo>
                  <a:cubicBezTo>
                    <a:pt x="55" y="53"/>
                    <a:pt x="55" y="52"/>
                    <a:pt x="55" y="52"/>
                  </a:cubicBezTo>
                  <a:cubicBezTo>
                    <a:pt x="54" y="51"/>
                    <a:pt x="54" y="49"/>
                    <a:pt x="53" y="48"/>
                  </a:cubicBezTo>
                  <a:cubicBezTo>
                    <a:pt x="53" y="48"/>
                    <a:pt x="53" y="48"/>
                    <a:pt x="53" y="48"/>
                  </a:cubicBezTo>
                  <a:cubicBezTo>
                    <a:pt x="53" y="49"/>
                    <a:pt x="53" y="50"/>
                    <a:pt x="52" y="50"/>
                  </a:cubicBezTo>
                  <a:cubicBezTo>
                    <a:pt x="52" y="50"/>
                    <a:pt x="52" y="50"/>
                    <a:pt x="52" y="50"/>
                  </a:cubicBezTo>
                  <a:cubicBezTo>
                    <a:pt x="52" y="49"/>
                    <a:pt x="51" y="48"/>
                    <a:pt x="51" y="47"/>
                  </a:cubicBezTo>
                  <a:cubicBezTo>
                    <a:pt x="51" y="46"/>
                    <a:pt x="50" y="45"/>
                    <a:pt x="49" y="44"/>
                  </a:cubicBezTo>
                  <a:cubicBezTo>
                    <a:pt x="49" y="45"/>
                    <a:pt x="49" y="45"/>
                    <a:pt x="49" y="45"/>
                  </a:cubicBezTo>
                  <a:cubicBezTo>
                    <a:pt x="49" y="46"/>
                    <a:pt x="49" y="47"/>
                    <a:pt x="48" y="47"/>
                  </a:cubicBezTo>
                  <a:cubicBezTo>
                    <a:pt x="48" y="47"/>
                    <a:pt x="48" y="46"/>
                    <a:pt x="48" y="45"/>
                  </a:cubicBezTo>
                  <a:cubicBezTo>
                    <a:pt x="47" y="44"/>
                    <a:pt x="47" y="43"/>
                    <a:pt x="46" y="41"/>
                  </a:cubicBezTo>
                  <a:cubicBezTo>
                    <a:pt x="46" y="41"/>
                    <a:pt x="46" y="41"/>
                    <a:pt x="46" y="41"/>
                  </a:cubicBezTo>
                  <a:cubicBezTo>
                    <a:pt x="46" y="42"/>
                    <a:pt x="46" y="42"/>
                    <a:pt x="46" y="43"/>
                  </a:cubicBezTo>
                  <a:cubicBezTo>
                    <a:pt x="46" y="43"/>
                    <a:pt x="46" y="44"/>
                    <a:pt x="46" y="44"/>
                  </a:cubicBezTo>
                  <a:cubicBezTo>
                    <a:pt x="45" y="44"/>
                    <a:pt x="45" y="42"/>
                    <a:pt x="45" y="42"/>
                  </a:cubicBezTo>
                  <a:cubicBezTo>
                    <a:pt x="45" y="41"/>
                    <a:pt x="44" y="39"/>
                    <a:pt x="43" y="38"/>
                  </a:cubicBezTo>
                  <a:cubicBezTo>
                    <a:pt x="43" y="38"/>
                    <a:pt x="43" y="38"/>
                    <a:pt x="43" y="38"/>
                  </a:cubicBezTo>
                  <a:cubicBezTo>
                    <a:pt x="43" y="39"/>
                    <a:pt x="43" y="40"/>
                    <a:pt x="43" y="40"/>
                  </a:cubicBezTo>
                  <a:cubicBezTo>
                    <a:pt x="43" y="40"/>
                    <a:pt x="43" y="40"/>
                    <a:pt x="42" y="39"/>
                  </a:cubicBezTo>
                  <a:cubicBezTo>
                    <a:pt x="42" y="38"/>
                    <a:pt x="42" y="37"/>
                    <a:pt x="41" y="36"/>
                  </a:cubicBezTo>
                  <a:cubicBezTo>
                    <a:pt x="41" y="36"/>
                    <a:pt x="41" y="36"/>
                    <a:pt x="41" y="36"/>
                  </a:cubicBezTo>
                  <a:cubicBezTo>
                    <a:pt x="41" y="37"/>
                    <a:pt x="41" y="38"/>
                    <a:pt x="40" y="38"/>
                  </a:cubicBezTo>
                  <a:cubicBezTo>
                    <a:pt x="40" y="36"/>
                    <a:pt x="40" y="36"/>
                    <a:pt x="40" y="36"/>
                  </a:cubicBezTo>
                  <a:cubicBezTo>
                    <a:pt x="39" y="35"/>
                    <a:pt x="39" y="35"/>
                    <a:pt x="38" y="34"/>
                  </a:cubicBezTo>
                  <a:cubicBezTo>
                    <a:pt x="38" y="34"/>
                    <a:pt x="38" y="34"/>
                    <a:pt x="38" y="34"/>
                  </a:cubicBezTo>
                  <a:cubicBezTo>
                    <a:pt x="38" y="35"/>
                    <a:pt x="38" y="35"/>
                    <a:pt x="38" y="35"/>
                  </a:cubicBezTo>
                  <a:cubicBezTo>
                    <a:pt x="38" y="35"/>
                    <a:pt x="38" y="35"/>
                    <a:pt x="37" y="34"/>
                  </a:cubicBezTo>
                  <a:cubicBezTo>
                    <a:pt x="37" y="33"/>
                    <a:pt x="37" y="33"/>
                    <a:pt x="37" y="32"/>
                  </a:cubicBezTo>
                  <a:cubicBezTo>
                    <a:pt x="36" y="32"/>
                    <a:pt x="36" y="32"/>
                    <a:pt x="36" y="32"/>
                  </a:cubicBezTo>
                  <a:cubicBezTo>
                    <a:pt x="36" y="32"/>
                    <a:pt x="36" y="33"/>
                    <a:pt x="36" y="33"/>
                  </a:cubicBezTo>
                  <a:cubicBezTo>
                    <a:pt x="36" y="33"/>
                    <a:pt x="36" y="34"/>
                    <a:pt x="36" y="34"/>
                  </a:cubicBezTo>
                  <a:cubicBezTo>
                    <a:pt x="35" y="34"/>
                    <a:pt x="35" y="33"/>
                    <a:pt x="35" y="32"/>
                  </a:cubicBezTo>
                  <a:cubicBezTo>
                    <a:pt x="35" y="31"/>
                    <a:pt x="35" y="31"/>
                    <a:pt x="34" y="30"/>
                  </a:cubicBezTo>
                  <a:cubicBezTo>
                    <a:pt x="34" y="30"/>
                    <a:pt x="34" y="30"/>
                    <a:pt x="34" y="30"/>
                  </a:cubicBezTo>
                  <a:cubicBezTo>
                    <a:pt x="34" y="30"/>
                    <a:pt x="34" y="31"/>
                    <a:pt x="34" y="31"/>
                  </a:cubicBezTo>
                  <a:cubicBezTo>
                    <a:pt x="33" y="31"/>
                    <a:pt x="33" y="30"/>
                    <a:pt x="33" y="30"/>
                  </a:cubicBezTo>
                  <a:cubicBezTo>
                    <a:pt x="33" y="29"/>
                    <a:pt x="32" y="28"/>
                    <a:pt x="32" y="27"/>
                  </a:cubicBezTo>
                  <a:cubicBezTo>
                    <a:pt x="31" y="27"/>
                    <a:pt x="31" y="27"/>
                    <a:pt x="31" y="27"/>
                  </a:cubicBezTo>
                  <a:cubicBezTo>
                    <a:pt x="31" y="28"/>
                    <a:pt x="31" y="29"/>
                    <a:pt x="31" y="29"/>
                  </a:cubicBezTo>
                  <a:cubicBezTo>
                    <a:pt x="31" y="29"/>
                    <a:pt x="31" y="29"/>
                    <a:pt x="30" y="29"/>
                  </a:cubicBezTo>
                  <a:cubicBezTo>
                    <a:pt x="30" y="27"/>
                    <a:pt x="30" y="26"/>
                    <a:pt x="29" y="25"/>
                  </a:cubicBezTo>
                  <a:cubicBezTo>
                    <a:pt x="29" y="25"/>
                    <a:pt x="29" y="25"/>
                    <a:pt x="29" y="25"/>
                  </a:cubicBezTo>
                  <a:cubicBezTo>
                    <a:pt x="29" y="26"/>
                    <a:pt x="29" y="26"/>
                    <a:pt x="29" y="27"/>
                  </a:cubicBezTo>
                  <a:cubicBezTo>
                    <a:pt x="29" y="27"/>
                    <a:pt x="29" y="27"/>
                    <a:pt x="28" y="27"/>
                  </a:cubicBezTo>
                  <a:cubicBezTo>
                    <a:pt x="28" y="27"/>
                    <a:pt x="28" y="26"/>
                    <a:pt x="28" y="26"/>
                  </a:cubicBezTo>
                  <a:cubicBezTo>
                    <a:pt x="28" y="24"/>
                    <a:pt x="27" y="23"/>
                    <a:pt x="27" y="22"/>
                  </a:cubicBezTo>
                  <a:cubicBezTo>
                    <a:pt x="26" y="23"/>
                    <a:pt x="26" y="23"/>
                    <a:pt x="26" y="23"/>
                  </a:cubicBezTo>
                  <a:cubicBezTo>
                    <a:pt x="26" y="23"/>
                    <a:pt x="26" y="25"/>
                    <a:pt x="26" y="25"/>
                  </a:cubicBezTo>
                  <a:cubicBezTo>
                    <a:pt x="25" y="25"/>
                    <a:pt x="25" y="24"/>
                    <a:pt x="25" y="23"/>
                  </a:cubicBezTo>
                  <a:cubicBezTo>
                    <a:pt x="25" y="22"/>
                    <a:pt x="25" y="21"/>
                    <a:pt x="24" y="20"/>
                  </a:cubicBezTo>
                  <a:cubicBezTo>
                    <a:pt x="24" y="20"/>
                    <a:pt x="24" y="20"/>
                    <a:pt x="24" y="20"/>
                  </a:cubicBezTo>
                  <a:cubicBezTo>
                    <a:pt x="24" y="20"/>
                    <a:pt x="23" y="22"/>
                    <a:pt x="23" y="23"/>
                  </a:cubicBezTo>
                  <a:cubicBezTo>
                    <a:pt x="23" y="21"/>
                    <a:pt x="23" y="20"/>
                    <a:pt x="22" y="19"/>
                  </a:cubicBezTo>
                  <a:cubicBezTo>
                    <a:pt x="22" y="19"/>
                    <a:pt x="22" y="19"/>
                    <a:pt x="22" y="19"/>
                  </a:cubicBezTo>
                  <a:cubicBezTo>
                    <a:pt x="22" y="19"/>
                    <a:pt x="22" y="21"/>
                    <a:pt x="22" y="21"/>
                  </a:cubicBezTo>
                  <a:cubicBezTo>
                    <a:pt x="22" y="21"/>
                    <a:pt x="21" y="20"/>
                    <a:pt x="21" y="20"/>
                  </a:cubicBezTo>
                  <a:cubicBezTo>
                    <a:pt x="21" y="19"/>
                    <a:pt x="21" y="17"/>
                    <a:pt x="20" y="16"/>
                  </a:cubicBezTo>
                  <a:cubicBezTo>
                    <a:pt x="20" y="16"/>
                    <a:pt x="20" y="16"/>
                    <a:pt x="20" y="16"/>
                  </a:cubicBezTo>
                  <a:cubicBezTo>
                    <a:pt x="20" y="16"/>
                    <a:pt x="20" y="19"/>
                    <a:pt x="19" y="19"/>
                  </a:cubicBezTo>
                  <a:cubicBezTo>
                    <a:pt x="19" y="19"/>
                    <a:pt x="19" y="19"/>
                    <a:pt x="19" y="18"/>
                  </a:cubicBezTo>
                  <a:cubicBezTo>
                    <a:pt x="18" y="17"/>
                    <a:pt x="18" y="16"/>
                    <a:pt x="18" y="15"/>
                  </a:cubicBezTo>
                  <a:cubicBezTo>
                    <a:pt x="18" y="15"/>
                    <a:pt x="18" y="15"/>
                    <a:pt x="18" y="15"/>
                  </a:cubicBezTo>
                  <a:cubicBezTo>
                    <a:pt x="17" y="15"/>
                    <a:pt x="17" y="17"/>
                    <a:pt x="17" y="17"/>
                  </a:cubicBezTo>
                  <a:cubicBezTo>
                    <a:pt x="17" y="17"/>
                    <a:pt x="17" y="17"/>
                    <a:pt x="17" y="16"/>
                  </a:cubicBezTo>
                  <a:cubicBezTo>
                    <a:pt x="16" y="15"/>
                    <a:pt x="16" y="14"/>
                    <a:pt x="16" y="13"/>
                  </a:cubicBezTo>
                  <a:cubicBezTo>
                    <a:pt x="15" y="13"/>
                    <a:pt x="15" y="13"/>
                    <a:pt x="15" y="13"/>
                  </a:cubicBezTo>
                  <a:cubicBezTo>
                    <a:pt x="15" y="13"/>
                    <a:pt x="15" y="15"/>
                    <a:pt x="15" y="15"/>
                  </a:cubicBezTo>
                  <a:cubicBezTo>
                    <a:pt x="15" y="15"/>
                    <a:pt x="15" y="15"/>
                    <a:pt x="14" y="15"/>
                  </a:cubicBezTo>
                  <a:cubicBezTo>
                    <a:pt x="14" y="13"/>
                    <a:pt x="14" y="12"/>
                    <a:pt x="13" y="11"/>
                  </a:cubicBezTo>
                  <a:cubicBezTo>
                    <a:pt x="13" y="11"/>
                    <a:pt x="13" y="11"/>
                    <a:pt x="13" y="11"/>
                  </a:cubicBezTo>
                  <a:cubicBezTo>
                    <a:pt x="13" y="12"/>
                    <a:pt x="13" y="12"/>
                    <a:pt x="13" y="12"/>
                  </a:cubicBezTo>
                  <a:cubicBezTo>
                    <a:pt x="12" y="12"/>
                    <a:pt x="12" y="10"/>
                    <a:pt x="12" y="10"/>
                  </a:cubicBezTo>
                  <a:cubicBezTo>
                    <a:pt x="11" y="10"/>
                    <a:pt x="11" y="10"/>
                    <a:pt x="11" y="10"/>
                  </a:cubicBezTo>
                  <a:cubicBezTo>
                    <a:pt x="11" y="10"/>
                    <a:pt x="11" y="11"/>
                    <a:pt x="11" y="11"/>
                  </a:cubicBezTo>
                  <a:cubicBezTo>
                    <a:pt x="11" y="11"/>
                    <a:pt x="11" y="9"/>
                    <a:pt x="10" y="8"/>
                  </a:cubicBezTo>
                  <a:cubicBezTo>
                    <a:pt x="10" y="8"/>
                    <a:pt x="10" y="8"/>
                    <a:pt x="10" y="8"/>
                  </a:cubicBezTo>
                  <a:cubicBezTo>
                    <a:pt x="10" y="9"/>
                    <a:pt x="10" y="9"/>
                    <a:pt x="10" y="9"/>
                  </a:cubicBezTo>
                  <a:cubicBezTo>
                    <a:pt x="9" y="9"/>
                    <a:pt x="9" y="7"/>
                    <a:pt x="9" y="6"/>
                  </a:cubicBezTo>
                  <a:cubicBezTo>
                    <a:pt x="9" y="6"/>
                    <a:pt x="9" y="6"/>
                    <a:pt x="9" y="6"/>
                  </a:cubicBezTo>
                  <a:cubicBezTo>
                    <a:pt x="8" y="7"/>
                    <a:pt x="8" y="8"/>
                    <a:pt x="8" y="8"/>
                  </a:cubicBezTo>
                  <a:cubicBezTo>
                    <a:pt x="8" y="7"/>
                    <a:pt x="8" y="7"/>
                    <a:pt x="8" y="6"/>
                  </a:cubicBezTo>
                  <a:cubicBezTo>
                    <a:pt x="7" y="6"/>
                    <a:pt x="7" y="6"/>
                    <a:pt x="7" y="6"/>
                  </a:cubicBezTo>
                  <a:cubicBezTo>
                    <a:pt x="7" y="6"/>
                    <a:pt x="7" y="8"/>
                    <a:pt x="7" y="8"/>
                  </a:cubicBezTo>
                  <a:cubicBezTo>
                    <a:pt x="7" y="8"/>
                    <a:pt x="6" y="8"/>
                    <a:pt x="6" y="8"/>
                  </a:cubicBezTo>
                  <a:cubicBezTo>
                    <a:pt x="6" y="7"/>
                    <a:pt x="6" y="7"/>
                    <a:pt x="6" y="7"/>
                  </a:cubicBezTo>
                  <a:cubicBezTo>
                    <a:pt x="6" y="8"/>
                    <a:pt x="6" y="8"/>
                    <a:pt x="5" y="8"/>
                  </a:cubicBezTo>
                  <a:cubicBezTo>
                    <a:pt x="6" y="8"/>
                    <a:pt x="6" y="8"/>
                    <a:pt x="6" y="8"/>
                  </a:cubicBezTo>
                  <a:cubicBezTo>
                    <a:pt x="6" y="8"/>
                    <a:pt x="6" y="8"/>
                    <a:pt x="6" y="8"/>
                  </a:cubicBezTo>
                  <a:cubicBezTo>
                    <a:pt x="7" y="8"/>
                    <a:pt x="7" y="8"/>
                    <a:pt x="7" y="8"/>
                  </a:cubicBezTo>
                  <a:cubicBezTo>
                    <a:pt x="7" y="8"/>
                    <a:pt x="7" y="8"/>
                    <a:pt x="7" y="7"/>
                  </a:cubicBezTo>
                  <a:cubicBezTo>
                    <a:pt x="7" y="7"/>
                    <a:pt x="7" y="6"/>
                    <a:pt x="8" y="6"/>
                  </a:cubicBezTo>
                  <a:cubicBezTo>
                    <a:pt x="8" y="6"/>
                    <a:pt x="8" y="9"/>
                    <a:pt x="8" y="9"/>
                  </a:cubicBezTo>
                  <a:cubicBezTo>
                    <a:pt x="8" y="9"/>
                    <a:pt x="8" y="9"/>
                    <a:pt x="8" y="9"/>
                  </a:cubicBezTo>
                  <a:cubicBezTo>
                    <a:pt x="9" y="7"/>
                    <a:pt x="9" y="7"/>
                    <a:pt x="9" y="7"/>
                  </a:cubicBezTo>
                  <a:cubicBezTo>
                    <a:pt x="9" y="8"/>
                    <a:pt x="9" y="9"/>
                    <a:pt x="9" y="10"/>
                  </a:cubicBezTo>
                  <a:cubicBezTo>
                    <a:pt x="10" y="10"/>
                    <a:pt x="10" y="10"/>
                    <a:pt x="10" y="10"/>
                  </a:cubicBezTo>
                  <a:cubicBezTo>
                    <a:pt x="10" y="10"/>
                    <a:pt x="10" y="9"/>
                    <a:pt x="10" y="9"/>
                  </a:cubicBezTo>
                  <a:cubicBezTo>
                    <a:pt x="10" y="10"/>
                    <a:pt x="11" y="11"/>
                    <a:pt x="11" y="12"/>
                  </a:cubicBezTo>
                  <a:cubicBezTo>
                    <a:pt x="11" y="12"/>
                    <a:pt x="11" y="12"/>
                    <a:pt x="11" y="12"/>
                  </a:cubicBezTo>
                  <a:cubicBezTo>
                    <a:pt x="11" y="11"/>
                    <a:pt x="12" y="11"/>
                    <a:pt x="12" y="11"/>
                  </a:cubicBezTo>
                  <a:cubicBezTo>
                    <a:pt x="12" y="11"/>
                    <a:pt x="12" y="12"/>
                    <a:pt x="12" y="13"/>
                  </a:cubicBezTo>
                  <a:cubicBezTo>
                    <a:pt x="13" y="13"/>
                    <a:pt x="13" y="13"/>
                    <a:pt x="13" y="13"/>
                  </a:cubicBezTo>
                  <a:cubicBezTo>
                    <a:pt x="13" y="13"/>
                    <a:pt x="13" y="12"/>
                    <a:pt x="13" y="12"/>
                  </a:cubicBezTo>
                  <a:cubicBezTo>
                    <a:pt x="13" y="12"/>
                    <a:pt x="13" y="12"/>
                    <a:pt x="14" y="12"/>
                  </a:cubicBezTo>
                  <a:cubicBezTo>
                    <a:pt x="14" y="14"/>
                    <a:pt x="14" y="15"/>
                    <a:pt x="14" y="16"/>
                  </a:cubicBezTo>
                  <a:cubicBezTo>
                    <a:pt x="15" y="16"/>
                    <a:pt x="15" y="16"/>
                    <a:pt x="15" y="16"/>
                  </a:cubicBezTo>
                  <a:cubicBezTo>
                    <a:pt x="15" y="16"/>
                    <a:pt x="15" y="16"/>
                    <a:pt x="15" y="15"/>
                  </a:cubicBezTo>
                  <a:cubicBezTo>
                    <a:pt x="15" y="15"/>
                    <a:pt x="15" y="15"/>
                    <a:pt x="15" y="15"/>
                  </a:cubicBezTo>
                  <a:cubicBezTo>
                    <a:pt x="15" y="15"/>
                    <a:pt x="15" y="15"/>
                    <a:pt x="15" y="14"/>
                  </a:cubicBezTo>
                  <a:cubicBezTo>
                    <a:pt x="15" y="14"/>
                    <a:pt x="15" y="14"/>
                    <a:pt x="16" y="14"/>
                  </a:cubicBezTo>
                  <a:cubicBezTo>
                    <a:pt x="16" y="14"/>
                    <a:pt x="16" y="14"/>
                    <a:pt x="16" y="14"/>
                  </a:cubicBezTo>
                  <a:cubicBezTo>
                    <a:pt x="16" y="15"/>
                    <a:pt x="16" y="17"/>
                    <a:pt x="17" y="18"/>
                  </a:cubicBezTo>
                  <a:cubicBezTo>
                    <a:pt x="17" y="18"/>
                    <a:pt x="17" y="18"/>
                    <a:pt x="17" y="18"/>
                  </a:cubicBezTo>
                  <a:cubicBezTo>
                    <a:pt x="17" y="18"/>
                    <a:pt x="18" y="16"/>
                    <a:pt x="18" y="16"/>
                  </a:cubicBezTo>
                  <a:cubicBezTo>
                    <a:pt x="18" y="17"/>
                    <a:pt x="18" y="18"/>
                    <a:pt x="19" y="20"/>
                  </a:cubicBezTo>
                  <a:cubicBezTo>
                    <a:pt x="19" y="20"/>
                    <a:pt x="19" y="20"/>
                    <a:pt x="19" y="20"/>
                  </a:cubicBezTo>
                  <a:cubicBezTo>
                    <a:pt x="20" y="19"/>
                    <a:pt x="20" y="18"/>
                    <a:pt x="20" y="17"/>
                  </a:cubicBezTo>
                  <a:cubicBezTo>
                    <a:pt x="20" y="18"/>
                    <a:pt x="21" y="18"/>
                    <a:pt x="21" y="19"/>
                  </a:cubicBezTo>
                  <a:cubicBezTo>
                    <a:pt x="21" y="20"/>
                    <a:pt x="21" y="21"/>
                    <a:pt x="21" y="21"/>
                  </a:cubicBezTo>
                  <a:cubicBezTo>
                    <a:pt x="22" y="21"/>
                    <a:pt x="22" y="21"/>
                    <a:pt x="22" y="21"/>
                  </a:cubicBezTo>
                  <a:cubicBezTo>
                    <a:pt x="22" y="21"/>
                    <a:pt x="22" y="20"/>
                    <a:pt x="22" y="20"/>
                  </a:cubicBezTo>
                  <a:cubicBezTo>
                    <a:pt x="23" y="21"/>
                    <a:pt x="23" y="22"/>
                    <a:pt x="23" y="23"/>
                  </a:cubicBezTo>
                  <a:cubicBezTo>
                    <a:pt x="23" y="23"/>
                    <a:pt x="23" y="23"/>
                    <a:pt x="23" y="23"/>
                  </a:cubicBezTo>
                  <a:cubicBezTo>
                    <a:pt x="24" y="23"/>
                    <a:pt x="24" y="23"/>
                    <a:pt x="24" y="22"/>
                  </a:cubicBezTo>
                  <a:cubicBezTo>
                    <a:pt x="24" y="22"/>
                    <a:pt x="24" y="21"/>
                    <a:pt x="24" y="21"/>
                  </a:cubicBezTo>
                  <a:cubicBezTo>
                    <a:pt x="24" y="21"/>
                    <a:pt x="25" y="22"/>
                    <a:pt x="25" y="22"/>
                  </a:cubicBezTo>
                  <a:cubicBezTo>
                    <a:pt x="25" y="24"/>
                    <a:pt x="25" y="25"/>
                    <a:pt x="26" y="26"/>
                  </a:cubicBezTo>
                  <a:cubicBezTo>
                    <a:pt x="26" y="26"/>
                    <a:pt x="26" y="26"/>
                    <a:pt x="26" y="26"/>
                  </a:cubicBezTo>
                  <a:cubicBezTo>
                    <a:pt x="26" y="25"/>
                    <a:pt x="26" y="23"/>
                    <a:pt x="27" y="23"/>
                  </a:cubicBezTo>
                  <a:cubicBezTo>
                    <a:pt x="27" y="23"/>
                    <a:pt x="27" y="24"/>
                    <a:pt x="27" y="24"/>
                  </a:cubicBezTo>
                  <a:cubicBezTo>
                    <a:pt x="28" y="25"/>
                    <a:pt x="28" y="27"/>
                    <a:pt x="28" y="28"/>
                  </a:cubicBezTo>
                  <a:cubicBezTo>
                    <a:pt x="28" y="28"/>
                    <a:pt x="28" y="28"/>
                    <a:pt x="28" y="28"/>
                  </a:cubicBezTo>
                  <a:cubicBezTo>
                    <a:pt x="29" y="27"/>
                    <a:pt x="29" y="26"/>
                    <a:pt x="29" y="26"/>
                  </a:cubicBezTo>
                  <a:cubicBezTo>
                    <a:pt x="29" y="26"/>
                    <a:pt x="29" y="26"/>
                    <a:pt x="30" y="26"/>
                  </a:cubicBezTo>
                  <a:cubicBezTo>
                    <a:pt x="30" y="28"/>
                    <a:pt x="30" y="29"/>
                    <a:pt x="31" y="31"/>
                  </a:cubicBezTo>
                  <a:cubicBezTo>
                    <a:pt x="31" y="31"/>
                    <a:pt x="31" y="31"/>
                    <a:pt x="31" y="31"/>
                  </a:cubicBezTo>
                  <a:cubicBezTo>
                    <a:pt x="31" y="31"/>
                    <a:pt x="32" y="29"/>
                    <a:pt x="32" y="29"/>
                  </a:cubicBezTo>
                  <a:cubicBezTo>
                    <a:pt x="32" y="29"/>
                    <a:pt x="32" y="29"/>
                    <a:pt x="32" y="29"/>
                  </a:cubicBezTo>
                  <a:cubicBezTo>
                    <a:pt x="33" y="30"/>
                    <a:pt x="33" y="31"/>
                    <a:pt x="33" y="32"/>
                  </a:cubicBezTo>
                  <a:cubicBezTo>
                    <a:pt x="34" y="32"/>
                    <a:pt x="34" y="32"/>
                    <a:pt x="34" y="32"/>
                  </a:cubicBezTo>
                  <a:cubicBezTo>
                    <a:pt x="34" y="32"/>
                    <a:pt x="34" y="31"/>
                    <a:pt x="34" y="31"/>
                  </a:cubicBezTo>
                  <a:cubicBezTo>
                    <a:pt x="34" y="31"/>
                    <a:pt x="34" y="31"/>
                    <a:pt x="35" y="32"/>
                  </a:cubicBezTo>
                  <a:cubicBezTo>
                    <a:pt x="35" y="33"/>
                    <a:pt x="35" y="34"/>
                    <a:pt x="36" y="35"/>
                  </a:cubicBezTo>
                  <a:cubicBezTo>
                    <a:pt x="36" y="35"/>
                    <a:pt x="36" y="35"/>
                    <a:pt x="36" y="35"/>
                  </a:cubicBezTo>
                  <a:cubicBezTo>
                    <a:pt x="36" y="34"/>
                    <a:pt x="36" y="33"/>
                    <a:pt x="36" y="33"/>
                  </a:cubicBezTo>
                  <a:cubicBezTo>
                    <a:pt x="36" y="33"/>
                    <a:pt x="37" y="33"/>
                    <a:pt x="37" y="33"/>
                  </a:cubicBezTo>
                  <a:cubicBezTo>
                    <a:pt x="37" y="35"/>
                    <a:pt x="37" y="36"/>
                    <a:pt x="38" y="37"/>
                  </a:cubicBezTo>
                  <a:cubicBezTo>
                    <a:pt x="38" y="37"/>
                    <a:pt x="38" y="37"/>
                    <a:pt x="38" y="37"/>
                  </a:cubicBezTo>
                  <a:cubicBezTo>
                    <a:pt x="39" y="36"/>
                    <a:pt x="39" y="35"/>
                    <a:pt x="39" y="35"/>
                  </a:cubicBezTo>
                  <a:cubicBezTo>
                    <a:pt x="39" y="36"/>
                    <a:pt x="40" y="38"/>
                    <a:pt x="40" y="39"/>
                  </a:cubicBezTo>
                  <a:cubicBezTo>
                    <a:pt x="41" y="39"/>
                    <a:pt x="41" y="39"/>
                    <a:pt x="41" y="39"/>
                  </a:cubicBezTo>
                  <a:cubicBezTo>
                    <a:pt x="41" y="39"/>
                    <a:pt x="41" y="38"/>
                    <a:pt x="41" y="38"/>
                  </a:cubicBezTo>
                  <a:cubicBezTo>
                    <a:pt x="41" y="37"/>
                    <a:pt x="41" y="37"/>
                    <a:pt x="41" y="37"/>
                  </a:cubicBezTo>
                  <a:cubicBezTo>
                    <a:pt x="41" y="37"/>
                    <a:pt x="42" y="38"/>
                    <a:pt x="42" y="39"/>
                  </a:cubicBezTo>
                  <a:cubicBezTo>
                    <a:pt x="42" y="40"/>
                    <a:pt x="42" y="41"/>
                    <a:pt x="43" y="42"/>
                  </a:cubicBezTo>
                  <a:cubicBezTo>
                    <a:pt x="43" y="42"/>
                    <a:pt x="43" y="42"/>
                    <a:pt x="43" y="42"/>
                  </a:cubicBezTo>
                  <a:cubicBezTo>
                    <a:pt x="43" y="41"/>
                    <a:pt x="44" y="39"/>
                    <a:pt x="43" y="39"/>
                  </a:cubicBezTo>
                  <a:cubicBezTo>
                    <a:pt x="44" y="41"/>
                    <a:pt x="45" y="43"/>
                    <a:pt x="45" y="44"/>
                  </a:cubicBezTo>
                  <a:moveTo>
                    <a:pt x="65" y="56"/>
                  </a:moveTo>
                  <a:cubicBezTo>
                    <a:pt x="61" y="52"/>
                    <a:pt x="56" y="49"/>
                    <a:pt x="52" y="45"/>
                  </a:cubicBezTo>
                  <a:cubicBezTo>
                    <a:pt x="48" y="40"/>
                    <a:pt x="43" y="35"/>
                    <a:pt x="38" y="30"/>
                  </a:cubicBezTo>
                  <a:cubicBezTo>
                    <a:pt x="28" y="21"/>
                    <a:pt x="18" y="12"/>
                    <a:pt x="9" y="3"/>
                  </a:cubicBezTo>
                  <a:cubicBezTo>
                    <a:pt x="9" y="3"/>
                    <a:pt x="10" y="2"/>
                    <a:pt x="10" y="2"/>
                  </a:cubicBezTo>
                  <a:cubicBezTo>
                    <a:pt x="16" y="4"/>
                    <a:pt x="19" y="10"/>
                    <a:pt x="23" y="14"/>
                  </a:cubicBezTo>
                  <a:cubicBezTo>
                    <a:pt x="28" y="18"/>
                    <a:pt x="33" y="23"/>
                    <a:pt x="38" y="27"/>
                  </a:cubicBezTo>
                  <a:cubicBezTo>
                    <a:pt x="43" y="32"/>
                    <a:pt x="48" y="36"/>
                    <a:pt x="53" y="41"/>
                  </a:cubicBezTo>
                  <a:cubicBezTo>
                    <a:pt x="58" y="45"/>
                    <a:pt x="62" y="49"/>
                    <a:pt x="66" y="53"/>
                  </a:cubicBezTo>
                  <a:cubicBezTo>
                    <a:pt x="66" y="53"/>
                    <a:pt x="65" y="54"/>
                    <a:pt x="65" y="55"/>
                  </a:cubicBezTo>
                  <a:cubicBezTo>
                    <a:pt x="65" y="55"/>
                    <a:pt x="65" y="55"/>
                    <a:pt x="65" y="56"/>
                  </a:cubicBezTo>
                  <a:moveTo>
                    <a:pt x="10" y="0"/>
                  </a:moveTo>
                  <a:cubicBezTo>
                    <a:pt x="10" y="0"/>
                    <a:pt x="10" y="0"/>
                    <a:pt x="10" y="0"/>
                  </a:cubicBezTo>
                  <a:cubicBezTo>
                    <a:pt x="10" y="0"/>
                    <a:pt x="10" y="0"/>
                    <a:pt x="10" y="0"/>
                  </a:cubicBezTo>
                  <a:cubicBezTo>
                    <a:pt x="10" y="1"/>
                    <a:pt x="10" y="1"/>
                    <a:pt x="10" y="1"/>
                  </a:cubicBezTo>
                  <a:cubicBezTo>
                    <a:pt x="6" y="4"/>
                    <a:pt x="2" y="6"/>
                    <a:pt x="0" y="11"/>
                  </a:cubicBezTo>
                  <a:cubicBezTo>
                    <a:pt x="0" y="12"/>
                    <a:pt x="0" y="12"/>
                    <a:pt x="0" y="12"/>
                  </a:cubicBezTo>
                  <a:cubicBezTo>
                    <a:pt x="1" y="12"/>
                    <a:pt x="1" y="12"/>
                    <a:pt x="1" y="12"/>
                  </a:cubicBezTo>
                  <a:cubicBezTo>
                    <a:pt x="10" y="22"/>
                    <a:pt x="19" y="31"/>
                    <a:pt x="29" y="40"/>
                  </a:cubicBezTo>
                  <a:cubicBezTo>
                    <a:pt x="34" y="44"/>
                    <a:pt x="38" y="49"/>
                    <a:pt x="43" y="54"/>
                  </a:cubicBezTo>
                  <a:cubicBezTo>
                    <a:pt x="48" y="58"/>
                    <a:pt x="53" y="62"/>
                    <a:pt x="57" y="66"/>
                  </a:cubicBezTo>
                  <a:cubicBezTo>
                    <a:pt x="58" y="66"/>
                    <a:pt x="58" y="66"/>
                    <a:pt x="58" y="66"/>
                  </a:cubicBezTo>
                  <a:cubicBezTo>
                    <a:pt x="58" y="67"/>
                    <a:pt x="58" y="67"/>
                    <a:pt x="58" y="67"/>
                  </a:cubicBezTo>
                  <a:cubicBezTo>
                    <a:pt x="61" y="68"/>
                    <a:pt x="64" y="69"/>
                    <a:pt x="68" y="70"/>
                  </a:cubicBezTo>
                  <a:cubicBezTo>
                    <a:pt x="71" y="72"/>
                    <a:pt x="74" y="74"/>
                    <a:pt x="78" y="75"/>
                  </a:cubicBezTo>
                  <a:cubicBezTo>
                    <a:pt x="78" y="75"/>
                    <a:pt x="78" y="75"/>
                    <a:pt x="78" y="75"/>
                  </a:cubicBezTo>
                  <a:cubicBezTo>
                    <a:pt x="79" y="75"/>
                    <a:pt x="79" y="75"/>
                    <a:pt x="79" y="74"/>
                  </a:cubicBezTo>
                  <a:cubicBezTo>
                    <a:pt x="79" y="74"/>
                    <a:pt x="79" y="74"/>
                    <a:pt x="79" y="74"/>
                  </a:cubicBezTo>
                  <a:cubicBezTo>
                    <a:pt x="77" y="67"/>
                    <a:pt x="72" y="61"/>
                    <a:pt x="69" y="54"/>
                  </a:cubicBezTo>
                  <a:cubicBezTo>
                    <a:pt x="69" y="54"/>
                    <a:pt x="69" y="54"/>
                    <a:pt x="69" y="54"/>
                  </a:cubicBezTo>
                  <a:cubicBezTo>
                    <a:pt x="68" y="54"/>
                    <a:pt x="68" y="54"/>
                    <a:pt x="68" y="54"/>
                  </a:cubicBezTo>
                  <a:cubicBezTo>
                    <a:pt x="68" y="53"/>
                    <a:pt x="68" y="53"/>
                    <a:pt x="68" y="53"/>
                  </a:cubicBezTo>
                  <a:cubicBezTo>
                    <a:pt x="63" y="49"/>
                    <a:pt x="59" y="44"/>
                    <a:pt x="54" y="39"/>
                  </a:cubicBezTo>
                  <a:cubicBezTo>
                    <a:pt x="49" y="34"/>
                    <a:pt x="43" y="29"/>
                    <a:pt x="38" y="25"/>
                  </a:cubicBezTo>
                  <a:cubicBezTo>
                    <a:pt x="33" y="20"/>
                    <a:pt x="28" y="15"/>
                    <a:pt x="23" y="11"/>
                  </a:cubicBezTo>
                  <a:cubicBezTo>
                    <a:pt x="19" y="7"/>
                    <a:pt x="16" y="3"/>
                    <a:pt x="11" y="1"/>
                  </a:cubicBezTo>
                  <a:cubicBezTo>
                    <a:pt x="11" y="0"/>
                    <a:pt x="11" y="0"/>
                    <a:pt x="10"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1015" name="Google Shape;1015;p32"/>
            <p:cNvSpPr/>
            <p:nvPr/>
          </p:nvSpPr>
          <p:spPr>
            <a:xfrm>
              <a:off x="11195886" y="4451925"/>
              <a:ext cx="855663" cy="774700"/>
            </a:xfrm>
            <a:custGeom>
              <a:rect b="b" l="l" r="r" t="t"/>
              <a:pathLst>
                <a:path extrusionOk="0" h="183" w="202">
                  <a:moveTo>
                    <a:pt x="67" y="110"/>
                  </a:moveTo>
                  <a:cubicBezTo>
                    <a:pt x="67" y="110"/>
                    <a:pt x="67" y="110"/>
                    <a:pt x="67" y="110"/>
                  </a:cubicBezTo>
                  <a:cubicBezTo>
                    <a:pt x="67" y="110"/>
                    <a:pt x="67" y="110"/>
                    <a:pt x="67" y="110"/>
                  </a:cubicBezTo>
                  <a:moveTo>
                    <a:pt x="170" y="175"/>
                  </a:moveTo>
                  <a:cubicBezTo>
                    <a:pt x="170" y="175"/>
                    <a:pt x="177" y="168"/>
                    <a:pt x="178" y="167"/>
                  </a:cubicBezTo>
                  <a:cubicBezTo>
                    <a:pt x="180" y="165"/>
                    <a:pt x="182" y="163"/>
                    <a:pt x="184" y="161"/>
                  </a:cubicBezTo>
                  <a:cubicBezTo>
                    <a:pt x="181" y="165"/>
                    <a:pt x="177" y="169"/>
                    <a:pt x="173" y="172"/>
                  </a:cubicBezTo>
                  <a:cubicBezTo>
                    <a:pt x="171" y="174"/>
                    <a:pt x="170" y="175"/>
                    <a:pt x="170" y="175"/>
                  </a:cubicBezTo>
                  <a:moveTo>
                    <a:pt x="176" y="175"/>
                  </a:moveTo>
                  <a:cubicBezTo>
                    <a:pt x="176" y="174"/>
                    <a:pt x="176" y="174"/>
                    <a:pt x="176" y="174"/>
                  </a:cubicBezTo>
                  <a:cubicBezTo>
                    <a:pt x="177" y="174"/>
                    <a:pt x="177" y="174"/>
                    <a:pt x="177" y="174"/>
                  </a:cubicBezTo>
                  <a:cubicBezTo>
                    <a:pt x="177" y="174"/>
                    <a:pt x="177" y="174"/>
                    <a:pt x="177" y="174"/>
                  </a:cubicBezTo>
                  <a:cubicBezTo>
                    <a:pt x="181" y="170"/>
                    <a:pt x="185" y="166"/>
                    <a:pt x="189" y="162"/>
                  </a:cubicBezTo>
                  <a:cubicBezTo>
                    <a:pt x="190" y="161"/>
                    <a:pt x="192" y="158"/>
                    <a:pt x="193" y="158"/>
                  </a:cubicBezTo>
                  <a:cubicBezTo>
                    <a:pt x="193" y="158"/>
                    <a:pt x="193" y="159"/>
                    <a:pt x="191" y="161"/>
                  </a:cubicBezTo>
                  <a:cubicBezTo>
                    <a:pt x="189" y="166"/>
                    <a:pt x="185" y="170"/>
                    <a:pt x="181" y="173"/>
                  </a:cubicBezTo>
                  <a:cubicBezTo>
                    <a:pt x="181" y="173"/>
                    <a:pt x="181" y="173"/>
                    <a:pt x="181" y="173"/>
                  </a:cubicBezTo>
                  <a:cubicBezTo>
                    <a:pt x="179" y="174"/>
                    <a:pt x="178" y="174"/>
                    <a:pt x="176" y="175"/>
                  </a:cubicBezTo>
                  <a:moveTo>
                    <a:pt x="170" y="176"/>
                  </a:moveTo>
                  <a:cubicBezTo>
                    <a:pt x="177" y="171"/>
                    <a:pt x="184" y="164"/>
                    <a:pt x="188" y="157"/>
                  </a:cubicBezTo>
                  <a:cubicBezTo>
                    <a:pt x="189" y="156"/>
                    <a:pt x="189" y="156"/>
                    <a:pt x="190" y="155"/>
                  </a:cubicBezTo>
                  <a:cubicBezTo>
                    <a:pt x="191" y="154"/>
                    <a:pt x="191" y="154"/>
                    <a:pt x="191" y="153"/>
                  </a:cubicBezTo>
                  <a:cubicBezTo>
                    <a:pt x="191" y="154"/>
                    <a:pt x="191" y="154"/>
                    <a:pt x="190" y="155"/>
                  </a:cubicBezTo>
                  <a:cubicBezTo>
                    <a:pt x="189" y="157"/>
                    <a:pt x="188" y="160"/>
                    <a:pt x="186" y="162"/>
                  </a:cubicBezTo>
                  <a:cubicBezTo>
                    <a:pt x="182" y="167"/>
                    <a:pt x="178" y="171"/>
                    <a:pt x="174" y="175"/>
                  </a:cubicBezTo>
                  <a:cubicBezTo>
                    <a:pt x="172" y="175"/>
                    <a:pt x="171" y="176"/>
                    <a:pt x="170" y="176"/>
                  </a:cubicBezTo>
                  <a:moveTo>
                    <a:pt x="164" y="177"/>
                  </a:moveTo>
                  <a:cubicBezTo>
                    <a:pt x="172" y="170"/>
                    <a:pt x="179" y="162"/>
                    <a:pt x="186" y="155"/>
                  </a:cubicBezTo>
                  <a:cubicBezTo>
                    <a:pt x="186" y="154"/>
                    <a:pt x="189" y="151"/>
                    <a:pt x="190" y="151"/>
                  </a:cubicBezTo>
                  <a:cubicBezTo>
                    <a:pt x="190" y="151"/>
                    <a:pt x="190" y="151"/>
                    <a:pt x="189" y="152"/>
                  </a:cubicBezTo>
                  <a:cubicBezTo>
                    <a:pt x="189" y="153"/>
                    <a:pt x="188" y="155"/>
                    <a:pt x="187" y="156"/>
                  </a:cubicBezTo>
                  <a:cubicBezTo>
                    <a:pt x="181" y="162"/>
                    <a:pt x="174" y="169"/>
                    <a:pt x="168" y="176"/>
                  </a:cubicBezTo>
                  <a:cubicBezTo>
                    <a:pt x="168" y="176"/>
                    <a:pt x="168" y="176"/>
                    <a:pt x="168" y="176"/>
                  </a:cubicBezTo>
                  <a:cubicBezTo>
                    <a:pt x="167" y="177"/>
                    <a:pt x="165" y="177"/>
                    <a:pt x="164" y="177"/>
                  </a:cubicBezTo>
                  <a:moveTo>
                    <a:pt x="54" y="167"/>
                  </a:moveTo>
                  <a:cubicBezTo>
                    <a:pt x="55" y="167"/>
                    <a:pt x="55" y="167"/>
                    <a:pt x="55" y="166"/>
                  </a:cubicBezTo>
                  <a:cubicBezTo>
                    <a:pt x="61" y="160"/>
                    <a:pt x="68" y="155"/>
                    <a:pt x="74" y="150"/>
                  </a:cubicBezTo>
                  <a:cubicBezTo>
                    <a:pt x="75" y="149"/>
                    <a:pt x="77" y="148"/>
                    <a:pt x="78" y="146"/>
                  </a:cubicBezTo>
                  <a:cubicBezTo>
                    <a:pt x="72" y="152"/>
                    <a:pt x="67" y="157"/>
                    <a:pt x="60" y="163"/>
                  </a:cubicBezTo>
                  <a:cubicBezTo>
                    <a:pt x="58" y="164"/>
                    <a:pt x="56" y="166"/>
                    <a:pt x="54" y="167"/>
                  </a:cubicBezTo>
                  <a:moveTo>
                    <a:pt x="154" y="177"/>
                  </a:moveTo>
                  <a:cubicBezTo>
                    <a:pt x="155" y="177"/>
                    <a:pt x="155" y="176"/>
                    <a:pt x="156" y="175"/>
                  </a:cubicBezTo>
                  <a:cubicBezTo>
                    <a:pt x="158" y="174"/>
                    <a:pt x="160" y="172"/>
                    <a:pt x="162" y="170"/>
                  </a:cubicBezTo>
                  <a:cubicBezTo>
                    <a:pt x="168" y="164"/>
                    <a:pt x="173" y="157"/>
                    <a:pt x="180" y="151"/>
                  </a:cubicBezTo>
                  <a:cubicBezTo>
                    <a:pt x="181" y="151"/>
                    <a:pt x="186" y="145"/>
                    <a:pt x="187" y="145"/>
                  </a:cubicBezTo>
                  <a:cubicBezTo>
                    <a:pt x="187" y="145"/>
                    <a:pt x="187" y="145"/>
                    <a:pt x="186" y="147"/>
                  </a:cubicBezTo>
                  <a:cubicBezTo>
                    <a:pt x="184" y="150"/>
                    <a:pt x="180" y="154"/>
                    <a:pt x="177" y="157"/>
                  </a:cubicBezTo>
                  <a:cubicBezTo>
                    <a:pt x="172" y="163"/>
                    <a:pt x="167" y="171"/>
                    <a:pt x="162" y="177"/>
                  </a:cubicBezTo>
                  <a:cubicBezTo>
                    <a:pt x="159" y="177"/>
                    <a:pt x="156" y="178"/>
                    <a:pt x="153" y="178"/>
                  </a:cubicBezTo>
                  <a:cubicBezTo>
                    <a:pt x="154" y="177"/>
                    <a:pt x="154" y="177"/>
                    <a:pt x="154" y="177"/>
                  </a:cubicBezTo>
                  <a:cubicBezTo>
                    <a:pt x="154" y="177"/>
                    <a:pt x="154" y="177"/>
                    <a:pt x="154" y="177"/>
                  </a:cubicBezTo>
                  <a:moveTo>
                    <a:pt x="150" y="178"/>
                  </a:moveTo>
                  <a:cubicBezTo>
                    <a:pt x="146" y="178"/>
                    <a:pt x="143" y="177"/>
                    <a:pt x="140" y="177"/>
                  </a:cubicBezTo>
                  <a:cubicBezTo>
                    <a:pt x="138" y="177"/>
                    <a:pt x="136" y="177"/>
                    <a:pt x="134" y="177"/>
                  </a:cubicBezTo>
                  <a:cubicBezTo>
                    <a:pt x="135" y="176"/>
                    <a:pt x="135" y="176"/>
                    <a:pt x="135" y="176"/>
                  </a:cubicBezTo>
                  <a:cubicBezTo>
                    <a:pt x="139" y="172"/>
                    <a:pt x="143" y="167"/>
                    <a:pt x="147" y="163"/>
                  </a:cubicBezTo>
                  <a:cubicBezTo>
                    <a:pt x="156" y="155"/>
                    <a:pt x="165" y="148"/>
                    <a:pt x="173" y="139"/>
                  </a:cubicBezTo>
                  <a:cubicBezTo>
                    <a:pt x="174" y="137"/>
                    <a:pt x="176" y="136"/>
                    <a:pt x="178" y="134"/>
                  </a:cubicBezTo>
                  <a:cubicBezTo>
                    <a:pt x="179" y="133"/>
                    <a:pt x="181" y="130"/>
                    <a:pt x="181" y="130"/>
                  </a:cubicBezTo>
                  <a:cubicBezTo>
                    <a:pt x="182" y="130"/>
                    <a:pt x="181" y="131"/>
                    <a:pt x="180" y="133"/>
                  </a:cubicBezTo>
                  <a:cubicBezTo>
                    <a:pt x="177" y="138"/>
                    <a:pt x="173" y="143"/>
                    <a:pt x="168" y="148"/>
                  </a:cubicBezTo>
                  <a:cubicBezTo>
                    <a:pt x="161" y="157"/>
                    <a:pt x="153" y="166"/>
                    <a:pt x="145" y="174"/>
                  </a:cubicBezTo>
                  <a:cubicBezTo>
                    <a:pt x="145" y="175"/>
                    <a:pt x="145" y="175"/>
                    <a:pt x="145" y="175"/>
                  </a:cubicBezTo>
                  <a:cubicBezTo>
                    <a:pt x="145" y="175"/>
                    <a:pt x="145" y="175"/>
                    <a:pt x="146" y="175"/>
                  </a:cubicBezTo>
                  <a:cubicBezTo>
                    <a:pt x="158" y="166"/>
                    <a:pt x="169" y="153"/>
                    <a:pt x="180" y="142"/>
                  </a:cubicBezTo>
                  <a:cubicBezTo>
                    <a:pt x="182" y="141"/>
                    <a:pt x="185" y="139"/>
                    <a:pt x="186" y="137"/>
                  </a:cubicBezTo>
                  <a:cubicBezTo>
                    <a:pt x="183" y="141"/>
                    <a:pt x="180" y="145"/>
                    <a:pt x="176" y="149"/>
                  </a:cubicBezTo>
                  <a:cubicBezTo>
                    <a:pt x="171" y="156"/>
                    <a:pt x="166" y="163"/>
                    <a:pt x="160" y="169"/>
                  </a:cubicBezTo>
                  <a:cubicBezTo>
                    <a:pt x="159" y="170"/>
                    <a:pt x="159" y="171"/>
                    <a:pt x="158" y="172"/>
                  </a:cubicBezTo>
                  <a:cubicBezTo>
                    <a:pt x="156" y="174"/>
                    <a:pt x="154" y="176"/>
                    <a:pt x="151" y="178"/>
                  </a:cubicBezTo>
                  <a:cubicBezTo>
                    <a:pt x="151" y="178"/>
                    <a:pt x="151" y="178"/>
                    <a:pt x="151" y="178"/>
                  </a:cubicBezTo>
                  <a:cubicBezTo>
                    <a:pt x="151" y="178"/>
                    <a:pt x="150" y="178"/>
                    <a:pt x="150" y="178"/>
                  </a:cubicBezTo>
                  <a:moveTo>
                    <a:pt x="133" y="177"/>
                  </a:moveTo>
                  <a:cubicBezTo>
                    <a:pt x="126" y="177"/>
                    <a:pt x="120" y="176"/>
                    <a:pt x="113" y="176"/>
                  </a:cubicBezTo>
                  <a:cubicBezTo>
                    <a:pt x="120" y="168"/>
                    <a:pt x="127" y="161"/>
                    <a:pt x="134" y="153"/>
                  </a:cubicBezTo>
                  <a:cubicBezTo>
                    <a:pt x="143" y="144"/>
                    <a:pt x="153" y="135"/>
                    <a:pt x="163" y="127"/>
                  </a:cubicBezTo>
                  <a:cubicBezTo>
                    <a:pt x="165" y="126"/>
                    <a:pt x="168" y="124"/>
                    <a:pt x="170" y="122"/>
                  </a:cubicBezTo>
                  <a:cubicBezTo>
                    <a:pt x="171" y="122"/>
                    <a:pt x="172" y="121"/>
                    <a:pt x="172" y="121"/>
                  </a:cubicBezTo>
                  <a:cubicBezTo>
                    <a:pt x="172" y="121"/>
                    <a:pt x="168" y="124"/>
                    <a:pt x="167" y="125"/>
                  </a:cubicBezTo>
                  <a:cubicBezTo>
                    <a:pt x="162" y="131"/>
                    <a:pt x="156" y="137"/>
                    <a:pt x="151" y="143"/>
                  </a:cubicBezTo>
                  <a:cubicBezTo>
                    <a:pt x="147" y="148"/>
                    <a:pt x="143" y="152"/>
                    <a:pt x="140" y="157"/>
                  </a:cubicBezTo>
                  <a:cubicBezTo>
                    <a:pt x="135" y="164"/>
                    <a:pt x="129" y="168"/>
                    <a:pt x="123" y="174"/>
                  </a:cubicBezTo>
                  <a:cubicBezTo>
                    <a:pt x="123" y="175"/>
                    <a:pt x="123" y="175"/>
                    <a:pt x="124" y="175"/>
                  </a:cubicBezTo>
                  <a:cubicBezTo>
                    <a:pt x="124" y="175"/>
                    <a:pt x="124" y="175"/>
                    <a:pt x="124" y="175"/>
                  </a:cubicBezTo>
                  <a:cubicBezTo>
                    <a:pt x="140" y="164"/>
                    <a:pt x="153" y="147"/>
                    <a:pt x="167" y="133"/>
                  </a:cubicBezTo>
                  <a:cubicBezTo>
                    <a:pt x="170" y="129"/>
                    <a:pt x="174" y="126"/>
                    <a:pt x="177" y="122"/>
                  </a:cubicBezTo>
                  <a:cubicBezTo>
                    <a:pt x="173" y="127"/>
                    <a:pt x="170" y="131"/>
                    <a:pt x="166" y="135"/>
                  </a:cubicBezTo>
                  <a:cubicBezTo>
                    <a:pt x="158" y="145"/>
                    <a:pt x="151" y="155"/>
                    <a:pt x="143" y="165"/>
                  </a:cubicBezTo>
                  <a:cubicBezTo>
                    <a:pt x="141" y="167"/>
                    <a:pt x="140" y="169"/>
                    <a:pt x="138" y="171"/>
                  </a:cubicBezTo>
                  <a:cubicBezTo>
                    <a:pt x="137" y="172"/>
                    <a:pt x="137" y="173"/>
                    <a:pt x="136" y="173"/>
                  </a:cubicBezTo>
                  <a:cubicBezTo>
                    <a:pt x="134" y="174"/>
                    <a:pt x="134" y="175"/>
                    <a:pt x="134" y="175"/>
                  </a:cubicBezTo>
                  <a:cubicBezTo>
                    <a:pt x="134" y="176"/>
                    <a:pt x="133" y="176"/>
                    <a:pt x="133" y="177"/>
                  </a:cubicBezTo>
                  <a:moveTo>
                    <a:pt x="16" y="168"/>
                  </a:moveTo>
                  <a:cubicBezTo>
                    <a:pt x="14" y="167"/>
                    <a:pt x="12" y="165"/>
                    <a:pt x="11" y="163"/>
                  </a:cubicBezTo>
                  <a:cubicBezTo>
                    <a:pt x="23" y="154"/>
                    <a:pt x="34" y="145"/>
                    <a:pt x="46" y="136"/>
                  </a:cubicBezTo>
                  <a:cubicBezTo>
                    <a:pt x="51" y="132"/>
                    <a:pt x="57" y="128"/>
                    <a:pt x="62" y="123"/>
                  </a:cubicBezTo>
                  <a:cubicBezTo>
                    <a:pt x="63" y="123"/>
                    <a:pt x="64" y="122"/>
                    <a:pt x="65" y="121"/>
                  </a:cubicBezTo>
                  <a:cubicBezTo>
                    <a:pt x="58" y="128"/>
                    <a:pt x="51" y="135"/>
                    <a:pt x="43" y="142"/>
                  </a:cubicBezTo>
                  <a:cubicBezTo>
                    <a:pt x="34" y="150"/>
                    <a:pt x="23" y="158"/>
                    <a:pt x="16" y="168"/>
                  </a:cubicBezTo>
                  <a:moveTo>
                    <a:pt x="146" y="162"/>
                  </a:moveTo>
                  <a:cubicBezTo>
                    <a:pt x="158" y="149"/>
                    <a:pt x="168" y="134"/>
                    <a:pt x="180" y="121"/>
                  </a:cubicBezTo>
                  <a:cubicBezTo>
                    <a:pt x="180" y="121"/>
                    <a:pt x="180" y="121"/>
                    <a:pt x="180" y="121"/>
                  </a:cubicBezTo>
                  <a:cubicBezTo>
                    <a:pt x="188" y="130"/>
                    <a:pt x="194" y="140"/>
                    <a:pt x="195" y="151"/>
                  </a:cubicBezTo>
                  <a:cubicBezTo>
                    <a:pt x="195" y="160"/>
                    <a:pt x="192" y="166"/>
                    <a:pt x="187" y="170"/>
                  </a:cubicBezTo>
                  <a:cubicBezTo>
                    <a:pt x="190" y="166"/>
                    <a:pt x="193" y="161"/>
                    <a:pt x="194" y="156"/>
                  </a:cubicBezTo>
                  <a:cubicBezTo>
                    <a:pt x="195" y="155"/>
                    <a:pt x="194" y="155"/>
                    <a:pt x="194" y="155"/>
                  </a:cubicBezTo>
                  <a:cubicBezTo>
                    <a:pt x="194" y="155"/>
                    <a:pt x="194" y="155"/>
                    <a:pt x="193" y="155"/>
                  </a:cubicBezTo>
                  <a:cubicBezTo>
                    <a:pt x="192" y="157"/>
                    <a:pt x="190" y="159"/>
                    <a:pt x="188" y="161"/>
                  </a:cubicBezTo>
                  <a:cubicBezTo>
                    <a:pt x="190" y="158"/>
                    <a:pt x="192" y="155"/>
                    <a:pt x="194" y="151"/>
                  </a:cubicBezTo>
                  <a:cubicBezTo>
                    <a:pt x="194" y="151"/>
                    <a:pt x="193" y="150"/>
                    <a:pt x="193" y="150"/>
                  </a:cubicBezTo>
                  <a:cubicBezTo>
                    <a:pt x="193" y="150"/>
                    <a:pt x="193" y="150"/>
                    <a:pt x="193" y="151"/>
                  </a:cubicBezTo>
                  <a:cubicBezTo>
                    <a:pt x="192" y="151"/>
                    <a:pt x="191" y="152"/>
                    <a:pt x="190" y="153"/>
                  </a:cubicBezTo>
                  <a:cubicBezTo>
                    <a:pt x="191" y="152"/>
                    <a:pt x="192" y="150"/>
                    <a:pt x="192" y="149"/>
                  </a:cubicBezTo>
                  <a:cubicBezTo>
                    <a:pt x="192" y="148"/>
                    <a:pt x="192" y="148"/>
                    <a:pt x="191" y="148"/>
                  </a:cubicBezTo>
                  <a:cubicBezTo>
                    <a:pt x="191" y="148"/>
                    <a:pt x="191" y="148"/>
                    <a:pt x="191" y="148"/>
                  </a:cubicBezTo>
                  <a:cubicBezTo>
                    <a:pt x="186" y="153"/>
                    <a:pt x="181" y="159"/>
                    <a:pt x="176" y="164"/>
                  </a:cubicBezTo>
                  <a:cubicBezTo>
                    <a:pt x="173" y="167"/>
                    <a:pt x="170" y="169"/>
                    <a:pt x="168" y="172"/>
                  </a:cubicBezTo>
                  <a:cubicBezTo>
                    <a:pt x="167" y="172"/>
                    <a:pt x="167" y="173"/>
                    <a:pt x="166" y="174"/>
                  </a:cubicBezTo>
                  <a:cubicBezTo>
                    <a:pt x="170" y="169"/>
                    <a:pt x="174" y="163"/>
                    <a:pt x="178" y="158"/>
                  </a:cubicBezTo>
                  <a:cubicBezTo>
                    <a:pt x="182" y="153"/>
                    <a:pt x="187" y="149"/>
                    <a:pt x="190" y="143"/>
                  </a:cubicBezTo>
                  <a:cubicBezTo>
                    <a:pt x="190" y="143"/>
                    <a:pt x="189" y="142"/>
                    <a:pt x="189" y="142"/>
                  </a:cubicBezTo>
                  <a:cubicBezTo>
                    <a:pt x="189" y="142"/>
                    <a:pt x="189" y="142"/>
                    <a:pt x="189" y="142"/>
                  </a:cubicBezTo>
                  <a:cubicBezTo>
                    <a:pt x="181" y="148"/>
                    <a:pt x="174" y="155"/>
                    <a:pt x="167" y="162"/>
                  </a:cubicBezTo>
                  <a:cubicBezTo>
                    <a:pt x="168" y="162"/>
                    <a:pt x="168" y="161"/>
                    <a:pt x="169" y="160"/>
                  </a:cubicBezTo>
                  <a:cubicBezTo>
                    <a:pt x="175" y="152"/>
                    <a:pt x="183" y="145"/>
                    <a:pt x="188" y="135"/>
                  </a:cubicBezTo>
                  <a:cubicBezTo>
                    <a:pt x="188" y="135"/>
                    <a:pt x="188" y="134"/>
                    <a:pt x="187" y="134"/>
                  </a:cubicBezTo>
                  <a:cubicBezTo>
                    <a:pt x="187" y="134"/>
                    <a:pt x="187" y="134"/>
                    <a:pt x="187" y="135"/>
                  </a:cubicBezTo>
                  <a:cubicBezTo>
                    <a:pt x="180" y="140"/>
                    <a:pt x="174" y="147"/>
                    <a:pt x="168" y="153"/>
                  </a:cubicBezTo>
                  <a:cubicBezTo>
                    <a:pt x="161" y="160"/>
                    <a:pt x="154" y="166"/>
                    <a:pt x="147" y="173"/>
                  </a:cubicBezTo>
                  <a:cubicBezTo>
                    <a:pt x="160" y="159"/>
                    <a:pt x="174" y="145"/>
                    <a:pt x="184" y="129"/>
                  </a:cubicBezTo>
                  <a:cubicBezTo>
                    <a:pt x="184" y="129"/>
                    <a:pt x="184" y="128"/>
                    <a:pt x="184" y="128"/>
                  </a:cubicBezTo>
                  <a:cubicBezTo>
                    <a:pt x="183" y="128"/>
                    <a:pt x="183" y="128"/>
                    <a:pt x="183" y="128"/>
                  </a:cubicBezTo>
                  <a:cubicBezTo>
                    <a:pt x="174" y="134"/>
                    <a:pt x="168" y="143"/>
                    <a:pt x="160" y="150"/>
                  </a:cubicBezTo>
                  <a:cubicBezTo>
                    <a:pt x="155" y="154"/>
                    <a:pt x="151" y="158"/>
                    <a:pt x="146" y="162"/>
                  </a:cubicBezTo>
                  <a:moveTo>
                    <a:pt x="23" y="172"/>
                  </a:moveTo>
                  <a:cubicBezTo>
                    <a:pt x="21" y="171"/>
                    <a:pt x="19" y="171"/>
                    <a:pt x="18" y="170"/>
                  </a:cubicBezTo>
                  <a:cubicBezTo>
                    <a:pt x="17" y="169"/>
                    <a:pt x="17" y="169"/>
                    <a:pt x="17" y="169"/>
                  </a:cubicBezTo>
                  <a:cubicBezTo>
                    <a:pt x="38" y="155"/>
                    <a:pt x="56" y="135"/>
                    <a:pt x="78" y="122"/>
                  </a:cubicBezTo>
                  <a:cubicBezTo>
                    <a:pt x="78" y="122"/>
                    <a:pt x="82" y="119"/>
                    <a:pt x="82" y="119"/>
                  </a:cubicBezTo>
                  <a:cubicBezTo>
                    <a:pt x="82" y="119"/>
                    <a:pt x="82" y="119"/>
                    <a:pt x="82" y="119"/>
                  </a:cubicBezTo>
                  <a:cubicBezTo>
                    <a:pt x="80" y="122"/>
                    <a:pt x="77" y="124"/>
                    <a:pt x="74" y="127"/>
                  </a:cubicBezTo>
                  <a:cubicBezTo>
                    <a:pt x="69" y="132"/>
                    <a:pt x="63" y="137"/>
                    <a:pt x="57" y="142"/>
                  </a:cubicBezTo>
                  <a:cubicBezTo>
                    <a:pt x="46" y="152"/>
                    <a:pt x="34" y="161"/>
                    <a:pt x="23" y="172"/>
                  </a:cubicBezTo>
                  <a:cubicBezTo>
                    <a:pt x="23" y="172"/>
                    <a:pt x="23" y="172"/>
                    <a:pt x="23" y="172"/>
                  </a:cubicBezTo>
                  <a:moveTo>
                    <a:pt x="25" y="171"/>
                  </a:moveTo>
                  <a:cubicBezTo>
                    <a:pt x="25" y="171"/>
                    <a:pt x="27" y="170"/>
                    <a:pt x="28" y="169"/>
                  </a:cubicBezTo>
                  <a:cubicBezTo>
                    <a:pt x="30" y="166"/>
                    <a:pt x="33" y="163"/>
                    <a:pt x="36" y="161"/>
                  </a:cubicBezTo>
                  <a:cubicBezTo>
                    <a:pt x="42" y="156"/>
                    <a:pt x="48" y="151"/>
                    <a:pt x="54" y="147"/>
                  </a:cubicBezTo>
                  <a:cubicBezTo>
                    <a:pt x="65" y="138"/>
                    <a:pt x="75" y="128"/>
                    <a:pt x="85" y="118"/>
                  </a:cubicBezTo>
                  <a:cubicBezTo>
                    <a:pt x="85" y="118"/>
                    <a:pt x="85" y="118"/>
                    <a:pt x="85" y="118"/>
                  </a:cubicBezTo>
                  <a:cubicBezTo>
                    <a:pt x="89" y="120"/>
                    <a:pt x="92" y="122"/>
                    <a:pt x="97" y="122"/>
                  </a:cubicBezTo>
                  <a:cubicBezTo>
                    <a:pt x="97" y="122"/>
                    <a:pt x="98" y="122"/>
                    <a:pt x="99" y="121"/>
                  </a:cubicBezTo>
                  <a:cubicBezTo>
                    <a:pt x="92" y="127"/>
                    <a:pt x="84" y="133"/>
                    <a:pt x="77" y="139"/>
                  </a:cubicBezTo>
                  <a:cubicBezTo>
                    <a:pt x="66" y="148"/>
                    <a:pt x="56" y="157"/>
                    <a:pt x="45" y="167"/>
                  </a:cubicBezTo>
                  <a:cubicBezTo>
                    <a:pt x="45" y="167"/>
                    <a:pt x="40" y="172"/>
                    <a:pt x="40" y="172"/>
                  </a:cubicBezTo>
                  <a:cubicBezTo>
                    <a:pt x="40" y="172"/>
                    <a:pt x="40" y="172"/>
                    <a:pt x="40" y="172"/>
                  </a:cubicBezTo>
                  <a:cubicBezTo>
                    <a:pt x="42" y="169"/>
                    <a:pt x="45" y="166"/>
                    <a:pt x="48" y="163"/>
                  </a:cubicBezTo>
                  <a:cubicBezTo>
                    <a:pt x="53" y="158"/>
                    <a:pt x="58" y="153"/>
                    <a:pt x="64" y="148"/>
                  </a:cubicBezTo>
                  <a:cubicBezTo>
                    <a:pt x="69" y="144"/>
                    <a:pt x="73" y="139"/>
                    <a:pt x="77" y="134"/>
                  </a:cubicBezTo>
                  <a:cubicBezTo>
                    <a:pt x="82" y="130"/>
                    <a:pt x="86" y="126"/>
                    <a:pt x="89" y="121"/>
                  </a:cubicBezTo>
                  <a:cubicBezTo>
                    <a:pt x="89" y="121"/>
                    <a:pt x="89" y="120"/>
                    <a:pt x="89" y="120"/>
                  </a:cubicBezTo>
                  <a:cubicBezTo>
                    <a:pt x="89" y="120"/>
                    <a:pt x="89" y="120"/>
                    <a:pt x="88" y="120"/>
                  </a:cubicBezTo>
                  <a:cubicBezTo>
                    <a:pt x="78" y="126"/>
                    <a:pt x="69" y="135"/>
                    <a:pt x="60" y="143"/>
                  </a:cubicBezTo>
                  <a:cubicBezTo>
                    <a:pt x="55" y="147"/>
                    <a:pt x="50" y="150"/>
                    <a:pt x="45" y="154"/>
                  </a:cubicBezTo>
                  <a:cubicBezTo>
                    <a:pt x="39" y="159"/>
                    <a:pt x="34" y="165"/>
                    <a:pt x="28" y="170"/>
                  </a:cubicBezTo>
                  <a:cubicBezTo>
                    <a:pt x="26" y="171"/>
                    <a:pt x="26" y="171"/>
                    <a:pt x="25" y="171"/>
                  </a:cubicBezTo>
                  <a:moveTo>
                    <a:pt x="47" y="174"/>
                  </a:moveTo>
                  <a:cubicBezTo>
                    <a:pt x="47" y="174"/>
                    <a:pt x="48" y="174"/>
                    <a:pt x="48" y="174"/>
                  </a:cubicBezTo>
                  <a:cubicBezTo>
                    <a:pt x="48" y="173"/>
                    <a:pt x="49" y="173"/>
                    <a:pt x="50" y="172"/>
                  </a:cubicBezTo>
                  <a:cubicBezTo>
                    <a:pt x="51" y="172"/>
                    <a:pt x="51" y="172"/>
                    <a:pt x="51" y="172"/>
                  </a:cubicBezTo>
                  <a:cubicBezTo>
                    <a:pt x="62" y="163"/>
                    <a:pt x="72" y="154"/>
                    <a:pt x="83" y="144"/>
                  </a:cubicBezTo>
                  <a:cubicBezTo>
                    <a:pt x="89" y="138"/>
                    <a:pt x="95" y="131"/>
                    <a:pt x="103" y="126"/>
                  </a:cubicBezTo>
                  <a:cubicBezTo>
                    <a:pt x="107" y="122"/>
                    <a:pt x="111" y="119"/>
                    <a:pt x="115" y="115"/>
                  </a:cubicBezTo>
                  <a:cubicBezTo>
                    <a:pt x="115" y="116"/>
                    <a:pt x="114" y="116"/>
                    <a:pt x="113" y="117"/>
                  </a:cubicBezTo>
                  <a:cubicBezTo>
                    <a:pt x="108" y="124"/>
                    <a:pt x="102" y="131"/>
                    <a:pt x="96" y="137"/>
                  </a:cubicBezTo>
                  <a:cubicBezTo>
                    <a:pt x="85" y="150"/>
                    <a:pt x="71" y="161"/>
                    <a:pt x="59" y="174"/>
                  </a:cubicBezTo>
                  <a:cubicBezTo>
                    <a:pt x="59" y="174"/>
                    <a:pt x="59" y="174"/>
                    <a:pt x="59" y="174"/>
                  </a:cubicBezTo>
                  <a:cubicBezTo>
                    <a:pt x="53" y="175"/>
                    <a:pt x="48" y="175"/>
                    <a:pt x="43" y="175"/>
                  </a:cubicBezTo>
                  <a:cubicBezTo>
                    <a:pt x="36" y="175"/>
                    <a:pt x="30" y="175"/>
                    <a:pt x="24" y="173"/>
                  </a:cubicBezTo>
                  <a:cubicBezTo>
                    <a:pt x="35" y="168"/>
                    <a:pt x="43" y="157"/>
                    <a:pt x="52" y="150"/>
                  </a:cubicBezTo>
                  <a:cubicBezTo>
                    <a:pt x="63" y="142"/>
                    <a:pt x="72" y="134"/>
                    <a:pt x="82" y="126"/>
                  </a:cubicBezTo>
                  <a:cubicBezTo>
                    <a:pt x="83" y="125"/>
                    <a:pt x="87" y="123"/>
                    <a:pt x="87" y="122"/>
                  </a:cubicBezTo>
                  <a:cubicBezTo>
                    <a:pt x="85" y="126"/>
                    <a:pt x="82" y="129"/>
                    <a:pt x="79" y="132"/>
                  </a:cubicBezTo>
                  <a:cubicBezTo>
                    <a:pt x="74" y="136"/>
                    <a:pt x="69" y="141"/>
                    <a:pt x="65" y="146"/>
                  </a:cubicBezTo>
                  <a:cubicBezTo>
                    <a:pt x="56" y="155"/>
                    <a:pt x="46" y="163"/>
                    <a:pt x="37" y="173"/>
                  </a:cubicBezTo>
                  <a:cubicBezTo>
                    <a:pt x="37" y="173"/>
                    <a:pt x="37" y="174"/>
                    <a:pt x="38" y="174"/>
                  </a:cubicBezTo>
                  <a:cubicBezTo>
                    <a:pt x="38" y="174"/>
                    <a:pt x="38" y="174"/>
                    <a:pt x="38" y="174"/>
                  </a:cubicBezTo>
                  <a:cubicBezTo>
                    <a:pt x="48" y="167"/>
                    <a:pt x="57" y="158"/>
                    <a:pt x="66" y="150"/>
                  </a:cubicBezTo>
                  <a:cubicBezTo>
                    <a:pt x="78" y="140"/>
                    <a:pt x="90" y="130"/>
                    <a:pt x="102" y="121"/>
                  </a:cubicBezTo>
                  <a:cubicBezTo>
                    <a:pt x="102" y="121"/>
                    <a:pt x="102" y="121"/>
                    <a:pt x="102" y="121"/>
                  </a:cubicBezTo>
                  <a:cubicBezTo>
                    <a:pt x="100" y="123"/>
                    <a:pt x="98" y="125"/>
                    <a:pt x="97" y="127"/>
                  </a:cubicBezTo>
                  <a:cubicBezTo>
                    <a:pt x="91" y="132"/>
                    <a:pt x="86" y="138"/>
                    <a:pt x="80" y="143"/>
                  </a:cubicBezTo>
                  <a:cubicBezTo>
                    <a:pt x="69" y="153"/>
                    <a:pt x="57" y="162"/>
                    <a:pt x="47" y="173"/>
                  </a:cubicBezTo>
                  <a:cubicBezTo>
                    <a:pt x="47" y="173"/>
                    <a:pt x="47" y="174"/>
                    <a:pt x="47" y="174"/>
                  </a:cubicBezTo>
                  <a:moveTo>
                    <a:pt x="112" y="176"/>
                  </a:moveTo>
                  <a:cubicBezTo>
                    <a:pt x="108" y="175"/>
                    <a:pt x="104" y="175"/>
                    <a:pt x="100" y="175"/>
                  </a:cubicBezTo>
                  <a:cubicBezTo>
                    <a:pt x="109" y="168"/>
                    <a:pt x="117" y="159"/>
                    <a:pt x="126" y="151"/>
                  </a:cubicBezTo>
                  <a:cubicBezTo>
                    <a:pt x="137" y="142"/>
                    <a:pt x="147" y="132"/>
                    <a:pt x="157" y="123"/>
                  </a:cubicBezTo>
                  <a:cubicBezTo>
                    <a:pt x="159" y="121"/>
                    <a:pt x="161" y="119"/>
                    <a:pt x="163" y="117"/>
                  </a:cubicBezTo>
                  <a:cubicBezTo>
                    <a:pt x="164" y="116"/>
                    <a:pt x="166" y="115"/>
                    <a:pt x="167" y="113"/>
                  </a:cubicBezTo>
                  <a:cubicBezTo>
                    <a:pt x="166" y="115"/>
                    <a:pt x="165" y="117"/>
                    <a:pt x="163" y="118"/>
                  </a:cubicBezTo>
                  <a:cubicBezTo>
                    <a:pt x="159" y="123"/>
                    <a:pt x="154" y="127"/>
                    <a:pt x="150" y="132"/>
                  </a:cubicBezTo>
                  <a:cubicBezTo>
                    <a:pt x="142" y="141"/>
                    <a:pt x="135" y="150"/>
                    <a:pt x="128" y="158"/>
                  </a:cubicBezTo>
                  <a:cubicBezTo>
                    <a:pt x="122" y="164"/>
                    <a:pt x="117" y="170"/>
                    <a:pt x="112" y="176"/>
                  </a:cubicBezTo>
                  <a:moveTo>
                    <a:pt x="18" y="167"/>
                  </a:moveTo>
                  <a:cubicBezTo>
                    <a:pt x="17" y="167"/>
                    <a:pt x="22" y="163"/>
                    <a:pt x="23" y="162"/>
                  </a:cubicBezTo>
                  <a:cubicBezTo>
                    <a:pt x="25" y="159"/>
                    <a:pt x="28" y="157"/>
                    <a:pt x="30" y="155"/>
                  </a:cubicBezTo>
                  <a:cubicBezTo>
                    <a:pt x="36" y="151"/>
                    <a:pt x="41" y="146"/>
                    <a:pt x="46" y="141"/>
                  </a:cubicBezTo>
                  <a:cubicBezTo>
                    <a:pt x="57" y="131"/>
                    <a:pt x="67" y="120"/>
                    <a:pt x="78" y="110"/>
                  </a:cubicBezTo>
                  <a:cubicBezTo>
                    <a:pt x="80" y="113"/>
                    <a:pt x="82" y="115"/>
                    <a:pt x="84" y="117"/>
                  </a:cubicBezTo>
                  <a:cubicBezTo>
                    <a:pt x="60" y="129"/>
                    <a:pt x="42" y="150"/>
                    <a:pt x="19" y="166"/>
                  </a:cubicBezTo>
                  <a:cubicBezTo>
                    <a:pt x="18" y="167"/>
                    <a:pt x="18" y="167"/>
                    <a:pt x="18" y="167"/>
                  </a:cubicBezTo>
                  <a:moveTo>
                    <a:pt x="93" y="132"/>
                  </a:moveTo>
                  <a:cubicBezTo>
                    <a:pt x="97" y="128"/>
                    <a:pt x="101" y="124"/>
                    <a:pt x="105" y="120"/>
                  </a:cubicBezTo>
                  <a:cubicBezTo>
                    <a:pt x="111" y="117"/>
                    <a:pt x="115" y="111"/>
                    <a:pt x="120" y="108"/>
                  </a:cubicBezTo>
                  <a:cubicBezTo>
                    <a:pt x="118" y="111"/>
                    <a:pt x="115" y="114"/>
                    <a:pt x="112" y="116"/>
                  </a:cubicBezTo>
                  <a:cubicBezTo>
                    <a:pt x="107" y="121"/>
                    <a:pt x="101" y="125"/>
                    <a:pt x="96" y="130"/>
                  </a:cubicBezTo>
                  <a:cubicBezTo>
                    <a:pt x="95" y="131"/>
                    <a:pt x="94" y="131"/>
                    <a:pt x="93" y="132"/>
                  </a:cubicBezTo>
                  <a:moveTo>
                    <a:pt x="60" y="174"/>
                  </a:moveTo>
                  <a:cubicBezTo>
                    <a:pt x="65" y="172"/>
                    <a:pt x="69" y="168"/>
                    <a:pt x="73" y="163"/>
                  </a:cubicBezTo>
                  <a:cubicBezTo>
                    <a:pt x="78" y="158"/>
                    <a:pt x="85" y="153"/>
                    <a:pt x="90" y="148"/>
                  </a:cubicBezTo>
                  <a:cubicBezTo>
                    <a:pt x="103" y="137"/>
                    <a:pt x="114" y="125"/>
                    <a:pt x="125" y="114"/>
                  </a:cubicBezTo>
                  <a:cubicBezTo>
                    <a:pt x="127" y="112"/>
                    <a:pt x="133" y="109"/>
                    <a:pt x="133" y="107"/>
                  </a:cubicBezTo>
                  <a:cubicBezTo>
                    <a:pt x="131" y="112"/>
                    <a:pt x="127" y="115"/>
                    <a:pt x="124" y="119"/>
                  </a:cubicBezTo>
                  <a:cubicBezTo>
                    <a:pt x="118" y="124"/>
                    <a:pt x="114" y="130"/>
                    <a:pt x="110" y="137"/>
                  </a:cubicBezTo>
                  <a:cubicBezTo>
                    <a:pt x="105" y="143"/>
                    <a:pt x="99" y="147"/>
                    <a:pt x="94" y="153"/>
                  </a:cubicBezTo>
                  <a:cubicBezTo>
                    <a:pt x="88" y="160"/>
                    <a:pt x="82" y="167"/>
                    <a:pt x="75" y="173"/>
                  </a:cubicBezTo>
                  <a:cubicBezTo>
                    <a:pt x="74" y="173"/>
                    <a:pt x="75" y="174"/>
                    <a:pt x="75" y="174"/>
                  </a:cubicBezTo>
                  <a:cubicBezTo>
                    <a:pt x="75" y="174"/>
                    <a:pt x="75" y="174"/>
                    <a:pt x="74" y="174"/>
                  </a:cubicBezTo>
                  <a:cubicBezTo>
                    <a:pt x="71" y="174"/>
                    <a:pt x="68" y="174"/>
                    <a:pt x="65" y="174"/>
                  </a:cubicBezTo>
                  <a:cubicBezTo>
                    <a:pt x="64" y="174"/>
                    <a:pt x="62" y="174"/>
                    <a:pt x="60" y="174"/>
                  </a:cubicBezTo>
                  <a:moveTo>
                    <a:pt x="92" y="172"/>
                  </a:moveTo>
                  <a:cubicBezTo>
                    <a:pt x="93" y="172"/>
                    <a:pt x="93" y="171"/>
                    <a:pt x="94" y="169"/>
                  </a:cubicBezTo>
                  <a:cubicBezTo>
                    <a:pt x="103" y="158"/>
                    <a:pt x="114" y="149"/>
                    <a:pt x="125" y="140"/>
                  </a:cubicBezTo>
                  <a:cubicBezTo>
                    <a:pt x="137" y="129"/>
                    <a:pt x="149" y="117"/>
                    <a:pt x="162" y="106"/>
                  </a:cubicBezTo>
                  <a:cubicBezTo>
                    <a:pt x="157" y="110"/>
                    <a:pt x="151" y="117"/>
                    <a:pt x="146" y="123"/>
                  </a:cubicBezTo>
                  <a:cubicBezTo>
                    <a:pt x="141" y="129"/>
                    <a:pt x="136" y="135"/>
                    <a:pt x="130" y="141"/>
                  </a:cubicBezTo>
                  <a:cubicBezTo>
                    <a:pt x="125" y="147"/>
                    <a:pt x="119" y="153"/>
                    <a:pt x="114" y="160"/>
                  </a:cubicBezTo>
                  <a:cubicBezTo>
                    <a:pt x="109" y="165"/>
                    <a:pt x="103" y="169"/>
                    <a:pt x="98" y="174"/>
                  </a:cubicBezTo>
                  <a:cubicBezTo>
                    <a:pt x="98" y="175"/>
                    <a:pt x="98" y="175"/>
                    <a:pt x="98" y="175"/>
                  </a:cubicBezTo>
                  <a:cubicBezTo>
                    <a:pt x="90" y="174"/>
                    <a:pt x="83" y="174"/>
                    <a:pt x="75" y="174"/>
                  </a:cubicBezTo>
                  <a:cubicBezTo>
                    <a:pt x="76" y="174"/>
                    <a:pt x="76" y="174"/>
                    <a:pt x="76" y="174"/>
                  </a:cubicBezTo>
                  <a:cubicBezTo>
                    <a:pt x="81" y="171"/>
                    <a:pt x="85" y="166"/>
                    <a:pt x="90" y="161"/>
                  </a:cubicBezTo>
                  <a:cubicBezTo>
                    <a:pt x="95" y="155"/>
                    <a:pt x="102" y="150"/>
                    <a:pt x="108" y="144"/>
                  </a:cubicBezTo>
                  <a:cubicBezTo>
                    <a:pt x="120" y="133"/>
                    <a:pt x="133" y="122"/>
                    <a:pt x="145" y="110"/>
                  </a:cubicBezTo>
                  <a:cubicBezTo>
                    <a:pt x="141" y="114"/>
                    <a:pt x="136" y="122"/>
                    <a:pt x="132" y="127"/>
                  </a:cubicBezTo>
                  <a:cubicBezTo>
                    <a:pt x="127" y="133"/>
                    <a:pt x="122" y="138"/>
                    <a:pt x="117" y="143"/>
                  </a:cubicBezTo>
                  <a:cubicBezTo>
                    <a:pt x="107" y="152"/>
                    <a:pt x="97" y="162"/>
                    <a:pt x="89" y="173"/>
                  </a:cubicBezTo>
                  <a:cubicBezTo>
                    <a:pt x="89" y="173"/>
                    <a:pt x="89" y="174"/>
                    <a:pt x="90" y="174"/>
                  </a:cubicBezTo>
                  <a:cubicBezTo>
                    <a:pt x="90" y="174"/>
                    <a:pt x="90" y="174"/>
                    <a:pt x="90" y="174"/>
                  </a:cubicBezTo>
                  <a:cubicBezTo>
                    <a:pt x="90" y="173"/>
                    <a:pt x="91" y="172"/>
                    <a:pt x="92" y="172"/>
                  </a:cubicBezTo>
                  <a:cubicBezTo>
                    <a:pt x="92" y="172"/>
                    <a:pt x="92" y="172"/>
                    <a:pt x="92" y="172"/>
                  </a:cubicBezTo>
                  <a:moveTo>
                    <a:pt x="92" y="157"/>
                  </a:moveTo>
                  <a:cubicBezTo>
                    <a:pt x="92" y="157"/>
                    <a:pt x="93" y="156"/>
                    <a:pt x="93" y="156"/>
                  </a:cubicBezTo>
                  <a:cubicBezTo>
                    <a:pt x="98" y="150"/>
                    <a:pt x="104" y="145"/>
                    <a:pt x="109" y="139"/>
                  </a:cubicBezTo>
                  <a:cubicBezTo>
                    <a:pt x="114" y="134"/>
                    <a:pt x="118" y="127"/>
                    <a:pt x="123" y="121"/>
                  </a:cubicBezTo>
                  <a:cubicBezTo>
                    <a:pt x="128" y="116"/>
                    <a:pt x="132" y="112"/>
                    <a:pt x="135" y="106"/>
                  </a:cubicBezTo>
                  <a:cubicBezTo>
                    <a:pt x="136" y="106"/>
                    <a:pt x="136" y="106"/>
                    <a:pt x="136" y="106"/>
                  </a:cubicBezTo>
                  <a:cubicBezTo>
                    <a:pt x="138" y="107"/>
                    <a:pt x="141" y="108"/>
                    <a:pt x="144" y="109"/>
                  </a:cubicBezTo>
                  <a:cubicBezTo>
                    <a:pt x="138" y="114"/>
                    <a:pt x="134" y="120"/>
                    <a:pt x="128" y="124"/>
                  </a:cubicBezTo>
                  <a:cubicBezTo>
                    <a:pt x="121" y="130"/>
                    <a:pt x="115" y="136"/>
                    <a:pt x="109" y="142"/>
                  </a:cubicBezTo>
                  <a:cubicBezTo>
                    <a:pt x="103" y="147"/>
                    <a:pt x="97" y="152"/>
                    <a:pt x="92" y="157"/>
                  </a:cubicBezTo>
                  <a:moveTo>
                    <a:pt x="149" y="110"/>
                  </a:moveTo>
                  <a:cubicBezTo>
                    <a:pt x="150" y="110"/>
                    <a:pt x="152" y="110"/>
                    <a:pt x="153" y="110"/>
                  </a:cubicBezTo>
                  <a:cubicBezTo>
                    <a:pt x="155" y="109"/>
                    <a:pt x="158" y="105"/>
                    <a:pt x="160" y="105"/>
                  </a:cubicBezTo>
                  <a:cubicBezTo>
                    <a:pt x="161" y="105"/>
                    <a:pt x="161" y="105"/>
                    <a:pt x="161" y="105"/>
                  </a:cubicBezTo>
                  <a:cubicBezTo>
                    <a:pt x="149" y="116"/>
                    <a:pt x="138" y="126"/>
                    <a:pt x="126" y="137"/>
                  </a:cubicBezTo>
                  <a:cubicBezTo>
                    <a:pt x="119" y="143"/>
                    <a:pt x="113" y="148"/>
                    <a:pt x="107" y="154"/>
                  </a:cubicBezTo>
                  <a:cubicBezTo>
                    <a:pt x="111" y="149"/>
                    <a:pt x="116" y="145"/>
                    <a:pt x="121" y="140"/>
                  </a:cubicBezTo>
                  <a:cubicBezTo>
                    <a:pt x="130" y="131"/>
                    <a:pt x="139" y="121"/>
                    <a:pt x="146" y="110"/>
                  </a:cubicBezTo>
                  <a:cubicBezTo>
                    <a:pt x="146" y="110"/>
                    <a:pt x="147" y="110"/>
                    <a:pt x="147" y="110"/>
                  </a:cubicBezTo>
                  <a:cubicBezTo>
                    <a:pt x="148" y="110"/>
                    <a:pt x="148" y="110"/>
                    <a:pt x="149" y="110"/>
                  </a:cubicBezTo>
                  <a:moveTo>
                    <a:pt x="11" y="162"/>
                  </a:moveTo>
                  <a:cubicBezTo>
                    <a:pt x="10" y="159"/>
                    <a:pt x="9" y="156"/>
                    <a:pt x="10" y="153"/>
                  </a:cubicBezTo>
                  <a:cubicBezTo>
                    <a:pt x="20" y="147"/>
                    <a:pt x="28" y="139"/>
                    <a:pt x="37" y="131"/>
                  </a:cubicBezTo>
                  <a:cubicBezTo>
                    <a:pt x="43" y="126"/>
                    <a:pt x="50" y="121"/>
                    <a:pt x="56" y="116"/>
                  </a:cubicBezTo>
                  <a:cubicBezTo>
                    <a:pt x="60" y="114"/>
                    <a:pt x="63" y="111"/>
                    <a:pt x="66" y="109"/>
                  </a:cubicBezTo>
                  <a:cubicBezTo>
                    <a:pt x="68" y="108"/>
                    <a:pt x="69" y="107"/>
                    <a:pt x="71" y="105"/>
                  </a:cubicBezTo>
                  <a:cubicBezTo>
                    <a:pt x="71" y="105"/>
                    <a:pt x="71" y="105"/>
                    <a:pt x="71" y="105"/>
                  </a:cubicBezTo>
                  <a:cubicBezTo>
                    <a:pt x="71" y="105"/>
                    <a:pt x="70" y="107"/>
                    <a:pt x="69" y="108"/>
                  </a:cubicBezTo>
                  <a:cubicBezTo>
                    <a:pt x="68" y="109"/>
                    <a:pt x="67" y="111"/>
                    <a:pt x="67" y="111"/>
                  </a:cubicBezTo>
                  <a:cubicBezTo>
                    <a:pt x="67" y="111"/>
                    <a:pt x="67" y="110"/>
                    <a:pt x="67" y="110"/>
                  </a:cubicBezTo>
                  <a:cubicBezTo>
                    <a:pt x="51" y="130"/>
                    <a:pt x="26" y="141"/>
                    <a:pt x="11" y="162"/>
                  </a:cubicBezTo>
                  <a:moveTo>
                    <a:pt x="118" y="157"/>
                  </a:moveTo>
                  <a:cubicBezTo>
                    <a:pt x="118" y="156"/>
                    <a:pt x="118" y="156"/>
                    <a:pt x="118" y="156"/>
                  </a:cubicBezTo>
                  <a:cubicBezTo>
                    <a:pt x="123" y="150"/>
                    <a:pt x="129" y="144"/>
                    <a:pt x="135" y="138"/>
                  </a:cubicBezTo>
                  <a:cubicBezTo>
                    <a:pt x="144" y="127"/>
                    <a:pt x="156" y="117"/>
                    <a:pt x="163" y="105"/>
                  </a:cubicBezTo>
                  <a:cubicBezTo>
                    <a:pt x="164" y="105"/>
                    <a:pt x="164" y="105"/>
                    <a:pt x="164" y="105"/>
                  </a:cubicBezTo>
                  <a:cubicBezTo>
                    <a:pt x="169" y="110"/>
                    <a:pt x="174" y="115"/>
                    <a:pt x="179" y="120"/>
                  </a:cubicBezTo>
                  <a:cubicBezTo>
                    <a:pt x="164" y="131"/>
                    <a:pt x="152" y="147"/>
                    <a:pt x="139" y="161"/>
                  </a:cubicBezTo>
                  <a:cubicBezTo>
                    <a:pt x="141" y="157"/>
                    <a:pt x="143" y="154"/>
                    <a:pt x="146" y="151"/>
                  </a:cubicBezTo>
                  <a:cubicBezTo>
                    <a:pt x="155" y="140"/>
                    <a:pt x="165" y="130"/>
                    <a:pt x="174" y="120"/>
                  </a:cubicBezTo>
                  <a:cubicBezTo>
                    <a:pt x="175" y="119"/>
                    <a:pt x="174" y="118"/>
                    <a:pt x="174" y="118"/>
                  </a:cubicBezTo>
                  <a:cubicBezTo>
                    <a:pt x="174" y="118"/>
                    <a:pt x="174" y="119"/>
                    <a:pt x="174" y="119"/>
                  </a:cubicBezTo>
                  <a:cubicBezTo>
                    <a:pt x="163" y="126"/>
                    <a:pt x="152" y="134"/>
                    <a:pt x="143" y="143"/>
                  </a:cubicBezTo>
                  <a:cubicBezTo>
                    <a:pt x="144" y="142"/>
                    <a:pt x="145" y="141"/>
                    <a:pt x="146" y="139"/>
                  </a:cubicBezTo>
                  <a:cubicBezTo>
                    <a:pt x="153" y="130"/>
                    <a:pt x="164" y="122"/>
                    <a:pt x="169" y="111"/>
                  </a:cubicBezTo>
                  <a:cubicBezTo>
                    <a:pt x="169" y="111"/>
                    <a:pt x="169" y="111"/>
                    <a:pt x="168" y="111"/>
                  </a:cubicBezTo>
                  <a:cubicBezTo>
                    <a:pt x="168" y="111"/>
                    <a:pt x="168" y="111"/>
                    <a:pt x="168" y="111"/>
                  </a:cubicBezTo>
                  <a:cubicBezTo>
                    <a:pt x="157" y="122"/>
                    <a:pt x="145" y="132"/>
                    <a:pt x="134" y="143"/>
                  </a:cubicBezTo>
                  <a:cubicBezTo>
                    <a:pt x="128" y="148"/>
                    <a:pt x="123" y="152"/>
                    <a:pt x="118" y="157"/>
                  </a:cubicBezTo>
                  <a:moveTo>
                    <a:pt x="62" y="172"/>
                  </a:moveTo>
                  <a:cubicBezTo>
                    <a:pt x="65" y="169"/>
                    <a:pt x="69" y="166"/>
                    <a:pt x="72" y="162"/>
                  </a:cubicBezTo>
                  <a:cubicBezTo>
                    <a:pt x="78" y="156"/>
                    <a:pt x="85" y="151"/>
                    <a:pt x="91" y="145"/>
                  </a:cubicBezTo>
                  <a:cubicBezTo>
                    <a:pt x="103" y="133"/>
                    <a:pt x="114" y="119"/>
                    <a:pt x="125" y="106"/>
                  </a:cubicBezTo>
                  <a:cubicBezTo>
                    <a:pt x="126" y="105"/>
                    <a:pt x="128" y="105"/>
                    <a:pt x="130" y="105"/>
                  </a:cubicBezTo>
                  <a:cubicBezTo>
                    <a:pt x="131" y="105"/>
                    <a:pt x="131" y="105"/>
                    <a:pt x="132" y="105"/>
                  </a:cubicBezTo>
                  <a:cubicBezTo>
                    <a:pt x="133" y="105"/>
                    <a:pt x="134" y="105"/>
                    <a:pt x="134" y="105"/>
                  </a:cubicBezTo>
                  <a:cubicBezTo>
                    <a:pt x="122" y="113"/>
                    <a:pt x="112" y="125"/>
                    <a:pt x="102" y="135"/>
                  </a:cubicBezTo>
                  <a:cubicBezTo>
                    <a:pt x="91" y="146"/>
                    <a:pt x="78" y="156"/>
                    <a:pt x="67" y="167"/>
                  </a:cubicBezTo>
                  <a:cubicBezTo>
                    <a:pt x="66" y="169"/>
                    <a:pt x="64" y="170"/>
                    <a:pt x="63" y="172"/>
                  </a:cubicBezTo>
                  <a:cubicBezTo>
                    <a:pt x="62" y="172"/>
                    <a:pt x="62" y="172"/>
                    <a:pt x="62" y="172"/>
                  </a:cubicBezTo>
                  <a:moveTo>
                    <a:pt x="12" y="161"/>
                  </a:moveTo>
                  <a:cubicBezTo>
                    <a:pt x="14" y="160"/>
                    <a:pt x="16" y="157"/>
                    <a:pt x="18" y="155"/>
                  </a:cubicBezTo>
                  <a:cubicBezTo>
                    <a:pt x="35" y="137"/>
                    <a:pt x="58" y="125"/>
                    <a:pt x="73" y="105"/>
                  </a:cubicBezTo>
                  <a:cubicBezTo>
                    <a:pt x="74" y="106"/>
                    <a:pt x="75" y="108"/>
                    <a:pt x="77" y="109"/>
                  </a:cubicBezTo>
                  <a:cubicBezTo>
                    <a:pt x="77" y="109"/>
                    <a:pt x="77" y="109"/>
                    <a:pt x="77" y="109"/>
                  </a:cubicBezTo>
                  <a:cubicBezTo>
                    <a:pt x="76" y="110"/>
                    <a:pt x="76" y="110"/>
                    <a:pt x="75" y="111"/>
                  </a:cubicBezTo>
                  <a:cubicBezTo>
                    <a:pt x="75" y="111"/>
                    <a:pt x="75" y="111"/>
                    <a:pt x="75" y="111"/>
                  </a:cubicBezTo>
                  <a:cubicBezTo>
                    <a:pt x="74" y="111"/>
                    <a:pt x="74" y="111"/>
                    <a:pt x="74" y="112"/>
                  </a:cubicBezTo>
                  <a:cubicBezTo>
                    <a:pt x="62" y="122"/>
                    <a:pt x="50" y="132"/>
                    <a:pt x="38" y="141"/>
                  </a:cubicBezTo>
                  <a:cubicBezTo>
                    <a:pt x="32" y="145"/>
                    <a:pt x="27" y="150"/>
                    <a:pt x="21" y="154"/>
                  </a:cubicBezTo>
                  <a:cubicBezTo>
                    <a:pt x="18" y="156"/>
                    <a:pt x="15" y="159"/>
                    <a:pt x="12" y="161"/>
                  </a:cubicBezTo>
                  <a:moveTo>
                    <a:pt x="10" y="152"/>
                  </a:moveTo>
                  <a:cubicBezTo>
                    <a:pt x="10" y="152"/>
                    <a:pt x="10" y="152"/>
                    <a:pt x="10" y="152"/>
                  </a:cubicBezTo>
                  <a:cubicBezTo>
                    <a:pt x="28" y="133"/>
                    <a:pt x="51" y="120"/>
                    <a:pt x="68" y="101"/>
                  </a:cubicBezTo>
                  <a:cubicBezTo>
                    <a:pt x="69" y="102"/>
                    <a:pt x="70" y="103"/>
                    <a:pt x="71" y="103"/>
                  </a:cubicBezTo>
                  <a:cubicBezTo>
                    <a:pt x="61" y="111"/>
                    <a:pt x="50" y="119"/>
                    <a:pt x="40" y="127"/>
                  </a:cubicBezTo>
                  <a:cubicBezTo>
                    <a:pt x="35" y="131"/>
                    <a:pt x="30" y="136"/>
                    <a:pt x="25" y="141"/>
                  </a:cubicBezTo>
                  <a:cubicBezTo>
                    <a:pt x="21" y="144"/>
                    <a:pt x="13" y="149"/>
                    <a:pt x="10" y="152"/>
                  </a:cubicBezTo>
                  <a:moveTo>
                    <a:pt x="32" y="113"/>
                  </a:moveTo>
                  <a:cubicBezTo>
                    <a:pt x="34" y="111"/>
                    <a:pt x="35" y="109"/>
                    <a:pt x="37" y="106"/>
                  </a:cubicBezTo>
                  <a:cubicBezTo>
                    <a:pt x="38" y="106"/>
                    <a:pt x="38" y="105"/>
                    <a:pt x="39" y="105"/>
                  </a:cubicBezTo>
                  <a:cubicBezTo>
                    <a:pt x="42" y="103"/>
                    <a:pt x="45" y="102"/>
                    <a:pt x="48" y="100"/>
                  </a:cubicBezTo>
                  <a:cubicBezTo>
                    <a:pt x="43" y="105"/>
                    <a:pt x="37" y="109"/>
                    <a:pt x="32" y="113"/>
                  </a:cubicBezTo>
                  <a:moveTo>
                    <a:pt x="11" y="150"/>
                  </a:moveTo>
                  <a:cubicBezTo>
                    <a:pt x="11" y="147"/>
                    <a:pt x="12" y="144"/>
                    <a:pt x="14" y="141"/>
                  </a:cubicBezTo>
                  <a:cubicBezTo>
                    <a:pt x="23" y="133"/>
                    <a:pt x="32" y="125"/>
                    <a:pt x="42" y="117"/>
                  </a:cubicBezTo>
                  <a:cubicBezTo>
                    <a:pt x="47" y="113"/>
                    <a:pt x="52" y="109"/>
                    <a:pt x="58" y="105"/>
                  </a:cubicBezTo>
                  <a:cubicBezTo>
                    <a:pt x="60" y="104"/>
                    <a:pt x="62" y="102"/>
                    <a:pt x="64" y="101"/>
                  </a:cubicBezTo>
                  <a:cubicBezTo>
                    <a:pt x="65" y="101"/>
                    <a:pt x="66" y="100"/>
                    <a:pt x="66" y="100"/>
                  </a:cubicBezTo>
                  <a:cubicBezTo>
                    <a:pt x="67" y="100"/>
                    <a:pt x="67" y="100"/>
                    <a:pt x="67" y="100"/>
                  </a:cubicBezTo>
                  <a:cubicBezTo>
                    <a:pt x="66" y="101"/>
                    <a:pt x="66" y="102"/>
                    <a:pt x="65" y="103"/>
                  </a:cubicBezTo>
                  <a:cubicBezTo>
                    <a:pt x="48" y="120"/>
                    <a:pt x="28" y="133"/>
                    <a:pt x="11" y="150"/>
                  </a:cubicBezTo>
                  <a:moveTo>
                    <a:pt x="18" y="136"/>
                  </a:moveTo>
                  <a:cubicBezTo>
                    <a:pt x="18" y="135"/>
                    <a:pt x="19" y="135"/>
                    <a:pt x="19" y="134"/>
                  </a:cubicBezTo>
                  <a:cubicBezTo>
                    <a:pt x="23" y="129"/>
                    <a:pt x="28" y="125"/>
                    <a:pt x="34" y="121"/>
                  </a:cubicBezTo>
                  <a:cubicBezTo>
                    <a:pt x="44" y="114"/>
                    <a:pt x="54" y="107"/>
                    <a:pt x="62" y="98"/>
                  </a:cubicBezTo>
                  <a:cubicBezTo>
                    <a:pt x="63" y="99"/>
                    <a:pt x="64" y="99"/>
                    <a:pt x="65" y="99"/>
                  </a:cubicBezTo>
                  <a:cubicBezTo>
                    <a:pt x="59" y="103"/>
                    <a:pt x="53" y="107"/>
                    <a:pt x="47" y="112"/>
                  </a:cubicBezTo>
                  <a:cubicBezTo>
                    <a:pt x="37" y="120"/>
                    <a:pt x="27" y="128"/>
                    <a:pt x="18" y="136"/>
                  </a:cubicBezTo>
                  <a:moveTo>
                    <a:pt x="17" y="135"/>
                  </a:moveTo>
                  <a:cubicBezTo>
                    <a:pt x="20" y="130"/>
                    <a:pt x="23" y="125"/>
                    <a:pt x="26" y="121"/>
                  </a:cubicBezTo>
                  <a:cubicBezTo>
                    <a:pt x="31" y="117"/>
                    <a:pt x="37" y="113"/>
                    <a:pt x="42" y="108"/>
                  </a:cubicBezTo>
                  <a:cubicBezTo>
                    <a:pt x="45" y="106"/>
                    <a:pt x="49" y="104"/>
                    <a:pt x="52" y="102"/>
                  </a:cubicBezTo>
                  <a:cubicBezTo>
                    <a:pt x="55" y="100"/>
                    <a:pt x="58" y="99"/>
                    <a:pt x="61" y="98"/>
                  </a:cubicBezTo>
                  <a:cubicBezTo>
                    <a:pt x="61" y="98"/>
                    <a:pt x="61" y="98"/>
                    <a:pt x="61" y="98"/>
                  </a:cubicBezTo>
                  <a:cubicBezTo>
                    <a:pt x="60" y="99"/>
                    <a:pt x="57" y="102"/>
                    <a:pt x="57" y="102"/>
                  </a:cubicBezTo>
                  <a:cubicBezTo>
                    <a:pt x="48" y="110"/>
                    <a:pt x="38" y="117"/>
                    <a:pt x="29" y="123"/>
                  </a:cubicBezTo>
                  <a:cubicBezTo>
                    <a:pt x="24" y="126"/>
                    <a:pt x="20" y="131"/>
                    <a:pt x="17" y="135"/>
                  </a:cubicBezTo>
                  <a:moveTo>
                    <a:pt x="41" y="108"/>
                  </a:moveTo>
                  <a:cubicBezTo>
                    <a:pt x="45" y="105"/>
                    <a:pt x="48" y="102"/>
                    <a:pt x="52" y="99"/>
                  </a:cubicBezTo>
                  <a:cubicBezTo>
                    <a:pt x="54" y="99"/>
                    <a:pt x="55" y="98"/>
                    <a:pt x="57" y="98"/>
                  </a:cubicBezTo>
                  <a:cubicBezTo>
                    <a:pt x="52" y="101"/>
                    <a:pt x="46" y="104"/>
                    <a:pt x="41" y="108"/>
                  </a:cubicBezTo>
                  <a:moveTo>
                    <a:pt x="44" y="97"/>
                  </a:moveTo>
                  <a:cubicBezTo>
                    <a:pt x="51" y="87"/>
                    <a:pt x="59" y="77"/>
                    <a:pt x="66" y="66"/>
                  </a:cubicBezTo>
                  <a:cubicBezTo>
                    <a:pt x="79" y="47"/>
                    <a:pt x="72" y="25"/>
                    <a:pt x="61" y="7"/>
                  </a:cubicBezTo>
                  <a:cubicBezTo>
                    <a:pt x="69" y="5"/>
                    <a:pt x="78" y="5"/>
                    <a:pt x="86" y="5"/>
                  </a:cubicBezTo>
                  <a:cubicBezTo>
                    <a:pt x="89" y="5"/>
                    <a:pt x="93" y="5"/>
                    <a:pt x="97" y="5"/>
                  </a:cubicBezTo>
                  <a:cubicBezTo>
                    <a:pt x="100" y="5"/>
                    <a:pt x="104" y="5"/>
                    <a:pt x="107" y="5"/>
                  </a:cubicBezTo>
                  <a:cubicBezTo>
                    <a:pt x="110" y="5"/>
                    <a:pt x="112" y="5"/>
                    <a:pt x="114" y="5"/>
                  </a:cubicBezTo>
                  <a:cubicBezTo>
                    <a:pt x="105" y="20"/>
                    <a:pt x="101" y="36"/>
                    <a:pt x="110" y="53"/>
                  </a:cubicBezTo>
                  <a:cubicBezTo>
                    <a:pt x="120" y="72"/>
                    <a:pt x="141" y="85"/>
                    <a:pt x="157" y="99"/>
                  </a:cubicBezTo>
                  <a:cubicBezTo>
                    <a:pt x="158" y="100"/>
                    <a:pt x="158" y="100"/>
                    <a:pt x="159" y="101"/>
                  </a:cubicBezTo>
                  <a:cubicBezTo>
                    <a:pt x="157" y="101"/>
                    <a:pt x="156" y="102"/>
                    <a:pt x="154" y="103"/>
                  </a:cubicBezTo>
                  <a:cubicBezTo>
                    <a:pt x="152" y="105"/>
                    <a:pt x="151" y="105"/>
                    <a:pt x="149" y="105"/>
                  </a:cubicBezTo>
                  <a:cubicBezTo>
                    <a:pt x="144" y="105"/>
                    <a:pt x="138" y="101"/>
                    <a:pt x="133" y="100"/>
                  </a:cubicBezTo>
                  <a:cubicBezTo>
                    <a:pt x="132" y="100"/>
                    <a:pt x="131" y="100"/>
                    <a:pt x="129" y="100"/>
                  </a:cubicBezTo>
                  <a:cubicBezTo>
                    <a:pt x="119" y="100"/>
                    <a:pt x="113" y="109"/>
                    <a:pt x="104" y="115"/>
                  </a:cubicBezTo>
                  <a:cubicBezTo>
                    <a:pt x="101" y="116"/>
                    <a:pt x="99" y="117"/>
                    <a:pt x="96" y="117"/>
                  </a:cubicBezTo>
                  <a:cubicBezTo>
                    <a:pt x="86" y="117"/>
                    <a:pt x="80" y="103"/>
                    <a:pt x="72" y="98"/>
                  </a:cubicBezTo>
                  <a:cubicBezTo>
                    <a:pt x="68" y="95"/>
                    <a:pt x="63" y="93"/>
                    <a:pt x="59" y="93"/>
                  </a:cubicBezTo>
                  <a:cubicBezTo>
                    <a:pt x="54" y="93"/>
                    <a:pt x="49" y="95"/>
                    <a:pt x="44" y="97"/>
                  </a:cubicBezTo>
                  <a:moveTo>
                    <a:pt x="86" y="0"/>
                  </a:moveTo>
                  <a:cubicBezTo>
                    <a:pt x="77" y="0"/>
                    <a:pt x="67" y="1"/>
                    <a:pt x="58" y="2"/>
                  </a:cubicBezTo>
                  <a:cubicBezTo>
                    <a:pt x="56" y="3"/>
                    <a:pt x="56" y="4"/>
                    <a:pt x="56" y="6"/>
                  </a:cubicBezTo>
                  <a:cubicBezTo>
                    <a:pt x="56" y="6"/>
                    <a:pt x="56" y="7"/>
                    <a:pt x="56" y="8"/>
                  </a:cubicBezTo>
                  <a:cubicBezTo>
                    <a:pt x="62" y="18"/>
                    <a:pt x="67" y="28"/>
                    <a:pt x="68" y="40"/>
                  </a:cubicBezTo>
                  <a:cubicBezTo>
                    <a:pt x="69" y="54"/>
                    <a:pt x="61" y="65"/>
                    <a:pt x="53" y="76"/>
                  </a:cubicBezTo>
                  <a:cubicBezTo>
                    <a:pt x="41" y="93"/>
                    <a:pt x="28" y="109"/>
                    <a:pt x="17" y="126"/>
                  </a:cubicBezTo>
                  <a:cubicBezTo>
                    <a:pt x="9" y="137"/>
                    <a:pt x="0" y="154"/>
                    <a:pt x="9" y="167"/>
                  </a:cubicBezTo>
                  <a:cubicBezTo>
                    <a:pt x="16" y="179"/>
                    <a:pt x="33" y="180"/>
                    <a:pt x="45" y="180"/>
                  </a:cubicBezTo>
                  <a:cubicBezTo>
                    <a:pt x="45" y="180"/>
                    <a:pt x="45" y="180"/>
                    <a:pt x="45" y="180"/>
                  </a:cubicBezTo>
                  <a:cubicBezTo>
                    <a:pt x="53" y="180"/>
                    <a:pt x="61" y="179"/>
                    <a:pt x="68" y="179"/>
                  </a:cubicBezTo>
                  <a:cubicBezTo>
                    <a:pt x="71" y="179"/>
                    <a:pt x="73" y="178"/>
                    <a:pt x="76" y="178"/>
                  </a:cubicBezTo>
                  <a:cubicBezTo>
                    <a:pt x="86" y="178"/>
                    <a:pt x="97" y="179"/>
                    <a:pt x="107" y="180"/>
                  </a:cubicBezTo>
                  <a:cubicBezTo>
                    <a:pt x="121" y="181"/>
                    <a:pt x="135" y="183"/>
                    <a:pt x="149" y="183"/>
                  </a:cubicBezTo>
                  <a:cubicBezTo>
                    <a:pt x="157" y="183"/>
                    <a:pt x="164" y="182"/>
                    <a:pt x="172" y="181"/>
                  </a:cubicBezTo>
                  <a:cubicBezTo>
                    <a:pt x="187" y="177"/>
                    <a:pt x="202" y="166"/>
                    <a:pt x="199" y="149"/>
                  </a:cubicBezTo>
                  <a:cubicBezTo>
                    <a:pt x="196" y="130"/>
                    <a:pt x="182" y="115"/>
                    <a:pt x="169" y="103"/>
                  </a:cubicBezTo>
                  <a:cubicBezTo>
                    <a:pt x="154" y="89"/>
                    <a:pt x="138" y="78"/>
                    <a:pt x="124" y="63"/>
                  </a:cubicBezTo>
                  <a:cubicBezTo>
                    <a:pt x="116" y="55"/>
                    <a:pt x="110" y="45"/>
                    <a:pt x="109" y="33"/>
                  </a:cubicBezTo>
                  <a:cubicBezTo>
                    <a:pt x="109" y="23"/>
                    <a:pt x="115" y="13"/>
                    <a:pt x="120" y="5"/>
                  </a:cubicBezTo>
                  <a:cubicBezTo>
                    <a:pt x="121" y="3"/>
                    <a:pt x="120" y="2"/>
                    <a:pt x="119" y="2"/>
                  </a:cubicBezTo>
                  <a:cubicBezTo>
                    <a:pt x="119" y="1"/>
                    <a:pt x="118" y="0"/>
                    <a:pt x="117" y="0"/>
                  </a:cubicBezTo>
                  <a:cubicBezTo>
                    <a:pt x="117" y="0"/>
                    <a:pt x="117" y="0"/>
                    <a:pt x="117" y="0"/>
                  </a:cubicBezTo>
                  <a:cubicBezTo>
                    <a:pt x="113" y="0"/>
                    <a:pt x="110" y="0"/>
                    <a:pt x="107" y="0"/>
                  </a:cubicBezTo>
                  <a:cubicBezTo>
                    <a:pt x="103" y="0"/>
                    <a:pt x="100" y="0"/>
                    <a:pt x="96" y="0"/>
                  </a:cubicBezTo>
                  <a:cubicBezTo>
                    <a:pt x="93" y="0"/>
                    <a:pt x="89" y="0"/>
                    <a:pt x="86"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1016" name="Google Shape;1016;p32"/>
            <p:cNvSpPr/>
            <p:nvPr/>
          </p:nvSpPr>
          <p:spPr>
            <a:xfrm>
              <a:off x="347230" y="1352255"/>
              <a:ext cx="839788" cy="758825"/>
            </a:xfrm>
            <a:custGeom>
              <a:rect b="b" l="l" r="r" t="t"/>
              <a:pathLst>
                <a:path extrusionOk="0" h="179" w="198">
                  <a:moveTo>
                    <a:pt x="167" y="171"/>
                  </a:moveTo>
                  <a:cubicBezTo>
                    <a:pt x="167" y="171"/>
                    <a:pt x="173" y="165"/>
                    <a:pt x="175" y="163"/>
                  </a:cubicBezTo>
                  <a:cubicBezTo>
                    <a:pt x="176" y="162"/>
                    <a:pt x="178" y="160"/>
                    <a:pt x="180" y="158"/>
                  </a:cubicBezTo>
                  <a:cubicBezTo>
                    <a:pt x="177" y="162"/>
                    <a:pt x="174" y="165"/>
                    <a:pt x="170" y="169"/>
                  </a:cubicBezTo>
                  <a:cubicBezTo>
                    <a:pt x="168" y="170"/>
                    <a:pt x="167" y="171"/>
                    <a:pt x="167" y="171"/>
                  </a:cubicBezTo>
                  <a:moveTo>
                    <a:pt x="173" y="171"/>
                  </a:moveTo>
                  <a:cubicBezTo>
                    <a:pt x="173" y="171"/>
                    <a:pt x="173" y="171"/>
                    <a:pt x="173" y="171"/>
                  </a:cubicBezTo>
                  <a:cubicBezTo>
                    <a:pt x="173" y="171"/>
                    <a:pt x="173" y="171"/>
                    <a:pt x="173" y="171"/>
                  </a:cubicBezTo>
                  <a:cubicBezTo>
                    <a:pt x="174" y="170"/>
                    <a:pt x="174" y="170"/>
                    <a:pt x="174" y="170"/>
                  </a:cubicBezTo>
                  <a:cubicBezTo>
                    <a:pt x="178" y="167"/>
                    <a:pt x="181" y="163"/>
                    <a:pt x="185" y="159"/>
                  </a:cubicBezTo>
                  <a:cubicBezTo>
                    <a:pt x="186" y="158"/>
                    <a:pt x="188" y="154"/>
                    <a:pt x="189" y="154"/>
                  </a:cubicBezTo>
                  <a:cubicBezTo>
                    <a:pt x="189" y="154"/>
                    <a:pt x="189" y="155"/>
                    <a:pt x="188" y="158"/>
                  </a:cubicBezTo>
                  <a:cubicBezTo>
                    <a:pt x="186" y="163"/>
                    <a:pt x="182" y="167"/>
                    <a:pt x="177" y="169"/>
                  </a:cubicBezTo>
                  <a:cubicBezTo>
                    <a:pt x="177" y="170"/>
                    <a:pt x="177" y="170"/>
                    <a:pt x="177" y="170"/>
                  </a:cubicBezTo>
                  <a:cubicBezTo>
                    <a:pt x="176" y="170"/>
                    <a:pt x="174" y="171"/>
                    <a:pt x="173" y="171"/>
                  </a:cubicBezTo>
                  <a:moveTo>
                    <a:pt x="167" y="173"/>
                  </a:moveTo>
                  <a:cubicBezTo>
                    <a:pt x="174" y="168"/>
                    <a:pt x="180" y="161"/>
                    <a:pt x="185" y="153"/>
                  </a:cubicBezTo>
                  <a:cubicBezTo>
                    <a:pt x="185" y="153"/>
                    <a:pt x="186" y="152"/>
                    <a:pt x="186" y="152"/>
                  </a:cubicBezTo>
                  <a:cubicBezTo>
                    <a:pt x="187" y="151"/>
                    <a:pt x="187" y="151"/>
                    <a:pt x="188" y="150"/>
                  </a:cubicBezTo>
                  <a:cubicBezTo>
                    <a:pt x="187" y="151"/>
                    <a:pt x="187" y="151"/>
                    <a:pt x="187" y="152"/>
                  </a:cubicBezTo>
                  <a:cubicBezTo>
                    <a:pt x="185" y="154"/>
                    <a:pt x="184" y="156"/>
                    <a:pt x="182" y="158"/>
                  </a:cubicBezTo>
                  <a:cubicBezTo>
                    <a:pt x="179" y="163"/>
                    <a:pt x="175" y="168"/>
                    <a:pt x="170" y="172"/>
                  </a:cubicBezTo>
                  <a:cubicBezTo>
                    <a:pt x="169" y="172"/>
                    <a:pt x="168" y="172"/>
                    <a:pt x="167" y="173"/>
                  </a:cubicBezTo>
                  <a:moveTo>
                    <a:pt x="161" y="173"/>
                  </a:moveTo>
                  <a:cubicBezTo>
                    <a:pt x="169" y="167"/>
                    <a:pt x="176" y="159"/>
                    <a:pt x="183" y="152"/>
                  </a:cubicBezTo>
                  <a:cubicBezTo>
                    <a:pt x="183" y="151"/>
                    <a:pt x="186" y="148"/>
                    <a:pt x="186" y="148"/>
                  </a:cubicBezTo>
                  <a:cubicBezTo>
                    <a:pt x="186" y="148"/>
                    <a:pt x="186" y="148"/>
                    <a:pt x="186" y="149"/>
                  </a:cubicBezTo>
                  <a:cubicBezTo>
                    <a:pt x="185" y="150"/>
                    <a:pt x="184" y="152"/>
                    <a:pt x="184" y="153"/>
                  </a:cubicBezTo>
                  <a:cubicBezTo>
                    <a:pt x="177" y="159"/>
                    <a:pt x="171" y="166"/>
                    <a:pt x="165" y="173"/>
                  </a:cubicBezTo>
                  <a:cubicBezTo>
                    <a:pt x="165" y="173"/>
                    <a:pt x="165" y="173"/>
                    <a:pt x="165" y="173"/>
                  </a:cubicBezTo>
                  <a:cubicBezTo>
                    <a:pt x="163" y="173"/>
                    <a:pt x="162" y="173"/>
                    <a:pt x="161" y="173"/>
                  </a:cubicBezTo>
                  <a:moveTo>
                    <a:pt x="53" y="164"/>
                  </a:moveTo>
                  <a:cubicBezTo>
                    <a:pt x="54" y="164"/>
                    <a:pt x="54" y="163"/>
                    <a:pt x="54" y="163"/>
                  </a:cubicBezTo>
                  <a:cubicBezTo>
                    <a:pt x="60" y="157"/>
                    <a:pt x="66" y="152"/>
                    <a:pt x="73" y="147"/>
                  </a:cubicBezTo>
                  <a:cubicBezTo>
                    <a:pt x="74" y="146"/>
                    <a:pt x="75" y="145"/>
                    <a:pt x="77" y="144"/>
                  </a:cubicBezTo>
                  <a:cubicBezTo>
                    <a:pt x="71" y="149"/>
                    <a:pt x="65" y="154"/>
                    <a:pt x="59" y="159"/>
                  </a:cubicBezTo>
                  <a:cubicBezTo>
                    <a:pt x="57" y="161"/>
                    <a:pt x="55" y="163"/>
                    <a:pt x="53" y="164"/>
                  </a:cubicBezTo>
                  <a:moveTo>
                    <a:pt x="151" y="173"/>
                  </a:moveTo>
                  <a:cubicBezTo>
                    <a:pt x="152" y="173"/>
                    <a:pt x="153" y="173"/>
                    <a:pt x="153" y="172"/>
                  </a:cubicBezTo>
                  <a:cubicBezTo>
                    <a:pt x="155" y="170"/>
                    <a:pt x="157" y="168"/>
                    <a:pt x="159" y="167"/>
                  </a:cubicBezTo>
                  <a:cubicBezTo>
                    <a:pt x="165" y="161"/>
                    <a:pt x="170" y="154"/>
                    <a:pt x="176" y="148"/>
                  </a:cubicBezTo>
                  <a:cubicBezTo>
                    <a:pt x="177" y="148"/>
                    <a:pt x="183" y="142"/>
                    <a:pt x="184" y="142"/>
                  </a:cubicBezTo>
                  <a:cubicBezTo>
                    <a:pt x="184" y="142"/>
                    <a:pt x="184" y="142"/>
                    <a:pt x="183" y="144"/>
                  </a:cubicBezTo>
                  <a:cubicBezTo>
                    <a:pt x="180" y="147"/>
                    <a:pt x="177" y="151"/>
                    <a:pt x="174" y="154"/>
                  </a:cubicBezTo>
                  <a:cubicBezTo>
                    <a:pt x="168" y="160"/>
                    <a:pt x="164" y="167"/>
                    <a:pt x="159" y="174"/>
                  </a:cubicBezTo>
                  <a:cubicBezTo>
                    <a:pt x="156" y="174"/>
                    <a:pt x="153" y="174"/>
                    <a:pt x="150" y="174"/>
                  </a:cubicBezTo>
                  <a:cubicBezTo>
                    <a:pt x="151" y="173"/>
                    <a:pt x="151" y="173"/>
                    <a:pt x="151" y="173"/>
                  </a:cubicBezTo>
                  <a:cubicBezTo>
                    <a:pt x="151" y="173"/>
                    <a:pt x="151" y="173"/>
                    <a:pt x="151" y="173"/>
                  </a:cubicBezTo>
                  <a:moveTo>
                    <a:pt x="147" y="174"/>
                  </a:moveTo>
                  <a:cubicBezTo>
                    <a:pt x="143" y="174"/>
                    <a:pt x="140" y="174"/>
                    <a:pt x="138" y="174"/>
                  </a:cubicBezTo>
                  <a:cubicBezTo>
                    <a:pt x="136" y="174"/>
                    <a:pt x="134" y="174"/>
                    <a:pt x="132" y="174"/>
                  </a:cubicBezTo>
                  <a:cubicBezTo>
                    <a:pt x="132" y="173"/>
                    <a:pt x="132" y="173"/>
                    <a:pt x="132" y="173"/>
                  </a:cubicBezTo>
                  <a:cubicBezTo>
                    <a:pt x="136" y="168"/>
                    <a:pt x="140" y="164"/>
                    <a:pt x="145" y="160"/>
                  </a:cubicBezTo>
                  <a:cubicBezTo>
                    <a:pt x="153" y="152"/>
                    <a:pt x="162" y="145"/>
                    <a:pt x="169" y="137"/>
                  </a:cubicBezTo>
                  <a:cubicBezTo>
                    <a:pt x="171" y="135"/>
                    <a:pt x="173" y="133"/>
                    <a:pt x="175" y="131"/>
                  </a:cubicBezTo>
                  <a:cubicBezTo>
                    <a:pt x="175" y="130"/>
                    <a:pt x="178" y="128"/>
                    <a:pt x="178" y="128"/>
                  </a:cubicBezTo>
                  <a:cubicBezTo>
                    <a:pt x="178" y="128"/>
                    <a:pt x="178" y="128"/>
                    <a:pt x="177" y="130"/>
                  </a:cubicBezTo>
                  <a:cubicBezTo>
                    <a:pt x="173" y="135"/>
                    <a:pt x="169" y="140"/>
                    <a:pt x="165" y="145"/>
                  </a:cubicBezTo>
                  <a:cubicBezTo>
                    <a:pt x="158" y="154"/>
                    <a:pt x="150" y="162"/>
                    <a:pt x="142" y="171"/>
                  </a:cubicBezTo>
                  <a:cubicBezTo>
                    <a:pt x="142" y="171"/>
                    <a:pt x="142" y="172"/>
                    <a:pt x="143" y="172"/>
                  </a:cubicBezTo>
                  <a:cubicBezTo>
                    <a:pt x="143" y="172"/>
                    <a:pt x="143" y="172"/>
                    <a:pt x="143" y="172"/>
                  </a:cubicBezTo>
                  <a:cubicBezTo>
                    <a:pt x="155" y="162"/>
                    <a:pt x="166" y="150"/>
                    <a:pt x="177" y="140"/>
                  </a:cubicBezTo>
                  <a:cubicBezTo>
                    <a:pt x="178" y="138"/>
                    <a:pt x="181" y="136"/>
                    <a:pt x="182" y="134"/>
                  </a:cubicBezTo>
                  <a:cubicBezTo>
                    <a:pt x="180" y="139"/>
                    <a:pt x="176" y="142"/>
                    <a:pt x="173" y="146"/>
                  </a:cubicBezTo>
                  <a:cubicBezTo>
                    <a:pt x="168" y="153"/>
                    <a:pt x="163" y="160"/>
                    <a:pt x="157" y="166"/>
                  </a:cubicBezTo>
                  <a:cubicBezTo>
                    <a:pt x="156" y="167"/>
                    <a:pt x="156" y="168"/>
                    <a:pt x="155" y="168"/>
                  </a:cubicBezTo>
                  <a:cubicBezTo>
                    <a:pt x="153" y="170"/>
                    <a:pt x="151" y="172"/>
                    <a:pt x="148" y="174"/>
                  </a:cubicBezTo>
                  <a:cubicBezTo>
                    <a:pt x="148" y="174"/>
                    <a:pt x="147" y="174"/>
                    <a:pt x="147" y="174"/>
                  </a:cubicBezTo>
                  <a:moveTo>
                    <a:pt x="130" y="174"/>
                  </a:moveTo>
                  <a:cubicBezTo>
                    <a:pt x="124" y="173"/>
                    <a:pt x="118" y="173"/>
                    <a:pt x="111" y="172"/>
                  </a:cubicBezTo>
                  <a:cubicBezTo>
                    <a:pt x="118" y="165"/>
                    <a:pt x="125" y="158"/>
                    <a:pt x="132" y="150"/>
                  </a:cubicBezTo>
                  <a:cubicBezTo>
                    <a:pt x="141" y="141"/>
                    <a:pt x="150" y="132"/>
                    <a:pt x="160" y="125"/>
                  </a:cubicBezTo>
                  <a:cubicBezTo>
                    <a:pt x="162" y="123"/>
                    <a:pt x="164" y="122"/>
                    <a:pt x="167" y="120"/>
                  </a:cubicBezTo>
                  <a:cubicBezTo>
                    <a:pt x="168" y="119"/>
                    <a:pt x="169" y="119"/>
                    <a:pt x="169" y="119"/>
                  </a:cubicBezTo>
                  <a:cubicBezTo>
                    <a:pt x="169" y="119"/>
                    <a:pt x="165" y="122"/>
                    <a:pt x="164" y="123"/>
                  </a:cubicBezTo>
                  <a:cubicBezTo>
                    <a:pt x="159" y="129"/>
                    <a:pt x="153" y="134"/>
                    <a:pt x="148" y="140"/>
                  </a:cubicBezTo>
                  <a:cubicBezTo>
                    <a:pt x="144" y="145"/>
                    <a:pt x="140" y="149"/>
                    <a:pt x="137" y="154"/>
                  </a:cubicBezTo>
                  <a:cubicBezTo>
                    <a:pt x="132" y="161"/>
                    <a:pt x="126" y="165"/>
                    <a:pt x="121" y="171"/>
                  </a:cubicBezTo>
                  <a:cubicBezTo>
                    <a:pt x="121" y="171"/>
                    <a:pt x="121" y="172"/>
                    <a:pt x="121" y="172"/>
                  </a:cubicBezTo>
                  <a:cubicBezTo>
                    <a:pt x="122" y="172"/>
                    <a:pt x="122" y="172"/>
                    <a:pt x="122" y="172"/>
                  </a:cubicBezTo>
                  <a:cubicBezTo>
                    <a:pt x="138" y="161"/>
                    <a:pt x="150" y="144"/>
                    <a:pt x="163" y="130"/>
                  </a:cubicBezTo>
                  <a:cubicBezTo>
                    <a:pt x="167" y="127"/>
                    <a:pt x="171" y="124"/>
                    <a:pt x="174" y="120"/>
                  </a:cubicBezTo>
                  <a:cubicBezTo>
                    <a:pt x="170" y="124"/>
                    <a:pt x="167" y="128"/>
                    <a:pt x="163" y="133"/>
                  </a:cubicBezTo>
                  <a:cubicBezTo>
                    <a:pt x="155" y="142"/>
                    <a:pt x="148" y="152"/>
                    <a:pt x="141" y="161"/>
                  </a:cubicBezTo>
                  <a:cubicBezTo>
                    <a:pt x="139" y="164"/>
                    <a:pt x="137" y="166"/>
                    <a:pt x="135" y="168"/>
                  </a:cubicBezTo>
                  <a:cubicBezTo>
                    <a:pt x="135" y="169"/>
                    <a:pt x="134" y="169"/>
                    <a:pt x="133" y="170"/>
                  </a:cubicBezTo>
                  <a:cubicBezTo>
                    <a:pt x="132" y="171"/>
                    <a:pt x="131" y="171"/>
                    <a:pt x="132" y="172"/>
                  </a:cubicBezTo>
                  <a:cubicBezTo>
                    <a:pt x="131" y="173"/>
                    <a:pt x="131" y="173"/>
                    <a:pt x="130" y="174"/>
                  </a:cubicBezTo>
                  <a:moveTo>
                    <a:pt x="15" y="165"/>
                  </a:moveTo>
                  <a:cubicBezTo>
                    <a:pt x="14" y="163"/>
                    <a:pt x="12" y="162"/>
                    <a:pt x="11" y="160"/>
                  </a:cubicBezTo>
                  <a:cubicBezTo>
                    <a:pt x="22" y="151"/>
                    <a:pt x="34" y="142"/>
                    <a:pt x="45" y="134"/>
                  </a:cubicBezTo>
                  <a:cubicBezTo>
                    <a:pt x="50" y="130"/>
                    <a:pt x="56" y="125"/>
                    <a:pt x="61" y="121"/>
                  </a:cubicBezTo>
                  <a:cubicBezTo>
                    <a:pt x="62" y="120"/>
                    <a:pt x="63" y="119"/>
                    <a:pt x="64" y="119"/>
                  </a:cubicBezTo>
                  <a:cubicBezTo>
                    <a:pt x="57" y="126"/>
                    <a:pt x="50" y="133"/>
                    <a:pt x="42" y="139"/>
                  </a:cubicBezTo>
                  <a:cubicBezTo>
                    <a:pt x="33" y="147"/>
                    <a:pt x="23" y="155"/>
                    <a:pt x="15" y="165"/>
                  </a:cubicBezTo>
                  <a:moveTo>
                    <a:pt x="144" y="159"/>
                  </a:moveTo>
                  <a:cubicBezTo>
                    <a:pt x="155" y="146"/>
                    <a:pt x="165" y="132"/>
                    <a:pt x="177" y="119"/>
                  </a:cubicBezTo>
                  <a:cubicBezTo>
                    <a:pt x="177" y="119"/>
                    <a:pt x="177" y="119"/>
                    <a:pt x="177" y="119"/>
                  </a:cubicBezTo>
                  <a:cubicBezTo>
                    <a:pt x="184" y="128"/>
                    <a:pt x="190" y="138"/>
                    <a:pt x="191" y="148"/>
                  </a:cubicBezTo>
                  <a:cubicBezTo>
                    <a:pt x="192" y="157"/>
                    <a:pt x="188" y="162"/>
                    <a:pt x="183" y="166"/>
                  </a:cubicBezTo>
                  <a:cubicBezTo>
                    <a:pt x="187" y="163"/>
                    <a:pt x="190" y="158"/>
                    <a:pt x="191" y="153"/>
                  </a:cubicBezTo>
                  <a:cubicBezTo>
                    <a:pt x="191" y="152"/>
                    <a:pt x="191" y="152"/>
                    <a:pt x="190" y="152"/>
                  </a:cubicBezTo>
                  <a:cubicBezTo>
                    <a:pt x="190" y="152"/>
                    <a:pt x="190" y="152"/>
                    <a:pt x="190" y="152"/>
                  </a:cubicBezTo>
                  <a:cubicBezTo>
                    <a:pt x="188" y="154"/>
                    <a:pt x="186" y="156"/>
                    <a:pt x="184" y="158"/>
                  </a:cubicBezTo>
                  <a:cubicBezTo>
                    <a:pt x="186" y="155"/>
                    <a:pt x="188" y="152"/>
                    <a:pt x="190" y="148"/>
                  </a:cubicBezTo>
                  <a:cubicBezTo>
                    <a:pt x="190" y="148"/>
                    <a:pt x="190" y="147"/>
                    <a:pt x="189" y="147"/>
                  </a:cubicBezTo>
                  <a:cubicBezTo>
                    <a:pt x="189" y="147"/>
                    <a:pt x="189" y="147"/>
                    <a:pt x="189" y="148"/>
                  </a:cubicBezTo>
                  <a:cubicBezTo>
                    <a:pt x="188" y="148"/>
                    <a:pt x="187" y="149"/>
                    <a:pt x="187" y="150"/>
                  </a:cubicBezTo>
                  <a:cubicBezTo>
                    <a:pt x="187" y="149"/>
                    <a:pt x="188" y="147"/>
                    <a:pt x="188" y="146"/>
                  </a:cubicBezTo>
                  <a:cubicBezTo>
                    <a:pt x="189" y="145"/>
                    <a:pt x="188" y="145"/>
                    <a:pt x="188" y="145"/>
                  </a:cubicBezTo>
                  <a:cubicBezTo>
                    <a:pt x="188" y="145"/>
                    <a:pt x="188" y="145"/>
                    <a:pt x="187" y="145"/>
                  </a:cubicBezTo>
                  <a:cubicBezTo>
                    <a:pt x="182" y="150"/>
                    <a:pt x="177" y="155"/>
                    <a:pt x="172" y="161"/>
                  </a:cubicBezTo>
                  <a:cubicBezTo>
                    <a:pt x="170" y="163"/>
                    <a:pt x="167" y="166"/>
                    <a:pt x="165" y="169"/>
                  </a:cubicBezTo>
                  <a:cubicBezTo>
                    <a:pt x="164" y="169"/>
                    <a:pt x="163" y="170"/>
                    <a:pt x="163" y="171"/>
                  </a:cubicBezTo>
                  <a:cubicBezTo>
                    <a:pt x="167" y="165"/>
                    <a:pt x="170" y="160"/>
                    <a:pt x="175" y="155"/>
                  </a:cubicBezTo>
                  <a:cubicBezTo>
                    <a:pt x="179" y="150"/>
                    <a:pt x="183" y="146"/>
                    <a:pt x="186" y="140"/>
                  </a:cubicBezTo>
                  <a:cubicBezTo>
                    <a:pt x="186" y="140"/>
                    <a:pt x="186" y="140"/>
                    <a:pt x="186" y="140"/>
                  </a:cubicBezTo>
                  <a:cubicBezTo>
                    <a:pt x="185" y="140"/>
                    <a:pt x="185" y="140"/>
                    <a:pt x="185" y="140"/>
                  </a:cubicBezTo>
                  <a:cubicBezTo>
                    <a:pt x="177" y="145"/>
                    <a:pt x="171" y="152"/>
                    <a:pt x="164" y="159"/>
                  </a:cubicBezTo>
                  <a:cubicBezTo>
                    <a:pt x="165" y="158"/>
                    <a:pt x="165" y="158"/>
                    <a:pt x="166" y="157"/>
                  </a:cubicBezTo>
                  <a:cubicBezTo>
                    <a:pt x="172" y="149"/>
                    <a:pt x="179" y="142"/>
                    <a:pt x="184" y="133"/>
                  </a:cubicBezTo>
                  <a:cubicBezTo>
                    <a:pt x="185" y="132"/>
                    <a:pt x="184" y="132"/>
                    <a:pt x="184" y="132"/>
                  </a:cubicBezTo>
                  <a:cubicBezTo>
                    <a:pt x="184" y="132"/>
                    <a:pt x="184" y="132"/>
                    <a:pt x="184" y="132"/>
                  </a:cubicBezTo>
                  <a:cubicBezTo>
                    <a:pt x="177" y="138"/>
                    <a:pt x="171" y="144"/>
                    <a:pt x="165" y="150"/>
                  </a:cubicBezTo>
                  <a:cubicBezTo>
                    <a:pt x="158" y="157"/>
                    <a:pt x="151" y="163"/>
                    <a:pt x="145" y="170"/>
                  </a:cubicBezTo>
                  <a:cubicBezTo>
                    <a:pt x="157" y="156"/>
                    <a:pt x="170" y="142"/>
                    <a:pt x="181" y="126"/>
                  </a:cubicBezTo>
                  <a:cubicBezTo>
                    <a:pt x="181" y="126"/>
                    <a:pt x="180" y="125"/>
                    <a:pt x="180" y="125"/>
                  </a:cubicBezTo>
                  <a:cubicBezTo>
                    <a:pt x="180" y="125"/>
                    <a:pt x="180" y="126"/>
                    <a:pt x="180" y="126"/>
                  </a:cubicBezTo>
                  <a:cubicBezTo>
                    <a:pt x="171" y="131"/>
                    <a:pt x="164" y="140"/>
                    <a:pt x="157" y="147"/>
                  </a:cubicBezTo>
                  <a:cubicBezTo>
                    <a:pt x="152" y="151"/>
                    <a:pt x="148" y="155"/>
                    <a:pt x="144" y="159"/>
                  </a:cubicBezTo>
                  <a:moveTo>
                    <a:pt x="23" y="169"/>
                  </a:moveTo>
                  <a:cubicBezTo>
                    <a:pt x="21" y="168"/>
                    <a:pt x="19" y="167"/>
                    <a:pt x="18" y="166"/>
                  </a:cubicBezTo>
                  <a:cubicBezTo>
                    <a:pt x="17" y="166"/>
                    <a:pt x="17" y="166"/>
                    <a:pt x="17" y="166"/>
                  </a:cubicBezTo>
                  <a:cubicBezTo>
                    <a:pt x="38" y="152"/>
                    <a:pt x="55" y="132"/>
                    <a:pt x="77" y="119"/>
                  </a:cubicBezTo>
                  <a:cubicBezTo>
                    <a:pt x="77" y="119"/>
                    <a:pt x="81" y="117"/>
                    <a:pt x="81" y="117"/>
                  </a:cubicBezTo>
                  <a:cubicBezTo>
                    <a:pt x="81" y="117"/>
                    <a:pt x="81" y="117"/>
                    <a:pt x="81" y="117"/>
                  </a:cubicBezTo>
                  <a:cubicBezTo>
                    <a:pt x="78" y="119"/>
                    <a:pt x="75" y="122"/>
                    <a:pt x="73" y="124"/>
                  </a:cubicBezTo>
                  <a:cubicBezTo>
                    <a:pt x="67" y="130"/>
                    <a:pt x="62" y="135"/>
                    <a:pt x="56" y="139"/>
                  </a:cubicBezTo>
                  <a:cubicBezTo>
                    <a:pt x="45" y="149"/>
                    <a:pt x="33" y="158"/>
                    <a:pt x="23" y="169"/>
                  </a:cubicBezTo>
                  <a:cubicBezTo>
                    <a:pt x="23" y="169"/>
                    <a:pt x="23" y="169"/>
                    <a:pt x="23" y="169"/>
                  </a:cubicBezTo>
                  <a:moveTo>
                    <a:pt x="25" y="168"/>
                  </a:moveTo>
                  <a:cubicBezTo>
                    <a:pt x="25" y="168"/>
                    <a:pt x="27" y="166"/>
                    <a:pt x="27" y="166"/>
                  </a:cubicBezTo>
                  <a:cubicBezTo>
                    <a:pt x="30" y="163"/>
                    <a:pt x="33" y="160"/>
                    <a:pt x="35" y="158"/>
                  </a:cubicBezTo>
                  <a:cubicBezTo>
                    <a:pt x="41" y="153"/>
                    <a:pt x="47" y="148"/>
                    <a:pt x="53" y="144"/>
                  </a:cubicBezTo>
                  <a:cubicBezTo>
                    <a:pt x="64" y="135"/>
                    <a:pt x="74" y="125"/>
                    <a:pt x="84" y="116"/>
                  </a:cubicBezTo>
                  <a:cubicBezTo>
                    <a:pt x="84" y="115"/>
                    <a:pt x="84" y="115"/>
                    <a:pt x="84" y="115"/>
                  </a:cubicBezTo>
                  <a:cubicBezTo>
                    <a:pt x="87" y="118"/>
                    <a:pt x="91" y="119"/>
                    <a:pt x="95" y="119"/>
                  </a:cubicBezTo>
                  <a:cubicBezTo>
                    <a:pt x="96" y="119"/>
                    <a:pt x="97" y="119"/>
                    <a:pt x="97" y="119"/>
                  </a:cubicBezTo>
                  <a:cubicBezTo>
                    <a:pt x="90" y="125"/>
                    <a:pt x="82" y="130"/>
                    <a:pt x="75" y="136"/>
                  </a:cubicBezTo>
                  <a:cubicBezTo>
                    <a:pt x="65" y="145"/>
                    <a:pt x="55" y="154"/>
                    <a:pt x="45" y="164"/>
                  </a:cubicBezTo>
                  <a:cubicBezTo>
                    <a:pt x="44" y="164"/>
                    <a:pt x="39" y="168"/>
                    <a:pt x="39" y="168"/>
                  </a:cubicBezTo>
                  <a:cubicBezTo>
                    <a:pt x="39" y="168"/>
                    <a:pt x="39" y="168"/>
                    <a:pt x="39" y="168"/>
                  </a:cubicBezTo>
                  <a:cubicBezTo>
                    <a:pt x="42" y="165"/>
                    <a:pt x="44" y="163"/>
                    <a:pt x="47" y="160"/>
                  </a:cubicBezTo>
                  <a:cubicBezTo>
                    <a:pt x="52" y="155"/>
                    <a:pt x="57" y="150"/>
                    <a:pt x="63" y="146"/>
                  </a:cubicBezTo>
                  <a:cubicBezTo>
                    <a:pt x="67" y="141"/>
                    <a:pt x="71" y="136"/>
                    <a:pt x="76" y="132"/>
                  </a:cubicBezTo>
                  <a:cubicBezTo>
                    <a:pt x="80" y="128"/>
                    <a:pt x="85" y="124"/>
                    <a:pt x="88" y="119"/>
                  </a:cubicBezTo>
                  <a:cubicBezTo>
                    <a:pt x="88" y="118"/>
                    <a:pt x="88" y="118"/>
                    <a:pt x="87" y="118"/>
                  </a:cubicBezTo>
                  <a:cubicBezTo>
                    <a:pt x="87" y="118"/>
                    <a:pt x="87" y="118"/>
                    <a:pt x="87" y="118"/>
                  </a:cubicBezTo>
                  <a:cubicBezTo>
                    <a:pt x="77" y="124"/>
                    <a:pt x="68" y="132"/>
                    <a:pt x="59" y="140"/>
                  </a:cubicBezTo>
                  <a:cubicBezTo>
                    <a:pt x="54" y="144"/>
                    <a:pt x="49" y="147"/>
                    <a:pt x="44" y="151"/>
                  </a:cubicBezTo>
                  <a:cubicBezTo>
                    <a:pt x="38" y="156"/>
                    <a:pt x="33" y="162"/>
                    <a:pt x="27" y="166"/>
                  </a:cubicBezTo>
                  <a:cubicBezTo>
                    <a:pt x="26" y="167"/>
                    <a:pt x="25" y="168"/>
                    <a:pt x="25" y="168"/>
                  </a:cubicBezTo>
                  <a:moveTo>
                    <a:pt x="46" y="170"/>
                  </a:moveTo>
                  <a:cubicBezTo>
                    <a:pt x="47" y="170"/>
                    <a:pt x="47" y="170"/>
                    <a:pt x="47" y="170"/>
                  </a:cubicBezTo>
                  <a:cubicBezTo>
                    <a:pt x="48" y="170"/>
                    <a:pt x="48" y="169"/>
                    <a:pt x="49" y="169"/>
                  </a:cubicBezTo>
                  <a:cubicBezTo>
                    <a:pt x="50" y="168"/>
                    <a:pt x="50" y="168"/>
                    <a:pt x="50" y="168"/>
                  </a:cubicBezTo>
                  <a:cubicBezTo>
                    <a:pt x="61" y="160"/>
                    <a:pt x="71" y="151"/>
                    <a:pt x="81" y="142"/>
                  </a:cubicBezTo>
                  <a:cubicBezTo>
                    <a:pt x="88" y="135"/>
                    <a:pt x="94" y="129"/>
                    <a:pt x="101" y="123"/>
                  </a:cubicBezTo>
                  <a:cubicBezTo>
                    <a:pt x="105" y="120"/>
                    <a:pt x="109" y="116"/>
                    <a:pt x="113" y="112"/>
                  </a:cubicBezTo>
                  <a:cubicBezTo>
                    <a:pt x="113" y="113"/>
                    <a:pt x="112" y="114"/>
                    <a:pt x="111" y="115"/>
                  </a:cubicBezTo>
                  <a:cubicBezTo>
                    <a:pt x="106" y="122"/>
                    <a:pt x="100" y="128"/>
                    <a:pt x="94" y="135"/>
                  </a:cubicBezTo>
                  <a:cubicBezTo>
                    <a:pt x="83" y="147"/>
                    <a:pt x="69" y="158"/>
                    <a:pt x="58" y="170"/>
                  </a:cubicBezTo>
                  <a:cubicBezTo>
                    <a:pt x="58" y="171"/>
                    <a:pt x="58" y="171"/>
                    <a:pt x="58" y="171"/>
                  </a:cubicBezTo>
                  <a:cubicBezTo>
                    <a:pt x="53" y="171"/>
                    <a:pt x="47" y="172"/>
                    <a:pt x="42" y="172"/>
                  </a:cubicBezTo>
                  <a:cubicBezTo>
                    <a:pt x="36" y="172"/>
                    <a:pt x="30" y="171"/>
                    <a:pt x="24" y="169"/>
                  </a:cubicBezTo>
                  <a:cubicBezTo>
                    <a:pt x="35" y="164"/>
                    <a:pt x="42" y="154"/>
                    <a:pt x="51" y="147"/>
                  </a:cubicBezTo>
                  <a:cubicBezTo>
                    <a:pt x="62" y="140"/>
                    <a:pt x="71" y="131"/>
                    <a:pt x="81" y="123"/>
                  </a:cubicBezTo>
                  <a:cubicBezTo>
                    <a:pt x="81" y="123"/>
                    <a:pt x="85" y="121"/>
                    <a:pt x="86" y="120"/>
                  </a:cubicBezTo>
                  <a:cubicBezTo>
                    <a:pt x="84" y="124"/>
                    <a:pt x="80" y="126"/>
                    <a:pt x="77" y="129"/>
                  </a:cubicBezTo>
                  <a:cubicBezTo>
                    <a:pt x="72" y="134"/>
                    <a:pt x="68" y="138"/>
                    <a:pt x="64" y="143"/>
                  </a:cubicBezTo>
                  <a:cubicBezTo>
                    <a:pt x="55" y="152"/>
                    <a:pt x="45" y="160"/>
                    <a:pt x="37" y="169"/>
                  </a:cubicBezTo>
                  <a:cubicBezTo>
                    <a:pt x="36" y="170"/>
                    <a:pt x="37" y="170"/>
                    <a:pt x="37" y="170"/>
                  </a:cubicBezTo>
                  <a:cubicBezTo>
                    <a:pt x="37" y="170"/>
                    <a:pt x="37" y="170"/>
                    <a:pt x="37" y="170"/>
                  </a:cubicBezTo>
                  <a:cubicBezTo>
                    <a:pt x="48" y="164"/>
                    <a:pt x="56" y="155"/>
                    <a:pt x="65" y="147"/>
                  </a:cubicBezTo>
                  <a:cubicBezTo>
                    <a:pt x="76" y="137"/>
                    <a:pt x="88" y="128"/>
                    <a:pt x="100" y="118"/>
                  </a:cubicBezTo>
                  <a:cubicBezTo>
                    <a:pt x="100" y="118"/>
                    <a:pt x="100" y="118"/>
                    <a:pt x="100" y="118"/>
                  </a:cubicBezTo>
                  <a:cubicBezTo>
                    <a:pt x="98" y="120"/>
                    <a:pt x="97" y="122"/>
                    <a:pt x="95" y="124"/>
                  </a:cubicBezTo>
                  <a:cubicBezTo>
                    <a:pt x="89" y="129"/>
                    <a:pt x="84" y="135"/>
                    <a:pt x="78" y="140"/>
                  </a:cubicBezTo>
                  <a:cubicBezTo>
                    <a:pt x="68" y="150"/>
                    <a:pt x="56" y="159"/>
                    <a:pt x="46" y="169"/>
                  </a:cubicBezTo>
                  <a:cubicBezTo>
                    <a:pt x="46" y="170"/>
                    <a:pt x="46" y="170"/>
                    <a:pt x="46" y="170"/>
                  </a:cubicBezTo>
                  <a:moveTo>
                    <a:pt x="110" y="172"/>
                  </a:moveTo>
                  <a:cubicBezTo>
                    <a:pt x="106" y="172"/>
                    <a:pt x="102" y="172"/>
                    <a:pt x="98" y="171"/>
                  </a:cubicBezTo>
                  <a:cubicBezTo>
                    <a:pt x="107" y="165"/>
                    <a:pt x="115" y="155"/>
                    <a:pt x="124" y="148"/>
                  </a:cubicBezTo>
                  <a:cubicBezTo>
                    <a:pt x="134" y="139"/>
                    <a:pt x="144" y="129"/>
                    <a:pt x="154" y="120"/>
                  </a:cubicBezTo>
                  <a:cubicBezTo>
                    <a:pt x="156" y="118"/>
                    <a:pt x="158" y="117"/>
                    <a:pt x="160" y="115"/>
                  </a:cubicBezTo>
                  <a:cubicBezTo>
                    <a:pt x="161" y="114"/>
                    <a:pt x="162" y="112"/>
                    <a:pt x="164" y="111"/>
                  </a:cubicBezTo>
                  <a:cubicBezTo>
                    <a:pt x="163" y="113"/>
                    <a:pt x="161" y="114"/>
                    <a:pt x="160" y="116"/>
                  </a:cubicBezTo>
                  <a:cubicBezTo>
                    <a:pt x="156" y="121"/>
                    <a:pt x="151" y="125"/>
                    <a:pt x="147" y="130"/>
                  </a:cubicBezTo>
                  <a:cubicBezTo>
                    <a:pt x="140" y="138"/>
                    <a:pt x="133" y="147"/>
                    <a:pt x="125" y="155"/>
                  </a:cubicBezTo>
                  <a:cubicBezTo>
                    <a:pt x="120" y="161"/>
                    <a:pt x="115" y="166"/>
                    <a:pt x="110" y="172"/>
                  </a:cubicBezTo>
                  <a:moveTo>
                    <a:pt x="17" y="164"/>
                  </a:moveTo>
                  <a:cubicBezTo>
                    <a:pt x="17" y="164"/>
                    <a:pt x="21" y="159"/>
                    <a:pt x="22" y="159"/>
                  </a:cubicBezTo>
                  <a:cubicBezTo>
                    <a:pt x="24" y="156"/>
                    <a:pt x="27" y="154"/>
                    <a:pt x="30" y="152"/>
                  </a:cubicBezTo>
                  <a:cubicBezTo>
                    <a:pt x="35" y="148"/>
                    <a:pt x="40" y="143"/>
                    <a:pt x="45" y="138"/>
                  </a:cubicBezTo>
                  <a:cubicBezTo>
                    <a:pt x="56" y="129"/>
                    <a:pt x="66" y="118"/>
                    <a:pt x="76" y="108"/>
                  </a:cubicBezTo>
                  <a:cubicBezTo>
                    <a:pt x="78" y="111"/>
                    <a:pt x="81" y="113"/>
                    <a:pt x="83" y="115"/>
                  </a:cubicBezTo>
                  <a:cubicBezTo>
                    <a:pt x="59" y="127"/>
                    <a:pt x="41" y="147"/>
                    <a:pt x="19" y="163"/>
                  </a:cubicBezTo>
                  <a:cubicBezTo>
                    <a:pt x="18" y="163"/>
                    <a:pt x="17" y="164"/>
                    <a:pt x="17" y="164"/>
                  </a:cubicBezTo>
                  <a:moveTo>
                    <a:pt x="91" y="130"/>
                  </a:moveTo>
                  <a:cubicBezTo>
                    <a:pt x="95" y="126"/>
                    <a:pt x="99" y="121"/>
                    <a:pt x="103" y="117"/>
                  </a:cubicBezTo>
                  <a:cubicBezTo>
                    <a:pt x="109" y="115"/>
                    <a:pt x="113" y="109"/>
                    <a:pt x="118" y="106"/>
                  </a:cubicBezTo>
                  <a:cubicBezTo>
                    <a:pt x="115" y="109"/>
                    <a:pt x="113" y="111"/>
                    <a:pt x="110" y="114"/>
                  </a:cubicBezTo>
                  <a:cubicBezTo>
                    <a:pt x="105" y="119"/>
                    <a:pt x="99" y="123"/>
                    <a:pt x="94" y="127"/>
                  </a:cubicBezTo>
                  <a:cubicBezTo>
                    <a:pt x="93" y="128"/>
                    <a:pt x="92" y="129"/>
                    <a:pt x="91" y="130"/>
                  </a:cubicBezTo>
                  <a:moveTo>
                    <a:pt x="59" y="171"/>
                  </a:moveTo>
                  <a:cubicBezTo>
                    <a:pt x="64" y="168"/>
                    <a:pt x="68" y="164"/>
                    <a:pt x="71" y="160"/>
                  </a:cubicBezTo>
                  <a:cubicBezTo>
                    <a:pt x="77" y="155"/>
                    <a:pt x="83" y="150"/>
                    <a:pt x="89" y="145"/>
                  </a:cubicBezTo>
                  <a:cubicBezTo>
                    <a:pt x="101" y="134"/>
                    <a:pt x="112" y="123"/>
                    <a:pt x="123" y="112"/>
                  </a:cubicBezTo>
                  <a:cubicBezTo>
                    <a:pt x="125" y="110"/>
                    <a:pt x="130" y="107"/>
                    <a:pt x="131" y="105"/>
                  </a:cubicBezTo>
                  <a:cubicBezTo>
                    <a:pt x="129" y="109"/>
                    <a:pt x="125" y="113"/>
                    <a:pt x="122" y="116"/>
                  </a:cubicBezTo>
                  <a:cubicBezTo>
                    <a:pt x="116" y="122"/>
                    <a:pt x="112" y="128"/>
                    <a:pt x="108" y="134"/>
                  </a:cubicBezTo>
                  <a:cubicBezTo>
                    <a:pt x="103" y="140"/>
                    <a:pt x="97" y="145"/>
                    <a:pt x="92" y="150"/>
                  </a:cubicBezTo>
                  <a:cubicBezTo>
                    <a:pt x="86" y="157"/>
                    <a:pt x="81" y="164"/>
                    <a:pt x="74" y="169"/>
                  </a:cubicBezTo>
                  <a:cubicBezTo>
                    <a:pt x="73" y="170"/>
                    <a:pt x="73" y="170"/>
                    <a:pt x="74" y="170"/>
                  </a:cubicBezTo>
                  <a:cubicBezTo>
                    <a:pt x="73" y="170"/>
                    <a:pt x="73" y="170"/>
                    <a:pt x="73" y="170"/>
                  </a:cubicBezTo>
                  <a:cubicBezTo>
                    <a:pt x="70" y="170"/>
                    <a:pt x="67" y="170"/>
                    <a:pt x="64" y="171"/>
                  </a:cubicBezTo>
                  <a:cubicBezTo>
                    <a:pt x="62" y="171"/>
                    <a:pt x="61" y="171"/>
                    <a:pt x="59" y="171"/>
                  </a:cubicBezTo>
                  <a:moveTo>
                    <a:pt x="90" y="168"/>
                  </a:moveTo>
                  <a:cubicBezTo>
                    <a:pt x="91" y="168"/>
                    <a:pt x="91" y="168"/>
                    <a:pt x="92" y="166"/>
                  </a:cubicBezTo>
                  <a:cubicBezTo>
                    <a:pt x="101" y="155"/>
                    <a:pt x="112" y="146"/>
                    <a:pt x="122" y="137"/>
                  </a:cubicBezTo>
                  <a:cubicBezTo>
                    <a:pt x="135" y="126"/>
                    <a:pt x="146" y="114"/>
                    <a:pt x="159" y="104"/>
                  </a:cubicBezTo>
                  <a:cubicBezTo>
                    <a:pt x="154" y="108"/>
                    <a:pt x="148" y="115"/>
                    <a:pt x="144" y="120"/>
                  </a:cubicBezTo>
                  <a:cubicBezTo>
                    <a:pt x="138" y="126"/>
                    <a:pt x="133" y="132"/>
                    <a:pt x="128" y="138"/>
                  </a:cubicBezTo>
                  <a:cubicBezTo>
                    <a:pt x="122" y="144"/>
                    <a:pt x="117" y="150"/>
                    <a:pt x="112" y="156"/>
                  </a:cubicBezTo>
                  <a:cubicBezTo>
                    <a:pt x="107" y="162"/>
                    <a:pt x="101" y="166"/>
                    <a:pt x="96" y="171"/>
                  </a:cubicBezTo>
                  <a:cubicBezTo>
                    <a:pt x="96" y="171"/>
                    <a:pt x="96" y="171"/>
                    <a:pt x="96" y="171"/>
                  </a:cubicBezTo>
                  <a:cubicBezTo>
                    <a:pt x="89" y="171"/>
                    <a:pt x="81" y="170"/>
                    <a:pt x="74" y="170"/>
                  </a:cubicBezTo>
                  <a:cubicBezTo>
                    <a:pt x="74" y="170"/>
                    <a:pt x="74" y="170"/>
                    <a:pt x="74" y="170"/>
                  </a:cubicBezTo>
                  <a:cubicBezTo>
                    <a:pt x="80" y="167"/>
                    <a:pt x="84" y="163"/>
                    <a:pt x="88" y="158"/>
                  </a:cubicBezTo>
                  <a:cubicBezTo>
                    <a:pt x="94" y="152"/>
                    <a:pt x="100" y="147"/>
                    <a:pt x="106" y="141"/>
                  </a:cubicBezTo>
                  <a:cubicBezTo>
                    <a:pt x="118" y="130"/>
                    <a:pt x="130" y="120"/>
                    <a:pt x="142" y="108"/>
                  </a:cubicBezTo>
                  <a:cubicBezTo>
                    <a:pt x="138" y="112"/>
                    <a:pt x="134" y="120"/>
                    <a:pt x="129" y="125"/>
                  </a:cubicBezTo>
                  <a:cubicBezTo>
                    <a:pt x="125" y="130"/>
                    <a:pt x="119" y="135"/>
                    <a:pt x="114" y="140"/>
                  </a:cubicBezTo>
                  <a:cubicBezTo>
                    <a:pt x="105" y="149"/>
                    <a:pt x="95" y="159"/>
                    <a:pt x="87" y="170"/>
                  </a:cubicBezTo>
                  <a:cubicBezTo>
                    <a:pt x="87" y="170"/>
                    <a:pt x="88" y="170"/>
                    <a:pt x="88" y="170"/>
                  </a:cubicBezTo>
                  <a:cubicBezTo>
                    <a:pt x="88" y="170"/>
                    <a:pt x="88" y="170"/>
                    <a:pt x="88" y="170"/>
                  </a:cubicBezTo>
                  <a:cubicBezTo>
                    <a:pt x="89" y="170"/>
                    <a:pt x="89" y="169"/>
                    <a:pt x="90" y="168"/>
                  </a:cubicBezTo>
                  <a:cubicBezTo>
                    <a:pt x="90" y="168"/>
                    <a:pt x="90" y="168"/>
                    <a:pt x="90" y="168"/>
                  </a:cubicBezTo>
                  <a:moveTo>
                    <a:pt x="90" y="154"/>
                  </a:moveTo>
                  <a:cubicBezTo>
                    <a:pt x="91" y="154"/>
                    <a:pt x="91" y="153"/>
                    <a:pt x="91" y="153"/>
                  </a:cubicBezTo>
                  <a:cubicBezTo>
                    <a:pt x="96" y="147"/>
                    <a:pt x="102" y="142"/>
                    <a:pt x="107" y="137"/>
                  </a:cubicBezTo>
                  <a:cubicBezTo>
                    <a:pt x="112" y="131"/>
                    <a:pt x="115" y="124"/>
                    <a:pt x="121" y="119"/>
                  </a:cubicBezTo>
                  <a:cubicBezTo>
                    <a:pt x="125" y="114"/>
                    <a:pt x="130" y="110"/>
                    <a:pt x="133" y="104"/>
                  </a:cubicBezTo>
                  <a:cubicBezTo>
                    <a:pt x="133" y="104"/>
                    <a:pt x="133" y="104"/>
                    <a:pt x="133" y="104"/>
                  </a:cubicBezTo>
                  <a:cubicBezTo>
                    <a:pt x="136" y="105"/>
                    <a:pt x="138" y="106"/>
                    <a:pt x="141" y="107"/>
                  </a:cubicBezTo>
                  <a:cubicBezTo>
                    <a:pt x="136" y="112"/>
                    <a:pt x="131" y="117"/>
                    <a:pt x="126" y="122"/>
                  </a:cubicBezTo>
                  <a:cubicBezTo>
                    <a:pt x="119" y="127"/>
                    <a:pt x="113" y="133"/>
                    <a:pt x="107" y="139"/>
                  </a:cubicBezTo>
                  <a:cubicBezTo>
                    <a:pt x="101" y="144"/>
                    <a:pt x="96" y="149"/>
                    <a:pt x="90" y="154"/>
                  </a:cubicBezTo>
                  <a:moveTo>
                    <a:pt x="146" y="108"/>
                  </a:moveTo>
                  <a:cubicBezTo>
                    <a:pt x="147" y="108"/>
                    <a:pt x="149" y="108"/>
                    <a:pt x="150" y="108"/>
                  </a:cubicBezTo>
                  <a:cubicBezTo>
                    <a:pt x="152" y="107"/>
                    <a:pt x="155" y="103"/>
                    <a:pt x="157" y="103"/>
                  </a:cubicBezTo>
                  <a:cubicBezTo>
                    <a:pt x="158" y="103"/>
                    <a:pt x="158" y="103"/>
                    <a:pt x="158" y="103"/>
                  </a:cubicBezTo>
                  <a:cubicBezTo>
                    <a:pt x="146" y="113"/>
                    <a:pt x="135" y="124"/>
                    <a:pt x="123" y="134"/>
                  </a:cubicBezTo>
                  <a:cubicBezTo>
                    <a:pt x="117" y="140"/>
                    <a:pt x="111" y="145"/>
                    <a:pt x="105" y="151"/>
                  </a:cubicBezTo>
                  <a:cubicBezTo>
                    <a:pt x="109" y="146"/>
                    <a:pt x="114" y="142"/>
                    <a:pt x="119" y="137"/>
                  </a:cubicBezTo>
                  <a:cubicBezTo>
                    <a:pt x="128" y="128"/>
                    <a:pt x="136" y="119"/>
                    <a:pt x="143" y="108"/>
                  </a:cubicBezTo>
                  <a:cubicBezTo>
                    <a:pt x="143" y="108"/>
                    <a:pt x="144" y="108"/>
                    <a:pt x="145" y="108"/>
                  </a:cubicBezTo>
                  <a:cubicBezTo>
                    <a:pt x="145" y="108"/>
                    <a:pt x="145" y="108"/>
                    <a:pt x="146" y="108"/>
                  </a:cubicBezTo>
                  <a:moveTo>
                    <a:pt x="11" y="159"/>
                  </a:moveTo>
                  <a:cubicBezTo>
                    <a:pt x="9" y="156"/>
                    <a:pt x="9" y="153"/>
                    <a:pt x="10" y="150"/>
                  </a:cubicBezTo>
                  <a:cubicBezTo>
                    <a:pt x="20" y="144"/>
                    <a:pt x="28" y="136"/>
                    <a:pt x="36" y="129"/>
                  </a:cubicBezTo>
                  <a:cubicBezTo>
                    <a:pt x="42" y="123"/>
                    <a:pt x="49" y="119"/>
                    <a:pt x="55" y="114"/>
                  </a:cubicBezTo>
                  <a:cubicBezTo>
                    <a:pt x="58" y="112"/>
                    <a:pt x="62" y="109"/>
                    <a:pt x="65" y="107"/>
                  </a:cubicBezTo>
                  <a:cubicBezTo>
                    <a:pt x="66" y="106"/>
                    <a:pt x="68" y="105"/>
                    <a:pt x="69" y="103"/>
                  </a:cubicBezTo>
                  <a:cubicBezTo>
                    <a:pt x="70" y="103"/>
                    <a:pt x="70" y="103"/>
                    <a:pt x="70" y="103"/>
                  </a:cubicBezTo>
                  <a:cubicBezTo>
                    <a:pt x="70" y="103"/>
                    <a:pt x="69" y="104"/>
                    <a:pt x="68" y="106"/>
                  </a:cubicBezTo>
                  <a:cubicBezTo>
                    <a:pt x="67" y="107"/>
                    <a:pt x="65" y="108"/>
                    <a:pt x="65" y="108"/>
                  </a:cubicBezTo>
                  <a:cubicBezTo>
                    <a:pt x="65" y="108"/>
                    <a:pt x="65" y="108"/>
                    <a:pt x="66" y="108"/>
                  </a:cubicBezTo>
                  <a:cubicBezTo>
                    <a:pt x="50" y="128"/>
                    <a:pt x="26" y="139"/>
                    <a:pt x="11" y="159"/>
                  </a:cubicBezTo>
                  <a:moveTo>
                    <a:pt x="115" y="154"/>
                  </a:moveTo>
                  <a:cubicBezTo>
                    <a:pt x="116" y="153"/>
                    <a:pt x="116" y="153"/>
                    <a:pt x="116" y="153"/>
                  </a:cubicBezTo>
                  <a:cubicBezTo>
                    <a:pt x="121" y="147"/>
                    <a:pt x="127" y="141"/>
                    <a:pt x="132" y="135"/>
                  </a:cubicBezTo>
                  <a:cubicBezTo>
                    <a:pt x="141" y="125"/>
                    <a:pt x="153" y="115"/>
                    <a:pt x="160" y="103"/>
                  </a:cubicBezTo>
                  <a:cubicBezTo>
                    <a:pt x="161" y="103"/>
                    <a:pt x="161" y="103"/>
                    <a:pt x="161" y="103"/>
                  </a:cubicBezTo>
                  <a:cubicBezTo>
                    <a:pt x="166" y="107"/>
                    <a:pt x="171" y="112"/>
                    <a:pt x="176" y="118"/>
                  </a:cubicBezTo>
                  <a:cubicBezTo>
                    <a:pt x="161" y="129"/>
                    <a:pt x="149" y="144"/>
                    <a:pt x="136" y="157"/>
                  </a:cubicBezTo>
                  <a:cubicBezTo>
                    <a:pt x="139" y="154"/>
                    <a:pt x="141" y="151"/>
                    <a:pt x="143" y="148"/>
                  </a:cubicBezTo>
                  <a:cubicBezTo>
                    <a:pt x="152" y="137"/>
                    <a:pt x="162" y="127"/>
                    <a:pt x="171" y="117"/>
                  </a:cubicBezTo>
                  <a:cubicBezTo>
                    <a:pt x="171" y="117"/>
                    <a:pt x="171" y="116"/>
                    <a:pt x="171" y="116"/>
                  </a:cubicBezTo>
                  <a:cubicBezTo>
                    <a:pt x="171" y="116"/>
                    <a:pt x="170" y="116"/>
                    <a:pt x="170" y="116"/>
                  </a:cubicBezTo>
                  <a:cubicBezTo>
                    <a:pt x="159" y="123"/>
                    <a:pt x="150" y="131"/>
                    <a:pt x="140" y="140"/>
                  </a:cubicBezTo>
                  <a:cubicBezTo>
                    <a:pt x="141" y="139"/>
                    <a:pt x="142" y="138"/>
                    <a:pt x="143" y="137"/>
                  </a:cubicBezTo>
                  <a:cubicBezTo>
                    <a:pt x="150" y="128"/>
                    <a:pt x="161" y="120"/>
                    <a:pt x="166" y="109"/>
                  </a:cubicBezTo>
                  <a:cubicBezTo>
                    <a:pt x="166" y="109"/>
                    <a:pt x="166" y="108"/>
                    <a:pt x="165" y="108"/>
                  </a:cubicBezTo>
                  <a:cubicBezTo>
                    <a:pt x="165" y="108"/>
                    <a:pt x="165" y="108"/>
                    <a:pt x="165" y="108"/>
                  </a:cubicBezTo>
                  <a:cubicBezTo>
                    <a:pt x="154" y="119"/>
                    <a:pt x="143" y="130"/>
                    <a:pt x="131" y="140"/>
                  </a:cubicBezTo>
                  <a:cubicBezTo>
                    <a:pt x="126" y="145"/>
                    <a:pt x="120" y="149"/>
                    <a:pt x="115" y="154"/>
                  </a:cubicBezTo>
                  <a:moveTo>
                    <a:pt x="61" y="169"/>
                  </a:moveTo>
                  <a:cubicBezTo>
                    <a:pt x="64" y="165"/>
                    <a:pt x="67" y="162"/>
                    <a:pt x="71" y="159"/>
                  </a:cubicBezTo>
                  <a:cubicBezTo>
                    <a:pt x="77" y="153"/>
                    <a:pt x="83" y="148"/>
                    <a:pt x="89" y="142"/>
                  </a:cubicBezTo>
                  <a:cubicBezTo>
                    <a:pt x="101" y="130"/>
                    <a:pt x="112" y="116"/>
                    <a:pt x="122" y="103"/>
                  </a:cubicBezTo>
                  <a:cubicBezTo>
                    <a:pt x="124" y="103"/>
                    <a:pt x="126" y="103"/>
                    <a:pt x="128" y="103"/>
                  </a:cubicBezTo>
                  <a:cubicBezTo>
                    <a:pt x="128" y="103"/>
                    <a:pt x="129" y="103"/>
                    <a:pt x="130" y="103"/>
                  </a:cubicBezTo>
                  <a:cubicBezTo>
                    <a:pt x="130" y="103"/>
                    <a:pt x="131" y="103"/>
                    <a:pt x="132" y="103"/>
                  </a:cubicBezTo>
                  <a:cubicBezTo>
                    <a:pt x="120" y="111"/>
                    <a:pt x="110" y="122"/>
                    <a:pt x="100" y="132"/>
                  </a:cubicBezTo>
                  <a:cubicBezTo>
                    <a:pt x="89" y="143"/>
                    <a:pt x="77" y="153"/>
                    <a:pt x="66" y="164"/>
                  </a:cubicBezTo>
                  <a:cubicBezTo>
                    <a:pt x="65" y="166"/>
                    <a:pt x="63" y="167"/>
                    <a:pt x="62" y="168"/>
                  </a:cubicBezTo>
                  <a:cubicBezTo>
                    <a:pt x="61" y="169"/>
                    <a:pt x="61" y="169"/>
                    <a:pt x="61" y="169"/>
                  </a:cubicBezTo>
                  <a:moveTo>
                    <a:pt x="12" y="158"/>
                  </a:moveTo>
                  <a:cubicBezTo>
                    <a:pt x="14" y="156"/>
                    <a:pt x="16" y="154"/>
                    <a:pt x="18" y="152"/>
                  </a:cubicBezTo>
                  <a:cubicBezTo>
                    <a:pt x="34" y="134"/>
                    <a:pt x="57" y="123"/>
                    <a:pt x="71" y="102"/>
                  </a:cubicBezTo>
                  <a:cubicBezTo>
                    <a:pt x="73" y="104"/>
                    <a:pt x="74" y="105"/>
                    <a:pt x="75" y="107"/>
                  </a:cubicBezTo>
                  <a:cubicBezTo>
                    <a:pt x="75" y="107"/>
                    <a:pt x="75" y="107"/>
                    <a:pt x="75" y="107"/>
                  </a:cubicBezTo>
                  <a:cubicBezTo>
                    <a:pt x="75" y="108"/>
                    <a:pt x="74" y="108"/>
                    <a:pt x="74" y="109"/>
                  </a:cubicBezTo>
                  <a:cubicBezTo>
                    <a:pt x="74" y="109"/>
                    <a:pt x="74" y="109"/>
                    <a:pt x="73" y="109"/>
                  </a:cubicBezTo>
                  <a:cubicBezTo>
                    <a:pt x="73" y="109"/>
                    <a:pt x="73" y="109"/>
                    <a:pt x="72" y="110"/>
                  </a:cubicBezTo>
                  <a:cubicBezTo>
                    <a:pt x="61" y="120"/>
                    <a:pt x="49" y="129"/>
                    <a:pt x="37" y="138"/>
                  </a:cubicBezTo>
                  <a:cubicBezTo>
                    <a:pt x="32" y="142"/>
                    <a:pt x="26" y="147"/>
                    <a:pt x="21" y="151"/>
                  </a:cubicBezTo>
                  <a:cubicBezTo>
                    <a:pt x="18" y="153"/>
                    <a:pt x="15" y="156"/>
                    <a:pt x="12" y="158"/>
                  </a:cubicBezTo>
                  <a:moveTo>
                    <a:pt x="10" y="149"/>
                  </a:moveTo>
                  <a:cubicBezTo>
                    <a:pt x="10" y="149"/>
                    <a:pt x="10" y="149"/>
                    <a:pt x="10" y="149"/>
                  </a:cubicBezTo>
                  <a:cubicBezTo>
                    <a:pt x="28" y="131"/>
                    <a:pt x="50" y="117"/>
                    <a:pt x="67" y="99"/>
                  </a:cubicBezTo>
                  <a:cubicBezTo>
                    <a:pt x="68" y="100"/>
                    <a:pt x="69" y="100"/>
                    <a:pt x="70" y="101"/>
                  </a:cubicBezTo>
                  <a:cubicBezTo>
                    <a:pt x="60" y="109"/>
                    <a:pt x="49" y="117"/>
                    <a:pt x="39" y="125"/>
                  </a:cubicBezTo>
                  <a:cubicBezTo>
                    <a:pt x="34" y="129"/>
                    <a:pt x="29" y="133"/>
                    <a:pt x="24" y="138"/>
                  </a:cubicBezTo>
                  <a:cubicBezTo>
                    <a:pt x="20" y="141"/>
                    <a:pt x="13" y="146"/>
                    <a:pt x="10" y="149"/>
                  </a:cubicBezTo>
                  <a:moveTo>
                    <a:pt x="31" y="111"/>
                  </a:moveTo>
                  <a:cubicBezTo>
                    <a:pt x="33" y="109"/>
                    <a:pt x="35" y="106"/>
                    <a:pt x="36" y="104"/>
                  </a:cubicBezTo>
                  <a:cubicBezTo>
                    <a:pt x="37" y="104"/>
                    <a:pt x="38" y="103"/>
                    <a:pt x="38" y="102"/>
                  </a:cubicBezTo>
                  <a:cubicBezTo>
                    <a:pt x="41" y="101"/>
                    <a:pt x="44" y="100"/>
                    <a:pt x="47" y="98"/>
                  </a:cubicBezTo>
                  <a:cubicBezTo>
                    <a:pt x="42" y="103"/>
                    <a:pt x="36" y="107"/>
                    <a:pt x="31" y="111"/>
                  </a:cubicBezTo>
                  <a:moveTo>
                    <a:pt x="10" y="147"/>
                  </a:moveTo>
                  <a:cubicBezTo>
                    <a:pt x="11" y="144"/>
                    <a:pt x="12" y="141"/>
                    <a:pt x="13" y="138"/>
                  </a:cubicBezTo>
                  <a:cubicBezTo>
                    <a:pt x="22" y="130"/>
                    <a:pt x="32" y="123"/>
                    <a:pt x="41" y="115"/>
                  </a:cubicBezTo>
                  <a:cubicBezTo>
                    <a:pt x="46" y="111"/>
                    <a:pt x="51" y="107"/>
                    <a:pt x="57" y="103"/>
                  </a:cubicBezTo>
                  <a:cubicBezTo>
                    <a:pt x="59" y="102"/>
                    <a:pt x="61" y="100"/>
                    <a:pt x="63" y="99"/>
                  </a:cubicBezTo>
                  <a:cubicBezTo>
                    <a:pt x="64" y="99"/>
                    <a:pt x="64" y="98"/>
                    <a:pt x="65" y="98"/>
                  </a:cubicBezTo>
                  <a:cubicBezTo>
                    <a:pt x="66" y="98"/>
                    <a:pt x="66" y="98"/>
                    <a:pt x="66" y="98"/>
                  </a:cubicBezTo>
                  <a:cubicBezTo>
                    <a:pt x="65" y="99"/>
                    <a:pt x="64" y="100"/>
                    <a:pt x="63" y="101"/>
                  </a:cubicBezTo>
                  <a:cubicBezTo>
                    <a:pt x="47" y="118"/>
                    <a:pt x="27" y="130"/>
                    <a:pt x="10" y="147"/>
                  </a:cubicBezTo>
                  <a:moveTo>
                    <a:pt x="17" y="133"/>
                  </a:moveTo>
                  <a:cubicBezTo>
                    <a:pt x="18" y="133"/>
                    <a:pt x="18" y="132"/>
                    <a:pt x="19" y="132"/>
                  </a:cubicBezTo>
                  <a:cubicBezTo>
                    <a:pt x="23" y="127"/>
                    <a:pt x="28" y="123"/>
                    <a:pt x="34" y="119"/>
                  </a:cubicBezTo>
                  <a:cubicBezTo>
                    <a:pt x="43" y="112"/>
                    <a:pt x="53" y="105"/>
                    <a:pt x="61" y="96"/>
                  </a:cubicBezTo>
                  <a:cubicBezTo>
                    <a:pt x="62" y="97"/>
                    <a:pt x="63" y="97"/>
                    <a:pt x="64" y="97"/>
                  </a:cubicBezTo>
                  <a:cubicBezTo>
                    <a:pt x="58" y="101"/>
                    <a:pt x="52" y="105"/>
                    <a:pt x="46" y="110"/>
                  </a:cubicBezTo>
                  <a:cubicBezTo>
                    <a:pt x="37" y="118"/>
                    <a:pt x="27" y="125"/>
                    <a:pt x="17" y="133"/>
                  </a:cubicBezTo>
                  <a:moveTo>
                    <a:pt x="17" y="132"/>
                  </a:moveTo>
                  <a:cubicBezTo>
                    <a:pt x="19" y="127"/>
                    <a:pt x="23" y="122"/>
                    <a:pt x="26" y="119"/>
                  </a:cubicBezTo>
                  <a:cubicBezTo>
                    <a:pt x="31" y="115"/>
                    <a:pt x="36" y="110"/>
                    <a:pt x="41" y="106"/>
                  </a:cubicBezTo>
                  <a:cubicBezTo>
                    <a:pt x="45" y="104"/>
                    <a:pt x="48" y="102"/>
                    <a:pt x="51" y="100"/>
                  </a:cubicBezTo>
                  <a:cubicBezTo>
                    <a:pt x="54" y="98"/>
                    <a:pt x="57" y="97"/>
                    <a:pt x="59" y="96"/>
                  </a:cubicBezTo>
                  <a:cubicBezTo>
                    <a:pt x="60" y="96"/>
                    <a:pt x="60" y="96"/>
                    <a:pt x="60" y="96"/>
                  </a:cubicBezTo>
                  <a:cubicBezTo>
                    <a:pt x="59" y="97"/>
                    <a:pt x="56" y="100"/>
                    <a:pt x="56" y="100"/>
                  </a:cubicBezTo>
                  <a:cubicBezTo>
                    <a:pt x="47" y="108"/>
                    <a:pt x="38" y="114"/>
                    <a:pt x="28" y="121"/>
                  </a:cubicBezTo>
                  <a:cubicBezTo>
                    <a:pt x="24" y="124"/>
                    <a:pt x="20" y="128"/>
                    <a:pt x="17" y="132"/>
                  </a:cubicBezTo>
                  <a:moveTo>
                    <a:pt x="40" y="106"/>
                  </a:moveTo>
                  <a:cubicBezTo>
                    <a:pt x="44" y="103"/>
                    <a:pt x="47" y="100"/>
                    <a:pt x="51" y="97"/>
                  </a:cubicBezTo>
                  <a:cubicBezTo>
                    <a:pt x="53" y="97"/>
                    <a:pt x="54" y="96"/>
                    <a:pt x="56" y="96"/>
                  </a:cubicBezTo>
                  <a:cubicBezTo>
                    <a:pt x="51" y="99"/>
                    <a:pt x="45" y="102"/>
                    <a:pt x="40" y="106"/>
                  </a:cubicBezTo>
                  <a:moveTo>
                    <a:pt x="43" y="95"/>
                  </a:moveTo>
                  <a:cubicBezTo>
                    <a:pt x="50" y="85"/>
                    <a:pt x="58" y="75"/>
                    <a:pt x="64" y="65"/>
                  </a:cubicBezTo>
                  <a:cubicBezTo>
                    <a:pt x="77" y="46"/>
                    <a:pt x="71" y="25"/>
                    <a:pt x="60" y="6"/>
                  </a:cubicBezTo>
                  <a:cubicBezTo>
                    <a:pt x="68" y="5"/>
                    <a:pt x="76" y="5"/>
                    <a:pt x="84" y="5"/>
                  </a:cubicBezTo>
                  <a:cubicBezTo>
                    <a:pt x="88" y="5"/>
                    <a:pt x="91" y="5"/>
                    <a:pt x="95" y="5"/>
                  </a:cubicBezTo>
                  <a:cubicBezTo>
                    <a:pt x="98" y="5"/>
                    <a:pt x="102" y="5"/>
                    <a:pt x="105" y="5"/>
                  </a:cubicBezTo>
                  <a:cubicBezTo>
                    <a:pt x="107" y="5"/>
                    <a:pt x="110" y="5"/>
                    <a:pt x="112" y="5"/>
                  </a:cubicBezTo>
                  <a:cubicBezTo>
                    <a:pt x="103" y="20"/>
                    <a:pt x="99" y="35"/>
                    <a:pt x="108" y="52"/>
                  </a:cubicBezTo>
                  <a:cubicBezTo>
                    <a:pt x="118" y="70"/>
                    <a:pt x="139" y="84"/>
                    <a:pt x="154" y="97"/>
                  </a:cubicBezTo>
                  <a:cubicBezTo>
                    <a:pt x="155" y="98"/>
                    <a:pt x="155" y="98"/>
                    <a:pt x="156" y="99"/>
                  </a:cubicBezTo>
                  <a:cubicBezTo>
                    <a:pt x="154" y="99"/>
                    <a:pt x="153" y="100"/>
                    <a:pt x="151" y="101"/>
                  </a:cubicBezTo>
                  <a:cubicBezTo>
                    <a:pt x="150" y="103"/>
                    <a:pt x="148" y="103"/>
                    <a:pt x="146" y="103"/>
                  </a:cubicBezTo>
                  <a:cubicBezTo>
                    <a:pt x="141" y="103"/>
                    <a:pt x="135" y="99"/>
                    <a:pt x="131" y="98"/>
                  </a:cubicBezTo>
                  <a:cubicBezTo>
                    <a:pt x="130" y="98"/>
                    <a:pt x="128" y="98"/>
                    <a:pt x="127" y="98"/>
                  </a:cubicBezTo>
                  <a:cubicBezTo>
                    <a:pt x="117" y="98"/>
                    <a:pt x="110" y="107"/>
                    <a:pt x="102" y="112"/>
                  </a:cubicBezTo>
                  <a:cubicBezTo>
                    <a:pt x="99" y="114"/>
                    <a:pt x="97" y="115"/>
                    <a:pt x="95" y="115"/>
                  </a:cubicBezTo>
                  <a:cubicBezTo>
                    <a:pt x="85" y="115"/>
                    <a:pt x="78" y="101"/>
                    <a:pt x="71" y="96"/>
                  </a:cubicBezTo>
                  <a:cubicBezTo>
                    <a:pt x="66" y="93"/>
                    <a:pt x="62" y="92"/>
                    <a:pt x="58" y="92"/>
                  </a:cubicBezTo>
                  <a:cubicBezTo>
                    <a:pt x="53" y="92"/>
                    <a:pt x="48" y="93"/>
                    <a:pt x="43" y="95"/>
                  </a:cubicBezTo>
                  <a:moveTo>
                    <a:pt x="84" y="0"/>
                  </a:moveTo>
                  <a:cubicBezTo>
                    <a:pt x="75" y="0"/>
                    <a:pt x="66" y="0"/>
                    <a:pt x="57" y="2"/>
                  </a:cubicBezTo>
                  <a:cubicBezTo>
                    <a:pt x="55" y="3"/>
                    <a:pt x="55" y="4"/>
                    <a:pt x="55" y="5"/>
                  </a:cubicBezTo>
                  <a:cubicBezTo>
                    <a:pt x="55" y="6"/>
                    <a:pt x="55" y="7"/>
                    <a:pt x="55" y="8"/>
                  </a:cubicBezTo>
                  <a:cubicBezTo>
                    <a:pt x="61" y="18"/>
                    <a:pt x="66" y="28"/>
                    <a:pt x="67" y="39"/>
                  </a:cubicBezTo>
                  <a:cubicBezTo>
                    <a:pt x="68" y="53"/>
                    <a:pt x="60" y="64"/>
                    <a:pt x="52" y="74"/>
                  </a:cubicBezTo>
                  <a:cubicBezTo>
                    <a:pt x="40" y="91"/>
                    <a:pt x="28" y="107"/>
                    <a:pt x="17" y="123"/>
                  </a:cubicBezTo>
                  <a:cubicBezTo>
                    <a:pt x="9" y="135"/>
                    <a:pt x="0" y="151"/>
                    <a:pt x="9" y="164"/>
                  </a:cubicBezTo>
                  <a:cubicBezTo>
                    <a:pt x="16" y="175"/>
                    <a:pt x="32" y="176"/>
                    <a:pt x="44" y="176"/>
                  </a:cubicBezTo>
                  <a:cubicBezTo>
                    <a:pt x="44" y="176"/>
                    <a:pt x="44" y="176"/>
                    <a:pt x="44" y="176"/>
                  </a:cubicBezTo>
                  <a:cubicBezTo>
                    <a:pt x="52" y="176"/>
                    <a:pt x="59" y="175"/>
                    <a:pt x="67" y="175"/>
                  </a:cubicBezTo>
                  <a:cubicBezTo>
                    <a:pt x="70" y="175"/>
                    <a:pt x="72" y="175"/>
                    <a:pt x="75" y="175"/>
                  </a:cubicBezTo>
                  <a:cubicBezTo>
                    <a:pt x="85" y="175"/>
                    <a:pt x="95" y="176"/>
                    <a:pt x="105" y="176"/>
                  </a:cubicBezTo>
                  <a:cubicBezTo>
                    <a:pt x="119" y="177"/>
                    <a:pt x="133" y="179"/>
                    <a:pt x="146" y="179"/>
                  </a:cubicBezTo>
                  <a:cubicBezTo>
                    <a:pt x="154" y="179"/>
                    <a:pt x="161" y="179"/>
                    <a:pt x="168" y="177"/>
                  </a:cubicBezTo>
                  <a:cubicBezTo>
                    <a:pt x="184" y="174"/>
                    <a:pt x="198" y="163"/>
                    <a:pt x="195" y="146"/>
                  </a:cubicBezTo>
                  <a:cubicBezTo>
                    <a:pt x="193" y="128"/>
                    <a:pt x="178" y="113"/>
                    <a:pt x="165" y="101"/>
                  </a:cubicBezTo>
                  <a:cubicBezTo>
                    <a:pt x="151" y="87"/>
                    <a:pt x="135" y="76"/>
                    <a:pt x="122" y="62"/>
                  </a:cubicBezTo>
                  <a:cubicBezTo>
                    <a:pt x="114" y="54"/>
                    <a:pt x="108" y="44"/>
                    <a:pt x="107" y="33"/>
                  </a:cubicBezTo>
                  <a:cubicBezTo>
                    <a:pt x="107" y="23"/>
                    <a:pt x="112" y="13"/>
                    <a:pt x="118" y="5"/>
                  </a:cubicBezTo>
                  <a:cubicBezTo>
                    <a:pt x="118" y="3"/>
                    <a:pt x="118" y="2"/>
                    <a:pt x="117" y="2"/>
                  </a:cubicBezTo>
                  <a:cubicBezTo>
                    <a:pt x="116" y="1"/>
                    <a:pt x="116" y="0"/>
                    <a:pt x="115" y="0"/>
                  </a:cubicBezTo>
                  <a:cubicBezTo>
                    <a:pt x="115" y="0"/>
                    <a:pt x="115" y="0"/>
                    <a:pt x="115" y="0"/>
                  </a:cubicBezTo>
                  <a:cubicBezTo>
                    <a:pt x="111" y="0"/>
                    <a:pt x="108" y="0"/>
                    <a:pt x="105" y="0"/>
                  </a:cubicBezTo>
                  <a:cubicBezTo>
                    <a:pt x="101" y="0"/>
                    <a:pt x="98" y="0"/>
                    <a:pt x="94" y="0"/>
                  </a:cubicBezTo>
                  <a:cubicBezTo>
                    <a:pt x="91" y="0"/>
                    <a:pt x="88" y="0"/>
                    <a:pt x="84"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1017" name="Google Shape;1017;p32"/>
            <p:cNvSpPr/>
            <p:nvPr/>
          </p:nvSpPr>
          <p:spPr>
            <a:xfrm>
              <a:off x="2415844" y="3452739"/>
              <a:ext cx="312738" cy="360363"/>
            </a:xfrm>
            <a:custGeom>
              <a:rect b="b" l="l" r="r" t="t"/>
              <a:pathLst>
                <a:path extrusionOk="0" h="85" w="74">
                  <a:moveTo>
                    <a:pt x="56" y="77"/>
                  </a:moveTo>
                  <a:cubicBezTo>
                    <a:pt x="58" y="75"/>
                    <a:pt x="60" y="73"/>
                    <a:pt x="62" y="70"/>
                  </a:cubicBezTo>
                  <a:cubicBezTo>
                    <a:pt x="63" y="69"/>
                    <a:pt x="64" y="68"/>
                    <a:pt x="66" y="67"/>
                  </a:cubicBezTo>
                  <a:cubicBezTo>
                    <a:pt x="63" y="71"/>
                    <a:pt x="60" y="74"/>
                    <a:pt x="56" y="77"/>
                  </a:cubicBezTo>
                  <a:moveTo>
                    <a:pt x="34" y="75"/>
                  </a:moveTo>
                  <a:cubicBezTo>
                    <a:pt x="36" y="72"/>
                    <a:pt x="39" y="69"/>
                    <a:pt x="42" y="67"/>
                  </a:cubicBezTo>
                  <a:cubicBezTo>
                    <a:pt x="47" y="63"/>
                    <a:pt x="53" y="59"/>
                    <a:pt x="57" y="54"/>
                  </a:cubicBezTo>
                  <a:cubicBezTo>
                    <a:pt x="57" y="54"/>
                    <a:pt x="58" y="54"/>
                    <a:pt x="58" y="54"/>
                  </a:cubicBezTo>
                  <a:cubicBezTo>
                    <a:pt x="58" y="54"/>
                    <a:pt x="58" y="54"/>
                    <a:pt x="58" y="54"/>
                  </a:cubicBezTo>
                  <a:cubicBezTo>
                    <a:pt x="55" y="57"/>
                    <a:pt x="52" y="60"/>
                    <a:pt x="48" y="63"/>
                  </a:cubicBezTo>
                  <a:cubicBezTo>
                    <a:pt x="43" y="67"/>
                    <a:pt x="39" y="71"/>
                    <a:pt x="34" y="75"/>
                  </a:cubicBezTo>
                  <a:moveTo>
                    <a:pt x="25" y="81"/>
                  </a:moveTo>
                  <a:cubicBezTo>
                    <a:pt x="24" y="81"/>
                    <a:pt x="22" y="80"/>
                    <a:pt x="20" y="80"/>
                  </a:cubicBezTo>
                  <a:cubicBezTo>
                    <a:pt x="27" y="75"/>
                    <a:pt x="34" y="70"/>
                    <a:pt x="41" y="65"/>
                  </a:cubicBezTo>
                  <a:cubicBezTo>
                    <a:pt x="43" y="63"/>
                    <a:pt x="46" y="62"/>
                    <a:pt x="48" y="60"/>
                  </a:cubicBezTo>
                  <a:cubicBezTo>
                    <a:pt x="50" y="58"/>
                    <a:pt x="52" y="57"/>
                    <a:pt x="54" y="55"/>
                  </a:cubicBezTo>
                  <a:cubicBezTo>
                    <a:pt x="55" y="54"/>
                    <a:pt x="56" y="54"/>
                    <a:pt x="56" y="54"/>
                  </a:cubicBezTo>
                  <a:cubicBezTo>
                    <a:pt x="56" y="54"/>
                    <a:pt x="56" y="54"/>
                    <a:pt x="55" y="55"/>
                  </a:cubicBezTo>
                  <a:cubicBezTo>
                    <a:pt x="51" y="60"/>
                    <a:pt x="45" y="64"/>
                    <a:pt x="40" y="68"/>
                  </a:cubicBezTo>
                  <a:cubicBezTo>
                    <a:pt x="37" y="70"/>
                    <a:pt x="34" y="73"/>
                    <a:pt x="32" y="76"/>
                  </a:cubicBezTo>
                  <a:cubicBezTo>
                    <a:pt x="30" y="77"/>
                    <a:pt x="29" y="78"/>
                    <a:pt x="28" y="79"/>
                  </a:cubicBezTo>
                  <a:cubicBezTo>
                    <a:pt x="27" y="80"/>
                    <a:pt x="26" y="81"/>
                    <a:pt x="25" y="81"/>
                  </a:cubicBezTo>
                  <a:cubicBezTo>
                    <a:pt x="25" y="81"/>
                    <a:pt x="25" y="81"/>
                    <a:pt x="25" y="81"/>
                  </a:cubicBezTo>
                  <a:moveTo>
                    <a:pt x="27" y="81"/>
                  </a:moveTo>
                  <a:cubicBezTo>
                    <a:pt x="27" y="81"/>
                    <a:pt x="28" y="81"/>
                    <a:pt x="28" y="80"/>
                  </a:cubicBezTo>
                  <a:cubicBezTo>
                    <a:pt x="29" y="79"/>
                    <a:pt x="30" y="79"/>
                    <a:pt x="30" y="78"/>
                  </a:cubicBezTo>
                  <a:cubicBezTo>
                    <a:pt x="36" y="74"/>
                    <a:pt x="41" y="69"/>
                    <a:pt x="46" y="65"/>
                  </a:cubicBezTo>
                  <a:cubicBezTo>
                    <a:pt x="49" y="63"/>
                    <a:pt x="52" y="61"/>
                    <a:pt x="54" y="58"/>
                  </a:cubicBezTo>
                  <a:cubicBezTo>
                    <a:pt x="55" y="57"/>
                    <a:pt x="57" y="56"/>
                    <a:pt x="58" y="55"/>
                  </a:cubicBezTo>
                  <a:cubicBezTo>
                    <a:pt x="59" y="55"/>
                    <a:pt x="59" y="54"/>
                    <a:pt x="60" y="54"/>
                  </a:cubicBezTo>
                  <a:cubicBezTo>
                    <a:pt x="61" y="53"/>
                    <a:pt x="61" y="53"/>
                    <a:pt x="62" y="53"/>
                  </a:cubicBezTo>
                  <a:cubicBezTo>
                    <a:pt x="53" y="64"/>
                    <a:pt x="40" y="71"/>
                    <a:pt x="30" y="81"/>
                  </a:cubicBezTo>
                  <a:cubicBezTo>
                    <a:pt x="31" y="82"/>
                    <a:pt x="31" y="82"/>
                    <a:pt x="31" y="82"/>
                  </a:cubicBezTo>
                  <a:cubicBezTo>
                    <a:pt x="41" y="74"/>
                    <a:pt x="52" y="66"/>
                    <a:pt x="62" y="57"/>
                  </a:cubicBezTo>
                  <a:cubicBezTo>
                    <a:pt x="61" y="58"/>
                    <a:pt x="60" y="59"/>
                    <a:pt x="59" y="59"/>
                  </a:cubicBezTo>
                  <a:cubicBezTo>
                    <a:pt x="57" y="62"/>
                    <a:pt x="54" y="65"/>
                    <a:pt x="51" y="67"/>
                  </a:cubicBezTo>
                  <a:cubicBezTo>
                    <a:pt x="46" y="72"/>
                    <a:pt x="40" y="77"/>
                    <a:pt x="35" y="82"/>
                  </a:cubicBezTo>
                  <a:cubicBezTo>
                    <a:pt x="35" y="82"/>
                    <a:pt x="35" y="82"/>
                    <a:pt x="35" y="82"/>
                  </a:cubicBezTo>
                  <a:cubicBezTo>
                    <a:pt x="46" y="75"/>
                    <a:pt x="55" y="67"/>
                    <a:pt x="64" y="59"/>
                  </a:cubicBezTo>
                  <a:cubicBezTo>
                    <a:pt x="64" y="59"/>
                    <a:pt x="64" y="59"/>
                    <a:pt x="64" y="59"/>
                  </a:cubicBezTo>
                  <a:cubicBezTo>
                    <a:pt x="62" y="61"/>
                    <a:pt x="59" y="64"/>
                    <a:pt x="56" y="67"/>
                  </a:cubicBezTo>
                  <a:cubicBezTo>
                    <a:pt x="51" y="72"/>
                    <a:pt x="46" y="76"/>
                    <a:pt x="41" y="81"/>
                  </a:cubicBezTo>
                  <a:cubicBezTo>
                    <a:pt x="42" y="82"/>
                    <a:pt x="42" y="82"/>
                    <a:pt x="42" y="82"/>
                  </a:cubicBezTo>
                  <a:cubicBezTo>
                    <a:pt x="50" y="76"/>
                    <a:pt x="57" y="68"/>
                    <a:pt x="65" y="61"/>
                  </a:cubicBezTo>
                  <a:cubicBezTo>
                    <a:pt x="66" y="61"/>
                    <a:pt x="67" y="60"/>
                    <a:pt x="67" y="60"/>
                  </a:cubicBezTo>
                  <a:cubicBezTo>
                    <a:pt x="67" y="60"/>
                    <a:pt x="66" y="62"/>
                    <a:pt x="65" y="62"/>
                  </a:cubicBezTo>
                  <a:cubicBezTo>
                    <a:pt x="64" y="64"/>
                    <a:pt x="62" y="65"/>
                    <a:pt x="60" y="67"/>
                  </a:cubicBezTo>
                  <a:cubicBezTo>
                    <a:pt x="56" y="70"/>
                    <a:pt x="52" y="75"/>
                    <a:pt x="48" y="79"/>
                  </a:cubicBezTo>
                  <a:cubicBezTo>
                    <a:pt x="48" y="79"/>
                    <a:pt x="48" y="79"/>
                    <a:pt x="48" y="79"/>
                  </a:cubicBezTo>
                  <a:cubicBezTo>
                    <a:pt x="54" y="77"/>
                    <a:pt x="59" y="72"/>
                    <a:pt x="64" y="67"/>
                  </a:cubicBezTo>
                  <a:cubicBezTo>
                    <a:pt x="64" y="67"/>
                    <a:pt x="66" y="65"/>
                    <a:pt x="67" y="65"/>
                  </a:cubicBezTo>
                  <a:cubicBezTo>
                    <a:pt x="66" y="66"/>
                    <a:pt x="66" y="66"/>
                    <a:pt x="66" y="66"/>
                  </a:cubicBezTo>
                  <a:cubicBezTo>
                    <a:pt x="65" y="67"/>
                    <a:pt x="64" y="68"/>
                    <a:pt x="62" y="69"/>
                  </a:cubicBezTo>
                  <a:cubicBezTo>
                    <a:pt x="59" y="72"/>
                    <a:pt x="57" y="75"/>
                    <a:pt x="54" y="78"/>
                  </a:cubicBezTo>
                  <a:cubicBezTo>
                    <a:pt x="54" y="78"/>
                    <a:pt x="54" y="78"/>
                    <a:pt x="54" y="78"/>
                  </a:cubicBezTo>
                  <a:cubicBezTo>
                    <a:pt x="49" y="81"/>
                    <a:pt x="43" y="82"/>
                    <a:pt x="37" y="82"/>
                  </a:cubicBezTo>
                  <a:cubicBezTo>
                    <a:pt x="37" y="82"/>
                    <a:pt x="36" y="82"/>
                    <a:pt x="36" y="82"/>
                  </a:cubicBezTo>
                  <a:cubicBezTo>
                    <a:pt x="32" y="82"/>
                    <a:pt x="29" y="82"/>
                    <a:pt x="26" y="81"/>
                  </a:cubicBezTo>
                  <a:cubicBezTo>
                    <a:pt x="27" y="81"/>
                    <a:pt x="27" y="81"/>
                    <a:pt x="27" y="81"/>
                  </a:cubicBezTo>
                  <a:cubicBezTo>
                    <a:pt x="27" y="81"/>
                    <a:pt x="27" y="81"/>
                    <a:pt x="27" y="81"/>
                  </a:cubicBezTo>
                  <a:moveTo>
                    <a:pt x="9" y="72"/>
                  </a:moveTo>
                  <a:cubicBezTo>
                    <a:pt x="8" y="71"/>
                    <a:pt x="8" y="70"/>
                    <a:pt x="7" y="69"/>
                  </a:cubicBezTo>
                  <a:cubicBezTo>
                    <a:pt x="11" y="67"/>
                    <a:pt x="15" y="64"/>
                    <a:pt x="18" y="61"/>
                  </a:cubicBezTo>
                  <a:cubicBezTo>
                    <a:pt x="20" y="59"/>
                    <a:pt x="22" y="57"/>
                    <a:pt x="24" y="55"/>
                  </a:cubicBezTo>
                  <a:cubicBezTo>
                    <a:pt x="26" y="54"/>
                    <a:pt x="27" y="53"/>
                    <a:pt x="29" y="52"/>
                  </a:cubicBezTo>
                  <a:cubicBezTo>
                    <a:pt x="29" y="52"/>
                    <a:pt x="29" y="52"/>
                    <a:pt x="29" y="52"/>
                  </a:cubicBezTo>
                  <a:cubicBezTo>
                    <a:pt x="30" y="52"/>
                    <a:pt x="30" y="52"/>
                    <a:pt x="30" y="52"/>
                  </a:cubicBezTo>
                  <a:cubicBezTo>
                    <a:pt x="30" y="52"/>
                    <a:pt x="30" y="52"/>
                    <a:pt x="30" y="52"/>
                  </a:cubicBezTo>
                  <a:cubicBezTo>
                    <a:pt x="23" y="59"/>
                    <a:pt x="14" y="63"/>
                    <a:pt x="9" y="72"/>
                  </a:cubicBezTo>
                  <a:moveTo>
                    <a:pt x="7" y="68"/>
                  </a:moveTo>
                  <a:cubicBezTo>
                    <a:pt x="6" y="68"/>
                    <a:pt x="6" y="67"/>
                    <a:pt x="6" y="67"/>
                  </a:cubicBezTo>
                  <a:cubicBezTo>
                    <a:pt x="9" y="64"/>
                    <a:pt x="11" y="62"/>
                    <a:pt x="14" y="60"/>
                  </a:cubicBezTo>
                  <a:cubicBezTo>
                    <a:pt x="15" y="58"/>
                    <a:pt x="16" y="57"/>
                    <a:pt x="18" y="56"/>
                  </a:cubicBezTo>
                  <a:cubicBezTo>
                    <a:pt x="19" y="55"/>
                    <a:pt x="22" y="52"/>
                    <a:pt x="22" y="52"/>
                  </a:cubicBezTo>
                  <a:cubicBezTo>
                    <a:pt x="22" y="52"/>
                    <a:pt x="22" y="53"/>
                    <a:pt x="20" y="54"/>
                  </a:cubicBezTo>
                  <a:cubicBezTo>
                    <a:pt x="18" y="57"/>
                    <a:pt x="16" y="60"/>
                    <a:pt x="13" y="63"/>
                  </a:cubicBezTo>
                  <a:cubicBezTo>
                    <a:pt x="11" y="64"/>
                    <a:pt x="8" y="66"/>
                    <a:pt x="7" y="68"/>
                  </a:cubicBezTo>
                  <a:moveTo>
                    <a:pt x="32" y="81"/>
                  </a:moveTo>
                  <a:cubicBezTo>
                    <a:pt x="33" y="80"/>
                    <a:pt x="33" y="80"/>
                    <a:pt x="33" y="80"/>
                  </a:cubicBezTo>
                  <a:cubicBezTo>
                    <a:pt x="38" y="75"/>
                    <a:pt x="44" y="71"/>
                    <a:pt x="49" y="66"/>
                  </a:cubicBezTo>
                  <a:cubicBezTo>
                    <a:pt x="54" y="61"/>
                    <a:pt x="59" y="57"/>
                    <a:pt x="63" y="53"/>
                  </a:cubicBezTo>
                  <a:cubicBezTo>
                    <a:pt x="64" y="52"/>
                    <a:pt x="66" y="51"/>
                    <a:pt x="68" y="51"/>
                  </a:cubicBezTo>
                  <a:cubicBezTo>
                    <a:pt x="68" y="51"/>
                    <a:pt x="69" y="51"/>
                    <a:pt x="69" y="51"/>
                  </a:cubicBezTo>
                  <a:cubicBezTo>
                    <a:pt x="70" y="51"/>
                    <a:pt x="70" y="51"/>
                    <a:pt x="70" y="51"/>
                  </a:cubicBezTo>
                  <a:cubicBezTo>
                    <a:pt x="70" y="52"/>
                    <a:pt x="69" y="53"/>
                    <a:pt x="69" y="54"/>
                  </a:cubicBezTo>
                  <a:cubicBezTo>
                    <a:pt x="69" y="58"/>
                    <a:pt x="68" y="61"/>
                    <a:pt x="67" y="64"/>
                  </a:cubicBezTo>
                  <a:cubicBezTo>
                    <a:pt x="64" y="66"/>
                    <a:pt x="62" y="68"/>
                    <a:pt x="59" y="71"/>
                  </a:cubicBezTo>
                  <a:cubicBezTo>
                    <a:pt x="57" y="73"/>
                    <a:pt x="55" y="74"/>
                    <a:pt x="53" y="76"/>
                  </a:cubicBezTo>
                  <a:cubicBezTo>
                    <a:pt x="53" y="76"/>
                    <a:pt x="50" y="78"/>
                    <a:pt x="49" y="78"/>
                  </a:cubicBezTo>
                  <a:cubicBezTo>
                    <a:pt x="49" y="78"/>
                    <a:pt x="49" y="78"/>
                    <a:pt x="50" y="77"/>
                  </a:cubicBezTo>
                  <a:cubicBezTo>
                    <a:pt x="54" y="74"/>
                    <a:pt x="57" y="70"/>
                    <a:pt x="61" y="67"/>
                  </a:cubicBezTo>
                  <a:cubicBezTo>
                    <a:pt x="64" y="64"/>
                    <a:pt x="67" y="62"/>
                    <a:pt x="69" y="58"/>
                  </a:cubicBezTo>
                  <a:cubicBezTo>
                    <a:pt x="68" y="58"/>
                    <a:pt x="68" y="58"/>
                    <a:pt x="68" y="58"/>
                  </a:cubicBezTo>
                  <a:cubicBezTo>
                    <a:pt x="64" y="62"/>
                    <a:pt x="60" y="65"/>
                    <a:pt x="56" y="68"/>
                  </a:cubicBezTo>
                  <a:cubicBezTo>
                    <a:pt x="54" y="71"/>
                    <a:pt x="52" y="73"/>
                    <a:pt x="49" y="75"/>
                  </a:cubicBezTo>
                  <a:cubicBezTo>
                    <a:pt x="48" y="76"/>
                    <a:pt x="44" y="79"/>
                    <a:pt x="43" y="80"/>
                  </a:cubicBezTo>
                  <a:cubicBezTo>
                    <a:pt x="51" y="73"/>
                    <a:pt x="59" y="65"/>
                    <a:pt x="67" y="56"/>
                  </a:cubicBezTo>
                  <a:cubicBezTo>
                    <a:pt x="68" y="56"/>
                    <a:pt x="68" y="56"/>
                    <a:pt x="68" y="56"/>
                  </a:cubicBezTo>
                  <a:cubicBezTo>
                    <a:pt x="68" y="55"/>
                    <a:pt x="69" y="55"/>
                    <a:pt x="69" y="55"/>
                  </a:cubicBezTo>
                  <a:cubicBezTo>
                    <a:pt x="69" y="54"/>
                    <a:pt x="69" y="54"/>
                    <a:pt x="69" y="54"/>
                  </a:cubicBezTo>
                  <a:cubicBezTo>
                    <a:pt x="63" y="59"/>
                    <a:pt x="57" y="64"/>
                    <a:pt x="52" y="69"/>
                  </a:cubicBezTo>
                  <a:cubicBezTo>
                    <a:pt x="49" y="71"/>
                    <a:pt x="46" y="73"/>
                    <a:pt x="44" y="75"/>
                  </a:cubicBezTo>
                  <a:cubicBezTo>
                    <a:pt x="42" y="77"/>
                    <a:pt x="41" y="78"/>
                    <a:pt x="39" y="79"/>
                  </a:cubicBezTo>
                  <a:cubicBezTo>
                    <a:pt x="43" y="75"/>
                    <a:pt x="48" y="71"/>
                    <a:pt x="52" y="67"/>
                  </a:cubicBezTo>
                  <a:cubicBezTo>
                    <a:pt x="57" y="62"/>
                    <a:pt x="63" y="58"/>
                    <a:pt x="67" y="53"/>
                  </a:cubicBezTo>
                  <a:cubicBezTo>
                    <a:pt x="67" y="52"/>
                    <a:pt x="67" y="52"/>
                    <a:pt x="67" y="52"/>
                  </a:cubicBezTo>
                  <a:cubicBezTo>
                    <a:pt x="61" y="57"/>
                    <a:pt x="55" y="62"/>
                    <a:pt x="50" y="67"/>
                  </a:cubicBezTo>
                  <a:cubicBezTo>
                    <a:pt x="46" y="69"/>
                    <a:pt x="43" y="72"/>
                    <a:pt x="39" y="75"/>
                  </a:cubicBezTo>
                  <a:cubicBezTo>
                    <a:pt x="38" y="76"/>
                    <a:pt x="36" y="77"/>
                    <a:pt x="34" y="79"/>
                  </a:cubicBezTo>
                  <a:cubicBezTo>
                    <a:pt x="34" y="79"/>
                    <a:pt x="33" y="80"/>
                    <a:pt x="32" y="81"/>
                  </a:cubicBezTo>
                  <a:moveTo>
                    <a:pt x="8" y="68"/>
                  </a:moveTo>
                  <a:cubicBezTo>
                    <a:pt x="8" y="68"/>
                    <a:pt x="9" y="66"/>
                    <a:pt x="10" y="66"/>
                  </a:cubicBezTo>
                  <a:cubicBezTo>
                    <a:pt x="11" y="65"/>
                    <a:pt x="13" y="64"/>
                    <a:pt x="14" y="62"/>
                  </a:cubicBezTo>
                  <a:cubicBezTo>
                    <a:pt x="18" y="59"/>
                    <a:pt x="21" y="55"/>
                    <a:pt x="24" y="51"/>
                  </a:cubicBezTo>
                  <a:cubicBezTo>
                    <a:pt x="24" y="51"/>
                    <a:pt x="24" y="51"/>
                    <a:pt x="24" y="51"/>
                  </a:cubicBezTo>
                  <a:cubicBezTo>
                    <a:pt x="25" y="51"/>
                    <a:pt x="26" y="52"/>
                    <a:pt x="27" y="52"/>
                  </a:cubicBezTo>
                  <a:cubicBezTo>
                    <a:pt x="28" y="52"/>
                    <a:pt x="28" y="52"/>
                    <a:pt x="28" y="52"/>
                  </a:cubicBezTo>
                  <a:cubicBezTo>
                    <a:pt x="21" y="57"/>
                    <a:pt x="16" y="62"/>
                    <a:pt x="10" y="67"/>
                  </a:cubicBezTo>
                  <a:cubicBezTo>
                    <a:pt x="9" y="67"/>
                    <a:pt x="8" y="68"/>
                    <a:pt x="8" y="68"/>
                  </a:cubicBezTo>
                  <a:moveTo>
                    <a:pt x="12" y="75"/>
                  </a:moveTo>
                  <a:cubicBezTo>
                    <a:pt x="12" y="75"/>
                    <a:pt x="12" y="75"/>
                    <a:pt x="12" y="75"/>
                  </a:cubicBezTo>
                  <a:cubicBezTo>
                    <a:pt x="11" y="74"/>
                    <a:pt x="10" y="73"/>
                    <a:pt x="10" y="73"/>
                  </a:cubicBezTo>
                  <a:cubicBezTo>
                    <a:pt x="19" y="67"/>
                    <a:pt x="26" y="57"/>
                    <a:pt x="35" y="52"/>
                  </a:cubicBezTo>
                  <a:cubicBezTo>
                    <a:pt x="35" y="52"/>
                    <a:pt x="38" y="50"/>
                    <a:pt x="38" y="50"/>
                  </a:cubicBezTo>
                  <a:cubicBezTo>
                    <a:pt x="38" y="50"/>
                    <a:pt x="38" y="50"/>
                    <a:pt x="38" y="51"/>
                  </a:cubicBezTo>
                  <a:cubicBezTo>
                    <a:pt x="37" y="51"/>
                    <a:pt x="36" y="52"/>
                    <a:pt x="35" y="53"/>
                  </a:cubicBezTo>
                  <a:cubicBezTo>
                    <a:pt x="32" y="56"/>
                    <a:pt x="29" y="58"/>
                    <a:pt x="27" y="60"/>
                  </a:cubicBezTo>
                  <a:cubicBezTo>
                    <a:pt x="21" y="65"/>
                    <a:pt x="17" y="70"/>
                    <a:pt x="12" y="75"/>
                  </a:cubicBezTo>
                  <a:moveTo>
                    <a:pt x="20" y="80"/>
                  </a:moveTo>
                  <a:cubicBezTo>
                    <a:pt x="18" y="79"/>
                    <a:pt x="16" y="78"/>
                    <a:pt x="15" y="77"/>
                  </a:cubicBezTo>
                  <a:cubicBezTo>
                    <a:pt x="15" y="77"/>
                    <a:pt x="15" y="77"/>
                    <a:pt x="15" y="77"/>
                  </a:cubicBezTo>
                  <a:cubicBezTo>
                    <a:pt x="20" y="72"/>
                    <a:pt x="25" y="67"/>
                    <a:pt x="30" y="63"/>
                  </a:cubicBezTo>
                  <a:cubicBezTo>
                    <a:pt x="33" y="60"/>
                    <a:pt x="37" y="58"/>
                    <a:pt x="40" y="55"/>
                  </a:cubicBezTo>
                  <a:cubicBezTo>
                    <a:pt x="42" y="54"/>
                    <a:pt x="46" y="52"/>
                    <a:pt x="47" y="50"/>
                  </a:cubicBezTo>
                  <a:cubicBezTo>
                    <a:pt x="41" y="55"/>
                    <a:pt x="35" y="60"/>
                    <a:pt x="30" y="65"/>
                  </a:cubicBezTo>
                  <a:cubicBezTo>
                    <a:pt x="25" y="69"/>
                    <a:pt x="20" y="73"/>
                    <a:pt x="17" y="78"/>
                  </a:cubicBezTo>
                  <a:cubicBezTo>
                    <a:pt x="17" y="78"/>
                    <a:pt x="17" y="78"/>
                    <a:pt x="17" y="78"/>
                  </a:cubicBezTo>
                  <a:cubicBezTo>
                    <a:pt x="23" y="74"/>
                    <a:pt x="28" y="70"/>
                    <a:pt x="33" y="66"/>
                  </a:cubicBezTo>
                  <a:cubicBezTo>
                    <a:pt x="39" y="62"/>
                    <a:pt x="45" y="56"/>
                    <a:pt x="51" y="53"/>
                  </a:cubicBezTo>
                  <a:cubicBezTo>
                    <a:pt x="49" y="54"/>
                    <a:pt x="46" y="57"/>
                    <a:pt x="43" y="59"/>
                  </a:cubicBezTo>
                  <a:cubicBezTo>
                    <a:pt x="40" y="62"/>
                    <a:pt x="37" y="64"/>
                    <a:pt x="34" y="67"/>
                  </a:cubicBezTo>
                  <a:cubicBezTo>
                    <a:pt x="31" y="70"/>
                    <a:pt x="28" y="73"/>
                    <a:pt x="25" y="75"/>
                  </a:cubicBezTo>
                  <a:cubicBezTo>
                    <a:pt x="23" y="77"/>
                    <a:pt x="21" y="78"/>
                    <a:pt x="20" y="80"/>
                  </a:cubicBezTo>
                  <a:moveTo>
                    <a:pt x="47" y="50"/>
                  </a:moveTo>
                  <a:cubicBezTo>
                    <a:pt x="47" y="50"/>
                    <a:pt x="47" y="50"/>
                    <a:pt x="47" y="50"/>
                  </a:cubicBezTo>
                  <a:cubicBezTo>
                    <a:pt x="47" y="50"/>
                    <a:pt x="47" y="50"/>
                    <a:pt x="47" y="50"/>
                  </a:cubicBezTo>
                  <a:moveTo>
                    <a:pt x="6" y="66"/>
                  </a:moveTo>
                  <a:cubicBezTo>
                    <a:pt x="5" y="64"/>
                    <a:pt x="4" y="62"/>
                    <a:pt x="4" y="60"/>
                  </a:cubicBezTo>
                  <a:cubicBezTo>
                    <a:pt x="8" y="57"/>
                    <a:pt x="11" y="53"/>
                    <a:pt x="15" y="50"/>
                  </a:cubicBezTo>
                  <a:cubicBezTo>
                    <a:pt x="15" y="50"/>
                    <a:pt x="13" y="53"/>
                    <a:pt x="12" y="54"/>
                  </a:cubicBezTo>
                  <a:cubicBezTo>
                    <a:pt x="11" y="55"/>
                    <a:pt x="10" y="56"/>
                    <a:pt x="9" y="57"/>
                  </a:cubicBezTo>
                  <a:cubicBezTo>
                    <a:pt x="7" y="59"/>
                    <a:pt x="6" y="61"/>
                    <a:pt x="5" y="63"/>
                  </a:cubicBezTo>
                  <a:cubicBezTo>
                    <a:pt x="5" y="63"/>
                    <a:pt x="5" y="63"/>
                    <a:pt x="5" y="63"/>
                  </a:cubicBezTo>
                  <a:cubicBezTo>
                    <a:pt x="8" y="62"/>
                    <a:pt x="10" y="59"/>
                    <a:pt x="12" y="57"/>
                  </a:cubicBezTo>
                  <a:cubicBezTo>
                    <a:pt x="13" y="56"/>
                    <a:pt x="15" y="55"/>
                    <a:pt x="16" y="53"/>
                  </a:cubicBezTo>
                  <a:cubicBezTo>
                    <a:pt x="16" y="53"/>
                    <a:pt x="18" y="51"/>
                    <a:pt x="19" y="51"/>
                  </a:cubicBezTo>
                  <a:cubicBezTo>
                    <a:pt x="19" y="51"/>
                    <a:pt x="19" y="51"/>
                    <a:pt x="18" y="52"/>
                  </a:cubicBezTo>
                  <a:cubicBezTo>
                    <a:pt x="15" y="57"/>
                    <a:pt x="9" y="61"/>
                    <a:pt x="6" y="66"/>
                  </a:cubicBezTo>
                  <a:moveTo>
                    <a:pt x="14" y="77"/>
                  </a:moveTo>
                  <a:cubicBezTo>
                    <a:pt x="14" y="77"/>
                    <a:pt x="13" y="76"/>
                    <a:pt x="13" y="76"/>
                  </a:cubicBezTo>
                  <a:cubicBezTo>
                    <a:pt x="18" y="71"/>
                    <a:pt x="23" y="66"/>
                    <a:pt x="29" y="62"/>
                  </a:cubicBezTo>
                  <a:cubicBezTo>
                    <a:pt x="32" y="59"/>
                    <a:pt x="35" y="57"/>
                    <a:pt x="38" y="54"/>
                  </a:cubicBezTo>
                  <a:cubicBezTo>
                    <a:pt x="40" y="53"/>
                    <a:pt x="41" y="52"/>
                    <a:pt x="43" y="51"/>
                  </a:cubicBezTo>
                  <a:cubicBezTo>
                    <a:pt x="44" y="50"/>
                    <a:pt x="44" y="50"/>
                    <a:pt x="44" y="50"/>
                  </a:cubicBezTo>
                  <a:cubicBezTo>
                    <a:pt x="45" y="50"/>
                    <a:pt x="42" y="52"/>
                    <a:pt x="42" y="52"/>
                  </a:cubicBezTo>
                  <a:cubicBezTo>
                    <a:pt x="37" y="56"/>
                    <a:pt x="33" y="59"/>
                    <a:pt x="28" y="63"/>
                  </a:cubicBezTo>
                  <a:cubicBezTo>
                    <a:pt x="24" y="68"/>
                    <a:pt x="19" y="72"/>
                    <a:pt x="14" y="77"/>
                  </a:cubicBezTo>
                  <a:cubicBezTo>
                    <a:pt x="14" y="77"/>
                    <a:pt x="14" y="77"/>
                    <a:pt x="14" y="77"/>
                  </a:cubicBezTo>
                  <a:moveTo>
                    <a:pt x="6" y="66"/>
                  </a:moveTo>
                  <a:cubicBezTo>
                    <a:pt x="8" y="64"/>
                    <a:pt x="11" y="60"/>
                    <a:pt x="14" y="58"/>
                  </a:cubicBezTo>
                  <a:cubicBezTo>
                    <a:pt x="16" y="56"/>
                    <a:pt x="18" y="53"/>
                    <a:pt x="20" y="50"/>
                  </a:cubicBezTo>
                  <a:cubicBezTo>
                    <a:pt x="20" y="50"/>
                    <a:pt x="20" y="50"/>
                    <a:pt x="20" y="50"/>
                  </a:cubicBezTo>
                  <a:cubicBezTo>
                    <a:pt x="21" y="50"/>
                    <a:pt x="22" y="50"/>
                    <a:pt x="23" y="51"/>
                  </a:cubicBezTo>
                  <a:cubicBezTo>
                    <a:pt x="23" y="51"/>
                    <a:pt x="23" y="51"/>
                    <a:pt x="23" y="51"/>
                  </a:cubicBezTo>
                  <a:cubicBezTo>
                    <a:pt x="17" y="55"/>
                    <a:pt x="12" y="61"/>
                    <a:pt x="6" y="66"/>
                  </a:cubicBezTo>
                  <a:moveTo>
                    <a:pt x="18" y="77"/>
                  </a:moveTo>
                  <a:cubicBezTo>
                    <a:pt x="18" y="77"/>
                    <a:pt x="19" y="75"/>
                    <a:pt x="20" y="75"/>
                  </a:cubicBezTo>
                  <a:cubicBezTo>
                    <a:pt x="21" y="74"/>
                    <a:pt x="22" y="72"/>
                    <a:pt x="24" y="71"/>
                  </a:cubicBezTo>
                  <a:cubicBezTo>
                    <a:pt x="26" y="69"/>
                    <a:pt x="29" y="67"/>
                    <a:pt x="31" y="65"/>
                  </a:cubicBezTo>
                  <a:cubicBezTo>
                    <a:pt x="37" y="60"/>
                    <a:pt x="43" y="55"/>
                    <a:pt x="49" y="50"/>
                  </a:cubicBezTo>
                  <a:cubicBezTo>
                    <a:pt x="49" y="49"/>
                    <a:pt x="49" y="49"/>
                    <a:pt x="49" y="49"/>
                  </a:cubicBezTo>
                  <a:cubicBezTo>
                    <a:pt x="51" y="50"/>
                    <a:pt x="53" y="52"/>
                    <a:pt x="55" y="53"/>
                  </a:cubicBezTo>
                  <a:cubicBezTo>
                    <a:pt x="50" y="57"/>
                    <a:pt x="46" y="61"/>
                    <a:pt x="40" y="65"/>
                  </a:cubicBezTo>
                  <a:cubicBezTo>
                    <a:pt x="37" y="67"/>
                    <a:pt x="33" y="70"/>
                    <a:pt x="29" y="73"/>
                  </a:cubicBezTo>
                  <a:cubicBezTo>
                    <a:pt x="31" y="71"/>
                    <a:pt x="32" y="69"/>
                    <a:pt x="34" y="67"/>
                  </a:cubicBezTo>
                  <a:cubicBezTo>
                    <a:pt x="40" y="62"/>
                    <a:pt x="46" y="57"/>
                    <a:pt x="52" y="52"/>
                  </a:cubicBezTo>
                  <a:cubicBezTo>
                    <a:pt x="52" y="52"/>
                    <a:pt x="52" y="52"/>
                    <a:pt x="52" y="52"/>
                  </a:cubicBezTo>
                  <a:cubicBezTo>
                    <a:pt x="47" y="54"/>
                    <a:pt x="42" y="58"/>
                    <a:pt x="38" y="62"/>
                  </a:cubicBezTo>
                  <a:cubicBezTo>
                    <a:pt x="32" y="67"/>
                    <a:pt x="26" y="71"/>
                    <a:pt x="19" y="76"/>
                  </a:cubicBezTo>
                  <a:cubicBezTo>
                    <a:pt x="18" y="76"/>
                    <a:pt x="18" y="77"/>
                    <a:pt x="18" y="77"/>
                  </a:cubicBezTo>
                  <a:moveTo>
                    <a:pt x="3" y="58"/>
                  </a:moveTo>
                  <a:cubicBezTo>
                    <a:pt x="3" y="57"/>
                    <a:pt x="3" y="57"/>
                    <a:pt x="3" y="56"/>
                  </a:cubicBezTo>
                  <a:cubicBezTo>
                    <a:pt x="4" y="55"/>
                    <a:pt x="5" y="54"/>
                    <a:pt x="7" y="53"/>
                  </a:cubicBezTo>
                  <a:cubicBezTo>
                    <a:pt x="8" y="52"/>
                    <a:pt x="9" y="51"/>
                    <a:pt x="10" y="50"/>
                  </a:cubicBezTo>
                  <a:cubicBezTo>
                    <a:pt x="11" y="49"/>
                    <a:pt x="11" y="49"/>
                    <a:pt x="11" y="49"/>
                  </a:cubicBezTo>
                  <a:cubicBezTo>
                    <a:pt x="12" y="49"/>
                    <a:pt x="10" y="51"/>
                    <a:pt x="10" y="51"/>
                  </a:cubicBezTo>
                  <a:cubicBezTo>
                    <a:pt x="8" y="53"/>
                    <a:pt x="5" y="55"/>
                    <a:pt x="3" y="58"/>
                  </a:cubicBezTo>
                  <a:moveTo>
                    <a:pt x="35" y="58"/>
                  </a:moveTo>
                  <a:cubicBezTo>
                    <a:pt x="36" y="57"/>
                    <a:pt x="37" y="56"/>
                    <a:pt x="39" y="55"/>
                  </a:cubicBezTo>
                  <a:cubicBezTo>
                    <a:pt x="41" y="53"/>
                    <a:pt x="44" y="52"/>
                    <a:pt x="46" y="49"/>
                  </a:cubicBezTo>
                  <a:cubicBezTo>
                    <a:pt x="46" y="49"/>
                    <a:pt x="46" y="49"/>
                    <a:pt x="46" y="49"/>
                  </a:cubicBezTo>
                  <a:cubicBezTo>
                    <a:pt x="47" y="49"/>
                    <a:pt x="47" y="49"/>
                    <a:pt x="47" y="49"/>
                  </a:cubicBezTo>
                  <a:cubicBezTo>
                    <a:pt x="47" y="49"/>
                    <a:pt x="48" y="49"/>
                    <a:pt x="48" y="49"/>
                  </a:cubicBezTo>
                  <a:cubicBezTo>
                    <a:pt x="43" y="52"/>
                    <a:pt x="39" y="55"/>
                    <a:pt x="35" y="58"/>
                  </a:cubicBezTo>
                  <a:moveTo>
                    <a:pt x="10" y="72"/>
                  </a:moveTo>
                  <a:cubicBezTo>
                    <a:pt x="10" y="70"/>
                    <a:pt x="12" y="69"/>
                    <a:pt x="13" y="67"/>
                  </a:cubicBezTo>
                  <a:cubicBezTo>
                    <a:pt x="15" y="65"/>
                    <a:pt x="18" y="63"/>
                    <a:pt x="20" y="61"/>
                  </a:cubicBezTo>
                  <a:cubicBezTo>
                    <a:pt x="24" y="58"/>
                    <a:pt x="28" y="55"/>
                    <a:pt x="31" y="52"/>
                  </a:cubicBezTo>
                  <a:cubicBezTo>
                    <a:pt x="32" y="52"/>
                    <a:pt x="33" y="51"/>
                    <a:pt x="35" y="51"/>
                  </a:cubicBezTo>
                  <a:cubicBezTo>
                    <a:pt x="38" y="50"/>
                    <a:pt x="41" y="49"/>
                    <a:pt x="44" y="49"/>
                  </a:cubicBezTo>
                  <a:cubicBezTo>
                    <a:pt x="44" y="49"/>
                    <a:pt x="45" y="49"/>
                    <a:pt x="45" y="49"/>
                  </a:cubicBezTo>
                  <a:cubicBezTo>
                    <a:pt x="34" y="56"/>
                    <a:pt x="25" y="64"/>
                    <a:pt x="15" y="73"/>
                  </a:cubicBezTo>
                  <a:cubicBezTo>
                    <a:pt x="15" y="73"/>
                    <a:pt x="15" y="73"/>
                    <a:pt x="14" y="74"/>
                  </a:cubicBezTo>
                  <a:cubicBezTo>
                    <a:pt x="15" y="73"/>
                    <a:pt x="16" y="72"/>
                    <a:pt x="16" y="71"/>
                  </a:cubicBezTo>
                  <a:cubicBezTo>
                    <a:pt x="19" y="69"/>
                    <a:pt x="21" y="66"/>
                    <a:pt x="24" y="64"/>
                  </a:cubicBezTo>
                  <a:cubicBezTo>
                    <a:pt x="29" y="59"/>
                    <a:pt x="34" y="54"/>
                    <a:pt x="40" y="50"/>
                  </a:cubicBezTo>
                  <a:cubicBezTo>
                    <a:pt x="39" y="49"/>
                    <a:pt x="39" y="49"/>
                    <a:pt x="39" y="49"/>
                  </a:cubicBezTo>
                  <a:cubicBezTo>
                    <a:pt x="28" y="53"/>
                    <a:pt x="21" y="64"/>
                    <a:pt x="12" y="70"/>
                  </a:cubicBezTo>
                  <a:cubicBezTo>
                    <a:pt x="10" y="72"/>
                    <a:pt x="10" y="72"/>
                    <a:pt x="10" y="72"/>
                  </a:cubicBezTo>
                  <a:moveTo>
                    <a:pt x="3" y="53"/>
                  </a:moveTo>
                  <a:cubicBezTo>
                    <a:pt x="4" y="52"/>
                    <a:pt x="5" y="51"/>
                    <a:pt x="7" y="50"/>
                  </a:cubicBezTo>
                  <a:cubicBezTo>
                    <a:pt x="7" y="49"/>
                    <a:pt x="7" y="49"/>
                    <a:pt x="8" y="49"/>
                  </a:cubicBezTo>
                  <a:cubicBezTo>
                    <a:pt x="8" y="48"/>
                    <a:pt x="8" y="48"/>
                    <a:pt x="8" y="48"/>
                  </a:cubicBezTo>
                  <a:cubicBezTo>
                    <a:pt x="8" y="49"/>
                    <a:pt x="7" y="50"/>
                    <a:pt x="7" y="51"/>
                  </a:cubicBezTo>
                  <a:cubicBezTo>
                    <a:pt x="5" y="52"/>
                    <a:pt x="4" y="54"/>
                    <a:pt x="3" y="55"/>
                  </a:cubicBezTo>
                  <a:cubicBezTo>
                    <a:pt x="3" y="55"/>
                    <a:pt x="3" y="54"/>
                    <a:pt x="3" y="54"/>
                  </a:cubicBezTo>
                  <a:cubicBezTo>
                    <a:pt x="3" y="53"/>
                    <a:pt x="3" y="52"/>
                    <a:pt x="3" y="51"/>
                  </a:cubicBezTo>
                  <a:cubicBezTo>
                    <a:pt x="4" y="50"/>
                    <a:pt x="5" y="49"/>
                    <a:pt x="7" y="49"/>
                  </a:cubicBezTo>
                  <a:cubicBezTo>
                    <a:pt x="5" y="50"/>
                    <a:pt x="4" y="51"/>
                    <a:pt x="3" y="52"/>
                  </a:cubicBezTo>
                  <a:cubicBezTo>
                    <a:pt x="3" y="53"/>
                    <a:pt x="3" y="53"/>
                    <a:pt x="3" y="53"/>
                  </a:cubicBezTo>
                  <a:moveTo>
                    <a:pt x="4" y="58"/>
                  </a:moveTo>
                  <a:cubicBezTo>
                    <a:pt x="4" y="58"/>
                    <a:pt x="4" y="57"/>
                    <a:pt x="5" y="56"/>
                  </a:cubicBezTo>
                  <a:cubicBezTo>
                    <a:pt x="6" y="55"/>
                    <a:pt x="7" y="55"/>
                    <a:pt x="8" y="54"/>
                  </a:cubicBezTo>
                  <a:cubicBezTo>
                    <a:pt x="9" y="52"/>
                    <a:pt x="11" y="51"/>
                    <a:pt x="12" y="49"/>
                  </a:cubicBezTo>
                  <a:cubicBezTo>
                    <a:pt x="12" y="48"/>
                    <a:pt x="12" y="48"/>
                    <a:pt x="12" y="48"/>
                  </a:cubicBezTo>
                  <a:cubicBezTo>
                    <a:pt x="15" y="49"/>
                    <a:pt x="17" y="49"/>
                    <a:pt x="19" y="49"/>
                  </a:cubicBezTo>
                  <a:cubicBezTo>
                    <a:pt x="20" y="50"/>
                    <a:pt x="20" y="50"/>
                    <a:pt x="20" y="50"/>
                  </a:cubicBezTo>
                  <a:cubicBezTo>
                    <a:pt x="17" y="51"/>
                    <a:pt x="16" y="53"/>
                    <a:pt x="14" y="55"/>
                  </a:cubicBezTo>
                  <a:cubicBezTo>
                    <a:pt x="12" y="56"/>
                    <a:pt x="11" y="57"/>
                    <a:pt x="10" y="59"/>
                  </a:cubicBezTo>
                  <a:cubicBezTo>
                    <a:pt x="9" y="60"/>
                    <a:pt x="7" y="61"/>
                    <a:pt x="6" y="62"/>
                  </a:cubicBezTo>
                  <a:cubicBezTo>
                    <a:pt x="8" y="59"/>
                    <a:pt x="10" y="57"/>
                    <a:pt x="12" y="55"/>
                  </a:cubicBezTo>
                  <a:cubicBezTo>
                    <a:pt x="14" y="53"/>
                    <a:pt x="15" y="52"/>
                    <a:pt x="16" y="49"/>
                  </a:cubicBezTo>
                  <a:cubicBezTo>
                    <a:pt x="16" y="49"/>
                    <a:pt x="16" y="49"/>
                    <a:pt x="16" y="49"/>
                  </a:cubicBezTo>
                  <a:cubicBezTo>
                    <a:pt x="12" y="51"/>
                    <a:pt x="9" y="54"/>
                    <a:pt x="5" y="58"/>
                  </a:cubicBezTo>
                  <a:cubicBezTo>
                    <a:pt x="5" y="58"/>
                    <a:pt x="4" y="58"/>
                    <a:pt x="4" y="58"/>
                  </a:cubicBezTo>
                  <a:moveTo>
                    <a:pt x="4" y="54"/>
                  </a:moveTo>
                  <a:cubicBezTo>
                    <a:pt x="5" y="53"/>
                    <a:pt x="6" y="53"/>
                    <a:pt x="6" y="52"/>
                  </a:cubicBezTo>
                  <a:cubicBezTo>
                    <a:pt x="7" y="51"/>
                    <a:pt x="8" y="50"/>
                    <a:pt x="9" y="48"/>
                  </a:cubicBezTo>
                  <a:cubicBezTo>
                    <a:pt x="10" y="48"/>
                    <a:pt x="10" y="48"/>
                    <a:pt x="11" y="48"/>
                  </a:cubicBezTo>
                  <a:cubicBezTo>
                    <a:pt x="11" y="48"/>
                    <a:pt x="12" y="48"/>
                    <a:pt x="12" y="48"/>
                  </a:cubicBezTo>
                  <a:cubicBezTo>
                    <a:pt x="9" y="50"/>
                    <a:pt x="7" y="52"/>
                    <a:pt x="4" y="54"/>
                  </a:cubicBezTo>
                  <a:moveTo>
                    <a:pt x="45" y="2"/>
                  </a:moveTo>
                  <a:cubicBezTo>
                    <a:pt x="44" y="2"/>
                    <a:pt x="43" y="3"/>
                    <a:pt x="43" y="3"/>
                  </a:cubicBezTo>
                  <a:cubicBezTo>
                    <a:pt x="44" y="10"/>
                    <a:pt x="43" y="16"/>
                    <a:pt x="43" y="22"/>
                  </a:cubicBezTo>
                  <a:cubicBezTo>
                    <a:pt x="43" y="23"/>
                    <a:pt x="43" y="23"/>
                    <a:pt x="43" y="23"/>
                  </a:cubicBezTo>
                  <a:cubicBezTo>
                    <a:pt x="43" y="23"/>
                    <a:pt x="44" y="24"/>
                    <a:pt x="44" y="24"/>
                  </a:cubicBezTo>
                  <a:cubicBezTo>
                    <a:pt x="44" y="24"/>
                    <a:pt x="44" y="24"/>
                    <a:pt x="44" y="24"/>
                  </a:cubicBezTo>
                  <a:cubicBezTo>
                    <a:pt x="45" y="24"/>
                    <a:pt x="45" y="24"/>
                    <a:pt x="45" y="24"/>
                  </a:cubicBezTo>
                  <a:cubicBezTo>
                    <a:pt x="60" y="24"/>
                    <a:pt x="68" y="36"/>
                    <a:pt x="69" y="49"/>
                  </a:cubicBezTo>
                  <a:cubicBezTo>
                    <a:pt x="69" y="49"/>
                    <a:pt x="68" y="49"/>
                    <a:pt x="68" y="49"/>
                  </a:cubicBezTo>
                  <a:cubicBezTo>
                    <a:pt x="67" y="49"/>
                    <a:pt x="65" y="49"/>
                    <a:pt x="64" y="50"/>
                  </a:cubicBezTo>
                  <a:cubicBezTo>
                    <a:pt x="62" y="51"/>
                    <a:pt x="60" y="51"/>
                    <a:pt x="59" y="51"/>
                  </a:cubicBezTo>
                  <a:cubicBezTo>
                    <a:pt x="57" y="51"/>
                    <a:pt x="55" y="50"/>
                    <a:pt x="53" y="49"/>
                  </a:cubicBezTo>
                  <a:cubicBezTo>
                    <a:pt x="50" y="47"/>
                    <a:pt x="47" y="46"/>
                    <a:pt x="44" y="46"/>
                  </a:cubicBezTo>
                  <a:cubicBezTo>
                    <a:pt x="41" y="46"/>
                    <a:pt x="37" y="47"/>
                    <a:pt x="34" y="48"/>
                  </a:cubicBezTo>
                  <a:cubicBezTo>
                    <a:pt x="32" y="49"/>
                    <a:pt x="30" y="49"/>
                    <a:pt x="29" y="49"/>
                  </a:cubicBezTo>
                  <a:cubicBezTo>
                    <a:pt x="27" y="49"/>
                    <a:pt x="25" y="49"/>
                    <a:pt x="22" y="48"/>
                  </a:cubicBezTo>
                  <a:cubicBezTo>
                    <a:pt x="20" y="47"/>
                    <a:pt x="17" y="46"/>
                    <a:pt x="15" y="46"/>
                  </a:cubicBezTo>
                  <a:cubicBezTo>
                    <a:pt x="13" y="46"/>
                    <a:pt x="12" y="46"/>
                    <a:pt x="11" y="46"/>
                  </a:cubicBezTo>
                  <a:cubicBezTo>
                    <a:pt x="8" y="46"/>
                    <a:pt x="6" y="46"/>
                    <a:pt x="3" y="47"/>
                  </a:cubicBezTo>
                  <a:cubicBezTo>
                    <a:pt x="6" y="35"/>
                    <a:pt x="16" y="24"/>
                    <a:pt x="28" y="24"/>
                  </a:cubicBezTo>
                  <a:cubicBezTo>
                    <a:pt x="29" y="24"/>
                    <a:pt x="29" y="24"/>
                    <a:pt x="30" y="24"/>
                  </a:cubicBezTo>
                  <a:cubicBezTo>
                    <a:pt x="30" y="24"/>
                    <a:pt x="30" y="24"/>
                    <a:pt x="30" y="24"/>
                  </a:cubicBezTo>
                  <a:cubicBezTo>
                    <a:pt x="30" y="24"/>
                    <a:pt x="31" y="24"/>
                    <a:pt x="31" y="24"/>
                  </a:cubicBezTo>
                  <a:cubicBezTo>
                    <a:pt x="31" y="24"/>
                    <a:pt x="32" y="23"/>
                    <a:pt x="32" y="23"/>
                  </a:cubicBezTo>
                  <a:cubicBezTo>
                    <a:pt x="33" y="18"/>
                    <a:pt x="32" y="13"/>
                    <a:pt x="32" y="8"/>
                  </a:cubicBezTo>
                  <a:cubicBezTo>
                    <a:pt x="32" y="8"/>
                    <a:pt x="31" y="8"/>
                    <a:pt x="31" y="8"/>
                  </a:cubicBezTo>
                  <a:cubicBezTo>
                    <a:pt x="30" y="8"/>
                    <a:pt x="30" y="8"/>
                    <a:pt x="29" y="7"/>
                  </a:cubicBezTo>
                  <a:cubicBezTo>
                    <a:pt x="30" y="12"/>
                    <a:pt x="30" y="17"/>
                    <a:pt x="29" y="21"/>
                  </a:cubicBezTo>
                  <a:cubicBezTo>
                    <a:pt x="29" y="21"/>
                    <a:pt x="29" y="21"/>
                    <a:pt x="28" y="21"/>
                  </a:cubicBezTo>
                  <a:cubicBezTo>
                    <a:pt x="14" y="21"/>
                    <a:pt x="2" y="36"/>
                    <a:pt x="0" y="50"/>
                  </a:cubicBezTo>
                  <a:cubicBezTo>
                    <a:pt x="0" y="51"/>
                    <a:pt x="0" y="51"/>
                    <a:pt x="0" y="51"/>
                  </a:cubicBezTo>
                  <a:cubicBezTo>
                    <a:pt x="0" y="51"/>
                    <a:pt x="0" y="52"/>
                    <a:pt x="0" y="53"/>
                  </a:cubicBezTo>
                  <a:cubicBezTo>
                    <a:pt x="0" y="61"/>
                    <a:pt x="3" y="70"/>
                    <a:pt x="9" y="76"/>
                  </a:cubicBezTo>
                  <a:cubicBezTo>
                    <a:pt x="16" y="83"/>
                    <a:pt x="28" y="85"/>
                    <a:pt x="37" y="85"/>
                  </a:cubicBezTo>
                  <a:cubicBezTo>
                    <a:pt x="37" y="85"/>
                    <a:pt x="37" y="85"/>
                    <a:pt x="37" y="85"/>
                  </a:cubicBezTo>
                  <a:cubicBezTo>
                    <a:pt x="46" y="85"/>
                    <a:pt x="56" y="81"/>
                    <a:pt x="63" y="75"/>
                  </a:cubicBezTo>
                  <a:cubicBezTo>
                    <a:pt x="68" y="70"/>
                    <a:pt x="71" y="63"/>
                    <a:pt x="72" y="55"/>
                  </a:cubicBezTo>
                  <a:cubicBezTo>
                    <a:pt x="74" y="39"/>
                    <a:pt x="63" y="21"/>
                    <a:pt x="45" y="21"/>
                  </a:cubicBezTo>
                  <a:cubicBezTo>
                    <a:pt x="46" y="15"/>
                    <a:pt x="46" y="8"/>
                    <a:pt x="45" y="2"/>
                  </a:cubicBezTo>
                  <a:cubicBezTo>
                    <a:pt x="45" y="2"/>
                    <a:pt x="45" y="2"/>
                    <a:pt x="45" y="2"/>
                  </a:cubicBezTo>
                  <a:moveTo>
                    <a:pt x="38" y="1"/>
                  </a:moveTo>
                  <a:cubicBezTo>
                    <a:pt x="36" y="1"/>
                    <a:pt x="33" y="2"/>
                    <a:pt x="31" y="3"/>
                  </a:cubicBezTo>
                  <a:cubicBezTo>
                    <a:pt x="33" y="3"/>
                    <a:pt x="36" y="2"/>
                    <a:pt x="38" y="1"/>
                  </a:cubicBezTo>
                  <a:moveTo>
                    <a:pt x="31" y="0"/>
                  </a:moveTo>
                  <a:cubicBezTo>
                    <a:pt x="31" y="0"/>
                    <a:pt x="30" y="0"/>
                    <a:pt x="30" y="1"/>
                  </a:cubicBezTo>
                  <a:cubicBezTo>
                    <a:pt x="30" y="1"/>
                    <a:pt x="29" y="1"/>
                    <a:pt x="29" y="2"/>
                  </a:cubicBezTo>
                  <a:cubicBezTo>
                    <a:pt x="31" y="2"/>
                    <a:pt x="33" y="1"/>
                    <a:pt x="34" y="1"/>
                  </a:cubicBezTo>
                  <a:cubicBezTo>
                    <a:pt x="33" y="1"/>
                    <a:pt x="32" y="0"/>
                    <a:pt x="31" y="0"/>
                  </a:cubicBezTo>
                  <a:cubicBezTo>
                    <a:pt x="31" y="0"/>
                    <a:pt x="31" y="0"/>
                    <a:pt x="31"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1018" name="Google Shape;1018;p32"/>
            <p:cNvSpPr/>
            <p:nvPr/>
          </p:nvSpPr>
          <p:spPr>
            <a:xfrm>
              <a:off x="7178344" y="3220964"/>
              <a:ext cx="474663" cy="546100"/>
            </a:xfrm>
            <a:custGeom>
              <a:rect b="b" l="l" r="r" t="t"/>
              <a:pathLst>
                <a:path extrusionOk="0" h="129" w="112">
                  <a:moveTo>
                    <a:pt x="85" y="117"/>
                  </a:moveTo>
                  <a:cubicBezTo>
                    <a:pt x="88" y="114"/>
                    <a:pt x="91" y="111"/>
                    <a:pt x="94" y="107"/>
                  </a:cubicBezTo>
                  <a:cubicBezTo>
                    <a:pt x="96" y="105"/>
                    <a:pt x="98" y="103"/>
                    <a:pt x="100" y="102"/>
                  </a:cubicBezTo>
                  <a:cubicBezTo>
                    <a:pt x="96" y="108"/>
                    <a:pt x="91" y="113"/>
                    <a:pt x="85" y="117"/>
                  </a:cubicBezTo>
                  <a:moveTo>
                    <a:pt x="51" y="114"/>
                  </a:moveTo>
                  <a:cubicBezTo>
                    <a:pt x="55" y="110"/>
                    <a:pt x="59" y="105"/>
                    <a:pt x="64" y="102"/>
                  </a:cubicBezTo>
                  <a:cubicBezTo>
                    <a:pt x="72" y="95"/>
                    <a:pt x="80" y="89"/>
                    <a:pt x="86" y="82"/>
                  </a:cubicBezTo>
                  <a:cubicBezTo>
                    <a:pt x="87" y="82"/>
                    <a:pt x="88" y="82"/>
                    <a:pt x="88" y="82"/>
                  </a:cubicBezTo>
                  <a:cubicBezTo>
                    <a:pt x="88" y="82"/>
                    <a:pt x="88" y="82"/>
                    <a:pt x="88" y="82"/>
                  </a:cubicBezTo>
                  <a:cubicBezTo>
                    <a:pt x="83" y="86"/>
                    <a:pt x="78" y="91"/>
                    <a:pt x="73" y="95"/>
                  </a:cubicBezTo>
                  <a:cubicBezTo>
                    <a:pt x="65" y="101"/>
                    <a:pt x="58" y="108"/>
                    <a:pt x="51" y="114"/>
                  </a:cubicBezTo>
                  <a:moveTo>
                    <a:pt x="38" y="124"/>
                  </a:moveTo>
                  <a:cubicBezTo>
                    <a:pt x="35" y="123"/>
                    <a:pt x="33" y="123"/>
                    <a:pt x="31" y="122"/>
                  </a:cubicBezTo>
                  <a:cubicBezTo>
                    <a:pt x="41" y="114"/>
                    <a:pt x="51" y="106"/>
                    <a:pt x="62" y="99"/>
                  </a:cubicBezTo>
                  <a:cubicBezTo>
                    <a:pt x="66" y="96"/>
                    <a:pt x="69" y="94"/>
                    <a:pt x="73" y="91"/>
                  </a:cubicBezTo>
                  <a:cubicBezTo>
                    <a:pt x="76" y="88"/>
                    <a:pt x="79" y="86"/>
                    <a:pt x="82" y="84"/>
                  </a:cubicBezTo>
                  <a:cubicBezTo>
                    <a:pt x="83" y="83"/>
                    <a:pt x="84" y="81"/>
                    <a:pt x="85" y="81"/>
                  </a:cubicBezTo>
                  <a:cubicBezTo>
                    <a:pt x="85" y="81"/>
                    <a:pt x="85" y="82"/>
                    <a:pt x="83" y="84"/>
                  </a:cubicBezTo>
                  <a:cubicBezTo>
                    <a:pt x="77" y="91"/>
                    <a:pt x="68" y="97"/>
                    <a:pt x="60" y="103"/>
                  </a:cubicBezTo>
                  <a:cubicBezTo>
                    <a:pt x="56" y="107"/>
                    <a:pt x="52" y="111"/>
                    <a:pt x="48" y="115"/>
                  </a:cubicBezTo>
                  <a:cubicBezTo>
                    <a:pt x="46" y="117"/>
                    <a:pt x="44" y="119"/>
                    <a:pt x="41" y="121"/>
                  </a:cubicBezTo>
                  <a:cubicBezTo>
                    <a:pt x="40" y="122"/>
                    <a:pt x="39" y="123"/>
                    <a:pt x="38" y="123"/>
                  </a:cubicBezTo>
                  <a:cubicBezTo>
                    <a:pt x="38" y="124"/>
                    <a:pt x="38" y="124"/>
                    <a:pt x="38" y="124"/>
                  </a:cubicBezTo>
                  <a:moveTo>
                    <a:pt x="41" y="123"/>
                  </a:moveTo>
                  <a:cubicBezTo>
                    <a:pt x="41" y="123"/>
                    <a:pt x="42" y="123"/>
                    <a:pt x="42" y="122"/>
                  </a:cubicBezTo>
                  <a:cubicBezTo>
                    <a:pt x="43" y="121"/>
                    <a:pt x="45" y="120"/>
                    <a:pt x="46" y="119"/>
                  </a:cubicBezTo>
                  <a:cubicBezTo>
                    <a:pt x="54" y="113"/>
                    <a:pt x="62" y="106"/>
                    <a:pt x="70" y="99"/>
                  </a:cubicBezTo>
                  <a:cubicBezTo>
                    <a:pt x="74" y="96"/>
                    <a:pt x="78" y="92"/>
                    <a:pt x="82" y="89"/>
                  </a:cubicBezTo>
                  <a:cubicBezTo>
                    <a:pt x="84" y="87"/>
                    <a:pt x="86" y="85"/>
                    <a:pt x="88" y="83"/>
                  </a:cubicBezTo>
                  <a:cubicBezTo>
                    <a:pt x="89" y="83"/>
                    <a:pt x="90" y="82"/>
                    <a:pt x="92" y="81"/>
                  </a:cubicBezTo>
                  <a:cubicBezTo>
                    <a:pt x="92" y="81"/>
                    <a:pt x="93" y="81"/>
                    <a:pt x="94" y="81"/>
                  </a:cubicBezTo>
                  <a:cubicBezTo>
                    <a:pt x="80" y="97"/>
                    <a:pt x="60" y="109"/>
                    <a:pt x="46" y="124"/>
                  </a:cubicBezTo>
                  <a:cubicBezTo>
                    <a:pt x="45" y="124"/>
                    <a:pt x="46" y="125"/>
                    <a:pt x="46" y="125"/>
                  </a:cubicBezTo>
                  <a:cubicBezTo>
                    <a:pt x="46" y="125"/>
                    <a:pt x="46" y="125"/>
                    <a:pt x="46" y="125"/>
                  </a:cubicBezTo>
                  <a:cubicBezTo>
                    <a:pt x="63" y="113"/>
                    <a:pt x="79" y="100"/>
                    <a:pt x="94" y="87"/>
                  </a:cubicBezTo>
                  <a:cubicBezTo>
                    <a:pt x="93" y="88"/>
                    <a:pt x="91" y="89"/>
                    <a:pt x="90" y="90"/>
                  </a:cubicBezTo>
                  <a:cubicBezTo>
                    <a:pt x="86" y="94"/>
                    <a:pt x="81" y="98"/>
                    <a:pt x="77" y="102"/>
                  </a:cubicBezTo>
                  <a:cubicBezTo>
                    <a:pt x="69" y="110"/>
                    <a:pt x="61" y="117"/>
                    <a:pt x="53" y="125"/>
                  </a:cubicBezTo>
                  <a:cubicBezTo>
                    <a:pt x="52" y="125"/>
                    <a:pt x="53" y="126"/>
                    <a:pt x="53" y="126"/>
                  </a:cubicBezTo>
                  <a:cubicBezTo>
                    <a:pt x="53" y="126"/>
                    <a:pt x="53" y="126"/>
                    <a:pt x="53" y="125"/>
                  </a:cubicBezTo>
                  <a:cubicBezTo>
                    <a:pt x="69" y="115"/>
                    <a:pt x="83" y="102"/>
                    <a:pt x="98" y="89"/>
                  </a:cubicBezTo>
                  <a:cubicBezTo>
                    <a:pt x="97" y="89"/>
                    <a:pt x="97" y="89"/>
                    <a:pt x="97" y="89"/>
                  </a:cubicBezTo>
                  <a:cubicBezTo>
                    <a:pt x="93" y="94"/>
                    <a:pt x="89" y="97"/>
                    <a:pt x="85" y="101"/>
                  </a:cubicBezTo>
                  <a:cubicBezTo>
                    <a:pt x="78" y="109"/>
                    <a:pt x="70" y="116"/>
                    <a:pt x="63" y="123"/>
                  </a:cubicBezTo>
                  <a:cubicBezTo>
                    <a:pt x="62" y="124"/>
                    <a:pt x="63" y="124"/>
                    <a:pt x="63" y="124"/>
                  </a:cubicBezTo>
                  <a:cubicBezTo>
                    <a:pt x="63" y="124"/>
                    <a:pt x="63" y="124"/>
                    <a:pt x="63" y="124"/>
                  </a:cubicBezTo>
                  <a:cubicBezTo>
                    <a:pt x="76" y="116"/>
                    <a:pt x="87" y="103"/>
                    <a:pt x="99" y="93"/>
                  </a:cubicBezTo>
                  <a:cubicBezTo>
                    <a:pt x="100" y="92"/>
                    <a:pt x="101" y="92"/>
                    <a:pt x="102" y="91"/>
                  </a:cubicBezTo>
                  <a:cubicBezTo>
                    <a:pt x="101" y="92"/>
                    <a:pt x="100" y="94"/>
                    <a:pt x="99" y="95"/>
                  </a:cubicBezTo>
                  <a:cubicBezTo>
                    <a:pt x="97" y="98"/>
                    <a:pt x="94" y="100"/>
                    <a:pt x="91" y="102"/>
                  </a:cubicBezTo>
                  <a:cubicBezTo>
                    <a:pt x="84" y="107"/>
                    <a:pt x="78" y="114"/>
                    <a:pt x="72" y="120"/>
                  </a:cubicBezTo>
                  <a:cubicBezTo>
                    <a:pt x="72" y="121"/>
                    <a:pt x="72" y="121"/>
                    <a:pt x="73" y="121"/>
                  </a:cubicBezTo>
                  <a:cubicBezTo>
                    <a:pt x="73" y="121"/>
                    <a:pt x="73" y="121"/>
                    <a:pt x="73" y="121"/>
                  </a:cubicBezTo>
                  <a:cubicBezTo>
                    <a:pt x="83" y="117"/>
                    <a:pt x="90" y="109"/>
                    <a:pt x="97" y="102"/>
                  </a:cubicBezTo>
                  <a:cubicBezTo>
                    <a:pt x="98" y="102"/>
                    <a:pt x="100" y="100"/>
                    <a:pt x="101" y="98"/>
                  </a:cubicBezTo>
                  <a:cubicBezTo>
                    <a:pt x="101" y="99"/>
                    <a:pt x="101" y="99"/>
                    <a:pt x="101" y="100"/>
                  </a:cubicBezTo>
                  <a:cubicBezTo>
                    <a:pt x="99" y="102"/>
                    <a:pt x="96" y="103"/>
                    <a:pt x="94" y="105"/>
                  </a:cubicBezTo>
                  <a:cubicBezTo>
                    <a:pt x="90" y="109"/>
                    <a:pt x="86" y="115"/>
                    <a:pt x="81" y="119"/>
                  </a:cubicBezTo>
                  <a:cubicBezTo>
                    <a:pt x="81" y="119"/>
                    <a:pt x="81" y="119"/>
                    <a:pt x="81" y="119"/>
                  </a:cubicBezTo>
                  <a:cubicBezTo>
                    <a:pt x="74" y="123"/>
                    <a:pt x="65" y="125"/>
                    <a:pt x="56" y="126"/>
                  </a:cubicBezTo>
                  <a:cubicBezTo>
                    <a:pt x="56" y="126"/>
                    <a:pt x="55" y="126"/>
                    <a:pt x="54" y="126"/>
                  </a:cubicBezTo>
                  <a:cubicBezTo>
                    <a:pt x="49" y="126"/>
                    <a:pt x="44" y="125"/>
                    <a:pt x="39" y="124"/>
                  </a:cubicBezTo>
                  <a:cubicBezTo>
                    <a:pt x="39" y="124"/>
                    <a:pt x="40" y="123"/>
                    <a:pt x="40" y="123"/>
                  </a:cubicBezTo>
                  <a:cubicBezTo>
                    <a:pt x="40" y="123"/>
                    <a:pt x="40" y="123"/>
                    <a:pt x="41" y="123"/>
                  </a:cubicBezTo>
                  <a:moveTo>
                    <a:pt x="13" y="109"/>
                  </a:moveTo>
                  <a:cubicBezTo>
                    <a:pt x="12" y="108"/>
                    <a:pt x="11" y="107"/>
                    <a:pt x="10" y="105"/>
                  </a:cubicBezTo>
                  <a:cubicBezTo>
                    <a:pt x="17" y="102"/>
                    <a:pt x="22" y="97"/>
                    <a:pt x="28" y="92"/>
                  </a:cubicBezTo>
                  <a:cubicBezTo>
                    <a:pt x="31" y="89"/>
                    <a:pt x="34" y="87"/>
                    <a:pt x="37" y="84"/>
                  </a:cubicBezTo>
                  <a:cubicBezTo>
                    <a:pt x="39" y="82"/>
                    <a:pt x="41" y="81"/>
                    <a:pt x="43" y="79"/>
                  </a:cubicBezTo>
                  <a:cubicBezTo>
                    <a:pt x="43" y="79"/>
                    <a:pt x="43" y="79"/>
                    <a:pt x="43" y="79"/>
                  </a:cubicBezTo>
                  <a:cubicBezTo>
                    <a:pt x="44" y="79"/>
                    <a:pt x="44" y="79"/>
                    <a:pt x="45" y="79"/>
                  </a:cubicBezTo>
                  <a:cubicBezTo>
                    <a:pt x="45" y="79"/>
                    <a:pt x="45" y="79"/>
                    <a:pt x="45" y="79"/>
                  </a:cubicBezTo>
                  <a:cubicBezTo>
                    <a:pt x="35" y="90"/>
                    <a:pt x="21" y="96"/>
                    <a:pt x="13" y="109"/>
                  </a:cubicBezTo>
                  <a:moveTo>
                    <a:pt x="10" y="104"/>
                  </a:moveTo>
                  <a:cubicBezTo>
                    <a:pt x="9" y="103"/>
                    <a:pt x="9" y="102"/>
                    <a:pt x="9" y="102"/>
                  </a:cubicBezTo>
                  <a:cubicBezTo>
                    <a:pt x="13" y="98"/>
                    <a:pt x="16" y="94"/>
                    <a:pt x="20" y="91"/>
                  </a:cubicBezTo>
                  <a:cubicBezTo>
                    <a:pt x="22" y="88"/>
                    <a:pt x="24" y="86"/>
                    <a:pt x="27" y="84"/>
                  </a:cubicBezTo>
                  <a:cubicBezTo>
                    <a:pt x="28" y="83"/>
                    <a:pt x="32" y="79"/>
                    <a:pt x="33" y="79"/>
                  </a:cubicBezTo>
                  <a:cubicBezTo>
                    <a:pt x="33" y="79"/>
                    <a:pt x="33" y="80"/>
                    <a:pt x="30" y="83"/>
                  </a:cubicBezTo>
                  <a:cubicBezTo>
                    <a:pt x="27" y="87"/>
                    <a:pt x="23" y="91"/>
                    <a:pt x="19" y="95"/>
                  </a:cubicBezTo>
                  <a:cubicBezTo>
                    <a:pt x="16" y="98"/>
                    <a:pt x="12" y="100"/>
                    <a:pt x="10" y="104"/>
                  </a:cubicBezTo>
                  <a:moveTo>
                    <a:pt x="48" y="123"/>
                  </a:moveTo>
                  <a:cubicBezTo>
                    <a:pt x="49" y="122"/>
                    <a:pt x="49" y="122"/>
                    <a:pt x="49" y="122"/>
                  </a:cubicBezTo>
                  <a:cubicBezTo>
                    <a:pt x="57" y="114"/>
                    <a:pt x="66" y="107"/>
                    <a:pt x="74" y="100"/>
                  </a:cubicBezTo>
                  <a:cubicBezTo>
                    <a:pt x="82" y="93"/>
                    <a:pt x="89" y="87"/>
                    <a:pt x="95" y="80"/>
                  </a:cubicBezTo>
                  <a:cubicBezTo>
                    <a:pt x="98" y="79"/>
                    <a:pt x="100" y="78"/>
                    <a:pt x="103" y="78"/>
                  </a:cubicBezTo>
                  <a:cubicBezTo>
                    <a:pt x="104" y="78"/>
                    <a:pt x="104" y="78"/>
                    <a:pt x="105" y="78"/>
                  </a:cubicBezTo>
                  <a:cubicBezTo>
                    <a:pt x="106" y="78"/>
                    <a:pt x="106" y="78"/>
                    <a:pt x="106" y="78"/>
                  </a:cubicBezTo>
                  <a:cubicBezTo>
                    <a:pt x="106" y="80"/>
                    <a:pt x="106" y="81"/>
                    <a:pt x="105" y="83"/>
                  </a:cubicBezTo>
                  <a:cubicBezTo>
                    <a:pt x="105" y="88"/>
                    <a:pt x="104" y="93"/>
                    <a:pt x="102" y="97"/>
                  </a:cubicBezTo>
                  <a:cubicBezTo>
                    <a:pt x="98" y="100"/>
                    <a:pt x="94" y="104"/>
                    <a:pt x="89" y="108"/>
                  </a:cubicBezTo>
                  <a:cubicBezTo>
                    <a:pt x="87" y="110"/>
                    <a:pt x="84" y="113"/>
                    <a:pt x="81" y="115"/>
                  </a:cubicBezTo>
                  <a:cubicBezTo>
                    <a:pt x="80" y="116"/>
                    <a:pt x="75" y="119"/>
                    <a:pt x="75" y="119"/>
                  </a:cubicBezTo>
                  <a:cubicBezTo>
                    <a:pt x="75" y="119"/>
                    <a:pt x="75" y="119"/>
                    <a:pt x="76" y="117"/>
                  </a:cubicBezTo>
                  <a:cubicBezTo>
                    <a:pt x="82" y="112"/>
                    <a:pt x="87" y="106"/>
                    <a:pt x="93" y="101"/>
                  </a:cubicBezTo>
                  <a:cubicBezTo>
                    <a:pt x="97" y="98"/>
                    <a:pt x="102" y="94"/>
                    <a:pt x="104" y="89"/>
                  </a:cubicBezTo>
                  <a:cubicBezTo>
                    <a:pt x="105" y="88"/>
                    <a:pt x="104" y="88"/>
                    <a:pt x="104" y="88"/>
                  </a:cubicBezTo>
                  <a:cubicBezTo>
                    <a:pt x="104" y="88"/>
                    <a:pt x="104" y="88"/>
                    <a:pt x="104" y="88"/>
                  </a:cubicBezTo>
                  <a:cubicBezTo>
                    <a:pt x="98" y="94"/>
                    <a:pt x="91" y="99"/>
                    <a:pt x="85" y="104"/>
                  </a:cubicBezTo>
                  <a:cubicBezTo>
                    <a:pt x="82" y="107"/>
                    <a:pt x="78" y="111"/>
                    <a:pt x="75" y="114"/>
                  </a:cubicBezTo>
                  <a:cubicBezTo>
                    <a:pt x="72" y="116"/>
                    <a:pt x="67" y="121"/>
                    <a:pt x="65" y="122"/>
                  </a:cubicBezTo>
                  <a:cubicBezTo>
                    <a:pt x="78" y="110"/>
                    <a:pt x="90" y="98"/>
                    <a:pt x="102" y="86"/>
                  </a:cubicBezTo>
                  <a:cubicBezTo>
                    <a:pt x="103" y="85"/>
                    <a:pt x="103" y="85"/>
                    <a:pt x="103" y="85"/>
                  </a:cubicBezTo>
                  <a:cubicBezTo>
                    <a:pt x="104" y="84"/>
                    <a:pt x="104" y="84"/>
                    <a:pt x="105" y="83"/>
                  </a:cubicBezTo>
                  <a:cubicBezTo>
                    <a:pt x="105" y="83"/>
                    <a:pt x="105" y="82"/>
                    <a:pt x="105" y="82"/>
                  </a:cubicBezTo>
                  <a:cubicBezTo>
                    <a:pt x="104" y="82"/>
                    <a:pt x="104" y="82"/>
                    <a:pt x="104" y="82"/>
                  </a:cubicBezTo>
                  <a:cubicBezTo>
                    <a:pt x="96" y="89"/>
                    <a:pt x="87" y="97"/>
                    <a:pt x="79" y="104"/>
                  </a:cubicBezTo>
                  <a:cubicBezTo>
                    <a:pt x="75" y="108"/>
                    <a:pt x="70" y="111"/>
                    <a:pt x="66" y="115"/>
                  </a:cubicBezTo>
                  <a:cubicBezTo>
                    <a:pt x="64" y="117"/>
                    <a:pt x="61" y="119"/>
                    <a:pt x="59" y="120"/>
                  </a:cubicBezTo>
                  <a:cubicBezTo>
                    <a:pt x="66" y="114"/>
                    <a:pt x="73" y="108"/>
                    <a:pt x="79" y="102"/>
                  </a:cubicBezTo>
                  <a:cubicBezTo>
                    <a:pt x="87" y="94"/>
                    <a:pt x="95" y="88"/>
                    <a:pt x="102" y="80"/>
                  </a:cubicBezTo>
                  <a:cubicBezTo>
                    <a:pt x="102" y="79"/>
                    <a:pt x="102" y="79"/>
                    <a:pt x="101" y="79"/>
                  </a:cubicBezTo>
                  <a:cubicBezTo>
                    <a:pt x="101" y="79"/>
                    <a:pt x="101" y="79"/>
                    <a:pt x="101" y="79"/>
                  </a:cubicBezTo>
                  <a:cubicBezTo>
                    <a:pt x="93" y="87"/>
                    <a:pt x="84" y="94"/>
                    <a:pt x="75" y="102"/>
                  </a:cubicBezTo>
                  <a:cubicBezTo>
                    <a:pt x="70" y="106"/>
                    <a:pt x="65" y="110"/>
                    <a:pt x="59" y="114"/>
                  </a:cubicBezTo>
                  <a:cubicBezTo>
                    <a:pt x="57" y="116"/>
                    <a:pt x="54" y="118"/>
                    <a:pt x="52" y="120"/>
                  </a:cubicBezTo>
                  <a:cubicBezTo>
                    <a:pt x="51" y="120"/>
                    <a:pt x="49" y="122"/>
                    <a:pt x="48" y="123"/>
                  </a:cubicBezTo>
                  <a:moveTo>
                    <a:pt x="11" y="104"/>
                  </a:moveTo>
                  <a:cubicBezTo>
                    <a:pt x="12" y="103"/>
                    <a:pt x="13" y="101"/>
                    <a:pt x="14" y="100"/>
                  </a:cubicBezTo>
                  <a:cubicBezTo>
                    <a:pt x="17" y="98"/>
                    <a:pt x="19" y="97"/>
                    <a:pt x="21" y="95"/>
                  </a:cubicBezTo>
                  <a:cubicBezTo>
                    <a:pt x="27" y="90"/>
                    <a:pt x="31" y="84"/>
                    <a:pt x="35" y="78"/>
                  </a:cubicBezTo>
                  <a:cubicBezTo>
                    <a:pt x="35" y="77"/>
                    <a:pt x="35" y="77"/>
                    <a:pt x="35" y="77"/>
                  </a:cubicBezTo>
                  <a:cubicBezTo>
                    <a:pt x="37" y="78"/>
                    <a:pt x="39" y="79"/>
                    <a:pt x="41" y="79"/>
                  </a:cubicBezTo>
                  <a:cubicBezTo>
                    <a:pt x="42" y="79"/>
                    <a:pt x="42" y="79"/>
                    <a:pt x="42" y="79"/>
                  </a:cubicBezTo>
                  <a:cubicBezTo>
                    <a:pt x="32" y="86"/>
                    <a:pt x="24" y="95"/>
                    <a:pt x="14" y="101"/>
                  </a:cubicBezTo>
                  <a:cubicBezTo>
                    <a:pt x="13" y="102"/>
                    <a:pt x="12" y="103"/>
                    <a:pt x="11" y="104"/>
                  </a:cubicBezTo>
                  <a:moveTo>
                    <a:pt x="18" y="115"/>
                  </a:moveTo>
                  <a:cubicBezTo>
                    <a:pt x="18" y="114"/>
                    <a:pt x="18" y="114"/>
                    <a:pt x="18" y="114"/>
                  </a:cubicBezTo>
                  <a:cubicBezTo>
                    <a:pt x="16" y="113"/>
                    <a:pt x="15" y="112"/>
                    <a:pt x="14" y="111"/>
                  </a:cubicBezTo>
                  <a:cubicBezTo>
                    <a:pt x="28" y="101"/>
                    <a:pt x="38" y="87"/>
                    <a:pt x="53" y="79"/>
                  </a:cubicBezTo>
                  <a:cubicBezTo>
                    <a:pt x="54" y="79"/>
                    <a:pt x="57" y="76"/>
                    <a:pt x="58" y="76"/>
                  </a:cubicBezTo>
                  <a:cubicBezTo>
                    <a:pt x="58" y="76"/>
                    <a:pt x="58" y="76"/>
                    <a:pt x="58" y="77"/>
                  </a:cubicBezTo>
                  <a:cubicBezTo>
                    <a:pt x="56" y="78"/>
                    <a:pt x="54" y="80"/>
                    <a:pt x="52" y="81"/>
                  </a:cubicBezTo>
                  <a:cubicBezTo>
                    <a:pt x="48" y="85"/>
                    <a:pt x="44" y="88"/>
                    <a:pt x="40" y="92"/>
                  </a:cubicBezTo>
                  <a:cubicBezTo>
                    <a:pt x="32" y="99"/>
                    <a:pt x="25" y="106"/>
                    <a:pt x="18" y="115"/>
                  </a:cubicBezTo>
                  <a:moveTo>
                    <a:pt x="30" y="121"/>
                  </a:moveTo>
                  <a:cubicBezTo>
                    <a:pt x="27" y="120"/>
                    <a:pt x="25" y="119"/>
                    <a:pt x="22" y="118"/>
                  </a:cubicBezTo>
                  <a:cubicBezTo>
                    <a:pt x="22" y="118"/>
                    <a:pt x="22" y="118"/>
                    <a:pt x="22" y="118"/>
                  </a:cubicBezTo>
                  <a:cubicBezTo>
                    <a:pt x="30" y="110"/>
                    <a:pt x="38" y="102"/>
                    <a:pt x="46" y="95"/>
                  </a:cubicBezTo>
                  <a:cubicBezTo>
                    <a:pt x="50" y="91"/>
                    <a:pt x="55" y="87"/>
                    <a:pt x="60" y="84"/>
                  </a:cubicBezTo>
                  <a:cubicBezTo>
                    <a:pt x="64" y="81"/>
                    <a:pt x="69" y="78"/>
                    <a:pt x="71" y="76"/>
                  </a:cubicBezTo>
                  <a:cubicBezTo>
                    <a:pt x="63" y="84"/>
                    <a:pt x="53" y="92"/>
                    <a:pt x="45" y="99"/>
                  </a:cubicBezTo>
                  <a:cubicBezTo>
                    <a:pt x="38" y="106"/>
                    <a:pt x="30" y="111"/>
                    <a:pt x="25" y="118"/>
                  </a:cubicBezTo>
                  <a:cubicBezTo>
                    <a:pt x="25" y="119"/>
                    <a:pt x="25" y="119"/>
                    <a:pt x="25" y="119"/>
                  </a:cubicBezTo>
                  <a:cubicBezTo>
                    <a:pt x="25" y="119"/>
                    <a:pt x="25" y="119"/>
                    <a:pt x="25" y="119"/>
                  </a:cubicBezTo>
                  <a:cubicBezTo>
                    <a:pt x="34" y="113"/>
                    <a:pt x="42" y="107"/>
                    <a:pt x="50" y="101"/>
                  </a:cubicBezTo>
                  <a:cubicBezTo>
                    <a:pt x="59" y="94"/>
                    <a:pt x="68" y="85"/>
                    <a:pt x="78" y="80"/>
                  </a:cubicBezTo>
                  <a:cubicBezTo>
                    <a:pt x="73" y="82"/>
                    <a:pt x="70" y="86"/>
                    <a:pt x="66" y="89"/>
                  </a:cubicBezTo>
                  <a:cubicBezTo>
                    <a:pt x="61" y="94"/>
                    <a:pt x="56" y="98"/>
                    <a:pt x="51" y="102"/>
                  </a:cubicBezTo>
                  <a:cubicBezTo>
                    <a:pt x="46" y="106"/>
                    <a:pt x="43" y="111"/>
                    <a:pt x="38" y="115"/>
                  </a:cubicBezTo>
                  <a:cubicBezTo>
                    <a:pt x="35" y="117"/>
                    <a:pt x="32" y="118"/>
                    <a:pt x="30" y="121"/>
                  </a:cubicBezTo>
                  <a:moveTo>
                    <a:pt x="71" y="76"/>
                  </a:moveTo>
                  <a:cubicBezTo>
                    <a:pt x="71" y="76"/>
                    <a:pt x="71" y="76"/>
                    <a:pt x="71" y="76"/>
                  </a:cubicBezTo>
                  <a:cubicBezTo>
                    <a:pt x="71" y="76"/>
                    <a:pt x="71" y="76"/>
                    <a:pt x="71" y="76"/>
                  </a:cubicBezTo>
                  <a:moveTo>
                    <a:pt x="8" y="100"/>
                  </a:moveTo>
                  <a:cubicBezTo>
                    <a:pt x="7" y="97"/>
                    <a:pt x="6" y="94"/>
                    <a:pt x="5" y="91"/>
                  </a:cubicBezTo>
                  <a:cubicBezTo>
                    <a:pt x="11" y="86"/>
                    <a:pt x="16" y="80"/>
                    <a:pt x="22" y="76"/>
                  </a:cubicBezTo>
                  <a:cubicBezTo>
                    <a:pt x="22" y="77"/>
                    <a:pt x="19" y="81"/>
                    <a:pt x="18" y="81"/>
                  </a:cubicBezTo>
                  <a:cubicBezTo>
                    <a:pt x="16" y="83"/>
                    <a:pt x="15" y="85"/>
                    <a:pt x="13" y="86"/>
                  </a:cubicBezTo>
                  <a:cubicBezTo>
                    <a:pt x="11" y="89"/>
                    <a:pt x="9" y="92"/>
                    <a:pt x="7" y="96"/>
                  </a:cubicBezTo>
                  <a:cubicBezTo>
                    <a:pt x="6" y="96"/>
                    <a:pt x="7" y="96"/>
                    <a:pt x="7" y="96"/>
                  </a:cubicBezTo>
                  <a:cubicBezTo>
                    <a:pt x="7" y="96"/>
                    <a:pt x="7" y="96"/>
                    <a:pt x="7" y="96"/>
                  </a:cubicBezTo>
                  <a:cubicBezTo>
                    <a:pt x="11" y="94"/>
                    <a:pt x="15" y="90"/>
                    <a:pt x="18" y="87"/>
                  </a:cubicBezTo>
                  <a:cubicBezTo>
                    <a:pt x="20" y="85"/>
                    <a:pt x="22" y="83"/>
                    <a:pt x="24" y="81"/>
                  </a:cubicBezTo>
                  <a:cubicBezTo>
                    <a:pt x="24" y="81"/>
                    <a:pt x="28" y="77"/>
                    <a:pt x="28" y="77"/>
                  </a:cubicBezTo>
                  <a:cubicBezTo>
                    <a:pt x="28" y="77"/>
                    <a:pt x="28" y="78"/>
                    <a:pt x="27" y="79"/>
                  </a:cubicBezTo>
                  <a:cubicBezTo>
                    <a:pt x="22" y="87"/>
                    <a:pt x="14" y="92"/>
                    <a:pt x="8" y="100"/>
                  </a:cubicBezTo>
                  <a:moveTo>
                    <a:pt x="22" y="76"/>
                  </a:moveTo>
                  <a:cubicBezTo>
                    <a:pt x="22" y="76"/>
                    <a:pt x="22" y="76"/>
                    <a:pt x="22" y="76"/>
                  </a:cubicBezTo>
                  <a:cubicBezTo>
                    <a:pt x="22" y="76"/>
                    <a:pt x="22" y="76"/>
                    <a:pt x="22" y="76"/>
                  </a:cubicBezTo>
                  <a:moveTo>
                    <a:pt x="21" y="117"/>
                  </a:moveTo>
                  <a:cubicBezTo>
                    <a:pt x="21" y="117"/>
                    <a:pt x="20" y="116"/>
                    <a:pt x="19" y="115"/>
                  </a:cubicBezTo>
                  <a:cubicBezTo>
                    <a:pt x="27" y="108"/>
                    <a:pt x="35" y="101"/>
                    <a:pt x="43" y="94"/>
                  </a:cubicBezTo>
                  <a:cubicBezTo>
                    <a:pt x="48" y="90"/>
                    <a:pt x="52" y="86"/>
                    <a:pt x="57" y="83"/>
                  </a:cubicBezTo>
                  <a:cubicBezTo>
                    <a:pt x="60" y="81"/>
                    <a:pt x="62" y="79"/>
                    <a:pt x="65" y="77"/>
                  </a:cubicBezTo>
                  <a:cubicBezTo>
                    <a:pt x="67" y="76"/>
                    <a:pt x="67" y="76"/>
                    <a:pt x="67" y="76"/>
                  </a:cubicBezTo>
                  <a:cubicBezTo>
                    <a:pt x="67" y="76"/>
                    <a:pt x="64" y="78"/>
                    <a:pt x="63" y="79"/>
                  </a:cubicBezTo>
                  <a:cubicBezTo>
                    <a:pt x="56" y="84"/>
                    <a:pt x="49" y="90"/>
                    <a:pt x="43" y="96"/>
                  </a:cubicBezTo>
                  <a:cubicBezTo>
                    <a:pt x="36" y="103"/>
                    <a:pt x="28" y="109"/>
                    <a:pt x="21" y="117"/>
                  </a:cubicBezTo>
                  <a:cubicBezTo>
                    <a:pt x="21" y="117"/>
                    <a:pt x="21" y="117"/>
                    <a:pt x="21" y="117"/>
                  </a:cubicBezTo>
                  <a:moveTo>
                    <a:pt x="8" y="100"/>
                  </a:moveTo>
                  <a:cubicBezTo>
                    <a:pt x="12" y="98"/>
                    <a:pt x="16" y="92"/>
                    <a:pt x="20" y="88"/>
                  </a:cubicBezTo>
                  <a:cubicBezTo>
                    <a:pt x="24" y="84"/>
                    <a:pt x="27" y="80"/>
                    <a:pt x="30" y="76"/>
                  </a:cubicBezTo>
                  <a:cubicBezTo>
                    <a:pt x="30" y="75"/>
                    <a:pt x="30" y="75"/>
                    <a:pt x="30" y="75"/>
                  </a:cubicBezTo>
                  <a:cubicBezTo>
                    <a:pt x="32" y="76"/>
                    <a:pt x="33" y="76"/>
                    <a:pt x="35" y="77"/>
                  </a:cubicBezTo>
                  <a:cubicBezTo>
                    <a:pt x="35" y="77"/>
                    <a:pt x="35" y="77"/>
                    <a:pt x="35" y="77"/>
                  </a:cubicBezTo>
                  <a:cubicBezTo>
                    <a:pt x="25" y="84"/>
                    <a:pt x="17" y="93"/>
                    <a:pt x="8" y="100"/>
                  </a:cubicBezTo>
                  <a:moveTo>
                    <a:pt x="27" y="117"/>
                  </a:moveTo>
                  <a:cubicBezTo>
                    <a:pt x="26" y="117"/>
                    <a:pt x="29" y="115"/>
                    <a:pt x="29" y="114"/>
                  </a:cubicBezTo>
                  <a:cubicBezTo>
                    <a:pt x="31" y="112"/>
                    <a:pt x="33" y="110"/>
                    <a:pt x="36" y="108"/>
                  </a:cubicBezTo>
                  <a:cubicBezTo>
                    <a:pt x="39" y="105"/>
                    <a:pt x="43" y="102"/>
                    <a:pt x="47" y="99"/>
                  </a:cubicBezTo>
                  <a:cubicBezTo>
                    <a:pt x="56" y="91"/>
                    <a:pt x="65" y="83"/>
                    <a:pt x="74" y="75"/>
                  </a:cubicBezTo>
                  <a:cubicBezTo>
                    <a:pt x="74" y="75"/>
                    <a:pt x="74" y="75"/>
                    <a:pt x="74" y="75"/>
                  </a:cubicBezTo>
                  <a:cubicBezTo>
                    <a:pt x="77" y="77"/>
                    <a:pt x="81" y="79"/>
                    <a:pt x="84" y="81"/>
                  </a:cubicBezTo>
                  <a:cubicBezTo>
                    <a:pt x="76" y="86"/>
                    <a:pt x="69" y="93"/>
                    <a:pt x="61" y="98"/>
                  </a:cubicBezTo>
                  <a:cubicBezTo>
                    <a:pt x="55" y="102"/>
                    <a:pt x="49" y="106"/>
                    <a:pt x="44" y="110"/>
                  </a:cubicBezTo>
                  <a:cubicBezTo>
                    <a:pt x="46" y="108"/>
                    <a:pt x="49" y="105"/>
                    <a:pt x="52" y="103"/>
                  </a:cubicBezTo>
                  <a:cubicBezTo>
                    <a:pt x="60" y="94"/>
                    <a:pt x="70" y="87"/>
                    <a:pt x="80" y="79"/>
                  </a:cubicBezTo>
                  <a:cubicBezTo>
                    <a:pt x="80" y="79"/>
                    <a:pt x="80" y="78"/>
                    <a:pt x="79" y="78"/>
                  </a:cubicBezTo>
                  <a:cubicBezTo>
                    <a:pt x="79" y="78"/>
                    <a:pt x="79" y="78"/>
                    <a:pt x="79" y="78"/>
                  </a:cubicBezTo>
                  <a:cubicBezTo>
                    <a:pt x="71" y="82"/>
                    <a:pt x="64" y="89"/>
                    <a:pt x="57" y="94"/>
                  </a:cubicBezTo>
                  <a:cubicBezTo>
                    <a:pt x="48" y="101"/>
                    <a:pt x="38" y="109"/>
                    <a:pt x="29" y="115"/>
                  </a:cubicBezTo>
                  <a:cubicBezTo>
                    <a:pt x="27" y="116"/>
                    <a:pt x="27" y="117"/>
                    <a:pt x="27" y="117"/>
                  </a:cubicBezTo>
                  <a:moveTo>
                    <a:pt x="5" y="88"/>
                  </a:moveTo>
                  <a:cubicBezTo>
                    <a:pt x="4" y="87"/>
                    <a:pt x="4" y="86"/>
                    <a:pt x="4" y="86"/>
                  </a:cubicBezTo>
                  <a:cubicBezTo>
                    <a:pt x="6" y="84"/>
                    <a:pt x="8" y="82"/>
                    <a:pt x="9" y="80"/>
                  </a:cubicBezTo>
                  <a:cubicBezTo>
                    <a:pt x="11" y="79"/>
                    <a:pt x="13" y="77"/>
                    <a:pt x="15" y="76"/>
                  </a:cubicBezTo>
                  <a:cubicBezTo>
                    <a:pt x="16" y="75"/>
                    <a:pt x="16" y="75"/>
                    <a:pt x="17" y="75"/>
                  </a:cubicBezTo>
                  <a:cubicBezTo>
                    <a:pt x="17" y="75"/>
                    <a:pt x="15" y="77"/>
                    <a:pt x="14" y="77"/>
                  </a:cubicBezTo>
                  <a:cubicBezTo>
                    <a:pt x="11" y="81"/>
                    <a:pt x="7" y="84"/>
                    <a:pt x="5" y="88"/>
                  </a:cubicBezTo>
                  <a:moveTo>
                    <a:pt x="53" y="88"/>
                  </a:moveTo>
                  <a:cubicBezTo>
                    <a:pt x="55" y="86"/>
                    <a:pt x="57" y="85"/>
                    <a:pt x="59" y="83"/>
                  </a:cubicBezTo>
                  <a:cubicBezTo>
                    <a:pt x="62" y="81"/>
                    <a:pt x="66" y="78"/>
                    <a:pt x="69" y="75"/>
                  </a:cubicBezTo>
                  <a:cubicBezTo>
                    <a:pt x="69" y="74"/>
                    <a:pt x="69" y="74"/>
                    <a:pt x="69" y="74"/>
                  </a:cubicBezTo>
                  <a:cubicBezTo>
                    <a:pt x="70" y="74"/>
                    <a:pt x="70" y="74"/>
                    <a:pt x="71" y="74"/>
                  </a:cubicBezTo>
                  <a:cubicBezTo>
                    <a:pt x="71" y="74"/>
                    <a:pt x="72" y="75"/>
                    <a:pt x="73" y="75"/>
                  </a:cubicBezTo>
                  <a:cubicBezTo>
                    <a:pt x="66" y="79"/>
                    <a:pt x="59" y="83"/>
                    <a:pt x="53" y="88"/>
                  </a:cubicBezTo>
                  <a:moveTo>
                    <a:pt x="14" y="109"/>
                  </a:moveTo>
                  <a:cubicBezTo>
                    <a:pt x="15" y="107"/>
                    <a:pt x="17" y="105"/>
                    <a:pt x="19" y="103"/>
                  </a:cubicBezTo>
                  <a:cubicBezTo>
                    <a:pt x="22" y="99"/>
                    <a:pt x="26" y="96"/>
                    <a:pt x="30" y="93"/>
                  </a:cubicBezTo>
                  <a:cubicBezTo>
                    <a:pt x="36" y="89"/>
                    <a:pt x="42" y="84"/>
                    <a:pt x="46" y="79"/>
                  </a:cubicBezTo>
                  <a:cubicBezTo>
                    <a:pt x="48" y="78"/>
                    <a:pt x="50" y="78"/>
                    <a:pt x="53" y="77"/>
                  </a:cubicBezTo>
                  <a:cubicBezTo>
                    <a:pt x="57" y="75"/>
                    <a:pt x="62" y="74"/>
                    <a:pt x="67" y="74"/>
                  </a:cubicBezTo>
                  <a:cubicBezTo>
                    <a:pt x="67" y="74"/>
                    <a:pt x="68" y="74"/>
                    <a:pt x="68" y="74"/>
                  </a:cubicBezTo>
                  <a:cubicBezTo>
                    <a:pt x="52" y="84"/>
                    <a:pt x="38" y="98"/>
                    <a:pt x="23" y="110"/>
                  </a:cubicBezTo>
                  <a:cubicBezTo>
                    <a:pt x="23" y="111"/>
                    <a:pt x="22" y="112"/>
                    <a:pt x="21" y="112"/>
                  </a:cubicBezTo>
                  <a:cubicBezTo>
                    <a:pt x="22" y="111"/>
                    <a:pt x="23" y="110"/>
                    <a:pt x="24" y="109"/>
                  </a:cubicBezTo>
                  <a:cubicBezTo>
                    <a:pt x="28" y="105"/>
                    <a:pt x="32" y="101"/>
                    <a:pt x="36" y="97"/>
                  </a:cubicBezTo>
                  <a:cubicBezTo>
                    <a:pt x="43" y="90"/>
                    <a:pt x="52" y="83"/>
                    <a:pt x="60" y="76"/>
                  </a:cubicBezTo>
                  <a:cubicBezTo>
                    <a:pt x="60" y="76"/>
                    <a:pt x="60" y="75"/>
                    <a:pt x="60" y="75"/>
                  </a:cubicBezTo>
                  <a:cubicBezTo>
                    <a:pt x="60" y="75"/>
                    <a:pt x="60" y="75"/>
                    <a:pt x="60" y="75"/>
                  </a:cubicBezTo>
                  <a:cubicBezTo>
                    <a:pt x="42" y="81"/>
                    <a:pt x="31" y="97"/>
                    <a:pt x="17" y="107"/>
                  </a:cubicBezTo>
                  <a:cubicBezTo>
                    <a:pt x="17" y="108"/>
                    <a:pt x="14" y="109"/>
                    <a:pt x="14" y="109"/>
                  </a:cubicBezTo>
                  <a:moveTo>
                    <a:pt x="4" y="80"/>
                  </a:moveTo>
                  <a:cubicBezTo>
                    <a:pt x="4" y="80"/>
                    <a:pt x="5" y="80"/>
                    <a:pt x="5" y="80"/>
                  </a:cubicBezTo>
                  <a:cubicBezTo>
                    <a:pt x="6" y="78"/>
                    <a:pt x="8" y="77"/>
                    <a:pt x="9" y="75"/>
                  </a:cubicBezTo>
                  <a:cubicBezTo>
                    <a:pt x="10" y="75"/>
                    <a:pt x="11" y="74"/>
                    <a:pt x="11" y="74"/>
                  </a:cubicBezTo>
                  <a:cubicBezTo>
                    <a:pt x="12" y="74"/>
                    <a:pt x="12" y="74"/>
                    <a:pt x="12" y="74"/>
                  </a:cubicBezTo>
                  <a:cubicBezTo>
                    <a:pt x="11" y="75"/>
                    <a:pt x="10" y="76"/>
                    <a:pt x="9" y="77"/>
                  </a:cubicBezTo>
                  <a:cubicBezTo>
                    <a:pt x="8" y="79"/>
                    <a:pt x="6" y="81"/>
                    <a:pt x="4" y="84"/>
                  </a:cubicBezTo>
                  <a:cubicBezTo>
                    <a:pt x="4" y="83"/>
                    <a:pt x="4" y="82"/>
                    <a:pt x="4" y="82"/>
                  </a:cubicBezTo>
                  <a:cubicBezTo>
                    <a:pt x="4" y="80"/>
                    <a:pt x="4" y="79"/>
                    <a:pt x="4" y="77"/>
                  </a:cubicBezTo>
                  <a:cubicBezTo>
                    <a:pt x="5" y="76"/>
                    <a:pt x="7" y="75"/>
                    <a:pt x="9" y="74"/>
                  </a:cubicBezTo>
                  <a:cubicBezTo>
                    <a:pt x="8" y="76"/>
                    <a:pt x="6" y="77"/>
                    <a:pt x="4" y="79"/>
                  </a:cubicBezTo>
                  <a:cubicBezTo>
                    <a:pt x="4" y="79"/>
                    <a:pt x="4" y="80"/>
                    <a:pt x="4" y="80"/>
                  </a:cubicBezTo>
                  <a:moveTo>
                    <a:pt x="6" y="89"/>
                  </a:moveTo>
                  <a:cubicBezTo>
                    <a:pt x="5" y="89"/>
                    <a:pt x="6" y="87"/>
                    <a:pt x="7" y="86"/>
                  </a:cubicBezTo>
                  <a:cubicBezTo>
                    <a:pt x="8" y="84"/>
                    <a:pt x="10" y="83"/>
                    <a:pt x="11" y="82"/>
                  </a:cubicBezTo>
                  <a:cubicBezTo>
                    <a:pt x="14" y="79"/>
                    <a:pt x="16" y="77"/>
                    <a:pt x="18" y="74"/>
                  </a:cubicBezTo>
                  <a:cubicBezTo>
                    <a:pt x="18" y="73"/>
                    <a:pt x="18" y="73"/>
                    <a:pt x="18" y="73"/>
                  </a:cubicBezTo>
                  <a:cubicBezTo>
                    <a:pt x="22" y="74"/>
                    <a:pt x="26" y="74"/>
                    <a:pt x="29" y="75"/>
                  </a:cubicBezTo>
                  <a:cubicBezTo>
                    <a:pt x="29" y="75"/>
                    <a:pt x="29" y="75"/>
                    <a:pt x="29" y="75"/>
                  </a:cubicBezTo>
                  <a:cubicBezTo>
                    <a:pt x="26" y="78"/>
                    <a:pt x="23" y="80"/>
                    <a:pt x="20" y="83"/>
                  </a:cubicBezTo>
                  <a:cubicBezTo>
                    <a:pt x="18" y="85"/>
                    <a:pt x="16" y="87"/>
                    <a:pt x="14" y="89"/>
                  </a:cubicBezTo>
                  <a:cubicBezTo>
                    <a:pt x="13" y="91"/>
                    <a:pt x="9" y="93"/>
                    <a:pt x="8" y="95"/>
                  </a:cubicBezTo>
                  <a:cubicBezTo>
                    <a:pt x="11" y="90"/>
                    <a:pt x="14" y="87"/>
                    <a:pt x="17" y="83"/>
                  </a:cubicBezTo>
                  <a:cubicBezTo>
                    <a:pt x="20" y="81"/>
                    <a:pt x="23" y="79"/>
                    <a:pt x="24" y="75"/>
                  </a:cubicBezTo>
                  <a:cubicBezTo>
                    <a:pt x="24" y="75"/>
                    <a:pt x="24" y="74"/>
                    <a:pt x="24" y="74"/>
                  </a:cubicBezTo>
                  <a:cubicBezTo>
                    <a:pt x="24" y="74"/>
                    <a:pt x="24" y="74"/>
                    <a:pt x="24" y="75"/>
                  </a:cubicBezTo>
                  <a:cubicBezTo>
                    <a:pt x="17" y="78"/>
                    <a:pt x="13" y="83"/>
                    <a:pt x="7" y="87"/>
                  </a:cubicBezTo>
                  <a:cubicBezTo>
                    <a:pt x="7" y="88"/>
                    <a:pt x="6" y="89"/>
                    <a:pt x="6" y="89"/>
                  </a:cubicBezTo>
                  <a:moveTo>
                    <a:pt x="6" y="82"/>
                  </a:moveTo>
                  <a:cubicBezTo>
                    <a:pt x="7" y="81"/>
                    <a:pt x="8" y="80"/>
                    <a:pt x="9" y="79"/>
                  </a:cubicBezTo>
                  <a:cubicBezTo>
                    <a:pt x="10" y="77"/>
                    <a:pt x="12" y="75"/>
                    <a:pt x="13" y="73"/>
                  </a:cubicBezTo>
                  <a:cubicBezTo>
                    <a:pt x="14" y="73"/>
                    <a:pt x="15" y="73"/>
                    <a:pt x="16" y="73"/>
                  </a:cubicBezTo>
                  <a:cubicBezTo>
                    <a:pt x="17" y="73"/>
                    <a:pt x="17" y="73"/>
                    <a:pt x="17" y="73"/>
                  </a:cubicBezTo>
                  <a:cubicBezTo>
                    <a:pt x="13" y="76"/>
                    <a:pt x="10" y="79"/>
                    <a:pt x="6" y="82"/>
                  </a:cubicBezTo>
                  <a:moveTo>
                    <a:pt x="53" y="4"/>
                  </a:moveTo>
                  <a:cubicBezTo>
                    <a:pt x="57" y="4"/>
                    <a:pt x="60" y="4"/>
                    <a:pt x="64" y="4"/>
                  </a:cubicBezTo>
                  <a:cubicBezTo>
                    <a:pt x="66" y="14"/>
                    <a:pt x="65" y="24"/>
                    <a:pt x="65" y="34"/>
                  </a:cubicBezTo>
                  <a:cubicBezTo>
                    <a:pt x="65" y="34"/>
                    <a:pt x="65" y="35"/>
                    <a:pt x="65" y="35"/>
                  </a:cubicBezTo>
                  <a:cubicBezTo>
                    <a:pt x="66" y="35"/>
                    <a:pt x="66" y="36"/>
                    <a:pt x="67" y="36"/>
                  </a:cubicBezTo>
                  <a:cubicBezTo>
                    <a:pt x="67" y="36"/>
                    <a:pt x="67" y="36"/>
                    <a:pt x="67" y="36"/>
                  </a:cubicBezTo>
                  <a:cubicBezTo>
                    <a:pt x="67" y="36"/>
                    <a:pt x="68" y="36"/>
                    <a:pt x="69" y="36"/>
                  </a:cubicBezTo>
                  <a:cubicBezTo>
                    <a:pt x="90" y="36"/>
                    <a:pt x="104" y="54"/>
                    <a:pt x="105" y="74"/>
                  </a:cubicBezTo>
                  <a:cubicBezTo>
                    <a:pt x="104" y="74"/>
                    <a:pt x="104" y="74"/>
                    <a:pt x="103" y="74"/>
                  </a:cubicBezTo>
                  <a:cubicBezTo>
                    <a:pt x="101" y="74"/>
                    <a:pt x="99" y="74"/>
                    <a:pt x="97" y="75"/>
                  </a:cubicBezTo>
                  <a:cubicBezTo>
                    <a:pt x="94" y="77"/>
                    <a:pt x="92" y="77"/>
                    <a:pt x="89" y="77"/>
                  </a:cubicBezTo>
                  <a:cubicBezTo>
                    <a:pt x="86" y="77"/>
                    <a:pt x="84" y="76"/>
                    <a:pt x="80" y="74"/>
                  </a:cubicBezTo>
                  <a:cubicBezTo>
                    <a:pt x="76" y="71"/>
                    <a:pt x="71" y="70"/>
                    <a:pt x="67" y="70"/>
                  </a:cubicBezTo>
                  <a:cubicBezTo>
                    <a:pt x="62" y="70"/>
                    <a:pt x="56" y="71"/>
                    <a:pt x="52" y="73"/>
                  </a:cubicBezTo>
                  <a:cubicBezTo>
                    <a:pt x="48" y="74"/>
                    <a:pt x="46" y="75"/>
                    <a:pt x="43" y="75"/>
                  </a:cubicBezTo>
                  <a:cubicBezTo>
                    <a:pt x="40" y="75"/>
                    <a:pt x="37" y="74"/>
                    <a:pt x="33" y="72"/>
                  </a:cubicBezTo>
                  <a:cubicBezTo>
                    <a:pt x="30" y="71"/>
                    <a:pt x="26" y="70"/>
                    <a:pt x="22" y="70"/>
                  </a:cubicBezTo>
                  <a:cubicBezTo>
                    <a:pt x="20" y="70"/>
                    <a:pt x="18" y="70"/>
                    <a:pt x="16" y="70"/>
                  </a:cubicBezTo>
                  <a:cubicBezTo>
                    <a:pt x="12" y="70"/>
                    <a:pt x="8" y="70"/>
                    <a:pt x="4" y="72"/>
                  </a:cubicBezTo>
                  <a:cubicBezTo>
                    <a:pt x="8" y="54"/>
                    <a:pt x="24" y="36"/>
                    <a:pt x="43" y="36"/>
                  </a:cubicBezTo>
                  <a:cubicBezTo>
                    <a:pt x="43" y="36"/>
                    <a:pt x="44" y="36"/>
                    <a:pt x="45" y="36"/>
                  </a:cubicBezTo>
                  <a:cubicBezTo>
                    <a:pt x="46" y="36"/>
                    <a:pt x="46" y="36"/>
                    <a:pt x="46" y="36"/>
                  </a:cubicBezTo>
                  <a:cubicBezTo>
                    <a:pt x="46" y="36"/>
                    <a:pt x="46" y="36"/>
                    <a:pt x="46" y="36"/>
                  </a:cubicBezTo>
                  <a:cubicBezTo>
                    <a:pt x="47" y="36"/>
                    <a:pt x="48" y="35"/>
                    <a:pt x="48" y="34"/>
                  </a:cubicBezTo>
                  <a:cubicBezTo>
                    <a:pt x="50" y="24"/>
                    <a:pt x="48" y="14"/>
                    <a:pt x="48" y="4"/>
                  </a:cubicBezTo>
                  <a:cubicBezTo>
                    <a:pt x="50" y="4"/>
                    <a:pt x="51" y="4"/>
                    <a:pt x="53" y="4"/>
                  </a:cubicBezTo>
                  <a:moveTo>
                    <a:pt x="65" y="0"/>
                  </a:moveTo>
                  <a:cubicBezTo>
                    <a:pt x="65" y="0"/>
                    <a:pt x="65" y="0"/>
                    <a:pt x="65" y="0"/>
                  </a:cubicBezTo>
                  <a:cubicBezTo>
                    <a:pt x="61" y="0"/>
                    <a:pt x="57" y="0"/>
                    <a:pt x="53" y="0"/>
                  </a:cubicBezTo>
                  <a:cubicBezTo>
                    <a:pt x="51" y="0"/>
                    <a:pt x="49" y="0"/>
                    <a:pt x="47" y="0"/>
                  </a:cubicBezTo>
                  <a:cubicBezTo>
                    <a:pt x="47" y="0"/>
                    <a:pt x="47" y="0"/>
                    <a:pt x="47" y="0"/>
                  </a:cubicBezTo>
                  <a:cubicBezTo>
                    <a:pt x="46" y="0"/>
                    <a:pt x="45" y="0"/>
                    <a:pt x="45" y="1"/>
                  </a:cubicBezTo>
                  <a:cubicBezTo>
                    <a:pt x="45" y="1"/>
                    <a:pt x="44" y="2"/>
                    <a:pt x="44" y="3"/>
                  </a:cubicBezTo>
                  <a:cubicBezTo>
                    <a:pt x="43" y="12"/>
                    <a:pt x="46" y="22"/>
                    <a:pt x="44" y="32"/>
                  </a:cubicBezTo>
                  <a:cubicBezTo>
                    <a:pt x="44" y="32"/>
                    <a:pt x="43" y="32"/>
                    <a:pt x="42" y="32"/>
                  </a:cubicBezTo>
                  <a:cubicBezTo>
                    <a:pt x="20" y="32"/>
                    <a:pt x="2" y="54"/>
                    <a:pt x="0" y="75"/>
                  </a:cubicBezTo>
                  <a:cubicBezTo>
                    <a:pt x="0" y="76"/>
                    <a:pt x="0" y="76"/>
                    <a:pt x="0" y="77"/>
                  </a:cubicBezTo>
                  <a:cubicBezTo>
                    <a:pt x="0" y="78"/>
                    <a:pt x="0" y="79"/>
                    <a:pt x="0" y="80"/>
                  </a:cubicBezTo>
                  <a:cubicBezTo>
                    <a:pt x="0" y="93"/>
                    <a:pt x="5" y="106"/>
                    <a:pt x="14" y="116"/>
                  </a:cubicBezTo>
                  <a:cubicBezTo>
                    <a:pt x="24" y="127"/>
                    <a:pt x="41" y="129"/>
                    <a:pt x="56" y="129"/>
                  </a:cubicBezTo>
                  <a:cubicBezTo>
                    <a:pt x="56" y="129"/>
                    <a:pt x="56" y="129"/>
                    <a:pt x="56" y="129"/>
                  </a:cubicBezTo>
                  <a:cubicBezTo>
                    <a:pt x="70" y="129"/>
                    <a:pt x="84" y="124"/>
                    <a:pt x="95" y="115"/>
                  </a:cubicBezTo>
                  <a:cubicBezTo>
                    <a:pt x="104" y="107"/>
                    <a:pt x="108" y="96"/>
                    <a:pt x="109" y="84"/>
                  </a:cubicBezTo>
                  <a:cubicBezTo>
                    <a:pt x="112" y="59"/>
                    <a:pt x="96" y="32"/>
                    <a:pt x="69" y="32"/>
                  </a:cubicBezTo>
                  <a:cubicBezTo>
                    <a:pt x="69" y="22"/>
                    <a:pt x="70" y="12"/>
                    <a:pt x="68" y="2"/>
                  </a:cubicBezTo>
                  <a:cubicBezTo>
                    <a:pt x="68" y="1"/>
                    <a:pt x="67" y="1"/>
                    <a:pt x="67" y="1"/>
                  </a:cubicBezTo>
                  <a:cubicBezTo>
                    <a:pt x="67" y="0"/>
                    <a:pt x="66" y="0"/>
                    <a:pt x="65"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1019" name="Google Shape;1019;p32"/>
            <p:cNvSpPr/>
            <p:nvPr/>
          </p:nvSpPr>
          <p:spPr>
            <a:xfrm>
              <a:off x="9254794" y="4597327"/>
              <a:ext cx="431800" cy="644525"/>
            </a:xfrm>
            <a:custGeom>
              <a:rect b="b" l="l" r="r" t="t"/>
              <a:pathLst>
                <a:path extrusionOk="0" h="152" w="102">
                  <a:moveTo>
                    <a:pt x="36" y="148"/>
                  </a:moveTo>
                  <a:cubicBezTo>
                    <a:pt x="37" y="147"/>
                    <a:pt x="38" y="146"/>
                    <a:pt x="39" y="145"/>
                  </a:cubicBezTo>
                  <a:cubicBezTo>
                    <a:pt x="39" y="145"/>
                    <a:pt x="38" y="146"/>
                    <a:pt x="38" y="147"/>
                  </a:cubicBezTo>
                  <a:cubicBezTo>
                    <a:pt x="38" y="147"/>
                    <a:pt x="38" y="147"/>
                    <a:pt x="38" y="147"/>
                  </a:cubicBezTo>
                  <a:cubicBezTo>
                    <a:pt x="37" y="148"/>
                    <a:pt x="37" y="148"/>
                    <a:pt x="36" y="148"/>
                  </a:cubicBezTo>
                  <a:moveTo>
                    <a:pt x="39" y="147"/>
                  </a:moveTo>
                  <a:cubicBezTo>
                    <a:pt x="42" y="144"/>
                    <a:pt x="46" y="141"/>
                    <a:pt x="49" y="138"/>
                  </a:cubicBezTo>
                  <a:cubicBezTo>
                    <a:pt x="50" y="137"/>
                    <a:pt x="52" y="135"/>
                    <a:pt x="53" y="135"/>
                  </a:cubicBezTo>
                  <a:cubicBezTo>
                    <a:pt x="53" y="135"/>
                    <a:pt x="52" y="136"/>
                    <a:pt x="50" y="138"/>
                  </a:cubicBezTo>
                  <a:cubicBezTo>
                    <a:pt x="48" y="141"/>
                    <a:pt x="46" y="142"/>
                    <a:pt x="44" y="145"/>
                  </a:cubicBezTo>
                  <a:cubicBezTo>
                    <a:pt x="44" y="145"/>
                    <a:pt x="44" y="145"/>
                    <a:pt x="45" y="145"/>
                  </a:cubicBezTo>
                  <a:cubicBezTo>
                    <a:pt x="45" y="145"/>
                    <a:pt x="45" y="145"/>
                    <a:pt x="45" y="145"/>
                  </a:cubicBezTo>
                  <a:cubicBezTo>
                    <a:pt x="48" y="143"/>
                    <a:pt x="51" y="141"/>
                    <a:pt x="54" y="139"/>
                  </a:cubicBezTo>
                  <a:cubicBezTo>
                    <a:pt x="51" y="143"/>
                    <a:pt x="46" y="146"/>
                    <a:pt x="41" y="147"/>
                  </a:cubicBezTo>
                  <a:cubicBezTo>
                    <a:pt x="41" y="147"/>
                    <a:pt x="40" y="147"/>
                    <a:pt x="39" y="147"/>
                  </a:cubicBezTo>
                  <a:moveTo>
                    <a:pt x="33" y="148"/>
                  </a:moveTo>
                  <a:cubicBezTo>
                    <a:pt x="32" y="148"/>
                    <a:pt x="30" y="148"/>
                    <a:pt x="28" y="147"/>
                  </a:cubicBezTo>
                  <a:cubicBezTo>
                    <a:pt x="34" y="143"/>
                    <a:pt x="39" y="139"/>
                    <a:pt x="44" y="134"/>
                  </a:cubicBezTo>
                  <a:cubicBezTo>
                    <a:pt x="44" y="134"/>
                    <a:pt x="43" y="135"/>
                    <a:pt x="43" y="135"/>
                  </a:cubicBezTo>
                  <a:cubicBezTo>
                    <a:pt x="39" y="139"/>
                    <a:pt x="36" y="143"/>
                    <a:pt x="34" y="148"/>
                  </a:cubicBezTo>
                  <a:cubicBezTo>
                    <a:pt x="34" y="148"/>
                    <a:pt x="33" y="148"/>
                    <a:pt x="33" y="148"/>
                  </a:cubicBezTo>
                  <a:moveTo>
                    <a:pt x="35" y="148"/>
                  </a:moveTo>
                  <a:cubicBezTo>
                    <a:pt x="41" y="139"/>
                    <a:pt x="47" y="131"/>
                    <a:pt x="54" y="124"/>
                  </a:cubicBezTo>
                  <a:cubicBezTo>
                    <a:pt x="56" y="127"/>
                    <a:pt x="57" y="131"/>
                    <a:pt x="56" y="135"/>
                  </a:cubicBezTo>
                  <a:cubicBezTo>
                    <a:pt x="56" y="136"/>
                    <a:pt x="55" y="137"/>
                    <a:pt x="54" y="139"/>
                  </a:cubicBezTo>
                  <a:cubicBezTo>
                    <a:pt x="54" y="138"/>
                    <a:pt x="54" y="138"/>
                    <a:pt x="54" y="138"/>
                  </a:cubicBezTo>
                  <a:cubicBezTo>
                    <a:pt x="54" y="138"/>
                    <a:pt x="54" y="138"/>
                    <a:pt x="54" y="138"/>
                  </a:cubicBezTo>
                  <a:cubicBezTo>
                    <a:pt x="52" y="139"/>
                    <a:pt x="50" y="141"/>
                    <a:pt x="48" y="142"/>
                  </a:cubicBezTo>
                  <a:cubicBezTo>
                    <a:pt x="51" y="139"/>
                    <a:pt x="53" y="137"/>
                    <a:pt x="54" y="134"/>
                  </a:cubicBezTo>
                  <a:cubicBezTo>
                    <a:pt x="54" y="134"/>
                    <a:pt x="54" y="133"/>
                    <a:pt x="54" y="133"/>
                  </a:cubicBezTo>
                  <a:cubicBezTo>
                    <a:pt x="54" y="133"/>
                    <a:pt x="54" y="133"/>
                    <a:pt x="54" y="133"/>
                  </a:cubicBezTo>
                  <a:cubicBezTo>
                    <a:pt x="49" y="137"/>
                    <a:pt x="44" y="141"/>
                    <a:pt x="40" y="145"/>
                  </a:cubicBezTo>
                  <a:cubicBezTo>
                    <a:pt x="44" y="142"/>
                    <a:pt x="49" y="136"/>
                    <a:pt x="53" y="131"/>
                  </a:cubicBezTo>
                  <a:cubicBezTo>
                    <a:pt x="53" y="131"/>
                    <a:pt x="53" y="130"/>
                    <a:pt x="52" y="130"/>
                  </a:cubicBezTo>
                  <a:cubicBezTo>
                    <a:pt x="52" y="130"/>
                    <a:pt x="52" y="130"/>
                    <a:pt x="52" y="131"/>
                  </a:cubicBezTo>
                  <a:cubicBezTo>
                    <a:pt x="52" y="131"/>
                    <a:pt x="51" y="132"/>
                    <a:pt x="51" y="132"/>
                  </a:cubicBezTo>
                  <a:cubicBezTo>
                    <a:pt x="51" y="132"/>
                    <a:pt x="51" y="132"/>
                    <a:pt x="51" y="132"/>
                  </a:cubicBezTo>
                  <a:cubicBezTo>
                    <a:pt x="50" y="132"/>
                    <a:pt x="50" y="132"/>
                    <a:pt x="49" y="133"/>
                  </a:cubicBezTo>
                  <a:cubicBezTo>
                    <a:pt x="44" y="138"/>
                    <a:pt x="38" y="144"/>
                    <a:pt x="35" y="148"/>
                  </a:cubicBezTo>
                  <a:cubicBezTo>
                    <a:pt x="35" y="148"/>
                    <a:pt x="35" y="148"/>
                    <a:pt x="35" y="148"/>
                  </a:cubicBezTo>
                  <a:moveTo>
                    <a:pt x="30" y="145"/>
                  </a:moveTo>
                  <a:cubicBezTo>
                    <a:pt x="30" y="145"/>
                    <a:pt x="30" y="145"/>
                    <a:pt x="31" y="144"/>
                  </a:cubicBezTo>
                  <a:cubicBezTo>
                    <a:pt x="38" y="135"/>
                    <a:pt x="46" y="129"/>
                    <a:pt x="51" y="119"/>
                  </a:cubicBezTo>
                  <a:cubicBezTo>
                    <a:pt x="51" y="119"/>
                    <a:pt x="51" y="119"/>
                    <a:pt x="51" y="119"/>
                  </a:cubicBezTo>
                  <a:cubicBezTo>
                    <a:pt x="52" y="120"/>
                    <a:pt x="53" y="121"/>
                    <a:pt x="54" y="123"/>
                  </a:cubicBezTo>
                  <a:cubicBezTo>
                    <a:pt x="50" y="126"/>
                    <a:pt x="47" y="130"/>
                    <a:pt x="43" y="133"/>
                  </a:cubicBezTo>
                  <a:cubicBezTo>
                    <a:pt x="41" y="135"/>
                    <a:pt x="39" y="138"/>
                    <a:pt x="36" y="140"/>
                  </a:cubicBezTo>
                  <a:cubicBezTo>
                    <a:pt x="36" y="140"/>
                    <a:pt x="31" y="145"/>
                    <a:pt x="30" y="145"/>
                  </a:cubicBezTo>
                  <a:moveTo>
                    <a:pt x="25" y="144"/>
                  </a:moveTo>
                  <a:cubicBezTo>
                    <a:pt x="28" y="140"/>
                    <a:pt x="33" y="137"/>
                    <a:pt x="37" y="133"/>
                  </a:cubicBezTo>
                  <a:cubicBezTo>
                    <a:pt x="41" y="128"/>
                    <a:pt x="45" y="122"/>
                    <a:pt x="48" y="117"/>
                  </a:cubicBezTo>
                  <a:cubicBezTo>
                    <a:pt x="48" y="117"/>
                    <a:pt x="49" y="117"/>
                    <a:pt x="49" y="117"/>
                  </a:cubicBezTo>
                  <a:cubicBezTo>
                    <a:pt x="50" y="118"/>
                    <a:pt x="50" y="118"/>
                    <a:pt x="50" y="118"/>
                  </a:cubicBezTo>
                  <a:cubicBezTo>
                    <a:pt x="50" y="118"/>
                    <a:pt x="50" y="118"/>
                    <a:pt x="50" y="118"/>
                  </a:cubicBezTo>
                  <a:cubicBezTo>
                    <a:pt x="46" y="122"/>
                    <a:pt x="43" y="127"/>
                    <a:pt x="39" y="131"/>
                  </a:cubicBezTo>
                  <a:cubicBezTo>
                    <a:pt x="37" y="133"/>
                    <a:pt x="35" y="135"/>
                    <a:pt x="33" y="137"/>
                  </a:cubicBezTo>
                  <a:cubicBezTo>
                    <a:pt x="30" y="140"/>
                    <a:pt x="27" y="142"/>
                    <a:pt x="25" y="144"/>
                  </a:cubicBezTo>
                  <a:moveTo>
                    <a:pt x="9" y="127"/>
                  </a:moveTo>
                  <a:cubicBezTo>
                    <a:pt x="10" y="124"/>
                    <a:pt x="12" y="121"/>
                    <a:pt x="16" y="119"/>
                  </a:cubicBezTo>
                  <a:cubicBezTo>
                    <a:pt x="17" y="118"/>
                    <a:pt x="19" y="117"/>
                    <a:pt x="21" y="116"/>
                  </a:cubicBezTo>
                  <a:cubicBezTo>
                    <a:pt x="16" y="119"/>
                    <a:pt x="12" y="123"/>
                    <a:pt x="9" y="127"/>
                  </a:cubicBezTo>
                  <a:moveTo>
                    <a:pt x="20" y="142"/>
                  </a:moveTo>
                  <a:cubicBezTo>
                    <a:pt x="20" y="142"/>
                    <a:pt x="20" y="142"/>
                    <a:pt x="21" y="142"/>
                  </a:cubicBezTo>
                  <a:cubicBezTo>
                    <a:pt x="23" y="138"/>
                    <a:pt x="26" y="135"/>
                    <a:pt x="29" y="131"/>
                  </a:cubicBezTo>
                  <a:cubicBezTo>
                    <a:pt x="33" y="126"/>
                    <a:pt x="38" y="121"/>
                    <a:pt x="42" y="115"/>
                  </a:cubicBezTo>
                  <a:cubicBezTo>
                    <a:pt x="43" y="115"/>
                    <a:pt x="45" y="116"/>
                    <a:pt x="47" y="116"/>
                  </a:cubicBezTo>
                  <a:cubicBezTo>
                    <a:pt x="39" y="122"/>
                    <a:pt x="33" y="131"/>
                    <a:pt x="26" y="138"/>
                  </a:cubicBezTo>
                  <a:cubicBezTo>
                    <a:pt x="25" y="139"/>
                    <a:pt x="23" y="140"/>
                    <a:pt x="22" y="141"/>
                  </a:cubicBezTo>
                  <a:cubicBezTo>
                    <a:pt x="21" y="142"/>
                    <a:pt x="20" y="142"/>
                    <a:pt x="20" y="142"/>
                  </a:cubicBezTo>
                  <a:moveTo>
                    <a:pt x="28" y="147"/>
                  </a:moveTo>
                  <a:cubicBezTo>
                    <a:pt x="23" y="147"/>
                    <a:pt x="18" y="145"/>
                    <a:pt x="14" y="143"/>
                  </a:cubicBezTo>
                  <a:cubicBezTo>
                    <a:pt x="10" y="141"/>
                    <a:pt x="8" y="138"/>
                    <a:pt x="8" y="136"/>
                  </a:cubicBezTo>
                  <a:cubicBezTo>
                    <a:pt x="15" y="130"/>
                    <a:pt x="21" y="122"/>
                    <a:pt x="28" y="116"/>
                  </a:cubicBezTo>
                  <a:cubicBezTo>
                    <a:pt x="29" y="116"/>
                    <a:pt x="29" y="115"/>
                    <a:pt x="29" y="115"/>
                  </a:cubicBezTo>
                  <a:cubicBezTo>
                    <a:pt x="29" y="115"/>
                    <a:pt x="29" y="116"/>
                    <a:pt x="28" y="116"/>
                  </a:cubicBezTo>
                  <a:cubicBezTo>
                    <a:pt x="27" y="118"/>
                    <a:pt x="26" y="120"/>
                    <a:pt x="24" y="122"/>
                  </a:cubicBezTo>
                  <a:cubicBezTo>
                    <a:pt x="22" y="125"/>
                    <a:pt x="19" y="129"/>
                    <a:pt x="16" y="133"/>
                  </a:cubicBezTo>
                  <a:cubicBezTo>
                    <a:pt x="14" y="135"/>
                    <a:pt x="13" y="137"/>
                    <a:pt x="11" y="139"/>
                  </a:cubicBezTo>
                  <a:cubicBezTo>
                    <a:pt x="10" y="139"/>
                    <a:pt x="11" y="140"/>
                    <a:pt x="11" y="140"/>
                  </a:cubicBezTo>
                  <a:cubicBezTo>
                    <a:pt x="11" y="140"/>
                    <a:pt x="11" y="140"/>
                    <a:pt x="11" y="140"/>
                  </a:cubicBezTo>
                  <a:cubicBezTo>
                    <a:pt x="12" y="139"/>
                    <a:pt x="12" y="139"/>
                    <a:pt x="13" y="138"/>
                  </a:cubicBezTo>
                  <a:cubicBezTo>
                    <a:pt x="13" y="138"/>
                    <a:pt x="13" y="138"/>
                    <a:pt x="13" y="138"/>
                  </a:cubicBezTo>
                  <a:cubicBezTo>
                    <a:pt x="13" y="138"/>
                    <a:pt x="13" y="138"/>
                    <a:pt x="13" y="138"/>
                  </a:cubicBezTo>
                  <a:cubicBezTo>
                    <a:pt x="14" y="137"/>
                    <a:pt x="16" y="135"/>
                    <a:pt x="17" y="134"/>
                  </a:cubicBezTo>
                  <a:cubicBezTo>
                    <a:pt x="18" y="132"/>
                    <a:pt x="20" y="130"/>
                    <a:pt x="21" y="129"/>
                  </a:cubicBezTo>
                  <a:cubicBezTo>
                    <a:pt x="25" y="124"/>
                    <a:pt x="30" y="120"/>
                    <a:pt x="33" y="116"/>
                  </a:cubicBezTo>
                  <a:cubicBezTo>
                    <a:pt x="26" y="125"/>
                    <a:pt x="19" y="132"/>
                    <a:pt x="13" y="141"/>
                  </a:cubicBezTo>
                  <a:cubicBezTo>
                    <a:pt x="13" y="142"/>
                    <a:pt x="14" y="142"/>
                    <a:pt x="14" y="142"/>
                  </a:cubicBezTo>
                  <a:cubicBezTo>
                    <a:pt x="14" y="142"/>
                    <a:pt x="14" y="142"/>
                    <a:pt x="14" y="142"/>
                  </a:cubicBezTo>
                  <a:cubicBezTo>
                    <a:pt x="23" y="135"/>
                    <a:pt x="29" y="126"/>
                    <a:pt x="37" y="119"/>
                  </a:cubicBezTo>
                  <a:cubicBezTo>
                    <a:pt x="38" y="118"/>
                    <a:pt x="38" y="118"/>
                    <a:pt x="38" y="118"/>
                  </a:cubicBezTo>
                  <a:cubicBezTo>
                    <a:pt x="38" y="118"/>
                    <a:pt x="37" y="119"/>
                    <a:pt x="37" y="120"/>
                  </a:cubicBezTo>
                  <a:cubicBezTo>
                    <a:pt x="34" y="123"/>
                    <a:pt x="32" y="126"/>
                    <a:pt x="30" y="128"/>
                  </a:cubicBezTo>
                  <a:cubicBezTo>
                    <a:pt x="26" y="133"/>
                    <a:pt x="22" y="138"/>
                    <a:pt x="18" y="143"/>
                  </a:cubicBezTo>
                  <a:cubicBezTo>
                    <a:pt x="18" y="144"/>
                    <a:pt x="18" y="144"/>
                    <a:pt x="19" y="144"/>
                  </a:cubicBezTo>
                  <a:cubicBezTo>
                    <a:pt x="19" y="144"/>
                    <a:pt x="19" y="144"/>
                    <a:pt x="19" y="144"/>
                  </a:cubicBezTo>
                  <a:cubicBezTo>
                    <a:pt x="29" y="138"/>
                    <a:pt x="35" y="128"/>
                    <a:pt x="43" y="120"/>
                  </a:cubicBezTo>
                  <a:cubicBezTo>
                    <a:pt x="44" y="119"/>
                    <a:pt x="46" y="118"/>
                    <a:pt x="46" y="118"/>
                  </a:cubicBezTo>
                  <a:cubicBezTo>
                    <a:pt x="46" y="118"/>
                    <a:pt x="46" y="118"/>
                    <a:pt x="45" y="120"/>
                  </a:cubicBezTo>
                  <a:cubicBezTo>
                    <a:pt x="42" y="124"/>
                    <a:pt x="40" y="127"/>
                    <a:pt x="37" y="130"/>
                  </a:cubicBezTo>
                  <a:cubicBezTo>
                    <a:pt x="33" y="136"/>
                    <a:pt x="27" y="140"/>
                    <a:pt x="23" y="145"/>
                  </a:cubicBezTo>
                  <a:cubicBezTo>
                    <a:pt x="22" y="146"/>
                    <a:pt x="23" y="146"/>
                    <a:pt x="23" y="146"/>
                  </a:cubicBezTo>
                  <a:cubicBezTo>
                    <a:pt x="23" y="146"/>
                    <a:pt x="23" y="146"/>
                    <a:pt x="23" y="146"/>
                  </a:cubicBezTo>
                  <a:cubicBezTo>
                    <a:pt x="33" y="140"/>
                    <a:pt x="40" y="131"/>
                    <a:pt x="48" y="122"/>
                  </a:cubicBezTo>
                  <a:cubicBezTo>
                    <a:pt x="49" y="121"/>
                    <a:pt x="49" y="120"/>
                    <a:pt x="49" y="120"/>
                  </a:cubicBezTo>
                  <a:cubicBezTo>
                    <a:pt x="49" y="120"/>
                    <a:pt x="47" y="123"/>
                    <a:pt x="47" y="124"/>
                  </a:cubicBezTo>
                  <a:cubicBezTo>
                    <a:pt x="45" y="127"/>
                    <a:pt x="42" y="130"/>
                    <a:pt x="39" y="134"/>
                  </a:cubicBezTo>
                  <a:cubicBezTo>
                    <a:pt x="35" y="138"/>
                    <a:pt x="31" y="142"/>
                    <a:pt x="27" y="147"/>
                  </a:cubicBezTo>
                  <a:cubicBezTo>
                    <a:pt x="28" y="147"/>
                    <a:pt x="28" y="147"/>
                    <a:pt x="28" y="147"/>
                  </a:cubicBezTo>
                  <a:moveTo>
                    <a:pt x="21" y="117"/>
                  </a:moveTo>
                  <a:cubicBezTo>
                    <a:pt x="21" y="117"/>
                    <a:pt x="23" y="116"/>
                    <a:pt x="24" y="115"/>
                  </a:cubicBezTo>
                  <a:cubicBezTo>
                    <a:pt x="25" y="115"/>
                    <a:pt x="25" y="115"/>
                    <a:pt x="25" y="115"/>
                  </a:cubicBezTo>
                  <a:cubicBezTo>
                    <a:pt x="20" y="122"/>
                    <a:pt x="14" y="128"/>
                    <a:pt x="7" y="134"/>
                  </a:cubicBezTo>
                  <a:cubicBezTo>
                    <a:pt x="7" y="133"/>
                    <a:pt x="7" y="131"/>
                    <a:pt x="8" y="129"/>
                  </a:cubicBezTo>
                  <a:cubicBezTo>
                    <a:pt x="10" y="127"/>
                    <a:pt x="12" y="125"/>
                    <a:pt x="14" y="123"/>
                  </a:cubicBezTo>
                  <a:cubicBezTo>
                    <a:pt x="16" y="121"/>
                    <a:pt x="19" y="119"/>
                    <a:pt x="21" y="117"/>
                  </a:cubicBezTo>
                  <a:cubicBezTo>
                    <a:pt x="21" y="117"/>
                    <a:pt x="21" y="117"/>
                    <a:pt x="21" y="117"/>
                  </a:cubicBezTo>
                  <a:moveTo>
                    <a:pt x="23" y="119"/>
                  </a:moveTo>
                  <a:cubicBezTo>
                    <a:pt x="24" y="118"/>
                    <a:pt x="25" y="116"/>
                    <a:pt x="26" y="115"/>
                  </a:cubicBezTo>
                  <a:cubicBezTo>
                    <a:pt x="27" y="115"/>
                    <a:pt x="28" y="114"/>
                    <a:pt x="29" y="114"/>
                  </a:cubicBezTo>
                  <a:cubicBezTo>
                    <a:pt x="27" y="116"/>
                    <a:pt x="25" y="118"/>
                    <a:pt x="23" y="119"/>
                  </a:cubicBezTo>
                  <a:moveTo>
                    <a:pt x="16" y="140"/>
                  </a:moveTo>
                  <a:cubicBezTo>
                    <a:pt x="16" y="140"/>
                    <a:pt x="16" y="139"/>
                    <a:pt x="17" y="138"/>
                  </a:cubicBezTo>
                  <a:cubicBezTo>
                    <a:pt x="18" y="135"/>
                    <a:pt x="21" y="132"/>
                    <a:pt x="23" y="129"/>
                  </a:cubicBezTo>
                  <a:cubicBezTo>
                    <a:pt x="27" y="124"/>
                    <a:pt x="31" y="120"/>
                    <a:pt x="35" y="115"/>
                  </a:cubicBezTo>
                  <a:cubicBezTo>
                    <a:pt x="35" y="114"/>
                    <a:pt x="35" y="114"/>
                    <a:pt x="35" y="114"/>
                  </a:cubicBezTo>
                  <a:cubicBezTo>
                    <a:pt x="37" y="114"/>
                    <a:pt x="39" y="115"/>
                    <a:pt x="40" y="115"/>
                  </a:cubicBezTo>
                  <a:cubicBezTo>
                    <a:pt x="33" y="121"/>
                    <a:pt x="27" y="129"/>
                    <a:pt x="20" y="135"/>
                  </a:cubicBezTo>
                  <a:cubicBezTo>
                    <a:pt x="19" y="136"/>
                    <a:pt x="16" y="140"/>
                    <a:pt x="16" y="140"/>
                  </a:cubicBezTo>
                  <a:moveTo>
                    <a:pt x="24" y="124"/>
                  </a:moveTo>
                  <a:cubicBezTo>
                    <a:pt x="27" y="120"/>
                    <a:pt x="29" y="117"/>
                    <a:pt x="31" y="114"/>
                  </a:cubicBezTo>
                  <a:cubicBezTo>
                    <a:pt x="32" y="114"/>
                    <a:pt x="32" y="114"/>
                    <a:pt x="33" y="114"/>
                  </a:cubicBezTo>
                  <a:cubicBezTo>
                    <a:pt x="33" y="114"/>
                    <a:pt x="34" y="114"/>
                    <a:pt x="35" y="114"/>
                  </a:cubicBezTo>
                  <a:cubicBezTo>
                    <a:pt x="35" y="114"/>
                    <a:pt x="35" y="114"/>
                    <a:pt x="35" y="114"/>
                  </a:cubicBezTo>
                  <a:cubicBezTo>
                    <a:pt x="31" y="117"/>
                    <a:pt x="27" y="120"/>
                    <a:pt x="24" y="124"/>
                  </a:cubicBezTo>
                  <a:moveTo>
                    <a:pt x="92" y="27"/>
                  </a:moveTo>
                  <a:cubicBezTo>
                    <a:pt x="91" y="27"/>
                    <a:pt x="90" y="27"/>
                    <a:pt x="90" y="27"/>
                  </a:cubicBezTo>
                  <a:cubicBezTo>
                    <a:pt x="90" y="26"/>
                    <a:pt x="91" y="26"/>
                    <a:pt x="91" y="26"/>
                  </a:cubicBezTo>
                  <a:cubicBezTo>
                    <a:pt x="92" y="26"/>
                    <a:pt x="92" y="26"/>
                    <a:pt x="92" y="27"/>
                  </a:cubicBezTo>
                  <a:moveTo>
                    <a:pt x="87" y="27"/>
                  </a:moveTo>
                  <a:cubicBezTo>
                    <a:pt x="85" y="27"/>
                    <a:pt x="84" y="27"/>
                    <a:pt x="83" y="26"/>
                  </a:cubicBezTo>
                  <a:cubicBezTo>
                    <a:pt x="86" y="24"/>
                    <a:pt x="89" y="21"/>
                    <a:pt x="93" y="18"/>
                  </a:cubicBezTo>
                  <a:cubicBezTo>
                    <a:pt x="94" y="17"/>
                    <a:pt x="94" y="17"/>
                    <a:pt x="94" y="17"/>
                  </a:cubicBezTo>
                  <a:cubicBezTo>
                    <a:pt x="95" y="17"/>
                    <a:pt x="90" y="22"/>
                    <a:pt x="89" y="23"/>
                  </a:cubicBezTo>
                  <a:cubicBezTo>
                    <a:pt x="88" y="24"/>
                    <a:pt x="87" y="25"/>
                    <a:pt x="87" y="27"/>
                  </a:cubicBezTo>
                  <a:moveTo>
                    <a:pt x="77" y="26"/>
                  </a:moveTo>
                  <a:cubicBezTo>
                    <a:pt x="82" y="22"/>
                    <a:pt x="87" y="16"/>
                    <a:pt x="92" y="11"/>
                  </a:cubicBezTo>
                  <a:cubicBezTo>
                    <a:pt x="91" y="12"/>
                    <a:pt x="90" y="13"/>
                    <a:pt x="89" y="14"/>
                  </a:cubicBezTo>
                  <a:cubicBezTo>
                    <a:pt x="86" y="18"/>
                    <a:pt x="84" y="22"/>
                    <a:pt x="81" y="26"/>
                  </a:cubicBezTo>
                  <a:cubicBezTo>
                    <a:pt x="81" y="26"/>
                    <a:pt x="81" y="26"/>
                    <a:pt x="81" y="26"/>
                  </a:cubicBezTo>
                  <a:cubicBezTo>
                    <a:pt x="80" y="26"/>
                    <a:pt x="80" y="26"/>
                    <a:pt x="79" y="26"/>
                  </a:cubicBezTo>
                  <a:cubicBezTo>
                    <a:pt x="78" y="26"/>
                    <a:pt x="77" y="26"/>
                    <a:pt x="77" y="26"/>
                  </a:cubicBezTo>
                  <a:moveTo>
                    <a:pt x="67" y="26"/>
                  </a:moveTo>
                  <a:cubicBezTo>
                    <a:pt x="66" y="26"/>
                    <a:pt x="65" y="26"/>
                    <a:pt x="64" y="26"/>
                  </a:cubicBezTo>
                  <a:cubicBezTo>
                    <a:pt x="69" y="21"/>
                    <a:pt x="75" y="16"/>
                    <a:pt x="80" y="11"/>
                  </a:cubicBezTo>
                  <a:cubicBezTo>
                    <a:pt x="79" y="13"/>
                    <a:pt x="77" y="15"/>
                    <a:pt x="76" y="16"/>
                  </a:cubicBezTo>
                  <a:cubicBezTo>
                    <a:pt x="73" y="20"/>
                    <a:pt x="70" y="23"/>
                    <a:pt x="67" y="26"/>
                  </a:cubicBezTo>
                  <a:moveTo>
                    <a:pt x="58" y="16"/>
                  </a:moveTo>
                  <a:cubicBezTo>
                    <a:pt x="58" y="15"/>
                    <a:pt x="58" y="14"/>
                    <a:pt x="58" y="13"/>
                  </a:cubicBezTo>
                  <a:cubicBezTo>
                    <a:pt x="59" y="13"/>
                    <a:pt x="60" y="12"/>
                    <a:pt x="61" y="11"/>
                  </a:cubicBezTo>
                  <a:cubicBezTo>
                    <a:pt x="61" y="11"/>
                    <a:pt x="62" y="10"/>
                    <a:pt x="63" y="9"/>
                  </a:cubicBezTo>
                  <a:cubicBezTo>
                    <a:pt x="61" y="11"/>
                    <a:pt x="60" y="13"/>
                    <a:pt x="58" y="16"/>
                  </a:cubicBezTo>
                  <a:moveTo>
                    <a:pt x="74" y="26"/>
                  </a:moveTo>
                  <a:cubicBezTo>
                    <a:pt x="72" y="26"/>
                    <a:pt x="71" y="26"/>
                    <a:pt x="69" y="26"/>
                  </a:cubicBezTo>
                  <a:cubicBezTo>
                    <a:pt x="76" y="21"/>
                    <a:pt x="82" y="14"/>
                    <a:pt x="89" y="8"/>
                  </a:cubicBezTo>
                  <a:cubicBezTo>
                    <a:pt x="84" y="12"/>
                    <a:pt x="80" y="21"/>
                    <a:pt x="75" y="26"/>
                  </a:cubicBezTo>
                  <a:cubicBezTo>
                    <a:pt x="75" y="26"/>
                    <a:pt x="74" y="26"/>
                    <a:pt x="74" y="26"/>
                  </a:cubicBezTo>
                  <a:moveTo>
                    <a:pt x="62" y="26"/>
                  </a:moveTo>
                  <a:cubicBezTo>
                    <a:pt x="61" y="26"/>
                    <a:pt x="60" y="26"/>
                    <a:pt x="58" y="26"/>
                  </a:cubicBezTo>
                  <a:cubicBezTo>
                    <a:pt x="58" y="25"/>
                    <a:pt x="58" y="25"/>
                    <a:pt x="58" y="25"/>
                  </a:cubicBezTo>
                  <a:cubicBezTo>
                    <a:pt x="64" y="21"/>
                    <a:pt x="69" y="16"/>
                    <a:pt x="74" y="11"/>
                  </a:cubicBezTo>
                  <a:cubicBezTo>
                    <a:pt x="74" y="11"/>
                    <a:pt x="78" y="7"/>
                    <a:pt x="78" y="7"/>
                  </a:cubicBezTo>
                  <a:cubicBezTo>
                    <a:pt x="78" y="7"/>
                    <a:pt x="78" y="7"/>
                    <a:pt x="78" y="7"/>
                  </a:cubicBezTo>
                  <a:cubicBezTo>
                    <a:pt x="76" y="10"/>
                    <a:pt x="74" y="13"/>
                    <a:pt x="71" y="16"/>
                  </a:cubicBezTo>
                  <a:cubicBezTo>
                    <a:pt x="68" y="19"/>
                    <a:pt x="65" y="23"/>
                    <a:pt x="62" y="26"/>
                  </a:cubicBezTo>
                  <a:moveTo>
                    <a:pt x="83" y="25"/>
                  </a:moveTo>
                  <a:cubicBezTo>
                    <a:pt x="87" y="18"/>
                    <a:pt x="92" y="12"/>
                    <a:pt x="98" y="6"/>
                  </a:cubicBezTo>
                  <a:cubicBezTo>
                    <a:pt x="97" y="13"/>
                    <a:pt x="95" y="20"/>
                    <a:pt x="94" y="27"/>
                  </a:cubicBezTo>
                  <a:cubicBezTo>
                    <a:pt x="94" y="27"/>
                    <a:pt x="93" y="27"/>
                    <a:pt x="93" y="27"/>
                  </a:cubicBezTo>
                  <a:cubicBezTo>
                    <a:pt x="93" y="27"/>
                    <a:pt x="93" y="26"/>
                    <a:pt x="94" y="25"/>
                  </a:cubicBezTo>
                  <a:cubicBezTo>
                    <a:pt x="94" y="25"/>
                    <a:pt x="93" y="25"/>
                    <a:pt x="93" y="25"/>
                  </a:cubicBezTo>
                  <a:cubicBezTo>
                    <a:pt x="93" y="25"/>
                    <a:pt x="93" y="25"/>
                    <a:pt x="93" y="25"/>
                  </a:cubicBezTo>
                  <a:cubicBezTo>
                    <a:pt x="91" y="25"/>
                    <a:pt x="90" y="26"/>
                    <a:pt x="89" y="27"/>
                  </a:cubicBezTo>
                  <a:cubicBezTo>
                    <a:pt x="88" y="27"/>
                    <a:pt x="88" y="27"/>
                    <a:pt x="88" y="27"/>
                  </a:cubicBezTo>
                  <a:cubicBezTo>
                    <a:pt x="88" y="26"/>
                    <a:pt x="88" y="26"/>
                    <a:pt x="89" y="25"/>
                  </a:cubicBezTo>
                  <a:cubicBezTo>
                    <a:pt x="91" y="22"/>
                    <a:pt x="94" y="19"/>
                    <a:pt x="96" y="15"/>
                  </a:cubicBezTo>
                  <a:cubicBezTo>
                    <a:pt x="97" y="15"/>
                    <a:pt x="96" y="14"/>
                    <a:pt x="96" y="14"/>
                  </a:cubicBezTo>
                  <a:cubicBezTo>
                    <a:pt x="96" y="14"/>
                    <a:pt x="96" y="14"/>
                    <a:pt x="96" y="14"/>
                  </a:cubicBezTo>
                  <a:cubicBezTo>
                    <a:pt x="92" y="17"/>
                    <a:pt x="86" y="21"/>
                    <a:pt x="83" y="25"/>
                  </a:cubicBezTo>
                  <a:moveTo>
                    <a:pt x="58" y="9"/>
                  </a:moveTo>
                  <a:cubicBezTo>
                    <a:pt x="58" y="9"/>
                    <a:pt x="58" y="8"/>
                    <a:pt x="58" y="7"/>
                  </a:cubicBezTo>
                  <a:cubicBezTo>
                    <a:pt x="59" y="7"/>
                    <a:pt x="60" y="7"/>
                    <a:pt x="60" y="6"/>
                  </a:cubicBezTo>
                  <a:cubicBezTo>
                    <a:pt x="60" y="7"/>
                    <a:pt x="59" y="8"/>
                    <a:pt x="58" y="9"/>
                  </a:cubicBezTo>
                  <a:moveTo>
                    <a:pt x="58" y="23"/>
                  </a:moveTo>
                  <a:cubicBezTo>
                    <a:pt x="58" y="22"/>
                    <a:pt x="58" y="21"/>
                    <a:pt x="58" y="19"/>
                  </a:cubicBezTo>
                  <a:cubicBezTo>
                    <a:pt x="60" y="17"/>
                    <a:pt x="62" y="15"/>
                    <a:pt x="64" y="14"/>
                  </a:cubicBezTo>
                  <a:cubicBezTo>
                    <a:pt x="65" y="13"/>
                    <a:pt x="66" y="12"/>
                    <a:pt x="67" y="11"/>
                  </a:cubicBezTo>
                  <a:cubicBezTo>
                    <a:pt x="68" y="10"/>
                    <a:pt x="71" y="6"/>
                    <a:pt x="72" y="6"/>
                  </a:cubicBezTo>
                  <a:cubicBezTo>
                    <a:pt x="72" y="6"/>
                    <a:pt x="71" y="7"/>
                    <a:pt x="70" y="8"/>
                  </a:cubicBezTo>
                  <a:cubicBezTo>
                    <a:pt x="66" y="13"/>
                    <a:pt x="62" y="18"/>
                    <a:pt x="58" y="23"/>
                  </a:cubicBezTo>
                  <a:moveTo>
                    <a:pt x="58" y="6"/>
                  </a:moveTo>
                  <a:cubicBezTo>
                    <a:pt x="58" y="5"/>
                    <a:pt x="58" y="5"/>
                    <a:pt x="58" y="5"/>
                  </a:cubicBezTo>
                  <a:cubicBezTo>
                    <a:pt x="60" y="4"/>
                    <a:pt x="61" y="4"/>
                    <a:pt x="63" y="4"/>
                  </a:cubicBezTo>
                  <a:cubicBezTo>
                    <a:pt x="62" y="5"/>
                    <a:pt x="60" y="5"/>
                    <a:pt x="58" y="6"/>
                  </a:cubicBezTo>
                  <a:moveTo>
                    <a:pt x="58" y="12"/>
                  </a:moveTo>
                  <a:cubicBezTo>
                    <a:pt x="58" y="12"/>
                    <a:pt x="58" y="11"/>
                    <a:pt x="58" y="11"/>
                  </a:cubicBezTo>
                  <a:cubicBezTo>
                    <a:pt x="60" y="9"/>
                    <a:pt x="62" y="7"/>
                    <a:pt x="64" y="5"/>
                  </a:cubicBezTo>
                  <a:cubicBezTo>
                    <a:pt x="64" y="4"/>
                    <a:pt x="64" y="4"/>
                    <a:pt x="64" y="4"/>
                  </a:cubicBezTo>
                  <a:cubicBezTo>
                    <a:pt x="64" y="4"/>
                    <a:pt x="65" y="4"/>
                    <a:pt x="65" y="4"/>
                  </a:cubicBezTo>
                  <a:cubicBezTo>
                    <a:pt x="68" y="4"/>
                    <a:pt x="72" y="4"/>
                    <a:pt x="75" y="4"/>
                  </a:cubicBezTo>
                  <a:cubicBezTo>
                    <a:pt x="82" y="5"/>
                    <a:pt x="90" y="5"/>
                    <a:pt x="98" y="5"/>
                  </a:cubicBezTo>
                  <a:cubicBezTo>
                    <a:pt x="92" y="10"/>
                    <a:pt x="87" y="15"/>
                    <a:pt x="82" y="20"/>
                  </a:cubicBezTo>
                  <a:cubicBezTo>
                    <a:pt x="85" y="16"/>
                    <a:pt x="88" y="11"/>
                    <a:pt x="91" y="7"/>
                  </a:cubicBezTo>
                  <a:cubicBezTo>
                    <a:pt x="91" y="6"/>
                    <a:pt x="91" y="6"/>
                    <a:pt x="90" y="6"/>
                  </a:cubicBezTo>
                  <a:cubicBezTo>
                    <a:pt x="90" y="6"/>
                    <a:pt x="90" y="6"/>
                    <a:pt x="90" y="6"/>
                  </a:cubicBezTo>
                  <a:cubicBezTo>
                    <a:pt x="84" y="11"/>
                    <a:pt x="79" y="16"/>
                    <a:pt x="73" y="21"/>
                  </a:cubicBezTo>
                  <a:cubicBezTo>
                    <a:pt x="74" y="20"/>
                    <a:pt x="75" y="19"/>
                    <a:pt x="77" y="17"/>
                  </a:cubicBezTo>
                  <a:cubicBezTo>
                    <a:pt x="80" y="14"/>
                    <a:pt x="82" y="10"/>
                    <a:pt x="86" y="7"/>
                  </a:cubicBezTo>
                  <a:cubicBezTo>
                    <a:pt x="86" y="6"/>
                    <a:pt x="86" y="6"/>
                    <a:pt x="85" y="6"/>
                  </a:cubicBezTo>
                  <a:cubicBezTo>
                    <a:pt x="85" y="6"/>
                    <a:pt x="85" y="6"/>
                    <a:pt x="85" y="6"/>
                  </a:cubicBezTo>
                  <a:cubicBezTo>
                    <a:pt x="80" y="10"/>
                    <a:pt x="75" y="14"/>
                    <a:pt x="70" y="19"/>
                  </a:cubicBezTo>
                  <a:cubicBezTo>
                    <a:pt x="70" y="18"/>
                    <a:pt x="70" y="18"/>
                    <a:pt x="70" y="18"/>
                  </a:cubicBezTo>
                  <a:cubicBezTo>
                    <a:pt x="74" y="14"/>
                    <a:pt x="77" y="10"/>
                    <a:pt x="80" y="6"/>
                  </a:cubicBezTo>
                  <a:cubicBezTo>
                    <a:pt x="80" y="6"/>
                    <a:pt x="80" y="5"/>
                    <a:pt x="80" y="5"/>
                  </a:cubicBezTo>
                  <a:cubicBezTo>
                    <a:pt x="80" y="5"/>
                    <a:pt x="80" y="5"/>
                    <a:pt x="79" y="5"/>
                  </a:cubicBezTo>
                  <a:cubicBezTo>
                    <a:pt x="73" y="9"/>
                    <a:pt x="68" y="15"/>
                    <a:pt x="63" y="20"/>
                  </a:cubicBezTo>
                  <a:cubicBezTo>
                    <a:pt x="61" y="22"/>
                    <a:pt x="60" y="23"/>
                    <a:pt x="60" y="23"/>
                  </a:cubicBezTo>
                  <a:cubicBezTo>
                    <a:pt x="59" y="23"/>
                    <a:pt x="65" y="16"/>
                    <a:pt x="67" y="14"/>
                  </a:cubicBezTo>
                  <a:cubicBezTo>
                    <a:pt x="69" y="11"/>
                    <a:pt x="72" y="8"/>
                    <a:pt x="74" y="5"/>
                  </a:cubicBezTo>
                  <a:cubicBezTo>
                    <a:pt x="74" y="5"/>
                    <a:pt x="74" y="4"/>
                    <a:pt x="73" y="4"/>
                  </a:cubicBezTo>
                  <a:cubicBezTo>
                    <a:pt x="73" y="4"/>
                    <a:pt x="73" y="4"/>
                    <a:pt x="73" y="4"/>
                  </a:cubicBezTo>
                  <a:cubicBezTo>
                    <a:pt x="68" y="8"/>
                    <a:pt x="64" y="12"/>
                    <a:pt x="60" y="16"/>
                  </a:cubicBezTo>
                  <a:cubicBezTo>
                    <a:pt x="59" y="17"/>
                    <a:pt x="59" y="17"/>
                    <a:pt x="58" y="18"/>
                  </a:cubicBezTo>
                  <a:cubicBezTo>
                    <a:pt x="58" y="17"/>
                    <a:pt x="58" y="17"/>
                    <a:pt x="58" y="17"/>
                  </a:cubicBezTo>
                  <a:cubicBezTo>
                    <a:pt x="59" y="17"/>
                    <a:pt x="59" y="16"/>
                    <a:pt x="60" y="15"/>
                  </a:cubicBezTo>
                  <a:cubicBezTo>
                    <a:pt x="62" y="12"/>
                    <a:pt x="65" y="8"/>
                    <a:pt x="68" y="5"/>
                  </a:cubicBezTo>
                  <a:cubicBezTo>
                    <a:pt x="68" y="5"/>
                    <a:pt x="68" y="4"/>
                    <a:pt x="67" y="4"/>
                  </a:cubicBezTo>
                  <a:cubicBezTo>
                    <a:pt x="67" y="4"/>
                    <a:pt x="67" y="4"/>
                    <a:pt x="67" y="4"/>
                  </a:cubicBezTo>
                  <a:cubicBezTo>
                    <a:pt x="65" y="6"/>
                    <a:pt x="62" y="8"/>
                    <a:pt x="60" y="10"/>
                  </a:cubicBezTo>
                  <a:cubicBezTo>
                    <a:pt x="60" y="10"/>
                    <a:pt x="59" y="12"/>
                    <a:pt x="58" y="12"/>
                  </a:cubicBezTo>
                  <a:moveTo>
                    <a:pt x="65" y="0"/>
                  </a:moveTo>
                  <a:cubicBezTo>
                    <a:pt x="61" y="0"/>
                    <a:pt x="58" y="0"/>
                    <a:pt x="55" y="2"/>
                  </a:cubicBezTo>
                  <a:cubicBezTo>
                    <a:pt x="54" y="2"/>
                    <a:pt x="54" y="3"/>
                    <a:pt x="54" y="4"/>
                  </a:cubicBezTo>
                  <a:cubicBezTo>
                    <a:pt x="54" y="5"/>
                    <a:pt x="54" y="5"/>
                    <a:pt x="54" y="5"/>
                  </a:cubicBezTo>
                  <a:cubicBezTo>
                    <a:pt x="54" y="12"/>
                    <a:pt x="54" y="19"/>
                    <a:pt x="54" y="27"/>
                  </a:cubicBezTo>
                  <a:cubicBezTo>
                    <a:pt x="54" y="28"/>
                    <a:pt x="54" y="28"/>
                    <a:pt x="54" y="29"/>
                  </a:cubicBezTo>
                  <a:cubicBezTo>
                    <a:pt x="55" y="58"/>
                    <a:pt x="57" y="87"/>
                    <a:pt x="55" y="116"/>
                  </a:cubicBezTo>
                  <a:cubicBezTo>
                    <a:pt x="54" y="115"/>
                    <a:pt x="54" y="114"/>
                    <a:pt x="53" y="114"/>
                  </a:cubicBezTo>
                  <a:cubicBezTo>
                    <a:pt x="47" y="112"/>
                    <a:pt x="40" y="110"/>
                    <a:pt x="33" y="110"/>
                  </a:cubicBezTo>
                  <a:cubicBezTo>
                    <a:pt x="24" y="110"/>
                    <a:pt x="16" y="113"/>
                    <a:pt x="9" y="119"/>
                  </a:cubicBezTo>
                  <a:cubicBezTo>
                    <a:pt x="0" y="127"/>
                    <a:pt x="1" y="140"/>
                    <a:pt x="12" y="146"/>
                  </a:cubicBezTo>
                  <a:cubicBezTo>
                    <a:pt x="18" y="150"/>
                    <a:pt x="25" y="152"/>
                    <a:pt x="33" y="152"/>
                  </a:cubicBezTo>
                  <a:cubicBezTo>
                    <a:pt x="38" y="152"/>
                    <a:pt x="43" y="151"/>
                    <a:pt x="47" y="150"/>
                  </a:cubicBezTo>
                  <a:cubicBezTo>
                    <a:pt x="60" y="145"/>
                    <a:pt x="63" y="133"/>
                    <a:pt x="58" y="123"/>
                  </a:cubicBezTo>
                  <a:cubicBezTo>
                    <a:pt x="58" y="122"/>
                    <a:pt x="58" y="122"/>
                    <a:pt x="58" y="122"/>
                  </a:cubicBezTo>
                  <a:cubicBezTo>
                    <a:pt x="61" y="92"/>
                    <a:pt x="59" y="61"/>
                    <a:pt x="59" y="30"/>
                  </a:cubicBezTo>
                  <a:cubicBezTo>
                    <a:pt x="63" y="30"/>
                    <a:pt x="67" y="30"/>
                    <a:pt x="72" y="30"/>
                  </a:cubicBezTo>
                  <a:cubicBezTo>
                    <a:pt x="72" y="30"/>
                    <a:pt x="73" y="30"/>
                    <a:pt x="74" y="30"/>
                  </a:cubicBezTo>
                  <a:cubicBezTo>
                    <a:pt x="75" y="30"/>
                    <a:pt x="76" y="30"/>
                    <a:pt x="77" y="30"/>
                  </a:cubicBezTo>
                  <a:cubicBezTo>
                    <a:pt x="83" y="30"/>
                    <a:pt x="89" y="31"/>
                    <a:pt x="95" y="32"/>
                  </a:cubicBezTo>
                  <a:cubicBezTo>
                    <a:pt x="96" y="32"/>
                    <a:pt x="96" y="32"/>
                    <a:pt x="96" y="32"/>
                  </a:cubicBezTo>
                  <a:cubicBezTo>
                    <a:pt x="97" y="32"/>
                    <a:pt x="98" y="30"/>
                    <a:pt x="98" y="29"/>
                  </a:cubicBezTo>
                  <a:cubicBezTo>
                    <a:pt x="98" y="29"/>
                    <a:pt x="98" y="29"/>
                    <a:pt x="98" y="29"/>
                  </a:cubicBezTo>
                  <a:cubicBezTo>
                    <a:pt x="99" y="20"/>
                    <a:pt x="102" y="12"/>
                    <a:pt x="102" y="3"/>
                  </a:cubicBezTo>
                  <a:cubicBezTo>
                    <a:pt x="102" y="2"/>
                    <a:pt x="101" y="1"/>
                    <a:pt x="100" y="1"/>
                  </a:cubicBezTo>
                  <a:cubicBezTo>
                    <a:pt x="100" y="1"/>
                    <a:pt x="100" y="1"/>
                    <a:pt x="100" y="1"/>
                  </a:cubicBezTo>
                  <a:cubicBezTo>
                    <a:pt x="99" y="1"/>
                    <a:pt x="99" y="1"/>
                    <a:pt x="99" y="1"/>
                  </a:cubicBezTo>
                  <a:cubicBezTo>
                    <a:pt x="90" y="1"/>
                    <a:pt x="82" y="1"/>
                    <a:pt x="73" y="0"/>
                  </a:cubicBezTo>
                  <a:cubicBezTo>
                    <a:pt x="70" y="0"/>
                    <a:pt x="67" y="0"/>
                    <a:pt x="65"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grpSp>
          <p:nvGrpSpPr>
            <p:cNvPr id="1020" name="Google Shape;1020;p32"/>
            <p:cNvGrpSpPr/>
            <p:nvPr/>
          </p:nvGrpSpPr>
          <p:grpSpPr>
            <a:xfrm>
              <a:off x="4687557" y="2290893"/>
              <a:ext cx="863600" cy="1319213"/>
              <a:chOff x="3784269" y="6437239"/>
              <a:chExt cx="863600" cy="1319213"/>
            </a:xfrm>
          </p:grpSpPr>
          <p:sp>
            <p:nvSpPr>
              <p:cNvPr id="1021" name="Google Shape;1021;p32"/>
              <p:cNvSpPr/>
              <p:nvPr/>
            </p:nvSpPr>
            <p:spPr>
              <a:xfrm>
                <a:off x="3784269" y="6437239"/>
                <a:ext cx="863600" cy="585788"/>
              </a:xfrm>
              <a:custGeom>
                <a:rect b="b" l="l" r="r" t="t"/>
                <a:pathLst>
                  <a:path extrusionOk="0" h="138" w="204">
                    <a:moveTo>
                      <a:pt x="96" y="136"/>
                    </a:moveTo>
                    <a:cubicBezTo>
                      <a:pt x="96" y="136"/>
                      <a:pt x="96" y="137"/>
                      <a:pt x="95" y="137"/>
                    </a:cubicBezTo>
                    <a:cubicBezTo>
                      <a:pt x="95" y="137"/>
                      <a:pt x="95" y="137"/>
                      <a:pt x="95" y="137"/>
                    </a:cubicBezTo>
                    <a:cubicBezTo>
                      <a:pt x="96" y="137"/>
                      <a:pt x="96" y="136"/>
                      <a:pt x="96" y="136"/>
                    </a:cubicBezTo>
                    <a:moveTo>
                      <a:pt x="97" y="135"/>
                    </a:moveTo>
                    <a:cubicBezTo>
                      <a:pt x="97" y="136"/>
                      <a:pt x="96" y="136"/>
                      <a:pt x="96" y="137"/>
                    </a:cubicBezTo>
                    <a:cubicBezTo>
                      <a:pt x="97" y="137"/>
                      <a:pt x="97" y="137"/>
                      <a:pt x="98" y="137"/>
                    </a:cubicBezTo>
                    <a:cubicBezTo>
                      <a:pt x="98" y="136"/>
                      <a:pt x="97" y="136"/>
                      <a:pt x="97" y="135"/>
                    </a:cubicBezTo>
                    <a:moveTo>
                      <a:pt x="96" y="132"/>
                    </a:moveTo>
                    <a:cubicBezTo>
                      <a:pt x="95" y="134"/>
                      <a:pt x="93" y="135"/>
                      <a:pt x="92" y="137"/>
                    </a:cubicBezTo>
                    <a:cubicBezTo>
                      <a:pt x="92" y="137"/>
                      <a:pt x="93" y="137"/>
                      <a:pt x="94" y="137"/>
                    </a:cubicBezTo>
                    <a:cubicBezTo>
                      <a:pt x="95" y="136"/>
                      <a:pt x="96" y="135"/>
                      <a:pt x="97" y="135"/>
                    </a:cubicBezTo>
                    <a:cubicBezTo>
                      <a:pt x="97" y="134"/>
                      <a:pt x="96" y="133"/>
                      <a:pt x="96" y="132"/>
                    </a:cubicBezTo>
                    <a:cubicBezTo>
                      <a:pt x="96" y="132"/>
                      <a:pt x="96" y="132"/>
                      <a:pt x="96" y="132"/>
                    </a:cubicBezTo>
                    <a:moveTo>
                      <a:pt x="95" y="132"/>
                    </a:moveTo>
                    <a:cubicBezTo>
                      <a:pt x="94" y="134"/>
                      <a:pt x="91" y="135"/>
                      <a:pt x="89" y="137"/>
                    </a:cubicBezTo>
                    <a:cubicBezTo>
                      <a:pt x="89" y="137"/>
                      <a:pt x="90" y="137"/>
                      <a:pt x="91" y="137"/>
                    </a:cubicBezTo>
                    <a:cubicBezTo>
                      <a:pt x="92" y="135"/>
                      <a:pt x="94" y="134"/>
                      <a:pt x="95" y="132"/>
                    </a:cubicBezTo>
                    <a:cubicBezTo>
                      <a:pt x="95" y="132"/>
                      <a:pt x="95" y="132"/>
                      <a:pt x="95" y="132"/>
                    </a:cubicBezTo>
                    <a:moveTo>
                      <a:pt x="90" y="132"/>
                    </a:moveTo>
                    <a:cubicBezTo>
                      <a:pt x="88" y="134"/>
                      <a:pt x="87" y="135"/>
                      <a:pt x="86" y="136"/>
                    </a:cubicBezTo>
                    <a:cubicBezTo>
                      <a:pt x="86" y="136"/>
                      <a:pt x="86" y="136"/>
                      <a:pt x="86" y="137"/>
                    </a:cubicBezTo>
                    <a:cubicBezTo>
                      <a:pt x="89" y="135"/>
                      <a:pt x="91" y="134"/>
                      <a:pt x="94" y="132"/>
                    </a:cubicBezTo>
                    <a:cubicBezTo>
                      <a:pt x="92" y="132"/>
                      <a:pt x="91" y="132"/>
                      <a:pt x="90" y="132"/>
                    </a:cubicBezTo>
                    <a:moveTo>
                      <a:pt x="87" y="132"/>
                    </a:moveTo>
                    <a:cubicBezTo>
                      <a:pt x="85" y="133"/>
                      <a:pt x="83" y="135"/>
                      <a:pt x="82" y="136"/>
                    </a:cubicBezTo>
                    <a:cubicBezTo>
                      <a:pt x="81" y="136"/>
                      <a:pt x="81" y="136"/>
                      <a:pt x="81" y="136"/>
                    </a:cubicBezTo>
                    <a:cubicBezTo>
                      <a:pt x="81" y="136"/>
                      <a:pt x="81" y="136"/>
                      <a:pt x="81" y="136"/>
                    </a:cubicBezTo>
                    <a:cubicBezTo>
                      <a:pt x="82" y="136"/>
                      <a:pt x="83" y="136"/>
                      <a:pt x="84" y="136"/>
                    </a:cubicBezTo>
                    <a:cubicBezTo>
                      <a:pt x="86" y="135"/>
                      <a:pt x="87" y="134"/>
                      <a:pt x="88" y="132"/>
                    </a:cubicBezTo>
                    <a:cubicBezTo>
                      <a:pt x="88" y="132"/>
                      <a:pt x="87" y="132"/>
                      <a:pt x="87" y="132"/>
                    </a:cubicBezTo>
                    <a:moveTo>
                      <a:pt x="85" y="132"/>
                    </a:moveTo>
                    <a:cubicBezTo>
                      <a:pt x="84" y="133"/>
                      <a:pt x="83" y="134"/>
                      <a:pt x="83" y="134"/>
                    </a:cubicBezTo>
                    <a:cubicBezTo>
                      <a:pt x="84" y="133"/>
                      <a:pt x="85" y="133"/>
                      <a:pt x="86" y="132"/>
                    </a:cubicBezTo>
                    <a:cubicBezTo>
                      <a:pt x="86" y="132"/>
                      <a:pt x="85" y="132"/>
                      <a:pt x="85" y="132"/>
                    </a:cubicBezTo>
                    <a:moveTo>
                      <a:pt x="81" y="132"/>
                    </a:moveTo>
                    <a:cubicBezTo>
                      <a:pt x="81" y="133"/>
                      <a:pt x="81" y="134"/>
                      <a:pt x="81" y="135"/>
                    </a:cubicBezTo>
                    <a:cubicBezTo>
                      <a:pt x="82" y="134"/>
                      <a:pt x="83" y="133"/>
                      <a:pt x="84" y="132"/>
                    </a:cubicBezTo>
                    <a:cubicBezTo>
                      <a:pt x="83" y="132"/>
                      <a:pt x="82" y="132"/>
                      <a:pt x="81" y="132"/>
                    </a:cubicBezTo>
                    <a:moveTo>
                      <a:pt x="62" y="87"/>
                    </a:moveTo>
                    <a:cubicBezTo>
                      <a:pt x="61" y="87"/>
                      <a:pt x="60" y="88"/>
                      <a:pt x="59" y="89"/>
                    </a:cubicBezTo>
                    <a:cubicBezTo>
                      <a:pt x="60" y="88"/>
                      <a:pt x="61" y="88"/>
                      <a:pt x="62" y="87"/>
                    </a:cubicBezTo>
                    <a:moveTo>
                      <a:pt x="69" y="80"/>
                    </a:moveTo>
                    <a:cubicBezTo>
                      <a:pt x="69" y="80"/>
                      <a:pt x="68" y="81"/>
                      <a:pt x="67" y="82"/>
                    </a:cubicBezTo>
                    <a:cubicBezTo>
                      <a:pt x="67" y="86"/>
                      <a:pt x="65" y="89"/>
                      <a:pt x="62" y="91"/>
                    </a:cubicBezTo>
                    <a:cubicBezTo>
                      <a:pt x="62" y="91"/>
                      <a:pt x="62" y="92"/>
                      <a:pt x="63" y="92"/>
                    </a:cubicBezTo>
                    <a:cubicBezTo>
                      <a:pt x="66" y="89"/>
                      <a:pt x="70" y="86"/>
                      <a:pt x="73" y="82"/>
                    </a:cubicBezTo>
                    <a:cubicBezTo>
                      <a:pt x="73" y="82"/>
                      <a:pt x="72" y="82"/>
                      <a:pt x="72" y="81"/>
                    </a:cubicBezTo>
                    <a:cubicBezTo>
                      <a:pt x="71" y="81"/>
                      <a:pt x="70" y="80"/>
                      <a:pt x="69" y="80"/>
                    </a:cubicBezTo>
                    <a:moveTo>
                      <a:pt x="198" y="129"/>
                    </a:moveTo>
                    <a:cubicBezTo>
                      <a:pt x="178" y="106"/>
                      <a:pt x="157" y="83"/>
                      <a:pt x="133" y="64"/>
                    </a:cubicBezTo>
                    <a:cubicBezTo>
                      <a:pt x="139" y="59"/>
                      <a:pt x="145" y="54"/>
                      <a:pt x="150" y="50"/>
                    </a:cubicBezTo>
                    <a:cubicBezTo>
                      <a:pt x="166" y="36"/>
                      <a:pt x="182" y="23"/>
                      <a:pt x="198" y="10"/>
                    </a:cubicBezTo>
                    <a:cubicBezTo>
                      <a:pt x="199" y="20"/>
                      <a:pt x="199" y="30"/>
                      <a:pt x="198" y="40"/>
                    </a:cubicBezTo>
                    <a:cubicBezTo>
                      <a:pt x="197" y="52"/>
                      <a:pt x="197" y="64"/>
                      <a:pt x="197" y="76"/>
                    </a:cubicBezTo>
                    <a:cubicBezTo>
                      <a:pt x="197" y="94"/>
                      <a:pt x="197" y="111"/>
                      <a:pt x="198" y="129"/>
                    </a:cubicBezTo>
                    <a:moveTo>
                      <a:pt x="14" y="5"/>
                    </a:moveTo>
                    <a:cubicBezTo>
                      <a:pt x="19" y="5"/>
                      <a:pt x="23" y="5"/>
                      <a:pt x="28" y="4"/>
                    </a:cubicBezTo>
                    <a:cubicBezTo>
                      <a:pt x="33" y="4"/>
                      <a:pt x="38" y="4"/>
                      <a:pt x="43" y="4"/>
                    </a:cubicBezTo>
                    <a:cubicBezTo>
                      <a:pt x="44" y="4"/>
                      <a:pt x="46" y="4"/>
                      <a:pt x="48" y="4"/>
                    </a:cubicBezTo>
                    <a:cubicBezTo>
                      <a:pt x="65" y="5"/>
                      <a:pt x="83" y="5"/>
                      <a:pt x="101" y="6"/>
                    </a:cubicBezTo>
                    <a:cubicBezTo>
                      <a:pt x="119" y="6"/>
                      <a:pt x="136" y="6"/>
                      <a:pt x="154" y="7"/>
                    </a:cubicBezTo>
                    <a:cubicBezTo>
                      <a:pt x="159" y="7"/>
                      <a:pt x="164" y="7"/>
                      <a:pt x="168" y="7"/>
                    </a:cubicBezTo>
                    <a:cubicBezTo>
                      <a:pt x="178" y="7"/>
                      <a:pt x="187" y="7"/>
                      <a:pt x="197" y="6"/>
                    </a:cubicBezTo>
                    <a:cubicBezTo>
                      <a:pt x="181" y="19"/>
                      <a:pt x="164" y="32"/>
                      <a:pt x="148" y="45"/>
                    </a:cubicBezTo>
                    <a:cubicBezTo>
                      <a:pt x="139" y="53"/>
                      <a:pt x="130" y="61"/>
                      <a:pt x="120" y="69"/>
                    </a:cubicBezTo>
                    <a:cubicBezTo>
                      <a:pt x="115" y="73"/>
                      <a:pt x="109" y="78"/>
                      <a:pt x="105" y="83"/>
                    </a:cubicBezTo>
                    <a:cubicBezTo>
                      <a:pt x="105" y="83"/>
                      <a:pt x="105" y="83"/>
                      <a:pt x="105" y="83"/>
                    </a:cubicBezTo>
                    <a:cubicBezTo>
                      <a:pt x="86" y="68"/>
                      <a:pt x="69" y="51"/>
                      <a:pt x="50" y="35"/>
                    </a:cubicBezTo>
                    <a:cubicBezTo>
                      <a:pt x="37" y="25"/>
                      <a:pt x="24" y="15"/>
                      <a:pt x="12" y="5"/>
                    </a:cubicBezTo>
                    <a:cubicBezTo>
                      <a:pt x="12" y="5"/>
                      <a:pt x="13" y="5"/>
                      <a:pt x="14" y="5"/>
                    </a:cubicBezTo>
                    <a:moveTo>
                      <a:pt x="46" y="0"/>
                    </a:moveTo>
                    <a:cubicBezTo>
                      <a:pt x="41" y="0"/>
                      <a:pt x="36" y="0"/>
                      <a:pt x="30" y="0"/>
                    </a:cubicBezTo>
                    <a:cubicBezTo>
                      <a:pt x="25" y="0"/>
                      <a:pt x="20" y="1"/>
                      <a:pt x="15" y="1"/>
                    </a:cubicBezTo>
                    <a:cubicBezTo>
                      <a:pt x="11" y="1"/>
                      <a:pt x="7" y="0"/>
                      <a:pt x="4" y="0"/>
                    </a:cubicBezTo>
                    <a:cubicBezTo>
                      <a:pt x="3" y="0"/>
                      <a:pt x="3" y="0"/>
                      <a:pt x="3" y="0"/>
                    </a:cubicBezTo>
                    <a:cubicBezTo>
                      <a:pt x="2" y="0"/>
                      <a:pt x="2" y="1"/>
                      <a:pt x="2" y="1"/>
                    </a:cubicBezTo>
                    <a:cubicBezTo>
                      <a:pt x="1" y="2"/>
                      <a:pt x="1" y="2"/>
                      <a:pt x="1" y="2"/>
                    </a:cubicBezTo>
                    <a:cubicBezTo>
                      <a:pt x="0" y="8"/>
                      <a:pt x="1" y="15"/>
                      <a:pt x="1" y="21"/>
                    </a:cubicBezTo>
                    <a:cubicBezTo>
                      <a:pt x="1" y="31"/>
                      <a:pt x="1" y="41"/>
                      <a:pt x="2" y="52"/>
                    </a:cubicBezTo>
                    <a:cubicBezTo>
                      <a:pt x="3" y="78"/>
                      <a:pt x="4" y="104"/>
                      <a:pt x="7" y="130"/>
                    </a:cubicBezTo>
                    <a:cubicBezTo>
                      <a:pt x="7" y="132"/>
                      <a:pt x="9" y="132"/>
                      <a:pt x="10" y="132"/>
                    </a:cubicBezTo>
                    <a:cubicBezTo>
                      <a:pt x="10" y="132"/>
                      <a:pt x="10" y="132"/>
                      <a:pt x="10" y="132"/>
                    </a:cubicBezTo>
                    <a:cubicBezTo>
                      <a:pt x="11" y="133"/>
                      <a:pt x="11" y="133"/>
                      <a:pt x="11" y="133"/>
                    </a:cubicBezTo>
                    <a:cubicBezTo>
                      <a:pt x="25" y="134"/>
                      <a:pt x="40" y="135"/>
                      <a:pt x="54" y="135"/>
                    </a:cubicBezTo>
                    <a:cubicBezTo>
                      <a:pt x="62" y="136"/>
                      <a:pt x="70" y="136"/>
                      <a:pt x="78" y="136"/>
                    </a:cubicBezTo>
                    <a:cubicBezTo>
                      <a:pt x="78" y="135"/>
                      <a:pt x="77" y="133"/>
                      <a:pt x="77" y="132"/>
                    </a:cubicBezTo>
                    <a:cubicBezTo>
                      <a:pt x="71" y="132"/>
                      <a:pt x="64" y="131"/>
                      <a:pt x="57" y="131"/>
                    </a:cubicBezTo>
                    <a:cubicBezTo>
                      <a:pt x="44" y="131"/>
                      <a:pt x="31" y="130"/>
                      <a:pt x="18" y="129"/>
                    </a:cubicBezTo>
                    <a:cubicBezTo>
                      <a:pt x="26" y="121"/>
                      <a:pt x="35" y="115"/>
                      <a:pt x="44" y="108"/>
                    </a:cubicBezTo>
                    <a:cubicBezTo>
                      <a:pt x="49" y="103"/>
                      <a:pt x="55" y="99"/>
                      <a:pt x="60" y="94"/>
                    </a:cubicBezTo>
                    <a:cubicBezTo>
                      <a:pt x="60" y="94"/>
                      <a:pt x="59" y="93"/>
                      <a:pt x="59" y="92"/>
                    </a:cubicBezTo>
                    <a:cubicBezTo>
                      <a:pt x="58" y="91"/>
                      <a:pt x="58" y="91"/>
                      <a:pt x="58" y="90"/>
                    </a:cubicBezTo>
                    <a:cubicBezTo>
                      <a:pt x="53" y="95"/>
                      <a:pt x="47" y="99"/>
                      <a:pt x="42" y="104"/>
                    </a:cubicBezTo>
                    <a:cubicBezTo>
                      <a:pt x="32" y="112"/>
                      <a:pt x="21" y="119"/>
                      <a:pt x="13" y="128"/>
                    </a:cubicBezTo>
                    <a:cubicBezTo>
                      <a:pt x="12" y="128"/>
                      <a:pt x="12" y="128"/>
                      <a:pt x="11" y="128"/>
                    </a:cubicBezTo>
                    <a:cubicBezTo>
                      <a:pt x="9" y="103"/>
                      <a:pt x="8" y="78"/>
                      <a:pt x="7" y="53"/>
                    </a:cubicBezTo>
                    <a:cubicBezTo>
                      <a:pt x="6" y="43"/>
                      <a:pt x="6" y="34"/>
                      <a:pt x="5" y="24"/>
                    </a:cubicBezTo>
                    <a:cubicBezTo>
                      <a:pt x="5" y="18"/>
                      <a:pt x="4" y="11"/>
                      <a:pt x="5" y="5"/>
                    </a:cubicBezTo>
                    <a:cubicBezTo>
                      <a:pt x="19" y="16"/>
                      <a:pt x="33" y="28"/>
                      <a:pt x="47" y="39"/>
                    </a:cubicBezTo>
                    <a:cubicBezTo>
                      <a:pt x="58" y="48"/>
                      <a:pt x="69" y="58"/>
                      <a:pt x="80" y="68"/>
                    </a:cubicBezTo>
                    <a:cubicBezTo>
                      <a:pt x="80" y="68"/>
                      <a:pt x="80" y="68"/>
                      <a:pt x="80" y="68"/>
                    </a:cubicBezTo>
                    <a:cubicBezTo>
                      <a:pt x="77" y="71"/>
                      <a:pt x="75" y="74"/>
                      <a:pt x="72" y="77"/>
                    </a:cubicBezTo>
                    <a:cubicBezTo>
                      <a:pt x="73" y="78"/>
                      <a:pt x="74" y="79"/>
                      <a:pt x="75" y="80"/>
                    </a:cubicBezTo>
                    <a:cubicBezTo>
                      <a:pt x="75" y="80"/>
                      <a:pt x="75" y="80"/>
                      <a:pt x="75" y="80"/>
                    </a:cubicBezTo>
                    <a:cubicBezTo>
                      <a:pt x="78" y="77"/>
                      <a:pt x="81" y="74"/>
                      <a:pt x="83" y="71"/>
                    </a:cubicBezTo>
                    <a:cubicBezTo>
                      <a:pt x="83" y="71"/>
                      <a:pt x="83" y="71"/>
                      <a:pt x="83" y="71"/>
                    </a:cubicBezTo>
                    <a:cubicBezTo>
                      <a:pt x="90" y="76"/>
                      <a:pt x="96" y="82"/>
                      <a:pt x="103" y="87"/>
                    </a:cubicBezTo>
                    <a:cubicBezTo>
                      <a:pt x="103" y="88"/>
                      <a:pt x="104" y="88"/>
                      <a:pt x="104" y="88"/>
                    </a:cubicBezTo>
                    <a:cubicBezTo>
                      <a:pt x="105" y="88"/>
                      <a:pt x="106" y="87"/>
                      <a:pt x="106" y="87"/>
                    </a:cubicBezTo>
                    <a:cubicBezTo>
                      <a:pt x="106" y="87"/>
                      <a:pt x="107" y="87"/>
                      <a:pt x="107" y="87"/>
                    </a:cubicBezTo>
                    <a:cubicBezTo>
                      <a:pt x="107" y="87"/>
                      <a:pt x="108" y="87"/>
                      <a:pt x="108" y="86"/>
                    </a:cubicBezTo>
                    <a:cubicBezTo>
                      <a:pt x="112" y="81"/>
                      <a:pt x="118" y="77"/>
                      <a:pt x="123" y="73"/>
                    </a:cubicBezTo>
                    <a:cubicBezTo>
                      <a:pt x="125" y="71"/>
                      <a:pt x="128" y="69"/>
                      <a:pt x="130" y="66"/>
                    </a:cubicBezTo>
                    <a:cubicBezTo>
                      <a:pt x="154" y="86"/>
                      <a:pt x="175" y="111"/>
                      <a:pt x="196" y="134"/>
                    </a:cubicBezTo>
                    <a:cubicBezTo>
                      <a:pt x="166" y="134"/>
                      <a:pt x="136" y="133"/>
                      <a:pt x="106" y="133"/>
                    </a:cubicBezTo>
                    <a:cubicBezTo>
                      <a:pt x="104" y="133"/>
                      <a:pt x="102" y="132"/>
                      <a:pt x="100" y="132"/>
                    </a:cubicBezTo>
                    <a:cubicBezTo>
                      <a:pt x="100" y="134"/>
                      <a:pt x="101" y="135"/>
                      <a:pt x="102" y="137"/>
                    </a:cubicBezTo>
                    <a:cubicBezTo>
                      <a:pt x="102" y="137"/>
                      <a:pt x="102" y="137"/>
                      <a:pt x="103" y="137"/>
                    </a:cubicBezTo>
                    <a:cubicBezTo>
                      <a:pt x="135" y="138"/>
                      <a:pt x="167" y="138"/>
                      <a:pt x="200" y="138"/>
                    </a:cubicBezTo>
                    <a:cubicBezTo>
                      <a:pt x="200" y="138"/>
                      <a:pt x="201" y="138"/>
                      <a:pt x="201" y="138"/>
                    </a:cubicBezTo>
                    <a:cubicBezTo>
                      <a:pt x="201" y="138"/>
                      <a:pt x="201" y="138"/>
                      <a:pt x="201" y="138"/>
                    </a:cubicBezTo>
                    <a:cubicBezTo>
                      <a:pt x="202" y="137"/>
                      <a:pt x="202" y="137"/>
                      <a:pt x="202" y="136"/>
                    </a:cubicBezTo>
                    <a:cubicBezTo>
                      <a:pt x="202" y="116"/>
                      <a:pt x="201" y="96"/>
                      <a:pt x="202" y="76"/>
                    </a:cubicBezTo>
                    <a:cubicBezTo>
                      <a:pt x="202" y="63"/>
                      <a:pt x="202" y="50"/>
                      <a:pt x="203" y="38"/>
                    </a:cubicBezTo>
                    <a:cubicBezTo>
                      <a:pt x="203" y="26"/>
                      <a:pt x="204" y="15"/>
                      <a:pt x="202" y="3"/>
                    </a:cubicBezTo>
                    <a:cubicBezTo>
                      <a:pt x="202" y="2"/>
                      <a:pt x="201" y="1"/>
                      <a:pt x="200" y="1"/>
                    </a:cubicBezTo>
                    <a:cubicBezTo>
                      <a:pt x="199" y="1"/>
                      <a:pt x="199" y="1"/>
                      <a:pt x="199" y="1"/>
                    </a:cubicBezTo>
                    <a:cubicBezTo>
                      <a:pt x="189" y="2"/>
                      <a:pt x="179" y="3"/>
                      <a:pt x="169" y="3"/>
                    </a:cubicBezTo>
                    <a:cubicBezTo>
                      <a:pt x="163" y="3"/>
                      <a:pt x="157" y="3"/>
                      <a:pt x="152" y="2"/>
                    </a:cubicBezTo>
                    <a:cubicBezTo>
                      <a:pt x="135" y="2"/>
                      <a:pt x="118" y="2"/>
                      <a:pt x="101" y="1"/>
                    </a:cubicBezTo>
                    <a:cubicBezTo>
                      <a:pt x="84" y="1"/>
                      <a:pt x="67" y="0"/>
                      <a:pt x="50" y="0"/>
                    </a:cubicBezTo>
                    <a:cubicBezTo>
                      <a:pt x="49" y="0"/>
                      <a:pt x="47" y="0"/>
                      <a:pt x="46"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1022" name="Google Shape;1022;p32"/>
              <p:cNvSpPr/>
              <p:nvPr/>
            </p:nvSpPr>
            <p:spPr>
              <a:xfrm>
                <a:off x="4030331" y="6729339"/>
                <a:ext cx="346075" cy="1027113"/>
              </a:xfrm>
              <a:custGeom>
                <a:rect b="b" l="l" r="r" t="t"/>
                <a:pathLst>
                  <a:path extrusionOk="0" h="242" w="82">
                    <a:moveTo>
                      <a:pt x="33" y="68"/>
                    </a:moveTo>
                    <a:cubicBezTo>
                      <a:pt x="30" y="70"/>
                      <a:pt x="28" y="71"/>
                      <a:pt x="25" y="73"/>
                    </a:cubicBezTo>
                    <a:cubicBezTo>
                      <a:pt x="25" y="73"/>
                      <a:pt x="25" y="74"/>
                      <a:pt x="26" y="74"/>
                    </a:cubicBezTo>
                    <a:cubicBezTo>
                      <a:pt x="26" y="74"/>
                      <a:pt x="26" y="74"/>
                      <a:pt x="26" y="74"/>
                    </a:cubicBezTo>
                    <a:cubicBezTo>
                      <a:pt x="30" y="72"/>
                      <a:pt x="34" y="70"/>
                      <a:pt x="37" y="68"/>
                    </a:cubicBezTo>
                    <a:cubicBezTo>
                      <a:pt x="37" y="68"/>
                      <a:pt x="36" y="68"/>
                      <a:pt x="36" y="68"/>
                    </a:cubicBezTo>
                    <a:cubicBezTo>
                      <a:pt x="35" y="68"/>
                      <a:pt x="34" y="69"/>
                      <a:pt x="33" y="69"/>
                    </a:cubicBezTo>
                    <a:cubicBezTo>
                      <a:pt x="32" y="70"/>
                      <a:pt x="30" y="71"/>
                      <a:pt x="29" y="71"/>
                    </a:cubicBezTo>
                    <a:cubicBezTo>
                      <a:pt x="31" y="70"/>
                      <a:pt x="32" y="69"/>
                      <a:pt x="34" y="68"/>
                    </a:cubicBezTo>
                    <a:cubicBezTo>
                      <a:pt x="33" y="68"/>
                      <a:pt x="33" y="68"/>
                      <a:pt x="33" y="68"/>
                    </a:cubicBezTo>
                    <a:moveTo>
                      <a:pt x="26" y="67"/>
                    </a:moveTo>
                    <a:cubicBezTo>
                      <a:pt x="26" y="68"/>
                      <a:pt x="25" y="69"/>
                      <a:pt x="24" y="70"/>
                    </a:cubicBezTo>
                    <a:cubicBezTo>
                      <a:pt x="24" y="70"/>
                      <a:pt x="24" y="71"/>
                      <a:pt x="24" y="71"/>
                    </a:cubicBezTo>
                    <a:cubicBezTo>
                      <a:pt x="24" y="71"/>
                      <a:pt x="24" y="71"/>
                      <a:pt x="25" y="71"/>
                    </a:cubicBezTo>
                    <a:cubicBezTo>
                      <a:pt x="26" y="70"/>
                      <a:pt x="28" y="69"/>
                      <a:pt x="31" y="68"/>
                    </a:cubicBezTo>
                    <a:cubicBezTo>
                      <a:pt x="30" y="68"/>
                      <a:pt x="29" y="68"/>
                      <a:pt x="28" y="68"/>
                    </a:cubicBezTo>
                    <a:cubicBezTo>
                      <a:pt x="27" y="68"/>
                      <a:pt x="27" y="68"/>
                      <a:pt x="26" y="69"/>
                    </a:cubicBezTo>
                    <a:cubicBezTo>
                      <a:pt x="26" y="69"/>
                      <a:pt x="27" y="68"/>
                      <a:pt x="28" y="67"/>
                    </a:cubicBezTo>
                    <a:cubicBezTo>
                      <a:pt x="27" y="67"/>
                      <a:pt x="27" y="67"/>
                      <a:pt x="26" y="67"/>
                    </a:cubicBezTo>
                    <a:moveTo>
                      <a:pt x="63" y="237"/>
                    </a:moveTo>
                    <a:cubicBezTo>
                      <a:pt x="63" y="237"/>
                      <a:pt x="64" y="236"/>
                      <a:pt x="65" y="234"/>
                    </a:cubicBezTo>
                    <a:cubicBezTo>
                      <a:pt x="68" y="230"/>
                      <a:pt x="72" y="226"/>
                      <a:pt x="76" y="221"/>
                    </a:cubicBezTo>
                    <a:cubicBezTo>
                      <a:pt x="76" y="222"/>
                      <a:pt x="76" y="223"/>
                      <a:pt x="75" y="224"/>
                    </a:cubicBezTo>
                    <a:cubicBezTo>
                      <a:pt x="73" y="226"/>
                      <a:pt x="71" y="229"/>
                      <a:pt x="69" y="231"/>
                    </a:cubicBezTo>
                    <a:cubicBezTo>
                      <a:pt x="68" y="232"/>
                      <a:pt x="67" y="233"/>
                      <a:pt x="65" y="234"/>
                    </a:cubicBezTo>
                    <a:cubicBezTo>
                      <a:pt x="64" y="235"/>
                      <a:pt x="63" y="237"/>
                      <a:pt x="63" y="237"/>
                    </a:cubicBezTo>
                    <a:moveTo>
                      <a:pt x="71" y="222"/>
                    </a:moveTo>
                    <a:cubicBezTo>
                      <a:pt x="73" y="220"/>
                      <a:pt x="75" y="218"/>
                      <a:pt x="77" y="215"/>
                    </a:cubicBezTo>
                    <a:cubicBezTo>
                      <a:pt x="77" y="216"/>
                      <a:pt x="77" y="216"/>
                      <a:pt x="77" y="217"/>
                    </a:cubicBezTo>
                    <a:cubicBezTo>
                      <a:pt x="76" y="218"/>
                      <a:pt x="76" y="218"/>
                      <a:pt x="76" y="218"/>
                    </a:cubicBezTo>
                    <a:cubicBezTo>
                      <a:pt x="75" y="219"/>
                      <a:pt x="73" y="221"/>
                      <a:pt x="71" y="222"/>
                    </a:cubicBezTo>
                    <a:moveTo>
                      <a:pt x="55" y="233"/>
                    </a:moveTo>
                    <a:cubicBezTo>
                      <a:pt x="55" y="232"/>
                      <a:pt x="55" y="232"/>
                      <a:pt x="56" y="232"/>
                    </a:cubicBezTo>
                    <a:cubicBezTo>
                      <a:pt x="60" y="227"/>
                      <a:pt x="64" y="222"/>
                      <a:pt x="68" y="218"/>
                    </a:cubicBezTo>
                    <a:cubicBezTo>
                      <a:pt x="71" y="215"/>
                      <a:pt x="74" y="212"/>
                      <a:pt x="77" y="209"/>
                    </a:cubicBezTo>
                    <a:cubicBezTo>
                      <a:pt x="77" y="210"/>
                      <a:pt x="77" y="212"/>
                      <a:pt x="77" y="213"/>
                    </a:cubicBezTo>
                    <a:cubicBezTo>
                      <a:pt x="73" y="216"/>
                      <a:pt x="70" y="219"/>
                      <a:pt x="66" y="223"/>
                    </a:cubicBezTo>
                    <a:cubicBezTo>
                      <a:pt x="64" y="225"/>
                      <a:pt x="61" y="228"/>
                      <a:pt x="58" y="230"/>
                    </a:cubicBezTo>
                    <a:cubicBezTo>
                      <a:pt x="57" y="231"/>
                      <a:pt x="56" y="231"/>
                      <a:pt x="55" y="232"/>
                    </a:cubicBezTo>
                    <a:cubicBezTo>
                      <a:pt x="55" y="233"/>
                      <a:pt x="55" y="233"/>
                      <a:pt x="55" y="233"/>
                    </a:cubicBezTo>
                    <a:moveTo>
                      <a:pt x="61" y="239"/>
                    </a:moveTo>
                    <a:cubicBezTo>
                      <a:pt x="59" y="239"/>
                      <a:pt x="56" y="238"/>
                      <a:pt x="53" y="237"/>
                    </a:cubicBezTo>
                    <a:cubicBezTo>
                      <a:pt x="51" y="236"/>
                      <a:pt x="50" y="235"/>
                      <a:pt x="48" y="234"/>
                    </a:cubicBezTo>
                    <a:cubicBezTo>
                      <a:pt x="48" y="233"/>
                      <a:pt x="48" y="233"/>
                      <a:pt x="48" y="233"/>
                    </a:cubicBezTo>
                    <a:cubicBezTo>
                      <a:pt x="53" y="229"/>
                      <a:pt x="58" y="224"/>
                      <a:pt x="63" y="219"/>
                    </a:cubicBezTo>
                    <a:cubicBezTo>
                      <a:pt x="66" y="218"/>
                      <a:pt x="68" y="216"/>
                      <a:pt x="70" y="214"/>
                    </a:cubicBezTo>
                    <a:cubicBezTo>
                      <a:pt x="71" y="213"/>
                      <a:pt x="72" y="212"/>
                      <a:pt x="73" y="211"/>
                    </a:cubicBezTo>
                    <a:cubicBezTo>
                      <a:pt x="73" y="211"/>
                      <a:pt x="76" y="209"/>
                      <a:pt x="76" y="209"/>
                    </a:cubicBezTo>
                    <a:cubicBezTo>
                      <a:pt x="76" y="209"/>
                      <a:pt x="76" y="209"/>
                      <a:pt x="76" y="209"/>
                    </a:cubicBezTo>
                    <a:cubicBezTo>
                      <a:pt x="73" y="213"/>
                      <a:pt x="69" y="216"/>
                      <a:pt x="66" y="219"/>
                    </a:cubicBezTo>
                    <a:cubicBezTo>
                      <a:pt x="62" y="225"/>
                      <a:pt x="57" y="229"/>
                      <a:pt x="52" y="234"/>
                    </a:cubicBezTo>
                    <a:cubicBezTo>
                      <a:pt x="52" y="235"/>
                      <a:pt x="52" y="235"/>
                      <a:pt x="53" y="235"/>
                    </a:cubicBezTo>
                    <a:cubicBezTo>
                      <a:pt x="53" y="235"/>
                      <a:pt x="53" y="235"/>
                      <a:pt x="53" y="235"/>
                    </a:cubicBezTo>
                    <a:cubicBezTo>
                      <a:pt x="62" y="229"/>
                      <a:pt x="69" y="221"/>
                      <a:pt x="77" y="214"/>
                    </a:cubicBezTo>
                    <a:cubicBezTo>
                      <a:pt x="77" y="214"/>
                      <a:pt x="77" y="214"/>
                      <a:pt x="77" y="214"/>
                    </a:cubicBezTo>
                    <a:cubicBezTo>
                      <a:pt x="74" y="217"/>
                      <a:pt x="71" y="221"/>
                      <a:pt x="68" y="225"/>
                    </a:cubicBezTo>
                    <a:cubicBezTo>
                      <a:pt x="65" y="227"/>
                      <a:pt x="63" y="230"/>
                      <a:pt x="60" y="233"/>
                    </a:cubicBezTo>
                    <a:cubicBezTo>
                      <a:pt x="58" y="233"/>
                      <a:pt x="58" y="234"/>
                      <a:pt x="58" y="235"/>
                    </a:cubicBezTo>
                    <a:cubicBezTo>
                      <a:pt x="57" y="235"/>
                      <a:pt x="57" y="236"/>
                      <a:pt x="56" y="236"/>
                    </a:cubicBezTo>
                    <a:cubicBezTo>
                      <a:pt x="57" y="237"/>
                      <a:pt x="57" y="237"/>
                      <a:pt x="57" y="237"/>
                    </a:cubicBezTo>
                    <a:cubicBezTo>
                      <a:pt x="64" y="231"/>
                      <a:pt x="69" y="225"/>
                      <a:pt x="76" y="219"/>
                    </a:cubicBezTo>
                    <a:cubicBezTo>
                      <a:pt x="76" y="219"/>
                      <a:pt x="76" y="219"/>
                      <a:pt x="76" y="219"/>
                    </a:cubicBezTo>
                    <a:cubicBezTo>
                      <a:pt x="75" y="221"/>
                      <a:pt x="74" y="222"/>
                      <a:pt x="73" y="223"/>
                    </a:cubicBezTo>
                    <a:cubicBezTo>
                      <a:pt x="72" y="225"/>
                      <a:pt x="70" y="227"/>
                      <a:pt x="69" y="228"/>
                    </a:cubicBezTo>
                    <a:cubicBezTo>
                      <a:pt x="66" y="231"/>
                      <a:pt x="64" y="235"/>
                      <a:pt x="61" y="238"/>
                    </a:cubicBezTo>
                    <a:cubicBezTo>
                      <a:pt x="61" y="239"/>
                      <a:pt x="62" y="239"/>
                      <a:pt x="62" y="239"/>
                    </a:cubicBezTo>
                    <a:cubicBezTo>
                      <a:pt x="62" y="239"/>
                      <a:pt x="62" y="239"/>
                      <a:pt x="62" y="239"/>
                    </a:cubicBezTo>
                    <a:cubicBezTo>
                      <a:pt x="66" y="234"/>
                      <a:pt x="71" y="231"/>
                      <a:pt x="75" y="226"/>
                    </a:cubicBezTo>
                    <a:cubicBezTo>
                      <a:pt x="72" y="233"/>
                      <a:pt x="68" y="239"/>
                      <a:pt x="61" y="239"/>
                    </a:cubicBezTo>
                    <a:moveTo>
                      <a:pt x="57" y="224"/>
                    </a:moveTo>
                    <a:cubicBezTo>
                      <a:pt x="64" y="217"/>
                      <a:pt x="71" y="211"/>
                      <a:pt x="76" y="203"/>
                    </a:cubicBezTo>
                    <a:cubicBezTo>
                      <a:pt x="77" y="204"/>
                      <a:pt x="77" y="206"/>
                      <a:pt x="77" y="207"/>
                    </a:cubicBezTo>
                    <a:cubicBezTo>
                      <a:pt x="71" y="211"/>
                      <a:pt x="66" y="216"/>
                      <a:pt x="61" y="220"/>
                    </a:cubicBezTo>
                    <a:cubicBezTo>
                      <a:pt x="60" y="221"/>
                      <a:pt x="59" y="222"/>
                      <a:pt x="57" y="224"/>
                    </a:cubicBezTo>
                    <a:moveTo>
                      <a:pt x="45" y="229"/>
                    </a:moveTo>
                    <a:cubicBezTo>
                      <a:pt x="51" y="225"/>
                      <a:pt x="56" y="220"/>
                      <a:pt x="61" y="215"/>
                    </a:cubicBezTo>
                    <a:cubicBezTo>
                      <a:pt x="64" y="213"/>
                      <a:pt x="67" y="210"/>
                      <a:pt x="70" y="207"/>
                    </a:cubicBezTo>
                    <a:cubicBezTo>
                      <a:pt x="71" y="206"/>
                      <a:pt x="73" y="205"/>
                      <a:pt x="74" y="203"/>
                    </a:cubicBezTo>
                    <a:cubicBezTo>
                      <a:pt x="75" y="203"/>
                      <a:pt x="76" y="202"/>
                      <a:pt x="76" y="202"/>
                    </a:cubicBezTo>
                    <a:cubicBezTo>
                      <a:pt x="76" y="202"/>
                      <a:pt x="76" y="202"/>
                      <a:pt x="75" y="203"/>
                    </a:cubicBezTo>
                    <a:cubicBezTo>
                      <a:pt x="69" y="214"/>
                      <a:pt x="58" y="221"/>
                      <a:pt x="50" y="230"/>
                    </a:cubicBezTo>
                    <a:cubicBezTo>
                      <a:pt x="50" y="231"/>
                      <a:pt x="49" y="231"/>
                      <a:pt x="49" y="231"/>
                    </a:cubicBezTo>
                    <a:cubicBezTo>
                      <a:pt x="49" y="232"/>
                      <a:pt x="48" y="232"/>
                      <a:pt x="48" y="233"/>
                    </a:cubicBezTo>
                    <a:cubicBezTo>
                      <a:pt x="48" y="233"/>
                      <a:pt x="48" y="233"/>
                      <a:pt x="48" y="233"/>
                    </a:cubicBezTo>
                    <a:cubicBezTo>
                      <a:pt x="47" y="232"/>
                      <a:pt x="46" y="231"/>
                      <a:pt x="45" y="229"/>
                    </a:cubicBezTo>
                    <a:cubicBezTo>
                      <a:pt x="45" y="229"/>
                      <a:pt x="45" y="229"/>
                      <a:pt x="45" y="229"/>
                    </a:cubicBezTo>
                    <a:moveTo>
                      <a:pt x="62" y="213"/>
                    </a:moveTo>
                    <a:cubicBezTo>
                      <a:pt x="63" y="212"/>
                      <a:pt x="64" y="210"/>
                      <a:pt x="66" y="209"/>
                    </a:cubicBezTo>
                    <a:cubicBezTo>
                      <a:pt x="69" y="205"/>
                      <a:pt x="73" y="201"/>
                      <a:pt x="76" y="197"/>
                    </a:cubicBezTo>
                    <a:cubicBezTo>
                      <a:pt x="76" y="198"/>
                      <a:pt x="76" y="199"/>
                      <a:pt x="76" y="201"/>
                    </a:cubicBezTo>
                    <a:cubicBezTo>
                      <a:pt x="71" y="205"/>
                      <a:pt x="67" y="209"/>
                      <a:pt x="62" y="213"/>
                    </a:cubicBezTo>
                    <a:moveTo>
                      <a:pt x="45" y="221"/>
                    </a:moveTo>
                    <a:cubicBezTo>
                      <a:pt x="46" y="221"/>
                      <a:pt x="46" y="221"/>
                      <a:pt x="46" y="221"/>
                    </a:cubicBezTo>
                    <a:cubicBezTo>
                      <a:pt x="50" y="215"/>
                      <a:pt x="56" y="212"/>
                      <a:pt x="61" y="207"/>
                    </a:cubicBezTo>
                    <a:cubicBezTo>
                      <a:pt x="66" y="203"/>
                      <a:pt x="71" y="198"/>
                      <a:pt x="75" y="193"/>
                    </a:cubicBezTo>
                    <a:cubicBezTo>
                      <a:pt x="75" y="193"/>
                      <a:pt x="75" y="194"/>
                      <a:pt x="76" y="195"/>
                    </a:cubicBezTo>
                    <a:cubicBezTo>
                      <a:pt x="70" y="200"/>
                      <a:pt x="65" y="205"/>
                      <a:pt x="60" y="210"/>
                    </a:cubicBezTo>
                    <a:cubicBezTo>
                      <a:pt x="57" y="213"/>
                      <a:pt x="54" y="215"/>
                      <a:pt x="50" y="218"/>
                    </a:cubicBezTo>
                    <a:cubicBezTo>
                      <a:pt x="49" y="219"/>
                      <a:pt x="47" y="220"/>
                      <a:pt x="46" y="221"/>
                    </a:cubicBezTo>
                    <a:cubicBezTo>
                      <a:pt x="45" y="221"/>
                      <a:pt x="45" y="221"/>
                      <a:pt x="45" y="221"/>
                    </a:cubicBezTo>
                    <a:moveTo>
                      <a:pt x="44" y="219"/>
                    </a:moveTo>
                    <a:cubicBezTo>
                      <a:pt x="44" y="219"/>
                      <a:pt x="44" y="219"/>
                      <a:pt x="44" y="219"/>
                    </a:cubicBezTo>
                    <a:cubicBezTo>
                      <a:pt x="50" y="215"/>
                      <a:pt x="55" y="210"/>
                      <a:pt x="60" y="205"/>
                    </a:cubicBezTo>
                    <a:cubicBezTo>
                      <a:pt x="63" y="203"/>
                      <a:pt x="65" y="200"/>
                      <a:pt x="68" y="198"/>
                    </a:cubicBezTo>
                    <a:cubicBezTo>
                      <a:pt x="70" y="196"/>
                      <a:pt x="72" y="195"/>
                      <a:pt x="73" y="193"/>
                    </a:cubicBezTo>
                    <a:cubicBezTo>
                      <a:pt x="74" y="193"/>
                      <a:pt x="75" y="192"/>
                      <a:pt x="75" y="192"/>
                    </a:cubicBezTo>
                    <a:cubicBezTo>
                      <a:pt x="75" y="192"/>
                      <a:pt x="73" y="194"/>
                      <a:pt x="72" y="195"/>
                    </a:cubicBezTo>
                    <a:cubicBezTo>
                      <a:pt x="67" y="200"/>
                      <a:pt x="62" y="206"/>
                      <a:pt x="56" y="211"/>
                    </a:cubicBezTo>
                    <a:cubicBezTo>
                      <a:pt x="51" y="215"/>
                      <a:pt x="46" y="218"/>
                      <a:pt x="43" y="224"/>
                    </a:cubicBezTo>
                    <a:cubicBezTo>
                      <a:pt x="43" y="224"/>
                      <a:pt x="43" y="224"/>
                      <a:pt x="44" y="224"/>
                    </a:cubicBezTo>
                    <a:cubicBezTo>
                      <a:pt x="44" y="224"/>
                      <a:pt x="44" y="224"/>
                      <a:pt x="44" y="224"/>
                    </a:cubicBezTo>
                    <a:cubicBezTo>
                      <a:pt x="48" y="219"/>
                      <a:pt x="54" y="216"/>
                      <a:pt x="59" y="212"/>
                    </a:cubicBezTo>
                    <a:cubicBezTo>
                      <a:pt x="62" y="209"/>
                      <a:pt x="65" y="206"/>
                      <a:pt x="67" y="204"/>
                    </a:cubicBezTo>
                    <a:cubicBezTo>
                      <a:pt x="69" y="202"/>
                      <a:pt x="70" y="201"/>
                      <a:pt x="72" y="200"/>
                    </a:cubicBezTo>
                    <a:cubicBezTo>
                      <a:pt x="71" y="200"/>
                      <a:pt x="71" y="200"/>
                      <a:pt x="71" y="200"/>
                    </a:cubicBezTo>
                    <a:cubicBezTo>
                      <a:pt x="71" y="200"/>
                      <a:pt x="75" y="196"/>
                      <a:pt x="76" y="196"/>
                    </a:cubicBezTo>
                    <a:cubicBezTo>
                      <a:pt x="76" y="196"/>
                      <a:pt x="76" y="196"/>
                      <a:pt x="76" y="196"/>
                    </a:cubicBezTo>
                    <a:cubicBezTo>
                      <a:pt x="75" y="197"/>
                      <a:pt x="75" y="197"/>
                      <a:pt x="75" y="197"/>
                    </a:cubicBezTo>
                    <a:cubicBezTo>
                      <a:pt x="71" y="202"/>
                      <a:pt x="66" y="207"/>
                      <a:pt x="62" y="212"/>
                    </a:cubicBezTo>
                    <a:cubicBezTo>
                      <a:pt x="56" y="218"/>
                      <a:pt x="50" y="223"/>
                      <a:pt x="45" y="229"/>
                    </a:cubicBezTo>
                    <a:cubicBezTo>
                      <a:pt x="45" y="229"/>
                      <a:pt x="45" y="229"/>
                      <a:pt x="45" y="229"/>
                    </a:cubicBezTo>
                    <a:cubicBezTo>
                      <a:pt x="42" y="225"/>
                      <a:pt x="41" y="221"/>
                      <a:pt x="39" y="217"/>
                    </a:cubicBezTo>
                    <a:cubicBezTo>
                      <a:pt x="44" y="214"/>
                      <a:pt x="47" y="210"/>
                      <a:pt x="51" y="206"/>
                    </a:cubicBezTo>
                    <a:cubicBezTo>
                      <a:pt x="55" y="201"/>
                      <a:pt x="60" y="197"/>
                      <a:pt x="65" y="193"/>
                    </a:cubicBezTo>
                    <a:cubicBezTo>
                      <a:pt x="63" y="195"/>
                      <a:pt x="61" y="197"/>
                      <a:pt x="60" y="199"/>
                    </a:cubicBezTo>
                    <a:cubicBezTo>
                      <a:pt x="54" y="205"/>
                      <a:pt x="48" y="212"/>
                      <a:pt x="43" y="219"/>
                    </a:cubicBezTo>
                    <a:cubicBezTo>
                      <a:pt x="43" y="219"/>
                      <a:pt x="43" y="219"/>
                      <a:pt x="44" y="219"/>
                    </a:cubicBezTo>
                    <a:moveTo>
                      <a:pt x="38" y="212"/>
                    </a:moveTo>
                    <a:cubicBezTo>
                      <a:pt x="45" y="208"/>
                      <a:pt x="49" y="202"/>
                      <a:pt x="55" y="197"/>
                    </a:cubicBezTo>
                    <a:cubicBezTo>
                      <a:pt x="57" y="195"/>
                      <a:pt x="59" y="193"/>
                      <a:pt x="61" y="190"/>
                    </a:cubicBezTo>
                    <a:cubicBezTo>
                      <a:pt x="60" y="192"/>
                      <a:pt x="59" y="193"/>
                      <a:pt x="58" y="195"/>
                    </a:cubicBezTo>
                    <a:cubicBezTo>
                      <a:pt x="56" y="199"/>
                      <a:pt x="52" y="202"/>
                      <a:pt x="49" y="205"/>
                    </a:cubicBezTo>
                    <a:cubicBezTo>
                      <a:pt x="45" y="209"/>
                      <a:pt x="42" y="212"/>
                      <a:pt x="39" y="216"/>
                    </a:cubicBezTo>
                    <a:cubicBezTo>
                      <a:pt x="39" y="215"/>
                      <a:pt x="38" y="213"/>
                      <a:pt x="38" y="212"/>
                    </a:cubicBezTo>
                    <a:cubicBezTo>
                      <a:pt x="38" y="212"/>
                      <a:pt x="38" y="212"/>
                      <a:pt x="38" y="212"/>
                    </a:cubicBezTo>
                    <a:moveTo>
                      <a:pt x="45" y="218"/>
                    </a:moveTo>
                    <a:cubicBezTo>
                      <a:pt x="47" y="216"/>
                      <a:pt x="49" y="212"/>
                      <a:pt x="51" y="210"/>
                    </a:cubicBezTo>
                    <a:cubicBezTo>
                      <a:pt x="54" y="207"/>
                      <a:pt x="56" y="204"/>
                      <a:pt x="59" y="201"/>
                    </a:cubicBezTo>
                    <a:cubicBezTo>
                      <a:pt x="63" y="196"/>
                      <a:pt x="68" y="191"/>
                      <a:pt x="72" y="186"/>
                    </a:cubicBezTo>
                    <a:cubicBezTo>
                      <a:pt x="73" y="186"/>
                      <a:pt x="73" y="185"/>
                      <a:pt x="73" y="185"/>
                    </a:cubicBezTo>
                    <a:cubicBezTo>
                      <a:pt x="74" y="184"/>
                      <a:pt x="74" y="184"/>
                      <a:pt x="74" y="184"/>
                    </a:cubicBezTo>
                    <a:cubicBezTo>
                      <a:pt x="74" y="186"/>
                      <a:pt x="75" y="189"/>
                      <a:pt x="75" y="191"/>
                    </a:cubicBezTo>
                    <a:cubicBezTo>
                      <a:pt x="64" y="199"/>
                      <a:pt x="56" y="210"/>
                      <a:pt x="45" y="218"/>
                    </a:cubicBezTo>
                    <a:moveTo>
                      <a:pt x="40" y="216"/>
                    </a:moveTo>
                    <a:cubicBezTo>
                      <a:pt x="40" y="216"/>
                      <a:pt x="41" y="215"/>
                      <a:pt x="42" y="214"/>
                    </a:cubicBezTo>
                    <a:cubicBezTo>
                      <a:pt x="47" y="208"/>
                      <a:pt x="53" y="202"/>
                      <a:pt x="59" y="195"/>
                    </a:cubicBezTo>
                    <a:cubicBezTo>
                      <a:pt x="62" y="192"/>
                      <a:pt x="64" y="188"/>
                      <a:pt x="66" y="185"/>
                    </a:cubicBezTo>
                    <a:cubicBezTo>
                      <a:pt x="68" y="183"/>
                      <a:pt x="71" y="181"/>
                      <a:pt x="73" y="179"/>
                    </a:cubicBezTo>
                    <a:cubicBezTo>
                      <a:pt x="73" y="180"/>
                      <a:pt x="73" y="182"/>
                      <a:pt x="74" y="183"/>
                    </a:cubicBezTo>
                    <a:cubicBezTo>
                      <a:pt x="68" y="189"/>
                      <a:pt x="61" y="195"/>
                      <a:pt x="55" y="201"/>
                    </a:cubicBezTo>
                    <a:cubicBezTo>
                      <a:pt x="52" y="203"/>
                      <a:pt x="50" y="206"/>
                      <a:pt x="47" y="209"/>
                    </a:cubicBezTo>
                    <a:cubicBezTo>
                      <a:pt x="46" y="210"/>
                      <a:pt x="45" y="211"/>
                      <a:pt x="44" y="212"/>
                    </a:cubicBezTo>
                    <a:cubicBezTo>
                      <a:pt x="44" y="213"/>
                      <a:pt x="41" y="216"/>
                      <a:pt x="40" y="216"/>
                    </a:cubicBezTo>
                    <a:moveTo>
                      <a:pt x="39" y="211"/>
                    </a:moveTo>
                    <a:cubicBezTo>
                      <a:pt x="39" y="211"/>
                      <a:pt x="41" y="210"/>
                      <a:pt x="41" y="209"/>
                    </a:cubicBezTo>
                    <a:cubicBezTo>
                      <a:pt x="42" y="207"/>
                      <a:pt x="44" y="206"/>
                      <a:pt x="46" y="204"/>
                    </a:cubicBezTo>
                    <a:cubicBezTo>
                      <a:pt x="49" y="201"/>
                      <a:pt x="52" y="198"/>
                      <a:pt x="55" y="195"/>
                    </a:cubicBezTo>
                    <a:cubicBezTo>
                      <a:pt x="62" y="188"/>
                      <a:pt x="67" y="181"/>
                      <a:pt x="72" y="174"/>
                    </a:cubicBezTo>
                    <a:cubicBezTo>
                      <a:pt x="72" y="175"/>
                      <a:pt x="72" y="176"/>
                      <a:pt x="73" y="178"/>
                    </a:cubicBezTo>
                    <a:cubicBezTo>
                      <a:pt x="67" y="182"/>
                      <a:pt x="63" y="187"/>
                      <a:pt x="58" y="192"/>
                    </a:cubicBezTo>
                    <a:cubicBezTo>
                      <a:pt x="56" y="195"/>
                      <a:pt x="52" y="198"/>
                      <a:pt x="50" y="201"/>
                    </a:cubicBezTo>
                    <a:cubicBezTo>
                      <a:pt x="47" y="204"/>
                      <a:pt x="44" y="207"/>
                      <a:pt x="41" y="210"/>
                    </a:cubicBezTo>
                    <a:cubicBezTo>
                      <a:pt x="40" y="211"/>
                      <a:pt x="39" y="211"/>
                      <a:pt x="39" y="211"/>
                    </a:cubicBezTo>
                    <a:moveTo>
                      <a:pt x="38" y="212"/>
                    </a:moveTo>
                    <a:cubicBezTo>
                      <a:pt x="37" y="210"/>
                      <a:pt x="37" y="209"/>
                      <a:pt x="37" y="207"/>
                    </a:cubicBezTo>
                    <a:cubicBezTo>
                      <a:pt x="37" y="207"/>
                      <a:pt x="37" y="207"/>
                      <a:pt x="37" y="207"/>
                    </a:cubicBezTo>
                    <a:cubicBezTo>
                      <a:pt x="43" y="202"/>
                      <a:pt x="49" y="196"/>
                      <a:pt x="54" y="191"/>
                    </a:cubicBezTo>
                    <a:cubicBezTo>
                      <a:pt x="59" y="185"/>
                      <a:pt x="67" y="179"/>
                      <a:pt x="71" y="173"/>
                    </a:cubicBezTo>
                    <a:cubicBezTo>
                      <a:pt x="66" y="180"/>
                      <a:pt x="61" y="188"/>
                      <a:pt x="55" y="194"/>
                    </a:cubicBezTo>
                    <a:cubicBezTo>
                      <a:pt x="49" y="200"/>
                      <a:pt x="43" y="205"/>
                      <a:pt x="38" y="212"/>
                    </a:cubicBezTo>
                    <a:cubicBezTo>
                      <a:pt x="38" y="212"/>
                      <a:pt x="38" y="212"/>
                      <a:pt x="38" y="212"/>
                    </a:cubicBezTo>
                    <a:moveTo>
                      <a:pt x="38" y="205"/>
                    </a:moveTo>
                    <a:cubicBezTo>
                      <a:pt x="38" y="205"/>
                      <a:pt x="40" y="203"/>
                      <a:pt x="40" y="202"/>
                    </a:cubicBezTo>
                    <a:cubicBezTo>
                      <a:pt x="49" y="190"/>
                      <a:pt x="62" y="181"/>
                      <a:pt x="71" y="168"/>
                    </a:cubicBezTo>
                    <a:cubicBezTo>
                      <a:pt x="71" y="170"/>
                      <a:pt x="71" y="171"/>
                      <a:pt x="72" y="172"/>
                    </a:cubicBezTo>
                    <a:cubicBezTo>
                      <a:pt x="66" y="177"/>
                      <a:pt x="60" y="183"/>
                      <a:pt x="55" y="189"/>
                    </a:cubicBezTo>
                    <a:cubicBezTo>
                      <a:pt x="51" y="192"/>
                      <a:pt x="48" y="195"/>
                      <a:pt x="45" y="199"/>
                    </a:cubicBezTo>
                    <a:cubicBezTo>
                      <a:pt x="43" y="200"/>
                      <a:pt x="41" y="202"/>
                      <a:pt x="40" y="204"/>
                    </a:cubicBezTo>
                    <a:cubicBezTo>
                      <a:pt x="38" y="205"/>
                      <a:pt x="38" y="205"/>
                      <a:pt x="38" y="205"/>
                    </a:cubicBezTo>
                    <a:moveTo>
                      <a:pt x="37" y="206"/>
                    </a:moveTo>
                    <a:cubicBezTo>
                      <a:pt x="36" y="205"/>
                      <a:pt x="36" y="205"/>
                      <a:pt x="36" y="205"/>
                    </a:cubicBezTo>
                    <a:cubicBezTo>
                      <a:pt x="36" y="203"/>
                      <a:pt x="36" y="201"/>
                      <a:pt x="36" y="199"/>
                    </a:cubicBezTo>
                    <a:cubicBezTo>
                      <a:pt x="42" y="195"/>
                      <a:pt x="48" y="190"/>
                      <a:pt x="53" y="184"/>
                    </a:cubicBezTo>
                    <a:cubicBezTo>
                      <a:pt x="56" y="181"/>
                      <a:pt x="59" y="178"/>
                      <a:pt x="62" y="175"/>
                    </a:cubicBezTo>
                    <a:cubicBezTo>
                      <a:pt x="64" y="172"/>
                      <a:pt x="68" y="170"/>
                      <a:pt x="71" y="167"/>
                    </a:cubicBezTo>
                    <a:cubicBezTo>
                      <a:pt x="71" y="167"/>
                      <a:pt x="71" y="167"/>
                      <a:pt x="71" y="167"/>
                    </a:cubicBezTo>
                    <a:cubicBezTo>
                      <a:pt x="61" y="182"/>
                      <a:pt x="46" y="192"/>
                      <a:pt x="37" y="206"/>
                    </a:cubicBezTo>
                    <a:moveTo>
                      <a:pt x="40" y="195"/>
                    </a:moveTo>
                    <a:cubicBezTo>
                      <a:pt x="45" y="190"/>
                      <a:pt x="49" y="184"/>
                      <a:pt x="54" y="179"/>
                    </a:cubicBezTo>
                    <a:cubicBezTo>
                      <a:pt x="57" y="176"/>
                      <a:pt x="60" y="173"/>
                      <a:pt x="63" y="169"/>
                    </a:cubicBezTo>
                    <a:cubicBezTo>
                      <a:pt x="65" y="166"/>
                      <a:pt x="67" y="164"/>
                      <a:pt x="69" y="161"/>
                    </a:cubicBezTo>
                    <a:cubicBezTo>
                      <a:pt x="70" y="163"/>
                      <a:pt x="70" y="164"/>
                      <a:pt x="70" y="166"/>
                    </a:cubicBezTo>
                    <a:cubicBezTo>
                      <a:pt x="65" y="171"/>
                      <a:pt x="60" y="176"/>
                      <a:pt x="55" y="181"/>
                    </a:cubicBezTo>
                    <a:cubicBezTo>
                      <a:pt x="52" y="184"/>
                      <a:pt x="49" y="187"/>
                      <a:pt x="46" y="190"/>
                    </a:cubicBezTo>
                    <a:cubicBezTo>
                      <a:pt x="44" y="192"/>
                      <a:pt x="42" y="193"/>
                      <a:pt x="40" y="195"/>
                    </a:cubicBezTo>
                    <a:moveTo>
                      <a:pt x="36" y="198"/>
                    </a:moveTo>
                    <a:cubicBezTo>
                      <a:pt x="35" y="195"/>
                      <a:pt x="35" y="192"/>
                      <a:pt x="35" y="190"/>
                    </a:cubicBezTo>
                    <a:cubicBezTo>
                      <a:pt x="36" y="188"/>
                      <a:pt x="38" y="187"/>
                      <a:pt x="39" y="186"/>
                    </a:cubicBezTo>
                    <a:cubicBezTo>
                      <a:pt x="43" y="182"/>
                      <a:pt x="48" y="179"/>
                      <a:pt x="52" y="175"/>
                    </a:cubicBezTo>
                    <a:cubicBezTo>
                      <a:pt x="55" y="173"/>
                      <a:pt x="58" y="170"/>
                      <a:pt x="60" y="168"/>
                    </a:cubicBezTo>
                    <a:cubicBezTo>
                      <a:pt x="62" y="166"/>
                      <a:pt x="64" y="165"/>
                      <a:pt x="66" y="163"/>
                    </a:cubicBezTo>
                    <a:cubicBezTo>
                      <a:pt x="67" y="162"/>
                      <a:pt x="68" y="162"/>
                      <a:pt x="69" y="161"/>
                    </a:cubicBezTo>
                    <a:cubicBezTo>
                      <a:pt x="68" y="162"/>
                      <a:pt x="67" y="162"/>
                      <a:pt x="66" y="163"/>
                    </a:cubicBezTo>
                    <a:cubicBezTo>
                      <a:pt x="61" y="169"/>
                      <a:pt x="58" y="175"/>
                      <a:pt x="52" y="180"/>
                    </a:cubicBezTo>
                    <a:cubicBezTo>
                      <a:pt x="46" y="186"/>
                      <a:pt x="42" y="193"/>
                      <a:pt x="36" y="198"/>
                    </a:cubicBezTo>
                    <a:moveTo>
                      <a:pt x="37" y="174"/>
                    </a:moveTo>
                    <a:cubicBezTo>
                      <a:pt x="37" y="174"/>
                      <a:pt x="37" y="174"/>
                      <a:pt x="37" y="174"/>
                    </a:cubicBezTo>
                    <a:cubicBezTo>
                      <a:pt x="42" y="169"/>
                      <a:pt x="46" y="164"/>
                      <a:pt x="52" y="161"/>
                    </a:cubicBezTo>
                    <a:cubicBezTo>
                      <a:pt x="54" y="159"/>
                      <a:pt x="56" y="157"/>
                      <a:pt x="59" y="156"/>
                    </a:cubicBezTo>
                    <a:cubicBezTo>
                      <a:pt x="56" y="159"/>
                      <a:pt x="53" y="162"/>
                      <a:pt x="50" y="165"/>
                    </a:cubicBezTo>
                    <a:cubicBezTo>
                      <a:pt x="45" y="170"/>
                      <a:pt x="41" y="177"/>
                      <a:pt x="35" y="181"/>
                    </a:cubicBezTo>
                    <a:cubicBezTo>
                      <a:pt x="35" y="181"/>
                      <a:pt x="35" y="181"/>
                      <a:pt x="35" y="181"/>
                    </a:cubicBezTo>
                    <a:cubicBezTo>
                      <a:pt x="35" y="179"/>
                      <a:pt x="34" y="177"/>
                      <a:pt x="34" y="176"/>
                    </a:cubicBezTo>
                    <a:cubicBezTo>
                      <a:pt x="35" y="176"/>
                      <a:pt x="35" y="176"/>
                      <a:pt x="35" y="176"/>
                    </a:cubicBezTo>
                    <a:cubicBezTo>
                      <a:pt x="35" y="175"/>
                      <a:pt x="36" y="175"/>
                      <a:pt x="36" y="174"/>
                    </a:cubicBezTo>
                    <a:cubicBezTo>
                      <a:pt x="36" y="174"/>
                      <a:pt x="36" y="174"/>
                      <a:pt x="37" y="174"/>
                    </a:cubicBezTo>
                    <a:moveTo>
                      <a:pt x="35" y="182"/>
                    </a:moveTo>
                    <a:cubicBezTo>
                      <a:pt x="35" y="182"/>
                      <a:pt x="35" y="182"/>
                      <a:pt x="35" y="182"/>
                    </a:cubicBezTo>
                    <a:cubicBezTo>
                      <a:pt x="41" y="178"/>
                      <a:pt x="46" y="172"/>
                      <a:pt x="51" y="167"/>
                    </a:cubicBezTo>
                    <a:cubicBezTo>
                      <a:pt x="54" y="166"/>
                      <a:pt x="56" y="163"/>
                      <a:pt x="58" y="161"/>
                    </a:cubicBezTo>
                    <a:cubicBezTo>
                      <a:pt x="60" y="159"/>
                      <a:pt x="65" y="156"/>
                      <a:pt x="66" y="155"/>
                    </a:cubicBezTo>
                    <a:cubicBezTo>
                      <a:pt x="62" y="161"/>
                      <a:pt x="57" y="167"/>
                      <a:pt x="51" y="172"/>
                    </a:cubicBezTo>
                    <a:cubicBezTo>
                      <a:pt x="48" y="175"/>
                      <a:pt x="46" y="178"/>
                      <a:pt x="43" y="181"/>
                    </a:cubicBezTo>
                    <a:cubicBezTo>
                      <a:pt x="41" y="182"/>
                      <a:pt x="40" y="184"/>
                      <a:pt x="39" y="185"/>
                    </a:cubicBezTo>
                    <a:cubicBezTo>
                      <a:pt x="38" y="186"/>
                      <a:pt x="37" y="186"/>
                      <a:pt x="36" y="187"/>
                    </a:cubicBezTo>
                    <a:cubicBezTo>
                      <a:pt x="36" y="188"/>
                      <a:pt x="36" y="188"/>
                      <a:pt x="36" y="188"/>
                    </a:cubicBezTo>
                    <a:cubicBezTo>
                      <a:pt x="35" y="188"/>
                      <a:pt x="35" y="188"/>
                      <a:pt x="35" y="188"/>
                    </a:cubicBezTo>
                    <a:cubicBezTo>
                      <a:pt x="35" y="186"/>
                      <a:pt x="35" y="185"/>
                      <a:pt x="35" y="183"/>
                    </a:cubicBezTo>
                    <a:cubicBezTo>
                      <a:pt x="35" y="182"/>
                      <a:pt x="35" y="182"/>
                      <a:pt x="35" y="181"/>
                    </a:cubicBezTo>
                    <a:cubicBezTo>
                      <a:pt x="35" y="182"/>
                      <a:pt x="35" y="182"/>
                      <a:pt x="35" y="182"/>
                    </a:cubicBezTo>
                    <a:moveTo>
                      <a:pt x="44" y="181"/>
                    </a:moveTo>
                    <a:cubicBezTo>
                      <a:pt x="52" y="173"/>
                      <a:pt x="61" y="164"/>
                      <a:pt x="68" y="154"/>
                    </a:cubicBezTo>
                    <a:cubicBezTo>
                      <a:pt x="68" y="156"/>
                      <a:pt x="69" y="158"/>
                      <a:pt x="69" y="160"/>
                    </a:cubicBezTo>
                    <a:cubicBezTo>
                      <a:pt x="63" y="164"/>
                      <a:pt x="58" y="169"/>
                      <a:pt x="53" y="174"/>
                    </a:cubicBezTo>
                    <a:cubicBezTo>
                      <a:pt x="50" y="176"/>
                      <a:pt x="47" y="178"/>
                      <a:pt x="44" y="181"/>
                    </a:cubicBezTo>
                    <a:moveTo>
                      <a:pt x="46" y="171"/>
                    </a:moveTo>
                    <a:cubicBezTo>
                      <a:pt x="48" y="169"/>
                      <a:pt x="50" y="166"/>
                      <a:pt x="52" y="164"/>
                    </a:cubicBezTo>
                    <a:cubicBezTo>
                      <a:pt x="57" y="160"/>
                      <a:pt x="61" y="153"/>
                      <a:pt x="66" y="148"/>
                    </a:cubicBezTo>
                    <a:cubicBezTo>
                      <a:pt x="67" y="150"/>
                      <a:pt x="67" y="152"/>
                      <a:pt x="67" y="153"/>
                    </a:cubicBezTo>
                    <a:cubicBezTo>
                      <a:pt x="61" y="157"/>
                      <a:pt x="56" y="163"/>
                      <a:pt x="50" y="168"/>
                    </a:cubicBezTo>
                    <a:cubicBezTo>
                      <a:pt x="48" y="169"/>
                      <a:pt x="47" y="170"/>
                      <a:pt x="46" y="171"/>
                    </a:cubicBezTo>
                    <a:moveTo>
                      <a:pt x="34" y="170"/>
                    </a:moveTo>
                    <a:cubicBezTo>
                      <a:pt x="39" y="165"/>
                      <a:pt x="44" y="161"/>
                      <a:pt x="49" y="157"/>
                    </a:cubicBezTo>
                    <a:cubicBezTo>
                      <a:pt x="51" y="155"/>
                      <a:pt x="54" y="152"/>
                      <a:pt x="57" y="150"/>
                    </a:cubicBezTo>
                    <a:cubicBezTo>
                      <a:pt x="58" y="149"/>
                      <a:pt x="59" y="148"/>
                      <a:pt x="60" y="147"/>
                    </a:cubicBezTo>
                    <a:cubicBezTo>
                      <a:pt x="56" y="151"/>
                      <a:pt x="52" y="155"/>
                      <a:pt x="48" y="159"/>
                    </a:cubicBezTo>
                    <a:cubicBezTo>
                      <a:pt x="43" y="164"/>
                      <a:pt x="39" y="170"/>
                      <a:pt x="34" y="175"/>
                    </a:cubicBezTo>
                    <a:cubicBezTo>
                      <a:pt x="34" y="175"/>
                      <a:pt x="34" y="175"/>
                      <a:pt x="34" y="175"/>
                    </a:cubicBezTo>
                    <a:cubicBezTo>
                      <a:pt x="34" y="173"/>
                      <a:pt x="34" y="171"/>
                      <a:pt x="34" y="169"/>
                    </a:cubicBezTo>
                    <a:cubicBezTo>
                      <a:pt x="34" y="170"/>
                      <a:pt x="34" y="170"/>
                      <a:pt x="34" y="170"/>
                    </a:cubicBezTo>
                    <a:moveTo>
                      <a:pt x="32" y="141"/>
                    </a:moveTo>
                    <a:cubicBezTo>
                      <a:pt x="34" y="140"/>
                      <a:pt x="33" y="140"/>
                      <a:pt x="35" y="139"/>
                    </a:cubicBezTo>
                    <a:cubicBezTo>
                      <a:pt x="34" y="140"/>
                      <a:pt x="33" y="143"/>
                      <a:pt x="32" y="143"/>
                    </a:cubicBezTo>
                    <a:cubicBezTo>
                      <a:pt x="32" y="144"/>
                      <a:pt x="32" y="144"/>
                      <a:pt x="33" y="144"/>
                    </a:cubicBezTo>
                    <a:cubicBezTo>
                      <a:pt x="33" y="144"/>
                      <a:pt x="33" y="144"/>
                      <a:pt x="33" y="144"/>
                    </a:cubicBezTo>
                    <a:cubicBezTo>
                      <a:pt x="35" y="143"/>
                      <a:pt x="38" y="141"/>
                      <a:pt x="39" y="140"/>
                    </a:cubicBezTo>
                    <a:cubicBezTo>
                      <a:pt x="37" y="143"/>
                      <a:pt x="34" y="145"/>
                      <a:pt x="32" y="148"/>
                    </a:cubicBezTo>
                    <a:cubicBezTo>
                      <a:pt x="32" y="145"/>
                      <a:pt x="32" y="143"/>
                      <a:pt x="31" y="141"/>
                    </a:cubicBezTo>
                    <a:cubicBezTo>
                      <a:pt x="32" y="141"/>
                      <a:pt x="32" y="141"/>
                      <a:pt x="32" y="141"/>
                    </a:cubicBezTo>
                    <a:moveTo>
                      <a:pt x="33" y="153"/>
                    </a:moveTo>
                    <a:cubicBezTo>
                      <a:pt x="33" y="152"/>
                      <a:pt x="32" y="150"/>
                      <a:pt x="32" y="148"/>
                    </a:cubicBezTo>
                    <a:cubicBezTo>
                      <a:pt x="33" y="148"/>
                      <a:pt x="33" y="148"/>
                      <a:pt x="33" y="148"/>
                    </a:cubicBezTo>
                    <a:cubicBezTo>
                      <a:pt x="35" y="147"/>
                      <a:pt x="38" y="145"/>
                      <a:pt x="40" y="143"/>
                    </a:cubicBezTo>
                    <a:cubicBezTo>
                      <a:pt x="41" y="142"/>
                      <a:pt x="43" y="141"/>
                      <a:pt x="44" y="139"/>
                    </a:cubicBezTo>
                    <a:cubicBezTo>
                      <a:pt x="45" y="139"/>
                      <a:pt x="45" y="138"/>
                      <a:pt x="45" y="138"/>
                    </a:cubicBezTo>
                    <a:cubicBezTo>
                      <a:pt x="46" y="138"/>
                      <a:pt x="45" y="139"/>
                      <a:pt x="45" y="140"/>
                    </a:cubicBezTo>
                    <a:cubicBezTo>
                      <a:pt x="43" y="143"/>
                      <a:pt x="40" y="146"/>
                      <a:pt x="37" y="149"/>
                    </a:cubicBezTo>
                    <a:cubicBezTo>
                      <a:pt x="36" y="150"/>
                      <a:pt x="36" y="150"/>
                      <a:pt x="36" y="150"/>
                    </a:cubicBezTo>
                    <a:cubicBezTo>
                      <a:pt x="36" y="150"/>
                      <a:pt x="36" y="150"/>
                      <a:pt x="36" y="150"/>
                    </a:cubicBezTo>
                    <a:cubicBezTo>
                      <a:pt x="34" y="151"/>
                      <a:pt x="33" y="152"/>
                      <a:pt x="33" y="152"/>
                    </a:cubicBezTo>
                    <a:cubicBezTo>
                      <a:pt x="33" y="153"/>
                      <a:pt x="33" y="153"/>
                      <a:pt x="33" y="153"/>
                    </a:cubicBezTo>
                    <a:moveTo>
                      <a:pt x="34" y="164"/>
                    </a:moveTo>
                    <a:cubicBezTo>
                      <a:pt x="44" y="157"/>
                      <a:pt x="53" y="147"/>
                      <a:pt x="62" y="138"/>
                    </a:cubicBezTo>
                    <a:cubicBezTo>
                      <a:pt x="60" y="140"/>
                      <a:pt x="58" y="143"/>
                      <a:pt x="56" y="145"/>
                    </a:cubicBezTo>
                    <a:cubicBezTo>
                      <a:pt x="54" y="147"/>
                      <a:pt x="51" y="150"/>
                      <a:pt x="49" y="152"/>
                    </a:cubicBezTo>
                    <a:cubicBezTo>
                      <a:pt x="43" y="158"/>
                      <a:pt x="39" y="164"/>
                      <a:pt x="34" y="169"/>
                    </a:cubicBezTo>
                    <a:cubicBezTo>
                      <a:pt x="34" y="169"/>
                      <a:pt x="34" y="169"/>
                      <a:pt x="34" y="169"/>
                    </a:cubicBezTo>
                    <a:cubicBezTo>
                      <a:pt x="34" y="167"/>
                      <a:pt x="34" y="166"/>
                      <a:pt x="33" y="164"/>
                    </a:cubicBezTo>
                    <a:cubicBezTo>
                      <a:pt x="34" y="164"/>
                      <a:pt x="34" y="164"/>
                      <a:pt x="34" y="164"/>
                    </a:cubicBezTo>
                    <a:moveTo>
                      <a:pt x="50" y="140"/>
                    </a:moveTo>
                    <a:cubicBezTo>
                      <a:pt x="50" y="140"/>
                      <a:pt x="50" y="140"/>
                      <a:pt x="51" y="139"/>
                    </a:cubicBezTo>
                    <a:cubicBezTo>
                      <a:pt x="52" y="138"/>
                      <a:pt x="52" y="137"/>
                      <a:pt x="52" y="137"/>
                    </a:cubicBezTo>
                    <a:cubicBezTo>
                      <a:pt x="52" y="137"/>
                      <a:pt x="52" y="138"/>
                      <a:pt x="52" y="138"/>
                    </a:cubicBezTo>
                    <a:cubicBezTo>
                      <a:pt x="51" y="140"/>
                      <a:pt x="49" y="141"/>
                      <a:pt x="47" y="142"/>
                    </a:cubicBezTo>
                    <a:cubicBezTo>
                      <a:pt x="42" y="147"/>
                      <a:pt x="38" y="153"/>
                      <a:pt x="33" y="158"/>
                    </a:cubicBezTo>
                    <a:cubicBezTo>
                      <a:pt x="33" y="159"/>
                      <a:pt x="33" y="159"/>
                      <a:pt x="34" y="159"/>
                    </a:cubicBezTo>
                    <a:cubicBezTo>
                      <a:pt x="34" y="159"/>
                      <a:pt x="34" y="159"/>
                      <a:pt x="34" y="159"/>
                    </a:cubicBezTo>
                    <a:cubicBezTo>
                      <a:pt x="39" y="156"/>
                      <a:pt x="42" y="151"/>
                      <a:pt x="47" y="147"/>
                    </a:cubicBezTo>
                    <a:cubicBezTo>
                      <a:pt x="50" y="144"/>
                      <a:pt x="52" y="142"/>
                      <a:pt x="55" y="139"/>
                    </a:cubicBezTo>
                    <a:cubicBezTo>
                      <a:pt x="55" y="140"/>
                      <a:pt x="55" y="140"/>
                      <a:pt x="55" y="140"/>
                    </a:cubicBezTo>
                    <a:cubicBezTo>
                      <a:pt x="52" y="143"/>
                      <a:pt x="50" y="145"/>
                      <a:pt x="47" y="148"/>
                    </a:cubicBezTo>
                    <a:cubicBezTo>
                      <a:pt x="42" y="153"/>
                      <a:pt x="38" y="158"/>
                      <a:pt x="34" y="163"/>
                    </a:cubicBezTo>
                    <a:cubicBezTo>
                      <a:pt x="33" y="164"/>
                      <a:pt x="33" y="164"/>
                      <a:pt x="33" y="164"/>
                    </a:cubicBezTo>
                    <a:cubicBezTo>
                      <a:pt x="33" y="160"/>
                      <a:pt x="33" y="157"/>
                      <a:pt x="33" y="154"/>
                    </a:cubicBezTo>
                    <a:cubicBezTo>
                      <a:pt x="33" y="154"/>
                      <a:pt x="33" y="154"/>
                      <a:pt x="33" y="154"/>
                    </a:cubicBezTo>
                    <a:cubicBezTo>
                      <a:pt x="34" y="153"/>
                      <a:pt x="36" y="151"/>
                      <a:pt x="37" y="150"/>
                    </a:cubicBezTo>
                    <a:cubicBezTo>
                      <a:pt x="38" y="149"/>
                      <a:pt x="39" y="148"/>
                      <a:pt x="40" y="148"/>
                    </a:cubicBezTo>
                    <a:cubicBezTo>
                      <a:pt x="43" y="145"/>
                      <a:pt x="46" y="143"/>
                      <a:pt x="50" y="140"/>
                    </a:cubicBezTo>
                    <a:cubicBezTo>
                      <a:pt x="50" y="140"/>
                      <a:pt x="50" y="140"/>
                      <a:pt x="50" y="140"/>
                    </a:cubicBezTo>
                    <a:moveTo>
                      <a:pt x="39" y="165"/>
                    </a:moveTo>
                    <a:cubicBezTo>
                      <a:pt x="43" y="160"/>
                      <a:pt x="47" y="155"/>
                      <a:pt x="52" y="150"/>
                    </a:cubicBezTo>
                    <a:cubicBezTo>
                      <a:pt x="56" y="146"/>
                      <a:pt x="60" y="142"/>
                      <a:pt x="63" y="137"/>
                    </a:cubicBezTo>
                    <a:cubicBezTo>
                      <a:pt x="64" y="140"/>
                      <a:pt x="65" y="144"/>
                      <a:pt x="66" y="147"/>
                    </a:cubicBezTo>
                    <a:cubicBezTo>
                      <a:pt x="61" y="151"/>
                      <a:pt x="58" y="156"/>
                      <a:pt x="53" y="159"/>
                    </a:cubicBezTo>
                    <a:cubicBezTo>
                      <a:pt x="48" y="162"/>
                      <a:pt x="44" y="166"/>
                      <a:pt x="40" y="170"/>
                    </a:cubicBezTo>
                    <a:cubicBezTo>
                      <a:pt x="41" y="169"/>
                      <a:pt x="41" y="169"/>
                      <a:pt x="41" y="169"/>
                    </a:cubicBezTo>
                    <a:cubicBezTo>
                      <a:pt x="44" y="166"/>
                      <a:pt x="46" y="163"/>
                      <a:pt x="49" y="160"/>
                    </a:cubicBezTo>
                    <a:cubicBezTo>
                      <a:pt x="54" y="154"/>
                      <a:pt x="59" y="149"/>
                      <a:pt x="64" y="143"/>
                    </a:cubicBezTo>
                    <a:cubicBezTo>
                      <a:pt x="64" y="143"/>
                      <a:pt x="64" y="142"/>
                      <a:pt x="64" y="142"/>
                    </a:cubicBezTo>
                    <a:cubicBezTo>
                      <a:pt x="64" y="142"/>
                      <a:pt x="64" y="142"/>
                      <a:pt x="63" y="142"/>
                    </a:cubicBezTo>
                    <a:cubicBezTo>
                      <a:pt x="58" y="147"/>
                      <a:pt x="53" y="152"/>
                      <a:pt x="48" y="157"/>
                    </a:cubicBezTo>
                    <a:cubicBezTo>
                      <a:pt x="45" y="159"/>
                      <a:pt x="42" y="162"/>
                      <a:pt x="39" y="165"/>
                    </a:cubicBezTo>
                    <a:moveTo>
                      <a:pt x="31" y="140"/>
                    </a:moveTo>
                    <a:cubicBezTo>
                      <a:pt x="31" y="139"/>
                      <a:pt x="31" y="137"/>
                      <a:pt x="31" y="136"/>
                    </a:cubicBezTo>
                    <a:cubicBezTo>
                      <a:pt x="34" y="137"/>
                      <a:pt x="38" y="138"/>
                      <a:pt x="42" y="138"/>
                    </a:cubicBezTo>
                    <a:cubicBezTo>
                      <a:pt x="43" y="138"/>
                      <a:pt x="44" y="137"/>
                      <a:pt x="46" y="137"/>
                    </a:cubicBezTo>
                    <a:cubicBezTo>
                      <a:pt x="42" y="140"/>
                      <a:pt x="40" y="142"/>
                      <a:pt x="37" y="145"/>
                    </a:cubicBezTo>
                    <a:cubicBezTo>
                      <a:pt x="36" y="145"/>
                      <a:pt x="34" y="147"/>
                      <a:pt x="34" y="147"/>
                    </a:cubicBezTo>
                    <a:cubicBezTo>
                      <a:pt x="34" y="147"/>
                      <a:pt x="34" y="147"/>
                      <a:pt x="35" y="145"/>
                    </a:cubicBezTo>
                    <a:cubicBezTo>
                      <a:pt x="37" y="143"/>
                      <a:pt x="39" y="141"/>
                      <a:pt x="41" y="139"/>
                    </a:cubicBezTo>
                    <a:cubicBezTo>
                      <a:pt x="41" y="139"/>
                      <a:pt x="41" y="139"/>
                      <a:pt x="41" y="139"/>
                    </a:cubicBezTo>
                    <a:cubicBezTo>
                      <a:pt x="41" y="139"/>
                      <a:pt x="40" y="139"/>
                      <a:pt x="40" y="139"/>
                    </a:cubicBezTo>
                    <a:cubicBezTo>
                      <a:pt x="38" y="140"/>
                      <a:pt x="36" y="141"/>
                      <a:pt x="34" y="142"/>
                    </a:cubicBezTo>
                    <a:cubicBezTo>
                      <a:pt x="35" y="142"/>
                      <a:pt x="36" y="140"/>
                      <a:pt x="36" y="138"/>
                    </a:cubicBezTo>
                    <a:cubicBezTo>
                      <a:pt x="37" y="138"/>
                      <a:pt x="36" y="138"/>
                      <a:pt x="36" y="138"/>
                    </a:cubicBezTo>
                    <a:cubicBezTo>
                      <a:pt x="36" y="138"/>
                      <a:pt x="36" y="138"/>
                      <a:pt x="36" y="138"/>
                    </a:cubicBezTo>
                    <a:cubicBezTo>
                      <a:pt x="35" y="139"/>
                      <a:pt x="33" y="140"/>
                      <a:pt x="33" y="140"/>
                    </a:cubicBezTo>
                    <a:cubicBezTo>
                      <a:pt x="33" y="140"/>
                      <a:pt x="32" y="139"/>
                      <a:pt x="33" y="138"/>
                    </a:cubicBezTo>
                    <a:cubicBezTo>
                      <a:pt x="33" y="137"/>
                      <a:pt x="33" y="137"/>
                      <a:pt x="33" y="137"/>
                    </a:cubicBezTo>
                    <a:cubicBezTo>
                      <a:pt x="33" y="137"/>
                      <a:pt x="32" y="137"/>
                      <a:pt x="32" y="137"/>
                    </a:cubicBezTo>
                    <a:cubicBezTo>
                      <a:pt x="32" y="138"/>
                      <a:pt x="32" y="139"/>
                      <a:pt x="31" y="140"/>
                    </a:cubicBezTo>
                    <a:moveTo>
                      <a:pt x="41" y="146"/>
                    </a:moveTo>
                    <a:cubicBezTo>
                      <a:pt x="43" y="143"/>
                      <a:pt x="45" y="140"/>
                      <a:pt x="47" y="137"/>
                    </a:cubicBezTo>
                    <a:cubicBezTo>
                      <a:pt x="47" y="137"/>
                      <a:pt x="47" y="137"/>
                      <a:pt x="47" y="137"/>
                    </a:cubicBezTo>
                    <a:cubicBezTo>
                      <a:pt x="52" y="136"/>
                      <a:pt x="57" y="134"/>
                      <a:pt x="61" y="131"/>
                    </a:cubicBezTo>
                    <a:cubicBezTo>
                      <a:pt x="62" y="133"/>
                      <a:pt x="62" y="135"/>
                      <a:pt x="63" y="136"/>
                    </a:cubicBezTo>
                    <a:cubicBezTo>
                      <a:pt x="63" y="136"/>
                      <a:pt x="63" y="136"/>
                      <a:pt x="63" y="136"/>
                    </a:cubicBezTo>
                    <a:cubicBezTo>
                      <a:pt x="58" y="140"/>
                      <a:pt x="54" y="145"/>
                      <a:pt x="49" y="149"/>
                    </a:cubicBezTo>
                    <a:cubicBezTo>
                      <a:pt x="45" y="154"/>
                      <a:pt x="39" y="159"/>
                      <a:pt x="35" y="163"/>
                    </a:cubicBezTo>
                    <a:cubicBezTo>
                      <a:pt x="40" y="158"/>
                      <a:pt x="43" y="153"/>
                      <a:pt x="47" y="148"/>
                    </a:cubicBezTo>
                    <a:cubicBezTo>
                      <a:pt x="52" y="143"/>
                      <a:pt x="57" y="139"/>
                      <a:pt x="61" y="133"/>
                    </a:cubicBezTo>
                    <a:cubicBezTo>
                      <a:pt x="61" y="133"/>
                      <a:pt x="61" y="132"/>
                      <a:pt x="61" y="132"/>
                    </a:cubicBezTo>
                    <a:cubicBezTo>
                      <a:pt x="61" y="132"/>
                      <a:pt x="61" y="132"/>
                      <a:pt x="61" y="132"/>
                    </a:cubicBezTo>
                    <a:cubicBezTo>
                      <a:pt x="60" y="133"/>
                      <a:pt x="60" y="133"/>
                      <a:pt x="59" y="134"/>
                    </a:cubicBezTo>
                    <a:cubicBezTo>
                      <a:pt x="59" y="134"/>
                      <a:pt x="59" y="134"/>
                      <a:pt x="59" y="134"/>
                    </a:cubicBezTo>
                    <a:cubicBezTo>
                      <a:pt x="55" y="138"/>
                      <a:pt x="52" y="142"/>
                      <a:pt x="48" y="145"/>
                    </a:cubicBezTo>
                    <a:cubicBezTo>
                      <a:pt x="44" y="149"/>
                      <a:pt x="40" y="153"/>
                      <a:pt x="36" y="157"/>
                    </a:cubicBezTo>
                    <a:cubicBezTo>
                      <a:pt x="35" y="157"/>
                      <a:pt x="35" y="157"/>
                      <a:pt x="35" y="157"/>
                    </a:cubicBezTo>
                    <a:cubicBezTo>
                      <a:pt x="35" y="157"/>
                      <a:pt x="37" y="155"/>
                      <a:pt x="38" y="154"/>
                    </a:cubicBezTo>
                    <a:cubicBezTo>
                      <a:pt x="40" y="151"/>
                      <a:pt x="42" y="149"/>
                      <a:pt x="44" y="146"/>
                    </a:cubicBezTo>
                    <a:cubicBezTo>
                      <a:pt x="47" y="142"/>
                      <a:pt x="52" y="141"/>
                      <a:pt x="54" y="136"/>
                    </a:cubicBezTo>
                    <a:cubicBezTo>
                      <a:pt x="54" y="136"/>
                      <a:pt x="54" y="136"/>
                      <a:pt x="54" y="136"/>
                    </a:cubicBezTo>
                    <a:cubicBezTo>
                      <a:pt x="50" y="139"/>
                      <a:pt x="45" y="142"/>
                      <a:pt x="41" y="146"/>
                    </a:cubicBezTo>
                    <a:moveTo>
                      <a:pt x="39" y="130"/>
                    </a:moveTo>
                    <a:cubicBezTo>
                      <a:pt x="46" y="130"/>
                      <a:pt x="53" y="127"/>
                      <a:pt x="59" y="124"/>
                    </a:cubicBezTo>
                    <a:cubicBezTo>
                      <a:pt x="60" y="125"/>
                      <a:pt x="60" y="126"/>
                      <a:pt x="60" y="128"/>
                    </a:cubicBezTo>
                    <a:cubicBezTo>
                      <a:pt x="55" y="132"/>
                      <a:pt x="48" y="134"/>
                      <a:pt x="41" y="134"/>
                    </a:cubicBezTo>
                    <a:cubicBezTo>
                      <a:pt x="38" y="134"/>
                      <a:pt x="34" y="134"/>
                      <a:pt x="31" y="132"/>
                    </a:cubicBezTo>
                    <a:cubicBezTo>
                      <a:pt x="31" y="131"/>
                      <a:pt x="30" y="130"/>
                      <a:pt x="30" y="128"/>
                    </a:cubicBezTo>
                    <a:cubicBezTo>
                      <a:pt x="33" y="130"/>
                      <a:pt x="36" y="130"/>
                      <a:pt x="39" y="130"/>
                    </a:cubicBezTo>
                    <a:moveTo>
                      <a:pt x="43" y="127"/>
                    </a:moveTo>
                    <a:cubicBezTo>
                      <a:pt x="49" y="124"/>
                      <a:pt x="53" y="120"/>
                      <a:pt x="57" y="117"/>
                    </a:cubicBezTo>
                    <a:cubicBezTo>
                      <a:pt x="57" y="117"/>
                      <a:pt x="57" y="118"/>
                      <a:pt x="58" y="118"/>
                    </a:cubicBezTo>
                    <a:cubicBezTo>
                      <a:pt x="58" y="119"/>
                      <a:pt x="58" y="120"/>
                      <a:pt x="58" y="120"/>
                    </a:cubicBezTo>
                    <a:cubicBezTo>
                      <a:pt x="54" y="123"/>
                      <a:pt x="49" y="126"/>
                      <a:pt x="43" y="127"/>
                    </a:cubicBezTo>
                    <a:moveTo>
                      <a:pt x="43" y="126"/>
                    </a:moveTo>
                    <a:cubicBezTo>
                      <a:pt x="42" y="126"/>
                      <a:pt x="43" y="126"/>
                      <a:pt x="45" y="124"/>
                    </a:cubicBezTo>
                    <a:cubicBezTo>
                      <a:pt x="47" y="122"/>
                      <a:pt x="49" y="122"/>
                      <a:pt x="51" y="120"/>
                    </a:cubicBezTo>
                    <a:cubicBezTo>
                      <a:pt x="53" y="118"/>
                      <a:pt x="54" y="115"/>
                      <a:pt x="56" y="113"/>
                    </a:cubicBezTo>
                    <a:cubicBezTo>
                      <a:pt x="56" y="114"/>
                      <a:pt x="57" y="115"/>
                      <a:pt x="57" y="116"/>
                    </a:cubicBezTo>
                    <a:cubicBezTo>
                      <a:pt x="57" y="116"/>
                      <a:pt x="57" y="116"/>
                      <a:pt x="57" y="116"/>
                    </a:cubicBezTo>
                    <a:cubicBezTo>
                      <a:pt x="54" y="118"/>
                      <a:pt x="51" y="121"/>
                      <a:pt x="48" y="123"/>
                    </a:cubicBezTo>
                    <a:cubicBezTo>
                      <a:pt x="47" y="124"/>
                      <a:pt x="43" y="126"/>
                      <a:pt x="43" y="126"/>
                    </a:cubicBezTo>
                    <a:moveTo>
                      <a:pt x="39" y="127"/>
                    </a:moveTo>
                    <a:cubicBezTo>
                      <a:pt x="38" y="127"/>
                      <a:pt x="37" y="127"/>
                      <a:pt x="36" y="127"/>
                    </a:cubicBezTo>
                    <a:cubicBezTo>
                      <a:pt x="42" y="123"/>
                      <a:pt x="48" y="119"/>
                      <a:pt x="54" y="114"/>
                    </a:cubicBezTo>
                    <a:cubicBezTo>
                      <a:pt x="55" y="113"/>
                      <a:pt x="55" y="113"/>
                      <a:pt x="55" y="113"/>
                    </a:cubicBezTo>
                    <a:cubicBezTo>
                      <a:pt x="55" y="113"/>
                      <a:pt x="55" y="113"/>
                      <a:pt x="54" y="114"/>
                    </a:cubicBezTo>
                    <a:cubicBezTo>
                      <a:pt x="53" y="116"/>
                      <a:pt x="51" y="118"/>
                      <a:pt x="49" y="120"/>
                    </a:cubicBezTo>
                    <a:cubicBezTo>
                      <a:pt x="46" y="123"/>
                      <a:pt x="43" y="124"/>
                      <a:pt x="41" y="127"/>
                    </a:cubicBezTo>
                    <a:cubicBezTo>
                      <a:pt x="40" y="127"/>
                      <a:pt x="40" y="127"/>
                      <a:pt x="39" y="127"/>
                    </a:cubicBezTo>
                    <a:moveTo>
                      <a:pt x="36" y="125"/>
                    </a:moveTo>
                    <a:cubicBezTo>
                      <a:pt x="42" y="122"/>
                      <a:pt x="49" y="116"/>
                      <a:pt x="55" y="110"/>
                    </a:cubicBezTo>
                    <a:cubicBezTo>
                      <a:pt x="55" y="111"/>
                      <a:pt x="55" y="111"/>
                      <a:pt x="56" y="112"/>
                    </a:cubicBezTo>
                    <a:cubicBezTo>
                      <a:pt x="52" y="114"/>
                      <a:pt x="50" y="117"/>
                      <a:pt x="47" y="119"/>
                    </a:cubicBezTo>
                    <a:cubicBezTo>
                      <a:pt x="44" y="121"/>
                      <a:pt x="40" y="123"/>
                      <a:pt x="36" y="125"/>
                    </a:cubicBezTo>
                    <a:moveTo>
                      <a:pt x="34" y="122"/>
                    </a:moveTo>
                    <a:cubicBezTo>
                      <a:pt x="37" y="120"/>
                      <a:pt x="41" y="115"/>
                      <a:pt x="45" y="112"/>
                    </a:cubicBezTo>
                    <a:cubicBezTo>
                      <a:pt x="48" y="110"/>
                      <a:pt x="51" y="107"/>
                      <a:pt x="53" y="105"/>
                    </a:cubicBezTo>
                    <a:cubicBezTo>
                      <a:pt x="54" y="106"/>
                      <a:pt x="54" y="107"/>
                      <a:pt x="54" y="108"/>
                    </a:cubicBezTo>
                    <a:cubicBezTo>
                      <a:pt x="47" y="112"/>
                      <a:pt x="41" y="118"/>
                      <a:pt x="34" y="122"/>
                    </a:cubicBezTo>
                    <a:moveTo>
                      <a:pt x="34" y="126"/>
                    </a:moveTo>
                    <a:cubicBezTo>
                      <a:pt x="33" y="126"/>
                      <a:pt x="31" y="125"/>
                      <a:pt x="30" y="124"/>
                    </a:cubicBezTo>
                    <a:cubicBezTo>
                      <a:pt x="30" y="123"/>
                      <a:pt x="29" y="121"/>
                      <a:pt x="29" y="119"/>
                    </a:cubicBezTo>
                    <a:cubicBezTo>
                      <a:pt x="37" y="115"/>
                      <a:pt x="43" y="109"/>
                      <a:pt x="51" y="105"/>
                    </a:cubicBezTo>
                    <a:cubicBezTo>
                      <a:pt x="52" y="105"/>
                      <a:pt x="52" y="105"/>
                      <a:pt x="52" y="105"/>
                    </a:cubicBezTo>
                    <a:cubicBezTo>
                      <a:pt x="53" y="105"/>
                      <a:pt x="52" y="106"/>
                      <a:pt x="51" y="106"/>
                    </a:cubicBezTo>
                    <a:cubicBezTo>
                      <a:pt x="50" y="107"/>
                      <a:pt x="48" y="108"/>
                      <a:pt x="48" y="108"/>
                    </a:cubicBezTo>
                    <a:cubicBezTo>
                      <a:pt x="48" y="108"/>
                      <a:pt x="48" y="108"/>
                      <a:pt x="48" y="108"/>
                    </a:cubicBezTo>
                    <a:cubicBezTo>
                      <a:pt x="46" y="110"/>
                      <a:pt x="45" y="111"/>
                      <a:pt x="43" y="113"/>
                    </a:cubicBezTo>
                    <a:cubicBezTo>
                      <a:pt x="39" y="116"/>
                      <a:pt x="35" y="119"/>
                      <a:pt x="32" y="123"/>
                    </a:cubicBezTo>
                    <a:cubicBezTo>
                      <a:pt x="32" y="123"/>
                      <a:pt x="32" y="124"/>
                      <a:pt x="32" y="124"/>
                    </a:cubicBezTo>
                    <a:cubicBezTo>
                      <a:pt x="32" y="124"/>
                      <a:pt x="32" y="124"/>
                      <a:pt x="33" y="124"/>
                    </a:cubicBezTo>
                    <a:cubicBezTo>
                      <a:pt x="40" y="119"/>
                      <a:pt x="46" y="113"/>
                      <a:pt x="54" y="109"/>
                    </a:cubicBezTo>
                    <a:cubicBezTo>
                      <a:pt x="51" y="111"/>
                      <a:pt x="48" y="115"/>
                      <a:pt x="45" y="117"/>
                    </a:cubicBezTo>
                    <a:cubicBezTo>
                      <a:pt x="41" y="120"/>
                      <a:pt x="38" y="123"/>
                      <a:pt x="34" y="126"/>
                    </a:cubicBezTo>
                    <a:cubicBezTo>
                      <a:pt x="34" y="126"/>
                      <a:pt x="34" y="126"/>
                      <a:pt x="34" y="126"/>
                    </a:cubicBezTo>
                    <a:moveTo>
                      <a:pt x="30" y="118"/>
                    </a:moveTo>
                    <a:cubicBezTo>
                      <a:pt x="29" y="118"/>
                      <a:pt x="35" y="113"/>
                      <a:pt x="36" y="113"/>
                    </a:cubicBezTo>
                    <a:cubicBezTo>
                      <a:pt x="38" y="111"/>
                      <a:pt x="41" y="109"/>
                      <a:pt x="43" y="107"/>
                    </a:cubicBezTo>
                    <a:cubicBezTo>
                      <a:pt x="47" y="105"/>
                      <a:pt x="50" y="103"/>
                      <a:pt x="52" y="101"/>
                    </a:cubicBezTo>
                    <a:cubicBezTo>
                      <a:pt x="52" y="102"/>
                      <a:pt x="53" y="103"/>
                      <a:pt x="53" y="103"/>
                    </a:cubicBezTo>
                    <a:cubicBezTo>
                      <a:pt x="45" y="107"/>
                      <a:pt x="38" y="113"/>
                      <a:pt x="31" y="117"/>
                    </a:cubicBezTo>
                    <a:cubicBezTo>
                      <a:pt x="30" y="118"/>
                      <a:pt x="30" y="118"/>
                      <a:pt x="30" y="118"/>
                    </a:cubicBezTo>
                    <a:moveTo>
                      <a:pt x="31" y="111"/>
                    </a:moveTo>
                    <a:cubicBezTo>
                      <a:pt x="38" y="106"/>
                      <a:pt x="43" y="100"/>
                      <a:pt x="50" y="95"/>
                    </a:cubicBezTo>
                    <a:cubicBezTo>
                      <a:pt x="50" y="96"/>
                      <a:pt x="51" y="98"/>
                      <a:pt x="51" y="99"/>
                    </a:cubicBezTo>
                    <a:cubicBezTo>
                      <a:pt x="44" y="102"/>
                      <a:pt x="37" y="107"/>
                      <a:pt x="31" y="111"/>
                    </a:cubicBezTo>
                    <a:moveTo>
                      <a:pt x="30" y="106"/>
                    </a:moveTo>
                    <a:cubicBezTo>
                      <a:pt x="31" y="106"/>
                      <a:pt x="32" y="105"/>
                      <a:pt x="34" y="104"/>
                    </a:cubicBezTo>
                    <a:cubicBezTo>
                      <a:pt x="35" y="103"/>
                      <a:pt x="37" y="102"/>
                      <a:pt x="39" y="101"/>
                    </a:cubicBezTo>
                    <a:cubicBezTo>
                      <a:pt x="40" y="100"/>
                      <a:pt x="42" y="99"/>
                      <a:pt x="44" y="98"/>
                    </a:cubicBezTo>
                    <a:cubicBezTo>
                      <a:pt x="45" y="97"/>
                      <a:pt x="49" y="95"/>
                      <a:pt x="49" y="95"/>
                    </a:cubicBezTo>
                    <a:cubicBezTo>
                      <a:pt x="49" y="95"/>
                      <a:pt x="49" y="95"/>
                      <a:pt x="48" y="96"/>
                    </a:cubicBezTo>
                    <a:cubicBezTo>
                      <a:pt x="41" y="100"/>
                      <a:pt x="36" y="106"/>
                      <a:pt x="29" y="111"/>
                    </a:cubicBezTo>
                    <a:cubicBezTo>
                      <a:pt x="29" y="111"/>
                      <a:pt x="29" y="112"/>
                      <a:pt x="29" y="112"/>
                    </a:cubicBezTo>
                    <a:cubicBezTo>
                      <a:pt x="29" y="112"/>
                      <a:pt x="29" y="112"/>
                      <a:pt x="29" y="112"/>
                    </a:cubicBezTo>
                    <a:cubicBezTo>
                      <a:pt x="33" y="110"/>
                      <a:pt x="36" y="108"/>
                      <a:pt x="40" y="106"/>
                    </a:cubicBezTo>
                    <a:cubicBezTo>
                      <a:pt x="42" y="105"/>
                      <a:pt x="44" y="104"/>
                      <a:pt x="46" y="103"/>
                    </a:cubicBezTo>
                    <a:cubicBezTo>
                      <a:pt x="47" y="102"/>
                      <a:pt x="51" y="100"/>
                      <a:pt x="51" y="100"/>
                    </a:cubicBezTo>
                    <a:cubicBezTo>
                      <a:pt x="52" y="100"/>
                      <a:pt x="51" y="100"/>
                      <a:pt x="51" y="101"/>
                    </a:cubicBezTo>
                    <a:cubicBezTo>
                      <a:pt x="47" y="105"/>
                      <a:pt x="42" y="107"/>
                      <a:pt x="38" y="110"/>
                    </a:cubicBezTo>
                    <a:cubicBezTo>
                      <a:pt x="35" y="112"/>
                      <a:pt x="32" y="115"/>
                      <a:pt x="29" y="118"/>
                    </a:cubicBezTo>
                    <a:cubicBezTo>
                      <a:pt x="29" y="116"/>
                      <a:pt x="29" y="115"/>
                      <a:pt x="29" y="113"/>
                    </a:cubicBezTo>
                    <a:cubicBezTo>
                      <a:pt x="28" y="111"/>
                      <a:pt x="28" y="109"/>
                      <a:pt x="28" y="107"/>
                    </a:cubicBezTo>
                    <a:cubicBezTo>
                      <a:pt x="29" y="107"/>
                      <a:pt x="29" y="107"/>
                      <a:pt x="29" y="107"/>
                    </a:cubicBezTo>
                    <a:cubicBezTo>
                      <a:pt x="29" y="107"/>
                      <a:pt x="30" y="107"/>
                      <a:pt x="30" y="106"/>
                    </a:cubicBezTo>
                    <a:cubicBezTo>
                      <a:pt x="30" y="106"/>
                      <a:pt x="30" y="106"/>
                      <a:pt x="30" y="106"/>
                    </a:cubicBezTo>
                    <a:moveTo>
                      <a:pt x="37" y="101"/>
                    </a:moveTo>
                    <a:cubicBezTo>
                      <a:pt x="41" y="98"/>
                      <a:pt x="45" y="94"/>
                      <a:pt x="49" y="91"/>
                    </a:cubicBezTo>
                    <a:cubicBezTo>
                      <a:pt x="49" y="92"/>
                      <a:pt x="49" y="93"/>
                      <a:pt x="50" y="94"/>
                    </a:cubicBezTo>
                    <a:cubicBezTo>
                      <a:pt x="45" y="96"/>
                      <a:pt x="41" y="98"/>
                      <a:pt x="37" y="101"/>
                    </a:cubicBezTo>
                    <a:moveTo>
                      <a:pt x="28" y="107"/>
                    </a:moveTo>
                    <a:cubicBezTo>
                      <a:pt x="28" y="102"/>
                      <a:pt x="27" y="98"/>
                      <a:pt x="27" y="93"/>
                    </a:cubicBezTo>
                    <a:cubicBezTo>
                      <a:pt x="32" y="91"/>
                      <a:pt x="40" y="88"/>
                      <a:pt x="44" y="84"/>
                    </a:cubicBezTo>
                    <a:cubicBezTo>
                      <a:pt x="39" y="89"/>
                      <a:pt x="33" y="93"/>
                      <a:pt x="27" y="97"/>
                    </a:cubicBezTo>
                    <a:cubicBezTo>
                      <a:pt x="27" y="97"/>
                      <a:pt x="27" y="98"/>
                      <a:pt x="28" y="98"/>
                    </a:cubicBezTo>
                    <a:cubicBezTo>
                      <a:pt x="28" y="98"/>
                      <a:pt x="28" y="98"/>
                      <a:pt x="28" y="98"/>
                    </a:cubicBezTo>
                    <a:cubicBezTo>
                      <a:pt x="31" y="96"/>
                      <a:pt x="34" y="94"/>
                      <a:pt x="36" y="92"/>
                    </a:cubicBezTo>
                    <a:cubicBezTo>
                      <a:pt x="38" y="91"/>
                      <a:pt x="39" y="90"/>
                      <a:pt x="41" y="90"/>
                    </a:cubicBezTo>
                    <a:cubicBezTo>
                      <a:pt x="41" y="90"/>
                      <a:pt x="41" y="90"/>
                      <a:pt x="41" y="90"/>
                    </a:cubicBezTo>
                    <a:cubicBezTo>
                      <a:pt x="41" y="90"/>
                      <a:pt x="42" y="89"/>
                      <a:pt x="43" y="88"/>
                    </a:cubicBezTo>
                    <a:cubicBezTo>
                      <a:pt x="44" y="88"/>
                      <a:pt x="45" y="87"/>
                      <a:pt x="45" y="87"/>
                    </a:cubicBezTo>
                    <a:cubicBezTo>
                      <a:pt x="45" y="87"/>
                      <a:pt x="45" y="87"/>
                      <a:pt x="44" y="88"/>
                    </a:cubicBezTo>
                    <a:cubicBezTo>
                      <a:pt x="38" y="92"/>
                      <a:pt x="32" y="96"/>
                      <a:pt x="28" y="102"/>
                    </a:cubicBezTo>
                    <a:cubicBezTo>
                      <a:pt x="28" y="102"/>
                      <a:pt x="28" y="103"/>
                      <a:pt x="28" y="103"/>
                    </a:cubicBezTo>
                    <a:cubicBezTo>
                      <a:pt x="28" y="103"/>
                      <a:pt x="28" y="103"/>
                      <a:pt x="28" y="103"/>
                    </a:cubicBezTo>
                    <a:cubicBezTo>
                      <a:pt x="35" y="100"/>
                      <a:pt x="41" y="95"/>
                      <a:pt x="47" y="92"/>
                    </a:cubicBezTo>
                    <a:cubicBezTo>
                      <a:pt x="42" y="94"/>
                      <a:pt x="36" y="101"/>
                      <a:pt x="30" y="105"/>
                    </a:cubicBezTo>
                    <a:cubicBezTo>
                      <a:pt x="29" y="106"/>
                      <a:pt x="29" y="106"/>
                      <a:pt x="28" y="107"/>
                    </a:cubicBezTo>
                    <a:cubicBezTo>
                      <a:pt x="28" y="107"/>
                      <a:pt x="28" y="107"/>
                      <a:pt x="28" y="107"/>
                    </a:cubicBezTo>
                    <a:moveTo>
                      <a:pt x="34" y="93"/>
                    </a:moveTo>
                    <a:cubicBezTo>
                      <a:pt x="35" y="92"/>
                      <a:pt x="36" y="91"/>
                      <a:pt x="37" y="91"/>
                    </a:cubicBezTo>
                    <a:cubicBezTo>
                      <a:pt x="40" y="89"/>
                      <a:pt x="43" y="86"/>
                      <a:pt x="46" y="84"/>
                    </a:cubicBezTo>
                    <a:cubicBezTo>
                      <a:pt x="47" y="86"/>
                      <a:pt x="48" y="88"/>
                      <a:pt x="48" y="90"/>
                    </a:cubicBezTo>
                    <a:cubicBezTo>
                      <a:pt x="46" y="91"/>
                      <a:pt x="43" y="93"/>
                      <a:pt x="41" y="94"/>
                    </a:cubicBezTo>
                    <a:cubicBezTo>
                      <a:pt x="39" y="95"/>
                      <a:pt x="37" y="96"/>
                      <a:pt x="36" y="97"/>
                    </a:cubicBezTo>
                    <a:cubicBezTo>
                      <a:pt x="34" y="99"/>
                      <a:pt x="30" y="100"/>
                      <a:pt x="29" y="101"/>
                    </a:cubicBezTo>
                    <a:cubicBezTo>
                      <a:pt x="34" y="95"/>
                      <a:pt x="41" y="91"/>
                      <a:pt x="47" y="87"/>
                    </a:cubicBezTo>
                    <a:cubicBezTo>
                      <a:pt x="47" y="87"/>
                      <a:pt x="47" y="86"/>
                      <a:pt x="47" y="86"/>
                    </a:cubicBezTo>
                    <a:cubicBezTo>
                      <a:pt x="47" y="86"/>
                      <a:pt x="47" y="86"/>
                      <a:pt x="46" y="86"/>
                    </a:cubicBezTo>
                    <a:cubicBezTo>
                      <a:pt x="42" y="88"/>
                      <a:pt x="38" y="90"/>
                      <a:pt x="34" y="93"/>
                    </a:cubicBezTo>
                    <a:moveTo>
                      <a:pt x="32" y="90"/>
                    </a:moveTo>
                    <a:cubicBezTo>
                      <a:pt x="36" y="87"/>
                      <a:pt x="40" y="82"/>
                      <a:pt x="44" y="79"/>
                    </a:cubicBezTo>
                    <a:cubicBezTo>
                      <a:pt x="45" y="80"/>
                      <a:pt x="45" y="82"/>
                      <a:pt x="46" y="83"/>
                    </a:cubicBezTo>
                    <a:cubicBezTo>
                      <a:pt x="46" y="83"/>
                      <a:pt x="46" y="83"/>
                      <a:pt x="46" y="83"/>
                    </a:cubicBezTo>
                    <a:cubicBezTo>
                      <a:pt x="43" y="84"/>
                      <a:pt x="40" y="86"/>
                      <a:pt x="38" y="87"/>
                    </a:cubicBezTo>
                    <a:cubicBezTo>
                      <a:pt x="36" y="88"/>
                      <a:pt x="34" y="89"/>
                      <a:pt x="33" y="90"/>
                    </a:cubicBezTo>
                    <a:cubicBezTo>
                      <a:pt x="32" y="90"/>
                      <a:pt x="32" y="90"/>
                      <a:pt x="32" y="90"/>
                    </a:cubicBezTo>
                    <a:moveTo>
                      <a:pt x="26" y="93"/>
                    </a:moveTo>
                    <a:cubicBezTo>
                      <a:pt x="26" y="90"/>
                      <a:pt x="26" y="88"/>
                      <a:pt x="26" y="86"/>
                    </a:cubicBezTo>
                    <a:cubicBezTo>
                      <a:pt x="26" y="86"/>
                      <a:pt x="26" y="86"/>
                      <a:pt x="26" y="86"/>
                    </a:cubicBezTo>
                    <a:cubicBezTo>
                      <a:pt x="30" y="84"/>
                      <a:pt x="33" y="81"/>
                      <a:pt x="37" y="78"/>
                    </a:cubicBezTo>
                    <a:cubicBezTo>
                      <a:pt x="37" y="79"/>
                      <a:pt x="36" y="79"/>
                      <a:pt x="36" y="79"/>
                    </a:cubicBezTo>
                    <a:cubicBezTo>
                      <a:pt x="33" y="82"/>
                      <a:pt x="30" y="85"/>
                      <a:pt x="27" y="89"/>
                    </a:cubicBezTo>
                    <a:cubicBezTo>
                      <a:pt x="27" y="89"/>
                      <a:pt x="27" y="90"/>
                      <a:pt x="27" y="90"/>
                    </a:cubicBezTo>
                    <a:cubicBezTo>
                      <a:pt x="27" y="90"/>
                      <a:pt x="27" y="89"/>
                      <a:pt x="27" y="89"/>
                    </a:cubicBezTo>
                    <a:cubicBezTo>
                      <a:pt x="33" y="86"/>
                      <a:pt x="38" y="82"/>
                      <a:pt x="43" y="79"/>
                    </a:cubicBezTo>
                    <a:cubicBezTo>
                      <a:pt x="37" y="83"/>
                      <a:pt x="33" y="89"/>
                      <a:pt x="26" y="93"/>
                    </a:cubicBezTo>
                    <a:moveTo>
                      <a:pt x="29" y="88"/>
                    </a:moveTo>
                    <a:cubicBezTo>
                      <a:pt x="29" y="88"/>
                      <a:pt x="29" y="88"/>
                      <a:pt x="30" y="87"/>
                    </a:cubicBezTo>
                    <a:cubicBezTo>
                      <a:pt x="31" y="85"/>
                      <a:pt x="32" y="84"/>
                      <a:pt x="34" y="83"/>
                    </a:cubicBezTo>
                    <a:cubicBezTo>
                      <a:pt x="36" y="80"/>
                      <a:pt x="39" y="77"/>
                      <a:pt x="42" y="74"/>
                    </a:cubicBezTo>
                    <a:cubicBezTo>
                      <a:pt x="43" y="76"/>
                      <a:pt x="43" y="77"/>
                      <a:pt x="44" y="78"/>
                    </a:cubicBezTo>
                    <a:cubicBezTo>
                      <a:pt x="39" y="80"/>
                      <a:pt x="35" y="84"/>
                      <a:pt x="30" y="87"/>
                    </a:cubicBezTo>
                    <a:cubicBezTo>
                      <a:pt x="29" y="88"/>
                      <a:pt x="29" y="88"/>
                      <a:pt x="29" y="88"/>
                    </a:cubicBezTo>
                    <a:moveTo>
                      <a:pt x="27" y="84"/>
                    </a:moveTo>
                    <a:cubicBezTo>
                      <a:pt x="32" y="80"/>
                      <a:pt x="37" y="75"/>
                      <a:pt x="41" y="70"/>
                    </a:cubicBezTo>
                    <a:cubicBezTo>
                      <a:pt x="41" y="71"/>
                      <a:pt x="42" y="72"/>
                      <a:pt x="42" y="74"/>
                    </a:cubicBezTo>
                    <a:cubicBezTo>
                      <a:pt x="37" y="76"/>
                      <a:pt x="31" y="80"/>
                      <a:pt x="27" y="84"/>
                    </a:cubicBezTo>
                    <a:moveTo>
                      <a:pt x="20" y="67"/>
                    </a:moveTo>
                    <a:cubicBezTo>
                      <a:pt x="22" y="79"/>
                      <a:pt x="23" y="91"/>
                      <a:pt x="24" y="103"/>
                    </a:cubicBezTo>
                    <a:cubicBezTo>
                      <a:pt x="27" y="124"/>
                      <a:pt x="29" y="146"/>
                      <a:pt x="30" y="168"/>
                    </a:cubicBezTo>
                    <a:cubicBezTo>
                      <a:pt x="32" y="185"/>
                      <a:pt x="31" y="202"/>
                      <a:pt x="36" y="218"/>
                    </a:cubicBezTo>
                    <a:cubicBezTo>
                      <a:pt x="39" y="228"/>
                      <a:pt x="45" y="237"/>
                      <a:pt x="54" y="241"/>
                    </a:cubicBezTo>
                    <a:cubicBezTo>
                      <a:pt x="56" y="242"/>
                      <a:pt x="59" y="242"/>
                      <a:pt x="61" y="242"/>
                    </a:cubicBezTo>
                    <a:cubicBezTo>
                      <a:pt x="67" y="242"/>
                      <a:pt x="73" y="238"/>
                      <a:pt x="76" y="232"/>
                    </a:cubicBezTo>
                    <a:cubicBezTo>
                      <a:pt x="82" y="221"/>
                      <a:pt x="80" y="207"/>
                      <a:pt x="79" y="196"/>
                    </a:cubicBezTo>
                    <a:cubicBezTo>
                      <a:pt x="77" y="180"/>
                      <a:pt x="74" y="165"/>
                      <a:pt x="70" y="150"/>
                    </a:cubicBezTo>
                    <a:cubicBezTo>
                      <a:pt x="63" y="122"/>
                      <a:pt x="55" y="94"/>
                      <a:pt x="44" y="68"/>
                    </a:cubicBezTo>
                    <a:cubicBezTo>
                      <a:pt x="42" y="68"/>
                      <a:pt x="41" y="68"/>
                      <a:pt x="40" y="68"/>
                    </a:cubicBezTo>
                    <a:cubicBezTo>
                      <a:pt x="40" y="68"/>
                      <a:pt x="40" y="69"/>
                      <a:pt x="40" y="69"/>
                    </a:cubicBezTo>
                    <a:cubicBezTo>
                      <a:pt x="36" y="72"/>
                      <a:pt x="31" y="75"/>
                      <a:pt x="27" y="77"/>
                    </a:cubicBezTo>
                    <a:cubicBezTo>
                      <a:pt x="30" y="75"/>
                      <a:pt x="35" y="71"/>
                      <a:pt x="38" y="68"/>
                    </a:cubicBezTo>
                    <a:cubicBezTo>
                      <a:pt x="38" y="68"/>
                      <a:pt x="38" y="68"/>
                      <a:pt x="37" y="68"/>
                    </a:cubicBezTo>
                    <a:cubicBezTo>
                      <a:pt x="33" y="71"/>
                      <a:pt x="29" y="74"/>
                      <a:pt x="25" y="78"/>
                    </a:cubicBezTo>
                    <a:cubicBezTo>
                      <a:pt x="25" y="79"/>
                      <a:pt x="25" y="79"/>
                      <a:pt x="25" y="79"/>
                    </a:cubicBezTo>
                    <a:cubicBezTo>
                      <a:pt x="25" y="79"/>
                      <a:pt x="26" y="79"/>
                      <a:pt x="26" y="79"/>
                    </a:cubicBezTo>
                    <a:cubicBezTo>
                      <a:pt x="28" y="78"/>
                      <a:pt x="31" y="76"/>
                      <a:pt x="33" y="74"/>
                    </a:cubicBezTo>
                    <a:cubicBezTo>
                      <a:pt x="35" y="73"/>
                      <a:pt x="39" y="72"/>
                      <a:pt x="40" y="70"/>
                    </a:cubicBezTo>
                    <a:cubicBezTo>
                      <a:pt x="36" y="76"/>
                      <a:pt x="30" y="80"/>
                      <a:pt x="26" y="85"/>
                    </a:cubicBezTo>
                    <a:cubicBezTo>
                      <a:pt x="25" y="79"/>
                      <a:pt x="24" y="73"/>
                      <a:pt x="23" y="67"/>
                    </a:cubicBezTo>
                    <a:cubicBezTo>
                      <a:pt x="22" y="67"/>
                      <a:pt x="21" y="67"/>
                      <a:pt x="20" y="67"/>
                    </a:cubicBezTo>
                    <a:moveTo>
                      <a:pt x="1" y="20"/>
                    </a:moveTo>
                    <a:cubicBezTo>
                      <a:pt x="1" y="20"/>
                      <a:pt x="1" y="20"/>
                      <a:pt x="1" y="20"/>
                    </a:cubicBezTo>
                    <a:cubicBezTo>
                      <a:pt x="1" y="20"/>
                      <a:pt x="0" y="21"/>
                      <a:pt x="0" y="21"/>
                    </a:cubicBezTo>
                    <a:cubicBezTo>
                      <a:pt x="1" y="21"/>
                      <a:pt x="1" y="20"/>
                      <a:pt x="1" y="20"/>
                    </a:cubicBezTo>
                    <a:moveTo>
                      <a:pt x="25" y="57"/>
                    </a:moveTo>
                    <a:cubicBezTo>
                      <a:pt x="25" y="57"/>
                      <a:pt x="25" y="57"/>
                      <a:pt x="26" y="56"/>
                    </a:cubicBezTo>
                    <a:cubicBezTo>
                      <a:pt x="28" y="54"/>
                      <a:pt x="30" y="53"/>
                      <a:pt x="32" y="50"/>
                    </a:cubicBezTo>
                    <a:cubicBezTo>
                      <a:pt x="32" y="51"/>
                      <a:pt x="33" y="52"/>
                      <a:pt x="33" y="52"/>
                    </a:cubicBezTo>
                    <a:cubicBezTo>
                      <a:pt x="31" y="53"/>
                      <a:pt x="30" y="54"/>
                      <a:pt x="28" y="55"/>
                    </a:cubicBezTo>
                    <a:cubicBezTo>
                      <a:pt x="27" y="55"/>
                      <a:pt x="25" y="57"/>
                      <a:pt x="25" y="57"/>
                    </a:cubicBezTo>
                    <a:moveTo>
                      <a:pt x="24" y="53"/>
                    </a:moveTo>
                    <a:cubicBezTo>
                      <a:pt x="23" y="53"/>
                      <a:pt x="27" y="51"/>
                      <a:pt x="28" y="50"/>
                    </a:cubicBezTo>
                    <a:cubicBezTo>
                      <a:pt x="28" y="49"/>
                      <a:pt x="28" y="49"/>
                      <a:pt x="28" y="49"/>
                    </a:cubicBezTo>
                    <a:cubicBezTo>
                      <a:pt x="29" y="49"/>
                      <a:pt x="30" y="48"/>
                      <a:pt x="31" y="48"/>
                    </a:cubicBezTo>
                    <a:cubicBezTo>
                      <a:pt x="31" y="48"/>
                      <a:pt x="31" y="49"/>
                      <a:pt x="31" y="49"/>
                    </a:cubicBezTo>
                    <a:cubicBezTo>
                      <a:pt x="30" y="50"/>
                      <a:pt x="28" y="51"/>
                      <a:pt x="27" y="52"/>
                    </a:cubicBezTo>
                    <a:cubicBezTo>
                      <a:pt x="25" y="53"/>
                      <a:pt x="24" y="53"/>
                      <a:pt x="24" y="53"/>
                    </a:cubicBezTo>
                    <a:moveTo>
                      <a:pt x="17" y="11"/>
                    </a:moveTo>
                    <a:cubicBezTo>
                      <a:pt x="17" y="12"/>
                      <a:pt x="16" y="12"/>
                      <a:pt x="15" y="13"/>
                    </a:cubicBezTo>
                    <a:cubicBezTo>
                      <a:pt x="19" y="15"/>
                      <a:pt x="22" y="15"/>
                      <a:pt x="26" y="16"/>
                    </a:cubicBezTo>
                    <a:cubicBezTo>
                      <a:pt x="27" y="25"/>
                      <a:pt x="29" y="35"/>
                      <a:pt x="30" y="45"/>
                    </a:cubicBezTo>
                    <a:cubicBezTo>
                      <a:pt x="27" y="46"/>
                      <a:pt x="23" y="48"/>
                      <a:pt x="20" y="49"/>
                    </a:cubicBezTo>
                    <a:cubicBezTo>
                      <a:pt x="16" y="40"/>
                      <a:pt x="9" y="32"/>
                      <a:pt x="5" y="23"/>
                    </a:cubicBezTo>
                    <a:cubicBezTo>
                      <a:pt x="4" y="24"/>
                      <a:pt x="3" y="25"/>
                      <a:pt x="2" y="25"/>
                    </a:cubicBezTo>
                    <a:cubicBezTo>
                      <a:pt x="7" y="34"/>
                      <a:pt x="13" y="41"/>
                      <a:pt x="17" y="50"/>
                    </a:cubicBezTo>
                    <a:cubicBezTo>
                      <a:pt x="17" y="51"/>
                      <a:pt x="17" y="51"/>
                      <a:pt x="17" y="51"/>
                    </a:cubicBezTo>
                    <a:cubicBezTo>
                      <a:pt x="18" y="55"/>
                      <a:pt x="19" y="59"/>
                      <a:pt x="19" y="63"/>
                    </a:cubicBezTo>
                    <a:cubicBezTo>
                      <a:pt x="20" y="63"/>
                      <a:pt x="21" y="63"/>
                      <a:pt x="23" y="63"/>
                    </a:cubicBezTo>
                    <a:cubicBezTo>
                      <a:pt x="22" y="59"/>
                      <a:pt x="21" y="56"/>
                      <a:pt x="21" y="52"/>
                    </a:cubicBezTo>
                    <a:cubicBezTo>
                      <a:pt x="22" y="52"/>
                      <a:pt x="22" y="52"/>
                      <a:pt x="22" y="52"/>
                    </a:cubicBezTo>
                    <a:cubicBezTo>
                      <a:pt x="21" y="52"/>
                      <a:pt x="22" y="52"/>
                      <a:pt x="22" y="52"/>
                    </a:cubicBezTo>
                    <a:cubicBezTo>
                      <a:pt x="22" y="52"/>
                      <a:pt x="22" y="52"/>
                      <a:pt x="22" y="52"/>
                    </a:cubicBezTo>
                    <a:cubicBezTo>
                      <a:pt x="22" y="52"/>
                      <a:pt x="24" y="51"/>
                      <a:pt x="25" y="51"/>
                    </a:cubicBezTo>
                    <a:cubicBezTo>
                      <a:pt x="26" y="50"/>
                      <a:pt x="26" y="50"/>
                      <a:pt x="26" y="50"/>
                    </a:cubicBezTo>
                    <a:cubicBezTo>
                      <a:pt x="26" y="50"/>
                      <a:pt x="25" y="51"/>
                      <a:pt x="25" y="51"/>
                    </a:cubicBezTo>
                    <a:cubicBezTo>
                      <a:pt x="24" y="52"/>
                      <a:pt x="23" y="53"/>
                      <a:pt x="22" y="54"/>
                    </a:cubicBezTo>
                    <a:cubicBezTo>
                      <a:pt x="22" y="54"/>
                      <a:pt x="22" y="55"/>
                      <a:pt x="22" y="55"/>
                    </a:cubicBezTo>
                    <a:cubicBezTo>
                      <a:pt x="22" y="55"/>
                      <a:pt x="22" y="55"/>
                      <a:pt x="22" y="55"/>
                    </a:cubicBezTo>
                    <a:cubicBezTo>
                      <a:pt x="25" y="54"/>
                      <a:pt x="30" y="52"/>
                      <a:pt x="31" y="50"/>
                    </a:cubicBezTo>
                    <a:cubicBezTo>
                      <a:pt x="29" y="53"/>
                      <a:pt x="25" y="55"/>
                      <a:pt x="23" y="58"/>
                    </a:cubicBezTo>
                    <a:cubicBezTo>
                      <a:pt x="22" y="58"/>
                      <a:pt x="23" y="58"/>
                      <a:pt x="23" y="58"/>
                    </a:cubicBezTo>
                    <a:cubicBezTo>
                      <a:pt x="23" y="58"/>
                      <a:pt x="23" y="58"/>
                      <a:pt x="23" y="58"/>
                    </a:cubicBezTo>
                    <a:cubicBezTo>
                      <a:pt x="25" y="57"/>
                      <a:pt x="27" y="57"/>
                      <a:pt x="28" y="56"/>
                    </a:cubicBezTo>
                    <a:cubicBezTo>
                      <a:pt x="29" y="55"/>
                      <a:pt x="32" y="53"/>
                      <a:pt x="32" y="53"/>
                    </a:cubicBezTo>
                    <a:cubicBezTo>
                      <a:pt x="32" y="53"/>
                      <a:pt x="32" y="54"/>
                      <a:pt x="30" y="55"/>
                    </a:cubicBezTo>
                    <a:cubicBezTo>
                      <a:pt x="27" y="57"/>
                      <a:pt x="25" y="59"/>
                      <a:pt x="23" y="62"/>
                    </a:cubicBezTo>
                    <a:cubicBezTo>
                      <a:pt x="23" y="62"/>
                      <a:pt x="23" y="62"/>
                      <a:pt x="23" y="62"/>
                    </a:cubicBezTo>
                    <a:cubicBezTo>
                      <a:pt x="23" y="62"/>
                      <a:pt x="23" y="62"/>
                      <a:pt x="23" y="62"/>
                    </a:cubicBezTo>
                    <a:cubicBezTo>
                      <a:pt x="26" y="61"/>
                      <a:pt x="30" y="59"/>
                      <a:pt x="33" y="57"/>
                    </a:cubicBezTo>
                    <a:cubicBezTo>
                      <a:pt x="30" y="59"/>
                      <a:pt x="28" y="61"/>
                      <a:pt x="26" y="63"/>
                    </a:cubicBezTo>
                    <a:cubicBezTo>
                      <a:pt x="26" y="63"/>
                      <a:pt x="27" y="63"/>
                      <a:pt x="27" y="63"/>
                    </a:cubicBezTo>
                    <a:cubicBezTo>
                      <a:pt x="30" y="61"/>
                      <a:pt x="32" y="59"/>
                      <a:pt x="34" y="57"/>
                    </a:cubicBezTo>
                    <a:cubicBezTo>
                      <a:pt x="35" y="56"/>
                      <a:pt x="34" y="56"/>
                      <a:pt x="34" y="56"/>
                    </a:cubicBezTo>
                    <a:cubicBezTo>
                      <a:pt x="34" y="56"/>
                      <a:pt x="34" y="56"/>
                      <a:pt x="34" y="56"/>
                    </a:cubicBezTo>
                    <a:cubicBezTo>
                      <a:pt x="31" y="57"/>
                      <a:pt x="26" y="59"/>
                      <a:pt x="24" y="61"/>
                    </a:cubicBezTo>
                    <a:cubicBezTo>
                      <a:pt x="27" y="58"/>
                      <a:pt x="31" y="56"/>
                      <a:pt x="33" y="53"/>
                    </a:cubicBezTo>
                    <a:cubicBezTo>
                      <a:pt x="34" y="55"/>
                      <a:pt x="35" y="57"/>
                      <a:pt x="36" y="58"/>
                    </a:cubicBezTo>
                    <a:cubicBezTo>
                      <a:pt x="36" y="59"/>
                      <a:pt x="36" y="59"/>
                      <a:pt x="36" y="59"/>
                    </a:cubicBezTo>
                    <a:cubicBezTo>
                      <a:pt x="33" y="60"/>
                      <a:pt x="30" y="61"/>
                      <a:pt x="28" y="63"/>
                    </a:cubicBezTo>
                    <a:cubicBezTo>
                      <a:pt x="28" y="63"/>
                      <a:pt x="29" y="63"/>
                      <a:pt x="29" y="63"/>
                    </a:cubicBezTo>
                    <a:cubicBezTo>
                      <a:pt x="29" y="63"/>
                      <a:pt x="29" y="63"/>
                      <a:pt x="30" y="63"/>
                    </a:cubicBezTo>
                    <a:cubicBezTo>
                      <a:pt x="31" y="62"/>
                      <a:pt x="34" y="60"/>
                      <a:pt x="34" y="60"/>
                    </a:cubicBezTo>
                    <a:cubicBezTo>
                      <a:pt x="34" y="60"/>
                      <a:pt x="34" y="60"/>
                      <a:pt x="33" y="61"/>
                    </a:cubicBezTo>
                    <a:cubicBezTo>
                      <a:pt x="32" y="62"/>
                      <a:pt x="31" y="62"/>
                      <a:pt x="30" y="63"/>
                    </a:cubicBezTo>
                    <a:cubicBezTo>
                      <a:pt x="31" y="63"/>
                      <a:pt x="31" y="63"/>
                      <a:pt x="32" y="63"/>
                    </a:cubicBezTo>
                    <a:cubicBezTo>
                      <a:pt x="33" y="62"/>
                      <a:pt x="35" y="60"/>
                      <a:pt x="36" y="59"/>
                    </a:cubicBezTo>
                    <a:cubicBezTo>
                      <a:pt x="36" y="59"/>
                      <a:pt x="36" y="59"/>
                      <a:pt x="36" y="59"/>
                    </a:cubicBezTo>
                    <a:cubicBezTo>
                      <a:pt x="37" y="60"/>
                      <a:pt x="37" y="61"/>
                      <a:pt x="37" y="62"/>
                    </a:cubicBezTo>
                    <a:cubicBezTo>
                      <a:pt x="37" y="63"/>
                      <a:pt x="36" y="63"/>
                      <a:pt x="36" y="63"/>
                    </a:cubicBezTo>
                    <a:cubicBezTo>
                      <a:pt x="36" y="63"/>
                      <a:pt x="36" y="63"/>
                      <a:pt x="37" y="63"/>
                    </a:cubicBezTo>
                    <a:cubicBezTo>
                      <a:pt x="37" y="63"/>
                      <a:pt x="37" y="63"/>
                      <a:pt x="37" y="63"/>
                    </a:cubicBezTo>
                    <a:cubicBezTo>
                      <a:pt x="37" y="63"/>
                      <a:pt x="37" y="63"/>
                      <a:pt x="37" y="63"/>
                    </a:cubicBezTo>
                    <a:cubicBezTo>
                      <a:pt x="37" y="63"/>
                      <a:pt x="38" y="63"/>
                      <a:pt x="38" y="63"/>
                    </a:cubicBezTo>
                    <a:cubicBezTo>
                      <a:pt x="38" y="63"/>
                      <a:pt x="38" y="63"/>
                      <a:pt x="38" y="63"/>
                    </a:cubicBezTo>
                    <a:cubicBezTo>
                      <a:pt x="38" y="63"/>
                      <a:pt x="38" y="63"/>
                      <a:pt x="38" y="63"/>
                    </a:cubicBezTo>
                    <a:cubicBezTo>
                      <a:pt x="39" y="63"/>
                      <a:pt x="40" y="63"/>
                      <a:pt x="42" y="63"/>
                    </a:cubicBezTo>
                    <a:cubicBezTo>
                      <a:pt x="39" y="57"/>
                      <a:pt x="36" y="51"/>
                      <a:pt x="33" y="46"/>
                    </a:cubicBezTo>
                    <a:cubicBezTo>
                      <a:pt x="33" y="45"/>
                      <a:pt x="33" y="45"/>
                      <a:pt x="33" y="45"/>
                    </a:cubicBezTo>
                    <a:cubicBezTo>
                      <a:pt x="33" y="35"/>
                      <a:pt x="31" y="25"/>
                      <a:pt x="29" y="15"/>
                    </a:cubicBezTo>
                    <a:cubicBezTo>
                      <a:pt x="29" y="15"/>
                      <a:pt x="29" y="15"/>
                      <a:pt x="29" y="15"/>
                    </a:cubicBezTo>
                    <a:cubicBezTo>
                      <a:pt x="29" y="14"/>
                      <a:pt x="29" y="13"/>
                      <a:pt x="28" y="13"/>
                    </a:cubicBezTo>
                    <a:cubicBezTo>
                      <a:pt x="24" y="12"/>
                      <a:pt x="21" y="12"/>
                      <a:pt x="17" y="11"/>
                    </a:cubicBezTo>
                    <a:moveTo>
                      <a:pt x="7" y="0"/>
                    </a:moveTo>
                    <a:cubicBezTo>
                      <a:pt x="6" y="0"/>
                      <a:pt x="5" y="1"/>
                      <a:pt x="5" y="2"/>
                    </a:cubicBezTo>
                    <a:cubicBezTo>
                      <a:pt x="6" y="7"/>
                      <a:pt x="7" y="13"/>
                      <a:pt x="4" y="18"/>
                    </a:cubicBezTo>
                    <a:cubicBezTo>
                      <a:pt x="6" y="16"/>
                      <a:pt x="7" y="14"/>
                      <a:pt x="9" y="13"/>
                    </a:cubicBezTo>
                    <a:cubicBezTo>
                      <a:pt x="9" y="11"/>
                      <a:pt x="9" y="10"/>
                      <a:pt x="9" y="9"/>
                    </a:cubicBezTo>
                    <a:cubicBezTo>
                      <a:pt x="10" y="9"/>
                      <a:pt x="11" y="10"/>
                      <a:pt x="11" y="11"/>
                    </a:cubicBezTo>
                    <a:cubicBezTo>
                      <a:pt x="12" y="10"/>
                      <a:pt x="13" y="9"/>
                      <a:pt x="14" y="8"/>
                    </a:cubicBezTo>
                    <a:cubicBezTo>
                      <a:pt x="11" y="7"/>
                      <a:pt x="10" y="4"/>
                      <a:pt x="9" y="2"/>
                    </a:cubicBezTo>
                    <a:cubicBezTo>
                      <a:pt x="9" y="1"/>
                      <a:pt x="8" y="1"/>
                      <a:pt x="8" y="1"/>
                    </a:cubicBezTo>
                    <a:cubicBezTo>
                      <a:pt x="8" y="0"/>
                      <a:pt x="7" y="0"/>
                      <a:pt x="7"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1023" name="Google Shape;1023;p32"/>
              <p:cNvSpPr/>
              <p:nvPr/>
            </p:nvSpPr>
            <p:spPr>
              <a:xfrm>
                <a:off x="4030331" y="6764264"/>
                <a:ext cx="185738" cy="254000"/>
              </a:xfrm>
              <a:custGeom>
                <a:rect b="b" l="l" r="r" t="t"/>
                <a:pathLst>
                  <a:path extrusionOk="0" h="60" w="44">
                    <a:moveTo>
                      <a:pt x="38" y="55"/>
                    </a:moveTo>
                    <a:cubicBezTo>
                      <a:pt x="38" y="56"/>
                      <a:pt x="39" y="57"/>
                      <a:pt x="39" y="58"/>
                    </a:cubicBezTo>
                    <a:cubicBezTo>
                      <a:pt x="38" y="58"/>
                      <a:pt x="37" y="59"/>
                      <a:pt x="36" y="60"/>
                    </a:cubicBezTo>
                    <a:cubicBezTo>
                      <a:pt x="36" y="60"/>
                      <a:pt x="37" y="60"/>
                      <a:pt x="37" y="60"/>
                    </a:cubicBezTo>
                    <a:cubicBezTo>
                      <a:pt x="38" y="60"/>
                      <a:pt x="38" y="59"/>
                      <a:pt x="38" y="59"/>
                    </a:cubicBezTo>
                    <a:cubicBezTo>
                      <a:pt x="38" y="59"/>
                      <a:pt x="38" y="60"/>
                      <a:pt x="37" y="60"/>
                    </a:cubicBezTo>
                    <a:cubicBezTo>
                      <a:pt x="38" y="60"/>
                      <a:pt x="38" y="60"/>
                      <a:pt x="38" y="60"/>
                    </a:cubicBezTo>
                    <a:cubicBezTo>
                      <a:pt x="38" y="59"/>
                      <a:pt x="39" y="59"/>
                      <a:pt x="39" y="58"/>
                    </a:cubicBezTo>
                    <a:cubicBezTo>
                      <a:pt x="39" y="59"/>
                      <a:pt x="40" y="59"/>
                      <a:pt x="40" y="60"/>
                    </a:cubicBezTo>
                    <a:cubicBezTo>
                      <a:pt x="41" y="60"/>
                      <a:pt x="42" y="60"/>
                      <a:pt x="44" y="60"/>
                    </a:cubicBezTo>
                    <a:cubicBezTo>
                      <a:pt x="43" y="58"/>
                      <a:pt x="42" y="57"/>
                      <a:pt x="42" y="55"/>
                    </a:cubicBezTo>
                    <a:cubicBezTo>
                      <a:pt x="40" y="55"/>
                      <a:pt x="39" y="55"/>
                      <a:pt x="38" y="55"/>
                    </a:cubicBezTo>
                    <a:moveTo>
                      <a:pt x="37" y="55"/>
                    </a:moveTo>
                    <a:cubicBezTo>
                      <a:pt x="36" y="57"/>
                      <a:pt x="34" y="58"/>
                      <a:pt x="33" y="60"/>
                    </a:cubicBezTo>
                    <a:cubicBezTo>
                      <a:pt x="33" y="60"/>
                      <a:pt x="33" y="60"/>
                      <a:pt x="34" y="60"/>
                    </a:cubicBezTo>
                    <a:cubicBezTo>
                      <a:pt x="35" y="58"/>
                      <a:pt x="37" y="57"/>
                      <a:pt x="38" y="55"/>
                    </a:cubicBezTo>
                    <a:cubicBezTo>
                      <a:pt x="38" y="55"/>
                      <a:pt x="37" y="55"/>
                      <a:pt x="37" y="55"/>
                    </a:cubicBezTo>
                    <a:moveTo>
                      <a:pt x="36" y="55"/>
                    </a:moveTo>
                    <a:cubicBezTo>
                      <a:pt x="33" y="57"/>
                      <a:pt x="31" y="58"/>
                      <a:pt x="28" y="60"/>
                    </a:cubicBezTo>
                    <a:cubicBezTo>
                      <a:pt x="29" y="60"/>
                      <a:pt x="30" y="60"/>
                      <a:pt x="31" y="60"/>
                    </a:cubicBezTo>
                    <a:cubicBezTo>
                      <a:pt x="33" y="58"/>
                      <a:pt x="36" y="57"/>
                      <a:pt x="37" y="55"/>
                    </a:cubicBezTo>
                    <a:cubicBezTo>
                      <a:pt x="36" y="55"/>
                      <a:pt x="36" y="55"/>
                      <a:pt x="36" y="55"/>
                    </a:cubicBezTo>
                    <a:moveTo>
                      <a:pt x="30" y="55"/>
                    </a:moveTo>
                    <a:cubicBezTo>
                      <a:pt x="29" y="57"/>
                      <a:pt x="28" y="58"/>
                      <a:pt x="26" y="59"/>
                    </a:cubicBezTo>
                    <a:cubicBezTo>
                      <a:pt x="27" y="59"/>
                      <a:pt x="27" y="59"/>
                      <a:pt x="28" y="59"/>
                    </a:cubicBezTo>
                    <a:cubicBezTo>
                      <a:pt x="29" y="58"/>
                      <a:pt x="30" y="57"/>
                      <a:pt x="32" y="55"/>
                    </a:cubicBezTo>
                    <a:cubicBezTo>
                      <a:pt x="31" y="55"/>
                      <a:pt x="31" y="55"/>
                      <a:pt x="30" y="55"/>
                    </a:cubicBezTo>
                    <a:moveTo>
                      <a:pt x="19" y="55"/>
                    </a:moveTo>
                    <a:cubicBezTo>
                      <a:pt x="19" y="56"/>
                      <a:pt x="20" y="58"/>
                      <a:pt x="20" y="59"/>
                    </a:cubicBezTo>
                    <a:cubicBezTo>
                      <a:pt x="21" y="59"/>
                      <a:pt x="22" y="59"/>
                      <a:pt x="23" y="59"/>
                    </a:cubicBezTo>
                    <a:cubicBezTo>
                      <a:pt x="23" y="59"/>
                      <a:pt x="23" y="59"/>
                      <a:pt x="23" y="59"/>
                    </a:cubicBezTo>
                    <a:cubicBezTo>
                      <a:pt x="24" y="59"/>
                      <a:pt x="24" y="59"/>
                      <a:pt x="24" y="59"/>
                    </a:cubicBezTo>
                    <a:cubicBezTo>
                      <a:pt x="25" y="58"/>
                      <a:pt x="27" y="56"/>
                      <a:pt x="29" y="55"/>
                    </a:cubicBezTo>
                    <a:cubicBezTo>
                      <a:pt x="29" y="55"/>
                      <a:pt x="28" y="55"/>
                      <a:pt x="28" y="55"/>
                    </a:cubicBezTo>
                    <a:cubicBezTo>
                      <a:pt x="27" y="56"/>
                      <a:pt x="26" y="56"/>
                      <a:pt x="25" y="57"/>
                    </a:cubicBezTo>
                    <a:cubicBezTo>
                      <a:pt x="25" y="57"/>
                      <a:pt x="26" y="56"/>
                      <a:pt x="27" y="55"/>
                    </a:cubicBezTo>
                    <a:cubicBezTo>
                      <a:pt x="27" y="55"/>
                      <a:pt x="26" y="55"/>
                      <a:pt x="26" y="55"/>
                    </a:cubicBezTo>
                    <a:cubicBezTo>
                      <a:pt x="25" y="56"/>
                      <a:pt x="24" y="57"/>
                      <a:pt x="23" y="58"/>
                    </a:cubicBezTo>
                    <a:cubicBezTo>
                      <a:pt x="23" y="57"/>
                      <a:pt x="23" y="56"/>
                      <a:pt x="23" y="55"/>
                    </a:cubicBezTo>
                    <a:cubicBezTo>
                      <a:pt x="21" y="55"/>
                      <a:pt x="20" y="55"/>
                      <a:pt x="19" y="55"/>
                    </a:cubicBezTo>
                    <a:moveTo>
                      <a:pt x="9" y="5"/>
                    </a:moveTo>
                    <a:cubicBezTo>
                      <a:pt x="7" y="6"/>
                      <a:pt x="6" y="8"/>
                      <a:pt x="4" y="10"/>
                    </a:cubicBezTo>
                    <a:cubicBezTo>
                      <a:pt x="3" y="11"/>
                      <a:pt x="2" y="11"/>
                      <a:pt x="1" y="12"/>
                    </a:cubicBezTo>
                    <a:cubicBezTo>
                      <a:pt x="1" y="12"/>
                      <a:pt x="1" y="13"/>
                      <a:pt x="0" y="13"/>
                    </a:cubicBezTo>
                    <a:cubicBezTo>
                      <a:pt x="0" y="14"/>
                      <a:pt x="0" y="14"/>
                      <a:pt x="1" y="15"/>
                    </a:cubicBezTo>
                    <a:cubicBezTo>
                      <a:pt x="1" y="16"/>
                      <a:pt x="2" y="17"/>
                      <a:pt x="2" y="17"/>
                    </a:cubicBezTo>
                    <a:cubicBezTo>
                      <a:pt x="3" y="17"/>
                      <a:pt x="4" y="16"/>
                      <a:pt x="5" y="15"/>
                    </a:cubicBezTo>
                    <a:cubicBezTo>
                      <a:pt x="4" y="15"/>
                      <a:pt x="4" y="14"/>
                      <a:pt x="4" y="14"/>
                    </a:cubicBezTo>
                    <a:cubicBezTo>
                      <a:pt x="7" y="12"/>
                      <a:pt x="9" y="9"/>
                      <a:pt x="9" y="5"/>
                    </a:cubicBezTo>
                    <a:moveTo>
                      <a:pt x="14" y="0"/>
                    </a:moveTo>
                    <a:cubicBezTo>
                      <a:pt x="13" y="1"/>
                      <a:pt x="12" y="2"/>
                      <a:pt x="11" y="3"/>
                    </a:cubicBezTo>
                    <a:cubicBezTo>
                      <a:pt x="12" y="3"/>
                      <a:pt x="13" y="4"/>
                      <a:pt x="14" y="4"/>
                    </a:cubicBezTo>
                    <a:cubicBezTo>
                      <a:pt x="14" y="5"/>
                      <a:pt x="15" y="5"/>
                      <a:pt x="15" y="5"/>
                    </a:cubicBezTo>
                    <a:cubicBezTo>
                      <a:pt x="16" y="4"/>
                      <a:pt x="17" y="4"/>
                      <a:pt x="17" y="3"/>
                    </a:cubicBezTo>
                    <a:cubicBezTo>
                      <a:pt x="17" y="3"/>
                      <a:pt x="17" y="3"/>
                      <a:pt x="17" y="3"/>
                    </a:cubicBezTo>
                    <a:cubicBezTo>
                      <a:pt x="16" y="2"/>
                      <a:pt x="15" y="1"/>
                      <a:pt x="14"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1024" name="Google Shape;1024;p32"/>
              <p:cNvSpPr/>
              <p:nvPr/>
            </p:nvSpPr>
            <p:spPr>
              <a:xfrm>
                <a:off x="4233531" y="7188127"/>
                <a:ext cx="101600" cy="388938"/>
              </a:xfrm>
              <a:custGeom>
                <a:rect b="b" l="l" r="r" t="t"/>
                <a:pathLst>
                  <a:path extrusionOk="0" h="92" w="24">
                    <a:moveTo>
                      <a:pt x="24" y="92"/>
                    </a:moveTo>
                    <a:cubicBezTo>
                      <a:pt x="24" y="92"/>
                      <a:pt x="24" y="92"/>
                      <a:pt x="24" y="92"/>
                    </a:cubicBezTo>
                    <a:cubicBezTo>
                      <a:pt x="24" y="92"/>
                      <a:pt x="24" y="92"/>
                      <a:pt x="24" y="92"/>
                    </a:cubicBezTo>
                    <a:moveTo>
                      <a:pt x="2" y="32"/>
                    </a:moveTo>
                    <a:cubicBezTo>
                      <a:pt x="2" y="32"/>
                      <a:pt x="2" y="32"/>
                      <a:pt x="2" y="32"/>
                    </a:cubicBezTo>
                    <a:cubicBezTo>
                      <a:pt x="2" y="32"/>
                      <a:pt x="2" y="32"/>
                      <a:pt x="2" y="32"/>
                    </a:cubicBezTo>
                    <a:moveTo>
                      <a:pt x="0" y="0"/>
                    </a:moveTo>
                    <a:cubicBezTo>
                      <a:pt x="0" y="0"/>
                      <a:pt x="0" y="0"/>
                      <a:pt x="0" y="0"/>
                    </a:cubicBezTo>
                    <a:cubicBezTo>
                      <a:pt x="0" y="0"/>
                      <a:pt x="0" y="0"/>
                      <a:pt x="0"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1025" name="Google Shape;1025;p32"/>
              <p:cNvSpPr/>
              <p:nvPr/>
            </p:nvSpPr>
            <p:spPr>
              <a:xfrm>
                <a:off x="4081131" y="6819827"/>
                <a:ext cx="28575" cy="41275"/>
              </a:xfrm>
              <a:custGeom>
                <a:rect b="b" l="l" r="r" t="t"/>
                <a:pathLst>
                  <a:path extrusionOk="0" h="10" w="7">
                    <a:moveTo>
                      <a:pt x="3" y="0"/>
                    </a:moveTo>
                    <a:cubicBezTo>
                      <a:pt x="1" y="0"/>
                      <a:pt x="0" y="1"/>
                      <a:pt x="1" y="2"/>
                    </a:cubicBezTo>
                    <a:cubicBezTo>
                      <a:pt x="3" y="4"/>
                      <a:pt x="3" y="7"/>
                      <a:pt x="4" y="9"/>
                    </a:cubicBezTo>
                    <a:cubicBezTo>
                      <a:pt x="4" y="10"/>
                      <a:pt x="5" y="10"/>
                      <a:pt x="5" y="10"/>
                    </a:cubicBezTo>
                    <a:cubicBezTo>
                      <a:pt x="6" y="10"/>
                      <a:pt x="7" y="9"/>
                      <a:pt x="7" y="8"/>
                    </a:cubicBezTo>
                    <a:cubicBezTo>
                      <a:pt x="6" y="5"/>
                      <a:pt x="6" y="3"/>
                      <a:pt x="4" y="0"/>
                    </a:cubicBezTo>
                    <a:cubicBezTo>
                      <a:pt x="4" y="0"/>
                      <a:pt x="3" y="0"/>
                      <a:pt x="3"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grpSp>
        <p:sp>
          <p:nvSpPr>
            <p:cNvPr id="1026" name="Google Shape;1026;p32"/>
            <p:cNvSpPr/>
            <p:nvPr/>
          </p:nvSpPr>
          <p:spPr>
            <a:xfrm>
              <a:off x="6975144" y="3860727"/>
              <a:ext cx="122238" cy="139700"/>
            </a:xfrm>
            <a:custGeom>
              <a:rect b="b" l="l" r="r" t="t"/>
              <a:pathLst>
                <a:path extrusionOk="0" h="33" w="29">
                  <a:moveTo>
                    <a:pt x="14" y="31"/>
                  </a:moveTo>
                  <a:cubicBezTo>
                    <a:pt x="14" y="30"/>
                    <a:pt x="14" y="30"/>
                    <a:pt x="14" y="30"/>
                  </a:cubicBezTo>
                  <a:cubicBezTo>
                    <a:pt x="14" y="30"/>
                    <a:pt x="15" y="29"/>
                    <a:pt x="15" y="28"/>
                  </a:cubicBezTo>
                  <a:cubicBezTo>
                    <a:pt x="15" y="29"/>
                    <a:pt x="14" y="30"/>
                    <a:pt x="14" y="31"/>
                  </a:cubicBezTo>
                  <a:moveTo>
                    <a:pt x="12" y="29"/>
                  </a:moveTo>
                  <a:cubicBezTo>
                    <a:pt x="12" y="29"/>
                    <a:pt x="12" y="29"/>
                    <a:pt x="12" y="29"/>
                  </a:cubicBezTo>
                  <a:cubicBezTo>
                    <a:pt x="14" y="28"/>
                    <a:pt x="14" y="28"/>
                    <a:pt x="14" y="28"/>
                  </a:cubicBezTo>
                  <a:cubicBezTo>
                    <a:pt x="14" y="27"/>
                    <a:pt x="15" y="26"/>
                    <a:pt x="16" y="26"/>
                  </a:cubicBezTo>
                  <a:cubicBezTo>
                    <a:pt x="16" y="26"/>
                    <a:pt x="16" y="26"/>
                    <a:pt x="16" y="26"/>
                  </a:cubicBezTo>
                  <a:cubicBezTo>
                    <a:pt x="15" y="27"/>
                    <a:pt x="14" y="28"/>
                    <a:pt x="13" y="28"/>
                  </a:cubicBezTo>
                  <a:cubicBezTo>
                    <a:pt x="12" y="29"/>
                    <a:pt x="12" y="29"/>
                    <a:pt x="12" y="29"/>
                  </a:cubicBezTo>
                  <a:moveTo>
                    <a:pt x="13" y="30"/>
                  </a:moveTo>
                  <a:cubicBezTo>
                    <a:pt x="13" y="29"/>
                    <a:pt x="13" y="29"/>
                    <a:pt x="13" y="29"/>
                  </a:cubicBezTo>
                  <a:cubicBezTo>
                    <a:pt x="15" y="28"/>
                    <a:pt x="16" y="26"/>
                    <a:pt x="18" y="24"/>
                  </a:cubicBezTo>
                  <a:cubicBezTo>
                    <a:pt x="16" y="26"/>
                    <a:pt x="15" y="28"/>
                    <a:pt x="13" y="30"/>
                  </a:cubicBezTo>
                  <a:moveTo>
                    <a:pt x="11" y="27"/>
                  </a:moveTo>
                  <a:cubicBezTo>
                    <a:pt x="11" y="26"/>
                    <a:pt x="11" y="26"/>
                    <a:pt x="11" y="26"/>
                  </a:cubicBezTo>
                  <a:cubicBezTo>
                    <a:pt x="12" y="25"/>
                    <a:pt x="14" y="25"/>
                    <a:pt x="15" y="24"/>
                  </a:cubicBezTo>
                  <a:cubicBezTo>
                    <a:pt x="14" y="25"/>
                    <a:pt x="13" y="26"/>
                    <a:pt x="11" y="27"/>
                  </a:cubicBezTo>
                  <a:moveTo>
                    <a:pt x="18" y="24"/>
                  </a:moveTo>
                  <a:cubicBezTo>
                    <a:pt x="19" y="23"/>
                    <a:pt x="19" y="23"/>
                    <a:pt x="19" y="22"/>
                  </a:cubicBezTo>
                  <a:cubicBezTo>
                    <a:pt x="19" y="23"/>
                    <a:pt x="19" y="23"/>
                    <a:pt x="19" y="23"/>
                  </a:cubicBezTo>
                  <a:cubicBezTo>
                    <a:pt x="18" y="24"/>
                    <a:pt x="18" y="24"/>
                    <a:pt x="18" y="24"/>
                  </a:cubicBezTo>
                  <a:moveTo>
                    <a:pt x="12" y="28"/>
                  </a:moveTo>
                  <a:cubicBezTo>
                    <a:pt x="12" y="28"/>
                    <a:pt x="12" y="28"/>
                    <a:pt x="12" y="27"/>
                  </a:cubicBezTo>
                  <a:cubicBezTo>
                    <a:pt x="15" y="25"/>
                    <a:pt x="18" y="23"/>
                    <a:pt x="20" y="21"/>
                  </a:cubicBezTo>
                  <a:cubicBezTo>
                    <a:pt x="20" y="21"/>
                    <a:pt x="20" y="21"/>
                    <a:pt x="20" y="21"/>
                  </a:cubicBezTo>
                  <a:cubicBezTo>
                    <a:pt x="18" y="23"/>
                    <a:pt x="15" y="26"/>
                    <a:pt x="12" y="28"/>
                  </a:cubicBezTo>
                  <a:moveTo>
                    <a:pt x="14" y="25"/>
                  </a:moveTo>
                  <a:cubicBezTo>
                    <a:pt x="16" y="24"/>
                    <a:pt x="17" y="23"/>
                    <a:pt x="18" y="22"/>
                  </a:cubicBezTo>
                  <a:cubicBezTo>
                    <a:pt x="19" y="21"/>
                    <a:pt x="21" y="20"/>
                    <a:pt x="22" y="19"/>
                  </a:cubicBezTo>
                  <a:cubicBezTo>
                    <a:pt x="22" y="19"/>
                    <a:pt x="21" y="19"/>
                    <a:pt x="21" y="20"/>
                  </a:cubicBezTo>
                  <a:cubicBezTo>
                    <a:pt x="19" y="21"/>
                    <a:pt x="18" y="23"/>
                    <a:pt x="16" y="24"/>
                  </a:cubicBezTo>
                  <a:cubicBezTo>
                    <a:pt x="15" y="24"/>
                    <a:pt x="15" y="25"/>
                    <a:pt x="14" y="25"/>
                  </a:cubicBezTo>
                  <a:moveTo>
                    <a:pt x="11" y="26"/>
                  </a:moveTo>
                  <a:cubicBezTo>
                    <a:pt x="10" y="25"/>
                    <a:pt x="10" y="25"/>
                    <a:pt x="10" y="25"/>
                  </a:cubicBezTo>
                  <a:cubicBezTo>
                    <a:pt x="15" y="23"/>
                    <a:pt x="18" y="20"/>
                    <a:pt x="22" y="17"/>
                  </a:cubicBezTo>
                  <a:cubicBezTo>
                    <a:pt x="22" y="17"/>
                    <a:pt x="22" y="17"/>
                    <a:pt x="22" y="17"/>
                  </a:cubicBezTo>
                  <a:cubicBezTo>
                    <a:pt x="21" y="18"/>
                    <a:pt x="19" y="19"/>
                    <a:pt x="18" y="21"/>
                  </a:cubicBezTo>
                  <a:cubicBezTo>
                    <a:pt x="15" y="22"/>
                    <a:pt x="13" y="24"/>
                    <a:pt x="11" y="26"/>
                  </a:cubicBezTo>
                  <a:moveTo>
                    <a:pt x="6" y="18"/>
                  </a:moveTo>
                  <a:cubicBezTo>
                    <a:pt x="6" y="17"/>
                    <a:pt x="6" y="17"/>
                    <a:pt x="6" y="17"/>
                  </a:cubicBezTo>
                  <a:cubicBezTo>
                    <a:pt x="6" y="17"/>
                    <a:pt x="7" y="17"/>
                    <a:pt x="7" y="17"/>
                  </a:cubicBezTo>
                  <a:cubicBezTo>
                    <a:pt x="6" y="18"/>
                    <a:pt x="6" y="18"/>
                    <a:pt x="6" y="18"/>
                  </a:cubicBezTo>
                  <a:moveTo>
                    <a:pt x="11" y="26"/>
                  </a:moveTo>
                  <a:cubicBezTo>
                    <a:pt x="12" y="25"/>
                    <a:pt x="13" y="25"/>
                    <a:pt x="14" y="24"/>
                  </a:cubicBezTo>
                  <a:cubicBezTo>
                    <a:pt x="17" y="22"/>
                    <a:pt x="21" y="19"/>
                    <a:pt x="23" y="16"/>
                  </a:cubicBezTo>
                  <a:cubicBezTo>
                    <a:pt x="23" y="16"/>
                    <a:pt x="23" y="17"/>
                    <a:pt x="23" y="17"/>
                  </a:cubicBezTo>
                  <a:cubicBezTo>
                    <a:pt x="22" y="18"/>
                    <a:pt x="22" y="18"/>
                    <a:pt x="22" y="18"/>
                  </a:cubicBezTo>
                  <a:cubicBezTo>
                    <a:pt x="22" y="18"/>
                    <a:pt x="22" y="18"/>
                    <a:pt x="22" y="18"/>
                  </a:cubicBezTo>
                  <a:cubicBezTo>
                    <a:pt x="21" y="19"/>
                    <a:pt x="19" y="20"/>
                    <a:pt x="18" y="21"/>
                  </a:cubicBezTo>
                  <a:cubicBezTo>
                    <a:pt x="17" y="22"/>
                    <a:pt x="15" y="23"/>
                    <a:pt x="14" y="24"/>
                  </a:cubicBezTo>
                  <a:cubicBezTo>
                    <a:pt x="13" y="25"/>
                    <a:pt x="12" y="25"/>
                    <a:pt x="11" y="26"/>
                  </a:cubicBezTo>
                  <a:moveTo>
                    <a:pt x="10" y="24"/>
                  </a:moveTo>
                  <a:cubicBezTo>
                    <a:pt x="9" y="23"/>
                    <a:pt x="9" y="23"/>
                    <a:pt x="9" y="23"/>
                  </a:cubicBezTo>
                  <a:cubicBezTo>
                    <a:pt x="12" y="22"/>
                    <a:pt x="16" y="20"/>
                    <a:pt x="19" y="18"/>
                  </a:cubicBezTo>
                  <a:cubicBezTo>
                    <a:pt x="20" y="17"/>
                    <a:pt x="21" y="16"/>
                    <a:pt x="22" y="16"/>
                  </a:cubicBezTo>
                  <a:cubicBezTo>
                    <a:pt x="18" y="19"/>
                    <a:pt x="13" y="21"/>
                    <a:pt x="10" y="24"/>
                  </a:cubicBezTo>
                  <a:moveTo>
                    <a:pt x="8" y="21"/>
                  </a:moveTo>
                  <a:cubicBezTo>
                    <a:pt x="11" y="19"/>
                    <a:pt x="15" y="17"/>
                    <a:pt x="18" y="15"/>
                  </a:cubicBezTo>
                  <a:cubicBezTo>
                    <a:pt x="17" y="16"/>
                    <a:pt x="17" y="16"/>
                    <a:pt x="17" y="16"/>
                  </a:cubicBezTo>
                  <a:cubicBezTo>
                    <a:pt x="14" y="18"/>
                    <a:pt x="12" y="20"/>
                    <a:pt x="9" y="23"/>
                  </a:cubicBezTo>
                  <a:cubicBezTo>
                    <a:pt x="8" y="22"/>
                    <a:pt x="8" y="22"/>
                    <a:pt x="8" y="21"/>
                  </a:cubicBezTo>
                  <a:cubicBezTo>
                    <a:pt x="8" y="21"/>
                    <a:pt x="8" y="21"/>
                    <a:pt x="8" y="21"/>
                  </a:cubicBezTo>
                  <a:moveTo>
                    <a:pt x="10" y="24"/>
                  </a:moveTo>
                  <a:cubicBezTo>
                    <a:pt x="10" y="24"/>
                    <a:pt x="11" y="23"/>
                    <a:pt x="12" y="22"/>
                  </a:cubicBezTo>
                  <a:cubicBezTo>
                    <a:pt x="16" y="19"/>
                    <a:pt x="21" y="17"/>
                    <a:pt x="24" y="14"/>
                  </a:cubicBezTo>
                  <a:cubicBezTo>
                    <a:pt x="24" y="15"/>
                    <a:pt x="24" y="15"/>
                    <a:pt x="24" y="15"/>
                  </a:cubicBezTo>
                  <a:cubicBezTo>
                    <a:pt x="24" y="15"/>
                    <a:pt x="24" y="15"/>
                    <a:pt x="24" y="15"/>
                  </a:cubicBezTo>
                  <a:cubicBezTo>
                    <a:pt x="21" y="17"/>
                    <a:pt x="19" y="19"/>
                    <a:pt x="16" y="21"/>
                  </a:cubicBezTo>
                  <a:cubicBezTo>
                    <a:pt x="15" y="22"/>
                    <a:pt x="14" y="23"/>
                    <a:pt x="12" y="23"/>
                  </a:cubicBezTo>
                  <a:cubicBezTo>
                    <a:pt x="10" y="24"/>
                    <a:pt x="10" y="24"/>
                    <a:pt x="10" y="24"/>
                  </a:cubicBezTo>
                  <a:moveTo>
                    <a:pt x="7" y="19"/>
                  </a:moveTo>
                  <a:cubicBezTo>
                    <a:pt x="11" y="17"/>
                    <a:pt x="14" y="15"/>
                    <a:pt x="18" y="13"/>
                  </a:cubicBezTo>
                  <a:cubicBezTo>
                    <a:pt x="18" y="13"/>
                    <a:pt x="18" y="13"/>
                    <a:pt x="18" y="13"/>
                  </a:cubicBezTo>
                  <a:cubicBezTo>
                    <a:pt x="18" y="13"/>
                    <a:pt x="18" y="13"/>
                    <a:pt x="18" y="13"/>
                  </a:cubicBezTo>
                  <a:cubicBezTo>
                    <a:pt x="15" y="16"/>
                    <a:pt x="11" y="18"/>
                    <a:pt x="8" y="21"/>
                  </a:cubicBezTo>
                  <a:cubicBezTo>
                    <a:pt x="8" y="21"/>
                    <a:pt x="8" y="21"/>
                    <a:pt x="8" y="21"/>
                  </a:cubicBezTo>
                  <a:cubicBezTo>
                    <a:pt x="7" y="20"/>
                    <a:pt x="7" y="20"/>
                    <a:pt x="7" y="20"/>
                  </a:cubicBezTo>
                  <a:cubicBezTo>
                    <a:pt x="7" y="19"/>
                    <a:pt x="7" y="19"/>
                    <a:pt x="6" y="18"/>
                  </a:cubicBezTo>
                  <a:cubicBezTo>
                    <a:pt x="8" y="18"/>
                    <a:pt x="9" y="17"/>
                    <a:pt x="10" y="16"/>
                  </a:cubicBezTo>
                  <a:cubicBezTo>
                    <a:pt x="9" y="17"/>
                    <a:pt x="8" y="18"/>
                    <a:pt x="7" y="19"/>
                  </a:cubicBezTo>
                  <a:cubicBezTo>
                    <a:pt x="7" y="19"/>
                    <a:pt x="7" y="19"/>
                    <a:pt x="7" y="19"/>
                  </a:cubicBezTo>
                  <a:moveTo>
                    <a:pt x="14" y="11"/>
                  </a:moveTo>
                  <a:cubicBezTo>
                    <a:pt x="14" y="11"/>
                    <a:pt x="14" y="11"/>
                    <a:pt x="14" y="11"/>
                  </a:cubicBezTo>
                  <a:cubicBezTo>
                    <a:pt x="14" y="11"/>
                    <a:pt x="14" y="11"/>
                    <a:pt x="14" y="11"/>
                  </a:cubicBezTo>
                  <a:cubicBezTo>
                    <a:pt x="14" y="11"/>
                    <a:pt x="14" y="11"/>
                    <a:pt x="14" y="11"/>
                  </a:cubicBezTo>
                  <a:moveTo>
                    <a:pt x="6" y="17"/>
                  </a:moveTo>
                  <a:cubicBezTo>
                    <a:pt x="6" y="17"/>
                    <a:pt x="6" y="17"/>
                    <a:pt x="7" y="16"/>
                  </a:cubicBezTo>
                  <a:cubicBezTo>
                    <a:pt x="9" y="14"/>
                    <a:pt x="11" y="12"/>
                    <a:pt x="13" y="10"/>
                  </a:cubicBezTo>
                  <a:cubicBezTo>
                    <a:pt x="13" y="10"/>
                    <a:pt x="13" y="10"/>
                    <a:pt x="13" y="10"/>
                  </a:cubicBezTo>
                  <a:cubicBezTo>
                    <a:pt x="14" y="10"/>
                    <a:pt x="14" y="10"/>
                    <a:pt x="14" y="10"/>
                  </a:cubicBezTo>
                  <a:cubicBezTo>
                    <a:pt x="14" y="10"/>
                    <a:pt x="14" y="10"/>
                    <a:pt x="14" y="10"/>
                  </a:cubicBezTo>
                  <a:cubicBezTo>
                    <a:pt x="13" y="11"/>
                    <a:pt x="13" y="11"/>
                    <a:pt x="12" y="12"/>
                  </a:cubicBezTo>
                  <a:cubicBezTo>
                    <a:pt x="12" y="12"/>
                    <a:pt x="12" y="12"/>
                    <a:pt x="11" y="13"/>
                  </a:cubicBezTo>
                  <a:cubicBezTo>
                    <a:pt x="10" y="14"/>
                    <a:pt x="9" y="15"/>
                    <a:pt x="8" y="15"/>
                  </a:cubicBezTo>
                  <a:cubicBezTo>
                    <a:pt x="7" y="16"/>
                    <a:pt x="7" y="16"/>
                    <a:pt x="7" y="16"/>
                  </a:cubicBezTo>
                  <a:cubicBezTo>
                    <a:pt x="7" y="16"/>
                    <a:pt x="6" y="17"/>
                    <a:pt x="6" y="17"/>
                  </a:cubicBezTo>
                  <a:moveTo>
                    <a:pt x="6" y="17"/>
                  </a:moveTo>
                  <a:cubicBezTo>
                    <a:pt x="5" y="16"/>
                    <a:pt x="5" y="16"/>
                    <a:pt x="5" y="15"/>
                  </a:cubicBezTo>
                  <a:cubicBezTo>
                    <a:pt x="6" y="14"/>
                    <a:pt x="7" y="13"/>
                    <a:pt x="9" y="12"/>
                  </a:cubicBezTo>
                  <a:cubicBezTo>
                    <a:pt x="10" y="11"/>
                    <a:pt x="12" y="11"/>
                    <a:pt x="13" y="10"/>
                  </a:cubicBezTo>
                  <a:cubicBezTo>
                    <a:pt x="10" y="12"/>
                    <a:pt x="8" y="14"/>
                    <a:pt x="6" y="17"/>
                  </a:cubicBezTo>
                  <a:moveTo>
                    <a:pt x="13" y="9"/>
                  </a:moveTo>
                  <a:cubicBezTo>
                    <a:pt x="13" y="9"/>
                    <a:pt x="13" y="9"/>
                    <a:pt x="13" y="9"/>
                  </a:cubicBezTo>
                  <a:cubicBezTo>
                    <a:pt x="13" y="9"/>
                    <a:pt x="13" y="9"/>
                    <a:pt x="13" y="9"/>
                  </a:cubicBezTo>
                  <a:moveTo>
                    <a:pt x="10" y="23"/>
                  </a:moveTo>
                  <a:cubicBezTo>
                    <a:pt x="12" y="20"/>
                    <a:pt x="15" y="18"/>
                    <a:pt x="18" y="16"/>
                  </a:cubicBezTo>
                  <a:cubicBezTo>
                    <a:pt x="21" y="14"/>
                    <a:pt x="24" y="11"/>
                    <a:pt x="27" y="9"/>
                  </a:cubicBezTo>
                  <a:cubicBezTo>
                    <a:pt x="26" y="10"/>
                    <a:pt x="26" y="12"/>
                    <a:pt x="25" y="13"/>
                  </a:cubicBezTo>
                  <a:cubicBezTo>
                    <a:pt x="23" y="15"/>
                    <a:pt x="20" y="16"/>
                    <a:pt x="18" y="18"/>
                  </a:cubicBezTo>
                  <a:cubicBezTo>
                    <a:pt x="16" y="19"/>
                    <a:pt x="15" y="20"/>
                    <a:pt x="13" y="20"/>
                  </a:cubicBezTo>
                  <a:cubicBezTo>
                    <a:pt x="12" y="21"/>
                    <a:pt x="10" y="22"/>
                    <a:pt x="10" y="23"/>
                  </a:cubicBezTo>
                  <a:moveTo>
                    <a:pt x="5" y="15"/>
                  </a:moveTo>
                  <a:cubicBezTo>
                    <a:pt x="4" y="14"/>
                    <a:pt x="4" y="14"/>
                    <a:pt x="4" y="13"/>
                  </a:cubicBezTo>
                  <a:cubicBezTo>
                    <a:pt x="6" y="12"/>
                    <a:pt x="8" y="10"/>
                    <a:pt x="10" y="9"/>
                  </a:cubicBezTo>
                  <a:cubicBezTo>
                    <a:pt x="11" y="8"/>
                    <a:pt x="11" y="8"/>
                    <a:pt x="12" y="8"/>
                  </a:cubicBezTo>
                  <a:cubicBezTo>
                    <a:pt x="12" y="8"/>
                    <a:pt x="11" y="8"/>
                    <a:pt x="11" y="9"/>
                  </a:cubicBezTo>
                  <a:cubicBezTo>
                    <a:pt x="10" y="9"/>
                    <a:pt x="10" y="10"/>
                    <a:pt x="9" y="10"/>
                  </a:cubicBezTo>
                  <a:cubicBezTo>
                    <a:pt x="8" y="12"/>
                    <a:pt x="6" y="13"/>
                    <a:pt x="5" y="15"/>
                  </a:cubicBezTo>
                  <a:moveTo>
                    <a:pt x="5" y="14"/>
                  </a:moveTo>
                  <a:cubicBezTo>
                    <a:pt x="8" y="13"/>
                    <a:pt x="10" y="10"/>
                    <a:pt x="12" y="8"/>
                  </a:cubicBezTo>
                  <a:cubicBezTo>
                    <a:pt x="13" y="8"/>
                    <a:pt x="13" y="9"/>
                    <a:pt x="13" y="9"/>
                  </a:cubicBezTo>
                  <a:cubicBezTo>
                    <a:pt x="10" y="11"/>
                    <a:pt x="8" y="13"/>
                    <a:pt x="5" y="14"/>
                  </a:cubicBezTo>
                  <a:moveTo>
                    <a:pt x="4" y="13"/>
                  </a:moveTo>
                  <a:cubicBezTo>
                    <a:pt x="3" y="12"/>
                    <a:pt x="3" y="12"/>
                    <a:pt x="3" y="11"/>
                  </a:cubicBezTo>
                  <a:cubicBezTo>
                    <a:pt x="6" y="10"/>
                    <a:pt x="8" y="8"/>
                    <a:pt x="10" y="7"/>
                  </a:cubicBezTo>
                  <a:cubicBezTo>
                    <a:pt x="11" y="6"/>
                    <a:pt x="11" y="6"/>
                    <a:pt x="11" y="6"/>
                  </a:cubicBezTo>
                  <a:cubicBezTo>
                    <a:pt x="11" y="6"/>
                    <a:pt x="10" y="7"/>
                    <a:pt x="10" y="7"/>
                  </a:cubicBezTo>
                  <a:cubicBezTo>
                    <a:pt x="9" y="8"/>
                    <a:pt x="8" y="9"/>
                    <a:pt x="8" y="9"/>
                  </a:cubicBezTo>
                  <a:cubicBezTo>
                    <a:pt x="6" y="10"/>
                    <a:pt x="5" y="12"/>
                    <a:pt x="4" y="13"/>
                  </a:cubicBezTo>
                  <a:moveTo>
                    <a:pt x="9" y="20"/>
                  </a:moveTo>
                  <a:cubicBezTo>
                    <a:pt x="8" y="20"/>
                    <a:pt x="10" y="20"/>
                    <a:pt x="10" y="19"/>
                  </a:cubicBezTo>
                  <a:cubicBezTo>
                    <a:pt x="13" y="17"/>
                    <a:pt x="16" y="15"/>
                    <a:pt x="19" y="12"/>
                  </a:cubicBezTo>
                  <a:cubicBezTo>
                    <a:pt x="20" y="11"/>
                    <a:pt x="20" y="11"/>
                    <a:pt x="20" y="11"/>
                  </a:cubicBezTo>
                  <a:cubicBezTo>
                    <a:pt x="22" y="10"/>
                    <a:pt x="24" y="8"/>
                    <a:pt x="26" y="7"/>
                  </a:cubicBezTo>
                  <a:cubicBezTo>
                    <a:pt x="27" y="7"/>
                    <a:pt x="27" y="7"/>
                    <a:pt x="27" y="7"/>
                  </a:cubicBezTo>
                  <a:cubicBezTo>
                    <a:pt x="27" y="6"/>
                    <a:pt x="27" y="6"/>
                    <a:pt x="27" y="6"/>
                  </a:cubicBezTo>
                  <a:cubicBezTo>
                    <a:pt x="27" y="7"/>
                    <a:pt x="27" y="7"/>
                    <a:pt x="27" y="8"/>
                  </a:cubicBezTo>
                  <a:cubicBezTo>
                    <a:pt x="27" y="8"/>
                    <a:pt x="27" y="8"/>
                    <a:pt x="27" y="8"/>
                  </a:cubicBezTo>
                  <a:cubicBezTo>
                    <a:pt x="23" y="10"/>
                    <a:pt x="21" y="13"/>
                    <a:pt x="18" y="15"/>
                  </a:cubicBezTo>
                  <a:cubicBezTo>
                    <a:pt x="16" y="16"/>
                    <a:pt x="14" y="17"/>
                    <a:pt x="12" y="18"/>
                  </a:cubicBezTo>
                  <a:cubicBezTo>
                    <a:pt x="11" y="19"/>
                    <a:pt x="10" y="19"/>
                    <a:pt x="9" y="20"/>
                  </a:cubicBezTo>
                  <a:cubicBezTo>
                    <a:pt x="9" y="20"/>
                    <a:pt x="9" y="20"/>
                    <a:pt x="9" y="20"/>
                  </a:cubicBezTo>
                  <a:moveTo>
                    <a:pt x="4" y="13"/>
                  </a:moveTo>
                  <a:cubicBezTo>
                    <a:pt x="4" y="13"/>
                    <a:pt x="4" y="13"/>
                    <a:pt x="5" y="12"/>
                  </a:cubicBezTo>
                  <a:cubicBezTo>
                    <a:pt x="6" y="11"/>
                    <a:pt x="6" y="11"/>
                    <a:pt x="7" y="10"/>
                  </a:cubicBezTo>
                  <a:cubicBezTo>
                    <a:pt x="9" y="9"/>
                    <a:pt x="10" y="8"/>
                    <a:pt x="12" y="6"/>
                  </a:cubicBezTo>
                  <a:cubicBezTo>
                    <a:pt x="12" y="7"/>
                    <a:pt x="12" y="7"/>
                    <a:pt x="12" y="7"/>
                  </a:cubicBezTo>
                  <a:cubicBezTo>
                    <a:pt x="9" y="8"/>
                    <a:pt x="8" y="11"/>
                    <a:pt x="5" y="12"/>
                  </a:cubicBezTo>
                  <a:cubicBezTo>
                    <a:pt x="5" y="12"/>
                    <a:pt x="4" y="13"/>
                    <a:pt x="4" y="13"/>
                  </a:cubicBezTo>
                  <a:moveTo>
                    <a:pt x="16" y="8"/>
                  </a:moveTo>
                  <a:cubicBezTo>
                    <a:pt x="16" y="8"/>
                    <a:pt x="16" y="8"/>
                    <a:pt x="16" y="8"/>
                  </a:cubicBezTo>
                  <a:cubicBezTo>
                    <a:pt x="18" y="7"/>
                    <a:pt x="19" y="6"/>
                    <a:pt x="21" y="5"/>
                  </a:cubicBezTo>
                  <a:cubicBezTo>
                    <a:pt x="20" y="5"/>
                    <a:pt x="19" y="6"/>
                    <a:pt x="18" y="7"/>
                  </a:cubicBezTo>
                  <a:cubicBezTo>
                    <a:pt x="17" y="7"/>
                    <a:pt x="17" y="8"/>
                    <a:pt x="16" y="8"/>
                  </a:cubicBezTo>
                  <a:moveTo>
                    <a:pt x="3" y="11"/>
                  </a:moveTo>
                  <a:cubicBezTo>
                    <a:pt x="3" y="10"/>
                    <a:pt x="3" y="10"/>
                    <a:pt x="3" y="9"/>
                  </a:cubicBezTo>
                  <a:cubicBezTo>
                    <a:pt x="4" y="9"/>
                    <a:pt x="5" y="8"/>
                    <a:pt x="6" y="7"/>
                  </a:cubicBezTo>
                  <a:cubicBezTo>
                    <a:pt x="7" y="6"/>
                    <a:pt x="8" y="6"/>
                    <a:pt x="8" y="5"/>
                  </a:cubicBezTo>
                  <a:cubicBezTo>
                    <a:pt x="9" y="5"/>
                    <a:pt x="10" y="4"/>
                    <a:pt x="10" y="4"/>
                  </a:cubicBezTo>
                  <a:cubicBezTo>
                    <a:pt x="10" y="4"/>
                    <a:pt x="10" y="5"/>
                    <a:pt x="9" y="5"/>
                  </a:cubicBezTo>
                  <a:cubicBezTo>
                    <a:pt x="7" y="8"/>
                    <a:pt x="5" y="9"/>
                    <a:pt x="3" y="11"/>
                  </a:cubicBezTo>
                  <a:moveTo>
                    <a:pt x="3" y="11"/>
                  </a:moveTo>
                  <a:cubicBezTo>
                    <a:pt x="3" y="11"/>
                    <a:pt x="3" y="11"/>
                    <a:pt x="3" y="11"/>
                  </a:cubicBezTo>
                  <a:cubicBezTo>
                    <a:pt x="5" y="9"/>
                    <a:pt x="9" y="7"/>
                    <a:pt x="11" y="4"/>
                  </a:cubicBezTo>
                  <a:cubicBezTo>
                    <a:pt x="11" y="5"/>
                    <a:pt x="11" y="5"/>
                    <a:pt x="11" y="6"/>
                  </a:cubicBezTo>
                  <a:cubicBezTo>
                    <a:pt x="10" y="6"/>
                    <a:pt x="9" y="7"/>
                    <a:pt x="7" y="8"/>
                  </a:cubicBezTo>
                  <a:cubicBezTo>
                    <a:pt x="6" y="9"/>
                    <a:pt x="4" y="10"/>
                    <a:pt x="3" y="11"/>
                  </a:cubicBezTo>
                  <a:moveTo>
                    <a:pt x="2" y="9"/>
                  </a:moveTo>
                  <a:cubicBezTo>
                    <a:pt x="2" y="8"/>
                    <a:pt x="2" y="8"/>
                    <a:pt x="2" y="8"/>
                  </a:cubicBezTo>
                  <a:cubicBezTo>
                    <a:pt x="2" y="8"/>
                    <a:pt x="2" y="8"/>
                    <a:pt x="2" y="8"/>
                  </a:cubicBezTo>
                  <a:cubicBezTo>
                    <a:pt x="4" y="7"/>
                    <a:pt x="6" y="5"/>
                    <a:pt x="8" y="3"/>
                  </a:cubicBezTo>
                  <a:cubicBezTo>
                    <a:pt x="8" y="3"/>
                    <a:pt x="8" y="3"/>
                    <a:pt x="9" y="3"/>
                  </a:cubicBezTo>
                  <a:cubicBezTo>
                    <a:pt x="9" y="3"/>
                    <a:pt x="7" y="5"/>
                    <a:pt x="6" y="6"/>
                  </a:cubicBezTo>
                  <a:cubicBezTo>
                    <a:pt x="5" y="7"/>
                    <a:pt x="4" y="8"/>
                    <a:pt x="2" y="9"/>
                  </a:cubicBezTo>
                  <a:moveTo>
                    <a:pt x="16" y="12"/>
                  </a:moveTo>
                  <a:cubicBezTo>
                    <a:pt x="18" y="10"/>
                    <a:pt x="20" y="9"/>
                    <a:pt x="21" y="7"/>
                  </a:cubicBezTo>
                  <a:cubicBezTo>
                    <a:pt x="23" y="6"/>
                    <a:pt x="25" y="5"/>
                    <a:pt x="26" y="3"/>
                  </a:cubicBezTo>
                  <a:cubicBezTo>
                    <a:pt x="23" y="7"/>
                    <a:pt x="20" y="9"/>
                    <a:pt x="16" y="12"/>
                  </a:cubicBezTo>
                  <a:moveTo>
                    <a:pt x="9" y="18"/>
                  </a:moveTo>
                  <a:cubicBezTo>
                    <a:pt x="10" y="17"/>
                    <a:pt x="10" y="17"/>
                    <a:pt x="11" y="16"/>
                  </a:cubicBezTo>
                  <a:cubicBezTo>
                    <a:pt x="16" y="12"/>
                    <a:pt x="22" y="9"/>
                    <a:pt x="26" y="3"/>
                  </a:cubicBezTo>
                  <a:cubicBezTo>
                    <a:pt x="27" y="4"/>
                    <a:pt x="27" y="5"/>
                    <a:pt x="27" y="6"/>
                  </a:cubicBezTo>
                  <a:cubicBezTo>
                    <a:pt x="27" y="6"/>
                    <a:pt x="27" y="6"/>
                    <a:pt x="27" y="6"/>
                  </a:cubicBezTo>
                  <a:cubicBezTo>
                    <a:pt x="25" y="7"/>
                    <a:pt x="23" y="8"/>
                    <a:pt x="21" y="10"/>
                  </a:cubicBezTo>
                  <a:cubicBezTo>
                    <a:pt x="19" y="12"/>
                    <a:pt x="16" y="13"/>
                    <a:pt x="14" y="15"/>
                  </a:cubicBezTo>
                  <a:cubicBezTo>
                    <a:pt x="12" y="16"/>
                    <a:pt x="11" y="17"/>
                    <a:pt x="9" y="18"/>
                  </a:cubicBezTo>
                  <a:moveTo>
                    <a:pt x="3" y="9"/>
                  </a:moveTo>
                  <a:cubicBezTo>
                    <a:pt x="5" y="7"/>
                    <a:pt x="8" y="5"/>
                    <a:pt x="9" y="3"/>
                  </a:cubicBezTo>
                  <a:cubicBezTo>
                    <a:pt x="10" y="3"/>
                    <a:pt x="10" y="3"/>
                    <a:pt x="10" y="4"/>
                  </a:cubicBezTo>
                  <a:cubicBezTo>
                    <a:pt x="8" y="5"/>
                    <a:pt x="5" y="7"/>
                    <a:pt x="3" y="9"/>
                  </a:cubicBezTo>
                  <a:moveTo>
                    <a:pt x="2" y="7"/>
                  </a:moveTo>
                  <a:cubicBezTo>
                    <a:pt x="2" y="7"/>
                    <a:pt x="2" y="6"/>
                    <a:pt x="2" y="6"/>
                  </a:cubicBezTo>
                  <a:cubicBezTo>
                    <a:pt x="3" y="5"/>
                    <a:pt x="4" y="4"/>
                    <a:pt x="5" y="4"/>
                  </a:cubicBezTo>
                  <a:cubicBezTo>
                    <a:pt x="5" y="3"/>
                    <a:pt x="6" y="2"/>
                    <a:pt x="7" y="2"/>
                  </a:cubicBezTo>
                  <a:cubicBezTo>
                    <a:pt x="7" y="2"/>
                    <a:pt x="7" y="3"/>
                    <a:pt x="6" y="4"/>
                  </a:cubicBezTo>
                  <a:cubicBezTo>
                    <a:pt x="5" y="5"/>
                    <a:pt x="3" y="6"/>
                    <a:pt x="2" y="7"/>
                  </a:cubicBezTo>
                  <a:moveTo>
                    <a:pt x="18" y="5"/>
                  </a:moveTo>
                  <a:cubicBezTo>
                    <a:pt x="18" y="4"/>
                    <a:pt x="20" y="3"/>
                    <a:pt x="21" y="2"/>
                  </a:cubicBezTo>
                  <a:cubicBezTo>
                    <a:pt x="20" y="3"/>
                    <a:pt x="18" y="4"/>
                    <a:pt x="18" y="5"/>
                  </a:cubicBezTo>
                  <a:moveTo>
                    <a:pt x="15" y="10"/>
                  </a:moveTo>
                  <a:cubicBezTo>
                    <a:pt x="15" y="9"/>
                    <a:pt x="15" y="9"/>
                    <a:pt x="15" y="9"/>
                  </a:cubicBezTo>
                  <a:cubicBezTo>
                    <a:pt x="16" y="9"/>
                    <a:pt x="17" y="8"/>
                    <a:pt x="19" y="7"/>
                  </a:cubicBezTo>
                  <a:cubicBezTo>
                    <a:pt x="20" y="6"/>
                    <a:pt x="21" y="6"/>
                    <a:pt x="22" y="4"/>
                  </a:cubicBezTo>
                  <a:cubicBezTo>
                    <a:pt x="22" y="4"/>
                    <a:pt x="23" y="3"/>
                    <a:pt x="24" y="2"/>
                  </a:cubicBezTo>
                  <a:cubicBezTo>
                    <a:pt x="24" y="2"/>
                    <a:pt x="24" y="2"/>
                    <a:pt x="24" y="2"/>
                  </a:cubicBezTo>
                  <a:cubicBezTo>
                    <a:pt x="24" y="3"/>
                    <a:pt x="24" y="3"/>
                    <a:pt x="24" y="3"/>
                  </a:cubicBezTo>
                  <a:cubicBezTo>
                    <a:pt x="24" y="3"/>
                    <a:pt x="23" y="4"/>
                    <a:pt x="22" y="5"/>
                  </a:cubicBezTo>
                  <a:cubicBezTo>
                    <a:pt x="21" y="6"/>
                    <a:pt x="20" y="7"/>
                    <a:pt x="18" y="8"/>
                  </a:cubicBezTo>
                  <a:cubicBezTo>
                    <a:pt x="17" y="8"/>
                    <a:pt x="16" y="9"/>
                    <a:pt x="15" y="10"/>
                  </a:cubicBezTo>
                  <a:moveTo>
                    <a:pt x="6" y="18"/>
                  </a:moveTo>
                  <a:cubicBezTo>
                    <a:pt x="7" y="17"/>
                    <a:pt x="8" y="16"/>
                    <a:pt x="8" y="16"/>
                  </a:cubicBezTo>
                  <a:cubicBezTo>
                    <a:pt x="9" y="16"/>
                    <a:pt x="9" y="16"/>
                    <a:pt x="9" y="16"/>
                  </a:cubicBezTo>
                  <a:cubicBezTo>
                    <a:pt x="10" y="15"/>
                    <a:pt x="11" y="14"/>
                    <a:pt x="11" y="13"/>
                  </a:cubicBezTo>
                  <a:cubicBezTo>
                    <a:pt x="14" y="11"/>
                    <a:pt x="16" y="10"/>
                    <a:pt x="19" y="8"/>
                  </a:cubicBezTo>
                  <a:cubicBezTo>
                    <a:pt x="21" y="6"/>
                    <a:pt x="24" y="5"/>
                    <a:pt x="25" y="2"/>
                  </a:cubicBezTo>
                  <a:cubicBezTo>
                    <a:pt x="25" y="2"/>
                    <a:pt x="26" y="2"/>
                    <a:pt x="26" y="3"/>
                  </a:cubicBezTo>
                  <a:cubicBezTo>
                    <a:pt x="23" y="6"/>
                    <a:pt x="19" y="9"/>
                    <a:pt x="16" y="12"/>
                  </a:cubicBezTo>
                  <a:cubicBezTo>
                    <a:pt x="14" y="13"/>
                    <a:pt x="12" y="15"/>
                    <a:pt x="9" y="16"/>
                  </a:cubicBezTo>
                  <a:cubicBezTo>
                    <a:pt x="8" y="17"/>
                    <a:pt x="7" y="17"/>
                    <a:pt x="6" y="18"/>
                  </a:cubicBezTo>
                  <a:moveTo>
                    <a:pt x="2" y="7"/>
                  </a:moveTo>
                  <a:cubicBezTo>
                    <a:pt x="3" y="7"/>
                    <a:pt x="4" y="6"/>
                    <a:pt x="5" y="5"/>
                  </a:cubicBezTo>
                  <a:cubicBezTo>
                    <a:pt x="6" y="4"/>
                    <a:pt x="7" y="3"/>
                    <a:pt x="8" y="2"/>
                  </a:cubicBezTo>
                  <a:cubicBezTo>
                    <a:pt x="8" y="2"/>
                    <a:pt x="8" y="2"/>
                    <a:pt x="8" y="2"/>
                  </a:cubicBezTo>
                  <a:cubicBezTo>
                    <a:pt x="8" y="2"/>
                    <a:pt x="9" y="2"/>
                    <a:pt x="9" y="2"/>
                  </a:cubicBezTo>
                  <a:cubicBezTo>
                    <a:pt x="6" y="4"/>
                    <a:pt x="5" y="6"/>
                    <a:pt x="2" y="7"/>
                  </a:cubicBezTo>
                  <a:moveTo>
                    <a:pt x="17" y="7"/>
                  </a:moveTo>
                  <a:cubicBezTo>
                    <a:pt x="17" y="6"/>
                    <a:pt x="17" y="6"/>
                    <a:pt x="17" y="6"/>
                  </a:cubicBezTo>
                  <a:cubicBezTo>
                    <a:pt x="19" y="5"/>
                    <a:pt x="21" y="3"/>
                    <a:pt x="22" y="2"/>
                  </a:cubicBezTo>
                  <a:cubicBezTo>
                    <a:pt x="23" y="2"/>
                    <a:pt x="23" y="2"/>
                    <a:pt x="24" y="2"/>
                  </a:cubicBezTo>
                  <a:cubicBezTo>
                    <a:pt x="24" y="2"/>
                    <a:pt x="24" y="2"/>
                    <a:pt x="24" y="2"/>
                  </a:cubicBezTo>
                  <a:cubicBezTo>
                    <a:pt x="23" y="2"/>
                    <a:pt x="23" y="2"/>
                    <a:pt x="22" y="3"/>
                  </a:cubicBezTo>
                  <a:cubicBezTo>
                    <a:pt x="21" y="4"/>
                    <a:pt x="20" y="5"/>
                    <a:pt x="18" y="6"/>
                  </a:cubicBezTo>
                  <a:cubicBezTo>
                    <a:pt x="18" y="6"/>
                    <a:pt x="17" y="7"/>
                    <a:pt x="17" y="7"/>
                  </a:cubicBezTo>
                  <a:moveTo>
                    <a:pt x="2" y="5"/>
                  </a:moveTo>
                  <a:cubicBezTo>
                    <a:pt x="3" y="3"/>
                    <a:pt x="4" y="1"/>
                    <a:pt x="6" y="1"/>
                  </a:cubicBezTo>
                  <a:cubicBezTo>
                    <a:pt x="6" y="1"/>
                    <a:pt x="7" y="1"/>
                    <a:pt x="7" y="1"/>
                  </a:cubicBezTo>
                  <a:cubicBezTo>
                    <a:pt x="5" y="2"/>
                    <a:pt x="4" y="4"/>
                    <a:pt x="2" y="5"/>
                  </a:cubicBezTo>
                  <a:moveTo>
                    <a:pt x="6" y="0"/>
                  </a:moveTo>
                  <a:cubicBezTo>
                    <a:pt x="4" y="0"/>
                    <a:pt x="2" y="1"/>
                    <a:pt x="1" y="3"/>
                  </a:cubicBezTo>
                  <a:cubicBezTo>
                    <a:pt x="0" y="7"/>
                    <a:pt x="1" y="12"/>
                    <a:pt x="3" y="15"/>
                  </a:cubicBezTo>
                  <a:cubicBezTo>
                    <a:pt x="6" y="21"/>
                    <a:pt x="9" y="27"/>
                    <a:pt x="13" y="32"/>
                  </a:cubicBezTo>
                  <a:cubicBezTo>
                    <a:pt x="13" y="32"/>
                    <a:pt x="13" y="32"/>
                    <a:pt x="13" y="32"/>
                  </a:cubicBezTo>
                  <a:cubicBezTo>
                    <a:pt x="13" y="33"/>
                    <a:pt x="13" y="33"/>
                    <a:pt x="14" y="33"/>
                  </a:cubicBezTo>
                  <a:cubicBezTo>
                    <a:pt x="14" y="33"/>
                    <a:pt x="14" y="33"/>
                    <a:pt x="14" y="32"/>
                  </a:cubicBezTo>
                  <a:cubicBezTo>
                    <a:pt x="14" y="32"/>
                    <a:pt x="14" y="32"/>
                    <a:pt x="14" y="32"/>
                  </a:cubicBezTo>
                  <a:cubicBezTo>
                    <a:pt x="18" y="27"/>
                    <a:pt x="22" y="21"/>
                    <a:pt x="25" y="15"/>
                  </a:cubicBezTo>
                  <a:cubicBezTo>
                    <a:pt x="27" y="12"/>
                    <a:pt x="29" y="8"/>
                    <a:pt x="29" y="4"/>
                  </a:cubicBezTo>
                  <a:cubicBezTo>
                    <a:pt x="28" y="2"/>
                    <a:pt x="26" y="0"/>
                    <a:pt x="24" y="0"/>
                  </a:cubicBezTo>
                  <a:cubicBezTo>
                    <a:pt x="23" y="0"/>
                    <a:pt x="23" y="0"/>
                    <a:pt x="22" y="0"/>
                  </a:cubicBezTo>
                  <a:cubicBezTo>
                    <a:pt x="18" y="1"/>
                    <a:pt x="16" y="5"/>
                    <a:pt x="14" y="8"/>
                  </a:cubicBezTo>
                  <a:cubicBezTo>
                    <a:pt x="13" y="5"/>
                    <a:pt x="11" y="2"/>
                    <a:pt x="8" y="0"/>
                  </a:cubicBezTo>
                  <a:cubicBezTo>
                    <a:pt x="8" y="0"/>
                    <a:pt x="7" y="0"/>
                    <a:pt x="6"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1027" name="Google Shape;1027;p32"/>
            <p:cNvSpPr/>
            <p:nvPr/>
          </p:nvSpPr>
          <p:spPr>
            <a:xfrm>
              <a:off x="7367256" y="2145432"/>
              <a:ext cx="520700" cy="487363"/>
            </a:xfrm>
            <a:custGeom>
              <a:rect b="b" l="l" r="r" t="t"/>
              <a:pathLst>
                <a:path extrusionOk="0" h="115" w="123">
                  <a:moveTo>
                    <a:pt x="33" y="105"/>
                  </a:moveTo>
                  <a:cubicBezTo>
                    <a:pt x="32" y="104"/>
                    <a:pt x="31" y="103"/>
                    <a:pt x="31" y="102"/>
                  </a:cubicBezTo>
                  <a:cubicBezTo>
                    <a:pt x="32" y="99"/>
                    <a:pt x="33" y="97"/>
                    <a:pt x="35" y="94"/>
                  </a:cubicBezTo>
                  <a:cubicBezTo>
                    <a:pt x="34" y="97"/>
                    <a:pt x="33" y="101"/>
                    <a:pt x="33" y="105"/>
                  </a:cubicBezTo>
                  <a:moveTo>
                    <a:pt x="10" y="88"/>
                  </a:moveTo>
                  <a:cubicBezTo>
                    <a:pt x="10" y="88"/>
                    <a:pt x="10" y="88"/>
                    <a:pt x="10" y="87"/>
                  </a:cubicBezTo>
                  <a:cubicBezTo>
                    <a:pt x="10" y="87"/>
                    <a:pt x="12" y="84"/>
                    <a:pt x="12" y="84"/>
                  </a:cubicBezTo>
                  <a:cubicBezTo>
                    <a:pt x="12" y="84"/>
                    <a:pt x="13" y="84"/>
                    <a:pt x="13" y="85"/>
                  </a:cubicBezTo>
                  <a:cubicBezTo>
                    <a:pt x="13" y="86"/>
                    <a:pt x="12" y="87"/>
                    <a:pt x="12" y="89"/>
                  </a:cubicBezTo>
                  <a:cubicBezTo>
                    <a:pt x="11" y="88"/>
                    <a:pt x="11" y="88"/>
                    <a:pt x="10" y="88"/>
                  </a:cubicBezTo>
                  <a:cubicBezTo>
                    <a:pt x="10" y="88"/>
                    <a:pt x="10" y="88"/>
                    <a:pt x="10" y="88"/>
                  </a:cubicBezTo>
                  <a:moveTo>
                    <a:pt x="10" y="88"/>
                  </a:moveTo>
                  <a:cubicBezTo>
                    <a:pt x="9" y="87"/>
                    <a:pt x="8" y="87"/>
                    <a:pt x="7" y="87"/>
                  </a:cubicBezTo>
                  <a:cubicBezTo>
                    <a:pt x="8" y="86"/>
                    <a:pt x="10" y="85"/>
                    <a:pt x="11" y="84"/>
                  </a:cubicBezTo>
                  <a:cubicBezTo>
                    <a:pt x="11" y="85"/>
                    <a:pt x="10" y="86"/>
                    <a:pt x="9" y="87"/>
                  </a:cubicBezTo>
                  <a:cubicBezTo>
                    <a:pt x="9" y="87"/>
                    <a:pt x="9" y="88"/>
                    <a:pt x="10" y="88"/>
                  </a:cubicBezTo>
                  <a:moveTo>
                    <a:pt x="17" y="91"/>
                  </a:moveTo>
                  <a:cubicBezTo>
                    <a:pt x="16" y="90"/>
                    <a:pt x="15" y="90"/>
                    <a:pt x="13" y="89"/>
                  </a:cubicBezTo>
                  <a:cubicBezTo>
                    <a:pt x="15" y="86"/>
                    <a:pt x="16" y="84"/>
                    <a:pt x="18" y="81"/>
                  </a:cubicBezTo>
                  <a:cubicBezTo>
                    <a:pt x="17" y="83"/>
                    <a:pt x="17" y="88"/>
                    <a:pt x="17" y="91"/>
                  </a:cubicBezTo>
                  <a:moveTo>
                    <a:pt x="21" y="93"/>
                  </a:moveTo>
                  <a:cubicBezTo>
                    <a:pt x="20" y="93"/>
                    <a:pt x="19" y="92"/>
                    <a:pt x="19" y="92"/>
                  </a:cubicBezTo>
                  <a:cubicBezTo>
                    <a:pt x="22" y="88"/>
                    <a:pt x="22" y="82"/>
                    <a:pt x="24" y="77"/>
                  </a:cubicBezTo>
                  <a:cubicBezTo>
                    <a:pt x="24" y="76"/>
                    <a:pt x="24" y="75"/>
                    <a:pt x="24" y="74"/>
                  </a:cubicBezTo>
                  <a:cubicBezTo>
                    <a:pt x="24" y="77"/>
                    <a:pt x="24" y="80"/>
                    <a:pt x="23" y="82"/>
                  </a:cubicBezTo>
                  <a:cubicBezTo>
                    <a:pt x="22" y="86"/>
                    <a:pt x="22" y="90"/>
                    <a:pt x="21" y="93"/>
                  </a:cubicBezTo>
                  <a:moveTo>
                    <a:pt x="13" y="88"/>
                  </a:moveTo>
                  <a:cubicBezTo>
                    <a:pt x="13" y="88"/>
                    <a:pt x="14" y="85"/>
                    <a:pt x="14" y="85"/>
                  </a:cubicBezTo>
                  <a:cubicBezTo>
                    <a:pt x="14" y="84"/>
                    <a:pt x="14" y="83"/>
                    <a:pt x="13" y="82"/>
                  </a:cubicBezTo>
                  <a:cubicBezTo>
                    <a:pt x="17" y="79"/>
                    <a:pt x="20" y="77"/>
                    <a:pt x="24" y="74"/>
                  </a:cubicBezTo>
                  <a:cubicBezTo>
                    <a:pt x="22" y="77"/>
                    <a:pt x="22" y="81"/>
                    <a:pt x="21" y="84"/>
                  </a:cubicBezTo>
                  <a:cubicBezTo>
                    <a:pt x="21" y="85"/>
                    <a:pt x="19" y="90"/>
                    <a:pt x="18" y="90"/>
                  </a:cubicBezTo>
                  <a:cubicBezTo>
                    <a:pt x="18" y="90"/>
                    <a:pt x="18" y="90"/>
                    <a:pt x="18" y="90"/>
                  </a:cubicBezTo>
                  <a:cubicBezTo>
                    <a:pt x="18" y="86"/>
                    <a:pt x="19" y="83"/>
                    <a:pt x="19" y="79"/>
                  </a:cubicBezTo>
                  <a:cubicBezTo>
                    <a:pt x="19" y="79"/>
                    <a:pt x="19" y="79"/>
                    <a:pt x="18" y="79"/>
                  </a:cubicBezTo>
                  <a:cubicBezTo>
                    <a:pt x="18" y="79"/>
                    <a:pt x="18" y="79"/>
                    <a:pt x="18" y="79"/>
                  </a:cubicBezTo>
                  <a:cubicBezTo>
                    <a:pt x="16" y="82"/>
                    <a:pt x="15" y="85"/>
                    <a:pt x="13" y="88"/>
                  </a:cubicBezTo>
                  <a:cubicBezTo>
                    <a:pt x="13" y="88"/>
                    <a:pt x="13" y="88"/>
                    <a:pt x="13" y="88"/>
                  </a:cubicBezTo>
                  <a:moveTo>
                    <a:pt x="22" y="93"/>
                  </a:moveTo>
                  <a:cubicBezTo>
                    <a:pt x="21" y="93"/>
                    <a:pt x="23" y="86"/>
                    <a:pt x="24" y="85"/>
                  </a:cubicBezTo>
                  <a:cubicBezTo>
                    <a:pt x="24" y="81"/>
                    <a:pt x="25" y="76"/>
                    <a:pt x="26" y="72"/>
                  </a:cubicBezTo>
                  <a:cubicBezTo>
                    <a:pt x="26" y="72"/>
                    <a:pt x="26" y="72"/>
                    <a:pt x="26" y="72"/>
                  </a:cubicBezTo>
                  <a:cubicBezTo>
                    <a:pt x="27" y="71"/>
                    <a:pt x="28" y="70"/>
                    <a:pt x="30" y="69"/>
                  </a:cubicBezTo>
                  <a:cubicBezTo>
                    <a:pt x="27" y="75"/>
                    <a:pt x="26" y="82"/>
                    <a:pt x="23" y="89"/>
                  </a:cubicBezTo>
                  <a:cubicBezTo>
                    <a:pt x="22" y="92"/>
                    <a:pt x="22" y="93"/>
                    <a:pt x="22" y="93"/>
                  </a:cubicBezTo>
                  <a:moveTo>
                    <a:pt x="23" y="95"/>
                  </a:moveTo>
                  <a:cubicBezTo>
                    <a:pt x="23" y="95"/>
                    <a:pt x="22" y="94"/>
                    <a:pt x="22" y="94"/>
                  </a:cubicBezTo>
                  <a:cubicBezTo>
                    <a:pt x="24" y="90"/>
                    <a:pt x="26" y="86"/>
                    <a:pt x="27" y="81"/>
                  </a:cubicBezTo>
                  <a:cubicBezTo>
                    <a:pt x="28" y="78"/>
                    <a:pt x="28" y="75"/>
                    <a:pt x="29" y="72"/>
                  </a:cubicBezTo>
                  <a:cubicBezTo>
                    <a:pt x="30" y="71"/>
                    <a:pt x="31" y="69"/>
                    <a:pt x="31" y="67"/>
                  </a:cubicBezTo>
                  <a:cubicBezTo>
                    <a:pt x="31" y="67"/>
                    <a:pt x="31" y="67"/>
                    <a:pt x="31" y="67"/>
                  </a:cubicBezTo>
                  <a:cubicBezTo>
                    <a:pt x="31" y="77"/>
                    <a:pt x="25" y="86"/>
                    <a:pt x="23" y="95"/>
                  </a:cubicBezTo>
                  <a:moveTo>
                    <a:pt x="24" y="94"/>
                  </a:moveTo>
                  <a:cubicBezTo>
                    <a:pt x="24" y="94"/>
                    <a:pt x="25" y="91"/>
                    <a:pt x="26" y="89"/>
                  </a:cubicBezTo>
                  <a:cubicBezTo>
                    <a:pt x="27" y="86"/>
                    <a:pt x="28" y="83"/>
                    <a:pt x="29" y="80"/>
                  </a:cubicBezTo>
                  <a:cubicBezTo>
                    <a:pt x="31" y="76"/>
                    <a:pt x="32" y="71"/>
                    <a:pt x="32" y="66"/>
                  </a:cubicBezTo>
                  <a:cubicBezTo>
                    <a:pt x="33" y="66"/>
                    <a:pt x="33" y="65"/>
                    <a:pt x="34" y="65"/>
                  </a:cubicBezTo>
                  <a:cubicBezTo>
                    <a:pt x="30" y="73"/>
                    <a:pt x="30" y="84"/>
                    <a:pt x="26" y="92"/>
                  </a:cubicBezTo>
                  <a:cubicBezTo>
                    <a:pt x="25" y="93"/>
                    <a:pt x="25" y="94"/>
                    <a:pt x="24" y="94"/>
                  </a:cubicBezTo>
                  <a:moveTo>
                    <a:pt x="37" y="110"/>
                  </a:moveTo>
                  <a:cubicBezTo>
                    <a:pt x="40" y="106"/>
                    <a:pt x="41" y="101"/>
                    <a:pt x="42" y="96"/>
                  </a:cubicBezTo>
                  <a:cubicBezTo>
                    <a:pt x="45" y="89"/>
                    <a:pt x="47" y="83"/>
                    <a:pt x="49" y="76"/>
                  </a:cubicBezTo>
                  <a:cubicBezTo>
                    <a:pt x="51" y="72"/>
                    <a:pt x="53" y="68"/>
                    <a:pt x="54" y="63"/>
                  </a:cubicBezTo>
                  <a:cubicBezTo>
                    <a:pt x="54" y="64"/>
                    <a:pt x="54" y="65"/>
                    <a:pt x="54" y="66"/>
                  </a:cubicBezTo>
                  <a:cubicBezTo>
                    <a:pt x="51" y="78"/>
                    <a:pt x="48" y="90"/>
                    <a:pt x="44" y="102"/>
                  </a:cubicBezTo>
                  <a:cubicBezTo>
                    <a:pt x="44" y="103"/>
                    <a:pt x="44" y="103"/>
                    <a:pt x="44" y="103"/>
                  </a:cubicBezTo>
                  <a:cubicBezTo>
                    <a:pt x="41" y="105"/>
                    <a:pt x="39" y="107"/>
                    <a:pt x="37" y="110"/>
                  </a:cubicBezTo>
                  <a:moveTo>
                    <a:pt x="26" y="97"/>
                  </a:moveTo>
                  <a:cubicBezTo>
                    <a:pt x="25" y="97"/>
                    <a:pt x="25" y="96"/>
                    <a:pt x="24" y="96"/>
                  </a:cubicBezTo>
                  <a:cubicBezTo>
                    <a:pt x="31" y="88"/>
                    <a:pt x="31" y="77"/>
                    <a:pt x="34" y="68"/>
                  </a:cubicBezTo>
                  <a:cubicBezTo>
                    <a:pt x="34" y="67"/>
                    <a:pt x="35" y="65"/>
                    <a:pt x="35" y="64"/>
                  </a:cubicBezTo>
                  <a:cubicBezTo>
                    <a:pt x="36" y="63"/>
                    <a:pt x="36" y="63"/>
                    <a:pt x="36" y="63"/>
                  </a:cubicBezTo>
                  <a:cubicBezTo>
                    <a:pt x="36" y="63"/>
                    <a:pt x="36" y="65"/>
                    <a:pt x="36" y="67"/>
                  </a:cubicBezTo>
                  <a:cubicBezTo>
                    <a:pt x="35" y="70"/>
                    <a:pt x="34" y="74"/>
                    <a:pt x="33" y="77"/>
                  </a:cubicBezTo>
                  <a:cubicBezTo>
                    <a:pt x="31" y="84"/>
                    <a:pt x="28" y="91"/>
                    <a:pt x="26" y="97"/>
                  </a:cubicBezTo>
                  <a:moveTo>
                    <a:pt x="29" y="101"/>
                  </a:moveTo>
                  <a:cubicBezTo>
                    <a:pt x="29" y="100"/>
                    <a:pt x="28" y="99"/>
                    <a:pt x="27" y="98"/>
                  </a:cubicBezTo>
                  <a:cubicBezTo>
                    <a:pt x="34" y="87"/>
                    <a:pt x="35" y="73"/>
                    <a:pt x="41" y="61"/>
                  </a:cubicBezTo>
                  <a:cubicBezTo>
                    <a:pt x="41" y="62"/>
                    <a:pt x="40" y="63"/>
                    <a:pt x="40" y="64"/>
                  </a:cubicBezTo>
                  <a:cubicBezTo>
                    <a:pt x="39" y="68"/>
                    <a:pt x="38" y="73"/>
                    <a:pt x="36" y="77"/>
                  </a:cubicBezTo>
                  <a:cubicBezTo>
                    <a:pt x="34" y="85"/>
                    <a:pt x="31" y="93"/>
                    <a:pt x="29" y="101"/>
                  </a:cubicBezTo>
                  <a:moveTo>
                    <a:pt x="68" y="78"/>
                  </a:moveTo>
                  <a:cubicBezTo>
                    <a:pt x="70" y="72"/>
                    <a:pt x="72" y="65"/>
                    <a:pt x="75" y="59"/>
                  </a:cubicBezTo>
                  <a:cubicBezTo>
                    <a:pt x="74" y="64"/>
                    <a:pt x="73" y="68"/>
                    <a:pt x="72" y="73"/>
                  </a:cubicBezTo>
                  <a:cubicBezTo>
                    <a:pt x="72" y="74"/>
                    <a:pt x="72" y="74"/>
                    <a:pt x="72" y="74"/>
                  </a:cubicBezTo>
                  <a:cubicBezTo>
                    <a:pt x="71" y="75"/>
                    <a:pt x="70" y="76"/>
                    <a:pt x="68" y="78"/>
                  </a:cubicBezTo>
                  <a:moveTo>
                    <a:pt x="36" y="109"/>
                  </a:moveTo>
                  <a:cubicBezTo>
                    <a:pt x="35" y="108"/>
                    <a:pt x="34" y="107"/>
                    <a:pt x="34" y="106"/>
                  </a:cubicBezTo>
                  <a:cubicBezTo>
                    <a:pt x="35" y="103"/>
                    <a:pt x="36" y="100"/>
                    <a:pt x="37" y="96"/>
                  </a:cubicBezTo>
                  <a:cubicBezTo>
                    <a:pt x="38" y="91"/>
                    <a:pt x="41" y="85"/>
                    <a:pt x="43" y="80"/>
                  </a:cubicBezTo>
                  <a:cubicBezTo>
                    <a:pt x="46" y="73"/>
                    <a:pt x="48" y="66"/>
                    <a:pt x="50" y="59"/>
                  </a:cubicBezTo>
                  <a:cubicBezTo>
                    <a:pt x="48" y="64"/>
                    <a:pt x="47" y="70"/>
                    <a:pt x="45" y="75"/>
                  </a:cubicBezTo>
                  <a:cubicBezTo>
                    <a:pt x="42" y="86"/>
                    <a:pt x="40" y="98"/>
                    <a:pt x="36" y="109"/>
                  </a:cubicBezTo>
                  <a:moveTo>
                    <a:pt x="27" y="97"/>
                  </a:moveTo>
                  <a:cubicBezTo>
                    <a:pt x="27" y="97"/>
                    <a:pt x="27" y="96"/>
                    <a:pt x="28" y="94"/>
                  </a:cubicBezTo>
                  <a:cubicBezTo>
                    <a:pt x="30" y="90"/>
                    <a:pt x="31" y="86"/>
                    <a:pt x="32" y="81"/>
                  </a:cubicBezTo>
                  <a:cubicBezTo>
                    <a:pt x="35" y="75"/>
                    <a:pt x="36" y="68"/>
                    <a:pt x="37" y="62"/>
                  </a:cubicBezTo>
                  <a:cubicBezTo>
                    <a:pt x="39" y="60"/>
                    <a:pt x="40" y="59"/>
                    <a:pt x="41" y="58"/>
                  </a:cubicBezTo>
                  <a:cubicBezTo>
                    <a:pt x="35" y="69"/>
                    <a:pt x="34" y="82"/>
                    <a:pt x="28" y="94"/>
                  </a:cubicBezTo>
                  <a:cubicBezTo>
                    <a:pt x="27" y="96"/>
                    <a:pt x="27" y="97"/>
                    <a:pt x="27" y="97"/>
                  </a:cubicBezTo>
                  <a:moveTo>
                    <a:pt x="30" y="101"/>
                  </a:moveTo>
                  <a:cubicBezTo>
                    <a:pt x="30" y="101"/>
                    <a:pt x="31" y="97"/>
                    <a:pt x="32" y="95"/>
                  </a:cubicBezTo>
                  <a:cubicBezTo>
                    <a:pt x="33" y="90"/>
                    <a:pt x="34" y="86"/>
                    <a:pt x="36" y="81"/>
                  </a:cubicBezTo>
                  <a:cubicBezTo>
                    <a:pt x="39" y="73"/>
                    <a:pt x="41" y="64"/>
                    <a:pt x="44" y="56"/>
                  </a:cubicBezTo>
                  <a:cubicBezTo>
                    <a:pt x="44" y="56"/>
                    <a:pt x="44" y="56"/>
                    <a:pt x="44" y="56"/>
                  </a:cubicBezTo>
                  <a:cubicBezTo>
                    <a:pt x="45" y="55"/>
                    <a:pt x="46" y="54"/>
                    <a:pt x="47" y="53"/>
                  </a:cubicBezTo>
                  <a:cubicBezTo>
                    <a:pt x="41" y="67"/>
                    <a:pt x="38" y="83"/>
                    <a:pt x="32" y="98"/>
                  </a:cubicBezTo>
                  <a:cubicBezTo>
                    <a:pt x="31" y="100"/>
                    <a:pt x="30" y="101"/>
                    <a:pt x="30" y="101"/>
                  </a:cubicBezTo>
                  <a:moveTo>
                    <a:pt x="43" y="66"/>
                  </a:moveTo>
                  <a:cubicBezTo>
                    <a:pt x="43" y="66"/>
                    <a:pt x="43" y="66"/>
                    <a:pt x="43" y="66"/>
                  </a:cubicBezTo>
                  <a:cubicBezTo>
                    <a:pt x="44" y="63"/>
                    <a:pt x="45" y="61"/>
                    <a:pt x="45" y="59"/>
                  </a:cubicBezTo>
                  <a:cubicBezTo>
                    <a:pt x="46" y="58"/>
                    <a:pt x="47" y="52"/>
                    <a:pt x="47" y="52"/>
                  </a:cubicBezTo>
                  <a:cubicBezTo>
                    <a:pt x="47" y="52"/>
                    <a:pt x="47" y="52"/>
                    <a:pt x="47" y="54"/>
                  </a:cubicBezTo>
                  <a:cubicBezTo>
                    <a:pt x="46" y="58"/>
                    <a:pt x="45" y="62"/>
                    <a:pt x="43" y="66"/>
                  </a:cubicBezTo>
                  <a:moveTo>
                    <a:pt x="87" y="58"/>
                  </a:moveTo>
                  <a:cubicBezTo>
                    <a:pt x="89" y="55"/>
                    <a:pt x="90" y="51"/>
                    <a:pt x="92" y="47"/>
                  </a:cubicBezTo>
                  <a:cubicBezTo>
                    <a:pt x="91" y="50"/>
                    <a:pt x="91" y="52"/>
                    <a:pt x="90" y="55"/>
                  </a:cubicBezTo>
                  <a:cubicBezTo>
                    <a:pt x="91" y="55"/>
                    <a:pt x="91" y="55"/>
                    <a:pt x="91" y="55"/>
                  </a:cubicBezTo>
                  <a:cubicBezTo>
                    <a:pt x="90" y="56"/>
                    <a:pt x="88" y="57"/>
                    <a:pt x="87" y="58"/>
                  </a:cubicBezTo>
                  <a:moveTo>
                    <a:pt x="33" y="105"/>
                  </a:moveTo>
                  <a:cubicBezTo>
                    <a:pt x="34" y="102"/>
                    <a:pt x="34" y="99"/>
                    <a:pt x="35" y="95"/>
                  </a:cubicBezTo>
                  <a:cubicBezTo>
                    <a:pt x="36" y="90"/>
                    <a:pt x="38" y="85"/>
                    <a:pt x="40" y="80"/>
                  </a:cubicBezTo>
                  <a:cubicBezTo>
                    <a:pt x="43" y="70"/>
                    <a:pt x="46" y="60"/>
                    <a:pt x="49" y="51"/>
                  </a:cubicBezTo>
                  <a:cubicBezTo>
                    <a:pt x="50" y="49"/>
                    <a:pt x="52" y="48"/>
                    <a:pt x="53" y="46"/>
                  </a:cubicBezTo>
                  <a:cubicBezTo>
                    <a:pt x="50" y="53"/>
                    <a:pt x="49" y="62"/>
                    <a:pt x="46" y="70"/>
                  </a:cubicBezTo>
                  <a:cubicBezTo>
                    <a:pt x="44" y="74"/>
                    <a:pt x="42" y="79"/>
                    <a:pt x="40" y="84"/>
                  </a:cubicBezTo>
                  <a:cubicBezTo>
                    <a:pt x="38" y="89"/>
                    <a:pt x="37" y="94"/>
                    <a:pt x="35" y="100"/>
                  </a:cubicBezTo>
                  <a:cubicBezTo>
                    <a:pt x="35" y="102"/>
                    <a:pt x="34" y="103"/>
                    <a:pt x="33" y="105"/>
                  </a:cubicBezTo>
                  <a:moveTo>
                    <a:pt x="38" y="105"/>
                  </a:moveTo>
                  <a:cubicBezTo>
                    <a:pt x="39" y="103"/>
                    <a:pt x="39" y="102"/>
                    <a:pt x="40" y="100"/>
                  </a:cubicBezTo>
                  <a:cubicBezTo>
                    <a:pt x="42" y="93"/>
                    <a:pt x="43" y="86"/>
                    <a:pt x="45" y="80"/>
                  </a:cubicBezTo>
                  <a:cubicBezTo>
                    <a:pt x="48" y="68"/>
                    <a:pt x="51" y="55"/>
                    <a:pt x="56" y="43"/>
                  </a:cubicBezTo>
                  <a:cubicBezTo>
                    <a:pt x="58" y="42"/>
                    <a:pt x="60" y="40"/>
                    <a:pt x="61" y="38"/>
                  </a:cubicBezTo>
                  <a:cubicBezTo>
                    <a:pt x="59" y="43"/>
                    <a:pt x="58" y="49"/>
                    <a:pt x="57" y="55"/>
                  </a:cubicBezTo>
                  <a:cubicBezTo>
                    <a:pt x="55" y="59"/>
                    <a:pt x="54" y="63"/>
                    <a:pt x="52" y="67"/>
                  </a:cubicBezTo>
                  <a:cubicBezTo>
                    <a:pt x="47" y="78"/>
                    <a:pt x="44" y="90"/>
                    <a:pt x="40" y="102"/>
                  </a:cubicBezTo>
                  <a:cubicBezTo>
                    <a:pt x="39" y="103"/>
                    <a:pt x="39" y="104"/>
                    <a:pt x="38" y="105"/>
                  </a:cubicBezTo>
                  <a:moveTo>
                    <a:pt x="104" y="47"/>
                  </a:moveTo>
                  <a:cubicBezTo>
                    <a:pt x="104" y="47"/>
                    <a:pt x="103" y="46"/>
                    <a:pt x="103" y="46"/>
                  </a:cubicBezTo>
                  <a:cubicBezTo>
                    <a:pt x="103" y="46"/>
                    <a:pt x="103" y="46"/>
                    <a:pt x="103" y="46"/>
                  </a:cubicBezTo>
                  <a:cubicBezTo>
                    <a:pt x="104" y="43"/>
                    <a:pt x="105" y="39"/>
                    <a:pt x="106" y="36"/>
                  </a:cubicBezTo>
                  <a:cubicBezTo>
                    <a:pt x="105" y="40"/>
                    <a:pt x="105" y="43"/>
                    <a:pt x="104" y="47"/>
                  </a:cubicBezTo>
                  <a:moveTo>
                    <a:pt x="93" y="53"/>
                  </a:moveTo>
                  <a:cubicBezTo>
                    <a:pt x="96" y="47"/>
                    <a:pt x="97" y="40"/>
                    <a:pt x="99" y="34"/>
                  </a:cubicBezTo>
                  <a:cubicBezTo>
                    <a:pt x="99" y="34"/>
                    <a:pt x="99" y="34"/>
                    <a:pt x="99" y="34"/>
                  </a:cubicBezTo>
                  <a:cubicBezTo>
                    <a:pt x="98" y="39"/>
                    <a:pt x="97" y="44"/>
                    <a:pt x="96" y="50"/>
                  </a:cubicBezTo>
                  <a:cubicBezTo>
                    <a:pt x="95" y="51"/>
                    <a:pt x="94" y="52"/>
                    <a:pt x="93" y="53"/>
                  </a:cubicBezTo>
                  <a:moveTo>
                    <a:pt x="85" y="53"/>
                  </a:moveTo>
                  <a:cubicBezTo>
                    <a:pt x="86" y="51"/>
                    <a:pt x="86" y="49"/>
                    <a:pt x="86" y="47"/>
                  </a:cubicBezTo>
                  <a:cubicBezTo>
                    <a:pt x="88" y="42"/>
                    <a:pt x="90" y="37"/>
                    <a:pt x="91" y="33"/>
                  </a:cubicBezTo>
                  <a:cubicBezTo>
                    <a:pt x="92" y="32"/>
                    <a:pt x="92" y="32"/>
                    <a:pt x="92" y="32"/>
                  </a:cubicBezTo>
                  <a:cubicBezTo>
                    <a:pt x="91" y="33"/>
                    <a:pt x="91" y="35"/>
                    <a:pt x="90" y="36"/>
                  </a:cubicBezTo>
                  <a:cubicBezTo>
                    <a:pt x="88" y="41"/>
                    <a:pt x="87" y="47"/>
                    <a:pt x="86" y="52"/>
                  </a:cubicBezTo>
                  <a:cubicBezTo>
                    <a:pt x="85" y="52"/>
                    <a:pt x="85" y="52"/>
                    <a:pt x="85" y="53"/>
                  </a:cubicBezTo>
                  <a:moveTo>
                    <a:pt x="112" y="55"/>
                  </a:moveTo>
                  <a:cubicBezTo>
                    <a:pt x="111" y="54"/>
                    <a:pt x="110" y="53"/>
                    <a:pt x="109" y="52"/>
                  </a:cubicBezTo>
                  <a:cubicBezTo>
                    <a:pt x="111" y="45"/>
                    <a:pt x="113" y="38"/>
                    <a:pt x="115" y="31"/>
                  </a:cubicBezTo>
                  <a:cubicBezTo>
                    <a:pt x="115" y="33"/>
                    <a:pt x="115" y="35"/>
                    <a:pt x="114" y="37"/>
                  </a:cubicBezTo>
                  <a:cubicBezTo>
                    <a:pt x="113" y="43"/>
                    <a:pt x="111" y="49"/>
                    <a:pt x="112" y="55"/>
                  </a:cubicBezTo>
                  <a:moveTo>
                    <a:pt x="45" y="100"/>
                  </a:moveTo>
                  <a:cubicBezTo>
                    <a:pt x="45" y="99"/>
                    <a:pt x="47" y="96"/>
                    <a:pt x="47" y="94"/>
                  </a:cubicBezTo>
                  <a:cubicBezTo>
                    <a:pt x="49" y="87"/>
                    <a:pt x="50" y="80"/>
                    <a:pt x="52" y="74"/>
                  </a:cubicBezTo>
                  <a:cubicBezTo>
                    <a:pt x="54" y="69"/>
                    <a:pt x="55" y="63"/>
                    <a:pt x="57" y="58"/>
                  </a:cubicBezTo>
                  <a:cubicBezTo>
                    <a:pt x="57" y="57"/>
                    <a:pt x="57" y="57"/>
                    <a:pt x="57" y="56"/>
                  </a:cubicBezTo>
                  <a:cubicBezTo>
                    <a:pt x="59" y="50"/>
                    <a:pt x="61" y="43"/>
                    <a:pt x="63" y="36"/>
                  </a:cubicBezTo>
                  <a:cubicBezTo>
                    <a:pt x="66" y="34"/>
                    <a:pt x="69" y="31"/>
                    <a:pt x="71" y="29"/>
                  </a:cubicBezTo>
                  <a:cubicBezTo>
                    <a:pt x="67" y="37"/>
                    <a:pt x="65" y="46"/>
                    <a:pt x="62" y="54"/>
                  </a:cubicBezTo>
                  <a:cubicBezTo>
                    <a:pt x="60" y="60"/>
                    <a:pt x="58" y="65"/>
                    <a:pt x="56" y="70"/>
                  </a:cubicBezTo>
                  <a:cubicBezTo>
                    <a:pt x="54" y="77"/>
                    <a:pt x="52" y="83"/>
                    <a:pt x="49" y="90"/>
                  </a:cubicBezTo>
                  <a:cubicBezTo>
                    <a:pt x="48" y="93"/>
                    <a:pt x="46" y="97"/>
                    <a:pt x="45" y="100"/>
                  </a:cubicBezTo>
                  <a:moveTo>
                    <a:pt x="45" y="102"/>
                  </a:moveTo>
                  <a:cubicBezTo>
                    <a:pt x="50" y="92"/>
                    <a:pt x="53" y="81"/>
                    <a:pt x="57" y="71"/>
                  </a:cubicBezTo>
                  <a:cubicBezTo>
                    <a:pt x="59" y="65"/>
                    <a:pt x="61" y="60"/>
                    <a:pt x="63" y="54"/>
                  </a:cubicBezTo>
                  <a:cubicBezTo>
                    <a:pt x="66" y="48"/>
                    <a:pt x="67" y="42"/>
                    <a:pt x="69" y="36"/>
                  </a:cubicBezTo>
                  <a:cubicBezTo>
                    <a:pt x="70" y="34"/>
                    <a:pt x="71" y="31"/>
                    <a:pt x="72" y="29"/>
                  </a:cubicBezTo>
                  <a:cubicBezTo>
                    <a:pt x="71" y="30"/>
                    <a:pt x="71" y="32"/>
                    <a:pt x="70" y="34"/>
                  </a:cubicBezTo>
                  <a:cubicBezTo>
                    <a:pt x="68" y="40"/>
                    <a:pt x="66" y="47"/>
                    <a:pt x="64" y="54"/>
                  </a:cubicBezTo>
                  <a:cubicBezTo>
                    <a:pt x="60" y="66"/>
                    <a:pt x="57" y="79"/>
                    <a:pt x="54" y="92"/>
                  </a:cubicBezTo>
                  <a:cubicBezTo>
                    <a:pt x="54" y="93"/>
                    <a:pt x="54" y="93"/>
                    <a:pt x="54" y="93"/>
                  </a:cubicBezTo>
                  <a:cubicBezTo>
                    <a:pt x="51" y="96"/>
                    <a:pt x="48" y="99"/>
                    <a:pt x="45" y="102"/>
                  </a:cubicBezTo>
                  <a:moveTo>
                    <a:pt x="55" y="92"/>
                  </a:moveTo>
                  <a:cubicBezTo>
                    <a:pt x="64" y="71"/>
                    <a:pt x="69" y="48"/>
                    <a:pt x="77" y="27"/>
                  </a:cubicBezTo>
                  <a:cubicBezTo>
                    <a:pt x="78" y="25"/>
                    <a:pt x="79" y="23"/>
                    <a:pt x="79" y="21"/>
                  </a:cubicBezTo>
                  <a:cubicBezTo>
                    <a:pt x="79" y="24"/>
                    <a:pt x="78" y="27"/>
                    <a:pt x="77" y="30"/>
                  </a:cubicBezTo>
                  <a:cubicBezTo>
                    <a:pt x="75" y="36"/>
                    <a:pt x="73" y="43"/>
                    <a:pt x="71" y="49"/>
                  </a:cubicBezTo>
                  <a:cubicBezTo>
                    <a:pt x="67" y="61"/>
                    <a:pt x="64" y="73"/>
                    <a:pt x="60" y="85"/>
                  </a:cubicBezTo>
                  <a:cubicBezTo>
                    <a:pt x="60" y="86"/>
                    <a:pt x="60" y="86"/>
                    <a:pt x="60" y="86"/>
                  </a:cubicBezTo>
                  <a:cubicBezTo>
                    <a:pt x="60" y="86"/>
                    <a:pt x="60" y="86"/>
                    <a:pt x="60" y="86"/>
                  </a:cubicBezTo>
                  <a:cubicBezTo>
                    <a:pt x="59" y="88"/>
                    <a:pt x="57" y="90"/>
                    <a:pt x="55" y="92"/>
                  </a:cubicBezTo>
                  <a:moveTo>
                    <a:pt x="107" y="31"/>
                  </a:moveTo>
                  <a:cubicBezTo>
                    <a:pt x="108" y="27"/>
                    <a:pt x="109" y="24"/>
                    <a:pt x="110" y="21"/>
                  </a:cubicBezTo>
                  <a:cubicBezTo>
                    <a:pt x="109" y="23"/>
                    <a:pt x="109" y="24"/>
                    <a:pt x="108" y="26"/>
                  </a:cubicBezTo>
                  <a:cubicBezTo>
                    <a:pt x="108" y="28"/>
                    <a:pt x="107" y="29"/>
                    <a:pt x="107" y="31"/>
                  </a:cubicBezTo>
                  <a:moveTo>
                    <a:pt x="114" y="57"/>
                  </a:moveTo>
                  <a:cubicBezTo>
                    <a:pt x="113" y="56"/>
                    <a:pt x="113" y="56"/>
                    <a:pt x="113" y="56"/>
                  </a:cubicBezTo>
                  <a:cubicBezTo>
                    <a:pt x="112" y="51"/>
                    <a:pt x="113" y="45"/>
                    <a:pt x="115" y="39"/>
                  </a:cubicBezTo>
                  <a:cubicBezTo>
                    <a:pt x="116" y="34"/>
                    <a:pt x="116" y="29"/>
                    <a:pt x="117" y="24"/>
                  </a:cubicBezTo>
                  <a:cubicBezTo>
                    <a:pt x="117" y="23"/>
                    <a:pt x="117" y="22"/>
                    <a:pt x="117" y="21"/>
                  </a:cubicBezTo>
                  <a:cubicBezTo>
                    <a:pt x="116" y="33"/>
                    <a:pt x="114" y="45"/>
                    <a:pt x="114" y="57"/>
                  </a:cubicBezTo>
                  <a:moveTo>
                    <a:pt x="75" y="21"/>
                  </a:moveTo>
                  <a:cubicBezTo>
                    <a:pt x="74" y="20"/>
                    <a:pt x="74" y="20"/>
                    <a:pt x="74" y="19"/>
                  </a:cubicBezTo>
                  <a:cubicBezTo>
                    <a:pt x="74" y="19"/>
                    <a:pt x="74" y="18"/>
                    <a:pt x="75" y="18"/>
                  </a:cubicBezTo>
                  <a:cubicBezTo>
                    <a:pt x="74" y="19"/>
                    <a:pt x="74" y="20"/>
                    <a:pt x="75" y="21"/>
                  </a:cubicBezTo>
                  <a:moveTo>
                    <a:pt x="82" y="63"/>
                  </a:moveTo>
                  <a:cubicBezTo>
                    <a:pt x="85" y="56"/>
                    <a:pt x="87" y="49"/>
                    <a:pt x="90" y="41"/>
                  </a:cubicBezTo>
                  <a:cubicBezTo>
                    <a:pt x="92" y="33"/>
                    <a:pt x="95" y="25"/>
                    <a:pt x="98" y="17"/>
                  </a:cubicBezTo>
                  <a:cubicBezTo>
                    <a:pt x="97" y="22"/>
                    <a:pt x="96" y="27"/>
                    <a:pt x="94" y="31"/>
                  </a:cubicBezTo>
                  <a:cubicBezTo>
                    <a:pt x="91" y="41"/>
                    <a:pt x="88" y="50"/>
                    <a:pt x="86" y="60"/>
                  </a:cubicBezTo>
                  <a:cubicBezTo>
                    <a:pt x="86" y="60"/>
                    <a:pt x="86" y="60"/>
                    <a:pt x="86" y="60"/>
                  </a:cubicBezTo>
                  <a:cubicBezTo>
                    <a:pt x="85" y="61"/>
                    <a:pt x="84" y="62"/>
                    <a:pt x="82" y="63"/>
                  </a:cubicBezTo>
                  <a:moveTo>
                    <a:pt x="108" y="51"/>
                  </a:moveTo>
                  <a:cubicBezTo>
                    <a:pt x="107" y="50"/>
                    <a:pt x="106" y="49"/>
                    <a:pt x="105" y="48"/>
                  </a:cubicBezTo>
                  <a:cubicBezTo>
                    <a:pt x="109" y="43"/>
                    <a:pt x="110" y="37"/>
                    <a:pt x="111" y="31"/>
                  </a:cubicBezTo>
                  <a:cubicBezTo>
                    <a:pt x="112" y="27"/>
                    <a:pt x="112" y="23"/>
                    <a:pt x="114" y="19"/>
                  </a:cubicBezTo>
                  <a:cubicBezTo>
                    <a:pt x="114" y="18"/>
                    <a:pt x="114" y="18"/>
                    <a:pt x="114" y="17"/>
                  </a:cubicBezTo>
                  <a:cubicBezTo>
                    <a:pt x="113" y="22"/>
                    <a:pt x="112" y="27"/>
                    <a:pt x="112" y="31"/>
                  </a:cubicBezTo>
                  <a:cubicBezTo>
                    <a:pt x="112" y="38"/>
                    <a:pt x="109" y="44"/>
                    <a:pt x="108" y="51"/>
                  </a:cubicBezTo>
                  <a:moveTo>
                    <a:pt x="99" y="47"/>
                  </a:moveTo>
                  <a:cubicBezTo>
                    <a:pt x="100" y="43"/>
                    <a:pt x="102" y="38"/>
                    <a:pt x="103" y="34"/>
                  </a:cubicBezTo>
                  <a:cubicBezTo>
                    <a:pt x="105" y="27"/>
                    <a:pt x="107" y="20"/>
                    <a:pt x="110" y="13"/>
                  </a:cubicBezTo>
                  <a:cubicBezTo>
                    <a:pt x="110" y="14"/>
                    <a:pt x="109" y="15"/>
                    <a:pt x="109" y="16"/>
                  </a:cubicBezTo>
                  <a:cubicBezTo>
                    <a:pt x="108" y="19"/>
                    <a:pt x="106" y="23"/>
                    <a:pt x="105" y="26"/>
                  </a:cubicBezTo>
                  <a:cubicBezTo>
                    <a:pt x="104" y="32"/>
                    <a:pt x="102" y="39"/>
                    <a:pt x="101" y="45"/>
                  </a:cubicBezTo>
                  <a:cubicBezTo>
                    <a:pt x="100" y="46"/>
                    <a:pt x="100" y="46"/>
                    <a:pt x="100" y="46"/>
                  </a:cubicBezTo>
                  <a:cubicBezTo>
                    <a:pt x="100" y="46"/>
                    <a:pt x="99" y="47"/>
                    <a:pt x="99" y="47"/>
                  </a:cubicBezTo>
                  <a:moveTo>
                    <a:pt x="73" y="18"/>
                  </a:moveTo>
                  <a:cubicBezTo>
                    <a:pt x="72" y="18"/>
                    <a:pt x="72" y="17"/>
                    <a:pt x="71" y="16"/>
                  </a:cubicBezTo>
                  <a:cubicBezTo>
                    <a:pt x="72" y="15"/>
                    <a:pt x="73" y="14"/>
                    <a:pt x="73" y="12"/>
                  </a:cubicBezTo>
                  <a:cubicBezTo>
                    <a:pt x="73" y="14"/>
                    <a:pt x="72" y="16"/>
                    <a:pt x="73" y="18"/>
                  </a:cubicBezTo>
                  <a:moveTo>
                    <a:pt x="70" y="14"/>
                  </a:moveTo>
                  <a:cubicBezTo>
                    <a:pt x="69" y="13"/>
                    <a:pt x="68" y="13"/>
                    <a:pt x="68" y="12"/>
                  </a:cubicBezTo>
                  <a:cubicBezTo>
                    <a:pt x="68" y="12"/>
                    <a:pt x="68" y="12"/>
                    <a:pt x="68" y="12"/>
                  </a:cubicBezTo>
                  <a:cubicBezTo>
                    <a:pt x="68" y="11"/>
                    <a:pt x="69" y="10"/>
                    <a:pt x="69" y="10"/>
                  </a:cubicBezTo>
                  <a:cubicBezTo>
                    <a:pt x="69" y="11"/>
                    <a:pt x="69" y="13"/>
                    <a:pt x="70" y="14"/>
                  </a:cubicBezTo>
                  <a:moveTo>
                    <a:pt x="65" y="9"/>
                  </a:moveTo>
                  <a:cubicBezTo>
                    <a:pt x="65" y="9"/>
                    <a:pt x="65" y="8"/>
                    <a:pt x="64" y="8"/>
                  </a:cubicBezTo>
                  <a:cubicBezTo>
                    <a:pt x="65" y="8"/>
                    <a:pt x="65" y="8"/>
                    <a:pt x="65" y="8"/>
                  </a:cubicBezTo>
                  <a:cubicBezTo>
                    <a:pt x="65" y="8"/>
                    <a:pt x="65" y="8"/>
                    <a:pt x="65" y="8"/>
                  </a:cubicBezTo>
                  <a:cubicBezTo>
                    <a:pt x="65" y="9"/>
                    <a:pt x="65" y="9"/>
                    <a:pt x="65" y="9"/>
                  </a:cubicBezTo>
                  <a:moveTo>
                    <a:pt x="98" y="25"/>
                  </a:moveTo>
                  <a:cubicBezTo>
                    <a:pt x="100" y="20"/>
                    <a:pt x="102" y="14"/>
                    <a:pt x="104" y="8"/>
                  </a:cubicBezTo>
                  <a:cubicBezTo>
                    <a:pt x="105" y="8"/>
                    <a:pt x="105" y="8"/>
                    <a:pt x="105" y="8"/>
                  </a:cubicBezTo>
                  <a:cubicBezTo>
                    <a:pt x="104" y="9"/>
                    <a:pt x="104" y="9"/>
                    <a:pt x="104" y="9"/>
                  </a:cubicBezTo>
                  <a:cubicBezTo>
                    <a:pt x="104" y="12"/>
                    <a:pt x="102" y="15"/>
                    <a:pt x="101" y="18"/>
                  </a:cubicBezTo>
                  <a:cubicBezTo>
                    <a:pt x="100" y="20"/>
                    <a:pt x="99" y="23"/>
                    <a:pt x="98" y="25"/>
                  </a:cubicBezTo>
                  <a:moveTo>
                    <a:pt x="80" y="25"/>
                  </a:moveTo>
                  <a:cubicBezTo>
                    <a:pt x="80" y="25"/>
                    <a:pt x="81" y="25"/>
                    <a:pt x="81" y="24"/>
                  </a:cubicBezTo>
                  <a:cubicBezTo>
                    <a:pt x="83" y="20"/>
                    <a:pt x="85" y="15"/>
                    <a:pt x="87" y="10"/>
                  </a:cubicBezTo>
                  <a:cubicBezTo>
                    <a:pt x="88" y="9"/>
                    <a:pt x="89" y="8"/>
                    <a:pt x="90" y="6"/>
                  </a:cubicBezTo>
                  <a:cubicBezTo>
                    <a:pt x="89" y="8"/>
                    <a:pt x="88" y="11"/>
                    <a:pt x="88" y="13"/>
                  </a:cubicBezTo>
                  <a:cubicBezTo>
                    <a:pt x="86" y="15"/>
                    <a:pt x="85" y="17"/>
                    <a:pt x="84" y="20"/>
                  </a:cubicBezTo>
                  <a:cubicBezTo>
                    <a:pt x="82" y="27"/>
                    <a:pt x="81" y="34"/>
                    <a:pt x="79" y="40"/>
                  </a:cubicBezTo>
                  <a:cubicBezTo>
                    <a:pt x="76" y="48"/>
                    <a:pt x="73" y="55"/>
                    <a:pt x="70" y="62"/>
                  </a:cubicBezTo>
                  <a:cubicBezTo>
                    <a:pt x="67" y="69"/>
                    <a:pt x="66" y="76"/>
                    <a:pt x="62" y="82"/>
                  </a:cubicBezTo>
                  <a:cubicBezTo>
                    <a:pt x="62" y="83"/>
                    <a:pt x="61" y="83"/>
                    <a:pt x="61" y="83"/>
                  </a:cubicBezTo>
                  <a:cubicBezTo>
                    <a:pt x="61" y="83"/>
                    <a:pt x="63" y="78"/>
                    <a:pt x="64" y="77"/>
                  </a:cubicBezTo>
                  <a:cubicBezTo>
                    <a:pt x="65" y="73"/>
                    <a:pt x="66" y="69"/>
                    <a:pt x="67" y="65"/>
                  </a:cubicBezTo>
                  <a:cubicBezTo>
                    <a:pt x="71" y="49"/>
                    <a:pt x="77" y="34"/>
                    <a:pt x="81" y="19"/>
                  </a:cubicBezTo>
                  <a:cubicBezTo>
                    <a:pt x="81" y="18"/>
                    <a:pt x="81" y="18"/>
                    <a:pt x="80" y="18"/>
                  </a:cubicBezTo>
                  <a:cubicBezTo>
                    <a:pt x="80" y="18"/>
                    <a:pt x="80" y="18"/>
                    <a:pt x="80" y="18"/>
                  </a:cubicBezTo>
                  <a:cubicBezTo>
                    <a:pt x="70" y="39"/>
                    <a:pt x="66" y="62"/>
                    <a:pt x="57" y="84"/>
                  </a:cubicBezTo>
                  <a:cubicBezTo>
                    <a:pt x="57" y="85"/>
                    <a:pt x="55" y="90"/>
                    <a:pt x="55" y="90"/>
                  </a:cubicBezTo>
                  <a:cubicBezTo>
                    <a:pt x="55" y="90"/>
                    <a:pt x="55" y="89"/>
                    <a:pt x="56" y="88"/>
                  </a:cubicBezTo>
                  <a:cubicBezTo>
                    <a:pt x="56" y="85"/>
                    <a:pt x="57" y="82"/>
                    <a:pt x="58" y="79"/>
                  </a:cubicBezTo>
                  <a:cubicBezTo>
                    <a:pt x="59" y="73"/>
                    <a:pt x="61" y="66"/>
                    <a:pt x="63" y="61"/>
                  </a:cubicBezTo>
                  <a:cubicBezTo>
                    <a:pt x="67" y="49"/>
                    <a:pt x="69" y="38"/>
                    <a:pt x="74" y="26"/>
                  </a:cubicBezTo>
                  <a:cubicBezTo>
                    <a:pt x="74" y="26"/>
                    <a:pt x="75" y="25"/>
                    <a:pt x="76" y="25"/>
                  </a:cubicBezTo>
                  <a:cubicBezTo>
                    <a:pt x="76" y="24"/>
                    <a:pt x="76" y="24"/>
                    <a:pt x="76" y="23"/>
                  </a:cubicBezTo>
                  <a:cubicBezTo>
                    <a:pt x="76" y="23"/>
                    <a:pt x="76" y="22"/>
                    <a:pt x="76" y="22"/>
                  </a:cubicBezTo>
                  <a:cubicBezTo>
                    <a:pt x="76" y="22"/>
                    <a:pt x="76" y="22"/>
                    <a:pt x="76" y="22"/>
                  </a:cubicBezTo>
                  <a:cubicBezTo>
                    <a:pt x="76" y="22"/>
                    <a:pt x="76" y="21"/>
                    <a:pt x="76" y="20"/>
                  </a:cubicBezTo>
                  <a:cubicBezTo>
                    <a:pt x="76" y="21"/>
                    <a:pt x="76" y="21"/>
                    <a:pt x="76" y="22"/>
                  </a:cubicBezTo>
                  <a:cubicBezTo>
                    <a:pt x="76" y="22"/>
                    <a:pt x="76" y="23"/>
                    <a:pt x="77" y="23"/>
                  </a:cubicBezTo>
                  <a:cubicBezTo>
                    <a:pt x="77" y="23"/>
                    <a:pt x="77" y="23"/>
                    <a:pt x="77" y="22"/>
                  </a:cubicBezTo>
                  <a:cubicBezTo>
                    <a:pt x="79" y="20"/>
                    <a:pt x="80" y="18"/>
                    <a:pt x="81" y="16"/>
                  </a:cubicBezTo>
                  <a:cubicBezTo>
                    <a:pt x="81" y="15"/>
                    <a:pt x="82" y="14"/>
                    <a:pt x="83" y="13"/>
                  </a:cubicBezTo>
                  <a:cubicBezTo>
                    <a:pt x="83" y="12"/>
                    <a:pt x="86" y="8"/>
                    <a:pt x="86" y="8"/>
                  </a:cubicBezTo>
                  <a:cubicBezTo>
                    <a:pt x="86" y="8"/>
                    <a:pt x="86" y="8"/>
                    <a:pt x="86" y="8"/>
                  </a:cubicBezTo>
                  <a:cubicBezTo>
                    <a:pt x="86" y="10"/>
                    <a:pt x="85" y="12"/>
                    <a:pt x="84" y="14"/>
                  </a:cubicBezTo>
                  <a:cubicBezTo>
                    <a:pt x="84" y="14"/>
                    <a:pt x="84" y="14"/>
                    <a:pt x="84" y="15"/>
                  </a:cubicBezTo>
                  <a:cubicBezTo>
                    <a:pt x="83" y="17"/>
                    <a:pt x="82" y="18"/>
                    <a:pt x="81" y="20"/>
                  </a:cubicBezTo>
                  <a:cubicBezTo>
                    <a:pt x="80" y="21"/>
                    <a:pt x="80" y="22"/>
                    <a:pt x="80" y="22"/>
                  </a:cubicBezTo>
                  <a:cubicBezTo>
                    <a:pt x="80" y="23"/>
                    <a:pt x="80" y="23"/>
                    <a:pt x="80" y="24"/>
                  </a:cubicBezTo>
                  <a:cubicBezTo>
                    <a:pt x="80" y="24"/>
                    <a:pt x="80" y="25"/>
                    <a:pt x="80" y="25"/>
                  </a:cubicBezTo>
                  <a:moveTo>
                    <a:pt x="74" y="72"/>
                  </a:moveTo>
                  <a:cubicBezTo>
                    <a:pt x="83" y="53"/>
                    <a:pt x="89" y="32"/>
                    <a:pt x="96" y="12"/>
                  </a:cubicBezTo>
                  <a:cubicBezTo>
                    <a:pt x="96" y="11"/>
                    <a:pt x="98" y="6"/>
                    <a:pt x="98" y="6"/>
                  </a:cubicBezTo>
                  <a:cubicBezTo>
                    <a:pt x="98" y="6"/>
                    <a:pt x="98" y="7"/>
                    <a:pt x="98" y="9"/>
                  </a:cubicBezTo>
                  <a:cubicBezTo>
                    <a:pt x="97" y="12"/>
                    <a:pt x="96" y="15"/>
                    <a:pt x="96" y="17"/>
                  </a:cubicBezTo>
                  <a:cubicBezTo>
                    <a:pt x="94" y="23"/>
                    <a:pt x="92" y="29"/>
                    <a:pt x="90" y="34"/>
                  </a:cubicBezTo>
                  <a:cubicBezTo>
                    <a:pt x="86" y="44"/>
                    <a:pt x="85" y="55"/>
                    <a:pt x="81" y="65"/>
                  </a:cubicBezTo>
                  <a:cubicBezTo>
                    <a:pt x="78" y="68"/>
                    <a:pt x="76" y="70"/>
                    <a:pt x="74" y="72"/>
                  </a:cubicBezTo>
                  <a:moveTo>
                    <a:pt x="68" y="10"/>
                  </a:moveTo>
                  <a:cubicBezTo>
                    <a:pt x="67" y="10"/>
                    <a:pt x="66" y="9"/>
                    <a:pt x="66" y="8"/>
                  </a:cubicBezTo>
                  <a:cubicBezTo>
                    <a:pt x="74" y="7"/>
                    <a:pt x="82" y="6"/>
                    <a:pt x="90" y="6"/>
                  </a:cubicBezTo>
                  <a:cubicBezTo>
                    <a:pt x="89" y="7"/>
                    <a:pt x="88" y="8"/>
                    <a:pt x="87" y="9"/>
                  </a:cubicBezTo>
                  <a:cubicBezTo>
                    <a:pt x="87" y="8"/>
                    <a:pt x="87" y="7"/>
                    <a:pt x="87" y="7"/>
                  </a:cubicBezTo>
                  <a:cubicBezTo>
                    <a:pt x="87" y="6"/>
                    <a:pt x="87" y="6"/>
                    <a:pt x="87" y="6"/>
                  </a:cubicBezTo>
                  <a:cubicBezTo>
                    <a:pt x="87" y="6"/>
                    <a:pt x="87" y="6"/>
                    <a:pt x="87" y="6"/>
                  </a:cubicBezTo>
                  <a:cubicBezTo>
                    <a:pt x="84" y="9"/>
                    <a:pt x="82" y="12"/>
                    <a:pt x="80" y="16"/>
                  </a:cubicBezTo>
                  <a:cubicBezTo>
                    <a:pt x="80" y="16"/>
                    <a:pt x="78" y="20"/>
                    <a:pt x="78" y="20"/>
                  </a:cubicBezTo>
                  <a:cubicBezTo>
                    <a:pt x="77" y="20"/>
                    <a:pt x="77" y="20"/>
                    <a:pt x="78" y="19"/>
                  </a:cubicBezTo>
                  <a:cubicBezTo>
                    <a:pt x="78" y="16"/>
                    <a:pt x="80" y="14"/>
                    <a:pt x="81" y="11"/>
                  </a:cubicBezTo>
                  <a:cubicBezTo>
                    <a:pt x="81" y="11"/>
                    <a:pt x="81" y="10"/>
                    <a:pt x="80" y="10"/>
                  </a:cubicBezTo>
                  <a:cubicBezTo>
                    <a:pt x="80" y="10"/>
                    <a:pt x="80" y="10"/>
                    <a:pt x="80" y="10"/>
                  </a:cubicBezTo>
                  <a:cubicBezTo>
                    <a:pt x="78" y="13"/>
                    <a:pt x="77" y="15"/>
                    <a:pt x="76" y="18"/>
                  </a:cubicBezTo>
                  <a:cubicBezTo>
                    <a:pt x="76" y="19"/>
                    <a:pt x="75" y="20"/>
                    <a:pt x="75" y="20"/>
                  </a:cubicBezTo>
                  <a:cubicBezTo>
                    <a:pt x="75" y="20"/>
                    <a:pt x="76" y="16"/>
                    <a:pt x="76" y="16"/>
                  </a:cubicBezTo>
                  <a:cubicBezTo>
                    <a:pt x="76" y="14"/>
                    <a:pt x="77" y="12"/>
                    <a:pt x="78" y="10"/>
                  </a:cubicBezTo>
                  <a:cubicBezTo>
                    <a:pt x="78" y="10"/>
                    <a:pt x="77" y="10"/>
                    <a:pt x="77" y="10"/>
                  </a:cubicBezTo>
                  <a:cubicBezTo>
                    <a:pt x="77" y="10"/>
                    <a:pt x="77" y="10"/>
                    <a:pt x="77" y="10"/>
                  </a:cubicBezTo>
                  <a:cubicBezTo>
                    <a:pt x="76" y="12"/>
                    <a:pt x="73" y="16"/>
                    <a:pt x="73" y="18"/>
                  </a:cubicBezTo>
                  <a:cubicBezTo>
                    <a:pt x="73" y="15"/>
                    <a:pt x="74" y="13"/>
                    <a:pt x="73" y="11"/>
                  </a:cubicBezTo>
                  <a:cubicBezTo>
                    <a:pt x="73" y="10"/>
                    <a:pt x="73" y="10"/>
                    <a:pt x="73" y="10"/>
                  </a:cubicBezTo>
                  <a:cubicBezTo>
                    <a:pt x="73" y="10"/>
                    <a:pt x="73" y="10"/>
                    <a:pt x="73" y="10"/>
                  </a:cubicBezTo>
                  <a:cubicBezTo>
                    <a:pt x="72" y="12"/>
                    <a:pt x="72" y="13"/>
                    <a:pt x="71" y="13"/>
                  </a:cubicBezTo>
                  <a:cubicBezTo>
                    <a:pt x="71" y="13"/>
                    <a:pt x="70" y="10"/>
                    <a:pt x="70" y="8"/>
                  </a:cubicBezTo>
                  <a:cubicBezTo>
                    <a:pt x="70" y="8"/>
                    <a:pt x="70" y="8"/>
                    <a:pt x="69" y="8"/>
                  </a:cubicBezTo>
                  <a:cubicBezTo>
                    <a:pt x="69" y="8"/>
                    <a:pt x="69" y="8"/>
                    <a:pt x="69" y="8"/>
                  </a:cubicBezTo>
                  <a:cubicBezTo>
                    <a:pt x="68" y="10"/>
                    <a:pt x="68" y="10"/>
                    <a:pt x="68" y="10"/>
                  </a:cubicBezTo>
                  <a:moveTo>
                    <a:pt x="61" y="85"/>
                  </a:moveTo>
                  <a:cubicBezTo>
                    <a:pt x="65" y="80"/>
                    <a:pt x="67" y="74"/>
                    <a:pt x="69" y="68"/>
                  </a:cubicBezTo>
                  <a:cubicBezTo>
                    <a:pt x="71" y="61"/>
                    <a:pt x="74" y="54"/>
                    <a:pt x="77" y="47"/>
                  </a:cubicBezTo>
                  <a:cubicBezTo>
                    <a:pt x="80" y="40"/>
                    <a:pt x="82" y="33"/>
                    <a:pt x="84" y="26"/>
                  </a:cubicBezTo>
                  <a:cubicBezTo>
                    <a:pt x="85" y="19"/>
                    <a:pt x="89" y="13"/>
                    <a:pt x="91" y="6"/>
                  </a:cubicBezTo>
                  <a:cubicBezTo>
                    <a:pt x="94" y="5"/>
                    <a:pt x="96" y="5"/>
                    <a:pt x="98" y="5"/>
                  </a:cubicBezTo>
                  <a:cubicBezTo>
                    <a:pt x="93" y="13"/>
                    <a:pt x="92" y="23"/>
                    <a:pt x="89" y="32"/>
                  </a:cubicBezTo>
                  <a:cubicBezTo>
                    <a:pt x="84" y="43"/>
                    <a:pt x="80" y="55"/>
                    <a:pt x="75" y="67"/>
                  </a:cubicBezTo>
                  <a:cubicBezTo>
                    <a:pt x="74" y="68"/>
                    <a:pt x="74" y="70"/>
                    <a:pt x="73" y="71"/>
                  </a:cubicBezTo>
                  <a:cubicBezTo>
                    <a:pt x="73" y="70"/>
                    <a:pt x="74" y="68"/>
                    <a:pt x="74" y="66"/>
                  </a:cubicBezTo>
                  <a:cubicBezTo>
                    <a:pt x="75" y="63"/>
                    <a:pt x="75" y="61"/>
                    <a:pt x="76" y="58"/>
                  </a:cubicBezTo>
                  <a:cubicBezTo>
                    <a:pt x="78" y="53"/>
                    <a:pt x="80" y="49"/>
                    <a:pt x="81" y="45"/>
                  </a:cubicBezTo>
                  <a:cubicBezTo>
                    <a:pt x="81" y="44"/>
                    <a:pt x="81" y="44"/>
                    <a:pt x="81" y="44"/>
                  </a:cubicBezTo>
                  <a:cubicBezTo>
                    <a:pt x="85" y="37"/>
                    <a:pt x="87" y="30"/>
                    <a:pt x="89" y="22"/>
                  </a:cubicBezTo>
                  <a:cubicBezTo>
                    <a:pt x="91" y="17"/>
                    <a:pt x="93" y="11"/>
                    <a:pt x="96" y="6"/>
                  </a:cubicBezTo>
                  <a:cubicBezTo>
                    <a:pt x="96" y="6"/>
                    <a:pt x="95" y="5"/>
                    <a:pt x="95" y="5"/>
                  </a:cubicBezTo>
                  <a:cubicBezTo>
                    <a:pt x="95" y="5"/>
                    <a:pt x="95" y="5"/>
                    <a:pt x="95" y="6"/>
                  </a:cubicBezTo>
                  <a:cubicBezTo>
                    <a:pt x="94" y="6"/>
                    <a:pt x="94" y="7"/>
                    <a:pt x="94" y="8"/>
                  </a:cubicBezTo>
                  <a:cubicBezTo>
                    <a:pt x="94" y="8"/>
                    <a:pt x="93" y="8"/>
                    <a:pt x="93" y="9"/>
                  </a:cubicBezTo>
                  <a:cubicBezTo>
                    <a:pt x="92" y="12"/>
                    <a:pt x="91" y="15"/>
                    <a:pt x="90" y="18"/>
                  </a:cubicBezTo>
                  <a:cubicBezTo>
                    <a:pt x="89" y="20"/>
                    <a:pt x="88" y="22"/>
                    <a:pt x="88" y="24"/>
                  </a:cubicBezTo>
                  <a:cubicBezTo>
                    <a:pt x="86" y="30"/>
                    <a:pt x="83" y="36"/>
                    <a:pt x="81" y="42"/>
                  </a:cubicBezTo>
                  <a:cubicBezTo>
                    <a:pt x="81" y="43"/>
                    <a:pt x="81" y="43"/>
                    <a:pt x="81" y="44"/>
                  </a:cubicBezTo>
                  <a:cubicBezTo>
                    <a:pt x="75" y="55"/>
                    <a:pt x="70" y="67"/>
                    <a:pt x="67" y="79"/>
                  </a:cubicBezTo>
                  <a:cubicBezTo>
                    <a:pt x="67" y="79"/>
                    <a:pt x="67" y="79"/>
                    <a:pt x="67" y="79"/>
                  </a:cubicBezTo>
                  <a:cubicBezTo>
                    <a:pt x="65" y="81"/>
                    <a:pt x="63" y="83"/>
                    <a:pt x="61" y="85"/>
                  </a:cubicBezTo>
                  <a:moveTo>
                    <a:pt x="94" y="25"/>
                  </a:moveTo>
                  <a:cubicBezTo>
                    <a:pt x="96" y="19"/>
                    <a:pt x="98" y="12"/>
                    <a:pt x="99" y="5"/>
                  </a:cubicBezTo>
                  <a:cubicBezTo>
                    <a:pt x="101" y="5"/>
                    <a:pt x="103" y="4"/>
                    <a:pt x="105" y="4"/>
                  </a:cubicBezTo>
                  <a:cubicBezTo>
                    <a:pt x="100" y="15"/>
                    <a:pt x="97" y="26"/>
                    <a:pt x="94" y="38"/>
                  </a:cubicBezTo>
                  <a:cubicBezTo>
                    <a:pt x="92" y="43"/>
                    <a:pt x="90" y="49"/>
                    <a:pt x="88" y="54"/>
                  </a:cubicBezTo>
                  <a:cubicBezTo>
                    <a:pt x="88" y="54"/>
                    <a:pt x="88" y="54"/>
                    <a:pt x="88" y="54"/>
                  </a:cubicBezTo>
                  <a:cubicBezTo>
                    <a:pt x="88" y="53"/>
                    <a:pt x="88" y="53"/>
                    <a:pt x="88" y="53"/>
                  </a:cubicBezTo>
                  <a:cubicBezTo>
                    <a:pt x="89" y="50"/>
                    <a:pt x="90" y="48"/>
                    <a:pt x="91" y="45"/>
                  </a:cubicBezTo>
                  <a:cubicBezTo>
                    <a:pt x="94" y="33"/>
                    <a:pt x="98" y="22"/>
                    <a:pt x="101" y="10"/>
                  </a:cubicBezTo>
                  <a:cubicBezTo>
                    <a:pt x="101" y="10"/>
                    <a:pt x="101" y="10"/>
                    <a:pt x="101" y="9"/>
                  </a:cubicBezTo>
                  <a:cubicBezTo>
                    <a:pt x="101" y="8"/>
                    <a:pt x="101" y="8"/>
                    <a:pt x="102" y="7"/>
                  </a:cubicBezTo>
                  <a:cubicBezTo>
                    <a:pt x="102" y="6"/>
                    <a:pt x="101" y="6"/>
                    <a:pt x="101" y="6"/>
                  </a:cubicBezTo>
                  <a:cubicBezTo>
                    <a:pt x="101" y="6"/>
                    <a:pt x="101" y="6"/>
                    <a:pt x="101" y="6"/>
                  </a:cubicBezTo>
                  <a:cubicBezTo>
                    <a:pt x="99" y="13"/>
                    <a:pt x="96" y="19"/>
                    <a:pt x="94" y="25"/>
                  </a:cubicBezTo>
                  <a:moveTo>
                    <a:pt x="92" y="52"/>
                  </a:moveTo>
                  <a:cubicBezTo>
                    <a:pt x="92" y="52"/>
                    <a:pt x="93" y="46"/>
                    <a:pt x="93" y="44"/>
                  </a:cubicBezTo>
                  <a:cubicBezTo>
                    <a:pt x="94" y="42"/>
                    <a:pt x="94" y="41"/>
                    <a:pt x="94" y="39"/>
                  </a:cubicBezTo>
                  <a:cubicBezTo>
                    <a:pt x="95" y="37"/>
                    <a:pt x="96" y="35"/>
                    <a:pt x="96" y="33"/>
                  </a:cubicBezTo>
                  <a:cubicBezTo>
                    <a:pt x="100" y="23"/>
                    <a:pt x="104" y="14"/>
                    <a:pt x="107" y="4"/>
                  </a:cubicBezTo>
                  <a:cubicBezTo>
                    <a:pt x="107" y="4"/>
                    <a:pt x="108" y="4"/>
                    <a:pt x="109" y="4"/>
                  </a:cubicBezTo>
                  <a:cubicBezTo>
                    <a:pt x="106" y="11"/>
                    <a:pt x="103" y="19"/>
                    <a:pt x="101" y="26"/>
                  </a:cubicBezTo>
                  <a:cubicBezTo>
                    <a:pt x="99" y="31"/>
                    <a:pt x="97" y="36"/>
                    <a:pt x="96" y="41"/>
                  </a:cubicBezTo>
                  <a:cubicBezTo>
                    <a:pt x="95" y="43"/>
                    <a:pt x="95" y="46"/>
                    <a:pt x="94" y="49"/>
                  </a:cubicBezTo>
                  <a:cubicBezTo>
                    <a:pt x="93" y="51"/>
                    <a:pt x="93" y="52"/>
                    <a:pt x="92" y="52"/>
                  </a:cubicBezTo>
                  <a:moveTo>
                    <a:pt x="97" y="49"/>
                  </a:moveTo>
                  <a:cubicBezTo>
                    <a:pt x="97" y="49"/>
                    <a:pt x="98" y="45"/>
                    <a:pt x="98" y="44"/>
                  </a:cubicBezTo>
                  <a:cubicBezTo>
                    <a:pt x="99" y="39"/>
                    <a:pt x="100" y="33"/>
                    <a:pt x="101" y="28"/>
                  </a:cubicBezTo>
                  <a:cubicBezTo>
                    <a:pt x="104" y="20"/>
                    <a:pt x="108" y="12"/>
                    <a:pt x="110" y="4"/>
                  </a:cubicBezTo>
                  <a:cubicBezTo>
                    <a:pt x="110" y="4"/>
                    <a:pt x="110" y="4"/>
                    <a:pt x="110" y="4"/>
                  </a:cubicBezTo>
                  <a:cubicBezTo>
                    <a:pt x="111" y="4"/>
                    <a:pt x="113" y="4"/>
                    <a:pt x="115" y="4"/>
                  </a:cubicBezTo>
                  <a:cubicBezTo>
                    <a:pt x="116" y="4"/>
                    <a:pt x="117" y="4"/>
                    <a:pt x="119" y="4"/>
                  </a:cubicBezTo>
                  <a:cubicBezTo>
                    <a:pt x="119" y="6"/>
                    <a:pt x="119" y="7"/>
                    <a:pt x="118" y="9"/>
                  </a:cubicBezTo>
                  <a:cubicBezTo>
                    <a:pt x="118" y="9"/>
                    <a:pt x="118" y="9"/>
                    <a:pt x="118" y="9"/>
                  </a:cubicBezTo>
                  <a:cubicBezTo>
                    <a:pt x="117" y="13"/>
                    <a:pt x="117" y="18"/>
                    <a:pt x="116" y="22"/>
                  </a:cubicBezTo>
                  <a:cubicBezTo>
                    <a:pt x="115" y="27"/>
                    <a:pt x="114" y="32"/>
                    <a:pt x="113" y="36"/>
                  </a:cubicBezTo>
                  <a:cubicBezTo>
                    <a:pt x="112" y="41"/>
                    <a:pt x="110" y="45"/>
                    <a:pt x="109" y="50"/>
                  </a:cubicBezTo>
                  <a:cubicBezTo>
                    <a:pt x="109" y="48"/>
                    <a:pt x="109" y="46"/>
                    <a:pt x="110" y="45"/>
                  </a:cubicBezTo>
                  <a:cubicBezTo>
                    <a:pt x="110" y="42"/>
                    <a:pt x="111" y="40"/>
                    <a:pt x="112" y="37"/>
                  </a:cubicBezTo>
                  <a:cubicBezTo>
                    <a:pt x="113" y="33"/>
                    <a:pt x="113" y="29"/>
                    <a:pt x="114" y="25"/>
                  </a:cubicBezTo>
                  <a:cubicBezTo>
                    <a:pt x="114" y="20"/>
                    <a:pt x="116" y="15"/>
                    <a:pt x="117" y="10"/>
                  </a:cubicBezTo>
                  <a:cubicBezTo>
                    <a:pt x="118" y="9"/>
                    <a:pt x="118" y="8"/>
                    <a:pt x="117" y="8"/>
                  </a:cubicBezTo>
                  <a:cubicBezTo>
                    <a:pt x="118" y="7"/>
                    <a:pt x="118" y="6"/>
                    <a:pt x="118" y="6"/>
                  </a:cubicBezTo>
                  <a:cubicBezTo>
                    <a:pt x="118" y="5"/>
                    <a:pt x="118" y="5"/>
                    <a:pt x="118" y="5"/>
                  </a:cubicBezTo>
                  <a:cubicBezTo>
                    <a:pt x="117" y="5"/>
                    <a:pt x="117" y="5"/>
                    <a:pt x="117" y="5"/>
                  </a:cubicBezTo>
                  <a:cubicBezTo>
                    <a:pt x="115" y="12"/>
                    <a:pt x="113" y="18"/>
                    <a:pt x="111" y="25"/>
                  </a:cubicBezTo>
                  <a:cubicBezTo>
                    <a:pt x="109" y="32"/>
                    <a:pt x="109" y="39"/>
                    <a:pt x="106" y="45"/>
                  </a:cubicBezTo>
                  <a:cubicBezTo>
                    <a:pt x="105" y="46"/>
                    <a:pt x="105" y="47"/>
                    <a:pt x="105" y="47"/>
                  </a:cubicBezTo>
                  <a:cubicBezTo>
                    <a:pt x="105" y="47"/>
                    <a:pt x="105" y="47"/>
                    <a:pt x="105" y="46"/>
                  </a:cubicBezTo>
                  <a:cubicBezTo>
                    <a:pt x="105" y="43"/>
                    <a:pt x="106" y="40"/>
                    <a:pt x="107" y="38"/>
                  </a:cubicBezTo>
                  <a:cubicBezTo>
                    <a:pt x="107" y="34"/>
                    <a:pt x="108" y="30"/>
                    <a:pt x="109" y="27"/>
                  </a:cubicBezTo>
                  <a:cubicBezTo>
                    <a:pt x="111" y="21"/>
                    <a:pt x="113" y="15"/>
                    <a:pt x="115" y="9"/>
                  </a:cubicBezTo>
                  <a:cubicBezTo>
                    <a:pt x="115" y="8"/>
                    <a:pt x="115" y="8"/>
                    <a:pt x="115" y="7"/>
                  </a:cubicBezTo>
                  <a:cubicBezTo>
                    <a:pt x="115" y="6"/>
                    <a:pt x="116" y="6"/>
                    <a:pt x="116" y="5"/>
                  </a:cubicBezTo>
                  <a:cubicBezTo>
                    <a:pt x="116" y="5"/>
                    <a:pt x="116" y="4"/>
                    <a:pt x="115" y="4"/>
                  </a:cubicBezTo>
                  <a:cubicBezTo>
                    <a:pt x="115" y="4"/>
                    <a:pt x="115" y="5"/>
                    <a:pt x="115" y="5"/>
                  </a:cubicBezTo>
                  <a:cubicBezTo>
                    <a:pt x="113" y="11"/>
                    <a:pt x="109" y="16"/>
                    <a:pt x="108" y="23"/>
                  </a:cubicBezTo>
                  <a:cubicBezTo>
                    <a:pt x="106" y="29"/>
                    <a:pt x="105" y="36"/>
                    <a:pt x="103" y="43"/>
                  </a:cubicBezTo>
                  <a:cubicBezTo>
                    <a:pt x="103" y="44"/>
                    <a:pt x="102" y="44"/>
                    <a:pt x="102" y="45"/>
                  </a:cubicBezTo>
                  <a:cubicBezTo>
                    <a:pt x="102" y="45"/>
                    <a:pt x="102" y="45"/>
                    <a:pt x="102" y="45"/>
                  </a:cubicBezTo>
                  <a:cubicBezTo>
                    <a:pt x="103" y="43"/>
                    <a:pt x="103" y="40"/>
                    <a:pt x="104" y="37"/>
                  </a:cubicBezTo>
                  <a:cubicBezTo>
                    <a:pt x="104" y="33"/>
                    <a:pt x="105" y="30"/>
                    <a:pt x="106" y="26"/>
                  </a:cubicBezTo>
                  <a:cubicBezTo>
                    <a:pt x="108" y="20"/>
                    <a:pt x="111" y="13"/>
                    <a:pt x="113" y="7"/>
                  </a:cubicBezTo>
                  <a:cubicBezTo>
                    <a:pt x="113" y="6"/>
                    <a:pt x="113" y="6"/>
                    <a:pt x="112" y="6"/>
                  </a:cubicBezTo>
                  <a:cubicBezTo>
                    <a:pt x="112" y="6"/>
                    <a:pt x="112" y="6"/>
                    <a:pt x="112" y="6"/>
                  </a:cubicBezTo>
                  <a:cubicBezTo>
                    <a:pt x="107" y="16"/>
                    <a:pt x="104" y="27"/>
                    <a:pt x="101" y="37"/>
                  </a:cubicBezTo>
                  <a:cubicBezTo>
                    <a:pt x="100" y="40"/>
                    <a:pt x="99" y="43"/>
                    <a:pt x="98" y="45"/>
                  </a:cubicBezTo>
                  <a:cubicBezTo>
                    <a:pt x="98" y="48"/>
                    <a:pt x="97" y="49"/>
                    <a:pt x="97" y="49"/>
                  </a:cubicBezTo>
                  <a:moveTo>
                    <a:pt x="115" y="0"/>
                  </a:moveTo>
                  <a:cubicBezTo>
                    <a:pt x="106" y="0"/>
                    <a:pt x="97" y="1"/>
                    <a:pt x="89" y="2"/>
                  </a:cubicBezTo>
                  <a:cubicBezTo>
                    <a:pt x="79" y="3"/>
                    <a:pt x="70" y="4"/>
                    <a:pt x="60" y="5"/>
                  </a:cubicBezTo>
                  <a:cubicBezTo>
                    <a:pt x="60" y="5"/>
                    <a:pt x="59" y="5"/>
                    <a:pt x="59" y="6"/>
                  </a:cubicBezTo>
                  <a:cubicBezTo>
                    <a:pt x="58" y="6"/>
                    <a:pt x="58" y="8"/>
                    <a:pt x="59" y="9"/>
                  </a:cubicBezTo>
                  <a:cubicBezTo>
                    <a:pt x="64" y="12"/>
                    <a:pt x="68" y="18"/>
                    <a:pt x="72" y="23"/>
                  </a:cubicBezTo>
                  <a:cubicBezTo>
                    <a:pt x="49" y="45"/>
                    <a:pt x="28" y="69"/>
                    <a:pt x="1" y="86"/>
                  </a:cubicBezTo>
                  <a:cubicBezTo>
                    <a:pt x="0" y="87"/>
                    <a:pt x="0" y="88"/>
                    <a:pt x="1" y="89"/>
                  </a:cubicBezTo>
                  <a:cubicBezTo>
                    <a:pt x="1" y="90"/>
                    <a:pt x="1" y="90"/>
                    <a:pt x="2" y="90"/>
                  </a:cubicBezTo>
                  <a:cubicBezTo>
                    <a:pt x="2" y="90"/>
                    <a:pt x="2" y="90"/>
                    <a:pt x="2" y="90"/>
                  </a:cubicBezTo>
                  <a:cubicBezTo>
                    <a:pt x="16" y="91"/>
                    <a:pt x="28" y="102"/>
                    <a:pt x="34" y="114"/>
                  </a:cubicBezTo>
                  <a:cubicBezTo>
                    <a:pt x="34" y="115"/>
                    <a:pt x="35" y="115"/>
                    <a:pt x="35" y="115"/>
                  </a:cubicBezTo>
                  <a:cubicBezTo>
                    <a:pt x="35" y="115"/>
                    <a:pt x="36" y="115"/>
                    <a:pt x="36" y="115"/>
                  </a:cubicBezTo>
                  <a:cubicBezTo>
                    <a:pt x="36" y="115"/>
                    <a:pt x="37" y="115"/>
                    <a:pt x="37" y="115"/>
                  </a:cubicBezTo>
                  <a:cubicBezTo>
                    <a:pt x="59" y="94"/>
                    <a:pt x="79" y="71"/>
                    <a:pt x="102" y="50"/>
                  </a:cubicBezTo>
                  <a:cubicBezTo>
                    <a:pt x="105" y="54"/>
                    <a:pt x="109" y="58"/>
                    <a:pt x="113" y="62"/>
                  </a:cubicBezTo>
                  <a:cubicBezTo>
                    <a:pt x="113" y="63"/>
                    <a:pt x="114" y="63"/>
                    <a:pt x="114" y="63"/>
                  </a:cubicBezTo>
                  <a:cubicBezTo>
                    <a:pt x="115" y="63"/>
                    <a:pt x="116" y="63"/>
                    <a:pt x="116" y="62"/>
                  </a:cubicBezTo>
                  <a:cubicBezTo>
                    <a:pt x="117" y="62"/>
                    <a:pt x="117" y="61"/>
                    <a:pt x="117" y="60"/>
                  </a:cubicBezTo>
                  <a:cubicBezTo>
                    <a:pt x="118" y="41"/>
                    <a:pt x="122" y="22"/>
                    <a:pt x="123" y="2"/>
                  </a:cubicBezTo>
                  <a:cubicBezTo>
                    <a:pt x="123" y="1"/>
                    <a:pt x="122" y="1"/>
                    <a:pt x="122" y="1"/>
                  </a:cubicBezTo>
                  <a:cubicBezTo>
                    <a:pt x="122" y="0"/>
                    <a:pt x="121" y="0"/>
                    <a:pt x="121" y="0"/>
                  </a:cubicBezTo>
                  <a:cubicBezTo>
                    <a:pt x="119" y="0"/>
                    <a:pt x="117" y="0"/>
                    <a:pt x="115"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1028" name="Google Shape;1028;p32"/>
            <p:cNvSpPr/>
            <p:nvPr/>
          </p:nvSpPr>
          <p:spPr>
            <a:xfrm>
              <a:off x="4106531" y="4646539"/>
              <a:ext cx="352425" cy="185738"/>
            </a:xfrm>
            <a:custGeom>
              <a:rect b="b" l="l" r="r" t="t"/>
              <a:pathLst>
                <a:path extrusionOk="0" h="44" w="83">
                  <a:moveTo>
                    <a:pt x="59" y="40"/>
                  </a:moveTo>
                  <a:cubicBezTo>
                    <a:pt x="59" y="39"/>
                    <a:pt x="59" y="38"/>
                    <a:pt x="59" y="38"/>
                  </a:cubicBezTo>
                  <a:cubicBezTo>
                    <a:pt x="63" y="35"/>
                    <a:pt x="66" y="33"/>
                    <a:pt x="69" y="31"/>
                  </a:cubicBezTo>
                  <a:cubicBezTo>
                    <a:pt x="69" y="32"/>
                    <a:pt x="68" y="32"/>
                    <a:pt x="67" y="33"/>
                  </a:cubicBezTo>
                  <a:cubicBezTo>
                    <a:pt x="64" y="35"/>
                    <a:pt x="61" y="37"/>
                    <a:pt x="59" y="40"/>
                  </a:cubicBezTo>
                  <a:moveTo>
                    <a:pt x="59" y="34"/>
                  </a:moveTo>
                  <a:cubicBezTo>
                    <a:pt x="59" y="33"/>
                    <a:pt x="59" y="33"/>
                    <a:pt x="59" y="33"/>
                  </a:cubicBezTo>
                  <a:cubicBezTo>
                    <a:pt x="59" y="33"/>
                    <a:pt x="59" y="33"/>
                    <a:pt x="59" y="33"/>
                  </a:cubicBezTo>
                  <a:cubicBezTo>
                    <a:pt x="61" y="32"/>
                    <a:pt x="62" y="31"/>
                    <a:pt x="64" y="30"/>
                  </a:cubicBezTo>
                  <a:cubicBezTo>
                    <a:pt x="62" y="31"/>
                    <a:pt x="60" y="32"/>
                    <a:pt x="59" y="34"/>
                  </a:cubicBezTo>
                  <a:moveTo>
                    <a:pt x="48" y="32"/>
                  </a:moveTo>
                  <a:cubicBezTo>
                    <a:pt x="50" y="31"/>
                    <a:pt x="52" y="30"/>
                    <a:pt x="54" y="29"/>
                  </a:cubicBezTo>
                  <a:cubicBezTo>
                    <a:pt x="53" y="30"/>
                    <a:pt x="51" y="31"/>
                    <a:pt x="50" y="32"/>
                  </a:cubicBezTo>
                  <a:cubicBezTo>
                    <a:pt x="50" y="32"/>
                    <a:pt x="50" y="32"/>
                    <a:pt x="50" y="32"/>
                  </a:cubicBezTo>
                  <a:cubicBezTo>
                    <a:pt x="50" y="32"/>
                    <a:pt x="49" y="32"/>
                    <a:pt x="48" y="32"/>
                  </a:cubicBezTo>
                  <a:moveTo>
                    <a:pt x="33" y="34"/>
                  </a:moveTo>
                  <a:cubicBezTo>
                    <a:pt x="36" y="32"/>
                    <a:pt x="39" y="30"/>
                    <a:pt x="42" y="28"/>
                  </a:cubicBezTo>
                  <a:cubicBezTo>
                    <a:pt x="40" y="30"/>
                    <a:pt x="38" y="31"/>
                    <a:pt x="36" y="33"/>
                  </a:cubicBezTo>
                  <a:cubicBezTo>
                    <a:pt x="36" y="33"/>
                    <a:pt x="36" y="33"/>
                    <a:pt x="36" y="33"/>
                  </a:cubicBezTo>
                  <a:cubicBezTo>
                    <a:pt x="35" y="34"/>
                    <a:pt x="34" y="34"/>
                    <a:pt x="33" y="34"/>
                  </a:cubicBezTo>
                  <a:moveTo>
                    <a:pt x="8" y="32"/>
                  </a:moveTo>
                  <a:cubicBezTo>
                    <a:pt x="8" y="32"/>
                    <a:pt x="8" y="31"/>
                    <a:pt x="8" y="31"/>
                  </a:cubicBezTo>
                  <a:cubicBezTo>
                    <a:pt x="10" y="30"/>
                    <a:pt x="12" y="29"/>
                    <a:pt x="13" y="28"/>
                  </a:cubicBezTo>
                  <a:cubicBezTo>
                    <a:pt x="12" y="30"/>
                    <a:pt x="10" y="31"/>
                    <a:pt x="8" y="32"/>
                  </a:cubicBezTo>
                  <a:moveTo>
                    <a:pt x="59" y="41"/>
                  </a:moveTo>
                  <a:cubicBezTo>
                    <a:pt x="59" y="41"/>
                    <a:pt x="59" y="41"/>
                    <a:pt x="59" y="41"/>
                  </a:cubicBezTo>
                  <a:cubicBezTo>
                    <a:pt x="61" y="38"/>
                    <a:pt x="64" y="36"/>
                    <a:pt x="66" y="34"/>
                  </a:cubicBezTo>
                  <a:cubicBezTo>
                    <a:pt x="68" y="33"/>
                    <a:pt x="70" y="30"/>
                    <a:pt x="72" y="29"/>
                  </a:cubicBezTo>
                  <a:cubicBezTo>
                    <a:pt x="73" y="28"/>
                    <a:pt x="73" y="28"/>
                    <a:pt x="74" y="27"/>
                  </a:cubicBezTo>
                  <a:cubicBezTo>
                    <a:pt x="69" y="32"/>
                    <a:pt x="64" y="36"/>
                    <a:pt x="59" y="41"/>
                  </a:cubicBezTo>
                  <a:moveTo>
                    <a:pt x="52" y="32"/>
                  </a:moveTo>
                  <a:cubicBezTo>
                    <a:pt x="55" y="31"/>
                    <a:pt x="58" y="28"/>
                    <a:pt x="61" y="27"/>
                  </a:cubicBezTo>
                  <a:cubicBezTo>
                    <a:pt x="61" y="26"/>
                    <a:pt x="61" y="26"/>
                    <a:pt x="61" y="26"/>
                  </a:cubicBezTo>
                  <a:cubicBezTo>
                    <a:pt x="59" y="28"/>
                    <a:pt x="57" y="30"/>
                    <a:pt x="55" y="32"/>
                  </a:cubicBezTo>
                  <a:cubicBezTo>
                    <a:pt x="54" y="32"/>
                    <a:pt x="53" y="32"/>
                    <a:pt x="52" y="32"/>
                  </a:cubicBezTo>
                  <a:moveTo>
                    <a:pt x="59" y="37"/>
                  </a:moveTo>
                  <a:cubicBezTo>
                    <a:pt x="59" y="36"/>
                    <a:pt x="59" y="35"/>
                    <a:pt x="59" y="35"/>
                  </a:cubicBezTo>
                  <a:cubicBezTo>
                    <a:pt x="62" y="34"/>
                    <a:pt x="65" y="31"/>
                    <a:pt x="68" y="29"/>
                  </a:cubicBezTo>
                  <a:cubicBezTo>
                    <a:pt x="69" y="28"/>
                    <a:pt x="71" y="26"/>
                    <a:pt x="73" y="25"/>
                  </a:cubicBezTo>
                  <a:cubicBezTo>
                    <a:pt x="74" y="25"/>
                    <a:pt x="74" y="25"/>
                    <a:pt x="74" y="25"/>
                  </a:cubicBezTo>
                  <a:cubicBezTo>
                    <a:pt x="72" y="26"/>
                    <a:pt x="70" y="28"/>
                    <a:pt x="68" y="30"/>
                  </a:cubicBezTo>
                  <a:cubicBezTo>
                    <a:pt x="65" y="33"/>
                    <a:pt x="62" y="34"/>
                    <a:pt x="59" y="37"/>
                  </a:cubicBezTo>
                  <a:moveTo>
                    <a:pt x="66" y="28"/>
                  </a:moveTo>
                  <a:cubicBezTo>
                    <a:pt x="68" y="27"/>
                    <a:pt x="69" y="26"/>
                    <a:pt x="71" y="25"/>
                  </a:cubicBezTo>
                  <a:cubicBezTo>
                    <a:pt x="70" y="25"/>
                    <a:pt x="69" y="26"/>
                    <a:pt x="68" y="26"/>
                  </a:cubicBezTo>
                  <a:cubicBezTo>
                    <a:pt x="67" y="27"/>
                    <a:pt x="67" y="27"/>
                    <a:pt x="66" y="28"/>
                  </a:cubicBezTo>
                  <a:moveTo>
                    <a:pt x="8" y="36"/>
                  </a:moveTo>
                  <a:cubicBezTo>
                    <a:pt x="11" y="35"/>
                    <a:pt x="13" y="34"/>
                    <a:pt x="16" y="32"/>
                  </a:cubicBezTo>
                  <a:cubicBezTo>
                    <a:pt x="19" y="30"/>
                    <a:pt x="22" y="28"/>
                    <a:pt x="26" y="26"/>
                  </a:cubicBezTo>
                  <a:cubicBezTo>
                    <a:pt x="28" y="25"/>
                    <a:pt x="30" y="24"/>
                    <a:pt x="32" y="23"/>
                  </a:cubicBezTo>
                  <a:cubicBezTo>
                    <a:pt x="31" y="24"/>
                    <a:pt x="31" y="24"/>
                    <a:pt x="31" y="24"/>
                  </a:cubicBezTo>
                  <a:cubicBezTo>
                    <a:pt x="26" y="28"/>
                    <a:pt x="20" y="32"/>
                    <a:pt x="14" y="35"/>
                  </a:cubicBezTo>
                  <a:cubicBezTo>
                    <a:pt x="14" y="36"/>
                    <a:pt x="14" y="36"/>
                    <a:pt x="14" y="36"/>
                  </a:cubicBezTo>
                  <a:cubicBezTo>
                    <a:pt x="12" y="36"/>
                    <a:pt x="10" y="36"/>
                    <a:pt x="8" y="36"/>
                  </a:cubicBezTo>
                  <a:moveTo>
                    <a:pt x="49" y="29"/>
                  </a:moveTo>
                  <a:cubicBezTo>
                    <a:pt x="50" y="29"/>
                    <a:pt x="51" y="28"/>
                    <a:pt x="51" y="27"/>
                  </a:cubicBezTo>
                  <a:cubicBezTo>
                    <a:pt x="54" y="26"/>
                    <a:pt x="56" y="24"/>
                    <a:pt x="59" y="23"/>
                  </a:cubicBezTo>
                  <a:cubicBezTo>
                    <a:pt x="59" y="23"/>
                    <a:pt x="59" y="23"/>
                    <a:pt x="59" y="23"/>
                  </a:cubicBezTo>
                  <a:cubicBezTo>
                    <a:pt x="58" y="23"/>
                    <a:pt x="58" y="24"/>
                    <a:pt x="57" y="24"/>
                  </a:cubicBezTo>
                  <a:cubicBezTo>
                    <a:pt x="54" y="26"/>
                    <a:pt x="52" y="27"/>
                    <a:pt x="50" y="29"/>
                  </a:cubicBezTo>
                  <a:cubicBezTo>
                    <a:pt x="49" y="29"/>
                    <a:pt x="49" y="29"/>
                    <a:pt x="49" y="29"/>
                  </a:cubicBezTo>
                  <a:moveTo>
                    <a:pt x="56" y="32"/>
                  </a:moveTo>
                  <a:cubicBezTo>
                    <a:pt x="59" y="31"/>
                    <a:pt x="61" y="29"/>
                    <a:pt x="63" y="28"/>
                  </a:cubicBezTo>
                  <a:cubicBezTo>
                    <a:pt x="66" y="25"/>
                    <a:pt x="70" y="23"/>
                    <a:pt x="74" y="22"/>
                  </a:cubicBezTo>
                  <a:cubicBezTo>
                    <a:pt x="73" y="22"/>
                    <a:pt x="73" y="22"/>
                    <a:pt x="72" y="22"/>
                  </a:cubicBezTo>
                  <a:cubicBezTo>
                    <a:pt x="70" y="23"/>
                    <a:pt x="69" y="24"/>
                    <a:pt x="67" y="25"/>
                  </a:cubicBezTo>
                  <a:cubicBezTo>
                    <a:pt x="64" y="27"/>
                    <a:pt x="61" y="30"/>
                    <a:pt x="58" y="32"/>
                  </a:cubicBezTo>
                  <a:cubicBezTo>
                    <a:pt x="58" y="32"/>
                    <a:pt x="58" y="32"/>
                    <a:pt x="58" y="32"/>
                  </a:cubicBezTo>
                  <a:cubicBezTo>
                    <a:pt x="57" y="32"/>
                    <a:pt x="57" y="32"/>
                    <a:pt x="56" y="32"/>
                  </a:cubicBezTo>
                  <a:moveTo>
                    <a:pt x="8" y="35"/>
                  </a:moveTo>
                  <a:cubicBezTo>
                    <a:pt x="8" y="35"/>
                    <a:pt x="8" y="34"/>
                    <a:pt x="8" y="33"/>
                  </a:cubicBezTo>
                  <a:cubicBezTo>
                    <a:pt x="10" y="33"/>
                    <a:pt x="12" y="32"/>
                    <a:pt x="13" y="30"/>
                  </a:cubicBezTo>
                  <a:cubicBezTo>
                    <a:pt x="16" y="29"/>
                    <a:pt x="19" y="27"/>
                    <a:pt x="22" y="26"/>
                  </a:cubicBezTo>
                  <a:cubicBezTo>
                    <a:pt x="25" y="24"/>
                    <a:pt x="29" y="21"/>
                    <a:pt x="32" y="19"/>
                  </a:cubicBezTo>
                  <a:cubicBezTo>
                    <a:pt x="29" y="21"/>
                    <a:pt x="27" y="23"/>
                    <a:pt x="24" y="24"/>
                  </a:cubicBezTo>
                  <a:cubicBezTo>
                    <a:pt x="19" y="28"/>
                    <a:pt x="14" y="32"/>
                    <a:pt x="8" y="35"/>
                  </a:cubicBezTo>
                  <a:moveTo>
                    <a:pt x="44" y="33"/>
                  </a:moveTo>
                  <a:cubicBezTo>
                    <a:pt x="48" y="31"/>
                    <a:pt x="51" y="28"/>
                    <a:pt x="55" y="26"/>
                  </a:cubicBezTo>
                  <a:cubicBezTo>
                    <a:pt x="59" y="24"/>
                    <a:pt x="63" y="22"/>
                    <a:pt x="67" y="19"/>
                  </a:cubicBezTo>
                  <a:cubicBezTo>
                    <a:pt x="65" y="21"/>
                    <a:pt x="63" y="22"/>
                    <a:pt x="60" y="23"/>
                  </a:cubicBezTo>
                  <a:cubicBezTo>
                    <a:pt x="56" y="26"/>
                    <a:pt x="51" y="29"/>
                    <a:pt x="47" y="32"/>
                  </a:cubicBezTo>
                  <a:cubicBezTo>
                    <a:pt x="47" y="33"/>
                    <a:pt x="47" y="33"/>
                    <a:pt x="47" y="33"/>
                  </a:cubicBezTo>
                  <a:cubicBezTo>
                    <a:pt x="46" y="33"/>
                    <a:pt x="45" y="33"/>
                    <a:pt x="44" y="33"/>
                  </a:cubicBezTo>
                  <a:moveTo>
                    <a:pt x="55" y="32"/>
                  </a:moveTo>
                  <a:cubicBezTo>
                    <a:pt x="55" y="32"/>
                    <a:pt x="57" y="31"/>
                    <a:pt x="57" y="30"/>
                  </a:cubicBezTo>
                  <a:cubicBezTo>
                    <a:pt x="60" y="28"/>
                    <a:pt x="62" y="26"/>
                    <a:pt x="65" y="25"/>
                  </a:cubicBezTo>
                  <a:cubicBezTo>
                    <a:pt x="69" y="23"/>
                    <a:pt x="73" y="20"/>
                    <a:pt x="77" y="18"/>
                  </a:cubicBezTo>
                  <a:cubicBezTo>
                    <a:pt x="77" y="18"/>
                    <a:pt x="77" y="18"/>
                    <a:pt x="77" y="18"/>
                  </a:cubicBezTo>
                  <a:cubicBezTo>
                    <a:pt x="78" y="19"/>
                    <a:pt x="79" y="20"/>
                    <a:pt x="80" y="21"/>
                  </a:cubicBezTo>
                  <a:cubicBezTo>
                    <a:pt x="80" y="22"/>
                    <a:pt x="79" y="22"/>
                    <a:pt x="79" y="23"/>
                  </a:cubicBezTo>
                  <a:cubicBezTo>
                    <a:pt x="78" y="23"/>
                    <a:pt x="78" y="23"/>
                    <a:pt x="78" y="23"/>
                  </a:cubicBezTo>
                  <a:cubicBezTo>
                    <a:pt x="76" y="24"/>
                    <a:pt x="75" y="26"/>
                    <a:pt x="73" y="28"/>
                  </a:cubicBezTo>
                  <a:cubicBezTo>
                    <a:pt x="71" y="29"/>
                    <a:pt x="69" y="31"/>
                    <a:pt x="66" y="32"/>
                  </a:cubicBezTo>
                  <a:cubicBezTo>
                    <a:pt x="64" y="34"/>
                    <a:pt x="62" y="35"/>
                    <a:pt x="60" y="37"/>
                  </a:cubicBezTo>
                  <a:cubicBezTo>
                    <a:pt x="60" y="36"/>
                    <a:pt x="61" y="35"/>
                    <a:pt x="62" y="35"/>
                  </a:cubicBezTo>
                  <a:cubicBezTo>
                    <a:pt x="63" y="34"/>
                    <a:pt x="64" y="33"/>
                    <a:pt x="66" y="32"/>
                  </a:cubicBezTo>
                  <a:cubicBezTo>
                    <a:pt x="68" y="31"/>
                    <a:pt x="69" y="29"/>
                    <a:pt x="71" y="28"/>
                  </a:cubicBezTo>
                  <a:cubicBezTo>
                    <a:pt x="73" y="26"/>
                    <a:pt x="75" y="24"/>
                    <a:pt x="78" y="23"/>
                  </a:cubicBezTo>
                  <a:cubicBezTo>
                    <a:pt x="78" y="22"/>
                    <a:pt x="78" y="22"/>
                    <a:pt x="78" y="22"/>
                  </a:cubicBezTo>
                  <a:cubicBezTo>
                    <a:pt x="80" y="21"/>
                    <a:pt x="80" y="21"/>
                    <a:pt x="80" y="21"/>
                  </a:cubicBezTo>
                  <a:cubicBezTo>
                    <a:pt x="79" y="21"/>
                    <a:pt x="79" y="21"/>
                    <a:pt x="79" y="21"/>
                  </a:cubicBezTo>
                  <a:cubicBezTo>
                    <a:pt x="76" y="23"/>
                    <a:pt x="73" y="25"/>
                    <a:pt x="70" y="27"/>
                  </a:cubicBezTo>
                  <a:cubicBezTo>
                    <a:pt x="67" y="29"/>
                    <a:pt x="64" y="32"/>
                    <a:pt x="60" y="34"/>
                  </a:cubicBezTo>
                  <a:cubicBezTo>
                    <a:pt x="60" y="34"/>
                    <a:pt x="60" y="34"/>
                    <a:pt x="59" y="34"/>
                  </a:cubicBezTo>
                  <a:cubicBezTo>
                    <a:pt x="59" y="34"/>
                    <a:pt x="59" y="34"/>
                    <a:pt x="60" y="34"/>
                  </a:cubicBezTo>
                  <a:cubicBezTo>
                    <a:pt x="61" y="33"/>
                    <a:pt x="62" y="32"/>
                    <a:pt x="63" y="31"/>
                  </a:cubicBezTo>
                  <a:cubicBezTo>
                    <a:pt x="65" y="29"/>
                    <a:pt x="67" y="28"/>
                    <a:pt x="68" y="27"/>
                  </a:cubicBezTo>
                  <a:cubicBezTo>
                    <a:pt x="71" y="25"/>
                    <a:pt x="74" y="23"/>
                    <a:pt x="77" y="21"/>
                  </a:cubicBezTo>
                  <a:cubicBezTo>
                    <a:pt x="77" y="21"/>
                    <a:pt x="78" y="21"/>
                    <a:pt x="78" y="21"/>
                  </a:cubicBezTo>
                  <a:cubicBezTo>
                    <a:pt x="78" y="21"/>
                    <a:pt x="78" y="20"/>
                    <a:pt x="79" y="20"/>
                  </a:cubicBezTo>
                  <a:cubicBezTo>
                    <a:pt x="78" y="20"/>
                    <a:pt x="78" y="20"/>
                    <a:pt x="78" y="20"/>
                  </a:cubicBezTo>
                  <a:cubicBezTo>
                    <a:pt x="75" y="22"/>
                    <a:pt x="72" y="23"/>
                    <a:pt x="69" y="25"/>
                  </a:cubicBezTo>
                  <a:cubicBezTo>
                    <a:pt x="66" y="27"/>
                    <a:pt x="63" y="30"/>
                    <a:pt x="60" y="31"/>
                  </a:cubicBezTo>
                  <a:cubicBezTo>
                    <a:pt x="60" y="32"/>
                    <a:pt x="59" y="32"/>
                    <a:pt x="59" y="32"/>
                  </a:cubicBezTo>
                  <a:cubicBezTo>
                    <a:pt x="59" y="32"/>
                    <a:pt x="59" y="32"/>
                    <a:pt x="59" y="32"/>
                  </a:cubicBezTo>
                  <a:cubicBezTo>
                    <a:pt x="60" y="31"/>
                    <a:pt x="61" y="30"/>
                    <a:pt x="62" y="29"/>
                  </a:cubicBezTo>
                  <a:cubicBezTo>
                    <a:pt x="64" y="28"/>
                    <a:pt x="66" y="27"/>
                    <a:pt x="67" y="26"/>
                  </a:cubicBezTo>
                  <a:cubicBezTo>
                    <a:pt x="70" y="24"/>
                    <a:pt x="74" y="22"/>
                    <a:pt x="77" y="20"/>
                  </a:cubicBezTo>
                  <a:cubicBezTo>
                    <a:pt x="77" y="20"/>
                    <a:pt x="77" y="20"/>
                    <a:pt x="77" y="20"/>
                  </a:cubicBezTo>
                  <a:cubicBezTo>
                    <a:pt x="71" y="22"/>
                    <a:pt x="66" y="25"/>
                    <a:pt x="61" y="28"/>
                  </a:cubicBezTo>
                  <a:cubicBezTo>
                    <a:pt x="60" y="29"/>
                    <a:pt x="58" y="30"/>
                    <a:pt x="57" y="31"/>
                  </a:cubicBezTo>
                  <a:cubicBezTo>
                    <a:pt x="56" y="32"/>
                    <a:pt x="55" y="32"/>
                    <a:pt x="55" y="32"/>
                  </a:cubicBezTo>
                  <a:moveTo>
                    <a:pt x="64" y="22"/>
                  </a:moveTo>
                  <a:cubicBezTo>
                    <a:pt x="67" y="21"/>
                    <a:pt x="70" y="19"/>
                    <a:pt x="73" y="18"/>
                  </a:cubicBezTo>
                  <a:cubicBezTo>
                    <a:pt x="73" y="18"/>
                    <a:pt x="73" y="18"/>
                    <a:pt x="73" y="18"/>
                  </a:cubicBezTo>
                  <a:cubicBezTo>
                    <a:pt x="73" y="18"/>
                    <a:pt x="73" y="18"/>
                    <a:pt x="73" y="18"/>
                  </a:cubicBezTo>
                  <a:cubicBezTo>
                    <a:pt x="71" y="19"/>
                    <a:pt x="70" y="20"/>
                    <a:pt x="68" y="20"/>
                  </a:cubicBezTo>
                  <a:cubicBezTo>
                    <a:pt x="67" y="21"/>
                    <a:pt x="66" y="22"/>
                    <a:pt x="64" y="22"/>
                  </a:cubicBezTo>
                  <a:moveTo>
                    <a:pt x="7" y="21"/>
                  </a:moveTo>
                  <a:cubicBezTo>
                    <a:pt x="7" y="20"/>
                    <a:pt x="6" y="20"/>
                    <a:pt x="6" y="19"/>
                  </a:cubicBezTo>
                  <a:cubicBezTo>
                    <a:pt x="8" y="18"/>
                    <a:pt x="9" y="18"/>
                    <a:pt x="11" y="17"/>
                  </a:cubicBezTo>
                  <a:cubicBezTo>
                    <a:pt x="10" y="17"/>
                    <a:pt x="8" y="20"/>
                    <a:pt x="7" y="21"/>
                  </a:cubicBezTo>
                  <a:moveTo>
                    <a:pt x="8" y="30"/>
                  </a:moveTo>
                  <a:cubicBezTo>
                    <a:pt x="8" y="29"/>
                    <a:pt x="8" y="28"/>
                    <a:pt x="8" y="28"/>
                  </a:cubicBezTo>
                  <a:cubicBezTo>
                    <a:pt x="15" y="25"/>
                    <a:pt x="21" y="20"/>
                    <a:pt x="28" y="17"/>
                  </a:cubicBezTo>
                  <a:cubicBezTo>
                    <a:pt x="27" y="17"/>
                    <a:pt x="27" y="18"/>
                    <a:pt x="26" y="18"/>
                  </a:cubicBezTo>
                  <a:cubicBezTo>
                    <a:pt x="24" y="19"/>
                    <a:pt x="22" y="21"/>
                    <a:pt x="20" y="22"/>
                  </a:cubicBezTo>
                  <a:cubicBezTo>
                    <a:pt x="16" y="25"/>
                    <a:pt x="12" y="27"/>
                    <a:pt x="8" y="30"/>
                  </a:cubicBezTo>
                  <a:moveTo>
                    <a:pt x="52" y="32"/>
                  </a:moveTo>
                  <a:cubicBezTo>
                    <a:pt x="52" y="32"/>
                    <a:pt x="55" y="29"/>
                    <a:pt x="56" y="29"/>
                  </a:cubicBezTo>
                  <a:cubicBezTo>
                    <a:pt x="56" y="28"/>
                    <a:pt x="57" y="27"/>
                    <a:pt x="58" y="27"/>
                  </a:cubicBezTo>
                  <a:cubicBezTo>
                    <a:pt x="59" y="26"/>
                    <a:pt x="60" y="26"/>
                    <a:pt x="61" y="25"/>
                  </a:cubicBezTo>
                  <a:cubicBezTo>
                    <a:pt x="66" y="22"/>
                    <a:pt x="71" y="20"/>
                    <a:pt x="75" y="17"/>
                  </a:cubicBezTo>
                  <a:cubicBezTo>
                    <a:pt x="76" y="17"/>
                    <a:pt x="76" y="17"/>
                    <a:pt x="76" y="17"/>
                  </a:cubicBezTo>
                  <a:cubicBezTo>
                    <a:pt x="72" y="19"/>
                    <a:pt x="68" y="21"/>
                    <a:pt x="65" y="24"/>
                  </a:cubicBezTo>
                  <a:cubicBezTo>
                    <a:pt x="62" y="25"/>
                    <a:pt x="60" y="26"/>
                    <a:pt x="58" y="28"/>
                  </a:cubicBezTo>
                  <a:cubicBezTo>
                    <a:pt x="57" y="29"/>
                    <a:pt x="55" y="30"/>
                    <a:pt x="54" y="31"/>
                  </a:cubicBezTo>
                  <a:cubicBezTo>
                    <a:pt x="53" y="31"/>
                    <a:pt x="52" y="32"/>
                    <a:pt x="52" y="32"/>
                  </a:cubicBezTo>
                  <a:moveTo>
                    <a:pt x="8" y="23"/>
                  </a:moveTo>
                  <a:cubicBezTo>
                    <a:pt x="7" y="23"/>
                    <a:pt x="7" y="22"/>
                    <a:pt x="7" y="22"/>
                  </a:cubicBezTo>
                  <a:cubicBezTo>
                    <a:pt x="10" y="21"/>
                    <a:pt x="12" y="19"/>
                    <a:pt x="14" y="18"/>
                  </a:cubicBezTo>
                  <a:cubicBezTo>
                    <a:pt x="15" y="17"/>
                    <a:pt x="15" y="17"/>
                    <a:pt x="16" y="17"/>
                  </a:cubicBezTo>
                  <a:cubicBezTo>
                    <a:pt x="15" y="18"/>
                    <a:pt x="14" y="19"/>
                    <a:pt x="12" y="20"/>
                  </a:cubicBezTo>
                  <a:cubicBezTo>
                    <a:pt x="11" y="21"/>
                    <a:pt x="9" y="22"/>
                    <a:pt x="8" y="23"/>
                  </a:cubicBezTo>
                  <a:moveTo>
                    <a:pt x="8" y="23"/>
                  </a:moveTo>
                  <a:cubicBezTo>
                    <a:pt x="8" y="23"/>
                    <a:pt x="11" y="21"/>
                    <a:pt x="12" y="21"/>
                  </a:cubicBezTo>
                  <a:cubicBezTo>
                    <a:pt x="14" y="19"/>
                    <a:pt x="15" y="18"/>
                    <a:pt x="17" y="16"/>
                  </a:cubicBezTo>
                  <a:cubicBezTo>
                    <a:pt x="17" y="16"/>
                    <a:pt x="17" y="16"/>
                    <a:pt x="17" y="16"/>
                  </a:cubicBezTo>
                  <a:cubicBezTo>
                    <a:pt x="18" y="16"/>
                    <a:pt x="19" y="16"/>
                    <a:pt x="20" y="16"/>
                  </a:cubicBezTo>
                  <a:cubicBezTo>
                    <a:pt x="17" y="18"/>
                    <a:pt x="14" y="21"/>
                    <a:pt x="10" y="22"/>
                  </a:cubicBezTo>
                  <a:cubicBezTo>
                    <a:pt x="9" y="23"/>
                    <a:pt x="8" y="23"/>
                    <a:pt x="8" y="23"/>
                  </a:cubicBezTo>
                  <a:moveTo>
                    <a:pt x="8" y="25"/>
                  </a:moveTo>
                  <a:cubicBezTo>
                    <a:pt x="8" y="24"/>
                    <a:pt x="8" y="24"/>
                    <a:pt x="8" y="24"/>
                  </a:cubicBezTo>
                  <a:cubicBezTo>
                    <a:pt x="10" y="23"/>
                    <a:pt x="12" y="22"/>
                    <a:pt x="15" y="20"/>
                  </a:cubicBezTo>
                  <a:cubicBezTo>
                    <a:pt x="16" y="19"/>
                    <a:pt x="17" y="19"/>
                    <a:pt x="19" y="18"/>
                  </a:cubicBezTo>
                  <a:cubicBezTo>
                    <a:pt x="19" y="17"/>
                    <a:pt x="20" y="17"/>
                    <a:pt x="21" y="16"/>
                  </a:cubicBezTo>
                  <a:cubicBezTo>
                    <a:pt x="21" y="16"/>
                    <a:pt x="21" y="16"/>
                    <a:pt x="21" y="16"/>
                  </a:cubicBezTo>
                  <a:cubicBezTo>
                    <a:pt x="18" y="20"/>
                    <a:pt x="12" y="22"/>
                    <a:pt x="8" y="25"/>
                  </a:cubicBezTo>
                  <a:moveTo>
                    <a:pt x="9" y="25"/>
                  </a:moveTo>
                  <a:cubicBezTo>
                    <a:pt x="8" y="25"/>
                    <a:pt x="10" y="24"/>
                    <a:pt x="11" y="23"/>
                  </a:cubicBezTo>
                  <a:cubicBezTo>
                    <a:pt x="13" y="23"/>
                    <a:pt x="14" y="22"/>
                    <a:pt x="16" y="21"/>
                  </a:cubicBezTo>
                  <a:cubicBezTo>
                    <a:pt x="18" y="20"/>
                    <a:pt x="20" y="18"/>
                    <a:pt x="22" y="16"/>
                  </a:cubicBezTo>
                  <a:cubicBezTo>
                    <a:pt x="22" y="16"/>
                    <a:pt x="23" y="16"/>
                    <a:pt x="23" y="16"/>
                  </a:cubicBezTo>
                  <a:cubicBezTo>
                    <a:pt x="19" y="18"/>
                    <a:pt x="15" y="23"/>
                    <a:pt x="10" y="25"/>
                  </a:cubicBezTo>
                  <a:cubicBezTo>
                    <a:pt x="9" y="25"/>
                    <a:pt x="9" y="25"/>
                    <a:pt x="9" y="25"/>
                  </a:cubicBezTo>
                  <a:moveTo>
                    <a:pt x="6" y="18"/>
                  </a:moveTo>
                  <a:cubicBezTo>
                    <a:pt x="6" y="18"/>
                    <a:pt x="7" y="17"/>
                    <a:pt x="7" y="17"/>
                  </a:cubicBezTo>
                  <a:cubicBezTo>
                    <a:pt x="8" y="17"/>
                    <a:pt x="8" y="17"/>
                    <a:pt x="8" y="16"/>
                  </a:cubicBezTo>
                  <a:cubicBezTo>
                    <a:pt x="11" y="16"/>
                    <a:pt x="13" y="16"/>
                    <a:pt x="16" y="16"/>
                  </a:cubicBezTo>
                  <a:cubicBezTo>
                    <a:pt x="14" y="17"/>
                    <a:pt x="12" y="18"/>
                    <a:pt x="11" y="20"/>
                  </a:cubicBezTo>
                  <a:cubicBezTo>
                    <a:pt x="11" y="20"/>
                    <a:pt x="8" y="21"/>
                    <a:pt x="8" y="21"/>
                  </a:cubicBezTo>
                  <a:cubicBezTo>
                    <a:pt x="8" y="21"/>
                    <a:pt x="8" y="21"/>
                    <a:pt x="8" y="21"/>
                  </a:cubicBezTo>
                  <a:cubicBezTo>
                    <a:pt x="9" y="20"/>
                    <a:pt x="11" y="18"/>
                    <a:pt x="12" y="17"/>
                  </a:cubicBezTo>
                  <a:cubicBezTo>
                    <a:pt x="11" y="16"/>
                    <a:pt x="11" y="16"/>
                    <a:pt x="11" y="16"/>
                  </a:cubicBezTo>
                  <a:cubicBezTo>
                    <a:pt x="10" y="17"/>
                    <a:pt x="8" y="18"/>
                    <a:pt x="6" y="18"/>
                  </a:cubicBezTo>
                  <a:cubicBezTo>
                    <a:pt x="6" y="18"/>
                    <a:pt x="6" y="18"/>
                    <a:pt x="6" y="18"/>
                  </a:cubicBezTo>
                  <a:moveTo>
                    <a:pt x="8" y="27"/>
                  </a:moveTo>
                  <a:cubicBezTo>
                    <a:pt x="8" y="26"/>
                    <a:pt x="8" y="26"/>
                    <a:pt x="8" y="26"/>
                  </a:cubicBezTo>
                  <a:cubicBezTo>
                    <a:pt x="14" y="25"/>
                    <a:pt x="18" y="20"/>
                    <a:pt x="22" y="17"/>
                  </a:cubicBezTo>
                  <a:cubicBezTo>
                    <a:pt x="23" y="17"/>
                    <a:pt x="24" y="16"/>
                    <a:pt x="24" y="16"/>
                  </a:cubicBezTo>
                  <a:cubicBezTo>
                    <a:pt x="25" y="16"/>
                    <a:pt x="25" y="16"/>
                    <a:pt x="25" y="16"/>
                  </a:cubicBezTo>
                  <a:cubicBezTo>
                    <a:pt x="25" y="16"/>
                    <a:pt x="24" y="17"/>
                    <a:pt x="23" y="17"/>
                  </a:cubicBezTo>
                  <a:cubicBezTo>
                    <a:pt x="22" y="19"/>
                    <a:pt x="20" y="20"/>
                    <a:pt x="18" y="21"/>
                  </a:cubicBezTo>
                  <a:cubicBezTo>
                    <a:pt x="15" y="23"/>
                    <a:pt x="12" y="25"/>
                    <a:pt x="8" y="27"/>
                  </a:cubicBezTo>
                  <a:moveTo>
                    <a:pt x="9" y="27"/>
                  </a:moveTo>
                  <a:cubicBezTo>
                    <a:pt x="9" y="27"/>
                    <a:pt x="9" y="27"/>
                    <a:pt x="11" y="26"/>
                  </a:cubicBezTo>
                  <a:cubicBezTo>
                    <a:pt x="13" y="25"/>
                    <a:pt x="15" y="24"/>
                    <a:pt x="17" y="23"/>
                  </a:cubicBezTo>
                  <a:cubicBezTo>
                    <a:pt x="20" y="21"/>
                    <a:pt x="23" y="18"/>
                    <a:pt x="26" y="16"/>
                  </a:cubicBezTo>
                  <a:cubicBezTo>
                    <a:pt x="27" y="16"/>
                    <a:pt x="28" y="16"/>
                    <a:pt x="29" y="16"/>
                  </a:cubicBezTo>
                  <a:cubicBezTo>
                    <a:pt x="22" y="18"/>
                    <a:pt x="17" y="23"/>
                    <a:pt x="10" y="26"/>
                  </a:cubicBezTo>
                  <a:cubicBezTo>
                    <a:pt x="9" y="27"/>
                    <a:pt x="9" y="27"/>
                    <a:pt x="9" y="27"/>
                  </a:cubicBezTo>
                  <a:moveTo>
                    <a:pt x="6" y="18"/>
                  </a:moveTo>
                  <a:cubicBezTo>
                    <a:pt x="5" y="17"/>
                    <a:pt x="5" y="17"/>
                    <a:pt x="4" y="16"/>
                  </a:cubicBezTo>
                  <a:cubicBezTo>
                    <a:pt x="5" y="16"/>
                    <a:pt x="6" y="16"/>
                    <a:pt x="7" y="16"/>
                  </a:cubicBezTo>
                  <a:cubicBezTo>
                    <a:pt x="6" y="16"/>
                    <a:pt x="6" y="16"/>
                    <a:pt x="5" y="17"/>
                  </a:cubicBezTo>
                  <a:cubicBezTo>
                    <a:pt x="5" y="17"/>
                    <a:pt x="5" y="17"/>
                    <a:pt x="5" y="17"/>
                  </a:cubicBezTo>
                  <a:cubicBezTo>
                    <a:pt x="5" y="17"/>
                    <a:pt x="7" y="16"/>
                    <a:pt x="7" y="16"/>
                  </a:cubicBezTo>
                  <a:cubicBezTo>
                    <a:pt x="7" y="16"/>
                    <a:pt x="7" y="17"/>
                    <a:pt x="7" y="17"/>
                  </a:cubicBezTo>
                  <a:cubicBezTo>
                    <a:pt x="7" y="17"/>
                    <a:pt x="6" y="18"/>
                    <a:pt x="6" y="18"/>
                  </a:cubicBezTo>
                  <a:moveTo>
                    <a:pt x="9" y="30"/>
                  </a:moveTo>
                  <a:cubicBezTo>
                    <a:pt x="8" y="30"/>
                    <a:pt x="10" y="29"/>
                    <a:pt x="12" y="28"/>
                  </a:cubicBezTo>
                  <a:cubicBezTo>
                    <a:pt x="14" y="26"/>
                    <a:pt x="16" y="25"/>
                    <a:pt x="18" y="24"/>
                  </a:cubicBezTo>
                  <a:cubicBezTo>
                    <a:pt x="22" y="21"/>
                    <a:pt x="26" y="18"/>
                    <a:pt x="31" y="16"/>
                  </a:cubicBezTo>
                  <a:cubicBezTo>
                    <a:pt x="31" y="16"/>
                    <a:pt x="31" y="16"/>
                    <a:pt x="31" y="16"/>
                  </a:cubicBezTo>
                  <a:cubicBezTo>
                    <a:pt x="31" y="16"/>
                    <a:pt x="32" y="16"/>
                    <a:pt x="33" y="16"/>
                  </a:cubicBezTo>
                  <a:cubicBezTo>
                    <a:pt x="25" y="20"/>
                    <a:pt x="18" y="25"/>
                    <a:pt x="10" y="29"/>
                  </a:cubicBezTo>
                  <a:cubicBezTo>
                    <a:pt x="9" y="30"/>
                    <a:pt x="9" y="30"/>
                    <a:pt x="9" y="30"/>
                  </a:cubicBezTo>
                  <a:moveTo>
                    <a:pt x="27" y="20"/>
                  </a:moveTo>
                  <a:cubicBezTo>
                    <a:pt x="27" y="20"/>
                    <a:pt x="27" y="20"/>
                    <a:pt x="27" y="20"/>
                  </a:cubicBezTo>
                  <a:cubicBezTo>
                    <a:pt x="28" y="19"/>
                    <a:pt x="29" y="18"/>
                    <a:pt x="30" y="18"/>
                  </a:cubicBezTo>
                  <a:cubicBezTo>
                    <a:pt x="31" y="17"/>
                    <a:pt x="33" y="16"/>
                    <a:pt x="33" y="16"/>
                  </a:cubicBezTo>
                  <a:cubicBezTo>
                    <a:pt x="33" y="16"/>
                    <a:pt x="33" y="16"/>
                    <a:pt x="33" y="16"/>
                  </a:cubicBezTo>
                  <a:cubicBezTo>
                    <a:pt x="31" y="17"/>
                    <a:pt x="29" y="19"/>
                    <a:pt x="27" y="20"/>
                  </a:cubicBezTo>
                  <a:moveTo>
                    <a:pt x="9" y="33"/>
                  </a:moveTo>
                  <a:cubicBezTo>
                    <a:pt x="10" y="32"/>
                    <a:pt x="11" y="30"/>
                    <a:pt x="13" y="29"/>
                  </a:cubicBezTo>
                  <a:cubicBezTo>
                    <a:pt x="15" y="27"/>
                    <a:pt x="18" y="26"/>
                    <a:pt x="20" y="24"/>
                  </a:cubicBezTo>
                  <a:cubicBezTo>
                    <a:pt x="25" y="21"/>
                    <a:pt x="30" y="19"/>
                    <a:pt x="34" y="15"/>
                  </a:cubicBezTo>
                  <a:cubicBezTo>
                    <a:pt x="36" y="15"/>
                    <a:pt x="37" y="15"/>
                    <a:pt x="38" y="15"/>
                  </a:cubicBezTo>
                  <a:cubicBezTo>
                    <a:pt x="34" y="17"/>
                    <a:pt x="30" y="20"/>
                    <a:pt x="27" y="22"/>
                  </a:cubicBezTo>
                  <a:cubicBezTo>
                    <a:pt x="24" y="24"/>
                    <a:pt x="22" y="25"/>
                    <a:pt x="19" y="26"/>
                  </a:cubicBezTo>
                  <a:cubicBezTo>
                    <a:pt x="16" y="28"/>
                    <a:pt x="14" y="29"/>
                    <a:pt x="11" y="31"/>
                  </a:cubicBezTo>
                  <a:cubicBezTo>
                    <a:pt x="11" y="32"/>
                    <a:pt x="9" y="32"/>
                    <a:pt x="9" y="33"/>
                  </a:cubicBezTo>
                  <a:moveTo>
                    <a:pt x="11" y="35"/>
                  </a:moveTo>
                  <a:cubicBezTo>
                    <a:pt x="12" y="34"/>
                    <a:pt x="12" y="33"/>
                    <a:pt x="13" y="33"/>
                  </a:cubicBezTo>
                  <a:cubicBezTo>
                    <a:pt x="16" y="31"/>
                    <a:pt x="19" y="28"/>
                    <a:pt x="22" y="26"/>
                  </a:cubicBezTo>
                  <a:cubicBezTo>
                    <a:pt x="28" y="22"/>
                    <a:pt x="34" y="18"/>
                    <a:pt x="40" y="15"/>
                  </a:cubicBezTo>
                  <a:cubicBezTo>
                    <a:pt x="41" y="15"/>
                    <a:pt x="43" y="15"/>
                    <a:pt x="44" y="15"/>
                  </a:cubicBezTo>
                  <a:cubicBezTo>
                    <a:pt x="41" y="16"/>
                    <a:pt x="39" y="18"/>
                    <a:pt x="36" y="20"/>
                  </a:cubicBezTo>
                  <a:cubicBezTo>
                    <a:pt x="34" y="21"/>
                    <a:pt x="32" y="22"/>
                    <a:pt x="30" y="23"/>
                  </a:cubicBezTo>
                  <a:cubicBezTo>
                    <a:pt x="24" y="27"/>
                    <a:pt x="18" y="30"/>
                    <a:pt x="13" y="34"/>
                  </a:cubicBezTo>
                  <a:cubicBezTo>
                    <a:pt x="12" y="34"/>
                    <a:pt x="11" y="34"/>
                    <a:pt x="11" y="35"/>
                  </a:cubicBezTo>
                  <a:moveTo>
                    <a:pt x="15" y="35"/>
                  </a:moveTo>
                  <a:cubicBezTo>
                    <a:pt x="20" y="33"/>
                    <a:pt x="25" y="30"/>
                    <a:pt x="31" y="27"/>
                  </a:cubicBezTo>
                  <a:cubicBezTo>
                    <a:pt x="34" y="25"/>
                    <a:pt x="36" y="24"/>
                    <a:pt x="39" y="22"/>
                  </a:cubicBezTo>
                  <a:cubicBezTo>
                    <a:pt x="42" y="21"/>
                    <a:pt x="45" y="18"/>
                    <a:pt x="48" y="17"/>
                  </a:cubicBezTo>
                  <a:cubicBezTo>
                    <a:pt x="49" y="16"/>
                    <a:pt x="51" y="15"/>
                    <a:pt x="52" y="15"/>
                  </a:cubicBezTo>
                  <a:cubicBezTo>
                    <a:pt x="51" y="15"/>
                    <a:pt x="50" y="15"/>
                    <a:pt x="49" y="16"/>
                  </a:cubicBezTo>
                  <a:cubicBezTo>
                    <a:pt x="46" y="18"/>
                    <a:pt x="43" y="20"/>
                    <a:pt x="40" y="22"/>
                  </a:cubicBezTo>
                  <a:cubicBezTo>
                    <a:pt x="34" y="26"/>
                    <a:pt x="28" y="30"/>
                    <a:pt x="22" y="35"/>
                  </a:cubicBezTo>
                  <a:cubicBezTo>
                    <a:pt x="22" y="35"/>
                    <a:pt x="22" y="35"/>
                    <a:pt x="22" y="35"/>
                  </a:cubicBezTo>
                  <a:cubicBezTo>
                    <a:pt x="19" y="35"/>
                    <a:pt x="17" y="35"/>
                    <a:pt x="15" y="35"/>
                  </a:cubicBezTo>
                  <a:moveTo>
                    <a:pt x="37" y="33"/>
                  </a:moveTo>
                  <a:cubicBezTo>
                    <a:pt x="48" y="28"/>
                    <a:pt x="58" y="22"/>
                    <a:pt x="68" y="16"/>
                  </a:cubicBezTo>
                  <a:cubicBezTo>
                    <a:pt x="69" y="16"/>
                    <a:pt x="71" y="14"/>
                    <a:pt x="71" y="14"/>
                  </a:cubicBezTo>
                  <a:cubicBezTo>
                    <a:pt x="71" y="14"/>
                    <a:pt x="71" y="15"/>
                    <a:pt x="70" y="15"/>
                  </a:cubicBezTo>
                  <a:cubicBezTo>
                    <a:pt x="69" y="16"/>
                    <a:pt x="67" y="17"/>
                    <a:pt x="66" y="18"/>
                  </a:cubicBezTo>
                  <a:cubicBezTo>
                    <a:pt x="63" y="20"/>
                    <a:pt x="60" y="22"/>
                    <a:pt x="57" y="23"/>
                  </a:cubicBezTo>
                  <a:cubicBezTo>
                    <a:pt x="52" y="26"/>
                    <a:pt x="48" y="30"/>
                    <a:pt x="43" y="33"/>
                  </a:cubicBezTo>
                  <a:cubicBezTo>
                    <a:pt x="41" y="33"/>
                    <a:pt x="39" y="33"/>
                    <a:pt x="37" y="33"/>
                  </a:cubicBezTo>
                  <a:moveTo>
                    <a:pt x="15" y="35"/>
                  </a:moveTo>
                  <a:cubicBezTo>
                    <a:pt x="16" y="34"/>
                    <a:pt x="17" y="34"/>
                    <a:pt x="18" y="33"/>
                  </a:cubicBezTo>
                  <a:cubicBezTo>
                    <a:pt x="22" y="31"/>
                    <a:pt x="25" y="28"/>
                    <a:pt x="28" y="26"/>
                  </a:cubicBezTo>
                  <a:cubicBezTo>
                    <a:pt x="30" y="25"/>
                    <a:pt x="33" y="23"/>
                    <a:pt x="35" y="21"/>
                  </a:cubicBezTo>
                  <a:cubicBezTo>
                    <a:pt x="36" y="21"/>
                    <a:pt x="36" y="21"/>
                    <a:pt x="36" y="21"/>
                  </a:cubicBezTo>
                  <a:cubicBezTo>
                    <a:pt x="39" y="19"/>
                    <a:pt x="42" y="17"/>
                    <a:pt x="46" y="15"/>
                  </a:cubicBezTo>
                  <a:cubicBezTo>
                    <a:pt x="48" y="14"/>
                    <a:pt x="50" y="14"/>
                    <a:pt x="52" y="14"/>
                  </a:cubicBezTo>
                  <a:cubicBezTo>
                    <a:pt x="47" y="16"/>
                    <a:pt x="43" y="19"/>
                    <a:pt x="39" y="22"/>
                  </a:cubicBezTo>
                  <a:cubicBezTo>
                    <a:pt x="36" y="23"/>
                    <a:pt x="33" y="25"/>
                    <a:pt x="30" y="26"/>
                  </a:cubicBezTo>
                  <a:cubicBezTo>
                    <a:pt x="27" y="28"/>
                    <a:pt x="24" y="30"/>
                    <a:pt x="21" y="32"/>
                  </a:cubicBezTo>
                  <a:cubicBezTo>
                    <a:pt x="19" y="33"/>
                    <a:pt x="17" y="34"/>
                    <a:pt x="15" y="35"/>
                  </a:cubicBezTo>
                  <a:moveTo>
                    <a:pt x="62" y="21"/>
                  </a:moveTo>
                  <a:cubicBezTo>
                    <a:pt x="66" y="19"/>
                    <a:pt x="69" y="17"/>
                    <a:pt x="72" y="14"/>
                  </a:cubicBezTo>
                  <a:cubicBezTo>
                    <a:pt x="73" y="15"/>
                    <a:pt x="74" y="16"/>
                    <a:pt x="75" y="16"/>
                  </a:cubicBezTo>
                  <a:cubicBezTo>
                    <a:pt x="69" y="19"/>
                    <a:pt x="63" y="22"/>
                    <a:pt x="58" y="26"/>
                  </a:cubicBezTo>
                  <a:cubicBezTo>
                    <a:pt x="55" y="28"/>
                    <a:pt x="53" y="29"/>
                    <a:pt x="50" y="31"/>
                  </a:cubicBezTo>
                  <a:cubicBezTo>
                    <a:pt x="50" y="31"/>
                    <a:pt x="50" y="31"/>
                    <a:pt x="50" y="31"/>
                  </a:cubicBezTo>
                  <a:cubicBezTo>
                    <a:pt x="50" y="31"/>
                    <a:pt x="50" y="31"/>
                    <a:pt x="50" y="31"/>
                  </a:cubicBezTo>
                  <a:cubicBezTo>
                    <a:pt x="51" y="30"/>
                    <a:pt x="53" y="29"/>
                    <a:pt x="54" y="28"/>
                  </a:cubicBezTo>
                  <a:cubicBezTo>
                    <a:pt x="60" y="24"/>
                    <a:pt x="65" y="21"/>
                    <a:pt x="71" y="17"/>
                  </a:cubicBezTo>
                  <a:cubicBezTo>
                    <a:pt x="71" y="17"/>
                    <a:pt x="71" y="17"/>
                    <a:pt x="71" y="17"/>
                  </a:cubicBezTo>
                  <a:cubicBezTo>
                    <a:pt x="71" y="16"/>
                    <a:pt x="72" y="16"/>
                    <a:pt x="72" y="16"/>
                  </a:cubicBezTo>
                  <a:cubicBezTo>
                    <a:pt x="72" y="15"/>
                    <a:pt x="72" y="15"/>
                    <a:pt x="72" y="15"/>
                  </a:cubicBezTo>
                  <a:cubicBezTo>
                    <a:pt x="69" y="17"/>
                    <a:pt x="66" y="19"/>
                    <a:pt x="62" y="21"/>
                  </a:cubicBezTo>
                  <a:moveTo>
                    <a:pt x="22" y="35"/>
                  </a:moveTo>
                  <a:cubicBezTo>
                    <a:pt x="34" y="30"/>
                    <a:pt x="44" y="22"/>
                    <a:pt x="55" y="16"/>
                  </a:cubicBezTo>
                  <a:cubicBezTo>
                    <a:pt x="56" y="15"/>
                    <a:pt x="57" y="15"/>
                    <a:pt x="58" y="14"/>
                  </a:cubicBezTo>
                  <a:cubicBezTo>
                    <a:pt x="56" y="15"/>
                    <a:pt x="55" y="16"/>
                    <a:pt x="53" y="17"/>
                  </a:cubicBezTo>
                  <a:cubicBezTo>
                    <a:pt x="50" y="19"/>
                    <a:pt x="47" y="21"/>
                    <a:pt x="44" y="22"/>
                  </a:cubicBezTo>
                  <a:cubicBezTo>
                    <a:pt x="38" y="26"/>
                    <a:pt x="33" y="30"/>
                    <a:pt x="27" y="34"/>
                  </a:cubicBezTo>
                  <a:cubicBezTo>
                    <a:pt x="27" y="34"/>
                    <a:pt x="27" y="34"/>
                    <a:pt x="27" y="34"/>
                  </a:cubicBezTo>
                  <a:cubicBezTo>
                    <a:pt x="25" y="35"/>
                    <a:pt x="24" y="35"/>
                    <a:pt x="22" y="35"/>
                  </a:cubicBezTo>
                  <a:moveTo>
                    <a:pt x="27" y="34"/>
                  </a:moveTo>
                  <a:cubicBezTo>
                    <a:pt x="31" y="34"/>
                    <a:pt x="34" y="32"/>
                    <a:pt x="37" y="30"/>
                  </a:cubicBezTo>
                  <a:cubicBezTo>
                    <a:pt x="40" y="28"/>
                    <a:pt x="44" y="26"/>
                    <a:pt x="47" y="24"/>
                  </a:cubicBezTo>
                  <a:cubicBezTo>
                    <a:pt x="51" y="22"/>
                    <a:pt x="55" y="20"/>
                    <a:pt x="58" y="18"/>
                  </a:cubicBezTo>
                  <a:cubicBezTo>
                    <a:pt x="61" y="15"/>
                    <a:pt x="65" y="14"/>
                    <a:pt x="68" y="12"/>
                  </a:cubicBezTo>
                  <a:cubicBezTo>
                    <a:pt x="69" y="13"/>
                    <a:pt x="70" y="13"/>
                    <a:pt x="71" y="14"/>
                  </a:cubicBezTo>
                  <a:cubicBezTo>
                    <a:pt x="66" y="16"/>
                    <a:pt x="62" y="19"/>
                    <a:pt x="58" y="22"/>
                  </a:cubicBezTo>
                  <a:cubicBezTo>
                    <a:pt x="52" y="25"/>
                    <a:pt x="46" y="29"/>
                    <a:pt x="40" y="32"/>
                  </a:cubicBezTo>
                  <a:cubicBezTo>
                    <a:pt x="39" y="32"/>
                    <a:pt x="38" y="32"/>
                    <a:pt x="37" y="33"/>
                  </a:cubicBezTo>
                  <a:cubicBezTo>
                    <a:pt x="38" y="32"/>
                    <a:pt x="39" y="32"/>
                    <a:pt x="40" y="31"/>
                  </a:cubicBezTo>
                  <a:cubicBezTo>
                    <a:pt x="41" y="30"/>
                    <a:pt x="42" y="29"/>
                    <a:pt x="43" y="28"/>
                  </a:cubicBezTo>
                  <a:cubicBezTo>
                    <a:pt x="46" y="27"/>
                    <a:pt x="48" y="26"/>
                    <a:pt x="50" y="25"/>
                  </a:cubicBezTo>
                  <a:cubicBezTo>
                    <a:pt x="50" y="25"/>
                    <a:pt x="50" y="25"/>
                    <a:pt x="50" y="25"/>
                  </a:cubicBezTo>
                  <a:cubicBezTo>
                    <a:pt x="54" y="23"/>
                    <a:pt x="58" y="20"/>
                    <a:pt x="62" y="18"/>
                  </a:cubicBezTo>
                  <a:cubicBezTo>
                    <a:pt x="64" y="16"/>
                    <a:pt x="67" y="15"/>
                    <a:pt x="70" y="13"/>
                  </a:cubicBezTo>
                  <a:cubicBezTo>
                    <a:pt x="70" y="13"/>
                    <a:pt x="70" y="13"/>
                    <a:pt x="70" y="13"/>
                  </a:cubicBezTo>
                  <a:cubicBezTo>
                    <a:pt x="69" y="13"/>
                    <a:pt x="69" y="13"/>
                    <a:pt x="68" y="14"/>
                  </a:cubicBezTo>
                  <a:cubicBezTo>
                    <a:pt x="68" y="14"/>
                    <a:pt x="68" y="14"/>
                    <a:pt x="68" y="14"/>
                  </a:cubicBezTo>
                  <a:cubicBezTo>
                    <a:pt x="68" y="14"/>
                    <a:pt x="68" y="14"/>
                    <a:pt x="68" y="14"/>
                  </a:cubicBezTo>
                  <a:cubicBezTo>
                    <a:pt x="66" y="15"/>
                    <a:pt x="65" y="16"/>
                    <a:pt x="63" y="17"/>
                  </a:cubicBezTo>
                  <a:cubicBezTo>
                    <a:pt x="62" y="17"/>
                    <a:pt x="61" y="18"/>
                    <a:pt x="60" y="18"/>
                  </a:cubicBezTo>
                  <a:cubicBezTo>
                    <a:pt x="57" y="20"/>
                    <a:pt x="54" y="22"/>
                    <a:pt x="51" y="24"/>
                  </a:cubicBezTo>
                  <a:cubicBezTo>
                    <a:pt x="50" y="24"/>
                    <a:pt x="50" y="24"/>
                    <a:pt x="50" y="24"/>
                  </a:cubicBezTo>
                  <a:cubicBezTo>
                    <a:pt x="44" y="27"/>
                    <a:pt x="38" y="30"/>
                    <a:pt x="32" y="34"/>
                  </a:cubicBezTo>
                  <a:cubicBezTo>
                    <a:pt x="32" y="34"/>
                    <a:pt x="32" y="34"/>
                    <a:pt x="32" y="34"/>
                  </a:cubicBezTo>
                  <a:cubicBezTo>
                    <a:pt x="30" y="34"/>
                    <a:pt x="29" y="34"/>
                    <a:pt x="27" y="34"/>
                  </a:cubicBezTo>
                  <a:moveTo>
                    <a:pt x="56" y="14"/>
                  </a:moveTo>
                  <a:cubicBezTo>
                    <a:pt x="58" y="13"/>
                    <a:pt x="59" y="13"/>
                    <a:pt x="60" y="12"/>
                  </a:cubicBezTo>
                  <a:cubicBezTo>
                    <a:pt x="61" y="12"/>
                    <a:pt x="61" y="12"/>
                    <a:pt x="62" y="12"/>
                  </a:cubicBezTo>
                  <a:cubicBezTo>
                    <a:pt x="63" y="11"/>
                    <a:pt x="65" y="11"/>
                    <a:pt x="65" y="11"/>
                  </a:cubicBezTo>
                  <a:cubicBezTo>
                    <a:pt x="65" y="11"/>
                    <a:pt x="65" y="11"/>
                    <a:pt x="65" y="11"/>
                  </a:cubicBezTo>
                  <a:cubicBezTo>
                    <a:pt x="64" y="12"/>
                    <a:pt x="64" y="12"/>
                    <a:pt x="63" y="13"/>
                  </a:cubicBezTo>
                  <a:cubicBezTo>
                    <a:pt x="62" y="13"/>
                    <a:pt x="62" y="13"/>
                    <a:pt x="62" y="13"/>
                  </a:cubicBezTo>
                  <a:cubicBezTo>
                    <a:pt x="61" y="13"/>
                    <a:pt x="60" y="14"/>
                    <a:pt x="59" y="14"/>
                  </a:cubicBezTo>
                  <a:cubicBezTo>
                    <a:pt x="58" y="14"/>
                    <a:pt x="58" y="15"/>
                    <a:pt x="58" y="15"/>
                  </a:cubicBezTo>
                  <a:cubicBezTo>
                    <a:pt x="57" y="15"/>
                    <a:pt x="57" y="15"/>
                    <a:pt x="57" y="15"/>
                  </a:cubicBezTo>
                  <a:cubicBezTo>
                    <a:pt x="57" y="16"/>
                    <a:pt x="57" y="16"/>
                    <a:pt x="57" y="16"/>
                  </a:cubicBezTo>
                  <a:cubicBezTo>
                    <a:pt x="60" y="15"/>
                    <a:pt x="62" y="13"/>
                    <a:pt x="65" y="12"/>
                  </a:cubicBezTo>
                  <a:cubicBezTo>
                    <a:pt x="66" y="12"/>
                    <a:pt x="67" y="12"/>
                    <a:pt x="68" y="12"/>
                  </a:cubicBezTo>
                  <a:cubicBezTo>
                    <a:pt x="67" y="12"/>
                    <a:pt x="65" y="13"/>
                    <a:pt x="64" y="13"/>
                  </a:cubicBezTo>
                  <a:cubicBezTo>
                    <a:pt x="63" y="14"/>
                    <a:pt x="61" y="14"/>
                    <a:pt x="60" y="15"/>
                  </a:cubicBezTo>
                  <a:cubicBezTo>
                    <a:pt x="57" y="17"/>
                    <a:pt x="54" y="20"/>
                    <a:pt x="51" y="22"/>
                  </a:cubicBezTo>
                  <a:cubicBezTo>
                    <a:pt x="47" y="24"/>
                    <a:pt x="43" y="26"/>
                    <a:pt x="39" y="28"/>
                  </a:cubicBezTo>
                  <a:cubicBezTo>
                    <a:pt x="36" y="30"/>
                    <a:pt x="33" y="32"/>
                    <a:pt x="29" y="33"/>
                  </a:cubicBezTo>
                  <a:cubicBezTo>
                    <a:pt x="28" y="34"/>
                    <a:pt x="28" y="34"/>
                    <a:pt x="28" y="34"/>
                  </a:cubicBezTo>
                  <a:cubicBezTo>
                    <a:pt x="28" y="34"/>
                    <a:pt x="31" y="32"/>
                    <a:pt x="31" y="32"/>
                  </a:cubicBezTo>
                  <a:cubicBezTo>
                    <a:pt x="33" y="30"/>
                    <a:pt x="35" y="29"/>
                    <a:pt x="37" y="28"/>
                  </a:cubicBezTo>
                  <a:cubicBezTo>
                    <a:pt x="44" y="23"/>
                    <a:pt x="52" y="19"/>
                    <a:pt x="59" y="14"/>
                  </a:cubicBezTo>
                  <a:cubicBezTo>
                    <a:pt x="59" y="13"/>
                    <a:pt x="59" y="13"/>
                    <a:pt x="59" y="13"/>
                  </a:cubicBezTo>
                  <a:cubicBezTo>
                    <a:pt x="48" y="18"/>
                    <a:pt x="37" y="26"/>
                    <a:pt x="26" y="32"/>
                  </a:cubicBezTo>
                  <a:cubicBezTo>
                    <a:pt x="26" y="33"/>
                    <a:pt x="23" y="34"/>
                    <a:pt x="23" y="34"/>
                  </a:cubicBezTo>
                  <a:cubicBezTo>
                    <a:pt x="23" y="34"/>
                    <a:pt x="23" y="34"/>
                    <a:pt x="24" y="33"/>
                  </a:cubicBezTo>
                  <a:cubicBezTo>
                    <a:pt x="25" y="32"/>
                    <a:pt x="27" y="31"/>
                    <a:pt x="28" y="30"/>
                  </a:cubicBezTo>
                  <a:cubicBezTo>
                    <a:pt x="31" y="28"/>
                    <a:pt x="34" y="26"/>
                    <a:pt x="37" y="25"/>
                  </a:cubicBezTo>
                  <a:cubicBezTo>
                    <a:pt x="43" y="21"/>
                    <a:pt x="48" y="17"/>
                    <a:pt x="54" y="14"/>
                  </a:cubicBezTo>
                  <a:cubicBezTo>
                    <a:pt x="54" y="14"/>
                    <a:pt x="54" y="14"/>
                    <a:pt x="55" y="14"/>
                  </a:cubicBezTo>
                  <a:cubicBezTo>
                    <a:pt x="55" y="14"/>
                    <a:pt x="56" y="14"/>
                    <a:pt x="56" y="14"/>
                  </a:cubicBezTo>
                  <a:cubicBezTo>
                    <a:pt x="56" y="13"/>
                    <a:pt x="56" y="13"/>
                    <a:pt x="56" y="13"/>
                  </a:cubicBezTo>
                  <a:cubicBezTo>
                    <a:pt x="56" y="13"/>
                    <a:pt x="56" y="13"/>
                    <a:pt x="56" y="13"/>
                  </a:cubicBezTo>
                  <a:cubicBezTo>
                    <a:pt x="56" y="13"/>
                    <a:pt x="57" y="13"/>
                    <a:pt x="57" y="12"/>
                  </a:cubicBezTo>
                  <a:cubicBezTo>
                    <a:pt x="56" y="13"/>
                    <a:pt x="56" y="13"/>
                    <a:pt x="56" y="13"/>
                  </a:cubicBezTo>
                  <a:cubicBezTo>
                    <a:pt x="56" y="14"/>
                    <a:pt x="56" y="14"/>
                    <a:pt x="56" y="14"/>
                  </a:cubicBezTo>
                  <a:moveTo>
                    <a:pt x="56" y="12"/>
                  </a:moveTo>
                  <a:cubicBezTo>
                    <a:pt x="56" y="11"/>
                    <a:pt x="56" y="11"/>
                    <a:pt x="56" y="11"/>
                  </a:cubicBezTo>
                  <a:cubicBezTo>
                    <a:pt x="56" y="11"/>
                    <a:pt x="57" y="11"/>
                    <a:pt x="57" y="11"/>
                  </a:cubicBezTo>
                  <a:cubicBezTo>
                    <a:pt x="57" y="11"/>
                    <a:pt x="56" y="12"/>
                    <a:pt x="56" y="12"/>
                  </a:cubicBezTo>
                  <a:moveTo>
                    <a:pt x="56" y="10"/>
                  </a:moveTo>
                  <a:cubicBezTo>
                    <a:pt x="56" y="10"/>
                    <a:pt x="56" y="9"/>
                    <a:pt x="56" y="9"/>
                  </a:cubicBezTo>
                  <a:cubicBezTo>
                    <a:pt x="57" y="9"/>
                    <a:pt x="58" y="9"/>
                    <a:pt x="58" y="8"/>
                  </a:cubicBezTo>
                  <a:cubicBezTo>
                    <a:pt x="58" y="9"/>
                    <a:pt x="57" y="9"/>
                    <a:pt x="56" y="10"/>
                  </a:cubicBezTo>
                  <a:moveTo>
                    <a:pt x="56" y="6"/>
                  </a:moveTo>
                  <a:cubicBezTo>
                    <a:pt x="57" y="6"/>
                    <a:pt x="57" y="6"/>
                    <a:pt x="58" y="6"/>
                  </a:cubicBezTo>
                  <a:cubicBezTo>
                    <a:pt x="57" y="6"/>
                    <a:pt x="57" y="7"/>
                    <a:pt x="56" y="8"/>
                  </a:cubicBezTo>
                  <a:cubicBezTo>
                    <a:pt x="56" y="7"/>
                    <a:pt x="56" y="6"/>
                    <a:pt x="56" y="6"/>
                  </a:cubicBezTo>
                  <a:cubicBezTo>
                    <a:pt x="56" y="6"/>
                    <a:pt x="56" y="6"/>
                    <a:pt x="56" y="6"/>
                  </a:cubicBezTo>
                  <a:moveTo>
                    <a:pt x="57" y="5"/>
                  </a:moveTo>
                  <a:cubicBezTo>
                    <a:pt x="56" y="5"/>
                    <a:pt x="57" y="5"/>
                    <a:pt x="57" y="4"/>
                  </a:cubicBezTo>
                  <a:cubicBezTo>
                    <a:pt x="60" y="6"/>
                    <a:pt x="64" y="9"/>
                    <a:pt x="68" y="11"/>
                  </a:cubicBezTo>
                  <a:cubicBezTo>
                    <a:pt x="67" y="11"/>
                    <a:pt x="66" y="11"/>
                    <a:pt x="65" y="12"/>
                  </a:cubicBezTo>
                  <a:cubicBezTo>
                    <a:pt x="66" y="11"/>
                    <a:pt x="66" y="11"/>
                    <a:pt x="66" y="11"/>
                  </a:cubicBezTo>
                  <a:cubicBezTo>
                    <a:pt x="66" y="10"/>
                    <a:pt x="66" y="10"/>
                    <a:pt x="66" y="10"/>
                  </a:cubicBezTo>
                  <a:cubicBezTo>
                    <a:pt x="64" y="10"/>
                    <a:pt x="62" y="11"/>
                    <a:pt x="60" y="12"/>
                  </a:cubicBezTo>
                  <a:cubicBezTo>
                    <a:pt x="60" y="12"/>
                    <a:pt x="58" y="13"/>
                    <a:pt x="57" y="13"/>
                  </a:cubicBezTo>
                  <a:cubicBezTo>
                    <a:pt x="57" y="13"/>
                    <a:pt x="57" y="13"/>
                    <a:pt x="58" y="12"/>
                  </a:cubicBezTo>
                  <a:cubicBezTo>
                    <a:pt x="59" y="12"/>
                    <a:pt x="61" y="11"/>
                    <a:pt x="62" y="10"/>
                  </a:cubicBezTo>
                  <a:cubicBezTo>
                    <a:pt x="62" y="10"/>
                    <a:pt x="62" y="10"/>
                    <a:pt x="62" y="10"/>
                  </a:cubicBezTo>
                  <a:cubicBezTo>
                    <a:pt x="60" y="10"/>
                    <a:pt x="59" y="11"/>
                    <a:pt x="58" y="11"/>
                  </a:cubicBezTo>
                  <a:cubicBezTo>
                    <a:pt x="57" y="12"/>
                    <a:pt x="57" y="12"/>
                    <a:pt x="57" y="12"/>
                  </a:cubicBezTo>
                  <a:cubicBezTo>
                    <a:pt x="56" y="12"/>
                    <a:pt x="58" y="11"/>
                    <a:pt x="58" y="11"/>
                  </a:cubicBezTo>
                  <a:cubicBezTo>
                    <a:pt x="59" y="10"/>
                    <a:pt x="60" y="9"/>
                    <a:pt x="61" y="9"/>
                  </a:cubicBezTo>
                  <a:cubicBezTo>
                    <a:pt x="61" y="8"/>
                    <a:pt x="61" y="8"/>
                    <a:pt x="61" y="8"/>
                  </a:cubicBezTo>
                  <a:cubicBezTo>
                    <a:pt x="60" y="9"/>
                    <a:pt x="57" y="10"/>
                    <a:pt x="57" y="10"/>
                  </a:cubicBezTo>
                  <a:cubicBezTo>
                    <a:pt x="57" y="9"/>
                    <a:pt x="58" y="9"/>
                    <a:pt x="59" y="7"/>
                  </a:cubicBezTo>
                  <a:cubicBezTo>
                    <a:pt x="59" y="7"/>
                    <a:pt x="59" y="7"/>
                    <a:pt x="59" y="7"/>
                  </a:cubicBezTo>
                  <a:cubicBezTo>
                    <a:pt x="58" y="8"/>
                    <a:pt x="58" y="8"/>
                    <a:pt x="58" y="8"/>
                  </a:cubicBezTo>
                  <a:cubicBezTo>
                    <a:pt x="57" y="8"/>
                    <a:pt x="58" y="6"/>
                    <a:pt x="58" y="5"/>
                  </a:cubicBezTo>
                  <a:cubicBezTo>
                    <a:pt x="58" y="5"/>
                    <a:pt x="58" y="5"/>
                    <a:pt x="58" y="5"/>
                  </a:cubicBezTo>
                  <a:cubicBezTo>
                    <a:pt x="58" y="5"/>
                    <a:pt x="57" y="5"/>
                    <a:pt x="57" y="5"/>
                  </a:cubicBezTo>
                  <a:moveTo>
                    <a:pt x="56" y="4"/>
                  </a:moveTo>
                  <a:cubicBezTo>
                    <a:pt x="56" y="3"/>
                    <a:pt x="56" y="3"/>
                    <a:pt x="56" y="3"/>
                  </a:cubicBezTo>
                  <a:cubicBezTo>
                    <a:pt x="56" y="3"/>
                    <a:pt x="56" y="3"/>
                    <a:pt x="56" y="3"/>
                  </a:cubicBezTo>
                  <a:cubicBezTo>
                    <a:pt x="56" y="3"/>
                    <a:pt x="56" y="3"/>
                    <a:pt x="56" y="3"/>
                  </a:cubicBezTo>
                  <a:cubicBezTo>
                    <a:pt x="56" y="4"/>
                    <a:pt x="56" y="4"/>
                    <a:pt x="56" y="4"/>
                  </a:cubicBezTo>
                  <a:moveTo>
                    <a:pt x="55" y="0"/>
                  </a:moveTo>
                  <a:cubicBezTo>
                    <a:pt x="54" y="0"/>
                    <a:pt x="54" y="1"/>
                    <a:pt x="54" y="2"/>
                  </a:cubicBezTo>
                  <a:cubicBezTo>
                    <a:pt x="55" y="5"/>
                    <a:pt x="54" y="9"/>
                    <a:pt x="54" y="12"/>
                  </a:cubicBezTo>
                  <a:cubicBezTo>
                    <a:pt x="41" y="13"/>
                    <a:pt x="29" y="14"/>
                    <a:pt x="16" y="14"/>
                  </a:cubicBezTo>
                  <a:cubicBezTo>
                    <a:pt x="11" y="14"/>
                    <a:pt x="7" y="14"/>
                    <a:pt x="2" y="13"/>
                  </a:cubicBezTo>
                  <a:cubicBezTo>
                    <a:pt x="2" y="13"/>
                    <a:pt x="2" y="13"/>
                    <a:pt x="2" y="13"/>
                  </a:cubicBezTo>
                  <a:cubicBezTo>
                    <a:pt x="1" y="13"/>
                    <a:pt x="0" y="14"/>
                    <a:pt x="0" y="14"/>
                  </a:cubicBezTo>
                  <a:cubicBezTo>
                    <a:pt x="0" y="15"/>
                    <a:pt x="1" y="15"/>
                    <a:pt x="1" y="15"/>
                  </a:cubicBezTo>
                  <a:cubicBezTo>
                    <a:pt x="6" y="21"/>
                    <a:pt x="7" y="30"/>
                    <a:pt x="6" y="37"/>
                  </a:cubicBezTo>
                  <a:cubicBezTo>
                    <a:pt x="6" y="37"/>
                    <a:pt x="6" y="37"/>
                    <a:pt x="6" y="38"/>
                  </a:cubicBezTo>
                  <a:cubicBezTo>
                    <a:pt x="6" y="38"/>
                    <a:pt x="6" y="38"/>
                    <a:pt x="7" y="38"/>
                  </a:cubicBezTo>
                  <a:cubicBezTo>
                    <a:pt x="7" y="38"/>
                    <a:pt x="7" y="38"/>
                    <a:pt x="7" y="38"/>
                  </a:cubicBezTo>
                  <a:cubicBezTo>
                    <a:pt x="23" y="37"/>
                    <a:pt x="40" y="35"/>
                    <a:pt x="57" y="34"/>
                  </a:cubicBezTo>
                  <a:cubicBezTo>
                    <a:pt x="57" y="37"/>
                    <a:pt x="57" y="40"/>
                    <a:pt x="57" y="43"/>
                  </a:cubicBezTo>
                  <a:cubicBezTo>
                    <a:pt x="57" y="44"/>
                    <a:pt x="58" y="44"/>
                    <a:pt x="58" y="44"/>
                  </a:cubicBezTo>
                  <a:cubicBezTo>
                    <a:pt x="58" y="44"/>
                    <a:pt x="58" y="44"/>
                    <a:pt x="59" y="44"/>
                  </a:cubicBezTo>
                  <a:cubicBezTo>
                    <a:pt x="60" y="44"/>
                    <a:pt x="60" y="44"/>
                    <a:pt x="60" y="44"/>
                  </a:cubicBezTo>
                  <a:cubicBezTo>
                    <a:pt x="67" y="36"/>
                    <a:pt x="75" y="29"/>
                    <a:pt x="83" y="22"/>
                  </a:cubicBezTo>
                  <a:cubicBezTo>
                    <a:pt x="83" y="21"/>
                    <a:pt x="83" y="21"/>
                    <a:pt x="83" y="21"/>
                  </a:cubicBezTo>
                  <a:cubicBezTo>
                    <a:pt x="83" y="20"/>
                    <a:pt x="83" y="20"/>
                    <a:pt x="83" y="20"/>
                  </a:cubicBezTo>
                  <a:cubicBezTo>
                    <a:pt x="78" y="16"/>
                    <a:pt x="73" y="13"/>
                    <a:pt x="68" y="9"/>
                  </a:cubicBezTo>
                  <a:cubicBezTo>
                    <a:pt x="64" y="6"/>
                    <a:pt x="60" y="3"/>
                    <a:pt x="56" y="0"/>
                  </a:cubicBezTo>
                  <a:cubicBezTo>
                    <a:pt x="55" y="0"/>
                    <a:pt x="55" y="0"/>
                    <a:pt x="55"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1029" name="Google Shape;1029;p32"/>
            <p:cNvSpPr/>
            <p:nvPr/>
          </p:nvSpPr>
          <p:spPr>
            <a:xfrm>
              <a:off x="4873294" y="4880454"/>
              <a:ext cx="433388" cy="230188"/>
            </a:xfrm>
            <a:custGeom>
              <a:rect b="b" l="l" r="r" t="t"/>
              <a:pathLst>
                <a:path extrusionOk="0" h="54" w="102">
                  <a:moveTo>
                    <a:pt x="73" y="49"/>
                  </a:moveTo>
                  <a:cubicBezTo>
                    <a:pt x="73" y="48"/>
                    <a:pt x="73" y="47"/>
                    <a:pt x="73" y="46"/>
                  </a:cubicBezTo>
                  <a:cubicBezTo>
                    <a:pt x="77" y="43"/>
                    <a:pt x="81" y="41"/>
                    <a:pt x="85" y="38"/>
                  </a:cubicBezTo>
                  <a:cubicBezTo>
                    <a:pt x="84" y="39"/>
                    <a:pt x="83" y="40"/>
                    <a:pt x="82" y="40"/>
                  </a:cubicBezTo>
                  <a:cubicBezTo>
                    <a:pt x="79" y="43"/>
                    <a:pt x="75" y="45"/>
                    <a:pt x="73" y="49"/>
                  </a:cubicBezTo>
                  <a:moveTo>
                    <a:pt x="72" y="41"/>
                  </a:moveTo>
                  <a:cubicBezTo>
                    <a:pt x="72" y="41"/>
                    <a:pt x="72" y="41"/>
                    <a:pt x="72" y="40"/>
                  </a:cubicBezTo>
                  <a:cubicBezTo>
                    <a:pt x="72" y="40"/>
                    <a:pt x="72" y="40"/>
                    <a:pt x="72" y="40"/>
                  </a:cubicBezTo>
                  <a:cubicBezTo>
                    <a:pt x="74" y="39"/>
                    <a:pt x="76" y="38"/>
                    <a:pt x="78" y="36"/>
                  </a:cubicBezTo>
                  <a:cubicBezTo>
                    <a:pt x="76" y="38"/>
                    <a:pt x="74" y="40"/>
                    <a:pt x="72" y="41"/>
                  </a:cubicBezTo>
                  <a:moveTo>
                    <a:pt x="59" y="40"/>
                  </a:moveTo>
                  <a:cubicBezTo>
                    <a:pt x="61" y="38"/>
                    <a:pt x="64" y="37"/>
                    <a:pt x="66" y="36"/>
                  </a:cubicBezTo>
                  <a:cubicBezTo>
                    <a:pt x="65" y="37"/>
                    <a:pt x="63" y="38"/>
                    <a:pt x="62" y="39"/>
                  </a:cubicBezTo>
                  <a:cubicBezTo>
                    <a:pt x="62" y="39"/>
                    <a:pt x="62" y="39"/>
                    <a:pt x="62" y="39"/>
                  </a:cubicBezTo>
                  <a:cubicBezTo>
                    <a:pt x="61" y="40"/>
                    <a:pt x="60" y="40"/>
                    <a:pt x="59" y="40"/>
                  </a:cubicBezTo>
                  <a:moveTo>
                    <a:pt x="40" y="41"/>
                  </a:moveTo>
                  <a:cubicBezTo>
                    <a:pt x="44" y="39"/>
                    <a:pt x="48" y="37"/>
                    <a:pt x="52" y="35"/>
                  </a:cubicBezTo>
                  <a:cubicBezTo>
                    <a:pt x="49" y="37"/>
                    <a:pt x="47" y="38"/>
                    <a:pt x="44" y="41"/>
                  </a:cubicBezTo>
                  <a:cubicBezTo>
                    <a:pt x="44" y="41"/>
                    <a:pt x="44" y="41"/>
                    <a:pt x="44" y="41"/>
                  </a:cubicBezTo>
                  <a:cubicBezTo>
                    <a:pt x="43" y="41"/>
                    <a:pt x="42" y="41"/>
                    <a:pt x="40" y="41"/>
                  </a:cubicBezTo>
                  <a:moveTo>
                    <a:pt x="10" y="40"/>
                  </a:moveTo>
                  <a:cubicBezTo>
                    <a:pt x="10" y="39"/>
                    <a:pt x="10" y="38"/>
                    <a:pt x="10" y="37"/>
                  </a:cubicBezTo>
                  <a:cubicBezTo>
                    <a:pt x="12" y="37"/>
                    <a:pt x="14" y="36"/>
                    <a:pt x="16" y="35"/>
                  </a:cubicBezTo>
                  <a:cubicBezTo>
                    <a:pt x="14" y="36"/>
                    <a:pt x="12" y="38"/>
                    <a:pt x="10" y="40"/>
                  </a:cubicBezTo>
                  <a:moveTo>
                    <a:pt x="73" y="51"/>
                  </a:moveTo>
                  <a:cubicBezTo>
                    <a:pt x="73" y="50"/>
                    <a:pt x="73" y="50"/>
                    <a:pt x="73" y="50"/>
                  </a:cubicBezTo>
                  <a:cubicBezTo>
                    <a:pt x="75" y="47"/>
                    <a:pt x="78" y="44"/>
                    <a:pt x="81" y="42"/>
                  </a:cubicBezTo>
                  <a:cubicBezTo>
                    <a:pt x="84" y="40"/>
                    <a:pt x="86" y="37"/>
                    <a:pt x="89" y="35"/>
                  </a:cubicBezTo>
                  <a:cubicBezTo>
                    <a:pt x="89" y="34"/>
                    <a:pt x="90" y="34"/>
                    <a:pt x="91" y="33"/>
                  </a:cubicBezTo>
                  <a:cubicBezTo>
                    <a:pt x="85" y="39"/>
                    <a:pt x="78" y="45"/>
                    <a:pt x="73" y="51"/>
                  </a:cubicBezTo>
                  <a:moveTo>
                    <a:pt x="64" y="39"/>
                  </a:moveTo>
                  <a:cubicBezTo>
                    <a:pt x="68" y="38"/>
                    <a:pt x="71" y="34"/>
                    <a:pt x="75" y="32"/>
                  </a:cubicBezTo>
                  <a:cubicBezTo>
                    <a:pt x="75" y="32"/>
                    <a:pt x="75" y="32"/>
                    <a:pt x="75" y="32"/>
                  </a:cubicBezTo>
                  <a:cubicBezTo>
                    <a:pt x="72" y="34"/>
                    <a:pt x="70" y="37"/>
                    <a:pt x="67" y="39"/>
                  </a:cubicBezTo>
                  <a:cubicBezTo>
                    <a:pt x="66" y="39"/>
                    <a:pt x="65" y="39"/>
                    <a:pt x="64" y="39"/>
                  </a:cubicBezTo>
                  <a:moveTo>
                    <a:pt x="72" y="45"/>
                  </a:moveTo>
                  <a:cubicBezTo>
                    <a:pt x="72" y="44"/>
                    <a:pt x="72" y="43"/>
                    <a:pt x="72" y="42"/>
                  </a:cubicBezTo>
                  <a:cubicBezTo>
                    <a:pt x="77" y="41"/>
                    <a:pt x="80" y="38"/>
                    <a:pt x="83" y="36"/>
                  </a:cubicBezTo>
                  <a:cubicBezTo>
                    <a:pt x="85" y="34"/>
                    <a:pt x="87" y="32"/>
                    <a:pt x="90" y="31"/>
                  </a:cubicBezTo>
                  <a:cubicBezTo>
                    <a:pt x="91" y="30"/>
                    <a:pt x="91" y="30"/>
                    <a:pt x="91" y="30"/>
                  </a:cubicBezTo>
                  <a:cubicBezTo>
                    <a:pt x="88" y="32"/>
                    <a:pt x="86" y="34"/>
                    <a:pt x="83" y="37"/>
                  </a:cubicBezTo>
                  <a:cubicBezTo>
                    <a:pt x="80" y="40"/>
                    <a:pt x="76" y="42"/>
                    <a:pt x="72" y="45"/>
                  </a:cubicBezTo>
                  <a:moveTo>
                    <a:pt x="81" y="34"/>
                  </a:moveTo>
                  <a:cubicBezTo>
                    <a:pt x="83" y="33"/>
                    <a:pt x="85" y="31"/>
                    <a:pt x="87" y="30"/>
                  </a:cubicBezTo>
                  <a:cubicBezTo>
                    <a:pt x="86" y="31"/>
                    <a:pt x="85" y="32"/>
                    <a:pt x="84" y="32"/>
                  </a:cubicBezTo>
                  <a:cubicBezTo>
                    <a:pt x="83" y="33"/>
                    <a:pt x="82" y="33"/>
                    <a:pt x="81" y="34"/>
                  </a:cubicBezTo>
                  <a:moveTo>
                    <a:pt x="10" y="44"/>
                  </a:moveTo>
                  <a:cubicBezTo>
                    <a:pt x="13" y="43"/>
                    <a:pt x="16" y="41"/>
                    <a:pt x="19" y="40"/>
                  </a:cubicBezTo>
                  <a:cubicBezTo>
                    <a:pt x="23" y="37"/>
                    <a:pt x="27" y="35"/>
                    <a:pt x="31" y="32"/>
                  </a:cubicBezTo>
                  <a:cubicBezTo>
                    <a:pt x="34" y="31"/>
                    <a:pt x="37" y="29"/>
                    <a:pt x="40" y="28"/>
                  </a:cubicBezTo>
                  <a:cubicBezTo>
                    <a:pt x="39" y="28"/>
                    <a:pt x="39" y="28"/>
                    <a:pt x="38" y="29"/>
                  </a:cubicBezTo>
                  <a:cubicBezTo>
                    <a:pt x="31" y="34"/>
                    <a:pt x="24" y="39"/>
                    <a:pt x="17" y="43"/>
                  </a:cubicBezTo>
                  <a:cubicBezTo>
                    <a:pt x="17" y="44"/>
                    <a:pt x="17" y="44"/>
                    <a:pt x="17" y="44"/>
                  </a:cubicBezTo>
                  <a:cubicBezTo>
                    <a:pt x="15" y="44"/>
                    <a:pt x="12" y="44"/>
                    <a:pt x="10" y="44"/>
                  </a:cubicBezTo>
                  <a:moveTo>
                    <a:pt x="60" y="36"/>
                  </a:moveTo>
                  <a:cubicBezTo>
                    <a:pt x="61" y="35"/>
                    <a:pt x="62" y="34"/>
                    <a:pt x="63" y="34"/>
                  </a:cubicBezTo>
                  <a:cubicBezTo>
                    <a:pt x="66" y="31"/>
                    <a:pt x="69" y="30"/>
                    <a:pt x="72" y="28"/>
                  </a:cubicBezTo>
                  <a:cubicBezTo>
                    <a:pt x="73" y="28"/>
                    <a:pt x="73" y="28"/>
                    <a:pt x="73" y="28"/>
                  </a:cubicBezTo>
                  <a:cubicBezTo>
                    <a:pt x="72" y="28"/>
                    <a:pt x="71" y="29"/>
                    <a:pt x="70" y="30"/>
                  </a:cubicBezTo>
                  <a:cubicBezTo>
                    <a:pt x="67" y="31"/>
                    <a:pt x="64" y="33"/>
                    <a:pt x="61" y="35"/>
                  </a:cubicBezTo>
                  <a:cubicBezTo>
                    <a:pt x="60" y="36"/>
                    <a:pt x="60" y="36"/>
                    <a:pt x="60" y="36"/>
                  </a:cubicBezTo>
                  <a:moveTo>
                    <a:pt x="69" y="39"/>
                  </a:moveTo>
                  <a:cubicBezTo>
                    <a:pt x="72" y="38"/>
                    <a:pt x="75" y="36"/>
                    <a:pt x="77" y="34"/>
                  </a:cubicBezTo>
                  <a:cubicBezTo>
                    <a:pt x="82" y="31"/>
                    <a:pt x="86" y="28"/>
                    <a:pt x="90" y="26"/>
                  </a:cubicBezTo>
                  <a:cubicBezTo>
                    <a:pt x="90" y="27"/>
                    <a:pt x="89" y="27"/>
                    <a:pt x="88" y="27"/>
                  </a:cubicBezTo>
                  <a:cubicBezTo>
                    <a:pt x="86" y="28"/>
                    <a:pt x="84" y="30"/>
                    <a:pt x="82" y="31"/>
                  </a:cubicBezTo>
                  <a:cubicBezTo>
                    <a:pt x="79" y="33"/>
                    <a:pt x="75" y="36"/>
                    <a:pt x="72" y="39"/>
                  </a:cubicBezTo>
                  <a:cubicBezTo>
                    <a:pt x="71" y="39"/>
                    <a:pt x="71" y="39"/>
                    <a:pt x="71" y="39"/>
                  </a:cubicBezTo>
                  <a:cubicBezTo>
                    <a:pt x="70" y="39"/>
                    <a:pt x="70" y="39"/>
                    <a:pt x="69" y="39"/>
                  </a:cubicBezTo>
                  <a:moveTo>
                    <a:pt x="10" y="43"/>
                  </a:moveTo>
                  <a:cubicBezTo>
                    <a:pt x="10" y="42"/>
                    <a:pt x="10" y="42"/>
                    <a:pt x="10" y="41"/>
                  </a:cubicBezTo>
                  <a:cubicBezTo>
                    <a:pt x="12" y="40"/>
                    <a:pt x="14" y="39"/>
                    <a:pt x="16" y="37"/>
                  </a:cubicBezTo>
                  <a:cubicBezTo>
                    <a:pt x="19" y="35"/>
                    <a:pt x="23" y="33"/>
                    <a:pt x="26" y="31"/>
                  </a:cubicBezTo>
                  <a:cubicBezTo>
                    <a:pt x="31" y="29"/>
                    <a:pt x="35" y="26"/>
                    <a:pt x="39" y="23"/>
                  </a:cubicBezTo>
                  <a:cubicBezTo>
                    <a:pt x="36" y="26"/>
                    <a:pt x="33" y="28"/>
                    <a:pt x="30" y="30"/>
                  </a:cubicBezTo>
                  <a:cubicBezTo>
                    <a:pt x="23" y="34"/>
                    <a:pt x="17" y="40"/>
                    <a:pt x="10" y="43"/>
                  </a:cubicBezTo>
                  <a:moveTo>
                    <a:pt x="54" y="40"/>
                  </a:moveTo>
                  <a:cubicBezTo>
                    <a:pt x="59" y="38"/>
                    <a:pt x="63" y="35"/>
                    <a:pt x="67" y="32"/>
                  </a:cubicBezTo>
                  <a:cubicBezTo>
                    <a:pt x="72" y="29"/>
                    <a:pt x="77" y="26"/>
                    <a:pt x="82" y="23"/>
                  </a:cubicBezTo>
                  <a:cubicBezTo>
                    <a:pt x="80" y="25"/>
                    <a:pt x="77" y="27"/>
                    <a:pt x="74" y="29"/>
                  </a:cubicBezTo>
                  <a:cubicBezTo>
                    <a:pt x="68" y="32"/>
                    <a:pt x="63" y="36"/>
                    <a:pt x="57" y="40"/>
                  </a:cubicBezTo>
                  <a:cubicBezTo>
                    <a:pt x="57" y="40"/>
                    <a:pt x="57" y="40"/>
                    <a:pt x="57" y="40"/>
                  </a:cubicBezTo>
                  <a:cubicBezTo>
                    <a:pt x="56" y="40"/>
                    <a:pt x="55" y="40"/>
                    <a:pt x="54" y="40"/>
                  </a:cubicBezTo>
                  <a:moveTo>
                    <a:pt x="68" y="39"/>
                  </a:moveTo>
                  <a:cubicBezTo>
                    <a:pt x="68" y="39"/>
                    <a:pt x="70" y="38"/>
                    <a:pt x="71" y="37"/>
                  </a:cubicBezTo>
                  <a:cubicBezTo>
                    <a:pt x="73" y="34"/>
                    <a:pt x="76" y="32"/>
                    <a:pt x="79" y="30"/>
                  </a:cubicBezTo>
                  <a:cubicBezTo>
                    <a:pt x="84" y="27"/>
                    <a:pt x="89" y="25"/>
                    <a:pt x="94" y="22"/>
                  </a:cubicBezTo>
                  <a:cubicBezTo>
                    <a:pt x="94" y="22"/>
                    <a:pt x="94" y="22"/>
                    <a:pt x="94" y="22"/>
                  </a:cubicBezTo>
                  <a:cubicBezTo>
                    <a:pt x="96" y="23"/>
                    <a:pt x="97" y="24"/>
                    <a:pt x="99" y="25"/>
                  </a:cubicBezTo>
                  <a:cubicBezTo>
                    <a:pt x="98" y="26"/>
                    <a:pt x="97" y="27"/>
                    <a:pt x="97" y="28"/>
                  </a:cubicBezTo>
                  <a:cubicBezTo>
                    <a:pt x="96" y="28"/>
                    <a:pt x="96" y="28"/>
                    <a:pt x="96" y="28"/>
                  </a:cubicBezTo>
                  <a:cubicBezTo>
                    <a:pt x="94" y="30"/>
                    <a:pt x="92" y="32"/>
                    <a:pt x="89" y="34"/>
                  </a:cubicBezTo>
                  <a:cubicBezTo>
                    <a:pt x="87" y="36"/>
                    <a:pt x="84" y="38"/>
                    <a:pt x="82" y="39"/>
                  </a:cubicBezTo>
                  <a:cubicBezTo>
                    <a:pt x="79" y="41"/>
                    <a:pt x="76" y="43"/>
                    <a:pt x="73" y="45"/>
                  </a:cubicBezTo>
                  <a:cubicBezTo>
                    <a:pt x="74" y="44"/>
                    <a:pt x="75" y="43"/>
                    <a:pt x="76" y="42"/>
                  </a:cubicBezTo>
                  <a:cubicBezTo>
                    <a:pt x="78" y="41"/>
                    <a:pt x="79" y="41"/>
                    <a:pt x="81" y="40"/>
                  </a:cubicBezTo>
                  <a:cubicBezTo>
                    <a:pt x="83" y="38"/>
                    <a:pt x="85" y="36"/>
                    <a:pt x="87" y="34"/>
                  </a:cubicBezTo>
                  <a:cubicBezTo>
                    <a:pt x="90" y="32"/>
                    <a:pt x="93" y="30"/>
                    <a:pt x="95" y="28"/>
                  </a:cubicBezTo>
                  <a:cubicBezTo>
                    <a:pt x="96" y="27"/>
                    <a:pt x="96" y="27"/>
                    <a:pt x="96" y="27"/>
                  </a:cubicBezTo>
                  <a:cubicBezTo>
                    <a:pt x="97" y="27"/>
                    <a:pt x="97" y="26"/>
                    <a:pt x="98" y="26"/>
                  </a:cubicBezTo>
                  <a:cubicBezTo>
                    <a:pt x="98" y="26"/>
                    <a:pt x="98" y="25"/>
                    <a:pt x="98" y="25"/>
                  </a:cubicBezTo>
                  <a:cubicBezTo>
                    <a:pt x="98" y="25"/>
                    <a:pt x="97" y="25"/>
                    <a:pt x="97" y="25"/>
                  </a:cubicBezTo>
                  <a:cubicBezTo>
                    <a:pt x="94" y="28"/>
                    <a:pt x="89" y="30"/>
                    <a:pt x="86" y="33"/>
                  </a:cubicBezTo>
                  <a:cubicBezTo>
                    <a:pt x="82" y="36"/>
                    <a:pt x="79" y="39"/>
                    <a:pt x="74" y="41"/>
                  </a:cubicBezTo>
                  <a:cubicBezTo>
                    <a:pt x="73" y="41"/>
                    <a:pt x="73" y="42"/>
                    <a:pt x="73" y="42"/>
                  </a:cubicBezTo>
                  <a:cubicBezTo>
                    <a:pt x="73" y="42"/>
                    <a:pt x="73" y="41"/>
                    <a:pt x="73" y="41"/>
                  </a:cubicBezTo>
                  <a:cubicBezTo>
                    <a:pt x="75" y="40"/>
                    <a:pt x="76" y="39"/>
                    <a:pt x="78" y="37"/>
                  </a:cubicBezTo>
                  <a:cubicBezTo>
                    <a:pt x="80" y="36"/>
                    <a:pt x="82" y="34"/>
                    <a:pt x="84" y="33"/>
                  </a:cubicBezTo>
                  <a:cubicBezTo>
                    <a:pt x="87" y="30"/>
                    <a:pt x="91" y="28"/>
                    <a:pt x="95" y="26"/>
                  </a:cubicBezTo>
                  <a:cubicBezTo>
                    <a:pt x="95" y="26"/>
                    <a:pt x="96" y="26"/>
                    <a:pt x="95" y="26"/>
                  </a:cubicBezTo>
                  <a:cubicBezTo>
                    <a:pt x="96" y="25"/>
                    <a:pt x="96" y="25"/>
                    <a:pt x="97" y="25"/>
                  </a:cubicBezTo>
                  <a:cubicBezTo>
                    <a:pt x="97" y="25"/>
                    <a:pt x="97" y="24"/>
                    <a:pt x="97" y="24"/>
                  </a:cubicBezTo>
                  <a:cubicBezTo>
                    <a:pt x="97" y="24"/>
                    <a:pt x="97" y="24"/>
                    <a:pt x="96" y="24"/>
                  </a:cubicBezTo>
                  <a:cubicBezTo>
                    <a:pt x="93" y="26"/>
                    <a:pt x="89" y="28"/>
                    <a:pt x="85" y="30"/>
                  </a:cubicBezTo>
                  <a:cubicBezTo>
                    <a:pt x="81" y="33"/>
                    <a:pt x="78" y="36"/>
                    <a:pt x="74" y="38"/>
                  </a:cubicBezTo>
                  <a:cubicBezTo>
                    <a:pt x="73" y="39"/>
                    <a:pt x="73" y="39"/>
                    <a:pt x="72" y="39"/>
                  </a:cubicBezTo>
                  <a:cubicBezTo>
                    <a:pt x="72" y="39"/>
                    <a:pt x="72" y="39"/>
                    <a:pt x="72" y="39"/>
                  </a:cubicBezTo>
                  <a:cubicBezTo>
                    <a:pt x="74" y="38"/>
                    <a:pt x="75" y="37"/>
                    <a:pt x="76" y="36"/>
                  </a:cubicBezTo>
                  <a:cubicBezTo>
                    <a:pt x="78" y="34"/>
                    <a:pt x="80" y="33"/>
                    <a:pt x="83" y="31"/>
                  </a:cubicBezTo>
                  <a:cubicBezTo>
                    <a:pt x="86" y="29"/>
                    <a:pt x="91" y="27"/>
                    <a:pt x="95" y="24"/>
                  </a:cubicBezTo>
                  <a:cubicBezTo>
                    <a:pt x="95" y="24"/>
                    <a:pt x="95" y="24"/>
                    <a:pt x="94" y="24"/>
                  </a:cubicBezTo>
                  <a:cubicBezTo>
                    <a:pt x="94" y="24"/>
                    <a:pt x="94" y="24"/>
                    <a:pt x="94" y="24"/>
                  </a:cubicBezTo>
                  <a:cubicBezTo>
                    <a:pt x="87" y="27"/>
                    <a:pt x="81" y="30"/>
                    <a:pt x="75" y="35"/>
                  </a:cubicBezTo>
                  <a:cubicBezTo>
                    <a:pt x="73" y="36"/>
                    <a:pt x="72" y="37"/>
                    <a:pt x="70" y="38"/>
                  </a:cubicBezTo>
                  <a:cubicBezTo>
                    <a:pt x="69" y="39"/>
                    <a:pt x="68" y="39"/>
                    <a:pt x="68" y="39"/>
                  </a:cubicBezTo>
                  <a:moveTo>
                    <a:pt x="79" y="27"/>
                  </a:moveTo>
                  <a:cubicBezTo>
                    <a:pt x="82" y="25"/>
                    <a:pt x="86" y="23"/>
                    <a:pt x="89" y="21"/>
                  </a:cubicBezTo>
                  <a:cubicBezTo>
                    <a:pt x="90" y="21"/>
                    <a:pt x="90" y="21"/>
                    <a:pt x="90" y="21"/>
                  </a:cubicBezTo>
                  <a:cubicBezTo>
                    <a:pt x="89" y="22"/>
                    <a:pt x="89" y="22"/>
                    <a:pt x="89" y="22"/>
                  </a:cubicBezTo>
                  <a:cubicBezTo>
                    <a:pt x="87" y="23"/>
                    <a:pt x="86" y="24"/>
                    <a:pt x="84" y="25"/>
                  </a:cubicBezTo>
                  <a:cubicBezTo>
                    <a:pt x="82" y="26"/>
                    <a:pt x="81" y="27"/>
                    <a:pt x="79" y="27"/>
                  </a:cubicBezTo>
                  <a:moveTo>
                    <a:pt x="8" y="26"/>
                  </a:moveTo>
                  <a:cubicBezTo>
                    <a:pt x="8" y="25"/>
                    <a:pt x="8" y="24"/>
                    <a:pt x="7" y="23"/>
                  </a:cubicBezTo>
                  <a:cubicBezTo>
                    <a:pt x="9" y="22"/>
                    <a:pt x="11" y="22"/>
                    <a:pt x="13" y="21"/>
                  </a:cubicBezTo>
                  <a:cubicBezTo>
                    <a:pt x="12" y="21"/>
                    <a:pt x="9" y="24"/>
                    <a:pt x="8" y="26"/>
                  </a:cubicBezTo>
                  <a:moveTo>
                    <a:pt x="10" y="36"/>
                  </a:moveTo>
                  <a:cubicBezTo>
                    <a:pt x="10" y="35"/>
                    <a:pt x="10" y="35"/>
                    <a:pt x="10" y="34"/>
                  </a:cubicBezTo>
                  <a:cubicBezTo>
                    <a:pt x="19" y="31"/>
                    <a:pt x="25" y="24"/>
                    <a:pt x="34" y="21"/>
                  </a:cubicBezTo>
                  <a:cubicBezTo>
                    <a:pt x="33" y="21"/>
                    <a:pt x="33" y="21"/>
                    <a:pt x="32" y="22"/>
                  </a:cubicBezTo>
                  <a:cubicBezTo>
                    <a:pt x="29" y="23"/>
                    <a:pt x="27" y="25"/>
                    <a:pt x="24" y="27"/>
                  </a:cubicBezTo>
                  <a:cubicBezTo>
                    <a:pt x="19" y="30"/>
                    <a:pt x="15" y="33"/>
                    <a:pt x="10" y="36"/>
                  </a:cubicBezTo>
                  <a:moveTo>
                    <a:pt x="64" y="39"/>
                  </a:moveTo>
                  <a:cubicBezTo>
                    <a:pt x="63" y="39"/>
                    <a:pt x="67" y="36"/>
                    <a:pt x="68" y="35"/>
                  </a:cubicBezTo>
                  <a:cubicBezTo>
                    <a:pt x="69" y="34"/>
                    <a:pt x="70" y="33"/>
                    <a:pt x="71" y="33"/>
                  </a:cubicBezTo>
                  <a:cubicBezTo>
                    <a:pt x="72" y="32"/>
                    <a:pt x="73" y="31"/>
                    <a:pt x="75" y="30"/>
                  </a:cubicBezTo>
                  <a:cubicBezTo>
                    <a:pt x="81" y="27"/>
                    <a:pt x="87" y="24"/>
                    <a:pt x="93" y="20"/>
                  </a:cubicBezTo>
                  <a:cubicBezTo>
                    <a:pt x="93" y="21"/>
                    <a:pt x="93" y="21"/>
                    <a:pt x="94" y="21"/>
                  </a:cubicBezTo>
                  <a:cubicBezTo>
                    <a:pt x="89" y="23"/>
                    <a:pt x="84" y="26"/>
                    <a:pt x="80" y="29"/>
                  </a:cubicBezTo>
                  <a:cubicBezTo>
                    <a:pt x="77" y="31"/>
                    <a:pt x="73" y="32"/>
                    <a:pt x="71" y="34"/>
                  </a:cubicBezTo>
                  <a:cubicBezTo>
                    <a:pt x="69" y="35"/>
                    <a:pt x="68" y="36"/>
                    <a:pt x="66" y="37"/>
                  </a:cubicBezTo>
                  <a:cubicBezTo>
                    <a:pt x="65" y="38"/>
                    <a:pt x="64" y="39"/>
                    <a:pt x="64" y="39"/>
                  </a:cubicBezTo>
                  <a:moveTo>
                    <a:pt x="9" y="28"/>
                  </a:moveTo>
                  <a:cubicBezTo>
                    <a:pt x="9" y="28"/>
                    <a:pt x="9" y="27"/>
                    <a:pt x="9" y="27"/>
                  </a:cubicBezTo>
                  <a:cubicBezTo>
                    <a:pt x="12" y="26"/>
                    <a:pt x="15" y="23"/>
                    <a:pt x="18" y="21"/>
                  </a:cubicBezTo>
                  <a:cubicBezTo>
                    <a:pt x="18" y="21"/>
                    <a:pt x="19" y="21"/>
                    <a:pt x="19" y="20"/>
                  </a:cubicBezTo>
                  <a:cubicBezTo>
                    <a:pt x="18" y="21"/>
                    <a:pt x="17" y="23"/>
                    <a:pt x="15" y="24"/>
                  </a:cubicBezTo>
                  <a:cubicBezTo>
                    <a:pt x="13" y="25"/>
                    <a:pt x="11" y="27"/>
                    <a:pt x="9" y="28"/>
                  </a:cubicBezTo>
                  <a:moveTo>
                    <a:pt x="6" y="21"/>
                  </a:moveTo>
                  <a:cubicBezTo>
                    <a:pt x="6" y="21"/>
                    <a:pt x="6" y="21"/>
                    <a:pt x="6" y="21"/>
                  </a:cubicBezTo>
                  <a:cubicBezTo>
                    <a:pt x="6" y="21"/>
                    <a:pt x="8" y="20"/>
                    <a:pt x="9" y="20"/>
                  </a:cubicBezTo>
                  <a:cubicBezTo>
                    <a:pt x="9" y="20"/>
                    <a:pt x="9" y="20"/>
                    <a:pt x="8" y="21"/>
                  </a:cubicBezTo>
                  <a:cubicBezTo>
                    <a:pt x="8" y="21"/>
                    <a:pt x="7" y="22"/>
                    <a:pt x="7" y="22"/>
                  </a:cubicBezTo>
                  <a:cubicBezTo>
                    <a:pt x="6" y="22"/>
                    <a:pt x="6" y="21"/>
                    <a:pt x="6" y="21"/>
                  </a:cubicBezTo>
                  <a:cubicBezTo>
                    <a:pt x="6" y="21"/>
                    <a:pt x="6" y="21"/>
                    <a:pt x="6" y="21"/>
                  </a:cubicBezTo>
                  <a:moveTo>
                    <a:pt x="10" y="29"/>
                  </a:moveTo>
                  <a:cubicBezTo>
                    <a:pt x="10" y="29"/>
                    <a:pt x="13" y="26"/>
                    <a:pt x="14" y="25"/>
                  </a:cubicBezTo>
                  <a:cubicBezTo>
                    <a:pt x="17" y="24"/>
                    <a:pt x="19" y="22"/>
                    <a:pt x="21" y="20"/>
                  </a:cubicBezTo>
                  <a:cubicBezTo>
                    <a:pt x="21" y="20"/>
                    <a:pt x="21" y="20"/>
                    <a:pt x="21" y="20"/>
                  </a:cubicBezTo>
                  <a:cubicBezTo>
                    <a:pt x="22" y="20"/>
                    <a:pt x="23" y="20"/>
                    <a:pt x="24" y="20"/>
                  </a:cubicBezTo>
                  <a:cubicBezTo>
                    <a:pt x="20" y="22"/>
                    <a:pt x="16" y="25"/>
                    <a:pt x="12" y="27"/>
                  </a:cubicBezTo>
                  <a:cubicBezTo>
                    <a:pt x="11" y="28"/>
                    <a:pt x="10" y="29"/>
                    <a:pt x="10" y="29"/>
                  </a:cubicBezTo>
                  <a:moveTo>
                    <a:pt x="10" y="30"/>
                  </a:moveTo>
                  <a:cubicBezTo>
                    <a:pt x="9" y="29"/>
                    <a:pt x="9" y="29"/>
                    <a:pt x="9" y="29"/>
                  </a:cubicBezTo>
                  <a:cubicBezTo>
                    <a:pt x="12" y="28"/>
                    <a:pt x="15" y="27"/>
                    <a:pt x="18" y="25"/>
                  </a:cubicBezTo>
                  <a:cubicBezTo>
                    <a:pt x="19" y="24"/>
                    <a:pt x="21" y="23"/>
                    <a:pt x="23" y="21"/>
                  </a:cubicBezTo>
                  <a:cubicBezTo>
                    <a:pt x="24" y="21"/>
                    <a:pt x="25" y="20"/>
                    <a:pt x="26" y="20"/>
                  </a:cubicBezTo>
                  <a:cubicBezTo>
                    <a:pt x="26" y="20"/>
                    <a:pt x="26" y="20"/>
                    <a:pt x="26" y="20"/>
                  </a:cubicBezTo>
                  <a:cubicBezTo>
                    <a:pt x="22" y="24"/>
                    <a:pt x="15" y="27"/>
                    <a:pt x="10" y="30"/>
                  </a:cubicBezTo>
                  <a:moveTo>
                    <a:pt x="11" y="30"/>
                  </a:moveTo>
                  <a:cubicBezTo>
                    <a:pt x="10" y="30"/>
                    <a:pt x="12" y="29"/>
                    <a:pt x="13" y="29"/>
                  </a:cubicBezTo>
                  <a:cubicBezTo>
                    <a:pt x="15" y="27"/>
                    <a:pt x="17" y="26"/>
                    <a:pt x="19" y="25"/>
                  </a:cubicBezTo>
                  <a:cubicBezTo>
                    <a:pt x="22" y="24"/>
                    <a:pt x="25" y="22"/>
                    <a:pt x="27" y="20"/>
                  </a:cubicBezTo>
                  <a:cubicBezTo>
                    <a:pt x="27" y="20"/>
                    <a:pt x="28" y="20"/>
                    <a:pt x="28" y="20"/>
                  </a:cubicBezTo>
                  <a:cubicBezTo>
                    <a:pt x="23" y="22"/>
                    <a:pt x="18" y="28"/>
                    <a:pt x="12" y="30"/>
                  </a:cubicBezTo>
                  <a:cubicBezTo>
                    <a:pt x="11" y="30"/>
                    <a:pt x="11" y="30"/>
                    <a:pt x="11" y="30"/>
                  </a:cubicBezTo>
                  <a:moveTo>
                    <a:pt x="7" y="22"/>
                  </a:moveTo>
                  <a:cubicBezTo>
                    <a:pt x="7" y="22"/>
                    <a:pt x="9" y="21"/>
                    <a:pt x="9" y="21"/>
                  </a:cubicBezTo>
                  <a:cubicBezTo>
                    <a:pt x="10" y="21"/>
                    <a:pt x="10" y="20"/>
                    <a:pt x="10" y="20"/>
                  </a:cubicBezTo>
                  <a:cubicBezTo>
                    <a:pt x="13" y="20"/>
                    <a:pt x="16" y="20"/>
                    <a:pt x="19" y="20"/>
                  </a:cubicBezTo>
                  <a:cubicBezTo>
                    <a:pt x="17" y="21"/>
                    <a:pt x="15" y="22"/>
                    <a:pt x="13" y="24"/>
                  </a:cubicBezTo>
                  <a:cubicBezTo>
                    <a:pt x="13" y="24"/>
                    <a:pt x="10" y="26"/>
                    <a:pt x="9" y="26"/>
                  </a:cubicBezTo>
                  <a:cubicBezTo>
                    <a:pt x="9" y="26"/>
                    <a:pt x="9" y="26"/>
                    <a:pt x="9" y="26"/>
                  </a:cubicBezTo>
                  <a:cubicBezTo>
                    <a:pt x="11" y="24"/>
                    <a:pt x="13" y="22"/>
                    <a:pt x="14" y="20"/>
                  </a:cubicBezTo>
                  <a:cubicBezTo>
                    <a:pt x="14" y="20"/>
                    <a:pt x="14" y="20"/>
                    <a:pt x="14" y="20"/>
                  </a:cubicBezTo>
                  <a:cubicBezTo>
                    <a:pt x="12" y="21"/>
                    <a:pt x="10" y="21"/>
                    <a:pt x="7" y="22"/>
                  </a:cubicBezTo>
                  <a:cubicBezTo>
                    <a:pt x="7" y="22"/>
                    <a:pt x="7" y="22"/>
                    <a:pt x="7" y="22"/>
                  </a:cubicBezTo>
                  <a:moveTo>
                    <a:pt x="10" y="33"/>
                  </a:moveTo>
                  <a:cubicBezTo>
                    <a:pt x="10" y="32"/>
                    <a:pt x="10" y="32"/>
                    <a:pt x="10" y="31"/>
                  </a:cubicBezTo>
                  <a:cubicBezTo>
                    <a:pt x="17" y="30"/>
                    <a:pt x="21" y="25"/>
                    <a:pt x="27" y="21"/>
                  </a:cubicBezTo>
                  <a:cubicBezTo>
                    <a:pt x="28" y="21"/>
                    <a:pt x="29" y="20"/>
                    <a:pt x="30" y="20"/>
                  </a:cubicBezTo>
                  <a:cubicBezTo>
                    <a:pt x="30" y="19"/>
                    <a:pt x="30" y="19"/>
                    <a:pt x="30" y="19"/>
                  </a:cubicBezTo>
                  <a:cubicBezTo>
                    <a:pt x="30" y="20"/>
                    <a:pt x="29" y="20"/>
                    <a:pt x="28" y="21"/>
                  </a:cubicBezTo>
                  <a:cubicBezTo>
                    <a:pt x="26" y="23"/>
                    <a:pt x="24" y="24"/>
                    <a:pt x="22" y="25"/>
                  </a:cubicBezTo>
                  <a:cubicBezTo>
                    <a:pt x="18" y="28"/>
                    <a:pt x="14" y="30"/>
                    <a:pt x="10" y="33"/>
                  </a:cubicBezTo>
                  <a:moveTo>
                    <a:pt x="10" y="33"/>
                  </a:moveTo>
                  <a:cubicBezTo>
                    <a:pt x="10" y="33"/>
                    <a:pt x="11" y="33"/>
                    <a:pt x="13" y="32"/>
                  </a:cubicBezTo>
                  <a:cubicBezTo>
                    <a:pt x="15" y="30"/>
                    <a:pt x="18" y="29"/>
                    <a:pt x="20" y="27"/>
                  </a:cubicBezTo>
                  <a:cubicBezTo>
                    <a:pt x="24" y="25"/>
                    <a:pt x="28" y="23"/>
                    <a:pt x="32" y="19"/>
                  </a:cubicBezTo>
                  <a:cubicBezTo>
                    <a:pt x="33" y="19"/>
                    <a:pt x="34" y="19"/>
                    <a:pt x="35" y="19"/>
                  </a:cubicBezTo>
                  <a:cubicBezTo>
                    <a:pt x="27" y="22"/>
                    <a:pt x="20" y="29"/>
                    <a:pt x="13" y="32"/>
                  </a:cubicBezTo>
                  <a:cubicBezTo>
                    <a:pt x="11" y="33"/>
                    <a:pt x="10" y="33"/>
                    <a:pt x="10" y="33"/>
                  </a:cubicBezTo>
                  <a:moveTo>
                    <a:pt x="6" y="21"/>
                  </a:moveTo>
                  <a:cubicBezTo>
                    <a:pt x="5" y="20"/>
                    <a:pt x="5" y="20"/>
                    <a:pt x="5" y="19"/>
                  </a:cubicBezTo>
                  <a:cubicBezTo>
                    <a:pt x="6" y="19"/>
                    <a:pt x="7" y="19"/>
                    <a:pt x="8" y="19"/>
                  </a:cubicBezTo>
                  <a:cubicBezTo>
                    <a:pt x="7" y="20"/>
                    <a:pt x="7" y="20"/>
                    <a:pt x="6" y="20"/>
                  </a:cubicBezTo>
                  <a:cubicBezTo>
                    <a:pt x="6" y="20"/>
                    <a:pt x="6" y="21"/>
                    <a:pt x="6" y="21"/>
                  </a:cubicBezTo>
                  <a:moveTo>
                    <a:pt x="10" y="37"/>
                  </a:moveTo>
                  <a:cubicBezTo>
                    <a:pt x="10" y="37"/>
                    <a:pt x="13" y="35"/>
                    <a:pt x="14" y="34"/>
                  </a:cubicBezTo>
                  <a:cubicBezTo>
                    <a:pt x="16" y="32"/>
                    <a:pt x="19" y="30"/>
                    <a:pt x="22" y="29"/>
                  </a:cubicBezTo>
                  <a:cubicBezTo>
                    <a:pt x="27" y="26"/>
                    <a:pt x="32" y="22"/>
                    <a:pt x="37" y="19"/>
                  </a:cubicBezTo>
                  <a:cubicBezTo>
                    <a:pt x="37" y="19"/>
                    <a:pt x="37" y="19"/>
                    <a:pt x="37" y="19"/>
                  </a:cubicBezTo>
                  <a:cubicBezTo>
                    <a:pt x="38" y="19"/>
                    <a:pt x="39" y="19"/>
                    <a:pt x="40" y="19"/>
                  </a:cubicBezTo>
                  <a:cubicBezTo>
                    <a:pt x="31" y="24"/>
                    <a:pt x="22" y="31"/>
                    <a:pt x="13" y="36"/>
                  </a:cubicBezTo>
                  <a:cubicBezTo>
                    <a:pt x="11" y="36"/>
                    <a:pt x="11" y="37"/>
                    <a:pt x="10" y="37"/>
                  </a:cubicBezTo>
                  <a:moveTo>
                    <a:pt x="32" y="24"/>
                  </a:moveTo>
                  <a:cubicBezTo>
                    <a:pt x="33" y="24"/>
                    <a:pt x="33" y="24"/>
                    <a:pt x="33" y="24"/>
                  </a:cubicBezTo>
                  <a:cubicBezTo>
                    <a:pt x="34" y="23"/>
                    <a:pt x="36" y="22"/>
                    <a:pt x="37" y="22"/>
                  </a:cubicBezTo>
                  <a:cubicBezTo>
                    <a:pt x="37" y="21"/>
                    <a:pt x="41" y="19"/>
                    <a:pt x="41" y="19"/>
                  </a:cubicBezTo>
                  <a:cubicBezTo>
                    <a:pt x="41" y="19"/>
                    <a:pt x="41" y="19"/>
                    <a:pt x="40" y="20"/>
                  </a:cubicBezTo>
                  <a:cubicBezTo>
                    <a:pt x="38" y="21"/>
                    <a:pt x="35" y="23"/>
                    <a:pt x="32" y="24"/>
                  </a:cubicBezTo>
                  <a:moveTo>
                    <a:pt x="10" y="40"/>
                  </a:moveTo>
                  <a:cubicBezTo>
                    <a:pt x="12" y="39"/>
                    <a:pt x="14" y="37"/>
                    <a:pt x="15" y="36"/>
                  </a:cubicBezTo>
                  <a:cubicBezTo>
                    <a:pt x="18" y="34"/>
                    <a:pt x="22" y="32"/>
                    <a:pt x="25" y="30"/>
                  </a:cubicBezTo>
                  <a:cubicBezTo>
                    <a:pt x="31" y="26"/>
                    <a:pt x="37" y="23"/>
                    <a:pt x="42" y="19"/>
                  </a:cubicBezTo>
                  <a:cubicBezTo>
                    <a:pt x="44" y="19"/>
                    <a:pt x="45" y="19"/>
                    <a:pt x="47" y="18"/>
                  </a:cubicBezTo>
                  <a:cubicBezTo>
                    <a:pt x="42" y="21"/>
                    <a:pt x="37" y="24"/>
                    <a:pt x="32" y="27"/>
                  </a:cubicBezTo>
                  <a:cubicBezTo>
                    <a:pt x="29" y="29"/>
                    <a:pt x="26" y="31"/>
                    <a:pt x="23" y="32"/>
                  </a:cubicBezTo>
                  <a:cubicBezTo>
                    <a:pt x="20" y="34"/>
                    <a:pt x="17" y="36"/>
                    <a:pt x="14" y="38"/>
                  </a:cubicBezTo>
                  <a:cubicBezTo>
                    <a:pt x="13" y="39"/>
                    <a:pt x="11" y="39"/>
                    <a:pt x="10" y="40"/>
                  </a:cubicBezTo>
                  <a:moveTo>
                    <a:pt x="13" y="42"/>
                  </a:moveTo>
                  <a:cubicBezTo>
                    <a:pt x="14" y="42"/>
                    <a:pt x="15" y="41"/>
                    <a:pt x="16" y="40"/>
                  </a:cubicBezTo>
                  <a:cubicBezTo>
                    <a:pt x="20" y="38"/>
                    <a:pt x="24" y="35"/>
                    <a:pt x="27" y="32"/>
                  </a:cubicBezTo>
                  <a:cubicBezTo>
                    <a:pt x="34" y="27"/>
                    <a:pt x="42" y="22"/>
                    <a:pt x="49" y="18"/>
                  </a:cubicBezTo>
                  <a:cubicBezTo>
                    <a:pt x="51" y="18"/>
                    <a:pt x="53" y="18"/>
                    <a:pt x="54" y="18"/>
                  </a:cubicBezTo>
                  <a:cubicBezTo>
                    <a:pt x="51" y="20"/>
                    <a:pt x="48" y="22"/>
                    <a:pt x="44" y="24"/>
                  </a:cubicBezTo>
                  <a:cubicBezTo>
                    <a:pt x="42" y="26"/>
                    <a:pt x="39" y="27"/>
                    <a:pt x="37" y="29"/>
                  </a:cubicBezTo>
                  <a:cubicBezTo>
                    <a:pt x="29" y="32"/>
                    <a:pt x="22" y="37"/>
                    <a:pt x="15" y="41"/>
                  </a:cubicBezTo>
                  <a:cubicBezTo>
                    <a:pt x="14" y="42"/>
                    <a:pt x="14" y="42"/>
                    <a:pt x="13" y="42"/>
                  </a:cubicBezTo>
                  <a:moveTo>
                    <a:pt x="18" y="43"/>
                  </a:moveTo>
                  <a:cubicBezTo>
                    <a:pt x="25" y="41"/>
                    <a:pt x="31" y="36"/>
                    <a:pt x="38" y="33"/>
                  </a:cubicBezTo>
                  <a:cubicBezTo>
                    <a:pt x="41" y="31"/>
                    <a:pt x="45" y="29"/>
                    <a:pt x="48" y="27"/>
                  </a:cubicBezTo>
                  <a:cubicBezTo>
                    <a:pt x="52" y="25"/>
                    <a:pt x="55" y="22"/>
                    <a:pt x="59" y="20"/>
                  </a:cubicBezTo>
                  <a:cubicBezTo>
                    <a:pt x="61" y="19"/>
                    <a:pt x="62" y="18"/>
                    <a:pt x="64" y="18"/>
                  </a:cubicBezTo>
                  <a:cubicBezTo>
                    <a:pt x="63" y="18"/>
                    <a:pt x="62" y="19"/>
                    <a:pt x="61" y="19"/>
                  </a:cubicBezTo>
                  <a:cubicBezTo>
                    <a:pt x="57" y="22"/>
                    <a:pt x="53" y="24"/>
                    <a:pt x="49" y="27"/>
                  </a:cubicBezTo>
                  <a:cubicBezTo>
                    <a:pt x="41" y="32"/>
                    <a:pt x="34" y="37"/>
                    <a:pt x="27" y="42"/>
                  </a:cubicBezTo>
                  <a:cubicBezTo>
                    <a:pt x="26" y="43"/>
                    <a:pt x="26" y="43"/>
                    <a:pt x="26" y="43"/>
                  </a:cubicBezTo>
                  <a:cubicBezTo>
                    <a:pt x="24" y="43"/>
                    <a:pt x="21" y="43"/>
                    <a:pt x="18" y="43"/>
                  </a:cubicBezTo>
                  <a:moveTo>
                    <a:pt x="46" y="41"/>
                  </a:moveTo>
                  <a:cubicBezTo>
                    <a:pt x="59" y="35"/>
                    <a:pt x="71" y="27"/>
                    <a:pt x="83" y="19"/>
                  </a:cubicBezTo>
                  <a:cubicBezTo>
                    <a:pt x="84" y="19"/>
                    <a:pt x="87" y="17"/>
                    <a:pt x="87" y="17"/>
                  </a:cubicBezTo>
                  <a:cubicBezTo>
                    <a:pt x="87" y="17"/>
                    <a:pt x="87" y="18"/>
                    <a:pt x="86" y="19"/>
                  </a:cubicBezTo>
                  <a:cubicBezTo>
                    <a:pt x="84" y="20"/>
                    <a:pt x="83" y="21"/>
                    <a:pt x="81" y="22"/>
                  </a:cubicBezTo>
                  <a:cubicBezTo>
                    <a:pt x="78" y="24"/>
                    <a:pt x="74" y="26"/>
                    <a:pt x="70" y="28"/>
                  </a:cubicBezTo>
                  <a:cubicBezTo>
                    <a:pt x="64" y="32"/>
                    <a:pt x="59" y="37"/>
                    <a:pt x="52" y="40"/>
                  </a:cubicBezTo>
                  <a:cubicBezTo>
                    <a:pt x="50" y="40"/>
                    <a:pt x="48" y="41"/>
                    <a:pt x="46" y="41"/>
                  </a:cubicBezTo>
                  <a:moveTo>
                    <a:pt x="77" y="26"/>
                  </a:moveTo>
                  <a:cubicBezTo>
                    <a:pt x="81" y="23"/>
                    <a:pt x="85" y="20"/>
                    <a:pt x="88" y="17"/>
                  </a:cubicBezTo>
                  <a:cubicBezTo>
                    <a:pt x="90" y="18"/>
                    <a:pt x="91" y="19"/>
                    <a:pt x="92" y="20"/>
                  </a:cubicBezTo>
                  <a:cubicBezTo>
                    <a:pt x="84" y="23"/>
                    <a:pt x="78" y="27"/>
                    <a:pt x="71" y="32"/>
                  </a:cubicBezTo>
                  <a:cubicBezTo>
                    <a:pt x="68" y="34"/>
                    <a:pt x="65" y="36"/>
                    <a:pt x="61" y="38"/>
                  </a:cubicBezTo>
                  <a:cubicBezTo>
                    <a:pt x="61" y="38"/>
                    <a:pt x="61" y="38"/>
                    <a:pt x="61" y="38"/>
                  </a:cubicBezTo>
                  <a:cubicBezTo>
                    <a:pt x="61" y="38"/>
                    <a:pt x="61" y="38"/>
                    <a:pt x="61" y="38"/>
                  </a:cubicBezTo>
                  <a:cubicBezTo>
                    <a:pt x="63" y="36"/>
                    <a:pt x="65" y="35"/>
                    <a:pt x="67" y="34"/>
                  </a:cubicBezTo>
                  <a:cubicBezTo>
                    <a:pt x="73" y="30"/>
                    <a:pt x="80" y="26"/>
                    <a:pt x="87" y="21"/>
                  </a:cubicBezTo>
                  <a:cubicBezTo>
                    <a:pt x="87" y="20"/>
                    <a:pt x="87" y="20"/>
                    <a:pt x="87" y="20"/>
                  </a:cubicBezTo>
                  <a:cubicBezTo>
                    <a:pt x="88" y="20"/>
                    <a:pt x="88" y="20"/>
                    <a:pt x="89" y="19"/>
                  </a:cubicBezTo>
                  <a:cubicBezTo>
                    <a:pt x="89" y="19"/>
                    <a:pt x="89" y="19"/>
                    <a:pt x="89" y="19"/>
                  </a:cubicBezTo>
                  <a:cubicBezTo>
                    <a:pt x="88" y="19"/>
                    <a:pt x="88" y="19"/>
                    <a:pt x="88" y="19"/>
                  </a:cubicBezTo>
                  <a:cubicBezTo>
                    <a:pt x="84" y="21"/>
                    <a:pt x="81" y="23"/>
                    <a:pt x="77" y="26"/>
                  </a:cubicBezTo>
                  <a:moveTo>
                    <a:pt x="18" y="42"/>
                  </a:moveTo>
                  <a:cubicBezTo>
                    <a:pt x="19" y="42"/>
                    <a:pt x="21" y="41"/>
                    <a:pt x="23" y="40"/>
                  </a:cubicBezTo>
                  <a:cubicBezTo>
                    <a:pt x="26" y="38"/>
                    <a:pt x="30" y="35"/>
                    <a:pt x="34" y="32"/>
                  </a:cubicBezTo>
                  <a:cubicBezTo>
                    <a:pt x="37" y="30"/>
                    <a:pt x="40" y="28"/>
                    <a:pt x="43" y="26"/>
                  </a:cubicBezTo>
                  <a:cubicBezTo>
                    <a:pt x="44" y="25"/>
                    <a:pt x="44" y="25"/>
                    <a:pt x="44" y="25"/>
                  </a:cubicBezTo>
                  <a:cubicBezTo>
                    <a:pt x="48" y="23"/>
                    <a:pt x="52" y="20"/>
                    <a:pt x="56" y="18"/>
                  </a:cubicBezTo>
                  <a:cubicBezTo>
                    <a:pt x="59" y="18"/>
                    <a:pt x="61" y="17"/>
                    <a:pt x="63" y="17"/>
                  </a:cubicBezTo>
                  <a:cubicBezTo>
                    <a:pt x="58" y="20"/>
                    <a:pt x="53" y="23"/>
                    <a:pt x="48" y="27"/>
                  </a:cubicBezTo>
                  <a:cubicBezTo>
                    <a:pt x="44" y="28"/>
                    <a:pt x="41" y="30"/>
                    <a:pt x="37" y="32"/>
                  </a:cubicBezTo>
                  <a:cubicBezTo>
                    <a:pt x="33" y="34"/>
                    <a:pt x="29" y="37"/>
                    <a:pt x="25" y="39"/>
                  </a:cubicBezTo>
                  <a:cubicBezTo>
                    <a:pt x="23" y="40"/>
                    <a:pt x="21" y="42"/>
                    <a:pt x="18" y="42"/>
                  </a:cubicBezTo>
                  <a:moveTo>
                    <a:pt x="27" y="43"/>
                  </a:moveTo>
                  <a:cubicBezTo>
                    <a:pt x="41" y="36"/>
                    <a:pt x="54" y="26"/>
                    <a:pt x="67" y="19"/>
                  </a:cubicBezTo>
                  <a:cubicBezTo>
                    <a:pt x="69" y="18"/>
                    <a:pt x="70" y="18"/>
                    <a:pt x="71" y="17"/>
                  </a:cubicBezTo>
                  <a:cubicBezTo>
                    <a:pt x="69" y="18"/>
                    <a:pt x="67" y="19"/>
                    <a:pt x="66" y="21"/>
                  </a:cubicBezTo>
                  <a:cubicBezTo>
                    <a:pt x="62" y="23"/>
                    <a:pt x="58" y="25"/>
                    <a:pt x="54" y="27"/>
                  </a:cubicBezTo>
                  <a:cubicBezTo>
                    <a:pt x="47" y="32"/>
                    <a:pt x="40" y="37"/>
                    <a:pt x="33" y="42"/>
                  </a:cubicBezTo>
                  <a:cubicBezTo>
                    <a:pt x="33" y="42"/>
                    <a:pt x="33" y="42"/>
                    <a:pt x="33" y="42"/>
                  </a:cubicBezTo>
                  <a:cubicBezTo>
                    <a:pt x="31" y="42"/>
                    <a:pt x="29" y="42"/>
                    <a:pt x="27" y="43"/>
                  </a:cubicBezTo>
                  <a:moveTo>
                    <a:pt x="33" y="42"/>
                  </a:moveTo>
                  <a:cubicBezTo>
                    <a:pt x="38" y="41"/>
                    <a:pt x="41" y="39"/>
                    <a:pt x="45" y="37"/>
                  </a:cubicBezTo>
                  <a:cubicBezTo>
                    <a:pt x="49" y="34"/>
                    <a:pt x="54" y="32"/>
                    <a:pt x="58" y="30"/>
                  </a:cubicBezTo>
                  <a:cubicBezTo>
                    <a:pt x="63" y="27"/>
                    <a:pt x="67" y="25"/>
                    <a:pt x="71" y="21"/>
                  </a:cubicBezTo>
                  <a:cubicBezTo>
                    <a:pt x="75" y="18"/>
                    <a:pt x="80" y="17"/>
                    <a:pt x="84" y="14"/>
                  </a:cubicBezTo>
                  <a:cubicBezTo>
                    <a:pt x="85" y="15"/>
                    <a:pt x="86" y="16"/>
                    <a:pt x="88" y="17"/>
                  </a:cubicBezTo>
                  <a:cubicBezTo>
                    <a:pt x="82" y="19"/>
                    <a:pt x="77" y="23"/>
                    <a:pt x="71" y="26"/>
                  </a:cubicBezTo>
                  <a:cubicBezTo>
                    <a:pt x="64" y="31"/>
                    <a:pt x="56" y="35"/>
                    <a:pt x="49" y="39"/>
                  </a:cubicBezTo>
                  <a:cubicBezTo>
                    <a:pt x="48" y="39"/>
                    <a:pt x="47" y="40"/>
                    <a:pt x="46" y="40"/>
                  </a:cubicBezTo>
                  <a:cubicBezTo>
                    <a:pt x="47" y="39"/>
                    <a:pt x="48" y="39"/>
                    <a:pt x="49" y="38"/>
                  </a:cubicBezTo>
                  <a:cubicBezTo>
                    <a:pt x="50" y="37"/>
                    <a:pt x="52" y="36"/>
                    <a:pt x="53" y="35"/>
                  </a:cubicBezTo>
                  <a:cubicBezTo>
                    <a:pt x="56" y="33"/>
                    <a:pt x="59" y="31"/>
                    <a:pt x="62" y="30"/>
                  </a:cubicBezTo>
                  <a:cubicBezTo>
                    <a:pt x="62" y="30"/>
                    <a:pt x="62" y="30"/>
                    <a:pt x="62" y="30"/>
                  </a:cubicBezTo>
                  <a:cubicBezTo>
                    <a:pt x="67" y="28"/>
                    <a:pt x="71" y="25"/>
                    <a:pt x="76" y="22"/>
                  </a:cubicBezTo>
                  <a:cubicBezTo>
                    <a:pt x="79" y="20"/>
                    <a:pt x="82" y="18"/>
                    <a:pt x="86" y="16"/>
                  </a:cubicBezTo>
                  <a:cubicBezTo>
                    <a:pt x="86" y="16"/>
                    <a:pt x="86" y="16"/>
                    <a:pt x="86" y="16"/>
                  </a:cubicBezTo>
                  <a:cubicBezTo>
                    <a:pt x="85" y="16"/>
                    <a:pt x="85" y="16"/>
                    <a:pt x="84" y="16"/>
                  </a:cubicBezTo>
                  <a:cubicBezTo>
                    <a:pt x="84" y="16"/>
                    <a:pt x="84" y="16"/>
                    <a:pt x="84" y="16"/>
                  </a:cubicBezTo>
                  <a:cubicBezTo>
                    <a:pt x="84" y="16"/>
                    <a:pt x="84" y="17"/>
                    <a:pt x="83" y="17"/>
                  </a:cubicBezTo>
                  <a:cubicBezTo>
                    <a:pt x="81" y="18"/>
                    <a:pt x="79" y="19"/>
                    <a:pt x="78" y="20"/>
                  </a:cubicBezTo>
                  <a:cubicBezTo>
                    <a:pt x="76" y="21"/>
                    <a:pt x="75" y="21"/>
                    <a:pt x="74" y="22"/>
                  </a:cubicBezTo>
                  <a:cubicBezTo>
                    <a:pt x="70" y="24"/>
                    <a:pt x="66" y="27"/>
                    <a:pt x="63" y="29"/>
                  </a:cubicBezTo>
                  <a:cubicBezTo>
                    <a:pt x="62" y="29"/>
                    <a:pt x="62" y="29"/>
                    <a:pt x="62" y="29"/>
                  </a:cubicBezTo>
                  <a:cubicBezTo>
                    <a:pt x="54" y="33"/>
                    <a:pt x="46" y="37"/>
                    <a:pt x="39" y="41"/>
                  </a:cubicBezTo>
                  <a:cubicBezTo>
                    <a:pt x="39" y="41"/>
                    <a:pt x="39" y="41"/>
                    <a:pt x="39" y="41"/>
                  </a:cubicBezTo>
                  <a:cubicBezTo>
                    <a:pt x="37" y="42"/>
                    <a:pt x="35" y="42"/>
                    <a:pt x="33" y="42"/>
                  </a:cubicBezTo>
                  <a:moveTo>
                    <a:pt x="69" y="17"/>
                  </a:moveTo>
                  <a:cubicBezTo>
                    <a:pt x="71" y="16"/>
                    <a:pt x="72" y="16"/>
                    <a:pt x="74" y="15"/>
                  </a:cubicBezTo>
                  <a:cubicBezTo>
                    <a:pt x="75" y="15"/>
                    <a:pt x="75" y="14"/>
                    <a:pt x="76" y="14"/>
                  </a:cubicBezTo>
                  <a:cubicBezTo>
                    <a:pt x="77" y="14"/>
                    <a:pt x="80" y="13"/>
                    <a:pt x="80" y="13"/>
                  </a:cubicBezTo>
                  <a:cubicBezTo>
                    <a:pt x="80" y="13"/>
                    <a:pt x="80" y="13"/>
                    <a:pt x="80" y="13"/>
                  </a:cubicBezTo>
                  <a:cubicBezTo>
                    <a:pt x="79" y="14"/>
                    <a:pt x="78" y="15"/>
                    <a:pt x="77" y="15"/>
                  </a:cubicBezTo>
                  <a:cubicBezTo>
                    <a:pt x="76" y="16"/>
                    <a:pt x="76" y="16"/>
                    <a:pt x="76" y="16"/>
                  </a:cubicBezTo>
                  <a:cubicBezTo>
                    <a:pt x="75" y="16"/>
                    <a:pt x="74" y="17"/>
                    <a:pt x="72" y="17"/>
                  </a:cubicBezTo>
                  <a:cubicBezTo>
                    <a:pt x="71" y="18"/>
                    <a:pt x="71" y="18"/>
                    <a:pt x="71" y="18"/>
                  </a:cubicBezTo>
                  <a:cubicBezTo>
                    <a:pt x="70" y="19"/>
                    <a:pt x="70" y="19"/>
                    <a:pt x="70" y="19"/>
                  </a:cubicBezTo>
                  <a:cubicBezTo>
                    <a:pt x="70" y="19"/>
                    <a:pt x="70" y="19"/>
                    <a:pt x="70" y="19"/>
                  </a:cubicBezTo>
                  <a:cubicBezTo>
                    <a:pt x="73" y="18"/>
                    <a:pt x="77" y="16"/>
                    <a:pt x="80" y="15"/>
                  </a:cubicBezTo>
                  <a:cubicBezTo>
                    <a:pt x="81" y="14"/>
                    <a:pt x="82" y="14"/>
                    <a:pt x="83" y="14"/>
                  </a:cubicBezTo>
                  <a:cubicBezTo>
                    <a:pt x="82" y="14"/>
                    <a:pt x="80" y="16"/>
                    <a:pt x="79" y="16"/>
                  </a:cubicBezTo>
                  <a:cubicBezTo>
                    <a:pt x="77" y="17"/>
                    <a:pt x="75" y="18"/>
                    <a:pt x="74" y="18"/>
                  </a:cubicBezTo>
                  <a:cubicBezTo>
                    <a:pt x="70" y="21"/>
                    <a:pt x="66" y="24"/>
                    <a:pt x="62" y="27"/>
                  </a:cubicBezTo>
                  <a:cubicBezTo>
                    <a:pt x="58" y="29"/>
                    <a:pt x="53" y="32"/>
                    <a:pt x="48" y="34"/>
                  </a:cubicBezTo>
                  <a:cubicBezTo>
                    <a:pt x="44" y="36"/>
                    <a:pt x="40" y="39"/>
                    <a:pt x="35" y="41"/>
                  </a:cubicBezTo>
                  <a:cubicBezTo>
                    <a:pt x="35" y="41"/>
                    <a:pt x="34" y="41"/>
                    <a:pt x="34" y="41"/>
                  </a:cubicBezTo>
                  <a:cubicBezTo>
                    <a:pt x="34" y="41"/>
                    <a:pt x="38" y="39"/>
                    <a:pt x="38" y="39"/>
                  </a:cubicBezTo>
                  <a:cubicBezTo>
                    <a:pt x="41" y="37"/>
                    <a:pt x="43" y="36"/>
                    <a:pt x="45" y="34"/>
                  </a:cubicBezTo>
                  <a:cubicBezTo>
                    <a:pt x="54" y="28"/>
                    <a:pt x="64" y="23"/>
                    <a:pt x="73" y="16"/>
                  </a:cubicBezTo>
                  <a:cubicBezTo>
                    <a:pt x="73" y="16"/>
                    <a:pt x="73" y="16"/>
                    <a:pt x="73" y="16"/>
                  </a:cubicBezTo>
                  <a:cubicBezTo>
                    <a:pt x="58" y="22"/>
                    <a:pt x="46" y="32"/>
                    <a:pt x="32" y="40"/>
                  </a:cubicBezTo>
                  <a:cubicBezTo>
                    <a:pt x="32" y="40"/>
                    <a:pt x="29" y="42"/>
                    <a:pt x="28" y="42"/>
                  </a:cubicBezTo>
                  <a:cubicBezTo>
                    <a:pt x="28" y="42"/>
                    <a:pt x="29" y="42"/>
                    <a:pt x="29" y="41"/>
                  </a:cubicBezTo>
                  <a:cubicBezTo>
                    <a:pt x="31" y="40"/>
                    <a:pt x="33" y="38"/>
                    <a:pt x="35" y="37"/>
                  </a:cubicBezTo>
                  <a:cubicBezTo>
                    <a:pt x="38" y="35"/>
                    <a:pt x="42" y="32"/>
                    <a:pt x="45" y="30"/>
                  </a:cubicBezTo>
                  <a:cubicBezTo>
                    <a:pt x="52" y="26"/>
                    <a:pt x="59" y="21"/>
                    <a:pt x="66" y="17"/>
                  </a:cubicBezTo>
                  <a:cubicBezTo>
                    <a:pt x="66" y="17"/>
                    <a:pt x="67" y="17"/>
                    <a:pt x="67" y="17"/>
                  </a:cubicBezTo>
                  <a:cubicBezTo>
                    <a:pt x="68" y="17"/>
                    <a:pt x="68" y="17"/>
                    <a:pt x="68" y="17"/>
                  </a:cubicBezTo>
                  <a:cubicBezTo>
                    <a:pt x="69" y="16"/>
                    <a:pt x="69" y="16"/>
                    <a:pt x="69" y="16"/>
                  </a:cubicBezTo>
                  <a:cubicBezTo>
                    <a:pt x="69" y="16"/>
                    <a:pt x="69" y="16"/>
                    <a:pt x="69" y="16"/>
                  </a:cubicBezTo>
                  <a:cubicBezTo>
                    <a:pt x="69" y="16"/>
                    <a:pt x="69" y="15"/>
                    <a:pt x="70" y="15"/>
                  </a:cubicBezTo>
                  <a:cubicBezTo>
                    <a:pt x="70" y="15"/>
                    <a:pt x="69" y="16"/>
                    <a:pt x="69" y="16"/>
                  </a:cubicBezTo>
                  <a:cubicBezTo>
                    <a:pt x="69" y="17"/>
                    <a:pt x="69" y="17"/>
                    <a:pt x="69" y="17"/>
                  </a:cubicBezTo>
                  <a:moveTo>
                    <a:pt x="69" y="15"/>
                  </a:moveTo>
                  <a:cubicBezTo>
                    <a:pt x="69" y="14"/>
                    <a:pt x="69" y="14"/>
                    <a:pt x="69" y="14"/>
                  </a:cubicBezTo>
                  <a:cubicBezTo>
                    <a:pt x="69" y="13"/>
                    <a:pt x="70" y="13"/>
                    <a:pt x="70" y="13"/>
                  </a:cubicBezTo>
                  <a:cubicBezTo>
                    <a:pt x="69" y="14"/>
                    <a:pt x="69" y="14"/>
                    <a:pt x="69" y="15"/>
                  </a:cubicBezTo>
                  <a:moveTo>
                    <a:pt x="69" y="12"/>
                  </a:moveTo>
                  <a:cubicBezTo>
                    <a:pt x="69" y="12"/>
                    <a:pt x="69" y="11"/>
                    <a:pt x="69" y="11"/>
                  </a:cubicBezTo>
                  <a:cubicBezTo>
                    <a:pt x="70" y="11"/>
                    <a:pt x="71" y="10"/>
                    <a:pt x="72" y="10"/>
                  </a:cubicBezTo>
                  <a:cubicBezTo>
                    <a:pt x="71" y="10"/>
                    <a:pt x="70" y="11"/>
                    <a:pt x="69" y="12"/>
                  </a:cubicBezTo>
                  <a:moveTo>
                    <a:pt x="69" y="7"/>
                  </a:moveTo>
                  <a:cubicBezTo>
                    <a:pt x="70" y="7"/>
                    <a:pt x="70" y="7"/>
                    <a:pt x="71" y="7"/>
                  </a:cubicBezTo>
                  <a:cubicBezTo>
                    <a:pt x="70" y="7"/>
                    <a:pt x="69" y="8"/>
                    <a:pt x="69" y="9"/>
                  </a:cubicBezTo>
                  <a:cubicBezTo>
                    <a:pt x="69" y="8"/>
                    <a:pt x="69" y="8"/>
                    <a:pt x="69" y="7"/>
                  </a:cubicBezTo>
                  <a:cubicBezTo>
                    <a:pt x="69" y="7"/>
                    <a:pt x="69" y="7"/>
                    <a:pt x="69" y="7"/>
                  </a:cubicBezTo>
                  <a:moveTo>
                    <a:pt x="70" y="6"/>
                  </a:moveTo>
                  <a:cubicBezTo>
                    <a:pt x="69" y="6"/>
                    <a:pt x="69" y="5"/>
                    <a:pt x="70" y="4"/>
                  </a:cubicBezTo>
                  <a:cubicBezTo>
                    <a:pt x="74" y="7"/>
                    <a:pt x="79" y="10"/>
                    <a:pt x="83" y="14"/>
                  </a:cubicBezTo>
                  <a:cubicBezTo>
                    <a:pt x="82" y="14"/>
                    <a:pt x="81" y="14"/>
                    <a:pt x="80" y="14"/>
                  </a:cubicBezTo>
                  <a:cubicBezTo>
                    <a:pt x="81" y="14"/>
                    <a:pt x="81" y="13"/>
                    <a:pt x="81" y="13"/>
                  </a:cubicBezTo>
                  <a:cubicBezTo>
                    <a:pt x="81" y="12"/>
                    <a:pt x="81" y="12"/>
                    <a:pt x="81" y="12"/>
                  </a:cubicBezTo>
                  <a:cubicBezTo>
                    <a:pt x="79" y="12"/>
                    <a:pt x="76" y="13"/>
                    <a:pt x="74" y="14"/>
                  </a:cubicBezTo>
                  <a:cubicBezTo>
                    <a:pt x="73" y="15"/>
                    <a:pt x="71" y="16"/>
                    <a:pt x="70" y="16"/>
                  </a:cubicBezTo>
                  <a:cubicBezTo>
                    <a:pt x="70" y="16"/>
                    <a:pt x="70" y="16"/>
                    <a:pt x="71" y="15"/>
                  </a:cubicBezTo>
                  <a:cubicBezTo>
                    <a:pt x="72" y="14"/>
                    <a:pt x="74" y="13"/>
                    <a:pt x="76" y="12"/>
                  </a:cubicBezTo>
                  <a:cubicBezTo>
                    <a:pt x="76" y="12"/>
                    <a:pt x="76" y="12"/>
                    <a:pt x="76" y="12"/>
                  </a:cubicBezTo>
                  <a:cubicBezTo>
                    <a:pt x="76" y="12"/>
                    <a:pt x="76" y="12"/>
                    <a:pt x="76" y="12"/>
                  </a:cubicBezTo>
                  <a:cubicBezTo>
                    <a:pt x="74" y="12"/>
                    <a:pt x="72" y="13"/>
                    <a:pt x="71" y="14"/>
                  </a:cubicBezTo>
                  <a:cubicBezTo>
                    <a:pt x="70" y="14"/>
                    <a:pt x="70" y="14"/>
                    <a:pt x="70" y="14"/>
                  </a:cubicBezTo>
                  <a:cubicBezTo>
                    <a:pt x="69" y="14"/>
                    <a:pt x="71" y="13"/>
                    <a:pt x="71" y="13"/>
                  </a:cubicBezTo>
                  <a:cubicBezTo>
                    <a:pt x="72" y="12"/>
                    <a:pt x="74" y="11"/>
                    <a:pt x="75" y="11"/>
                  </a:cubicBezTo>
                  <a:cubicBezTo>
                    <a:pt x="75" y="10"/>
                    <a:pt x="75" y="10"/>
                    <a:pt x="75" y="10"/>
                  </a:cubicBezTo>
                  <a:cubicBezTo>
                    <a:pt x="75" y="10"/>
                    <a:pt x="74" y="10"/>
                    <a:pt x="74" y="10"/>
                  </a:cubicBezTo>
                  <a:cubicBezTo>
                    <a:pt x="73" y="11"/>
                    <a:pt x="70" y="12"/>
                    <a:pt x="69" y="13"/>
                  </a:cubicBezTo>
                  <a:cubicBezTo>
                    <a:pt x="70" y="11"/>
                    <a:pt x="72" y="10"/>
                    <a:pt x="73" y="9"/>
                  </a:cubicBezTo>
                  <a:cubicBezTo>
                    <a:pt x="72" y="8"/>
                    <a:pt x="72" y="8"/>
                    <a:pt x="72" y="8"/>
                  </a:cubicBezTo>
                  <a:cubicBezTo>
                    <a:pt x="71" y="9"/>
                    <a:pt x="71" y="9"/>
                    <a:pt x="71" y="9"/>
                  </a:cubicBezTo>
                  <a:cubicBezTo>
                    <a:pt x="70" y="9"/>
                    <a:pt x="71" y="7"/>
                    <a:pt x="72" y="6"/>
                  </a:cubicBezTo>
                  <a:cubicBezTo>
                    <a:pt x="71" y="6"/>
                    <a:pt x="71" y="6"/>
                    <a:pt x="71" y="6"/>
                  </a:cubicBezTo>
                  <a:cubicBezTo>
                    <a:pt x="71" y="6"/>
                    <a:pt x="70" y="6"/>
                    <a:pt x="70" y="6"/>
                  </a:cubicBezTo>
                  <a:moveTo>
                    <a:pt x="69" y="5"/>
                  </a:moveTo>
                  <a:cubicBezTo>
                    <a:pt x="69" y="4"/>
                    <a:pt x="69" y="4"/>
                    <a:pt x="69" y="4"/>
                  </a:cubicBezTo>
                  <a:cubicBezTo>
                    <a:pt x="69" y="4"/>
                    <a:pt x="69" y="4"/>
                    <a:pt x="69" y="4"/>
                  </a:cubicBezTo>
                  <a:cubicBezTo>
                    <a:pt x="69" y="4"/>
                    <a:pt x="69" y="4"/>
                    <a:pt x="69" y="4"/>
                  </a:cubicBezTo>
                  <a:cubicBezTo>
                    <a:pt x="69" y="5"/>
                    <a:pt x="69" y="5"/>
                    <a:pt x="69" y="5"/>
                  </a:cubicBezTo>
                  <a:moveTo>
                    <a:pt x="68" y="0"/>
                  </a:moveTo>
                  <a:cubicBezTo>
                    <a:pt x="67" y="0"/>
                    <a:pt x="67" y="0"/>
                    <a:pt x="67" y="0"/>
                  </a:cubicBezTo>
                  <a:cubicBezTo>
                    <a:pt x="66" y="0"/>
                    <a:pt x="66" y="1"/>
                    <a:pt x="66" y="2"/>
                  </a:cubicBezTo>
                  <a:cubicBezTo>
                    <a:pt x="67" y="6"/>
                    <a:pt x="66" y="10"/>
                    <a:pt x="66" y="15"/>
                  </a:cubicBezTo>
                  <a:cubicBezTo>
                    <a:pt x="51" y="15"/>
                    <a:pt x="35" y="17"/>
                    <a:pt x="19" y="17"/>
                  </a:cubicBezTo>
                  <a:cubicBezTo>
                    <a:pt x="14" y="17"/>
                    <a:pt x="8" y="17"/>
                    <a:pt x="2" y="16"/>
                  </a:cubicBezTo>
                  <a:cubicBezTo>
                    <a:pt x="2" y="16"/>
                    <a:pt x="2" y="16"/>
                    <a:pt x="2" y="16"/>
                  </a:cubicBezTo>
                  <a:cubicBezTo>
                    <a:pt x="1" y="16"/>
                    <a:pt x="0" y="17"/>
                    <a:pt x="0" y="18"/>
                  </a:cubicBezTo>
                  <a:cubicBezTo>
                    <a:pt x="0" y="18"/>
                    <a:pt x="0" y="18"/>
                    <a:pt x="1" y="19"/>
                  </a:cubicBezTo>
                  <a:cubicBezTo>
                    <a:pt x="7" y="25"/>
                    <a:pt x="9" y="36"/>
                    <a:pt x="7" y="45"/>
                  </a:cubicBezTo>
                  <a:cubicBezTo>
                    <a:pt x="7" y="46"/>
                    <a:pt x="7" y="46"/>
                    <a:pt x="7" y="46"/>
                  </a:cubicBezTo>
                  <a:cubicBezTo>
                    <a:pt x="7" y="46"/>
                    <a:pt x="8" y="47"/>
                    <a:pt x="8" y="47"/>
                  </a:cubicBezTo>
                  <a:cubicBezTo>
                    <a:pt x="8" y="47"/>
                    <a:pt x="8" y="47"/>
                    <a:pt x="8" y="47"/>
                  </a:cubicBezTo>
                  <a:cubicBezTo>
                    <a:pt x="29" y="46"/>
                    <a:pt x="49" y="43"/>
                    <a:pt x="70" y="42"/>
                  </a:cubicBezTo>
                  <a:cubicBezTo>
                    <a:pt x="70" y="45"/>
                    <a:pt x="70" y="49"/>
                    <a:pt x="70" y="53"/>
                  </a:cubicBezTo>
                  <a:cubicBezTo>
                    <a:pt x="70" y="54"/>
                    <a:pt x="71" y="54"/>
                    <a:pt x="71" y="54"/>
                  </a:cubicBezTo>
                  <a:cubicBezTo>
                    <a:pt x="72" y="54"/>
                    <a:pt x="72" y="54"/>
                    <a:pt x="72" y="54"/>
                  </a:cubicBezTo>
                  <a:cubicBezTo>
                    <a:pt x="72" y="54"/>
                    <a:pt x="72" y="54"/>
                    <a:pt x="72" y="54"/>
                  </a:cubicBezTo>
                  <a:cubicBezTo>
                    <a:pt x="73" y="54"/>
                    <a:pt x="73" y="54"/>
                    <a:pt x="73" y="54"/>
                  </a:cubicBezTo>
                  <a:cubicBezTo>
                    <a:pt x="82" y="44"/>
                    <a:pt x="93" y="36"/>
                    <a:pt x="102" y="26"/>
                  </a:cubicBezTo>
                  <a:cubicBezTo>
                    <a:pt x="102" y="26"/>
                    <a:pt x="102" y="25"/>
                    <a:pt x="102" y="25"/>
                  </a:cubicBezTo>
                  <a:cubicBezTo>
                    <a:pt x="102" y="24"/>
                    <a:pt x="102" y="24"/>
                    <a:pt x="102" y="24"/>
                  </a:cubicBezTo>
                  <a:cubicBezTo>
                    <a:pt x="96" y="19"/>
                    <a:pt x="90" y="15"/>
                    <a:pt x="84" y="11"/>
                  </a:cubicBezTo>
                  <a:cubicBezTo>
                    <a:pt x="79" y="7"/>
                    <a:pt x="74" y="4"/>
                    <a:pt x="68" y="0"/>
                  </a:cubicBezTo>
                  <a:cubicBezTo>
                    <a:pt x="68" y="0"/>
                    <a:pt x="68" y="0"/>
                    <a:pt x="68"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1030" name="Google Shape;1030;p32"/>
            <p:cNvSpPr/>
            <p:nvPr/>
          </p:nvSpPr>
          <p:spPr>
            <a:xfrm>
              <a:off x="8356269" y="2825677"/>
              <a:ext cx="84138" cy="73025"/>
            </a:xfrm>
            <a:custGeom>
              <a:rect b="b" l="l" r="r" t="t"/>
              <a:pathLst>
                <a:path extrusionOk="0" h="17" w="20">
                  <a:moveTo>
                    <a:pt x="9" y="14"/>
                  </a:moveTo>
                  <a:cubicBezTo>
                    <a:pt x="8" y="13"/>
                    <a:pt x="8" y="13"/>
                    <a:pt x="7" y="13"/>
                  </a:cubicBezTo>
                  <a:cubicBezTo>
                    <a:pt x="9" y="12"/>
                    <a:pt x="11" y="10"/>
                    <a:pt x="14" y="9"/>
                  </a:cubicBezTo>
                  <a:cubicBezTo>
                    <a:pt x="12" y="10"/>
                    <a:pt x="10" y="12"/>
                    <a:pt x="9" y="14"/>
                  </a:cubicBezTo>
                  <a:cubicBezTo>
                    <a:pt x="9" y="14"/>
                    <a:pt x="9" y="14"/>
                    <a:pt x="9" y="14"/>
                  </a:cubicBezTo>
                  <a:moveTo>
                    <a:pt x="7" y="12"/>
                  </a:moveTo>
                  <a:cubicBezTo>
                    <a:pt x="6" y="12"/>
                    <a:pt x="6" y="11"/>
                    <a:pt x="6" y="10"/>
                  </a:cubicBezTo>
                  <a:cubicBezTo>
                    <a:pt x="9" y="9"/>
                    <a:pt x="11" y="7"/>
                    <a:pt x="13" y="6"/>
                  </a:cubicBezTo>
                  <a:cubicBezTo>
                    <a:pt x="11" y="8"/>
                    <a:pt x="9" y="10"/>
                    <a:pt x="7" y="12"/>
                  </a:cubicBezTo>
                  <a:moveTo>
                    <a:pt x="8" y="12"/>
                  </a:moveTo>
                  <a:cubicBezTo>
                    <a:pt x="11" y="9"/>
                    <a:pt x="13" y="7"/>
                    <a:pt x="16" y="5"/>
                  </a:cubicBezTo>
                  <a:cubicBezTo>
                    <a:pt x="16" y="5"/>
                    <a:pt x="16" y="5"/>
                    <a:pt x="16" y="5"/>
                  </a:cubicBezTo>
                  <a:cubicBezTo>
                    <a:pt x="17" y="6"/>
                    <a:pt x="17" y="7"/>
                    <a:pt x="17" y="9"/>
                  </a:cubicBezTo>
                  <a:cubicBezTo>
                    <a:pt x="17" y="12"/>
                    <a:pt x="13" y="14"/>
                    <a:pt x="10" y="14"/>
                  </a:cubicBezTo>
                  <a:cubicBezTo>
                    <a:pt x="9" y="14"/>
                    <a:pt x="9" y="14"/>
                    <a:pt x="9" y="14"/>
                  </a:cubicBezTo>
                  <a:cubicBezTo>
                    <a:pt x="11" y="13"/>
                    <a:pt x="13" y="12"/>
                    <a:pt x="15" y="11"/>
                  </a:cubicBezTo>
                  <a:cubicBezTo>
                    <a:pt x="14" y="11"/>
                    <a:pt x="14" y="12"/>
                    <a:pt x="13" y="12"/>
                  </a:cubicBezTo>
                  <a:cubicBezTo>
                    <a:pt x="13" y="13"/>
                    <a:pt x="13" y="13"/>
                    <a:pt x="13" y="13"/>
                  </a:cubicBezTo>
                  <a:cubicBezTo>
                    <a:pt x="14" y="12"/>
                    <a:pt x="16" y="11"/>
                    <a:pt x="16" y="10"/>
                  </a:cubicBezTo>
                  <a:cubicBezTo>
                    <a:pt x="16" y="9"/>
                    <a:pt x="16" y="9"/>
                    <a:pt x="16" y="9"/>
                  </a:cubicBezTo>
                  <a:cubicBezTo>
                    <a:pt x="14" y="10"/>
                    <a:pt x="12" y="12"/>
                    <a:pt x="10" y="13"/>
                  </a:cubicBezTo>
                  <a:cubicBezTo>
                    <a:pt x="12" y="11"/>
                    <a:pt x="14" y="10"/>
                    <a:pt x="16" y="8"/>
                  </a:cubicBezTo>
                  <a:cubicBezTo>
                    <a:pt x="15" y="7"/>
                    <a:pt x="15" y="7"/>
                    <a:pt x="15" y="7"/>
                  </a:cubicBezTo>
                  <a:cubicBezTo>
                    <a:pt x="13" y="9"/>
                    <a:pt x="11" y="10"/>
                    <a:pt x="8" y="12"/>
                  </a:cubicBezTo>
                  <a:moveTo>
                    <a:pt x="5" y="9"/>
                  </a:moveTo>
                  <a:cubicBezTo>
                    <a:pt x="5" y="8"/>
                    <a:pt x="5" y="8"/>
                    <a:pt x="5" y="8"/>
                  </a:cubicBezTo>
                  <a:cubicBezTo>
                    <a:pt x="6" y="8"/>
                    <a:pt x="6" y="8"/>
                    <a:pt x="6" y="8"/>
                  </a:cubicBezTo>
                  <a:cubicBezTo>
                    <a:pt x="8" y="6"/>
                    <a:pt x="9" y="5"/>
                    <a:pt x="11" y="4"/>
                  </a:cubicBezTo>
                  <a:cubicBezTo>
                    <a:pt x="10" y="6"/>
                    <a:pt x="7" y="7"/>
                    <a:pt x="5" y="9"/>
                  </a:cubicBezTo>
                  <a:moveTo>
                    <a:pt x="6" y="10"/>
                  </a:moveTo>
                  <a:cubicBezTo>
                    <a:pt x="6" y="10"/>
                    <a:pt x="6" y="10"/>
                    <a:pt x="6" y="10"/>
                  </a:cubicBezTo>
                  <a:cubicBezTo>
                    <a:pt x="8" y="7"/>
                    <a:pt x="11" y="6"/>
                    <a:pt x="13" y="3"/>
                  </a:cubicBezTo>
                  <a:cubicBezTo>
                    <a:pt x="13" y="3"/>
                    <a:pt x="13" y="3"/>
                    <a:pt x="13" y="3"/>
                  </a:cubicBezTo>
                  <a:cubicBezTo>
                    <a:pt x="14" y="3"/>
                    <a:pt x="15" y="4"/>
                    <a:pt x="15" y="4"/>
                  </a:cubicBezTo>
                  <a:cubicBezTo>
                    <a:pt x="15" y="4"/>
                    <a:pt x="15" y="4"/>
                    <a:pt x="15" y="4"/>
                  </a:cubicBezTo>
                  <a:cubicBezTo>
                    <a:pt x="12" y="6"/>
                    <a:pt x="9" y="8"/>
                    <a:pt x="6" y="10"/>
                  </a:cubicBezTo>
                  <a:moveTo>
                    <a:pt x="6" y="7"/>
                  </a:moveTo>
                  <a:cubicBezTo>
                    <a:pt x="6" y="5"/>
                    <a:pt x="8" y="3"/>
                    <a:pt x="11" y="3"/>
                  </a:cubicBezTo>
                  <a:cubicBezTo>
                    <a:pt x="11" y="3"/>
                    <a:pt x="11" y="3"/>
                    <a:pt x="11" y="3"/>
                  </a:cubicBezTo>
                  <a:cubicBezTo>
                    <a:pt x="12" y="3"/>
                    <a:pt x="12" y="3"/>
                    <a:pt x="12" y="3"/>
                  </a:cubicBezTo>
                  <a:cubicBezTo>
                    <a:pt x="10" y="4"/>
                    <a:pt x="8" y="6"/>
                    <a:pt x="6" y="7"/>
                  </a:cubicBezTo>
                  <a:moveTo>
                    <a:pt x="11" y="0"/>
                  </a:moveTo>
                  <a:cubicBezTo>
                    <a:pt x="2" y="0"/>
                    <a:pt x="0" y="15"/>
                    <a:pt x="10" y="17"/>
                  </a:cubicBezTo>
                  <a:cubicBezTo>
                    <a:pt x="10" y="17"/>
                    <a:pt x="10" y="17"/>
                    <a:pt x="10" y="17"/>
                  </a:cubicBezTo>
                  <a:cubicBezTo>
                    <a:pt x="15" y="16"/>
                    <a:pt x="19" y="14"/>
                    <a:pt x="20" y="9"/>
                  </a:cubicBezTo>
                  <a:cubicBezTo>
                    <a:pt x="20" y="4"/>
                    <a:pt x="17" y="1"/>
                    <a:pt x="12" y="0"/>
                  </a:cubicBezTo>
                  <a:cubicBezTo>
                    <a:pt x="12" y="0"/>
                    <a:pt x="12" y="0"/>
                    <a:pt x="11"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1031" name="Google Shape;1031;p32"/>
            <p:cNvSpPr/>
            <p:nvPr/>
          </p:nvSpPr>
          <p:spPr>
            <a:xfrm>
              <a:off x="8284831" y="2911402"/>
              <a:ext cx="241300" cy="66675"/>
            </a:xfrm>
            <a:custGeom>
              <a:rect b="b" l="l" r="r" t="t"/>
              <a:pathLst>
                <a:path extrusionOk="0" h="16" w="57">
                  <a:moveTo>
                    <a:pt x="45" y="13"/>
                  </a:moveTo>
                  <a:cubicBezTo>
                    <a:pt x="44" y="13"/>
                    <a:pt x="43" y="13"/>
                    <a:pt x="42" y="13"/>
                  </a:cubicBezTo>
                  <a:cubicBezTo>
                    <a:pt x="44" y="11"/>
                    <a:pt x="46" y="9"/>
                    <a:pt x="48" y="7"/>
                  </a:cubicBezTo>
                  <a:cubicBezTo>
                    <a:pt x="49" y="7"/>
                    <a:pt x="50" y="6"/>
                    <a:pt x="50" y="6"/>
                  </a:cubicBezTo>
                  <a:cubicBezTo>
                    <a:pt x="50" y="6"/>
                    <a:pt x="50" y="7"/>
                    <a:pt x="49" y="8"/>
                  </a:cubicBezTo>
                  <a:cubicBezTo>
                    <a:pt x="48" y="10"/>
                    <a:pt x="46" y="12"/>
                    <a:pt x="45" y="13"/>
                  </a:cubicBezTo>
                  <a:cubicBezTo>
                    <a:pt x="45" y="13"/>
                    <a:pt x="45" y="13"/>
                    <a:pt x="45" y="13"/>
                  </a:cubicBezTo>
                  <a:moveTo>
                    <a:pt x="42" y="13"/>
                  </a:moveTo>
                  <a:cubicBezTo>
                    <a:pt x="39" y="13"/>
                    <a:pt x="37" y="13"/>
                    <a:pt x="35" y="13"/>
                  </a:cubicBezTo>
                  <a:cubicBezTo>
                    <a:pt x="38" y="11"/>
                    <a:pt x="40" y="9"/>
                    <a:pt x="42" y="7"/>
                  </a:cubicBezTo>
                  <a:cubicBezTo>
                    <a:pt x="43" y="6"/>
                    <a:pt x="44" y="5"/>
                    <a:pt x="44" y="5"/>
                  </a:cubicBezTo>
                  <a:cubicBezTo>
                    <a:pt x="44" y="5"/>
                    <a:pt x="43" y="6"/>
                    <a:pt x="43" y="7"/>
                  </a:cubicBezTo>
                  <a:cubicBezTo>
                    <a:pt x="42" y="9"/>
                    <a:pt x="40" y="11"/>
                    <a:pt x="39" y="12"/>
                  </a:cubicBezTo>
                  <a:cubicBezTo>
                    <a:pt x="39" y="13"/>
                    <a:pt x="39" y="13"/>
                    <a:pt x="39" y="13"/>
                  </a:cubicBezTo>
                  <a:cubicBezTo>
                    <a:pt x="42" y="10"/>
                    <a:pt x="44" y="8"/>
                    <a:pt x="47" y="5"/>
                  </a:cubicBezTo>
                  <a:cubicBezTo>
                    <a:pt x="48" y="5"/>
                    <a:pt x="48" y="5"/>
                    <a:pt x="48" y="5"/>
                  </a:cubicBezTo>
                  <a:cubicBezTo>
                    <a:pt x="48" y="5"/>
                    <a:pt x="48" y="5"/>
                    <a:pt x="47" y="6"/>
                  </a:cubicBezTo>
                  <a:cubicBezTo>
                    <a:pt x="47" y="7"/>
                    <a:pt x="46" y="8"/>
                    <a:pt x="45" y="9"/>
                  </a:cubicBezTo>
                  <a:cubicBezTo>
                    <a:pt x="44" y="10"/>
                    <a:pt x="43" y="11"/>
                    <a:pt x="41" y="13"/>
                  </a:cubicBezTo>
                  <a:cubicBezTo>
                    <a:pt x="42" y="13"/>
                    <a:pt x="42" y="13"/>
                    <a:pt x="42" y="13"/>
                  </a:cubicBezTo>
                  <a:moveTo>
                    <a:pt x="30" y="13"/>
                  </a:moveTo>
                  <a:cubicBezTo>
                    <a:pt x="29" y="13"/>
                    <a:pt x="28" y="13"/>
                    <a:pt x="28" y="13"/>
                  </a:cubicBezTo>
                  <a:cubicBezTo>
                    <a:pt x="30" y="11"/>
                    <a:pt x="32" y="9"/>
                    <a:pt x="35" y="7"/>
                  </a:cubicBezTo>
                  <a:cubicBezTo>
                    <a:pt x="36" y="6"/>
                    <a:pt x="37" y="5"/>
                    <a:pt x="38" y="5"/>
                  </a:cubicBezTo>
                  <a:cubicBezTo>
                    <a:pt x="37" y="5"/>
                    <a:pt x="36" y="7"/>
                    <a:pt x="35" y="8"/>
                  </a:cubicBezTo>
                  <a:cubicBezTo>
                    <a:pt x="33" y="10"/>
                    <a:pt x="32" y="11"/>
                    <a:pt x="30" y="13"/>
                  </a:cubicBezTo>
                  <a:moveTo>
                    <a:pt x="24" y="12"/>
                  </a:moveTo>
                  <a:cubicBezTo>
                    <a:pt x="23" y="12"/>
                    <a:pt x="21" y="12"/>
                    <a:pt x="20" y="12"/>
                  </a:cubicBezTo>
                  <a:cubicBezTo>
                    <a:pt x="23" y="11"/>
                    <a:pt x="24" y="9"/>
                    <a:pt x="26" y="7"/>
                  </a:cubicBezTo>
                  <a:cubicBezTo>
                    <a:pt x="27" y="6"/>
                    <a:pt x="28" y="6"/>
                    <a:pt x="29" y="5"/>
                  </a:cubicBezTo>
                  <a:cubicBezTo>
                    <a:pt x="30" y="5"/>
                    <a:pt x="30" y="4"/>
                    <a:pt x="30" y="4"/>
                  </a:cubicBezTo>
                  <a:cubicBezTo>
                    <a:pt x="30" y="4"/>
                    <a:pt x="29" y="5"/>
                    <a:pt x="29" y="6"/>
                  </a:cubicBezTo>
                  <a:cubicBezTo>
                    <a:pt x="27" y="8"/>
                    <a:pt x="26" y="10"/>
                    <a:pt x="24" y="12"/>
                  </a:cubicBezTo>
                  <a:cubicBezTo>
                    <a:pt x="24" y="12"/>
                    <a:pt x="24" y="12"/>
                    <a:pt x="24" y="12"/>
                  </a:cubicBezTo>
                  <a:moveTo>
                    <a:pt x="50" y="12"/>
                  </a:moveTo>
                  <a:cubicBezTo>
                    <a:pt x="50" y="12"/>
                    <a:pt x="50" y="12"/>
                    <a:pt x="51" y="11"/>
                  </a:cubicBezTo>
                  <a:cubicBezTo>
                    <a:pt x="52" y="9"/>
                    <a:pt x="53" y="7"/>
                    <a:pt x="54" y="5"/>
                  </a:cubicBezTo>
                  <a:cubicBezTo>
                    <a:pt x="54" y="4"/>
                    <a:pt x="54" y="4"/>
                    <a:pt x="54" y="4"/>
                  </a:cubicBezTo>
                  <a:cubicBezTo>
                    <a:pt x="55" y="4"/>
                    <a:pt x="55" y="4"/>
                    <a:pt x="55" y="4"/>
                  </a:cubicBezTo>
                  <a:cubicBezTo>
                    <a:pt x="55" y="7"/>
                    <a:pt x="55" y="10"/>
                    <a:pt x="55" y="13"/>
                  </a:cubicBezTo>
                  <a:cubicBezTo>
                    <a:pt x="52" y="13"/>
                    <a:pt x="49" y="13"/>
                    <a:pt x="45" y="13"/>
                  </a:cubicBezTo>
                  <a:cubicBezTo>
                    <a:pt x="48" y="12"/>
                    <a:pt x="50" y="9"/>
                    <a:pt x="52" y="7"/>
                  </a:cubicBezTo>
                  <a:cubicBezTo>
                    <a:pt x="52" y="7"/>
                    <a:pt x="53" y="5"/>
                    <a:pt x="53" y="5"/>
                  </a:cubicBezTo>
                  <a:cubicBezTo>
                    <a:pt x="53" y="5"/>
                    <a:pt x="53" y="6"/>
                    <a:pt x="53" y="7"/>
                  </a:cubicBezTo>
                  <a:cubicBezTo>
                    <a:pt x="52" y="9"/>
                    <a:pt x="50" y="11"/>
                    <a:pt x="49" y="13"/>
                  </a:cubicBezTo>
                  <a:cubicBezTo>
                    <a:pt x="49" y="13"/>
                    <a:pt x="49" y="13"/>
                    <a:pt x="49" y="13"/>
                  </a:cubicBezTo>
                  <a:cubicBezTo>
                    <a:pt x="50" y="12"/>
                    <a:pt x="50" y="13"/>
                    <a:pt x="51" y="12"/>
                  </a:cubicBezTo>
                  <a:cubicBezTo>
                    <a:pt x="52" y="11"/>
                    <a:pt x="53" y="10"/>
                    <a:pt x="53" y="10"/>
                  </a:cubicBezTo>
                  <a:cubicBezTo>
                    <a:pt x="53" y="10"/>
                    <a:pt x="53" y="11"/>
                    <a:pt x="51" y="13"/>
                  </a:cubicBezTo>
                  <a:cubicBezTo>
                    <a:pt x="52" y="13"/>
                    <a:pt x="52" y="13"/>
                    <a:pt x="52" y="13"/>
                  </a:cubicBezTo>
                  <a:cubicBezTo>
                    <a:pt x="52" y="13"/>
                    <a:pt x="53" y="13"/>
                    <a:pt x="54" y="13"/>
                  </a:cubicBezTo>
                  <a:cubicBezTo>
                    <a:pt x="54" y="13"/>
                    <a:pt x="54" y="13"/>
                    <a:pt x="54" y="13"/>
                  </a:cubicBezTo>
                  <a:cubicBezTo>
                    <a:pt x="54" y="13"/>
                    <a:pt x="54" y="12"/>
                    <a:pt x="54" y="12"/>
                  </a:cubicBezTo>
                  <a:cubicBezTo>
                    <a:pt x="54" y="12"/>
                    <a:pt x="54" y="12"/>
                    <a:pt x="54" y="12"/>
                  </a:cubicBezTo>
                  <a:cubicBezTo>
                    <a:pt x="54" y="12"/>
                    <a:pt x="53" y="12"/>
                    <a:pt x="53" y="12"/>
                  </a:cubicBezTo>
                  <a:cubicBezTo>
                    <a:pt x="53" y="12"/>
                    <a:pt x="53" y="12"/>
                    <a:pt x="53" y="12"/>
                  </a:cubicBezTo>
                  <a:cubicBezTo>
                    <a:pt x="54" y="11"/>
                    <a:pt x="54" y="10"/>
                    <a:pt x="55" y="9"/>
                  </a:cubicBezTo>
                  <a:cubicBezTo>
                    <a:pt x="54" y="8"/>
                    <a:pt x="54" y="8"/>
                    <a:pt x="54" y="8"/>
                  </a:cubicBezTo>
                  <a:cubicBezTo>
                    <a:pt x="53" y="9"/>
                    <a:pt x="53" y="9"/>
                    <a:pt x="52" y="10"/>
                  </a:cubicBezTo>
                  <a:cubicBezTo>
                    <a:pt x="52" y="10"/>
                    <a:pt x="50" y="12"/>
                    <a:pt x="50" y="12"/>
                  </a:cubicBezTo>
                  <a:moveTo>
                    <a:pt x="27" y="13"/>
                  </a:moveTo>
                  <a:cubicBezTo>
                    <a:pt x="26" y="13"/>
                    <a:pt x="25" y="13"/>
                    <a:pt x="25" y="12"/>
                  </a:cubicBezTo>
                  <a:cubicBezTo>
                    <a:pt x="28" y="10"/>
                    <a:pt x="30" y="7"/>
                    <a:pt x="33" y="5"/>
                  </a:cubicBezTo>
                  <a:cubicBezTo>
                    <a:pt x="34" y="4"/>
                    <a:pt x="34" y="4"/>
                    <a:pt x="34" y="4"/>
                  </a:cubicBezTo>
                  <a:cubicBezTo>
                    <a:pt x="35" y="4"/>
                    <a:pt x="32" y="6"/>
                    <a:pt x="32" y="7"/>
                  </a:cubicBezTo>
                  <a:cubicBezTo>
                    <a:pt x="30" y="9"/>
                    <a:pt x="29" y="11"/>
                    <a:pt x="27" y="12"/>
                  </a:cubicBezTo>
                  <a:cubicBezTo>
                    <a:pt x="27" y="13"/>
                    <a:pt x="27" y="13"/>
                    <a:pt x="27" y="13"/>
                  </a:cubicBezTo>
                  <a:moveTo>
                    <a:pt x="19" y="12"/>
                  </a:moveTo>
                  <a:cubicBezTo>
                    <a:pt x="18" y="12"/>
                    <a:pt x="18" y="12"/>
                    <a:pt x="17" y="12"/>
                  </a:cubicBezTo>
                  <a:cubicBezTo>
                    <a:pt x="19" y="10"/>
                    <a:pt x="21" y="8"/>
                    <a:pt x="24" y="6"/>
                  </a:cubicBezTo>
                  <a:cubicBezTo>
                    <a:pt x="24" y="5"/>
                    <a:pt x="25" y="5"/>
                    <a:pt x="26" y="4"/>
                  </a:cubicBezTo>
                  <a:cubicBezTo>
                    <a:pt x="25" y="5"/>
                    <a:pt x="25" y="6"/>
                    <a:pt x="24" y="7"/>
                  </a:cubicBezTo>
                  <a:cubicBezTo>
                    <a:pt x="22" y="9"/>
                    <a:pt x="20" y="10"/>
                    <a:pt x="19" y="12"/>
                  </a:cubicBezTo>
                  <a:moveTo>
                    <a:pt x="34" y="13"/>
                  </a:moveTo>
                  <a:cubicBezTo>
                    <a:pt x="33" y="13"/>
                    <a:pt x="32" y="13"/>
                    <a:pt x="31" y="13"/>
                  </a:cubicBezTo>
                  <a:cubicBezTo>
                    <a:pt x="33" y="11"/>
                    <a:pt x="36" y="8"/>
                    <a:pt x="38" y="6"/>
                  </a:cubicBezTo>
                  <a:cubicBezTo>
                    <a:pt x="39" y="5"/>
                    <a:pt x="40" y="5"/>
                    <a:pt x="41" y="4"/>
                  </a:cubicBezTo>
                  <a:cubicBezTo>
                    <a:pt x="40" y="7"/>
                    <a:pt x="40" y="7"/>
                    <a:pt x="40" y="7"/>
                  </a:cubicBezTo>
                  <a:cubicBezTo>
                    <a:pt x="38" y="9"/>
                    <a:pt x="36" y="11"/>
                    <a:pt x="34" y="13"/>
                  </a:cubicBezTo>
                  <a:moveTo>
                    <a:pt x="16" y="12"/>
                  </a:moveTo>
                  <a:cubicBezTo>
                    <a:pt x="15" y="12"/>
                    <a:pt x="15" y="12"/>
                    <a:pt x="14" y="12"/>
                  </a:cubicBezTo>
                  <a:cubicBezTo>
                    <a:pt x="17" y="10"/>
                    <a:pt x="19" y="8"/>
                    <a:pt x="21" y="6"/>
                  </a:cubicBezTo>
                  <a:cubicBezTo>
                    <a:pt x="23" y="4"/>
                    <a:pt x="23" y="4"/>
                    <a:pt x="23" y="4"/>
                  </a:cubicBezTo>
                  <a:cubicBezTo>
                    <a:pt x="23" y="4"/>
                    <a:pt x="21" y="6"/>
                    <a:pt x="20" y="7"/>
                  </a:cubicBezTo>
                  <a:cubicBezTo>
                    <a:pt x="19" y="8"/>
                    <a:pt x="17" y="10"/>
                    <a:pt x="16" y="12"/>
                  </a:cubicBezTo>
                  <a:cubicBezTo>
                    <a:pt x="16" y="12"/>
                    <a:pt x="16" y="12"/>
                    <a:pt x="16" y="12"/>
                  </a:cubicBezTo>
                  <a:moveTo>
                    <a:pt x="6" y="12"/>
                  </a:moveTo>
                  <a:cubicBezTo>
                    <a:pt x="5" y="12"/>
                    <a:pt x="4" y="12"/>
                    <a:pt x="3" y="12"/>
                  </a:cubicBezTo>
                  <a:cubicBezTo>
                    <a:pt x="6" y="10"/>
                    <a:pt x="9" y="7"/>
                    <a:pt x="12" y="5"/>
                  </a:cubicBezTo>
                  <a:cubicBezTo>
                    <a:pt x="13" y="4"/>
                    <a:pt x="13" y="4"/>
                    <a:pt x="14" y="4"/>
                  </a:cubicBezTo>
                  <a:cubicBezTo>
                    <a:pt x="14" y="4"/>
                    <a:pt x="11" y="7"/>
                    <a:pt x="10" y="8"/>
                  </a:cubicBezTo>
                  <a:cubicBezTo>
                    <a:pt x="9" y="9"/>
                    <a:pt x="7" y="10"/>
                    <a:pt x="6" y="12"/>
                  </a:cubicBezTo>
                  <a:moveTo>
                    <a:pt x="3" y="11"/>
                  </a:moveTo>
                  <a:cubicBezTo>
                    <a:pt x="3" y="11"/>
                    <a:pt x="3" y="10"/>
                    <a:pt x="3" y="9"/>
                  </a:cubicBezTo>
                  <a:cubicBezTo>
                    <a:pt x="4" y="8"/>
                    <a:pt x="5" y="8"/>
                    <a:pt x="6" y="7"/>
                  </a:cubicBezTo>
                  <a:cubicBezTo>
                    <a:pt x="6" y="6"/>
                    <a:pt x="7" y="5"/>
                    <a:pt x="8" y="4"/>
                  </a:cubicBezTo>
                  <a:cubicBezTo>
                    <a:pt x="9" y="4"/>
                    <a:pt x="9" y="4"/>
                    <a:pt x="9" y="4"/>
                  </a:cubicBezTo>
                  <a:cubicBezTo>
                    <a:pt x="10" y="4"/>
                    <a:pt x="9" y="4"/>
                    <a:pt x="9" y="5"/>
                  </a:cubicBezTo>
                  <a:cubicBezTo>
                    <a:pt x="7" y="7"/>
                    <a:pt x="5" y="9"/>
                    <a:pt x="3" y="11"/>
                  </a:cubicBezTo>
                  <a:moveTo>
                    <a:pt x="43" y="12"/>
                  </a:moveTo>
                  <a:cubicBezTo>
                    <a:pt x="45" y="10"/>
                    <a:pt x="47" y="7"/>
                    <a:pt x="49" y="4"/>
                  </a:cubicBezTo>
                  <a:cubicBezTo>
                    <a:pt x="49" y="4"/>
                    <a:pt x="49" y="4"/>
                    <a:pt x="49" y="4"/>
                  </a:cubicBezTo>
                  <a:cubicBezTo>
                    <a:pt x="51" y="4"/>
                    <a:pt x="52" y="4"/>
                    <a:pt x="54" y="4"/>
                  </a:cubicBezTo>
                  <a:cubicBezTo>
                    <a:pt x="54" y="4"/>
                    <a:pt x="54" y="4"/>
                    <a:pt x="54" y="4"/>
                  </a:cubicBezTo>
                  <a:cubicBezTo>
                    <a:pt x="52" y="6"/>
                    <a:pt x="50" y="8"/>
                    <a:pt x="48" y="10"/>
                  </a:cubicBezTo>
                  <a:cubicBezTo>
                    <a:pt x="48" y="10"/>
                    <a:pt x="49" y="10"/>
                    <a:pt x="49" y="9"/>
                  </a:cubicBezTo>
                  <a:cubicBezTo>
                    <a:pt x="50" y="8"/>
                    <a:pt x="51" y="6"/>
                    <a:pt x="51" y="5"/>
                  </a:cubicBezTo>
                  <a:cubicBezTo>
                    <a:pt x="51" y="4"/>
                    <a:pt x="51" y="4"/>
                    <a:pt x="51" y="4"/>
                  </a:cubicBezTo>
                  <a:cubicBezTo>
                    <a:pt x="48" y="7"/>
                    <a:pt x="45" y="9"/>
                    <a:pt x="43" y="12"/>
                  </a:cubicBezTo>
                  <a:moveTo>
                    <a:pt x="11" y="12"/>
                  </a:moveTo>
                  <a:cubicBezTo>
                    <a:pt x="10" y="12"/>
                    <a:pt x="9" y="12"/>
                    <a:pt x="7" y="12"/>
                  </a:cubicBezTo>
                  <a:cubicBezTo>
                    <a:pt x="10" y="11"/>
                    <a:pt x="11" y="9"/>
                    <a:pt x="13" y="7"/>
                  </a:cubicBezTo>
                  <a:cubicBezTo>
                    <a:pt x="14" y="7"/>
                    <a:pt x="14" y="6"/>
                    <a:pt x="15" y="6"/>
                  </a:cubicBezTo>
                  <a:cubicBezTo>
                    <a:pt x="15" y="6"/>
                    <a:pt x="17" y="4"/>
                    <a:pt x="17" y="4"/>
                  </a:cubicBezTo>
                  <a:cubicBezTo>
                    <a:pt x="17" y="4"/>
                    <a:pt x="17" y="4"/>
                    <a:pt x="17" y="4"/>
                  </a:cubicBezTo>
                  <a:cubicBezTo>
                    <a:pt x="15" y="7"/>
                    <a:pt x="13" y="9"/>
                    <a:pt x="11" y="12"/>
                  </a:cubicBezTo>
                  <a:cubicBezTo>
                    <a:pt x="11" y="12"/>
                    <a:pt x="11" y="12"/>
                    <a:pt x="11" y="12"/>
                  </a:cubicBezTo>
                  <a:moveTo>
                    <a:pt x="13" y="12"/>
                  </a:moveTo>
                  <a:cubicBezTo>
                    <a:pt x="12" y="12"/>
                    <a:pt x="12" y="12"/>
                    <a:pt x="11" y="12"/>
                  </a:cubicBezTo>
                  <a:cubicBezTo>
                    <a:pt x="11" y="12"/>
                    <a:pt x="11" y="12"/>
                    <a:pt x="11" y="12"/>
                  </a:cubicBezTo>
                  <a:cubicBezTo>
                    <a:pt x="14" y="9"/>
                    <a:pt x="16" y="6"/>
                    <a:pt x="19" y="4"/>
                  </a:cubicBezTo>
                  <a:cubicBezTo>
                    <a:pt x="20" y="4"/>
                    <a:pt x="20" y="4"/>
                    <a:pt x="20" y="4"/>
                  </a:cubicBezTo>
                  <a:cubicBezTo>
                    <a:pt x="20" y="4"/>
                    <a:pt x="19" y="4"/>
                    <a:pt x="19" y="4"/>
                  </a:cubicBezTo>
                  <a:cubicBezTo>
                    <a:pt x="18" y="5"/>
                    <a:pt x="17" y="7"/>
                    <a:pt x="16" y="8"/>
                  </a:cubicBezTo>
                  <a:cubicBezTo>
                    <a:pt x="15" y="9"/>
                    <a:pt x="14" y="10"/>
                    <a:pt x="13" y="12"/>
                  </a:cubicBezTo>
                  <a:cubicBezTo>
                    <a:pt x="13" y="12"/>
                    <a:pt x="13" y="12"/>
                    <a:pt x="13" y="12"/>
                  </a:cubicBezTo>
                  <a:moveTo>
                    <a:pt x="2" y="8"/>
                  </a:moveTo>
                  <a:cubicBezTo>
                    <a:pt x="2" y="7"/>
                    <a:pt x="2" y="7"/>
                    <a:pt x="2" y="7"/>
                  </a:cubicBezTo>
                  <a:cubicBezTo>
                    <a:pt x="3" y="6"/>
                    <a:pt x="5" y="3"/>
                    <a:pt x="5" y="3"/>
                  </a:cubicBezTo>
                  <a:cubicBezTo>
                    <a:pt x="6" y="3"/>
                    <a:pt x="5" y="4"/>
                    <a:pt x="5" y="4"/>
                  </a:cubicBezTo>
                  <a:cubicBezTo>
                    <a:pt x="4" y="5"/>
                    <a:pt x="3" y="7"/>
                    <a:pt x="2" y="8"/>
                  </a:cubicBezTo>
                  <a:moveTo>
                    <a:pt x="39" y="9"/>
                  </a:moveTo>
                  <a:cubicBezTo>
                    <a:pt x="40" y="7"/>
                    <a:pt x="41" y="5"/>
                    <a:pt x="42" y="3"/>
                  </a:cubicBezTo>
                  <a:cubicBezTo>
                    <a:pt x="42" y="3"/>
                    <a:pt x="42" y="3"/>
                    <a:pt x="42" y="3"/>
                  </a:cubicBezTo>
                  <a:cubicBezTo>
                    <a:pt x="44" y="3"/>
                    <a:pt x="46" y="3"/>
                    <a:pt x="48" y="4"/>
                  </a:cubicBezTo>
                  <a:cubicBezTo>
                    <a:pt x="46" y="6"/>
                    <a:pt x="43" y="8"/>
                    <a:pt x="41" y="10"/>
                  </a:cubicBezTo>
                  <a:cubicBezTo>
                    <a:pt x="42" y="9"/>
                    <a:pt x="42" y="9"/>
                    <a:pt x="42" y="9"/>
                  </a:cubicBezTo>
                  <a:cubicBezTo>
                    <a:pt x="43" y="8"/>
                    <a:pt x="44" y="6"/>
                    <a:pt x="46" y="4"/>
                  </a:cubicBezTo>
                  <a:cubicBezTo>
                    <a:pt x="45" y="3"/>
                    <a:pt x="45" y="3"/>
                    <a:pt x="45" y="3"/>
                  </a:cubicBezTo>
                  <a:cubicBezTo>
                    <a:pt x="43" y="5"/>
                    <a:pt x="42" y="6"/>
                    <a:pt x="41" y="7"/>
                  </a:cubicBezTo>
                  <a:cubicBezTo>
                    <a:pt x="40" y="8"/>
                    <a:pt x="40" y="8"/>
                    <a:pt x="39" y="9"/>
                  </a:cubicBezTo>
                  <a:moveTo>
                    <a:pt x="2" y="6"/>
                  </a:moveTo>
                  <a:cubicBezTo>
                    <a:pt x="2" y="5"/>
                    <a:pt x="2" y="4"/>
                    <a:pt x="2" y="3"/>
                  </a:cubicBezTo>
                  <a:cubicBezTo>
                    <a:pt x="3" y="3"/>
                    <a:pt x="4" y="3"/>
                    <a:pt x="5" y="3"/>
                  </a:cubicBezTo>
                  <a:cubicBezTo>
                    <a:pt x="4" y="4"/>
                    <a:pt x="3" y="5"/>
                    <a:pt x="2" y="6"/>
                  </a:cubicBezTo>
                  <a:moveTo>
                    <a:pt x="3" y="9"/>
                  </a:moveTo>
                  <a:cubicBezTo>
                    <a:pt x="3" y="8"/>
                    <a:pt x="3" y="8"/>
                    <a:pt x="3" y="8"/>
                  </a:cubicBezTo>
                  <a:cubicBezTo>
                    <a:pt x="3" y="8"/>
                    <a:pt x="4" y="7"/>
                    <a:pt x="4" y="7"/>
                  </a:cubicBezTo>
                  <a:cubicBezTo>
                    <a:pt x="5" y="5"/>
                    <a:pt x="6" y="4"/>
                    <a:pt x="7" y="3"/>
                  </a:cubicBezTo>
                  <a:cubicBezTo>
                    <a:pt x="8" y="3"/>
                    <a:pt x="9" y="3"/>
                    <a:pt x="10" y="3"/>
                  </a:cubicBezTo>
                  <a:cubicBezTo>
                    <a:pt x="7" y="4"/>
                    <a:pt x="5" y="6"/>
                    <a:pt x="3" y="8"/>
                  </a:cubicBezTo>
                  <a:cubicBezTo>
                    <a:pt x="3" y="9"/>
                    <a:pt x="3" y="9"/>
                    <a:pt x="3" y="9"/>
                  </a:cubicBezTo>
                  <a:moveTo>
                    <a:pt x="3" y="11"/>
                  </a:moveTo>
                  <a:cubicBezTo>
                    <a:pt x="6" y="9"/>
                    <a:pt x="9" y="6"/>
                    <a:pt x="11" y="3"/>
                  </a:cubicBezTo>
                  <a:cubicBezTo>
                    <a:pt x="11" y="3"/>
                    <a:pt x="11" y="3"/>
                    <a:pt x="11" y="3"/>
                  </a:cubicBezTo>
                  <a:cubicBezTo>
                    <a:pt x="12" y="3"/>
                    <a:pt x="13" y="3"/>
                    <a:pt x="14" y="3"/>
                  </a:cubicBezTo>
                  <a:cubicBezTo>
                    <a:pt x="10" y="5"/>
                    <a:pt x="7" y="9"/>
                    <a:pt x="3" y="11"/>
                  </a:cubicBezTo>
                  <a:moveTo>
                    <a:pt x="7" y="12"/>
                  </a:moveTo>
                  <a:cubicBezTo>
                    <a:pt x="7" y="12"/>
                    <a:pt x="7" y="11"/>
                    <a:pt x="8" y="11"/>
                  </a:cubicBezTo>
                  <a:cubicBezTo>
                    <a:pt x="9" y="10"/>
                    <a:pt x="10" y="9"/>
                    <a:pt x="11" y="8"/>
                  </a:cubicBezTo>
                  <a:cubicBezTo>
                    <a:pt x="12" y="7"/>
                    <a:pt x="14" y="5"/>
                    <a:pt x="15" y="3"/>
                  </a:cubicBezTo>
                  <a:cubicBezTo>
                    <a:pt x="15" y="3"/>
                    <a:pt x="15" y="3"/>
                    <a:pt x="15" y="3"/>
                  </a:cubicBezTo>
                  <a:cubicBezTo>
                    <a:pt x="16" y="3"/>
                    <a:pt x="17" y="3"/>
                    <a:pt x="18" y="3"/>
                  </a:cubicBezTo>
                  <a:cubicBezTo>
                    <a:pt x="14" y="5"/>
                    <a:pt x="12" y="8"/>
                    <a:pt x="9" y="10"/>
                  </a:cubicBezTo>
                  <a:cubicBezTo>
                    <a:pt x="8" y="11"/>
                    <a:pt x="7" y="12"/>
                    <a:pt x="7" y="12"/>
                  </a:cubicBezTo>
                  <a:moveTo>
                    <a:pt x="17" y="5"/>
                  </a:moveTo>
                  <a:cubicBezTo>
                    <a:pt x="17" y="5"/>
                    <a:pt x="18" y="4"/>
                    <a:pt x="18" y="3"/>
                  </a:cubicBezTo>
                  <a:cubicBezTo>
                    <a:pt x="18" y="3"/>
                    <a:pt x="18" y="3"/>
                    <a:pt x="18" y="3"/>
                  </a:cubicBezTo>
                  <a:cubicBezTo>
                    <a:pt x="19" y="3"/>
                    <a:pt x="20" y="3"/>
                    <a:pt x="20" y="3"/>
                  </a:cubicBezTo>
                  <a:cubicBezTo>
                    <a:pt x="19" y="3"/>
                    <a:pt x="18" y="4"/>
                    <a:pt x="17" y="5"/>
                  </a:cubicBezTo>
                  <a:moveTo>
                    <a:pt x="14" y="11"/>
                  </a:moveTo>
                  <a:cubicBezTo>
                    <a:pt x="15" y="11"/>
                    <a:pt x="15" y="10"/>
                    <a:pt x="16" y="9"/>
                  </a:cubicBezTo>
                  <a:cubicBezTo>
                    <a:pt x="17" y="7"/>
                    <a:pt x="19" y="5"/>
                    <a:pt x="21" y="3"/>
                  </a:cubicBezTo>
                  <a:cubicBezTo>
                    <a:pt x="21" y="3"/>
                    <a:pt x="21" y="3"/>
                    <a:pt x="21" y="3"/>
                  </a:cubicBezTo>
                  <a:cubicBezTo>
                    <a:pt x="24" y="3"/>
                    <a:pt x="27" y="3"/>
                    <a:pt x="30" y="3"/>
                  </a:cubicBezTo>
                  <a:cubicBezTo>
                    <a:pt x="34" y="3"/>
                    <a:pt x="38" y="3"/>
                    <a:pt x="41" y="3"/>
                  </a:cubicBezTo>
                  <a:cubicBezTo>
                    <a:pt x="40" y="4"/>
                    <a:pt x="38" y="5"/>
                    <a:pt x="37" y="7"/>
                  </a:cubicBezTo>
                  <a:cubicBezTo>
                    <a:pt x="37" y="6"/>
                    <a:pt x="38" y="5"/>
                    <a:pt x="39" y="4"/>
                  </a:cubicBezTo>
                  <a:cubicBezTo>
                    <a:pt x="38" y="3"/>
                    <a:pt x="38" y="3"/>
                    <a:pt x="38" y="3"/>
                  </a:cubicBezTo>
                  <a:cubicBezTo>
                    <a:pt x="35" y="5"/>
                    <a:pt x="33" y="8"/>
                    <a:pt x="30" y="10"/>
                  </a:cubicBezTo>
                  <a:cubicBezTo>
                    <a:pt x="31" y="9"/>
                    <a:pt x="31" y="9"/>
                    <a:pt x="31" y="9"/>
                  </a:cubicBezTo>
                  <a:cubicBezTo>
                    <a:pt x="32" y="7"/>
                    <a:pt x="34" y="5"/>
                    <a:pt x="35" y="4"/>
                  </a:cubicBezTo>
                  <a:cubicBezTo>
                    <a:pt x="35" y="3"/>
                    <a:pt x="35" y="3"/>
                    <a:pt x="35" y="3"/>
                  </a:cubicBezTo>
                  <a:cubicBezTo>
                    <a:pt x="32" y="5"/>
                    <a:pt x="30" y="7"/>
                    <a:pt x="27" y="9"/>
                  </a:cubicBezTo>
                  <a:cubicBezTo>
                    <a:pt x="27" y="10"/>
                    <a:pt x="25" y="12"/>
                    <a:pt x="25" y="12"/>
                  </a:cubicBezTo>
                  <a:cubicBezTo>
                    <a:pt x="25" y="12"/>
                    <a:pt x="25" y="11"/>
                    <a:pt x="26" y="11"/>
                  </a:cubicBezTo>
                  <a:cubicBezTo>
                    <a:pt x="28" y="8"/>
                    <a:pt x="29" y="6"/>
                    <a:pt x="31" y="4"/>
                  </a:cubicBezTo>
                  <a:cubicBezTo>
                    <a:pt x="31" y="3"/>
                    <a:pt x="31" y="3"/>
                    <a:pt x="31" y="3"/>
                  </a:cubicBezTo>
                  <a:cubicBezTo>
                    <a:pt x="28" y="5"/>
                    <a:pt x="26" y="7"/>
                    <a:pt x="24" y="9"/>
                  </a:cubicBezTo>
                  <a:cubicBezTo>
                    <a:pt x="23" y="9"/>
                    <a:pt x="21" y="12"/>
                    <a:pt x="20" y="12"/>
                  </a:cubicBezTo>
                  <a:cubicBezTo>
                    <a:pt x="20" y="12"/>
                    <a:pt x="20" y="11"/>
                    <a:pt x="21" y="10"/>
                  </a:cubicBezTo>
                  <a:cubicBezTo>
                    <a:pt x="23" y="8"/>
                    <a:pt x="25" y="6"/>
                    <a:pt x="27" y="4"/>
                  </a:cubicBezTo>
                  <a:cubicBezTo>
                    <a:pt x="27" y="3"/>
                    <a:pt x="27" y="3"/>
                    <a:pt x="27" y="3"/>
                  </a:cubicBezTo>
                  <a:cubicBezTo>
                    <a:pt x="24" y="5"/>
                    <a:pt x="22" y="7"/>
                    <a:pt x="20" y="9"/>
                  </a:cubicBezTo>
                  <a:cubicBezTo>
                    <a:pt x="19" y="10"/>
                    <a:pt x="19" y="10"/>
                    <a:pt x="18" y="11"/>
                  </a:cubicBezTo>
                  <a:cubicBezTo>
                    <a:pt x="18" y="11"/>
                    <a:pt x="17" y="11"/>
                    <a:pt x="17" y="11"/>
                  </a:cubicBezTo>
                  <a:cubicBezTo>
                    <a:pt x="17" y="11"/>
                    <a:pt x="19" y="9"/>
                    <a:pt x="20" y="8"/>
                  </a:cubicBezTo>
                  <a:cubicBezTo>
                    <a:pt x="21" y="6"/>
                    <a:pt x="23" y="5"/>
                    <a:pt x="24" y="4"/>
                  </a:cubicBezTo>
                  <a:cubicBezTo>
                    <a:pt x="24" y="3"/>
                    <a:pt x="24" y="3"/>
                    <a:pt x="24" y="3"/>
                  </a:cubicBezTo>
                  <a:cubicBezTo>
                    <a:pt x="21" y="5"/>
                    <a:pt x="19" y="7"/>
                    <a:pt x="17" y="9"/>
                  </a:cubicBezTo>
                  <a:cubicBezTo>
                    <a:pt x="16" y="10"/>
                    <a:pt x="15" y="11"/>
                    <a:pt x="14" y="11"/>
                  </a:cubicBezTo>
                  <a:moveTo>
                    <a:pt x="22" y="0"/>
                  </a:moveTo>
                  <a:cubicBezTo>
                    <a:pt x="15" y="0"/>
                    <a:pt x="8" y="1"/>
                    <a:pt x="1" y="1"/>
                  </a:cubicBezTo>
                  <a:cubicBezTo>
                    <a:pt x="0" y="1"/>
                    <a:pt x="0" y="1"/>
                    <a:pt x="0" y="1"/>
                  </a:cubicBezTo>
                  <a:cubicBezTo>
                    <a:pt x="0" y="1"/>
                    <a:pt x="0" y="1"/>
                    <a:pt x="0" y="2"/>
                  </a:cubicBezTo>
                  <a:cubicBezTo>
                    <a:pt x="0" y="6"/>
                    <a:pt x="0" y="9"/>
                    <a:pt x="0" y="13"/>
                  </a:cubicBezTo>
                  <a:cubicBezTo>
                    <a:pt x="1" y="14"/>
                    <a:pt x="1" y="14"/>
                    <a:pt x="1" y="14"/>
                  </a:cubicBezTo>
                  <a:cubicBezTo>
                    <a:pt x="1" y="14"/>
                    <a:pt x="1" y="14"/>
                    <a:pt x="2" y="14"/>
                  </a:cubicBezTo>
                  <a:cubicBezTo>
                    <a:pt x="19" y="14"/>
                    <a:pt x="37" y="16"/>
                    <a:pt x="55" y="16"/>
                  </a:cubicBezTo>
                  <a:cubicBezTo>
                    <a:pt x="55" y="16"/>
                    <a:pt x="55" y="16"/>
                    <a:pt x="55" y="16"/>
                  </a:cubicBezTo>
                  <a:cubicBezTo>
                    <a:pt x="56" y="16"/>
                    <a:pt x="56" y="16"/>
                    <a:pt x="56" y="16"/>
                  </a:cubicBezTo>
                  <a:cubicBezTo>
                    <a:pt x="57" y="16"/>
                    <a:pt x="57" y="15"/>
                    <a:pt x="57" y="15"/>
                  </a:cubicBezTo>
                  <a:cubicBezTo>
                    <a:pt x="57" y="11"/>
                    <a:pt x="57" y="7"/>
                    <a:pt x="57" y="3"/>
                  </a:cubicBezTo>
                  <a:cubicBezTo>
                    <a:pt x="57" y="3"/>
                    <a:pt x="57" y="3"/>
                    <a:pt x="57" y="3"/>
                  </a:cubicBezTo>
                  <a:cubicBezTo>
                    <a:pt x="57" y="3"/>
                    <a:pt x="57" y="2"/>
                    <a:pt x="56" y="2"/>
                  </a:cubicBezTo>
                  <a:cubicBezTo>
                    <a:pt x="49" y="1"/>
                    <a:pt x="41" y="1"/>
                    <a:pt x="33" y="1"/>
                  </a:cubicBezTo>
                  <a:cubicBezTo>
                    <a:pt x="29" y="0"/>
                    <a:pt x="26" y="0"/>
                    <a:pt x="22"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1032" name="Google Shape;1032;p32"/>
            <p:cNvSpPr/>
            <p:nvPr/>
          </p:nvSpPr>
          <p:spPr>
            <a:xfrm>
              <a:off x="8364206" y="2995539"/>
              <a:ext cx="63500" cy="55563"/>
            </a:xfrm>
            <a:custGeom>
              <a:rect b="b" l="l" r="r" t="t"/>
              <a:pathLst>
                <a:path extrusionOk="0" h="13" w="15">
                  <a:moveTo>
                    <a:pt x="3" y="7"/>
                  </a:moveTo>
                  <a:cubicBezTo>
                    <a:pt x="5" y="6"/>
                    <a:pt x="7" y="5"/>
                    <a:pt x="8" y="5"/>
                  </a:cubicBezTo>
                  <a:cubicBezTo>
                    <a:pt x="7" y="6"/>
                    <a:pt x="5" y="7"/>
                    <a:pt x="4" y="9"/>
                  </a:cubicBezTo>
                  <a:cubicBezTo>
                    <a:pt x="4" y="9"/>
                    <a:pt x="4" y="9"/>
                    <a:pt x="4" y="9"/>
                  </a:cubicBezTo>
                  <a:cubicBezTo>
                    <a:pt x="6" y="8"/>
                    <a:pt x="8" y="7"/>
                    <a:pt x="9" y="6"/>
                  </a:cubicBezTo>
                  <a:cubicBezTo>
                    <a:pt x="8" y="7"/>
                    <a:pt x="7" y="9"/>
                    <a:pt x="6" y="10"/>
                  </a:cubicBezTo>
                  <a:cubicBezTo>
                    <a:pt x="6" y="10"/>
                    <a:pt x="6" y="10"/>
                    <a:pt x="6" y="10"/>
                  </a:cubicBezTo>
                  <a:cubicBezTo>
                    <a:pt x="8" y="10"/>
                    <a:pt x="9" y="9"/>
                    <a:pt x="11" y="8"/>
                  </a:cubicBezTo>
                  <a:cubicBezTo>
                    <a:pt x="10" y="9"/>
                    <a:pt x="10" y="10"/>
                    <a:pt x="9" y="10"/>
                  </a:cubicBezTo>
                  <a:cubicBezTo>
                    <a:pt x="9" y="11"/>
                    <a:pt x="9" y="11"/>
                    <a:pt x="9" y="11"/>
                  </a:cubicBezTo>
                  <a:cubicBezTo>
                    <a:pt x="9" y="11"/>
                    <a:pt x="9" y="11"/>
                    <a:pt x="9" y="11"/>
                  </a:cubicBezTo>
                  <a:cubicBezTo>
                    <a:pt x="8" y="11"/>
                    <a:pt x="8" y="11"/>
                    <a:pt x="8" y="11"/>
                  </a:cubicBezTo>
                  <a:cubicBezTo>
                    <a:pt x="5" y="11"/>
                    <a:pt x="3" y="10"/>
                    <a:pt x="3" y="7"/>
                  </a:cubicBezTo>
                  <a:cubicBezTo>
                    <a:pt x="3" y="7"/>
                    <a:pt x="3" y="7"/>
                    <a:pt x="3" y="7"/>
                  </a:cubicBezTo>
                  <a:moveTo>
                    <a:pt x="4" y="4"/>
                  </a:moveTo>
                  <a:cubicBezTo>
                    <a:pt x="4" y="3"/>
                    <a:pt x="5" y="3"/>
                    <a:pt x="6" y="3"/>
                  </a:cubicBezTo>
                  <a:cubicBezTo>
                    <a:pt x="5" y="3"/>
                    <a:pt x="5" y="3"/>
                    <a:pt x="4" y="4"/>
                  </a:cubicBezTo>
                  <a:moveTo>
                    <a:pt x="4" y="4"/>
                  </a:moveTo>
                  <a:cubicBezTo>
                    <a:pt x="5" y="4"/>
                    <a:pt x="6" y="3"/>
                    <a:pt x="7" y="3"/>
                  </a:cubicBezTo>
                  <a:cubicBezTo>
                    <a:pt x="6" y="4"/>
                    <a:pt x="4" y="5"/>
                    <a:pt x="3" y="7"/>
                  </a:cubicBezTo>
                  <a:cubicBezTo>
                    <a:pt x="3" y="7"/>
                    <a:pt x="3" y="7"/>
                    <a:pt x="3" y="7"/>
                  </a:cubicBezTo>
                  <a:cubicBezTo>
                    <a:pt x="3" y="6"/>
                    <a:pt x="3" y="5"/>
                    <a:pt x="4" y="4"/>
                  </a:cubicBezTo>
                  <a:cubicBezTo>
                    <a:pt x="4" y="4"/>
                    <a:pt x="4" y="4"/>
                    <a:pt x="4" y="4"/>
                  </a:cubicBezTo>
                  <a:moveTo>
                    <a:pt x="5" y="5"/>
                  </a:moveTo>
                  <a:cubicBezTo>
                    <a:pt x="6" y="5"/>
                    <a:pt x="7" y="4"/>
                    <a:pt x="8" y="3"/>
                  </a:cubicBezTo>
                  <a:cubicBezTo>
                    <a:pt x="12" y="3"/>
                    <a:pt x="14" y="9"/>
                    <a:pt x="10" y="11"/>
                  </a:cubicBezTo>
                  <a:cubicBezTo>
                    <a:pt x="11" y="10"/>
                    <a:pt x="11" y="9"/>
                    <a:pt x="12" y="8"/>
                  </a:cubicBezTo>
                  <a:cubicBezTo>
                    <a:pt x="11" y="7"/>
                    <a:pt x="11" y="7"/>
                    <a:pt x="11" y="7"/>
                  </a:cubicBezTo>
                  <a:cubicBezTo>
                    <a:pt x="10" y="8"/>
                    <a:pt x="9" y="9"/>
                    <a:pt x="7" y="9"/>
                  </a:cubicBezTo>
                  <a:cubicBezTo>
                    <a:pt x="8" y="8"/>
                    <a:pt x="10" y="7"/>
                    <a:pt x="11" y="5"/>
                  </a:cubicBezTo>
                  <a:cubicBezTo>
                    <a:pt x="10" y="5"/>
                    <a:pt x="10" y="5"/>
                    <a:pt x="10" y="5"/>
                  </a:cubicBezTo>
                  <a:cubicBezTo>
                    <a:pt x="9" y="6"/>
                    <a:pt x="8" y="6"/>
                    <a:pt x="6" y="7"/>
                  </a:cubicBezTo>
                  <a:cubicBezTo>
                    <a:pt x="8" y="6"/>
                    <a:pt x="9" y="5"/>
                    <a:pt x="10" y="4"/>
                  </a:cubicBezTo>
                  <a:cubicBezTo>
                    <a:pt x="9" y="3"/>
                    <a:pt x="9" y="3"/>
                    <a:pt x="9" y="3"/>
                  </a:cubicBezTo>
                  <a:cubicBezTo>
                    <a:pt x="8" y="4"/>
                    <a:pt x="7" y="5"/>
                    <a:pt x="5" y="5"/>
                  </a:cubicBezTo>
                  <a:moveTo>
                    <a:pt x="8" y="0"/>
                  </a:moveTo>
                  <a:cubicBezTo>
                    <a:pt x="7" y="0"/>
                    <a:pt x="7" y="0"/>
                    <a:pt x="7" y="0"/>
                  </a:cubicBezTo>
                  <a:cubicBezTo>
                    <a:pt x="7" y="0"/>
                    <a:pt x="7" y="0"/>
                    <a:pt x="7" y="0"/>
                  </a:cubicBezTo>
                  <a:cubicBezTo>
                    <a:pt x="7" y="0"/>
                    <a:pt x="6" y="0"/>
                    <a:pt x="6" y="0"/>
                  </a:cubicBezTo>
                  <a:cubicBezTo>
                    <a:pt x="3" y="0"/>
                    <a:pt x="0" y="3"/>
                    <a:pt x="0" y="7"/>
                  </a:cubicBezTo>
                  <a:cubicBezTo>
                    <a:pt x="1" y="11"/>
                    <a:pt x="4" y="13"/>
                    <a:pt x="8" y="13"/>
                  </a:cubicBezTo>
                  <a:cubicBezTo>
                    <a:pt x="8" y="13"/>
                    <a:pt x="8" y="13"/>
                    <a:pt x="9" y="13"/>
                  </a:cubicBezTo>
                  <a:cubicBezTo>
                    <a:pt x="13" y="13"/>
                    <a:pt x="15" y="10"/>
                    <a:pt x="14" y="6"/>
                  </a:cubicBezTo>
                  <a:cubicBezTo>
                    <a:pt x="14" y="2"/>
                    <a:pt x="11" y="0"/>
                    <a:pt x="8"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1033" name="Google Shape;1033;p32"/>
            <p:cNvSpPr/>
            <p:nvPr/>
          </p:nvSpPr>
          <p:spPr>
            <a:xfrm>
              <a:off x="9156369" y="4195689"/>
              <a:ext cx="220663" cy="203200"/>
            </a:xfrm>
            <a:custGeom>
              <a:rect b="b" l="l" r="r" t="t"/>
              <a:pathLst>
                <a:path extrusionOk="0" h="48" w="52">
                  <a:moveTo>
                    <a:pt x="40" y="44"/>
                  </a:moveTo>
                  <a:cubicBezTo>
                    <a:pt x="39" y="44"/>
                    <a:pt x="39" y="44"/>
                    <a:pt x="39" y="44"/>
                  </a:cubicBezTo>
                  <a:cubicBezTo>
                    <a:pt x="42" y="42"/>
                    <a:pt x="44" y="40"/>
                    <a:pt x="47" y="38"/>
                  </a:cubicBezTo>
                  <a:cubicBezTo>
                    <a:pt x="45" y="41"/>
                    <a:pt x="42" y="42"/>
                    <a:pt x="40" y="44"/>
                  </a:cubicBezTo>
                  <a:moveTo>
                    <a:pt x="39" y="43"/>
                  </a:moveTo>
                  <a:cubicBezTo>
                    <a:pt x="38" y="43"/>
                    <a:pt x="38" y="43"/>
                    <a:pt x="38" y="42"/>
                  </a:cubicBezTo>
                  <a:cubicBezTo>
                    <a:pt x="38" y="41"/>
                    <a:pt x="39" y="40"/>
                    <a:pt x="40" y="39"/>
                  </a:cubicBezTo>
                  <a:cubicBezTo>
                    <a:pt x="41" y="38"/>
                    <a:pt x="43" y="38"/>
                    <a:pt x="44" y="37"/>
                  </a:cubicBezTo>
                  <a:cubicBezTo>
                    <a:pt x="42" y="39"/>
                    <a:pt x="40" y="41"/>
                    <a:pt x="39" y="43"/>
                  </a:cubicBezTo>
                  <a:cubicBezTo>
                    <a:pt x="39" y="43"/>
                    <a:pt x="39" y="43"/>
                    <a:pt x="39" y="43"/>
                  </a:cubicBezTo>
                  <a:moveTo>
                    <a:pt x="37" y="42"/>
                  </a:moveTo>
                  <a:cubicBezTo>
                    <a:pt x="36" y="41"/>
                    <a:pt x="36" y="40"/>
                    <a:pt x="36" y="40"/>
                  </a:cubicBezTo>
                  <a:cubicBezTo>
                    <a:pt x="38" y="38"/>
                    <a:pt x="40" y="36"/>
                    <a:pt x="42" y="34"/>
                  </a:cubicBezTo>
                  <a:cubicBezTo>
                    <a:pt x="40" y="37"/>
                    <a:pt x="38" y="39"/>
                    <a:pt x="37" y="42"/>
                  </a:cubicBezTo>
                  <a:moveTo>
                    <a:pt x="35" y="39"/>
                  </a:moveTo>
                  <a:cubicBezTo>
                    <a:pt x="34" y="39"/>
                    <a:pt x="34" y="38"/>
                    <a:pt x="34" y="38"/>
                  </a:cubicBezTo>
                  <a:cubicBezTo>
                    <a:pt x="36" y="37"/>
                    <a:pt x="38" y="35"/>
                    <a:pt x="40" y="33"/>
                  </a:cubicBezTo>
                  <a:cubicBezTo>
                    <a:pt x="38" y="35"/>
                    <a:pt x="36" y="37"/>
                    <a:pt x="35" y="39"/>
                  </a:cubicBezTo>
                  <a:moveTo>
                    <a:pt x="33" y="37"/>
                  </a:moveTo>
                  <a:cubicBezTo>
                    <a:pt x="33" y="37"/>
                    <a:pt x="32" y="36"/>
                    <a:pt x="32" y="35"/>
                  </a:cubicBezTo>
                  <a:cubicBezTo>
                    <a:pt x="34" y="34"/>
                    <a:pt x="36" y="32"/>
                    <a:pt x="38" y="30"/>
                  </a:cubicBezTo>
                  <a:cubicBezTo>
                    <a:pt x="37" y="33"/>
                    <a:pt x="37" y="33"/>
                    <a:pt x="37" y="33"/>
                  </a:cubicBezTo>
                  <a:cubicBezTo>
                    <a:pt x="36" y="34"/>
                    <a:pt x="34" y="36"/>
                    <a:pt x="33" y="37"/>
                  </a:cubicBezTo>
                  <a:moveTo>
                    <a:pt x="34" y="37"/>
                  </a:moveTo>
                  <a:cubicBezTo>
                    <a:pt x="34" y="37"/>
                    <a:pt x="36" y="35"/>
                    <a:pt x="36" y="34"/>
                  </a:cubicBezTo>
                  <a:cubicBezTo>
                    <a:pt x="38" y="33"/>
                    <a:pt x="39" y="31"/>
                    <a:pt x="40" y="29"/>
                  </a:cubicBezTo>
                  <a:cubicBezTo>
                    <a:pt x="40" y="29"/>
                    <a:pt x="40" y="29"/>
                    <a:pt x="40" y="29"/>
                  </a:cubicBezTo>
                  <a:cubicBezTo>
                    <a:pt x="42" y="32"/>
                    <a:pt x="45" y="35"/>
                    <a:pt x="47" y="37"/>
                  </a:cubicBezTo>
                  <a:cubicBezTo>
                    <a:pt x="45" y="38"/>
                    <a:pt x="44" y="39"/>
                    <a:pt x="42" y="41"/>
                  </a:cubicBezTo>
                  <a:cubicBezTo>
                    <a:pt x="40" y="42"/>
                    <a:pt x="40" y="42"/>
                    <a:pt x="40" y="42"/>
                  </a:cubicBezTo>
                  <a:cubicBezTo>
                    <a:pt x="40" y="42"/>
                    <a:pt x="42" y="40"/>
                    <a:pt x="42" y="40"/>
                  </a:cubicBezTo>
                  <a:cubicBezTo>
                    <a:pt x="43" y="39"/>
                    <a:pt x="45" y="37"/>
                    <a:pt x="46" y="36"/>
                  </a:cubicBezTo>
                  <a:cubicBezTo>
                    <a:pt x="45" y="36"/>
                    <a:pt x="45" y="36"/>
                    <a:pt x="45" y="36"/>
                  </a:cubicBezTo>
                  <a:cubicBezTo>
                    <a:pt x="43" y="36"/>
                    <a:pt x="42" y="37"/>
                    <a:pt x="40" y="39"/>
                  </a:cubicBezTo>
                  <a:cubicBezTo>
                    <a:pt x="39" y="40"/>
                    <a:pt x="38" y="41"/>
                    <a:pt x="38" y="41"/>
                  </a:cubicBezTo>
                  <a:cubicBezTo>
                    <a:pt x="38" y="41"/>
                    <a:pt x="38" y="41"/>
                    <a:pt x="39" y="40"/>
                  </a:cubicBezTo>
                  <a:cubicBezTo>
                    <a:pt x="40" y="37"/>
                    <a:pt x="42" y="36"/>
                    <a:pt x="43" y="34"/>
                  </a:cubicBezTo>
                  <a:cubicBezTo>
                    <a:pt x="43" y="33"/>
                    <a:pt x="43" y="33"/>
                    <a:pt x="43" y="33"/>
                  </a:cubicBezTo>
                  <a:cubicBezTo>
                    <a:pt x="40" y="35"/>
                    <a:pt x="37" y="37"/>
                    <a:pt x="35" y="39"/>
                  </a:cubicBezTo>
                  <a:cubicBezTo>
                    <a:pt x="37" y="38"/>
                    <a:pt x="40" y="34"/>
                    <a:pt x="42" y="32"/>
                  </a:cubicBezTo>
                  <a:cubicBezTo>
                    <a:pt x="41" y="31"/>
                    <a:pt x="41" y="31"/>
                    <a:pt x="41" y="31"/>
                  </a:cubicBezTo>
                  <a:cubicBezTo>
                    <a:pt x="39" y="32"/>
                    <a:pt x="37" y="34"/>
                    <a:pt x="35" y="36"/>
                  </a:cubicBezTo>
                  <a:cubicBezTo>
                    <a:pt x="35" y="36"/>
                    <a:pt x="34" y="37"/>
                    <a:pt x="34" y="37"/>
                  </a:cubicBezTo>
                  <a:moveTo>
                    <a:pt x="31" y="35"/>
                  </a:moveTo>
                  <a:cubicBezTo>
                    <a:pt x="30" y="34"/>
                    <a:pt x="30" y="33"/>
                    <a:pt x="29" y="33"/>
                  </a:cubicBezTo>
                  <a:cubicBezTo>
                    <a:pt x="32" y="31"/>
                    <a:pt x="34" y="30"/>
                    <a:pt x="36" y="28"/>
                  </a:cubicBezTo>
                  <a:cubicBezTo>
                    <a:pt x="35" y="28"/>
                    <a:pt x="34" y="31"/>
                    <a:pt x="33" y="32"/>
                  </a:cubicBezTo>
                  <a:cubicBezTo>
                    <a:pt x="33" y="33"/>
                    <a:pt x="32" y="34"/>
                    <a:pt x="31" y="35"/>
                  </a:cubicBezTo>
                  <a:moveTo>
                    <a:pt x="28" y="32"/>
                  </a:moveTo>
                  <a:cubicBezTo>
                    <a:pt x="28" y="32"/>
                    <a:pt x="28" y="31"/>
                    <a:pt x="27" y="31"/>
                  </a:cubicBezTo>
                  <a:cubicBezTo>
                    <a:pt x="27" y="31"/>
                    <a:pt x="27" y="31"/>
                    <a:pt x="27" y="31"/>
                  </a:cubicBezTo>
                  <a:cubicBezTo>
                    <a:pt x="30" y="29"/>
                    <a:pt x="32" y="27"/>
                    <a:pt x="34" y="25"/>
                  </a:cubicBezTo>
                  <a:cubicBezTo>
                    <a:pt x="33" y="26"/>
                    <a:pt x="32" y="28"/>
                    <a:pt x="31" y="29"/>
                  </a:cubicBezTo>
                  <a:cubicBezTo>
                    <a:pt x="30" y="30"/>
                    <a:pt x="29" y="31"/>
                    <a:pt x="28" y="32"/>
                  </a:cubicBezTo>
                  <a:moveTo>
                    <a:pt x="29" y="32"/>
                  </a:moveTo>
                  <a:cubicBezTo>
                    <a:pt x="29" y="32"/>
                    <a:pt x="30" y="31"/>
                    <a:pt x="31" y="30"/>
                  </a:cubicBezTo>
                  <a:cubicBezTo>
                    <a:pt x="33" y="28"/>
                    <a:pt x="35" y="27"/>
                    <a:pt x="35" y="24"/>
                  </a:cubicBezTo>
                  <a:cubicBezTo>
                    <a:pt x="37" y="26"/>
                    <a:pt x="38" y="27"/>
                    <a:pt x="40" y="29"/>
                  </a:cubicBezTo>
                  <a:cubicBezTo>
                    <a:pt x="39" y="29"/>
                    <a:pt x="39" y="29"/>
                    <a:pt x="39" y="29"/>
                  </a:cubicBezTo>
                  <a:cubicBezTo>
                    <a:pt x="38" y="30"/>
                    <a:pt x="36" y="31"/>
                    <a:pt x="35" y="32"/>
                  </a:cubicBezTo>
                  <a:cubicBezTo>
                    <a:pt x="34" y="33"/>
                    <a:pt x="32" y="35"/>
                    <a:pt x="32" y="35"/>
                  </a:cubicBezTo>
                  <a:cubicBezTo>
                    <a:pt x="32" y="35"/>
                    <a:pt x="32" y="34"/>
                    <a:pt x="33" y="33"/>
                  </a:cubicBezTo>
                  <a:cubicBezTo>
                    <a:pt x="35" y="31"/>
                    <a:pt x="37" y="29"/>
                    <a:pt x="37" y="26"/>
                  </a:cubicBezTo>
                  <a:cubicBezTo>
                    <a:pt x="36" y="26"/>
                    <a:pt x="36" y="26"/>
                    <a:pt x="36" y="26"/>
                  </a:cubicBezTo>
                  <a:cubicBezTo>
                    <a:pt x="35" y="28"/>
                    <a:pt x="33" y="30"/>
                    <a:pt x="31" y="31"/>
                  </a:cubicBezTo>
                  <a:cubicBezTo>
                    <a:pt x="30" y="32"/>
                    <a:pt x="29" y="32"/>
                    <a:pt x="29" y="32"/>
                  </a:cubicBezTo>
                  <a:moveTo>
                    <a:pt x="18" y="24"/>
                  </a:moveTo>
                  <a:cubicBezTo>
                    <a:pt x="18" y="24"/>
                    <a:pt x="18" y="24"/>
                    <a:pt x="18" y="24"/>
                  </a:cubicBezTo>
                  <a:cubicBezTo>
                    <a:pt x="18" y="24"/>
                    <a:pt x="18" y="24"/>
                    <a:pt x="18" y="24"/>
                  </a:cubicBezTo>
                  <a:cubicBezTo>
                    <a:pt x="19" y="24"/>
                    <a:pt x="19" y="24"/>
                    <a:pt x="19" y="24"/>
                  </a:cubicBezTo>
                  <a:cubicBezTo>
                    <a:pt x="18" y="24"/>
                    <a:pt x="18" y="24"/>
                    <a:pt x="18" y="24"/>
                  </a:cubicBezTo>
                  <a:moveTo>
                    <a:pt x="27" y="30"/>
                  </a:moveTo>
                  <a:cubicBezTo>
                    <a:pt x="28" y="29"/>
                    <a:pt x="28" y="29"/>
                    <a:pt x="28" y="29"/>
                  </a:cubicBezTo>
                  <a:cubicBezTo>
                    <a:pt x="29" y="28"/>
                    <a:pt x="31" y="26"/>
                    <a:pt x="32" y="24"/>
                  </a:cubicBezTo>
                  <a:cubicBezTo>
                    <a:pt x="33" y="24"/>
                    <a:pt x="34" y="23"/>
                    <a:pt x="34" y="22"/>
                  </a:cubicBezTo>
                  <a:cubicBezTo>
                    <a:pt x="34" y="23"/>
                    <a:pt x="35" y="23"/>
                    <a:pt x="35" y="24"/>
                  </a:cubicBezTo>
                  <a:cubicBezTo>
                    <a:pt x="35" y="24"/>
                    <a:pt x="35" y="24"/>
                    <a:pt x="35" y="24"/>
                  </a:cubicBezTo>
                  <a:cubicBezTo>
                    <a:pt x="33" y="26"/>
                    <a:pt x="30" y="28"/>
                    <a:pt x="27" y="30"/>
                  </a:cubicBezTo>
                  <a:moveTo>
                    <a:pt x="17" y="23"/>
                  </a:moveTo>
                  <a:cubicBezTo>
                    <a:pt x="17" y="23"/>
                    <a:pt x="16" y="22"/>
                    <a:pt x="16" y="22"/>
                  </a:cubicBezTo>
                  <a:cubicBezTo>
                    <a:pt x="18" y="21"/>
                    <a:pt x="20" y="19"/>
                    <a:pt x="23" y="18"/>
                  </a:cubicBezTo>
                  <a:cubicBezTo>
                    <a:pt x="20" y="19"/>
                    <a:pt x="19" y="21"/>
                    <a:pt x="17" y="23"/>
                  </a:cubicBezTo>
                  <a:moveTo>
                    <a:pt x="7" y="40"/>
                  </a:moveTo>
                  <a:cubicBezTo>
                    <a:pt x="6" y="40"/>
                    <a:pt x="6" y="40"/>
                    <a:pt x="5" y="39"/>
                  </a:cubicBezTo>
                  <a:cubicBezTo>
                    <a:pt x="8" y="36"/>
                    <a:pt x="11" y="34"/>
                    <a:pt x="14" y="31"/>
                  </a:cubicBezTo>
                  <a:cubicBezTo>
                    <a:pt x="14" y="30"/>
                    <a:pt x="15" y="30"/>
                    <a:pt x="15" y="29"/>
                  </a:cubicBezTo>
                  <a:cubicBezTo>
                    <a:pt x="18" y="27"/>
                    <a:pt x="21" y="24"/>
                    <a:pt x="24" y="22"/>
                  </a:cubicBezTo>
                  <a:cubicBezTo>
                    <a:pt x="26" y="20"/>
                    <a:pt x="29" y="18"/>
                    <a:pt x="31" y="16"/>
                  </a:cubicBezTo>
                  <a:cubicBezTo>
                    <a:pt x="28" y="19"/>
                    <a:pt x="24" y="22"/>
                    <a:pt x="22" y="25"/>
                  </a:cubicBezTo>
                  <a:cubicBezTo>
                    <a:pt x="17" y="31"/>
                    <a:pt x="10" y="34"/>
                    <a:pt x="7" y="40"/>
                  </a:cubicBezTo>
                  <a:moveTo>
                    <a:pt x="15" y="21"/>
                  </a:moveTo>
                  <a:cubicBezTo>
                    <a:pt x="14" y="20"/>
                    <a:pt x="14" y="20"/>
                    <a:pt x="14" y="19"/>
                  </a:cubicBezTo>
                  <a:cubicBezTo>
                    <a:pt x="15" y="19"/>
                    <a:pt x="17" y="18"/>
                    <a:pt x="19" y="17"/>
                  </a:cubicBezTo>
                  <a:cubicBezTo>
                    <a:pt x="20" y="16"/>
                    <a:pt x="20" y="16"/>
                    <a:pt x="20" y="16"/>
                  </a:cubicBezTo>
                  <a:cubicBezTo>
                    <a:pt x="21" y="16"/>
                    <a:pt x="19" y="18"/>
                    <a:pt x="18" y="18"/>
                  </a:cubicBezTo>
                  <a:cubicBezTo>
                    <a:pt x="17" y="19"/>
                    <a:pt x="16" y="20"/>
                    <a:pt x="15" y="21"/>
                  </a:cubicBezTo>
                  <a:moveTo>
                    <a:pt x="16" y="21"/>
                  </a:moveTo>
                  <a:cubicBezTo>
                    <a:pt x="18" y="19"/>
                    <a:pt x="20" y="17"/>
                    <a:pt x="22" y="15"/>
                  </a:cubicBezTo>
                  <a:cubicBezTo>
                    <a:pt x="22" y="15"/>
                    <a:pt x="22" y="15"/>
                    <a:pt x="22" y="15"/>
                  </a:cubicBezTo>
                  <a:cubicBezTo>
                    <a:pt x="22" y="16"/>
                    <a:pt x="22" y="16"/>
                    <a:pt x="23" y="17"/>
                  </a:cubicBezTo>
                  <a:cubicBezTo>
                    <a:pt x="21" y="18"/>
                    <a:pt x="18" y="19"/>
                    <a:pt x="16" y="21"/>
                  </a:cubicBezTo>
                  <a:moveTo>
                    <a:pt x="13" y="18"/>
                  </a:moveTo>
                  <a:cubicBezTo>
                    <a:pt x="12" y="17"/>
                    <a:pt x="12" y="17"/>
                    <a:pt x="12" y="17"/>
                  </a:cubicBezTo>
                  <a:cubicBezTo>
                    <a:pt x="14" y="17"/>
                    <a:pt x="16" y="16"/>
                    <a:pt x="18" y="15"/>
                  </a:cubicBezTo>
                  <a:cubicBezTo>
                    <a:pt x="16" y="16"/>
                    <a:pt x="14" y="17"/>
                    <a:pt x="13" y="18"/>
                  </a:cubicBezTo>
                  <a:moveTo>
                    <a:pt x="11" y="17"/>
                  </a:moveTo>
                  <a:cubicBezTo>
                    <a:pt x="10" y="16"/>
                    <a:pt x="10" y="16"/>
                    <a:pt x="10" y="16"/>
                  </a:cubicBezTo>
                  <a:cubicBezTo>
                    <a:pt x="13" y="15"/>
                    <a:pt x="15" y="13"/>
                    <a:pt x="17" y="12"/>
                  </a:cubicBezTo>
                  <a:cubicBezTo>
                    <a:pt x="15" y="13"/>
                    <a:pt x="13" y="15"/>
                    <a:pt x="11" y="17"/>
                  </a:cubicBezTo>
                  <a:moveTo>
                    <a:pt x="11" y="44"/>
                  </a:moveTo>
                  <a:cubicBezTo>
                    <a:pt x="11" y="44"/>
                    <a:pt x="10" y="44"/>
                    <a:pt x="10" y="43"/>
                  </a:cubicBezTo>
                  <a:cubicBezTo>
                    <a:pt x="11" y="42"/>
                    <a:pt x="11" y="42"/>
                    <a:pt x="11" y="42"/>
                  </a:cubicBezTo>
                  <a:cubicBezTo>
                    <a:pt x="11" y="42"/>
                    <a:pt x="11" y="42"/>
                    <a:pt x="11" y="42"/>
                  </a:cubicBezTo>
                  <a:cubicBezTo>
                    <a:pt x="21" y="33"/>
                    <a:pt x="31" y="24"/>
                    <a:pt x="41" y="15"/>
                  </a:cubicBezTo>
                  <a:cubicBezTo>
                    <a:pt x="43" y="14"/>
                    <a:pt x="44" y="13"/>
                    <a:pt x="46" y="12"/>
                  </a:cubicBezTo>
                  <a:cubicBezTo>
                    <a:pt x="44" y="14"/>
                    <a:pt x="41" y="16"/>
                    <a:pt x="39" y="18"/>
                  </a:cubicBezTo>
                  <a:cubicBezTo>
                    <a:pt x="34" y="21"/>
                    <a:pt x="30" y="26"/>
                    <a:pt x="26" y="31"/>
                  </a:cubicBezTo>
                  <a:cubicBezTo>
                    <a:pt x="25" y="31"/>
                    <a:pt x="25" y="31"/>
                    <a:pt x="25" y="31"/>
                  </a:cubicBezTo>
                  <a:cubicBezTo>
                    <a:pt x="21" y="36"/>
                    <a:pt x="16" y="40"/>
                    <a:pt x="11" y="44"/>
                  </a:cubicBezTo>
                  <a:moveTo>
                    <a:pt x="12" y="16"/>
                  </a:moveTo>
                  <a:cubicBezTo>
                    <a:pt x="12" y="16"/>
                    <a:pt x="14" y="15"/>
                    <a:pt x="15" y="15"/>
                  </a:cubicBezTo>
                  <a:cubicBezTo>
                    <a:pt x="16" y="14"/>
                    <a:pt x="17" y="13"/>
                    <a:pt x="18" y="11"/>
                  </a:cubicBezTo>
                  <a:cubicBezTo>
                    <a:pt x="19" y="13"/>
                    <a:pt x="20" y="14"/>
                    <a:pt x="21" y="15"/>
                  </a:cubicBezTo>
                  <a:cubicBezTo>
                    <a:pt x="21" y="15"/>
                    <a:pt x="21" y="15"/>
                    <a:pt x="21" y="15"/>
                  </a:cubicBezTo>
                  <a:cubicBezTo>
                    <a:pt x="18" y="16"/>
                    <a:pt x="16" y="18"/>
                    <a:pt x="13" y="19"/>
                  </a:cubicBezTo>
                  <a:cubicBezTo>
                    <a:pt x="15" y="18"/>
                    <a:pt x="18" y="16"/>
                    <a:pt x="19" y="14"/>
                  </a:cubicBezTo>
                  <a:cubicBezTo>
                    <a:pt x="19" y="14"/>
                    <a:pt x="19" y="14"/>
                    <a:pt x="19" y="14"/>
                  </a:cubicBezTo>
                  <a:cubicBezTo>
                    <a:pt x="17" y="15"/>
                    <a:pt x="15" y="15"/>
                    <a:pt x="13" y="16"/>
                  </a:cubicBezTo>
                  <a:cubicBezTo>
                    <a:pt x="13" y="16"/>
                    <a:pt x="12" y="16"/>
                    <a:pt x="12" y="16"/>
                  </a:cubicBezTo>
                  <a:moveTo>
                    <a:pt x="9" y="43"/>
                  </a:moveTo>
                  <a:cubicBezTo>
                    <a:pt x="9" y="42"/>
                    <a:pt x="8" y="42"/>
                    <a:pt x="7" y="41"/>
                  </a:cubicBezTo>
                  <a:cubicBezTo>
                    <a:pt x="13" y="36"/>
                    <a:pt x="19" y="31"/>
                    <a:pt x="24" y="26"/>
                  </a:cubicBezTo>
                  <a:cubicBezTo>
                    <a:pt x="28" y="22"/>
                    <a:pt x="31" y="20"/>
                    <a:pt x="35" y="17"/>
                  </a:cubicBezTo>
                  <a:cubicBezTo>
                    <a:pt x="38" y="14"/>
                    <a:pt x="41" y="12"/>
                    <a:pt x="43" y="9"/>
                  </a:cubicBezTo>
                  <a:cubicBezTo>
                    <a:pt x="44" y="9"/>
                    <a:pt x="44" y="8"/>
                    <a:pt x="44" y="8"/>
                  </a:cubicBezTo>
                  <a:cubicBezTo>
                    <a:pt x="44" y="8"/>
                    <a:pt x="41" y="11"/>
                    <a:pt x="41" y="12"/>
                  </a:cubicBezTo>
                  <a:cubicBezTo>
                    <a:pt x="39" y="13"/>
                    <a:pt x="38" y="15"/>
                    <a:pt x="36" y="16"/>
                  </a:cubicBezTo>
                  <a:cubicBezTo>
                    <a:pt x="33" y="19"/>
                    <a:pt x="30" y="22"/>
                    <a:pt x="27" y="25"/>
                  </a:cubicBezTo>
                  <a:cubicBezTo>
                    <a:pt x="21" y="31"/>
                    <a:pt x="15" y="36"/>
                    <a:pt x="9" y="43"/>
                  </a:cubicBezTo>
                  <a:moveTo>
                    <a:pt x="9" y="15"/>
                  </a:moveTo>
                  <a:cubicBezTo>
                    <a:pt x="9" y="14"/>
                    <a:pt x="8" y="13"/>
                    <a:pt x="7" y="12"/>
                  </a:cubicBezTo>
                  <a:cubicBezTo>
                    <a:pt x="9" y="11"/>
                    <a:pt x="11" y="9"/>
                    <a:pt x="13" y="8"/>
                  </a:cubicBezTo>
                  <a:cubicBezTo>
                    <a:pt x="11" y="9"/>
                    <a:pt x="10" y="11"/>
                    <a:pt x="8" y="13"/>
                  </a:cubicBezTo>
                  <a:cubicBezTo>
                    <a:pt x="9" y="14"/>
                    <a:pt x="9" y="14"/>
                    <a:pt x="9" y="14"/>
                  </a:cubicBezTo>
                  <a:cubicBezTo>
                    <a:pt x="11" y="13"/>
                    <a:pt x="13" y="11"/>
                    <a:pt x="15" y="10"/>
                  </a:cubicBezTo>
                  <a:cubicBezTo>
                    <a:pt x="13" y="11"/>
                    <a:pt x="11" y="13"/>
                    <a:pt x="9" y="15"/>
                  </a:cubicBezTo>
                  <a:moveTo>
                    <a:pt x="13" y="39"/>
                  </a:moveTo>
                  <a:cubicBezTo>
                    <a:pt x="14" y="39"/>
                    <a:pt x="14" y="39"/>
                    <a:pt x="14" y="39"/>
                  </a:cubicBezTo>
                  <a:cubicBezTo>
                    <a:pt x="15" y="37"/>
                    <a:pt x="17" y="36"/>
                    <a:pt x="18" y="34"/>
                  </a:cubicBezTo>
                  <a:cubicBezTo>
                    <a:pt x="21" y="31"/>
                    <a:pt x="24" y="28"/>
                    <a:pt x="27" y="25"/>
                  </a:cubicBezTo>
                  <a:cubicBezTo>
                    <a:pt x="34" y="20"/>
                    <a:pt x="40" y="14"/>
                    <a:pt x="46" y="8"/>
                  </a:cubicBezTo>
                  <a:cubicBezTo>
                    <a:pt x="46" y="8"/>
                    <a:pt x="47" y="9"/>
                    <a:pt x="48" y="9"/>
                  </a:cubicBezTo>
                  <a:cubicBezTo>
                    <a:pt x="35" y="19"/>
                    <a:pt x="24" y="29"/>
                    <a:pt x="13" y="39"/>
                  </a:cubicBezTo>
                  <a:moveTo>
                    <a:pt x="6" y="11"/>
                  </a:moveTo>
                  <a:cubicBezTo>
                    <a:pt x="6" y="11"/>
                    <a:pt x="5" y="11"/>
                    <a:pt x="5" y="10"/>
                  </a:cubicBezTo>
                  <a:cubicBezTo>
                    <a:pt x="7" y="9"/>
                    <a:pt x="8" y="8"/>
                    <a:pt x="10" y="7"/>
                  </a:cubicBezTo>
                  <a:cubicBezTo>
                    <a:pt x="10" y="7"/>
                    <a:pt x="10" y="7"/>
                    <a:pt x="10" y="7"/>
                  </a:cubicBezTo>
                  <a:cubicBezTo>
                    <a:pt x="8" y="9"/>
                    <a:pt x="7" y="10"/>
                    <a:pt x="6" y="11"/>
                  </a:cubicBezTo>
                  <a:moveTo>
                    <a:pt x="37" y="11"/>
                  </a:moveTo>
                  <a:cubicBezTo>
                    <a:pt x="38" y="10"/>
                    <a:pt x="38" y="10"/>
                    <a:pt x="38" y="10"/>
                  </a:cubicBezTo>
                  <a:cubicBezTo>
                    <a:pt x="38" y="10"/>
                    <a:pt x="42" y="6"/>
                    <a:pt x="42" y="6"/>
                  </a:cubicBezTo>
                  <a:cubicBezTo>
                    <a:pt x="42" y="6"/>
                    <a:pt x="42" y="7"/>
                    <a:pt x="41" y="7"/>
                  </a:cubicBezTo>
                  <a:cubicBezTo>
                    <a:pt x="39" y="9"/>
                    <a:pt x="38" y="10"/>
                    <a:pt x="37" y="11"/>
                  </a:cubicBezTo>
                  <a:moveTo>
                    <a:pt x="7" y="40"/>
                  </a:moveTo>
                  <a:cubicBezTo>
                    <a:pt x="9" y="38"/>
                    <a:pt x="12" y="35"/>
                    <a:pt x="14" y="33"/>
                  </a:cubicBezTo>
                  <a:cubicBezTo>
                    <a:pt x="18" y="30"/>
                    <a:pt x="21" y="27"/>
                    <a:pt x="24" y="23"/>
                  </a:cubicBezTo>
                  <a:cubicBezTo>
                    <a:pt x="30" y="17"/>
                    <a:pt x="38" y="12"/>
                    <a:pt x="43" y="6"/>
                  </a:cubicBezTo>
                  <a:cubicBezTo>
                    <a:pt x="44" y="6"/>
                    <a:pt x="44" y="7"/>
                    <a:pt x="45" y="7"/>
                  </a:cubicBezTo>
                  <a:cubicBezTo>
                    <a:pt x="42" y="9"/>
                    <a:pt x="40" y="12"/>
                    <a:pt x="37" y="14"/>
                  </a:cubicBezTo>
                  <a:cubicBezTo>
                    <a:pt x="34" y="17"/>
                    <a:pt x="29" y="19"/>
                    <a:pt x="26" y="23"/>
                  </a:cubicBezTo>
                  <a:cubicBezTo>
                    <a:pt x="23" y="26"/>
                    <a:pt x="21" y="29"/>
                    <a:pt x="18" y="31"/>
                  </a:cubicBezTo>
                  <a:cubicBezTo>
                    <a:pt x="14" y="34"/>
                    <a:pt x="10" y="37"/>
                    <a:pt x="7" y="40"/>
                  </a:cubicBezTo>
                  <a:moveTo>
                    <a:pt x="7" y="11"/>
                  </a:moveTo>
                  <a:cubicBezTo>
                    <a:pt x="9" y="10"/>
                    <a:pt x="11" y="7"/>
                    <a:pt x="13" y="5"/>
                  </a:cubicBezTo>
                  <a:cubicBezTo>
                    <a:pt x="15" y="7"/>
                    <a:pt x="16" y="9"/>
                    <a:pt x="18" y="11"/>
                  </a:cubicBezTo>
                  <a:cubicBezTo>
                    <a:pt x="15" y="12"/>
                    <a:pt x="13" y="14"/>
                    <a:pt x="11" y="15"/>
                  </a:cubicBezTo>
                  <a:cubicBezTo>
                    <a:pt x="12" y="14"/>
                    <a:pt x="15" y="11"/>
                    <a:pt x="16" y="10"/>
                  </a:cubicBezTo>
                  <a:cubicBezTo>
                    <a:pt x="16" y="9"/>
                    <a:pt x="16" y="9"/>
                    <a:pt x="16" y="9"/>
                  </a:cubicBezTo>
                  <a:cubicBezTo>
                    <a:pt x="14" y="10"/>
                    <a:pt x="12" y="11"/>
                    <a:pt x="11" y="12"/>
                  </a:cubicBezTo>
                  <a:cubicBezTo>
                    <a:pt x="10" y="11"/>
                    <a:pt x="11" y="11"/>
                    <a:pt x="12" y="10"/>
                  </a:cubicBezTo>
                  <a:cubicBezTo>
                    <a:pt x="13" y="9"/>
                    <a:pt x="14" y="8"/>
                    <a:pt x="15" y="7"/>
                  </a:cubicBezTo>
                  <a:cubicBezTo>
                    <a:pt x="14" y="7"/>
                    <a:pt x="14" y="7"/>
                    <a:pt x="14" y="7"/>
                  </a:cubicBezTo>
                  <a:cubicBezTo>
                    <a:pt x="12" y="8"/>
                    <a:pt x="9" y="10"/>
                    <a:pt x="7" y="11"/>
                  </a:cubicBezTo>
                  <a:moveTo>
                    <a:pt x="19" y="25"/>
                  </a:moveTo>
                  <a:cubicBezTo>
                    <a:pt x="19" y="25"/>
                    <a:pt x="19" y="25"/>
                    <a:pt x="19" y="25"/>
                  </a:cubicBezTo>
                  <a:cubicBezTo>
                    <a:pt x="19" y="24"/>
                    <a:pt x="20" y="24"/>
                    <a:pt x="21" y="23"/>
                  </a:cubicBezTo>
                  <a:cubicBezTo>
                    <a:pt x="21" y="22"/>
                    <a:pt x="21" y="22"/>
                    <a:pt x="21" y="22"/>
                  </a:cubicBezTo>
                  <a:cubicBezTo>
                    <a:pt x="23" y="21"/>
                    <a:pt x="25" y="19"/>
                    <a:pt x="27" y="18"/>
                  </a:cubicBezTo>
                  <a:cubicBezTo>
                    <a:pt x="29" y="17"/>
                    <a:pt x="30" y="16"/>
                    <a:pt x="32" y="14"/>
                  </a:cubicBezTo>
                  <a:cubicBezTo>
                    <a:pt x="35" y="11"/>
                    <a:pt x="38" y="8"/>
                    <a:pt x="42" y="5"/>
                  </a:cubicBezTo>
                  <a:cubicBezTo>
                    <a:pt x="42" y="4"/>
                    <a:pt x="42" y="4"/>
                    <a:pt x="42" y="4"/>
                  </a:cubicBezTo>
                  <a:cubicBezTo>
                    <a:pt x="43" y="5"/>
                    <a:pt x="43" y="5"/>
                    <a:pt x="43" y="5"/>
                  </a:cubicBezTo>
                  <a:cubicBezTo>
                    <a:pt x="40" y="7"/>
                    <a:pt x="37" y="9"/>
                    <a:pt x="35" y="12"/>
                  </a:cubicBezTo>
                  <a:cubicBezTo>
                    <a:pt x="32" y="15"/>
                    <a:pt x="29" y="16"/>
                    <a:pt x="26" y="19"/>
                  </a:cubicBezTo>
                  <a:cubicBezTo>
                    <a:pt x="23" y="21"/>
                    <a:pt x="21" y="23"/>
                    <a:pt x="19" y="25"/>
                  </a:cubicBezTo>
                  <a:moveTo>
                    <a:pt x="4" y="10"/>
                  </a:moveTo>
                  <a:cubicBezTo>
                    <a:pt x="4" y="9"/>
                    <a:pt x="4" y="9"/>
                    <a:pt x="4" y="9"/>
                  </a:cubicBezTo>
                  <a:cubicBezTo>
                    <a:pt x="7" y="7"/>
                    <a:pt x="9" y="5"/>
                    <a:pt x="12" y="3"/>
                  </a:cubicBezTo>
                  <a:cubicBezTo>
                    <a:pt x="13" y="4"/>
                    <a:pt x="13" y="4"/>
                    <a:pt x="13" y="4"/>
                  </a:cubicBezTo>
                  <a:cubicBezTo>
                    <a:pt x="10" y="6"/>
                    <a:pt x="7" y="8"/>
                    <a:pt x="4" y="10"/>
                  </a:cubicBezTo>
                  <a:moveTo>
                    <a:pt x="25" y="18"/>
                  </a:moveTo>
                  <a:cubicBezTo>
                    <a:pt x="25" y="18"/>
                    <a:pt x="25" y="18"/>
                    <a:pt x="25" y="18"/>
                  </a:cubicBezTo>
                  <a:cubicBezTo>
                    <a:pt x="26" y="17"/>
                    <a:pt x="26" y="17"/>
                    <a:pt x="26" y="17"/>
                  </a:cubicBezTo>
                  <a:cubicBezTo>
                    <a:pt x="31" y="13"/>
                    <a:pt x="35" y="7"/>
                    <a:pt x="41" y="3"/>
                  </a:cubicBezTo>
                  <a:cubicBezTo>
                    <a:pt x="42" y="4"/>
                    <a:pt x="42" y="4"/>
                    <a:pt x="42" y="4"/>
                  </a:cubicBezTo>
                  <a:cubicBezTo>
                    <a:pt x="41" y="4"/>
                    <a:pt x="41" y="4"/>
                    <a:pt x="41" y="4"/>
                  </a:cubicBezTo>
                  <a:cubicBezTo>
                    <a:pt x="36" y="8"/>
                    <a:pt x="31" y="13"/>
                    <a:pt x="26" y="18"/>
                  </a:cubicBezTo>
                  <a:cubicBezTo>
                    <a:pt x="25" y="18"/>
                    <a:pt x="25" y="18"/>
                    <a:pt x="25" y="18"/>
                  </a:cubicBezTo>
                  <a:cubicBezTo>
                    <a:pt x="24" y="19"/>
                    <a:pt x="24" y="19"/>
                    <a:pt x="23" y="20"/>
                  </a:cubicBezTo>
                  <a:cubicBezTo>
                    <a:pt x="22" y="20"/>
                    <a:pt x="22" y="21"/>
                    <a:pt x="21" y="21"/>
                  </a:cubicBezTo>
                  <a:cubicBezTo>
                    <a:pt x="20" y="22"/>
                    <a:pt x="18" y="23"/>
                    <a:pt x="18" y="23"/>
                  </a:cubicBezTo>
                  <a:cubicBezTo>
                    <a:pt x="19" y="21"/>
                    <a:pt x="22" y="19"/>
                    <a:pt x="23" y="17"/>
                  </a:cubicBezTo>
                  <a:cubicBezTo>
                    <a:pt x="24" y="17"/>
                    <a:pt x="24" y="17"/>
                    <a:pt x="24" y="17"/>
                  </a:cubicBezTo>
                  <a:cubicBezTo>
                    <a:pt x="24" y="18"/>
                    <a:pt x="24" y="18"/>
                    <a:pt x="25" y="18"/>
                  </a:cubicBezTo>
                  <a:moveTo>
                    <a:pt x="41" y="0"/>
                  </a:moveTo>
                  <a:cubicBezTo>
                    <a:pt x="41" y="0"/>
                    <a:pt x="41" y="0"/>
                    <a:pt x="41" y="0"/>
                  </a:cubicBezTo>
                  <a:cubicBezTo>
                    <a:pt x="40" y="0"/>
                    <a:pt x="40" y="0"/>
                    <a:pt x="40" y="0"/>
                  </a:cubicBezTo>
                  <a:cubicBezTo>
                    <a:pt x="35" y="4"/>
                    <a:pt x="30" y="10"/>
                    <a:pt x="25" y="14"/>
                  </a:cubicBezTo>
                  <a:cubicBezTo>
                    <a:pt x="21" y="10"/>
                    <a:pt x="17" y="5"/>
                    <a:pt x="13" y="1"/>
                  </a:cubicBezTo>
                  <a:cubicBezTo>
                    <a:pt x="12" y="0"/>
                    <a:pt x="12" y="0"/>
                    <a:pt x="12" y="0"/>
                  </a:cubicBezTo>
                  <a:cubicBezTo>
                    <a:pt x="12" y="0"/>
                    <a:pt x="12" y="0"/>
                    <a:pt x="12" y="0"/>
                  </a:cubicBezTo>
                  <a:cubicBezTo>
                    <a:pt x="12" y="0"/>
                    <a:pt x="12" y="0"/>
                    <a:pt x="12" y="0"/>
                  </a:cubicBezTo>
                  <a:cubicBezTo>
                    <a:pt x="11" y="0"/>
                    <a:pt x="11" y="0"/>
                    <a:pt x="11" y="0"/>
                  </a:cubicBezTo>
                  <a:cubicBezTo>
                    <a:pt x="8" y="3"/>
                    <a:pt x="5" y="6"/>
                    <a:pt x="1" y="8"/>
                  </a:cubicBezTo>
                  <a:cubicBezTo>
                    <a:pt x="1" y="8"/>
                    <a:pt x="0" y="8"/>
                    <a:pt x="0" y="9"/>
                  </a:cubicBezTo>
                  <a:cubicBezTo>
                    <a:pt x="0" y="9"/>
                    <a:pt x="0" y="10"/>
                    <a:pt x="1" y="10"/>
                  </a:cubicBezTo>
                  <a:cubicBezTo>
                    <a:pt x="6" y="15"/>
                    <a:pt x="10" y="20"/>
                    <a:pt x="15" y="25"/>
                  </a:cubicBezTo>
                  <a:cubicBezTo>
                    <a:pt x="11" y="30"/>
                    <a:pt x="6" y="33"/>
                    <a:pt x="2" y="38"/>
                  </a:cubicBezTo>
                  <a:cubicBezTo>
                    <a:pt x="2" y="39"/>
                    <a:pt x="2" y="39"/>
                    <a:pt x="2" y="39"/>
                  </a:cubicBezTo>
                  <a:cubicBezTo>
                    <a:pt x="2" y="39"/>
                    <a:pt x="2" y="40"/>
                    <a:pt x="2" y="40"/>
                  </a:cubicBezTo>
                  <a:cubicBezTo>
                    <a:pt x="5" y="43"/>
                    <a:pt x="8" y="45"/>
                    <a:pt x="11" y="47"/>
                  </a:cubicBezTo>
                  <a:cubicBezTo>
                    <a:pt x="11" y="48"/>
                    <a:pt x="11" y="48"/>
                    <a:pt x="11" y="48"/>
                  </a:cubicBezTo>
                  <a:cubicBezTo>
                    <a:pt x="11" y="48"/>
                    <a:pt x="12" y="48"/>
                    <a:pt x="12" y="48"/>
                  </a:cubicBezTo>
                  <a:cubicBezTo>
                    <a:pt x="12" y="48"/>
                    <a:pt x="12" y="48"/>
                    <a:pt x="13" y="47"/>
                  </a:cubicBezTo>
                  <a:cubicBezTo>
                    <a:pt x="17" y="42"/>
                    <a:pt x="22" y="38"/>
                    <a:pt x="26" y="34"/>
                  </a:cubicBezTo>
                  <a:cubicBezTo>
                    <a:pt x="31" y="38"/>
                    <a:pt x="34" y="43"/>
                    <a:pt x="39" y="47"/>
                  </a:cubicBezTo>
                  <a:cubicBezTo>
                    <a:pt x="39" y="47"/>
                    <a:pt x="39" y="47"/>
                    <a:pt x="39" y="47"/>
                  </a:cubicBezTo>
                  <a:cubicBezTo>
                    <a:pt x="39" y="48"/>
                    <a:pt x="40" y="48"/>
                    <a:pt x="40" y="48"/>
                  </a:cubicBezTo>
                  <a:cubicBezTo>
                    <a:pt x="40" y="48"/>
                    <a:pt x="41" y="47"/>
                    <a:pt x="41" y="47"/>
                  </a:cubicBezTo>
                  <a:cubicBezTo>
                    <a:pt x="44" y="44"/>
                    <a:pt x="48" y="42"/>
                    <a:pt x="50" y="38"/>
                  </a:cubicBezTo>
                  <a:cubicBezTo>
                    <a:pt x="51" y="37"/>
                    <a:pt x="51" y="37"/>
                    <a:pt x="50" y="37"/>
                  </a:cubicBezTo>
                  <a:cubicBezTo>
                    <a:pt x="50" y="36"/>
                    <a:pt x="50" y="36"/>
                    <a:pt x="50" y="36"/>
                  </a:cubicBezTo>
                  <a:cubicBezTo>
                    <a:pt x="46" y="32"/>
                    <a:pt x="42" y="27"/>
                    <a:pt x="38" y="22"/>
                  </a:cubicBezTo>
                  <a:cubicBezTo>
                    <a:pt x="42" y="19"/>
                    <a:pt x="46" y="15"/>
                    <a:pt x="51" y="12"/>
                  </a:cubicBezTo>
                  <a:cubicBezTo>
                    <a:pt x="51" y="11"/>
                    <a:pt x="51" y="11"/>
                    <a:pt x="51" y="11"/>
                  </a:cubicBezTo>
                  <a:cubicBezTo>
                    <a:pt x="52" y="10"/>
                    <a:pt x="52" y="9"/>
                    <a:pt x="51" y="9"/>
                  </a:cubicBezTo>
                  <a:cubicBezTo>
                    <a:pt x="48" y="6"/>
                    <a:pt x="45" y="4"/>
                    <a:pt x="42" y="0"/>
                  </a:cubicBezTo>
                  <a:cubicBezTo>
                    <a:pt x="42" y="0"/>
                    <a:pt x="42" y="0"/>
                    <a:pt x="42" y="0"/>
                  </a:cubicBezTo>
                  <a:cubicBezTo>
                    <a:pt x="41" y="0"/>
                    <a:pt x="41" y="0"/>
                    <a:pt x="41"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1034" name="Google Shape;1034;p32"/>
            <p:cNvSpPr/>
            <p:nvPr/>
          </p:nvSpPr>
          <p:spPr>
            <a:xfrm>
              <a:off x="9224631" y="3233664"/>
              <a:ext cx="215900" cy="203200"/>
            </a:xfrm>
            <a:custGeom>
              <a:rect b="b" l="l" r="r" t="t"/>
              <a:pathLst>
                <a:path extrusionOk="0" h="48" w="51">
                  <a:moveTo>
                    <a:pt x="39" y="44"/>
                  </a:moveTo>
                  <a:cubicBezTo>
                    <a:pt x="38" y="44"/>
                    <a:pt x="38" y="44"/>
                    <a:pt x="38" y="44"/>
                  </a:cubicBezTo>
                  <a:cubicBezTo>
                    <a:pt x="41" y="42"/>
                    <a:pt x="43" y="40"/>
                    <a:pt x="46" y="38"/>
                  </a:cubicBezTo>
                  <a:cubicBezTo>
                    <a:pt x="44" y="41"/>
                    <a:pt x="41" y="42"/>
                    <a:pt x="39" y="44"/>
                  </a:cubicBezTo>
                  <a:moveTo>
                    <a:pt x="38" y="43"/>
                  </a:moveTo>
                  <a:cubicBezTo>
                    <a:pt x="38" y="43"/>
                    <a:pt x="37" y="43"/>
                    <a:pt x="37" y="42"/>
                  </a:cubicBezTo>
                  <a:cubicBezTo>
                    <a:pt x="38" y="41"/>
                    <a:pt x="39" y="40"/>
                    <a:pt x="40" y="40"/>
                  </a:cubicBezTo>
                  <a:cubicBezTo>
                    <a:pt x="41" y="38"/>
                    <a:pt x="43" y="38"/>
                    <a:pt x="43" y="37"/>
                  </a:cubicBezTo>
                  <a:cubicBezTo>
                    <a:pt x="41" y="39"/>
                    <a:pt x="40" y="41"/>
                    <a:pt x="38" y="43"/>
                  </a:cubicBezTo>
                  <a:cubicBezTo>
                    <a:pt x="38" y="43"/>
                    <a:pt x="38" y="43"/>
                    <a:pt x="38" y="43"/>
                  </a:cubicBezTo>
                  <a:moveTo>
                    <a:pt x="36" y="42"/>
                  </a:moveTo>
                  <a:cubicBezTo>
                    <a:pt x="36" y="41"/>
                    <a:pt x="35" y="41"/>
                    <a:pt x="35" y="40"/>
                  </a:cubicBezTo>
                  <a:cubicBezTo>
                    <a:pt x="37" y="38"/>
                    <a:pt x="40" y="36"/>
                    <a:pt x="41" y="34"/>
                  </a:cubicBezTo>
                  <a:cubicBezTo>
                    <a:pt x="39" y="37"/>
                    <a:pt x="38" y="39"/>
                    <a:pt x="36" y="42"/>
                  </a:cubicBezTo>
                  <a:moveTo>
                    <a:pt x="34" y="39"/>
                  </a:moveTo>
                  <a:cubicBezTo>
                    <a:pt x="34" y="39"/>
                    <a:pt x="34" y="38"/>
                    <a:pt x="33" y="38"/>
                  </a:cubicBezTo>
                  <a:cubicBezTo>
                    <a:pt x="35" y="37"/>
                    <a:pt x="38" y="35"/>
                    <a:pt x="39" y="33"/>
                  </a:cubicBezTo>
                  <a:cubicBezTo>
                    <a:pt x="37" y="35"/>
                    <a:pt x="35" y="37"/>
                    <a:pt x="34" y="39"/>
                  </a:cubicBezTo>
                  <a:moveTo>
                    <a:pt x="33" y="37"/>
                  </a:moveTo>
                  <a:cubicBezTo>
                    <a:pt x="32" y="37"/>
                    <a:pt x="32" y="36"/>
                    <a:pt x="31" y="35"/>
                  </a:cubicBezTo>
                  <a:cubicBezTo>
                    <a:pt x="33" y="34"/>
                    <a:pt x="35" y="32"/>
                    <a:pt x="38" y="30"/>
                  </a:cubicBezTo>
                  <a:cubicBezTo>
                    <a:pt x="36" y="33"/>
                    <a:pt x="36" y="33"/>
                    <a:pt x="36" y="33"/>
                  </a:cubicBezTo>
                  <a:cubicBezTo>
                    <a:pt x="35" y="34"/>
                    <a:pt x="34" y="36"/>
                    <a:pt x="33" y="37"/>
                  </a:cubicBezTo>
                  <a:moveTo>
                    <a:pt x="34" y="37"/>
                  </a:moveTo>
                  <a:cubicBezTo>
                    <a:pt x="34" y="37"/>
                    <a:pt x="35" y="35"/>
                    <a:pt x="36" y="34"/>
                  </a:cubicBezTo>
                  <a:cubicBezTo>
                    <a:pt x="37" y="33"/>
                    <a:pt x="38" y="31"/>
                    <a:pt x="39" y="29"/>
                  </a:cubicBezTo>
                  <a:cubicBezTo>
                    <a:pt x="39" y="29"/>
                    <a:pt x="39" y="29"/>
                    <a:pt x="39" y="29"/>
                  </a:cubicBezTo>
                  <a:cubicBezTo>
                    <a:pt x="42" y="32"/>
                    <a:pt x="44" y="35"/>
                    <a:pt x="47" y="37"/>
                  </a:cubicBezTo>
                  <a:cubicBezTo>
                    <a:pt x="45" y="38"/>
                    <a:pt x="43" y="39"/>
                    <a:pt x="41" y="41"/>
                  </a:cubicBezTo>
                  <a:cubicBezTo>
                    <a:pt x="40" y="42"/>
                    <a:pt x="39" y="42"/>
                    <a:pt x="39" y="42"/>
                  </a:cubicBezTo>
                  <a:cubicBezTo>
                    <a:pt x="39" y="42"/>
                    <a:pt x="41" y="41"/>
                    <a:pt x="42" y="40"/>
                  </a:cubicBezTo>
                  <a:cubicBezTo>
                    <a:pt x="43" y="39"/>
                    <a:pt x="44" y="37"/>
                    <a:pt x="45" y="36"/>
                  </a:cubicBezTo>
                  <a:cubicBezTo>
                    <a:pt x="45" y="36"/>
                    <a:pt x="45" y="36"/>
                    <a:pt x="45" y="36"/>
                  </a:cubicBezTo>
                  <a:cubicBezTo>
                    <a:pt x="42" y="36"/>
                    <a:pt x="41" y="37"/>
                    <a:pt x="39" y="39"/>
                  </a:cubicBezTo>
                  <a:cubicBezTo>
                    <a:pt x="39" y="40"/>
                    <a:pt x="38" y="41"/>
                    <a:pt x="37" y="41"/>
                  </a:cubicBezTo>
                  <a:cubicBezTo>
                    <a:pt x="37" y="41"/>
                    <a:pt x="38" y="41"/>
                    <a:pt x="38" y="40"/>
                  </a:cubicBezTo>
                  <a:cubicBezTo>
                    <a:pt x="39" y="37"/>
                    <a:pt x="41" y="36"/>
                    <a:pt x="43" y="34"/>
                  </a:cubicBezTo>
                  <a:cubicBezTo>
                    <a:pt x="42" y="33"/>
                    <a:pt x="42" y="33"/>
                    <a:pt x="42" y="33"/>
                  </a:cubicBezTo>
                  <a:cubicBezTo>
                    <a:pt x="39" y="35"/>
                    <a:pt x="37" y="37"/>
                    <a:pt x="34" y="39"/>
                  </a:cubicBezTo>
                  <a:cubicBezTo>
                    <a:pt x="36" y="38"/>
                    <a:pt x="39" y="34"/>
                    <a:pt x="41" y="32"/>
                  </a:cubicBezTo>
                  <a:cubicBezTo>
                    <a:pt x="40" y="31"/>
                    <a:pt x="40" y="31"/>
                    <a:pt x="40" y="31"/>
                  </a:cubicBezTo>
                  <a:cubicBezTo>
                    <a:pt x="38" y="32"/>
                    <a:pt x="37" y="34"/>
                    <a:pt x="35" y="36"/>
                  </a:cubicBezTo>
                  <a:cubicBezTo>
                    <a:pt x="34" y="36"/>
                    <a:pt x="34" y="37"/>
                    <a:pt x="34" y="37"/>
                  </a:cubicBezTo>
                  <a:moveTo>
                    <a:pt x="30" y="35"/>
                  </a:moveTo>
                  <a:cubicBezTo>
                    <a:pt x="30" y="34"/>
                    <a:pt x="29" y="33"/>
                    <a:pt x="28" y="33"/>
                  </a:cubicBezTo>
                  <a:cubicBezTo>
                    <a:pt x="31" y="31"/>
                    <a:pt x="33" y="30"/>
                    <a:pt x="35" y="28"/>
                  </a:cubicBezTo>
                  <a:cubicBezTo>
                    <a:pt x="34" y="28"/>
                    <a:pt x="33" y="31"/>
                    <a:pt x="33" y="32"/>
                  </a:cubicBezTo>
                  <a:cubicBezTo>
                    <a:pt x="32" y="33"/>
                    <a:pt x="31" y="34"/>
                    <a:pt x="30" y="35"/>
                  </a:cubicBezTo>
                  <a:moveTo>
                    <a:pt x="28" y="32"/>
                  </a:moveTo>
                  <a:cubicBezTo>
                    <a:pt x="27" y="32"/>
                    <a:pt x="27" y="31"/>
                    <a:pt x="27" y="31"/>
                  </a:cubicBezTo>
                  <a:cubicBezTo>
                    <a:pt x="27" y="31"/>
                    <a:pt x="27" y="31"/>
                    <a:pt x="27" y="31"/>
                  </a:cubicBezTo>
                  <a:cubicBezTo>
                    <a:pt x="29" y="29"/>
                    <a:pt x="31" y="27"/>
                    <a:pt x="34" y="25"/>
                  </a:cubicBezTo>
                  <a:cubicBezTo>
                    <a:pt x="33" y="26"/>
                    <a:pt x="32" y="28"/>
                    <a:pt x="31" y="29"/>
                  </a:cubicBezTo>
                  <a:cubicBezTo>
                    <a:pt x="30" y="30"/>
                    <a:pt x="29" y="31"/>
                    <a:pt x="28" y="32"/>
                  </a:cubicBezTo>
                  <a:moveTo>
                    <a:pt x="29" y="32"/>
                  </a:moveTo>
                  <a:cubicBezTo>
                    <a:pt x="29" y="32"/>
                    <a:pt x="30" y="31"/>
                    <a:pt x="30" y="30"/>
                  </a:cubicBezTo>
                  <a:cubicBezTo>
                    <a:pt x="32" y="29"/>
                    <a:pt x="34" y="27"/>
                    <a:pt x="35" y="24"/>
                  </a:cubicBezTo>
                  <a:cubicBezTo>
                    <a:pt x="36" y="26"/>
                    <a:pt x="38" y="27"/>
                    <a:pt x="39" y="29"/>
                  </a:cubicBezTo>
                  <a:cubicBezTo>
                    <a:pt x="39" y="29"/>
                    <a:pt x="39" y="29"/>
                    <a:pt x="39" y="29"/>
                  </a:cubicBezTo>
                  <a:cubicBezTo>
                    <a:pt x="37" y="30"/>
                    <a:pt x="36" y="31"/>
                    <a:pt x="34" y="32"/>
                  </a:cubicBezTo>
                  <a:cubicBezTo>
                    <a:pt x="33" y="33"/>
                    <a:pt x="31" y="35"/>
                    <a:pt x="31" y="35"/>
                  </a:cubicBezTo>
                  <a:cubicBezTo>
                    <a:pt x="31" y="35"/>
                    <a:pt x="31" y="34"/>
                    <a:pt x="32" y="33"/>
                  </a:cubicBezTo>
                  <a:cubicBezTo>
                    <a:pt x="34" y="31"/>
                    <a:pt x="36" y="29"/>
                    <a:pt x="36" y="26"/>
                  </a:cubicBezTo>
                  <a:cubicBezTo>
                    <a:pt x="36" y="26"/>
                    <a:pt x="36" y="26"/>
                    <a:pt x="36" y="26"/>
                  </a:cubicBezTo>
                  <a:cubicBezTo>
                    <a:pt x="34" y="28"/>
                    <a:pt x="32" y="30"/>
                    <a:pt x="30" y="31"/>
                  </a:cubicBezTo>
                  <a:cubicBezTo>
                    <a:pt x="29" y="32"/>
                    <a:pt x="29" y="32"/>
                    <a:pt x="29" y="32"/>
                  </a:cubicBezTo>
                  <a:moveTo>
                    <a:pt x="18" y="24"/>
                  </a:moveTo>
                  <a:cubicBezTo>
                    <a:pt x="18" y="24"/>
                    <a:pt x="18" y="24"/>
                    <a:pt x="18" y="24"/>
                  </a:cubicBezTo>
                  <a:cubicBezTo>
                    <a:pt x="17" y="24"/>
                    <a:pt x="17" y="24"/>
                    <a:pt x="17" y="24"/>
                  </a:cubicBezTo>
                  <a:cubicBezTo>
                    <a:pt x="18" y="24"/>
                    <a:pt x="18" y="24"/>
                    <a:pt x="18" y="24"/>
                  </a:cubicBezTo>
                  <a:cubicBezTo>
                    <a:pt x="18" y="24"/>
                    <a:pt x="18" y="24"/>
                    <a:pt x="18" y="24"/>
                  </a:cubicBezTo>
                  <a:moveTo>
                    <a:pt x="27" y="30"/>
                  </a:moveTo>
                  <a:cubicBezTo>
                    <a:pt x="27" y="29"/>
                    <a:pt x="27" y="29"/>
                    <a:pt x="27" y="29"/>
                  </a:cubicBezTo>
                  <a:cubicBezTo>
                    <a:pt x="29" y="28"/>
                    <a:pt x="30" y="26"/>
                    <a:pt x="32" y="24"/>
                  </a:cubicBezTo>
                  <a:cubicBezTo>
                    <a:pt x="32" y="24"/>
                    <a:pt x="33" y="23"/>
                    <a:pt x="34" y="22"/>
                  </a:cubicBezTo>
                  <a:cubicBezTo>
                    <a:pt x="34" y="23"/>
                    <a:pt x="34" y="23"/>
                    <a:pt x="34" y="24"/>
                  </a:cubicBezTo>
                  <a:cubicBezTo>
                    <a:pt x="34" y="24"/>
                    <a:pt x="34" y="24"/>
                    <a:pt x="34" y="24"/>
                  </a:cubicBezTo>
                  <a:cubicBezTo>
                    <a:pt x="32" y="26"/>
                    <a:pt x="29" y="28"/>
                    <a:pt x="27" y="30"/>
                  </a:cubicBezTo>
                  <a:moveTo>
                    <a:pt x="17" y="23"/>
                  </a:moveTo>
                  <a:cubicBezTo>
                    <a:pt x="16" y="23"/>
                    <a:pt x="16" y="22"/>
                    <a:pt x="15" y="22"/>
                  </a:cubicBezTo>
                  <a:cubicBezTo>
                    <a:pt x="18" y="21"/>
                    <a:pt x="20" y="19"/>
                    <a:pt x="22" y="18"/>
                  </a:cubicBezTo>
                  <a:cubicBezTo>
                    <a:pt x="20" y="19"/>
                    <a:pt x="18" y="21"/>
                    <a:pt x="17" y="23"/>
                  </a:cubicBezTo>
                  <a:moveTo>
                    <a:pt x="6" y="41"/>
                  </a:moveTo>
                  <a:cubicBezTo>
                    <a:pt x="6" y="40"/>
                    <a:pt x="5" y="40"/>
                    <a:pt x="5" y="39"/>
                  </a:cubicBezTo>
                  <a:cubicBezTo>
                    <a:pt x="7" y="36"/>
                    <a:pt x="10" y="34"/>
                    <a:pt x="13" y="31"/>
                  </a:cubicBezTo>
                  <a:cubicBezTo>
                    <a:pt x="14" y="30"/>
                    <a:pt x="14" y="30"/>
                    <a:pt x="15" y="29"/>
                  </a:cubicBezTo>
                  <a:cubicBezTo>
                    <a:pt x="17" y="27"/>
                    <a:pt x="20" y="24"/>
                    <a:pt x="23" y="22"/>
                  </a:cubicBezTo>
                  <a:cubicBezTo>
                    <a:pt x="25" y="20"/>
                    <a:pt x="28" y="18"/>
                    <a:pt x="31" y="16"/>
                  </a:cubicBezTo>
                  <a:cubicBezTo>
                    <a:pt x="27" y="19"/>
                    <a:pt x="24" y="22"/>
                    <a:pt x="21" y="25"/>
                  </a:cubicBezTo>
                  <a:cubicBezTo>
                    <a:pt x="16" y="31"/>
                    <a:pt x="9" y="34"/>
                    <a:pt x="6" y="41"/>
                  </a:cubicBezTo>
                  <a:moveTo>
                    <a:pt x="14" y="21"/>
                  </a:moveTo>
                  <a:cubicBezTo>
                    <a:pt x="14" y="20"/>
                    <a:pt x="13" y="20"/>
                    <a:pt x="13" y="19"/>
                  </a:cubicBezTo>
                  <a:cubicBezTo>
                    <a:pt x="15" y="19"/>
                    <a:pt x="17" y="18"/>
                    <a:pt x="18" y="17"/>
                  </a:cubicBezTo>
                  <a:cubicBezTo>
                    <a:pt x="19" y="16"/>
                    <a:pt x="19" y="16"/>
                    <a:pt x="20" y="16"/>
                  </a:cubicBezTo>
                  <a:cubicBezTo>
                    <a:pt x="20" y="16"/>
                    <a:pt x="18" y="18"/>
                    <a:pt x="17" y="18"/>
                  </a:cubicBezTo>
                  <a:cubicBezTo>
                    <a:pt x="16" y="19"/>
                    <a:pt x="15" y="20"/>
                    <a:pt x="14" y="21"/>
                  </a:cubicBezTo>
                  <a:moveTo>
                    <a:pt x="16" y="21"/>
                  </a:moveTo>
                  <a:cubicBezTo>
                    <a:pt x="17" y="19"/>
                    <a:pt x="19" y="17"/>
                    <a:pt x="21" y="15"/>
                  </a:cubicBezTo>
                  <a:cubicBezTo>
                    <a:pt x="21" y="15"/>
                    <a:pt x="21" y="15"/>
                    <a:pt x="21" y="15"/>
                  </a:cubicBezTo>
                  <a:cubicBezTo>
                    <a:pt x="21" y="16"/>
                    <a:pt x="22" y="16"/>
                    <a:pt x="22" y="17"/>
                  </a:cubicBezTo>
                  <a:cubicBezTo>
                    <a:pt x="20" y="18"/>
                    <a:pt x="17" y="19"/>
                    <a:pt x="16" y="21"/>
                  </a:cubicBezTo>
                  <a:moveTo>
                    <a:pt x="12" y="19"/>
                  </a:moveTo>
                  <a:cubicBezTo>
                    <a:pt x="11" y="17"/>
                    <a:pt x="11" y="17"/>
                    <a:pt x="11" y="17"/>
                  </a:cubicBezTo>
                  <a:cubicBezTo>
                    <a:pt x="13" y="17"/>
                    <a:pt x="15" y="16"/>
                    <a:pt x="17" y="15"/>
                  </a:cubicBezTo>
                  <a:cubicBezTo>
                    <a:pt x="15" y="16"/>
                    <a:pt x="14" y="17"/>
                    <a:pt x="12" y="19"/>
                  </a:cubicBezTo>
                  <a:moveTo>
                    <a:pt x="10" y="17"/>
                  </a:moveTo>
                  <a:cubicBezTo>
                    <a:pt x="10" y="16"/>
                    <a:pt x="10" y="16"/>
                    <a:pt x="10" y="16"/>
                  </a:cubicBezTo>
                  <a:cubicBezTo>
                    <a:pt x="12" y="15"/>
                    <a:pt x="14" y="13"/>
                    <a:pt x="17" y="12"/>
                  </a:cubicBezTo>
                  <a:cubicBezTo>
                    <a:pt x="15" y="13"/>
                    <a:pt x="12" y="15"/>
                    <a:pt x="10" y="17"/>
                  </a:cubicBezTo>
                  <a:moveTo>
                    <a:pt x="17" y="12"/>
                  </a:moveTo>
                  <a:cubicBezTo>
                    <a:pt x="17" y="12"/>
                    <a:pt x="17" y="12"/>
                    <a:pt x="17" y="12"/>
                  </a:cubicBezTo>
                  <a:cubicBezTo>
                    <a:pt x="17" y="12"/>
                    <a:pt x="17" y="12"/>
                    <a:pt x="17" y="12"/>
                  </a:cubicBezTo>
                  <a:moveTo>
                    <a:pt x="11" y="44"/>
                  </a:moveTo>
                  <a:cubicBezTo>
                    <a:pt x="10" y="44"/>
                    <a:pt x="10" y="44"/>
                    <a:pt x="9" y="43"/>
                  </a:cubicBezTo>
                  <a:cubicBezTo>
                    <a:pt x="10" y="42"/>
                    <a:pt x="10" y="42"/>
                    <a:pt x="10" y="42"/>
                  </a:cubicBezTo>
                  <a:cubicBezTo>
                    <a:pt x="10" y="42"/>
                    <a:pt x="10" y="42"/>
                    <a:pt x="10" y="42"/>
                  </a:cubicBezTo>
                  <a:cubicBezTo>
                    <a:pt x="20" y="33"/>
                    <a:pt x="30" y="24"/>
                    <a:pt x="40" y="15"/>
                  </a:cubicBezTo>
                  <a:cubicBezTo>
                    <a:pt x="42" y="14"/>
                    <a:pt x="44" y="13"/>
                    <a:pt x="45" y="12"/>
                  </a:cubicBezTo>
                  <a:cubicBezTo>
                    <a:pt x="43" y="14"/>
                    <a:pt x="40" y="16"/>
                    <a:pt x="38" y="18"/>
                  </a:cubicBezTo>
                  <a:cubicBezTo>
                    <a:pt x="33" y="21"/>
                    <a:pt x="29" y="26"/>
                    <a:pt x="25" y="31"/>
                  </a:cubicBezTo>
                  <a:cubicBezTo>
                    <a:pt x="25" y="31"/>
                    <a:pt x="25" y="31"/>
                    <a:pt x="25" y="31"/>
                  </a:cubicBezTo>
                  <a:cubicBezTo>
                    <a:pt x="20" y="36"/>
                    <a:pt x="15" y="40"/>
                    <a:pt x="11" y="44"/>
                  </a:cubicBezTo>
                  <a:moveTo>
                    <a:pt x="11" y="17"/>
                  </a:moveTo>
                  <a:cubicBezTo>
                    <a:pt x="11" y="17"/>
                    <a:pt x="13" y="15"/>
                    <a:pt x="14" y="15"/>
                  </a:cubicBezTo>
                  <a:cubicBezTo>
                    <a:pt x="15" y="14"/>
                    <a:pt x="17" y="13"/>
                    <a:pt x="18" y="12"/>
                  </a:cubicBezTo>
                  <a:cubicBezTo>
                    <a:pt x="19" y="13"/>
                    <a:pt x="20" y="14"/>
                    <a:pt x="21" y="15"/>
                  </a:cubicBezTo>
                  <a:cubicBezTo>
                    <a:pt x="20" y="15"/>
                    <a:pt x="20" y="15"/>
                    <a:pt x="20" y="15"/>
                  </a:cubicBezTo>
                  <a:cubicBezTo>
                    <a:pt x="18" y="16"/>
                    <a:pt x="15" y="18"/>
                    <a:pt x="13" y="19"/>
                  </a:cubicBezTo>
                  <a:cubicBezTo>
                    <a:pt x="14" y="18"/>
                    <a:pt x="17" y="16"/>
                    <a:pt x="19" y="14"/>
                  </a:cubicBezTo>
                  <a:cubicBezTo>
                    <a:pt x="18" y="14"/>
                    <a:pt x="18" y="14"/>
                    <a:pt x="18" y="14"/>
                  </a:cubicBezTo>
                  <a:cubicBezTo>
                    <a:pt x="16" y="15"/>
                    <a:pt x="15" y="16"/>
                    <a:pt x="13" y="16"/>
                  </a:cubicBezTo>
                  <a:cubicBezTo>
                    <a:pt x="12" y="16"/>
                    <a:pt x="12" y="17"/>
                    <a:pt x="11" y="17"/>
                  </a:cubicBezTo>
                  <a:moveTo>
                    <a:pt x="9" y="43"/>
                  </a:moveTo>
                  <a:cubicBezTo>
                    <a:pt x="8" y="42"/>
                    <a:pt x="7" y="42"/>
                    <a:pt x="7" y="41"/>
                  </a:cubicBezTo>
                  <a:cubicBezTo>
                    <a:pt x="12" y="36"/>
                    <a:pt x="19" y="31"/>
                    <a:pt x="24" y="26"/>
                  </a:cubicBezTo>
                  <a:cubicBezTo>
                    <a:pt x="27" y="22"/>
                    <a:pt x="31" y="20"/>
                    <a:pt x="35" y="17"/>
                  </a:cubicBezTo>
                  <a:cubicBezTo>
                    <a:pt x="38" y="14"/>
                    <a:pt x="40" y="12"/>
                    <a:pt x="43" y="9"/>
                  </a:cubicBezTo>
                  <a:cubicBezTo>
                    <a:pt x="43" y="9"/>
                    <a:pt x="43" y="8"/>
                    <a:pt x="43" y="8"/>
                  </a:cubicBezTo>
                  <a:cubicBezTo>
                    <a:pt x="44" y="8"/>
                    <a:pt x="41" y="11"/>
                    <a:pt x="40" y="12"/>
                  </a:cubicBezTo>
                  <a:cubicBezTo>
                    <a:pt x="39" y="13"/>
                    <a:pt x="37" y="15"/>
                    <a:pt x="36" y="16"/>
                  </a:cubicBezTo>
                  <a:cubicBezTo>
                    <a:pt x="33" y="19"/>
                    <a:pt x="29" y="22"/>
                    <a:pt x="26" y="25"/>
                  </a:cubicBezTo>
                  <a:cubicBezTo>
                    <a:pt x="20" y="31"/>
                    <a:pt x="14" y="36"/>
                    <a:pt x="9" y="43"/>
                  </a:cubicBezTo>
                  <a:moveTo>
                    <a:pt x="9" y="15"/>
                  </a:moveTo>
                  <a:cubicBezTo>
                    <a:pt x="8" y="14"/>
                    <a:pt x="7" y="13"/>
                    <a:pt x="6" y="12"/>
                  </a:cubicBezTo>
                  <a:cubicBezTo>
                    <a:pt x="8" y="11"/>
                    <a:pt x="11" y="10"/>
                    <a:pt x="12" y="8"/>
                  </a:cubicBezTo>
                  <a:cubicBezTo>
                    <a:pt x="11" y="10"/>
                    <a:pt x="9" y="11"/>
                    <a:pt x="8" y="13"/>
                  </a:cubicBezTo>
                  <a:cubicBezTo>
                    <a:pt x="8" y="14"/>
                    <a:pt x="8" y="14"/>
                    <a:pt x="8" y="14"/>
                  </a:cubicBezTo>
                  <a:cubicBezTo>
                    <a:pt x="10" y="13"/>
                    <a:pt x="12" y="12"/>
                    <a:pt x="14" y="10"/>
                  </a:cubicBezTo>
                  <a:cubicBezTo>
                    <a:pt x="12" y="11"/>
                    <a:pt x="10" y="13"/>
                    <a:pt x="9" y="15"/>
                  </a:cubicBezTo>
                  <a:moveTo>
                    <a:pt x="13" y="39"/>
                  </a:moveTo>
                  <a:cubicBezTo>
                    <a:pt x="13" y="39"/>
                    <a:pt x="13" y="39"/>
                    <a:pt x="13" y="39"/>
                  </a:cubicBezTo>
                  <a:cubicBezTo>
                    <a:pt x="14" y="37"/>
                    <a:pt x="16" y="36"/>
                    <a:pt x="17" y="34"/>
                  </a:cubicBezTo>
                  <a:cubicBezTo>
                    <a:pt x="20" y="31"/>
                    <a:pt x="24" y="28"/>
                    <a:pt x="27" y="25"/>
                  </a:cubicBezTo>
                  <a:cubicBezTo>
                    <a:pt x="33" y="20"/>
                    <a:pt x="39" y="14"/>
                    <a:pt x="45" y="8"/>
                  </a:cubicBezTo>
                  <a:cubicBezTo>
                    <a:pt x="46" y="8"/>
                    <a:pt x="46" y="9"/>
                    <a:pt x="47" y="9"/>
                  </a:cubicBezTo>
                  <a:cubicBezTo>
                    <a:pt x="35" y="19"/>
                    <a:pt x="24" y="29"/>
                    <a:pt x="13" y="39"/>
                  </a:cubicBezTo>
                  <a:moveTo>
                    <a:pt x="6" y="11"/>
                  </a:moveTo>
                  <a:cubicBezTo>
                    <a:pt x="5" y="11"/>
                    <a:pt x="5" y="11"/>
                    <a:pt x="4" y="10"/>
                  </a:cubicBezTo>
                  <a:cubicBezTo>
                    <a:pt x="6" y="9"/>
                    <a:pt x="8" y="8"/>
                    <a:pt x="10" y="7"/>
                  </a:cubicBezTo>
                  <a:cubicBezTo>
                    <a:pt x="9" y="7"/>
                    <a:pt x="9" y="7"/>
                    <a:pt x="9" y="7"/>
                  </a:cubicBezTo>
                  <a:cubicBezTo>
                    <a:pt x="8" y="9"/>
                    <a:pt x="7" y="10"/>
                    <a:pt x="6" y="11"/>
                  </a:cubicBezTo>
                  <a:moveTo>
                    <a:pt x="36" y="11"/>
                  </a:moveTo>
                  <a:cubicBezTo>
                    <a:pt x="37" y="10"/>
                    <a:pt x="37" y="10"/>
                    <a:pt x="37" y="10"/>
                  </a:cubicBezTo>
                  <a:cubicBezTo>
                    <a:pt x="38" y="10"/>
                    <a:pt x="41" y="6"/>
                    <a:pt x="41" y="6"/>
                  </a:cubicBezTo>
                  <a:cubicBezTo>
                    <a:pt x="41" y="6"/>
                    <a:pt x="41" y="7"/>
                    <a:pt x="40" y="7"/>
                  </a:cubicBezTo>
                  <a:cubicBezTo>
                    <a:pt x="39" y="9"/>
                    <a:pt x="37" y="10"/>
                    <a:pt x="36" y="11"/>
                  </a:cubicBezTo>
                  <a:moveTo>
                    <a:pt x="7" y="40"/>
                  </a:moveTo>
                  <a:cubicBezTo>
                    <a:pt x="8" y="39"/>
                    <a:pt x="11" y="35"/>
                    <a:pt x="14" y="33"/>
                  </a:cubicBezTo>
                  <a:cubicBezTo>
                    <a:pt x="17" y="30"/>
                    <a:pt x="20" y="27"/>
                    <a:pt x="23" y="24"/>
                  </a:cubicBezTo>
                  <a:cubicBezTo>
                    <a:pt x="29" y="17"/>
                    <a:pt x="37" y="12"/>
                    <a:pt x="43" y="6"/>
                  </a:cubicBezTo>
                  <a:cubicBezTo>
                    <a:pt x="43" y="6"/>
                    <a:pt x="44" y="7"/>
                    <a:pt x="44" y="7"/>
                  </a:cubicBezTo>
                  <a:cubicBezTo>
                    <a:pt x="41" y="9"/>
                    <a:pt x="39" y="12"/>
                    <a:pt x="37" y="14"/>
                  </a:cubicBezTo>
                  <a:cubicBezTo>
                    <a:pt x="33" y="17"/>
                    <a:pt x="29" y="20"/>
                    <a:pt x="25" y="23"/>
                  </a:cubicBezTo>
                  <a:cubicBezTo>
                    <a:pt x="22" y="26"/>
                    <a:pt x="20" y="29"/>
                    <a:pt x="17" y="31"/>
                  </a:cubicBezTo>
                  <a:cubicBezTo>
                    <a:pt x="14" y="34"/>
                    <a:pt x="10" y="37"/>
                    <a:pt x="7" y="40"/>
                  </a:cubicBezTo>
                  <a:moveTo>
                    <a:pt x="6" y="11"/>
                  </a:moveTo>
                  <a:cubicBezTo>
                    <a:pt x="9" y="10"/>
                    <a:pt x="10" y="7"/>
                    <a:pt x="13" y="5"/>
                  </a:cubicBezTo>
                  <a:cubicBezTo>
                    <a:pt x="14" y="7"/>
                    <a:pt x="16" y="9"/>
                    <a:pt x="17" y="11"/>
                  </a:cubicBezTo>
                  <a:cubicBezTo>
                    <a:pt x="15" y="12"/>
                    <a:pt x="13" y="14"/>
                    <a:pt x="10" y="15"/>
                  </a:cubicBezTo>
                  <a:cubicBezTo>
                    <a:pt x="11" y="14"/>
                    <a:pt x="14" y="11"/>
                    <a:pt x="15" y="10"/>
                  </a:cubicBezTo>
                  <a:cubicBezTo>
                    <a:pt x="15" y="9"/>
                    <a:pt x="15" y="9"/>
                    <a:pt x="15" y="9"/>
                  </a:cubicBezTo>
                  <a:cubicBezTo>
                    <a:pt x="13" y="10"/>
                    <a:pt x="12" y="11"/>
                    <a:pt x="10" y="12"/>
                  </a:cubicBezTo>
                  <a:cubicBezTo>
                    <a:pt x="10" y="11"/>
                    <a:pt x="10" y="11"/>
                    <a:pt x="11" y="10"/>
                  </a:cubicBezTo>
                  <a:cubicBezTo>
                    <a:pt x="12" y="9"/>
                    <a:pt x="13" y="8"/>
                    <a:pt x="14" y="7"/>
                  </a:cubicBezTo>
                  <a:cubicBezTo>
                    <a:pt x="14" y="7"/>
                    <a:pt x="14" y="7"/>
                    <a:pt x="14" y="7"/>
                  </a:cubicBezTo>
                  <a:cubicBezTo>
                    <a:pt x="11" y="8"/>
                    <a:pt x="9" y="10"/>
                    <a:pt x="6" y="11"/>
                  </a:cubicBezTo>
                  <a:moveTo>
                    <a:pt x="18" y="25"/>
                  </a:moveTo>
                  <a:cubicBezTo>
                    <a:pt x="18" y="25"/>
                    <a:pt x="18" y="25"/>
                    <a:pt x="18" y="25"/>
                  </a:cubicBezTo>
                  <a:cubicBezTo>
                    <a:pt x="19" y="24"/>
                    <a:pt x="19" y="24"/>
                    <a:pt x="20" y="23"/>
                  </a:cubicBezTo>
                  <a:cubicBezTo>
                    <a:pt x="21" y="22"/>
                    <a:pt x="21" y="22"/>
                    <a:pt x="21" y="22"/>
                  </a:cubicBezTo>
                  <a:cubicBezTo>
                    <a:pt x="23" y="21"/>
                    <a:pt x="25" y="19"/>
                    <a:pt x="26" y="18"/>
                  </a:cubicBezTo>
                  <a:cubicBezTo>
                    <a:pt x="28" y="17"/>
                    <a:pt x="30" y="16"/>
                    <a:pt x="31" y="14"/>
                  </a:cubicBezTo>
                  <a:cubicBezTo>
                    <a:pt x="35" y="11"/>
                    <a:pt x="38" y="8"/>
                    <a:pt x="41" y="5"/>
                  </a:cubicBezTo>
                  <a:cubicBezTo>
                    <a:pt x="41" y="4"/>
                    <a:pt x="41" y="4"/>
                    <a:pt x="41" y="4"/>
                  </a:cubicBezTo>
                  <a:cubicBezTo>
                    <a:pt x="42" y="5"/>
                    <a:pt x="42" y="5"/>
                    <a:pt x="42" y="5"/>
                  </a:cubicBezTo>
                  <a:cubicBezTo>
                    <a:pt x="39" y="7"/>
                    <a:pt x="37" y="10"/>
                    <a:pt x="34" y="12"/>
                  </a:cubicBezTo>
                  <a:cubicBezTo>
                    <a:pt x="32" y="15"/>
                    <a:pt x="28" y="16"/>
                    <a:pt x="25" y="19"/>
                  </a:cubicBezTo>
                  <a:cubicBezTo>
                    <a:pt x="23" y="21"/>
                    <a:pt x="20" y="23"/>
                    <a:pt x="18" y="25"/>
                  </a:cubicBezTo>
                  <a:moveTo>
                    <a:pt x="4" y="10"/>
                  </a:moveTo>
                  <a:cubicBezTo>
                    <a:pt x="3" y="9"/>
                    <a:pt x="3" y="9"/>
                    <a:pt x="3" y="9"/>
                  </a:cubicBezTo>
                  <a:cubicBezTo>
                    <a:pt x="6" y="8"/>
                    <a:pt x="8" y="5"/>
                    <a:pt x="11" y="3"/>
                  </a:cubicBezTo>
                  <a:cubicBezTo>
                    <a:pt x="12" y="4"/>
                    <a:pt x="12" y="4"/>
                    <a:pt x="12" y="4"/>
                  </a:cubicBezTo>
                  <a:cubicBezTo>
                    <a:pt x="9" y="6"/>
                    <a:pt x="6" y="8"/>
                    <a:pt x="4" y="10"/>
                  </a:cubicBezTo>
                  <a:moveTo>
                    <a:pt x="24" y="18"/>
                  </a:moveTo>
                  <a:cubicBezTo>
                    <a:pt x="24" y="18"/>
                    <a:pt x="24" y="18"/>
                    <a:pt x="25" y="18"/>
                  </a:cubicBezTo>
                  <a:cubicBezTo>
                    <a:pt x="25" y="18"/>
                    <a:pt x="25" y="18"/>
                    <a:pt x="25" y="18"/>
                  </a:cubicBezTo>
                  <a:cubicBezTo>
                    <a:pt x="30" y="13"/>
                    <a:pt x="35" y="7"/>
                    <a:pt x="40" y="3"/>
                  </a:cubicBezTo>
                  <a:cubicBezTo>
                    <a:pt x="41" y="4"/>
                    <a:pt x="41" y="4"/>
                    <a:pt x="41" y="4"/>
                  </a:cubicBezTo>
                  <a:cubicBezTo>
                    <a:pt x="41" y="4"/>
                    <a:pt x="41" y="4"/>
                    <a:pt x="41" y="4"/>
                  </a:cubicBezTo>
                  <a:cubicBezTo>
                    <a:pt x="35" y="9"/>
                    <a:pt x="30" y="13"/>
                    <a:pt x="25" y="18"/>
                  </a:cubicBezTo>
                  <a:cubicBezTo>
                    <a:pt x="24" y="18"/>
                    <a:pt x="24" y="18"/>
                    <a:pt x="24" y="18"/>
                  </a:cubicBezTo>
                  <a:cubicBezTo>
                    <a:pt x="24" y="19"/>
                    <a:pt x="23" y="19"/>
                    <a:pt x="22" y="20"/>
                  </a:cubicBezTo>
                  <a:cubicBezTo>
                    <a:pt x="22" y="20"/>
                    <a:pt x="21" y="21"/>
                    <a:pt x="20" y="21"/>
                  </a:cubicBezTo>
                  <a:cubicBezTo>
                    <a:pt x="19" y="22"/>
                    <a:pt x="17" y="23"/>
                    <a:pt x="17" y="23"/>
                  </a:cubicBezTo>
                  <a:cubicBezTo>
                    <a:pt x="19" y="21"/>
                    <a:pt x="21" y="19"/>
                    <a:pt x="23" y="17"/>
                  </a:cubicBezTo>
                  <a:cubicBezTo>
                    <a:pt x="23" y="18"/>
                    <a:pt x="23" y="18"/>
                    <a:pt x="23" y="18"/>
                  </a:cubicBezTo>
                  <a:cubicBezTo>
                    <a:pt x="23" y="18"/>
                    <a:pt x="24" y="18"/>
                    <a:pt x="24" y="18"/>
                  </a:cubicBezTo>
                  <a:moveTo>
                    <a:pt x="41" y="0"/>
                  </a:moveTo>
                  <a:cubicBezTo>
                    <a:pt x="41" y="0"/>
                    <a:pt x="41" y="0"/>
                    <a:pt x="41" y="0"/>
                  </a:cubicBezTo>
                  <a:cubicBezTo>
                    <a:pt x="40" y="0"/>
                    <a:pt x="40" y="0"/>
                    <a:pt x="40" y="0"/>
                  </a:cubicBezTo>
                  <a:cubicBezTo>
                    <a:pt x="34" y="4"/>
                    <a:pt x="29" y="10"/>
                    <a:pt x="24" y="15"/>
                  </a:cubicBezTo>
                  <a:cubicBezTo>
                    <a:pt x="20" y="10"/>
                    <a:pt x="16" y="5"/>
                    <a:pt x="12" y="1"/>
                  </a:cubicBezTo>
                  <a:cubicBezTo>
                    <a:pt x="11" y="0"/>
                    <a:pt x="11" y="0"/>
                    <a:pt x="11" y="0"/>
                  </a:cubicBezTo>
                  <a:cubicBezTo>
                    <a:pt x="11" y="0"/>
                    <a:pt x="11" y="0"/>
                    <a:pt x="11" y="0"/>
                  </a:cubicBezTo>
                  <a:cubicBezTo>
                    <a:pt x="11" y="0"/>
                    <a:pt x="11" y="0"/>
                    <a:pt x="11" y="0"/>
                  </a:cubicBezTo>
                  <a:cubicBezTo>
                    <a:pt x="11" y="0"/>
                    <a:pt x="11" y="0"/>
                    <a:pt x="11" y="0"/>
                  </a:cubicBezTo>
                  <a:cubicBezTo>
                    <a:pt x="7" y="3"/>
                    <a:pt x="4" y="6"/>
                    <a:pt x="0" y="8"/>
                  </a:cubicBezTo>
                  <a:cubicBezTo>
                    <a:pt x="0" y="8"/>
                    <a:pt x="0" y="8"/>
                    <a:pt x="0" y="9"/>
                  </a:cubicBezTo>
                  <a:cubicBezTo>
                    <a:pt x="0" y="9"/>
                    <a:pt x="0" y="10"/>
                    <a:pt x="0" y="10"/>
                  </a:cubicBezTo>
                  <a:cubicBezTo>
                    <a:pt x="5" y="15"/>
                    <a:pt x="10" y="20"/>
                    <a:pt x="15" y="25"/>
                  </a:cubicBezTo>
                  <a:cubicBezTo>
                    <a:pt x="11" y="30"/>
                    <a:pt x="5" y="33"/>
                    <a:pt x="2" y="38"/>
                  </a:cubicBezTo>
                  <a:cubicBezTo>
                    <a:pt x="1" y="39"/>
                    <a:pt x="1" y="39"/>
                    <a:pt x="1" y="39"/>
                  </a:cubicBezTo>
                  <a:cubicBezTo>
                    <a:pt x="1" y="39"/>
                    <a:pt x="1" y="40"/>
                    <a:pt x="2" y="40"/>
                  </a:cubicBezTo>
                  <a:cubicBezTo>
                    <a:pt x="4" y="43"/>
                    <a:pt x="7" y="45"/>
                    <a:pt x="10" y="47"/>
                  </a:cubicBezTo>
                  <a:cubicBezTo>
                    <a:pt x="11" y="48"/>
                    <a:pt x="11" y="48"/>
                    <a:pt x="11" y="48"/>
                  </a:cubicBezTo>
                  <a:cubicBezTo>
                    <a:pt x="11" y="48"/>
                    <a:pt x="11" y="48"/>
                    <a:pt x="11" y="48"/>
                  </a:cubicBezTo>
                  <a:cubicBezTo>
                    <a:pt x="11" y="48"/>
                    <a:pt x="12" y="48"/>
                    <a:pt x="12" y="47"/>
                  </a:cubicBezTo>
                  <a:cubicBezTo>
                    <a:pt x="16" y="43"/>
                    <a:pt x="21" y="38"/>
                    <a:pt x="26" y="34"/>
                  </a:cubicBezTo>
                  <a:cubicBezTo>
                    <a:pt x="30" y="38"/>
                    <a:pt x="33" y="43"/>
                    <a:pt x="38" y="47"/>
                  </a:cubicBezTo>
                  <a:cubicBezTo>
                    <a:pt x="39" y="47"/>
                    <a:pt x="39" y="47"/>
                    <a:pt x="39" y="47"/>
                  </a:cubicBezTo>
                  <a:cubicBezTo>
                    <a:pt x="39" y="48"/>
                    <a:pt x="39" y="48"/>
                    <a:pt x="39" y="48"/>
                  </a:cubicBezTo>
                  <a:cubicBezTo>
                    <a:pt x="40" y="48"/>
                    <a:pt x="40" y="48"/>
                    <a:pt x="40" y="47"/>
                  </a:cubicBezTo>
                  <a:cubicBezTo>
                    <a:pt x="43" y="44"/>
                    <a:pt x="47" y="42"/>
                    <a:pt x="50" y="38"/>
                  </a:cubicBezTo>
                  <a:cubicBezTo>
                    <a:pt x="50" y="37"/>
                    <a:pt x="50" y="37"/>
                    <a:pt x="50" y="37"/>
                  </a:cubicBezTo>
                  <a:cubicBezTo>
                    <a:pt x="50" y="36"/>
                    <a:pt x="50" y="36"/>
                    <a:pt x="50" y="36"/>
                  </a:cubicBezTo>
                  <a:cubicBezTo>
                    <a:pt x="45" y="32"/>
                    <a:pt x="41" y="27"/>
                    <a:pt x="37" y="23"/>
                  </a:cubicBezTo>
                  <a:cubicBezTo>
                    <a:pt x="41" y="19"/>
                    <a:pt x="46" y="15"/>
                    <a:pt x="50" y="12"/>
                  </a:cubicBezTo>
                  <a:cubicBezTo>
                    <a:pt x="51" y="11"/>
                    <a:pt x="51" y="11"/>
                    <a:pt x="51" y="11"/>
                  </a:cubicBezTo>
                  <a:cubicBezTo>
                    <a:pt x="51" y="10"/>
                    <a:pt x="51" y="10"/>
                    <a:pt x="50" y="9"/>
                  </a:cubicBezTo>
                  <a:cubicBezTo>
                    <a:pt x="48" y="6"/>
                    <a:pt x="44" y="4"/>
                    <a:pt x="41" y="0"/>
                  </a:cubicBezTo>
                  <a:cubicBezTo>
                    <a:pt x="41" y="0"/>
                    <a:pt x="41" y="0"/>
                    <a:pt x="41" y="0"/>
                  </a:cubicBezTo>
                  <a:cubicBezTo>
                    <a:pt x="41" y="0"/>
                    <a:pt x="41" y="0"/>
                    <a:pt x="41"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1035" name="Google Shape;1035;p32"/>
            <p:cNvSpPr/>
            <p:nvPr/>
          </p:nvSpPr>
          <p:spPr>
            <a:xfrm>
              <a:off x="7198981" y="4373489"/>
              <a:ext cx="471488" cy="436563"/>
            </a:xfrm>
            <a:custGeom>
              <a:rect b="b" l="l" r="r" t="t"/>
              <a:pathLst>
                <a:path extrusionOk="0" h="103" w="111">
                  <a:moveTo>
                    <a:pt x="86" y="96"/>
                  </a:moveTo>
                  <a:cubicBezTo>
                    <a:pt x="85" y="96"/>
                    <a:pt x="85" y="95"/>
                    <a:pt x="84" y="95"/>
                  </a:cubicBezTo>
                  <a:cubicBezTo>
                    <a:pt x="84" y="95"/>
                    <a:pt x="84" y="95"/>
                    <a:pt x="84" y="95"/>
                  </a:cubicBezTo>
                  <a:cubicBezTo>
                    <a:pt x="89" y="91"/>
                    <a:pt x="95" y="87"/>
                    <a:pt x="100" y="83"/>
                  </a:cubicBezTo>
                  <a:cubicBezTo>
                    <a:pt x="96" y="88"/>
                    <a:pt x="90" y="92"/>
                    <a:pt x="86" y="96"/>
                  </a:cubicBezTo>
                  <a:moveTo>
                    <a:pt x="83" y="94"/>
                  </a:moveTo>
                  <a:cubicBezTo>
                    <a:pt x="82" y="93"/>
                    <a:pt x="81" y="92"/>
                    <a:pt x="81" y="91"/>
                  </a:cubicBezTo>
                  <a:cubicBezTo>
                    <a:pt x="83" y="89"/>
                    <a:pt x="85" y="88"/>
                    <a:pt x="87" y="86"/>
                  </a:cubicBezTo>
                  <a:cubicBezTo>
                    <a:pt x="89" y="83"/>
                    <a:pt x="93" y="82"/>
                    <a:pt x="95" y="80"/>
                  </a:cubicBezTo>
                  <a:cubicBezTo>
                    <a:pt x="90" y="84"/>
                    <a:pt x="87" y="89"/>
                    <a:pt x="83" y="94"/>
                  </a:cubicBezTo>
                  <a:cubicBezTo>
                    <a:pt x="83" y="94"/>
                    <a:pt x="83" y="94"/>
                    <a:pt x="83" y="94"/>
                  </a:cubicBezTo>
                  <a:moveTo>
                    <a:pt x="79" y="90"/>
                  </a:moveTo>
                  <a:cubicBezTo>
                    <a:pt x="78" y="89"/>
                    <a:pt x="77" y="88"/>
                    <a:pt x="76" y="87"/>
                  </a:cubicBezTo>
                  <a:cubicBezTo>
                    <a:pt x="81" y="83"/>
                    <a:pt x="86" y="79"/>
                    <a:pt x="90" y="75"/>
                  </a:cubicBezTo>
                  <a:cubicBezTo>
                    <a:pt x="86" y="79"/>
                    <a:pt x="82" y="84"/>
                    <a:pt x="79" y="90"/>
                  </a:cubicBezTo>
                  <a:moveTo>
                    <a:pt x="75" y="85"/>
                  </a:moveTo>
                  <a:cubicBezTo>
                    <a:pt x="74" y="84"/>
                    <a:pt x="73" y="83"/>
                    <a:pt x="73" y="82"/>
                  </a:cubicBezTo>
                  <a:cubicBezTo>
                    <a:pt x="77" y="79"/>
                    <a:pt x="82" y="76"/>
                    <a:pt x="85" y="72"/>
                  </a:cubicBezTo>
                  <a:cubicBezTo>
                    <a:pt x="82" y="77"/>
                    <a:pt x="78" y="80"/>
                    <a:pt x="75" y="85"/>
                  </a:cubicBezTo>
                  <a:moveTo>
                    <a:pt x="72" y="81"/>
                  </a:moveTo>
                  <a:cubicBezTo>
                    <a:pt x="70" y="80"/>
                    <a:pt x="69" y="78"/>
                    <a:pt x="68" y="77"/>
                  </a:cubicBezTo>
                  <a:cubicBezTo>
                    <a:pt x="73" y="73"/>
                    <a:pt x="77" y="69"/>
                    <a:pt x="83" y="65"/>
                  </a:cubicBezTo>
                  <a:cubicBezTo>
                    <a:pt x="83" y="65"/>
                    <a:pt x="83" y="65"/>
                    <a:pt x="83" y="65"/>
                  </a:cubicBezTo>
                  <a:cubicBezTo>
                    <a:pt x="83" y="65"/>
                    <a:pt x="82" y="67"/>
                    <a:pt x="81" y="68"/>
                  </a:cubicBezTo>
                  <a:cubicBezTo>
                    <a:pt x="80" y="69"/>
                    <a:pt x="79" y="71"/>
                    <a:pt x="79" y="71"/>
                  </a:cubicBezTo>
                  <a:cubicBezTo>
                    <a:pt x="79" y="71"/>
                    <a:pt x="79" y="71"/>
                    <a:pt x="79" y="71"/>
                  </a:cubicBezTo>
                  <a:cubicBezTo>
                    <a:pt x="77" y="74"/>
                    <a:pt x="74" y="78"/>
                    <a:pt x="72" y="81"/>
                  </a:cubicBezTo>
                  <a:moveTo>
                    <a:pt x="74" y="80"/>
                  </a:moveTo>
                  <a:cubicBezTo>
                    <a:pt x="74" y="80"/>
                    <a:pt x="78" y="75"/>
                    <a:pt x="78" y="74"/>
                  </a:cubicBezTo>
                  <a:cubicBezTo>
                    <a:pt x="81" y="71"/>
                    <a:pt x="83" y="67"/>
                    <a:pt x="85" y="64"/>
                  </a:cubicBezTo>
                  <a:cubicBezTo>
                    <a:pt x="85" y="63"/>
                    <a:pt x="85" y="63"/>
                    <a:pt x="85" y="63"/>
                  </a:cubicBezTo>
                  <a:cubicBezTo>
                    <a:pt x="91" y="69"/>
                    <a:pt x="96" y="75"/>
                    <a:pt x="101" y="81"/>
                  </a:cubicBezTo>
                  <a:cubicBezTo>
                    <a:pt x="98" y="83"/>
                    <a:pt x="94" y="85"/>
                    <a:pt x="91" y="88"/>
                  </a:cubicBezTo>
                  <a:cubicBezTo>
                    <a:pt x="87" y="91"/>
                    <a:pt x="86" y="92"/>
                    <a:pt x="86" y="92"/>
                  </a:cubicBezTo>
                  <a:cubicBezTo>
                    <a:pt x="85" y="92"/>
                    <a:pt x="90" y="88"/>
                    <a:pt x="91" y="86"/>
                  </a:cubicBezTo>
                  <a:cubicBezTo>
                    <a:pt x="93" y="84"/>
                    <a:pt x="96" y="81"/>
                    <a:pt x="98" y="79"/>
                  </a:cubicBezTo>
                  <a:cubicBezTo>
                    <a:pt x="99" y="78"/>
                    <a:pt x="98" y="77"/>
                    <a:pt x="98" y="77"/>
                  </a:cubicBezTo>
                  <a:cubicBezTo>
                    <a:pt x="98" y="77"/>
                    <a:pt x="98" y="77"/>
                    <a:pt x="98" y="77"/>
                  </a:cubicBezTo>
                  <a:cubicBezTo>
                    <a:pt x="93" y="79"/>
                    <a:pt x="89" y="81"/>
                    <a:pt x="86" y="85"/>
                  </a:cubicBezTo>
                  <a:cubicBezTo>
                    <a:pt x="84" y="86"/>
                    <a:pt x="82" y="89"/>
                    <a:pt x="82" y="89"/>
                  </a:cubicBezTo>
                  <a:cubicBezTo>
                    <a:pt x="82" y="89"/>
                    <a:pt x="82" y="88"/>
                    <a:pt x="83" y="86"/>
                  </a:cubicBezTo>
                  <a:cubicBezTo>
                    <a:pt x="86" y="81"/>
                    <a:pt x="90" y="77"/>
                    <a:pt x="93" y="74"/>
                  </a:cubicBezTo>
                  <a:cubicBezTo>
                    <a:pt x="94" y="73"/>
                    <a:pt x="93" y="72"/>
                    <a:pt x="93" y="72"/>
                  </a:cubicBezTo>
                  <a:cubicBezTo>
                    <a:pt x="93" y="72"/>
                    <a:pt x="92" y="72"/>
                    <a:pt x="92" y="72"/>
                  </a:cubicBezTo>
                  <a:cubicBezTo>
                    <a:pt x="86" y="76"/>
                    <a:pt x="81" y="80"/>
                    <a:pt x="75" y="85"/>
                  </a:cubicBezTo>
                  <a:cubicBezTo>
                    <a:pt x="79" y="82"/>
                    <a:pt x="86" y="74"/>
                    <a:pt x="89" y="69"/>
                  </a:cubicBezTo>
                  <a:cubicBezTo>
                    <a:pt x="90" y="68"/>
                    <a:pt x="89" y="67"/>
                    <a:pt x="89" y="67"/>
                  </a:cubicBezTo>
                  <a:cubicBezTo>
                    <a:pt x="89" y="67"/>
                    <a:pt x="89" y="67"/>
                    <a:pt x="88" y="67"/>
                  </a:cubicBezTo>
                  <a:cubicBezTo>
                    <a:pt x="84" y="70"/>
                    <a:pt x="80" y="74"/>
                    <a:pt x="76" y="78"/>
                  </a:cubicBezTo>
                  <a:cubicBezTo>
                    <a:pt x="75" y="79"/>
                    <a:pt x="74" y="80"/>
                    <a:pt x="74" y="80"/>
                  </a:cubicBezTo>
                  <a:moveTo>
                    <a:pt x="67" y="75"/>
                  </a:moveTo>
                  <a:cubicBezTo>
                    <a:pt x="65" y="74"/>
                    <a:pt x="64" y="72"/>
                    <a:pt x="63" y="71"/>
                  </a:cubicBezTo>
                  <a:cubicBezTo>
                    <a:pt x="68" y="68"/>
                    <a:pt x="73" y="65"/>
                    <a:pt x="77" y="60"/>
                  </a:cubicBezTo>
                  <a:cubicBezTo>
                    <a:pt x="75" y="62"/>
                    <a:pt x="73" y="68"/>
                    <a:pt x="72" y="69"/>
                  </a:cubicBezTo>
                  <a:cubicBezTo>
                    <a:pt x="70" y="71"/>
                    <a:pt x="68" y="73"/>
                    <a:pt x="67" y="75"/>
                  </a:cubicBezTo>
                  <a:moveTo>
                    <a:pt x="61" y="70"/>
                  </a:moveTo>
                  <a:cubicBezTo>
                    <a:pt x="60" y="69"/>
                    <a:pt x="59" y="68"/>
                    <a:pt x="59" y="67"/>
                  </a:cubicBezTo>
                  <a:cubicBezTo>
                    <a:pt x="58" y="67"/>
                    <a:pt x="58" y="67"/>
                    <a:pt x="58" y="67"/>
                  </a:cubicBezTo>
                  <a:cubicBezTo>
                    <a:pt x="63" y="63"/>
                    <a:pt x="69" y="59"/>
                    <a:pt x="74" y="55"/>
                  </a:cubicBezTo>
                  <a:cubicBezTo>
                    <a:pt x="72" y="57"/>
                    <a:pt x="70" y="61"/>
                    <a:pt x="67" y="63"/>
                  </a:cubicBezTo>
                  <a:cubicBezTo>
                    <a:pt x="65" y="65"/>
                    <a:pt x="63" y="67"/>
                    <a:pt x="61" y="70"/>
                  </a:cubicBezTo>
                  <a:moveTo>
                    <a:pt x="63" y="69"/>
                  </a:moveTo>
                  <a:cubicBezTo>
                    <a:pt x="63" y="69"/>
                    <a:pt x="65" y="68"/>
                    <a:pt x="66" y="66"/>
                  </a:cubicBezTo>
                  <a:cubicBezTo>
                    <a:pt x="71" y="62"/>
                    <a:pt x="74" y="59"/>
                    <a:pt x="76" y="53"/>
                  </a:cubicBezTo>
                  <a:cubicBezTo>
                    <a:pt x="79" y="56"/>
                    <a:pt x="82" y="59"/>
                    <a:pt x="85" y="63"/>
                  </a:cubicBezTo>
                  <a:cubicBezTo>
                    <a:pt x="84" y="63"/>
                    <a:pt x="84" y="63"/>
                    <a:pt x="84" y="63"/>
                  </a:cubicBezTo>
                  <a:cubicBezTo>
                    <a:pt x="81" y="64"/>
                    <a:pt x="78" y="67"/>
                    <a:pt x="75" y="70"/>
                  </a:cubicBezTo>
                  <a:cubicBezTo>
                    <a:pt x="72" y="72"/>
                    <a:pt x="68" y="76"/>
                    <a:pt x="68" y="76"/>
                  </a:cubicBezTo>
                  <a:cubicBezTo>
                    <a:pt x="68" y="76"/>
                    <a:pt x="69" y="75"/>
                    <a:pt x="71" y="72"/>
                  </a:cubicBezTo>
                  <a:cubicBezTo>
                    <a:pt x="75" y="68"/>
                    <a:pt x="79" y="63"/>
                    <a:pt x="80" y="57"/>
                  </a:cubicBezTo>
                  <a:cubicBezTo>
                    <a:pt x="80" y="57"/>
                    <a:pt x="79" y="56"/>
                    <a:pt x="79" y="56"/>
                  </a:cubicBezTo>
                  <a:cubicBezTo>
                    <a:pt x="79" y="56"/>
                    <a:pt x="78" y="56"/>
                    <a:pt x="78" y="57"/>
                  </a:cubicBezTo>
                  <a:cubicBezTo>
                    <a:pt x="75" y="61"/>
                    <a:pt x="71" y="64"/>
                    <a:pt x="66" y="67"/>
                  </a:cubicBezTo>
                  <a:cubicBezTo>
                    <a:pt x="64" y="69"/>
                    <a:pt x="63" y="69"/>
                    <a:pt x="63" y="69"/>
                  </a:cubicBezTo>
                  <a:moveTo>
                    <a:pt x="39" y="53"/>
                  </a:moveTo>
                  <a:cubicBezTo>
                    <a:pt x="39" y="53"/>
                    <a:pt x="39" y="53"/>
                    <a:pt x="39" y="53"/>
                  </a:cubicBezTo>
                  <a:cubicBezTo>
                    <a:pt x="39" y="53"/>
                    <a:pt x="39" y="53"/>
                    <a:pt x="39" y="53"/>
                  </a:cubicBezTo>
                  <a:cubicBezTo>
                    <a:pt x="39" y="53"/>
                    <a:pt x="40" y="52"/>
                    <a:pt x="40" y="52"/>
                  </a:cubicBezTo>
                  <a:cubicBezTo>
                    <a:pt x="40" y="52"/>
                    <a:pt x="40" y="53"/>
                    <a:pt x="39" y="53"/>
                  </a:cubicBezTo>
                  <a:moveTo>
                    <a:pt x="59" y="65"/>
                  </a:moveTo>
                  <a:cubicBezTo>
                    <a:pt x="59" y="64"/>
                    <a:pt x="60" y="64"/>
                    <a:pt x="60" y="64"/>
                  </a:cubicBezTo>
                  <a:cubicBezTo>
                    <a:pt x="63" y="60"/>
                    <a:pt x="66" y="57"/>
                    <a:pt x="70" y="53"/>
                  </a:cubicBezTo>
                  <a:cubicBezTo>
                    <a:pt x="71" y="52"/>
                    <a:pt x="72" y="50"/>
                    <a:pt x="74" y="49"/>
                  </a:cubicBezTo>
                  <a:cubicBezTo>
                    <a:pt x="74" y="50"/>
                    <a:pt x="74" y="51"/>
                    <a:pt x="75" y="52"/>
                  </a:cubicBezTo>
                  <a:cubicBezTo>
                    <a:pt x="75" y="52"/>
                    <a:pt x="75" y="52"/>
                    <a:pt x="75" y="52"/>
                  </a:cubicBezTo>
                  <a:cubicBezTo>
                    <a:pt x="70" y="56"/>
                    <a:pt x="64" y="60"/>
                    <a:pt x="59" y="65"/>
                  </a:cubicBezTo>
                  <a:moveTo>
                    <a:pt x="37" y="51"/>
                  </a:moveTo>
                  <a:cubicBezTo>
                    <a:pt x="36" y="50"/>
                    <a:pt x="35" y="49"/>
                    <a:pt x="34" y="47"/>
                  </a:cubicBezTo>
                  <a:cubicBezTo>
                    <a:pt x="39" y="45"/>
                    <a:pt x="44" y="42"/>
                    <a:pt x="49" y="39"/>
                  </a:cubicBezTo>
                  <a:cubicBezTo>
                    <a:pt x="44" y="42"/>
                    <a:pt x="40" y="46"/>
                    <a:pt x="37" y="51"/>
                  </a:cubicBezTo>
                  <a:moveTo>
                    <a:pt x="14" y="88"/>
                  </a:moveTo>
                  <a:cubicBezTo>
                    <a:pt x="13" y="87"/>
                    <a:pt x="12" y="86"/>
                    <a:pt x="12" y="85"/>
                  </a:cubicBezTo>
                  <a:cubicBezTo>
                    <a:pt x="17" y="79"/>
                    <a:pt x="23" y="73"/>
                    <a:pt x="30" y="67"/>
                  </a:cubicBezTo>
                  <a:cubicBezTo>
                    <a:pt x="31" y="66"/>
                    <a:pt x="32" y="65"/>
                    <a:pt x="33" y="64"/>
                  </a:cubicBezTo>
                  <a:cubicBezTo>
                    <a:pt x="39" y="58"/>
                    <a:pt x="45" y="53"/>
                    <a:pt x="51" y="47"/>
                  </a:cubicBezTo>
                  <a:cubicBezTo>
                    <a:pt x="56" y="43"/>
                    <a:pt x="62" y="39"/>
                    <a:pt x="67" y="36"/>
                  </a:cubicBezTo>
                  <a:cubicBezTo>
                    <a:pt x="60" y="42"/>
                    <a:pt x="53" y="48"/>
                    <a:pt x="46" y="55"/>
                  </a:cubicBezTo>
                  <a:cubicBezTo>
                    <a:pt x="36" y="66"/>
                    <a:pt x="21" y="74"/>
                    <a:pt x="14" y="88"/>
                  </a:cubicBezTo>
                  <a:moveTo>
                    <a:pt x="32" y="46"/>
                  </a:moveTo>
                  <a:cubicBezTo>
                    <a:pt x="31" y="45"/>
                    <a:pt x="30" y="44"/>
                    <a:pt x="29" y="42"/>
                  </a:cubicBezTo>
                  <a:cubicBezTo>
                    <a:pt x="33" y="41"/>
                    <a:pt x="37" y="39"/>
                    <a:pt x="41" y="37"/>
                  </a:cubicBezTo>
                  <a:cubicBezTo>
                    <a:pt x="42" y="36"/>
                    <a:pt x="43" y="35"/>
                    <a:pt x="43" y="35"/>
                  </a:cubicBezTo>
                  <a:cubicBezTo>
                    <a:pt x="44" y="35"/>
                    <a:pt x="40" y="39"/>
                    <a:pt x="39" y="40"/>
                  </a:cubicBezTo>
                  <a:cubicBezTo>
                    <a:pt x="37" y="42"/>
                    <a:pt x="34" y="44"/>
                    <a:pt x="32" y="46"/>
                  </a:cubicBezTo>
                  <a:moveTo>
                    <a:pt x="35" y="45"/>
                  </a:moveTo>
                  <a:cubicBezTo>
                    <a:pt x="39" y="41"/>
                    <a:pt x="43" y="38"/>
                    <a:pt x="46" y="34"/>
                  </a:cubicBezTo>
                  <a:cubicBezTo>
                    <a:pt x="46" y="33"/>
                    <a:pt x="46" y="33"/>
                    <a:pt x="46" y="33"/>
                  </a:cubicBezTo>
                  <a:cubicBezTo>
                    <a:pt x="47" y="34"/>
                    <a:pt x="48" y="35"/>
                    <a:pt x="49" y="36"/>
                  </a:cubicBezTo>
                  <a:cubicBezTo>
                    <a:pt x="45" y="39"/>
                    <a:pt x="39" y="42"/>
                    <a:pt x="35" y="45"/>
                  </a:cubicBezTo>
                  <a:moveTo>
                    <a:pt x="27" y="40"/>
                  </a:moveTo>
                  <a:cubicBezTo>
                    <a:pt x="27" y="40"/>
                    <a:pt x="26" y="39"/>
                    <a:pt x="25" y="38"/>
                  </a:cubicBezTo>
                  <a:cubicBezTo>
                    <a:pt x="30" y="37"/>
                    <a:pt x="34" y="35"/>
                    <a:pt x="38" y="33"/>
                  </a:cubicBezTo>
                  <a:cubicBezTo>
                    <a:pt x="34" y="35"/>
                    <a:pt x="30" y="37"/>
                    <a:pt x="27" y="40"/>
                  </a:cubicBezTo>
                  <a:moveTo>
                    <a:pt x="24" y="36"/>
                  </a:moveTo>
                  <a:cubicBezTo>
                    <a:pt x="23" y="36"/>
                    <a:pt x="22" y="35"/>
                    <a:pt x="22" y="34"/>
                  </a:cubicBezTo>
                  <a:cubicBezTo>
                    <a:pt x="27" y="33"/>
                    <a:pt x="32" y="29"/>
                    <a:pt x="37" y="26"/>
                  </a:cubicBezTo>
                  <a:cubicBezTo>
                    <a:pt x="33" y="29"/>
                    <a:pt x="28" y="33"/>
                    <a:pt x="24" y="36"/>
                  </a:cubicBezTo>
                  <a:moveTo>
                    <a:pt x="25" y="96"/>
                  </a:moveTo>
                  <a:cubicBezTo>
                    <a:pt x="23" y="96"/>
                    <a:pt x="22" y="95"/>
                    <a:pt x="21" y="94"/>
                  </a:cubicBezTo>
                  <a:cubicBezTo>
                    <a:pt x="22" y="93"/>
                    <a:pt x="22" y="93"/>
                    <a:pt x="23" y="92"/>
                  </a:cubicBezTo>
                  <a:cubicBezTo>
                    <a:pt x="24" y="92"/>
                    <a:pt x="24" y="92"/>
                    <a:pt x="24" y="92"/>
                  </a:cubicBezTo>
                  <a:cubicBezTo>
                    <a:pt x="45" y="72"/>
                    <a:pt x="66" y="52"/>
                    <a:pt x="88" y="34"/>
                  </a:cubicBezTo>
                  <a:cubicBezTo>
                    <a:pt x="92" y="31"/>
                    <a:pt x="95" y="28"/>
                    <a:pt x="99" y="26"/>
                  </a:cubicBezTo>
                  <a:cubicBezTo>
                    <a:pt x="94" y="30"/>
                    <a:pt x="88" y="34"/>
                    <a:pt x="83" y="38"/>
                  </a:cubicBezTo>
                  <a:cubicBezTo>
                    <a:pt x="73" y="47"/>
                    <a:pt x="64" y="57"/>
                    <a:pt x="56" y="67"/>
                  </a:cubicBezTo>
                  <a:cubicBezTo>
                    <a:pt x="55" y="67"/>
                    <a:pt x="55" y="67"/>
                    <a:pt x="54" y="67"/>
                  </a:cubicBezTo>
                  <a:cubicBezTo>
                    <a:pt x="45" y="77"/>
                    <a:pt x="34" y="86"/>
                    <a:pt x="25" y="96"/>
                  </a:cubicBezTo>
                  <a:moveTo>
                    <a:pt x="26" y="36"/>
                  </a:moveTo>
                  <a:cubicBezTo>
                    <a:pt x="25" y="36"/>
                    <a:pt x="30" y="34"/>
                    <a:pt x="31" y="33"/>
                  </a:cubicBezTo>
                  <a:cubicBezTo>
                    <a:pt x="35" y="31"/>
                    <a:pt x="37" y="29"/>
                    <a:pt x="40" y="25"/>
                  </a:cubicBezTo>
                  <a:cubicBezTo>
                    <a:pt x="42" y="28"/>
                    <a:pt x="44" y="30"/>
                    <a:pt x="46" y="32"/>
                  </a:cubicBezTo>
                  <a:cubicBezTo>
                    <a:pt x="45" y="32"/>
                    <a:pt x="45" y="32"/>
                    <a:pt x="45" y="32"/>
                  </a:cubicBezTo>
                  <a:cubicBezTo>
                    <a:pt x="40" y="35"/>
                    <a:pt x="34" y="38"/>
                    <a:pt x="28" y="41"/>
                  </a:cubicBezTo>
                  <a:cubicBezTo>
                    <a:pt x="32" y="39"/>
                    <a:pt x="38" y="35"/>
                    <a:pt x="41" y="32"/>
                  </a:cubicBezTo>
                  <a:cubicBezTo>
                    <a:pt x="42" y="31"/>
                    <a:pt x="41" y="30"/>
                    <a:pt x="41" y="30"/>
                  </a:cubicBezTo>
                  <a:cubicBezTo>
                    <a:pt x="41" y="30"/>
                    <a:pt x="40" y="30"/>
                    <a:pt x="40" y="30"/>
                  </a:cubicBezTo>
                  <a:cubicBezTo>
                    <a:pt x="37" y="32"/>
                    <a:pt x="33" y="34"/>
                    <a:pt x="29" y="35"/>
                  </a:cubicBezTo>
                  <a:cubicBezTo>
                    <a:pt x="27" y="36"/>
                    <a:pt x="26" y="36"/>
                    <a:pt x="26" y="36"/>
                  </a:cubicBezTo>
                  <a:moveTo>
                    <a:pt x="20" y="93"/>
                  </a:moveTo>
                  <a:cubicBezTo>
                    <a:pt x="18" y="92"/>
                    <a:pt x="17" y="91"/>
                    <a:pt x="16" y="89"/>
                  </a:cubicBezTo>
                  <a:cubicBezTo>
                    <a:pt x="27" y="77"/>
                    <a:pt x="41" y="68"/>
                    <a:pt x="52" y="56"/>
                  </a:cubicBezTo>
                  <a:cubicBezTo>
                    <a:pt x="59" y="48"/>
                    <a:pt x="68" y="43"/>
                    <a:pt x="76" y="37"/>
                  </a:cubicBezTo>
                  <a:cubicBezTo>
                    <a:pt x="82" y="32"/>
                    <a:pt x="87" y="26"/>
                    <a:pt x="93" y="20"/>
                  </a:cubicBezTo>
                  <a:cubicBezTo>
                    <a:pt x="94" y="19"/>
                    <a:pt x="95" y="19"/>
                    <a:pt x="95" y="19"/>
                  </a:cubicBezTo>
                  <a:cubicBezTo>
                    <a:pt x="95" y="19"/>
                    <a:pt x="89" y="25"/>
                    <a:pt x="88" y="26"/>
                  </a:cubicBezTo>
                  <a:cubicBezTo>
                    <a:pt x="85" y="29"/>
                    <a:pt x="81" y="32"/>
                    <a:pt x="78" y="36"/>
                  </a:cubicBezTo>
                  <a:cubicBezTo>
                    <a:pt x="72" y="42"/>
                    <a:pt x="65" y="48"/>
                    <a:pt x="58" y="54"/>
                  </a:cubicBezTo>
                  <a:cubicBezTo>
                    <a:pt x="44" y="66"/>
                    <a:pt x="31" y="79"/>
                    <a:pt x="20" y="93"/>
                  </a:cubicBezTo>
                  <a:moveTo>
                    <a:pt x="20" y="33"/>
                  </a:moveTo>
                  <a:cubicBezTo>
                    <a:pt x="18" y="31"/>
                    <a:pt x="17" y="29"/>
                    <a:pt x="15" y="27"/>
                  </a:cubicBezTo>
                  <a:cubicBezTo>
                    <a:pt x="19" y="24"/>
                    <a:pt x="24" y="21"/>
                    <a:pt x="28" y="18"/>
                  </a:cubicBezTo>
                  <a:cubicBezTo>
                    <a:pt x="24" y="21"/>
                    <a:pt x="21" y="25"/>
                    <a:pt x="18" y="29"/>
                  </a:cubicBezTo>
                  <a:cubicBezTo>
                    <a:pt x="18" y="29"/>
                    <a:pt x="18" y="30"/>
                    <a:pt x="19" y="30"/>
                  </a:cubicBezTo>
                  <a:cubicBezTo>
                    <a:pt x="19" y="30"/>
                    <a:pt x="19" y="30"/>
                    <a:pt x="19" y="30"/>
                  </a:cubicBezTo>
                  <a:cubicBezTo>
                    <a:pt x="23" y="28"/>
                    <a:pt x="27" y="25"/>
                    <a:pt x="31" y="23"/>
                  </a:cubicBezTo>
                  <a:cubicBezTo>
                    <a:pt x="27" y="25"/>
                    <a:pt x="23" y="29"/>
                    <a:pt x="20" y="33"/>
                  </a:cubicBezTo>
                  <a:moveTo>
                    <a:pt x="29" y="85"/>
                  </a:moveTo>
                  <a:cubicBezTo>
                    <a:pt x="29" y="84"/>
                    <a:pt x="29" y="84"/>
                    <a:pt x="29" y="84"/>
                  </a:cubicBezTo>
                  <a:cubicBezTo>
                    <a:pt x="32" y="81"/>
                    <a:pt x="36" y="77"/>
                    <a:pt x="39" y="74"/>
                  </a:cubicBezTo>
                  <a:cubicBezTo>
                    <a:pt x="45" y="68"/>
                    <a:pt x="52" y="61"/>
                    <a:pt x="59" y="55"/>
                  </a:cubicBezTo>
                  <a:cubicBezTo>
                    <a:pt x="72" y="43"/>
                    <a:pt x="86" y="31"/>
                    <a:pt x="98" y="17"/>
                  </a:cubicBezTo>
                  <a:cubicBezTo>
                    <a:pt x="100" y="18"/>
                    <a:pt x="101" y="20"/>
                    <a:pt x="102" y="21"/>
                  </a:cubicBezTo>
                  <a:cubicBezTo>
                    <a:pt x="76" y="41"/>
                    <a:pt x="52" y="63"/>
                    <a:pt x="29" y="85"/>
                  </a:cubicBezTo>
                  <a:moveTo>
                    <a:pt x="13" y="25"/>
                  </a:moveTo>
                  <a:cubicBezTo>
                    <a:pt x="12" y="24"/>
                    <a:pt x="11" y="23"/>
                    <a:pt x="11" y="22"/>
                  </a:cubicBezTo>
                  <a:cubicBezTo>
                    <a:pt x="14" y="20"/>
                    <a:pt x="18" y="17"/>
                    <a:pt x="22" y="15"/>
                  </a:cubicBezTo>
                  <a:cubicBezTo>
                    <a:pt x="21" y="16"/>
                    <a:pt x="21" y="16"/>
                    <a:pt x="21" y="16"/>
                  </a:cubicBezTo>
                  <a:cubicBezTo>
                    <a:pt x="18" y="19"/>
                    <a:pt x="16" y="22"/>
                    <a:pt x="13" y="25"/>
                  </a:cubicBezTo>
                  <a:moveTo>
                    <a:pt x="79" y="25"/>
                  </a:moveTo>
                  <a:cubicBezTo>
                    <a:pt x="80" y="24"/>
                    <a:pt x="80" y="23"/>
                    <a:pt x="81" y="23"/>
                  </a:cubicBezTo>
                  <a:cubicBezTo>
                    <a:pt x="82" y="22"/>
                    <a:pt x="90" y="14"/>
                    <a:pt x="90" y="14"/>
                  </a:cubicBezTo>
                  <a:cubicBezTo>
                    <a:pt x="90" y="14"/>
                    <a:pt x="89" y="15"/>
                    <a:pt x="88" y="17"/>
                  </a:cubicBezTo>
                  <a:cubicBezTo>
                    <a:pt x="85" y="20"/>
                    <a:pt x="82" y="22"/>
                    <a:pt x="79" y="25"/>
                  </a:cubicBezTo>
                  <a:moveTo>
                    <a:pt x="15" y="87"/>
                  </a:moveTo>
                  <a:cubicBezTo>
                    <a:pt x="19" y="84"/>
                    <a:pt x="25" y="76"/>
                    <a:pt x="31" y="71"/>
                  </a:cubicBezTo>
                  <a:cubicBezTo>
                    <a:pt x="38" y="65"/>
                    <a:pt x="45" y="59"/>
                    <a:pt x="52" y="51"/>
                  </a:cubicBezTo>
                  <a:cubicBezTo>
                    <a:pt x="65" y="37"/>
                    <a:pt x="81" y="27"/>
                    <a:pt x="93" y="13"/>
                  </a:cubicBezTo>
                  <a:cubicBezTo>
                    <a:pt x="94" y="14"/>
                    <a:pt x="96" y="15"/>
                    <a:pt x="97" y="16"/>
                  </a:cubicBezTo>
                  <a:cubicBezTo>
                    <a:pt x="91" y="20"/>
                    <a:pt x="86" y="26"/>
                    <a:pt x="80" y="31"/>
                  </a:cubicBezTo>
                  <a:cubicBezTo>
                    <a:pt x="72" y="38"/>
                    <a:pt x="63" y="43"/>
                    <a:pt x="56" y="50"/>
                  </a:cubicBezTo>
                  <a:cubicBezTo>
                    <a:pt x="50" y="56"/>
                    <a:pt x="45" y="62"/>
                    <a:pt x="38" y="68"/>
                  </a:cubicBezTo>
                  <a:cubicBezTo>
                    <a:pt x="30" y="74"/>
                    <a:pt x="22" y="80"/>
                    <a:pt x="15" y="87"/>
                  </a:cubicBezTo>
                  <a:moveTo>
                    <a:pt x="15" y="25"/>
                  </a:moveTo>
                  <a:cubicBezTo>
                    <a:pt x="20" y="22"/>
                    <a:pt x="23" y="16"/>
                    <a:pt x="28" y="12"/>
                  </a:cubicBezTo>
                  <a:cubicBezTo>
                    <a:pt x="32" y="16"/>
                    <a:pt x="35" y="20"/>
                    <a:pt x="39" y="24"/>
                  </a:cubicBezTo>
                  <a:cubicBezTo>
                    <a:pt x="33" y="27"/>
                    <a:pt x="28" y="30"/>
                    <a:pt x="23" y="33"/>
                  </a:cubicBezTo>
                  <a:cubicBezTo>
                    <a:pt x="26" y="31"/>
                    <a:pt x="32" y="25"/>
                    <a:pt x="34" y="22"/>
                  </a:cubicBezTo>
                  <a:cubicBezTo>
                    <a:pt x="35" y="21"/>
                    <a:pt x="34" y="20"/>
                    <a:pt x="34" y="20"/>
                  </a:cubicBezTo>
                  <a:cubicBezTo>
                    <a:pt x="34" y="20"/>
                    <a:pt x="33" y="20"/>
                    <a:pt x="33" y="20"/>
                  </a:cubicBezTo>
                  <a:cubicBezTo>
                    <a:pt x="30" y="22"/>
                    <a:pt x="26" y="24"/>
                    <a:pt x="23" y="26"/>
                  </a:cubicBezTo>
                  <a:cubicBezTo>
                    <a:pt x="22" y="25"/>
                    <a:pt x="23" y="24"/>
                    <a:pt x="25" y="23"/>
                  </a:cubicBezTo>
                  <a:cubicBezTo>
                    <a:pt x="27" y="21"/>
                    <a:pt x="29" y="19"/>
                    <a:pt x="31" y="17"/>
                  </a:cubicBezTo>
                  <a:cubicBezTo>
                    <a:pt x="32" y="16"/>
                    <a:pt x="31" y="15"/>
                    <a:pt x="31" y="15"/>
                  </a:cubicBezTo>
                  <a:cubicBezTo>
                    <a:pt x="31" y="15"/>
                    <a:pt x="31" y="15"/>
                    <a:pt x="31" y="15"/>
                  </a:cubicBezTo>
                  <a:cubicBezTo>
                    <a:pt x="25" y="18"/>
                    <a:pt x="20" y="22"/>
                    <a:pt x="15" y="25"/>
                  </a:cubicBezTo>
                  <a:moveTo>
                    <a:pt x="40" y="55"/>
                  </a:moveTo>
                  <a:cubicBezTo>
                    <a:pt x="40" y="55"/>
                    <a:pt x="40" y="55"/>
                    <a:pt x="40" y="55"/>
                  </a:cubicBezTo>
                  <a:cubicBezTo>
                    <a:pt x="42" y="53"/>
                    <a:pt x="43" y="51"/>
                    <a:pt x="45" y="50"/>
                  </a:cubicBezTo>
                  <a:cubicBezTo>
                    <a:pt x="46" y="49"/>
                    <a:pt x="46" y="49"/>
                    <a:pt x="46" y="49"/>
                  </a:cubicBezTo>
                  <a:cubicBezTo>
                    <a:pt x="50" y="46"/>
                    <a:pt x="54" y="42"/>
                    <a:pt x="58" y="39"/>
                  </a:cubicBezTo>
                  <a:cubicBezTo>
                    <a:pt x="62" y="36"/>
                    <a:pt x="65" y="34"/>
                    <a:pt x="68" y="32"/>
                  </a:cubicBezTo>
                  <a:cubicBezTo>
                    <a:pt x="76" y="25"/>
                    <a:pt x="83" y="17"/>
                    <a:pt x="90" y="11"/>
                  </a:cubicBezTo>
                  <a:cubicBezTo>
                    <a:pt x="91" y="10"/>
                    <a:pt x="91" y="10"/>
                    <a:pt x="91" y="10"/>
                  </a:cubicBezTo>
                  <a:cubicBezTo>
                    <a:pt x="91" y="11"/>
                    <a:pt x="92" y="11"/>
                    <a:pt x="92" y="12"/>
                  </a:cubicBezTo>
                  <a:cubicBezTo>
                    <a:pt x="86" y="16"/>
                    <a:pt x="81" y="21"/>
                    <a:pt x="75" y="27"/>
                  </a:cubicBezTo>
                  <a:cubicBezTo>
                    <a:pt x="69" y="33"/>
                    <a:pt x="62" y="36"/>
                    <a:pt x="55" y="42"/>
                  </a:cubicBezTo>
                  <a:cubicBezTo>
                    <a:pt x="50" y="46"/>
                    <a:pt x="45" y="51"/>
                    <a:pt x="40" y="55"/>
                  </a:cubicBezTo>
                  <a:moveTo>
                    <a:pt x="9" y="21"/>
                  </a:moveTo>
                  <a:cubicBezTo>
                    <a:pt x="9" y="21"/>
                    <a:pt x="9" y="21"/>
                    <a:pt x="9" y="21"/>
                  </a:cubicBezTo>
                  <a:cubicBezTo>
                    <a:pt x="14" y="17"/>
                    <a:pt x="20" y="12"/>
                    <a:pt x="25" y="8"/>
                  </a:cubicBezTo>
                  <a:cubicBezTo>
                    <a:pt x="26" y="9"/>
                    <a:pt x="26" y="10"/>
                    <a:pt x="27" y="10"/>
                  </a:cubicBezTo>
                  <a:cubicBezTo>
                    <a:pt x="21" y="14"/>
                    <a:pt x="15" y="17"/>
                    <a:pt x="9" y="21"/>
                  </a:cubicBezTo>
                  <a:moveTo>
                    <a:pt x="53" y="39"/>
                  </a:moveTo>
                  <a:cubicBezTo>
                    <a:pt x="53" y="39"/>
                    <a:pt x="54" y="39"/>
                    <a:pt x="54" y="39"/>
                  </a:cubicBezTo>
                  <a:cubicBezTo>
                    <a:pt x="55" y="38"/>
                    <a:pt x="55" y="38"/>
                    <a:pt x="55" y="38"/>
                  </a:cubicBezTo>
                  <a:cubicBezTo>
                    <a:pt x="66" y="28"/>
                    <a:pt x="76" y="17"/>
                    <a:pt x="88" y="8"/>
                  </a:cubicBezTo>
                  <a:cubicBezTo>
                    <a:pt x="89" y="8"/>
                    <a:pt x="89" y="9"/>
                    <a:pt x="90" y="9"/>
                  </a:cubicBezTo>
                  <a:cubicBezTo>
                    <a:pt x="89" y="10"/>
                    <a:pt x="89" y="10"/>
                    <a:pt x="89" y="10"/>
                  </a:cubicBezTo>
                  <a:cubicBezTo>
                    <a:pt x="78" y="19"/>
                    <a:pt x="66" y="29"/>
                    <a:pt x="55" y="39"/>
                  </a:cubicBezTo>
                  <a:cubicBezTo>
                    <a:pt x="54" y="39"/>
                    <a:pt x="54" y="40"/>
                    <a:pt x="53" y="40"/>
                  </a:cubicBezTo>
                  <a:cubicBezTo>
                    <a:pt x="52" y="41"/>
                    <a:pt x="51" y="42"/>
                    <a:pt x="49" y="43"/>
                  </a:cubicBezTo>
                  <a:cubicBezTo>
                    <a:pt x="48" y="44"/>
                    <a:pt x="47" y="45"/>
                    <a:pt x="45" y="46"/>
                  </a:cubicBezTo>
                  <a:cubicBezTo>
                    <a:pt x="43" y="48"/>
                    <a:pt x="39" y="51"/>
                    <a:pt x="39" y="51"/>
                  </a:cubicBezTo>
                  <a:cubicBezTo>
                    <a:pt x="41" y="46"/>
                    <a:pt x="47" y="42"/>
                    <a:pt x="50" y="38"/>
                  </a:cubicBezTo>
                  <a:cubicBezTo>
                    <a:pt x="51" y="38"/>
                    <a:pt x="51" y="38"/>
                    <a:pt x="51" y="38"/>
                  </a:cubicBezTo>
                  <a:cubicBezTo>
                    <a:pt x="52" y="39"/>
                    <a:pt x="52" y="39"/>
                    <a:pt x="53" y="39"/>
                  </a:cubicBezTo>
                  <a:moveTo>
                    <a:pt x="88" y="0"/>
                  </a:moveTo>
                  <a:cubicBezTo>
                    <a:pt x="88" y="0"/>
                    <a:pt x="87" y="0"/>
                    <a:pt x="87" y="1"/>
                  </a:cubicBezTo>
                  <a:cubicBezTo>
                    <a:pt x="75" y="10"/>
                    <a:pt x="64" y="21"/>
                    <a:pt x="53" y="32"/>
                  </a:cubicBezTo>
                  <a:cubicBezTo>
                    <a:pt x="45" y="22"/>
                    <a:pt x="36" y="12"/>
                    <a:pt x="28" y="2"/>
                  </a:cubicBezTo>
                  <a:cubicBezTo>
                    <a:pt x="27" y="1"/>
                    <a:pt x="27" y="1"/>
                    <a:pt x="26" y="1"/>
                  </a:cubicBezTo>
                  <a:cubicBezTo>
                    <a:pt x="26" y="1"/>
                    <a:pt x="26" y="1"/>
                    <a:pt x="26" y="1"/>
                  </a:cubicBezTo>
                  <a:cubicBezTo>
                    <a:pt x="26" y="1"/>
                    <a:pt x="26" y="1"/>
                    <a:pt x="26" y="1"/>
                  </a:cubicBezTo>
                  <a:cubicBezTo>
                    <a:pt x="25" y="1"/>
                    <a:pt x="25" y="1"/>
                    <a:pt x="24" y="2"/>
                  </a:cubicBezTo>
                  <a:cubicBezTo>
                    <a:pt x="17" y="6"/>
                    <a:pt x="10" y="13"/>
                    <a:pt x="2" y="18"/>
                  </a:cubicBezTo>
                  <a:cubicBezTo>
                    <a:pt x="1" y="18"/>
                    <a:pt x="1" y="19"/>
                    <a:pt x="1" y="19"/>
                  </a:cubicBezTo>
                  <a:cubicBezTo>
                    <a:pt x="0" y="20"/>
                    <a:pt x="1" y="21"/>
                    <a:pt x="2" y="22"/>
                  </a:cubicBezTo>
                  <a:cubicBezTo>
                    <a:pt x="13" y="32"/>
                    <a:pt x="22" y="45"/>
                    <a:pt x="33" y="55"/>
                  </a:cubicBezTo>
                  <a:cubicBezTo>
                    <a:pt x="24" y="65"/>
                    <a:pt x="13" y="72"/>
                    <a:pt x="5" y="83"/>
                  </a:cubicBezTo>
                  <a:cubicBezTo>
                    <a:pt x="5" y="83"/>
                    <a:pt x="4" y="84"/>
                    <a:pt x="4" y="84"/>
                  </a:cubicBezTo>
                  <a:cubicBezTo>
                    <a:pt x="4" y="85"/>
                    <a:pt x="4" y="86"/>
                    <a:pt x="5" y="87"/>
                  </a:cubicBezTo>
                  <a:cubicBezTo>
                    <a:pt x="10" y="93"/>
                    <a:pt x="16" y="98"/>
                    <a:pt x="24" y="103"/>
                  </a:cubicBezTo>
                  <a:cubicBezTo>
                    <a:pt x="24" y="103"/>
                    <a:pt x="24" y="103"/>
                    <a:pt x="24" y="103"/>
                  </a:cubicBezTo>
                  <a:cubicBezTo>
                    <a:pt x="25" y="103"/>
                    <a:pt x="25" y="103"/>
                    <a:pt x="25" y="103"/>
                  </a:cubicBezTo>
                  <a:cubicBezTo>
                    <a:pt x="26" y="103"/>
                    <a:pt x="27" y="103"/>
                    <a:pt x="27" y="102"/>
                  </a:cubicBezTo>
                  <a:cubicBezTo>
                    <a:pt x="36" y="92"/>
                    <a:pt x="47" y="83"/>
                    <a:pt x="57" y="74"/>
                  </a:cubicBezTo>
                  <a:cubicBezTo>
                    <a:pt x="66" y="82"/>
                    <a:pt x="73" y="94"/>
                    <a:pt x="84" y="102"/>
                  </a:cubicBezTo>
                  <a:cubicBezTo>
                    <a:pt x="84" y="103"/>
                    <a:pt x="84" y="103"/>
                    <a:pt x="84" y="103"/>
                  </a:cubicBezTo>
                  <a:cubicBezTo>
                    <a:pt x="85" y="103"/>
                    <a:pt x="85" y="103"/>
                    <a:pt x="86" y="103"/>
                  </a:cubicBezTo>
                  <a:cubicBezTo>
                    <a:pt x="87" y="103"/>
                    <a:pt x="87" y="103"/>
                    <a:pt x="88" y="102"/>
                  </a:cubicBezTo>
                  <a:cubicBezTo>
                    <a:pt x="95" y="96"/>
                    <a:pt x="103" y="90"/>
                    <a:pt x="108" y="82"/>
                  </a:cubicBezTo>
                  <a:cubicBezTo>
                    <a:pt x="109" y="81"/>
                    <a:pt x="109" y="80"/>
                    <a:pt x="108" y="79"/>
                  </a:cubicBezTo>
                  <a:cubicBezTo>
                    <a:pt x="108" y="79"/>
                    <a:pt x="108" y="79"/>
                    <a:pt x="108" y="79"/>
                  </a:cubicBezTo>
                  <a:cubicBezTo>
                    <a:pt x="98" y="69"/>
                    <a:pt x="90" y="59"/>
                    <a:pt x="81" y="49"/>
                  </a:cubicBezTo>
                  <a:cubicBezTo>
                    <a:pt x="91" y="41"/>
                    <a:pt x="100" y="33"/>
                    <a:pt x="109" y="26"/>
                  </a:cubicBezTo>
                  <a:cubicBezTo>
                    <a:pt x="110" y="25"/>
                    <a:pt x="110" y="24"/>
                    <a:pt x="110" y="24"/>
                  </a:cubicBezTo>
                  <a:cubicBezTo>
                    <a:pt x="111" y="23"/>
                    <a:pt x="111" y="21"/>
                    <a:pt x="110" y="20"/>
                  </a:cubicBezTo>
                  <a:cubicBezTo>
                    <a:pt x="104" y="13"/>
                    <a:pt x="96" y="8"/>
                    <a:pt x="91" y="1"/>
                  </a:cubicBezTo>
                  <a:cubicBezTo>
                    <a:pt x="90" y="1"/>
                    <a:pt x="90" y="1"/>
                    <a:pt x="89" y="0"/>
                  </a:cubicBezTo>
                  <a:cubicBezTo>
                    <a:pt x="89" y="0"/>
                    <a:pt x="89" y="0"/>
                    <a:pt x="89" y="0"/>
                  </a:cubicBezTo>
                  <a:cubicBezTo>
                    <a:pt x="89" y="0"/>
                    <a:pt x="89" y="0"/>
                    <a:pt x="89" y="0"/>
                  </a:cubicBezTo>
                  <a:cubicBezTo>
                    <a:pt x="89" y="0"/>
                    <a:pt x="89" y="0"/>
                    <a:pt x="88"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1036" name="Google Shape;1036;p32"/>
            <p:cNvSpPr/>
            <p:nvPr/>
          </p:nvSpPr>
          <p:spPr>
            <a:xfrm>
              <a:off x="6620288" y="4928320"/>
              <a:ext cx="98425" cy="106363"/>
            </a:xfrm>
            <a:custGeom>
              <a:rect b="b" l="l" r="r" t="t"/>
              <a:pathLst>
                <a:path extrusionOk="0" h="25" w="23">
                  <a:moveTo>
                    <a:pt x="9" y="23"/>
                  </a:moveTo>
                  <a:cubicBezTo>
                    <a:pt x="9" y="23"/>
                    <a:pt x="9" y="23"/>
                    <a:pt x="9" y="23"/>
                  </a:cubicBezTo>
                  <a:cubicBezTo>
                    <a:pt x="11" y="22"/>
                    <a:pt x="12" y="21"/>
                    <a:pt x="13" y="21"/>
                  </a:cubicBezTo>
                  <a:cubicBezTo>
                    <a:pt x="12" y="21"/>
                    <a:pt x="11" y="22"/>
                    <a:pt x="11" y="23"/>
                  </a:cubicBezTo>
                  <a:cubicBezTo>
                    <a:pt x="11" y="23"/>
                    <a:pt x="11" y="23"/>
                    <a:pt x="11" y="23"/>
                  </a:cubicBezTo>
                  <a:cubicBezTo>
                    <a:pt x="12" y="23"/>
                    <a:pt x="12" y="23"/>
                    <a:pt x="12" y="23"/>
                  </a:cubicBezTo>
                  <a:cubicBezTo>
                    <a:pt x="13" y="22"/>
                    <a:pt x="13" y="22"/>
                    <a:pt x="13" y="22"/>
                  </a:cubicBezTo>
                  <a:cubicBezTo>
                    <a:pt x="13" y="22"/>
                    <a:pt x="13" y="22"/>
                    <a:pt x="13" y="22"/>
                  </a:cubicBezTo>
                  <a:cubicBezTo>
                    <a:pt x="14" y="22"/>
                    <a:pt x="13" y="23"/>
                    <a:pt x="13" y="23"/>
                  </a:cubicBezTo>
                  <a:cubicBezTo>
                    <a:pt x="14" y="23"/>
                    <a:pt x="14" y="23"/>
                    <a:pt x="14" y="23"/>
                  </a:cubicBezTo>
                  <a:cubicBezTo>
                    <a:pt x="14" y="24"/>
                    <a:pt x="14" y="24"/>
                    <a:pt x="14" y="24"/>
                  </a:cubicBezTo>
                  <a:cubicBezTo>
                    <a:pt x="12" y="24"/>
                    <a:pt x="11" y="23"/>
                    <a:pt x="10" y="23"/>
                  </a:cubicBezTo>
                  <a:cubicBezTo>
                    <a:pt x="10" y="23"/>
                    <a:pt x="10" y="23"/>
                    <a:pt x="9" y="23"/>
                  </a:cubicBezTo>
                  <a:moveTo>
                    <a:pt x="9" y="22"/>
                  </a:moveTo>
                  <a:cubicBezTo>
                    <a:pt x="9" y="22"/>
                    <a:pt x="9" y="21"/>
                    <a:pt x="9" y="21"/>
                  </a:cubicBezTo>
                  <a:cubicBezTo>
                    <a:pt x="11" y="20"/>
                    <a:pt x="12" y="19"/>
                    <a:pt x="13" y="19"/>
                  </a:cubicBezTo>
                  <a:cubicBezTo>
                    <a:pt x="12" y="20"/>
                    <a:pt x="11" y="21"/>
                    <a:pt x="9" y="22"/>
                  </a:cubicBezTo>
                  <a:moveTo>
                    <a:pt x="11" y="22"/>
                  </a:moveTo>
                  <a:cubicBezTo>
                    <a:pt x="12" y="21"/>
                    <a:pt x="13" y="20"/>
                    <a:pt x="14" y="18"/>
                  </a:cubicBezTo>
                  <a:cubicBezTo>
                    <a:pt x="14" y="19"/>
                    <a:pt x="14" y="21"/>
                    <a:pt x="14" y="22"/>
                  </a:cubicBezTo>
                  <a:cubicBezTo>
                    <a:pt x="13" y="22"/>
                    <a:pt x="12" y="22"/>
                    <a:pt x="12" y="22"/>
                  </a:cubicBezTo>
                  <a:cubicBezTo>
                    <a:pt x="12" y="22"/>
                    <a:pt x="13" y="21"/>
                    <a:pt x="14" y="20"/>
                  </a:cubicBezTo>
                  <a:cubicBezTo>
                    <a:pt x="13" y="20"/>
                    <a:pt x="13" y="20"/>
                    <a:pt x="13" y="20"/>
                  </a:cubicBezTo>
                  <a:cubicBezTo>
                    <a:pt x="12" y="20"/>
                    <a:pt x="11" y="21"/>
                    <a:pt x="11" y="22"/>
                  </a:cubicBezTo>
                  <a:moveTo>
                    <a:pt x="9" y="20"/>
                  </a:moveTo>
                  <a:cubicBezTo>
                    <a:pt x="9" y="20"/>
                    <a:pt x="9" y="19"/>
                    <a:pt x="9" y="19"/>
                  </a:cubicBezTo>
                  <a:cubicBezTo>
                    <a:pt x="11" y="18"/>
                    <a:pt x="12" y="17"/>
                    <a:pt x="13" y="17"/>
                  </a:cubicBezTo>
                  <a:cubicBezTo>
                    <a:pt x="12" y="18"/>
                    <a:pt x="11" y="19"/>
                    <a:pt x="9" y="20"/>
                  </a:cubicBezTo>
                  <a:moveTo>
                    <a:pt x="10" y="20"/>
                  </a:moveTo>
                  <a:cubicBezTo>
                    <a:pt x="12" y="19"/>
                    <a:pt x="13" y="18"/>
                    <a:pt x="14" y="17"/>
                  </a:cubicBezTo>
                  <a:cubicBezTo>
                    <a:pt x="14" y="17"/>
                    <a:pt x="14" y="18"/>
                    <a:pt x="14" y="18"/>
                  </a:cubicBezTo>
                  <a:cubicBezTo>
                    <a:pt x="14" y="18"/>
                    <a:pt x="14" y="18"/>
                    <a:pt x="14" y="18"/>
                  </a:cubicBezTo>
                  <a:cubicBezTo>
                    <a:pt x="12" y="18"/>
                    <a:pt x="11" y="19"/>
                    <a:pt x="10" y="20"/>
                  </a:cubicBezTo>
                  <a:moveTo>
                    <a:pt x="14" y="16"/>
                  </a:moveTo>
                  <a:cubicBezTo>
                    <a:pt x="14" y="16"/>
                    <a:pt x="14" y="16"/>
                    <a:pt x="14" y="16"/>
                  </a:cubicBezTo>
                  <a:cubicBezTo>
                    <a:pt x="14" y="16"/>
                    <a:pt x="14" y="16"/>
                    <a:pt x="14" y="16"/>
                  </a:cubicBezTo>
                  <a:cubicBezTo>
                    <a:pt x="14" y="16"/>
                    <a:pt x="14" y="16"/>
                    <a:pt x="14" y="16"/>
                  </a:cubicBezTo>
                  <a:cubicBezTo>
                    <a:pt x="14" y="16"/>
                    <a:pt x="14" y="16"/>
                    <a:pt x="14" y="16"/>
                  </a:cubicBezTo>
                  <a:moveTo>
                    <a:pt x="3" y="15"/>
                  </a:moveTo>
                  <a:cubicBezTo>
                    <a:pt x="2" y="15"/>
                    <a:pt x="2" y="15"/>
                    <a:pt x="2" y="15"/>
                  </a:cubicBezTo>
                  <a:cubicBezTo>
                    <a:pt x="2" y="15"/>
                    <a:pt x="2" y="15"/>
                    <a:pt x="2" y="15"/>
                  </a:cubicBezTo>
                  <a:cubicBezTo>
                    <a:pt x="2" y="15"/>
                    <a:pt x="2" y="15"/>
                    <a:pt x="2" y="15"/>
                  </a:cubicBezTo>
                  <a:cubicBezTo>
                    <a:pt x="2" y="14"/>
                    <a:pt x="3" y="14"/>
                    <a:pt x="4" y="13"/>
                  </a:cubicBezTo>
                  <a:cubicBezTo>
                    <a:pt x="3" y="14"/>
                    <a:pt x="3" y="14"/>
                    <a:pt x="3" y="15"/>
                  </a:cubicBezTo>
                  <a:cubicBezTo>
                    <a:pt x="3" y="15"/>
                    <a:pt x="3" y="15"/>
                    <a:pt x="3" y="15"/>
                  </a:cubicBezTo>
                  <a:moveTo>
                    <a:pt x="14" y="16"/>
                  </a:moveTo>
                  <a:cubicBezTo>
                    <a:pt x="16" y="15"/>
                    <a:pt x="17" y="14"/>
                    <a:pt x="18" y="13"/>
                  </a:cubicBezTo>
                  <a:cubicBezTo>
                    <a:pt x="18" y="12"/>
                    <a:pt x="19" y="12"/>
                    <a:pt x="19" y="12"/>
                  </a:cubicBezTo>
                  <a:cubicBezTo>
                    <a:pt x="19" y="12"/>
                    <a:pt x="19" y="12"/>
                    <a:pt x="18" y="13"/>
                  </a:cubicBezTo>
                  <a:cubicBezTo>
                    <a:pt x="17" y="14"/>
                    <a:pt x="17" y="14"/>
                    <a:pt x="16" y="15"/>
                  </a:cubicBezTo>
                  <a:cubicBezTo>
                    <a:pt x="16" y="16"/>
                    <a:pt x="16" y="16"/>
                    <a:pt x="16" y="16"/>
                  </a:cubicBezTo>
                  <a:cubicBezTo>
                    <a:pt x="17" y="15"/>
                    <a:pt x="18" y="14"/>
                    <a:pt x="19" y="13"/>
                  </a:cubicBezTo>
                  <a:cubicBezTo>
                    <a:pt x="20" y="13"/>
                    <a:pt x="20" y="12"/>
                    <a:pt x="20" y="12"/>
                  </a:cubicBezTo>
                  <a:cubicBezTo>
                    <a:pt x="20" y="12"/>
                    <a:pt x="20" y="13"/>
                    <a:pt x="20" y="13"/>
                  </a:cubicBezTo>
                  <a:cubicBezTo>
                    <a:pt x="20" y="14"/>
                    <a:pt x="19" y="15"/>
                    <a:pt x="18" y="15"/>
                  </a:cubicBezTo>
                  <a:cubicBezTo>
                    <a:pt x="19" y="16"/>
                    <a:pt x="19" y="16"/>
                    <a:pt x="19" y="16"/>
                  </a:cubicBezTo>
                  <a:cubicBezTo>
                    <a:pt x="19" y="15"/>
                    <a:pt x="20" y="15"/>
                    <a:pt x="20" y="15"/>
                  </a:cubicBezTo>
                  <a:cubicBezTo>
                    <a:pt x="21" y="15"/>
                    <a:pt x="21" y="15"/>
                    <a:pt x="21" y="15"/>
                  </a:cubicBezTo>
                  <a:cubicBezTo>
                    <a:pt x="21" y="15"/>
                    <a:pt x="21" y="15"/>
                    <a:pt x="21" y="15"/>
                  </a:cubicBezTo>
                  <a:cubicBezTo>
                    <a:pt x="21" y="15"/>
                    <a:pt x="21" y="15"/>
                    <a:pt x="21" y="15"/>
                  </a:cubicBezTo>
                  <a:cubicBezTo>
                    <a:pt x="21" y="15"/>
                    <a:pt x="21" y="15"/>
                    <a:pt x="21" y="16"/>
                  </a:cubicBezTo>
                  <a:cubicBezTo>
                    <a:pt x="20" y="16"/>
                    <a:pt x="20" y="16"/>
                    <a:pt x="19" y="16"/>
                  </a:cubicBezTo>
                  <a:cubicBezTo>
                    <a:pt x="18" y="16"/>
                    <a:pt x="16" y="16"/>
                    <a:pt x="15" y="16"/>
                  </a:cubicBezTo>
                  <a:cubicBezTo>
                    <a:pt x="14" y="16"/>
                    <a:pt x="14" y="16"/>
                    <a:pt x="14" y="16"/>
                  </a:cubicBezTo>
                  <a:moveTo>
                    <a:pt x="3" y="15"/>
                  </a:moveTo>
                  <a:cubicBezTo>
                    <a:pt x="4" y="14"/>
                    <a:pt x="5" y="13"/>
                    <a:pt x="6" y="12"/>
                  </a:cubicBezTo>
                  <a:cubicBezTo>
                    <a:pt x="6" y="12"/>
                    <a:pt x="7" y="12"/>
                    <a:pt x="7" y="12"/>
                  </a:cubicBezTo>
                  <a:cubicBezTo>
                    <a:pt x="6" y="12"/>
                    <a:pt x="6" y="12"/>
                    <a:pt x="6" y="13"/>
                  </a:cubicBezTo>
                  <a:cubicBezTo>
                    <a:pt x="5" y="13"/>
                    <a:pt x="5" y="14"/>
                    <a:pt x="4" y="15"/>
                  </a:cubicBezTo>
                  <a:cubicBezTo>
                    <a:pt x="4" y="15"/>
                    <a:pt x="4" y="15"/>
                    <a:pt x="4" y="15"/>
                  </a:cubicBezTo>
                  <a:cubicBezTo>
                    <a:pt x="4" y="15"/>
                    <a:pt x="4" y="15"/>
                    <a:pt x="3" y="15"/>
                  </a:cubicBezTo>
                  <a:moveTo>
                    <a:pt x="7" y="11"/>
                  </a:moveTo>
                  <a:cubicBezTo>
                    <a:pt x="7" y="11"/>
                    <a:pt x="7" y="11"/>
                    <a:pt x="7" y="11"/>
                  </a:cubicBezTo>
                  <a:cubicBezTo>
                    <a:pt x="7" y="11"/>
                    <a:pt x="7" y="11"/>
                    <a:pt x="7" y="11"/>
                  </a:cubicBezTo>
                  <a:moveTo>
                    <a:pt x="20" y="15"/>
                  </a:moveTo>
                  <a:cubicBezTo>
                    <a:pt x="19" y="15"/>
                    <a:pt x="20" y="14"/>
                    <a:pt x="20" y="14"/>
                  </a:cubicBezTo>
                  <a:cubicBezTo>
                    <a:pt x="21" y="13"/>
                    <a:pt x="21" y="12"/>
                    <a:pt x="21" y="11"/>
                  </a:cubicBezTo>
                  <a:cubicBezTo>
                    <a:pt x="21" y="11"/>
                    <a:pt x="21" y="11"/>
                    <a:pt x="21" y="11"/>
                  </a:cubicBezTo>
                  <a:cubicBezTo>
                    <a:pt x="21" y="12"/>
                    <a:pt x="21" y="13"/>
                    <a:pt x="21" y="14"/>
                  </a:cubicBezTo>
                  <a:cubicBezTo>
                    <a:pt x="21" y="14"/>
                    <a:pt x="21" y="14"/>
                    <a:pt x="21" y="14"/>
                  </a:cubicBezTo>
                  <a:cubicBezTo>
                    <a:pt x="21" y="14"/>
                    <a:pt x="20" y="15"/>
                    <a:pt x="20" y="15"/>
                  </a:cubicBezTo>
                  <a:moveTo>
                    <a:pt x="2" y="14"/>
                  </a:moveTo>
                  <a:cubicBezTo>
                    <a:pt x="2" y="14"/>
                    <a:pt x="2" y="14"/>
                    <a:pt x="2" y="13"/>
                  </a:cubicBezTo>
                  <a:cubicBezTo>
                    <a:pt x="2" y="13"/>
                    <a:pt x="2" y="13"/>
                    <a:pt x="2" y="13"/>
                  </a:cubicBezTo>
                  <a:cubicBezTo>
                    <a:pt x="2" y="13"/>
                    <a:pt x="4" y="11"/>
                    <a:pt x="4" y="11"/>
                  </a:cubicBezTo>
                  <a:cubicBezTo>
                    <a:pt x="4" y="11"/>
                    <a:pt x="3" y="12"/>
                    <a:pt x="3" y="12"/>
                  </a:cubicBezTo>
                  <a:cubicBezTo>
                    <a:pt x="2" y="13"/>
                    <a:pt x="2" y="14"/>
                    <a:pt x="2" y="14"/>
                  </a:cubicBezTo>
                  <a:moveTo>
                    <a:pt x="17" y="14"/>
                  </a:moveTo>
                  <a:cubicBezTo>
                    <a:pt x="18" y="13"/>
                    <a:pt x="19" y="12"/>
                    <a:pt x="20" y="11"/>
                  </a:cubicBezTo>
                  <a:cubicBezTo>
                    <a:pt x="21" y="11"/>
                    <a:pt x="21" y="11"/>
                    <a:pt x="21" y="11"/>
                  </a:cubicBezTo>
                  <a:cubicBezTo>
                    <a:pt x="20" y="12"/>
                    <a:pt x="18" y="13"/>
                    <a:pt x="17" y="14"/>
                  </a:cubicBezTo>
                  <a:moveTo>
                    <a:pt x="14" y="16"/>
                  </a:moveTo>
                  <a:cubicBezTo>
                    <a:pt x="14" y="16"/>
                    <a:pt x="15" y="15"/>
                    <a:pt x="15" y="14"/>
                  </a:cubicBezTo>
                  <a:cubicBezTo>
                    <a:pt x="16" y="13"/>
                    <a:pt x="16" y="12"/>
                    <a:pt x="17" y="11"/>
                  </a:cubicBezTo>
                  <a:cubicBezTo>
                    <a:pt x="18" y="11"/>
                    <a:pt x="18" y="11"/>
                    <a:pt x="19" y="11"/>
                  </a:cubicBezTo>
                  <a:cubicBezTo>
                    <a:pt x="17" y="12"/>
                    <a:pt x="16" y="13"/>
                    <a:pt x="15" y="15"/>
                  </a:cubicBezTo>
                  <a:cubicBezTo>
                    <a:pt x="15" y="15"/>
                    <a:pt x="14" y="15"/>
                    <a:pt x="14" y="16"/>
                  </a:cubicBezTo>
                  <a:moveTo>
                    <a:pt x="9" y="19"/>
                  </a:moveTo>
                  <a:cubicBezTo>
                    <a:pt x="9" y="18"/>
                    <a:pt x="9" y="18"/>
                    <a:pt x="9" y="18"/>
                  </a:cubicBezTo>
                  <a:cubicBezTo>
                    <a:pt x="11" y="17"/>
                    <a:pt x="13" y="15"/>
                    <a:pt x="14" y="13"/>
                  </a:cubicBezTo>
                  <a:cubicBezTo>
                    <a:pt x="14" y="13"/>
                    <a:pt x="15" y="12"/>
                    <a:pt x="15" y="12"/>
                  </a:cubicBezTo>
                  <a:cubicBezTo>
                    <a:pt x="15" y="12"/>
                    <a:pt x="16" y="11"/>
                    <a:pt x="16" y="11"/>
                  </a:cubicBezTo>
                  <a:cubicBezTo>
                    <a:pt x="17" y="11"/>
                    <a:pt x="17" y="11"/>
                    <a:pt x="17" y="11"/>
                  </a:cubicBezTo>
                  <a:cubicBezTo>
                    <a:pt x="15" y="13"/>
                    <a:pt x="14" y="15"/>
                    <a:pt x="13" y="16"/>
                  </a:cubicBezTo>
                  <a:cubicBezTo>
                    <a:pt x="13" y="17"/>
                    <a:pt x="13" y="17"/>
                    <a:pt x="13" y="17"/>
                  </a:cubicBezTo>
                  <a:cubicBezTo>
                    <a:pt x="12" y="17"/>
                    <a:pt x="11" y="18"/>
                    <a:pt x="9" y="19"/>
                  </a:cubicBezTo>
                  <a:moveTo>
                    <a:pt x="2" y="13"/>
                  </a:moveTo>
                  <a:cubicBezTo>
                    <a:pt x="2" y="12"/>
                    <a:pt x="2" y="12"/>
                    <a:pt x="2" y="11"/>
                  </a:cubicBezTo>
                  <a:cubicBezTo>
                    <a:pt x="2" y="11"/>
                    <a:pt x="2" y="11"/>
                    <a:pt x="2" y="11"/>
                  </a:cubicBezTo>
                  <a:cubicBezTo>
                    <a:pt x="2" y="11"/>
                    <a:pt x="2" y="11"/>
                    <a:pt x="2" y="11"/>
                  </a:cubicBezTo>
                  <a:cubicBezTo>
                    <a:pt x="2" y="11"/>
                    <a:pt x="2" y="12"/>
                    <a:pt x="2" y="13"/>
                  </a:cubicBezTo>
                  <a:moveTo>
                    <a:pt x="10" y="17"/>
                  </a:moveTo>
                  <a:cubicBezTo>
                    <a:pt x="9" y="17"/>
                    <a:pt x="10" y="17"/>
                    <a:pt x="10" y="16"/>
                  </a:cubicBezTo>
                  <a:cubicBezTo>
                    <a:pt x="11" y="16"/>
                    <a:pt x="11" y="16"/>
                    <a:pt x="11" y="15"/>
                  </a:cubicBezTo>
                  <a:cubicBezTo>
                    <a:pt x="13" y="14"/>
                    <a:pt x="14" y="13"/>
                    <a:pt x="15" y="11"/>
                  </a:cubicBezTo>
                  <a:cubicBezTo>
                    <a:pt x="16" y="11"/>
                    <a:pt x="16" y="11"/>
                    <a:pt x="16" y="11"/>
                  </a:cubicBezTo>
                  <a:cubicBezTo>
                    <a:pt x="14" y="12"/>
                    <a:pt x="13" y="14"/>
                    <a:pt x="12" y="15"/>
                  </a:cubicBezTo>
                  <a:cubicBezTo>
                    <a:pt x="11" y="16"/>
                    <a:pt x="10" y="17"/>
                    <a:pt x="10" y="17"/>
                  </a:cubicBezTo>
                  <a:cubicBezTo>
                    <a:pt x="10" y="17"/>
                    <a:pt x="10" y="17"/>
                    <a:pt x="10" y="17"/>
                  </a:cubicBezTo>
                  <a:moveTo>
                    <a:pt x="9" y="17"/>
                  </a:moveTo>
                  <a:cubicBezTo>
                    <a:pt x="9" y="16"/>
                    <a:pt x="9" y="16"/>
                    <a:pt x="9" y="16"/>
                  </a:cubicBezTo>
                  <a:cubicBezTo>
                    <a:pt x="12" y="15"/>
                    <a:pt x="13" y="12"/>
                    <a:pt x="15" y="11"/>
                  </a:cubicBezTo>
                  <a:cubicBezTo>
                    <a:pt x="15" y="11"/>
                    <a:pt x="15" y="11"/>
                    <a:pt x="15" y="11"/>
                  </a:cubicBezTo>
                  <a:cubicBezTo>
                    <a:pt x="14" y="12"/>
                    <a:pt x="13" y="13"/>
                    <a:pt x="13" y="14"/>
                  </a:cubicBezTo>
                  <a:cubicBezTo>
                    <a:pt x="11" y="15"/>
                    <a:pt x="10" y="16"/>
                    <a:pt x="9" y="17"/>
                  </a:cubicBezTo>
                  <a:moveTo>
                    <a:pt x="3" y="14"/>
                  </a:moveTo>
                  <a:cubicBezTo>
                    <a:pt x="3" y="14"/>
                    <a:pt x="3" y="14"/>
                    <a:pt x="4" y="14"/>
                  </a:cubicBezTo>
                  <a:cubicBezTo>
                    <a:pt x="4" y="13"/>
                    <a:pt x="5" y="12"/>
                    <a:pt x="6" y="11"/>
                  </a:cubicBezTo>
                  <a:cubicBezTo>
                    <a:pt x="6" y="11"/>
                    <a:pt x="6" y="11"/>
                    <a:pt x="6" y="11"/>
                  </a:cubicBezTo>
                  <a:cubicBezTo>
                    <a:pt x="6" y="11"/>
                    <a:pt x="7" y="11"/>
                    <a:pt x="7" y="11"/>
                  </a:cubicBezTo>
                  <a:cubicBezTo>
                    <a:pt x="6" y="11"/>
                    <a:pt x="6" y="12"/>
                    <a:pt x="5" y="13"/>
                  </a:cubicBezTo>
                  <a:cubicBezTo>
                    <a:pt x="5" y="13"/>
                    <a:pt x="4" y="14"/>
                    <a:pt x="3" y="14"/>
                  </a:cubicBezTo>
                  <a:moveTo>
                    <a:pt x="2" y="11"/>
                  </a:moveTo>
                  <a:cubicBezTo>
                    <a:pt x="2" y="11"/>
                    <a:pt x="2" y="11"/>
                    <a:pt x="2" y="11"/>
                  </a:cubicBezTo>
                  <a:cubicBezTo>
                    <a:pt x="2" y="11"/>
                    <a:pt x="2" y="11"/>
                    <a:pt x="2" y="11"/>
                  </a:cubicBezTo>
                  <a:cubicBezTo>
                    <a:pt x="2" y="11"/>
                    <a:pt x="2" y="11"/>
                    <a:pt x="2" y="11"/>
                  </a:cubicBezTo>
                  <a:moveTo>
                    <a:pt x="2" y="12"/>
                  </a:moveTo>
                  <a:cubicBezTo>
                    <a:pt x="2" y="12"/>
                    <a:pt x="2" y="11"/>
                    <a:pt x="3" y="11"/>
                  </a:cubicBezTo>
                  <a:cubicBezTo>
                    <a:pt x="3" y="11"/>
                    <a:pt x="3" y="11"/>
                    <a:pt x="3" y="11"/>
                  </a:cubicBezTo>
                  <a:cubicBezTo>
                    <a:pt x="4" y="11"/>
                    <a:pt x="5" y="11"/>
                    <a:pt x="6" y="11"/>
                  </a:cubicBezTo>
                  <a:cubicBezTo>
                    <a:pt x="6" y="11"/>
                    <a:pt x="6" y="11"/>
                    <a:pt x="6" y="11"/>
                  </a:cubicBezTo>
                  <a:cubicBezTo>
                    <a:pt x="4" y="12"/>
                    <a:pt x="4" y="13"/>
                    <a:pt x="3" y="14"/>
                  </a:cubicBezTo>
                  <a:cubicBezTo>
                    <a:pt x="2" y="14"/>
                    <a:pt x="2" y="14"/>
                    <a:pt x="2" y="14"/>
                  </a:cubicBezTo>
                  <a:cubicBezTo>
                    <a:pt x="2" y="14"/>
                    <a:pt x="2" y="14"/>
                    <a:pt x="3" y="13"/>
                  </a:cubicBezTo>
                  <a:cubicBezTo>
                    <a:pt x="3" y="13"/>
                    <a:pt x="3" y="12"/>
                    <a:pt x="3" y="12"/>
                  </a:cubicBezTo>
                  <a:cubicBezTo>
                    <a:pt x="3" y="12"/>
                    <a:pt x="3" y="12"/>
                    <a:pt x="3" y="12"/>
                  </a:cubicBezTo>
                  <a:cubicBezTo>
                    <a:pt x="4" y="12"/>
                    <a:pt x="4" y="11"/>
                    <a:pt x="4" y="11"/>
                  </a:cubicBezTo>
                  <a:cubicBezTo>
                    <a:pt x="4" y="11"/>
                    <a:pt x="4" y="11"/>
                    <a:pt x="4" y="11"/>
                  </a:cubicBezTo>
                  <a:cubicBezTo>
                    <a:pt x="3" y="11"/>
                    <a:pt x="3" y="11"/>
                    <a:pt x="2" y="12"/>
                  </a:cubicBezTo>
                  <a:cubicBezTo>
                    <a:pt x="2" y="12"/>
                    <a:pt x="2" y="12"/>
                    <a:pt x="2" y="12"/>
                  </a:cubicBezTo>
                  <a:moveTo>
                    <a:pt x="10" y="15"/>
                  </a:moveTo>
                  <a:cubicBezTo>
                    <a:pt x="12" y="14"/>
                    <a:pt x="13" y="11"/>
                    <a:pt x="14" y="10"/>
                  </a:cubicBezTo>
                  <a:cubicBezTo>
                    <a:pt x="14" y="10"/>
                    <a:pt x="14" y="10"/>
                    <a:pt x="14" y="10"/>
                  </a:cubicBezTo>
                  <a:cubicBezTo>
                    <a:pt x="14" y="10"/>
                    <a:pt x="14" y="10"/>
                    <a:pt x="14" y="10"/>
                  </a:cubicBezTo>
                  <a:cubicBezTo>
                    <a:pt x="15" y="11"/>
                    <a:pt x="15" y="11"/>
                    <a:pt x="15" y="11"/>
                  </a:cubicBezTo>
                  <a:cubicBezTo>
                    <a:pt x="13" y="12"/>
                    <a:pt x="12" y="14"/>
                    <a:pt x="10" y="15"/>
                  </a:cubicBezTo>
                  <a:moveTo>
                    <a:pt x="5" y="15"/>
                  </a:moveTo>
                  <a:cubicBezTo>
                    <a:pt x="7" y="13"/>
                    <a:pt x="10" y="11"/>
                    <a:pt x="12" y="9"/>
                  </a:cubicBezTo>
                  <a:cubicBezTo>
                    <a:pt x="10" y="11"/>
                    <a:pt x="8" y="13"/>
                    <a:pt x="7" y="15"/>
                  </a:cubicBezTo>
                  <a:cubicBezTo>
                    <a:pt x="7" y="15"/>
                    <a:pt x="7" y="15"/>
                    <a:pt x="7" y="15"/>
                  </a:cubicBezTo>
                  <a:cubicBezTo>
                    <a:pt x="6" y="15"/>
                    <a:pt x="5" y="15"/>
                    <a:pt x="5" y="15"/>
                  </a:cubicBezTo>
                  <a:moveTo>
                    <a:pt x="9" y="11"/>
                  </a:moveTo>
                  <a:cubicBezTo>
                    <a:pt x="10" y="11"/>
                    <a:pt x="10" y="11"/>
                    <a:pt x="10" y="11"/>
                  </a:cubicBezTo>
                  <a:cubicBezTo>
                    <a:pt x="10" y="10"/>
                    <a:pt x="10" y="10"/>
                    <a:pt x="10" y="10"/>
                  </a:cubicBezTo>
                  <a:cubicBezTo>
                    <a:pt x="10" y="10"/>
                    <a:pt x="10" y="10"/>
                    <a:pt x="10" y="10"/>
                  </a:cubicBezTo>
                  <a:cubicBezTo>
                    <a:pt x="11" y="10"/>
                    <a:pt x="11" y="9"/>
                    <a:pt x="12" y="9"/>
                  </a:cubicBezTo>
                  <a:cubicBezTo>
                    <a:pt x="10" y="10"/>
                    <a:pt x="9" y="11"/>
                    <a:pt x="8" y="12"/>
                  </a:cubicBezTo>
                  <a:cubicBezTo>
                    <a:pt x="7" y="13"/>
                    <a:pt x="6" y="13"/>
                    <a:pt x="5" y="14"/>
                  </a:cubicBezTo>
                  <a:cubicBezTo>
                    <a:pt x="6" y="13"/>
                    <a:pt x="7" y="12"/>
                    <a:pt x="8" y="11"/>
                  </a:cubicBezTo>
                  <a:cubicBezTo>
                    <a:pt x="8" y="11"/>
                    <a:pt x="8" y="11"/>
                    <a:pt x="8" y="11"/>
                  </a:cubicBezTo>
                  <a:cubicBezTo>
                    <a:pt x="8" y="11"/>
                    <a:pt x="9" y="11"/>
                    <a:pt x="9" y="11"/>
                  </a:cubicBezTo>
                  <a:moveTo>
                    <a:pt x="13" y="9"/>
                  </a:moveTo>
                  <a:cubicBezTo>
                    <a:pt x="12" y="9"/>
                    <a:pt x="12" y="9"/>
                    <a:pt x="12" y="9"/>
                  </a:cubicBezTo>
                  <a:cubicBezTo>
                    <a:pt x="14" y="8"/>
                    <a:pt x="14" y="8"/>
                    <a:pt x="14" y="8"/>
                  </a:cubicBezTo>
                  <a:cubicBezTo>
                    <a:pt x="13" y="9"/>
                    <a:pt x="13" y="9"/>
                    <a:pt x="13" y="9"/>
                  </a:cubicBezTo>
                  <a:moveTo>
                    <a:pt x="7" y="15"/>
                  </a:moveTo>
                  <a:cubicBezTo>
                    <a:pt x="9" y="12"/>
                    <a:pt x="12" y="10"/>
                    <a:pt x="14" y="8"/>
                  </a:cubicBezTo>
                  <a:cubicBezTo>
                    <a:pt x="14" y="8"/>
                    <a:pt x="14" y="8"/>
                    <a:pt x="14" y="8"/>
                  </a:cubicBezTo>
                  <a:cubicBezTo>
                    <a:pt x="14" y="8"/>
                    <a:pt x="14" y="9"/>
                    <a:pt x="14" y="9"/>
                  </a:cubicBezTo>
                  <a:cubicBezTo>
                    <a:pt x="14" y="9"/>
                    <a:pt x="14" y="9"/>
                    <a:pt x="14" y="9"/>
                  </a:cubicBezTo>
                  <a:cubicBezTo>
                    <a:pt x="12" y="11"/>
                    <a:pt x="10" y="12"/>
                    <a:pt x="8" y="14"/>
                  </a:cubicBezTo>
                  <a:cubicBezTo>
                    <a:pt x="8" y="15"/>
                    <a:pt x="8" y="15"/>
                    <a:pt x="8" y="15"/>
                  </a:cubicBezTo>
                  <a:cubicBezTo>
                    <a:pt x="9" y="14"/>
                    <a:pt x="10" y="13"/>
                    <a:pt x="11" y="13"/>
                  </a:cubicBezTo>
                  <a:cubicBezTo>
                    <a:pt x="11" y="12"/>
                    <a:pt x="12" y="12"/>
                    <a:pt x="13" y="11"/>
                  </a:cubicBezTo>
                  <a:cubicBezTo>
                    <a:pt x="13" y="11"/>
                    <a:pt x="13" y="11"/>
                    <a:pt x="13" y="11"/>
                  </a:cubicBezTo>
                  <a:cubicBezTo>
                    <a:pt x="12" y="12"/>
                    <a:pt x="11" y="14"/>
                    <a:pt x="9" y="15"/>
                  </a:cubicBezTo>
                  <a:cubicBezTo>
                    <a:pt x="9" y="15"/>
                    <a:pt x="9" y="15"/>
                    <a:pt x="9" y="15"/>
                  </a:cubicBezTo>
                  <a:cubicBezTo>
                    <a:pt x="9" y="15"/>
                    <a:pt x="9" y="15"/>
                    <a:pt x="9" y="15"/>
                  </a:cubicBezTo>
                  <a:cubicBezTo>
                    <a:pt x="8" y="15"/>
                    <a:pt x="8" y="15"/>
                    <a:pt x="7" y="15"/>
                  </a:cubicBezTo>
                  <a:moveTo>
                    <a:pt x="10" y="9"/>
                  </a:moveTo>
                  <a:cubicBezTo>
                    <a:pt x="10" y="9"/>
                    <a:pt x="10" y="8"/>
                    <a:pt x="10" y="8"/>
                  </a:cubicBezTo>
                  <a:cubicBezTo>
                    <a:pt x="11" y="8"/>
                    <a:pt x="12" y="7"/>
                    <a:pt x="13" y="6"/>
                  </a:cubicBezTo>
                  <a:cubicBezTo>
                    <a:pt x="13" y="6"/>
                    <a:pt x="13" y="6"/>
                    <a:pt x="14" y="6"/>
                  </a:cubicBezTo>
                  <a:cubicBezTo>
                    <a:pt x="14" y="6"/>
                    <a:pt x="13" y="7"/>
                    <a:pt x="12" y="7"/>
                  </a:cubicBezTo>
                  <a:cubicBezTo>
                    <a:pt x="12" y="8"/>
                    <a:pt x="11" y="9"/>
                    <a:pt x="10" y="9"/>
                  </a:cubicBezTo>
                  <a:moveTo>
                    <a:pt x="10" y="7"/>
                  </a:moveTo>
                  <a:cubicBezTo>
                    <a:pt x="10" y="7"/>
                    <a:pt x="10" y="6"/>
                    <a:pt x="10" y="6"/>
                  </a:cubicBezTo>
                  <a:cubicBezTo>
                    <a:pt x="11" y="5"/>
                    <a:pt x="12" y="4"/>
                    <a:pt x="13" y="4"/>
                  </a:cubicBezTo>
                  <a:cubicBezTo>
                    <a:pt x="13" y="3"/>
                    <a:pt x="13" y="3"/>
                    <a:pt x="13" y="3"/>
                  </a:cubicBezTo>
                  <a:cubicBezTo>
                    <a:pt x="14" y="3"/>
                    <a:pt x="12" y="5"/>
                    <a:pt x="12" y="6"/>
                  </a:cubicBezTo>
                  <a:cubicBezTo>
                    <a:pt x="11" y="6"/>
                    <a:pt x="10" y="7"/>
                    <a:pt x="10" y="7"/>
                  </a:cubicBezTo>
                  <a:moveTo>
                    <a:pt x="10" y="5"/>
                  </a:moveTo>
                  <a:cubicBezTo>
                    <a:pt x="10" y="4"/>
                    <a:pt x="10" y="4"/>
                    <a:pt x="10" y="4"/>
                  </a:cubicBezTo>
                  <a:cubicBezTo>
                    <a:pt x="10" y="3"/>
                    <a:pt x="11" y="3"/>
                    <a:pt x="11" y="3"/>
                  </a:cubicBezTo>
                  <a:cubicBezTo>
                    <a:pt x="12" y="2"/>
                    <a:pt x="12" y="2"/>
                    <a:pt x="12" y="2"/>
                  </a:cubicBezTo>
                  <a:cubicBezTo>
                    <a:pt x="12" y="2"/>
                    <a:pt x="11" y="3"/>
                    <a:pt x="11" y="3"/>
                  </a:cubicBezTo>
                  <a:cubicBezTo>
                    <a:pt x="11" y="4"/>
                    <a:pt x="10" y="4"/>
                    <a:pt x="10" y="5"/>
                  </a:cubicBezTo>
                  <a:moveTo>
                    <a:pt x="10" y="6"/>
                  </a:moveTo>
                  <a:cubicBezTo>
                    <a:pt x="10" y="5"/>
                    <a:pt x="10" y="5"/>
                    <a:pt x="10" y="5"/>
                  </a:cubicBezTo>
                  <a:cubicBezTo>
                    <a:pt x="10" y="5"/>
                    <a:pt x="11" y="4"/>
                    <a:pt x="11" y="4"/>
                  </a:cubicBezTo>
                  <a:cubicBezTo>
                    <a:pt x="12" y="3"/>
                    <a:pt x="12" y="2"/>
                    <a:pt x="13" y="2"/>
                  </a:cubicBezTo>
                  <a:cubicBezTo>
                    <a:pt x="13" y="2"/>
                    <a:pt x="14" y="2"/>
                    <a:pt x="14" y="2"/>
                  </a:cubicBezTo>
                  <a:cubicBezTo>
                    <a:pt x="14" y="4"/>
                    <a:pt x="14" y="6"/>
                    <a:pt x="14" y="8"/>
                  </a:cubicBezTo>
                  <a:cubicBezTo>
                    <a:pt x="14" y="8"/>
                    <a:pt x="14" y="8"/>
                    <a:pt x="14" y="8"/>
                  </a:cubicBezTo>
                  <a:cubicBezTo>
                    <a:pt x="13" y="8"/>
                    <a:pt x="12" y="9"/>
                    <a:pt x="11" y="9"/>
                  </a:cubicBezTo>
                  <a:cubicBezTo>
                    <a:pt x="11" y="9"/>
                    <a:pt x="10" y="10"/>
                    <a:pt x="10" y="10"/>
                  </a:cubicBezTo>
                  <a:cubicBezTo>
                    <a:pt x="10" y="10"/>
                    <a:pt x="10" y="9"/>
                    <a:pt x="11" y="9"/>
                  </a:cubicBezTo>
                  <a:cubicBezTo>
                    <a:pt x="12" y="8"/>
                    <a:pt x="13" y="7"/>
                    <a:pt x="14" y="5"/>
                  </a:cubicBezTo>
                  <a:cubicBezTo>
                    <a:pt x="14" y="5"/>
                    <a:pt x="14" y="5"/>
                    <a:pt x="14" y="5"/>
                  </a:cubicBezTo>
                  <a:cubicBezTo>
                    <a:pt x="13" y="5"/>
                    <a:pt x="13" y="6"/>
                    <a:pt x="12" y="6"/>
                  </a:cubicBezTo>
                  <a:cubicBezTo>
                    <a:pt x="12" y="6"/>
                    <a:pt x="10" y="8"/>
                    <a:pt x="10" y="8"/>
                  </a:cubicBezTo>
                  <a:cubicBezTo>
                    <a:pt x="10" y="8"/>
                    <a:pt x="10" y="8"/>
                    <a:pt x="10" y="7"/>
                  </a:cubicBezTo>
                  <a:cubicBezTo>
                    <a:pt x="12" y="6"/>
                    <a:pt x="13" y="5"/>
                    <a:pt x="14" y="3"/>
                  </a:cubicBezTo>
                  <a:cubicBezTo>
                    <a:pt x="14" y="3"/>
                    <a:pt x="14" y="3"/>
                    <a:pt x="14" y="3"/>
                  </a:cubicBezTo>
                  <a:cubicBezTo>
                    <a:pt x="12" y="3"/>
                    <a:pt x="11" y="5"/>
                    <a:pt x="10" y="6"/>
                  </a:cubicBezTo>
                  <a:moveTo>
                    <a:pt x="10" y="3"/>
                  </a:moveTo>
                  <a:cubicBezTo>
                    <a:pt x="10" y="3"/>
                    <a:pt x="10" y="2"/>
                    <a:pt x="10" y="2"/>
                  </a:cubicBezTo>
                  <a:cubicBezTo>
                    <a:pt x="10" y="2"/>
                    <a:pt x="10" y="2"/>
                    <a:pt x="11" y="2"/>
                  </a:cubicBezTo>
                  <a:cubicBezTo>
                    <a:pt x="11" y="2"/>
                    <a:pt x="12" y="2"/>
                    <a:pt x="12" y="2"/>
                  </a:cubicBezTo>
                  <a:cubicBezTo>
                    <a:pt x="11" y="2"/>
                    <a:pt x="11" y="3"/>
                    <a:pt x="10" y="3"/>
                  </a:cubicBezTo>
                  <a:moveTo>
                    <a:pt x="11" y="0"/>
                  </a:moveTo>
                  <a:cubicBezTo>
                    <a:pt x="10" y="0"/>
                    <a:pt x="10" y="0"/>
                    <a:pt x="9" y="0"/>
                  </a:cubicBezTo>
                  <a:cubicBezTo>
                    <a:pt x="9" y="0"/>
                    <a:pt x="9" y="0"/>
                    <a:pt x="9" y="0"/>
                  </a:cubicBezTo>
                  <a:cubicBezTo>
                    <a:pt x="8" y="1"/>
                    <a:pt x="8" y="1"/>
                    <a:pt x="8" y="1"/>
                  </a:cubicBezTo>
                  <a:cubicBezTo>
                    <a:pt x="8" y="4"/>
                    <a:pt x="8" y="6"/>
                    <a:pt x="8" y="9"/>
                  </a:cubicBezTo>
                  <a:cubicBezTo>
                    <a:pt x="6" y="9"/>
                    <a:pt x="4" y="9"/>
                    <a:pt x="2" y="9"/>
                  </a:cubicBezTo>
                  <a:cubicBezTo>
                    <a:pt x="2" y="9"/>
                    <a:pt x="1" y="9"/>
                    <a:pt x="1" y="9"/>
                  </a:cubicBezTo>
                  <a:cubicBezTo>
                    <a:pt x="1" y="9"/>
                    <a:pt x="1" y="9"/>
                    <a:pt x="1" y="9"/>
                  </a:cubicBezTo>
                  <a:cubicBezTo>
                    <a:pt x="0" y="9"/>
                    <a:pt x="0" y="9"/>
                    <a:pt x="0" y="10"/>
                  </a:cubicBezTo>
                  <a:cubicBezTo>
                    <a:pt x="0" y="12"/>
                    <a:pt x="0" y="14"/>
                    <a:pt x="0" y="16"/>
                  </a:cubicBezTo>
                  <a:cubicBezTo>
                    <a:pt x="0" y="16"/>
                    <a:pt x="0" y="16"/>
                    <a:pt x="1" y="16"/>
                  </a:cubicBezTo>
                  <a:cubicBezTo>
                    <a:pt x="1" y="16"/>
                    <a:pt x="1" y="16"/>
                    <a:pt x="1" y="16"/>
                  </a:cubicBezTo>
                  <a:cubicBezTo>
                    <a:pt x="1" y="16"/>
                    <a:pt x="1" y="16"/>
                    <a:pt x="1" y="16"/>
                  </a:cubicBezTo>
                  <a:cubicBezTo>
                    <a:pt x="2" y="16"/>
                    <a:pt x="3" y="16"/>
                    <a:pt x="3" y="16"/>
                  </a:cubicBezTo>
                  <a:cubicBezTo>
                    <a:pt x="5" y="16"/>
                    <a:pt x="6" y="16"/>
                    <a:pt x="8" y="16"/>
                  </a:cubicBezTo>
                  <a:cubicBezTo>
                    <a:pt x="8" y="19"/>
                    <a:pt x="8" y="21"/>
                    <a:pt x="8" y="24"/>
                  </a:cubicBezTo>
                  <a:cubicBezTo>
                    <a:pt x="8" y="25"/>
                    <a:pt x="8" y="25"/>
                    <a:pt x="8" y="25"/>
                  </a:cubicBezTo>
                  <a:cubicBezTo>
                    <a:pt x="9" y="25"/>
                    <a:pt x="9" y="25"/>
                    <a:pt x="9" y="25"/>
                  </a:cubicBezTo>
                  <a:cubicBezTo>
                    <a:pt x="9" y="25"/>
                    <a:pt x="10" y="25"/>
                    <a:pt x="10" y="25"/>
                  </a:cubicBezTo>
                  <a:cubicBezTo>
                    <a:pt x="11" y="25"/>
                    <a:pt x="13" y="25"/>
                    <a:pt x="15" y="25"/>
                  </a:cubicBezTo>
                  <a:cubicBezTo>
                    <a:pt x="15" y="25"/>
                    <a:pt x="15" y="25"/>
                    <a:pt x="15" y="24"/>
                  </a:cubicBezTo>
                  <a:cubicBezTo>
                    <a:pt x="15" y="24"/>
                    <a:pt x="15" y="24"/>
                    <a:pt x="15" y="24"/>
                  </a:cubicBezTo>
                  <a:cubicBezTo>
                    <a:pt x="15" y="22"/>
                    <a:pt x="15" y="20"/>
                    <a:pt x="15" y="17"/>
                  </a:cubicBezTo>
                  <a:cubicBezTo>
                    <a:pt x="17" y="17"/>
                    <a:pt x="18" y="17"/>
                    <a:pt x="19" y="17"/>
                  </a:cubicBezTo>
                  <a:cubicBezTo>
                    <a:pt x="20" y="17"/>
                    <a:pt x="21" y="17"/>
                    <a:pt x="22" y="17"/>
                  </a:cubicBezTo>
                  <a:cubicBezTo>
                    <a:pt x="22" y="17"/>
                    <a:pt x="22" y="17"/>
                    <a:pt x="22" y="17"/>
                  </a:cubicBezTo>
                  <a:cubicBezTo>
                    <a:pt x="23" y="17"/>
                    <a:pt x="23" y="17"/>
                    <a:pt x="23" y="17"/>
                  </a:cubicBezTo>
                  <a:cubicBezTo>
                    <a:pt x="23" y="15"/>
                    <a:pt x="23" y="13"/>
                    <a:pt x="23" y="11"/>
                  </a:cubicBezTo>
                  <a:cubicBezTo>
                    <a:pt x="23" y="11"/>
                    <a:pt x="23" y="11"/>
                    <a:pt x="23" y="11"/>
                  </a:cubicBezTo>
                  <a:cubicBezTo>
                    <a:pt x="23" y="11"/>
                    <a:pt x="23" y="11"/>
                    <a:pt x="23" y="11"/>
                  </a:cubicBezTo>
                  <a:cubicBezTo>
                    <a:pt x="22" y="10"/>
                    <a:pt x="22" y="10"/>
                    <a:pt x="22" y="10"/>
                  </a:cubicBezTo>
                  <a:cubicBezTo>
                    <a:pt x="20" y="10"/>
                    <a:pt x="18" y="10"/>
                    <a:pt x="16" y="10"/>
                  </a:cubicBezTo>
                  <a:cubicBezTo>
                    <a:pt x="16" y="7"/>
                    <a:pt x="16" y="4"/>
                    <a:pt x="16" y="1"/>
                  </a:cubicBezTo>
                  <a:cubicBezTo>
                    <a:pt x="16" y="1"/>
                    <a:pt x="16" y="1"/>
                    <a:pt x="16" y="1"/>
                  </a:cubicBezTo>
                  <a:cubicBezTo>
                    <a:pt x="15" y="0"/>
                    <a:pt x="15" y="0"/>
                    <a:pt x="15" y="0"/>
                  </a:cubicBezTo>
                  <a:cubicBezTo>
                    <a:pt x="14" y="0"/>
                    <a:pt x="12" y="0"/>
                    <a:pt x="11"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1037" name="Google Shape;1037;p32"/>
            <p:cNvSpPr/>
            <p:nvPr/>
          </p:nvSpPr>
          <p:spPr>
            <a:xfrm>
              <a:off x="8105444" y="1508052"/>
              <a:ext cx="169863" cy="182563"/>
            </a:xfrm>
            <a:custGeom>
              <a:rect b="b" l="l" r="r" t="t"/>
              <a:pathLst>
                <a:path extrusionOk="0" h="43" w="40">
                  <a:moveTo>
                    <a:pt x="31" y="40"/>
                  </a:moveTo>
                  <a:cubicBezTo>
                    <a:pt x="31" y="40"/>
                    <a:pt x="32" y="39"/>
                    <a:pt x="33" y="39"/>
                  </a:cubicBezTo>
                  <a:cubicBezTo>
                    <a:pt x="32" y="39"/>
                    <a:pt x="32" y="39"/>
                    <a:pt x="32" y="39"/>
                  </a:cubicBezTo>
                  <a:cubicBezTo>
                    <a:pt x="32" y="40"/>
                    <a:pt x="31" y="40"/>
                    <a:pt x="31" y="40"/>
                  </a:cubicBezTo>
                  <a:moveTo>
                    <a:pt x="27" y="41"/>
                  </a:moveTo>
                  <a:cubicBezTo>
                    <a:pt x="29" y="40"/>
                    <a:pt x="31" y="39"/>
                    <a:pt x="33" y="38"/>
                  </a:cubicBezTo>
                  <a:cubicBezTo>
                    <a:pt x="34" y="37"/>
                    <a:pt x="34" y="37"/>
                    <a:pt x="34" y="37"/>
                  </a:cubicBezTo>
                  <a:cubicBezTo>
                    <a:pt x="34" y="37"/>
                    <a:pt x="34" y="37"/>
                    <a:pt x="34" y="37"/>
                  </a:cubicBezTo>
                  <a:cubicBezTo>
                    <a:pt x="34" y="37"/>
                    <a:pt x="34" y="37"/>
                    <a:pt x="34" y="37"/>
                  </a:cubicBezTo>
                  <a:cubicBezTo>
                    <a:pt x="34" y="37"/>
                    <a:pt x="33" y="38"/>
                    <a:pt x="33" y="38"/>
                  </a:cubicBezTo>
                  <a:cubicBezTo>
                    <a:pt x="32" y="39"/>
                    <a:pt x="31" y="40"/>
                    <a:pt x="30" y="40"/>
                  </a:cubicBezTo>
                  <a:cubicBezTo>
                    <a:pt x="30" y="41"/>
                    <a:pt x="30" y="41"/>
                    <a:pt x="30" y="41"/>
                  </a:cubicBezTo>
                  <a:cubicBezTo>
                    <a:pt x="29" y="41"/>
                    <a:pt x="28" y="41"/>
                    <a:pt x="27" y="41"/>
                  </a:cubicBezTo>
                  <a:moveTo>
                    <a:pt x="22" y="40"/>
                  </a:moveTo>
                  <a:cubicBezTo>
                    <a:pt x="22" y="40"/>
                    <a:pt x="21" y="40"/>
                    <a:pt x="21" y="39"/>
                  </a:cubicBezTo>
                  <a:cubicBezTo>
                    <a:pt x="23" y="38"/>
                    <a:pt x="25" y="38"/>
                    <a:pt x="27" y="37"/>
                  </a:cubicBezTo>
                  <a:cubicBezTo>
                    <a:pt x="26" y="38"/>
                    <a:pt x="24" y="39"/>
                    <a:pt x="22" y="40"/>
                  </a:cubicBezTo>
                  <a:moveTo>
                    <a:pt x="26" y="41"/>
                  </a:moveTo>
                  <a:cubicBezTo>
                    <a:pt x="26" y="41"/>
                    <a:pt x="25" y="41"/>
                    <a:pt x="25" y="41"/>
                  </a:cubicBezTo>
                  <a:cubicBezTo>
                    <a:pt x="26" y="40"/>
                    <a:pt x="28" y="39"/>
                    <a:pt x="29" y="39"/>
                  </a:cubicBezTo>
                  <a:cubicBezTo>
                    <a:pt x="31" y="38"/>
                    <a:pt x="32" y="37"/>
                    <a:pt x="33" y="36"/>
                  </a:cubicBezTo>
                  <a:cubicBezTo>
                    <a:pt x="33" y="37"/>
                    <a:pt x="32" y="37"/>
                    <a:pt x="31" y="38"/>
                  </a:cubicBezTo>
                  <a:cubicBezTo>
                    <a:pt x="29" y="39"/>
                    <a:pt x="28" y="40"/>
                    <a:pt x="26" y="41"/>
                  </a:cubicBezTo>
                  <a:moveTo>
                    <a:pt x="24" y="41"/>
                  </a:moveTo>
                  <a:cubicBezTo>
                    <a:pt x="24" y="40"/>
                    <a:pt x="23" y="40"/>
                    <a:pt x="23" y="40"/>
                  </a:cubicBezTo>
                  <a:cubicBezTo>
                    <a:pt x="26" y="38"/>
                    <a:pt x="29" y="37"/>
                    <a:pt x="33" y="35"/>
                  </a:cubicBezTo>
                  <a:cubicBezTo>
                    <a:pt x="32" y="35"/>
                    <a:pt x="32" y="36"/>
                    <a:pt x="31" y="36"/>
                  </a:cubicBezTo>
                  <a:cubicBezTo>
                    <a:pt x="29" y="38"/>
                    <a:pt x="26" y="39"/>
                    <a:pt x="24" y="41"/>
                  </a:cubicBezTo>
                  <a:moveTo>
                    <a:pt x="27" y="41"/>
                  </a:moveTo>
                  <a:cubicBezTo>
                    <a:pt x="28" y="40"/>
                    <a:pt x="28" y="40"/>
                    <a:pt x="28" y="40"/>
                  </a:cubicBezTo>
                  <a:cubicBezTo>
                    <a:pt x="30" y="38"/>
                    <a:pt x="33" y="37"/>
                    <a:pt x="36" y="35"/>
                  </a:cubicBezTo>
                  <a:cubicBezTo>
                    <a:pt x="35" y="35"/>
                    <a:pt x="35" y="36"/>
                    <a:pt x="35" y="36"/>
                  </a:cubicBezTo>
                  <a:cubicBezTo>
                    <a:pt x="35" y="36"/>
                    <a:pt x="35" y="36"/>
                    <a:pt x="35" y="36"/>
                  </a:cubicBezTo>
                  <a:cubicBezTo>
                    <a:pt x="33" y="37"/>
                    <a:pt x="32" y="38"/>
                    <a:pt x="30" y="39"/>
                  </a:cubicBezTo>
                  <a:cubicBezTo>
                    <a:pt x="30" y="40"/>
                    <a:pt x="29" y="40"/>
                    <a:pt x="28" y="40"/>
                  </a:cubicBezTo>
                  <a:cubicBezTo>
                    <a:pt x="28" y="41"/>
                    <a:pt x="27" y="41"/>
                    <a:pt x="27" y="41"/>
                  </a:cubicBezTo>
                  <a:cubicBezTo>
                    <a:pt x="27" y="41"/>
                    <a:pt x="27" y="41"/>
                    <a:pt x="27" y="41"/>
                  </a:cubicBezTo>
                  <a:cubicBezTo>
                    <a:pt x="27" y="41"/>
                    <a:pt x="27" y="41"/>
                    <a:pt x="27" y="41"/>
                  </a:cubicBezTo>
                  <a:moveTo>
                    <a:pt x="10" y="39"/>
                  </a:moveTo>
                  <a:cubicBezTo>
                    <a:pt x="9" y="39"/>
                    <a:pt x="9" y="39"/>
                    <a:pt x="9" y="39"/>
                  </a:cubicBezTo>
                  <a:cubicBezTo>
                    <a:pt x="12" y="37"/>
                    <a:pt x="15" y="36"/>
                    <a:pt x="18" y="35"/>
                  </a:cubicBezTo>
                  <a:cubicBezTo>
                    <a:pt x="17" y="35"/>
                    <a:pt x="17" y="35"/>
                    <a:pt x="16" y="36"/>
                  </a:cubicBezTo>
                  <a:cubicBezTo>
                    <a:pt x="15" y="36"/>
                    <a:pt x="14" y="37"/>
                    <a:pt x="13" y="37"/>
                  </a:cubicBezTo>
                  <a:cubicBezTo>
                    <a:pt x="12" y="38"/>
                    <a:pt x="11" y="39"/>
                    <a:pt x="10" y="39"/>
                  </a:cubicBezTo>
                  <a:moveTo>
                    <a:pt x="14" y="40"/>
                  </a:moveTo>
                  <a:cubicBezTo>
                    <a:pt x="14" y="40"/>
                    <a:pt x="14" y="40"/>
                    <a:pt x="13" y="40"/>
                  </a:cubicBezTo>
                  <a:cubicBezTo>
                    <a:pt x="16" y="39"/>
                    <a:pt x="18" y="38"/>
                    <a:pt x="21" y="37"/>
                  </a:cubicBezTo>
                  <a:cubicBezTo>
                    <a:pt x="23" y="36"/>
                    <a:pt x="25" y="35"/>
                    <a:pt x="27" y="34"/>
                  </a:cubicBezTo>
                  <a:cubicBezTo>
                    <a:pt x="25" y="35"/>
                    <a:pt x="23" y="36"/>
                    <a:pt x="22" y="37"/>
                  </a:cubicBezTo>
                  <a:cubicBezTo>
                    <a:pt x="21" y="38"/>
                    <a:pt x="20" y="38"/>
                    <a:pt x="19" y="39"/>
                  </a:cubicBezTo>
                  <a:cubicBezTo>
                    <a:pt x="19" y="39"/>
                    <a:pt x="18" y="40"/>
                    <a:pt x="18" y="40"/>
                  </a:cubicBezTo>
                  <a:cubicBezTo>
                    <a:pt x="17" y="40"/>
                    <a:pt x="16" y="40"/>
                    <a:pt x="14" y="40"/>
                  </a:cubicBezTo>
                  <a:moveTo>
                    <a:pt x="13" y="40"/>
                  </a:moveTo>
                  <a:cubicBezTo>
                    <a:pt x="13" y="40"/>
                    <a:pt x="13" y="40"/>
                    <a:pt x="13" y="40"/>
                  </a:cubicBezTo>
                  <a:cubicBezTo>
                    <a:pt x="12" y="40"/>
                    <a:pt x="12" y="40"/>
                    <a:pt x="11" y="40"/>
                  </a:cubicBezTo>
                  <a:cubicBezTo>
                    <a:pt x="13" y="39"/>
                    <a:pt x="15" y="38"/>
                    <a:pt x="16" y="37"/>
                  </a:cubicBezTo>
                  <a:cubicBezTo>
                    <a:pt x="19" y="36"/>
                    <a:pt x="21" y="35"/>
                    <a:pt x="24" y="34"/>
                  </a:cubicBezTo>
                  <a:cubicBezTo>
                    <a:pt x="22" y="35"/>
                    <a:pt x="21" y="35"/>
                    <a:pt x="19" y="36"/>
                  </a:cubicBezTo>
                  <a:cubicBezTo>
                    <a:pt x="18" y="37"/>
                    <a:pt x="17" y="37"/>
                    <a:pt x="16" y="38"/>
                  </a:cubicBezTo>
                  <a:cubicBezTo>
                    <a:pt x="15" y="39"/>
                    <a:pt x="14" y="39"/>
                    <a:pt x="13" y="40"/>
                  </a:cubicBezTo>
                  <a:cubicBezTo>
                    <a:pt x="13" y="40"/>
                    <a:pt x="13" y="40"/>
                    <a:pt x="13" y="40"/>
                  </a:cubicBezTo>
                  <a:moveTo>
                    <a:pt x="25" y="41"/>
                  </a:moveTo>
                  <a:cubicBezTo>
                    <a:pt x="26" y="40"/>
                    <a:pt x="28" y="39"/>
                    <a:pt x="29" y="38"/>
                  </a:cubicBezTo>
                  <a:cubicBezTo>
                    <a:pt x="31" y="37"/>
                    <a:pt x="32" y="36"/>
                    <a:pt x="33" y="35"/>
                  </a:cubicBezTo>
                  <a:cubicBezTo>
                    <a:pt x="34" y="35"/>
                    <a:pt x="34" y="35"/>
                    <a:pt x="35" y="34"/>
                  </a:cubicBezTo>
                  <a:cubicBezTo>
                    <a:pt x="35" y="34"/>
                    <a:pt x="35" y="34"/>
                    <a:pt x="35" y="34"/>
                  </a:cubicBezTo>
                  <a:cubicBezTo>
                    <a:pt x="36" y="34"/>
                    <a:pt x="36" y="34"/>
                    <a:pt x="36" y="33"/>
                  </a:cubicBezTo>
                  <a:cubicBezTo>
                    <a:pt x="36" y="34"/>
                    <a:pt x="36" y="34"/>
                    <a:pt x="36" y="35"/>
                  </a:cubicBezTo>
                  <a:cubicBezTo>
                    <a:pt x="36" y="34"/>
                    <a:pt x="36" y="34"/>
                    <a:pt x="36" y="34"/>
                  </a:cubicBezTo>
                  <a:cubicBezTo>
                    <a:pt x="33" y="36"/>
                    <a:pt x="31" y="37"/>
                    <a:pt x="28" y="39"/>
                  </a:cubicBezTo>
                  <a:cubicBezTo>
                    <a:pt x="27" y="39"/>
                    <a:pt x="25" y="40"/>
                    <a:pt x="25" y="41"/>
                  </a:cubicBezTo>
                  <a:moveTo>
                    <a:pt x="23" y="40"/>
                  </a:moveTo>
                  <a:cubicBezTo>
                    <a:pt x="23" y="40"/>
                    <a:pt x="24" y="39"/>
                    <a:pt x="24" y="39"/>
                  </a:cubicBezTo>
                  <a:cubicBezTo>
                    <a:pt x="25" y="39"/>
                    <a:pt x="25" y="38"/>
                    <a:pt x="26" y="38"/>
                  </a:cubicBezTo>
                  <a:cubicBezTo>
                    <a:pt x="28" y="37"/>
                    <a:pt x="30" y="36"/>
                    <a:pt x="31" y="35"/>
                  </a:cubicBezTo>
                  <a:cubicBezTo>
                    <a:pt x="33" y="34"/>
                    <a:pt x="35" y="33"/>
                    <a:pt x="37" y="32"/>
                  </a:cubicBezTo>
                  <a:cubicBezTo>
                    <a:pt x="37" y="32"/>
                    <a:pt x="37" y="33"/>
                    <a:pt x="37" y="33"/>
                  </a:cubicBezTo>
                  <a:cubicBezTo>
                    <a:pt x="36" y="33"/>
                    <a:pt x="35" y="34"/>
                    <a:pt x="35" y="34"/>
                  </a:cubicBezTo>
                  <a:cubicBezTo>
                    <a:pt x="32" y="35"/>
                    <a:pt x="30" y="36"/>
                    <a:pt x="27" y="37"/>
                  </a:cubicBezTo>
                  <a:cubicBezTo>
                    <a:pt x="26" y="38"/>
                    <a:pt x="25" y="39"/>
                    <a:pt x="23" y="40"/>
                  </a:cubicBezTo>
                  <a:cubicBezTo>
                    <a:pt x="23" y="40"/>
                    <a:pt x="23" y="40"/>
                    <a:pt x="23" y="40"/>
                  </a:cubicBezTo>
                  <a:moveTo>
                    <a:pt x="31" y="33"/>
                  </a:moveTo>
                  <a:cubicBezTo>
                    <a:pt x="31" y="32"/>
                    <a:pt x="32" y="32"/>
                    <a:pt x="33" y="31"/>
                  </a:cubicBezTo>
                  <a:cubicBezTo>
                    <a:pt x="33" y="31"/>
                    <a:pt x="34" y="31"/>
                    <a:pt x="35" y="31"/>
                  </a:cubicBezTo>
                  <a:cubicBezTo>
                    <a:pt x="33" y="31"/>
                    <a:pt x="32" y="32"/>
                    <a:pt x="31" y="33"/>
                  </a:cubicBezTo>
                  <a:moveTo>
                    <a:pt x="8" y="37"/>
                  </a:moveTo>
                  <a:cubicBezTo>
                    <a:pt x="7" y="36"/>
                    <a:pt x="7" y="36"/>
                    <a:pt x="7" y="36"/>
                  </a:cubicBezTo>
                  <a:cubicBezTo>
                    <a:pt x="7" y="36"/>
                    <a:pt x="7" y="36"/>
                    <a:pt x="7" y="36"/>
                  </a:cubicBezTo>
                  <a:cubicBezTo>
                    <a:pt x="9" y="35"/>
                    <a:pt x="12" y="34"/>
                    <a:pt x="14" y="33"/>
                  </a:cubicBezTo>
                  <a:cubicBezTo>
                    <a:pt x="16" y="32"/>
                    <a:pt x="18" y="31"/>
                    <a:pt x="20" y="30"/>
                  </a:cubicBezTo>
                  <a:cubicBezTo>
                    <a:pt x="18" y="31"/>
                    <a:pt x="16" y="32"/>
                    <a:pt x="14" y="33"/>
                  </a:cubicBezTo>
                  <a:cubicBezTo>
                    <a:pt x="12" y="34"/>
                    <a:pt x="10" y="36"/>
                    <a:pt x="8" y="37"/>
                  </a:cubicBezTo>
                  <a:moveTo>
                    <a:pt x="19" y="40"/>
                  </a:moveTo>
                  <a:cubicBezTo>
                    <a:pt x="19" y="39"/>
                    <a:pt x="19" y="39"/>
                    <a:pt x="19" y="39"/>
                  </a:cubicBezTo>
                  <a:cubicBezTo>
                    <a:pt x="19" y="39"/>
                    <a:pt x="19" y="39"/>
                    <a:pt x="19" y="39"/>
                  </a:cubicBezTo>
                  <a:cubicBezTo>
                    <a:pt x="20" y="39"/>
                    <a:pt x="21" y="39"/>
                    <a:pt x="21" y="38"/>
                  </a:cubicBezTo>
                  <a:cubicBezTo>
                    <a:pt x="23" y="37"/>
                    <a:pt x="24" y="37"/>
                    <a:pt x="26" y="36"/>
                  </a:cubicBezTo>
                  <a:cubicBezTo>
                    <a:pt x="27" y="35"/>
                    <a:pt x="28" y="35"/>
                    <a:pt x="30" y="34"/>
                  </a:cubicBezTo>
                  <a:cubicBezTo>
                    <a:pt x="32" y="32"/>
                    <a:pt x="35" y="31"/>
                    <a:pt x="38" y="30"/>
                  </a:cubicBezTo>
                  <a:cubicBezTo>
                    <a:pt x="37" y="30"/>
                    <a:pt x="37" y="30"/>
                    <a:pt x="37" y="30"/>
                  </a:cubicBezTo>
                  <a:cubicBezTo>
                    <a:pt x="37" y="31"/>
                    <a:pt x="37" y="31"/>
                    <a:pt x="37" y="31"/>
                  </a:cubicBezTo>
                  <a:cubicBezTo>
                    <a:pt x="37" y="31"/>
                    <a:pt x="37" y="31"/>
                    <a:pt x="37" y="31"/>
                  </a:cubicBezTo>
                  <a:cubicBezTo>
                    <a:pt x="36" y="32"/>
                    <a:pt x="36" y="32"/>
                    <a:pt x="36" y="32"/>
                  </a:cubicBezTo>
                  <a:cubicBezTo>
                    <a:pt x="36" y="32"/>
                    <a:pt x="36" y="32"/>
                    <a:pt x="36" y="32"/>
                  </a:cubicBezTo>
                  <a:cubicBezTo>
                    <a:pt x="34" y="33"/>
                    <a:pt x="32" y="34"/>
                    <a:pt x="30" y="35"/>
                  </a:cubicBezTo>
                  <a:cubicBezTo>
                    <a:pt x="27" y="37"/>
                    <a:pt x="24" y="38"/>
                    <a:pt x="21" y="39"/>
                  </a:cubicBezTo>
                  <a:cubicBezTo>
                    <a:pt x="21" y="39"/>
                    <a:pt x="21" y="39"/>
                    <a:pt x="21" y="39"/>
                  </a:cubicBezTo>
                  <a:cubicBezTo>
                    <a:pt x="20" y="39"/>
                    <a:pt x="20" y="39"/>
                    <a:pt x="20" y="39"/>
                  </a:cubicBezTo>
                  <a:cubicBezTo>
                    <a:pt x="20" y="39"/>
                    <a:pt x="20" y="39"/>
                    <a:pt x="20" y="39"/>
                  </a:cubicBezTo>
                  <a:cubicBezTo>
                    <a:pt x="20" y="39"/>
                    <a:pt x="20" y="39"/>
                    <a:pt x="20" y="39"/>
                  </a:cubicBezTo>
                  <a:cubicBezTo>
                    <a:pt x="19" y="40"/>
                    <a:pt x="19" y="40"/>
                    <a:pt x="19" y="40"/>
                  </a:cubicBezTo>
                  <a:moveTo>
                    <a:pt x="29" y="30"/>
                  </a:moveTo>
                  <a:cubicBezTo>
                    <a:pt x="30" y="30"/>
                    <a:pt x="30" y="30"/>
                    <a:pt x="31" y="29"/>
                  </a:cubicBezTo>
                  <a:cubicBezTo>
                    <a:pt x="30" y="30"/>
                    <a:pt x="30" y="30"/>
                    <a:pt x="29" y="30"/>
                  </a:cubicBezTo>
                  <a:moveTo>
                    <a:pt x="21" y="38"/>
                  </a:moveTo>
                  <a:cubicBezTo>
                    <a:pt x="22" y="37"/>
                    <a:pt x="22" y="37"/>
                    <a:pt x="22" y="37"/>
                  </a:cubicBezTo>
                  <a:cubicBezTo>
                    <a:pt x="24" y="36"/>
                    <a:pt x="26" y="35"/>
                    <a:pt x="27" y="34"/>
                  </a:cubicBezTo>
                  <a:cubicBezTo>
                    <a:pt x="28" y="34"/>
                    <a:pt x="28" y="34"/>
                    <a:pt x="29" y="33"/>
                  </a:cubicBezTo>
                  <a:cubicBezTo>
                    <a:pt x="30" y="33"/>
                    <a:pt x="30" y="33"/>
                    <a:pt x="30" y="33"/>
                  </a:cubicBezTo>
                  <a:cubicBezTo>
                    <a:pt x="32" y="32"/>
                    <a:pt x="35" y="31"/>
                    <a:pt x="37" y="30"/>
                  </a:cubicBezTo>
                  <a:cubicBezTo>
                    <a:pt x="38" y="29"/>
                    <a:pt x="38" y="29"/>
                    <a:pt x="38" y="29"/>
                  </a:cubicBezTo>
                  <a:cubicBezTo>
                    <a:pt x="38" y="30"/>
                    <a:pt x="38" y="30"/>
                    <a:pt x="38" y="30"/>
                  </a:cubicBezTo>
                  <a:cubicBezTo>
                    <a:pt x="34" y="31"/>
                    <a:pt x="31" y="33"/>
                    <a:pt x="28" y="35"/>
                  </a:cubicBezTo>
                  <a:cubicBezTo>
                    <a:pt x="26" y="36"/>
                    <a:pt x="23" y="37"/>
                    <a:pt x="21" y="38"/>
                  </a:cubicBezTo>
                  <a:moveTo>
                    <a:pt x="6" y="36"/>
                  </a:moveTo>
                  <a:cubicBezTo>
                    <a:pt x="6" y="35"/>
                    <a:pt x="6" y="35"/>
                    <a:pt x="5" y="35"/>
                  </a:cubicBezTo>
                  <a:cubicBezTo>
                    <a:pt x="8" y="34"/>
                    <a:pt x="10" y="33"/>
                    <a:pt x="12" y="32"/>
                  </a:cubicBezTo>
                  <a:cubicBezTo>
                    <a:pt x="15" y="31"/>
                    <a:pt x="17" y="30"/>
                    <a:pt x="20" y="29"/>
                  </a:cubicBezTo>
                  <a:cubicBezTo>
                    <a:pt x="18" y="30"/>
                    <a:pt x="15" y="31"/>
                    <a:pt x="13" y="32"/>
                  </a:cubicBezTo>
                  <a:cubicBezTo>
                    <a:pt x="11" y="33"/>
                    <a:pt x="8" y="34"/>
                    <a:pt x="6" y="36"/>
                  </a:cubicBezTo>
                  <a:moveTo>
                    <a:pt x="13" y="40"/>
                  </a:moveTo>
                  <a:cubicBezTo>
                    <a:pt x="13" y="40"/>
                    <a:pt x="14" y="40"/>
                    <a:pt x="14" y="40"/>
                  </a:cubicBezTo>
                  <a:cubicBezTo>
                    <a:pt x="15" y="39"/>
                    <a:pt x="16" y="38"/>
                    <a:pt x="17" y="38"/>
                  </a:cubicBezTo>
                  <a:cubicBezTo>
                    <a:pt x="18" y="37"/>
                    <a:pt x="19" y="37"/>
                    <a:pt x="20" y="36"/>
                  </a:cubicBezTo>
                  <a:cubicBezTo>
                    <a:pt x="22" y="35"/>
                    <a:pt x="24" y="34"/>
                    <a:pt x="27" y="33"/>
                  </a:cubicBezTo>
                  <a:cubicBezTo>
                    <a:pt x="27" y="32"/>
                    <a:pt x="27" y="32"/>
                    <a:pt x="27" y="32"/>
                  </a:cubicBezTo>
                  <a:cubicBezTo>
                    <a:pt x="31" y="31"/>
                    <a:pt x="34" y="30"/>
                    <a:pt x="38" y="28"/>
                  </a:cubicBezTo>
                  <a:cubicBezTo>
                    <a:pt x="38" y="28"/>
                    <a:pt x="38" y="29"/>
                    <a:pt x="38" y="29"/>
                  </a:cubicBezTo>
                  <a:cubicBezTo>
                    <a:pt x="37" y="29"/>
                    <a:pt x="37" y="29"/>
                    <a:pt x="37" y="29"/>
                  </a:cubicBezTo>
                  <a:cubicBezTo>
                    <a:pt x="37" y="29"/>
                    <a:pt x="37" y="29"/>
                    <a:pt x="37" y="29"/>
                  </a:cubicBezTo>
                  <a:cubicBezTo>
                    <a:pt x="37" y="30"/>
                    <a:pt x="37" y="30"/>
                    <a:pt x="37" y="30"/>
                  </a:cubicBezTo>
                  <a:cubicBezTo>
                    <a:pt x="36" y="30"/>
                    <a:pt x="36" y="30"/>
                    <a:pt x="36" y="30"/>
                  </a:cubicBezTo>
                  <a:cubicBezTo>
                    <a:pt x="35" y="30"/>
                    <a:pt x="34" y="31"/>
                    <a:pt x="34" y="31"/>
                  </a:cubicBezTo>
                  <a:cubicBezTo>
                    <a:pt x="32" y="31"/>
                    <a:pt x="31" y="32"/>
                    <a:pt x="30" y="33"/>
                  </a:cubicBezTo>
                  <a:cubicBezTo>
                    <a:pt x="29" y="33"/>
                    <a:pt x="29" y="33"/>
                    <a:pt x="28" y="33"/>
                  </a:cubicBezTo>
                  <a:cubicBezTo>
                    <a:pt x="27" y="34"/>
                    <a:pt x="26" y="34"/>
                    <a:pt x="25" y="35"/>
                  </a:cubicBezTo>
                  <a:cubicBezTo>
                    <a:pt x="23" y="36"/>
                    <a:pt x="21" y="37"/>
                    <a:pt x="19" y="38"/>
                  </a:cubicBezTo>
                  <a:cubicBezTo>
                    <a:pt x="18" y="38"/>
                    <a:pt x="17" y="39"/>
                    <a:pt x="16" y="39"/>
                  </a:cubicBezTo>
                  <a:cubicBezTo>
                    <a:pt x="15" y="39"/>
                    <a:pt x="15" y="40"/>
                    <a:pt x="14" y="40"/>
                  </a:cubicBezTo>
                  <a:cubicBezTo>
                    <a:pt x="14" y="40"/>
                    <a:pt x="13" y="40"/>
                    <a:pt x="13" y="40"/>
                  </a:cubicBezTo>
                  <a:moveTo>
                    <a:pt x="9" y="38"/>
                  </a:moveTo>
                  <a:cubicBezTo>
                    <a:pt x="9" y="38"/>
                    <a:pt x="8" y="38"/>
                    <a:pt x="8" y="37"/>
                  </a:cubicBezTo>
                  <a:cubicBezTo>
                    <a:pt x="10" y="37"/>
                    <a:pt x="12" y="35"/>
                    <a:pt x="14" y="34"/>
                  </a:cubicBezTo>
                  <a:cubicBezTo>
                    <a:pt x="17" y="33"/>
                    <a:pt x="20" y="32"/>
                    <a:pt x="23" y="31"/>
                  </a:cubicBezTo>
                  <a:cubicBezTo>
                    <a:pt x="26" y="30"/>
                    <a:pt x="28" y="28"/>
                    <a:pt x="31" y="27"/>
                  </a:cubicBezTo>
                  <a:cubicBezTo>
                    <a:pt x="30" y="28"/>
                    <a:pt x="29" y="28"/>
                    <a:pt x="28" y="29"/>
                  </a:cubicBezTo>
                  <a:cubicBezTo>
                    <a:pt x="26" y="30"/>
                    <a:pt x="24" y="30"/>
                    <a:pt x="22" y="31"/>
                  </a:cubicBezTo>
                  <a:cubicBezTo>
                    <a:pt x="20" y="32"/>
                    <a:pt x="17" y="33"/>
                    <a:pt x="15" y="35"/>
                  </a:cubicBezTo>
                  <a:cubicBezTo>
                    <a:pt x="13" y="36"/>
                    <a:pt x="10" y="37"/>
                    <a:pt x="9" y="38"/>
                  </a:cubicBezTo>
                  <a:moveTo>
                    <a:pt x="11" y="39"/>
                  </a:moveTo>
                  <a:cubicBezTo>
                    <a:pt x="12" y="38"/>
                    <a:pt x="12" y="38"/>
                    <a:pt x="12" y="38"/>
                  </a:cubicBezTo>
                  <a:cubicBezTo>
                    <a:pt x="14" y="37"/>
                    <a:pt x="16" y="36"/>
                    <a:pt x="18" y="35"/>
                  </a:cubicBezTo>
                  <a:cubicBezTo>
                    <a:pt x="19" y="35"/>
                    <a:pt x="19" y="34"/>
                    <a:pt x="20" y="34"/>
                  </a:cubicBezTo>
                  <a:cubicBezTo>
                    <a:pt x="22" y="33"/>
                    <a:pt x="23" y="32"/>
                    <a:pt x="25" y="32"/>
                  </a:cubicBezTo>
                  <a:cubicBezTo>
                    <a:pt x="25" y="32"/>
                    <a:pt x="25" y="32"/>
                    <a:pt x="25" y="32"/>
                  </a:cubicBezTo>
                  <a:cubicBezTo>
                    <a:pt x="28" y="30"/>
                    <a:pt x="31" y="29"/>
                    <a:pt x="34" y="28"/>
                  </a:cubicBezTo>
                  <a:cubicBezTo>
                    <a:pt x="35" y="28"/>
                    <a:pt x="36" y="27"/>
                    <a:pt x="36" y="27"/>
                  </a:cubicBezTo>
                  <a:cubicBezTo>
                    <a:pt x="37" y="27"/>
                    <a:pt x="38" y="26"/>
                    <a:pt x="38" y="26"/>
                  </a:cubicBezTo>
                  <a:cubicBezTo>
                    <a:pt x="38" y="27"/>
                    <a:pt x="38" y="27"/>
                    <a:pt x="38" y="28"/>
                  </a:cubicBezTo>
                  <a:cubicBezTo>
                    <a:pt x="35" y="29"/>
                    <a:pt x="31" y="30"/>
                    <a:pt x="28" y="32"/>
                  </a:cubicBezTo>
                  <a:cubicBezTo>
                    <a:pt x="26" y="33"/>
                    <a:pt x="24" y="34"/>
                    <a:pt x="22" y="34"/>
                  </a:cubicBezTo>
                  <a:cubicBezTo>
                    <a:pt x="20" y="35"/>
                    <a:pt x="18" y="36"/>
                    <a:pt x="16" y="37"/>
                  </a:cubicBezTo>
                  <a:cubicBezTo>
                    <a:pt x="15" y="37"/>
                    <a:pt x="14" y="38"/>
                    <a:pt x="13" y="38"/>
                  </a:cubicBezTo>
                  <a:cubicBezTo>
                    <a:pt x="12" y="39"/>
                    <a:pt x="11" y="39"/>
                    <a:pt x="11" y="39"/>
                  </a:cubicBezTo>
                  <a:moveTo>
                    <a:pt x="36" y="27"/>
                  </a:moveTo>
                  <a:cubicBezTo>
                    <a:pt x="37" y="26"/>
                    <a:pt x="37" y="26"/>
                    <a:pt x="37" y="26"/>
                  </a:cubicBezTo>
                  <a:cubicBezTo>
                    <a:pt x="38" y="26"/>
                    <a:pt x="38" y="26"/>
                    <a:pt x="38" y="26"/>
                  </a:cubicBezTo>
                  <a:cubicBezTo>
                    <a:pt x="38" y="26"/>
                    <a:pt x="37" y="26"/>
                    <a:pt x="37" y="27"/>
                  </a:cubicBezTo>
                  <a:cubicBezTo>
                    <a:pt x="36" y="27"/>
                    <a:pt x="36" y="27"/>
                    <a:pt x="36" y="27"/>
                  </a:cubicBezTo>
                  <a:moveTo>
                    <a:pt x="4" y="33"/>
                  </a:moveTo>
                  <a:cubicBezTo>
                    <a:pt x="4" y="32"/>
                    <a:pt x="4" y="32"/>
                    <a:pt x="4" y="32"/>
                  </a:cubicBezTo>
                  <a:cubicBezTo>
                    <a:pt x="4" y="31"/>
                    <a:pt x="5" y="31"/>
                    <a:pt x="6" y="31"/>
                  </a:cubicBezTo>
                  <a:cubicBezTo>
                    <a:pt x="7" y="30"/>
                    <a:pt x="9" y="30"/>
                    <a:pt x="10" y="29"/>
                  </a:cubicBezTo>
                  <a:cubicBezTo>
                    <a:pt x="13" y="28"/>
                    <a:pt x="17" y="26"/>
                    <a:pt x="20" y="25"/>
                  </a:cubicBezTo>
                  <a:cubicBezTo>
                    <a:pt x="21" y="25"/>
                    <a:pt x="21" y="25"/>
                    <a:pt x="22" y="25"/>
                  </a:cubicBezTo>
                  <a:cubicBezTo>
                    <a:pt x="21" y="25"/>
                    <a:pt x="21" y="25"/>
                    <a:pt x="21" y="25"/>
                  </a:cubicBezTo>
                  <a:cubicBezTo>
                    <a:pt x="18" y="26"/>
                    <a:pt x="15" y="27"/>
                    <a:pt x="12" y="29"/>
                  </a:cubicBezTo>
                  <a:cubicBezTo>
                    <a:pt x="9" y="30"/>
                    <a:pt x="7" y="31"/>
                    <a:pt x="4" y="33"/>
                  </a:cubicBezTo>
                  <a:moveTo>
                    <a:pt x="10" y="38"/>
                  </a:moveTo>
                  <a:cubicBezTo>
                    <a:pt x="9" y="38"/>
                    <a:pt x="10" y="38"/>
                    <a:pt x="10" y="38"/>
                  </a:cubicBezTo>
                  <a:cubicBezTo>
                    <a:pt x="11" y="37"/>
                    <a:pt x="12" y="37"/>
                    <a:pt x="13" y="36"/>
                  </a:cubicBezTo>
                  <a:cubicBezTo>
                    <a:pt x="15" y="35"/>
                    <a:pt x="16" y="34"/>
                    <a:pt x="19" y="33"/>
                  </a:cubicBezTo>
                  <a:cubicBezTo>
                    <a:pt x="21" y="32"/>
                    <a:pt x="23" y="31"/>
                    <a:pt x="26" y="30"/>
                  </a:cubicBezTo>
                  <a:cubicBezTo>
                    <a:pt x="28" y="29"/>
                    <a:pt x="30" y="28"/>
                    <a:pt x="32" y="27"/>
                  </a:cubicBezTo>
                  <a:cubicBezTo>
                    <a:pt x="32" y="27"/>
                    <a:pt x="33" y="27"/>
                    <a:pt x="34" y="26"/>
                  </a:cubicBezTo>
                  <a:cubicBezTo>
                    <a:pt x="35" y="26"/>
                    <a:pt x="37" y="25"/>
                    <a:pt x="38" y="24"/>
                  </a:cubicBezTo>
                  <a:cubicBezTo>
                    <a:pt x="38" y="24"/>
                    <a:pt x="38" y="24"/>
                    <a:pt x="38" y="24"/>
                  </a:cubicBezTo>
                  <a:cubicBezTo>
                    <a:pt x="38" y="25"/>
                    <a:pt x="38" y="25"/>
                    <a:pt x="38" y="26"/>
                  </a:cubicBezTo>
                  <a:cubicBezTo>
                    <a:pt x="37" y="26"/>
                    <a:pt x="37" y="26"/>
                    <a:pt x="36" y="27"/>
                  </a:cubicBezTo>
                  <a:cubicBezTo>
                    <a:pt x="35" y="27"/>
                    <a:pt x="35" y="27"/>
                    <a:pt x="34" y="28"/>
                  </a:cubicBezTo>
                  <a:cubicBezTo>
                    <a:pt x="34" y="28"/>
                    <a:pt x="33" y="28"/>
                    <a:pt x="33" y="28"/>
                  </a:cubicBezTo>
                  <a:cubicBezTo>
                    <a:pt x="30" y="29"/>
                    <a:pt x="28" y="30"/>
                    <a:pt x="25" y="31"/>
                  </a:cubicBezTo>
                  <a:cubicBezTo>
                    <a:pt x="25" y="32"/>
                    <a:pt x="24" y="32"/>
                    <a:pt x="24" y="32"/>
                  </a:cubicBezTo>
                  <a:cubicBezTo>
                    <a:pt x="23" y="32"/>
                    <a:pt x="21" y="33"/>
                    <a:pt x="20" y="33"/>
                  </a:cubicBezTo>
                  <a:cubicBezTo>
                    <a:pt x="20" y="34"/>
                    <a:pt x="20" y="34"/>
                    <a:pt x="20" y="34"/>
                  </a:cubicBezTo>
                  <a:cubicBezTo>
                    <a:pt x="17" y="35"/>
                    <a:pt x="14" y="36"/>
                    <a:pt x="12" y="37"/>
                  </a:cubicBezTo>
                  <a:cubicBezTo>
                    <a:pt x="11" y="37"/>
                    <a:pt x="11" y="38"/>
                    <a:pt x="10" y="38"/>
                  </a:cubicBezTo>
                  <a:cubicBezTo>
                    <a:pt x="10" y="38"/>
                    <a:pt x="10" y="38"/>
                    <a:pt x="10" y="38"/>
                  </a:cubicBezTo>
                  <a:moveTo>
                    <a:pt x="30" y="26"/>
                  </a:moveTo>
                  <a:cubicBezTo>
                    <a:pt x="32" y="25"/>
                    <a:pt x="33" y="24"/>
                    <a:pt x="35" y="24"/>
                  </a:cubicBezTo>
                  <a:cubicBezTo>
                    <a:pt x="34" y="24"/>
                    <a:pt x="34" y="24"/>
                    <a:pt x="34" y="24"/>
                  </a:cubicBezTo>
                  <a:cubicBezTo>
                    <a:pt x="33" y="24"/>
                    <a:pt x="32" y="25"/>
                    <a:pt x="30" y="26"/>
                  </a:cubicBezTo>
                  <a:moveTo>
                    <a:pt x="3" y="30"/>
                  </a:moveTo>
                  <a:cubicBezTo>
                    <a:pt x="4" y="30"/>
                    <a:pt x="5" y="29"/>
                    <a:pt x="6" y="29"/>
                  </a:cubicBezTo>
                  <a:cubicBezTo>
                    <a:pt x="8" y="28"/>
                    <a:pt x="10" y="27"/>
                    <a:pt x="11" y="27"/>
                  </a:cubicBezTo>
                  <a:cubicBezTo>
                    <a:pt x="14" y="26"/>
                    <a:pt x="17" y="24"/>
                    <a:pt x="20" y="23"/>
                  </a:cubicBezTo>
                  <a:cubicBezTo>
                    <a:pt x="21" y="23"/>
                    <a:pt x="21" y="23"/>
                    <a:pt x="22" y="22"/>
                  </a:cubicBezTo>
                  <a:cubicBezTo>
                    <a:pt x="21" y="23"/>
                    <a:pt x="20" y="23"/>
                    <a:pt x="19" y="24"/>
                  </a:cubicBezTo>
                  <a:cubicBezTo>
                    <a:pt x="16" y="25"/>
                    <a:pt x="13" y="26"/>
                    <a:pt x="10" y="27"/>
                  </a:cubicBezTo>
                  <a:cubicBezTo>
                    <a:pt x="9" y="28"/>
                    <a:pt x="8" y="29"/>
                    <a:pt x="7" y="29"/>
                  </a:cubicBezTo>
                  <a:cubicBezTo>
                    <a:pt x="6" y="30"/>
                    <a:pt x="4" y="30"/>
                    <a:pt x="3" y="31"/>
                  </a:cubicBezTo>
                  <a:cubicBezTo>
                    <a:pt x="3" y="30"/>
                    <a:pt x="3" y="30"/>
                    <a:pt x="3" y="30"/>
                  </a:cubicBezTo>
                  <a:cubicBezTo>
                    <a:pt x="3" y="30"/>
                    <a:pt x="3" y="30"/>
                    <a:pt x="3" y="30"/>
                  </a:cubicBezTo>
                  <a:moveTo>
                    <a:pt x="8" y="37"/>
                  </a:moveTo>
                  <a:cubicBezTo>
                    <a:pt x="8" y="37"/>
                    <a:pt x="8" y="37"/>
                    <a:pt x="8" y="37"/>
                  </a:cubicBezTo>
                  <a:cubicBezTo>
                    <a:pt x="9" y="36"/>
                    <a:pt x="9" y="36"/>
                    <a:pt x="10" y="36"/>
                  </a:cubicBezTo>
                  <a:cubicBezTo>
                    <a:pt x="14" y="33"/>
                    <a:pt x="18" y="31"/>
                    <a:pt x="23" y="29"/>
                  </a:cubicBezTo>
                  <a:cubicBezTo>
                    <a:pt x="24" y="29"/>
                    <a:pt x="24" y="28"/>
                    <a:pt x="25" y="28"/>
                  </a:cubicBezTo>
                  <a:cubicBezTo>
                    <a:pt x="27" y="27"/>
                    <a:pt x="29" y="26"/>
                    <a:pt x="31" y="26"/>
                  </a:cubicBezTo>
                  <a:cubicBezTo>
                    <a:pt x="33" y="25"/>
                    <a:pt x="36" y="24"/>
                    <a:pt x="38" y="22"/>
                  </a:cubicBezTo>
                  <a:cubicBezTo>
                    <a:pt x="38" y="23"/>
                    <a:pt x="38" y="23"/>
                    <a:pt x="38" y="24"/>
                  </a:cubicBezTo>
                  <a:cubicBezTo>
                    <a:pt x="38" y="24"/>
                    <a:pt x="38" y="24"/>
                    <a:pt x="38" y="24"/>
                  </a:cubicBezTo>
                  <a:cubicBezTo>
                    <a:pt x="37" y="24"/>
                    <a:pt x="36" y="25"/>
                    <a:pt x="35" y="25"/>
                  </a:cubicBezTo>
                  <a:cubicBezTo>
                    <a:pt x="34" y="26"/>
                    <a:pt x="34" y="26"/>
                    <a:pt x="34" y="26"/>
                  </a:cubicBezTo>
                  <a:cubicBezTo>
                    <a:pt x="33" y="26"/>
                    <a:pt x="33" y="27"/>
                    <a:pt x="32" y="27"/>
                  </a:cubicBezTo>
                  <a:cubicBezTo>
                    <a:pt x="27" y="29"/>
                    <a:pt x="22" y="31"/>
                    <a:pt x="18" y="32"/>
                  </a:cubicBezTo>
                  <a:cubicBezTo>
                    <a:pt x="16" y="33"/>
                    <a:pt x="14" y="34"/>
                    <a:pt x="12" y="35"/>
                  </a:cubicBezTo>
                  <a:cubicBezTo>
                    <a:pt x="11" y="36"/>
                    <a:pt x="10" y="36"/>
                    <a:pt x="9" y="37"/>
                  </a:cubicBezTo>
                  <a:cubicBezTo>
                    <a:pt x="9" y="37"/>
                    <a:pt x="8" y="37"/>
                    <a:pt x="8" y="37"/>
                  </a:cubicBezTo>
                  <a:moveTo>
                    <a:pt x="28" y="25"/>
                  </a:moveTo>
                  <a:cubicBezTo>
                    <a:pt x="29" y="25"/>
                    <a:pt x="30" y="24"/>
                    <a:pt x="31" y="24"/>
                  </a:cubicBezTo>
                  <a:cubicBezTo>
                    <a:pt x="32" y="23"/>
                    <a:pt x="33" y="23"/>
                    <a:pt x="34" y="22"/>
                  </a:cubicBezTo>
                  <a:cubicBezTo>
                    <a:pt x="35" y="22"/>
                    <a:pt x="35" y="22"/>
                    <a:pt x="36" y="21"/>
                  </a:cubicBezTo>
                  <a:cubicBezTo>
                    <a:pt x="36" y="21"/>
                    <a:pt x="36" y="21"/>
                    <a:pt x="36" y="21"/>
                  </a:cubicBezTo>
                  <a:cubicBezTo>
                    <a:pt x="33" y="23"/>
                    <a:pt x="30" y="24"/>
                    <a:pt x="28" y="25"/>
                  </a:cubicBezTo>
                  <a:moveTo>
                    <a:pt x="7" y="36"/>
                  </a:moveTo>
                  <a:cubicBezTo>
                    <a:pt x="7" y="35"/>
                    <a:pt x="8" y="35"/>
                    <a:pt x="8" y="35"/>
                  </a:cubicBezTo>
                  <a:cubicBezTo>
                    <a:pt x="9" y="34"/>
                    <a:pt x="10" y="34"/>
                    <a:pt x="11" y="33"/>
                  </a:cubicBezTo>
                  <a:cubicBezTo>
                    <a:pt x="15" y="31"/>
                    <a:pt x="19" y="29"/>
                    <a:pt x="24" y="27"/>
                  </a:cubicBezTo>
                  <a:cubicBezTo>
                    <a:pt x="28" y="25"/>
                    <a:pt x="33" y="23"/>
                    <a:pt x="37" y="21"/>
                  </a:cubicBezTo>
                  <a:cubicBezTo>
                    <a:pt x="38" y="21"/>
                    <a:pt x="38" y="21"/>
                    <a:pt x="38" y="21"/>
                  </a:cubicBezTo>
                  <a:cubicBezTo>
                    <a:pt x="38" y="21"/>
                    <a:pt x="38" y="21"/>
                    <a:pt x="38" y="21"/>
                  </a:cubicBezTo>
                  <a:cubicBezTo>
                    <a:pt x="38" y="21"/>
                    <a:pt x="38" y="21"/>
                    <a:pt x="38" y="22"/>
                  </a:cubicBezTo>
                  <a:cubicBezTo>
                    <a:pt x="38" y="22"/>
                    <a:pt x="38" y="22"/>
                    <a:pt x="38" y="22"/>
                  </a:cubicBezTo>
                  <a:cubicBezTo>
                    <a:pt x="36" y="23"/>
                    <a:pt x="33" y="24"/>
                    <a:pt x="31" y="25"/>
                  </a:cubicBezTo>
                  <a:cubicBezTo>
                    <a:pt x="29" y="26"/>
                    <a:pt x="26" y="27"/>
                    <a:pt x="24" y="28"/>
                  </a:cubicBezTo>
                  <a:cubicBezTo>
                    <a:pt x="21" y="30"/>
                    <a:pt x="17" y="31"/>
                    <a:pt x="14" y="32"/>
                  </a:cubicBezTo>
                  <a:cubicBezTo>
                    <a:pt x="12" y="33"/>
                    <a:pt x="10" y="34"/>
                    <a:pt x="8" y="35"/>
                  </a:cubicBezTo>
                  <a:cubicBezTo>
                    <a:pt x="7" y="36"/>
                    <a:pt x="7" y="36"/>
                    <a:pt x="7" y="36"/>
                  </a:cubicBezTo>
                  <a:moveTo>
                    <a:pt x="2" y="29"/>
                  </a:moveTo>
                  <a:cubicBezTo>
                    <a:pt x="2" y="29"/>
                    <a:pt x="2" y="28"/>
                    <a:pt x="2" y="28"/>
                  </a:cubicBezTo>
                  <a:cubicBezTo>
                    <a:pt x="6" y="26"/>
                    <a:pt x="10" y="25"/>
                    <a:pt x="14" y="23"/>
                  </a:cubicBezTo>
                  <a:cubicBezTo>
                    <a:pt x="15" y="22"/>
                    <a:pt x="17" y="21"/>
                    <a:pt x="19" y="21"/>
                  </a:cubicBezTo>
                  <a:cubicBezTo>
                    <a:pt x="15" y="23"/>
                    <a:pt x="10" y="25"/>
                    <a:pt x="6" y="27"/>
                  </a:cubicBezTo>
                  <a:cubicBezTo>
                    <a:pt x="5" y="28"/>
                    <a:pt x="5" y="28"/>
                    <a:pt x="5" y="28"/>
                  </a:cubicBezTo>
                  <a:cubicBezTo>
                    <a:pt x="4" y="28"/>
                    <a:pt x="3" y="29"/>
                    <a:pt x="2" y="29"/>
                  </a:cubicBezTo>
                  <a:moveTo>
                    <a:pt x="5" y="34"/>
                  </a:moveTo>
                  <a:cubicBezTo>
                    <a:pt x="5" y="34"/>
                    <a:pt x="5" y="33"/>
                    <a:pt x="4" y="33"/>
                  </a:cubicBezTo>
                  <a:cubicBezTo>
                    <a:pt x="7" y="33"/>
                    <a:pt x="10" y="31"/>
                    <a:pt x="12" y="30"/>
                  </a:cubicBezTo>
                  <a:cubicBezTo>
                    <a:pt x="15" y="29"/>
                    <a:pt x="17" y="28"/>
                    <a:pt x="20" y="26"/>
                  </a:cubicBezTo>
                  <a:cubicBezTo>
                    <a:pt x="23" y="25"/>
                    <a:pt x="27" y="23"/>
                    <a:pt x="30" y="22"/>
                  </a:cubicBezTo>
                  <a:cubicBezTo>
                    <a:pt x="31" y="21"/>
                    <a:pt x="33" y="21"/>
                    <a:pt x="35" y="20"/>
                  </a:cubicBezTo>
                  <a:cubicBezTo>
                    <a:pt x="35" y="20"/>
                    <a:pt x="35" y="20"/>
                    <a:pt x="35" y="20"/>
                  </a:cubicBezTo>
                  <a:cubicBezTo>
                    <a:pt x="33" y="21"/>
                    <a:pt x="31" y="22"/>
                    <a:pt x="30" y="22"/>
                  </a:cubicBezTo>
                  <a:cubicBezTo>
                    <a:pt x="27" y="24"/>
                    <a:pt x="24" y="25"/>
                    <a:pt x="21" y="26"/>
                  </a:cubicBezTo>
                  <a:cubicBezTo>
                    <a:pt x="19" y="27"/>
                    <a:pt x="16" y="29"/>
                    <a:pt x="13" y="30"/>
                  </a:cubicBezTo>
                  <a:cubicBezTo>
                    <a:pt x="12" y="31"/>
                    <a:pt x="10" y="31"/>
                    <a:pt x="9" y="32"/>
                  </a:cubicBezTo>
                  <a:cubicBezTo>
                    <a:pt x="8" y="33"/>
                    <a:pt x="7" y="34"/>
                    <a:pt x="5" y="34"/>
                  </a:cubicBezTo>
                  <a:moveTo>
                    <a:pt x="6" y="34"/>
                  </a:moveTo>
                  <a:cubicBezTo>
                    <a:pt x="6" y="34"/>
                    <a:pt x="6" y="34"/>
                    <a:pt x="7" y="34"/>
                  </a:cubicBezTo>
                  <a:cubicBezTo>
                    <a:pt x="9" y="33"/>
                    <a:pt x="11" y="31"/>
                    <a:pt x="13" y="30"/>
                  </a:cubicBezTo>
                  <a:cubicBezTo>
                    <a:pt x="18" y="28"/>
                    <a:pt x="22" y="26"/>
                    <a:pt x="27" y="24"/>
                  </a:cubicBezTo>
                  <a:cubicBezTo>
                    <a:pt x="29" y="23"/>
                    <a:pt x="31" y="22"/>
                    <a:pt x="33" y="21"/>
                  </a:cubicBezTo>
                  <a:cubicBezTo>
                    <a:pt x="34" y="21"/>
                    <a:pt x="35" y="20"/>
                    <a:pt x="36" y="20"/>
                  </a:cubicBezTo>
                  <a:cubicBezTo>
                    <a:pt x="36" y="20"/>
                    <a:pt x="36" y="20"/>
                    <a:pt x="36" y="20"/>
                  </a:cubicBezTo>
                  <a:cubicBezTo>
                    <a:pt x="37" y="19"/>
                    <a:pt x="37" y="19"/>
                    <a:pt x="38" y="19"/>
                  </a:cubicBezTo>
                  <a:cubicBezTo>
                    <a:pt x="38" y="19"/>
                    <a:pt x="38" y="19"/>
                    <a:pt x="38" y="19"/>
                  </a:cubicBezTo>
                  <a:cubicBezTo>
                    <a:pt x="38" y="19"/>
                    <a:pt x="38" y="20"/>
                    <a:pt x="38" y="20"/>
                  </a:cubicBezTo>
                  <a:cubicBezTo>
                    <a:pt x="33" y="22"/>
                    <a:pt x="28" y="24"/>
                    <a:pt x="23" y="27"/>
                  </a:cubicBezTo>
                  <a:cubicBezTo>
                    <a:pt x="23" y="27"/>
                    <a:pt x="23" y="27"/>
                    <a:pt x="23" y="27"/>
                  </a:cubicBezTo>
                  <a:cubicBezTo>
                    <a:pt x="19" y="29"/>
                    <a:pt x="14" y="30"/>
                    <a:pt x="10" y="32"/>
                  </a:cubicBezTo>
                  <a:cubicBezTo>
                    <a:pt x="9" y="33"/>
                    <a:pt x="8" y="34"/>
                    <a:pt x="7" y="34"/>
                  </a:cubicBezTo>
                  <a:cubicBezTo>
                    <a:pt x="6" y="34"/>
                    <a:pt x="6" y="34"/>
                    <a:pt x="6" y="34"/>
                  </a:cubicBezTo>
                  <a:moveTo>
                    <a:pt x="4" y="33"/>
                  </a:moveTo>
                  <a:cubicBezTo>
                    <a:pt x="5" y="32"/>
                    <a:pt x="5" y="32"/>
                    <a:pt x="6" y="32"/>
                  </a:cubicBezTo>
                  <a:cubicBezTo>
                    <a:pt x="8" y="31"/>
                    <a:pt x="10" y="30"/>
                    <a:pt x="12" y="29"/>
                  </a:cubicBezTo>
                  <a:cubicBezTo>
                    <a:pt x="17" y="26"/>
                    <a:pt x="22" y="25"/>
                    <a:pt x="27" y="23"/>
                  </a:cubicBezTo>
                  <a:cubicBezTo>
                    <a:pt x="29" y="22"/>
                    <a:pt x="31" y="21"/>
                    <a:pt x="33" y="20"/>
                  </a:cubicBezTo>
                  <a:cubicBezTo>
                    <a:pt x="34" y="20"/>
                    <a:pt x="35" y="20"/>
                    <a:pt x="36" y="19"/>
                  </a:cubicBezTo>
                  <a:cubicBezTo>
                    <a:pt x="37" y="19"/>
                    <a:pt x="37" y="19"/>
                    <a:pt x="37" y="19"/>
                  </a:cubicBezTo>
                  <a:cubicBezTo>
                    <a:pt x="38" y="18"/>
                    <a:pt x="38" y="18"/>
                    <a:pt x="38" y="18"/>
                  </a:cubicBezTo>
                  <a:cubicBezTo>
                    <a:pt x="38" y="19"/>
                    <a:pt x="38" y="19"/>
                    <a:pt x="38" y="19"/>
                  </a:cubicBezTo>
                  <a:cubicBezTo>
                    <a:pt x="38" y="19"/>
                    <a:pt x="38" y="19"/>
                    <a:pt x="38" y="19"/>
                  </a:cubicBezTo>
                  <a:cubicBezTo>
                    <a:pt x="37" y="19"/>
                    <a:pt x="37" y="19"/>
                    <a:pt x="36" y="19"/>
                  </a:cubicBezTo>
                  <a:cubicBezTo>
                    <a:pt x="36" y="20"/>
                    <a:pt x="35" y="20"/>
                    <a:pt x="35" y="20"/>
                  </a:cubicBezTo>
                  <a:cubicBezTo>
                    <a:pt x="31" y="21"/>
                    <a:pt x="26" y="23"/>
                    <a:pt x="22" y="25"/>
                  </a:cubicBezTo>
                  <a:cubicBezTo>
                    <a:pt x="18" y="27"/>
                    <a:pt x="13" y="29"/>
                    <a:pt x="9" y="31"/>
                  </a:cubicBezTo>
                  <a:cubicBezTo>
                    <a:pt x="8" y="31"/>
                    <a:pt x="7" y="32"/>
                    <a:pt x="6" y="32"/>
                  </a:cubicBezTo>
                  <a:cubicBezTo>
                    <a:pt x="4" y="33"/>
                    <a:pt x="4" y="33"/>
                    <a:pt x="4" y="33"/>
                  </a:cubicBezTo>
                  <a:moveTo>
                    <a:pt x="2" y="27"/>
                  </a:moveTo>
                  <a:cubicBezTo>
                    <a:pt x="2" y="26"/>
                    <a:pt x="2" y="26"/>
                    <a:pt x="2" y="26"/>
                  </a:cubicBezTo>
                  <a:cubicBezTo>
                    <a:pt x="2" y="25"/>
                    <a:pt x="3" y="25"/>
                    <a:pt x="4" y="24"/>
                  </a:cubicBezTo>
                  <a:cubicBezTo>
                    <a:pt x="5" y="23"/>
                    <a:pt x="7" y="23"/>
                    <a:pt x="8" y="22"/>
                  </a:cubicBezTo>
                  <a:cubicBezTo>
                    <a:pt x="11" y="21"/>
                    <a:pt x="14" y="20"/>
                    <a:pt x="17" y="18"/>
                  </a:cubicBezTo>
                  <a:cubicBezTo>
                    <a:pt x="18" y="18"/>
                    <a:pt x="18" y="18"/>
                    <a:pt x="18" y="18"/>
                  </a:cubicBezTo>
                  <a:cubicBezTo>
                    <a:pt x="18" y="18"/>
                    <a:pt x="18" y="18"/>
                    <a:pt x="17" y="19"/>
                  </a:cubicBezTo>
                  <a:cubicBezTo>
                    <a:pt x="14" y="20"/>
                    <a:pt x="11" y="21"/>
                    <a:pt x="8" y="23"/>
                  </a:cubicBezTo>
                  <a:cubicBezTo>
                    <a:pt x="6" y="24"/>
                    <a:pt x="4" y="25"/>
                    <a:pt x="2" y="27"/>
                  </a:cubicBezTo>
                  <a:moveTo>
                    <a:pt x="3" y="30"/>
                  </a:moveTo>
                  <a:cubicBezTo>
                    <a:pt x="2" y="29"/>
                    <a:pt x="2" y="29"/>
                    <a:pt x="2" y="29"/>
                  </a:cubicBezTo>
                  <a:cubicBezTo>
                    <a:pt x="3" y="29"/>
                    <a:pt x="4" y="28"/>
                    <a:pt x="5" y="28"/>
                  </a:cubicBezTo>
                  <a:cubicBezTo>
                    <a:pt x="7" y="27"/>
                    <a:pt x="9" y="26"/>
                    <a:pt x="11" y="26"/>
                  </a:cubicBezTo>
                  <a:cubicBezTo>
                    <a:pt x="16" y="24"/>
                    <a:pt x="20" y="21"/>
                    <a:pt x="25" y="20"/>
                  </a:cubicBezTo>
                  <a:cubicBezTo>
                    <a:pt x="27" y="19"/>
                    <a:pt x="29" y="18"/>
                    <a:pt x="31" y="17"/>
                  </a:cubicBezTo>
                  <a:cubicBezTo>
                    <a:pt x="30" y="18"/>
                    <a:pt x="29" y="18"/>
                    <a:pt x="29" y="18"/>
                  </a:cubicBezTo>
                  <a:cubicBezTo>
                    <a:pt x="26" y="20"/>
                    <a:pt x="23" y="21"/>
                    <a:pt x="19" y="22"/>
                  </a:cubicBezTo>
                  <a:cubicBezTo>
                    <a:pt x="17" y="24"/>
                    <a:pt x="14" y="25"/>
                    <a:pt x="11" y="26"/>
                  </a:cubicBezTo>
                  <a:cubicBezTo>
                    <a:pt x="10" y="27"/>
                    <a:pt x="9" y="27"/>
                    <a:pt x="7" y="28"/>
                  </a:cubicBezTo>
                  <a:cubicBezTo>
                    <a:pt x="6" y="28"/>
                    <a:pt x="4" y="29"/>
                    <a:pt x="3" y="30"/>
                  </a:cubicBezTo>
                  <a:cubicBezTo>
                    <a:pt x="3" y="30"/>
                    <a:pt x="3" y="30"/>
                    <a:pt x="3" y="30"/>
                  </a:cubicBezTo>
                  <a:moveTo>
                    <a:pt x="1" y="25"/>
                  </a:moveTo>
                  <a:cubicBezTo>
                    <a:pt x="1" y="24"/>
                    <a:pt x="1" y="24"/>
                    <a:pt x="1" y="24"/>
                  </a:cubicBezTo>
                  <a:cubicBezTo>
                    <a:pt x="4" y="24"/>
                    <a:pt x="5" y="22"/>
                    <a:pt x="7" y="21"/>
                  </a:cubicBezTo>
                  <a:cubicBezTo>
                    <a:pt x="10" y="20"/>
                    <a:pt x="14" y="19"/>
                    <a:pt x="17" y="17"/>
                  </a:cubicBezTo>
                  <a:cubicBezTo>
                    <a:pt x="14" y="19"/>
                    <a:pt x="12" y="20"/>
                    <a:pt x="9" y="21"/>
                  </a:cubicBezTo>
                  <a:cubicBezTo>
                    <a:pt x="6" y="22"/>
                    <a:pt x="4" y="24"/>
                    <a:pt x="1" y="25"/>
                  </a:cubicBezTo>
                  <a:moveTo>
                    <a:pt x="17" y="17"/>
                  </a:moveTo>
                  <a:cubicBezTo>
                    <a:pt x="17" y="17"/>
                    <a:pt x="17" y="17"/>
                    <a:pt x="17" y="17"/>
                  </a:cubicBezTo>
                  <a:cubicBezTo>
                    <a:pt x="17" y="17"/>
                    <a:pt x="17" y="17"/>
                    <a:pt x="17" y="17"/>
                  </a:cubicBezTo>
                  <a:moveTo>
                    <a:pt x="4" y="31"/>
                  </a:moveTo>
                  <a:cubicBezTo>
                    <a:pt x="4" y="31"/>
                    <a:pt x="4" y="31"/>
                    <a:pt x="5" y="31"/>
                  </a:cubicBezTo>
                  <a:cubicBezTo>
                    <a:pt x="5" y="30"/>
                    <a:pt x="5" y="30"/>
                    <a:pt x="6" y="30"/>
                  </a:cubicBezTo>
                  <a:cubicBezTo>
                    <a:pt x="8" y="29"/>
                    <a:pt x="10" y="28"/>
                    <a:pt x="12" y="27"/>
                  </a:cubicBezTo>
                  <a:cubicBezTo>
                    <a:pt x="17" y="25"/>
                    <a:pt x="21" y="23"/>
                    <a:pt x="25" y="21"/>
                  </a:cubicBezTo>
                  <a:cubicBezTo>
                    <a:pt x="29" y="20"/>
                    <a:pt x="33" y="19"/>
                    <a:pt x="36" y="17"/>
                  </a:cubicBezTo>
                  <a:cubicBezTo>
                    <a:pt x="37" y="17"/>
                    <a:pt x="37" y="17"/>
                    <a:pt x="37" y="17"/>
                  </a:cubicBezTo>
                  <a:cubicBezTo>
                    <a:pt x="37" y="16"/>
                    <a:pt x="37" y="16"/>
                    <a:pt x="37" y="16"/>
                  </a:cubicBezTo>
                  <a:cubicBezTo>
                    <a:pt x="37" y="17"/>
                    <a:pt x="38" y="17"/>
                    <a:pt x="38" y="18"/>
                  </a:cubicBezTo>
                  <a:cubicBezTo>
                    <a:pt x="37" y="18"/>
                    <a:pt x="37" y="18"/>
                    <a:pt x="37" y="18"/>
                  </a:cubicBezTo>
                  <a:cubicBezTo>
                    <a:pt x="37" y="18"/>
                    <a:pt x="37" y="18"/>
                    <a:pt x="37" y="18"/>
                  </a:cubicBezTo>
                  <a:cubicBezTo>
                    <a:pt x="37" y="18"/>
                    <a:pt x="37" y="18"/>
                    <a:pt x="37" y="18"/>
                  </a:cubicBezTo>
                  <a:cubicBezTo>
                    <a:pt x="36" y="19"/>
                    <a:pt x="36" y="19"/>
                    <a:pt x="35" y="19"/>
                  </a:cubicBezTo>
                  <a:cubicBezTo>
                    <a:pt x="34" y="20"/>
                    <a:pt x="33" y="20"/>
                    <a:pt x="32" y="21"/>
                  </a:cubicBezTo>
                  <a:cubicBezTo>
                    <a:pt x="31" y="21"/>
                    <a:pt x="31" y="21"/>
                    <a:pt x="30" y="21"/>
                  </a:cubicBezTo>
                  <a:cubicBezTo>
                    <a:pt x="30" y="21"/>
                    <a:pt x="30" y="21"/>
                    <a:pt x="30" y="21"/>
                  </a:cubicBezTo>
                  <a:cubicBezTo>
                    <a:pt x="27" y="22"/>
                    <a:pt x="24" y="23"/>
                    <a:pt x="21" y="24"/>
                  </a:cubicBezTo>
                  <a:cubicBezTo>
                    <a:pt x="17" y="26"/>
                    <a:pt x="12" y="28"/>
                    <a:pt x="7" y="30"/>
                  </a:cubicBezTo>
                  <a:cubicBezTo>
                    <a:pt x="7" y="30"/>
                    <a:pt x="6" y="31"/>
                    <a:pt x="5" y="31"/>
                  </a:cubicBezTo>
                  <a:cubicBezTo>
                    <a:pt x="5" y="31"/>
                    <a:pt x="4" y="31"/>
                    <a:pt x="4" y="31"/>
                  </a:cubicBezTo>
                  <a:moveTo>
                    <a:pt x="35" y="15"/>
                  </a:moveTo>
                  <a:cubicBezTo>
                    <a:pt x="35" y="15"/>
                    <a:pt x="35" y="15"/>
                    <a:pt x="35" y="15"/>
                  </a:cubicBezTo>
                  <a:cubicBezTo>
                    <a:pt x="36" y="15"/>
                    <a:pt x="36" y="15"/>
                    <a:pt x="36" y="15"/>
                  </a:cubicBezTo>
                  <a:cubicBezTo>
                    <a:pt x="36" y="15"/>
                    <a:pt x="35" y="15"/>
                    <a:pt x="35" y="15"/>
                  </a:cubicBezTo>
                  <a:cubicBezTo>
                    <a:pt x="35" y="15"/>
                    <a:pt x="35" y="15"/>
                    <a:pt x="35" y="15"/>
                  </a:cubicBezTo>
                  <a:moveTo>
                    <a:pt x="3" y="30"/>
                  </a:moveTo>
                  <a:cubicBezTo>
                    <a:pt x="6" y="29"/>
                    <a:pt x="8" y="28"/>
                    <a:pt x="10" y="27"/>
                  </a:cubicBezTo>
                  <a:cubicBezTo>
                    <a:pt x="13" y="26"/>
                    <a:pt x="15" y="24"/>
                    <a:pt x="17" y="23"/>
                  </a:cubicBezTo>
                  <a:cubicBezTo>
                    <a:pt x="20" y="22"/>
                    <a:pt x="22" y="21"/>
                    <a:pt x="25" y="20"/>
                  </a:cubicBezTo>
                  <a:cubicBezTo>
                    <a:pt x="27" y="19"/>
                    <a:pt x="30" y="18"/>
                    <a:pt x="32" y="17"/>
                  </a:cubicBezTo>
                  <a:cubicBezTo>
                    <a:pt x="33" y="16"/>
                    <a:pt x="33" y="16"/>
                    <a:pt x="33" y="16"/>
                  </a:cubicBezTo>
                  <a:cubicBezTo>
                    <a:pt x="34" y="16"/>
                    <a:pt x="35" y="16"/>
                    <a:pt x="36" y="15"/>
                  </a:cubicBezTo>
                  <a:cubicBezTo>
                    <a:pt x="37" y="15"/>
                    <a:pt x="37" y="16"/>
                    <a:pt x="37" y="16"/>
                  </a:cubicBezTo>
                  <a:cubicBezTo>
                    <a:pt x="34" y="18"/>
                    <a:pt x="31" y="19"/>
                    <a:pt x="28" y="20"/>
                  </a:cubicBezTo>
                  <a:cubicBezTo>
                    <a:pt x="27" y="20"/>
                    <a:pt x="26" y="20"/>
                    <a:pt x="25" y="21"/>
                  </a:cubicBezTo>
                  <a:cubicBezTo>
                    <a:pt x="24" y="21"/>
                    <a:pt x="23" y="21"/>
                    <a:pt x="22" y="22"/>
                  </a:cubicBezTo>
                  <a:cubicBezTo>
                    <a:pt x="18" y="23"/>
                    <a:pt x="14" y="25"/>
                    <a:pt x="10" y="27"/>
                  </a:cubicBezTo>
                  <a:cubicBezTo>
                    <a:pt x="8" y="28"/>
                    <a:pt x="5" y="29"/>
                    <a:pt x="3" y="30"/>
                  </a:cubicBezTo>
                  <a:moveTo>
                    <a:pt x="1" y="24"/>
                  </a:moveTo>
                  <a:cubicBezTo>
                    <a:pt x="1" y="23"/>
                    <a:pt x="1" y="23"/>
                    <a:pt x="1" y="23"/>
                  </a:cubicBezTo>
                  <a:cubicBezTo>
                    <a:pt x="4" y="22"/>
                    <a:pt x="6" y="21"/>
                    <a:pt x="8" y="20"/>
                  </a:cubicBezTo>
                  <a:cubicBezTo>
                    <a:pt x="10" y="18"/>
                    <a:pt x="13" y="17"/>
                    <a:pt x="16" y="16"/>
                  </a:cubicBezTo>
                  <a:cubicBezTo>
                    <a:pt x="17" y="15"/>
                    <a:pt x="18" y="15"/>
                    <a:pt x="19" y="15"/>
                  </a:cubicBezTo>
                  <a:cubicBezTo>
                    <a:pt x="18" y="15"/>
                    <a:pt x="17" y="15"/>
                    <a:pt x="16" y="16"/>
                  </a:cubicBezTo>
                  <a:cubicBezTo>
                    <a:pt x="13" y="17"/>
                    <a:pt x="11" y="18"/>
                    <a:pt x="8" y="20"/>
                  </a:cubicBezTo>
                  <a:cubicBezTo>
                    <a:pt x="6" y="21"/>
                    <a:pt x="4" y="23"/>
                    <a:pt x="1" y="24"/>
                  </a:cubicBezTo>
                  <a:moveTo>
                    <a:pt x="28" y="17"/>
                  </a:moveTo>
                  <a:cubicBezTo>
                    <a:pt x="29" y="16"/>
                    <a:pt x="31" y="15"/>
                    <a:pt x="32" y="15"/>
                  </a:cubicBezTo>
                  <a:cubicBezTo>
                    <a:pt x="33" y="14"/>
                    <a:pt x="33" y="14"/>
                    <a:pt x="33" y="14"/>
                  </a:cubicBezTo>
                  <a:cubicBezTo>
                    <a:pt x="33" y="15"/>
                    <a:pt x="32" y="15"/>
                    <a:pt x="32" y="15"/>
                  </a:cubicBezTo>
                  <a:cubicBezTo>
                    <a:pt x="31" y="16"/>
                    <a:pt x="29" y="16"/>
                    <a:pt x="28" y="17"/>
                  </a:cubicBezTo>
                  <a:moveTo>
                    <a:pt x="7" y="27"/>
                  </a:moveTo>
                  <a:cubicBezTo>
                    <a:pt x="11" y="25"/>
                    <a:pt x="15" y="23"/>
                    <a:pt x="19" y="21"/>
                  </a:cubicBezTo>
                  <a:cubicBezTo>
                    <a:pt x="24" y="18"/>
                    <a:pt x="30" y="17"/>
                    <a:pt x="35" y="14"/>
                  </a:cubicBezTo>
                  <a:cubicBezTo>
                    <a:pt x="35" y="14"/>
                    <a:pt x="35" y="14"/>
                    <a:pt x="35" y="14"/>
                  </a:cubicBezTo>
                  <a:cubicBezTo>
                    <a:pt x="36" y="13"/>
                    <a:pt x="36" y="13"/>
                    <a:pt x="36" y="13"/>
                  </a:cubicBezTo>
                  <a:cubicBezTo>
                    <a:pt x="36" y="13"/>
                    <a:pt x="36" y="13"/>
                    <a:pt x="36" y="13"/>
                  </a:cubicBezTo>
                  <a:cubicBezTo>
                    <a:pt x="36" y="14"/>
                    <a:pt x="36" y="14"/>
                    <a:pt x="36" y="14"/>
                  </a:cubicBezTo>
                  <a:cubicBezTo>
                    <a:pt x="35" y="15"/>
                    <a:pt x="34" y="15"/>
                    <a:pt x="34" y="16"/>
                  </a:cubicBezTo>
                  <a:cubicBezTo>
                    <a:pt x="33" y="16"/>
                    <a:pt x="33" y="16"/>
                    <a:pt x="33" y="16"/>
                  </a:cubicBezTo>
                  <a:cubicBezTo>
                    <a:pt x="33" y="16"/>
                    <a:pt x="33" y="16"/>
                    <a:pt x="33" y="16"/>
                  </a:cubicBezTo>
                  <a:cubicBezTo>
                    <a:pt x="28" y="18"/>
                    <a:pt x="22" y="20"/>
                    <a:pt x="17" y="23"/>
                  </a:cubicBezTo>
                  <a:cubicBezTo>
                    <a:pt x="14" y="24"/>
                    <a:pt x="12" y="25"/>
                    <a:pt x="9" y="26"/>
                  </a:cubicBezTo>
                  <a:cubicBezTo>
                    <a:pt x="8" y="26"/>
                    <a:pt x="8" y="26"/>
                    <a:pt x="7" y="27"/>
                  </a:cubicBezTo>
                  <a:moveTo>
                    <a:pt x="1" y="22"/>
                  </a:moveTo>
                  <a:cubicBezTo>
                    <a:pt x="1" y="21"/>
                    <a:pt x="1" y="21"/>
                    <a:pt x="1" y="21"/>
                  </a:cubicBezTo>
                  <a:cubicBezTo>
                    <a:pt x="2" y="21"/>
                    <a:pt x="3" y="21"/>
                    <a:pt x="3" y="20"/>
                  </a:cubicBezTo>
                  <a:cubicBezTo>
                    <a:pt x="5" y="20"/>
                    <a:pt x="6" y="19"/>
                    <a:pt x="7" y="18"/>
                  </a:cubicBezTo>
                  <a:cubicBezTo>
                    <a:pt x="9" y="17"/>
                    <a:pt x="12" y="16"/>
                    <a:pt x="15" y="15"/>
                  </a:cubicBezTo>
                  <a:cubicBezTo>
                    <a:pt x="16" y="14"/>
                    <a:pt x="18" y="13"/>
                    <a:pt x="20" y="12"/>
                  </a:cubicBezTo>
                  <a:cubicBezTo>
                    <a:pt x="14" y="16"/>
                    <a:pt x="7" y="18"/>
                    <a:pt x="1" y="22"/>
                  </a:cubicBezTo>
                  <a:moveTo>
                    <a:pt x="2" y="28"/>
                  </a:moveTo>
                  <a:cubicBezTo>
                    <a:pt x="2" y="27"/>
                    <a:pt x="2" y="27"/>
                    <a:pt x="2" y="27"/>
                  </a:cubicBezTo>
                  <a:cubicBezTo>
                    <a:pt x="4" y="27"/>
                    <a:pt x="6" y="25"/>
                    <a:pt x="8" y="24"/>
                  </a:cubicBezTo>
                  <a:cubicBezTo>
                    <a:pt x="11" y="23"/>
                    <a:pt x="14" y="22"/>
                    <a:pt x="17" y="20"/>
                  </a:cubicBezTo>
                  <a:cubicBezTo>
                    <a:pt x="23" y="18"/>
                    <a:pt x="29" y="15"/>
                    <a:pt x="35" y="12"/>
                  </a:cubicBezTo>
                  <a:cubicBezTo>
                    <a:pt x="35" y="13"/>
                    <a:pt x="35" y="13"/>
                    <a:pt x="35" y="13"/>
                  </a:cubicBezTo>
                  <a:cubicBezTo>
                    <a:pt x="35" y="13"/>
                    <a:pt x="35" y="13"/>
                    <a:pt x="35" y="13"/>
                  </a:cubicBezTo>
                  <a:cubicBezTo>
                    <a:pt x="30" y="16"/>
                    <a:pt x="24" y="18"/>
                    <a:pt x="18" y="21"/>
                  </a:cubicBezTo>
                  <a:cubicBezTo>
                    <a:pt x="16" y="21"/>
                    <a:pt x="15" y="22"/>
                    <a:pt x="14" y="23"/>
                  </a:cubicBezTo>
                  <a:cubicBezTo>
                    <a:pt x="13" y="23"/>
                    <a:pt x="11" y="24"/>
                    <a:pt x="9" y="24"/>
                  </a:cubicBezTo>
                  <a:cubicBezTo>
                    <a:pt x="7" y="25"/>
                    <a:pt x="4" y="26"/>
                    <a:pt x="2" y="28"/>
                  </a:cubicBezTo>
                  <a:moveTo>
                    <a:pt x="2" y="27"/>
                  </a:moveTo>
                  <a:cubicBezTo>
                    <a:pt x="2" y="27"/>
                    <a:pt x="2" y="27"/>
                    <a:pt x="2" y="27"/>
                  </a:cubicBezTo>
                  <a:cubicBezTo>
                    <a:pt x="3" y="26"/>
                    <a:pt x="3" y="26"/>
                    <a:pt x="3" y="26"/>
                  </a:cubicBezTo>
                  <a:cubicBezTo>
                    <a:pt x="3" y="26"/>
                    <a:pt x="4" y="26"/>
                    <a:pt x="4" y="25"/>
                  </a:cubicBezTo>
                  <a:cubicBezTo>
                    <a:pt x="5" y="25"/>
                    <a:pt x="6" y="24"/>
                    <a:pt x="8" y="24"/>
                  </a:cubicBezTo>
                  <a:cubicBezTo>
                    <a:pt x="12" y="21"/>
                    <a:pt x="17" y="19"/>
                    <a:pt x="21" y="17"/>
                  </a:cubicBezTo>
                  <a:cubicBezTo>
                    <a:pt x="22" y="17"/>
                    <a:pt x="22" y="17"/>
                    <a:pt x="22" y="17"/>
                  </a:cubicBezTo>
                  <a:cubicBezTo>
                    <a:pt x="24" y="16"/>
                    <a:pt x="27" y="14"/>
                    <a:pt x="30" y="13"/>
                  </a:cubicBezTo>
                  <a:cubicBezTo>
                    <a:pt x="30" y="13"/>
                    <a:pt x="31" y="13"/>
                    <a:pt x="31" y="13"/>
                  </a:cubicBezTo>
                  <a:cubicBezTo>
                    <a:pt x="32" y="12"/>
                    <a:pt x="32" y="12"/>
                    <a:pt x="32" y="12"/>
                  </a:cubicBezTo>
                  <a:cubicBezTo>
                    <a:pt x="33" y="12"/>
                    <a:pt x="33" y="12"/>
                    <a:pt x="33" y="12"/>
                  </a:cubicBezTo>
                  <a:cubicBezTo>
                    <a:pt x="33" y="12"/>
                    <a:pt x="34" y="12"/>
                    <a:pt x="34" y="12"/>
                  </a:cubicBezTo>
                  <a:cubicBezTo>
                    <a:pt x="35" y="12"/>
                    <a:pt x="35" y="12"/>
                    <a:pt x="35" y="12"/>
                  </a:cubicBezTo>
                  <a:cubicBezTo>
                    <a:pt x="26" y="16"/>
                    <a:pt x="17" y="20"/>
                    <a:pt x="8" y="24"/>
                  </a:cubicBezTo>
                  <a:cubicBezTo>
                    <a:pt x="6" y="25"/>
                    <a:pt x="4" y="26"/>
                    <a:pt x="2" y="27"/>
                  </a:cubicBezTo>
                  <a:moveTo>
                    <a:pt x="9" y="17"/>
                  </a:moveTo>
                  <a:cubicBezTo>
                    <a:pt x="13" y="15"/>
                    <a:pt x="16" y="13"/>
                    <a:pt x="19" y="12"/>
                  </a:cubicBezTo>
                  <a:cubicBezTo>
                    <a:pt x="20" y="11"/>
                    <a:pt x="20" y="11"/>
                    <a:pt x="20" y="11"/>
                  </a:cubicBezTo>
                  <a:cubicBezTo>
                    <a:pt x="20" y="11"/>
                    <a:pt x="21" y="12"/>
                    <a:pt x="21" y="12"/>
                  </a:cubicBezTo>
                  <a:cubicBezTo>
                    <a:pt x="21" y="12"/>
                    <a:pt x="21" y="12"/>
                    <a:pt x="21" y="12"/>
                  </a:cubicBezTo>
                  <a:cubicBezTo>
                    <a:pt x="17" y="13"/>
                    <a:pt x="13" y="15"/>
                    <a:pt x="9" y="17"/>
                  </a:cubicBezTo>
                  <a:moveTo>
                    <a:pt x="1" y="21"/>
                  </a:moveTo>
                  <a:cubicBezTo>
                    <a:pt x="2" y="21"/>
                    <a:pt x="2" y="20"/>
                    <a:pt x="2" y="20"/>
                  </a:cubicBezTo>
                  <a:cubicBezTo>
                    <a:pt x="3" y="19"/>
                    <a:pt x="5" y="18"/>
                    <a:pt x="6" y="17"/>
                  </a:cubicBezTo>
                  <a:cubicBezTo>
                    <a:pt x="8" y="16"/>
                    <a:pt x="10" y="15"/>
                    <a:pt x="12" y="14"/>
                  </a:cubicBezTo>
                  <a:cubicBezTo>
                    <a:pt x="14" y="13"/>
                    <a:pt x="16" y="12"/>
                    <a:pt x="19" y="11"/>
                  </a:cubicBezTo>
                  <a:cubicBezTo>
                    <a:pt x="19" y="11"/>
                    <a:pt x="19" y="11"/>
                    <a:pt x="19" y="11"/>
                  </a:cubicBezTo>
                  <a:cubicBezTo>
                    <a:pt x="17" y="12"/>
                    <a:pt x="16" y="13"/>
                    <a:pt x="14" y="14"/>
                  </a:cubicBezTo>
                  <a:cubicBezTo>
                    <a:pt x="11" y="16"/>
                    <a:pt x="8" y="17"/>
                    <a:pt x="5" y="19"/>
                  </a:cubicBezTo>
                  <a:cubicBezTo>
                    <a:pt x="4" y="19"/>
                    <a:pt x="4" y="20"/>
                    <a:pt x="3" y="20"/>
                  </a:cubicBezTo>
                  <a:cubicBezTo>
                    <a:pt x="3" y="20"/>
                    <a:pt x="2" y="21"/>
                    <a:pt x="1" y="21"/>
                  </a:cubicBezTo>
                  <a:moveTo>
                    <a:pt x="3" y="19"/>
                  </a:moveTo>
                  <a:cubicBezTo>
                    <a:pt x="4" y="18"/>
                    <a:pt x="5" y="18"/>
                    <a:pt x="6" y="17"/>
                  </a:cubicBezTo>
                  <a:cubicBezTo>
                    <a:pt x="8" y="16"/>
                    <a:pt x="10" y="15"/>
                    <a:pt x="12" y="14"/>
                  </a:cubicBezTo>
                  <a:cubicBezTo>
                    <a:pt x="14" y="13"/>
                    <a:pt x="16" y="12"/>
                    <a:pt x="17" y="11"/>
                  </a:cubicBezTo>
                  <a:cubicBezTo>
                    <a:pt x="18" y="11"/>
                    <a:pt x="18" y="11"/>
                    <a:pt x="18" y="11"/>
                  </a:cubicBezTo>
                  <a:cubicBezTo>
                    <a:pt x="17" y="12"/>
                    <a:pt x="15" y="13"/>
                    <a:pt x="14" y="13"/>
                  </a:cubicBezTo>
                  <a:cubicBezTo>
                    <a:pt x="10" y="15"/>
                    <a:pt x="7" y="17"/>
                    <a:pt x="3" y="19"/>
                  </a:cubicBezTo>
                  <a:moveTo>
                    <a:pt x="5" y="23"/>
                  </a:moveTo>
                  <a:cubicBezTo>
                    <a:pt x="7" y="23"/>
                    <a:pt x="8" y="22"/>
                    <a:pt x="10" y="21"/>
                  </a:cubicBezTo>
                  <a:cubicBezTo>
                    <a:pt x="13" y="19"/>
                    <a:pt x="17" y="18"/>
                    <a:pt x="20" y="16"/>
                  </a:cubicBezTo>
                  <a:cubicBezTo>
                    <a:pt x="23" y="15"/>
                    <a:pt x="27" y="13"/>
                    <a:pt x="30" y="12"/>
                  </a:cubicBezTo>
                  <a:cubicBezTo>
                    <a:pt x="31" y="12"/>
                    <a:pt x="32" y="11"/>
                    <a:pt x="33" y="11"/>
                  </a:cubicBezTo>
                  <a:cubicBezTo>
                    <a:pt x="34" y="11"/>
                    <a:pt x="34" y="11"/>
                    <a:pt x="34" y="11"/>
                  </a:cubicBezTo>
                  <a:cubicBezTo>
                    <a:pt x="33" y="12"/>
                    <a:pt x="33" y="12"/>
                    <a:pt x="32" y="12"/>
                  </a:cubicBezTo>
                  <a:cubicBezTo>
                    <a:pt x="31" y="12"/>
                    <a:pt x="30" y="13"/>
                    <a:pt x="29" y="13"/>
                  </a:cubicBezTo>
                  <a:cubicBezTo>
                    <a:pt x="28" y="14"/>
                    <a:pt x="27" y="14"/>
                    <a:pt x="26" y="15"/>
                  </a:cubicBezTo>
                  <a:cubicBezTo>
                    <a:pt x="25" y="15"/>
                    <a:pt x="24" y="16"/>
                    <a:pt x="22" y="16"/>
                  </a:cubicBezTo>
                  <a:cubicBezTo>
                    <a:pt x="21" y="17"/>
                    <a:pt x="20" y="17"/>
                    <a:pt x="19" y="18"/>
                  </a:cubicBezTo>
                  <a:cubicBezTo>
                    <a:pt x="14" y="19"/>
                    <a:pt x="10" y="21"/>
                    <a:pt x="6" y="23"/>
                  </a:cubicBezTo>
                  <a:cubicBezTo>
                    <a:pt x="5" y="23"/>
                    <a:pt x="5" y="23"/>
                    <a:pt x="5" y="23"/>
                  </a:cubicBezTo>
                  <a:moveTo>
                    <a:pt x="2" y="19"/>
                  </a:moveTo>
                  <a:cubicBezTo>
                    <a:pt x="2" y="18"/>
                    <a:pt x="2" y="18"/>
                    <a:pt x="3" y="17"/>
                  </a:cubicBezTo>
                  <a:cubicBezTo>
                    <a:pt x="4" y="17"/>
                    <a:pt x="5" y="16"/>
                    <a:pt x="6" y="16"/>
                  </a:cubicBezTo>
                  <a:cubicBezTo>
                    <a:pt x="8" y="15"/>
                    <a:pt x="10" y="14"/>
                    <a:pt x="12" y="13"/>
                  </a:cubicBezTo>
                  <a:cubicBezTo>
                    <a:pt x="13" y="12"/>
                    <a:pt x="15" y="11"/>
                    <a:pt x="17" y="11"/>
                  </a:cubicBezTo>
                  <a:cubicBezTo>
                    <a:pt x="17" y="11"/>
                    <a:pt x="17" y="11"/>
                    <a:pt x="17" y="11"/>
                  </a:cubicBezTo>
                  <a:cubicBezTo>
                    <a:pt x="12" y="14"/>
                    <a:pt x="7" y="16"/>
                    <a:pt x="2" y="19"/>
                  </a:cubicBezTo>
                  <a:moveTo>
                    <a:pt x="21" y="11"/>
                  </a:moveTo>
                  <a:cubicBezTo>
                    <a:pt x="20" y="11"/>
                    <a:pt x="20" y="11"/>
                    <a:pt x="20" y="11"/>
                  </a:cubicBezTo>
                  <a:cubicBezTo>
                    <a:pt x="20" y="10"/>
                    <a:pt x="21" y="10"/>
                    <a:pt x="21" y="10"/>
                  </a:cubicBezTo>
                  <a:cubicBezTo>
                    <a:pt x="21" y="10"/>
                    <a:pt x="21" y="10"/>
                    <a:pt x="21" y="10"/>
                  </a:cubicBezTo>
                  <a:cubicBezTo>
                    <a:pt x="21" y="11"/>
                    <a:pt x="21" y="11"/>
                    <a:pt x="21" y="11"/>
                  </a:cubicBezTo>
                  <a:moveTo>
                    <a:pt x="1" y="24"/>
                  </a:moveTo>
                  <a:cubicBezTo>
                    <a:pt x="1" y="24"/>
                    <a:pt x="3" y="23"/>
                    <a:pt x="3" y="23"/>
                  </a:cubicBezTo>
                  <a:cubicBezTo>
                    <a:pt x="4" y="23"/>
                    <a:pt x="5" y="22"/>
                    <a:pt x="5" y="22"/>
                  </a:cubicBezTo>
                  <a:cubicBezTo>
                    <a:pt x="7" y="21"/>
                    <a:pt x="9" y="20"/>
                    <a:pt x="11" y="19"/>
                  </a:cubicBezTo>
                  <a:cubicBezTo>
                    <a:pt x="14" y="17"/>
                    <a:pt x="18" y="15"/>
                    <a:pt x="21" y="14"/>
                  </a:cubicBezTo>
                  <a:cubicBezTo>
                    <a:pt x="23" y="13"/>
                    <a:pt x="25" y="12"/>
                    <a:pt x="27" y="11"/>
                  </a:cubicBezTo>
                  <a:cubicBezTo>
                    <a:pt x="29" y="11"/>
                    <a:pt x="30" y="10"/>
                    <a:pt x="31" y="9"/>
                  </a:cubicBezTo>
                  <a:cubicBezTo>
                    <a:pt x="32" y="10"/>
                    <a:pt x="32" y="10"/>
                    <a:pt x="32" y="10"/>
                  </a:cubicBezTo>
                  <a:cubicBezTo>
                    <a:pt x="33" y="10"/>
                    <a:pt x="33" y="10"/>
                    <a:pt x="33" y="10"/>
                  </a:cubicBezTo>
                  <a:cubicBezTo>
                    <a:pt x="32" y="11"/>
                    <a:pt x="31" y="11"/>
                    <a:pt x="30" y="12"/>
                  </a:cubicBezTo>
                  <a:cubicBezTo>
                    <a:pt x="29" y="12"/>
                    <a:pt x="29" y="12"/>
                    <a:pt x="28" y="12"/>
                  </a:cubicBezTo>
                  <a:cubicBezTo>
                    <a:pt x="27" y="13"/>
                    <a:pt x="25" y="14"/>
                    <a:pt x="23" y="14"/>
                  </a:cubicBezTo>
                  <a:cubicBezTo>
                    <a:pt x="19" y="16"/>
                    <a:pt x="15" y="18"/>
                    <a:pt x="12" y="19"/>
                  </a:cubicBezTo>
                  <a:cubicBezTo>
                    <a:pt x="10" y="20"/>
                    <a:pt x="8" y="20"/>
                    <a:pt x="7" y="21"/>
                  </a:cubicBezTo>
                  <a:cubicBezTo>
                    <a:pt x="5" y="22"/>
                    <a:pt x="4" y="23"/>
                    <a:pt x="2" y="24"/>
                  </a:cubicBezTo>
                  <a:cubicBezTo>
                    <a:pt x="2" y="24"/>
                    <a:pt x="2" y="24"/>
                    <a:pt x="1" y="24"/>
                  </a:cubicBezTo>
                  <a:moveTo>
                    <a:pt x="3" y="16"/>
                  </a:moveTo>
                  <a:cubicBezTo>
                    <a:pt x="3" y="16"/>
                    <a:pt x="3" y="16"/>
                    <a:pt x="3" y="16"/>
                  </a:cubicBezTo>
                  <a:cubicBezTo>
                    <a:pt x="4" y="16"/>
                    <a:pt x="5" y="15"/>
                    <a:pt x="6" y="15"/>
                  </a:cubicBezTo>
                  <a:cubicBezTo>
                    <a:pt x="8" y="14"/>
                    <a:pt x="9" y="13"/>
                    <a:pt x="11" y="12"/>
                  </a:cubicBezTo>
                  <a:cubicBezTo>
                    <a:pt x="13" y="11"/>
                    <a:pt x="14" y="10"/>
                    <a:pt x="16" y="9"/>
                  </a:cubicBezTo>
                  <a:cubicBezTo>
                    <a:pt x="15" y="10"/>
                    <a:pt x="13" y="11"/>
                    <a:pt x="11" y="12"/>
                  </a:cubicBezTo>
                  <a:cubicBezTo>
                    <a:pt x="10" y="13"/>
                    <a:pt x="8" y="14"/>
                    <a:pt x="6" y="15"/>
                  </a:cubicBezTo>
                  <a:cubicBezTo>
                    <a:pt x="5" y="15"/>
                    <a:pt x="4" y="16"/>
                    <a:pt x="3" y="16"/>
                  </a:cubicBezTo>
                  <a:cubicBezTo>
                    <a:pt x="3" y="16"/>
                    <a:pt x="3" y="16"/>
                    <a:pt x="3" y="16"/>
                  </a:cubicBezTo>
                  <a:moveTo>
                    <a:pt x="26" y="12"/>
                  </a:moveTo>
                  <a:cubicBezTo>
                    <a:pt x="26" y="11"/>
                    <a:pt x="27" y="11"/>
                    <a:pt x="28" y="11"/>
                  </a:cubicBezTo>
                  <a:cubicBezTo>
                    <a:pt x="28" y="10"/>
                    <a:pt x="29" y="10"/>
                    <a:pt x="30" y="10"/>
                  </a:cubicBezTo>
                  <a:cubicBezTo>
                    <a:pt x="31" y="9"/>
                    <a:pt x="31" y="9"/>
                    <a:pt x="31" y="9"/>
                  </a:cubicBezTo>
                  <a:cubicBezTo>
                    <a:pt x="31" y="9"/>
                    <a:pt x="31" y="9"/>
                    <a:pt x="31" y="9"/>
                  </a:cubicBezTo>
                  <a:cubicBezTo>
                    <a:pt x="29" y="10"/>
                    <a:pt x="27" y="11"/>
                    <a:pt x="26" y="12"/>
                  </a:cubicBezTo>
                  <a:moveTo>
                    <a:pt x="20" y="10"/>
                  </a:moveTo>
                  <a:cubicBezTo>
                    <a:pt x="18" y="10"/>
                    <a:pt x="18" y="10"/>
                    <a:pt x="18" y="10"/>
                  </a:cubicBezTo>
                  <a:cubicBezTo>
                    <a:pt x="19" y="10"/>
                    <a:pt x="20" y="9"/>
                    <a:pt x="21" y="9"/>
                  </a:cubicBezTo>
                  <a:cubicBezTo>
                    <a:pt x="21" y="10"/>
                    <a:pt x="21" y="10"/>
                    <a:pt x="21" y="10"/>
                  </a:cubicBezTo>
                  <a:cubicBezTo>
                    <a:pt x="21" y="10"/>
                    <a:pt x="20" y="10"/>
                    <a:pt x="20" y="10"/>
                  </a:cubicBezTo>
                  <a:moveTo>
                    <a:pt x="18" y="10"/>
                  </a:moveTo>
                  <a:cubicBezTo>
                    <a:pt x="18" y="10"/>
                    <a:pt x="18" y="10"/>
                    <a:pt x="18" y="10"/>
                  </a:cubicBezTo>
                  <a:cubicBezTo>
                    <a:pt x="19" y="9"/>
                    <a:pt x="20" y="9"/>
                    <a:pt x="21" y="8"/>
                  </a:cubicBezTo>
                  <a:cubicBezTo>
                    <a:pt x="21" y="8"/>
                    <a:pt x="21" y="8"/>
                    <a:pt x="21" y="8"/>
                  </a:cubicBezTo>
                  <a:cubicBezTo>
                    <a:pt x="20" y="9"/>
                    <a:pt x="19" y="10"/>
                    <a:pt x="18" y="10"/>
                  </a:cubicBezTo>
                  <a:moveTo>
                    <a:pt x="25" y="10"/>
                  </a:moveTo>
                  <a:cubicBezTo>
                    <a:pt x="26" y="10"/>
                    <a:pt x="26" y="10"/>
                    <a:pt x="26" y="10"/>
                  </a:cubicBezTo>
                  <a:cubicBezTo>
                    <a:pt x="26" y="9"/>
                    <a:pt x="26" y="9"/>
                    <a:pt x="26" y="9"/>
                  </a:cubicBezTo>
                  <a:cubicBezTo>
                    <a:pt x="27" y="9"/>
                    <a:pt x="27" y="9"/>
                    <a:pt x="28" y="8"/>
                  </a:cubicBezTo>
                  <a:cubicBezTo>
                    <a:pt x="28" y="8"/>
                    <a:pt x="28" y="8"/>
                    <a:pt x="28" y="8"/>
                  </a:cubicBezTo>
                  <a:cubicBezTo>
                    <a:pt x="29" y="8"/>
                    <a:pt x="29" y="8"/>
                    <a:pt x="29" y="8"/>
                  </a:cubicBezTo>
                  <a:cubicBezTo>
                    <a:pt x="29" y="8"/>
                    <a:pt x="30" y="9"/>
                    <a:pt x="31" y="9"/>
                  </a:cubicBezTo>
                  <a:cubicBezTo>
                    <a:pt x="26" y="11"/>
                    <a:pt x="22" y="13"/>
                    <a:pt x="17" y="15"/>
                  </a:cubicBezTo>
                  <a:cubicBezTo>
                    <a:pt x="13" y="17"/>
                    <a:pt x="9" y="19"/>
                    <a:pt x="4" y="21"/>
                  </a:cubicBezTo>
                  <a:cubicBezTo>
                    <a:pt x="4" y="22"/>
                    <a:pt x="2" y="22"/>
                    <a:pt x="1" y="23"/>
                  </a:cubicBezTo>
                  <a:cubicBezTo>
                    <a:pt x="2" y="22"/>
                    <a:pt x="3" y="21"/>
                    <a:pt x="4" y="21"/>
                  </a:cubicBezTo>
                  <a:cubicBezTo>
                    <a:pt x="6" y="19"/>
                    <a:pt x="8" y="18"/>
                    <a:pt x="11" y="17"/>
                  </a:cubicBezTo>
                  <a:cubicBezTo>
                    <a:pt x="15" y="15"/>
                    <a:pt x="19" y="13"/>
                    <a:pt x="22" y="11"/>
                  </a:cubicBezTo>
                  <a:cubicBezTo>
                    <a:pt x="24" y="11"/>
                    <a:pt x="26" y="11"/>
                    <a:pt x="27" y="10"/>
                  </a:cubicBezTo>
                  <a:cubicBezTo>
                    <a:pt x="28" y="10"/>
                    <a:pt x="28" y="9"/>
                    <a:pt x="27" y="9"/>
                  </a:cubicBezTo>
                  <a:cubicBezTo>
                    <a:pt x="27" y="9"/>
                    <a:pt x="27" y="9"/>
                    <a:pt x="27" y="9"/>
                  </a:cubicBezTo>
                  <a:cubicBezTo>
                    <a:pt x="27" y="10"/>
                    <a:pt x="26" y="10"/>
                    <a:pt x="25" y="10"/>
                  </a:cubicBezTo>
                  <a:moveTo>
                    <a:pt x="3" y="16"/>
                  </a:moveTo>
                  <a:cubicBezTo>
                    <a:pt x="3" y="15"/>
                    <a:pt x="4" y="15"/>
                    <a:pt x="4" y="14"/>
                  </a:cubicBezTo>
                  <a:cubicBezTo>
                    <a:pt x="6" y="13"/>
                    <a:pt x="9" y="12"/>
                    <a:pt x="11" y="11"/>
                  </a:cubicBezTo>
                  <a:cubicBezTo>
                    <a:pt x="12" y="10"/>
                    <a:pt x="14" y="9"/>
                    <a:pt x="15" y="9"/>
                  </a:cubicBezTo>
                  <a:cubicBezTo>
                    <a:pt x="16" y="8"/>
                    <a:pt x="16" y="8"/>
                    <a:pt x="17" y="8"/>
                  </a:cubicBezTo>
                  <a:cubicBezTo>
                    <a:pt x="12" y="10"/>
                    <a:pt x="8" y="13"/>
                    <a:pt x="3" y="16"/>
                  </a:cubicBezTo>
                  <a:moveTo>
                    <a:pt x="22" y="10"/>
                  </a:moveTo>
                  <a:cubicBezTo>
                    <a:pt x="22" y="9"/>
                    <a:pt x="22" y="9"/>
                    <a:pt x="22" y="9"/>
                  </a:cubicBezTo>
                  <a:cubicBezTo>
                    <a:pt x="23" y="9"/>
                    <a:pt x="24" y="8"/>
                    <a:pt x="26" y="8"/>
                  </a:cubicBezTo>
                  <a:cubicBezTo>
                    <a:pt x="24" y="8"/>
                    <a:pt x="23" y="9"/>
                    <a:pt x="22" y="10"/>
                  </a:cubicBezTo>
                  <a:moveTo>
                    <a:pt x="22" y="8"/>
                  </a:moveTo>
                  <a:cubicBezTo>
                    <a:pt x="22" y="8"/>
                    <a:pt x="22" y="8"/>
                    <a:pt x="22" y="8"/>
                  </a:cubicBezTo>
                  <a:cubicBezTo>
                    <a:pt x="22" y="8"/>
                    <a:pt x="23" y="8"/>
                    <a:pt x="23" y="7"/>
                  </a:cubicBezTo>
                  <a:cubicBezTo>
                    <a:pt x="23" y="8"/>
                    <a:pt x="22" y="8"/>
                    <a:pt x="22" y="8"/>
                  </a:cubicBezTo>
                  <a:moveTo>
                    <a:pt x="6" y="12"/>
                  </a:moveTo>
                  <a:cubicBezTo>
                    <a:pt x="8" y="10"/>
                    <a:pt x="10" y="9"/>
                    <a:pt x="12" y="8"/>
                  </a:cubicBezTo>
                  <a:cubicBezTo>
                    <a:pt x="13" y="8"/>
                    <a:pt x="14" y="8"/>
                    <a:pt x="15" y="7"/>
                  </a:cubicBezTo>
                  <a:cubicBezTo>
                    <a:pt x="14" y="8"/>
                    <a:pt x="13" y="8"/>
                    <a:pt x="12" y="9"/>
                  </a:cubicBezTo>
                  <a:cubicBezTo>
                    <a:pt x="10" y="10"/>
                    <a:pt x="8" y="11"/>
                    <a:pt x="6" y="12"/>
                  </a:cubicBezTo>
                  <a:moveTo>
                    <a:pt x="22" y="11"/>
                  </a:moveTo>
                  <a:cubicBezTo>
                    <a:pt x="22" y="10"/>
                    <a:pt x="22" y="10"/>
                    <a:pt x="22" y="10"/>
                  </a:cubicBezTo>
                  <a:cubicBezTo>
                    <a:pt x="24" y="9"/>
                    <a:pt x="25" y="9"/>
                    <a:pt x="26" y="7"/>
                  </a:cubicBezTo>
                  <a:cubicBezTo>
                    <a:pt x="26" y="7"/>
                    <a:pt x="26" y="7"/>
                    <a:pt x="26" y="7"/>
                  </a:cubicBezTo>
                  <a:cubicBezTo>
                    <a:pt x="27" y="8"/>
                    <a:pt x="28" y="8"/>
                    <a:pt x="28" y="8"/>
                  </a:cubicBezTo>
                  <a:cubicBezTo>
                    <a:pt x="28" y="8"/>
                    <a:pt x="27" y="9"/>
                    <a:pt x="26" y="9"/>
                  </a:cubicBezTo>
                  <a:cubicBezTo>
                    <a:pt x="25" y="10"/>
                    <a:pt x="25" y="10"/>
                    <a:pt x="24" y="10"/>
                  </a:cubicBezTo>
                  <a:cubicBezTo>
                    <a:pt x="23" y="10"/>
                    <a:pt x="23" y="11"/>
                    <a:pt x="22" y="11"/>
                  </a:cubicBezTo>
                  <a:moveTo>
                    <a:pt x="23" y="7"/>
                  </a:moveTo>
                  <a:cubicBezTo>
                    <a:pt x="23" y="7"/>
                    <a:pt x="23" y="7"/>
                    <a:pt x="23" y="7"/>
                  </a:cubicBezTo>
                  <a:cubicBezTo>
                    <a:pt x="23" y="7"/>
                    <a:pt x="23" y="7"/>
                    <a:pt x="23" y="7"/>
                  </a:cubicBezTo>
                  <a:moveTo>
                    <a:pt x="6" y="12"/>
                  </a:moveTo>
                  <a:cubicBezTo>
                    <a:pt x="8" y="11"/>
                    <a:pt x="10" y="10"/>
                    <a:pt x="13" y="9"/>
                  </a:cubicBezTo>
                  <a:cubicBezTo>
                    <a:pt x="14" y="8"/>
                    <a:pt x="15" y="8"/>
                    <a:pt x="16" y="7"/>
                  </a:cubicBezTo>
                  <a:cubicBezTo>
                    <a:pt x="16" y="7"/>
                    <a:pt x="16" y="7"/>
                    <a:pt x="16" y="7"/>
                  </a:cubicBezTo>
                  <a:cubicBezTo>
                    <a:pt x="17" y="7"/>
                    <a:pt x="17" y="7"/>
                    <a:pt x="17" y="7"/>
                  </a:cubicBezTo>
                  <a:cubicBezTo>
                    <a:pt x="16" y="7"/>
                    <a:pt x="15" y="8"/>
                    <a:pt x="15" y="8"/>
                  </a:cubicBezTo>
                  <a:cubicBezTo>
                    <a:pt x="11" y="9"/>
                    <a:pt x="8" y="11"/>
                    <a:pt x="5" y="13"/>
                  </a:cubicBezTo>
                  <a:cubicBezTo>
                    <a:pt x="6" y="12"/>
                    <a:pt x="6" y="12"/>
                    <a:pt x="6" y="12"/>
                  </a:cubicBezTo>
                  <a:cubicBezTo>
                    <a:pt x="6" y="12"/>
                    <a:pt x="6" y="12"/>
                    <a:pt x="6" y="12"/>
                  </a:cubicBezTo>
                  <a:moveTo>
                    <a:pt x="22" y="9"/>
                  </a:moveTo>
                  <a:cubicBezTo>
                    <a:pt x="22" y="9"/>
                    <a:pt x="22" y="8"/>
                    <a:pt x="22" y="8"/>
                  </a:cubicBezTo>
                  <a:cubicBezTo>
                    <a:pt x="23" y="8"/>
                    <a:pt x="23" y="7"/>
                    <a:pt x="24" y="7"/>
                  </a:cubicBezTo>
                  <a:cubicBezTo>
                    <a:pt x="24" y="7"/>
                    <a:pt x="24" y="7"/>
                    <a:pt x="24" y="7"/>
                  </a:cubicBezTo>
                  <a:cubicBezTo>
                    <a:pt x="25" y="7"/>
                    <a:pt x="25" y="7"/>
                    <a:pt x="26" y="7"/>
                  </a:cubicBezTo>
                  <a:cubicBezTo>
                    <a:pt x="25" y="8"/>
                    <a:pt x="23" y="9"/>
                    <a:pt x="22" y="9"/>
                  </a:cubicBezTo>
                  <a:moveTo>
                    <a:pt x="3" y="17"/>
                  </a:moveTo>
                  <a:cubicBezTo>
                    <a:pt x="3" y="17"/>
                    <a:pt x="3" y="17"/>
                    <a:pt x="3" y="17"/>
                  </a:cubicBezTo>
                  <a:cubicBezTo>
                    <a:pt x="3" y="16"/>
                    <a:pt x="3" y="16"/>
                    <a:pt x="3" y="16"/>
                  </a:cubicBezTo>
                  <a:cubicBezTo>
                    <a:pt x="4" y="16"/>
                    <a:pt x="5" y="16"/>
                    <a:pt x="5" y="15"/>
                  </a:cubicBezTo>
                  <a:cubicBezTo>
                    <a:pt x="7" y="14"/>
                    <a:pt x="9" y="13"/>
                    <a:pt x="11" y="12"/>
                  </a:cubicBezTo>
                  <a:cubicBezTo>
                    <a:pt x="15" y="11"/>
                    <a:pt x="18" y="9"/>
                    <a:pt x="21" y="7"/>
                  </a:cubicBezTo>
                  <a:cubicBezTo>
                    <a:pt x="21" y="8"/>
                    <a:pt x="21" y="8"/>
                    <a:pt x="21" y="8"/>
                  </a:cubicBezTo>
                  <a:cubicBezTo>
                    <a:pt x="21" y="8"/>
                    <a:pt x="20" y="9"/>
                    <a:pt x="19" y="9"/>
                  </a:cubicBezTo>
                  <a:cubicBezTo>
                    <a:pt x="19" y="9"/>
                    <a:pt x="18" y="10"/>
                    <a:pt x="17" y="10"/>
                  </a:cubicBezTo>
                  <a:cubicBezTo>
                    <a:pt x="17" y="10"/>
                    <a:pt x="17" y="10"/>
                    <a:pt x="17" y="10"/>
                  </a:cubicBezTo>
                  <a:cubicBezTo>
                    <a:pt x="17" y="10"/>
                    <a:pt x="17" y="9"/>
                    <a:pt x="17" y="9"/>
                  </a:cubicBezTo>
                  <a:cubicBezTo>
                    <a:pt x="16" y="9"/>
                    <a:pt x="16" y="10"/>
                    <a:pt x="16" y="10"/>
                  </a:cubicBezTo>
                  <a:cubicBezTo>
                    <a:pt x="16" y="10"/>
                    <a:pt x="16" y="10"/>
                    <a:pt x="16" y="10"/>
                  </a:cubicBezTo>
                  <a:cubicBezTo>
                    <a:pt x="15" y="11"/>
                    <a:pt x="15" y="11"/>
                    <a:pt x="14" y="12"/>
                  </a:cubicBezTo>
                  <a:cubicBezTo>
                    <a:pt x="12" y="13"/>
                    <a:pt x="10" y="13"/>
                    <a:pt x="8" y="14"/>
                  </a:cubicBezTo>
                  <a:cubicBezTo>
                    <a:pt x="6" y="15"/>
                    <a:pt x="5" y="16"/>
                    <a:pt x="3" y="17"/>
                  </a:cubicBezTo>
                  <a:cubicBezTo>
                    <a:pt x="3" y="17"/>
                    <a:pt x="3" y="17"/>
                    <a:pt x="3" y="17"/>
                  </a:cubicBezTo>
                  <a:moveTo>
                    <a:pt x="4" y="14"/>
                  </a:moveTo>
                  <a:cubicBezTo>
                    <a:pt x="4" y="14"/>
                    <a:pt x="4" y="14"/>
                    <a:pt x="4" y="14"/>
                  </a:cubicBezTo>
                  <a:cubicBezTo>
                    <a:pt x="5" y="13"/>
                    <a:pt x="5" y="13"/>
                    <a:pt x="6" y="13"/>
                  </a:cubicBezTo>
                  <a:cubicBezTo>
                    <a:pt x="7" y="12"/>
                    <a:pt x="8" y="11"/>
                    <a:pt x="10" y="11"/>
                  </a:cubicBezTo>
                  <a:cubicBezTo>
                    <a:pt x="12" y="9"/>
                    <a:pt x="15" y="8"/>
                    <a:pt x="17" y="7"/>
                  </a:cubicBezTo>
                  <a:cubicBezTo>
                    <a:pt x="18" y="7"/>
                    <a:pt x="18" y="7"/>
                    <a:pt x="19" y="7"/>
                  </a:cubicBezTo>
                  <a:cubicBezTo>
                    <a:pt x="14" y="9"/>
                    <a:pt x="9" y="11"/>
                    <a:pt x="5" y="14"/>
                  </a:cubicBezTo>
                  <a:cubicBezTo>
                    <a:pt x="4" y="14"/>
                    <a:pt x="4" y="14"/>
                    <a:pt x="4" y="14"/>
                  </a:cubicBezTo>
                  <a:moveTo>
                    <a:pt x="22" y="7"/>
                  </a:moveTo>
                  <a:cubicBezTo>
                    <a:pt x="22" y="7"/>
                    <a:pt x="22" y="7"/>
                    <a:pt x="22" y="7"/>
                  </a:cubicBezTo>
                  <a:cubicBezTo>
                    <a:pt x="23" y="7"/>
                    <a:pt x="23" y="7"/>
                    <a:pt x="24" y="7"/>
                  </a:cubicBezTo>
                  <a:cubicBezTo>
                    <a:pt x="23" y="7"/>
                    <a:pt x="23" y="7"/>
                    <a:pt x="22" y="7"/>
                  </a:cubicBezTo>
                  <a:moveTo>
                    <a:pt x="3" y="16"/>
                  </a:moveTo>
                  <a:cubicBezTo>
                    <a:pt x="3" y="16"/>
                    <a:pt x="3" y="16"/>
                    <a:pt x="3" y="16"/>
                  </a:cubicBezTo>
                  <a:cubicBezTo>
                    <a:pt x="3" y="16"/>
                    <a:pt x="3" y="16"/>
                    <a:pt x="3" y="16"/>
                  </a:cubicBezTo>
                  <a:cubicBezTo>
                    <a:pt x="4" y="15"/>
                    <a:pt x="5" y="15"/>
                    <a:pt x="6" y="15"/>
                  </a:cubicBezTo>
                  <a:cubicBezTo>
                    <a:pt x="7" y="14"/>
                    <a:pt x="8" y="13"/>
                    <a:pt x="10" y="12"/>
                  </a:cubicBezTo>
                  <a:cubicBezTo>
                    <a:pt x="13" y="10"/>
                    <a:pt x="16" y="8"/>
                    <a:pt x="20" y="7"/>
                  </a:cubicBezTo>
                  <a:cubicBezTo>
                    <a:pt x="20" y="7"/>
                    <a:pt x="20" y="7"/>
                    <a:pt x="21" y="7"/>
                  </a:cubicBezTo>
                  <a:cubicBezTo>
                    <a:pt x="21" y="7"/>
                    <a:pt x="21" y="7"/>
                    <a:pt x="21" y="7"/>
                  </a:cubicBezTo>
                  <a:cubicBezTo>
                    <a:pt x="21" y="7"/>
                    <a:pt x="21" y="7"/>
                    <a:pt x="21" y="7"/>
                  </a:cubicBezTo>
                  <a:cubicBezTo>
                    <a:pt x="15" y="9"/>
                    <a:pt x="9" y="12"/>
                    <a:pt x="4" y="16"/>
                  </a:cubicBezTo>
                  <a:cubicBezTo>
                    <a:pt x="3" y="16"/>
                    <a:pt x="3" y="16"/>
                    <a:pt x="3" y="16"/>
                  </a:cubicBezTo>
                  <a:moveTo>
                    <a:pt x="25" y="0"/>
                  </a:moveTo>
                  <a:cubicBezTo>
                    <a:pt x="25" y="0"/>
                    <a:pt x="25" y="0"/>
                    <a:pt x="25" y="1"/>
                  </a:cubicBezTo>
                  <a:cubicBezTo>
                    <a:pt x="23" y="2"/>
                    <a:pt x="22" y="4"/>
                    <a:pt x="22" y="6"/>
                  </a:cubicBezTo>
                  <a:cubicBezTo>
                    <a:pt x="21" y="6"/>
                    <a:pt x="21" y="6"/>
                    <a:pt x="21" y="6"/>
                  </a:cubicBezTo>
                  <a:cubicBezTo>
                    <a:pt x="20" y="6"/>
                    <a:pt x="20" y="6"/>
                    <a:pt x="20" y="6"/>
                  </a:cubicBezTo>
                  <a:cubicBezTo>
                    <a:pt x="14" y="6"/>
                    <a:pt x="7" y="8"/>
                    <a:pt x="3" y="13"/>
                  </a:cubicBezTo>
                  <a:cubicBezTo>
                    <a:pt x="0" y="19"/>
                    <a:pt x="0" y="26"/>
                    <a:pt x="2" y="31"/>
                  </a:cubicBezTo>
                  <a:cubicBezTo>
                    <a:pt x="4" y="34"/>
                    <a:pt x="6" y="37"/>
                    <a:pt x="9" y="40"/>
                  </a:cubicBezTo>
                  <a:cubicBezTo>
                    <a:pt x="11" y="41"/>
                    <a:pt x="13" y="41"/>
                    <a:pt x="15" y="41"/>
                  </a:cubicBezTo>
                  <a:cubicBezTo>
                    <a:pt x="16" y="41"/>
                    <a:pt x="18" y="41"/>
                    <a:pt x="19" y="40"/>
                  </a:cubicBezTo>
                  <a:cubicBezTo>
                    <a:pt x="19" y="41"/>
                    <a:pt x="19" y="42"/>
                    <a:pt x="18" y="42"/>
                  </a:cubicBezTo>
                  <a:cubicBezTo>
                    <a:pt x="18" y="43"/>
                    <a:pt x="18" y="43"/>
                    <a:pt x="19" y="43"/>
                  </a:cubicBezTo>
                  <a:cubicBezTo>
                    <a:pt x="19" y="43"/>
                    <a:pt x="19" y="43"/>
                    <a:pt x="19" y="43"/>
                  </a:cubicBezTo>
                  <a:cubicBezTo>
                    <a:pt x="19" y="42"/>
                    <a:pt x="19" y="42"/>
                    <a:pt x="19" y="42"/>
                  </a:cubicBezTo>
                  <a:cubicBezTo>
                    <a:pt x="19" y="42"/>
                    <a:pt x="19" y="42"/>
                    <a:pt x="19" y="42"/>
                  </a:cubicBezTo>
                  <a:cubicBezTo>
                    <a:pt x="20" y="42"/>
                    <a:pt x="20" y="42"/>
                    <a:pt x="20" y="42"/>
                  </a:cubicBezTo>
                  <a:cubicBezTo>
                    <a:pt x="20" y="42"/>
                    <a:pt x="20" y="42"/>
                    <a:pt x="20" y="42"/>
                  </a:cubicBezTo>
                  <a:cubicBezTo>
                    <a:pt x="20" y="42"/>
                    <a:pt x="20" y="42"/>
                    <a:pt x="20" y="42"/>
                  </a:cubicBezTo>
                  <a:cubicBezTo>
                    <a:pt x="21" y="42"/>
                    <a:pt x="21" y="42"/>
                    <a:pt x="21" y="42"/>
                  </a:cubicBezTo>
                  <a:cubicBezTo>
                    <a:pt x="21" y="42"/>
                    <a:pt x="21" y="42"/>
                    <a:pt x="21" y="42"/>
                  </a:cubicBezTo>
                  <a:cubicBezTo>
                    <a:pt x="21" y="41"/>
                    <a:pt x="21" y="41"/>
                    <a:pt x="21" y="41"/>
                  </a:cubicBezTo>
                  <a:cubicBezTo>
                    <a:pt x="21" y="41"/>
                    <a:pt x="22" y="41"/>
                    <a:pt x="22" y="41"/>
                  </a:cubicBezTo>
                  <a:cubicBezTo>
                    <a:pt x="23" y="41"/>
                    <a:pt x="25" y="42"/>
                    <a:pt x="27" y="42"/>
                  </a:cubicBezTo>
                  <a:cubicBezTo>
                    <a:pt x="28" y="42"/>
                    <a:pt x="29" y="42"/>
                    <a:pt x="31" y="41"/>
                  </a:cubicBezTo>
                  <a:cubicBezTo>
                    <a:pt x="34" y="40"/>
                    <a:pt x="36" y="37"/>
                    <a:pt x="37" y="33"/>
                  </a:cubicBezTo>
                  <a:cubicBezTo>
                    <a:pt x="40" y="27"/>
                    <a:pt x="40" y="19"/>
                    <a:pt x="36" y="13"/>
                  </a:cubicBezTo>
                  <a:cubicBezTo>
                    <a:pt x="34" y="8"/>
                    <a:pt x="28" y="6"/>
                    <a:pt x="23" y="6"/>
                  </a:cubicBezTo>
                  <a:cubicBezTo>
                    <a:pt x="23" y="4"/>
                    <a:pt x="24" y="2"/>
                    <a:pt x="26" y="1"/>
                  </a:cubicBezTo>
                  <a:cubicBezTo>
                    <a:pt x="26" y="1"/>
                    <a:pt x="26" y="0"/>
                    <a:pt x="25"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1038" name="Google Shape;1038;p32"/>
            <p:cNvSpPr/>
            <p:nvPr/>
          </p:nvSpPr>
          <p:spPr>
            <a:xfrm>
              <a:off x="2377744" y="4754489"/>
              <a:ext cx="779463" cy="547688"/>
            </a:xfrm>
            <a:custGeom>
              <a:rect b="b" l="l" r="r" t="t"/>
              <a:pathLst>
                <a:path extrusionOk="0" h="129" w="184">
                  <a:moveTo>
                    <a:pt x="34" y="121"/>
                  </a:moveTo>
                  <a:cubicBezTo>
                    <a:pt x="35" y="121"/>
                    <a:pt x="35" y="121"/>
                    <a:pt x="35" y="121"/>
                  </a:cubicBezTo>
                  <a:cubicBezTo>
                    <a:pt x="36" y="120"/>
                    <a:pt x="36" y="120"/>
                    <a:pt x="36" y="120"/>
                  </a:cubicBezTo>
                  <a:cubicBezTo>
                    <a:pt x="36" y="121"/>
                    <a:pt x="35" y="121"/>
                    <a:pt x="34" y="121"/>
                  </a:cubicBezTo>
                  <a:moveTo>
                    <a:pt x="36" y="119"/>
                  </a:moveTo>
                  <a:cubicBezTo>
                    <a:pt x="38" y="118"/>
                    <a:pt x="39" y="117"/>
                    <a:pt x="40" y="116"/>
                  </a:cubicBezTo>
                  <a:cubicBezTo>
                    <a:pt x="44" y="114"/>
                    <a:pt x="49" y="113"/>
                    <a:pt x="53" y="111"/>
                  </a:cubicBezTo>
                  <a:cubicBezTo>
                    <a:pt x="49" y="114"/>
                    <a:pt x="46" y="116"/>
                    <a:pt x="42" y="118"/>
                  </a:cubicBezTo>
                  <a:cubicBezTo>
                    <a:pt x="40" y="119"/>
                    <a:pt x="38" y="119"/>
                    <a:pt x="36" y="119"/>
                  </a:cubicBezTo>
                  <a:moveTo>
                    <a:pt x="41" y="114"/>
                  </a:moveTo>
                  <a:cubicBezTo>
                    <a:pt x="41" y="114"/>
                    <a:pt x="42" y="113"/>
                    <a:pt x="42" y="112"/>
                  </a:cubicBezTo>
                  <a:cubicBezTo>
                    <a:pt x="46" y="112"/>
                    <a:pt x="48" y="110"/>
                    <a:pt x="51" y="109"/>
                  </a:cubicBezTo>
                  <a:cubicBezTo>
                    <a:pt x="53" y="108"/>
                    <a:pt x="55" y="107"/>
                    <a:pt x="57" y="106"/>
                  </a:cubicBezTo>
                  <a:cubicBezTo>
                    <a:pt x="58" y="105"/>
                    <a:pt x="61" y="104"/>
                    <a:pt x="63" y="103"/>
                  </a:cubicBezTo>
                  <a:cubicBezTo>
                    <a:pt x="61" y="105"/>
                    <a:pt x="58" y="107"/>
                    <a:pt x="56" y="109"/>
                  </a:cubicBezTo>
                  <a:cubicBezTo>
                    <a:pt x="51" y="111"/>
                    <a:pt x="46" y="113"/>
                    <a:pt x="41" y="114"/>
                  </a:cubicBezTo>
                  <a:moveTo>
                    <a:pt x="113" y="108"/>
                  </a:moveTo>
                  <a:cubicBezTo>
                    <a:pt x="112" y="108"/>
                    <a:pt x="110" y="108"/>
                    <a:pt x="109" y="107"/>
                  </a:cubicBezTo>
                  <a:cubicBezTo>
                    <a:pt x="114" y="105"/>
                    <a:pt x="119" y="103"/>
                    <a:pt x="124" y="101"/>
                  </a:cubicBezTo>
                  <a:cubicBezTo>
                    <a:pt x="122" y="105"/>
                    <a:pt x="118" y="108"/>
                    <a:pt x="113" y="108"/>
                  </a:cubicBezTo>
                  <a:cubicBezTo>
                    <a:pt x="113" y="108"/>
                    <a:pt x="113" y="108"/>
                    <a:pt x="113" y="108"/>
                  </a:cubicBezTo>
                  <a:moveTo>
                    <a:pt x="81" y="108"/>
                  </a:moveTo>
                  <a:cubicBezTo>
                    <a:pt x="80" y="108"/>
                    <a:pt x="78" y="107"/>
                    <a:pt x="76" y="106"/>
                  </a:cubicBezTo>
                  <a:cubicBezTo>
                    <a:pt x="82" y="105"/>
                    <a:pt x="88" y="102"/>
                    <a:pt x="93" y="100"/>
                  </a:cubicBezTo>
                  <a:cubicBezTo>
                    <a:pt x="94" y="100"/>
                    <a:pt x="94" y="100"/>
                    <a:pt x="94" y="100"/>
                  </a:cubicBezTo>
                  <a:cubicBezTo>
                    <a:pt x="91" y="105"/>
                    <a:pt x="86" y="108"/>
                    <a:pt x="81" y="108"/>
                  </a:cubicBezTo>
                  <a:moveTo>
                    <a:pt x="75" y="106"/>
                  </a:moveTo>
                  <a:cubicBezTo>
                    <a:pt x="82" y="104"/>
                    <a:pt x="88" y="101"/>
                    <a:pt x="95" y="98"/>
                  </a:cubicBezTo>
                  <a:cubicBezTo>
                    <a:pt x="95" y="99"/>
                    <a:pt x="95" y="99"/>
                    <a:pt x="95" y="99"/>
                  </a:cubicBezTo>
                  <a:cubicBezTo>
                    <a:pt x="88" y="101"/>
                    <a:pt x="82" y="104"/>
                    <a:pt x="75" y="106"/>
                  </a:cubicBezTo>
                  <a:moveTo>
                    <a:pt x="139" y="101"/>
                  </a:moveTo>
                  <a:cubicBezTo>
                    <a:pt x="138" y="101"/>
                    <a:pt x="137" y="100"/>
                    <a:pt x="136" y="100"/>
                  </a:cubicBezTo>
                  <a:cubicBezTo>
                    <a:pt x="139" y="100"/>
                    <a:pt x="142" y="99"/>
                    <a:pt x="145" y="98"/>
                  </a:cubicBezTo>
                  <a:cubicBezTo>
                    <a:pt x="144" y="100"/>
                    <a:pt x="142" y="101"/>
                    <a:pt x="139" y="101"/>
                  </a:cubicBezTo>
                  <a:moveTo>
                    <a:pt x="137" y="99"/>
                  </a:moveTo>
                  <a:cubicBezTo>
                    <a:pt x="137" y="99"/>
                    <a:pt x="137" y="99"/>
                    <a:pt x="139" y="98"/>
                  </a:cubicBezTo>
                  <a:cubicBezTo>
                    <a:pt x="141" y="96"/>
                    <a:pt x="144" y="96"/>
                    <a:pt x="146" y="94"/>
                  </a:cubicBezTo>
                  <a:cubicBezTo>
                    <a:pt x="146" y="95"/>
                    <a:pt x="146" y="96"/>
                    <a:pt x="146" y="97"/>
                  </a:cubicBezTo>
                  <a:cubicBezTo>
                    <a:pt x="144" y="97"/>
                    <a:pt x="142" y="98"/>
                    <a:pt x="141" y="98"/>
                  </a:cubicBezTo>
                  <a:cubicBezTo>
                    <a:pt x="139" y="99"/>
                    <a:pt x="138" y="99"/>
                    <a:pt x="137" y="99"/>
                  </a:cubicBezTo>
                  <a:moveTo>
                    <a:pt x="134" y="100"/>
                  </a:moveTo>
                  <a:cubicBezTo>
                    <a:pt x="133" y="99"/>
                    <a:pt x="132" y="99"/>
                    <a:pt x="131" y="98"/>
                  </a:cubicBezTo>
                  <a:cubicBezTo>
                    <a:pt x="132" y="98"/>
                    <a:pt x="133" y="97"/>
                    <a:pt x="135" y="97"/>
                  </a:cubicBezTo>
                  <a:cubicBezTo>
                    <a:pt x="137" y="96"/>
                    <a:pt x="140" y="94"/>
                    <a:pt x="142" y="94"/>
                  </a:cubicBezTo>
                  <a:cubicBezTo>
                    <a:pt x="143" y="93"/>
                    <a:pt x="143" y="93"/>
                    <a:pt x="144" y="93"/>
                  </a:cubicBezTo>
                  <a:cubicBezTo>
                    <a:pt x="145" y="93"/>
                    <a:pt x="145" y="94"/>
                    <a:pt x="143" y="95"/>
                  </a:cubicBezTo>
                  <a:cubicBezTo>
                    <a:pt x="140" y="96"/>
                    <a:pt x="137" y="97"/>
                    <a:pt x="134" y="100"/>
                  </a:cubicBezTo>
                  <a:cubicBezTo>
                    <a:pt x="134" y="100"/>
                    <a:pt x="134" y="100"/>
                    <a:pt x="134" y="100"/>
                  </a:cubicBezTo>
                  <a:moveTo>
                    <a:pt x="157" y="94"/>
                  </a:moveTo>
                  <a:cubicBezTo>
                    <a:pt x="158" y="94"/>
                    <a:pt x="160" y="93"/>
                    <a:pt x="162" y="93"/>
                  </a:cubicBezTo>
                  <a:cubicBezTo>
                    <a:pt x="160" y="94"/>
                    <a:pt x="158" y="94"/>
                    <a:pt x="157" y="94"/>
                  </a:cubicBezTo>
                  <a:moveTo>
                    <a:pt x="154" y="94"/>
                  </a:moveTo>
                  <a:cubicBezTo>
                    <a:pt x="158" y="90"/>
                    <a:pt x="165" y="91"/>
                    <a:pt x="169" y="86"/>
                  </a:cubicBezTo>
                  <a:cubicBezTo>
                    <a:pt x="168" y="88"/>
                    <a:pt x="166" y="90"/>
                    <a:pt x="164" y="91"/>
                  </a:cubicBezTo>
                  <a:cubicBezTo>
                    <a:pt x="164" y="91"/>
                    <a:pt x="164" y="91"/>
                    <a:pt x="164" y="91"/>
                  </a:cubicBezTo>
                  <a:cubicBezTo>
                    <a:pt x="161" y="92"/>
                    <a:pt x="157" y="94"/>
                    <a:pt x="154" y="94"/>
                  </a:cubicBezTo>
                  <a:moveTo>
                    <a:pt x="153" y="94"/>
                  </a:moveTo>
                  <a:cubicBezTo>
                    <a:pt x="152" y="93"/>
                    <a:pt x="151" y="93"/>
                    <a:pt x="151" y="92"/>
                  </a:cubicBezTo>
                  <a:cubicBezTo>
                    <a:pt x="151" y="92"/>
                    <a:pt x="151" y="92"/>
                    <a:pt x="151" y="92"/>
                  </a:cubicBezTo>
                  <a:cubicBezTo>
                    <a:pt x="155" y="91"/>
                    <a:pt x="159" y="89"/>
                    <a:pt x="163" y="88"/>
                  </a:cubicBezTo>
                  <a:cubicBezTo>
                    <a:pt x="164" y="87"/>
                    <a:pt x="166" y="86"/>
                    <a:pt x="167" y="86"/>
                  </a:cubicBezTo>
                  <a:cubicBezTo>
                    <a:pt x="168" y="85"/>
                    <a:pt x="169" y="85"/>
                    <a:pt x="169" y="85"/>
                  </a:cubicBezTo>
                  <a:cubicBezTo>
                    <a:pt x="170" y="85"/>
                    <a:pt x="167" y="87"/>
                    <a:pt x="166" y="87"/>
                  </a:cubicBezTo>
                  <a:cubicBezTo>
                    <a:pt x="162" y="90"/>
                    <a:pt x="156" y="90"/>
                    <a:pt x="153" y="94"/>
                  </a:cubicBezTo>
                  <a:moveTo>
                    <a:pt x="108" y="107"/>
                  </a:moveTo>
                  <a:cubicBezTo>
                    <a:pt x="106" y="105"/>
                    <a:pt x="104" y="104"/>
                    <a:pt x="103" y="102"/>
                  </a:cubicBezTo>
                  <a:cubicBezTo>
                    <a:pt x="115" y="98"/>
                    <a:pt x="127" y="94"/>
                    <a:pt x="139" y="90"/>
                  </a:cubicBezTo>
                  <a:cubicBezTo>
                    <a:pt x="145" y="88"/>
                    <a:pt x="150" y="86"/>
                    <a:pt x="156" y="84"/>
                  </a:cubicBezTo>
                  <a:cubicBezTo>
                    <a:pt x="159" y="83"/>
                    <a:pt x="162" y="82"/>
                    <a:pt x="166" y="80"/>
                  </a:cubicBezTo>
                  <a:cubicBezTo>
                    <a:pt x="166" y="80"/>
                    <a:pt x="170" y="79"/>
                    <a:pt x="170" y="79"/>
                  </a:cubicBezTo>
                  <a:cubicBezTo>
                    <a:pt x="170" y="79"/>
                    <a:pt x="170" y="79"/>
                    <a:pt x="169" y="80"/>
                  </a:cubicBezTo>
                  <a:cubicBezTo>
                    <a:pt x="156" y="87"/>
                    <a:pt x="142" y="91"/>
                    <a:pt x="128" y="97"/>
                  </a:cubicBezTo>
                  <a:cubicBezTo>
                    <a:pt x="128" y="97"/>
                    <a:pt x="128" y="97"/>
                    <a:pt x="128" y="97"/>
                  </a:cubicBezTo>
                  <a:cubicBezTo>
                    <a:pt x="127" y="97"/>
                    <a:pt x="127" y="97"/>
                    <a:pt x="127" y="97"/>
                  </a:cubicBezTo>
                  <a:cubicBezTo>
                    <a:pt x="120" y="100"/>
                    <a:pt x="114" y="103"/>
                    <a:pt x="108" y="107"/>
                  </a:cubicBezTo>
                  <a:moveTo>
                    <a:pt x="144" y="92"/>
                  </a:moveTo>
                  <a:cubicBezTo>
                    <a:pt x="146" y="91"/>
                    <a:pt x="148" y="90"/>
                    <a:pt x="150" y="89"/>
                  </a:cubicBezTo>
                  <a:cubicBezTo>
                    <a:pt x="155" y="87"/>
                    <a:pt x="160" y="85"/>
                    <a:pt x="165" y="83"/>
                  </a:cubicBezTo>
                  <a:cubicBezTo>
                    <a:pt x="167" y="81"/>
                    <a:pt x="170" y="80"/>
                    <a:pt x="172" y="79"/>
                  </a:cubicBezTo>
                  <a:cubicBezTo>
                    <a:pt x="172" y="80"/>
                    <a:pt x="171" y="82"/>
                    <a:pt x="171" y="84"/>
                  </a:cubicBezTo>
                  <a:cubicBezTo>
                    <a:pt x="170" y="83"/>
                    <a:pt x="170" y="83"/>
                    <a:pt x="170" y="83"/>
                  </a:cubicBezTo>
                  <a:cubicBezTo>
                    <a:pt x="167" y="84"/>
                    <a:pt x="164" y="86"/>
                    <a:pt x="162" y="87"/>
                  </a:cubicBezTo>
                  <a:cubicBezTo>
                    <a:pt x="158" y="89"/>
                    <a:pt x="154" y="90"/>
                    <a:pt x="151" y="91"/>
                  </a:cubicBezTo>
                  <a:cubicBezTo>
                    <a:pt x="151" y="92"/>
                    <a:pt x="151" y="92"/>
                    <a:pt x="151" y="92"/>
                  </a:cubicBezTo>
                  <a:cubicBezTo>
                    <a:pt x="150" y="92"/>
                    <a:pt x="150" y="92"/>
                    <a:pt x="150" y="92"/>
                  </a:cubicBezTo>
                  <a:cubicBezTo>
                    <a:pt x="149" y="91"/>
                    <a:pt x="149" y="91"/>
                    <a:pt x="148" y="91"/>
                  </a:cubicBezTo>
                  <a:cubicBezTo>
                    <a:pt x="148" y="91"/>
                    <a:pt x="148" y="91"/>
                    <a:pt x="148" y="91"/>
                  </a:cubicBezTo>
                  <a:cubicBezTo>
                    <a:pt x="148" y="91"/>
                    <a:pt x="148" y="91"/>
                    <a:pt x="148" y="91"/>
                  </a:cubicBezTo>
                  <a:cubicBezTo>
                    <a:pt x="147" y="91"/>
                    <a:pt x="146" y="91"/>
                    <a:pt x="146" y="92"/>
                  </a:cubicBezTo>
                  <a:cubicBezTo>
                    <a:pt x="145" y="92"/>
                    <a:pt x="145" y="92"/>
                    <a:pt x="144" y="92"/>
                  </a:cubicBezTo>
                  <a:moveTo>
                    <a:pt x="15" y="84"/>
                  </a:moveTo>
                  <a:cubicBezTo>
                    <a:pt x="16" y="83"/>
                    <a:pt x="16" y="83"/>
                    <a:pt x="16" y="82"/>
                  </a:cubicBezTo>
                  <a:cubicBezTo>
                    <a:pt x="17" y="80"/>
                    <a:pt x="19" y="78"/>
                    <a:pt x="21" y="77"/>
                  </a:cubicBezTo>
                  <a:cubicBezTo>
                    <a:pt x="19" y="79"/>
                    <a:pt x="17" y="81"/>
                    <a:pt x="15" y="84"/>
                  </a:cubicBezTo>
                  <a:moveTo>
                    <a:pt x="102" y="101"/>
                  </a:moveTo>
                  <a:cubicBezTo>
                    <a:pt x="101" y="100"/>
                    <a:pt x="100" y="99"/>
                    <a:pt x="99" y="98"/>
                  </a:cubicBezTo>
                  <a:cubicBezTo>
                    <a:pt x="105" y="96"/>
                    <a:pt x="111" y="94"/>
                    <a:pt x="116" y="92"/>
                  </a:cubicBezTo>
                  <a:cubicBezTo>
                    <a:pt x="130" y="87"/>
                    <a:pt x="145" y="83"/>
                    <a:pt x="159" y="77"/>
                  </a:cubicBezTo>
                  <a:cubicBezTo>
                    <a:pt x="163" y="76"/>
                    <a:pt x="166" y="74"/>
                    <a:pt x="170" y="72"/>
                  </a:cubicBezTo>
                  <a:cubicBezTo>
                    <a:pt x="167" y="73"/>
                    <a:pt x="164" y="76"/>
                    <a:pt x="160" y="77"/>
                  </a:cubicBezTo>
                  <a:cubicBezTo>
                    <a:pt x="154" y="79"/>
                    <a:pt x="148" y="81"/>
                    <a:pt x="142" y="84"/>
                  </a:cubicBezTo>
                  <a:cubicBezTo>
                    <a:pt x="135" y="87"/>
                    <a:pt x="128" y="90"/>
                    <a:pt x="120" y="94"/>
                  </a:cubicBezTo>
                  <a:cubicBezTo>
                    <a:pt x="114" y="96"/>
                    <a:pt x="108" y="98"/>
                    <a:pt x="102" y="101"/>
                  </a:cubicBezTo>
                  <a:moveTo>
                    <a:pt x="119" y="96"/>
                  </a:moveTo>
                  <a:cubicBezTo>
                    <a:pt x="127" y="92"/>
                    <a:pt x="135" y="89"/>
                    <a:pt x="143" y="85"/>
                  </a:cubicBezTo>
                  <a:cubicBezTo>
                    <a:pt x="152" y="81"/>
                    <a:pt x="164" y="79"/>
                    <a:pt x="171" y="72"/>
                  </a:cubicBezTo>
                  <a:cubicBezTo>
                    <a:pt x="172" y="74"/>
                    <a:pt x="172" y="75"/>
                    <a:pt x="172" y="77"/>
                  </a:cubicBezTo>
                  <a:cubicBezTo>
                    <a:pt x="159" y="81"/>
                    <a:pt x="147" y="87"/>
                    <a:pt x="134" y="91"/>
                  </a:cubicBezTo>
                  <a:cubicBezTo>
                    <a:pt x="129" y="92"/>
                    <a:pt x="124" y="94"/>
                    <a:pt x="119" y="96"/>
                  </a:cubicBezTo>
                  <a:moveTo>
                    <a:pt x="75" y="105"/>
                  </a:moveTo>
                  <a:cubicBezTo>
                    <a:pt x="74" y="105"/>
                    <a:pt x="72" y="103"/>
                    <a:pt x="71" y="102"/>
                  </a:cubicBezTo>
                  <a:cubicBezTo>
                    <a:pt x="76" y="102"/>
                    <a:pt x="81" y="100"/>
                    <a:pt x="86" y="98"/>
                  </a:cubicBezTo>
                  <a:cubicBezTo>
                    <a:pt x="94" y="94"/>
                    <a:pt x="102" y="91"/>
                    <a:pt x="111" y="87"/>
                  </a:cubicBezTo>
                  <a:cubicBezTo>
                    <a:pt x="128" y="81"/>
                    <a:pt x="146" y="74"/>
                    <a:pt x="163" y="68"/>
                  </a:cubicBezTo>
                  <a:cubicBezTo>
                    <a:pt x="149" y="73"/>
                    <a:pt x="135" y="80"/>
                    <a:pt x="121" y="86"/>
                  </a:cubicBezTo>
                  <a:cubicBezTo>
                    <a:pt x="106" y="93"/>
                    <a:pt x="89" y="98"/>
                    <a:pt x="75" y="105"/>
                  </a:cubicBezTo>
                  <a:moveTo>
                    <a:pt x="99" y="97"/>
                  </a:moveTo>
                  <a:cubicBezTo>
                    <a:pt x="98" y="97"/>
                    <a:pt x="98" y="97"/>
                    <a:pt x="98" y="97"/>
                  </a:cubicBezTo>
                  <a:cubicBezTo>
                    <a:pt x="106" y="94"/>
                    <a:pt x="114" y="90"/>
                    <a:pt x="121" y="87"/>
                  </a:cubicBezTo>
                  <a:cubicBezTo>
                    <a:pt x="129" y="84"/>
                    <a:pt x="138" y="80"/>
                    <a:pt x="146" y="77"/>
                  </a:cubicBezTo>
                  <a:cubicBezTo>
                    <a:pt x="152" y="74"/>
                    <a:pt x="161" y="72"/>
                    <a:pt x="166" y="67"/>
                  </a:cubicBezTo>
                  <a:cubicBezTo>
                    <a:pt x="166" y="67"/>
                    <a:pt x="166" y="67"/>
                    <a:pt x="166" y="67"/>
                  </a:cubicBezTo>
                  <a:cubicBezTo>
                    <a:pt x="167" y="67"/>
                    <a:pt x="167" y="67"/>
                    <a:pt x="167" y="67"/>
                  </a:cubicBezTo>
                  <a:cubicBezTo>
                    <a:pt x="169" y="68"/>
                    <a:pt x="170" y="69"/>
                    <a:pt x="171" y="71"/>
                  </a:cubicBezTo>
                  <a:cubicBezTo>
                    <a:pt x="164" y="73"/>
                    <a:pt x="157" y="77"/>
                    <a:pt x="149" y="79"/>
                  </a:cubicBezTo>
                  <a:cubicBezTo>
                    <a:pt x="141" y="82"/>
                    <a:pt x="133" y="85"/>
                    <a:pt x="125" y="88"/>
                  </a:cubicBezTo>
                  <a:cubicBezTo>
                    <a:pt x="116" y="91"/>
                    <a:pt x="107" y="94"/>
                    <a:pt x="99" y="97"/>
                  </a:cubicBezTo>
                  <a:moveTo>
                    <a:pt x="73" y="101"/>
                  </a:moveTo>
                  <a:cubicBezTo>
                    <a:pt x="72" y="101"/>
                    <a:pt x="72" y="101"/>
                    <a:pt x="73" y="101"/>
                  </a:cubicBezTo>
                  <a:cubicBezTo>
                    <a:pt x="75" y="100"/>
                    <a:pt x="78" y="99"/>
                    <a:pt x="81" y="97"/>
                  </a:cubicBezTo>
                  <a:cubicBezTo>
                    <a:pt x="98" y="90"/>
                    <a:pt x="116" y="84"/>
                    <a:pt x="133" y="77"/>
                  </a:cubicBezTo>
                  <a:cubicBezTo>
                    <a:pt x="144" y="72"/>
                    <a:pt x="156" y="69"/>
                    <a:pt x="166" y="64"/>
                  </a:cubicBezTo>
                  <a:cubicBezTo>
                    <a:pt x="166" y="64"/>
                    <a:pt x="166" y="64"/>
                    <a:pt x="166" y="64"/>
                  </a:cubicBezTo>
                  <a:cubicBezTo>
                    <a:pt x="166" y="65"/>
                    <a:pt x="166" y="66"/>
                    <a:pt x="166" y="66"/>
                  </a:cubicBezTo>
                  <a:cubicBezTo>
                    <a:pt x="166" y="66"/>
                    <a:pt x="166" y="66"/>
                    <a:pt x="166" y="66"/>
                  </a:cubicBezTo>
                  <a:cubicBezTo>
                    <a:pt x="148" y="73"/>
                    <a:pt x="130" y="79"/>
                    <a:pt x="113" y="85"/>
                  </a:cubicBezTo>
                  <a:cubicBezTo>
                    <a:pt x="105" y="88"/>
                    <a:pt x="97" y="91"/>
                    <a:pt x="90" y="95"/>
                  </a:cubicBezTo>
                  <a:cubicBezTo>
                    <a:pt x="86" y="97"/>
                    <a:pt x="82" y="99"/>
                    <a:pt x="78" y="100"/>
                  </a:cubicBezTo>
                  <a:cubicBezTo>
                    <a:pt x="78" y="100"/>
                    <a:pt x="73" y="101"/>
                    <a:pt x="73" y="101"/>
                  </a:cubicBezTo>
                  <a:moveTo>
                    <a:pt x="166" y="61"/>
                  </a:moveTo>
                  <a:cubicBezTo>
                    <a:pt x="166" y="61"/>
                    <a:pt x="168" y="60"/>
                    <a:pt x="169" y="59"/>
                  </a:cubicBezTo>
                  <a:cubicBezTo>
                    <a:pt x="171" y="59"/>
                    <a:pt x="173" y="58"/>
                    <a:pt x="173" y="58"/>
                  </a:cubicBezTo>
                  <a:cubicBezTo>
                    <a:pt x="173" y="58"/>
                    <a:pt x="173" y="58"/>
                    <a:pt x="173" y="58"/>
                  </a:cubicBezTo>
                  <a:cubicBezTo>
                    <a:pt x="173" y="58"/>
                    <a:pt x="173" y="58"/>
                    <a:pt x="173" y="58"/>
                  </a:cubicBezTo>
                  <a:cubicBezTo>
                    <a:pt x="173" y="59"/>
                    <a:pt x="172" y="59"/>
                    <a:pt x="172" y="59"/>
                  </a:cubicBezTo>
                  <a:cubicBezTo>
                    <a:pt x="170" y="60"/>
                    <a:pt x="168" y="61"/>
                    <a:pt x="166" y="62"/>
                  </a:cubicBezTo>
                  <a:cubicBezTo>
                    <a:pt x="162" y="65"/>
                    <a:pt x="157" y="67"/>
                    <a:pt x="153" y="68"/>
                  </a:cubicBezTo>
                  <a:cubicBezTo>
                    <a:pt x="143" y="72"/>
                    <a:pt x="133" y="76"/>
                    <a:pt x="123" y="79"/>
                  </a:cubicBezTo>
                  <a:cubicBezTo>
                    <a:pt x="106" y="86"/>
                    <a:pt x="88" y="92"/>
                    <a:pt x="71" y="101"/>
                  </a:cubicBezTo>
                  <a:cubicBezTo>
                    <a:pt x="71" y="100"/>
                    <a:pt x="70" y="100"/>
                    <a:pt x="70" y="99"/>
                  </a:cubicBezTo>
                  <a:cubicBezTo>
                    <a:pt x="70" y="99"/>
                    <a:pt x="70" y="99"/>
                    <a:pt x="70" y="99"/>
                  </a:cubicBezTo>
                  <a:cubicBezTo>
                    <a:pt x="74" y="98"/>
                    <a:pt x="77" y="96"/>
                    <a:pt x="80" y="94"/>
                  </a:cubicBezTo>
                  <a:cubicBezTo>
                    <a:pt x="81" y="94"/>
                    <a:pt x="81" y="94"/>
                    <a:pt x="82" y="94"/>
                  </a:cubicBezTo>
                  <a:cubicBezTo>
                    <a:pt x="91" y="90"/>
                    <a:pt x="100" y="87"/>
                    <a:pt x="110" y="83"/>
                  </a:cubicBezTo>
                  <a:cubicBezTo>
                    <a:pt x="119" y="79"/>
                    <a:pt x="128" y="75"/>
                    <a:pt x="138" y="72"/>
                  </a:cubicBezTo>
                  <a:cubicBezTo>
                    <a:pt x="148" y="68"/>
                    <a:pt x="157" y="65"/>
                    <a:pt x="166" y="61"/>
                  </a:cubicBezTo>
                  <a:cubicBezTo>
                    <a:pt x="166" y="61"/>
                    <a:pt x="166" y="61"/>
                    <a:pt x="166" y="61"/>
                  </a:cubicBezTo>
                  <a:moveTo>
                    <a:pt x="43" y="111"/>
                  </a:moveTo>
                  <a:cubicBezTo>
                    <a:pt x="44" y="110"/>
                    <a:pt x="45" y="109"/>
                    <a:pt x="45" y="108"/>
                  </a:cubicBezTo>
                  <a:cubicBezTo>
                    <a:pt x="53" y="104"/>
                    <a:pt x="60" y="100"/>
                    <a:pt x="67" y="97"/>
                  </a:cubicBezTo>
                  <a:cubicBezTo>
                    <a:pt x="77" y="93"/>
                    <a:pt x="86" y="88"/>
                    <a:pt x="95" y="84"/>
                  </a:cubicBezTo>
                  <a:cubicBezTo>
                    <a:pt x="115" y="75"/>
                    <a:pt x="135" y="67"/>
                    <a:pt x="155" y="60"/>
                  </a:cubicBezTo>
                  <a:cubicBezTo>
                    <a:pt x="159" y="58"/>
                    <a:pt x="163" y="57"/>
                    <a:pt x="167" y="55"/>
                  </a:cubicBezTo>
                  <a:cubicBezTo>
                    <a:pt x="169" y="54"/>
                    <a:pt x="172" y="53"/>
                    <a:pt x="174" y="52"/>
                  </a:cubicBezTo>
                  <a:cubicBezTo>
                    <a:pt x="175" y="52"/>
                    <a:pt x="175" y="52"/>
                    <a:pt x="175" y="52"/>
                  </a:cubicBezTo>
                  <a:cubicBezTo>
                    <a:pt x="175" y="52"/>
                    <a:pt x="173" y="53"/>
                    <a:pt x="172" y="53"/>
                  </a:cubicBezTo>
                  <a:cubicBezTo>
                    <a:pt x="170" y="54"/>
                    <a:pt x="168" y="55"/>
                    <a:pt x="169" y="55"/>
                  </a:cubicBezTo>
                  <a:cubicBezTo>
                    <a:pt x="169" y="55"/>
                    <a:pt x="169" y="55"/>
                    <a:pt x="169" y="55"/>
                  </a:cubicBezTo>
                  <a:cubicBezTo>
                    <a:pt x="159" y="59"/>
                    <a:pt x="149" y="63"/>
                    <a:pt x="140" y="67"/>
                  </a:cubicBezTo>
                  <a:cubicBezTo>
                    <a:pt x="121" y="75"/>
                    <a:pt x="102" y="83"/>
                    <a:pt x="83" y="92"/>
                  </a:cubicBezTo>
                  <a:cubicBezTo>
                    <a:pt x="83" y="92"/>
                    <a:pt x="82" y="92"/>
                    <a:pt x="82" y="93"/>
                  </a:cubicBezTo>
                  <a:cubicBezTo>
                    <a:pt x="77" y="94"/>
                    <a:pt x="73" y="96"/>
                    <a:pt x="69" y="98"/>
                  </a:cubicBezTo>
                  <a:cubicBezTo>
                    <a:pt x="69" y="98"/>
                    <a:pt x="69" y="98"/>
                    <a:pt x="69" y="98"/>
                  </a:cubicBezTo>
                  <a:cubicBezTo>
                    <a:pt x="68" y="98"/>
                    <a:pt x="68" y="98"/>
                    <a:pt x="68" y="98"/>
                  </a:cubicBezTo>
                  <a:cubicBezTo>
                    <a:pt x="68" y="98"/>
                    <a:pt x="68" y="98"/>
                    <a:pt x="68" y="98"/>
                  </a:cubicBezTo>
                  <a:cubicBezTo>
                    <a:pt x="67" y="98"/>
                    <a:pt x="67" y="98"/>
                    <a:pt x="66" y="99"/>
                  </a:cubicBezTo>
                  <a:cubicBezTo>
                    <a:pt x="66" y="100"/>
                    <a:pt x="65" y="100"/>
                    <a:pt x="64" y="101"/>
                  </a:cubicBezTo>
                  <a:cubicBezTo>
                    <a:pt x="64" y="101"/>
                    <a:pt x="64" y="101"/>
                    <a:pt x="64" y="101"/>
                  </a:cubicBezTo>
                  <a:cubicBezTo>
                    <a:pt x="57" y="104"/>
                    <a:pt x="51" y="109"/>
                    <a:pt x="43" y="111"/>
                  </a:cubicBezTo>
                  <a:moveTo>
                    <a:pt x="97" y="87"/>
                  </a:moveTo>
                  <a:cubicBezTo>
                    <a:pt x="107" y="82"/>
                    <a:pt x="117" y="77"/>
                    <a:pt x="128" y="73"/>
                  </a:cubicBezTo>
                  <a:cubicBezTo>
                    <a:pt x="137" y="70"/>
                    <a:pt x="145" y="66"/>
                    <a:pt x="154" y="62"/>
                  </a:cubicBezTo>
                  <a:cubicBezTo>
                    <a:pt x="161" y="59"/>
                    <a:pt x="170" y="57"/>
                    <a:pt x="176" y="52"/>
                  </a:cubicBezTo>
                  <a:cubicBezTo>
                    <a:pt x="176" y="54"/>
                    <a:pt x="175" y="55"/>
                    <a:pt x="174" y="57"/>
                  </a:cubicBezTo>
                  <a:cubicBezTo>
                    <a:pt x="165" y="60"/>
                    <a:pt x="156" y="64"/>
                    <a:pt x="147" y="67"/>
                  </a:cubicBezTo>
                  <a:cubicBezTo>
                    <a:pt x="138" y="70"/>
                    <a:pt x="130" y="74"/>
                    <a:pt x="121" y="77"/>
                  </a:cubicBezTo>
                  <a:cubicBezTo>
                    <a:pt x="113" y="81"/>
                    <a:pt x="105" y="84"/>
                    <a:pt x="97" y="87"/>
                  </a:cubicBezTo>
                  <a:moveTo>
                    <a:pt x="47" y="106"/>
                  </a:moveTo>
                  <a:cubicBezTo>
                    <a:pt x="47" y="104"/>
                    <a:pt x="48" y="103"/>
                    <a:pt x="49" y="101"/>
                  </a:cubicBezTo>
                  <a:cubicBezTo>
                    <a:pt x="70" y="90"/>
                    <a:pt x="93" y="80"/>
                    <a:pt x="115" y="71"/>
                  </a:cubicBezTo>
                  <a:cubicBezTo>
                    <a:pt x="127" y="66"/>
                    <a:pt x="138" y="62"/>
                    <a:pt x="149" y="57"/>
                  </a:cubicBezTo>
                  <a:cubicBezTo>
                    <a:pt x="154" y="55"/>
                    <a:pt x="159" y="53"/>
                    <a:pt x="164" y="51"/>
                  </a:cubicBezTo>
                  <a:cubicBezTo>
                    <a:pt x="165" y="51"/>
                    <a:pt x="165" y="51"/>
                    <a:pt x="166" y="50"/>
                  </a:cubicBezTo>
                  <a:cubicBezTo>
                    <a:pt x="146" y="60"/>
                    <a:pt x="125" y="66"/>
                    <a:pt x="105" y="75"/>
                  </a:cubicBezTo>
                  <a:cubicBezTo>
                    <a:pt x="85" y="84"/>
                    <a:pt x="66" y="95"/>
                    <a:pt x="47" y="106"/>
                  </a:cubicBezTo>
                  <a:moveTo>
                    <a:pt x="24" y="71"/>
                  </a:moveTo>
                  <a:cubicBezTo>
                    <a:pt x="30" y="68"/>
                    <a:pt x="37" y="63"/>
                    <a:pt x="44" y="60"/>
                  </a:cubicBezTo>
                  <a:cubicBezTo>
                    <a:pt x="50" y="56"/>
                    <a:pt x="56" y="53"/>
                    <a:pt x="62" y="50"/>
                  </a:cubicBezTo>
                  <a:cubicBezTo>
                    <a:pt x="50" y="57"/>
                    <a:pt x="37" y="64"/>
                    <a:pt x="26" y="73"/>
                  </a:cubicBezTo>
                  <a:cubicBezTo>
                    <a:pt x="26" y="73"/>
                    <a:pt x="26" y="73"/>
                    <a:pt x="26" y="73"/>
                  </a:cubicBezTo>
                  <a:cubicBezTo>
                    <a:pt x="26" y="72"/>
                    <a:pt x="25" y="71"/>
                    <a:pt x="24" y="71"/>
                  </a:cubicBezTo>
                  <a:cubicBezTo>
                    <a:pt x="24" y="71"/>
                    <a:pt x="24" y="71"/>
                    <a:pt x="24" y="71"/>
                  </a:cubicBezTo>
                  <a:cubicBezTo>
                    <a:pt x="24" y="71"/>
                    <a:pt x="24" y="71"/>
                    <a:pt x="24" y="71"/>
                  </a:cubicBezTo>
                  <a:moveTo>
                    <a:pt x="21" y="71"/>
                  </a:moveTo>
                  <a:cubicBezTo>
                    <a:pt x="19" y="71"/>
                    <a:pt x="16" y="71"/>
                    <a:pt x="14" y="70"/>
                  </a:cubicBezTo>
                  <a:cubicBezTo>
                    <a:pt x="29" y="63"/>
                    <a:pt x="43" y="56"/>
                    <a:pt x="57" y="48"/>
                  </a:cubicBezTo>
                  <a:cubicBezTo>
                    <a:pt x="45" y="56"/>
                    <a:pt x="33" y="63"/>
                    <a:pt x="21" y="71"/>
                  </a:cubicBezTo>
                  <a:moveTo>
                    <a:pt x="58" y="100"/>
                  </a:moveTo>
                  <a:cubicBezTo>
                    <a:pt x="75" y="91"/>
                    <a:pt x="93" y="82"/>
                    <a:pt x="110" y="74"/>
                  </a:cubicBezTo>
                  <a:cubicBezTo>
                    <a:pt x="131" y="64"/>
                    <a:pt x="154" y="58"/>
                    <a:pt x="175" y="47"/>
                  </a:cubicBezTo>
                  <a:cubicBezTo>
                    <a:pt x="175" y="48"/>
                    <a:pt x="176" y="49"/>
                    <a:pt x="176" y="50"/>
                  </a:cubicBezTo>
                  <a:cubicBezTo>
                    <a:pt x="154" y="60"/>
                    <a:pt x="130" y="67"/>
                    <a:pt x="108" y="77"/>
                  </a:cubicBezTo>
                  <a:cubicBezTo>
                    <a:pt x="97" y="82"/>
                    <a:pt x="85" y="88"/>
                    <a:pt x="74" y="93"/>
                  </a:cubicBezTo>
                  <a:cubicBezTo>
                    <a:pt x="68" y="95"/>
                    <a:pt x="63" y="98"/>
                    <a:pt x="58" y="100"/>
                  </a:cubicBezTo>
                  <a:moveTo>
                    <a:pt x="4" y="56"/>
                  </a:moveTo>
                  <a:cubicBezTo>
                    <a:pt x="5" y="50"/>
                    <a:pt x="12" y="46"/>
                    <a:pt x="18" y="46"/>
                  </a:cubicBezTo>
                  <a:cubicBezTo>
                    <a:pt x="18" y="46"/>
                    <a:pt x="18" y="46"/>
                    <a:pt x="18" y="46"/>
                  </a:cubicBezTo>
                  <a:cubicBezTo>
                    <a:pt x="13" y="49"/>
                    <a:pt x="9" y="53"/>
                    <a:pt x="4" y="56"/>
                  </a:cubicBezTo>
                  <a:moveTo>
                    <a:pt x="49" y="99"/>
                  </a:moveTo>
                  <a:cubicBezTo>
                    <a:pt x="49" y="99"/>
                    <a:pt x="49" y="98"/>
                    <a:pt x="50" y="97"/>
                  </a:cubicBezTo>
                  <a:cubicBezTo>
                    <a:pt x="50" y="97"/>
                    <a:pt x="50" y="97"/>
                    <a:pt x="50" y="97"/>
                  </a:cubicBezTo>
                  <a:cubicBezTo>
                    <a:pt x="50" y="97"/>
                    <a:pt x="50" y="97"/>
                    <a:pt x="50" y="97"/>
                  </a:cubicBezTo>
                  <a:cubicBezTo>
                    <a:pt x="58" y="94"/>
                    <a:pt x="65" y="89"/>
                    <a:pt x="73" y="85"/>
                  </a:cubicBezTo>
                  <a:cubicBezTo>
                    <a:pt x="78" y="83"/>
                    <a:pt x="84" y="80"/>
                    <a:pt x="89" y="78"/>
                  </a:cubicBezTo>
                  <a:cubicBezTo>
                    <a:pt x="109" y="69"/>
                    <a:pt x="129" y="61"/>
                    <a:pt x="148" y="52"/>
                  </a:cubicBezTo>
                  <a:cubicBezTo>
                    <a:pt x="153" y="50"/>
                    <a:pt x="157" y="47"/>
                    <a:pt x="162" y="45"/>
                  </a:cubicBezTo>
                  <a:cubicBezTo>
                    <a:pt x="162" y="44"/>
                    <a:pt x="162" y="44"/>
                    <a:pt x="162" y="44"/>
                  </a:cubicBezTo>
                  <a:cubicBezTo>
                    <a:pt x="154" y="50"/>
                    <a:pt x="145" y="54"/>
                    <a:pt x="137" y="58"/>
                  </a:cubicBezTo>
                  <a:cubicBezTo>
                    <a:pt x="118" y="67"/>
                    <a:pt x="100" y="74"/>
                    <a:pt x="82" y="83"/>
                  </a:cubicBezTo>
                  <a:cubicBezTo>
                    <a:pt x="71" y="88"/>
                    <a:pt x="61" y="94"/>
                    <a:pt x="50" y="99"/>
                  </a:cubicBezTo>
                  <a:cubicBezTo>
                    <a:pt x="49" y="99"/>
                    <a:pt x="49" y="99"/>
                    <a:pt x="49" y="99"/>
                  </a:cubicBezTo>
                  <a:moveTo>
                    <a:pt x="85" y="82"/>
                  </a:moveTo>
                  <a:cubicBezTo>
                    <a:pt x="94" y="78"/>
                    <a:pt x="102" y="74"/>
                    <a:pt x="111" y="71"/>
                  </a:cubicBezTo>
                  <a:cubicBezTo>
                    <a:pt x="131" y="62"/>
                    <a:pt x="151" y="53"/>
                    <a:pt x="169" y="41"/>
                  </a:cubicBezTo>
                  <a:cubicBezTo>
                    <a:pt x="171" y="42"/>
                    <a:pt x="173" y="44"/>
                    <a:pt x="174" y="46"/>
                  </a:cubicBezTo>
                  <a:cubicBezTo>
                    <a:pt x="153" y="56"/>
                    <a:pt x="130" y="63"/>
                    <a:pt x="108" y="73"/>
                  </a:cubicBezTo>
                  <a:cubicBezTo>
                    <a:pt x="101" y="76"/>
                    <a:pt x="93" y="79"/>
                    <a:pt x="85" y="82"/>
                  </a:cubicBezTo>
                  <a:moveTo>
                    <a:pt x="50" y="96"/>
                  </a:moveTo>
                  <a:cubicBezTo>
                    <a:pt x="50" y="95"/>
                    <a:pt x="50" y="95"/>
                    <a:pt x="50" y="94"/>
                  </a:cubicBezTo>
                  <a:cubicBezTo>
                    <a:pt x="54" y="93"/>
                    <a:pt x="58" y="91"/>
                    <a:pt x="62" y="89"/>
                  </a:cubicBezTo>
                  <a:cubicBezTo>
                    <a:pt x="72" y="84"/>
                    <a:pt x="81" y="79"/>
                    <a:pt x="91" y="75"/>
                  </a:cubicBezTo>
                  <a:cubicBezTo>
                    <a:pt x="111" y="66"/>
                    <a:pt x="130" y="56"/>
                    <a:pt x="149" y="46"/>
                  </a:cubicBezTo>
                  <a:cubicBezTo>
                    <a:pt x="152" y="45"/>
                    <a:pt x="155" y="42"/>
                    <a:pt x="159" y="40"/>
                  </a:cubicBezTo>
                  <a:cubicBezTo>
                    <a:pt x="159" y="40"/>
                    <a:pt x="159" y="40"/>
                    <a:pt x="159" y="40"/>
                  </a:cubicBezTo>
                  <a:cubicBezTo>
                    <a:pt x="155" y="43"/>
                    <a:pt x="152" y="45"/>
                    <a:pt x="148" y="47"/>
                  </a:cubicBezTo>
                  <a:cubicBezTo>
                    <a:pt x="139" y="53"/>
                    <a:pt x="130" y="58"/>
                    <a:pt x="120" y="62"/>
                  </a:cubicBezTo>
                  <a:cubicBezTo>
                    <a:pt x="101" y="71"/>
                    <a:pt x="83" y="80"/>
                    <a:pt x="65" y="88"/>
                  </a:cubicBezTo>
                  <a:cubicBezTo>
                    <a:pt x="62" y="89"/>
                    <a:pt x="60" y="90"/>
                    <a:pt x="58" y="92"/>
                  </a:cubicBezTo>
                  <a:cubicBezTo>
                    <a:pt x="55" y="93"/>
                    <a:pt x="53" y="94"/>
                    <a:pt x="50" y="96"/>
                  </a:cubicBezTo>
                  <a:moveTo>
                    <a:pt x="100" y="72"/>
                  </a:moveTo>
                  <a:cubicBezTo>
                    <a:pt x="102" y="71"/>
                    <a:pt x="103" y="71"/>
                    <a:pt x="105" y="70"/>
                  </a:cubicBezTo>
                  <a:cubicBezTo>
                    <a:pt x="115" y="66"/>
                    <a:pt x="124" y="62"/>
                    <a:pt x="134" y="57"/>
                  </a:cubicBezTo>
                  <a:cubicBezTo>
                    <a:pt x="144" y="52"/>
                    <a:pt x="152" y="46"/>
                    <a:pt x="161" y="40"/>
                  </a:cubicBezTo>
                  <a:cubicBezTo>
                    <a:pt x="162" y="40"/>
                    <a:pt x="162" y="40"/>
                    <a:pt x="163" y="40"/>
                  </a:cubicBezTo>
                  <a:cubicBezTo>
                    <a:pt x="165" y="40"/>
                    <a:pt x="166" y="40"/>
                    <a:pt x="168" y="41"/>
                  </a:cubicBezTo>
                  <a:cubicBezTo>
                    <a:pt x="159" y="45"/>
                    <a:pt x="150" y="50"/>
                    <a:pt x="141" y="54"/>
                  </a:cubicBezTo>
                  <a:cubicBezTo>
                    <a:pt x="130" y="59"/>
                    <a:pt x="119" y="64"/>
                    <a:pt x="108" y="69"/>
                  </a:cubicBezTo>
                  <a:cubicBezTo>
                    <a:pt x="105" y="70"/>
                    <a:pt x="103" y="71"/>
                    <a:pt x="100" y="72"/>
                  </a:cubicBezTo>
                  <a:moveTo>
                    <a:pt x="23" y="44"/>
                  </a:moveTo>
                  <a:cubicBezTo>
                    <a:pt x="22" y="43"/>
                    <a:pt x="22" y="43"/>
                    <a:pt x="22" y="43"/>
                  </a:cubicBezTo>
                  <a:cubicBezTo>
                    <a:pt x="24" y="43"/>
                    <a:pt x="25" y="42"/>
                    <a:pt x="26" y="41"/>
                  </a:cubicBezTo>
                  <a:cubicBezTo>
                    <a:pt x="27" y="40"/>
                    <a:pt x="29" y="39"/>
                    <a:pt x="30" y="38"/>
                  </a:cubicBezTo>
                  <a:cubicBezTo>
                    <a:pt x="31" y="38"/>
                    <a:pt x="31" y="37"/>
                    <a:pt x="32" y="37"/>
                  </a:cubicBezTo>
                  <a:cubicBezTo>
                    <a:pt x="29" y="39"/>
                    <a:pt x="26" y="42"/>
                    <a:pt x="23" y="44"/>
                  </a:cubicBezTo>
                  <a:moveTo>
                    <a:pt x="8" y="67"/>
                  </a:moveTo>
                  <a:cubicBezTo>
                    <a:pt x="8" y="66"/>
                    <a:pt x="7" y="65"/>
                    <a:pt x="7" y="65"/>
                  </a:cubicBezTo>
                  <a:cubicBezTo>
                    <a:pt x="21" y="55"/>
                    <a:pt x="37" y="47"/>
                    <a:pt x="53" y="38"/>
                  </a:cubicBezTo>
                  <a:cubicBezTo>
                    <a:pt x="53" y="38"/>
                    <a:pt x="54" y="38"/>
                    <a:pt x="55" y="37"/>
                  </a:cubicBezTo>
                  <a:cubicBezTo>
                    <a:pt x="53" y="38"/>
                    <a:pt x="51" y="39"/>
                    <a:pt x="49" y="40"/>
                  </a:cubicBezTo>
                  <a:cubicBezTo>
                    <a:pt x="35" y="48"/>
                    <a:pt x="21" y="57"/>
                    <a:pt x="8" y="67"/>
                  </a:cubicBezTo>
                  <a:moveTo>
                    <a:pt x="33" y="97"/>
                  </a:moveTo>
                  <a:cubicBezTo>
                    <a:pt x="31" y="97"/>
                    <a:pt x="28" y="97"/>
                    <a:pt x="26" y="96"/>
                  </a:cubicBezTo>
                  <a:cubicBezTo>
                    <a:pt x="34" y="90"/>
                    <a:pt x="45" y="87"/>
                    <a:pt x="54" y="83"/>
                  </a:cubicBezTo>
                  <a:cubicBezTo>
                    <a:pt x="65" y="77"/>
                    <a:pt x="75" y="72"/>
                    <a:pt x="86" y="66"/>
                  </a:cubicBezTo>
                  <a:cubicBezTo>
                    <a:pt x="97" y="61"/>
                    <a:pt x="108" y="56"/>
                    <a:pt x="119" y="51"/>
                  </a:cubicBezTo>
                  <a:cubicBezTo>
                    <a:pt x="130" y="47"/>
                    <a:pt x="141" y="41"/>
                    <a:pt x="152" y="37"/>
                  </a:cubicBezTo>
                  <a:cubicBezTo>
                    <a:pt x="153" y="36"/>
                    <a:pt x="154" y="35"/>
                    <a:pt x="154" y="35"/>
                  </a:cubicBezTo>
                  <a:cubicBezTo>
                    <a:pt x="154" y="35"/>
                    <a:pt x="154" y="36"/>
                    <a:pt x="152" y="37"/>
                  </a:cubicBezTo>
                  <a:cubicBezTo>
                    <a:pt x="150" y="38"/>
                    <a:pt x="147" y="39"/>
                    <a:pt x="145" y="41"/>
                  </a:cubicBezTo>
                  <a:cubicBezTo>
                    <a:pt x="140" y="43"/>
                    <a:pt x="135" y="46"/>
                    <a:pt x="130" y="49"/>
                  </a:cubicBezTo>
                  <a:cubicBezTo>
                    <a:pt x="120" y="54"/>
                    <a:pt x="109" y="58"/>
                    <a:pt x="99" y="64"/>
                  </a:cubicBezTo>
                  <a:cubicBezTo>
                    <a:pt x="89" y="70"/>
                    <a:pt x="79" y="74"/>
                    <a:pt x="69" y="80"/>
                  </a:cubicBezTo>
                  <a:cubicBezTo>
                    <a:pt x="58" y="85"/>
                    <a:pt x="47" y="90"/>
                    <a:pt x="38" y="97"/>
                  </a:cubicBezTo>
                  <a:cubicBezTo>
                    <a:pt x="36" y="97"/>
                    <a:pt x="34" y="97"/>
                    <a:pt x="33" y="97"/>
                  </a:cubicBezTo>
                  <a:moveTo>
                    <a:pt x="41" y="96"/>
                  </a:moveTo>
                  <a:cubicBezTo>
                    <a:pt x="45" y="94"/>
                    <a:pt x="48" y="91"/>
                    <a:pt x="51" y="90"/>
                  </a:cubicBezTo>
                  <a:cubicBezTo>
                    <a:pt x="56" y="87"/>
                    <a:pt x="62" y="85"/>
                    <a:pt x="67" y="82"/>
                  </a:cubicBezTo>
                  <a:cubicBezTo>
                    <a:pt x="77" y="76"/>
                    <a:pt x="88" y="71"/>
                    <a:pt x="98" y="66"/>
                  </a:cubicBezTo>
                  <a:cubicBezTo>
                    <a:pt x="108" y="60"/>
                    <a:pt x="118" y="55"/>
                    <a:pt x="128" y="51"/>
                  </a:cubicBezTo>
                  <a:cubicBezTo>
                    <a:pt x="138" y="46"/>
                    <a:pt x="148" y="41"/>
                    <a:pt x="156" y="35"/>
                  </a:cubicBezTo>
                  <a:cubicBezTo>
                    <a:pt x="156" y="36"/>
                    <a:pt x="156" y="37"/>
                    <a:pt x="155" y="38"/>
                  </a:cubicBezTo>
                  <a:cubicBezTo>
                    <a:pt x="155" y="38"/>
                    <a:pt x="155" y="39"/>
                    <a:pt x="155" y="40"/>
                  </a:cubicBezTo>
                  <a:cubicBezTo>
                    <a:pt x="156" y="40"/>
                    <a:pt x="156" y="40"/>
                    <a:pt x="156" y="41"/>
                  </a:cubicBezTo>
                  <a:cubicBezTo>
                    <a:pt x="150" y="44"/>
                    <a:pt x="144" y="48"/>
                    <a:pt x="137" y="51"/>
                  </a:cubicBezTo>
                  <a:cubicBezTo>
                    <a:pt x="127" y="57"/>
                    <a:pt x="116" y="62"/>
                    <a:pt x="105" y="67"/>
                  </a:cubicBezTo>
                  <a:cubicBezTo>
                    <a:pt x="94" y="72"/>
                    <a:pt x="83" y="77"/>
                    <a:pt x="72" y="82"/>
                  </a:cubicBezTo>
                  <a:cubicBezTo>
                    <a:pt x="64" y="86"/>
                    <a:pt x="57" y="90"/>
                    <a:pt x="49" y="94"/>
                  </a:cubicBezTo>
                  <a:cubicBezTo>
                    <a:pt x="48" y="94"/>
                    <a:pt x="48" y="94"/>
                    <a:pt x="48" y="94"/>
                  </a:cubicBezTo>
                  <a:cubicBezTo>
                    <a:pt x="48" y="94"/>
                    <a:pt x="48" y="94"/>
                    <a:pt x="47" y="94"/>
                  </a:cubicBezTo>
                  <a:cubicBezTo>
                    <a:pt x="45" y="95"/>
                    <a:pt x="43" y="96"/>
                    <a:pt x="41" y="96"/>
                  </a:cubicBezTo>
                  <a:moveTo>
                    <a:pt x="15" y="89"/>
                  </a:moveTo>
                  <a:cubicBezTo>
                    <a:pt x="15" y="88"/>
                    <a:pt x="15" y="87"/>
                    <a:pt x="15" y="86"/>
                  </a:cubicBezTo>
                  <a:cubicBezTo>
                    <a:pt x="22" y="79"/>
                    <a:pt x="31" y="73"/>
                    <a:pt x="40" y="68"/>
                  </a:cubicBezTo>
                  <a:cubicBezTo>
                    <a:pt x="51" y="62"/>
                    <a:pt x="62" y="56"/>
                    <a:pt x="73" y="51"/>
                  </a:cubicBezTo>
                  <a:cubicBezTo>
                    <a:pt x="83" y="46"/>
                    <a:pt x="94" y="41"/>
                    <a:pt x="104" y="35"/>
                  </a:cubicBezTo>
                  <a:cubicBezTo>
                    <a:pt x="104" y="35"/>
                    <a:pt x="105" y="34"/>
                    <a:pt x="106" y="34"/>
                  </a:cubicBezTo>
                  <a:cubicBezTo>
                    <a:pt x="105" y="35"/>
                    <a:pt x="103" y="36"/>
                    <a:pt x="102" y="36"/>
                  </a:cubicBezTo>
                  <a:cubicBezTo>
                    <a:pt x="91" y="43"/>
                    <a:pt x="80" y="49"/>
                    <a:pt x="69" y="54"/>
                  </a:cubicBezTo>
                  <a:cubicBezTo>
                    <a:pt x="58" y="60"/>
                    <a:pt x="48" y="66"/>
                    <a:pt x="38" y="73"/>
                  </a:cubicBezTo>
                  <a:cubicBezTo>
                    <a:pt x="33" y="76"/>
                    <a:pt x="29" y="79"/>
                    <a:pt x="24" y="82"/>
                  </a:cubicBezTo>
                  <a:cubicBezTo>
                    <a:pt x="22" y="84"/>
                    <a:pt x="20" y="85"/>
                    <a:pt x="18" y="87"/>
                  </a:cubicBezTo>
                  <a:cubicBezTo>
                    <a:pt x="17" y="87"/>
                    <a:pt x="16" y="88"/>
                    <a:pt x="17" y="88"/>
                  </a:cubicBezTo>
                  <a:cubicBezTo>
                    <a:pt x="15" y="89"/>
                    <a:pt x="15" y="89"/>
                    <a:pt x="15" y="89"/>
                  </a:cubicBezTo>
                  <a:moveTo>
                    <a:pt x="62" y="34"/>
                  </a:moveTo>
                  <a:cubicBezTo>
                    <a:pt x="62" y="34"/>
                    <a:pt x="62" y="34"/>
                    <a:pt x="62" y="34"/>
                  </a:cubicBezTo>
                  <a:cubicBezTo>
                    <a:pt x="62" y="34"/>
                    <a:pt x="62" y="34"/>
                    <a:pt x="62" y="34"/>
                  </a:cubicBezTo>
                  <a:moveTo>
                    <a:pt x="27" y="34"/>
                  </a:moveTo>
                  <a:cubicBezTo>
                    <a:pt x="27" y="34"/>
                    <a:pt x="28" y="34"/>
                    <a:pt x="29" y="33"/>
                  </a:cubicBezTo>
                  <a:cubicBezTo>
                    <a:pt x="29" y="33"/>
                    <a:pt x="30" y="32"/>
                    <a:pt x="31" y="32"/>
                  </a:cubicBezTo>
                  <a:cubicBezTo>
                    <a:pt x="31" y="32"/>
                    <a:pt x="31" y="32"/>
                    <a:pt x="31" y="33"/>
                  </a:cubicBezTo>
                  <a:cubicBezTo>
                    <a:pt x="28" y="36"/>
                    <a:pt x="23" y="39"/>
                    <a:pt x="20" y="42"/>
                  </a:cubicBezTo>
                  <a:cubicBezTo>
                    <a:pt x="18" y="42"/>
                    <a:pt x="17" y="41"/>
                    <a:pt x="15" y="40"/>
                  </a:cubicBezTo>
                  <a:cubicBezTo>
                    <a:pt x="18" y="39"/>
                    <a:pt x="20" y="38"/>
                    <a:pt x="23" y="36"/>
                  </a:cubicBezTo>
                  <a:cubicBezTo>
                    <a:pt x="24" y="36"/>
                    <a:pt x="26" y="35"/>
                    <a:pt x="27" y="34"/>
                  </a:cubicBezTo>
                  <a:cubicBezTo>
                    <a:pt x="27" y="34"/>
                    <a:pt x="27" y="34"/>
                    <a:pt x="27" y="34"/>
                  </a:cubicBezTo>
                  <a:moveTo>
                    <a:pt x="21" y="43"/>
                  </a:moveTo>
                  <a:cubicBezTo>
                    <a:pt x="21" y="43"/>
                    <a:pt x="21" y="43"/>
                    <a:pt x="21" y="43"/>
                  </a:cubicBezTo>
                  <a:cubicBezTo>
                    <a:pt x="21" y="43"/>
                    <a:pt x="21" y="43"/>
                    <a:pt x="21" y="43"/>
                  </a:cubicBezTo>
                  <a:cubicBezTo>
                    <a:pt x="21" y="42"/>
                    <a:pt x="21" y="42"/>
                    <a:pt x="21" y="42"/>
                  </a:cubicBezTo>
                  <a:cubicBezTo>
                    <a:pt x="24" y="38"/>
                    <a:pt x="30" y="36"/>
                    <a:pt x="32" y="32"/>
                  </a:cubicBezTo>
                  <a:cubicBezTo>
                    <a:pt x="33" y="33"/>
                    <a:pt x="34" y="34"/>
                    <a:pt x="34" y="35"/>
                  </a:cubicBezTo>
                  <a:cubicBezTo>
                    <a:pt x="32" y="36"/>
                    <a:pt x="30" y="37"/>
                    <a:pt x="28" y="38"/>
                  </a:cubicBezTo>
                  <a:cubicBezTo>
                    <a:pt x="27" y="39"/>
                    <a:pt x="25" y="40"/>
                    <a:pt x="24" y="41"/>
                  </a:cubicBezTo>
                  <a:cubicBezTo>
                    <a:pt x="24" y="41"/>
                    <a:pt x="24" y="41"/>
                    <a:pt x="24" y="41"/>
                  </a:cubicBezTo>
                  <a:cubicBezTo>
                    <a:pt x="24" y="41"/>
                    <a:pt x="22" y="42"/>
                    <a:pt x="21" y="43"/>
                  </a:cubicBezTo>
                  <a:moveTo>
                    <a:pt x="14" y="40"/>
                  </a:moveTo>
                  <a:cubicBezTo>
                    <a:pt x="14" y="39"/>
                    <a:pt x="13" y="38"/>
                    <a:pt x="12" y="38"/>
                  </a:cubicBezTo>
                  <a:cubicBezTo>
                    <a:pt x="16" y="36"/>
                    <a:pt x="20" y="33"/>
                    <a:pt x="24" y="30"/>
                  </a:cubicBezTo>
                  <a:cubicBezTo>
                    <a:pt x="26" y="29"/>
                    <a:pt x="26" y="28"/>
                    <a:pt x="26" y="28"/>
                  </a:cubicBezTo>
                  <a:cubicBezTo>
                    <a:pt x="27" y="28"/>
                    <a:pt x="25" y="30"/>
                    <a:pt x="23" y="31"/>
                  </a:cubicBezTo>
                  <a:cubicBezTo>
                    <a:pt x="20" y="34"/>
                    <a:pt x="17" y="37"/>
                    <a:pt x="15" y="40"/>
                  </a:cubicBezTo>
                  <a:cubicBezTo>
                    <a:pt x="14" y="40"/>
                    <a:pt x="14" y="40"/>
                    <a:pt x="14" y="40"/>
                  </a:cubicBezTo>
                  <a:moveTo>
                    <a:pt x="17" y="38"/>
                  </a:moveTo>
                  <a:cubicBezTo>
                    <a:pt x="16" y="38"/>
                    <a:pt x="21" y="34"/>
                    <a:pt x="22" y="34"/>
                  </a:cubicBezTo>
                  <a:cubicBezTo>
                    <a:pt x="24" y="31"/>
                    <a:pt x="27" y="29"/>
                    <a:pt x="29" y="27"/>
                  </a:cubicBezTo>
                  <a:cubicBezTo>
                    <a:pt x="30" y="28"/>
                    <a:pt x="31" y="29"/>
                    <a:pt x="31" y="30"/>
                  </a:cubicBezTo>
                  <a:cubicBezTo>
                    <a:pt x="27" y="33"/>
                    <a:pt x="23" y="35"/>
                    <a:pt x="19" y="38"/>
                  </a:cubicBezTo>
                  <a:cubicBezTo>
                    <a:pt x="18" y="38"/>
                    <a:pt x="18" y="38"/>
                    <a:pt x="17" y="38"/>
                  </a:cubicBezTo>
                  <a:moveTo>
                    <a:pt x="11" y="36"/>
                  </a:moveTo>
                  <a:cubicBezTo>
                    <a:pt x="10" y="36"/>
                    <a:pt x="10" y="35"/>
                    <a:pt x="10" y="34"/>
                  </a:cubicBezTo>
                  <a:cubicBezTo>
                    <a:pt x="14" y="32"/>
                    <a:pt x="18" y="28"/>
                    <a:pt x="23" y="25"/>
                  </a:cubicBezTo>
                  <a:cubicBezTo>
                    <a:pt x="19" y="28"/>
                    <a:pt x="14" y="32"/>
                    <a:pt x="11" y="36"/>
                  </a:cubicBezTo>
                  <a:moveTo>
                    <a:pt x="23" y="25"/>
                  </a:moveTo>
                  <a:cubicBezTo>
                    <a:pt x="23" y="25"/>
                    <a:pt x="23" y="25"/>
                    <a:pt x="23" y="25"/>
                  </a:cubicBezTo>
                  <a:cubicBezTo>
                    <a:pt x="23" y="25"/>
                    <a:pt x="23" y="25"/>
                    <a:pt x="23" y="25"/>
                  </a:cubicBezTo>
                  <a:moveTo>
                    <a:pt x="22" y="95"/>
                  </a:moveTo>
                  <a:cubicBezTo>
                    <a:pt x="20" y="94"/>
                    <a:pt x="19" y="93"/>
                    <a:pt x="18" y="93"/>
                  </a:cubicBezTo>
                  <a:cubicBezTo>
                    <a:pt x="27" y="85"/>
                    <a:pt x="39" y="81"/>
                    <a:pt x="49" y="76"/>
                  </a:cubicBezTo>
                  <a:cubicBezTo>
                    <a:pt x="61" y="70"/>
                    <a:pt x="74" y="64"/>
                    <a:pt x="86" y="58"/>
                  </a:cubicBezTo>
                  <a:cubicBezTo>
                    <a:pt x="98" y="52"/>
                    <a:pt x="110" y="46"/>
                    <a:pt x="122" y="41"/>
                  </a:cubicBezTo>
                  <a:cubicBezTo>
                    <a:pt x="128" y="38"/>
                    <a:pt x="134" y="36"/>
                    <a:pt x="140" y="33"/>
                  </a:cubicBezTo>
                  <a:cubicBezTo>
                    <a:pt x="145" y="30"/>
                    <a:pt x="150" y="28"/>
                    <a:pt x="154" y="25"/>
                  </a:cubicBezTo>
                  <a:cubicBezTo>
                    <a:pt x="146" y="33"/>
                    <a:pt x="132" y="37"/>
                    <a:pt x="121" y="42"/>
                  </a:cubicBezTo>
                  <a:cubicBezTo>
                    <a:pt x="109" y="48"/>
                    <a:pt x="97" y="54"/>
                    <a:pt x="85" y="60"/>
                  </a:cubicBezTo>
                  <a:cubicBezTo>
                    <a:pt x="63" y="70"/>
                    <a:pt x="41" y="81"/>
                    <a:pt x="22" y="95"/>
                  </a:cubicBezTo>
                  <a:moveTo>
                    <a:pt x="155" y="24"/>
                  </a:moveTo>
                  <a:cubicBezTo>
                    <a:pt x="155" y="24"/>
                    <a:pt x="155" y="24"/>
                    <a:pt x="155" y="24"/>
                  </a:cubicBezTo>
                  <a:cubicBezTo>
                    <a:pt x="155" y="24"/>
                    <a:pt x="155" y="24"/>
                    <a:pt x="155" y="24"/>
                  </a:cubicBezTo>
                  <a:moveTo>
                    <a:pt x="25" y="96"/>
                  </a:moveTo>
                  <a:cubicBezTo>
                    <a:pt x="24" y="96"/>
                    <a:pt x="23" y="96"/>
                    <a:pt x="23" y="95"/>
                  </a:cubicBezTo>
                  <a:cubicBezTo>
                    <a:pt x="43" y="81"/>
                    <a:pt x="65" y="70"/>
                    <a:pt x="87" y="60"/>
                  </a:cubicBezTo>
                  <a:cubicBezTo>
                    <a:pt x="100" y="53"/>
                    <a:pt x="113" y="47"/>
                    <a:pt x="126" y="41"/>
                  </a:cubicBezTo>
                  <a:cubicBezTo>
                    <a:pt x="136" y="36"/>
                    <a:pt x="148" y="32"/>
                    <a:pt x="156" y="24"/>
                  </a:cubicBezTo>
                  <a:cubicBezTo>
                    <a:pt x="157" y="27"/>
                    <a:pt x="157" y="31"/>
                    <a:pt x="157" y="34"/>
                  </a:cubicBezTo>
                  <a:cubicBezTo>
                    <a:pt x="156" y="34"/>
                    <a:pt x="156" y="34"/>
                    <a:pt x="156" y="34"/>
                  </a:cubicBezTo>
                  <a:cubicBezTo>
                    <a:pt x="145" y="38"/>
                    <a:pt x="135" y="44"/>
                    <a:pt x="124" y="48"/>
                  </a:cubicBezTo>
                  <a:cubicBezTo>
                    <a:pt x="112" y="53"/>
                    <a:pt x="101" y="58"/>
                    <a:pt x="90" y="63"/>
                  </a:cubicBezTo>
                  <a:cubicBezTo>
                    <a:pt x="78" y="69"/>
                    <a:pt x="66" y="75"/>
                    <a:pt x="53" y="82"/>
                  </a:cubicBezTo>
                  <a:cubicBezTo>
                    <a:pt x="44" y="87"/>
                    <a:pt x="33" y="89"/>
                    <a:pt x="25" y="96"/>
                  </a:cubicBezTo>
                  <a:moveTo>
                    <a:pt x="14" y="36"/>
                  </a:moveTo>
                  <a:cubicBezTo>
                    <a:pt x="13" y="35"/>
                    <a:pt x="13" y="35"/>
                    <a:pt x="14" y="34"/>
                  </a:cubicBezTo>
                  <a:cubicBezTo>
                    <a:pt x="15" y="33"/>
                    <a:pt x="16" y="32"/>
                    <a:pt x="17" y="32"/>
                  </a:cubicBezTo>
                  <a:cubicBezTo>
                    <a:pt x="19" y="29"/>
                    <a:pt x="22" y="27"/>
                    <a:pt x="25" y="24"/>
                  </a:cubicBezTo>
                  <a:cubicBezTo>
                    <a:pt x="25" y="24"/>
                    <a:pt x="25" y="24"/>
                    <a:pt x="25" y="24"/>
                  </a:cubicBezTo>
                  <a:cubicBezTo>
                    <a:pt x="26" y="25"/>
                    <a:pt x="27" y="26"/>
                    <a:pt x="28" y="26"/>
                  </a:cubicBezTo>
                  <a:cubicBezTo>
                    <a:pt x="23" y="29"/>
                    <a:pt x="19" y="33"/>
                    <a:pt x="14" y="36"/>
                  </a:cubicBezTo>
                  <a:moveTo>
                    <a:pt x="9" y="32"/>
                  </a:moveTo>
                  <a:cubicBezTo>
                    <a:pt x="9" y="32"/>
                    <a:pt x="9" y="31"/>
                    <a:pt x="9" y="30"/>
                  </a:cubicBezTo>
                  <a:cubicBezTo>
                    <a:pt x="9" y="30"/>
                    <a:pt x="9" y="30"/>
                    <a:pt x="9" y="30"/>
                  </a:cubicBezTo>
                  <a:cubicBezTo>
                    <a:pt x="12" y="28"/>
                    <a:pt x="14" y="26"/>
                    <a:pt x="17" y="25"/>
                  </a:cubicBezTo>
                  <a:cubicBezTo>
                    <a:pt x="18" y="24"/>
                    <a:pt x="19" y="23"/>
                    <a:pt x="19" y="23"/>
                  </a:cubicBezTo>
                  <a:cubicBezTo>
                    <a:pt x="19" y="23"/>
                    <a:pt x="19" y="23"/>
                    <a:pt x="17" y="26"/>
                  </a:cubicBezTo>
                  <a:cubicBezTo>
                    <a:pt x="14" y="28"/>
                    <a:pt x="12" y="30"/>
                    <a:pt x="9" y="32"/>
                  </a:cubicBezTo>
                  <a:moveTo>
                    <a:pt x="9" y="33"/>
                  </a:moveTo>
                  <a:cubicBezTo>
                    <a:pt x="9" y="33"/>
                    <a:pt x="9" y="33"/>
                    <a:pt x="9" y="33"/>
                  </a:cubicBezTo>
                  <a:cubicBezTo>
                    <a:pt x="13" y="29"/>
                    <a:pt x="17" y="27"/>
                    <a:pt x="20" y="23"/>
                  </a:cubicBezTo>
                  <a:cubicBezTo>
                    <a:pt x="21" y="23"/>
                    <a:pt x="23" y="23"/>
                    <a:pt x="24" y="24"/>
                  </a:cubicBezTo>
                  <a:cubicBezTo>
                    <a:pt x="22" y="25"/>
                    <a:pt x="20" y="26"/>
                    <a:pt x="18" y="27"/>
                  </a:cubicBezTo>
                  <a:cubicBezTo>
                    <a:pt x="15" y="29"/>
                    <a:pt x="11" y="31"/>
                    <a:pt x="9" y="33"/>
                  </a:cubicBezTo>
                  <a:moveTo>
                    <a:pt x="9" y="29"/>
                  </a:moveTo>
                  <a:cubicBezTo>
                    <a:pt x="10" y="28"/>
                    <a:pt x="10" y="28"/>
                    <a:pt x="10" y="27"/>
                  </a:cubicBezTo>
                  <a:cubicBezTo>
                    <a:pt x="12" y="24"/>
                    <a:pt x="15" y="23"/>
                    <a:pt x="18" y="22"/>
                  </a:cubicBezTo>
                  <a:cubicBezTo>
                    <a:pt x="15" y="25"/>
                    <a:pt x="12" y="27"/>
                    <a:pt x="9" y="29"/>
                  </a:cubicBezTo>
                  <a:moveTo>
                    <a:pt x="38" y="33"/>
                  </a:moveTo>
                  <a:cubicBezTo>
                    <a:pt x="38" y="32"/>
                    <a:pt x="38" y="31"/>
                    <a:pt x="38" y="30"/>
                  </a:cubicBezTo>
                  <a:cubicBezTo>
                    <a:pt x="43" y="27"/>
                    <a:pt x="49" y="25"/>
                    <a:pt x="55" y="22"/>
                  </a:cubicBezTo>
                  <a:cubicBezTo>
                    <a:pt x="49" y="26"/>
                    <a:pt x="44" y="29"/>
                    <a:pt x="38" y="33"/>
                  </a:cubicBezTo>
                  <a:moveTo>
                    <a:pt x="17" y="92"/>
                  </a:moveTo>
                  <a:cubicBezTo>
                    <a:pt x="17" y="91"/>
                    <a:pt x="16" y="91"/>
                    <a:pt x="16" y="90"/>
                  </a:cubicBezTo>
                  <a:cubicBezTo>
                    <a:pt x="17" y="89"/>
                    <a:pt x="18" y="88"/>
                    <a:pt x="19" y="88"/>
                  </a:cubicBezTo>
                  <a:cubicBezTo>
                    <a:pt x="20" y="87"/>
                    <a:pt x="21" y="86"/>
                    <a:pt x="23" y="85"/>
                  </a:cubicBezTo>
                  <a:cubicBezTo>
                    <a:pt x="32" y="79"/>
                    <a:pt x="44" y="74"/>
                    <a:pt x="54" y="68"/>
                  </a:cubicBezTo>
                  <a:cubicBezTo>
                    <a:pt x="65" y="62"/>
                    <a:pt x="76" y="55"/>
                    <a:pt x="87" y="50"/>
                  </a:cubicBezTo>
                  <a:cubicBezTo>
                    <a:pt x="98" y="45"/>
                    <a:pt x="109" y="40"/>
                    <a:pt x="120" y="34"/>
                  </a:cubicBezTo>
                  <a:cubicBezTo>
                    <a:pt x="128" y="31"/>
                    <a:pt x="135" y="26"/>
                    <a:pt x="143" y="22"/>
                  </a:cubicBezTo>
                  <a:cubicBezTo>
                    <a:pt x="141" y="23"/>
                    <a:pt x="140" y="24"/>
                    <a:pt x="138" y="25"/>
                  </a:cubicBezTo>
                  <a:cubicBezTo>
                    <a:pt x="133" y="28"/>
                    <a:pt x="128" y="31"/>
                    <a:pt x="122" y="34"/>
                  </a:cubicBezTo>
                  <a:cubicBezTo>
                    <a:pt x="110" y="41"/>
                    <a:pt x="96" y="47"/>
                    <a:pt x="84" y="53"/>
                  </a:cubicBezTo>
                  <a:cubicBezTo>
                    <a:pt x="71" y="60"/>
                    <a:pt x="59" y="67"/>
                    <a:pt x="46" y="74"/>
                  </a:cubicBezTo>
                  <a:cubicBezTo>
                    <a:pt x="36" y="79"/>
                    <a:pt x="26" y="85"/>
                    <a:pt x="17" y="92"/>
                  </a:cubicBezTo>
                  <a:moveTo>
                    <a:pt x="21" y="47"/>
                  </a:moveTo>
                  <a:cubicBezTo>
                    <a:pt x="22" y="47"/>
                    <a:pt x="22" y="46"/>
                    <a:pt x="23" y="45"/>
                  </a:cubicBezTo>
                  <a:cubicBezTo>
                    <a:pt x="25" y="44"/>
                    <a:pt x="28" y="42"/>
                    <a:pt x="31" y="40"/>
                  </a:cubicBezTo>
                  <a:cubicBezTo>
                    <a:pt x="33" y="39"/>
                    <a:pt x="35" y="38"/>
                    <a:pt x="36" y="37"/>
                  </a:cubicBezTo>
                  <a:cubicBezTo>
                    <a:pt x="37" y="37"/>
                    <a:pt x="38" y="37"/>
                    <a:pt x="38" y="36"/>
                  </a:cubicBezTo>
                  <a:cubicBezTo>
                    <a:pt x="42" y="34"/>
                    <a:pt x="47" y="32"/>
                    <a:pt x="51" y="29"/>
                  </a:cubicBezTo>
                  <a:cubicBezTo>
                    <a:pt x="56" y="26"/>
                    <a:pt x="62" y="24"/>
                    <a:pt x="66" y="21"/>
                  </a:cubicBezTo>
                  <a:cubicBezTo>
                    <a:pt x="67" y="21"/>
                    <a:pt x="67" y="21"/>
                    <a:pt x="67" y="21"/>
                  </a:cubicBezTo>
                  <a:cubicBezTo>
                    <a:pt x="60" y="26"/>
                    <a:pt x="52" y="30"/>
                    <a:pt x="45" y="35"/>
                  </a:cubicBezTo>
                  <a:cubicBezTo>
                    <a:pt x="32" y="43"/>
                    <a:pt x="16" y="50"/>
                    <a:pt x="4" y="60"/>
                  </a:cubicBezTo>
                  <a:cubicBezTo>
                    <a:pt x="4" y="59"/>
                    <a:pt x="4" y="58"/>
                    <a:pt x="4" y="57"/>
                  </a:cubicBezTo>
                  <a:cubicBezTo>
                    <a:pt x="9" y="54"/>
                    <a:pt x="15" y="50"/>
                    <a:pt x="20" y="47"/>
                  </a:cubicBezTo>
                  <a:cubicBezTo>
                    <a:pt x="20" y="47"/>
                    <a:pt x="20" y="47"/>
                    <a:pt x="20" y="47"/>
                  </a:cubicBezTo>
                  <a:cubicBezTo>
                    <a:pt x="20" y="47"/>
                    <a:pt x="20" y="47"/>
                    <a:pt x="20" y="47"/>
                  </a:cubicBezTo>
                  <a:cubicBezTo>
                    <a:pt x="20" y="47"/>
                    <a:pt x="20" y="47"/>
                    <a:pt x="21" y="47"/>
                  </a:cubicBezTo>
                  <a:moveTo>
                    <a:pt x="38" y="35"/>
                  </a:moveTo>
                  <a:cubicBezTo>
                    <a:pt x="38" y="35"/>
                    <a:pt x="38" y="35"/>
                    <a:pt x="38" y="35"/>
                  </a:cubicBezTo>
                  <a:cubicBezTo>
                    <a:pt x="42" y="32"/>
                    <a:pt x="47" y="29"/>
                    <a:pt x="51" y="26"/>
                  </a:cubicBezTo>
                  <a:cubicBezTo>
                    <a:pt x="54" y="24"/>
                    <a:pt x="57" y="22"/>
                    <a:pt x="59" y="21"/>
                  </a:cubicBezTo>
                  <a:cubicBezTo>
                    <a:pt x="60" y="20"/>
                    <a:pt x="60" y="20"/>
                    <a:pt x="61" y="20"/>
                  </a:cubicBezTo>
                  <a:cubicBezTo>
                    <a:pt x="62" y="19"/>
                    <a:pt x="63" y="18"/>
                    <a:pt x="65" y="18"/>
                  </a:cubicBezTo>
                  <a:cubicBezTo>
                    <a:pt x="65" y="18"/>
                    <a:pt x="65" y="19"/>
                    <a:pt x="66" y="20"/>
                  </a:cubicBezTo>
                  <a:cubicBezTo>
                    <a:pt x="61" y="23"/>
                    <a:pt x="56" y="25"/>
                    <a:pt x="51" y="28"/>
                  </a:cubicBezTo>
                  <a:cubicBezTo>
                    <a:pt x="47" y="30"/>
                    <a:pt x="42" y="33"/>
                    <a:pt x="38" y="35"/>
                  </a:cubicBezTo>
                  <a:moveTo>
                    <a:pt x="30" y="84"/>
                  </a:moveTo>
                  <a:cubicBezTo>
                    <a:pt x="46" y="75"/>
                    <a:pt x="63" y="66"/>
                    <a:pt x="80" y="57"/>
                  </a:cubicBezTo>
                  <a:cubicBezTo>
                    <a:pt x="97" y="47"/>
                    <a:pt x="116" y="39"/>
                    <a:pt x="134" y="29"/>
                  </a:cubicBezTo>
                  <a:cubicBezTo>
                    <a:pt x="137" y="27"/>
                    <a:pt x="140" y="25"/>
                    <a:pt x="143" y="23"/>
                  </a:cubicBezTo>
                  <a:cubicBezTo>
                    <a:pt x="144" y="22"/>
                    <a:pt x="145" y="21"/>
                    <a:pt x="146" y="21"/>
                  </a:cubicBezTo>
                  <a:cubicBezTo>
                    <a:pt x="147" y="20"/>
                    <a:pt x="147" y="20"/>
                    <a:pt x="148" y="19"/>
                  </a:cubicBezTo>
                  <a:cubicBezTo>
                    <a:pt x="149" y="18"/>
                    <a:pt x="150" y="18"/>
                    <a:pt x="151" y="17"/>
                  </a:cubicBezTo>
                  <a:cubicBezTo>
                    <a:pt x="152" y="18"/>
                    <a:pt x="153" y="19"/>
                    <a:pt x="153" y="19"/>
                  </a:cubicBezTo>
                  <a:cubicBezTo>
                    <a:pt x="154" y="20"/>
                    <a:pt x="155" y="22"/>
                    <a:pt x="156" y="23"/>
                  </a:cubicBezTo>
                  <a:cubicBezTo>
                    <a:pt x="153" y="24"/>
                    <a:pt x="151" y="26"/>
                    <a:pt x="148" y="28"/>
                  </a:cubicBezTo>
                  <a:cubicBezTo>
                    <a:pt x="144" y="30"/>
                    <a:pt x="140" y="32"/>
                    <a:pt x="136" y="34"/>
                  </a:cubicBezTo>
                  <a:cubicBezTo>
                    <a:pt x="127" y="38"/>
                    <a:pt x="117" y="42"/>
                    <a:pt x="108" y="46"/>
                  </a:cubicBezTo>
                  <a:cubicBezTo>
                    <a:pt x="90" y="55"/>
                    <a:pt x="72" y="64"/>
                    <a:pt x="53" y="73"/>
                  </a:cubicBezTo>
                  <a:cubicBezTo>
                    <a:pt x="45" y="76"/>
                    <a:pt x="37" y="81"/>
                    <a:pt x="30" y="84"/>
                  </a:cubicBezTo>
                  <a:moveTo>
                    <a:pt x="131" y="22"/>
                  </a:moveTo>
                  <a:cubicBezTo>
                    <a:pt x="131" y="22"/>
                    <a:pt x="132" y="22"/>
                    <a:pt x="132" y="21"/>
                  </a:cubicBezTo>
                  <a:cubicBezTo>
                    <a:pt x="136" y="18"/>
                    <a:pt x="141" y="16"/>
                    <a:pt x="145" y="16"/>
                  </a:cubicBezTo>
                  <a:cubicBezTo>
                    <a:pt x="147" y="16"/>
                    <a:pt x="148" y="16"/>
                    <a:pt x="150" y="17"/>
                  </a:cubicBezTo>
                  <a:cubicBezTo>
                    <a:pt x="150" y="17"/>
                    <a:pt x="149" y="17"/>
                    <a:pt x="149" y="17"/>
                  </a:cubicBezTo>
                  <a:cubicBezTo>
                    <a:pt x="149" y="17"/>
                    <a:pt x="149" y="17"/>
                    <a:pt x="149" y="17"/>
                  </a:cubicBezTo>
                  <a:cubicBezTo>
                    <a:pt x="147" y="18"/>
                    <a:pt x="145" y="20"/>
                    <a:pt x="143" y="21"/>
                  </a:cubicBezTo>
                  <a:cubicBezTo>
                    <a:pt x="135" y="26"/>
                    <a:pt x="126" y="30"/>
                    <a:pt x="117" y="35"/>
                  </a:cubicBezTo>
                  <a:cubicBezTo>
                    <a:pt x="100" y="43"/>
                    <a:pt x="82" y="51"/>
                    <a:pt x="64" y="61"/>
                  </a:cubicBezTo>
                  <a:cubicBezTo>
                    <a:pt x="56" y="66"/>
                    <a:pt x="47" y="71"/>
                    <a:pt x="38" y="75"/>
                  </a:cubicBezTo>
                  <a:cubicBezTo>
                    <a:pt x="35" y="77"/>
                    <a:pt x="32" y="79"/>
                    <a:pt x="29" y="80"/>
                  </a:cubicBezTo>
                  <a:cubicBezTo>
                    <a:pt x="58" y="59"/>
                    <a:pt x="91" y="44"/>
                    <a:pt x="122" y="26"/>
                  </a:cubicBezTo>
                  <a:cubicBezTo>
                    <a:pt x="124" y="25"/>
                    <a:pt x="126" y="24"/>
                    <a:pt x="128" y="22"/>
                  </a:cubicBezTo>
                  <a:cubicBezTo>
                    <a:pt x="129" y="22"/>
                    <a:pt x="129" y="21"/>
                    <a:pt x="129" y="21"/>
                  </a:cubicBezTo>
                  <a:cubicBezTo>
                    <a:pt x="129" y="21"/>
                    <a:pt x="129" y="21"/>
                    <a:pt x="129" y="21"/>
                  </a:cubicBezTo>
                  <a:cubicBezTo>
                    <a:pt x="130" y="21"/>
                    <a:pt x="130" y="22"/>
                    <a:pt x="131" y="22"/>
                  </a:cubicBezTo>
                  <a:moveTo>
                    <a:pt x="18" y="82"/>
                  </a:moveTo>
                  <a:cubicBezTo>
                    <a:pt x="20" y="80"/>
                    <a:pt x="22" y="77"/>
                    <a:pt x="25" y="75"/>
                  </a:cubicBezTo>
                  <a:cubicBezTo>
                    <a:pt x="25" y="75"/>
                    <a:pt x="25" y="75"/>
                    <a:pt x="25" y="75"/>
                  </a:cubicBezTo>
                  <a:cubicBezTo>
                    <a:pt x="26" y="75"/>
                    <a:pt x="26" y="75"/>
                    <a:pt x="26" y="74"/>
                  </a:cubicBezTo>
                  <a:cubicBezTo>
                    <a:pt x="30" y="71"/>
                    <a:pt x="35" y="68"/>
                    <a:pt x="40" y="65"/>
                  </a:cubicBezTo>
                  <a:cubicBezTo>
                    <a:pt x="53" y="57"/>
                    <a:pt x="66" y="49"/>
                    <a:pt x="79" y="42"/>
                  </a:cubicBezTo>
                  <a:cubicBezTo>
                    <a:pt x="96" y="33"/>
                    <a:pt x="113" y="26"/>
                    <a:pt x="128" y="16"/>
                  </a:cubicBezTo>
                  <a:cubicBezTo>
                    <a:pt x="128" y="17"/>
                    <a:pt x="128" y="18"/>
                    <a:pt x="128" y="19"/>
                  </a:cubicBezTo>
                  <a:cubicBezTo>
                    <a:pt x="128" y="20"/>
                    <a:pt x="128" y="20"/>
                    <a:pt x="129" y="20"/>
                  </a:cubicBezTo>
                  <a:cubicBezTo>
                    <a:pt x="128" y="21"/>
                    <a:pt x="127" y="22"/>
                    <a:pt x="126" y="22"/>
                  </a:cubicBezTo>
                  <a:cubicBezTo>
                    <a:pt x="125" y="22"/>
                    <a:pt x="125" y="22"/>
                    <a:pt x="125" y="22"/>
                  </a:cubicBezTo>
                  <a:cubicBezTo>
                    <a:pt x="122" y="25"/>
                    <a:pt x="118" y="26"/>
                    <a:pt x="114" y="28"/>
                  </a:cubicBezTo>
                  <a:cubicBezTo>
                    <a:pt x="104" y="33"/>
                    <a:pt x="95" y="39"/>
                    <a:pt x="86" y="44"/>
                  </a:cubicBezTo>
                  <a:cubicBezTo>
                    <a:pt x="68" y="53"/>
                    <a:pt x="49" y="61"/>
                    <a:pt x="32" y="72"/>
                  </a:cubicBezTo>
                  <a:cubicBezTo>
                    <a:pt x="28" y="74"/>
                    <a:pt x="25" y="76"/>
                    <a:pt x="22" y="78"/>
                  </a:cubicBezTo>
                  <a:cubicBezTo>
                    <a:pt x="21" y="79"/>
                    <a:pt x="20" y="81"/>
                    <a:pt x="18" y="82"/>
                  </a:cubicBezTo>
                  <a:moveTo>
                    <a:pt x="122" y="17"/>
                  </a:moveTo>
                  <a:cubicBezTo>
                    <a:pt x="122" y="17"/>
                    <a:pt x="123" y="16"/>
                    <a:pt x="124" y="16"/>
                  </a:cubicBezTo>
                  <a:cubicBezTo>
                    <a:pt x="125" y="16"/>
                    <a:pt x="126" y="15"/>
                    <a:pt x="126" y="15"/>
                  </a:cubicBezTo>
                  <a:cubicBezTo>
                    <a:pt x="127" y="15"/>
                    <a:pt x="126" y="15"/>
                    <a:pt x="125" y="17"/>
                  </a:cubicBezTo>
                  <a:cubicBezTo>
                    <a:pt x="120" y="20"/>
                    <a:pt x="115" y="22"/>
                    <a:pt x="110" y="25"/>
                  </a:cubicBezTo>
                  <a:cubicBezTo>
                    <a:pt x="104" y="28"/>
                    <a:pt x="98" y="31"/>
                    <a:pt x="92" y="34"/>
                  </a:cubicBezTo>
                  <a:cubicBezTo>
                    <a:pt x="93" y="34"/>
                    <a:pt x="93" y="34"/>
                    <a:pt x="93" y="34"/>
                  </a:cubicBezTo>
                  <a:cubicBezTo>
                    <a:pt x="101" y="29"/>
                    <a:pt x="109" y="25"/>
                    <a:pt x="117" y="20"/>
                  </a:cubicBezTo>
                  <a:cubicBezTo>
                    <a:pt x="119" y="19"/>
                    <a:pt x="120" y="18"/>
                    <a:pt x="122" y="17"/>
                  </a:cubicBezTo>
                  <a:moveTo>
                    <a:pt x="10" y="67"/>
                  </a:moveTo>
                  <a:cubicBezTo>
                    <a:pt x="13" y="66"/>
                    <a:pt x="18" y="62"/>
                    <a:pt x="21" y="59"/>
                  </a:cubicBezTo>
                  <a:cubicBezTo>
                    <a:pt x="28" y="53"/>
                    <a:pt x="37" y="48"/>
                    <a:pt x="45" y="44"/>
                  </a:cubicBezTo>
                  <a:cubicBezTo>
                    <a:pt x="54" y="39"/>
                    <a:pt x="63" y="34"/>
                    <a:pt x="72" y="29"/>
                  </a:cubicBezTo>
                  <a:cubicBezTo>
                    <a:pt x="79" y="25"/>
                    <a:pt x="85" y="20"/>
                    <a:pt x="92" y="16"/>
                  </a:cubicBezTo>
                  <a:cubicBezTo>
                    <a:pt x="93" y="16"/>
                    <a:pt x="93" y="15"/>
                    <a:pt x="93" y="15"/>
                  </a:cubicBezTo>
                  <a:cubicBezTo>
                    <a:pt x="94" y="15"/>
                    <a:pt x="94" y="15"/>
                    <a:pt x="95" y="14"/>
                  </a:cubicBezTo>
                  <a:cubicBezTo>
                    <a:pt x="95" y="15"/>
                    <a:pt x="95" y="15"/>
                    <a:pt x="96" y="16"/>
                  </a:cubicBezTo>
                  <a:cubicBezTo>
                    <a:pt x="96" y="17"/>
                    <a:pt x="96" y="17"/>
                    <a:pt x="97" y="17"/>
                  </a:cubicBezTo>
                  <a:cubicBezTo>
                    <a:pt x="97" y="17"/>
                    <a:pt x="97" y="17"/>
                    <a:pt x="97" y="17"/>
                  </a:cubicBezTo>
                  <a:cubicBezTo>
                    <a:pt x="89" y="22"/>
                    <a:pt x="82" y="28"/>
                    <a:pt x="74" y="32"/>
                  </a:cubicBezTo>
                  <a:cubicBezTo>
                    <a:pt x="56" y="42"/>
                    <a:pt x="38" y="51"/>
                    <a:pt x="21" y="61"/>
                  </a:cubicBezTo>
                  <a:cubicBezTo>
                    <a:pt x="17" y="63"/>
                    <a:pt x="14" y="66"/>
                    <a:pt x="10" y="67"/>
                  </a:cubicBezTo>
                  <a:moveTo>
                    <a:pt x="39" y="27"/>
                  </a:moveTo>
                  <a:cubicBezTo>
                    <a:pt x="39" y="26"/>
                    <a:pt x="39" y="24"/>
                    <a:pt x="39" y="23"/>
                  </a:cubicBezTo>
                  <a:cubicBezTo>
                    <a:pt x="42" y="21"/>
                    <a:pt x="45" y="19"/>
                    <a:pt x="48" y="18"/>
                  </a:cubicBezTo>
                  <a:cubicBezTo>
                    <a:pt x="51" y="16"/>
                    <a:pt x="53" y="15"/>
                    <a:pt x="56" y="14"/>
                  </a:cubicBezTo>
                  <a:cubicBezTo>
                    <a:pt x="54" y="14"/>
                    <a:pt x="51" y="17"/>
                    <a:pt x="49" y="19"/>
                  </a:cubicBezTo>
                  <a:cubicBezTo>
                    <a:pt x="46" y="21"/>
                    <a:pt x="42" y="24"/>
                    <a:pt x="39" y="27"/>
                  </a:cubicBezTo>
                  <a:moveTo>
                    <a:pt x="106" y="21"/>
                  </a:moveTo>
                  <a:cubicBezTo>
                    <a:pt x="111" y="18"/>
                    <a:pt x="116" y="14"/>
                    <a:pt x="121" y="11"/>
                  </a:cubicBezTo>
                  <a:cubicBezTo>
                    <a:pt x="122" y="11"/>
                    <a:pt x="122" y="11"/>
                    <a:pt x="122" y="11"/>
                  </a:cubicBezTo>
                  <a:cubicBezTo>
                    <a:pt x="121" y="11"/>
                    <a:pt x="121" y="11"/>
                    <a:pt x="121" y="11"/>
                  </a:cubicBezTo>
                  <a:cubicBezTo>
                    <a:pt x="119" y="13"/>
                    <a:pt x="117" y="15"/>
                    <a:pt x="115" y="16"/>
                  </a:cubicBezTo>
                  <a:cubicBezTo>
                    <a:pt x="112" y="18"/>
                    <a:pt x="109" y="20"/>
                    <a:pt x="106" y="21"/>
                  </a:cubicBezTo>
                  <a:moveTo>
                    <a:pt x="42" y="17"/>
                  </a:moveTo>
                  <a:cubicBezTo>
                    <a:pt x="43" y="15"/>
                    <a:pt x="44" y="14"/>
                    <a:pt x="46" y="12"/>
                  </a:cubicBezTo>
                  <a:cubicBezTo>
                    <a:pt x="48" y="11"/>
                    <a:pt x="50" y="11"/>
                    <a:pt x="52" y="10"/>
                  </a:cubicBezTo>
                  <a:cubicBezTo>
                    <a:pt x="49" y="12"/>
                    <a:pt x="45" y="14"/>
                    <a:pt x="42" y="17"/>
                  </a:cubicBezTo>
                  <a:moveTo>
                    <a:pt x="40" y="21"/>
                  </a:moveTo>
                  <a:cubicBezTo>
                    <a:pt x="40" y="21"/>
                    <a:pt x="40" y="20"/>
                    <a:pt x="40" y="20"/>
                  </a:cubicBezTo>
                  <a:cubicBezTo>
                    <a:pt x="42" y="19"/>
                    <a:pt x="44" y="17"/>
                    <a:pt x="44" y="17"/>
                  </a:cubicBezTo>
                  <a:cubicBezTo>
                    <a:pt x="47" y="15"/>
                    <a:pt x="51" y="13"/>
                    <a:pt x="54" y="10"/>
                  </a:cubicBezTo>
                  <a:cubicBezTo>
                    <a:pt x="58" y="11"/>
                    <a:pt x="61" y="13"/>
                    <a:pt x="64" y="17"/>
                  </a:cubicBezTo>
                  <a:cubicBezTo>
                    <a:pt x="63" y="17"/>
                    <a:pt x="62" y="18"/>
                    <a:pt x="61" y="19"/>
                  </a:cubicBezTo>
                  <a:cubicBezTo>
                    <a:pt x="53" y="22"/>
                    <a:pt x="45" y="24"/>
                    <a:pt x="38" y="29"/>
                  </a:cubicBezTo>
                  <a:cubicBezTo>
                    <a:pt x="38" y="29"/>
                    <a:pt x="38" y="29"/>
                    <a:pt x="38" y="29"/>
                  </a:cubicBezTo>
                  <a:cubicBezTo>
                    <a:pt x="45" y="24"/>
                    <a:pt x="52" y="19"/>
                    <a:pt x="58" y="13"/>
                  </a:cubicBezTo>
                  <a:cubicBezTo>
                    <a:pt x="58" y="13"/>
                    <a:pt x="58" y="13"/>
                    <a:pt x="58" y="13"/>
                  </a:cubicBezTo>
                  <a:cubicBezTo>
                    <a:pt x="58" y="13"/>
                    <a:pt x="58" y="13"/>
                    <a:pt x="57" y="13"/>
                  </a:cubicBezTo>
                  <a:cubicBezTo>
                    <a:pt x="51" y="14"/>
                    <a:pt x="46" y="18"/>
                    <a:pt x="40" y="21"/>
                  </a:cubicBezTo>
                  <a:cubicBezTo>
                    <a:pt x="40" y="21"/>
                    <a:pt x="40" y="21"/>
                    <a:pt x="40" y="21"/>
                  </a:cubicBezTo>
                  <a:moveTo>
                    <a:pt x="17" y="57"/>
                  </a:moveTo>
                  <a:cubicBezTo>
                    <a:pt x="29" y="50"/>
                    <a:pt x="41" y="43"/>
                    <a:pt x="52" y="36"/>
                  </a:cubicBezTo>
                  <a:cubicBezTo>
                    <a:pt x="66" y="28"/>
                    <a:pt x="81" y="21"/>
                    <a:pt x="92" y="10"/>
                  </a:cubicBezTo>
                  <a:cubicBezTo>
                    <a:pt x="93" y="11"/>
                    <a:pt x="94" y="12"/>
                    <a:pt x="94" y="13"/>
                  </a:cubicBezTo>
                  <a:cubicBezTo>
                    <a:pt x="88" y="17"/>
                    <a:pt x="82" y="21"/>
                    <a:pt x="76" y="24"/>
                  </a:cubicBezTo>
                  <a:cubicBezTo>
                    <a:pt x="68" y="29"/>
                    <a:pt x="60" y="33"/>
                    <a:pt x="52" y="38"/>
                  </a:cubicBezTo>
                  <a:cubicBezTo>
                    <a:pt x="45" y="42"/>
                    <a:pt x="37" y="46"/>
                    <a:pt x="30" y="50"/>
                  </a:cubicBezTo>
                  <a:cubicBezTo>
                    <a:pt x="26" y="52"/>
                    <a:pt x="22" y="54"/>
                    <a:pt x="18" y="56"/>
                  </a:cubicBezTo>
                  <a:cubicBezTo>
                    <a:pt x="18" y="56"/>
                    <a:pt x="18" y="57"/>
                    <a:pt x="17" y="57"/>
                  </a:cubicBezTo>
                  <a:moveTo>
                    <a:pt x="23" y="71"/>
                  </a:moveTo>
                  <a:cubicBezTo>
                    <a:pt x="34" y="64"/>
                    <a:pt x="46" y="56"/>
                    <a:pt x="58" y="49"/>
                  </a:cubicBezTo>
                  <a:cubicBezTo>
                    <a:pt x="70" y="42"/>
                    <a:pt x="83" y="35"/>
                    <a:pt x="96" y="28"/>
                  </a:cubicBezTo>
                  <a:cubicBezTo>
                    <a:pt x="106" y="22"/>
                    <a:pt x="117" y="17"/>
                    <a:pt x="125" y="9"/>
                  </a:cubicBezTo>
                  <a:cubicBezTo>
                    <a:pt x="125" y="9"/>
                    <a:pt x="125" y="9"/>
                    <a:pt x="125" y="9"/>
                  </a:cubicBezTo>
                  <a:cubicBezTo>
                    <a:pt x="126" y="10"/>
                    <a:pt x="127" y="12"/>
                    <a:pt x="128" y="14"/>
                  </a:cubicBezTo>
                  <a:cubicBezTo>
                    <a:pt x="119" y="15"/>
                    <a:pt x="111" y="23"/>
                    <a:pt x="104" y="27"/>
                  </a:cubicBezTo>
                  <a:cubicBezTo>
                    <a:pt x="94" y="32"/>
                    <a:pt x="85" y="37"/>
                    <a:pt x="76" y="42"/>
                  </a:cubicBezTo>
                  <a:cubicBezTo>
                    <a:pt x="69" y="46"/>
                    <a:pt x="61" y="49"/>
                    <a:pt x="54" y="53"/>
                  </a:cubicBezTo>
                  <a:cubicBezTo>
                    <a:pt x="43" y="59"/>
                    <a:pt x="33" y="65"/>
                    <a:pt x="23" y="71"/>
                  </a:cubicBezTo>
                  <a:moveTo>
                    <a:pt x="70" y="19"/>
                  </a:moveTo>
                  <a:cubicBezTo>
                    <a:pt x="70" y="18"/>
                    <a:pt x="70" y="18"/>
                    <a:pt x="70" y="18"/>
                  </a:cubicBezTo>
                  <a:cubicBezTo>
                    <a:pt x="70" y="18"/>
                    <a:pt x="71" y="17"/>
                    <a:pt x="71" y="16"/>
                  </a:cubicBezTo>
                  <a:cubicBezTo>
                    <a:pt x="76" y="14"/>
                    <a:pt x="81" y="11"/>
                    <a:pt x="86" y="9"/>
                  </a:cubicBezTo>
                  <a:cubicBezTo>
                    <a:pt x="81" y="12"/>
                    <a:pt x="75" y="16"/>
                    <a:pt x="70" y="19"/>
                  </a:cubicBezTo>
                  <a:moveTo>
                    <a:pt x="6" y="64"/>
                  </a:moveTo>
                  <a:cubicBezTo>
                    <a:pt x="5" y="63"/>
                    <a:pt x="5" y="62"/>
                    <a:pt x="4" y="61"/>
                  </a:cubicBezTo>
                  <a:cubicBezTo>
                    <a:pt x="5" y="61"/>
                    <a:pt x="5" y="61"/>
                    <a:pt x="5" y="61"/>
                  </a:cubicBezTo>
                  <a:cubicBezTo>
                    <a:pt x="17" y="50"/>
                    <a:pt x="33" y="43"/>
                    <a:pt x="48" y="35"/>
                  </a:cubicBezTo>
                  <a:cubicBezTo>
                    <a:pt x="55" y="30"/>
                    <a:pt x="63" y="25"/>
                    <a:pt x="71" y="20"/>
                  </a:cubicBezTo>
                  <a:cubicBezTo>
                    <a:pt x="77" y="16"/>
                    <a:pt x="84" y="12"/>
                    <a:pt x="90" y="7"/>
                  </a:cubicBezTo>
                  <a:cubicBezTo>
                    <a:pt x="90" y="8"/>
                    <a:pt x="91" y="8"/>
                    <a:pt x="92" y="9"/>
                  </a:cubicBezTo>
                  <a:cubicBezTo>
                    <a:pt x="77" y="18"/>
                    <a:pt x="63" y="27"/>
                    <a:pt x="49" y="35"/>
                  </a:cubicBezTo>
                  <a:cubicBezTo>
                    <a:pt x="35" y="44"/>
                    <a:pt x="19" y="50"/>
                    <a:pt x="6" y="60"/>
                  </a:cubicBezTo>
                  <a:cubicBezTo>
                    <a:pt x="5" y="61"/>
                    <a:pt x="5" y="61"/>
                    <a:pt x="6" y="61"/>
                  </a:cubicBezTo>
                  <a:cubicBezTo>
                    <a:pt x="6" y="61"/>
                    <a:pt x="6" y="61"/>
                    <a:pt x="6" y="61"/>
                  </a:cubicBezTo>
                  <a:cubicBezTo>
                    <a:pt x="20" y="51"/>
                    <a:pt x="35" y="44"/>
                    <a:pt x="50" y="36"/>
                  </a:cubicBezTo>
                  <a:cubicBezTo>
                    <a:pt x="57" y="32"/>
                    <a:pt x="64" y="28"/>
                    <a:pt x="71" y="23"/>
                  </a:cubicBezTo>
                  <a:cubicBezTo>
                    <a:pt x="77" y="19"/>
                    <a:pt x="85" y="15"/>
                    <a:pt x="91" y="10"/>
                  </a:cubicBezTo>
                  <a:cubicBezTo>
                    <a:pt x="85" y="16"/>
                    <a:pt x="78" y="20"/>
                    <a:pt x="71" y="24"/>
                  </a:cubicBezTo>
                  <a:cubicBezTo>
                    <a:pt x="63" y="28"/>
                    <a:pt x="55" y="33"/>
                    <a:pt x="48" y="38"/>
                  </a:cubicBezTo>
                  <a:cubicBezTo>
                    <a:pt x="40" y="43"/>
                    <a:pt x="32" y="47"/>
                    <a:pt x="24" y="52"/>
                  </a:cubicBezTo>
                  <a:cubicBezTo>
                    <a:pt x="18" y="56"/>
                    <a:pt x="11" y="59"/>
                    <a:pt x="6" y="64"/>
                  </a:cubicBezTo>
                  <a:moveTo>
                    <a:pt x="13" y="69"/>
                  </a:moveTo>
                  <a:cubicBezTo>
                    <a:pt x="12" y="69"/>
                    <a:pt x="11" y="68"/>
                    <a:pt x="10" y="68"/>
                  </a:cubicBezTo>
                  <a:cubicBezTo>
                    <a:pt x="17" y="66"/>
                    <a:pt x="24" y="60"/>
                    <a:pt x="30" y="57"/>
                  </a:cubicBezTo>
                  <a:cubicBezTo>
                    <a:pt x="40" y="51"/>
                    <a:pt x="49" y="47"/>
                    <a:pt x="59" y="41"/>
                  </a:cubicBezTo>
                  <a:cubicBezTo>
                    <a:pt x="68" y="36"/>
                    <a:pt x="78" y="31"/>
                    <a:pt x="87" y="25"/>
                  </a:cubicBezTo>
                  <a:cubicBezTo>
                    <a:pt x="95" y="20"/>
                    <a:pt x="103" y="14"/>
                    <a:pt x="112" y="9"/>
                  </a:cubicBezTo>
                  <a:cubicBezTo>
                    <a:pt x="112" y="9"/>
                    <a:pt x="117" y="6"/>
                    <a:pt x="117" y="6"/>
                  </a:cubicBezTo>
                  <a:cubicBezTo>
                    <a:pt x="117" y="6"/>
                    <a:pt x="117" y="6"/>
                    <a:pt x="117" y="6"/>
                  </a:cubicBezTo>
                  <a:cubicBezTo>
                    <a:pt x="115" y="8"/>
                    <a:pt x="112" y="9"/>
                    <a:pt x="110" y="11"/>
                  </a:cubicBezTo>
                  <a:cubicBezTo>
                    <a:pt x="105" y="14"/>
                    <a:pt x="100" y="17"/>
                    <a:pt x="95" y="20"/>
                  </a:cubicBezTo>
                  <a:cubicBezTo>
                    <a:pt x="86" y="26"/>
                    <a:pt x="76" y="32"/>
                    <a:pt x="67" y="37"/>
                  </a:cubicBezTo>
                  <a:cubicBezTo>
                    <a:pt x="57" y="43"/>
                    <a:pt x="48" y="48"/>
                    <a:pt x="38" y="53"/>
                  </a:cubicBezTo>
                  <a:cubicBezTo>
                    <a:pt x="30" y="58"/>
                    <a:pt x="22" y="65"/>
                    <a:pt x="13" y="69"/>
                  </a:cubicBezTo>
                  <a:moveTo>
                    <a:pt x="21" y="66"/>
                  </a:moveTo>
                  <a:cubicBezTo>
                    <a:pt x="22" y="65"/>
                    <a:pt x="22" y="65"/>
                    <a:pt x="22" y="65"/>
                  </a:cubicBezTo>
                  <a:cubicBezTo>
                    <a:pt x="26" y="62"/>
                    <a:pt x="30" y="59"/>
                    <a:pt x="35" y="57"/>
                  </a:cubicBezTo>
                  <a:cubicBezTo>
                    <a:pt x="44" y="51"/>
                    <a:pt x="53" y="46"/>
                    <a:pt x="63" y="41"/>
                  </a:cubicBezTo>
                  <a:cubicBezTo>
                    <a:pt x="82" y="30"/>
                    <a:pt x="101" y="18"/>
                    <a:pt x="119" y="6"/>
                  </a:cubicBezTo>
                  <a:cubicBezTo>
                    <a:pt x="121" y="6"/>
                    <a:pt x="123" y="7"/>
                    <a:pt x="124" y="8"/>
                  </a:cubicBezTo>
                  <a:cubicBezTo>
                    <a:pt x="111" y="15"/>
                    <a:pt x="99" y="24"/>
                    <a:pt x="86" y="32"/>
                  </a:cubicBezTo>
                  <a:cubicBezTo>
                    <a:pt x="84" y="33"/>
                    <a:pt x="81" y="35"/>
                    <a:pt x="79" y="36"/>
                  </a:cubicBezTo>
                  <a:cubicBezTo>
                    <a:pt x="77" y="37"/>
                    <a:pt x="76" y="38"/>
                    <a:pt x="74" y="39"/>
                  </a:cubicBezTo>
                  <a:cubicBezTo>
                    <a:pt x="56" y="47"/>
                    <a:pt x="39" y="57"/>
                    <a:pt x="21" y="66"/>
                  </a:cubicBezTo>
                  <a:moveTo>
                    <a:pt x="100" y="15"/>
                  </a:moveTo>
                  <a:cubicBezTo>
                    <a:pt x="104" y="9"/>
                    <a:pt x="110" y="6"/>
                    <a:pt x="116" y="6"/>
                  </a:cubicBezTo>
                  <a:cubicBezTo>
                    <a:pt x="111" y="8"/>
                    <a:pt x="105" y="12"/>
                    <a:pt x="100" y="15"/>
                  </a:cubicBezTo>
                  <a:moveTo>
                    <a:pt x="71" y="15"/>
                  </a:moveTo>
                  <a:cubicBezTo>
                    <a:pt x="71" y="15"/>
                    <a:pt x="71" y="14"/>
                    <a:pt x="72" y="14"/>
                  </a:cubicBezTo>
                  <a:cubicBezTo>
                    <a:pt x="73" y="12"/>
                    <a:pt x="75" y="11"/>
                    <a:pt x="77" y="10"/>
                  </a:cubicBezTo>
                  <a:cubicBezTo>
                    <a:pt x="80" y="8"/>
                    <a:pt x="83" y="6"/>
                    <a:pt x="86" y="4"/>
                  </a:cubicBezTo>
                  <a:cubicBezTo>
                    <a:pt x="87" y="5"/>
                    <a:pt x="88" y="5"/>
                    <a:pt x="89" y="6"/>
                  </a:cubicBezTo>
                  <a:cubicBezTo>
                    <a:pt x="89" y="6"/>
                    <a:pt x="89" y="6"/>
                    <a:pt x="89" y="6"/>
                  </a:cubicBezTo>
                  <a:cubicBezTo>
                    <a:pt x="83" y="9"/>
                    <a:pt x="77" y="13"/>
                    <a:pt x="71" y="15"/>
                  </a:cubicBezTo>
                  <a:moveTo>
                    <a:pt x="73" y="12"/>
                  </a:moveTo>
                  <a:cubicBezTo>
                    <a:pt x="74" y="9"/>
                    <a:pt x="76" y="7"/>
                    <a:pt x="79" y="5"/>
                  </a:cubicBezTo>
                  <a:cubicBezTo>
                    <a:pt x="81" y="4"/>
                    <a:pt x="82" y="4"/>
                    <a:pt x="83" y="4"/>
                  </a:cubicBezTo>
                  <a:cubicBezTo>
                    <a:pt x="84" y="4"/>
                    <a:pt x="84" y="4"/>
                    <a:pt x="84" y="4"/>
                  </a:cubicBezTo>
                  <a:cubicBezTo>
                    <a:pt x="81" y="6"/>
                    <a:pt x="78" y="8"/>
                    <a:pt x="75" y="10"/>
                  </a:cubicBezTo>
                  <a:cubicBezTo>
                    <a:pt x="74" y="11"/>
                    <a:pt x="73" y="11"/>
                    <a:pt x="73" y="12"/>
                  </a:cubicBezTo>
                  <a:moveTo>
                    <a:pt x="84" y="0"/>
                  </a:moveTo>
                  <a:cubicBezTo>
                    <a:pt x="83" y="0"/>
                    <a:pt x="83" y="0"/>
                    <a:pt x="82" y="0"/>
                  </a:cubicBezTo>
                  <a:cubicBezTo>
                    <a:pt x="75" y="1"/>
                    <a:pt x="69" y="7"/>
                    <a:pt x="67" y="14"/>
                  </a:cubicBezTo>
                  <a:cubicBezTo>
                    <a:pt x="64" y="9"/>
                    <a:pt x="59" y="6"/>
                    <a:pt x="53" y="6"/>
                  </a:cubicBezTo>
                  <a:cubicBezTo>
                    <a:pt x="51" y="6"/>
                    <a:pt x="50" y="7"/>
                    <a:pt x="48" y="7"/>
                  </a:cubicBezTo>
                  <a:cubicBezTo>
                    <a:pt x="38" y="11"/>
                    <a:pt x="35" y="19"/>
                    <a:pt x="35" y="28"/>
                  </a:cubicBezTo>
                  <a:cubicBezTo>
                    <a:pt x="31" y="23"/>
                    <a:pt x="25" y="18"/>
                    <a:pt x="19" y="18"/>
                  </a:cubicBezTo>
                  <a:cubicBezTo>
                    <a:pt x="15" y="18"/>
                    <a:pt x="12" y="20"/>
                    <a:pt x="8" y="23"/>
                  </a:cubicBezTo>
                  <a:cubicBezTo>
                    <a:pt x="1" y="30"/>
                    <a:pt x="6" y="38"/>
                    <a:pt x="12" y="43"/>
                  </a:cubicBezTo>
                  <a:cubicBezTo>
                    <a:pt x="5" y="45"/>
                    <a:pt x="0" y="51"/>
                    <a:pt x="0" y="59"/>
                  </a:cubicBezTo>
                  <a:cubicBezTo>
                    <a:pt x="0" y="68"/>
                    <a:pt x="9" y="74"/>
                    <a:pt x="18" y="75"/>
                  </a:cubicBezTo>
                  <a:cubicBezTo>
                    <a:pt x="11" y="80"/>
                    <a:pt x="7" y="88"/>
                    <a:pt x="15" y="95"/>
                  </a:cubicBezTo>
                  <a:cubicBezTo>
                    <a:pt x="19" y="100"/>
                    <a:pt x="25" y="101"/>
                    <a:pt x="32" y="101"/>
                  </a:cubicBezTo>
                  <a:cubicBezTo>
                    <a:pt x="36" y="101"/>
                    <a:pt x="41" y="101"/>
                    <a:pt x="45" y="99"/>
                  </a:cubicBezTo>
                  <a:cubicBezTo>
                    <a:pt x="42" y="110"/>
                    <a:pt x="32" y="118"/>
                    <a:pt x="23" y="126"/>
                  </a:cubicBezTo>
                  <a:cubicBezTo>
                    <a:pt x="22" y="126"/>
                    <a:pt x="23" y="127"/>
                    <a:pt x="23" y="128"/>
                  </a:cubicBezTo>
                  <a:cubicBezTo>
                    <a:pt x="23" y="129"/>
                    <a:pt x="24" y="129"/>
                    <a:pt x="25" y="129"/>
                  </a:cubicBezTo>
                  <a:cubicBezTo>
                    <a:pt x="25" y="129"/>
                    <a:pt x="25" y="129"/>
                    <a:pt x="25" y="129"/>
                  </a:cubicBezTo>
                  <a:cubicBezTo>
                    <a:pt x="42" y="123"/>
                    <a:pt x="56" y="117"/>
                    <a:pt x="68" y="103"/>
                  </a:cubicBezTo>
                  <a:cubicBezTo>
                    <a:pt x="71" y="109"/>
                    <a:pt x="76" y="112"/>
                    <a:pt x="81" y="112"/>
                  </a:cubicBezTo>
                  <a:cubicBezTo>
                    <a:pt x="87" y="112"/>
                    <a:pt x="93" y="108"/>
                    <a:pt x="98" y="102"/>
                  </a:cubicBezTo>
                  <a:cubicBezTo>
                    <a:pt x="102" y="107"/>
                    <a:pt x="107" y="112"/>
                    <a:pt x="113" y="112"/>
                  </a:cubicBezTo>
                  <a:cubicBezTo>
                    <a:pt x="114" y="112"/>
                    <a:pt x="114" y="112"/>
                    <a:pt x="114" y="112"/>
                  </a:cubicBezTo>
                  <a:cubicBezTo>
                    <a:pt x="120" y="112"/>
                    <a:pt x="126" y="107"/>
                    <a:pt x="129" y="102"/>
                  </a:cubicBezTo>
                  <a:cubicBezTo>
                    <a:pt x="131" y="104"/>
                    <a:pt x="135" y="105"/>
                    <a:pt x="138" y="105"/>
                  </a:cubicBezTo>
                  <a:cubicBezTo>
                    <a:pt x="144" y="105"/>
                    <a:pt x="149" y="102"/>
                    <a:pt x="150" y="97"/>
                  </a:cubicBezTo>
                  <a:cubicBezTo>
                    <a:pt x="152" y="98"/>
                    <a:pt x="154" y="99"/>
                    <a:pt x="156" y="99"/>
                  </a:cubicBezTo>
                  <a:cubicBezTo>
                    <a:pt x="170" y="99"/>
                    <a:pt x="184" y="75"/>
                    <a:pt x="171" y="65"/>
                  </a:cubicBezTo>
                  <a:cubicBezTo>
                    <a:pt x="178" y="61"/>
                    <a:pt x="182" y="54"/>
                    <a:pt x="178" y="46"/>
                  </a:cubicBezTo>
                  <a:cubicBezTo>
                    <a:pt x="175" y="39"/>
                    <a:pt x="169" y="36"/>
                    <a:pt x="163" y="36"/>
                  </a:cubicBezTo>
                  <a:cubicBezTo>
                    <a:pt x="162" y="36"/>
                    <a:pt x="161" y="36"/>
                    <a:pt x="160" y="36"/>
                  </a:cubicBezTo>
                  <a:cubicBezTo>
                    <a:pt x="162" y="29"/>
                    <a:pt x="160" y="21"/>
                    <a:pt x="156" y="16"/>
                  </a:cubicBezTo>
                  <a:cubicBezTo>
                    <a:pt x="153" y="13"/>
                    <a:pt x="149" y="12"/>
                    <a:pt x="146" y="12"/>
                  </a:cubicBezTo>
                  <a:cubicBezTo>
                    <a:pt x="141" y="12"/>
                    <a:pt x="136" y="14"/>
                    <a:pt x="132" y="16"/>
                  </a:cubicBezTo>
                  <a:cubicBezTo>
                    <a:pt x="132" y="6"/>
                    <a:pt x="124" y="2"/>
                    <a:pt x="116" y="2"/>
                  </a:cubicBezTo>
                  <a:cubicBezTo>
                    <a:pt x="109" y="2"/>
                    <a:pt x="102" y="5"/>
                    <a:pt x="98" y="11"/>
                  </a:cubicBezTo>
                  <a:cubicBezTo>
                    <a:pt x="95" y="6"/>
                    <a:pt x="90" y="0"/>
                    <a:pt x="84"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1039" name="Google Shape;1039;p32"/>
            <p:cNvSpPr/>
            <p:nvPr/>
          </p:nvSpPr>
          <p:spPr>
            <a:xfrm>
              <a:off x="1761794" y="2990777"/>
              <a:ext cx="915988" cy="649288"/>
            </a:xfrm>
            <a:custGeom>
              <a:rect b="b" l="l" r="r" t="t"/>
              <a:pathLst>
                <a:path extrusionOk="0" h="153" w="216">
                  <a:moveTo>
                    <a:pt x="196" y="112"/>
                  </a:moveTo>
                  <a:cubicBezTo>
                    <a:pt x="194" y="112"/>
                    <a:pt x="192" y="112"/>
                    <a:pt x="189" y="112"/>
                  </a:cubicBezTo>
                  <a:cubicBezTo>
                    <a:pt x="188" y="112"/>
                    <a:pt x="187" y="112"/>
                    <a:pt x="186" y="112"/>
                  </a:cubicBezTo>
                  <a:cubicBezTo>
                    <a:pt x="186" y="113"/>
                    <a:pt x="186" y="115"/>
                    <a:pt x="186" y="117"/>
                  </a:cubicBezTo>
                  <a:cubicBezTo>
                    <a:pt x="190" y="116"/>
                    <a:pt x="193" y="115"/>
                    <a:pt x="197" y="112"/>
                  </a:cubicBezTo>
                  <a:cubicBezTo>
                    <a:pt x="197" y="112"/>
                    <a:pt x="196" y="112"/>
                    <a:pt x="196" y="112"/>
                  </a:cubicBezTo>
                  <a:moveTo>
                    <a:pt x="41" y="143"/>
                  </a:moveTo>
                  <a:cubicBezTo>
                    <a:pt x="42" y="142"/>
                    <a:pt x="42" y="142"/>
                    <a:pt x="42" y="142"/>
                  </a:cubicBezTo>
                  <a:cubicBezTo>
                    <a:pt x="42" y="142"/>
                    <a:pt x="43" y="142"/>
                    <a:pt x="43" y="142"/>
                  </a:cubicBezTo>
                  <a:cubicBezTo>
                    <a:pt x="43" y="143"/>
                    <a:pt x="42" y="143"/>
                    <a:pt x="41" y="143"/>
                  </a:cubicBezTo>
                  <a:moveTo>
                    <a:pt x="43" y="141"/>
                  </a:moveTo>
                  <a:cubicBezTo>
                    <a:pt x="45" y="140"/>
                    <a:pt x="46" y="138"/>
                    <a:pt x="47" y="137"/>
                  </a:cubicBezTo>
                  <a:cubicBezTo>
                    <a:pt x="52" y="135"/>
                    <a:pt x="58" y="133"/>
                    <a:pt x="63" y="132"/>
                  </a:cubicBezTo>
                  <a:cubicBezTo>
                    <a:pt x="58" y="135"/>
                    <a:pt x="54" y="137"/>
                    <a:pt x="49" y="139"/>
                  </a:cubicBezTo>
                  <a:cubicBezTo>
                    <a:pt x="47" y="140"/>
                    <a:pt x="45" y="141"/>
                    <a:pt x="43" y="141"/>
                  </a:cubicBezTo>
                  <a:moveTo>
                    <a:pt x="49" y="135"/>
                  </a:moveTo>
                  <a:cubicBezTo>
                    <a:pt x="49" y="134"/>
                    <a:pt x="50" y="134"/>
                    <a:pt x="50" y="133"/>
                  </a:cubicBezTo>
                  <a:cubicBezTo>
                    <a:pt x="54" y="132"/>
                    <a:pt x="57" y="130"/>
                    <a:pt x="61" y="128"/>
                  </a:cubicBezTo>
                  <a:cubicBezTo>
                    <a:pt x="63" y="127"/>
                    <a:pt x="65" y="126"/>
                    <a:pt x="67" y="125"/>
                  </a:cubicBezTo>
                  <a:cubicBezTo>
                    <a:pt x="69" y="124"/>
                    <a:pt x="72" y="123"/>
                    <a:pt x="75" y="121"/>
                  </a:cubicBezTo>
                  <a:cubicBezTo>
                    <a:pt x="72" y="124"/>
                    <a:pt x="69" y="127"/>
                    <a:pt x="66" y="129"/>
                  </a:cubicBezTo>
                  <a:cubicBezTo>
                    <a:pt x="60" y="131"/>
                    <a:pt x="54" y="133"/>
                    <a:pt x="49" y="135"/>
                  </a:cubicBezTo>
                  <a:moveTo>
                    <a:pt x="134" y="128"/>
                  </a:moveTo>
                  <a:cubicBezTo>
                    <a:pt x="132" y="128"/>
                    <a:pt x="131" y="128"/>
                    <a:pt x="129" y="127"/>
                  </a:cubicBezTo>
                  <a:cubicBezTo>
                    <a:pt x="135" y="124"/>
                    <a:pt x="141" y="122"/>
                    <a:pt x="147" y="119"/>
                  </a:cubicBezTo>
                  <a:cubicBezTo>
                    <a:pt x="144" y="124"/>
                    <a:pt x="139" y="128"/>
                    <a:pt x="134" y="128"/>
                  </a:cubicBezTo>
                  <a:cubicBezTo>
                    <a:pt x="134" y="128"/>
                    <a:pt x="134" y="128"/>
                    <a:pt x="134" y="128"/>
                  </a:cubicBezTo>
                  <a:moveTo>
                    <a:pt x="96" y="127"/>
                  </a:moveTo>
                  <a:cubicBezTo>
                    <a:pt x="94" y="127"/>
                    <a:pt x="92" y="127"/>
                    <a:pt x="90" y="126"/>
                  </a:cubicBezTo>
                  <a:cubicBezTo>
                    <a:pt x="97" y="124"/>
                    <a:pt x="104" y="120"/>
                    <a:pt x="111" y="118"/>
                  </a:cubicBezTo>
                  <a:cubicBezTo>
                    <a:pt x="111" y="118"/>
                    <a:pt x="111" y="118"/>
                    <a:pt x="112" y="118"/>
                  </a:cubicBezTo>
                  <a:cubicBezTo>
                    <a:pt x="108" y="124"/>
                    <a:pt x="102" y="127"/>
                    <a:pt x="96" y="127"/>
                  </a:cubicBezTo>
                  <a:moveTo>
                    <a:pt x="89" y="125"/>
                  </a:moveTo>
                  <a:cubicBezTo>
                    <a:pt x="97" y="123"/>
                    <a:pt x="105" y="119"/>
                    <a:pt x="113" y="116"/>
                  </a:cubicBezTo>
                  <a:cubicBezTo>
                    <a:pt x="113" y="117"/>
                    <a:pt x="113" y="117"/>
                    <a:pt x="113" y="117"/>
                  </a:cubicBezTo>
                  <a:cubicBezTo>
                    <a:pt x="105" y="120"/>
                    <a:pt x="97" y="122"/>
                    <a:pt x="89" y="125"/>
                  </a:cubicBezTo>
                  <a:moveTo>
                    <a:pt x="164" y="119"/>
                  </a:moveTo>
                  <a:cubicBezTo>
                    <a:pt x="163" y="119"/>
                    <a:pt x="162" y="119"/>
                    <a:pt x="161" y="118"/>
                  </a:cubicBezTo>
                  <a:cubicBezTo>
                    <a:pt x="165" y="118"/>
                    <a:pt x="168" y="117"/>
                    <a:pt x="172" y="116"/>
                  </a:cubicBezTo>
                  <a:cubicBezTo>
                    <a:pt x="171" y="118"/>
                    <a:pt x="167" y="119"/>
                    <a:pt x="164" y="119"/>
                  </a:cubicBezTo>
                  <a:moveTo>
                    <a:pt x="162" y="117"/>
                  </a:moveTo>
                  <a:cubicBezTo>
                    <a:pt x="162" y="117"/>
                    <a:pt x="162" y="117"/>
                    <a:pt x="164" y="115"/>
                  </a:cubicBezTo>
                  <a:cubicBezTo>
                    <a:pt x="167" y="114"/>
                    <a:pt x="170" y="113"/>
                    <a:pt x="173" y="111"/>
                  </a:cubicBezTo>
                  <a:cubicBezTo>
                    <a:pt x="173" y="112"/>
                    <a:pt x="173" y="113"/>
                    <a:pt x="173" y="114"/>
                  </a:cubicBezTo>
                  <a:cubicBezTo>
                    <a:pt x="171" y="115"/>
                    <a:pt x="168" y="116"/>
                    <a:pt x="166" y="116"/>
                  </a:cubicBezTo>
                  <a:cubicBezTo>
                    <a:pt x="165" y="117"/>
                    <a:pt x="163" y="117"/>
                    <a:pt x="162" y="117"/>
                  </a:cubicBezTo>
                  <a:moveTo>
                    <a:pt x="159" y="118"/>
                  </a:moveTo>
                  <a:cubicBezTo>
                    <a:pt x="157" y="118"/>
                    <a:pt x="156" y="117"/>
                    <a:pt x="155" y="116"/>
                  </a:cubicBezTo>
                  <a:cubicBezTo>
                    <a:pt x="157" y="116"/>
                    <a:pt x="158" y="115"/>
                    <a:pt x="159" y="114"/>
                  </a:cubicBezTo>
                  <a:cubicBezTo>
                    <a:pt x="162" y="113"/>
                    <a:pt x="165" y="112"/>
                    <a:pt x="168" y="110"/>
                  </a:cubicBezTo>
                  <a:cubicBezTo>
                    <a:pt x="169" y="110"/>
                    <a:pt x="170" y="110"/>
                    <a:pt x="170" y="110"/>
                  </a:cubicBezTo>
                  <a:cubicBezTo>
                    <a:pt x="171" y="110"/>
                    <a:pt x="172" y="111"/>
                    <a:pt x="170" y="112"/>
                  </a:cubicBezTo>
                  <a:cubicBezTo>
                    <a:pt x="166" y="114"/>
                    <a:pt x="162" y="115"/>
                    <a:pt x="159" y="118"/>
                  </a:cubicBezTo>
                  <a:cubicBezTo>
                    <a:pt x="159" y="118"/>
                    <a:pt x="159" y="118"/>
                    <a:pt x="159" y="118"/>
                  </a:cubicBezTo>
                  <a:moveTo>
                    <a:pt x="181" y="111"/>
                  </a:moveTo>
                  <a:cubicBezTo>
                    <a:pt x="180" y="110"/>
                    <a:pt x="179" y="110"/>
                    <a:pt x="178" y="109"/>
                  </a:cubicBezTo>
                  <a:cubicBezTo>
                    <a:pt x="179" y="109"/>
                    <a:pt x="179" y="109"/>
                    <a:pt x="179" y="109"/>
                  </a:cubicBezTo>
                  <a:cubicBezTo>
                    <a:pt x="183" y="107"/>
                    <a:pt x="188" y="105"/>
                    <a:pt x="193" y="104"/>
                  </a:cubicBezTo>
                  <a:cubicBezTo>
                    <a:pt x="194" y="103"/>
                    <a:pt x="196" y="102"/>
                    <a:pt x="198" y="101"/>
                  </a:cubicBezTo>
                  <a:cubicBezTo>
                    <a:pt x="199" y="100"/>
                    <a:pt x="200" y="100"/>
                    <a:pt x="200" y="100"/>
                  </a:cubicBezTo>
                  <a:cubicBezTo>
                    <a:pt x="201" y="100"/>
                    <a:pt x="198" y="103"/>
                    <a:pt x="197" y="103"/>
                  </a:cubicBezTo>
                  <a:cubicBezTo>
                    <a:pt x="192" y="107"/>
                    <a:pt x="185" y="106"/>
                    <a:pt x="181" y="111"/>
                  </a:cubicBezTo>
                  <a:moveTo>
                    <a:pt x="128" y="126"/>
                  </a:moveTo>
                  <a:cubicBezTo>
                    <a:pt x="125" y="125"/>
                    <a:pt x="123" y="123"/>
                    <a:pt x="121" y="121"/>
                  </a:cubicBezTo>
                  <a:cubicBezTo>
                    <a:pt x="136" y="116"/>
                    <a:pt x="150" y="111"/>
                    <a:pt x="164" y="107"/>
                  </a:cubicBezTo>
                  <a:cubicBezTo>
                    <a:pt x="171" y="104"/>
                    <a:pt x="178" y="102"/>
                    <a:pt x="185" y="99"/>
                  </a:cubicBezTo>
                  <a:cubicBezTo>
                    <a:pt x="188" y="98"/>
                    <a:pt x="192" y="96"/>
                    <a:pt x="196" y="95"/>
                  </a:cubicBezTo>
                  <a:cubicBezTo>
                    <a:pt x="196" y="95"/>
                    <a:pt x="201" y="93"/>
                    <a:pt x="201" y="93"/>
                  </a:cubicBezTo>
                  <a:cubicBezTo>
                    <a:pt x="202" y="93"/>
                    <a:pt x="201" y="93"/>
                    <a:pt x="200" y="94"/>
                  </a:cubicBezTo>
                  <a:cubicBezTo>
                    <a:pt x="184" y="102"/>
                    <a:pt x="168" y="108"/>
                    <a:pt x="152" y="115"/>
                  </a:cubicBezTo>
                  <a:cubicBezTo>
                    <a:pt x="151" y="115"/>
                    <a:pt x="151" y="115"/>
                    <a:pt x="151" y="115"/>
                  </a:cubicBezTo>
                  <a:cubicBezTo>
                    <a:pt x="151" y="115"/>
                    <a:pt x="150" y="115"/>
                    <a:pt x="150" y="115"/>
                  </a:cubicBezTo>
                  <a:cubicBezTo>
                    <a:pt x="142" y="118"/>
                    <a:pt x="135" y="122"/>
                    <a:pt x="128" y="126"/>
                  </a:cubicBezTo>
                  <a:moveTo>
                    <a:pt x="171" y="109"/>
                  </a:moveTo>
                  <a:cubicBezTo>
                    <a:pt x="173" y="108"/>
                    <a:pt x="176" y="107"/>
                    <a:pt x="178" y="106"/>
                  </a:cubicBezTo>
                  <a:cubicBezTo>
                    <a:pt x="184" y="103"/>
                    <a:pt x="189" y="100"/>
                    <a:pt x="195" y="98"/>
                  </a:cubicBezTo>
                  <a:cubicBezTo>
                    <a:pt x="198" y="96"/>
                    <a:pt x="201" y="95"/>
                    <a:pt x="204" y="93"/>
                  </a:cubicBezTo>
                  <a:cubicBezTo>
                    <a:pt x="203" y="95"/>
                    <a:pt x="203" y="97"/>
                    <a:pt x="202" y="99"/>
                  </a:cubicBezTo>
                  <a:cubicBezTo>
                    <a:pt x="201" y="99"/>
                    <a:pt x="201" y="99"/>
                    <a:pt x="201" y="99"/>
                  </a:cubicBezTo>
                  <a:cubicBezTo>
                    <a:pt x="198" y="100"/>
                    <a:pt x="194" y="102"/>
                    <a:pt x="191" y="103"/>
                  </a:cubicBezTo>
                  <a:cubicBezTo>
                    <a:pt x="187" y="105"/>
                    <a:pt x="183" y="106"/>
                    <a:pt x="178" y="108"/>
                  </a:cubicBezTo>
                  <a:cubicBezTo>
                    <a:pt x="178" y="108"/>
                    <a:pt x="178" y="109"/>
                    <a:pt x="178" y="109"/>
                  </a:cubicBezTo>
                  <a:cubicBezTo>
                    <a:pt x="177" y="108"/>
                    <a:pt x="177" y="108"/>
                    <a:pt x="177" y="108"/>
                  </a:cubicBezTo>
                  <a:cubicBezTo>
                    <a:pt x="177" y="108"/>
                    <a:pt x="176" y="107"/>
                    <a:pt x="176" y="107"/>
                  </a:cubicBezTo>
                  <a:cubicBezTo>
                    <a:pt x="175" y="107"/>
                    <a:pt x="175" y="107"/>
                    <a:pt x="175" y="108"/>
                  </a:cubicBezTo>
                  <a:cubicBezTo>
                    <a:pt x="175" y="108"/>
                    <a:pt x="175" y="108"/>
                    <a:pt x="175" y="108"/>
                  </a:cubicBezTo>
                  <a:cubicBezTo>
                    <a:pt x="174" y="108"/>
                    <a:pt x="173" y="108"/>
                    <a:pt x="173" y="108"/>
                  </a:cubicBezTo>
                  <a:cubicBezTo>
                    <a:pt x="172" y="108"/>
                    <a:pt x="171" y="109"/>
                    <a:pt x="171" y="109"/>
                  </a:cubicBezTo>
                  <a:moveTo>
                    <a:pt x="18" y="99"/>
                  </a:moveTo>
                  <a:cubicBezTo>
                    <a:pt x="19" y="98"/>
                    <a:pt x="19" y="98"/>
                    <a:pt x="19" y="97"/>
                  </a:cubicBezTo>
                  <a:cubicBezTo>
                    <a:pt x="21" y="95"/>
                    <a:pt x="23" y="93"/>
                    <a:pt x="26" y="91"/>
                  </a:cubicBezTo>
                  <a:cubicBezTo>
                    <a:pt x="23" y="94"/>
                    <a:pt x="21" y="96"/>
                    <a:pt x="18" y="99"/>
                  </a:cubicBezTo>
                  <a:moveTo>
                    <a:pt x="120" y="119"/>
                  </a:moveTo>
                  <a:cubicBezTo>
                    <a:pt x="119" y="118"/>
                    <a:pt x="118" y="117"/>
                    <a:pt x="117" y="116"/>
                  </a:cubicBezTo>
                  <a:cubicBezTo>
                    <a:pt x="124" y="114"/>
                    <a:pt x="131" y="111"/>
                    <a:pt x="138" y="109"/>
                  </a:cubicBezTo>
                  <a:cubicBezTo>
                    <a:pt x="154" y="103"/>
                    <a:pt x="172" y="98"/>
                    <a:pt x="188" y="91"/>
                  </a:cubicBezTo>
                  <a:cubicBezTo>
                    <a:pt x="192" y="89"/>
                    <a:pt x="196" y="87"/>
                    <a:pt x="201" y="85"/>
                  </a:cubicBezTo>
                  <a:cubicBezTo>
                    <a:pt x="197" y="87"/>
                    <a:pt x="194" y="90"/>
                    <a:pt x="190" y="91"/>
                  </a:cubicBezTo>
                  <a:cubicBezTo>
                    <a:pt x="182" y="94"/>
                    <a:pt x="175" y="96"/>
                    <a:pt x="168" y="99"/>
                  </a:cubicBezTo>
                  <a:cubicBezTo>
                    <a:pt x="160" y="103"/>
                    <a:pt x="151" y="107"/>
                    <a:pt x="142" y="111"/>
                  </a:cubicBezTo>
                  <a:cubicBezTo>
                    <a:pt x="135" y="114"/>
                    <a:pt x="128" y="116"/>
                    <a:pt x="120" y="119"/>
                  </a:cubicBezTo>
                  <a:moveTo>
                    <a:pt x="201" y="85"/>
                  </a:moveTo>
                  <a:cubicBezTo>
                    <a:pt x="201" y="85"/>
                    <a:pt x="201" y="85"/>
                    <a:pt x="201" y="85"/>
                  </a:cubicBezTo>
                  <a:cubicBezTo>
                    <a:pt x="201" y="85"/>
                    <a:pt x="201" y="85"/>
                    <a:pt x="201" y="85"/>
                  </a:cubicBezTo>
                  <a:moveTo>
                    <a:pt x="141" y="113"/>
                  </a:moveTo>
                  <a:cubicBezTo>
                    <a:pt x="150" y="109"/>
                    <a:pt x="160" y="105"/>
                    <a:pt x="169" y="100"/>
                  </a:cubicBezTo>
                  <a:cubicBezTo>
                    <a:pt x="180" y="95"/>
                    <a:pt x="194" y="93"/>
                    <a:pt x="203" y="85"/>
                  </a:cubicBezTo>
                  <a:cubicBezTo>
                    <a:pt x="204" y="87"/>
                    <a:pt x="204" y="89"/>
                    <a:pt x="204" y="91"/>
                  </a:cubicBezTo>
                  <a:cubicBezTo>
                    <a:pt x="188" y="96"/>
                    <a:pt x="173" y="102"/>
                    <a:pt x="158" y="107"/>
                  </a:cubicBezTo>
                  <a:cubicBezTo>
                    <a:pt x="152" y="109"/>
                    <a:pt x="146" y="111"/>
                    <a:pt x="141" y="113"/>
                  </a:cubicBezTo>
                  <a:moveTo>
                    <a:pt x="88" y="125"/>
                  </a:moveTo>
                  <a:cubicBezTo>
                    <a:pt x="87" y="124"/>
                    <a:pt x="86" y="122"/>
                    <a:pt x="85" y="120"/>
                  </a:cubicBezTo>
                  <a:cubicBezTo>
                    <a:pt x="91" y="120"/>
                    <a:pt x="96" y="118"/>
                    <a:pt x="101" y="116"/>
                  </a:cubicBezTo>
                  <a:cubicBezTo>
                    <a:pt x="111" y="111"/>
                    <a:pt x="121" y="107"/>
                    <a:pt x="131" y="103"/>
                  </a:cubicBezTo>
                  <a:cubicBezTo>
                    <a:pt x="152" y="95"/>
                    <a:pt x="173" y="88"/>
                    <a:pt x="193" y="81"/>
                  </a:cubicBezTo>
                  <a:cubicBezTo>
                    <a:pt x="176" y="87"/>
                    <a:pt x="160" y="94"/>
                    <a:pt x="143" y="102"/>
                  </a:cubicBezTo>
                  <a:cubicBezTo>
                    <a:pt x="125" y="110"/>
                    <a:pt x="106" y="116"/>
                    <a:pt x="88" y="125"/>
                  </a:cubicBezTo>
                  <a:moveTo>
                    <a:pt x="117" y="115"/>
                  </a:moveTo>
                  <a:cubicBezTo>
                    <a:pt x="116" y="115"/>
                    <a:pt x="116" y="115"/>
                    <a:pt x="116" y="115"/>
                  </a:cubicBezTo>
                  <a:cubicBezTo>
                    <a:pt x="126" y="111"/>
                    <a:pt x="135" y="107"/>
                    <a:pt x="144" y="103"/>
                  </a:cubicBezTo>
                  <a:cubicBezTo>
                    <a:pt x="153" y="99"/>
                    <a:pt x="163" y="95"/>
                    <a:pt x="172" y="91"/>
                  </a:cubicBezTo>
                  <a:cubicBezTo>
                    <a:pt x="180" y="87"/>
                    <a:pt x="190" y="85"/>
                    <a:pt x="196" y="79"/>
                  </a:cubicBezTo>
                  <a:cubicBezTo>
                    <a:pt x="197" y="79"/>
                    <a:pt x="197" y="79"/>
                    <a:pt x="197" y="79"/>
                  </a:cubicBezTo>
                  <a:cubicBezTo>
                    <a:pt x="197" y="79"/>
                    <a:pt x="197" y="79"/>
                    <a:pt x="197" y="79"/>
                  </a:cubicBezTo>
                  <a:cubicBezTo>
                    <a:pt x="199" y="81"/>
                    <a:pt x="201" y="82"/>
                    <a:pt x="202" y="84"/>
                  </a:cubicBezTo>
                  <a:cubicBezTo>
                    <a:pt x="193" y="86"/>
                    <a:pt x="185" y="91"/>
                    <a:pt x="177" y="94"/>
                  </a:cubicBezTo>
                  <a:cubicBezTo>
                    <a:pt x="167" y="97"/>
                    <a:pt x="157" y="101"/>
                    <a:pt x="148" y="104"/>
                  </a:cubicBezTo>
                  <a:cubicBezTo>
                    <a:pt x="137" y="107"/>
                    <a:pt x="127" y="111"/>
                    <a:pt x="117" y="115"/>
                  </a:cubicBezTo>
                  <a:moveTo>
                    <a:pt x="86" y="120"/>
                  </a:moveTo>
                  <a:cubicBezTo>
                    <a:pt x="86" y="120"/>
                    <a:pt x="86" y="119"/>
                    <a:pt x="86" y="119"/>
                  </a:cubicBezTo>
                  <a:cubicBezTo>
                    <a:pt x="89" y="118"/>
                    <a:pt x="92" y="116"/>
                    <a:pt x="96" y="115"/>
                  </a:cubicBezTo>
                  <a:cubicBezTo>
                    <a:pt x="116" y="107"/>
                    <a:pt x="137" y="99"/>
                    <a:pt x="158" y="91"/>
                  </a:cubicBezTo>
                  <a:cubicBezTo>
                    <a:pt x="170" y="85"/>
                    <a:pt x="185" y="82"/>
                    <a:pt x="197" y="75"/>
                  </a:cubicBezTo>
                  <a:cubicBezTo>
                    <a:pt x="197" y="76"/>
                    <a:pt x="197" y="76"/>
                    <a:pt x="197" y="76"/>
                  </a:cubicBezTo>
                  <a:cubicBezTo>
                    <a:pt x="196" y="76"/>
                    <a:pt x="196" y="77"/>
                    <a:pt x="196" y="78"/>
                  </a:cubicBezTo>
                  <a:cubicBezTo>
                    <a:pt x="196" y="78"/>
                    <a:pt x="196" y="78"/>
                    <a:pt x="196" y="78"/>
                  </a:cubicBezTo>
                  <a:cubicBezTo>
                    <a:pt x="175" y="86"/>
                    <a:pt x="154" y="93"/>
                    <a:pt x="133" y="101"/>
                  </a:cubicBezTo>
                  <a:cubicBezTo>
                    <a:pt x="125" y="104"/>
                    <a:pt x="115" y="108"/>
                    <a:pt x="107" y="112"/>
                  </a:cubicBezTo>
                  <a:cubicBezTo>
                    <a:pt x="102" y="114"/>
                    <a:pt x="97" y="116"/>
                    <a:pt x="92" y="118"/>
                  </a:cubicBezTo>
                  <a:cubicBezTo>
                    <a:pt x="92" y="118"/>
                    <a:pt x="87" y="120"/>
                    <a:pt x="86" y="120"/>
                  </a:cubicBezTo>
                  <a:moveTo>
                    <a:pt x="197" y="72"/>
                  </a:moveTo>
                  <a:cubicBezTo>
                    <a:pt x="197" y="72"/>
                    <a:pt x="198" y="71"/>
                    <a:pt x="200" y="70"/>
                  </a:cubicBezTo>
                  <a:cubicBezTo>
                    <a:pt x="202" y="69"/>
                    <a:pt x="204" y="69"/>
                    <a:pt x="205" y="69"/>
                  </a:cubicBezTo>
                  <a:cubicBezTo>
                    <a:pt x="205" y="69"/>
                    <a:pt x="205" y="69"/>
                    <a:pt x="205" y="69"/>
                  </a:cubicBezTo>
                  <a:cubicBezTo>
                    <a:pt x="204" y="69"/>
                    <a:pt x="204" y="69"/>
                    <a:pt x="204" y="69"/>
                  </a:cubicBezTo>
                  <a:cubicBezTo>
                    <a:pt x="204" y="69"/>
                    <a:pt x="204" y="70"/>
                    <a:pt x="203" y="70"/>
                  </a:cubicBezTo>
                  <a:cubicBezTo>
                    <a:pt x="201" y="71"/>
                    <a:pt x="199" y="73"/>
                    <a:pt x="197" y="74"/>
                  </a:cubicBezTo>
                  <a:cubicBezTo>
                    <a:pt x="192" y="76"/>
                    <a:pt x="186" y="79"/>
                    <a:pt x="181" y="81"/>
                  </a:cubicBezTo>
                  <a:cubicBezTo>
                    <a:pt x="169" y="85"/>
                    <a:pt x="157" y="89"/>
                    <a:pt x="146" y="94"/>
                  </a:cubicBezTo>
                  <a:cubicBezTo>
                    <a:pt x="125" y="102"/>
                    <a:pt x="104" y="109"/>
                    <a:pt x="84" y="119"/>
                  </a:cubicBezTo>
                  <a:cubicBezTo>
                    <a:pt x="84" y="118"/>
                    <a:pt x="83" y="118"/>
                    <a:pt x="83" y="117"/>
                  </a:cubicBezTo>
                  <a:cubicBezTo>
                    <a:pt x="83" y="117"/>
                    <a:pt x="83" y="117"/>
                    <a:pt x="83" y="117"/>
                  </a:cubicBezTo>
                  <a:cubicBezTo>
                    <a:pt x="87" y="115"/>
                    <a:pt x="91" y="113"/>
                    <a:pt x="95" y="112"/>
                  </a:cubicBezTo>
                  <a:cubicBezTo>
                    <a:pt x="96" y="111"/>
                    <a:pt x="96" y="111"/>
                    <a:pt x="97" y="111"/>
                  </a:cubicBezTo>
                  <a:cubicBezTo>
                    <a:pt x="108" y="107"/>
                    <a:pt x="119" y="103"/>
                    <a:pt x="130" y="99"/>
                  </a:cubicBezTo>
                  <a:cubicBezTo>
                    <a:pt x="141" y="94"/>
                    <a:pt x="152" y="89"/>
                    <a:pt x="163" y="85"/>
                  </a:cubicBezTo>
                  <a:cubicBezTo>
                    <a:pt x="175" y="81"/>
                    <a:pt x="186" y="77"/>
                    <a:pt x="197" y="72"/>
                  </a:cubicBezTo>
                  <a:cubicBezTo>
                    <a:pt x="197" y="72"/>
                    <a:pt x="197" y="72"/>
                    <a:pt x="197" y="72"/>
                  </a:cubicBezTo>
                  <a:moveTo>
                    <a:pt x="52" y="131"/>
                  </a:moveTo>
                  <a:cubicBezTo>
                    <a:pt x="52" y="130"/>
                    <a:pt x="53" y="129"/>
                    <a:pt x="54" y="128"/>
                  </a:cubicBezTo>
                  <a:cubicBezTo>
                    <a:pt x="62" y="123"/>
                    <a:pt x="71" y="119"/>
                    <a:pt x="80" y="115"/>
                  </a:cubicBezTo>
                  <a:cubicBezTo>
                    <a:pt x="91" y="110"/>
                    <a:pt x="102" y="105"/>
                    <a:pt x="112" y="99"/>
                  </a:cubicBezTo>
                  <a:cubicBezTo>
                    <a:pt x="136" y="88"/>
                    <a:pt x="160" y="80"/>
                    <a:pt x="184" y="71"/>
                  </a:cubicBezTo>
                  <a:cubicBezTo>
                    <a:pt x="189" y="69"/>
                    <a:pt x="193" y="67"/>
                    <a:pt x="198" y="65"/>
                  </a:cubicBezTo>
                  <a:cubicBezTo>
                    <a:pt x="200" y="64"/>
                    <a:pt x="203" y="63"/>
                    <a:pt x="206" y="62"/>
                  </a:cubicBezTo>
                  <a:cubicBezTo>
                    <a:pt x="206" y="61"/>
                    <a:pt x="207" y="61"/>
                    <a:pt x="207" y="61"/>
                  </a:cubicBezTo>
                  <a:cubicBezTo>
                    <a:pt x="207" y="61"/>
                    <a:pt x="205" y="62"/>
                    <a:pt x="203" y="63"/>
                  </a:cubicBezTo>
                  <a:cubicBezTo>
                    <a:pt x="201" y="64"/>
                    <a:pt x="199" y="65"/>
                    <a:pt x="199" y="65"/>
                  </a:cubicBezTo>
                  <a:cubicBezTo>
                    <a:pt x="199" y="65"/>
                    <a:pt x="199" y="65"/>
                    <a:pt x="199" y="65"/>
                  </a:cubicBezTo>
                  <a:cubicBezTo>
                    <a:pt x="188" y="70"/>
                    <a:pt x="177" y="75"/>
                    <a:pt x="165" y="79"/>
                  </a:cubicBezTo>
                  <a:cubicBezTo>
                    <a:pt x="143" y="89"/>
                    <a:pt x="120" y="98"/>
                    <a:pt x="98" y="109"/>
                  </a:cubicBezTo>
                  <a:cubicBezTo>
                    <a:pt x="98" y="109"/>
                    <a:pt x="97" y="109"/>
                    <a:pt x="97" y="109"/>
                  </a:cubicBezTo>
                  <a:cubicBezTo>
                    <a:pt x="92" y="112"/>
                    <a:pt x="87" y="114"/>
                    <a:pt x="82" y="116"/>
                  </a:cubicBezTo>
                  <a:cubicBezTo>
                    <a:pt x="82" y="116"/>
                    <a:pt x="82" y="116"/>
                    <a:pt x="81" y="116"/>
                  </a:cubicBezTo>
                  <a:cubicBezTo>
                    <a:pt x="81" y="116"/>
                    <a:pt x="81" y="116"/>
                    <a:pt x="81" y="116"/>
                  </a:cubicBezTo>
                  <a:cubicBezTo>
                    <a:pt x="81" y="116"/>
                    <a:pt x="80" y="116"/>
                    <a:pt x="80" y="116"/>
                  </a:cubicBezTo>
                  <a:cubicBezTo>
                    <a:pt x="80" y="116"/>
                    <a:pt x="79" y="116"/>
                    <a:pt x="79" y="117"/>
                  </a:cubicBezTo>
                  <a:cubicBezTo>
                    <a:pt x="78" y="118"/>
                    <a:pt x="77" y="119"/>
                    <a:pt x="76" y="120"/>
                  </a:cubicBezTo>
                  <a:cubicBezTo>
                    <a:pt x="76" y="120"/>
                    <a:pt x="76" y="120"/>
                    <a:pt x="76" y="120"/>
                  </a:cubicBezTo>
                  <a:cubicBezTo>
                    <a:pt x="67" y="122"/>
                    <a:pt x="60" y="128"/>
                    <a:pt x="52" y="131"/>
                  </a:cubicBezTo>
                  <a:moveTo>
                    <a:pt x="114" y="103"/>
                  </a:moveTo>
                  <a:cubicBezTo>
                    <a:pt x="127" y="97"/>
                    <a:pt x="139" y="91"/>
                    <a:pt x="151" y="86"/>
                  </a:cubicBezTo>
                  <a:cubicBezTo>
                    <a:pt x="162" y="82"/>
                    <a:pt x="172" y="78"/>
                    <a:pt x="182" y="73"/>
                  </a:cubicBezTo>
                  <a:cubicBezTo>
                    <a:pt x="190" y="70"/>
                    <a:pt x="201" y="68"/>
                    <a:pt x="208" y="61"/>
                  </a:cubicBezTo>
                  <a:cubicBezTo>
                    <a:pt x="208" y="63"/>
                    <a:pt x="207" y="65"/>
                    <a:pt x="206" y="67"/>
                  </a:cubicBezTo>
                  <a:cubicBezTo>
                    <a:pt x="195" y="71"/>
                    <a:pt x="185" y="76"/>
                    <a:pt x="174" y="80"/>
                  </a:cubicBezTo>
                  <a:cubicBezTo>
                    <a:pt x="164" y="83"/>
                    <a:pt x="153" y="87"/>
                    <a:pt x="143" y="92"/>
                  </a:cubicBezTo>
                  <a:cubicBezTo>
                    <a:pt x="134" y="96"/>
                    <a:pt x="124" y="99"/>
                    <a:pt x="114" y="103"/>
                  </a:cubicBezTo>
                  <a:moveTo>
                    <a:pt x="55" y="125"/>
                  </a:moveTo>
                  <a:cubicBezTo>
                    <a:pt x="56" y="123"/>
                    <a:pt x="57" y="121"/>
                    <a:pt x="58" y="119"/>
                  </a:cubicBezTo>
                  <a:cubicBezTo>
                    <a:pt x="84" y="106"/>
                    <a:pt x="110" y="95"/>
                    <a:pt x="137" y="83"/>
                  </a:cubicBezTo>
                  <a:cubicBezTo>
                    <a:pt x="150" y="78"/>
                    <a:pt x="163" y="73"/>
                    <a:pt x="176" y="68"/>
                  </a:cubicBezTo>
                  <a:cubicBezTo>
                    <a:pt x="182" y="65"/>
                    <a:pt x="188" y="63"/>
                    <a:pt x="194" y="60"/>
                  </a:cubicBezTo>
                  <a:cubicBezTo>
                    <a:pt x="195" y="60"/>
                    <a:pt x="196" y="60"/>
                    <a:pt x="196" y="59"/>
                  </a:cubicBezTo>
                  <a:cubicBezTo>
                    <a:pt x="173" y="71"/>
                    <a:pt x="148" y="78"/>
                    <a:pt x="124" y="89"/>
                  </a:cubicBezTo>
                  <a:cubicBezTo>
                    <a:pt x="101" y="100"/>
                    <a:pt x="78" y="112"/>
                    <a:pt x="55" y="125"/>
                  </a:cubicBezTo>
                  <a:moveTo>
                    <a:pt x="28" y="84"/>
                  </a:moveTo>
                  <a:cubicBezTo>
                    <a:pt x="36" y="81"/>
                    <a:pt x="44" y="75"/>
                    <a:pt x="52" y="71"/>
                  </a:cubicBezTo>
                  <a:cubicBezTo>
                    <a:pt x="59" y="67"/>
                    <a:pt x="66" y="63"/>
                    <a:pt x="73" y="59"/>
                  </a:cubicBezTo>
                  <a:cubicBezTo>
                    <a:pt x="59" y="67"/>
                    <a:pt x="44" y="76"/>
                    <a:pt x="31" y="86"/>
                  </a:cubicBezTo>
                  <a:cubicBezTo>
                    <a:pt x="31" y="86"/>
                    <a:pt x="31" y="86"/>
                    <a:pt x="31" y="86"/>
                  </a:cubicBezTo>
                  <a:cubicBezTo>
                    <a:pt x="31" y="85"/>
                    <a:pt x="30" y="84"/>
                    <a:pt x="29" y="84"/>
                  </a:cubicBezTo>
                  <a:cubicBezTo>
                    <a:pt x="29" y="84"/>
                    <a:pt x="29" y="84"/>
                    <a:pt x="29" y="84"/>
                  </a:cubicBezTo>
                  <a:cubicBezTo>
                    <a:pt x="28" y="84"/>
                    <a:pt x="28" y="84"/>
                    <a:pt x="28" y="84"/>
                  </a:cubicBezTo>
                  <a:moveTo>
                    <a:pt x="25" y="84"/>
                  </a:moveTo>
                  <a:cubicBezTo>
                    <a:pt x="22" y="84"/>
                    <a:pt x="20" y="84"/>
                    <a:pt x="17" y="83"/>
                  </a:cubicBezTo>
                  <a:cubicBezTo>
                    <a:pt x="34" y="75"/>
                    <a:pt x="51" y="66"/>
                    <a:pt x="68" y="57"/>
                  </a:cubicBezTo>
                  <a:cubicBezTo>
                    <a:pt x="54" y="66"/>
                    <a:pt x="39" y="75"/>
                    <a:pt x="25" y="84"/>
                  </a:cubicBezTo>
                  <a:moveTo>
                    <a:pt x="69" y="118"/>
                  </a:moveTo>
                  <a:cubicBezTo>
                    <a:pt x="89" y="107"/>
                    <a:pt x="110" y="97"/>
                    <a:pt x="130" y="87"/>
                  </a:cubicBezTo>
                  <a:cubicBezTo>
                    <a:pt x="155" y="76"/>
                    <a:pt x="182" y="69"/>
                    <a:pt x="207" y="55"/>
                  </a:cubicBezTo>
                  <a:cubicBezTo>
                    <a:pt x="207" y="57"/>
                    <a:pt x="208" y="58"/>
                    <a:pt x="208" y="59"/>
                  </a:cubicBezTo>
                  <a:cubicBezTo>
                    <a:pt x="182" y="71"/>
                    <a:pt x="154" y="79"/>
                    <a:pt x="128" y="91"/>
                  </a:cubicBezTo>
                  <a:cubicBezTo>
                    <a:pt x="115" y="97"/>
                    <a:pt x="101" y="104"/>
                    <a:pt x="87" y="110"/>
                  </a:cubicBezTo>
                  <a:cubicBezTo>
                    <a:pt x="81" y="113"/>
                    <a:pt x="75" y="115"/>
                    <a:pt x="69" y="118"/>
                  </a:cubicBezTo>
                  <a:moveTo>
                    <a:pt x="5" y="66"/>
                  </a:moveTo>
                  <a:cubicBezTo>
                    <a:pt x="6" y="59"/>
                    <a:pt x="14" y="55"/>
                    <a:pt x="21" y="55"/>
                  </a:cubicBezTo>
                  <a:cubicBezTo>
                    <a:pt x="21" y="55"/>
                    <a:pt x="22" y="55"/>
                    <a:pt x="22" y="55"/>
                  </a:cubicBezTo>
                  <a:cubicBezTo>
                    <a:pt x="16" y="58"/>
                    <a:pt x="10" y="62"/>
                    <a:pt x="5" y="66"/>
                  </a:cubicBezTo>
                  <a:moveTo>
                    <a:pt x="58" y="117"/>
                  </a:moveTo>
                  <a:cubicBezTo>
                    <a:pt x="58" y="116"/>
                    <a:pt x="59" y="116"/>
                    <a:pt x="59" y="115"/>
                  </a:cubicBezTo>
                  <a:cubicBezTo>
                    <a:pt x="59" y="115"/>
                    <a:pt x="59" y="115"/>
                    <a:pt x="59" y="115"/>
                  </a:cubicBezTo>
                  <a:cubicBezTo>
                    <a:pt x="59" y="115"/>
                    <a:pt x="59" y="115"/>
                    <a:pt x="59" y="115"/>
                  </a:cubicBezTo>
                  <a:cubicBezTo>
                    <a:pt x="68" y="111"/>
                    <a:pt x="77" y="105"/>
                    <a:pt x="86" y="101"/>
                  </a:cubicBezTo>
                  <a:cubicBezTo>
                    <a:pt x="93" y="98"/>
                    <a:pt x="99" y="95"/>
                    <a:pt x="106" y="92"/>
                  </a:cubicBezTo>
                  <a:cubicBezTo>
                    <a:pt x="129" y="82"/>
                    <a:pt x="152" y="72"/>
                    <a:pt x="175" y="61"/>
                  </a:cubicBezTo>
                  <a:cubicBezTo>
                    <a:pt x="181" y="59"/>
                    <a:pt x="186" y="56"/>
                    <a:pt x="191" y="53"/>
                  </a:cubicBezTo>
                  <a:cubicBezTo>
                    <a:pt x="192" y="53"/>
                    <a:pt x="192" y="53"/>
                    <a:pt x="192" y="53"/>
                  </a:cubicBezTo>
                  <a:cubicBezTo>
                    <a:pt x="182" y="59"/>
                    <a:pt x="172" y="64"/>
                    <a:pt x="162" y="69"/>
                  </a:cubicBezTo>
                  <a:cubicBezTo>
                    <a:pt x="140" y="79"/>
                    <a:pt x="118" y="88"/>
                    <a:pt x="97" y="98"/>
                  </a:cubicBezTo>
                  <a:cubicBezTo>
                    <a:pt x="84" y="104"/>
                    <a:pt x="72" y="111"/>
                    <a:pt x="59" y="117"/>
                  </a:cubicBezTo>
                  <a:cubicBezTo>
                    <a:pt x="59" y="117"/>
                    <a:pt x="59" y="117"/>
                    <a:pt x="58" y="117"/>
                  </a:cubicBezTo>
                  <a:moveTo>
                    <a:pt x="101" y="97"/>
                  </a:moveTo>
                  <a:cubicBezTo>
                    <a:pt x="111" y="93"/>
                    <a:pt x="121" y="88"/>
                    <a:pt x="131" y="83"/>
                  </a:cubicBezTo>
                  <a:cubicBezTo>
                    <a:pt x="155" y="73"/>
                    <a:pt x="179" y="63"/>
                    <a:pt x="200" y="49"/>
                  </a:cubicBezTo>
                  <a:cubicBezTo>
                    <a:pt x="202" y="50"/>
                    <a:pt x="204" y="52"/>
                    <a:pt x="206" y="54"/>
                  </a:cubicBezTo>
                  <a:cubicBezTo>
                    <a:pt x="181" y="66"/>
                    <a:pt x="154" y="75"/>
                    <a:pt x="128" y="86"/>
                  </a:cubicBezTo>
                  <a:cubicBezTo>
                    <a:pt x="119" y="90"/>
                    <a:pt x="110" y="93"/>
                    <a:pt x="101" y="97"/>
                  </a:cubicBezTo>
                  <a:moveTo>
                    <a:pt x="60" y="113"/>
                  </a:moveTo>
                  <a:cubicBezTo>
                    <a:pt x="60" y="112"/>
                    <a:pt x="59" y="112"/>
                    <a:pt x="59" y="112"/>
                  </a:cubicBezTo>
                  <a:cubicBezTo>
                    <a:pt x="64" y="109"/>
                    <a:pt x="69" y="107"/>
                    <a:pt x="73" y="105"/>
                  </a:cubicBezTo>
                  <a:cubicBezTo>
                    <a:pt x="85" y="99"/>
                    <a:pt x="97" y="94"/>
                    <a:pt x="108" y="88"/>
                  </a:cubicBezTo>
                  <a:cubicBezTo>
                    <a:pt x="131" y="78"/>
                    <a:pt x="154" y="67"/>
                    <a:pt x="176" y="55"/>
                  </a:cubicBezTo>
                  <a:cubicBezTo>
                    <a:pt x="180" y="53"/>
                    <a:pt x="184" y="50"/>
                    <a:pt x="188" y="47"/>
                  </a:cubicBezTo>
                  <a:cubicBezTo>
                    <a:pt x="188" y="47"/>
                    <a:pt x="188" y="47"/>
                    <a:pt x="188" y="47"/>
                  </a:cubicBezTo>
                  <a:cubicBezTo>
                    <a:pt x="183" y="50"/>
                    <a:pt x="179" y="53"/>
                    <a:pt x="175" y="56"/>
                  </a:cubicBezTo>
                  <a:cubicBezTo>
                    <a:pt x="165" y="63"/>
                    <a:pt x="154" y="68"/>
                    <a:pt x="142" y="74"/>
                  </a:cubicBezTo>
                  <a:cubicBezTo>
                    <a:pt x="120" y="83"/>
                    <a:pt x="99" y="94"/>
                    <a:pt x="77" y="104"/>
                  </a:cubicBezTo>
                  <a:cubicBezTo>
                    <a:pt x="74" y="105"/>
                    <a:pt x="71" y="107"/>
                    <a:pt x="69" y="108"/>
                  </a:cubicBezTo>
                  <a:cubicBezTo>
                    <a:pt x="66" y="110"/>
                    <a:pt x="63" y="111"/>
                    <a:pt x="60" y="113"/>
                  </a:cubicBezTo>
                  <a:moveTo>
                    <a:pt x="119" y="85"/>
                  </a:moveTo>
                  <a:cubicBezTo>
                    <a:pt x="121" y="84"/>
                    <a:pt x="122" y="84"/>
                    <a:pt x="124" y="83"/>
                  </a:cubicBezTo>
                  <a:cubicBezTo>
                    <a:pt x="136" y="78"/>
                    <a:pt x="147" y="73"/>
                    <a:pt x="158" y="67"/>
                  </a:cubicBezTo>
                  <a:cubicBezTo>
                    <a:pt x="170" y="62"/>
                    <a:pt x="180" y="54"/>
                    <a:pt x="191" y="47"/>
                  </a:cubicBezTo>
                  <a:cubicBezTo>
                    <a:pt x="191" y="47"/>
                    <a:pt x="192" y="47"/>
                    <a:pt x="193" y="47"/>
                  </a:cubicBezTo>
                  <a:cubicBezTo>
                    <a:pt x="195" y="47"/>
                    <a:pt x="197" y="47"/>
                    <a:pt x="199" y="48"/>
                  </a:cubicBezTo>
                  <a:cubicBezTo>
                    <a:pt x="188" y="53"/>
                    <a:pt x="177" y="59"/>
                    <a:pt x="166" y="64"/>
                  </a:cubicBezTo>
                  <a:cubicBezTo>
                    <a:pt x="154" y="70"/>
                    <a:pt x="141" y="76"/>
                    <a:pt x="128" y="82"/>
                  </a:cubicBezTo>
                  <a:cubicBezTo>
                    <a:pt x="125" y="83"/>
                    <a:pt x="122" y="84"/>
                    <a:pt x="119" y="85"/>
                  </a:cubicBezTo>
                  <a:moveTo>
                    <a:pt x="10" y="79"/>
                  </a:moveTo>
                  <a:cubicBezTo>
                    <a:pt x="9" y="78"/>
                    <a:pt x="9" y="77"/>
                    <a:pt x="8" y="77"/>
                  </a:cubicBezTo>
                  <a:cubicBezTo>
                    <a:pt x="26" y="65"/>
                    <a:pt x="44" y="55"/>
                    <a:pt x="62" y="45"/>
                  </a:cubicBezTo>
                  <a:cubicBezTo>
                    <a:pt x="61" y="46"/>
                    <a:pt x="60" y="47"/>
                    <a:pt x="58" y="48"/>
                  </a:cubicBezTo>
                  <a:cubicBezTo>
                    <a:pt x="42" y="57"/>
                    <a:pt x="25" y="67"/>
                    <a:pt x="10" y="79"/>
                  </a:cubicBezTo>
                  <a:moveTo>
                    <a:pt x="27" y="51"/>
                  </a:moveTo>
                  <a:cubicBezTo>
                    <a:pt x="27" y="51"/>
                    <a:pt x="27" y="51"/>
                    <a:pt x="27" y="51"/>
                  </a:cubicBezTo>
                  <a:cubicBezTo>
                    <a:pt x="28" y="50"/>
                    <a:pt x="29" y="50"/>
                    <a:pt x="31" y="49"/>
                  </a:cubicBezTo>
                  <a:cubicBezTo>
                    <a:pt x="32" y="47"/>
                    <a:pt x="34" y="46"/>
                    <a:pt x="36" y="45"/>
                  </a:cubicBezTo>
                  <a:cubicBezTo>
                    <a:pt x="37" y="44"/>
                    <a:pt x="37" y="44"/>
                    <a:pt x="37" y="44"/>
                  </a:cubicBezTo>
                  <a:cubicBezTo>
                    <a:pt x="34" y="47"/>
                    <a:pt x="30" y="49"/>
                    <a:pt x="27" y="51"/>
                  </a:cubicBezTo>
                  <a:moveTo>
                    <a:pt x="39" y="115"/>
                  </a:moveTo>
                  <a:cubicBezTo>
                    <a:pt x="36" y="115"/>
                    <a:pt x="34" y="115"/>
                    <a:pt x="31" y="114"/>
                  </a:cubicBezTo>
                  <a:cubicBezTo>
                    <a:pt x="40" y="107"/>
                    <a:pt x="54" y="103"/>
                    <a:pt x="64" y="98"/>
                  </a:cubicBezTo>
                  <a:cubicBezTo>
                    <a:pt x="77" y="91"/>
                    <a:pt x="89" y="85"/>
                    <a:pt x="102" y="78"/>
                  </a:cubicBezTo>
                  <a:cubicBezTo>
                    <a:pt x="115" y="72"/>
                    <a:pt x="128" y="66"/>
                    <a:pt x="141" y="61"/>
                  </a:cubicBezTo>
                  <a:cubicBezTo>
                    <a:pt x="154" y="55"/>
                    <a:pt x="167" y="48"/>
                    <a:pt x="180" y="43"/>
                  </a:cubicBezTo>
                  <a:cubicBezTo>
                    <a:pt x="181" y="43"/>
                    <a:pt x="182" y="42"/>
                    <a:pt x="182" y="42"/>
                  </a:cubicBezTo>
                  <a:cubicBezTo>
                    <a:pt x="182" y="42"/>
                    <a:pt x="182" y="42"/>
                    <a:pt x="180" y="43"/>
                  </a:cubicBezTo>
                  <a:cubicBezTo>
                    <a:pt x="177" y="45"/>
                    <a:pt x="174" y="46"/>
                    <a:pt x="171" y="48"/>
                  </a:cubicBezTo>
                  <a:cubicBezTo>
                    <a:pt x="165" y="51"/>
                    <a:pt x="160" y="55"/>
                    <a:pt x="154" y="57"/>
                  </a:cubicBezTo>
                  <a:cubicBezTo>
                    <a:pt x="142" y="63"/>
                    <a:pt x="129" y="69"/>
                    <a:pt x="118" y="75"/>
                  </a:cubicBezTo>
                  <a:cubicBezTo>
                    <a:pt x="106" y="82"/>
                    <a:pt x="94" y="88"/>
                    <a:pt x="82" y="94"/>
                  </a:cubicBezTo>
                  <a:cubicBezTo>
                    <a:pt x="69" y="101"/>
                    <a:pt x="56" y="106"/>
                    <a:pt x="45" y="114"/>
                  </a:cubicBezTo>
                  <a:cubicBezTo>
                    <a:pt x="43" y="115"/>
                    <a:pt x="41" y="115"/>
                    <a:pt x="39" y="115"/>
                  </a:cubicBezTo>
                  <a:moveTo>
                    <a:pt x="49" y="114"/>
                  </a:moveTo>
                  <a:cubicBezTo>
                    <a:pt x="53" y="112"/>
                    <a:pt x="57" y="108"/>
                    <a:pt x="61" y="106"/>
                  </a:cubicBezTo>
                  <a:cubicBezTo>
                    <a:pt x="67" y="103"/>
                    <a:pt x="73" y="100"/>
                    <a:pt x="79" y="97"/>
                  </a:cubicBezTo>
                  <a:cubicBezTo>
                    <a:pt x="91" y="90"/>
                    <a:pt x="104" y="84"/>
                    <a:pt x="116" y="78"/>
                  </a:cubicBezTo>
                  <a:cubicBezTo>
                    <a:pt x="128" y="71"/>
                    <a:pt x="139" y="65"/>
                    <a:pt x="152" y="60"/>
                  </a:cubicBezTo>
                  <a:cubicBezTo>
                    <a:pt x="163" y="55"/>
                    <a:pt x="175" y="49"/>
                    <a:pt x="185" y="42"/>
                  </a:cubicBezTo>
                  <a:cubicBezTo>
                    <a:pt x="185" y="43"/>
                    <a:pt x="184" y="43"/>
                    <a:pt x="184" y="44"/>
                  </a:cubicBezTo>
                  <a:cubicBezTo>
                    <a:pt x="183" y="45"/>
                    <a:pt x="183" y="46"/>
                    <a:pt x="184" y="47"/>
                  </a:cubicBezTo>
                  <a:cubicBezTo>
                    <a:pt x="184" y="47"/>
                    <a:pt x="184" y="48"/>
                    <a:pt x="185" y="48"/>
                  </a:cubicBezTo>
                  <a:cubicBezTo>
                    <a:pt x="177" y="52"/>
                    <a:pt x="170" y="57"/>
                    <a:pt x="162" y="61"/>
                  </a:cubicBezTo>
                  <a:cubicBezTo>
                    <a:pt x="150" y="67"/>
                    <a:pt x="137" y="73"/>
                    <a:pt x="124" y="79"/>
                  </a:cubicBezTo>
                  <a:cubicBezTo>
                    <a:pt x="111" y="86"/>
                    <a:pt x="98" y="91"/>
                    <a:pt x="86" y="97"/>
                  </a:cubicBezTo>
                  <a:cubicBezTo>
                    <a:pt x="76" y="102"/>
                    <a:pt x="67" y="107"/>
                    <a:pt x="58" y="111"/>
                  </a:cubicBezTo>
                  <a:cubicBezTo>
                    <a:pt x="57" y="111"/>
                    <a:pt x="57" y="111"/>
                    <a:pt x="57" y="111"/>
                  </a:cubicBezTo>
                  <a:cubicBezTo>
                    <a:pt x="57" y="111"/>
                    <a:pt x="56" y="111"/>
                    <a:pt x="56" y="111"/>
                  </a:cubicBezTo>
                  <a:cubicBezTo>
                    <a:pt x="54" y="112"/>
                    <a:pt x="52" y="113"/>
                    <a:pt x="49" y="114"/>
                  </a:cubicBezTo>
                  <a:moveTo>
                    <a:pt x="19" y="105"/>
                  </a:moveTo>
                  <a:cubicBezTo>
                    <a:pt x="18" y="104"/>
                    <a:pt x="18" y="103"/>
                    <a:pt x="18" y="102"/>
                  </a:cubicBezTo>
                  <a:cubicBezTo>
                    <a:pt x="26" y="93"/>
                    <a:pt x="37" y="87"/>
                    <a:pt x="47" y="81"/>
                  </a:cubicBezTo>
                  <a:cubicBezTo>
                    <a:pt x="60" y="74"/>
                    <a:pt x="73" y="66"/>
                    <a:pt x="87" y="60"/>
                  </a:cubicBezTo>
                  <a:cubicBezTo>
                    <a:pt x="99" y="54"/>
                    <a:pt x="111" y="48"/>
                    <a:pt x="123" y="42"/>
                  </a:cubicBezTo>
                  <a:cubicBezTo>
                    <a:pt x="124" y="41"/>
                    <a:pt x="125" y="41"/>
                    <a:pt x="126" y="40"/>
                  </a:cubicBezTo>
                  <a:cubicBezTo>
                    <a:pt x="124" y="41"/>
                    <a:pt x="122" y="42"/>
                    <a:pt x="121" y="43"/>
                  </a:cubicBezTo>
                  <a:cubicBezTo>
                    <a:pt x="108" y="51"/>
                    <a:pt x="95" y="57"/>
                    <a:pt x="81" y="64"/>
                  </a:cubicBezTo>
                  <a:cubicBezTo>
                    <a:pt x="69" y="71"/>
                    <a:pt x="57" y="78"/>
                    <a:pt x="45" y="86"/>
                  </a:cubicBezTo>
                  <a:cubicBezTo>
                    <a:pt x="39" y="89"/>
                    <a:pt x="34" y="93"/>
                    <a:pt x="29" y="97"/>
                  </a:cubicBezTo>
                  <a:cubicBezTo>
                    <a:pt x="26" y="99"/>
                    <a:pt x="24" y="101"/>
                    <a:pt x="22" y="103"/>
                  </a:cubicBezTo>
                  <a:cubicBezTo>
                    <a:pt x="20" y="103"/>
                    <a:pt x="19" y="104"/>
                    <a:pt x="20" y="104"/>
                  </a:cubicBezTo>
                  <a:cubicBezTo>
                    <a:pt x="19" y="105"/>
                    <a:pt x="19" y="105"/>
                    <a:pt x="19" y="105"/>
                  </a:cubicBezTo>
                  <a:moveTo>
                    <a:pt x="63" y="45"/>
                  </a:moveTo>
                  <a:cubicBezTo>
                    <a:pt x="66" y="43"/>
                    <a:pt x="69" y="42"/>
                    <a:pt x="73" y="40"/>
                  </a:cubicBezTo>
                  <a:cubicBezTo>
                    <a:pt x="69" y="42"/>
                    <a:pt x="66" y="43"/>
                    <a:pt x="63" y="45"/>
                  </a:cubicBezTo>
                  <a:moveTo>
                    <a:pt x="32" y="40"/>
                  </a:moveTo>
                  <a:cubicBezTo>
                    <a:pt x="32" y="40"/>
                    <a:pt x="33" y="40"/>
                    <a:pt x="34" y="39"/>
                  </a:cubicBezTo>
                  <a:cubicBezTo>
                    <a:pt x="35" y="38"/>
                    <a:pt x="36" y="38"/>
                    <a:pt x="37" y="38"/>
                  </a:cubicBezTo>
                  <a:cubicBezTo>
                    <a:pt x="37" y="38"/>
                    <a:pt x="37" y="38"/>
                    <a:pt x="36" y="38"/>
                  </a:cubicBezTo>
                  <a:cubicBezTo>
                    <a:pt x="33" y="43"/>
                    <a:pt x="28" y="46"/>
                    <a:pt x="23" y="50"/>
                  </a:cubicBezTo>
                  <a:cubicBezTo>
                    <a:pt x="22" y="49"/>
                    <a:pt x="20" y="49"/>
                    <a:pt x="18" y="48"/>
                  </a:cubicBezTo>
                  <a:cubicBezTo>
                    <a:pt x="21" y="46"/>
                    <a:pt x="24" y="45"/>
                    <a:pt x="27" y="43"/>
                  </a:cubicBezTo>
                  <a:cubicBezTo>
                    <a:pt x="29" y="42"/>
                    <a:pt x="30" y="41"/>
                    <a:pt x="32" y="40"/>
                  </a:cubicBezTo>
                  <a:cubicBezTo>
                    <a:pt x="32" y="40"/>
                    <a:pt x="32" y="40"/>
                    <a:pt x="32" y="40"/>
                  </a:cubicBezTo>
                  <a:moveTo>
                    <a:pt x="25" y="50"/>
                  </a:moveTo>
                  <a:cubicBezTo>
                    <a:pt x="25" y="50"/>
                    <a:pt x="25" y="50"/>
                    <a:pt x="25" y="50"/>
                  </a:cubicBezTo>
                  <a:cubicBezTo>
                    <a:pt x="25" y="50"/>
                    <a:pt x="25" y="50"/>
                    <a:pt x="25" y="50"/>
                  </a:cubicBezTo>
                  <a:cubicBezTo>
                    <a:pt x="25" y="50"/>
                    <a:pt x="25" y="50"/>
                    <a:pt x="25" y="50"/>
                  </a:cubicBezTo>
                  <a:cubicBezTo>
                    <a:pt x="29" y="45"/>
                    <a:pt x="35" y="43"/>
                    <a:pt x="38" y="38"/>
                  </a:cubicBezTo>
                  <a:cubicBezTo>
                    <a:pt x="39" y="39"/>
                    <a:pt x="40" y="40"/>
                    <a:pt x="40" y="42"/>
                  </a:cubicBezTo>
                  <a:cubicBezTo>
                    <a:pt x="38" y="43"/>
                    <a:pt x="36" y="44"/>
                    <a:pt x="33" y="45"/>
                  </a:cubicBezTo>
                  <a:cubicBezTo>
                    <a:pt x="32" y="46"/>
                    <a:pt x="30" y="48"/>
                    <a:pt x="28" y="49"/>
                  </a:cubicBezTo>
                  <a:cubicBezTo>
                    <a:pt x="28" y="49"/>
                    <a:pt x="28" y="49"/>
                    <a:pt x="28" y="49"/>
                  </a:cubicBezTo>
                  <a:cubicBezTo>
                    <a:pt x="28" y="49"/>
                    <a:pt x="27" y="50"/>
                    <a:pt x="25" y="50"/>
                  </a:cubicBezTo>
                  <a:moveTo>
                    <a:pt x="17" y="47"/>
                  </a:moveTo>
                  <a:cubicBezTo>
                    <a:pt x="16" y="46"/>
                    <a:pt x="15" y="45"/>
                    <a:pt x="14" y="44"/>
                  </a:cubicBezTo>
                  <a:cubicBezTo>
                    <a:pt x="20" y="43"/>
                    <a:pt x="24" y="39"/>
                    <a:pt x="28" y="35"/>
                  </a:cubicBezTo>
                  <a:cubicBezTo>
                    <a:pt x="31" y="34"/>
                    <a:pt x="31" y="33"/>
                    <a:pt x="31" y="33"/>
                  </a:cubicBezTo>
                  <a:cubicBezTo>
                    <a:pt x="32" y="33"/>
                    <a:pt x="30" y="35"/>
                    <a:pt x="27" y="37"/>
                  </a:cubicBezTo>
                  <a:cubicBezTo>
                    <a:pt x="24" y="40"/>
                    <a:pt x="21" y="43"/>
                    <a:pt x="18" y="47"/>
                  </a:cubicBezTo>
                  <a:cubicBezTo>
                    <a:pt x="17" y="47"/>
                    <a:pt x="17" y="47"/>
                    <a:pt x="17" y="47"/>
                  </a:cubicBezTo>
                  <a:moveTo>
                    <a:pt x="21" y="45"/>
                  </a:moveTo>
                  <a:cubicBezTo>
                    <a:pt x="20" y="45"/>
                    <a:pt x="26" y="40"/>
                    <a:pt x="26" y="40"/>
                  </a:cubicBezTo>
                  <a:cubicBezTo>
                    <a:pt x="29" y="37"/>
                    <a:pt x="32" y="35"/>
                    <a:pt x="34" y="32"/>
                  </a:cubicBezTo>
                  <a:cubicBezTo>
                    <a:pt x="35" y="33"/>
                    <a:pt x="36" y="35"/>
                    <a:pt x="37" y="36"/>
                  </a:cubicBezTo>
                  <a:cubicBezTo>
                    <a:pt x="32" y="39"/>
                    <a:pt x="27" y="42"/>
                    <a:pt x="22" y="45"/>
                  </a:cubicBezTo>
                  <a:cubicBezTo>
                    <a:pt x="21" y="45"/>
                    <a:pt x="21" y="45"/>
                    <a:pt x="21" y="45"/>
                  </a:cubicBezTo>
                  <a:moveTo>
                    <a:pt x="13" y="43"/>
                  </a:moveTo>
                  <a:cubicBezTo>
                    <a:pt x="12" y="42"/>
                    <a:pt x="12" y="41"/>
                    <a:pt x="12" y="40"/>
                  </a:cubicBezTo>
                  <a:cubicBezTo>
                    <a:pt x="17" y="38"/>
                    <a:pt x="22" y="33"/>
                    <a:pt x="27" y="30"/>
                  </a:cubicBezTo>
                  <a:cubicBezTo>
                    <a:pt x="23" y="32"/>
                    <a:pt x="17" y="38"/>
                    <a:pt x="13" y="43"/>
                  </a:cubicBezTo>
                  <a:moveTo>
                    <a:pt x="26" y="112"/>
                  </a:moveTo>
                  <a:cubicBezTo>
                    <a:pt x="24" y="111"/>
                    <a:pt x="23" y="110"/>
                    <a:pt x="21" y="109"/>
                  </a:cubicBezTo>
                  <a:cubicBezTo>
                    <a:pt x="32" y="101"/>
                    <a:pt x="46" y="95"/>
                    <a:pt x="58" y="89"/>
                  </a:cubicBezTo>
                  <a:cubicBezTo>
                    <a:pt x="73" y="82"/>
                    <a:pt x="87" y="76"/>
                    <a:pt x="102" y="69"/>
                  </a:cubicBezTo>
                  <a:cubicBezTo>
                    <a:pt x="116" y="61"/>
                    <a:pt x="130" y="55"/>
                    <a:pt x="145" y="48"/>
                  </a:cubicBezTo>
                  <a:cubicBezTo>
                    <a:pt x="152" y="45"/>
                    <a:pt x="159" y="42"/>
                    <a:pt x="166" y="39"/>
                  </a:cubicBezTo>
                  <a:cubicBezTo>
                    <a:pt x="171" y="36"/>
                    <a:pt x="178" y="33"/>
                    <a:pt x="183" y="29"/>
                  </a:cubicBezTo>
                  <a:cubicBezTo>
                    <a:pt x="172" y="38"/>
                    <a:pt x="156" y="44"/>
                    <a:pt x="144" y="50"/>
                  </a:cubicBezTo>
                  <a:cubicBezTo>
                    <a:pt x="129" y="56"/>
                    <a:pt x="115" y="64"/>
                    <a:pt x="100" y="71"/>
                  </a:cubicBezTo>
                  <a:cubicBezTo>
                    <a:pt x="75" y="83"/>
                    <a:pt x="49" y="96"/>
                    <a:pt x="26" y="112"/>
                  </a:cubicBezTo>
                  <a:moveTo>
                    <a:pt x="183" y="29"/>
                  </a:moveTo>
                  <a:cubicBezTo>
                    <a:pt x="183" y="29"/>
                    <a:pt x="183" y="29"/>
                    <a:pt x="183" y="29"/>
                  </a:cubicBezTo>
                  <a:cubicBezTo>
                    <a:pt x="183" y="29"/>
                    <a:pt x="183" y="29"/>
                    <a:pt x="183" y="29"/>
                  </a:cubicBezTo>
                  <a:moveTo>
                    <a:pt x="30" y="114"/>
                  </a:moveTo>
                  <a:cubicBezTo>
                    <a:pt x="29" y="113"/>
                    <a:pt x="28" y="113"/>
                    <a:pt x="27" y="113"/>
                  </a:cubicBezTo>
                  <a:cubicBezTo>
                    <a:pt x="51" y="96"/>
                    <a:pt x="77" y="83"/>
                    <a:pt x="103" y="70"/>
                  </a:cubicBezTo>
                  <a:cubicBezTo>
                    <a:pt x="119" y="63"/>
                    <a:pt x="134" y="55"/>
                    <a:pt x="150" y="48"/>
                  </a:cubicBezTo>
                  <a:cubicBezTo>
                    <a:pt x="161" y="43"/>
                    <a:pt x="175" y="38"/>
                    <a:pt x="185" y="29"/>
                  </a:cubicBezTo>
                  <a:cubicBezTo>
                    <a:pt x="186" y="32"/>
                    <a:pt x="186" y="37"/>
                    <a:pt x="185" y="40"/>
                  </a:cubicBezTo>
                  <a:cubicBezTo>
                    <a:pt x="185" y="40"/>
                    <a:pt x="185" y="40"/>
                    <a:pt x="185" y="40"/>
                  </a:cubicBezTo>
                  <a:cubicBezTo>
                    <a:pt x="171" y="44"/>
                    <a:pt x="159" y="52"/>
                    <a:pt x="146" y="57"/>
                  </a:cubicBezTo>
                  <a:cubicBezTo>
                    <a:pt x="133" y="63"/>
                    <a:pt x="119" y="68"/>
                    <a:pt x="106" y="75"/>
                  </a:cubicBezTo>
                  <a:cubicBezTo>
                    <a:pt x="92" y="82"/>
                    <a:pt x="78" y="89"/>
                    <a:pt x="63" y="97"/>
                  </a:cubicBezTo>
                  <a:cubicBezTo>
                    <a:pt x="53" y="102"/>
                    <a:pt x="39" y="106"/>
                    <a:pt x="30" y="114"/>
                  </a:cubicBezTo>
                  <a:moveTo>
                    <a:pt x="16" y="42"/>
                  </a:moveTo>
                  <a:cubicBezTo>
                    <a:pt x="15" y="42"/>
                    <a:pt x="15" y="41"/>
                    <a:pt x="17" y="40"/>
                  </a:cubicBezTo>
                  <a:cubicBezTo>
                    <a:pt x="18" y="39"/>
                    <a:pt x="19" y="38"/>
                    <a:pt x="20" y="37"/>
                  </a:cubicBezTo>
                  <a:cubicBezTo>
                    <a:pt x="23" y="34"/>
                    <a:pt x="27" y="32"/>
                    <a:pt x="29" y="29"/>
                  </a:cubicBezTo>
                  <a:cubicBezTo>
                    <a:pt x="29" y="29"/>
                    <a:pt x="29" y="29"/>
                    <a:pt x="29" y="29"/>
                  </a:cubicBezTo>
                  <a:cubicBezTo>
                    <a:pt x="31" y="29"/>
                    <a:pt x="32" y="30"/>
                    <a:pt x="33" y="31"/>
                  </a:cubicBezTo>
                  <a:cubicBezTo>
                    <a:pt x="27" y="34"/>
                    <a:pt x="22" y="39"/>
                    <a:pt x="16" y="42"/>
                  </a:cubicBezTo>
                  <a:moveTo>
                    <a:pt x="11" y="38"/>
                  </a:moveTo>
                  <a:cubicBezTo>
                    <a:pt x="11" y="37"/>
                    <a:pt x="11" y="37"/>
                    <a:pt x="11" y="36"/>
                  </a:cubicBezTo>
                  <a:cubicBezTo>
                    <a:pt x="11" y="36"/>
                    <a:pt x="11" y="36"/>
                    <a:pt x="11" y="36"/>
                  </a:cubicBezTo>
                  <a:cubicBezTo>
                    <a:pt x="14" y="33"/>
                    <a:pt x="17" y="31"/>
                    <a:pt x="20" y="29"/>
                  </a:cubicBezTo>
                  <a:cubicBezTo>
                    <a:pt x="21" y="28"/>
                    <a:pt x="23" y="27"/>
                    <a:pt x="23" y="27"/>
                  </a:cubicBezTo>
                  <a:cubicBezTo>
                    <a:pt x="23" y="27"/>
                    <a:pt x="22" y="28"/>
                    <a:pt x="20" y="30"/>
                  </a:cubicBezTo>
                  <a:cubicBezTo>
                    <a:pt x="17" y="33"/>
                    <a:pt x="14" y="35"/>
                    <a:pt x="11" y="38"/>
                  </a:cubicBezTo>
                  <a:moveTo>
                    <a:pt x="11" y="39"/>
                  </a:moveTo>
                  <a:cubicBezTo>
                    <a:pt x="11" y="39"/>
                    <a:pt x="11" y="39"/>
                    <a:pt x="11" y="39"/>
                  </a:cubicBezTo>
                  <a:cubicBezTo>
                    <a:pt x="15" y="35"/>
                    <a:pt x="21" y="32"/>
                    <a:pt x="24" y="27"/>
                  </a:cubicBezTo>
                  <a:cubicBezTo>
                    <a:pt x="26" y="27"/>
                    <a:pt x="27" y="27"/>
                    <a:pt x="28" y="28"/>
                  </a:cubicBezTo>
                  <a:cubicBezTo>
                    <a:pt x="26" y="29"/>
                    <a:pt x="23" y="30"/>
                    <a:pt x="21" y="32"/>
                  </a:cubicBezTo>
                  <a:cubicBezTo>
                    <a:pt x="18" y="35"/>
                    <a:pt x="14" y="37"/>
                    <a:pt x="11" y="39"/>
                  </a:cubicBezTo>
                  <a:moveTo>
                    <a:pt x="11" y="34"/>
                  </a:moveTo>
                  <a:cubicBezTo>
                    <a:pt x="12" y="33"/>
                    <a:pt x="12" y="33"/>
                    <a:pt x="12" y="32"/>
                  </a:cubicBezTo>
                  <a:cubicBezTo>
                    <a:pt x="14" y="29"/>
                    <a:pt x="18" y="27"/>
                    <a:pt x="22" y="27"/>
                  </a:cubicBezTo>
                  <a:cubicBezTo>
                    <a:pt x="18" y="29"/>
                    <a:pt x="15" y="31"/>
                    <a:pt x="11" y="34"/>
                  </a:cubicBezTo>
                  <a:moveTo>
                    <a:pt x="45" y="39"/>
                  </a:moveTo>
                  <a:cubicBezTo>
                    <a:pt x="45" y="38"/>
                    <a:pt x="46" y="37"/>
                    <a:pt x="46" y="36"/>
                  </a:cubicBezTo>
                  <a:cubicBezTo>
                    <a:pt x="51" y="32"/>
                    <a:pt x="58" y="29"/>
                    <a:pt x="65" y="26"/>
                  </a:cubicBezTo>
                  <a:cubicBezTo>
                    <a:pt x="58" y="30"/>
                    <a:pt x="52" y="35"/>
                    <a:pt x="45" y="39"/>
                  </a:cubicBezTo>
                  <a:moveTo>
                    <a:pt x="21" y="108"/>
                  </a:moveTo>
                  <a:cubicBezTo>
                    <a:pt x="20" y="108"/>
                    <a:pt x="19" y="107"/>
                    <a:pt x="19" y="107"/>
                  </a:cubicBezTo>
                  <a:cubicBezTo>
                    <a:pt x="20" y="106"/>
                    <a:pt x="22" y="105"/>
                    <a:pt x="23" y="104"/>
                  </a:cubicBezTo>
                  <a:cubicBezTo>
                    <a:pt x="24" y="103"/>
                    <a:pt x="25" y="102"/>
                    <a:pt x="27" y="101"/>
                  </a:cubicBezTo>
                  <a:cubicBezTo>
                    <a:pt x="39" y="93"/>
                    <a:pt x="52" y="87"/>
                    <a:pt x="64" y="80"/>
                  </a:cubicBezTo>
                  <a:cubicBezTo>
                    <a:pt x="77" y="73"/>
                    <a:pt x="90" y="66"/>
                    <a:pt x="103" y="59"/>
                  </a:cubicBezTo>
                  <a:cubicBezTo>
                    <a:pt x="116" y="53"/>
                    <a:pt x="129" y="47"/>
                    <a:pt x="142" y="41"/>
                  </a:cubicBezTo>
                  <a:cubicBezTo>
                    <a:pt x="151" y="36"/>
                    <a:pt x="160" y="31"/>
                    <a:pt x="169" y="26"/>
                  </a:cubicBezTo>
                  <a:cubicBezTo>
                    <a:pt x="167" y="27"/>
                    <a:pt x="166" y="28"/>
                    <a:pt x="164" y="29"/>
                  </a:cubicBezTo>
                  <a:cubicBezTo>
                    <a:pt x="158" y="33"/>
                    <a:pt x="151" y="37"/>
                    <a:pt x="145" y="40"/>
                  </a:cubicBezTo>
                  <a:cubicBezTo>
                    <a:pt x="130" y="48"/>
                    <a:pt x="114" y="55"/>
                    <a:pt x="99" y="63"/>
                  </a:cubicBezTo>
                  <a:cubicBezTo>
                    <a:pt x="84" y="71"/>
                    <a:pt x="69" y="79"/>
                    <a:pt x="55" y="87"/>
                  </a:cubicBezTo>
                  <a:cubicBezTo>
                    <a:pt x="43" y="93"/>
                    <a:pt x="31" y="100"/>
                    <a:pt x="21" y="108"/>
                  </a:cubicBezTo>
                  <a:moveTo>
                    <a:pt x="25" y="55"/>
                  </a:moveTo>
                  <a:cubicBezTo>
                    <a:pt x="26" y="55"/>
                    <a:pt x="26" y="54"/>
                    <a:pt x="27" y="53"/>
                  </a:cubicBezTo>
                  <a:cubicBezTo>
                    <a:pt x="30" y="52"/>
                    <a:pt x="34" y="50"/>
                    <a:pt x="37" y="47"/>
                  </a:cubicBezTo>
                  <a:cubicBezTo>
                    <a:pt x="39" y="46"/>
                    <a:pt x="41" y="45"/>
                    <a:pt x="43" y="44"/>
                  </a:cubicBezTo>
                  <a:cubicBezTo>
                    <a:pt x="44" y="44"/>
                    <a:pt x="45" y="43"/>
                    <a:pt x="45" y="43"/>
                  </a:cubicBezTo>
                  <a:cubicBezTo>
                    <a:pt x="50" y="40"/>
                    <a:pt x="56" y="37"/>
                    <a:pt x="61" y="34"/>
                  </a:cubicBezTo>
                  <a:cubicBezTo>
                    <a:pt x="66" y="31"/>
                    <a:pt x="73" y="28"/>
                    <a:pt x="79" y="24"/>
                  </a:cubicBezTo>
                  <a:cubicBezTo>
                    <a:pt x="79" y="25"/>
                    <a:pt x="79" y="25"/>
                    <a:pt x="79" y="25"/>
                  </a:cubicBezTo>
                  <a:cubicBezTo>
                    <a:pt x="71" y="30"/>
                    <a:pt x="62" y="36"/>
                    <a:pt x="53" y="41"/>
                  </a:cubicBezTo>
                  <a:cubicBezTo>
                    <a:pt x="37" y="51"/>
                    <a:pt x="19" y="59"/>
                    <a:pt x="5" y="71"/>
                  </a:cubicBezTo>
                  <a:cubicBezTo>
                    <a:pt x="5" y="70"/>
                    <a:pt x="5" y="69"/>
                    <a:pt x="5" y="68"/>
                  </a:cubicBezTo>
                  <a:cubicBezTo>
                    <a:pt x="11" y="64"/>
                    <a:pt x="17" y="59"/>
                    <a:pt x="24" y="55"/>
                  </a:cubicBezTo>
                  <a:cubicBezTo>
                    <a:pt x="24" y="55"/>
                    <a:pt x="24" y="55"/>
                    <a:pt x="24" y="55"/>
                  </a:cubicBezTo>
                  <a:cubicBezTo>
                    <a:pt x="24" y="55"/>
                    <a:pt x="24" y="55"/>
                    <a:pt x="24" y="55"/>
                  </a:cubicBezTo>
                  <a:cubicBezTo>
                    <a:pt x="24" y="55"/>
                    <a:pt x="24" y="55"/>
                    <a:pt x="25" y="55"/>
                  </a:cubicBezTo>
                  <a:moveTo>
                    <a:pt x="45" y="41"/>
                  </a:moveTo>
                  <a:cubicBezTo>
                    <a:pt x="45" y="41"/>
                    <a:pt x="45" y="41"/>
                    <a:pt x="45" y="41"/>
                  </a:cubicBezTo>
                  <a:cubicBezTo>
                    <a:pt x="50" y="38"/>
                    <a:pt x="55" y="34"/>
                    <a:pt x="60" y="31"/>
                  </a:cubicBezTo>
                  <a:cubicBezTo>
                    <a:pt x="64" y="29"/>
                    <a:pt x="67" y="26"/>
                    <a:pt x="70" y="24"/>
                  </a:cubicBezTo>
                  <a:cubicBezTo>
                    <a:pt x="71" y="24"/>
                    <a:pt x="71" y="24"/>
                    <a:pt x="72" y="23"/>
                  </a:cubicBezTo>
                  <a:cubicBezTo>
                    <a:pt x="74" y="22"/>
                    <a:pt x="75" y="22"/>
                    <a:pt x="77" y="21"/>
                  </a:cubicBezTo>
                  <a:cubicBezTo>
                    <a:pt x="77" y="22"/>
                    <a:pt x="78" y="23"/>
                    <a:pt x="78" y="24"/>
                  </a:cubicBezTo>
                  <a:cubicBezTo>
                    <a:pt x="73" y="27"/>
                    <a:pt x="66" y="30"/>
                    <a:pt x="60" y="33"/>
                  </a:cubicBezTo>
                  <a:cubicBezTo>
                    <a:pt x="55" y="36"/>
                    <a:pt x="50" y="39"/>
                    <a:pt x="45" y="41"/>
                  </a:cubicBezTo>
                  <a:moveTo>
                    <a:pt x="35" y="100"/>
                  </a:moveTo>
                  <a:cubicBezTo>
                    <a:pt x="55" y="88"/>
                    <a:pt x="74" y="78"/>
                    <a:pt x="94" y="67"/>
                  </a:cubicBezTo>
                  <a:cubicBezTo>
                    <a:pt x="115" y="56"/>
                    <a:pt x="137" y="46"/>
                    <a:pt x="158" y="34"/>
                  </a:cubicBezTo>
                  <a:cubicBezTo>
                    <a:pt x="162" y="32"/>
                    <a:pt x="165" y="30"/>
                    <a:pt x="169" y="27"/>
                  </a:cubicBezTo>
                  <a:cubicBezTo>
                    <a:pt x="170" y="26"/>
                    <a:pt x="171" y="25"/>
                    <a:pt x="173" y="24"/>
                  </a:cubicBezTo>
                  <a:cubicBezTo>
                    <a:pt x="174" y="24"/>
                    <a:pt x="174" y="23"/>
                    <a:pt x="175" y="22"/>
                  </a:cubicBezTo>
                  <a:cubicBezTo>
                    <a:pt x="176" y="22"/>
                    <a:pt x="177" y="21"/>
                    <a:pt x="179" y="21"/>
                  </a:cubicBezTo>
                  <a:cubicBezTo>
                    <a:pt x="180" y="21"/>
                    <a:pt x="181" y="22"/>
                    <a:pt x="182" y="23"/>
                  </a:cubicBezTo>
                  <a:cubicBezTo>
                    <a:pt x="183" y="24"/>
                    <a:pt x="184" y="26"/>
                    <a:pt x="184" y="27"/>
                  </a:cubicBezTo>
                  <a:cubicBezTo>
                    <a:pt x="181" y="29"/>
                    <a:pt x="178" y="31"/>
                    <a:pt x="175" y="33"/>
                  </a:cubicBezTo>
                  <a:cubicBezTo>
                    <a:pt x="171" y="36"/>
                    <a:pt x="165" y="38"/>
                    <a:pt x="160" y="40"/>
                  </a:cubicBezTo>
                  <a:cubicBezTo>
                    <a:pt x="150" y="45"/>
                    <a:pt x="139" y="49"/>
                    <a:pt x="128" y="54"/>
                  </a:cubicBezTo>
                  <a:cubicBezTo>
                    <a:pt x="106" y="65"/>
                    <a:pt x="85" y="76"/>
                    <a:pt x="63" y="86"/>
                  </a:cubicBezTo>
                  <a:cubicBezTo>
                    <a:pt x="54" y="90"/>
                    <a:pt x="45" y="95"/>
                    <a:pt x="35" y="100"/>
                  </a:cubicBezTo>
                  <a:moveTo>
                    <a:pt x="155" y="26"/>
                  </a:moveTo>
                  <a:cubicBezTo>
                    <a:pt x="155" y="26"/>
                    <a:pt x="156" y="25"/>
                    <a:pt x="156" y="25"/>
                  </a:cubicBezTo>
                  <a:cubicBezTo>
                    <a:pt x="161" y="21"/>
                    <a:pt x="166" y="19"/>
                    <a:pt x="172" y="19"/>
                  </a:cubicBezTo>
                  <a:cubicBezTo>
                    <a:pt x="174" y="19"/>
                    <a:pt x="176" y="19"/>
                    <a:pt x="177" y="20"/>
                  </a:cubicBezTo>
                  <a:cubicBezTo>
                    <a:pt x="177" y="20"/>
                    <a:pt x="177" y="20"/>
                    <a:pt x="176" y="21"/>
                  </a:cubicBezTo>
                  <a:cubicBezTo>
                    <a:pt x="176" y="20"/>
                    <a:pt x="176" y="20"/>
                    <a:pt x="176" y="20"/>
                  </a:cubicBezTo>
                  <a:cubicBezTo>
                    <a:pt x="174" y="22"/>
                    <a:pt x="171" y="23"/>
                    <a:pt x="169" y="25"/>
                  </a:cubicBezTo>
                  <a:cubicBezTo>
                    <a:pt x="159" y="31"/>
                    <a:pt x="149" y="36"/>
                    <a:pt x="139" y="41"/>
                  </a:cubicBezTo>
                  <a:cubicBezTo>
                    <a:pt x="118" y="51"/>
                    <a:pt x="97" y="60"/>
                    <a:pt x="76" y="72"/>
                  </a:cubicBezTo>
                  <a:cubicBezTo>
                    <a:pt x="66" y="77"/>
                    <a:pt x="56" y="83"/>
                    <a:pt x="45" y="89"/>
                  </a:cubicBezTo>
                  <a:cubicBezTo>
                    <a:pt x="42" y="91"/>
                    <a:pt x="38" y="93"/>
                    <a:pt x="34" y="95"/>
                  </a:cubicBezTo>
                  <a:cubicBezTo>
                    <a:pt x="69" y="70"/>
                    <a:pt x="107" y="52"/>
                    <a:pt x="144" y="31"/>
                  </a:cubicBezTo>
                  <a:cubicBezTo>
                    <a:pt x="146" y="30"/>
                    <a:pt x="149" y="28"/>
                    <a:pt x="151" y="26"/>
                  </a:cubicBezTo>
                  <a:cubicBezTo>
                    <a:pt x="152" y="26"/>
                    <a:pt x="153" y="25"/>
                    <a:pt x="153" y="25"/>
                  </a:cubicBezTo>
                  <a:cubicBezTo>
                    <a:pt x="153" y="25"/>
                    <a:pt x="153" y="25"/>
                    <a:pt x="153" y="25"/>
                  </a:cubicBezTo>
                  <a:cubicBezTo>
                    <a:pt x="154" y="25"/>
                    <a:pt x="154" y="26"/>
                    <a:pt x="155" y="26"/>
                  </a:cubicBezTo>
                  <a:moveTo>
                    <a:pt x="22" y="97"/>
                  </a:moveTo>
                  <a:cubicBezTo>
                    <a:pt x="24" y="94"/>
                    <a:pt x="27" y="91"/>
                    <a:pt x="29" y="89"/>
                  </a:cubicBezTo>
                  <a:cubicBezTo>
                    <a:pt x="30" y="89"/>
                    <a:pt x="30" y="89"/>
                    <a:pt x="30" y="89"/>
                  </a:cubicBezTo>
                  <a:cubicBezTo>
                    <a:pt x="30" y="89"/>
                    <a:pt x="31" y="88"/>
                    <a:pt x="31" y="88"/>
                  </a:cubicBezTo>
                  <a:cubicBezTo>
                    <a:pt x="36" y="84"/>
                    <a:pt x="42" y="80"/>
                    <a:pt x="47" y="76"/>
                  </a:cubicBezTo>
                  <a:cubicBezTo>
                    <a:pt x="62" y="67"/>
                    <a:pt x="78" y="58"/>
                    <a:pt x="94" y="49"/>
                  </a:cubicBezTo>
                  <a:cubicBezTo>
                    <a:pt x="113" y="40"/>
                    <a:pt x="133" y="31"/>
                    <a:pt x="151" y="18"/>
                  </a:cubicBezTo>
                  <a:cubicBezTo>
                    <a:pt x="152" y="20"/>
                    <a:pt x="152" y="21"/>
                    <a:pt x="152" y="23"/>
                  </a:cubicBezTo>
                  <a:cubicBezTo>
                    <a:pt x="152" y="23"/>
                    <a:pt x="152" y="24"/>
                    <a:pt x="152" y="24"/>
                  </a:cubicBezTo>
                  <a:cubicBezTo>
                    <a:pt x="151" y="25"/>
                    <a:pt x="150" y="26"/>
                    <a:pt x="149" y="26"/>
                  </a:cubicBezTo>
                  <a:cubicBezTo>
                    <a:pt x="148" y="27"/>
                    <a:pt x="148" y="27"/>
                    <a:pt x="148" y="27"/>
                  </a:cubicBezTo>
                  <a:cubicBezTo>
                    <a:pt x="144" y="29"/>
                    <a:pt x="139" y="31"/>
                    <a:pt x="135" y="34"/>
                  </a:cubicBezTo>
                  <a:cubicBezTo>
                    <a:pt x="124" y="39"/>
                    <a:pt x="113" y="46"/>
                    <a:pt x="102" y="52"/>
                  </a:cubicBezTo>
                  <a:cubicBezTo>
                    <a:pt x="80" y="62"/>
                    <a:pt x="58" y="72"/>
                    <a:pt x="38" y="85"/>
                  </a:cubicBezTo>
                  <a:cubicBezTo>
                    <a:pt x="34" y="87"/>
                    <a:pt x="30" y="90"/>
                    <a:pt x="27" y="93"/>
                  </a:cubicBezTo>
                  <a:cubicBezTo>
                    <a:pt x="25" y="94"/>
                    <a:pt x="23" y="95"/>
                    <a:pt x="22" y="97"/>
                  </a:cubicBezTo>
                  <a:moveTo>
                    <a:pt x="144" y="20"/>
                  </a:moveTo>
                  <a:cubicBezTo>
                    <a:pt x="144" y="20"/>
                    <a:pt x="146" y="19"/>
                    <a:pt x="147" y="19"/>
                  </a:cubicBezTo>
                  <a:cubicBezTo>
                    <a:pt x="148" y="18"/>
                    <a:pt x="149" y="18"/>
                    <a:pt x="150" y="18"/>
                  </a:cubicBezTo>
                  <a:cubicBezTo>
                    <a:pt x="150" y="18"/>
                    <a:pt x="150" y="18"/>
                    <a:pt x="147" y="20"/>
                  </a:cubicBezTo>
                  <a:cubicBezTo>
                    <a:pt x="142" y="23"/>
                    <a:pt x="136" y="26"/>
                    <a:pt x="130" y="30"/>
                  </a:cubicBezTo>
                  <a:cubicBezTo>
                    <a:pt x="124" y="33"/>
                    <a:pt x="116" y="37"/>
                    <a:pt x="109" y="40"/>
                  </a:cubicBezTo>
                  <a:cubicBezTo>
                    <a:pt x="110" y="40"/>
                    <a:pt x="110" y="40"/>
                    <a:pt x="110" y="40"/>
                  </a:cubicBezTo>
                  <a:cubicBezTo>
                    <a:pt x="120" y="35"/>
                    <a:pt x="129" y="30"/>
                    <a:pt x="138" y="24"/>
                  </a:cubicBezTo>
                  <a:cubicBezTo>
                    <a:pt x="140" y="22"/>
                    <a:pt x="142" y="21"/>
                    <a:pt x="144" y="20"/>
                  </a:cubicBezTo>
                  <a:cubicBezTo>
                    <a:pt x="144" y="20"/>
                    <a:pt x="144" y="20"/>
                    <a:pt x="144" y="20"/>
                  </a:cubicBezTo>
                  <a:moveTo>
                    <a:pt x="12" y="79"/>
                  </a:moveTo>
                  <a:cubicBezTo>
                    <a:pt x="16" y="78"/>
                    <a:pt x="21" y="73"/>
                    <a:pt x="24" y="70"/>
                  </a:cubicBezTo>
                  <a:cubicBezTo>
                    <a:pt x="34" y="63"/>
                    <a:pt x="43" y="57"/>
                    <a:pt x="54" y="52"/>
                  </a:cubicBezTo>
                  <a:cubicBezTo>
                    <a:pt x="64" y="46"/>
                    <a:pt x="75" y="40"/>
                    <a:pt x="85" y="34"/>
                  </a:cubicBezTo>
                  <a:cubicBezTo>
                    <a:pt x="93" y="29"/>
                    <a:pt x="100" y="24"/>
                    <a:pt x="108" y="19"/>
                  </a:cubicBezTo>
                  <a:cubicBezTo>
                    <a:pt x="110" y="19"/>
                    <a:pt x="110" y="18"/>
                    <a:pt x="110" y="18"/>
                  </a:cubicBezTo>
                  <a:cubicBezTo>
                    <a:pt x="111" y="18"/>
                    <a:pt x="111" y="17"/>
                    <a:pt x="112" y="17"/>
                  </a:cubicBezTo>
                  <a:cubicBezTo>
                    <a:pt x="112" y="18"/>
                    <a:pt x="113" y="18"/>
                    <a:pt x="113" y="19"/>
                  </a:cubicBezTo>
                  <a:cubicBezTo>
                    <a:pt x="113" y="20"/>
                    <a:pt x="114" y="20"/>
                    <a:pt x="115" y="20"/>
                  </a:cubicBezTo>
                  <a:cubicBezTo>
                    <a:pt x="115" y="20"/>
                    <a:pt x="115" y="20"/>
                    <a:pt x="115" y="20"/>
                  </a:cubicBezTo>
                  <a:cubicBezTo>
                    <a:pt x="106" y="26"/>
                    <a:pt x="97" y="33"/>
                    <a:pt x="87" y="38"/>
                  </a:cubicBezTo>
                  <a:cubicBezTo>
                    <a:pt x="67" y="50"/>
                    <a:pt x="46" y="60"/>
                    <a:pt x="25" y="72"/>
                  </a:cubicBezTo>
                  <a:cubicBezTo>
                    <a:pt x="21" y="74"/>
                    <a:pt x="17" y="78"/>
                    <a:pt x="12" y="79"/>
                  </a:cubicBezTo>
                  <a:moveTo>
                    <a:pt x="46" y="32"/>
                  </a:moveTo>
                  <a:cubicBezTo>
                    <a:pt x="46" y="30"/>
                    <a:pt x="46" y="29"/>
                    <a:pt x="47" y="27"/>
                  </a:cubicBezTo>
                  <a:cubicBezTo>
                    <a:pt x="50" y="25"/>
                    <a:pt x="54" y="23"/>
                    <a:pt x="57" y="21"/>
                  </a:cubicBezTo>
                  <a:cubicBezTo>
                    <a:pt x="60" y="19"/>
                    <a:pt x="63" y="18"/>
                    <a:pt x="66" y="17"/>
                  </a:cubicBezTo>
                  <a:cubicBezTo>
                    <a:pt x="65" y="17"/>
                    <a:pt x="61" y="21"/>
                    <a:pt x="59" y="22"/>
                  </a:cubicBezTo>
                  <a:cubicBezTo>
                    <a:pt x="54" y="25"/>
                    <a:pt x="50" y="28"/>
                    <a:pt x="46" y="32"/>
                  </a:cubicBezTo>
                  <a:moveTo>
                    <a:pt x="125" y="25"/>
                  </a:moveTo>
                  <a:cubicBezTo>
                    <a:pt x="131" y="21"/>
                    <a:pt x="137" y="17"/>
                    <a:pt x="143" y="13"/>
                  </a:cubicBezTo>
                  <a:cubicBezTo>
                    <a:pt x="144" y="13"/>
                    <a:pt x="144" y="13"/>
                    <a:pt x="144" y="13"/>
                  </a:cubicBezTo>
                  <a:cubicBezTo>
                    <a:pt x="144" y="13"/>
                    <a:pt x="144" y="13"/>
                    <a:pt x="144" y="13"/>
                  </a:cubicBezTo>
                  <a:cubicBezTo>
                    <a:pt x="141" y="15"/>
                    <a:pt x="138" y="17"/>
                    <a:pt x="136" y="19"/>
                  </a:cubicBezTo>
                  <a:cubicBezTo>
                    <a:pt x="132" y="21"/>
                    <a:pt x="128" y="23"/>
                    <a:pt x="125" y="25"/>
                  </a:cubicBezTo>
                  <a:moveTo>
                    <a:pt x="107" y="12"/>
                  </a:moveTo>
                  <a:cubicBezTo>
                    <a:pt x="107" y="12"/>
                    <a:pt x="107" y="12"/>
                    <a:pt x="107" y="12"/>
                  </a:cubicBezTo>
                  <a:cubicBezTo>
                    <a:pt x="107" y="12"/>
                    <a:pt x="107" y="12"/>
                    <a:pt x="107" y="12"/>
                  </a:cubicBezTo>
                  <a:moveTo>
                    <a:pt x="50" y="20"/>
                  </a:moveTo>
                  <a:cubicBezTo>
                    <a:pt x="51" y="18"/>
                    <a:pt x="53" y="16"/>
                    <a:pt x="55" y="15"/>
                  </a:cubicBezTo>
                  <a:cubicBezTo>
                    <a:pt x="57" y="13"/>
                    <a:pt x="60" y="12"/>
                    <a:pt x="62" y="12"/>
                  </a:cubicBezTo>
                  <a:cubicBezTo>
                    <a:pt x="58" y="15"/>
                    <a:pt x="53" y="17"/>
                    <a:pt x="50" y="20"/>
                  </a:cubicBezTo>
                  <a:moveTo>
                    <a:pt x="47" y="25"/>
                  </a:moveTo>
                  <a:cubicBezTo>
                    <a:pt x="47" y="25"/>
                    <a:pt x="47" y="24"/>
                    <a:pt x="48" y="24"/>
                  </a:cubicBezTo>
                  <a:cubicBezTo>
                    <a:pt x="49" y="22"/>
                    <a:pt x="52" y="20"/>
                    <a:pt x="52" y="20"/>
                  </a:cubicBezTo>
                  <a:cubicBezTo>
                    <a:pt x="56" y="17"/>
                    <a:pt x="60" y="15"/>
                    <a:pt x="64" y="12"/>
                  </a:cubicBezTo>
                  <a:cubicBezTo>
                    <a:pt x="69" y="13"/>
                    <a:pt x="73" y="16"/>
                    <a:pt x="76" y="20"/>
                  </a:cubicBezTo>
                  <a:cubicBezTo>
                    <a:pt x="74" y="21"/>
                    <a:pt x="73" y="21"/>
                    <a:pt x="72" y="22"/>
                  </a:cubicBezTo>
                  <a:cubicBezTo>
                    <a:pt x="63" y="27"/>
                    <a:pt x="54" y="29"/>
                    <a:pt x="46" y="34"/>
                  </a:cubicBezTo>
                  <a:cubicBezTo>
                    <a:pt x="46" y="34"/>
                    <a:pt x="46" y="34"/>
                    <a:pt x="46" y="34"/>
                  </a:cubicBezTo>
                  <a:cubicBezTo>
                    <a:pt x="53" y="28"/>
                    <a:pt x="62" y="22"/>
                    <a:pt x="69" y="16"/>
                  </a:cubicBezTo>
                  <a:cubicBezTo>
                    <a:pt x="69" y="15"/>
                    <a:pt x="69" y="15"/>
                    <a:pt x="68" y="15"/>
                  </a:cubicBezTo>
                  <a:cubicBezTo>
                    <a:pt x="68" y="15"/>
                    <a:pt x="68" y="15"/>
                    <a:pt x="68" y="15"/>
                  </a:cubicBezTo>
                  <a:cubicBezTo>
                    <a:pt x="61" y="17"/>
                    <a:pt x="54" y="21"/>
                    <a:pt x="48" y="25"/>
                  </a:cubicBezTo>
                  <a:cubicBezTo>
                    <a:pt x="47" y="25"/>
                    <a:pt x="47" y="25"/>
                    <a:pt x="47" y="25"/>
                  </a:cubicBezTo>
                  <a:moveTo>
                    <a:pt x="21" y="67"/>
                  </a:moveTo>
                  <a:cubicBezTo>
                    <a:pt x="34" y="59"/>
                    <a:pt x="49" y="51"/>
                    <a:pt x="62" y="43"/>
                  </a:cubicBezTo>
                  <a:cubicBezTo>
                    <a:pt x="78" y="33"/>
                    <a:pt x="96" y="24"/>
                    <a:pt x="109" y="12"/>
                  </a:cubicBezTo>
                  <a:cubicBezTo>
                    <a:pt x="110" y="13"/>
                    <a:pt x="111" y="15"/>
                    <a:pt x="112" y="16"/>
                  </a:cubicBezTo>
                  <a:cubicBezTo>
                    <a:pt x="104" y="20"/>
                    <a:pt x="97" y="25"/>
                    <a:pt x="90" y="29"/>
                  </a:cubicBezTo>
                  <a:cubicBezTo>
                    <a:pt x="81" y="34"/>
                    <a:pt x="71" y="39"/>
                    <a:pt x="62" y="44"/>
                  </a:cubicBezTo>
                  <a:cubicBezTo>
                    <a:pt x="53" y="49"/>
                    <a:pt x="44" y="54"/>
                    <a:pt x="35" y="59"/>
                  </a:cubicBezTo>
                  <a:cubicBezTo>
                    <a:pt x="31" y="61"/>
                    <a:pt x="26" y="64"/>
                    <a:pt x="22" y="66"/>
                  </a:cubicBezTo>
                  <a:cubicBezTo>
                    <a:pt x="22" y="67"/>
                    <a:pt x="21" y="67"/>
                    <a:pt x="21" y="67"/>
                  </a:cubicBezTo>
                  <a:moveTo>
                    <a:pt x="28" y="84"/>
                  </a:moveTo>
                  <a:cubicBezTo>
                    <a:pt x="41" y="75"/>
                    <a:pt x="55" y="66"/>
                    <a:pt x="69" y="58"/>
                  </a:cubicBezTo>
                  <a:cubicBezTo>
                    <a:pt x="83" y="50"/>
                    <a:pt x="98" y="42"/>
                    <a:pt x="113" y="33"/>
                  </a:cubicBezTo>
                  <a:cubicBezTo>
                    <a:pt x="125" y="27"/>
                    <a:pt x="138" y="20"/>
                    <a:pt x="148" y="11"/>
                  </a:cubicBezTo>
                  <a:cubicBezTo>
                    <a:pt x="148" y="11"/>
                    <a:pt x="148" y="11"/>
                    <a:pt x="148" y="11"/>
                  </a:cubicBezTo>
                  <a:cubicBezTo>
                    <a:pt x="150" y="12"/>
                    <a:pt x="151" y="14"/>
                    <a:pt x="151" y="17"/>
                  </a:cubicBezTo>
                  <a:cubicBezTo>
                    <a:pt x="141" y="18"/>
                    <a:pt x="131" y="27"/>
                    <a:pt x="123" y="32"/>
                  </a:cubicBezTo>
                  <a:cubicBezTo>
                    <a:pt x="112" y="38"/>
                    <a:pt x="101" y="44"/>
                    <a:pt x="90" y="50"/>
                  </a:cubicBezTo>
                  <a:cubicBezTo>
                    <a:pt x="81" y="54"/>
                    <a:pt x="73" y="58"/>
                    <a:pt x="64" y="63"/>
                  </a:cubicBezTo>
                  <a:cubicBezTo>
                    <a:pt x="52" y="69"/>
                    <a:pt x="40" y="76"/>
                    <a:pt x="28" y="84"/>
                  </a:cubicBezTo>
                  <a:moveTo>
                    <a:pt x="83" y="23"/>
                  </a:moveTo>
                  <a:cubicBezTo>
                    <a:pt x="83" y="22"/>
                    <a:pt x="83" y="22"/>
                    <a:pt x="83" y="22"/>
                  </a:cubicBezTo>
                  <a:cubicBezTo>
                    <a:pt x="83" y="21"/>
                    <a:pt x="84" y="20"/>
                    <a:pt x="84" y="19"/>
                  </a:cubicBezTo>
                  <a:cubicBezTo>
                    <a:pt x="90" y="17"/>
                    <a:pt x="96" y="13"/>
                    <a:pt x="102" y="10"/>
                  </a:cubicBezTo>
                  <a:cubicBezTo>
                    <a:pt x="96" y="15"/>
                    <a:pt x="89" y="19"/>
                    <a:pt x="83" y="23"/>
                  </a:cubicBezTo>
                  <a:moveTo>
                    <a:pt x="7" y="75"/>
                  </a:moveTo>
                  <a:cubicBezTo>
                    <a:pt x="7" y="75"/>
                    <a:pt x="6" y="73"/>
                    <a:pt x="5" y="72"/>
                  </a:cubicBezTo>
                  <a:cubicBezTo>
                    <a:pt x="6" y="72"/>
                    <a:pt x="6" y="72"/>
                    <a:pt x="6" y="72"/>
                  </a:cubicBezTo>
                  <a:cubicBezTo>
                    <a:pt x="20" y="59"/>
                    <a:pt x="40" y="51"/>
                    <a:pt x="56" y="41"/>
                  </a:cubicBezTo>
                  <a:cubicBezTo>
                    <a:pt x="66" y="35"/>
                    <a:pt x="75" y="29"/>
                    <a:pt x="84" y="23"/>
                  </a:cubicBezTo>
                  <a:cubicBezTo>
                    <a:pt x="92" y="19"/>
                    <a:pt x="100" y="14"/>
                    <a:pt x="106" y="8"/>
                  </a:cubicBezTo>
                  <a:cubicBezTo>
                    <a:pt x="107" y="9"/>
                    <a:pt x="108" y="10"/>
                    <a:pt x="109" y="11"/>
                  </a:cubicBezTo>
                  <a:cubicBezTo>
                    <a:pt x="92" y="21"/>
                    <a:pt x="75" y="31"/>
                    <a:pt x="58" y="41"/>
                  </a:cubicBezTo>
                  <a:cubicBezTo>
                    <a:pt x="41" y="52"/>
                    <a:pt x="23" y="60"/>
                    <a:pt x="7" y="71"/>
                  </a:cubicBezTo>
                  <a:cubicBezTo>
                    <a:pt x="6" y="72"/>
                    <a:pt x="7" y="72"/>
                    <a:pt x="7" y="72"/>
                  </a:cubicBezTo>
                  <a:cubicBezTo>
                    <a:pt x="7" y="72"/>
                    <a:pt x="7" y="72"/>
                    <a:pt x="8" y="72"/>
                  </a:cubicBezTo>
                  <a:cubicBezTo>
                    <a:pt x="24" y="61"/>
                    <a:pt x="42" y="53"/>
                    <a:pt x="59" y="42"/>
                  </a:cubicBezTo>
                  <a:cubicBezTo>
                    <a:pt x="67" y="38"/>
                    <a:pt x="76" y="33"/>
                    <a:pt x="84" y="28"/>
                  </a:cubicBezTo>
                  <a:cubicBezTo>
                    <a:pt x="92" y="23"/>
                    <a:pt x="101" y="18"/>
                    <a:pt x="107" y="13"/>
                  </a:cubicBezTo>
                  <a:cubicBezTo>
                    <a:pt x="100" y="19"/>
                    <a:pt x="92" y="23"/>
                    <a:pt x="84" y="28"/>
                  </a:cubicBezTo>
                  <a:cubicBezTo>
                    <a:pt x="75" y="33"/>
                    <a:pt x="66" y="39"/>
                    <a:pt x="56" y="45"/>
                  </a:cubicBezTo>
                  <a:cubicBezTo>
                    <a:pt x="47" y="50"/>
                    <a:pt x="38" y="55"/>
                    <a:pt x="29" y="61"/>
                  </a:cubicBezTo>
                  <a:cubicBezTo>
                    <a:pt x="22" y="66"/>
                    <a:pt x="14" y="70"/>
                    <a:pt x="7" y="75"/>
                  </a:cubicBezTo>
                  <a:moveTo>
                    <a:pt x="15" y="82"/>
                  </a:moveTo>
                  <a:cubicBezTo>
                    <a:pt x="14" y="82"/>
                    <a:pt x="13" y="81"/>
                    <a:pt x="12" y="80"/>
                  </a:cubicBezTo>
                  <a:cubicBezTo>
                    <a:pt x="20" y="78"/>
                    <a:pt x="28" y="71"/>
                    <a:pt x="36" y="67"/>
                  </a:cubicBezTo>
                  <a:cubicBezTo>
                    <a:pt x="47" y="61"/>
                    <a:pt x="58" y="55"/>
                    <a:pt x="69" y="49"/>
                  </a:cubicBezTo>
                  <a:cubicBezTo>
                    <a:pt x="81" y="43"/>
                    <a:pt x="92" y="37"/>
                    <a:pt x="103" y="30"/>
                  </a:cubicBezTo>
                  <a:cubicBezTo>
                    <a:pt x="113" y="24"/>
                    <a:pt x="122" y="16"/>
                    <a:pt x="132" y="11"/>
                  </a:cubicBezTo>
                  <a:cubicBezTo>
                    <a:pt x="133" y="10"/>
                    <a:pt x="138" y="7"/>
                    <a:pt x="138" y="7"/>
                  </a:cubicBezTo>
                  <a:cubicBezTo>
                    <a:pt x="139" y="7"/>
                    <a:pt x="138" y="7"/>
                    <a:pt x="138" y="7"/>
                  </a:cubicBezTo>
                  <a:cubicBezTo>
                    <a:pt x="136" y="9"/>
                    <a:pt x="133" y="11"/>
                    <a:pt x="131" y="13"/>
                  </a:cubicBezTo>
                  <a:cubicBezTo>
                    <a:pt x="125" y="16"/>
                    <a:pt x="119" y="20"/>
                    <a:pt x="113" y="24"/>
                  </a:cubicBezTo>
                  <a:cubicBezTo>
                    <a:pt x="102" y="31"/>
                    <a:pt x="90" y="38"/>
                    <a:pt x="79" y="44"/>
                  </a:cubicBezTo>
                  <a:cubicBezTo>
                    <a:pt x="68" y="50"/>
                    <a:pt x="56" y="56"/>
                    <a:pt x="45" y="63"/>
                  </a:cubicBezTo>
                  <a:cubicBezTo>
                    <a:pt x="35" y="69"/>
                    <a:pt x="26" y="77"/>
                    <a:pt x="15" y="82"/>
                  </a:cubicBezTo>
                  <a:moveTo>
                    <a:pt x="25" y="77"/>
                  </a:moveTo>
                  <a:cubicBezTo>
                    <a:pt x="26" y="77"/>
                    <a:pt x="26" y="77"/>
                    <a:pt x="27" y="77"/>
                  </a:cubicBezTo>
                  <a:cubicBezTo>
                    <a:pt x="31" y="73"/>
                    <a:pt x="36" y="70"/>
                    <a:pt x="41" y="67"/>
                  </a:cubicBezTo>
                  <a:cubicBezTo>
                    <a:pt x="52" y="60"/>
                    <a:pt x="63" y="54"/>
                    <a:pt x="74" y="48"/>
                  </a:cubicBezTo>
                  <a:cubicBezTo>
                    <a:pt x="97" y="35"/>
                    <a:pt x="119" y="22"/>
                    <a:pt x="141" y="7"/>
                  </a:cubicBezTo>
                  <a:cubicBezTo>
                    <a:pt x="143" y="7"/>
                    <a:pt x="145" y="8"/>
                    <a:pt x="147" y="10"/>
                  </a:cubicBezTo>
                  <a:cubicBezTo>
                    <a:pt x="132" y="18"/>
                    <a:pt x="117" y="29"/>
                    <a:pt x="102" y="38"/>
                  </a:cubicBezTo>
                  <a:cubicBezTo>
                    <a:pt x="99" y="39"/>
                    <a:pt x="96" y="41"/>
                    <a:pt x="93" y="43"/>
                  </a:cubicBezTo>
                  <a:cubicBezTo>
                    <a:pt x="92" y="44"/>
                    <a:pt x="90" y="45"/>
                    <a:pt x="88" y="46"/>
                  </a:cubicBezTo>
                  <a:cubicBezTo>
                    <a:pt x="67" y="56"/>
                    <a:pt x="46" y="67"/>
                    <a:pt x="25" y="77"/>
                  </a:cubicBezTo>
                  <a:moveTo>
                    <a:pt x="119" y="18"/>
                  </a:moveTo>
                  <a:cubicBezTo>
                    <a:pt x="123" y="11"/>
                    <a:pt x="131" y="7"/>
                    <a:pt x="138" y="7"/>
                  </a:cubicBezTo>
                  <a:cubicBezTo>
                    <a:pt x="131" y="10"/>
                    <a:pt x="125" y="14"/>
                    <a:pt x="119" y="18"/>
                  </a:cubicBezTo>
                  <a:moveTo>
                    <a:pt x="84" y="18"/>
                  </a:moveTo>
                  <a:cubicBezTo>
                    <a:pt x="84" y="17"/>
                    <a:pt x="85" y="17"/>
                    <a:pt x="85" y="16"/>
                  </a:cubicBezTo>
                  <a:cubicBezTo>
                    <a:pt x="87" y="14"/>
                    <a:pt x="89" y="13"/>
                    <a:pt x="91" y="12"/>
                  </a:cubicBezTo>
                  <a:cubicBezTo>
                    <a:pt x="95" y="9"/>
                    <a:pt x="98" y="7"/>
                    <a:pt x="102" y="5"/>
                  </a:cubicBezTo>
                  <a:cubicBezTo>
                    <a:pt x="103" y="6"/>
                    <a:pt x="104" y="6"/>
                    <a:pt x="105" y="7"/>
                  </a:cubicBezTo>
                  <a:cubicBezTo>
                    <a:pt x="105" y="7"/>
                    <a:pt x="105" y="7"/>
                    <a:pt x="105" y="7"/>
                  </a:cubicBezTo>
                  <a:cubicBezTo>
                    <a:pt x="98" y="11"/>
                    <a:pt x="91" y="15"/>
                    <a:pt x="84" y="18"/>
                  </a:cubicBezTo>
                  <a:moveTo>
                    <a:pt x="86" y="14"/>
                  </a:moveTo>
                  <a:cubicBezTo>
                    <a:pt x="88" y="11"/>
                    <a:pt x="91" y="8"/>
                    <a:pt x="94" y="6"/>
                  </a:cubicBezTo>
                  <a:cubicBezTo>
                    <a:pt x="96" y="5"/>
                    <a:pt x="97" y="5"/>
                    <a:pt x="99" y="5"/>
                  </a:cubicBezTo>
                  <a:cubicBezTo>
                    <a:pt x="99" y="5"/>
                    <a:pt x="99" y="5"/>
                    <a:pt x="100" y="5"/>
                  </a:cubicBezTo>
                  <a:cubicBezTo>
                    <a:pt x="96" y="7"/>
                    <a:pt x="92" y="10"/>
                    <a:pt x="88" y="12"/>
                  </a:cubicBezTo>
                  <a:cubicBezTo>
                    <a:pt x="88" y="13"/>
                    <a:pt x="87" y="13"/>
                    <a:pt x="86" y="14"/>
                  </a:cubicBezTo>
                  <a:moveTo>
                    <a:pt x="99" y="0"/>
                  </a:moveTo>
                  <a:cubicBezTo>
                    <a:pt x="99" y="0"/>
                    <a:pt x="98" y="0"/>
                    <a:pt x="97" y="0"/>
                  </a:cubicBezTo>
                  <a:cubicBezTo>
                    <a:pt x="89" y="2"/>
                    <a:pt x="82" y="9"/>
                    <a:pt x="80" y="17"/>
                  </a:cubicBezTo>
                  <a:cubicBezTo>
                    <a:pt x="75" y="11"/>
                    <a:pt x="70" y="8"/>
                    <a:pt x="63" y="8"/>
                  </a:cubicBezTo>
                  <a:cubicBezTo>
                    <a:pt x="61" y="8"/>
                    <a:pt x="59" y="8"/>
                    <a:pt x="57" y="9"/>
                  </a:cubicBezTo>
                  <a:cubicBezTo>
                    <a:pt x="45" y="13"/>
                    <a:pt x="42" y="23"/>
                    <a:pt x="41" y="34"/>
                  </a:cubicBezTo>
                  <a:cubicBezTo>
                    <a:pt x="36" y="27"/>
                    <a:pt x="29" y="22"/>
                    <a:pt x="22" y="22"/>
                  </a:cubicBezTo>
                  <a:cubicBezTo>
                    <a:pt x="18" y="22"/>
                    <a:pt x="14" y="23"/>
                    <a:pt x="10" y="27"/>
                  </a:cubicBezTo>
                  <a:cubicBezTo>
                    <a:pt x="2" y="35"/>
                    <a:pt x="7" y="45"/>
                    <a:pt x="15" y="51"/>
                  </a:cubicBezTo>
                  <a:cubicBezTo>
                    <a:pt x="7" y="53"/>
                    <a:pt x="0" y="60"/>
                    <a:pt x="0" y="69"/>
                  </a:cubicBezTo>
                  <a:cubicBezTo>
                    <a:pt x="0" y="81"/>
                    <a:pt x="11" y="87"/>
                    <a:pt x="21" y="89"/>
                  </a:cubicBezTo>
                  <a:cubicBezTo>
                    <a:pt x="14" y="95"/>
                    <a:pt x="9" y="104"/>
                    <a:pt x="18" y="113"/>
                  </a:cubicBezTo>
                  <a:cubicBezTo>
                    <a:pt x="23" y="118"/>
                    <a:pt x="30" y="120"/>
                    <a:pt x="38" y="120"/>
                  </a:cubicBezTo>
                  <a:cubicBezTo>
                    <a:pt x="43" y="120"/>
                    <a:pt x="49" y="119"/>
                    <a:pt x="53" y="117"/>
                  </a:cubicBezTo>
                  <a:cubicBezTo>
                    <a:pt x="49" y="130"/>
                    <a:pt x="38" y="140"/>
                    <a:pt x="28" y="149"/>
                  </a:cubicBezTo>
                  <a:cubicBezTo>
                    <a:pt x="27" y="149"/>
                    <a:pt x="27" y="151"/>
                    <a:pt x="27" y="151"/>
                  </a:cubicBezTo>
                  <a:cubicBezTo>
                    <a:pt x="28" y="152"/>
                    <a:pt x="28" y="153"/>
                    <a:pt x="29" y="153"/>
                  </a:cubicBezTo>
                  <a:cubicBezTo>
                    <a:pt x="30" y="153"/>
                    <a:pt x="30" y="153"/>
                    <a:pt x="30" y="153"/>
                  </a:cubicBezTo>
                  <a:cubicBezTo>
                    <a:pt x="49" y="145"/>
                    <a:pt x="67" y="138"/>
                    <a:pt x="80" y="122"/>
                  </a:cubicBezTo>
                  <a:cubicBezTo>
                    <a:pt x="84" y="129"/>
                    <a:pt x="90" y="132"/>
                    <a:pt x="96" y="132"/>
                  </a:cubicBezTo>
                  <a:cubicBezTo>
                    <a:pt x="103" y="132"/>
                    <a:pt x="111" y="128"/>
                    <a:pt x="115" y="121"/>
                  </a:cubicBezTo>
                  <a:cubicBezTo>
                    <a:pt x="120" y="127"/>
                    <a:pt x="126" y="132"/>
                    <a:pt x="134" y="133"/>
                  </a:cubicBezTo>
                  <a:cubicBezTo>
                    <a:pt x="134" y="133"/>
                    <a:pt x="135" y="133"/>
                    <a:pt x="135" y="133"/>
                  </a:cubicBezTo>
                  <a:cubicBezTo>
                    <a:pt x="142" y="133"/>
                    <a:pt x="149" y="126"/>
                    <a:pt x="152" y="120"/>
                  </a:cubicBezTo>
                  <a:cubicBezTo>
                    <a:pt x="155" y="122"/>
                    <a:pt x="159" y="124"/>
                    <a:pt x="164" y="124"/>
                  </a:cubicBezTo>
                  <a:cubicBezTo>
                    <a:pt x="170" y="124"/>
                    <a:pt x="177" y="120"/>
                    <a:pt x="178" y="115"/>
                  </a:cubicBezTo>
                  <a:cubicBezTo>
                    <a:pt x="179" y="116"/>
                    <a:pt x="181" y="116"/>
                    <a:pt x="183" y="116"/>
                  </a:cubicBezTo>
                  <a:cubicBezTo>
                    <a:pt x="183" y="115"/>
                    <a:pt x="183" y="113"/>
                    <a:pt x="183" y="111"/>
                  </a:cubicBezTo>
                  <a:cubicBezTo>
                    <a:pt x="183" y="111"/>
                    <a:pt x="183" y="111"/>
                    <a:pt x="183" y="111"/>
                  </a:cubicBezTo>
                  <a:cubicBezTo>
                    <a:pt x="183" y="111"/>
                    <a:pt x="182" y="111"/>
                    <a:pt x="182" y="111"/>
                  </a:cubicBezTo>
                  <a:cubicBezTo>
                    <a:pt x="187" y="106"/>
                    <a:pt x="196" y="107"/>
                    <a:pt x="200" y="102"/>
                  </a:cubicBezTo>
                  <a:cubicBezTo>
                    <a:pt x="198" y="104"/>
                    <a:pt x="197" y="106"/>
                    <a:pt x="194" y="108"/>
                  </a:cubicBezTo>
                  <a:cubicBezTo>
                    <a:pt x="194" y="108"/>
                    <a:pt x="194" y="108"/>
                    <a:pt x="194" y="108"/>
                  </a:cubicBezTo>
                  <a:cubicBezTo>
                    <a:pt x="192" y="108"/>
                    <a:pt x="190" y="109"/>
                    <a:pt x="188" y="110"/>
                  </a:cubicBezTo>
                  <a:cubicBezTo>
                    <a:pt x="189" y="110"/>
                    <a:pt x="189" y="110"/>
                    <a:pt x="189" y="110"/>
                  </a:cubicBezTo>
                  <a:cubicBezTo>
                    <a:pt x="192" y="110"/>
                    <a:pt x="194" y="109"/>
                    <a:pt x="197" y="109"/>
                  </a:cubicBezTo>
                  <a:cubicBezTo>
                    <a:pt x="197" y="109"/>
                    <a:pt x="197" y="109"/>
                    <a:pt x="197" y="109"/>
                  </a:cubicBezTo>
                  <a:cubicBezTo>
                    <a:pt x="198" y="109"/>
                    <a:pt x="198" y="109"/>
                    <a:pt x="198" y="110"/>
                  </a:cubicBezTo>
                  <a:cubicBezTo>
                    <a:pt x="198" y="110"/>
                    <a:pt x="199" y="110"/>
                    <a:pt x="199" y="111"/>
                  </a:cubicBezTo>
                  <a:cubicBezTo>
                    <a:pt x="209" y="102"/>
                    <a:pt x="213" y="85"/>
                    <a:pt x="202" y="77"/>
                  </a:cubicBezTo>
                  <a:cubicBezTo>
                    <a:pt x="211" y="72"/>
                    <a:pt x="216" y="63"/>
                    <a:pt x="211" y="54"/>
                  </a:cubicBezTo>
                  <a:cubicBezTo>
                    <a:pt x="207" y="46"/>
                    <a:pt x="200" y="42"/>
                    <a:pt x="192" y="42"/>
                  </a:cubicBezTo>
                  <a:cubicBezTo>
                    <a:pt x="192" y="42"/>
                    <a:pt x="191" y="42"/>
                    <a:pt x="190" y="42"/>
                  </a:cubicBezTo>
                  <a:cubicBezTo>
                    <a:pt x="192" y="34"/>
                    <a:pt x="190" y="24"/>
                    <a:pt x="184" y="19"/>
                  </a:cubicBezTo>
                  <a:cubicBezTo>
                    <a:pt x="181" y="15"/>
                    <a:pt x="177" y="14"/>
                    <a:pt x="173" y="14"/>
                  </a:cubicBezTo>
                  <a:cubicBezTo>
                    <a:pt x="167" y="14"/>
                    <a:pt x="161" y="16"/>
                    <a:pt x="156" y="19"/>
                  </a:cubicBezTo>
                  <a:cubicBezTo>
                    <a:pt x="156" y="8"/>
                    <a:pt x="147" y="2"/>
                    <a:pt x="138" y="2"/>
                  </a:cubicBezTo>
                  <a:cubicBezTo>
                    <a:pt x="130" y="2"/>
                    <a:pt x="121" y="6"/>
                    <a:pt x="116" y="13"/>
                  </a:cubicBezTo>
                  <a:cubicBezTo>
                    <a:pt x="112" y="7"/>
                    <a:pt x="107" y="0"/>
                    <a:pt x="99"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1040" name="Google Shape;1040;p32"/>
            <p:cNvSpPr/>
            <p:nvPr/>
          </p:nvSpPr>
          <p:spPr>
            <a:xfrm>
              <a:off x="2538081" y="3452739"/>
              <a:ext cx="68263" cy="34925"/>
            </a:xfrm>
            <a:custGeom>
              <a:rect b="b" l="l" r="r" t="t"/>
              <a:pathLst>
                <a:path extrusionOk="0" h="8" w="16">
                  <a:moveTo>
                    <a:pt x="2" y="3"/>
                  </a:moveTo>
                  <a:cubicBezTo>
                    <a:pt x="4" y="2"/>
                    <a:pt x="7" y="1"/>
                    <a:pt x="9" y="1"/>
                  </a:cubicBezTo>
                  <a:cubicBezTo>
                    <a:pt x="7" y="2"/>
                    <a:pt x="4" y="3"/>
                    <a:pt x="2" y="3"/>
                  </a:cubicBezTo>
                  <a:moveTo>
                    <a:pt x="14" y="0"/>
                  </a:moveTo>
                  <a:cubicBezTo>
                    <a:pt x="14" y="0"/>
                    <a:pt x="14" y="0"/>
                    <a:pt x="14" y="0"/>
                  </a:cubicBezTo>
                  <a:cubicBezTo>
                    <a:pt x="11" y="0"/>
                    <a:pt x="9" y="1"/>
                    <a:pt x="6" y="1"/>
                  </a:cubicBezTo>
                  <a:cubicBezTo>
                    <a:pt x="6" y="1"/>
                    <a:pt x="6" y="1"/>
                    <a:pt x="5" y="1"/>
                  </a:cubicBezTo>
                  <a:cubicBezTo>
                    <a:pt x="4" y="1"/>
                    <a:pt x="2" y="2"/>
                    <a:pt x="0" y="2"/>
                  </a:cubicBezTo>
                  <a:cubicBezTo>
                    <a:pt x="0" y="2"/>
                    <a:pt x="0" y="2"/>
                    <a:pt x="0" y="2"/>
                  </a:cubicBezTo>
                  <a:cubicBezTo>
                    <a:pt x="0" y="4"/>
                    <a:pt x="0" y="6"/>
                    <a:pt x="0" y="7"/>
                  </a:cubicBezTo>
                  <a:cubicBezTo>
                    <a:pt x="1" y="8"/>
                    <a:pt x="1" y="8"/>
                    <a:pt x="2" y="8"/>
                  </a:cubicBezTo>
                  <a:cubicBezTo>
                    <a:pt x="2" y="8"/>
                    <a:pt x="3" y="8"/>
                    <a:pt x="3" y="8"/>
                  </a:cubicBezTo>
                  <a:cubicBezTo>
                    <a:pt x="3" y="6"/>
                    <a:pt x="3" y="4"/>
                    <a:pt x="3" y="3"/>
                  </a:cubicBezTo>
                  <a:cubicBezTo>
                    <a:pt x="4" y="3"/>
                    <a:pt x="5" y="3"/>
                    <a:pt x="6" y="3"/>
                  </a:cubicBezTo>
                  <a:cubicBezTo>
                    <a:pt x="9" y="3"/>
                    <a:pt x="11" y="3"/>
                    <a:pt x="13" y="3"/>
                  </a:cubicBezTo>
                  <a:cubicBezTo>
                    <a:pt x="13" y="3"/>
                    <a:pt x="14" y="3"/>
                    <a:pt x="14" y="3"/>
                  </a:cubicBezTo>
                  <a:cubicBezTo>
                    <a:pt x="14" y="3"/>
                    <a:pt x="15" y="2"/>
                    <a:pt x="16" y="2"/>
                  </a:cubicBezTo>
                  <a:cubicBezTo>
                    <a:pt x="16" y="1"/>
                    <a:pt x="15" y="1"/>
                    <a:pt x="15" y="1"/>
                  </a:cubicBezTo>
                  <a:cubicBezTo>
                    <a:pt x="15" y="0"/>
                    <a:pt x="15" y="0"/>
                    <a:pt x="14"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grpSp>
          <p:nvGrpSpPr>
            <p:cNvPr id="1041" name="Google Shape;1041;p32"/>
            <p:cNvGrpSpPr/>
            <p:nvPr/>
          </p:nvGrpSpPr>
          <p:grpSpPr>
            <a:xfrm>
              <a:off x="1620239" y="1481305"/>
              <a:ext cx="922338" cy="781050"/>
              <a:chOff x="9255125" y="7950201"/>
              <a:chExt cx="922338" cy="781050"/>
            </a:xfrm>
          </p:grpSpPr>
          <p:sp>
            <p:nvSpPr>
              <p:cNvPr id="1042" name="Google Shape;1042;p32"/>
              <p:cNvSpPr/>
              <p:nvPr/>
            </p:nvSpPr>
            <p:spPr>
              <a:xfrm>
                <a:off x="9767888" y="7980363"/>
                <a:ext cx="406400" cy="700088"/>
              </a:xfrm>
              <a:custGeom>
                <a:rect b="b" l="l" r="r" t="t"/>
                <a:pathLst>
                  <a:path extrusionOk="0" h="165" w="96">
                    <a:moveTo>
                      <a:pt x="53" y="74"/>
                    </a:moveTo>
                    <a:cubicBezTo>
                      <a:pt x="33" y="103"/>
                      <a:pt x="12" y="132"/>
                      <a:pt x="0" y="165"/>
                    </a:cubicBezTo>
                    <a:cubicBezTo>
                      <a:pt x="53" y="74"/>
                      <a:pt x="53" y="74"/>
                      <a:pt x="53" y="74"/>
                    </a:cubicBezTo>
                    <a:moveTo>
                      <a:pt x="96" y="0"/>
                    </a:moveTo>
                    <a:cubicBezTo>
                      <a:pt x="53" y="74"/>
                      <a:pt x="53" y="74"/>
                      <a:pt x="53" y="74"/>
                    </a:cubicBezTo>
                    <a:cubicBezTo>
                      <a:pt x="69" y="50"/>
                      <a:pt x="86" y="27"/>
                      <a:pt x="96"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1043" name="Google Shape;1043;p32"/>
              <p:cNvSpPr/>
              <p:nvPr/>
            </p:nvSpPr>
            <p:spPr>
              <a:xfrm>
                <a:off x="9255125" y="7950201"/>
                <a:ext cx="922338" cy="268288"/>
              </a:xfrm>
              <a:custGeom>
                <a:rect b="b" l="l" r="r" t="t"/>
                <a:pathLst>
                  <a:path extrusionOk="0" h="63" w="218">
                    <a:moveTo>
                      <a:pt x="162" y="16"/>
                    </a:moveTo>
                    <a:cubicBezTo>
                      <a:pt x="107" y="31"/>
                      <a:pt x="52" y="44"/>
                      <a:pt x="0" y="63"/>
                    </a:cubicBezTo>
                    <a:cubicBezTo>
                      <a:pt x="162" y="16"/>
                      <a:pt x="162" y="16"/>
                      <a:pt x="162" y="16"/>
                    </a:cubicBezTo>
                    <a:moveTo>
                      <a:pt x="218" y="0"/>
                    </a:moveTo>
                    <a:cubicBezTo>
                      <a:pt x="162" y="16"/>
                      <a:pt x="162" y="16"/>
                      <a:pt x="162" y="16"/>
                    </a:cubicBezTo>
                    <a:cubicBezTo>
                      <a:pt x="166" y="15"/>
                      <a:pt x="170" y="14"/>
                      <a:pt x="174" y="13"/>
                    </a:cubicBezTo>
                    <a:cubicBezTo>
                      <a:pt x="218" y="0"/>
                      <a:pt x="218" y="0"/>
                      <a:pt x="218"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1044" name="Google Shape;1044;p32"/>
              <p:cNvSpPr/>
              <p:nvPr/>
            </p:nvSpPr>
            <p:spPr>
              <a:xfrm>
                <a:off x="9410700" y="8323263"/>
                <a:ext cx="177800" cy="395288"/>
              </a:xfrm>
              <a:custGeom>
                <a:rect b="b" l="l" r="r" t="t"/>
                <a:pathLst>
                  <a:path extrusionOk="0" h="93" w="42">
                    <a:moveTo>
                      <a:pt x="42" y="29"/>
                    </a:moveTo>
                    <a:cubicBezTo>
                      <a:pt x="42" y="29"/>
                      <a:pt x="42" y="29"/>
                      <a:pt x="42" y="29"/>
                    </a:cubicBezTo>
                    <a:cubicBezTo>
                      <a:pt x="42" y="29"/>
                      <a:pt x="42" y="29"/>
                      <a:pt x="42" y="29"/>
                    </a:cubicBezTo>
                    <a:cubicBezTo>
                      <a:pt x="42" y="29"/>
                      <a:pt x="42" y="29"/>
                      <a:pt x="42" y="29"/>
                    </a:cubicBezTo>
                    <a:moveTo>
                      <a:pt x="0" y="0"/>
                    </a:moveTo>
                    <a:cubicBezTo>
                      <a:pt x="7" y="28"/>
                      <a:pt x="18" y="64"/>
                      <a:pt x="22" y="93"/>
                    </a:cubicBezTo>
                    <a:cubicBezTo>
                      <a:pt x="22" y="93"/>
                      <a:pt x="22" y="93"/>
                      <a:pt x="22" y="93"/>
                    </a:cubicBezTo>
                    <a:cubicBezTo>
                      <a:pt x="24" y="93"/>
                      <a:pt x="41" y="33"/>
                      <a:pt x="42" y="30"/>
                    </a:cubicBezTo>
                    <a:cubicBezTo>
                      <a:pt x="42" y="29"/>
                      <a:pt x="42" y="29"/>
                      <a:pt x="42" y="29"/>
                    </a:cubicBezTo>
                    <a:cubicBezTo>
                      <a:pt x="1" y="1"/>
                      <a:pt x="1" y="1"/>
                      <a:pt x="1" y="1"/>
                    </a:cubicBezTo>
                    <a:cubicBezTo>
                      <a:pt x="0" y="1"/>
                      <a:pt x="0" y="0"/>
                      <a:pt x="0"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1045" name="Google Shape;1045;p32"/>
              <p:cNvSpPr/>
              <p:nvPr/>
            </p:nvSpPr>
            <p:spPr>
              <a:xfrm>
                <a:off x="9504363" y="8599488"/>
                <a:ext cx="200025" cy="131763"/>
              </a:xfrm>
              <a:custGeom>
                <a:rect b="b" l="l" r="r" t="t"/>
                <a:pathLst>
                  <a:path extrusionOk="0" h="31" w="47">
                    <a:moveTo>
                      <a:pt x="47" y="0"/>
                    </a:moveTo>
                    <a:cubicBezTo>
                      <a:pt x="28" y="8"/>
                      <a:pt x="0" y="31"/>
                      <a:pt x="1" y="31"/>
                    </a:cubicBezTo>
                    <a:cubicBezTo>
                      <a:pt x="47" y="0"/>
                      <a:pt x="47" y="0"/>
                      <a:pt x="47" y="0"/>
                    </a:cubicBezTo>
                    <a:cubicBezTo>
                      <a:pt x="47" y="0"/>
                      <a:pt x="47" y="0"/>
                      <a:pt x="47"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1046" name="Google Shape;1046;p32"/>
              <p:cNvSpPr/>
              <p:nvPr/>
            </p:nvSpPr>
            <p:spPr>
              <a:xfrm>
                <a:off x="9563100" y="8412163"/>
                <a:ext cx="204788" cy="268288"/>
              </a:xfrm>
              <a:custGeom>
                <a:rect b="b" l="l" r="r" t="t"/>
                <a:pathLst>
                  <a:path extrusionOk="0" h="63" w="48">
                    <a:moveTo>
                      <a:pt x="0" y="0"/>
                    </a:moveTo>
                    <a:cubicBezTo>
                      <a:pt x="6" y="8"/>
                      <a:pt x="6" y="8"/>
                      <a:pt x="6" y="8"/>
                    </a:cubicBezTo>
                    <a:cubicBezTo>
                      <a:pt x="6" y="9"/>
                      <a:pt x="6" y="9"/>
                      <a:pt x="6" y="9"/>
                    </a:cubicBezTo>
                    <a:cubicBezTo>
                      <a:pt x="33" y="44"/>
                      <a:pt x="33" y="44"/>
                      <a:pt x="33" y="44"/>
                    </a:cubicBezTo>
                    <a:cubicBezTo>
                      <a:pt x="33" y="44"/>
                      <a:pt x="33" y="44"/>
                      <a:pt x="33" y="44"/>
                    </a:cubicBezTo>
                    <a:cubicBezTo>
                      <a:pt x="48" y="63"/>
                      <a:pt x="48" y="63"/>
                      <a:pt x="48" y="63"/>
                    </a:cubicBezTo>
                    <a:cubicBezTo>
                      <a:pt x="31" y="41"/>
                      <a:pt x="15" y="20"/>
                      <a:pt x="6" y="8"/>
                    </a:cubicBezTo>
                    <a:cubicBezTo>
                      <a:pt x="6" y="8"/>
                      <a:pt x="6" y="8"/>
                      <a:pt x="6" y="8"/>
                    </a:cubicBezTo>
                    <a:cubicBezTo>
                      <a:pt x="2" y="3"/>
                      <a:pt x="0" y="0"/>
                      <a:pt x="0"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1047" name="Google Shape;1047;p32"/>
              <p:cNvSpPr/>
              <p:nvPr/>
            </p:nvSpPr>
            <p:spPr>
              <a:xfrm>
                <a:off x="9542463" y="7980363"/>
                <a:ext cx="631825" cy="431800"/>
              </a:xfrm>
              <a:custGeom>
                <a:rect b="b" l="l" r="r" t="t"/>
                <a:pathLst>
                  <a:path extrusionOk="0" h="102" w="149">
                    <a:moveTo>
                      <a:pt x="149" y="0"/>
                    </a:moveTo>
                    <a:cubicBezTo>
                      <a:pt x="0" y="102"/>
                      <a:pt x="0" y="102"/>
                      <a:pt x="0" y="102"/>
                    </a:cubicBezTo>
                    <a:cubicBezTo>
                      <a:pt x="41" y="81"/>
                      <a:pt x="139" y="11"/>
                      <a:pt x="149"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1048" name="Google Shape;1048;p32"/>
              <p:cNvSpPr/>
              <p:nvPr/>
            </p:nvSpPr>
            <p:spPr>
              <a:xfrm>
                <a:off x="9267825" y="7950201"/>
                <a:ext cx="909638" cy="420688"/>
              </a:xfrm>
              <a:custGeom>
                <a:rect b="b" l="l" r="r" t="t"/>
                <a:pathLst>
                  <a:path extrusionOk="0" h="99" w="215">
                    <a:moveTo>
                      <a:pt x="215" y="0"/>
                    </a:moveTo>
                    <a:cubicBezTo>
                      <a:pt x="215" y="0"/>
                      <a:pt x="215" y="0"/>
                      <a:pt x="215" y="0"/>
                    </a:cubicBezTo>
                    <a:cubicBezTo>
                      <a:pt x="171" y="13"/>
                      <a:pt x="171" y="13"/>
                      <a:pt x="171" y="13"/>
                    </a:cubicBezTo>
                    <a:cubicBezTo>
                      <a:pt x="0" y="63"/>
                      <a:pt x="0" y="63"/>
                      <a:pt x="0" y="63"/>
                    </a:cubicBezTo>
                    <a:cubicBezTo>
                      <a:pt x="11" y="70"/>
                      <a:pt x="23" y="81"/>
                      <a:pt x="34" y="88"/>
                    </a:cubicBezTo>
                    <a:cubicBezTo>
                      <a:pt x="34" y="88"/>
                      <a:pt x="34" y="89"/>
                      <a:pt x="35" y="89"/>
                    </a:cubicBezTo>
                    <a:cubicBezTo>
                      <a:pt x="39" y="92"/>
                      <a:pt x="43" y="94"/>
                      <a:pt x="48" y="96"/>
                    </a:cubicBezTo>
                    <a:cubicBezTo>
                      <a:pt x="53" y="98"/>
                      <a:pt x="56" y="99"/>
                      <a:pt x="58" y="99"/>
                    </a:cubicBezTo>
                    <a:cubicBezTo>
                      <a:pt x="62" y="99"/>
                      <a:pt x="63" y="96"/>
                      <a:pt x="71" y="90"/>
                    </a:cubicBezTo>
                    <a:cubicBezTo>
                      <a:pt x="104" y="63"/>
                      <a:pt x="177" y="17"/>
                      <a:pt x="215"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grpSp>
        <p:sp>
          <p:nvSpPr>
            <p:cNvPr id="1049" name="Google Shape;1049;p32"/>
            <p:cNvSpPr/>
            <p:nvPr/>
          </p:nvSpPr>
          <p:spPr>
            <a:xfrm>
              <a:off x="10826419" y="2965377"/>
              <a:ext cx="228600" cy="276225"/>
            </a:xfrm>
            <a:custGeom>
              <a:rect b="b" l="l" r="r" t="t"/>
              <a:pathLst>
                <a:path extrusionOk="0" h="65" w="54">
                  <a:moveTo>
                    <a:pt x="16" y="45"/>
                  </a:moveTo>
                  <a:cubicBezTo>
                    <a:pt x="0" y="65"/>
                    <a:pt x="0" y="65"/>
                    <a:pt x="0" y="65"/>
                  </a:cubicBezTo>
                  <a:cubicBezTo>
                    <a:pt x="6" y="58"/>
                    <a:pt x="11" y="52"/>
                    <a:pt x="16" y="45"/>
                  </a:cubicBezTo>
                  <a:moveTo>
                    <a:pt x="54" y="0"/>
                  </a:moveTo>
                  <a:cubicBezTo>
                    <a:pt x="39" y="13"/>
                    <a:pt x="28" y="29"/>
                    <a:pt x="16" y="45"/>
                  </a:cubicBezTo>
                  <a:cubicBezTo>
                    <a:pt x="54" y="0"/>
                    <a:pt x="54" y="0"/>
                    <a:pt x="54"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1050" name="Google Shape;1050;p32"/>
            <p:cNvSpPr/>
            <p:nvPr/>
          </p:nvSpPr>
          <p:spPr>
            <a:xfrm>
              <a:off x="11191544" y="2863777"/>
              <a:ext cx="236538" cy="246063"/>
            </a:xfrm>
            <a:custGeom>
              <a:rect b="b" l="l" r="r" t="t"/>
              <a:pathLst>
                <a:path extrusionOk="0" h="58" w="56">
                  <a:moveTo>
                    <a:pt x="0" y="58"/>
                  </a:moveTo>
                  <a:cubicBezTo>
                    <a:pt x="0" y="58"/>
                    <a:pt x="0" y="58"/>
                    <a:pt x="0" y="58"/>
                  </a:cubicBezTo>
                  <a:cubicBezTo>
                    <a:pt x="0" y="58"/>
                    <a:pt x="0" y="58"/>
                    <a:pt x="0" y="58"/>
                  </a:cubicBezTo>
                  <a:cubicBezTo>
                    <a:pt x="0" y="58"/>
                    <a:pt x="0" y="58"/>
                    <a:pt x="0" y="58"/>
                  </a:cubicBezTo>
                  <a:moveTo>
                    <a:pt x="38" y="19"/>
                  </a:moveTo>
                  <a:cubicBezTo>
                    <a:pt x="1" y="58"/>
                    <a:pt x="1" y="58"/>
                    <a:pt x="1" y="58"/>
                  </a:cubicBezTo>
                  <a:cubicBezTo>
                    <a:pt x="1" y="58"/>
                    <a:pt x="1" y="58"/>
                    <a:pt x="1" y="58"/>
                  </a:cubicBezTo>
                  <a:cubicBezTo>
                    <a:pt x="13" y="46"/>
                    <a:pt x="29" y="34"/>
                    <a:pt x="41" y="21"/>
                  </a:cubicBezTo>
                  <a:cubicBezTo>
                    <a:pt x="38" y="19"/>
                    <a:pt x="38" y="19"/>
                    <a:pt x="38" y="19"/>
                  </a:cubicBezTo>
                  <a:moveTo>
                    <a:pt x="56" y="0"/>
                  </a:moveTo>
                  <a:cubicBezTo>
                    <a:pt x="56" y="0"/>
                    <a:pt x="56" y="0"/>
                    <a:pt x="56" y="0"/>
                  </a:cubicBezTo>
                  <a:cubicBezTo>
                    <a:pt x="56" y="0"/>
                    <a:pt x="56" y="0"/>
                    <a:pt x="56" y="0"/>
                  </a:cubicBezTo>
                  <a:cubicBezTo>
                    <a:pt x="56" y="0"/>
                    <a:pt x="56" y="0"/>
                    <a:pt x="56"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1051" name="Google Shape;1051;p32"/>
            <p:cNvSpPr/>
            <p:nvPr/>
          </p:nvSpPr>
          <p:spPr>
            <a:xfrm>
              <a:off x="11055019" y="2962202"/>
              <a:ext cx="139700" cy="147638"/>
            </a:xfrm>
            <a:custGeom>
              <a:rect b="b" l="l" r="r" t="t"/>
              <a:pathLst>
                <a:path extrusionOk="0" h="35" w="33">
                  <a:moveTo>
                    <a:pt x="0" y="0"/>
                  </a:moveTo>
                  <a:cubicBezTo>
                    <a:pt x="32" y="35"/>
                    <a:pt x="32" y="35"/>
                    <a:pt x="32" y="35"/>
                  </a:cubicBezTo>
                  <a:cubicBezTo>
                    <a:pt x="32" y="35"/>
                    <a:pt x="32" y="35"/>
                    <a:pt x="32" y="35"/>
                  </a:cubicBezTo>
                  <a:cubicBezTo>
                    <a:pt x="33" y="35"/>
                    <a:pt x="33" y="35"/>
                    <a:pt x="33" y="35"/>
                  </a:cubicBezTo>
                  <a:cubicBezTo>
                    <a:pt x="33" y="35"/>
                    <a:pt x="33" y="35"/>
                    <a:pt x="33" y="35"/>
                  </a:cubicBezTo>
                  <a:cubicBezTo>
                    <a:pt x="33" y="35"/>
                    <a:pt x="33" y="35"/>
                    <a:pt x="33" y="35"/>
                  </a:cubicBezTo>
                  <a:cubicBezTo>
                    <a:pt x="30" y="29"/>
                    <a:pt x="7" y="6"/>
                    <a:pt x="0"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1052" name="Google Shape;1052;p32"/>
            <p:cNvSpPr/>
            <p:nvPr/>
          </p:nvSpPr>
          <p:spPr>
            <a:xfrm>
              <a:off x="11288381" y="2863777"/>
              <a:ext cx="152400" cy="131763"/>
            </a:xfrm>
            <a:custGeom>
              <a:rect b="b" l="l" r="r" t="t"/>
              <a:pathLst>
                <a:path extrusionOk="0" h="31" w="36">
                  <a:moveTo>
                    <a:pt x="33" y="0"/>
                  </a:moveTo>
                  <a:cubicBezTo>
                    <a:pt x="33" y="0"/>
                    <a:pt x="33" y="0"/>
                    <a:pt x="33" y="0"/>
                  </a:cubicBezTo>
                  <a:cubicBezTo>
                    <a:pt x="33" y="0"/>
                    <a:pt x="33" y="0"/>
                    <a:pt x="33" y="0"/>
                  </a:cubicBezTo>
                  <a:cubicBezTo>
                    <a:pt x="22" y="4"/>
                    <a:pt x="11" y="6"/>
                    <a:pt x="0" y="10"/>
                  </a:cubicBezTo>
                  <a:cubicBezTo>
                    <a:pt x="15" y="19"/>
                    <a:pt x="15" y="19"/>
                    <a:pt x="15" y="19"/>
                  </a:cubicBezTo>
                  <a:cubicBezTo>
                    <a:pt x="18" y="21"/>
                    <a:pt x="18" y="21"/>
                    <a:pt x="18" y="21"/>
                  </a:cubicBezTo>
                  <a:cubicBezTo>
                    <a:pt x="35" y="31"/>
                    <a:pt x="35" y="31"/>
                    <a:pt x="35" y="31"/>
                  </a:cubicBezTo>
                  <a:cubicBezTo>
                    <a:pt x="33" y="21"/>
                    <a:pt x="36" y="9"/>
                    <a:pt x="33"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1053" name="Google Shape;1053;p32"/>
            <p:cNvSpPr/>
            <p:nvPr/>
          </p:nvSpPr>
          <p:spPr>
            <a:xfrm>
              <a:off x="10780381" y="2693914"/>
              <a:ext cx="46038" cy="674688"/>
            </a:xfrm>
            <a:custGeom>
              <a:rect b="b" l="l" r="r" t="t"/>
              <a:pathLst>
                <a:path extrusionOk="0" h="159" w="11">
                  <a:moveTo>
                    <a:pt x="0" y="0"/>
                  </a:moveTo>
                  <a:cubicBezTo>
                    <a:pt x="5" y="159"/>
                    <a:pt x="5" y="159"/>
                    <a:pt x="5" y="159"/>
                  </a:cubicBezTo>
                  <a:cubicBezTo>
                    <a:pt x="5" y="104"/>
                    <a:pt x="11" y="53"/>
                    <a:pt x="0"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1054" name="Google Shape;1054;p32"/>
            <p:cNvSpPr/>
            <p:nvPr/>
          </p:nvSpPr>
          <p:spPr>
            <a:xfrm>
              <a:off x="10805781" y="3363839"/>
              <a:ext cx="766763" cy="4763"/>
            </a:xfrm>
            <a:custGeom>
              <a:rect b="b" l="l" r="r" t="t"/>
              <a:pathLst>
                <a:path extrusionOk="0" h="1" w="181">
                  <a:moveTo>
                    <a:pt x="181" y="0"/>
                  </a:moveTo>
                  <a:cubicBezTo>
                    <a:pt x="0" y="1"/>
                    <a:pt x="0" y="1"/>
                    <a:pt x="0" y="1"/>
                  </a:cubicBezTo>
                  <a:cubicBezTo>
                    <a:pt x="35" y="1"/>
                    <a:pt x="74" y="1"/>
                    <a:pt x="113" y="1"/>
                  </a:cubicBezTo>
                  <a:cubicBezTo>
                    <a:pt x="137" y="1"/>
                    <a:pt x="160" y="1"/>
                    <a:pt x="181"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1055" name="Google Shape;1055;p32"/>
            <p:cNvSpPr/>
            <p:nvPr/>
          </p:nvSpPr>
          <p:spPr>
            <a:xfrm>
              <a:off x="8983331" y="1658864"/>
              <a:ext cx="731838" cy="1063625"/>
            </a:xfrm>
            <a:custGeom>
              <a:rect b="b" l="l" r="r" t="t"/>
              <a:pathLst>
                <a:path extrusionOk="0" h="251" w="173">
                  <a:moveTo>
                    <a:pt x="6" y="210"/>
                  </a:moveTo>
                  <a:cubicBezTo>
                    <a:pt x="6" y="210"/>
                    <a:pt x="5" y="209"/>
                    <a:pt x="4" y="208"/>
                  </a:cubicBezTo>
                  <a:cubicBezTo>
                    <a:pt x="3" y="207"/>
                    <a:pt x="3" y="206"/>
                    <a:pt x="4" y="204"/>
                  </a:cubicBezTo>
                  <a:cubicBezTo>
                    <a:pt x="6" y="205"/>
                    <a:pt x="8" y="205"/>
                    <a:pt x="10" y="206"/>
                  </a:cubicBezTo>
                  <a:cubicBezTo>
                    <a:pt x="9" y="207"/>
                    <a:pt x="9" y="207"/>
                    <a:pt x="8" y="208"/>
                  </a:cubicBezTo>
                  <a:cubicBezTo>
                    <a:pt x="7" y="208"/>
                    <a:pt x="6" y="209"/>
                    <a:pt x="6" y="210"/>
                  </a:cubicBezTo>
                  <a:moveTo>
                    <a:pt x="12" y="209"/>
                  </a:moveTo>
                  <a:cubicBezTo>
                    <a:pt x="11" y="209"/>
                    <a:pt x="11" y="209"/>
                    <a:pt x="11" y="209"/>
                  </a:cubicBezTo>
                  <a:cubicBezTo>
                    <a:pt x="13" y="207"/>
                    <a:pt x="15" y="206"/>
                    <a:pt x="17" y="204"/>
                  </a:cubicBezTo>
                  <a:cubicBezTo>
                    <a:pt x="17" y="204"/>
                    <a:pt x="17" y="204"/>
                    <a:pt x="17" y="204"/>
                  </a:cubicBezTo>
                  <a:cubicBezTo>
                    <a:pt x="16" y="205"/>
                    <a:pt x="16" y="205"/>
                    <a:pt x="16" y="205"/>
                  </a:cubicBezTo>
                  <a:cubicBezTo>
                    <a:pt x="15" y="206"/>
                    <a:pt x="14" y="208"/>
                    <a:pt x="12" y="209"/>
                  </a:cubicBezTo>
                  <a:moveTo>
                    <a:pt x="12" y="204"/>
                  </a:moveTo>
                  <a:cubicBezTo>
                    <a:pt x="10" y="203"/>
                    <a:pt x="8" y="203"/>
                    <a:pt x="6" y="202"/>
                  </a:cubicBezTo>
                  <a:cubicBezTo>
                    <a:pt x="6" y="201"/>
                    <a:pt x="7" y="200"/>
                    <a:pt x="8" y="199"/>
                  </a:cubicBezTo>
                  <a:cubicBezTo>
                    <a:pt x="8" y="199"/>
                    <a:pt x="8" y="199"/>
                    <a:pt x="8" y="199"/>
                  </a:cubicBezTo>
                  <a:cubicBezTo>
                    <a:pt x="8" y="199"/>
                    <a:pt x="8" y="199"/>
                    <a:pt x="8" y="199"/>
                  </a:cubicBezTo>
                  <a:cubicBezTo>
                    <a:pt x="11" y="199"/>
                    <a:pt x="14" y="200"/>
                    <a:pt x="16" y="201"/>
                  </a:cubicBezTo>
                  <a:cubicBezTo>
                    <a:pt x="15" y="202"/>
                    <a:pt x="13" y="203"/>
                    <a:pt x="12" y="204"/>
                  </a:cubicBezTo>
                  <a:moveTo>
                    <a:pt x="19" y="199"/>
                  </a:moveTo>
                  <a:cubicBezTo>
                    <a:pt x="15" y="198"/>
                    <a:pt x="12" y="197"/>
                    <a:pt x="9" y="196"/>
                  </a:cubicBezTo>
                  <a:cubicBezTo>
                    <a:pt x="10" y="195"/>
                    <a:pt x="10" y="193"/>
                    <a:pt x="11" y="191"/>
                  </a:cubicBezTo>
                  <a:cubicBezTo>
                    <a:pt x="12" y="190"/>
                    <a:pt x="12" y="190"/>
                    <a:pt x="12" y="190"/>
                  </a:cubicBezTo>
                  <a:cubicBezTo>
                    <a:pt x="13" y="191"/>
                    <a:pt x="14" y="191"/>
                    <a:pt x="16" y="191"/>
                  </a:cubicBezTo>
                  <a:cubicBezTo>
                    <a:pt x="18" y="192"/>
                    <a:pt x="20" y="193"/>
                    <a:pt x="22" y="194"/>
                  </a:cubicBezTo>
                  <a:cubicBezTo>
                    <a:pt x="23" y="194"/>
                    <a:pt x="23" y="194"/>
                    <a:pt x="23" y="194"/>
                  </a:cubicBezTo>
                  <a:cubicBezTo>
                    <a:pt x="22" y="195"/>
                    <a:pt x="22" y="196"/>
                    <a:pt x="21" y="197"/>
                  </a:cubicBezTo>
                  <a:cubicBezTo>
                    <a:pt x="20" y="197"/>
                    <a:pt x="19" y="198"/>
                    <a:pt x="19" y="199"/>
                  </a:cubicBezTo>
                  <a:moveTo>
                    <a:pt x="78" y="192"/>
                  </a:moveTo>
                  <a:cubicBezTo>
                    <a:pt x="80" y="188"/>
                    <a:pt x="84" y="185"/>
                    <a:pt x="88" y="182"/>
                  </a:cubicBezTo>
                  <a:cubicBezTo>
                    <a:pt x="87" y="182"/>
                    <a:pt x="87" y="183"/>
                    <a:pt x="87" y="183"/>
                  </a:cubicBezTo>
                  <a:cubicBezTo>
                    <a:pt x="85" y="187"/>
                    <a:pt x="81" y="189"/>
                    <a:pt x="78" y="192"/>
                  </a:cubicBezTo>
                  <a:moveTo>
                    <a:pt x="24" y="192"/>
                  </a:moveTo>
                  <a:cubicBezTo>
                    <a:pt x="24" y="192"/>
                    <a:pt x="24" y="192"/>
                    <a:pt x="23" y="191"/>
                  </a:cubicBezTo>
                  <a:cubicBezTo>
                    <a:pt x="21" y="191"/>
                    <a:pt x="20" y="190"/>
                    <a:pt x="18" y="189"/>
                  </a:cubicBezTo>
                  <a:cubicBezTo>
                    <a:pt x="16" y="189"/>
                    <a:pt x="15" y="188"/>
                    <a:pt x="13" y="188"/>
                  </a:cubicBezTo>
                  <a:cubicBezTo>
                    <a:pt x="14" y="186"/>
                    <a:pt x="15" y="184"/>
                    <a:pt x="16" y="182"/>
                  </a:cubicBezTo>
                  <a:cubicBezTo>
                    <a:pt x="16" y="181"/>
                    <a:pt x="17" y="180"/>
                    <a:pt x="17" y="180"/>
                  </a:cubicBezTo>
                  <a:cubicBezTo>
                    <a:pt x="21" y="182"/>
                    <a:pt x="25" y="183"/>
                    <a:pt x="29" y="185"/>
                  </a:cubicBezTo>
                  <a:cubicBezTo>
                    <a:pt x="28" y="186"/>
                    <a:pt x="27" y="188"/>
                    <a:pt x="27" y="189"/>
                  </a:cubicBezTo>
                  <a:cubicBezTo>
                    <a:pt x="26" y="190"/>
                    <a:pt x="25" y="191"/>
                    <a:pt x="24" y="192"/>
                  </a:cubicBezTo>
                  <a:moveTo>
                    <a:pt x="71" y="182"/>
                  </a:moveTo>
                  <a:cubicBezTo>
                    <a:pt x="71" y="181"/>
                    <a:pt x="71" y="181"/>
                    <a:pt x="71" y="181"/>
                  </a:cubicBezTo>
                  <a:cubicBezTo>
                    <a:pt x="71" y="181"/>
                    <a:pt x="72" y="180"/>
                    <a:pt x="73" y="180"/>
                  </a:cubicBezTo>
                  <a:cubicBezTo>
                    <a:pt x="73" y="179"/>
                    <a:pt x="74" y="179"/>
                    <a:pt x="74" y="178"/>
                  </a:cubicBezTo>
                  <a:cubicBezTo>
                    <a:pt x="74" y="179"/>
                    <a:pt x="73" y="180"/>
                    <a:pt x="72" y="181"/>
                  </a:cubicBezTo>
                  <a:cubicBezTo>
                    <a:pt x="72" y="182"/>
                    <a:pt x="71" y="182"/>
                    <a:pt x="71" y="182"/>
                  </a:cubicBezTo>
                  <a:moveTo>
                    <a:pt x="84" y="175"/>
                  </a:moveTo>
                  <a:cubicBezTo>
                    <a:pt x="84" y="175"/>
                    <a:pt x="85" y="175"/>
                    <a:pt x="85" y="175"/>
                  </a:cubicBezTo>
                  <a:cubicBezTo>
                    <a:pt x="86" y="174"/>
                    <a:pt x="86" y="173"/>
                    <a:pt x="87" y="172"/>
                  </a:cubicBezTo>
                  <a:cubicBezTo>
                    <a:pt x="87" y="172"/>
                    <a:pt x="87" y="172"/>
                    <a:pt x="87" y="172"/>
                  </a:cubicBezTo>
                  <a:cubicBezTo>
                    <a:pt x="86" y="174"/>
                    <a:pt x="85" y="175"/>
                    <a:pt x="84" y="177"/>
                  </a:cubicBezTo>
                  <a:cubicBezTo>
                    <a:pt x="84" y="178"/>
                    <a:pt x="83" y="179"/>
                    <a:pt x="82" y="179"/>
                  </a:cubicBezTo>
                  <a:cubicBezTo>
                    <a:pt x="82" y="180"/>
                    <a:pt x="81" y="181"/>
                    <a:pt x="80" y="181"/>
                  </a:cubicBezTo>
                  <a:cubicBezTo>
                    <a:pt x="80" y="182"/>
                    <a:pt x="79" y="183"/>
                    <a:pt x="78" y="183"/>
                  </a:cubicBezTo>
                  <a:cubicBezTo>
                    <a:pt x="79" y="182"/>
                    <a:pt x="80" y="180"/>
                    <a:pt x="81" y="178"/>
                  </a:cubicBezTo>
                  <a:cubicBezTo>
                    <a:pt x="82" y="177"/>
                    <a:pt x="83" y="176"/>
                    <a:pt x="84" y="175"/>
                  </a:cubicBezTo>
                  <a:cubicBezTo>
                    <a:pt x="84" y="175"/>
                    <a:pt x="84" y="175"/>
                    <a:pt x="84" y="175"/>
                  </a:cubicBezTo>
                  <a:moveTo>
                    <a:pt x="31" y="182"/>
                  </a:moveTo>
                  <a:cubicBezTo>
                    <a:pt x="27" y="181"/>
                    <a:pt x="22" y="180"/>
                    <a:pt x="19" y="177"/>
                  </a:cubicBezTo>
                  <a:cubicBezTo>
                    <a:pt x="20" y="175"/>
                    <a:pt x="22" y="173"/>
                    <a:pt x="24" y="171"/>
                  </a:cubicBezTo>
                  <a:cubicBezTo>
                    <a:pt x="27" y="172"/>
                    <a:pt x="29" y="173"/>
                    <a:pt x="31" y="174"/>
                  </a:cubicBezTo>
                  <a:cubicBezTo>
                    <a:pt x="32" y="175"/>
                    <a:pt x="33" y="175"/>
                    <a:pt x="34" y="175"/>
                  </a:cubicBezTo>
                  <a:cubicBezTo>
                    <a:pt x="34" y="176"/>
                    <a:pt x="34" y="176"/>
                    <a:pt x="34" y="176"/>
                  </a:cubicBezTo>
                  <a:cubicBezTo>
                    <a:pt x="33" y="178"/>
                    <a:pt x="32" y="180"/>
                    <a:pt x="31" y="182"/>
                  </a:cubicBezTo>
                  <a:moveTo>
                    <a:pt x="36" y="178"/>
                  </a:moveTo>
                  <a:cubicBezTo>
                    <a:pt x="38" y="175"/>
                    <a:pt x="39" y="172"/>
                    <a:pt x="41" y="169"/>
                  </a:cubicBezTo>
                  <a:cubicBezTo>
                    <a:pt x="40" y="171"/>
                    <a:pt x="39" y="172"/>
                    <a:pt x="39" y="174"/>
                  </a:cubicBezTo>
                  <a:cubicBezTo>
                    <a:pt x="38" y="175"/>
                    <a:pt x="37" y="177"/>
                    <a:pt x="36" y="178"/>
                  </a:cubicBezTo>
                  <a:moveTo>
                    <a:pt x="38" y="166"/>
                  </a:moveTo>
                  <a:cubicBezTo>
                    <a:pt x="40" y="166"/>
                    <a:pt x="40" y="164"/>
                    <a:pt x="38" y="164"/>
                  </a:cubicBezTo>
                  <a:cubicBezTo>
                    <a:pt x="36" y="163"/>
                    <a:pt x="34" y="163"/>
                    <a:pt x="32" y="161"/>
                  </a:cubicBezTo>
                  <a:cubicBezTo>
                    <a:pt x="32" y="161"/>
                    <a:pt x="32" y="161"/>
                    <a:pt x="32" y="161"/>
                  </a:cubicBezTo>
                  <a:cubicBezTo>
                    <a:pt x="33" y="160"/>
                    <a:pt x="34" y="158"/>
                    <a:pt x="35" y="157"/>
                  </a:cubicBezTo>
                  <a:cubicBezTo>
                    <a:pt x="35" y="157"/>
                    <a:pt x="35" y="158"/>
                    <a:pt x="36" y="158"/>
                  </a:cubicBezTo>
                  <a:cubicBezTo>
                    <a:pt x="38" y="159"/>
                    <a:pt x="41" y="160"/>
                    <a:pt x="44" y="160"/>
                  </a:cubicBezTo>
                  <a:cubicBezTo>
                    <a:pt x="44" y="160"/>
                    <a:pt x="44" y="160"/>
                    <a:pt x="44" y="160"/>
                  </a:cubicBezTo>
                  <a:cubicBezTo>
                    <a:pt x="41" y="164"/>
                    <a:pt x="38" y="168"/>
                    <a:pt x="36" y="172"/>
                  </a:cubicBezTo>
                  <a:cubicBezTo>
                    <a:pt x="36" y="172"/>
                    <a:pt x="36" y="172"/>
                    <a:pt x="36" y="172"/>
                  </a:cubicBezTo>
                  <a:cubicBezTo>
                    <a:pt x="36" y="173"/>
                    <a:pt x="35" y="173"/>
                    <a:pt x="35" y="173"/>
                  </a:cubicBezTo>
                  <a:cubicBezTo>
                    <a:pt x="34" y="173"/>
                    <a:pt x="32" y="171"/>
                    <a:pt x="31" y="171"/>
                  </a:cubicBezTo>
                  <a:cubicBezTo>
                    <a:pt x="29" y="170"/>
                    <a:pt x="28" y="169"/>
                    <a:pt x="26" y="169"/>
                  </a:cubicBezTo>
                  <a:cubicBezTo>
                    <a:pt x="27" y="167"/>
                    <a:pt x="29" y="165"/>
                    <a:pt x="30" y="163"/>
                  </a:cubicBezTo>
                  <a:cubicBezTo>
                    <a:pt x="32" y="165"/>
                    <a:pt x="35" y="166"/>
                    <a:pt x="38" y="166"/>
                  </a:cubicBezTo>
                  <a:cubicBezTo>
                    <a:pt x="38" y="166"/>
                    <a:pt x="38" y="166"/>
                    <a:pt x="38" y="166"/>
                  </a:cubicBezTo>
                  <a:moveTo>
                    <a:pt x="19" y="207"/>
                  </a:moveTo>
                  <a:cubicBezTo>
                    <a:pt x="20" y="207"/>
                    <a:pt x="21" y="207"/>
                    <a:pt x="22" y="206"/>
                  </a:cubicBezTo>
                  <a:cubicBezTo>
                    <a:pt x="26" y="195"/>
                    <a:pt x="36" y="188"/>
                    <a:pt x="42" y="178"/>
                  </a:cubicBezTo>
                  <a:cubicBezTo>
                    <a:pt x="46" y="171"/>
                    <a:pt x="48" y="163"/>
                    <a:pt x="53" y="157"/>
                  </a:cubicBezTo>
                  <a:cubicBezTo>
                    <a:pt x="53" y="157"/>
                    <a:pt x="53" y="157"/>
                    <a:pt x="53" y="157"/>
                  </a:cubicBezTo>
                  <a:cubicBezTo>
                    <a:pt x="53" y="164"/>
                    <a:pt x="55" y="170"/>
                    <a:pt x="58" y="176"/>
                  </a:cubicBezTo>
                  <a:cubicBezTo>
                    <a:pt x="59" y="180"/>
                    <a:pt x="60" y="183"/>
                    <a:pt x="61" y="186"/>
                  </a:cubicBezTo>
                  <a:cubicBezTo>
                    <a:pt x="62" y="190"/>
                    <a:pt x="63" y="194"/>
                    <a:pt x="64" y="197"/>
                  </a:cubicBezTo>
                  <a:cubicBezTo>
                    <a:pt x="70" y="209"/>
                    <a:pt x="72" y="223"/>
                    <a:pt x="78" y="235"/>
                  </a:cubicBezTo>
                  <a:cubicBezTo>
                    <a:pt x="78" y="235"/>
                    <a:pt x="79" y="235"/>
                    <a:pt x="79" y="236"/>
                  </a:cubicBezTo>
                  <a:cubicBezTo>
                    <a:pt x="79" y="236"/>
                    <a:pt x="79" y="237"/>
                    <a:pt x="80" y="237"/>
                  </a:cubicBezTo>
                  <a:cubicBezTo>
                    <a:pt x="80" y="241"/>
                    <a:pt x="81" y="244"/>
                    <a:pt x="83" y="247"/>
                  </a:cubicBezTo>
                  <a:cubicBezTo>
                    <a:pt x="83" y="248"/>
                    <a:pt x="83" y="248"/>
                    <a:pt x="83" y="248"/>
                  </a:cubicBezTo>
                  <a:cubicBezTo>
                    <a:pt x="80" y="248"/>
                    <a:pt x="77" y="247"/>
                    <a:pt x="75" y="245"/>
                  </a:cubicBezTo>
                  <a:cubicBezTo>
                    <a:pt x="75" y="245"/>
                    <a:pt x="75" y="245"/>
                    <a:pt x="75" y="245"/>
                  </a:cubicBezTo>
                  <a:cubicBezTo>
                    <a:pt x="74" y="245"/>
                    <a:pt x="74" y="245"/>
                    <a:pt x="74" y="245"/>
                  </a:cubicBezTo>
                  <a:cubicBezTo>
                    <a:pt x="72" y="244"/>
                    <a:pt x="69" y="242"/>
                    <a:pt x="67" y="241"/>
                  </a:cubicBezTo>
                  <a:cubicBezTo>
                    <a:pt x="64" y="239"/>
                    <a:pt x="60" y="237"/>
                    <a:pt x="57" y="235"/>
                  </a:cubicBezTo>
                  <a:cubicBezTo>
                    <a:pt x="56" y="235"/>
                    <a:pt x="54" y="234"/>
                    <a:pt x="53" y="234"/>
                  </a:cubicBezTo>
                  <a:cubicBezTo>
                    <a:pt x="46" y="230"/>
                    <a:pt x="39" y="225"/>
                    <a:pt x="32" y="221"/>
                  </a:cubicBezTo>
                  <a:cubicBezTo>
                    <a:pt x="27" y="216"/>
                    <a:pt x="22" y="212"/>
                    <a:pt x="16" y="210"/>
                  </a:cubicBezTo>
                  <a:cubicBezTo>
                    <a:pt x="15" y="210"/>
                    <a:pt x="15" y="210"/>
                    <a:pt x="15" y="210"/>
                  </a:cubicBezTo>
                  <a:cubicBezTo>
                    <a:pt x="16" y="209"/>
                    <a:pt x="17" y="208"/>
                    <a:pt x="18" y="207"/>
                  </a:cubicBezTo>
                  <a:cubicBezTo>
                    <a:pt x="18" y="207"/>
                    <a:pt x="19" y="207"/>
                    <a:pt x="19" y="207"/>
                  </a:cubicBezTo>
                  <a:moveTo>
                    <a:pt x="92" y="165"/>
                  </a:moveTo>
                  <a:cubicBezTo>
                    <a:pt x="94" y="160"/>
                    <a:pt x="96" y="155"/>
                    <a:pt x="98" y="150"/>
                  </a:cubicBezTo>
                  <a:cubicBezTo>
                    <a:pt x="98" y="151"/>
                    <a:pt x="98" y="152"/>
                    <a:pt x="98" y="153"/>
                  </a:cubicBezTo>
                  <a:cubicBezTo>
                    <a:pt x="96" y="160"/>
                    <a:pt x="95" y="167"/>
                    <a:pt x="91" y="172"/>
                  </a:cubicBezTo>
                  <a:cubicBezTo>
                    <a:pt x="91" y="172"/>
                    <a:pt x="91" y="172"/>
                    <a:pt x="91" y="172"/>
                  </a:cubicBezTo>
                  <a:cubicBezTo>
                    <a:pt x="92" y="170"/>
                    <a:pt x="93" y="169"/>
                    <a:pt x="93" y="167"/>
                  </a:cubicBezTo>
                  <a:cubicBezTo>
                    <a:pt x="94" y="166"/>
                    <a:pt x="93" y="165"/>
                    <a:pt x="92" y="165"/>
                  </a:cubicBezTo>
                  <a:cubicBezTo>
                    <a:pt x="92" y="165"/>
                    <a:pt x="92" y="165"/>
                    <a:pt x="92" y="165"/>
                  </a:cubicBezTo>
                  <a:moveTo>
                    <a:pt x="45" y="158"/>
                  </a:moveTo>
                  <a:cubicBezTo>
                    <a:pt x="45" y="158"/>
                    <a:pt x="45" y="158"/>
                    <a:pt x="44" y="158"/>
                  </a:cubicBezTo>
                  <a:cubicBezTo>
                    <a:pt x="42" y="157"/>
                    <a:pt x="39" y="157"/>
                    <a:pt x="37" y="155"/>
                  </a:cubicBezTo>
                  <a:cubicBezTo>
                    <a:pt x="36" y="155"/>
                    <a:pt x="36" y="155"/>
                    <a:pt x="36" y="155"/>
                  </a:cubicBezTo>
                  <a:cubicBezTo>
                    <a:pt x="37" y="154"/>
                    <a:pt x="38" y="153"/>
                    <a:pt x="39" y="152"/>
                  </a:cubicBezTo>
                  <a:cubicBezTo>
                    <a:pt x="40" y="150"/>
                    <a:pt x="41" y="150"/>
                    <a:pt x="43" y="150"/>
                  </a:cubicBezTo>
                  <a:cubicBezTo>
                    <a:pt x="45" y="150"/>
                    <a:pt x="47" y="151"/>
                    <a:pt x="50" y="152"/>
                  </a:cubicBezTo>
                  <a:cubicBezTo>
                    <a:pt x="49" y="152"/>
                    <a:pt x="49" y="153"/>
                    <a:pt x="48" y="154"/>
                  </a:cubicBezTo>
                  <a:cubicBezTo>
                    <a:pt x="47" y="153"/>
                    <a:pt x="46" y="153"/>
                    <a:pt x="45" y="153"/>
                  </a:cubicBezTo>
                  <a:cubicBezTo>
                    <a:pt x="44" y="153"/>
                    <a:pt x="43" y="153"/>
                    <a:pt x="42" y="152"/>
                  </a:cubicBezTo>
                  <a:cubicBezTo>
                    <a:pt x="42" y="151"/>
                    <a:pt x="41" y="151"/>
                    <a:pt x="41" y="151"/>
                  </a:cubicBezTo>
                  <a:cubicBezTo>
                    <a:pt x="40" y="151"/>
                    <a:pt x="39" y="153"/>
                    <a:pt x="40" y="154"/>
                  </a:cubicBezTo>
                  <a:cubicBezTo>
                    <a:pt x="42" y="156"/>
                    <a:pt x="44" y="155"/>
                    <a:pt x="47" y="156"/>
                  </a:cubicBezTo>
                  <a:cubicBezTo>
                    <a:pt x="46" y="157"/>
                    <a:pt x="46" y="158"/>
                    <a:pt x="45" y="158"/>
                  </a:cubicBezTo>
                  <a:cubicBezTo>
                    <a:pt x="45" y="158"/>
                    <a:pt x="45" y="158"/>
                    <a:pt x="45" y="158"/>
                  </a:cubicBezTo>
                  <a:moveTo>
                    <a:pt x="102" y="146"/>
                  </a:moveTo>
                  <a:cubicBezTo>
                    <a:pt x="102" y="146"/>
                    <a:pt x="102" y="146"/>
                    <a:pt x="102" y="146"/>
                  </a:cubicBezTo>
                  <a:cubicBezTo>
                    <a:pt x="102" y="141"/>
                    <a:pt x="102" y="136"/>
                    <a:pt x="103" y="132"/>
                  </a:cubicBezTo>
                  <a:cubicBezTo>
                    <a:pt x="103" y="136"/>
                    <a:pt x="103" y="141"/>
                    <a:pt x="102" y="146"/>
                  </a:cubicBezTo>
                  <a:moveTo>
                    <a:pt x="98" y="126"/>
                  </a:moveTo>
                  <a:cubicBezTo>
                    <a:pt x="97" y="126"/>
                    <a:pt x="97" y="126"/>
                    <a:pt x="97" y="126"/>
                  </a:cubicBezTo>
                  <a:cubicBezTo>
                    <a:pt x="97" y="124"/>
                    <a:pt x="97" y="123"/>
                    <a:pt x="97" y="122"/>
                  </a:cubicBezTo>
                  <a:cubicBezTo>
                    <a:pt x="98" y="123"/>
                    <a:pt x="98" y="124"/>
                    <a:pt x="98" y="125"/>
                  </a:cubicBezTo>
                  <a:cubicBezTo>
                    <a:pt x="98" y="126"/>
                    <a:pt x="98" y="126"/>
                    <a:pt x="98" y="126"/>
                  </a:cubicBezTo>
                  <a:moveTo>
                    <a:pt x="94" y="122"/>
                  </a:moveTo>
                  <a:cubicBezTo>
                    <a:pt x="94" y="121"/>
                    <a:pt x="94" y="121"/>
                    <a:pt x="94" y="120"/>
                  </a:cubicBezTo>
                  <a:cubicBezTo>
                    <a:pt x="94" y="119"/>
                    <a:pt x="94" y="118"/>
                    <a:pt x="94" y="117"/>
                  </a:cubicBezTo>
                  <a:cubicBezTo>
                    <a:pt x="95" y="118"/>
                    <a:pt x="95" y="119"/>
                    <a:pt x="96" y="119"/>
                  </a:cubicBezTo>
                  <a:cubicBezTo>
                    <a:pt x="96" y="119"/>
                    <a:pt x="96" y="119"/>
                    <a:pt x="96" y="119"/>
                  </a:cubicBezTo>
                  <a:cubicBezTo>
                    <a:pt x="95" y="119"/>
                    <a:pt x="94" y="120"/>
                    <a:pt x="94" y="121"/>
                  </a:cubicBezTo>
                  <a:cubicBezTo>
                    <a:pt x="94" y="121"/>
                    <a:pt x="94" y="121"/>
                    <a:pt x="94" y="122"/>
                  </a:cubicBezTo>
                  <a:moveTo>
                    <a:pt x="103" y="130"/>
                  </a:moveTo>
                  <a:cubicBezTo>
                    <a:pt x="103" y="130"/>
                    <a:pt x="102" y="130"/>
                    <a:pt x="102" y="129"/>
                  </a:cubicBezTo>
                  <a:cubicBezTo>
                    <a:pt x="102" y="129"/>
                    <a:pt x="102" y="129"/>
                    <a:pt x="102" y="129"/>
                  </a:cubicBezTo>
                  <a:cubicBezTo>
                    <a:pt x="102" y="128"/>
                    <a:pt x="101" y="128"/>
                    <a:pt x="101" y="128"/>
                  </a:cubicBezTo>
                  <a:cubicBezTo>
                    <a:pt x="101" y="127"/>
                    <a:pt x="101" y="125"/>
                    <a:pt x="101" y="124"/>
                  </a:cubicBezTo>
                  <a:cubicBezTo>
                    <a:pt x="101" y="123"/>
                    <a:pt x="101" y="123"/>
                    <a:pt x="101" y="123"/>
                  </a:cubicBezTo>
                  <a:cubicBezTo>
                    <a:pt x="101" y="123"/>
                    <a:pt x="101" y="123"/>
                    <a:pt x="101" y="122"/>
                  </a:cubicBezTo>
                  <a:cubicBezTo>
                    <a:pt x="101" y="117"/>
                    <a:pt x="101" y="117"/>
                    <a:pt x="101" y="117"/>
                  </a:cubicBezTo>
                  <a:cubicBezTo>
                    <a:pt x="101" y="117"/>
                    <a:pt x="101" y="116"/>
                    <a:pt x="101" y="116"/>
                  </a:cubicBezTo>
                  <a:cubicBezTo>
                    <a:pt x="101" y="115"/>
                    <a:pt x="101" y="114"/>
                    <a:pt x="101" y="113"/>
                  </a:cubicBezTo>
                  <a:cubicBezTo>
                    <a:pt x="101" y="115"/>
                    <a:pt x="102" y="116"/>
                    <a:pt x="102" y="118"/>
                  </a:cubicBezTo>
                  <a:cubicBezTo>
                    <a:pt x="102" y="122"/>
                    <a:pt x="103" y="126"/>
                    <a:pt x="103" y="130"/>
                  </a:cubicBezTo>
                  <a:moveTo>
                    <a:pt x="95" y="115"/>
                  </a:moveTo>
                  <a:cubicBezTo>
                    <a:pt x="94" y="114"/>
                    <a:pt x="94" y="114"/>
                    <a:pt x="94" y="114"/>
                  </a:cubicBezTo>
                  <a:cubicBezTo>
                    <a:pt x="94" y="114"/>
                    <a:pt x="94" y="114"/>
                    <a:pt x="94" y="114"/>
                  </a:cubicBezTo>
                  <a:cubicBezTo>
                    <a:pt x="94" y="112"/>
                    <a:pt x="94" y="110"/>
                    <a:pt x="94" y="109"/>
                  </a:cubicBezTo>
                  <a:cubicBezTo>
                    <a:pt x="95" y="111"/>
                    <a:pt x="95" y="113"/>
                    <a:pt x="95" y="115"/>
                  </a:cubicBezTo>
                  <a:moveTo>
                    <a:pt x="96" y="107"/>
                  </a:moveTo>
                  <a:cubicBezTo>
                    <a:pt x="96" y="105"/>
                    <a:pt x="95" y="103"/>
                    <a:pt x="95" y="101"/>
                  </a:cubicBezTo>
                  <a:cubicBezTo>
                    <a:pt x="95" y="101"/>
                    <a:pt x="94" y="100"/>
                    <a:pt x="94" y="100"/>
                  </a:cubicBezTo>
                  <a:cubicBezTo>
                    <a:pt x="95" y="100"/>
                    <a:pt x="95" y="101"/>
                    <a:pt x="95" y="102"/>
                  </a:cubicBezTo>
                  <a:cubicBezTo>
                    <a:pt x="96" y="103"/>
                    <a:pt x="96" y="105"/>
                    <a:pt x="96" y="107"/>
                  </a:cubicBezTo>
                  <a:moveTo>
                    <a:pt x="92" y="111"/>
                  </a:moveTo>
                  <a:cubicBezTo>
                    <a:pt x="91" y="110"/>
                    <a:pt x="91" y="110"/>
                    <a:pt x="91" y="110"/>
                  </a:cubicBezTo>
                  <a:cubicBezTo>
                    <a:pt x="91" y="109"/>
                    <a:pt x="91" y="107"/>
                    <a:pt x="90" y="105"/>
                  </a:cubicBezTo>
                  <a:cubicBezTo>
                    <a:pt x="90" y="105"/>
                    <a:pt x="90" y="105"/>
                    <a:pt x="90" y="105"/>
                  </a:cubicBezTo>
                  <a:cubicBezTo>
                    <a:pt x="91" y="104"/>
                    <a:pt x="91" y="104"/>
                    <a:pt x="91" y="104"/>
                  </a:cubicBezTo>
                  <a:cubicBezTo>
                    <a:pt x="91" y="101"/>
                    <a:pt x="90" y="99"/>
                    <a:pt x="90" y="97"/>
                  </a:cubicBezTo>
                  <a:cubicBezTo>
                    <a:pt x="91" y="99"/>
                    <a:pt x="92" y="101"/>
                    <a:pt x="92" y="103"/>
                  </a:cubicBezTo>
                  <a:cubicBezTo>
                    <a:pt x="92" y="105"/>
                    <a:pt x="92" y="108"/>
                    <a:pt x="92" y="111"/>
                  </a:cubicBezTo>
                  <a:moveTo>
                    <a:pt x="88" y="90"/>
                  </a:moveTo>
                  <a:cubicBezTo>
                    <a:pt x="87" y="89"/>
                    <a:pt x="86" y="88"/>
                    <a:pt x="86" y="87"/>
                  </a:cubicBezTo>
                  <a:cubicBezTo>
                    <a:pt x="86" y="86"/>
                    <a:pt x="87" y="86"/>
                    <a:pt x="86" y="85"/>
                  </a:cubicBezTo>
                  <a:cubicBezTo>
                    <a:pt x="87" y="87"/>
                    <a:pt x="88" y="88"/>
                    <a:pt x="89" y="90"/>
                  </a:cubicBezTo>
                  <a:cubicBezTo>
                    <a:pt x="88" y="90"/>
                    <a:pt x="88" y="90"/>
                    <a:pt x="88" y="90"/>
                  </a:cubicBezTo>
                  <a:moveTo>
                    <a:pt x="78" y="71"/>
                  </a:moveTo>
                  <a:cubicBezTo>
                    <a:pt x="77" y="70"/>
                    <a:pt x="75" y="70"/>
                    <a:pt x="74" y="69"/>
                  </a:cubicBezTo>
                  <a:cubicBezTo>
                    <a:pt x="74" y="69"/>
                    <a:pt x="74" y="68"/>
                    <a:pt x="74" y="68"/>
                  </a:cubicBezTo>
                  <a:cubicBezTo>
                    <a:pt x="76" y="69"/>
                    <a:pt x="77" y="70"/>
                    <a:pt x="78" y="71"/>
                  </a:cubicBezTo>
                  <a:moveTo>
                    <a:pt x="70" y="67"/>
                  </a:moveTo>
                  <a:cubicBezTo>
                    <a:pt x="69" y="67"/>
                    <a:pt x="69" y="67"/>
                    <a:pt x="69" y="67"/>
                  </a:cubicBezTo>
                  <a:cubicBezTo>
                    <a:pt x="68" y="66"/>
                    <a:pt x="68" y="66"/>
                    <a:pt x="67" y="66"/>
                  </a:cubicBezTo>
                  <a:cubicBezTo>
                    <a:pt x="67" y="65"/>
                    <a:pt x="66" y="65"/>
                    <a:pt x="66" y="65"/>
                  </a:cubicBezTo>
                  <a:cubicBezTo>
                    <a:pt x="66" y="65"/>
                    <a:pt x="66" y="65"/>
                    <a:pt x="66" y="65"/>
                  </a:cubicBezTo>
                  <a:cubicBezTo>
                    <a:pt x="67" y="65"/>
                    <a:pt x="69" y="66"/>
                    <a:pt x="69" y="66"/>
                  </a:cubicBezTo>
                  <a:cubicBezTo>
                    <a:pt x="70" y="67"/>
                    <a:pt x="70" y="67"/>
                    <a:pt x="70" y="67"/>
                  </a:cubicBezTo>
                  <a:moveTo>
                    <a:pt x="57" y="65"/>
                  </a:moveTo>
                  <a:cubicBezTo>
                    <a:pt x="55" y="65"/>
                    <a:pt x="54" y="65"/>
                    <a:pt x="52" y="64"/>
                  </a:cubicBezTo>
                  <a:cubicBezTo>
                    <a:pt x="53" y="64"/>
                    <a:pt x="54" y="64"/>
                    <a:pt x="55" y="64"/>
                  </a:cubicBezTo>
                  <a:cubicBezTo>
                    <a:pt x="56" y="64"/>
                    <a:pt x="57" y="65"/>
                    <a:pt x="58" y="65"/>
                  </a:cubicBezTo>
                  <a:cubicBezTo>
                    <a:pt x="58" y="65"/>
                    <a:pt x="57" y="65"/>
                    <a:pt x="57" y="65"/>
                  </a:cubicBezTo>
                  <a:moveTo>
                    <a:pt x="48" y="59"/>
                  </a:moveTo>
                  <a:cubicBezTo>
                    <a:pt x="48" y="59"/>
                    <a:pt x="47" y="58"/>
                    <a:pt x="46" y="58"/>
                  </a:cubicBezTo>
                  <a:cubicBezTo>
                    <a:pt x="51" y="58"/>
                    <a:pt x="51" y="58"/>
                    <a:pt x="51" y="58"/>
                  </a:cubicBezTo>
                  <a:cubicBezTo>
                    <a:pt x="50" y="58"/>
                    <a:pt x="49" y="59"/>
                    <a:pt x="48" y="59"/>
                  </a:cubicBezTo>
                  <a:moveTo>
                    <a:pt x="42" y="48"/>
                  </a:moveTo>
                  <a:cubicBezTo>
                    <a:pt x="43" y="46"/>
                    <a:pt x="43" y="44"/>
                    <a:pt x="44" y="43"/>
                  </a:cubicBezTo>
                  <a:cubicBezTo>
                    <a:pt x="50" y="42"/>
                    <a:pt x="55" y="41"/>
                    <a:pt x="61" y="40"/>
                  </a:cubicBezTo>
                  <a:cubicBezTo>
                    <a:pt x="59" y="45"/>
                    <a:pt x="57" y="49"/>
                    <a:pt x="54" y="53"/>
                  </a:cubicBezTo>
                  <a:cubicBezTo>
                    <a:pt x="53" y="54"/>
                    <a:pt x="53" y="55"/>
                    <a:pt x="54" y="55"/>
                  </a:cubicBezTo>
                  <a:cubicBezTo>
                    <a:pt x="46" y="55"/>
                    <a:pt x="46" y="55"/>
                    <a:pt x="46" y="55"/>
                  </a:cubicBezTo>
                  <a:cubicBezTo>
                    <a:pt x="46" y="55"/>
                    <a:pt x="46" y="55"/>
                    <a:pt x="45" y="55"/>
                  </a:cubicBezTo>
                  <a:cubicBezTo>
                    <a:pt x="45" y="55"/>
                    <a:pt x="45" y="55"/>
                    <a:pt x="45" y="55"/>
                  </a:cubicBezTo>
                  <a:cubicBezTo>
                    <a:pt x="45" y="55"/>
                    <a:pt x="44" y="55"/>
                    <a:pt x="44" y="55"/>
                  </a:cubicBezTo>
                  <a:cubicBezTo>
                    <a:pt x="43" y="55"/>
                    <a:pt x="43" y="55"/>
                    <a:pt x="43" y="55"/>
                  </a:cubicBezTo>
                  <a:cubicBezTo>
                    <a:pt x="43" y="55"/>
                    <a:pt x="42" y="54"/>
                    <a:pt x="42" y="54"/>
                  </a:cubicBezTo>
                  <a:cubicBezTo>
                    <a:pt x="42" y="54"/>
                    <a:pt x="42" y="54"/>
                    <a:pt x="42" y="55"/>
                  </a:cubicBezTo>
                  <a:cubicBezTo>
                    <a:pt x="41" y="54"/>
                    <a:pt x="41" y="53"/>
                    <a:pt x="41" y="52"/>
                  </a:cubicBezTo>
                  <a:cubicBezTo>
                    <a:pt x="41" y="52"/>
                    <a:pt x="41" y="51"/>
                    <a:pt x="41" y="51"/>
                  </a:cubicBezTo>
                  <a:cubicBezTo>
                    <a:pt x="44" y="50"/>
                    <a:pt x="48" y="50"/>
                    <a:pt x="51" y="49"/>
                  </a:cubicBezTo>
                  <a:cubicBezTo>
                    <a:pt x="53" y="49"/>
                    <a:pt x="56" y="49"/>
                    <a:pt x="58" y="47"/>
                  </a:cubicBezTo>
                  <a:cubicBezTo>
                    <a:pt x="58" y="46"/>
                    <a:pt x="57" y="45"/>
                    <a:pt x="56" y="45"/>
                  </a:cubicBezTo>
                  <a:cubicBezTo>
                    <a:pt x="56" y="45"/>
                    <a:pt x="56" y="45"/>
                    <a:pt x="55" y="45"/>
                  </a:cubicBezTo>
                  <a:cubicBezTo>
                    <a:pt x="54" y="47"/>
                    <a:pt x="50" y="47"/>
                    <a:pt x="48" y="47"/>
                  </a:cubicBezTo>
                  <a:cubicBezTo>
                    <a:pt x="46" y="47"/>
                    <a:pt x="44" y="48"/>
                    <a:pt x="42" y="48"/>
                  </a:cubicBezTo>
                  <a:moveTo>
                    <a:pt x="54" y="33"/>
                  </a:moveTo>
                  <a:cubicBezTo>
                    <a:pt x="56" y="33"/>
                    <a:pt x="57" y="33"/>
                    <a:pt x="59" y="32"/>
                  </a:cubicBezTo>
                  <a:cubicBezTo>
                    <a:pt x="61" y="32"/>
                    <a:pt x="62" y="32"/>
                    <a:pt x="64" y="31"/>
                  </a:cubicBezTo>
                  <a:cubicBezTo>
                    <a:pt x="63" y="33"/>
                    <a:pt x="63" y="35"/>
                    <a:pt x="62" y="37"/>
                  </a:cubicBezTo>
                  <a:cubicBezTo>
                    <a:pt x="57" y="38"/>
                    <a:pt x="51" y="39"/>
                    <a:pt x="45" y="40"/>
                  </a:cubicBezTo>
                  <a:cubicBezTo>
                    <a:pt x="46" y="37"/>
                    <a:pt x="47" y="35"/>
                    <a:pt x="48" y="33"/>
                  </a:cubicBezTo>
                  <a:cubicBezTo>
                    <a:pt x="48" y="33"/>
                    <a:pt x="48" y="33"/>
                    <a:pt x="48" y="33"/>
                  </a:cubicBezTo>
                  <a:cubicBezTo>
                    <a:pt x="50" y="33"/>
                    <a:pt x="52" y="33"/>
                    <a:pt x="54" y="33"/>
                  </a:cubicBezTo>
                  <a:moveTo>
                    <a:pt x="52" y="25"/>
                  </a:moveTo>
                  <a:cubicBezTo>
                    <a:pt x="56" y="24"/>
                    <a:pt x="60" y="24"/>
                    <a:pt x="63" y="24"/>
                  </a:cubicBezTo>
                  <a:cubicBezTo>
                    <a:pt x="65" y="24"/>
                    <a:pt x="66" y="23"/>
                    <a:pt x="67" y="23"/>
                  </a:cubicBezTo>
                  <a:cubicBezTo>
                    <a:pt x="66" y="25"/>
                    <a:pt x="66" y="27"/>
                    <a:pt x="65" y="28"/>
                  </a:cubicBezTo>
                  <a:cubicBezTo>
                    <a:pt x="63" y="29"/>
                    <a:pt x="60" y="30"/>
                    <a:pt x="58" y="30"/>
                  </a:cubicBezTo>
                  <a:cubicBezTo>
                    <a:pt x="57" y="30"/>
                    <a:pt x="55" y="30"/>
                    <a:pt x="54" y="30"/>
                  </a:cubicBezTo>
                  <a:cubicBezTo>
                    <a:pt x="53" y="30"/>
                    <a:pt x="51" y="30"/>
                    <a:pt x="49" y="30"/>
                  </a:cubicBezTo>
                  <a:cubicBezTo>
                    <a:pt x="50" y="28"/>
                    <a:pt x="50" y="27"/>
                    <a:pt x="51" y="25"/>
                  </a:cubicBezTo>
                  <a:cubicBezTo>
                    <a:pt x="51" y="25"/>
                    <a:pt x="51" y="25"/>
                    <a:pt x="51" y="25"/>
                  </a:cubicBezTo>
                  <a:cubicBezTo>
                    <a:pt x="52" y="25"/>
                    <a:pt x="52" y="25"/>
                    <a:pt x="52" y="25"/>
                  </a:cubicBezTo>
                  <a:moveTo>
                    <a:pt x="55" y="16"/>
                  </a:moveTo>
                  <a:cubicBezTo>
                    <a:pt x="59" y="16"/>
                    <a:pt x="63" y="16"/>
                    <a:pt x="67" y="16"/>
                  </a:cubicBezTo>
                  <a:cubicBezTo>
                    <a:pt x="68" y="15"/>
                    <a:pt x="70" y="15"/>
                    <a:pt x="71" y="15"/>
                  </a:cubicBezTo>
                  <a:cubicBezTo>
                    <a:pt x="70" y="17"/>
                    <a:pt x="69" y="18"/>
                    <a:pt x="68" y="20"/>
                  </a:cubicBezTo>
                  <a:cubicBezTo>
                    <a:pt x="65" y="21"/>
                    <a:pt x="62" y="21"/>
                    <a:pt x="60" y="21"/>
                  </a:cubicBezTo>
                  <a:cubicBezTo>
                    <a:pt x="57" y="22"/>
                    <a:pt x="54" y="22"/>
                    <a:pt x="52" y="23"/>
                  </a:cubicBezTo>
                  <a:cubicBezTo>
                    <a:pt x="53" y="21"/>
                    <a:pt x="53" y="18"/>
                    <a:pt x="55" y="16"/>
                  </a:cubicBezTo>
                  <a:cubicBezTo>
                    <a:pt x="55" y="16"/>
                    <a:pt x="55" y="16"/>
                    <a:pt x="55" y="16"/>
                  </a:cubicBezTo>
                  <a:moveTo>
                    <a:pt x="56" y="14"/>
                  </a:moveTo>
                  <a:cubicBezTo>
                    <a:pt x="58" y="12"/>
                    <a:pt x="59" y="10"/>
                    <a:pt x="62" y="10"/>
                  </a:cubicBezTo>
                  <a:cubicBezTo>
                    <a:pt x="64" y="10"/>
                    <a:pt x="68" y="9"/>
                    <a:pt x="70" y="9"/>
                  </a:cubicBezTo>
                  <a:cubicBezTo>
                    <a:pt x="71" y="9"/>
                    <a:pt x="71" y="9"/>
                    <a:pt x="72" y="9"/>
                  </a:cubicBezTo>
                  <a:cubicBezTo>
                    <a:pt x="72" y="9"/>
                    <a:pt x="72" y="9"/>
                    <a:pt x="72" y="9"/>
                  </a:cubicBezTo>
                  <a:cubicBezTo>
                    <a:pt x="73" y="9"/>
                    <a:pt x="74" y="9"/>
                    <a:pt x="76" y="9"/>
                  </a:cubicBezTo>
                  <a:cubicBezTo>
                    <a:pt x="75" y="10"/>
                    <a:pt x="74" y="11"/>
                    <a:pt x="73" y="12"/>
                  </a:cubicBezTo>
                  <a:cubicBezTo>
                    <a:pt x="71" y="13"/>
                    <a:pt x="68" y="13"/>
                    <a:pt x="65" y="13"/>
                  </a:cubicBezTo>
                  <a:cubicBezTo>
                    <a:pt x="62" y="13"/>
                    <a:pt x="59" y="14"/>
                    <a:pt x="56" y="14"/>
                  </a:cubicBezTo>
                  <a:moveTo>
                    <a:pt x="61" y="7"/>
                  </a:moveTo>
                  <a:cubicBezTo>
                    <a:pt x="63" y="4"/>
                    <a:pt x="66" y="3"/>
                    <a:pt x="71" y="2"/>
                  </a:cubicBezTo>
                  <a:cubicBezTo>
                    <a:pt x="71" y="2"/>
                    <a:pt x="72" y="2"/>
                    <a:pt x="73" y="2"/>
                  </a:cubicBezTo>
                  <a:cubicBezTo>
                    <a:pt x="75" y="2"/>
                    <a:pt x="77" y="2"/>
                    <a:pt x="78" y="3"/>
                  </a:cubicBezTo>
                  <a:cubicBezTo>
                    <a:pt x="78" y="3"/>
                    <a:pt x="78" y="4"/>
                    <a:pt x="79" y="4"/>
                  </a:cubicBezTo>
                  <a:cubicBezTo>
                    <a:pt x="78" y="4"/>
                    <a:pt x="78" y="4"/>
                    <a:pt x="77" y="4"/>
                  </a:cubicBezTo>
                  <a:cubicBezTo>
                    <a:pt x="75" y="4"/>
                    <a:pt x="73" y="4"/>
                    <a:pt x="71" y="4"/>
                  </a:cubicBezTo>
                  <a:cubicBezTo>
                    <a:pt x="70" y="5"/>
                    <a:pt x="69" y="5"/>
                    <a:pt x="69" y="6"/>
                  </a:cubicBezTo>
                  <a:cubicBezTo>
                    <a:pt x="66" y="7"/>
                    <a:pt x="64" y="7"/>
                    <a:pt x="61" y="7"/>
                  </a:cubicBezTo>
                  <a:moveTo>
                    <a:pt x="73" y="0"/>
                  </a:moveTo>
                  <a:cubicBezTo>
                    <a:pt x="72" y="0"/>
                    <a:pt x="70" y="0"/>
                    <a:pt x="69" y="0"/>
                  </a:cubicBezTo>
                  <a:cubicBezTo>
                    <a:pt x="62" y="0"/>
                    <a:pt x="61" y="2"/>
                    <a:pt x="57" y="8"/>
                  </a:cubicBezTo>
                  <a:cubicBezTo>
                    <a:pt x="57" y="9"/>
                    <a:pt x="57" y="9"/>
                    <a:pt x="57" y="9"/>
                  </a:cubicBezTo>
                  <a:cubicBezTo>
                    <a:pt x="56" y="9"/>
                    <a:pt x="56" y="9"/>
                    <a:pt x="56" y="9"/>
                  </a:cubicBezTo>
                  <a:cubicBezTo>
                    <a:pt x="52" y="12"/>
                    <a:pt x="49" y="22"/>
                    <a:pt x="48" y="27"/>
                  </a:cubicBezTo>
                  <a:cubicBezTo>
                    <a:pt x="46" y="32"/>
                    <a:pt x="44" y="36"/>
                    <a:pt x="42" y="41"/>
                  </a:cubicBezTo>
                  <a:cubicBezTo>
                    <a:pt x="42" y="41"/>
                    <a:pt x="42" y="41"/>
                    <a:pt x="42" y="41"/>
                  </a:cubicBezTo>
                  <a:cubicBezTo>
                    <a:pt x="40" y="45"/>
                    <a:pt x="39" y="49"/>
                    <a:pt x="38" y="53"/>
                  </a:cubicBezTo>
                  <a:cubicBezTo>
                    <a:pt x="37" y="55"/>
                    <a:pt x="38" y="57"/>
                    <a:pt x="40" y="57"/>
                  </a:cubicBezTo>
                  <a:cubicBezTo>
                    <a:pt x="40" y="58"/>
                    <a:pt x="40" y="58"/>
                    <a:pt x="41" y="58"/>
                  </a:cubicBezTo>
                  <a:cubicBezTo>
                    <a:pt x="42" y="63"/>
                    <a:pt x="47" y="66"/>
                    <a:pt x="51" y="69"/>
                  </a:cubicBezTo>
                  <a:cubicBezTo>
                    <a:pt x="51" y="69"/>
                    <a:pt x="52" y="71"/>
                    <a:pt x="53" y="71"/>
                  </a:cubicBezTo>
                  <a:cubicBezTo>
                    <a:pt x="54" y="71"/>
                    <a:pt x="54" y="71"/>
                    <a:pt x="55" y="70"/>
                  </a:cubicBezTo>
                  <a:cubicBezTo>
                    <a:pt x="56" y="71"/>
                    <a:pt x="58" y="72"/>
                    <a:pt x="59" y="72"/>
                  </a:cubicBezTo>
                  <a:cubicBezTo>
                    <a:pt x="65" y="76"/>
                    <a:pt x="70" y="80"/>
                    <a:pt x="75" y="86"/>
                  </a:cubicBezTo>
                  <a:cubicBezTo>
                    <a:pt x="80" y="91"/>
                    <a:pt x="83" y="98"/>
                    <a:pt x="86" y="104"/>
                  </a:cubicBezTo>
                  <a:cubicBezTo>
                    <a:pt x="86" y="106"/>
                    <a:pt x="87" y="107"/>
                    <a:pt x="88" y="109"/>
                  </a:cubicBezTo>
                  <a:cubicBezTo>
                    <a:pt x="88" y="111"/>
                    <a:pt x="89" y="113"/>
                    <a:pt x="90" y="115"/>
                  </a:cubicBezTo>
                  <a:cubicBezTo>
                    <a:pt x="90" y="120"/>
                    <a:pt x="90" y="124"/>
                    <a:pt x="90" y="128"/>
                  </a:cubicBezTo>
                  <a:cubicBezTo>
                    <a:pt x="91" y="133"/>
                    <a:pt x="91" y="139"/>
                    <a:pt x="90" y="144"/>
                  </a:cubicBezTo>
                  <a:cubicBezTo>
                    <a:pt x="89" y="147"/>
                    <a:pt x="88" y="149"/>
                    <a:pt x="87" y="152"/>
                  </a:cubicBezTo>
                  <a:cubicBezTo>
                    <a:pt x="86" y="153"/>
                    <a:pt x="86" y="153"/>
                    <a:pt x="86" y="153"/>
                  </a:cubicBezTo>
                  <a:cubicBezTo>
                    <a:pt x="85" y="161"/>
                    <a:pt x="78" y="170"/>
                    <a:pt x="73" y="175"/>
                  </a:cubicBezTo>
                  <a:cubicBezTo>
                    <a:pt x="72" y="176"/>
                    <a:pt x="71" y="177"/>
                    <a:pt x="70" y="178"/>
                  </a:cubicBezTo>
                  <a:cubicBezTo>
                    <a:pt x="68" y="175"/>
                    <a:pt x="66" y="172"/>
                    <a:pt x="65" y="168"/>
                  </a:cubicBezTo>
                  <a:cubicBezTo>
                    <a:pt x="65" y="168"/>
                    <a:pt x="64" y="167"/>
                    <a:pt x="64" y="167"/>
                  </a:cubicBezTo>
                  <a:cubicBezTo>
                    <a:pt x="63" y="165"/>
                    <a:pt x="63" y="163"/>
                    <a:pt x="63" y="161"/>
                  </a:cubicBezTo>
                  <a:cubicBezTo>
                    <a:pt x="62" y="157"/>
                    <a:pt x="61" y="153"/>
                    <a:pt x="58" y="150"/>
                  </a:cubicBezTo>
                  <a:cubicBezTo>
                    <a:pt x="58" y="149"/>
                    <a:pt x="57" y="148"/>
                    <a:pt x="55" y="148"/>
                  </a:cubicBezTo>
                  <a:cubicBezTo>
                    <a:pt x="55" y="148"/>
                    <a:pt x="54" y="148"/>
                    <a:pt x="54" y="148"/>
                  </a:cubicBezTo>
                  <a:cubicBezTo>
                    <a:pt x="53" y="149"/>
                    <a:pt x="53" y="149"/>
                    <a:pt x="53" y="149"/>
                  </a:cubicBezTo>
                  <a:cubicBezTo>
                    <a:pt x="53" y="149"/>
                    <a:pt x="52" y="149"/>
                    <a:pt x="52" y="149"/>
                  </a:cubicBezTo>
                  <a:cubicBezTo>
                    <a:pt x="49" y="149"/>
                    <a:pt x="46" y="147"/>
                    <a:pt x="43" y="146"/>
                  </a:cubicBezTo>
                  <a:cubicBezTo>
                    <a:pt x="43" y="146"/>
                    <a:pt x="42" y="146"/>
                    <a:pt x="42" y="146"/>
                  </a:cubicBezTo>
                  <a:cubicBezTo>
                    <a:pt x="39" y="146"/>
                    <a:pt x="38" y="148"/>
                    <a:pt x="36" y="151"/>
                  </a:cubicBezTo>
                  <a:cubicBezTo>
                    <a:pt x="33" y="156"/>
                    <a:pt x="29" y="160"/>
                    <a:pt x="25" y="165"/>
                  </a:cubicBezTo>
                  <a:cubicBezTo>
                    <a:pt x="21" y="170"/>
                    <a:pt x="17" y="175"/>
                    <a:pt x="14" y="180"/>
                  </a:cubicBezTo>
                  <a:cubicBezTo>
                    <a:pt x="11" y="185"/>
                    <a:pt x="8" y="191"/>
                    <a:pt x="6" y="196"/>
                  </a:cubicBezTo>
                  <a:cubicBezTo>
                    <a:pt x="4" y="199"/>
                    <a:pt x="0" y="203"/>
                    <a:pt x="0" y="207"/>
                  </a:cubicBezTo>
                  <a:cubicBezTo>
                    <a:pt x="0" y="209"/>
                    <a:pt x="4" y="213"/>
                    <a:pt x="8" y="213"/>
                  </a:cubicBezTo>
                  <a:cubicBezTo>
                    <a:pt x="8" y="213"/>
                    <a:pt x="8" y="213"/>
                    <a:pt x="9" y="213"/>
                  </a:cubicBezTo>
                  <a:cubicBezTo>
                    <a:pt x="18" y="220"/>
                    <a:pt x="28" y="227"/>
                    <a:pt x="38" y="233"/>
                  </a:cubicBezTo>
                  <a:cubicBezTo>
                    <a:pt x="39" y="233"/>
                    <a:pt x="41" y="234"/>
                    <a:pt x="42" y="235"/>
                  </a:cubicBezTo>
                  <a:cubicBezTo>
                    <a:pt x="47" y="238"/>
                    <a:pt x="53" y="241"/>
                    <a:pt x="58" y="244"/>
                  </a:cubicBezTo>
                  <a:cubicBezTo>
                    <a:pt x="59" y="245"/>
                    <a:pt x="59" y="245"/>
                    <a:pt x="59" y="245"/>
                  </a:cubicBezTo>
                  <a:cubicBezTo>
                    <a:pt x="60" y="245"/>
                    <a:pt x="60" y="245"/>
                    <a:pt x="61" y="244"/>
                  </a:cubicBezTo>
                  <a:cubicBezTo>
                    <a:pt x="63" y="245"/>
                    <a:pt x="65" y="246"/>
                    <a:pt x="67" y="247"/>
                  </a:cubicBezTo>
                  <a:cubicBezTo>
                    <a:pt x="67" y="247"/>
                    <a:pt x="67" y="247"/>
                    <a:pt x="68" y="247"/>
                  </a:cubicBezTo>
                  <a:cubicBezTo>
                    <a:pt x="69" y="248"/>
                    <a:pt x="71" y="249"/>
                    <a:pt x="73" y="250"/>
                  </a:cubicBezTo>
                  <a:cubicBezTo>
                    <a:pt x="73" y="250"/>
                    <a:pt x="73" y="250"/>
                    <a:pt x="74" y="250"/>
                  </a:cubicBezTo>
                  <a:cubicBezTo>
                    <a:pt x="74" y="250"/>
                    <a:pt x="75" y="249"/>
                    <a:pt x="75" y="249"/>
                  </a:cubicBezTo>
                  <a:cubicBezTo>
                    <a:pt x="78" y="250"/>
                    <a:pt x="81" y="250"/>
                    <a:pt x="83" y="251"/>
                  </a:cubicBezTo>
                  <a:cubicBezTo>
                    <a:pt x="83" y="251"/>
                    <a:pt x="83" y="251"/>
                    <a:pt x="83" y="251"/>
                  </a:cubicBezTo>
                  <a:cubicBezTo>
                    <a:pt x="84" y="251"/>
                    <a:pt x="84" y="250"/>
                    <a:pt x="85" y="250"/>
                  </a:cubicBezTo>
                  <a:cubicBezTo>
                    <a:pt x="85" y="249"/>
                    <a:pt x="85" y="249"/>
                    <a:pt x="85" y="249"/>
                  </a:cubicBezTo>
                  <a:cubicBezTo>
                    <a:pt x="85" y="249"/>
                    <a:pt x="86" y="249"/>
                    <a:pt x="86" y="249"/>
                  </a:cubicBezTo>
                  <a:cubicBezTo>
                    <a:pt x="88" y="246"/>
                    <a:pt x="87" y="242"/>
                    <a:pt x="86" y="239"/>
                  </a:cubicBezTo>
                  <a:cubicBezTo>
                    <a:pt x="85" y="238"/>
                    <a:pt x="85" y="238"/>
                    <a:pt x="85" y="237"/>
                  </a:cubicBezTo>
                  <a:cubicBezTo>
                    <a:pt x="85" y="233"/>
                    <a:pt x="85" y="229"/>
                    <a:pt x="82" y="225"/>
                  </a:cubicBezTo>
                  <a:cubicBezTo>
                    <a:pt x="82" y="225"/>
                    <a:pt x="82" y="225"/>
                    <a:pt x="82" y="225"/>
                  </a:cubicBezTo>
                  <a:cubicBezTo>
                    <a:pt x="80" y="217"/>
                    <a:pt x="76" y="208"/>
                    <a:pt x="72" y="200"/>
                  </a:cubicBezTo>
                  <a:cubicBezTo>
                    <a:pt x="83" y="197"/>
                    <a:pt x="90" y="186"/>
                    <a:pt x="95" y="176"/>
                  </a:cubicBezTo>
                  <a:cubicBezTo>
                    <a:pt x="98" y="172"/>
                    <a:pt x="101" y="169"/>
                    <a:pt x="103" y="164"/>
                  </a:cubicBezTo>
                  <a:cubicBezTo>
                    <a:pt x="109" y="149"/>
                    <a:pt x="109" y="130"/>
                    <a:pt x="106" y="114"/>
                  </a:cubicBezTo>
                  <a:cubicBezTo>
                    <a:pt x="101" y="87"/>
                    <a:pt x="85" y="65"/>
                    <a:pt x="60" y="54"/>
                  </a:cubicBezTo>
                  <a:cubicBezTo>
                    <a:pt x="69" y="39"/>
                    <a:pt x="68" y="20"/>
                    <a:pt x="83" y="10"/>
                  </a:cubicBezTo>
                  <a:cubicBezTo>
                    <a:pt x="84" y="9"/>
                    <a:pt x="84" y="9"/>
                    <a:pt x="84" y="9"/>
                  </a:cubicBezTo>
                  <a:cubicBezTo>
                    <a:pt x="89" y="10"/>
                    <a:pt x="94" y="11"/>
                    <a:pt x="99" y="11"/>
                  </a:cubicBezTo>
                  <a:cubicBezTo>
                    <a:pt x="115" y="17"/>
                    <a:pt x="129" y="34"/>
                    <a:pt x="138" y="46"/>
                  </a:cubicBezTo>
                  <a:cubicBezTo>
                    <a:pt x="146" y="57"/>
                    <a:pt x="151" y="70"/>
                    <a:pt x="156" y="82"/>
                  </a:cubicBezTo>
                  <a:cubicBezTo>
                    <a:pt x="161" y="96"/>
                    <a:pt x="164" y="111"/>
                    <a:pt x="165" y="126"/>
                  </a:cubicBezTo>
                  <a:cubicBezTo>
                    <a:pt x="167" y="149"/>
                    <a:pt x="161" y="171"/>
                    <a:pt x="144" y="187"/>
                  </a:cubicBezTo>
                  <a:cubicBezTo>
                    <a:pt x="128" y="201"/>
                    <a:pt x="107" y="207"/>
                    <a:pt x="86" y="207"/>
                  </a:cubicBezTo>
                  <a:cubicBezTo>
                    <a:pt x="86" y="207"/>
                    <a:pt x="85" y="207"/>
                    <a:pt x="84" y="207"/>
                  </a:cubicBezTo>
                  <a:cubicBezTo>
                    <a:pt x="84" y="207"/>
                    <a:pt x="84" y="207"/>
                    <a:pt x="84" y="207"/>
                  </a:cubicBezTo>
                  <a:cubicBezTo>
                    <a:pt x="81" y="207"/>
                    <a:pt x="81" y="212"/>
                    <a:pt x="84" y="212"/>
                  </a:cubicBezTo>
                  <a:cubicBezTo>
                    <a:pt x="85" y="212"/>
                    <a:pt x="85" y="212"/>
                    <a:pt x="86" y="212"/>
                  </a:cubicBezTo>
                  <a:cubicBezTo>
                    <a:pt x="106" y="212"/>
                    <a:pt x="127" y="207"/>
                    <a:pt x="143" y="194"/>
                  </a:cubicBezTo>
                  <a:cubicBezTo>
                    <a:pt x="160" y="181"/>
                    <a:pt x="169" y="162"/>
                    <a:pt x="171" y="141"/>
                  </a:cubicBezTo>
                  <a:cubicBezTo>
                    <a:pt x="173" y="112"/>
                    <a:pt x="163" y="82"/>
                    <a:pt x="150" y="57"/>
                  </a:cubicBezTo>
                  <a:cubicBezTo>
                    <a:pt x="142" y="42"/>
                    <a:pt x="130" y="26"/>
                    <a:pt x="115" y="15"/>
                  </a:cubicBezTo>
                  <a:cubicBezTo>
                    <a:pt x="115" y="14"/>
                    <a:pt x="115" y="14"/>
                    <a:pt x="115" y="14"/>
                  </a:cubicBezTo>
                  <a:cubicBezTo>
                    <a:pt x="114" y="12"/>
                    <a:pt x="112" y="11"/>
                    <a:pt x="109" y="9"/>
                  </a:cubicBezTo>
                  <a:cubicBezTo>
                    <a:pt x="109" y="8"/>
                    <a:pt x="109" y="7"/>
                    <a:pt x="107" y="7"/>
                  </a:cubicBezTo>
                  <a:cubicBezTo>
                    <a:pt x="106" y="7"/>
                    <a:pt x="105" y="7"/>
                    <a:pt x="103" y="7"/>
                  </a:cubicBezTo>
                  <a:cubicBezTo>
                    <a:pt x="103" y="6"/>
                    <a:pt x="102" y="6"/>
                    <a:pt x="101" y="6"/>
                  </a:cubicBezTo>
                  <a:cubicBezTo>
                    <a:pt x="96" y="3"/>
                    <a:pt x="90" y="1"/>
                    <a:pt x="84" y="1"/>
                  </a:cubicBezTo>
                  <a:cubicBezTo>
                    <a:pt x="83" y="1"/>
                    <a:pt x="83" y="1"/>
                    <a:pt x="83" y="1"/>
                  </a:cubicBezTo>
                  <a:cubicBezTo>
                    <a:pt x="80" y="0"/>
                    <a:pt x="76" y="0"/>
                    <a:pt x="73"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1056" name="Google Shape;1056;p32"/>
            <p:cNvSpPr/>
            <p:nvPr/>
          </p:nvSpPr>
          <p:spPr>
            <a:xfrm>
              <a:off x="3010048" y="3885776"/>
              <a:ext cx="839788" cy="573088"/>
            </a:xfrm>
            <a:custGeom>
              <a:rect b="b" l="l" r="r" t="t"/>
              <a:pathLst>
                <a:path extrusionOk="0" h="135" w="198">
                  <a:moveTo>
                    <a:pt x="93" y="81"/>
                  </a:moveTo>
                  <a:cubicBezTo>
                    <a:pt x="89" y="81"/>
                    <a:pt x="86" y="81"/>
                    <a:pt x="82" y="80"/>
                  </a:cubicBezTo>
                  <a:cubicBezTo>
                    <a:pt x="83" y="80"/>
                    <a:pt x="83" y="80"/>
                    <a:pt x="83" y="80"/>
                  </a:cubicBezTo>
                  <a:cubicBezTo>
                    <a:pt x="86" y="80"/>
                    <a:pt x="90" y="81"/>
                    <a:pt x="94" y="81"/>
                  </a:cubicBezTo>
                  <a:cubicBezTo>
                    <a:pt x="94" y="81"/>
                    <a:pt x="93" y="81"/>
                    <a:pt x="93" y="81"/>
                  </a:cubicBezTo>
                  <a:moveTo>
                    <a:pt x="98" y="79"/>
                  </a:moveTo>
                  <a:cubicBezTo>
                    <a:pt x="99" y="79"/>
                    <a:pt x="99" y="79"/>
                    <a:pt x="100" y="79"/>
                  </a:cubicBezTo>
                  <a:cubicBezTo>
                    <a:pt x="101" y="79"/>
                    <a:pt x="101" y="79"/>
                    <a:pt x="101" y="79"/>
                  </a:cubicBezTo>
                  <a:cubicBezTo>
                    <a:pt x="101" y="80"/>
                    <a:pt x="101" y="80"/>
                    <a:pt x="101" y="80"/>
                  </a:cubicBezTo>
                  <a:cubicBezTo>
                    <a:pt x="105" y="80"/>
                    <a:pt x="105" y="80"/>
                    <a:pt x="105" y="80"/>
                  </a:cubicBezTo>
                  <a:cubicBezTo>
                    <a:pt x="106" y="80"/>
                    <a:pt x="106" y="80"/>
                    <a:pt x="106" y="80"/>
                  </a:cubicBezTo>
                  <a:cubicBezTo>
                    <a:pt x="106" y="80"/>
                    <a:pt x="107" y="80"/>
                    <a:pt x="107" y="80"/>
                  </a:cubicBezTo>
                  <a:cubicBezTo>
                    <a:pt x="108" y="80"/>
                    <a:pt x="108" y="80"/>
                    <a:pt x="108" y="80"/>
                  </a:cubicBezTo>
                  <a:cubicBezTo>
                    <a:pt x="107" y="80"/>
                    <a:pt x="106" y="80"/>
                    <a:pt x="105" y="80"/>
                  </a:cubicBezTo>
                  <a:cubicBezTo>
                    <a:pt x="101" y="81"/>
                    <a:pt x="98" y="81"/>
                    <a:pt x="95" y="81"/>
                  </a:cubicBezTo>
                  <a:cubicBezTo>
                    <a:pt x="95" y="81"/>
                    <a:pt x="96" y="81"/>
                    <a:pt x="96" y="80"/>
                  </a:cubicBezTo>
                  <a:cubicBezTo>
                    <a:pt x="96" y="80"/>
                    <a:pt x="96" y="80"/>
                    <a:pt x="96" y="80"/>
                  </a:cubicBezTo>
                  <a:cubicBezTo>
                    <a:pt x="96" y="80"/>
                    <a:pt x="97" y="80"/>
                    <a:pt x="97" y="79"/>
                  </a:cubicBezTo>
                  <a:cubicBezTo>
                    <a:pt x="97" y="79"/>
                    <a:pt x="98" y="79"/>
                    <a:pt x="98" y="79"/>
                  </a:cubicBezTo>
                  <a:moveTo>
                    <a:pt x="99" y="77"/>
                  </a:moveTo>
                  <a:cubicBezTo>
                    <a:pt x="98" y="77"/>
                    <a:pt x="98" y="77"/>
                    <a:pt x="98" y="77"/>
                  </a:cubicBezTo>
                  <a:cubicBezTo>
                    <a:pt x="98" y="76"/>
                    <a:pt x="98" y="76"/>
                    <a:pt x="98" y="76"/>
                  </a:cubicBezTo>
                  <a:cubicBezTo>
                    <a:pt x="100" y="76"/>
                    <a:pt x="101" y="76"/>
                    <a:pt x="102" y="76"/>
                  </a:cubicBezTo>
                  <a:cubicBezTo>
                    <a:pt x="101" y="77"/>
                    <a:pt x="100" y="77"/>
                    <a:pt x="99" y="77"/>
                  </a:cubicBezTo>
                  <a:moveTo>
                    <a:pt x="113" y="76"/>
                  </a:moveTo>
                  <a:cubicBezTo>
                    <a:pt x="115" y="75"/>
                    <a:pt x="116" y="75"/>
                    <a:pt x="118" y="75"/>
                  </a:cubicBezTo>
                  <a:cubicBezTo>
                    <a:pt x="118" y="75"/>
                    <a:pt x="118" y="74"/>
                    <a:pt x="119" y="74"/>
                  </a:cubicBezTo>
                  <a:cubicBezTo>
                    <a:pt x="118" y="75"/>
                    <a:pt x="118" y="75"/>
                    <a:pt x="117" y="75"/>
                  </a:cubicBezTo>
                  <a:cubicBezTo>
                    <a:pt x="116" y="76"/>
                    <a:pt x="115" y="76"/>
                    <a:pt x="113" y="76"/>
                  </a:cubicBezTo>
                  <a:moveTo>
                    <a:pt x="101" y="74"/>
                  </a:moveTo>
                  <a:cubicBezTo>
                    <a:pt x="102" y="74"/>
                    <a:pt x="103" y="74"/>
                    <a:pt x="103" y="74"/>
                  </a:cubicBezTo>
                  <a:cubicBezTo>
                    <a:pt x="104" y="74"/>
                    <a:pt x="104" y="74"/>
                    <a:pt x="105" y="74"/>
                  </a:cubicBezTo>
                  <a:cubicBezTo>
                    <a:pt x="105" y="75"/>
                    <a:pt x="104" y="75"/>
                    <a:pt x="104" y="75"/>
                  </a:cubicBezTo>
                  <a:cubicBezTo>
                    <a:pt x="104" y="75"/>
                    <a:pt x="103" y="74"/>
                    <a:pt x="103" y="74"/>
                  </a:cubicBezTo>
                  <a:cubicBezTo>
                    <a:pt x="102" y="74"/>
                    <a:pt x="102" y="74"/>
                    <a:pt x="101" y="74"/>
                  </a:cubicBezTo>
                  <a:moveTo>
                    <a:pt x="107" y="75"/>
                  </a:moveTo>
                  <a:cubicBezTo>
                    <a:pt x="108" y="74"/>
                    <a:pt x="108" y="74"/>
                    <a:pt x="108" y="74"/>
                  </a:cubicBezTo>
                  <a:cubicBezTo>
                    <a:pt x="108" y="74"/>
                    <a:pt x="108" y="74"/>
                    <a:pt x="108" y="74"/>
                  </a:cubicBezTo>
                  <a:cubicBezTo>
                    <a:pt x="109" y="74"/>
                    <a:pt x="110" y="74"/>
                    <a:pt x="112" y="74"/>
                  </a:cubicBezTo>
                  <a:cubicBezTo>
                    <a:pt x="110" y="75"/>
                    <a:pt x="109" y="75"/>
                    <a:pt x="107" y="75"/>
                  </a:cubicBezTo>
                  <a:moveTo>
                    <a:pt x="77" y="77"/>
                  </a:moveTo>
                  <a:cubicBezTo>
                    <a:pt x="72" y="76"/>
                    <a:pt x="66" y="75"/>
                    <a:pt x="62" y="72"/>
                  </a:cubicBezTo>
                  <a:cubicBezTo>
                    <a:pt x="62" y="72"/>
                    <a:pt x="62" y="72"/>
                    <a:pt x="62" y="72"/>
                  </a:cubicBezTo>
                  <a:cubicBezTo>
                    <a:pt x="63" y="72"/>
                    <a:pt x="65" y="73"/>
                    <a:pt x="66" y="74"/>
                  </a:cubicBezTo>
                  <a:cubicBezTo>
                    <a:pt x="66" y="74"/>
                    <a:pt x="66" y="74"/>
                    <a:pt x="66" y="74"/>
                  </a:cubicBezTo>
                  <a:cubicBezTo>
                    <a:pt x="67" y="74"/>
                    <a:pt x="68" y="73"/>
                    <a:pt x="67" y="72"/>
                  </a:cubicBezTo>
                  <a:cubicBezTo>
                    <a:pt x="71" y="74"/>
                    <a:pt x="75" y="76"/>
                    <a:pt x="79" y="77"/>
                  </a:cubicBezTo>
                  <a:cubicBezTo>
                    <a:pt x="79" y="77"/>
                    <a:pt x="79" y="77"/>
                    <a:pt x="79" y="77"/>
                  </a:cubicBezTo>
                  <a:cubicBezTo>
                    <a:pt x="78" y="77"/>
                    <a:pt x="78" y="77"/>
                    <a:pt x="77" y="77"/>
                  </a:cubicBezTo>
                  <a:moveTo>
                    <a:pt x="116" y="72"/>
                  </a:moveTo>
                  <a:cubicBezTo>
                    <a:pt x="116" y="72"/>
                    <a:pt x="116" y="72"/>
                    <a:pt x="116" y="72"/>
                  </a:cubicBezTo>
                  <a:cubicBezTo>
                    <a:pt x="118" y="72"/>
                    <a:pt x="120" y="71"/>
                    <a:pt x="121" y="71"/>
                  </a:cubicBezTo>
                  <a:cubicBezTo>
                    <a:pt x="120" y="72"/>
                    <a:pt x="118" y="72"/>
                    <a:pt x="116" y="73"/>
                  </a:cubicBezTo>
                  <a:cubicBezTo>
                    <a:pt x="116" y="73"/>
                    <a:pt x="115" y="73"/>
                    <a:pt x="114" y="73"/>
                  </a:cubicBezTo>
                  <a:cubicBezTo>
                    <a:pt x="113" y="73"/>
                    <a:pt x="111" y="72"/>
                    <a:pt x="110" y="72"/>
                  </a:cubicBezTo>
                  <a:cubicBezTo>
                    <a:pt x="111" y="72"/>
                    <a:pt x="111" y="72"/>
                    <a:pt x="111" y="72"/>
                  </a:cubicBezTo>
                  <a:cubicBezTo>
                    <a:pt x="112" y="72"/>
                    <a:pt x="113" y="72"/>
                    <a:pt x="115" y="71"/>
                  </a:cubicBezTo>
                  <a:cubicBezTo>
                    <a:pt x="115" y="71"/>
                    <a:pt x="115" y="71"/>
                    <a:pt x="115" y="71"/>
                  </a:cubicBezTo>
                  <a:cubicBezTo>
                    <a:pt x="115" y="71"/>
                    <a:pt x="116" y="72"/>
                    <a:pt x="116" y="72"/>
                  </a:cubicBezTo>
                  <a:moveTo>
                    <a:pt x="127" y="70"/>
                  </a:moveTo>
                  <a:cubicBezTo>
                    <a:pt x="127" y="69"/>
                    <a:pt x="127" y="69"/>
                    <a:pt x="127" y="69"/>
                  </a:cubicBezTo>
                  <a:cubicBezTo>
                    <a:pt x="128" y="69"/>
                    <a:pt x="128" y="68"/>
                    <a:pt x="129" y="68"/>
                  </a:cubicBezTo>
                  <a:cubicBezTo>
                    <a:pt x="129" y="68"/>
                    <a:pt x="130" y="68"/>
                    <a:pt x="130" y="68"/>
                  </a:cubicBezTo>
                  <a:cubicBezTo>
                    <a:pt x="130" y="68"/>
                    <a:pt x="130" y="68"/>
                    <a:pt x="130" y="68"/>
                  </a:cubicBezTo>
                  <a:cubicBezTo>
                    <a:pt x="129" y="69"/>
                    <a:pt x="128" y="69"/>
                    <a:pt x="127" y="70"/>
                  </a:cubicBezTo>
                  <a:moveTo>
                    <a:pt x="62" y="69"/>
                  </a:moveTo>
                  <a:cubicBezTo>
                    <a:pt x="61" y="68"/>
                    <a:pt x="60" y="67"/>
                    <a:pt x="58" y="66"/>
                  </a:cubicBezTo>
                  <a:cubicBezTo>
                    <a:pt x="58" y="66"/>
                    <a:pt x="57" y="66"/>
                    <a:pt x="56" y="65"/>
                  </a:cubicBezTo>
                  <a:cubicBezTo>
                    <a:pt x="56" y="65"/>
                    <a:pt x="55" y="64"/>
                    <a:pt x="55" y="63"/>
                  </a:cubicBezTo>
                  <a:cubicBezTo>
                    <a:pt x="54" y="63"/>
                    <a:pt x="54" y="62"/>
                    <a:pt x="53" y="62"/>
                  </a:cubicBezTo>
                  <a:cubicBezTo>
                    <a:pt x="55" y="63"/>
                    <a:pt x="56" y="63"/>
                    <a:pt x="57" y="64"/>
                  </a:cubicBezTo>
                  <a:cubicBezTo>
                    <a:pt x="58" y="65"/>
                    <a:pt x="59" y="65"/>
                    <a:pt x="60" y="66"/>
                  </a:cubicBezTo>
                  <a:cubicBezTo>
                    <a:pt x="60" y="67"/>
                    <a:pt x="60" y="67"/>
                    <a:pt x="60" y="67"/>
                  </a:cubicBezTo>
                  <a:cubicBezTo>
                    <a:pt x="61" y="68"/>
                    <a:pt x="61" y="68"/>
                    <a:pt x="62" y="69"/>
                  </a:cubicBezTo>
                  <a:cubicBezTo>
                    <a:pt x="62" y="69"/>
                    <a:pt x="62" y="69"/>
                    <a:pt x="62" y="69"/>
                  </a:cubicBezTo>
                  <a:moveTo>
                    <a:pt x="54" y="69"/>
                  </a:moveTo>
                  <a:cubicBezTo>
                    <a:pt x="53" y="68"/>
                    <a:pt x="53" y="68"/>
                    <a:pt x="53" y="68"/>
                  </a:cubicBezTo>
                  <a:cubicBezTo>
                    <a:pt x="51" y="67"/>
                    <a:pt x="49" y="64"/>
                    <a:pt x="47" y="61"/>
                  </a:cubicBezTo>
                  <a:cubicBezTo>
                    <a:pt x="50" y="63"/>
                    <a:pt x="52" y="66"/>
                    <a:pt x="54" y="69"/>
                  </a:cubicBezTo>
                  <a:moveTo>
                    <a:pt x="141" y="61"/>
                  </a:moveTo>
                  <a:cubicBezTo>
                    <a:pt x="142" y="60"/>
                    <a:pt x="142" y="59"/>
                    <a:pt x="143" y="58"/>
                  </a:cubicBezTo>
                  <a:cubicBezTo>
                    <a:pt x="144" y="59"/>
                    <a:pt x="144" y="59"/>
                    <a:pt x="144" y="59"/>
                  </a:cubicBezTo>
                  <a:cubicBezTo>
                    <a:pt x="143" y="60"/>
                    <a:pt x="142" y="61"/>
                    <a:pt x="141" y="61"/>
                  </a:cubicBezTo>
                  <a:moveTo>
                    <a:pt x="57" y="59"/>
                  </a:moveTo>
                  <a:cubicBezTo>
                    <a:pt x="56" y="58"/>
                    <a:pt x="56" y="58"/>
                    <a:pt x="55" y="57"/>
                  </a:cubicBezTo>
                  <a:cubicBezTo>
                    <a:pt x="54" y="56"/>
                    <a:pt x="54" y="56"/>
                    <a:pt x="54" y="56"/>
                  </a:cubicBezTo>
                  <a:cubicBezTo>
                    <a:pt x="55" y="56"/>
                    <a:pt x="55" y="56"/>
                    <a:pt x="55" y="56"/>
                  </a:cubicBezTo>
                  <a:cubicBezTo>
                    <a:pt x="55" y="56"/>
                    <a:pt x="56" y="57"/>
                    <a:pt x="56" y="57"/>
                  </a:cubicBezTo>
                  <a:cubicBezTo>
                    <a:pt x="56" y="58"/>
                    <a:pt x="57" y="58"/>
                    <a:pt x="57" y="59"/>
                  </a:cubicBezTo>
                  <a:moveTo>
                    <a:pt x="145" y="55"/>
                  </a:moveTo>
                  <a:cubicBezTo>
                    <a:pt x="145" y="54"/>
                    <a:pt x="145" y="54"/>
                    <a:pt x="145" y="54"/>
                  </a:cubicBezTo>
                  <a:cubicBezTo>
                    <a:pt x="145" y="54"/>
                    <a:pt x="146" y="53"/>
                    <a:pt x="146" y="53"/>
                  </a:cubicBezTo>
                  <a:cubicBezTo>
                    <a:pt x="146" y="52"/>
                    <a:pt x="146" y="52"/>
                    <a:pt x="146" y="52"/>
                  </a:cubicBezTo>
                  <a:cubicBezTo>
                    <a:pt x="146" y="53"/>
                    <a:pt x="146" y="54"/>
                    <a:pt x="146" y="55"/>
                  </a:cubicBezTo>
                  <a:cubicBezTo>
                    <a:pt x="145" y="55"/>
                    <a:pt x="145" y="55"/>
                    <a:pt x="145" y="55"/>
                  </a:cubicBezTo>
                  <a:moveTo>
                    <a:pt x="194" y="62"/>
                  </a:moveTo>
                  <a:cubicBezTo>
                    <a:pt x="194" y="60"/>
                    <a:pt x="194" y="58"/>
                    <a:pt x="194" y="56"/>
                  </a:cubicBezTo>
                  <a:cubicBezTo>
                    <a:pt x="194" y="55"/>
                    <a:pt x="193" y="55"/>
                    <a:pt x="192" y="54"/>
                  </a:cubicBezTo>
                  <a:cubicBezTo>
                    <a:pt x="192" y="52"/>
                    <a:pt x="192" y="50"/>
                    <a:pt x="192" y="48"/>
                  </a:cubicBezTo>
                  <a:cubicBezTo>
                    <a:pt x="194" y="50"/>
                    <a:pt x="195" y="52"/>
                    <a:pt x="196" y="56"/>
                  </a:cubicBezTo>
                  <a:cubicBezTo>
                    <a:pt x="196" y="58"/>
                    <a:pt x="196" y="60"/>
                    <a:pt x="195" y="62"/>
                  </a:cubicBezTo>
                  <a:cubicBezTo>
                    <a:pt x="195" y="62"/>
                    <a:pt x="195" y="62"/>
                    <a:pt x="195" y="62"/>
                  </a:cubicBezTo>
                  <a:cubicBezTo>
                    <a:pt x="195" y="62"/>
                    <a:pt x="194" y="62"/>
                    <a:pt x="194" y="62"/>
                  </a:cubicBezTo>
                  <a:moveTo>
                    <a:pt x="190" y="60"/>
                  </a:moveTo>
                  <a:cubicBezTo>
                    <a:pt x="189" y="59"/>
                    <a:pt x="189" y="58"/>
                    <a:pt x="188" y="58"/>
                  </a:cubicBezTo>
                  <a:cubicBezTo>
                    <a:pt x="187" y="56"/>
                    <a:pt x="187" y="54"/>
                    <a:pt x="187" y="52"/>
                  </a:cubicBezTo>
                  <a:cubicBezTo>
                    <a:pt x="187" y="49"/>
                    <a:pt x="187" y="47"/>
                    <a:pt x="187" y="45"/>
                  </a:cubicBezTo>
                  <a:cubicBezTo>
                    <a:pt x="188" y="46"/>
                    <a:pt x="189" y="47"/>
                    <a:pt x="189" y="49"/>
                  </a:cubicBezTo>
                  <a:cubicBezTo>
                    <a:pt x="190" y="51"/>
                    <a:pt x="190" y="53"/>
                    <a:pt x="190" y="56"/>
                  </a:cubicBezTo>
                  <a:cubicBezTo>
                    <a:pt x="190" y="56"/>
                    <a:pt x="190" y="56"/>
                    <a:pt x="190" y="57"/>
                  </a:cubicBezTo>
                  <a:cubicBezTo>
                    <a:pt x="190" y="58"/>
                    <a:pt x="190" y="59"/>
                    <a:pt x="190" y="60"/>
                  </a:cubicBezTo>
                  <a:moveTo>
                    <a:pt x="146" y="46"/>
                  </a:moveTo>
                  <a:cubicBezTo>
                    <a:pt x="146" y="44"/>
                    <a:pt x="146" y="43"/>
                    <a:pt x="147" y="41"/>
                  </a:cubicBezTo>
                  <a:cubicBezTo>
                    <a:pt x="147" y="42"/>
                    <a:pt x="147" y="43"/>
                    <a:pt x="147" y="44"/>
                  </a:cubicBezTo>
                  <a:cubicBezTo>
                    <a:pt x="147" y="44"/>
                    <a:pt x="146" y="45"/>
                    <a:pt x="146" y="46"/>
                  </a:cubicBezTo>
                  <a:moveTo>
                    <a:pt x="185" y="56"/>
                  </a:moveTo>
                  <a:cubicBezTo>
                    <a:pt x="184" y="55"/>
                    <a:pt x="183" y="55"/>
                    <a:pt x="181" y="54"/>
                  </a:cubicBezTo>
                  <a:cubicBezTo>
                    <a:pt x="181" y="52"/>
                    <a:pt x="181" y="49"/>
                    <a:pt x="181" y="47"/>
                  </a:cubicBezTo>
                  <a:cubicBezTo>
                    <a:pt x="180" y="45"/>
                    <a:pt x="180" y="43"/>
                    <a:pt x="180" y="41"/>
                  </a:cubicBezTo>
                  <a:cubicBezTo>
                    <a:pt x="181" y="42"/>
                    <a:pt x="183" y="42"/>
                    <a:pt x="185" y="43"/>
                  </a:cubicBezTo>
                  <a:cubicBezTo>
                    <a:pt x="184" y="46"/>
                    <a:pt x="185" y="50"/>
                    <a:pt x="185" y="53"/>
                  </a:cubicBezTo>
                  <a:cubicBezTo>
                    <a:pt x="185" y="54"/>
                    <a:pt x="185" y="55"/>
                    <a:pt x="185" y="56"/>
                  </a:cubicBezTo>
                  <a:moveTo>
                    <a:pt x="179" y="53"/>
                  </a:moveTo>
                  <a:cubicBezTo>
                    <a:pt x="178" y="52"/>
                    <a:pt x="176" y="52"/>
                    <a:pt x="175" y="51"/>
                  </a:cubicBezTo>
                  <a:cubicBezTo>
                    <a:pt x="175" y="49"/>
                    <a:pt x="174" y="48"/>
                    <a:pt x="174" y="46"/>
                  </a:cubicBezTo>
                  <a:cubicBezTo>
                    <a:pt x="174" y="43"/>
                    <a:pt x="174" y="41"/>
                    <a:pt x="174" y="39"/>
                  </a:cubicBezTo>
                  <a:cubicBezTo>
                    <a:pt x="175" y="39"/>
                    <a:pt x="176" y="40"/>
                    <a:pt x="177" y="40"/>
                  </a:cubicBezTo>
                  <a:cubicBezTo>
                    <a:pt x="177" y="40"/>
                    <a:pt x="177" y="40"/>
                    <a:pt x="177" y="40"/>
                  </a:cubicBezTo>
                  <a:cubicBezTo>
                    <a:pt x="177" y="41"/>
                    <a:pt x="177" y="41"/>
                    <a:pt x="177" y="41"/>
                  </a:cubicBezTo>
                  <a:cubicBezTo>
                    <a:pt x="178" y="44"/>
                    <a:pt x="179" y="47"/>
                    <a:pt x="179" y="50"/>
                  </a:cubicBezTo>
                  <a:cubicBezTo>
                    <a:pt x="179" y="51"/>
                    <a:pt x="179" y="52"/>
                    <a:pt x="179" y="53"/>
                  </a:cubicBezTo>
                  <a:moveTo>
                    <a:pt x="152" y="41"/>
                  </a:moveTo>
                  <a:cubicBezTo>
                    <a:pt x="152" y="40"/>
                    <a:pt x="151" y="39"/>
                    <a:pt x="151" y="38"/>
                  </a:cubicBezTo>
                  <a:cubicBezTo>
                    <a:pt x="151" y="38"/>
                    <a:pt x="151" y="37"/>
                    <a:pt x="152" y="37"/>
                  </a:cubicBezTo>
                  <a:cubicBezTo>
                    <a:pt x="152" y="41"/>
                    <a:pt x="152" y="41"/>
                    <a:pt x="152" y="41"/>
                  </a:cubicBezTo>
                  <a:moveTo>
                    <a:pt x="173" y="51"/>
                  </a:moveTo>
                  <a:cubicBezTo>
                    <a:pt x="171" y="50"/>
                    <a:pt x="170" y="50"/>
                    <a:pt x="169" y="49"/>
                  </a:cubicBezTo>
                  <a:cubicBezTo>
                    <a:pt x="167" y="45"/>
                    <a:pt x="166" y="40"/>
                    <a:pt x="166" y="36"/>
                  </a:cubicBezTo>
                  <a:cubicBezTo>
                    <a:pt x="168" y="37"/>
                    <a:pt x="170" y="37"/>
                    <a:pt x="172" y="38"/>
                  </a:cubicBezTo>
                  <a:cubicBezTo>
                    <a:pt x="172" y="38"/>
                    <a:pt x="172" y="38"/>
                    <a:pt x="172" y="38"/>
                  </a:cubicBezTo>
                  <a:cubicBezTo>
                    <a:pt x="172" y="41"/>
                    <a:pt x="171" y="44"/>
                    <a:pt x="172" y="47"/>
                  </a:cubicBezTo>
                  <a:cubicBezTo>
                    <a:pt x="172" y="48"/>
                    <a:pt x="172" y="49"/>
                    <a:pt x="173" y="51"/>
                  </a:cubicBezTo>
                  <a:moveTo>
                    <a:pt x="154" y="42"/>
                  </a:moveTo>
                  <a:cubicBezTo>
                    <a:pt x="154" y="36"/>
                    <a:pt x="154" y="36"/>
                    <a:pt x="154" y="36"/>
                  </a:cubicBezTo>
                  <a:cubicBezTo>
                    <a:pt x="154" y="36"/>
                    <a:pt x="154" y="36"/>
                    <a:pt x="154" y="36"/>
                  </a:cubicBezTo>
                  <a:cubicBezTo>
                    <a:pt x="154" y="35"/>
                    <a:pt x="154" y="34"/>
                    <a:pt x="154" y="34"/>
                  </a:cubicBezTo>
                  <a:cubicBezTo>
                    <a:pt x="154" y="33"/>
                    <a:pt x="154" y="33"/>
                    <a:pt x="154" y="33"/>
                  </a:cubicBezTo>
                  <a:cubicBezTo>
                    <a:pt x="155" y="33"/>
                    <a:pt x="155" y="32"/>
                    <a:pt x="156" y="32"/>
                  </a:cubicBezTo>
                  <a:cubicBezTo>
                    <a:pt x="156" y="32"/>
                    <a:pt x="156" y="32"/>
                    <a:pt x="156" y="32"/>
                  </a:cubicBezTo>
                  <a:cubicBezTo>
                    <a:pt x="157" y="33"/>
                    <a:pt x="157" y="33"/>
                    <a:pt x="157" y="33"/>
                  </a:cubicBezTo>
                  <a:cubicBezTo>
                    <a:pt x="158" y="35"/>
                    <a:pt x="158" y="38"/>
                    <a:pt x="158" y="40"/>
                  </a:cubicBezTo>
                  <a:cubicBezTo>
                    <a:pt x="159" y="42"/>
                    <a:pt x="159" y="44"/>
                    <a:pt x="161" y="45"/>
                  </a:cubicBezTo>
                  <a:cubicBezTo>
                    <a:pt x="161" y="46"/>
                    <a:pt x="161" y="46"/>
                    <a:pt x="161" y="46"/>
                  </a:cubicBezTo>
                  <a:cubicBezTo>
                    <a:pt x="162" y="46"/>
                    <a:pt x="163" y="44"/>
                    <a:pt x="162" y="44"/>
                  </a:cubicBezTo>
                  <a:cubicBezTo>
                    <a:pt x="161" y="43"/>
                    <a:pt x="161" y="40"/>
                    <a:pt x="160" y="38"/>
                  </a:cubicBezTo>
                  <a:cubicBezTo>
                    <a:pt x="160" y="37"/>
                    <a:pt x="160" y="35"/>
                    <a:pt x="160" y="33"/>
                  </a:cubicBezTo>
                  <a:cubicBezTo>
                    <a:pt x="161" y="34"/>
                    <a:pt x="162" y="34"/>
                    <a:pt x="164" y="35"/>
                  </a:cubicBezTo>
                  <a:cubicBezTo>
                    <a:pt x="164" y="39"/>
                    <a:pt x="165" y="44"/>
                    <a:pt x="166" y="48"/>
                  </a:cubicBezTo>
                  <a:cubicBezTo>
                    <a:pt x="162" y="47"/>
                    <a:pt x="159" y="45"/>
                    <a:pt x="155" y="43"/>
                  </a:cubicBezTo>
                  <a:cubicBezTo>
                    <a:pt x="155" y="42"/>
                    <a:pt x="155" y="42"/>
                    <a:pt x="154" y="42"/>
                  </a:cubicBezTo>
                  <a:cubicBezTo>
                    <a:pt x="154" y="42"/>
                    <a:pt x="154" y="42"/>
                    <a:pt x="154" y="42"/>
                  </a:cubicBezTo>
                  <a:moveTo>
                    <a:pt x="64" y="32"/>
                  </a:moveTo>
                  <a:cubicBezTo>
                    <a:pt x="63" y="32"/>
                    <a:pt x="62" y="31"/>
                    <a:pt x="61" y="31"/>
                  </a:cubicBezTo>
                  <a:cubicBezTo>
                    <a:pt x="59" y="30"/>
                    <a:pt x="58" y="29"/>
                    <a:pt x="57" y="29"/>
                  </a:cubicBezTo>
                  <a:cubicBezTo>
                    <a:pt x="60" y="30"/>
                    <a:pt x="62" y="31"/>
                    <a:pt x="64" y="32"/>
                  </a:cubicBezTo>
                  <a:moveTo>
                    <a:pt x="75" y="37"/>
                  </a:moveTo>
                  <a:cubicBezTo>
                    <a:pt x="74" y="37"/>
                    <a:pt x="73" y="36"/>
                    <a:pt x="73" y="36"/>
                  </a:cubicBezTo>
                  <a:cubicBezTo>
                    <a:pt x="73" y="36"/>
                    <a:pt x="73" y="36"/>
                    <a:pt x="73" y="36"/>
                  </a:cubicBezTo>
                  <a:cubicBezTo>
                    <a:pt x="73" y="35"/>
                    <a:pt x="73" y="35"/>
                    <a:pt x="73" y="35"/>
                  </a:cubicBezTo>
                  <a:cubicBezTo>
                    <a:pt x="74" y="33"/>
                    <a:pt x="74" y="31"/>
                    <a:pt x="75" y="29"/>
                  </a:cubicBezTo>
                  <a:cubicBezTo>
                    <a:pt x="75" y="29"/>
                    <a:pt x="75" y="29"/>
                    <a:pt x="75" y="29"/>
                  </a:cubicBezTo>
                  <a:cubicBezTo>
                    <a:pt x="76" y="29"/>
                    <a:pt x="77" y="30"/>
                    <a:pt x="78" y="31"/>
                  </a:cubicBezTo>
                  <a:cubicBezTo>
                    <a:pt x="81" y="33"/>
                    <a:pt x="79" y="36"/>
                    <a:pt x="78" y="39"/>
                  </a:cubicBezTo>
                  <a:cubicBezTo>
                    <a:pt x="78" y="39"/>
                    <a:pt x="77" y="39"/>
                    <a:pt x="76" y="38"/>
                  </a:cubicBezTo>
                  <a:cubicBezTo>
                    <a:pt x="77" y="37"/>
                    <a:pt x="77" y="37"/>
                    <a:pt x="77" y="36"/>
                  </a:cubicBezTo>
                  <a:cubicBezTo>
                    <a:pt x="77" y="35"/>
                    <a:pt x="77" y="34"/>
                    <a:pt x="78" y="33"/>
                  </a:cubicBezTo>
                  <a:cubicBezTo>
                    <a:pt x="79" y="32"/>
                    <a:pt x="78" y="31"/>
                    <a:pt x="77" y="31"/>
                  </a:cubicBezTo>
                  <a:cubicBezTo>
                    <a:pt x="77" y="31"/>
                    <a:pt x="77" y="31"/>
                    <a:pt x="77" y="32"/>
                  </a:cubicBezTo>
                  <a:cubicBezTo>
                    <a:pt x="75" y="33"/>
                    <a:pt x="76" y="35"/>
                    <a:pt x="75" y="37"/>
                  </a:cubicBezTo>
                  <a:moveTo>
                    <a:pt x="71" y="35"/>
                  </a:moveTo>
                  <a:cubicBezTo>
                    <a:pt x="68" y="32"/>
                    <a:pt x="65" y="30"/>
                    <a:pt x="62" y="28"/>
                  </a:cubicBezTo>
                  <a:cubicBezTo>
                    <a:pt x="62" y="28"/>
                    <a:pt x="62" y="28"/>
                    <a:pt x="62" y="28"/>
                  </a:cubicBezTo>
                  <a:cubicBezTo>
                    <a:pt x="61" y="27"/>
                    <a:pt x="63" y="25"/>
                    <a:pt x="63" y="24"/>
                  </a:cubicBezTo>
                  <a:cubicBezTo>
                    <a:pt x="64" y="23"/>
                    <a:pt x="64" y="22"/>
                    <a:pt x="65" y="21"/>
                  </a:cubicBezTo>
                  <a:cubicBezTo>
                    <a:pt x="66" y="22"/>
                    <a:pt x="68" y="23"/>
                    <a:pt x="69" y="24"/>
                  </a:cubicBezTo>
                  <a:cubicBezTo>
                    <a:pt x="68" y="26"/>
                    <a:pt x="67" y="28"/>
                    <a:pt x="67" y="30"/>
                  </a:cubicBezTo>
                  <a:cubicBezTo>
                    <a:pt x="66" y="31"/>
                    <a:pt x="67" y="31"/>
                    <a:pt x="68" y="31"/>
                  </a:cubicBezTo>
                  <a:cubicBezTo>
                    <a:pt x="68" y="31"/>
                    <a:pt x="68" y="31"/>
                    <a:pt x="69" y="30"/>
                  </a:cubicBezTo>
                  <a:cubicBezTo>
                    <a:pt x="69" y="29"/>
                    <a:pt x="70" y="27"/>
                    <a:pt x="71" y="26"/>
                  </a:cubicBezTo>
                  <a:cubicBezTo>
                    <a:pt x="71" y="25"/>
                    <a:pt x="71" y="25"/>
                    <a:pt x="71" y="25"/>
                  </a:cubicBezTo>
                  <a:cubicBezTo>
                    <a:pt x="72" y="26"/>
                    <a:pt x="73" y="27"/>
                    <a:pt x="74" y="28"/>
                  </a:cubicBezTo>
                  <a:cubicBezTo>
                    <a:pt x="73" y="28"/>
                    <a:pt x="73" y="28"/>
                    <a:pt x="73" y="28"/>
                  </a:cubicBezTo>
                  <a:cubicBezTo>
                    <a:pt x="72" y="30"/>
                    <a:pt x="72" y="32"/>
                    <a:pt x="71" y="34"/>
                  </a:cubicBezTo>
                  <a:cubicBezTo>
                    <a:pt x="71" y="35"/>
                    <a:pt x="71" y="35"/>
                    <a:pt x="71" y="35"/>
                  </a:cubicBezTo>
                  <a:moveTo>
                    <a:pt x="60" y="27"/>
                  </a:moveTo>
                  <a:cubicBezTo>
                    <a:pt x="59" y="27"/>
                    <a:pt x="59" y="27"/>
                    <a:pt x="59" y="27"/>
                  </a:cubicBezTo>
                  <a:cubicBezTo>
                    <a:pt x="57" y="26"/>
                    <a:pt x="56" y="25"/>
                    <a:pt x="54" y="24"/>
                  </a:cubicBezTo>
                  <a:cubicBezTo>
                    <a:pt x="55" y="21"/>
                    <a:pt x="56" y="18"/>
                    <a:pt x="58" y="15"/>
                  </a:cubicBezTo>
                  <a:cubicBezTo>
                    <a:pt x="60" y="16"/>
                    <a:pt x="61" y="18"/>
                    <a:pt x="63" y="19"/>
                  </a:cubicBezTo>
                  <a:cubicBezTo>
                    <a:pt x="62" y="21"/>
                    <a:pt x="61" y="23"/>
                    <a:pt x="60" y="25"/>
                  </a:cubicBezTo>
                  <a:cubicBezTo>
                    <a:pt x="60" y="26"/>
                    <a:pt x="60" y="26"/>
                    <a:pt x="60" y="27"/>
                  </a:cubicBezTo>
                  <a:moveTo>
                    <a:pt x="3" y="65"/>
                  </a:moveTo>
                  <a:cubicBezTo>
                    <a:pt x="3" y="65"/>
                    <a:pt x="3" y="65"/>
                    <a:pt x="3" y="65"/>
                  </a:cubicBezTo>
                  <a:cubicBezTo>
                    <a:pt x="3" y="63"/>
                    <a:pt x="3" y="61"/>
                    <a:pt x="5" y="59"/>
                  </a:cubicBezTo>
                  <a:cubicBezTo>
                    <a:pt x="5" y="59"/>
                    <a:pt x="5" y="59"/>
                    <a:pt x="5" y="59"/>
                  </a:cubicBezTo>
                  <a:cubicBezTo>
                    <a:pt x="5" y="59"/>
                    <a:pt x="5" y="59"/>
                    <a:pt x="5" y="59"/>
                  </a:cubicBezTo>
                  <a:cubicBezTo>
                    <a:pt x="6" y="57"/>
                    <a:pt x="7" y="55"/>
                    <a:pt x="8" y="53"/>
                  </a:cubicBezTo>
                  <a:cubicBezTo>
                    <a:pt x="10" y="50"/>
                    <a:pt x="11" y="48"/>
                    <a:pt x="12" y="45"/>
                  </a:cubicBezTo>
                  <a:cubicBezTo>
                    <a:pt x="13" y="44"/>
                    <a:pt x="13" y="43"/>
                    <a:pt x="14" y="42"/>
                  </a:cubicBezTo>
                  <a:cubicBezTo>
                    <a:pt x="17" y="37"/>
                    <a:pt x="21" y="31"/>
                    <a:pt x="24" y="26"/>
                  </a:cubicBezTo>
                  <a:cubicBezTo>
                    <a:pt x="27" y="22"/>
                    <a:pt x="30" y="18"/>
                    <a:pt x="32" y="12"/>
                  </a:cubicBezTo>
                  <a:cubicBezTo>
                    <a:pt x="32" y="12"/>
                    <a:pt x="32" y="12"/>
                    <a:pt x="32" y="12"/>
                  </a:cubicBezTo>
                  <a:cubicBezTo>
                    <a:pt x="33" y="13"/>
                    <a:pt x="34" y="14"/>
                    <a:pt x="35" y="14"/>
                  </a:cubicBezTo>
                  <a:cubicBezTo>
                    <a:pt x="34" y="15"/>
                    <a:pt x="34" y="17"/>
                    <a:pt x="36" y="17"/>
                  </a:cubicBezTo>
                  <a:cubicBezTo>
                    <a:pt x="44" y="21"/>
                    <a:pt x="49" y="29"/>
                    <a:pt x="57" y="33"/>
                  </a:cubicBezTo>
                  <a:cubicBezTo>
                    <a:pt x="63" y="36"/>
                    <a:pt x="69" y="38"/>
                    <a:pt x="74" y="42"/>
                  </a:cubicBezTo>
                  <a:cubicBezTo>
                    <a:pt x="74" y="42"/>
                    <a:pt x="74" y="42"/>
                    <a:pt x="74" y="42"/>
                  </a:cubicBezTo>
                  <a:cubicBezTo>
                    <a:pt x="69" y="42"/>
                    <a:pt x="64" y="44"/>
                    <a:pt x="59" y="46"/>
                  </a:cubicBezTo>
                  <a:cubicBezTo>
                    <a:pt x="56" y="46"/>
                    <a:pt x="54" y="47"/>
                    <a:pt x="51" y="48"/>
                  </a:cubicBezTo>
                  <a:cubicBezTo>
                    <a:pt x="48" y="49"/>
                    <a:pt x="45" y="50"/>
                    <a:pt x="42" y="51"/>
                  </a:cubicBezTo>
                  <a:cubicBezTo>
                    <a:pt x="33" y="56"/>
                    <a:pt x="22" y="57"/>
                    <a:pt x="13" y="62"/>
                  </a:cubicBezTo>
                  <a:cubicBezTo>
                    <a:pt x="13" y="62"/>
                    <a:pt x="12" y="62"/>
                    <a:pt x="12" y="63"/>
                  </a:cubicBezTo>
                  <a:cubicBezTo>
                    <a:pt x="12" y="63"/>
                    <a:pt x="11" y="63"/>
                    <a:pt x="11" y="63"/>
                  </a:cubicBezTo>
                  <a:cubicBezTo>
                    <a:pt x="8" y="64"/>
                    <a:pt x="5" y="64"/>
                    <a:pt x="3" y="65"/>
                  </a:cubicBezTo>
                  <a:moveTo>
                    <a:pt x="52" y="23"/>
                  </a:moveTo>
                  <a:cubicBezTo>
                    <a:pt x="51" y="23"/>
                    <a:pt x="50" y="22"/>
                    <a:pt x="49" y="21"/>
                  </a:cubicBezTo>
                  <a:cubicBezTo>
                    <a:pt x="48" y="20"/>
                    <a:pt x="47" y="20"/>
                    <a:pt x="46" y="19"/>
                  </a:cubicBezTo>
                  <a:cubicBezTo>
                    <a:pt x="46" y="19"/>
                    <a:pt x="47" y="19"/>
                    <a:pt x="47" y="18"/>
                  </a:cubicBezTo>
                  <a:cubicBezTo>
                    <a:pt x="47" y="17"/>
                    <a:pt x="48" y="16"/>
                    <a:pt x="49" y="14"/>
                  </a:cubicBezTo>
                  <a:cubicBezTo>
                    <a:pt x="49" y="13"/>
                    <a:pt x="49" y="12"/>
                    <a:pt x="50" y="10"/>
                  </a:cubicBezTo>
                  <a:cubicBezTo>
                    <a:pt x="51" y="11"/>
                    <a:pt x="53" y="12"/>
                    <a:pt x="55" y="13"/>
                  </a:cubicBezTo>
                  <a:cubicBezTo>
                    <a:pt x="55" y="13"/>
                    <a:pt x="56" y="13"/>
                    <a:pt x="56" y="14"/>
                  </a:cubicBezTo>
                  <a:cubicBezTo>
                    <a:pt x="54" y="17"/>
                    <a:pt x="53" y="20"/>
                    <a:pt x="52" y="23"/>
                  </a:cubicBezTo>
                  <a:moveTo>
                    <a:pt x="37" y="14"/>
                  </a:moveTo>
                  <a:cubicBezTo>
                    <a:pt x="37" y="14"/>
                    <a:pt x="37" y="14"/>
                    <a:pt x="37" y="14"/>
                  </a:cubicBezTo>
                  <a:cubicBezTo>
                    <a:pt x="36" y="13"/>
                    <a:pt x="36" y="13"/>
                    <a:pt x="36" y="13"/>
                  </a:cubicBezTo>
                  <a:cubicBezTo>
                    <a:pt x="35" y="12"/>
                    <a:pt x="34" y="11"/>
                    <a:pt x="33" y="9"/>
                  </a:cubicBezTo>
                  <a:cubicBezTo>
                    <a:pt x="33" y="9"/>
                    <a:pt x="33" y="9"/>
                    <a:pt x="33" y="9"/>
                  </a:cubicBezTo>
                  <a:cubicBezTo>
                    <a:pt x="35" y="10"/>
                    <a:pt x="36" y="12"/>
                    <a:pt x="37" y="14"/>
                  </a:cubicBezTo>
                  <a:moveTo>
                    <a:pt x="45" y="18"/>
                  </a:moveTo>
                  <a:cubicBezTo>
                    <a:pt x="44" y="18"/>
                    <a:pt x="44" y="17"/>
                    <a:pt x="43" y="17"/>
                  </a:cubicBezTo>
                  <a:cubicBezTo>
                    <a:pt x="42" y="16"/>
                    <a:pt x="42" y="15"/>
                    <a:pt x="41" y="15"/>
                  </a:cubicBezTo>
                  <a:cubicBezTo>
                    <a:pt x="41" y="12"/>
                    <a:pt x="43" y="10"/>
                    <a:pt x="43" y="7"/>
                  </a:cubicBezTo>
                  <a:cubicBezTo>
                    <a:pt x="44" y="8"/>
                    <a:pt x="46" y="8"/>
                    <a:pt x="47" y="9"/>
                  </a:cubicBezTo>
                  <a:cubicBezTo>
                    <a:pt x="48" y="9"/>
                    <a:pt x="48" y="9"/>
                    <a:pt x="48" y="9"/>
                  </a:cubicBezTo>
                  <a:cubicBezTo>
                    <a:pt x="48" y="10"/>
                    <a:pt x="47" y="12"/>
                    <a:pt x="47" y="13"/>
                  </a:cubicBezTo>
                  <a:cubicBezTo>
                    <a:pt x="46" y="14"/>
                    <a:pt x="45" y="16"/>
                    <a:pt x="45" y="18"/>
                  </a:cubicBezTo>
                  <a:cubicBezTo>
                    <a:pt x="45" y="18"/>
                    <a:pt x="45" y="18"/>
                    <a:pt x="45" y="18"/>
                  </a:cubicBezTo>
                  <a:moveTo>
                    <a:pt x="39" y="13"/>
                  </a:moveTo>
                  <a:cubicBezTo>
                    <a:pt x="38" y="12"/>
                    <a:pt x="38" y="11"/>
                    <a:pt x="37" y="10"/>
                  </a:cubicBezTo>
                  <a:cubicBezTo>
                    <a:pt x="38" y="8"/>
                    <a:pt x="38" y="6"/>
                    <a:pt x="39" y="5"/>
                  </a:cubicBezTo>
                  <a:cubicBezTo>
                    <a:pt x="39" y="5"/>
                    <a:pt x="40" y="6"/>
                    <a:pt x="41" y="6"/>
                  </a:cubicBezTo>
                  <a:cubicBezTo>
                    <a:pt x="41" y="7"/>
                    <a:pt x="41" y="7"/>
                    <a:pt x="41" y="7"/>
                  </a:cubicBezTo>
                  <a:cubicBezTo>
                    <a:pt x="41" y="9"/>
                    <a:pt x="40" y="11"/>
                    <a:pt x="39" y="13"/>
                  </a:cubicBezTo>
                  <a:moveTo>
                    <a:pt x="35" y="8"/>
                  </a:moveTo>
                  <a:cubicBezTo>
                    <a:pt x="35" y="8"/>
                    <a:pt x="34" y="7"/>
                    <a:pt x="34" y="7"/>
                  </a:cubicBezTo>
                  <a:cubicBezTo>
                    <a:pt x="34" y="6"/>
                    <a:pt x="33" y="5"/>
                    <a:pt x="32" y="5"/>
                  </a:cubicBezTo>
                  <a:cubicBezTo>
                    <a:pt x="32" y="5"/>
                    <a:pt x="33" y="4"/>
                    <a:pt x="34" y="3"/>
                  </a:cubicBezTo>
                  <a:cubicBezTo>
                    <a:pt x="34" y="3"/>
                    <a:pt x="35" y="3"/>
                    <a:pt x="35" y="3"/>
                  </a:cubicBezTo>
                  <a:cubicBezTo>
                    <a:pt x="36" y="3"/>
                    <a:pt x="36" y="3"/>
                    <a:pt x="37" y="3"/>
                  </a:cubicBezTo>
                  <a:cubicBezTo>
                    <a:pt x="36" y="5"/>
                    <a:pt x="36" y="6"/>
                    <a:pt x="35" y="8"/>
                  </a:cubicBezTo>
                  <a:moveTo>
                    <a:pt x="35" y="0"/>
                  </a:moveTo>
                  <a:cubicBezTo>
                    <a:pt x="32" y="0"/>
                    <a:pt x="29" y="4"/>
                    <a:pt x="30" y="7"/>
                  </a:cubicBezTo>
                  <a:cubicBezTo>
                    <a:pt x="24" y="14"/>
                    <a:pt x="19" y="22"/>
                    <a:pt x="15" y="30"/>
                  </a:cubicBezTo>
                  <a:cubicBezTo>
                    <a:pt x="14" y="31"/>
                    <a:pt x="13" y="32"/>
                    <a:pt x="13" y="33"/>
                  </a:cubicBezTo>
                  <a:cubicBezTo>
                    <a:pt x="10" y="37"/>
                    <a:pt x="8" y="42"/>
                    <a:pt x="5" y="46"/>
                  </a:cubicBezTo>
                  <a:cubicBezTo>
                    <a:pt x="5" y="47"/>
                    <a:pt x="5" y="47"/>
                    <a:pt x="5" y="48"/>
                  </a:cubicBezTo>
                  <a:cubicBezTo>
                    <a:pt x="5" y="50"/>
                    <a:pt x="4" y="51"/>
                    <a:pt x="3" y="53"/>
                  </a:cubicBezTo>
                  <a:cubicBezTo>
                    <a:pt x="3" y="53"/>
                    <a:pt x="3" y="53"/>
                    <a:pt x="3" y="53"/>
                  </a:cubicBezTo>
                  <a:cubicBezTo>
                    <a:pt x="2" y="55"/>
                    <a:pt x="2" y="56"/>
                    <a:pt x="1" y="57"/>
                  </a:cubicBezTo>
                  <a:cubicBezTo>
                    <a:pt x="1" y="58"/>
                    <a:pt x="1" y="59"/>
                    <a:pt x="2" y="60"/>
                  </a:cubicBezTo>
                  <a:cubicBezTo>
                    <a:pt x="1" y="61"/>
                    <a:pt x="0" y="64"/>
                    <a:pt x="0" y="66"/>
                  </a:cubicBezTo>
                  <a:cubicBezTo>
                    <a:pt x="1" y="67"/>
                    <a:pt x="1" y="67"/>
                    <a:pt x="1" y="67"/>
                  </a:cubicBezTo>
                  <a:cubicBezTo>
                    <a:pt x="1" y="67"/>
                    <a:pt x="1" y="67"/>
                    <a:pt x="1" y="67"/>
                  </a:cubicBezTo>
                  <a:cubicBezTo>
                    <a:pt x="2" y="68"/>
                    <a:pt x="2" y="68"/>
                    <a:pt x="2" y="68"/>
                  </a:cubicBezTo>
                  <a:cubicBezTo>
                    <a:pt x="3" y="68"/>
                    <a:pt x="4" y="69"/>
                    <a:pt x="5" y="69"/>
                  </a:cubicBezTo>
                  <a:cubicBezTo>
                    <a:pt x="6" y="69"/>
                    <a:pt x="8" y="68"/>
                    <a:pt x="10" y="67"/>
                  </a:cubicBezTo>
                  <a:cubicBezTo>
                    <a:pt x="10" y="67"/>
                    <a:pt x="11" y="67"/>
                    <a:pt x="11" y="67"/>
                  </a:cubicBezTo>
                  <a:cubicBezTo>
                    <a:pt x="14" y="67"/>
                    <a:pt x="18" y="67"/>
                    <a:pt x="20" y="65"/>
                  </a:cubicBezTo>
                  <a:cubicBezTo>
                    <a:pt x="20" y="65"/>
                    <a:pt x="20" y="65"/>
                    <a:pt x="20" y="65"/>
                  </a:cubicBezTo>
                  <a:cubicBezTo>
                    <a:pt x="27" y="63"/>
                    <a:pt x="34" y="60"/>
                    <a:pt x="40" y="57"/>
                  </a:cubicBezTo>
                  <a:cubicBezTo>
                    <a:pt x="42" y="65"/>
                    <a:pt x="51" y="71"/>
                    <a:pt x="59" y="75"/>
                  </a:cubicBezTo>
                  <a:cubicBezTo>
                    <a:pt x="62" y="77"/>
                    <a:pt x="65" y="79"/>
                    <a:pt x="68" y="81"/>
                  </a:cubicBezTo>
                  <a:cubicBezTo>
                    <a:pt x="76" y="84"/>
                    <a:pt x="84" y="85"/>
                    <a:pt x="92" y="85"/>
                  </a:cubicBezTo>
                  <a:cubicBezTo>
                    <a:pt x="97" y="85"/>
                    <a:pt x="103" y="85"/>
                    <a:pt x="108" y="84"/>
                  </a:cubicBezTo>
                  <a:cubicBezTo>
                    <a:pt x="129" y="80"/>
                    <a:pt x="147" y="67"/>
                    <a:pt x="155" y="47"/>
                  </a:cubicBezTo>
                  <a:cubicBezTo>
                    <a:pt x="166" y="55"/>
                    <a:pt x="182" y="54"/>
                    <a:pt x="190" y="66"/>
                  </a:cubicBezTo>
                  <a:cubicBezTo>
                    <a:pt x="190" y="66"/>
                    <a:pt x="190" y="66"/>
                    <a:pt x="190" y="66"/>
                  </a:cubicBezTo>
                  <a:cubicBezTo>
                    <a:pt x="190" y="70"/>
                    <a:pt x="189" y="74"/>
                    <a:pt x="189" y="78"/>
                  </a:cubicBezTo>
                  <a:cubicBezTo>
                    <a:pt x="184" y="91"/>
                    <a:pt x="171" y="101"/>
                    <a:pt x="161" y="109"/>
                  </a:cubicBezTo>
                  <a:cubicBezTo>
                    <a:pt x="152" y="115"/>
                    <a:pt x="142" y="119"/>
                    <a:pt x="133" y="123"/>
                  </a:cubicBezTo>
                  <a:cubicBezTo>
                    <a:pt x="122" y="127"/>
                    <a:pt x="110" y="129"/>
                    <a:pt x="99" y="130"/>
                  </a:cubicBezTo>
                  <a:cubicBezTo>
                    <a:pt x="96" y="130"/>
                    <a:pt x="94" y="131"/>
                    <a:pt x="92" y="131"/>
                  </a:cubicBezTo>
                  <a:cubicBezTo>
                    <a:pt x="76" y="131"/>
                    <a:pt x="61" y="125"/>
                    <a:pt x="50" y="113"/>
                  </a:cubicBezTo>
                  <a:cubicBezTo>
                    <a:pt x="39" y="101"/>
                    <a:pt x="35" y="83"/>
                    <a:pt x="35" y="67"/>
                  </a:cubicBezTo>
                  <a:cubicBezTo>
                    <a:pt x="35" y="65"/>
                    <a:pt x="34" y="64"/>
                    <a:pt x="33" y="64"/>
                  </a:cubicBezTo>
                  <a:cubicBezTo>
                    <a:pt x="32" y="64"/>
                    <a:pt x="31" y="65"/>
                    <a:pt x="31" y="66"/>
                  </a:cubicBezTo>
                  <a:cubicBezTo>
                    <a:pt x="31" y="83"/>
                    <a:pt x="35" y="99"/>
                    <a:pt x="45" y="113"/>
                  </a:cubicBezTo>
                  <a:cubicBezTo>
                    <a:pt x="55" y="126"/>
                    <a:pt x="70" y="133"/>
                    <a:pt x="87" y="134"/>
                  </a:cubicBezTo>
                  <a:cubicBezTo>
                    <a:pt x="89" y="135"/>
                    <a:pt x="90" y="135"/>
                    <a:pt x="92" y="135"/>
                  </a:cubicBezTo>
                  <a:cubicBezTo>
                    <a:pt x="113" y="135"/>
                    <a:pt x="134" y="127"/>
                    <a:pt x="152" y="118"/>
                  </a:cubicBezTo>
                  <a:cubicBezTo>
                    <a:pt x="165" y="112"/>
                    <a:pt x="177" y="102"/>
                    <a:pt x="186" y="91"/>
                  </a:cubicBezTo>
                  <a:cubicBezTo>
                    <a:pt x="186" y="90"/>
                    <a:pt x="186" y="90"/>
                    <a:pt x="186" y="90"/>
                  </a:cubicBezTo>
                  <a:cubicBezTo>
                    <a:pt x="188" y="90"/>
                    <a:pt x="189" y="88"/>
                    <a:pt x="190" y="86"/>
                  </a:cubicBezTo>
                  <a:cubicBezTo>
                    <a:pt x="190" y="86"/>
                    <a:pt x="190" y="86"/>
                    <a:pt x="190" y="86"/>
                  </a:cubicBezTo>
                  <a:cubicBezTo>
                    <a:pt x="191" y="86"/>
                    <a:pt x="192" y="86"/>
                    <a:pt x="192" y="84"/>
                  </a:cubicBezTo>
                  <a:cubicBezTo>
                    <a:pt x="192" y="83"/>
                    <a:pt x="192" y="82"/>
                    <a:pt x="192" y="81"/>
                  </a:cubicBezTo>
                  <a:cubicBezTo>
                    <a:pt x="192" y="81"/>
                    <a:pt x="193" y="80"/>
                    <a:pt x="193" y="80"/>
                  </a:cubicBezTo>
                  <a:cubicBezTo>
                    <a:pt x="195" y="75"/>
                    <a:pt x="197" y="71"/>
                    <a:pt x="197" y="66"/>
                  </a:cubicBezTo>
                  <a:cubicBezTo>
                    <a:pt x="197" y="65"/>
                    <a:pt x="197" y="65"/>
                    <a:pt x="197" y="65"/>
                  </a:cubicBezTo>
                  <a:cubicBezTo>
                    <a:pt x="198" y="62"/>
                    <a:pt x="198" y="58"/>
                    <a:pt x="198" y="55"/>
                  </a:cubicBezTo>
                  <a:cubicBezTo>
                    <a:pt x="197" y="49"/>
                    <a:pt x="196" y="48"/>
                    <a:pt x="191" y="45"/>
                  </a:cubicBezTo>
                  <a:cubicBezTo>
                    <a:pt x="191" y="45"/>
                    <a:pt x="191" y="45"/>
                    <a:pt x="191" y="45"/>
                  </a:cubicBezTo>
                  <a:cubicBezTo>
                    <a:pt x="190" y="45"/>
                    <a:pt x="190" y="45"/>
                    <a:pt x="190" y="45"/>
                  </a:cubicBezTo>
                  <a:cubicBezTo>
                    <a:pt x="188" y="41"/>
                    <a:pt x="180" y="39"/>
                    <a:pt x="176" y="38"/>
                  </a:cubicBezTo>
                  <a:cubicBezTo>
                    <a:pt x="172" y="36"/>
                    <a:pt x="169" y="35"/>
                    <a:pt x="165" y="33"/>
                  </a:cubicBezTo>
                  <a:cubicBezTo>
                    <a:pt x="165" y="33"/>
                    <a:pt x="165" y="33"/>
                    <a:pt x="165" y="33"/>
                  </a:cubicBezTo>
                  <a:cubicBezTo>
                    <a:pt x="162" y="32"/>
                    <a:pt x="159" y="31"/>
                    <a:pt x="156" y="30"/>
                  </a:cubicBezTo>
                  <a:cubicBezTo>
                    <a:pt x="155" y="30"/>
                    <a:pt x="155" y="30"/>
                    <a:pt x="155" y="30"/>
                  </a:cubicBezTo>
                  <a:cubicBezTo>
                    <a:pt x="153" y="30"/>
                    <a:pt x="153" y="31"/>
                    <a:pt x="152" y="31"/>
                  </a:cubicBezTo>
                  <a:cubicBezTo>
                    <a:pt x="152" y="32"/>
                    <a:pt x="152" y="32"/>
                    <a:pt x="152" y="32"/>
                  </a:cubicBezTo>
                  <a:cubicBezTo>
                    <a:pt x="148" y="33"/>
                    <a:pt x="145" y="37"/>
                    <a:pt x="143" y="41"/>
                  </a:cubicBezTo>
                  <a:cubicBezTo>
                    <a:pt x="143" y="41"/>
                    <a:pt x="143" y="41"/>
                    <a:pt x="143" y="41"/>
                  </a:cubicBezTo>
                  <a:cubicBezTo>
                    <a:pt x="142" y="41"/>
                    <a:pt x="142" y="41"/>
                    <a:pt x="142" y="42"/>
                  </a:cubicBezTo>
                  <a:cubicBezTo>
                    <a:pt x="142" y="42"/>
                    <a:pt x="142" y="43"/>
                    <a:pt x="142" y="43"/>
                  </a:cubicBezTo>
                  <a:cubicBezTo>
                    <a:pt x="141" y="45"/>
                    <a:pt x="141" y="46"/>
                    <a:pt x="140" y="46"/>
                  </a:cubicBezTo>
                  <a:cubicBezTo>
                    <a:pt x="138" y="51"/>
                    <a:pt x="134" y="56"/>
                    <a:pt x="130" y="59"/>
                  </a:cubicBezTo>
                  <a:cubicBezTo>
                    <a:pt x="126" y="63"/>
                    <a:pt x="120" y="65"/>
                    <a:pt x="115" y="68"/>
                  </a:cubicBezTo>
                  <a:cubicBezTo>
                    <a:pt x="114" y="68"/>
                    <a:pt x="113" y="69"/>
                    <a:pt x="112" y="69"/>
                  </a:cubicBezTo>
                  <a:cubicBezTo>
                    <a:pt x="110" y="70"/>
                    <a:pt x="108" y="70"/>
                    <a:pt x="107" y="71"/>
                  </a:cubicBezTo>
                  <a:cubicBezTo>
                    <a:pt x="103" y="71"/>
                    <a:pt x="100" y="71"/>
                    <a:pt x="97" y="71"/>
                  </a:cubicBezTo>
                  <a:cubicBezTo>
                    <a:pt x="95" y="71"/>
                    <a:pt x="93" y="71"/>
                    <a:pt x="91" y="71"/>
                  </a:cubicBezTo>
                  <a:cubicBezTo>
                    <a:pt x="89" y="71"/>
                    <a:pt x="86" y="71"/>
                    <a:pt x="84" y="71"/>
                  </a:cubicBezTo>
                  <a:cubicBezTo>
                    <a:pt x="82" y="70"/>
                    <a:pt x="80" y="69"/>
                    <a:pt x="78" y="68"/>
                  </a:cubicBezTo>
                  <a:cubicBezTo>
                    <a:pt x="77" y="68"/>
                    <a:pt x="77" y="68"/>
                    <a:pt x="77" y="68"/>
                  </a:cubicBezTo>
                  <a:cubicBezTo>
                    <a:pt x="71" y="67"/>
                    <a:pt x="64" y="62"/>
                    <a:pt x="59" y="58"/>
                  </a:cubicBezTo>
                  <a:cubicBezTo>
                    <a:pt x="59" y="57"/>
                    <a:pt x="58" y="56"/>
                    <a:pt x="57" y="55"/>
                  </a:cubicBezTo>
                  <a:cubicBezTo>
                    <a:pt x="60" y="54"/>
                    <a:pt x="62" y="52"/>
                    <a:pt x="65" y="51"/>
                  </a:cubicBezTo>
                  <a:cubicBezTo>
                    <a:pt x="66" y="51"/>
                    <a:pt x="66" y="51"/>
                    <a:pt x="66" y="51"/>
                  </a:cubicBezTo>
                  <a:cubicBezTo>
                    <a:pt x="68" y="50"/>
                    <a:pt x="69" y="50"/>
                    <a:pt x="71" y="49"/>
                  </a:cubicBezTo>
                  <a:cubicBezTo>
                    <a:pt x="74" y="49"/>
                    <a:pt x="77" y="48"/>
                    <a:pt x="79" y="46"/>
                  </a:cubicBezTo>
                  <a:cubicBezTo>
                    <a:pt x="81" y="46"/>
                    <a:pt x="82" y="44"/>
                    <a:pt x="81" y="43"/>
                  </a:cubicBezTo>
                  <a:cubicBezTo>
                    <a:pt x="80" y="42"/>
                    <a:pt x="80" y="42"/>
                    <a:pt x="80" y="42"/>
                  </a:cubicBezTo>
                  <a:cubicBezTo>
                    <a:pt x="79" y="39"/>
                    <a:pt x="82" y="37"/>
                    <a:pt x="82" y="34"/>
                  </a:cubicBezTo>
                  <a:cubicBezTo>
                    <a:pt x="82" y="31"/>
                    <a:pt x="81" y="30"/>
                    <a:pt x="79" y="29"/>
                  </a:cubicBezTo>
                  <a:cubicBezTo>
                    <a:pt x="75" y="26"/>
                    <a:pt x="71" y="23"/>
                    <a:pt x="67" y="20"/>
                  </a:cubicBezTo>
                  <a:cubicBezTo>
                    <a:pt x="63" y="17"/>
                    <a:pt x="60" y="13"/>
                    <a:pt x="56" y="11"/>
                  </a:cubicBezTo>
                  <a:cubicBezTo>
                    <a:pt x="52" y="9"/>
                    <a:pt x="47" y="7"/>
                    <a:pt x="43" y="5"/>
                  </a:cubicBezTo>
                  <a:cubicBezTo>
                    <a:pt x="41" y="4"/>
                    <a:pt x="38" y="0"/>
                    <a:pt x="35"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1057" name="Google Shape;1057;p32"/>
            <p:cNvSpPr/>
            <p:nvPr/>
          </p:nvSpPr>
          <p:spPr>
            <a:xfrm>
              <a:off x="10046956" y="507927"/>
              <a:ext cx="995363" cy="1160463"/>
            </a:xfrm>
            <a:custGeom>
              <a:rect b="b" l="l" r="r" t="t"/>
              <a:pathLst>
                <a:path extrusionOk="0" h="274" w="235">
                  <a:moveTo>
                    <a:pt x="215" y="254"/>
                  </a:moveTo>
                  <a:cubicBezTo>
                    <a:pt x="218" y="252"/>
                    <a:pt x="220" y="250"/>
                    <a:pt x="223" y="248"/>
                  </a:cubicBezTo>
                  <a:cubicBezTo>
                    <a:pt x="224" y="247"/>
                    <a:pt x="224" y="245"/>
                    <a:pt x="223" y="244"/>
                  </a:cubicBezTo>
                  <a:cubicBezTo>
                    <a:pt x="225" y="242"/>
                    <a:pt x="228" y="240"/>
                    <a:pt x="230" y="237"/>
                  </a:cubicBezTo>
                  <a:cubicBezTo>
                    <a:pt x="230" y="242"/>
                    <a:pt x="229" y="245"/>
                    <a:pt x="225" y="250"/>
                  </a:cubicBezTo>
                  <a:cubicBezTo>
                    <a:pt x="222" y="252"/>
                    <a:pt x="220" y="254"/>
                    <a:pt x="217" y="255"/>
                  </a:cubicBezTo>
                  <a:cubicBezTo>
                    <a:pt x="217" y="255"/>
                    <a:pt x="216" y="254"/>
                    <a:pt x="215" y="254"/>
                  </a:cubicBezTo>
                  <a:cubicBezTo>
                    <a:pt x="215" y="254"/>
                    <a:pt x="215" y="254"/>
                    <a:pt x="215" y="254"/>
                  </a:cubicBezTo>
                  <a:moveTo>
                    <a:pt x="214" y="247"/>
                  </a:moveTo>
                  <a:cubicBezTo>
                    <a:pt x="215" y="246"/>
                    <a:pt x="215" y="244"/>
                    <a:pt x="215" y="243"/>
                  </a:cubicBezTo>
                  <a:cubicBezTo>
                    <a:pt x="216" y="240"/>
                    <a:pt x="219" y="238"/>
                    <a:pt x="221" y="235"/>
                  </a:cubicBezTo>
                  <a:cubicBezTo>
                    <a:pt x="224" y="233"/>
                    <a:pt x="226" y="230"/>
                    <a:pt x="229" y="228"/>
                  </a:cubicBezTo>
                  <a:cubicBezTo>
                    <a:pt x="229" y="231"/>
                    <a:pt x="229" y="233"/>
                    <a:pt x="227" y="235"/>
                  </a:cubicBezTo>
                  <a:cubicBezTo>
                    <a:pt x="225" y="238"/>
                    <a:pt x="222" y="240"/>
                    <a:pt x="219" y="243"/>
                  </a:cubicBezTo>
                  <a:cubicBezTo>
                    <a:pt x="219" y="243"/>
                    <a:pt x="218" y="243"/>
                    <a:pt x="218" y="244"/>
                  </a:cubicBezTo>
                  <a:cubicBezTo>
                    <a:pt x="217" y="245"/>
                    <a:pt x="216" y="246"/>
                    <a:pt x="214" y="247"/>
                  </a:cubicBezTo>
                  <a:moveTo>
                    <a:pt x="214" y="238"/>
                  </a:moveTo>
                  <a:cubicBezTo>
                    <a:pt x="214" y="235"/>
                    <a:pt x="213" y="233"/>
                    <a:pt x="213" y="231"/>
                  </a:cubicBezTo>
                  <a:cubicBezTo>
                    <a:pt x="215" y="228"/>
                    <a:pt x="218" y="226"/>
                    <a:pt x="220" y="223"/>
                  </a:cubicBezTo>
                  <a:cubicBezTo>
                    <a:pt x="222" y="221"/>
                    <a:pt x="224" y="218"/>
                    <a:pt x="226" y="216"/>
                  </a:cubicBezTo>
                  <a:cubicBezTo>
                    <a:pt x="227" y="218"/>
                    <a:pt x="228" y="221"/>
                    <a:pt x="229" y="224"/>
                  </a:cubicBezTo>
                  <a:cubicBezTo>
                    <a:pt x="225" y="227"/>
                    <a:pt x="221" y="231"/>
                    <a:pt x="218" y="234"/>
                  </a:cubicBezTo>
                  <a:cubicBezTo>
                    <a:pt x="216" y="235"/>
                    <a:pt x="215" y="237"/>
                    <a:pt x="214" y="238"/>
                  </a:cubicBezTo>
                  <a:moveTo>
                    <a:pt x="212" y="227"/>
                  </a:moveTo>
                  <a:cubicBezTo>
                    <a:pt x="211" y="225"/>
                    <a:pt x="210" y="223"/>
                    <a:pt x="210" y="221"/>
                  </a:cubicBezTo>
                  <a:cubicBezTo>
                    <a:pt x="211" y="218"/>
                    <a:pt x="213" y="216"/>
                    <a:pt x="215" y="214"/>
                  </a:cubicBezTo>
                  <a:cubicBezTo>
                    <a:pt x="217" y="211"/>
                    <a:pt x="220" y="209"/>
                    <a:pt x="223" y="207"/>
                  </a:cubicBezTo>
                  <a:cubicBezTo>
                    <a:pt x="224" y="209"/>
                    <a:pt x="224" y="211"/>
                    <a:pt x="225" y="212"/>
                  </a:cubicBezTo>
                  <a:cubicBezTo>
                    <a:pt x="225" y="213"/>
                    <a:pt x="225" y="213"/>
                    <a:pt x="225" y="213"/>
                  </a:cubicBezTo>
                  <a:cubicBezTo>
                    <a:pt x="224" y="213"/>
                    <a:pt x="224" y="213"/>
                    <a:pt x="224" y="213"/>
                  </a:cubicBezTo>
                  <a:cubicBezTo>
                    <a:pt x="221" y="217"/>
                    <a:pt x="218" y="221"/>
                    <a:pt x="215" y="224"/>
                  </a:cubicBezTo>
                  <a:cubicBezTo>
                    <a:pt x="214" y="225"/>
                    <a:pt x="213" y="226"/>
                    <a:pt x="212" y="227"/>
                  </a:cubicBezTo>
                  <a:moveTo>
                    <a:pt x="208" y="217"/>
                  </a:moveTo>
                  <a:cubicBezTo>
                    <a:pt x="207" y="215"/>
                    <a:pt x="206" y="213"/>
                    <a:pt x="206" y="211"/>
                  </a:cubicBezTo>
                  <a:cubicBezTo>
                    <a:pt x="210" y="205"/>
                    <a:pt x="214" y="199"/>
                    <a:pt x="219" y="194"/>
                  </a:cubicBezTo>
                  <a:cubicBezTo>
                    <a:pt x="220" y="197"/>
                    <a:pt x="221" y="200"/>
                    <a:pt x="222" y="203"/>
                  </a:cubicBezTo>
                  <a:cubicBezTo>
                    <a:pt x="222" y="203"/>
                    <a:pt x="222" y="203"/>
                    <a:pt x="222" y="203"/>
                  </a:cubicBezTo>
                  <a:cubicBezTo>
                    <a:pt x="218" y="206"/>
                    <a:pt x="215" y="209"/>
                    <a:pt x="212" y="212"/>
                  </a:cubicBezTo>
                  <a:cubicBezTo>
                    <a:pt x="210" y="214"/>
                    <a:pt x="209" y="215"/>
                    <a:pt x="208" y="217"/>
                  </a:cubicBezTo>
                  <a:moveTo>
                    <a:pt x="167" y="191"/>
                  </a:moveTo>
                  <a:cubicBezTo>
                    <a:pt x="166" y="191"/>
                    <a:pt x="165" y="191"/>
                    <a:pt x="164" y="191"/>
                  </a:cubicBezTo>
                  <a:cubicBezTo>
                    <a:pt x="166" y="190"/>
                    <a:pt x="167" y="190"/>
                    <a:pt x="169" y="189"/>
                  </a:cubicBezTo>
                  <a:cubicBezTo>
                    <a:pt x="169" y="190"/>
                    <a:pt x="169" y="190"/>
                    <a:pt x="170" y="191"/>
                  </a:cubicBezTo>
                  <a:cubicBezTo>
                    <a:pt x="169" y="191"/>
                    <a:pt x="168" y="191"/>
                    <a:pt x="167" y="191"/>
                  </a:cubicBezTo>
                  <a:moveTo>
                    <a:pt x="176" y="189"/>
                  </a:moveTo>
                  <a:cubicBezTo>
                    <a:pt x="176" y="189"/>
                    <a:pt x="175" y="188"/>
                    <a:pt x="175" y="188"/>
                  </a:cubicBezTo>
                  <a:cubicBezTo>
                    <a:pt x="175" y="188"/>
                    <a:pt x="176" y="188"/>
                    <a:pt x="176" y="187"/>
                  </a:cubicBezTo>
                  <a:cubicBezTo>
                    <a:pt x="177" y="187"/>
                    <a:pt x="178" y="187"/>
                    <a:pt x="178" y="187"/>
                  </a:cubicBezTo>
                  <a:cubicBezTo>
                    <a:pt x="179" y="187"/>
                    <a:pt x="179" y="187"/>
                    <a:pt x="180" y="187"/>
                  </a:cubicBezTo>
                  <a:cubicBezTo>
                    <a:pt x="179" y="188"/>
                    <a:pt x="177" y="189"/>
                    <a:pt x="176" y="189"/>
                  </a:cubicBezTo>
                  <a:moveTo>
                    <a:pt x="145" y="184"/>
                  </a:moveTo>
                  <a:cubicBezTo>
                    <a:pt x="143" y="183"/>
                    <a:pt x="141" y="182"/>
                    <a:pt x="139" y="181"/>
                  </a:cubicBezTo>
                  <a:cubicBezTo>
                    <a:pt x="140" y="181"/>
                    <a:pt x="140" y="181"/>
                    <a:pt x="140" y="181"/>
                  </a:cubicBezTo>
                  <a:cubicBezTo>
                    <a:pt x="141" y="181"/>
                    <a:pt x="143" y="181"/>
                    <a:pt x="144" y="182"/>
                  </a:cubicBezTo>
                  <a:cubicBezTo>
                    <a:pt x="144" y="183"/>
                    <a:pt x="144" y="184"/>
                    <a:pt x="145" y="184"/>
                  </a:cubicBezTo>
                  <a:moveTo>
                    <a:pt x="199" y="182"/>
                  </a:moveTo>
                  <a:cubicBezTo>
                    <a:pt x="200" y="181"/>
                    <a:pt x="201" y="180"/>
                    <a:pt x="201" y="179"/>
                  </a:cubicBezTo>
                  <a:cubicBezTo>
                    <a:pt x="202" y="179"/>
                    <a:pt x="203" y="178"/>
                    <a:pt x="204" y="178"/>
                  </a:cubicBezTo>
                  <a:cubicBezTo>
                    <a:pt x="199" y="182"/>
                    <a:pt x="199" y="182"/>
                    <a:pt x="199" y="182"/>
                  </a:cubicBezTo>
                  <a:moveTo>
                    <a:pt x="210" y="178"/>
                  </a:moveTo>
                  <a:cubicBezTo>
                    <a:pt x="210" y="178"/>
                    <a:pt x="211" y="178"/>
                    <a:pt x="211" y="178"/>
                  </a:cubicBezTo>
                  <a:cubicBezTo>
                    <a:pt x="211" y="178"/>
                    <a:pt x="211" y="178"/>
                    <a:pt x="211" y="178"/>
                  </a:cubicBezTo>
                  <a:cubicBezTo>
                    <a:pt x="212" y="178"/>
                    <a:pt x="213" y="178"/>
                    <a:pt x="213" y="179"/>
                  </a:cubicBezTo>
                  <a:cubicBezTo>
                    <a:pt x="214" y="180"/>
                    <a:pt x="214" y="180"/>
                    <a:pt x="214" y="181"/>
                  </a:cubicBezTo>
                  <a:cubicBezTo>
                    <a:pt x="212" y="184"/>
                    <a:pt x="209" y="187"/>
                    <a:pt x="206" y="189"/>
                  </a:cubicBezTo>
                  <a:cubicBezTo>
                    <a:pt x="205" y="192"/>
                    <a:pt x="202" y="195"/>
                    <a:pt x="202" y="198"/>
                  </a:cubicBezTo>
                  <a:cubicBezTo>
                    <a:pt x="202" y="199"/>
                    <a:pt x="203" y="199"/>
                    <a:pt x="204" y="199"/>
                  </a:cubicBezTo>
                  <a:cubicBezTo>
                    <a:pt x="205" y="199"/>
                    <a:pt x="206" y="198"/>
                    <a:pt x="206" y="197"/>
                  </a:cubicBezTo>
                  <a:cubicBezTo>
                    <a:pt x="205" y="195"/>
                    <a:pt x="209" y="192"/>
                    <a:pt x="210" y="190"/>
                  </a:cubicBezTo>
                  <a:cubicBezTo>
                    <a:pt x="212" y="188"/>
                    <a:pt x="214" y="186"/>
                    <a:pt x="216" y="184"/>
                  </a:cubicBezTo>
                  <a:cubicBezTo>
                    <a:pt x="217" y="186"/>
                    <a:pt x="217" y="188"/>
                    <a:pt x="218" y="191"/>
                  </a:cubicBezTo>
                  <a:cubicBezTo>
                    <a:pt x="213" y="196"/>
                    <a:pt x="208" y="201"/>
                    <a:pt x="204" y="207"/>
                  </a:cubicBezTo>
                  <a:cubicBezTo>
                    <a:pt x="202" y="201"/>
                    <a:pt x="201" y="195"/>
                    <a:pt x="200" y="188"/>
                  </a:cubicBezTo>
                  <a:cubicBezTo>
                    <a:pt x="200" y="187"/>
                    <a:pt x="200" y="187"/>
                    <a:pt x="199" y="186"/>
                  </a:cubicBezTo>
                  <a:cubicBezTo>
                    <a:pt x="206" y="180"/>
                    <a:pt x="206" y="180"/>
                    <a:pt x="206" y="180"/>
                  </a:cubicBezTo>
                  <a:cubicBezTo>
                    <a:pt x="206" y="180"/>
                    <a:pt x="206" y="180"/>
                    <a:pt x="206" y="180"/>
                  </a:cubicBezTo>
                  <a:cubicBezTo>
                    <a:pt x="207" y="180"/>
                    <a:pt x="207" y="180"/>
                    <a:pt x="207" y="180"/>
                  </a:cubicBezTo>
                  <a:cubicBezTo>
                    <a:pt x="208" y="179"/>
                    <a:pt x="209" y="179"/>
                    <a:pt x="210" y="178"/>
                  </a:cubicBezTo>
                  <a:cubicBezTo>
                    <a:pt x="210" y="178"/>
                    <a:pt x="210" y="178"/>
                    <a:pt x="210" y="178"/>
                  </a:cubicBezTo>
                  <a:moveTo>
                    <a:pt x="187" y="180"/>
                  </a:moveTo>
                  <a:cubicBezTo>
                    <a:pt x="189" y="179"/>
                    <a:pt x="191" y="178"/>
                    <a:pt x="193" y="177"/>
                  </a:cubicBezTo>
                  <a:cubicBezTo>
                    <a:pt x="192" y="178"/>
                    <a:pt x="191" y="179"/>
                    <a:pt x="191" y="180"/>
                  </a:cubicBezTo>
                  <a:cubicBezTo>
                    <a:pt x="190" y="180"/>
                    <a:pt x="188" y="180"/>
                    <a:pt x="187" y="180"/>
                  </a:cubicBezTo>
                  <a:moveTo>
                    <a:pt x="126" y="176"/>
                  </a:moveTo>
                  <a:cubicBezTo>
                    <a:pt x="125" y="176"/>
                    <a:pt x="124" y="176"/>
                    <a:pt x="123" y="176"/>
                  </a:cubicBezTo>
                  <a:cubicBezTo>
                    <a:pt x="122" y="174"/>
                    <a:pt x="120" y="173"/>
                    <a:pt x="118" y="171"/>
                  </a:cubicBezTo>
                  <a:cubicBezTo>
                    <a:pt x="120" y="173"/>
                    <a:pt x="122" y="174"/>
                    <a:pt x="124" y="175"/>
                  </a:cubicBezTo>
                  <a:cubicBezTo>
                    <a:pt x="125" y="176"/>
                    <a:pt x="125" y="176"/>
                    <a:pt x="126" y="176"/>
                  </a:cubicBezTo>
                  <a:moveTo>
                    <a:pt x="132" y="176"/>
                  </a:moveTo>
                  <a:cubicBezTo>
                    <a:pt x="130" y="175"/>
                    <a:pt x="127" y="174"/>
                    <a:pt x="125" y="171"/>
                  </a:cubicBezTo>
                  <a:cubicBezTo>
                    <a:pt x="124" y="170"/>
                    <a:pt x="121" y="167"/>
                    <a:pt x="119" y="164"/>
                  </a:cubicBezTo>
                  <a:cubicBezTo>
                    <a:pt x="120" y="164"/>
                    <a:pt x="120" y="164"/>
                    <a:pt x="120" y="164"/>
                  </a:cubicBezTo>
                  <a:cubicBezTo>
                    <a:pt x="122" y="166"/>
                    <a:pt x="124" y="167"/>
                    <a:pt x="125" y="169"/>
                  </a:cubicBezTo>
                  <a:cubicBezTo>
                    <a:pt x="126" y="169"/>
                    <a:pt x="126" y="169"/>
                    <a:pt x="126" y="169"/>
                  </a:cubicBezTo>
                  <a:cubicBezTo>
                    <a:pt x="126" y="169"/>
                    <a:pt x="126" y="170"/>
                    <a:pt x="126" y="170"/>
                  </a:cubicBezTo>
                  <a:cubicBezTo>
                    <a:pt x="128" y="172"/>
                    <a:pt x="130" y="174"/>
                    <a:pt x="132" y="176"/>
                  </a:cubicBezTo>
                  <a:moveTo>
                    <a:pt x="114" y="163"/>
                  </a:moveTo>
                  <a:cubicBezTo>
                    <a:pt x="115" y="163"/>
                    <a:pt x="115" y="163"/>
                    <a:pt x="115" y="163"/>
                  </a:cubicBezTo>
                  <a:cubicBezTo>
                    <a:pt x="115" y="163"/>
                    <a:pt x="115" y="163"/>
                    <a:pt x="115" y="163"/>
                  </a:cubicBezTo>
                  <a:cubicBezTo>
                    <a:pt x="116" y="165"/>
                    <a:pt x="118" y="166"/>
                    <a:pt x="119" y="168"/>
                  </a:cubicBezTo>
                  <a:cubicBezTo>
                    <a:pt x="117" y="166"/>
                    <a:pt x="115" y="165"/>
                    <a:pt x="113" y="163"/>
                  </a:cubicBezTo>
                  <a:cubicBezTo>
                    <a:pt x="114" y="163"/>
                    <a:pt x="114" y="163"/>
                    <a:pt x="114" y="163"/>
                  </a:cubicBezTo>
                  <a:moveTo>
                    <a:pt x="112" y="160"/>
                  </a:moveTo>
                  <a:cubicBezTo>
                    <a:pt x="111" y="160"/>
                    <a:pt x="110" y="159"/>
                    <a:pt x="109" y="159"/>
                  </a:cubicBezTo>
                  <a:cubicBezTo>
                    <a:pt x="110" y="159"/>
                    <a:pt x="110" y="158"/>
                    <a:pt x="110" y="157"/>
                  </a:cubicBezTo>
                  <a:cubicBezTo>
                    <a:pt x="109" y="156"/>
                    <a:pt x="109" y="156"/>
                    <a:pt x="109" y="156"/>
                  </a:cubicBezTo>
                  <a:cubicBezTo>
                    <a:pt x="109" y="156"/>
                    <a:pt x="110" y="157"/>
                    <a:pt x="110" y="157"/>
                  </a:cubicBezTo>
                  <a:cubicBezTo>
                    <a:pt x="111" y="158"/>
                    <a:pt x="112" y="159"/>
                    <a:pt x="112" y="160"/>
                  </a:cubicBezTo>
                  <a:moveTo>
                    <a:pt x="95" y="155"/>
                  </a:moveTo>
                  <a:cubicBezTo>
                    <a:pt x="95" y="155"/>
                    <a:pt x="95" y="155"/>
                    <a:pt x="96" y="154"/>
                  </a:cubicBezTo>
                  <a:cubicBezTo>
                    <a:pt x="96" y="155"/>
                    <a:pt x="96" y="155"/>
                    <a:pt x="96" y="155"/>
                  </a:cubicBezTo>
                  <a:cubicBezTo>
                    <a:pt x="96" y="155"/>
                    <a:pt x="97" y="155"/>
                    <a:pt x="97" y="155"/>
                  </a:cubicBezTo>
                  <a:cubicBezTo>
                    <a:pt x="97" y="155"/>
                    <a:pt x="98" y="155"/>
                    <a:pt x="98" y="155"/>
                  </a:cubicBezTo>
                  <a:cubicBezTo>
                    <a:pt x="99" y="156"/>
                    <a:pt x="100" y="157"/>
                    <a:pt x="101" y="158"/>
                  </a:cubicBezTo>
                  <a:cubicBezTo>
                    <a:pt x="102" y="159"/>
                    <a:pt x="102" y="159"/>
                    <a:pt x="102" y="159"/>
                  </a:cubicBezTo>
                  <a:cubicBezTo>
                    <a:pt x="101" y="160"/>
                    <a:pt x="101" y="161"/>
                    <a:pt x="102" y="161"/>
                  </a:cubicBezTo>
                  <a:cubicBezTo>
                    <a:pt x="106" y="166"/>
                    <a:pt x="106" y="166"/>
                    <a:pt x="106" y="166"/>
                  </a:cubicBezTo>
                  <a:cubicBezTo>
                    <a:pt x="106" y="166"/>
                    <a:pt x="106" y="166"/>
                    <a:pt x="107" y="166"/>
                  </a:cubicBezTo>
                  <a:cubicBezTo>
                    <a:pt x="107" y="166"/>
                    <a:pt x="107" y="166"/>
                    <a:pt x="107" y="166"/>
                  </a:cubicBezTo>
                  <a:cubicBezTo>
                    <a:pt x="108" y="167"/>
                    <a:pt x="108" y="168"/>
                    <a:pt x="109" y="169"/>
                  </a:cubicBezTo>
                  <a:cubicBezTo>
                    <a:pt x="107" y="168"/>
                    <a:pt x="106" y="166"/>
                    <a:pt x="105" y="165"/>
                  </a:cubicBezTo>
                  <a:cubicBezTo>
                    <a:pt x="101" y="162"/>
                    <a:pt x="97" y="158"/>
                    <a:pt x="94" y="154"/>
                  </a:cubicBezTo>
                  <a:cubicBezTo>
                    <a:pt x="94" y="155"/>
                    <a:pt x="94" y="155"/>
                    <a:pt x="95" y="155"/>
                  </a:cubicBezTo>
                  <a:moveTo>
                    <a:pt x="102" y="154"/>
                  </a:moveTo>
                  <a:cubicBezTo>
                    <a:pt x="102" y="154"/>
                    <a:pt x="103" y="154"/>
                    <a:pt x="103" y="154"/>
                  </a:cubicBezTo>
                  <a:cubicBezTo>
                    <a:pt x="104" y="155"/>
                    <a:pt x="105" y="157"/>
                    <a:pt x="106" y="158"/>
                  </a:cubicBezTo>
                  <a:cubicBezTo>
                    <a:pt x="105" y="157"/>
                    <a:pt x="103" y="156"/>
                    <a:pt x="102" y="155"/>
                  </a:cubicBezTo>
                  <a:cubicBezTo>
                    <a:pt x="102" y="154"/>
                    <a:pt x="102" y="154"/>
                    <a:pt x="102" y="154"/>
                  </a:cubicBezTo>
                  <a:cubicBezTo>
                    <a:pt x="102" y="154"/>
                    <a:pt x="102" y="154"/>
                    <a:pt x="102" y="154"/>
                  </a:cubicBezTo>
                  <a:moveTo>
                    <a:pt x="93" y="153"/>
                  </a:moveTo>
                  <a:cubicBezTo>
                    <a:pt x="89" y="149"/>
                    <a:pt x="85" y="144"/>
                    <a:pt x="82" y="139"/>
                  </a:cubicBezTo>
                  <a:cubicBezTo>
                    <a:pt x="82" y="139"/>
                    <a:pt x="82" y="139"/>
                    <a:pt x="82" y="139"/>
                  </a:cubicBezTo>
                  <a:cubicBezTo>
                    <a:pt x="86" y="144"/>
                    <a:pt x="90" y="148"/>
                    <a:pt x="93" y="153"/>
                  </a:cubicBezTo>
                  <a:moveTo>
                    <a:pt x="83" y="132"/>
                  </a:moveTo>
                  <a:cubicBezTo>
                    <a:pt x="82" y="131"/>
                    <a:pt x="82" y="130"/>
                    <a:pt x="81" y="130"/>
                  </a:cubicBezTo>
                  <a:cubicBezTo>
                    <a:pt x="77" y="122"/>
                    <a:pt x="73" y="114"/>
                    <a:pt x="72" y="106"/>
                  </a:cubicBezTo>
                  <a:cubicBezTo>
                    <a:pt x="73" y="106"/>
                    <a:pt x="73" y="106"/>
                    <a:pt x="73" y="106"/>
                  </a:cubicBezTo>
                  <a:cubicBezTo>
                    <a:pt x="73" y="108"/>
                    <a:pt x="73" y="110"/>
                    <a:pt x="74" y="112"/>
                  </a:cubicBezTo>
                  <a:cubicBezTo>
                    <a:pt x="74" y="113"/>
                    <a:pt x="75" y="114"/>
                    <a:pt x="76" y="114"/>
                  </a:cubicBezTo>
                  <a:cubicBezTo>
                    <a:pt x="76" y="114"/>
                    <a:pt x="77" y="113"/>
                    <a:pt x="77" y="113"/>
                  </a:cubicBezTo>
                  <a:cubicBezTo>
                    <a:pt x="79" y="119"/>
                    <a:pt x="81" y="126"/>
                    <a:pt x="83" y="132"/>
                  </a:cubicBezTo>
                  <a:moveTo>
                    <a:pt x="76" y="103"/>
                  </a:moveTo>
                  <a:cubicBezTo>
                    <a:pt x="75" y="100"/>
                    <a:pt x="75" y="98"/>
                    <a:pt x="75" y="96"/>
                  </a:cubicBezTo>
                  <a:cubicBezTo>
                    <a:pt x="75" y="95"/>
                    <a:pt x="75" y="93"/>
                    <a:pt x="75" y="92"/>
                  </a:cubicBezTo>
                  <a:cubicBezTo>
                    <a:pt x="75" y="91"/>
                    <a:pt x="75" y="90"/>
                    <a:pt x="75" y="89"/>
                  </a:cubicBezTo>
                  <a:cubicBezTo>
                    <a:pt x="75" y="87"/>
                    <a:pt x="75" y="86"/>
                    <a:pt x="76" y="85"/>
                  </a:cubicBezTo>
                  <a:cubicBezTo>
                    <a:pt x="76" y="88"/>
                    <a:pt x="76" y="90"/>
                    <a:pt x="76" y="92"/>
                  </a:cubicBezTo>
                  <a:cubicBezTo>
                    <a:pt x="77" y="94"/>
                    <a:pt x="77" y="96"/>
                    <a:pt x="77" y="97"/>
                  </a:cubicBezTo>
                  <a:cubicBezTo>
                    <a:pt x="76" y="98"/>
                    <a:pt x="76" y="98"/>
                    <a:pt x="76" y="99"/>
                  </a:cubicBezTo>
                  <a:cubicBezTo>
                    <a:pt x="76" y="100"/>
                    <a:pt x="76" y="101"/>
                    <a:pt x="76" y="103"/>
                  </a:cubicBezTo>
                  <a:cubicBezTo>
                    <a:pt x="76" y="103"/>
                    <a:pt x="76" y="103"/>
                    <a:pt x="76" y="103"/>
                  </a:cubicBezTo>
                  <a:moveTo>
                    <a:pt x="83" y="87"/>
                  </a:moveTo>
                  <a:cubicBezTo>
                    <a:pt x="83" y="85"/>
                    <a:pt x="83" y="84"/>
                    <a:pt x="83" y="82"/>
                  </a:cubicBezTo>
                  <a:cubicBezTo>
                    <a:pt x="83" y="82"/>
                    <a:pt x="83" y="81"/>
                    <a:pt x="83" y="81"/>
                  </a:cubicBezTo>
                  <a:cubicBezTo>
                    <a:pt x="84" y="81"/>
                    <a:pt x="84" y="81"/>
                    <a:pt x="84" y="81"/>
                  </a:cubicBezTo>
                  <a:cubicBezTo>
                    <a:pt x="84" y="82"/>
                    <a:pt x="84" y="83"/>
                    <a:pt x="84" y="84"/>
                  </a:cubicBezTo>
                  <a:cubicBezTo>
                    <a:pt x="83" y="85"/>
                    <a:pt x="83" y="86"/>
                    <a:pt x="83" y="87"/>
                  </a:cubicBezTo>
                  <a:moveTo>
                    <a:pt x="127" y="83"/>
                  </a:moveTo>
                  <a:cubicBezTo>
                    <a:pt x="127" y="83"/>
                    <a:pt x="127" y="83"/>
                    <a:pt x="128" y="83"/>
                  </a:cubicBezTo>
                  <a:cubicBezTo>
                    <a:pt x="130" y="81"/>
                    <a:pt x="133" y="80"/>
                    <a:pt x="136" y="79"/>
                  </a:cubicBezTo>
                  <a:cubicBezTo>
                    <a:pt x="136" y="79"/>
                    <a:pt x="137" y="79"/>
                    <a:pt x="137" y="79"/>
                  </a:cubicBezTo>
                  <a:cubicBezTo>
                    <a:pt x="137" y="80"/>
                    <a:pt x="137" y="82"/>
                    <a:pt x="137" y="84"/>
                  </a:cubicBezTo>
                  <a:cubicBezTo>
                    <a:pt x="138" y="91"/>
                    <a:pt x="132" y="91"/>
                    <a:pt x="127" y="93"/>
                  </a:cubicBezTo>
                  <a:cubicBezTo>
                    <a:pt x="127" y="92"/>
                    <a:pt x="127" y="90"/>
                    <a:pt x="127" y="89"/>
                  </a:cubicBezTo>
                  <a:cubicBezTo>
                    <a:pt x="128" y="89"/>
                    <a:pt x="129" y="89"/>
                    <a:pt x="130" y="88"/>
                  </a:cubicBezTo>
                  <a:cubicBezTo>
                    <a:pt x="132" y="87"/>
                    <a:pt x="133" y="86"/>
                    <a:pt x="134" y="86"/>
                  </a:cubicBezTo>
                  <a:cubicBezTo>
                    <a:pt x="134" y="86"/>
                    <a:pt x="135" y="86"/>
                    <a:pt x="135" y="87"/>
                  </a:cubicBezTo>
                  <a:cubicBezTo>
                    <a:pt x="135" y="87"/>
                    <a:pt x="135" y="87"/>
                    <a:pt x="135" y="87"/>
                  </a:cubicBezTo>
                  <a:cubicBezTo>
                    <a:pt x="137" y="87"/>
                    <a:pt x="137" y="83"/>
                    <a:pt x="135" y="83"/>
                  </a:cubicBezTo>
                  <a:cubicBezTo>
                    <a:pt x="135" y="83"/>
                    <a:pt x="135" y="83"/>
                    <a:pt x="134" y="83"/>
                  </a:cubicBezTo>
                  <a:cubicBezTo>
                    <a:pt x="131" y="83"/>
                    <a:pt x="129" y="86"/>
                    <a:pt x="127" y="86"/>
                  </a:cubicBezTo>
                  <a:cubicBezTo>
                    <a:pt x="126" y="85"/>
                    <a:pt x="126" y="84"/>
                    <a:pt x="126" y="83"/>
                  </a:cubicBezTo>
                  <a:cubicBezTo>
                    <a:pt x="126" y="83"/>
                    <a:pt x="126" y="83"/>
                    <a:pt x="126" y="83"/>
                  </a:cubicBezTo>
                  <a:cubicBezTo>
                    <a:pt x="126" y="83"/>
                    <a:pt x="127" y="83"/>
                    <a:pt x="127" y="83"/>
                  </a:cubicBezTo>
                  <a:moveTo>
                    <a:pt x="68" y="94"/>
                  </a:moveTo>
                  <a:cubicBezTo>
                    <a:pt x="68" y="93"/>
                    <a:pt x="68" y="93"/>
                    <a:pt x="67" y="92"/>
                  </a:cubicBezTo>
                  <a:cubicBezTo>
                    <a:pt x="67" y="87"/>
                    <a:pt x="68" y="82"/>
                    <a:pt x="69" y="77"/>
                  </a:cubicBezTo>
                  <a:cubicBezTo>
                    <a:pt x="70" y="82"/>
                    <a:pt x="69" y="88"/>
                    <a:pt x="68" y="94"/>
                  </a:cubicBezTo>
                  <a:moveTo>
                    <a:pt x="126" y="80"/>
                  </a:moveTo>
                  <a:cubicBezTo>
                    <a:pt x="126" y="74"/>
                    <a:pt x="125" y="68"/>
                    <a:pt x="124" y="62"/>
                  </a:cubicBezTo>
                  <a:cubicBezTo>
                    <a:pt x="124" y="62"/>
                    <a:pt x="124" y="62"/>
                    <a:pt x="124" y="62"/>
                  </a:cubicBezTo>
                  <a:cubicBezTo>
                    <a:pt x="124" y="60"/>
                    <a:pt x="129" y="60"/>
                    <a:pt x="130" y="60"/>
                  </a:cubicBezTo>
                  <a:cubicBezTo>
                    <a:pt x="132" y="59"/>
                    <a:pt x="134" y="59"/>
                    <a:pt x="136" y="58"/>
                  </a:cubicBezTo>
                  <a:cubicBezTo>
                    <a:pt x="136" y="61"/>
                    <a:pt x="136" y="64"/>
                    <a:pt x="136" y="67"/>
                  </a:cubicBezTo>
                  <a:cubicBezTo>
                    <a:pt x="136" y="67"/>
                    <a:pt x="136" y="67"/>
                    <a:pt x="136" y="67"/>
                  </a:cubicBezTo>
                  <a:cubicBezTo>
                    <a:pt x="133" y="67"/>
                    <a:pt x="129" y="68"/>
                    <a:pt x="127" y="69"/>
                  </a:cubicBezTo>
                  <a:cubicBezTo>
                    <a:pt x="125" y="70"/>
                    <a:pt x="126" y="73"/>
                    <a:pt x="127" y="73"/>
                  </a:cubicBezTo>
                  <a:cubicBezTo>
                    <a:pt x="128" y="73"/>
                    <a:pt x="128" y="73"/>
                    <a:pt x="128" y="72"/>
                  </a:cubicBezTo>
                  <a:cubicBezTo>
                    <a:pt x="130" y="71"/>
                    <a:pt x="133" y="70"/>
                    <a:pt x="136" y="70"/>
                  </a:cubicBezTo>
                  <a:cubicBezTo>
                    <a:pt x="136" y="70"/>
                    <a:pt x="136" y="70"/>
                    <a:pt x="136" y="70"/>
                  </a:cubicBezTo>
                  <a:cubicBezTo>
                    <a:pt x="137" y="70"/>
                    <a:pt x="137" y="70"/>
                    <a:pt x="137" y="70"/>
                  </a:cubicBezTo>
                  <a:cubicBezTo>
                    <a:pt x="137" y="72"/>
                    <a:pt x="137" y="74"/>
                    <a:pt x="137" y="76"/>
                  </a:cubicBezTo>
                  <a:cubicBezTo>
                    <a:pt x="137" y="76"/>
                    <a:pt x="136" y="76"/>
                    <a:pt x="136" y="76"/>
                  </a:cubicBezTo>
                  <a:cubicBezTo>
                    <a:pt x="136" y="76"/>
                    <a:pt x="136" y="76"/>
                    <a:pt x="135" y="76"/>
                  </a:cubicBezTo>
                  <a:cubicBezTo>
                    <a:pt x="132" y="77"/>
                    <a:pt x="129" y="78"/>
                    <a:pt x="126" y="80"/>
                  </a:cubicBezTo>
                  <a:cubicBezTo>
                    <a:pt x="126" y="80"/>
                    <a:pt x="126" y="80"/>
                    <a:pt x="126" y="80"/>
                  </a:cubicBezTo>
                  <a:moveTo>
                    <a:pt x="122" y="69"/>
                  </a:moveTo>
                  <a:cubicBezTo>
                    <a:pt x="121" y="67"/>
                    <a:pt x="121" y="65"/>
                    <a:pt x="120" y="63"/>
                  </a:cubicBezTo>
                  <a:cubicBezTo>
                    <a:pt x="120" y="61"/>
                    <a:pt x="119" y="59"/>
                    <a:pt x="119" y="57"/>
                  </a:cubicBezTo>
                  <a:cubicBezTo>
                    <a:pt x="120" y="61"/>
                    <a:pt x="121" y="65"/>
                    <a:pt x="122" y="69"/>
                  </a:cubicBezTo>
                  <a:moveTo>
                    <a:pt x="123" y="58"/>
                  </a:moveTo>
                  <a:cubicBezTo>
                    <a:pt x="123" y="58"/>
                    <a:pt x="123" y="58"/>
                    <a:pt x="123" y="58"/>
                  </a:cubicBezTo>
                  <a:cubicBezTo>
                    <a:pt x="122" y="55"/>
                    <a:pt x="122" y="52"/>
                    <a:pt x="121" y="49"/>
                  </a:cubicBezTo>
                  <a:cubicBezTo>
                    <a:pt x="126" y="47"/>
                    <a:pt x="131" y="44"/>
                    <a:pt x="136" y="44"/>
                  </a:cubicBezTo>
                  <a:cubicBezTo>
                    <a:pt x="136" y="48"/>
                    <a:pt x="136" y="51"/>
                    <a:pt x="136" y="54"/>
                  </a:cubicBezTo>
                  <a:cubicBezTo>
                    <a:pt x="133" y="56"/>
                    <a:pt x="130" y="56"/>
                    <a:pt x="127" y="57"/>
                  </a:cubicBezTo>
                  <a:cubicBezTo>
                    <a:pt x="126" y="57"/>
                    <a:pt x="124" y="58"/>
                    <a:pt x="123" y="58"/>
                  </a:cubicBezTo>
                  <a:moveTo>
                    <a:pt x="120" y="35"/>
                  </a:moveTo>
                  <a:cubicBezTo>
                    <a:pt x="121" y="35"/>
                    <a:pt x="121" y="35"/>
                    <a:pt x="121" y="34"/>
                  </a:cubicBezTo>
                  <a:cubicBezTo>
                    <a:pt x="123" y="34"/>
                    <a:pt x="125" y="33"/>
                    <a:pt x="128" y="32"/>
                  </a:cubicBezTo>
                  <a:cubicBezTo>
                    <a:pt x="130" y="32"/>
                    <a:pt x="132" y="31"/>
                    <a:pt x="134" y="30"/>
                  </a:cubicBezTo>
                  <a:cubicBezTo>
                    <a:pt x="134" y="33"/>
                    <a:pt x="135" y="35"/>
                    <a:pt x="136" y="38"/>
                  </a:cubicBezTo>
                  <a:cubicBezTo>
                    <a:pt x="136" y="39"/>
                    <a:pt x="136" y="40"/>
                    <a:pt x="136" y="41"/>
                  </a:cubicBezTo>
                  <a:cubicBezTo>
                    <a:pt x="130" y="41"/>
                    <a:pt x="125" y="43"/>
                    <a:pt x="120" y="45"/>
                  </a:cubicBezTo>
                  <a:cubicBezTo>
                    <a:pt x="120" y="43"/>
                    <a:pt x="120" y="41"/>
                    <a:pt x="120" y="39"/>
                  </a:cubicBezTo>
                  <a:cubicBezTo>
                    <a:pt x="120" y="37"/>
                    <a:pt x="120" y="36"/>
                    <a:pt x="119" y="34"/>
                  </a:cubicBezTo>
                  <a:cubicBezTo>
                    <a:pt x="120" y="34"/>
                    <a:pt x="120" y="35"/>
                    <a:pt x="120" y="35"/>
                  </a:cubicBezTo>
                  <a:moveTo>
                    <a:pt x="119" y="32"/>
                  </a:moveTo>
                  <a:cubicBezTo>
                    <a:pt x="119" y="30"/>
                    <a:pt x="119" y="29"/>
                    <a:pt x="119" y="28"/>
                  </a:cubicBezTo>
                  <a:cubicBezTo>
                    <a:pt x="119" y="26"/>
                    <a:pt x="119" y="25"/>
                    <a:pt x="119" y="24"/>
                  </a:cubicBezTo>
                  <a:cubicBezTo>
                    <a:pt x="123" y="22"/>
                    <a:pt x="127" y="21"/>
                    <a:pt x="130" y="18"/>
                  </a:cubicBezTo>
                  <a:cubicBezTo>
                    <a:pt x="131" y="21"/>
                    <a:pt x="132" y="23"/>
                    <a:pt x="132" y="25"/>
                  </a:cubicBezTo>
                  <a:cubicBezTo>
                    <a:pt x="133" y="26"/>
                    <a:pt x="133" y="26"/>
                    <a:pt x="133" y="27"/>
                  </a:cubicBezTo>
                  <a:cubicBezTo>
                    <a:pt x="131" y="27"/>
                    <a:pt x="130" y="28"/>
                    <a:pt x="128" y="29"/>
                  </a:cubicBezTo>
                  <a:cubicBezTo>
                    <a:pt x="125" y="30"/>
                    <a:pt x="122" y="30"/>
                    <a:pt x="120" y="31"/>
                  </a:cubicBezTo>
                  <a:cubicBezTo>
                    <a:pt x="119" y="32"/>
                    <a:pt x="119" y="32"/>
                    <a:pt x="119" y="32"/>
                  </a:cubicBezTo>
                  <a:moveTo>
                    <a:pt x="120" y="20"/>
                  </a:moveTo>
                  <a:cubicBezTo>
                    <a:pt x="120" y="18"/>
                    <a:pt x="121" y="16"/>
                    <a:pt x="121" y="14"/>
                  </a:cubicBezTo>
                  <a:cubicBezTo>
                    <a:pt x="124" y="13"/>
                    <a:pt x="127" y="12"/>
                    <a:pt x="129" y="11"/>
                  </a:cubicBezTo>
                  <a:cubicBezTo>
                    <a:pt x="129" y="12"/>
                    <a:pt x="129" y="14"/>
                    <a:pt x="130" y="15"/>
                  </a:cubicBezTo>
                  <a:cubicBezTo>
                    <a:pt x="129" y="15"/>
                    <a:pt x="129" y="15"/>
                    <a:pt x="129" y="15"/>
                  </a:cubicBezTo>
                  <a:cubicBezTo>
                    <a:pt x="126" y="18"/>
                    <a:pt x="123" y="19"/>
                    <a:pt x="120" y="20"/>
                  </a:cubicBezTo>
                  <a:moveTo>
                    <a:pt x="92" y="14"/>
                  </a:moveTo>
                  <a:cubicBezTo>
                    <a:pt x="99" y="14"/>
                    <a:pt x="106" y="14"/>
                    <a:pt x="113" y="11"/>
                  </a:cubicBezTo>
                  <a:cubicBezTo>
                    <a:pt x="114" y="10"/>
                    <a:pt x="114" y="10"/>
                    <a:pt x="114" y="10"/>
                  </a:cubicBezTo>
                  <a:cubicBezTo>
                    <a:pt x="114" y="12"/>
                    <a:pt x="114" y="14"/>
                    <a:pt x="114" y="16"/>
                  </a:cubicBezTo>
                  <a:cubicBezTo>
                    <a:pt x="112" y="16"/>
                    <a:pt x="110" y="18"/>
                    <a:pt x="111" y="20"/>
                  </a:cubicBezTo>
                  <a:cubicBezTo>
                    <a:pt x="115" y="34"/>
                    <a:pt x="111" y="48"/>
                    <a:pt x="113" y="62"/>
                  </a:cubicBezTo>
                  <a:cubicBezTo>
                    <a:pt x="115" y="71"/>
                    <a:pt x="120" y="81"/>
                    <a:pt x="120" y="90"/>
                  </a:cubicBezTo>
                  <a:cubicBezTo>
                    <a:pt x="120" y="90"/>
                    <a:pt x="120" y="90"/>
                    <a:pt x="120" y="90"/>
                  </a:cubicBezTo>
                  <a:cubicBezTo>
                    <a:pt x="114" y="84"/>
                    <a:pt x="107" y="80"/>
                    <a:pt x="100" y="76"/>
                  </a:cubicBezTo>
                  <a:cubicBezTo>
                    <a:pt x="97" y="73"/>
                    <a:pt x="93" y="71"/>
                    <a:pt x="89" y="69"/>
                  </a:cubicBezTo>
                  <a:cubicBezTo>
                    <a:pt x="86" y="67"/>
                    <a:pt x="82" y="63"/>
                    <a:pt x="78" y="61"/>
                  </a:cubicBezTo>
                  <a:cubicBezTo>
                    <a:pt x="63" y="55"/>
                    <a:pt x="50" y="44"/>
                    <a:pt x="35" y="37"/>
                  </a:cubicBezTo>
                  <a:cubicBezTo>
                    <a:pt x="35" y="37"/>
                    <a:pt x="35" y="37"/>
                    <a:pt x="34" y="37"/>
                  </a:cubicBezTo>
                  <a:cubicBezTo>
                    <a:pt x="34" y="37"/>
                    <a:pt x="34" y="37"/>
                    <a:pt x="34" y="37"/>
                  </a:cubicBezTo>
                  <a:cubicBezTo>
                    <a:pt x="33" y="36"/>
                    <a:pt x="32" y="36"/>
                    <a:pt x="32" y="35"/>
                  </a:cubicBezTo>
                  <a:cubicBezTo>
                    <a:pt x="28" y="33"/>
                    <a:pt x="25" y="30"/>
                    <a:pt x="21" y="28"/>
                  </a:cubicBezTo>
                  <a:cubicBezTo>
                    <a:pt x="21" y="28"/>
                    <a:pt x="21" y="28"/>
                    <a:pt x="21" y="28"/>
                  </a:cubicBezTo>
                  <a:cubicBezTo>
                    <a:pt x="23" y="26"/>
                    <a:pt x="27" y="25"/>
                    <a:pt x="30" y="24"/>
                  </a:cubicBezTo>
                  <a:cubicBezTo>
                    <a:pt x="30" y="24"/>
                    <a:pt x="30" y="24"/>
                    <a:pt x="30" y="24"/>
                  </a:cubicBezTo>
                  <a:cubicBezTo>
                    <a:pt x="31" y="24"/>
                    <a:pt x="31" y="24"/>
                    <a:pt x="31" y="24"/>
                  </a:cubicBezTo>
                  <a:cubicBezTo>
                    <a:pt x="34" y="23"/>
                    <a:pt x="38" y="23"/>
                    <a:pt x="41" y="22"/>
                  </a:cubicBezTo>
                  <a:cubicBezTo>
                    <a:pt x="46" y="22"/>
                    <a:pt x="50" y="21"/>
                    <a:pt x="55" y="20"/>
                  </a:cubicBezTo>
                  <a:cubicBezTo>
                    <a:pt x="56" y="19"/>
                    <a:pt x="58" y="19"/>
                    <a:pt x="59" y="18"/>
                  </a:cubicBezTo>
                  <a:cubicBezTo>
                    <a:pt x="69" y="17"/>
                    <a:pt x="80" y="16"/>
                    <a:pt x="90" y="14"/>
                  </a:cubicBezTo>
                  <a:cubicBezTo>
                    <a:pt x="90" y="14"/>
                    <a:pt x="91" y="14"/>
                    <a:pt x="92" y="14"/>
                  </a:cubicBezTo>
                  <a:moveTo>
                    <a:pt x="117" y="17"/>
                  </a:moveTo>
                  <a:cubicBezTo>
                    <a:pt x="117" y="17"/>
                    <a:pt x="117" y="17"/>
                    <a:pt x="117" y="17"/>
                  </a:cubicBezTo>
                  <a:cubicBezTo>
                    <a:pt x="117" y="17"/>
                    <a:pt x="117" y="17"/>
                    <a:pt x="117" y="17"/>
                  </a:cubicBezTo>
                  <a:cubicBezTo>
                    <a:pt x="117" y="14"/>
                    <a:pt x="117" y="11"/>
                    <a:pt x="118" y="9"/>
                  </a:cubicBezTo>
                  <a:cubicBezTo>
                    <a:pt x="119" y="9"/>
                    <a:pt x="119" y="9"/>
                    <a:pt x="119" y="9"/>
                  </a:cubicBezTo>
                  <a:cubicBezTo>
                    <a:pt x="118" y="12"/>
                    <a:pt x="118" y="15"/>
                    <a:pt x="117" y="17"/>
                  </a:cubicBezTo>
                  <a:moveTo>
                    <a:pt x="122" y="10"/>
                  </a:moveTo>
                  <a:cubicBezTo>
                    <a:pt x="122" y="9"/>
                    <a:pt x="122" y="8"/>
                    <a:pt x="122" y="7"/>
                  </a:cubicBezTo>
                  <a:cubicBezTo>
                    <a:pt x="123" y="6"/>
                    <a:pt x="123" y="5"/>
                    <a:pt x="122" y="4"/>
                  </a:cubicBezTo>
                  <a:cubicBezTo>
                    <a:pt x="123" y="3"/>
                    <a:pt x="123" y="3"/>
                    <a:pt x="124" y="3"/>
                  </a:cubicBezTo>
                  <a:cubicBezTo>
                    <a:pt x="125" y="3"/>
                    <a:pt x="125" y="3"/>
                    <a:pt x="126" y="4"/>
                  </a:cubicBezTo>
                  <a:cubicBezTo>
                    <a:pt x="128" y="4"/>
                    <a:pt x="129" y="5"/>
                    <a:pt x="129" y="7"/>
                  </a:cubicBezTo>
                  <a:cubicBezTo>
                    <a:pt x="127" y="8"/>
                    <a:pt x="124" y="9"/>
                    <a:pt x="122" y="10"/>
                  </a:cubicBezTo>
                  <a:moveTo>
                    <a:pt x="124" y="0"/>
                  </a:moveTo>
                  <a:cubicBezTo>
                    <a:pt x="122" y="0"/>
                    <a:pt x="119" y="1"/>
                    <a:pt x="117" y="2"/>
                  </a:cubicBezTo>
                  <a:cubicBezTo>
                    <a:pt x="103" y="3"/>
                    <a:pt x="89" y="5"/>
                    <a:pt x="75" y="8"/>
                  </a:cubicBezTo>
                  <a:cubicBezTo>
                    <a:pt x="73" y="8"/>
                    <a:pt x="71" y="8"/>
                    <a:pt x="70" y="8"/>
                  </a:cubicBezTo>
                  <a:cubicBezTo>
                    <a:pt x="62" y="9"/>
                    <a:pt x="54" y="11"/>
                    <a:pt x="47" y="12"/>
                  </a:cubicBezTo>
                  <a:cubicBezTo>
                    <a:pt x="45" y="12"/>
                    <a:pt x="44" y="13"/>
                    <a:pt x="44" y="14"/>
                  </a:cubicBezTo>
                  <a:cubicBezTo>
                    <a:pt x="41" y="15"/>
                    <a:pt x="39" y="15"/>
                    <a:pt x="36" y="16"/>
                  </a:cubicBezTo>
                  <a:cubicBezTo>
                    <a:pt x="36" y="16"/>
                    <a:pt x="35" y="16"/>
                    <a:pt x="35" y="17"/>
                  </a:cubicBezTo>
                  <a:cubicBezTo>
                    <a:pt x="33" y="17"/>
                    <a:pt x="31" y="18"/>
                    <a:pt x="29" y="18"/>
                  </a:cubicBezTo>
                  <a:cubicBezTo>
                    <a:pt x="27" y="19"/>
                    <a:pt x="27" y="20"/>
                    <a:pt x="27" y="21"/>
                  </a:cubicBezTo>
                  <a:cubicBezTo>
                    <a:pt x="24" y="22"/>
                    <a:pt x="21" y="24"/>
                    <a:pt x="18" y="26"/>
                  </a:cubicBezTo>
                  <a:cubicBezTo>
                    <a:pt x="18" y="26"/>
                    <a:pt x="17" y="27"/>
                    <a:pt x="17" y="28"/>
                  </a:cubicBezTo>
                  <a:cubicBezTo>
                    <a:pt x="18" y="28"/>
                    <a:pt x="18" y="28"/>
                    <a:pt x="18" y="28"/>
                  </a:cubicBezTo>
                  <a:cubicBezTo>
                    <a:pt x="17" y="29"/>
                    <a:pt x="17" y="29"/>
                    <a:pt x="17" y="30"/>
                  </a:cubicBezTo>
                  <a:cubicBezTo>
                    <a:pt x="18" y="34"/>
                    <a:pt x="21" y="37"/>
                    <a:pt x="25" y="39"/>
                  </a:cubicBezTo>
                  <a:cubicBezTo>
                    <a:pt x="26" y="39"/>
                    <a:pt x="26" y="40"/>
                    <a:pt x="27" y="40"/>
                  </a:cubicBezTo>
                  <a:cubicBezTo>
                    <a:pt x="30" y="44"/>
                    <a:pt x="34" y="48"/>
                    <a:pt x="39" y="49"/>
                  </a:cubicBezTo>
                  <a:cubicBezTo>
                    <a:pt x="39" y="48"/>
                    <a:pt x="39" y="48"/>
                    <a:pt x="39" y="48"/>
                  </a:cubicBezTo>
                  <a:cubicBezTo>
                    <a:pt x="48" y="55"/>
                    <a:pt x="58" y="60"/>
                    <a:pt x="68" y="65"/>
                  </a:cubicBezTo>
                  <a:cubicBezTo>
                    <a:pt x="60" y="75"/>
                    <a:pt x="63" y="92"/>
                    <a:pt x="66" y="105"/>
                  </a:cubicBezTo>
                  <a:cubicBezTo>
                    <a:pt x="66" y="111"/>
                    <a:pt x="66" y="116"/>
                    <a:pt x="68" y="122"/>
                  </a:cubicBezTo>
                  <a:cubicBezTo>
                    <a:pt x="74" y="142"/>
                    <a:pt x="88" y="159"/>
                    <a:pt x="103" y="172"/>
                  </a:cubicBezTo>
                  <a:cubicBezTo>
                    <a:pt x="122" y="188"/>
                    <a:pt x="144" y="197"/>
                    <a:pt x="168" y="197"/>
                  </a:cubicBezTo>
                  <a:cubicBezTo>
                    <a:pt x="176" y="197"/>
                    <a:pt x="185" y="196"/>
                    <a:pt x="194" y="193"/>
                  </a:cubicBezTo>
                  <a:cubicBezTo>
                    <a:pt x="197" y="213"/>
                    <a:pt x="213" y="231"/>
                    <a:pt x="207" y="253"/>
                  </a:cubicBezTo>
                  <a:cubicBezTo>
                    <a:pt x="207" y="253"/>
                    <a:pt x="207" y="253"/>
                    <a:pt x="207" y="253"/>
                  </a:cubicBezTo>
                  <a:cubicBezTo>
                    <a:pt x="202" y="257"/>
                    <a:pt x="196" y="260"/>
                    <a:pt x="191" y="264"/>
                  </a:cubicBezTo>
                  <a:cubicBezTo>
                    <a:pt x="184" y="266"/>
                    <a:pt x="176" y="267"/>
                    <a:pt x="168" y="267"/>
                  </a:cubicBezTo>
                  <a:cubicBezTo>
                    <a:pt x="154" y="267"/>
                    <a:pt x="139" y="264"/>
                    <a:pt x="127" y="261"/>
                  </a:cubicBezTo>
                  <a:cubicBezTo>
                    <a:pt x="111" y="257"/>
                    <a:pt x="96" y="249"/>
                    <a:pt x="82" y="241"/>
                  </a:cubicBezTo>
                  <a:cubicBezTo>
                    <a:pt x="66" y="232"/>
                    <a:pt x="52" y="221"/>
                    <a:pt x="39" y="208"/>
                  </a:cubicBezTo>
                  <a:cubicBezTo>
                    <a:pt x="19" y="188"/>
                    <a:pt x="7" y="162"/>
                    <a:pt x="11" y="133"/>
                  </a:cubicBezTo>
                  <a:cubicBezTo>
                    <a:pt x="15" y="107"/>
                    <a:pt x="31" y="84"/>
                    <a:pt x="51" y="68"/>
                  </a:cubicBezTo>
                  <a:cubicBezTo>
                    <a:pt x="54" y="66"/>
                    <a:pt x="52" y="62"/>
                    <a:pt x="50" y="62"/>
                  </a:cubicBezTo>
                  <a:cubicBezTo>
                    <a:pt x="49" y="62"/>
                    <a:pt x="48" y="62"/>
                    <a:pt x="48" y="63"/>
                  </a:cubicBezTo>
                  <a:cubicBezTo>
                    <a:pt x="28" y="79"/>
                    <a:pt x="12" y="101"/>
                    <a:pt x="6" y="126"/>
                  </a:cubicBezTo>
                  <a:cubicBezTo>
                    <a:pt x="0" y="151"/>
                    <a:pt x="7" y="177"/>
                    <a:pt x="22" y="198"/>
                  </a:cubicBezTo>
                  <a:cubicBezTo>
                    <a:pt x="42" y="226"/>
                    <a:pt x="75" y="247"/>
                    <a:pt x="107" y="260"/>
                  </a:cubicBezTo>
                  <a:cubicBezTo>
                    <a:pt x="124" y="268"/>
                    <a:pt x="145" y="273"/>
                    <a:pt x="165" y="273"/>
                  </a:cubicBezTo>
                  <a:cubicBezTo>
                    <a:pt x="168" y="273"/>
                    <a:pt x="170" y="273"/>
                    <a:pt x="173" y="273"/>
                  </a:cubicBezTo>
                  <a:cubicBezTo>
                    <a:pt x="174" y="273"/>
                    <a:pt x="174" y="273"/>
                    <a:pt x="174" y="273"/>
                  </a:cubicBezTo>
                  <a:cubicBezTo>
                    <a:pt x="175" y="274"/>
                    <a:pt x="176" y="274"/>
                    <a:pt x="178" y="274"/>
                  </a:cubicBezTo>
                  <a:cubicBezTo>
                    <a:pt x="179" y="274"/>
                    <a:pt x="181" y="274"/>
                    <a:pt x="183" y="273"/>
                  </a:cubicBezTo>
                  <a:cubicBezTo>
                    <a:pt x="183" y="274"/>
                    <a:pt x="184" y="274"/>
                    <a:pt x="185" y="274"/>
                  </a:cubicBezTo>
                  <a:cubicBezTo>
                    <a:pt x="186" y="274"/>
                    <a:pt x="186" y="274"/>
                    <a:pt x="187" y="274"/>
                  </a:cubicBezTo>
                  <a:cubicBezTo>
                    <a:pt x="188" y="273"/>
                    <a:pt x="189" y="272"/>
                    <a:pt x="191" y="271"/>
                  </a:cubicBezTo>
                  <a:cubicBezTo>
                    <a:pt x="192" y="271"/>
                    <a:pt x="192" y="271"/>
                    <a:pt x="193" y="271"/>
                  </a:cubicBezTo>
                  <a:cubicBezTo>
                    <a:pt x="201" y="269"/>
                    <a:pt x="207" y="266"/>
                    <a:pt x="213" y="261"/>
                  </a:cubicBezTo>
                  <a:cubicBezTo>
                    <a:pt x="214" y="260"/>
                    <a:pt x="214" y="260"/>
                    <a:pt x="214" y="260"/>
                  </a:cubicBezTo>
                  <a:cubicBezTo>
                    <a:pt x="219" y="258"/>
                    <a:pt x="224" y="255"/>
                    <a:pt x="228" y="251"/>
                  </a:cubicBezTo>
                  <a:cubicBezTo>
                    <a:pt x="234" y="245"/>
                    <a:pt x="234" y="242"/>
                    <a:pt x="233" y="234"/>
                  </a:cubicBezTo>
                  <a:cubicBezTo>
                    <a:pt x="232" y="233"/>
                    <a:pt x="232" y="233"/>
                    <a:pt x="232" y="233"/>
                  </a:cubicBezTo>
                  <a:cubicBezTo>
                    <a:pt x="233" y="232"/>
                    <a:pt x="233" y="232"/>
                    <a:pt x="233" y="232"/>
                  </a:cubicBezTo>
                  <a:cubicBezTo>
                    <a:pt x="235" y="226"/>
                    <a:pt x="229" y="214"/>
                    <a:pt x="227" y="208"/>
                  </a:cubicBezTo>
                  <a:cubicBezTo>
                    <a:pt x="225" y="203"/>
                    <a:pt x="223" y="197"/>
                    <a:pt x="221" y="191"/>
                  </a:cubicBezTo>
                  <a:cubicBezTo>
                    <a:pt x="221" y="191"/>
                    <a:pt x="221" y="191"/>
                    <a:pt x="221" y="191"/>
                  </a:cubicBezTo>
                  <a:cubicBezTo>
                    <a:pt x="220" y="186"/>
                    <a:pt x="218" y="181"/>
                    <a:pt x="216" y="176"/>
                  </a:cubicBezTo>
                  <a:cubicBezTo>
                    <a:pt x="215" y="174"/>
                    <a:pt x="213" y="173"/>
                    <a:pt x="212" y="173"/>
                  </a:cubicBezTo>
                  <a:cubicBezTo>
                    <a:pt x="212" y="173"/>
                    <a:pt x="211" y="174"/>
                    <a:pt x="211" y="174"/>
                  </a:cubicBezTo>
                  <a:cubicBezTo>
                    <a:pt x="210" y="174"/>
                    <a:pt x="210" y="173"/>
                    <a:pt x="210" y="173"/>
                  </a:cubicBezTo>
                  <a:cubicBezTo>
                    <a:pt x="210" y="173"/>
                    <a:pt x="209" y="174"/>
                    <a:pt x="209" y="174"/>
                  </a:cubicBezTo>
                  <a:cubicBezTo>
                    <a:pt x="206" y="172"/>
                    <a:pt x="203" y="171"/>
                    <a:pt x="199" y="171"/>
                  </a:cubicBezTo>
                  <a:cubicBezTo>
                    <a:pt x="196" y="171"/>
                    <a:pt x="193" y="171"/>
                    <a:pt x="191" y="172"/>
                  </a:cubicBezTo>
                  <a:cubicBezTo>
                    <a:pt x="190" y="171"/>
                    <a:pt x="190" y="171"/>
                    <a:pt x="189" y="171"/>
                  </a:cubicBezTo>
                  <a:cubicBezTo>
                    <a:pt x="189" y="171"/>
                    <a:pt x="188" y="171"/>
                    <a:pt x="188" y="171"/>
                  </a:cubicBezTo>
                  <a:cubicBezTo>
                    <a:pt x="187" y="172"/>
                    <a:pt x="187" y="173"/>
                    <a:pt x="186" y="173"/>
                  </a:cubicBezTo>
                  <a:cubicBezTo>
                    <a:pt x="184" y="174"/>
                    <a:pt x="182" y="174"/>
                    <a:pt x="181" y="174"/>
                  </a:cubicBezTo>
                  <a:cubicBezTo>
                    <a:pt x="176" y="175"/>
                    <a:pt x="172" y="176"/>
                    <a:pt x="167" y="176"/>
                  </a:cubicBezTo>
                  <a:cubicBezTo>
                    <a:pt x="163" y="176"/>
                    <a:pt x="159" y="175"/>
                    <a:pt x="155" y="175"/>
                  </a:cubicBezTo>
                  <a:cubicBezTo>
                    <a:pt x="147" y="174"/>
                    <a:pt x="138" y="169"/>
                    <a:pt x="130" y="165"/>
                  </a:cubicBezTo>
                  <a:cubicBezTo>
                    <a:pt x="129" y="164"/>
                    <a:pt x="127" y="164"/>
                    <a:pt x="125" y="163"/>
                  </a:cubicBezTo>
                  <a:cubicBezTo>
                    <a:pt x="123" y="161"/>
                    <a:pt x="121" y="159"/>
                    <a:pt x="118" y="158"/>
                  </a:cubicBezTo>
                  <a:cubicBezTo>
                    <a:pt x="114" y="154"/>
                    <a:pt x="111" y="150"/>
                    <a:pt x="108" y="147"/>
                  </a:cubicBezTo>
                  <a:cubicBezTo>
                    <a:pt x="104" y="143"/>
                    <a:pt x="99" y="137"/>
                    <a:pt x="95" y="131"/>
                  </a:cubicBezTo>
                  <a:cubicBezTo>
                    <a:pt x="94" y="128"/>
                    <a:pt x="93" y="124"/>
                    <a:pt x="92" y="121"/>
                  </a:cubicBezTo>
                  <a:cubicBezTo>
                    <a:pt x="92" y="120"/>
                    <a:pt x="92" y="120"/>
                    <a:pt x="92" y="120"/>
                  </a:cubicBezTo>
                  <a:cubicBezTo>
                    <a:pt x="87" y="111"/>
                    <a:pt x="86" y="98"/>
                    <a:pt x="87" y="88"/>
                  </a:cubicBezTo>
                  <a:cubicBezTo>
                    <a:pt x="87" y="87"/>
                    <a:pt x="87" y="85"/>
                    <a:pt x="88" y="83"/>
                  </a:cubicBezTo>
                  <a:cubicBezTo>
                    <a:pt x="92" y="85"/>
                    <a:pt x="96" y="87"/>
                    <a:pt x="100" y="89"/>
                  </a:cubicBezTo>
                  <a:cubicBezTo>
                    <a:pt x="101" y="89"/>
                    <a:pt x="101" y="89"/>
                    <a:pt x="101" y="89"/>
                  </a:cubicBezTo>
                  <a:cubicBezTo>
                    <a:pt x="104" y="91"/>
                    <a:pt x="106" y="92"/>
                    <a:pt x="108" y="94"/>
                  </a:cubicBezTo>
                  <a:cubicBezTo>
                    <a:pt x="112" y="98"/>
                    <a:pt x="116" y="101"/>
                    <a:pt x="120" y="101"/>
                  </a:cubicBezTo>
                  <a:cubicBezTo>
                    <a:pt x="121" y="101"/>
                    <a:pt x="122" y="101"/>
                    <a:pt x="122" y="101"/>
                  </a:cubicBezTo>
                  <a:cubicBezTo>
                    <a:pt x="124" y="101"/>
                    <a:pt x="125" y="101"/>
                    <a:pt x="126" y="99"/>
                  </a:cubicBezTo>
                  <a:cubicBezTo>
                    <a:pt x="126" y="98"/>
                    <a:pt x="126" y="98"/>
                    <a:pt x="126" y="98"/>
                  </a:cubicBezTo>
                  <a:cubicBezTo>
                    <a:pt x="128" y="93"/>
                    <a:pt x="134" y="95"/>
                    <a:pt x="138" y="92"/>
                  </a:cubicBezTo>
                  <a:cubicBezTo>
                    <a:pt x="141" y="90"/>
                    <a:pt x="141" y="87"/>
                    <a:pt x="141" y="83"/>
                  </a:cubicBezTo>
                  <a:cubicBezTo>
                    <a:pt x="140" y="76"/>
                    <a:pt x="140" y="68"/>
                    <a:pt x="140" y="61"/>
                  </a:cubicBezTo>
                  <a:cubicBezTo>
                    <a:pt x="139" y="53"/>
                    <a:pt x="140" y="45"/>
                    <a:pt x="139" y="37"/>
                  </a:cubicBezTo>
                  <a:cubicBezTo>
                    <a:pt x="138" y="30"/>
                    <a:pt x="135" y="23"/>
                    <a:pt x="134" y="17"/>
                  </a:cubicBezTo>
                  <a:cubicBezTo>
                    <a:pt x="132" y="12"/>
                    <a:pt x="134" y="5"/>
                    <a:pt x="131" y="2"/>
                  </a:cubicBezTo>
                  <a:cubicBezTo>
                    <a:pt x="130" y="1"/>
                    <a:pt x="127" y="0"/>
                    <a:pt x="124"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grpSp>
      <p:sp>
        <p:nvSpPr>
          <p:cNvPr id="1058" name="Google Shape;1058;p32"/>
          <p:cNvSpPr/>
          <p:nvPr/>
        </p:nvSpPr>
        <p:spPr>
          <a:xfrm>
            <a:off x="0" y="0"/>
            <a:ext cx="12192000" cy="6858000"/>
          </a:xfrm>
          <a:prstGeom prst="frame">
            <a:avLst>
              <a:gd fmla="val 3986" name="adj1"/>
            </a:avLst>
          </a:prstGeom>
          <a:blipFill rotWithShape="1">
            <a:blip r:embed="rId3">
              <a:alphaModFix/>
            </a:blip>
            <a:tile algn="tl" flip="none" tx="0" sx="100000" ty="0" sy="100000"/>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Rockwell"/>
              <a:ea typeface="Rockwell"/>
              <a:cs typeface="Rockwell"/>
              <a:sym typeface="Rockwell"/>
            </a:endParaRPr>
          </a:p>
        </p:txBody>
      </p:sp>
      <p:sp>
        <p:nvSpPr>
          <p:cNvPr id="1059" name="Google Shape;1059;p32"/>
          <p:cNvSpPr/>
          <p:nvPr/>
        </p:nvSpPr>
        <p:spPr>
          <a:xfrm>
            <a:off x="2173059" y="1931648"/>
            <a:ext cx="1692234" cy="1773054"/>
          </a:xfrm>
          <a:prstGeom prst="flowChartOffpageConnector">
            <a:avLst/>
          </a:prstGeom>
          <a:blipFill rotWithShape="1">
            <a:blip r:embed="rId4">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30000"/>
              </a:lnSpc>
              <a:spcBef>
                <a:spcPts val="0"/>
              </a:spcBef>
              <a:spcAft>
                <a:spcPts val="0"/>
              </a:spcAft>
              <a:buClr>
                <a:srgbClr val="FFFFFF"/>
              </a:buClr>
              <a:buSzPts val="9600"/>
              <a:buFont typeface="Rockwell"/>
              <a:buNone/>
            </a:pPr>
            <a:r>
              <a:rPr b="1" lang="tr-TR" sz="9600">
                <a:solidFill>
                  <a:srgbClr val="FFFFFF"/>
                </a:solidFill>
                <a:latin typeface="Rockwell"/>
                <a:ea typeface="Rockwell"/>
                <a:cs typeface="Rockwell"/>
                <a:sym typeface="Rockwell"/>
              </a:rPr>
              <a:t>4</a:t>
            </a:r>
            <a:endParaRPr b="1" i="0" sz="9600" u="none" cap="none" strike="noStrike">
              <a:solidFill>
                <a:srgbClr val="FFFFFF"/>
              </a:solidFill>
              <a:latin typeface="Rockwell"/>
              <a:ea typeface="Rockwell"/>
              <a:cs typeface="Rockwell"/>
              <a:sym typeface="Rockwell"/>
            </a:endParaRPr>
          </a:p>
        </p:txBody>
      </p:sp>
      <p:cxnSp>
        <p:nvCxnSpPr>
          <p:cNvPr id="1060" name="Google Shape;1060;p32"/>
          <p:cNvCxnSpPr/>
          <p:nvPr/>
        </p:nvCxnSpPr>
        <p:spPr>
          <a:xfrm>
            <a:off x="4068493" y="2781587"/>
            <a:ext cx="5753100" cy="0"/>
          </a:xfrm>
          <a:prstGeom prst="straightConnector1">
            <a:avLst/>
          </a:prstGeom>
          <a:noFill/>
          <a:ln cap="flat" cmpd="sng" w="12700">
            <a:solidFill>
              <a:schemeClr val="lt1"/>
            </a:solidFill>
            <a:prstDash val="solid"/>
            <a:miter lim="800000"/>
            <a:headEnd len="sm" w="sm" type="none"/>
            <a:tailEnd len="sm" w="sm" type="none"/>
          </a:ln>
        </p:spPr>
      </p:cxnSp>
      <p:sp>
        <p:nvSpPr>
          <p:cNvPr id="1061" name="Google Shape;1061;p32"/>
          <p:cNvSpPr txBox="1"/>
          <p:nvPr/>
        </p:nvSpPr>
        <p:spPr>
          <a:xfrm>
            <a:off x="4565519" y="1945742"/>
            <a:ext cx="4399153" cy="83099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tr-TR" sz="4800">
                <a:latin typeface="Rockwell"/>
                <a:ea typeface="Rockwell"/>
                <a:cs typeface="Rockwell"/>
                <a:sym typeface="Rockwell"/>
              </a:rPr>
              <a:t>REAL ESTATE</a:t>
            </a:r>
            <a:endParaRPr b="1" sz="4800">
              <a:latin typeface="Rockwell"/>
              <a:ea typeface="Rockwell"/>
              <a:cs typeface="Rockwell"/>
              <a:sym typeface="Rockwell"/>
            </a:endParaRPr>
          </a:p>
        </p:txBody>
      </p:sp>
      <p:grpSp>
        <p:nvGrpSpPr>
          <p:cNvPr id="1062" name="Google Shape;1062;p32"/>
          <p:cNvGrpSpPr/>
          <p:nvPr/>
        </p:nvGrpSpPr>
        <p:grpSpPr>
          <a:xfrm>
            <a:off x="4658912" y="3213303"/>
            <a:ext cx="204811" cy="1738490"/>
            <a:chOff x="6962660" y="2067973"/>
            <a:chExt cx="200967" cy="1705866"/>
          </a:xfrm>
        </p:grpSpPr>
        <p:cxnSp>
          <p:nvCxnSpPr>
            <p:cNvPr id="1063" name="Google Shape;1063;p32"/>
            <p:cNvCxnSpPr>
              <a:endCxn id="1064" idx="4"/>
            </p:cNvCxnSpPr>
            <p:nvPr/>
          </p:nvCxnSpPr>
          <p:spPr>
            <a:xfrm>
              <a:off x="7063144" y="2218939"/>
              <a:ext cx="0" cy="1554900"/>
            </a:xfrm>
            <a:prstGeom prst="straightConnector1">
              <a:avLst/>
            </a:prstGeom>
            <a:noFill/>
            <a:ln cap="flat" cmpd="sng" w="15875">
              <a:solidFill>
                <a:schemeClr val="lt1"/>
              </a:solidFill>
              <a:prstDash val="solid"/>
              <a:miter lim="800000"/>
              <a:headEnd len="sm" w="sm" type="none"/>
              <a:tailEnd len="sm" w="sm" type="none"/>
            </a:ln>
          </p:spPr>
        </p:cxnSp>
        <p:sp>
          <p:nvSpPr>
            <p:cNvPr id="1065" name="Google Shape;1065;p32"/>
            <p:cNvSpPr/>
            <p:nvPr/>
          </p:nvSpPr>
          <p:spPr>
            <a:xfrm>
              <a:off x="6962660" y="2067973"/>
              <a:ext cx="200967" cy="200967"/>
            </a:xfrm>
            <a:prstGeom prst="ellipse">
              <a:avLst/>
            </a:prstGeom>
            <a:blipFill rotWithShape="1">
              <a:blip r:embed="rId5">
                <a:alphaModFix/>
              </a:blip>
              <a:stretch>
                <a:fillRect b="0" l="0" r="0" t="0"/>
              </a:stretch>
            </a:blipFill>
            <a:ln cap="flat" cmpd="sng" w="15875">
              <a:solidFill>
                <a:srgbClr val="0F6FC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87"/>
                <a:buFont typeface="Rockwell"/>
                <a:buNone/>
              </a:pPr>
              <a:r>
                <a:t/>
              </a:r>
              <a:endParaRPr b="0" i="0" sz="2487" u="none" cap="none" strike="noStrike">
                <a:solidFill>
                  <a:srgbClr val="FFFFFF"/>
                </a:solidFill>
                <a:latin typeface="Rockwell"/>
                <a:ea typeface="Rockwell"/>
                <a:cs typeface="Rockwell"/>
                <a:sym typeface="Rockwell"/>
              </a:endParaRPr>
            </a:p>
          </p:txBody>
        </p:sp>
        <p:sp>
          <p:nvSpPr>
            <p:cNvPr id="1066" name="Google Shape;1066;p32"/>
            <p:cNvSpPr/>
            <p:nvPr/>
          </p:nvSpPr>
          <p:spPr>
            <a:xfrm>
              <a:off x="6962660" y="2561033"/>
              <a:ext cx="200967" cy="200967"/>
            </a:xfrm>
            <a:prstGeom prst="ellipse">
              <a:avLst/>
            </a:prstGeom>
            <a:blipFill rotWithShape="1">
              <a:blip r:embed="rId5">
                <a:alphaModFix/>
              </a:blip>
              <a:stretch>
                <a:fillRect b="0" l="0" r="0" t="0"/>
              </a:stretch>
            </a:blipFill>
            <a:ln cap="flat" cmpd="sng" w="15875">
              <a:solidFill>
                <a:srgbClr val="0F6FC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87"/>
                <a:buFont typeface="Rockwell"/>
                <a:buNone/>
              </a:pPr>
              <a:r>
                <a:t/>
              </a:r>
              <a:endParaRPr b="0" i="0" sz="2487" u="none" cap="none" strike="noStrike">
                <a:solidFill>
                  <a:srgbClr val="FFFFFF"/>
                </a:solidFill>
                <a:latin typeface="Rockwell"/>
                <a:ea typeface="Rockwell"/>
                <a:cs typeface="Rockwell"/>
                <a:sym typeface="Rockwell"/>
              </a:endParaRPr>
            </a:p>
          </p:txBody>
        </p:sp>
        <p:sp>
          <p:nvSpPr>
            <p:cNvPr id="1067" name="Google Shape;1067;p32"/>
            <p:cNvSpPr/>
            <p:nvPr/>
          </p:nvSpPr>
          <p:spPr>
            <a:xfrm>
              <a:off x="6962660" y="3066910"/>
              <a:ext cx="200967" cy="200967"/>
            </a:xfrm>
            <a:prstGeom prst="ellipse">
              <a:avLst/>
            </a:prstGeom>
            <a:blipFill rotWithShape="1">
              <a:blip r:embed="rId5">
                <a:alphaModFix/>
              </a:blip>
              <a:stretch>
                <a:fillRect b="0" l="0" r="0" t="0"/>
              </a:stretch>
            </a:blipFill>
            <a:ln cap="flat" cmpd="sng" w="15875">
              <a:solidFill>
                <a:srgbClr val="0F6FC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87"/>
                <a:buFont typeface="Rockwell"/>
                <a:buNone/>
              </a:pPr>
              <a:r>
                <a:t/>
              </a:r>
              <a:endParaRPr b="0" i="0" sz="2487" u="none" cap="none" strike="noStrike">
                <a:solidFill>
                  <a:srgbClr val="FFFFFF"/>
                </a:solidFill>
                <a:latin typeface="Rockwell"/>
                <a:ea typeface="Rockwell"/>
                <a:cs typeface="Rockwell"/>
                <a:sym typeface="Rockwell"/>
              </a:endParaRPr>
            </a:p>
          </p:txBody>
        </p:sp>
        <p:sp>
          <p:nvSpPr>
            <p:cNvPr id="1064" name="Google Shape;1064;p32"/>
            <p:cNvSpPr/>
            <p:nvPr/>
          </p:nvSpPr>
          <p:spPr>
            <a:xfrm>
              <a:off x="6962660" y="3572872"/>
              <a:ext cx="200967" cy="200967"/>
            </a:xfrm>
            <a:prstGeom prst="ellipse">
              <a:avLst/>
            </a:prstGeom>
            <a:blipFill rotWithShape="1">
              <a:blip r:embed="rId5">
                <a:alphaModFix/>
              </a:blip>
              <a:stretch>
                <a:fillRect b="0" l="0" r="0" t="0"/>
              </a:stretch>
            </a:blipFill>
            <a:ln cap="flat" cmpd="sng" w="15875">
              <a:solidFill>
                <a:srgbClr val="0F6FC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87"/>
                <a:buFont typeface="Rockwell"/>
                <a:buNone/>
              </a:pPr>
              <a:r>
                <a:t/>
              </a:r>
              <a:endParaRPr b="0" i="0" sz="2487" u="none" cap="none" strike="noStrike">
                <a:solidFill>
                  <a:srgbClr val="FFFFFF"/>
                </a:solidFill>
                <a:latin typeface="Rockwell"/>
                <a:ea typeface="Rockwell"/>
                <a:cs typeface="Rockwell"/>
                <a:sym typeface="Rockwell"/>
              </a:endParaRPr>
            </a:p>
          </p:txBody>
        </p:sp>
      </p:grpSp>
      <p:sp>
        <p:nvSpPr>
          <p:cNvPr id="1068" name="Google Shape;1068;p32"/>
          <p:cNvSpPr/>
          <p:nvPr/>
        </p:nvSpPr>
        <p:spPr>
          <a:xfrm>
            <a:off x="5033658" y="3116636"/>
            <a:ext cx="3202386" cy="430853"/>
          </a:xfrm>
          <a:prstGeom prst="rect">
            <a:avLst/>
          </a:prstGeom>
          <a:noFill/>
          <a:ln>
            <a:noFill/>
          </a:ln>
        </p:spPr>
        <p:txBody>
          <a:bodyPr anchorCtr="0" anchor="t" bIns="60925" lIns="121875" spcFirstLastPara="1" rIns="121875" wrap="square" tIns="60925">
            <a:noAutofit/>
          </a:bodyPr>
          <a:lstStyle/>
          <a:p>
            <a:pPr indent="0" lvl="0" marL="0" marR="0" rtl="0" algn="l">
              <a:spcBef>
                <a:spcPts val="0"/>
              </a:spcBef>
              <a:spcAft>
                <a:spcPts val="0"/>
              </a:spcAft>
              <a:buSzPts val="2000"/>
              <a:buFont typeface="Arial"/>
              <a:buNone/>
            </a:pPr>
            <a:r>
              <a:rPr lang="tr-TR" sz="2000">
                <a:latin typeface="Rockwell"/>
                <a:ea typeface="Rockwell"/>
                <a:cs typeface="Rockwell"/>
                <a:sym typeface="Rockwell"/>
              </a:rPr>
              <a:t>About us</a:t>
            </a:r>
            <a:endParaRPr sz="2000">
              <a:latin typeface="Rockwell"/>
              <a:ea typeface="Rockwell"/>
              <a:cs typeface="Rockwell"/>
              <a:sym typeface="Rockwell"/>
            </a:endParaRPr>
          </a:p>
        </p:txBody>
      </p:sp>
      <p:sp>
        <p:nvSpPr>
          <p:cNvPr id="1069" name="Google Shape;1069;p32"/>
          <p:cNvSpPr/>
          <p:nvPr/>
        </p:nvSpPr>
        <p:spPr>
          <a:xfrm>
            <a:off x="5033657" y="3591307"/>
            <a:ext cx="3202388" cy="430853"/>
          </a:xfrm>
          <a:prstGeom prst="rect">
            <a:avLst/>
          </a:prstGeom>
          <a:noFill/>
          <a:ln>
            <a:noFill/>
          </a:ln>
        </p:spPr>
        <p:txBody>
          <a:bodyPr anchorCtr="0" anchor="t" bIns="60925" lIns="121875" spcFirstLastPara="1" rIns="121875" wrap="square" tIns="60925">
            <a:noAutofit/>
          </a:bodyPr>
          <a:lstStyle/>
          <a:p>
            <a:pPr indent="0" lvl="0" marL="0" marR="0" rtl="0" algn="l">
              <a:spcBef>
                <a:spcPts val="0"/>
              </a:spcBef>
              <a:spcAft>
                <a:spcPts val="0"/>
              </a:spcAft>
              <a:buSzPts val="2000"/>
              <a:buFont typeface="Arial"/>
              <a:buNone/>
            </a:pPr>
            <a:r>
              <a:rPr lang="tr-TR" sz="2000">
                <a:latin typeface="Rockwell"/>
                <a:ea typeface="Rockwell"/>
                <a:cs typeface="Rockwell"/>
                <a:sym typeface="Rockwell"/>
              </a:rPr>
              <a:t>Services</a:t>
            </a:r>
            <a:endParaRPr sz="2000">
              <a:latin typeface="Rockwell"/>
              <a:ea typeface="Rockwell"/>
              <a:cs typeface="Rockwell"/>
              <a:sym typeface="Rockwell"/>
            </a:endParaRPr>
          </a:p>
        </p:txBody>
      </p:sp>
      <p:sp>
        <p:nvSpPr>
          <p:cNvPr id="1070" name="Google Shape;1070;p32"/>
          <p:cNvSpPr/>
          <p:nvPr/>
        </p:nvSpPr>
        <p:spPr>
          <a:xfrm>
            <a:off x="5033657" y="4115059"/>
            <a:ext cx="3202388" cy="430853"/>
          </a:xfrm>
          <a:prstGeom prst="rect">
            <a:avLst/>
          </a:prstGeom>
          <a:noFill/>
          <a:ln>
            <a:noFill/>
          </a:ln>
        </p:spPr>
        <p:txBody>
          <a:bodyPr anchorCtr="0" anchor="t" bIns="60925" lIns="121875" spcFirstLastPara="1" rIns="121875" wrap="square" tIns="60925">
            <a:noAutofit/>
          </a:bodyPr>
          <a:lstStyle/>
          <a:p>
            <a:pPr indent="0" lvl="0" marL="0" marR="0" rtl="0" algn="l">
              <a:spcBef>
                <a:spcPts val="0"/>
              </a:spcBef>
              <a:spcAft>
                <a:spcPts val="0"/>
              </a:spcAft>
              <a:buSzPts val="2000"/>
              <a:buFont typeface="Arial"/>
              <a:buNone/>
            </a:pPr>
            <a:r>
              <a:rPr lang="tr-TR" sz="2000">
                <a:latin typeface="Rockwell"/>
                <a:ea typeface="Rockwell"/>
                <a:cs typeface="Rockwell"/>
                <a:sym typeface="Rockwell"/>
              </a:rPr>
              <a:t>Timeline</a:t>
            </a:r>
            <a:endParaRPr sz="2000">
              <a:latin typeface="Rockwell"/>
              <a:ea typeface="Rockwell"/>
              <a:cs typeface="Rockwell"/>
              <a:sym typeface="Rockwell"/>
            </a:endParaRPr>
          </a:p>
        </p:txBody>
      </p:sp>
      <p:sp>
        <p:nvSpPr>
          <p:cNvPr id="1071" name="Google Shape;1071;p32"/>
          <p:cNvSpPr/>
          <p:nvPr/>
        </p:nvSpPr>
        <p:spPr>
          <a:xfrm>
            <a:off x="5033657" y="4629960"/>
            <a:ext cx="3202388" cy="430853"/>
          </a:xfrm>
          <a:prstGeom prst="rect">
            <a:avLst/>
          </a:prstGeom>
          <a:noFill/>
          <a:ln>
            <a:noFill/>
          </a:ln>
        </p:spPr>
        <p:txBody>
          <a:bodyPr anchorCtr="0" anchor="t" bIns="60925" lIns="121875" spcFirstLastPara="1" rIns="121875" wrap="square" tIns="60925">
            <a:noAutofit/>
          </a:bodyPr>
          <a:lstStyle/>
          <a:p>
            <a:pPr indent="0" lvl="0" marL="0" marR="0" rtl="0" algn="l">
              <a:spcBef>
                <a:spcPts val="0"/>
              </a:spcBef>
              <a:spcAft>
                <a:spcPts val="0"/>
              </a:spcAft>
              <a:buSzPts val="2000"/>
              <a:buFont typeface="Arial"/>
              <a:buNone/>
            </a:pPr>
            <a:r>
              <a:rPr lang="tr-TR" sz="2000">
                <a:latin typeface="Rockwell"/>
                <a:ea typeface="Rockwell"/>
                <a:cs typeface="Rockwell"/>
                <a:sym typeface="Rockwell"/>
              </a:rPr>
              <a:t>Pricing</a:t>
            </a:r>
            <a:endParaRPr sz="2000">
              <a:latin typeface="Rockwell"/>
              <a:ea typeface="Rockwell"/>
              <a:cs typeface="Rockwell"/>
              <a:sym typeface="Rockwe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059"/>
                                        </p:tgtEl>
                                        <p:attrNameLst>
                                          <p:attrName>style.visibility</p:attrName>
                                        </p:attrNameLst>
                                      </p:cBhvr>
                                      <p:to>
                                        <p:strVal val="visible"/>
                                      </p:to>
                                    </p:set>
                                    <p:animEffect filter="fade" transition="in">
                                      <p:cBhvr>
                                        <p:cTn dur="1000"/>
                                        <p:tgtEl>
                                          <p:spTgt spid="1059"/>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060"/>
                                        </p:tgtEl>
                                        <p:attrNameLst>
                                          <p:attrName>style.visibility</p:attrName>
                                        </p:attrNameLst>
                                      </p:cBhvr>
                                      <p:to>
                                        <p:strVal val="visible"/>
                                      </p:to>
                                    </p:set>
                                    <p:animEffect filter="fade" transition="in">
                                      <p:cBhvr>
                                        <p:cTn dur="500"/>
                                        <p:tgtEl>
                                          <p:spTgt spid="1060"/>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1061"/>
                                        </p:tgtEl>
                                        <p:attrNameLst>
                                          <p:attrName>style.visibility</p:attrName>
                                        </p:attrNameLst>
                                      </p:cBhvr>
                                      <p:to>
                                        <p:strVal val="visible"/>
                                      </p:to>
                                    </p:set>
                                    <p:animEffect filter="fade" transition="in">
                                      <p:cBhvr>
                                        <p:cTn dur="500"/>
                                        <p:tgtEl>
                                          <p:spTgt spid="1061"/>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1062"/>
                                        </p:tgtEl>
                                        <p:attrNameLst>
                                          <p:attrName>style.visibility</p:attrName>
                                        </p:attrNameLst>
                                      </p:cBhvr>
                                      <p:to>
                                        <p:strVal val="visible"/>
                                      </p:to>
                                    </p:set>
                                    <p:animEffect filter="fade" transition="in">
                                      <p:cBhvr>
                                        <p:cTn dur="500"/>
                                        <p:tgtEl>
                                          <p:spTgt spid="1062"/>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1068"/>
                                        </p:tgtEl>
                                        <p:attrNameLst>
                                          <p:attrName>style.visibility</p:attrName>
                                        </p:attrNameLst>
                                      </p:cBhvr>
                                      <p:to>
                                        <p:strVal val="visible"/>
                                      </p:to>
                                    </p:set>
                                    <p:animEffect filter="fade" transition="in">
                                      <p:cBhvr>
                                        <p:cTn dur="500"/>
                                        <p:tgtEl>
                                          <p:spTgt spid="1068"/>
                                        </p:tgtEl>
                                      </p:cBhvr>
                                    </p:animEffect>
                                  </p:childTnLst>
                                </p:cTn>
                              </p:par>
                              <p:par>
                                <p:cTn fill="hold" nodeType="withEffect" presetClass="entr" presetID="10" presetSubtype="0">
                                  <p:stCondLst>
                                    <p:cond delay="200"/>
                                  </p:stCondLst>
                                  <p:childTnLst>
                                    <p:set>
                                      <p:cBhvr>
                                        <p:cTn dur="1" fill="hold">
                                          <p:stCondLst>
                                            <p:cond delay="0"/>
                                          </p:stCondLst>
                                        </p:cTn>
                                        <p:tgtEl>
                                          <p:spTgt spid="1069"/>
                                        </p:tgtEl>
                                        <p:attrNameLst>
                                          <p:attrName>style.visibility</p:attrName>
                                        </p:attrNameLst>
                                      </p:cBhvr>
                                      <p:to>
                                        <p:strVal val="visible"/>
                                      </p:to>
                                    </p:set>
                                    <p:animEffect filter="fade" transition="in">
                                      <p:cBhvr>
                                        <p:cTn dur="500"/>
                                        <p:tgtEl>
                                          <p:spTgt spid="1069"/>
                                        </p:tgtEl>
                                      </p:cBhvr>
                                    </p:animEffect>
                                  </p:childTnLst>
                                </p:cTn>
                              </p:par>
                              <p:par>
                                <p:cTn fill="hold" nodeType="withEffect" presetClass="entr" presetID="10" presetSubtype="0">
                                  <p:stCondLst>
                                    <p:cond delay="400"/>
                                  </p:stCondLst>
                                  <p:childTnLst>
                                    <p:set>
                                      <p:cBhvr>
                                        <p:cTn dur="1" fill="hold">
                                          <p:stCondLst>
                                            <p:cond delay="0"/>
                                          </p:stCondLst>
                                        </p:cTn>
                                        <p:tgtEl>
                                          <p:spTgt spid="1070"/>
                                        </p:tgtEl>
                                        <p:attrNameLst>
                                          <p:attrName>style.visibility</p:attrName>
                                        </p:attrNameLst>
                                      </p:cBhvr>
                                      <p:to>
                                        <p:strVal val="visible"/>
                                      </p:to>
                                    </p:set>
                                    <p:animEffect filter="fade" transition="in">
                                      <p:cBhvr>
                                        <p:cTn dur="500"/>
                                        <p:tgtEl>
                                          <p:spTgt spid="1070"/>
                                        </p:tgtEl>
                                      </p:cBhvr>
                                    </p:animEffect>
                                  </p:childTnLst>
                                </p:cTn>
                              </p:par>
                              <p:par>
                                <p:cTn fill="hold" nodeType="withEffect" presetClass="entr" presetID="10" presetSubtype="0">
                                  <p:stCondLst>
                                    <p:cond delay="600"/>
                                  </p:stCondLst>
                                  <p:childTnLst>
                                    <p:set>
                                      <p:cBhvr>
                                        <p:cTn dur="1" fill="hold">
                                          <p:stCondLst>
                                            <p:cond delay="0"/>
                                          </p:stCondLst>
                                        </p:cTn>
                                        <p:tgtEl>
                                          <p:spTgt spid="1071"/>
                                        </p:tgtEl>
                                        <p:attrNameLst>
                                          <p:attrName>style.visibility</p:attrName>
                                        </p:attrNameLst>
                                      </p:cBhvr>
                                      <p:to>
                                        <p:strVal val="visible"/>
                                      </p:to>
                                    </p:set>
                                    <p:animEffect filter="fade" transition="in">
                                      <p:cBhvr>
                                        <p:cTn dur="500"/>
                                        <p:tgtEl>
                                          <p:spTgt spid="107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15"/>
          <p:cNvSpPr/>
          <p:nvPr/>
        </p:nvSpPr>
        <p:spPr>
          <a:xfrm>
            <a:off x="0" y="0"/>
            <a:ext cx="12192000" cy="6858000"/>
          </a:xfrm>
          <a:prstGeom prst="frame">
            <a:avLst>
              <a:gd fmla="val 3986" name="adj1"/>
            </a:avLst>
          </a:prstGeom>
          <a:blipFill rotWithShape="1">
            <a:blip r:embed="rId3">
              <a:alphaModFix/>
            </a:blip>
            <a:tile algn="tl" flip="none" tx="0" sx="100000" ty="0" sy="100000"/>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Rockwell"/>
              <a:ea typeface="Rockwell"/>
              <a:cs typeface="Rockwell"/>
              <a:sym typeface="Rockwell"/>
            </a:endParaRPr>
          </a:p>
        </p:txBody>
      </p:sp>
      <p:sp>
        <p:nvSpPr>
          <p:cNvPr id="152" name="Google Shape;152;p15"/>
          <p:cNvSpPr txBox="1"/>
          <p:nvPr/>
        </p:nvSpPr>
        <p:spPr>
          <a:xfrm>
            <a:off x="4624079" y="1859200"/>
            <a:ext cx="644323" cy="52322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tr-TR" sz="2800">
                <a:latin typeface="Rockwell"/>
                <a:ea typeface="Rockwell"/>
                <a:cs typeface="Rockwell"/>
                <a:sym typeface="Rockwell"/>
              </a:rPr>
              <a:t>01 </a:t>
            </a:r>
            <a:endParaRPr sz="2800">
              <a:latin typeface="Rockwell"/>
              <a:ea typeface="Rockwell"/>
              <a:cs typeface="Rockwell"/>
              <a:sym typeface="Rockwell"/>
            </a:endParaRPr>
          </a:p>
        </p:txBody>
      </p:sp>
      <p:cxnSp>
        <p:nvCxnSpPr>
          <p:cNvPr id="153" name="Google Shape;153;p15"/>
          <p:cNvCxnSpPr/>
          <p:nvPr/>
        </p:nvCxnSpPr>
        <p:spPr>
          <a:xfrm>
            <a:off x="5340593" y="1891060"/>
            <a:ext cx="0" cy="432000"/>
          </a:xfrm>
          <a:prstGeom prst="straightConnector1">
            <a:avLst/>
          </a:prstGeom>
          <a:noFill/>
          <a:ln cap="flat" cmpd="sng" w="9525">
            <a:solidFill>
              <a:schemeClr val="accent1"/>
            </a:solidFill>
            <a:prstDash val="solid"/>
            <a:miter lim="800000"/>
            <a:headEnd len="sm" w="sm" type="none"/>
            <a:tailEnd len="sm" w="sm" type="none"/>
          </a:ln>
        </p:spPr>
      </p:cxnSp>
      <p:sp>
        <p:nvSpPr>
          <p:cNvPr id="154" name="Google Shape;154;p15"/>
          <p:cNvSpPr txBox="1"/>
          <p:nvPr/>
        </p:nvSpPr>
        <p:spPr>
          <a:xfrm>
            <a:off x="5446765" y="1869255"/>
            <a:ext cx="3386424"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tr-TR" sz="2400">
                <a:latin typeface="Rockwell"/>
                <a:ea typeface="Rockwell"/>
                <a:cs typeface="Rockwell"/>
                <a:sym typeface="Rockwell"/>
              </a:rPr>
              <a:t>Public &amp; NGO</a:t>
            </a:r>
            <a:endParaRPr b="1" sz="2400">
              <a:latin typeface="Rockwell"/>
              <a:ea typeface="Rockwell"/>
              <a:cs typeface="Rockwell"/>
              <a:sym typeface="Rockwell"/>
            </a:endParaRPr>
          </a:p>
        </p:txBody>
      </p:sp>
      <p:sp>
        <p:nvSpPr>
          <p:cNvPr id="155" name="Google Shape;155;p15"/>
          <p:cNvSpPr txBox="1"/>
          <p:nvPr/>
        </p:nvSpPr>
        <p:spPr>
          <a:xfrm>
            <a:off x="4624079" y="2592046"/>
            <a:ext cx="644323" cy="52322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tr-TR" sz="2800">
                <a:latin typeface="Rockwell"/>
                <a:ea typeface="Rockwell"/>
                <a:cs typeface="Rockwell"/>
                <a:sym typeface="Rockwell"/>
              </a:rPr>
              <a:t>02 </a:t>
            </a:r>
            <a:endParaRPr sz="2800">
              <a:latin typeface="Rockwell"/>
              <a:ea typeface="Rockwell"/>
              <a:cs typeface="Rockwell"/>
              <a:sym typeface="Rockwell"/>
            </a:endParaRPr>
          </a:p>
        </p:txBody>
      </p:sp>
      <p:cxnSp>
        <p:nvCxnSpPr>
          <p:cNvPr id="156" name="Google Shape;156;p15"/>
          <p:cNvCxnSpPr/>
          <p:nvPr/>
        </p:nvCxnSpPr>
        <p:spPr>
          <a:xfrm>
            <a:off x="5340593" y="2623906"/>
            <a:ext cx="0" cy="432000"/>
          </a:xfrm>
          <a:prstGeom prst="straightConnector1">
            <a:avLst/>
          </a:prstGeom>
          <a:noFill/>
          <a:ln cap="flat" cmpd="sng" w="9525">
            <a:solidFill>
              <a:schemeClr val="accent2"/>
            </a:solidFill>
            <a:prstDash val="solid"/>
            <a:miter lim="800000"/>
            <a:headEnd len="sm" w="sm" type="none"/>
            <a:tailEnd len="sm" w="sm" type="none"/>
          </a:ln>
        </p:spPr>
      </p:cxnSp>
      <p:sp>
        <p:nvSpPr>
          <p:cNvPr id="157" name="Google Shape;157;p15"/>
          <p:cNvSpPr txBox="1"/>
          <p:nvPr/>
        </p:nvSpPr>
        <p:spPr>
          <a:xfrm>
            <a:off x="5446765" y="2602101"/>
            <a:ext cx="3386424"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tr-TR" sz="2400">
                <a:latin typeface="Rockwell"/>
                <a:ea typeface="Rockwell"/>
                <a:cs typeface="Rockwell"/>
                <a:sym typeface="Rockwell"/>
              </a:rPr>
              <a:t>Finance</a:t>
            </a:r>
            <a:endParaRPr b="1" sz="2400">
              <a:latin typeface="Rockwell"/>
              <a:ea typeface="Rockwell"/>
              <a:cs typeface="Rockwell"/>
              <a:sym typeface="Rockwell"/>
            </a:endParaRPr>
          </a:p>
        </p:txBody>
      </p:sp>
      <p:sp>
        <p:nvSpPr>
          <p:cNvPr id="158" name="Google Shape;158;p15"/>
          <p:cNvSpPr txBox="1"/>
          <p:nvPr/>
        </p:nvSpPr>
        <p:spPr>
          <a:xfrm>
            <a:off x="4624079" y="3334262"/>
            <a:ext cx="644323" cy="52322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tr-TR" sz="2800">
                <a:latin typeface="Rockwell"/>
                <a:ea typeface="Rockwell"/>
                <a:cs typeface="Rockwell"/>
                <a:sym typeface="Rockwell"/>
              </a:rPr>
              <a:t>03 </a:t>
            </a:r>
            <a:endParaRPr sz="2800">
              <a:latin typeface="Rockwell"/>
              <a:ea typeface="Rockwell"/>
              <a:cs typeface="Rockwell"/>
              <a:sym typeface="Rockwell"/>
            </a:endParaRPr>
          </a:p>
        </p:txBody>
      </p:sp>
      <p:cxnSp>
        <p:nvCxnSpPr>
          <p:cNvPr id="159" name="Google Shape;159;p15"/>
          <p:cNvCxnSpPr/>
          <p:nvPr/>
        </p:nvCxnSpPr>
        <p:spPr>
          <a:xfrm>
            <a:off x="5340593" y="3366122"/>
            <a:ext cx="0" cy="432000"/>
          </a:xfrm>
          <a:prstGeom prst="straightConnector1">
            <a:avLst/>
          </a:prstGeom>
          <a:noFill/>
          <a:ln cap="flat" cmpd="sng" w="9525">
            <a:solidFill>
              <a:srgbClr val="FFFF00"/>
            </a:solidFill>
            <a:prstDash val="solid"/>
            <a:miter lim="800000"/>
            <a:headEnd len="sm" w="sm" type="none"/>
            <a:tailEnd len="sm" w="sm" type="none"/>
          </a:ln>
        </p:spPr>
      </p:cxnSp>
      <p:sp>
        <p:nvSpPr>
          <p:cNvPr id="160" name="Google Shape;160;p15"/>
          <p:cNvSpPr txBox="1"/>
          <p:nvPr/>
        </p:nvSpPr>
        <p:spPr>
          <a:xfrm>
            <a:off x="5446765" y="3344317"/>
            <a:ext cx="3386424"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tr-TR" sz="2400">
                <a:latin typeface="Rockwell"/>
                <a:ea typeface="Rockwell"/>
                <a:cs typeface="Rockwell"/>
                <a:sym typeface="Rockwell"/>
              </a:rPr>
              <a:t>Arts &amp; Cultur</a:t>
            </a:r>
            <a:endParaRPr b="1" sz="2400">
              <a:latin typeface="Rockwell"/>
              <a:ea typeface="Rockwell"/>
              <a:cs typeface="Rockwell"/>
              <a:sym typeface="Rockwell"/>
            </a:endParaRPr>
          </a:p>
        </p:txBody>
      </p:sp>
      <p:sp>
        <p:nvSpPr>
          <p:cNvPr id="161" name="Google Shape;161;p15"/>
          <p:cNvSpPr txBox="1"/>
          <p:nvPr/>
        </p:nvSpPr>
        <p:spPr>
          <a:xfrm>
            <a:off x="4624079" y="4076478"/>
            <a:ext cx="644323" cy="52322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tr-TR" sz="2800">
                <a:latin typeface="Rockwell"/>
                <a:ea typeface="Rockwell"/>
                <a:cs typeface="Rockwell"/>
                <a:sym typeface="Rockwell"/>
              </a:rPr>
              <a:t>04</a:t>
            </a:r>
            <a:endParaRPr sz="2800">
              <a:latin typeface="Rockwell"/>
              <a:ea typeface="Rockwell"/>
              <a:cs typeface="Rockwell"/>
              <a:sym typeface="Rockwell"/>
            </a:endParaRPr>
          </a:p>
        </p:txBody>
      </p:sp>
      <p:cxnSp>
        <p:nvCxnSpPr>
          <p:cNvPr id="162" name="Google Shape;162;p15"/>
          <p:cNvCxnSpPr/>
          <p:nvPr/>
        </p:nvCxnSpPr>
        <p:spPr>
          <a:xfrm>
            <a:off x="5340593" y="4108338"/>
            <a:ext cx="0" cy="432000"/>
          </a:xfrm>
          <a:prstGeom prst="straightConnector1">
            <a:avLst/>
          </a:prstGeom>
          <a:noFill/>
          <a:ln cap="flat" cmpd="sng" w="9525">
            <a:solidFill>
              <a:schemeClr val="accent6"/>
            </a:solidFill>
            <a:prstDash val="solid"/>
            <a:miter lim="800000"/>
            <a:headEnd len="sm" w="sm" type="none"/>
            <a:tailEnd len="sm" w="sm" type="none"/>
          </a:ln>
        </p:spPr>
      </p:cxnSp>
      <p:sp>
        <p:nvSpPr>
          <p:cNvPr id="163" name="Google Shape;163;p15"/>
          <p:cNvSpPr txBox="1"/>
          <p:nvPr/>
        </p:nvSpPr>
        <p:spPr>
          <a:xfrm>
            <a:off x="5446765" y="4086533"/>
            <a:ext cx="3386424"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tr-TR" sz="2400">
                <a:latin typeface="Rockwell"/>
                <a:ea typeface="Rockwell"/>
                <a:cs typeface="Rockwell"/>
                <a:sym typeface="Rockwell"/>
              </a:rPr>
              <a:t>Real Estate</a:t>
            </a:r>
            <a:endParaRPr b="1" sz="2400">
              <a:latin typeface="Rockwell"/>
              <a:ea typeface="Rockwell"/>
              <a:cs typeface="Rockwell"/>
              <a:sym typeface="Rockwell"/>
            </a:endParaRPr>
          </a:p>
        </p:txBody>
      </p:sp>
      <p:cxnSp>
        <p:nvCxnSpPr>
          <p:cNvPr id="164" name="Google Shape;164;p15"/>
          <p:cNvCxnSpPr/>
          <p:nvPr/>
        </p:nvCxnSpPr>
        <p:spPr>
          <a:xfrm>
            <a:off x="8695684" y="2107060"/>
            <a:ext cx="1584000" cy="0"/>
          </a:xfrm>
          <a:prstGeom prst="straightConnector1">
            <a:avLst/>
          </a:prstGeom>
          <a:noFill/>
          <a:ln cap="flat" cmpd="sng" w="12700">
            <a:solidFill>
              <a:schemeClr val="accent1"/>
            </a:solidFill>
            <a:prstDash val="dash"/>
            <a:miter lim="800000"/>
            <a:headEnd len="sm" w="sm" type="none"/>
            <a:tailEnd len="sm" w="sm" type="none"/>
          </a:ln>
        </p:spPr>
      </p:cxnSp>
      <p:sp>
        <p:nvSpPr>
          <p:cNvPr id="165" name="Google Shape;165;p15"/>
          <p:cNvSpPr txBox="1"/>
          <p:nvPr/>
        </p:nvSpPr>
        <p:spPr>
          <a:xfrm>
            <a:off x="10304131" y="1889880"/>
            <a:ext cx="818494" cy="40011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tr-TR" sz="2000">
                <a:latin typeface="Rockwell"/>
                <a:ea typeface="Rockwell"/>
                <a:cs typeface="Rockwell"/>
                <a:sym typeface="Rockwell"/>
              </a:rPr>
              <a:t>P03 </a:t>
            </a:r>
            <a:endParaRPr sz="2000">
              <a:latin typeface="Rockwell"/>
              <a:ea typeface="Rockwell"/>
              <a:cs typeface="Rockwell"/>
              <a:sym typeface="Rockwell"/>
            </a:endParaRPr>
          </a:p>
        </p:txBody>
      </p:sp>
      <p:sp>
        <p:nvSpPr>
          <p:cNvPr id="166" name="Google Shape;166;p15"/>
          <p:cNvSpPr txBox="1"/>
          <p:nvPr/>
        </p:nvSpPr>
        <p:spPr>
          <a:xfrm>
            <a:off x="10304131" y="2622726"/>
            <a:ext cx="818494" cy="40011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tr-TR" sz="2000">
                <a:latin typeface="Rockwell"/>
                <a:ea typeface="Rockwell"/>
                <a:cs typeface="Rockwell"/>
                <a:sym typeface="Rockwell"/>
              </a:rPr>
              <a:t>P09</a:t>
            </a:r>
            <a:endParaRPr sz="2000">
              <a:latin typeface="Rockwell"/>
              <a:ea typeface="Rockwell"/>
              <a:cs typeface="Rockwell"/>
              <a:sym typeface="Rockwell"/>
            </a:endParaRPr>
          </a:p>
        </p:txBody>
      </p:sp>
      <p:sp>
        <p:nvSpPr>
          <p:cNvPr id="167" name="Google Shape;167;p15"/>
          <p:cNvSpPr txBox="1"/>
          <p:nvPr/>
        </p:nvSpPr>
        <p:spPr>
          <a:xfrm>
            <a:off x="10304131" y="3364942"/>
            <a:ext cx="818494" cy="40011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tr-TR" sz="2000">
                <a:latin typeface="Rockwell"/>
                <a:ea typeface="Rockwell"/>
                <a:cs typeface="Rockwell"/>
                <a:sym typeface="Rockwell"/>
              </a:rPr>
              <a:t>P14 </a:t>
            </a:r>
            <a:endParaRPr sz="2000">
              <a:latin typeface="Rockwell"/>
              <a:ea typeface="Rockwell"/>
              <a:cs typeface="Rockwell"/>
              <a:sym typeface="Rockwell"/>
            </a:endParaRPr>
          </a:p>
        </p:txBody>
      </p:sp>
      <p:sp>
        <p:nvSpPr>
          <p:cNvPr id="168" name="Google Shape;168;p15"/>
          <p:cNvSpPr txBox="1"/>
          <p:nvPr/>
        </p:nvSpPr>
        <p:spPr>
          <a:xfrm>
            <a:off x="10304131" y="4107158"/>
            <a:ext cx="818494" cy="40011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tr-TR" sz="2000">
                <a:latin typeface="Rockwell"/>
                <a:ea typeface="Rockwell"/>
                <a:cs typeface="Rockwell"/>
                <a:sym typeface="Rockwell"/>
              </a:rPr>
              <a:t>P19</a:t>
            </a:r>
            <a:endParaRPr sz="2000">
              <a:latin typeface="Rockwell"/>
              <a:ea typeface="Rockwell"/>
              <a:cs typeface="Rockwell"/>
              <a:sym typeface="Rockwell"/>
            </a:endParaRPr>
          </a:p>
        </p:txBody>
      </p:sp>
      <p:cxnSp>
        <p:nvCxnSpPr>
          <p:cNvPr id="169" name="Google Shape;169;p15"/>
          <p:cNvCxnSpPr/>
          <p:nvPr/>
        </p:nvCxnSpPr>
        <p:spPr>
          <a:xfrm>
            <a:off x="8695684" y="2864476"/>
            <a:ext cx="1584000" cy="0"/>
          </a:xfrm>
          <a:prstGeom prst="straightConnector1">
            <a:avLst/>
          </a:prstGeom>
          <a:noFill/>
          <a:ln cap="flat" cmpd="sng" w="12700">
            <a:solidFill>
              <a:schemeClr val="accent2"/>
            </a:solidFill>
            <a:prstDash val="dash"/>
            <a:miter lim="800000"/>
            <a:headEnd len="sm" w="sm" type="none"/>
            <a:tailEnd len="sm" w="sm" type="none"/>
          </a:ln>
        </p:spPr>
      </p:cxnSp>
      <p:cxnSp>
        <p:nvCxnSpPr>
          <p:cNvPr id="170" name="Google Shape;170;p15"/>
          <p:cNvCxnSpPr/>
          <p:nvPr/>
        </p:nvCxnSpPr>
        <p:spPr>
          <a:xfrm>
            <a:off x="8695684" y="3580641"/>
            <a:ext cx="1584000" cy="0"/>
          </a:xfrm>
          <a:prstGeom prst="straightConnector1">
            <a:avLst/>
          </a:prstGeom>
          <a:noFill/>
          <a:ln cap="flat" cmpd="sng" w="12700">
            <a:solidFill>
              <a:schemeClr val="accent3"/>
            </a:solidFill>
            <a:prstDash val="dash"/>
            <a:miter lim="800000"/>
            <a:headEnd len="sm" w="sm" type="none"/>
            <a:tailEnd len="sm" w="sm" type="none"/>
          </a:ln>
        </p:spPr>
      </p:cxnSp>
      <p:cxnSp>
        <p:nvCxnSpPr>
          <p:cNvPr id="171" name="Google Shape;171;p15"/>
          <p:cNvCxnSpPr/>
          <p:nvPr/>
        </p:nvCxnSpPr>
        <p:spPr>
          <a:xfrm>
            <a:off x="8695684" y="4351808"/>
            <a:ext cx="1584000" cy="0"/>
          </a:xfrm>
          <a:prstGeom prst="straightConnector1">
            <a:avLst/>
          </a:prstGeom>
          <a:noFill/>
          <a:ln cap="flat" cmpd="sng" w="12700">
            <a:solidFill>
              <a:schemeClr val="accent6"/>
            </a:solidFill>
            <a:prstDash val="dash"/>
            <a:miter lim="800000"/>
            <a:headEnd len="sm" w="sm" type="none"/>
            <a:tailEnd len="sm" w="sm" type="none"/>
          </a:ln>
        </p:spPr>
      </p:cxnSp>
      <p:sp>
        <p:nvSpPr>
          <p:cNvPr id="172" name="Google Shape;172;p15"/>
          <p:cNvSpPr txBox="1"/>
          <p:nvPr/>
        </p:nvSpPr>
        <p:spPr>
          <a:xfrm>
            <a:off x="4625081" y="4808327"/>
            <a:ext cx="644323" cy="52322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tr-TR" sz="2800">
                <a:latin typeface="Rockwell"/>
                <a:ea typeface="Rockwell"/>
                <a:cs typeface="Rockwell"/>
                <a:sym typeface="Rockwell"/>
              </a:rPr>
              <a:t>05</a:t>
            </a:r>
            <a:endParaRPr sz="2800">
              <a:latin typeface="Rockwell"/>
              <a:ea typeface="Rockwell"/>
              <a:cs typeface="Rockwell"/>
              <a:sym typeface="Rockwell"/>
            </a:endParaRPr>
          </a:p>
        </p:txBody>
      </p:sp>
      <p:cxnSp>
        <p:nvCxnSpPr>
          <p:cNvPr id="173" name="Google Shape;173;p15"/>
          <p:cNvCxnSpPr/>
          <p:nvPr/>
        </p:nvCxnSpPr>
        <p:spPr>
          <a:xfrm>
            <a:off x="5341595" y="4840187"/>
            <a:ext cx="0" cy="432000"/>
          </a:xfrm>
          <a:prstGeom prst="straightConnector1">
            <a:avLst/>
          </a:prstGeom>
          <a:noFill/>
          <a:ln cap="flat" cmpd="sng" w="9525">
            <a:solidFill>
              <a:schemeClr val="accent6"/>
            </a:solidFill>
            <a:prstDash val="solid"/>
            <a:miter lim="800000"/>
            <a:headEnd len="sm" w="sm" type="none"/>
            <a:tailEnd len="sm" w="sm" type="none"/>
          </a:ln>
        </p:spPr>
      </p:cxnSp>
      <p:sp>
        <p:nvSpPr>
          <p:cNvPr id="174" name="Google Shape;174;p15"/>
          <p:cNvSpPr txBox="1"/>
          <p:nvPr/>
        </p:nvSpPr>
        <p:spPr>
          <a:xfrm>
            <a:off x="5447767" y="4818382"/>
            <a:ext cx="3386424"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tr-TR" sz="2400">
                <a:latin typeface="Rockwell"/>
                <a:ea typeface="Rockwell"/>
                <a:cs typeface="Rockwell"/>
                <a:sym typeface="Rockwell"/>
              </a:rPr>
              <a:t>Energy</a:t>
            </a:r>
            <a:endParaRPr b="1" sz="2400">
              <a:latin typeface="Rockwell"/>
              <a:ea typeface="Rockwell"/>
              <a:cs typeface="Rockwell"/>
              <a:sym typeface="Rockwell"/>
            </a:endParaRPr>
          </a:p>
        </p:txBody>
      </p:sp>
      <p:sp>
        <p:nvSpPr>
          <p:cNvPr id="175" name="Google Shape;175;p15"/>
          <p:cNvSpPr txBox="1"/>
          <p:nvPr/>
        </p:nvSpPr>
        <p:spPr>
          <a:xfrm>
            <a:off x="10305133" y="4839007"/>
            <a:ext cx="818494" cy="40011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tr-TR" sz="2000">
                <a:latin typeface="Rockwell"/>
                <a:ea typeface="Rockwell"/>
                <a:cs typeface="Rockwell"/>
                <a:sym typeface="Rockwell"/>
              </a:rPr>
              <a:t>P24</a:t>
            </a:r>
            <a:endParaRPr sz="2000">
              <a:latin typeface="Rockwell"/>
              <a:ea typeface="Rockwell"/>
              <a:cs typeface="Rockwell"/>
              <a:sym typeface="Rockwell"/>
            </a:endParaRPr>
          </a:p>
        </p:txBody>
      </p:sp>
      <p:cxnSp>
        <p:nvCxnSpPr>
          <p:cNvPr id="176" name="Google Shape;176;p15"/>
          <p:cNvCxnSpPr/>
          <p:nvPr/>
        </p:nvCxnSpPr>
        <p:spPr>
          <a:xfrm>
            <a:off x="8696686" y="5083657"/>
            <a:ext cx="1584000" cy="0"/>
          </a:xfrm>
          <a:prstGeom prst="straightConnector1">
            <a:avLst/>
          </a:prstGeom>
          <a:noFill/>
          <a:ln cap="flat" cmpd="sng" w="12700">
            <a:solidFill>
              <a:schemeClr val="accent6"/>
            </a:solidFill>
            <a:prstDash val="dash"/>
            <a:miter lim="800000"/>
            <a:headEnd len="sm" w="sm" type="none"/>
            <a:tailEnd len="sm" w="sm" type="none"/>
          </a:ln>
        </p:spPr>
      </p:cxnSp>
      <p:sp>
        <p:nvSpPr>
          <p:cNvPr id="177" name="Google Shape;177;p15"/>
          <p:cNvSpPr/>
          <p:nvPr/>
        </p:nvSpPr>
        <p:spPr>
          <a:xfrm>
            <a:off x="1765064" y="2663465"/>
            <a:ext cx="2090801" cy="493358"/>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tr-TR" sz="2400">
                <a:solidFill>
                  <a:srgbClr val="FFC000"/>
                </a:solidFill>
                <a:latin typeface="Rockwell"/>
                <a:ea typeface="Rockwell"/>
                <a:cs typeface="Rockwell"/>
                <a:sym typeface="Rockwell"/>
              </a:rPr>
              <a:t>CONTENTS</a:t>
            </a:r>
            <a:endParaRPr b="1" sz="2400">
              <a:solidFill>
                <a:srgbClr val="FFC000"/>
              </a:solidFill>
              <a:latin typeface="Rockwell"/>
              <a:ea typeface="Rockwell"/>
              <a:cs typeface="Rockwell"/>
              <a:sym typeface="Rockwell"/>
            </a:endParaRPr>
          </a:p>
        </p:txBody>
      </p:sp>
      <p:pic>
        <p:nvPicPr>
          <p:cNvPr id="178" name="Google Shape;178;p15"/>
          <p:cNvPicPr preferRelativeResize="0"/>
          <p:nvPr/>
        </p:nvPicPr>
        <p:blipFill rotWithShape="1">
          <a:blip r:embed="rId4">
            <a:alphaModFix/>
          </a:blip>
          <a:srcRect b="0" l="0" r="0" t="0"/>
          <a:stretch/>
        </p:blipFill>
        <p:spPr>
          <a:xfrm>
            <a:off x="1346241" y="3536653"/>
            <a:ext cx="2802290" cy="194123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78"/>
                                        </p:tgtEl>
                                        <p:attrNameLst>
                                          <p:attrName>style.visibility</p:attrName>
                                        </p:attrNameLst>
                                      </p:cBhvr>
                                      <p:to>
                                        <p:strVal val="visible"/>
                                      </p:to>
                                    </p:set>
                                    <p:animEffect filter="fade" transition="in">
                                      <p:cBhvr>
                                        <p:cTn dur="1000"/>
                                        <p:tgtEl>
                                          <p:spTgt spid="178"/>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77"/>
                                        </p:tgtEl>
                                        <p:attrNameLst>
                                          <p:attrName>style.visibility</p:attrName>
                                        </p:attrNameLst>
                                      </p:cBhvr>
                                      <p:to>
                                        <p:strVal val="visible"/>
                                      </p:to>
                                    </p:set>
                                    <p:animEffect filter="fade" transition="in">
                                      <p:cBhvr>
                                        <p:cTn dur="500"/>
                                        <p:tgtEl>
                                          <p:spTgt spid="177"/>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152"/>
                                        </p:tgtEl>
                                        <p:attrNameLst>
                                          <p:attrName>style.visibility</p:attrName>
                                        </p:attrNameLst>
                                      </p:cBhvr>
                                      <p:to>
                                        <p:strVal val="visible"/>
                                      </p:to>
                                    </p:set>
                                    <p:animEffect filter="fade" transition="in">
                                      <p:cBhvr>
                                        <p:cTn dur="500"/>
                                        <p:tgtEl>
                                          <p:spTgt spid="152"/>
                                        </p:tgtEl>
                                      </p:cBhvr>
                                    </p:animEffect>
                                  </p:childTnLst>
                                </p:cTn>
                              </p:par>
                              <p:par>
                                <p:cTn fill="hold" nodeType="withEffect" presetClass="entr" presetID="10" presetSubtype="0">
                                  <p:stCondLst>
                                    <p:cond delay="0"/>
                                  </p:stCondLst>
                                  <p:childTnLst>
                                    <p:set>
                                      <p:cBhvr>
                                        <p:cTn dur="1" fill="hold">
                                          <p:stCondLst>
                                            <p:cond delay="0"/>
                                          </p:stCondLst>
                                        </p:cTn>
                                        <p:tgtEl>
                                          <p:spTgt spid="155"/>
                                        </p:tgtEl>
                                        <p:attrNameLst>
                                          <p:attrName>style.visibility</p:attrName>
                                        </p:attrNameLst>
                                      </p:cBhvr>
                                      <p:to>
                                        <p:strVal val="visible"/>
                                      </p:to>
                                    </p:set>
                                    <p:animEffect filter="fade" transition="in">
                                      <p:cBhvr>
                                        <p:cTn dur="500"/>
                                        <p:tgtEl>
                                          <p:spTgt spid="155"/>
                                        </p:tgtEl>
                                      </p:cBhvr>
                                    </p:animEffect>
                                  </p:childTnLst>
                                </p:cTn>
                              </p:par>
                              <p:par>
                                <p:cTn fill="hold" nodeType="withEffect" presetClass="entr" presetID="10" presetSubtype="0">
                                  <p:stCondLst>
                                    <p:cond delay="0"/>
                                  </p:stCondLst>
                                  <p:childTnLst>
                                    <p:set>
                                      <p:cBhvr>
                                        <p:cTn dur="1" fill="hold">
                                          <p:stCondLst>
                                            <p:cond delay="0"/>
                                          </p:stCondLst>
                                        </p:cTn>
                                        <p:tgtEl>
                                          <p:spTgt spid="158"/>
                                        </p:tgtEl>
                                        <p:attrNameLst>
                                          <p:attrName>style.visibility</p:attrName>
                                        </p:attrNameLst>
                                      </p:cBhvr>
                                      <p:to>
                                        <p:strVal val="visible"/>
                                      </p:to>
                                    </p:set>
                                    <p:animEffect filter="fade" transition="in">
                                      <p:cBhvr>
                                        <p:cTn dur="500"/>
                                        <p:tgtEl>
                                          <p:spTgt spid="158"/>
                                        </p:tgtEl>
                                      </p:cBhvr>
                                    </p:animEffect>
                                  </p:childTnLst>
                                </p:cTn>
                              </p:par>
                              <p:par>
                                <p:cTn fill="hold" nodeType="withEffect" presetClass="entr" presetID="10" presetSubtype="0">
                                  <p:stCondLst>
                                    <p:cond delay="0"/>
                                  </p:stCondLst>
                                  <p:childTnLst>
                                    <p:set>
                                      <p:cBhvr>
                                        <p:cTn dur="1" fill="hold">
                                          <p:stCondLst>
                                            <p:cond delay="0"/>
                                          </p:stCondLst>
                                        </p:cTn>
                                        <p:tgtEl>
                                          <p:spTgt spid="161"/>
                                        </p:tgtEl>
                                        <p:attrNameLst>
                                          <p:attrName>style.visibility</p:attrName>
                                        </p:attrNameLst>
                                      </p:cBhvr>
                                      <p:to>
                                        <p:strVal val="visible"/>
                                      </p:to>
                                    </p:set>
                                    <p:animEffect filter="fade" transition="in">
                                      <p:cBhvr>
                                        <p:cTn dur="500"/>
                                        <p:tgtEl>
                                          <p:spTgt spid="161"/>
                                        </p:tgtEl>
                                      </p:cBhvr>
                                    </p:animEffect>
                                  </p:childTnLst>
                                </p:cTn>
                              </p:par>
                              <p:par>
                                <p:cTn fill="hold" nodeType="withEffect" presetClass="entr" presetID="10" presetSubtype="0">
                                  <p:stCondLst>
                                    <p:cond delay="0"/>
                                  </p:stCondLst>
                                  <p:childTnLst>
                                    <p:set>
                                      <p:cBhvr>
                                        <p:cTn dur="1" fill="hold">
                                          <p:stCondLst>
                                            <p:cond delay="0"/>
                                          </p:stCondLst>
                                        </p:cTn>
                                        <p:tgtEl>
                                          <p:spTgt spid="172"/>
                                        </p:tgtEl>
                                        <p:attrNameLst>
                                          <p:attrName>style.visibility</p:attrName>
                                        </p:attrNameLst>
                                      </p:cBhvr>
                                      <p:to>
                                        <p:strVal val="visible"/>
                                      </p:to>
                                    </p:set>
                                    <p:animEffect filter="fade" transition="in">
                                      <p:cBhvr>
                                        <p:cTn dur="500"/>
                                        <p:tgtEl>
                                          <p:spTgt spid="172"/>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153"/>
                                        </p:tgtEl>
                                        <p:attrNameLst>
                                          <p:attrName>style.visibility</p:attrName>
                                        </p:attrNameLst>
                                      </p:cBhvr>
                                      <p:to>
                                        <p:strVal val="visible"/>
                                      </p:to>
                                    </p:set>
                                    <p:animEffect filter="fade" transition="in">
                                      <p:cBhvr>
                                        <p:cTn dur="500"/>
                                        <p:tgtEl>
                                          <p:spTgt spid="153"/>
                                        </p:tgtEl>
                                      </p:cBhvr>
                                    </p:animEffect>
                                  </p:childTnLst>
                                </p:cTn>
                              </p:par>
                              <p:par>
                                <p:cTn fill="hold" nodeType="withEffect" presetClass="entr" presetID="10" presetSubtype="0">
                                  <p:stCondLst>
                                    <p:cond delay="0"/>
                                  </p:stCondLst>
                                  <p:childTnLst>
                                    <p:set>
                                      <p:cBhvr>
                                        <p:cTn dur="1" fill="hold">
                                          <p:stCondLst>
                                            <p:cond delay="0"/>
                                          </p:stCondLst>
                                        </p:cTn>
                                        <p:tgtEl>
                                          <p:spTgt spid="156"/>
                                        </p:tgtEl>
                                        <p:attrNameLst>
                                          <p:attrName>style.visibility</p:attrName>
                                        </p:attrNameLst>
                                      </p:cBhvr>
                                      <p:to>
                                        <p:strVal val="visible"/>
                                      </p:to>
                                    </p:set>
                                    <p:animEffect filter="fade" transition="in">
                                      <p:cBhvr>
                                        <p:cTn dur="500"/>
                                        <p:tgtEl>
                                          <p:spTgt spid="156"/>
                                        </p:tgtEl>
                                      </p:cBhvr>
                                    </p:animEffect>
                                  </p:childTnLst>
                                </p:cTn>
                              </p:par>
                              <p:par>
                                <p:cTn fill="hold" nodeType="withEffect" presetClass="entr" presetID="10" presetSubtype="0">
                                  <p:stCondLst>
                                    <p:cond delay="0"/>
                                  </p:stCondLst>
                                  <p:childTnLst>
                                    <p:set>
                                      <p:cBhvr>
                                        <p:cTn dur="1" fill="hold">
                                          <p:stCondLst>
                                            <p:cond delay="0"/>
                                          </p:stCondLst>
                                        </p:cTn>
                                        <p:tgtEl>
                                          <p:spTgt spid="159"/>
                                        </p:tgtEl>
                                        <p:attrNameLst>
                                          <p:attrName>style.visibility</p:attrName>
                                        </p:attrNameLst>
                                      </p:cBhvr>
                                      <p:to>
                                        <p:strVal val="visible"/>
                                      </p:to>
                                    </p:set>
                                    <p:animEffect filter="fade" transition="in">
                                      <p:cBhvr>
                                        <p:cTn dur="500"/>
                                        <p:tgtEl>
                                          <p:spTgt spid="159"/>
                                        </p:tgtEl>
                                      </p:cBhvr>
                                    </p:animEffect>
                                  </p:childTnLst>
                                </p:cTn>
                              </p:par>
                              <p:par>
                                <p:cTn fill="hold" nodeType="withEffect" presetClass="entr" presetID="10" presetSubtype="0">
                                  <p:stCondLst>
                                    <p:cond delay="0"/>
                                  </p:stCondLst>
                                  <p:childTnLst>
                                    <p:set>
                                      <p:cBhvr>
                                        <p:cTn dur="1" fill="hold">
                                          <p:stCondLst>
                                            <p:cond delay="0"/>
                                          </p:stCondLst>
                                        </p:cTn>
                                        <p:tgtEl>
                                          <p:spTgt spid="162"/>
                                        </p:tgtEl>
                                        <p:attrNameLst>
                                          <p:attrName>style.visibility</p:attrName>
                                        </p:attrNameLst>
                                      </p:cBhvr>
                                      <p:to>
                                        <p:strVal val="visible"/>
                                      </p:to>
                                    </p:set>
                                    <p:animEffect filter="fade" transition="in">
                                      <p:cBhvr>
                                        <p:cTn dur="500"/>
                                        <p:tgtEl>
                                          <p:spTgt spid="162"/>
                                        </p:tgtEl>
                                      </p:cBhvr>
                                    </p:animEffect>
                                  </p:childTnLst>
                                </p:cTn>
                              </p:par>
                              <p:par>
                                <p:cTn fill="hold" nodeType="withEffect" presetClass="entr" presetID="10" presetSubtype="0">
                                  <p:stCondLst>
                                    <p:cond delay="0"/>
                                  </p:stCondLst>
                                  <p:childTnLst>
                                    <p:set>
                                      <p:cBhvr>
                                        <p:cTn dur="1" fill="hold">
                                          <p:stCondLst>
                                            <p:cond delay="0"/>
                                          </p:stCondLst>
                                        </p:cTn>
                                        <p:tgtEl>
                                          <p:spTgt spid="173"/>
                                        </p:tgtEl>
                                        <p:attrNameLst>
                                          <p:attrName>style.visibility</p:attrName>
                                        </p:attrNameLst>
                                      </p:cBhvr>
                                      <p:to>
                                        <p:strVal val="visible"/>
                                      </p:to>
                                    </p:set>
                                    <p:animEffect filter="fade" transition="in">
                                      <p:cBhvr>
                                        <p:cTn dur="500"/>
                                        <p:tgtEl>
                                          <p:spTgt spid="173"/>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154"/>
                                        </p:tgtEl>
                                        <p:attrNameLst>
                                          <p:attrName>style.visibility</p:attrName>
                                        </p:attrNameLst>
                                      </p:cBhvr>
                                      <p:to>
                                        <p:strVal val="visible"/>
                                      </p:to>
                                    </p:set>
                                    <p:animEffect filter="fade" transition="in">
                                      <p:cBhvr>
                                        <p:cTn dur="500"/>
                                        <p:tgtEl>
                                          <p:spTgt spid="154"/>
                                        </p:tgtEl>
                                      </p:cBhvr>
                                    </p:animEffect>
                                  </p:childTnLst>
                                </p:cTn>
                              </p:par>
                              <p:par>
                                <p:cTn fill="hold" nodeType="withEffect" presetClass="entr" presetID="10" presetSubtype="0">
                                  <p:stCondLst>
                                    <p:cond delay="0"/>
                                  </p:stCondLst>
                                  <p:childTnLst>
                                    <p:set>
                                      <p:cBhvr>
                                        <p:cTn dur="1" fill="hold">
                                          <p:stCondLst>
                                            <p:cond delay="0"/>
                                          </p:stCondLst>
                                        </p:cTn>
                                        <p:tgtEl>
                                          <p:spTgt spid="157"/>
                                        </p:tgtEl>
                                        <p:attrNameLst>
                                          <p:attrName>style.visibility</p:attrName>
                                        </p:attrNameLst>
                                      </p:cBhvr>
                                      <p:to>
                                        <p:strVal val="visible"/>
                                      </p:to>
                                    </p:set>
                                    <p:animEffect filter="fade" transition="in">
                                      <p:cBhvr>
                                        <p:cTn dur="500"/>
                                        <p:tgtEl>
                                          <p:spTgt spid="157"/>
                                        </p:tgtEl>
                                      </p:cBhvr>
                                    </p:animEffect>
                                  </p:childTnLst>
                                </p:cTn>
                              </p:par>
                              <p:par>
                                <p:cTn fill="hold" nodeType="withEffect" presetClass="entr" presetID="10" presetSubtype="0">
                                  <p:stCondLst>
                                    <p:cond delay="0"/>
                                  </p:stCondLst>
                                  <p:childTnLst>
                                    <p:set>
                                      <p:cBhvr>
                                        <p:cTn dur="1" fill="hold">
                                          <p:stCondLst>
                                            <p:cond delay="0"/>
                                          </p:stCondLst>
                                        </p:cTn>
                                        <p:tgtEl>
                                          <p:spTgt spid="160"/>
                                        </p:tgtEl>
                                        <p:attrNameLst>
                                          <p:attrName>style.visibility</p:attrName>
                                        </p:attrNameLst>
                                      </p:cBhvr>
                                      <p:to>
                                        <p:strVal val="visible"/>
                                      </p:to>
                                    </p:set>
                                    <p:animEffect filter="fade" transition="in">
                                      <p:cBhvr>
                                        <p:cTn dur="500"/>
                                        <p:tgtEl>
                                          <p:spTgt spid="160"/>
                                        </p:tgtEl>
                                      </p:cBhvr>
                                    </p:animEffect>
                                  </p:childTnLst>
                                </p:cTn>
                              </p:par>
                              <p:par>
                                <p:cTn fill="hold" nodeType="withEffect" presetClass="entr" presetID="10" presetSubtype="0">
                                  <p:stCondLst>
                                    <p:cond delay="0"/>
                                  </p:stCondLst>
                                  <p:childTnLst>
                                    <p:set>
                                      <p:cBhvr>
                                        <p:cTn dur="1" fill="hold">
                                          <p:stCondLst>
                                            <p:cond delay="0"/>
                                          </p:stCondLst>
                                        </p:cTn>
                                        <p:tgtEl>
                                          <p:spTgt spid="163"/>
                                        </p:tgtEl>
                                        <p:attrNameLst>
                                          <p:attrName>style.visibility</p:attrName>
                                        </p:attrNameLst>
                                      </p:cBhvr>
                                      <p:to>
                                        <p:strVal val="visible"/>
                                      </p:to>
                                    </p:set>
                                    <p:animEffect filter="fade" transition="in">
                                      <p:cBhvr>
                                        <p:cTn dur="500"/>
                                        <p:tgtEl>
                                          <p:spTgt spid="163"/>
                                        </p:tgtEl>
                                      </p:cBhvr>
                                    </p:animEffect>
                                  </p:childTnLst>
                                </p:cTn>
                              </p:par>
                              <p:par>
                                <p:cTn fill="hold" nodeType="withEffect" presetClass="entr" presetID="10" presetSubtype="0">
                                  <p:stCondLst>
                                    <p:cond delay="0"/>
                                  </p:stCondLst>
                                  <p:childTnLst>
                                    <p:set>
                                      <p:cBhvr>
                                        <p:cTn dur="1" fill="hold">
                                          <p:stCondLst>
                                            <p:cond delay="0"/>
                                          </p:stCondLst>
                                        </p:cTn>
                                        <p:tgtEl>
                                          <p:spTgt spid="174"/>
                                        </p:tgtEl>
                                        <p:attrNameLst>
                                          <p:attrName>style.visibility</p:attrName>
                                        </p:attrNameLst>
                                      </p:cBhvr>
                                      <p:to>
                                        <p:strVal val="visible"/>
                                      </p:to>
                                    </p:set>
                                    <p:animEffect filter="fade" transition="in">
                                      <p:cBhvr>
                                        <p:cTn dur="500"/>
                                        <p:tgtEl>
                                          <p:spTgt spid="174"/>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164"/>
                                        </p:tgtEl>
                                        <p:attrNameLst>
                                          <p:attrName>style.visibility</p:attrName>
                                        </p:attrNameLst>
                                      </p:cBhvr>
                                      <p:to>
                                        <p:strVal val="visible"/>
                                      </p:to>
                                    </p:set>
                                    <p:animEffect filter="fade" transition="in">
                                      <p:cBhvr>
                                        <p:cTn dur="500"/>
                                        <p:tgtEl>
                                          <p:spTgt spid="164"/>
                                        </p:tgtEl>
                                      </p:cBhvr>
                                    </p:animEffect>
                                  </p:childTnLst>
                                </p:cTn>
                              </p:par>
                              <p:par>
                                <p:cTn fill="hold" nodeType="withEffect" presetClass="entr" presetID="10" presetSubtype="0">
                                  <p:stCondLst>
                                    <p:cond delay="0"/>
                                  </p:stCondLst>
                                  <p:childTnLst>
                                    <p:set>
                                      <p:cBhvr>
                                        <p:cTn dur="1" fill="hold">
                                          <p:stCondLst>
                                            <p:cond delay="0"/>
                                          </p:stCondLst>
                                        </p:cTn>
                                        <p:tgtEl>
                                          <p:spTgt spid="169"/>
                                        </p:tgtEl>
                                        <p:attrNameLst>
                                          <p:attrName>style.visibility</p:attrName>
                                        </p:attrNameLst>
                                      </p:cBhvr>
                                      <p:to>
                                        <p:strVal val="visible"/>
                                      </p:to>
                                    </p:set>
                                    <p:animEffect filter="fade" transition="in">
                                      <p:cBhvr>
                                        <p:cTn dur="500"/>
                                        <p:tgtEl>
                                          <p:spTgt spid="169"/>
                                        </p:tgtEl>
                                      </p:cBhvr>
                                    </p:animEffect>
                                  </p:childTnLst>
                                </p:cTn>
                              </p:par>
                              <p:par>
                                <p:cTn fill="hold" nodeType="withEffect" presetClass="entr" presetID="10" presetSubtype="0">
                                  <p:stCondLst>
                                    <p:cond delay="0"/>
                                  </p:stCondLst>
                                  <p:childTnLst>
                                    <p:set>
                                      <p:cBhvr>
                                        <p:cTn dur="1" fill="hold">
                                          <p:stCondLst>
                                            <p:cond delay="0"/>
                                          </p:stCondLst>
                                        </p:cTn>
                                        <p:tgtEl>
                                          <p:spTgt spid="170"/>
                                        </p:tgtEl>
                                        <p:attrNameLst>
                                          <p:attrName>style.visibility</p:attrName>
                                        </p:attrNameLst>
                                      </p:cBhvr>
                                      <p:to>
                                        <p:strVal val="visible"/>
                                      </p:to>
                                    </p:set>
                                    <p:animEffect filter="fade" transition="in">
                                      <p:cBhvr>
                                        <p:cTn dur="500"/>
                                        <p:tgtEl>
                                          <p:spTgt spid="170"/>
                                        </p:tgtEl>
                                      </p:cBhvr>
                                    </p:animEffect>
                                  </p:childTnLst>
                                </p:cTn>
                              </p:par>
                              <p:par>
                                <p:cTn fill="hold" nodeType="withEffect" presetClass="entr" presetID="10" presetSubtype="0">
                                  <p:stCondLst>
                                    <p:cond delay="0"/>
                                  </p:stCondLst>
                                  <p:childTnLst>
                                    <p:set>
                                      <p:cBhvr>
                                        <p:cTn dur="1" fill="hold">
                                          <p:stCondLst>
                                            <p:cond delay="0"/>
                                          </p:stCondLst>
                                        </p:cTn>
                                        <p:tgtEl>
                                          <p:spTgt spid="171"/>
                                        </p:tgtEl>
                                        <p:attrNameLst>
                                          <p:attrName>style.visibility</p:attrName>
                                        </p:attrNameLst>
                                      </p:cBhvr>
                                      <p:to>
                                        <p:strVal val="visible"/>
                                      </p:to>
                                    </p:set>
                                    <p:animEffect filter="fade" transition="in">
                                      <p:cBhvr>
                                        <p:cTn dur="500"/>
                                        <p:tgtEl>
                                          <p:spTgt spid="171"/>
                                        </p:tgtEl>
                                      </p:cBhvr>
                                    </p:animEffect>
                                  </p:childTnLst>
                                </p:cTn>
                              </p:par>
                              <p:par>
                                <p:cTn fill="hold" nodeType="withEffect" presetClass="entr" presetID="10" presetSubtype="0">
                                  <p:stCondLst>
                                    <p:cond delay="0"/>
                                  </p:stCondLst>
                                  <p:childTnLst>
                                    <p:set>
                                      <p:cBhvr>
                                        <p:cTn dur="1" fill="hold">
                                          <p:stCondLst>
                                            <p:cond delay="0"/>
                                          </p:stCondLst>
                                        </p:cTn>
                                        <p:tgtEl>
                                          <p:spTgt spid="176"/>
                                        </p:tgtEl>
                                        <p:attrNameLst>
                                          <p:attrName>style.visibility</p:attrName>
                                        </p:attrNameLst>
                                      </p:cBhvr>
                                      <p:to>
                                        <p:strVal val="visible"/>
                                      </p:to>
                                    </p:set>
                                    <p:animEffect filter="fade" transition="in">
                                      <p:cBhvr>
                                        <p:cTn dur="500"/>
                                        <p:tgtEl>
                                          <p:spTgt spid="176"/>
                                        </p:tgtEl>
                                      </p:cBhvr>
                                    </p:animEffect>
                                  </p:childTnLst>
                                </p:cTn>
                              </p:par>
                            </p:childTnLst>
                          </p:cTn>
                        </p:par>
                        <p:par>
                          <p:cTn fill="hold">
                            <p:stCondLst>
                              <p:cond delay="3500"/>
                            </p:stCondLst>
                            <p:childTnLst>
                              <p:par>
                                <p:cTn fill="hold" nodeType="afterEffect" presetClass="entr" presetID="2" presetSubtype="2">
                                  <p:stCondLst>
                                    <p:cond delay="0"/>
                                  </p:stCondLst>
                                  <p:childTnLst>
                                    <p:set>
                                      <p:cBhvr>
                                        <p:cTn dur="1" fill="hold">
                                          <p:stCondLst>
                                            <p:cond delay="0"/>
                                          </p:stCondLst>
                                        </p:cTn>
                                        <p:tgtEl>
                                          <p:spTgt spid="165"/>
                                        </p:tgtEl>
                                        <p:attrNameLst>
                                          <p:attrName>style.visibility</p:attrName>
                                        </p:attrNameLst>
                                      </p:cBhvr>
                                      <p:to>
                                        <p:strVal val="visible"/>
                                      </p:to>
                                    </p:set>
                                    <p:anim calcmode="lin" valueType="num">
                                      <p:cBhvr additive="base">
                                        <p:cTn dur="500"/>
                                        <p:tgtEl>
                                          <p:spTgt spid="165"/>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100"/>
                                  </p:stCondLst>
                                  <p:childTnLst>
                                    <p:set>
                                      <p:cBhvr>
                                        <p:cTn dur="1" fill="hold">
                                          <p:stCondLst>
                                            <p:cond delay="0"/>
                                          </p:stCondLst>
                                        </p:cTn>
                                        <p:tgtEl>
                                          <p:spTgt spid="166"/>
                                        </p:tgtEl>
                                        <p:attrNameLst>
                                          <p:attrName>style.visibility</p:attrName>
                                        </p:attrNameLst>
                                      </p:cBhvr>
                                      <p:to>
                                        <p:strVal val="visible"/>
                                      </p:to>
                                    </p:set>
                                    <p:anim calcmode="lin" valueType="num">
                                      <p:cBhvr additive="base">
                                        <p:cTn dur="500"/>
                                        <p:tgtEl>
                                          <p:spTgt spid="166"/>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200"/>
                                  </p:stCondLst>
                                  <p:childTnLst>
                                    <p:set>
                                      <p:cBhvr>
                                        <p:cTn dur="1" fill="hold">
                                          <p:stCondLst>
                                            <p:cond delay="0"/>
                                          </p:stCondLst>
                                        </p:cTn>
                                        <p:tgtEl>
                                          <p:spTgt spid="167"/>
                                        </p:tgtEl>
                                        <p:attrNameLst>
                                          <p:attrName>style.visibility</p:attrName>
                                        </p:attrNameLst>
                                      </p:cBhvr>
                                      <p:to>
                                        <p:strVal val="visible"/>
                                      </p:to>
                                    </p:set>
                                    <p:anim calcmode="lin" valueType="num">
                                      <p:cBhvr additive="base">
                                        <p:cTn dur="500"/>
                                        <p:tgtEl>
                                          <p:spTgt spid="167"/>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300"/>
                                  </p:stCondLst>
                                  <p:childTnLst>
                                    <p:set>
                                      <p:cBhvr>
                                        <p:cTn dur="1" fill="hold">
                                          <p:stCondLst>
                                            <p:cond delay="0"/>
                                          </p:stCondLst>
                                        </p:cTn>
                                        <p:tgtEl>
                                          <p:spTgt spid="168"/>
                                        </p:tgtEl>
                                        <p:attrNameLst>
                                          <p:attrName>style.visibility</p:attrName>
                                        </p:attrNameLst>
                                      </p:cBhvr>
                                      <p:to>
                                        <p:strVal val="visible"/>
                                      </p:to>
                                    </p:set>
                                    <p:anim calcmode="lin" valueType="num">
                                      <p:cBhvr additive="base">
                                        <p:cTn dur="500"/>
                                        <p:tgtEl>
                                          <p:spTgt spid="168"/>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300"/>
                                  </p:stCondLst>
                                  <p:childTnLst>
                                    <p:set>
                                      <p:cBhvr>
                                        <p:cTn dur="1" fill="hold">
                                          <p:stCondLst>
                                            <p:cond delay="0"/>
                                          </p:stCondLst>
                                        </p:cTn>
                                        <p:tgtEl>
                                          <p:spTgt spid="175"/>
                                        </p:tgtEl>
                                        <p:attrNameLst>
                                          <p:attrName>style.visibility</p:attrName>
                                        </p:attrNameLst>
                                      </p:cBhvr>
                                      <p:to>
                                        <p:strVal val="visible"/>
                                      </p:to>
                                    </p:set>
                                    <p:anim calcmode="lin" valueType="num">
                                      <p:cBhvr additive="base">
                                        <p:cTn dur="500"/>
                                        <p:tgtEl>
                                          <p:spTgt spid="175"/>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6" name="Shape 1076"/>
        <p:cNvGrpSpPr/>
        <p:nvPr/>
      </p:nvGrpSpPr>
      <p:grpSpPr>
        <a:xfrm>
          <a:off x="0" y="0"/>
          <a:ext cx="0" cy="0"/>
          <a:chOff x="0" y="0"/>
          <a:chExt cx="0" cy="0"/>
        </a:xfrm>
      </p:grpSpPr>
      <p:sp>
        <p:nvSpPr>
          <p:cNvPr id="1077" name="Google Shape;1077;p33"/>
          <p:cNvSpPr/>
          <p:nvPr/>
        </p:nvSpPr>
        <p:spPr>
          <a:xfrm>
            <a:off x="0" y="0"/>
            <a:ext cx="12192000" cy="6858000"/>
          </a:xfrm>
          <a:prstGeom prst="frame">
            <a:avLst>
              <a:gd fmla="val 3986" name="adj1"/>
            </a:avLst>
          </a:prstGeom>
          <a:blipFill rotWithShape="1">
            <a:blip r:embed="rId3">
              <a:alphaModFix/>
            </a:blip>
            <a:tile algn="tl" flip="none" tx="0" sx="100000" ty="0" sy="100000"/>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Rockwell"/>
              <a:ea typeface="Rockwell"/>
              <a:cs typeface="Rockwell"/>
              <a:sym typeface="Rockwell"/>
            </a:endParaRPr>
          </a:p>
        </p:txBody>
      </p:sp>
      <p:sp>
        <p:nvSpPr>
          <p:cNvPr id="1078" name="Google Shape;1078;p33"/>
          <p:cNvSpPr txBox="1"/>
          <p:nvPr/>
        </p:nvSpPr>
        <p:spPr>
          <a:xfrm>
            <a:off x="1024368" y="569718"/>
            <a:ext cx="2929970"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tr-TR" sz="2400">
                <a:latin typeface="Rockwell"/>
                <a:ea typeface="Rockwell"/>
                <a:cs typeface="Rockwell"/>
                <a:sym typeface="Rockwell"/>
              </a:rPr>
              <a:t>REAL ESTATE</a:t>
            </a:r>
            <a:endParaRPr b="1" sz="2400">
              <a:latin typeface="Rockwell"/>
              <a:ea typeface="Rockwell"/>
              <a:cs typeface="Rockwell"/>
              <a:sym typeface="Rockwell"/>
            </a:endParaRPr>
          </a:p>
        </p:txBody>
      </p:sp>
      <p:sp>
        <p:nvSpPr>
          <p:cNvPr id="1079" name="Google Shape;1079;p33"/>
          <p:cNvSpPr txBox="1"/>
          <p:nvPr/>
        </p:nvSpPr>
        <p:spPr>
          <a:xfrm>
            <a:off x="460976" y="523551"/>
            <a:ext cx="631840" cy="55399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tr-TR" sz="3000">
                <a:latin typeface="Rockwell"/>
                <a:ea typeface="Rockwell"/>
                <a:cs typeface="Rockwell"/>
                <a:sym typeface="Rockwell"/>
              </a:rPr>
              <a:t>04</a:t>
            </a:r>
            <a:endParaRPr sz="3000">
              <a:latin typeface="Rockwell"/>
              <a:ea typeface="Rockwell"/>
              <a:cs typeface="Rockwell"/>
              <a:sym typeface="Rockwell"/>
            </a:endParaRPr>
          </a:p>
        </p:txBody>
      </p:sp>
      <p:sp>
        <p:nvSpPr>
          <p:cNvPr id="1080" name="Google Shape;1080;p33"/>
          <p:cNvSpPr txBox="1"/>
          <p:nvPr/>
        </p:nvSpPr>
        <p:spPr>
          <a:xfrm>
            <a:off x="1142475" y="1934642"/>
            <a:ext cx="2696077" cy="1731134"/>
          </a:xfrm>
          <a:prstGeom prst="rect">
            <a:avLst/>
          </a:prstGeom>
          <a:noFill/>
          <a:ln>
            <a:noFill/>
          </a:ln>
        </p:spPr>
        <p:txBody>
          <a:bodyPr anchorCtr="0" anchor="t" bIns="58600" lIns="117225" spcFirstLastPara="1" rIns="117225" wrap="square" tIns="58600">
            <a:noAutofit/>
          </a:bodyPr>
          <a:lstStyle/>
          <a:p>
            <a:pPr indent="0" lvl="0" marL="0" marR="0" rtl="0" algn="l">
              <a:lnSpc>
                <a:spcPct val="150000"/>
              </a:lnSpc>
              <a:spcBef>
                <a:spcPts val="0"/>
              </a:spcBef>
              <a:spcAft>
                <a:spcPts val="0"/>
              </a:spcAft>
              <a:buNone/>
            </a:pPr>
            <a:r>
              <a:rPr lang="tr-TR" sz="1800">
                <a:solidFill>
                  <a:schemeClr val="lt1"/>
                </a:solidFill>
                <a:latin typeface="Rockwell"/>
                <a:ea typeface="Rockwell"/>
                <a:cs typeface="Rockwell"/>
                <a:sym typeface="Rockwell"/>
              </a:rPr>
              <a:t>Free Google Slides Themes and PowerPoint Templates for Presentations.</a:t>
            </a:r>
            <a:endParaRPr sz="1400">
              <a:solidFill>
                <a:srgbClr val="FFFFFF"/>
              </a:solidFill>
              <a:latin typeface="Rockwell"/>
              <a:ea typeface="Rockwell"/>
              <a:cs typeface="Rockwell"/>
              <a:sym typeface="Rockwell"/>
            </a:endParaRPr>
          </a:p>
        </p:txBody>
      </p:sp>
      <p:sp>
        <p:nvSpPr>
          <p:cNvPr id="1081" name="Google Shape;1081;p33"/>
          <p:cNvSpPr txBox="1"/>
          <p:nvPr/>
        </p:nvSpPr>
        <p:spPr>
          <a:xfrm>
            <a:off x="1664975" y="4434041"/>
            <a:ext cx="2696077" cy="1731134"/>
          </a:xfrm>
          <a:prstGeom prst="rect">
            <a:avLst/>
          </a:prstGeom>
          <a:noFill/>
          <a:ln>
            <a:noFill/>
          </a:ln>
        </p:spPr>
        <p:txBody>
          <a:bodyPr anchorCtr="0" anchor="t" bIns="58600" lIns="117225" spcFirstLastPara="1" rIns="117225" wrap="square" tIns="58600">
            <a:noAutofit/>
          </a:bodyPr>
          <a:lstStyle/>
          <a:p>
            <a:pPr indent="0" lvl="0" marL="0" marR="0" rtl="0" algn="l">
              <a:lnSpc>
                <a:spcPct val="150000"/>
              </a:lnSpc>
              <a:spcBef>
                <a:spcPts val="0"/>
              </a:spcBef>
              <a:spcAft>
                <a:spcPts val="0"/>
              </a:spcAft>
              <a:buNone/>
            </a:pPr>
            <a:r>
              <a:rPr lang="tr-TR" sz="1800">
                <a:solidFill>
                  <a:schemeClr val="lt1"/>
                </a:solidFill>
                <a:latin typeface="Rockwell"/>
                <a:ea typeface="Rockwell"/>
                <a:cs typeface="Rockwell"/>
                <a:sym typeface="Rockwell"/>
              </a:rPr>
              <a:t>It is a very sad thing that nowadays there is so little useless information.</a:t>
            </a:r>
            <a:endParaRPr sz="1400">
              <a:solidFill>
                <a:srgbClr val="FFFFFF"/>
              </a:solidFill>
              <a:latin typeface="Rockwell"/>
              <a:ea typeface="Rockwell"/>
              <a:cs typeface="Rockwell"/>
              <a:sym typeface="Rockwell"/>
            </a:endParaRPr>
          </a:p>
        </p:txBody>
      </p:sp>
      <p:sp>
        <p:nvSpPr>
          <p:cNvPr id="1082" name="Google Shape;1082;p33"/>
          <p:cNvSpPr txBox="1"/>
          <p:nvPr/>
        </p:nvSpPr>
        <p:spPr>
          <a:xfrm>
            <a:off x="8028505" y="1755899"/>
            <a:ext cx="2696077" cy="1315636"/>
          </a:xfrm>
          <a:prstGeom prst="rect">
            <a:avLst/>
          </a:prstGeom>
          <a:noFill/>
          <a:ln>
            <a:noFill/>
          </a:ln>
        </p:spPr>
        <p:txBody>
          <a:bodyPr anchorCtr="0" anchor="t" bIns="58600" lIns="117225" spcFirstLastPara="1" rIns="117225" wrap="square" tIns="58600">
            <a:noAutofit/>
          </a:bodyPr>
          <a:lstStyle/>
          <a:p>
            <a:pPr indent="0" lvl="0" marL="0" marR="0" rtl="0" algn="l">
              <a:lnSpc>
                <a:spcPct val="150000"/>
              </a:lnSpc>
              <a:spcBef>
                <a:spcPts val="0"/>
              </a:spcBef>
              <a:spcAft>
                <a:spcPts val="0"/>
              </a:spcAft>
              <a:buNone/>
            </a:pPr>
            <a:r>
              <a:rPr lang="tr-TR" sz="1800">
                <a:solidFill>
                  <a:schemeClr val="lt1"/>
                </a:solidFill>
                <a:latin typeface="Rockwell"/>
                <a:ea typeface="Rockwell"/>
                <a:cs typeface="Rockwell"/>
                <a:sym typeface="Rockwell"/>
              </a:rPr>
              <a:t>We know visual stories are amplified with the right words. </a:t>
            </a:r>
            <a:endParaRPr sz="1400">
              <a:solidFill>
                <a:srgbClr val="FFFFFF"/>
              </a:solidFill>
              <a:latin typeface="Rockwell"/>
              <a:ea typeface="Rockwell"/>
              <a:cs typeface="Rockwell"/>
              <a:sym typeface="Rockwell"/>
            </a:endParaRPr>
          </a:p>
        </p:txBody>
      </p:sp>
      <p:sp>
        <p:nvSpPr>
          <p:cNvPr id="1083" name="Google Shape;1083;p33"/>
          <p:cNvSpPr txBox="1"/>
          <p:nvPr/>
        </p:nvSpPr>
        <p:spPr>
          <a:xfrm>
            <a:off x="8028505" y="4457124"/>
            <a:ext cx="2696077" cy="1731134"/>
          </a:xfrm>
          <a:prstGeom prst="rect">
            <a:avLst/>
          </a:prstGeom>
          <a:noFill/>
          <a:ln>
            <a:noFill/>
          </a:ln>
        </p:spPr>
        <p:txBody>
          <a:bodyPr anchorCtr="0" anchor="t" bIns="58600" lIns="117225" spcFirstLastPara="1" rIns="117225" wrap="square" tIns="58600">
            <a:noAutofit/>
          </a:bodyPr>
          <a:lstStyle/>
          <a:p>
            <a:pPr indent="0" lvl="0" marL="0" marR="0" rtl="0" algn="l">
              <a:lnSpc>
                <a:spcPct val="150000"/>
              </a:lnSpc>
              <a:spcBef>
                <a:spcPts val="0"/>
              </a:spcBef>
              <a:spcAft>
                <a:spcPts val="0"/>
              </a:spcAft>
              <a:buNone/>
            </a:pPr>
            <a:r>
              <a:rPr lang="tr-TR" sz="1800">
                <a:solidFill>
                  <a:schemeClr val="lt1"/>
                </a:solidFill>
                <a:latin typeface="Rockwell"/>
                <a:ea typeface="Rockwell"/>
                <a:cs typeface="Rockwell"/>
                <a:sym typeface="Rockwell"/>
              </a:rPr>
              <a:t>Sometimes it's easier to go old school, our copywriters prefer a good ball.</a:t>
            </a:r>
            <a:endParaRPr sz="1400">
              <a:solidFill>
                <a:srgbClr val="FFFFFF"/>
              </a:solidFill>
              <a:latin typeface="Rockwell"/>
              <a:ea typeface="Rockwell"/>
              <a:cs typeface="Rockwell"/>
              <a:sym typeface="Rockwell"/>
            </a:endParaRPr>
          </a:p>
        </p:txBody>
      </p:sp>
      <p:sp>
        <p:nvSpPr>
          <p:cNvPr id="1084" name="Google Shape;1084;p33"/>
          <p:cNvSpPr/>
          <p:nvPr/>
        </p:nvSpPr>
        <p:spPr>
          <a:xfrm>
            <a:off x="4421474" y="2077564"/>
            <a:ext cx="3449297" cy="3450195"/>
          </a:xfrm>
          <a:custGeom>
            <a:rect b="b" l="l" r="r" t="t"/>
            <a:pathLst>
              <a:path extrusionOk="0" h="120000" w="120000">
                <a:moveTo>
                  <a:pt x="88846" y="10856"/>
                </a:moveTo>
                <a:lnTo>
                  <a:pt x="88846" y="10856"/>
                </a:lnTo>
                <a:cubicBezTo>
                  <a:pt x="109022" y="22698"/>
                  <a:pt x="119910" y="45669"/>
                  <a:pt x="116303" y="68784"/>
                </a:cubicBezTo>
                <a:cubicBezTo>
                  <a:pt x="112697" y="91899"/>
                  <a:pt x="95330" y="110462"/>
                  <a:pt x="72506" y="115596"/>
                </a:cubicBezTo>
                <a:cubicBezTo>
                  <a:pt x="49682" y="120730"/>
                  <a:pt x="26039" y="111393"/>
                  <a:pt x="12882" y="92049"/>
                </a:cubicBezTo>
                <a:cubicBezTo>
                  <a:pt x="-275" y="72704"/>
                  <a:pt x="-273" y="47284"/>
                  <a:pt x="12888" y="27942"/>
                </a:cubicBezTo>
                <a:lnTo>
                  <a:pt x="10537" y="26068"/>
                </a:lnTo>
                <a:lnTo>
                  <a:pt x="17629" y="26227"/>
                </a:lnTo>
                <a:lnTo>
                  <a:pt x="19632" y="33318"/>
                </a:lnTo>
                <a:lnTo>
                  <a:pt x="17282" y="31445"/>
                </a:lnTo>
                <a:lnTo>
                  <a:pt x="17282" y="31445"/>
                </a:lnTo>
                <a:cubicBezTo>
                  <a:pt x="5581" y="48951"/>
                  <a:pt x="5744" y="71824"/>
                  <a:pt x="17693" y="89162"/>
                </a:cubicBezTo>
                <a:cubicBezTo>
                  <a:pt x="29643" y="106499"/>
                  <a:pt x="50960" y="114791"/>
                  <a:pt x="71483" y="110085"/>
                </a:cubicBezTo>
                <a:cubicBezTo>
                  <a:pt x="92006" y="105380"/>
                  <a:pt x="107582" y="88628"/>
                  <a:pt x="110785" y="67817"/>
                </a:cubicBezTo>
                <a:cubicBezTo>
                  <a:pt x="113988" y="47005"/>
                  <a:pt x="104170" y="26345"/>
                  <a:pt x="86011" y="15686"/>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85" name="Google Shape;1085;p33"/>
          <p:cNvGrpSpPr/>
          <p:nvPr/>
        </p:nvGrpSpPr>
        <p:grpSpPr>
          <a:xfrm>
            <a:off x="5049376" y="2009524"/>
            <a:ext cx="2108836" cy="1054692"/>
            <a:chOff x="5011275" y="2146963"/>
            <a:chExt cx="2291111" cy="1145853"/>
          </a:xfrm>
        </p:grpSpPr>
        <p:sp>
          <p:nvSpPr>
            <p:cNvPr id="1086" name="Google Shape;1086;p33"/>
            <p:cNvSpPr/>
            <p:nvPr/>
          </p:nvSpPr>
          <p:spPr>
            <a:xfrm>
              <a:off x="5011275" y="2146963"/>
              <a:ext cx="2291111" cy="1145853"/>
            </a:xfrm>
            <a:prstGeom prst="roundRect">
              <a:avLst>
                <a:gd fmla="val 16667" name="adj"/>
              </a:avLst>
            </a:prstGeom>
            <a:blipFill rotWithShape="1">
              <a:blip r:embed="rId4">
                <a:alphaModFix/>
              </a:blip>
              <a:stretch>
                <a:fillRect b="0" l="0" r="0" t="0"/>
              </a:stretch>
            </a:blipFill>
            <a:ln cap="flat" cmpd="sng" w="12700">
              <a:solidFill>
                <a:srgbClr val="FFFFF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7" name="Google Shape;1087;p33"/>
            <p:cNvSpPr/>
            <p:nvPr/>
          </p:nvSpPr>
          <p:spPr>
            <a:xfrm>
              <a:off x="5334330" y="2725655"/>
              <a:ext cx="1472732" cy="348830"/>
            </a:xfrm>
            <a:prstGeom prst="rect">
              <a:avLst/>
            </a:prstGeom>
            <a:no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None/>
              </a:pPr>
              <a:r>
                <a:rPr b="1" lang="tr-TR" sz="1800">
                  <a:solidFill>
                    <a:schemeClr val="lt1"/>
                  </a:solidFill>
                  <a:latin typeface="Rockwell"/>
                  <a:ea typeface="Rockwell"/>
                  <a:cs typeface="Rockwell"/>
                  <a:sym typeface="Rockwell"/>
                </a:rPr>
                <a:t>Education</a:t>
              </a:r>
              <a:endParaRPr b="1" i="0" sz="1800" u="none" cap="none" strike="noStrike">
                <a:solidFill>
                  <a:schemeClr val="lt1"/>
                </a:solidFill>
                <a:latin typeface="Rockwell"/>
                <a:ea typeface="Rockwell"/>
                <a:cs typeface="Rockwell"/>
                <a:sym typeface="Rockwell"/>
              </a:endParaRPr>
            </a:p>
          </p:txBody>
        </p:sp>
        <p:sp>
          <p:nvSpPr>
            <p:cNvPr id="1088" name="Google Shape;1088;p33"/>
            <p:cNvSpPr/>
            <p:nvPr/>
          </p:nvSpPr>
          <p:spPr>
            <a:xfrm>
              <a:off x="5902358" y="2352227"/>
              <a:ext cx="354395" cy="347513"/>
            </a:xfrm>
            <a:custGeom>
              <a:rect b="b" l="l" r="r" t="t"/>
              <a:pathLst>
                <a:path extrusionOk="0" h="435" w="444">
                  <a:moveTo>
                    <a:pt x="425" y="17"/>
                  </a:moveTo>
                  <a:lnTo>
                    <a:pt x="425" y="17"/>
                  </a:lnTo>
                  <a:cubicBezTo>
                    <a:pt x="408" y="0"/>
                    <a:pt x="399" y="17"/>
                    <a:pt x="345" y="35"/>
                  </a:cubicBezTo>
                  <a:cubicBezTo>
                    <a:pt x="221" y="97"/>
                    <a:pt x="0" y="222"/>
                    <a:pt x="0" y="222"/>
                  </a:cubicBezTo>
                  <a:cubicBezTo>
                    <a:pt x="195" y="248"/>
                    <a:pt x="195" y="248"/>
                    <a:pt x="195" y="248"/>
                  </a:cubicBezTo>
                  <a:cubicBezTo>
                    <a:pt x="221" y="434"/>
                    <a:pt x="221" y="434"/>
                    <a:pt x="221" y="434"/>
                  </a:cubicBezTo>
                  <a:cubicBezTo>
                    <a:pt x="221" y="434"/>
                    <a:pt x="345" y="222"/>
                    <a:pt x="399" y="89"/>
                  </a:cubicBezTo>
                  <a:cubicBezTo>
                    <a:pt x="425" y="44"/>
                    <a:pt x="443" y="26"/>
                    <a:pt x="425" y="17"/>
                  </a:cubicBezTo>
                  <a:close/>
                  <a:moveTo>
                    <a:pt x="381" y="62"/>
                  </a:moveTo>
                  <a:lnTo>
                    <a:pt x="381" y="62"/>
                  </a:lnTo>
                  <a:cubicBezTo>
                    <a:pt x="239" y="319"/>
                    <a:pt x="239" y="319"/>
                    <a:pt x="239" y="319"/>
                  </a:cubicBezTo>
                  <a:cubicBezTo>
                    <a:pt x="230" y="204"/>
                    <a:pt x="230" y="204"/>
                    <a:pt x="230" y="204"/>
                  </a:cubicBezTo>
                  <a:lnTo>
                    <a:pt x="381" y="62"/>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000"/>
                <a:buFont typeface="Rockwell"/>
                <a:buNone/>
              </a:pPr>
              <a:r>
                <a:t/>
              </a:r>
              <a:endParaRPr b="1" i="0" sz="1000" u="none" cap="none" strike="noStrike">
                <a:solidFill>
                  <a:schemeClr val="lt1"/>
                </a:solidFill>
                <a:latin typeface="Rockwell"/>
                <a:ea typeface="Rockwell"/>
                <a:cs typeface="Rockwell"/>
                <a:sym typeface="Rockwell"/>
              </a:endParaRPr>
            </a:p>
          </p:txBody>
        </p:sp>
      </p:grpSp>
      <p:grpSp>
        <p:nvGrpSpPr>
          <p:cNvPr id="1089" name="Google Shape;1089;p33"/>
          <p:cNvGrpSpPr/>
          <p:nvPr/>
        </p:nvGrpSpPr>
        <p:grpSpPr>
          <a:xfrm>
            <a:off x="3582355" y="3316662"/>
            <a:ext cx="2108836" cy="1054692"/>
            <a:chOff x="3729367" y="3416001"/>
            <a:chExt cx="2291111" cy="1145853"/>
          </a:xfrm>
        </p:grpSpPr>
        <p:sp>
          <p:nvSpPr>
            <p:cNvPr id="1090" name="Google Shape;1090;p33"/>
            <p:cNvSpPr/>
            <p:nvPr/>
          </p:nvSpPr>
          <p:spPr>
            <a:xfrm>
              <a:off x="3729367" y="3416001"/>
              <a:ext cx="2291111" cy="1145853"/>
            </a:xfrm>
            <a:prstGeom prst="roundRect">
              <a:avLst>
                <a:gd fmla="val 16667" name="adj"/>
              </a:avLst>
            </a:prstGeom>
            <a:blipFill rotWithShape="1">
              <a:blip r:embed="rId5">
                <a:alphaModFix/>
              </a:blip>
              <a:stretch>
                <a:fillRect b="0" l="0" r="0" t="0"/>
              </a:stretch>
            </a:blipFill>
            <a:ln cap="flat" cmpd="sng" w="12700">
              <a:solidFill>
                <a:srgbClr val="FFFFF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1" name="Google Shape;1091;p33"/>
            <p:cNvSpPr/>
            <p:nvPr/>
          </p:nvSpPr>
          <p:spPr>
            <a:xfrm>
              <a:off x="4064761" y="3982577"/>
              <a:ext cx="1472732" cy="348830"/>
            </a:xfrm>
            <a:prstGeom prst="rect">
              <a:avLst/>
            </a:prstGeom>
            <a:no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None/>
              </a:pPr>
              <a:r>
                <a:rPr b="1" lang="tr-TR" sz="1800">
                  <a:solidFill>
                    <a:schemeClr val="lt1"/>
                  </a:solidFill>
                  <a:latin typeface="Rockwell"/>
                  <a:ea typeface="Rockwell"/>
                  <a:cs typeface="Rockwell"/>
                  <a:sym typeface="Rockwell"/>
                </a:rPr>
                <a:t>Finance</a:t>
              </a:r>
              <a:endParaRPr b="1" i="0" sz="1800" u="none" cap="none" strike="noStrike">
                <a:solidFill>
                  <a:schemeClr val="lt1"/>
                </a:solidFill>
                <a:latin typeface="Rockwell"/>
                <a:ea typeface="Rockwell"/>
                <a:cs typeface="Rockwell"/>
                <a:sym typeface="Rockwell"/>
              </a:endParaRPr>
            </a:p>
          </p:txBody>
        </p:sp>
        <p:sp>
          <p:nvSpPr>
            <p:cNvPr id="1092" name="Google Shape;1092;p33"/>
            <p:cNvSpPr/>
            <p:nvPr/>
          </p:nvSpPr>
          <p:spPr>
            <a:xfrm>
              <a:off x="4707344" y="3627589"/>
              <a:ext cx="327687" cy="303156"/>
            </a:xfrm>
            <a:custGeom>
              <a:rect b="b" l="l" r="r" t="t"/>
              <a:pathLst>
                <a:path extrusionOk="0" h="418" w="498">
                  <a:moveTo>
                    <a:pt x="124" y="81"/>
                  </a:moveTo>
                  <a:lnTo>
                    <a:pt x="124" y="81"/>
                  </a:lnTo>
                  <a:cubicBezTo>
                    <a:pt x="27" y="134"/>
                    <a:pt x="36" y="222"/>
                    <a:pt x="36" y="258"/>
                  </a:cubicBezTo>
                  <a:cubicBezTo>
                    <a:pt x="159" y="107"/>
                    <a:pt x="346" y="116"/>
                    <a:pt x="346" y="116"/>
                  </a:cubicBezTo>
                  <a:cubicBezTo>
                    <a:pt x="346" y="116"/>
                    <a:pt x="80" y="204"/>
                    <a:pt x="9" y="382"/>
                  </a:cubicBezTo>
                  <a:cubicBezTo>
                    <a:pt x="0" y="400"/>
                    <a:pt x="36" y="417"/>
                    <a:pt x="44" y="400"/>
                  </a:cubicBezTo>
                  <a:cubicBezTo>
                    <a:pt x="62" y="355"/>
                    <a:pt x="97" y="311"/>
                    <a:pt x="97" y="311"/>
                  </a:cubicBezTo>
                  <a:cubicBezTo>
                    <a:pt x="151" y="329"/>
                    <a:pt x="230" y="355"/>
                    <a:pt x="293" y="311"/>
                  </a:cubicBezTo>
                  <a:cubicBezTo>
                    <a:pt x="363" y="258"/>
                    <a:pt x="363" y="134"/>
                    <a:pt x="469" y="72"/>
                  </a:cubicBezTo>
                  <a:cubicBezTo>
                    <a:pt x="497" y="63"/>
                    <a:pt x="249" y="0"/>
                    <a:pt x="124" y="81"/>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000"/>
                <a:buFont typeface="Rockwell"/>
                <a:buNone/>
              </a:pPr>
              <a:r>
                <a:t/>
              </a:r>
              <a:endParaRPr b="1" i="0" sz="1000" u="none" cap="none" strike="noStrike">
                <a:solidFill>
                  <a:schemeClr val="lt1"/>
                </a:solidFill>
                <a:latin typeface="Rockwell"/>
                <a:ea typeface="Rockwell"/>
                <a:cs typeface="Rockwell"/>
                <a:sym typeface="Rockwell"/>
              </a:endParaRPr>
            </a:p>
          </p:txBody>
        </p:sp>
      </p:grpSp>
      <p:grpSp>
        <p:nvGrpSpPr>
          <p:cNvPr id="1093" name="Google Shape;1093;p33"/>
          <p:cNvGrpSpPr/>
          <p:nvPr/>
        </p:nvGrpSpPr>
        <p:grpSpPr>
          <a:xfrm>
            <a:off x="6487145" y="3314700"/>
            <a:ext cx="2108836" cy="1054692"/>
            <a:chOff x="6206156" y="3414039"/>
            <a:chExt cx="2291111" cy="1145853"/>
          </a:xfrm>
        </p:grpSpPr>
        <p:sp>
          <p:nvSpPr>
            <p:cNvPr id="1094" name="Google Shape;1094;p33"/>
            <p:cNvSpPr/>
            <p:nvPr/>
          </p:nvSpPr>
          <p:spPr>
            <a:xfrm>
              <a:off x="6206156" y="3414039"/>
              <a:ext cx="2291111" cy="1145853"/>
            </a:xfrm>
            <a:prstGeom prst="roundRect">
              <a:avLst>
                <a:gd fmla="val 16667" name="adj"/>
              </a:avLst>
            </a:prstGeom>
            <a:blipFill rotWithShape="1">
              <a:blip r:embed="rId6">
                <a:alphaModFix/>
              </a:blip>
              <a:stretch>
                <a:fillRect b="0" l="0" r="0" t="0"/>
              </a:stretch>
            </a:blipFill>
            <a:ln cap="flat" cmpd="sng" w="12700">
              <a:solidFill>
                <a:srgbClr val="FFFFF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5" name="Google Shape;1095;p33"/>
            <p:cNvSpPr/>
            <p:nvPr/>
          </p:nvSpPr>
          <p:spPr>
            <a:xfrm>
              <a:off x="6603897" y="3952177"/>
              <a:ext cx="1472732" cy="383713"/>
            </a:xfrm>
            <a:prstGeom prst="rect">
              <a:avLst/>
            </a:prstGeom>
            <a:no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None/>
              </a:pPr>
              <a:r>
                <a:rPr b="1" lang="tr-TR" sz="1800">
                  <a:solidFill>
                    <a:schemeClr val="lt1"/>
                  </a:solidFill>
                  <a:latin typeface="Rockwell"/>
                  <a:ea typeface="Rockwell"/>
                  <a:cs typeface="Rockwell"/>
                  <a:sym typeface="Rockwell"/>
                </a:rPr>
                <a:t>Fashion</a:t>
              </a:r>
              <a:endParaRPr b="1" i="0" sz="1800" u="none" cap="none" strike="noStrike">
                <a:solidFill>
                  <a:schemeClr val="lt1"/>
                </a:solidFill>
                <a:latin typeface="Rockwell"/>
                <a:ea typeface="Rockwell"/>
                <a:cs typeface="Rockwell"/>
                <a:sym typeface="Rockwell"/>
              </a:endParaRPr>
            </a:p>
          </p:txBody>
        </p:sp>
        <p:sp>
          <p:nvSpPr>
            <p:cNvPr id="1096" name="Google Shape;1096;p33"/>
            <p:cNvSpPr/>
            <p:nvPr/>
          </p:nvSpPr>
          <p:spPr>
            <a:xfrm>
              <a:off x="7151283" y="3693387"/>
              <a:ext cx="297897" cy="237357"/>
            </a:xfrm>
            <a:custGeom>
              <a:rect b="b" l="l" r="r" t="t"/>
              <a:pathLst>
                <a:path extrusionOk="0" h="399" w="497">
                  <a:moveTo>
                    <a:pt x="248" y="150"/>
                  </a:moveTo>
                  <a:lnTo>
                    <a:pt x="248" y="150"/>
                  </a:lnTo>
                  <a:cubicBezTo>
                    <a:pt x="203" y="150"/>
                    <a:pt x="177" y="176"/>
                    <a:pt x="177" y="221"/>
                  </a:cubicBezTo>
                  <a:cubicBezTo>
                    <a:pt x="177" y="266"/>
                    <a:pt x="203" y="292"/>
                    <a:pt x="248" y="292"/>
                  </a:cubicBezTo>
                  <a:cubicBezTo>
                    <a:pt x="292" y="292"/>
                    <a:pt x="319" y="266"/>
                    <a:pt x="319" y="221"/>
                  </a:cubicBezTo>
                  <a:cubicBezTo>
                    <a:pt x="319" y="176"/>
                    <a:pt x="292" y="150"/>
                    <a:pt x="248" y="150"/>
                  </a:cubicBezTo>
                  <a:close/>
                  <a:moveTo>
                    <a:pt x="442" y="70"/>
                  </a:moveTo>
                  <a:lnTo>
                    <a:pt x="442" y="70"/>
                  </a:lnTo>
                  <a:cubicBezTo>
                    <a:pt x="389" y="70"/>
                    <a:pt x="389" y="70"/>
                    <a:pt x="389" y="70"/>
                  </a:cubicBezTo>
                  <a:cubicBezTo>
                    <a:pt x="380" y="70"/>
                    <a:pt x="372" y="70"/>
                    <a:pt x="363" y="61"/>
                  </a:cubicBezTo>
                  <a:cubicBezTo>
                    <a:pt x="354" y="8"/>
                    <a:pt x="354" y="8"/>
                    <a:pt x="354" y="8"/>
                  </a:cubicBezTo>
                  <a:cubicBezTo>
                    <a:pt x="345" y="8"/>
                    <a:pt x="336" y="0"/>
                    <a:pt x="327" y="0"/>
                  </a:cubicBezTo>
                  <a:cubicBezTo>
                    <a:pt x="159" y="0"/>
                    <a:pt x="159" y="0"/>
                    <a:pt x="159" y="0"/>
                  </a:cubicBezTo>
                  <a:cubicBezTo>
                    <a:pt x="159" y="0"/>
                    <a:pt x="150" y="8"/>
                    <a:pt x="142" y="8"/>
                  </a:cubicBezTo>
                  <a:cubicBezTo>
                    <a:pt x="123" y="61"/>
                    <a:pt x="123" y="61"/>
                    <a:pt x="123" y="61"/>
                  </a:cubicBezTo>
                  <a:cubicBezTo>
                    <a:pt x="123" y="70"/>
                    <a:pt x="115" y="70"/>
                    <a:pt x="106" y="70"/>
                  </a:cubicBezTo>
                  <a:cubicBezTo>
                    <a:pt x="53" y="70"/>
                    <a:pt x="53" y="70"/>
                    <a:pt x="53" y="70"/>
                  </a:cubicBezTo>
                  <a:cubicBezTo>
                    <a:pt x="17" y="70"/>
                    <a:pt x="0" y="97"/>
                    <a:pt x="0" y="123"/>
                  </a:cubicBezTo>
                  <a:cubicBezTo>
                    <a:pt x="0" y="345"/>
                    <a:pt x="0" y="345"/>
                    <a:pt x="0" y="345"/>
                  </a:cubicBezTo>
                  <a:cubicBezTo>
                    <a:pt x="0" y="372"/>
                    <a:pt x="17" y="398"/>
                    <a:pt x="53" y="398"/>
                  </a:cubicBezTo>
                  <a:cubicBezTo>
                    <a:pt x="442" y="398"/>
                    <a:pt x="442" y="398"/>
                    <a:pt x="442" y="398"/>
                  </a:cubicBezTo>
                  <a:cubicBezTo>
                    <a:pt x="470" y="398"/>
                    <a:pt x="496" y="372"/>
                    <a:pt x="496" y="345"/>
                  </a:cubicBezTo>
                  <a:cubicBezTo>
                    <a:pt x="496" y="123"/>
                    <a:pt x="496" y="123"/>
                    <a:pt x="496" y="123"/>
                  </a:cubicBezTo>
                  <a:cubicBezTo>
                    <a:pt x="496" y="97"/>
                    <a:pt x="470" y="70"/>
                    <a:pt x="442" y="70"/>
                  </a:cubicBezTo>
                  <a:close/>
                  <a:moveTo>
                    <a:pt x="248" y="345"/>
                  </a:moveTo>
                  <a:lnTo>
                    <a:pt x="248" y="345"/>
                  </a:lnTo>
                  <a:cubicBezTo>
                    <a:pt x="177" y="345"/>
                    <a:pt x="123" y="292"/>
                    <a:pt x="123" y="221"/>
                  </a:cubicBezTo>
                  <a:cubicBezTo>
                    <a:pt x="123" y="150"/>
                    <a:pt x="177" y="97"/>
                    <a:pt x="248" y="97"/>
                  </a:cubicBezTo>
                  <a:cubicBezTo>
                    <a:pt x="319" y="97"/>
                    <a:pt x="372" y="150"/>
                    <a:pt x="372" y="221"/>
                  </a:cubicBezTo>
                  <a:cubicBezTo>
                    <a:pt x="372" y="292"/>
                    <a:pt x="319" y="345"/>
                    <a:pt x="248" y="345"/>
                  </a:cubicBezTo>
                  <a:close/>
                  <a:moveTo>
                    <a:pt x="425" y="159"/>
                  </a:moveTo>
                  <a:lnTo>
                    <a:pt x="425" y="159"/>
                  </a:lnTo>
                  <a:cubicBezTo>
                    <a:pt x="416" y="159"/>
                    <a:pt x="407" y="150"/>
                    <a:pt x="407" y="141"/>
                  </a:cubicBezTo>
                  <a:cubicBezTo>
                    <a:pt x="407" y="132"/>
                    <a:pt x="416" y="123"/>
                    <a:pt x="425" y="123"/>
                  </a:cubicBezTo>
                  <a:cubicBezTo>
                    <a:pt x="433" y="123"/>
                    <a:pt x="442" y="132"/>
                    <a:pt x="442" y="141"/>
                  </a:cubicBezTo>
                  <a:cubicBezTo>
                    <a:pt x="442" y="150"/>
                    <a:pt x="433" y="159"/>
                    <a:pt x="425" y="1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000"/>
                <a:buFont typeface="Rockwell"/>
                <a:buNone/>
              </a:pPr>
              <a:r>
                <a:t/>
              </a:r>
              <a:endParaRPr b="1" i="0" sz="1000" u="none" cap="none" strike="noStrike">
                <a:solidFill>
                  <a:schemeClr val="lt1"/>
                </a:solidFill>
                <a:latin typeface="Rockwell"/>
                <a:ea typeface="Rockwell"/>
                <a:cs typeface="Rockwell"/>
                <a:sym typeface="Rockwell"/>
              </a:endParaRPr>
            </a:p>
          </p:txBody>
        </p:sp>
      </p:grpSp>
      <p:grpSp>
        <p:nvGrpSpPr>
          <p:cNvPr id="1097" name="Google Shape;1097;p33"/>
          <p:cNvGrpSpPr/>
          <p:nvPr/>
        </p:nvGrpSpPr>
        <p:grpSpPr>
          <a:xfrm>
            <a:off x="5034267" y="4572156"/>
            <a:ext cx="2108836" cy="1054692"/>
            <a:chOff x="4996166" y="4633395"/>
            <a:chExt cx="2291111" cy="1145853"/>
          </a:xfrm>
        </p:grpSpPr>
        <p:sp>
          <p:nvSpPr>
            <p:cNvPr id="1098" name="Google Shape;1098;p33"/>
            <p:cNvSpPr/>
            <p:nvPr/>
          </p:nvSpPr>
          <p:spPr>
            <a:xfrm>
              <a:off x="4996166" y="4633395"/>
              <a:ext cx="2291111" cy="1145853"/>
            </a:xfrm>
            <a:prstGeom prst="roundRect">
              <a:avLst>
                <a:gd fmla="val 16667" name="adj"/>
              </a:avLst>
            </a:prstGeom>
            <a:blipFill rotWithShape="1">
              <a:blip r:embed="rId7">
                <a:alphaModFix/>
              </a:blip>
              <a:stretch>
                <a:fillRect b="0" l="0" r="0" t="0"/>
              </a:stretch>
            </a:blipFill>
            <a:ln cap="flat" cmpd="sng" w="12700">
              <a:solidFill>
                <a:srgbClr val="FFFFF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9" name="Google Shape;1099;p33"/>
            <p:cNvSpPr/>
            <p:nvPr/>
          </p:nvSpPr>
          <p:spPr>
            <a:xfrm>
              <a:off x="5334330" y="5278724"/>
              <a:ext cx="1472732" cy="348830"/>
            </a:xfrm>
            <a:prstGeom prst="rect">
              <a:avLst/>
            </a:prstGeom>
            <a:no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None/>
              </a:pPr>
              <a:r>
                <a:rPr b="1" lang="tr-TR" sz="1800">
                  <a:solidFill>
                    <a:schemeClr val="lt1"/>
                  </a:solidFill>
                  <a:latin typeface="Rockwell"/>
                  <a:ea typeface="Rockwell"/>
                  <a:cs typeface="Rockwell"/>
                  <a:sym typeface="Rockwell"/>
                </a:rPr>
                <a:t>Real Estate</a:t>
              </a:r>
              <a:endParaRPr b="1" i="0" sz="1800" u="none" cap="none" strike="noStrike">
                <a:solidFill>
                  <a:schemeClr val="lt1"/>
                </a:solidFill>
                <a:latin typeface="Rockwell"/>
                <a:ea typeface="Rockwell"/>
                <a:cs typeface="Rockwell"/>
                <a:sym typeface="Rockwell"/>
              </a:endParaRPr>
            </a:p>
          </p:txBody>
        </p:sp>
        <p:sp>
          <p:nvSpPr>
            <p:cNvPr id="1100" name="Google Shape;1100;p33"/>
            <p:cNvSpPr/>
            <p:nvPr/>
          </p:nvSpPr>
          <p:spPr>
            <a:xfrm>
              <a:off x="5921798" y="4927404"/>
              <a:ext cx="297899" cy="281401"/>
            </a:xfrm>
            <a:custGeom>
              <a:rect b="b" l="l" r="r" t="t"/>
              <a:pathLst>
                <a:path extrusionOk="0" h="426" w="497">
                  <a:moveTo>
                    <a:pt x="230" y="231"/>
                  </a:moveTo>
                  <a:lnTo>
                    <a:pt x="230" y="231"/>
                  </a:lnTo>
                  <a:cubicBezTo>
                    <a:pt x="274" y="231"/>
                    <a:pt x="274" y="231"/>
                    <a:pt x="274" y="231"/>
                  </a:cubicBezTo>
                  <a:cubicBezTo>
                    <a:pt x="274" y="275"/>
                    <a:pt x="274" y="275"/>
                    <a:pt x="274" y="275"/>
                  </a:cubicBezTo>
                  <a:cubicBezTo>
                    <a:pt x="496" y="275"/>
                    <a:pt x="496" y="275"/>
                    <a:pt x="496" y="275"/>
                  </a:cubicBezTo>
                  <a:cubicBezTo>
                    <a:pt x="496" y="275"/>
                    <a:pt x="496" y="168"/>
                    <a:pt x="487" y="133"/>
                  </a:cubicBezTo>
                  <a:cubicBezTo>
                    <a:pt x="487" y="97"/>
                    <a:pt x="478" y="80"/>
                    <a:pt x="443" y="80"/>
                  </a:cubicBezTo>
                  <a:cubicBezTo>
                    <a:pt x="363" y="80"/>
                    <a:pt x="363" y="80"/>
                    <a:pt x="363" y="80"/>
                  </a:cubicBezTo>
                  <a:cubicBezTo>
                    <a:pt x="345" y="53"/>
                    <a:pt x="337" y="27"/>
                    <a:pt x="337" y="27"/>
                  </a:cubicBezTo>
                  <a:cubicBezTo>
                    <a:pt x="328" y="9"/>
                    <a:pt x="319" y="0"/>
                    <a:pt x="300" y="0"/>
                  </a:cubicBezTo>
                  <a:cubicBezTo>
                    <a:pt x="194" y="0"/>
                    <a:pt x="194" y="0"/>
                    <a:pt x="194" y="0"/>
                  </a:cubicBezTo>
                  <a:cubicBezTo>
                    <a:pt x="177" y="0"/>
                    <a:pt x="168" y="9"/>
                    <a:pt x="168" y="27"/>
                  </a:cubicBezTo>
                  <a:cubicBezTo>
                    <a:pt x="159" y="27"/>
                    <a:pt x="150" y="53"/>
                    <a:pt x="133" y="80"/>
                  </a:cubicBezTo>
                  <a:cubicBezTo>
                    <a:pt x="53" y="80"/>
                    <a:pt x="53" y="80"/>
                    <a:pt x="53" y="80"/>
                  </a:cubicBezTo>
                  <a:cubicBezTo>
                    <a:pt x="17" y="80"/>
                    <a:pt x="9" y="97"/>
                    <a:pt x="9" y="133"/>
                  </a:cubicBezTo>
                  <a:cubicBezTo>
                    <a:pt x="0" y="168"/>
                    <a:pt x="0" y="275"/>
                    <a:pt x="0" y="275"/>
                  </a:cubicBezTo>
                  <a:cubicBezTo>
                    <a:pt x="230" y="275"/>
                    <a:pt x="230" y="275"/>
                    <a:pt x="230" y="275"/>
                  </a:cubicBezTo>
                  <a:lnTo>
                    <a:pt x="230" y="231"/>
                  </a:lnTo>
                  <a:close/>
                  <a:moveTo>
                    <a:pt x="186" y="53"/>
                  </a:moveTo>
                  <a:lnTo>
                    <a:pt x="186" y="53"/>
                  </a:lnTo>
                  <a:cubicBezTo>
                    <a:pt x="194" y="44"/>
                    <a:pt x="194" y="36"/>
                    <a:pt x="212" y="36"/>
                  </a:cubicBezTo>
                  <a:cubicBezTo>
                    <a:pt x="284" y="36"/>
                    <a:pt x="284" y="36"/>
                    <a:pt x="284" y="36"/>
                  </a:cubicBezTo>
                  <a:cubicBezTo>
                    <a:pt x="300" y="36"/>
                    <a:pt x="300" y="44"/>
                    <a:pt x="309" y="53"/>
                  </a:cubicBezTo>
                  <a:cubicBezTo>
                    <a:pt x="309" y="53"/>
                    <a:pt x="319" y="71"/>
                    <a:pt x="319" y="80"/>
                  </a:cubicBezTo>
                  <a:cubicBezTo>
                    <a:pt x="177" y="80"/>
                    <a:pt x="177" y="80"/>
                    <a:pt x="177" y="80"/>
                  </a:cubicBezTo>
                  <a:cubicBezTo>
                    <a:pt x="186" y="71"/>
                    <a:pt x="186" y="53"/>
                    <a:pt x="186" y="53"/>
                  </a:cubicBezTo>
                  <a:close/>
                  <a:moveTo>
                    <a:pt x="274" y="355"/>
                  </a:moveTo>
                  <a:lnTo>
                    <a:pt x="274" y="355"/>
                  </a:lnTo>
                  <a:cubicBezTo>
                    <a:pt x="230" y="355"/>
                    <a:pt x="230" y="355"/>
                    <a:pt x="230" y="355"/>
                  </a:cubicBezTo>
                  <a:cubicBezTo>
                    <a:pt x="230" y="302"/>
                    <a:pt x="230" y="302"/>
                    <a:pt x="230" y="302"/>
                  </a:cubicBezTo>
                  <a:cubicBezTo>
                    <a:pt x="9" y="302"/>
                    <a:pt x="9" y="302"/>
                    <a:pt x="9" y="302"/>
                  </a:cubicBezTo>
                  <a:cubicBezTo>
                    <a:pt x="9" y="302"/>
                    <a:pt x="17" y="346"/>
                    <a:pt x="17" y="381"/>
                  </a:cubicBezTo>
                  <a:cubicBezTo>
                    <a:pt x="17" y="399"/>
                    <a:pt x="26" y="425"/>
                    <a:pt x="62" y="425"/>
                  </a:cubicBezTo>
                  <a:cubicBezTo>
                    <a:pt x="434" y="425"/>
                    <a:pt x="434" y="425"/>
                    <a:pt x="434" y="425"/>
                  </a:cubicBezTo>
                  <a:cubicBezTo>
                    <a:pt x="469" y="425"/>
                    <a:pt x="478" y="399"/>
                    <a:pt x="478" y="381"/>
                  </a:cubicBezTo>
                  <a:cubicBezTo>
                    <a:pt x="478" y="346"/>
                    <a:pt x="487" y="302"/>
                    <a:pt x="487" y="302"/>
                  </a:cubicBezTo>
                  <a:cubicBezTo>
                    <a:pt x="274" y="302"/>
                    <a:pt x="274" y="302"/>
                    <a:pt x="274" y="302"/>
                  </a:cubicBezTo>
                  <a:lnTo>
                    <a:pt x="274" y="355"/>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000"/>
                <a:buFont typeface="Rockwell"/>
                <a:buNone/>
              </a:pPr>
              <a:r>
                <a:t/>
              </a:r>
              <a:endParaRPr b="1" i="0" sz="1000" u="none" cap="none" strike="noStrike">
                <a:solidFill>
                  <a:schemeClr val="lt1"/>
                </a:solidFill>
                <a:latin typeface="Rockwell"/>
                <a:ea typeface="Rockwell"/>
                <a:cs typeface="Rockwell"/>
                <a:sym typeface="Rockwell"/>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0"/>
                                  </p:stCondLst>
                                  <p:childTnLst>
                                    <p:set>
                                      <p:cBhvr>
                                        <p:cTn dur="1" fill="hold">
                                          <p:stCondLst>
                                            <p:cond delay="0"/>
                                          </p:stCondLst>
                                        </p:cTn>
                                        <p:tgtEl>
                                          <p:spTgt spid="1079"/>
                                        </p:tgtEl>
                                        <p:attrNameLst>
                                          <p:attrName>style.visibility</p:attrName>
                                        </p:attrNameLst>
                                      </p:cBhvr>
                                      <p:to>
                                        <p:strVal val="visible"/>
                                      </p:to>
                                    </p:set>
                                    <p:anim calcmode="lin" valueType="num">
                                      <p:cBhvr additive="base">
                                        <p:cTn dur="500"/>
                                        <p:tgtEl>
                                          <p:spTgt spid="1079"/>
                                        </p:tgtEl>
                                        <p:attrNameLst>
                                          <p:attrName>ppt_x</p:attrName>
                                        </p:attrNameLst>
                                      </p:cBhvr>
                                      <p:tavLst>
                                        <p:tav fmla="" tm="0">
                                          <p:val>
                                            <p:strVal val="#ppt_x-1"/>
                                          </p:val>
                                        </p:tav>
                                        <p:tav fmla="" tm="100000">
                                          <p:val>
                                            <p:strVal val="#ppt_x"/>
                                          </p:val>
                                        </p:tav>
                                      </p:tavLst>
                                    </p:anim>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078"/>
                                        </p:tgtEl>
                                        <p:attrNameLst>
                                          <p:attrName>style.visibility</p:attrName>
                                        </p:attrNameLst>
                                      </p:cBhvr>
                                      <p:to>
                                        <p:strVal val="visible"/>
                                      </p:to>
                                    </p:set>
                                    <p:animEffect filter="fade" transition="in">
                                      <p:cBhvr>
                                        <p:cTn dur="500"/>
                                        <p:tgtEl>
                                          <p:spTgt spid="1078"/>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084"/>
                                        </p:tgtEl>
                                        <p:attrNameLst>
                                          <p:attrName>style.visibility</p:attrName>
                                        </p:attrNameLst>
                                      </p:cBhvr>
                                      <p:to>
                                        <p:strVal val="visible"/>
                                      </p:to>
                                    </p:set>
                                    <p:animEffect filter="fade" transition="in">
                                      <p:cBhvr>
                                        <p:cTn dur="1000"/>
                                        <p:tgtEl>
                                          <p:spTgt spid="1084"/>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1085"/>
                                        </p:tgtEl>
                                        <p:attrNameLst>
                                          <p:attrName>style.visibility</p:attrName>
                                        </p:attrNameLst>
                                      </p:cBhvr>
                                      <p:to>
                                        <p:strVal val="visible"/>
                                      </p:to>
                                    </p:set>
                                    <p:animEffect filter="fade" transition="in">
                                      <p:cBhvr>
                                        <p:cTn dur="500"/>
                                        <p:tgtEl>
                                          <p:spTgt spid="1085"/>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1093"/>
                                        </p:tgtEl>
                                        <p:attrNameLst>
                                          <p:attrName>style.visibility</p:attrName>
                                        </p:attrNameLst>
                                      </p:cBhvr>
                                      <p:to>
                                        <p:strVal val="visible"/>
                                      </p:to>
                                    </p:set>
                                    <p:animEffect filter="fade" transition="in">
                                      <p:cBhvr>
                                        <p:cTn dur="500"/>
                                        <p:tgtEl>
                                          <p:spTgt spid="1093"/>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1097"/>
                                        </p:tgtEl>
                                        <p:attrNameLst>
                                          <p:attrName>style.visibility</p:attrName>
                                        </p:attrNameLst>
                                      </p:cBhvr>
                                      <p:to>
                                        <p:strVal val="visible"/>
                                      </p:to>
                                    </p:set>
                                    <p:animEffect filter="fade" transition="in">
                                      <p:cBhvr>
                                        <p:cTn dur="500"/>
                                        <p:tgtEl>
                                          <p:spTgt spid="1097"/>
                                        </p:tgtEl>
                                      </p:cBhvr>
                                    </p:animEffect>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1089"/>
                                        </p:tgtEl>
                                        <p:attrNameLst>
                                          <p:attrName>style.visibility</p:attrName>
                                        </p:attrNameLst>
                                      </p:cBhvr>
                                      <p:to>
                                        <p:strVal val="visible"/>
                                      </p:to>
                                    </p:set>
                                    <p:animEffect filter="fade" transition="in">
                                      <p:cBhvr>
                                        <p:cTn dur="500"/>
                                        <p:tgtEl>
                                          <p:spTgt spid="1089"/>
                                        </p:tgtEl>
                                      </p:cBhvr>
                                    </p:animEffect>
                                  </p:childTnLst>
                                </p:cTn>
                              </p:par>
                            </p:childTnLst>
                          </p:cTn>
                        </p:par>
                        <p:par>
                          <p:cTn fill="hold">
                            <p:stCondLst>
                              <p:cond delay="4000"/>
                            </p:stCondLst>
                            <p:childTnLst>
                              <p:par>
                                <p:cTn fill="hold" nodeType="afterEffect" presetClass="entr" presetID="2" presetSubtype="8">
                                  <p:stCondLst>
                                    <p:cond delay="0"/>
                                  </p:stCondLst>
                                  <p:childTnLst>
                                    <p:set>
                                      <p:cBhvr>
                                        <p:cTn dur="1" fill="hold">
                                          <p:stCondLst>
                                            <p:cond delay="0"/>
                                          </p:stCondLst>
                                        </p:cTn>
                                        <p:tgtEl>
                                          <p:spTgt spid="1080"/>
                                        </p:tgtEl>
                                        <p:attrNameLst>
                                          <p:attrName>style.visibility</p:attrName>
                                        </p:attrNameLst>
                                      </p:cBhvr>
                                      <p:to>
                                        <p:strVal val="visible"/>
                                      </p:to>
                                    </p:set>
                                    <p:anim calcmode="lin" valueType="num">
                                      <p:cBhvr additive="base">
                                        <p:cTn dur="500"/>
                                        <p:tgtEl>
                                          <p:spTgt spid="1080"/>
                                        </p:tgtEl>
                                        <p:attrNameLst>
                                          <p:attrName>ppt_x</p:attrName>
                                        </p:attrNameLst>
                                      </p:cBhvr>
                                      <p:tavLst>
                                        <p:tav fmla="" tm="0">
                                          <p:val>
                                            <p:strVal val="#ppt_x-1"/>
                                          </p:val>
                                        </p:tav>
                                        <p:tav fmla="" tm="100000">
                                          <p:val>
                                            <p:strVal val="#ppt_x"/>
                                          </p:val>
                                        </p:tav>
                                      </p:tavLst>
                                    </p:anim>
                                  </p:childTnLst>
                                </p:cTn>
                              </p:par>
                            </p:childTnLst>
                          </p:cTn>
                        </p:par>
                        <p:par>
                          <p:cTn fill="hold">
                            <p:stCondLst>
                              <p:cond delay="4500"/>
                            </p:stCondLst>
                            <p:childTnLst>
                              <p:par>
                                <p:cTn fill="hold" nodeType="afterEffect" presetClass="entr" presetID="2" presetSubtype="2">
                                  <p:stCondLst>
                                    <p:cond delay="0"/>
                                  </p:stCondLst>
                                  <p:childTnLst>
                                    <p:set>
                                      <p:cBhvr>
                                        <p:cTn dur="1" fill="hold">
                                          <p:stCondLst>
                                            <p:cond delay="0"/>
                                          </p:stCondLst>
                                        </p:cTn>
                                        <p:tgtEl>
                                          <p:spTgt spid="1082"/>
                                        </p:tgtEl>
                                        <p:attrNameLst>
                                          <p:attrName>style.visibility</p:attrName>
                                        </p:attrNameLst>
                                      </p:cBhvr>
                                      <p:to>
                                        <p:strVal val="visible"/>
                                      </p:to>
                                    </p:set>
                                    <p:anim calcmode="lin" valueType="num">
                                      <p:cBhvr additive="base">
                                        <p:cTn dur="500"/>
                                        <p:tgtEl>
                                          <p:spTgt spid="1082"/>
                                        </p:tgtEl>
                                        <p:attrNameLst>
                                          <p:attrName>ppt_x</p:attrName>
                                        </p:attrNameLst>
                                      </p:cBhvr>
                                      <p:tavLst>
                                        <p:tav fmla="" tm="0">
                                          <p:val>
                                            <p:strVal val="#ppt_x+1"/>
                                          </p:val>
                                        </p:tav>
                                        <p:tav fmla="" tm="100000">
                                          <p:val>
                                            <p:strVal val="#ppt_x"/>
                                          </p:val>
                                        </p:tav>
                                      </p:tavLst>
                                    </p:anim>
                                  </p:childTnLst>
                                </p:cTn>
                              </p:par>
                            </p:childTnLst>
                          </p:cTn>
                        </p:par>
                        <p:par>
                          <p:cTn fill="hold">
                            <p:stCondLst>
                              <p:cond delay="5000"/>
                            </p:stCondLst>
                            <p:childTnLst>
                              <p:par>
                                <p:cTn fill="hold" nodeType="afterEffect" presetClass="entr" presetID="2" presetSubtype="2">
                                  <p:stCondLst>
                                    <p:cond delay="0"/>
                                  </p:stCondLst>
                                  <p:childTnLst>
                                    <p:set>
                                      <p:cBhvr>
                                        <p:cTn dur="1" fill="hold">
                                          <p:stCondLst>
                                            <p:cond delay="0"/>
                                          </p:stCondLst>
                                        </p:cTn>
                                        <p:tgtEl>
                                          <p:spTgt spid="1083"/>
                                        </p:tgtEl>
                                        <p:attrNameLst>
                                          <p:attrName>style.visibility</p:attrName>
                                        </p:attrNameLst>
                                      </p:cBhvr>
                                      <p:to>
                                        <p:strVal val="visible"/>
                                      </p:to>
                                    </p:set>
                                    <p:anim calcmode="lin" valueType="num">
                                      <p:cBhvr additive="base">
                                        <p:cTn dur="500"/>
                                        <p:tgtEl>
                                          <p:spTgt spid="1083"/>
                                        </p:tgtEl>
                                        <p:attrNameLst>
                                          <p:attrName>ppt_x</p:attrName>
                                        </p:attrNameLst>
                                      </p:cBhvr>
                                      <p:tavLst>
                                        <p:tav fmla="" tm="0">
                                          <p:val>
                                            <p:strVal val="#ppt_x+1"/>
                                          </p:val>
                                        </p:tav>
                                        <p:tav fmla="" tm="100000">
                                          <p:val>
                                            <p:strVal val="#ppt_x"/>
                                          </p:val>
                                        </p:tav>
                                      </p:tavLst>
                                    </p:anim>
                                  </p:childTnLst>
                                </p:cTn>
                              </p:par>
                            </p:childTnLst>
                          </p:cTn>
                        </p:par>
                        <p:par>
                          <p:cTn fill="hold">
                            <p:stCondLst>
                              <p:cond delay="5500"/>
                            </p:stCondLst>
                            <p:childTnLst>
                              <p:par>
                                <p:cTn fill="hold" nodeType="afterEffect" presetClass="entr" presetID="2" presetSubtype="8">
                                  <p:stCondLst>
                                    <p:cond delay="0"/>
                                  </p:stCondLst>
                                  <p:childTnLst>
                                    <p:set>
                                      <p:cBhvr>
                                        <p:cTn dur="1" fill="hold">
                                          <p:stCondLst>
                                            <p:cond delay="0"/>
                                          </p:stCondLst>
                                        </p:cTn>
                                        <p:tgtEl>
                                          <p:spTgt spid="1081"/>
                                        </p:tgtEl>
                                        <p:attrNameLst>
                                          <p:attrName>style.visibility</p:attrName>
                                        </p:attrNameLst>
                                      </p:cBhvr>
                                      <p:to>
                                        <p:strVal val="visible"/>
                                      </p:to>
                                    </p:set>
                                    <p:anim calcmode="lin" valueType="num">
                                      <p:cBhvr additive="base">
                                        <p:cTn dur="500"/>
                                        <p:tgtEl>
                                          <p:spTgt spid="1081"/>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5" name="Shape 1105"/>
        <p:cNvGrpSpPr/>
        <p:nvPr/>
      </p:nvGrpSpPr>
      <p:grpSpPr>
        <a:xfrm>
          <a:off x="0" y="0"/>
          <a:ext cx="0" cy="0"/>
          <a:chOff x="0" y="0"/>
          <a:chExt cx="0" cy="0"/>
        </a:xfrm>
      </p:grpSpPr>
      <p:sp>
        <p:nvSpPr>
          <p:cNvPr id="1106" name="Google Shape;1106;p34"/>
          <p:cNvSpPr/>
          <p:nvPr/>
        </p:nvSpPr>
        <p:spPr>
          <a:xfrm>
            <a:off x="0" y="0"/>
            <a:ext cx="12192000" cy="6858000"/>
          </a:xfrm>
          <a:prstGeom prst="frame">
            <a:avLst>
              <a:gd fmla="val 3986" name="adj1"/>
            </a:avLst>
          </a:prstGeom>
          <a:blipFill rotWithShape="1">
            <a:blip r:embed="rId3">
              <a:alphaModFix/>
            </a:blip>
            <a:tile algn="tl" flip="none" tx="0" sx="100000" ty="0" sy="100000"/>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Rockwell"/>
              <a:ea typeface="Rockwell"/>
              <a:cs typeface="Rockwell"/>
              <a:sym typeface="Rockwell"/>
            </a:endParaRPr>
          </a:p>
        </p:txBody>
      </p:sp>
      <p:sp>
        <p:nvSpPr>
          <p:cNvPr id="1107" name="Google Shape;1107;p34"/>
          <p:cNvSpPr txBox="1"/>
          <p:nvPr/>
        </p:nvSpPr>
        <p:spPr>
          <a:xfrm>
            <a:off x="1024368" y="569718"/>
            <a:ext cx="2929970"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tr-TR" sz="2400">
                <a:latin typeface="Rockwell"/>
                <a:ea typeface="Rockwell"/>
                <a:cs typeface="Rockwell"/>
                <a:sym typeface="Rockwell"/>
              </a:rPr>
              <a:t>REAL ESTATE</a:t>
            </a:r>
            <a:endParaRPr b="1" sz="2400">
              <a:latin typeface="Rockwell"/>
              <a:ea typeface="Rockwell"/>
              <a:cs typeface="Rockwell"/>
              <a:sym typeface="Rockwell"/>
            </a:endParaRPr>
          </a:p>
        </p:txBody>
      </p:sp>
      <p:sp>
        <p:nvSpPr>
          <p:cNvPr id="1108" name="Google Shape;1108;p34"/>
          <p:cNvSpPr txBox="1"/>
          <p:nvPr/>
        </p:nvSpPr>
        <p:spPr>
          <a:xfrm>
            <a:off x="460976" y="523551"/>
            <a:ext cx="631840" cy="55399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tr-TR" sz="3000">
                <a:latin typeface="Rockwell"/>
                <a:ea typeface="Rockwell"/>
                <a:cs typeface="Rockwell"/>
                <a:sym typeface="Rockwell"/>
              </a:rPr>
              <a:t>04</a:t>
            </a:r>
            <a:endParaRPr sz="3000">
              <a:latin typeface="Rockwell"/>
              <a:ea typeface="Rockwell"/>
              <a:cs typeface="Rockwell"/>
              <a:sym typeface="Rockwell"/>
            </a:endParaRPr>
          </a:p>
        </p:txBody>
      </p:sp>
      <p:sp>
        <p:nvSpPr>
          <p:cNvPr id="1109" name="Google Shape;1109;p34"/>
          <p:cNvSpPr txBox="1"/>
          <p:nvPr/>
        </p:nvSpPr>
        <p:spPr>
          <a:xfrm>
            <a:off x="5470505" y="3122975"/>
            <a:ext cx="1247814" cy="1312924"/>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lang="tr-TR" sz="4266">
                <a:solidFill>
                  <a:schemeClr val="lt1"/>
                </a:solidFill>
                <a:latin typeface="Rockwell"/>
                <a:ea typeface="Rockwell"/>
                <a:cs typeface="Rockwell"/>
                <a:sym typeface="Rockwell"/>
              </a:rPr>
              <a:t>应用前景</a:t>
            </a:r>
            <a:endParaRPr sz="4266">
              <a:solidFill>
                <a:schemeClr val="lt1"/>
              </a:solidFill>
              <a:latin typeface="Rockwell"/>
              <a:ea typeface="Rockwell"/>
              <a:cs typeface="Rockwell"/>
              <a:sym typeface="Rockwell"/>
            </a:endParaRPr>
          </a:p>
        </p:txBody>
      </p:sp>
      <p:sp>
        <p:nvSpPr>
          <p:cNvPr id="1110" name="Google Shape;1110;p34"/>
          <p:cNvSpPr txBox="1"/>
          <p:nvPr/>
        </p:nvSpPr>
        <p:spPr>
          <a:xfrm>
            <a:off x="1676129" y="1850786"/>
            <a:ext cx="2743147" cy="1197251"/>
          </a:xfrm>
          <a:prstGeom prst="rect">
            <a:avLst/>
          </a:prstGeom>
          <a:noFill/>
          <a:ln>
            <a:noFill/>
          </a:ln>
        </p:spPr>
        <p:txBody>
          <a:bodyPr anchorCtr="0" anchor="t" bIns="0" lIns="0" spcFirstLastPara="1" rIns="0" wrap="square" tIns="0">
            <a:noAutofit/>
          </a:bodyPr>
          <a:lstStyle/>
          <a:p>
            <a:pPr indent="0" lvl="0" marL="0" marR="0" rtl="0" algn="just">
              <a:lnSpc>
                <a:spcPct val="150000"/>
              </a:lnSpc>
              <a:spcBef>
                <a:spcPts val="0"/>
              </a:spcBef>
              <a:spcAft>
                <a:spcPts val="0"/>
              </a:spcAft>
              <a:buNone/>
            </a:pPr>
            <a:r>
              <a:rPr lang="tr-TR" sz="1800">
                <a:solidFill>
                  <a:schemeClr val="lt1"/>
                </a:solidFill>
                <a:latin typeface="Rockwell"/>
                <a:ea typeface="Rockwell"/>
                <a:cs typeface="Rockwell"/>
                <a:sym typeface="Rockwell"/>
              </a:rPr>
              <a:t>To see what is in front of one's nose needs a constant struggle.</a:t>
            </a:r>
            <a:endParaRPr sz="1400">
              <a:solidFill>
                <a:srgbClr val="FFFFFF"/>
              </a:solidFill>
              <a:latin typeface="Rockwell"/>
              <a:ea typeface="Rockwell"/>
              <a:cs typeface="Rockwell"/>
              <a:sym typeface="Rockwell"/>
            </a:endParaRPr>
          </a:p>
        </p:txBody>
      </p:sp>
      <p:sp>
        <p:nvSpPr>
          <p:cNvPr id="1111" name="Google Shape;1111;p34"/>
          <p:cNvSpPr txBox="1"/>
          <p:nvPr/>
        </p:nvSpPr>
        <p:spPr>
          <a:xfrm>
            <a:off x="7805311" y="1850786"/>
            <a:ext cx="2743147" cy="1197251"/>
          </a:xfrm>
          <a:prstGeom prst="rect">
            <a:avLst/>
          </a:prstGeom>
          <a:noFill/>
          <a:ln>
            <a:noFill/>
          </a:ln>
        </p:spPr>
        <p:txBody>
          <a:bodyPr anchorCtr="0" anchor="t" bIns="0" lIns="0" spcFirstLastPara="1" rIns="0" wrap="square" tIns="0">
            <a:noAutofit/>
          </a:bodyPr>
          <a:lstStyle/>
          <a:p>
            <a:pPr indent="0" lvl="0" marL="0" marR="0" rtl="0" algn="just">
              <a:lnSpc>
                <a:spcPct val="150000"/>
              </a:lnSpc>
              <a:spcBef>
                <a:spcPts val="0"/>
              </a:spcBef>
              <a:spcAft>
                <a:spcPts val="0"/>
              </a:spcAft>
              <a:buNone/>
            </a:pPr>
            <a:r>
              <a:rPr lang="tr-TR" sz="1800">
                <a:solidFill>
                  <a:schemeClr val="lt1"/>
                </a:solidFill>
                <a:latin typeface="Rockwell"/>
                <a:ea typeface="Rockwell"/>
                <a:cs typeface="Rockwell"/>
                <a:sym typeface="Rockwell"/>
              </a:rPr>
              <a:t>Take calculated risks. That is quite different from being rash.</a:t>
            </a:r>
            <a:endParaRPr sz="1400">
              <a:solidFill>
                <a:srgbClr val="FFFFFF"/>
              </a:solidFill>
              <a:latin typeface="Rockwell"/>
              <a:ea typeface="Rockwell"/>
              <a:cs typeface="Rockwell"/>
              <a:sym typeface="Rockwell"/>
            </a:endParaRPr>
          </a:p>
        </p:txBody>
      </p:sp>
      <p:sp>
        <p:nvSpPr>
          <p:cNvPr id="1112" name="Google Shape;1112;p34"/>
          <p:cNvSpPr txBox="1"/>
          <p:nvPr/>
        </p:nvSpPr>
        <p:spPr>
          <a:xfrm>
            <a:off x="1676129" y="4435813"/>
            <a:ext cx="2743147" cy="1612749"/>
          </a:xfrm>
          <a:prstGeom prst="rect">
            <a:avLst/>
          </a:prstGeom>
          <a:noFill/>
          <a:ln>
            <a:noFill/>
          </a:ln>
        </p:spPr>
        <p:txBody>
          <a:bodyPr anchorCtr="0" anchor="t" bIns="0" lIns="0" spcFirstLastPara="1" rIns="0" wrap="square" tIns="0">
            <a:noAutofit/>
          </a:bodyPr>
          <a:lstStyle/>
          <a:p>
            <a:pPr indent="0" lvl="0" marL="0" marR="0" rtl="0" algn="just">
              <a:lnSpc>
                <a:spcPct val="150000"/>
              </a:lnSpc>
              <a:spcBef>
                <a:spcPts val="0"/>
              </a:spcBef>
              <a:spcAft>
                <a:spcPts val="0"/>
              </a:spcAft>
              <a:buNone/>
            </a:pPr>
            <a:r>
              <a:rPr lang="tr-TR" sz="1800">
                <a:solidFill>
                  <a:schemeClr val="lt1"/>
                </a:solidFill>
                <a:latin typeface="Rockwell"/>
                <a:ea typeface="Rockwell"/>
                <a:cs typeface="Rockwell"/>
                <a:sym typeface="Rockwell"/>
              </a:rPr>
              <a:t>Free Google Slides Themes and PowerPoint Templates for Presentations.</a:t>
            </a:r>
            <a:endParaRPr sz="1400">
              <a:solidFill>
                <a:srgbClr val="FFFFFF"/>
              </a:solidFill>
              <a:latin typeface="Rockwell"/>
              <a:ea typeface="Rockwell"/>
              <a:cs typeface="Rockwell"/>
              <a:sym typeface="Rockwell"/>
            </a:endParaRPr>
          </a:p>
        </p:txBody>
      </p:sp>
      <p:sp>
        <p:nvSpPr>
          <p:cNvPr id="1113" name="Google Shape;1113;p34"/>
          <p:cNvSpPr txBox="1"/>
          <p:nvPr/>
        </p:nvSpPr>
        <p:spPr>
          <a:xfrm>
            <a:off x="7805311" y="4435813"/>
            <a:ext cx="2743147" cy="1612749"/>
          </a:xfrm>
          <a:prstGeom prst="rect">
            <a:avLst/>
          </a:prstGeom>
          <a:noFill/>
          <a:ln>
            <a:noFill/>
          </a:ln>
        </p:spPr>
        <p:txBody>
          <a:bodyPr anchorCtr="0" anchor="t" bIns="0" lIns="0" spcFirstLastPara="1" rIns="0" wrap="square" tIns="0">
            <a:noAutofit/>
          </a:bodyPr>
          <a:lstStyle/>
          <a:p>
            <a:pPr indent="0" lvl="0" marL="0" marR="0" rtl="0" algn="just">
              <a:lnSpc>
                <a:spcPct val="150000"/>
              </a:lnSpc>
              <a:spcBef>
                <a:spcPts val="0"/>
              </a:spcBef>
              <a:spcAft>
                <a:spcPts val="0"/>
              </a:spcAft>
              <a:buNone/>
            </a:pPr>
            <a:r>
              <a:rPr lang="tr-TR" sz="1800">
                <a:solidFill>
                  <a:schemeClr val="lt1"/>
                </a:solidFill>
                <a:latin typeface="Rockwell"/>
                <a:ea typeface="Rockwell"/>
                <a:cs typeface="Rockwell"/>
                <a:sym typeface="Rockwell"/>
              </a:rPr>
              <a:t>There is only one difference between a madman and me. I am not mad.</a:t>
            </a:r>
            <a:endParaRPr sz="1400">
              <a:solidFill>
                <a:srgbClr val="FFFFFF"/>
              </a:solidFill>
              <a:latin typeface="Rockwell"/>
              <a:ea typeface="Rockwell"/>
              <a:cs typeface="Rockwell"/>
              <a:sym typeface="Rockwell"/>
            </a:endParaRPr>
          </a:p>
        </p:txBody>
      </p:sp>
      <p:grpSp>
        <p:nvGrpSpPr>
          <p:cNvPr id="1114" name="Google Shape;1114;p34"/>
          <p:cNvGrpSpPr/>
          <p:nvPr/>
        </p:nvGrpSpPr>
        <p:grpSpPr>
          <a:xfrm>
            <a:off x="4433263" y="2111895"/>
            <a:ext cx="3322301" cy="3334999"/>
            <a:chOff x="3325813" y="1973262"/>
            <a:chExt cx="2492375" cy="2501901"/>
          </a:xfrm>
        </p:grpSpPr>
        <p:sp>
          <p:nvSpPr>
            <p:cNvPr id="1115" name="Google Shape;1115;p34"/>
            <p:cNvSpPr/>
            <p:nvPr/>
          </p:nvSpPr>
          <p:spPr>
            <a:xfrm>
              <a:off x="3325813" y="3276600"/>
              <a:ext cx="1193800" cy="1198563"/>
            </a:xfrm>
            <a:custGeom>
              <a:rect b="b" l="l" r="r" t="t"/>
              <a:pathLst>
                <a:path extrusionOk="0" h="4497" w="4497">
                  <a:moveTo>
                    <a:pt x="1809" y="3511"/>
                  </a:moveTo>
                  <a:lnTo>
                    <a:pt x="986" y="3511"/>
                  </a:lnTo>
                  <a:lnTo>
                    <a:pt x="986" y="2687"/>
                  </a:lnTo>
                  <a:cubicBezTo>
                    <a:pt x="369" y="1896"/>
                    <a:pt x="40" y="953"/>
                    <a:pt x="0" y="0"/>
                  </a:cubicBezTo>
                  <a:lnTo>
                    <a:pt x="1873" y="0"/>
                  </a:lnTo>
                  <a:cubicBezTo>
                    <a:pt x="1938" y="644"/>
                    <a:pt x="2222" y="1276"/>
                    <a:pt x="2721" y="1776"/>
                  </a:cubicBezTo>
                  <a:cubicBezTo>
                    <a:pt x="3221" y="2275"/>
                    <a:pt x="3853" y="2558"/>
                    <a:pt x="4497" y="2624"/>
                  </a:cubicBezTo>
                  <a:lnTo>
                    <a:pt x="4497" y="4497"/>
                  </a:lnTo>
                  <a:cubicBezTo>
                    <a:pt x="3544" y="4457"/>
                    <a:pt x="2601" y="4128"/>
                    <a:pt x="1809" y="3511"/>
                  </a:cubicBezTo>
                  <a:close/>
                </a:path>
              </a:pathLst>
            </a:custGeom>
            <a:blipFill rotWithShape="1">
              <a:blip r:embed="rId4">
                <a:alphaModFix/>
              </a:blip>
              <a:stretch>
                <a:fillRect b="0" l="0" r="0" t="0"/>
              </a:stretch>
            </a:blipFill>
            <a:ln>
              <a:noFill/>
            </a:ln>
          </p:spPr>
          <p:txBody>
            <a:bodyPr anchorCtr="0" anchor="t" bIns="60925" lIns="121875" spcFirstLastPara="1" rIns="121875" wrap="square" tIns="60925">
              <a:noAutofit/>
            </a:bodyPr>
            <a:lstStyle/>
            <a:p>
              <a:pPr indent="0" lvl="0" marL="0" marR="0" rtl="0" algn="l">
                <a:lnSpc>
                  <a:spcPct val="100000"/>
                </a:lnSpc>
                <a:spcBef>
                  <a:spcPts val="0"/>
                </a:spcBef>
                <a:spcAft>
                  <a:spcPts val="0"/>
                </a:spcAft>
                <a:buClr>
                  <a:schemeClr val="dk1"/>
                </a:buClr>
                <a:buSzPts val="2487"/>
                <a:buFont typeface="Rockwell"/>
                <a:buNone/>
              </a:pPr>
              <a:r>
                <a:t/>
              </a:r>
              <a:endParaRPr b="0" i="0" sz="2487" u="none" cap="none" strike="noStrike">
                <a:solidFill>
                  <a:schemeClr val="lt1"/>
                </a:solidFill>
                <a:latin typeface="Rockwell"/>
                <a:ea typeface="Rockwell"/>
                <a:cs typeface="Rockwell"/>
                <a:sym typeface="Rockwell"/>
              </a:endParaRPr>
            </a:p>
          </p:txBody>
        </p:sp>
        <p:sp>
          <p:nvSpPr>
            <p:cNvPr id="1116" name="Google Shape;1116;p34"/>
            <p:cNvSpPr/>
            <p:nvPr/>
          </p:nvSpPr>
          <p:spPr>
            <a:xfrm>
              <a:off x="3325813" y="1973262"/>
              <a:ext cx="1193800" cy="1196975"/>
            </a:xfrm>
            <a:custGeom>
              <a:rect b="b" l="l" r="r" t="t"/>
              <a:pathLst>
                <a:path extrusionOk="0" h="4497" w="4497">
                  <a:moveTo>
                    <a:pt x="986" y="1809"/>
                  </a:moveTo>
                  <a:lnTo>
                    <a:pt x="986" y="986"/>
                  </a:lnTo>
                  <a:lnTo>
                    <a:pt x="1809" y="986"/>
                  </a:lnTo>
                  <a:cubicBezTo>
                    <a:pt x="2601" y="369"/>
                    <a:pt x="3544" y="40"/>
                    <a:pt x="4497" y="0"/>
                  </a:cubicBezTo>
                  <a:lnTo>
                    <a:pt x="4497" y="1861"/>
                  </a:lnTo>
                  <a:cubicBezTo>
                    <a:pt x="3824" y="1887"/>
                    <a:pt x="3165" y="2152"/>
                    <a:pt x="2659" y="2659"/>
                  </a:cubicBezTo>
                  <a:cubicBezTo>
                    <a:pt x="2152" y="3165"/>
                    <a:pt x="1887" y="3824"/>
                    <a:pt x="1861" y="4497"/>
                  </a:cubicBezTo>
                  <a:lnTo>
                    <a:pt x="0" y="4497"/>
                  </a:lnTo>
                  <a:cubicBezTo>
                    <a:pt x="40" y="3544"/>
                    <a:pt x="369" y="2601"/>
                    <a:pt x="986" y="1809"/>
                  </a:cubicBezTo>
                  <a:close/>
                </a:path>
              </a:pathLst>
            </a:custGeom>
            <a:blipFill rotWithShape="1">
              <a:blip r:embed="rId5">
                <a:alphaModFix/>
              </a:blip>
              <a:stretch>
                <a:fillRect b="0" l="0" r="0" t="0"/>
              </a:stretch>
            </a:blipFill>
            <a:ln>
              <a:noFill/>
            </a:ln>
          </p:spPr>
          <p:txBody>
            <a:bodyPr anchorCtr="0" anchor="t" bIns="60925" lIns="121875" spcFirstLastPara="1" rIns="121875" wrap="square" tIns="60925">
              <a:noAutofit/>
            </a:bodyPr>
            <a:lstStyle/>
            <a:p>
              <a:pPr indent="0" lvl="0" marL="0" marR="0" rtl="0" algn="l">
                <a:lnSpc>
                  <a:spcPct val="100000"/>
                </a:lnSpc>
                <a:spcBef>
                  <a:spcPts val="0"/>
                </a:spcBef>
                <a:spcAft>
                  <a:spcPts val="0"/>
                </a:spcAft>
                <a:buClr>
                  <a:schemeClr val="dk1"/>
                </a:buClr>
                <a:buSzPts val="2487"/>
                <a:buFont typeface="Rockwell"/>
                <a:buNone/>
              </a:pPr>
              <a:r>
                <a:t/>
              </a:r>
              <a:endParaRPr b="0" i="0" sz="2487" u="none" cap="none" strike="noStrike">
                <a:solidFill>
                  <a:schemeClr val="lt1"/>
                </a:solidFill>
                <a:latin typeface="Rockwell"/>
                <a:ea typeface="Rockwell"/>
                <a:cs typeface="Rockwell"/>
                <a:sym typeface="Rockwell"/>
              </a:endParaRPr>
            </a:p>
          </p:txBody>
        </p:sp>
        <p:sp>
          <p:nvSpPr>
            <p:cNvPr id="1117" name="Google Shape;1117;p34"/>
            <p:cNvSpPr/>
            <p:nvPr/>
          </p:nvSpPr>
          <p:spPr>
            <a:xfrm>
              <a:off x="4624388" y="3276600"/>
              <a:ext cx="1193800" cy="1198563"/>
            </a:xfrm>
            <a:custGeom>
              <a:rect b="b" l="l" r="r" t="t"/>
              <a:pathLst>
                <a:path extrusionOk="0" h="4497" w="4497">
                  <a:moveTo>
                    <a:pt x="3511" y="3511"/>
                  </a:moveTo>
                  <a:lnTo>
                    <a:pt x="2687" y="3511"/>
                  </a:lnTo>
                  <a:cubicBezTo>
                    <a:pt x="1896" y="4128"/>
                    <a:pt x="953" y="4457"/>
                    <a:pt x="0" y="4497"/>
                  </a:cubicBezTo>
                  <a:lnTo>
                    <a:pt x="0" y="2636"/>
                  </a:lnTo>
                  <a:cubicBezTo>
                    <a:pt x="673" y="2610"/>
                    <a:pt x="1332" y="2345"/>
                    <a:pt x="1838" y="1838"/>
                  </a:cubicBezTo>
                  <a:cubicBezTo>
                    <a:pt x="2345" y="1332"/>
                    <a:pt x="2610" y="673"/>
                    <a:pt x="2636" y="0"/>
                  </a:cubicBezTo>
                  <a:lnTo>
                    <a:pt x="4497" y="0"/>
                  </a:lnTo>
                  <a:cubicBezTo>
                    <a:pt x="4457" y="953"/>
                    <a:pt x="4128" y="1896"/>
                    <a:pt x="3511" y="2687"/>
                  </a:cubicBezTo>
                  <a:lnTo>
                    <a:pt x="3511" y="3511"/>
                  </a:lnTo>
                  <a:close/>
                </a:path>
              </a:pathLst>
            </a:custGeom>
            <a:blipFill rotWithShape="1">
              <a:blip r:embed="rId6">
                <a:alphaModFix/>
              </a:blip>
              <a:stretch>
                <a:fillRect b="0" l="0" r="0" t="0"/>
              </a:stretch>
            </a:blipFill>
            <a:ln>
              <a:noFill/>
            </a:ln>
          </p:spPr>
          <p:txBody>
            <a:bodyPr anchorCtr="0" anchor="t" bIns="60925" lIns="121875" spcFirstLastPara="1" rIns="121875" wrap="square" tIns="60925">
              <a:noAutofit/>
            </a:bodyPr>
            <a:lstStyle/>
            <a:p>
              <a:pPr indent="0" lvl="0" marL="0" marR="0" rtl="0" algn="l">
                <a:lnSpc>
                  <a:spcPct val="100000"/>
                </a:lnSpc>
                <a:spcBef>
                  <a:spcPts val="0"/>
                </a:spcBef>
                <a:spcAft>
                  <a:spcPts val="0"/>
                </a:spcAft>
                <a:buClr>
                  <a:schemeClr val="dk1"/>
                </a:buClr>
                <a:buSzPts val="2487"/>
                <a:buFont typeface="Rockwell"/>
                <a:buNone/>
              </a:pPr>
              <a:r>
                <a:t/>
              </a:r>
              <a:endParaRPr b="0" i="0" sz="2487" u="none" cap="none" strike="noStrike">
                <a:solidFill>
                  <a:schemeClr val="lt1"/>
                </a:solidFill>
                <a:latin typeface="Rockwell"/>
                <a:ea typeface="Rockwell"/>
                <a:cs typeface="Rockwell"/>
                <a:sym typeface="Rockwell"/>
              </a:endParaRPr>
            </a:p>
          </p:txBody>
        </p:sp>
        <p:sp>
          <p:nvSpPr>
            <p:cNvPr id="1118" name="Google Shape;1118;p34"/>
            <p:cNvSpPr/>
            <p:nvPr/>
          </p:nvSpPr>
          <p:spPr>
            <a:xfrm>
              <a:off x="4624388" y="1973262"/>
              <a:ext cx="1193800" cy="1196975"/>
            </a:xfrm>
            <a:custGeom>
              <a:rect b="b" l="l" r="r" t="t"/>
              <a:pathLst>
                <a:path extrusionOk="0" h="4497" w="4497">
                  <a:moveTo>
                    <a:pt x="3511" y="1809"/>
                  </a:moveTo>
                  <a:cubicBezTo>
                    <a:pt x="4128" y="2601"/>
                    <a:pt x="4457" y="3544"/>
                    <a:pt x="4497" y="4497"/>
                  </a:cubicBezTo>
                  <a:lnTo>
                    <a:pt x="2624" y="4497"/>
                  </a:lnTo>
                  <a:cubicBezTo>
                    <a:pt x="2558" y="3853"/>
                    <a:pt x="2275" y="3221"/>
                    <a:pt x="1776" y="2721"/>
                  </a:cubicBezTo>
                  <a:cubicBezTo>
                    <a:pt x="1276" y="2222"/>
                    <a:pt x="644" y="1938"/>
                    <a:pt x="0" y="1873"/>
                  </a:cubicBezTo>
                  <a:lnTo>
                    <a:pt x="0" y="0"/>
                  </a:lnTo>
                  <a:cubicBezTo>
                    <a:pt x="953" y="40"/>
                    <a:pt x="1896" y="369"/>
                    <a:pt x="2687" y="986"/>
                  </a:cubicBezTo>
                  <a:lnTo>
                    <a:pt x="3511" y="986"/>
                  </a:lnTo>
                  <a:lnTo>
                    <a:pt x="3511" y="1809"/>
                  </a:lnTo>
                  <a:close/>
                </a:path>
              </a:pathLst>
            </a:custGeom>
            <a:blipFill rotWithShape="1">
              <a:blip r:embed="rId7">
                <a:alphaModFix/>
              </a:blip>
              <a:stretch>
                <a:fillRect b="0" l="0" r="0" t="0"/>
              </a:stretch>
            </a:blipFill>
            <a:ln>
              <a:noFill/>
            </a:ln>
          </p:spPr>
          <p:txBody>
            <a:bodyPr anchorCtr="0" anchor="t" bIns="60925" lIns="121875" spcFirstLastPara="1" rIns="121875" wrap="square" tIns="60925">
              <a:noAutofit/>
            </a:bodyPr>
            <a:lstStyle/>
            <a:p>
              <a:pPr indent="0" lvl="0" marL="0" marR="0" rtl="0" algn="l">
                <a:lnSpc>
                  <a:spcPct val="100000"/>
                </a:lnSpc>
                <a:spcBef>
                  <a:spcPts val="0"/>
                </a:spcBef>
                <a:spcAft>
                  <a:spcPts val="0"/>
                </a:spcAft>
                <a:buClr>
                  <a:schemeClr val="dk1"/>
                </a:buClr>
                <a:buSzPts val="2487"/>
                <a:buFont typeface="Rockwell"/>
                <a:buNone/>
              </a:pPr>
              <a:r>
                <a:t/>
              </a:r>
              <a:endParaRPr b="0" i="0" sz="2487" u="none" cap="none" strike="noStrike">
                <a:solidFill>
                  <a:schemeClr val="lt1"/>
                </a:solidFill>
                <a:latin typeface="Rockwell"/>
                <a:ea typeface="Rockwell"/>
                <a:cs typeface="Rockwell"/>
                <a:sym typeface="Rockwell"/>
              </a:endParaRPr>
            </a:p>
          </p:txBody>
        </p:sp>
        <p:sp>
          <p:nvSpPr>
            <p:cNvPr id="1119" name="Google Shape;1119;p34"/>
            <p:cNvSpPr txBox="1"/>
            <p:nvPr/>
          </p:nvSpPr>
          <p:spPr>
            <a:xfrm>
              <a:off x="3786883" y="2348629"/>
              <a:ext cx="144016" cy="338595"/>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chemeClr val="lt1"/>
                </a:buClr>
                <a:buSzPts val="2933"/>
                <a:buFont typeface="Rockwell"/>
                <a:buNone/>
              </a:pPr>
              <a:r>
                <a:rPr b="1" i="0" lang="tr-TR" sz="2933" u="none" cap="none" strike="noStrike">
                  <a:solidFill>
                    <a:schemeClr val="lt1"/>
                  </a:solidFill>
                  <a:latin typeface="Rockwell"/>
                  <a:ea typeface="Rockwell"/>
                  <a:cs typeface="Rockwell"/>
                  <a:sym typeface="Rockwell"/>
                </a:rPr>
                <a:t>1</a:t>
              </a:r>
              <a:endParaRPr b="1" i="0" sz="2933" u="none" cap="none" strike="noStrike">
                <a:solidFill>
                  <a:schemeClr val="lt1"/>
                </a:solidFill>
                <a:latin typeface="Rockwell"/>
                <a:ea typeface="Rockwell"/>
                <a:cs typeface="Rockwell"/>
                <a:sym typeface="Rockwell"/>
              </a:endParaRPr>
            </a:p>
          </p:txBody>
        </p:sp>
        <p:sp>
          <p:nvSpPr>
            <p:cNvPr id="1120" name="Google Shape;1120;p34"/>
            <p:cNvSpPr txBox="1"/>
            <p:nvPr/>
          </p:nvSpPr>
          <p:spPr>
            <a:xfrm>
              <a:off x="5251579" y="2348629"/>
              <a:ext cx="144016" cy="338595"/>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chemeClr val="lt1"/>
                </a:buClr>
                <a:buSzPts val="2933"/>
                <a:buFont typeface="Rockwell"/>
                <a:buNone/>
              </a:pPr>
              <a:r>
                <a:rPr b="1" i="0" lang="tr-TR" sz="2933" u="none" cap="none" strike="noStrike">
                  <a:solidFill>
                    <a:schemeClr val="lt1"/>
                  </a:solidFill>
                  <a:latin typeface="Rockwell"/>
                  <a:ea typeface="Rockwell"/>
                  <a:cs typeface="Rockwell"/>
                  <a:sym typeface="Rockwell"/>
                </a:rPr>
                <a:t>2</a:t>
              </a:r>
              <a:endParaRPr b="1" i="0" sz="2933" u="none" cap="none" strike="noStrike">
                <a:solidFill>
                  <a:schemeClr val="lt1"/>
                </a:solidFill>
                <a:latin typeface="Rockwell"/>
                <a:ea typeface="Rockwell"/>
                <a:cs typeface="Rockwell"/>
                <a:sym typeface="Rockwell"/>
              </a:endParaRPr>
            </a:p>
          </p:txBody>
        </p:sp>
        <p:sp>
          <p:nvSpPr>
            <p:cNvPr id="1121" name="Google Shape;1121;p34"/>
            <p:cNvSpPr txBox="1"/>
            <p:nvPr/>
          </p:nvSpPr>
          <p:spPr>
            <a:xfrm>
              <a:off x="3786883" y="3767794"/>
              <a:ext cx="144016" cy="338595"/>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chemeClr val="lt1"/>
                </a:buClr>
                <a:buSzPts val="2933"/>
                <a:buFont typeface="Rockwell"/>
                <a:buNone/>
              </a:pPr>
              <a:r>
                <a:rPr b="1" i="0" lang="tr-TR" sz="2933" u="none" cap="none" strike="noStrike">
                  <a:solidFill>
                    <a:schemeClr val="lt1"/>
                  </a:solidFill>
                  <a:latin typeface="Rockwell"/>
                  <a:ea typeface="Rockwell"/>
                  <a:cs typeface="Rockwell"/>
                  <a:sym typeface="Rockwell"/>
                </a:rPr>
                <a:t>4</a:t>
              </a:r>
              <a:endParaRPr b="1" i="0" sz="2933" u="none" cap="none" strike="noStrike">
                <a:solidFill>
                  <a:schemeClr val="lt1"/>
                </a:solidFill>
                <a:latin typeface="Rockwell"/>
                <a:ea typeface="Rockwell"/>
                <a:cs typeface="Rockwell"/>
                <a:sym typeface="Rockwell"/>
              </a:endParaRPr>
            </a:p>
          </p:txBody>
        </p:sp>
        <p:sp>
          <p:nvSpPr>
            <p:cNvPr id="1122" name="Google Shape;1122;p34"/>
            <p:cNvSpPr txBox="1"/>
            <p:nvPr/>
          </p:nvSpPr>
          <p:spPr>
            <a:xfrm>
              <a:off x="5251579" y="3767794"/>
              <a:ext cx="144016" cy="338595"/>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chemeClr val="lt1"/>
                </a:buClr>
                <a:buSzPts val="2933"/>
                <a:buFont typeface="Rockwell"/>
                <a:buNone/>
              </a:pPr>
              <a:r>
                <a:rPr b="1" i="0" lang="tr-TR" sz="2933" u="none" cap="none" strike="noStrike">
                  <a:solidFill>
                    <a:schemeClr val="lt1"/>
                  </a:solidFill>
                  <a:latin typeface="Rockwell"/>
                  <a:ea typeface="Rockwell"/>
                  <a:cs typeface="Rockwell"/>
                  <a:sym typeface="Rockwell"/>
                </a:rPr>
                <a:t>3</a:t>
              </a:r>
              <a:endParaRPr b="1" i="0" sz="2933" u="none" cap="none" strike="noStrike">
                <a:solidFill>
                  <a:schemeClr val="lt1"/>
                </a:solidFill>
                <a:latin typeface="Rockwell"/>
                <a:ea typeface="Rockwell"/>
                <a:cs typeface="Rockwell"/>
                <a:sym typeface="Rockwell"/>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0"/>
                                  </p:stCondLst>
                                  <p:childTnLst>
                                    <p:set>
                                      <p:cBhvr>
                                        <p:cTn dur="1" fill="hold">
                                          <p:stCondLst>
                                            <p:cond delay="0"/>
                                          </p:stCondLst>
                                        </p:cTn>
                                        <p:tgtEl>
                                          <p:spTgt spid="1108"/>
                                        </p:tgtEl>
                                        <p:attrNameLst>
                                          <p:attrName>style.visibility</p:attrName>
                                        </p:attrNameLst>
                                      </p:cBhvr>
                                      <p:to>
                                        <p:strVal val="visible"/>
                                      </p:to>
                                    </p:set>
                                    <p:anim calcmode="lin" valueType="num">
                                      <p:cBhvr additive="base">
                                        <p:cTn dur="500"/>
                                        <p:tgtEl>
                                          <p:spTgt spid="1108"/>
                                        </p:tgtEl>
                                        <p:attrNameLst>
                                          <p:attrName>ppt_x</p:attrName>
                                        </p:attrNameLst>
                                      </p:cBhvr>
                                      <p:tavLst>
                                        <p:tav fmla="" tm="0">
                                          <p:val>
                                            <p:strVal val="#ppt_x-1"/>
                                          </p:val>
                                        </p:tav>
                                        <p:tav fmla="" tm="100000">
                                          <p:val>
                                            <p:strVal val="#ppt_x"/>
                                          </p:val>
                                        </p:tav>
                                      </p:tavLst>
                                    </p:anim>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107"/>
                                        </p:tgtEl>
                                        <p:attrNameLst>
                                          <p:attrName>style.visibility</p:attrName>
                                        </p:attrNameLst>
                                      </p:cBhvr>
                                      <p:to>
                                        <p:strVal val="visible"/>
                                      </p:to>
                                    </p:set>
                                    <p:animEffect filter="fade" transition="in">
                                      <p:cBhvr>
                                        <p:cTn dur="500"/>
                                        <p:tgtEl>
                                          <p:spTgt spid="1107"/>
                                        </p:tgtEl>
                                      </p:cBhvr>
                                    </p:animEffect>
                                  </p:childTnLst>
                                </p:cTn>
                              </p:par>
                            </p:childTnLst>
                          </p:cTn>
                        </p:par>
                        <p:par>
                          <p:cTn fill="hold">
                            <p:stCondLst>
                              <p:cond delay="1000"/>
                            </p:stCondLst>
                            <p:childTnLst>
                              <p:par>
                                <p:cTn fill="hold" nodeType="afterEffect" presetClass="entr" presetID="23" presetSubtype="16">
                                  <p:stCondLst>
                                    <p:cond delay="0"/>
                                  </p:stCondLst>
                                  <p:childTnLst>
                                    <p:set>
                                      <p:cBhvr>
                                        <p:cTn dur="1" fill="hold">
                                          <p:stCondLst>
                                            <p:cond delay="0"/>
                                          </p:stCondLst>
                                        </p:cTn>
                                        <p:tgtEl>
                                          <p:spTgt spid="1109"/>
                                        </p:tgtEl>
                                        <p:attrNameLst>
                                          <p:attrName>style.visibility</p:attrName>
                                        </p:attrNameLst>
                                      </p:cBhvr>
                                      <p:to>
                                        <p:strVal val="visible"/>
                                      </p:to>
                                    </p:set>
                                    <p:anim calcmode="lin" valueType="num">
                                      <p:cBhvr additive="base">
                                        <p:cTn dur="500"/>
                                        <p:tgtEl>
                                          <p:spTgt spid="1109"/>
                                        </p:tgtEl>
                                        <p:attrNameLst>
                                          <p:attrName>ppt_w</p:attrName>
                                        </p:attrNameLst>
                                      </p:cBhvr>
                                      <p:tavLst>
                                        <p:tav fmla="" tm="0">
                                          <p:val>
                                            <p:strVal val="0"/>
                                          </p:val>
                                        </p:tav>
                                        <p:tav fmla="" tm="100000">
                                          <p:val>
                                            <p:strVal val="#ppt_w"/>
                                          </p:val>
                                        </p:tav>
                                      </p:tavLst>
                                    </p:anim>
                                    <p:anim calcmode="lin" valueType="num">
                                      <p:cBhvr additive="base">
                                        <p:cTn dur="500"/>
                                        <p:tgtEl>
                                          <p:spTgt spid="1109"/>
                                        </p:tgtEl>
                                        <p:attrNameLst>
                                          <p:attrName>ppt_h</p:attrName>
                                        </p:attrNameLst>
                                      </p:cBhvr>
                                      <p:tavLst>
                                        <p:tav fmla="" tm="0">
                                          <p:val>
                                            <p:strVal val="0"/>
                                          </p:val>
                                        </p:tav>
                                        <p:tav fmla="" tm="100000">
                                          <p:val>
                                            <p:strVal val="#ppt_h"/>
                                          </p:val>
                                        </p:tav>
                                      </p:tavLst>
                                    </p:anim>
                                  </p:childTnLst>
                                </p:cTn>
                              </p:par>
                            </p:childTnLst>
                          </p:cTn>
                        </p:par>
                        <p:par>
                          <p:cTn fill="hold">
                            <p:stCondLst>
                              <p:cond delay="1500"/>
                            </p:stCondLst>
                            <p:childTnLst>
                              <p:par>
                                <p:cTn fill="hold" nodeType="afterEffect" presetClass="entr" presetID="23" presetSubtype="16">
                                  <p:stCondLst>
                                    <p:cond delay="0"/>
                                  </p:stCondLst>
                                  <p:childTnLst>
                                    <p:set>
                                      <p:cBhvr>
                                        <p:cTn dur="1" fill="hold">
                                          <p:stCondLst>
                                            <p:cond delay="0"/>
                                          </p:stCondLst>
                                        </p:cTn>
                                        <p:tgtEl>
                                          <p:spTgt spid="1114"/>
                                        </p:tgtEl>
                                        <p:attrNameLst>
                                          <p:attrName>style.visibility</p:attrName>
                                        </p:attrNameLst>
                                      </p:cBhvr>
                                      <p:to>
                                        <p:strVal val="visible"/>
                                      </p:to>
                                    </p:set>
                                    <p:anim calcmode="lin" valueType="num">
                                      <p:cBhvr additive="base">
                                        <p:cTn dur="1000"/>
                                        <p:tgtEl>
                                          <p:spTgt spid="1114"/>
                                        </p:tgtEl>
                                        <p:attrNameLst>
                                          <p:attrName>ppt_w</p:attrName>
                                        </p:attrNameLst>
                                      </p:cBhvr>
                                      <p:tavLst>
                                        <p:tav fmla="" tm="0">
                                          <p:val>
                                            <p:strVal val="0"/>
                                          </p:val>
                                        </p:tav>
                                        <p:tav fmla="" tm="100000">
                                          <p:val>
                                            <p:strVal val="#ppt_w"/>
                                          </p:val>
                                        </p:tav>
                                      </p:tavLst>
                                    </p:anim>
                                    <p:anim calcmode="lin" valueType="num">
                                      <p:cBhvr additive="base">
                                        <p:cTn dur="1000"/>
                                        <p:tgtEl>
                                          <p:spTgt spid="1114"/>
                                        </p:tgtEl>
                                        <p:attrNameLst>
                                          <p:attrName>ppt_h</p:attrName>
                                        </p:attrNameLst>
                                      </p:cBhvr>
                                      <p:tavLst>
                                        <p:tav fmla="" tm="0">
                                          <p:val>
                                            <p:strVal val="0"/>
                                          </p:val>
                                        </p:tav>
                                        <p:tav fmla="" tm="100000">
                                          <p:val>
                                            <p:strVal val="#ppt_h"/>
                                          </p:val>
                                        </p:tav>
                                      </p:tavLst>
                                    </p:anim>
                                  </p:childTnLst>
                                </p:cTn>
                              </p:par>
                              <p:par>
                                <p:cTn fill="hold" nodeType="withEffect" presetClass="emph" presetID="8" presetSubtype="0">
                                  <p:stCondLst>
                                    <p:cond delay="0"/>
                                  </p:stCondLst>
                                  <p:childTnLst>
                                    <p:animRot by="-21600000">
                                      <p:cBhvr>
                                        <p:cTn dur="1000" fill="hold"/>
                                        <p:tgtEl>
                                          <p:spTgt spid="1114"/>
                                        </p:tgtEl>
                                        <p:attrNameLst>
                                          <p:attrName>r</p:attrName>
                                        </p:attrNameLst>
                                      </p:cBhvr>
                                    </p:animRo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1110"/>
                                        </p:tgtEl>
                                        <p:attrNameLst>
                                          <p:attrName>style.visibility</p:attrName>
                                        </p:attrNameLst>
                                      </p:cBhvr>
                                      <p:to>
                                        <p:strVal val="visible"/>
                                      </p:to>
                                    </p:set>
                                    <p:animEffect filter="fade" transition="in">
                                      <p:cBhvr>
                                        <p:cTn dur="500"/>
                                        <p:tgtEl>
                                          <p:spTgt spid="1110"/>
                                        </p:tgtEl>
                                      </p:cBhvr>
                                    </p:animEffect>
                                  </p:childTnLst>
                                </p:cTn>
                              </p:par>
                              <p:par>
                                <p:cTn fill="hold" nodeType="withEffect" presetClass="entr" presetID="10" presetSubtype="0">
                                  <p:stCondLst>
                                    <p:cond delay="0"/>
                                  </p:stCondLst>
                                  <p:childTnLst>
                                    <p:set>
                                      <p:cBhvr>
                                        <p:cTn dur="1" fill="hold">
                                          <p:stCondLst>
                                            <p:cond delay="0"/>
                                          </p:stCondLst>
                                        </p:cTn>
                                        <p:tgtEl>
                                          <p:spTgt spid="1111"/>
                                        </p:tgtEl>
                                        <p:attrNameLst>
                                          <p:attrName>style.visibility</p:attrName>
                                        </p:attrNameLst>
                                      </p:cBhvr>
                                      <p:to>
                                        <p:strVal val="visible"/>
                                      </p:to>
                                    </p:set>
                                    <p:animEffect filter="fade" transition="in">
                                      <p:cBhvr>
                                        <p:cTn dur="500"/>
                                        <p:tgtEl>
                                          <p:spTgt spid="1111"/>
                                        </p:tgtEl>
                                      </p:cBhvr>
                                    </p:animEffect>
                                  </p:childTnLst>
                                </p:cTn>
                              </p:par>
                              <p:par>
                                <p:cTn fill="hold" nodeType="withEffect" presetClass="entr" presetID="10" presetSubtype="0">
                                  <p:stCondLst>
                                    <p:cond delay="0"/>
                                  </p:stCondLst>
                                  <p:childTnLst>
                                    <p:set>
                                      <p:cBhvr>
                                        <p:cTn dur="1" fill="hold">
                                          <p:stCondLst>
                                            <p:cond delay="0"/>
                                          </p:stCondLst>
                                        </p:cTn>
                                        <p:tgtEl>
                                          <p:spTgt spid="1112"/>
                                        </p:tgtEl>
                                        <p:attrNameLst>
                                          <p:attrName>style.visibility</p:attrName>
                                        </p:attrNameLst>
                                      </p:cBhvr>
                                      <p:to>
                                        <p:strVal val="visible"/>
                                      </p:to>
                                    </p:set>
                                    <p:animEffect filter="fade" transition="in">
                                      <p:cBhvr>
                                        <p:cTn dur="500"/>
                                        <p:tgtEl>
                                          <p:spTgt spid="1112"/>
                                        </p:tgtEl>
                                      </p:cBhvr>
                                    </p:animEffect>
                                  </p:childTnLst>
                                </p:cTn>
                              </p:par>
                              <p:par>
                                <p:cTn fill="hold" nodeType="withEffect" presetClass="entr" presetID="10" presetSubtype="0">
                                  <p:stCondLst>
                                    <p:cond delay="0"/>
                                  </p:stCondLst>
                                  <p:childTnLst>
                                    <p:set>
                                      <p:cBhvr>
                                        <p:cTn dur="1" fill="hold">
                                          <p:stCondLst>
                                            <p:cond delay="0"/>
                                          </p:stCondLst>
                                        </p:cTn>
                                        <p:tgtEl>
                                          <p:spTgt spid="1113"/>
                                        </p:tgtEl>
                                        <p:attrNameLst>
                                          <p:attrName>style.visibility</p:attrName>
                                        </p:attrNameLst>
                                      </p:cBhvr>
                                      <p:to>
                                        <p:strVal val="visible"/>
                                      </p:to>
                                    </p:set>
                                    <p:animEffect filter="fade" transition="in">
                                      <p:cBhvr>
                                        <p:cTn dur="500"/>
                                        <p:tgtEl>
                                          <p:spTgt spid="111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7" name="Shape 1127"/>
        <p:cNvGrpSpPr/>
        <p:nvPr/>
      </p:nvGrpSpPr>
      <p:grpSpPr>
        <a:xfrm>
          <a:off x="0" y="0"/>
          <a:ext cx="0" cy="0"/>
          <a:chOff x="0" y="0"/>
          <a:chExt cx="0" cy="0"/>
        </a:xfrm>
      </p:grpSpPr>
      <p:sp>
        <p:nvSpPr>
          <p:cNvPr id="1128" name="Google Shape;1128;p35"/>
          <p:cNvSpPr/>
          <p:nvPr/>
        </p:nvSpPr>
        <p:spPr>
          <a:xfrm>
            <a:off x="0" y="0"/>
            <a:ext cx="12192000" cy="6858000"/>
          </a:xfrm>
          <a:prstGeom prst="frame">
            <a:avLst>
              <a:gd fmla="val 3986" name="adj1"/>
            </a:avLst>
          </a:prstGeom>
          <a:blipFill rotWithShape="1">
            <a:blip r:embed="rId3">
              <a:alphaModFix/>
            </a:blip>
            <a:tile algn="tl" flip="none" tx="0" sx="100000" ty="0" sy="100000"/>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Rockwell"/>
              <a:ea typeface="Rockwell"/>
              <a:cs typeface="Rockwell"/>
              <a:sym typeface="Rockwell"/>
            </a:endParaRPr>
          </a:p>
        </p:txBody>
      </p:sp>
      <p:sp>
        <p:nvSpPr>
          <p:cNvPr id="1129" name="Google Shape;1129;p35"/>
          <p:cNvSpPr txBox="1"/>
          <p:nvPr/>
        </p:nvSpPr>
        <p:spPr>
          <a:xfrm>
            <a:off x="1024368" y="569718"/>
            <a:ext cx="2929970"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tr-TR" sz="2400">
                <a:latin typeface="Rockwell"/>
                <a:ea typeface="Rockwell"/>
                <a:cs typeface="Rockwell"/>
                <a:sym typeface="Rockwell"/>
              </a:rPr>
              <a:t>REAL ESTATE</a:t>
            </a:r>
            <a:endParaRPr b="1" sz="2400">
              <a:latin typeface="Rockwell"/>
              <a:ea typeface="Rockwell"/>
              <a:cs typeface="Rockwell"/>
              <a:sym typeface="Rockwell"/>
            </a:endParaRPr>
          </a:p>
        </p:txBody>
      </p:sp>
      <p:sp>
        <p:nvSpPr>
          <p:cNvPr id="1130" name="Google Shape;1130;p35"/>
          <p:cNvSpPr txBox="1"/>
          <p:nvPr/>
        </p:nvSpPr>
        <p:spPr>
          <a:xfrm>
            <a:off x="460976" y="523551"/>
            <a:ext cx="631840" cy="55399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tr-TR" sz="3000">
                <a:latin typeface="Rockwell"/>
                <a:ea typeface="Rockwell"/>
                <a:cs typeface="Rockwell"/>
                <a:sym typeface="Rockwell"/>
              </a:rPr>
              <a:t>04</a:t>
            </a:r>
            <a:endParaRPr sz="3000">
              <a:latin typeface="Rockwell"/>
              <a:ea typeface="Rockwell"/>
              <a:cs typeface="Rockwell"/>
              <a:sym typeface="Rockwell"/>
            </a:endParaRPr>
          </a:p>
        </p:txBody>
      </p:sp>
      <p:grpSp>
        <p:nvGrpSpPr>
          <p:cNvPr id="1131" name="Google Shape;1131;p35"/>
          <p:cNvGrpSpPr/>
          <p:nvPr/>
        </p:nvGrpSpPr>
        <p:grpSpPr>
          <a:xfrm>
            <a:off x="1724894" y="2032295"/>
            <a:ext cx="3044330" cy="1366914"/>
            <a:chOff x="1266208" y="1994660"/>
            <a:chExt cx="3124218" cy="1798407"/>
          </a:xfrm>
        </p:grpSpPr>
        <p:sp>
          <p:nvSpPr>
            <p:cNvPr id="1132" name="Google Shape;1132;p35"/>
            <p:cNvSpPr/>
            <p:nvPr/>
          </p:nvSpPr>
          <p:spPr>
            <a:xfrm>
              <a:off x="1301802" y="1994660"/>
              <a:ext cx="2900513" cy="49950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tr-TR" sz="1800">
                  <a:solidFill>
                    <a:schemeClr val="lt1"/>
                  </a:solidFill>
                  <a:latin typeface="Rockwell"/>
                  <a:ea typeface="Rockwell"/>
                  <a:cs typeface="Rockwell"/>
                  <a:sym typeface="Rockwell"/>
                </a:rPr>
                <a:t>SWOT Analysis</a:t>
              </a:r>
              <a:endParaRPr sz="1800">
                <a:solidFill>
                  <a:schemeClr val="lt1"/>
                </a:solidFill>
                <a:latin typeface="Rockwell"/>
                <a:ea typeface="Rockwell"/>
                <a:cs typeface="Rockwell"/>
                <a:sym typeface="Rockwell"/>
              </a:endParaRPr>
            </a:p>
          </p:txBody>
        </p:sp>
        <p:sp>
          <p:nvSpPr>
            <p:cNvPr id="1133" name="Google Shape;1133;p35"/>
            <p:cNvSpPr/>
            <p:nvPr/>
          </p:nvSpPr>
          <p:spPr>
            <a:xfrm>
              <a:off x="1266208" y="2446499"/>
              <a:ext cx="3124218" cy="1346568"/>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tr-TR" sz="1400">
                  <a:solidFill>
                    <a:srgbClr val="FFFFFF"/>
                  </a:solidFill>
                  <a:latin typeface="Rockwell"/>
                  <a:ea typeface="Rockwell"/>
                  <a:cs typeface="Rockwell"/>
                  <a:sym typeface="Rockwell"/>
                </a:rPr>
                <a:t>There is only one difference between a madman and me. I am not mad.</a:t>
              </a:r>
              <a:endParaRPr sz="1400">
                <a:solidFill>
                  <a:srgbClr val="FFFFFF"/>
                </a:solidFill>
                <a:latin typeface="Rockwell"/>
                <a:ea typeface="Rockwell"/>
                <a:cs typeface="Rockwell"/>
                <a:sym typeface="Rockwell"/>
              </a:endParaRPr>
            </a:p>
          </p:txBody>
        </p:sp>
      </p:grpSp>
      <p:grpSp>
        <p:nvGrpSpPr>
          <p:cNvPr id="1134" name="Google Shape;1134;p35"/>
          <p:cNvGrpSpPr/>
          <p:nvPr/>
        </p:nvGrpSpPr>
        <p:grpSpPr>
          <a:xfrm>
            <a:off x="7559930" y="1932468"/>
            <a:ext cx="2833201" cy="1373771"/>
            <a:chOff x="8019915" y="1957064"/>
            <a:chExt cx="2907549" cy="1807433"/>
          </a:xfrm>
        </p:grpSpPr>
        <p:sp>
          <p:nvSpPr>
            <p:cNvPr id="1135" name="Google Shape;1135;p35"/>
            <p:cNvSpPr/>
            <p:nvPr/>
          </p:nvSpPr>
          <p:spPr>
            <a:xfrm>
              <a:off x="8036860" y="1957064"/>
              <a:ext cx="1906898" cy="48592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tr-TR" sz="1800">
                  <a:solidFill>
                    <a:schemeClr val="lt1"/>
                  </a:solidFill>
                  <a:latin typeface="Rockwell"/>
                  <a:ea typeface="Rockwell"/>
                  <a:cs typeface="Rockwell"/>
                  <a:sym typeface="Rockwell"/>
                </a:rPr>
                <a:t>Market Strategy</a:t>
              </a:r>
              <a:endParaRPr sz="1800">
                <a:solidFill>
                  <a:schemeClr val="lt1"/>
                </a:solidFill>
                <a:latin typeface="Rockwell"/>
                <a:ea typeface="Rockwell"/>
                <a:cs typeface="Rockwell"/>
                <a:sym typeface="Rockwell"/>
              </a:endParaRPr>
            </a:p>
          </p:txBody>
        </p:sp>
        <p:sp>
          <p:nvSpPr>
            <p:cNvPr id="1136" name="Google Shape;1136;p35"/>
            <p:cNvSpPr/>
            <p:nvPr/>
          </p:nvSpPr>
          <p:spPr>
            <a:xfrm>
              <a:off x="8019915" y="2417926"/>
              <a:ext cx="2907549" cy="1346571"/>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tr-TR" sz="1400">
                  <a:solidFill>
                    <a:srgbClr val="FFFFFF"/>
                  </a:solidFill>
                  <a:latin typeface="Rockwell"/>
                  <a:ea typeface="Rockwell"/>
                  <a:cs typeface="Rockwell"/>
                  <a:sym typeface="Rockwell"/>
                </a:rPr>
                <a:t>A torn jacket is soon mended; but hard words bruise the heart of a child.</a:t>
              </a:r>
              <a:endParaRPr sz="1400">
                <a:solidFill>
                  <a:srgbClr val="FFFFFF"/>
                </a:solidFill>
                <a:latin typeface="Rockwell"/>
                <a:ea typeface="Rockwell"/>
                <a:cs typeface="Rockwell"/>
                <a:sym typeface="Rockwell"/>
              </a:endParaRPr>
            </a:p>
          </p:txBody>
        </p:sp>
      </p:grpSp>
      <p:grpSp>
        <p:nvGrpSpPr>
          <p:cNvPr id="1137" name="Google Shape;1137;p35"/>
          <p:cNvGrpSpPr/>
          <p:nvPr/>
        </p:nvGrpSpPr>
        <p:grpSpPr>
          <a:xfrm>
            <a:off x="1724894" y="4332815"/>
            <a:ext cx="3371372" cy="1060131"/>
            <a:chOff x="1085832" y="4292038"/>
            <a:chExt cx="3459842" cy="1394784"/>
          </a:xfrm>
        </p:grpSpPr>
        <p:sp>
          <p:nvSpPr>
            <p:cNvPr id="1138" name="Google Shape;1138;p35"/>
            <p:cNvSpPr/>
            <p:nvPr/>
          </p:nvSpPr>
          <p:spPr>
            <a:xfrm>
              <a:off x="1102779" y="4292038"/>
              <a:ext cx="1836094" cy="48592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tr-TR" sz="1800">
                  <a:solidFill>
                    <a:schemeClr val="lt1"/>
                  </a:solidFill>
                  <a:latin typeface="Rockwell"/>
                  <a:ea typeface="Rockwell"/>
                  <a:cs typeface="Rockwell"/>
                  <a:sym typeface="Rockwell"/>
                </a:rPr>
                <a:t>Marketing Mix</a:t>
              </a:r>
              <a:endParaRPr sz="1800">
                <a:solidFill>
                  <a:schemeClr val="lt1"/>
                </a:solidFill>
                <a:latin typeface="Rockwell"/>
                <a:ea typeface="Rockwell"/>
                <a:cs typeface="Rockwell"/>
                <a:sym typeface="Rockwell"/>
              </a:endParaRPr>
            </a:p>
          </p:txBody>
        </p:sp>
        <p:sp>
          <p:nvSpPr>
            <p:cNvPr id="1139" name="Google Shape;1139;p35"/>
            <p:cNvSpPr/>
            <p:nvPr/>
          </p:nvSpPr>
          <p:spPr>
            <a:xfrm>
              <a:off x="1085832" y="4765431"/>
              <a:ext cx="3459842" cy="921391"/>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tr-TR" sz="1400">
                  <a:solidFill>
                    <a:srgbClr val="FFFFFF"/>
                  </a:solidFill>
                  <a:latin typeface="Rockwell"/>
                  <a:ea typeface="Rockwell"/>
                  <a:cs typeface="Rockwell"/>
                  <a:sym typeface="Rockwell"/>
                </a:rPr>
                <a:t>Take calculated risks. That is quite different from being rash.</a:t>
              </a:r>
              <a:endParaRPr sz="1400">
                <a:solidFill>
                  <a:srgbClr val="FFFFFF"/>
                </a:solidFill>
                <a:latin typeface="Rockwell"/>
                <a:ea typeface="Rockwell"/>
                <a:cs typeface="Rockwell"/>
                <a:sym typeface="Rockwell"/>
              </a:endParaRPr>
            </a:p>
          </p:txBody>
        </p:sp>
      </p:grpSp>
      <p:grpSp>
        <p:nvGrpSpPr>
          <p:cNvPr id="1140" name="Google Shape;1140;p35"/>
          <p:cNvGrpSpPr/>
          <p:nvPr/>
        </p:nvGrpSpPr>
        <p:grpSpPr>
          <a:xfrm>
            <a:off x="7559930" y="4323287"/>
            <a:ext cx="2790960" cy="1069143"/>
            <a:chOff x="8174723" y="4113050"/>
            <a:chExt cx="2864199" cy="1406642"/>
          </a:xfrm>
        </p:grpSpPr>
        <p:sp>
          <p:nvSpPr>
            <p:cNvPr id="1141" name="Google Shape;1141;p35"/>
            <p:cNvSpPr/>
            <p:nvPr/>
          </p:nvSpPr>
          <p:spPr>
            <a:xfrm>
              <a:off x="8191019" y="4113050"/>
              <a:ext cx="1773383" cy="48592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tr-TR" sz="1800">
                  <a:solidFill>
                    <a:schemeClr val="lt1"/>
                  </a:solidFill>
                  <a:latin typeface="Rockwell"/>
                  <a:ea typeface="Rockwell"/>
                  <a:cs typeface="Rockwell"/>
                  <a:sym typeface="Rockwell"/>
                </a:rPr>
                <a:t>Sales Strategy</a:t>
              </a:r>
              <a:endParaRPr sz="1800">
                <a:solidFill>
                  <a:schemeClr val="lt1"/>
                </a:solidFill>
                <a:latin typeface="Rockwell"/>
                <a:ea typeface="Rockwell"/>
                <a:cs typeface="Rockwell"/>
                <a:sym typeface="Rockwell"/>
              </a:endParaRPr>
            </a:p>
          </p:txBody>
        </p:sp>
        <p:sp>
          <p:nvSpPr>
            <p:cNvPr id="1142" name="Google Shape;1142;p35"/>
            <p:cNvSpPr/>
            <p:nvPr/>
          </p:nvSpPr>
          <p:spPr>
            <a:xfrm>
              <a:off x="8174723" y="4598975"/>
              <a:ext cx="2864199" cy="920717"/>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tr-TR" sz="1400">
                  <a:solidFill>
                    <a:srgbClr val="FFFFFF"/>
                  </a:solidFill>
                  <a:latin typeface="Rockwell"/>
                  <a:ea typeface="Rockwell"/>
                  <a:cs typeface="Rockwell"/>
                  <a:sym typeface="Rockwell"/>
                </a:rPr>
                <a:t>To see what is in front of one's nose needs a constant struggle.</a:t>
              </a:r>
              <a:endParaRPr sz="1400">
                <a:solidFill>
                  <a:srgbClr val="FFFFFF"/>
                </a:solidFill>
                <a:latin typeface="Rockwell"/>
                <a:ea typeface="Rockwell"/>
                <a:cs typeface="Rockwell"/>
                <a:sym typeface="Rockwell"/>
              </a:endParaRPr>
            </a:p>
          </p:txBody>
        </p:sp>
      </p:grpSp>
      <p:grpSp>
        <p:nvGrpSpPr>
          <p:cNvPr id="1143" name="Google Shape;1143;p35"/>
          <p:cNvGrpSpPr/>
          <p:nvPr/>
        </p:nvGrpSpPr>
        <p:grpSpPr>
          <a:xfrm>
            <a:off x="4348683" y="1956093"/>
            <a:ext cx="3462132" cy="3462132"/>
            <a:chOff x="4064428" y="1919752"/>
            <a:chExt cx="3936437" cy="3936437"/>
          </a:xfrm>
        </p:grpSpPr>
        <p:sp>
          <p:nvSpPr>
            <p:cNvPr id="1144" name="Google Shape;1144;p35"/>
            <p:cNvSpPr/>
            <p:nvPr/>
          </p:nvSpPr>
          <p:spPr>
            <a:xfrm>
              <a:off x="4064428" y="2996440"/>
              <a:ext cx="3936437" cy="1783060"/>
            </a:xfrm>
            <a:prstGeom prst="ellipse">
              <a:avLst/>
            </a:prstGeom>
            <a:noFill/>
            <a:ln cap="rnd" cmpd="sng" w="19050">
              <a:solidFill>
                <a:srgbClr val="181715"/>
              </a:solidFill>
              <a:prstDash val="dot"/>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200"/>
                <a:buFont typeface="Rockwell"/>
                <a:buNone/>
              </a:pPr>
              <a:r>
                <a:t/>
              </a:r>
              <a:endParaRPr b="0" i="0" sz="3200" u="none" cap="none" strike="noStrike">
                <a:solidFill>
                  <a:schemeClr val="lt1"/>
                </a:solidFill>
                <a:latin typeface="Rockwell"/>
                <a:ea typeface="Rockwell"/>
                <a:cs typeface="Rockwell"/>
                <a:sym typeface="Rockwell"/>
              </a:endParaRPr>
            </a:p>
          </p:txBody>
        </p:sp>
        <p:sp>
          <p:nvSpPr>
            <p:cNvPr id="1145" name="Google Shape;1145;p35"/>
            <p:cNvSpPr/>
            <p:nvPr/>
          </p:nvSpPr>
          <p:spPr>
            <a:xfrm rot="5400000">
              <a:off x="4059862" y="2996440"/>
              <a:ext cx="3936437" cy="1783060"/>
            </a:xfrm>
            <a:prstGeom prst="ellipse">
              <a:avLst/>
            </a:prstGeom>
            <a:noFill/>
            <a:ln cap="rnd" cmpd="sng" w="19050">
              <a:solidFill>
                <a:srgbClr val="181715"/>
              </a:solidFill>
              <a:prstDash val="dot"/>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200"/>
                <a:buFont typeface="Rockwell"/>
                <a:buNone/>
              </a:pPr>
              <a:r>
                <a:t/>
              </a:r>
              <a:endParaRPr b="0" i="0" sz="3200" u="none" cap="none" strike="noStrike">
                <a:solidFill>
                  <a:schemeClr val="lt1"/>
                </a:solidFill>
                <a:latin typeface="Rockwell"/>
                <a:ea typeface="Rockwell"/>
                <a:cs typeface="Rockwell"/>
                <a:sym typeface="Rockwell"/>
              </a:endParaRPr>
            </a:p>
          </p:txBody>
        </p:sp>
        <p:grpSp>
          <p:nvGrpSpPr>
            <p:cNvPr id="1146" name="Google Shape;1146;p35"/>
            <p:cNvGrpSpPr/>
            <p:nvPr/>
          </p:nvGrpSpPr>
          <p:grpSpPr>
            <a:xfrm>
              <a:off x="4545674" y="2411912"/>
              <a:ext cx="1359557" cy="1359557"/>
              <a:chOff x="4545674" y="2411912"/>
              <a:chExt cx="1359557" cy="1359557"/>
            </a:xfrm>
          </p:grpSpPr>
          <p:sp>
            <p:nvSpPr>
              <p:cNvPr id="1147" name="Google Shape;1147;p35"/>
              <p:cNvSpPr/>
              <p:nvPr/>
            </p:nvSpPr>
            <p:spPr>
              <a:xfrm>
                <a:off x="4545674" y="2411912"/>
                <a:ext cx="1359557" cy="1359557"/>
              </a:xfrm>
              <a:prstGeom prst="ellipse">
                <a:avLst/>
              </a:prstGeom>
              <a:blipFill rotWithShape="1">
                <a:blip r:embed="rId4">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200"/>
                  <a:buFont typeface="Rockwell"/>
                  <a:buNone/>
                </a:pPr>
                <a:r>
                  <a:t/>
                </a:r>
                <a:endParaRPr b="0" i="0" sz="3200" u="none" cap="none" strike="noStrike">
                  <a:solidFill>
                    <a:schemeClr val="lt1"/>
                  </a:solidFill>
                  <a:latin typeface="Rockwell"/>
                  <a:ea typeface="Rockwell"/>
                  <a:cs typeface="Rockwell"/>
                  <a:sym typeface="Rockwell"/>
                </a:endParaRPr>
              </a:p>
            </p:txBody>
          </p:sp>
          <p:sp>
            <p:nvSpPr>
              <p:cNvPr id="1148" name="Google Shape;1148;p35"/>
              <p:cNvSpPr/>
              <p:nvPr/>
            </p:nvSpPr>
            <p:spPr>
              <a:xfrm>
                <a:off x="4932283" y="2595946"/>
                <a:ext cx="548139" cy="874853"/>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1"/>
                  </a:buClr>
                  <a:buSzPts val="4400"/>
                  <a:buFont typeface="Rockwell"/>
                  <a:buNone/>
                </a:pPr>
                <a:r>
                  <a:rPr b="1" i="0" lang="tr-TR" sz="4400" u="none" cap="none" strike="noStrike">
                    <a:solidFill>
                      <a:schemeClr val="lt1"/>
                    </a:solidFill>
                    <a:latin typeface="Rockwell"/>
                    <a:ea typeface="Rockwell"/>
                    <a:cs typeface="Rockwell"/>
                    <a:sym typeface="Rockwell"/>
                  </a:rPr>
                  <a:t>S</a:t>
                </a:r>
                <a:endParaRPr b="1" i="0" sz="4400" u="none" cap="none" strike="noStrike">
                  <a:solidFill>
                    <a:schemeClr val="lt1"/>
                  </a:solidFill>
                  <a:latin typeface="Rockwell"/>
                  <a:ea typeface="Rockwell"/>
                  <a:cs typeface="Rockwell"/>
                  <a:sym typeface="Rockwell"/>
                </a:endParaRPr>
              </a:p>
            </p:txBody>
          </p:sp>
        </p:grpSp>
        <p:grpSp>
          <p:nvGrpSpPr>
            <p:cNvPr id="1149" name="Google Shape;1149;p35"/>
            <p:cNvGrpSpPr/>
            <p:nvPr/>
          </p:nvGrpSpPr>
          <p:grpSpPr>
            <a:xfrm>
              <a:off x="6223066" y="2411912"/>
              <a:ext cx="1359557" cy="1359557"/>
              <a:chOff x="6223066" y="2411912"/>
              <a:chExt cx="1359557" cy="1359557"/>
            </a:xfrm>
          </p:grpSpPr>
          <p:sp>
            <p:nvSpPr>
              <p:cNvPr id="1150" name="Google Shape;1150;p35"/>
              <p:cNvSpPr/>
              <p:nvPr/>
            </p:nvSpPr>
            <p:spPr>
              <a:xfrm>
                <a:off x="6223066" y="2411912"/>
                <a:ext cx="1359557" cy="1359557"/>
              </a:xfrm>
              <a:prstGeom prst="ellipse">
                <a:avLst/>
              </a:prstGeom>
              <a:blipFill rotWithShape="1">
                <a:blip r:embed="rId5">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200"/>
                  <a:buFont typeface="Rockwell"/>
                  <a:buNone/>
                </a:pPr>
                <a:r>
                  <a:t/>
                </a:r>
                <a:endParaRPr b="0" i="0" sz="3200" u="none" cap="none" strike="noStrike">
                  <a:solidFill>
                    <a:schemeClr val="lt1"/>
                  </a:solidFill>
                  <a:latin typeface="Rockwell"/>
                  <a:ea typeface="Rockwell"/>
                  <a:cs typeface="Rockwell"/>
                  <a:sym typeface="Rockwell"/>
                </a:endParaRPr>
              </a:p>
            </p:txBody>
          </p:sp>
          <p:sp>
            <p:nvSpPr>
              <p:cNvPr id="1151" name="Google Shape;1151;p35"/>
              <p:cNvSpPr/>
              <p:nvPr/>
            </p:nvSpPr>
            <p:spPr>
              <a:xfrm>
                <a:off x="6527732" y="2630119"/>
                <a:ext cx="765829" cy="874853"/>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1"/>
                  </a:buClr>
                  <a:buSzPts val="4400"/>
                  <a:buFont typeface="Rockwell"/>
                  <a:buNone/>
                </a:pPr>
                <a:r>
                  <a:rPr b="1" i="0" lang="tr-TR" sz="4400" u="none" cap="none" strike="noStrike">
                    <a:solidFill>
                      <a:schemeClr val="lt1"/>
                    </a:solidFill>
                    <a:latin typeface="Rockwell"/>
                    <a:ea typeface="Rockwell"/>
                    <a:cs typeface="Rockwell"/>
                    <a:sym typeface="Rockwell"/>
                  </a:rPr>
                  <a:t>W</a:t>
                </a:r>
                <a:endParaRPr b="1" i="0" sz="4400" u="none" cap="none" strike="noStrike">
                  <a:solidFill>
                    <a:schemeClr val="lt1"/>
                  </a:solidFill>
                  <a:latin typeface="Rockwell"/>
                  <a:ea typeface="Rockwell"/>
                  <a:cs typeface="Rockwell"/>
                  <a:sym typeface="Rockwell"/>
                </a:endParaRPr>
              </a:p>
            </p:txBody>
          </p:sp>
        </p:grpSp>
        <p:grpSp>
          <p:nvGrpSpPr>
            <p:cNvPr id="1152" name="Google Shape;1152;p35"/>
            <p:cNvGrpSpPr/>
            <p:nvPr/>
          </p:nvGrpSpPr>
          <p:grpSpPr>
            <a:xfrm>
              <a:off x="4545674" y="4033842"/>
              <a:ext cx="1359557" cy="1359557"/>
              <a:chOff x="4545674" y="4033842"/>
              <a:chExt cx="1359557" cy="1359557"/>
            </a:xfrm>
          </p:grpSpPr>
          <p:sp>
            <p:nvSpPr>
              <p:cNvPr id="1153" name="Google Shape;1153;p35"/>
              <p:cNvSpPr/>
              <p:nvPr/>
            </p:nvSpPr>
            <p:spPr>
              <a:xfrm>
                <a:off x="4545674" y="4033842"/>
                <a:ext cx="1359557" cy="1359557"/>
              </a:xfrm>
              <a:prstGeom prst="ellipse">
                <a:avLst/>
              </a:prstGeom>
              <a:blipFill rotWithShape="1">
                <a:blip r:embed="rId6">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200"/>
                  <a:buFont typeface="Rockwell"/>
                  <a:buNone/>
                </a:pPr>
                <a:r>
                  <a:t/>
                </a:r>
                <a:endParaRPr b="0" i="0" sz="3200" u="none" cap="none" strike="noStrike">
                  <a:solidFill>
                    <a:schemeClr val="lt1"/>
                  </a:solidFill>
                  <a:latin typeface="Rockwell"/>
                  <a:ea typeface="Rockwell"/>
                  <a:cs typeface="Rockwell"/>
                  <a:sym typeface="Rockwell"/>
                </a:endParaRPr>
              </a:p>
            </p:txBody>
          </p:sp>
          <p:sp>
            <p:nvSpPr>
              <p:cNvPr id="1154" name="Google Shape;1154;p35"/>
              <p:cNvSpPr/>
              <p:nvPr/>
            </p:nvSpPr>
            <p:spPr>
              <a:xfrm>
                <a:off x="4857718" y="4205515"/>
                <a:ext cx="702461" cy="874853"/>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1"/>
                  </a:buClr>
                  <a:buSzPts val="4400"/>
                  <a:buFont typeface="Rockwell"/>
                  <a:buNone/>
                </a:pPr>
                <a:r>
                  <a:rPr b="1" i="0" lang="tr-TR" sz="4400" u="none" cap="none" strike="noStrike">
                    <a:solidFill>
                      <a:schemeClr val="lt1"/>
                    </a:solidFill>
                    <a:latin typeface="Rockwell"/>
                    <a:ea typeface="Rockwell"/>
                    <a:cs typeface="Rockwell"/>
                    <a:sym typeface="Rockwell"/>
                  </a:rPr>
                  <a:t>O</a:t>
                </a:r>
                <a:endParaRPr b="1" i="0" sz="4400" u="none" cap="none" strike="noStrike">
                  <a:solidFill>
                    <a:schemeClr val="lt1"/>
                  </a:solidFill>
                  <a:latin typeface="Rockwell"/>
                  <a:ea typeface="Rockwell"/>
                  <a:cs typeface="Rockwell"/>
                  <a:sym typeface="Rockwell"/>
                </a:endParaRPr>
              </a:p>
            </p:txBody>
          </p:sp>
        </p:grpSp>
        <p:grpSp>
          <p:nvGrpSpPr>
            <p:cNvPr id="1155" name="Google Shape;1155;p35"/>
            <p:cNvGrpSpPr/>
            <p:nvPr/>
          </p:nvGrpSpPr>
          <p:grpSpPr>
            <a:xfrm>
              <a:off x="6223066" y="4032418"/>
              <a:ext cx="1359557" cy="1359557"/>
              <a:chOff x="6223066" y="4032418"/>
              <a:chExt cx="1359557" cy="1359557"/>
            </a:xfrm>
          </p:grpSpPr>
          <p:sp>
            <p:nvSpPr>
              <p:cNvPr id="1156" name="Google Shape;1156;p35"/>
              <p:cNvSpPr/>
              <p:nvPr/>
            </p:nvSpPr>
            <p:spPr>
              <a:xfrm>
                <a:off x="6223066" y="4032418"/>
                <a:ext cx="1359557" cy="1359557"/>
              </a:xfrm>
              <a:prstGeom prst="ellipse">
                <a:avLst/>
              </a:prstGeom>
              <a:blipFill rotWithShape="1">
                <a:blip r:embed="rId7">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200"/>
                  <a:buFont typeface="Rockwell"/>
                  <a:buNone/>
                </a:pPr>
                <a:r>
                  <a:t/>
                </a:r>
                <a:endParaRPr b="0" i="0" sz="3200" u="none" cap="none" strike="noStrike">
                  <a:solidFill>
                    <a:schemeClr val="lt1"/>
                  </a:solidFill>
                  <a:latin typeface="Rockwell"/>
                  <a:ea typeface="Rockwell"/>
                  <a:cs typeface="Rockwell"/>
                  <a:sym typeface="Rockwell"/>
                </a:endParaRPr>
              </a:p>
            </p:txBody>
          </p:sp>
          <p:sp>
            <p:nvSpPr>
              <p:cNvPr id="1157" name="Google Shape;1157;p35"/>
              <p:cNvSpPr/>
              <p:nvPr/>
            </p:nvSpPr>
            <p:spPr>
              <a:xfrm>
                <a:off x="6662416" y="4230579"/>
                <a:ext cx="506480" cy="874853"/>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1"/>
                  </a:buClr>
                  <a:buSzPts val="4400"/>
                  <a:buFont typeface="Rockwell"/>
                  <a:buNone/>
                </a:pPr>
                <a:r>
                  <a:rPr b="1" i="0" lang="tr-TR" sz="4400" u="none" cap="none" strike="noStrike">
                    <a:solidFill>
                      <a:schemeClr val="lt1"/>
                    </a:solidFill>
                    <a:latin typeface="Rockwell"/>
                    <a:ea typeface="Rockwell"/>
                    <a:cs typeface="Rockwell"/>
                    <a:sym typeface="Rockwell"/>
                  </a:rPr>
                  <a:t>T</a:t>
                </a:r>
                <a:endParaRPr b="1" i="0" sz="4400" u="none" cap="none" strike="noStrike">
                  <a:solidFill>
                    <a:schemeClr val="lt1"/>
                  </a:solidFill>
                  <a:latin typeface="Rockwell"/>
                  <a:ea typeface="Rockwell"/>
                  <a:cs typeface="Rockwell"/>
                  <a:sym typeface="Rockwell"/>
                </a:endParaRPr>
              </a:p>
            </p:txBody>
          </p:sp>
        </p:grp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0"/>
                                  </p:stCondLst>
                                  <p:childTnLst>
                                    <p:set>
                                      <p:cBhvr>
                                        <p:cTn dur="1" fill="hold">
                                          <p:stCondLst>
                                            <p:cond delay="0"/>
                                          </p:stCondLst>
                                        </p:cTn>
                                        <p:tgtEl>
                                          <p:spTgt spid="1130"/>
                                        </p:tgtEl>
                                        <p:attrNameLst>
                                          <p:attrName>style.visibility</p:attrName>
                                        </p:attrNameLst>
                                      </p:cBhvr>
                                      <p:to>
                                        <p:strVal val="visible"/>
                                      </p:to>
                                    </p:set>
                                    <p:anim calcmode="lin" valueType="num">
                                      <p:cBhvr additive="base">
                                        <p:cTn dur="500"/>
                                        <p:tgtEl>
                                          <p:spTgt spid="1130"/>
                                        </p:tgtEl>
                                        <p:attrNameLst>
                                          <p:attrName>ppt_x</p:attrName>
                                        </p:attrNameLst>
                                      </p:cBhvr>
                                      <p:tavLst>
                                        <p:tav fmla="" tm="0">
                                          <p:val>
                                            <p:strVal val="#ppt_x-1"/>
                                          </p:val>
                                        </p:tav>
                                        <p:tav fmla="" tm="100000">
                                          <p:val>
                                            <p:strVal val="#ppt_x"/>
                                          </p:val>
                                        </p:tav>
                                      </p:tavLst>
                                    </p:anim>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129"/>
                                        </p:tgtEl>
                                        <p:attrNameLst>
                                          <p:attrName>style.visibility</p:attrName>
                                        </p:attrNameLst>
                                      </p:cBhvr>
                                      <p:to>
                                        <p:strVal val="visible"/>
                                      </p:to>
                                    </p:set>
                                    <p:animEffect filter="fade" transition="in">
                                      <p:cBhvr>
                                        <p:cTn dur="500"/>
                                        <p:tgtEl>
                                          <p:spTgt spid="1129"/>
                                        </p:tgtEl>
                                      </p:cBhvr>
                                    </p:animEffect>
                                  </p:childTnLst>
                                </p:cTn>
                              </p:par>
                            </p:childTnLst>
                          </p:cTn>
                        </p:par>
                        <p:par>
                          <p:cTn fill="hold">
                            <p:stCondLst>
                              <p:cond delay="1000"/>
                            </p:stCondLst>
                            <p:childTnLst>
                              <p:par>
                                <p:cTn fill="hold" nodeType="afterEffect" presetClass="entr" presetID="23" presetSubtype="16">
                                  <p:stCondLst>
                                    <p:cond delay="0"/>
                                  </p:stCondLst>
                                  <p:childTnLst>
                                    <p:set>
                                      <p:cBhvr>
                                        <p:cTn dur="1" fill="hold">
                                          <p:stCondLst>
                                            <p:cond delay="0"/>
                                          </p:stCondLst>
                                        </p:cTn>
                                        <p:tgtEl>
                                          <p:spTgt spid="1143"/>
                                        </p:tgtEl>
                                        <p:attrNameLst>
                                          <p:attrName>style.visibility</p:attrName>
                                        </p:attrNameLst>
                                      </p:cBhvr>
                                      <p:to>
                                        <p:strVal val="visible"/>
                                      </p:to>
                                    </p:set>
                                    <p:anim calcmode="lin" valueType="num">
                                      <p:cBhvr additive="base">
                                        <p:cTn dur="1000"/>
                                        <p:tgtEl>
                                          <p:spTgt spid="1143"/>
                                        </p:tgtEl>
                                        <p:attrNameLst>
                                          <p:attrName>ppt_w</p:attrName>
                                        </p:attrNameLst>
                                      </p:cBhvr>
                                      <p:tavLst>
                                        <p:tav fmla="" tm="0">
                                          <p:val>
                                            <p:strVal val="0"/>
                                          </p:val>
                                        </p:tav>
                                        <p:tav fmla="" tm="100000">
                                          <p:val>
                                            <p:strVal val="#ppt_w"/>
                                          </p:val>
                                        </p:tav>
                                      </p:tavLst>
                                    </p:anim>
                                    <p:anim calcmode="lin" valueType="num">
                                      <p:cBhvr additive="base">
                                        <p:cTn dur="1000"/>
                                        <p:tgtEl>
                                          <p:spTgt spid="1143"/>
                                        </p:tgtEl>
                                        <p:attrNameLst>
                                          <p:attrName>ppt_h</p:attrName>
                                        </p:attrNameLst>
                                      </p:cBhvr>
                                      <p:tavLst>
                                        <p:tav fmla="" tm="0">
                                          <p:val>
                                            <p:strVal val="0"/>
                                          </p:val>
                                        </p:tav>
                                        <p:tav fmla="" tm="100000">
                                          <p:val>
                                            <p:strVal val="#ppt_h"/>
                                          </p:val>
                                        </p:tav>
                                      </p:tavLst>
                                    </p:anim>
                                  </p:childTnLst>
                                </p:cTn>
                              </p:par>
                              <p:par>
                                <p:cTn fill="hold" nodeType="withEffect" presetClass="emph" presetID="8" presetSubtype="0">
                                  <p:stCondLst>
                                    <p:cond delay="0"/>
                                  </p:stCondLst>
                                  <p:childTnLst>
                                    <p:animRot by="-21600000">
                                      <p:cBhvr>
                                        <p:cTn dur="1000" fill="hold"/>
                                        <p:tgtEl>
                                          <p:spTgt spid="1143"/>
                                        </p:tgtEl>
                                        <p:attrNameLst>
                                          <p:attrName>r</p:attrName>
                                        </p:attrNameLst>
                                      </p:cBhvr>
                                    </p:animRot>
                                  </p:childTnLst>
                                </p:cTn>
                              </p:par>
                            </p:childTnLst>
                          </p:cTn>
                        </p:par>
                        <p:par>
                          <p:cTn fill="hold">
                            <p:stCondLst>
                              <p:cond delay="2000"/>
                            </p:stCondLst>
                            <p:childTnLst>
                              <p:par>
                                <p:cTn fill="hold" nodeType="afterEffect" presetClass="entr" presetID="2" presetSubtype="8">
                                  <p:stCondLst>
                                    <p:cond delay="0"/>
                                  </p:stCondLst>
                                  <p:childTnLst>
                                    <p:set>
                                      <p:cBhvr>
                                        <p:cTn dur="1" fill="hold">
                                          <p:stCondLst>
                                            <p:cond delay="0"/>
                                          </p:stCondLst>
                                        </p:cTn>
                                        <p:tgtEl>
                                          <p:spTgt spid="1131"/>
                                        </p:tgtEl>
                                        <p:attrNameLst>
                                          <p:attrName>style.visibility</p:attrName>
                                        </p:attrNameLst>
                                      </p:cBhvr>
                                      <p:to>
                                        <p:strVal val="visible"/>
                                      </p:to>
                                    </p:set>
                                    <p:anim calcmode="lin" valueType="num">
                                      <p:cBhvr additive="base">
                                        <p:cTn dur="500"/>
                                        <p:tgtEl>
                                          <p:spTgt spid="1131"/>
                                        </p:tgtEl>
                                        <p:attrNameLst>
                                          <p:attrName>ppt_x</p:attrName>
                                        </p:attrNameLst>
                                      </p:cBhvr>
                                      <p:tavLst>
                                        <p:tav fmla="" tm="0">
                                          <p:val>
                                            <p:strVal val="#ppt_x-1"/>
                                          </p:val>
                                        </p:tav>
                                        <p:tav fmla="" tm="100000">
                                          <p:val>
                                            <p:strVal val="#ppt_x"/>
                                          </p:val>
                                        </p:tav>
                                      </p:tavLst>
                                    </p:anim>
                                  </p:childTnLst>
                                </p:cTn>
                              </p:par>
                            </p:childTnLst>
                          </p:cTn>
                        </p:par>
                        <p:par>
                          <p:cTn fill="hold">
                            <p:stCondLst>
                              <p:cond delay="2500"/>
                            </p:stCondLst>
                            <p:childTnLst>
                              <p:par>
                                <p:cTn fill="hold" nodeType="afterEffect" presetClass="entr" presetID="2" presetSubtype="2">
                                  <p:stCondLst>
                                    <p:cond delay="0"/>
                                  </p:stCondLst>
                                  <p:childTnLst>
                                    <p:set>
                                      <p:cBhvr>
                                        <p:cTn dur="1" fill="hold">
                                          <p:stCondLst>
                                            <p:cond delay="0"/>
                                          </p:stCondLst>
                                        </p:cTn>
                                        <p:tgtEl>
                                          <p:spTgt spid="1134"/>
                                        </p:tgtEl>
                                        <p:attrNameLst>
                                          <p:attrName>style.visibility</p:attrName>
                                        </p:attrNameLst>
                                      </p:cBhvr>
                                      <p:to>
                                        <p:strVal val="visible"/>
                                      </p:to>
                                    </p:set>
                                    <p:anim calcmode="lin" valueType="num">
                                      <p:cBhvr additive="base">
                                        <p:cTn dur="500"/>
                                        <p:tgtEl>
                                          <p:spTgt spid="1134"/>
                                        </p:tgtEl>
                                        <p:attrNameLst>
                                          <p:attrName>ppt_x</p:attrName>
                                        </p:attrNameLst>
                                      </p:cBhvr>
                                      <p:tavLst>
                                        <p:tav fmla="" tm="0">
                                          <p:val>
                                            <p:strVal val="#ppt_x+1"/>
                                          </p:val>
                                        </p:tav>
                                        <p:tav fmla="" tm="100000">
                                          <p:val>
                                            <p:strVal val="#ppt_x"/>
                                          </p:val>
                                        </p:tav>
                                      </p:tavLst>
                                    </p:anim>
                                  </p:childTnLst>
                                </p:cTn>
                              </p:par>
                            </p:childTnLst>
                          </p:cTn>
                        </p:par>
                        <p:par>
                          <p:cTn fill="hold">
                            <p:stCondLst>
                              <p:cond delay="3000"/>
                            </p:stCondLst>
                            <p:childTnLst>
                              <p:par>
                                <p:cTn fill="hold" nodeType="afterEffect" presetClass="entr" presetID="2" presetSubtype="8">
                                  <p:stCondLst>
                                    <p:cond delay="0"/>
                                  </p:stCondLst>
                                  <p:childTnLst>
                                    <p:set>
                                      <p:cBhvr>
                                        <p:cTn dur="1" fill="hold">
                                          <p:stCondLst>
                                            <p:cond delay="0"/>
                                          </p:stCondLst>
                                        </p:cTn>
                                        <p:tgtEl>
                                          <p:spTgt spid="1137"/>
                                        </p:tgtEl>
                                        <p:attrNameLst>
                                          <p:attrName>style.visibility</p:attrName>
                                        </p:attrNameLst>
                                      </p:cBhvr>
                                      <p:to>
                                        <p:strVal val="visible"/>
                                      </p:to>
                                    </p:set>
                                    <p:anim calcmode="lin" valueType="num">
                                      <p:cBhvr additive="base">
                                        <p:cTn dur="500"/>
                                        <p:tgtEl>
                                          <p:spTgt spid="1137"/>
                                        </p:tgtEl>
                                        <p:attrNameLst>
                                          <p:attrName>ppt_x</p:attrName>
                                        </p:attrNameLst>
                                      </p:cBhvr>
                                      <p:tavLst>
                                        <p:tav fmla="" tm="0">
                                          <p:val>
                                            <p:strVal val="#ppt_x-1"/>
                                          </p:val>
                                        </p:tav>
                                        <p:tav fmla="" tm="100000">
                                          <p:val>
                                            <p:strVal val="#ppt_x"/>
                                          </p:val>
                                        </p:tav>
                                      </p:tavLst>
                                    </p:anim>
                                  </p:childTnLst>
                                </p:cTn>
                              </p:par>
                            </p:childTnLst>
                          </p:cTn>
                        </p:par>
                        <p:par>
                          <p:cTn fill="hold">
                            <p:stCondLst>
                              <p:cond delay="3500"/>
                            </p:stCondLst>
                            <p:childTnLst>
                              <p:par>
                                <p:cTn fill="hold" nodeType="afterEffect" presetClass="entr" presetID="2" presetSubtype="2">
                                  <p:stCondLst>
                                    <p:cond delay="0"/>
                                  </p:stCondLst>
                                  <p:childTnLst>
                                    <p:set>
                                      <p:cBhvr>
                                        <p:cTn dur="1" fill="hold">
                                          <p:stCondLst>
                                            <p:cond delay="0"/>
                                          </p:stCondLst>
                                        </p:cTn>
                                        <p:tgtEl>
                                          <p:spTgt spid="1140"/>
                                        </p:tgtEl>
                                        <p:attrNameLst>
                                          <p:attrName>style.visibility</p:attrName>
                                        </p:attrNameLst>
                                      </p:cBhvr>
                                      <p:to>
                                        <p:strVal val="visible"/>
                                      </p:to>
                                    </p:set>
                                    <p:anim calcmode="lin" valueType="num">
                                      <p:cBhvr additive="base">
                                        <p:cTn dur="500"/>
                                        <p:tgtEl>
                                          <p:spTgt spid="1140"/>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2" name="Shape 1162"/>
        <p:cNvGrpSpPr/>
        <p:nvPr/>
      </p:nvGrpSpPr>
      <p:grpSpPr>
        <a:xfrm>
          <a:off x="0" y="0"/>
          <a:ext cx="0" cy="0"/>
          <a:chOff x="0" y="0"/>
          <a:chExt cx="0" cy="0"/>
        </a:xfrm>
      </p:grpSpPr>
      <p:sp>
        <p:nvSpPr>
          <p:cNvPr id="1163" name="Google Shape;1163;p36"/>
          <p:cNvSpPr/>
          <p:nvPr/>
        </p:nvSpPr>
        <p:spPr>
          <a:xfrm>
            <a:off x="0" y="0"/>
            <a:ext cx="12192000" cy="6858000"/>
          </a:xfrm>
          <a:prstGeom prst="frame">
            <a:avLst>
              <a:gd fmla="val 3986" name="adj1"/>
            </a:avLst>
          </a:prstGeom>
          <a:blipFill rotWithShape="1">
            <a:blip r:embed="rId3">
              <a:alphaModFix/>
            </a:blip>
            <a:tile algn="tl" flip="none" tx="0" sx="100000" ty="0" sy="100000"/>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Rockwell"/>
              <a:ea typeface="Rockwell"/>
              <a:cs typeface="Rockwell"/>
              <a:sym typeface="Rockwell"/>
            </a:endParaRPr>
          </a:p>
        </p:txBody>
      </p:sp>
      <p:sp>
        <p:nvSpPr>
          <p:cNvPr id="1164" name="Google Shape;1164;p36"/>
          <p:cNvSpPr txBox="1"/>
          <p:nvPr/>
        </p:nvSpPr>
        <p:spPr>
          <a:xfrm>
            <a:off x="1024368" y="569718"/>
            <a:ext cx="2929970"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tr-TR" sz="2400">
                <a:latin typeface="Rockwell"/>
                <a:ea typeface="Rockwell"/>
                <a:cs typeface="Rockwell"/>
                <a:sym typeface="Rockwell"/>
              </a:rPr>
              <a:t>REAL ESTATE</a:t>
            </a:r>
            <a:endParaRPr b="1" sz="2400">
              <a:latin typeface="Rockwell"/>
              <a:ea typeface="Rockwell"/>
              <a:cs typeface="Rockwell"/>
              <a:sym typeface="Rockwell"/>
            </a:endParaRPr>
          </a:p>
        </p:txBody>
      </p:sp>
      <p:sp>
        <p:nvSpPr>
          <p:cNvPr id="1165" name="Google Shape;1165;p36"/>
          <p:cNvSpPr txBox="1"/>
          <p:nvPr/>
        </p:nvSpPr>
        <p:spPr>
          <a:xfrm>
            <a:off x="460976" y="523551"/>
            <a:ext cx="631840" cy="55399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tr-TR" sz="3000">
                <a:latin typeface="Rockwell"/>
                <a:ea typeface="Rockwell"/>
                <a:cs typeface="Rockwell"/>
                <a:sym typeface="Rockwell"/>
              </a:rPr>
              <a:t>04</a:t>
            </a:r>
            <a:endParaRPr sz="3000">
              <a:latin typeface="Rockwell"/>
              <a:ea typeface="Rockwell"/>
              <a:cs typeface="Rockwell"/>
              <a:sym typeface="Rockwell"/>
            </a:endParaRPr>
          </a:p>
        </p:txBody>
      </p:sp>
      <p:sp>
        <p:nvSpPr>
          <p:cNvPr id="1166" name="Google Shape;1166;p36"/>
          <p:cNvSpPr txBox="1"/>
          <p:nvPr/>
        </p:nvSpPr>
        <p:spPr>
          <a:xfrm>
            <a:off x="3756701" y="1846346"/>
            <a:ext cx="5311100" cy="1109960"/>
          </a:xfrm>
          <a:prstGeom prst="rect">
            <a:avLst/>
          </a:prstGeom>
          <a:noFill/>
          <a:ln>
            <a:noFill/>
          </a:ln>
        </p:spPr>
        <p:txBody>
          <a:bodyPr anchorCtr="0" anchor="t" bIns="45700" lIns="91400" spcFirstLastPara="1" rIns="91400" wrap="square" tIns="45700">
            <a:noAutofit/>
          </a:bodyPr>
          <a:lstStyle/>
          <a:p>
            <a:pPr indent="0" lvl="0" marL="0" marR="0" rtl="0" algn="l">
              <a:lnSpc>
                <a:spcPct val="125000"/>
              </a:lnSpc>
              <a:spcBef>
                <a:spcPts val="0"/>
              </a:spcBef>
              <a:spcAft>
                <a:spcPts val="0"/>
              </a:spcAft>
              <a:buNone/>
            </a:pPr>
            <a:r>
              <a:rPr lang="tr-TR" sz="1800">
                <a:solidFill>
                  <a:schemeClr val="lt1"/>
                </a:solidFill>
                <a:latin typeface="Rockwell"/>
                <a:ea typeface="Rockwell"/>
                <a:cs typeface="Rockwell"/>
                <a:sym typeface="Rockwell"/>
              </a:rPr>
              <a:t>Market Trends</a:t>
            </a:r>
            <a:endParaRPr sz="1800">
              <a:solidFill>
                <a:schemeClr val="lt1"/>
              </a:solidFill>
              <a:latin typeface="Rockwell"/>
              <a:ea typeface="Rockwell"/>
              <a:cs typeface="Rockwell"/>
              <a:sym typeface="Rockwell"/>
            </a:endParaRPr>
          </a:p>
          <a:p>
            <a:pPr indent="0" lvl="0" marL="0" marR="0" rtl="0" algn="l">
              <a:lnSpc>
                <a:spcPct val="125000"/>
              </a:lnSpc>
              <a:spcBef>
                <a:spcPts val="0"/>
              </a:spcBef>
              <a:spcAft>
                <a:spcPts val="0"/>
              </a:spcAft>
              <a:buNone/>
            </a:pPr>
            <a:r>
              <a:rPr lang="tr-TR" sz="1200">
                <a:solidFill>
                  <a:schemeClr val="lt1"/>
                </a:solidFill>
                <a:latin typeface="Rockwell"/>
                <a:ea typeface="Rockwell"/>
                <a:cs typeface="Rockwell"/>
                <a:sym typeface="Rockwell"/>
              </a:rPr>
              <a:t>It is, perhaps, our fate rather than our merit. We cannot help ourselves. We live at home, quiet, confined, and our feelings prey upon us. You are forced on exertion.</a:t>
            </a:r>
            <a:endParaRPr sz="1200">
              <a:solidFill>
                <a:schemeClr val="lt1"/>
              </a:solidFill>
              <a:latin typeface="Rockwell"/>
              <a:ea typeface="Rockwell"/>
              <a:cs typeface="Rockwell"/>
              <a:sym typeface="Rockwell"/>
            </a:endParaRPr>
          </a:p>
        </p:txBody>
      </p:sp>
      <p:sp>
        <p:nvSpPr>
          <p:cNvPr id="1167" name="Google Shape;1167;p36"/>
          <p:cNvSpPr txBox="1"/>
          <p:nvPr/>
        </p:nvSpPr>
        <p:spPr>
          <a:xfrm>
            <a:off x="2549742" y="4911784"/>
            <a:ext cx="6049965" cy="1306167"/>
          </a:xfrm>
          <a:prstGeom prst="rect">
            <a:avLst/>
          </a:prstGeom>
          <a:noFill/>
          <a:ln>
            <a:noFill/>
          </a:ln>
        </p:spPr>
        <p:txBody>
          <a:bodyPr anchorCtr="0" anchor="t" bIns="45700" lIns="91400" spcFirstLastPara="1" rIns="91400" wrap="square" tIns="45700">
            <a:noAutofit/>
          </a:bodyPr>
          <a:lstStyle/>
          <a:p>
            <a:pPr indent="0" lvl="0" marL="0" marR="0" rtl="0" algn="l">
              <a:lnSpc>
                <a:spcPct val="150000"/>
              </a:lnSpc>
              <a:spcBef>
                <a:spcPts val="0"/>
              </a:spcBef>
              <a:spcAft>
                <a:spcPts val="0"/>
              </a:spcAft>
              <a:buNone/>
            </a:pPr>
            <a:r>
              <a:rPr lang="tr-TR" sz="1800">
                <a:solidFill>
                  <a:schemeClr val="lt1"/>
                </a:solidFill>
                <a:latin typeface="Rockwell"/>
                <a:ea typeface="Rockwell"/>
                <a:cs typeface="Rockwell"/>
                <a:sym typeface="Rockwell"/>
              </a:rPr>
              <a:t>Market Size</a:t>
            </a:r>
            <a:endParaRPr/>
          </a:p>
          <a:p>
            <a:pPr indent="0" lvl="0" marL="0" marR="0" rtl="0" algn="l">
              <a:lnSpc>
                <a:spcPct val="150000"/>
              </a:lnSpc>
              <a:spcBef>
                <a:spcPts val="0"/>
              </a:spcBef>
              <a:spcAft>
                <a:spcPts val="0"/>
              </a:spcAft>
              <a:buNone/>
            </a:pPr>
            <a:r>
              <a:rPr lang="tr-TR" sz="1200">
                <a:solidFill>
                  <a:schemeClr val="lt1"/>
                </a:solidFill>
                <a:latin typeface="Rockwell"/>
                <a:ea typeface="Rockwell"/>
                <a:cs typeface="Rockwell"/>
                <a:sym typeface="Rockwell"/>
              </a:rPr>
              <a:t>You have always a profession, pursuits, business of some sort or other, to take you back into the world immediately, and continual occupation and change soon weaken impressions.</a:t>
            </a:r>
            <a:endParaRPr sz="1200">
              <a:solidFill>
                <a:schemeClr val="lt1"/>
              </a:solidFill>
              <a:latin typeface="Rockwell"/>
              <a:ea typeface="Rockwell"/>
              <a:cs typeface="Rockwell"/>
              <a:sym typeface="Rockwell"/>
            </a:endParaRPr>
          </a:p>
        </p:txBody>
      </p:sp>
      <p:sp>
        <p:nvSpPr>
          <p:cNvPr id="1168" name="Google Shape;1168;p36"/>
          <p:cNvSpPr/>
          <p:nvPr/>
        </p:nvSpPr>
        <p:spPr>
          <a:xfrm rot="-673381">
            <a:off x="2000926" y="3476581"/>
            <a:ext cx="8241741" cy="391785"/>
          </a:xfrm>
          <a:prstGeom prst="rect">
            <a:avLst/>
          </a:prstGeom>
          <a:blipFill rotWithShape="1">
            <a:blip r:embed="rId4">
              <a:alphaModFix/>
            </a:blip>
            <a:stretch>
              <a:fillRect b="0" l="0" r="0" t="0"/>
            </a:stretch>
          </a:blipFill>
          <a:ln>
            <a:noFill/>
          </a:ln>
        </p:spPr>
        <p:txBody>
          <a:bodyPr anchorCtr="0" anchor="ctr" bIns="45700" lIns="91400" spcFirstLastPara="1" rIns="91400" wrap="square" tIns="45700">
            <a:noAutofit/>
          </a:bodyPr>
          <a:lstStyle/>
          <a:p>
            <a:pPr indent="0" lvl="0" marL="0" marR="0" rtl="0" algn="ctr">
              <a:spcBef>
                <a:spcPts val="0"/>
              </a:spcBef>
              <a:spcAft>
                <a:spcPts val="0"/>
              </a:spcAft>
              <a:buNone/>
            </a:pPr>
            <a:r>
              <a:t/>
            </a:r>
            <a:endParaRPr b="1" sz="2399">
              <a:solidFill>
                <a:schemeClr val="lt1"/>
              </a:solidFill>
              <a:latin typeface="Rockwell"/>
              <a:ea typeface="Rockwell"/>
              <a:cs typeface="Rockwell"/>
              <a:sym typeface="Rockwell"/>
            </a:endParaRPr>
          </a:p>
        </p:txBody>
      </p:sp>
      <p:grpSp>
        <p:nvGrpSpPr>
          <p:cNvPr id="1169" name="Google Shape;1169;p36"/>
          <p:cNvGrpSpPr/>
          <p:nvPr/>
        </p:nvGrpSpPr>
        <p:grpSpPr>
          <a:xfrm>
            <a:off x="1980561" y="1912969"/>
            <a:ext cx="1639687" cy="1455281"/>
            <a:chOff x="411429" y="2379125"/>
            <a:chExt cx="1640114" cy="1455659"/>
          </a:xfrm>
        </p:grpSpPr>
        <p:sp>
          <p:nvSpPr>
            <p:cNvPr id="1170" name="Google Shape;1170;p36"/>
            <p:cNvSpPr/>
            <p:nvPr/>
          </p:nvSpPr>
          <p:spPr>
            <a:xfrm>
              <a:off x="411429" y="2379138"/>
              <a:ext cx="1640114" cy="1455646"/>
            </a:xfrm>
            <a:prstGeom prst="downArrow">
              <a:avLst>
                <a:gd fmla="val 50000" name="adj1"/>
                <a:gd fmla="val 50000" name="adj2"/>
              </a:avLst>
            </a:prstGeom>
            <a:blipFill rotWithShape="1">
              <a:blip r:embed="rId5">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1" name="Google Shape;1171;p36"/>
            <p:cNvSpPr txBox="1"/>
            <p:nvPr/>
          </p:nvSpPr>
          <p:spPr>
            <a:xfrm rot="5400000">
              <a:off x="685615" y="2514964"/>
              <a:ext cx="1091735" cy="820057"/>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2000">
                <a:solidFill>
                  <a:schemeClr val="lt1"/>
                </a:solidFill>
                <a:latin typeface="Rockwell"/>
                <a:ea typeface="Rockwell"/>
                <a:cs typeface="Rockwell"/>
                <a:sym typeface="Rockwell"/>
              </a:endParaRPr>
            </a:p>
          </p:txBody>
        </p:sp>
        <p:sp>
          <p:nvSpPr>
            <p:cNvPr id="1172" name="Google Shape;1172;p36"/>
            <p:cNvSpPr txBox="1"/>
            <p:nvPr/>
          </p:nvSpPr>
          <p:spPr>
            <a:xfrm rot="5400000">
              <a:off x="604151" y="2773589"/>
              <a:ext cx="1254762" cy="49257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tr-TR" sz="2000">
                  <a:solidFill>
                    <a:schemeClr val="lt1"/>
                  </a:solidFill>
                  <a:latin typeface="Rockwell"/>
                  <a:ea typeface="Rockwell"/>
                  <a:cs typeface="Rockwell"/>
                  <a:sym typeface="Rockwell"/>
                </a:rPr>
                <a:t>DOWN</a:t>
              </a:r>
              <a:endParaRPr b="1" sz="2000">
                <a:solidFill>
                  <a:schemeClr val="lt1"/>
                </a:solidFill>
                <a:latin typeface="Rockwell"/>
                <a:ea typeface="Rockwell"/>
                <a:cs typeface="Rockwell"/>
                <a:sym typeface="Rockwell"/>
              </a:endParaRPr>
            </a:p>
          </p:txBody>
        </p:sp>
      </p:grpSp>
      <p:grpSp>
        <p:nvGrpSpPr>
          <p:cNvPr id="1173" name="Google Shape;1173;p36"/>
          <p:cNvGrpSpPr/>
          <p:nvPr/>
        </p:nvGrpSpPr>
        <p:grpSpPr>
          <a:xfrm>
            <a:off x="8623347" y="4025136"/>
            <a:ext cx="1639688" cy="1455269"/>
            <a:chOff x="7055945" y="4194060"/>
            <a:chExt cx="1640114" cy="1455648"/>
          </a:xfrm>
        </p:grpSpPr>
        <p:sp>
          <p:nvSpPr>
            <p:cNvPr id="1174" name="Google Shape;1174;p36"/>
            <p:cNvSpPr/>
            <p:nvPr/>
          </p:nvSpPr>
          <p:spPr>
            <a:xfrm flipH="1" rot="10800000">
              <a:off x="7055945" y="4194060"/>
              <a:ext cx="1640114" cy="1455648"/>
            </a:xfrm>
            <a:prstGeom prst="downArrow">
              <a:avLst>
                <a:gd fmla="val 50000" name="adj1"/>
                <a:gd fmla="val 50000" name="adj2"/>
              </a:avLst>
            </a:prstGeom>
            <a:blipFill rotWithShape="1">
              <a:blip r:embed="rId6">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5" name="Google Shape;1175;p36"/>
            <p:cNvSpPr txBox="1"/>
            <p:nvPr/>
          </p:nvSpPr>
          <p:spPr>
            <a:xfrm flipH="1" rot="-5400000">
              <a:off x="7330114" y="4693802"/>
              <a:ext cx="1091736" cy="820057"/>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2000">
                <a:solidFill>
                  <a:schemeClr val="lt1"/>
                </a:solidFill>
                <a:latin typeface="Rockwell"/>
                <a:ea typeface="Rockwell"/>
                <a:cs typeface="Rockwell"/>
                <a:sym typeface="Rockwell"/>
              </a:endParaRPr>
            </a:p>
          </p:txBody>
        </p:sp>
        <p:sp>
          <p:nvSpPr>
            <p:cNvPr id="1176" name="Google Shape;1176;p36"/>
            <p:cNvSpPr txBox="1"/>
            <p:nvPr/>
          </p:nvSpPr>
          <p:spPr>
            <a:xfrm rot="5400000">
              <a:off x="7248661" y="4752885"/>
              <a:ext cx="1254763" cy="49257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tr-TR" sz="2000">
                  <a:solidFill>
                    <a:schemeClr val="lt1"/>
                  </a:solidFill>
                  <a:latin typeface="Rockwell"/>
                  <a:ea typeface="Rockwell"/>
                  <a:cs typeface="Rockwell"/>
                  <a:sym typeface="Rockwell"/>
                </a:rPr>
                <a:t>UPDATE</a:t>
              </a:r>
              <a:endParaRPr b="1" sz="2000">
                <a:solidFill>
                  <a:schemeClr val="lt1"/>
                </a:solidFill>
                <a:latin typeface="Rockwell"/>
                <a:ea typeface="Rockwell"/>
                <a:cs typeface="Rockwell"/>
                <a:sym typeface="Rockwell"/>
              </a:endParaRPr>
            </a:p>
          </p:txBody>
        </p:sp>
      </p:grpSp>
      <p:sp>
        <p:nvSpPr>
          <p:cNvPr id="1177" name="Google Shape;1177;p36"/>
          <p:cNvSpPr/>
          <p:nvPr/>
        </p:nvSpPr>
        <p:spPr>
          <a:xfrm>
            <a:off x="5704732" y="3854018"/>
            <a:ext cx="870632" cy="750544"/>
          </a:xfrm>
          <a:prstGeom prst="triangle">
            <a:avLst>
              <a:gd fmla="val 50000" name="adj"/>
            </a:avLst>
          </a:prstGeom>
          <a:blipFill rotWithShape="1">
            <a:blip r:embed="rId7">
              <a:alphaModFix/>
            </a:blip>
            <a:stretch>
              <a:fillRect b="0" l="0" r="0" t="0"/>
            </a:stretch>
          </a:blipFill>
          <a:ln>
            <a:noFill/>
          </a:ln>
        </p:spPr>
        <p:txBody>
          <a:bodyPr anchorCtr="0" anchor="ctr" bIns="45700" lIns="91400" spcFirstLastPara="1" rIns="91400" wrap="square" tIns="45700">
            <a:noAutofit/>
          </a:bodyPr>
          <a:lstStyle/>
          <a:p>
            <a:pPr indent="0" lvl="0" marL="0" marR="0" rtl="0" algn="ctr">
              <a:spcBef>
                <a:spcPts val="0"/>
              </a:spcBef>
              <a:spcAft>
                <a:spcPts val="0"/>
              </a:spcAft>
              <a:buNone/>
            </a:pPr>
            <a:r>
              <a:t/>
            </a:r>
            <a:endParaRPr b="1" sz="2399">
              <a:solidFill>
                <a:schemeClr val="lt1"/>
              </a:solidFill>
              <a:latin typeface="Rockwell"/>
              <a:ea typeface="Rockwell"/>
              <a:cs typeface="Rockwell"/>
              <a:sym typeface="Rockwe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0"/>
                                  </p:stCondLst>
                                  <p:childTnLst>
                                    <p:set>
                                      <p:cBhvr>
                                        <p:cTn dur="1" fill="hold">
                                          <p:stCondLst>
                                            <p:cond delay="0"/>
                                          </p:stCondLst>
                                        </p:cTn>
                                        <p:tgtEl>
                                          <p:spTgt spid="1165"/>
                                        </p:tgtEl>
                                        <p:attrNameLst>
                                          <p:attrName>style.visibility</p:attrName>
                                        </p:attrNameLst>
                                      </p:cBhvr>
                                      <p:to>
                                        <p:strVal val="visible"/>
                                      </p:to>
                                    </p:set>
                                    <p:anim calcmode="lin" valueType="num">
                                      <p:cBhvr additive="base">
                                        <p:cTn dur="500"/>
                                        <p:tgtEl>
                                          <p:spTgt spid="1165"/>
                                        </p:tgtEl>
                                        <p:attrNameLst>
                                          <p:attrName>ppt_x</p:attrName>
                                        </p:attrNameLst>
                                      </p:cBhvr>
                                      <p:tavLst>
                                        <p:tav fmla="" tm="0">
                                          <p:val>
                                            <p:strVal val="#ppt_x-1"/>
                                          </p:val>
                                        </p:tav>
                                        <p:tav fmla="" tm="100000">
                                          <p:val>
                                            <p:strVal val="#ppt_x"/>
                                          </p:val>
                                        </p:tav>
                                      </p:tavLst>
                                    </p:anim>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164"/>
                                        </p:tgtEl>
                                        <p:attrNameLst>
                                          <p:attrName>style.visibility</p:attrName>
                                        </p:attrNameLst>
                                      </p:cBhvr>
                                      <p:to>
                                        <p:strVal val="visible"/>
                                      </p:to>
                                    </p:set>
                                    <p:animEffect filter="fade" transition="in">
                                      <p:cBhvr>
                                        <p:cTn dur="500"/>
                                        <p:tgtEl>
                                          <p:spTgt spid="1164"/>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177"/>
                                        </p:tgtEl>
                                        <p:attrNameLst>
                                          <p:attrName>style.visibility</p:attrName>
                                        </p:attrNameLst>
                                      </p:cBhvr>
                                      <p:to>
                                        <p:strVal val="visible"/>
                                      </p:to>
                                    </p:set>
                                    <p:animEffect filter="fade" transition="in">
                                      <p:cBhvr>
                                        <p:cTn dur="500"/>
                                        <p:tgtEl>
                                          <p:spTgt spid="1177"/>
                                        </p:tgtEl>
                                      </p:cBhvr>
                                    </p:animEffect>
                                  </p:childTnLst>
                                </p:cTn>
                              </p:par>
                              <p:par>
                                <p:cTn fill="hold" nodeType="withEffect" presetClass="entr" presetID="10" presetSubtype="0">
                                  <p:stCondLst>
                                    <p:cond delay="0"/>
                                  </p:stCondLst>
                                  <p:childTnLst>
                                    <p:set>
                                      <p:cBhvr>
                                        <p:cTn dur="1" fill="hold">
                                          <p:stCondLst>
                                            <p:cond delay="0"/>
                                          </p:stCondLst>
                                        </p:cTn>
                                        <p:tgtEl>
                                          <p:spTgt spid="1168"/>
                                        </p:tgtEl>
                                        <p:attrNameLst>
                                          <p:attrName>style.visibility</p:attrName>
                                        </p:attrNameLst>
                                      </p:cBhvr>
                                      <p:to>
                                        <p:strVal val="visible"/>
                                      </p:to>
                                    </p:set>
                                    <p:animEffect filter="fade" transition="in">
                                      <p:cBhvr>
                                        <p:cTn dur="500"/>
                                        <p:tgtEl>
                                          <p:spTgt spid="1168"/>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1169"/>
                                        </p:tgtEl>
                                        <p:attrNameLst>
                                          <p:attrName>style.visibility</p:attrName>
                                        </p:attrNameLst>
                                      </p:cBhvr>
                                      <p:to>
                                        <p:strVal val="visible"/>
                                      </p:to>
                                    </p:set>
                                    <p:animEffect filter="fade" transition="in">
                                      <p:cBhvr>
                                        <p:cTn dur="500"/>
                                        <p:tgtEl>
                                          <p:spTgt spid="1169"/>
                                        </p:tgtEl>
                                      </p:cBhvr>
                                    </p:animEffect>
                                  </p:childTnLst>
                                </p:cTn>
                              </p:par>
                              <p:par>
                                <p:cTn fill="hold" nodeType="withEffect" presetClass="entr" presetID="10" presetSubtype="0">
                                  <p:stCondLst>
                                    <p:cond delay="0"/>
                                  </p:stCondLst>
                                  <p:childTnLst>
                                    <p:set>
                                      <p:cBhvr>
                                        <p:cTn dur="1" fill="hold">
                                          <p:stCondLst>
                                            <p:cond delay="0"/>
                                          </p:stCondLst>
                                        </p:cTn>
                                        <p:tgtEl>
                                          <p:spTgt spid="1173"/>
                                        </p:tgtEl>
                                        <p:attrNameLst>
                                          <p:attrName>style.visibility</p:attrName>
                                        </p:attrNameLst>
                                      </p:cBhvr>
                                      <p:to>
                                        <p:strVal val="visible"/>
                                      </p:to>
                                    </p:set>
                                    <p:animEffect filter="fade" transition="in">
                                      <p:cBhvr>
                                        <p:cTn dur="500"/>
                                        <p:tgtEl>
                                          <p:spTgt spid="1173"/>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1166"/>
                                        </p:tgtEl>
                                        <p:attrNameLst>
                                          <p:attrName>style.visibility</p:attrName>
                                        </p:attrNameLst>
                                      </p:cBhvr>
                                      <p:to>
                                        <p:strVal val="visible"/>
                                      </p:to>
                                    </p:set>
                                    <p:animEffect filter="fade" transition="in">
                                      <p:cBhvr>
                                        <p:cTn dur="500"/>
                                        <p:tgtEl>
                                          <p:spTgt spid="1166"/>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1167"/>
                                        </p:tgtEl>
                                        <p:attrNameLst>
                                          <p:attrName>style.visibility</p:attrName>
                                        </p:attrNameLst>
                                      </p:cBhvr>
                                      <p:to>
                                        <p:strVal val="visible"/>
                                      </p:to>
                                    </p:set>
                                    <p:animEffect filter="fade" transition="in">
                                      <p:cBhvr>
                                        <p:cTn dur="500"/>
                                        <p:tgtEl>
                                          <p:spTgt spid="116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2" name="Shape 1182"/>
        <p:cNvGrpSpPr/>
        <p:nvPr/>
      </p:nvGrpSpPr>
      <p:grpSpPr>
        <a:xfrm>
          <a:off x="0" y="0"/>
          <a:ext cx="0" cy="0"/>
          <a:chOff x="0" y="0"/>
          <a:chExt cx="0" cy="0"/>
        </a:xfrm>
      </p:grpSpPr>
      <p:grpSp>
        <p:nvGrpSpPr>
          <p:cNvPr id="1183" name="Google Shape;1183;p37"/>
          <p:cNvGrpSpPr/>
          <p:nvPr/>
        </p:nvGrpSpPr>
        <p:grpSpPr>
          <a:xfrm>
            <a:off x="877231" y="1276849"/>
            <a:ext cx="10628096" cy="4491531"/>
            <a:chOff x="347230" y="355824"/>
            <a:chExt cx="11704319" cy="4946353"/>
          </a:xfrm>
        </p:grpSpPr>
        <p:sp>
          <p:nvSpPr>
            <p:cNvPr id="1184" name="Google Shape;1184;p37"/>
            <p:cNvSpPr/>
            <p:nvPr/>
          </p:nvSpPr>
          <p:spPr>
            <a:xfrm>
              <a:off x="10254919" y="3551164"/>
              <a:ext cx="1071563" cy="1546225"/>
            </a:xfrm>
            <a:custGeom>
              <a:rect b="b" l="l" r="r" t="t"/>
              <a:pathLst>
                <a:path extrusionOk="0" h="365" w="253">
                  <a:moveTo>
                    <a:pt x="36" y="361"/>
                  </a:moveTo>
                  <a:cubicBezTo>
                    <a:pt x="33" y="361"/>
                    <a:pt x="30" y="361"/>
                    <a:pt x="27" y="359"/>
                  </a:cubicBezTo>
                  <a:cubicBezTo>
                    <a:pt x="9" y="351"/>
                    <a:pt x="3" y="333"/>
                    <a:pt x="10" y="315"/>
                  </a:cubicBezTo>
                  <a:cubicBezTo>
                    <a:pt x="11" y="315"/>
                    <a:pt x="12" y="315"/>
                    <a:pt x="13" y="315"/>
                  </a:cubicBezTo>
                  <a:cubicBezTo>
                    <a:pt x="29" y="315"/>
                    <a:pt x="45" y="318"/>
                    <a:pt x="60" y="319"/>
                  </a:cubicBezTo>
                  <a:cubicBezTo>
                    <a:pt x="62" y="339"/>
                    <a:pt x="53" y="361"/>
                    <a:pt x="36" y="361"/>
                  </a:cubicBezTo>
                  <a:moveTo>
                    <a:pt x="60" y="314"/>
                  </a:moveTo>
                  <a:cubicBezTo>
                    <a:pt x="53" y="314"/>
                    <a:pt x="46" y="313"/>
                    <a:pt x="38" y="312"/>
                  </a:cubicBezTo>
                  <a:cubicBezTo>
                    <a:pt x="39" y="308"/>
                    <a:pt x="39" y="303"/>
                    <a:pt x="39" y="299"/>
                  </a:cubicBezTo>
                  <a:cubicBezTo>
                    <a:pt x="39" y="297"/>
                    <a:pt x="40" y="294"/>
                    <a:pt x="40" y="291"/>
                  </a:cubicBezTo>
                  <a:cubicBezTo>
                    <a:pt x="51" y="294"/>
                    <a:pt x="58" y="303"/>
                    <a:pt x="60" y="314"/>
                  </a:cubicBezTo>
                  <a:moveTo>
                    <a:pt x="12" y="310"/>
                  </a:moveTo>
                  <a:cubicBezTo>
                    <a:pt x="15" y="305"/>
                    <a:pt x="19" y="300"/>
                    <a:pt x="23" y="295"/>
                  </a:cubicBezTo>
                  <a:cubicBezTo>
                    <a:pt x="26" y="291"/>
                    <a:pt x="30" y="290"/>
                    <a:pt x="35" y="290"/>
                  </a:cubicBezTo>
                  <a:cubicBezTo>
                    <a:pt x="35" y="293"/>
                    <a:pt x="34" y="297"/>
                    <a:pt x="34" y="300"/>
                  </a:cubicBezTo>
                  <a:cubicBezTo>
                    <a:pt x="34" y="304"/>
                    <a:pt x="34" y="308"/>
                    <a:pt x="34" y="311"/>
                  </a:cubicBezTo>
                  <a:cubicBezTo>
                    <a:pt x="27" y="311"/>
                    <a:pt x="20" y="310"/>
                    <a:pt x="13" y="310"/>
                  </a:cubicBezTo>
                  <a:cubicBezTo>
                    <a:pt x="13" y="310"/>
                    <a:pt x="12" y="310"/>
                    <a:pt x="12" y="310"/>
                  </a:cubicBezTo>
                  <a:moveTo>
                    <a:pt x="110" y="186"/>
                  </a:moveTo>
                  <a:cubicBezTo>
                    <a:pt x="110" y="186"/>
                    <a:pt x="111" y="186"/>
                    <a:pt x="111" y="185"/>
                  </a:cubicBezTo>
                  <a:cubicBezTo>
                    <a:pt x="114" y="136"/>
                    <a:pt x="114" y="136"/>
                    <a:pt x="114" y="136"/>
                  </a:cubicBezTo>
                  <a:cubicBezTo>
                    <a:pt x="151" y="139"/>
                    <a:pt x="151" y="139"/>
                    <a:pt x="151" y="139"/>
                  </a:cubicBezTo>
                  <a:cubicBezTo>
                    <a:pt x="148" y="186"/>
                    <a:pt x="148" y="186"/>
                    <a:pt x="148" y="186"/>
                  </a:cubicBezTo>
                  <a:cubicBezTo>
                    <a:pt x="148" y="187"/>
                    <a:pt x="148" y="187"/>
                    <a:pt x="149" y="187"/>
                  </a:cubicBezTo>
                  <a:cubicBezTo>
                    <a:pt x="149" y="187"/>
                    <a:pt x="149" y="187"/>
                    <a:pt x="149" y="187"/>
                  </a:cubicBezTo>
                  <a:cubicBezTo>
                    <a:pt x="149" y="187"/>
                    <a:pt x="149" y="187"/>
                    <a:pt x="149" y="187"/>
                  </a:cubicBezTo>
                  <a:cubicBezTo>
                    <a:pt x="184" y="190"/>
                    <a:pt x="184" y="190"/>
                    <a:pt x="184" y="190"/>
                  </a:cubicBezTo>
                  <a:cubicBezTo>
                    <a:pt x="182" y="209"/>
                    <a:pt x="182" y="209"/>
                    <a:pt x="182" y="209"/>
                  </a:cubicBezTo>
                  <a:cubicBezTo>
                    <a:pt x="73" y="202"/>
                    <a:pt x="73" y="202"/>
                    <a:pt x="73" y="202"/>
                  </a:cubicBezTo>
                  <a:cubicBezTo>
                    <a:pt x="74" y="182"/>
                    <a:pt x="74" y="182"/>
                    <a:pt x="74" y="182"/>
                  </a:cubicBezTo>
                  <a:cubicBezTo>
                    <a:pt x="109" y="184"/>
                    <a:pt x="109" y="184"/>
                    <a:pt x="109" y="184"/>
                  </a:cubicBezTo>
                  <a:cubicBezTo>
                    <a:pt x="109" y="185"/>
                    <a:pt x="109" y="185"/>
                    <a:pt x="109" y="185"/>
                  </a:cubicBezTo>
                  <a:cubicBezTo>
                    <a:pt x="109" y="186"/>
                    <a:pt x="109" y="186"/>
                    <a:pt x="110" y="186"/>
                  </a:cubicBezTo>
                  <a:moveTo>
                    <a:pt x="84" y="129"/>
                  </a:moveTo>
                  <a:cubicBezTo>
                    <a:pt x="31" y="126"/>
                    <a:pt x="31" y="126"/>
                    <a:pt x="31" y="126"/>
                  </a:cubicBezTo>
                  <a:cubicBezTo>
                    <a:pt x="38" y="4"/>
                    <a:pt x="38" y="4"/>
                    <a:pt x="38" y="4"/>
                  </a:cubicBezTo>
                  <a:cubicBezTo>
                    <a:pt x="43" y="5"/>
                    <a:pt x="43" y="5"/>
                    <a:pt x="43" y="5"/>
                  </a:cubicBezTo>
                  <a:cubicBezTo>
                    <a:pt x="44" y="6"/>
                    <a:pt x="45" y="7"/>
                    <a:pt x="46" y="8"/>
                  </a:cubicBezTo>
                  <a:cubicBezTo>
                    <a:pt x="48" y="10"/>
                    <a:pt x="50" y="13"/>
                    <a:pt x="53" y="15"/>
                  </a:cubicBezTo>
                  <a:cubicBezTo>
                    <a:pt x="59" y="20"/>
                    <a:pt x="66" y="26"/>
                    <a:pt x="72" y="32"/>
                  </a:cubicBezTo>
                  <a:cubicBezTo>
                    <a:pt x="83" y="43"/>
                    <a:pt x="92" y="55"/>
                    <a:pt x="103" y="66"/>
                  </a:cubicBezTo>
                  <a:cubicBezTo>
                    <a:pt x="113" y="77"/>
                    <a:pt x="123" y="90"/>
                    <a:pt x="133" y="101"/>
                  </a:cubicBezTo>
                  <a:cubicBezTo>
                    <a:pt x="138" y="107"/>
                    <a:pt x="144" y="112"/>
                    <a:pt x="150" y="118"/>
                  </a:cubicBezTo>
                  <a:cubicBezTo>
                    <a:pt x="153" y="121"/>
                    <a:pt x="158" y="127"/>
                    <a:pt x="162" y="128"/>
                  </a:cubicBezTo>
                  <a:cubicBezTo>
                    <a:pt x="162" y="128"/>
                    <a:pt x="162" y="128"/>
                    <a:pt x="162" y="128"/>
                  </a:cubicBezTo>
                  <a:cubicBezTo>
                    <a:pt x="164" y="128"/>
                    <a:pt x="164" y="127"/>
                    <a:pt x="163" y="126"/>
                  </a:cubicBezTo>
                  <a:cubicBezTo>
                    <a:pt x="160" y="125"/>
                    <a:pt x="157" y="121"/>
                    <a:pt x="155" y="119"/>
                  </a:cubicBezTo>
                  <a:cubicBezTo>
                    <a:pt x="152" y="116"/>
                    <a:pt x="149" y="114"/>
                    <a:pt x="146" y="111"/>
                  </a:cubicBezTo>
                  <a:cubicBezTo>
                    <a:pt x="141" y="106"/>
                    <a:pt x="135" y="100"/>
                    <a:pt x="131" y="95"/>
                  </a:cubicBezTo>
                  <a:cubicBezTo>
                    <a:pt x="126" y="90"/>
                    <a:pt x="121" y="84"/>
                    <a:pt x="117" y="78"/>
                  </a:cubicBezTo>
                  <a:cubicBezTo>
                    <a:pt x="112" y="72"/>
                    <a:pt x="107" y="67"/>
                    <a:pt x="102" y="62"/>
                  </a:cubicBezTo>
                  <a:cubicBezTo>
                    <a:pt x="92" y="51"/>
                    <a:pt x="83" y="39"/>
                    <a:pt x="73" y="29"/>
                  </a:cubicBezTo>
                  <a:cubicBezTo>
                    <a:pt x="68" y="24"/>
                    <a:pt x="63" y="20"/>
                    <a:pt x="57" y="15"/>
                  </a:cubicBezTo>
                  <a:cubicBezTo>
                    <a:pt x="54" y="13"/>
                    <a:pt x="51" y="10"/>
                    <a:pt x="48" y="6"/>
                  </a:cubicBezTo>
                  <a:cubicBezTo>
                    <a:pt x="48" y="6"/>
                    <a:pt x="47" y="5"/>
                    <a:pt x="47" y="5"/>
                  </a:cubicBezTo>
                  <a:cubicBezTo>
                    <a:pt x="93" y="8"/>
                    <a:pt x="93" y="8"/>
                    <a:pt x="93" y="8"/>
                  </a:cubicBezTo>
                  <a:cubicBezTo>
                    <a:pt x="96" y="11"/>
                    <a:pt x="99" y="14"/>
                    <a:pt x="102" y="18"/>
                  </a:cubicBezTo>
                  <a:cubicBezTo>
                    <a:pt x="106" y="23"/>
                    <a:pt x="112" y="28"/>
                    <a:pt x="117" y="33"/>
                  </a:cubicBezTo>
                  <a:cubicBezTo>
                    <a:pt x="122" y="39"/>
                    <a:pt x="127" y="45"/>
                    <a:pt x="132" y="51"/>
                  </a:cubicBezTo>
                  <a:cubicBezTo>
                    <a:pt x="135" y="54"/>
                    <a:pt x="137" y="57"/>
                    <a:pt x="139" y="60"/>
                  </a:cubicBezTo>
                  <a:cubicBezTo>
                    <a:pt x="141" y="63"/>
                    <a:pt x="144" y="64"/>
                    <a:pt x="146" y="67"/>
                  </a:cubicBezTo>
                  <a:cubicBezTo>
                    <a:pt x="151" y="73"/>
                    <a:pt x="157" y="78"/>
                    <a:pt x="163" y="83"/>
                  </a:cubicBezTo>
                  <a:cubicBezTo>
                    <a:pt x="168" y="89"/>
                    <a:pt x="174" y="95"/>
                    <a:pt x="179" y="101"/>
                  </a:cubicBezTo>
                  <a:cubicBezTo>
                    <a:pt x="184" y="106"/>
                    <a:pt x="189" y="111"/>
                    <a:pt x="194" y="117"/>
                  </a:cubicBezTo>
                  <a:cubicBezTo>
                    <a:pt x="195" y="119"/>
                    <a:pt x="199" y="126"/>
                    <a:pt x="202" y="126"/>
                  </a:cubicBezTo>
                  <a:cubicBezTo>
                    <a:pt x="202" y="126"/>
                    <a:pt x="202" y="126"/>
                    <a:pt x="202" y="126"/>
                  </a:cubicBezTo>
                  <a:cubicBezTo>
                    <a:pt x="203" y="126"/>
                    <a:pt x="203" y="126"/>
                    <a:pt x="203" y="125"/>
                  </a:cubicBezTo>
                  <a:cubicBezTo>
                    <a:pt x="203" y="125"/>
                    <a:pt x="203" y="125"/>
                    <a:pt x="203" y="125"/>
                  </a:cubicBezTo>
                  <a:cubicBezTo>
                    <a:pt x="204" y="124"/>
                    <a:pt x="203" y="123"/>
                    <a:pt x="202" y="123"/>
                  </a:cubicBezTo>
                  <a:cubicBezTo>
                    <a:pt x="202" y="123"/>
                    <a:pt x="202" y="123"/>
                    <a:pt x="201" y="123"/>
                  </a:cubicBezTo>
                  <a:cubicBezTo>
                    <a:pt x="201" y="122"/>
                    <a:pt x="201" y="122"/>
                    <a:pt x="200" y="121"/>
                  </a:cubicBezTo>
                  <a:cubicBezTo>
                    <a:pt x="199" y="120"/>
                    <a:pt x="198" y="119"/>
                    <a:pt x="196" y="117"/>
                  </a:cubicBezTo>
                  <a:cubicBezTo>
                    <a:pt x="194" y="114"/>
                    <a:pt x="193" y="112"/>
                    <a:pt x="190" y="109"/>
                  </a:cubicBezTo>
                  <a:cubicBezTo>
                    <a:pt x="186" y="104"/>
                    <a:pt x="180" y="99"/>
                    <a:pt x="175" y="93"/>
                  </a:cubicBezTo>
                  <a:cubicBezTo>
                    <a:pt x="166" y="83"/>
                    <a:pt x="156" y="72"/>
                    <a:pt x="145" y="63"/>
                  </a:cubicBezTo>
                  <a:cubicBezTo>
                    <a:pt x="140" y="58"/>
                    <a:pt x="135" y="51"/>
                    <a:pt x="130" y="45"/>
                  </a:cubicBezTo>
                  <a:cubicBezTo>
                    <a:pt x="126" y="39"/>
                    <a:pt x="121" y="34"/>
                    <a:pt x="116" y="30"/>
                  </a:cubicBezTo>
                  <a:cubicBezTo>
                    <a:pt x="109" y="23"/>
                    <a:pt x="103" y="15"/>
                    <a:pt x="97" y="8"/>
                  </a:cubicBezTo>
                  <a:cubicBezTo>
                    <a:pt x="249" y="17"/>
                    <a:pt x="249" y="17"/>
                    <a:pt x="249" y="17"/>
                  </a:cubicBezTo>
                  <a:cubicBezTo>
                    <a:pt x="241" y="139"/>
                    <a:pt x="241" y="139"/>
                    <a:pt x="241" y="139"/>
                  </a:cubicBezTo>
                  <a:cubicBezTo>
                    <a:pt x="88" y="130"/>
                    <a:pt x="88" y="130"/>
                    <a:pt x="88" y="130"/>
                  </a:cubicBezTo>
                  <a:cubicBezTo>
                    <a:pt x="86" y="128"/>
                    <a:pt x="84" y="126"/>
                    <a:pt x="83" y="125"/>
                  </a:cubicBezTo>
                  <a:cubicBezTo>
                    <a:pt x="78" y="121"/>
                    <a:pt x="74" y="116"/>
                    <a:pt x="70" y="111"/>
                  </a:cubicBezTo>
                  <a:cubicBezTo>
                    <a:pt x="61" y="103"/>
                    <a:pt x="53" y="95"/>
                    <a:pt x="45" y="86"/>
                  </a:cubicBezTo>
                  <a:cubicBezTo>
                    <a:pt x="45" y="86"/>
                    <a:pt x="44" y="86"/>
                    <a:pt x="44" y="86"/>
                  </a:cubicBezTo>
                  <a:cubicBezTo>
                    <a:pt x="43" y="86"/>
                    <a:pt x="42" y="87"/>
                    <a:pt x="43" y="88"/>
                  </a:cubicBezTo>
                  <a:cubicBezTo>
                    <a:pt x="50" y="96"/>
                    <a:pt x="58" y="104"/>
                    <a:pt x="66" y="112"/>
                  </a:cubicBezTo>
                  <a:cubicBezTo>
                    <a:pt x="71" y="116"/>
                    <a:pt x="75" y="121"/>
                    <a:pt x="79" y="125"/>
                  </a:cubicBezTo>
                  <a:cubicBezTo>
                    <a:pt x="81" y="126"/>
                    <a:pt x="83" y="128"/>
                    <a:pt x="84" y="129"/>
                  </a:cubicBezTo>
                  <a:moveTo>
                    <a:pt x="42" y="0"/>
                  </a:moveTo>
                  <a:cubicBezTo>
                    <a:pt x="41" y="0"/>
                    <a:pt x="39" y="0"/>
                    <a:pt x="38" y="1"/>
                  </a:cubicBezTo>
                  <a:cubicBezTo>
                    <a:pt x="36" y="2"/>
                    <a:pt x="34" y="4"/>
                    <a:pt x="33" y="8"/>
                  </a:cubicBezTo>
                  <a:cubicBezTo>
                    <a:pt x="26" y="123"/>
                    <a:pt x="26" y="123"/>
                    <a:pt x="26" y="123"/>
                  </a:cubicBezTo>
                  <a:cubicBezTo>
                    <a:pt x="26" y="123"/>
                    <a:pt x="26" y="123"/>
                    <a:pt x="26" y="124"/>
                  </a:cubicBezTo>
                  <a:cubicBezTo>
                    <a:pt x="26" y="124"/>
                    <a:pt x="26" y="124"/>
                    <a:pt x="26" y="124"/>
                  </a:cubicBezTo>
                  <a:cubicBezTo>
                    <a:pt x="26" y="126"/>
                    <a:pt x="27" y="127"/>
                    <a:pt x="28" y="128"/>
                  </a:cubicBezTo>
                  <a:cubicBezTo>
                    <a:pt x="28" y="129"/>
                    <a:pt x="28" y="129"/>
                    <a:pt x="28" y="129"/>
                  </a:cubicBezTo>
                  <a:cubicBezTo>
                    <a:pt x="29" y="129"/>
                    <a:pt x="29" y="129"/>
                    <a:pt x="29" y="129"/>
                  </a:cubicBezTo>
                  <a:cubicBezTo>
                    <a:pt x="30" y="130"/>
                    <a:pt x="31" y="131"/>
                    <a:pt x="33" y="131"/>
                  </a:cubicBezTo>
                  <a:cubicBezTo>
                    <a:pt x="33" y="131"/>
                    <a:pt x="33" y="131"/>
                    <a:pt x="33" y="131"/>
                  </a:cubicBezTo>
                  <a:cubicBezTo>
                    <a:pt x="33" y="131"/>
                    <a:pt x="33" y="131"/>
                    <a:pt x="34" y="131"/>
                  </a:cubicBezTo>
                  <a:cubicBezTo>
                    <a:pt x="112" y="136"/>
                    <a:pt x="112" y="136"/>
                    <a:pt x="112" y="136"/>
                  </a:cubicBezTo>
                  <a:cubicBezTo>
                    <a:pt x="109" y="182"/>
                    <a:pt x="109" y="182"/>
                    <a:pt x="109" y="182"/>
                  </a:cubicBezTo>
                  <a:cubicBezTo>
                    <a:pt x="73" y="180"/>
                    <a:pt x="73" y="180"/>
                    <a:pt x="73" y="180"/>
                  </a:cubicBezTo>
                  <a:cubicBezTo>
                    <a:pt x="73" y="180"/>
                    <a:pt x="73" y="180"/>
                    <a:pt x="73" y="180"/>
                  </a:cubicBezTo>
                  <a:cubicBezTo>
                    <a:pt x="72" y="180"/>
                    <a:pt x="72" y="180"/>
                    <a:pt x="72" y="180"/>
                  </a:cubicBezTo>
                  <a:cubicBezTo>
                    <a:pt x="72" y="180"/>
                    <a:pt x="72" y="180"/>
                    <a:pt x="72" y="180"/>
                  </a:cubicBezTo>
                  <a:cubicBezTo>
                    <a:pt x="72" y="181"/>
                    <a:pt x="72" y="181"/>
                    <a:pt x="72" y="181"/>
                  </a:cubicBezTo>
                  <a:cubicBezTo>
                    <a:pt x="71" y="202"/>
                    <a:pt x="71" y="202"/>
                    <a:pt x="71" y="202"/>
                  </a:cubicBezTo>
                  <a:cubicBezTo>
                    <a:pt x="71" y="203"/>
                    <a:pt x="71" y="203"/>
                    <a:pt x="71" y="204"/>
                  </a:cubicBezTo>
                  <a:cubicBezTo>
                    <a:pt x="71" y="204"/>
                    <a:pt x="72" y="204"/>
                    <a:pt x="72" y="204"/>
                  </a:cubicBezTo>
                  <a:cubicBezTo>
                    <a:pt x="183" y="211"/>
                    <a:pt x="183" y="211"/>
                    <a:pt x="183" y="211"/>
                  </a:cubicBezTo>
                  <a:cubicBezTo>
                    <a:pt x="183" y="212"/>
                    <a:pt x="183" y="212"/>
                    <a:pt x="184" y="212"/>
                  </a:cubicBezTo>
                  <a:cubicBezTo>
                    <a:pt x="184" y="212"/>
                    <a:pt x="184" y="212"/>
                    <a:pt x="184" y="211"/>
                  </a:cubicBezTo>
                  <a:cubicBezTo>
                    <a:pt x="186" y="211"/>
                    <a:pt x="186" y="210"/>
                    <a:pt x="185" y="209"/>
                  </a:cubicBezTo>
                  <a:cubicBezTo>
                    <a:pt x="185" y="201"/>
                    <a:pt x="185" y="201"/>
                    <a:pt x="185" y="201"/>
                  </a:cubicBezTo>
                  <a:cubicBezTo>
                    <a:pt x="186" y="201"/>
                    <a:pt x="186" y="201"/>
                    <a:pt x="186" y="201"/>
                  </a:cubicBezTo>
                  <a:cubicBezTo>
                    <a:pt x="187" y="201"/>
                    <a:pt x="188" y="200"/>
                    <a:pt x="189" y="200"/>
                  </a:cubicBezTo>
                  <a:cubicBezTo>
                    <a:pt x="192" y="200"/>
                    <a:pt x="195" y="202"/>
                    <a:pt x="196" y="203"/>
                  </a:cubicBezTo>
                  <a:cubicBezTo>
                    <a:pt x="206" y="209"/>
                    <a:pt x="207" y="225"/>
                    <a:pt x="198" y="233"/>
                  </a:cubicBezTo>
                  <a:cubicBezTo>
                    <a:pt x="192" y="238"/>
                    <a:pt x="184" y="239"/>
                    <a:pt x="176" y="239"/>
                  </a:cubicBezTo>
                  <a:cubicBezTo>
                    <a:pt x="175" y="239"/>
                    <a:pt x="174" y="239"/>
                    <a:pt x="173" y="239"/>
                  </a:cubicBezTo>
                  <a:cubicBezTo>
                    <a:pt x="164" y="238"/>
                    <a:pt x="153" y="238"/>
                    <a:pt x="144" y="234"/>
                  </a:cubicBezTo>
                  <a:cubicBezTo>
                    <a:pt x="142" y="233"/>
                    <a:pt x="138" y="233"/>
                    <a:pt x="135" y="232"/>
                  </a:cubicBezTo>
                  <a:cubicBezTo>
                    <a:pt x="131" y="230"/>
                    <a:pt x="127" y="229"/>
                    <a:pt x="123" y="228"/>
                  </a:cubicBezTo>
                  <a:cubicBezTo>
                    <a:pt x="115" y="224"/>
                    <a:pt x="107" y="222"/>
                    <a:pt x="99" y="221"/>
                  </a:cubicBezTo>
                  <a:cubicBezTo>
                    <a:pt x="94" y="220"/>
                    <a:pt x="88" y="219"/>
                    <a:pt x="82" y="219"/>
                  </a:cubicBezTo>
                  <a:cubicBezTo>
                    <a:pt x="80" y="219"/>
                    <a:pt x="79" y="219"/>
                    <a:pt x="77" y="219"/>
                  </a:cubicBezTo>
                  <a:cubicBezTo>
                    <a:pt x="67" y="220"/>
                    <a:pt x="53" y="228"/>
                    <a:pt x="57" y="241"/>
                  </a:cubicBezTo>
                  <a:cubicBezTo>
                    <a:pt x="59" y="245"/>
                    <a:pt x="65" y="248"/>
                    <a:pt x="70" y="249"/>
                  </a:cubicBezTo>
                  <a:cubicBezTo>
                    <a:pt x="74" y="250"/>
                    <a:pt x="77" y="250"/>
                    <a:pt x="81" y="250"/>
                  </a:cubicBezTo>
                  <a:cubicBezTo>
                    <a:pt x="84" y="250"/>
                    <a:pt x="88" y="250"/>
                    <a:pt x="91" y="249"/>
                  </a:cubicBezTo>
                  <a:cubicBezTo>
                    <a:pt x="94" y="248"/>
                    <a:pt x="97" y="248"/>
                    <a:pt x="101" y="248"/>
                  </a:cubicBezTo>
                  <a:cubicBezTo>
                    <a:pt x="109" y="248"/>
                    <a:pt x="117" y="250"/>
                    <a:pt x="122" y="257"/>
                  </a:cubicBezTo>
                  <a:cubicBezTo>
                    <a:pt x="129" y="268"/>
                    <a:pt x="114" y="271"/>
                    <a:pt x="105" y="271"/>
                  </a:cubicBezTo>
                  <a:cubicBezTo>
                    <a:pt x="104" y="271"/>
                    <a:pt x="103" y="271"/>
                    <a:pt x="102" y="270"/>
                  </a:cubicBezTo>
                  <a:cubicBezTo>
                    <a:pt x="92" y="269"/>
                    <a:pt x="84" y="265"/>
                    <a:pt x="75" y="263"/>
                  </a:cubicBezTo>
                  <a:cubicBezTo>
                    <a:pt x="71" y="262"/>
                    <a:pt x="66" y="262"/>
                    <a:pt x="62" y="262"/>
                  </a:cubicBezTo>
                  <a:cubicBezTo>
                    <a:pt x="60" y="262"/>
                    <a:pt x="58" y="262"/>
                    <a:pt x="56" y="262"/>
                  </a:cubicBezTo>
                  <a:cubicBezTo>
                    <a:pt x="51" y="263"/>
                    <a:pt x="43" y="265"/>
                    <a:pt x="40" y="270"/>
                  </a:cubicBezTo>
                  <a:cubicBezTo>
                    <a:pt x="38" y="274"/>
                    <a:pt x="38" y="279"/>
                    <a:pt x="37" y="284"/>
                  </a:cubicBezTo>
                  <a:cubicBezTo>
                    <a:pt x="36" y="285"/>
                    <a:pt x="36" y="285"/>
                    <a:pt x="36" y="285"/>
                  </a:cubicBezTo>
                  <a:cubicBezTo>
                    <a:pt x="35" y="285"/>
                    <a:pt x="33" y="285"/>
                    <a:pt x="31" y="285"/>
                  </a:cubicBezTo>
                  <a:cubicBezTo>
                    <a:pt x="30" y="285"/>
                    <a:pt x="28" y="285"/>
                    <a:pt x="27" y="286"/>
                  </a:cubicBezTo>
                  <a:cubicBezTo>
                    <a:pt x="22" y="288"/>
                    <a:pt x="19" y="292"/>
                    <a:pt x="16" y="296"/>
                  </a:cubicBezTo>
                  <a:cubicBezTo>
                    <a:pt x="9" y="304"/>
                    <a:pt x="4" y="313"/>
                    <a:pt x="3" y="324"/>
                  </a:cubicBezTo>
                  <a:cubicBezTo>
                    <a:pt x="0" y="343"/>
                    <a:pt x="12" y="365"/>
                    <a:pt x="34" y="365"/>
                  </a:cubicBezTo>
                  <a:cubicBezTo>
                    <a:pt x="34" y="365"/>
                    <a:pt x="34" y="365"/>
                    <a:pt x="34" y="365"/>
                  </a:cubicBezTo>
                  <a:cubicBezTo>
                    <a:pt x="74" y="365"/>
                    <a:pt x="76" y="295"/>
                    <a:pt x="41" y="286"/>
                  </a:cubicBezTo>
                  <a:cubicBezTo>
                    <a:pt x="41" y="286"/>
                    <a:pt x="40" y="285"/>
                    <a:pt x="39" y="285"/>
                  </a:cubicBezTo>
                  <a:cubicBezTo>
                    <a:pt x="41" y="277"/>
                    <a:pt x="41" y="268"/>
                    <a:pt x="51" y="266"/>
                  </a:cubicBezTo>
                  <a:cubicBezTo>
                    <a:pt x="55" y="265"/>
                    <a:pt x="60" y="264"/>
                    <a:pt x="64" y="264"/>
                  </a:cubicBezTo>
                  <a:cubicBezTo>
                    <a:pt x="67" y="264"/>
                    <a:pt x="71" y="264"/>
                    <a:pt x="74" y="265"/>
                  </a:cubicBezTo>
                  <a:cubicBezTo>
                    <a:pt x="85" y="268"/>
                    <a:pt x="96" y="273"/>
                    <a:pt x="107" y="273"/>
                  </a:cubicBezTo>
                  <a:cubicBezTo>
                    <a:pt x="111" y="273"/>
                    <a:pt x="115" y="273"/>
                    <a:pt x="118" y="271"/>
                  </a:cubicBezTo>
                  <a:cubicBezTo>
                    <a:pt x="130" y="268"/>
                    <a:pt x="126" y="254"/>
                    <a:pt x="117" y="249"/>
                  </a:cubicBezTo>
                  <a:cubicBezTo>
                    <a:pt x="111" y="246"/>
                    <a:pt x="105" y="246"/>
                    <a:pt x="99" y="246"/>
                  </a:cubicBezTo>
                  <a:cubicBezTo>
                    <a:pt x="98" y="246"/>
                    <a:pt x="97" y="246"/>
                    <a:pt x="96" y="246"/>
                  </a:cubicBezTo>
                  <a:cubicBezTo>
                    <a:pt x="92" y="246"/>
                    <a:pt x="88" y="248"/>
                    <a:pt x="85" y="248"/>
                  </a:cubicBezTo>
                  <a:cubicBezTo>
                    <a:pt x="83" y="248"/>
                    <a:pt x="82" y="248"/>
                    <a:pt x="81" y="248"/>
                  </a:cubicBezTo>
                  <a:cubicBezTo>
                    <a:pt x="77" y="248"/>
                    <a:pt x="72" y="248"/>
                    <a:pt x="68" y="246"/>
                  </a:cubicBezTo>
                  <a:cubicBezTo>
                    <a:pt x="63" y="244"/>
                    <a:pt x="59" y="241"/>
                    <a:pt x="59" y="235"/>
                  </a:cubicBezTo>
                  <a:cubicBezTo>
                    <a:pt x="60" y="229"/>
                    <a:pt x="65" y="226"/>
                    <a:pt x="69" y="224"/>
                  </a:cubicBezTo>
                  <a:cubicBezTo>
                    <a:pt x="73" y="222"/>
                    <a:pt x="78" y="222"/>
                    <a:pt x="82" y="222"/>
                  </a:cubicBezTo>
                  <a:cubicBezTo>
                    <a:pt x="86" y="222"/>
                    <a:pt x="91" y="222"/>
                    <a:pt x="95" y="223"/>
                  </a:cubicBezTo>
                  <a:cubicBezTo>
                    <a:pt x="104" y="224"/>
                    <a:pt x="113" y="227"/>
                    <a:pt x="122" y="230"/>
                  </a:cubicBezTo>
                  <a:cubicBezTo>
                    <a:pt x="129" y="232"/>
                    <a:pt x="136" y="235"/>
                    <a:pt x="142" y="236"/>
                  </a:cubicBezTo>
                  <a:cubicBezTo>
                    <a:pt x="147" y="237"/>
                    <a:pt x="151" y="239"/>
                    <a:pt x="155" y="239"/>
                  </a:cubicBezTo>
                  <a:cubicBezTo>
                    <a:pt x="160" y="240"/>
                    <a:pt x="164" y="241"/>
                    <a:pt x="168" y="241"/>
                  </a:cubicBezTo>
                  <a:cubicBezTo>
                    <a:pt x="171" y="241"/>
                    <a:pt x="174" y="241"/>
                    <a:pt x="177" y="241"/>
                  </a:cubicBezTo>
                  <a:cubicBezTo>
                    <a:pt x="182" y="241"/>
                    <a:pt x="186" y="241"/>
                    <a:pt x="190" y="240"/>
                  </a:cubicBezTo>
                  <a:cubicBezTo>
                    <a:pt x="202" y="236"/>
                    <a:pt x="209" y="223"/>
                    <a:pt x="205" y="211"/>
                  </a:cubicBezTo>
                  <a:cubicBezTo>
                    <a:pt x="204" y="205"/>
                    <a:pt x="197" y="198"/>
                    <a:pt x="190" y="198"/>
                  </a:cubicBezTo>
                  <a:cubicBezTo>
                    <a:pt x="188" y="198"/>
                    <a:pt x="187" y="198"/>
                    <a:pt x="185" y="199"/>
                  </a:cubicBezTo>
                  <a:cubicBezTo>
                    <a:pt x="186" y="189"/>
                    <a:pt x="186" y="189"/>
                    <a:pt x="186" y="189"/>
                  </a:cubicBezTo>
                  <a:cubicBezTo>
                    <a:pt x="186" y="188"/>
                    <a:pt x="186" y="188"/>
                    <a:pt x="185" y="188"/>
                  </a:cubicBezTo>
                  <a:cubicBezTo>
                    <a:pt x="185" y="187"/>
                    <a:pt x="185" y="187"/>
                    <a:pt x="185" y="187"/>
                  </a:cubicBezTo>
                  <a:cubicBezTo>
                    <a:pt x="150" y="185"/>
                    <a:pt x="150" y="185"/>
                    <a:pt x="150" y="185"/>
                  </a:cubicBezTo>
                  <a:cubicBezTo>
                    <a:pt x="153" y="139"/>
                    <a:pt x="153" y="139"/>
                    <a:pt x="153" y="139"/>
                  </a:cubicBezTo>
                  <a:cubicBezTo>
                    <a:pt x="237" y="144"/>
                    <a:pt x="237" y="144"/>
                    <a:pt x="237" y="144"/>
                  </a:cubicBezTo>
                  <a:cubicBezTo>
                    <a:pt x="237" y="144"/>
                    <a:pt x="237" y="144"/>
                    <a:pt x="237" y="144"/>
                  </a:cubicBezTo>
                  <a:cubicBezTo>
                    <a:pt x="239" y="144"/>
                    <a:pt x="240" y="144"/>
                    <a:pt x="241" y="143"/>
                  </a:cubicBezTo>
                  <a:cubicBezTo>
                    <a:pt x="244" y="142"/>
                    <a:pt x="246" y="140"/>
                    <a:pt x="246" y="136"/>
                  </a:cubicBezTo>
                  <a:cubicBezTo>
                    <a:pt x="253" y="21"/>
                    <a:pt x="253" y="21"/>
                    <a:pt x="253" y="21"/>
                  </a:cubicBezTo>
                  <a:cubicBezTo>
                    <a:pt x="253" y="21"/>
                    <a:pt x="253" y="21"/>
                    <a:pt x="253" y="20"/>
                  </a:cubicBezTo>
                  <a:cubicBezTo>
                    <a:pt x="253" y="20"/>
                    <a:pt x="253" y="20"/>
                    <a:pt x="253" y="20"/>
                  </a:cubicBezTo>
                  <a:cubicBezTo>
                    <a:pt x="253" y="18"/>
                    <a:pt x="252" y="17"/>
                    <a:pt x="251" y="16"/>
                  </a:cubicBezTo>
                  <a:cubicBezTo>
                    <a:pt x="251" y="15"/>
                    <a:pt x="251" y="15"/>
                    <a:pt x="251" y="15"/>
                  </a:cubicBezTo>
                  <a:cubicBezTo>
                    <a:pt x="251" y="15"/>
                    <a:pt x="251" y="15"/>
                    <a:pt x="251" y="15"/>
                  </a:cubicBezTo>
                  <a:cubicBezTo>
                    <a:pt x="250" y="14"/>
                    <a:pt x="248" y="13"/>
                    <a:pt x="247" y="13"/>
                  </a:cubicBezTo>
                  <a:cubicBezTo>
                    <a:pt x="247" y="13"/>
                    <a:pt x="247" y="13"/>
                    <a:pt x="247" y="13"/>
                  </a:cubicBezTo>
                  <a:cubicBezTo>
                    <a:pt x="246" y="13"/>
                    <a:pt x="246" y="13"/>
                    <a:pt x="245" y="13"/>
                  </a:cubicBezTo>
                  <a:cubicBezTo>
                    <a:pt x="43" y="0"/>
                    <a:pt x="43" y="0"/>
                    <a:pt x="43" y="0"/>
                  </a:cubicBezTo>
                  <a:cubicBezTo>
                    <a:pt x="43" y="0"/>
                    <a:pt x="42" y="0"/>
                    <a:pt x="42"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grpSp>
          <p:nvGrpSpPr>
            <p:cNvPr id="1185" name="Google Shape;1185;p37"/>
            <p:cNvGrpSpPr/>
            <p:nvPr/>
          </p:nvGrpSpPr>
          <p:grpSpPr>
            <a:xfrm>
              <a:off x="4754231" y="842889"/>
              <a:ext cx="962025" cy="919163"/>
              <a:chOff x="4754231" y="842889"/>
              <a:chExt cx="962025" cy="919163"/>
            </a:xfrm>
          </p:grpSpPr>
          <p:sp>
            <p:nvSpPr>
              <p:cNvPr id="1186" name="Google Shape;1186;p37"/>
              <p:cNvSpPr/>
              <p:nvPr/>
            </p:nvSpPr>
            <p:spPr>
              <a:xfrm>
                <a:off x="5005056" y="1104827"/>
                <a:ext cx="482600" cy="657225"/>
              </a:xfrm>
              <a:custGeom>
                <a:rect b="b" l="l" r="r" t="t"/>
                <a:pathLst>
                  <a:path extrusionOk="0" h="155" w="114">
                    <a:moveTo>
                      <a:pt x="72" y="132"/>
                    </a:moveTo>
                    <a:cubicBezTo>
                      <a:pt x="70" y="132"/>
                      <a:pt x="67" y="132"/>
                      <a:pt x="66" y="131"/>
                    </a:cubicBezTo>
                    <a:cubicBezTo>
                      <a:pt x="65" y="131"/>
                      <a:pt x="64" y="130"/>
                      <a:pt x="63" y="129"/>
                    </a:cubicBezTo>
                    <a:cubicBezTo>
                      <a:pt x="66" y="129"/>
                      <a:pt x="70" y="129"/>
                      <a:pt x="74" y="128"/>
                    </a:cubicBezTo>
                    <a:cubicBezTo>
                      <a:pt x="77" y="127"/>
                      <a:pt x="80" y="126"/>
                      <a:pt x="84" y="125"/>
                    </a:cubicBezTo>
                    <a:cubicBezTo>
                      <a:pt x="87" y="124"/>
                      <a:pt x="90" y="123"/>
                      <a:pt x="93" y="122"/>
                    </a:cubicBezTo>
                    <a:cubicBezTo>
                      <a:pt x="95" y="121"/>
                      <a:pt x="98" y="120"/>
                      <a:pt x="100" y="118"/>
                    </a:cubicBezTo>
                    <a:cubicBezTo>
                      <a:pt x="100" y="120"/>
                      <a:pt x="100" y="120"/>
                      <a:pt x="99" y="122"/>
                    </a:cubicBezTo>
                    <a:cubicBezTo>
                      <a:pt x="98" y="126"/>
                      <a:pt x="104" y="128"/>
                      <a:pt x="103" y="130"/>
                    </a:cubicBezTo>
                    <a:cubicBezTo>
                      <a:pt x="102" y="130"/>
                      <a:pt x="102" y="130"/>
                      <a:pt x="102" y="130"/>
                    </a:cubicBezTo>
                    <a:cubicBezTo>
                      <a:pt x="102" y="130"/>
                      <a:pt x="102" y="130"/>
                      <a:pt x="102" y="130"/>
                    </a:cubicBezTo>
                    <a:cubicBezTo>
                      <a:pt x="102" y="130"/>
                      <a:pt x="101" y="131"/>
                      <a:pt x="101" y="131"/>
                    </a:cubicBezTo>
                    <a:cubicBezTo>
                      <a:pt x="99" y="135"/>
                      <a:pt x="92" y="137"/>
                      <a:pt x="88" y="138"/>
                    </a:cubicBezTo>
                    <a:cubicBezTo>
                      <a:pt x="87" y="138"/>
                      <a:pt x="78" y="141"/>
                      <a:pt x="76" y="141"/>
                    </a:cubicBezTo>
                    <a:cubicBezTo>
                      <a:pt x="76" y="141"/>
                      <a:pt x="76" y="141"/>
                      <a:pt x="76" y="141"/>
                    </a:cubicBezTo>
                    <a:cubicBezTo>
                      <a:pt x="76" y="141"/>
                      <a:pt x="75" y="141"/>
                      <a:pt x="75" y="141"/>
                    </a:cubicBezTo>
                    <a:cubicBezTo>
                      <a:pt x="74" y="141"/>
                      <a:pt x="73" y="142"/>
                      <a:pt x="74" y="143"/>
                    </a:cubicBezTo>
                    <a:cubicBezTo>
                      <a:pt x="74" y="144"/>
                      <a:pt x="75" y="144"/>
                      <a:pt x="77" y="144"/>
                    </a:cubicBezTo>
                    <a:cubicBezTo>
                      <a:pt x="81" y="144"/>
                      <a:pt x="86" y="142"/>
                      <a:pt x="89" y="141"/>
                    </a:cubicBezTo>
                    <a:cubicBezTo>
                      <a:pt x="92" y="140"/>
                      <a:pt x="99" y="138"/>
                      <a:pt x="102" y="135"/>
                    </a:cubicBezTo>
                    <a:cubicBezTo>
                      <a:pt x="102" y="135"/>
                      <a:pt x="102" y="135"/>
                      <a:pt x="103" y="136"/>
                    </a:cubicBezTo>
                    <a:cubicBezTo>
                      <a:pt x="104" y="136"/>
                      <a:pt x="101" y="140"/>
                      <a:pt x="100" y="140"/>
                    </a:cubicBezTo>
                    <a:cubicBezTo>
                      <a:pt x="100" y="144"/>
                      <a:pt x="99" y="147"/>
                      <a:pt x="96" y="149"/>
                    </a:cubicBezTo>
                    <a:cubicBezTo>
                      <a:pt x="93" y="151"/>
                      <a:pt x="90" y="152"/>
                      <a:pt x="86" y="152"/>
                    </a:cubicBezTo>
                    <a:cubicBezTo>
                      <a:pt x="81" y="152"/>
                      <a:pt x="76" y="149"/>
                      <a:pt x="72" y="144"/>
                    </a:cubicBezTo>
                    <a:cubicBezTo>
                      <a:pt x="71" y="143"/>
                      <a:pt x="70" y="143"/>
                      <a:pt x="69" y="142"/>
                    </a:cubicBezTo>
                    <a:cubicBezTo>
                      <a:pt x="67" y="142"/>
                      <a:pt x="68" y="141"/>
                      <a:pt x="69" y="140"/>
                    </a:cubicBezTo>
                    <a:cubicBezTo>
                      <a:pt x="69" y="137"/>
                      <a:pt x="63" y="139"/>
                      <a:pt x="66" y="134"/>
                    </a:cubicBezTo>
                    <a:cubicBezTo>
                      <a:pt x="66" y="134"/>
                      <a:pt x="67" y="134"/>
                      <a:pt x="67" y="135"/>
                    </a:cubicBezTo>
                    <a:cubicBezTo>
                      <a:pt x="69" y="135"/>
                      <a:pt x="71" y="135"/>
                      <a:pt x="73" y="135"/>
                    </a:cubicBezTo>
                    <a:cubicBezTo>
                      <a:pt x="75" y="135"/>
                      <a:pt x="76" y="135"/>
                      <a:pt x="77" y="135"/>
                    </a:cubicBezTo>
                    <a:cubicBezTo>
                      <a:pt x="81" y="134"/>
                      <a:pt x="92" y="132"/>
                      <a:pt x="95" y="128"/>
                    </a:cubicBezTo>
                    <a:cubicBezTo>
                      <a:pt x="95" y="127"/>
                      <a:pt x="94" y="126"/>
                      <a:pt x="93" y="126"/>
                    </a:cubicBezTo>
                    <a:cubicBezTo>
                      <a:pt x="93" y="126"/>
                      <a:pt x="92" y="126"/>
                      <a:pt x="92" y="126"/>
                    </a:cubicBezTo>
                    <a:cubicBezTo>
                      <a:pt x="91" y="129"/>
                      <a:pt x="78" y="132"/>
                      <a:pt x="75" y="132"/>
                    </a:cubicBezTo>
                    <a:cubicBezTo>
                      <a:pt x="74" y="132"/>
                      <a:pt x="73" y="132"/>
                      <a:pt x="72" y="132"/>
                    </a:cubicBezTo>
                    <a:moveTo>
                      <a:pt x="37" y="56"/>
                    </a:moveTo>
                    <a:cubicBezTo>
                      <a:pt x="37" y="56"/>
                      <a:pt x="38" y="56"/>
                      <a:pt x="38" y="55"/>
                    </a:cubicBezTo>
                    <a:cubicBezTo>
                      <a:pt x="39" y="56"/>
                      <a:pt x="41" y="58"/>
                      <a:pt x="40" y="59"/>
                    </a:cubicBezTo>
                    <a:cubicBezTo>
                      <a:pt x="40" y="60"/>
                      <a:pt x="40" y="61"/>
                      <a:pt x="41" y="61"/>
                    </a:cubicBezTo>
                    <a:cubicBezTo>
                      <a:pt x="41" y="61"/>
                      <a:pt x="40" y="62"/>
                      <a:pt x="40" y="62"/>
                    </a:cubicBezTo>
                    <a:cubicBezTo>
                      <a:pt x="40" y="62"/>
                      <a:pt x="40" y="62"/>
                      <a:pt x="40" y="62"/>
                    </a:cubicBezTo>
                    <a:cubicBezTo>
                      <a:pt x="37" y="62"/>
                      <a:pt x="35" y="60"/>
                      <a:pt x="35" y="58"/>
                    </a:cubicBezTo>
                    <a:cubicBezTo>
                      <a:pt x="35" y="57"/>
                      <a:pt x="35" y="56"/>
                      <a:pt x="35" y="55"/>
                    </a:cubicBezTo>
                    <a:cubicBezTo>
                      <a:pt x="35" y="55"/>
                      <a:pt x="35" y="55"/>
                      <a:pt x="35" y="55"/>
                    </a:cubicBezTo>
                    <a:cubicBezTo>
                      <a:pt x="35" y="55"/>
                      <a:pt x="35" y="55"/>
                      <a:pt x="35" y="55"/>
                    </a:cubicBezTo>
                    <a:cubicBezTo>
                      <a:pt x="35" y="56"/>
                      <a:pt x="36" y="56"/>
                      <a:pt x="37" y="56"/>
                    </a:cubicBezTo>
                    <a:moveTo>
                      <a:pt x="75" y="54"/>
                    </a:moveTo>
                    <a:cubicBezTo>
                      <a:pt x="76" y="54"/>
                      <a:pt x="76" y="54"/>
                      <a:pt x="76" y="54"/>
                    </a:cubicBezTo>
                    <a:cubicBezTo>
                      <a:pt x="78" y="53"/>
                      <a:pt x="79" y="52"/>
                      <a:pt x="79" y="50"/>
                    </a:cubicBezTo>
                    <a:cubicBezTo>
                      <a:pt x="80" y="50"/>
                      <a:pt x="81" y="50"/>
                      <a:pt x="82" y="50"/>
                    </a:cubicBezTo>
                    <a:cubicBezTo>
                      <a:pt x="82" y="50"/>
                      <a:pt x="82" y="50"/>
                      <a:pt x="82" y="50"/>
                    </a:cubicBezTo>
                    <a:cubicBezTo>
                      <a:pt x="81" y="54"/>
                      <a:pt x="82" y="57"/>
                      <a:pt x="82" y="61"/>
                    </a:cubicBezTo>
                    <a:cubicBezTo>
                      <a:pt x="82" y="67"/>
                      <a:pt x="83" y="74"/>
                      <a:pt x="84" y="81"/>
                    </a:cubicBezTo>
                    <a:cubicBezTo>
                      <a:pt x="85" y="94"/>
                      <a:pt x="88" y="107"/>
                      <a:pt x="89" y="121"/>
                    </a:cubicBezTo>
                    <a:cubicBezTo>
                      <a:pt x="89" y="121"/>
                      <a:pt x="89" y="121"/>
                      <a:pt x="89" y="121"/>
                    </a:cubicBezTo>
                    <a:cubicBezTo>
                      <a:pt x="87" y="122"/>
                      <a:pt x="84" y="123"/>
                      <a:pt x="81" y="123"/>
                    </a:cubicBezTo>
                    <a:cubicBezTo>
                      <a:pt x="81" y="123"/>
                      <a:pt x="81" y="122"/>
                      <a:pt x="80" y="122"/>
                    </a:cubicBezTo>
                    <a:cubicBezTo>
                      <a:pt x="76" y="110"/>
                      <a:pt x="71" y="100"/>
                      <a:pt x="64" y="89"/>
                    </a:cubicBezTo>
                    <a:cubicBezTo>
                      <a:pt x="61" y="84"/>
                      <a:pt x="57" y="79"/>
                      <a:pt x="53" y="74"/>
                    </a:cubicBezTo>
                    <a:cubicBezTo>
                      <a:pt x="50" y="71"/>
                      <a:pt x="47" y="67"/>
                      <a:pt x="44" y="63"/>
                    </a:cubicBezTo>
                    <a:cubicBezTo>
                      <a:pt x="44" y="63"/>
                      <a:pt x="44" y="63"/>
                      <a:pt x="44" y="63"/>
                    </a:cubicBezTo>
                    <a:cubicBezTo>
                      <a:pt x="45" y="62"/>
                      <a:pt x="45" y="61"/>
                      <a:pt x="45" y="60"/>
                    </a:cubicBezTo>
                    <a:cubicBezTo>
                      <a:pt x="46" y="60"/>
                      <a:pt x="46" y="60"/>
                      <a:pt x="47" y="60"/>
                    </a:cubicBezTo>
                    <a:cubicBezTo>
                      <a:pt x="48" y="60"/>
                      <a:pt x="49" y="60"/>
                      <a:pt x="49" y="60"/>
                    </a:cubicBezTo>
                    <a:cubicBezTo>
                      <a:pt x="50" y="59"/>
                      <a:pt x="50" y="59"/>
                      <a:pt x="50" y="58"/>
                    </a:cubicBezTo>
                    <a:cubicBezTo>
                      <a:pt x="51" y="59"/>
                      <a:pt x="52" y="59"/>
                      <a:pt x="54" y="59"/>
                    </a:cubicBezTo>
                    <a:cubicBezTo>
                      <a:pt x="54" y="59"/>
                      <a:pt x="55" y="59"/>
                      <a:pt x="56" y="59"/>
                    </a:cubicBezTo>
                    <a:cubicBezTo>
                      <a:pt x="57" y="59"/>
                      <a:pt x="58" y="58"/>
                      <a:pt x="58" y="56"/>
                    </a:cubicBezTo>
                    <a:cubicBezTo>
                      <a:pt x="59" y="57"/>
                      <a:pt x="60" y="57"/>
                      <a:pt x="61" y="57"/>
                    </a:cubicBezTo>
                    <a:cubicBezTo>
                      <a:pt x="61" y="57"/>
                      <a:pt x="62" y="57"/>
                      <a:pt x="62" y="57"/>
                    </a:cubicBezTo>
                    <a:cubicBezTo>
                      <a:pt x="63" y="57"/>
                      <a:pt x="64" y="56"/>
                      <a:pt x="64" y="55"/>
                    </a:cubicBezTo>
                    <a:cubicBezTo>
                      <a:pt x="65" y="55"/>
                      <a:pt x="66" y="55"/>
                      <a:pt x="66" y="55"/>
                    </a:cubicBezTo>
                    <a:cubicBezTo>
                      <a:pt x="66" y="55"/>
                      <a:pt x="67" y="55"/>
                      <a:pt x="67" y="55"/>
                    </a:cubicBezTo>
                    <a:cubicBezTo>
                      <a:pt x="69" y="55"/>
                      <a:pt x="71" y="53"/>
                      <a:pt x="72" y="51"/>
                    </a:cubicBezTo>
                    <a:cubicBezTo>
                      <a:pt x="73" y="52"/>
                      <a:pt x="74" y="54"/>
                      <a:pt x="75" y="54"/>
                    </a:cubicBezTo>
                    <a:moveTo>
                      <a:pt x="84" y="46"/>
                    </a:moveTo>
                    <a:cubicBezTo>
                      <a:pt x="83" y="46"/>
                      <a:pt x="82" y="45"/>
                      <a:pt x="82" y="43"/>
                    </a:cubicBezTo>
                    <a:cubicBezTo>
                      <a:pt x="82" y="43"/>
                      <a:pt x="83" y="42"/>
                      <a:pt x="83" y="42"/>
                    </a:cubicBezTo>
                    <a:cubicBezTo>
                      <a:pt x="84" y="42"/>
                      <a:pt x="84" y="43"/>
                      <a:pt x="85" y="44"/>
                    </a:cubicBezTo>
                    <a:cubicBezTo>
                      <a:pt x="85" y="45"/>
                      <a:pt x="85" y="45"/>
                      <a:pt x="85" y="45"/>
                    </a:cubicBezTo>
                    <a:cubicBezTo>
                      <a:pt x="85" y="45"/>
                      <a:pt x="85" y="45"/>
                      <a:pt x="85" y="45"/>
                    </a:cubicBezTo>
                    <a:cubicBezTo>
                      <a:pt x="85" y="46"/>
                      <a:pt x="84" y="46"/>
                      <a:pt x="84" y="46"/>
                    </a:cubicBezTo>
                    <a:moveTo>
                      <a:pt x="63" y="126"/>
                    </a:moveTo>
                    <a:cubicBezTo>
                      <a:pt x="62" y="123"/>
                      <a:pt x="62" y="118"/>
                      <a:pt x="60" y="115"/>
                    </a:cubicBezTo>
                    <a:cubicBezTo>
                      <a:pt x="58" y="112"/>
                      <a:pt x="54" y="112"/>
                      <a:pt x="51" y="111"/>
                    </a:cubicBezTo>
                    <a:cubicBezTo>
                      <a:pt x="38" y="108"/>
                      <a:pt x="25" y="98"/>
                      <a:pt x="17" y="87"/>
                    </a:cubicBezTo>
                    <a:cubicBezTo>
                      <a:pt x="1" y="60"/>
                      <a:pt x="5" y="15"/>
                      <a:pt x="40" y="6"/>
                    </a:cubicBezTo>
                    <a:cubicBezTo>
                      <a:pt x="47" y="4"/>
                      <a:pt x="53" y="3"/>
                      <a:pt x="59" y="3"/>
                    </a:cubicBezTo>
                    <a:cubicBezTo>
                      <a:pt x="69" y="3"/>
                      <a:pt x="77" y="5"/>
                      <a:pt x="85" y="13"/>
                    </a:cubicBezTo>
                    <a:cubicBezTo>
                      <a:pt x="91" y="18"/>
                      <a:pt x="97" y="24"/>
                      <a:pt x="101" y="31"/>
                    </a:cubicBezTo>
                    <a:cubicBezTo>
                      <a:pt x="104" y="37"/>
                      <a:pt x="108" y="47"/>
                      <a:pt x="108" y="54"/>
                    </a:cubicBezTo>
                    <a:cubicBezTo>
                      <a:pt x="108" y="60"/>
                      <a:pt x="110" y="66"/>
                      <a:pt x="107" y="72"/>
                    </a:cubicBezTo>
                    <a:cubicBezTo>
                      <a:pt x="105" y="79"/>
                      <a:pt x="104" y="87"/>
                      <a:pt x="100" y="94"/>
                    </a:cubicBezTo>
                    <a:cubicBezTo>
                      <a:pt x="96" y="102"/>
                      <a:pt x="96" y="105"/>
                      <a:pt x="99" y="114"/>
                    </a:cubicBezTo>
                    <a:cubicBezTo>
                      <a:pt x="99" y="114"/>
                      <a:pt x="99" y="114"/>
                      <a:pt x="99" y="114"/>
                    </a:cubicBezTo>
                    <a:cubicBezTo>
                      <a:pt x="99" y="114"/>
                      <a:pt x="99" y="115"/>
                      <a:pt x="99" y="115"/>
                    </a:cubicBezTo>
                    <a:cubicBezTo>
                      <a:pt x="97" y="117"/>
                      <a:pt x="94" y="118"/>
                      <a:pt x="91" y="119"/>
                    </a:cubicBezTo>
                    <a:cubicBezTo>
                      <a:pt x="91" y="119"/>
                      <a:pt x="91" y="119"/>
                      <a:pt x="91" y="119"/>
                    </a:cubicBezTo>
                    <a:cubicBezTo>
                      <a:pt x="91" y="106"/>
                      <a:pt x="88" y="94"/>
                      <a:pt x="86" y="81"/>
                    </a:cubicBezTo>
                    <a:cubicBezTo>
                      <a:pt x="86" y="74"/>
                      <a:pt x="85" y="67"/>
                      <a:pt x="85" y="61"/>
                    </a:cubicBezTo>
                    <a:cubicBezTo>
                      <a:pt x="85" y="57"/>
                      <a:pt x="84" y="53"/>
                      <a:pt x="85" y="50"/>
                    </a:cubicBezTo>
                    <a:cubicBezTo>
                      <a:pt x="87" y="49"/>
                      <a:pt x="89" y="47"/>
                      <a:pt x="88" y="45"/>
                    </a:cubicBezTo>
                    <a:cubicBezTo>
                      <a:pt x="88" y="43"/>
                      <a:pt x="88" y="42"/>
                      <a:pt x="88" y="40"/>
                    </a:cubicBezTo>
                    <a:cubicBezTo>
                      <a:pt x="87" y="39"/>
                      <a:pt x="86" y="37"/>
                      <a:pt x="84" y="37"/>
                    </a:cubicBezTo>
                    <a:cubicBezTo>
                      <a:pt x="84" y="37"/>
                      <a:pt x="84" y="37"/>
                      <a:pt x="84" y="37"/>
                    </a:cubicBezTo>
                    <a:cubicBezTo>
                      <a:pt x="83" y="37"/>
                      <a:pt x="83" y="38"/>
                      <a:pt x="82" y="38"/>
                    </a:cubicBezTo>
                    <a:cubicBezTo>
                      <a:pt x="82" y="38"/>
                      <a:pt x="82" y="38"/>
                      <a:pt x="82" y="38"/>
                    </a:cubicBezTo>
                    <a:cubicBezTo>
                      <a:pt x="81" y="38"/>
                      <a:pt x="81" y="38"/>
                      <a:pt x="81" y="38"/>
                    </a:cubicBezTo>
                    <a:cubicBezTo>
                      <a:pt x="80" y="39"/>
                      <a:pt x="80" y="39"/>
                      <a:pt x="80" y="39"/>
                    </a:cubicBezTo>
                    <a:cubicBezTo>
                      <a:pt x="78" y="40"/>
                      <a:pt x="77" y="42"/>
                      <a:pt x="76" y="44"/>
                    </a:cubicBezTo>
                    <a:cubicBezTo>
                      <a:pt x="76" y="44"/>
                      <a:pt x="76" y="44"/>
                      <a:pt x="76" y="45"/>
                    </a:cubicBezTo>
                    <a:cubicBezTo>
                      <a:pt x="76" y="45"/>
                      <a:pt x="76" y="45"/>
                      <a:pt x="76" y="45"/>
                    </a:cubicBezTo>
                    <a:cubicBezTo>
                      <a:pt x="76" y="46"/>
                      <a:pt x="76" y="46"/>
                      <a:pt x="76" y="46"/>
                    </a:cubicBezTo>
                    <a:cubicBezTo>
                      <a:pt x="77" y="48"/>
                      <a:pt x="76" y="50"/>
                      <a:pt x="75" y="50"/>
                    </a:cubicBezTo>
                    <a:cubicBezTo>
                      <a:pt x="75" y="50"/>
                      <a:pt x="74" y="49"/>
                      <a:pt x="74" y="47"/>
                    </a:cubicBezTo>
                    <a:cubicBezTo>
                      <a:pt x="73" y="46"/>
                      <a:pt x="73" y="45"/>
                      <a:pt x="72" y="44"/>
                    </a:cubicBezTo>
                    <a:cubicBezTo>
                      <a:pt x="72" y="43"/>
                      <a:pt x="72" y="43"/>
                      <a:pt x="71" y="43"/>
                    </a:cubicBezTo>
                    <a:cubicBezTo>
                      <a:pt x="70" y="43"/>
                      <a:pt x="69" y="44"/>
                      <a:pt x="70" y="45"/>
                    </a:cubicBezTo>
                    <a:cubicBezTo>
                      <a:pt x="71" y="49"/>
                      <a:pt x="69" y="51"/>
                      <a:pt x="68" y="51"/>
                    </a:cubicBezTo>
                    <a:cubicBezTo>
                      <a:pt x="67" y="51"/>
                      <a:pt x="66" y="50"/>
                      <a:pt x="65" y="49"/>
                    </a:cubicBezTo>
                    <a:cubicBezTo>
                      <a:pt x="65" y="47"/>
                      <a:pt x="65" y="45"/>
                      <a:pt x="64" y="44"/>
                    </a:cubicBezTo>
                    <a:cubicBezTo>
                      <a:pt x="64" y="43"/>
                      <a:pt x="63" y="43"/>
                      <a:pt x="63" y="43"/>
                    </a:cubicBezTo>
                    <a:cubicBezTo>
                      <a:pt x="62" y="43"/>
                      <a:pt x="62" y="43"/>
                      <a:pt x="61" y="44"/>
                    </a:cubicBezTo>
                    <a:cubicBezTo>
                      <a:pt x="61" y="45"/>
                      <a:pt x="61" y="48"/>
                      <a:pt x="62" y="51"/>
                    </a:cubicBezTo>
                    <a:cubicBezTo>
                      <a:pt x="62" y="52"/>
                      <a:pt x="62" y="52"/>
                      <a:pt x="62" y="52"/>
                    </a:cubicBezTo>
                    <a:cubicBezTo>
                      <a:pt x="60" y="52"/>
                      <a:pt x="59" y="52"/>
                      <a:pt x="59" y="51"/>
                    </a:cubicBezTo>
                    <a:cubicBezTo>
                      <a:pt x="58" y="49"/>
                      <a:pt x="58" y="47"/>
                      <a:pt x="58" y="46"/>
                    </a:cubicBezTo>
                    <a:cubicBezTo>
                      <a:pt x="57" y="46"/>
                      <a:pt x="57" y="45"/>
                      <a:pt x="56" y="45"/>
                    </a:cubicBezTo>
                    <a:cubicBezTo>
                      <a:pt x="56" y="45"/>
                      <a:pt x="55" y="46"/>
                      <a:pt x="55" y="47"/>
                    </a:cubicBezTo>
                    <a:cubicBezTo>
                      <a:pt x="55" y="48"/>
                      <a:pt x="55" y="50"/>
                      <a:pt x="56" y="52"/>
                    </a:cubicBezTo>
                    <a:cubicBezTo>
                      <a:pt x="56" y="53"/>
                      <a:pt x="56" y="54"/>
                      <a:pt x="55" y="55"/>
                    </a:cubicBezTo>
                    <a:cubicBezTo>
                      <a:pt x="52" y="55"/>
                      <a:pt x="50" y="54"/>
                      <a:pt x="49" y="52"/>
                    </a:cubicBezTo>
                    <a:cubicBezTo>
                      <a:pt x="49" y="51"/>
                      <a:pt x="48" y="50"/>
                      <a:pt x="48" y="49"/>
                    </a:cubicBezTo>
                    <a:cubicBezTo>
                      <a:pt x="48" y="48"/>
                      <a:pt x="47" y="48"/>
                      <a:pt x="47" y="48"/>
                    </a:cubicBezTo>
                    <a:cubicBezTo>
                      <a:pt x="46" y="48"/>
                      <a:pt x="45" y="49"/>
                      <a:pt x="45" y="50"/>
                    </a:cubicBezTo>
                    <a:cubicBezTo>
                      <a:pt x="47" y="54"/>
                      <a:pt x="47" y="54"/>
                      <a:pt x="47" y="54"/>
                    </a:cubicBezTo>
                    <a:cubicBezTo>
                      <a:pt x="47" y="55"/>
                      <a:pt x="47" y="56"/>
                      <a:pt x="47" y="58"/>
                    </a:cubicBezTo>
                    <a:cubicBezTo>
                      <a:pt x="46" y="57"/>
                      <a:pt x="46" y="57"/>
                      <a:pt x="45" y="57"/>
                    </a:cubicBezTo>
                    <a:cubicBezTo>
                      <a:pt x="45" y="57"/>
                      <a:pt x="45" y="57"/>
                      <a:pt x="45" y="57"/>
                    </a:cubicBezTo>
                    <a:cubicBezTo>
                      <a:pt x="44" y="55"/>
                      <a:pt x="42" y="53"/>
                      <a:pt x="41" y="52"/>
                    </a:cubicBezTo>
                    <a:cubicBezTo>
                      <a:pt x="40" y="52"/>
                      <a:pt x="40" y="52"/>
                      <a:pt x="39" y="52"/>
                    </a:cubicBezTo>
                    <a:cubicBezTo>
                      <a:pt x="38" y="51"/>
                      <a:pt x="38" y="50"/>
                      <a:pt x="37" y="50"/>
                    </a:cubicBezTo>
                    <a:cubicBezTo>
                      <a:pt x="37" y="50"/>
                      <a:pt x="36" y="50"/>
                      <a:pt x="36" y="50"/>
                    </a:cubicBezTo>
                    <a:cubicBezTo>
                      <a:pt x="34" y="50"/>
                      <a:pt x="33" y="52"/>
                      <a:pt x="33" y="53"/>
                    </a:cubicBezTo>
                    <a:cubicBezTo>
                      <a:pt x="32" y="53"/>
                      <a:pt x="32" y="54"/>
                      <a:pt x="32" y="54"/>
                    </a:cubicBezTo>
                    <a:cubicBezTo>
                      <a:pt x="32" y="55"/>
                      <a:pt x="32" y="56"/>
                      <a:pt x="31" y="57"/>
                    </a:cubicBezTo>
                    <a:cubicBezTo>
                      <a:pt x="31" y="60"/>
                      <a:pt x="31" y="62"/>
                      <a:pt x="33" y="64"/>
                    </a:cubicBezTo>
                    <a:cubicBezTo>
                      <a:pt x="35" y="65"/>
                      <a:pt x="36" y="66"/>
                      <a:pt x="38" y="66"/>
                    </a:cubicBezTo>
                    <a:cubicBezTo>
                      <a:pt x="39" y="66"/>
                      <a:pt x="39" y="65"/>
                      <a:pt x="40" y="65"/>
                    </a:cubicBezTo>
                    <a:cubicBezTo>
                      <a:pt x="40" y="65"/>
                      <a:pt x="41" y="65"/>
                      <a:pt x="41" y="65"/>
                    </a:cubicBezTo>
                    <a:cubicBezTo>
                      <a:pt x="41" y="65"/>
                      <a:pt x="41" y="65"/>
                      <a:pt x="41" y="65"/>
                    </a:cubicBezTo>
                    <a:cubicBezTo>
                      <a:pt x="47" y="74"/>
                      <a:pt x="56" y="81"/>
                      <a:pt x="62" y="91"/>
                    </a:cubicBezTo>
                    <a:cubicBezTo>
                      <a:pt x="68" y="101"/>
                      <a:pt x="74" y="112"/>
                      <a:pt x="78" y="124"/>
                    </a:cubicBezTo>
                    <a:cubicBezTo>
                      <a:pt x="78" y="124"/>
                      <a:pt x="78" y="124"/>
                      <a:pt x="78" y="124"/>
                    </a:cubicBezTo>
                    <a:cubicBezTo>
                      <a:pt x="73" y="126"/>
                      <a:pt x="68" y="126"/>
                      <a:pt x="63" y="126"/>
                    </a:cubicBezTo>
                    <a:moveTo>
                      <a:pt x="59" y="0"/>
                    </a:moveTo>
                    <a:cubicBezTo>
                      <a:pt x="52" y="0"/>
                      <a:pt x="46" y="1"/>
                      <a:pt x="39" y="3"/>
                    </a:cubicBezTo>
                    <a:cubicBezTo>
                      <a:pt x="9" y="11"/>
                      <a:pt x="0" y="43"/>
                      <a:pt x="8" y="71"/>
                    </a:cubicBezTo>
                    <a:cubicBezTo>
                      <a:pt x="12" y="84"/>
                      <a:pt x="19" y="98"/>
                      <a:pt x="31" y="105"/>
                    </a:cubicBezTo>
                    <a:cubicBezTo>
                      <a:pt x="38" y="108"/>
                      <a:pt x="43" y="112"/>
                      <a:pt x="50" y="114"/>
                    </a:cubicBezTo>
                    <a:cubicBezTo>
                      <a:pt x="54" y="114"/>
                      <a:pt x="57" y="115"/>
                      <a:pt x="59" y="120"/>
                    </a:cubicBezTo>
                    <a:cubicBezTo>
                      <a:pt x="59" y="122"/>
                      <a:pt x="60" y="124"/>
                      <a:pt x="60" y="127"/>
                    </a:cubicBezTo>
                    <a:cubicBezTo>
                      <a:pt x="60" y="127"/>
                      <a:pt x="59" y="128"/>
                      <a:pt x="60" y="128"/>
                    </a:cubicBezTo>
                    <a:cubicBezTo>
                      <a:pt x="60" y="128"/>
                      <a:pt x="60" y="128"/>
                      <a:pt x="60" y="128"/>
                    </a:cubicBezTo>
                    <a:cubicBezTo>
                      <a:pt x="59" y="129"/>
                      <a:pt x="59" y="129"/>
                      <a:pt x="59" y="130"/>
                    </a:cubicBezTo>
                    <a:cubicBezTo>
                      <a:pt x="59" y="131"/>
                      <a:pt x="63" y="133"/>
                      <a:pt x="62" y="134"/>
                    </a:cubicBezTo>
                    <a:cubicBezTo>
                      <a:pt x="62" y="135"/>
                      <a:pt x="61" y="136"/>
                      <a:pt x="62" y="138"/>
                    </a:cubicBezTo>
                    <a:cubicBezTo>
                      <a:pt x="62" y="139"/>
                      <a:pt x="65" y="140"/>
                      <a:pt x="66" y="141"/>
                    </a:cubicBezTo>
                    <a:cubicBezTo>
                      <a:pt x="66" y="141"/>
                      <a:pt x="66" y="141"/>
                      <a:pt x="66" y="141"/>
                    </a:cubicBezTo>
                    <a:cubicBezTo>
                      <a:pt x="64" y="141"/>
                      <a:pt x="64" y="142"/>
                      <a:pt x="64" y="143"/>
                    </a:cubicBezTo>
                    <a:cubicBezTo>
                      <a:pt x="65" y="145"/>
                      <a:pt x="66" y="145"/>
                      <a:pt x="67" y="145"/>
                    </a:cubicBezTo>
                    <a:cubicBezTo>
                      <a:pt x="71" y="146"/>
                      <a:pt x="73" y="150"/>
                      <a:pt x="76" y="152"/>
                    </a:cubicBezTo>
                    <a:cubicBezTo>
                      <a:pt x="80" y="154"/>
                      <a:pt x="83" y="155"/>
                      <a:pt x="87" y="155"/>
                    </a:cubicBezTo>
                    <a:cubicBezTo>
                      <a:pt x="89" y="155"/>
                      <a:pt x="91" y="155"/>
                      <a:pt x="93" y="154"/>
                    </a:cubicBezTo>
                    <a:cubicBezTo>
                      <a:pt x="97" y="152"/>
                      <a:pt x="101" y="149"/>
                      <a:pt x="103" y="144"/>
                    </a:cubicBezTo>
                    <a:cubicBezTo>
                      <a:pt x="103" y="142"/>
                      <a:pt x="109" y="136"/>
                      <a:pt x="105" y="134"/>
                    </a:cubicBezTo>
                    <a:cubicBezTo>
                      <a:pt x="104" y="133"/>
                      <a:pt x="106" y="130"/>
                      <a:pt x="105" y="128"/>
                    </a:cubicBezTo>
                    <a:cubicBezTo>
                      <a:pt x="105" y="127"/>
                      <a:pt x="104" y="125"/>
                      <a:pt x="102" y="124"/>
                    </a:cubicBezTo>
                    <a:cubicBezTo>
                      <a:pt x="101" y="123"/>
                      <a:pt x="103" y="121"/>
                      <a:pt x="103" y="119"/>
                    </a:cubicBezTo>
                    <a:cubicBezTo>
                      <a:pt x="103" y="118"/>
                      <a:pt x="103" y="117"/>
                      <a:pt x="102" y="116"/>
                    </a:cubicBezTo>
                    <a:cubicBezTo>
                      <a:pt x="102" y="116"/>
                      <a:pt x="102" y="116"/>
                      <a:pt x="102" y="116"/>
                    </a:cubicBezTo>
                    <a:cubicBezTo>
                      <a:pt x="103" y="115"/>
                      <a:pt x="102" y="114"/>
                      <a:pt x="102" y="114"/>
                    </a:cubicBezTo>
                    <a:cubicBezTo>
                      <a:pt x="100" y="109"/>
                      <a:pt x="99" y="104"/>
                      <a:pt x="101" y="99"/>
                    </a:cubicBezTo>
                    <a:cubicBezTo>
                      <a:pt x="104" y="92"/>
                      <a:pt x="107" y="85"/>
                      <a:pt x="109" y="77"/>
                    </a:cubicBezTo>
                    <a:cubicBezTo>
                      <a:pt x="110" y="72"/>
                      <a:pt x="114" y="63"/>
                      <a:pt x="112" y="58"/>
                    </a:cubicBezTo>
                    <a:cubicBezTo>
                      <a:pt x="110" y="51"/>
                      <a:pt x="109" y="45"/>
                      <a:pt x="107" y="38"/>
                    </a:cubicBezTo>
                    <a:cubicBezTo>
                      <a:pt x="102" y="26"/>
                      <a:pt x="92" y="11"/>
                      <a:pt x="80" y="5"/>
                    </a:cubicBezTo>
                    <a:cubicBezTo>
                      <a:pt x="72" y="1"/>
                      <a:pt x="65" y="0"/>
                      <a:pt x="59"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1187" name="Google Shape;1187;p37"/>
              <p:cNvSpPr/>
              <p:nvPr/>
            </p:nvSpPr>
            <p:spPr>
              <a:xfrm>
                <a:off x="5487656" y="1122289"/>
                <a:ext cx="122238" cy="114300"/>
              </a:xfrm>
              <a:custGeom>
                <a:rect b="b" l="l" r="r" t="t"/>
                <a:pathLst>
                  <a:path extrusionOk="0" h="27" w="29">
                    <a:moveTo>
                      <a:pt x="27" y="0"/>
                    </a:moveTo>
                    <a:cubicBezTo>
                      <a:pt x="27" y="0"/>
                      <a:pt x="27" y="0"/>
                      <a:pt x="27" y="0"/>
                    </a:cubicBezTo>
                    <a:cubicBezTo>
                      <a:pt x="25" y="0"/>
                      <a:pt x="24" y="1"/>
                      <a:pt x="23" y="3"/>
                    </a:cubicBezTo>
                    <a:cubicBezTo>
                      <a:pt x="20" y="6"/>
                      <a:pt x="18" y="8"/>
                      <a:pt x="15" y="11"/>
                    </a:cubicBezTo>
                    <a:cubicBezTo>
                      <a:pt x="12" y="14"/>
                      <a:pt x="10" y="18"/>
                      <a:pt x="6" y="20"/>
                    </a:cubicBezTo>
                    <a:cubicBezTo>
                      <a:pt x="4" y="21"/>
                      <a:pt x="2" y="22"/>
                      <a:pt x="1" y="24"/>
                    </a:cubicBezTo>
                    <a:cubicBezTo>
                      <a:pt x="0" y="25"/>
                      <a:pt x="1" y="27"/>
                      <a:pt x="2" y="27"/>
                    </a:cubicBezTo>
                    <a:cubicBezTo>
                      <a:pt x="2" y="27"/>
                      <a:pt x="2" y="27"/>
                      <a:pt x="2" y="27"/>
                    </a:cubicBezTo>
                    <a:cubicBezTo>
                      <a:pt x="3" y="26"/>
                      <a:pt x="3" y="26"/>
                      <a:pt x="3" y="26"/>
                    </a:cubicBezTo>
                    <a:cubicBezTo>
                      <a:pt x="4" y="26"/>
                      <a:pt x="4" y="26"/>
                      <a:pt x="4" y="25"/>
                    </a:cubicBezTo>
                    <a:cubicBezTo>
                      <a:pt x="7" y="21"/>
                      <a:pt x="12" y="19"/>
                      <a:pt x="16" y="15"/>
                    </a:cubicBezTo>
                    <a:cubicBezTo>
                      <a:pt x="18" y="13"/>
                      <a:pt x="20" y="11"/>
                      <a:pt x="22" y="8"/>
                    </a:cubicBezTo>
                    <a:cubicBezTo>
                      <a:pt x="24" y="6"/>
                      <a:pt x="25" y="3"/>
                      <a:pt x="28" y="2"/>
                    </a:cubicBezTo>
                    <a:cubicBezTo>
                      <a:pt x="29" y="2"/>
                      <a:pt x="29" y="0"/>
                      <a:pt x="27"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1188" name="Google Shape;1188;p37"/>
              <p:cNvSpPr/>
              <p:nvPr/>
            </p:nvSpPr>
            <p:spPr>
              <a:xfrm>
                <a:off x="5411456" y="947664"/>
                <a:ext cx="114300" cy="136525"/>
              </a:xfrm>
              <a:custGeom>
                <a:rect b="b" l="l" r="r" t="t"/>
                <a:pathLst>
                  <a:path extrusionOk="0" h="32" w="27">
                    <a:moveTo>
                      <a:pt x="25" y="0"/>
                    </a:moveTo>
                    <a:cubicBezTo>
                      <a:pt x="25" y="0"/>
                      <a:pt x="25" y="0"/>
                      <a:pt x="25" y="0"/>
                    </a:cubicBezTo>
                    <a:cubicBezTo>
                      <a:pt x="18" y="3"/>
                      <a:pt x="15" y="9"/>
                      <a:pt x="11" y="14"/>
                    </a:cubicBezTo>
                    <a:cubicBezTo>
                      <a:pt x="7" y="19"/>
                      <a:pt x="2" y="24"/>
                      <a:pt x="0" y="30"/>
                    </a:cubicBezTo>
                    <a:cubicBezTo>
                      <a:pt x="0" y="31"/>
                      <a:pt x="1" y="32"/>
                      <a:pt x="2" y="32"/>
                    </a:cubicBezTo>
                    <a:cubicBezTo>
                      <a:pt x="2" y="32"/>
                      <a:pt x="3" y="31"/>
                      <a:pt x="3" y="31"/>
                    </a:cubicBezTo>
                    <a:cubicBezTo>
                      <a:pt x="4" y="30"/>
                      <a:pt x="4" y="30"/>
                      <a:pt x="4" y="29"/>
                    </a:cubicBezTo>
                    <a:cubicBezTo>
                      <a:pt x="4" y="28"/>
                      <a:pt x="4" y="28"/>
                      <a:pt x="4" y="28"/>
                    </a:cubicBezTo>
                    <a:cubicBezTo>
                      <a:pt x="5" y="26"/>
                      <a:pt x="7" y="24"/>
                      <a:pt x="8" y="22"/>
                    </a:cubicBezTo>
                    <a:cubicBezTo>
                      <a:pt x="10" y="20"/>
                      <a:pt x="12" y="17"/>
                      <a:pt x="14" y="15"/>
                    </a:cubicBezTo>
                    <a:cubicBezTo>
                      <a:pt x="17" y="11"/>
                      <a:pt x="20" y="6"/>
                      <a:pt x="24" y="3"/>
                    </a:cubicBezTo>
                    <a:cubicBezTo>
                      <a:pt x="25" y="3"/>
                      <a:pt x="25" y="4"/>
                      <a:pt x="25" y="4"/>
                    </a:cubicBezTo>
                    <a:cubicBezTo>
                      <a:pt x="26" y="4"/>
                      <a:pt x="27" y="3"/>
                      <a:pt x="27" y="2"/>
                    </a:cubicBezTo>
                    <a:cubicBezTo>
                      <a:pt x="26" y="1"/>
                      <a:pt x="26" y="1"/>
                      <a:pt x="26" y="1"/>
                    </a:cubicBezTo>
                    <a:cubicBezTo>
                      <a:pt x="26" y="0"/>
                      <a:pt x="26" y="0"/>
                      <a:pt x="25"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1189" name="Google Shape;1189;p37"/>
              <p:cNvSpPr/>
              <p:nvPr/>
            </p:nvSpPr>
            <p:spPr>
              <a:xfrm>
                <a:off x="5274931" y="876227"/>
                <a:ext cx="80963" cy="177800"/>
              </a:xfrm>
              <a:custGeom>
                <a:rect b="b" l="l" r="r" t="t"/>
                <a:pathLst>
                  <a:path extrusionOk="0" h="42" w="19">
                    <a:moveTo>
                      <a:pt x="16" y="0"/>
                    </a:moveTo>
                    <a:cubicBezTo>
                      <a:pt x="16" y="0"/>
                      <a:pt x="16" y="0"/>
                      <a:pt x="16" y="0"/>
                    </a:cubicBezTo>
                    <a:cubicBezTo>
                      <a:pt x="11" y="3"/>
                      <a:pt x="9" y="10"/>
                      <a:pt x="7" y="15"/>
                    </a:cubicBezTo>
                    <a:cubicBezTo>
                      <a:pt x="5" y="22"/>
                      <a:pt x="2" y="30"/>
                      <a:pt x="0" y="38"/>
                    </a:cubicBezTo>
                    <a:cubicBezTo>
                      <a:pt x="0" y="38"/>
                      <a:pt x="0" y="38"/>
                      <a:pt x="0" y="38"/>
                    </a:cubicBezTo>
                    <a:cubicBezTo>
                      <a:pt x="0" y="40"/>
                      <a:pt x="0" y="40"/>
                      <a:pt x="0" y="41"/>
                    </a:cubicBezTo>
                    <a:cubicBezTo>
                      <a:pt x="0" y="42"/>
                      <a:pt x="1" y="42"/>
                      <a:pt x="1" y="42"/>
                    </a:cubicBezTo>
                    <a:cubicBezTo>
                      <a:pt x="2" y="42"/>
                      <a:pt x="2" y="42"/>
                      <a:pt x="3" y="41"/>
                    </a:cubicBezTo>
                    <a:cubicBezTo>
                      <a:pt x="4" y="34"/>
                      <a:pt x="6" y="27"/>
                      <a:pt x="9" y="20"/>
                    </a:cubicBezTo>
                    <a:cubicBezTo>
                      <a:pt x="11" y="15"/>
                      <a:pt x="12" y="5"/>
                      <a:pt x="17" y="2"/>
                    </a:cubicBezTo>
                    <a:cubicBezTo>
                      <a:pt x="19" y="2"/>
                      <a:pt x="18" y="0"/>
                      <a:pt x="16"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1190" name="Google Shape;1190;p37"/>
              <p:cNvSpPr/>
              <p:nvPr/>
            </p:nvSpPr>
            <p:spPr>
              <a:xfrm>
                <a:off x="5109831" y="842889"/>
                <a:ext cx="42863" cy="215900"/>
              </a:xfrm>
              <a:custGeom>
                <a:rect b="b" l="l" r="r" t="t"/>
                <a:pathLst>
                  <a:path extrusionOk="0" h="51" w="10">
                    <a:moveTo>
                      <a:pt x="4" y="0"/>
                    </a:moveTo>
                    <a:cubicBezTo>
                      <a:pt x="4" y="0"/>
                      <a:pt x="3" y="0"/>
                      <a:pt x="3" y="1"/>
                    </a:cubicBezTo>
                    <a:cubicBezTo>
                      <a:pt x="0" y="9"/>
                      <a:pt x="1" y="18"/>
                      <a:pt x="2" y="26"/>
                    </a:cubicBezTo>
                    <a:cubicBezTo>
                      <a:pt x="3" y="34"/>
                      <a:pt x="4" y="42"/>
                      <a:pt x="6" y="49"/>
                    </a:cubicBezTo>
                    <a:cubicBezTo>
                      <a:pt x="6" y="50"/>
                      <a:pt x="6" y="51"/>
                      <a:pt x="7" y="51"/>
                    </a:cubicBezTo>
                    <a:cubicBezTo>
                      <a:pt x="7" y="51"/>
                      <a:pt x="7" y="50"/>
                      <a:pt x="7" y="50"/>
                    </a:cubicBezTo>
                    <a:cubicBezTo>
                      <a:pt x="9" y="50"/>
                      <a:pt x="9" y="50"/>
                      <a:pt x="9" y="50"/>
                    </a:cubicBezTo>
                    <a:cubicBezTo>
                      <a:pt x="10" y="50"/>
                      <a:pt x="10" y="47"/>
                      <a:pt x="8" y="47"/>
                    </a:cubicBezTo>
                    <a:cubicBezTo>
                      <a:pt x="8" y="47"/>
                      <a:pt x="8" y="47"/>
                      <a:pt x="8" y="47"/>
                    </a:cubicBezTo>
                    <a:cubicBezTo>
                      <a:pt x="7" y="40"/>
                      <a:pt x="6" y="32"/>
                      <a:pt x="5" y="24"/>
                    </a:cubicBezTo>
                    <a:cubicBezTo>
                      <a:pt x="4" y="16"/>
                      <a:pt x="3" y="8"/>
                      <a:pt x="5" y="1"/>
                    </a:cubicBezTo>
                    <a:cubicBezTo>
                      <a:pt x="6" y="0"/>
                      <a:pt x="5" y="0"/>
                      <a:pt x="4"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1191" name="Google Shape;1191;p37"/>
              <p:cNvSpPr/>
              <p:nvPr/>
            </p:nvSpPr>
            <p:spPr>
              <a:xfrm>
                <a:off x="4932031" y="939727"/>
                <a:ext cx="114300" cy="173038"/>
              </a:xfrm>
              <a:custGeom>
                <a:rect b="b" l="l" r="r" t="t"/>
                <a:pathLst>
                  <a:path extrusionOk="0" h="41" w="27">
                    <a:moveTo>
                      <a:pt x="1" y="0"/>
                    </a:moveTo>
                    <a:cubicBezTo>
                      <a:pt x="0" y="0"/>
                      <a:pt x="0" y="1"/>
                      <a:pt x="0" y="2"/>
                    </a:cubicBezTo>
                    <a:cubicBezTo>
                      <a:pt x="3" y="13"/>
                      <a:pt x="7" y="21"/>
                      <a:pt x="14" y="30"/>
                    </a:cubicBezTo>
                    <a:cubicBezTo>
                      <a:pt x="16" y="34"/>
                      <a:pt x="19" y="41"/>
                      <a:pt x="25" y="41"/>
                    </a:cubicBezTo>
                    <a:cubicBezTo>
                      <a:pt x="25" y="41"/>
                      <a:pt x="25" y="41"/>
                      <a:pt x="26" y="41"/>
                    </a:cubicBezTo>
                    <a:cubicBezTo>
                      <a:pt x="27" y="41"/>
                      <a:pt x="27" y="38"/>
                      <a:pt x="25" y="38"/>
                    </a:cubicBezTo>
                    <a:cubicBezTo>
                      <a:pt x="25" y="38"/>
                      <a:pt x="25" y="38"/>
                      <a:pt x="25" y="39"/>
                    </a:cubicBezTo>
                    <a:cubicBezTo>
                      <a:pt x="25" y="39"/>
                      <a:pt x="25" y="39"/>
                      <a:pt x="25" y="39"/>
                    </a:cubicBezTo>
                    <a:cubicBezTo>
                      <a:pt x="21" y="39"/>
                      <a:pt x="13" y="24"/>
                      <a:pt x="11" y="21"/>
                    </a:cubicBezTo>
                    <a:cubicBezTo>
                      <a:pt x="7" y="15"/>
                      <a:pt x="5" y="8"/>
                      <a:pt x="3" y="1"/>
                    </a:cubicBezTo>
                    <a:cubicBezTo>
                      <a:pt x="2" y="1"/>
                      <a:pt x="2" y="0"/>
                      <a:pt x="1"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1192" name="Google Shape;1192;p37"/>
              <p:cNvSpPr/>
              <p:nvPr/>
            </p:nvSpPr>
            <p:spPr>
              <a:xfrm>
                <a:off x="4754231" y="1152452"/>
                <a:ext cx="220663" cy="58738"/>
              </a:xfrm>
              <a:custGeom>
                <a:rect b="b" l="l" r="r" t="t"/>
                <a:pathLst>
                  <a:path extrusionOk="0" h="14" w="52">
                    <a:moveTo>
                      <a:pt x="2" y="0"/>
                    </a:moveTo>
                    <a:cubicBezTo>
                      <a:pt x="1" y="0"/>
                      <a:pt x="0" y="1"/>
                      <a:pt x="1" y="2"/>
                    </a:cubicBezTo>
                    <a:cubicBezTo>
                      <a:pt x="2" y="4"/>
                      <a:pt x="3" y="4"/>
                      <a:pt x="5" y="4"/>
                    </a:cubicBezTo>
                    <a:cubicBezTo>
                      <a:pt x="11" y="4"/>
                      <a:pt x="16" y="7"/>
                      <a:pt x="22" y="9"/>
                    </a:cubicBezTo>
                    <a:cubicBezTo>
                      <a:pt x="29" y="11"/>
                      <a:pt x="36" y="14"/>
                      <a:pt x="43" y="14"/>
                    </a:cubicBezTo>
                    <a:cubicBezTo>
                      <a:pt x="45" y="14"/>
                      <a:pt x="48" y="14"/>
                      <a:pt x="50" y="13"/>
                    </a:cubicBezTo>
                    <a:cubicBezTo>
                      <a:pt x="52" y="13"/>
                      <a:pt x="51" y="10"/>
                      <a:pt x="50" y="10"/>
                    </a:cubicBezTo>
                    <a:cubicBezTo>
                      <a:pt x="50" y="10"/>
                      <a:pt x="49" y="10"/>
                      <a:pt x="49" y="10"/>
                    </a:cubicBezTo>
                    <a:cubicBezTo>
                      <a:pt x="47" y="11"/>
                      <a:pt x="45" y="11"/>
                      <a:pt x="43" y="11"/>
                    </a:cubicBezTo>
                    <a:cubicBezTo>
                      <a:pt x="36" y="11"/>
                      <a:pt x="29" y="8"/>
                      <a:pt x="23" y="6"/>
                    </a:cubicBezTo>
                    <a:cubicBezTo>
                      <a:pt x="19" y="5"/>
                      <a:pt x="15" y="3"/>
                      <a:pt x="11" y="2"/>
                    </a:cubicBezTo>
                    <a:cubicBezTo>
                      <a:pt x="10" y="2"/>
                      <a:pt x="4" y="2"/>
                      <a:pt x="3" y="0"/>
                    </a:cubicBezTo>
                    <a:cubicBezTo>
                      <a:pt x="3" y="0"/>
                      <a:pt x="3" y="0"/>
                      <a:pt x="2"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1193" name="Google Shape;1193;p37"/>
              <p:cNvSpPr/>
              <p:nvPr/>
            </p:nvSpPr>
            <p:spPr>
              <a:xfrm>
                <a:off x="4766931" y="1312789"/>
                <a:ext cx="200025" cy="25400"/>
              </a:xfrm>
              <a:custGeom>
                <a:rect b="b" l="l" r="r" t="t"/>
                <a:pathLst>
                  <a:path extrusionOk="0" h="6" w="47">
                    <a:moveTo>
                      <a:pt x="44" y="0"/>
                    </a:moveTo>
                    <a:cubicBezTo>
                      <a:pt x="44" y="0"/>
                      <a:pt x="44" y="0"/>
                      <a:pt x="44" y="0"/>
                    </a:cubicBezTo>
                    <a:cubicBezTo>
                      <a:pt x="39" y="1"/>
                      <a:pt x="34" y="1"/>
                      <a:pt x="30" y="1"/>
                    </a:cubicBezTo>
                    <a:cubicBezTo>
                      <a:pt x="28" y="1"/>
                      <a:pt x="26" y="1"/>
                      <a:pt x="24" y="1"/>
                    </a:cubicBezTo>
                    <a:cubicBezTo>
                      <a:pt x="23" y="1"/>
                      <a:pt x="21" y="1"/>
                      <a:pt x="19" y="1"/>
                    </a:cubicBezTo>
                    <a:cubicBezTo>
                      <a:pt x="13" y="1"/>
                      <a:pt x="7" y="1"/>
                      <a:pt x="2" y="3"/>
                    </a:cubicBezTo>
                    <a:cubicBezTo>
                      <a:pt x="0" y="3"/>
                      <a:pt x="1" y="6"/>
                      <a:pt x="2" y="6"/>
                    </a:cubicBezTo>
                    <a:cubicBezTo>
                      <a:pt x="2" y="6"/>
                      <a:pt x="3" y="6"/>
                      <a:pt x="3" y="6"/>
                    </a:cubicBezTo>
                    <a:cubicBezTo>
                      <a:pt x="8" y="4"/>
                      <a:pt x="14" y="4"/>
                      <a:pt x="20" y="4"/>
                    </a:cubicBezTo>
                    <a:cubicBezTo>
                      <a:pt x="22" y="4"/>
                      <a:pt x="23" y="4"/>
                      <a:pt x="25" y="4"/>
                    </a:cubicBezTo>
                    <a:cubicBezTo>
                      <a:pt x="27" y="4"/>
                      <a:pt x="29" y="4"/>
                      <a:pt x="30" y="4"/>
                    </a:cubicBezTo>
                    <a:cubicBezTo>
                      <a:pt x="35" y="4"/>
                      <a:pt x="40" y="4"/>
                      <a:pt x="45" y="3"/>
                    </a:cubicBezTo>
                    <a:cubicBezTo>
                      <a:pt x="47" y="3"/>
                      <a:pt x="46" y="0"/>
                      <a:pt x="44"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1194" name="Google Shape;1194;p37"/>
              <p:cNvSpPr/>
              <p:nvPr/>
            </p:nvSpPr>
            <p:spPr>
              <a:xfrm>
                <a:off x="4838369" y="1457252"/>
                <a:ext cx="169863" cy="144463"/>
              </a:xfrm>
              <a:custGeom>
                <a:rect b="b" l="l" r="r" t="t"/>
                <a:pathLst>
                  <a:path extrusionOk="0" h="34" w="40">
                    <a:moveTo>
                      <a:pt x="38" y="0"/>
                    </a:moveTo>
                    <a:cubicBezTo>
                      <a:pt x="38" y="0"/>
                      <a:pt x="38" y="0"/>
                      <a:pt x="38" y="0"/>
                    </a:cubicBezTo>
                    <a:cubicBezTo>
                      <a:pt x="23" y="5"/>
                      <a:pt x="9" y="18"/>
                      <a:pt x="1" y="31"/>
                    </a:cubicBezTo>
                    <a:cubicBezTo>
                      <a:pt x="0" y="33"/>
                      <a:pt x="1" y="34"/>
                      <a:pt x="2" y="34"/>
                    </a:cubicBezTo>
                    <a:cubicBezTo>
                      <a:pt x="3" y="34"/>
                      <a:pt x="3" y="33"/>
                      <a:pt x="3" y="33"/>
                    </a:cubicBezTo>
                    <a:cubicBezTo>
                      <a:pt x="11" y="20"/>
                      <a:pt x="24" y="7"/>
                      <a:pt x="39" y="3"/>
                    </a:cubicBezTo>
                    <a:cubicBezTo>
                      <a:pt x="40" y="2"/>
                      <a:pt x="40" y="0"/>
                      <a:pt x="38"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1195" name="Google Shape;1195;p37"/>
              <p:cNvSpPr/>
              <p:nvPr/>
            </p:nvSpPr>
            <p:spPr>
              <a:xfrm>
                <a:off x="5525756" y="1355652"/>
                <a:ext cx="190500" cy="28575"/>
              </a:xfrm>
              <a:custGeom>
                <a:rect b="b" l="l" r="r" t="t"/>
                <a:pathLst>
                  <a:path extrusionOk="0" h="7" w="45">
                    <a:moveTo>
                      <a:pt x="1" y="0"/>
                    </a:moveTo>
                    <a:cubicBezTo>
                      <a:pt x="0" y="0"/>
                      <a:pt x="0" y="2"/>
                      <a:pt x="1" y="3"/>
                    </a:cubicBezTo>
                    <a:cubicBezTo>
                      <a:pt x="8" y="5"/>
                      <a:pt x="13" y="4"/>
                      <a:pt x="20" y="5"/>
                    </a:cubicBezTo>
                    <a:cubicBezTo>
                      <a:pt x="26" y="6"/>
                      <a:pt x="33" y="7"/>
                      <a:pt x="40" y="7"/>
                    </a:cubicBezTo>
                    <a:cubicBezTo>
                      <a:pt x="40" y="7"/>
                      <a:pt x="41" y="7"/>
                      <a:pt x="41" y="7"/>
                    </a:cubicBezTo>
                    <a:cubicBezTo>
                      <a:pt x="42" y="7"/>
                      <a:pt x="42" y="7"/>
                      <a:pt x="42" y="7"/>
                    </a:cubicBezTo>
                    <a:cubicBezTo>
                      <a:pt x="42" y="7"/>
                      <a:pt x="42" y="7"/>
                      <a:pt x="43" y="7"/>
                    </a:cubicBezTo>
                    <a:cubicBezTo>
                      <a:pt x="43" y="7"/>
                      <a:pt x="43" y="7"/>
                      <a:pt x="43" y="7"/>
                    </a:cubicBezTo>
                    <a:cubicBezTo>
                      <a:pt x="45" y="7"/>
                      <a:pt x="44" y="4"/>
                      <a:pt x="43" y="4"/>
                    </a:cubicBezTo>
                    <a:cubicBezTo>
                      <a:pt x="43" y="4"/>
                      <a:pt x="43" y="4"/>
                      <a:pt x="43" y="4"/>
                    </a:cubicBezTo>
                    <a:cubicBezTo>
                      <a:pt x="42" y="4"/>
                      <a:pt x="41" y="5"/>
                      <a:pt x="40" y="5"/>
                    </a:cubicBezTo>
                    <a:cubicBezTo>
                      <a:pt x="34" y="5"/>
                      <a:pt x="28" y="3"/>
                      <a:pt x="21" y="2"/>
                    </a:cubicBezTo>
                    <a:cubicBezTo>
                      <a:pt x="15" y="2"/>
                      <a:pt x="8" y="2"/>
                      <a:pt x="2" y="0"/>
                    </a:cubicBezTo>
                    <a:cubicBezTo>
                      <a:pt x="2" y="0"/>
                      <a:pt x="2" y="0"/>
                      <a:pt x="1"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grpSp>
        <p:sp>
          <p:nvSpPr>
            <p:cNvPr id="1196" name="Google Shape;1196;p37"/>
            <p:cNvSpPr/>
            <p:nvPr/>
          </p:nvSpPr>
          <p:spPr>
            <a:xfrm>
              <a:off x="1008322" y="4703689"/>
              <a:ext cx="830263" cy="568325"/>
            </a:xfrm>
            <a:custGeom>
              <a:rect b="b" l="l" r="r" t="t"/>
              <a:pathLst>
                <a:path extrusionOk="0" h="134" w="196">
                  <a:moveTo>
                    <a:pt x="102" y="84"/>
                  </a:moveTo>
                  <a:cubicBezTo>
                    <a:pt x="103" y="84"/>
                    <a:pt x="103" y="84"/>
                    <a:pt x="104" y="83"/>
                  </a:cubicBezTo>
                  <a:cubicBezTo>
                    <a:pt x="108" y="78"/>
                    <a:pt x="113" y="74"/>
                    <a:pt x="118" y="70"/>
                  </a:cubicBezTo>
                  <a:cubicBezTo>
                    <a:pt x="120" y="68"/>
                    <a:pt x="122" y="66"/>
                    <a:pt x="125" y="64"/>
                  </a:cubicBezTo>
                  <a:cubicBezTo>
                    <a:pt x="148" y="83"/>
                    <a:pt x="168" y="107"/>
                    <a:pt x="188" y="130"/>
                  </a:cubicBezTo>
                  <a:cubicBezTo>
                    <a:pt x="159" y="130"/>
                    <a:pt x="130" y="129"/>
                    <a:pt x="101" y="128"/>
                  </a:cubicBezTo>
                  <a:cubicBezTo>
                    <a:pt x="86" y="127"/>
                    <a:pt x="70" y="127"/>
                    <a:pt x="54" y="126"/>
                  </a:cubicBezTo>
                  <a:cubicBezTo>
                    <a:pt x="42" y="126"/>
                    <a:pt x="29" y="125"/>
                    <a:pt x="17" y="124"/>
                  </a:cubicBezTo>
                  <a:cubicBezTo>
                    <a:pt x="25" y="116"/>
                    <a:pt x="34" y="110"/>
                    <a:pt x="42" y="104"/>
                  </a:cubicBezTo>
                  <a:cubicBezTo>
                    <a:pt x="55" y="93"/>
                    <a:pt x="69" y="82"/>
                    <a:pt x="80" y="69"/>
                  </a:cubicBezTo>
                  <a:cubicBezTo>
                    <a:pt x="80" y="68"/>
                    <a:pt x="80" y="68"/>
                    <a:pt x="80" y="68"/>
                  </a:cubicBezTo>
                  <a:cubicBezTo>
                    <a:pt x="86" y="74"/>
                    <a:pt x="92" y="79"/>
                    <a:pt x="98" y="85"/>
                  </a:cubicBezTo>
                  <a:cubicBezTo>
                    <a:pt x="99" y="85"/>
                    <a:pt x="99" y="85"/>
                    <a:pt x="100" y="85"/>
                  </a:cubicBezTo>
                  <a:cubicBezTo>
                    <a:pt x="101" y="85"/>
                    <a:pt x="102" y="85"/>
                    <a:pt x="102" y="84"/>
                  </a:cubicBezTo>
                  <a:cubicBezTo>
                    <a:pt x="102" y="84"/>
                    <a:pt x="102" y="84"/>
                    <a:pt x="102" y="84"/>
                  </a:cubicBezTo>
                  <a:moveTo>
                    <a:pt x="189" y="125"/>
                  </a:moveTo>
                  <a:cubicBezTo>
                    <a:pt x="170" y="103"/>
                    <a:pt x="151" y="80"/>
                    <a:pt x="128" y="62"/>
                  </a:cubicBezTo>
                  <a:cubicBezTo>
                    <a:pt x="134" y="57"/>
                    <a:pt x="139" y="53"/>
                    <a:pt x="144" y="48"/>
                  </a:cubicBezTo>
                  <a:cubicBezTo>
                    <a:pt x="160" y="36"/>
                    <a:pt x="175" y="23"/>
                    <a:pt x="191" y="11"/>
                  </a:cubicBezTo>
                  <a:cubicBezTo>
                    <a:pt x="192" y="20"/>
                    <a:pt x="191" y="30"/>
                    <a:pt x="190" y="40"/>
                  </a:cubicBezTo>
                  <a:cubicBezTo>
                    <a:pt x="190" y="51"/>
                    <a:pt x="190" y="62"/>
                    <a:pt x="189" y="74"/>
                  </a:cubicBezTo>
                  <a:cubicBezTo>
                    <a:pt x="189" y="91"/>
                    <a:pt x="189" y="108"/>
                    <a:pt x="189" y="125"/>
                  </a:cubicBezTo>
                  <a:moveTo>
                    <a:pt x="12" y="123"/>
                  </a:moveTo>
                  <a:cubicBezTo>
                    <a:pt x="11" y="123"/>
                    <a:pt x="11" y="123"/>
                    <a:pt x="10" y="123"/>
                  </a:cubicBezTo>
                  <a:cubicBezTo>
                    <a:pt x="8" y="99"/>
                    <a:pt x="7" y="75"/>
                    <a:pt x="6" y="51"/>
                  </a:cubicBezTo>
                  <a:cubicBezTo>
                    <a:pt x="6" y="42"/>
                    <a:pt x="5" y="32"/>
                    <a:pt x="5" y="23"/>
                  </a:cubicBezTo>
                  <a:cubicBezTo>
                    <a:pt x="5" y="17"/>
                    <a:pt x="4" y="11"/>
                    <a:pt x="5" y="5"/>
                  </a:cubicBezTo>
                  <a:cubicBezTo>
                    <a:pt x="18" y="16"/>
                    <a:pt x="31" y="26"/>
                    <a:pt x="45" y="37"/>
                  </a:cubicBezTo>
                  <a:cubicBezTo>
                    <a:pt x="56" y="46"/>
                    <a:pt x="66" y="56"/>
                    <a:pt x="77" y="65"/>
                  </a:cubicBezTo>
                  <a:cubicBezTo>
                    <a:pt x="76" y="66"/>
                    <a:pt x="76" y="66"/>
                    <a:pt x="76" y="66"/>
                  </a:cubicBezTo>
                  <a:cubicBezTo>
                    <a:pt x="66" y="79"/>
                    <a:pt x="53" y="89"/>
                    <a:pt x="40" y="100"/>
                  </a:cubicBezTo>
                  <a:cubicBezTo>
                    <a:pt x="31" y="107"/>
                    <a:pt x="20" y="114"/>
                    <a:pt x="12" y="123"/>
                  </a:cubicBezTo>
                  <a:moveTo>
                    <a:pt x="14" y="4"/>
                  </a:moveTo>
                  <a:cubicBezTo>
                    <a:pt x="19" y="4"/>
                    <a:pt x="23" y="4"/>
                    <a:pt x="27" y="4"/>
                  </a:cubicBezTo>
                  <a:cubicBezTo>
                    <a:pt x="32" y="4"/>
                    <a:pt x="36" y="4"/>
                    <a:pt x="41" y="4"/>
                  </a:cubicBezTo>
                  <a:cubicBezTo>
                    <a:pt x="42" y="4"/>
                    <a:pt x="44" y="4"/>
                    <a:pt x="46" y="4"/>
                  </a:cubicBezTo>
                  <a:cubicBezTo>
                    <a:pt x="63" y="5"/>
                    <a:pt x="80" y="5"/>
                    <a:pt x="97" y="6"/>
                  </a:cubicBezTo>
                  <a:cubicBezTo>
                    <a:pt x="114" y="7"/>
                    <a:pt x="131" y="7"/>
                    <a:pt x="149" y="7"/>
                  </a:cubicBezTo>
                  <a:cubicBezTo>
                    <a:pt x="154" y="7"/>
                    <a:pt x="159" y="8"/>
                    <a:pt x="164" y="8"/>
                  </a:cubicBezTo>
                  <a:cubicBezTo>
                    <a:pt x="172" y="8"/>
                    <a:pt x="181" y="7"/>
                    <a:pt x="190" y="6"/>
                  </a:cubicBezTo>
                  <a:cubicBezTo>
                    <a:pt x="174" y="19"/>
                    <a:pt x="158" y="32"/>
                    <a:pt x="143" y="44"/>
                  </a:cubicBezTo>
                  <a:cubicBezTo>
                    <a:pt x="134" y="52"/>
                    <a:pt x="125" y="59"/>
                    <a:pt x="116" y="67"/>
                  </a:cubicBezTo>
                  <a:cubicBezTo>
                    <a:pt x="111" y="71"/>
                    <a:pt x="105" y="75"/>
                    <a:pt x="101" y="80"/>
                  </a:cubicBezTo>
                  <a:cubicBezTo>
                    <a:pt x="100" y="81"/>
                    <a:pt x="100" y="81"/>
                    <a:pt x="100" y="81"/>
                  </a:cubicBezTo>
                  <a:cubicBezTo>
                    <a:pt x="82" y="65"/>
                    <a:pt x="66" y="49"/>
                    <a:pt x="48" y="34"/>
                  </a:cubicBezTo>
                  <a:cubicBezTo>
                    <a:pt x="36" y="24"/>
                    <a:pt x="23" y="14"/>
                    <a:pt x="11" y="4"/>
                  </a:cubicBezTo>
                  <a:cubicBezTo>
                    <a:pt x="12" y="4"/>
                    <a:pt x="13" y="4"/>
                    <a:pt x="14" y="4"/>
                  </a:cubicBezTo>
                  <a:moveTo>
                    <a:pt x="43" y="0"/>
                  </a:moveTo>
                  <a:cubicBezTo>
                    <a:pt x="39" y="0"/>
                    <a:pt x="34" y="0"/>
                    <a:pt x="30" y="0"/>
                  </a:cubicBezTo>
                  <a:cubicBezTo>
                    <a:pt x="25" y="0"/>
                    <a:pt x="20" y="0"/>
                    <a:pt x="16" y="0"/>
                  </a:cubicBezTo>
                  <a:cubicBezTo>
                    <a:pt x="12" y="0"/>
                    <a:pt x="8" y="0"/>
                    <a:pt x="4" y="0"/>
                  </a:cubicBezTo>
                  <a:cubicBezTo>
                    <a:pt x="4" y="0"/>
                    <a:pt x="3" y="0"/>
                    <a:pt x="3" y="0"/>
                  </a:cubicBezTo>
                  <a:cubicBezTo>
                    <a:pt x="2" y="0"/>
                    <a:pt x="2" y="0"/>
                    <a:pt x="2" y="1"/>
                  </a:cubicBezTo>
                  <a:cubicBezTo>
                    <a:pt x="2" y="1"/>
                    <a:pt x="2" y="1"/>
                    <a:pt x="2" y="1"/>
                  </a:cubicBezTo>
                  <a:cubicBezTo>
                    <a:pt x="0" y="7"/>
                    <a:pt x="1" y="14"/>
                    <a:pt x="1" y="20"/>
                  </a:cubicBezTo>
                  <a:cubicBezTo>
                    <a:pt x="1" y="30"/>
                    <a:pt x="1" y="40"/>
                    <a:pt x="2" y="49"/>
                  </a:cubicBezTo>
                  <a:cubicBezTo>
                    <a:pt x="3" y="75"/>
                    <a:pt x="4" y="100"/>
                    <a:pt x="6" y="125"/>
                  </a:cubicBezTo>
                  <a:cubicBezTo>
                    <a:pt x="7" y="127"/>
                    <a:pt x="8" y="127"/>
                    <a:pt x="9" y="127"/>
                  </a:cubicBezTo>
                  <a:cubicBezTo>
                    <a:pt x="9" y="127"/>
                    <a:pt x="9" y="127"/>
                    <a:pt x="9" y="127"/>
                  </a:cubicBezTo>
                  <a:cubicBezTo>
                    <a:pt x="10" y="127"/>
                    <a:pt x="10" y="127"/>
                    <a:pt x="10" y="127"/>
                  </a:cubicBezTo>
                  <a:cubicBezTo>
                    <a:pt x="24" y="129"/>
                    <a:pt x="38" y="130"/>
                    <a:pt x="52" y="130"/>
                  </a:cubicBezTo>
                  <a:cubicBezTo>
                    <a:pt x="67" y="131"/>
                    <a:pt x="83" y="132"/>
                    <a:pt x="98" y="132"/>
                  </a:cubicBezTo>
                  <a:cubicBezTo>
                    <a:pt x="129" y="133"/>
                    <a:pt x="160" y="134"/>
                    <a:pt x="192" y="134"/>
                  </a:cubicBezTo>
                  <a:cubicBezTo>
                    <a:pt x="192" y="134"/>
                    <a:pt x="192" y="134"/>
                    <a:pt x="192" y="134"/>
                  </a:cubicBezTo>
                  <a:cubicBezTo>
                    <a:pt x="192" y="134"/>
                    <a:pt x="193" y="134"/>
                    <a:pt x="193" y="134"/>
                  </a:cubicBezTo>
                  <a:cubicBezTo>
                    <a:pt x="193" y="134"/>
                    <a:pt x="193" y="134"/>
                    <a:pt x="193" y="134"/>
                  </a:cubicBezTo>
                  <a:cubicBezTo>
                    <a:pt x="193" y="134"/>
                    <a:pt x="193" y="134"/>
                    <a:pt x="193" y="134"/>
                  </a:cubicBezTo>
                  <a:cubicBezTo>
                    <a:pt x="194" y="133"/>
                    <a:pt x="194" y="133"/>
                    <a:pt x="194" y="132"/>
                  </a:cubicBezTo>
                  <a:cubicBezTo>
                    <a:pt x="194" y="113"/>
                    <a:pt x="193" y="93"/>
                    <a:pt x="194" y="74"/>
                  </a:cubicBezTo>
                  <a:cubicBezTo>
                    <a:pt x="194" y="62"/>
                    <a:pt x="194" y="49"/>
                    <a:pt x="195" y="37"/>
                  </a:cubicBezTo>
                  <a:cubicBezTo>
                    <a:pt x="196" y="26"/>
                    <a:pt x="196" y="15"/>
                    <a:pt x="195" y="4"/>
                  </a:cubicBezTo>
                  <a:cubicBezTo>
                    <a:pt x="195" y="3"/>
                    <a:pt x="194" y="2"/>
                    <a:pt x="192" y="2"/>
                  </a:cubicBezTo>
                  <a:cubicBezTo>
                    <a:pt x="192" y="2"/>
                    <a:pt x="192" y="2"/>
                    <a:pt x="192" y="2"/>
                  </a:cubicBezTo>
                  <a:cubicBezTo>
                    <a:pt x="183" y="3"/>
                    <a:pt x="174" y="3"/>
                    <a:pt x="165" y="3"/>
                  </a:cubicBezTo>
                  <a:cubicBezTo>
                    <a:pt x="159" y="3"/>
                    <a:pt x="152" y="3"/>
                    <a:pt x="146" y="3"/>
                  </a:cubicBezTo>
                  <a:cubicBezTo>
                    <a:pt x="130" y="2"/>
                    <a:pt x="113" y="2"/>
                    <a:pt x="97" y="2"/>
                  </a:cubicBezTo>
                  <a:cubicBezTo>
                    <a:pt x="81" y="1"/>
                    <a:pt x="65" y="0"/>
                    <a:pt x="49" y="0"/>
                  </a:cubicBezTo>
                  <a:cubicBezTo>
                    <a:pt x="47" y="0"/>
                    <a:pt x="45" y="0"/>
                    <a:pt x="43"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1197" name="Google Shape;1197;p37"/>
            <p:cNvSpPr/>
            <p:nvPr/>
          </p:nvSpPr>
          <p:spPr>
            <a:xfrm>
              <a:off x="2992106" y="549202"/>
              <a:ext cx="630238" cy="1085850"/>
            </a:xfrm>
            <a:custGeom>
              <a:rect b="b" l="l" r="r" t="t"/>
              <a:pathLst>
                <a:path extrusionOk="0" h="256" w="149">
                  <a:moveTo>
                    <a:pt x="67" y="243"/>
                  </a:moveTo>
                  <a:cubicBezTo>
                    <a:pt x="69" y="243"/>
                    <a:pt x="71" y="243"/>
                    <a:pt x="73" y="242"/>
                  </a:cubicBezTo>
                  <a:cubicBezTo>
                    <a:pt x="75" y="242"/>
                    <a:pt x="77" y="242"/>
                    <a:pt x="79" y="242"/>
                  </a:cubicBezTo>
                  <a:cubicBezTo>
                    <a:pt x="82" y="242"/>
                    <a:pt x="84" y="242"/>
                    <a:pt x="86" y="243"/>
                  </a:cubicBezTo>
                  <a:cubicBezTo>
                    <a:pt x="87" y="243"/>
                    <a:pt x="87" y="243"/>
                    <a:pt x="87" y="243"/>
                  </a:cubicBezTo>
                  <a:cubicBezTo>
                    <a:pt x="85" y="248"/>
                    <a:pt x="82" y="251"/>
                    <a:pt x="77" y="251"/>
                  </a:cubicBezTo>
                  <a:cubicBezTo>
                    <a:pt x="76" y="252"/>
                    <a:pt x="75" y="252"/>
                    <a:pt x="75" y="252"/>
                  </a:cubicBezTo>
                  <a:cubicBezTo>
                    <a:pt x="69" y="252"/>
                    <a:pt x="65" y="248"/>
                    <a:pt x="63" y="243"/>
                  </a:cubicBezTo>
                  <a:cubicBezTo>
                    <a:pt x="65" y="243"/>
                    <a:pt x="66" y="243"/>
                    <a:pt x="67" y="243"/>
                  </a:cubicBezTo>
                  <a:moveTo>
                    <a:pt x="62" y="239"/>
                  </a:moveTo>
                  <a:cubicBezTo>
                    <a:pt x="61" y="236"/>
                    <a:pt x="61" y="234"/>
                    <a:pt x="60" y="231"/>
                  </a:cubicBezTo>
                  <a:cubicBezTo>
                    <a:pt x="70" y="231"/>
                    <a:pt x="79" y="232"/>
                    <a:pt x="88" y="232"/>
                  </a:cubicBezTo>
                  <a:cubicBezTo>
                    <a:pt x="88" y="232"/>
                    <a:pt x="89" y="232"/>
                    <a:pt x="89" y="232"/>
                  </a:cubicBezTo>
                  <a:cubicBezTo>
                    <a:pt x="89" y="235"/>
                    <a:pt x="88" y="237"/>
                    <a:pt x="88" y="239"/>
                  </a:cubicBezTo>
                  <a:cubicBezTo>
                    <a:pt x="87" y="239"/>
                    <a:pt x="87" y="239"/>
                    <a:pt x="87" y="239"/>
                  </a:cubicBezTo>
                  <a:cubicBezTo>
                    <a:pt x="85" y="238"/>
                    <a:pt x="83" y="238"/>
                    <a:pt x="81" y="238"/>
                  </a:cubicBezTo>
                  <a:cubicBezTo>
                    <a:pt x="79" y="238"/>
                    <a:pt x="77" y="238"/>
                    <a:pt x="74" y="238"/>
                  </a:cubicBezTo>
                  <a:cubicBezTo>
                    <a:pt x="72" y="239"/>
                    <a:pt x="70" y="239"/>
                    <a:pt x="68" y="239"/>
                  </a:cubicBezTo>
                  <a:cubicBezTo>
                    <a:pt x="67" y="239"/>
                    <a:pt x="65" y="239"/>
                    <a:pt x="63" y="238"/>
                  </a:cubicBezTo>
                  <a:cubicBezTo>
                    <a:pt x="63" y="238"/>
                    <a:pt x="63" y="238"/>
                    <a:pt x="63" y="238"/>
                  </a:cubicBezTo>
                  <a:cubicBezTo>
                    <a:pt x="62" y="238"/>
                    <a:pt x="62" y="238"/>
                    <a:pt x="62" y="239"/>
                  </a:cubicBezTo>
                  <a:moveTo>
                    <a:pt x="65" y="219"/>
                  </a:moveTo>
                  <a:cubicBezTo>
                    <a:pt x="73" y="219"/>
                    <a:pt x="81" y="219"/>
                    <a:pt x="89" y="219"/>
                  </a:cubicBezTo>
                  <a:cubicBezTo>
                    <a:pt x="89" y="222"/>
                    <a:pt x="89" y="225"/>
                    <a:pt x="89" y="229"/>
                  </a:cubicBezTo>
                  <a:cubicBezTo>
                    <a:pt x="89" y="228"/>
                    <a:pt x="88" y="228"/>
                    <a:pt x="88" y="228"/>
                  </a:cubicBezTo>
                  <a:cubicBezTo>
                    <a:pt x="79" y="228"/>
                    <a:pt x="69" y="227"/>
                    <a:pt x="60" y="227"/>
                  </a:cubicBezTo>
                  <a:cubicBezTo>
                    <a:pt x="60" y="224"/>
                    <a:pt x="60" y="221"/>
                    <a:pt x="60" y="219"/>
                  </a:cubicBezTo>
                  <a:cubicBezTo>
                    <a:pt x="62" y="219"/>
                    <a:pt x="63" y="219"/>
                    <a:pt x="65" y="219"/>
                  </a:cubicBezTo>
                  <a:moveTo>
                    <a:pt x="103" y="102"/>
                  </a:moveTo>
                  <a:cubicBezTo>
                    <a:pt x="103" y="101"/>
                    <a:pt x="103" y="101"/>
                    <a:pt x="103" y="101"/>
                  </a:cubicBezTo>
                  <a:cubicBezTo>
                    <a:pt x="104" y="101"/>
                    <a:pt x="104" y="101"/>
                    <a:pt x="105" y="101"/>
                  </a:cubicBezTo>
                  <a:cubicBezTo>
                    <a:pt x="105" y="101"/>
                    <a:pt x="105" y="101"/>
                    <a:pt x="103" y="102"/>
                  </a:cubicBezTo>
                  <a:moveTo>
                    <a:pt x="69" y="215"/>
                  </a:moveTo>
                  <a:cubicBezTo>
                    <a:pt x="73" y="196"/>
                    <a:pt x="74" y="176"/>
                    <a:pt x="71" y="157"/>
                  </a:cubicBezTo>
                  <a:cubicBezTo>
                    <a:pt x="69" y="139"/>
                    <a:pt x="64" y="118"/>
                    <a:pt x="55" y="102"/>
                  </a:cubicBezTo>
                  <a:cubicBezTo>
                    <a:pt x="54" y="101"/>
                    <a:pt x="54" y="99"/>
                    <a:pt x="53" y="98"/>
                  </a:cubicBezTo>
                  <a:cubicBezTo>
                    <a:pt x="56" y="97"/>
                    <a:pt x="60" y="94"/>
                    <a:pt x="61" y="91"/>
                  </a:cubicBezTo>
                  <a:cubicBezTo>
                    <a:pt x="64" y="93"/>
                    <a:pt x="67" y="94"/>
                    <a:pt x="69" y="95"/>
                  </a:cubicBezTo>
                  <a:cubicBezTo>
                    <a:pt x="70" y="95"/>
                    <a:pt x="71" y="95"/>
                    <a:pt x="71" y="95"/>
                  </a:cubicBezTo>
                  <a:cubicBezTo>
                    <a:pt x="75" y="95"/>
                    <a:pt x="78" y="94"/>
                    <a:pt x="80" y="91"/>
                  </a:cubicBezTo>
                  <a:cubicBezTo>
                    <a:pt x="83" y="94"/>
                    <a:pt x="87" y="96"/>
                    <a:pt x="91" y="97"/>
                  </a:cubicBezTo>
                  <a:cubicBezTo>
                    <a:pt x="91" y="98"/>
                    <a:pt x="91" y="99"/>
                    <a:pt x="91" y="99"/>
                  </a:cubicBezTo>
                  <a:cubicBezTo>
                    <a:pt x="91" y="101"/>
                    <a:pt x="92" y="103"/>
                    <a:pt x="94" y="104"/>
                  </a:cubicBezTo>
                  <a:cubicBezTo>
                    <a:pt x="91" y="108"/>
                    <a:pt x="90" y="112"/>
                    <a:pt x="89" y="116"/>
                  </a:cubicBezTo>
                  <a:cubicBezTo>
                    <a:pt x="87" y="127"/>
                    <a:pt x="86" y="137"/>
                    <a:pt x="86" y="148"/>
                  </a:cubicBezTo>
                  <a:cubicBezTo>
                    <a:pt x="85" y="170"/>
                    <a:pt x="82" y="192"/>
                    <a:pt x="82" y="215"/>
                  </a:cubicBezTo>
                  <a:cubicBezTo>
                    <a:pt x="78" y="215"/>
                    <a:pt x="73" y="215"/>
                    <a:pt x="69" y="215"/>
                  </a:cubicBezTo>
                  <a:moveTo>
                    <a:pt x="45" y="93"/>
                  </a:moveTo>
                  <a:cubicBezTo>
                    <a:pt x="45" y="93"/>
                    <a:pt x="45" y="93"/>
                    <a:pt x="44" y="93"/>
                  </a:cubicBezTo>
                  <a:cubicBezTo>
                    <a:pt x="42" y="93"/>
                    <a:pt x="40" y="92"/>
                    <a:pt x="39" y="91"/>
                  </a:cubicBezTo>
                  <a:cubicBezTo>
                    <a:pt x="38" y="90"/>
                    <a:pt x="38" y="90"/>
                    <a:pt x="37" y="90"/>
                  </a:cubicBezTo>
                  <a:cubicBezTo>
                    <a:pt x="35" y="89"/>
                    <a:pt x="35" y="87"/>
                    <a:pt x="36" y="85"/>
                  </a:cubicBezTo>
                  <a:cubicBezTo>
                    <a:pt x="40" y="85"/>
                    <a:pt x="43" y="89"/>
                    <a:pt x="45" y="93"/>
                  </a:cubicBezTo>
                  <a:moveTo>
                    <a:pt x="96" y="92"/>
                  </a:moveTo>
                  <a:cubicBezTo>
                    <a:pt x="97" y="89"/>
                    <a:pt x="100" y="85"/>
                    <a:pt x="102" y="83"/>
                  </a:cubicBezTo>
                  <a:cubicBezTo>
                    <a:pt x="103" y="83"/>
                    <a:pt x="103" y="82"/>
                    <a:pt x="104" y="82"/>
                  </a:cubicBezTo>
                  <a:cubicBezTo>
                    <a:pt x="105" y="82"/>
                    <a:pt x="103" y="86"/>
                    <a:pt x="103" y="86"/>
                  </a:cubicBezTo>
                  <a:cubicBezTo>
                    <a:pt x="101" y="89"/>
                    <a:pt x="99" y="91"/>
                    <a:pt x="96" y="92"/>
                  </a:cubicBezTo>
                  <a:moveTo>
                    <a:pt x="59" y="83"/>
                  </a:moveTo>
                  <a:cubicBezTo>
                    <a:pt x="59" y="82"/>
                    <a:pt x="58" y="81"/>
                    <a:pt x="57" y="80"/>
                  </a:cubicBezTo>
                  <a:cubicBezTo>
                    <a:pt x="57" y="80"/>
                    <a:pt x="56" y="79"/>
                    <a:pt x="56" y="78"/>
                  </a:cubicBezTo>
                  <a:cubicBezTo>
                    <a:pt x="55" y="77"/>
                    <a:pt x="55" y="76"/>
                    <a:pt x="58" y="75"/>
                  </a:cubicBezTo>
                  <a:cubicBezTo>
                    <a:pt x="58" y="76"/>
                    <a:pt x="59" y="78"/>
                    <a:pt x="59" y="79"/>
                  </a:cubicBezTo>
                  <a:cubicBezTo>
                    <a:pt x="59" y="80"/>
                    <a:pt x="59" y="82"/>
                    <a:pt x="59" y="83"/>
                  </a:cubicBezTo>
                  <a:moveTo>
                    <a:pt x="81" y="84"/>
                  </a:moveTo>
                  <a:cubicBezTo>
                    <a:pt x="81" y="83"/>
                    <a:pt x="81" y="83"/>
                    <a:pt x="81" y="82"/>
                  </a:cubicBezTo>
                  <a:cubicBezTo>
                    <a:pt x="80" y="80"/>
                    <a:pt x="81" y="77"/>
                    <a:pt x="82" y="75"/>
                  </a:cubicBezTo>
                  <a:cubicBezTo>
                    <a:pt x="82" y="74"/>
                    <a:pt x="83" y="73"/>
                    <a:pt x="83" y="73"/>
                  </a:cubicBezTo>
                  <a:cubicBezTo>
                    <a:pt x="84" y="73"/>
                    <a:pt x="84" y="76"/>
                    <a:pt x="84" y="77"/>
                  </a:cubicBezTo>
                  <a:cubicBezTo>
                    <a:pt x="84" y="79"/>
                    <a:pt x="83" y="80"/>
                    <a:pt x="82" y="82"/>
                  </a:cubicBezTo>
                  <a:cubicBezTo>
                    <a:pt x="82" y="83"/>
                    <a:pt x="81" y="83"/>
                    <a:pt x="81" y="84"/>
                  </a:cubicBezTo>
                  <a:moveTo>
                    <a:pt x="65" y="215"/>
                  </a:moveTo>
                  <a:cubicBezTo>
                    <a:pt x="64" y="215"/>
                    <a:pt x="62" y="215"/>
                    <a:pt x="61" y="215"/>
                  </a:cubicBezTo>
                  <a:cubicBezTo>
                    <a:pt x="61" y="197"/>
                    <a:pt x="58" y="181"/>
                    <a:pt x="47" y="165"/>
                  </a:cubicBezTo>
                  <a:cubicBezTo>
                    <a:pt x="36" y="149"/>
                    <a:pt x="21" y="136"/>
                    <a:pt x="13" y="118"/>
                  </a:cubicBezTo>
                  <a:cubicBezTo>
                    <a:pt x="0" y="90"/>
                    <a:pt x="4" y="53"/>
                    <a:pt x="24" y="29"/>
                  </a:cubicBezTo>
                  <a:cubicBezTo>
                    <a:pt x="37" y="13"/>
                    <a:pt x="57" y="4"/>
                    <a:pt x="77" y="4"/>
                  </a:cubicBezTo>
                  <a:cubicBezTo>
                    <a:pt x="89" y="4"/>
                    <a:pt x="101" y="7"/>
                    <a:pt x="111" y="13"/>
                  </a:cubicBezTo>
                  <a:cubicBezTo>
                    <a:pt x="144" y="31"/>
                    <a:pt x="145" y="79"/>
                    <a:pt x="133" y="111"/>
                  </a:cubicBezTo>
                  <a:cubicBezTo>
                    <a:pt x="127" y="129"/>
                    <a:pt x="112" y="143"/>
                    <a:pt x="103" y="160"/>
                  </a:cubicBezTo>
                  <a:cubicBezTo>
                    <a:pt x="94" y="176"/>
                    <a:pt x="92" y="194"/>
                    <a:pt x="90" y="212"/>
                  </a:cubicBezTo>
                  <a:cubicBezTo>
                    <a:pt x="89" y="212"/>
                    <a:pt x="89" y="213"/>
                    <a:pt x="89" y="214"/>
                  </a:cubicBezTo>
                  <a:cubicBezTo>
                    <a:pt x="89" y="214"/>
                    <a:pt x="89" y="214"/>
                    <a:pt x="89" y="214"/>
                  </a:cubicBezTo>
                  <a:cubicBezTo>
                    <a:pt x="88" y="214"/>
                    <a:pt x="87" y="214"/>
                    <a:pt x="86" y="214"/>
                  </a:cubicBezTo>
                  <a:cubicBezTo>
                    <a:pt x="86" y="194"/>
                    <a:pt x="89" y="174"/>
                    <a:pt x="90" y="153"/>
                  </a:cubicBezTo>
                  <a:cubicBezTo>
                    <a:pt x="91" y="143"/>
                    <a:pt x="91" y="133"/>
                    <a:pt x="93" y="122"/>
                  </a:cubicBezTo>
                  <a:cubicBezTo>
                    <a:pt x="94" y="116"/>
                    <a:pt x="95" y="110"/>
                    <a:pt x="98" y="106"/>
                  </a:cubicBezTo>
                  <a:cubicBezTo>
                    <a:pt x="100" y="106"/>
                    <a:pt x="101" y="106"/>
                    <a:pt x="102" y="106"/>
                  </a:cubicBezTo>
                  <a:cubicBezTo>
                    <a:pt x="105" y="106"/>
                    <a:pt x="108" y="105"/>
                    <a:pt x="109" y="102"/>
                  </a:cubicBezTo>
                  <a:cubicBezTo>
                    <a:pt x="110" y="100"/>
                    <a:pt x="109" y="96"/>
                    <a:pt x="106" y="96"/>
                  </a:cubicBezTo>
                  <a:cubicBezTo>
                    <a:pt x="106" y="96"/>
                    <a:pt x="106" y="96"/>
                    <a:pt x="106" y="96"/>
                  </a:cubicBezTo>
                  <a:cubicBezTo>
                    <a:pt x="103" y="96"/>
                    <a:pt x="100" y="98"/>
                    <a:pt x="97" y="101"/>
                  </a:cubicBezTo>
                  <a:cubicBezTo>
                    <a:pt x="96" y="100"/>
                    <a:pt x="95" y="98"/>
                    <a:pt x="95" y="97"/>
                  </a:cubicBezTo>
                  <a:cubicBezTo>
                    <a:pt x="100" y="96"/>
                    <a:pt x="105" y="92"/>
                    <a:pt x="107" y="87"/>
                  </a:cubicBezTo>
                  <a:cubicBezTo>
                    <a:pt x="109" y="85"/>
                    <a:pt x="110" y="79"/>
                    <a:pt x="107" y="78"/>
                  </a:cubicBezTo>
                  <a:cubicBezTo>
                    <a:pt x="106" y="77"/>
                    <a:pt x="105" y="77"/>
                    <a:pt x="104" y="77"/>
                  </a:cubicBezTo>
                  <a:cubicBezTo>
                    <a:pt x="98" y="77"/>
                    <a:pt x="93" y="86"/>
                    <a:pt x="92" y="93"/>
                  </a:cubicBezTo>
                  <a:cubicBezTo>
                    <a:pt x="88" y="93"/>
                    <a:pt x="85" y="91"/>
                    <a:pt x="83" y="89"/>
                  </a:cubicBezTo>
                  <a:cubicBezTo>
                    <a:pt x="87" y="85"/>
                    <a:pt x="89" y="79"/>
                    <a:pt x="89" y="75"/>
                  </a:cubicBezTo>
                  <a:cubicBezTo>
                    <a:pt x="89" y="72"/>
                    <a:pt x="87" y="68"/>
                    <a:pt x="84" y="68"/>
                  </a:cubicBezTo>
                  <a:cubicBezTo>
                    <a:pt x="84" y="68"/>
                    <a:pt x="84" y="68"/>
                    <a:pt x="84" y="68"/>
                  </a:cubicBezTo>
                  <a:cubicBezTo>
                    <a:pt x="80" y="68"/>
                    <a:pt x="78" y="72"/>
                    <a:pt x="77" y="75"/>
                  </a:cubicBezTo>
                  <a:cubicBezTo>
                    <a:pt x="76" y="79"/>
                    <a:pt x="76" y="84"/>
                    <a:pt x="78" y="88"/>
                  </a:cubicBezTo>
                  <a:cubicBezTo>
                    <a:pt x="78" y="88"/>
                    <a:pt x="77" y="89"/>
                    <a:pt x="77" y="89"/>
                  </a:cubicBezTo>
                  <a:cubicBezTo>
                    <a:pt x="76" y="90"/>
                    <a:pt x="74" y="91"/>
                    <a:pt x="73" y="91"/>
                  </a:cubicBezTo>
                  <a:cubicBezTo>
                    <a:pt x="70" y="91"/>
                    <a:pt x="66" y="89"/>
                    <a:pt x="63" y="86"/>
                  </a:cubicBezTo>
                  <a:cubicBezTo>
                    <a:pt x="64" y="84"/>
                    <a:pt x="64" y="82"/>
                    <a:pt x="63" y="80"/>
                  </a:cubicBezTo>
                  <a:cubicBezTo>
                    <a:pt x="63" y="76"/>
                    <a:pt x="62" y="72"/>
                    <a:pt x="59" y="70"/>
                  </a:cubicBezTo>
                  <a:cubicBezTo>
                    <a:pt x="58" y="69"/>
                    <a:pt x="57" y="69"/>
                    <a:pt x="56" y="69"/>
                  </a:cubicBezTo>
                  <a:cubicBezTo>
                    <a:pt x="54" y="69"/>
                    <a:pt x="51" y="71"/>
                    <a:pt x="51" y="73"/>
                  </a:cubicBezTo>
                  <a:cubicBezTo>
                    <a:pt x="50" y="78"/>
                    <a:pt x="52" y="81"/>
                    <a:pt x="55" y="84"/>
                  </a:cubicBezTo>
                  <a:cubicBezTo>
                    <a:pt x="56" y="85"/>
                    <a:pt x="57" y="87"/>
                    <a:pt x="58" y="88"/>
                  </a:cubicBezTo>
                  <a:cubicBezTo>
                    <a:pt x="58" y="88"/>
                    <a:pt x="58" y="88"/>
                    <a:pt x="58" y="88"/>
                  </a:cubicBezTo>
                  <a:cubicBezTo>
                    <a:pt x="57" y="92"/>
                    <a:pt x="54" y="93"/>
                    <a:pt x="51" y="94"/>
                  </a:cubicBezTo>
                  <a:cubicBezTo>
                    <a:pt x="47" y="87"/>
                    <a:pt x="42" y="80"/>
                    <a:pt x="36" y="80"/>
                  </a:cubicBezTo>
                  <a:cubicBezTo>
                    <a:pt x="36" y="80"/>
                    <a:pt x="35" y="81"/>
                    <a:pt x="34" y="81"/>
                  </a:cubicBezTo>
                  <a:cubicBezTo>
                    <a:pt x="31" y="82"/>
                    <a:pt x="29" y="86"/>
                    <a:pt x="31" y="89"/>
                  </a:cubicBezTo>
                  <a:cubicBezTo>
                    <a:pt x="33" y="94"/>
                    <a:pt x="39" y="96"/>
                    <a:pt x="44" y="98"/>
                  </a:cubicBezTo>
                  <a:cubicBezTo>
                    <a:pt x="46" y="98"/>
                    <a:pt x="47" y="98"/>
                    <a:pt x="48" y="98"/>
                  </a:cubicBezTo>
                  <a:cubicBezTo>
                    <a:pt x="49" y="99"/>
                    <a:pt x="49" y="100"/>
                    <a:pt x="49" y="101"/>
                  </a:cubicBezTo>
                  <a:cubicBezTo>
                    <a:pt x="58" y="116"/>
                    <a:pt x="63" y="134"/>
                    <a:pt x="66" y="151"/>
                  </a:cubicBezTo>
                  <a:cubicBezTo>
                    <a:pt x="70" y="172"/>
                    <a:pt x="70" y="194"/>
                    <a:pt x="65" y="214"/>
                  </a:cubicBezTo>
                  <a:cubicBezTo>
                    <a:pt x="65" y="214"/>
                    <a:pt x="65" y="215"/>
                    <a:pt x="65" y="215"/>
                  </a:cubicBezTo>
                  <a:moveTo>
                    <a:pt x="78" y="0"/>
                  </a:moveTo>
                  <a:cubicBezTo>
                    <a:pt x="67" y="0"/>
                    <a:pt x="55" y="2"/>
                    <a:pt x="45" y="7"/>
                  </a:cubicBezTo>
                  <a:cubicBezTo>
                    <a:pt x="19" y="19"/>
                    <a:pt x="4" y="47"/>
                    <a:pt x="2" y="74"/>
                  </a:cubicBezTo>
                  <a:cubicBezTo>
                    <a:pt x="0" y="97"/>
                    <a:pt x="6" y="119"/>
                    <a:pt x="20" y="137"/>
                  </a:cubicBezTo>
                  <a:cubicBezTo>
                    <a:pt x="28" y="149"/>
                    <a:pt x="38" y="159"/>
                    <a:pt x="46" y="172"/>
                  </a:cubicBezTo>
                  <a:cubicBezTo>
                    <a:pt x="55" y="185"/>
                    <a:pt x="57" y="200"/>
                    <a:pt x="57" y="215"/>
                  </a:cubicBezTo>
                  <a:cubicBezTo>
                    <a:pt x="56" y="215"/>
                    <a:pt x="56" y="216"/>
                    <a:pt x="56" y="217"/>
                  </a:cubicBezTo>
                  <a:cubicBezTo>
                    <a:pt x="56" y="231"/>
                    <a:pt x="56" y="255"/>
                    <a:pt x="75" y="256"/>
                  </a:cubicBezTo>
                  <a:cubicBezTo>
                    <a:pt x="75" y="256"/>
                    <a:pt x="75" y="256"/>
                    <a:pt x="76" y="256"/>
                  </a:cubicBezTo>
                  <a:cubicBezTo>
                    <a:pt x="94" y="256"/>
                    <a:pt x="93" y="231"/>
                    <a:pt x="93" y="217"/>
                  </a:cubicBezTo>
                  <a:cubicBezTo>
                    <a:pt x="94" y="217"/>
                    <a:pt x="94" y="216"/>
                    <a:pt x="94" y="216"/>
                  </a:cubicBezTo>
                  <a:cubicBezTo>
                    <a:pt x="96" y="194"/>
                    <a:pt x="99" y="173"/>
                    <a:pt x="111" y="154"/>
                  </a:cubicBezTo>
                  <a:cubicBezTo>
                    <a:pt x="121" y="139"/>
                    <a:pt x="133" y="126"/>
                    <a:pt x="139" y="108"/>
                  </a:cubicBezTo>
                  <a:cubicBezTo>
                    <a:pt x="149" y="79"/>
                    <a:pt x="147" y="39"/>
                    <a:pt x="123" y="17"/>
                  </a:cubicBezTo>
                  <a:cubicBezTo>
                    <a:pt x="111" y="5"/>
                    <a:pt x="95" y="0"/>
                    <a:pt x="78"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1198" name="Google Shape;1198;p37"/>
            <p:cNvSpPr/>
            <p:nvPr/>
          </p:nvSpPr>
          <p:spPr>
            <a:xfrm>
              <a:off x="3974769" y="3414639"/>
              <a:ext cx="533400" cy="768350"/>
            </a:xfrm>
            <a:custGeom>
              <a:rect b="b" l="l" r="r" t="t"/>
              <a:pathLst>
                <a:path extrusionOk="0" h="181" w="126">
                  <a:moveTo>
                    <a:pt x="109" y="177"/>
                  </a:moveTo>
                  <a:cubicBezTo>
                    <a:pt x="106" y="177"/>
                    <a:pt x="104" y="176"/>
                    <a:pt x="101" y="174"/>
                  </a:cubicBezTo>
                  <a:cubicBezTo>
                    <a:pt x="107" y="173"/>
                    <a:pt x="111" y="168"/>
                    <a:pt x="117" y="167"/>
                  </a:cubicBezTo>
                  <a:cubicBezTo>
                    <a:pt x="117" y="167"/>
                    <a:pt x="117" y="167"/>
                    <a:pt x="117" y="167"/>
                  </a:cubicBezTo>
                  <a:cubicBezTo>
                    <a:pt x="118" y="171"/>
                    <a:pt x="117" y="174"/>
                    <a:pt x="113" y="176"/>
                  </a:cubicBezTo>
                  <a:cubicBezTo>
                    <a:pt x="112" y="177"/>
                    <a:pt x="110" y="177"/>
                    <a:pt x="109" y="177"/>
                  </a:cubicBezTo>
                  <a:moveTo>
                    <a:pt x="99" y="172"/>
                  </a:moveTo>
                  <a:cubicBezTo>
                    <a:pt x="98" y="171"/>
                    <a:pt x="97" y="169"/>
                    <a:pt x="96" y="167"/>
                  </a:cubicBezTo>
                  <a:cubicBezTo>
                    <a:pt x="102" y="165"/>
                    <a:pt x="109" y="162"/>
                    <a:pt x="115" y="160"/>
                  </a:cubicBezTo>
                  <a:cubicBezTo>
                    <a:pt x="116" y="159"/>
                    <a:pt x="116" y="159"/>
                    <a:pt x="116" y="159"/>
                  </a:cubicBezTo>
                  <a:cubicBezTo>
                    <a:pt x="116" y="161"/>
                    <a:pt x="117" y="162"/>
                    <a:pt x="117" y="164"/>
                  </a:cubicBezTo>
                  <a:cubicBezTo>
                    <a:pt x="117" y="164"/>
                    <a:pt x="117" y="164"/>
                    <a:pt x="117" y="164"/>
                  </a:cubicBezTo>
                  <a:cubicBezTo>
                    <a:pt x="111" y="165"/>
                    <a:pt x="106" y="170"/>
                    <a:pt x="100" y="171"/>
                  </a:cubicBezTo>
                  <a:cubicBezTo>
                    <a:pt x="100" y="171"/>
                    <a:pt x="100" y="172"/>
                    <a:pt x="99" y="172"/>
                  </a:cubicBezTo>
                  <a:moveTo>
                    <a:pt x="94" y="165"/>
                  </a:moveTo>
                  <a:cubicBezTo>
                    <a:pt x="93" y="163"/>
                    <a:pt x="93" y="161"/>
                    <a:pt x="92" y="159"/>
                  </a:cubicBezTo>
                  <a:cubicBezTo>
                    <a:pt x="99" y="157"/>
                    <a:pt x="105" y="153"/>
                    <a:pt x="111" y="150"/>
                  </a:cubicBezTo>
                  <a:cubicBezTo>
                    <a:pt x="112" y="152"/>
                    <a:pt x="114" y="154"/>
                    <a:pt x="115" y="157"/>
                  </a:cubicBezTo>
                  <a:cubicBezTo>
                    <a:pt x="114" y="157"/>
                    <a:pt x="114" y="157"/>
                    <a:pt x="114" y="157"/>
                  </a:cubicBezTo>
                  <a:cubicBezTo>
                    <a:pt x="107" y="160"/>
                    <a:pt x="101" y="162"/>
                    <a:pt x="94" y="165"/>
                  </a:cubicBezTo>
                  <a:moveTo>
                    <a:pt x="36" y="79"/>
                  </a:moveTo>
                  <a:cubicBezTo>
                    <a:pt x="34" y="79"/>
                    <a:pt x="33" y="78"/>
                    <a:pt x="34" y="76"/>
                  </a:cubicBezTo>
                  <a:cubicBezTo>
                    <a:pt x="34" y="76"/>
                    <a:pt x="35" y="76"/>
                    <a:pt x="35" y="76"/>
                  </a:cubicBezTo>
                  <a:cubicBezTo>
                    <a:pt x="37" y="76"/>
                    <a:pt x="40" y="77"/>
                    <a:pt x="43" y="79"/>
                  </a:cubicBezTo>
                  <a:cubicBezTo>
                    <a:pt x="41" y="79"/>
                    <a:pt x="41" y="79"/>
                    <a:pt x="41" y="79"/>
                  </a:cubicBezTo>
                  <a:cubicBezTo>
                    <a:pt x="41" y="79"/>
                    <a:pt x="40" y="79"/>
                    <a:pt x="39" y="79"/>
                  </a:cubicBezTo>
                  <a:cubicBezTo>
                    <a:pt x="38" y="79"/>
                    <a:pt x="38" y="79"/>
                    <a:pt x="37" y="79"/>
                  </a:cubicBezTo>
                  <a:cubicBezTo>
                    <a:pt x="37" y="79"/>
                    <a:pt x="36" y="79"/>
                    <a:pt x="36" y="79"/>
                  </a:cubicBezTo>
                  <a:cubicBezTo>
                    <a:pt x="36" y="79"/>
                    <a:pt x="36" y="79"/>
                    <a:pt x="36" y="79"/>
                  </a:cubicBezTo>
                  <a:moveTo>
                    <a:pt x="57" y="73"/>
                  </a:moveTo>
                  <a:cubicBezTo>
                    <a:pt x="58" y="73"/>
                    <a:pt x="58" y="73"/>
                    <a:pt x="59" y="72"/>
                  </a:cubicBezTo>
                  <a:cubicBezTo>
                    <a:pt x="62" y="72"/>
                    <a:pt x="64" y="69"/>
                    <a:pt x="66" y="67"/>
                  </a:cubicBezTo>
                  <a:cubicBezTo>
                    <a:pt x="67" y="67"/>
                    <a:pt x="69" y="68"/>
                    <a:pt x="70" y="68"/>
                  </a:cubicBezTo>
                  <a:cubicBezTo>
                    <a:pt x="72" y="68"/>
                    <a:pt x="73" y="67"/>
                    <a:pt x="74" y="67"/>
                  </a:cubicBezTo>
                  <a:cubicBezTo>
                    <a:pt x="74" y="68"/>
                    <a:pt x="75" y="68"/>
                    <a:pt x="75" y="69"/>
                  </a:cubicBezTo>
                  <a:cubicBezTo>
                    <a:pt x="76" y="70"/>
                    <a:pt x="77" y="70"/>
                    <a:pt x="79" y="71"/>
                  </a:cubicBezTo>
                  <a:cubicBezTo>
                    <a:pt x="78" y="74"/>
                    <a:pt x="79" y="77"/>
                    <a:pt x="79" y="81"/>
                  </a:cubicBezTo>
                  <a:cubicBezTo>
                    <a:pt x="81" y="88"/>
                    <a:pt x="84" y="96"/>
                    <a:pt x="87" y="103"/>
                  </a:cubicBezTo>
                  <a:cubicBezTo>
                    <a:pt x="94" y="118"/>
                    <a:pt x="99" y="134"/>
                    <a:pt x="105" y="149"/>
                  </a:cubicBezTo>
                  <a:cubicBezTo>
                    <a:pt x="103" y="151"/>
                    <a:pt x="100" y="152"/>
                    <a:pt x="97" y="154"/>
                  </a:cubicBezTo>
                  <a:cubicBezTo>
                    <a:pt x="94" y="140"/>
                    <a:pt x="88" y="126"/>
                    <a:pt x="80" y="114"/>
                  </a:cubicBezTo>
                  <a:cubicBezTo>
                    <a:pt x="72" y="102"/>
                    <a:pt x="63" y="90"/>
                    <a:pt x="51" y="82"/>
                  </a:cubicBezTo>
                  <a:cubicBezTo>
                    <a:pt x="51" y="81"/>
                    <a:pt x="50" y="80"/>
                    <a:pt x="49" y="80"/>
                  </a:cubicBezTo>
                  <a:cubicBezTo>
                    <a:pt x="51" y="78"/>
                    <a:pt x="52" y="75"/>
                    <a:pt x="52" y="72"/>
                  </a:cubicBezTo>
                  <a:cubicBezTo>
                    <a:pt x="54" y="72"/>
                    <a:pt x="56" y="73"/>
                    <a:pt x="57" y="73"/>
                  </a:cubicBezTo>
                  <a:moveTo>
                    <a:pt x="84" y="67"/>
                  </a:moveTo>
                  <a:cubicBezTo>
                    <a:pt x="84" y="66"/>
                    <a:pt x="84" y="66"/>
                    <a:pt x="84" y="66"/>
                  </a:cubicBezTo>
                  <a:cubicBezTo>
                    <a:pt x="84" y="65"/>
                    <a:pt x="85" y="65"/>
                    <a:pt x="85" y="65"/>
                  </a:cubicBezTo>
                  <a:cubicBezTo>
                    <a:pt x="85" y="65"/>
                    <a:pt x="85" y="66"/>
                    <a:pt x="84" y="67"/>
                  </a:cubicBezTo>
                  <a:moveTo>
                    <a:pt x="49" y="67"/>
                  </a:moveTo>
                  <a:cubicBezTo>
                    <a:pt x="48" y="67"/>
                    <a:pt x="47" y="67"/>
                    <a:pt x="46" y="66"/>
                  </a:cubicBezTo>
                  <a:cubicBezTo>
                    <a:pt x="46" y="66"/>
                    <a:pt x="45" y="66"/>
                    <a:pt x="45" y="66"/>
                  </a:cubicBezTo>
                  <a:cubicBezTo>
                    <a:pt x="43" y="65"/>
                    <a:pt x="43" y="64"/>
                    <a:pt x="45" y="63"/>
                  </a:cubicBezTo>
                  <a:cubicBezTo>
                    <a:pt x="46" y="63"/>
                    <a:pt x="46" y="64"/>
                    <a:pt x="47" y="65"/>
                  </a:cubicBezTo>
                  <a:cubicBezTo>
                    <a:pt x="48" y="66"/>
                    <a:pt x="48" y="67"/>
                    <a:pt x="49" y="67"/>
                  </a:cubicBezTo>
                  <a:moveTo>
                    <a:pt x="63" y="61"/>
                  </a:moveTo>
                  <a:cubicBezTo>
                    <a:pt x="63" y="60"/>
                    <a:pt x="63" y="60"/>
                    <a:pt x="63" y="60"/>
                  </a:cubicBezTo>
                  <a:cubicBezTo>
                    <a:pt x="62" y="59"/>
                    <a:pt x="61" y="57"/>
                    <a:pt x="61" y="55"/>
                  </a:cubicBezTo>
                  <a:cubicBezTo>
                    <a:pt x="61" y="54"/>
                    <a:pt x="61" y="53"/>
                    <a:pt x="62" y="53"/>
                  </a:cubicBezTo>
                  <a:cubicBezTo>
                    <a:pt x="62" y="53"/>
                    <a:pt x="63" y="55"/>
                    <a:pt x="63" y="56"/>
                  </a:cubicBezTo>
                  <a:cubicBezTo>
                    <a:pt x="64" y="57"/>
                    <a:pt x="64" y="58"/>
                    <a:pt x="64" y="60"/>
                  </a:cubicBezTo>
                  <a:cubicBezTo>
                    <a:pt x="64" y="60"/>
                    <a:pt x="63" y="61"/>
                    <a:pt x="63" y="61"/>
                  </a:cubicBezTo>
                  <a:moveTo>
                    <a:pt x="76" y="62"/>
                  </a:moveTo>
                  <a:cubicBezTo>
                    <a:pt x="76" y="59"/>
                    <a:pt x="77" y="57"/>
                    <a:pt x="78" y="54"/>
                  </a:cubicBezTo>
                  <a:cubicBezTo>
                    <a:pt x="78" y="53"/>
                    <a:pt x="78" y="53"/>
                    <a:pt x="78" y="53"/>
                  </a:cubicBezTo>
                  <a:cubicBezTo>
                    <a:pt x="79" y="53"/>
                    <a:pt x="79" y="55"/>
                    <a:pt x="79" y="56"/>
                  </a:cubicBezTo>
                  <a:cubicBezTo>
                    <a:pt x="79" y="58"/>
                    <a:pt x="78" y="60"/>
                    <a:pt x="76" y="62"/>
                  </a:cubicBezTo>
                  <a:moveTo>
                    <a:pt x="91" y="156"/>
                  </a:moveTo>
                  <a:cubicBezTo>
                    <a:pt x="86" y="144"/>
                    <a:pt x="79" y="134"/>
                    <a:pt x="67" y="127"/>
                  </a:cubicBezTo>
                  <a:cubicBezTo>
                    <a:pt x="54" y="120"/>
                    <a:pt x="40" y="115"/>
                    <a:pt x="28" y="106"/>
                  </a:cubicBezTo>
                  <a:cubicBezTo>
                    <a:pt x="11" y="91"/>
                    <a:pt x="2" y="65"/>
                    <a:pt x="8" y="42"/>
                  </a:cubicBezTo>
                  <a:cubicBezTo>
                    <a:pt x="13" y="20"/>
                    <a:pt x="35" y="4"/>
                    <a:pt x="58" y="4"/>
                  </a:cubicBezTo>
                  <a:cubicBezTo>
                    <a:pt x="59" y="4"/>
                    <a:pt x="60" y="4"/>
                    <a:pt x="61" y="4"/>
                  </a:cubicBezTo>
                  <a:cubicBezTo>
                    <a:pt x="90" y="6"/>
                    <a:pt x="105" y="38"/>
                    <a:pt x="107" y="63"/>
                  </a:cubicBezTo>
                  <a:cubicBezTo>
                    <a:pt x="109" y="78"/>
                    <a:pt x="103" y="91"/>
                    <a:pt x="102" y="106"/>
                  </a:cubicBezTo>
                  <a:cubicBezTo>
                    <a:pt x="101" y="119"/>
                    <a:pt x="106" y="133"/>
                    <a:pt x="110" y="145"/>
                  </a:cubicBezTo>
                  <a:cubicBezTo>
                    <a:pt x="110" y="146"/>
                    <a:pt x="110" y="146"/>
                    <a:pt x="110" y="147"/>
                  </a:cubicBezTo>
                  <a:cubicBezTo>
                    <a:pt x="110" y="147"/>
                    <a:pt x="110" y="147"/>
                    <a:pt x="110" y="147"/>
                  </a:cubicBezTo>
                  <a:cubicBezTo>
                    <a:pt x="109" y="147"/>
                    <a:pt x="109" y="148"/>
                    <a:pt x="108" y="148"/>
                  </a:cubicBezTo>
                  <a:cubicBezTo>
                    <a:pt x="102" y="134"/>
                    <a:pt x="97" y="120"/>
                    <a:pt x="91" y="105"/>
                  </a:cubicBezTo>
                  <a:cubicBezTo>
                    <a:pt x="89" y="98"/>
                    <a:pt x="86" y="91"/>
                    <a:pt x="83" y="84"/>
                  </a:cubicBezTo>
                  <a:cubicBezTo>
                    <a:pt x="82" y="79"/>
                    <a:pt x="81" y="75"/>
                    <a:pt x="82" y="71"/>
                  </a:cubicBezTo>
                  <a:cubicBezTo>
                    <a:pt x="86" y="70"/>
                    <a:pt x="89" y="68"/>
                    <a:pt x="88" y="65"/>
                  </a:cubicBezTo>
                  <a:cubicBezTo>
                    <a:pt x="88" y="63"/>
                    <a:pt x="87" y="61"/>
                    <a:pt x="85" y="61"/>
                  </a:cubicBezTo>
                  <a:cubicBezTo>
                    <a:pt x="85" y="61"/>
                    <a:pt x="85" y="61"/>
                    <a:pt x="84" y="61"/>
                  </a:cubicBezTo>
                  <a:cubicBezTo>
                    <a:pt x="82" y="62"/>
                    <a:pt x="81" y="65"/>
                    <a:pt x="80" y="68"/>
                  </a:cubicBezTo>
                  <a:cubicBezTo>
                    <a:pt x="79" y="67"/>
                    <a:pt x="78" y="67"/>
                    <a:pt x="77" y="65"/>
                  </a:cubicBezTo>
                  <a:cubicBezTo>
                    <a:pt x="80" y="63"/>
                    <a:pt x="82" y="59"/>
                    <a:pt x="82" y="55"/>
                  </a:cubicBezTo>
                  <a:cubicBezTo>
                    <a:pt x="82" y="53"/>
                    <a:pt x="82" y="49"/>
                    <a:pt x="79" y="49"/>
                  </a:cubicBezTo>
                  <a:cubicBezTo>
                    <a:pt x="79" y="49"/>
                    <a:pt x="79" y="49"/>
                    <a:pt x="79" y="49"/>
                  </a:cubicBezTo>
                  <a:cubicBezTo>
                    <a:pt x="73" y="50"/>
                    <a:pt x="72" y="58"/>
                    <a:pt x="73" y="64"/>
                  </a:cubicBezTo>
                  <a:cubicBezTo>
                    <a:pt x="72" y="64"/>
                    <a:pt x="71" y="65"/>
                    <a:pt x="70" y="65"/>
                  </a:cubicBezTo>
                  <a:cubicBezTo>
                    <a:pt x="69" y="65"/>
                    <a:pt x="68" y="64"/>
                    <a:pt x="67" y="64"/>
                  </a:cubicBezTo>
                  <a:cubicBezTo>
                    <a:pt x="68" y="60"/>
                    <a:pt x="67" y="56"/>
                    <a:pt x="66" y="53"/>
                  </a:cubicBezTo>
                  <a:cubicBezTo>
                    <a:pt x="65" y="51"/>
                    <a:pt x="64" y="49"/>
                    <a:pt x="62" y="49"/>
                  </a:cubicBezTo>
                  <a:cubicBezTo>
                    <a:pt x="61" y="49"/>
                    <a:pt x="61" y="50"/>
                    <a:pt x="60" y="50"/>
                  </a:cubicBezTo>
                  <a:cubicBezTo>
                    <a:pt x="58" y="51"/>
                    <a:pt x="58" y="54"/>
                    <a:pt x="58" y="56"/>
                  </a:cubicBezTo>
                  <a:cubicBezTo>
                    <a:pt x="59" y="60"/>
                    <a:pt x="60" y="63"/>
                    <a:pt x="63" y="65"/>
                  </a:cubicBezTo>
                  <a:cubicBezTo>
                    <a:pt x="63" y="65"/>
                    <a:pt x="63" y="66"/>
                    <a:pt x="62" y="66"/>
                  </a:cubicBezTo>
                  <a:cubicBezTo>
                    <a:pt x="62" y="68"/>
                    <a:pt x="60" y="69"/>
                    <a:pt x="57" y="69"/>
                  </a:cubicBezTo>
                  <a:cubicBezTo>
                    <a:pt x="56" y="69"/>
                    <a:pt x="54" y="69"/>
                    <a:pt x="52" y="69"/>
                  </a:cubicBezTo>
                  <a:cubicBezTo>
                    <a:pt x="52" y="67"/>
                    <a:pt x="51" y="66"/>
                    <a:pt x="51" y="64"/>
                  </a:cubicBezTo>
                  <a:cubicBezTo>
                    <a:pt x="49" y="62"/>
                    <a:pt x="47" y="59"/>
                    <a:pt x="44" y="59"/>
                  </a:cubicBezTo>
                  <a:cubicBezTo>
                    <a:pt x="44" y="59"/>
                    <a:pt x="44" y="59"/>
                    <a:pt x="43" y="59"/>
                  </a:cubicBezTo>
                  <a:cubicBezTo>
                    <a:pt x="41" y="59"/>
                    <a:pt x="39" y="62"/>
                    <a:pt x="40" y="64"/>
                  </a:cubicBezTo>
                  <a:cubicBezTo>
                    <a:pt x="41" y="67"/>
                    <a:pt x="43" y="69"/>
                    <a:pt x="46" y="70"/>
                  </a:cubicBezTo>
                  <a:cubicBezTo>
                    <a:pt x="47" y="70"/>
                    <a:pt x="48" y="71"/>
                    <a:pt x="49" y="71"/>
                  </a:cubicBezTo>
                  <a:cubicBezTo>
                    <a:pt x="49" y="71"/>
                    <a:pt x="49" y="71"/>
                    <a:pt x="49" y="71"/>
                  </a:cubicBezTo>
                  <a:cubicBezTo>
                    <a:pt x="49" y="74"/>
                    <a:pt x="48" y="76"/>
                    <a:pt x="46" y="78"/>
                  </a:cubicBezTo>
                  <a:cubicBezTo>
                    <a:pt x="43" y="75"/>
                    <a:pt x="38" y="73"/>
                    <a:pt x="35" y="73"/>
                  </a:cubicBezTo>
                  <a:cubicBezTo>
                    <a:pt x="33" y="73"/>
                    <a:pt x="32" y="73"/>
                    <a:pt x="31" y="74"/>
                  </a:cubicBezTo>
                  <a:cubicBezTo>
                    <a:pt x="29" y="75"/>
                    <a:pt x="29" y="79"/>
                    <a:pt x="31" y="81"/>
                  </a:cubicBezTo>
                  <a:cubicBezTo>
                    <a:pt x="33" y="82"/>
                    <a:pt x="36" y="83"/>
                    <a:pt x="38" y="83"/>
                  </a:cubicBezTo>
                  <a:cubicBezTo>
                    <a:pt x="40" y="83"/>
                    <a:pt x="42" y="82"/>
                    <a:pt x="43" y="82"/>
                  </a:cubicBezTo>
                  <a:cubicBezTo>
                    <a:pt x="44" y="82"/>
                    <a:pt x="45" y="82"/>
                    <a:pt x="46" y="81"/>
                  </a:cubicBezTo>
                  <a:cubicBezTo>
                    <a:pt x="46" y="82"/>
                    <a:pt x="47" y="82"/>
                    <a:pt x="47" y="83"/>
                  </a:cubicBezTo>
                  <a:cubicBezTo>
                    <a:pt x="58" y="90"/>
                    <a:pt x="67" y="101"/>
                    <a:pt x="75" y="111"/>
                  </a:cubicBezTo>
                  <a:cubicBezTo>
                    <a:pt x="84" y="124"/>
                    <a:pt x="90" y="139"/>
                    <a:pt x="94" y="154"/>
                  </a:cubicBezTo>
                  <a:cubicBezTo>
                    <a:pt x="94" y="155"/>
                    <a:pt x="94" y="155"/>
                    <a:pt x="94" y="155"/>
                  </a:cubicBezTo>
                  <a:cubicBezTo>
                    <a:pt x="93" y="155"/>
                    <a:pt x="92" y="156"/>
                    <a:pt x="91" y="156"/>
                  </a:cubicBezTo>
                  <a:moveTo>
                    <a:pt x="58" y="0"/>
                  </a:moveTo>
                  <a:cubicBezTo>
                    <a:pt x="41" y="0"/>
                    <a:pt x="25" y="9"/>
                    <a:pt x="15" y="21"/>
                  </a:cubicBezTo>
                  <a:cubicBezTo>
                    <a:pt x="1" y="37"/>
                    <a:pt x="0" y="60"/>
                    <a:pt x="7" y="80"/>
                  </a:cubicBezTo>
                  <a:cubicBezTo>
                    <a:pt x="13" y="96"/>
                    <a:pt x="24" y="108"/>
                    <a:pt x="39" y="117"/>
                  </a:cubicBezTo>
                  <a:cubicBezTo>
                    <a:pt x="48" y="122"/>
                    <a:pt x="59" y="126"/>
                    <a:pt x="68" y="131"/>
                  </a:cubicBezTo>
                  <a:cubicBezTo>
                    <a:pt x="78" y="138"/>
                    <a:pt x="84" y="147"/>
                    <a:pt x="89" y="158"/>
                  </a:cubicBezTo>
                  <a:cubicBezTo>
                    <a:pt x="88" y="158"/>
                    <a:pt x="88" y="159"/>
                    <a:pt x="88" y="159"/>
                  </a:cubicBezTo>
                  <a:cubicBezTo>
                    <a:pt x="92" y="167"/>
                    <a:pt x="99" y="181"/>
                    <a:pt x="109" y="181"/>
                  </a:cubicBezTo>
                  <a:cubicBezTo>
                    <a:pt x="110" y="181"/>
                    <a:pt x="112" y="180"/>
                    <a:pt x="114" y="179"/>
                  </a:cubicBezTo>
                  <a:cubicBezTo>
                    <a:pt x="126" y="174"/>
                    <a:pt x="118" y="157"/>
                    <a:pt x="114" y="148"/>
                  </a:cubicBezTo>
                  <a:cubicBezTo>
                    <a:pt x="114" y="147"/>
                    <a:pt x="114" y="147"/>
                    <a:pt x="114" y="146"/>
                  </a:cubicBezTo>
                  <a:cubicBezTo>
                    <a:pt x="108" y="131"/>
                    <a:pt x="104" y="116"/>
                    <a:pt x="106" y="99"/>
                  </a:cubicBezTo>
                  <a:cubicBezTo>
                    <a:pt x="108" y="86"/>
                    <a:pt x="112" y="73"/>
                    <a:pt x="110" y="59"/>
                  </a:cubicBezTo>
                  <a:cubicBezTo>
                    <a:pt x="108" y="37"/>
                    <a:pt x="94" y="10"/>
                    <a:pt x="71" y="2"/>
                  </a:cubicBezTo>
                  <a:cubicBezTo>
                    <a:pt x="67" y="1"/>
                    <a:pt x="62" y="0"/>
                    <a:pt x="58"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1199" name="Google Shape;1199;p37"/>
            <p:cNvSpPr/>
            <p:nvPr/>
          </p:nvSpPr>
          <p:spPr>
            <a:xfrm>
              <a:off x="10008856" y="2330377"/>
              <a:ext cx="322263" cy="457200"/>
            </a:xfrm>
            <a:custGeom>
              <a:rect b="b" l="l" r="r" t="t"/>
              <a:pathLst>
                <a:path extrusionOk="0" h="108" w="76">
                  <a:moveTo>
                    <a:pt x="65" y="107"/>
                  </a:moveTo>
                  <a:cubicBezTo>
                    <a:pt x="64" y="107"/>
                    <a:pt x="62" y="106"/>
                    <a:pt x="61" y="105"/>
                  </a:cubicBezTo>
                  <a:cubicBezTo>
                    <a:pt x="64" y="104"/>
                    <a:pt x="67" y="101"/>
                    <a:pt x="71" y="100"/>
                  </a:cubicBezTo>
                  <a:cubicBezTo>
                    <a:pt x="71" y="100"/>
                    <a:pt x="71" y="100"/>
                    <a:pt x="71" y="100"/>
                  </a:cubicBezTo>
                  <a:cubicBezTo>
                    <a:pt x="71" y="103"/>
                    <a:pt x="70" y="104"/>
                    <a:pt x="68" y="106"/>
                  </a:cubicBezTo>
                  <a:cubicBezTo>
                    <a:pt x="67" y="106"/>
                    <a:pt x="66" y="107"/>
                    <a:pt x="65" y="107"/>
                  </a:cubicBezTo>
                  <a:moveTo>
                    <a:pt x="60" y="103"/>
                  </a:moveTo>
                  <a:cubicBezTo>
                    <a:pt x="59" y="102"/>
                    <a:pt x="58" y="101"/>
                    <a:pt x="58" y="101"/>
                  </a:cubicBezTo>
                  <a:cubicBezTo>
                    <a:pt x="62" y="99"/>
                    <a:pt x="66" y="97"/>
                    <a:pt x="69" y="96"/>
                  </a:cubicBezTo>
                  <a:cubicBezTo>
                    <a:pt x="70" y="96"/>
                    <a:pt x="70" y="96"/>
                    <a:pt x="70" y="96"/>
                  </a:cubicBezTo>
                  <a:cubicBezTo>
                    <a:pt x="70" y="97"/>
                    <a:pt x="70" y="98"/>
                    <a:pt x="70" y="99"/>
                  </a:cubicBezTo>
                  <a:cubicBezTo>
                    <a:pt x="70" y="99"/>
                    <a:pt x="70" y="99"/>
                    <a:pt x="70" y="99"/>
                  </a:cubicBezTo>
                  <a:cubicBezTo>
                    <a:pt x="67" y="99"/>
                    <a:pt x="64" y="102"/>
                    <a:pt x="60" y="103"/>
                  </a:cubicBezTo>
                  <a:cubicBezTo>
                    <a:pt x="60" y="103"/>
                    <a:pt x="60" y="103"/>
                    <a:pt x="60" y="103"/>
                  </a:cubicBezTo>
                  <a:moveTo>
                    <a:pt x="57" y="99"/>
                  </a:moveTo>
                  <a:cubicBezTo>
                    <a:pt x="56" y="98"/>
                    <a:pt x="56" y="97"/>
                    <a:pt x="55" y="96"/>
                  </a:cubicBezTo>
                  <a:cubicBezTo>
                    <a:pt x="59" y="94"/>
                    <a:pt x="63" y="92"/>
                    <a:pt x="67" y="90"/>
                  </a:cubicBezTo>
                  <a:cubicBezTo>
                    <a:pt x="68" y="91"/>
                    <a:pt x="68" y="93"/>
                    <a:pt x="69" y="94"/>
                  </a:cubicBezTo>
                  <a:cubicBezTo>
                    <a:pt x="68" y="94"/>
                    <a:pt x="68" y="94"/>
                    <a:pt x="68" y="94"/>
                  </a:cubicBezTo>
                  <a:cubicBezTo>
                    <a:pt x="65" y="96"/>
                    <a:pt x="61" y="97"/>
                    <a:pt x="57" y="99"/>
                  </a:cubicBezTo>
                  <a:moveTo>
                    <a:pt x="22" y="47"/>
                  </a:moveTo>
                  <a:cubicBezTo>
                    <a:pt x="20" y="47"/>
                    <a:pt x="20" y="47"/>
                    <a:pt x="20" y="46"/>
                  </a:cubicBezTo>
                  <a:cubicBezTo>
                    <a:pt x="21" y="45"/>
                    <a:pt x="21" y="45"/>
                    <a:pt x="21" y="45"/>
                  </a:cubicBezTo>
                  <a:cubicBezTo>
                    <a:pt x="22" y="45"/>
                    <a:pt x="24" y="46"/>
                    <a:pt x="26" y="47"/>
                  </a:cubicBezTo>
                  <a:cubicBezTo>
                    <a:pt x="25" y="47"/>
                    <a:pt x="25" y="47"/>
                    <a:pt x="25" y="47"/>
                  </a:cubicBezTo>
                  <a:cubicBezTo>
                    <a:pt x="24" y="48"/>
                    <a:pt x="24" y="48"/>
                    <a:pt x="23" y="48"/>
                  </a:cubicBezTo>
                  <a:cubicBezTo>
                    <a:pt x="23" y="48"/>
                    <a:pt x="23" y="48"/>
                    <a:pt x="22" y="48"/>
                  </a:cubicBezTo>
                  <a:cubicBezTo>
                    <a:pt x="22" y="47"/>
                    <a:pt x="22" y="47"/>
                    <a:pt x="22" y="47"/>
                  </a:cubicBezTo>
                  <a:cubicBezTo>
                    <a:pt x="22" y="47"/>
                    <a:pt x="22" y="47"/>
                    <a:pt x="22" y="47"/>
                  </a:cubicBezTo>
                  <a:moveTo>
                    <a:pt x="34" y="44"/>
                  </a:moveTo>
                  <a:cubicBezTo>
                    <a:pt x="35" y="44"/>
                    <a:pt x="35" y="43"/>
                    <a:pt x="36" y="43"/>
                  </a:cubicBezTo>
                  <a:cubicBezTo>
                    <a:pt x="37" y="43"/>
                    <a:pt x="39" y="42"/>
                    <a:pt x="39" y="40"/>
                  </a:cubicBezTo>
                  <a:cubicBezTo>
                    <a:pt x="40" y="40"/>
                    <a:pt x="41" y="40"/>
                    <a:pt x="42" y="40"/>
                  </a:cubicBezTo>
                  <a:cubicBezTo>
                    <a:pt x="43" y="40"/>
                    <a:pt x="44" y="40"/>
                    <a:pt x="45" y="40"/>
                  </a:cubicBezTo>
                  <a:cubicBezTo>
                    <a:pt x="45" y="40"/>
                    <a:pt x="45" y="41"/>
                    <a:pt x="45" y="41"/>
                  </a:cubicBezTo>
                  <a:cubicBezTo>
                    <a:pt x="46" y="42"/>
                    <a:pt x="46" y="42"/>
                    <a:pt x="47" y="42"/>
                  </a:cubicBezTo>
                  <a:cubicBezTo>
                    <a:pt x="47" y="44"/>
                    <a:pt x="47" y="46"/>
                    <a:pt x="48" y="48"/>
                  </a:cubicBezTo>
                  <a:cubicBezTo>
                    <a:pt x="49" y="53"/>
                    <a:pt x="50" y="57"/>
                    <a:pt x="52" y="62"/>
                  </a:cubicBezTo>
                  <a:cubicBezTo>
                    <a:pt x="56" y="71"/>
                    <a:pt x="59" y="81"/>
                    <a:pt x="63" y="90"/>
                  </a:cubicBezTo>
                  <a:cubicBezTo>
                    <a:pt x="62" y="91"/>
                    <a:pt x="60" y="91"/>
                    <a:pt x="58" y="92"/>
                  </a:cubicBezTo>
                  <a:cubicBezTo>
                    <a:pt x="56" y="84"/>
                    <a:pt x="53" y="76"/>
                    <a:pt x="48" y="68"/>
                  </a:cubicBezTo>
                  <a:cubicBezTo>
                    <a:pt x="44" y="61"/>
                    <a:pt x="38" y="54"/>
                    <a:pt x="31" y="49"/>
                  </a:cubicBezTo>
                  <a:cubicBezTo>
                    <a:pt x="31" y="49"/>
                    <a:pt x="30" y="48"/>
                    <a:pt x="29" y="48"/>
                  </a:cubicBezTo>
                  <a:cubicBezTo>
                    <a:pt x="31" y="47"/>
                    <a:pt x="31" y="45"/>
                    <a:pt x="32" y="43"/>
                  </a:cubicBezTo>
                  <a:cubicBezTo>
                    <a:pt x="33" y="43"/>
                    <a:pt x="34" y="44"/>
                    <a:pt x="34" y="44"/>
                  </a:cubicBezTo>
                  <a:moveTo>
                    <a:pt x="50" y="40"/>
                  </a:moveTo>
                  <a:cubicBezTo>
                    <a:pt x="51" y="40"/>
                    <a:pt x="51" y="40"/>
                    <a:pt x="51" y="40"/>
                  </a:cubicBezTo>
                  <a:cubicBezTo>
                    <a:pt x="51" y="39"/>
                    <a:pt x="51" y="39"/>
                    <a:pt x="51" y="39"/>
                  </a:cubicBezTo>
                  <a:cubicBezTo>
                    <a:pt x="51" y="39"/>
                    <a:pt x="51" y="39"/>
                    <a:pt x="50" y="40"/>
                  </a:cubicBezTo>
                  <a:moveTo>
                    <a:pt x="29" y="40"/>
                  </a:moveTo>
                  <a:cubicBezTo>
                    <a:pt x="29" y="40"/>
                    <a:pt x="28" y="40"/>
                    <a:pt x="28" y="40"/>
                  </a:cubicBezTo>
                  <a:cubicBezTo>
                    <a:pt x="27" y="39"/>
                    <a:pt x="27" y="39"/>
                    <a:pt x="27" y="39"/>
                  </a:cubicBezTo>
                  <a:cubicBezTo>
                    <a:pt x="26" y="39"/>
                    <a:pt x="26" y="38"/>
                    <a:pt x="27" y="37"/>
                  </a:cubicBezTo>
                  <a:cubicBezTo>
                    <a:pt x="28" y="38"/>
                    <a:pt x="28" y="38"/>
                    <a:pt x="28" y="39"/>
                  </a:cubicBezTo>
                  <a:cubicBezTo>
                    <a:pt x="29" y="39"/>
                    <a:pt x="29" y="40"/>
                    <a:pt x="29" y="40"/>
                  </a:cubicBezTo>
                  <a:moveTo>
                    <a:pt x="38" y="37"/>
                  </a:moveTo>
                  <a:cubicBezTo>
                    <a:pt x="38" y="36"/>
                    <a:pt x="38" y="36"/>
                    <a:pt x="38" y="36"/>
                  </a:cubicBezTo>
                  <a:cubicBezTo>
                    <a:pt x="37" y="35"/>
                    <a:pt x="37" y="34"/>
                    <a:pt x="37" y="33"/>
                  </a:cubicBezTo>
                  <a:cubicBezTo>
                    <a:pt x="37" y="32"/>
                    <a:pt x="37" y="32"/>
                    <a:pt x="37" y="32"/>
                  </a:cubicBezTo>
                  <a:cubicBezTo>
                    <a:pt x="37" y="32"/>
                    <a:pt x="38" y="33"/>
                    <a:pt x="38" y="33"/>
                  </a:cubicBezTo>
                  <a:cubicBezTo>
                    <a:pt x="38" y="34"/>
                    <a:pt x="38" y="35"/>
                    <a:pt x="38" y="36"/>
                  </a:cubicBezTo>
                  <a:cubicBezTo>
                    <a:pt x="38" y="37"/>
                    <a:pt x="38" y="37"/>
                    <a:pt x="38" y="37"/>
                  </a:cubicBezTo>
                  <a:moveTo>
                    <a:pt x="46" y="37"/>
                  </a:moveTo>
                  <a:cubicBezTo>
                    <a:pt x="46" y="36"/>
                    <a:pt x="46" y="34"/>
                    <a:pt x="47" y="32"/>
                  </a:cubicBezTo>
                  <a:cubicBezTo>
                    <a:pt x="47" y="32"/>
                    <a:pt x="47" y="32"/>
                    <a:pt x="47" y="32"/>
                  </a:cubicBezTo>
                  <a:cubicBezTo>
                    <a:pt x="48" y="32"/>
                    <a:pt x="48" y="33"/>
                    <a:pt x="48" y="34"/>
                  </a:cubicBezTo>
                  <a:cubicBezTo>
                    <a:pt x="48" y="35"/>
                    <a:pt x="47" y="36"/>
                    <a:pt x="46" y="37"/>
                  </a:cubicBezTo>
                  <a:moveTo>
                    <a:pt x="55" y="94"/>
                  </a:moveTo>
                  <a:cubicBezTo>
                    <a:pt x="51" y="86"/>
                    <a:pt x="47" y="80"/>
                    <a:pt x="40" y="76"/>
                  </a:cubicBezTo>
                  <a:cubicBezTo>
                    <a:pt x="32" y="72"/>
                    <a:pt x="24" y="69"/>
                    <a:pt x="17" y="63"/>
                  </a:cubicBezTo>
                  <a:cubicBezTo>
                    <a:pt x="6" y="54"/>
                    <a:pt x="1" y="39"/>
                    <a:pt x="5" y="25"/>
                  </a:cubicBezTo>
                  <a:cubicBezTo>
                    <a:pt x="8" y="12"/>
                    <a:pt x="21" y="2"/>
                    <a:pt x="35" y="2"/>
                  </a:cubicBezTo>
                  <a:cubicBezTo>
                    <a:pt x="36" y="2"/>
                    <a:pt x="36" y="2"/>
                    <a:pt x="37" y="2"/>
                  </a:cubicBezTo>
                  <a:cubicBezTo>
                    <a:pt x="54" y="3"/>
                    <a:pt x="63" y="23"/>
                    <a:pt x="65" y="38"/>
                  </a:cubicBezTo>
                  <a:cubicBezTo>
                    <a:pt x="66" y="46"/>
                    <a:pt x="62" y="55"/>
                    <a:pt x="62" y="63"/>
                  </a:cubicBezTo>
                  <a:cubicBezTo>
                    <a:pt x="61" y="72"/>
                    <a:pt x="64" y="80"/>
                    <a:pt x="66" y="87"/>
                  </a:cubicBezTo>
                  <a:cubicBezTo>
                    <a:pt x="66" y="88"/>
                    <a:pt x="66" y="88"/>
                    <a:pt x="66" y="88"/>
                  </a:cubicBezTo>
                  <a:cubicBezTo>
                    <a:pt x="66" y="88"/>
                    <a:pt x="66" y="88"/>
                    <a:pt x="66" y="88"/>
                  </a:cubicBezTo>
                  <a:cubicBezTo>
                    <a:pt x="66" y="88"/>
                    <a:pt x="66" y="89"/>
                    <a:pt x="65" y="89"/>
                  </a:cubicBezTo>
                  <a:cubicBezTo>
                    <a:pt x="61" y="80"/>
                    <a:pt x="58" y="72"/>
                    <a:pt x="55" y="63"/>
                  </a:cubicBezTo>
                  <a:cubicBezTo>
                    <a:pt x="53" y="59"/>
                    <a:pt x="52" y="55"/>
                    <a:pt x="50" y="50"/>
                  </a:cubicBezTo>
                  <a:cubicBezTo>
                    <a:pt x="49" y="47"/>
                    <a:pt x="49" y="45"/>
                    <a:pt x="50" y="42"/>
                  </a:cubicBezTo>
                  <a:cubicBezTo>
                    <a:pt x="52" y="42"/>
                    <a:pt x="53" y="40"/>
                    <a:pt x="53" y="39"/>
                  </a:cubicBezTo>
                  <a:cubicBezTo>
                    <a:pt x="53" y="38"/>
                    <a:pt x="52" y="37"/>
                    <a:pt x="51" y="37"/>
                  </a:cubicBezTo>
                  <a:cubicBezTo>
                    <a:pt x="51" y="37"/>
                    <a:pt x="51" y="37"/>
                    <a:pt x="51" y="37"/>
                  </a:cubicBezTo>
                  <a:cubicBezTo>
                    <a:pt x="49" y="37"/>
                    <a:pt x="49" y="39"/>
                    <a:pt x="48" y="40"/>
                  </a:cubicBezTo>
                  <a:cubicBezTo>
                    <a:pt x="47" y="40"/>
                    <a:pt x="47" y="40"/>
                    <a:pt x="46" y="39"/>
                  </a:cubicBezTo>
                  <a:cubicBezTo>
                    <a:pt x="48" y="38"/>
                    <a:pt x="49" y="35"/>
                    <a:pt x="50" y="33"/>
                  </a:cubicBezTo>
                  <a:cubicBezTo>
                    <a:pt x="50" y="32"/>
                    <a:pt x="49" y="29"/>
                    <a:pt x="48" y="29"/>
                  </a:cubicBezTo>
                  <a:cubicBezTo>
                    <a:pt x="48" y="29"/>
                    <a:pt x="48" y="29"/>
                    <a:pt x="47" y="29"/>
                  </a:cubicBezTo>
                  <a:cubicBezTo>
                    <a:pt x="44" y="30"/>
                    <a:pt x="44" y="35"/>
                    <a:pt x="44" y="38"/>
                  </a:cubicBezTo>
                  <a:cubicBezTo>
                    <a:pt x="44" y="38"/>
                    <a:pt x="43" y="39"/>
                    <a:pt x="42" y="39"/>
                  </a:cubicBezTo>
                  <a:cubicBezTo>
                    <a:pt x="42" y="39"/>
                    <a:pt x="41" y="38"/>
                    <a:pt x="40" y="38"/>
                  </a:cubicBezTo>
                  <a:cubicBezTo>
                    <a:pt x="41" y="36"/>
                    <a:pt x="41" y="33"/>
                    <a:pt x="40" y="32"/>
                  </a:cubicBezTo>
                  <a:cubicBezTo>
                    <a:pt x="39" y="31"/>
                    <a:pt x="38" y="29"/>
                    <a:pt x="37" y="29"/>
                  </a:cubicBezTo>
                  <a:cubicBezTo>
                    <a:pt x="37" y="29"/>
                    <a:pt x="37" y="30"/>
                    <a:pt x="36" y="30"/>
                  </a:cubicBezTo>
                  <a:cubicBezTo>
                    <a:pt x="35" y="31"/>
                    <a:pt x="35" y="32"/>
                    <a:pt x="35" y="34"/>
                  </a:cubicBezTo>
                  <a:cubicBezTo>
                    <a:pt x="35" y="36"/>
                    <a:pt x="36" y="38"/>
                    <a:pt x="38" y="39"/>
                  </a:cubicBezTo>
                  <a:cubicBezTo>
                    <a:pt x="38" y="40"/>
                    <a:pt x="38" y="40"/>
                    <a:pt x="38" y="40"/>
                  </a:cubicBezTo>
                  <a:cubicBezTo>
                    <a:pt x="37" y="41"/>
                    <a:pt x="36" y="41"/>
                    <a:pt x="34" y="41"/>
                  </a:cubicBezTo>
                  <a:cubicBezTo>
                    <a:pt x="33" y="41"/>
                    <a:pt x="32" y="41"/>
                    <a:pt x="31" y="41"/>
                  </a:cubicBezTo>
                  <a:cubicBezTo>
                    <a:pt x="31" y="40"/>
                    <a:pt x="31" y="39"/>
                    <a:pt x="30" y="39"/>
                  </a:cubicBezTo>
                  <a:cubicBezTo>
                    <a:pt x="29" y="37"/>
                    <a:pt x="28" y="36"/>
                    <a:pt x="26" y="35"/>
                  </a:cubicBezTo>
                  <a:cubicBezTo>
                    <a:pt x="26" y="35"/>
                    <a:pt x="26" y="35"/>
                    <a:pt x="26" y="35"/>
                  </a:cubicBezTo>
                  <a:cubicBezTo>
                    <a:pt x="25" y="35"/>
                    <a:pt x="24" y="37"/>
                    <a:pt x="24" y="38"/>
                  </a:cubicBezTo>
                  <a:cubicBezTo>
                    <a:pt x="24" y="40"/>
                    <a:pt x="26" y="41"/>
                    <a:pt x="28" y="42"/>
                  </a:cubicBezTo>
                  <a:cubicBezTo>
                    <a:pt x="28" y="42"/>
                    <a:pt x="29" y="42"/>
                    <a:pt x="30" y="43"/>
                  </a:cubicBezTo>
                  <a:cubicBezTo>
                    <a:pt x="30" y="43"/>
                    <a:pt x="30" y="43"/>
                    <a:pt x="30" y="43"/>
                  </a:cubicBezTo>
                  <a:cubicBezTo>
                    <a:pt x="30" y="44"/>
                    <a:pt x="29" y="46"/>
                    <a:pt x="28" y="46"/>
                  </a:cubicBezTo>
                  <a:cubicBezTo>
                    <a:pt x="26" y="45"/>
                    <a:pt x="23" y="43"/>
                    <a:pt x="21" y="43"/>
                  </a:cubicBezTo>
                  <a:cubicBezTo>
                    <a:pt x="20" y="43"/>
                    <a:pt x="19" y="44"/>
                    <a:pt x="19" y="44"/>
                  </a:cubicBezTo>
                  <a:cubicBezTo>
                    <a:pt x="17" y="45"/>
                    <a:pt x="18" y="47"/>
                    <a:pt x="19" y="48"/>
                  </a:cubicBezTo>
                  <a:cubicBezTo>
                    <a:pt x="20" y="49"/>
                    <a:pt x="21" y="49"/>
                    <a:pt x="23" y="49"/>
                  </a:cubicBezTo>
                  <a:cubicBezTo>
                    <a:pt x="24" y="49"/>
                    <a:pt x="25" y="49"/>
                    <a:pt x="26" y="49"/>
                  </a:cubicBezTo>
                  <a:cubicBezTo>
                    <a:pt x="27" y="49"/>
                    <a:pt x="27" y="49"/>
                    <a:pt x="28" y="49"/>
                  </a:cubicBezTo>
                  <a:cubicBezTo>
                    <a:pt x="28" y="49"/>
                    <a:pt x="28" y="49"/>
                    <a:pt x="28" y="49"/>
                  </a:cubicBezTo>
                  <a:cubicBezTo>
                    <a:pt x="35" y="54"/>
                    <a:pt x="40" y="60"/>
                    <a:pt x="45" y="67"/>
                  </a:cubicBezTo>
                  <a:cubicBezTo>
                    <a:pt x="51" y="74"/>
                    <a:pt x="54" y="83"/>
                    <a:pt x="56" y="93"/>
                  </a:cubicBezTo>
                  <a:cubicBezTo>
                    <a:pt x="57" y="93"/>
                    <a:pt x="57" y="93"/>
                    <a:pt x="57" y="93"/>
                  </a:cubicBezTo>
                  <a:cubicBezTo>
                    <a:pt x="56" y="93"/>
                    <a:pt x="56" y="94"/>
                    <a:pt x="55" y="94"/>
                  </a:cubicBezTo>
                  <a:moveTo>
                    <a:pt x="35" y="0"/>
                  </a:moveTo>
                  <a:cubicBezTo>
                    <a:pt x="25" y="0"/>
                    <a:pt x="15" y="5"/>
                    <a:pt x="9" y="12"/>
                  </a:cubicBezTo>
                  <a:cubicBezTo>
                    <a:pt x="1" y="22"/>
                    <a:pt x="0" y="36"/>
                    <a:pt x="4" y="48"/>
                  </a:cubicBezTo>
                  <a:cubicBezTo>
                    <a:pt x="8" y="57"/>
                    <a:pt x="15" y="65"/>
                    <a:pt x="23" y="70"/>
                  </a:cubicBezTo>
                  <a:cubicBezTo>
                    <a:pt x="29" y="73"/>
                    <a:pt x="35" y="76"/>
                    <a:pt x="41" y="79"/>
                  </a:cubicBezTo>
                  <a:cubicBezTo>
                    <a:pt x="47" y="83"/>
                    <a:pt x="50" y="88"/>
                    <a:pt x="53" y="95"/>
                  </a:cubicBezTo>
                  <a:cubicBezTo>
                    <a:pt x="53" y="95"/>
                    <a:pt x="53" y="95"/>
                    <a:pt x="53" y="96"/>
                  </a:cubicBezTo>
                  <a:cubicBezTo>
                    <a:pt x="55" y="101"/>
                    <a:pt x="59" y="108"/>
                    <a:pt x="65" y="108"/>
                  </a:cubicBezTo>
                  <a:cubicBezTo>
                    <a:pt x="66" y="108"/>
                    <a:pt x="67" y="108"/>
                    <a:pt x="68" y="108"/>
                  </a:cubicBezTo>
                  <a:cubicBezTo>
                    <a:pt x="76" y="104"/>
                    <a:pt x="71" y="94"/>
                    <a:pt x="69" y="89"/>
                  </a:cubicBezTo>
                  <a:cubicBezTo>
                    <a:pt x="68" y="88"/>
                    <a:pt x="68" y="88"/>
                    <a:pt x="68" y="88"/>
                  </a:cubicBezTo>
                  <a:cubicBezTo>
                    <a:pt x="65" y="79"/>
                    <a:pt x="62" y="69"/>
                    <a:pt x="64" y="59"/>
                  </a:cubicBezTo>
                  <a:cubicBezTo>
                    <a:pt x="65" y="51"/>
                    <a:pt x="67" y="44"/>
                    <a:pt x="66" y="35"/>
                  </a:cubicBezTo>
                  <a:cubicBezTo>
                    <a:pt x="65" y="22"/>
                    <a:pt x="57" y="6"/>
                    <a:pt x="43" y="1"/>
                  </a:cubicBezTo>
                  <a:cubicBezTo>
                    <a:pt x="40" y="0"/>
                    <a:pt x="37" y="0"/>
                    <a:pt x="35"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1200" name="Google Shape;1200;p37"/>
            <p:cNvSpPr/>
            <p:nvPr/>
          </p:nvSpPr>
          <p:spPr>
            <a:xfrm>
              <a:off x="11358232" y="1328905"/>
              <a:ext cx="631825" cy="933450"/>
            </a:xfrm>
            <a:custGeom>
              <a:rect b="b" l="l" r="r" t="t"/>
              <a:pathLst>
                <a:path extrusionOk="0" h="220" w="149">
                  <a:moveTo>
                    <a:pt x="21" y="216"/>
                  </a:moveTo>
                  <a:cubicBezTo>
                    <a:pt x="20" y="216"/>
                    <a:pt x="19" y="216"/>
                    <a:pt x="18" y="216"/>
                  </a:cubicBezTo>
                  <a:cubicBezTo>
                    <a:pt x="12" y="214"/>
                    <a:pt x="10" y="210"/>
                    <a:pt x="10" y="204"/>
                  </a:cubicBezTo>
                  <a:cubicBezTo>
                    <a:pt x="16" y="208"/>
                    <a:pt x="23" y="208"/>
                    <a:pt x="29" y="212"/>
                  </a:cubicBezTo>
                  <a:cubicBezTo>
                    <a:pt x="29" y="212"/>
                    <a:pt x="29" y="212"/>
                    <a:pt x="29" y="212"/>
                  </a:cubicBezTo>
                  <a:cubicBezTo>
                    <a:pt x="27" y="215"/>
                    <a:pt x="24" y="216"/>
                    <a:pt x="21" y="216"/>
                  </a:cubicBezTo>
                  <a:moveTo>
                    <a:pt x="10" y="200"/>
                  </a:moveTo>
                  <a:cubicBezTo>
                    <a:pt x="10" y="198"/>
                    <a:pt x="11" y="196"/>
                    <a:pt x="11" y="194"/>
                  </a:cubicBezTo>
                  <a:cubicBezTo>
                    <a:pt x="19" y="197"/>
                    <a:pt x="26" y="201"/>
                    <a:pt x="34" y="204"/>
                  </a:cubicBezTo>
                  <a:cubicBezTo>
                    <a:pt x="35" y="204"/>
                    <a:pt x="35" y="204"/>
                    <a:pt x="35" y="204"/>
                  </a:cubicBezTo>
                  <a:cubicBezTo>
                    <a:pt x="34" y="206"/>
                    <a:pt x="33" y="208"/>
                    <a:pt x="31" y="210"/>
                  </a:cubicBezTo>
                  <a:cubicBezTo>
                    <a:pt x="31" y="209"/>
                    <a:pt x="31" y="209"/>
                    <a:pt x="31" y="209"/>
                  </a:cubicBezTo>
                  <a:cubicBezTo>
                    <a:pt x="25" y="204"/>
                    <a:pt x="17" y="205"/>
                    <a:pt x="11" y="201"/>
                  </a:cubicBezTo>
                  <a:cubicBezTo>
                    <a:pt x="11" y="200"/>
                    <a:pt x="10" y="200"/>
                    <a:pt x="10" y="200"/>
                  </a:cubicBezTo>
                  <a:cubicBezTo>
                    <a:pt x="10" y="200"/>
                    <a:pt x="10" y="200"/>
                    <a:pt x="10" y="200"/>
                  </a:cubicBezTo>
                  <a:moveTo>
                    <a:pt x="36" y="201"/>
                  </a:moveTo>
                  <a:cubicBezTo>
                    <a:pt x="36" y="201"/>
                    <a:pt x="36" y="200"/>
                    <a:pt x="35" y="200"/>
                  </a:cubicBezTo>
                  <a:cubicBezTo>
                    <a:pt x="27" y="197"/>
                    <a:pt x="20" y="193"/>
                    <a:pt x="12" y="190"/>
                  </a:cubicBezTo>
                  <a:cubicBezTo>
                    <a:pt x="13" y="187"/>
                    <a:pt x="14" y="185"/>
                    <a:pt x="15" y="183"/>
                  </a:cubicBezTo>
                  <a:cubicBezTo>
                    <a:pt x="23" y="187"/>
                    <a:pt x="31" y="189"/>
                    <a:pt x="39" y="193"/>
                  </a:cubicBezTo>
                  <a:cubicBezTo>
                    <a:pt x="39" y="195"/>
                    <a:pt x="37" y="198"/>
                    <a:pt x="36" y="201"/>
                  </a:cubicBezTo>
                  <a:moveTo>
                    <a:pt x="91" y="99"/>
                  </a:moveTo>
                  <a:cubicBezTo>
                    <a:pt x="91" y="99"/>
                    <a:pt x="91" y="99"/>
                    <a:pt x="90" y="99"/>
                  </a:cubicBezTo>
                  <a:cubicBezTo>
                    <a:pt x="91" y="99"/>
                    <a:pt x="91" y="99"/>
                    <a:pt x="91" y="99"/>
                  </a:cubicBezTo>
                  <a:cubicBezTo>
                    <a:pt x="91" y="98"/>
                    <a:pt x="92" y="98"/>
                    <a:pt x="92" y="98"/>
                  </a:cubicBezTo>
                  <a:cubicBezTo>
                    <a:pt x="92" y="98"/>
                    <a:pt x="93" y="98"/>
                    <a:pt x="92" y="99"/>
                  </a:cubicBezTo>
                  <a:cubicBezTo>
                    <a:pt x="92" y="99"/>
                    <a:pt x="92" y="99"/>
                    <a:pt x="91" y="99"/>
                  </a:cubicBezTo>
                  <a:moveTo>
                    <a:pt x="88" y="88"/>
                  </a:moveTo>
                  <a:cubicBezTo>
                    <a:pt x="88" y="88"/>
                    <a:pt x="88" y="88"/>
                    <a:pt x="88" y="88"/>
                  </a:cubicBezTo>
                  <a:cubicBezTo>
                    <a:pt x="90" y="86"/>
                    <a:pt x="93" y="84"/>
                    <a:pt x="96" y="83"/>
                  </a:cubicBezTo>
                  <a:cubicBezTo>
                    <a:pt x="97" y="83"/>
                    <a:pt x="97" y="83"/>
                    <a:pt x="97" y="83"/>
                  </a:cubicBezTo>
                  <a:cubicBezTo>
                    <a:pt x="99" y="83"/>
                    <a:pt x="96" y="85"/>
                    <a:pt x="96" y="86"/>
                  </a:cubicBezTo>
                  <a:cubicBezTo>
                    <a:pt x="94" y="88"/>
                    <a:pt x="91" y="88"/>
                    <a:pt x="88" y="88"/>
                  </a:cubicBezTo>
                  <a:moveTo>
                    <a:pt x="51" y="79"/>
                  </a:moveTo>
                  <a:cubicBezTo>
                    <a:pt x="54" y="79"/>
                    <a:pt x="57" y="77"/>
                    <a:pt x="59" y="75"/>
                  </a:cubicBezTo>
                  <a:cubicBezTo>
                    <a:pt x="61" y="78"/>
                    <a:pt x="62" y="80"/>
                    <a:pt x="64" y="82"/>
                  </a:cubicBezTo>
                  <a:cubicBezTo>
                    <a:pt x="66" y="83"/>
                    <a:pt x="68" y="83"/>
                    <a:pt x="70" y="83"/>
                  </a:cubicBezTo>
                  <a:cubicBezTo>
                    <a:pt x="72" y="83"/>
                    <a:pt x="73" y="83"/>
                    <a:pt x="75" y="83"/>
                  </a:cubicBezTo>
                  <a:cubicBezTo>
                    <a:pt x="76" y="86"/>
                    <a:pt x="78" y="89"/>
                    <a:pt x="82" y="90"/>
                  </a:cubicBezTo>
                  <a:cubicBezTo>
                    <a:pt x="82" y="91"/>
                    <a:pt x="81" y="92"/>
                    <a:pt x="81" y="93"/>
                  </a:cubicBezTo>
                  <a:cubicBezTo>
                    <a:pt x="81" y="94"/>
                    <a:pt x="81" y="96"/>
                    <a:pt x="82" y="98"/>
                  </a:cubicBezTo>
                  <a:cubicBezTo>
                    <a:pt x="79" y="100"/>
                    <a:pt x="76" y="103"/>
                    <a:pt x="74" y="107"/>
                  </a:cubicBezTo>
                  <a:cubicBezTo>
                    <a:pt x="69" y="115"/>
                    <a:pt x="64" y="123"/>
                    <a:pt x="61" y="132"/>
                  </a:cubicBezTo>
                  <a:cubicBezTo>
                    <a:pt x="53" y="150"/>
                    <a:pt x="43" y="168"/>
                    <a:pt x="35" y="187"/>
                  </a:cubicBezTo>
                  <a:cubicBezTo>
                    <a:pt x="31" y="186"/>
                    <a:pt x="28" y="184"/>
                    <a:pt x="24" y="183"/>
                  </a:cubicBezTo>
                  <a:cubicBezTo>
                    <a:pt x="34" y="168"/>
                    <a:pt x="41" y="152"/>
                    <a:pt x="45" y="135"/>
                  </a:cubicBezTo>
                  <a:cubicBezTo>
                    <a:pt x="49" y="118"/>
                    <a:pt x="52" y="100"/>
                    <a:pt x="50" y="83"/>
                  </a:cubicBezTo>
                  <a:cubicBezTo>
                    <a:pt x="50" y="82"/>
                    <a:pt x="50" y="80"/>
                    <a:pt x="49" y="79"/>
                  </a:cubicBezTo>
                  <a:cubicBezTo>
                    <a:pt x="50" y="79"/>
                    <a:pt x="50" y="79"/>
                    <a:pt x="51" y="79"/>
                  </a:cubicBezTo>
                  <a:moveTo>
                    <a:pt x="78" y="76"/>
                  </a:moveTo>
                  <a:cubicBezTo>
                    <a:pt x="78" y="76"/>
                    <a:pt x="78" y="75"/>
                    <a:pt x="78" y="75"/>
                  </a:cubicBezTo>
                  <a:cubicBezTo>
                    <a:pt x="79" y="73"/>
                    <a:pt x="80" y="71"/>
                    <a:pt x="82" y="69"/>
                  </a:cubicBezTo>
                  <a:cubicBezTo>
                    <a:pt x="82" y="68"/>
                    <a:pt x="83" y="68"/>
                    <a:pt x="83" y="68"/>
                  </a:cubicBezTo>
                  <a:cubicBezTo>
                    <a:pt x="84" y="68"/>
                    <a:pt x="84" y="71"/>
                    <a:pt x="83" y="72"/>
                  </a:cubicBezTo>
                  <a:cubicBezTo>
                    <a:pt x="82" y="73"/>
                    <a:pt x="81" y="74"/>
                    <a:pt x="79" y="75"/>
                  </a:cubicBezTo>
                  <a:cubicBezTo>
                    <a:pt x="79" y="76"/>
                    <a:pt x="78" y="76"/>
                    <a:pt x="78" y="76"/>
                  </a:cubicBezTo>
                  <a:moveTo>
                    <a:pt x="45" y="73"/>
                  </a:moveTo>
                  <a:cubicBezTo>
                    <a:pt x="44" y="72"/>
                    <a:pt x="44" y="72"/>
                    <a:pt x="44" y="72"/>
                  </a:cubicBezTo>
                  <a:cubicBezTo>
                    <a:pt x="42" y="71"/>
                    <a:pt x="41" y="69"/>
                    <a:pt x="40" y="68"/>
                  </a:cubicBezTo>
                  <a:cubicBezTo>
                    <a:pt x="40" y="68"/>
                    <a:pt x="39" y="67"/>
                    <a:pt x="39" y="67"/>
                  </a:cubicBezTo>
                  <a:cubicBezTo>
                    <a:pt x="38" y="65"/>
                    <a:pt x="38" y="64"/>
                    <a:pt x="40" y="62"/>
                  </a:cubicBezTo>
                  <a:cubicBezTo>
                    <a:pt x="43" y="64"/>
                    <a:pt x="44" y="68"/>
                    <a:pt x="45" y="73"/>
                  </a:cubicBezTo>
                  <a:moveTo>
                    <a:pt x="60" y="68"/>
                  </a:moveTo>
                  <a:cubicBezTo>
                    <a:pt x="60" y="67"/>
                    <a:pt x="59" y="66"/>
                    <a:pt x="59" y="65"/>
                  </a:cubicBezTo>
                  <a:cubicBezTo>
                    <a:pt x="59" y="65"/>
                    <a:pt x="59" y="64"/>
                    <a:pt x="59" y="63"/>
                  </a:cubicBezTo>
                  <a:cubicBezTo>
                    <a:pt x="58" y="62"/>
                    <a:pt x="59" y="61"/>
                    <a:pt x="61" y="61"/>
                  </a:cubicBezTo>
                  <a:cubicBezTo>
                    <a:pt x="61" y="61"/>
                    <a:pt x="61" y="61"/>
                    <a:pt x="61" y="61"/>
                  </a:cubicBezTo>
                  <a:cubicBezTo>
                    <a:pt x="62" y="62"/>
                    <a:pt x="61" y="64"/>
                    <a:pt x="61" y="65"/>
                  </a:cubicBezTo>
                  <a:cubicBezTo>
                    <a:pt x="61" y="66"/>
                    <a:pt x="61" y="67"/>
                    <a:pt x="60" y="68"/>
                  </a:cubicBezTo>
                  <a:moveTo>
                    <a:pt x="21" y="182"/>
                  </a:moveTo>
                  <a:cubicBezTo>
                    <a:pt x="19" y="181"/>
                    <a:pt x="18" y="181"/>
                    <a:pt x="17" y="180"/>
                  </a:cubicBezTo>
                  <a:cubicBezTo>
                    <a:pt x="23" y="165"/>
                    <a:pt x="26" y="150"/>
                    <a:pt x="22" y="134"/>
                  </a:cubicBezTo>
                  <a:cubicBezTo>
                    <a:pt x="18" y="117"/>
                    <a:pt x="10" y="100"/>
                    <a:pt x="9" y="82"/>
                  </a:cubicBezTo>
                  <a:cubicBezTo>
                    <a:pt x="8" y="54"/>
                    <a:pt x="24" y="25"/>
                    <a:pt x="48" y="11"/>
                  </a:cubicBezTo>
                  <a:cubicBezTo>
                    <a:pt x="58" y="6"/>
                    <a:pt x="68" y="4"/>
                    <a:pt x="78" y="4"/>
                  </a:cubicBezTo>
                  <a:cubicBezTo>
                    <a:pt x="96" y="4"/>
                    <a:pt x="115" y="12"/>
                    <a:pt x="127" y="27"/>
                  </a:cubicBezTo>
                  <a:cubicBezTo>
                    <a:pt x="149" y="53"/>
                    <a:pt x="133" y="94"/>
                    <a:pt x="113" y="117"/>
                  </a:cubicBezTo>
                  <a:cubicBezTo>
                    <a:pt x="101" y="130"/>
                    <a:pt x="84" y="137"/>
                    <a:pt x="71" y="148"/>
                  </a:cubicBezTo>
                  <a:cubicBezTo>
                    <a:pt x="58" y="158"/>
                    <a:pt x="50" y="173"/>
                    <a:pt x="42" y="187"/>
                  </a:cubicBezTo>
                  <a:cubicBezTo>
                    <a:pt x="42" y="188"/>
                    <a:pt x="41" y="188"/>
                    <a:pt x="41" y="189"/>
                  </a:cubicBezTo>
                  <a:cubicBezTo>
                    <a:pt x="41" y="189"/>
                    <a:pt x="41" y="189"/>
                    <a:pt x="41" y="189"/>
                  </a:cubicBezTo>
                  <a:cubicBezTo>
                    <a:pt x="40" y="189"/>
                    <a:pt x="39" y="188"/>
                    <a:pt x="39" y="188"/>
                  </a:cubicBezTo>
                  <a:cubicBezTo>
                    <a:pt x="46" y="171"/>
                    <a:pt x="54" y="154"/>
                    <a:pt x="62" y="138"/>
                  </a:cubicBezTo>
                  <a:cubicBezTo>
                    <a:pt x="66" y="129"/>
                    <a:pt x="70" y="121"/>
                    <a:pt x="75" y="113"/>
                  </a:cubicBezTo>
                  <a:cubicBezTo>
                    <a:pt x="78" y="108"/>
                    <a:pt x="81" y="103"/>
                    <a:pt x="85" y="101"/>
                  </a:cubicBezTo>
                  <a:cubicBezTo>
                    <a:pt x="87" y="102"/>
                    <a:pt x="90" y="103"/>
                    <a:pt x="92" y="103"/>
                  </a:cubicBezTo>
                  <a:cubicBezTo>
                    <a:pt x="93" y="103"/>
                    <a:pt x="95" y="102"/>
                    <a:pt x="96" y="101"/>
                  </a:cubicBezTo>
                  <a:cubicBezTo>
                    <a:pt x="97" y="99"/>
                    <a:pt x="98" y="96"/>
                    <a:pt x="95" y="95"/>
                  </a:cubicBezTo>
                  <a:cubicBezTo>
                    <a:pt x="94" y="94"/>
                    <a:pt x="94" y="94"/>
                    <a:pt x="93" y="94"/>
                  </a:cubicBezTo>
                  <a:cubicBezTo>
                    <a:pt x="90" y="94"/>
                    <a:pt x="88" y="95"/>
                    <a:pt x="86" y="96"/>
                  </a:cubicBezTo>
                  <a:cubicBezTo>
                    <a:pt x="85" y="95"/>
                    <a:pt x="85" y="93"/>
                    <a:pt x="85" y="92"/>
                  </a:cubicBezTo>
                  <a:cubicBezTo>
                    <a:pt x="86" y="92"/>
                    <a:pt x="87" y="92"/>
                    <a:pt x="88" y="92"/>
                  </a:cubicBezTo>
                  <a:cubicBezTo>
                    <a:pt x="92" y="92"/>
                    <a:pt x="96" y="90"/>
                    <a:pt x="99" y="88"/>
                  </a:cubicBezTo>
                  <a:cubicBezTo>
                    <a:pt x="101" y="86"/>
                    <a:pt x="104" y="82"/>
                    <a:pt x="102" y="80"/>
                  </a:cubicBezTo>
                  <a:cubicBezTo>
                    <a:pt x="100" y="79"/>
                    <a:pt x="99" y="78"/>
                    <a:pt x="98" y="78"/>
                  </a:cubicBezTo>
                  <a:cubicBezTo>
                    <a:pt x="93" y="78"/>
                    <a:pt x="87" y="83"/>
                    <a:pt x="84" y="87"/>
                  </a:cubicBezTo>
                  <a:cubicBezTo>
                    <a:pt x="81" y="86"/>
                    <a:pt x="79" y="84"/>
                    <a:pt x="78" y="81"/>
                  </a:cubicBezTo>
                  <a:cubicBezTo>
                    <a:pt x="82" y="79"/>
                    <a:pt x="86" y="75"/>
                    <a:pt x="88" y="71"/>
                  </a:cubicBezTo>
                  <a:cubicBezTo>
                    <a:pt x="88" y="69"/>
                    <a:pt x="89" y="65"/>
                    <a:pt x="86" y="64"/>
                  </a:cubicBezTo>
                  <a:cubicBezTo>
                    <a:pt x="85" y="64"/>
                    <a:pt x="84" y="64"/>
                    <a:pt x="84" y="64"/>
                  </a:cubicBezTo>
                  <a:cubicBezTo>
                    <a:pt x="82" y="64"/>
                    <a:pt x="80" y="66"/>
                    <a:pt x="78" y="68"/>
                  </a:cubicBezTo>
                  <a:cubicBezTo>
                    <a:pt x="75" y="71"/>
                    <a:pt x="74" y="75"/>
                    <a:pt x="74" y="79"/>
                  </a:cubicBezTo>
                  <a:cubicBezTo>
                    <a:pt x="74" y="79"/>
                    <a:pt x="73" y="79"/>
                    <a:pt x="73" y="80"/>
                  </a:cubicBezTo>
                  <a:cubicBezTo>
                    <a:pt x="72" y="80"/>
                    <a:pt x="71" y="80"/>
                    <a:pt x="71" y="80"/>
                  </a:cubicBezTo>
                  <a:cubicBezTo>
                    <a:pt x="67" y="80"/>
                    <a:pt x="64" y="76"/>
                    <a:pt x="62" y="72"/>
                  </a:cubicBezTo>
                  <a:cubicBezTo>
                    <a:pt x="63" y="71"/>
                    <a:pt x="64" y="69"/>
                    <a:pt x="64" y="67"/>
                  </a:cubicBezTo>
                  <a:cubicBezTo>
                    <a:pt x="65" y="64"/>
                    <a:pt x="66" y="60"/>
                    <a:pt x="64" y="57"/>
                  </a:cubicBezTo>
                  <a:cubicBezTo>
                    <a:pt x="63" y="56"/>
                    <a:pt x="62" y="55"/>
                    <a:pt x="60" y="55"/>
                  </a:cubicBezTo>
                  <a:cubicBezTo>
                    <a:pt x="59" y="55"/>
                    <a:pt x="57" y="56"/>
                    <a:pt x="56" y="57"/>
                  </a:cubicBezTo>
                  <a:cubicBezTo>
                    <a:pt x="54" y="61"/>
                    <a:pt x="55" y="65"/>
                    <a:pt x="56" y="68"/>
                  </a:cubicBezTo>
                  <a:cubicBezTo>
                    <a:pt x="56" y="69"/>
                    <a:pt x="57" y="71"/>
                    <a:pt x="58" y="72"/>
                  </a:cubicBezTo>
                  <a:cubicBezTo>
                    <a:pt x="58" y="72"/>
                    <a:pt x="58" y="72"/>
                    <a:pt x="58" y="72"/>
                  </a:cubicBezTo>
                  <a:cubicBezTo>
                    <a:pt x="56" y="74"/>
                    <a:pt x="53" y="75"/>
                    <a:pt x="51" y="75"/>
                  </a:cubicBezTo>
                  <a:cubicBezTo>
                    <a:pt x="51" y="75"/>
                    <a:pt x="50" y="75"/>
                    <a:pt x="49" y="74"/>
                  </a:cubicBezTo>
                  <a:cubicBezTo>
                    <a:pt x="48" y="67"/>
                    <a:pt x="46" y="59"/>
                    <a:pt x="40" y="58"/>
                  </a:cubicBezTo>
                  <a:cubicBezTo>
                    <a:pt x="40" y="58"/>
                    <a:pt x="39" y="58"/>
                    <a:pt x="39" y="58"/>
                  </a:cubicBezTo>
                  <a:cubicBezTo>
                    <a:pt x="36" y="58"/>
                    <a:pt x="34" y="61"/>
                    <a:pt x="34" y="64"/>
                  </a:cubicBezTo>
                  <a:cubicBezTo>
                    <a:pt x="34" y="69"/>
                    <a:pt x="39" y="73"/>
                    <a:pt x="43" y="76"/>
                  </a:cubicBezTo>
                  <a:cubicBezTo>
                    <a:pt x="43" y="76"/>
                    <a:pt x="44" y="77"/>
                    <a:pt x="45" y="77"/>
                  </a:cubicBezTo>
                  <a:cubicBezTo>
                    <a:pt x="46" y="78"/>
                    <a:pt x="46" y="79"/>
                    <a:pt x="46" y="80"/>
                  </a:cubicBezTo>
                  <a:cubicBezTo>
                    <a:pt x="48" y="96"/>
                    <a:pt x="46" y="112"/>
                    <a:pt x="43" y="128"/>
                  </a:cubicBezTo>
                  <a:cubicBezTo>
                    <a:pt x="39" y="147"/>
                    <a:pt x="32" y="165"/>
                    <a:pt x="21" y="181"/>
                  </a:cubicBezTo>
                  <a:cubicBezTo>
                    <a:pt x="21" y="182"/>
                    <a:pt x="21" y="182"/>
                    <a:pt x="21" y="182"/>
                  </a:cubicBezTo>
                  <a:moveTo>
                    <a:pt x="77" y="0"/>
                  </a:moveTo>
                  <a:cubicBezTo>
                    <a:pt x="76" y="0"/>
                    <a:pt x="75" y="0"/>
                    <a:pt x="74" y="0"/>
                  </a:cubicBezTo>
                  <a:cubicBezTo>
                    <a:pt x="48" y="1"/>
                    <a:pt x="26" y="19"/>
                    <a:pt x="15" y="42"/>
                  </a:cubicBezTo>
                  <a:cubicBezTo>
                    <a:pt x="5" y="60"/>
                    <a:pt x="3" y="81"/>
                    <a:pt x="8" y="101"/>
                  </a:cubicBezTo>
                  <a:cubicBezTo>
                    <a:pt x="12" y="113"/>
                    <a:pt x="17" y="126"/>
                    <a:pt x="19" y="139"/>
                  </a:cubicBezTo>
                  <a:cubicBezTo>
                    <a:pt x="22" y="153"/>
                    <a:pt x="19" y="166"/>
                    <a:pt x="13" y="179"/>
                  </a:cubicBezTo>
                  <a:cubicBezTo>
                    <a:pt x="13" y="179"/>
                    <a:pt x="13" y="179"/>
                    <a:pt x="13" y="179"/>
                  </a:cubicBezTo>
                  <a:cubicBezTo>
                    <a:pt x="13" y="179"/>
                    <a:pt x="12" y="179"/>
                    <a:pt x="12" y="180"/>
                  </a:cubicBezTo>
                  <a:cubicBezTo>
                    <a:pt x="7" y="192"/>
                    <a:pt x="0" y="212"/>
                    <a:pt x="15" y="219"/>
                  </a:cubicBezTo>
                  <a:cubicBezTo>
                    <a:pt x="17" y="220"/>
                    <a:pt x="19" y="220"/>
                    <a:pt x="21" y="220"/>
                  </a:cubicBezTo>
                  <a:cubicBezTo>
                    <a:pt x="33" y="220"/>
                    <a:pt x="39" y="203"/>
                    <a:pt x="43" y="193"/>
                  </a:cubicBezTo>
                  <a:cubicBezTo>
                    <a:pt x="44" y="193"/>
                    <a:pt x="44" y="192"/>
                    <a:pt x="44" y="192"/>
                  </a:cubicBezTo>
                  <a:cubicBezTo>
                    <a:pt x="54" y="174"/>
                    <a:pt x="63" y="157"/>
                    <a:pt x="80" y="146"/>
                  </a:cubicBezTo>
                  <a:cubicBezTo>
                    <a:pt x="94" y="136"/>
                    <a:pt x="108" y="129"/>
                    <a:pt x="119" y="116"/>
                  </a:cubicBezTo>
                  <a:cubicBezTo>
                    <a:pt x="137" y="95"/>
                    <a:pt x="149" y="61"/>
                    <a:pt x="136" y="34"/>
                  </a:cubicBezTo>
                  <a:cubicBezTo>
                    <a:pt x="126" y="12"/>
                    <a:pt x="100" y="0"/>
                    <a:pt x="77"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grpSp>
          <p:nvGrpSpPr>
            <p:cNvPr id="1201" name="Google Shape;1201;p37"/>
            <p:cNvGrpSpPr/>
            <p:nvPr/>
          </p:nvGrpSpPr>
          <p:grpSpPr>
            <a:xfrm>
              <a:off x="355268" y="3054277"/>
              <a:ext cx="984250" cy="1238250"/>
              <a:chOff x="312737" y="5584826"/>
              <a:chExt cx="984250" cy="1238250"/>
            </a:xfrm>
          </p:grpSpPr>
          <p:sp>
            <p:nvSpPr>
              <p:cNvPr id="1202" name="Google Shape;1202;p37"/>
              <p:cNvSpPr/>
              <p:nvPr/>
            </p:nvSpPr>
            <p:spPr>
              <a:xfrm>
                <a:off x="312737" y="5584826"/>
                <a:ext cx="984250" cy="1238250"/>
              </a:xfrm>
              <a:custGeom>
                <a:rect b="b" l="l" r="r" t="t"/>
                <a:pathLst>
                  <a:path extrusionOk="0" h="292" w="232">
                    <a:moveTo>
                      <a:pt x="11" y="270"/>
                    </a:moveTo>
                    <a:cubicBezTo>
                      <a:pt x="10" y="269"/>
                      <a:pt x="10" y="269"/>
                      <a:pt x="10" y="269"/>
                    </a:cubicBezTo>
                    <a:cubicBezTo>
                      <a:pt x="9" y="268"/>
                      <a:pt x="9" y="268"/>
                      <a:pt x="10" y="267"/>
                    </a:cubicBezTo>
                    <a:cubicBezTo>
                      <a:pt x="11" y="267"/>
                      <a:pt x="11" y="267"/>
                      <a:pt x="11" y="267"/>
                    </a:cubicBezTo>
                    <a:cubicBezTo>
                      <a:pt x="11" y="268"/>
                      <a:pt x="11" y="269"/>
                      <a:pt x="11" y="270"/>
                    </a:cubicBezTo>
                    <a:moveTo>
                      <a:pt x="11" y="255"/>
                    </a:moveTo>
                    <a:cubicBezTo>
                      <a:pt x="10" y="254"/>
                      <a:pt x="10" y="254"/>
                      <a:pt x="10" y="254"/>
                    </a:cubicBezTo>
                    <a:cubicBezTo>
                      <a:pt x="10" y="253"/>
                      <a:pt x="10" y="253"/>
                      <a:pt x="10" y="253"/>
                    </a:cubicBezTo>
                    <a:cubicBezTo>
                      <a:pt x="10" y="253"/>
                      <a:pt x="10" y="253"/>
                      <a:pt x="10" y="253"/>
                    </a:cubicBezTo>
                    <a:cubicBezTo>
                      <a:pt x="10" y="253"/>
                      <a:pt x="11" y="252"/>
                      <a:pt x="11" y="252"/>
                    </a:cubicBezTo>
                    <a:cubicBezTo>
                      <a:pt x="11" y="253"/>
                      <a:pt x="11" y="254"/>
                      <a:pt x="11" y="255"/>
                    </a:cubicBezTo>
                    <a:moveTo>
                      <a:pt x="11" y="240"/>
                    </a:moveTo>
                    <a:cubicBezTo>
                      <a:pt x="11" y="240"/>
                      <a:pt x="10" y="239"/>
                      <a:pt x="10" y="239"/>
                    </a:cubicBezTo>
                    <a:cubicBezTo>
                      <a:pt x="9" y="239"/>
                      <a:pt x="9" y="239"/>
                      <a:pt x="8" y="238"/>
                    </a:cubicBezTo>
                    <a:cubicBezTo>
                      <a:pt x="8" y="238"/>
                      <a:pt x="8" y="238"/>
                      <a:pt x="8" y="238"/>
                    </a:cubicBezTo>
                    <a:cubicBezTo>
                      <a:pt x="9" y="237"/>
                      <a:pt x="9" y="237"/>
                      <a:pt x="9" y="237"/>
                    </a:cubicBezTo>
                    <a:cubicBezTo>
                      <a:pt x="10" y="237"/>
                      <a:pt x="10" y="237"/>
                      <a:pt x="11" y="237"/>
                    </a:cubicBezTo>
                    <a:cubicBezTo>
                      <a:pt x="11" y="238"/>
                      <a:pt x="11" y="239"/>
                      <a:pt x="11" y="240"/>
                    </a:cubicBezTo>
                    <a:moveTo>
                      <a:pt x="11" y="224"/>
                    </a:moveTo>
                    <a:cubicBezTo>
                      <a:pt x="9" y="224"/>
                      <a:pt x="7" y="223"/>
                      <a:pt x="8" y="221"/>
                    </a:cubicBezTo>
                    <a:cubicBezTo>
                      <a:pt x="9" y="220"/>
                      <a:pt x="10" y="219"/>
                      <a:pt x="11" y="219"/>
                    </a:cubicBezTo>
                    <a:cubicBezTo>
                      <a:pt x="11" y="219"/>
                      <a:pt x="11" y="219"/>
                      <a:pt x="11" y="219"/>
                    </a:cubicBezTo>
                    <a:cubicBezTo>
                      <a:pt x="11" y="221"/>
                      <a:pt x="11" y="223"/>
                      <a:pt x="11" y="224"/>
                    </a:cubicBezTo>
                    <a:moveTo>
                      <a:pt x="11" y="209"/>
                    </a:moveTo>
                    <a:cubicBezTo>
                      <a:pt x="11" y="209"/>
                      <a:pt x="10" y="208"/>
                      <a:pt x="10" y="208"/>
                    </a:cubicBezTo>
                    <a:cubicBezTo>
                      <a:pt x="9" y="208"/>
                      <a:pt x="9" y="208"/>
                      <a:pt x="9" y="208"/>
                    </a:cubicBezTo>
                    <a:cubicBezTo>
                      <a:pt x="9" y="207"/>
                      <a:pt x="9" y="207"/>
                      <a:pt x="9" y="207"/>
                    </a:cubicBezTo>
                    <a:cubicBezTo>
                      <a:pt x="9" y="207"/>
                      <a:pt x="9" y="207"/>
                      <a:pt x="9" y="207"/>
                    </a:cubicBezTo>
                    <a:cubicBezTo>
                      <a:pt x="9" y="207"/>
                      <a:pt x="9" y="207"/>
                      <a:pt x="9" y="207"/>
                    </a:cubicBezTo>
                    <a:cubicBezTo>
                      <a:pt x="9" y="207"/>
                      <a:pt x="9" y="207"/>
                      <a:pt x="9" y="207"/>
                    </a:cubicBezTo>
                    <a:cubicBezTo>
                      <a:pt x="9" y="207"/>
                      <a:pt x="9" y="206"/>
                      <a:pt x="10" y="206"/>
                    </a:cubicBezTo>
                    <a:cubicBezTo>
                      <a:pt x="10" y="206"/>
                      <a:pt x="11" y="206"/>
                      <a:pt x="11" y="206"/>
                    </a:cubicBezTo>
                    <a:cubicBezTo>
                      <a:pt x="11" y="207"/>
                      <a:pt x="11" y="208"/>
                      <a:pt x="11" y="209"/>
                    </a:cubicBezTo>
                    <a:moveTo>
                      <a:pt x="11" y="194"/>
                    </a:moveTo>
                    <a:cubicBezTo>
                      <a:pt x="9" y="193"/>
                      <a:pt x="6" y="192"/>
                      <a:pt x="9" y="191"/>
                    </a:cubicBezTo>
                    <a:cubicBezTo>
                      <a:pt x="10" y="191"/>
                      <a:pt x="10" y="191"/>
                      <a:pt x="11" y="191"/>
                    </a:cubicBezTo>
                    <a:cubicBezTo>
                      <a:pt x="11" y="191"/>
                      <a:pt x="11" y="191"/>
                      <a:pt x="11" y="191"/>
                    </a:cubicBezTo>
                    <a:cubicBezTo>
                      <a:pt x="11" y="192"/>
                      <a:pt x="11" y="193"/>
                      <a:pt x="11" y="194"/>
                    </a:cubicBezTo>
                    <a:moveTo>
                      <a:pt x="11" y="180"/>
                    </a:moveTo>
                    <a:cubicBezTo>
                      <a:pt x="9" y="179"/>
                      <a:pt x="7" y="178"/>
                      <a:pt x="9" y="177"/>
                    </a:cubicBezTo>
                    <a:cubicBezTo>
                      <a:pt x="9" y="177"/>
                      <a:pt x="10" y="177"/>
                      <a:pt x="10" y="177"/>
                    </a:cubicBezTo>
                    <a:cubicBezTo>
                      <a:pt x="10" y="177"/>
                      <a:pt x="11" y="177"/>
                      <a:pt x="11" y="177"/>
                    </a:cubicBezTo>
                    <a:cubicBezTo>
                      <a:pt x="11" y="178"/>
                      <a:pt x="11" y="179"/>
                      <a:pt x="11" y="180"/>
                    </a:cubicBezTo>
                    <a:moveTo>
                      <a:pt x="11" y="167"/>
                    </a:moveTo>
                    <a:cubicBezTo>
                      <a:pt x="10" y="166"/>
                      <a:pt x="8" y="165"/>
                      <a:pt x="10" y="164"/>
                    </a:cubicBezTo>
                    <a:cubicBezTo>
                      <a:pt x="10" y="164"/>
                      <a:pt x="10" y="164"/>
                      <a:pt x="11" y="164"/>
                    </a:cubicBezTo>
                    <a:cubicBezTo>
                      <a:pt x="11" y="164"/>
                      <a:pt x="11" y="164"/>
                      <a:pt x="11" y="164"/>
                    </a:cubicBezTo>
                    <a:cubicBezTo>
                      <a:pt x="11" y="165"/>
                      <a:pt x="11" y="166"/>
                      <a:pt x="11" y="167"/>
                    </a:cubicBezTo>
                    <a:moveTo>
                      <a:pt x="11" y="155"/>
                    </a:moveTo>
                    <a:cubicBezTo>
                      <a:pt x="10" y="154"/>
                      <a:pt x="9" y="153"/>
                      <a:pt x="9" y="153"/>
                    </a:cubicBezTo>
                    <a:cubicBezTo>
                      <a:pt x="9" y="152"/>
                      <a:pt x="10" y="152"/>
                      <a:pt x="11" y="152"/>
                    </a:cubicBezTo>
                    <a:cubicBezTo>
                      <a:pt x="11" y="153"/>
                      <a:pt x="11" y="154"/>
                      <a:pt x="11" y="155"/>
                    </a:cubicBezTo>
                    <a:moveTo>
                      <a:pt x="11" y="140"/>
                    </a:moveTo>
                    <a:cubicBezTo>
                      <a:pt x="11" y="140"/>
                      <a:pt x="10" y="140"/>
                      <a:pt x="9" y="140"/>
                    </a:cubicBezTo>
                    <a:cubicBezTo>
                      <a:pt x="8" y="139"/>
                      <a:pt x="8" y="139"/>
                      <a:pt x="10" y="138"/>
                    </a:cubicBezTo>
                    <a:cubicBezTo>
                      <a:pt x="10" y="138"/>
                      <a:pt x="11" y="138"/>
                      <a:pt x="11" y="138"/>
                    </a:cubicBezTo>
                    <a:cubicBezTo>
                      <a:pt x="11" y="138"/>
                      <a:pt x="11" y="139"/>
                      <a:pt x="11" y="140"/>
                    </a:cubicBezTo>
                    <a:moveTo>
                      <a:pt x="11" y="127"/>
                    </a:moveTo>
                    <a:cubicBezTo>
                      <a:pt x="11" y="127"/>
                      <a:pt x="10" y="127"/>
                      <a:pt x="9" y="127"/>
                    </a:cubicBezTo>
                    <a:cubicBezTo>
                      <a:pt x="9" y="126"/>
                      <a:pt x="9" y="126"/>
                      <a:pt x="8" y="126"/>
                    </a:cubicBezTo>
                    <a:cubicBezTo>
                      <a:pt x="8" y="125"/>
                      <a:pt x="8" y="125"/>
                      <a:pt x="8" y="125"/>
                    </a:cubicBezTo>
                    <a:cubicBezTo>
                      <a:pt x="8" y="125"/>
                      <a:pt x="10" y="124"/>
                      <a:pt x="11" y="124"/>
                    </a:cubicBezTo>
                    <a:cubicBezTo>
                      <a:pt x="11" y="124"/>
                      <a:pt x="11" y="124"/>
                      <a:pt x="11" y="124"/>
                    </a:cubicBezTo>
                    <a:cubicBezTo>
                      <a:pt x="11" y="125"/>
                      <a:pt x="11" y="126"/>
                      <a:pt x="11" y="127"/>
                    </a:cubicBezTo>
                    <a:moveTo>
                      <a:pt x="11" y="113"/>
                    </a:moveTo>
                    <a:cubicBezTo>
                      <a:pt x="10" y="112"/>
                      <a:pt x="10" y="112"/>
                      <a:pt x="9" y="112"/>
                    </a:cubicBezTo>
                    <a:cubicBezTo>
                      <a:pt x="8" y="111"/>
                      <a:pt x="8" y="111"/>
                      <a:pt x="8" y="111"/>
                    </a:cubicBezTo>
                    <a:cubicBezTo>
                      <a:pt x="7" y="110"/>
                      <a:pt x="7" y="110"/>
                      <a:pt x="7" y="110"/>
                    </a:cubicBezTo>
                    <a:cubicBezTo>
                      <a:pt x="8" y="110"/>
                      <a:pt x="9" y="110"/>
                      <a:pt x="10" y="110"/>
                    </a:cubicBezTo>
                    <a:cubicBezTo>
                      <a:pt x="10" y="110"/>
                      <a:pt x="11" y="110"/>
                      <a:pt x="11" y="110"/>
                    </a:cubicBezTo>
                    <a:cubicBezTo>
                      <a:pt x="11" y="111"/>
                      <a:pt x="11" y="112"/>
                      <a:pt x="11" y="113"/>
                    </a:cubicBezTo>
                    <a:moveTo>
                      <a:pt x="11" y="100"/>
                    </a:moveTo>
                    <a:cubicBezTo>
                      <a:pt x="9" y="100"/>
                      <a:pt x="6" y="98"/>
                      <a:pt x="9" y="96"/>
                    </a:cubicBezTo>
                    <a:cubicBezTo>
                      <a:pt x="10" y="96"/>
                      <a:pt x="10" y="96"/>
                      <a:pt x="11" y="95"/>
                    </a:cubicBezTo>
                    <a:cubicBezTo>
                      <a:pt x="11" y="97"/>
                      <a:pt x="11" y="99"/>
                      <a:pt x="11" y="100"/>
                    </a:cubicBezTo>
                    <a:moveTo>
                      <a:pt x="11" y="86"/>
                    </a:moveTo>
                    <a:cubicBezTo>
                      <a:pt x="10" y="85"/>
                      <a:pt x="9" y="84"/>
                      <a:pt x="11" y="83"/>
                    </a:cubicBezTo>
                    <a:cubicBezTo>
                      <a:pt x="11" y="84"/>
                      <a:pt x="11" y="85"/>
                      <a:pt x="11" y="86"/>
                    </a:cubicBezTo>
                    <a:moveTo>
                      <a:pt x="11" y="74"/>
                    </a:moveTo>
                    <a:cubicBezTo>
                      <a:pt x="10" y="74"/>
                      <a:pt x="9" y="74"/>
                      <a:pt x="8" y="73"/>
                    </a:cubicBezTo>
                    <a:cubicBezTo>
                      <a:pt x="8" y="72"/>
                      <a:pt x="8" y="72"/>
                      <a:pt x="8" y="72"/>
                    </a:cubicBezTo>
                    <a:cubicBezTo>
                      <a:pt x="8" y="71"/>
                      <a:pt x="8" y="71"/>
                      <a:pt x="9" y="71"/>
                    </a:cubicBezTo>
                    <a:cubicBezTo>
                      <a:pt x="9" y="70"/>
                      <a:pt x="10" y="69"/>
                      <a:pt x="11" y="69"/>
                    </a:cubicBezTo>
                    <a:cubicBezTo>
                      <a:pt x="11" y="71"/>
                      <a:pt x="11" y="73"/>
                      <a:pt x="11" y="74"/>
                    </a:cubicBezTo>
                    <a:moveTo>
                      <a:pt x="11" y="55"/>
                    </a:moveTo>
                    <a:cubicBezTo>
                      <a:pt x="10" y="55"/>
                      <a:pt x="10" y="54"/>
                      <a:pt x="9" y="54"/>
                    </a:cubicBezTo>
                    <a:cubicBezTo>
                      <a:pt x="7" y="53"/>
                      <a:pt x="7" y="52"/>
                      <a:pt x="9" y="51"/>
                    </a:cubicBezTo>
                    <a:cubicBezTo>
                      <a:pt x="9" y="51"/>
                      <a:pt x="10" y="50"/>
                      <a:pt x="11" y="50"/>
                    </a:cubicBezTo>
                    <a:cubicBezTo>
                      <a:pt x="11" y="52"/>
                      <a:pt x="11" y="53"/>
                      <a:pt x="11" y="55"/>
                    </a:cubicBezTo>
                    <a:moveTo>
                      <a:pt x="11" y="40"/>
                    </a:moveTo>
                    <a:cubicBezTo>
                      <a:pt x="9" y="38"/>
                      <a:pt x="6" y="35"/>
                      <a:pt x="10" y="33"/>
                    </a:cubicBezTo>
                    <a:cubicBezTo>
                      <a:pt x="10" y="33"/>
                      <a:pt x="11" y="33"/>
                      <a:pt x="11" y="33"/>
                    </a:cubicBezTo>
                    <a:cubicBezTo>
                      <a:pt x="11" y="35"/>
                      <a:pt x="11" y="38"/>
                      <a:pt x="11" y="40"/>
                    </a:cubicBezTo>
                    <a:moveTo>
                      <a:pt x="11" y="22"/>
                    </a:moveTo>
                    <a:cubicBezTo>
                      <a:pt x="10" y="22"/>
                      <a:pt x="9" y="21"/>
                      <a:pt x="9" y="21"/>
                    </a:cubicBezTo>
                    <a:cubicBezTo>
                      <a:pt x="9" y="20"/>
                      <a:pt x="9" y="19"/>
                      <a:pt x="10" y="19"/>
                    </a:cubicBezTo>
                    <a:cubicBezTo>
                      <a:pt x="10" y="18"/>
                      <a:pt x="11" y="18"/>
                      <a:pt x="11" y="18"/>
                    </a:cubicBezTo>
                    <a:cubicBezTo>
                      <a:pt x="11" y="19"/>
                      <a:pt x="11" y="21"/>
                      <a:pt x="11" y="22"/>
                    </a:cubicBezTo>
                    <a:moveTo>
                      <a:pt x="34" y="4"/>
                    </a:moveTo>
                    <a:cubicBezTo>
                      <a:pt x="49" y="4"/>
                      <a:pt x="65" y="4"/>
                      <a:pt x="80" y="4"/>
                    </a:cubicBezTo>
                    <a:cubicBezTo>
                      <a:pt x="120" y="4"/>
                      <a:pt x="160" y="4"/>
                      <a:pt x="200" y="4"/>
                    </a:cubicBezTo>
                    <a:cubicBezTo>
                      <a:pt x="202" y="4"/>
                      <a:pt x="206" y="4"/>
                      <a:pt x="209" y="4"/>
                    </a:cubicBezTo>
                    <a:cubicBezTo>
                      <a:pt x="218" y="4"/>
                      <a:pt x="227" y="5"/>
                      <a:pt x="227" y="16"/>
                    </a:cubicBezTo>
                    <a:cubicBezTo>
                      <a:pt x="227" y="24"/>
                      <a:pt x="227" y="32"/>
                      <a:pt x="227" y="40"/>
                    </a:cubicBezTo>
                    <a:cubicBezTo>
                      <a:pt x="227" y="115"/>
                      <a:pt x="227" y="190"/>
                      <a:pt x="227" y="265"/>
                    </a:cubicBezTo>
                    <a:cubicBezTo>
                      <a:pt x="227" y="269"/>
                      <a:pt x="227" y="273"/>
                      <a:pt x="227" y="277"/>
                    </a:cubicBezTo>
                    <a:cubicBezTo>
                      <a:pt x="226" y="287"/>
                      <a:pt x="217" y="288"/>
                      <a:pt x="207" y="288"/>
                    </a:cubicBezTo>
                    <a:cubicBezTo>
                      <a:pt x="203" y="288"/>
                      <a:pt x="198" y="288"/>
                      <a:pt x="195" y="288"/>
                    </a:cubicBezTo>
                    <a:cubicBezTo>
                      <a:pt x="176" y="288"/>
                      <a:pt x="157" y="288"/>
                      <a:pt x="138" y="288"/>
                    </a:cubicBezTo>
                    <a:cubicBezTo>
                      <a:pt x="102" y="288"/>
                      <a:pt x="66" y="288"/>
                      <a:pt x="31" y="288"/>
                    </a:cubicBezTo>
                    <a:cubicBezTo>
                      <a:pt x="23" y="288"/>
                      <a:pt x="16" y="286"/>
                      <a:pt x="15" y="277"/>
                    </a:cubicBezTo>
                    <a:cubicBezTo>
                      <a:pt x="15" y="275"/>
                      <a:pt x="15" y="273"/>
                      <a:pt x="15" y="271"/>
                    </a:cubicBezTo>
                    <a:cubicBezTo>
                      <a:pt x="15" y="270"/>
                      <a:pt x="15" y="269"/>
                      <a:pt x="15" y="267"/>
                    </a:cubicBezTo>
                    <a:cubicBezTo>
                      <a:pt x="16" y="268"/>
                      <a:pt x="17" y="268"/>
                      <a:pt x="17" y="269"/>
                    </a:cubicBezTo>
                    <a:cubicBezTo>
                      <a:pt x="18" y="269"/>
                      <a:pt x="18" y="269"/>
                      <a:pt x="18" y="269"/>
                    </a:cubicBezTo>
                    <a:cubicBezTo>
                      <a:pt x="20" y="269"/>
                      <a:pt x="21" y="266"/>
                      <a:pt x="19" y="265"/>
                    </a:cubicBezTo>
                    <a:cubicBezTo>
                      <a:pt x="18" y="264"/>
                      <a:pt x="17" y="263"/>
                      <a:pt x="15" y="263"/>
                    </a:cubicBezTo>
                    <a:cubicBezTo>
                      <a:pt x="15" y="260"/>
                      <a:pt x="15" y="256"/>
                      <a:pt x="15" y="253"/>
                    </a:cubicBezTo>
                    <a:cubicBezTo>
                      <a:pt x="16" y="253"/>
                      <a:pt x="18" y="254"/>
                      <a:pt x="19" y="254"/>
                    </a:cubicBezTo>
                    <a:cubicBezTo>
                      <a:pt x="19" y="254"/>
                      <a:pt x="19" y="254"/>
                      <a:pt x="19" y="254"/>
                    </a:cubicBezTo>
                    <a:cubicBezTo>
                      <a:pt x="21" y="254"/>
                      <a:pt x="22" y="251"/>
                      <a:pt x="20" y="250"/>
                    </a:cubicBezTo>
                    <a:cubicBezTo>
                      <a:pt x="18" y="250"/>
                      <a:pt x="17" y="249"/>
                      <a:pt x="15" y="249"/>
                    </a:cubicBezTo>
                    <a:cubicBezTo>
                      <a:pt x="15" y="245"/>
                      <a:pt x="15" y="242"/>
                      <a:pt x="15" y="238"/>
                    </a:cubicBezTo>
                    <a:cubicBezTo>
                      <a:pt x="16" y="238"/>
                      <a:pt x="17" y="239"/>
                      <a:pt x="18" y="239"/>
                    </a:cubicBezTo>
                    <a:cubicBezTo>
                      <a:pt x="18" y="239"/>
                      <a:pt x="18" y="239"/>
                      <a:pt x="19" y="239"/>
                    </a:cubicBezTo>
                    <a:cubicBezTo>
                      <a:pt x="20" y="239"/>
                      <a:pt x="21" y="236"/>
                      <a:pt x="19" y="235"/>
                    </a:cubicBezTo>
                    <a:cubicBezTo>
                      <a:pt x="18" y="235"/>
                      <a:pt x="16" y="234"/>
                      <a:pt x="15" y="234"/>
                    </a:cubicBezTo>
                    <a:cubicBezTo>
                      <a:pt x="15" y="229"/>
                      <a:pt x="15" y="225"/>
                      <a:pt x="15" y="220"/>
                    </a:cubicBezTo>
                    <a:cubicBezTo>
                      <a:pt x="17" y="221"/>
                      <a:pt x="18" y="222"/>
                      <a:pt x="19" y="222"/>
                    </a:cubicBezTo>
                    <a:cubicBezTo>
                      <a:pt x="19" y="222"/>
                      <a:pt x="19" y="222"/>
                      <a:pt x="19" y="222"/>
                    </a:cubicBezTo>
                    <a:cubicBezTo>
                      <a:pt x="21" y="222"/>
                      <a:pt x="22" y="219"/>
                      <a:pt x="20" y="218"/>
                    </a:cubicBezTo>
                    <a:cubicBezTo>
                      <a:pt x="18" y="218"/>
                      <a:pt x="17" y="217"/>
                      <a:pt x="15" y="216"/>
                    </a:cubicBezTo>
                    <a:cubicBezTo>
                      <a:pt x="15" y="213"/>
                      <a:pt x="15" y="209"/>
                      <a:pt x="15" y="206"/>
                    </a:cubicBezTo>
                    <a:cubicBezTo>
                      <a:pt x="16" y="206"/>
                      <a:pt x="17" y="207"/>
                      <a:pt x="18" y="207"/>
                    </a:cubicBezTo>
                    <a:cubicBezTo>
                      <a:pt x="18" y="208"/>
                      <a:pt x="19" y="208"/>
                      <a:pt x="19" y="208"/>
                    </a:cubicBezTo>
                    <a:cubicBezTo>
                      <a:pt x="21" y="208"/>
                      <a:pt x="22" y="207"/>
                      <a:pt x="21" y="205"/>
                    </a:cubicBezTo>
                    <a:cubicBezTo>
                      <a:pt x="20" y="203"/>
                      <a:pt x="17" y="202"/>
                      <a:pt x="15" y="201"/>
                    </a:cubicBezTo>
                    <a:cubicBezTo>
                      <a:pt x="15" y="198"/>
                      <a:pt x="15" y="195"/>
                      <a:pt x="15" y="192"/>
                    </a:cubicBezTo>
                    <a:cubicBezTo>
                      <a:pt x="16" y="192"/>
                      <a:pt x="17" y="193"/>
                      <a:pt x="18" y="193"/>
                    </a:cubicBezTo>
                    <a:cubicBezTo>
                      <a:pt x="18" y="194"/>
                      <a:pt x="19" y="194"/>
                      <a:pt x="19" y="194"/>
                    </a:cubicBezTo>
                    <a:cubicBezTo>
                      <a:pt x="20" y="194"/>
                      <a:pt x="22" y="191"/>
                      <a:pt x="20" y="190"/>
                    </a:cubicBezTo>
                    <a:cubicBezTo>
                      <a:pt x="19" y="189"/>
                      <a:pt x="17" y="188"/>
                      <a:pt x="15" y="188"/>
                    </a:cubicBezTo>
                    <a:cubicBezTo>
                      <a:pt x="15" y="185"/>
                      <a:pt x="15" y="182"/>
                      <a:pt x="15" y="178"/>
                    </a:cubicBezTo>
                    <a:cubicBezTo>
                      <a:pt x="16" y="179"/>
                      <a:pt x="17" y="179"/>
                      <a:pt x="17" y="180"/>
                    </a:cubicBezTo>
                    <a:cubicBezTo>
                      <a:pt x="18" y="180"/>
                      <a:pt x="18" y="180"/>
                      <a:pt x="18" y="180"/>
                    </a:cubicBezTo>
                    <a:cubicBezTo>
                      <a:pt x="20" y="180"/>
                      <a:pt x="21" y="177"/>
                      <a:pt x="19" y="176"/>
                    </a:cubicBezTo>
                    <a:cubicBezTo>
                      <a:pt x="18" y="175"/>
                      <a:pt x="17" y="175"/>
                      <a:pt x="15" y="174"/>
                    </a:cubicBezTo>
                    <a:cubicBezTo>
                      <a:pt x="15" y="171"/>
                      <a:pt x="15" y="168"/>
                      <a:pt x="15" y="165"/>
                    </a:cubicBezTo>
                    <a:cubicBezTo>
                      <a:pt x="16" y="166"/>
                      <a:pt x="17" y="166"/>
                      <a:pt x="18" y="167"/>
                    </a:cubicBezTo>
                    <a:cubicBezTo>
                      <a:pt x="19" y="167"/>
                      <a:pt x="19" y="167"/>
                      <a:pt x="19" y="167"/>
                    </a:cubicBezTo>
                    <a:cubicBezTo>
                      <a:pt x="21" y="167"/>
                      <a:pt x="22" y="163"/>
                      <a:pt x="19" y="163"/>
                    </a:cubicBezTo>
                    <a:cubicBezTo>
                      <a:pt x="18" y="162"/>
                      <a:pt x="17" y="162"/>
                      <a:pt x="15" y="161"/>
                    </a:cubicBezTo>
                    <a:cubicBezTo>
                      <a:pt x="15" y="158"/>
                      <a:pt x="15" y="156"/>
                      <a:pt x="15" y="153"/>
                    </a:cubicBezTo>
                    <a:cubicBezTo>
                      <a:pt x="16" y="153"/>
                      <a:pt x="17" y="153"/>
                      <a:pt x="17" y="154"/>
                    </a:cubicBezTo>
                    <a:cubicBezTo>
                      <a:pt x="18" y="154"/>
                      <a:pt x="18" y="154"/>
                      <a:pt x="18" y="154"/>
                    </a:cubicBezTo>
                    <a:cubicBezTo>
                      <a:pt x="20" y="154"/>
                      <a:pt x="21" y="151"/>
                      <a:pt x="19" y="150"/>
                    </a:cubicBezTo>
                    <a:cubicBezTo>
                      <a:pt x="17" y="149"/>
                      <a:pt x="16" y="149"/>
                      <a:pt x="15" y="149"/>
                    </a:cubicBezTo>
                    <a:cubicBezTo>
                      <a:pt x="15" y="145"/>
                      <a:pt x="15" y="142"/>
                      <a:pt x="15" y="138"/>
                    </a:cubicBezTo>
                    <a:cubicBezTo>
                      <a:pt x="16" y="138"/>
                      <a:pt x="17" y="139"/>
                      <a:pt x="18" y="139"/>
                    </a:cubicBezTo>
                    <a:cubicBezTo>
                      <a:pt x="18" y="139"/>
                      <a:pt x="18" y="139"/>
                      <a:pt x="19" y="139"/>
                    </a:cubicBezTo>
                    <a:cubicBezTo>
                      <a:pt x="20" y="139"/>
                      <a:pt x="21" y="136"/>
                      <a:pt x="19" y="135"/>
                    </a:cubicBezTo>
                    <a:cubicBezTo>
                      <a:pt x="18" y="135"/>
                      <a:pt x="16" y="134"/>
                      <a:pt x="15" y="134"/>
                    </a:cubicBezTo>
                    <a:cubicBezTo>
                      <a:pt x="15" y="131"/>
                      <a:pt x="15" y="128"/>
                      <a:pt x="15" y="125"/>
                    </a:cubicBezTo>
                    <a:cubicBezTo>
                      <a:pt x="16" y="125"/>
                      <a:pt x="16" y="125"/>
                      <a:pt x="17" y="126"/>
                    </a:cubicBezTo>
                    <a:cubicBezTo>
                      <a:pt x="17" y="126"/>
                      <a:pt x="17" y="126"/>
                      <a:pt x="18" y="126"/>
                    </a:cubicBezTo>
                    <a:cubicBezTo>
                      <a:pt x="20" y="126"/>
                      <a:pt x="20" y="123"/>
                      <a:pt x="18" y="122"/>
                    </a:cubicBezTo>
                    <a:cubicBezTo>
                      <a:pt x="17" y="122"/>
                      <a:pt x="16" y="121"/>
                      <a:pt x="15" y="121"/>
                    </a:cubicBezTo>
                    <a:cubicBezTo>
                      <a:pt x="15" y="118"/>
                      <a:pt x="15" y="115"/>
                      <a:pt x="15" y="111"/>
                    </a:cubicBezTo>
                    <a:cubicBezTo>
                      <a:pt x="15" y="112"/>
                      <a:pt x="16" y="112"/>
                      <a:pt x="16" y="112"/>
                    </a:cubicBezTo>
                    <a:cubicBezTo>
                      <a:pt x="17" y="113"/>
                      <a:pt x="17" y="113"/>
                      <a:pt x="17" y="113"/>
                    </a:cubicBezTo>
                    <a:cubicBezTo>
                      <a:pt x="19" y="113"/>
                      <a:pt x="20" y="111"/>
                      <a:pt x="19" y="109"/>
                    </a:cubicBezTo>
                    <a:cubicBezTo>
                      <a:pt x="18" y="109"/>
                      <a:pt x="17" y="108"/>
                      <a:pt x="15" y="107"/>
                    </a:cubicBezTo>
                    <a:cubicBezTo>
                      <a:pt x="15" y="103"/>
                      <a:pt x="15" y="100"/>
                      <a:pt x="15" y="96"/>
                    </a:cubicBezTo>
                    <a:cubicBezTo>
                      <a:pt x="16" y="96"/>
                      <a:pt x="17" y="97"/>
                      <a:pt x="17" y="97"/>
                    </a:cubicBezTo>
                    <a:cubicBezTo>
                      <a:pt x="18" y="97"/>
                      <a:pt x="18" y="97"/>
                      <a:pt x="18" y="97"/>
                    </a:cubicBezTo>
                    <a:cubicBezTo>
                      <a:pt x="20" y="97"/>
                      <a:pt x="21" y="95"/>
                      <a:pt x="19" y="94"/>
                    </a:cubicBezTo>
                    <a:cubicBezTo>
                      <a:pt x="18" y="93"/>
                      <a:pt x="17" y="92"/>
                      <a:pt x="15" y="92"/>
                    </a:cubicBezTo>
                    <a:cubicBezTo>
                      <a:pt x="15" y="89"/>
                      <a:pt x="15" y="86"/>
                      <a:pt x="15" y="84"/>
                    </a:cubicBezTo>
                    <a:cubicBezTo>
                      <a:pt x="16" y="84"/>
                      <a:pt x="16" y="84"/>
                      <a:pt x="17" y="85"/>
                    </a:cubicBezTo>
                    <a:cubicBezTo>
                      <a:pt x="17" y="85"/>
                      <a:pt x="18" y="85"/>
                      <a:pt x="18" y="85"/>
                    </a:cubicBezTo>
                    <a:cubicBezTo>
                      <a:pt x="20" y="85"/>
                      <a:pt x="21" y="82"/>
                      <a:pt x="19" y="81"/>
                    </a:cubicBezTo>
                    <a:cubicBezTo>
                      <a:pt x="18" y="80"/>
                      <a:pt x="17" y="80"/>
                      <a:pt x="15" y="79"/>
                    </a:cubicBezTo>
                    <a:cubicBezTo>
                      <a:pt x="15" y="76"/>
                      <a:pt x="15" y="73"/>
                      <a:pt x="15" y="69"/>
                    </a:cubicBezTo>
                    <a:cubicBezTo>
                      <a:pt x="16" y="69"/>
                      <a:pt x="17" y="70"/>
                      <a:pt x="17" y="70"/>
                    </a:cubicBezTo>
                    <a:cubicBezTo>
                      <a:pt x="18" y="71"/>
                      <a:pt x="18" y="71"/>
                      <a:pt x="18" y="71"/>
                    </a:cubicBezTo>
                    <a:cubicBezTo>
                      <a:pt x="20" y="71"/>
                      <a:pt x="21" y="68"/>
                      <a:pt x="19" y="67"/>
                    </a:cubicBezTo>
                    <a:cubicBezTo>
                      <a:pt x="18" y="66"/>
                      <a:pt x="17" y="65"/>
                      <a:pt x="15" y="65"/>
                    </a:cubicBezTo>
                    <a:cubicBezTo>
                      <a:pt x="15" y="60"/>
                      <a:pt x="15" y="55"/>
                      <a:pt x="15" y="50"/>
                    </a:cubicBezTo>
                    <a:cubicBezTo>
                      <a:pt x="16" y="51"/>
                      <a:pt x="17" y="51"/>
                      <a:pt x="18" y="52"/>
                    </a:cubicBezTo>
                    <a:cubicBezTo>
                      <a:pt x="18" y="52"/>
                      <a:pt x="19" y="52"/>
                      <a:pt x="19" y="52"/>
                    </a:cubicBezTo>
                    <a:cubicBezTo>
                      <a:pt x="21" y="52"/>
                      <a:pt x="22" y="49"/>
                      <a:pt x="20" y="48"/>
                    </a:cubicBezTo>
                    <a:cubicBezTo>
                      <a:pt x="19" y="47"/>
                      <a:pt x="17" y="47"/>
                      <a:pt x="15" y="46"/>
                    </a:cubicBezTo>
                    <a:cubicBezTo>
                      <a:pt x="15" y="42"/>
                      <a:pt x="15" y="37"/>
                      <a:pt x="15" y="33"/>
                    </a:cubicBezTo>
                    <a:cubicBezTo>
                      <a:pt x="16" y="33"/>
                      <a:pt x="17" y="33"/>
                      <a:pt x="19" y="33"/>
                    </a:cubicBezTo>
                    <a:cubicBezTo>
                      <a:pt x="19" y="33"/>
                      <a:pt x="19" y="33"/>
                      <a:pt x="19" y="33"/>
                    </a:cubicBezTo>
                    <a:cubicBezTo>
                      <a:pt x="21" y="33"/>
                      <a:pt x="22" y="30"/>
                      <a:pt x="20" y="29"/>
                    </a:cubicBezTo>
                    <a:cubicBezTo>
                      <a:pt x="18" y="29"/>
                      <a:pt x="17" y="29"/>
                      <a:pt x="15" y="29"/>
                    </a:cubicBezTo>
                    <a:cubicBezTo>
                      <a:pt x="15" y="25"/>
                      <a:pt x="15" y="22"/>
                      <a:pt x="15" y="18"/>
                    </a:cubicBezTo>
                    <a:cubicBezTo>
                      <a:pt x="15" y="18"/>
                      <a:pt x="15" y="17"/>
                      <a:pt x="15" y="17"/>
                    </a:cubicBezTo>
                    <a:cubicBezTo>
                      <a:pt x="16" y="17"/>
                      <a:pt x="18" y="17"/>
                      <a:pt x="19" y="18"/>
                    </a:cubicBezTo>
                    <a:cubicBezTo>
                      <a:pt x="19" y="18"/>
                      <a:pt x="19" y="18"/>
                      <a:pt x="20" y="18"/>
                    </a:cubicBezTo>
                    <a:cubicBezTo>
                      <a:pt x="22" y="18"/>
                      <a:pt x="23" y="15"/>
                      <a:pt x="21" y="14"/>
                    </a:cubicBezTo>
                    <a:cubicBezTo>
                      <a:pt x="19" y="14"/>
                      <a:pt x="17" y="13"/>
                      <a:pt x="16" y="13"/>
                    </a:cubicBezTo>
                    <a:cubicBezTo>
                      <a:pt x="17" y="8"/>
                      <a:pt x="20" y="4"/>
                      <a:pt x="26" y="4"/>
                    </a:cubicBezTo>
                    <a:cubicBezTo>
                      <a:pt x="27" y="4"/>
                      <a:pt x="28" y="4"/>
                      <a:pt x="29" y="4"/>
                    </a:cubicBezTo>
                    <a:cubicBezTo>
                      <a:pt x="30" y="4"/>
                      <a:pt x="32" y="4"/>
                      <a:pt x="34" y="4"/>
                    </a:cubicBezTo>
                    <a:moveTo>
                      <a:pt x="210" y="0"/>
                    </a:moveTo>
                    <a:cubicBezTo>
                      <a:pt x="206" y="0"/>
                      <a:pt x="203" y="0"/>
                      <a:pt x="200" y="0"/>
                    </a:cubicBezTo>
                    <a:cubicBezTo>
                      <a:pt x="182" y="0"/>
                      <a:pt x="163" y="0"/>
                      <a:pt x="145" y="0"/>
                    </a:cubicBezTo>
                    <a:cubicBezTo>
                      <a:pt x="108" y="0"/>
                      <a:pt x="71" y="0"/>
                      <a:pt x="34" y="0"/>
                    </a:cubicBezTo>
                    <a:cubicBezTo>
                      <a:pt x="31" y="0"/>
                      <a:pt x="29" y="0"/>
                      <a:pt x="26" y="0"/>
                    </a:cubicBezTo>
                    <a:cubicBezTo>
                      <a:pt x="19" y="0"/>
                      <a:pt x="12" y="6"/>
                      <a:pt x="11" y="13"/>
                    </a:cubicBezTo>
                    <a:cubicBezTo>
                      <a:pt x="10" y="14"/>
                      <a:pt x="8" y="15"/>
                      <a:pt x="7" y="16"/>
                    </a:cubicBezTo>
                    <a:cubicBezTo>
                      <a:pt x="5" y="18"/>
                      <a:pt x="4" y="20"/>
                      <a:pt x="5" y="22"/>
                    </a:cubicBezTo>
                    <a:cubicBezTo>
                      <a:pt x="6" y="25"/>
                      <a:pt x="9" y="26"/>
                      <a:pt x="11" y="27"/>
                    </a:cubicBezTo>
                    <a:cubicBezTo>
                      <a:pt x="11" y="27"/>
                      <a:pt x="11" y="28"/>
                      <a:pt x="11" y="29"/>
                    </a:cubicBezTo>
                    <a:cubicBezTo>
                      <a:pt x="9" y="29"/>
                      <a:pt x="7" y="30"/>
                      <a:pt x="6" y="31"/>
                    </a:cubicBezTo>
                    <a:cubicBezTo>
                      <a:pt x="4" y="33"/>
                      <a:pt x="3" y="37"/>
                      <a:pt x="5" y="39"/>
                    </a:cubicBezTo>
                    <a:cubicBezTo>
                      <a:pt x="6" y="42"/>
                      <a:pt x="8" y="44"/>
                      <a:pt x="11" y="45"/>
                    </a:cubicBezTo>
                    <a:cubicBezTo>
                      <a:pt x="11" y="45"/>
                      <a:pt x="11" y="46"/>
                      <a:pt x="11" y="46"/>
                    </a:cubicBezTo>
                    <a:cubicBezTo>
                      <a:pt x="8" y="46"/>
                      <a:pt x="6" y="47"/>
                      <a:pt x="4" y="50"/>
                    </a:cubicBezTo>
                    <a:cubicBezTo>
                      <a:pt x="1" y="55"/>
                      <a:pt x="7" y="58"/>
                      <a:pt x="11" y="59"/>
                    </a:cubicBezTo>
                    <a:cubicBezTo>
                      <a:pt x="11" y="61"/>
                      <a:pt x="11" y="63"/>
                      <a:pt x="11" y="65"/>
                    </a:cubicBezTo>
                    <a:cubicBezTo>
                      <a:pt x="9" y="65"/>
                      <a:pt x="7" y="66"/>
                      <a:pt x="5" y="68"/>
                    </a:cubicBezTo>
                    <a:cubicBezTo>
                      <a:pt x="4" y="70"/>
                      <a:pt x="3" y="72"/>
                      <a:pt x="4" y="75"/>
                    </a:cubicBezTo>
                    <a:cubicBezTo>
                      <a:pt x="6" y="77"/>
                      <a:pt x="9" y="78"/>
                      <a:pt x="11" y="78"/>
                    </a:cubicBezTo>
                    <a:cubicBezTo>
                      <a:pt x="11" y="79"/>
                      <a:pt x="11" y="79"/>
                      <a:pt x="11" y="79"/>
                    </a:cubicBezTo>
                    <a:cubicBezTo>
                      <a:pt x="10" y="79"/>
                      <a:pt x="9" y="80"/>
                      <a:pt x="8" y="80"/>
                    </a:cubicBezTo>
                    <a:cubicBezTo>
                      <a:pt x="4" y="84"/>
                      <a:pt x="7" y="89"/>
                      <a:pt x="11" y="91"/>
                    </a:cubicBezTo>
                    <a:cubicBezTo>
                      <a:pt x="11" y="92"/>
                      <a:pt x="11" y="92"/>
                      <a:pt x="11" y="92"/>
                    </a:cubicBezTo>
                    <a:cubicBezTo>
                      <a:pt x="9" y="92"/>
                      <a:pt x="7" y="92"/>
                      <a:pt x="5" y="94"/>
                    </a:cubicBezTo>
                    <a:cubicBezTo>
                      <a:pt x="2" y="99"/>
                      <a:pt x="6" y="104"/>
                      <a:pt x="11" y="104"/>
                    </a:cubicBezTo>
                    <a:cubicBezTo>
                      <a:pt x="11" y="105"/>
                      <a:pt x="11" y="105"/>
                      <a:pt x="11" y="106"/>
                    </a:cubicBezTo>
                    <a:cubicBezTo>
                      <a:pt x="11" y="106"/>
                      <a:pt x="10" y="106"/>
                      <a:pt x="10" y="106"/>
                    </a:cubicBezTo>
                    <a:cubicBezTo>
                      <a:pt x="7" y="106"/>
                      <a:pt x="5" y="106"/>
                      <a:pt x="4" y="108"/>
                    </a:cubicBezTo>
                    <a:cubicBezTo>
                      <a:pt x="1" y="112"/>
                      <a:pt x="7" y="116"/>
                      <a:pt x="11" y="117"/>
                    </a:cubicBezTo>
                    <a:cubicBezTo>
                      <a:pt x="11" y="118"/>
                      <a:pt x="11" y="119"/>
                      <a:pt x="11" y="120"/>
                    </a:cubicBezTo>
                    <a:cubicBezTo>
                      <a:pt x="11" y="120"/>
                      <a:pt x="11" y="120"/>
                      <a:pt x="11" y="120"/>
                    </a:cubicBezTo>
                    <a:cubicBezTo>
                      <a:pt x="10" y="120"/>
                      <a:pt x="9" y="120"/>
                      <a:pt x="9" y="121"/>
                    </a:cubicBezTo>
                    <a:cubicBezTo>
                      <a:pt x="7" y="121"/>
                      <a:pt x="5" y="123"/>
                      <a:pt x="4" y="125"/>
                    </a:cubicBezTo>
                    <a:cubicBezTo>
                      <a:pt x="4" y="128"/>
                      <a:pt x="8" y="131"/>
                      <a:pt x="11" y="131"/>
                    </a:cubicBezTo>
                    <a:cubicBezTo>
                      <a:pt x="11" y="132"/>
                      <a:pt x="11" y="133"/>
                      <a:pt x="11" y="134"/>
                    </a:cubicBezTo>
                    <a:cubicBezTo>
                      <a:pt x="9" y="134"/>
                      <a:pt x="7" y="135"/>
                      <a:pt x="5" y="137"/>
                    </a:cubicBezTo>
                    <a:cubicBezTo>
                      <a:pt x="2" y="141"/>
                      <a:pt x="8" y="143"/>
                      <a:pt x="11" y="145"/>
                    </a:cubicBezTo>
                    <a:cubicBezTo>
                      <a:pt x="11" y="146"/>
                      <a:pt x="11" y="147"/>
                      <a:pt x="11" y="148"/>
                    </a:cubicBezTo>
                    <a:cubicBezTo>
                      <a:pt x="11" y="148"/>
                      <a:pt x="10" y="148"/>
                      <a:pt x="9" y="148"/>
                    </a:cubicBezTo>
                    <a:cubicBezTo>
                      <a:pt x="7" y="149"/>
                      <a:pt x="5" y="150"/>
                      <a:pt x="5" y="152"/>
                    </a:cubicBezTo>
                    <a:cubicBezTo>
                      <a:pt x="4" y="155"/>
                      <a:pt x="8" y="158"/>
                      <a:pt x="11" y="159"/>
                    </a:cubicBezTo>
                    <a:cubicBezTo>
                      <a:pt x="11" y="159"/>
                      <a:pt x="11" y="160"/>
                      <a:pt x="11" y="160"/>
                    </a:cubicBezTo>
                    <a:cubicBezTo>
                      <a:pt x="11" y="160"/>
                      <a:pt x="11" y="160"/>
                      <a:pt x="10" y="160"/>
                    </a:cubicBezTo>
                    <a:cubicBezTo>
                      <a:pt x="9" y="160"/>
                      <a:pt x="7" y="160"/>
                      <a:pt x="6" y="162"/>
                    </a:cubicBezTo>
                    <a:cubicBezTo>
                      <a:pt x="3" y="166"/>
                      <a:pt x="7" y="170"/>
                      <a:pt x="11" y="171"/>
                    </a:cubicBezTo>
                    <a:cubicBezTo>
                      <a:pt x="11" y="172"/>
                      <a:pt x="11" y="173"/>
                      <a:pt x="11" y="173"/>
                    </a:cubicBezTo>
                    <a:cubicBezTo>
                      <a:pt x="11" y="173"/>
                      <a:pt x="10" y="173"/>
                      <a:pt x="10" y="173"/>
                    </a:cubicBezTo>
                    <a:cubicBezTo>
                      <a:pt x="8" y="173"/>
                      <a:pt x="7" y="174"/>
                      <a:pt x="5" y="175"/>
                    </a:cubicBezTo>
                    <a:cubicBezTo>
                      <a:pt x="0" y="179"/>
                      <a:pt x="7" y="184"/>
                      <a:pt x="11" y="185"/>
                    </a:cubicBezTo>
                    <a:cubicBezTo>
                      <a:pt x="11" y="185"/>
                      <a:pt x="11" y="186"/>
                      <a:pt x="11" y="187"/>
                    </a:cubicBezTo>
                    <a:cubicBezTo>
                      <a:pt x="11" y="187"/>
                      <a:pt x="11" y="187"/>
                      <a:pt x="11" y="187"/>
                    </a:cubicBezTo>
                    <a:cubicBezTo>
                      <a:pt x="9" y="187"/>
                      <a:pt x="7" y="188"/>
                      <a:pt x="5" y="189"/>
                    </a:cubicBezTo>
                    <a:cubicBezTo>
                      <a:pt x="1" y="193"/>
                      <a:pt x="7" y="197"/>
                      <a:pt x="11" y="198"/>
                    </a:cubicBezTo>
                    <a:cubicBezTo>
                      <a:pt x="11" y="199"/>
                      <a:pt x="11" y="200"/>
                      <a:pt x="11" y="201"/>
                    </a:cubicBezTo>
                    <a:cubicBezTo>
                      <a:pt x="10" y="202"/>
                      <a:pt x="9" y="202"/>
                      <a:pt x="8" y="203"/>
                    </a:cubicBezTo>
                    <a:cubicBezTo>
                      <a:pt x="6" y="204"/>
                      <a:pt x="4" y="206"/>
                      <a:pt x="5" y="208"/>
                    </a:cubicBezTo>
                    <a:cubicBezTo>
                      <a:pt x="6" y="211"/>
                      <a:pt x="9" y="212"/>
                      <a:pt x="11" y="213"/>
                    </a:cubicBezTo>
                    <a:cubicBezTo>
                      <a:pt x="11" y="214"/>
                      <a:pt x="11" y="215"/>
                      <a:pt x="11" y="216"/>
                    </a:cubicBezTo>
                    <a:cubicBezTo>
                      <a:pt x="11" y="216"/>
                      <a:pt x="11" y="216"/>
                      <a:pt x="11" y="216"/>
                    </a:cubicBezTo>
                    <a:cubicBezTo>
                      <a:pt x="8" y="216"/>
                      <a:pt x="6" y="217"/>
                      <a:pt x="4" y="219"/>
                    </a:cubicBezTo>
                    <a:cubicBezTo>
                      <a:pt x="1" y="224"/>
                      <a:pt x="7" y="227"/>
                      <a:pt x="11" y="228"/>
                    </a:cubicBezTo>
                    <a:cubicBezTo>
                      <a:pt x="11" y="230"/>
                      <a:pt x="11" y="231"/>
                      <a:pt x="11" y="233"/>
                    </a:cubicBezTo>
                    <a:cubicBezTo>
                      <a:pt x="9" y="233"/>
                      <a:pt x="6" y="234"/>
                      <a:pt x="5" y="236"/>
                    </a:cubicBezTo>
                    <a:cubicBezTo>
                      <a:pt x="2" y="240"/>
                      <a:pt x="8" y="243"/>
                      <a:pt x="11" y="244"/>
                    </a:cubicBezTo>
                    <a:cubicBezTo>
                      <a:pt x="11" y="245"/>
                      <a:pt x="11" y="247"/>
                      <a:pt x="11" y="248"/>
                    </a:cubicBezTo>
                    <a:cubicBezTo>
                      <a:pt x="9" y="249"/>
                      <a:pt x="8" y="249"/>
                      <a:pt x="6" y="251"/>
                    </a:cubicBezTo>
                    <a:cubicBezTo>
                      <a:pt x="4" y="254"/>
                      <a:pt x="8" y="258"/>
                      <a:pt x="11" y="259"/>
                    </a:cubicBezTo>
                    <a:cubicBezTo>
                      <a:pt x="11" y="260"/>
                      <a:pt x="11" y="262"/>
                      <a:pt x="11" y="263"/>
                    </a:cubicBezTo>
                    <a:cubicBezTo>
                      <a:pt x="10" y="263"/>
                      <a:pt x="8" y="264"/>
                      <a:pt x="7" y="265"/>
                    </a:cubicBezTo>
                    <a:cubicBezTo>
                      <a:pt x="3" y="268"/>
                      <a:pt x="7" y="273"/>
                      <a:pt x="11" y="274"/>
                    </a:cubicBezTo>
                    <a:cubicBezTo>
                      <a:pt x="11" y="281"/>
                      <a:pt x="13" y="287"/>
                      <a:pt x="20" y="291"/>
                    </a:cubicBezTo>
                    <a:cubicBezTo>
                      <a:pt x="23" y="292"/>
                      <a:pt x="25" y="292"/>
                      <a:pt x="28" y="292"/>
                    </a:cubicBezTo>
                    <a:cubicBezTo>
                      <a:pt x="29" y="292"/>
                      <a:pt x="30" y="292"/>
                      <a:pt x="31" y="292"/>
                    </a:cubicBezTo>
                    <a:cubicBezTo>
                      <a:pt x="37" y="292"/>
                      <a:pt x="42" y="292"/>
                      <a:pt x="48" y="292"/>
                    </a:cubicBezTo>
                    <a:cubicBezTo>
                      <a:pt x="89" y="292"/>
                      <a:pt x="129" y="292"/>
                      <a:pt x="170" y="292"/>
                    </a:cubicBezTo>
                    <a:cubicBezTo>
                      <a:pt x="183" y="292"/>
                      <a:pt x="196" y="292"/>
                      <a:pt x="208" y="292"/>
                    </a:cubicBezTo>
                    <a:cubicBezTo>
                      <a:pt x="219" y="292"/>
                      <a:pt x="230" y="290"/>
                      <a:pt x="231" y="277"/>
                    </a:cubicBezTo>
                    <a:cubicBezTo>
                      <a:pt x="231" y="277"/>
                      <a:pt x="231" y="277"/>
                      <a:pt x="231" y="277"/>
                    </a:cubicBezTo>
                    <a:cubicBezTo>
                      <a:pt x="231" y="211"/>
                      <a:pt x="231" y="144"/>
                      <a:pt x="231" y="78"/>
                    </a:cubicBezTo>
                    <a:cubicBezTo>
                      <a:pt x="231" y="63"/>
                      <a:pt x="231" y="47"/>
                      <a:pt x="231" y="31"/>
                    </a:cubicBezTo>
                    <a:cubicBezTo>
                      <a:pt x="231" y="24"/>
                      <a:pt x="232" y="14"/>
                      <a:pt x="229" y="8"/>
                    </a:cubicBezTo>
                    <a:cubicBezTo>
                      <a:pt x="225" y="1"/>
                      <a:pt x="218" y="0"/>
                      <a:pt x="210"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1203" name="Google Shape;1203;p37"/>
              <p:cNvSpPr/>
              <p:nvPr/>
            </p:nvSpPr>
            <p:spPr>
              <a:xfrm>
                <a:off x="576263" y="5810251"/>
                <a:ext cx="495300" cy="160338"/>
              </a:xfrm>
              <a:custGeom>
                <a:rect b="b" l="l" r="r" t="t"/>
                <a:pathLst>
                  <a:path extrusionOk="0" h="38" w="117">
                    <a:moveTo>
                      <a:pt x="11" y="35"/>
                    </a:moveTo>
                    <a:cubicBezTo>
                      <a:pt x="11" y="35"/>
                      <a:pt x="11" y="35"/>
                      <a:pt x="11" y="34"/>
                    </a:cubicBezTo>
                    <a:cubicBezTo>
                      <a:pt x="11" y="33"/>
                      <a:pt x="12" y="31"/>
                      <a:pt x="13" y="29"/>
                    </a:cubicBezTo>
                    <a:cubicBezTo>
                      <a:pt x="12" y="31"/>
                      <a:pt x="11" y="35"/>
                      <a:pt x="11" y="35"/>
                    </a:cubicBezTo>
                    <a:moveTo>
                      <a:pt x="45" y="30"/>
                    </a:moveTo>
                    <a:cubicBezTo>
                      <a:pt x="44" y="30"/>
                      <a:pt x="43" y="29"/>
                      <a:pt x="44" y="26"/>
                    </a:cubicBezTo>
                    <a:cubicBezTo>
                      <a:pt x="44" y="25"/>
                      <a:pt x="44" y="24"/>
                      <a:pt x="44" y="24"/>
                    </a:cubicBezTo>
                    <a:cubicBezTo>
                      <a:pt x="46" y="22"/>
                      <a:pt x="48" y="20"/>
                      <a:pt x="49" y="17"/>
                    </a:cubicBezTo>
                    <a:cubicBezTo>
                      <a:pt x="49" y="18"/>
                      <a:pt x="49" y="18"/>
                      <a:pt x="49" y="18"/>
                    </a:cubicBezTo>
                    <a:cubicBezTo>
                      <a:pt x="50" y="19"/>
                      <a:pt x="51" y="20"/>
                      <a:pt x="53" y="20"/>
                    </a:cubicBezTo>
                    <a:cubicBezTo>
                      <a:pt x="53" y="20"/>
                      <a:pt x="54" y="20"/>
                      <a:pt x="54" y="20"/>
                    </a:cubicBezTo>
                    <a:cubicBezTo>
                      <a:pt x="53" y="21"/>
                      <a:pt x="53" y="23"/>
                      <a:pt x="53" y="24"/>
                    </a:cubicBezTo>
                    <a:cubicBezTo>
                      <a:pt x="51" y="25"/>
                      <a:pt x="47" y="30"/>
                      <a:pt x="45" y="30"/>
                    </a:cubicBezTo>
                    <a:moveTo>
                      <a:pt x="84" y="23"/>
                    </a:moveTo>
                    <a:cubicBezTo>
                      <a:pt x="84" y="23"/>
                      <a:pt x="84" y="22"/>
                      <a:pt x="84" y="22"/>
                    </a:cubicBezTo>
                    <a:cubicBezTo>
                      <a:pt x="84" y="21"/>
                      <a:pt x="84" y="20"/>
                      <a:pt x="85" y="19"/>
                    </a:cubicBezTo>
                    <a:cubicBezTo>
                      <a:pt x="85" y="18"/>
                      <a:pt x="85" y="17"/>
                      <a:pt x="86" y="17"/>
                    </a:cubicBezTo>
                    <a:cubicBezTo>
                      <a:pt x="86" y="17"/>
                      <a:pt x="86" y="17"/>
                      <a:pt x="87" y="18"/>
                    </a:cubicBezTo>
                    <a:cubicBezTo>
                      <a:pt x="86" y="19"/>
                      <a:pt x="85" y="21"/>
                      <a:pt x="84" y="23"/>
                    </a:cubicBezTo>
                    <a:cubicBezTo>
                      <a:pt x="84" y="23"/>
                      <a:pt x="84" y="23"/>
                      <a:pt x="84" y="23"/>
                    </a:cubicBezTo>
                    <a:moveTo>
                      <a:pt x="31" y="0"/>
                    </a:moveTo>
                    <a:cubicBezTo>
                      <a:pt x="27" y="0"/>
                      <a:pt x="22" y="7"/>
                      <a:pt x="19" y="12"/>
                    </a:cubicBezTo>
                    <a:cubicBezTo>
                      <a:pt x="19" y="8"/>
                      <a:pt x="19" y="5"/>
                      <a:pt x="17" y="2"/>
                    </a:cubicBezTo>
                    <a:cubicBezTo>
                      <a:pt x="16" y="1"/>
                      <a:pt x="15" y="1"/>
                      <a:pt x="14" y="1"/>
                    </a:cubicBezTo>
                    <a:cubicBezTo>
                      <a:pt x="9" y="1"/>
                      <a:pt x="2" y="13"/>
                      <a:pt x="1" y="15"/>
                    </a:cubicBezTo>
                    <a:cubicBezTo>
                      <a:pt x="0" y="17"/>
                      <a:pt x="1" y="18"/>
                      <a:pt x="2" y="18"/>
                    </a:cubicBezTo>
                    <a:cubicBezTo>
                      <a:pt x="3" y="18"/>
                      <a:pt x="3" y="18"/>
                      <a:pt x="3" y="17"/>
                    </a:cubicBezTo>
                    <a:cubicBezTo>
                      <a:pt x="4" y="15"/>
                      <a:pt x="11" y="5"/>
                      <a:pt x="14" y="5"/>
                    </a:cubicBezTo>
                    <a:cubicBezTo>
                      <a:pt x="15" y="5"/>
                      <a:pt x="15" y="5"/>
                      <a:pt x="16" y="6"/>
                    </a:cubicBezTo>
                    <a:cubicBezTo>
                      <a:pt x="17" y="10"/>
                      <a:pt x="16" y="15"/>
                      <a:pt x="15" y="19"/>
                    </a:cubicBezTo>
                    <a:cubicBezTo>
                      <a:pt x="12" y="24"/>
                      <a:pt x="5" y="36"/>
                      <a:pt x="9" y="38"/>
                    </a:cubicBezTo>
                    <a:cubicBezTo>
                      <a:pt x="10" y="38"/>
                      <a:pt x="10" y="38"/>
                      <a:pt x="10" y="38"/>
                    </a:cubicBezTo>
                    <a:cubicBezTo>
                      <a:pt x="11" y="38"/>
                      <a:pt x="11" y="38"/>
                      <a:pt x="11" y="38"/>
                    </a:cubicBezTo>
                    <a:cubicBezTo>
                      <a:pt x="16" y="34"/>
                      <a:pt x="17" y="26"/>
                      <a:pt x="18" y="20"/>
                    </a:cubicBezTo>
                    <a:cubicBezTo>
                      <a:pt x="19" y="19"/>
                      <a:pt x="20" y="17"/>
                      <a:pt x="20" y="16"/>
                    </a:cubicBezTo>
                    <a:cubicBezTo>
                      <a:pt x="22" y="13"/>
                      <a:pt x="24" y="10"/>
                      <a:pt x="26" y="8"/>
                    </a:cubicBezTo>
                    <a:cubicBezTo>
                      <a:pt x="26" y="7"/>
                      <a:pt x="29" y="4"/>
                      <a:pt x="30" y="4"/>
                    </a:cubicBezTo>
                    <a:cubicBezTo>
                      <a:pt x="31" y="4"/>
                      <a:pt x="31" y="4"/>
                      <a:pt x="31" y="6"/>
                    </a:cubicBezTo>
                    <a:cubicBezTo>
                      <a:pt x="31" y="8"/>
                      <a:pt x="31" y="10"/>
                      <a:pt x="30" y="12"/>
                    </a:cubicBezTo>
                    <a:cubicBezTo>
                      <a:pt x="29" y="16"/>
                      <a:pt x="21" y="34"/>
                      <a:pt x="30" y="35"/>
                    </a:cubicBezTo>
                    <a:cubicBezTo>
                      <a:pt x="30" y="35"/>
                      <a:pt x="30" y="35"/>
                      <a:pt x="30" y="35"/>
                    </a:cubicBezTo>
                    <a:cubicBezTo>
                      <a:pt x="34" y="35"/>
                      <a:pt x="38" y="30"/>
                      <a:pt x="40" y="28"/>
                    </a:cubicBezTo>
                    <a:cubicBezTo>
                      <a:pt x="41" y="30"/>
                      <a:pt x="41" y="31"/>
                      <a:pt x="43" y="32"/>
                    </a:cubicBezTo>
                    <a:cubicBezTo>
                      <a:pt x="44" y="33"/>
                      <a:pt x="45" y="33"/>
                      <a:pt x="46" y="33"/>
                    </a:cubicBezTo>
                    <a:cubicBezTo>
                      <a:pt x="52" y="33"/>
                      <a:pt x="56" y="24"/>
                      <a:pt x="58" y="19"/>
                    </a:cubicBezTo>
                    <a:cubicBezTo>
                      <a:pt x="60" y="18"/>
                      <a:pt x="62" y="17"/>
                      <a:pt x="64" y="15"/>
                    </a:cubicBezTo>
                    <a:cubicBezTo>
                      <a:pt x="62" y="22"/>
                      <a:pt x="61" y="29"/>
                      <a:pt x="67" y="33"/>
                    </a:cubicBezTo>
                    <a:cubicBezTo>
                      <a:pt x="67" y="33"/>
                      <a:pt x="68" y="34"/>
                      <a:pt x="69" y="34"/>
                    </a:cubicBezTo>
                    <a:cubicBezTo>
                      <a:pt x="73" y="34"/>
                      <a:pt x="77" y="31"/>
                      <a:pt x="79" y="30"/>
                    </a:cubicBezTo>
                    <a:cubicBezTo>
                      <a:pt x="80" y="29"/>
                      <a:pt x="81" y="29"/>
                      <a:pt x="82" y="28"/>
                    </a:cubicBezTo>
                    <a:cubicBezTo>
                      <a:pt x="83" y="29"/>
                      <a:pt x="84" y="30"/>
                      <a:pt x="85" y="30"/>
                    </a:cubicBezTo>
                    <a:cubicBezTo>
                      <a:pt x="87" y="30"/>
                      <a:pt x="89" y="29"/>
                      <a:pt x="91" y="28"/>
                    </a:cubicBezTo>
                    <a:cubicBezTo>
                      <a:pt x="95" y="26"/>
                      <a:pt x="99" y="23"/>
                      <a:pt x="103" y="19"/>
                    </a:cubicBezTo>
                    <a:cubicBezTo>
                      <a:pt x="104" y="21"/>
                      <a:pt x="107" y="22"/>
                      <a:pt x="110" y="23"/>
                    </a:cubicBezTo>
                    <a:cubicBezTo>
                      <a:pt x="113" y="25"/>
                      <a:pt x="114" y="31"/>
                      <a:pt x="110" y="32"/>
                    </a:cubicBezTo>
                    <a:cubicBezTo>
                      <a:pt x="109" y="32"/>
                      <a:pt x="109" y="32"/>
                      <a:pt x="108" y="32"/>
                    </a:cubicBezTo>
                    <a:cubicBezTo>
                      <a:pt x="107" y="32"/>
                      <a:pt x="106" y="32"/>
                      <a:pt x="104" y="32"/>
                    </a:cubicBezTo>
                    <a:cubicBezTo>
                      <a:pt x="102" y="31"/>
                      <a:pt x="100" y="30"/>
                      <a:pt x="97" y="29"/>
                    </a:cubicBezTo>
                    <a:cubicBezTo>
                      <a:pt x="97" y="29"/>
                      <a:pt x="97" y="29"/>
                      <a:pt x="97" y="29"/>
                    </a:cubicBezTo>
                    <a:cubicBezTo>
                      <a:pt x="95" y="29"/>
                      <a:pt x="95" y="31"/>
                      <a:pt x="96" y="32"/>
                    </a:cubicBezTo>
                    <a:cubicBezTo>
                      <a:pt x="100" y="33"/>
                      <a:pt x="104" y="35"/>
                      <a:pt x="108" y="35"/>
                    </a:cubicBezTo>
                    <a:cubicBezTo>
                      <a:pt x="110" y="35"/>
                      <a:pt x="111" y="35"/>
                      <a:pt x="113" y="34"/>
                    </a:cubicBezTo>
                    <a:cubicBezTo>
                      <a:pt x="117" y="31"/>
                      <a:pt x="116" y="24"/>
                      <a:pt x="112" y="21"/>
                    </a:cubicBezTo>
                    <a:cubicBezTo>
                      <a:pt x="110" y="20"/>
                      <a:pt x="106" y="19"/>
                      <a:pt x="105" y="17"/>
                    </a:cubicBezTo>
                    <a:cubicBezTo>
                      <a:pt x="106" y="15"/>
                      <a:pt x="107" y="13"/>
                      <a:pt x="108" y="11"/>
                    </a:cubicBezTo>
                    <a:cubicBezTo>
                      <a:pt x="109" y="9"/>
                      <a:pt x="108" y="8"/>
                      <a:pt x="106" y="8"/>
                    </a:cubicBezTo>
                    <a:cubicBezTo>
                      <a:pt x="104" y="8"/>
                      <a:pt x="99" y="12"/>
                      <a:pt x="100" y="16"/>
                    </a:cubicBezTo>
                    <a:cubicBezTo>
                      <a:pt x="100" y="16"/>
                      <a:pt x="100" y="16"/>
                      <a:pt x="101" y="17"/>
                    </a:cubicBezTo>
                    <a:cubicBezTo>
                      <a:pt x="99" y="18"/>
                      <a:pt x="99" y="18"/>
                      <a:pt x="99" y="18"/>
                    </a:cubicBezTo>
                    <a:cubicBezTo>
                      <a:pt x="97" y="20"/>
                      <a:pt x="95" y="22"/>
                      <a:pt x="92" y="24"/>
                    </a:cubicBezTo>
                    <a:cubicBezTo>
                      <a:pt x="90" y="25"/>
                      <a:pt x="87" y="27"/>
                      <a:pt x="86" y="27"/>
                    </a:cubicBezTo>
                    <a:cubicBezTo>
                      <a:pt x="85" y="27"/>
                      <a:pt x="85" y="27"/>
                      <a:pt x="84" y="26"/>
                    </a:cubicBezTo>
                    <a:cubicBezTo>
                      <a:pt x="87" y="24"/>
                      <a:pt x="88" y="21"/>
                      <a:pt x="90" y="18"/>
                    </a:cubicBezTo>
                    <a:cubicBezTo>
                      <a:pt x="91" y="15"/>
                      <a:pt x="90" y="13"/>
                      <a:pt x="87" y="13"/>
                    </a:cubicBezTo>
                    <a:cubicBezTo>
                      <a:pt x="83" y="13"/>
                      <a:pt x="81" y="19"/>
                      <a:pt x="81" y="22"/>
                    </a:cubicBezTo>
                    <a:cubicBezTo>
                      <a:pt x="81" y="23"/>
                      <a:pt x="81" y="25"/>
                      <a:pt x="81" y="26"/>
                    </a:cubicBezTo>
                    <a:cubicBezTo>
                      <a:pt x="78" y="28"/>
                      <a:pt x="73" y="30"/>
                      <a:pt x="70" y="30"/>
                    </a:cubicBezTo>
                    <a:cubicBezTo>
                      <a:pt x="68" y="30"/>
                      <a:pt x="67" y="30"/>
                      <a:pt x="66" y="28"/>
                    </a:cubicBezTo>
                    <a:cubicBezTo>
                      <a:pt x="65" y="24"/>
                      <a:pt x="66" y="18"/>
                      <a:pt x="68" y="12"/>
                    </a:cubicBezTo>
                    <a:cubicBezTo>
                      <a:pt x="68" y="12"/>
                      <a:pt x="69" y="11"/>
                      <a:pt x="70" y="11"/>
                    </a:cubicBezTo>
                    <a:cubicBezTo>
                      <a:pt x="74" y="11"/>
                      <a:pt x="79" y="10"/>
                      <a:pt x="83" y="9"/>
                    </a:cubicBezTo>
                    <a:cubicBezTo>
                      <a:pt x="85" y="9"/>
                      <a:pt x="84" y="6"/>
                      <a:pt x="83" y="6"/>
                    </a:cubicBezTo>
                    <a:cubicBezTo>
                      <a:pt x="82" y="6"/>
                      <a:pt x="82" y="6"/>
                      <a:pt x="82" y="6"/>
                    </a:cubicBezTo>
                    <a:cubicBezTo>
                      <a:pt x="79" y="7"/>
                      <a:pt x="76" y="7"/>
                      <a:pt x="73" y="8"/>
                    </a:cubicBezTo>
                    <a:cubicBezTo>
                      <a:pt x="74" y="6"/>
                      <a:pt x="74" y="3"/>
                      <a:pt x="72" y="2"/>
                    </a:cubicBezTo>
                    <a:cubicBezTo>
                      <a:pt x="72" y="2"/>
                      <a:pt x="71" y="2"/>
                      <a:pt x="71" y="2"/>
                    </a:cubicBezTo>
                    <a:cubicBezTo>
                      <a:pt x="69" y="2"/>
                      <a:pt x="67" y="6"/>
                      <a:pt x="66" y="7"/>
                    </a:cubicBezTo>
                    <a:cubicBezTo>
                      <a:pt x="66" y="8"/>
                      <a:pt x="66" y="8"/>
                      <a:pt x="66" y="8"/>
                    </a:cubicBezTo>
                    <a:cubicBezTo>
                      <a:pt x="64" y="8"/>
                      <a:pt x="61" y="9"/>
                      <a:pt x="59" y="9"/>
                    </a:cubicBezTo>
                    <a:cubicBezTo>
                      <a:pt x="57" y="9"/>
                      <a:pt x="58" y="12"/>
                      <a:pt x="59" y="12"/>
                    </a:cubicBezTo>
                    <a:cubicBezTo>
                      <a:pt x="59" y="12"/>
                      <a:pt x="60" y="12"/>
                      <a:pt x="60" y="12"/>
                    </a:cubicBezTo>
                    <a:cubicBezTo>
                      <a:pt x="61" y="12"/>
                      <a:pt x="63" y="11"/>
                      <a:pt x="64" y="11"/>
                    </a:cubicBezTo>
                    <a:cubicBezTo>
                      <a:pt x="63" y="12"/>
                      <a:pt x="62" y="13"/>
                      <a:pt x="61" y="13"/>
                    </a:cubicBezTo>
                    <a:cubicBezTo>
                      <a:pt x="60" y="14"/>
                      <a:pt x="59" y="15"/>
                      <a:pt x="58" y="15"/>
                    </a:cubicBezTo>
                    <a:cubicBezTo>
                      <a:pt x="57" y="13"/>
                      <a:pt x="55" y="12"/>
                      <a:pt x="53" y="12"/>
                    </a:cubicBezTo>
                    <a:cubicBezTo>
                      <a:pt x="52" y="12"/>
                      <a:pt x="51" y="12"/>
                      <a:pt x="50" y="13"/>
                    </a:cubicBezTo>
                    <a:cubicBezTo>
                      <a:pt x="49" y="13"/>
                      <a:pt x="49" y="13"/>
                      <a:pt x="49" y="13"/>
                    </a:cubicBezTo>
                    <a:cubicBezTo>
                      <a:pt x="48" y="13"/>
                      <a:pt x="48" y="13"/>
                      <a:pt x="48" y="13"/>
                    </a:cubicBezTo>
                    <a:cubicBezTo>
                      <a:pt x="46" y="15"/>
                      <a:pt x="43" y="18"/>
                      <a:pt x="42" y="22"/>
                    </a:cubicBezTo>
                    <a:cubicBezTo>
                      <a:pt x="40" y="24"/>
                      <a:pt x="39" y="25"/>
                      <a:pt x="38" y="26"/>
                    </a:cubicBezTo>
                    <a:cubicBezTo>
                      <a:pt x="36" y="28"/>
                      <a:pt x="34" y="30"/>
                      <a:pt x="31" y="31"/>
                    </a:cubicBezTo>
                    <a:cubicBezTo>
                      <a:pt x="31" y="32"/>
                      <a:pt x="30" y="32"/>
                      <a:pt x="30" y="32"/>
                    </a:cubicBezTo>
                    <a:cubicBezTo>
                      <a:pt x="28" y="32"/>
                      <a:pt x="29" y="26"/>
                      <a:pt x="30" y="24"/>
                    </a:cubicBezTo>
                    <a:cubicBezTo>
                      <a:pt x="31" y="19"/>
                      <a:pt x="38" y="5"/>
                      <a:pt x="32" y="0"/>
                    </a:cubicBezTo>
                    <a:cubicBezTo>
                      <a:pt x="32" y="0"/>
                      <a:pt x="31" y="0"/>
                      <a:pt x="31"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grpSp>
        <p:sp>
          <p:nvSpPr>
            <p:cNvPr id="1204" name="Google Shape;1204;p37"/>
            <p:cNvSpPr/>
            <p:nvPr/>
          </p:nvSpPr>
          <p:spPr>
            <a:xfrm>
              <a:off x="7170406" y="558727"/>
              <a:ext cx="850900" cy="923925"/>
            </a:xfrm>
            <a:custGeom>
              <a:rect b="b" l="l" r="r" t="t"/>
              <a:pathLst>
                <a:path extrusionOk="0" h="218" w="201">
                  <a:moveTo>
                    <a:pt x="168" y="213"/>
                  </a:moveTo>
                  <a:cubicBezTo>
                    <a:pt x="167" y="213"/>
                    <a:pt x="166" y="213"/>
                    <a:pt x="164" y="213"/>
                  </a:cubicBezTo>
                  <a:cubicBezTo>
                    <a:pt x="165" y="213"/>
                    <a:pt x="165" y="213"/>
                    <a:pt x="165" y="213"/>
                  </a:cubicBezTo>
                  <a:cubicBezTo>
                    <a:pt x="165" y="213"/>
                    <a:pt x="165" y="213"/>
                    <a:pt x="165" y="213"/>
                  </a:cubicBezTo>
                  <a:cubicBezTo>
                    <a:pt x="166" y="212"/>
                    <a:pt x="166" y="212"/>
                    <a:pt x="166" y="212"/>
                  </a:cubicBezTo>
                  <a:cubicBezTo>
                    <a:pt x="171" y="210"/>
                    <a:pt x="176" y="208"/>
                    <a:pt x="181" y="205"/>
                  </a:cubicBezTo>
                  <a:cubicBezTo>
                    <a:pt x="183" y="205"/>
                    <a:pt x="186" y="202"/>
                    <a:pt x="187" y="202"/>
                  </a:cubicBezTo>
                  <a:cubicBezTo>
                    <a:pt x="187" y="202"/>
                    <a:pt x="187" y="203"/>
                    <a:pt x="184" y="206"/>
                  </a:cubicBezTo>
                  <a:cubicBezTo>
                    <a:pt x="180" y="210"/>
                    <a:pt x="175" y="212"/>
                    <a:pt x="170" y="213"/>
                  </a:cubicBezTo>
                  <a:cubicBezTo>
                    <a:pt x="170" y="213"/>
                    <a:pt x="170" y="213"/>
                    <a:pt x="170" y="213"/>
                  </a:cubicBezTo>
                  <a:cubicBezTo>
                    <a:pt x="169" y="213"/>
                    <a:pt x="169" y="213"/>
                    <a:pt x="168" y="213"/>
                  </a:cubicBezTo>
                  <a:moveTo>
                    <a:pt x="159" y="211"/>
                  </a:moveTo>
                  <a:cubicBezTo>
                    <a:pt x="158" y="211"/>
                    <a:pt x="167" y="207"/>
                    <a:pt x="169" y="206"/>
                  </a:cubicBezTo>
                  <a:cubicBezTo>
                    <a:pt x="172" y="205"/>
                    <a:pt x="174" y="204"/>
                    <a:pt x="177" y="202"/>
                  </a:cubicBezTo>
                  <a:cubicBezTo>
                    <a:pt x="173" y="205"/>
                    <a:pt x="168" y="208"/>
                    <a:pt x="162" y="209"/>
                  </a:cubicBezTo>
                  <a:cubicBezTo>
                    <a:pt x="160" y="210"/>
                    <a:pt x="159" y="211"/>
                    <a:pt x="159" y="211"/>
                  </a:cubicBezTo>
                  <a:moveTo>
                    <a:pt x="162" y="213"/>
                  </a:moveTo>
                  <a:cubicBezTo>
                    <a:pt x="161" y="212"/>
                    <a:pt x="159" y="212"/>
                    <a:pt x="158" y="212"/>
                  </a:cubicBezTo>
                  <a:cubicBezTo>
                    <a:pt x="167" y="210"/>
                    <a:pt x="176" y="206"/>
                    <a:pt x="183" y="200"/>
                  </a:cubicBezTo>
                  <a:cubicBezTo>
                    <a:pt x="184" y="200"/>
                    <a:pt x="184" y="199"/>
                    <a:pt x="185" y="199"/>
                  </a:cubicBezTo>
                  <a:cubicBezTo>
                    <a:pt x="186" y="199"/>
                    <a:pt x="187" y="198"/>
                    <a:pt x="187" y="198"/>
                  </a:cubicBezTo>
                  <a:cubicBezTo>
                    <a:pt x="187" y="198"/>
                    <a:pt x="186" y="199"/>
                    <a:pt x="185" y="199"/>
                  </a:cubicBezTo>
                  <a:cubicBezTo>
                    <a:pt x="183" y="201"/>
                    <a:pt x="181" y="203"/>
                    <a:pt x="179" y="204"/>
                  </a:cubicBezTo>
                  <a:cubicBezTo>
                    <a:pt x="174" y="208"/>
                    <a:pt x="168" y="210"/>
                    <a:pt x="162" y="213"/>
                  </a:cubicBezTo>
                  <a:moveTo>
                    <a:pt x="156" y="212"/>
                  </a:moveTo>
                  <a:cubicBezTo>
                    <a:pt x="154" y="211"/>
                    <a:pt x="153" y="211"/>
                    <a:pt x="152" y="211"/>
                  </a:cubicBezTo>
                  <a:cubicBezTo>
                    <a:pt x="162" y="207"/>
                    <a:pt x="172" y="202"/>
                    <a:pt x="182" y="197"/>
                  </a:cubicBezTo>
                  <a:cubicBezTo>
                    <a:pt x="182" y="197"/>
                    <a:pt x="186" y="195"/>
                    <a:pt x="187" y="195"/>
                  </a:cubicBezTo>
                  <a:cubicBezTo>
                    <a:pt x="187" y="195"/>
                    <a:pt x="187" y="195"/>
                    <a:pt x="186" y="196"/>
                  </a:cubicBezTo>
                  <a:cubicBezTo>
                    <a:pt x="185" y="197"/>
                    <a:pt x="184" y="198"/>
                    <a:pt x="182" y="199"/>
                  </a:cubicBezTo>
                  <a:cubicBezTo>
                    <a:pt x="173" y="203"/>
                    <a:pt x="165" y="207"/>
                    <a:pt x="156" y="211"/>
                  </a:cubicBezTo>
                  <a:cubicBezTo>
                    <a:pt x="156" y="212"/>
                    <a:pt x="156" y="212"/>
                    <a:pt x="156" y="212"/>
                  </a:cubicBezTo>
                  <a:moveTo>
                    <a:pt x="143" y="207"/>
                  </a:moveTo>
                  <a:cubicBezTo>
                    <a:pt x="143" y="207"/>
                    <a:pt x="144" y="207"/>
                    <a:pt x="145" y="206"/>
                  </a:cubicBezTo>
                  <a:cubicBezTo>
                    <a:pt x="147" y="205"/>
                    <a:pt x="150" y="204"/>
                    <a:pt x="152" y="203"/>
                  </a:cubicBezTo>
                  <a:cubicBezTo>
                    <a:pt x="160" y="199"/>
                    <a:pt x="168" y="195"/>
                    <a:pt x="176" y="192"/>
                  </a:cubicBezTo>
                  <a:cubicBezTo>
                    <a:pt x="178" y="191"/>
                    <a:pt x="185" y="188"/>
                    <a:pt x="186" y="188"/>
                  </a:cubicBezTo>
                  <a:cubicBezTo>
                    <a:pt x="187" y="188"/>
                    <a:pt x="187" y="188"/>
                    <a:pt x="185" y="189"/>
                  </a:cubicBezTo>
                  <a:cubicBezTo>
                    <a:pt x="181" y="192"/>
                    <a:pt x="176" y="194"/>
                    <a:pt x="172" y="196"/>
                  </a:cubicBezTo>
                  <a:cubicBezTo>
                    <a:pt x="164" y="200"/>
                    <a:pt x="157" y="206"/>
                    <a:pt x="150" y="210"/>
                  </a:cubicBezTo>
                  <a:cubicBezTo>
                    <a:pt x="147" y="209"/>
                    <a:pt x="144" y="208"/>
                    <a:pt x="141" y="207"/>
                  </a:cubicBezTo>
                  <a:cubicBezTo>
                    <a:pt x="141" y="207"/>
                    <a:pt x="142" y="207"/>
                    <a:pt x="142" y="207"/>
                  </a:cubicBezTo>
                  <a:cubicBezTo>
                    <a:pt x="142" y="207"/>
                    <a:pt x="142" y="207"/>
                    <a:pt x="143" y="207"/>
                  </a:cubicBezTo>
                  <a:moveTo>
                    <a:pt x="124" y="199"/>
                  </a:moveTo>
                  <a:cubicBezTo>
                    <a:pt x="129" y="196"/>
                    <a:pt x="135" y="194"/>
                    <a:pt x="141" y="191"/>
                  </a:cubicBezTo>
                  <a:cubicBezTo>
                    <a:pt x="152" y="186"/>
                    <a:pt x="163" y="183"/>
                    <a:pt x="174" y="177"/>
                  </a:cubicBezTo>
                  <a:cubicBezTo>
                    <a:pt x="177" y="176"/>
                    <a:pt x="179" y="175"/>
                    <a:pt x="182" y="174"/>
                  </a:cubicBezTo>
                  <a:cubicBezTo>
                    <a:pt x="182" y="173"/>
                    <a:pt x="186" y="172"/>
                    <a:pt x="186" y="172"/>
                  </a:cubicBezTo>
                  <a:cubicBezTo>
                    <a:pt x="186" y="172"/>
                    <a:pt x="186" y="172"/>
                    <a:pt x="184" y="174"/>
                  </a:cubicBezTo>
                  <a:cubicBezTo>
                    <a:pt x="179" y="178"/>
                    <a:pt x="173" y="181"/>
                    <a:pt x="167" y="184"/>
                  </a:cubicBezTo>
                  <a:cubicBezTo>
                    <a:pt x="156" y="190"/>
                    <a:pt x="145" y="195"/>
                    <a:pt x="134" y="201"/>
                  </a:cubicBezTo>
                  <a:cubicBezTo>
                    <a:pt x="133" y="201"/>
                    <a:pt x="134" y="202"/>
                    <a:pt x="134" y="202"/>
                  </a:cubicBezTo>
                  <a:cubicBezTo>
                    <a:pt x="134" y="202"/>
                    <a:pt x="134" y="202"/>
                    <a:pt x="134" y="202"/>
                  </a:cubicBezTo>
                  <a:cubicBezTo>
                    <a:pt x="150" y="198"/>
                    <a:pt x="165" y="190"/>
                    <a:pt x="181" y="183"/>
                  </a:cubicBezTo>
                  <a:cubicBezTo>
                    <a:pt x="183" y="182"/>
                    <a:pt x="187" y="181"/>
                    <a:pt x="188" y="180"/>
                  </a:cubicBezTo>
                  <a:cubicBezTo>
                    <a:pt x="184" y="183"/>
                    <a:pt x="179" y="186"/>
                    <a:pt x="174" y="188"/>
                  </a:cubicBezTo>
                  <a:cubicBezTo>
                    <a:pt x="166" y="193"/>
                    <a:pt x="159" y="198"/>
                    <a:pt x="151" y="202"/>
                  </a:cubicBezTo>
                  <a:cubicBezTo>
                    <a:pt x="150" y="202"/>
                    <a:pt x="149" y="203"/>
                    <a:pt x="148" y="203"/>
                  </a:cubicBezTo>
                  <a:cubicBezTo>
                    <a:pt x="145" y="205"/>
                    <a:pt x="142" y="206"/>
                    <a:pt x="139" y="207"/>
                  </a:cubicBezTo>
                  <a:cubicBezTo>
                    <a:pt x="135" y="205"/>
                    <a:pt x="131" y="204"/>
                    <a:pt x="128" y="202"/>
                  </a:cubicBezTo>
                  <a:cubicBezTo>
                    <a:pt x="126" y="201"/>
                    <a:pt x="125" y="201"/>
                    <a:pt x="123" y="200"/>
                  </a:cubicBezTo>
                  <a:cubicBezTo>
                    <a:pt x="123" y="199"/>
                    <a:pt x="123" y="199"/>
                    <a:pt x="124" y="199"/>
                  </a:cubicBezTo>
                  <a:cubicBezTo>
                    <a:pt x="124" y="199"/>
                    <a:pt x="124" y="199"/>
                    <a:pt x="124" y="199"/>
                  </a:cubicBezTo>
                  <a:moveTo>
                    <a:pt x="140" y="190"/>
                  </a:moveTo>
                  <a:cubicBezTo>
                    <a:pt x="156" y="181"/>
                    <a:pt x="172" y="171"/>
                    <a:pt x="188" y="162"/>
                  </a:cubicBezTo>
                  <a:cubicBezTo>
                    <a:pt x="188" y="162"/>
                    <a:pt x="188" y="162"/>
                    <a:pt x="188" y="162"/>
                  </a:cubicBezTo>
                  <a:cubicBezTo>
                    <a:pt x="192" y="174"/>
                    <a:pt x="195" y="186"/>
                    <a:pt x="191" y="197"/>
                  </a:cubicBezTo>
                  <a:cubicBezTo>
                    <a:pt x="189" y="206"/>
                    <a:pt x="183" y="210"/>
                    <a:pt x="177" y="212"/>
                  </a:cubicBezTo>
                  <a:cubicBezTo>
                    <a:pt x="182" y="210"/>
                    <a:pt x="186" y="206"/>
                    <a:pt x="189" y="202"/>
                  </a:cubicBezTo>
                  <a:cubicBezTo>
                    <a:pt x="190" y="201"/>
                    <a:pt x="189" y="201"/>
                    <a:pt x="189" y="201"/>
                  </a:cubicBezTo>
                  <a:cubicBezTo>
                    <a:pt x="189" y="201"/>
                    <a:pt x="189" y="201"/>
                    <a:pt x="189" y="201"/>
                  </a:cubicBezTo>
                  <a:cubicBezTo>
                    <a:pt x="186" y="202"/>
                    <a:pt x="184" y="203"/>
                    <a:pt x="181" y="204"/>
                  </a:cubicBezTo>
                  <a:cubicBezTo>
                    <a:pt x="184" y="202"/>
                    <a:pt x="187" y="199"/>
                    <a:pt x="190" y="197"/>
                  </a:cubicBezTo>
                  <a:cubicBezTo>
                    <a:pt x="191" y="196"/>
                    <a:pt x="190" y="196"/>
                    <a:pt x="190" y="196"/>
                  </a:cubicBezTo>
                  <a:cubicBezTo>
                    <a:pt x="190" y="196"/>
                    <a:pt x="190" y="196"/>
                    <a:pt x="190" y="196"/>
                  </a:cubicBezTo>
                  <a:cubicBezTo>
                    <a:pt x="189" y="196"/>
                    <a:pt x="188" y="197"/>
                    <a:pt x="186" y="197"/>
                  </a:cubicBezTo>
                  <a:cubicBezTo>
                    <a:pt x="188" y="196"/>
                    <a:pt x="189" y="195"/>
                    <a:pt x="190" y="194"/>
                  </a:cubicBezTo>
                  <a:cubicBezTo>
                    <a:pt x="190" y="193"/>
                    <a:pt x="190" y="193"/>
                    <a:pt x="189" y="193"/>
                  </a:cubicBezTo>
                  <a:cubicBezTo>
                    <a:pt x="189" y="193"/>
                    <a:pt x="189" y="193"/>
                    <a:pt x="189" y="193"/>
                  </a:cubicBezTo>
                  <a:cubicBezTo>
                    <a:pt x="182" y="196"/>
                    <a:pt x="175" y="199"/>
                    <a:pt x="168" y="202"/>
                  </a:cubicBezTo>
                  <a:cubicBezTo>
                    <a:pt x="164" y="204"/>
                    <a:pt x="161" y="206"/>
                    <a:pt x="157" y="207"/>
                  </a:cubicBezTo>
                  <a:cubicBezTo>
                    <a:pt x="157" y="208"/>
                    <a:pt x="156" y="208"/>
                    <a:pt x="155" y="209"/>
                  </a:cubicBezTo>
                  <a:cubicBezTo>
                    <a:pt x="161" y="205"/>
                    <a:pt x="166" y="201"/>
                    <a:pt x="173" y="198"/>
                  </a:cubicBezTo>
                  <a:cubicBezTo>
                    <a:pt x="179" y="195"/>
                    <a:pt x="184" y="192"/>
                    <a:pt x="189" y="187"/>
                  </a:cubicBezTo>
                  <a:cubicBezTo>
                    <a:pt x="190" y="187"/>
                    <a:pt x="190" y="186"/>
                    <a:pt x="189" y="186"/>
                  </a:cubicBezTo>
                  <a:cubicBezTo>
                    <a:pt x="189" y="186"/>
                    <a:pt x="189" y="186"/>
                    <a:pt x="189" y="186"/>
                  </a:cubicBezTo>
                  <a:cubicBezTo>
                    <a:pt x="179" y="189"/>
                    <a:pt x="170" y="193"/>
                    <a:pt x="161" y="198"/>
                  </a:cubicBezTo>
                  <a:cubicBezTo>
                    <a:pt x="161" y="197"/>
                    <a:pt x="162" y="197"/>
                    <a:pt x="163" y="196"/>
                  </a:cubicBezTo>
                  <a:cubicBezTo>
                    <a:pt x="172" y="190"/>
                    <a:pt x="182" y="186"/>
                    <a:pt x="191" y="179"/>
                  </a:cubicBezTo>
                  <a:cubicBezTo>
                    <a:pt x="191" y="179"/>
                    <a:pt x="191" y="178"/>
                    <a:pt x="190" y="178"/>
                  </a:cubicBezTo>
                  <a:cubicBezTo>
                    <a:pt x="190" y="178"/>
                    <a:pt x="190" y="178"/>
                    <a:pt x="190" y="178"/>
                  </a:cubicBezTo>
                  <a:cubicBezTo>
                    <a:pt x="182" y="181"/>
                    <a:pt x="173" y="185"/>
                    <a:pt x="165" y="189"/>
                  </a:cubicBezTo>
                  <a:cubicBezTo>
                    <a:pt x="156" y="193"/>
                    <a:pt x="146" y="196"/>
                    <a:pt x="137" y="201"/>
                  </a:cubicBezTo>
                  <a:cubicBezTo>
                    <a:pt x="155" y="192"/>
                    <a:pt x="173" y="183"/>
                    <a:pt x="189" y="171"/>
                  </a:cubicBezTo>
                  <a:cubicBezTo>
                    <a:pt x="190" y="171"/>
                    <a:pt x="190" y="170"/>
                    <a:pt x="189" y="170"/>
                  </a:cubicBezTo>
                  <a:cubicBezTo>
                    <a:pt x="189" y="170"/>
                    <a:pt x="189" y="170"/>
                    <a:pt x="189" y="170"/>
                  </a:cubicBezTo>
                  <a:cubicBezTo>
                    <a:pt x="178" y="173"/>
                    <a:pt x="168" y="179"/>
                    <a:pt x="158" y="183"/>
                  </a:cubicBezTo>
                  <a:cubicBezTo>
                    <a:pt x="152" y="185"/>
                    <a:pt x="146" y="187"/>
                    <a:pt x="140" y="190"/>
                  </a:cubicBezTo>
                  <a:moveTo>
                    <a:pt x="121" y="199"/>
                  </a:moveTo>
                  <a:cubicBezTo>
                    <a:pt x="115" y="196"/>
                    <a:pt x="109" y="193"/>
                    <a:pt x="103" y="190"/>
                  </a:cubicBezTo>
                  <a:cubicBezTo>
                    <a:pt x="112" y="186"/>
                    <a:pt x="122" y="181"/>
                    <a:pt x="132" y="176"/>
                  </a:cubicBezTo>
                  <a:cubicBezTo>
                    <a:pt x="144" y="171"/>
                    <a:pt x="157" y="166"/>
                    <a:pt x="170" y="162"/>
                  </a:cubicBezTo>
                  <a:cubicBezTo>
                    <a:pt x="172" y="161"/>
                    <a:pt x="175" y="160"/>
                    <a:pt x="178" y="160"/>
                  </a:cubicBezTo>
                  <a:cubicBezTo>
                    <a:pt x="179" y="159"/>
                    <a:pt x="180" y="159"/>
                    <a:pt x="180" y="159"/>
                  </a:cubicBezTo>
                  <a:cubicBezTo>
                    <a:pt x="181" y="159"/>
                    <a:pt x="176" y="161"/>
                    <a:pt x="174" y="162"/>
                  </a:cubicBezTo>
                  <a:cubicBezTo>
                    <a:pt x="167" y="165"/>
                    <a:pt x="159" y="169"/>
                    <a:pt x="152" y="173"/>
                  </a:cubicBezTo>
                  <a:cubicBezTo>
                    <a:pt x="146" y="176"/>
                    <a:pt x="141" y="179"/>
                    <a:pt x="135" y="182"/>
                  </a:cubicBezTo>
                  <a:cubicBezTo>
                    <a:pt x="128" y="187"/>
                    <a:pt x="121" y="189"/>
                    <a:pt x="113" y="193"/>
                  </a:cubicBezTo>
                  <a:cubicBezTo>
                    <a:pt x="112" y="193"/>
                    <a:pt x="113" y="194"/>
                    <a:pt x="113" y="194"/>
                  </a:cubicBezTo>
                  <a:cubicBezTo>
                    <a:pt x="113" y="194"/>
                    <a:pt x="113" y="194"/>
                    <a:pt x="113" y="194"/>
                  </a:cubicBezTo>
                  <a:cubicBezTo>
                    <a:pt x="133" y="189"/>
                    <a:pt x="152" y="177"/>
                    <a:pt x="171" y="169"/>
                  </a:cubicBezTo>
                  <a:cubicBezTo>
                    <a:pt x="176" y="167"/>
                    <a:pt x="180" y="165"/>
                    <a:pt x="185" y="162"/>
                  </a:cubicBezTo>
                  <a:cubicBezTo>
                    <a:pt x="180" y="165"/>
                    <a:pt x="175" y="168"/>
                    <a:pt x="169" y="171"/>
                  </a:cubicBezTo>
                  <a:cubicBezTo>
                    <a:pt x="158" y="177"/>
                    <a:pt x="147" y="184"/>
                    <a:pt x="136" y="191"/>
                  </a:cubicBezTo>
                  <a:cubicBezTo>
                    <a:pt x="134" y="192"/>
                    <a:pt x="131" y="194"/>
                    <a:pt x="128" y="195"/>
                  </a:cubicBezTo>
                  <a:cubicBezTo>
                    <a:pt x="127" y="196"/>
                    <a:pt x="127" y="196"/>
                    <a:pt x="126" y="197"/>
                  </a:cubicBezTo>
                  <a:cubicBezTo>
                    <a:pt x="124" y="197"/>
                    <a:pt x="123" y="197"/>
                    <a:pt x="123" y="198"/>
                  </a:cubicBezTo>
                  <a:cubicBezTo>
                    <a:pt x="122" y="198"/>
                    <a:pt x="122" y="199"/>
                    <a:pt x="121" y="199"/>
                  </a:cubicBezTo>
                  <a:moveTo>
                    <a:pt x="101" y="190"/>
                  </a:moveTo>
                  <a:cubicBezTo>
                    <a:pt x="97" y="188"/>
                    <a:pt x="93" y="186"/>
                    <a:pt x="90" y="184"/>
                  </a:cubicBezTo>
                  <a:cubicBezTo>
                    <a:pt x="102" y="181"/>
                    <a:pt x="113" y="175"/>
                    <a:pt x="125" y="171"/>
                  </a:cubicBezTo>
                  <a:cubicBezTo>
                    <a:pt x="138" y="166"/>
                    <a:pt x="152" y="160"/>
                    <a:pt x="165" y="155"/>
                  </a:cubicBezTo>
                  <a:cubicBezTo>
                    <a:pt x="168" y="154"/>
                    <a:pt x="171" y="153"/>
                    <a:pt x="173" y="152"/>
                  </a:cubicBezTo>
                  <a:cubicBezTo>
                    <a:pt x="175" y="151"/>
                    <a:pt x="177" y="150"/>
                    <a:pt x="178" y="150"/>
                  </a:cubicBezTo>
                  <a:cubicBezTo>
                    <a:pt x="177" y="151"/>
                    <a:pt x="175" y="152"/>
                    <a:pt x="173" y="153"/>
                  </a:cubicBezTo>
                  <a:cubicBezTo>
                    <a:pt x="167" y="156"/>
                    <a:pt x="161" y="159"/>
                    <a:pt x="155" y="162"/>
                  </a:cubicBezTo>
                  <a:cubicBezTo>
                    <a:pt x="144" y="167"/>
                    <a:pt x="134" y="173"/>
                    <a:pt x="123" y="179"/>
                  </a:cubicBezTo>
                  <a:cubicBezTo>
                    <a:pt x="116" y="182"/>
                    <a:pt x="109" y="186"/>
                    <a:pt x="101" y="190"/>
                  </a:cubicBezTo>
                  <a:moveTo>
                    <a:pt x="48" y="160"/>
                  </a:moveTo>
                  <a:cubicBezTo>
                    <a:pt x="49" y="160"/>
                    <a:pt x="49" y="160"/>
                    <a:pt x="50" y="159"/>
                  </a:cubicBezTo>
                  <a:cubicBezTo>
                    <a:pt x="58" y="156"/>
                    <a:pt x="66" y="153"/>
                    <a:pt x="74" y="150"/>
                  </a:cubicBezTo>
                  <a:cubicBezTo>
                    <a:pt x="76" y="150"/>
                    <a:pt x="77" y="149"/>
                    <a:pt x="79" y="149"/>
                  </a:cubicBezTo>
                  <a:cubicBezTo>
                    <a:pt x="72" y="152"/>
                    <a:pt x="64" y="155"/>
                    <a:pt x="56" y="158"/>
                  </a:cubicBezTo>
                  <a:cubicBezTo>
                    <a:pt x="53" y="159"/>
                    <a:pt x="51" y="159"/>
                    <a:pt x="48" y="160"/>
                  </a:cubicBezTo>
                  <a:moveTo>
                    <a:pt x="114" y="174"/>
                  </a:moveTo>
                  <a:cubicBezTo>
                    <a:pt x="115" y="173"/>
                    <a:pt x="115" y="173"/>
                    <a:pt x="115" y="173"/>
                  </a:cubicBezTo>
                  <a:cubicBezTo>
                    <a:pt x="122" y="169"/>
                    <a:pt x="130" y="166"/>
                    <a:pt x="138" y="161"/>
                  </a:cubicBezTo>
                  <a:cubicBezTo>
                    <a:pt x="151" y="154"/>
                    <a:pt x="166" y="149"/>
                    <a:pt x="178" y="141"/>
                  </a:cubicBezTo>
                  <a:cubicBezTo>
                    <a:pt x="179" y="140"/>
                    <a:pt x="179" y="140"/>
                    <a:pt x="179" y="140"/>
                  </a:cubicBezTo>
                  <a:cubicBezTo>
                    <a:pt x="182" y="147"/>
                    <a:pt x="185" y="154"/>
                    <a:pt x="188" y="161"/>
                  </a:cubicBezTo>
                  <a:cubicBezTo>
                    <a:pt x="169" y="166"/>
                    <a:pt x="151" y="177"/>
                    <a:pt x="133" y="185"/>
                  </a:cubicBezTo>
                  <a:cubicBezTo>
                    <a:pt x="137" y="183"/>
                    <a:pt x="140" y="180"/>
                    <a:pt x="144" y="178"/>
                  </a:cubicBezTo>
                  <a:cubicBezTo>
                    <a:pt x="157" y="171"/>
                    <a:pt x="170" y="165"/>
                    <a:pt x="183" y="159"/>
                  </a:cubicBezTo>
                  <a:cubicBezTo>
                    <a:pt x="184" y="158"/>
                    <a:pt x="184" y="157"/>
                    <a:pt x="183" y="157"/>
                  </a:cubicBezTo>
                  <a:cubicBezTo>
                    <a:pt x="183" y="157"/>
                    <a:pt x="183" y="157"/>
                    <a:pt x="183" y="157"/>
                  </a:cubicBezTo>
                  <a:cubicBezTo>
                    <a:pt x="170" y="160"/>
                    <a:pt x="157" y="164"/>
                    <a:pt x="144" y="169"/>
                  </a:cubicBezTo>
                  <a:cubicBezTo>
                    <a:pt x="145" y="169"/>
                    <a:pt x="147" y="168"/>
                    <a:pt x="148" y="167"/>
                  </a:cubicBezTo>
                  <a:cubicBezTo>
                    <a:pt x="158" y="161"/>
                    <a:pt x="173" y="157"/>
                    <a:pt x="181" y="148"/>
                  </a:cubicBezTo>
                  <a:cubicBezTo>
                    <a:pt x="182" y="148"/>
                    <a:pt x="181" y="147"/>
                    <a:pt x="181" y="147"/>
                  </a:cubicBezTo>
                  <a:cubicBezTo>
                    <a:pt x="181" y="147"/>
                    <a:pt x="181" y="147"/>
                    <a:pt x="180" y="147"/>
                  </a:cubicBezTo>
                  <a:cubicBezTo>
                    <a:pt x="166" y="154"/>
                    <a:pt x="150" y="160"/>
                    <a:pt x="135" y="166"/>
                  </a:cubicBezTo>
                  <a:cubicBezTo>
                    <a:pt x="128" y="169"/>
                    <a:pt x="121" y="171"/>
                    <a:pt x="114" y="174"/>
                  </a:cubicBezTo>
                  <a:moveTo>
                    <a:pt x="104" y="167"/>
                  </a:moveTo>
                  <a:cubicBezTo>
                    <a:pt x="111" y="164"/>
                    <a:pt x="117" y="161"/>
                    <a:pt x="123" y="159"/>
                  </a:cubicBezTo>
                  <a:cubicBezTo>
                    <a:pt x="136" y="153"/>
                    <a:pt x="148" y="147"/>
                    <a:pt x="159" y="138"/>
                  </a:cubicBezTo>
                  <a:cubicBezTo>
                    <a:pt x="159" y="139"/>
                    <a:pt x="160" y="139"/>
                    <a:pt x="160" y="139"/>
                  </a:cubicBezTo>
                  <a:cubicBezTo>
                    <a:pt x="162" y="140"/>
                    <a:pt x="164" y="141"/>
                    <a:pt x="166" y="141"/>
                  </a:cubicBezTo>
                  <a:cubicBezTo>
                    <a:pt x="166" y="141"/>
                    <a:pt x="166" y="141"/>
                    <a:pt x="166" y="141"/>
                  </a:cubicBezTo>
                  <a:cubicBezTo>
                    <a:pt x="168" y="141"/>
                    <a:pt x="172" y="139"/>
                    <a:pt x="174" y="139"/>
                  </a:cubicBezTo>
                  <a:cubicBezTo>
                    <a:pt x="175" y="139"/>
                    <a:pt x="175" y="139"/>
                    <a:pt x="176" y="140"/>
                  </a:cubicBezTo>
                  <a:cubicBezTo>
                    <a:pt x="160" y="145"/>
                    <a:pt x="145" y="151"/>
                    <a:pt x="129" y="157"/>
                  </a:cubicBezTo>
                  <a:cubicBezTo>
                    <a:pt x="121" y="161"/>
                    <a:pt x="113" y="164"/>
                    <a:pt x="104" y="167"/>
                  </a:cubicBezTo>
                  <a:moveTo>
                    <a:pt x="66" y="174"/>
                  </a:moveTo>
                  <a:cubicBezTo>
                    <a:pt x="73" y="173"/>
                    <a:pt x="79" y="170"/>
                    <a:pt x="85" y="168"/>
                  </a:cubicBezTo>
                  <a:cubicBezTo>
                    <a:pt x="93" y="164"/>
                    <a:pt x="101" y="161"/>
                    <a:pt x="109" y="158"/>
                  </a:cubicBezTo>
                  <a:cubicBezTo>
                    <a:pt x="125" y="151"/>
                    <a:pt x="142" y="145"/>
                    <a:pt x="158" y="138"/>
                  </a:cubicBezTo>
                  <a:cubicBezTo>
                    <a:pt x="152" y="141"/>
                    <a:pt x="145" y="147"/>
                    <a:pt x="139" y="150"/>
                  </a:cubicBezTo>
                  <a:cubicBezTo>
                    <a:pt x="132" y="153"/>
                    <a:pt x="125" y="156"/>
                    <a:pt x="118" y="160"/>
                  </a:cubicBezTo>
                  <a:cubicBezTo>
                    <a:pt x="105" y="165"/>
                    <a:pt x="92" y="171"/>
                    <a:pt x="80" y="179"/>
                  </a:cubicBezTo>
                  <a:cubicBezTo>
                    <a:pt x="80" y="179"/>
                    <a:pt x="80" y="180"/>
                    <a:pt x="80" y="180"/>
                  </a:cubicBezTo>
                  <a:cubicBezTo>
                    <a:pt x="80" y="180"/>
                    <a:pt x="81" y="180"/>
                    <a:pt x="81" y="180"/>
                  </a:cubicBezTo>
                  <a:cubicBezTo>
                    <a:pt x="81" y="179"/>
                    <a:pt x="82" y="179"/>
                    <a:pt x="83" y="178"/>
                  </a:cubicBezTo>
                  <a:cubicBezTo>
                    <a:pt x="83" y="179"/>
                    <a:pt x="83" y="179"/>
                    <a:pt x="83" y="179"/>
                  </a:cubicBezTo>
                  <a:cubicBezTo>
                    <a:pt x="84" y="179"/>
                    <a:pt x="85" y="178"/>
                    <a:pt x="86" y="177"/>
                  </a:cubicBezTo>
                  <a:cubicBezTo>
                    <a:pt x="99" y="170"/>
                    <a:pt x="113" y="165"/>
                    <a:pt x="127" y="159"/>
                  </a:cubicBezTo>
                  <a:cubicBezTo>
                    <a:pt x="144" y="153"/>
                    <a:pt x="160" y="146"/>
                    <a:pt x="176" y="141"/>
                  </a:cubicBezTo>
                  <a:cubicBezTo>
                    <a:pt x="170" y="143"/>
                    <a:pt x="162" y="148"/>
                    <a:pt x="155" y="151"/>
                  </a:cubicBezTo>
                  <a:cubicBezTo>
                    <a:pt x="147" y="155"/>
                    <a:pt x="140" y="159"/>
                    <a:pt x="132" y="163"/>
                  </a:cubicBezTo>
                  <a:cubicBezTo>
                    <a:pt x="125" y="167"/>
                    <a:pt x="117" y="171"/>
                    <a:pt x="109" y="175"/>
                  </a:cubicBezTo>
                  <a:cubicBezTo>
                    <a:pt x="103" y="179"/>
                    <a:pt x="95" y="181"/>
                    <a:pt x="88" y="183"/>
                  </a:cubicBezTo>
                  <a:cubicBezTo>
                    <a:pt x="88" y="184"/>
                    <a:pt x="88" y="184"/>
                    <a:pt x="88" y="184"/>
                  </a:cubicBezTo>
                  <a:cubicBezTo>
                    <a:pt x="81" y="180"/>
                    <a:pt x="74" y="177"/>
                    <a:pt x="66" y="174"/>
                  </a:cubicBezTo>
                  <a:cubicBezTo>
                    <a:pt x="66" y="174"/>
                    <a:pt x="66" y="174"/>
                    <a:pt x="66" y="174"/>
                  </a:cubicBezTo>
                  <a:moveTo>
                    <a:pt x="66" y="174"/>
                  </a:moveTo>
                  <a:cubicBezTo>
                    <a:pt x="63" y="173"/>
                    <a:pt x="60" y="172"/>
                    <a:pt x="56" y="171"/>
                  </a:cubicBezTo>
                  <a:cubicBezTo>
                    <a:pt x="55" y="170"/>
                    <a:pt x="53" y="170"/>
                    <a:pt x="51" y="169"/>
                  </a:cubicBezTo>
                  <a:cubicBezTo>
                    <a:pt x="57" y="169"/>
                    <a:pt x="62" y="166"/>
                    <a:pt x="68" y="163"/>
                  </a:cubicBezTo>
                  <a:cubicBezTo>
                    <a:pt x="75" y="160"/>
                    <a:pt x="83" y="157"/>
                    <a:pt x="91" y="154"/>
                  </a:cubicBezTo>
                  <a:cubicBezTo>
                    <a:pt x="107" y="148"/>
                    <a:pt x="122" y="141"/>
                    <a:pt x="138" y="135"/>
                  </a:cubicBezTo>
                  <a:cubicBezTo>
                    <a:pt x="140" y="134"/>
                    <a:pt x="147" y="132"/>
                    <a:pt x="148" y="131"/>
                  </a:cubicBezTo>
                  <a:cubicBezTo>
                    <a:pt x="144" y="135"/>
                    <a:pt x="139" y="137"/>
                    <a:pt x="134" y="139"/>
                  </a:cubicBezTo>
                  <a:cubicBezTo>
                    <a:pt x="127" y="142"/>
                    <a:pt x="121" y="147"/>
                    <a:pt x="114" y="151"/>
                  </a:cubicBezTo>
                  <a:cubicBezTo>
                    <a:pt x="107" y="155"/>
                    <a:pt x="99" y="157"/>
                    <a:pt x="92" y="161"/>
                  </a:cubicBezTo>
                  <a:cubicBezTo>
                    <a:pt x="84" y="166"/>
                    <a:pt x="76" y="171"/>
                    <a:pt x="66" y="173"/>
                  </a:cubicBezTo>
                  <a:cubicBezTo>
                    <a:pt x="66" y="173"/>
                    <a:pt x="66" y="174"/>
                    <a:pt x="66" y="174"/>
                  </a:cubicBezTo>
                  <a:moveTo>
                    <a:pt x="89" y="164"/>
                  </a:moveTo>
                  <a:cubicBezTo>
                    <a:pt x="89" y="164"/>
                    <a:pt x="90" y="164"/>
                    <a:pt x="90" y="164"/>
                  </a:cubicBezTo>
                  <a:cubicBezTo>
                    <a:pt x="97" y="160"/>
                    <a:pt x="105" y="157"/>
                    <a:pt x="112" y="153"/>
                  </a:cubicBezTo>
                  <a:cubicBezTo>
                    <a:pt x="119" y="150"/>
                    <a:pt x="125" y="144"/>
                    <a:pt x="132" y="141"/>
                  </a:cubicBezTo>
                  <a:cubicBezTo>
                    <a:pt x="139" y="138"/>
                    <a:pt x="145" y="135"/>
                    <a:pt x="151" y="131"/>
                  </a:cubicBezTo>
                  <a:cubicBezTo>
                    <a:pt x="151" y="130"/>
                    <a:pt x="151" y="130"/>
                    <a:pt x="151" y="130"/>
                  </a:cubicBezTo>
                  <a:cubicBezTo>
                    <a:pt x="153" y="132"/>
                    <a:pt x="155" y="135"/>
                    <a:pt x="157" y="137"/>
                  </a:cubicBezTo>
                  <a:cubicBezTo>
                    <a:pt x="150" y="140"/>
                    <a:pt x="144" y="143"/>
                    <a:pt x="137" y="146"/>
                  </a:cubicBezTo>
                  <a:cubicBezTo>
                    <a:pt x="128" y="149"/>
                    <a:pt x="120" y="152"/>
                    <a:pt x="111" y="155"/>
                  </a:cubicBezTo>
                  <a:cubicBezTo>
                    <a:pt x="104" y="158"/>
                    <a:pt x="96" y="161"/>
                    <a:pt x="89" y="164"/>
                  </a:cubicBezTo>
                  <a:moveTo>
                    <a:pt x="50" y="169"/>
                  </a:moveTo>
                  <a:cubicBezTo>
                    <a:pt x="38" y="165"/>
                    <a:pt x="26" y="162"/>
                    <a:pt x="17" y="154"/>
                  </a:cubicBezTo>
                  <a:cubicBezTo>
                    <a:pt x="29" y="153"/>
                    <a:pt x="41" y="146"/>
                    <a:pt x="53" y="142"/>
                  </a:cubicBezTo>
                  <a:cubicBezTo>
                    <a:pt x="66" y="139"/>
                    <a:pt x="78" y="134"/>
                    <a:pt x="91" y="130"/>
                  </a:cubicBezTo>
                  <a:cubicBezTo>
                    <a:pt x="92" y="130"/>
                    <a:pt x="97" y="129"/>
                    <a:pt x="97" y="129"/>
                  </a:cubicBezTo>
                  <a:cubicBezTo>
                    <a:pt x="94" y="131"/>
                    <a:pt x="89" y="133"/>
                    <a:pt x="85" y="135"/>
                  </a:cubicBezTo>
                  <a:cubicBezTo>
                    <a:pt x="79" y="137"/>
                    <a:pt x="73" y="140"/>
                    <a:pt x="67" y="143"/>
                  </a:cubicBezTo>
                  <a:cubicBezTo>
                    <a:pt x="54" y="149"/>
                    <a:pt x="41" y="152"/>
                    <a:pt x="30" y="159"/>
                  </a:cubicBezTo>
                  <a:cubicBezTo>
                    <a:pt x="29" y="159"/>
                    <a:pt x="29" y="160"/>
                    <a:pt x="30" y="160"/>
                  </a:cubicBezTo>
                  <a:cubicBezTo>
                    <a:pt x="30" y="160"/>
                    <a:pt x="30" y="160"/>
                    <a:pt x="30" y="160"/>
                  </a:cubicBezTo>
                  <a:cubicBezTo>
                    <a:pt x="42" y="158"/>
                    <a:pt x="55" y="152"/>
                    <a:pt x="66" y="147"/>
                  </a:cubicBezTo>
                  <a:cubicBezTo>
                    <a:pt x="82" y="142"/>
                    <a:pt x="97" y="137"/>
                    <a:pt x="112" y="133"/>
                  </a:cubicBezTo>
                  <a:cubicBezTo>
                    <a:pt x="112" y="133"/>
                    <a:pt x="112" y="133"/>
                    <a:pt x="112" y="133"/>
                  </a:cubicBezTo>
                  <a:cubicBezTo>
                    <a:pt x="110" y="134"/>
                    <a:pt x="107" y="135"/>
                    <a:pt x="105" y="136"/>
                  </a:cubicBezTo>
                  <a:cubicBezTo>
                    <a:pt x="97" y="140"/>
                    <a:pt x="90" y="143"/>
                    <a:pt x="82" y="146"/>
                  </a:cubicBezTo>
                  <a:cubicBezTo>
                    <a:pt x="68" y="152"/>
                    <a:pt x="53" y="156"/>
                    <a:pt x="39" y="163"/>
                  </a:cubicBezTo>
                  <a:cubicBezTo>
                    <a:pt x="38" y="163"/>
                    <a:pt x="39" y="164"/>
                    <a:pt x="39" y="164"/>
                  </a:cubicBezTo>
                  <a:cubicBezTo>
                    <a:pt x="39" y="164"/>
                    <a:pt x="39" y="164"/>
                    <a:pt x="39" y="164"/>
                  </a:cubicBezTo>
                  <a:cubicBezTo>
                    <a:pt x="40" y="164"/>
                    <a:pt x="41" y="163"/>
                    <a:pt x="42" y="163"/>
                  </a:cubicBezTo>
                  <a:cubicBezTo>
                    <a:pt x="43" y="163"/>
                    <a:pt x="43" y="163"/>
                    <a:pt x="43" y="163"/>
                  </a:cubicBezTo>
                  <a:cubicBezTo>
                    <a:pt x="57" y="159"/>
                    <a:pt x="71" y="154"/>
                    <a:pt x="85" y="148"/>
                  </a:cubicBezTo>
                  <a:cubicBezTo>
                    <a:pt x="93" y="145"/>
                    <a:pt x="102" y="140"/>
                    <a:pt x="111" y="138"/>
                  </a:cubicBezTo>
                  <a:cubicBezTo>
                    <a:pt x="117" y="136"/>
                    <a:pt x="122" y="134"/>
                    <a:pt x="128" y="132"/>
                  </a:cubicBezTo>
                  <a:cubicBezTo>
                    <a:pt x="127" y="132"/>
                    <a:pt x="126" y="133"/>
                    <a:pt x="125" y="133"/>
                  </a:cubicBezTo>
                  <a:cubicBezTo>
                    <a:pt x="117" y="138"/>
                    <a:pt x="109" y="142"/>
                    <a:pt x="100" y="147"/>
                  </a:cubicBezTo>
                  <a:cubicBezTo>
                    <a:pt x="84" y="155"/>
                    <a:pt x="67" y="160"/>
                    <a:pt x="50" y="168"/>
                  </a:cubicBezTo>
                  <a:cubicBezTo>
                    <a:pt x="50" y="169"/>
                    <a:pt x="50" y="169"/>
                    <a:pt x="50" y="169"/>
                  </a:cubicBezTo>
                  <a:moveTo>
                    <a:pt x="99" y="140"/>
                  </a:moveTo>
                  <a:cubicBezTo>
                    <a:pt x="104" y="138"/>
                    <a:pt x="110" y="135"/>
                    <a:pt x="116" y="133"/>
                  </a:cubicBezTo>
                  <a:cubicBezTo>
                    <a:pt x="122" y="132"/>
                    <a:pt x="128" y="128"/>
                    <a:pt x="135" y="127"/>
                  </a:cubicBezTo>
                  <a:cubicBezTo>
                    <a:pt x="131" y="129"/>
                    <a:pt x="128" y="131"/>
                    <a:pt x="124" y="132"/>
                  </a:cubicBezTo>
                  <a:cubicBezTo>
                    <a:pt x="117" y="135"/>
                    <a:pt x="110" y="136"/>
                    <a:pt x="103" y="139"/>
                  </a:cubicBezTo>
                  <a:cubicBezTo>
                    <a:pt x="102" y="139"/>
                    <a:pt x="100" y="140"/>
                    <a:pt x="99" y="140"/>
                  </a:cubicBezTo>
                  <a:moveTo>
                    <a:pt x="54" y="168"/>
                  </a:moveTo>
                  <a:cubicBezTo>
                    <a:pt x="58" y="166"/>
                    <a:pt x="63" y="164"/>
                    <a:pt x="67" y="162"/>
                  </a:cubicBezTo>
                  <a:cubicBezTo>
                    <a:pt x="76" y="159"/>
                    <a:pt x="84" y="155"/>
                    <a:pt x="93" y="152"/>
                  </a:cubicBezTo>
                  <a:cubicBezTo>
                    <a:pt x="109" y="145"/>
                    <a:pt x="124" y="135"/>
                    <a:pt x="140" y="126"/>
                  </a:cubicBezTo>
                  <a:cubicBezTo>
                    <a:pt x="143" y="126"/>
                    <a:pt x="145" y="127"/>
                    <a:pt x="148" y="128"/>
                  </a:cubicBezTo>
                  <a:cubicBezTo>
                    <a:pt x="148" y="129"/>
                    <a:pt x="149" y="129"/>
                    <a:pt x="150" y="130"/>
                  </a:cubicBezTo>
                  <a:cubicBezTo>
                    <a:pt x="135" y="133"/>
                    <a:pt x="121" y="141"/>
                    <a:pt x="107" y="147"/>
                  </a:cubicBezTo>
                  <a:cubicBezTo>
                    <a:pt x="92" y="153"/>
                    <a:pt x="76" y="158"/>
                    <a:pt x="61" y="165"/>
                  </a:cubicBezTo>
                  <a:cubicBezTo>
                    <a:pt x="59" y="166"/>
                    <a:pt x="57" y="167"/>
                    <a:pt x="55" y="168"/>
                  </a:cubicBezTo>
                  <a:cubicBezTo>
                    <a:pt x="54" y="168"/>
                    <a:pt x="54" y="168"/>
                    <a:pt x="54" y="168"/>
                  </a:cubicBezTo>
                  <a:moveTo>
                    <a:pt x="16" y="153"/>
                  </a:moveTo>
                  <a:cubicBezTo>
                    <a:pt x="14" y="152"/>
                    <a:pt x="13" y="150"/>
                    <a:pt x="12" y="149"/>
                  </a:cubicBezTo>
                  <a:cubicBezTo>
                    <a:pt x="11" y="148"/>
                    <a:pt x="11" y="148"/>
                    <a:pt x="11" y="148"/>
                  </a:cubicBezTo>
                  <a:cubicBezTo>
                    <a:pt x="37" y="142"/>
                    <a:pt x="62" y="129"/>
                    <a:pt x="89" y="124"/>
                  </a:cubicBezTo>
                  <a:cubicBezTo>
                    <a:pt x="89" y="124"/>
                    <a:pt x="93" y="123"/>
                    <a:pt x="94" y="123"/>
                  </a:cubicBezTo>
                  <a:cubicBezTo>
                    <a:pt x="94" y="123"/>
                    <a:pt x="94" y="123"/>
                    <a:pt x="94" y="123"/>
                  </a:cubicBezTo>
                  <a:cubicBezTo>
                    <a:pt x="90" y="125"/>
                    <a:pt x="86" y="127"/>
                    <a:pt x="83" y="128"/>
                  </a:cubicBezTo>
                  <a:cubicBezTo>
                    <a:pt x="75" y="131"/>
                    <a:pt x="68" y="134"/>
                    <a:pt x="61" y="137"/>
                  </a:cubicBezTo>
                  <a:cubicBezTo>
                    <a:pt x="46" y="142"/>
                    <a:pt x="30" y="146"/>
                    <a:pt x="16" y="153"/>
                  </a:cubicBezTo>
                  <a:cubicBezTo>
                    <a:pt x="16" y="153"/>
                    <a:pt x="16" y="153"/>
                    <a:pt x="16" y="153"/>
                  </a:cubicBezTo>
                  <a:moveTo>
                    <a:pt x="19" y="153"/>
                  </a:moveTo>
                  <a:cubicBezTo>
                    <a:pt x="18" y="153"/>
                    <a:pt x="21" y="152"/>
                    <a:pt x="22" y="152"/>
                  </a:cubicBezTo>
                  <a:cubicBezTo>
                    <a:pt x="25" y="150"/>
                    <a:pt x="29" y="148"/>
                    <a:pt x="33" y="147"/>
                  </a:cubicBezTo>
                  <a:cubicBezTo>
                    <a:pt x="40" y="144"/>
                    <a:pt x="48" y="142"/>
                    <a:pt x="56" y="140"/>
                  </a:cubicBezTo>
                  <a:cubicBezTo>
                    <a:pt x="70" y="135"/>
                    <a:pt x="83" y="129"/>
                    <a:pt x="97" y="123"/>
                  </a:cubicBezTo>
                  <a:cubicBezTo>
                    <a:pt x="97" y="123"/>
                    <a:pt x="97" y="123"/>
                    <a:pt x="97" y="123"/>
                  </a:cubicBezTo>
                  <a:cubicBezTo>
                    <a:pt x="100" y="128"/>
                    <a:pt x="104" y="131"/>
                    <a:pt x="109" y="132"/>
                  </a:cubicBezTo>
                  <a:cubicBezTo>
                    <a:pt x="100" y="135"/>
                    <a:pt x="90" y="137"/>
                    <a:pt x="81" y="141"/>
                  </a:cubicBezTo>
                  <a:cubicBezTo>
                    <a:pt x="67" y="146"/>
                    <a:pt x="53" y="151"/>
                    <a:pt x="40" y="156"/>
                  </a:cubicBezTo>
                  <a:cubicBezTo>
                    <a:pt x="39" y="157"/>
                    <a:pt x="33" y="159"/>
                    <a:pt x="32" y="159"/>
                  </a:cubicBezTo>
                  <a:cubicBezTo>
                    <a:pt x="32" y="159"/>
                    <a:pt x="32" y="159"/>
                    <a:pt x="33" y="159"/>
                  </a:cubicBezTo>
                  <a:cubicBezTo>
                    <a:pt x="36" y="157"/>
                    <a:pt x="40" y="155"/>
                    <a:pt x="43" y="154"/>
                  </a:cubicBezTo>
                  <a:cubicBezTo>
                    <a:pt x="50" y="151"/>
                    <a:pt x="57" y="148"/>
                    <a:pt x="65" y="145"/>
                  </a:cubicBezTo>
                  <a:cubicBezTo>
                    <a:pt x="71" y="143"/>
                    <a:pt x="77" y="139"/>
                    <a:pt x="83" y="137"/>
                  </a:cubicBezTo>
                  <a:cubicBezTo>
                    <a:pt x="89" y="134"/>
                    <a:pt x="95" y="132"/>
                    <a:pt x="100" y="128"/>
                  </a:cubicBezTo>
                  <a:cubicBezTo>
                    <a:pt x="100" y="128"/>
                    <a:pt x="100" y="127"/>
                    <a:pt x="99" y="127"/>
                  </a:cubicBezTo>
                  <a:cubicBezTo>
                    <a:pt x="99" y="127"/>
                    <a:pt x="99" y="127"/>
                    <a:pt x="99" y="127"/>
                  </a:cubicBezTo>
                  <a:cubicBezTo>
                    <a:pt x="87" y="129"/>
                    <a:pt x="75" y="134"/>
                    <a:pt x="63" y="138"/>
                  </a:cubicBezTo>
                  <a:cubicBezTo>
                    <a:pt x="57" y="140"/>
                    <a:pt x="50" y="142"/>
                    <a:pt x="44" y="144"/>
                  </a:cubicBezTo>
                  <a:cubicBezTo>
                    <a:pt x="36" y="146"/>
                    <a:pt x="29" y="150"/>
                    <a:pt x="21" y="152"/>
                  </a:cubicBezTo>
                  <a:cubicBezTo>
                    <a:pt x="20" y="153"/>
                    <a:pt x="19" y="153"/>
                    <a:pt x="19" y="153"/>
                  </a:cubicBezTo>
                  <a:moveTo>
                    <a:pt x="10" y="146"/>
                  </a:moveTo>
                  <a:cubicBezTo>
                    <a:pt x="9" y="144"/>
                    <a:pt x="8" y="142"/>
                    <a:pt x="8" y="140"/>
                  </a:cubicBezTo>
                  <a:cubicBezTo>
                    <a:pt x="22" y="135"/>
                    <a:pt x="37" y="131"/>
                    <a:pt x="51" y="127"/>
                  </a:cubicBezTo>
                  <a:cubicBezTo>
                    <a:pt x="58" y="125"/>
                    <a:pt x="65" y="122"/>
                    <a:pt x="72" y="120"/>
                  </a:cubicBezTo>
                  <a:cubicBezTo>
                    <a:pt x="73" y="120"/>
                    <a:pt x="75" y="119"/>
                    <a:pt x="76" y="119"/>
                  </a:cubicBezTo>
                  <a:cubicBezTo>
                    <a:pt x="66" y="123"/>
                    <a:pt x="57" y="128"/>
                    <a:pt x="47" y="131"/>
                  </a:cubicBezTo>
                  <a:cubicBezTo>
                    <a:pt x="35" y="136"/>
                    <a:pt x="21" y="139"/>
                    <a:pt x="10" y="146"/>
                  </a:cubicBezTo>
                  <a:moveTo>
                    <a:pt x="12" y="146"/>
                  </a:moveTo>
                  <a:cubicBezTo>
                    <a:pt x="11" y="146"/>
                    <a:pt x="18" y="143"/>
                    <a:pt x="19" y="143"/>
                  </a:cubicBezTo>
                  <a:cubicBezTo>
                    <a:pt x="22" y="141"/>
                    <a:pt x="26" y="140"/>
                    <a:pt x="29" y="139"/>
                  </a:cubicBezTo>
                  <a:cubicBezTo>
                    <a:pt x="36" y="137"/>
                    <a:pt x="43" y="134"/>
                    <a:pt x="50" y="131"/>
                  </a:cubicBezTo>
                  <a:cubicBezTo>
                    <a:pt x="64" y="126"/>
                    <a:pt x="78" y="119"/>
                    <a:pt x="92" y="113"/>
                  </a:cubicBezTo>
                  <a:cubicBezTo>
                    <a:pt x="94" y="116"/>
                    <a:pt x="95" y="120"/>
                    <a:pt x="96" y="122"/>
                  </a:cubicBezTo>
                  <a:cubicBezTo>
                    <a:pt x="68" y="125"/>
                    <a:pt x="42" y="139"/>
                    <a:pt x="15" y="146"/>
                  </a:cubicBezTo>
                  <a:cubicBezTo>
                    <a:pt x="13" y="146"/>
                    <a:pt x="13" y="146"/>
                    <a:pt x="12" y="146"/>
                  </a:cubicBezTo>
                  <a:moveTo>
                    <a:pt x="8" y="138"/>
                  </a:moveTo>
                  <a:cubicBezTo>
                    <a:pt x="8" y="135"/>
                    <a:pt x="9" y="132"/>
                    <a:pt x="10" y="129"/>
                  </a:cubicBezTo>
                  <a:cubicBezTo>
                    <a:pt x="22" y="128"/>
                    <a:pt x="34" y="123"/>
                    <a:pt x="45" y="118"/>
                  </a:cubicBezTo>
                  <a:cubicBezTo>
                    <a:pt x="53" y="115"/>
                    <a:pt x="61" y="113"/>
                    <a:pt x="69" y="111"/>
                  </a:cubicBezTo>
                  <a:cubicBezTo>
                    <a:pt x="73" y="110"/>
                    <a:pt x="77" y="109"/>
                    <a:pt x="81" y="108"/>
                  </a:cubicBezTo>
                  <a:cubicBezTo>
                    <a:pt x="83" y="107"/>
                    <a:pt x="85" y="106"/>
                    <a:pt x="87" y="106"/>
                  </a:cubicBezTo>
                  <a:cubicBezTo>
                    <a:pt x="88" y="106"/>
                    <a:pt x="88" y="106"/>
                    <a:pt x="88" y="106"/>
                  </a:cubicBezTo>
                  <a:cubicBezTo>
                    <a:pt x="88" y="106"/>
                    <a:pt x="87" y="107"/>
                    <a:pt x="85" y="108"/>
                  </a:cubicBezTo>
                  <a:cubicBezTo>
                    <a:pt x="83" y="108"/>
                    <a:pt x="82" y="109"/>
                    <a:pt x="82" y="109"/>
                  </a:cubicBezTo>
                  <a:cubicBezTo>
                    <a:pt x="82" y="109"/>
                    <a:pt x="82" y="109"/>
                    <a:pt x="82" y="109"/>
                  </a:cubicBezTo>
                  <a:cubicBezTo>
                    <a:pt x="58" y="122"/>
                    <a:pt x="31" y="124"/>
                    <a:pt x="8" y="138"/>
                  </a:cubicBezTo>
                  <a:moveTo>
                    <a:pt x="9" y="138"/>
                  </a:moveTo>
                  <a:cubicBezTo>
                    <a:pt x="12" y="137"/>
                    <a:pt x="14" y="136"/>
                    <a:pt x="17" y="134"/>
                  </a:cubicBezTo>
                  <a:cubicBezTo>
                    <a:pt x="41" y="123"/>
                    <a:pt x="68" y="121"/>
                    <a:pt x="90" y="106"/>
                  </a:cubicBezTo>
                  <a:cubicBezTo>
                    <a:pt x="90" y="108"/>
                    <a:pt x="91" y="110"/>
                    <a:pt x="92" y="112"/>
                  </a:cubicBezTo>
                  <a:cubicBezTo>
                    <a:pt x="92" y="112"/>
                    <a:pt x="92" y="112"/>
                    <a:pt x="92" y="112"/>
                  </a:cubicBezTo>
                  <a:cubicBezTo>
                    <a:pt x="91" y="112"/>
                    <a:pt x="90" y="113"/>
                    <a:pt x="90" y="113"/>
                  </a:cubicBezTo>
                  <a:cubicBezTo>
                    <a:pt x="89" y="113"/>
                    <a:pt x="89" y="113"/>
                    <a:pt x="89" y="113"/>
                  </a:cubicBezTo>
                  <a:cubicBezTo>
                    <a:pt x="89" y="113"/>
                    <a:pt x="88" y="113"/>
                    <a:pt x="88" y="114"/>
                  </a:cubicBezTo>
                  <a:cubicBezTo>
                    <a:pt x="73" y="119"/>
                    <a:pt x="57" y="124"/>
                    <a:pt x="42" y="128"/>
                  </a:cubicBezTo>
                  <a:cubicBezTo>
                    <a:pt x="35" y="130"/>
                    <a:pt x="28" y="132"/>
                    <a:pt x="21" y="135"/>
                  </a:cubicBezTo>
                  <a:cubicBezTo>
                    <a:pt x="17" y="136"/>
                    <a:pt x="13" y="137"/>
                    <a:pt x="9" y="138"/>
                  </a:cubicBezTo>
                  <a:moveTo>
                    <a:pt x="11" y="128"/>
                  </a:moveTo>
                  <a:cubicBezTo>
                    <a:pt x="11" y="128"/>
                    <a:pt x="11" y="128"/>
                    <a:pt x="11" y="128"/>
                  </a:cubicBezTo>
                  <a:cubicBezTo>
                    <a:pt x="35" y="117"/>
                    <a:pt x="62" y="112"/>
                    <a:pt x="87" y="100"/>
                  </a:cubicBezTo>
                  <a:cubicBezTo>
                    <a:pt x="88" y="102"/>
                    <a:pt x="88" y="103"/>
                    <a:pt x="89" y="104"/>
                  </a:cubicBezTo>
                  <a:cubicBezTo>
                    <a:pt x="76" y="108"/>
                    <a:pt x="62" y="111"/>
                    <a:pt x="49" y="116"/>
                  </a:cubicBezTo>
                  <a:cubicBezTo>
                    <a:pt x="42" y="118"/>
                    <a:pt x="36" y="120"/>
                    <a:pt x="29" y="123"/>
                  </a:cubicBezTo>
                  <a:cubicBezTo>
                    <a:pt x="24" y="125"/>
                    <a:pt x="15" y="126"/>
                    <a:pt x="11" y="128"/>
                  </a:cubicBezTo>
                  <a:moveTo>
                    <a:pt x="12" y="126"/>
                  </a:moveTo>
                  <a:cubicBezTo>
                    <a:pt x="14" y="124"/>
                    <a:pt x="16" y="122"/>
                    <a:pt x="18" y="119"/>
                  </a:cubicBezTo>
                  <a:cubicBezTo>
                    <a:pt x="30" y="115"/>
                    <a:pt x="43" y="111"/>
                    <a:pt x="55" y="107"/>
                  </a:cubicBezTo>
                  <a:cubicBezTo>
                    <a:pt x="62" y="105"/>
                    <a:pt x="68" y="103"/>
                    <a:pt x="75" y="101"/>
                  </a:cubicBezTo>
                  <a:cubicBezTo>
                    <a:pt x="77" y="100"/>
                    <a:pt x="80" y="100"/>
                    <a:pt x="83" y="99"/>
                  </a:cubicBezTo>
                  <a:cubicBezTo>
                    <a:pt x="84" y="99"/>
                    <a:pt x="84" y="99"/>
                    <a:pt x="85" y="99"/>
                  </a:cubicBezTo>
                  <a:cubicBezTo>
                    <a:pt x="86" y="99"/>
                    <a:pt x="86" y="99"/>
                    <a:pt x="86" y="99"/>
                  </a:cubicBezTo>
                  <a:cubicBezTo>
                    <a:pt x="85" y="100"/>
                    <a:pt x="84" y="101"/>
                    <a:pt x="82" y="101"/>
                  </a:cubicBezTo>
                  <a:cubicBezTo>
                    <a:pt x="60" y="112"/>
                    <a:pt x="35" y="117"/>
                    <a:pt x="12" y="126"/>
                  </a:cubicBezTo>
                  <a:moveTo>
                    <a:pt x="24" y="116"/>
                  </a:moveTo>
                  <a:cubicBezTo>
                    <a:pt x="25" y="115"/>
                    <a:pt x="25" y="115"/>
                    <a:pt x="26" y="115"/>
                  </a:cubicBezTo>
                  <a:cubicBezTo>
                    <a:pt x="32" y="111"/>
                    <a:pt x="39" y="109"/>
                    <a:pt x="46" y="107"/>
                  </a:cubicBezTo>
                  <a:cubicBezTo>
                    <a:pt x="58" y="104"/>
                    <a:pt x="70" y="101"/>
                    <a:pt x="82" y="96"/>
                  </a:cubicBezTo>
                  <a:cubicBezTo>
                    <a:pt x="83" y="96"/>
                    <a:pt x="84" y="97"/>
                    <a:pt x="84" y="98"/>
                  </a:cubicBezTo>
                  <a:cubicBezTo>
                    <a:pt x="77" y="99"/>
                    <a:pt x="69" y="101"/>
                    <a:pt x="62" y="103"/>
                  </a:cubicBezTo>
                  <a:cubicBezTo>
                    <a:pt x="49" y="107"/>
                    <a:pt x="37" y="111"/>
                    <a:pt x="24" y="116"/>
                  </a:cubicBezTo>
                  <a:moveTo>
                    <a:pt x="24" y="115"/>
                  </a:moveTo>
                  <a:cubicBezTo>
                    <a:pt x="29" y="111"/>
                    <a:pt x="34" y="107"/>
                    <a:pt x="38" y="104"/>
                  </a:cubicBezTo>
                  <a:cubicBezTo>
                    <a:pt x="45" y="102"/>
                    <a:pt x="51" y="100"/>
                    <a:pt x="58" y="98"/>
                  </a:cubicBezTo>
                  <a:cubicBezTo>
                    <a:pt x="63" y="97"/>
                    <a:pt x="67" y="96"/>
                    <a:pt x="71" y="95"/>
                  </a:cubicBezTo>
                  <a:cubicBezTo>
                    <a:pt x="73" y="95"/>
                    <a:pt x="75" y="95"/>
                    <a:pt x="77" y="95"/>
                  </a:cubicBezTo>
                  <a:cubicBezTo>
                    <a:pt x="78" y="95"/>
                    <a:pt x="79" y="95"/>
                    <a:pt x="80" y="95"/>
                  </a:cubicBezTo>
                  <a:cubicBezTo>
                    <a:pt x="80" y="95"/>
                    <a:pt x="80" y="95"/>
                    <a:pt x="80" y="95"/>
                  </a:cubicBezTo>
                  <a:cubicBezTo>
                    <a:pt x="79" y="95"/>
                    <a:pt x="76" y="97"/>
                    <a:pt x="75" y="97"/>
                  </a:cubicBezTo>
                  <a:cubicBezTo>
                    <a:pt x="64" y="102"/>
                    <a:pt x="52" y="105"/>
                    <a:pt x="40" y="108"/>
                  </a:cubicBezTo>
                  <a:cubicBezTo>
                    <a:pt x="34" y="109"/>
                    <a:pt x="29" y="112"/>
                    <a:pt x="24" y="115"/>
                  </a:cubicBezTo>
                  <a:moveTo>
                    <a:pt x="58" y="97"/>
                  </a:moveTo>
                  <a:cubicBezTo>
                    <a:pt x="62" y="95"/>
                    <a:pt x="67" y="94"/>
                    <a:pt x="71" y="93"/>
                  </a:cubicBezTo>
                  <a:cubicBezTo>
                    <a:pt x="73" y="93"/>
                    <a:pt x="75" y="93"/>
                    <a:pt x="77" y="94"/>
                  </a:cubicBezTo>
                  <a:cubicBezTo>
                    <a:pt x="71" y="94"/>
                    <a:pt x="64" y="95"/>
                    <a:pt x="58" y="97"/>
                  </a:cubicBezTo>
                  <a:moveTo>
                    <a:pt x="47" y="99"/>
                  </a:moveTo>
                  <a:cubicBezTo>
                    <a:pt x="49" y="97"/>
                    <a:pt x="52" y="96"/>
                    <a:pt x="54" y="94"/>
                  </a:cubicBezTo>
                  <a:cubicBezTo>
                    <a:pt x="55" y="94"/>
                    <a:pt x="56" y="93"/>
                    <a:pt x="57" y="93"/>
                  </a:cubicBezTo>
                  <a:cubicBezTo>
                    <a:pt x="60" y="93"/>
                    <a:pt x="64" y="92"/>
                    <a:pt x="67" y="92"/>
                  </a:cubicBezTo>
                  <a:cubicBezTo>
                    <a:pt x="60" y="95"/>
                    <a:pt x="53" y="97"/>
                    <a:pt x="47" y="99"/>
                  </a:cubicBezTo>
                  <a:moveTo>
                    <a:pt x="64" y="88"/>
                  </a:moveTo>
                  <a:cubicBezTo>
                    <a:pt x="75" y="81"/>
                    <a:pt x="86" y="74"/>
                    <a:pt x="97" y="66"/>
                  </a:cubicBezTo>
                  <a:cubicBezTo>
                    <a:pt x="117" y="51"/>
                    <a:pt x="119" y="28"/>
                    <a:pt x="115" y="6"/>
                  </a:cubicBezTo>
                  <a:cubicBezTo>
                    <a:pt x="133" y="9"/>
                    <a:pt x="150" y="18"/>
                    <a:pt x="168" y="24"/>
                  </a:cubicBezTo>
                  <a:cubicBezTo>
                    <a:pt x="153" y="36"/>
                    <a:pt x="143" y="50"/>
                    <a:pt x="146" y="69"/>
                  </a:cubicBezTo>
                  <a:cubicBezTo>
                    <a:pt x="148" y="91"/>
                    <a:pt x="164" y="113"/>
                    <a:pt x="174" y="132"/>
                  </a:cubicBezTo>
                  <a:cubicBezTo>
                    <a:pt x="175" y="133"/>
                    <a:pt x="175" y="133"/>
                    <a:pt x="175" y="134"/>
                  </a:cubicBezTo>
                  <a:cubicBezTo>
                    <a:pt x="175" y="134"/>
                    <a:pt x="174" y="134"/>
                    <a:pt x="174" y="134"/>
                  </a:cubicBezTo>
                  <a:cubicBezTo>
                    <a:pt x="173" y="134"/>
                    <a:pt x="171" y="134"/>
                    <a:pt x="169" y="135"/>
                  </a:cubicBezTo>
                  <a:cubicBezTo>
                    <a:pt x="169" y="135"/>
                    <a:pt x="168" y="136"/>
                    <a:pt x="167" y="136"/>
                  </a:cubicBezTo>
                  <a:cubicBezTo>
                    <a:pt x="161" y="136"/>
                    <a:pt x="155" y="127"/>
                    <a:pt x="151" y="124"/>
                  </a:cubicBezTo>
                  <a:cubicBezTo>
                    <a:pt x="147" y="122"/>
                    <a:pt x="144" y="121"/>
                    <a:pt x="140" y="121"/>
                  </a:cubicBezTo>
                  <a:cubicBezTo>
                    <a:pt x="132" y="121"/>
                    <a:pt x="125" y="126"/>
                    <a:pt x="116" y="127"/>
                  </a:cubicBezTo>
                  <a:cubicBezTo>
                    <a:pt x="115" y="128"/>
                    <a:pt x="114" y="128"/>
                    <a:pt x="113" y="128"/>
                  </a:cubicBezTo>
                  <a:cubicBezTo>
                    <a:pt x="99" y="128"/>
                    <a:pt x="98" y="108"/>
                    <a:pt x="92" y="99"/>
                  </a:cubicBezTo>
                  <a:cubicBezTo>
                    <a:pt x="85" y="90"/>
                    <a:pt x="77" y="88"/>
                    <a:pt x="67" y="88"/>
                  </a:cubicBezTo>
                  <a:cubicBezTo>
                    <a:pt x="66" y="88"/>
                    <a:pt x="65" y="88"/>
                    <a:pt x="64" y="88"/>
                  </a:cubicBezTo>
                  <a:moveTo>
                    <a:pt x="113" y="0"/>
                  </a:moveTo>
                  <a:cubicBezTo>
                    <a:pt x="111" y="0"/>
                    <a:pt x="111" y="2"/>
                    <a:pt x="111" y="3"/>
                  </a:cubicBezTo>
                  <a:cubicBezTo>
                    <a:pt x="110" y="3"/>
                    <a:pt x="110" y="4"/>
                    <a:pt x="110" y="5"/>
                  </a:cubicBezTo>
                  <a:cubicBezTo>
                    <a:pt x="112" y="17"/>
                    <a:pt x="113" y="29"/>
                    <a:pt x="110" y="41"/>
                  </a:cubicBezTo>
                  <a:cubicBezTo>
                    <a:pt x="105" y="55"/>
                    <a:pt x="93" y="63"/>
                    <a:pt x="81" y="70"/>
                  </a:cubicBezTo>
                  <a:cubicBezTo>
                    <a:pt x="63" y="82"/>
                    <a:pt x="45" y="93"/>
                    <a:pt x="27" y="106"/>
                  </a:cubicBezTo>
                  <a:cubicBezTo>
                    <a:pt x="15" y="114"/>
                    <a:pt x="0" y="127"/>
                    <a:pt x="3" y="143"/>
                  </a:cubicBezTo>
                  <a:cubicBezTo>
                    <a:pt x="6" y="157"/>
                    <a:pt x="22" y="164"/>
                    <a:pt x="34" y="169"/>
                  </a:cubicBezTo>
                  <a:cubicBezTo>
                    <a:pt x="42" y="172"/>
                    <a:pt x="50" y="174"/>
                    <a:pt x="58" y="176"/>
                  </a:cubicBezTo>
                  <a:cubicBezTo>
                    <a:pt x="70" y="181"/>
                    <a:pt x="83" y="187"/>
                    <a:pt x="95" y="192"/>
                  </a:cubicBezTo>
                  <a:cubicBezTo>
                    <a:pt x="115" y="202"/>
                    <a:pt x="136" y="214"/>
                    <a:pt x="158" y="217"/>
                  </a:cubicBezTo>
                  <a:cubicBezTo>
                    <a:pt x="160" y="218"/>
                    <a:pt x="163" y="218"/>
                    <a:pt x="165" y="218"/>
                  </a:cubicBezTo>
                  <a:cubicBezTo>
                    <a:pt x="180" y="218"/>
                    <a:pt x="193" y="211"/>
                    <a:pt x="197" y="196"/>
                  </a:cubicBezTo>
                  <a:cubicBezTo>
                    <a:pt x="201" y="177"/>
                    <a:pt x="192" y="157"/>
                    <a:pt x="184" y="140"/>
                  </a:cubicBezTo>
                  <a:cubicBezTo>
                    <a:pt x="175" y="121"/>
                    <a:pt x="164" y="104"/>
                    <a:pt x="156" y="85"/>
                  </a:cubicBezTo>
                  <a:cubicBezTo>
                    <a:pt x="151" y="74"/>
                    <a:pt x="148" y="62"/>
                    <a:pt x="152" y="50"/>
                  </a:cubicBezTo>
                  <a:cubicBezTo>
                    <a:pt x="156" y="40"/>
                    <a:pt x="165" y="32"/>
                    <a:pt x="173" y="26"/>
                  </a:cubicBezTo>
                  <a:cubicBezTo>
                    <a:pt x="175" y="25"/>
                    <a:pt x="174" y="23"/>
                    <a:pt x="173" y="22"/>
                  </a:cubicBezTo>
                  <a:cubicBezTo>
                    <a:pt x="173" y="22"/>
                    <a:pt x="173" y="21"/>
                    <a:pt x="172" y="20"/>
                  </a:cubicBezTo>
                  <a:cubicBezTo>
                    <a:pt x="152" y="14"/>
                    <a:pt x="134" y="4"/>
                    <a:pt x="113" y="0"/>
                  </a:cubicBezTo>
                  <a:cubicBezTo>
                    <a:pt x="113" y="0"/>
                    <a:pt x="113" y="0"/>
                    <a:pt x="113"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1205" name="Google Shape;1205;p37"/>
            <p:cNvSpPr/>
            <p:nvPr/>
          </p:nvSpPr>
          <p:spPr>
            <a:xfrm>
              <a:off x="7835569" y="4886252"/>
              <a:ext cx="482600" cy="127000"/>
            </a:xfrm>
            <a:custGeom>
              <a:rect b="b" l="l" r="r" t="t"/>
              <a:pathLst>
                <a:path extrusionOk="0" h="30" w="114">
                  <a:moveTo>
                    <a:pt x="10" y="28"/>
                  </a:moveTo>
                  <a:cubicBezTo>
                    <a:pt x="9" y="26"/>
                    <a:pt x="7" y="25"/>
                    <a:pt x="4" y="25"/>
                  </a:cubicBezTo>
                  <a:cubicBezTo>
                    <a:pt x="5" y="24"/>
                    <a:pt x="5" y="24"/>
                    <a:pt x="6" y="23"/>
                  </a:cubicBezTo>
                  <a:cubicBezTo>
                    <a:pt x="7" y="21"/>
                    <a:pt x="8" y="20"/>
                    <a:pt x="8" y="18"/>
                  </a:cubicBezTo>
                  <a:cubicBezTo>
                    <a:pt x="12" y="17"/>
                    <a:pt x="15" y="17"/>
                    <a:pt x="19" y="17"/>
                  </a:cubicBezTo>
                  <a:cubicBezTo>
                    <a:pt x="20" y="17"/>
                    <a:pt x="21" y="17"/>
                    <a:pt x="22" y="17"/>
                  </a:cubicBezTo>
                  <a:cubicBezTo>
                    <a:pt x="22" y="18"/>
                    <a:pt x="23" y="20"/>
                    <a:pt x="23" y="22"/>
                  </a:cubicBezTo>
                  <a:cubicBezTo>
                    <a:pt x="19" y="23"/>
                    <a:pt x="15" y="26"/>
                    <a:pt x="10" y="28"/>
                  </a:cubicBezTo>
                  <a:moveTo>
                    <a:pt x="67" y="20"/>
                  </a:moveTo>
                  <a:cubicBezTo>
                    <a:pt x="67" y="20"/>
                    <a:pt x="67" y="20"/>
                    <a:pt x="67" y="20"/>
                  </a:cubicBezTo>
                  <a:cubicBezTo>
                    <a:pt x="67" y="19"/>
                    <a:pt x="66" y="17"/>
                    <a:pt x="66" y="17"/>
                  </a:cubicBezTo>
                  <a:cubicBezTo>
                    <a:pt x="67" y="18"/>
                    <a:pt x="68" y="19"/>
                    <a:pt x="69" y="20"/>
                  </a:cubicBezTo>
                  <a:cubicBezTo>
                    <a:pt x="68" y="20"/>
                    <a:pt x="67" y="20"/>
                    <a:pt x="65" y="20"/>
                  </a:cubicBezTo>
                  <a:cubicBezTo>
                    <a:pt x="65" y="20"/>
                    <a:pt x="65" y="20"/>
                    <a:pt x="65" y="20"/>
                  </a:cubicBezTo>
                  <a:cubicBezTo>
                    <a:pt x="65" y="19"/>
                    <a:pt x="65" y="19"/>
                    <a:pt x="65" y="18"/>
                  </a:cubicBezTo>
                  <a:cubicBezTo>
                    <a:pt x="67" y="20"/>
                    <a:pt x="67" y="20"/>
                    <a:pt x="67" y="20"/>
                  </a:cubicBezTo>
                  <a:moveTo>
                    <a:pt x="25" y="20"/>
                  </a:moveTo>
                  <a:cubicBezTo>
                    <a:pt x="25" y="20"/>
                    <a:pt x="24" y="19"/>
                    <a:pt x="24" y="18"/>
                  </a:cubicBezTo>
                  <a:cubicBezTo>
                    <a:pt x="24" y="18"/>
                    <a:pt x="24" y="18"/>
                    <a:pt x="24" y="18"/>
                  </a:cubicBezTo>
                  <a:cubicBezTo>
                    <a:pt x="23" y="18"/>
                    <a:pt x="23" y="17"/>
                    <a:pt x="23" y="17"/>
                  </a:cubicBezTo>
                  <a:cubicBezTo>
                    <a:pt x="24" y="16"/>
                    <a:pt x="24" y="16"/>
                    <a:pt x="24" y="16"/>
                  </a:cubicBezTo>
                  <a:cubicBezTo>
                    <a:pt x="24" y="17"/>
                    <a:pt x="24" y="18"/>
                    <a:pt x="25" y="19"/>
                  </a:cubicBezTo>
                  <a:cubicBezTo>
                    <a:pt x="25" y="20"/>
                    <a:pt x="25" y="20"/>
                    <a:pt x="25" y="20"/>
                  </a:cubicBezTo>
                  <a:moveTo>
                    <a:pt x="27" y="21"/>
                  </a:moveTo>
                  <a:cubicBezTo>
                    <a:pt x="27" y="21"/>
                    <a:pt x="27" y="21"/>
                    <a:pt x="27" y="21"/>
                  </a:cubicBezTo>
                  <a:cubicBezTo>
                    <a:pt x="27" y="20"/>
                    <a:pt x="27" y="19"/>
                    <a:pt x="26" y="18"/>
                  </a:cubicBezTo>
                  <a:cubicBezTo>
                    <a:pt x="26" y="17"/>
                    <a:pt x="25" y="16"/>
                    <a:pt x="25" y="16"/>
                  </a:cubicBezTo>
                  <a:cubicBezTo>
                    <a:pt x="26" y="16"/>
                    <a:pt x="26" y="16"/>
                    <a:pt x="26" y="17"/>
                  </a:cubicBezTo>
                  <a:cubicBezTo>
                    <a:pt x="27" y="19"/>
                    <a:pt x="28" y="20"/>
                    <a:pt x="29" y="21"/>
                  </a:cubicBezTo>
                  <a:cubicBezTo>
                    <a:pt x="29" y="21"/>
                    <a:pt x="29" y="21"/>
                    <a:pt x="29" y="21"/>
                  </a:cubicBezTo>
                  <a:cubicBezTo>
                    <a:pt x="29" y="19"/>
                    <a:pt x="28" y="17"/>
                    <a:pt x="27" y="16"/>
                  </a:cubicBezTo>
                  <a:cubicBezTo>
                    <a:pt x="29" y="18"/>
                    <a:pt x="29" y="19"/>
                    <a:pt x="31" y="21"/>
                  </a:cubicBezTo>
                  <a:cubicBezTo>
                    <a:pt x="29" y="21"/>
                    <a:pt x="27" y="21"/>
                    <a:pt x="24" y="21"/>
                  </a:cubicBezTo>
                  <a:cubicBezTo>
                    <a:pt x="24" y="21"/>
                    <a:pt x="24" y="21"/>
                    <a:pt x="24" y="21"/>
                  </a:cubicBezTo>
                  <a:cubicBezTo>
                    <a:pt x="25" y="21"/>
                    <a:pt x="25" y="21"/>
                    <a:pt x="25" y="21"/>
                  </a:cubicBezTo>
                  <a:cubicBezTo>
                    <a:pt x="25" y="21"/>
                    <a:pt x="24" y="20"/>
                    <a:pt x="24" y="19"/>
                  </a:cubicBezTo>
                  <a:cubicBezTo>
                    <a:pt x="24" y="19"/>
                    <a:pt x="24" y="19"/>
                    <a:pt x="24" y="19"/>
                  </a:cubicBezTo>
                  <a:cubicBezTo>
                    <a:pt x="24" y="19"/>
                    <a:pt x="24" y="19"/>
                    <a:pt x="24" y="19"/>
                  </a:cubicBezTo>
                  <a:cubicBezTo>
                    <a:pt x="24" y="20"/>
                    <a:pt x="25" y="20"/>
                    <a:pt x="25" y="21"/>
                  </a:cubicBezTo>
                  <a:cubicBezTo>
                    <a:pt x="26" y="21"/>
                    <a:pt x="26" y="21"/>
                    <a:pt x="26" y="21"/>
                  </a:cubicBezTo>
                  <a:cubicBezTo>
                    <a:pt x="25" y="20"/>
                    <a:pt x="25" y="17"/>
                    <a:pt x="24" y="17"/>
                  </a:cubicBezTo>
                  <a:cubicBezTo>
                    <a:pt x="25" y="18"/>
                    <a:pt x="26" y="19"/>
                    <a:pt x="27" y="21"/>
                  </a:cubicBezTo>
                  <a:moveTo>
                    <a:pt x="27" y="20"/>
                  </a:moveTo>
                  <a:cubicBezTo>
                    <a:pt x="27" y="20"/>
                    <a:pt x="27" y="20"/>
                    <a:pt x="27" y="19"/>
                  </a:cubicBezTo>
                  <a:cubicBezTo>
                    <a:pt x="26" y="18"/>
                    <a:pt x="25" y="17"/>
                    <a:pt x="24" y="16"/>
                  </a:cubicBezTo>
                  <a:cubicBezTo>
                    <a:pt x="25" y="16"/>
                    <a:pt x="25" y="16"/>
                    <a:pt x="25" y="16"/>
                  </a:cubicBezTo>
                  <a:cubicBezTo>
                    <a:pt x="25" y="17"/>
                    <a:pt x="26" y="17"/>
                    <a:pt x="26" y="18"/>
                  </a:cubicBezTo>
                  <a:cubicBezTo>
                    <a:pt x="26" y="18"/>
                    <a:pt x="27" y="20"/>
                    <a:pt x="27" y="20"/>
                  </a:cubicBezTo>
                  <a:moveTo>
                    <a:pt x="29" y="20"/>
                  </a:moveTo>
                  <a:cubicBezTo>
                    <a:pt x="27" y="19"/>
                    <a:pt x="27" y="17"/>
                    <a:pt x="26" y="16"/>
                  </a:cubicBezTo>
                  <a:cubicBezTo>
                    <a:pt x="26" y="15"/>
                    <a:pt x="27" y="15"/>
                    <a:pt x="28" y="15"/>
                  </a:cubicBezTo>
                  <a:cubicBezTo>
                    <a:pt x="28" y="15"/>
                    <a:pt x="28" y="15"/>
                    <a:pt x="28" y="15"/>
                  </a:cubicBezTo>
                  <a:cubicBezTo>
                    <a:pt x="29" y="17"/>
                    <a:pt x="30" y="18"/>
                    <a:pt x="31" y="20"/>
                  </a:cubicBezTo>
                  <a:cubicBezTo>
                    <a:pt x="30" y="19"/>
                    <a:pt x="28" y="17"/>
                    <a:pt x="27" y="15"/>
                  </a:cubicBezTo>
                  <a:cubicBezTo>
                    <a:pt x="27" y="16"/>
                    <a:pt x="27" y="16"/>
                    <a:pt x="27" y="16"/>
                  </a:cubicBezTo>
                  <a:cubicBezTo>
                    <a:pt x="27" y="17"/>
                    <a:pt x="28" y="19"/>
                    <a:pt x="29" y="20"/>
                  </a:cubicBezTo>
                  <a:moveTo>
                    <a:pt x="32" y="20"/>
                  </a:moveTo>
                  <a:cubicBezTo>
                    <a:pt x="32" y="19"/>
                    <a:pt x="29" y="16"/>
                    <a:pt x="28" y="15"/>
                  </a:cubicBezTo>
                  <a:cubicBezTo>
                    <a:pt x="28" y="15"/>
                    <a:pt x="28" y="15"/>
                    <a:pt x="28" y="15"/>
                  </a:cubicBezTo>
                  <a:cubicBezTo>
                    <a:pt x="29" y="14"/>
                    <a:pt x="29" y="14"/>
                    <a:pt x="30" y="14"/>
                  </a:cubicBezTo>
                  <a:cubicBezTo>
                    <a:pt x="31" y="16"/>
                    <a:pt x="31" y="18"/>
                    <a:pt x="32" y="20"/>
                  </a:cubicBezTo>
                  <a:moveTo>
                    <a:pt x="34" y="18"/>
                  </a:moveTo>
                  <a:cubicBezTo>
                    <a:pt x="33" y="17"/>
                    <a:pt x="32" y="15"/>
                    <a:pt x="30" y="14"/>
                  </a:cubicBezTo>
                  <a:cubicBezTo>
                    <a:pt x="31" y="14"/>
                    <a:pt x="31" y="14"/>
                    <a:pt x="31" y="14"/>
                  </a:cubicBezTo>
                  <a:cubicBezTo>
                    <a:pt x="32" y="15"/>
                    <a:pt x="32" y="15"/>
                    <a:pt x="33" y="16"/>
                  </a:cubicBezTo>
                  <a:cubicBezTo>
                    <a:pt x="33" y="17"/>
                    <a:pt x="33" y="18"/>
                    <a:pt x="34" y="18"/>
                  </a:cubicBezTo>
                  <a:moveTo>
                    <a:pt x="69" y="20"/>
                  </a:moveTo>
                  <a:cubicBezTo>
                    <a:pt x="69" y="20"/>
                    <a:pt x="69" y="20"/>
                    <a:pt x="69" y="20"/>
                  </a:cubicBezTo>
                  <a:cubicBezTo>
                    <a:pt x="68" y="19"/>
                    <a:pt x="68" y="17"/>
                    <a:pt x="67" y="16"/>
                  </a:cubicBezTo>
                  <a:cubicBezTo>
                    <a:pt x="66" y="16"/>
                    <a:pt x="66" y="15"/>
                    <a:pt x="65" y="14"/>
                  </a:cubicBezTo>
                  <a:cubicBezTo>
                    <a:pt x="65" y="14"/>
                    <a:pt x="65" y="14"/>
                    <a:pt x="65" y="14"/>
                  </a:cubicBezTo>
                  <a:cubicBezTo>
                    <a:pt x="65" y="14"/>
                    <a:pt x="65" y="14"/>
                    <a:pt x="66" y="14"/>
                  </a:cubicBezTo>
                  <a:cubicBezTo>
                    <a:pt x="67" y="15"/>
                    <a:pt x="68" y="16"/>
                    <a:pt x="70" y="18"/>
                  </a:cubicBezTo>
                  <a:cubicBezTo>
                    <a:pt x="70" y="18"/>
                    <a:pt x="70" y="18"/>
                    <a:pt x="70" y="18"/>
                  </a:cubicBezTo>
                  <a:cubicBezTo>
                    <a:pt x="70" y="19"/>
                    <a:pt x="70" y="19"/>
                    <a:pt x="70" y="19"/>
                  </a:cubicBezTo>
                  <a:cubicBezTo>
                    <a:pt x="70" y="19"/>
                    <a:pt x="71" y="20"/>
                    <a:pt x="71" y="20"/>
                  </a:cubicBezTo>
                  <a:cubicBezTo>
                    <a:pt x="71" y="20"/>
                    <a:pt x="71" y="20"/>
                    <a:pt x="71" y="20"/>
                  </a:cubicBezTo>
                  <a:cubicBezTo>
                    <a:pt x="71" y="20"/>
                    <a:pt x="71" y="20"/>
                    <a:pt x="71" y="20"/>
                  </a:cubicBezTo>
                  <a:cubicBezTo>
                    <a:pt x="70" y="20"/>
                    <a:pt x="70" y="20"/>
                    <a:pt x="69" y="20"/>
                  </a:cubicBezTo>
                  <a:moveTo>
                    <a:pt x="63" y="20"/>
                  </a:moveTo>
                  <a:cubicBezTo>
                    <a:pt x="64" y="18"/>
                    <a:pt x="65" y="16"/>
                    <a:pt x="65" y="14"/>
                  </a:cubicBezTo>
                  <a:cubicBezTo>
                    <a:pt x="65" y="15"/>
                    <a:pt x="66" y="16"/>
                    <a:pt x="67" y="18"/>
                  </a:cubicBezTo>
                  <a:cubicBezTo>
                    <a:pt x="68" y="18"/>
                    <a:pt x="68" y="19"/>
                    <a:pt x="68" y="19"/>
                  </a:cubicBezTo>
                  <a:cubicBezTo>
                    <a:pt x="68" y="19"/>
                    <a:pt x="68" y="19"/>
                    <a:pt x="68" y="18"/>
                  </a:cubicBezTo>
                  <a:cubicBezTo>
                    <a:pt x="67" y="18"/>
                    <a:pt x="66" y="17"/>
                    <a:pt x="65" y="16"/>
                  </a:cubicBezTo>
                  <a:cubicBezTo>
                    <a:pt x="65" y="16"/>
                    <a:pt x="65" y="16"/>
                    <a:pt x="65" y="16"/>
                  </a:cubicBezTo>
                  <a:cubicBezTo>
                    <a:pt x="65" y="17"/>
                    <a:pt x="66" y="18"/>
                    <a:pt x="66" y="19"/>
                  </a:cubicBezTo>
                  <a:cubicBezTo>
                    <a:pt x="66" y="19"/>
                    <a:pt x="65" y="18"/>
                    <a:pt x="65" y="18"/>
                  </a:cubicBezTo>
                  <a:cubicBezTo>
                    <a:pt x="64" y="18"/>
                    <a:pt x="64" y="18"/>
                    <a:pt x="64" y="18"/>
                  </a:cubicBezTo>
                  <a:cubicBezTo>
                    <a:pt x="65" y="19"/>
                    <a:pt x="65" y="19"/>
                    <a:pt x="65" y="19"/>
                  </a:cubicBezTo>
                  <a:cubicBezTo>
                    <a:pt x="65" y="19"/>
                    <a:pt x="65" y="19"/>
                    <a:pt x="64" y="19"/>
                  </a:cubicBezTo>
                  <a:cubicBezTo>
                    <a:pt x="64" y="20"/>
                    <a:pt x="64" y="20"/>
                    <a:pt x="64" y="20"/>
                  </a:cubicBezTo>
                  <a:cubicBezTo>
                    <a:pt x="64" y="20"/>
                    <a:pt x="65" y="20"/>
                    <a:pt x="65" y="20"/>
                  </a:cubicBezTo>
                  <a:cubicBezTo>
                    <a:pt x="65" y="20"/>
                    <a:pt x="64" y="20"/>
                    <a:pt x="63" y="20"/>
                  </a:cubicBezTo>
                  <a:moveTo>
                    <a:pt x="37" y="20"/>
                  </a:moveTo>
                  <a:cubicBezTo>
                    <a:pt x="37" y="20"/>
                    <a:pt x="37" y="20"/>
                    <a:pt x="37" y="20"/>
                  </a:cubicBezTo>
                  <a:cubicBezTo>
                    <a:pt x="36" y="19"/>
                    <a:pt x="36" y="18"/>
                    <a:pt x="35" y="16"/>
                  </a:cubicBezTo>
                  <a:cubicBezTo>
                    <a:pt x="35" y="16"/>
                    <a:pt x="34" y="14"/>
                    <a:pt x="34" y="13"/>
                  </a:cubicBezTo>
                  <a:cubicBezTo>
                    <a:pt x="36" y="16"/>
                    <a:pt x="38" y="18"/>
                    <a:pt x="40" y="20"/>
                  </a:cubicBezTo>
                  <a:cubicBezTo>
                    <a:pt x="37" y="21"/>
                    <a:pt x="34" y="21"/>
                    <a:pt x="31" y="21"/>
                  </a:cubicBezTo>
                  <a:cubicBezTo>
                    <a:pt x="31" y="21"/>
                    <a:pt x="31" y="21"/>
                    <a:pt x="31" y="21"/>
                  </a:cubicBezTo>
                  <a:cubicBezTo>
                    <a:pt x="31" y="20"/>
                    <a:pt x="30" y="19"/>
                    <a:pt x="30" y="18"/>
                  </a:cubicBezTo>
                  <a:cubicBezTo>
                    <a:pt x="29" y="17"/>
                    <a:pt x="28" y="16"/>
                    <a:pt x="28" y="16"/>
                  </a:cubicBezTo>
                  <a:cubicBezTo>
                    <a:pt x="28" y="16"/>
                    <a:pt x="29" y="16"/>
                    <a:pt x="29" y="16"/>
                  </a:cubicBezTo>
                  <a:cubicBezTo>
                    <a:pt x="30" y="18"/>
                    <a:pt x="32" y="19"/>
                    <a:pt x="33" y="21"/>
                  </a:cubicBezTo>
                  <a:cubicBezTo>
                    <a:pt x="33" y="20"/>
                    <a:pt x="33" y="20"/>
                    <a:pt x="33" y="20"/>
                  </a:cubicBezTo>
                  <a:cubicBezTo>
                    <a:pt x="32" y="19"/>
                    <a:pt x="32" y="16"/>
                    <a:pt x="30" y="14"/>
                  </a:cubicBezTo>
                  <a:cubicBezTo>
                    <a:pt x="32" y="16"/>
                    <a:pt x="33" y="18"/>
                    <a:pt x="34" y="20"/>
                  </a:cubicBezTo>
                  <a:cubicBezTo>
                    <a:pt x="35" y="20"/>
                    <a:pt x="35" y="20"/>
                    <a:pt x="35" y="20"/>
                  </a:cubicBezTo>
                  <a:cubicBezTo>
                    <a:pt x="34" y="18"/>
                    <a:pt x="33" y="16"/>
                    <a:pt x="32" y="14"/>
                  </a:cubicBezTo>
                  <a:cubicBezTo>
                    <a:pt x="33" y="16"/>
                    <a:pt x="35" y="19"/>
                    <a:pt x="37" y="20"/>
                  </a:cubicBezTo>
                  <a:moveTo>
                    <a:pt x="36" y="20"/>
                  </a:moveTo>
                  <a:cubicBezTo>
                    <a:pt x="35" y="18"/>
                    <a:pt x="33" y="15"/>
                    <a:pt x="32" y="14"/>
                  </a:cubicBezTo>
                  <a:cubicBezTo>
                    <a:pt x="32" y="13"/>
                    <a:pt x="33" y="13"/>
                    <a:pt x="33" y="13"/>
                  </a:cubicBezTo>
                  <a:cubicBezTo>
                    <a:pt x="34" y="15"/>
                    <a:pt x="35" y="17"/>
                    <a:pt x="36" y="20"/>
                  </a:cubicBezTo>
                  <a:moveTo>
                    <a:pt x="40" y="20"/>
                  </a:moveTo>
                  <a:cubicBezTo>
                    <a:pt x="38" y="17"/>
                    <a:pt x="36" y="15"/>
                    <a:pt x="34" y="13"/>
                  </a:cubicBezTo>
                  <a:cubicBezTo>
                    <a:pt x="34" y="13"/>
                    <a:pt x="35" y="13"/>
                    <a:pt x="35" y="12"/>
                  </a:cubicBezTo>
                  <a:cubicBezTo>
                    <a:pt x="36" y="15"/>
                    <a:pt x="38" y="18"/>
                    <a:pt x="40" y="20"/>
                  </a:cubicBezTo>
                  <a:moveTo>
                    <a:pt x="42" y="20"/>
                  </a:moveTo>
                  <a:cubicBezTo>
                    <a:pt x="42" y="20"/>
                    <a:pt x="42" y="20"/>
                    <a:pt x="42" y="20"/>
                  </a:cubicBezTo>
                  <a:cubicBezTo>
                    <a:pt x="41" y="17"/>
                    <a:pt x="39" y="15"/>
                    <a:pt x="38" y="12"/>
                  </a:cubicBezTo>
                  <a:cubicBezTo>
                    <a:pt x="39" y="15"/>
                    <a:pt x="42" y="17"/>
                    <a:pt x="43" y="20"/>
                  </a:cubicBezTo>
                  <a:cubicBezTo>
                    <a:pt x="42" y="20"/>
                    <a:pt x="41" y="20"/>
                    <a:pt x="40" y="20"/>
                  </a:cubicBezTo>
                  <a:cubicBezTo>
                    <a:pt x="40" y="20"/>
                    <a:pt x="40" y="20"/>
                    <a:pt x="40" y="20"/>
                  </a:cubicBezTo>
                  <a:cubicBezTo>
                    <a:pt x="39" y="18"/>
                    <a:pt x="38" y="17"/>
                    <a:pt x="37" y="15"/>
                  </a:cubicBezTo>
                  <a:cubicBezTo>
                    <a:pt x="38" y="16"/>
                    <a:pt x="38" y="16"/>
                    <a:pt x="38" y="16"/>
                  </a:cubicBezTo>
                  <a:cubicBezTo>
                    <a:pt x="39" y="17"/>
                    <a:pt x="40" y="19"/>
                    <a:pt x="42" y="20"/>
                  </a:cubicBezTo>
                  <a:moveTo>
                    <a:pt x="41" y="19"/>
                  </a:moveTo>
                  <a:cubicBezTo>
                    <a:pt x="41" y="19"/>
                    <a:pt x="41" y="19"/>
                    <a:pt x="41" y="19"/>
                  </a:cubicBezTo>
                  <a:cubicBezTo>
                    <a:pt x="40" y="18"/>
                    <a:pt x="40" y="17"/>
                    <a:pt x="39" y="17"/>
                  </a:cubicBezTo>
                  <a:cubicBezTo>
                    <a:pt x="38" y="15"/>
                    <a:pt x="37" y="14"/>
                    <a:pt x="36" y="12"/>
                  </a:cubicBezTo>
                  <a:cubicBezTo>
                    <a:pt x="36" y="12"/>
                    <a:pt x="37" y="12"/>
                    <a:pt x="37" y="12"/>
                  </a:cubicBezTo>
                  <a:cubicBezTo>
                    <a:pt x="38" y="14"/>
                    <a:pt x="40" y="16"/>
                    <a:pt x="41" y="18"/>
                  </a:cubicBezTo>
                  <a:cubicBezTo>
                    <a:pt x="41" y="19"/>
                    <a:pt x="41" y="19"/>
                    <a:pt x="41" y="19"/>
                  </a:cubicBezTo>
                  <a:moveTo>
                    <a:pt x="42" y="18"/>
                  </a:moveTo>
                  <a:cubicBezTo>
                    <a:pt x="41" y="16"/>
                    <a:pt x="39" y="14"/>
                    <a:pt x="38" y="12"/>
                  </a:cubicBezTo>
                  <a:cubicBezTo>
                    <a:pt x="38" y="12"/>
                    <a:pt x="39" y="11"/>
                    <a:pt x="40" y="11"/>
                  </a:cubicBezTo>
                  <a:cubicBezTo>
                    <a:pt x="40" y="13"/>
                    <a:pt x="41" y="14"/>
                    <a:pt x="41" y="15"/>
                  </a:cubicBezTo>
                  <a:cubicBezTo>
                    <a:pt x="41" y="16"/>
                    <a:pt x="42" y="17"/>
                    <a:pt x="42" y="17"/>
                  </a:cubicBezTo>
                  <a:cubicBezTo>
                    <a:pt x="42" y="18"/>
                    <a:pt x="42" y="18"/>
                    <a:pt x="42" y="18"/>
                  </a:cubicBezTo>
                  <a:moveTo>
                    <a:pt x="48" y="20"/>
                  </a:moveTo>
                  <a:cubicBezTo>
                    <a:pt x="48" y="20"/>
                    <a:pt x="48" y="20"/>
                    <a:pt x="48" y="20"/>
                  </a:cubicBezTo>
                  <a:cubicBezTo>
                    <a:pt x="47" y="17"/>
                    <a:pt x="45" y="14"/>
                    <a:pt x="44" y="11"/>
                  </a:cubicBezTo>
                  <a:cubicBezTo>
                    <a:pt x="45" y="13"/>
                    <a:pt x="48" y="16"/>
                    <a:pt x="49" y="19"/>
                  </a:cubicBezTo>
                  <a:cubicBezTo>
                    <a:pt x="50" y="20"/>
                    <a:pt x="50" y="20"/>
                    <a:pt x="50" y="20"/>
                  </a:cubicBezTo>
                  <a:cubicBezTo>
                    <a:pt x="50" y="20"/>
                    <a:pt x="50" y="20"/>
                    <a:pt x="50" y="20"/>
                  </a:cubicBezTo>
                  <a:cubicBezTo>
                    <a:pt x="48" y="20"/>
                    <a:pt x="46" y="20"/>
                    <a:pt x="44" y="20"/>
                  </a:cubicBezTo>
                  <a:cubicBezTo>
                    <a:pt x="43" y="18"/>
                    <a:pt x="42" y="14"/>
                    <a:pt x="40" y="12"/>
                  </a:cubicBezTo>
                  <a:cubicBezTo>
                    <a:pt x="42" y="15"/>
                    <a:pt x="43" y="18"/>
                    <a:pt x="45" y="20"/>
                  </a:cubicBezTo>
                  <a:cubicBezTo>
                    <a:pt x="46" y="20"/>
                    <a:pt x="46" y="20"/>
                    <a:pt x="46" y="20"/>
                  </a:cubicBezTo>
                  <a:cubicBezTo>
                    <a:pt x="45" y="19"/>
                    <a:pt x="44" y="17"/>
                    <a:pt x="44" y="16"/>
                  </a:cubicBezTo>
                  <a:cubicBezTo>
                    <a:pt x="43" y="15"/>
                    <a:pt x="43" y="14"/>
                    <a:pt x="42" y="14"/>
                  </a:cubicBezTo>
                  <a:cubicBezTo>
                    <a:pt x="42" y="14"/>
                    <a:pt x="41" y="12"/>
                    <a:pt x="42" y="12"/>
                  </a:cubicBezTo>
                  <a:cubicBezTo>
                    <a:pt x="42" y="12"/>
                    <a:pt x="42" y="12"/>
                    <a:pt x="42" y="12"/>
                  </a:cubicBezTo>
                  <a:cubicBezTo>
                    <a:pt x="44" y="15"/>
                    <a:pt x="45" y="18"/>
                    <a:pt x="48" y="20"/>
                  </a:cubicBezTo>
                  <a:moveTo>
                    <a:pt x="44" y="17"/>
                  </a:moveTo>
                  <a:cubicBezTo>
                    <a:pt x="43" y="16"/>
                    <a:pt x="43" y="16"/>
                    <a:pt x="43" y="16"/>
                  </a:cubicBezTo>
                  <a:cubicBezTo>
                    <a:pt x="42" y="14"/>
                    <a:pt x="41" y="13"/>
                    <a:pt x="40" y="11"/>
                  </a:cubicBezTo>
                  <a:cubicBezTo>
                    <a:pt x="41" y="11"/>
                    <a:pt x="42" y="11"/>
                    <a:pt x="43" y="10"/>
                  </a:cubicBezTo>
                  <a:cubicBezTo>
                    <a:pt x="44" y="12"/>
                    <a:pt x="44" y="13"/>
                    <a:pt x="45" y="14"/>
                  </a:cubicBezTo>
                  <a:cubicBezTo>
                    <a:pt x="45" y="15"/>
                    <a:pt x="45" y="16"/>
                    <a:pt x="46" y="16"/>
                  </a:cubicBezTo>
                  <a:cubicBezTo>
                    <a:pt x="46" y="17"/>
                    <a:pt x="47" y="19"/>
                    <a:pt x="47" y="19"/>
                  </a:cubicBezTo>
                  <a:cubicBezTo>
                    <a:pt x="45" y="17"/>
                    <a:pt x="43" y="14"/>
                    <a:pt x="42" y="11"/>
                  </a:cubicBezTo>
                  <a:cubicBezTo>
                    <a:pt x="41" y="11"/>
                    <a:pt x="41" y="11"/>
                    <a:pt x="41" y="11"/>
                  </a:cubicBezTo>
                  <a:cubicBezTo>
                    <a:pt x="42" y="13"/>
                    <a:pt x="43" y="15"/>
                    <a:pt x="44" y="17"/>
                  </a:cubicBezTo>
                  <a:moveTo>
                    <a:pt x="48" y="16"/>
                  </a:moveTo>
                  <a:cubicBezTo>
                    <a:pt x="46" y="14"/>
                    <a:pt x="45" y="12"/>
                    <a:pt x="44" y="10"/>
                  </a:cubicBezTo>
                  <a:cubicBezTo>
                    <a:pt x="44" y="10"/>
                    <a:pt x="44" y="10"/>
                    <a:pt x="45" y="10"/>
                  </a:cubicBezTo>
                  <a:cubicBezTo>
                    <a:pt x="46" y="12"/>
                    <a:pt x="47" y="14"/>
                    <a:pt x="48" y="16"/>
                  </a:cubicBezTo>
                  <a:moveTo>
                    <a:pt x="52" y="20"/>
                  </a:moveTo>
                  <a:cubicBezTo>
                    <a:pt x="52" y="20"/>
                    <a:pt x="52" y="20"/>
                    <a:pt x="52" y="20"/>
                  </a:cubicBezTo>
                  <a:cubicBezTo>
                    <a:pt x="52" y="18"/>
                    <a:pt x="51" y="17"/>
                    <a:pt x="50" y="15"/>
                  </a:cubicBezTo>
                  <a:cubicBezTo>
                    <a:pt x="50" y="14"/>
                    <a:pt x="49" y="13"/>
                    <a:pt x="49" y="12"/>
                  </a:cubicBezTo>
                  <a:cubicBezTo>
                    <a:pt x="48" y="11"/>
                    <a:pt x="47" y="9"/>
                    <a:pt x="48" y="9"/>
                  </a:cubicBezTo>
                  <a:cubicBezTo>
                    <a:pt x="48" y="9"/>
                    <a:pt x="48" y="9"/>
                    <a:pt x="48" y="10"/>
                  </a:cubicBezTo>
                  <a:cubicBezTo>
                    <a:pt x="50" y="11"/>
                    <a:pt x="50" y="14"/>
                    <a:pt x="52" y="16"/>
                  </a:cubicBezTo>
                  <a:cubicBezTo>
                    <a:pt x="53" y="17"/>
                    <a:pt x="54" y="19"/>
                    <a:pt x="55" y="20"/>
                  </a:cubicBezTo>
                  <a:cubicBezTo>
                    <a:pt x="54" y="20"/>
                    <a:pt x="53" y="20"/>
                    <a:pt x="53" y="20"/>
                  </a:cubicBezTo>
                  <a:cubicBezTo>
                    <a:pt x="52" y="20"/>
                    <a:pt x="51" y="20"/>
                    <a:pt x="50" y="20"/>
                  </a:cubicBezTo>
                  <a:cubicBezTo>
                    <a:pt x="50" y="20"/>
                    <a:pt x="50" y="20"/>
                    <a:pt x="50" y="20"/>
                  </a:cubicBezTo>
                  <a:cubicBezTo>
                    <a:pt x="50" y="19"/>
                    <a:pt x="50" y="19"/>
                    <a:pt x="50" y="19"/>
                  </a:cubicBezTo>
                  <a:cubicBezTo>
                    <a:pt x="50" y="19"/>
                    <a:pt x="50" y="19"/>
                    <a:pt x="50" y="19"/>
                  </a:cubicBezTo>
                  <a:cubicBezTo>
                    <a:pt x="49" y="19"/>
                    <a:pt x="49" y="18"/>
                    <a:pt x="49" y="18"/>
                  </a:cubicBezTo>
                  <a:cubicBezTo>
                    <a:pt x="48" y="17"/>
                    <a:pt x="48" y="16"/>
                    <a:pt x="48" y="15"/>
                  </a:cubicBezTo>
                  <a:cubicBezTo>
                    <a:pt x="47" y="14"/>
                    <a:pt x="47" y="13"/>
                    <a:pt x="46" y="13"/>
                  </a:cubicBezTo>
                  <a:cubicBezTo>
                    <a:pt x="46" y="12"/>
                    <a:pt x="45" y="10"/>
                    <a:pt x="45" y="10"/>
                  </a:cubicBezTo>
                  <a:cubicBezTo>
                    <a:pt x="45" y="10"/>
                    <a:pt x="45" y="10"/>
                    <a:pt x="46" y="11"/>
                  </a:cubicBezTo>
                  <a:cubicBezTo>
                    <a:pt x="47" y="14"/>
                    <a:pt x="50" y="17"/>
                    <a:pt x="52" y="20"/>
                  </a:cubicBezTo>
                  <a:moveTo>
                    <a:pt x="52" y="19"/>
                  </a:moveTo>
                  <a:cubicBezTo>
                    <a:pt x="50" y="16"/>
                    <a:pt x="47" y="13"/>
                    <a:pt x="45" y="10"/>
                  </a:cubicBezTo>
                  <a:cubicBezTo>
                    <a:pt x="46" y="10"/>
                    <a:pt x="47" y="9"/>
                    <a:pt x="47" y="9"/>
                  </a:cubicBezTo>
                  <a:cubicBezTo>
                    <a:pt x="49" y="13"/>
                    <a:pt x="50" y="16"/>
                    <a:pt x="52" y="19"/>
                  </a:cubicBezTo>
                  <a:moveTo>
                    <a:pt x="74" y="20"/>
                  </a:moveTo>
                  <a:cubicBezTo>
                    <a:pt x="74" y="20"/>
                    <a:pt x="74" y="20"/>
                    <a:pt x="74" y="20"/>
                  </a:cubicBezTo>
                  <a:cubicBezTo>
                    <a:pt x="73" y="17"/>
                    <a:pt x="70" y="16"/>
                    <a:pt x="69" y="13"/>
                  </a:cubicBezTo>
                  <a:cubicBezTo>
                    <a:pt x="68" y="12"/>
                    <a:pt x="67" y="11"/>
                    <a:pt x="66" y="9"/>
                  </a:cubicBezTo>
                  <a:cubicBezTo>
                    <a:pt x="66" y="9"/>
                    <a:pt x="66" y="9"/>
                    <a:pt x="66" y="9"/>
                  </a:cubicBezTo>
                  <a:cubicBezTo>
                    <a:pt x="67" y="11"/>
                    <a:pt x="68" y="12"/>
                    <a:pt x="69" y="13"/>
                  </a:cubicBezTo>
                  <a:cubicBezTo>
                    <a:pt x="71" y="16"/>
                    <a:pt x="74" y="18"/>
                    <a:pt x="76" y="20"/>
                  </a:cubicBezTo>
                  <a:cubicBezTo>
                    <a:pt x="76" y="20"/>
                    <a:pt x="76" y="20"/>
                    <a:pt x="76" y="20"/>
                  </a:cubicBezTo>
                  <a:cubicBezTo>
                    <a:pt x="75" y="20"/>
                    <a:pt x="73" y="20"/>
                    <a:pt x="72" y="20"/>
                  </a:cubicBezTo>
                  <a:cubicBezTo>
                    <a:pt x="72" y="20"/>
                    <a:pt x="72" y="20"/>
                    <a:pt x="72" y="20"/>
                  </a:cubicBezTo>
                  <a:cubicBezTo>
                    <a:pt x="71" y="19"/>
                    <a:pt x="71" y="18"/>
                    <a:pt x="70" y="18"/>
                  </a:cubicBezTo>
                  <a:cubicBezTo>
                    <a:pt x="70" y="17"/>
                    <a:pt x="69" y="17"/>
                    <a:pt x="69" y="16"/>
                  </a:cubicBezTo>
                  <a:cubicBezTo>
                    <a:pt x="68" y="15"/>
                    <a:pt x="67" y="13"/>
                    <a:pt x="66" y="12"/>
                  </a:cubicBezTo>
                  <a:cubicBezTo>
                    <a:pt x="66" y="12"/>
                    <a:pt x="66" y="12"/>
                    <a:pt x="66" y="12"/>
                  </a:cubicBezTo>
                  <a:cubicBezTo>
                    <a:pt x="66" y="12"/>
                    <a:pt x="66" y="11"/>
                    <a:pt x="65" y="11"/>
                  </a:cubicBezTo>
                  <a:cubicBezTo>
                    <a:pt x="65" y="11"/>
                    <a:pt x="65" y="10"/>
                    <a:pt x="65" y="10"/>
                  </a:cubicBezTo>
                  <a:cubicBezTo>
                    <a:pt x="65" y="10"/>
                    <a:pt x="65" y="10"/>
                    <a:pt x="65" y="11"/>
                  </a:cubicBezTo>
                  <a:cubicBezTo>
                    <a:pt x="66" y="11"/>
                    <a:pt x="66" y="12"/>
                    <a:pt x="67" y="13"/>
                  </a:cubicBezTo>
                  <a:cubicBezTo>
                    <a:pt x="69" y="16"/>
                    <a:pt x="71" y="18"/>
                    <a:pt x="74" y="20"/>
                  </a:cubicBezTo>
                  <a:moveTo>
                    <a:pt x="55" y="20"/>
                  </a:moveTo>
                  <a:cubicBezTo>
                    <a:pt x="55" y="20"/>
                    <a:pt x="53" y="17"/>
                    <a:pt x="53" y="17"/>
                  </a:cubicBezTo>
                  <a:cubicBezTo>
                    <a:pt x="52" y="16"/>
                    <a:pt x="51" y="15"/>
                    <a:pt x="51" y="13"/>
                  </a:cubicBezTo>
                  <a:cubicBezTo>
                    <a:pt x="50" y="12"/>
                    <a:pt x="49" y="10"/>
                    <a:pt x="48" y="9"/>
                  </a:cubicBezTo>
                  <a:cubicBezTo>
                    <a:pt x="48" y="9"/>
                    <a:pt x="49" y="9"/>
                    <a:pt x="49" y="9"/>
                  </a:cubicBezTo>
                  <a:cubicBezTo>
                    <a:pt x="50" y="13"/>
                    <a:pt x="53" y="16"/>
                    <a:pt x="55" y="19"/>
                  </a:cubicBezTo>
                  <a:cubicBezTo>
                    <a:pt x="55" y="20"/>
                    <a:pt x="55" y="20"/>
                    <a:pt x="55" y="20"/>
                  </a:cubicBezTo>
                  <a:moveTo>
                    <a:pt x="98" y="20"/>
                  </a:moveTo>
                  <a:cubicBezTo>
                    <a:pt x="99" y="20"/>
                    <a:pt x="99" y="20"/>
                    <a:pt x="99" y="20"/>
                  </a:cubicBezTo>
                  <a:cubicBezTo>
                    <a:pt x="97" y="17"/>
                    <a:pt x="94" y="14"/>
                    <a:pt x="92" y="12"/>
                  </a:cubicBezTo>
                  <a:cubicBezTo>
                    <a:pt x="91" y="10"/>
                    <a:pt x="90" y="9"/>
                    <a:pt x="89" y="8"/>
                  </a:cubicBezTo>
                  <a:cubicBezTo>
                    <a:pt x="90" y="9"/>
                    <a:pt x="91" y="9"/>
                    <a:pt x="91" y="10"/>
                  </a:cubicBezTo>
                  <a:cubicBezTo>
                    <a:pt x="93" y="11"/>
                    <a:pt x="94" y="13"/>
                    <a:pt x="96" y="15"/>
                  </a:cubicBezTo>
                  <a:cubicBezTo>
                    <a:pt x="97" y="16"/>
                    <a:pt x="99" y="18"/>
                    <a:pt x="100" y="20"/>
                  </a:cubicBezTo>
                  <a:cubicBezTo>
                    <a:pt x="100" y="20"/>
                    <a:pt x="99" y="20"/>
                    <a:pt x="98" y="20"/>
                  </a:cubicBezTo>
                  <a:moveTo>
                    <a:pt x="57" y="19"/>
                  </a:moveTo>
                  <a:cubicBezTo>
                    <a:pt x="58" y="19"/>
                    <a:pt x="58" y="19"/>
                    <a:pt x="58" y="19"/>
                  </a:cubicBezTo>
                  <a:cubicBezTo>
                    <a:pt x="56" y="15"/>
                    <a:pt x="54" y="12"/>
                    <a:pt x="52" y="8"/>
                  </a:cubicBezTo>
                  <a:cubicBezTo>
                    <a:pt x="53" y="10"/>
                    <a:pt x="54" y="12"/>
                    <a:pt x="55" y="13"/>
                  </a:cubicBezTo>
                  <a:cubicBezTo>
                    <a:pt x="57" y="15"/>
                    <a:pt x="58" y="16"/>
                    <a:pt x="59" y="18"/>
                  </a:cubicBezTo>
                  <a:cubicBezTo>
                    <a:pt x="59" y="18"/>
                    <a:pt x="59" y="18"/>
                    <a:pt x="59" y="18"/>
                  </a:cubicBezTo>
                  <a:cubicBezTo>
                    <a:pt x="59" y="19"/>
                    <a:pt x="58" y="19"/>
                    <a:pt x="58" y="20"/>
                  </a:cubicBezTo>
                  <a:cubicBezTo>
                    <a:pt x="57" y="20"/>
                    <a:pt x="56" y="20"/>
                    <a:pt x="56" y="20"/>
                  </a:cubicBezTo>
                  <a:cubicBezTo>
                    <a:pt x="54" y="16"/>
                    <a:pt x="51" y="13"/>
                    <a:pt x="50" y="10"/>
                  </a:cubicBezTo>
                  <a:cubicBezTo>
                    <a:pt x="50" y="9"/>
                    <a:pt x="50" y="9"/>
                    <a:pt x="50" y="9"/>
                  </a:cubicBezTo>
                  <a:cubicBezTo>
                    <a:pt x="50" y="9"/>
                    <a:pt x="50" y="10"/>
                    <a:pt x="51" y="10"/>
                  </a:cubicBezTo>
                  <a:cubicBezTo>
                    <a:pt x="51" y="11"/>
                    <a:pt x="51" y="11"/>
                    <a:pt x="51" y="11"/>
                  </a:cubicBezTo>
                  <a:cubicBezTo>
                    <a:pt x="51" y="11"/>
                    <a:pt x="51" y="11"/>
                    <a:pt x="51" y="11"/>
                  </a:cubicBezTo>
                  <a:cubicBezTo>
                    <a:pt x="52" y="12"/>
                    <a:pt x="53" y="13"/>
                    <a:pt x="53" y="14"/>
                  </a:cubicBezTo>
                  <a:cubicBezTo>
                    <a:pt x="55" y="16"/>
                    <a:pt x="56" y="17"/>
                    <a:pt x="57" y="19"/>
                  </a:cubicBezTo>
                  <a:moveTo>
                    <a:pt x="57" y="18"/>
                  </a:moveTo>
                  <a:cubicBezTo>
                    <a:pt x="56" y="16"/>
                    <a:pt x="54" y="15"/>
                    <a:pt x="53" y="13"/>
                  </a:cubicBezTo>
                  <a:cubicBezTo>
                    <a:pt x="52" y="11"/>
                    <a:pt x="51" y="10"/>
                    <a:pt x="50" y="9"/>
                  </a:cubicBezTo>
                  <a:cubicBezTo>
                    <a:pt x="50" y="8"/>
                    <a:pt x="51" y="8"/>
                    <a:pt x="52" y="8"/>
                  </a:cubicBezTo>
                  <a:cubicBezTo>
                    <a:pt x="53" y="12"/>
                    <a:pt x="55" y="15"/>
                    <a:pt x="57" y="18"/>
                  </a:cubicBezTo>
                  <a:moveTo>
                    <a:pt x="59" y="18"/>
                  </a:moveTo>
                  <a:cubicBezTo>
                    <a:pt x="58" y="14"/>
                    <a:pt x="56" y="12"/>
                    <a:pt x="54" y="9"/>
                  </a:cubicBezTo>
                  <a:cubicBezTo>
                    <a:pt x="54" y="8"/>
                    <a:pt x="54" y="8"/>
                    <a:pt x="54" y="8"/>
                  </a:cubicBezTo>
                  <a:cubicBezTo>
                    <a:pt x="54" y="8"/>
                    <a:pt x="54" y="8"/>
                    <a:pt x="54" y="9"/>
                  </a:cubicBezTo>
                  <a:cubicBezTo>
                    <a:pt x="55" y="9"/>
                    <a:pt x="56" y="10"/>
                    <a:pt x="57" y="11"/>
                  </a:cubicBezTo>
                  <a:cubicBezTo>
                    <a:pt x="58" y="13"/>
                    <a:pt x="58" y="14"/>
                    <a:pt x="60" y="15"/>
                  </a:cubicBezTo>
                  <a:cubicBezTo>
                    <a:pt x="60" y="16"/>
                    <a:pt x="59" y="17"/>
                    <a:pt x="59" y="18"/>
                  </a:cubicBezTo>
                  <a:moveTo>
                    <a:pt x="59" y="17"/>
                  </a:moveTo>
                  <a:cubicBezTo>
                    <a:pt x="57" y="14"/>
                    <a:pt x="55" y="11"/>
                    <a:pt x="52" y="8"/>
                  </a:cubicBezTo>
                  <a:cubicBezTo>
                    <a:pt x="53" y="8"/>
                    <a:pt x="53" y="8"/>
                    <a:pt x="53" y="8"/>
                  </a:cubicBezTo>
                  <a:cubicBezTo>
                    <a:pt x="54" y="9"/>
                    <a:pt x="55" y="11"/>
                    <a:pt x="56" y="12"/>
                  </a:cubicBezTo>
                  <a:cubicBezTo>
                    <a:pt x="57" y="14"/>
                    <a:pt x="58" y="16"/>
                    <a:pt x="59" y="17"/>
                  </a:cubicBezTo>
                  <a:moveTo>
                    <a:pt x="81" y="20"/>
                  </a:moveTo>
                  <a:cubicBezTo>
                    <a:pt x="80" y="20"/>
                    <a:pt x="80" y="20"/>
                    <a:pt x="79" y="20"/>
                  </a:cubicBezTo>
                  <a:cubicBezTo>
                    <a:pt x="79" y="20"/>
                    <a:pt x="79" y="20"/>
                    <a:pt x="79" y="20"/>
                  </a:cubicBezTo>
                  <a:cubicBezTo>
                    <a:pt x="77" y="17"/>
                    <a:pt x="75" y="15"/>
                    <a:pt x="74" y="13"/>
                  </a:cubicBezTo>
                  <a:cubicBezTo>
                    <a:pt x="73" y="12"/>
                    <a:pt x="72" y="10"/>
                    <a:pt x="71" y="9"/>
                  </a:cubicBezTo>
                  <a:cubicBezTo>
                    <a:pt x="70" y="8"/>
                    <a:pt x="70" y="8"/>
                    <a:pt x="70" y="7"/>
                  </a:cubicBezTo>
                  <a:cubicBezTo>
                    <a:pt x="71" y="9"/>
                    <a:pt x="73" y="11"/>
                    <a:pt x="75" y="13"/>
                  </a:cubicBezTo>
                  <a:cubicBezTo>
                    <a:pt x="77" y="16"/>
                    <a:pt x="79" y="18"/>
                    <a:pt x="81" y="20"/>
                  </a:cubicBezTo>
                  <a:cubicBezTo>
                    <a:pt x="81" y="20"/>
                    <a:pt x="81" y="20"/>
                    <a:pt x="81" y="20"/>
                  </a:cubicBezTo>
                  <a:moveTo>
                    <a:pt x="59" y="14"/>
                  </a:moveTo>
                  <a:cubicBezTo>
                    <a:pt x="59" y="14"/>
                    <a:pt x="59" y="14"/>
                    <a:pt x="58" y="13"/>
                  </a:cubicBezTo>
                  <a:cubicBezTo>
                    <a:pt x="58" y="12"/>
                    <a:pt x="57" y="11"/>
                    <a:pt x="57" y="10"/>
                  </a:cubicBezTo>
                  <a:cubicBezTo>
                    <a:pt x="56" y="10"/>
                    <a:pt x="55" y="9"/>
                    <a:pt x="54" y="8"/>
                  </a:cubicBezTo>
                  <a:cubicBezTo>
                    <a:pt x="54" y="8"/>
                    <a:pt x="55" y="8"/>
                    <a:pt x="55" y="7"/>
                  </a:cubicBezTo>
                  <a:cubicBezTo>
                    <a:pt x="55" y="8"/>
                    <a:pt x="55" y="8"/>
                    <a:pt x="55" y="8"/>
                  </a:cubicBezTo>
                  <a:cubicBezTo>
                    <a:pt x="56" y="9"/>
                    <a:pt x="57" y="10"/>
                    <a:pt x="58" y="12"/>
                  </a:cubicBezTo>
                  <a:cubicBezTo>
                    <a:pt x="58" y="12"/>
                    <a:pt x="60" y="14"/>
                    <a:pt x="59" y="14"/>
                  </a:cubicBezTo>
                  <a:moveTo>
                    <a:pt x="60" y="14"/>
                  </a:moveTo>
                  <a:cubicBezTo>
                    <a:pt x="59" y="12"/>
                    <a:pt x="57" y="9"/>
                    <a:pt x="56" y="7"/>
                  </a:cubicBezTo>
                  <a:cubicBezTo>
                    <a:pt x="56" y="7"/>
                    <a:pt x="56" y="7"/>
                    <a:pt x="56" y="7"/>
                  </a:cubicBezTo>
                  <a:cubicBezTo>
                    <a:pt x="57" y="7"/>
                    <a:pt x="57" y="7"/>
                    <a:pt x="57" y="7"/>
                  </a:cubicBezTo>
                  <a:cubicBezTo>
                    <a:pt x="58" y="9"/>
                    <a:pt x="59" y="12"/>
                    <a:pt x="60" y="14"/>
                  </a:cubicBezTo>
                  <a:moveTo>
                    <a:pt x="60" y="20"/>
                  </a:moveTo>
                  <a:cubicBezTo>
                    <a:pt x="62" y="16"/>
                    <a:pt x="61" y="11"/>
                    <a:pt x="59" y="7"/>
                  </a:cubicBezTo>
                  <a:cubicBezTo>
                    <a:pt x="59" y="7"/>
                    <a:pt x="60" y="6"/>
                    <a:pt x="61" y="6"/>
                  </a:cubicBezTo>
                  <a:cubicBezTo>
                    <a:pt x="63" y="10"/>
                    <a:pt x="64" y="16"/>
                    <a:pt x="62" y="20"/>
                  </a:cubicBezTo>
                  <a:cubicBezTo>
                    <a:pt x="61" y="20"/>
                    <a:pt x="60" y="20"/>
                    <a:pt x="60" y="20"/>
                  </a:cubicBezTo>
                  <a:moveTo>
                    <a:pt x="79" y="20"/>
                  </a:moveTo>
                  <a:cubicBezTo>
                    <a:pt x="78" y="20"/>
                    <a:pt x="77" y="20"/>
                    <a:pt x="76" y="20"/>
                  </a:cubicBezTo>
                  <a:cubicBezTo>
                    <a:pt x="76" y="20"/>
                    <a:pt x="76" y="20"/>
                    <a:pt x="76" y="20"/>
                  </a:cubicBezTo>
                  <a:cubicBezTo>
                    <a:pt x="73" y="15"/>
                    <a:pt x="69" y="11"/>
                    <a:pt x="65" y="6"/>
                  </a:cubicBezTo>
                  <a:cubicBezTo>
                    <a:pt x="66" y="7"/>
                    <a:pt x="67" y="8"/>
                    <a:pt x="68" y="9"/>
                  </a:cubicBezTo>
                  <a:cubicBezTo>
                    <a:pt x="69" y="10"/>
                    <a:pt x="70" y="11"/>
                    <a:pt x="72" y="13"/>
                  </a:cubicBezTo>
                  <a:cubicBezTo>
                    <a:pt x="74" y="15"/>
                    <a:pt x="76" y="18"/>
                    <a:pt x="78" y="20"/>
                  </a:cubicBezTo>
                  <a:cubicBezTo>
                    <a:pt x="79" y="20"/>
                    <a:pt x="79" y="20"/>
                    <a:pt x="79" y="20"/>
                  </a:cubicBezTo>
                  <a:moveTo>
                    <a:pt x="65" y="13"/>
                  </a:moveTo>
                  <a:cubicBezTo>
                    <a:pt x="64" y="10"/>
                    <a:pt x="64" y="8"/>
                    <a:pt x="62" y="6"/>
                  </a:cubicBezTo>
                  <a:cubicBezTo>
                    <a:pt x="63" y="6"/>
                    <a:pt x="64" y="6"/>
                    <a:pt x="65" y="6"/>
                  </a:cubicBezTo>
                  <a:cubicBezTo>
                    <a:pt x="65" y="6"/>
                    <a:pt x="65" y="6"/>
                    <a:pt x="65" y="6"/>
                  </a:cubicBezTo>
                  <a:cubicBezTo>
                    <a:pt x="66" y="8"/>
                    <a:pt x="68" y="10"/>
                    <a:pt x="70" y="12"/>
                  </a:cubicBezTo>
                  <a:cubicBezTo>
                    <a:pt x="72" y="14"/>
                    <a:pt x="74" y="17"/>
                    <a:pt x="76" y="19"/>
                  </a:cubicBezTo>
                  <a:cubicBezTo>
                    <a:pt x="74" y="17"/>
                    <a:pt x="72" y="15"/>
                    <a:pt x="70" y="13"/>
                  </a:cubicBezTo>
                  <a:cubicBezTo>
                    <a:pt x="68" y="11"/>
                    <a:pt x="66" y="8"/>
                    <a:pt x="63" y="6"/>
                  </a:cubicBezTo>
                  <a:cubicBezTo>
                    <a:pt x="63" y="6"/>
                    <a:pt x="63" y="6"/>
                    <a:pt x="63" y="6"/>
                  </a:cubicBezTo>
                  <a:cubicBezTo>
                    <a:pt x="64" y="7"/>
                    <a:pt x="64" y="7"/>
                    <a:pt x="64" y="7"/>
                  </a:cubicBezTo>
                  <a:cubicBezTo>
                    <a:pt x="64" y="7"/>
                    <a:pt x="64" y="7"/>
                    <a:pt x="64" y="7"/>
                  </a:cubicBezTo>
                  <a:cubicBezTo>
                    <a:pt x="65" y="9"/>
                    <a:pt x="67" y="11"/>
                    <a:pt x="68" y="13"/>
                  </a:cubicBezTo>
                  <a:cubicBezTo>
                    <a:pt x="70" y="15"/>
                    <a:pt x="71" y="17"/>
                    <a:pt x="73" y="19"/>
                  </a:cubicBezTo>
                  <a:cubicBezTo>
                    <a:pt x="73" y="19"/>
                    <a:pt x="73" y="19"/>
                    <a:pt x="73" y="19"/>
                  </a:cubicBezTo>
                  <a:cubicBezTo>
                    <a:pt x="73" y="19"/>
                    <a:pt x="72" y="18"/>
                    <a:pt x="72" y="18"/>
                  </a:cubicBezTo>
                  <a:cubicBezTo>
                    <a:pt x="71" y="17"/>
                    <a:pt x="69" y="16"/>
                    <a:pt x="68" y="14"/>
                  </a:cubicBezTo>
                  <a:cubicBezTo>
                    <a:pt x="67" y="13"/>
                    <a:pt x="66" y="11"/>
                    <a:pt x="64" y="9"/>
                  </a:cubicBezTo>
                  <a:cubicBezTo>
                    <a:pt x="64" y="10"/>
                    <a:pt x="64" y="10"/>
                    <a:pt x="64" y="10"/>
                  </a:cubicBezTo>
                  <a:cubicBezTo>
                    <a:pt x="66" y="12"/>
                    <a:pt x="67" y="14"/>
                    <a:pt x="68" y="16"/>
                  </a:cubicBezTo>
                  <a:cubicBezTo>
                    <a:pt x="67" y="15"/>
                    <a:pt x="66" y="14"/>
                    <a:pt x="65" y="13"/>
                  </a:cubicBezTo>
                  <a:cubicBezTo>
                    <a:pt x="65" y="13"/>
                    <a:pt x="65" y="13"/>
                    <a:pt x="65" y="13"/>
                  </a:cubicBezTo>
                  <a:moveTo>
                    <a:pt x="77" y="18"/>
                  </a:moveTo>
                  <a:cubicBezTo>
                    <a:pt x="75" y="15"/>
                    <a:pt x="73" y="13"/>
                    <a:pt x="71" y="11"/>
                  </a:cubicBezTo>
                  <a:cubicBezTo>
                    <a:pt x="69" y="9"/>
                    <a:pt x="67" y="7"/>
                    <a:pt x="65" y="5"/>
                  </a:cubicBezTo>
                  <a:cubicBezTo>
                    <a:pt x="67" y="5"/>
                    <a:pt x="68" y="5"/>
                    <a:pt x="70" y="5"/>
                  </a:cubicBezTo>
                  <a:cubicBezTo>
                    <a:pt x="71" y="7"/>
                    <a:pt x="73" y="9"/>
                    <a:pt x="75" y="11"/>
                  </a:cubicBezTo>
                  <a:cubicBezTo>
                    <a:pt x="76" y="13"/>
                    <a:pt x="78" y="15"/>
                    <a:pt x="79" y="17"/>
                  </a:cubicBezTo>
                  <a:cubicBezTo>
                    <a:pt x="79" y="17"/>
                    <a:pt x="79" y="17"/>
                    <a:pt x="79" y="17"/>
                  </a:cubicBezTo>
                  <a:cubicBezTo>
                    <a:pt x="77" y="15"/>
                    <a:pt x="76" y="14"/>
                    <a:pt x="75" y="13"/>
                  </a:cubicBezTo>
                  <a:cubicBezTo>
                    <a:pt x="72" y="10"/>
                    <a:pt x="70" y="8"/>
                    <a:pt x="68" y="5"/>
                  </a:cubicBezTo>
                  <a:cubicBezTo>
                    <a:pt x="68" y="5"/>
                    <a:pt x="68" y="5"/>
                    <a:pt x="68" y="5"/>
                  </a:cubicBezTo>
                  <a:cubicBezTo>
                    <a:pt x="70" y="8"/>
                    <a:pt x="71" y="11"/>
                    <a:pt x="73" y="13"/>
                  </a:cubicBezTo>
                  <a:cubicBezTo>
                    <a:pt x="75" y="15"/>
                    <a:pt x="76" y="16"/>
                    <a:pt x="77" y="18"/>
                  </a:cubicBezTo>
                  <a:moveTo>
                    <a:pt x="84" y="20"/>
                  </a:moveTo>
                  <a:cubicBezTo>
                    <a:pt x="84" y="20"/>
                    <a:pt x="84" y="20"/>
                    <a:pt x="84" y="20"/>
                  </a:cubicBezTo>
                  <a:cubicBezTo>
                    <a:pt x="83" y="17"/>
                    <a:pt x="80" y="15"/>
                    <a:pt x="79" y="12"/>
                  </a:cubicBezTo>
                  <a:cubicBezTo>
                    <a:pt x="78" y="11"/>
                    <a:pt x="77" y="10"/>
                    <a:pt x="76" y="9"/>
                  </a:cubicBezTo>
                  <a:cubicBezTo>
                    <a:pt x="75" y="8"/>
                    <a:pt x="74" y="5"/>
                    <a:pt x="73" y="5"/>
                  </a:cubicBezTo>
                  <a:cubicBezTo>
                    <a:pt x="76" y="7"/>
                    <a:pt x="78" y="10"/>
                    <a:pt x="81" y="12"/>
                  </a:cubicBezTo>
                  <a:cubicBezTo>
                    <a:pt x="82" y="14"/>
                    <a:pt x="83" y="15"/>
                    <a:pt x="84" y="17"/>
                  </a:cubicBezTo>
                  <a:cubicBezTo>
                    <a:pt x="85" y="17"/>
                    <a:pt x="85" y="18"/>
                    <a:pt x="86" y="19"/>
                  </a:cubicBezTo>
                  <a:cubicBezTo>
                    <a:pt x="86" y="19"/>
                    <a:pt x="87" y="19"/>
                    <a:pt x="87" y="20"/>
                  </a:cubicBezTo>
                  <a:cubicBezTo>
                    <a:pt x="87" y="20"/>
                    <a:pt x="87" y="20"/>
                    <a:pt x="87" y="20"/>
                  </a:cubicBezTo>
                  <a:cubicBezTo>
                    <a:pt x="87" y="20"/>
                    <a:pt x="87" y="20"/>
                    <a:pt x="87" y="20"/>
                  </a:cubicBezTo>
                  <a:cubicBezTo>
                    <a:pt x="87" y="20"/>
                    <a:pt x="86" y="20"/>
                    <a:pt x="85" y="20"/>
                  </a:cubicBezTo>
                  <a:cubicBezTo>
                    <a:pt x="84" y="20"/>
                    <a:pt x="83" y="20"/>
                    <a:pt x="82" y="20"/>
                  </a:cubicBezTo>
                  <a:cubicBezTo>
                    <a:pt x="82" y="20"/>
                    <a:pt x="82" y="20"/>
                    <a:pt x="82" y="20"/>
                  </a:cubicBezTo>
                  <a:cubicBezTo>
                    <a:pt x="81" y="19"/>
                    <a:pt x="81" y="19"/>
                    <a:pt x="81" y="19"/>
                  </a:cubicBezTo>
                  <a:cubicBezTo>
                    <a:pt x="81" y="19"/>
                    <a:pt x="81" y="19"/>
                    <a:pt x="81" y="19"/>
                  </a:cubicBezTo>
                  <a:cubicBezTo>
                    <a:pt x="79" y="16"/>
                    <a:pt x="77" y="14"/>
                    <a:pt x="76" y="12"/>
                  </a:cubicBezTo>
                  <a:cubicBezTo>
                    <a:pt x="75" y="10"/>
                    <a:pt x="74" y="9"/>
                    <a:pt x="73" y="8"/>
                  </a:cubicBezTo>
                  <a:cubicBezTo>
                    <a:pt x="75" y="10"/>
                    <a:pt x="76" y="11"/>
                    <a:pt x="77" y="12"/>
                  </a:cubicBezTo>
                  <a:cubicBezTo>
                    <a:pt x="79" y="15"/>
                    <a:pt x="82" y="17"/>
                    <a:pt x="84" y="20"/>
                  </a:cubicBezTo>
                  <a:moveTo>
                    <a:pt x="80" y="15"/>
                  </a:moveTo>
                  <a:cubicBezTo>
                    <a:pt x="79" y="14"/>
                    <a:pt x="78" y="13"/>
                    <a:pt x="77" y="12"/>
                  </a:cubicBezTo>
                  <a:cubicBezTo>
                    <a:pt x="75" y="9"/>
                    <a:pt x="72" y="7"/>
                    <a:pt x="70" y="5"/>
                  </a:cubicBezTo>
                  <a:cubicBezTo>
                    <a:pt x="71" y="4"/>
                    <a:pt x="72" y="4"/>
                    <a:pt x="73" y="4"/>
                  </a:cubicBezTo>
                  <a:cubicBezTo>
                    <a:pt x="74" y="7"/>
                    <a:pt x="77" y="10"/>
                    <a:pt x="79" y="13"/>
                  </a:cubicBezTo>
                  <a:cubicBezTo>
                    <a:pt x="79" y="13"/>
                    <a:pt x="80" y="14"/>
                    <a:pt x="80" y="15"/>
                  </a:cubicBezTo>
                  <a:moveTo>
                    <a:pt x="92" y="21"/>
                  </a:moveTo>
                  <a:cubicBezTo>
                    <a:pt x="91" y="21"/>
                    <a:pt x="89" y="20"/>
                    <a:pt x="88" y="20"/>
                  </a:cubicBezTo>
                  <a:cubicBezTo>
                    <a:pt x="87" y="20"/>
                    <a:pt x="87" y="19"/>
                    <a:pt x="86" y="18"/>
                  </a:cubicBezTo>
                  <a:cubicBezTo>
                    <a:pt x="85" y="16"/>
                    <a:pt x="84" y="14"/>
                    <a:pt x="82" y="12"/>
                  </a:cubicBezTo>
                  <a:cubicBezTo>
                    <a:pt x="81" y="11"/>
                    <a:pt x="80" y="9"/>
                    <a:pt x="79" y="8"/>
                  </a:cubicBezTo>
                  <a:cubicBezTo>
                    <a:pt x="78" y="7"/>
                    <a:pt x="78" y="6"/>
                    <a:pt x="77" y="5"/>
                  </a:cubicBezTo>
                  <a:cubicBezTo>
                    <a:pt x="77" y="5"/>
                    <a:pt x="76" y="4"/>
                    <a:pt x="76" y="4"/>
                  </a:cubicBezTo>
                  <a:cubicBezTo>
                    <a:pt x="77" y="4"/>
                    <a:pt x="77" y="5"/>
                    <a:pt x="77" y="5"/>
                  </a:cubicBezTo>
                  <a:cubicBezTo>
                    <a:pt x="80" y="7"/>
                    <a:pt x="82" y="9"/>
                    <a:pt x="84" y="12"/>
                  </a:cubicBezTo>
                  <a:cubicBezTo>
                    <a:pt x="87" y="15"/>
                    <a:pt x="90" y="17"/>
                    <a:pt x="92" y="21"/>
                  </a:cubicBezTo>
                  <a:moveTo>
                    <a:pt x="84" y="16"/>
                  </a:moveTo>
                  <a:cubicBezTo>
                    <a:pt x="81" y="12"/>
                    <a:pt x="77" y="8"/>
                    <a:pt x="73" y="4"/>
                  </a:cubicBezTo>
                  <a:cubicBezTo>
                    <a:pt x="74" y="4"/>
                    <a:pt x="75" y="4"/>
                    <a:pt x="76" y="4"/>
                  </a:cubicBezTo>
                  <a:cubicBezTo>
                    <a:pt x="77" y="7"/>
                    <a:pt x="79" y="9"/>
                    <a:pt x="81" y="12"/>
                  </a:cubicBezTo>
                  <a:cubicBezTo>
                    <a:pt x="82" y="13"/>
                    <a:pt x="83" y="15"/>
                    <a:pt x="84" y="16"/>
                  </a:cubicBezTo>
                  <a:moveTo>
                    <a:pt x="91" y="18"/>
                  </a:moveTo>
                  <a:cubicBezTo>
                    <a:pt x="88" y="16"/>
                    <a:pt x="86" y="14"/>
                    <a:pt x="84" y="11"/>
                  </a:cubicBezTo>
                  <a:cubicBezTo>
                    <a:pt x="83" y="10"/>
                    <a:pt x="81" y="8"/>
                    <a:pt x="80" y="7"/>
                  </a:cubicBezTo>
                  <a:cubicBezTo>
                    <a:pt x="79" y="6"/>
                    <a:pt x="78" y="5"/>
                    <a:pt x="76" y="4"/>
                  </a:cubicBezTo>
                  <a:cubicBezTo>
                    <a:pt x="77" y="3"/>
                    <a:pt x="78" y="3"/>
                    <a:pt x="79" y="3"/>
                  </a:cubicBezTo>
                  <a:cubicBezTo>
                    <a:pt x="80" y="6"/>
                    <a:pt x="83" y="9"/>
                    <a:pt x="85" y="11"/>
                  </a:cubicBezTo>
                  <a:cubicBezTo>
                    <a:pt x="86" y="12"/>
                    <a:pt x="87" y="14"/>
                    <a:pt x="89" y="15"/>
                  </a:cubicBezTo>
                  <a:cubicBezTo>
                    <a:pt x="89" y="16"/>
                    <a:pt x="90" y="17"/>
                    <a:pt x="91" y="18"/>
                  </a:cubicBezTo>
                  <a:moveTo>
                    <a:pt x="93" y="21"/>
                  </a:moveTo>
                  <a:cubicBezTo>
                    <a:pt x="91" y="17"/>
                    <a:pt x="89" y="15"/>
                    <a:pt x="86" y="12"/>
                  </a:cubicBezTo>
                  <a:cubicBezTo>
                    <a:pt x="85" y="11"/>
                    <a:pt x="84" y="9"/>
                    <a:pt x="82" y="8"/>
                  </a:cubicBezTo>
                  <a:cubicBezTo>
                    <a:pt x="81" y="6"/>
                    <a:pt x="80" y="4"/>
                    <a:pt x="79" y="3"/>
                  </a:cubicBezTo>
                  <a:cubicBezTo>
                    <a:pt x="79" y="3"/>
                    <a:pt x="79" y="3"/>
                    <a:pt x="79" y="3"/>
                  </a:cubicBezTo>
                  <a:cubicBezTo>
                    <a:pt x="85" y="8"/>
                    <a:pt x="89" y="15"/>
                    <a:pt x="96" y="20"/>
                  </a:cubicBezTo>
                  <a:cubicBezTo>
                    <a:pt x="95" y="20"/>
                    <a:pt x="95" y="20"/>
                    <a:pt x="95" y="20"/>
                  </a:cubicBezTo>
                  <a:cubicBezTo>
                    <a:pt x="94" y="20"/>
                    <a:pt x="93" y="21"/>
                    <a:pt x="93" y="21"/>
                  </a:cubicBezTo>
                  <a:moveTo>
                    <a:pt x="96" y="20"/>
                  </a:moveTo>
                  <a:cubicBezTo>
                    <a:pt x="96" y="20"/>
                    <a:pt x="96" y="20"/>
                    <a:pt x="96" y="20"/>
                  </a:cubicBezTo>
                  <a:cubicBezTo>
                    <a:pt x="94" y="17"/>
                    <a:pt x="92" y="15"/>
                    <a:pt x="89" y="12"/>
                  </a:cubicBezTo>
                  <a:cubicBezTo>
                    <a:pt x="87" y="9"/>
                    <a:pt x="84" y="5"/>
                    <a:pt x="82" y="3"/>
                  </a:cubicBezTo>
                  <a:cubicBezTo>
                    <a:pt x="85" y="6"/>
                    <a:pt x="88" y="9"/>
                    <a:pt x="91" y="12"/>
                  </a:cubicBezTo>
                  <a:cubicBezTo>
                    <a:pt x="93" y="14"/>
                    <a:pt x="95" y="17"/>
                    <a:pt x="98" y="20"/>
                  </a:cubicBezTo>
                  <a:cubicBezTo>
                    <a:pt x="98" y="20"/>
                    <a:pt x="98" y="20"/>
                    <a:pt x="98" y="20"/>
                  </a:cubicBezTo>
                  <a:cubicBezTo>
                    <a:pt x="98" y="20"/>
                    <a:pt x="97" y="20"/>
                    <a:pt x="96" y="20"/>
                  </a:cubicBezTo>
                  <a:moveTo>
                    <a:pt x="111" y="10"/>
                  </a:moveTo>
                  <a:cubicBezTo>
                    <a:pt x="111" y="10"/>
                    <a:pt x="111" y="9"/>
                    <a:pt x="110" y="9"/>
                  </a:cubicBezTo>
                  <a:cubicBezTo>
                    <a:pt x="108" y="7"/>
                    <a:pt x="106" y="5"/>
                    <a:pt x="104" y="3"/>
                  </a:cubicBezTo>
                  <a:cubicBezTo>
                    <a:pt x="105" y="3"/>
                    <a:pt x="105" y="3"/>
                    <a:pt x="105" y="3"/>
                  </a:cubicBezTo>
                  <a:cubicBezTo>
                    <a:pt x="106" y="4"/>
                    <a:pt x="107" y="5"/>
                    <a:pt x="108" y="6"/>
                  </a:cubicBezTo>
                  <a:cubicBezTo>
                    <a:pt x="109" y="7"/>
                    <a:pt x="109" y="8"/>
                    <a:pt x="110" y="8"/>
                  </a:cubicBezTo>
                  <a:cubicBezTo>
                    <a:pt x="110" y="9"/>
                    <a:pt x="111" y="10"/>
                    <a:pt x="111" y="10"/>
                  </a:cubicBezTo>
                  <a:moveTo>
                    <a:pt x="95" y="20"/>
                  </a:moveTo>
                  <a:cubicBezTo>
                    <a:pt x="95" y="20"/>
                    <a:pt x="94" y="19"/>
                    <a:pt x="94" y="19"/>
                  </a:cubicBezTo>
                  <a:cubicBezTo>
                    <a:pt x="89" y="14"/>
                    <a:pt x="85" y="8"/>
                    <a:pt x="80" y="3"/>
                  </a:cubicBezTo>
                  <a:cubicBezTo>
                    <a:pt x="80" y="3"/>
                    <a:pt x="81" y="3"/>
                    <a:pt x="82" y="3"/>
                  </a:cubicBezTo>
                  <a:cubicBezTo>
                    <a:pt x="84" y="6"/>
                    <a:pt x="86" y="9"/>
                    <a:pt x="88" y="11"/>
                  </a:cubicBezTo>
                  <a:cubicBezTo>
                    <a:pt x="90" y="13"/>
                    <a:pt x="91" y="15"/>
                    <a:pt x="93" y="16"/>
                  </a:cubicBezTo>
                  <a:cubicBezTo>
                    <a:pt x="93" y="17"/>
                    <a:pt x="94" y="18"/>
                    <a:pt x="95" y="19"/>
                  </a:cubicBezTo>
                  <a:cubicBezTo>
                    <a:pt x="95" y="20"/>
                    <a:pt x="95" y="20"/>
                    <a:pt x="95" y="20"/>
                  </a:cubicBezTo>
                  <a:moveTo>
                    <a:pt x="98" y="19"/>
                  </a:moveTo>
                  <a:cubicBezTo>
                    <a:pt x="98" y="19"/>
                    <a:pt x="97" y="19"/>
                    <a:pt x="97" y="19"/>
                  </a:cubicBezTo>
                  <a:cubicBezTo>
                    <a:pt x="96" y="18"/>
                    <a:pt x="96" y="17"/>
                    <a:pt x="95" y="16"/>
                  </a:cubicBezTo>
                  <a:cubicBezTo>
                    <a:pt x="94" y="14"/>
                    <a:pt x="92" y="13"/>
                    <a:pt x="91" y="11"/>
                  </a:cubicBezTo>
                  <a:cubicBezTo>
                    <a:pt x="89" y="8"/>
                    <a:pt x="85" y="6"/>
                    <a:pt x="82" y="3"/>
                  </a:cubicBezTo>
                  <a:cubicBezTo>
                    <a:pt x="83" y="3"/>
                    <a:pt x="83" y="3"/>
                    <a:pt x="84" y="3"/>
                  </a:cubicBezTo>
                  <a:cubicBezTo>
                    <a:pt x="86" y="5"/>
                    <a:pt x="88" y="8"/>
                    <a:pt x="90" y="10"/>
                  </a:cubicBezTo>
                  <a:cubicBezTo>
                    <a:pt x="91" y="11"/>
                    <a:pt x="92" y="13"/>
                    <a:pt x="94" y="14"/>
                  </a:cubicBezTo>
                  <a:cubicBezTo>
                    <a:pt x="95" y="16"/>
                    <a:pt x="96" y="17"/>
                    <a:pt x="98" y="19"/>
                  </a:cubicBezTo>
                  <a:cubicBezTo>
                    <a:pt x="98" y="19"/>
                    <a:pt x="98" y="19"/>
                    <a:pt x="98" y="19"/>
                  </a:cubicBezTo>
                  <a:moveTo>
                    <a:pt x="100" y="19"/>
                  </a:moveTo>
                  <a:cubicBezTo>
                    <a:pt x="100" y="19"/>
                    <a:pt x="100" y="19"/>
                    <a:pt x="100" y="18"/>
                  </a:cubicBezTo>
                  <a:cubicBezTo>
                    <a:pt x="97" y="16"/>
                    <a:pt x="94" y="12"/>
                    <a:pt x="92" y="10"/>
                  </a:cubicBezTo>
                  <a:cubicBezTo>
                    <a:pt x="90" y="8"/>
                    <a:pt x="89" y="7"/>
                    <a:pt x="87" y="6"/>
                  </a:cubicBezTo>
                  <a:cubicBezTo>
                    <a:pt x="86" y="5"/>
                    <a:pt x="86" y="4"/>
                    <a:pt x="85" y="3"/>
                  </a:cubicBezTo>
                  <a:cubicBezTo>
                    <a:pt x="85" y="3"/>
                    <a:pt x="86" y="3"/>
                    <a:pt x="86" y="2"/>
                  </a:cubicBezTo>
                  <a:cubicBezTo>
                    <a:pt x="89" y="5"/>
                    <a:pt x="92" y="9"/>
                    <a:pt x="94" y="12"/>
                  </a:cubicBezTo>
                  <a:cubicBezTo>
                    <a:pt x="95" y="13"/>
                    <a:pt x="96" y="14"/>
                    <a:pt x="97" y="16"/>
                  </a:cubicBezTo>
                  <a:cubicBezTo>
                    <a:pt x="98" y="16"/>
                    <a:pt x="98" y="17"/>
                    <a:pt x="99" y="17"/>
                  </a:cubicBezTo>
                  <a:cubicBezTo>
                    <a:pt x="99" y="17"/>
                    <a:pt x="100" y="19"/>
                    <a:pt x="100" y="19"/>
                  </a:cubicBezTo>
                  <a:moveTo>
                    <a:pt x="104" y="5"/>
                  </a:moveTo>
                  <a:cubicBezTo>
                    <a:pt x="104" y="4"/>
                    <a:pt x="103" y="3"/>
                    <a:pt x="101" y="2"/>
                  </a:cubicBezTo>
                  <a:cubicBezTo>
                    <a:pt x="102" y="3"/>
                    <a:pt x="102" y="3"/>
                    <a:pt x="102" y="3"/>
                  </a:cubicBezTo>
                  <a:cubicBezTo>
                    <a:pt x="103" y="3"/>
                    <a:pt x="103" y="3"/>
                    <a:pt x="103" y="3"/>
                  </a:cubicBezTo>
                  <a:cubicBezTo>
                    <a:pt x="103" y="4"/>
                    <a:pt x="104" y="4"/>
                    <a:pt x="104" y="5"/>
                  </a:cubicBezTo>
                  <a:moveTo>
                    <a:pt x="109" y="14"/>
                  </a:moveTo>
                  <a:cubicBezTo>
                    <a:pt x="109" y="14"/>
                    <a:pt x="109" y="14"/>
                    <a:pt x="109" y="14"/>
                  </a:cubicBezTo>
                  <a:cubicBezTo>
                    <a:pt x="107" y="10"/>
                    <a:pt x="104" y="6"/>
                    <a:pt x="101" y="2"/>
                  </a:cubicBezTo>
                  <a:cubicBezTo>
                    <a:pt x="101" y="2"/>
                    <a:pt x="101" y="2"/>
                    <a:pt x="101" y="2"/>
                  </a:cubicBezTo>
                  <a:cubicBezTo>
                    <a:pt x="102" y="4"/>
                    <a:pt x="104" y="5"/>
                    <a:pt x="105" y="7"/>
                  </a:cubicBezTo>
                  <a:cubicBezTo>
                    <a:pt x="107" y="8"/>
                    <a:pt x="108" y="9"/>
                    <a:pt x="109" y="11"/>
                  </a:cubicBezTo>
                  <a:cubicBezTo>
                    <a:pt x="109" y="11"/>
                    <a:pt x="109" y="12"/>
                    <a:pt x="110" y="12"/>
                  </a:cubicBezTo>
                  <a:cubicBezTo>
                    <a:pt x="110" y="12"/>
                    <a:pt x="110" y="12"/>
                    <a:pt x="110" y="12"/>
                  </a:cubicBezTo>
                  <a:cubicBezTo>
                    <a:pt x="110" y="13"/>
                    <a:pt x="110" y="13"/>
                    <a:pt x="110" y="13"/>
                  </a:cubicBezTo>
                  <a:cubicBezTo>
                    <a:pt x="111" y="12"/>
                    <a:pt x="111" y="12"/>
                    <a:pt x="111" y="12"/>
                  </a:cubicBezTo>
                  <a:cubicBezTo>
                    <a:pt x="108" y="9"/>
                    <a:pt x="105" y="6"/>
                    <a:pt x="103" y="3"/>
                  </a:cubicBezTo>
                  <a:cubicBezTo>
                    <a:pt x="103" y="3"/>
                    <a:pt x="103" y="3"/>
                    <a:pt x="103" y="3"/>
                  </a:cubicBezTo>
                  <a:cubicBezTo>
                    <a:pt x="104" y="3"/>
                    <a:pt x="105" y="4"/>
                    <a:pt x="105" y="4"/>
                  </a:cubicBezTo>
                  <a:cubicBezTo>
                    <a:pt x="106" y="5"/>
                    <a:pt x="106" y="6"/>
                    <a:pt x="107" y="7"/>
                  </a:cubicBezTo>
                  <a:cubicBezTo>
                    <a:pt x="108" y="8"/>
                    <a:pt x="110" y="9"/>
                    <a:pt x="111" y="10"/>
                  </a:cubicBezTo>
                  <a:cubicBezTo>
                    <a:pt x="112" y="10"/>
                    <a:pt x="112" y="10"/>
                    <a:pt x="112" y="10"/>
                  </a:cubicBezTo>
                  <a:cubicBezTo>
                    <a:pt x="110" y="8"/>
                    <a:pt x="108" y="6"/>
                    <a:pt x="106" y="4"/>
                  </a:cubicBezTo>
                  <a:cubicBezTo>
                    <a:pt x="110" y="6"/>
                    <a:pt x="113" y="9"/>
                    <a:pt x="111" y="14"/>
                  </a:cubicBezTo>
                  <a:cubicBezTo>
                    <a:pt x="110" y="15"/>
                    <a:pt x="109" y="16"/>
                    <a:pt x="109" y="16"/>
                  </a:cubicBezTo>
                  <a:cubicBezTo>
                    <a:pt x="109" y="16"/>
                    <a:pt x="109" y="16"/>
                    <a:pt x="109" y="16"/>
                  </a:cubicBezTo>
                  <a:cubicBezTo>
                    <a:pt x="107" y="14"/>
                    <a:pt x="105" y="11"/>
                    <a:pt x="103" y="9"/>
                  </a:cubicBezTo>
                  <a:cubicBezTo>
                    <a:pt x="102" y="8"/>
                    <a:pt x="101" y="7"/>
                    <a:pt x="101" y="5"/>
                  </a:cubicBezTo>
                  <a:cubicBezTo>
                    <a:pt x="100" y="5"/>
                    <a:pt x="100" y="4"/>
                    <a:pt x="99" y="4"/>
                  </a:cubicBezTo>
                  <a:cubicBezTo>
                    <a:pt x="99" y="4"/>
                    <a:pt x="98" y="2"/>
                    <a:pt x="98" y="2"/>
                  </a:cubicBezTo>
                  <a:cubicBezTo>
                    <a:pt x="98" y="2"/>
                    <a:pt x="99" y="2"/>
                    <a:pt x="99" y="3"/>
                  </a:cubicBezTo>
                  <a:cubicBezTo>
                    <a:pt x="100" y="4"/>
                    <a:pt x="101" y="6"/>
                    <a:pt x="103" y="8"/>
                  </a:cubicBezTo>
                  <a:cubicBezTo>
                    <a:pt x="105" y="10"/>
                    <a:pt x="107" y="12"/>
                    <a:pt x="109" y="14"/>
                  </a:cubicBezTo>
                  <a:moveTo>
                    <a:pt x="107" y="18"/>
                  </a:moveTo>
                  <a:cubicBezTo>
                    <a:pt x="107" y="17"/>
                    <a:pt x="107" y="17"/>
                    <a:pt x="107" y="17"/>
                  </a:cubicBezTo>
                  <a:cubicBezTo>
                    <a:pt x="105" y="15"/>
                    <a:pt x="103" y="12"/>
                    <a:pt x="101" y="10"/>
                  </a:cubicBezTo>
                  <a:cubicBezTo>
                    <a:pt x="100" y="8"/>
                    <a:pt x="99" y="7"/>
                    <a:pt x="97" y="5"/>
                  </a:cubicBezTo>
                  <a:cubicBezTo>
                    <a:pt x="97" y="5"/>
                    <a:pt x="96" y="4"/>
                    <a:pt x="96" y="3"/>
                  </a:cubicBezTo>
                  <a:cubicBezTo>
                    <a:pt x="96" y="3"/>
                    <a:pt x="95" y="2"/>
                    <a:pt x="95" y="2"/>
                  </a:cubicBezTo>
                  <a:cubicBezTo>
                    <a:pt x="95" y="2"/>
                    <a:pt x="95" y="2"/>
                    <a:pt x="96" y="3"/>
                  </a:cubicBezTo>
                  <a:cubicBezTo>
                    <a:pt x="100" y="6"/>
                    <a:pt x="103" y="11"/>
                    <a:pt x="107" y="15"/>
                  </a:cubicBezTo>
                  <a:cubicBezTo>
                    <a:pt x="108" y="16"/>
                    <a:pt x="108" y="16"/>
                    <a:pt x="108" y="16"/>
                  </a:cubicBezTo>
                  <a:cubicBezTo>
                    <a:pt x="108" y="16"/>
                    <a:pt x="108" y="16"/>
                    <a:pt x="108" y="16"/>
                  </a:cubicBezTo>
                  <a:cubicBezTo>
                    <a:pt x="108" y="16"/>
                    <a:pt x="108" y="16"/>
                    <a:pt x="108" y="16"/>
                  </a:cubicBezTo>
                  <a:cubicBezTo>
                    <a:pt x="108" y="17"/>
                    <a:pt x="107" y="17"/>
                    <a:pt x="107" y="18"/>
                  </a:cubicBezTo>
                  <a:moveTo>
                    <a:pt x="87" y="3"/>
                  </a:moveTo>
                  <a:cubicBezTo>
                    <a:pt x="87" y="2"/>
                    <a:pt x="87" y="2"/>
                    <a:pt x="87" y="2"/>
                  </a:cubicBezTo>
                  <a:cubicBezTo>
                    <a:pt x="88" y="2"/>
                    <a:pt x="89" y="2"/>
                    <a:pt x="90" y="2"/>
                  </a:cubicBezTo>
                  <a:cubicBezTo>
                    <a:pt x="94" y="7"/>
                    <a:pt x="98" y="12"/>
                    <a:pt x="101" y="17"/>
                  </a:cubicBezTo>
                  <a:cubicBezTo>
                    <a:pt x="101" y="16"/>
                    <a:pt x="99" y="15"/>
                    <a:pt x="98" y="14"/>
                  </a:cubicBezTo>
                  <a:cubicBezTo>
                    <a:pt x="97" y="13"/>
                    <a:pt x="95" y="11"/>
                    <a:pt x="94" y="10"/>
                  </a:cubicBezTo>
                  <a:cubicBezTo>
                    <a:pt x="92" y="8"/>
                    <a:pt x="90" y="5"/>
                    <a:pt x="88" y="3"/>
                  </a:cubicBezTo>
                  <a:cubicBezTo>
                    <a:pt x="88" y="3"/>
                    <a:pt x="88" y="3"/>
                    <a:pt x="87" y="3"/>
                  </a:cubicBezTo>
                  <a:cubicBezTo>
                    <a:pt x="87" y="3"/>
                    <a:pt x="87" y="3"/>
                    <a:pt x="87" y="3"/>
                  </a:cubicBezTo>
                  <a:moveTo>
                    <a:pt x="103" y="17"/>
                  </a:moveTo>
                  <a:cubicBezTo>
                    <a:pt x="103" y="17"/>
                    <a:pt x="103" y="17"/>
                    <a:pt x="103" y="17"/>
                  </a:cubicBezTo>
                  <a:cubicBezTo>
                    <a:pt x="100" y="15"/>
                    <a:pt x="99" y="12"/>
                    <a:pt x="97" y="9"/>
                  </a:cubicBezTo>
                  <a:cubicBezTo>
                    <a:pt x="95" y="7"/>
                    <a:pt x="93" y="4"/>
                    <a:pt x="91" y="2"/>
                  </a:cubicBezTo>
                  <a:cubicBezTo>
                    <a:pt x="91" y="2"/>
                    <a:pt x="92" y="2"/>
                    <a:pt x="92" y="2"/>
                  </a:cubicBezTo>
                  <a:cubicBezTo>
                    <a:pt x="94" y="5"/>
                    <a:pt x="96" y="7"/>
                    <a:pt x="98" y="10"/>
                  </a:cubicBezTo>
                  <a:cubicBezTo>
                    <a:pt x="100" y="11"/>
                    <a:pt x="101" y="13"/>
                    <a:pt x="101" y="15"/>
                  </a:cubicBezTo>
                  <a:cubicBezTo>
                    <a:pt x="102" y="15"/>
                    <a:pt x="102" y="16"/>
                    <a:pt x="103" y="17"/>
                  </a:cubicBezTo>
                  <a:cubicBezTo>
                    <a:pt x="103" y="17"/>
                    <a:pt x="103" y="17"/>
                    <a:pt x="103" y="17"/>
                  </a:cubicBezTo>
                  <a:moveTo>
                    <a:pt x="109" y="13"/>
                  </a:moveTo>
                  <a:cubicBezTo>
                    <a:pt x="108" y="13"/>
                    <a:pt x="108" y="13"/>
                    <a:pt x="108" y="13"/>
                  </a:cubicBezTo>
                  <a:cubicBezTo>
                    <a:pt x="106" y="11"/>
                    <a:pt x="104" y="8"/>
                    <a:pt x="102" y="6"/>
                  </a:cubicBezTo>
                  <a:cubicBezTo>
                    <a:pt x="101" y="5"/>
                    <a:pt x="100" y="3"/>
                    <a:pt x="99" y="2"/>
                  </a:cubicBezTo>
                  <a:cubicBezTo>
                    <a:pt x="99" y="2"/>
                    <a:pt x="100" y="2"/>
                    <a:pt x="100" y="2"/>
                  </a:cubicBezTo>
                  <a:cubicBezTo>
                    <a:pt x="102" y="4"/>
                    <a:pt x="103" y="6"/>
                    <a:pt x="104" y="7"/>
                  </a:cubicBezTo>
                  <a:cubicBezTo>
                    <a:pt x="105" y="9"/>
                    <a:pt x="106" y="10"/>
                    <a:pt x="107" y="11"/>
                  </a:cubicBezTo>
                  <a:cubicBezTo>
                    <a:pt x="108" y="12"/>
                    <a:pt x="108" y="12"/>
                    <a:pt x="108" y="13"/>
                  </a:cubicBezTo>
                  <a:cubicBezTo>
                    <a:pt x="109" y="13"/>
                    <a:pt x="109" y="13"/>
                    <a:pt x="109" y="13"/>
                  </a:cubicBezTo>
                  <a:moveTo>
                    <a:pt x="94" y="4"/>
                  </a:moveTo>
                  <a:cubicBezTo>
                    <a:pt x="94" y="4"/>
                    <a:pt x="93" y="2"/>
                    <a:pt x="92" y="2"/>
                  </a:cubicBezTo>
                  <a:cubicBezTo>
                    <a:pt x="93" y="2"/>
                    <a:pt x="93" y="2"/>
                    <a:pt x="93" y="2"/>
                  </a:cubicBezTo>
                  <a:cubicBezTo>
                    <a:pt x="93" y="2"/>
                    <a:pt x="93" y="2"/>
                    <a:pt x="93" y="2"/>
                  </a:cubicBezTo>
                  <a:cubicBezTo>
                    <a:pt x="95" y="4"/>
                    <a:pt x="97" y="7"/>
                    <a:pt x="99" y="9"/>
                  </a:cubicBezTo>
                  <a:cubicBezTo>
                    <a:pt x="102" y="12"/>
                    <a:pt x="104" y="15"/>
                    <a:pt x="106" y="18"/>
                  </a:cubicBezTo>
                  <a:cubicBezTo>
                    <a:pt x="106" y="18"/>
                    <a:pt x="106" y="18"/>
                    <a:pt x="106" y="18"/>
                  </a:cubicBezTo>
                  <a:cubicBezTo>
                    <a:pt x="105" y="19"/>
                    <a:pt x="103" y="19"/>
                    <a:pt x="101" y="20"/>
                  </a:cubicBezTo>
                  <a:cubicBezTo>
                    <a:pt x="100" y="17"/>
                    <a:pt x="98" y="16"/>
                    <a:pt x="96" y="14"/>
                  </a:cubicBezTo>
                  <a:cubicBezTo>
                    <a:pt x="94" y="12"/>
                    <a:pt x="92" y="9"/>
                    <a:pt x="91" y="7"/>
                  </a:cubicBezTo>
                  <a:cubicBezTo>
                    <a:pt x="91" y="8"/>
                    <a:pt x="92" y="9"/>
                    <a:pt x="93" y="10"/>
                  </a:cubicBezTo>
                  <a:cubicBezTo>
                    <a:pt x="96" y="12"/>
                    <a:pt x="99" y="15"/>
                    <a:pt x="102" y="18"/>
                  </a:cubicBezTo>
                  <a:cubicBezTo>
                    <a:pt x="102" y="18"/>
                    <a:pt x="102" y="18"/>
                    <a:pt x="102" y="18"/>
                  </a:cubicBezTo>
                  <a:cubicBezTo>
                    <a:pt x="100" y="15"/>
                    <a:pt x="98" y="12"/>
                    <a:pt x="96" y="9"/>
                  </a:cubicBezTo>
                  <a:cubicBezTo>
                    <a:pt x="95" y="8"/>
                    <a:pt x="94" y="7"/>
                    <a:pt x="93" y="6"/>
                  </a:cubicBezTo>
                  <a:cubicBezTo>
                    <a:pt x="93" y="5"/>
                    <a:pt x="92" y="4"/>
                    <a:pt x="91" y="3"/>
                  </a:cubicBezTo>
                  <a:cubicBezTo>
                    <a:pt x="91" y="3"/>
                    <a:pt x="91" y="2"/>
                    <a:pt x="91" y="2"/>
                  </a:cubicBezTo>
                  <a:cubicBezTo>
                    <a:pt x="91" y="2"/>
                    <a:pt x="92" y="3"/>
                    <a:pt x="92" y="4"/>
                  </a:cubicBezTo>
                  <a:cubicBezTo>
                    <a:pt x="94" y="6"/>
                    <a:pt x="97" y="9"/>
                    <a:pt x="98" y="12"/>
                  </a:cubicBezTo>
                  <a:cubicBezTo>
                    <a:pt x="100" y="14"/>
                    <a:pt x="102" y="17"/>
                    <a:pt x="104" y="18"/>
                  </a:cubicBezTo>
                  <a:cubicBezTo>
                    <a:pt x="104" y="18"/>
                    <a:pt x="104" y="18"/>
                    <a:pt x="104" y="18"/>
                  </a:cubicBezTo>
                  <a:cubicBezTo>
                    <a:pt x="102" y="16"/>
                    <a:pt x="101" y="13"/>
                    <a:pt x="99" y="10"/>
                  </a:cubicBezTo>
                  <a:cubicBezTo>
                    <a:pt x="98" y="9"/>
                    <a:pt x="97" y="8"/>
                    <a:pt x="96" y="6"/>
                  </a:cubicBezTo>
                  <a:cubicBezTo>
                    <a:pt x="95" y="5"/>
                    <a:pt x="95" y="5"/>
                    <a:pt x="94" y="4"/>
                  </a:cubicBezTo>
                  <a:cubicBezTo>
                    <a:pt x="94" y="4"/>
                    <a:pt x="94" y="4"/>
                    <a:pt x="94" y="4"/>
                  </a:cubicBezTo>
                  <a:moveTo>
                    <a:pt x="100" y="9"/>
                  </a:moveTo>
                  <a:cubicBezTo>
                    <a:pt x="99" y="8"/>
                    <a:pt x="99" y="8"/>
                    <a:pt x="98" y="7"/>
                  </a:cubicBezTo>
                  <a:cubicBezTo>
                    <a:pt x="96" y="6"/>
                    <a:pt x="95" y="4"/>
                    <a:pt x="93" y="2"/>
                  </a:cubicBezTo>
                  <a:cubicBezTo>
                    <a:pt x="94" y="2"/>
                    <a:pt x="94" y="2"/>
                    <a:pt x="95" y="2"/>
                  </a:cubicBezTo>
                  <a:cubicBezTo>
                    <a:pt x="96" y="4"/>
                    <a:pt x="98" y="7"/>
                    <a:pt x="100" y="9"/>
                  </a:cubicBezTo>
                  <a:moveTo>
                    <a:pt x="105" y="12"/>
                  </a:moveTo>
                  <a:cubicBezTo>
                    <a:pt x="102" y="8"/>
                    <a:pt x="99" y="5"/>
                    <a:pt x="96" y="2"/>
                  </a:cubicBezTo>
                  <a:cubicBezTo>
                    <a:pt x="96" y="2"/>
                    <a:pt x="97" y="2"/>
                    <a:pt x="98" y="2"/>
                  </a:cubicBezTo>
                  <a:cubicBezTo>
                    <a:pt x="99" y="5"/>
                    <a:pt x="101" y="7"/>
                    <a:pt x="103" y="10"/>
                  </a:cubicBezTo>
                  <a:cubicBezTo>
                    <a:pt x="104" y="10"/>
                    <a:pt x="104" y="11"/>
                    <a:pt x="105" y="12"/>
                  </a:cubicBezTo>
                  <a:moveTo>
                    <a:pt x="96" y="0"/>
                  </a:moveTo>
                  <a:cubicBezTo>
                    <a:pt x="95" y="0"/>
                    <a:pt x="94" y="1"/>
                    <a:pt x="93" y="1"/>
                  </a:cubicBezTo>
                  <a:cubicBezTo>
                    <a:pt x="85" y="1"/>
                    <a:pt x="78" y="2"/>
                    <a:pt x="71" y="3"/>
                  </a:cubicBezTo>
                  <a:cubicBezTo>
                    <a:pt x="55" y="5"/>
                    <a:pt x="38" y="9"/>
                    <a:pt x="22" y="15"/>
                  </a:cubicBezTo>
                  <a:cubicBezTo>
                    <a:pt x="22" y="15"/>
                    <a:pt x="22" y="15"/>
                    <a:pt x="22" y="15"/>
                  </a:cubicBezTo>
                  <a:cubicBezTo>
                    <a:pt x="21" y="15"/>
                    <a:pt x="20" y="15"/>
                    <a:pt x="19" y="15"/>
                  </a:cubicBezTo>
                  <a:cubicBezTo>
                    <a:pt x="15" y="15"/>
                    <a:pt x="12" y="16"/>
                    <a:pt x="8" y="16"/>
                  </a:cubicBezTo>
                  <a:cubicBezTo>
                    <a:pt x="8" y="16"/>
                    <a:pt x="8" y="16"/>
                    <a:pt x="8" y="16"/>
                  </a:cubicBezTo>
                  <a:cubicBezTo>
                    <a:pt x="8" y="16"/>
                    <a:pt x="8" y="16"/>
                    <a:pt x="7" y="16"/>
                  </a:cubicBezTo>
                  <a:cubicBezTo>
                    <a:pt x="7" y="16"/>
                    <a:pt x="7" y="16"/>
                    <a:pt x="7" y="17"/>
                  </a:cubicBezTo>
                  <a:cubicBezTo>
                    <a:pt x="6" y="18"/>
                    <a:pt x="6" y="20"/>
                    <a:pt x="5" y="21"/>
                  </a:cubicBezTo>
                  <a:cubicBezTo>
                    <a:pt x="4" y="23"/>
                    <a:pt x="3" y="24"/>
                    <a:pt x="1" y="25"/>
                  </a:cubicBezTo>
                  <a:cubicBezTo>
                    <a:pt x="0" y="25"/>
                    <a:pt x="0" y="25"/>
                    <a:pt x="0" y="25"/>
                  </a:cubicBezTo>
                  <a:cubicBezTo>
                    <a:pt x="0" y="26"/>
                    <a:pt x="0" y="26"/>
                    <a:pt x="1" y="26"/>
                  </a:cubicBezTo>
                  <a:cubicBezTo>
                    <a:pt x="1" y="26"/>
                    <a:pt x="1" y="26"/>
                    <a:pt x="1" y="26"/>
                  </a:cubicBezTo>
                  <a:cubicBezTo>
                    <a:pt x="2" y="26"/>
                    <a:pt x="3" y="26"/>
                    <a:pt x="3" y="26"/>
                  </a:cubicBezTo>
                  <a:cubicBezTo>
                    <a:pt x="6" y="26"/>
                    <a:pt x="8" y="27"/>
                    <a:pt x="9" y="29"/>
                  </a:cubicBezTo>
                  <a:cubicBezTo>
                    <a:pt x="9" y="29"/>
                    <a:pt x="9" y="30"/>
                    <a:pt x="10" y="30"/>
                  </a:cubicBezTo>
                  <a:cubicBezTo>
                    <a:pt x="10" y="30"/>
                    <a:pt x="10" y="29"/>
                    <a:pt x="10" y="29"/>
                  </a:cubicBezTo>
                  <a:cubicBezTo>
                    <a:pt x="15" y="28"/>
                    <a:pt x="19" y="25"/>
                    <a:pt x="23" y="23"/>
                  </a:cubicBezTo>
                  <a:cubicBezTo>
                    <a:pt x="24" y="23"/>
                    <a:pt x="24" y="23"/>
                    <a:pt x="24" y="23"/>
                  </a:cubicBezTo>
                  <a:cubicBezTo>
                    <a:pt x="32" y="22"/>
                    <a:pt x="40" y="22"/>
                    <a:pt x="48" y="22"/>
                  </a:cubicBezTo>
                  <a:cubicBezTo>
                    <a:pt x="55" y="22"/>
                    <a:pt x="62" y="22"/>
                    <a:pt x="69" y="22"/>
                  </a:cubicBezTo>
                  <a:cubicBezTo>
                    <a:pt x="72" y="22"/>
                    <a:pt x="75" y="22"/>
                    <a:pt x="78" y="22"/>
                  </a:cubicBezTo>
                  <a:cubicBezTo>
                    <a:pt x="82" y="22"/>
                    <a:pt x="86" y="22"/>
                    <a:pt x="91" y="22"/>
                  </a:cubicBezTo>
                  <a:cubicBezTo>
                    <a:pt x="94" y="22"/>
                    <a:pt x="98" y="22"/>
                    <a:pt x="101" y="21"/>
                  </a:cubicBezTo>
                  <a:cubicBezTo>
                    <a:pt x="106" y="20"/>
                    <a:pt x="110" y="18"/>
                    <a:pt x="112" y="14"/>
                  </a:cubicBezTo>
                  <a:cubicBezTo>
                    <a:pt x="114" y="10"/>
                    <a:pt x="113" y="6"/>
                    <a:pt x="109" y="3"/>
                  </a:cubicBezTo>
                  <a:cubicBezTo>
                    <a:pt x="105" y="1"/>
                    <a:pt x="100" y="0"/>
                    <a:pt x="96"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1206" name="Google Shape;1206;p37"/>
            <p:cNvSpPr/>
            <p:nvPr/>
          </p:nvSpPr>
          <p:spPr>
            <a:xfrm>
              <a:off x="7876844" y="4975152"/>
              <a:ext cx="22225" cy="12700"/>
            </a:xfrm>
            <a:custGeom>
              <a:rect b="b" l="l" r="r" t="t"/>
              <a:pathLst>
                <a:path extrusionOk="0" h="3" w="5">
                  <a:moveTo>
                    <a:pt x="4" y="0"/>
                  </a:moveTo>
                  <a:cubicBezTo>
                    <a:pt x="4" y="0"/>
                    <a:pt x="4" y="0"/>
                    <a:pt x="4" y="0"/>
                  </a:cubicBezTo>
                  <a:cubicBezTo>
                    <a:pt x="3" y="1"/>
                    <a:pt x="1" y="1"/>
                    <a:pt x="0" y="1"/>
                  </a:cubicBezTo>
                  <a:cubicBezTo>
                    <a:pt x="0" y="2"/>
                    <a:pt x="0" y="3"/>
                    <a:pt x="1" y="3"/>
                  </a:cubicBezTo>
                  <a:cubicBezTo>
                    <a:pt x="1" y="3"/>
                    <a:pt x="1" y="3"/>
                    <a:pt x="1" y="3"/>
                  </a:cubicBezTo>
                  <a:cubicBezTo>
                    <a:pt x="2" y="2"/>
                    <a:pt x="3" y="2"/>
                    <a:pt x="4" y="2"/>
                  </a:cubicBezTo>
                  <a:cubicBezTo>
                    <a:pt x="5" y="2"/>
                    <a:pt x="5" y="0"/>
                    <a:pt x="4"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1207" name="Google Shape;1207;p37"/>
            <p:cNvSpPr/>
            <p:nvPr/>
          </p:nvSpPr>
          <p:spPr>
            <a:xfrm>
              <a:off x="5373356" y="4013127"/>
              <a:ext cx="76200" cy="55563"/>
            </a:xfrm>
            <a:custGeom>
              <a:rect b="b" l="l" r="r" t="t"/>
              <a:pathLst>
                <a:path extrusionOk="0" h="13" w="18">
                  <a:moveTo>
                    <a:pt x="8" y="11"/>
                  </a:moveTo>
                  <a:cubicBezTo>
                    <a:pt x="8" y="11"/>
                    <a:pt x="7" y="10"/>
                    <a:pt x="7" y="10"/>
                  </a:cubicBezTo>
                  <a:cubicBezTo>
                    <a:pt x="9" y="9"/>
                    <a:pt x="10" y="8"/>
                    <a:pt x="12" y="7"/>
                  </a:cubicBezTo>
                  <a:cubicBezTo>
                    <a:pt x="11" y="8"/>
                    <a:pt x="9" y="9"/>
                    <a:pt x="8" y="11"/>
                  </a:cubicBezTo>
                  <a:cubicBezTo>
                    <a:pt x="8" y="11"/>
                    <a:pt x="8" y="11"/>
                    <a:pt x="8" y="11"/>
                  </a:cubicBezTo>
                  <a:moveTo>
                    <a:pt x="6" y="10"/>
                  </a:moveTo>
                  <a:cubicBezTo>
                    <a:pt x="6" y="9"/>
                    <a:pt x="6" y="9"/>
                    <a:pt x="6" y="8"/>
                  </a:cubicBezTo>
                  <a:cubicBezTo>
                    <a:pt x="8" y="7"/>
                    <a:pt x="10" y="6"/>
                    <a:pt x="12" y="4"/>
                  </a:cubicBezTo>
                  <a:cubicBezTo>
                    <a:pt x="10" y="6"/>
                    <a:pt x="8" y="8"/>
                    <a:pt x="6" y="10"/>
                  </a:cubicBezTo>
                  <a:moveTo>
                    <a:pt x="7" y="9"/>
                  </a:moveTo>
                  <a:cubicBezTo>
                    <a:pt x="10" y="7"/>
                    <a:pt x="12" y="5"/>
                    <a:pt x="14" y="3"/>
                  </a:cubicBezTo>
                  <a:cubicBezTo>
                    <a:pt x="14" y="3"/>
                    <a:pt x="14" y="3"/>
                    <a:pt x="14" y="3"/>
                  </a:cubicBezTo>
                  <a:cubicBezTo>
                    <a:pt x="15" y="4"/>
                    <a:pt x="15" y="5"/>
                    <a:pt x="15" y="7"/>
                  </a:cubicBezTo>
                  <a:cubicBezTo>
                    <a:pt x="15" y="10"/>
                    <a:pt x="12" y="11"/>
                    <a:pt x="9" y="11"/>
                  </a:cubicBezTo>
                  <a:cubicBezTo>
                    <a:pt x="9" y="11"/>
                    <a:pt x="9" y="11"/>
                    <a:pt x="9" y="11"/>
                  </a:cubicBezTo>
                  <a:cubicBezTo>
                    <a:pt x="10" y="10"/>
                    <a:pt x="12" y="9"/>
                    <a:pt x="13" y="8"/>
                  </a:cubicBezTo>
                  <a:cubicBezTo>
                    <a:pt x="13" y="9"/>
                    <a:pt x="12" y="9"/>
                    <a:pt x="12" y="10"/>
                  </a:cubicBezTo>
                  <a:cubicBezTo>
                    <a:pt x="12" y="10"/>
                    <a:pt x="12" y="10"/>
                    <a:pt x="12" y="10"/>
                  </a:cubicBezTo>
                  <a:cubicBezTo>
                    <a:pt x="13" y="10"/>
                    <a:pt x="14" y="9"/>
                    <a:pt x="14" y="8"/>
                  </a:cubicBezTo>
                  <a:cubicBezTo>
                    <a:pt x="14" y="7"/>
                    <a:pt x="14" y="7"/>
                    <a:pt x="14" y="7"/>
                  </a:cubicBezTo>
                  <a:cubicBezTo>
                    <a:pt x="12" y="8"/>
                    <a:pt x="11" y="9"/>
                    <a:pt x="9" y="10"/>
                  </a:cubicBezTo>
                  <a:cubicBezTo>
                    <a:pt x="11" y="9"/>
                    <a:pt x="13" y="7"/>
                    <a:pt x="14" y="6"/>
                  </a:cubicBezTo>
                  <a:cubicBezTo>
                    <a:pt x="14" y="6"/>
                    <a:pt x="14" y="6"/>
                    <a:pt x="14" y="6"/>
                  </a:cubicBezTo>
                  <a:cubicBezTo>
                    <a:pt x="12" y="7"/>
                    <a:pt x="10" y="8"/>
                    <a:pt x="7" y="9"/>
                  </a:cubicBezTo>
                  <a:moveTo>
                    <a:pt x="5" y="7"/>
                  </a:moveTo>
                  <a:cubicBezTo>
                    <a:pt x="5" y="6"/>
                    <a:pt x="5" y="6"/>
                    <a:pt x="5" y="6"/>
                  </a:cubicBezTo>
                  <a:cubicBezTo>
                    <a:pt x="5" y="6"/>
                    <a:pt x="5" y="6"/>
                    <a:pt x="5" y="6"/>
                  </a:cubicBezTo>
                  <a:cubicBezTo>
                    <a:pt x="7" y="5"/>
                    <a:pt x="9" y="4"/>
                    <a:pt x="10" y="3"/>
                  </a:cubicBezTo>
                  <a:cubicBezTo>
                    <a:pt x="9" y="4"/>
                    <a:pt x="7" y="5"/>
                    <a:pt x="5" y="7"/>
                  </a:cubicBezTo>
                  <a:moveTo>
                    <a:pt x="5" y="8"/>
                  </a:moveTo>
                  <a:cubicBezTo>
                    <a:pt x="5" y="7"/>
                    <a:pt x="5" y="7"/>
                    <a:pt x="5" y="7"/>
                  </a:cubicBezTo>
                  <a:cubicBezTo>
                    <a:pt x="7" y="6"/>
                    <a:pt x="10" y="5"/>
                    <a:pt x="11" y="2"/>
                  </a:cubicBezTo>
                  <a:cubicBezTo>
                    <a:pt x="11" y="2"/>
                    <a:pt x="11" y="2"/>
                    <a:pt x="11" y="2"/>
                  </a:cubicBezTo>
                  <a:cubicBezTo>
                    <a:pt x="12" y="2"/>
                    <a:pt x="13" y="2"/>
                    <a:pt x="14" y="3"/>
                  </a:cubicBezTo>
                  <a:cubicBezTo>
                    <a:pt x="14" y="3"/>
                    <a:pt x="14" y="3"/>
                    <a:pt x="14" y="3"/>
                  </a:cubicBezTo>
                  <a:cubicBezTo>
                    <a:pt x="11" y="4"/>
                    <a:pt x="8" y="7"/>
                    <a:pt x="5" y="8"/>
                  </a:cubicBezTo>
                  <a:moveTo>
                    <a:pt x="5" y="5"/>
                  </a:moveTo>
                  <a:cubicBezTo>
                    <a:pt x="6" y="3"/>
                    <a:pt x="7" y="2"/>
                    <a:pt x="10" y="2"/>
                  </a:cubicBezTo>
                  <a:cubicBezTo>
                    <a:pt x="10" y="2"/>
                    <a:pt x="10" y="2"/>
                    <a:pt x="10" y="2"/>
                  </a:cubicBezTo>
                  <a:cubicBezTo>
                    <a:pt x="11" y="2"/>
                    <a:pt x="11" y="2"/>
                    <a:pt x="11" y="2"/>
                  </a:cubicBezTo>
                  <a:cubicBezTo>
                    <a:pt x="9" y="3"/>
                    <a:pt x="7" y="4"/>
                    <a:pt x="5" y="5"/>
                  </a:cubicBezTo>
                  <a:moveTo>
                    <a:pt x="10" y="0"/>
                  </a:moveTo>
                  <a:cubicBezTo>
                    <a:pt x="2" y="0"/>
                    <a:pt x="0" y="12"/>
                    <a:pt x="9" y="13"/>
                  </a:cubicBezTo>
                  <a:cubicBezTo>
                    <a:pt x="9" y="13"/>
                    <a:pt x="9" y="13"/>
                    <a:pt x="9" y="13"/>
                  </a:cubicBezTo>
                  <a:cubicBezTo>
                    <a:pt x="13" y="13"/>
                    <a:pt x="17" y="11"/>
                    <a:pt x="17" y="7"/>
                  </a:cubicBezTo>
                  <a:cubicBezTo>
                    <a:pt x="18" y="3"/>
                    <a:pt x="15" y="0"/>
                    <a:pt x="11" y="0"/>
                  </a:cubicBezTo>
                  <a:cubicBezTo>
                    <a:pt x="11" y="0"/>
                    <a:pt x="10" y="0"/>
                    <a:pt x="10"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1208" name="Google Shape;1208;p37"/>
            <p:cNvSpPr/>
            <p:nvPr/>
          </p:nvSpPr>
          <p:spPr>
            <a:xfrm>
              <a:off x="5313031" y="4084564"/>
              <a:ext cx="207963" cy="55563"/>
            </a:xfrm>
            <a:custGeom>
              <a:rect b="b" l="l" r="r" t="t"/>
              <a:pathLst>
                <a:path extrusionOk="0" h="13" w="49">
                  <a:moveTo>
                    <a:pt x="38" y="11"/>
                  </a:moveTo>
                  <a:cubicBezTo>
                    <a:pt x="37" y="11"/>
                    <a:pt x="37" y="11"/>
                    <a:pt x="36" y="11"/>
                  </a:cubicBezTo>
                  <a:cubicBezTo>
                    <a:pt x="38" y="9"/>
                    <a:pt x="40" y="7"/>
                    <a:pt x="41" y="5"/>
                  </a:cubicBezTo>
                  <a:cubicBezTo>
                    <a:pt x="42" y="5"/>
                    <a:pt x="42" y="4"/>
                    <a:pt x="43" y="4"/>
                  </a:cubicBezTo>
                  <a:cubicBezTo>
                    <a:pt x="43" y="5"/>
                    <a:pt x="42" y="5"/>
                    <a:pt x="42" y="6"/>
                  </a:cubicBezTo>
                  <a:cubicBezTo>
                    <a:pt x="41" y="8"/>
                    <a:pt x="39" y="9"/>
                    <a:pt x="38" y="10"/>
                  </a:cubicBezTo>
                  <a:cubicBezTo>
                    <a:pt x="38" y="11"/>
                    <a:pt x="38" y="11"/>
                    <a:pt x="38" y="11"/>
                  </a:cubicBezTo>
                  <a:moveTo>
                    <a:pt x="35" y="11"/>
                  </a:moveTo>
                  <a:cubicBezTo>
                    <a:pt x="34" y="10"/>
                    <a:pt x="32" y="10"/>
                    <a:pt x="30" y="10"/>
                  </a:cubicBezTo>
                  <a:cubicBezTo>
                    <a:pt x="32" y="9"/>
                    <a:pt x="34" y="7"/>
                    <a:pt x="36" y="5"/>
                  </a:cubicBezTo>
                  <a:cubicBezTo>
                    <a:pt x="36" y="5"/>
                    <a:pt x="37" y="4"/>
                    <a:pt x="38" y="3"/>
                  </a:cubicBezTo>
                  <a:cubicBezTo>
                    <a:pt x="37" y="4"/>
                    <a:pt x="37" y="5"/>
                    <a:pt x="37" y="5"/>
                  </a:cubicBezTo>
                  <a:cubicBezTo>
                    <a:pt x="35" y="7"/>
                    <a:pt x="34" y="8"/>
                    <a:pt x="33" y="10"/>
                  </a:cubicBezTo>
                  <a:cubicBezTo>
                    <a:pt x="34" y="10"/>
                    <a:pt x="34" y="10"/>
                    <a:pt x="34" y="10"/>
                  </a:cubicBezTo>
                  <a:cubicBezTo>
                    <a:pt x="36" y="8"/>
                    <a:pt x="38" y="6"/>
                    <a:pt x="40" y="4"/>
                  </a:cubicBezTo>
                  <a:cubicBezTo>
                    <a:pt x="41" y="4"/>
                    <a:pt x="41" y="3"/>
                    <a:pt x="41" y="3"/>
                  </a:cubicBezTo>
                  <a:cubicBezTo>
                    <a:pt x="41" y="3"/>
                    <a:pt x="41" y="4"/>
                    <a:pt x="40" y="4"/>
                  </a:cubicBezTo>
                  <a:cubicBezTo>
                    <a:pt x="40" y="5"/>
                    <a:pt x="39" y="6"/>
                    <a:pt x="38" y="7"/>
                  </a:cubicBezTo>
                  <a:cubicBezTo>
                    <a:pt x="37" y="8"/>
                    <a:pt x="36" y="9"/>
                    <a:pt x="35" y="10"/>
                  </a:cubicBezTo>
                  <a:cubicBezTo>
                    <a:pt x="35" y="11"/>
                    <a:pt x="35" y="11"/>
                    <a:pt x="35" y="11"/>
                  </a:cubicBezTo>
                  <a:moveTo>
                    <a:pt x="26" y="10"/>
                  </a:moveTo>
                  <a:cubicBezTo>
                    <a:pt x="25" y="10"/>
                    <a:pt x="24" y="10"/>
                    <a:pt x="24" y="10"/>
                  </a:cubicBezTo>
                  <a:cubicBezTo>
                    <a:pt x="26" y="9"/>
                    <a:pt x="28" y="7"/>
                    <a:pt x="30" y="5"/>
                  </a:cubicBezTo>
                  <a:cubicBezTo>
                    <a:pt x="30" y="4"/>
                    <a:pt x="31" y="4"/>
                    <a:pt x="32" y="3"/>
                  </a:cubicBezTo>
                  <a:cubicBezTo>
                    <a:pt x="31" y="4"/>
                    <a:pt x="30" y="5"/>
                    <a:pt x="30" y="6"/>
                  </a:cubicBezTo>
                  <a:cubicBezTo>
                    <a:pt x="28" y="7"/>
                    <a:pt x="27" y="9"/>
                    <a:pt x="26" y="10"/>
                  </a:cubicBezTo>
                  <a:moveTo>
                    <a:pt x="43" y="10"/>
                  </a:moveTo>
                  <a:cubicBezTo>
                    <a:pt x="43" y="10"/>
                    <a:pt x="43" y="9"/>
                    <a:pt x="43" y="9"/>
                  </a:cubicBezTo>
                  <a:cubicBezTo>
                    <a:pt x="45" y="7"/>
                    <a:pt x="46" y="5"/>
                    <a:pt x="46" y="3"/>
                  </a:cubicBezTo>
                  <a:cubicBezTo>
                    <a:pt x="46" y="3"/>
                    <a:pt x="46" y="3"/>
                    <a:pt x="46" y="3"/>
                  </a:cubicBezTo>
                  <a:cubicBezTo>
                    <a:pt x="47" y="3"/>
                    <a:pt x="47" y="3"/>
                    <a:pt x="47" y="3"/>
                  </a:cubicBezTo>
                  <a:cubicBezTo>
                    <a:pt x="47" y="6"/>
                    <a:pt x="47" y="8"/>
                    <a:pt x="47" y="11"/>
                  </a:cubicBezTo>
                  <a:cubicBezTo>
                    <a:pt x="44" y="11"/>
                    <a:pt x="41" y="11"/>
                    <a:pt x="39" y="11"/>
                  </a:cubicBezTo>
                  <a:cubicBezTo>
                    <a:pt x="41" y="9"/>
                    <a:pt x="42" y="7"/>
                    <a:pt x="44" y="5"/>
                  </a:cubicBezTo>
                  <a:cubicBezTo>
                    <a:pt x="44" y="5"/>
                    <a:pt x="45" y="4"/>
                    <a:pt x="45" y="4"/>
                  </a:cubicBezTo>
                  <a:cubicBezTo>
                    <a:pt x="46" y="4"/>
                    <a:pt x="45" y="4"/>
                    <a:pt x="45" y="5"/>
                  </a:cubicBezTo>
                  <a:cubicBezTo>
                    <a:pt x="44" y="7"/>
                    <a:pt x="43" y="9"/>
                    <a:pt x="42" y="10"/>
                  </a:cubicBezTo>
                  <a:cubicBezTo>
                    <a:pt x="42" y="11"/>
                    <a:pt x="42" y="11"/>
                    <a:pt x="42" y="11"/>
                  </a:cubicBezTo>
                  <a:cubicBezTo>
                    <a:pt x="43" y="10"/>
                    <a:pt x="43" y="10"/>
                    <a:pt x="44" y="9"/>
                  </a:cubicBezTo>
                  <a:cubicBezTo>
                    <a:pt x="44" y="9"/>
                    <a:pt x="45" y="8"/>
                    <a:pt x="45" y="8"/>
                  </a:cubicBezTo>
                  <a:cubicBezTo>
                    <a:pt x="46" y="8"/>
                    <a:pt x="45" y="9"/>
                    <a:pt x="44" y="10"/>
                  </a:cubicBezTo>
                  <a:cubicBezTo>
                    <a:pt x="44" y="11"/>
                    <a:pt x="44" y="11"/>
                    <a:pt x="44" y="11"/>
                  </a:cubicBezTo>
                  <a:cubicBezTo>
                    <a:pt x="45" y="10"/>
                    <a:pt x="45" y="10"/>
                    <a:pt x="46" y="10"/>
                  </a:cubicBezTo>
                  <a:cubicBezTo>
                    <a:pt x="46" y="10"/>
                    <a:pt x="46" y="10"/>
                    <a:pt x="46" y="10"/>
                  </a:cubicBezTo>
                  <a:cubicBezTo>
                    <a:pt x="46" y="10"/>
                    <a:pt x="46" y="10"/>
                    <a:pt x="46" y="10"/>
                  </a:cubicBezTo>
                  <a:cubicBezTo>
                    <a:pt x="46" y="10"/>
                    <a:pt x="45" y="10"/>
                    <a:pt x="45" y="10"/>
                  </a:cubicBezTo>
                  <a:cubicBezTo>
                    <a:pt x="45" y="10"/>
                    <a:pt x="45" y="10"/>
                    <a:pt x="45" y="10"/>
                  </a:cubicBezTo>
                  <a:cubicBezTo>
                    <a:pt x="46" y="9"/>
                    <a:pt x="46" y="8"/>
                    <a:pt x="47" y="7"/>
                  </a:cubicBezTo>
                  <a:cubicBezTo>
                    <a:pt x="46" y="6"/>
                    <a:pt x="46" y="6"/>
                    <a:pt x="46" y="6"/>
                  </a:cubicBezTo>
                  <a:cubicBezTo>
                    <a:pt x="45" y="7"/>
                    <a:pt x="46" y="7"/>
                    <a:pt x="45" y="8"/>
                  </a:cubicBezTo>
                  <a:cubicBezTo>
                    <a:pt x="44" y="8"/>
                    <a:pt x="43" y="10"/>
                    <a:pt x="43" y="10"/>
                  </a:cubicBezTo>
                  <a:moveTo>
                    <a:pt x="20" y="10"/>
                  </a:moveTo>
                  <a:cubicBezTo>
                    <a:pt x="19" y="10"/>
                    <a:pt x="18" y="10"/>
                    <a:pt x="17" y="10"/>
                  </a:cubicBezTo>
                  <a:cubicBezTo>
                    <a:pt x="19" y="9"/>
                    <a:pt x="21" y="7"/>
                    <a:pt x="23" y="6"/>
                  </a:cubicBezTo>
                  <a:cubicBezTo>
                    <a:pt x="23" y="5"/>
                    <a:pt x="24" y="4"/>
                    <a:pt x="25" y="3"/>
                  </a:cubicBezTo>
                  <a:cubicBezTo>
                    <a:pt x="26" y="3"/>
                    <a:pt x="26" y="3"/>
                    <a:pt x="26" y="3"/>
                  </a:cubicBezTo>
                  <a:cubicBezTo>
                    <a:pt x="26" y="3"/>
                    <a:pt x="25" y="4"/>
                    <a:pt x="25" y="4"/>
                  </a:cubicBezTo>
                  <a:cubicBezTo>
                    <a:pt x="23" y="6"/>
                    <a:pt x="22" y="8"/>
                    <a:pt x="20" y="10"/>
                  </a:cubicBezTo>
                  <a:cubicBezTo>
                    <a:pt x="20" y="10"/>
                    <a:pt x="20" y="10"/>
                    <a:pt x="20" y="10"/>
                  </a:cubicBezTo>
                  <a:moveTo>
                    <a:pt x="23" y="10"/>
                  </a:moveTo>
                  <a:cubicBezTo>
                    <a:pt x="22" y="10"/>
                    <a:pt x="22" y="10"/>
                    <a:pt x="21" y="10"/>
                  </a:cubicBezTo>
                  <a:cubicBezTo>
                    <a:pt x="24" y="8"/>
                    <a:pt x="26" y="5"/>
                    <a:pt x="29" y="3"/>
                  </a:cubicBezTo>
                  <a:cubicBezTo>
                    <a:pt x="29" y="3"/>
                    <a:pt x="29" y="3"/>
                    <a:pt x="29" y="3"/>
                  </a:cubicBezTo>
                  <a:cubicBezTo>
                    <a:pt x="30" y="3"/>
                    <a:pt x="28" y="5"/>
                    <a:pt x="27" y="5"/>
                  </a:cubicBezTo>
                  <a:cubicBezTo>
                    <a:pt x="26" y="7"/>
                    <a:pt x="25" y="8"/>
                    <a:pt x="23" y="10"/>
                  </a:cubicBezTo>
                  <a:cubicBezTo>
                    <a:pt x="23" y="10"/>
                    <a:pt x="23" y="10"/>
                    <a:pt x="23" y="10"/>
                  </a:cubicBezTo>
                  <a:moveTo>
                    <a:pt x="16" y="10"/>
                  </a:moveTo>
                  <a:cubicBezTo>
                    <a:pt x="16" y="10"/>
                    <a:pt x="15" y="10"/>
                    <a:pt x="15" y="10"/>
                  </a:cubicBezTo>
                  <a:cubicBezTo>
                    <a:pt x="17" y="8"/>
                    <a:pt x="18" y="6"/>
                    <a:pt x="20" y="5"/>
                  </a:cubicBezTo>
                  <a:cubicBezTo>
                    <a:pt x="21" y="4"/>
                    <a:pt x="22" y="3"/>
                    <a:pt x="22" y="3"/>
                  </a:cubicBezTo>
                  <a:cubicBezTo>
                    <a:pt x="22" y="3"/>
                    <a:pt x="21" y="4"/>
                    <a:pt x="20" y="5"/>
                  </a:cubicBezTo>
                  <a:cubicBezTo>
                    <a:pt x="19" y="7"/>
                    <a:pt x="18" y="8"/>
                    <a:pt x="16" y="10"/>
                  </a:cubicBezTo>
                  <a:moveTo>
                    <a:pt x="30" y="10"/>
                  </a:moveTo>
                  <a:cubicBezTo>
                    <a:pt x="28" y="10"/>
                    <a:pt x="27" y="10"/>
                    <a:pt x="26" y="10"/>
                  </a:cubicBezTo>
                  <a:cubicBezTo>
                    <a:pt x="29" y="8"/>
                    <a:pt x="30" y="6"/>
                    <a:pt x="33" y="4"/>
                  </a:cubicBezTo>
                  <a:cubicBezTo>
                    <a:pt x="33" y="4"/>
                    <a:pt x="34" y="3"/>
                    <a:pt x="35" y="3"/>
                  </a:cubicBezTo>
                  <a:cubicBezTo>
                    <a:pt x="34" y="5"/>
                    <a:pt x="34" y="5"/>
                    <a:pt x="34" y="5"/>
                  </a:cubicBezTo>
                  <a:cubicBezTo>
                    <a:pt x="33" y="7"/>
                    <a:pt x="31" y="9"/>
                    <a:pt x="30" y="10"/>
                  </a:cubicBezTo>
                  <a:moveTo>
                    <a:pt x="14" y="10"/>
                  </a:moveTo>
                  <a:cubicBezTo>
                    <a:pt x="13" y="10"/>
                    <a:pt x="13" y="10"/>
                    <a:pt x="12" y="10"/>
                  </a:cubicBezTo>
                  <a:cubicBezTo>
                    <a:pt x="14" y="8"/>
                    <a:pt x="16" y="6"/>
                    <a:pt x="18" y="4"/>
                  </a:cubicBezTo>
                  <a:cubicBezTo>
                    <a:pt x="19" y="3"/>
                    <a:pt x="20" y="3"/>
                    <a:pt x="20" y="3"/>
                  </a:cubicBezTo>
                  <a:cubicBezTo>
                    <a:pt x="20" y="3"/>
                    <a:pt x="18" y="5"/>
                    <a:pt x="17" y="5"/>
                  </a:cubicBezTo>
                  <a:cubicBezTo>
                    <a:pt x="16" y="6"/>
                    <a:pt x="15" y="8"/>
                    <a:pt x="14" y="10"/>
                  </a:cubicBezTo>
                  <a:cubicBezTo>
                    <a:pt x="14" y="10"/>
                    <a:pt x="14" y="10"/>
                    <a:pt x="14" y="10"/>
                  </a:cubicBezTo>
                  <a:moveTo>
                    <a:pt x="5" y="9"/>
                  </a:moveTo>
                  <a:cubicBezTo>
                    <a:pt x="4" y="9"/>
                    <a:pt x="3" y="9"/>
                    <a:pt x="3" y="9"/>
                  </a:cubicBezTo>
                  <a:cubicBezTo>
                    <a:pt x="6" y="8"/>
                    <a:pt x="8" y="5"/>
                    <a:pt x="11" y="3"/>
                  </a:cubicBezTo>
                  <a:cubicBezTo>
                    <a:pt x="11" y="3"/>
                    <a:pt x="12" y="3"/>
                    <a:pt x="12" y="3"/>
                  </a:cubicBezTo>
                  <a:cubicBezTo>
                    <a:pt x="12" y="3"/>
                    <a:pt x="9" y="5"/>
                    <a:pt x="9" y="6"/>
                  </a:cubicBezTo>
                  <a:cubicBezTo>
                    <a:pt x="8" y="7"/>
                    <a:pt x="6" y="8"/>
                    <a:pt x="5" y="9"/>
                  </a:cubicBezTo>
                  <a:moveTo>
                    <a:pt x="2" y="9"/>
                  </a:moveTo>
                  <a:cubicBezTo>
                    <a:pt x="2" y="8"/>
                    <a:pt x="2" y="8"/>
                    <a:pt x="2" y="7"/>
                  </a:cubicBezTo>
                  <a:cubicBezTo>
                    <a:pt x="3" y="7"/>
                    <a:pt x="4" y="6"/>
                    <a:pt x="5" y="5"/>
                  </a:cubicBezTo>
                  <a:cubicBezTo>
                    <a:pt x="6" y="4"/>
                    <a:pt x="6" y="4"/>
                    <a:pt x="7" y="3"/>
                  </a:cubicBezTo>
                  <a:cubicBezTo>
                    <a:pt x="8" y="3"/>
                    <a:pt x="8" y="3"/>
                    <a:pt x="8" y="3"/>
                  </a:cubicBezTo>
                  <a:cubicBezTo>
                    <a:pt x="8" y="3"/>
                    <a:pt x="8" y="3"/>
                    <a:pt x="8" y="3"/>
                  </a:cubicBezTo>
                  <a:cubicBezTo>
                    <a:pt x="6" y="5"/>
                    <a:pt x="4" y="7"/>
                    <a:pt x="2" y="9"/>
                  </a:cubicBezTo>
                  <a:moveTo>
                    <a:pt x="37" y="10"/>
                  </a:moveTo>
                  <a:cubicBezTo>
                    <a:pt x="38" y="7"/>
                    <a:pt x="41" y="5"/>
                    <a:pt x="42" y="3"/>
                  </a:cubicBezTo>
                  <a:cubicBezTo>
                    <a:pt x="42" y="2"/>
                    <a:pt x="42" y="2"/>
                    <a:pt x="42" y="2"/>
                  </a:cubicBezTo>
                  <a:cubicBezTo>
                    <a:pt x="43" y="3"/>
                    <a:pt x="45" y="3"/>
                    <a:pt x="46" y="3"/>
                  </a:cubicBezTo>
                  <a:cubicBezTo>
                    <a:pt x="46" y="3"/>
                    <a:pt x="46" y="3"/>
                    <a:pt x="46" y="3"/>
                  </a:cubicBezTo>
                  <a:cubicBezTo>
                    <a:pt x="44" y="5"/>
                    <a:pt x="43" y="6"/>
                    <a:pt x="41" y="8"/>
                  </a:cubicBezTo>
                  <a:cubicBezTo>
                    <a:pt x="42" y="7"/>
                    <a:pt x="42" y="7"/>
                    <a:pt x="42" y="7"/>
                  </a:cubicBezTo>
                  <a:cubicBezTo>
                    <a:pt x="43" y="6"/>
                    <a:pt x="43" y="5"/>
                    <a:pt x="44" y="3"/>
                  </a:cubicBezTo>
                  <a:cubicBezTo>
                    <a:pt x="43" y="3"/>
                    <a:pt x="43" y="3"/>
                    <a:pt x="43" y="3"/>
                  </a:cubicBezTo>
                  <a:cubicBezTo>
                    <a:pt x="41" y="5"/>
                    <a:pt x="39" y="7"/>
                    <a:pt x="37" y="10"/>
                  </a:cubicBezTo>
                  <a:moveTo>
                    <a:pt x="10" y="10"/>
                  </a:moveTo>
                  <a:cubicBezTo>
                    <a:pt x="9" y="10"/>
                    <a:pt x="7" y="9"/>
                    <a:pt x="6" y="9"/>
                  </a:cubicBezTo>
                  <a:cubicBezTo>
                    <a:pt x="8" y="8"/>
                    <a:pt x="10" y="7"/>
                    <a:pt x="11" y="6"/>
                  </a:cubicBezTo>
                  <a:cubicBezTo>
                    <a:pt x="12" y="5"/>
                    <a:pt x="12" y="5"/>
                    <a:pt x="13" y="4"/>
                  </a:cubicBezTo>
                  <a:cubicBezTo>
                    <a:pt x="13" y="4"/>
                    <a:pt x="15" y="2"/>
                    <a:pt x="15" y="2"/>
                  </a:cubicBezTo>
                  <a:cubicBezTo>
                    <a:pt x="15" y="2"/>
                    <a:pt x="15" y="2"/>
                    <a:pt x="15" y="3"/>
                  </a:cubicBezTo>
                  <a:cubicBezTo>
                    <a:pt x="13" y="5"/>
                    <a:pt x="11" y="7"/>
                    <a:pt x="10" y="9"/>
                  </a:cubicBezTo>
                  <a:cubicBezTo>
                    <a:pt x="10" y="10"/>
                    <a:pt x="10" y="10"/>
                    <a:pt x="10" y="10"/>
                  </a:cubicBezTo>
                  <a:moveTo>
                    <a:pt x="11" y="10"/>
                  </a:moveTo>
                  <a:cubicBezTo>
                    <a:pt x="11" y="10"/>
                    <a:pt x="10" y="10"/>
                    <a:pt x="10" y="10"/>
                  </a:cubicBezTo>
                  <a:cubicBezTo>
                    <a:pt x="10" y="9"/>
                    <a:pt x="10" y="9"/>
                    <a:pt x="10" y="9"/>
                  </a:cubicBezTo>
                  <a:cubicBezTo>
                    <a:pt x="12" y="7"/>
                    <a:pt x="14" y="5"/>
                    <a:pt x="16" y="3"/>
                  </a:cubicBezTo>
                  <a:cubicBezTo>
                    <a:pt x="17" y="3"/>
                    <a:pt x="17" y="2"/>
                    <a:pt x="17" y="2"/>
                  </a:cubicBezTo>
                  <a:cubicBezTo>
                    <a:pt x="17" y="2"/>
                    <a:pt x="17" y="3"/>
                    <a:pt x="16" y="3"/>
                  </a:cubicBezTo>
                  <a:cubicBezTo>
                    <a:pt x="15" y="4"/>
                    <a:pt x="15" y="5"/>
                    <a:pt x="14" y="6"/>
                  </a:cubicBezTo>
                  <a:cubicBezTo>
                    <a:pt x="13" y="7"/>
                    <a:pt x="12" y="8"/>
                    <a:pt x="11" y="10"/>
                  </a:cubicBezTo>
                  <a:cubicBezTo>
                    <a:pt x="11" y="10"/>
                    <a:pt x="11" y="10"/>
                    <a:pt x="11" y="10"/>
                  </a:cubicBezTo>
                  <a:moveTo>
                    <a:pt x="2" y="6"/>
                  </a:moveTo>
                  <a:cubicBezTo>
                    <a:pt x="2" y="5"/>
                    <a:pt x="2" y="5"/>
                    <a:pt x="2" y="5"/>
                  </a:cubicBezTo>
                  <a:cubicBezTo>
                    <a:pt x="3" y="4"/>
                    <a:pt x="5" y="2"/>
                    <a:pt x="5" y="2"/>
                  </a:cubicBezTo>
                  <a:cubicBezTo>
                    <a:pt x="5" y="2"/>
                    <a:pt x="5" y="2"/>
                    <a:pt x="4" y="3"/>
                  </a:cubicBezTo>
                  <a:cubicBezTo>
                    <a:pt x="4" y="4"/>
                    <a:pt x="3" y="5"/>
                    <a:pt x="2" y="6"/>
                  </a:cubicBezTo>
                  <a:moveTo>
                    <a:pt x="34" y="7"/>
                  </a:moveTo>
                  <a:cubicBezTo>
                    <a:pt x="35" y="5"/>
                    <a:pt x="35" y="4"/>
                    <a:pt x="36" y="2"/>
                  </a:cubicBezTo>
                  <a:cubicBezTo>
                    <a:pt x="36" y="2"/>
                    <a:pt x="36" y="2"/>
                    <a:pt x="36" y="2"/>
                  </a:cubicBezTo>
                  <a:cubicBezTo>
                    <a:pt x="38" y="2"/>
                    <a:pt x="40" y="2"/>
                    <a:pt x="41" y="2"/>
                  </a:cubicBezTo>
                  <a:cubicBezTo>
                    <a:pt x="39" y="4"/>
                    <a:pt x="37" y="6"/>
                    <a:pt x="35" y="8"/>
                  </a:cubicBezTo>
                  <a:cubicBezTo>
                    <a:pt x="36" y="7"/>
                    <a:pt x="36" y="7"/>
                    <a:pt x="36" y="7"/>
                  </a:cubicBezTo>
                  <a:cubicBezTo>
                    <a:pt x="37" y="6"/>
                    <a:pt x="38" y="4"/>
                    <a:pt x="39" y="3"/>
                  </a:cubicBezTo>
                  <a:cubicBezTo>
                    <a:pt x="39" y="2"/>
                    <a:pt x="39" y="2"/>
                    <a:pt x="39" y="2"/>
                  </a:cubicBezTo>
                  <a:cubicBezTo>
                    <a:pt x="37" y="3"/>
                    <a:pt x="36" y="4"/>
                    <a:pt x="35" y="6"/>
                  </a:cubicBezTo>
                  <a:cubicBezTo>
                    <a:pt x="34" y="6"/>
                    <a:pt x="34" y="6"/>
                    <a:pt x="34" y="7"/>
                  </a:cubicBezTo>
                  <a:moveTo>
                    <a:pt x="2" y="4"/>
                  </a:moveTo>
                  <a:cubicBezTo>
                    <a:pt x="2" y="4"/>
                    <a:pt x="2" y="3"/>
                    <a:pt x="2" y="2"/>
                  </a:cubicBezTo>
                  <a:cubicBezTo>
                    <a:pt x="3" y="2"/>
                    <a:pt x="4" y="2"/>
                    <a:pt x="5" y="2"/>
                  </a:cubicBezTo>
                  <a:cubicBezTo>
                    <a:pt x="4" y="3"/>
                    <a:pt x="3" y="3"/>
                    <a:pt x="2" y="4"/>
                  </a:cubicBezTo>
                  <a:moveTo>
                    <a:pt x="2" y="7"/>
                  </a:moveTo>
                  <a:cubicBezTo>
                    <a:pt x="2" y="6"/>
                    <a:pt x="2" y="6"/>
                    <a:pt x="2" y="6"/>
                  </a:cubicBezTo>
                  <a:cubicBezTo>
                    <a:pt x="3" y="6"/>
                    <a:pt x="3" y="5"/>
                    <a:pt x="3" y="5"/>
                  </a:cubicBezTo>
                  <a:cubicBezTo>
                    <a:pt x="4" y="4"/>
                    <a:pt x="5" y="3"/>
                    <a:pt x="6" y="2"/>
                  </a:cubicBezTo>
                  <a:cubicBezTo>
                    <a:pt x="7" y="2"/>
                    <a:pt x="8" y="2"/>
                    <a:pt x="9" y="2"/>
                  </a:cubicBezTo>
                  <a:cubicBezTo>
                    <a:pt x="6" y="3"/>
                    <a:pt x="5" y="4"/>
                    <a:pt x="3" y="6"/>
                  </a:cubicBezTo>
                  <a:cubicBezTo>
                    <a:pt x="2" y="7"/>
                    <a:pt x="2" y="7"/>
                    <a:pt x="2" y="7"/>
                  </a:cubicBezTo>
                  <a:moveTo>
                    <a:pt x="3" y="9"/>
                  </a:moveTo>
                  <a:cubicBezTo>
                    <a:pt x="5" y="7"/>
                    <a:pt x="8" y="4"/>
                    <a:pt x="9" y="2"/>
                  </a:cubicBezTo>
                  <a:cubicBezTo>
                    <a:pt x="9" y="2"/>
                    <a:pt x="9" y="2"/>
                    <a:pt x="9" y="2"/>
                  </a:cubicBezTo>
                  <a:cubicBezTo>
                    <a:pt x="10" y="2"/>
                    <a:pt x="11" y="2"/>
                    <a:pt x="12" y="2"/>
                  </a:cubicBezTo>
                  <a:cubicBezTo>
                    <a:pt x="9" y="4"/>
                    <a:pt x="6" y="7"/>
                    <a:pt x="3" y="9"/>
                  </a:cubicBezTo>
                  <a:moveTo>
                    <a:pt x="6" y="9"/>
                  </a:moveTo>
                  <a:cubicBezTo>
                    <a:pt x="6" y="9"/>
                    <a:pt x="6" y="9"/>
                    <a:pt x="7" y="8"/>
                  </a:cubicBezTo>
                  <a:cubicBezTo>
                    <a:pt x="8" y="8"/>
                    <a:pt x="8" y="7"/>
                    <a:pt x="9" y="6"/>
                  </a:cubicBezTo>
                  <a:cubicBezTo>
                    <a:pt x="11" y="5"/>
                    <a:pt x="12" y="4"/>
                    <a:pt x="13" y="2"/>
                  </a:cubicBezTo>
                  <a:cubicBezTo>
                    <a:pt x="13" y="2"/>
                    <a:pt x="13" y="2"/>
                    <a:pt x="13" y="2"/>
                  </a:cubicBezTo>
                  <a:cubicBezTo>
                    <a:pt x="14" y="2"/>
                    <a:pt x="14" y="2"/>
                    <a:pt x="15" y="2"/>
                  </a:cubicBezTo>
                  <a:cubicBezTo>
                    <a:pt x="12" y="4"/>
                    <a:pt x="10" y="6"/>
                    <a:pt x="8" y="8"/>
                  </a:cubicBezTo>
                  <a:cubicBezTo>
                    <a:pt x="7" y="8"/>
                    <a:pt x="6" y="9"/>
                    <a:pt x="6" y="9"/>
                  </a:cubicBezTo>
                  <a:moveTo>
                    <a:pt x="14" y="4"/>
                  </a:moveTo>
                  <a:cubicBezTo>
                    <a:pt x="15" y="3"/>
                    <a:pt x="15" y="3"/>
                    <a:pt x="16" y="2"/>
                  </a:cubicBezTo>
                  <a:cubicBezTo>
                    <a:pt x="16" y="2"/>
                    <a:pt x="16" y="2"/>
                    <a:pt x="16" y="2"/>
                  </a:cubicBezTo>
                  <a:cubicBezTo>
                    <a:pt x="16" y="2"/>
                    <a:pt x="17" y="2"/>
                    <a:pt x="18" y="2"/>
                  </a:cubicBezTo>
                  <a:cubicBezTo>
                    <a:pt x="16" y="2"/>
                    <a:pt x="15" y="3"/>
                    <a:pt x="14" y="4"/>
                  </a:cubicBezTo>
                  <a:moveTo>
                    <a:pt x="12" y="9"/>
                  </a:moveTo>
                  <a:cubicBezTo>
                    <a:pt x="13" y="9"/>
                    <a:pt x="13" y="7"/>
                    <a:pt x="14" y="7"/>
                  </a:cubicBezTo>
                  <a:cubicBezTo>
                    <a:pt x="15" y="5"/>
                    <a:pt x="16" y="4"/>
                    <a:pt x="18" y="2"/>
                  </a:cubicBezTo>
                  <a:cubicBezTo>
                    <a:pt x="18" y="2"/>
                    <a:pt x="18" y="2"/>
                    <a:pt x="18" y="2"/>
                  </a:cubicBezTo>
                  <a:cubicBezTo>
                    <a:pt x="21" y="2"/>
                    <a:pt x="23" y="2"/>
                    <a:pt x="26" y="2"/>
                  </a:cubicBezTo>
                  <a:cubicBezTo>
                    <a:pt x="29" y="2"/>
                    <a:pt x="32" y="2"/>
                    <a:pt x="35" y="2"/>
                  </a:cubicBezTo>
                  <a:cubicBezTo>
                    <a:pt x="34" y="3"/>
                    <a:pt x="32" y="4"/>
                    <a:pt x="31" y="5"/>
                  </a:cubicBezTo>
                  <a:cubicBezTo>
                    <a:pt x="32" y="4"/>
                    <a:pt x="33" y="3"/>
                    <a:pt x="33" y="3"/>
                  </a:cubicBezTo>
                  <a:cubicBezTo>
                    <a:pt x="33" y="2"/>
                    <a:pt x="33" y="2"/>
                    <a:pt x="33" y="2"/>
                  </a:cubicBezTo>
                  <a:cubicBezTo>
                    <a:pt x="30" y="4"/>
                    <a:pt x="28" y="6"/>
                    <a:pt x="26" y="8"/>
                  </a:cubicBezTo>
                  <a:cubicBezTo>
                    <a:pt x="26" y="7"/>
                    <a:pt x="26" y="7"/>
                    <a:pt x="26" y="7"/>
                  </a:cubicBezTo>
                  <a:cubicBezTo>
                    <a:pt x="28" y="6"/>
                    <a:pt x="29" y="4"/>
                    <a:pt x="30" y="2"/>
                  </a:cubicBezTo>
                  <a:cubicBezTo>
                    <a:pt x="30" y="2"/>
                    <a:pt x="30" y="2"/>
                    <a:pt x="30" y="2"/>
                  </a:cubicBezTo>
                  <a:cubicBezTo>
                    <a:pt x="27" y="3"/>
                    <a:pt x="25" y="5"/>
                    <a:pt x="23" y="7"/>
                  </a:cubicBezTo>
                  <a:cubicBezTo>
                    <a:pt x="23" y="8"/>
                    <a:pt x="22" y="9"/>
                    <a:pt x="22" y="9"/>
                  </a:cubicBezTo>
                  <a:cubicBezTo>
                    <a:pt x="22" y="9"/>
                    <a:pt x="22" y="9"/>
                    <a:pt x="22" y="8"/>
                  </a:cubicBezTo>
                  <a:cubicBezTo>
                    <a:pt x="24" y="6"/>
                    <a:pt x="25" y="5"/>
                    <a:pt x="27" y="3"/>
                  </a:cubicBezTo>
                  <a:cubicBezTo>
                    <a:pt x="26" y="2"/>
                    <a:pt x="26" y="2"/>
                    <a:pt x="26" y="2"/>
                  </a:cubicBezTo>
                  <a:cubicBezTo>
                    <a:pt x="24" y="3"/>
                    <a:pt x="22" y="5"/>
                    <a:pt x="20" y="7"/>
                  </a:cubicBezTo>
                  <a:cubicBezTo>
                    <a:pt x="20" y="7"/>
                    <a:pt x="18" y="9"/>
                    <a:pt x="18" y="9"/>
                  </a:cubicBezTo>
                  <a:cubicBezTo>
                    <a:pt x="17" y="9"/>
                    <a:pt x="18" y="9"/>
                    <a:pt x="18" y="8"/>
                  </a:cubicBezTo>
                  <a:cubicBezTo>
                    <a:pt x="20" y="6"/>
                    <a:pt x="22" y="4"/>
                    <a:pt x="23" y="2"/>
                  </a:cubicBezTo>
                  <a:cubicBezTo>
                    <a:pt x="23" y="2"/>
                    <a:pt x="23" y="2"/>
                    <a:pt x="23" y="2"/>
                  </a:cubicBezTo>
                  <a:cubicBezTo>
                    <a:pt x="21" y="3"/>
                    <a:pt x="19" y="5"/>
                    <a:pt x="17" y="7"/>
                  </a:cubicBezTo>
                  <a:cubicBezTo>
                    <a:pt x="17" y="7"/>
                    <a:pt x="16" y="8"/>
                    <a:pt x="16" y="8"/>
                  </a:cubicBezTo>
                  <a:cubicBezTo>
                    <a:pt x="15" y="9"/>
                    <a:pt x="15" y="9"/>
                    <a:pt x="15" y="9"/>
                  </a:cubicBezTo>
                  <a:cubicBezTo>
                    <a:pt x="15" y="9"/>
                    <a:pt x="17" y="7"/>
                    <a:pt x="17" y="6"/>
                  </a:cubicBezTo>
                  <a:cubicBezTo>
                    <a:pt x="18" y="5"/>
                    <a:pt x="20" y="4"/>
                    <a:pt x="21" y="2"/>
                  </a:cubicBezTo>
                  <a:cubicBezTo>
                    <a:pt x="21" y="2"/>
                    <a:pt x="21" y="2"/>
                    <a:pt x="21" y="2"/>
                  </a:cubicBezTo>
                  <a:cubicBezTo>
                    <a:pt x="18" y="3"/>
                    <a:pt x="16" y="5"/>
                    <a:pt x="14" y="7"/>
                  </a:cubicBezTo>
                  <a:cubicBezTo>
                    <a:pt x="14" y="8"/>
                    <a:pt x="13" y="8"/>
                    <a:pt x="12" y="9"/>
                  </a:cubicBezTo>
                  <a:moveTo>
                    <a:pt x="19" y="0"/>
                  </a:moveTo>
                  <a:cubicBezTo>
                    <a:pt x="13" y="0"/>
                    <a:pt x="7" y="0"/>
                    <a:pt x="1" y="0"/>
                  </a:cubicBezTo>
                  <a:cubicBezTo>
                    <a:pt x="0" y="0"/>
                    <a:pt x="0" y="0"/>
                    <a:pt x="0" y="0"/>
                  </a:cubicBezTo>
                  <a:cubicBezTo>
                    <a:pt x="0" y="1"/>
                    <a:pt x="0" y="1"/>
                    <a:pt x="0" y="1"/>
                  </a:cubicBezTo>
                  <a:cubicBezTo>
                    <a:pt x="0" y="4"/>
                    <a:pt x="0" y="7"/>
                    <a:pt x="0" y="10"/>
                  </a:cubicBezTo>
                  <a:cubicBezTo>
                    <a:pt x="1" y="11"/>
                    <a:pt x="1" y="11"/>
                    <a:pt x="1" y="11"/>
                  </a:cubicBezTo>
                  <a:cubicBezTo>
                    <a:pt x="1" y="11"/>
                    <a:pt x="1" y="11"/>
                    <a:pt x="1" y="11"/>
                  </a:cubicBezTo>
                  <a:cubicBezTo>
                    <a:pt x="17" y="11"/>
                    <a:pt x="32" y="13"/>
                    <a:pt x="47" y="13"/>
                  </a:cubicBezTo>
                  <a:cubicBezTo>
                    <a:pt x="47" y="13"/>
                    <a:pt x="47" y="13"/>
                    <a:pt x="47" y="13"/>
                  </a:cubicBezTo>
                  <a:cubicBezTo>
                    <a:pt x="47" y="13"/>
                    <a:pt x="48" y="13"/>
                    <a:pt x="48" y="13"/>
                  </a:cubicBezTo>
                  <a:cubicBezTo>
                    <a:pt x="48" y="13"/>
                    <a:pt x="49" y="12"/>
                    <a:pt x="49" y="12"/>
                  </a:cubicBezTo>
                  <a:cubicBezTo>
                    <a:pt x="49" y="9"/>
                    <a:pt x="49" y="5"/>
                    <a:pt x="49" y="2"/>
                  </a:cubicBezTo>
                  <a:cubicBezTo>
                    <a:pt x="49" y="2"/>
                    <a:pt x="49" y="2"/>
                    <a:pt x="49" y="2"/>
                  </a:cubicBezTo>
                  <a:cubicBezTo>
                    <a:pt x="49" y="2"/>
                    <a:pt x="49" y="1"/>
                    <a:pt x="48" y="1"/>
                  </a:cubicBezTo>
                  <a:cubicBezTo>
                    <a:pt x="41" y="0"/>
                    <a:pt x="35" y="0"/>
                    <a:pt x="28" y="0"/>
                  </a:cubicBezTo>
                  <a:cubicBezTo>
                    <a:pt x="25" y="0"/>
                    <a:pt x="22" y="0"/>
                    <a:pt x="19"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1209" name="Google Shape;1209;p37"/>
            <p:cNvSpPr/>
            <p:nvPr/>
          </p:nvSpPr>
          <p:spPr>
            <a:xfrm>
              <a:off x="5386056" y="4157589"/>
              <a:ext cx="50800" cy="46038"/>
            </a:xfrm>
            <a:custGeom>
              <a:rect b="b" l="l" r="r" t="t"/>
              <a:pathLst>
                <a:path extrusionOk="0" h="11" w="12">
                  <a:moveTo>
                    <a:pt x="2" y="5"/>
                  </a:moveTo>
                  <a:cubicBezTo>
                    <a:pt x="4" y="5"/>
                    <a:pt x="5" y="4"/>
                    <a:pt x="6" y="3"/>
                  </a:cubicBezTo>
                  <a:cubicBezTo>
                    <a:pt x="5" y="4"/>
                    <a:pt x="4" y="5"/>
                    <a:pt x="3" y="7"/>
                  </a:cubicBezTo>
                  <a:cubicBezTo>
                    <a:pt x="3" y="7"/>
                    <a:pt x="3" y="7"/>
                    <a:pt x="3" y="7"/>
                  </a:cubicBezTo>
                  <a:cubicBezTo>
                    <a:pt x="4" y="6"/>
                    <a:pt x="6" y="5"/>
                    <a:pt x="7" y="5"/>
                  </a:cubicBezTo>
                  <a:cubicBezTo>
                    <a:pt x="6" y="6"/>
                    <a:pt x="5" y="7"/>
                    <a:pt x="4" y="8"/>
                  </a:cubicBezTo>
                  <a:cubicBezTo>
                    <a:pt x="5" y="8"/>
                    <a:pt x="5" y="8"/>
                    <a:pt x="5" y="8"/>
                  </a:cubicBezTo>
                  <a:cubicBezTo>
                    <a:pt x="6" y="8"/>
                    <a:pt x="7" y="7"/>
                    <a:pt x="9" y="6"/>
                  </a:cubicBezTo>
                  <a:cubicBezTo>
                    <a:pt x="8" y="7"/>
                    <a:pt x="8" y="8"/>
                    <a:pt x="7" y="8"/>
                  </a:cubicBezTo>
                  <a:cubicBezTo>
                    <a:pt x="7" y="9"/>
                    <a:pt x="7" y="9"/>
                    <a:pt x="7" y="9"/>
                  </a:cubicBezTo>
                  <a:cubicBezTo>
                    <a:pt x="7" y="9"/>
                    <a:pt x="7" y="9"/>
                    <a:pt x="7" y="9"/>
                  </a:cubicBezTo>
                  <a:cubicBezTo>
                    <a:pt x="6" y="9"/>
                    <a:pt x="6" y="9"/>
                    <a:pt x="6" y="9"/>
                  </a:cubicBezTo>
                  <a:cubicBezTo>
                    <a:pt x="4" y="9"/>
                    <a:pt x="2" y="7"/>
                    <a:pt x="2" y="5"/>
                  </a:cubicBezTo>
                  <a:cubicBezTo>
                    <a:pt x="2" y="5"/>
                    <a:pt x="2" y="5"/>
                    <a:pt x="2" y="5"/>
                  </a:cubicBezTo>
                  <a:moveTo>
                    <a:pt x="3" y="3"/>
                  </a:moveTo>
                  <a:cubicBezTo>
                    <a:pt x="3" y="2"/>
                    <a:pt x="4" y="2"/>
                    <a:pt x="4" y="2"/>
                  </a:cubicBezTo>
                  <a:cubicBezTo>
                    <a:pt x="4" y="2"/>
                    <a:pt x="3" y="2"/>
                    <a:pt x="3" y="3"/>
                  </a:cubicBezTo>
                  <a:moveTo>
                    <a:pt x="3" y="3"/>
                  </a:moveTo>
                  <a:cubicBezTo>
                    <a:pt x="4" y="3"/>
                    <a:pt x="5" y="2"/>
                    <a:pt x="6" y="2"/>
                  </a:cubicBezTo>
                  <a:cubicBezTo>
                    <a:pt x="4" y="3"/>
                    <a:pt x="3" y="4"/>
                    <a:pt x="2" y="5"/>
                  </a:cubicBezTo>
                  <a:cubicBezTo>
                    <a:pt x="2" y="5"/>
                    <a:pt x="2" y="5"/>
                    <a:pt x="2" y="5"/>
                  </a:cubicBezTo>
                  <a:cubicBezTo>
                    <a:pt x="2" y="4"/>
                    <a:pt x="2" y="3"/>
                    <a:pt x="2" y="3"/>
                  </a:cubicBezTo>
                  <a:cubicBezTo>
                    <a:pt x="3" y="3"/>
                    <a:pt x="3" y="3"/>
                    <a:pt x="3" y="3"/>
                  </a:cubicBezTo>
                  <a:moveTo>
                    <a:pt x="4" y="4"/>
                  </a:moveTo>
                  <a:cubicBezTo>
                    <a:pt x="5" y="3"/>
                    <a:pt x="6" y="2"/>
                    <a:pt x="6" y="2"/>
                  </a:cubicBezTo>
                  <a:cubicBezTo>
                    <a:pt x="10" y="2"/>
                    <a:pt x="11" y="7"/>
                    <a:pt x="8" y="8"/>
                  </a:cubicBezTo>
                  <a:cubicBezTo>
                    <a:pt x="8" y="8"/>
                    <a:pt x="9" y="7"/>
                    <a:pt x="9" y="6"/>
                  </a:cubicBezTo>
                  <a:cubicBezTo>
                    <a:pt x="9" y="6"/>
                    <a:pt x="9" y="6"/>
                    <a:pt x="9" y="6"/>
                  </a:cubicBezTo>
                  <a:cubicBezTo>
                    <a:pt x="8" y="6"/>
                    <a:pt x="7" y="7"/>
                    <a:pt x="5" y="7"/>
                  </a:cubicBezTo>
                  <a:cubicBezTo>
                    <a:pt x="6" y="6"/>
                    <a:pt x="8" y="5"/>
                    <a:pt x="8" y="4"/>
                  </a:cubicBezTo>
                  <a:cubicBezTo>
                    <a:pt x="8" y="4"/>
                    <a:pt x="8" y="4"/>
                    <a:pt x="8" y="4"/>
                  </a:cubicBezTo>
                  <a:cubicBezTo>
                    <a:pt x="7" y="4"/>
                    <a:pt x="6" y="5"/>
                    <a:pt x="5" y="5"/>
                  </a:cubicBezTo>
                  <a:cubicBezTo>
                    <a:pt x="6" y="5"/>
                    <a:pt x="7" y="4"/>
                    <a:pt x="8" y="3"/>
                  </a:cubicBezTo>
                  <a:cubicBezTo>
                    <a:pt x="7" y="2"/>
                    <a:pt x="7" y="2"/>
                    <a:pt x="7" y="2"/>
                  </a:cubicBezTo>
                  <a:cubicBezTo>
                    <a:pt x="6" y="3"/>
                    <a:pt x="5" y="3"/>
                    <a:pt x="4" y="4"/>
                  </a:cubicBezTo>
                  <a:moveTo>
                    <a:pt x="6" y="0"/>
                  </a:moveTo>
                  <a:cubicBezTo>
                    <a:pt x="6" y="0"/>
                    <a:pt x="5" y="0"/>
                    <a:pt x="5" y="0"/>
                  </a:cubicBezTo>
                  <a:cubicBezTo>
                    <a:pt x="5" y="0"/>
                    <a:pt x="5" y="0"/>
                    <a:pt x="5" y="0"/>
                  </a:cubicBezTo>
                  <a:cubicBezTo>
                    <a:pt x="5" y="0"/>
                    <a:pt x="5" y="0"/>
                    <a:pt x="5" y="0"/>
                  </a:cubicBezTo>
                  <a:cubicBezTo>
                    <a:pt x="2" y="0"/>
                    <a:pt x="0" y="2"/>
                    <a:pt x="0" y="5"/>
                  </a:cubicBezTo>
                  <a:cubicBezTo>
                    <a:pt x="0" y="9"/>
                    <a:pt x="3" y="11"/>
                    <a:pt x="6" y="11"/>
                  </a:cubicBezTo>
                  <a:cubicBezTo>
                    <a:pt x="6" y="11"/>
                    <a:pt x="7" y="11"/>
                    <a:pt x="7" y="11"/>
                  </a:cubicBezTo>
                  <a:cubicBezTo>
                    <a:pt x="10" y="10"/>
                    <a:pt x="12" y="7"/>
                    <a:pt x="12" y="4"/>
                  </a:cubicBezTo>
                  <a:cubicBezTo>
                    <a:pt x="11" y="1"/>
                    <a:pt x="9" y="0"/>
                    <a:pt x="6"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grpSp>
          <p:nvGrpSpPr>
            <p:cNvPr id="1210" name="Google Shape;1210;p37"/>
            <p:cNvGrpSpPr/>
            <p:nvPr/>
          </p:nvGrpSpPr>
          <p:grpSpPr>
            <a:xfrm>
              <a:off x="5875007" y="1355652"/>
              <a:ext cx="1266825" cy="1492250"/>
              <a:chOff x="4800600" y="566738"/>
              <a:chExt cx="1266825" cy="1492250"/>
            </a:xfrm>
          </p:grpSpPr>
          <p:sp>
            <p:nvSpPr>
              <p:cNvPr id="1211" name="Google Shape;1211;p37"/>
              <p:cNvSpPr/>
              <p:nvPr/>
            </p:nvSpPr>
            <p:spPr>
              <a:xfrm>
                <a:off x="5546725" y="1435101"/>
                <a:ext cx="119063" cy="98425"/>
              </a:xfrm>
              <a:custGeom>
                <a:rect b="b" l="l" r="r" t="t"/>
                <a:pathLst>
                  <a:path extrusionOk="0" h="23" w="28">
                    <a:moveTo>
                      <a:pt x="8" y="20"/>
                    </a:moveTo>
                    <a:cubicBezTo>
                      <a:pt x="6" y="20"/>
                      <a:pt x="7" y="18"/>
                      <a:pt x="8" y="15"/>
                    </a:cubicBezTo>
                    <a:cubicBezTo>
                      <a:pt x="8" y="15"/>
                      <a:pt x="8" y="15"/>
                      <a:pt x="8" y="15"/>
                    </a:cubicBezTo>
                    <a:cubicBezTo>
                      <a:pt x="10" y="16"/>
                      <a:pt x="12" y="16"/>
                      <a:pt x="14" y="16"/>
                    </a:cubicBezTo>
                    <a:cubicBezTo>
                      <a:pt x="13" y="17"/>
                      <a:pt x="13" y="17"/>
                      <a:pt x="12" y="18"/>
                    </a:cubicBezTo>
                    <a:cubicBezTo>
                      <a:pt x="11" y="18"/>
                      <a:pt x="9" y="19"/>
                      <a:pt x="8" y="20"/>
                    </a:cubicBezTo>
                    <a:cubicBezTo>
                      <a:pt x="8" y="20"/>
                      <a:pt x="8" y="20"/>
                      <a:pt x="8" y="20"/>
                    </a:cubicBezTo>
                    <a:cubicBezTo>
                      <a:pt x="8" y="20"/>
                      <a:pt x="8" y="20"/>
                      <a:pt x="8" y="20"/>
                    </a:cubicBezTo>
                    <a:moveTo>
                      <a:pt x="12" y="11"/>
                    </a:moveTo>
                    <a:cubicBezTo>
                      <a:pt x="14" y="11"/>
                      <a:pt x="16" y="11"/>
                      <a:pt x="17" y="11"/>
                    </a:cubicBezTo>
                    <a:cubicBezTo>
                      <a:pt x="15" y="13"/>
                      <a:pt x="12" y="13"/>
                      <a:pt x="9" y="14"/>
                    </a:cubicBezTo>
                    <a:cubicBezTo>
                      <a:pt x="10" y="13"/>
                      <a:pt x="10" y="12"/>
                      <a:pt x="11" y="11"/>
                    </a:cubicBezTo>
                    <a:cubicBezTo>
                      <a:pt x="11" y="11"/>
                      <a:pt x="12" y="11"/>
                      <a:pt x="12" y="11"/>
                    </a:cubicBezTo>
                    <a:moveTo>
                      <a:pt x="12" y="10"/>
                    </a:moveTo>
                    <a:cubicBezTo>
                      <a:pt x="12" y="10"/>
                      <a:pt x="12" y="10"/>
                      <a:pt x="12" y="10"/>
                    </a:cubicBezTo>
                    <a:cubicBezTo>
                      <a:pt x="12" y="10"/>
                      <a:pt x="12" y="10"/>
                      <a:pt x="12" y="10"/>
                    </a:cubicBezTo>
                    <a:cubicBezTo>
                      <a:pt x="15" y="9"/>
                      <a:pt x="19" y="9"/>
                      <a:pt x="22" y="7"/>
                    </a:cubicBezTo>
                    <a:cubicBezTo>
                      <a:pt x="21" y="9"/>
                      <a:pt x="19" y="10"/>
                      <a:pt x="18" y="12"/>
                    </a:cubicBezTo>
                    <a:cubicBezTo>
                      <a:pt x="17" y="13"/>
                      <a:pt x="16" y="14"/>
                      <a:pt x="15" y="15"/>
                    </a:cubicBezTo>
                    <a:cubicBezTo>
                      <a:pt x="13" y="15"/>
                      <a:pt x="11" y="15"/>
                      <a:pt x="10" y="15"/>
                    </a:cubicBezTo>
                    <a:cubicBezTo>
                      <a:pt x="13" y="14"/>
                      <a:pt x="17" y="13"/>
                      <a:pt x="19" y="11"/>
                    </a:cubicBezTo>
                    <a:cubicBezTo>
                      <a:pt x="19" y="10"/>
                      <a:pt x="19" y="10"/>
                      <a:pt x="19" y="10"/>
                    </a:cubicBezTo>
                    <a:cubicBezTo>
                      <a:pt x="18" y="10"/>
                      <a:pt x="18" y="10"/>
                      <a:pt x="18" y="10"/>
                    </a:cubicBezTo>
                    <a:cubicBezTo>
                      <a:pt x="17" y="10"/>
                      <a:pt x="16" y="10"/>
                      <a:pt x="15" y="10"/>
                    </a:cubicBezTo>
                    <a:cubicBezTo>
                      <a:pt x="14" y="10"/>
                      <a:pt x="13" y="10"/>
                      <a:pt x="12" y="10"/>
                    </a:cubicBezTo>
                    <a:moveTo>
                      <a:pt x="13" y="9"/>
                    </a:moveTo>
                    <a:cubicBezTo>
                      <a:pt x="13" y="8"/>
                      <a:pt x="14" y="8"/>
                      <a:pt x="14" y="8"/>
                    </a:cubicBezTo>
                    <a:cubicBezTo>
                      <a:pt x="16" y="7"/>
                      <a:pt x="18" y="7"/>
                      <a:pt x="21" y="7"/>
                    </a:cubicBezTo>
                    <a:cubicBezTo>
                      <a:pt x="18" y="8"/>
                      <a:pt x="16" y="8"/>
                      <a:pt x="13" y="9"/>
                    </a:cubicBezTo>
                    <a:moveTo>
                      <a:pt x="22" y="5"/>
                    </a:moveTo>
                    <a:cubicBezTo>
                      <a:pt x="22" y="5"/>
                      <a:pt x="23" y="5"/>
                      <a:pt x="23" y="5"/>
                    </a:cubicBezTo>
                    <a:cubicBezTo>
                      <a:pt x="23" y="5"/>
                      <a:pt x="23" y="5"/>
                      <a:pt x="23" y="5"/>
                    </a:cubicBezTo>
                    <a:cubicBezTo>
                      <a:pt x="23" y="5"/>
                      <a:pt x="23" y="5"/>
                      <a:pt x="23" y="5"/>
                    </a:cubicBezTo>
                    <a:cubicBezTo>
                      <a:pt x="22" y="5"/>
                      <a:pt x="22" y="5"/>
                      <a:pt x="22" y="5"/>
                    </a:cubicBezTo>
                    <a:moveTo>
                      <a:pt x="24" y="0"/>
                    </a:moveTo>
                    <a:cubicBezTo>
                      <a:pt x="24" y="0"/>
                      <a:pt x="24" y="0"/>
                      <a:pt x="23" y="1"/>
                    </a:cubicBezTo>
                    <a:cubicBezTo>
                      <a:pt x="20" y="3"/>
                      <a:pt x="16" y="2"/>
                      <a:pt x="13" y="3"/>
                    </a:cubicBezTo>
                    <a:cubicBezTo>
                      <a:pt x="10" y="5"/>
                      <a:pt x="9" y="8"/>
                      <a:pt x="7" y="11"/>
                    </a:cubicBezTo>
                    <a:cubicBezTo>
                      <a:pt x="4" y="14"/>
                      <a:pt x="0" y="21"/>
                      <a:pt x="6" y="23"/>
                    </a:cubicBezTo>
                    <a:cubicBezTo>
                      <a:pt x="7" y="23"/>
                      <a:pt x="7" y="23"/>
                      <a:pt x="8" y="23"/>
                    </a:cubicBezTo>
                    <a:cubicBezTo>
                      <a:pt x="12" y="23"/>
                      <a:pt x="17" y="18"/>
                      <a:pt x="20" y="16"/>
                    </a:cubicBezTo>
                    <a:cubicBezTo>
                      <a:pt x="23" y="12"/>
                      <a:pt x="27" y="7"/>
                      <a:pt x="28" y="2"/>
                    </a:cubicBezTo>
                    <a:cubicBezTo>
                      <a:pt x="28" y="1"/>
                      <a:pt x="27" y="1"/>
                      <a:pt x="26" y="1"/>
                    </a:cubicBezTo>
                    <a:cubicBezTo>
                      <a:pt x="25" y="0"/>
                      <a:pt x="25" y="0"/>
                      <a:pt x="24"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1212" name="Google Shape;1212;p37"/>
              <p:cNvSpPr/>
              <p:nvPr/>
            </p:nvSpPr>
            <p:spPr>
              <a:xfrm>
                <a:off x="4800600" y="566738"/>
                <a:ext cx="1266825" cy="1492250"/>
              </a:xfrm>
              <a:custGeom>
                <a:rect b="b" l="l" r="r" t="t"/>
                <a:pathLst>
                  <a:path extrusionOk="0" h="352" w="299">
                    <a:moveTo>
                      <a:pt x="147" y="300"/>
                    </a:moveTo>
                    <a:cubicBezTo>
                      <a:pt x="147" y="300"/>
                      <a:pt x="147" y="300"/>
                      <a:pt x="147" y="300"/>
                    </a:cubicBezTo>
                    <a:cubicBezTo>
                      <a:pt x="147" y="300"/>
                      <a:pt x="147" y="300"/>
                      <a:pt x="147" y="300"/>
                    </a:cubicBezTo>
                    <a:cubicBezTo>
                      <a:pt x="147" y="300"/>
                      <a:pt x="147" y="300"/>
                      <a:pt x="147" y="300"/>
                    </a:cubicBezTo>
                    <a:moveTo>
                      <a:pt x="217" y="343"/>
                    </a:moveTo>
                    <a:cubicBezTo>
                      <a:pt x="221" y="342"/>
                      <a:pt x="225" y="340"/>
                      <a:pt x="229" y="339"/>
                    </a:cubicBezTo>
                    <a:cubicBezTo>
                      <a:pt x="227" y="341"/>
                      <a:pt x="222" y="342"/>
                      <a:pt x="217" y="343"/>
                    </a:cubicBezTo>
                    <a:moveTo>
                      <a:pt x="181" y="347"/>
                    </a:moveTo>
                    <a:cubicBezTo>
                      <a:pt x="189" y="345"/>
                      <a:pt x="196" y="341"/>
                      <a:pt x="204" y="338"/>
                    </a:cubicBezTo>
                    <a:cubicBezTo>
                      <a:pt x="206" y="338"/>
                      <a:pt x="208" y="337"/>
                      <a:pt x="211" y="336"/>
                    </a:cubicBezTo>
                    <a:cubicBezTo>
                      <a:pt x="205" y="339"/>
                      <a:pt x="199" y="342"/>
                      <a:pt x="193" y="346"/>
                    </a:cubicBezTo>
                    <a:cubicBezTo>
                      <a:pt x="193" y="346"/>
                      <a:pt x="192" y="346"/>
                      <a:pt x="192" y="346"/>
                    </a:cubicBezTo>
                    <a:cubicBezTo>
                      <a:pt x="192" y="346"/>
                      <a:pt x="192" y="346"/>
                      <a:pt x="192" y="346"/>
                    </a:cubicBezTo>
                    <a:cubicBezTo>
                      <a:pt x="188" y="347"/>
                      <a:pt x="185" y="347"/>
                      <a:pt x="181" y="347"/>
                    </a:cubicBezTo>
                    <a:moveTo>
                      <a:pt x="195" y="346"/>
                    </a:moveTo>
                    <a:cubicBezTo>
                      <a:pt x="204" y="342"/>
                      <a:pt x="213" y="340"/>
                      <a:pt x="222" y="337"/>
                    </a:cubicBezTo>
                    <a:cubicBezTo>
                      <a:pt x="223" y="336"/>
                      <a:pt x="225" y="336"/>
                      <a:pt x="227" y="335"/>
                    </a:cubicBezTo>
                    <a:cubicBezTo>
                      <a:pt x="226" y="335"/>
                      <a:pt x="226" y="336"/>
                      <a:pt x="226" y="336"/>
                    </a:cubicBezTo>
                    <a:cubicBezTo>
                      <a:pt x="225" y="337"/>
                      <a:pt x="224" y="337"/>
                      <a:pt x="223" y="338"/>
                    </a:cubicBezTo>
                    <a:cubicBezTo>
                      <a:pt x="219" y="340"/>
                      <a:pt x="214" y="342"/>
                      <a:pt x="210" y="344"/>
                    </a:cubicBezTo>
                    <a:cubicBezTo>
                      <a:pt x="210" y="344"/>
                      <a:pt x="210" y="344"/>
                      <a:pt x="210" y="344"/>
                    </a:cubicBezTo>
                    <a:cubicBezTo>
                      <a:pt x="205" y="345"/>
                      <a:pt x="200" y="346"/>
                      <a:pt x="195" y="346"/>
                    </a:cubicBezTo>
                    <a:moveTo>
                      <a:pt x="214" y="343"/>
                    </a:moveTo>
                    <a:cubicBezTo>
                      <a:pt x="219" y="341"/>
                      <a:pt x="225" y="338"/>
                      <a:pt x="229" y="335"/>
                    </a:cubicBezTo>
                    <a:cubicBezTo>
                      <a:pt x="230" y="335"/>
                      <a:pt x="230" y="335"/>
                      <a:pt x="230" y="335"/>
                    </a:cubicBezTo>
                    <a:cubicBezTo>
                      <a:pt x="230" y="336"/>
                      <a:pt x="230" y="337"/>
                      <a:pt x="230" y="338"/>
                    </a:cubicBezTo>
                    <a:cubicBezTo>
                      <a:pt x="229" y="338"/>
                      <a:pt x="229" y="338"/>
                      <a:pt x="229" y="338"/>
                    </a:cubicBezTo>
                    <a:cubicBezTo>
                      <a:pt x="226" y="339"/>
                      <a:pt x="223" y="340"/>
                      <a:pt x="220" y="341"/>
                    </a:cubicBezTo>
                    <a:cubicBezTo>
                      <a:pt x="218" y="342"/>
                      <a:pt x="216" y="343"/>
                      <a:pt x="214" y="343"/>
                    </a:cubicBezTo>
                    <a:cubicBezTo>
                      <a:pt x="214" y="343"/>
                      <a:pt x="214" y="343"/>
                      <a:pt x="214" y="343"/>
                    </a:cubicBezTo>
                    <a:moveTo>
                      <a:pt x="197" y="344"/>
                    </a:moveTo>
                    <a:cubicBezTo>
                      <a:pt x="202" y="341"/>
                      <a:pt x="207" y="339"/>
                      <a:pt x="212" y="337"/>
                    </a:cubicBezTo>
                    <a:cubicBezTo>
                      <a:pt x="214" y="336"/>
                      <a:pt x="216" y="335"/>
                      <a:pt x="217" y="334"/>
                    </a:cubicBezTo>
                    <a:cubicBezTo>
                      <a:pt x="220" y="333"/>
                      <a:pt x="222" y="332"/>
                      <a:pt x="224" y="330"/>
                    </a:cubicBezTo>
                    <a:cubicBezTo>
                      <a:pt x="224" y="330"/>
                      <a:pt x="224" y="330"/>
                      <a:pt x="224" y="330"/>
                    </a:cubicBezTo>
                    <a:cubicBezTo>
                      <a:pt x="226" y="331"/>
                      <a:pt x="227" y="332"/>
                      <a:pt x="228" y="334"/>
                    </a:cubicBezTo>
                    <a:cubicBezTo>
                      <a:pt x="222" y="336"/>
                      <a:pt x="216" y="338"/>
                      <a:pt x="209" y="340"/>
                    </a:cubicBezTo>
                    <a:cubicBezTo>
                      <a:pt x="206" y="341"/>
                      <a:pt x="203" y="342"/>
                      <a:pt x="200" y="343"/>
                    </a:cubicBezTo>
                    <a:cubicBezTo>
                      <a:pt x="199" y="343"/>
                      <a:pt x="198" y="344"/>
                      <a:pt x="197" y="344"/>
                    </a:cubicBezTo>
                    <a:moveTo>
                      <a:pt x="113" y="347"/>
                    </a:moveTo>
                    <a:cubicBezTo>
                      <a:pt x="125" y="340"/>
                      <a:pt x="140" y="337"/>
                      <a:pt x="153" y="333"/>
                    </a:cubicBezTo>
                    <a:cubicBezTo>
                      <a:pt x="158" y="331"/>
                      <a:pt x="163" y="329"/>
                      <a:pt x="168" y="327"/>
                    </a:cubicBezTo>
                    <a:cubicBezTo>
                      <a:pt x="165" y="329"/>
                      <a:pt x="162" y="330"/>
                      <a:pt x="158" y="331"/>
                    </a:cubicBezTo>
                    <a:cubicBezTo>
                      <a:pt x="151" y="334"/>
                      <a:pt x="143" y="337"/>
                      <a:pt x="135" y="339"/>
                    </a:cubicBezTo>
                    <a:cubicBezTo>
                      <a:pt x="128" y="341"/>
                      <a:pt x="120" y="343"/>
                      <a:pt x="113" y="347"/>
                    </a:cubicBezTo>
                    <a:cubicBezTo>
                      <a:pt x="113" y="347"/>
                      <a:pt x="113" y="347"/>
                      <a:pt x="113" y="347"/>
                    </a:cubicBezTo>
                    <a:moveTo>
                      <a:pt x="151" y="348"/>
                    </a:moveTo>
                    <a:cubicBezTo>
                      <a:pt x="149" y="348"/>
                      <a:pt x="146" y="348"/>
                      <a:pt x="144" y="348"/>
                    </a:cubicBezTo>
                    <a:cubicBezTo>
                      <a:pt x="154" y="344"/>
                      <a:pt x="165" y="341"/>
                      <a:pt x="175" y="338"/>
                    </a:cubicBezTo>
                    <a:cubicBezTo>
                      <a:pt x="186" y="335"/>
                      <a:pt x="196" y="331"/>
                      <a:pt x="206" y="327"/>
                    </a:cubicBezTo>
                    <a:cubicBezTo>
                      <a:pt x="205" y="328"/>
                      <a:pt x="204" y="328"/>
                      <a:pt x="203" y="329"/>
                    </a:cubicBezTo>
                    <a:cubicBezTo>
                      <a:pt x="196" y="332"/>
                      <a:pt x="190" y="334"/>
                      <a:pt x="183" y="337"/>
                    </a:cubicBezTo>
                    <a:cubicBezTo>
                      <a:pt x="175" y="340"/>
                      <a:pt x="166" y="343"/>
                      <a:pt x="158" y="348"/>
                    </a:cubicBezTo>
                    <a:cubicBezTo>
                      <a:pt x="155" y="348"/>
                      <a:pt x="153" y="348"/>
                      <a:pt x="151" y="348"/>
                    </a:cubicBezTo>
                    <a:moveTo>
                      <a:pt x="163" y="348"/>
                    </a:moveTo>
                    <a:cubicBezTo>
                      <a:pt x="171" y="346"/>
                      <a:pt x="179" y="343"/>
                      <a:pt x="186" y="340"/>
                    </a:cubicBezTo>
                    <a:cubicBezTo>
                      <a:pt x="195" y="337"/>
                      <a:pt x="203" y="334"/>
                      <a:pt x="212" y="330"/>
                    </a:cubicBezTo>
                    <a:cubicBezTo>
                      <a:pt x="213" y="329"/>
                      <a:pt x="215" y="328"/>
                      <a:pt x="217" y="327"/>
                    </a:cubicBezTo>
                    <a:cubicBezTo>
                      <a:pt x="215" y="328"/>
                      <a:pt x="213" y="329"/>
                      <a:pt x="211" y="331"/>
                    </a:cubicBezTo>
                    <a:cubicBezTo>
                      <a:pt x="207" y="333"/>
                      <a:pt x="202" y="335"/>
                      <a:pt x="197" y="336"/>
                    </a:cubicBezTo>
                    <a:cubicBezTo>
                      <a:pt x="190" y="339"/>
                      <a:pt x="183" y="342"/>
                      <a:pt x="176" y="347"/>
                    </a:cubicBezTo>
                    <a:cubicBezTo>
                      <a:pt x="176" y="347"/>
                      <a:pt x="175" y="347"/>
                      <a:pt x="174" y="347"/>
                    </a:cubicBezTo>
                    <a:cubicBezTo>
                      <a:pt x="170" y="347"/>
                      <a:pt x="167" y="348"/>
                      <a:pt x="163" y="348"/>
                    </a:cubicBezTo>
                    <a:moveTo>
                      <a:pt x="217" y="327"/>
                    </a:moveTo>
                    <a:cubicBezTo>
                      <a:pt x="217" y="327"/>
                      <a:pt x="217" y="327"/>
                      <a:pt x="217" y="327"/>
                    </a:cubicBezTo>
                    <a:cubicBezTo>
                      <a:pt x="217" y="327"/>
                      <a:pt x="217" y="327"/>
                      <a:pt x="217" y="327"/>
                    </a:cubicBezTo>
                    <a:moveTo>
                      <a:pt x="178" y="347"/>
                    </a:moveTo>
                    <a:cubicBezTo>
                      <a:pt x="180" y="347"/>
                      <a:pt x="181" y="345"/>
                      <a:pt x="182" y="344"/>
                    </a:cubicBezTo>
                    <a:cubicBezTo>
                      <a:pt x="194" y="337"/>
                      <a:pt x="208" y="335"/>
                      <a:pt x="219" y="327"/>
                    </a:cubicBezTo>
                    <a:cubicBezTo>
                      <a:pt x="221" y="328"/>
                      <a:pt x="222" y="328"/>
                      <a:pt x="224" y="330"/>
                    </a:cubicBezTo>
                    <a:cubicBezTo>
                      <a:pt x="224" y="330"/>
                      <a:pt x="224" y="330"/>
                      <a:pt x="224" y="330"/>
                    </a:cubicBezTo>
                    <a:cubicBezTo>
                      <a:pt x="221" y="331"/>
                      <a:pt x="218" y="333"/>
                      <a:pt x="215" y="334"/>
                    </a:cubicBezTo>
                    <a:cubicBezTo>
                      <a:pt x="214" y="334"/>
                      <a:pt x="214" y="334"/>
                      <a:pt x="214" y="334"/>
                    </a:cubicBezTo>
                    <a:cubicBezTo>
                      <a:pt x="208" y="337"/>
                      <a:pt x="201" y="338"/>
                      <a:pt x="195" y="341"/>
                    </a:cubicBezTo>
                    <a:cubicBezTo>
                      <a:pt x="192" y="342"/>
                      <a:pt x="188" y="344"/>
                      <a:pt x="185" y="345"/>
                    </a:cubicBezTo>
                    <a:cubicBezTo>
                      <a:pt x="183" y="346"/>
                      <a:pt x="181" y="346"/>
                      <a:pt x="178" y="347"/>
                    </a:cubicBezTo>
                    <a:moveTo>
                      <a:pt x="141" y="348"/>
                    </a:moveTo>
                    <a:cubicBezTo>
                      <a:pt x="137" y="348"/>
                      <a:pt x="133" y="348"/>
                      <a:pt x="129" y="347"/>
                    </a:cubicBezTo>
                    <a:cubicBezTo>
                      <a:pt x="131" y="347"/>
                      <a:pt x="134" y="346"/>
                      <a:pt x="136" y="345"/>
                    </a:cubicBezTo>
                    <a:cubicBezTo>
                      <a:pt x="143" y="342"/>
                      <a:pt x="150" y="340"/>
                      <a:pt x="157" y="338"/>
                    </a:cubicBezTo>
                    <a:cubicBezTo>
                      <a:pt x="169" y="335"/>
                      <a:pt x="181" y="331"/>
                      <a:pt x="193" y="326"/>
                    </a:cubicBezTo>
                    <a:cubicBezTo>
                      <a:pt x="189" y="328"/>
                      <a:pt x="186" y="330"/>
                      <a:pt x="182" y="332"/>
                    </a:cubicBezTo>
                    <a:cubicBezTo>
                      <a:pt x="169" y="338"/>
                      <a:pt x="155" y="343"/>
                      <a:pt x="141" y="348"/>
                    </a:cubicBezTo>
                    <a:moveTo>
                      <a:pt x="63" y="336"/>
                    </a:moveTo>
                    <a:cubicBezTo>
                      <a:pt x="65" y="336"/>
                      <a:pt x="66" y="335"/>
                      <a:pt x="67" y="335"/>
                    </a:cubicBezTo>
                    <a:cubicBezTo>
                      <a:pt x="71" y="333"/>
                      <a:pt x="75" y="331"/>
                      <a:pt x="79" y="330"/>
                    </a:cubicBezTo>
                    <a:cubicBezTo>
                      <a:pt x="84" y="328"/>
                      <a:pt x="90" y="326"/>
                      <a:pt x="95" y="324"/>
                    </a:cubicBezTo>
                    <a:cubicBezTo>
                      <a:pt x="85" y="328"/>
                      <a:pt x="74" y="333"/>
                      <a:pt x="63" y="336"/>
                    </a:cubicBezTo>
                    <a:moveTo>
                      <a:pt x="159" y="348"/>
                    </a:moveTo>
                    <a:cubicBezTo>
                      <a:pt x="160" y="348"/>
                      <a:pt x="160" y="347"/>
                      <a:pt x="161" y="347"/>
                    </a:cubicBezTo>
                    <a:cubicBezTo>
                      <a:pt x="164" y="345"/>
                      <a:pt x="167" y="344"/>
                      <a:pt x="170" y="343"/>
                    </a:cubicBezTo>
                    <a:cubicBezTo>
                      <a:pt x="175" y="341"/>
                      <a:pt x="179" y="339"/>
                      <a:pt x="184" y="338"/>
                    </a:cubicBezTo>
                    <a:cubicBezTo>
                      <a:pt x="194" y="334"/>
                      <a:pt x="204" y="329"/>
                      <a:pt x="214" y="325"/>
                    </a:cubicBezTo>
                    <a:cubicBezTo>
                      <a:pt x="214" y="324"/>
                      <a:pt x="214" y="324"/>
                      <a:pt x="214" y="324"/>
                    </a:cubicBezTo>
                    <a:cubicBezTo>
                      <a:pt x="215" y="325"/>
                      <a:pt x="217" y="325"/>
                      <a:pt x="218" y="326"/>
                    </a:cubicBezTo>
                    <a:cubicBezTo>
                      <a:pt x="199" y="334"/>
                      <a:pt x="181" y="343"/>
                      <a:pt x="161" y="347"/>
                    </a:cubicBezTo>
                    <a:cubicBezTo>
                      <a:pt x="160" y="347"/>
                      <a:pt x="160" y="348"/>
                      <a:pt x="159" y="348"/>
                    </a:cubicBezTo>
                    <a:cubicBezTo>
                      <a:pt x="159" y="348"/>
                      <a:pt x="159" y="348"/>
                      <a:pt x="159" y="348"/>
                    </a:cubicBezTo>
                    <a:moveTo>
                      <a:pt x="161" y="341"/>
                    </a:moveTo>
                    <a:cubicBezTo>
                      <a:pt x="167" y="339"/>
                      <a:pt x="173" y="337"/>
                      <a:pt x="179" y="334"/>
                    </a:cubicBezTo>
                    <a:cubicBezTo>
                      <a:pt x="184" y="332"/>
                      <a:pt x="190" y="328"/>
                      <a:pt x="195" y="326"/>
                    </a:cubicBezTo>
                    <a:cubicBezTo>
                      <a:pt x="199" y="325"/>
                      <a:pt x="203" y="324"/>
                      <a:pt x="207" y="322"/>
                    </a:cubicBezTo>
                    <a:cubicBezTo>
                      <a:pt x="209" y="322"/>
                      <a:pt x="211" y="323"/>
                      <a:pt x="213" y="324"/>
                    </a:cubicBezTo>
                    <a:cubicBezTo>
                      <a:pt x="201" y="327"/>
                      <a:pt x="189" y="333"/>
                      <a:pt x="177" y="336"/>
                    </a:cubicBezTo>
                    <a:cubicBezTo>
                      <a:pt x="172" y="338"/>
                      <a:pt x="166" y="340"/>
                      <a:pt x="161" y="341"/>
                    </a:cubicBezTo>
                    <a:moveTo>
                      <a:pt x="81" y="344"/>
                    </a:moveTo>
                    <a:cubicBezTo>
                      <a:pt x="78" y="343"/>
                      <a:pt x="76" y="343"/>
                      <a:pt x="73" y="343"/>
                    </a:cubicBezTo>
                    <a:cubicBezTo>
                      <a:pt x="91" y="339"/>
                      <a:pt x="109" y="332"/>
                      <a:pt x="126" y="327"/>
                    </a:cubicBezTo>
                    <a:cubicBezTo>
                      <a:pt x="135" y="324"/>
                      <a:pt x="143" y="321"/>
                      <a:pt x="152" y="319"/>
                    </a:cubicBezTo>
                    <a:cubicBezTo>
                      <a:pt x="144" y="322"/>
                      <a:pt x="135" y="325"/>
                      <a:pt x="127" y="328"/>
                    </a:cubicBezTo>
                    <a:cubicBezTo>
                      <a:pt x="112" y="333"/>
                      <a:pt x="96" y="338"/>
                      <a:pt x="81" y="344"/>
                    </a:cubicBezTo>
                    <a:cubicBezTo>
                      <a:pt x="81" y="344"/>
                      <a:pt x="81" y="344"/>
                      <a:pt x="81" y="344"/>
                    </a:cubicBezTo>
                    <a:moveTo>
                      <a:pt x="121" y="347"/>
                    </a:moveTo>
                    <a:cubicBezTo>
                      <a:pt x="119" y="347"/>
                      <a:pt x="117" y="347"/>
                      <a:pt x="114" y="347"/>
                    </a:cubicBezTo>
                    <a:cubicBezTo>
                      <a:pt x="128" y="342"/>
                      <a:pt x="142" y="338"/>
                      <a:pt x="156" y="333"/>
                    </a:cubicBezTo>
                    <a:cubicBezTo>
                      <a:pt x="169" y="329"/>
                      <a:pt x="182" y="322"/>
                      <a:pt x="196" y="319"/>
                    </a:cubicBezTo>
                    <a:cubicBezTo>
                      <a:pt x="194" y="319"/>
                      <a:pt x="191" y="321"/>
                      <a:pt x="188" y="322"/>
                    </a:cubicBezTo>
                    <a:cubicBezTo>
                      <a:pt x="184" y="324"/>
                      <a:pt x="180" y="326"/>
                      <a:pt x="176" y="327"/>
                    </a:cubicBezTo>
                    <a:cubicBezTo>
                      <a:pt x="169" y="330"/>
                      <a:pt x="162" y="332"/>
                      <a:pt x="155" y="334"/>
                    </a:cubicBezTo>
                    <a:cubicBezTo>
                      <a:pt x="144" y="338"/>
                      <a:pt x="131" y="340"/>
                      <a:pt x="121" y="347"/>
                    </a:cubicBezTo>
                    <a:moveTo>
                      <a:pt x="125" y="347"/>
                    </a:moveTo>
                    <a:cubicBezTo>
                      <a:pt x="124" y="347"/>
                      <a:pt x="124" y="347"/>
                      <a:pt x="123" y="347"/>
                    </a:cubicBezTo>
                    <a:cubicBezTo>
                      <a:pt x="125" y="346"/>
                      <a:pt x="128" y="344"/>
                      <a:pt x="129" y="344"/>
                    </a:cubicBezTo>
                    <a:cubicBezTo>
                      <a:pt x="132" y="342"/>
                      <a:pt x="136" y="341"/>
                      <a:pt x="139" y="340"/>
                    </a:cubicBezTo>
                    <a:cubicBezTo>
                      <a:pt x="145" y="338"/>
                      <a:pt x="151" y="336"/>
                      <a:pt x="157" y="335"/>
                    </a:cubicBezTo>
                    <a:cubicBezTo>
                      <a:pt x="171" y="330"/>
                      <a:pt x="185" y="326"/>
                      <a:pt x="198" y="319"/>
                    </a:cubicBezTo>
                    <a:cubicBezTo>
                      <a:pt x="198" y="319"/>
                      <a:pt x="198" y="319"/>
                      <a:pt x="198" y="319"/>
                    </a:cubicBezTo>
                    <a:cubicBezTo>
                      <a:pt x="199" y="319"/>
                      <a:pt x="201" y="319"/>
                      <a:pt x="202" y="320"/>
                    </a:cubicBezTo>
                    <a:cubicBezTo>
                      <a:pt x="203" y="320"/>
                      <a:pt x="204" y="321"/>
                      <a:pt x="205" y="321"/>
                    </a:cubicBezTo>
                    <a:cubicBezTo>
                      <a:pt x="192" y="326"/>
                      <a:pt x="179" y="331"/>
                      <a:pt x="165" y="335"/>
                    </a:cubicBezTo>
                    <a:cubicBezTo>
                      <a:pt x="158" y="337"/>
                      <a:pt x="151" y="339"/>
                      <a:pt x="144" y="341"/>
                    </a:cubicBezTo>
                    <a:cubicBezTo>
                      <a:pt x="137" y="343"/>
                      <a:pt x="131" y="346"/>
                      <a:pt x="125" y="347"/>
                    </a:cubicBezTo>
                    <a:moveTo>
                      <a:pt x="111" y="346"/>
                    </a:moveTo>
                    <a:cubicBezTo>
                      <a:pt x="108" y="346"/>
                      <a:pt x="104" y="346"/>
                      <a:pt x="100" y="346"/>
                    </a:cubicBezTo>
                    <a:cubicBezTo>
                      <a:pt x="106" y="345"/>
                      <a:pt x="111" y="343"/>
                      <a:pt x="117" y="341"/>
                    </a:cubicBezTo>
                    <a:cubicBezTo>
                      <a:pt x="124" y="338"/>
                      <a:pt x="132" y="337"/>
                      <a:pt x="140" y="334"/>
                    </a:cubicBezTo>
                    <a:cubicBezTo>
                      <a:pt x="156" y="329"/>
                      <a:pt x="171" y="323"/>
                      <a:pt x="187" y="319"/>
                    </a:cubicBezTo>
                    <a:cubicBezTo>
                      <a:pt x="189" y="319"/>
                      <a:pt x="190" y="318"/>
                      <a:pt x="192" y="318"/>
                    </a:cubicBezTo>
                    <a:cubicBezTo>
                      <a:pt x="192" y="318"/>
                      <a:pt x="192" y="318"/>
                      <a:pt x="192" y="318"/>
                    </a:cubicBezTo>
                    <a:cubicBezTo>
                      <a:pt x="192" y="318"/>
                      <a:pt x="187" y="319"/>
                      <a:pt x="186" y="320"/>
                    </a:cubicBezTo>
                    <a:cubicBezTo>
                      <a:pt x="182" y="321"/>
                      <a:pt x="178" y="323"/>
                      <a:pt x="174" y="324"/>
                    </a:cubicBezTo>
                    <a:cubicBezTo>
                      <a:pt x="166" y="327"/>
                      <a:pt x="158" y="330"/>
                      <a:pt x="151" y="333"/>
                    </a:cubicBezTo>
                    <a:cubicBezTo>
                      <a:pt x="138" y="337"/>
                      <a:pt x="124" y="340"/>
                      <a:pt x="111" y="346"/>
                    </a:cubicBezTo>
                    <a:moveTo>
                      <a:pt x="97" y="345"/>
                    </a:moveTo>
                    <a:cubicBezTo>
                      <a:pt x="97" y="345"/>
                      <a:pt x="96" y="345"/>
                      <a:pt x="95" y="345"/>
                    </a:cubicBezTo>
                    <a:cubicBezTo>
                      <a:pt x="92" y="345"/>
                      <a:pt x="88" y="345"/>
                      <a:pt x="85" y="344"/>
                    </a:cubicBezTo>
                    <a:cubicBezTo>
                      <a:pt x="99" y="342"/>
                      <a:pt x="113" y="337"/>
                      <a:pt x="127" y="332"/>
                    </a:cubicBezTo>
                    <a:cubicBezTo>
                      <a:pt x="143" y="327"/>
                      <a:pt x="159" y="322"/>
                      <a:pt x="175" y="318"/>
                    </a:cubicBezTo>
                    <a:cubicBezTo>
                      <a:pt x="173" y="318"/>
                      <a:pt x="170" y="319"/>
                      <a:pt x="168" y="320"/>
                    </a:cubicBezTo>
                    <a:cubicBezTo>
                      <a:pt x="160" y="323"/>
                      <a:pt x="151" y="327"/>
                      <a:pt x="143" y="330"/>
                    </a:cubicBezTo>
                    <a:cubicBezTo>
                      <a:pt x="128" y="336"/>
                      <a:pt x="112" y="338"/>
                      <a:pt x="98" y="345"/>
                    </a:cubicBezTo>
                    <a:cubicBezTo>
                      <a:pt x="97" y="345"/>
                      <a:pt x="97" y="345"/>
                      <a:pt x="97" y="345"/>
                    </a:cubicBezTo>
                    <a:moveTo>
                      <a:pt x="189" y="320"/>
                    </a:moveTo>
                    <a:cubicBezTo>
                      <a:pt x="191" y="319"/>
                      <a:pt x="192" y="318"/>
                      <a:pt x="194" y="317"/>
                    </a:cubicBezTo>
                    <a:cubicBezTo>
                      <a:pt x="194" y="317"/>
                      <a:pt x="194" y="317"/>
                      <a:pt x="194" y="317"/>
                    </a:cubicBezTo>
                    <a:cubicBezTo>
                      <a:pt x="195" y="317"/>
                      <a:pt x="196" y="318"/>
                      <a:pt x="197" y="318"/>
                    </a:cubicBezTo>
                    <a:cubicBezTo>
                      <a:pt x="194" y="318"/>
                      <a:pt x="191" y="319"/>
                      <a:pt x="189" y="320"/>
                    </a:cubicBezTo>
                    <a:moveTo>
                      <a:pt x="102" y="344"/>
                    </a:moveTo>
                    <a:cubicBezTo>
                      <a:pt x="101" y="344"/>
                      <a:pt x="107" y="342"/>
                      <a:pt x="108" y="342"/>
                    </a:cubicBezTo>
                    <a:cubicBezTo>
                      <a:pt x="111" y="341"/>
                      <a:pt x="115" y="340"/>
                      <a:pt x="118" y="339"/>
                    </a:cubicBezTo>
                    <a:cubicBezTo>
                      <a:pt x="126" y="337"/>
                      <a:pt x="133" y="335"/>
                      <a:pt x="141" y="332"/>
                    </a:cubicBezTo>
                    <a:cubicBezTo>
                      <a:pt x="156" y="326"/>
                      <a:pt x="170" y="320"/>
                      <a:pt x="186" y="315"/>
                    </a:cubicBezTo>
                    <a:cubicBezTo>
                      <a:pt x="186" y="315"/>
                      <a:pt x="186" y="315"/>
                      <a:pt x="186" y="315"/>
                    </a:cubicBezTo>
                    <a:cubicBezTo>
                      <a:pt x="188" y="315"/>
                      <a:pt x="190" y="316"/>
                      <a:pt x="193" y="317"/>
                    </a:cubicBezTo>
                    <a:cubicBezTo>
                      <a:pt x="178" y="320"/>
                      <a:pt x="163" y="325"/>
                      <a:pt x="149" y="330"/>
                    </a:cubicBezTo>
                    <a:cubicBezTo>
                      <a:pt x="141" y="333"/>
                      <a:pt x="134" y="335"/>
                      <a:pt x="127" y="337"/>
                    </a:cubicBezTo>
                    <a:cubicBezTo>
                      <a:pt x="119" y="339"/>
                      <a:pt x="112" y="342"/>
                      <a:pt x="104" y="344"/>
                    </a:cubicBezTo>
                    <a:cubicBezTo>
                      <a:pt x="103" y="344"/>
                      <a:pt x="102" y="344"/>
                      <a:pt x="102" y="344"/>
                    </a:cubicBezTo>
                    <a:moveTo>
                      <a:pt x="63" y="340"/>
                    </a:moveTo>
                    <a:cubicBezTo>
                      <a:pt x="62" y="340"/>
                      <a:pt x="62" y="339"/>
                      <a:pt x="61" y="339"/>
                    </a:cubicBezTo>
                    <a:cubicBezTo>
                      <a:pt x="60" y="339"/>
                      <a:pt x="60" y="338"/>
                      <a:pt x="60" y="338"/>
                    </a:cubicBezTo>
                    <a:cubicBezTo>
                      <a:pt x="75" y="334"/>
                      <a:pt x="89" y="327"/>
                      <a:pt x="104" y="322"/>
                    </a:cubicBezTo>
                    <a:cubicBezTo>
                      <a:pt x="112" y="320"/>
                      <a:pt x="120" y="318"/>
                      <a:pt x="128" y="316"/>
                    </a:cubicBezTo>
                    <a:cubicBezTo>
                      <a:pt x="131" y="315"/>
                      <a:pt x="135" y="314"/>
                      <a:pt x="139" y="313"/>
                    </a:cubicBezTo>
                    <a:cubicBezTo>
                      <a:pt x="140" y="313"/>
                      <a:pt x="141" y="313"/>
                      <a:pt x="142" y="312"/>
                    </a:cubicBezTo>
                    <a:cubicBezTo>
                      <a:pt x="129" y="318"/>
                      <a:pt x="115" y="322"/>
                      <a:pt x="102" y="327"/>
                    </a:cubicBezTo>
                    <a:cubicBezTo>
                      <a:pt x="97" y="328"/>
                      <a:pt x="93" y="329"/>
                      <a:pt x="89" y="331"/>
                    </a:cubicBezTo>
                    <a:cubicBezTo>
                      <a:pt x="80" y="334"/>
                      <a:pt x="72" y="337"/>
                      <a:pt x="63" y="340"/>
                    </a:cubicBezTo>
                    <a:moveTo>
                      <a:pt x="83" y="344"/>
                    </a:moveTo>
                    <a:cubicBezTo>
                      <a:pt x="85" y="343"/>
                      <a:pt x="88" y="342"/>
                      <a:pt x="90" y="341"/>
                    </a:cubicBezTo>
                    <a:cubicBezTo>
                      <a:pt x="94" y="340"/>
                      <a:pt x="98" y="339"/>
                      <a:pt x="102" y="337"/>
                    </a:cubicBezTo>
                    <a:cubicBezTo>
                      <a:pt x="111" y="335"/>
                      <a:pt x="119" y="332"/>
                      <a:pt x="128" y="329"/>
                    </a:cubicBezTo>
                    <a:cubicBezTo>
                      <a:pt x="135" y="326"/>
                      <a:pt x="143" y="323"/>
                      <a:pt x="151" y="321"/>
                    </a:cubicBezTo>
                    <a:cubicBezTo>
                      <a:pt x="154" y="320"/>
                      <a:pt x="157" y="319"/>
                      <a:pt x="160" y="318"/>
                    </a:cubicBezTo>
                    <a:cubicBezTo>
                      <a:pt x="165" y="316"/>
                      <a:pt x="170" y="315"/>
                      <a:pt x="174" y="312"/>
                    </a:cubicBezTo>
                    <a:cubicBezTo>
                      <a:pt x="177" y="313"/>
                      <a:pt x="181" y="314"/>
                      <a:pt x="184" y="314"/>
                    </a:cubicBezTo>
                    <a:cubicBezTo>
                      <a:pt x="168" y="318"/>
                      <a:pt x="153" y="323"/>
                      <a:pt x="137" y="328"/>
                    </a:cubicBezTo>
                    <a:cubicBezTo>
                      <a:pt x="121" y="333"/>
                      <a:pt x="105" y="340"/>
                      <a:pt x="88" y="343"/>
                    </a:cubicBezTo>
                    <a:cubicBezTo>
                      <a:pt x="86" y="343"/>
                      <a:pt x="85" y="343"/>
                      <a:pt x="83" y="344"/>
                    </a:cubicBezTo>
                    <a:moveTo>
                      <a:pt x="70" y="342"/>
                    </a:moveTo>
                    <a:cubicBezTo>
                      <a:pt x="69" y="342"/>
                      <a:pt x="66" y="341"/>
                      <a:pt x="65" y="341"/>
                    </a:cubicBezTo>
                    <a:cubicBezTo>
                      <a:pt x="74" y="337"/>
                      <a:pt x="84" y="333"/>
                      <a:pt x="94" y="330"/>
                    </a:cubicBezTo>
                    <a:cubicBezTo>
                      <a:pt x="102" y="328"/>
                      <a:pt x="109" y="326"/>
                      <a:pt x="117" y="324"/>
                    </a:cubicBezTo>
                    <a:cubicBezTo>
                      <a:pt x="124" y="322"/>
                      <a:pt x="132" y="319"/>
                      <a:pt x="140" y="317"/>
                    </a:cubicBezTo>
                    <a:cubicBezTo>
                      <a:pt x="143" y="316"/>
                      <a:pt x="146" y="315"/>
                      <a:pt x="150" y="313"/>
                    </a:cubicBezTo>
                    <a:cubicBezTo>
                      <a:pt x="151" y="313"/>
                      <a:pt x="152" y="313"/>
                      <a:pt x="153" y="312"/>
                    </a:cubicBezTo>
                    <a:cubicBezTo>
                      <a:pt x="141" y="318"/>
                      <a:pt x="127" y="321"/>
                      <a:pt x="114" y="326"/>
                    </a:cubicBezTo>
                    <a:cubicBezTo>
                      <a:pt x="107" y="328"/>
                      <a:pt x="100" y="332"/>
                      <a:pt x="92" y="334"/>
                    </a:cubicBezTo>
                    <a:cubicBezTo>
                      <a:pt x="85" y="336"/>
                      <a:pt x="77" y="339"/>
                      <a:pt x="70" y="342"/>
                    </a:cubicBezTo>
                    <a:moveTo>
                      <a:pt x="72" y="342"/>
                    </a:moveTo>
                    <a:cubicBezTo>
                      <a:pt x="79" y="341"/>
                      <a:pt x="87" y="337"/>
                      <a:pt x="94" y="334"/>
                    </a:cubicBezTo>
                    <a:cubicBezTo>
                      <a:pt x="102" y="332"/>
                      <a:pt x="110" y="328"/>
                      <a:pt x="118" y="325"/>
                    </a:cubicBezTo>
                    <a:cubicBezTo>
                      <a:pt x="132" y="321"/>
                      <a:pt x="147" y="317"/>
                      <a:pt x="160" y="309"/>
                    </a:cubicBezTo>
                    <a:cubicBezTo>
                      <a:pt x="164" y="310"/>
                      <a:pt x="168" y="311"/>
                      <a:pt x="172" y="312"/>
                    </a:cubicBezTo>
                    <a:cubicBezTo>
                      <a:pt x="168" y="314"/>
                      <a:pt x="163" y="315"/>
                      <a:pt x="158" y="317"/>
                    </a:cubicBezTo>
                    <a:cubicBezTo>
                      <a:pt x="155" y="318"/>
                      <a:pt x="152" y="318"/>
                      <a:pt x="149" y="319"/>
                    </a:cubicBezTo>
                    <a:cubicBezTo>
                      <a:pt x="141" y="321"/>
                      <a:pt x="132" y="324"/>
                      <a:pt x="124" y="326"/>
                    </a:cubicBezTo>
                    <a:cubicBezTo>
                      <a:pt x="107" y="332"/>
                      <a:pt x="90" y="338"/>
                      <a:pt x="72" y="342"/>
                    </a:cubicBezTo>
                    <a:moveTo>
                      <a:pt x="113" y="319"/>
                    </a:moveTo>
                    <a:cubicBezTo>
                      <a:pt x="121" y="316"/>
                      <a:pt x="129" y="313"/>
                      <a:pt x="137" y="309"/>
                    </a:cubicBezTo>
                    <a:cubicBezTo>
                      <a:pt x="140" y="310"/>
                      <a:pt x="143" y="310"/>
                      <a:pt x="146" y="310"/>
                    </a:cubicBezTo>
                    <a:cubicBezTo>
                      <a:pt x="135" y="314"/>
                      <a:pt x="124" y="316"/>
                      <a:pt x="113" y="319"/>
                    </a:cubicBezTo>
                    <a:moveTo>
                      <a:pt x="71" y="328"/>
                    </a:moveTo>
                    <a:cubicBezTo>
                      <a:pt x="84" y="323"/>
                      <a:pt x="98" y="320"/>
                      <a:pt x="111" y="316"/>
                    </a:cubicBezTo>
                    <a:cubicBezTo>
                      <a:pt x="118" y="314"/>
                      <a:pt x="124" y="312"/>
                      <a:pt x="130" y="310"/>
                    </a:cubicBezTo>
                    <a:cubicBezTo>
                      <a:pt x="131" y="310"/>
                      <a:pt x="132" y="309"/>
                      <a:pt x="133" y="309"/>
                    </a:cubicBezTo>
                    <a:cubicBezTo>
                      <a:pt x="134" y="309"/>
                      <a:pt x="134" y="309"/>
                      <a:pt x="135" y="309"/>
                    </a:cubicBezTo>
                    <a:cubicBezTo>
                      <a:pt x="133" y="310"/>
                      <a:pt x="132" y="311"/>
                      <a:pt x="131" y="311"/>
                    </a:cubicBezTo>
                    <a:cubicBezTo>
                      <a:pt x="108" y="321"/>
                      <a:pt x="83" y="326"/>
                      <a:pt x="61" y="336"/>
                    </a:cubicBezTo>
                    <a:cubicBezTo>
                      <a:pt x="63" y="334"/>
                      <a:pt x="68" y="329"/>
                      <a:pt x="69" y="329"/>
                    </a:cubicBezTo>
                    <a:cubicBezTo>
                      <a:pt x="70" y="328"/>
                      <a:pt x="70" y="328"/>
                      <a:pt x="71" y="328"/>
                    </a:cubicBezTo>
                    <a:cubicBezTo>
                      <a:pt x="71" y="328"/>
                      <a:pt x="71" y="328"/>
                      <a:pt x="71" y="328"/>
                    </a:cubicBezTo>
                    <a:moveTo>
                      <a:pt x="115" y="323"/>
                    </a:moveTo>
                    <a:cubicBezTo>
                      <a:pt x="126" y="320"/>
                      <a:pt x="137" y="315"/>
                      <a:pt x="148" y="310"/>
                    </a:cubicBezTo>
                    <a:cubicBezTo>
                      <a:pt x="148" y="310"/>
                      <a:pt x="149" y="310"/>
                      <a:pt x="149" y="310"/>
                    </a:cubicBezTo>
                    <a:cubicBezTo>
                      <a:pt x="151" y="310"/>
                      <a:pt x="154" y="310"/>
                      <a:pt x="156" y="309"/>
                    </a:cubicBezTo>
                    <a:cubicBezTo>
                      <a:pt x="157" y="309"/>
                      <a:pt x="157" y="309"/>
                      <a:pt x="157" y="309"/>
                    </a:cubicBezTo>
                    <a:cubicBezTo>
                      <a:pt x="158" y="309"/>
                      <a:pt x="158" y="309"/>
                      <a:pt x="158" y="309"/>
                    </a:cubicBezTo>
                    <a:cubicBezTo>
                      <a:pt x="144" y="315"/>
                      <a:pt x="129" y="319"/>
                      <a:pt x="115" y="323"/>
                    </a:cubicBezTo>
                    <a:moveTo>
                      <a:pt x="72" y="327"/>
                    </a:moveTo>
                    <a:cubicBezTo>
                      <a:pt x="82" y="320"/>
                      <a:pt x="93" y="317"/>
                      <a:pt x="104" y="314"/>
                    </a:cubicBezTo>
                    <a:cubicBezTo>
                      <a:pt x="112" y="312"/>
                      <a:pt x="121" y="311"/>
                      <a:pt x="129" y="309"/>
                    </a:cubicBezTo>
                    <a:cubicBezTo>
                      <a:pt x="130" y="309"/>
                      <a:pt x="130" y="309"/>
                      <a:pt x="130" y="309"/>
                    </a:cubicBezTo>
                    <a:cubicBezTo>
                      <a:pt x="122" y="311"/>
                      <a:pt x="115" y="314"/>
                      <a:pt x="107" y="316"/>
                    </a:cubicBezTo>
                    <a:cubicBezTo>
                      <a:pt x="95" y="319"/>
                      <a:pt x="84" y="322"/>
                      <a:pt x="72" y="327"/>
                    </a:cubicBezTo>
                    <a:moveTo>
                      <a:pt x="148" y="305"/>
                    </a:moveTo>
                    <a:cubicBezTo>
                      <a:pt x="150" y="304"/>
                      <a:pt x="153" y="303"/>
                      <a:pt x="155" y="302"/>
                    </a:cubicBezTo>
                    <a:cubicBezTo>
                      <a:pt x="155" y="303"/>
                      <a:pt x="154" y="305"/>
                      <a:pt x="154" y="306"/>
                    </a:cubicBezTo>
                    <a:cubicBezTo>
                      <a:pt x="153" y="306"/>
                      <a:pt x="153" y="306"/>
                      <a:pt x="153" y="306"/>
                    </a:cubicBezTo>
                    <a:cubicBezTo>
                      <a:pt x="153" y="306"/>
                      <a:pt x="153" y="305"/>
                      <a:pt x="153" y="305"/>
                    </a:cubicBezTo>
                    <a:cubicBezTo>
                      <a:pt x="153" y="305"/>
                      <a:pt x="153" y="305"/>
                      <a:pt x="153" y="305"/>
                    </a:cubicBezTo>
                    <a:cubicBezTo>
                      <a:pt x="153" y="305"/>
                      <a:pt x="153" y="305"/>
                      <a:pt x="153" y="305"/>
                    </a:cubicBezTo>
                    <a:cubicBezTo>
                      <a:pt x="152" y="305"/>
                      <a:pt x="152" y="305"/>
                      <a:pt x="151" y="305"/>
                    </a:cubicBezTo>
                    <a:cubicBezTo>
                      <a:pt x="150" y="305"/>
                      <a:pt x="149" y="305"/>
                      <a:pt x="149" y="305"/>
                    </a:cubicBezTo>
                    <a:cubicBezTo>
                      <a:pt x="149" y="305"/>
                      <a:pt x="148" y="305"/>
                      <a:pt x="148" y="305"/>
                    </a:cubicBezTo>
                    <a:moveTo>
                      <a:pt x="146" y="306"/>
                    </a:moveTo>
                    <a:cubicBezTo>
                      <a:pt x="142" y="306"/>
                      <a:pt x="138" y="306"/>
                      <a:pt x="135" y="306"/>
                    </a:cubicBezTo>
                    <a:cubicBezTo>
                      <a:pt x="138" y="305"/>
                      <a:pt x="141" y="304"/>
                      <a:pt x="143" y="304"/>
                    </a:cubicBezTo>
                    <a:cubicBezTo>
                      <a:pt x="147" y="303"/>
                      <a:pt x="150" y="302"/>
                      <a:pt x="153" y="302"/>
                    </a:cubicBezTo>
                    <a:cubicBezTo>
                      <a:pt x="151" y="302"/>
                      <a:pt x="148" y="304"/>
                      <a:pt x="146" y="305"/>
                    </a:cubicBezTo>
                    <a:cubicBezTo>
                      <a:pt x="146" y="306"/>
                      <a:pt x="146" y="306"/>
                      <a:pt x="146" y="306"/>
                    </a:cubicBezTo>
                    <a:moveTo>
                      <a:pt x="131" y="305"/>
                    </a:moveTo>
                    <a:cubicBezTo>
                      <a:pt x="131" y="304"/>
                      <a:pt x="131" y="304"/>
                      <a:pt x="131" y="304"/>
                    </a:cubicBezTo>
                    <a:cubicBezTo>
                      <a:pt x="131" y="304"/>
                      <a:pt x="131" y="304"/>
                      <a:pt x="130" y="303"/>
                    </a:cubicBezTo>
                    <a:cubicBezTo>
                      <a:pt x="137" y="303"/>
                      <a:pt x="143" y="300"/>
                      <a:pt x="150" y="299"/>
                    </a:cubicBezTo>
                    <a:cubicBezTo>
                      <a:pt x="151" y="299"/>
                      <a:pt x="151" y="298"/>
                      <a:pt x="151" y="298"/>
                    </a:cubicBezTo>
                    <a:cubicBezTo>
                      <a:pt x="152" y="298"/>
                      <a:pt x="151" y="299"/>
                      <a:pt x="150" y="299"/>
                    </a:cubicBezTo>
                    <a:cubicBezTo>
                      <a:pt x="148" y="300"/>
                      <a:pt x="147" y="300"/>
                      <a:pt x="147" y="300"/>
                    </a:cubicBezTo>
                    <a:cubicBezTo>
                      <a:pt x="145" y="301"/>
                      <a:pt x="143" y="301"/>
                      <a:pt x="141" y="302"/>
                    </a:cubicBezTo>
                    <a:cubicBezTo>
                      <a:pt x="137" y="303"/>
                      <a:pt x="134" y="304"/>
                      <a:pt x="131" y="305"/>
                    </a:cubicBezTo>
                    <a:moveTo>
                      <a:pt x="130" y="301"/>
                    </a:moveTo>
                    <a:cubicBezTo>
                      <a:pt x="130" y="301"/>
                      <a:pt x="130" y="300"/>
                      <a:pt x="130" y="299"/>
                    </a:cubicBezTo>
                    <a:cubicBezTo>
                      <a:pt x="133" y="299"/>
                      <a:pt x="137" y="299"/>
                      <a:pt x="140" y="298"/>
                    </a:cubicBezTo>
                    <a:cubicBezTo>
                      <a:pt x="137" y="299"/>
                      <a:pt x="133" y="300"/>
                      <a:pt x="130" y="301"/>
                    </a:cubicBezTo>
                    <a:moveTo>
                      <a:pt x="130" y="302"/>
                    </a:moveTo>
                    <a:cubicBezTo>
                      <a:pt x="130" y="302"/>
                      <a:pt x="130" y="302"/>
                      <a:pt x="130" y="302"/>
                    </a:cubicBezTo>
                    <a:cubicBezTo>
                      <a:pt x="134" y="302"/>
                      <a:pt x="139" y="299"/>
                      <a:pt x="142" y="298"/>
                    </a:cubicBezTo>
                    <a:cubicBezTo>
                      <a:pt x="146" y="297"/>
                      <a:pt x="150" y="296"/>
                      <a:pt x="154" y="294"/>
                    </a:cubicBezTo>
                    <a:cubicBezTo>
                      <a:pt x="155" y="296"/>
                      <a:pt x="155" y="299"/>
                      <a:pt x="155" y="301"/>
                    </a:cubicBezTo>
                    <a:cubicBezTo>
                      <a:pt x="151" y="301"/>
                      <a:pt x="147" y="302"/>
                      <a:pt x="143" y="303"/>
                    </a:cubicBezTo>
                    <a:cubicBezTo>
                      <a:pt x="141" y="303"/>
                      <a:pt x="139" y="304"/>
                      <a:pt x="137" y="304"/>
                    </a:cubicBezTo>
                    <a:cubicBezTo>
                      <a:pt x="137" y="304"/>
                      <a:pt x="134" y="305"/>
                      <a:pt x="133" y="305"/>
                    </a:cubicBezTo>
                    <a:cubicBezTo>
                      <a:pt x="132" y="305"/>
                      <a:pt x="132" y="305"/>
                      <a:pt x="132" y="305"/>
                    </a:cubicBezTo>
                    <a:cubicBezTo>
                      <a:pt x="133" y="305"/>
                      <a:pt x="133" y="305"/>
                      <a:pt x="133" y="305"/>
                    </a:cubicBezTo>
                    <a:cubicBezTo>
                      <a:pt x="140" y="303"/>
                      <a:pt x="147" y="302"/>
                      <a:pt x="153" y="298"/>
                    </a:cubicBezTo>
                    <a:cubicBezTo>
                      <a:pt x="153" y="298"/>
                      <a:pt x="153" y="297"/>
                      <a:pt x="153" y="297"/>
                    </a:cubicBezTo>
                    <a:cubicBezTo>
                      <a:pt x="153" y="297"/>
                      <a:pt x="153" y="297"/>
                      <a:pt x="153" y="297"/>
                    </a:cubicBezTo>
                    <a:cubicBezTo>
                      <a:pt x="145" y="298"/>
                      <a:pt x="138" y="302"/>
                      <a:pt x="130" y="302"/>
                    </a:cubicBezTo>
                    <a:moveTo>
                      <a:pt x="130" y="297"/>
                    </a:moveTo>
                    <a:cubicBezTo>
                      <a:pt x="130" y="297"/>
                      <a:pt x="130" y="296"/>
                      <a:pt x="131" y="295"/>
                    </a:cubicBezTo>
                    <a:cubicBezTo>
                      <a:pt x="136" y="294"/>
                      <a:pt x="141" y="292"/>
                      <a:pt x="147" y="291"/>
                    </a:cubicBezTo>
                    <a:cubicBezTo>
                      <a:pt x="145" y="292"/>
                      <a:pt x="143" y="292"/>
                      <a:pt x="141" y="293"/>
                    </a:cubicBezTo>
                    <a:cubicBezTo>
                      <a:pt x="137" y="295"/>
                      <a:pt x="134" y="296"/>
                      <a:pt x="130" y="297"/>
                    </a:cubicBezTo>
                    <a:moveTo>
                      <a:pt x="130" y="299"/>
                    </a:moveTo>
                    <a:cubicBezTo>
                      <a:pt x="130" y="298"/>
                      <a:pt x="130" y="298"/>
                      <a:pt x="130" y="298"/>
                    </a:cubicBezTo>
                    <a:cubicBezTo>
                      <a:pt x="134" y="298"/>
                      <a:pt x="138" y="295"/>
                      <a:pt x="141" y="294"/>
                    </a:cubicBezTo>
                    <a:cubicBezTo>
                      <a:pt x="145" y="292"/>
                      <a:pt x="149" y="291"/>
                      <a:pt x="153" y="289"/>
                    </a:cubicBezTo>
                    <a:cubicBezTo>
                      <a:pt x="154" y="290"/>
                      <a:pt x="154" y="292"/>
                      <a:pt x="154" y="293"/>
                    </a:cubicBezTo>
                    <a:cubicBezTo>
                      <a:pt x="154" y="293"/>
                      <a:pt x="154" y="293"/>
                      <a:pt x="154" y="293"/>
                    </a:cubicBezTo>
                    <a:cubicBezTo>
                      <a:pt x="146" y="295"/>
                      <a:pt x="138" y="298"/>
                      <a:pt x="130" y="299"/>
                    </a:cubicBezTo>
                    <a:moveTo>
                      <a:pt x="131" y="294"/>
                    </a:moveTo>
                    <a:cubicBezTo>
                      <a:pt x="131" y="293"/>
                      <a:pt x="132" y="291"/>
                      <a:pt x="132" y="290"/>
                    </a:cubicBezTo>
                    <a:cubicBezTo>
                      <a:pt x="135" y="289"/>
                      <a:pt x="138" y="289"/>
                      <a:pt x="141" y="288"/>
                    </a:cubicBezTo>
                    <a:cubicBezTo>
                      <a:pt x="143" y="287"/>
                      <a:pt x="144" y="287"/>
                      <a:pt x="146" y="286"/>
                    </a:cubicBezTo>
                    <a:cubicBezTo>
                      <a:pt x="147" y="286"/>
                      <a:pt x="149" y="285"/>
                      <a:pt x="150" y="285"/>
                    </a:cubicBezTo>
                    <a:cubicBezTo>
                      <a:pt x="150" y="285"/>
                      <a:pt x="149" y="285"/>
                      <a:pt x="148" y="286"/>
                    </a:cubicBezTo>
                    <a:cubicBezTo>
                      <a:pt x="142" y="288"/>
                      <a:pt x="136" y="291"/>
                      <a:pt x="131" y="294"/>
                    </a:cubicBezTo>
                    <a:moveTo>
                      <a:pt x="132" y="294"/>
                    </a:moveTo>
                    <a:cubicBezTo>
                      <a:pt x="132" y="294"/>
                      <a:pt x="132" y="294"/>
                      <a:pt x="133" y="294"/>
                    </a:cubicBezTo>
                    <a:cubicBezTo>
                      <a:pt x="135" y="293"/>
                      <a:pt x="136" y="292"/>
                      <a:pt x="138" y="291"/>
                    </a:cubicBezTo>
                    <a:cubicBezTo>
                      <a:pt x="143" y="289"/>
                      <a:pt x="147" y="287"/>
                      <a:pt x="152" y="285"/>
                    </a:cubicBezTo>
                    <a:cubicBezTo>
                      <a:pt x="152" y="285"/>
                      <a:pt x="152" y="285"/>
                      <a:pt x="152" y="285"/>
                    </a:cubicBezTo>
                    <a:cubicBezTo>
                      <a:pt x="152" y="286"/>
                      <a:pt x="153" y="287"/>
                      <a:pt x="153" y="288"/>
                    </a:cubicBezTo>
                    <a:cubicBezTo>
                      <a:pt x="146" y="290"/>
                      <a:pt x="139" y="292"/>
                      <a:pt x="132" y="294"/>
                    </a:cubicBezTo>
                    <a:cubicBezTo>
                      <a:pt x="132" y="294"/>
                      <a:pt x="132" y="294"/>
                      <a:pt x="132" y="294"/>
                    </a:cubicBezTo>
                    <a:moveTo>
                      <a:pt x="133" y="288"/>
                    </a:moveTo>
                    <a:cubicBezTo>
                      <a:pt x="133" y="287"/>
                      <a:pt x="133" y="286"/>
                      <a:pt x="134" y="286"/>
                    </a:cubicBezTo>
                    <a:cubicBezTo>
                      <a:pt x="138" y="285"/>
                      <a:pt x="144" y="284"/>
                      <a:pt x="147" y="282"/>
                    </a:cubicBezTo>
                    <a:cubicBezTo>
                      <a:pt x="143" y="285"/>
                      <a:pt x="137" y="286"/>
                      <a:pt x="133" y="288"/>
                    </a:cubicBezTo>
                    <a:moveTo>
                      <a:pt x="135" y="283"/>
                    </a:moveTo>
                    <a:cubicBezTo>
                      <a:pt x="135" y="283"/>
                      <a:pt x="135" y="282"/>
                      <a:pt x="135" y="281"/>
                    </a:cubicBezTo>
                    <a:cubicBezTo>
                      <a:pt x="138" y="281"/>
                      <a:pt x="140" y="281"/>
                      <a:pt x="143" y="280"/>
                    </a:cubicBezTo>
                    <a:cubicBezTo>
                      <a:pt x="143" y="280"/>
                      <a:pt x="144" y="280"/>
                      <a:pt x="145" y="279"/>
                    </a:cubicBezTo>
                    <a:cubicBezTo>
                      <a:pt x="144" y="280"/>
                      <a:pt x="144" y="280"/>
                      <a:pt x="144" y="280"/>
                    </a:cubicBezTo>
                    <a:cubicBezTo>
                      <a:pt x="141" y="281"/>
                      <a:pt x="138" y="282"/>
                      <a:pt x="135" y="283"/>
                    </a:cubicBezTo>
                    <a:moveTo>
                      <a:pt x="134" y="285"/>
                    </a:moveTo>
                    <a:cubicBezTo>
                      <a:pt x="134" y="284"/>
                      <a:pt x="134" y="284"/>
                      <a:pt x="134" y="284"/>
                    </a:cubicBezTo>
                    <a:cubicBezTo>
                      <a:pt x="139" y="282"/>
                      <a:pt x="145" y="281"/>
                      <a:pt x="149" y="278"/>
                    </a:cubicBezTo>
                    <a:cubicBezTo>
                      <a:pt x="150" y="278"/>
                      <a:pt x="150" y="278"/>
                      <a:pt x="150" y="278"/>
                    </a:cubicBezTo>
                    <a:cubicBezTo>
                      <a:pt x="150" y="278"/>
                      <a:pt x="150" y="278"/>
                      <a:pt x="150" y="278"/>
                    </a:cubicBezTo>
                    <a:cubicBezTo>
                      <a:pt x="150" y="280"/>
                      <a:pt x="151" y="282"/>
                      <a:pt x="152" y="284"/>
                    </a:cubicBezTo>
                    <a:cubicBezTo>
                      <a:pt x="152" y="284"/>
                      <a:pt x="152" y="284"/>
                      <a:pt x="152" y="284"/>
                    </a:cubicBezTo>
                    <a:cubicBezTo>
                      <a:pt x="145" y="285"/>
                      <a:pt x="139" y="287"/>
                      <a:pt x="133" y="289"/>
                    </a:cubicBezTo>
                    <a:cubicBezTo>
                      <a:pt x="135" y="288"/>
                      <a:pt x="139" y="286"/>
                      <a:pt x="141" y="285"/>
                    </a:cubicBezTo>
                    <a:cubicBezTo>
                      <a:pt x="144" y="284"/>
                      <a:pt x="147" y="283"/>
                      <a:pt x="149" y="282"/>
                    </a:cubicBezTo>
                    <a:cubicBezTo>
                      <a:pt x="150" y="282"/>
                      <a:pt x="150" y="281"/>
                      <a:pt x="149" y="281"/>
                    </a:cubicBezTo>
                    <a:cubicBezTo>
                      <a:pt x="149" y="281"/>
                      <a:pt x="149" y="281"/>
                      <a:pt x="149" y="281"/>
                    </a:cubicBezTo>
                    <a:cubicBezTo>
                      <a:pt x="146" y="282"/>
                      <a:pt x="144" y="282"/>
                      <a:pt x="141" y="283"/>
                    </a:cubicBezTo>
                    <a:cubicBezTo>
                      <a:pt x="139" y="283"/>
                      <a:pt x="136" y="284"/>
                      <a:pt x="134" y="285"/>
                    </a:cubicBezTo>
                    <a:moveTo>
                      <a:pt x="136" y="280"/>
                    </a:moveTo>
                    <a:cubicBezTo>
                      <a:pt x="136" y="280"/>
                      <a:pt x="136" y="279"/>
                      <a:pt x="136" y="278"/>
                    </a:cubicBezTo>
                    <a:cubicBezTo>
                      <a:pt x="137" y="278"/>
                      <a:pt x="137" y="278"/>
                      <a:pt x="138" y="278"/>
                    </a:cubicBezTo>
                    <a:cubicBezTo>
                      <a:pt x="140" y="278"/>
                      <a:pt x="142" y="278"/>
                      <a:pt x="145" y="278"/>
                    </a:cubicBezTo>
                    <a:cubicBezTo>
                      <a:pt x="146" y="278"/>
                      <a:pt x="147" y="278"/>
                      <a:pt x="148" y="278"/>
                    </a:cubicBezTo>
                    <a:cubicBezTo>
                      <a:pt x="144" y="279"/>
                      <a:pt x="140" y="280"/>
                      <a:pt x="136" y="280"/>
                    </a:cubicBezTo>
                    <a:moveTo>
                      <a:pt x="81" y="275"/>
                    </a:moveTo>
                    <a:cubicBezTo>
                      <a:pt x="81" y="275"/>
                      <a:pt x="80" y="275"/>
                      <a:pt x="79" y="274"/>
                    </a:cubicBezTo>
                    <a:cubicBezTo>
                      <a:pt x="77" y="271"/>
                      <a:pt x="83" y="264"/>
                      <a:pt x="84" y="262"/>
                    </a:cubicBezTo>
                    <a:cubicBezTo>
                      <a:pt x="86" y="260"/>
                      <a:pt x="88" y="257"/>
                      <a:pt x="89" y="254"/>
                    </a:cubicBezTo>
                    <a:cubicBezTo>
                      <a:pt x="91" y="255"/>
                      <a:pt x="92" y="255"/>
                      <a:pt x="94" y="256"/>
                    </a:cubicBezTo>
                    <a:cubicBezTo>
                      <a:pt x="92" y="261"/>
                      <a:pt x="86" y="275"/>
                      <a:pt x="81" y="275"/>
                    </a:cubicBezTo>
                    <a:moveTo>
                      <a:pt x="132" y="204"/>
                    </a:moveTo>
                    <a:cubicBezTo>
                      <a:pt x="133" y="203"/>
                      <a:pt x="133" y="203"/>
                      <a:pt x="133" y="203"/>
                    </a:cubicBezTo>
                    <a:cubicBezTo>
                      <a:pt x="132" y="204"/>
                      <a:pt x="132" y="204"/>
                      <a:pt x="132" y="204"/>
                    </a:cubicBezTo>
                    <a:moveTo>
                      <a:pt x="134" y="203"/>
                    </a:moveTo>
                    <a:cubicBezTo>
                      <a:pt x="135" y="202"/>
                      <a:pt x="135" y="202"/>
                      <a:pt x="135" y="202"/>
                    </a:cubicBezTo>
                    <a:cubicBezTo>
                      <a:pt x="134" y="203"/>
                      <a:pt x="134" y="203"/>
                      <a:pt x="134" y="203"/>
                    </a:cubicBezTo>
                    <a:moveTo>
                      <a:pt x="139" y="218"/>
                    </a:moveTo>
                    <a:cubicBezTo>
                      <a:pt x="138" y="218"/>
                      <a:pt x="138" y="217"/>
                      <a:pt x="141" y="216"/>
                    </a:cubicBezTo>
                    <a:cubicBezTo>
                      <a:pt x="144" y="215"/>
                      <a:pt x="147" y="214"/>
                      <a:pt x="150" y="212"/>
                    </a:cubicBezTo>
                    <a:cubicBezTo>
                      <a:pt x="157" y="209"/>
                      <a:pt x="164" y="206"/>
                      <a:pt x="172" y="203"/>
                    </a:cubicBezTo>
                    <a:cubicBezTo>
                      <a:pt x="173" y="203"/>
                      <a:pt x="175" y="202"/>
                      <a:pt x="176" y="202"/>
                    </a:cubicBezTo>
                    <a:cubicBezTo>
                      <a:pt x="172" y="204"/>
                      <a:pt x="167" y="207"/>
                      <a:pt x="163" y="210"/>
                    </a:cubicBezTo>
                    <a:cubicBezTo>
                      <a:pt x="162" y="210"/>
                      <a:pt x="162" y="210"/>
                      <a:pt x="162" y="210"/>
                    </a:cubicBezTo>
                    <a:cubicBezTo>
                      <a:pt x="157" y="211"/>
                      <a:pt x="151" y="213"/>
                      <a:pt x="146" y="215"/>
                    </a:cubicBezTo>
                    <a:cubicBezTo>
                      <a:pt x="144" y="216"/>
                      <a:pt x="143" y="217"/>
                      <a:pt x="142" y="217"/>
                    </a:cubicBezTo>
                    <a:cubicBezTo>
                      <a:pt x="141" y="217"/>
                      <a:pt x="140" y="218"/>
                      <a:pt x="139" y="218"/>
                    </a:cubicBezTo>
                    <a:moveTo>
                      <a:pt x="141" y="220"/>
                    </a:moveTo>
                    <a:cubicBezTo>
                      <a:pt x="140" y="220"/>
                      <a:pt x="139" y="220"/>
                      <a:pt x="138" y="220"/>
                    </a:cubicBezTo>
                    <a:cubicBezTo>
                      <a:pt x="135" y="220"/>
                      <a:pt x="133" y="218"/>
                      <a:pt x="132" y="216"/>
                    </a:cubicBezTo>
                    <a:cubicBezTo>
                      <a:pt x="141" y="215"/>
                      <a:pt x="149" y="211"/>
                      <a:pt x="158" y="207"/>
                    </a:cubicBezTo>
                    <a:cubicBezTo>
                      <a:pt x="163" y="205"/>
                      <a:pt x="168" y="203"/>
                      <a:pt x="174" y="201"/>
                    </a:cubicBezTo>
                    <a:cubicBezTo>
                      <a:pt x="177" y="200"/>
                      <a:pt x="181" y="199"/>
                      <a:pt x="184" y="198"/>
                    </a:cubicBezTo>
                    <a:cubicBezTo>
                      <a:pt x="183" y="199"/>
                      <a:pt x="182" y="199"/>
                      <a:pt x="182" y="199"/>
                    </a:cubicBezTo>
                    <a:cubicBezTo>
                      <a:pt x="179" y="200"/>
                      <a:pt x="176" y="201"/>
                      <a:pt x="174" y="202"/>
                    </a:cubicBezTo>
                    <a:cubicBezTo>
                      <a:pt x="168" y="204"/>
                      <a:pt x="163" y="206"/>
                      <a:pt x="157" y="208"/>
                    </a:cubicBezTo>
                    <a:cubicBezTo>
                      <a:pt x="153" y="210"/>
                      <a:pt x="149" y="212"/>
                      <a:pt x="146" y="213"/>
                    </a:cubicBezTo>
                    <a:cubicBezTo>
                      <a:pt x="142" y="215"/>
                      <a:pt x="139" y="216"/>
                      <a:pt x="136" y="218"/>
                    </a:cubicBezTo>
                    <a:cubicBezTo>
                      <a:pt x="136" y="219"/>
                      <a:pt x="136" y="219"/>
                      <a:pt x="136" y="219"/>
                    </a:cubicBezTo>
                    <a:cubicBezTo>
                      <a:pt x="137" y="219"/>
                      <a:pt x="137" y="219"/>
                      <a:pt x="138" y="219"/>
                    </a:cubicBezTo>
                    <a:cubicBezTo>
                      <a:pt x="140" y="219"/>
                      <a:pt x="141" y="218"/>
                      <a:pt x="143" y="218"/>
                    </a:cubicBezTo>
                    <a:cubicBezTo>
                      <a:pt x="148" y="216"/>
                      <a:pt x="152" y="214"/>
                      <a:pt x="157" y="212"/>
                    </a:cubicBezTo>
                    <a:cubicBezTo>
                      <a:pt x="156" y="212"/>
                      <a:pt x="156" y="212"/>
                      <a:pt x="156" y="212"/>
                    </a:cubicBezTo>
                    <a:cubicBezTo>
                      <a:pt x="156" y="212"/>
                      <a:pt x="157" y="212"/>
                      <a:pt x="158" y="212"/>
                    </a:cubicBezTo>
                    <a:cubicBezTo>
                      <a:pt x="159" y="211"/>
                      <a:pt x="160" y="211"/>
                      <a:pt x="160" y="211"/>
                    </a:cubicBezTo>
                    <a:cubicBezTo>
                      <a:pt x="161" y="211"/>
                      <a:pt x="160" y="211"/>
                      <a:pt x="160" y="211"/>
                    </a:cubicBezTo>
                    <a:cubicBezTo>
                      <a:pt x="158" y="213"/>
                      <a:pt x="155" y="213"/>
                      <a:pt x="153" y="214"/>
                    </a:cubicBezTo>
                    <a:cubicBezTo>
                      <a:pt x="150" y="215"/>
                      <a:pt x="147" y="216"/>
                      <a:pt x="146" y="218"/>
                    </a:cubicBezTo>
                    <a:cubicBezTo>
                      <a:pt x="145" y="219"/>
                      <a:pt x="145" y="219"/>
                      <a:pt x="146" y="219"/>
                    </a:cubicBezTo>
                    <a:cubicBezTo>
                      <a:pt x="147" y="219"/>
                      <a:pt x="147" y="219"/>
                      <a:pt x="147" y="219"/>
                    </a:cubicBezTo>
                    <a:cubicBezTo>
                      <a:pt x="147" y="219"/>
                      <a:pt x="147" y="218"/>
                      <a:pt x="147" y="218"/>
                    </a:cubicBezTo>
                    <a:cubicBezTo>
                      <a:pt x="152" y="216"/>
                      <a:pt x="152" y="216"/>
                      <a:pt x="152" y="216"/>
                    </a:cubicBezTo>
                    <a:cubicBezTo>
                      <a:pt x="153" y="215"/>
                      <a:pt x="155" y="215"/>
                      <a:pt x="156" y="214"/>
                    </a:cubicBezTo>
                    <a:cubicBezTo>
                      <a:pt x="157" y="214"/>
                      <a:pt x="158" y="213"/>
                      <a:pt x="159" y="213"/>
                    </a:cubicBezTo>
                    <a:cubicBezTo>
                      <a:pt x="154" y="217"/>
                      <a:pt x="147" y="220"/>
                      <a:pt x="141" y="220"/>
                    </a:cubicBezTo>
                    <a:moveTo>
                      <a:pt x="131" y="214"/>
                    </a:moveTo>
                    <a:cubicBezTo>
                      <a:pt x="131" y="213"/>
                      <a:pt x="131" y="212"/>
                      <a:pt x="130" y="211"/>
                    </a:cubicBezTo>
                    <a:cubicBezTo>
                      <a:pt x="135" y="209"/>
                      <a:pt x="140" y="207"/>
                      <a:pt x="144" y="205"/>
                    </a:cubicBezTo>
                    <a:cubicBezTo>
                      <a:pt x="151" y="202"/>
                      <a:pt x="158" y="201"/>
                      <a:pt x="164" y="199"/>
                    </a:cubicBezTo>
                    <a:cubicBezTo>
                      <a:pt x="170" y="197"/>
                      <a:pt x="175" y="195"/>
                      <a:pt x="180" y="193"/>
                    </a:cubicBezTo>
                    <a:cubicBezTo>
                      <a:pt x="179" y="194"/>
                      <a:pt x="178" y="194"/>
                      <a:pt x="177" y="194"/>
                    </a:cubicBezTo>
                    <a:cubicBezTo>
                      <a:pt x="171" y="197"/>
                      <a:pt x="165" y="199"/>
                      <a:pt x="159" y="201"/>
                    </a:cubicBezTo>
                    <a:cubicBezTo>
                      <a:pt x="153" y="204"/>
                      <a:pt x="147" y="207"/>
                      <a:pt x="141" y="210"/>
                    </a:cubicBezTo>
                    <a:cubicBezTo>
                      <a:pt x="138" y="211"/>
                      <a:pt x="134" y="212"/>
                      <a:pt x="131" y="214"/>
                    </a:cubicBezTo>
                    <a:moveTo>
                      <a:pt x="130" y="209"/>
                    </a:moveTo>
                    <a:cubicBezTo>
                      <a:pt x="130" y="208"/>
                      <a:pt x="130" y="206"/>
                      <a:pt x="130" y="205"/>
                    </a:cubicBezTo>
                    <a:cubicBezTo>
                      <a:pt x="142" y="201"/>
                      <a:pt x="154" y="196"/>
                      <a:pt x="166" y="192"/>
                    </a:cubicBezTo>
                    <a:cubicBezTo>
                      <a:pt x="169" y="191"/>
                      <a:pt x="172" y="190"/>
                      <a:pt x="175" y="189"/>
                    </a:cubicBezTo>
                    <a:cubicBezTo>
                      <a:pt x="170" y="191"/>
                      <a:pt x="165" y="193"/>
                      <a:pt x="160" y="195"/>
                    </a:cubicBezTo>
                    <a:cubicBezTo>
                      <a:pt x="152" y="198"/>
                      <a:pt x="145" y="201"/>
                      <a:pt x="138" y="204"/>
                    </a:cubicBezTo>
                    <a:cubicBezTo>
                      <a:pt x="135" y="205"/>
                      <a:pt x="132" y="207"/>
                      <a:pt x="130" y="209"/>
                    </a:cubicBezTo>
                    <a:moveTo>
                      <a:pt x="135" y="215"/>
                    </a:moveTo>
                    <a:cubicBezTo>
                      <a:pt x="134" y="215"/>
                      <a:pt x="134" y="214"/>
                      <a:pt x="133" y="214"/>
                    </a:cubicBezTo>
                    <a:cubicBezTo>
                      <a:pt x="134" y="214"/>
                      <a:pt x="135" y="213"/>
                      <a:pt x="137" y="213"/>
                    </a:cubicBezTo>
                    <a:cubicBezTo>
                      <a:pt x="147" y="209"/>
                      <a:pt x="156" y="204"/>
                      <a:pt x="166" y="200"/>
                    </a:cubicBezTo>
                    <a:cubicBezTo>
                      <a:pt x="177" y="196"/>
                      <a:pt x="188" y="193"/>
                      <a:pt x="198" y="187"/>
                    </a:cubicBezTo>
                    <a:cubicBezTo>
                      <a:pt x="196" y="191"/>
                      <a:pt x="193" y="194"/>
                      <a:pt x="189" y="196"/>
                    </a:cubicBezTo>
                    <a:cubicBezTo>
                      <a:pt x="179" y="198"/>
                      <a:pt x="169" y="201"/>
                      <a:pt x="159" y="205"/>
                    </a:cubicBezTo>
                    <a:cubicBezTo>
                      <a:pt x="155" y="207"/>
                      <a:pt x="150" y="210"/>
                      <a:pt x="145" y="211"/>
                    </a:cubicBezTo>
                    <a:cubicBezTo>
                      <a:pt x="143" y="213"/>
                      <a:pt x="140" y="213"/>
                      <a:pt x="137" y="214"/>
                    </a:cubicBezTo>
                    <a:cubicBezTo>
                      <a:pt x="136" y="214"/>
                      <a:pt x="136" y="215"/>
                      <a:pt x="135" y="215"/>
                    </a:cubicBezTo>
                    <a:moveTo>
                      <a:pt x="130" y="204"/>
                    </a:moveTo>
                    <a:cubicBezTo>
                      <a:pt x="130" y="202"/>
                      <a:pt x="130" y="200"/>
                      <a:pt x="130" y="199"/>
                    </a:cubicBezTo>
                    <a:cubicBezTo>
                      <a:pt x="137" y="197"/>
                      <a:pt x="143" y="194"/>
                      <a:pt x="150" y="191"/>
                    </a:cubicBezTo>
                    <a:cubicBezTo>
                      <a:pt x="159" y="188"/>
                      <a:pt x="168" y="185"/>
                      <a:pt x="177" y="182"/>
                    </a:cubicBezTo>
                    <a:cubicBezTo>
                      <a:pt x="179" y="181"/>
                      <a:pt x="181" y="181"/>
                      <a:pt x="184" y="180"/>
                    </a:cubicBezTo>
                    <a:cubicBezTo>
                      <a:pt x="181" y="181"/>
                      <a:pt x="178" y="183"/>
                      <a:pt x="175" y="184"/>
                    </a:cubicBezTo>
                    <a:cubicBezTo>
                      <a:pt x="167" y="188"/>
                      <a:pt x="159" y="192"/>
                      <a:pt x="150" y="195"/>
                    </a:cubicBezTo>
                    <a:cubicBezTo>
                      <a:pt x="144" y="198"/>
                      <a:pt x="136" y="200"/>
                      <a:pt x="130" y="204"/>
                    </a:cubicBezTo>
                    <a:moveTo>
                      <a:pt x="131" y="210"/>
                    </a:moveTo>
                    <a:cubicBezTo>
                      <a:pt x="132" y="209"/>
                      <a:pt x="133" y="207"/>
                      <a:pt x="134" y="207"/>
                    </a:cubicBezTo>
                    <a:cubicBezTo>
                      <a:pt x="147" y="201"/>
                      <a:pt x="160" y="196"/>
                      <a:pt x="173" y="191"/>
                    </a:cubicBezTo>
                    <a:cubicBezTo>
                      <a:pt x="178" y="189"/>
                      <a:pt x="184" y="186"/>
                      <a:pt x="190" y="184"/>
                    </a:cubicBezTo>
                    <a:cubicBezTo>
                      <a:pt x="190" y="184"/>
                      <a:pt x="191" y="183"/>
                      <a:pt x="192" y="183"/>
                    </a:cubicBezTo>
                    <a:cubicBezTo>
                      <a:pt x="195" y="182"/>
                      <a:pt x="197" y="181"/>
                      <a:pt x="199" y="180"/>
                    </a:cubicBezTo>
                    <a:cubicBezTo>
                      <a:pt x="199" y="180"/>
                      <a:pt x="199" y="181"/>
                      <a:pt x="199" y="181"/>
                    </a:cubicBezTo>
                    <a:cubicBezTo>
                      <a:pt x="199" y="183"/>
                      <a:pt x="198" y="185"/>
                      <a:pt x="198" y="187"/>
                    </a:cubicBezTo>
                    <a:cubicBezTo>
                      <a:pt x="197" y="187"/>
                      <a:pt x="197" y="187"/>
                      <a:pt x="197" y="187"/>
                    </a:cubicBezTo>
                    <a:cubicBezTo>
                      <a:pt x="186" y="192"/>
                      <a:pt x="173" y="195"/>
                      <a:pt x="162" y="198"/>
                    </a:cubicBezTo>
                    <a:cubicBezTo>
                      <a:pt x="155" y="200"/>
                      <a:pt x="148" y="202"/>
                      <a:pt x="142" y="205"/>
                    </a:cubicBezTo>
                    <a:cubicBezTo>
                      <a:pt x="140" y="205"/>
                      <a:pt x="138" y="206"/>
                      <a:pt x="136" y="207"/>
                    </a:cubicBezTo>
                    <a:cubicBezTo>
                      <a:pt x="135" y="208"/>
                      <a:pt x="133" y="209"/>
                      <a:pt x="131" y="210"/>
                    </a:cubicBezTo>
                    <a:moveTo>
                      <a:pt x="149" y="197"/>
                    </a:moveTo>
                    <a:cubicBezTo>
                      <a:pt x="161" y="192"/>
                      <a:pt x="173" y="187"/>
                      <a:pt x="184" y="181"/>
                    </a:cubicBezTo>
                    <a:cubicBezTo>
                      <a:pt x="186" y="180"/>
                      <a:pt x="188" y="179"/>
                      <a:pt x="189" y="178"/>
                    </a:cubicBezTo>
                    <a:cubicBezTo>
                      <a:pt x="193" y="177"/>
                      <a:pt x="196" y="176"/>
                      <a:pt x="199" y="175"/>
                    </a:cubicBezTo>
                    <a:cubicBezTo>
                      <a:pt x="200" y="175"/>
                      <a:pt x="200" y="175"/>
                      <a:pt x="200" y="175"/>
                    </a:cubicBezTo>
                    <a:cubicBezTo>
                      <a:pt x="199" y="176"/>
                      <a:pt x="199" y="177"/>
                      <a:pt x="199" y="179"/>
                    </a:cubicBezTo>
                    <a:cubicBezTo>
                      <a:pt x="198" y="179"/>
                      <a:pt x="198" y="179"/>
                      <a:pt x="197" y="179"/>
                    </a:cubicBezTo>
                    <a:cubicBezTo>
                      <a:pt x="197" y="179"/>
                      <a:pt x="197" y="179"/>
                      <a:pt x="197" y="179"/>
                    </a:cubicBezTo>
                    <a:cubicBezTo>
                      <a:pt x="196" y="179"/>
                      <a:pt x="196" y="180"/>
                      <a:pt x="195" y="180"/>
                    </a:cubicBezTo>
                    <a:cubicBezTo>
                      <a:pt x="193" y="182"/>
                      <a:pt x="190" y="183"/>
                      <a:pt x="187" y="184"/>
                    </a:cubicBezTo>
                    <a:cubicBezTo>
                      <a:pt x="175" y="189"/>
                      <a:pt x="162" y="192"/>
                      <a:pt x="149" y="197"/>
                    </a:cubicBezTo>
                    <a:moveTo>
                      <a:pt x="19" y="174"/>
                    </a:moveTo>
                    <a:cubicBezTo>
                      <a:pt x="18" y="173"/>
                      <a:pt x="18" y="173"/>
                      <a:pt x="18" y="173"/>
                    </a:cubicBezTo>
                    <a:cubicBezTo>
                      <a:pt x="19" y="174"/>
                      <a:pt x="19" y="174"/>
                      <a:pt x="19" y="174"/>
                    </a:cubicBezTo>
                    <a:cubicBezTo>
                      <a:pt x="19" y="174"/>
                      <a:pt x="19" y="174"/>
                      <a:pt x="19" y="174"/>
                    </a:cubicBezTo>
                    <a:cubicBezTo>
                      <a:pt x="19" y="174"/>
                      <a:pt x="19" y="174"/>
                      <a:pt x="19" y="174"/>
                    </a:cubicBezTo>
                    <a:moveTo>
                      <a:pt x="193" y="176"/>
                    </a:moveTo>
                    <a:cubicBezTo>
                      <a:pt x="196" y="175"/>
                      <a:pt x="198" y="174"/>
                      <a:pt x="201" y="172"/>
                    </a:cubicBezTo>
                    <a:cubicBezTo>
                      <a:pt x="201" y="173"/>
                      <a:pt x="200" y="173"/>
                      <a:pt x="200" y="174"/>
                    </a:cubicBezTo>
                    <a:cubicBezTo>
                      <a:pt x="198" y="175"/>
                      <a:pt x="195" y="176"/>
                      <a:pt x="193" y="176"/>
                    </a:cubicBezTo>
                    <a:moveTo>
                      <a:pt x="19" y="172"/>
                    </a:moveTo>
                    <a:cubicBezTo>
                      <a:pt x="18" y="170"/>
                      <a:pt x="20" y="169"/>
                      <a:pt x="21" y="168"/>
                    </a:cubicBezTo>
                    <a:cubicBezTo>
                      <a:pt x="21" y="168"/>
                      <a:pt x="20" y="169"/>
                      <a:pt x="20" y="169"/>
                    </a:cubicBezTo>
                    <a:cubicBezTo>
                      <a:pt x="20" y="170"/>
                      <a:pt x="19" y="171"/>
                      <a:pt x="19" y="172"/>
                    </a:cubicBezTo>
                    <a:moveTo>
                      <a:pt x="18" y="172"/>
                    </a:moveTo>
                    <a:cubicBezTo>
                      <a:pt x="17" y="170"/>
                      <a:pt x="17" y="168"/>
                      <a:pt x="17" y="167"/>
                    </a:cubicBezTo>
                    <a:cubicBezTo>
                      <a:pt x="17" y="167"/>
                      <a:pt x="17" y="167"/>
                      <a:pt x="17" y="167"/>
                    </a:cubicBezTo>
                    <a:cubicBezTo>
                      <a:pt x="17" y="167"/>
                      <a:pt x="19" y="165"/>
                      <a:pt x="20" y="165"/>
                    </a:cubicBezTo>
                    <a:cubicBezTo>
                      <a:pt x="21" y="165"/>
                      <a:pt x="21" y="166"/>
                      <a:pt x="20" y="167"/>
                    </a:cubicBezTo>
                    <a:cubicBezTo>
                      <a:pt x="20" y="168"/>
                      <a:pt x="19" y="168"/>
                      <a:pt x="18" y="169"/>
                    </a:cubicBezTo>
                    <a:cubicBezTo>
                      <a:pt x="18" y="170"/>
                      <a:pt x="18" y="171"/>
                      <a:pt x="18" y="172"/>
                    </a:cubicBezTo>
                    <a:moveTo>
                      <a:pt x="134" y="183"/>
                    </a:moveTo>
                    <a:cubicBezTo>
                      <a:pt x="135" y="181"/>
                      <a:pt x="135" y="179"/>
                      <a:pt x="136" y="178"/>
                    </a:cubicBezTo>
                    <a:cubicBezTo>
                      <a:pt x="142" y="177"/>
                      <a:pt x="148" y="175"/>
                      <a:pt x="155" y="173"/>
                    </a:cubicBezTo>
                    <a:cubicBezTo>
                      <a:pt x="162" y="170"/>
                      <a:pt x="170" y="168"/>
                      <a:pt x="178" y="165"/>
                    </a:cubicBezTo>
                    <a:cubicBezTo>
                      <a:pt x="177" y="166"/>
                      <a:pt x="177" y="166"/>
                      <a:pt x="176" y="166"/>
                    </a:cubicBezTo>
                    <a:cubicBezTo>
                      <a:pt x="167" y="169"/>
                      <a:pt x="159" y="173"/>
                      <a:pt x="151" y="176"/>
                    </a:cubicBezTo>
                    <a:cubicBezTo>
                      <a:pt x="145" y="178"/>
                      <a:pt x="139" y="180"/>
                      <a:pt x="134" y="183"/>
                    </a:cubicBezTo>
                    <a:moveTo>
                      <a:pt x="132" y="190"/>
                    </a:moveTo>
                    <a:cubicBezTo>
                      <a:pt x="132" y="188"/>
                      <a:pt x="133" y="186"/>
                      <a:pt x="133" y="185"/>
                    </a:cubicBezTo>
                    <a:cubicBezTo>
                      <a:pt x="135" y="184"/>
                      <a:pt x="137" y="183"/>
                      <a:pt x="139" y="182"/>
                    </a:cubicBezTo>
                    <a:cubicBezTo>
                      <a:pt x="143" y="180"/>
                      <a:pt x="148" y="179"/>
                      <a:pt x="152" y="177"/>
                    </a:cubicBezTo>
                    <a:cubicBezTo>
                      <a:pt x="161" y="175"/>
                      <a:pt x="169" y="172"/>
                      <a:pt x="178" y="169"/>
                    </a:cubicBezTo>
                    <a:cubicBezTo>
                      <a:pt x="183" y="167"/>
                      <a:pt x="189" y="165"/>
                      <a:pt x="194" y="164"/>
                    </a:cubicBezTo>
                    <a:cubicBezTo>
                      <a:pt x="188" y="166"/>
                      <a:pt x="183" y="168"/>
                      <a:pt x="177" y="170"/>
                    </a:cubicBezTo>
                    <a:cubicBezTo>
                      <a:pt x="162" y="176"/>
                      <a:pt x="146" y="182"/>
                      <a:pt x="132" y="190"/>
                    </a:cubicBezTo>
                    <a:moveTo>
                      <a:pt x="16" y="162"/>
                    </a:moveTo>
                    <a:cubicBezTo>
                      <a:pt x="17" y="162"/>
                      <a:pt x="19" y="161"/>
                      <a:pt x="20" y="161"/>
                    </a:cubicBezTo>
                    <a:cubicBezTo>
                      <a:pt x="20" y="161"/>
                      <a:pt x="20" y="161"/>
                      <a:pt x="19" y="162"/>
                    </a:cubicBezTo>
                    <a:cubicBezTo>
                      <a:pt x="18" y="164"/>
                      <a:pt x="17" y="165"/>
                      <a:pt x="16" y="166"/>
                    </a:cubicBezTo>
                    <a:cubicBezTo>
                      <a:pt x="16" y="165"/>
                      <a:pt x="16" y="163"/>
                      <a:pt x="15" y="162"/>
                    </a:cubicBezTo>
                    <a:cubicBezTo>
                      <a:pt x="16" y="162"/>
                      <a:pt x="16" y="162"/>
                      <a:pt x="16" y="162"/>
                    </a:cubicBezTo>
                    <a:moveTo>
                      <a:pt x="19" y="165"/>
                    </a:moveTo>
                    <a:cubicBezTo>
                      <a:pt x="18" y="165"/>
                      <a:pt x="18" y="165"/>
                      <a:pt x="19" y="164"/>
                    </a:cubicBezTo>
                    <a:cubicBezTo>
                      <a:pt x="20" y="163"/>
                      <a:pt x="21" y="162"/>
                      <a:pt x="22" y="161"/>
                    </a:cubicBezTo>
                    <a:cubicBezTo>
                      <a:pt x="22" y="162"/>
                      <a:pt x="22" y="163"/>
                      <a:pt x="21" y="164"/>
                    </a:cubicBezTo>
                    <a:cubicBezTo>
                      <a:pt x="21" y="164"/>
                      <a:pt x="21" y="164"/>
                      <a:pt x="21" y="164"/>
                    </a:cubicBezTo>
                    <a:cubicBezTo>
                      <a:pt x="21" y="164"/>
                      <a:pt x="19" y="165"/>
                      <a:pt x="19" y="165"/>
                    </a:cubicBezTo>
                    <a:moveTo>
                      <a:pt x="141" y="166"/>
                    </a:moveTo>
                    <a:cubicBezTo>
                      <a:pt x="141" y="165"/>
                      <a:pt x="142" y="164"/>
                      <a:pt x="142" y="163"/>
                    </a:cubicBezTo>
                    <a:cubicBezTo>
                      <a:pt x="142" y="162"/>
                      <a:pt x="142" y="162"/>
                      <a:pt x="142" y="162"/>
                    </a:cubicBezTo>
                    <a:cubicBezTo>
                      <a:pt x="145" y="162"/>
                      <a:pt x="149" y="161"/>
                      <a:pt x="152" y="160"/>
                    </a:cubicBezTo>
                    <a:cubicBezTo>
                      <a:pt x="148" y="161"/>
                      <a:pt x="145" y="163"/>
                      <a:pt x="141" y="166"/>
                    </a:cubicBezTo>
                    <a:moveTo>
                      <a:pt x="139" y="172"/>
                    </a:moveTo>
                    <a:cubicBezTo>
                      <a:pt x="139" y="172"/>
                      <a:pt x="139" y="172"/>
                      <a:pt x="139" y="172"/>
                    </a:cubicBezTo>
                    <a:cubicBezTo>
                      <a:pt x="139" y="171"/>
                      <a:pt x="140" y="170"/>
                      <a:pt x="140" y="169"/>
                    </a:cubicBezTo>
                    <a:cubicBezTo>
                      <a:pt x="145" y="167"/>
                      <a:pt x="150" y="165"/>
                      <a:pt x="155" y="163"/>
                    </a:cubicBezTo>
                    <a:cubicBezTo>
                      <a:pt x="160" y="161"/>
                      <a:pt x="166" y="159"/>
                      <a:pt x="171" y="158"/>
                    </a:cubicBezTo>
                    <a:cubicBezTo>
                      <a:pt x="160" y="162"/>
                      <a:pt x="149" y="166"/>
                      <a:pt x="139" y="172"/>
                    </a:cubicBezTo>
                    <a:moveTo>
                      <a:pt x="131" y="198"/>
                    </a:moveTo>
                    <a:cubicBezTo>
                      <a:pt x="131" y="198"/>
                      <a:pt x="132" y="197"/>
                      <a:pt x="133" y="197"/>
                    </a:cubicBezTo>
                    <a:cubicBezTo>
                      <a:pt x="149" y="188"/>
                      <a:pt x="167" y="182"/>
                      <a:pt x="184" y="174"/>
                    </a:cubicBezTo>
                    <a:cubicBezTo>
                      <a:pt x="192" y="171"/>
                      <a:pt x="201" y="167"/>
                      <a:pt x="209" y="165"/>
                    </a:cubicBezTo>
                    <a:cubicBezTo>
                      <a:pt x="215" y="163"/>
                      <a:pt x="220" y="161"/>
                      <a:pt x="225" y="158"/>
                    </a:cubicBezTo>
                    <a:cubicBezTo>
                      <a:pt x="220" y="163"/>
                      <a:pt x="209" y="165"/>
                      <a:pt x="204" y="170"/>
                    </a:cubicBezTo>
                    <a:cubicBezTo>
                      <a:pt x="203" y="170"/>
                      <a:pt x="203" y="170"/>
                      <a:pt x="203" y="170"/>
                    </a:cubicBezTo>
                    <a:cubicBezTo>
                      <a:pt x="202" y="171"/>
                      <a:pt x="201" y="171"/>
                      <a:pt x="200" y="172"/>
                    </a:cubicBezTo>
                    <a:cubicBezTo>
                      <a:pt x="196" y="174"/>
                      <a:pt x="191" y="176"/>
                      <a:pt x="187" y="178"/>
                    </a:cubicBezTo>
                    <a:cubicBezTo>
                      <a:pt x="184" y="179"/>
                      <a:pt x="180" y="180"/>
                      <a:pt x="176" y="181"/>
                    </a:cubicBezTo>
                    <a:cubicBezTo>
                      <a:pt x="168" y="184"/>
                      <a:pt x="159" y="187"/>
                      <a:pt x="150" y="190"/>
                    </a:cubicBezTo>
                    <a:cubicBezTo>
                      <a:pt x="146" y="192"/>
                      <a:pt x="142" y="193"/>
                      <a:pt x="138" y="195"/>
                    </a:cubicBezTo>
                    <a:cubicBezTo>
                      <a:pt x="136" y="196"/>
                      <a:pt x="134" y="196"/>
                      <a:pt x="132" y="197"/>
                    </a:cubicBezTo>
                    <a:cubicBezTo>
                      <a:pt x="131" y="197"/>
                      <a:pt x="131" y="198"/>
                      <a:pt x="131" y="198"/>
                    </a:cubicBezTo>
                    <a:moveTo>
                      <a:pt x="137" y="175"/>
                    </a:moveTo>
                    <a:cubicBezTo>
                      <a:pt x="137" y="174"/>
                      <a:pt x="137" y="174"/>
                      <a:pt x="137" y="174"/>
                    </a:cubicBezTo>
                    <a:cubicBezTo>
                      <a:pt x="143" y="173"/>
                      <a:pt x="147" y="171"/>
                      <a:pt x="152" y="168"/>
                    </a:cubicBezTo>
                    <a:cubicBezTo>
                      <a:pt x="161" y="164"/>
                      <a:pt x="170" y="162"/>
                      <a:pt x="180" y="159"/>
                    </a:cubicBezTo>
                    <a:cubicBezTo>
                      <a:pt x="182" y="158"/>
                      <a:pt x="184" y="158"/>
                      <a:pt x="187" y="157"/>
                    </a:cubicBezTo>
                    <a:cubicBezTo>
                      <a:pt x="183" y="159"/>
                      <a:pt x="179" y="160"/>
                      <a:pt x="175" y="161"/>
                    </a:cubicBezTo>
                    <a:cubicBezTo>
                      <a:pt x="167" y="164"/>
                      <a:pt x="160" y="167"/>
                      <a:pt x="153" y="170"/>
                    </a:cubicBezTo>
                    <a:cubicBezTo>
                      <a:pt x="148" y="172"/>
                      <a:pt x="142" y="173"/>
                      <a:pt x="137" y="175"/>
                    </a:cubicBezTo>
                    <a:moveTo>
                      <a:pt x="17" y="161"/>
                    </a:moveTo>
                    <a:cubicBezTo>
                      <a:pt x="16" y="161"/>
                      <a:pt x="18" y="159"/>
                      <a:pt x="19" y="159"/>
                    </a:cubicBezTo>
                    <a:cubicBezTo>
                      <a:pt x="20" y="158"/>
                      <a:pt x="21" y="157"/>
                      <a:pt x="21" y="156"/>
                    </a:cubicBezTo>
                    <a:cubicBezTo>
                      <a:pt x="21" y="157"/>
                      <a:pt x="21" y="157"/>
                      <a:pt x="21" y="157"/>
                    </a:cubicBezTo>
                    <a:cubicBezTo>
                      <a:pt x="21" y="158"/>
                      <a:pt x="21" y="159"/>
                      <a:pt x="21" y="159"/>
                    </a:cubicBezTo>
                    <a:cubicBezTo>
                      <a:pt x="21" y="159"/>
                      <a:pt x="21" y="159"/>
                      <a:pt x="21" y="159"/>
                    </a:cubicBezTo>
                    <a:cubicBezTo>
                      <a:pt x="20" y="160"/>
                      <a:pt x="20" y="160"/>
                      <a:pt x="19" y="160"/>
                    </a:cubicBezTo>
                    <a:cubicBezTo>
                      <a:pt x="18" y="161"/>
                      <a:pt x="17" y="161"/>
                      <a:pt x="17" y="161"/>
                    </a:cubicBezTo>
                    <a:moveTo>
                      <a:pt x="15" y="161"/>
                    </a:moveTo>
                    <a:cubicBezTo>
                      <a:pt x="15" y="160"/>
                      <a:pt x="15" y="159"/>
                      <a:pt x="15" y="158"/>
                    </a:cubicBezTo>
                    <a:cubicBezTo>
                      <a:pt x="15" y="158"/>
                      <a:pt x="15" y="158"/>
                      <a:pt x="15" y="158"/>
                    </a:cubicBezTo>
                    <a:cubicBezTo>
                      <a:pt x="16" y="158"/>
                      <a:pt x="16" y="157"/>
                      <a:pt x="17" y="157"/>
                    </a:cubicBezTo>
                    <a:cubicBezTo>
                      <a:pt x="18" y="156"/>
                      <a:pt x="18" y="156"/>
                      <a:pt x="19" y="156"/>
                    </a:cubicBezTo>
                    <a:cubicBezTo>
                      <a:pt x="19" y="156"/>
                      <a:pt x="20" y="156"/>
                      <a:pt x="20" y="156"/>
                    </a:cubicBezTo>
                    <a:cubicBezTo>
                      <a:pt x="19" y="158"/>
                      <a:pt x="17" y="159"/>
                      <a:pt x="15" y="161"/>
                    </a:cubicBezTo>
                    <a:cubicBezTo>
                      <a:pt x="15" y="161"/>
                      <a:pt x="15" y="161"/>
                      <a:pt x="15" y="161"/>
                    </a:cubicBezTo>
                    <a:moveTo>
                      <a:pt x="131" y="197"/>
                    </a:moveTo>
                    <a:cubicBezTo>
                      <a:pt x="131" y="196"/>
                      <a:pt x="131" y="194"/>
                      <a:pt x="131" y="193"/>
                    </a:cubicBezTo>
                    <a:cubicBezTo>
                      <a:pt x="139" y="189"/>
                      <a:pt x="146" y="187"/>
                      <a:pt x="154" y="184"/>
                    </a:cubicBezTo>
                    <a:cubicBezTo>
                      <a:pt x="163" y="181"/>
                      <a:pt x="171" y="177"/>
                      <a:pt x="180" y="174"/>
                    </a:cubicBezTo>
                    <a:cubicBezTo>
                      <a:pt x="188" y="170"/>
                      <a:pt x="197" y="167"/>
                      <a:pt x="206" y="164"/>
                    </a:cubicBezTo>
                    <a:cubicBezTo>
                      <a:pt x="210" y="163"/>
                      <a:pt x="214" y="161"/>
                      <a:pt x="219" y="160"/>
                    </a:cubicBezTo>
                    <a:cubicBezTo>
                      <a:pt x="220" y="159"/>
                      <a:pt x="226" y="156"/>
                      <a:pt x="226" y="156"/>
                    </a:cubicBezTo>
                    <a:cubicBezTo>
                      <a:pt x="226" y="156"/>
                      <a:pt x="226" y="156"/>
                      <a:pt x="225" y="157"/>
                    </a:cubicBezTo>
                    <a:cubicBezTo>
                      <a:pt x="218" y="162"/>
                      <a:pt x="209" y="164"/>
                      <a:pt x="201" y="167"/>
                    </a:cubicBezTo>
                    <a:cubicBezTo>
                      <a:pt x="192" y="170"/>
                      <a:pt x="184" y="174"/>
                      <a:pt x="175" y="177"/>
                    </a:cubicBezTo>
                    <a:cubicBezTo>
                      <a:pt x="160" y="183"/>
                      <a:pt x="145" y="189"/>
                      <a:pt x="131" y="197"/>
                    </a:cubicBezTo>
                    <a:moveTo>
                      <a:pt x="202" y="161"/>
                    </a:moveTo>
                    <a:cubicBezTo>
                      <a:pt x="203" y="161"/>
                      <a:pt x="203" y="161"/>
                      <a:pt x="204" y="160"/>
                    </a:cubicBezTo>
                    <a:cubicBezTo>
                      <a:pt x="208" y="159"/>
                      <a:pt x="212" y="157"/>
                      <a:pt x="216" y="156"/>
                    </a:cubicBezTo>
                    <a:cubicBezTo>
                      <a:pt x="212" y="158"/>
                      <a:pt x="207" y="160"/>
                      <a:pt x="203" y="161"/>
                    </a:cubicBezTo>
                    <a:cubicBezTo>
                      <a:pt x="202" y="161"/>
                      <a:pt x="202" y="161"/>
                      <a:pt x="202" y="161"/>
                    </a:cubicBezTo>
                    <a:moveTo>
                      <a:pt x="131" y="192"/>
                    </a:moveTo>
                    <a:cubicBezTo>
                      <a:pt x="132" y="191"/>
                      <a:pt x="132" y="191"/>
                      <a:pt x="132" y="191"/>
                    </a:cubicBezTo>
                    <a:cubicBezTo>
                      <a:pt x="147" y="182"/>
                      <a:pt x="164" y="177"/>
                      <a:pt x="180" y="170"/>
                    </a:cubicBezTo>
                    <a:cubicBezTo>
                      <a:pt x="188" y="167"/>
                      <a:pt x="197" y="164"/>
                      <a:pt x="205" y="161"/>
                    </a:cubicBezTo>
                    <a:cubicBezTo>
                      <a:pt x="212" y="159"/>
                      <a:pt x="219" y="156"/>
                      <a:pt x="226" y="153"/>
                    </a:cubicBezTo>
                    <a:cubicBezTo>
                      <a:pt x="226" y="153"/>
                      <a:pt x="227" y="153"/>
                      <a:pt x="227" y="153"/>
                    </a:cubicBezTo>
                    <a:cubicBezTo>
                      <a:pt x="228" y="153"/>
                      <a:pt x="228" y="153"/>
                      <a:pt x="228" y="153"/>
                    </a:cubicBezTo>
                    <a:cubicBezTo>
                      <a:pt x="228" y="153"/>
                      <a:pt x="227" y="154"/>
                      <a:pt x="227" y="155"/>
                    </a:cubicBezTo>
                    <a:cubicBezTo>
                      <a:pt x="219" y="158"/>
                      <a:pt x="211" y="161"/>
                      <a:pt x="203" y="164"/>
                    </a:cubicBezTo>
                    <a:cubicBezTo>
                      <a:pt x="194" y="166"/>
                      <a:pt x="186" y="170"/>
                      <a:pt x="178" y="174"/>
                    </a:cubicBezTo>
                    <a:cubicBezTo>
                      <a:pt x="169" y="177"/>
                      <a:pt x="161" y="181"/>
                      <a:pt x="152" y="184"/>
                    </a:cubicBezTo>
                    <a:cubicBezTo>
                      <a:pt x="145" y="186"/>
                      <a:pt x="138" y="189"/>
                      <a:pt x="131" y="192"/>
                    </a:cubicBezTo>
                    <a:moveTo>
                      <a:pt x="15" y="157"/>
                    </a:moveTo>
                    <a:cubicBezTo>
                      <a:pt x="15" y="157"/>
                      <a:pt x="16" y="157"/>
                      <a:pt x="16" y="156"/>
                    </a:cubicBezTo>
                    <a:cubicBezTo>
                      <a:pt x="18" y="155"/>
                      <a:pt x="20" y="154"/>
                      <a:pt x="21" y="152"/>
                    </a:cubicBezTo>
                    <a:cubicBezTo>
                      <a:pt x="21" y="153"/>
                      <a:pt x="21" y="154"/>
                      <a:pt x="21" y="154"/>
                    </a:cubicBezTo>
                    <a:cubicBezTo>
                      <a:pt x="21" y="154"/>
                      <a:pt x="20" y="154"/>
                      <a:pt x="19" y="155"/>
                    </a:cubicBezTo>
                    <a:cubicBezTo>
                      <a:pt x="18" y="155"/>
                      <a:pt x="18" y="156"/>
                      <a:pt x="17" y="156"/>
                    </a:cubicBezTo>
                    <a:cubicBezTo>
                      <a:pt x="16" y="157"/>
                      <a:pt x="16" y="157"/>
                      <a:pt x="15" y="157"/>
                    </a:cubicBezTo>
                    <a:moveTo>
                      <a:pt x="15" y="157"/>
                    </a:moveTo>
                    <a:cubicBezTo>
                      <a:pt x="14" y="156"/>
                      <a:pt x="14" y="155"/>
                      <a:pt x="14" y="153"/>
                    </a:cubicBezTo>
                    <a:cubicBezTo>
                      <a:pt x="16" y="152"/>
                      <a:pt x="18" y="152"/>
                      <a:pt x="20" y="151"/>
                    </a:cubicBezTo>
                    <a:cubicBezTo>
                      <a:pt x="20" y="151"/>
                      <a:pt x="21" y="151"/>
                      <a:pt x="22" y="150"/>
                    </a:cubicBezTo>
                    <a:cubicBezTo>
                      <a:pt x="22" y="151"/>
                      <a:pt x="22" y="151"/>
                      <a:pt x="22" y="151"/>
                    </a:cubicBezTo>
                    <a:cubicBezTo>
                      <a:pt x="21" y="152"/>
                      <a:pt x="20" y="152"/>
                      <a:pt x="20" y="152"/>
                    </a:cubicBezTo>
                    <a:cubicBezTo>
                      <a:pt x="18" y="154"/>
                      <a:pt x="16" y="155"/>
                      <a:pt x="15" y="157"/>
                    </a:cubicBezTo>
                    <a:moveTo>
                      <a:pt x="134" y="184"/>
                    </a:moveTo>
                    <a:cubicBezTo>
                      <a:pt x="140" y="180"/>
                      <a:pt x="148" y="178"/>
                      <a:pt x="155" y="175"/>
                    </a:cubicBezTo>
                    <a:cubicBezTo>
                      <a:pt x="164" y="172"/>
                      <a:pt x="172" y="168"/>
                      <a:pt x="181" y="165"/>
                    </a:cubicBezTo>
                    <a:cubicBezTo>
                      <a:pt x="186" y="164"/>
                      <a:pt x="191" y="162"/>
                      <a:pt x="196" y="160"/>
                    </a:cubicBezTo>
                    <a:cubicBezTo>
                      <a:pt x="199" y="159"/>
                      <a:pt x="203" y="158"/>
                      <a:pt x="206" y="156"/>
                    </a:cubicBezTo>
                    <a:cubicBezTo>
                      <a:pt x="210" y="155"/>
                      <a:pt x="214" y="153"/>
                      <a:pt x="218" y="152"/>
                    </a:cubicBezTo>
                    <a:cubicBezTo>
                      <a:pt x="219" y="152"/>
                      <a:pt x="219" y="151"/>
                      <a:pt x="220" y="151"/>
                    </a:cubicBezTo>
                    <a:cubicBezTo>
                      <a:pt x="222" y="150"/>
                      <a:pt x="225" y="150"/>
                      <a:pt x="227" y="149"/>
                    </a:cubicBezTo>
                    <a:cubicBezTo>
                      <a:pt x="228" y="150"/>
                      <a:pt x="228" y="151"/>
                      <a:pt x="228" y="151"/>
                    </a:cubicBezTo>
                    <a:cubicBezTo>
                      <a:pt x="220" y="153"/>
                      <a:pt x="213" y="156"/>
                      <a:pt x="206" y="159"/>
                    </a:cubicBezTo>
                    <a:cubicBezTo>
                      <a:pt x="197" y="162"/>
                      <a:pt x="189" y="164"/>
                      <a:pt x="180" y="167"/>
                    </a:cubicBezTo>
                    <a:cubicBezTo>
                      <a:pt x="172" y="170"/>
                      <a:pt x="164" y="172"/>
                      <a:pt x="156" y="175"/>
                    </a:cubicBezTo>
                    <a:cubicBezTo>
                      <a:pt x="148" y="178"/>
                      <a:pt x="140" y="180"/>
                      <a:pt x="134" y="184"/>
                    </a:cubicBezTo>
                    <a:moveTo>
                      <a:pt x="33" y="149"/>
                    </a:moveTo>
                    <a:cubicBezTo>
                      <a:pt x="33" y="149"/>
                      <a:pt x="32" y="148"/>
                      <a:pt x="32" y="148"/>
                    </a:cubicBezTo>
                    <a:cubicBezTo>
                      <a:pt x="31" y="147"/>
                      <a:pt x="31" y="147"/>
                      <a:pt x="30" y="146"/>
                    </a:cubicBezTo>
                    <a:cubicBezTo>
                      <a:pt x="30" y="146"/>
                      <a:pt x="31" y="146"/>
                      <a:pt x="31" y="146"/>
                    </a:cubicBezTo>
                    <a:cubicBezTo>
                      <a:pt x="32" y="146"/>
                      <a:pt x="33" y="146"/>
                      <a:pt x="32" y="147"/>
                    </a:cubicBezTo>
                    <a:cubicBezTo>
                      <a:pt x="32" y="147"/>
                      <a:pt x="32" y="148"/>
                      <a:pt x="33" y="148"/>
                    </a:cubicBezTo>
                    <a:cubicBezTo>
                      <a:pt x="33" y="148"/>
                      <a:pt x="33" y="148"/>
                      <a:pt x="33" y="148"/>
                    </a:cubicBezTo>
                    <a:cubicBezTo>
                      <a:pt x="33" y="148"/>
                      <a:pt x="34" y="148"/>
                      <a:pt x="35" y="147"/>
                    </a:cubicBezTo>
                    <a:cubicBezTo>
                      <a:pt x="35" y="148"/>
                      <a:pt x="34" y="149"/>
                      <a:pt x="33" y="149"/>
                    </a:cubicBezTo>
                    <a:moveTo>
                      <a:pt x="138" y="177"/>
                    </a:moveTo>
                    <a:cubicBezTo>
                      <a:pt x="138" y="177"/>
                      <a:pt x="137" y="177"/>
                      <a:pt x="137" y="176"/>
                    </a:cubicBezTo>
                    <a:cubicBezTo>
                      <a:pt x="141" y="174"/>
                      <a:pt x="146" y="174"/>
                      <a:pt x="150" y="172"/>
                    </a:cubicBezTo>
                    <a:cubicBezTo>
                      <a:pt x="158" y="170"/>
                      <a:pt x="165" y="166"/>
                      <a:pt x="173" y="163"/>
                    </a:cubicBezTo>
                    <a:cubicBezTo>
                      <a:pt x="183" y="160"/>
                      <a:pt x="192" y="156"/>
                      <a:pt x="201" y="153"/>
                    </a:cubicBezTo>
                    <a:cubicBezTo>
                      <a:pt x="202" y="153"/>
                      <a:pt x="203" y="153"/>
                      <a:pt x="203" y="152"/>
                    </a:cubicBezTo>
                    <a:cubicBezTo>
                      <a:pt x="204" y="152"/>
                      <a:pt x="204" y="152"/>
                      <a:pt x="205" y="152"/>
                    </a:cubicBezTo>
                    <a:cubicBezTo>
                      <a:pt x="212" y="150"/>
                      <a:pt x="219" y="149"/>
                      <a:pt x="226" y="146"/>
                    </a:cubicBezTo>
                    <a:cubicBezTo>
                      <a:pt x="226" y="147"/>
                      <a:pt x="227" y="147"/>
                      <a:pt x="227" y="148"/>
                    </a:cubicBezTo>
                    <a:cubicBezTo>
                      <a:pt x="226" y="148"/>
                      <a:pt x="226" y="149"/>
                      <a:pt x="225" y="149"/>
                    </a:cubicBezTo>
                    <a:cubicBezTo>
                      <a:pt x="224" y="149"/>
                      <a:pt x="224" y="149"/>
                      <a:pt x="224" y="149"/>
                    </a:cubicBezTo>
                    <a:cubicBezTo>
                      <a:pt x="213" y="152"/>
                      <a:pt x="202" y="156"/>
                      <a:pt x="190" y="161"/>
                    </a:cubicBezTo>
                    <a:cubicBezTo>
                      <a:pt x="185" y="162"/>
                      <a:pt x="180" y="164"/>
                      <a:pt x="175" y="165"/>
                    </a:cubicBezTo>
                    <a:cubicBezTo>
                      <a:pt x="166" y="168"/>
                      <a:pt x="157" y="171"/>
                      <a:pt x="148" y="174"/>
                    </a:cubicBezTo>
                    <a:cubicBezTo>
                      <a:pt x="146" y="175"/>
                      <a:pt x="144" y="175"/>
                      <a:pt x="142" y="176"/>
                    </a:cubicBezTo>
                    <a:cubicBezTo>
                      <a:pt x="141" y="176"/>
                      <a:pt x="141" y="176"/>
                      <a:pt x="140" y="176"/>
                    </a:cubicBezTo>
                    <a:cubicBezTo>
                      <a:pt x="139" y="177"/>
                      <a:pt x="139" y="177"/>
                      <a:pt x="138" y="177"/>
                    </a:cubicBezTo>
                    <a:moveTo>
                      <a:pt x="210" y="150"/>
                    </a:moveTo>
                    <a:cubicBezTo>
                      <a:pt x="211" y="150"/>
                      <a:pt x="212" y="149"/>
                      <a:pt x="214" y="149"/>
                    </a:cubicBezTo>
                    <a:cubicBezTo>
                      <a:pt x="216" y="148"/>
                      <a:pt x="218" y="148"/>
                      <a:pt x="220" y="147"/>
                    </a:cubicBezTo>
                    <a:cubicBezTo>
                      <a:pt x="220" y="147"/>
                      <a:pt x="224" y="146"/>
                      <a:pt x="224" y="146"/>
                    </a:cubicBezTo>
                    <a:cubicBezTo>
                      <a:pt x="224" y="146"/>
                      <a:pt x="223" y="146"/>
                      <a:pt x="222" y="146"/>
                    </a:cubicBezTo>
                    <a:cubicBezTo>
                      <a:pt x="218" y="148"/>
                      <a:pt x="214" y="149"/>
                      <a:pt x="210" y="150"/>
                    </a:cubicBezTo>
                    <a:moveTo>
                      <a:pt x="188" y="148"/>
                    </a:moveTo>
                    <a:cubicBezTo>
                      <a:pt x="193" y="147"/>
                      <a:pt x="197" y="146"/>
                      <a:pt x="202" y="144"/>
                    </a:cubicBezTo>
                    <a:cubicBezTo>
                      <a:pt x="203" y="144"/>
                      <a:pt x="204" y="144"/>
                      <a:pt x="205" y="143"/>
                    </a:cubicBezTo>
                    <a:cubicBezTo>
                      <a:pt x="200" y="145"/>
                      <a:pt x="194" y="147"/>
                      <a:pt x="188" y="148"/>
                    </a:cubicBezTo>
                    <a:moveTo>
                      <a:pt x="215" y="145"/>
                    </a:moveTo>
                    <a:cubicBezTo>
                      <a:pt x="217" y="144"/>
                      <a:pt x="219" y="143"/>
                      <a:pt x="222" y="143"/>
                    </a:cubicBezTo>
                    <a:cubicBezTo>
                      <a:pt x="219" y="143"/>
                      <a:pt x="217" y="144"/>
                      <a:pt x="215" y="145"/>
                    </a:cubicBezTo>
                    <a:moveTo>
                      <a:pt x="222" y="143"/>
                    </a:moveTo>
                    <a:cubicBezTo>
                      <a:pt x="222" y="143"/>
                      <a:pt x="222" y="143"/>
                      <a:pt x="222" y="143"/>
                    </a:cubicBezTo>
                    <a:cubicBezTo>
                      <a:pt x="222" y="143"/>
                      <a:pt x="222" y="143"/>
                      <a:pt x="222" y="143"/>
                    </a:cubicBezTo>
                    <a:moveTo>
                      <a:pt x="138" y="173"/>
                    </a:moveTo>
                    <a:cubicBezTo>
                      <a:pt x="138" y="173"/>
                      <a:pt x="138" y="173"/>
                      <a:pt x="138" y="173"/>
                    </a:cubicBezTo>
                    <a:cubicBezTo>
                      <a:pt x="139" y="172"/>
                      <a:pt x="141" y="171"/>
                      <a:pt x="141" y="171"/>
                    </a:cubicBezTo>
                    <a:cubicBezTo>
                      <a:pt x="146" y="169"/>
                      <a:pt x="151" y="167"/>
                      <a:pt x="155" y="165"/>
                    </a:cubicBezTo>
                    <a:cubicBezTo>
                      <a:pt x="164" y="161"/>
                      <a:pt x="173" y="158"/>
                      <a:pt x="183" y="155"/>
                    </a:cubicBezTo>
                    <a:cubicBezTo>
                      <a:pt x="186" y="153"/>
                      <a:pt x="189" y="152"/>
                      <a:pt x="192" y="152"/>
                    </a:cubicBezTo>
                    <a:cubicBezTo>
                      <a:pt x="203" y="149"/>
                      <a:pt x="214" y="147"/>
                      <a:pt x="224" y="143"/>
                    </a:cubicBezTo>
                    <a:cubicBezTo>
                      <a:pt x="224" y="143"/>
                      <a:pt x="225" y="144"/>
                      <a:pt x="225" y="145"/>
                    </a:cubicBezTo>
                    <a:cubicBezTo>
                      <a:pt x="216" y="146"/>
                      <a:pt x="207" y="149"/>
                      <a:pt x="198" y="153"/>
                    </a:cubicBezTo>
                    <a:cubicBezTo>
                      <a:pt x="198" y="153"/>
                      <a:pt x="197" y="153"/>
                      <a:pt x="197" y="153"/>
                    </a:cubicBezTo>
                    <a:cubicBezTo>
                      <a:pt x="180" y="158"/>
                      <a:pt x="162" y="162"/>
                      <a:pt x="146" y="170"/>
                    </a:cubicBezTo>
                    <a:cubicBezTo>
                      <a:pt x="144" y="172"/>
                      <a:pt x="142" y="172"/>
                      <a:pt x="139" y="173"/>
                    </a:cubicBezTo>
                    <a:cubicBezTo>
                      <a:pt x="138" y="173"/>
                      <a:pt x="138" y="173"/>
                      <a:pt x="138" y="173"/>
                    </a:cubicBezTo>
                    <a:moveTo>
                      <a:pt x="30" y="145"/>
                    </a:moveTo>
                    <a:cubicBezTo>
                      <a:pt x="30" y="145"/>
                      <a:pt x="30" y="145"/>
                      <a:pt x="31" y="144"/>
                    </a:cubicBezTo>
                    <a:cubicBezTo>
                      <a:pt x="33" y="143"/>
                      <a:pt x="35" y="142"/>
                      <a:pt x="36" y="140"/>
                    </a:cubicBezTo>
                    <a:cubicBezTo>
                      <a:pt x="36" y="142"/>
                      <a:pt x="36" y="144"/>
                      <a:pt x="35" y="146"/>
                    </a:cubicBezTo>
                    <a:cubicBezTo>
                      <a:pt x="35" y="146"/>
                      <a:pt x="34" y="147"/>
                      <a:pt x="34" y="147"/>
                    </a:cubicBezTo>
                    <a:cubicBezTo>
                      <a:pt x="34" y="147"/>
                      <a:pt x="34" y="146"/>
                      <a:pt x="35" y="145"/>
                    </a:cubicBezTo>
                    <a:cubicBezTo>
                      <a:pt x="35" y="144"/>
                      <a:pt x="35" y="144"/>
                      <a:pt x="35" y="144"/>
                    </a:cubicBezTo>
                    <a:cubicBezTo>
                      <a:pt x="35" y="144"/>
                      <a:pt x="34" y="144"/>
                      <a:pt x="34" y="144"/>
                    </a:cubicBezTo>
                    <a:cubicBezTo>
                      <a:pt x="34" y="144"/>
                      <a:pt x="33" y="145"/>
                      <a:pt x="32" y="145"/>
                    </a:cubicBezTo>
                    <a:cubicBezTo>
                      <a:pt x="31" y="145"/>
                      <a:pt x="30" y="145"/>
                      <a:pt x="30" y="145"/>
                    </a:cubicBezTo>
                    <a:moveTo>
                      <a:pt x="14" y="152"/>
                    </a:moveTo>
                    <a:cubicBezTo>
                      <a:pt x="14" y="151"/>
                      <a:pt x="14" y="151"/>
                      <a:pt x="14" y="150"/>
                    </a:cubicBezTo>
                    <a:cubicBezTo>
                      <a:pt x="19" y="148"/>
                      <a:pt x="23" y="146"/>
                      <a:pt x="28" y="143"/>
                    </a:cubicBezTo>
                    <a:cubicBezTo>
                      <a:pt x="30" y="142"/>
                      <a:pt x="32" y="142"/>
                      <a:pt x="33" y="141"/>
                    </a:cubicBezTo>
                    <a:cubicBezTo>
                      <a:pt x="34" y="140"/>
                      <a:pt x="35" y="140"/>
                      <a:pt x="35" y="140"/>
                    </a:cubicBezTo>
                    <a:cubicBezTo>
                      <a:pt x="35" y="140"/>
                      <a:pt x="35" y="141"/>
                      <a:pt x="34" y="141"/>
                    </a:cubicBezTo>
                    <a:cubicBezTo>
                      <a:pt x="32" y="143"/>
                      <a:pt x="30" y="144"/>
                      <a:pt x="28" y="145"/>
                    </a:cubicBezTo>
                    <a:cubicBezTo>
                      <a:pt x="28" y="145"/>
                      <a:pt x="27" y="145"/>
                      <a:pt x="27" y="145"/>
                    </a:cubicBezTo>
                    <a:cubicBezTo>
                      <a:pt x="26" y="145"/>
                      <a:pt x="26" y="145"/>
                      <a:pt x="25" y="145"/>
                    </a:cubicBezTo>
                    <a:cubicBezTo>
                      <a:pt x="24" y="146"/>
                      <a:pt x="23" y="148"/>
                      <a:pt x="22" y="149"/>
                    </a:cubicBezTo>
                    <a:cubicBezTo>
                      <a:pt x="19" y="150"/>
                      <a:pt x="16" y="151"/>
                      <a:pt x="14" y="152"/>
                    </a:cubicBezTo>
                    <a:moveTo>
                      <a:pt x="140" y="168"/>
                    </a:moveTo>
                    <a:cubicBezTo>
                      <a:pt x="141" y="168"/>
                      <a:pt x="141" y="167"/>
                      <a:pt x="141" y="167"/>
                    </a:cubicBezTo>
                    <a:cubicBezTo>
                      <a:pt x="142" y="166"/>
                      <a:pt x="144" y="165"/>
                      <a:pt x="145" y="164"/>
                    </a:cubicBezTo>
                    <a:cubicBezTo>
                      <a:pt x="153" y="160"/>
                      <a:pt x="162" y="157"/>
                      <a:pt x="171" y="154"/>
                    </a:cubicBezTo>
                    <a:cubicBezTo>
                      <a:pt x="188" y="149"/>
                      <a:pt x="205" y="146"/>
                      <a:pt x="221" y="139"/>
                    </a:cubicBezTo>
                    <a:cubicBezTo>
                      <a:pt x="222" y="140"/>
                      <a:pt x="222" y="141"/>
                      <a:pt x="223" y="142"/>
                    </a:cubicBezTo>
                    <a:cubicBezTo>
                      <a:pt x="216" y="143"/>
                      <a:pt x="209" y="146"/>
                      <a:pt x="202" y="148"/>
                    </a:cubicBezTo>
                    <a:cubicBezTo>
                      <a:pt x="202" y="148"/>
                      <a:pt x="201" y="148"/>
                      <a:pt x="201" y="148"/>
                    </a:cubicBezTo>
                    <a:cubicBezTo>
                      <a:pt x="185" y="152"/>
                      <a:pt x="169" y="157"/>
                      <a:pt x="153" y="163"/>
                    </a:cubicBezTo>
                    <a:cubicBezTo>
                      <a:pt x="150" y="164"/>
                      <a:pt x="146" y="166"/>
                      <a:pt x="142" y="167"/>
                    </a:cubicBezTo>
                    <a:cubicBezTo>
                      <a:pt x="142" y="167"/>
                      <a:pt x="141" y="168"/>
                      <a:pt x="140" y="168"/>
                    </a:cubicBezTo>
                    <a:moveTo>
                      <a:pt x="143" y="161"/>
                    </a:moveTo>
                    <a:cubicBezTo>
                      <a:pt x="156" y="155"/>
                      <a:pt x="170" y="151"/>
                      <a:pt x="184" y="147"/>
                    </a:cubicBezTo>
                    <a:cubicBezTo>
                      <a:pt x="190" y="145"/>
                      <a:pt x="197" y="143"/>
                      <a:pt x="203" y="141"/>
                    </a:cubicBezTo>
                    <a:cubicBezTo>
                      <a:pt x="209" y="139"/>
                      <a:pt x="214" y="138"/>
                      <a:pt x="220" y="136"/>
                    </a:cubicBezTo>
                    <a:cubicBezTo>
                      <a:pt x="220" y="136"/>
                      <a:pt x="220" y="137"/>
                      <a:pt x="221" y="138"/>
                    </a:cubicBezTo>
                    <a:cubicBezTo>
                      <a:pt x="208" y="142"/>
                      <a:pt x="195" y="146"/>
                      <a:pt x="182" y="149"/>
                    </a:cubicBezTo>
                    <a:cubicBezTo>
                      <a:pt x="175" y="151"/>
                      <a:pt x="168" y="153"/>
                      <a:pt x="162" y="155"/>
                    </a:cubicBezTo>
                    <a:cubicBezTo>
                      <a:pt x="158" y="156"/>
                      <a:pt x="155" y="158"/>
                      <a:pt x="152" y="159"/>
                    </a:cubicBezTo>
                    <a:cubicBezTo>
                      <a:pt x="149" y="160"/>
                      <a:pt x="146" y="160"/>
                      <a:pt x="143" y="161"/>
                    </a:cubicBezTo>
                    <a:moveTo>
                      <a:pt x="15" y="149"/>
                    </a:moveTo>
                    <a:cubicBezTo>
                      <a:pt x="15" y="149"/>
                      <a:pt x="15" y="149"/>
                      <a:pt x="16" y="148"/>
                    </a:cubicBezTo>
                    <a:cubicBezTo>
                      <a:pt x="23" y="144"/>
                      <a:pt x="30" y="140"/>
                      <a:pt x="37" y="135"/>
                    </a:cubicBezTo>
                    <a:cubicBezTo>
                      <a:pt x="37" y="136"/>
                      <a:pt x="36" y="138"/>
                      <a:pt x="36" y="139"/>
                    </a:cubicBezTo>
                    <a:cubicBezTo>
                      <a:pt x="33" y="140"/>
                      <a:pt x="29" y="142"/>
                      <a:pt x="26" y="143"/>
                    </a:cubicBezTo>
                    <a:cubicBezTo>
                      <a:pt x="24" y="144"/>
                      <a:pt x="22" y="145"/>
                      <a:pt x="20" y="146"/>
                    </a:cubicBezTo>
                    <a:cubicBezTo>
                      <a:pt x="20" y="146"/>
                      <a:pt x="20" y="146"/>
                      <a:pt x="20" y="146"/>
                    </a:cubicBezTo>
                    <a:cubicBezTo>
                      <a:pt x="20" y="146"/>
                      <a:pt x="19" y="147"/>
                      <a:pt x="18" y="148"/>
                    </a:cubicBezTo>
                    <a:cubicBezTo>
                      <a:pt x="16" y="148"/>
                      <a:pt x="15" y="149"/>
                      <a:pt x="15" y="149"/>
                    </a:cubicBezTo>
                    <a:moveTo>
                      <a:pt x="273" y="139"/>
                    </a:moveTo>
                    <a:cubicBezTo>
                      <a:pt x="272" y="138"/>
                      <a:pt x="272" y="138"/>
                      <a:pt x="272" y="137"/>
                    </a:cubicBezTo>
                    <a:cubicBezTo>
                      <a:pt x="272" y="137"/>
                      <a:pt x="272" y="136"/>
                      <a:pt x="273" y="135"/>
                    </a:cubicBezTo>
                    <a:cubicBezTo>
                      <a:pt x="273" y="136"/>
                      <a:pt x="273" y="137"/>
                      <a:pt x="273" y="138"/>
                    </a:cubicBezTo>
                    <a:cubicBezTo>
                      <a:pt x="273" y="138"/>
                      <a:pt x="273" y="138"/>
                      <a:pt x="273" y="139"/>
                    </a:cubicBezTo>
                    <a:moveTo>
                      <a:pt x="13" y="144"/>
                    </a:moveTo>
                    <a:cubicBezTo>
                      <a:pt x="17" y="143"/>
                      <a:pt x="20" y="142"/>
                      <a:pt x="23" y="140"/>
                    </a:cubicBezTo>
                    <a:cubicBezTo>
                      <a:pt x="27" y="138"/>
                      <a:pt x="32" y="137"/>
                      <a:pt x="37" y="134"/>
                    </a:cubicBezTo>
                    <a:cubicBezTo>
                      <a:pt x="37" y="134"/>
                      <a:pt x="37" y="134"/>
                      <a:pt x="37" y="134"/>
                    </a:cubicBezTo>
                    <a:cubicBezTo>
                      <a:pt x="29" y="138"/>
                      <a:pt x="21" y="144"/>
                      <a:pt x="13" y="149"/>
                    </a:cubicBezTo>
                    <a:cubicBezTo>
                      <a:pt x="13" y="147"/>
                      <a:pt x="13" y="145"/>
                      <a:pt x="13" y="144"/>
                    </a:cubicBezTo>
                    <a:cubicBezTo>
                      <a:pt x="13" y="144"/>
                      <a:pt x="13" y="144"/>
                      <a:pt x="13" y="144"/>
                    </a:cubicBezTo>
                    <a:moveTo>
                      <a:pt x="141" y="155"/>
                    </a:moveTo>
                    <a:cubicBezTo>
                      <a:pt x="141" y="154"/>
                      <a:pt x="141" y="152"/>
                      <a:pt x="141" y="151"/>
                    </a:cubicBezTo>
                    <a:cubicBezTo>
                      <a:pt x="154" y="148"/>
                      <a:pt x="166" y="143"/>
                      <a:pt x="179" y="139"/>
                    </a:cubicBezTo>
                    <a:cubicBezTo>
                      <a:pt x="186" y="137"/>
                      <a:pt x="193" y="136"/>
                      <a:pt x="199" y="134"/>
                    </a:cubicBezTo>
                    <a:cubicBezTo>
                      <a:pt x="200" y="134"/>
                      <a:pt x="200" y="134"/>
                      <a:pt x="200" y="134"/>
                    </a:cubicBezTo>
                    <a:cubicBezTo>
                      <a:pt x="199" y="134"/>
                      <a:pt x="198" y="134"/>
                      <a:pt x="197" y="135"/>
                    </a:cubicBezTo>
                    <a:cubicBezTo>
                      <a:pt x="190" y="137"/>
                      <a:pt x="183" y="139"/>
                      <a:pt x="176" y="141"/>
                    </a:cubicBezTo>
                    <a:cubicBezTo>
                      <a:pt x="170" y="143"/>
                      <a:pt x="163" y="146"/>
                      <a:pt x="157" y="148"/>
                    </a:cubicBezTo>
                    <a:cubicBezTo>
                      <a:pt x="152" y="150"/>
                      <a:pt x="146" y="152"/>
                      <a:pt x="141" y="155"/>
                    </a:cubicBezTo>
                    <a:moveTo>
                      <a:pt x="142" y="161"/>
                    </a:moveTo>
                    <a:cubicBezTo>
                      <a:pt x="142" y="159"/>
                      <a:pt x="141" y="158"/>
                      <a:pt x="141" y="156"/>
                    </a:cubicBezTo>
                    <a:cubicBezTo>
                      <a:pt x="144" y="156"/>
                      <a:pt x="146" y="155"/>
                      <a:pt x="148" y="154"/>
                    </a:cubicBezTo>
                    <a:cubicBezTo>
                      <a:pt x="152" y="152"/>
                      <a:pt x="156" y="151"/>
                      <a:pt x="160" y="150"/>
                    </a:cubicBezTo>
                    <a:cubicBezTo>
                      <a:pt x="168" y="148"/>
                      <a:pt x="176" y="145"/>
                      <a:pt x="184" y="143"/>
                    </a:cubicBezTo>
                    <a:cubicBezTo>
                      <a:pt x="192" y="141"/>
                      <a:pt x="200" y="139"/>
                      <a:pt x="208" y="136"/>
                    </a:cubicBezTo>
                    <a:cubicBezTo>
                      <a:pt x="212" y="135"/>
                      <a:pt x="216" y="135"/>
                      <a:pt x="219" y="133"/>
                    </a:cubicBezTo>
                    <a:cubicBezTo>
                      <a:pt x="219" y="134"/>
                      <a:pt x="219" y="134"/>
                      <a:pt x="219" y="135"/>
                    </a:cubicBezTo>
                    <a:cubicBezTo>
                      <a:pt x="214" y="138"/>
                      <a:pt x="207" y="139"/>
                      <a:pt x="201" y="141"/>
                    </a:cubicBezTo>
                    <a:cubicBezTo>
                      <a:pt x="194" y="143"/>
                      <a:pt x="186" y="145"/>
                      <a:pt x="179" y="148"/>
                    </a:cubicBezTo>
                    <a:cubicBezTo>
                      <a:pt x="166" y="151"/>
                      <a:pt x="154" y="155"/>
                      <a:pt x="142" y="161"/>
                    </a:cubicBezTo>
                    <a:moveTo>
                      <a:pt x="271" y="136"/>
                    </a:moveTo>
                    <a:cubicBezTo>
                      <a:pt x="271" y="135"/>
                      <a:pt x="270" y="134"/>
                      <a:pt x="270" y="133"/>
                    </a:cubicBezTo>
                    <a:cubicBezTo>
                      <a:pt x="270" y="133"/>
                      <a:pt x="271" y="133"/>
                      <a:pt x="272" y="133"/>
                    </a:cubicBezTo>
                    <a:cubicBezTo>
                      <a:pt x="272" y="133"/>
                      <a:pt x="272" y="133"/>
                      <a:pt x="272" y="133"/>
                    </a:cubicBezTo>
                    <a:cubicBezTo>
                      <a:pt x="272" y="133"/>
                      <a:pt x="272" y="135"/>
                      <a:pt x="271" y="136"/>
                    </a:cubicBezTo>
                    <a:moveTo>
                      <a:pt x="229" y="133"/>
                    </a:moveTo>
                    <a:cubicBezTo>
                      <a:pt x="232" y="133"/>
                      <a:pt x="234" y="133"/>
                      <a:pt x="237" y="132"/>
                    </a:cubicBezTo>
                    <a:cubicBezTo>
                      <a:pt x="238" y="132"/>
                      <a:pt x="239" y="132"/>
                      <a:pt x="240" y="131"/>
                    </a:cubicBezTo>
                    <a:cubicBezTo>
                      <a:pt x="240" y="131"/>
                      <a:pt x="243" y="131"/>
                      <a:pt x="244" y="131"/>
                    </a:cubicBezTo>
                    <a:cubicBezTo>
                      <a:pt x="245" y="131"/>
                      <a:pt x="245" y="131"/>
                      <a:pt x="244" y="132"/>
                    </a:cubicBezTo>
                    <a:cubicBezTo>
                      <a:pt x="243" y="133"/>
                      <a:pt x="241" y="133"/>
                      <a:pt x="239" y="134"/>
                    </a:cubicBezTo>
                    <a:cubicBezTo>
                      <a:pt x="237" y="134"/>
                      <a:pt x="235" y="134"/>
                      <a:pt x="234" y="134"/>
                    </a:cubicBezTo>
                    <a:cubicBezTo>
                      <a:pt x="234" y="134"/>
                      <a:pt x="234" y="134"/>
                      <a:pt x="234" y="134"/>
                    </a:cubicBezTo>
                    <a:cubicBezTo>
                      <a:pt x="232" y="134"/>
                      <a:pt x="230" y="134"/>
                      <a:pt x="229" y="133"/>
                    </a:cubicBezTo>
                    <a:cubicBezTo>
                      <a:pt x="229" y="133"/>
                      <a:pt x="229" y="133"/>
                      <a:pt x="229" y="133"/>
                    </a:cubicBezTo>
                    <a:moveTo>
                      <a:pt x="269" y="132"/>
                    </a:moveTo>
                    <a:cubicBezTo>
                      <a:pt x="269" y="132"/>
                      <a:pt x="268" y="131"/>
                      <a:pt x="268" y="130"/>
                    </a:cubicBezTo>
                    <a:cubicBezTo>
                      <a:pt x="267" y="130"/>
                      <a:pt x="267" y="130"/>
                      <a:pt x="267" y="130"/>
                    </a:cubicBezTo>
                    <a:cubicBezTo>
                      <a:pt x="268" y="130"/>
                      <a:pt x="268" y="130"/>
                      <a:pt x="269" y="130"/>
                    </a:cubicBezTo>
                    <a:cubicBezTo>
                      <a:pt x="270" y="130"/>
                      <a:pt x="270" y="130"/>
                      <a:pt x="269" y="132"/>
                    </a:cubicBezTo>
                    <a:moveTo>
                      <a:pt x="144" y="139"/>
                    </a:moveTo>
                    <a:cubicBezTo>
                      <a:pt x="144" y="138"/>
                      <a:pt x="145" y="137"/>
                      <a:pt x="145" y="136"/>
                    </a:cubicBezTo>
                    <a:cubicBezTo>
                      <a:pt x="150" y="136"/>
                      <a:pt x="154" y="135"/>
                      <a:pt x="159" y="133"/>
                    </a:cubicBezTo>
                    <a:cubicBezTo>
                      <a:pt x="164" y="132"/>
                      <a:pt x="169" y="130"/>
                      <a:pt x="173" y="129"/>
                    </a:cubicBezTo>
                    <a:cubicBezTo>
                      <a:pt x="169" y="131"/>
                      <a:pt x="164" y="133"/>
                      <a:pt x="159" y="135"/>
                    </a:cubicBezTo>
                    <a:cubicBezTo>
                      <a:pt x="154" y="137"/>
                      <a:pt x="149" y="137"/>
                      <a:pt x="144" y="139"/>
                    </a:cubicBezTo>
                    <a:moveTo>
                      <a:pt x="15" y="142"/>
                    </a:moveTo>
                    <a:cubicBezTo>
                      <a:pt x="15" y="142"/>
                      <a:pt x="15" y="142"/>
                      <a:pt x="15" y="142"/>
                    </a:cubicBezTo>
                    <a:cubicBezTo>
                      <a:pt x="18" y="139"/>
                      <a:pt x="24" y="137"/>
                      <a:pt x="28" y="135"/>
                    </a:cubicBezTo>
                    <a:cubicBezTo>
                      <a:pt x="32" y="133"/>
                      <a:pt x="35" y="131"/>
                      <a:pt x="39" y="128"/>
                    </a:cubicBezTo>
                    <a:cubicBezTo>
                      <a:pt x="38" y="129"/>
                      <a:pt x="38" y="130"/>
                      <a:pt x="37" y="131"/>
                    </a:cubicBezTo>
                    <a:cubicBezTo>
                      <a:pt x="37" y="132"/>
                      <a:pt x="37" y="133"/>
                      <a:pt x="37" y="133"/>
                    </a:cubicBezTo>
                    <a:cubicBezTo>
                      <a:pt x="33" y="135"/>
                      <a:pt x="29" y="136"/>
                      <a:pt x="26" y="138"/>
                    </a:cubicBezTo>
                    <a:cubicBezTo>
                      <a:pt x="24" y="139"/>
                      <a:pt x="22" y="140"/>
                      <a:pt x="21" y="140"/>
                    </a:cubicBezTo>
                    <a:cubicBezTo>
                      <a:pt x="21" y="140"/>
                      <a:pt x="19" y="141"/>
                      <a:pt x="18" y="141"/>
                    </a:cubicBezTo>
                    <a:cubicBezTo>
                      <a:pt x="17" y="142"/>
                      <a:pt x="15" y="142"/>
                      <a:pt x="15" y="142"/>
                    </a:cubicBezTo>
                    <a:moveTo>
                      <a:pt x="13" y="139"/>
                    </a:moveTo>
                    <a:cubicBezTo>
                      <a:pt x="22" y="137"/>
                      <a:pt x="30" y="133"/>
                      <a:pt x="38" y="128"/>
                    </a:cubicBezTo>
                    <a:cubicBezTo>
                      <a:pt x="33" y="131"/>
                      <a:pt x="29" y="134"/>
                      <a:pt x="24" y="136"/>
                    </a:cubicBezTo>
                    <a:cubicBezTo>
                      <a:pt x="20" y="138"/>
                      <a:pt x="16" y="140"/>
                      <a:pt x="13" y="143"/>
                    </a:cubicBezTo>
                    <a:cubicBezTo>
                      <a:pt x="13" y="141"/>
                      <a:pt x="13" y="140"/>
                      <a:pt x="13" y="139"/>
                    </a:cubicBezTo>
                    <a:cubicBezTo>
                      <a:pt x="13" y="139"/>
                      <a:pt x="13" y="139"/>
                      <a:pt x="13" y="139"/>
                    </a:cubicBezTo>
                    <a:moveTo>
                      <a:pt x="141" y="149"/>
                    </a:moveTo>
                    <a:cubicBezTo>
                      <a:pt x="141" y="148"/>
                      <a:pt x="141" y="147"/>
                      <a:pt x="142" y="145"/>
                    </a:cubicBezTo>
                    <a:cubicBezTo>
                      <a:pt x="154" y="140"/>
                      <a:pt x="167" y="137"/>
                      <a:pt x="180" y="133"/>
                    </a:cubicBezTo>
                    <a:cubicBezTo>
                      <a:pt x="186" y="132"/>
                      <a:pt x="192" y="130"/>
                      <a:pt x="198" y="128"/>
                    </a:cubicBezTo>
                    <a:cubicBezTo>
                      <a:pt x="200" y="128"/>
                      <a:pt x="201" y="127"/>
                      <a:pt x="202" y="127"/>
                    </a:cubicBezTo>
                    <a:cubicBezTo>
                      <a:pt x="193" y="130"/>
                      <a:pt x="183" y="133"/>
                      <a:pt x="174" y="136"/>
                    </a:cubicBezTo>
                    <a:cubicBezTo>
                      <a:pt x="163" y="140"/>
                      <a:pt x="151" y="144"/>
                      <a:pt x="141" y="149"/>
                    </a:cubicBezTo>
                    <a:moveTo>
                      <a:pt x="40" y="127"/>
                    </a:moveTo>
                    <a:cubicBezTo>
                      <a:pt x="40" y="127"/>
                      <a:pt x="40" y="127"/>
                      <a:pt x="40" y="127"/>
                    </a:cubicBezTo>
                    <a:cubicBezTo>
                      <a:pt x="40" y="127"/>
                      <a:pt x="40" y="127"/>
                      <a:pt x="40" y="127"/>
                    </a:cubicBezTo>
                    <a:moveTo>
                      <a:pt x="141" y="156"/>
                    </a:moveTo>
                    <a:cubicBezTo>
                      <a:pt x="141" y="156"/>
                      <a:pt x="141" y="156"/>
                      <a:pt x="141" y="156"/>
                    </a:cubicBezTo>
                    <a:cubicBezTo>
                      <a:pt x="142" y="155"/>
                      <a:pt x="144" y="154"/>
                      <a:pt x="145" y="154"/>
                    </a:cubicBezTo>
                    <a:cubicBezTo>
                      <a:pt x="149" y="152"/>
                      <a:pt x="153" y="151"/>
                      <a:pt x="157" y="149"/>
                    </a:cubicBezTo>
                    <a:cubicBezTo>
                      <a:pt x="164" y="147"/>
                      <a:pt x="171" y="144"/>
                      <a:pt x="179" y="141"/>
                    </a:cubicBezTo>
                    <a:cubicBezTo>
                      <a:pt x="185" y="139"/>
                      <a:pt x="192" y="137"/>
                      <a:pt x="199" y="135"/>
                    </a:cubicBezTo>
                    <a:cubicBezTo>
                      <a:pt x="206" y="133"/>
                      <a:pt x="212" y="129"/>
                      <a:pt x="219" y="127"/>
                    </a:cubicBezTo>
                    <a:cubicBezTo>
                      <a:pt x="219" y="127"/>
                      <a:pt x="219" y="127"/>
                      <a:pt x="219" y="127"/>
                    </a:cubicBezTo>
                    <a:cubicBezTo>
                      <a:pt x="219" y="128"/>
                      <a:pt x="219" y="130"/>
                      <a:pt x="219" y="132"/>
                    </a:cubicBezTo>
                    <a:cubicBezTo>
                      <a:pt x="218" y="132"/>
                      <a:pt x="218" y="132"/>
                      <a:pt x="217" y="132"/>
                    </a:cubicBezTo>
                    <a:cubicBezTo>
                      <a:pt x="217" y="132"/>
                      <a:pt x="217" y="133"/>
                      <a:pt x="217" y="133"/>
                    </a:cubicBezTo>
                    <a:cubicBezTo>
                      <a:pt x="216" y="133"/>
                      <a:pt x="214" y="134"/>
                      <a:pt x="214" y="134"/>
                    </a:cubicBezTo>
                    <a:cubicBezTo>
                      <a:pt x="211" y="135"/>
                      <a:pt x="208" y="135"/>
                      <a:pt x="206" y="136"/>
                    </a:cubicBezTo>
                    <a:cubicBezTo>
                      <a:pt x="198" y="138"/>
                      <a:pt x="191" y="140"/>
                      <a:pt x="183" y="142"/>
                    </a:cubicBezTo>
                    <a:cubicBezTo>
                      <a:pt x="171" y="146"/>
                      <a:pt x="156" y="149"/>
                      <a:pt x="144" y="154"/>
                    </a:cubicBezTo>
                    <a:cubicBezTo>
                      <a:pt x="142" y="155"/>
                      <a:pt x="142" y="156"/>
                      <a:pt x="141" y="156"/>
                    </a:cubicBezTo>
                    <a:moveTo>
                      <a:pt x="266" y="129"/>
                    </a:moveTo>
                    <a:cubicBezTo>
                      <a:pt x="265" y="128"/>
                      <a:pt x="265" y="127"/>
                      <a:pt x="264" y="127"/>
                    </a:cubicBezTo>
                    <a:cubicBezTo>
                      <a:pt x="265" y="126"/>
                      <a:pt x="267" y="126"/>
                      <a:pt x="268" y="126"/>
                    </a:cubicBezTo>
                    <a:cubicBezTo>
                      <a:pt x="268" y="126"/>
                      <a:pt x="269" y="126"/>
                      <a:pt x="269" y="126"/>
                    </a:cubicBezTo>
                    <a:cubicBezTo>
                      <a:pt x="268" y="127"/>
                      <a:pt x="267" y="128"/>
                      <a:pt x="266" y="129"/>
                    </a:cubicBezTo>
                    <a:moveTo>
                      <a:pt x="229" y="128"/>
                    </a:moveTo>
                    <a:cubicBezTo>
                      <a:pt x="233" y="128"/>
                      <a:pt x="238" y="126"/>
                      <a:pt x="242" y="126"/>
                    </a:cubicBezTo>
                    <a:cubicBezTo>
                      <a:pt x="243" y="125"/>
                      <a:pt x="244" y="125"/>
                      <a:pt x="245" y="125"/>
                    </a:cubicBezTo>
                    <a:cubicBezTo>
                      <a:pt x="246" y="125"/>
                      <a:pt x="244" y="126"/>
                      <a:pt x="242" y="127"/>
                    </a:cubicBezTo>
                    <a:cubicBezTo>
                      <a:pt x="240" y="128"/>
                      <a:pt x="238" y="129"/>
                      <a:pt x="236" y="129"/>
                    </a:cubicBezTo>
                    <a:cubicBezTo>
                      <a:pt x="233" y="130"/>
                      <a:pt x="230" y="131"/>
                      <a:pt x="228" y="131"/>
                    </a:cubicBezTo>
                    <a:cubicBezTo>
                      <a:pt x="227" y="130"/>
                      <a:pt x="227" y="129"/>
                      <a:pt x="227" y="127"/>
                    </a:cubicBezTo>
                    <a:cubicBezTo>
                      <a:pt x="228" y="128"/>
                      <a:pt x="228" y="128"/>
                      <a:pt x="229" y="128"/>
                    </a:cubicBezTo>
                    <a:moveTo>
                      <a:pt x="228" y="132"/>
                    </a:moveTo>
                    <a:cubicBezTo>
                      <a:pt x="228" y="132"/>
                      <a:pt x="228" y="132"/>
                      <a:pt x="228" y="132"/>
                    </a:cubicBezTo>
                    <a:cubicBezTo>
                      <a:pt x="229" y="132"/>
                      <a:pt x="231" y="131"/>
                      <a:pt x="231" y="131"/>
                    </a:cubicBezTo>
                    <a:cubicBezTo>
                      <a:pt x="236" y="130"/>
                      <a:pt x="242" y="129"/>
                      <a:pt x="247" y="125"/>
                    </a:cubicBezTo>
                    <a:cubicBezTo>
                      <a:pt x="247" y="125"/>
                      <a:pt x="247" y="125"/>
                      <a:pt x="247" y="125"/>
                    </a:cubicBezTo>
                    <a:cubicBezTo>
                      <a:pt x="247" y="126"/>
                      <a:pt x="247" y="126"/>
                      <a:pt x="247" y="126"/>
                    </a:cubicBezTo>
                    <a:cubicBezTo>
                      <a:pt x="248" y="128"/>
                      <a:pt x="248" y="129"/>
                      <a:pt x="247" y="130"/>
                    </a:cubicBezTo>
                    <a:cubicBezTo>
                      <a:pt x="247" y="130"/>
                      <a:pt x="247" y="130"/>
                      <a:pt x="247" y="130"/>
                    </a:cubicBezTo>
                    <a:cubicBezTo>
                      <a:pt x="243" y="130"/>
                      <a:pt x="239" y="131"/>
                      <a:pt x="235" y="131"/>
                    </a:cubicBezTo>
                    <a:cubicBezTo>
                      <a:pt x="233" y="132"/>
                      <a:pt x="231" y="132"/>
                      <a:pt x="229" y="132"/>
                    </a:cubicBezTo>
                    <a:cubicBezTo>
                      <a:pt x="228" y="132"/>
                      <a:pt x="228" y="132"/>
                      <a:pt x="228" y="132"/>
                    </a:cubicBezTo>
                    <a:moveTo>
                      <a:pt x="214" y="124"/>
                    </a:moveTo>
                    <a:cubicBezTo>
                      <a:pt x="215" y="124"/>
                      <a:pt x="216" y="124"/>
                      <a:pt x="216" y="123"/>
                    </a:cubicBezTo>
                    <a:cubicBezTo>
                      <a:pt x="217" y="123"/>
                      <a:pt x="217" y="123"/>
                      <a:pt x="218" y="123"/>
                    </a:cubicBezTo>
                    <a:cubicBezTo>
                      <a:pt x="218" y="123"/>
                      <a:pt x="218" y="123"/>
                      <a:pt x="218" y="123"/>
                    </a:cubicBezTo>
                    <a:cubicBezTo>
                      <a:pt x="219" y="124"/>
                      <a:pt x="219" y="125"/>
                      <a:pt x="219" y="126"/>
                    </a:cubicBezTo>
                    <a:cubicBezTo>
                      <a:pt x="218" y="126"/>
                      <a:pt x="218" y="126"/>
                      <a:pt x="218" y="126"/>
                    </a:cubicBezTo>
                    <a:cubicBezTo>
                      <a:pt x="213" y="128"/>
                      <a:pt x="207" y="130"/>
                      <a:pt x="201" y="132"/>
                    </a:cubicBezTo>
                    <a:cubicBezTo>
                      <a:pt x="195" y="135"/>
                      <a:pt x="188" y="136"/>
                      <a:pt x="181" y="138"/>
                    </a:cubicBezTo>
                    <a:cubicBezTo>
                      <a:pt x="168" y="141"/>
                      <a:pt x="156" y="146"/>
                      <a:pt x="143" y="149"/>
                    </a:cubicBezTo>
                    <a:cubicBezTo>
                      <a:pt x="142" y="150"/>
                      <a:pt x="142" y="150"/>
                      <a:pt x="141" y="150"/>
                    </a:cubicBezTo>
                    <a:cubicBezTo>
                      <a:pt x="141" y="150"/>
                      <a:pt x="144" y="148"/>
                      <a:pt x="145" y="148"/>
                    </a:cubicBezTo>
                    <a:cubicBezTo>
                      <a:pt x="149" y="146"/>
                      <a:pt x="153" y="144"/>
                      <a:pt x="157" y="143"/>
                    </a:cubicBezTo>
                    <a:cubicBezTo>
                      <a:pt x="164" y="140"/>
                      <a:pt x="170" y="138"/>
                      <a:pt x="177" y="136"/>
                    </a:cubicBezTo>
                    <a:cubicBezTo>
                      <a:pt x="189" y="132"/>
                      <a:pt x="202" y="128"/>
                      <a:pt x="214" y="124"/>
                    </a:cubicBezTo>
                    <a:cubicBezTo>
                      <a:pt x="214" y="124"/>
                      <a:pt x="214" y="124"/>
                      <a:pt x="214" y="124"/>
                    </a:cubicBezTo>
                    <a:moveTo>
                      <a:pt x="263" y="126"/>
                    </a:moveTo>
                    <a:cubicBezTo>
                      <a:pt x="262" y="125"/>
                      <a:pt x="261" y="124"/>
                      <a:pt x="261" y="124"/>
                    </a:cubicBezTo>
                    <a:cubicBezTo>
                      <a:pt x="263" y="123"/>
                      <a:pt x="264" y="123"/>
                      <a:pt x="266" y="123"/>
                    </a:cubicBezTo>
                    <a:cubicBezTo>
                      <a:pt x="268" y="123"/>
                      <a:pt x="268" y="124"/>
                      <a:pt x="266" y="124"/>
                    </a:cubicBezTo>
                    <a:cubicBezTo>
                      <a:pt x="265" y="125"/>
                      <a:pt x="264" y="125"/>
                      <a:pt x="263" y="126"/>
                    </a:cubicBezTo>
                    <a:moveTo>
                      <a:pt x="228" y="127"/>
                    </a:moveTo>
                    <a:cubicBezTo>
                      <a:pt x="227" y="127"/>
                      <a:pt x="227" y="127"/>
                      <a:pt x="227" y="127"/>
                    </a:cubicBezTo>
                    <a:cubicBezTo>
                      <a:pt x="227" y="126"/>
                      <a:pt x="227" y="126"/>
                      <a:pt x="227" y="126"/>
                    </a:cubicBezTo>
                    <a:cubicBezTo>
                      <a:pt x="228" y="125"/>
                      <a:pt x="229" y="124"/>
                      <a:pt x="230" y="124"/>
                    </a:cubicBezTo>
                    <a:cubicBezTo>
                      <a:pt x="235" y="123"/>
                      <a:pt x="241" y="124"/>
                      <a:pt x="245" y="121"/>
                    </a:cubicBezTo>
                    <a:cubicBezTo>
                      <a:pt x="245" y="122"/>
                      <a:pt x="246" y="123"/>
                      <a:pt x="247" y="124"/>
                    </a:cubicBezTo>
                    <a:cubicBezTo>
                      <a:pt x="246" y="124"/>
                      <a:pt x="246" y="124"/>
                      <a:pt x="246" y="124"/>
                    </a:cubicBezTo>
                    <a:cubicBezTo>
                      <a:pt x="246" y="124"/>
                      <a:pt x="246" y="124"/>
                      <a:pt x="246" y="124"/>
                    </a:cubicBezTo>
                    <a:cubicBezTo>
                      <a:pt x="243" y="124"/>
                      <a:pt x="239" y="125"/>
                      <a:pt x="236" y="126"/>
                    </a:cubicBezTo>
                    <a:cubicBezTo>
                      <a:pt x="234" y="126"/>
                      <a:pt x="231" y="127"/>
                      <a:pt x="229" y="127"/>
                    </a:cubicBezTo>
                    <a:cubicBezTo>
                      <a:pt x="229" y="127"/>
                      <a:pt x="228" y="127"/>
                      <a:pt x="228" y="127"/>
                    </a:cubicBezTo>
                    <a:moveTo>
                      <a:pt x="228" y="123"/>
                    </a:moveTo>
                    <a:cubicBezTo>
                      <a:pt x="230" y="123"/>
                      <a:pt x="232" y="122"/>
                      <a:pt x="233" y="122"/>
                    </a:cubicBezTo>
                    <a:cubicBezTo>
                      <a:pt x="235" y="122"/>
                      <a:pt x="237" y="121"/>
                      <a:pt x="239" y="121"/>
                    </a:cubicBezTo>
                    <a:cubicBezTo>
                      <a:pt x="240" y="121"/>
                      <a:pt x="242" y="120"/>
                      <a:pt x="243" y="120"/>
                    </a:cubicBezTo>
                    <a:cubicBezTo>
                      <a:pt x="244" y="120"/>
                      <a:pt x="244" y="121"/>
                      <a:pt x="241" y="122"/>
                    </a:cubicBezTo>
                    <a:cubicBezTo>
                      <a:pt x="237" y="123"/>
                      <a:pt x="231" y="122"/>
                      <a:pt x="227" y="124"/>
                    </a:cubicBezTo>
                    <a:cubicBezTo>
                      <a:pt x="227" y="124"/>
                      <a:pt x="227" y="123"/>
                      <a:pt x="227" y="123"/>
                    </a:cubicBezTo>
                    <a:cubicBezTo>
                      <a:pt x="227" y="123"/>
                      <a:pt x="228" y="123"/>
                      <a:pt x="228" y="123"/>
                    </a:cubicBezTo>
                    <a:moveTo>
                      <a:pt x="13" y="138"/>
                    </a:moveTo>
                    <a:cubicBezTo>
                      <a:pt x="13" y="136"/>
                      <a:pt x="13" y="134"/>
                      <a:pt x="13" y="132"/>
                    </a:cubicBezTo>
                    <a:cubicBezTo>
                      <a:pt x="19" y="131"/>
                      <a:pt x="25" y="127"/>
                      <a:pt x="31" y="125"/>
                    </a:cubicBezTo>
                    <a:cubicBezTo>
                      <a:pt x="33" y="124"/>
                      <a:pt x="35" y="124"/>
                      <a:pt x="36" y="123"/>
                    </a:cubicBezTo>
                    <a:cubicBezTo>
                      <a:pt x="38" y="122"/>
                      <a:pt x="40" y="121"/>
                      <a:pt x="42" y="121"/>
                    </a:cubicBezTo>
                    <a:cubicBezTo>
                      <a:pt x="42" y="121"/>
                      <a:pt x="42" y="120"/>
                      <a:pt x="43" y="120"/>
                    </a:cubicBezTo>
                    <a:cubicBezTo>
                      <a:pt x="42" y="121"/>
                      <a:pt x="42" y="121"/>
                      <a:pt x="42" y="121"/>
                    </a:cubicBezTo>
                    <a:cubicBezTo>
                      <a:pt x="37" y="124"/>
                      <a:pt x="32" y="125"/>
                      <a:pt x="27" y="128"/>
                    </a:cubicBezTo>
                    <a:cubicBezTo>
                      <a:pt x="22" y="131"/>
                      <a:pt x="17" y="134"/>
                      <a:pt x="13" y="138"/>
                    </a:cubicBezTo>
                    <a:moveTo>
                      <a:pt x="142" y="144"/>
                    </a:moveTo>
                    <a:cubicBezTo>
                      <a:pt x="142" y="143"/>
                      <a:pt x="143" y="142"/>
                      <a:pt x="143" y="142"/>
                    </a:cubicBezTo>
                    <a:cubicBezTo>
                      <a:pt x="148" y="141"/>
                      <a:pt x="152" y="140"/>
                      <a:pt x="157" y="138"/>
                    </a:cubicBezTo>
                    <a:cubicBezTo>
                      <a:pt x="163" y="136"/>
                      <a:pt x="170" y="135"/>
                      <a:pt x="176" y="133"/>
                    </a:cubicBezTo>
                    <a:cubicBezTo>
                      <a:pt x="190" y="129"/>
                      <a:pt x="204" y="125"/>
                      <a:pt x="218" y="120"/>
                    </a:cubicBezTo>
                    <a:cubicBezTo>
                      <a:pt x="218" y="121"/>
                      <a:pt x="218" y="121"/>
                      <a:pt x="218" y="122"/>
                    </a:cubicBezTo>
                    <a:cubicBezTo>
                      <a:pt x="218" y="122"/>
                      <a:pt x="218" y="122"/>
                      <a:pt x="218" y="122"/>
                    </a:cubicBezTo>
                    <a:cubicBezTo>
                      <a:pt x="205" y="126"/>
                      <a:pt x="191" y="129"/>
                      <a:pt x="177" y="133"/>
                    </a:cubicBezTo>
                    <a:cubicBezTo>
                      <a:pt x="165" y="136"/>
                      <a:pt x="153" y="139"/>
                      <a:pt x="142" y="144"/>
                    </a:cubicBezTo>
                    <a:moveTo>
                      <a:pt x="15" y="138"/>
                    </a:moveTo>
                    <a:cubicBezTo>
                      <a:pt x="15" y="138"/>
                      <a:pt x="16" y="137"/>
                      <a:pt x="18" y="135"/>
                    </a:cubicBezTo>
                    <a:cubicBezTo>
                      <a:pt x="27" y="129"/>
                      <a:pt x="37" y="126"/>
                      <a:pt x="45" y="120"/>
                    </a:cubicBezTo>
                    <a:cubicBezTo>
                      <a:pt x="45" y="122"/>
                      <a:pt x="44" y="124"/>
                      <a:pt x="42" y="126"/>
                    </a:cubicBezTo>
                    <a:cubicBezTo>
                      <a:pt x="42" y="126"/>
                      <a:pt x="42" y="126"/>
                      <a:pt x="42" y="126"/>
                    </a:cubicBezTo>
                    <a:cubicBezTo>
                      <a:pt x="37" y="127"/>
                      <a:pt x="33" y="130"/>
                      <a:pt x="29" y="132"/>
                    </a:cubicBezTo>
                    <a:cubicBezTo>
                      <a:pt x="26" y="134"/>
                      <a:pt x="22" y="135"/>
                      <a:pt x="19" y="136"/>
                    </a:cubicBezTo>
                    <a:cubicBezTo>
                      <a:pt x="18" y="137"/>
                      <a:pt x="16" y="138"/>
                      <a:pt x="15" y="138"/>
                    </a:cubicBezTo>
                    <a:moveTo>
                      <a:pt x="260" y="123"/>
                    </a:moveTo>
                    <a:cubicBezTo>
                      <a:pt x="260" y="122"/>
                      <a:pt x="259" y="122"/>
                      <a:pt x="259" y="121"/>
                    </a:cubicBezTo>
                    <a:cubicBezTo>
                      <a:pt x="259" y="121"/>
                      <a:pt x="259" y="121"/>
                      <a:pt x="259" y="121"/>
                    </a:cubicBezTo>
                    <a:cubicBezTo>
                      <a:pt x="261" y="121"/>
                      <a:pt x="263" y="120"/>
                      <a:pt x="266" y="120"/>
                    </a:cubicBezTo>
                    <a:cubicBezTo>
                      <a:pt x="267" y="119"/>
                      <a:pt x="267" y="119"/>
                      <a:pt x="267" y="119"/>
                    </a:cubicBezTo>
                    <a:cubicBezTo>
                      <a:pt x="268" y="119"/>
                      <a:pt x="265" y="120"/>
                      <a:pt x="264" y="120"/>
                    </a:cubicBezTo>
                    <a:cubicBezTo>
                      <a:pt x="263" y="121"/>
                      <a:pt x="262" y="122"/>
                      <a:pt x="260" y="123"/>
                    </a:cubicBezTo>
                    <a:cubicBezTo>
                      <a:pt x="260" y="123"/>
                      <a:pt x="260" y="123"/>
                      <a:pt x="260" y="123"/>
                    </a:cubicBezTo>
                    <a:moveTo>
                      <a:pt x="147" y="130"/>
                    </a:moveTo>
                    <a:cubicBezTo>
                      <a:pt x="147" y="128"/>
                      <a:pt x="147" y="127"/>
                      <a:pt x="147" y="126"/>
                    </a:cubicBezTo>
                    <a:cubicBezTo>
                      <a:pt x="157" y="126"/>
                      <a:pt x="167" y="122"/>
                      <a:pt x="177" y="120"/>
                    </a:cubicBezTo>
                    <a:cubicBezTo>
                      <a:pt x="179" y="119"/>
                      <a:pt x="181" y="118"/>
                      <a:pt x="184" y="118"/>
                    </a:cubicBezTo>
                    <a:cubicBezTo>
                      <a:pt x="181" y="119"/>
                      <a:pt x="179" y="119"/>
                      <a:pt x="177" y="120"/>
                    </a:cubicBezTo>
                    <a:cubicBezTo>
                      <a:pt x="170" y="122"/>
                      <a:pt x="164" y="124"/>
                      <a:pt x="157" y="126"/>
                    </a:cubicBezTo>
                    <a:cubicBezTo>
                      <a:pt x="154" y="128"/>
                      <a:pt x="150" y="128"/>
                      <a:pt x="147" y="130"/>
                    </a:cubicBezTo>
                    <a:moveTo>
                      <a:pt x="147" y="132"/>
                    </a:moveTo>
                    <a:cubicBezTo>
                      <a:pt x="151" y="132"/>
                      <a:pt x="154" y="130"/>
                      <a:pt x="158" y="129"/>
                    </a:cubicBezTo>
                    <a:cubicBezTo>
                      <a:pt x="163" y="127"/>
                      <a:pt x="168" y="126"/>
                      <a:pt x="174" y="124"/>
                    </a:cubicBezTo>
                    <a:cubicBezTo>
                      <a:pt x="183" y="122"/>
                      <a:pt x="192" y="120"/>
                      <a:pt x="202" y="117"/>
                    </a:cubicBezTo>
                    <a:cubicBezTo>
                      <a:pt x="195" y="120"/>
                      <a:pt x="187" y="121"/>
                      <a:pt x="180" y="123"/>
                    </a:cubicBezTo>
                    <a:cubicBezTo>
                      <a:pt x="173" y="125"/>
                      <a:pt x="167" y="128"/>
                      <a:pt x="161" y="130"/>
                    </a:cubicBezTo>
                    <a:cubicBezTo>
                      <a:pt x="156" y="132"/>
                      <a:pt x="151" y="133"/>
                      <a:pt x="146" y="134"/>
                    </a:cubicBezTo>
                    <a:cubicBezTo>
                      <a:pt x="146" y="134"/>
                      <a:pt x="146" y="133"/>
                      <a:pt x="146" y="132"/>
                    </a:cubicBezTo>
                    <a:cubicBezTo>
                      <a:pt x="147" y="132"/>
                      <a:pt x="147" y="132"/>
                      <a:pt x="147" y="132"/>
                    </a:cubicBezTo>
                    <a:moveTo>
                      <a:pt x="144" y="140"/>
                    </a:moveTo>
                    <a:cubicBezTo>
                      <a:pt x="144" y="140"/>
                      <a:pt x="143" y="140"/>
                      <a:pt x="143" y="140"/>
                    </a:cubicBezTo>
                    <a:cubicBezTo>
                      <a:pt x="143" y="140"/>
                      <a:pt x="143" y="140"/>
                      <a:pt x="143" y="140"/>
                    </a:cubicBezTo>
                    <a:cubicBezTo>
                      <a:pt x="144" y="140"/>
                      <a:pt x="145" y="140"/>
                      <a:pt x="148" y="139"/>
                    </a:cubicBezTo>
                    <a:cubicBezTo>
                      <a:pt x="156" y="136"/>
                      <a:pt x="164" y="134"/>
                      <a:pt x="172" y="131"/>
                    </a:cubicBezTo>
                    <a:cubicBezTo>
                      <a:pt x="177" y="129"/>
                      <a:pt x="181" y="127"/>
                      <a:pt x="186" y="126"/>
                    </a:cubicBezTo>
                    <a:cubicBezTo>
                      <a:pt x="196" y="123"/>
                      <a:pt x="206" y="120"/>
                      <a:pt x="216" y="117"/>
                    </a:cubicBezTo>
                    <a:cubicBezTo>
                      <a:pt x="216" y="117"/>
                      <a:pt x="217" y="118"/>
                      <a:pt x="217" y="119"/>
                    </a:cubicBezTo>
                    <a:cubicBezTo>
                      <a:pt x="199" y="126"/>
                      <a:pt x="181" y="131"/>
                      <a:pt x="162" y="136"/>
                    </a:cubicBezTo>
                    <a:cubicBezTo>
                      <a:pt x="158" y="137"/>
                      <a:pt x="155" y="138"/>
                      <a:pt x="151" y="139"/>
                    </a:cubicBezTo>
                    <a:cubicBezTo>
                      <a:pt x="148" y="140"/>
                      <a:pt x="145" y="140"/>
                      <a:pt x="144" y="140"/>
                    </a:cubicBezTo>
                    <a:moveTo>
                      <a:pt x="227" y="122"/>
                    </a:moveTo>
                    <a:cubicBezTo>
                      <a:pt x="227" y="122"/>
                      <a:pt x="227" y="122"/>
                      <a:pt x="229" y="121"/>
                    </a:cubicBezTo>
                    <a:cubicBezTo>
                      <a:pt x="231" y="121"/>
                      <a:pt x="233" y="120"/>
                      <a:pt x="235" y="120"/>
                    </a:cubicBezTo>
                    <a:cubicBezTo>
                      <a:pt x="237" y="119"/>
                      <a:pt x="239" y="118"/>
                      <a:pt x="242" y="116"/>
                    </a:cubicBezTo>
                    <a:cubicBezTo>
                      <a:pt x="242" y="117"/>
                      <a:pt x="242" y="117"/>
                      <a:pt x="242" y="117"/>
                    </a:cubicBezTo>
                    <a:cubicBezTo>
                      <a:pt x="243" y="118"/>
                      <a:pt x="243" y="118"/>
                      <a:pt x="244" y="119"/>
                    </a:cubicBezTo>
                    <a:cubicBezTo>
                      <a:pt x="238" y="120"/>
                      <a:pt x="233" y="121"/>
                      <a:pt x="228" y="122"/>
                    </a:cubicBezTo>
                    <a:cubicBezTo>
                      <a:pt x="228" y="122"/>
                      <a:pt x="227" y="122"/>
                      <a:pt x="227" y="122"/>
                    </a:cubicBezTo>
                    <a:moveTo>
                      <a:pt x="207" y="119"/>
                    </a:moveTo>
                    <a:cubicBezTo>
                      <a:pt x="208" y="118"/>
                      <a:pt x="209" y="118"/>
                      <a:pt x="210" y="118"/>
                    </a:cubicBezTo>
                    <a:cubicBezTo>
                      <a:pt x="211" y="117"/>
                      <a:pt x="212" y="117"/>
                      <a:pt x="214" y="116"/>
                    </a:cubicBezTo>
                    <a:cubicBezTo>
                      <a:pt x="212" y="117"/>
                      <a:pt x="209" y="118"/>
                      <a:pt x="207" y="119"/>
                    </a:cubicBezTo>
                    <a:moveTo>
                      <a:pt x="227" y="121"/>
                    </a:moveTo>
                    <a:cubicBezTo>
                      <a:pt x="227" y="120"/>
                      <a:pt x="227" y="120"/>
                      <a:pt x="227" y="120"/>
                    </a:cubicBezTo>
                    <a:cubicBezTo>
                      <a:pt x="227" y="119"/>
                      <a:pt x="227" y="119"/>
                      <a:pt x="227" y="119"/>
                    </a:cubicBezTo>
                    <a:cubicBezTo>
                      <a:pt x="228" y="119"/>
                      <a:pt x="230" y="118"/>
                      <a:pt x="232" y="118"/>
                    </a:cubicBezTo>
                    <a:cubicBezTo>
                      <a:pt x="234" y="117"/>
                      <a:pt x="238" y="117"/>
                      <a:pt x="240" y="116"/>
                    </a:cubicBezTo>
                    <a:cubicBezTo>
                      <a:pt x="236" y="119"/>
                      <a:pt x="231" y="120"/>
                      <a:pt x="227" y="121"/>
                    </a:cubicBezTo>
                    <a:moveTo>
                      <a:pt x="15" y="131"/>
                    </a:moveTo>
                    <a:cubicBezTo>
                      <a:pt x="17" y="130"/>
                      <a:pt x="19" y="128"/>
                      <a:pt x="21" y="127"/>
                    </a:cubicBezTo>
                    <a:cubicBezTo>
                      <a:pt x="24" y="125"/>
                      <a:pt x="26" y="124"/>
                      <a:pt x="29" y="123"/>
                    </a:cubicBezTo>
                    <a:cubicBezTo>
                      <a:pt x="33" y="121"/>
                      <a:pt x="38" y="118"/>
                      <a:pt x="43" y="115"/>
                    </a:cubicBezTo>
                    <a:cubicBezTo>
                      <a:pt x="43" y="116"/>
                      <a:pt x="44" y="117"/>
                      <a:pt x="44" y="117"/>
                    </a:cubicBezTo>
                    <a:cubicBezTo>
                      <a:pt x="45" y="118"/>
                      <a:pt x="45" y="118"/>
                      <a:pt x="45" y="119"/>
                    </a:cubicBezTo>
                    <a:cubicBezTo>
                      <a:pt x="35" y="122"/>
                      <a:pt x="25" y="128"/>
                      <a:pt x="15" y="131"/>
                    </a:cubicBezTo>
                    <a:moveTo>
                      <a:pt x="13" y="131"/>
                    </a:moveTo>
                    <a:cubicBezTo>
                      <a:pt x="13" y="129"/>
                      <a:pt x="14" y="128"/>
                      <a:pt x="14" y="126"/>
                    </a:cubicBezTo>
                    <a:cubicBezTo>
                      <a:pt x="14" y="126"/>
                      <a:pt x="14" y="126"/>
                      <a:pt x="14" y="126"/>
                    </a:cubicBezTo>
                    <a:cubicBezTo>
                      <a:pt x="19" y="124"/>
                      <a:pt x="24" y="122"/>
                      <a:pt x="29" y="120"/>
                    </a:cubicBezTo>
                    <a:cubicBezTo>
                      <a:pt x="31" y="119"/>
                      <a:pt x="34" y="118"/>
                      <a:pt x="36" y="117"/>
                    </a:cubicBezTo>
                    <a:cubicBezTo>
                      <a:pt x="37" y="117"/>
                      <a:pt x="41" y="115"/>
                      <a:pt x="41" y="115"/>
                    </a:cubicBezTo>
                    <a:cubicBezTo>
                      <a:pt x="41" y="115"/>
                      <a:pt x="41" y="115"/>
                      <a:pt x="39" y="116"/>
                    </a:cubicBezTo>
                    <a:cubicBezTo>
                      <a:pt x="31" y="121"/>
                      <a:pt x="21" y="125"/>
                      <a:pt x="13" y="131"/>
                    </a:cubicBezTo>
                    <a:moveTo>
                      <a:pt x="256" y="117"/>
                    </a:moveTo>
                    <a:cubicBezTo>
                      <a:pt x="260" y="117"/>
                      <a:pt x="263" y="115"/>
                      <a:pt x="267" y="114"/>
                    </a:cubicBezTo>
                    <a:cubicBezTo>
                      <a:pt x="267" y="114"/>
                      <a:pt x="268" y="114"/>
                      <a:pt x="268" y="114"/>
                    </a:cubicBezTo>
                    <a:cubicBezTo>
                      <a:pt x="269" y="114"/>
                      <a:pt x="265" y="116"/>
                      <a:pt x="264" y="117"/>
                    </a:cubicBezTo>
                    <a:cubicBezTo>
                      <a:pt x="262" y="118"/>
                      <a:pt x="260" y="119"/>
                      <a:pt x="258" y="120"/>
                    </a:cubicBezTo>
                    <a:cubicBezTo>
                      <a:pt x="257" y="119"/>
                      <a:pt x="257" y="118"/>
                      <a:pt x="256" y="117"/>
                    </a:cubicBezTo>
                    <a:cubicBezTo>
                      <a:pt x="256" y="117"/>
                      <a:pt x="256" y="117"/>
                      <a:pt x="256" y="117"/>
                    </a:cubicBezTo>
                    <a:moveTo>
                      <a:pt x="227" y="118"/>
                    </a:moveTo>
                    <a:cubicBezTo>
                      <a:pt x="227" y="118"/>
                      <a:pt x="230" y="117"/>
                      <a:pt x="231" y="116"/>
                    </a:cubicBezTo>
                    <a:cubicBezTo>
                      <a:pt x="234" y="115"/>
                      <a:pt x="236" y="114"/>
                      <a:pt x="239" y="113"/>
                    </a:cubicBezTo>
                    <a:cubicBezTo>
                      <a:pt x="240" y="114"/>
                      <a:pt x="240" y="115"/>
                      <a:pt x="241" y="115"/>
                    </a:cubicBezTo>
                    <a:cubicBezTo>
                      <a:pt x="237" y="116"/>
                      <a:pt x="233" y="117"/>
                      <a:pt x="229" y="118"/>
                    </a:cubicBezTo>
                    <a:cubicBezTo>
                      <a:pt x="228" y="118"/>
                      <a:pt x="228" y="118"/>
                      <a:pt x="227" y="118"/>
                    </a:cubicBezTo>
                    <a:moveTo>
                      <a:pt x="259" y="120"/>
                    </a:moveTo>
                    <a:cubicBezTo>
                      <a:pt x="259" y="120"/>
                      <a:pt x="259" y="120"/>
                      <a:pt x="261" y="119"/>
                    </a:cubicBezTo>
                    <a:cubicBezTo>
                      <a:pt x="264" y="118"/>
                      <a:pt x="267" y="116"/>
                      <a:pt x="270" y="113"/>
                    </a:cubicBezTo>
                    <a:cubicBezTo>
                      <a:pt x="270" y="113"/>
                      <a:pt x="270" y="113"/>
                      <a:pt x="270" y="113"/>
                    </a:cubicBezTo>
                    <a:cubicBezTo>
                      <a:pt x="271" y="119"/>
                      <a:pt x="272" y="125"/>
                      <a:pt x="272" y="132"/>
                    </a:cubicBezTo>
                    <a:cubicBezTo>
                      <a:pt x="272" y="132"/>
                      <a:pt x="272" y="132"/>
                      <a:pt x="271" y="132"/>
                    </a:cubicBezTo>
                    <a:cubicBezTo>
                      <a:pt x="270" y="132"/>
                      <a:pt x="271" y="131"/>
                      <a:pt x="272" y="129"/>
                    </a:cubicBezTo>
                    <a:cubicBezTo>
                      <a:pt x="272" y="128"/>
                      <a:pt x="271" y="128"/>
                      <a:pt x="271" y="128"/>
                    </a:cubicBezTo>
                    <a:cubicBezTo>
                      <a:pt x="271" y="128"/>
                      <a:pt x="271" y="128"/>
                      <a:pt x="271" y="128"/>
                    </a:cubicBezTo>
                    <a:cubicBezTo>
                      <a:pt x="271" y="128"/>
                      <a:pt x="269" y="129"/>
                      <a:pt x="268" y="129"/>
                    </a:cubicBezTo>
                    <a:cubicBezTo>
                      <a:pt x="268" y="129"/>
                      <a:pt x="268" y="129"/>
                      <a:pt x="268" y="128"/>
                    </a:cubicBezTo>
                    <a:cubicBezTo>
                      <a:pt x="270" y="127"/>
                      <a:pt x="270" y="126"/>
                      <a:pt x="271" y="125"/>
                    </a:cubicBezTo>
                    <a:cubicBezTo>
                      <a:pt x="270" y="124"/>
                      <a:pt x="270" y="124"/>
                      <a:pt x="270" y="124"/>
                    </a:cubicBezTo>
                    <a:cubicBezTo>
                      <a:pt x="268" y="125"/>
                      <a:pt x="269" y="124"/>
                      <a:pt x="266" y="125"/>
                    </a:cubicBezTo>
                    <a:cubicBezTo>
                      <a:pt x="266" y="125"/>
                      <a:pt x="266" y="125"/>
                      <a:pt x="266" y="125"/>
                    </a:cubicBezTo>
                    <a:cubicBezTo>
                      <a:pt x="268" y="124"/>
                      <a:pt x="269" y="124"/>
                      <a:pt x="270" y="122"/>
                    </a:cubicBezTo>
                    <a:cubicBezTo>
                      <a:pt x="269" y="121"/>
                      <a:pt x="269" y="121"/>
                      <a:pt x="269" y="121"/>
                    </a:cubicBezTo>
                    <a:cubicBezTo>
                      <a:pt x="269" y="121"/>
                      <a:pt x="269" y="121"/>
                      <a:pt x="269" y="121"/>
                    </a:cubicBezTo>
                    <a:cubicBezTo>
                      <a:pt x="266" y="121"/>
                      <a:pt x="263" y="122"/>
                      <a:pt x="262" y="123"/>
                    </a:cubicBezTo>
                    <a:cubicBezTo>
                      <a:pt x="264" y="121"/>
                      <a:pt x="267" y="121"/>
                      <a:pt x="269" y="119"/>
                    </a:cubicBezTo>
                    <a:cubicBezTo>
                      <a:pt x="269" y="119"/>
                      <a:pt x="269" y="118"/>
                      <a:pt x="269" y="118"/>
                    </a:cubicBezTo>
                    <a:cubicBezTo>
                      <a:pt x="269" y="118"/>
                      <a:pt x="269" y="118"/>
                      <a:pt x="269" y="118"/>
                    </a:cubicBezTo>
                    <a:cubicBezTo>
                      <a:pt x="267" y="118"/>
                      <a:pt x="265" y="119"/>
                      <a:pt x="264" y="119"/>
                    </a:cubicBezTo>
                    <a:cubicBezTo>
                      <a:pt x="263" y="120"/>
                      <a:pt x="260" y="120"/>
                      <a:pt x="259" y="120"/>
                    </a:cubicBezTo>
                    <a:moveTo>
                      <a:pt x="227" y="114"/>
                    </a:moveTo>
                    <a:cubicBezTo>
                      <a:pt x="231" y="114"/>
                      <a:pt x="235" y="114"/>
                      <a:pt x="238" y="113"/>
                    </a:cubicBezTo>
                    <a:cubicBezTo>
                      <a:pt x="234" y="114"/>
                      <a:pt x="230" y="116"/>
                      <a:pt x="227" y="118"/>
                    </a:cubicBezTo>
                    <a:cubicBezTo>
                      <a:pt x="227" y="117"/>
                      <a:pt x="227" y="115"/>
                      <a:pt x="227" y="114"/>
                    </a:cubicBezTo>
                    <a:cubicBezTo>
                      <a:pt x="227" y="114"/>
                      <a:pt x="227" y="114"/>
                      <a:pt x="227" y="114"/>
                    </a:cubicBezTo>
                    <a:moveTo>
                      <a:pt x="145" y="136"/>
                    </a:moveTo>
                    <a:cubicBezTo>
                      <a:pt x="145" y="135"/>
                      <a:pt x="145" y="135"/>
                      <a:pt x="145" y="135"/>
                    </a:cubicBezTo>
                    <a:cubicBezTo>
                      <a:pt x="147" y="135"/>
                      <a:pt x="149" y="134"/>
                      <a:pt x="151" y="134"/>
                    </a:cubicBezTo>
                    <a:cubicBezTo>
                      <a:pt x="155" y="133"/>
                      <a:pt x="159" y="131"/>
                      <a:pt x="163" y="130"/>
                    </a:cubicBezTo>
                    <a:cubicBezTo>
                      <a:pt x="172" y="127"/>
                      <a:pt x="182" y="124"/>
                      <a:pt x="191" y="121"/>
                    </a:cubicBezTo>
                    <a:cubicBezTo>
                      <a:pt x="195" y="120"/>
                      <a:pt x="198" y="120"/>
                      <a:pt x="202" y="118"/>
                    </a:cubicBezTo>
                    <a:cubicBezTo>
                      <a:pt x="203" y="117"/>
                      <a:pt x="204" y="116"/>
                      <a:pt x="206" y="115"/>
                    </a:cubicBezTo>
                    <a:cubicBezTo>
                      <a:pt x="209" y="114"/>
                      <a:pt x="212" y="114"/>
                      <a:pt x="214" y="113"/>
                    </a:cubicBezTo>
                    <a:cubicBezTo>
                      <a:pt x="215" y="114"/>
                      <a:pt x="215" y="115"/>
                      <a:pt x="216" y="116"/>
                    </a:cubicBezTo>
                    <a:cubicBezTo>
                      <a:pt x="210" y="116"/>
                      <a:pt x="206" y="118"/>
                      <a:pt x="201" y="120"/>
                    </a:cubicBezTo>
                    <a:cubicBezTo>
                      <a:pt x="195" y="123"/>
                      <a:pt x="188" y="124"/>
                      <a:pt x="182" y="126"/>
                    </a:cubicBezTo>
                    <a:cubicBezTo>
                      <a:pt x="181" y="126"/>
                      <a:pt x="180" y="126"/>
                      <a:pt x="180" y="126"/>
                    </a:cubicBezTo>
                    <a:cubicBezTo>
                      <a:pt x="171" y="129"/>
                      <a:pt x="162" y="132"/>
                      <a:pt x="153" y="134"/>
                    </a:cubicBezTo>
                    <a:cubicBezTo>
                      <a:pt x="150" y="135"/>
                      <a:pt x="148" y="135"/>
                      <a:pt x="145" y="136"/>
                    </a:cubicBezTo>
                    <a:moveTo>
                      <a:pt x="14" y="125"/>
                    </a:moveTo>
                    <a:cubicBezTo>
                      <a:pt x="14" y="124"/>
                      <a:pt x="14" y="122"/>
                      <a:pt x="14" y="121"/>
                    </a:cubicBezTo>
                    <a:cubicBezTo>
                      <a:pt x="18" y="120"/>
                      <a:pt x="22" y="118"/>
                      <a:pt x="25" y="116"/>
                    </a:cubicBezTo>
                    <a:cubicBezTo>
                      <a:pt x="28" y="115"/>
                      <a:pt x="31" y="114"/>
                      <a:pt x="35" y="113"/>
                    </a:cubicBezTo>
                    <a:cubicBezTo>
                      <a:pt x="36" y="112"/>
                      <a:pt x="38" y="112"/>
                      <a:pt x="39" y="111"/>
                    </a:cubicBezTo>
                    <a:cubicBezTo>
                      <a:pt x="38" y="112"/>
                      <a:pt x="37" y="112"/>
                      <a:pt x="36" y="113"/>
                    </a:cubicBezTo>
                    <a:cubicBezTo>
                      <a:pt x="32" y="115"/>
                      <a:pt x="28" y="117"/>
                      <a:pt x="24" y="119"/>
                    </a:cubicBezTo>
                    <a:cubicBezTo>
                      <a:pt x="21" y="122"/>
                      <a:pt x="17" y="123"/>
                      <a:pt x="14" y="125"/>
                    </a:cubicBezTo>
                    <a:moveTo>
                      <a:pt x="230" y="110"/>
                    </a:moveTo>
                    <a:cubicBezTo>
                      <a:pt x="230" y="110"/>
                      <a:pt x="230" y="110"/>
                      <a:pt x="231" y="110"/>
                    </a:cubicBezTo>
                    <a:cubicBezTo>
                      <a:pt x="232" y="110"/>
                      <a:pt x="233" y="110"/>
                      <a:pt x="233" y="110"/>
                    </a:cubicBezTo>
                    <a:cubicBezTo>
                      <a:pt x="234" y="110"/>
                      <a:pt x="234" y="110"/>
                      <a:pt x="233" y="110"/>
                    </a:cubicBezTo>
                    <a:cubicBezTo>
                      <a:pt x="231" y="111"/>
                      <a:pt x="229" y="111"/>
                      <a:pt x="226" y="112"/>
                    </a:cubicBezTo>
                    <a:cubicBezTo>
                      <a:pt x="226" y="112"/>
                      <a:pt x="226" y="111"/>
                      <a:pt x="226" y="110"/>
                    </a:cubicBezTo>
                    <a:cubicBezTo>
                      <a:pt x="226" y="110"/>
                      <a:pt x="227" y="110"/>
                      <a:pt x="227" y="110"/>
                    </a:cubicBezTo>
                    <a:cubicBezTo>
                      <a:pt x="228" y="110"/>
                      <a:pt x="229" y="110"/>
                      <a:pt x="230" y="110"/>
                    </a:cubicBezTo>
                    <a:cubicBezTo>
                      <a:pt x="230" y="110"/>
                      <a:pt x="230" y="110"/>
                      <a:pt x="230" y="110"/>
                    </a:cubicBezTo>
                    <a:moveTo>
                      <a:pt x="228" y="113"/>
                    </a:moveTo>
                    <a:cubicBezTo>
                      <a:pt x="227" y="113"/>
                      <a:pt x="227" y="113"/>
                      <a:pt x="229" y="112"/>
                    </a:cubicBezTo>
                    <a:cubicBezTo>
                      <a:pt x="232" y="111"/>
                      <a:pt x="234" y="111"/>
                      <a:pt x="237" y="109"/>
                    </a:cubicBezTo>
                    <a:cubicBezTo>
                      <a:pt x="237" y="110"/>
                      <a:pt x="238" y="111"/>
                      <a:pt x="239" y="112"/>
                    </a:cubicBezTo>
                    <a:cubicBezTo>
                      <a:pt x="236" y="113"/>
                      <a:pt x="234" y="113"/>
                      <a:pt x="231" y="113"/>
                    </a:cubicBezTo>
                    <a:cubicBezTo>
                      <a:pt x="231" y="113"/>
                      <a:pt x="229" y="113"/>
                      <a:pt x="228" y="113"/>
                    </a:cubicBezTo>
                    <a:moveTo>
                      <a:pt x="255" y="116"/>
                    </a:moveTo>
                    <a:cubicBezTo>
                      <a:pt x="254" y="115"/>
                      <a:pt x="254" y="113"/>
                      <a:pt x="253" y="112"/>
                    </a:cubicBezTo>
                    <a:cubicBezTo>
                      <a:pt x="254" y="112"/>
                      <a:pt x="256" y="112"/>
                      <a:pt x="257" y="111"/>
                    </a:cubicBezTo>
                    <a:cubicBezTo>
                      <a:pt x="259" y="111"/>
                      <a:pt x="266" y="110"/>
                      <a:pt x="267" y="109"/>
                    </a:cubicBezTo>
                    <a:cubicBezTo>
                      <a:pt x="263" y="112"/>
                      <a:pt x="259" y="113"/>
                      <a:pt x="255" y="116"/>
                    </a:cubicBezTo>
                    <a:moveTo>
                      <a:pt x="257" y="116"/>
                    </a:moveTo>
                    <a:cubicBezTo>
                      <a:pt x="258" y="116"/>
                      <a:pt x="261" y="113"/>
                      <a:pt x="263" y="112"/>
                    </a:cubicBezTo>
                    <a:cubicBezTo>
                      <a:pt x="265" y="111"/>
                      <a:pt x="267" y="110"/>
                      <a:pt x="269" y="109"/>
                    </a:cubicBezTo>
                    <a:cubicBezTo>
                      <a:pt x="269" y="109"/>
                      <a:pt x="269" y="109"/>
                      <a:pt x="269" y="109"/>
                    </a:cubicBezTo>
                    <a:cubicBezTo>
                      <a:pt x="269" y="110"/>
                      <a:pt x="270" y="111"/>
                      <a:pt x="270" y="113"/>
                    </a:cubicBezTo>
                    <a:cubicBezTo>
                      <a:pt x="269" y="112"/>
                      <a:pt x="269" y="112"/>
                      <a:pt x="269" y="112"/>
                    </a:cubicBezTo>
                    <a:cubicBezTo>
                      <a:pt x="265" y="113"/>
                      <a:pt x="261" y="116"/>
                      <a:pt x="257" y="116"/>
                    </a:cubicBezTo>
                    <a:moveTo>
                      <a:pt x="147" y="131"/>
                    </a:moveTo>
                    <a:cubicBezTo>
                      <a:pt x="147" y="131"/>
                      <a:pt x="147" y="131"/>
                      <a:pt x="147" y="131"/>
                    </a:cubicBezTo>
                    <a:cubicBezTo>
                      <a:pt x="147" y="131"/>
                      <a:pt x="147" y="131"/>
                      <a:pt x="147" y="131"/>
                    </a:cubicBezTo>
                    <a:cubicBezTo>
                      <a:pt x="149" y="129"/>
                      <a:pt x="152" y="129"/>
                      <a:pt x="154" y="128"/>
                    </a:cubicBezTo>
                    <a:cubicBezTo>
                      <a:pt x="166" y="125"/>
                      <a:pt x="178" y="120"/>
                      <a:pt x="190" y="116"/>
                    </a:cubicBezTo>
                    <a:cubicBezTo>
                      <a:pt x="197" y="114"/>
                      <a:pt x="205" y="112"/>
                      <a:pt x="213" y="109"/>
                    </a:cubicBezTo>
                    <a:cubicBezTo>
                      <a:pt x="213" y="109"/>
                      <a:pt x="213" y="109"/>
                      <a:pt x="213" y="109"/>
                    </a:cubicBezTo>
                    <a:cubicBezTo>
                      <a:pt x="213" y="109"/>
                      <a:pt x="213" y="110"/>
                      <a:pt x="213" y="110"/>
                    </a:cubicBezTo>
                    <a:cubicBezTo>
                      <a:pt x="214" y="111"/>
                      <a:pt x="214" y="111"/>
                      <a:pt x="214" y="112"/>
                    </a:cubicBezTo>
                    <a:cubicBezTo>
                      <a:pt x="211" y="112"/>
                      <a:pt x="209" y="113"/>
                      <a:pt x="206" y="114"/>
                    </a:cubicBezTo>
                    <a:cubicBezTo>
                      <a:pt x="199" y="117"/>
                      <a:pt x="192" y="119"/>
                      <a:pt x="185" y="121"/>
                    </a:cubicBezTo>
                    <a:cubicBezTo>
                      <a:pt x="177" y="123"/>
                      <a:pt x="168" y="124"/>
                      <a:pt x="161" y="127"/>
                    </a:cubicBezTo>
                    <a:cubicBezTo>
                      <a:pt x="157" y="128"/>
                      <a:pt x="154" y="130"/>
                      <a:pt x="151" y="130"/>
                    </a:cubicBezTo>
                    <a:cubicBezTo>
                      <a:pt x="151" y="131"/>
                      <a:pt x="148" y="131"/>
                      <a:pt x="147" y="131"/>
                    </a:cubicBezTo>
                    <a:moveTo>
                      <a:pt x="226" y="109"/>
                    </a:moveTo>
                    <a:cubicBezTo>
                      <a:pt x="229" y="109"/>
                      <a:pt x="233" y="107"/>
                      <a:pt x="235" y="106"/>
                    </a:cubicBezTo>
                    <a:cubicBezTo>
                      <a:pt x="236" y="107"/>
                      <a:pt x="236" y="107"/>
                      <a:pt x="236" y="108"/>
                    </a:cubicBezTo>
                    <a:cubicBezTo>
                      <a:pt x="233" y="109"/>
                      <a:pt x="229" y="109"/>
                      <a:pt x="226" y="109"/>
                    </a:cubicBezTo>
                    <a:moveTo>
                      <a:pt x="226" y="107"/>
                    </a:moveTo>
                    <a:cubicBezTo>
                      <a:pt x="227" y="107"/>
                      <a:pt x="229" y="106"/>
                      <a:pt x="231" y="106"/>
                    </a:cubicBezTo>
                    <a:cubicBezTo>
                      <a:pt x="232" y="106"/>
                      <a:pt x="232" y="106"/>
                      <a:pt x="232" y="106"/>
                    </a:cubicBezTo>
                    <a:cubicBezTo>
                      <a:pt x="233" y="106"/>
                      <a:pt x="229" y="107"/>
                      <a:pt x="229" y="107"/>
                    </a:cubicBezTo>
                    <a:cubicBezTo>
                      <a:pt x="228" y="108"/>
                      <a:pt x="227" y="108"/>
                      <a:pt x="226" y="108"/>
                    </a:cubicBezTo>
                    <a:cubicBezTo>
                      <a:pt x="226" y="108"/>
                      <a:pt x="226" y="107"/>
                      <a:pt x="225" y="107"/>
                    </a:cubicBezTo>
                    <a:cubicBezTo>
                      <a:pt x="225" y="107"/>
                      <a:pt x="226" y="107"/>
                      <a:pt x="226" y="107"/>
                    </a:cubicBezTo>
                    <a:moveTo>
                      <a:pt x="15" y="119"/>
                    </a:moveTo>
                    <a:cubicBezTo>
                      <a:pt x="15" y="118"/>
                      <a:pt x="15" y="116"/>
                      <a:pt x="15" y="115"/>
                    </a:cubicBezTo>
                    <a:cubicBezTo>
                      <a:pt x="20" y="114"/>
                      <a:pt x="24" y="112"/>
                      <a:pt x="28" y="110"/>
                    </a:cubicBezTo>
                    <a:cubicBezTo>
                      <a:pt x="31" y="109"/>
                      <a:pt x="34" y="107"/>
                      <a:pt x="38" y="106"/>
                    </a:cubicBezTo>
                    <a:cubicBezTo>
                      <a:pt x="39" y="106"/>
                      <a:pt x="40" y="105"/>
                      <a:pt x="40" y="105"/>
                    </a:cubicBezTo>
                    <a:cubicBezTo>
                      <a:pt x="40" y="105"/>
                      <a:pt x="37" y="107"/>
                      <a:pt x="36" y="108"/>
                    </a:cubicBezTo>
                    <a:cubicBezTo>
                      <a:pt x="29" y="112"/>
                      <a:pt x="21" y="114"/>
                      <a:pt x="15" y="119"/>
                    </a:cubicBezTo>
                    <a:moveTo>
                      <a:pt x="15" y="120"/>
                    </a:moveTo>
                    <a:cubicBezTo>
                      <a:pt x="15" y="120"/>
                      <a:pt x="16" y="119"/>
                      <a:pt x="18" y="118"/>
                    </a:cubicBezTo>
                    <a:cubicBezTo>
                      <a:pt x="26" y="112"/>
                      <a:pt x="35" y="110"/>
                      <a:pt x="42" y="105"/>
                    </a:cubicBezTo>
                    <a:cubicBezTo>
                      <a:pt x="42" y="107"/>
                      <a:pt x="42" y="108"/>
                      <a:pt x="42" y="110"/>
                    </a:cubicBezTo>
                    <a:cubicBezTo>
                      <a:pt x="41" y="112"/>
                      <a:pt x="41" y="113"/>
                      <a:pt x="42" y="114"/>
                    </a:cubicBezTo>
                    <a:cubicBezTo>
                      <a:pt x="38" y="115"/>
                      <a:pt x="34" y="117"/>
                      <a:pt x="30" y="119"/>
                    </a:cubicBezTo>
                    <a:cubicBezTo>
                      <a:pt x="27" y="120"/>
                      <a:pt x="23" y="122"/>
                      <a:pt x="20" y="123"/>
                    </a:cubicBezTo>
                    <a:cubicBezTo>
                      <a:pt x="20" y="123"/>
                      <a:pt x="16" y="125"/>
                      <a:pt x="16" y="125"/>
                    </a:cubicBezTo>
                    <a:cubicBezTo>
                      <a:pt x="16" y="125"/>
                      <a:pt x="16" y="125"/>
                      <a:pt x="17" y="124"/>
                    </a:cubicBezTo>
                    <a:cubicBezTo>
                      <a:pt x="24" y="119"/>
                      <a:pt x="34" y="116"/>
                      <a:pt x="41" y="110"/>
                    </a:cubicBezTo>
                    <a:cubicBezTo>
                      <a:pt x="41" y="110"/>
                      <a:pt x="41" y="109"/>
                      <a:pt x="41" y="109"/>
                    </a:cubicBezTo>
                    <a:cubicBezTo>
                      <a:pt x="41" y="109"/>
                      <a:pt x="41" y="109"/>
                      <a:pt x="41" y="109"/>
                    </a:cubicBezTo>
                    <a:cubicBezTo>
                      <a:pt x="37" y="111"/>
                      <a:pt x="32" y="112"/>
                      <a:pt x="28" y="114"/>
                    </a:cubicBezTo>
                    <a:cubicBezTo>
                      <a:pt x="26" y="115"/>
                      <a:pt x="23" y="116"/>
                      <a:pt x="21" y="117"/>
                    </a:cubicBezTo>
                    <a:cubicBezTo>
                      <a:pt x="20" y="118"/>
                      <a:pt x="16" y="120"/>
                      <a:pt x="15" y="120"/>
                    </a:cubicBezTo>
                    <a:moveTo>
                      <a:pt x="135" y="114"/>
                    </a:moveTo>
                    <a:cubicBezTo>
                      <a:pt x="134" y="114"/>
                      <a:pt x="133" y="113"/>
                      <a:pt x="132" y="113"/>
                    </a:cubicBezTo>
                    <a:cubicBezTo>
                      <a:pt x="142" y="110"/>
                      <a:pt x="153" y="107"/>
                      <a:pt x="163" y="104"/>
                    </a:cubicBezTo>
                    <a:cubicBezTo>
                      <a:pt x="157" y="106"/>
                      <a:pt x="151" y="108"/>
                      <a:pt x="145" y="110"/>
                    </a:cubicBezTo>
                    <a:cubicBezTo>
                      <a:pt x="142" y="111"/>
                      <a:pt x="138" y="112"/>
                      <a:pt x="135" y="114"/>
                    </a:cubicBezTo>
                    <a:moveTo>
                      <a:pt x="252" y="111"/>
                    </a:moveTo>
                    <a:cubicBezTo>
                      <a:pt x="252" y="110"/>
                      <a:pt x="252" y="109"/>
                      <a:pt x="251" y="109"/>
                    </a:cubicBezTo>
                    <a:cubicBezTo>
                      <a:pt x="251" y="108"/>
                      <a:pt x="251" y="108"/>
                      <a:pt x="251" y="108"/>
                    </a:cubicBezTo>
                    <a:cubicBezTo>
                      <a:pt x="255" y="107"/>
                      <a:pt x="259" y="106"/>
                      <a:pt x="263" y="105"/>
                    </a:cubicBezTo>
                    <a:cubicBezTo>
                      <a:pt x="265" y="104"/>
                      <a:pt x="265" y="104"/>
                      <a:pt x="265" y="104"/>
                    </a:cubicBezTo>
                    <a:cubicBezTo>
                      <a:pt x="266" y="104"/>
                      <a:pt x="262" y="106"/>
                      <a:pt x="261" y="106"/>
                    </a:cubicBezTo>
                    <a:cubicBezTo>
                      <a:pt x="258" y="108"/>
                      <a:pt x="255" y="109"/>
                      <a:pt x="252" y="111"/>
                    </a:cubicBezTo>
                    <a:moveTo>
                      <a:pt x="253" y="111"/>
                    </a:moveTo>
                    <a:cubicBezTo>
                      <a:pt x="255" y="111"/>
                      <a:pt x="258" y="109"/>
                      <a:pt x="259" y="108"/>
                    </a:cubicBezTo>
                    <a:cubicBezTo>
                      <a:pt x="262" y="107"/>
                      <a:pt x="265" y="105"/>
                      <a:pt x="268" y="104"/>
                    </a:cubicBezTo>
                    <a:cubicBezTo>
                      <a:pt x="268" y="105"/>
                      <a:pt x="268" y="107"/>
                      <a:pt x="269" y="108"/>
                    </a:cubicBezTo>
                    <a:cubicBezTo>
                      <a:pt x="269" y="108"/>
                      <a:pt x="269" y="108"/>
                      <a:pt x="269" y="108"/>
                    </a:cubicBezTo>
                    <a:cubicBezTo>
                      <a:pt x="263" y="108"/>
                      <a:pt x="259" y="110"/>
                      <a:pt x="253" y="111"/>
                    </a:cubicBezTo>
                    <a:moveTo>
                      <a:pt x="130" y="112"/>
                    </a:moveTo>
                    <a:cubicBezTo>
                      <a:pt x="129" y="112"/>
                      <a:pt x="128" y="112"/>
                      <a:pt x="126" y="112"/>
                    </a:cubicBezTo>
                    <a:cubicBezTo>
                      <a:pt x="131" y="111"/>
                      <a:pt x="136" y="108"/>
                      <a:pt x="141" y="107"/>
                    </a:cubicBezTo>
                    <a:cubicBezTo>
                      <a:pt x="145" y="106"/>
                      <a:pt x="149" y="104"/>
                      <a:pt x="154" y="103"/>
                    </a:cubicBezTo>
                    <a:cubicBezTo>
                      <a:pt x="150" y="104"/>
                      <a:pt x="146" y="106"/>
                      <a:pt x="143" y="107"/>
                    </a:cubicBezTo>
                    <a:cubicBezTo>
                      <a:pt x="139" y="109"/>
                      <a:pt x="134" y="110"/>
                      <a:pt x="130" y="112"/>
                    </a:cubicBezTo>
                    <a:moveTo>
                      <a:pt x="147" y="125"/>
                    </a:moveTo>
                    <a:cubicBezTo>
                      <a:pt x="146" y="124"/>
                      <a:pt x="146" y="123"/>
                      <a:pt x="145" y="122"/>
                    </a:cubicBezTo>
                    <a:cubicBezTo>
                      <a:pt x="155" y="117"/>
                      <a:pt x="167" y="115"/>
                      <a:pt x="178" y="113"/>
                    </a:cubicBezTo>
                    <a:cubicBezTo>
                      <a:pt x="188" y="110"/>
                      <a:pt x="201" y="108"/>
                      <a:pt x="209" y="103"/>
                    </a:cubicBezTo>
                    <a:cubicBezTo>
                      <a:pt x="199" y="110"/>
                      <a:pt x="186" y="112"/>
                      <a:pt x="174" y="116"/>
                    </a:cubicBezTo>
                    <a:cubicBezTo>
                      <a:pt x="168" y="119"/>
                      <a:pt x="162" y="121"/>
                      <a:pt x="156" y="122"/>
                    </a:cubicBezTo>
                    <a:cubicBezTo>
                      <a:pt x="153" y="123"/>
                      <a:pt x="150" y="123"/>
                      <a:pt x="147" y="125"/>
                    </a:cubicBezTo>
                    <a:moveTo>
                      <a:pt x="16" y="114"/>
                    </a:moveTo>
                    <a:cubicBezTo>
                      <a:pt x="16" y="112"/>
                      <a:pt x="16" y="111"/>
                      <a:pt x="17" y="109"/>
                    </a:cubicBezTo>
                    <a:cubicBezTo>
                      <a:pt x="20" y="108"/>
                      <a:pt x="22" y="107"/>
                      <a:pt x="25" y="106"/>
                    </a:cubicBezTo>
                    <a:cubicBezTo>
                      <a:pt x="27" y="105"/>
                      <a:pt x="30" y="104"/>
                      <a:pt x="32" y="103"/>
                    </a:cubicBezTo>
                    <a:cubicBezTo>
                      <a:pt x="33" y="103"/>
                      <a:pt x="35" y="102"/>
                      <a:pt x="36" y="102"/>
                    </a:cubicBezTo>
                    <a:cubicBezTo>
                      <a:pt x="36" y="102"/>
                      <a:pt x="36" y="102"/>
                      <a:pt x="35" y="103"/>
                    </a:cubicBezTo>
                    <a:cubicBezTo>
                      <a:pt x="29" y="107"/>
                      <a:pt x="21" y="109"/>
                      <a:pt x="16" y="114"/>
                    </a:cubicBezTo>
                    <a:moveTo>
                      <a:pt x="225" y="105"/>
                    </a:moveTo>
                    <a:cubicBezTo>
                      <a:pt x="225" y="104"/>
                      <a:pt x="225" y="104"/>
                      <a:pt x="224" y="103"/>
                    </a:cubicBezTo>
                    <a:cubicBezTo>
                      <a:pt x="226" y="103"/>
                      <a:pt x="231" y="102"/>
                      <a:pt x="232" y="102"/>
                    </a:cubicBezTo>
                    <a:cubicBezTo>
                      <a:pt x="233" y="102"/>
                      <a:pt x="233" y="102"/>
                      <a:pt x="232" y="102"/>
                    </a:cubicBezTo>
                    <a:cubicBezTo>
                      <a:pt x="229" y="103"/>
                      <a:pt x="227" y="104"/>
                      <a:pt x="225" y="105"/>
                    </a:cubicBezTo>
                    <a:moveTo>
                      <a:pt x="226" y="106"/>
                    </a:moveTo>
                    <a:cubicBezTo>
                      <a:pt x="224" y="106"/>
                      <a:pt x="229" y="104"/>
                      <a:pt x="230" y="104"/>
                    </a:cubicBezTo>
                    <a:cubicBezTo>
                      <a:pt x="232" y="103"/>
                      <a:pt x="234" y="103"/>
                      <a:pt x="236" y="102"/>
                    </a:cubicBezTo>
                    <a:cubicBezTo>
                      <a:pt x="236" y="102"/>
                      <a:pt x="236" y="102"/>
                      <a:pt x="236" y="102"/>
                    </a:cubicBezTo>
                    <a:cubicBezTo>
                      <a:pt x="235" y="102"/>
                      <a:pt x="235" y="103"/>
                      <a:pt x="235" y="104"/>
                    </a:cubicBezTo>
                    <a:cubicBezTo>
                      <a:pt x="235" y="104"/>
                      <a:pt x="235" y="105"/>
                      <a:pt x="235" y="105"/>
                    </a:cubicBezTo>
                    <a:cubicBezTo>
                      <a:pt x="235" y="105"/>
                      <a:pt x="234" y="105"/>
                      <a:pt x="233" y="105"/>
                    </a:cubicBezTo>
                    <a:cubicBezTo>
                      <a:pt x="232" y="105"/>
                      <a:pt x="230" y="105"/>
                      <a:pt x="228" y="106"/>
                    </a:cubicBezTo>
                    <a:cubicBezTo>
                      <a:pt x="227" y="106"/>
                      <a:pt x="226" y="106"/>
                      <a:pt x="226" y="106"/>
                    </a:cubicBezTo>
                    <a:moveTo>
                      <a:pt x="17" y="114"/>
                    </a:moveTo>
                    <a:cubicBezTo>
                      <a:pt x="16" y="114"/>
                      <a:pt x="17" y="114"/>
                      <a:pt x="19" y="112"/>
                    </a:cubicBezTo>
                    <a:cubicBezTo>
                      <a:pt x="26" y="108"/>
                      <a:pt x="33" y="106"/>
                      <a:pt x="39" y="101"/>
                    </a:cubicBezTo>
                    <a:cubicBezTo>
                      <a:pt x="40" y="102"/>
                      <a:pt x="41" y="103"/>
                      <a:pt x="41" y="104"/>
                    </a:cubicBezTo>
                    <a:cubicBezTo>
                      <a:pt x="37" y="105"/>
                      <a:pt x="33" y="107"/>
                      <a:pt x="29" y="109"/>
                    </a:cubicBezTo>
                    <a:cubicBezTo>
                      <a:pt x="26" y="110"/>
                      <a:pt x="24" y="111"/>
                      <a:pt x="21" y="112"/>
                    </a:cubicBezTo>
                    <a:cubicBezTo>
                      <a:pt x="20" y="113"/>
                      <a:pt x="17" y="114"/>
                      <a:pt x="17" y="114"/>
                    </a:cubicBezTo>
                    <a:moveTo>
                      <a:pt x="250" y="106"/>
                    </a:moveTo>
                    <a:cubicBezTo>
                      <a:pt x="249" y="105"/>
                      <a:pt x="248" y="104"/>
                      <a:pt x="248" y="103"/>
                    </a:cubicBezTo>
                    <a:cubicBezTo>
                      <a:pt x="252" y="102"/>
                      <a:pt x="257" y="100"/>
                      <a:pt x="261" y="99"/>
                    </a:cubicBezTo>
                    <a:cubicBezTo>
                      <a:pt x="262" y="99"/>
                      <a:pt x="262" y="99"/>
                      <a:pt x="262" y="99"/>
                    </a:cubicBezTo>
                    <a:cubicBezTo>
                      <a:pt x="264" y="99"/>
                      <a:pt x="258" y="102"/>
                      <a:pt x="258" y="102"/>
                    </a:cubicBezTo>
                    <a:cubicBezTo>
                      <a:pt x="255" y="104"/>
                      <a:pt x="252" y="105"/>
                      <a:pt x="250" y="106"/>
                    </a:cubicBezTo>
                    <a:moveTo>
                      <a:pt x="17" y="108"/>
                    </a:moveTo>
                    <a:cubicBezTo>
                      <a:pt x="17" y="108"/>
                      <a:pt x="20" y="106"/>
                      <a:pt x="21" y="106"/>
                    </a:cubicBezTo>
                    <a:cubicBezTo>
                      <a:pt x="22" y="105"/>
                      <a:pt x="24" y="104"/>
                      <a:pt x="26" y="103"/>
                    </a:cubicBezTo>
                    <a:cubicBezTo>
                      <a:pt x="29" y="102"/>
                      <a:pt x="31" y="100"/>
                      <a:pt x="34" y="98"/>
                    </a:cubicBezTo>
                    <a:cubicBezTo>
                      <a:pt x="35" y="99"/>
                      <a:pt x="36" y="100"/>
                      <a:pt x="37" y="100"/>
                    </a:cubicBezTo>
                    <a:cubicBezTo>
                      <a:pt x="37" y="100"/>
                      <a:pt x="37" y="100"/>
                      <a:pt x="38" y="101"/>
                    </a:cubicBezTo>
                    <a:cubicBezTo>
                      <a:pt x="31" y="102"/>
                      <a:pt x="26" y="105"/>
                      <a:pt x="19" y="107"/>
                    </a:cubicBezTo>
                    <a:cubicBezTo>
                      <a:pt x="18" y="108"/>
                      <a:pt x="18" y="108"/>
                      <a:pt x="17" y="108"/>
                    </a:cubicBezTo>
                    <a:moveTo>
                      <a:pt x="17" y="107"/>
                    </a:moveTo>
                    <a:cubicBezTo>
                      <a:pt x="18" y="106"/>
                      <a:pt x="18" y="105"/>
                      <a:pt x="18" y="104"/>
                    </a:cubicBezTo>
                    <a:cubicBezTo>
                      <a:pt x="20" y="103"/>
                      <a:pt x="22" y="102"/>
                      <a:pt x="24" y="101"/>
                    </a:cubicBezTo>
                    <a:cubicBezTo>
                      <a:pt x="27" y="100"/>
                      <a:pt x="29" y="99"/>
                      <a:pt x="32" y="98"/>
                    </a:cubicBezTo>
                    <a:cubicBezTo>
                      <a:pt x="33" y="98"/>
                      <a:pt x="33" y="98"/>
                      <a:pt x="33" y="98"/>
                    </a:cubicBezTo>
                    <a:cubicBezTo>
                      <a:pt x="34" y="98"/>
                      <a:pt x="33" y="98"/>
                      <a:pt x="32" y="99"/>
                    </a:cubicBezTo>
                    <a:cubicBezTo>
                      <a:pt x="27" y="102"/>
                      <a:pt x="22" y="104"/>
                      <a:pt x="17" y="107"/>
                    </a:cubicBezTo>
                    <a:moveTo>
                      <a:pt x="145" y="121"/>
                    </a:moveTo>
                    <a:cubicBezTo>
                      <a:pt x="144" y="120"/>
                      <a:pt x="144" y="119"/>
                      <a:pt x="143" y="118"/>
                    </a:cubicBezTo>
                    <a:cubicBezTo>
                      <a:pt x="163" y="113"/>
                      <a:pt x="184" y="106"/>
                      <a:pt x="204" y="100"/>
                    </a:cubicBezTo>
                    <a:cubicBezTo>
                      <a:pt x="207" y="99"/>
                      <a:pt x="211" y="98"/>
                      <a:pt x="214" y="97"/>
                    </a:cubicBezTo>
                    <a:cubicBezTo>
                      <a:pt x="211" y="100"/>
                      <a:pt x="212" y="104"/>
                      <a:pt x="213" y="108"/>
                    </a:cubicBezTo>
                    <a:cubicBezTo>
                      <a:pt x="213" y="108"/>
                      <a:pt x="213" y="108"/>
                      <a:pt x="213" y="108"/>
                    </a:cubicBezTo>
                    <a:cubicBezTo>
                      <a:pt x="207" y="109"/>
                      <a:pt x="201" y="111"/>
                      <a:pt x="195" y="113"/>
                    </a:cubicBezTo>
                    <a:cubicBezTo>
                      <a:pt x="191" y="115"/>
                      <a:pt x="187" y="116"/>
                      <a:pt x="183" y="117"/>
                    </a:cubicBezTo>
                    <a:cubicBezTo>
                      <a:pt x="172" y="120"/>
                      <a:pt x="159" y="124"/>
                      <a:pt x="147" y="125"/>
                    </a:cubicBezTo>
                    <a:cubicBezTo>
                      <a:pt x="158" y="125"/>
                      <a:pt x="169" y="119"/>
                      <a:pt x="179" y="116"/>
                    </a:cubicBezTo>
                    <a:cubicBezTo>
                      <a:pt x="190" y="112"/>
                      <a:pt x="202" y="109"/>
                      <a:pt x="212" y="103"/>
                    </a:cubicBezTo>
                    <a:cubicBezTo>
                      <a:pt x="212" y="102"/>
                      <a:pt x="212" y="102"/>
                      <a:pt x="211" y="102"/>
                    </a:cubicBezTo>
                    <a:cubicBezTo>
                      <a:pt x="211" y="102"/>
                      <a:pt x="211" y="102"/>
                      <a:pt x="211" y="102"/>
                    </a:cubicBezTo>
                    <a:cubicBezTo>
                      <a:pt x="200" y="106"/>
                      <a:pt x="187" y="110"/>
                      <a:pt x="175" y="112"/>
                    </a:cubicBezTo>
                    <a:cubicBezTo>
                      <a:pt x="165" y="115"/>
                      <a:pt x="154" y="117"/>
                      <a:pt x="145" y="121"/>
                    </a:cubicBezTo>
                    <a:moveTo>
                      <a:pt x="247" y="102"/>
                    </a:moveTo>
                    <a:cubicBezTo>
                      <a:pt x="246" y="101"/>
                      <a:pt x="245" y="100"/>
                      <a:pt x="245" y="100"/>
                    </a:cubicBezTo>
                    <a:cubicBezTo>
                      <a:pt x="250" y="99"/>
                      <a:pt x="254" y="98"/>
                      <a:pt x="259" y="97"/>
                    </a:cubicBezTo>
                    <a:cubicBezTo>
                      <a:pt x="260" y="96"/>
                      <a:pt x="261" y="96"/>
                      <a:pt x="261" y="96"/>
                    </a:cubicBezTo>
                    <a:cubicBezTo>
                      <a:pt x="262" y="96"/>
                      <a:pt x="255" y="99"/>
                      <a:pt x="254" y="99"/>
                    </a:cubicBezTo>
                    <a:cubicBezTo>
                      <a:pt x="252" y="100"/>
                      <a:pt x="249" y="101"/>
                      <a:pt x="247" y="102"/>
                    </a:cubicBezTo>
                    <a:moveTo>
                      <a:pt x="19" y="103"/>
                    </a:moveTo>
                    <a:cubicBezTo>
                      <a:pt x="19" y="103"/>
                      <a:pt x="19" y="103"/>
                      <a:pt x="20" y="102"/>
                    </a:cubicBezTo>
                    <a:cubicBezTo>
                      <a:pt x="24" y="99"/>
                      <a:pt x="29" y="98"/>
                      <a:pt x="33" y="94"/>
                    </a:cubicBezTo>
                    <a:cubicBezTo>
                      <a:pt x="33" y="95"/>
                      <a:pt x="33" y="96"/>
                      <a:pt x="33" y="97"/>
                    </a:cubicBezTo>
                    <a:cubicBezTo>
                      <a:pt x="31" y="98"/>
                      <a:pt x="29" y="98"/>
                      <a:pt x="28" y="99"/>
                    </a:cubicBezTo>
                    <a:cubicBezTo>
                      <a:pt x="26" y="99"/>
                      <a:pt x="25" y="100"/>
                      <a:pt x="24" y="101"/>
                    </a:cubicBezTo>
                    <a:cubicBezTo>
                      <a:pt x="24" y="101"/>
                      <a:pt x="24" y="100"/>
                      <a:pt x="24" y="100"/>
                    </a:cubicBezTo>
                    <a:cubicBezTo>
                      <a:pt x="24" y="100"/>
                      <a:pt x="23" y="101"/>
                      <a:pt x="22" y="102"/>
                    </a:cubicBezTo>
                    <a:cubicBezTo>
                      <a:pt x="21" y="102"/>
                      <a:pt x="19" y="103"/>
                      <a:pt x="19" y="103"/>
                    </a:cubicBezTo>
                    <a:moveTo>
                      <a:pt x="19" y="102"/>
                    </a:moveTo>
                    <a:cubicBezTo>
                      <a:pt x="19" y="100"/>
                      <a:pt x="20" y="99"/>
                      <a:pt x="20" y="98"/>
                    </a:cubicBezTo>
                    <a:cubicBezTo>
                      <a:pt x="22" y="97"/>
                      <a:pt x="24" y="97"/>
                      <a:pt x="25" y="96"/>
                    </a:cubicBezTo>
                    <a:cubicBezTo>
                      <a:pt x="26" y="96"/>
                      <a:pt x="30" y="94"/>
                      <a:pt x="31" y="94"/>
                    </a:cubicBezTo>
                    <a:cubicBezTo>
                      <a:pt x="31" y="94"/>
                      <a:pt x="31" y="95"/>
                      <a:pt x="29" y="96"/>
                    </a:cubicBezTo>
                    <a:cubicBezTo>
                      <a:pt x="26" y="98"/>
                      <a:pt x="22" y="99"/>
                      <a:pt x="19" y="102"/>
                    </a:cubicBezTo>
                    <a:moveTo>
                      <a:pt x="224" y="102"/>
                    </a:moveTo>
                    <a:cubicBezTo>
                      <a:pt x="224" y="102"/>
                      <a:pt x="224" y="102"/>
                      <a:pt x="224" y="102"/>
                    </a:cubicBezTo>
                    <a:cubicBezTo>
                      <a:pt x="223" y="101"/>
                      <a:pt x="223" y="101"/>
                      <a:pt x="223" y="100"/>
                    </a:cubicBezTo>
                    <a:cubicBezTo>
                      <a:pt x="233" y="100"/>
                      <a:pt x="242" y="96"/>
                      <a:pt x="252" y="95"/>
                    </a:cubicBezTo>
                    <a:cubicBezTo>
                      <a:pt x="253" y="95"/>
                      <a:pt x="255" y="95"/>
                      <a:pt x="257" y="94"/>
                    </a:cubicBezTo>
                    <a:cubicBezTo>
                      <a:pt x="258" y="94"/>
                      <a:pt x="261" y="93"/>
                      <a:pt x="261" y="93"/>
                    </a:cubicBezTo>
                    <a:cubicBezTo>
                      <a:pt x="261" y="93"/>
                      <a:pt x="261" y="93"/>
                      <a:pt x="259" y="94"/>
                    </a:cubicBezTo>
                    <a:cubicBezTo>
                      <a:pt x="254" y="96"/>
                      <a:pt x="249" y="97"/>
                      <a:pt x="243" y="99"/>
                    </a:cubicBezTo>
                    <a:cubicBezTo>
                      <a:pt x="243" y="99"/>
                      <a:pt x="242" y="98"/>
                      <a:pt x="242" y="98"/>
                    </a:cubicBezTo>
                    <a:cubicBezTo>
                      <a:pt x="241" y="98"/>
                      <a:pt x="240" y="98"/>
                      <a:pt x="240" y="98"/>
                    </a:cubicBezTo>
                    <a:cubicBezTo>
                      <a:pt x="238" y="98"/>
                      <a:pt x="236" y="99"/>
                      <a:pt x="236" y="101"/>
                    </a:cubicBezTo>
                    <a:cubicBezTo>
                      <a:pt x="235" y="101"/>
                      <a:pt x="235" y="101"/>
                      <a:pt x="235" y="101"/>
                    </a:cubicBezTo>
                    <a:cubicBezTo>
                      <a:pt x="232" y="101"/>
                      <a:pt x="228" y="102"/>
                      <a:pt x="224" y="102"/>
                    </a:cubicBezTo>
                    <a:cubicBezTo>
                      <a:pt x="224" y="102"/>
                      <a:pt x="224" y="102"/>
                      <a:pt x="224" y="102"/>
                    </a:cubicBezTo>
                    <a:moveTo>
                      <a:pt x="245" y="99"/>
                    </a:moveTo>
                    <a:cubicBezTo>
                      <a:pt x="251" y="97"/>
                      <a:pt x="257" y="96"/>
                      <a:pt x="263" y="93"/>
                    </a:cubicBezTo>
                    <a:cubicBezTo>
                      <a:pt x="264" y="93"/>
                      <a:pt x="264" y="93"/>
                      <a:pt x="264" y="93"/>
                    </a:cubicBezTo>
                    <a:cubicBezTo>
                      <a:pt x="265" y="96"/>
                      <a:pt x="266" y="99"/>
                      <a:pt x="267" y="103"/>
                    </a:cubicBezTo>
                    <a:cubicBezTo>
                      <a:pt x="264" y="104"/>
                      <a:pt x="262" y="104"/>
                      <a:pt x="259" y="105"/>
                    </a:cubicBezTo>
                    <a:cubicBezTo>
                      <a:pt x="257" y="106"/>
                      <a:pt x="252" y="106"/>
                      <a:pt x="251" y="107"/>
                    </a:cubicBezTo>
                    <a:cubicBezTo>
                      <a:pt x="256" y="104"/>
                      <a:pt x="261" y="102"/>
                      <a:pt x="265" y="99"/>
                    </a:cubicBezTo>
                    <a:cubicBezTo>
                      <a:pt x="266" y="99"/>
                      <a:pt x="265" y="98"/>
                      <a:pt x="265" y="98"/>
                    </a:cubicBezTo>
                    <a:cubicBezTo>
                      <a:pt x="265" y="98"/>
                      <a:pt x="265" y="98"/>
                      <a:pt x="265" y="98"/>
                    </a:cubicBezTo>
                    <a:cubicBezTo>
                      <a:pt x="260" y="98"/>
                      <a:pt x="255" y="100"/>
                      <a:pt x="250" y="102"/>
                    </a:cubicBezTo>
                    <a:cubicBezTo>
                      <a:pt x="249" y="102"/>
                      <a:pt x="249" y="102"/>
                      <a:pt x="249" y="102"/>
                    </a:cubicBezTo>
                    <a:cubicBezTo>
                      <a:pt x="248" y="102"/>
                      <a:pt x="255" y="100"/>
                      <a:pt x="256" y="99"/>
                    </a:cubicBezTo>
                    <a:cubicBezTo>
                      <a:pt x="259" y="98"/>
                      <a:pt x="261" y="97"/>
                      <a:pt x="264" y="96"/>
                    </a:cubicBezTo>
                    <a:cubicBezTo>
                      <a:pt x="264" y="96"/>
                      <a:pt x="264" y="95"/>
                      <a:pt x="263" y="95"/>
                    </a:cubicBezTo>
                    <a:cubicBezTo>
                      <a:pt x="263" y="95"/>
                      <a:pt x="263" y="95"/>
                      <a:pt x="263" y="95"/>
                    </a:cubicBezTo>
                    <a:cubicBezTo>
                      <a:pt x="257" y="96"/>
                      <a:pt x="251" y="97"/>
                      <a:pt x="245" y="99"/>
                    </a:cubicBezTo>
                    <a:moveTo>
                      <a:pt x="22" y="95"/>
                    </a:moveTo>
                    <a:cubicBezTo>
                      <a:pt x="22" y="94"/>
                      <a:pt x="22" y="93"/>
                      <a:pt x="22" y="93"/>
                    </a:cubicBezTo>
                    <a:cubicBezTo>
                      <a:pt x="24" y="93"/>
                      <a:pt x="25" y="92"/>
                      <a:pt x="26" y="91"/>
                    </a:cubicBezTo>
                    <a:cubicBezTo>
                      <a:pt x="27" y="91"/>
                      <a:pt x="30" y="89"/>
                      <a:pt x="30" y="89"/>
                    </a:cubicBezTo>
                    <a:cubicBezTo>
                      <a:pt x="30" y="89"/>
                      <a:pt x="30" y="89"/>
                      <a:pt x="29" y="90"/>
                    </a:cubicBezTo>
                    <a:cubicBezTo>
                      <a:pt x="26" y="92"/>
                      <a:pt x="24" y="93"/>
                      <a:pt x="22" y="95"/>
                    </a:cubicBezTo>
                    <a:moveTo>
                      <a:pt x="222" y="99"/>
                    </a:moveTo>
                    <a:cubicBezTo>
                      <a:pt x="222" y="99"/>
                      <a:pt x="221" y="98"/>
                      <a:pt x="221" y="98"/>
                    </a:cubicBezTo>
                    <a:cubicBezTo>
                      <a:pt x="226" y="96"/>
                      <a:pt x="232" y="95"/>
                      <a:pt x="238" y="94"/>
                    </a:cubicBezTo>
                    <a:cubicBezTo>
                      <a:pt x="245" y="93"/>
                      <a:pt x="251" y="90"/>
                      <a:pt x="257" y="89"/>
                    </a:cubicBezTo>
                    <a:cubicBezTo>
                      <a:pt x="258" y="88"/>
                      <a:pt x="259" y="88"/>
                      <a:pt x="259" y="88"/>
                    </a:cubicBezTo>
                    <a:cubicBezTo>
                      <a:pt x="259" y="88"/>
                      <a:pt x="258" y="88"/>
                      <a:pt x="257" y="89"/>
                    </a:cubicBezTo>
                    <a:cubicBezTo>
                      <a:pt x="255" y="90"/>
                      <a:pt x="253" y="91"/>
                      <a:pt x="251" y="91"/>
                    </a:cubicBezTo>
                    <a:cubicBezTo>
                      <a:pt x="248" y="93"/>
                      <a:pt x="245" y="94"/>
                      <a:pt x="241" y="95"/>
                    </a:cubicBezTo>
                    <a:cubicBezTo>
                      <a:pt x="235" y="96"/>
                      <a:pt x="229" y="98"/>
                      <a:pt x="222" y="99"/>
                    </a:cubicBezTo>
                    <a:moveTo>
                      <a:pt x="183" y="98"/>
                    </a:moveTo>
                    <a:cubicBezTo>
                      <a:pt x="188" y="96"/>
                      <a:pt x="193" y="95"/>
                      <a:pt x="197" y="93"/>
                    </a:cubicBezTo>
                    <a:cubicBezTo>
                      <a:pt x="200" y="92"/>
                      <a:pt x="203" y="91"/>
                      <a:pt x="206" y="90"/>
                    </a:cubicBezTo>
                    <a:cubicBezTo>
                      <a:pt x="208" y="89"/>
                      <a:pt x="210" y="88"/>
                      <a:pt x="212" y="88"/>
                    </a:cubicBezTo>
                    <a:cubicBezTo>
                      <a:pt x="213" y="88"/>
                      <a:pt x="213" y="88"/>
                      <a:pt x="213" y="88"/>
                    </a:cubicBezTo>
                    <a:cubicBezTo>
                      <a:pt x="214" y="88"/>
                      <a:pt x="214" y="88"/>
                      <a:pt x="214" y="88"/>
                    </a:cubicBezTo>
                    <a:cubicBezTo>
                      <a:pt x="204" y="92"/>
                      <a:pt x="193" y="95"/>
                      <a:pt x="183" y="98"/>
                    </a:cubicBezTo>
                    <a:moveTo>
                      <a:pt x="122" y="111"/>
                    </a:moveTo>
                    <a:cubicBezTo>
                      <a:pt x="120" y="110"/>
                      <a:pt x="119" y="110"/>
                      <a:pt x="117" y="109"/>
                    </a:cubicBezTo>
                    <a:cubicBezTo>
                      <a:pt x="120" y="108"/>
                      <a:pt x="123" y="107"/>
                      <a:pt x="126" y="106"/>
                    </a:cubicBezTo>
                    <a:cubicBezTo>
                      <a:pt x="129" y="105"/>
                      <a:pt x="132" y="104"/>
                      <a:pt x="135" y="103"/>
                    </a:cubicBezTo>
                    <a:cubicBezTo>
                      <a:pt x="146" y="100"/>
                      <a:pt x="157" y="96"/>
                      <a:pt x="168" y="93"/>
                    </a:cubicBezTo>
                    <a:cubicBezTo>
                      <a:pt x="175" y="91"/>
                      <a:pt x="182" y="88"/>
                      <a:pt x="189" y="86"/>
                    </a:cubicBezTo>
                    <a:cubicBezTo>
                      <a:pt x="188" y="87"/>
                      <a:pt x="187" y="87"/>
                      <a:pt x="186" y="87"/>
                    </a:cubicBezTo>
                    <a:cubicBezTo>
                      <a:pt x="178" y="90"/>
                      <a:pt x="170" y="94"/>
                      <a:pt x="163" y="96"/>
                    </a:cubicBezTo>
                    <a:cubicBezTo>
                      <a:pt x="155" y="99"/>
                      <a:pt x="147" y="101"/>
                      <a:pt x="139" y="104"/>
                    </a:cubicBezTo>
                    <a:cubicBezTo>
                      <a:pt x="134" y="107"/>
                      <a:pt x="128" y="108"/>
                      <a:pt x="122" y="111"/>
                    </a:cubicBezTo>
                    <a:moveTo>
                      <a:pt x="179" y="95"/>
                    </a:moveTo>
                    <a:cubicBezTo>
                      <a:pt x="184" y="93"/>
                      <a:pt x="189" y="92"/>
                      <a:pt x="194" y="90"/>
                    </a:cubicBezTo>
                    <a:cubicBezTo>
                      <a:pt x="198" y="88"/>
                      <a:pt x="202" y="87"/>
                      <a:pt x="206" y="86"/>
                    </a:cubicBezTo>
                    <a:cubicBezTo>
                      <a:pt x="202" y="87"/>
                      <a:pt x="198" y="89"/>
                      <a:pt x="194" y="90"/>
                    </a:cubicBezTo>
                    <a:cubicBezTo>
                      <a:pt x="189" y="92"/>
                      <a:pt x="184" y="94"/>
                      <a:pt x="179" y="95"/>
                    </a:cubicBezTo>
                    <a:moveTo>
                      <a:pt x="132" y="112"/>
                    </a:moveTo>
                    <a:cubicBezTo>
                      <a:pt x="136" y="110"/>
                      <a:pt x="141" y="109"/>
                      <a:pt x="145" y="107"/>
                    </a:cubicBezTo>
                    <a:cubicBezTo>
                      <a:pt x="152" y="105"/>
                      <a:pt x="158" y="102"/>
                      <a:pt x="165" y="100"/>
                    </a:cubicBezTo>
                    <a:cubicBezTo>
                      <a:pt x="180" y="96"/>
                      <a:pt x="194" y="91"/>
                      <a:pt x="209" y="86"/>
                    </a:cubicBezTo>
                    <a:cubicBezTo>
                      <a:pt x="209" y="86"/>
                      <a:pt x="209" y="86"/>
                      <a:pt x="209" y="86"/>
                    </a:cubicBezTo>
                    <a:cubicBezTo>
                      <a:pt x="210" y="86"/>
                      <a:pt x="211" y="87"/>
                      <a:pt x="212" y="87"/>
                    </a:cubicBezTo>
                    <a:cubicBezTo>
                      <a:pt x="207" y="88"/>
                      <a:pt x="202" y="90"/>
                      <a:pt x="197" y="92"/>
                    </a:cubicBezTo>
                    <a:cubicBezTo>
                      <a:pt x="188" y="96"/>
                      <a:pt x="179" y="98"/>
                      <a:pt x="171" y="101"/>
                    </a:cubicBezTo>
                    <a:cubicBezTo>
                      <a:pt x="162" y="104"/>
                      <a:pt x="152" y="107"/>
                      <a:pt x="143" y="109"/>
                    </a:cubicBezTo>
                    <a:cubicBezTo>
                      <a:pt x="140" y="110"/>
                      <a:pt x="135" y="111"/>
                      <a:pt x="132" y="112"/>
                    </a:cubicBezTo>
                    <a:moveTo>
                      <a:pt x="206" y="86"/>
                    </a:moveTo>
                    <a:cubicBezTo>
                      <a:pt x="206" y="86"/>
                      <a:pt x="206" y="86"/>
                      <a:pt x="206" y="86"/>
                    </a:cubicBezTo>
                    <a:cubicBezTo>
                      <a:pt x="206" y="86"/>
                      <a:pt x="206" y="86"/>
                      <a:pt x="206" y="86"/>
                    </a:cubicBezTo>
                    <a:moveTo>
                      <a:pt x="144" y="117"/>
                    </a:moveTo>
                    <a:cubicBezTo>
                      <a:pt x="149" y="113"/>
                      <a:pt x="156" y="113"/>
                      <a:pt x="162" y="111"/>
                    </a:cubicBezTo>
                    <a:cubicBezTo>
                      <a:pt x="173" y="109"/>
                      <a:pt x="183" y="105"/>
                      <a:pt x="193" y="102"/>
                    </a:cubicBezTo>
                    <a:cubicBezTo>
                      <a:pt x="213" y="95"/>
                      <a:pt x="234" y="86"/>
                      <a:pt x="255" y="84"/>
                    </a:cubicBezTo>
                    <a:cubicBezTo>
                      <a:pt x="256" y="84"/>
                      <a:pt x="256" y="84"/>
                      <a:pt x="256" y="84"/>
                    </a:cubicBezTo>
                    <a:cubicBezTo>
                      <a:pt x="260" y="84"/>
                      <a:pt x="250" y="87"/>
                      <a:pt x="249" y="87"/>
                    </a:cubicBezTo>
                    <a:cubicBezTo>
                      <a:pt x="244" y="88"/>
                      <a:pt x="239" y="90"/>
                      <a:pt x="235" y="91"/>
                    </a:cubicBezTo>
                    <a:cubicBezTo>
                      <a:pt x="224" y="94"/>
                      <a:pt x="214" y="96"/>
                      <a:pt x="204" y="99"/>
                    </a:cubicBezTo>
                    <a:cubicBezTo>
                      <a:pt x="184" y="105"/>
                      <a:pt x="164" y="112"/>
                      <a:pt x="144" y="117"/>
                    </a:cubicBezTo>
                    <a:moveTo>
                      <a:pt x="23" y="92"/>
                    </a:moveTo>
                    <a:cubicBezTo>
                      <a:pt x="23" y="91"/>
                      <a:pt x="23" y="91"/>
                      <a:pt x="23" y="90"/>
                    </a:cubicBezTo>
                    <a:cubicBezTo>
                      <a:pt x="25" y="89"/>
                      <a:pt x="26" y="89"/>
                      <a:pt x="27" y="88"/>
                    </a:cubicBezTo>
                    <a:cubicBezTo>
                      <a:pt x="30" y="86"/>
                      <a:pt x="33" y="85"/>
                      <a:pt x="35" y="84"/>
                    </a:cubicBezTo>
                    <a:cubicBezTo>
                      <a:pt x="35" y="85"/>
                      <a:pt x="34" y="87"/>
                      <a:pt x="33" y="89"/>
                    </a:cubicBezTo>
                    <a:cubicBezTo>
                      <a:pt x="33" y="90"/>
                      <a:pt x="32" y="91"/>
                      <a:pt x="32" y="93"/>
                    </a:cubicBezTo>
                    <a:cubicBezTo>
                      <a:pt x="28" y="94"/>
                      <a:pt x="25" y="95"/>
                      <a:pt x="21" y="97"/>
                    </a:cubicBezTo>
                    <a:cubicBezTo>
                      <a:pt x="21" y="97"/>
                      <a:pt x="21" y="97"/>
                      <a:pt x="21" y="97"/>
                    </a:cubicBezTo>
                    <a:cubicBezTo>
                      <a:pt x="25" y="95"/>
                      <a:pt x="29" y="91"/>
                      <a:pt x="33" y="88"/>
                    </a:cubicBezTo>
                    <a:cubicBezTo>
                      <a:pt x="33" y="88"/>
                      <a:pt x="33" y="88"/>
                      <a:pt x="33" y="88"/>
                    </a:cubicBezTo>
                    <a:cubicBezTo>
                      <a:pt x="33" y="88"/>
                      <a:pt x="33" y="88"/>
                      <a:pt x="32" y="88"/>
                    </a:cubicBezTo>
                    <a:cubicBezTo>
                      <a:pt x="31" y="88"/>
                      <a:pt x="29" y="89"/>
                      <a:pt x="27" y="90"/>
                    </a:cubicBezTo>
                    <a:cubicBezTo>
                      <a:pt x="26" y="91"/>
                      <a:pt x="24" y="91"/>
                      <a:pt x="23" y="92"/>
                    </a:cubicBezTo>
                    <a:moveTo>
                      <a:pt x="128" y="110"/>
                    </a:moveTo>
                    <a:cubicBezTo>
                      <a:pt x="130" y="109"/>
                      <a:pt x="132" y="109"/>
                      <a:pt x="134" y="108"/>
                    </a:cubicBezTo>
                    <a:cubicBezTo>
                      <a:pt x="151" y="102"/>
                      <a:pt x="169" y="95"/>
                      <a:pt x="186" y="88"/>
                    </a:cubicBezTo>
                    <a:cubicBezTo>
                      <a:pt x="190" y="87"/>
                      <a:pt x="193" y="86"/>
                      <a:pt x="197" y="84"/>
                    </a:cubicBezTo>
                    <a:cubicBezTo>
                      <a:pt x="197" y="84"/>
                      <a:pt x="197" y="84"/>
                      <a:pt x="198" y="84"/>
                    </a:cubicBezTo>
                    <a:cubicBezTo>
                      <a:pt x="199" y="84"/>
                      <a:pt x="199" y="84"/>
                      <a:pt x="199" y="84"/>
                    </a:cubicBezTo>
                    <a:cubicBezTo>
                      <a:pt x="200" y="84"/>
                      <a:pt x="200" y="84"/>
                      <a:pt x="200" y="84"/>
                    </a:cubicBezTo>
                    <a:cubicBezTo>
                      <a:pt x="201" y="84"/>
                      <a:pt x="202" y="83"/>
                      <a:pt x="203" y="83"/>
                    </a:cubicBezTo>
                    <a:cubicBezTo>
                      <a:pt x="205" y="84"/>
                      <a:pt x="206" y="84"/>
                      <a:pt x="207" y="85"/>
                    </a:cubicBezTo>
                    <a:cubicBezTo>
                      <a:pt x="200" y="86"/>
                      <a:pt x="194" y="89"/>
                      <a:pt x="188" y="91"/>
                    </a:cubicBezTo>
                    <a:cubicBezTo>
                      <a:pt x="181" y="94"/>
                      <a:pt x="173" y="96"/>
                      <a:pt x="165" y="99"/>
                    </a:cubicBezTo>
                    <a:cubicBezTo>
                      <a:pt x="164" y="99"/>
                      <a:pt x="164" y="99"/>
                      <a:pt x="163" y="99"/>
                    </a:cubicBezTo>
                    <a:cubicBezTo>
                      <a:pt x="155" y="102"/>
                      <a:pt x="147" y="104"/>
                      <a:pt x="138" y="107"/>
                    </a:cubicBezTo>
                    <a:cubicBezTo>
                      <a:pt x="134" y="108"/>
                      <a:pt x="130" y="109"/>
                      <a:pt x="125" y="111"/>
                    </a:cubicBezTo>
                    <a:cubicBezTo>
                      <a:pt x="125" y="111"/>
                      <a:pt x="125" y="111"/>
                      <a:pt x="125" y="111"/>
                    </a:cubicBezTo>
                    <a:cubicBezTo>
                      <a:pt x="125" y="111"/>
                      <a:pt x="126" y="111"/>
                      <a:pt x="126" y="110"/>
                    </a:cubicBezTo>
                    <a:cubicBezTo>
                      <a:pt x="127" y="110"/>
                      <a:pt x="128" y="110"/>
                      <a:pt x="128" y="110"/>
                    </a:cubicBezTo>
                    <a:cubicBezTo>
                      <a:pt x="128" y="110"/>
                      <a:pt x="128" y="110"/>
                      <a:pt x="128" y="110"/>
                    </a:cubicBezTo>
                    <a:moveTo>
                      <a:pt x="24" y="89"/>
                    </a:moveTo>
                    <a:cubicBezTo>
                      <a:pt x="24" y="88"/>
                      <a:pt x="24" y="88"/>
                      <a:pt x="25" y="87"/>
                    </a:cubicBezTo>
                    <a:cubicBezTo>
                      <a:pt x="26" y="87"/>
                      <a:pt x="28" y="86"/>
                      <a:pt x="29" y="86"/>
                    </a:cubicBezTo>
                    <a:cubicBezTo>
                      <a:pt x="31" y="85"/>
                      <a:pt x="33" y="84"/>
                      <a:pt x="36" y="83"/>
                    </a:cubicBezTo>
                    <a:cubicBezTo>
                      <a:pt x="34" y="83"/>
                      <a:pt x="33" y="84"/>
                      <a:pt x="32" y="85"/>
                    </a:cubicBezTo>
                    <a:cubicBezTo>
                      <a:pt x="29" y="86"/>
                      <a:pt x="26" y="87"/>
                      <a:pt x="24" y="89"/>
                    </a:cubicBezTo>
                    <a:moveTo>
                      <a:pt x="36" y="83"/>
                    </a:moveTo>
                    <a:cubicBezTo>
                      <a:pt x="36" y="83"/>
                      <a:pt x="36" y="83"/>
                      <a:pt x="36" y="83"/>
                    </a:cubicBezTo>
                    <a:cubicBezTo>
                      <a:pt x="36" y="83"/>
                      <a:pt x="36" y="83"/>
                      <a:pt x="36" y="83"/>
                    </a:cubicBezTo>
                    <a:moveTo>
                      <a:pt x="116" y="109"/>
                    </a:moveTo>
                    <a:cubicBezTo>
                      <a:pt x="114" y="108"/>
                      <a:pt x="112" y="107"/>
                      <a:pt x="110" y="106"/>
                    </a:cubicBezTo>
                    <a:cubicBezTo>
                      <a:pt x="119" y="105"/>
                      <a:pt x="128" y="100"/>
                      <a:pt x="136" y="98"/>
                    </a:cubicBezTo>
                    <a:cubicBezTo>
                      <a:pt x="147" y="95"/>
                      <a:pt x="158" y="91"/>
                      <a:pt x="169" y="88"/>
                    </a:cubicBezTo>
                    <a:cubicBezTo>
                      <a:pt x="174" y="86"/>
                      <a:pt x="179" y="85"/>
                      <a:pt x="184" y="84"/>
                    </a:cubicBezTo>
                    <a:cubicBezTo>
                      <a:pt x="185" y="84"/>
                      <a:pt x="187" y="83"/>
                      <a:pt x="188" y="83"/>
                    </a:cubicBezTo>
                    <a:cubicBezTo>
                      <a:pt x="179" y="87"/>
                      <a:pt x="170" y="90"/>
                      <a:pt x="160" y="93"/>
                    </a:cubicBezTo>
                    <a:cubicBezTo>
                      <a:pt x="150" y="97"/>
                      <a:pt x="140" y="100"/>
                      <a:pt x="130" y="104"/>
                    </a:cubicBezTo>
                    <a:cubicBezTo>
                      <a:pt x="128" y="104"/>
                      <a:pt x="126" y="105"/>
                      <a:pt x="124" y="106"/>
                    </a:cubicBezTo>
                    <a:cubicBezTo>
                      <a:pt x="123" y="106"/>
                      <a:pt x="122" y="107"/>
                      <a:pt x="121" y="107"/>
                    </a:cubicBezTo>
                    <a:cubicBezTo>
                      <a:pt x="120" y="107"/>
                      <a:pt x="120" y="107"/>
                      <a:pt x="120" y="108"/>
                    </a:cubicBezTo>
                    <a:cubicBezTo>
                      <a:pt x="119" y="108"/>
                      <a:pt x="119" y="108"/>
                      <a:pt x="119" y="108"/>
                    </a:cubicBezTo>
                    <a:cubicBezTo>
                      <a:pt x="118" y="108"/>
                      <a:pt x="118" y="108"/>
                      <a:pt x="117" y="108"/>
                    </a:cubicBezTo>
                    <a:cubicBezTo>
                      <a:pt x="117" y="109"/>
                      <a:pt x="116" y="109"/>
                      <a:pt x="116" y="109"/>
                    </a:cubicBezTo>
                    <a:moveTo>
                      <a:pt x="109" y="105"/>
                    </a:moveTo>
                    <a:cubicBezTo>
                      <a:pt x="108" y="104"/>
                      <a:pt x="107" y="103"/>
                      <a:pt x="106" y="101"/>
                    </a:cubicBezTo>
                    <a:cubicBezTo>
                      <a:pt x="111" y="101"/>
                      <a:pt x="116" y="99"/>
                      <a:pt x="120" y="98"/>
                    </a:cubicBezTo>
                    <a:cubicBezTo>
                      <a:pt x="127" y="95"/>
                      <a:pt x="133" y="93"/>
                      <a:pt x="140" y="91"/>
                    </a:cubicBezTo>
                    <a:cubicBezTo>
                      <a:pt x="152" y="87"/>
                      <a:pt x="163" y="84"/>
                      <a:pt x="175" y="81"/>
                    </a:cubicBezTo>
                    <a:cubicBezTo>
                      <a:pt x="174" y="81"/>
                      <a:pt x="173" y="81"/>
                      <a:pt x="172" y="82"/>
                    </a:cubicBezTo>
                    <a:cubicBezTo>
                      <a:pt x="165" y="85"/>
                      <a:pt x="158" y="88"/>
                      <a:pt x="150" y="90"/>
                    </a:cubicBezTo>
                    <a:cubicBezTo>
                      <a:pt x="137" y="96"/>
                      <a:pt x="123" y="100"/>
                      <a:pt x="109" y="105"/>
                    </a:cubicBezTo>
                    <a:moveTo>
                      <a:pt x="148" y="98"/>
                    </a:moveTo>
                    <a:cubicBezTo>
                      <a:pt x="152" y="97"/>
                      <a:pt x="155" y="96"/>
                      <a:pt x="158" y="95"/>
                    </a:cubicBezTo>
                    <a:cubicBezTo>
                      <a:pt x="171" y="91"/>
                      <a:pt x="184" y="86"/>
                      <a:pt x="196" y="80"/>
                    </a:cubicBezTo>
                    <a:cubicBezTo>
                      <a:pt x="198" y="81"/>
                      <a:pt x="200" y="82"/>
                      <a:pt x="202" y="82"/>
                    </a:cubicBezTo>
                    <a:cubicBezTo>
                      <a:pt x="201" y="83"/>
                      <a:pt x="201" y="83"/>
                      <a:pt x="200" y="83"/>
                    </a:cubicBezTo>
                    <a:cubicBezTo>
                      <a:pt x="199" y="83"/>
                      <a:pt x="198" y="83"/>
                      <a:pt x="197" y="83"/>
                    </a:cubicBezTo>
                    <a:cubicBezTo>
                      <a:pt x="188" y="85"/>
                      <a:pt x="179" y="88"/>
                      <a:pt x="170" y="91"/>
                    </a:cubicBezTo>
                    <a:cubicBezTo>
                      <a:pt x="163" y="94"/>
                      <a:pt x="156" y="96"/>
                      <a:pt x="148" y="98"/>
                    </a:cubicBezTo>
                    <a:moveTo>
                      <a:pt x="142" y="117"/>
                    </a:moveTo>
                    <a:cubicBezTo>
                      <a:pt x="141" y="117"/>
                      <a:pt x="139" y="116"/>
                      <a:pt x="138" y="115"/>
                    </a:cubicBezTo>
                    <a:cubicBezTo>
                      <a:pt x="141" y="115"/>
                      <a:pt x="143" y="114"/>
                      <a:pt x="146" y="113"/>
                    </a:cubicBezTo>
                    <a:cubicBezTo>
                      <a:pt x="152" y="111"/>
                      <a:pt x="158" y="110"/>
                      <a:pt x="163" y="108"/>
                    </a:cubicBezTo>
                    <a:cubicBezTo>
                      <a:pt x="175" y="106"/>
                      <a:pt x="185" y="102"/>
                      <a:pt x="196" y="98"/>
                    </a:cubicBezTo>
                    <a:cubicBezTo>
                      <a:pt x="207" y="95"/>
                      <a:pt x="217" y="91"/>
                      <a:pt x="228" y="88"/>
                    </a:cubicBezTo>
                    <a:cubicBezTo>
                      <a:pt x="238" y="85"/>
                      <a:pt x="248" y="83"/>
                      <a:pt x="257" y="79"/>
                    </a:cubicBezTo>
                    <a:cubicBezTo>
                      <a:pt x="259" y="83"/>
                      <a:pt x="262" y="88"/>
                      <a:pt x="263" y="92"/>
                    </a:cubicBezTo>
                    <a:cubicBezTo>
                      <a:pt x="263" y="92"/>
                      <a:pt x="263" y="92"/>
                      <a:pt x="263" y="92"/>
                    </a:cubicBezTo>
                    <a:cubicBezTo>
                      <a:pt x="256" y="94"/>
                      <a:pt x="250" y="94"/>
                      <a:pt x="243" y="96"/>
                    </a:cubicBezTo>
                    <a:cubicBezTo>
                      <a:pt x="239" y="96"/>
                      <a:pt x="235" y="97"/>
                      <a:pt x="232" y="98"/>
                    </a:cubicBezTo>
                    <a:cubicBezTo>
                      <a:pt x="230" y="99"/>
                      <a:pt x="229" y="99"/>
                      <a:pt x="228" y="99"/>
                    </a:cubicBezTo>
                    <a:cubicBezTo>
                      <a:pt x="239" y="96"/>
                      <a:pt x="251" y="93"/>
                      <a:pt x="261" y="88"/>
                    </a:cubicBezTo>
                    <a:cubicBezTo>
                      <a:pt x="261" y="88"/>
                      <a:pt x="261" y="87"/>
                      <a:pt x="261" y="87"/>
                    </a:cubicBezTo>
                    <a:cubicBezTo>
                      <a:pt x="261" y="87"/>
                      <a:pt x="261" y="87"/>
                      <a:pt x="261" y="87"/>
                    </a:cubicBezTo>
                    <a:cubicBezTo>
                      <a:pt x="254" y="88"/>
                      <a:pt x="248" y="90"/>
                      <a:pt x="242" y="92"/>
                    </a:cubicBezTo>
                    <a:cubicBezTo>
                      <a:pt x="235" y="94"/>
                      <a:pt x="227" y="95"/>
                      <a:pt x="219" y="97"/>
                    </a:cubicBezTo>
                    <a:cubicBezTo>
                      <a:pt x="219" y="97"/>
                      <a:pt x="219" y="96"/>
                      <a:pt x="218" y="96"/>
                    </a:cubicBezTo>
                    <a:cubicBezTo>
                      <a:pt x="224" y="95"/>
                      <a:pt x="229" y="93"/>
                      <a:pt x="235" y="92"/>
                    </a:cubicBezTo>
                    <a:cubicBezTo>
                      <a:pt x="243" y="90"/>
                      <a:pt x="252" y="88"/>
                      <a:pt x="259" y="84"/>
                    </a:cubicBezTo>
                    <a:cubicBezTo>
                      <a:pt x="260" y="84"/>
                      <a:pt x="260" y="84"/>
                      <a:pt x="259" y="84"/>
                    </a:cubicBezTo>
                    <a:cubicBezTo>
                      <a:pt x="259" y="84"/>
                      <a:pt x="259" y="84"/>
                      <a:pt x="258" y="84"/>
                    </a:cubicBezTo>
                    <a:cubicBezTo>
                      <a:pt x="249" y="84"/>
                      <a:pt x="240" y="86"/>
                      <a:pt x="230" y="89"/>
                    </a:cubicBezTo>
                    <a:cubicBezTo>
                      <a:pt x="218" y="92"/>
                      <a:pt x="207" y="96"/>
                      <a:pt x="195" y="100"/>
                    </a:cubicBezTo>
                    <a:cubicBezTo>
                      <a:pt x="183" y="104"/>
                      <a:pt x="172" y="108"/>
                      <a:pt x="161" y="111"/>
                    </a:cubicBezTo>
                    <a:cubicBezTo>
                      <a:pt x="154" y="112"/>
                      <a:pt x="147" y="113"/>
                      <a:pt x="142" y="117"/>
                    </a:cubicBezTo>
                    <a:moveTo>
                      <a:pt x="26" y="84"/>
                    </a:moveTo>
                    <a:cubicBezTo>
                      <a:pt x="27" y="83"/>
                      <a:pt x="27" y="82"/>
                      <a:pt x="28" y="81"/>
                    </a:cubicBezTo>
                    <a:cubicBezTo>
                      <a:pt x="29" y="81"/>
                      <a:pt x="30" y="80"/>
                      <a:pt x="30" y="80"/>
                    </a:cubicBezTo>
                    <a:cubicBezTo>
                      <a:pt x="32" y="79"/>
                      <a:pt x="35" y="78"/>
                      <a:pt x="36" y="78"/>
                    </a:cubicBezTo>
                    <a:cubicBezTo>
                      <a:pt x="36" y="78"/>
                      <a:pt x="36" y="78"/>
                      <a:pt x="34" y="80"/>
                    </a:cubicBezTo>
                    <a:cubicBezTo>
                      <a:pt x="31" y="82"/>
                      <a:pt x="29" y="83"/>
                      <a:pt x="26" y="84"/>
                    </a:cubicBezTo>
                    <a:moveTo>
                      <a:pt x="27" y="85"/>
                    </a:moveTo>
                    <a:cubicBezTo>
                      <a:pt x="26" y="85"/>
                      <a:pt x="27" y="85"/>
                      <a:pt x="29" y="84"/>
                    </a:cubicBezTo>
                    <a:cubicBezTo>
                      <a:pt x="32" y="82"/>
                      <a:pt x="35" y="80"/>
                      <a:pt x="37" y="78"/>
                    </a:cubicBezTo>
                    <a:cubicBezTo>
                      <a:pt x="37" y="79"/>
                      <a:pt x="37" y="80"/>
                      <a:pt x="36" y="82"/>
                    </a:cubicBezTo>
                    <a:cubicBezTo>
                      <a:pt x="35" y="82"/>
                      <a:pt x="33" y="83"/>
                      <a:pt x="32" y="83"/>
                    </a:cubicBezTo>
                    <a:cubicBezTo>
                      <a:pt x="30" y="84"/>
                      <a:pt x="27" y="85"/>
                      <a:pt x="27" y="85"/>
                    </a:cubicBezTo>
                    <a:moveTo>
                      <a:pt x="110" y="106"/>
                    </a:moveTo>
                    <a:cubicBezTo>
                      <a:pt x="110" y="106"/>
                      <a:pt x="111" y="105"/>
                      <a:pt x="115" y="104"/>
                    </a:cubicBezTo>
                    <a:cubicBezTo>
                      <a:pt x="118" y="103"/>
                      <a:pt x="121" y="102"/>
                      <a:pt x="125" y="100"/>
                    </a:cubicBezTo>
                    <a:cubicBezTo>
                      <a:pt x="132" y="98"/>
                      <a:pt x="139" y="96"/>
                      <a:pt x="146" y="93"/>
                    </a:cubicBezTo>
                    <a:cubicBezTo>
                      <a:pt x="161" y="88"/>
                      <a:pt x="175" y="82"/>
                      <a:pt x="189" y="76"/>
                    </a:cubicBezTo>
                    <a:cubicBezTo>
                      <a:pt x="191" y="77"/>
                      <a:pt x="193" y="78"/>
                      <a:pt x="195" y="79"/>
                    </a:cubicBezTo>
                    <a:cubicBezTo>
                      <a:pt x="182" y="84"/>
                      <a:pt x="169" y="87"/>
                      <a:pt x="156" y="91"/>
                    </a:cubicBezTo>
                    <a:cubicBezTo>
                      <a:pt x="149" y="93"/>
                      <a:pt x="141" y="95"/>
                      <a:pt x="134" y="98"/>
                    </a:cubicBezTo>
                    <a:cubicBezTo>
                      <a:pt x="127" y="99"/>
                      <a:pt x="121" y="102"/>
                      <a:pt x="114" y="104"/>
                    </a:cubicBezTo>
                    <a:cubicBezTo>
                      <a:pt x="112" y="105"/>
                      <a:pt x="110" y="106"/>
                      <a:pt x="110" y="106"/>
                    </a:cubicBezTo>
                    <a:moveTo>
                      <a:pt x="221" y="76"/>
                    </a:moveTo>
                    <a:cubicBezTo>
                      <a:pt x="220" y="76"/>
                      <a:pt x="220" y="76"/>
                      <a:pt x="220" y="76"/>
                    </a:cubicBezTo>
                    <a:cubicBezTo>
                      <a:pt x="221" y="75"/>
                      <a:pt x="221" y="75"/>
                      <a:pt x="221" y="75"/>
                    </a:cubicBezTo>
                    <a:cubicBezTo>
                      <a:pt x="221" y="75"/>
                      <a:pt x="222" y="75"/>
                      <a:pt x="222" y="76"/>
                    </a:cubicBezTo>
                    <a:cubicBezTo>
                      <a:pt x="222" y="76"/>
                      <a:pt x="221" y="76"/>
                      <a:pt x="221" y="76"/>
                    </a:cubicBezTo>
                    <a:moveTo>
                      <a:pt x="216" y="89"/>
                    </a:moveTo>
                    <a:cubicBezTo>
                      <a:pt x="217" y="89"/>
                      <a:pt x="217" y="89"/>
                      <a:pt x="218" y="89"/>
                    </a:cubicBezTo>
                    <a:cubicBezTo>
                      <a:pt x="219" y="89"/>
                      <a:pt x="220" y="88"/>
                      <a:pt x="221" y="88"/>
                    </a:cubicBezTo>
                    <a:cubicBezTo>
                      <a:pt x="233" y="85"/>
                      <a:pt x="244" y="79"/>
                      <a:pt x="255" y="75"/>
                    </a:cubicBezTo>
                    <a:cubicBezTo>
                      <a:pt x="255" y="76"/>
                      <a:pt x="256" y="77"/>
                      <a:pt x="256" y="78"/>
                    </a:cubicBezTo>
                    <a:cubicBezTo>
                      <a:pt x="240" y="85"/>
                      <a:pt x="222" y="88"/>
                      <a:pt x="205" y="94"/>
                    </a:cubicBezTo>
                    <a:cubicBezTo>
                      <a:pt x="187" y="100"/>
                      <a:pt x="169" y="106"/>
                      <a:pt x="152" y="110"/>
                    </a:cubicBezTo>
                    <a:cubicBezTo>
                      <a:pt x="148" y="111"/>
                      <a:pt x="144" y="113"/>
                      <a:pt x="140" y="114"/>
                    </a:cubicBezTo>
                    <a:cubicBezTo>
                      <a:pt x="138" y="114"/>
                      <a:pt x="137" y="115"/>
                      <a:pt x="137" y="115"/>
                    </a:cubicBezTo>
                    <a:cubicBezTo>
                      <a:pt x="136" y="114"/>
                      <a:pt x="136" y="114"/>
                      <a:pt x="136" y="114"/>
                    </a:cubicBezTo>
                    <a:cubicBezTo>
                      <a:pt x="137" y="114"/>
                      <a:pt x="142" y="112"/>
                      <a:pt x="143" y="111"/>
                    </a:cubicBezTo>
                    <a:cubicBezTo>
                      <a:pt x="151" y="109"/>
                      <a:pt x="160" y="106"/>
                      <a:pt x="168" y="104"/>
                    </a:cubicBezTo>
                    <a:cubicBezTo>
                      <a:pt x="176" y="101"/>
                      <a:pt x="184" y="99"/>
                      <a:pt x="193" y="96"/>
                    </a:cubicBezTo>
                    <a:cubicBezTo>
                      <a:pt x="200" y="95"/>
                      <a:pt x="208" y="92"/>
                      <a:pt x="215" y="88"/>
                    </a:cubicBezTo>
                    <a:cubicBezTo>
                      <a:pt x="215" y="89"/>
                      <a:pt x="215" y="89"/>
                      <a:pt x="215" y="89"/>
                    </a:cubicBezTo>
                    <a:cubicBezTo>
                      <a:pt x="216" y="89"/>
                      <a:pt x="216" y="89"/>
                      <a:pt x="216" y="89"/>
                    </a:cubicBezTo>
                    <a:moveTo>
                      <a:pt x="219" y="76"/>
                    </a:moveTo>
                    <a:cubicBezTo>
                      <a:pt x="218" y="75"/>
                      <a:pt x="218" y="75"/>
                      <a:pt x="217" y="75"/>
                    </a:cubicBezTo>
                    <a:cubicBezTo>
                      <a:pt x="218" y="75"/>
                      <a:pt x="219" y="74"/>
                      <a:pt x="219" y="74"/>
                    </a:cubicBezTo>
                    <a:cubicBezTo>
                      <a:pt x="220" y="74"/>
                      <a:pt x="220" y="75"/>
                      <a:pt x="219" y="76"/>
                    </a:cubicBezTo>
                    <a:moveTo>
                      <a:pt x="106" y="100"/>
                    </a:moveTo>
                    <a:cubicBezTo>
                      <a:pt x="105" y="99"/>
                      <a:pt x="105" y="99"/>
                      <a:pt x="105" y="99"/>
                    </a:cubicBezTo>
                    <a:cubicBezTo>
                      <a:pt x="105" y="98"/>
                      <a:pt x="105" y="98"/>
                      <a:pt x="105" y="97"/>
                    </a:cubicBezTo>
                    <a:cubicBezTo>
                      <a:pt x="117" y="93"/>
                      <a:pt x="130" y="89"/>
                      <a:pt x="143" y="85"/>
                    </a:cubicBezTo>
                    <a:cubicBezTo>
                      <a:pt x="150" y="84"/>
                      <a:pt x="156" y="82"/>
                      <a:pt x="163" y="80"/>
                    </a:cubicBezTo>
                    <a:cubicBezTo>
                      <a:pt x="169" y="78"/>
                      <a:pt x="177" y="76"/>
                      <a:pt x="182" y="74"/>
                    </a:cubicBezTo>
                    <a:cubicBezTo>
                      <a:pt x="169" y="80"/>
                      <a:pt x="155" y="84"/>
                      <a:pt x="141" y="88"/>
                    </a:cubicBezTo>
                    <a:cubicBezTo>
                      <a:pt x="135" y="90"/>
                      <a:pt x="129" y="93"/>
                      <a:pt x="123" y="95"/>
                    </a:cubicBezTo>
                    <a:cubicBezTo>
                      <a:pt x="117" y="96"/>
                      <a:pt x="111" y="98"/>
                      <a:pt x="106" y="100"/>
                    </a:cubicBezTo>
                    <a:moveTo>
                      <a:pt x="30" y="77"/>
                    </a:moveTo>
                    <a:cubicBezTo>
                      <a:pt x="30" y="76"/>
                      <a:pt x="31" y="76"/>
                      <a:pt x="31" y="75"/>
                    </a:cubicBezTo>
                    <a:cubicBezTo>
                      <a:pt x="33" y="74"/>
                      <a:pt x="34" y="74"/>
                      <a:pt x="36" y="73"/>
                    </a:cubicBezTo>
                    <a:cubicBezTo>
                      <a:pt x="35" y="74"/>
                      <a:pt x="33" y="75"/>
                      <a:pt x="32" y="76"/>
                    </a:cubicBezTo>
                    <a:cubicBezTo>
                      <a:pt x="31" y="76"/>
                      <a:pt x="31" y="76"/>
                      <a:pt x="30" y="77"/>
                    </a:cubicBezTo>
                    <a:moveTo>
                      <a:pt x="29" y="80"/>
                    </a:moveTo>
                    <a:cubicBezTo>
                      <a:pt x="29" y="79"/>
                      <a:pt x="29" y="79"/>
                      <a:pt x="29" y="78"/>
                    </a:cubicBezTo>
                    <a:cubicBezTo>
                      <a:pt x="32" y="77"/>
                      <a:pt x="35" y="75"/>
                      <a:pt x="38" y="73"/>
                    </a:cubicBezTo>
                    <a:cubicBezTo>
                      <a:pt x="38" y="74"/>
                      <a:pt x="38" y="74"/>
                      <a:pt x="38" y="75"/>
                    </a:cubicBezTo>
                    <a:cubicBezTo>
                      <a:pt x="38" y="75"/>
                      <a:pt x="38" y="76"/>
                      <a:pt x="38" y="76"/>
                    </a:cubicBezTo>
                    <a:cubicBezTo>
                      <a:pt x="37" y="76"/>
                      <a:pt x="37" y="76"/>
                      <a:pt x="37" y="76"/>
                    </a:cubicBezTo>
                    <a:cubicBezTo>
                      <a:pt x="36" y="76"/>
                      <a:pt x="35" y="77"/>
                      <a:pt x="34" y="77"/>
                    </a:cubicBezTo>
                    <a:cubicBezTo>
                      <a:pt x="32" y="78"/>
                      <a:pt x="30" y="79"/>
                      <a:pt x="29" y="80"/>
                    </a:cubicBezTo>
                    <a:moveTo>
                      <a:pt x="107" y="101"/>
                    </a:moveTo>
                    <a:cubicBezTo>
                      <a:pt x="106" y="101"/>
                      <a:pt x="114" y="98"/>
                      <a:pt x="115" y="98"/>
                    </a:cubicBezTo>
                    <a:cubicBezTo>
                      <a:pt x="118" y="97"/>
                      <a:pt x="122" y="96"/>
                      <a:pt x="125" y="95"/>
                    </a:cubicBezTo>
                    <a:cubicBezTo>
                      <a:pt x="132" y="93"/>
                      <a:pt x="139" y="90"/>
                      <a:pt x="145" y="88"/>
                    </a:cubicBezTo>
                    <a:cubicBezTo>
                      <a:pt x="159" y="84"/>
                      <a:pt x="172" y="80"/>
                      <a:pt x="185" y="74"/>
                    </a:cubicBezTo>
                    <a:cubicBezTo>
                      <a:pt x="185" y="73"/>
                      <a:pt x="185" y="73"/>
                      <a:pt x="185" y="73"/>
                    </a:cubicBezTo>
                    <a:cubicBezTo>
                      <a:pt x="186" y="74"/>
                      <a:pt x="187" y="74"/>
                      <a:pt x="187" y="75"/>
                    </a:cubicBezTo>
                    <a:cubicBezTo>
                      <a:pt x="188" y="76"/>
                      <a:pt x="188" y="76"/>
                      <a:pt x="188" y="76"/>
                    </a:cubicBezTo>
                    <a:cubicBezTo>
                      <a:pt x="175" y="80"/>
                      <a:pt x="162" y="83"/>
                      <a:pt x="149" y="87"/>
                    </a:cubicBezTo>
                    <a:cubicBezTo>
                      <a:pt x="136" y="91"/>
                      <a:pt x="123" y="97"/>
                      <a:pt x="110" y="100"/>
                    </a:cubicBezTo>
                    <a:cubicBezTo>
                      <a:pt x="108" y="100"/>
                      <a:pt x="107" y="101"/>
                      <a:pt x="107" y="101"/>
                    </a:cubicBezTo>
                    <a:moveTo>
                      <a:pt x="216" y="74"/>
                    </a:moveTo>
                    <a:cubicBezTo>
                      <a:pt x="216" y="74"/>
                      <a:pt x="216" y="74"/>
                      <a:pt x="216" y="74"/>
                    </a:cubicBezTo>
                    <a:cubicBezTo>
                      <a:pt x="215" y="74"/>
                      <a:pt x="214" y="74"/>
                      <a:pt x="213" y="73"/>
                    </a:cubicBezTo>
                    <a:cubicBezTo>
                      <a:pt x="214" y="73"/>
                      <a:pt x="214" y="73"/>
                      <a:pt x="215" y="73"/>
                    </a:cubicBezTo>
                    <a:cubicBezTo>
                      <a:pt x="216" y="73"/>
                      <a:pt x="217" y="73"/>
                      <a:pt x="216" y="74"/>
                    </a:cubicBezTo>
                    <a:cubicBezTo>
                      <a:pt x="216" y="74"/>
                      <a:pt x="216" y="74"/>
                      <a:pt x="216" y="74"/>
                    </a:cubicBezTo>
                    <a:moveTo>
                      <a:pt x="219" y="74"/>
                    </a:moveTo>
                    <a:cubicBezTo>
                      <a:pt x="218" y="74"/>
                      <a:pt x="218" y="74"/>
                      <a:pt x="218" y="73"/>
                    </a:cubicBezTo>
                    <a:cubicBezTo>
                      <a:pt x="219" y="74"/>
                      <a:pt x="219" y="74"/>
                      <a:pt x="219" y="74"/>
                    </a:cubicBezTo>
                    <a:cubicBezTo>
                      <a:pt x="219" y="74"/>
                      <a:pt x="219" y="74"/>
                      <a:pt x="219" y="74"/>
                    </a:cubicBezTo>
                    <a:moveTo>
                      <a:pt x="224" y="83"/>
                    </a:moveTo>
                    <a:cubicBezTo>
                      <a:pt x="224" y="83"/>
                      <a:pt x="224" y="83"/>
                      <a:pt x="224" y="83"/>
                    </a:cubicBezTo>
                    <a:cubicBezTo>
                      <a:pt x="224" y="83"/>
                      <a:pt x="224" y="82"/>
                      <a:pt x="224" y="81"/>
                    </a:cubicBezTo>
                    <a:cubicBezTo>
                      <a:pt x="229" y="79"/>
                      <a:pt x="234" y="77"/>
                      <a:pt x="240" y="75"/>
                    </a:cubicBezTo>
                    <a:cubicBezTo>
                      <a:pt x="243" y="74"/>
                      <a:pt x="245" y="73"/>
                      <a:pt x="248" y="72"/>
                    </a:cubicBezTo>
                    <a:cubicBezTo>
                      <a:pt x="246" y="72"/>
                      <a:pt x="243" y="75"/>
                      <a:pt x="241" y="76"/>
                    </a:cubicBezTo>
                    <a:cubicBezTo>
                      <a:pt x="236" y="78"/>
                      <a:pt x="231" y="81"/>
                      <a:pt x="226" y="83"/>
                    </a:cubicBezTo>
                    <a:cubicBezTo>
                      <a:pt x="225" y="83"/>
                      <a:pt x="224" y="83"/>
                      <a:pt x="224" y="83"/>
                    </a:cubicBezTo>
                    <a:moveTo>
                      <a:pt x="33" y="73"/>
                    </a:moveTo>
                    <a:cubicBezTo>
                      <a:pt x="33" y="72"/>
                      <a:pt x="33" y="72"/>
                      <a:pt x="33" y="72"/>
                    </a:cubicBezTo>
                    <a:cubicBezTo>
                      <a:pt x="34" y="72"/>
                      <a:pt x="35" y="72"/>
                      <a:pt x="35" y="72"/>
                    </a:cubicBezTo>
                    <a:cubicBezTo>
                      <a:pt x="35" y="72"/>
                      <a:pt x="34" y="72"/>
                      <a:pt x="33" y="73"/>
                    </a:cubicBezTo>
                    <a:moveTo>
                      <a:pt x="212" y="72"/>
                    </a:moveTo>
                    <a:cubicBezTo>
                      <a:pt x="212" y="72"/>
                      <a:pt x="212" y="72"/>
                      <a:pt x="212" y="72"/>
                    </a:cubicBezTo>
                    <a:cubicBezTo>
                      <a:pt x="212" y="72"/>
                      <a:pt x="212" y="72"/>
                      <a:pt x="212" y="72"/>
                    </a:cubicBezTo>
                    <a:cubicBezTo>
                      <a:pt x="212" y="72"/>
                      <a:pt x="213" y="71"/>
                      <a:pt x="213" y="71"/>
                    </a:cubicBezTo>
                    <a:cubicBezTo>
                      <a:pt x="214" y="71"/>
                      <a:pt x="213" y="72"/>
                      <a:pt x="212" y="72"/>
                    </a:cubicBezTo>
                    <a:cubicBezTo>
                      <a:pt x="212" y="72"/>
                      <a:pt x="212" y="72"/>
                      <a:pt x="212" y="72"/>
                    </a:cubicBezTo>
                    <a:moveTo>
                      <a:pt x="104" y="96"/>
                    </a:moveTo>
                    <a:cubicBezTo>
                      <a:pt x="104" y="94"/>
                      <a:pt x="104" y="93"/>
                      <a:pt x="105" y="92"/>
                    </a:cubicBezTo>
                    <a:cubicBezTo>
                      <a:pt x="117" y="88"/>
                      <a:pt x="130" y="85"/>
                      <a:pt x="142" y="81"/>
                    </a:cubicBezTo>
                    <a:cubicBezTo>
                      <a:pt x="149" y="79"/>
                      <a:pt x="156" y="77"/>
                      <a:pt x="162" y="75"/>
                    </a:cubicBezTo>
                    <a:cubicBezTo>
                      <a:pt x="167" y="74"/>
                      <a:pt x="175" y="73"/>
                      <a:pt x="179" y="71"/>
                    </a:cubicBezTo>
                    <a:cubicBezTo>
                      <a:pt x="167" y="76"/>
                      <a:pt x="154" y="80"/>
                      <a:pt x="141" y="84"/>
                    </a:cubicBezTo>
                    <a:cubicBezTo>
                      <a:pt x="129" y="88"/>
                      <a:pt x="118" y="92"/>
                      <a:pt x="106" y="95"/>
                    </a:cubicBezTo>
                    <a:cubicBezTo>
                      <a:pt x="106" y="95"/>
                      <a:pt x="106" y="95"/>
                      <a:pt x="106" y="95"/>
                    </a:cubicBezTo>
                    <a:cubicBezTo>
                      <a:pt x="105" y="95"/>
                      <a:pt x="105" y="95"/>
                      <a:pt x="104" y="96"/>
                    </a:cubicBezTo>
                    <a:cubicBezTo>
                      <a:pt x="104" y="96"/>
                      <a:pt x="104" y="96"/>
                      <a:pt x="104" y="96"/>
                    </a:cubicBezTo>
                    <a:moveTo>
                      <a:pt x="179" y="71"/>
                    </a:moveTo>
                    <a:cubicBezTo>
                      <a:pt x="179" y="71"/>
                      <a:pt x="179" y="71"/>
                      <a:pt x="179" y="71"/>
                    </a:cubicBezTo>
                    <a:cubicBezTo>
                      <a:pt x="179" y="71"/>
                      <a:pt x="179" y="71"/>
                      <a:pt x="179" y="71"/>
                    </a:cubicBezTo>
                    <a:moveTo>
                      <a:pt x="215" y="73"/>
                    </a:moveTo>
                    <a:cubicBezTo>
                      <a:pt x="214" y="73"/>
                      <a:pt x="214" y="72"/>
                      <a:pt x="215" y="71"/>
                    </a:cubicBezTo>
                    <a:cubicBezTo>
                      <a:pt x="215" y="70"/>
                      <a:pt x="215" y="70"/>
                      <a:pt x="215" y="70"/>
                    </a:cubicBezTo>
                    <a:cubicBezTo>
                      <a:pt x="216" y="71"/>
                      <a:pt x="217" y="71"/>
                      <a:pt x="217" y="72"/>
                    </a:cubicBezTo>
                    <a:cubicBezTo>
                      <a:pt x="216" y="72"/>
                      <a:pt x="215" y="73"/>
                      <a:pt x="215" y="73"/>
                    </a:cubicBezTo>
                    <a:moveTo>
                      <a:pt x="139" y="86"/>
                    </a:moveTo>
                    <a:cubicBezTo>
                      <a:pt x="140" y="85"/>
                      <a:pt x="142" y="85"/>
                      <a:pt x="143" y="84"/>
                    </a:cubicBezTo>
                    <a:cubicBezTo>
                      <a:pt x="156" y="80"/>
                      <a:pt x="169" y="76"/>
                      <a:pt x="182" y="71"/>
                    </a:cubicBezTo>
                    <a:cubicBezTo>
                      <a:pt x="182" y="71"/>
                      <a:pt x="182" y="70"/>
                      <a:pt x="182" y="70"/>
                    </a:cubicBezTo>
                    <a:cubicBezTo>
                      <a:pt x="183" y="71"/>
                      <a:pt x="184" y="72"/>
                      <a:pt x="185" y="73"/>
                    </a:cubicBezTo>
                    <a:cubicBezTo>
                      <a:pt x="184" y="73"/>
                      <a:pt x="184" y="73"/>
                      <a:pt x="184" y="73"/>
                    </a:cubicBezTo>
                    <a:cubicBezTo>
                      <a:pt x="171" y="75"/>
                      <a:pt x="158" y="80"/>
                      <a:pt x="145" y="84"/>
                    </a:cubicBezTo>
                    <a:cubicBezTo>
                      <a:pt x="143" y="84"/>
                      <a:pt x="141" y="85"/>
                      <a:pt x="139" y="86"/>
                    </a:cubicBezTo>
                    <a:moveTo>
                      <a:pt x="105" y="90"/>
                    </a:moveTo>
                    <a:cubicBezTo>
                      <a:pt x="105" y="88"/>
                      <a:pt x="106" y="86"/>
                      <a:pt x="107" y="84"/>
                    </a:cubicBezTo>
                    <a:cubicBezTo>
                      <a:pt x="119" y="82"/>
                      <a:pt x="131" y="79"/>
                      <a:pt x="143" y="76"/>
                    </a:cubicBezTo>
                    <a:cubicBezTo>
                      <a:pt x="149" y="74"/>
                      <a:pt x="156" y="72"/>
                      <a:pt x="163" y="71"/>
                    </a:cubicBezTo>
                    <a:cubicBezTo>
                      <a:pt x="165" y="70"/>
                      <a:pt x="167" y="70"/>
                      <a:pt x="169" y="69"/>
                    </a:cubicBezTo>
                    <a:cubicBezTo>
                      <a:pt x="164" y="71"/>
                      <a:pt x="159" y="72"/>
                      <a:pt x="154" y="73"/>
                    </a:cubicBezTo>
                    <a:cubicBezTo>
                      <a:pt x="147" y="76"/>
                      <a:pt x="141" y="78"/>
                      <a:pt x="134" y="80"/>
                    </a:cubicBezTo>
                    <a:cubicBezTo>
                      <a:pt x="124" y="84"/>
                      <a:pt x="114" y="85"/>
                      <a:pt x="105" y="90"/>
                    </a:cubicBezTo>
                    <a:moveTo>
                      <a:pt x="212" y="71"/>
                    </a:moveTo>
                    <a:cubicBezTo>
                      <a:pt x="212" y="70"/>
                      <a:pt x="212" y="70"/>
                      <a:pt x="212" y="69"/>
                    </a:cubicBezTo>
                    <a:cubicBezTo>
                      <a:pt x="213" y="69"/>
                      <a:pt x="214" y="70"/>
                      <a:pt x="215" y="70"/>
                    </a:cubicBezTo>
                    <a:cubicBezTo>
                      <a:pt x="215" y="70"/>
                      <a:pt x="215" y="70"/>
                      <a:pt x="215" y="70"/>
                    </a:cubicBezTo>
                    <a:cubicBezTo>
                      <a:pt x="215" y="70"/>
                      <a:pt x="215" y="70"/>
                      <a:pt x="215" y="70"/>
                    </a:cubicBezTo>
                    <a:cubicBezTo>
                      <a:pt x="214" y="71"/>
                      <a:pt x="213" y="71"/>
                      <a:pt x="212" y="71"/>
                    </a:cubicBezTo>
                    <a:moveTo>
                      <a:pt x="223" y="80"/>
                    </a:moveTo>
                    <a:cubicBezTo>
                      <a:pt x="223" y="79"/>
                      <a:pt x="222" y="78"/>
                      <a:pt x="220" y="77"/>
                    </a:cubicBezTo>
                    <a:cubicBezTo>
                      <a:pt x="230" y="76"/>
                      <a:pt x="239" y="70"/>
                      <a:pt x="248" y="68"/>
                    </a:cubicBezTo>
                    <a:cubicBezTo>
                      <a:pt x="244" y="69"/>
                      <a:pt x="239" y="72"/>
                      <a:pt x="235" y="74"/>
                    </a:cubicBezTo>
                    <a:cubicBezTo>
                      <a:pt x="231" y="76"/>
                      <a:pt x="227" y="78"/>
                      <a:pt x="223" y="80"/>
                    </a:cubicBezTo>
                    <a:moveTo>
                      <a:pt x="225" y="80"/>
                    </a:moveTo>
                    <a:cubicBezTo>
                      <a:pt x="233" y="75"/>
                      <a:pt x="242" y="73"/>
                      <a:pt x="250" y="67"/>
                    </a:cubicBezTo>
                    <a:cubicBezTo>
                      <a:pt x="250" y="67"/>
                      <a:pt x="250" y="67"/>
                      <a:pt x="250" y="67"/>
                    </a:cubicBezTo>
                    <a:cubicBezTo>
                      <a:pt x="251" y="70"/>
                      <a:pt x="253" y="72"/>
                      <a:pt x="254" y="74"/>
                    </a:cubicBezTo>
                    <a:cubicBezTo>
                      <a:pt x="248" y="76"/>
                      <a:pt x="241" y="79"/>
                      <a:pt x="235" y="81"/>
                    </a:cubicBezTo>
                    <a:cubicBezTo>
                      <a:pt x="232" y="83"/>
                      <a:pt x="229" y="84"/>
                      <a:pt x="225" y="85"/>
                    </a:cubicBezTo>
                    <a:cubicBezTo>
                      <a:pt x="225" y="85"/>
                      <a:pt x="224" y="86"/>
                      <a:pt x="223" y="86"/>
                    </a:cubicBezTo>
                    <a:cubicBezTo>
                      <a:pt x="223" y="85"/>
                      <a:pt x="224" y="85"/>
                      <a:pt x="224" y="84"/>
                    </a:cubicBezTo>
                    <a:cubicBezTo>
                      <a:pt x="233" y="80"/>
                      <a:pt x="243" y="78"/>
                      <a:pt x="250" y="71"/>
                    </a:cubicBezTo>
                    <a:cubicBezTo>
                      <a:pt x="251" y="71"/>
                      <a:pt x="250" y="70"/>
                      <a:pt x="250" y="70"/>
                    </a:cubicBezTo>
                    <a:cubicBezTo>
                      <a:pt x="250" y="70"/>
                      <a:pt x="250" y="70"/>
                      <a:pt x="250" y="70"/>
                    </a:cubicBezTo>
                    <a:cubicBezTo>
                      <a:pt x="242" y="73"/>
                      <a:pt x="232" y="76"/>
                      <a:pt x="225" y="80"/>
                    </a:cubicBezTo>
                    <a:moveTo>
                      <a:pt x="105" y="91"/>
                    </a:moveTo>
                    <a:cubicBezTo>
                      <a:pt x="105" y="91"/>
                      <a:pt x="105" y="91"/>
                      <a:pt x="105" y="91"/>
                    </a:cubicBezTo>
                    <a:cubicBezTo>
                      <a:pt x="115" y="85"/>
                      <a:pt x="129" y="83"/>
                      <a:pt x="141" y="79"/>
                    </a:cubicBezTo>
                    <a:cubicBezTo>
                      <a:pt x="148" y="77"/>
                      <a:pt x="154" y="74"/>
                      <a:pt x="161" y="72"/>
                    </a:cubicBezTo>
                    <a:cubicBezTo>
                      <a:pt x="167" y="71"/>
                      <a:pt x="173" y="70"/>
                      <a:pt x="179" y="68"/>
                    </a:cubicBezTo>
                    <a:cubicBezTo>
                      <a:pt x="179" y="67"/>
                      <a:pt x="179" y="67"/>
                      <a:pt x="179" y="67"/>
                    </a:cubicBezTo>
                    <a:cubicBezTo>
                      <a:pt x="180" y="68"/>
                      <a:pt x="181" y="69"/>
                      <a:pt x="182" y="70"/>
                    </a:cubicBezTo>
                    <a:cubicBezTo>
                      <a:pt x="182" y="70"/>
                      <a:pt x="181" y="70"/>
                      <a:pt x="181" y="70"/>
                    </a:cubicBezTo>
                    <a:cubicBezTo>
                      <a:pt x="181" y="70"/>
                      <a:pt x="181" y="70"/>
                      <a:pt x="181" y="70"/>
                    </a:cubicBezTo>
                    <a:cubicBezTo>
                      <a:pt x="169" y="72"/>
                      <a:pt x="157" y="76"/>
                      <a:pt x="144" y="80"/>
                    </a:cubicBezTo>
                    <a:cubicBezTo>
                      <a:pt x="137" y="82"/>
                      <a:pt x="130" y="84"/>
                      <a:pt x="123" y="86"/>
                    </a:cubicBezTo>
                    <a:cubicBezTo>
                      <a:pt x="118" y="87"/>
                      <a:pt x="110" y="88"/>
                      <a:pt x="105" y="91"/>
                    </a:cubicBezTo>
                    <a:moveTo>
                      <a:pt x="34" y="71"/>
                    </a:moveTo>
                    <a:cubicBezTo>
                      <a:pt x="35" y="70"/>
                      <a:pt x="36" y="68"/>
                      <a:pt x="37" y="67"/>
                    </a:cubicBezTo>
                    <a:cubicBezTo>
                      <a:pt x="37" y="68"/>
                      <a:pt x="37" y="70"/>
                      <a:pt x="37" y="72"/>
                    </a:cubicBezTo>
                    <a:cubicBezTo>
                      <a:pt x="36" y="72"/>
                      <a:pt x="35" y="73"/>
                      <a:pt x="34" y="73"/>
                    </a:cubicBezTo>
                    <a:cubicBezTo>
                      <a:pt x="35" y="73"/>
                      <a:pt x="36" y="72"/>
                      <a:pt x="37" y="71"/>
                    </a:cubicBezTo>
                    <a:cubicBezTo>
                      <a:pt x="37" y="71"/>
                      <a:pt x="37" y="70"/>
                      <a:pt x="37" y="70"/>
                    </a:cubicBezTo>
                    <a:cubicBezTo>
                      <a:pt x="37" y="70"/>
                      <a:pt x="37" y="70"/>
                      <a:pt x="37" y="70"/>
                    </a:cubicBezTo>
                    <a:cubicBezTo>
                      <a:pt x="36" y="71"/>
                      <a:pt x="35" y="71"/>
                      <a:pt x="34" y="71"/>
                    </a:cubicBezTo>
                    <a:moveTo>
                      <a:pt x="230" y="69"/>
                    </a:moveTo>
                    <a:cubicBezTo>
                      <a:pt x="230" y="69"/>
                      <a:pt x="229" y="68"/>
                      <a:pt x="229" y="68"/>
                    </a:cubicBezTo>
                    <a:cubicBezTo>
                      <a:pt x="232" y="67"/>
                      <a:pt x="235" y="66"/>
                      <a:pt x="237" y="65"/>
                    </a:cubicBezTo>
                    <a:cubicBezTo>
                      <a:pt x="235" y="67"/>
                      <a:pt x="232" y="68"/>
                      <a:pt x="230" y="69"/>
                    </a:cubicBezTo>
                    <a:moveTo>
                      <a:pt x="107" y="83"/>
                    </a:moveTo>
                    <a:cubicBezTo>
                      <a:pt x="108" y="82"/>
                      <a:pt x="109" y="81"/>
                      <a:pt x="109" y="80"/>
                    </a:cubicBezTo>
                    <a:cubicBezTo>
                      <a:pt x="112" y="80"/>
                      <a:pt x="115" y="79"/>
                      <a:pt x="118" y="78"/>
                    </a:cubicBezTo>
                    <a:cubicBezTo>
                      <a:pt x="123" y="76"/>
                      <a:pt x="129" y="75"/>
                      <a:pt x="134" y="74"/>
                    </a:cubicBezTo>
                    <a:cubicBezTo>
                      <a:pt x="148" y="71"/>
                      <a:pt x="162" y="66"/>
                      <a:pt x="176" y="64"/>
                    </a:cubicBezTo>
                    <a:cubicBezTo>
                      <a:pt x="177" y="65"/>
                      <a:pt x="178" y="66"/>
                      <a:pt x="178" y="67"/>
                    </a:cubicBezTo>
                    <a:cubicBezTo>
                      <a:pt x="178" y="67"/>
                      <a:pt x="178" y="67"/>
                      <a:pt x="178" y="67"/>
                    </a:cubicBezTo>
                    <a:cubicBezTo>
                      <a:pt x="166" y="69"/>
                      <a:pt x="154" y="72"/>
                      <a:pt x="142" y="75"/>
                    </a:cubicBezTo>
                    <a:cubicBezTo>
                      <a:pt x="131" y="78"/>
                      <a:pt x="119" y="81"/>
                      <a:pt x="107" y="83"/>
                    </a:cubicBezTo>
                    <a:moveTo>
                      <a:pt x="228" y="74"/>
                    </a:moveTo>
                    <a:cubicBezTo>
                      <a:pt x="228" y="73"/>
                      <a:pt x="229" y="73"/>
                      <a:pt x="229" y="72"/>
                    </a:cubicBezTo>
                    <a:cubicBezTo>
                      <a:pt x="229" y="71"/>
                      <a:pt x="229" y="71"/>
                      <a:pt x="229" y="71"/>
                    </a:cubicBezTo>
                    <a:cubicBezTo>
                      <a:pt x="235" y="70"/>
                      <a:pt x="241" y="67"/>
                      <a:pt x="247" y="65"/>
                    </a:cubicBezTo>
                    <a:cubicBezTo>
                      <a:pt x="247" y="64"/>
                      <a:pt x="247" y="64"/>
                      <a:pt x="247" y="64"/>
                    </a:cubicBezTo>
                    <a:cubicBezTo>
                      <a:pt x="248" y="65"/>
                      <a:pt x="249" y="66"/>
                      <a:pt x="249" y="67"/>
                    </a:cubicBezTo>
                    <a:cubicBezTo>
                      <a:pt x="243" y="68"/>
                      <a:pt x="237" y="70"/>
                      <a:pt x="232" y="72"/>
                    </a:cubicBezTo>
                    <a:cubicBezTo>
                      <a:pt x="231" y="73"/>
                      <a:pt x="229" y="73"/>
                      <a:pt x="228" y="74"/>
                    </a:cubicBezTo>
                    <a:moveTo>
                      <a:pt x="230" y="70"/>
                    </a:moveTo>
                    <a:cubicBezTo>
                      <a:pt x="230" y="70"/>
                      <a:pt x="230" y="70"/>
                      <a:pt x="230" y="70"/>
                    </a:cubicBezTo>
                    <a:cubicBezTo>
                      <a:pt x="235" y="68"/>
                      <a:pt x="240" y="65"/>
                      <a:pt x="246" y="62"/>
                    </a:cubicBezTo>
                    <a:cubicBezTo>
                      <a:pt x="246" y="63"/>
                      <a:pt x="247" y="63"/>
                      <a:pt x="247" y="64"/>
                    </a:cubicBezTo>
                    <a:cubicBezTo>
                      <a:pt x="247" y="64"/>
                      <a:pt x="247" y="64"/>
                      <a:pt x="247" y="64"/>
                    </a:cubicBezTo>
                    <a:cubicBezTo>
                      <a:pt x="241" y="66"/>
                      <a:pt x="236" y="69"/>
                      <a:pt x="230" y="70"/>
                    </a:cubicBezTo>
                    <a:moveTo>
                      <a:pt x="112" y="77"/>
                    </a:moveTo>
                    <a:cubicBezTo>
                      <a:pt x="112" y="76"/>
                      <a:pt x="112" y="76"/>
                      <a:pt x="112" y="76"/>
                    </a:cubicBezTo>
                    <a:cubicBezTo>
                      <a:pt x="113" y="75"/>
                      <a:pt x="113" y="75"/>
                      <a:pt x="114" y="74"/>
                    </a:cubicBezTo>
                    <a:cubicBezTo>
                      <a:pt x="116" y="74"/>
                      <a:pt x="118" y="74"/>
                      <a:pt x="120" y="73"/>
                    </a:cubicBezTo>
                    <a:cubicBezTo>
                      <a:pt x="125" y="71"/>
                      <a:pt x="131" y="70"/>
                      <a:pt x="136" y="69"/>
                    </a:cubicBezTo>
                    <a:cubicBezTo>
                      <a:pt x="142" y="67"/>
                      <a:pt x="148" y="66"/>
                      <a:pt x="154" y="64"/>
                    </a:cubicBezTo>
                    <a:cubicBezTo>
                      <a:pt x="159" y="63"/>
                      <a:pt x="165" y="63"/>
                      <a:pt x="169" y="61"/>
                    </a:cubicBezTo>
                    <a:cubicBezTo>
                      <a:pt x="151" y="69"/>
                      <a:pt x="130" y="69"/>
                      <a:pt x="112" y="77"/>
                    </a:cubicBezTo>
                    <a:moveTo>
                      <a:pt x="169" y="61"/>
                    </a:moveTo>
                    <a:cubicBezTo>
                      <a:pt x="169" y="61"/>
                      <a:pt x="169" y="61"/>
                      <a:pt x="169" y="61"/>
                    </a:cubicBezTo>
                    <a:cubicBezTo>
                      <a:pt x="169" y="61"/>
                      <a:pt x="169" y="61"/>
                      <a:pt x="169" y="61"/>
                    </a:cubicBezTo>
                    <a:moveTo>
                      <a:pt x="229" y="67"/>
                    </a:moveTo>
                    <a:cubicBezTo>
                      <a:pt x="229" y="66"/>
                      <a:pt x="228" y="66"/>
                      <a:pt x="228" y="65"/>
                    </a:cubicBezTo>
                    <a:cubicBezTo>
                      <a:pt x="233" y="64"/>
                      <a:pt x="238" y="61"/>
                      <a:pt x="243" y="59"/>
                    </a:cubicBezTo>
                    <a:cubicBezTo>
                      <a:pt x="243" y="59"/>
                      <a:pt x="243" y="59"/>
                      <a:pt x="243" y="59"/>
                    </a:cubicBezTo>
                    <a:cubicBezTo>
                      <a:pt x="244" y="60"/>
                      <a:pt x="244" y="61"/>
                      <a:pt x="245" y="61"/>
                    </a:cubicBezTo>
                    <a:cubicBezTo>
                      <a:pt x="240" y="64"/>
                      <a:pt x="235" y="65"/>
                      <a:pt x="229" y="67"/>
                    </a:cubicBezTo>
                    <a:moveTo>
                      <a:pt x="116" y="71"/>
                    </a:moveTo>
                    <a:cubicBezTo>
                      <a:pt x="117" y="70"/>
                      <a:pt x="118" y="69"/>
                      <a:pt x="119" y="69"/>
                    </a:cubicBezTo>
                    <a:cubicBezTo>
                      <a:pt x="128" y="67"/>
                      <a:pt x="136" y="64"/>
                      <a:pt x="144" y="62"/>
                    </a:cubicBezTo>
                    <a:cubicBezTo>
                      <a:pt x="149" y="61"/>
                      <a:pt x="153" y="60"/>
                      <a:pt x="158" y="59"/>
                    </a:cubicBezTo>
                    <a:cubicBezTo>
                      <a:pt x="159" y="59"/>
                      <a:pt x="160" y="59"/>
                      <a:pt x="161" y="59"/>
                    </a:cubicBezTo>
                    <a:cubicBezTo>
                      <a:pt x="153" y="61"/>
                      <a:pt x="145" y="62"/>
                      <a:pt x="138" y="64"/>
                    </a:cubicBezTo>
                    <a:cubicBezTo>
                      <a:pt x="131" y="66"/>
                      <a:pt x="124" y="69"/>
                      <a:pt x="116" y="71"/>
                    </a:cubicBezTo>
                    <a:moveTo>
                      <a:pt x="117" y="72"/>
                    </a:moveTo>
                    <a:cubicBezTo>
                      <a:pt x="120" y="71"/>
                      <a:pt x="122" y="70"/>
                      <a:pt x="125" y="69"/>
                    </a:cubicBezTo>
                    <a:cubicBezTo>
                      <a:pt x="130" y="67"/>
                      <a:pt x="135" y="66"/>
                      <a:pt x="140" y="64"/>
                    </a:cubicBezTo>
                    <a:cubicBezTo>
                      <a:pt x="150" y="62"/>
                      <a:pt x="160" y="61"/>
                      <a:pt x="169" y="57"/>
                    </a:cubicBezTo>
                    <a:cubicBezTo>
                      <a:pt x="171" y="59"/>
                      <a:pt x="173" y="61"/>
                      <a:pt x="175" y="64"/>
                    </a:cubicBezTo>
                    <a:cubicBezTo>
                      <a:pt x="165" y="65"/>
                      <a:pt x="154" y="68"/>
                      <a:pt x="143" y="71"/>
                    </a:cubicBezTo>
                    <a:cubicBezTo>
                      <a:pt x="137" y="72"/>
                      <a:pt x="131" y="73"/>
                      <a:pt x="125" y="74"/>
                    </a:cubicBezTo>
                    <a:cubicBezTo>
                      <a:pt x="120" y="75"/>
                      <a:pt x="116" y="78"/>
                      <a:pt x="111" y="79"/>
                    </a:cubicBezTo>
                    <a:cubicBezTo>
                      <a:pt x="111" y="79"/>
                      <a:pt x="110" y="79"/>
                      <a:pt x="110" y="79"/>
                    </a:cubicBezTo>
                    <a:cubicBezTo>
                      <a:pt x="110" y="79"/>
                      <a:pt x="110" y="78"/>
                      <a:pt x="111" y="78"/>
                    </a:cubicBezTo>
                    <a:cubicBezTo>
                      <a:pt x="112" y="77"/>
                      <a:pt x="114" y="76"/>
                      <a:pt x="114" y="76"/>
                    </a:cubicBezTo>
                    <a:cubicBezTo>
                      <a:pt x="117" y="75"/>
                      <a:pt x="119" y="75"/>
                      <a:pt x="122" y="74"/>
                    </a:cubicBezTo>
                    <a:cubicBezTo>
                      <a:pt x="128" y="72"/>
                      <a:pt x="134" y="71"/>
                      <a:pt x="140" y="70"/>
                    </a:cubicBezTo>
                    <a:cubicBezTo>
                      <a:pt x="151" y="68"/>
                      <a:pt x="162" y="65"/>
                      <a:pt x="172" y="60"/>
                    </a:cubicBezTo>
                    <a:cubicBezTo>
                      <a:pt x="172" y="60"/>
                      <a:pt x="172" y="60"/>
                      <a:pt x="171" y="60"/>
                    </a:cubicBezTo>
                    <a:cubicBezTo>
                      <a:pt x="171" y="60"/>
                      <a:pt x="171" y="60"/>
                      <a:pt x="171" y="60"/>
                    </a:cubicBezTo>
                    <a:cubicBezTo>
                      <a:pt x="162" y="61"/>
                      <a:pt x="152" y="64"/>
                      <a:pt x="143" y="66"/>
                    </a:cubicBezTo>
                    <a:cubicBezTo>
                      <a:pt x="137" y="67"/>
                      <a:pt x="132" y="69"/>
                      <a:pt x="127" y="70"/>
                    </a:cubicBezTo>
                    <a:cubicBezTo>
                      <a:pt x="122" y="71"/>
                      <a:pt x="119" y="73"/>
                      <a:pt x="114" y="73"/>
                    </a:cubicBezTo>
                    <a:cubicBezTo>
                      <a:pt x="115" y="72"/>
                      <a:pt x="115" y="72"/>
                      <a:pt x="115" y="72"/>
                    </a:cubicBezTo>
                    <a:cubicBezTo>
                      <a:pt x="116" y="72"/>
                      <a:pt x="117" y="72"/>
                      <a:pt x="117" y="72"/>
                    </a:cubicBezTo>
                    <a:cubicBezTo>
                      <a:pt x="117" y="72"/>
                      <a:pt x="117" y="72"/>
                      <a:pt x="117" y="72"/>
                    </a:cubicBezTo>
                    <a:moveTo>
                      <a:pt x="227" y="64"/>
                    </a:moveTo>
                    <a:cubicBezTo>
                      <a:pt x="226" y="63"/>
                      <a:pt x="225" y="62"/>
                      <a:pt x="224" y="62"/>
                    </a:cubicBezTo>
                    <a:cubicBezTo>
                      <a:pt x="228" y="61"/>
                      <a:pt x="234" y="59"/>
                      <a:pt x="237" y="57"/>
                    </a:cubicBezTo>
                    <a:cubicBezTo>
                      <a:pt x="234" y="59"/>
                      <a:pt x="230" y="61"/>
                      <a:pt x="227" y="64"/>
                    </a:cubicBezTo>
                    <a:moveTo>
                      <a:pt x="122" y="66"/>
                    </a:moveTo>
                    <a:cubicBezTo>
                      <a:pt x="125" y="64"/>
                      <a:pt x="128" y="62"/>
                      <a:pt x="131" y="60"/>
                    </a:cubicBezTo>
                    <a:cubicBezTo>
                      <a:pt x="137" y="59"/>
                      <a:pt x="142" y="58"/>
                      <a:pt x="148" y="57"/>
                    </a:cubicBezTo>
                    <a:cubicBezTo>
                      <a:pt x="151" y="56"/>
                      <a:pt x="154" y="56"/>
                      <a:pt x="156" y="55"/>
                    </a:cubicBezTo>
                    <a:cubicBezTo>
                      <a:pt x="158" y="55"/>
                      <a:pt x="159" y="55"/>
                      <a:pt x="160" y="54"/>
                    </a:cubicBezTo>
                    <a:cubicBezTo>
                      <a:pt x="158" y="55"/>
                      <a:pt x="156" y="56"/>
                      <a:pt x="154" y="56"/>
                    </a:cubicBezTo>
                    <a:cubicBezTo>
                      <a:pt x="147" y="58"/>
                      <a:pt x="141" y="59"/>
                      <a:pt x="135" y="61"/>
                    </a:cubicBezTo>
                    <a:cubicBezTo>
                      <a:pt x="130" y="62"/>
                      <a:pt x="126" y="64"/>
                      <a:pt x="122" y="66"/>
                    </a:cubicBezTo>
                    <a:moveTo>
                      <a:pt x="121" y="67"/>
                    </a:moveTo>
                    <a:cubicBezTo>
                      <a:pt x="119" y="67"/>
                      <a:pt x="128" y="64"/>
                      <a:pt x="129" y="64"/>
                    </a:cubicBezTo>
                    <a:cubicBezTo>
                      <a:pt x="132" y="63"/>
                      <a:pt x="135" y="62"/>
                      <a:pt x="139" y="61"/>
                    </a:cubicBezTo>
                    <a:cubicBezTo>
                      <a:pt x="147" y="58"/>
                      <a:pt x="155" y="57"/>
                      <a:pt x="162" y="54"/>
                    </a:cubicBezTo>
                    <a:cubicBezTo>
                      <a:pt x="163" y="54"/>
                      <a:pt x="163" y="54"/>
                      <a:pt x="163" y="54"/>
                    </a:cubicBezTo>
                    <a:cubicBezTo>
                      <a:pt x="164" y="54"/>
                      <a:pt x="166" y="55"/>
                      <a:pt x="168" y="56"/>
                    </a:cubicBezTo>
                    <a:cubicBezTo>
                      <a:pt x="160" y="58"/>
                      <a:pt x="153" y="59"/>
                      <a:pt x="146" y="61"/>
                    </a:cubicBezTo>
                    <a:cubicBezTo>
                      <a:pt x="138" y="62"/>
                      <a:pt x="130" y="65"/>
                      <a:pt x="122" y="67"/>
                    </a:cubicBezTo>
                    <a:cubicBezTo>
                      <a:pt x="122" y="67"/>
                      <a:pt x="121" y="67"/>
                      <a:pt x="121" y="67"/>
                    </a:cubicBezTo>
                    <a:moveTo>
                      <a:pt x="223" y="61"/>
                    </a:moveTo>
                    <a:cubicBezTo>
                      <a:pt x="222" y="60"/>
                      <a:pt x="221" y="60"/>
                      <a:pt x="220" y="59"/>
                    </a:cubicBezTo>
                    <a:cubicBezTo>
                      <a:pt x="224" y="58"/>
                      <a:pt x="227" y="56"/>
                      <a:pt x="231" y="54"/>
                    </a:cubicBezTo>
                    <a:cubicBezTo>
                      <a:pt x="232" y="54"/>
                      <a:pt x="233" y="53"/>
                      <a:pt x="233" y="53"/>
                    </a:cubicBezTo>
                    <a:cubicBezTo>
                      <a:pt x="234" y="53"/>
                      <a:pt x="231" y="56"/>
                      <a:pt x="230" y="57"/>
                    </a:cubicBezTo>
                    <a:cubicBezTo>
                      <a:pt x="227" y="58"/>
                      <a:pt x="225" y="59"/>
                      <a:pt x="223" y="61"/>
                    </a:cubicBezTo>
                    <a:moveTo>
                      <a:pt x="134" y="58"/>
                    </a:moveTo>
                    <a:cubicBezTo>
                      <a:pt x="140" y="55"/>
                      <a:pt x="147" y="53"/>
                      <a:pt x="153" y="52"/>
                    </a:cubicBezTo>
                    <a:cubicBezTo>
                      <a:pt x="154" y="52"/>
                      <a:pt x="155" y="52"/>
                      <a:pt x="156" y="52"/>
                    </a:cubicBezTo>
                    <a:cubicBezTo>
                      <a:pt x="158" y="52"/>
                      <a:pt x="160" y="53"/>
                      <a:pt x="162" y="53"/>
                    </a:cubicBezTo>
                    <a:cubicBezTo>
                      <a:pt x="162" y="53"/>
                      <a:pt x="162" y="53"/>
                      <a:pt x="162" y="53"/>
                    </a:cubicBezTo>
                    <a:cubicBezTo>
                      <a:pt x="153" y="54"/>
                      <a:pt x="143" y="56"/>
                      <a:pt x="134" y="58"/>
                    </a:cubicBezTo>
                    <a:moveTo>
                      <a:pt x="224" y="61"/>
                    </a:moveTo>
                    <a:cubicBezTo>
                      <a:pt x="224" y="61"/>
                      <a:pt x="224" y="61"/>
                      <a:pt x="225" y="60"/>
                    </a:cubicBezTo>
                    <a:cubicBezTo>
                      <a:pt x="229" y="58"/>
                      <a:pt x="233" y="56"/>
                      <a:pt x="236" y="52"/>
                    </a:cubicBezTo>
                    <a:cubicBezTo>
                      <a:pt x="238" y="54"/>
                      <a:pt x="240" y="56"/>
                      <a:pt x="242" y="58"/>
                    </a:cubicBezTo>
                    <a:cubicBezTo>
                      <a:pt x="237" y="60"/>
                      <a:pt x="233" y="63"/>
                      <a:pt x="228" y="64"/>
                    </a:cubicBezTo>
                    <a:cubicBezTo>
                      <a:pt x="231" y="63"/>
                      <a:pt x="236" y="59"/>
                      <a:pt x="239" y="56"/>
                    </a:cubicBezTo>
                    <a:cubicBezTo>
                      <a:pt x="239" y="56"/>
                      <a:pt x="239" y="55"/>
                      <a:pt x="239" y="55"/>
                    </a:cubicBezTo>
                    <a:cubicBezTo>
                      <a:pt x="239" y="55"/>
                      <a:pt x="239" y="55"/>
                      <a:pt x="238" y="55"/>
                    </a:cubicBezTo>
                    <a:cubicBezTo>
                      <a:pt x="236" y="56"/>
                      <a:pt x="234" y="57"/>
                      <a:pt x="232" y="58"/>
                    </a:cubicBezTo>
                    <a:cubicBezTo>
                      <a:pt x="230" y="59"/>
                      <a:pt x="228" y="59"/>
                      <a:pt x="226" y="60"/>
                    </a:cubicBezTo>
                    <a:cubicBezTo>
                      <a:pt x="226" y="60"/>
                      <a:pt x="224" y="61"/>
                      <a:pt x="224" y="61"/>
                    </a:cubicBezTo>
                    <a:moveTo>
                      <a:pt x="218" y="59"/>
                    </a:moveTo>
                    <a:cubicBezTo>
                      <a:pt x="216" y="58"/>
                      <a:pt x="214" y="57"/>
                      <a:pt x="213" y="57"/>
                    </a:cubicBezTo>
                    <a:cubicBezTo>
                      <a:pt x="213" y="56"/>
                      <a:pt x="213" y="56"/>
                      <a:pt x="213" y="56"/>
                    </a:cubicBezTo>
                    <a:cubicBezTo>
                      <a:pt x="213" y="56"/>
                      <a:pt x="213" y="56"/>
                      <a:pt x="213" y="56"/>
                    </a:cubicBezTo>
                    <a:cubicBezTo>
                      <a:pt x="214" y="56"/>
                      <a:pt x="216" y="55"/>
                      <a:pt x="217" y="55"/>
                    </a:cubicBezTo>
                    <a:cubicBezTo>
                      <a:pt x="219" y="54"/>
                      <a:pt x="221" y="53"/>
                      <a:pt x="224" y="51"/>
                    </a:cubicBezTo>
                    <a:cubicBezTo>
                      <a:pt x="224" y="51"/>
                      <a:pt x="229" y="49"/>
                      <a:pt x="230" y="49"/>
                    </a:cubicBezTo>
                    <a:cubicBezTo>
                      <a:pt x="231" y="49"/>
                      <a:pt x="231" y="49"/>
                      <a:pt x="229" y="51"/>
                    </a:cubicBezTo>
                    <a:cubicBezTo>
                      <a:pt x="226" y="54"/>
                      <a:pt x="222" y="56"/>
                      <a:pt x="218" y="59"/>
                    </a:cubicBezTo>
                    <a:moveTo>
                      <a:pt x="221" y="58"/>
                    </a:moveTo>
                    <a:cubicBezTo>
                      <a:pt x="225" y="55"/>
                      <a:pt x="230" y="52"/>
                      <a:pt x="232" y="48"/>
                    </a:cubicBezTo>
                    <a:cubicBezTo>
                      <a:pt x="234" y="49"/>
                      <a:pt x="235" y="50"/>
                      <a:pt x="236" y="51"/>
                    </a:cubicBezTo>
                    <a:cubicBezTo>
                      <a:pt x="233" y="52"/>
                      <a:pt x="229" y="54"/>
                      <a:pt x="226" y="55"/>
                    </a:cubicBezTo>
                    <a:cubicBezTo>
                      <a:pt x="225" y="56"/>
                      <a:pt x="223" y="57"/>
                      <a:pt x="221" y="58"/>
                    </a:cubicBezTo>
                    <a:moveTo>
                      <a:pt x="202" y="59"/>
                    </a:moveTo>
                    <a:cubicBezTo>
                      <a:pt x="202" y="59"/>
                      <a:pt x="202" y="58"/>
                      <a:pt x="203" y="58"/>
                    </a:cubicBezTo>
                    <a:cubicBezTo>
                      <a:pt x="204" y="57"/>
                      <a:pt x="206" y="56"/>
                      <a:pt x="207" y="55"/>
                    </a:cubicBezTo>
                    <a:cubicBezTo>
                      <a:pt x="210" y="54"/>
                      <a:pt x="213" y="52"/>
                      <a:pt x="216" y="51"/>
                    </a:cubicBezTo>
                    <a:cubicBezTo>
                      <a:pt x="219" y="49"/>
                      <a:pt x="221" y="48"/>
                      <a:pt x="224" y="47"/>
                    </a:cubicBezTo>
                    <a:cubicBezTo>
                      <a:pt x="224" y="47"/>
                      <a:pt x="225" y="46"/>
                      <a:pt x="225" y="46"/>
                    </a:cubicBezTo>
                    <a:cubicBezTo>
                      <a:pt x="225" y="46"/>
                      <a:pt x="225" y="47"/>
                      <a:pt x="223" y="48"/>
                    </a:cubicBezTo>
                    <a:cubicBezTo>
                      <a:pt x="222" y="49"/>
                      <a:pt x="220" y="50"/>
                      <a:pt x="218" y="52"/>
                    </a:cubicBezTo>
                    <a:cubicBezTo>
                      <a:pt x="217" y="53"/>
                      <a:pt x="215" y="54"/>
                      <a:pt x="214" y="55"/>
                    </a:cubicBezTo>
                    <a:cubicBezTo>
                      <a:pt x="213" y="56"/>
                      <a:pt x="212" y="56"/>
                      <a:pt x="211" y="57"/>
                    </a:cubicBezTo>
                    <a:cubicBezTo>
                      <a:pt x="210" y="57"/>
                      <a:pt x="209" y="57"/>
                      <a:pt x="209" y="57"/>
                    </a:cubicBezTo>
                    <a:cubicBezTo>
                      <a:pt x="206" y="58"/>
                      <a:pt x="205" y="60"/>
                      <a:pt x="203" y="60"/>
                    </a:cubicBezTo>
                    <a:cubicBezTo>
                      <a:pt x="202" y="60"/>
                      <a:pt x="202" y="60"/>
                      <a:pt x="201" y="59"/>
                    </a:cubicBezTo>
                    <a:cubicBezTo>
                      <a:pt x="201" y="59"/>
                      <a:pt x="201" y="59"/>
                      <a:pt x="201" y="59"/>
                    </a:cubicBezTo>
                    <a:cubicBezTo>
                      <a:pt x="201" y="59"/>
                      <a:pt x="202" y="59"/>
                      <a:pt x="202" y="59"/>
                    </a:cubicBezTo>
                    <a:moveTo>
                      <a:pt x="200" y="58"/>
                    </a:moveTo>
                    <a:cubicBezTo>
                      <a:pt x="200" y="57"/>
                      <a:pt x="200" y="57"/>
                      <a:pt x="200" y="57"/>
                    </a:cubicBezTo>
                    <a:cubicBezTo>
                      <a:pt x="199" y="57"/>
                      <a:pt x="199" y="56"/>
                      <a:pt x="199" y="56"/>
                    </a:cubicBezTo>
                    <a:cubicBezTo>
                      <a:pt x="199" y="56"/>
                      <a:pt x="199" y="56"/>
                      <a:pt x="199" y="56"/>
                    </a:cubicBezTo>
                    <a:cubicBezTo>
                      <a:pt x="204" y="53"/>
                      <a:pt x="209" y="50"/>
                      <a:pt x="215" y="47"/>
                    </a:cubicBezTo>
                    <a:cubicBezTo>
                      <a:pt x="217" y="46"/>
                      <a:pt x="220" y="44"/>
                      <a:pt x="223" y="43"/>
                    </a:cubicBezTo>
                    <a:cubicBezTo>
                      <a:pt x="221" y="44"/>
                      <a:pt x="218" y="47"/>
                      <a:pt x="216" y="48"/>
                    </a:cubicBezTo>
                    <a:cubicBezTo>
                      <a:pt x="213" y="51"/>
                      <a:pt x="210" y="53"/>
                      <a:pt x="206" y="55"/>
                    </a:cubicBezTo>
                    <a:cubicBezTo>
                      <a:pt x="204" y="56"/>
                      <a:pt x="202" y="57"/>
                      <a:pt x="200" y="58"/>
                    </a:cubicBezTo>
                    <a:moveTo>
                      <a:pt x="196" y="51"/>
                    </a:moveTo>
                    <a:cubicBezTo>
                      <a:pt x="196" y="50"/>
                      <a:pt x="196" y="49"/>
                      <a:pt x="195" y="49"/>
                    </a:cubicBezTo>
                    <a:cubicBezTo>
                      <a:pt x="196" y="49"/>
                      <a:pt x="196" y="49"/>
                      <a:pt x="196" y="49"/>
                    </a:cubicBezTo>
                    <a:cubicBezTo>
                      <a:pt x="199" y="47"/>
                      <a:pt x="203" y="45"/>
                      <a:pt x="206" y="43"/>
                    </a:cubicBezTo>
                    <a:cubicBezTo>
                      <a:pt x="203" y="45"/>
                      <a:pt x="199" y="48"/>
                      <a:pt x="196" y="51"/>
                    </a:cubicBezTo>
                    <a:moveTo>
                      <a:pt x="159" y="44"/>
                    </a:moveTo>
                    <a:cubicBezTo>
                      <a:pt x="159" y="43"/>
                      <a:pt x="158" y="43"/>
                      <a:pt x="158" y="43"/>
                    </a:cubicBezTo>
                    <a:cubicBezTo>
                      <a:pt x="159" y="43"/>
                      <a:pt x="160" y="42"/>
                      <a:pt x="160" y="42"/>
                    </a:cubicBezTo>
                    <a:cubicBezTo>
                      <a:pt x="160" y="42"/>
                      <a:pt x="160" y="43"/>
                      <a:pt x="159" y="44"/>
                    </a:cubicBezTo>
                    <a:moveTo>
                      <a:pt x="214" y="50"/>
                    </a:moveTo>
                    <a:cubicBezTo>
                      <a:pt x="218" y="48"/>
                      <a:pt x="222" y="45"/>
                      <a:pt x="225" y="42"/>
                    </a:cubicBezTo>
                    <a:cubicBezTo>
                      <a:pt x="225" y="42"/>
                      <a:pt x="225" y="42"/>
                      <a:pt x="225" y="42"/>
                    </a:cubicBezTo>
                    <a:cubicBezTo>
                      <a:pt x="226" y="42"/>
                      <a:pt x="227" y="43"/>
                      <a:pt x="227" y="44"/>
                    </a:cubicBezTo>
                    <a:cubicBezTo>
                      <a:pt x="229" y="45"/>
                      <a:pt x="230" y="46"/>
                      <a:pt x="232" y="47"/>
                    </a:cubicBezTo>
                    <a:cubicBezTo>
                      <a:pt x="228" y="49"/>
                      <a:pt x="224" y="50"/>
                      <a:pt x="220" y="52"/>
                    </a:cubicBezTo>
                    <a:cubicBezTo>
                      <a:pt x="222" y="50"/>
                      <a:pt x="225" y="48"/>
                      <a:pt x="227" y="46"/>
                    </a:cubicBezTo>
                    <a:cubicBezTo>
                      <a:pt x="228" y="45"/>
                      <a:pt x="227" y="45"/>
                      <a:pt x="227" y="45"/>
                    </a:cubicBezTo>
                    <a:cubicBezTo>
                      <a:pt x="227" y="45"/>
                      <a:pt x="227" y="45"/>
                      <a:pt x="227" y="45"/>
                    </a:cubicBezTo>
                    <a:cubicBezTo>
                      <a:pt x="223" y="47"/>
                      <a:pt x="218" y="48"/>
                      <a:pt x="214" y="50"/>
                    </a:cubicBezTo>
                    <a:moveTo>
                      <a:pt x="164" y="45"/>
                    </a:moveTo>
                    <a:cubicBezTo>
                      <a:pt x="163" y="44"/>
                      <a:pt x="162" y="44"/>
                      <a:pt x="161" y="44"/>
                    </a:cubicBezTo>
                    <a:cubicBezTo>
                      <a:pt x="163" y="43"/>
                      <a:pt x="165" y="43"/>
                      <a:pt x="167" y="42"/>
                    </a:cubicBezTo>
                    <a:cubicBezTo>
                      <a:pt x="167" y="42"/>
                      <a:pt x="165" y="44"/>
                      <a:pt x="164" y="45"/>
                    </a:cubicBezTo>
                    <a:moveTo>
                      <a:pt x="157" y="42"/>
                    </a:moveTo>
                    <a:cubicBezTo>
                      <a:pt x="156" y="42"/>
                      <a:pt x="156" y="42"/>
                      <a:pt x="156" y="42"/>
                    </a:cubicBezTo>
                    <a:cubicBezTo>
                      <a:pt x="157" y="41"/>
                      <a:pt x="157" y="41"/>
                      <a:pt x="157" y="41"/>
                    </a:cubicBezTo>
                    <a:cubicBezTo>
                      <a:pt x="158" y="41"/>
                      <a:pt x="157" y="41"/>
                      <a:pt x="157" y="42"/>
                    </a:cubicBezTo>
                    <a:moveTo>
                      <a:pt x="161" y="43"/>
                    </a:moveTo>
                    <a:cubicBezTo>
                      <a:pt x="162" y="43"/>
                      <a:pt x="163" y="41"/>
                      <a:pt x="164" y="41"/>
                    </a:cubicBezTo>
                    <a:cubicBezTo>
                      <a:pt x="164" y="40"/>
                      <a:pt x="164" y="40"/>
                      <a:pt x="164" y="40"/>
                    </a:cubicBezTo>
                    <a:cubicBezTo>
                      <a:pt x="165" y="40"/>
                      <a:pt x="166" y="41"/>
                      <a:pt x="167" y="41"/>
                    </a:cubicBezTo>
                    <a:cubicBezTo>
                      <a:pt x="165" y="42"/>
                      <a:pt x="163" y="42"/>
                      <a:pt x="161" y="43"/>
                    </a:cubicBezTo>
                    <a:moveTo>
                      <a:pt x="177" y="40"/>
                    </a:moveTo>
                    <a:cubicBezTo>
                      <a:pt x="177" y="40"/>
                      <a:pt x="177" y="40"/>
                      <a:pt x="178" y="40"/>
                    </a:cubicBezTo>
                    <a:cubicBezTo>
                      <a:pt x="177" y="41"/>
                      <a:pt x="175" y="42"/>
                      <a:pt x="175" y="42"/>
                    </a:cubicBezTo>
                    <a:cubicBezTo>
                      <a:pt x="173" y="43"/>
                      <a:pt x="172" y="44"/>
                      <a:pt x="170" y="45"/>
                    </a:cubicBezTo>
                    <a:cubicBezTo>
                      <a:pt x="170" y="45"/>
                      <a:pt x="169" y="45"/>
                      <a:pt x="169" y="45"/>
                    </a:cubicBezTo>
                    <a:cubicBezTo>
                      <a:pt x="168" y="45"/>
                      <a:pt x="167" y="45"/>
                      <a:pt x="167" y="45"/>
                    </a:cubicBezTo>
                    <a:cubicBezTo>
                      <a:pt x="170" y="44"/>
                      <a:pt x="173" y="42"/>
                      <a:pt x="177" y="40"/>
                    </a:cubicBezTo>
                    <a:cubicBezTo>
                      <a:pt x="177" y="40"/>
                      <a:pt x="177" y="40"/>
                      <a:pt x="177" y="40"/>
                    </a:cubicBezTo>
                    <a:moveTo>
                      <a:pt x="198" y="55"/>
                    </a:moveTo>
                    <a:cubicBezTo>
                      <a:pt x="198" y="54"/>
                      <a:pt x="197" y="53"/>
                      <a:pt x="197" y="51"/>
                    </a:cubicBezTo>
                    <a:cubicBezTo>
                      <a:pt x="200" y="49"/>
                      <a:pt x="204" y="47"/>
                      <a:pt x="207" y="45"/>
                    </a:cubicBezTo>
                    <a:cubicBezTo>
                      <a:pt x="209" y="44"/>
                      <a:pt x="211" y="43"/>
                      <a:pt x="213" y="42"/>
                    </a:cubicBezTo>
                    <a:cubicBezTo>
                      <a:pt x="213" y="42"/>
                      <a:pt x="217" y="40"/>
                      <a:pt x="218" y="40"/>
                    </a:cubicBezTo>
                    <a:cubicBezTo>
                      <a:pt x="219" y="40"/>
                      <a:pt x="218" y="40"/>
                      <a:pt x="218" y="41"/>
                    </a:cubicBezTo>
                    <a:cubicBezTo>
                      <a:pt x="215" y="43"/>
                      <a:pt x="211" y="45"/>
                      <a:pt x="208" y="47"/>
                    </a:cubicBezTo>
                    <a:cubicBezTo>
                      <a:pt x="205" y="49"/>
                      <a:pt x="201" y="52"/>
                      <a:pt x="198" y="55"/>
                    </a:cubicBezTo>
                    <a:moveTo>
                      <a:pt x="195" y="48"/>
                    </a:moveTo>
                    <a:cubicBezTo>
                      <a:pt x="195" y="47"/>
                      <a:pt x="195" y="47"/>
                      <a:pt x="194" y="47"/>
                    </a:cubicBezTo>
                    <a:cubicBezTo>
                      <a:pt x="194" y="46"/>
                      <a:pt x="194" y="46"/>
                      <a:pt x="194" y="46"/>
                    </a:cubicBezTo>
                    <a:cubicBezTo>
                      <a:pt x="198" y="44"/>
                      <a:pt x="202" y="42"/>
                      <a:pt x="206" y="39"/>
                    </a:cubicBezTo>
                    <a:cubicBezTo>
                      <a:pt x="205" y="40"/>
                      <a:pt x="205" y="40"/>
                      <a:pt x="204" y="41"/>
                    </a:cubicBezTo>
                    <a:cubicBezTo>
                      <a:pt x="201" y="43"/>
                      <a:pt x="198" y="45"/>
                      <a:pt x="195" y="48"/>
                    </a:cubicBezTo>
                    <a:cubicBezTo>
                      <a:pt x="195" y="48"/>
                      <a:pt x="195" y="48"/>
                      <a:pt x="195" y="48"/>
                    </a:cubicBezTo>
                    <a:moveTo>
                      <a:pt x="158" y="42"/>
                    </a:moveTo>
                    <a:cubicBezTo>
                      <a:pt x="157" y="42"/>
                      <a:pt x="159" y="41"/>
                      <a:pt x="159" y="40"/>
                    </a:cubicBezTo>
                    <a:cubicBezTo>
                      <a:pt x="160" y="39"/>
                      <a:pt x="160" y="39"/>
                      <a:pt x="160" y="39"/>
                    </a:cubicBezTo>
                    <a:cubicBezTo>
                      <a:pt x="161" y="40"/>
                      <a:pt x="162" y="40"/>
                      <a:pt x="163" y="40"/>
                    </a:cubicBezTo>
                    <a:cubicBezTo>
                      <a:pt x="161" y="41"/>
                      <a:pt x="161" y="41"/>
                      <a:pt x="159" y="42"/>
                    </a:cubicBezTo>
                    <a:cubicBezTo>
                      <a:pt x="159" y="42"/>
                      <a:pt x="158" y="42"/>
                      <a:pt x="158" y="42"/>
                    </a:cubicBezTo>
                    <a:moveTo>
                      <a:pt x="155" y="41"/>
                    </a:moveTo>
                    <a:cubicBezTo>
                      <a:pt x="155" y="40"/>
                      <a:pt x="155" y="40"/>
                      <a:pt x="155" y="40"/>
                    </a:cubicBezTo>
                    <a:cubicBezTo>
                      <a:pt x="155" y="40"/>
                      <a:pt x="156" y="39"/>
                      <a:pt x="157" y="39"/>
                    </a:cubicBezTo>
                    <a:cubicBezTo>
                      <a:pt x="158" y="39"/>
                      <a:pt x="158" y="39"/>
                      <a:pt x="158" y="39"/>
                    </a:cubicBezTo>
                    <a:cubicBezTo>
                      <a:pt x="157" y="40"/>
                      <a:pt x="156" y="40"/>
                      <a:pt x="155" y="41"/>
                    </a:cubicBezTo>
                    <a:moveTo>
                      <a:pt x="191" y="43"/>
                    </a:moveTo>
                    <a:cubicBezTo>
                      <a:pt x="190" y="43"/>
                      <a:pt x="190" y="42"/>
                      <a:pt x="189" y="42"/>
                    </a:cubicBezTo>
                    <a:cubicBezTo>
                      <a:pt x="191" y="41"/>
                      <a:pt x="192" y="40"/>
                      <a:pt x="194" y="39"/>
                    </a:cubicBezTo>
                    <a:cubicBezTo>
                      <a:pt x="194" y="39"/>
                      <a:pt x="195" y="39"/>
                      <a:pt x="195" y="39"/>
                    </a:cubicBezTo>
                    <a:cubicBezTo>
                      <a:pt x="196" y="39"/>
                      <a:pt x="196" y="39"/>
                      <a:pt x="196" y="39"/>
                    </a:cubicBezTo>
                    <a:cubicBezTo>
                      <a:pt x="196" y="39"/>
                      <a:pt x="196" y="39"/>
                      <a:pt x="196" y="39"/>
                    </a:cubicBezTo>
                    <a:cubicBezTo>
                      <a:pt x="194" y="41"/>
                      <a:pt x="193" y="42"/>
                      <a:pt x="191" y="43"/>
                    </a:cubicBezTo>
                    <a:moveTo>
                      <a:pt x="201" y="54"/>
                    </a:moveTo>
                    <a:cubicBezTo>
                      <a:pt x="200" y="54"/>
                      <a:pt x="201" y="54"/>
                      <a:pt x="202" y="53"/>
                    </a:cubicBezTo>
                    <a:cubicBezTo>
                      <a:pt x="208" y="48"/>
                      <a:pt x="216" y="45"/>
                      <a:pt x="220" y="39"/>
                    </a:cubicBezTo>
                    <a:cubicBezTo>
                      <a:pt x="220" y="38"/>
                      <a:pt x="220" y="38"/>
                      <a:pt x="220" y="38"/>
                    </a:cubicBezTo>
                    <a:cubicBezTo>
                      <a:pt x="222" y="39"/>
                      <a:pt x="223" y="40"/>
                      <a:pt x="225" y="42"/>
                    </a:cubicBezTo>
                    <a:cubicBezTo>
                      <a:pt x="224" y="42"/>
                      <a:pt x="224" y="42"/>
                      <a:pt x="224" y="42"/>
                    </a:cubicBezTo>
                    <a:cubicBezTo>
                      <a:pt x="220" y="44"/>
                      <a:pt x="215" y="46"/>
                      <a:pt x="210" y="48"/>
                    </a:cubicBezTo>
                    <a:cubicBezTo>
                      <a:pt x="208" y="49"/>
                      <a:pt x="206" y="50"/>
                      <a:pt x="204" y="52"/>
                    </a:cubicBezTo>
                    <a:cubicBezTo>
                      <a:pt x="203" y="52"/>
                      <a:pt x="201" y="54"/>
                      <a:pt x="201" y="54"/>
                    </a:cubicBezTo>
                    <a:moveTo>
                      <a:pt x="179" y="38"/>
                    </a:moveTo>
                    <a:cubicBezTo>
                      <a:pt x="180" y="38"/>
                      <a:pt x="180" y="38"/>
                      <a:pt x="180" y="38"/>
                    </a:cubicBezTo>
                    <a:cubicBezTo>
                      <a:pt x="179" y="38"/>
                      <a:pt x="179" y="38"/>
                      <a:pt x="179" y="38"/>
                    </a:cubicBezTo>
                    <a:moveTo>
                      <a:pt x="187" y="41"/>
                    </a:moveTo>
                    <a:cubicBezTo>
                      <a:pt x="186" y="41"/>
                      <a:pt x="186" y="41"/>
                      <a:pt x="185" y="41"/>
                    </a:cubicBezTo>
                    <a:cubicBezTo>
                      <a:pt x="187" y="40"/>
                      <a:pt x="189" y="39"/>
                      <a:pt x="190" y="38"/>
                    </a:cubicBezTo>
                    <a:cubicBezTo>
                      <a:pt x="189" y="39"/>
                      <a:pt x="188" y="40"/>
                      <a:pt x="187" y="41"/>
                    </a:cubicBezTo>
                    <a:moveTo>
                      <a:pt x="190" y="38"/>
                    </a:moveTo>
                    <a:cubicBezTo>
                      <a:pt x="190" y="38"/>
                      <a:pt x="190" y="38"/>
                      <a:pt x="190" y="38"/>
                    </a:cubicBezTo>
                    <a:cubicBezTo>
                      <a:pt x="190" y="38"/>
                      <a:pt x="190" y="38"/>
                      <a:pt x="190" y="38"/>
                    </a:cubicBezTo>
                    <a:moveTo>
                      <a:pt x="188" y="41"/>
                    </a:moveTo>
                    <a:cubicBezTo>
                      <a:pt x="188" y="41"/>
                      <a:pt x="188" y="41"/>
                      <a:pt x="188" y="41"/>
                    </a:cubicBezTo>
                    <a:cubicBezTo>
                      <a:pt x="188" y="41"/>
                      <a:pt x="188" y="41"/>
                      <a:pt x="188" y="41"/>
                    </a:cubicBezTo>
                    <a:cubicBezTo>
                      <a:pt x="189" y="40"/>
                      <a:pt x="190" y="39"/>
                      <a:pt x="191" y="38"/>
                    </a:cubicBezTo>
                    <a:cubicBezTo>
                      <a:pt x="192" y="38"/>
                      <a:pt x="193" y="38"/>
                      <a:pt x="194" y="38"/>
                    </a:cubicBezTo>
                    <a:cubicBezTo>
                      <a:pt x="193" y="39"/>
                      <a:pt x="193" y="39"/>
                      <a:pt x="192" y="39"/>
                    </a:cubicBezTo>
                    <a:cubicBezTo>
                      <a:pt x="192" y="40"/>
                      <a:pt x="189" y="41"/>
                      <a:pt x="188" y="41"/>
                    </a:cubicBezTo>
                    <a:moveTo>
                      <a:pt x="174" y="44"/>
                    </a:moveTo>
                    <a:cubicBezTo>
                      <a:pt x="176" y="42"/>
                      <a:pt x="179" y="41"/>
                      <a:pt x="180" y="39"/>
                    </a:cubicBezTo>
                    <a:cubicBezTo>
                      <a:pt x="181" y="38"/>
                      <a:pt x="181" y="38"/>
                      <a:pt x="181" y="38"/>
                    </a:cubicBezTo>
                    <a:cubicBezTo>
                      <a:pt x="182" y="38"/>
                      <a:pt x="185" y="37"/>
                      <a:pt x="185" y="37"/>
                    </a:cubicBezTo>
                    <a:cubicBezTo>
                      <a:pt x="186" y="37"/>
                      <a:pt x="186" y="37"/>
                      <a:pt x="183" y="39"/>
                    </a:cubicBezTo>
                    <a:cubicBezTo>
                      <a:pt x="182" y="40"/>
                      <a:pt x="181" y="41"/>
                      <a:pt x="180" y="41"/>
                    </a:cubicBezTo>
                    <a:cubicBezTo>
                      <a:pt x="178" y="42"/>
                      <a:pt x="176" y="43"/>
                      <a:pt x="175" y="43"/>
                    </a:cubicBezTo>
                    <a:cubicBezTo>
                      <a:pt x="174" y="44"/>
                      <a:pt x="174" y="44"/>
                      <a:pt x="174" y="44"/>
                    </a:cubicBezTo>
                    <a:cubicBezTo>
                      <a:pt x="174" y="44"/>
                      <a:pt x="174" y="44"/>
                      <a:pt x="174" y="44"/>
                    </a:cubicBezTo>
                    <a:moveTo>
                      <a:pt x="183" y="41"/>
                    </a:moveTo>
                    <a:cubicBezTo>
                      <a:pt x="184" y="40"/>
                      <a:pt x="186" y="38"/>
                      <a:pt x="187" y="37"/>
                    </a:cubicBezTo>
                    <a:cubicBezTo>
                      <a:pt x="188" y="37"/>
                      <a:pt x="189" y="37"/>
                      <a:pt x="190" y="37"/>
                    </a:cubicBezTo>
                    <a:cubicBezTo>
                      <a:pt x="188" y="38"/>
                      <a:pt x="186" y="39"/>
                      <a:pt x="184" y="40"/>
                    </a:cubicBezTo>
                    <a:cubicBezTo>
                      <a:pt x="184" y="41"/>
                      <a:pt x="184" y="41"/>
                      <a:pt x="184" y="41"/>
                    </a:cubicBezTo>
                    <a:cubicBezTo>
                      <a:pt x="183" y="41"/>
                      <a:pt x="183" y="41"/>
                      <a:pt x="183" y="41"/>
                    </a:cubicBezTo>
                    <a:moveTo>
                      <a:pt x="209" y="43"/>
                    </a:moveTo>
                    <a:cubicBezTo>
                      <a:pt x="212" y="41"/>
                      <a:pt x="214" y="39"/>
                      <a:pt x="217" y="37"/>
                    </a:cubicBezTo>
                    <a:cubicBezTo>
                      <a:pt x="218" y="36"/>
                      <a:pt x="218" y="36"/>
                      <a:pt x="218" y="36"/>
                    </a:cubicBezTo>
                    <a:cubicBezTo>
                      <a:pt x="218" y="37"/>
                      <a:pt x="219" y="38"/>
                      <a:pt x="220" y="38"/>
                    </a:cubicBezTo>
                    <a:cubicBezTo>
                      <a:pt x="220" y="38"/>
                      <a:pt x="220" y="38"/>
                      <a:pt x="220" y="38"/>
                    </a:cubicBezTo>
                    <a:cubicBezTo>
                      <a:pt x="216" y="40"/>
                      <a:pt x="212" y="41"/>
                      <a:pt x="209" y="43"/>
                    </a:cubicBezTo>
                    <a:moveTo>
                      <a:pt x="169" y="41"/>
                    </a:moveTo>
                    <a:cubicBezTo>
                      <a:pt x="172" y="41"/>
                      <a:pt x="174" y="40"/>
                      <a:pt x="175" y="38"/>
                    </a:cubicBezTo>
                    <a:cubicBezTo>
                      <a:pt x="176" y="37"/>
                      <a:pt x="176" y="36"/>
                      <a:pt x="176" y="36"/>
                    </a:cubicBezTo>
                    <a:cubicBezTo>
                      <a:pt x="177" y="35"/>
                      <a:pt x="178" y="35"/>
                      <a:pt x="179" y="35"/>
                    </a:cubicBezTo>
                    <a:cubicBezTo>
                      <a:pt x="179" y="35"/>
                      <a:pt x="179" y="35"/>
                      <a:pt x="179" y="36"/>
                    </a:cubicBezTo>
                    <a:cubicBezTo>
                      <a:pt x="177" y="37"/>
                      <a:pt x="176" y="38"/>
                      <a:pt x="175" y="39"/>
                    </a:cubicBezTo>
                    <a:cubicBezTo>
                      <a:pt x="175" y="40"/>
                      <a:pt x="175" y="40"/>
                      <a:pt x="175" y="40"/>
                    </a:cubicBezTo>
                    <a:cubicBezTo>
                      <a:pt x="172" y="42"/>
                      <a:pt x="169" y="44"/>
                      <a:pt x="165" y="45"/>
                    </a:cubicBezTo>
                    <a:cubicBezTo>
                      <a:pt x="165" y="45"/>
                      <a:pt x="165" y="45"/>
                      <a:pt x="165" y="45"/>
                    </a:cubicBezTo>
                    <a:cubicBezTo>
                      <a:pt x="165" y="45"/>
                      <a:pt x="165" y="45"/>
                      <a:pt x="165" y="45"/>
                    </a:cubicBezTo>
                    <a:cubicBezTo>
                      <a:pt x="165" y="44"/>
                      <a:pt x="167" y="43"/>
                      <a:pt x="168" y="43"/>
                    </a:cubicBezTo>
                    <a:cubicBezTo>
                      <a:pt x="168" y="42"/>
                      <a:pt x="169" y="42"/>
                      <a:pt x="169" y="41"/>
                    </a:cubicBezTo>
                    <a:cubicBezTo>
                      <a:pt x="169" y="41"/>
                      <a:pt x="169" y="41"/>
                      <a:pt x="169" y="41"/>
                    </a:cubicBezTo>
                    <a:moveTo>
                      <a:pt x="178" y="38"/>
                    </a:moveTo>
                    <a:cubicBezTo>
                      <a:pt x="178" y="37"/>
                      <a:pt x="178" y="37"/>
                      <a:pt x="178" y="37"/>
                    </a:cubicBezTo>
                    <a:cubicBezTo>
                      <a:pt x="179" y="36"/>
                      <a:pt x="180" y="35"/>
                      <a:pt x="181" y="34"/>
                    </a:cubicBezTo>
                    <a:cubicBezTo>
                      <a:pt x="181" y="33"/>
                      <a:pt x="181" y="33"/>
                      <a:pt x="181" y="33"/>
                    </a:cubicBezTo>
                    <a:cubicBezTo>
                      <a:pt x="182" y="34"/>
                      <a:pt x="184" y="35"/>
                      <a:pt x="185" y="35"/>
                    </a:cubicBezTo>
                    <a:cubicBezTo>
                      <a:pt x="184" y="36"/>
                      <a:pt x="184" y="36"/>
                      <a:pt x="183" y="36"/>
                    </a:cubicBezTo>
                    <a:cubicBezTo>
                      <a:pt x="182" y="36"/>
                      <a:pt x="182" y="37"/>
                      <a:pt x="182" y="37"/>
                    </a:cubicBezTo>
                    <a:cubicBezTo>
                      <a:pt x="182" y="37"/>
                      <a:pt x="182" y="37"/>
                      <a:pt x="182" y="37"/>
                    </a:cubicBezTo>
                    <a:cubicBezTo>
                      <a:pt x="182" y="37"/>
                      <a:pt x="182" y="36"/>
                      <a:pt x="181" y="36"/>
                    </a:cubicBezTo>
                    <a:cubicBezTo>
                      <a:pt x="181" y="36"/>
                      <a:pt x="181" y="36"/>
                      <a:pt x="181" y="36"/>
                    </a:cubicBezTo>
                    <a:cubicBezTo>
                      <a:pt x="180" y="37"/>
                      <a:pt x="179" y="37"/>
                      <a:pt x="178" y="38"/>
                    </a:cubicBezTo>
                    <a:moveTo>
                      <a:pt x="175" y="34"/>
                    </a:moveTo>
                    <a:cubicBezTo>
                      <a:pt x="175" y="33"/>
                      <a:pt x="175" y="33"/>
                      <a:pt x="175" y="32"/>
                    </a:cubicBezTo>
                    <a:cubicBezTo>
                      <a:pt x="175" y="32"/>
                      <a:pt x="175" y="32"/>
                      <a:pt x="176" y="32"/>
                    </a:cubicBezTo>
                    <a:cubicBezTo>
                      <a:pt x="176" y="32"/>
                      <a:pt x="176" y="33"/>
                      <a:pt x="175" y="34"/>
                    </a:cubicBezTo>
                    <a:moveTo>
                      <a:pt x="177" y="34"/>
                    </a:moveTo>
                    <a:cubicBezTo>
                      <a:pt x="176" y="34"/>
                      <a:pt x="178" y="33"/>
                      <a:pt x="179" y="32"/>
                    </a:cubicBezTo>
                    <a:cubicBezTo>
                      <a:pt x="179" y="31"/>
                      <a:pt x="179" y="31"/>
                      <a:pt x="179" y="31"/>
                    </a:cubicBezTo>
                    <a:cubicBezTo>
                      <a:pt x="180" y="32"/>
                      <a:pt x="180" y="32"/>
                      <a:pt x="181" y="33"/>
                    </a:cubicBezTo>
                    <a:cubicBezTo>
                      <a:pt x="181" y="33"/>
                      <a:pt x="181" y="33"/>
                      <a:pt x="181" y="33"/>
                    </a:cubicBezTo>
                    <a:cubicBezTo>
                      <a:pt x="181" y="33"/>
                      <a:pt x="181" y="33"/>
                      <a:pt x="181" y="33"/>
                    </a:cubicBezTo>
                    <a:cubicBezTo>
                      <a:pt x="178" y="34"/>
                      <a:pt x="177" y="34"/>
                      <a:pt x="177" y="34"/>
                    </a:cubicBezTo>
                    <a:moveTo>
                      <a:pt x="202" y="32"/>
                    </a:moveTo>
                    <a:cubicBezTo>
                      <a:pt x="201" y="31"/>
                      <a:pt x="201" y="31"/>
                      <a:pt x="201" y="31"/>
                    </a:cubicBezTo>
                    <a:cubicBezTo>
                      <a:pt x="202" y="31"/>
                      <a:pt x="203" y="31"/>
                      <a:pt x="204" y="30"/>
                    </a:cubicBezTo>
                    <a:cubicBezTo>
                      <a:pt x="203" y="31"/>
                      <a:pt x="203" y="31"/>
                      <a:pt x="202" y="32"/>
                    </a:cubicBezTo>
                    <a:moveTo>
                      <a:pt x="175" y="31"/>
                    </a:moveTo>
                    <a:cubicBezTo>
                      <a:pt x="175" y="30"/>
                      <a:pt x="175" y="30"/>
                      <a:pt x="176" y="30"/>
                    </a:cubicBezTo>
                    <a:cubicBezTo>
                      <a:pt x="176" y="30"/>
                      <a:pt x="177" y="30"/>
                      <a:pt x="177" y="30"/>
                    </a:cubicBezTo>
                    <a:cubicBezTo>
                      <a:pt x="177" y="30"/>
                      <a:pt x="178" y="30"/>
                      <a:pt x="179" y="31"/>
                    </a:cubicBezTo>
                    <a:cubicBezTo>
                      <a:pt x="178" y="31"/>
                      <a:pt x="178" y="31"/>
                      <a:pt x="178" y="31"/>
                    </a:cubicBezTo>
                    <a:cubicBezTo>
                      <a:pt x="178" y="31"/>
                      <a:pt x="178" y="31"/>
                      <a:pt x="178" y="31"/>
                    </a:cubicBezTo>
                    <a:cubicBezTo>
                      <a:pt x="177" y="31"/>
                      <a:pt x="176" y="31"/>
                      <a:pt x="175" y="31"/>
                    </a:cubicBezTo>
                    <a:moveTo>
                      <a:pt x="199" y="30"/>
                    </a:moveTo>
                    <a:cubicBezTo>
                      <a:pt x="198" y="29"/>
                      <a:pt x="198" y="29"/>
                      <a:pt x="198" y="29"/>
                    </a:cubicBezTo>
                    <a:cubicBezTo>
                      <a:pt x="199" y="29"/>
                      <a:pt x="199" y="29"/>
                      <a:pt x="199" y="29"/>
                    </a:cubicBezTo>
                    <a:cubicBezTo>
                      <a:pt x="199" y="30"/>
                      <a:pt x="199" y="30"/>
                      <a:pt x="199" y="30"/>
                    </a:cubicBezTo>
                    <a:moveTo>
                      <a:pt x="195" y="29"/>
                    </a:moveTo>
                    <a:cubicBezTo>
                      <a:pt x="193" y="29"/>
                      <a:pt x="192" y="29"/>
                      <a:pt x="192" y="29"/>
                    </a:cubicBezTo>
                    <a:cubicBezTo>
                      <a:pt x="194" y="28"/>
                      <a:pt x="196" y="27"/>
                      <a:pt x="199" y="27"/>
                    </a:cubicBezTo>
                    <a:cubicBezTo>
                      <a:pt x="197" y="28"/>
                      <a:pt x="196" y="28"/>
                      <a:pt x="195" y="29"/>
                    </a:cubicBezTo>
                    <a:moveTo>
                      <a:pt x="197" y="29"/>
                    </a:moveTo>
                    <a:cubicBezTo>
                      <a:pt x="198" y="28"/>
                      <a:pt x="199" y="28"/>
                      <a:pt x="200" y="28"/>
                    </a:cubicBezTo>
                    <a:cubicBezTo>
                      <a:pt x="200" y="27"/>
                      <a:pt x="200" y="27"/>
                      <a:pt x="200" y="27"/>
                    </a:cubicBezTo>
                    <a:cubicBezTo>
                      <a:pt x="200" y="27"/>
                      <a:pt x="200" y="27"/>
                      <a:pt x="200" y="27"/>
                    </a:cubicBezTo>
                    <a:cubicBezTo>
                      <a:pt x="206" y="29"/>
                      <a:pt x="212" y="33"/>
                      <a:pt x="217" y="36"/>
                    </a:cubicBezTo>
                    <a:cubicBezTo>
                      <a:pt x="217" y="36"/>
                      <a:pt x="217" y="36"/>
                      <a:pt x="217" y="36"/>
                    </a:cubicBezTo>
                    <a:cubicBezTo>
                      <a:pt x="210" y="40"/>
                      <a:pt x="204" y="44"/>
                      <a:pt x="197" y="47"/>
                    </a:cubicBezTo>
                    <a:cubicBezTo>
                      <a:pt x="202" y="44"/>
                      <a:pt x="208" y="39"/>
                      <a:pt x="214" y="35"/>
                    </a:cubicBezTo>
                    <a:cubicBezTo>
                      <a:pt x="214" y="35"/>
                      <a:pt x="214" y="34"/>
                      <a:pt x="213" y="34"/>
                    </a:cubicBezTo>
                    <a:cubicBezTo>
                      <a:pt x="213" y="34"/>
                      <a:pt x="213" y="34"/>
                      <a:pt x="213" y="34"/>
                    </a:cubicBezTo>
                    <a:cubicBezTo>
                      <a:pt x="212" y="35"/>
                      <a:pt x="212" y="35"/>
                      <a:pt x="211" y="35"/>
                    </a:cubicBezTo>
                    <a:cubicBezTo>
                      <a:pt x="210" y="36"/>
                      <a:pt x="210" y="36"/>
                      <a:pt x="210" y="36"/>
                    </a:cubicBezTo>
                    <a:cubicBezTo>
                      <a:pt x="208" y="37"/>
                      <a:pt x="207" y="38"/>
                      <a:pt x="205" y="39"/>
                    </a:cubicBezTo>
                    <a:cubicBezTo>
                      <a:pt x="201" y="41"/>
                      <a:pt x="197" y="43"/>
                      <a:pt x="194" y="46"/>
                    </a:cubicBezTo>
                    <a:cubicBezTo>
                      <a:pt x="194" y="46"/>
                      <a:pt x="194" y="46"/>
                      <a:pt x="194" y="46"/>
                    </a:cubicBezTo>
                    <a:cubicBezTo>
                      <a:pt x="193" y="45"/>
                      <a:pt x="193" y="45"/>
                      <a:pt x="192" y="44"/>
                    </a:cubicBezTo>
                    <a:cubicBezTo>
                      <a:pt x="199" y="42"/>
                      <a:pt x="205" y="36"/>
                      <a:pt x="212" y="34"/>
                    </a:cubicBezTo>
                    <a:cubicBezTo>
                      <a:pt x="212" y="34"/>
                      <a:pt x="212" y="33"/>
                      <a:pt x="211" y="33"/>
                    </a:cubicBezTo>
                    <a:cubicBezTo>
                      <a:pt x="211" y="33"/>
                      <a:pt x="211" y="33"/>
                      <a:pt x="211" y="33"/>
                    </a:cubicBezTo>
                    <a:cubicBezTo>
                      <a:pt x="206" y="35"/>
                      <a:pt x="202" y="38"/>
                      <a:pt x="197" y="41"/>
                    </a:cubicBezTo>
                    <a:cubicBezTo>
                      <a:pt x="196" y="42"/>
                      <a:pt x="194" y="43"/>
                      <a:pt x="193" y="43"/>
                    </a:cubicBezTo>
                    <a:cubicBezTo>
                      <a:pt x="192" y="43"/>
                      <a:pt x="192" y="44"/>
                      <a:pt x="192" y="44"/>
                    </a:cubicBezTo>
                    <a:cubicBezTo>
                      <a:pt x="192" y="44"/>
                      <a:pt x="192" y="44"/>
                      <a:pt x="192" y="44"/>
                    </a:cubicBezTo>
                    <a:cubicBezTo>
                      <a:pt x="192" y="44"/>
                      <a:pt x="192" y="43"/>
                      <a:pt x="193" y="43"/>
                    </a:cubicBezTo>
                    <a:cubicBezTo>
                      <a:pt x="194" y="42"/>
                      <a:pt x="196" y="40"/>
                      <a:pt x="197" y="39"/>
                    </a:cubicBezTo>
                    <a:cubicBezTo>
                      <a:pt x="198" y="39"/>
                      <a:pt x="198" y="39"/>
                      <a:pt x="199" y="39"/>
                    </a:cubicBezTo>
                    <a:cubicBezTo>
                      <a:pt x="199" y="39"/>
                      <a:pt x="199" y="39"/>
                      <a:pt x="199" y="39"/>
                    </a:cubicBezTo>
                    <a:cubicBezTo>
                      <a:pt x="202" y="39"/>
                      <a:pt x="203" y="37"/>
                      <a:pt x="203" y="34"/>
                    </a:cubicBezTo>
                    <a:cubicBezTo>
                      <a:pt x="205" y="33"/>
                      <a:pt x="206" y="33"/>
                      <a:pt x="208" y="32"/>
                    </a:cubicBezTo>
                    <a:cubicBezTo>
                      <a:pt x="208" y="32"/>
                      <a:pt x="208" y="31"/>
                      <a:pt x="208" y="31"/>
                    </a:cubicBezTo>
                    <a:cubicBezTo>
                      <a:pt x="208" y="31"/>
                      <a:pt x="208" y="31"/>
                      <a:pt x="208" y="31"/>
                    </a:cubicBezTo>
                    <a:cubicBezTo>
                      <a:pt x="206" y="32"/>
                      <a:pt x="204" y="32"/>
                      <a:pt x="203" y="32"/>
                    </a:cubicBezTo>
                    <a:cubicBezTo>
                      <a:pt x="204" y="32"/>
                      <a:pt x="205" y="31"/>
                      <a:pt x="206" y="30"/>
                    </a:cubicBezTo>
                    <a:cubicBezTo>
                      <a:pt x="206" y="30"/>
                      <a:pt x="206" y="30"/>
                      <a:pt x="206" y="30"/>
                    </a:cubicBezTo>
                    <a:cubicBezTo>
                      <a:pt x="205" y="30"/>
                      <a:pt x="205" y="30"/>
                      <a:pt x="205" y="30"/>
                    </a:cubicBezTo>
                    <a:cubicBezTo>
                      <a:pt x="203" y="30"/>
                      <a:pt x="202" y="30"/>
                      <a:pt x="200" y="30"/>
                    </a:cubicBezTo>
                    <a:cubicBezTo>
                      <a:pt x="200" y="30"/>
                      <a:pt x="200" y="30"/>
                      <a:pt x="200" y="30"/>
                    </a:cubicBezTo>
                    <a:cubicBezTo>
                      <a:pt x="200" y="30"/>
                      <a:pt x="201" y="29"/>
                      <a:pt x="201" y="29"/>
                    </a:cubicBezTo>
                    <a:cubicBezTo>
                      <a:pt x="201" y="28"/>
                      <a:pt x="201" y="28"/>
                      <a:pt x="201" y="28"/>
                    </a:cubicBezTo>
                    <a:cubicBezTo>
                      <a:pt x="201" y="28"/>
                      <a:pt x="201" y="28"/>
                      <a:pt x="201" y="28"/>
                    </a:cubicBezTo>
                    <a:cubicBezTo>
                      <a:pt x="199" y="28"/>
                      <a:pt x="198" y="29"/>
                      <a:pt x="197" y="29"/>
                    </a:cubicBezTo>
                    <a:moveTo>
                      <a:pt x="33" y="153"/>
                    </a:moveTo>
                    <a:cubicBezTo>
                      <a:pt x="36" y="153"/>
                      <a:pt x="38" y="151"/>
                      <a:pt x="39" y="149"/>
                    </a:cubicBezTo>
                    <a:cubicBezTo>
                      <a:pt x="40" y="146"/>
                      <a:pt x="40" y="144"/>
                      <a:pt x="40" y="141"/>
                    </a:cubicBezTo>
                    <a:cubicBezTo>
                      <a:pt x="40" y="136"/>
                      <a:pt x="41" y="132"/>
                      <a:pt x="45" y="128"/>
                    </a:cubicBezTo>
                    <a:cubicBezTo>
                      <a:pt x="48" y="125"/>
                      <a:pt x="51" y="120"/>
                      <a:pt x="48" y="116"/>
                    </a:cubicBezTo>
                    <a:cubicBezTo>
                      <a:pt x="47" y="114"/>
                      <a:pt x="45" y="113"/>
                      <a:pt x="45" y="110"/>
                    </a:cubicBezTo>
                    <a:cubicBezTo>
                      <a:pt x="46" y="108"/>
                      <a:pt x="47" y="106"/>
                      <a:pt x="46" y="104"/>
                    </a:cubicBezTo>
                    <a:cubicBezTo>
                      <a:pt x="45" y="101"/>
                      <a:pt x="44" y="100"/>
                      <a:pt x="42" y="98"/>
                    </a:cubicBezTo>
                    <a:cubicBezTo>
                      <a:pt x="41" y="98"/>
                      <a:pt x="41" y="97"/>
                      <a:pt x="40" y="97"/>
                    </a:cubicBezTo>
                    <a:cubicBezTo>
                      <a:pt x="35" y="95"/>
                      <a:pt x="37" y="89"/>
                      <a:pt x="38" y="86"/>
                    </a:cubicBezTo>
                    <a:cubicBezTo>
                      <a:pt x="40" y="83"/>
                      <a:pt x="41" y="80"/>
                      <a:pt x="41" y="77"/>
                    </a:cubicBezTo>
                    <a:cubicBezTo>
                      <a:pt x="41" y="72"/>
                      <a:pt x="40" y="67"/>
                      <a:pt x="40" y="62"/>
                    </a:cubicBezTo>
                    <a:cubicBezTo>
                      <a:pt x="47" y="53"/>
                      <a:pt x="55" y="46"/>
                      <a:pt x="64" y="39"/>
                    </a:cubicBezTo>
                    <a:cubicBezTo>
                      <a:pt x="87" y="22"/>
                      <a:pt x="115" y="14"/>
                      <a:pt x="142" y="14"/>
                    </a:cubicBezTo>
                    <a:cubicBezTo>
                      <a:pt x="160" y="14"/>
                      <a:pt x="178" y="17"/>
                      <a:pt x="194" y="24"/>
                    </a:cubicBezTo>
                    <a:cubicBezTo>
                      <a:pt x="192" y="25"/>
                      <a:pt x="190" y="25"/>
                      <a:pt x="189" y="27"/>
                    </a:cubicBezTo>
                    <a:cubicBezTo>
                      <a:pt x="186" y="29"/>
                      <a:pt x="189" y="32"/>
                      <a:pt x="191" y="33"/>
                    </a:cubicBezTo>
                    <a:cubicBezTo>
                      <a:pt x="192" y="33"/>
                      <a:pt x="192" y="33"/>
                      <a:pt x="193" y="33"/>
                    </a:cubicBezTo>
                    <a:cubicBezTo>
                      <a:pt x="193" y="33"/>
                      <a:pt x="194" y="33"/>
                      <a:pt x="194" y="33"/>
                    </a:cubicBezTo>
                    <a:cubicBezTo>
                      <a:pt x="195" y="33"/>
                      <a:pt x="195" y="33"/>
                      <a:pt x="196" y="33"/>
                    </a:cubicBezTo>
                    <a:cubicBezTo>
                      <a:pt x="196" y="33"/>
                      <a:pt x="196" y="33"/>
                      <a:pt x="197" y="33"/>
                    </a:cubicBezTo>
                    <a:cubicBezTo>
                      <a:pt x="197" y="33"/>
                      <a:pt x="198" y="34"/>
                      <a:pt x="198" y="35"/>
                    </a:cubicBezTo>
                    <a:cubicBezTo>
                      <a:pt x="198" y="35"/>
                      <a:pt x="197" y="35"/>
                      <a:pt x="197" y="35"/>
                    </a:cubicBezTo>
                    <a:cubicBezTo>
                      <a:pt x="193" y="35"/>
                      <a:pt x="188" y="33"/>
                      <a:pt x="185" y="31"/>
                    </a:cubicBezTo>
                    <a:cubicBezTo>
                      <a:pt x="183" y="30"/>
                      <a:pt x="179" y="25"/>
                      <a:pt x="176" y="25"/>
                    </a:cubicBezTo>
                    <a:cubicBezTo>
                      <a:pt x="175" y="25"/>
                      <a:pt x="174" y="26"/>
                      <a:pt x="173" y="26"/>
                    </a:cubicBezTo>
                    <a:cubicBezTo>
                      <a:pt x="172" y="28"/>
                      <a:pt x="171" y="29"/>
                      <a:pt x="171" y="31"/>
                    </a:cubicBezTo>
                    <a:cubicBezTo>
                      <a:pt x="171" y="33"/>
                      <a:pt x="174" y="37"/>
                      <a:pt x="170" y="38"/>
                    </a:cubicBezTo>
                    <a:cubicBezTo>
                      <a:pt x="169" y="38"/>
                      <a:pt x="169" y="38"/>
                      <a:pt x="169" y="38"/>
                    </a:cubicBezTo>
                    <a:cubicBezTo>
                      <a:pt x="165" y="38"/>
                      <a:pt x="161" y="36"/>
                      <a:pt x="158" y="35"/>
                    </a:cubicBezTo>
                    <a:cubicBezTo>
                      <a:pt x="157" y="35"/>
                      <a:pt x="157" y="35"/>
                      <a:pt x="157" y="35"/>
                    </a:cubicBezTo>
                    <a:cubicBezTo>
                      <a:pt x="150" y="35"/>
                      <a:pt x="150" y="43"/>
                      <a:pt x="156" y="46"/>
                    </a:cubicBezTo>
                    <a:cubicBezTo>
                      <a:pt x="160" y="48"/>
                      <a:pt x="165" y="49"/>
                      <a:pt x="170" y="50"/>
                    </a:cubicBezTo>
                    <a:cubicBezTo>
                      <a:pt x="170" y="50"/>
                      <a:pt x="170" y="50"/>
                      <a:pt x="170" y="50"/>
                    </a:cubicBezTo>
                    <a:cubicBezTo>
                      <a:pt x="172" y="50"/>
                      <a:pt x="174" y="48"/>
                      <a:pt x="175" y="47"/>
                    </a:cubicBezTo>
                    <a:cubicBezTo>
                      <a:pt x="178" y="46"/>
                      <a:pt x="181" y="45"/>
                      <a:pt x="184" y="45"/>
                    </a:cubicBezTo>
                    <a:cubicBezTo>
                      <a:pt x="186" y="45"/>
                      <a:pt x="188" y="45"/>
                      <a:pt x="191" y="48"/>
                    </a:cubicBezTo>
                    <a:cubicBezTo>
                      <a:pt x="196" y="52"/>
                      <a:pt x="195" y="59"/>
                      <a:pt x="201" y="64"/>
                    </a:cubicBezTo>
                    <a:cubicBezTo>
                      <a:pt x="201" y="64"/>
                      <a:pt x="202" y="65"/>
                      <a:pt x="203" y="65"/>
                    </a:cubicBezTo>
                    <a:cubicBezTo>
                      <a:pt x="205" y="65"/>
                      <a:pt x="206" y="64"/>
                      <a:pt x="208" y="63"/>
                    </a:cubicBezTo>
                    <a:cubicBezTo>
                      <a:pt x="209" y="62"/>
                      <a:pt x="211" y="61"/>
                      <a:pt x="212" y="61"/>
                    </a:cubicBezTo>
                    <a:cubicBezTo>
                      <a:pt x="212" y="61"/>
                      <a:pt x="212" y="61"/>
                      <a:pt x="213" y="61"/>
                    </a:cubicBezTo>
                    <a:cubicBezTo>
                      <a:pt x="215" y="61"/>
                      <a:pt x="218" y="62"/>
                      <a:pt x="221" y="64"/>
                    </a:cubicBezTo>
                    <a:cubicBezTo>
                      <a:pt x="222" y="65"/>
                      <a:pt x="223" y="66"/>
                      <a:pt x="224" y="67"/>
                    </a:cubicBezTo>
                    <a:cubicBezTo>
                      <a:pt x="225" y="67"/>
                      <a:pt x="227" y="72"/>
                      <a:pt x="225" y="72"/>
                    </a:cubicBezTo>
                    <a:cubicBezTo>
                      <a:pt x="224" y="72"/>
                      <a:pt x="224" y="72"/>
                      <a:pt x="223" y="72"/>
                    </a:cubicBezTo>
                    <a:cubicBezTo>
                      <a:pt x="219" y="70"/>
                      <a:pt x="217" y="65"/>
                      <a:pt x="212" y="65"/>
                    </a:cubicBezTo>
                    <a:cubicBezTo>
                      <a:pt x="212" y="65"/>
                      <a:pt x="212" y="65"/>
                      <a:pt x="212" y="65"/>
                    </a:cubicBezTo>
                    <a:cubicBezTo>
                      <a:pt x="208" y="65"/>
                      <a:pt x="207" y="67"/>
                      <a:pt x="207" y="70"/>
                    </a:cubicBezTo>
                    <a:cubicBezTo>
                      <a:pt x="207" y="75"/>
                      <a:pt x="213" y="77"/>
                      <a:pt x="216" y="78"/>
                    </a:cubicBezTo>
                    <a:cubicBezTo>
                      <a:pt x="216" y="79"/>
                      <a:pt x="217" y="79"/>
                      <a:pt x="217" y="79"/>
                    </a:cubicBezTo>
                    <a:cubicBezTo>
                      <a:pt x="220" y="80"/>
                      <a:pt x="220" y="82"/>
                      <a:pt x="216" y="85"/>
                    </a:cubicBezTo>
                    <a:cubicBezTo>
                      <a:pt x="216" y="85"/>
                      <a:pt x="216" y="85"/>
                      <a:pt x="216" y="85"/>
                    </a:cubicBezTo>
                    <a:cubicBezTo>
                      <a:pt x="209" y="82"/>
                      <a:pt x="202" y="79"/>
                      <a:pt x="196" y="76"/>
                    </a:cubicBezTo>
                    <a:cubicBezTo>
                      <a:pt x="188" y="72"/>
                      <a:pt x="183" y="67"/>
                      <a:pt x="178" y="60"/>
                    </a:cubicBezTo>
                    <a:cubicBezTo>
                      <a:pt x="174" y="56"/>
                      <a:pt x="170" y="52"/>
                      <a:pt x="165" y="50"/>
                    </a:cubicBezTo>
                    <a:cubicBezTo>
                      <a:pt x="162" y="49"/>
                      <a:pt x="159" y="49"/>
                      <a:pt x="156" y="49"/>
                    </a:cubicBezTo>
                    <a:cubicBezTo>
                      <a:pt x="153" y="49"/>
                      <a:pt x="149" y="49"/>
                      <a:pt x="146" y="50"/>
                    </a:cubicBezTo>
                    <a:cubicBezTo>
                      <a:pt x="126" y="54"/>
                      <a:pt x="91" y="79"/>
                      <a:pt x="103" y="104"/>
                    </a:cubicBezTo>
                    <a:cubicBezTo>
                      <a:pt x="109" y="116"/>
                      <a:pt x="128" y="113"/>
                      <a:pt x="138" y="119"/>
                    </a:cubicBezTo>
                    <a:cubicBezTo>
                      <a:pt x="146" y="124"/>
                      <a:pt x="142" y="133"/>
                      <a:pt x="140" y="140"/>
                    </a:cubicBezTo>
                    <a:cubicBezTo>
                      <a:pt x="139" y="143"/>
                      <a:pt x="138" y="146"/>
                      <a:pt x="137" y="149"/>
                    </a:cubicBezTo>
                    <a:cubicBezTo>
                      <a:pt x="137" y="153"/>
                      <a:pt x="138" y="157"/>
                      <a:pt x="138" y="161"/>
                    </a:cubicBezTo>
                    <a:cubicBezTo>
                      <a:pt x="139" y="167"/>
                      <a:pt x="134" y="173"/>
                      <a:pt x="132" y="178"/>
                    </a:cubicBezTo>
                    <a:cubicBezTo>
                      <a:pt x="130" y="183"/>
                      <a:pt x="129" y="187"/>
                      <a:pt x="128" y="191"/>
                    </a:cubicBezTo>
                    <a:cubicBezTo>
                      <a:pt x="126" y="199"/>
                      <a:pt x="125" y="208"/>
                      <a:pt x="128" y="216"/>
                    </a:cubicBezTo>
                    <a:cubicBezTo>
                      <a:pt x="130" y="222"/>
                      <a:pt x="135" y="224"/>
                      <a:pt x="141" y="224"/>
                    </a:cubicBezTo>
                    <a:cubicBezTo>
                      <a:pt x="142" y="224"/>
                      <a:pt x="144" y="224"/>
                      <a:pt x="145" y="223"/>
                    </a:cubicBezTo>
                    <a:cubicBezTo>
                      <a:pt x="152" y="222"/>
                      <a:pt x="157" y="219"/>
                      <a:pt x="163" y="215"/>
                    </a:cubicBezTo>
                    <a:cubicBezTo>
                      <a:pt x="170" y="209"/>
                      <a:pt x="178" y="205"/>
                      <a:pt x="186" y="201"/>
                    </a:cubicBezTo>
                    <a:cubicBezTo>
                      <a:pt x="192" y="199"/>
                      <a:pt x="197" y="196"/>
                      <a:pt x="200" y="191"/>
                    </a:cubicBezTo>
                    <a:cubicBezTo>
                      <a:pt x="205" y="185"/>
                      <a:pt x="200" y="177"/>
                      <a:pt x="207" y="172"/>
                    </a:cubicBezTo>
                    <a:cubicBezTo>
                      <a:pt x="214" y="167"/>
                      <a:pt x="226" y="166"/>
                      <a:pt x="230" y="157"/>
                    </a:cubicBezTo>
                    <a:cubicBezTo>
                      <a:pt x="232" y="153"/>
                      <a:pt x="232" y="148"/>
                      <a:pt x="230" y="145"/>
                    </a:cubicBezTo>
                    <a:cubicBezTo>
                      <a:pt x="228" y="141"/>
                      <a:pt x="225" y="139"/>
                      <a:pt x="223" y="135"/>
                    </a:cubicBezTo>
                    <a:cubicBezTo>
                      <a:pt x="221" y="131"/>
                      <a:pt x="223" y="126"/>
                      <a:pt x="222" y="122"/>
                    </a:cubicBezTo>
                    <a:cubicBezTo>
                      <a:pt x="222" y="119"/>
                      <a:pt x="220" y="116"/>
                      <a:pt x="219" y="114"/>
                    </a:cubicBezTo>
                    <a:cubicBezTo>
                      <a:pt x="218" y="112"/>
                      <a:pt x="217" y="110"/>
                      <a:pt x="216" y="108"/>
                    </a:cubicBezTo>
                    <a:cubicBezTo>
                      <a:pt x="216" y="107"/>
                      <a:pt x="216" y="107"/>
                      <a:pt x="216" y="106"/>
                    </a:cubicBezTo>
                    <a:cubicBezTo>
                      <a:pt x="215" y="104"/>
                      <a:pt x="216" y="102"/>
                      <a:pt x="220" y="102"/>
                    </a:cubicBezTo>
                    <a:cubicBezTo>
                      <a:pt x="220" y="102"/>
                      <a:pt x="220" y="102"/>
                      <a:pt x="220" y="102"/>
                    </a:cubicBezTo>
                    <a:cubicBezTo>
                      <a:pt x="224" y="108"/>
                      <a:pt x="223" y="117"/>
                      <a:pt x="223" y="124"/>
                    </a:cubicBezTo>
                    <a:cubicBezTo>
                      <a:pt x="223" y="128"/>
                      <a:pt x="223" y="132"/>
                      <a:pt x="226" y="136"/>
                    </a:cubicBezTo>
                    <a:cubicBezTo>
                      <a:pt x="228" y="138"/>
                      <a:pt x="230" y="138"/>
                      <a:pt x="233" y="138"/>
                    </a:cubicBezTo>
                    <a:cubicBezTo>
                      <a:pt x="235" y="138"/>
                      <a:pt x="237" y="138"/>
                      <a:pt x="239" y="138"/>
                    </a:cubicBezTo>
                    <a:cubicBezTo>
                      <a:pt x="243" y="137"/>
                      <a:pt x="249" y="135"/>
                      <a:pt x="251" y="131"/>
                    </a:cubicBezTo>
                    <a:cubicBezTo>
                      <a:pt x="252" y="125"/>
                      <a:pt x="248" y="120"/>
                      <a:pt x="245" y="115"/>
                    </a:cubicBezTo>
                    <a:cubicBezTo>
                      <a:pt x="244" y="114"/>
                      <a:pt x="243" y="112"/>
                      <a:pt x="242" y="111"/>
                    </a:cubicBezTo>
                    <a:cubicBezTo>
                      <a:pt x="241" y="110"/>
                      <a:pt x="241" y="109"/>
                      <a:pt x="240" y="108"/>
                    </a:cubicBezTo>
                    <a:cubicBezTo>
                      <a:pt x="240" y="108"/>
                      <a:pt x="240" y="108"/>
                      <a:pt x="240" y="108"/>
                    </a:cubicBezTo>
                    <a:cubicBezTo>
                      <a:pt x="240" y="108"/>
                      <a:pt x="240" y="106"/>
                      <a:pt x="239" y="105"/>
                    </a:cubicBezTo>
                    <a:cubicBezTo>
                      <a:pt x="239" y="103"/>
                      <a:pt x="239" y="102"/>
                      <a:pt x="240" y="102"/>
                    </a:cubicBezTo>
                    <a:cubicBezTo>
                      <a:pt x="240" y="102"/>
                      <a:pt x="241" y="102"/>
                      <a:pt x="241" y="102"/>
                    </a:cubicBezTo>
                    <a:cubicBezTo>
                      <a:pt x="247" y="105"/>
                      <a:pt x="249" y="113"/>
                      <a:pt x="252" y="118"/>
                    </a:cubicBezTo>
                    <a:cubicBezTo>
                      <a:pt x="255" y="123"/>
                      <a:pt x="258" y="127"/>
                      <a:pt x="262" y="130"/>
                    </a:cubicBezTo>
                    <a:cubicBezTo>
                      <a:pt x="268" y="136"/>
                      <a:pt x="270" y="142"/>
                      <a:pt x="271" y="149"/>
                    </a:cubicBezTo>
                    <a:cubicBezTo>
                      <a:pt x="272" y="150"/>
                      <a:pt x="272" y="150"/>
                      <a:pt x="272" y="150"/>
                    </a:cubicBezTo>
                    <a:cubicBezTo>
                      <a:pt x="266" y="203"/>
                      <a:pt x="224" y="246"/>
                      <a:pt x="172" y="258"/>
                    </a:cubicBezTo>
                    <a:cubicBezTo>
                      <a:pt x="162" y="260"/>
                      <a:pt x="153" y="261"/>
                      <a:pt x="143" y="261"/>
                    </a:cubicBezTo>
                    <a:cubicBezTo>
                      <a:pt x="95" y="261"/>
                      <a:pt x="48" y="235"/>
                      <a:pt x="25" y="191"/>
                    </a:cubicBezTo>
                    <a:cubicBezTo>
                      <a:pt x="24" y="187"/>
                      <a:pt x="22" y="184"/>
                      <a:pt x="21" y="180"/>
                    </a:cubicBezTo>
                    <a:cubicBezTo>
                      <a:pt x="21" y="180"/>
                      <a:pt x="21" y="179"/>
                      <a:pt x="21" y="179"/>
                    </a:cubicBezTo>
                    <a:cubicBezTo>
                      <a:pt x="22" y="175"/>
                      <a:pt x="24" y="171"/>
                      <a:pt x="25" y="167"/>
                    </a:cubicBezTo>
                    <a:cubicBezTo>
                      <a:pt x="26" y="164"/>
                      <a:pt x="25" y="160"/>
                      <a:pt x="25" y="157"/>
                    </a:cubicBezTo>
                    <a:cubicBezTo>
                      <a:pt x="25" y="155"/>
                      <a:pt x="25" y="149"/>
                      <a:pt x="27" y="149"/>
                    </a:cubicBezTo>
                    <a:cubicBezTo>
                      <a:pt x="27" y="149"/>
                      <a:pt x="28" y="149"/>
                      <a:pt x="29" y="150"/>
                    </a:cubicBezTo>
                    <a:cubicBezTo>
                      <a:pt x="30" y="151"/>
                      <a:pt x="31" y="152"/>
                      <a:pt x="32" y="152"/>
                    </a:cubicBezTo>
                    <a:cubicBezTo>
                      <a:pt x="33" y="153"/>
                      <a:pt x="33" y="153"/>
                      <a:pt x="33" y="153"/>
                    </a:cubicBezTo>
                    <a:moveTo>
                      <a:pt x="144" y="265"/>
                    </a:moveTo>
                    <a:cubicBezTo>
                      <a:pt x="152" y="265"/>
                      <a:pt x="161" y="264"/>
                      <a:pt x="169" y="262"/>
                    </a:cubicBezTo>
                    <a:cubicBezTo>
                      <a:pt x="229" y="251"/>
                      <a:pt x="276" y="199"/>
                      <a:pt x="276" y="138"/>
                    </a:cubicBezTo>
                    <a:cubicBezTo>
                      <a:pt x="276" y="87"/>
                      <a:pt x="245" y="43"/>
                      <a:pt x="200" y="22"/>
                    </a:cubicBezTo>
                    <a:cubicBezTo>
                      <a:pt x="201" y="20"/>
                      <a:pt x="205" y="16"/>
                      <a:pt x="206" y="12"/>
                    </a:cubicBezTo>
                    <a:cubicBezTo>
                      <a:pt x="222" y="20"/>
                      <a:pt x="237" y="28"/>
                      <a:pt x="250" y="42"/>
                    </a:cubicBezTo>
                    <a:cubicBezTo>
                      <a:pt x="262" y="55"/>
                      <a:pt x="271" y="72"/>
                      <a:pt x="278" y="89"/>
                    </a:cubicBezTo>
                    <a:cubicBezTo>
                      <a:pt x="293" y="125"/>
                      <a:pt x="291" y="163"/>
                      <a:pt x="275" y="197"/>
                    </a:cubicBezTo>
                    <a:cubicBezTo>
                      <a:pt x="258" y="236"/>
                      <a:pt x="221" y="261"/>
                      <a:pt x="180" y="270"/>
                    </a:cubicBezTo>
                    <a:cubicBezTo>
                      <a:pt x="168" y="273"/>
                      <a:pt x="156" y="274"/>
                      <a:pt x="144" y="274"/>
                    </a:cubicBezTo>
                    <a:cubicBezTo>
                      <a:pt x="143" y="274"/>
                      <a:pt x="143" y="274"/>
                      <a:pt x="142" y="274"/>
                    </a:cubicBezTo>
                    <a:cubicBezTo>
                      <a:pt x="126" y="274"/>
                      <a:pt x="108" y="273"/>
                      <a:pt x="94" y="266"/>
                    </a:cubicBezTo>
                    <a:cubicBezTo>
                      <a:pt x="95" y="263"/>
                      <a:pt x="97" y="259"/>
                      <a:pt x="98" y="257"/>
                    </a:cubicBezTo>
                    <a:cubicBezTo>
                      <a:pt x="112" y="262"/>
                      <a:pt x="128" y="265"/>
                      <a:pt x="144" y="265"/>
                    </a:cubicBezTo>
                    <a:moveTo>
                      <a:pt x="196" y="21"/>
                    </a:moveTo>
                    <a:cubicBezTo>
                      <a:pt x="194" y="20"/>
                      <a:pt x="192" y="19"/>
                      <a:pt x="191" y="19"/>
                    </a:cubicBezTo>
                    <a:cubicBezTo>
                      <a:pt x="193" y="15"/>
                      <a:pt x="194" y="4"/>
                      <a:pt x="199" y="4"/>
                    </a:cubicBezTo>
                    <a:cubicBezTo>
                      <a:pt x="199" y="4"/>
                      <a:pt x="200" y="4"/>
                      <a:pt x="200" y="4"/>
                    </a:cubicBezTo>
                    <a:cubicBezTo>
                      <a:pt x="209" y="5"/>
                      <a:pt x="199" y="17"/>
                      <a:pt x="196" y="21"/>
                    </a:cubicBezTo>
                    <a:moveTo>
                      <a:pt x="199" y="0"/>
                    </a:moveTo>
                    <a:cubicBezTo>
                      <a:pt x="192" y="0"/>
                      <a:pt x="190" y="11"/>
                      <a:pt x="187" y="17"/>
                    </a:cubicBezTo>
                    <a:cubicBezTo>
                      <a:pt x="187" y="17"/>
                      <a:pt x="187" y="17"/>
                      <a:pt x="187" y="17"/>
                    </a:cubicBezTo>
                    <a:cubicBezTo>
                      <a:pt x="173" y="12"/>
                      <a:pt x="158" y="10"/>
                      <a:pt x="143" y="10"/>
                    </a:cubicBezTo>
                    <a:cubicBezTo>
                      <a:pt x="104" y="10"/>
                      <a:pt x="66" y="27"/>
                      <a:pt x="39" y="57"/>
                    </a:cubicBezTo>
                    <a:cubicBezTo>
                      <a:pt x="4" y="98"/>
                      <a:pt x="0" y="158"/>
                      <a:pt x="29" y="204"/>
                    </a:cubicBezTo>
                    <a:cubicBezTo>
                      <a:pt x="43" y="226"/>
                      <a:pt x="63" y="242"/>
                      <a:pt x="86" y="253"/>
                    </a:cubicBezTo>
                    <a:cubicBezTo>
                      <a:pt x="84" y="259"/>
                      <a:pt x="70" y="272"/>
                      <a:pt x="77" y="277"/>
                    </a:cubicBezTo>
                    <a:cubicBezTo>
                      <a:pt x="79" y="279"/>
                      <a:pt x="80" y="279"/>
                      <a:pt x="82" y="279"/>
                    </a:cubicBezTo>
                    <a:cubicBezTo>
                      <a:pt x="86" y="279"/>
                      <a:pt x="89" y="275"/>
                      <a:pt x="92" y="270"/>
                    </a:cubicBezTo>
                    <a:cubicBezTo>
                      <a:pt x="105" y="275"/>
                      <a:pt x="119" y="277"/>
                      <a:pt x="133" y="277"/>
                    </a:cubicBezTo>
                    <a:cubicBezTo>
                      <a:pt x="130" y="286"/>
                      <a:pt x="124" y="296"/>
                      <a:pt x="127" y="305"/>
                    </a:cubicBezTo>
                    <a:cubicBezTo>
                      <a:pt x="127" y="306"/>
                      <a:pt x="127" y="306"/>
                      <a:pt x="127" y="306"/>
                    </a:cubicBezTo>
                    <a:cubicBezTo>
                      <a:pt x="119" y="308"/>
                      <a:pt x="111" y="309"/>
                      <a:pt x="103" y="311"/>
                    </a:cubicBezTo>
                    <a:cubicBezTo>
                      <a:pt x="91" y="314"/>
                      <a:pt x="79" y="318"/>
                      <a:pt x="69" y="325"/>
                    </a:cubicBezTo>
                    <a:cubicBezTo>
                      <a:pt x="65" y="327"/>
                      <a:pt x="53" y="335"/>
                      <a:pt x="57" y="340"/>
                    </a:cubicBezTo>
                    <a:cubicBezTo>
                      <a:pt x="61" y="346"/>
                      <a:pt x="72" y="346"/>
                      <a:pt x="77" y="347"/>
                    </a:cubicBezTo>
                    <a:cubicBezTo>
                      <a:pt x="99" y="350"/>
                      <a:pt x="122" y="351"/>
                      <a:pt x="145" y="351"/>
                    </a:cubicBezTo>
                    <a:cubicBezTo>
                      <a:pt x="148" y="352"/>
                      <a:pt x="152" y="352"/>
                      <a:pt x="156" y="352"/>
                    </a:cubicBezTo>
                    <a:cubicBezTo>
                      <a:pt x="175" y="352"/>
                      <a:pt x="195" y="351"/>
                      <a:pt x="214" y="347"/>
                    </a:cubicBezTo>
                    <a:cubicBezTo>
                      <a:pt x="220" y="346"/>
                      <a:pt x="227" y="345"/>
                      <a:pt x="231" y="341"/>
                    </a:cubicBezTo>
                    <a:cubicBezTo>
                      <a:pt x="236" y="337"/>
                      <a:pt x="232" y="331"/>
                      <a:pt x="228" y="328"/>
                    </a:cubicBezTo>
                    <a:cubicBezTo>
                      <a:pt x="208" y="314"/>
                      <a:pt x="181" y="309"/>
                      <a:pt x="158" y="305"/>
                    </a:cubicBezTo>
                    <a:cubicBezTo>
                      <a:pt x="160" y="296"/>
                      <a:pt x="157" y="287"/>
                      <a:pt x="154" y="278"/>
                    </a:cubicBezTo>
                    <a:cubicBezTo>
                      <a:pt x="162" y="277"/>
                      <a:pt x="171" y="276"/>
                      <a:pt x="180" y="274"/>
                    </a:cubicBezTo>
                    <a:cubicBezTo>
                      <a:pt x="201" y="270"/>
                      <a:pt x="221" y="261"/>
                      <a:pt x="238" y="249"/>
                    </a:cubicBezTo>
                    <a:cubicBezTo>
                      <a:pt x="279" y="219"/>
                      <a:pt x="299" y="165"/>
                      <a:pt x="290" y="115"/>
                    </a:cubicBezTo>
                    <a:cubicBezTo>
                      <a:pt x="286" y="92"/>
                      <a:pt x="275" y="69"/>
                      <a:pt x="262" y="50"/>
                    </a:cubicBezTo>
                    <a:cubicBezTo>
                      <a:pt x="248" y="31"/>
                      <a:pt x="229" y="19"/>
                      <a:pt x="208" y="8"/>
                    </a:cubicBezTo>
                    <a:cubicBezTo>
                      <a:pt x="207" y="8"/>
                      <a:pt x="207" y="8"/>
                      <a:pt x="207" y="8"/>
                    </a:cubicBezTo>
                    <a:cubicBezTo>
                      <a:pt x="208" y="5"/>
                      <a:pt x="207" y="3"/>
                      <a:pt x="203" y="1"/>
                    </a:cubicBezTo>
                    <a:cubicBezTo>
                      <a:pt x="202" y="0"/>
                      <a:pt x="200" y="0"/>
                      <a:pt x="199"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grpSp>
        <p:sp>
          <p:nvSpPr>
            <p:cNvPr id="1213" name="Google Shape;1213;p37"/>
            <p:cNvSpPr/>
            <p:nvPr/>
          </p:nvSpPr>
          <p:spPr>
            <a:xfrm>
              <a:off x="3812844" y="2571677"/>
              <a:ext cx="411163" cy="428625"/>
            </a:xfrm>
            <a:custGeom>
              <a:rect b="b" l="l" r="r" t="t"/>
              <a:pathLst>
                <a:path extrusionOk="0" h="101" w="97">
                  <a:moveTo>
                    <a:pt x="74" y="95"/>
                  </a:moveTo>
                  <a:cubicBezTo>
                    <a:pt x="76" y="94"/>
                    <a:pt x="77" y="93"/>
                    <a:pt x="79" y="91"/>
                  </a:cubicBezTo>
                  <a:cubicBezTo>
                    <a:pt x="79" y="92"/>
                    <a:pt x="78" y="92"/>
                    <a:pt x="77" y="93"/>
                  </a:cubicBezTo>
                  <a:cubicBezTo>
                    <a:pt x="76" y="94"/>
                    <a:pt x="75" y="94"/>
                    <a:pt x="74" y="95"/>
                  </a:cubicBezTo>
                  <a:moveTo>
                    <a:pt x="66" y="97"/>
                  </a:moveTo>
                  <a:cubicBezTo>
                    <a:pt x="71" y="95"/>
                    <a:pt x="75" y="92"/>
                    <a:pt x="80" y="89"/>
                  </a:cubicBezTo>
                  <a:cubicBezTo>
                    <a:pt x="80" y="88"/>
                    <a:pt x="81" y="88"/>
                    <a:pt x="82" y="88"/>
                  </a:cubicBezTo>
                  <a:cubicBezTo>
                    <a:pt x="82" y="87"/>
                    <a:pt x="83" y="87"/>
                    <a:pt x="83" y="87"/>
                  </a:cubicBezTo>
                  <a:cubicBezTo>
                    <a:pt x="83" y="87"/>
                    <a:pt x="83" y="87"/>
                    <a:pt x="83" y="88"/>
                  </a:cubicBezTo>
                  <a:cubicBezTo>
                    <a:pt x="82" y="88"/>
                    <a:pt x="81" y="89"/>
                    <a:pt x="80" y="90"/>
                  </a:cubicBezTo>
                  <a:cubicBezTo>
                    <a:pt x="77" y="92"/>
                    <a:pt x="75" y="94"/>
                    <a:pt x="72" y="95"/>
                  </a:cubicBezTo>
                  <a:cubicBezTo>
                    <a:pt x="72" y="96"/>
                    <a:pt x="72" y="96"/>
                    <a:pt x="72" y="96"/>
                  </a:cubicBezTo>
                  <a:cubicBezTo>
                    <a:pt x="70" y="96"/>
                    <a:pt x="68" y="97"/>
                    <a:pt x="66" y="97"/>
                  </a:cubicBezTo>
                  <a:moveTo>
                    <a:pt x="54" y="94"/>
                  </a:moveTo>
                  <a:cubicBezTo>
                    <a:pt x="53" y="93"/>
                    <a:pt x="52" y="93"/>
                    <a:pt x="51" y="92"/>
                  </a:cubicBezTo>
                  <a:cubicBezTo>
                    <a:pt x="56" y="91"/>
                    <a:pt x="61" y="88"/>
                    <a:pt x="66" y="86"/>
                  </a:cubicBezTo>
                  <a:cubicBezTo>
                    <a:pt x="62" y="89"/>
                    <a:pt x="58" y="91"/>
                    <a:pt x="54" y="94"/>
                  </a:cubicBezTo>
                  <a:moveTo>
                    <a:pt x="64" y="97"/>
                  </a:moveTo>
                  <a:cubicBezTo>
                    <a:pt x="62" y="96"/>
                    <a:pt x="61" y="96"/>
                    <a:pt x="60" y="96"/>
                  </a:cubicBezTo>
                  <a:cubicBezTo>
                    <a:pt x="64" y="95"/>
                    <a:pt x="67" y="93"/>
                    <a:pt x="71" y="91"/>
                  </a:cubicBezTo>
                  <a:cubicBezTo>
                    <a:pt x="74" y="89"/>
                    <a:pt x="77" y="87"/>
                    <a:pt x="81" y="86"/>
                  </a:cubicBezTo>
                  <a:cubicBezTo>
                    <a:pt x="79" y="87"/>
                    <a:pt x="77" y="88"/>
                    <a:pt x="75" y="90"/>
                  </a:cubicBezTo>
                  <a:cubicBezTo>
                    <a:pt x="71" y="92"/>
                    <a:pt x="67" y="94"/>
                    <a:pt x="64" y="97"/>
                  </a:cubicBezTo>
                  <a:moveTo>
                    <a:pt x="58" y="96"/>
                  </a:moveTo>
                  <a:cubicBezTo>
                    <a:pt x="57" y="95"/>
                    <a:pt x="56" y="95"/>
                    <a:pt x="55" y="94"/>
                  </a:cubicBezTo>
                  <a:cubicBezTo>
                    <a:pt x="63" y="91"/>
                    <a:pt x="71" y="87"/>
                    <a:pt x="79" y="83"/>
                  </a:cubicBezTo>
                  <a:cubicBezTo>
                    <a:pt x="78" y="84"/>
                    <a:pt x="77" y="85"/>
                    <a:pt x="75" y="85"/>
                  </a:cubicBezTo>
                  <a:cubicBezTo>
                    <a:pt x="70" y="89"/>
                    <a:pt x="64" y="92"/>
                    <a:pt x="58" y="96"/>
                  </a:cubicBezTo>
                  <a:moveTo>
                    <a:pt x="64" y="97"/>
                  </a:moveTo>
                  <a:cubicBezTo>
                    <a:pt x="64" y="97"/>
                    <a:pt x="64" y="97"/>
                    <a:pt x="64" y="97"/>
                  </a:cubicBezTo>
                  <a:cubicBezTo>
                    <a:pt x="67" y="95"/>
                    <a:pt x="67" y="95"/>
                    <a:pt x="67" y="95"/>
                  </a:cubicBezTo>
                  <a:cubicBezTo>
                    <a:pt x="74" y="91"/>
                    <a:pt x="80" y="87"/>
                    <a:pt x="86" y="82"/>
                  </a:cubicBezTo>
                  <a:cubicBezTo>
                    <a:pt x="86" y="83"/>
                    <a:pt x="85" y="85"/>
                    <a:pt x="84" y="86"/>
                  </a:cubicBezTo>
                  <a:cubicBezTo>
                    <a:pt x="84" y="86"/>
                    <a:pt x="84" y="86"/>
                    <a:pt x="84" y="86"/>
                  </a:cubicBezTo>
                  <a:cubicBezTo>
                    <a:pt x="80" y="88"/>
                    <a:pt x="77" y="90"/>
                    <a:pt x="73" y="92"/>
                  </a:cubicBezTo>
                  <a:cubicBezTo>
                    <a:pt x="71" y="93"/>
                    <a:pt x="70" y="94"/>
                    <a:pt x="68" y="95"/>
                  </a:cubicBezTo>
                  <a:cubicBezTo>
                    <a:pt x="67" y="96"/>
                    <a:pt x="65" y="96"/>
                    <a:pt x="64" y="97"/>
                  </a:cubicBezTo>
                  <a:cubicBezTo>
                    <a:pt x="64" y="97"/>
                    <a:pt x="64" y="97"/>
                    <a:pt x="64" y="97"/>
                  </a:cubicBezTo>
                  <a:moveTo>
                    <a:pt x="26" y="92"/>
                  </a:moveTo>
                  <a:cubicBezTo>
                    <a:pt x="25" y="91"/>
                    <a:pt x="24" y="91"/>
                    <a:pt x="23" y="90"/>
                  </a:cubicBezTo>
                  <a:cubicBezTo>
                    <a:pt x="30" y="87"/>
                    <a:pt x="37" y="84"/>
                    <a:pt x="44" y="81"/>
                  </a:cubicBezTo>
                  <a:cubicBezTo>
                    <a:pt x="43" y="82"/>
                    <a:pt x="41" y="83"/>
                    <a:pt x="40" y="83"/>
                  </a:cubicBezTo>
                  <a:cubicBezTo>
                    <a:pt x="37" y="85"/>
                    <a:pt x="35" y="86"/>
                    <a:pt x="32" y="87"/>
                  </a:cubicBezTo>
                  <a:cubicBezTo>
                    <a:pt x="29" y="88"/>
                    <a:pt x="28" y="90"/>
                    <a:pt x="26" y="92"/>
                  </a:cubicBezTo>
                  <a:moveTo>
                    <a:pt x="36" y="94"/>
                  </a:moveTo>
                  <a:cubicBezTo>
                    <a:pt x="35" y="94"/>
                    <a:pt x="34" y="94"/>
                    <a:pt x="33" y="94"/>
                  </a:cubicBezTo>
                  <a:cubicBezTo>
                    <a:pt x="39" y="93"/>
                    <a:pt x="44" y="90"/>
                    <a:pt x="50" y="87"/>
                  </a:cubicBezTo>
                  <a:cubicBezTo>
                    <a:pt x="55" y="85"/>
                    <a:pt x="60" y="83"/>
                    <a:pt x="64" y="81"/>
                  </a:cubicBezTo>
                  <a:cubicBezTo>
                    <a:pt x="60" y="83"/>
                    <a:pt x="57" y="85"/>
                    <a:pt x="53" y="87"/>
                  </a:cubicBezTo>
                  <a:cubicBezTo>
                    <a:pt x="51" y="89"/>
                    <a:pt x="49" y="90"/>
                    <a:pt x="47" y="91"/>
                  </a:cubicBezTo>
                  <a:cubicBezTo>
                    <a:pt x="46" y="92"/>
                    <a:pt x="45" y="93"/>
                    <a:pt x="43" y="93"/>
                  </a:cubicBezTo>
                  <a:cubicBezTo>
                    <a:pt x="41" y="94"/>
                    <a:pt x="38" y="94"/>
                    <a:pt x="36" y="94"/>
                  </a:cubicBezTo>
                  <a:moveTo>
                    <a:pt x="32" y="94"/>
                  </a:moveTo>
                  <a:cubicBezTo>
                    <a:pt x="31" y="94"/>
                    <a:pt x="31" y="94"/>
                    <a:pt x="31" y="94"/>
                  </a:cubicBezTo>
                  <a:cubicBezTo>
                    <a:pt x="30" y="94"/>
                    <a:pt x="28" y="93"/>
                    <a:pt x="27" y="93"/>
                  </a:cubicBezTo>
                  <a:cubicBezTo>
                    <a:pt x="31" y="91"/>
                    <a:pt x="36" y="88"/>
                    <a:pt x="40" y="87"/>
                  </a:cubicBezTo>
                  <a:cubicBezTo>
                    <a:pt x="46" y="84"/>
                    <a:pt x="52" y="81"/>
                    <a:pt x="59" y="79"/>
                  </a:cubicBezTo>
                  <a:cubicBezTo>
                    <a:pt x="54" y="81"/>
                    <a:pt x="50" y="83"/>
                    <a:pt x="46" y="85"/>
                  </a:cubicBezTo>
                  <a:cubicBezTo>
                    <a:pt x="44" y="86"/>
                    <a:pt x="42" y="88"/>
                    <a:pt x="40" y="89"/>
                  </a:cubicBezTo>
                  <a:cubicBezTo>
                    <a:pt x="37" y="91"/>
                    <a:pt x="35" y="92"/>
                    <a:pt x="32" y="94"/>
                  </a:cubicBezTo>
                  <a:cubicBezTo>
                    <a:pt x="32" y="94"/>
                    <a:pt x="32" y="94"/>
                    <a:pt x="32" y="94"/>
                  </a:cubicBezTo>
                  <a:moveTo>
                    <a:pt x="60" y="95"/>
                  </a:moveTo>
                  <a:cubicBezTo>
                    <a:pt x="63" y="93"/>
                    <a:pt x="67" y="91"/>
                    <a:pt x="71" y="89"/>
                  </a:cubicBezTo>
                  <a:cubicBezTo>
                    <a:pt x="74" y="87"/>
                    <a:pt x="77" y="85"/>
                    <a:pt x="80" y="83"/>
                  </a:cubicBezTo>
                  <a:cubicBezTo>
                    <a:pt x="82" y="82"/>
                    <a:pt x="83" y="81"/>
                    <a:pt x="84" y="81"/>
                  </a:cubicBezTo>
                  <a:cubicBezTo>
                    <a:pt x="85" y="80"/>
                    <a:pt x="85" y="80"/>
                    <a:pt x="85" y="80"/>
                  </a:cubicBezTo>
                  <a:cubicBezTo>
                    <a:pt x="86" y="80"/>
                    <a:pt x="87" y="79"/>
                    <a:pt x="88" y="79"/>
                  </a:cubicBezTo>
                  <a:cubicBezTo>
                    <a:pt x="88" y="80"/>
                    <a:pt x="87" y="81"/>
                    <a:pt x="87" y="82"/>
                  </a:cubicBezTo>
                  <a:cubicBezTo>
                    <a:pt x="86" y="81"/>
                    <a:pt x="86" y="81"/>
                    <a:pt x="86" y="81"/>
                  </a:cubicBezTo>
                  <a:cubicBezTo>
                    <a:pt x="81" y="86"/>
                    <a:pt x="74" y="88"/>
                    <a:pt x="68" y="92"/>
                  </a:cubicBezTo>
                  <a:cubicBezTo>
                    <a:pt x="66" y="93"/>
                    <a:pt x="61" y="95"/>
                    <a:pt x="60" y="95"/>
                  </a:cubicBezTo>
                  <a:moveTo>
                    <a:pt x="55" y="93"/>
                  </a:moveTo>
                  <a:cubicBezTo>
                    <a:pt x="55" y="93"/>
                    <a:pt x="58" y="92"/>
                    <a:pt x="58" y="92"/>
                  </a:cubicBezTo>
                  <a:cubicBezTo>
                    <a:pt x="60" y="91"/>
                    <a:pt x="61" y="90"/>
                    <a:pt x="63" y="89"/>
                  </a:cubicBezTo>
                  <a:cubicBezTo>
                    <a:pt x="67" y="87"/>
                    <a:pt x="71" y="84"/>
                    <a:pt x="76" y="82"/>
                  </a:cubicBezTo>
                  <a:cubicBezTo>
                    <a:pt x="81" y="80"/>
                    <a:pt x="85" y="78"/>
                    <a:pt x="90" y="75"/>
                  </a:cubicBezTo>
                  <a:cubicBezTo>
                    <a:pt x="89" y="76"/>
                    <a:pt x="89" y="77"/>
                    <a:pt x="88" y="78"/>
                  </a:cubicBezTo>
                  <a:cubicBezTo>
                    <a:pt x="87" y="78"/>
                    <a:pt x="85" y="79"/>
                    <a:pt x="83" y="80"/>
                  </a:cubicBezTo>
                  <a:cubicBezTo>
                    <a:pt x="78" y="83"/>
                    <a:pt x="72" y="85"/>
                    <a:pt x="66" y="88"/>
                  </a:cubicBezTo>
                  <a:cubicBezTo>
                    <a:pt x="63" y="90"/>
                    <a:pt x="60" y="91"/>
                    <a:pt x="56" y="93"/>
                  </a:cubicBezTo>
                  <a:cubicBezTo>
                    <a:pt x="56" y="93"/>
                    <a:pt x="55" y="93"/>
                    <a:pt x="55" y="93"/>
                  </a:cubicBezTo>
                  <a:moveTo>
                    <a:pt x="74" y="77"/>
                  </a:moveTo>
                  <a:cubicBezTo>
                    <a:pt x="76" y="76"/>
                    <a:pt x="78" y="75"/>
                    <a:pt x="79" y="74"/>
                  </a:cubicBezTo>
                  <a:cubicBezTo>
                    <a:pt x="81" y="73"/>
                    <a:pt x="82" y="73"/>
                    <a:pt x="84" y="72"/>
                  </a:cubicBezTo>
                  <a:cubicBezTo>
                    <a:pt x="81" y="74"/>
                    <a:pt x="77" y="75"/>
                    <a:pt x="74" y="77"/>
                  </a:cubicBezTo>
                  <a:moveTo>
                    <a:pt x="19" y="87"/>
                  </a:moveTo>
                  <a:cubicBezTo>
                    <a:pt x="18" y="86"/>
                    <a:pt x="18" y="85"/>
                    <a:pt x="17" y="84"/>
                  </a:cubicBezTo>
                  <a:cubicBezTo>
                    <a:pt x="17" y="84"/>
                    <a:pt x="17" y="84"/>
                    <a:pt x="17" y="84"/>
                  </a:cubicBezTo>
                  <a:cubicBezTo>
                    <a:pt x="23" y="82"/>
                    <a:pt x="29" y="79"/>
                    <a:pt x="35" y="76"/>
                  </a:cubicBezTo>
                  <a:cubicBezTo>
                    <a:pt x="39" y="74"/>
                    <a:pt x="44" y="73"/>
                    <a:pt x="48" y="71"/>
                  </a:cubicBezTo>
                  <a:cubicBezTo>
                    <a:pt x="44" y="73"/>
                    <a:pt x="39" y="75"/>
                    <a:pt x="35" y="77"/>
                  </a:cubicBezTo>
                  <a:cubicBezTo>
                    <a:pt x="30" y="80"/>
                    <a:pt x="24" y="83"/>
                    <a:pt x="19" y="87"/>
                  </a:cubicBezTo>
                  <a:moveTo>
                    <a:pt x="46" y="93"/>
                  </a:moveTo>
                  <a:cubicBezTo>
                    <a:pt x="46" y="93"/>
                    <a:pt x="46" y="93"/>
                    <a:pt x="46" y="93"/>
                  </a:cubicBezTo>
                  <a:cubicBezTo>
                    <a:pt x="46" y="93"/>
                    <a:pt x="46" y="93"/>
                    <a:pt x="46" y="93"/>
                  </a:cubicBezTo>
                  <a:cubicBezTo>
                    <a:pt x="48" y="92"/>
                    <a:pt x="50" y="91"/>
                    <a:pt x="52" y="89"/>
                  </a:cubicBezTo>
                  <a:cubicBezTo>
                    <a:pt x="55" y="88"/>
                    <a:pt x="59" y="86"/>
                    <a:pt x="62" y="85"/>
                  </a:cubicBezTo>
                  <a:cubicBezTo>
                    <a:pt x="65" y="83"/>
                    <a:pt x="69" y="81"/>
                    <a:pt x="72" y="80"/>
                  </a:cubicBezTo>
                  <a:cubicBezTo>
                    <a:pt x="78" y="76"/>
                    <a:pt x="84" y="73"/>
                    <a:pt x="91" y="71"/>
                  </a:cubicBezTo>
                  <a:cubicBezTo>
                    <a:pt x="91" y="71"/>
                    <a:pt x="91" y="71"/>
                    <a:pt x="90" y="72"/>
                  </a:cubicBezTo>
                  <a:cubicBezTo>
                    <a:pt x="90" y="73"/>
                    <a:pt x="90" y="73"/>
                    <a:pt x="90" y="74"/>
                  </a:cubicBezTo>
                  <a:cubicBezTo>
                    <a:pt x="89" y="74"/>
                    <a:pt x="89" y="74"/>
                    <a:pt x="89" y="74"/>
                  </a:cubicBezTo>
                  <a:cubicBezTo>
                    <a:pt x="89" y="74"/>
                    <a:pt x="89" y="75"/>
                    <a:pt x="88" y="75"/>
                  </a:cubicBezTo>
                  <a:cubicBezTo>
                    <a:pt x="88" y="75"/>
                    <a:pt x="88" y="75"/>
                    <a:pt x="88" y="75"/>
                  </a:cubicBezTo>
                  <a:cubicBezTo>
                    <a:pt x="83" y="78"/>
                    <a:pt x="77" y="80"/>
                    <a:pt x="72" y="83"/>
                  </a:cubicBezTo>
                  <a:cubicBezTo>
                    <a:pt x="65" y="86"/>
                    <a:pt x="58" y="89"/>
                    <a:pt x="51" y="92"/>
                  </a:cubicBezTo>
                  <a:cubicBezTo>
                    <a:pt x="50" y="92"/>
                    <a:pt x="50" y="92"/>
                    <a:pt x="50" y="92"/>
                  </a:cubicBezTo>
                  <a:cubicBezTo>
                    <a:pt x="50" y="92"/>
                    <a:pt x="50" y="92"/>
                    <a:pt x="50" y="92"/>
                  </a:cubicBezTo>
                  <a:cubicBezTo>
                    <a:pt x="49" y="92"/>
                    <a:pt x="49" y="92"/>
                    <a:pt x="49" y="92"/>
                  </a:cubicBezTo>
                  <a:cubicBezTo>
                    <a:pt x="48" y="92"/>
                    <a:pt x="48" y="92"/>
                    <a:pt x="48" y="92"/>
                  </a:cubicBezTo>
                  <a:cubicBezTo>
                    <a:pt x="48" y="92"/>
                    <a:pt x="48" y="92"/>
                    <a:pt x="48" y="92"/>
                  </a:cubicBezTo>
                  <a:cubicBezTo>
                    <a:pt x="48" y="92"/>
                    <a:pt x="48" y="92"/>
                    <a:pt x="47" y="92"/>
                  </a:cubicBezTo>
                  <a:cubicBezTo>
                    <a:pt x="47" y="93"/>
                    <a:pt x="47" y="93"/>
                    <a:pt x="47" y="93"/>
                  </a:cubicBezTo>
                  <a:cubicBezTo>
                    <a:pt x="47" y="93"/>
                    <a:pt x="46" y="93"/>
                    <a:pt x="46" y="93"/>
                  </a:cubicBezTo>
                  <a:moveTo>
                    <a:pt x="51" y="89"/>
                  </a:moveTo>
                  <a:cubicBezTo>
                    <a:pt x="52" y="89"/>
                    <a:pt x="53" y="88"/>
                    <a:pt x="53" y="88"/>
                  </a:cubicBezTo>
                  <a:cubicBezTo>
                    <a:pt x="57" y="85"/>
                    <a:pt x="62" y="83"/>
                    <a:pt x="66" y="80"/>
                  </a:cubicBezTo>
                  <a:cubicBezTo>
                    <a:pt x="68" y="80"/>
                    <a:pt x="69" y="79"/>
                    <a:pt x="70" y="79"/>
                  </a:cubicBezTo>
                  <a:cubicBezTo>
                    <a:pt x="71" y="78"/>
                    <a:pt x="71" y="78"/>
                    <a:pt x="72" y="78"/>
                  </a:cubicBezTo>
                  <a:cubicBezTo>
                    <a:pt x="78" y="75"/>
                    <a:pt x="84" y="73"/>
                    <a:pt x="90" y="70"/>
                  </a:cubicBezTo>
                  <a:cubicBezTo>
                    <a:pt x="90" y="70"/>
                    <a:pt x="91" y="70"/>
                    <a:pt x="91" y="69"/>
                  </a:cubicBezTo>
                  <a:cubicBezTo>
                    <a:pt x="91" y="70"/>
                    <a:pt x="91" y="70"/>
                    <a:pt x="91" y="70"/>
                  </a:cubicBezTo>
                  <a:cubicBezTo>
                    <a:pt x="83" y="73"/>
                    <a:pt x="75" y="77"/>
                    <a:pt x="67" y="82"/>
                  </a:cubicBezTo>
                  <a:cubicBezTo>
                    <a:pt x="62" y="84"/>
                    <a:pt x="57" y="87"/>
                    <a:pt x="51" y="89"/>
                  </a:cubicBezTo>
                  <a:moveTo>
                    <a:pt x="71" y="70"/>
                  </a:moveTo>
                  <a:cubicBezTo>
                    <a:pt x="72" y="70"/>
                    <a:pt x="73" y="70"/>
                    <a:pt x="74" y="69"/>
                  </a:cubicBezTo>
                  <a:cubicBezTo>
                    <a:pt x="73" y="70"/>
                    <a:pt x="72" y="70"/>
                    <a:pt x="71" y="70"/>
                  </a:cubicBezTo>
                  <a:moveTo>
                    <a:pt x="16" y="84"/>
                  </a:moveTo>
                  <a:cubicBezTo>
                    <a:pt x="16" y="83"/>
                    <a:pt x="15" y="82"/>
                    <a:pt x="14" y="81"/>
                  </a:cubicBezTo>
                  <a:cubicBezTo>
                    <a:pt x="20" y="79"/>
                    <a:pt x="25" y="76"/>
                    <a:pt x="31" y="74"/>
                  </a:cubicBezTo>
                  <a:cubicBezTo>
                    <a:pt x="37" y="71"/>
                    <a:pt x="43" y="69"/>
                    <a:pt x="48" y="67"/>
                  </a:cubicBezTo>
                  <a:cubicBezTo>
                    <a:pt x="43" y="69"/>
                    <a:pt x="38" y="72"/>
                    <a:pt x="32" y="75"/>
                  </a:cubicBezTo>
                  <a:cubicBezTo>
                    <a:pt x="27" y="77"/>
                    <a:pt x="21" y="79"/>
                    <a:pt x="16" y="84"/>
                  </a:cubicBezTo>
                  <a:moveTo>
                    <a:pt x="33" y="94"/>
                  </a:moveTo>
                  <a:cubicBezTo>
                    <a:pt x="33" y="94"/>
                    <a:pt x="35" y="93"/>
                    <a:pt x="35" y="93"/>
                  </a:cubicBezTo>
                  <a:cubicBezTo>
                    <a:pt x="38" y="92"/>
                    <a:pt x="39" y="90"/>
                    <a:pt x="42" y="89"/>
                  </a:cubicBezTo>
                  <a:cubicBezTo>
                    <a:pt x="44" y="87"/>
                    <a:pt x="46" y="86"/>
                    <a:pt x="49" y="85"/>
                  </a:cubicBezTo>
                  <a:cubicBezTo>
                    <a:pt x="54" y="82"/>
                    <a:pt x="59" y="79"/>
                    <a:pt x="64" y="77"/>
                  </a:cubicBezTo>
                  <a:cubicBezTo>
                    <a:pt x="65" y="77"/>
                    <a:pt x="65" y="77"/>
                    <a:pt x="66" y="76"/>
                  </a:cubicBezTo>
                  <a:cubicBezTo>
                    <a:pt x="75" y="73"/>
                    <a:pt x="83" y="70"/>
                    <a:pt x="92" y="66"/>
                  </a:cubicBezTo>
                  <a:cubicBezTo>
                    <a:pt x="92" y="67"/>
                    <a:pt x="92" y="68"/>
                    <a:pt x="91" y="69"/>
                  </a:cubicBezTo>
                  <a:cubicBezTo>
                    <a:pt x="91" y="69"/>
                    <a:pt x="91" y="69"/>
                    <a:pt x="91" y="69"/>
                  </a:cubicBezTo>
                  <a:cubicBezTo>
                    <a:pt x="91" y="69"/>
                    <a:pt x="91" y="69"/>
                    <a:pt x="90" y="69"/>
                  </a:cubicBezTo>
                  <a:cubicBezTo>
                    <a:pt x="90" y="69"/>
                    <a:pt x="90" y="69"/>
                    <a:pt x="90" y="69"/>
                  </a:cubicBezTo>
                  <a:cubicBezTo>
                    <a:pt x="89" y="70"/>
                    <a:pt x="89" y="70"/>
                    <a:pt x="89" y="70"/>
                  </a:cubicBezTo>
                  <a:cubicBezTo>
                    <a:pt x="88" y="70"/>
                    <a:pt x="87" y="71"/>
                    <a:pt x="86" y="71"/>
                  </a:cubicBezTo>
                  <a:cubicBezTo>
                    <a:pt x="85" y="72"/>
                    <a:pt x="83" y="72"/>
                    <a:pt x="81" y="73"/>
                  </a:cubicBezTo>
                  <a:cubicBezTo>
                    <a:pt x="78" y="74"/>
                    <a:pt x="75" y="75"/>
                    <a:pt x="72" y="77"/>
                  </a:cubicBezTo>
                  <a:cubicBezTo>
                    <a:pt x="71" y="78"/>
                    <a:pt x="70" y="78"/>
                    <a:pt x="68" y="79"/>
                  </a:cubicBezTo>
                  <a:cubicBezTo>
                    <a:pt x="66" y="80"/>
                    <a:pt x="64" y="81"/>
                    <a:pt x="61" y="82"/>
                  </a:cubicBezTo>
                  <a:cubicBezTo>
                    <a:pt x="56" y="84"/>
                    <a:pt x="51" y="86"/>
                    <a:pt x="46" y="88"/>
                  </a:cubicBezTo>
                  <a:cubicBezTo>
                    <a:pt x="44" y="89"/>
                    <a:pt x="41" y="90"/>
                    <a:pt x="39" y="91"/>
                  </a:cubicBezTo>
                  <a:cubicBezTo>
                    <a:pt x="37" y="92"/>
                    <a:pt x="36" y="93"/>
                    <a:pt x="34" y="93"/>
                  </a:cubicBezTo>
                  <a:cubicBezTo>
                    <a:pt x="33" y="94"/>
                    <a:pt x="33" y="94"/>
                    <a:pt x="33" y="94"/>
                  </a:cubicBezTo>
                  <a:moveTo>
                    <a:pt x="23" y="90"/>
                  </a:moveTo>
                  <a:cubicBezTo>
                    <a:pt x="22" y="89"/>
                    <a:pt x="21" y="88"/>
                    <a:pt x="20" y="87"/>
                  </a:cubicBezTo>
                  <a:cubicBezTo>
                    <a:pt x="25" y="86"/>
                    <a:pt x="30" y="82"/>
                    <a:pt x="35" y="80"/>
                  </a:cubicBezTo>
                  <a:cubicBezTo>
                    <a:pt x="42" y="77"/>
                    <a:pt x="49" y="74"/>
                    <a:pt x="56" y="72"/>
                  </a:cubicBezTo>
                  <a:cubicBezTo>
                    <a:pt x="62" y="69"/>
                    <a:pt x="69" y="67"/>
                    <a:pt x="75" y="64"/>
                  </a:cubicBezTo>
                  <a:cubicBezTo>
                    <a:pt x="72" y="66"/>
                    <a:pt x="70" y="67"/>
                    <a:pt x="67" y="68"/>
                  </a:cubicBezTo>
                  <a:cubicBezTo>
                    <a:pt x="63" y="70"/>
                    <a:pt x="59" y="71"/>
                    <a:pt x="54" y="73"/>
                  </a:cubicBezTo>
                  <a:cubicBezTo>
                    <a:pt x="48" y="75"/>
                    <a:pt x="42" y="78"/>
                    <a:pt x="36" y="81"/>
                  </a:cubicBezTo>
                  <a:cubicBezTo>
                    <a:pt x="32" y="84"/>
                    <a:pt x="26" y="86"/>
                    <a:pt x="23" y="90"/>
                  </a:cubicBezTo>
                  <a:moveTo>
                    <a:pt x="26" y="92"/>
                  </a:moveTo>
                  <a:cubicBezTo>
                    <a:pt x="27" y="92"/>
                    <a:pt x="28" y="90"/>
                    <a:pt x="29" y="90"/>
                  </a:cubicBezTo>
                  <a:cubicBezTo>
                    <a:pt x="33" y="86"/>
                    <a:pt x="39" y="85"/>
                    <a:pt x="44" y="82"/>
                  </a:cubicBezTo>
                  <a:cubicBezTo>
                    <a:pt x="45" y="81"/>
                    <a:pt x="47" y="80"/>
                    <a:pt x="49" y="79"/>
                  </a:cubicBezTo>
                  <a:cubicBezTo>
                    <a:pt x="53" y="78"/>
                    <a:pt x="57" y="76"/>
                    <a:pt x="61" y="74"/>
                  </a:cubicBezTo>
                  <a:cubicBezTo>
                    <a:pt x="62" y="74"/>
                    <a:pt x="62" y="74"/>
                    <a:pt x="62" y="74"/>
                  </a:cubicBezTo>
                  <a:cubicBezTo>
                    <a:pt x="69" y="72"/>
                    <a:pt x="75" y="69"/>
                    <a:pt x="82" y="66"/>
                  </a:cubicBezTo>
                  <a:cubicBezTo>
                    <a:pt x="84" y="65"/>
                    <a:pt x="86" y="64"/>
                    <a:pt x="88" y="64"/>
                  </a:cubicBezTo>
                  <a:cubicBezTo>
                    <a:pt x="90" y="63"/>
                    <a:pt x="91" y="62"/>
                    <a:pt x="93" y="61"/>
                  </a:cubicBezTo>
                  <a:cubicBezTo>
                    <a:pt x="92" y="63"/>
                    <a:pt x="92" y="64"/>
                    <a:pt x="92" y="65"/>
                  </a:cubicBezTo>
                  <a:cubicBezTo>
                    <a:pt x="84" y="68"/>
                    <a:pt x="76" y="71"/>
                    <a:pt x="68" y="75"/>
                  </a:cubicBezTo>
                  <a:cubicBezTo>
                    <a:pt x="63" y="77"/>
                    <a:pt x="58" y="79"/>
                    <a:pt x="52" y="81"/>
                  </a:cubicBezTo>
                  <a:cubicBezTo>
                    <a:pt x="48" y="82"/>
                    <a:pt x="43" y="85"/>
                    <a:pt x="38" y="87"/>
                  </a:cubicBezTo>
                  <a:cubicBezTo>
                    <a:pt x="36" y="88"/>
                    <a:pt x="33" y="89"/>
                    <a:pt x="31" y="90"/>
                  </a:cubicBezTo>
                  <a:cubicBezTo>
                    <a:pt x="29" y="91"/>
                    <a:pt x="28" y="92"/>
                    <a:pt x="26" y="92"/>
                  </a:cubicBezTo>
                  <a:moveTo>
                    <a:pt x="88" y="63"/>
                  </a:moveTo>
                  <a:cubicBezTo>
                    <a:pt x="89" y="63"/>
                    <a:pt x="89" y="62"/>
                    <a:pt x="90" y="62"/>
                  </a:cubicBezTo>
                  <a:cubicBezTo>
                    <a:pt x="91" y="61"/>
                    <a:pt x="92" y="61"/>
                    <a:pt x="92" y="61"/>
                  </a:cubicBezTo>
                  <a:cubicBezTo>
                    <a:pt x="92" y="61"/>
                    <a:pt x="90" y="62"/>
                    <a:pt x="89" y="63"/>
                  </a:cubicBezTo>
                  <a:cubicBezTo>
                    <a:pt x="88" y="63"/>
                    <a:pt x="88" y="63"/>
                    <a:pt x="88" y="63"/>
                  </a:cubicBezTo>
                  <a:moveTo>
                    <a:pt x="11" y="76"/>
                  </a:moveTo>
                  <a:cubicBezTo>
                    <a:pt x="10" y="75"/>
                    <a:pt x="10" y="74"/>
                    <a:pt x="10" y="73"/>
                  </a:cubicBezTo>
                  <a:cubicBezTo>
                    <a:pt x="12" y="73"/>
                    <a:pt x="14" y="72"/>
                    <a:pt x="16" y="71"/>
                  </a:cubicBezTo>
                  <a:cubicBezTo>
                    <a:pt x="19" y="70"/>
                    <a:pt x="22" y="69"/>
                    <a:pt x="25" y="67"/>
                  </a:cubicBezTo>
                  <a:cubicBezTo>
                    <a:pt x="33" y="64"/>
                    <a:pt x="41" y="61"/>
                    <a:pt x="49" y="58"/>
                  </a:cubicBezTo>
                  <a:cubicBezTo>
                    <a:pt x="51" y="58"/>
                    <a:pt x="52" y="58"/>
                    <a:pt x="53" y="57"/>
                  </a:cubicBezTo>
                  <a:cubicBezTo>
                    <a:pt x="52" y="57"/>
                    <a:pt x="51" y="58"/>
                    <a:pt x="51" y="58"/>
                  </a:cubicBezTo>
                  <a:cubicBezTo>
                    <a:pt x="44" y="61"/>
                    <a:pt x="37" y="63"/>
                    <a:pt x="30" y="66"/>
                  </a:cubicBezTo>
                  <a:cubicBezTo>
                    <a:pt x="24" y="69"/>
                    <a:pt x="17" y="72"/>
                    <a:pt x="11" y="76"/>
                  </a:cubicBezTo>
                  <a:moveTo>
                    <a:pt x="24" y="89"/>
                  </a:moveTo>
                  <a:cubicBezTo>
                    <a:pt x="23" y="89"/>
                    <a:pt x="25" y="88"/>
                    <a:pt x="25" y="88"/>
                  </a:cubicBezTo>
                  <a:cubicBezTo>
                    <a:pt x="27" y="87"/>
                    <a:pt x="29" y="86"/>
                    <a:pt x="31" y="85"/>
                  </a:cubicBezTo>
                  <a:cubicBezTo>
                    <a:pt x="36" y="82"/>
                    <a:pt x="40" y="79"/>
                    <a:pt x="46" y="77"/>
                  </a:cubicBezTo>
                  <a:cubicBezTo>
                    <a:pt x="51" y="75"/>
                    <a:pt x="57" y="73"/>
                    <a:pt x="63" y="71"/>
                  </a:cubicBezTo>
                  <a:cubicBezTo>
                    <a:pt x="68" y="69"/>
                    <a:pt x="72" y="66"/>
                    <a:pt x="77" y="64"/>
                  </a:cubicBezTo>
                  <a:cubicBezTo>
                    <a:pt x="79" y="64"/>
                    <a:pt x="81" y="63"/>
                    <a:pt x="82" y="62"/>
                  </a:cubicBezTo>
                  <a:cubicBezTo>
                    <a:pt x="86" y="60"/>
                    <a:pt x="89" y="59"/>
                    <a:pt x="93" y="57"/>
                  </a:cubicBezTo>
                  <a:cubicBezTo>
                    <a:pt x="93" y="57"/>
                    <a:pt x="93" y="57"/>
                    <a:pt x="93" y="57"/>
                  </a:cubicBezTo>
                  <a:cubicBezTo>
                    <a:pt x="93" y="58"/>
                    <a:pt x="93" y="59"/>
                    <a:pt x="93" y="60"/>
                  </a:cubicBezTo>
                  <a:cubicBezTo>
                    <a:pt x="90" y="61"/>
                    <a:pt x="89" y="62"/>
                    <a:pt x="87" y="63"/>
                  </a:cubicBezTo>
                  <a:cubicBezTo>
                    <a:pt x="85" y="64"/>
                    <a:pt x="84" y="64"/>
                    <a:pt x="83" y="65"/>
                  </a:cubicBezTo>
                  <a:cubicBezTo>
                    <a:pt x="81" y="66"/>
                    <a:pt x="80" y="66"/>
                    <a:pt x="79" y="67"/>
                  </a:cubicBezTo>
                  <a:cubicBezTo>
                    <a:pt x="73" y="69"/>
                    <a:pt x="67" y="71"/>
                    <a:pt x="61" y="74"/>
                  </a:cubicBezTo>
                  <a:cubicBezTo>
                    <a:pt x="60" y="74"/>
                    <a:pt x="59" y="74"/>
                    <a:pt x="58" y="75"/>
                  </a:cubicBezTo>
                  <a:cubicBezTo>
                    <a:pt x="55" y="76"/>
                    <a:pt x="52" y="77"/>
                    <a:pt x="49" y="78"/>
                  </a:cubicBezTo>
                  <a:cubicBezTo>
                    <a:pt x="49" y="79"/>
                    <a:pt x="48" y="79"/>
                    <a:pt x="48" y="79"/>
                  </a:cubicBezTo>
                  <a:cubicBezTo>
                    <a:pt x="42" y="82"/>
                    <a:pt x="35" y="84"/>
                    <a:pt x="29" y="87"/>
                  </a:cubicBezTo>
                  <a:cubicBezTo>
                    <a:pt x="28" y="88"/>
                    <a:pt x="26" y="88"/>
                    <a:pt x="25" y="89"/>
                  </a:cubicBezTo>
                  <a:cubicBezTo>
                    <a:pt x="24" y="89"/>
                    <a:pt x="24" y="89"/>
                    <a:pt x="24" y="89"/>
                  </a:cubicBezTo>
                  <a:moveTo>
                    <a:pt x="73" y="60"/>
                  </a:moveTo>
                  <a:cubicBezTo>
                    <a:pt x="77" y="59"/>
                    <a:pt x="81" y="57"/>
                    <a:pt x="84" y="56"/>
                  </a:cubicBezTo>
                  <a:cubicBezTo>
                    <a:pt x="84" y="56"/>
                    <a:pt x="84" y="56"/>
                    <a:pt x="84" y="56"/>
                  </a:cubicBezTo>
                  <a:cubicBezTo>
                    <a:pt x="80" y="57"/>
                    <a:pt x="77" y="59"/>
                    <a:pt x="73" y="60"/>
                  </a:cubicBezTo>
                  <a:moveTo>
                    <a:pt x="8" y="70"/>
                  </a:moveTo>
                  <a:cubicBezTo>
                    <a:pt x="11" y="70"/>
                    <a:pt x="14" y="68"/>
                    <a:pt x="17" y="67"/>
                  </a:cubicBezTo>
                  <a:cubicBezTo>
                    <a:pt x="20" y="65"/>
                    <a:pt x="24" y="63"/>
                    <a:pt x="28" y="62"/>
                  </a:cubicBezTo>
                  <a:cubicBezTo>
                    <a:pt x="36" y="59"/>
                    <a:pt x="43" y="56"/>
                    <a:pt x="50" y="53"/>
                  </a:cubicBezTo>
                  <a:cubicBezTo>
                    <a:pt x="51" y="53"/>
                    <a:pt x="52" y="52"/>
                    <a:pt x="53" y="52"/>
                  </a:cubicBezTo>
                  <a:cubicBezTo>
                    <a:pt x="51" y="53"/>
                    <a:pt x="49" y="54"/>
                    <a:pt x="47" y="55"/>
                  </a:cubicBezTo>
                  <a:cubicBezTo>
                    <a:pt x="40" y="58"/>
                    <a:pt x="33" y="60"/>
                    <a:pt x="26" y="63"/>
                  </a:cubicBezTo>
                  <a:cubicBezTo>
                    <a:pt x="23" y="65"/>
                    <a:pt x="20" y="66"/>
                    <a:pt x="17" y="68"/>
                  </a:cubicBezTo>
                  <a:cubicBezTo>
                    <a:pt x="15" y="70"/>
                    <a:pt x="12" y="71"/>
                    <a:pt x="9" y="73"/>
                  </a:cubicBezTo>
                  <a:cubicBezTo>
                    <a:pt x="9" y="72"/>
                    <a:pt x="8" y="71"/>
                    <a:pt x="8" y="70"/>
                  </a:cubicBezTo>
                  <a:cubicBezTo>
                    <a:pt x="8" y="70"/>
                    <a:pt x="8" y="70"/>
                    <a:pt x="8" y="70"/>
                  </a:cubicBezTo>
                  <a:moveTo>
                    <a:pt x="20" y="87"/>
                  </a:moveTo>
                  <a:cubicBezTo>
                    <a:pt x="20" y="87"/>
                    <a:pt x="20" y="86"/>
                    <a:pt x="21" y="86"/>
                  </a:cubicBezTo>
                  <a:cubicBezTo>
                    <a:pt x="22" y="85"/>
                    <a:pt x="24" y="84"/>
                    <a:pt x="25" y="84"/>
                  </a:cubicBezTo>
                  <a:cubicBezTo>
                    <a:pt x="35" y="78"/>
                    <a:pt x="45" y="73"/>
                    <a:pt x="56" y="68"/>
                  </a:cubicBezTo>
                  <a:cubicBezTo>
                    <a:pt x="58" y="67"/>
                    <a:pt x="60" y="67"/>
                    <a:pt x="62" y="66"/>
                  </a:cubicBezTo>
                  <a:cubicBezTo>
                    <a:pt x="66" y="64"/>
                    <a:pt x="70" y="62"/>
                    <a:pt x="74" y="60"/>
                  </a:cubicBezTo>
                  <a:cubicBezTo>
                    <a:pt x="81" y="58"/>
                    <a:pt x="87" y="56"/>
                    <a:pt x="93" y="52"/>
                  </a:cubicBezTo>
                  <a:cubicBezTo>
                    <a:pt x="93" y="53"/>
                    <a:pt x="93" y="55"/>
                    <a:pt x="93" y="56"/>
                  </a:cubicBezTo>
                  <a:cubicBezTo>
                    <a:pt x="93" y="56"/>
                    <a:pt x="93" y="56"/>
                    <a:pt x="93" y="56"/>
                  </a:cubicBezTo>
                  <a:cubicBezTo>
                    <a:pt x="90" y="57"/>
                    <a:pt x="88" y="58"/>
                    <a:pt x="85" y="60"/>
                  </a:cubicBezTo>
                  <a:cubicBezTo>
                    <a:pt x="85" y="60"/>
                    <a:pt x="84" y="60"/>
                    <a:pt x="83" y="61"/>
                  </a:cubicBezTo>
                  <a:cubicBezTo>
                    <a:pt x="81" y="62"/>
                    <a:pt x="79" y="62"/>
                    <a:pt x="77" y="63"/>
                  </a:cubicBezTo>
                  <a:cubicBezTo>
                    <a:pt x="66" y="67"/>
                    <a:pt x="55" y="72"/>
                    <a:pt x="44" y="76"/>
                  </a:cubicBezTo>
                  <a:cubicBezTo>
                    <a:pt x="39" y="78"/>
                    <a:pt x="35" y="80"/>
                    <a:pt x="30" y="82"/>
                  </a:cubicBezTo>
                  <a:cubicBezTo>
                    <a:pt x="28" y="83"/>
                    <a:pt x="25" y="84"/>
                    <a:pt x="23" y="85"/>
                  </a:cubicBezTo>
                  <a:cubicBezTo>
                    <a:pt x="23" y="85"/>
                    <a:pt x="20" y="87"/>
                    <a:pt x="20" y="87"/>
                  </a:cubicBezTo>
                  <a:moveTo>
                    <a:pt x="67" y="59"/>
                  </a:moveTo>
                  <a:cubicBezTo>
                    <a:pt x="70" y="58"/>
                    <a:pt x="72" y="57"/>
                    <a:pt x="74" y="56"/>
                  </a:cubicBezTo>
                  <a:cubicBezTo>
                    <a:pt x="77" y="54"/>
                    <a:pt x="80" y="53"/>
                    <a:pt x="83" y="52"/>
                  </a:cubicBezTo>
                  <a:cubicBezTo>
                    <a:pt x="85" y="51"/>
                    <a:pt x="86" y="51"/>
                    <a:pt x="87" y="50"/>
                  </a:cubicBezTo>
                  <a:cubicBezTo>
                    <a:pt x="88" y="50"/>
                    <a:pt x="88" y="50"/>
                    <a:pt x="88" y="50"/>
                  </a:cubicBezTo>
                  <a:cubicBezTo>
                    <a:pt x="81" y="53"/>
                    <a:pt x="74" y="56"/>
                    <a:pt x="67" y="59"/>
                  </a:cubicBezTo>
                  <a:moveTo>
                    <a:pt x="17" y="84"/>
                  </a:moveTo>
                  <a:cubicBezTo>
                    <a:pt x="18" y="83"/>
                    <a:pt x="19" y="82"/>
                    <a:pt x="21" y="81"/>
                  </a:cubicBezTo>
                  <a:cubicBezTo>
                    <a:pt x="23" y="80"/>
                    <a:pt x="25" y="79"/>
                    <a:pt x="28" y="78"/>
                  </a:cubicBezTo>
                  <a:cubicBezTo>
                    <a:pt x="38" y="73"/>
                    <a:pt x="47" y="68"/>
                    <a:pt x="57" y="63"/>
                  </a:cubicBezTo>
                  <a:cubicBezTo>
                    <a:pt x="69" y="59"/>
                    <a:pt x="80" y="55"/>
                    <a:pt x="91" y="49"/>
                  </a:cubicBezTo>
                  <a:cubicBezTo>
                    <a:pt x="91" y="49"/>
                    <a:pt x="91" y="49"/>
                    <a:pt x="91" y="49"/>
                  </a:cubicBezTo>
                  <a:cubicBezTo>
                    <a:pt x="92" y="49"/>
                    <a:pt x="92" y="49"/>
                    <a:pt x="93" y="49"/>
                  </a:cubicBezTo>
                  <a:cubicBezTo>
                    <a:pt x="93" y="50"/>
                    <a:pt x="93" y="50"/>
                    <a:pt x="93" y="51"/>
                  </a:cubicBezTo>
                  <a:cubicBezTo>
                    <a:pt x="93" y="51"/>
                    <a:pt x="93" y="51"/>
                    <a:pt x="93" y="51"/>
                  </a:cubicBezTo>
                  <a:cubicBezTo>
                    <a:pt x="87" y="54"/>
                    <a:pt x="81" y="56"/>
                    <a:pt x="75" y="59"/>
                  </a:cubicBezTo>
                  <a:cubicBezTo>
                    <a:pt x="69" y="61"/>
                    <a:pt x="64" y="64"/>
                    <a:pt x="59" y="66"/>
                  </a:cubicBezTo>
                  <a:cubicBezTo>
                    <a:pt x="51" y="69"/>
                    <a:pt x="43" y="72"/>
                    <a:pt x="35" y="76"/>
                  </a:cubicBezTo>
                  <a:cubicBezTo>
                    <a:pt x="30" y="78"/>
                    <a:pt x="25" y="80"/>
                    <a:pt x="20" y="82"/>
                  </a:cubicBezTo>
                  <a:cubicBezTo>
                    <a:pt x="19" y="83"/>
                    <a:pt x="18" y="83"/>
                    <a:pt x="17" y="84"/>
                  </a:cubicBezTo>
                  <a:moveTo>
                    <a:pt x="7" y="67"/>
                  </a:moveTo>
                  <a:cubicBezTo>
                    <a:pt x="7" y="66"/>
                    <a:pt x="6" y="65"/>
                    <a:pt x="6" y="64"/>
                  </a:cubicBezTo>
                  <a:cubicBezTo>
                    <a:pt x="15" y="59"/>
                    <a:pt x="25" y="57"/>
                    <a:pt x="34" y="53"/>
                  </a:cubicBezTo>
                  <a:cubicBezTo>
                    <a:pt x="38" y="51"/>
                    <a:pt x="42" y="49"/>
                    <a:pt x="47" y="48"/>
                  </a:cubicBezTo>
                  <a:cubicBezTo>
                    <a:pt x="36" y="53"/>
                    <a:pt x="26" y="58"/>
                    <a:pt x="16" y="63"/>
                  </a:cubicBezTo>
                  <a:cubicBezTo>
                    <a:pt x="15" y="63"/>
                    <a:pt x="14" y="63"/>
                    <a:pt x="14" y="64"/>
                  </a:cubicBezTo>
                  <a:cubicBezTo>
                    <a:pt x="11" y="65"/>
                    <a:pt x="9" y="66"/>
                    <a:pt x="7" y="67"/>
                  </a:cubicBezTo>
                  <a:moveTo>
                    <a:pt x="14" y="80"/>
                  </a:moveTo>
                  <a:cubicBezTo>
                    <a:pt x="13" y="79"/>
                    <a:pt x="12" y="78"/>
                    <a:pt x="11" y="77"/>
                  </a:cubicBezTo>
                  <a:cubicBezTo>
                    <a:pt x="17" y="76"/>
                    <a:pt x="24" y="72"/>
                    <a:pt x="29" y="70"/>
                  </a:cubicBezTo>
                  <a:cubicBezTo>
                    <a:pt x="36" y="67"/>
                    <a:pt x="43" y="64"/>
                    <a:pt x="50" y="61"/>
                  </a:cubicBezTo>
                  <a:cubicBezTo>
                    <a:pt x="57" y="58"/>
                    <a:pt x="65" y="55"/>
                    <a:pt x="73" y="52"/>
                  </a:cubicBezTo>
                  <a:cubicBezTo>
                    <a:pt x="76" y="50"/>
                    <a:pt x="81" y="49"/>
                    <a:pt x="85" y="48"/>
                  </a:cubicBezTo>
                  <a:cubicBezTo>
                    <a:pt x="84" y="48"/>
                    <a:pt x="84" y="48"/>
                    <a:pt x="84" y="48"/>
                  </a:cubicBezTo>
                  <a:cubicBezTo>
                    <a:pt x="80" y="49"/>
                    <a:pt x="76" y="51"/>
                    <a:pt x="73" y="53"/>
                  </a:cubicBezTo>
                  <a:cubicBezTo>
                    <a:pt x="66" y="55"/>
                    <a:pt x="59" y="58"/>
                    <a:pt x="53" y="60"/>
                  </a:cubicBezTo>
                  <a:cubicBezTo>
                    <a:pt x="46" y="63"/>
                    <a:pt x="39" y="66"/>
                    <a:pt x="32" y="70"/>
                  </a:cubicBezTo>
                  <a:cubicBezTo>
                    <a:pt x="29" y="71"/>
                    <a:pt x="26" y="73"/>
                    <a:pt x="23" y="75"/>
                  </a:cubicBezTo>
                  <a:cubicBezTo>
                    <a:pt x="20" y="77"/>
                    <a:pt x="17" y="78"/>
                    <a:pt x="14" y="80"/>
                  </a:cubicBezTo>
                  <a:moveTo>
                    <a:pt x="14" y="80"/>
                  </a:moveTo>
                  <a:cubicBezTo>
                    <a:pt x="15" y="80"/>
                    <a:pt x="16" y="79"/>
                    <a:pt x="18" y="78"/>
                  </a:cubicBezTo>
                  <a:cubicBezTo>
                    <a:pt x="23" y="76"/>
                    <a:pt x="28" y="73"/>
                    <a:pt x="33" y="70"/>
                  </a:cubicBezTo>
                  <a:cubicBezTo>
                    <a:pt x="43" y="65"/>
                    <a:pt x="55" y="60"/>
                    <a:pt x="66" y="56"/>
                  </a:cubicBezTo>
                  <a:cubicBezTo>
                    <a:pt x="71" y="54"/>
                    <a:pt x="76" y="52"/>
                    <a:pt x="81" y="50"/>
                  </a:cubicBezTo>
                  <a:cubicBezTo>
                    <a:pt x="83" y="49"/>
                    <a:pt x="86" y="48"/>
                    <a:pt x="88" y="47"/>
                  </a:cubicBezTo>
                  <a:cubicBezTo>
                    <a:pt x="89" y="46"/>
                    <a:pt x="89" y="46"/>
                    <a:pt x="89" y="46"/>
                  </a:cubicBezTo>
                  <a:cubicBezTo>
                    <a:pt x="90" y="46"/>
                    <a:pt x="91" y="45"/>
                    <a:pt x="92" y="45"/>
                  </a:cubicBezTo>
                  <a:cubicBezTo>
                    <a:pt x="92" y="45"/>
                    <a:pt x="92" y="45"/>
                    <a:pt x="92" y="45"/>
                  </a:cubicBezTo>
                  <a:cubicBezTo>
                    <a:pt x="92" y="46"/>
                    <a:pt x="92" y="47"/>
                    <a:pt x="93" y="48"/>
                  </a:cubicBezTo>
                  <a:cubicBezTo>
                    <a:pt x="80" y="52"/>
                    <a:pt x="69" y="57"/>
                    <a:pt x="57" y="63"/>
                  </a:cubicBezTo>
                  <a:cubicBezTo>
                    <a:pt x="57" y="63"/>
                    <a:pt x="57" y="63"/>
                    <a:pt x="57" y="63"/>
                  </a:cubicBezTo>
                  <a:cubicBezTo>
                    <a:pt x="46" y="67"/>
                    <a:pt x="36" y="71"/>
                    <a:pt x="25" y="76"/>
                  </a:cubicBezTo>
                  <a:cubicBezTo>
                    <a:pt x="23" y="77"/>
                    <a:pt x="20" y="78"/>
                    <a:pt x="17" y="79"/>
                  </a:cubicBezTo>
                  <a:cubicBezTo>
                    <a:pt x="16" y="79"/>
                    <a:pt x="15" y="80"/>
                    <a:pt x="14" y="80"/>
                  </a:cubicBezTo>
                  <a:moveTo>
                    <a:pt x="11" y="76"/>
                  </a:moveTo>
                  <a:cubicBezTo>
                    <a:pt x="12" y="75"/>
                    <a:pt x="13" y="75"/>
                    <a:pt x="14" y="74"/>
                  </a:cubicBezTo>
                  <a:cubicBezTo>
                    <a:pt x="20" y="71"/>
                    <a:pt x="25" y="69"/>
                    <a:pt x="31" y="67"/>
                  </a:cubicBezTo>
                  <a:cubicBezTo>
                    <a:pt x="42" y="62"/>
                    <a:pt x="54" y="57"/>
                    <a:pt x="66" y="53"/>
                  </a:cubicBezTo>
                  <a:cubicBezTo>
                    <a:pt x="71" y="51"/>
                    <a:pt x="76" y="49"/>
                    <a:pt x="81" y="47"/>
                  </a:cubicBezTo>
                  <a:cubicBezTo>
                    <a:pt x="83" y="47"/>
                    <a:pt x="85" y="46"/>
                    <a:pt x="87" y="45"/>
                  </a:cubicBezTo>
                  <a:cubicBezTo>
                    <a:pt x="88" y="45"/>
                    <a:pt x="89" y="44"/>
                    <a:pt x="90" y="44"/>
                  </a:cubicBezTo>
                  <a:cubicBezTo>
                    <a:pt x="90" y="43"/>
                    <a:pt x="91" y="43"/>
                    <a:pt x="92" y="43"/>
                  </a:cubicBezTo>
                  <a:cubicBezTo>
                    <a:pt x="92" y="43"/>
                    <a:pt x="92" y="44"/>
                    <a:pt x="92" y="44"/>
                  </a:cubicBezTo>
                  <a:cubicBezTo>
                    <a:pt x="92" y="44"/>
                    <a:pt x="92" y="44"/>
                    <a:pt x="92" y="44"/>
                  </a:cubicBezTo>
                  <a:cubicBezTo>
                    <a:pt x="91" y="44"/>
                    <a:pt x="90" y="45"/>
                    <a:pt x="88" y="46"/>
                  </a:cubicBezTo>
                  <a:cubicBezTo>
                    <a:pt x="87" y="46"/>
                    <a:pt x="86" y="46"/>
                    <a:pt x="85" y="47"/>
                  </a:cubicBezTo>
                  <a:cubicBezTo>
                    <a:pt x="75" y="50"/>
                    <a:pt x="64" y="54"/>
                    <a:pt x="54" y="59"/>
                  </a:cubicBezTo>
                  <a:cubicBezTo>
                    <a:pt x="44" y="63"/>
                    <a:pt x="33" y="67"/>
                    <a:pt x="23" y="72"/>
                  </a:cubicBezTo>
                  <a:cubicBezTo>
                    <a:pt x="20" y="73"/>
                    <a:pt x="17" y="74"/>
                    <a:pt x="14" y="75"/>
                  </a:cubicBezTo>
                  <a:cubicBezTo>
                    <a:pt x="14" y="76"/>
                    <a:pt x="12" y="76"/>
                    <a:pt x="11" y="76"/>
                  </a:cubicBezTo>
                  <a:moveTo>
                    <a:pt x="5" y="61"/>
                  </a:moveTo>
                  <a:cubicBezTo>
                    <a:pt x="5" y="60"/>
                    <a:pt x="5" y="60"/>
                    <a:pt x="5" y="59"/>
                  </a:cubicBezTo>
                  <a:cubicBezTo>
                    <a:pt x="7" y="58"/>
                    <a:pt x="9" y="57"/>
                    <a:pt x="11" y="56"/>
                  </a:cubicBezTo>
                  <a:cubicBezTo>
                    <a:pt x="14" y="54"/>
                    <a:pt x="17" y="53"/>
                    <a:pt x="20" y="51"/>
                  </a:cubicBezTo>
                  <a:cubicBezTo>
                    <a:pt x="28" y="48"/>
                    <a:pt x="35" y="45"/>
                    <a:pt x="43" y="42"/>
                  </a:cubicBezTo>
                  <a:cubicBezTo>
                    <a:pt x="44" y="42"/>
                    <a:pt x="45" y="42"/>
                    <a:pt x="46" y="41"/>
                  </a:cubicBezTo>
                  <a:cubicBezTo>
                    <a:pt x="45" y="42"/>
                    <a:pt x="44" y="42"/>
                    <a:pt x="43" y="43"/>
                  </a:cubicBezTo>
                  <a:cubicBezTo>
                    <a:pt x="36" y="46"/>
                    <a:pt x="29" y="49"/>
                    <a:pt x="22" y="53"/>
                  </a:cubicBezTo>
                  <a:cubicBezTo>
                    <a:pt x="16" y="55"/>
                    <a:pt x="10" y="58"/>
                    <a:pt x="5" y="61"/>
                  </a:cubicBezTo>
                  <a:moveTo>
                    <a:pt x="8" y="70"/>
                  </a:moveTo>
                  <a:cubicBezTo>
                    <a:pt x="8" y="69"/>
                    <a:pt x="7" y="69"/>
                    <a:pt x="7" y="68"/>
                  </a:cubicBezTo>
                  <a:cubicBezTo>
                    <a:pt x="10" y="67"/>
                    <a:pt x="12" y="65"/>
                    <a:pt x="14" y="64"/>
                  </a:cubicBezTo>
                  <a:cubicBezTo>
                    <a:pt x="19" y="62"/>
                    <a:pt x="23" y="61"/>
                    <a:pt x="28" y="59"/>
                  </a:cubicBezTo>
                  <a:cubicBezTo>
                    <a:pt x="39" y="55"/>
                    <a:pt x="50" y="50"/>
                    <a:pt x="61" y="45"/>
                  </a:cubicBezTo>
                  <a:cubicBezTo>
                    <a:pt x="66" y="44"/>
                    <a:pt x="70" y="42"/>
                    <a:pt x="75" y="41"/>
                  </a:cubicBezTo>
                  <a:cubicBezTo>
                    <a:pt x="73" y="41"/>
                    <a:pt x="72" y="42"/>
                    <a:pt x="71" y="42"/>
                  </a:cubicBezTo>
                  <a:cubicBezTo>
                    <a:pt x="63" y="46"/>
                    <a:pt x="55" y="49"/>
                    <a:pt x="48" y="52"/>
                  </a:cubicBezTo>
                  <a:cubicBezTo>
                    <a:pt x="41" y="55"/>
                    <a:pt x="35" y="57"/>
                    <a:pt x="28" y="61"/>
                  </a:cubicBezTo>
                  <a:cubicBezTo>
                    <a:pt x="25" y="62"/>
                    <a:pt x="22" y="63"/>
                    <a:pt x="19" y="64"/>
                  </a:cubicBezTo>
                  <a:cubicBezTo>
                    <a:pt x="15" y="66"/>
                    <a:pt x="12" y="68"/>
                    <a:pt x="8" y="70"/>
                  </a:cubicBezTo>
                  <a:cubicBezTo>
                    <a:pt x="8" y="70"/>
                    <a:pt x="8" y="70"/>
                    <a:pt x="8" y="70"/>
                  </a:cubicBezTo>
                  <a:moveTo>
                    <a:pt x="5" y="58"/>
                  </a:moveTo>
                  <a:cubicBezTo>
                    <a:pt x="5" y="57"/>
                    <a:pt x="5" y="56"/>
                    <a:pt x="5" y="56"/>
                  </a:cubicBezTo>
                  <a:cubicBezTo>
                    <a:pt x="10" y="54"/>
                    <a:pt x="15" y="51"/>
                    <a:pt x="19" y="49"/>
                  </a:cubicBezTo>
                  <a:cubicBezTo>
                    <a:pt x="26" y="45"/>
                    <a:pt x="34" y="43"/>
                    <a:pt x="41" y="40"/>
                  </a:cubicBezTo>
                  <a:cubicBezTo>
                    <a:pt x="42" y="40"/>
                    <a:pt x="42" y="40"/>
                    <a:pt x="42" y="40"/>
                  </a:cubicBezTo>
                  <a:cubicBezTo>
                    <a:pt x="35" y="42"/>
                    <a:pt x="29" y="46"/>
                    <a:pt x="23" y="49"/>
                  </a:cubicBezTo>
                  <a:cubicBezTo>
                    <a:pt x="17" y="51"/>
                    <a:pt x="11" y="54"/>
                    <a:pt x="5" y="58"/>
                  </a:cubicBezTo>
                  <a:moveTo>
                    <a:pt x="11" y="72"/>
                  </a:moveTo>
                  <a:cubicBezTo>
                    <a:pt x="11" y="72"/>
                    <a:pt x="11" y="72"/>
                    <a:pt x="12" y="71"/>
                  </a:cubicBezTo>
                  <a:cubicBezTo>
                    <a:pt x="13" y="71"/>
                    <a:pt x="14" y="70"/>
                    <a:pt x="15" y="70"/>
                  </a:cubicBezTo>
                  <a:cubicBezTo>
                    <a:pt x="21" y="67"/>
                    <a:pt x="25" y="64"/>
                    <a:pt x="31" y="62"/>
                  </a:cubicBezTo>
                  <a:cubicBezTo>
                    <a:pt x="41" y="58"/>
                    <a:pt x="51" y="53"/>
                    <a:pt x="61" y="49"/>
                  </a:cubicBezTo>
                  <a:cubicBezTo>
                    <a:pt x="71" y="46"/>
                    <a:pt x="80" y="44"/>
                    <a:pt x="88" y="39"/>
                  </a:cubicBezTo>
                  <a:cubicBezTo>
                    <a:pt x="89" y="39"/>
                    <a:pt x="89" y="39"/>
                    <a:pt x="89" y="39"/>
                  </a:cubicBezTo>
                  <a:cubicBezTo>
                    <a:pt x="90" y="38"/>
                    <a:pt x="90" y="38"/>
                    <a:pt x="90" y="38"/>
                  </a:cubicBezTo>
                  <a:cubicBezTo>
                    <a:pt x="91" y="40"/>
                    <a:pt x="91" y="41"/>
                    <a:pt x="92" y="42"/>
                  </a:cubicBezTo>
                  <a:cubicBezTo>
                    <a:pt x="91" y="43"/>
                    <a:pt x="91" y="43"/>
                    <a:pt x="91" y="43"/>
                  </a:cubicBezTo>
                  <a:cubicBezTo>
                    <a:pt x="91" y="43"/>
                    <a:pt x="91" y="43"/>
                    <a:pt x="91" y="43"/>
                  </a:cubicBezTo>
                  <a:cubicBezTo>
                    <a:pt x="91" y="43"/>
                    <a:pt x="90" y="43"/>
                    <a:pt x="90" y="43"/>
                  </a:cubicBezTo>
                  <a:cubicBezTo>
                    <a:pt x="89" y="43"/>
                    <a:pt x="89" y="43"/>
                    <a:pt x="89" y="43"/>
                  </a:cubicBezTo>
                  <a:cubicBezTo>
                    <a:pt x="88" y="44"/>
                    <a:pt x="87" y="44"/>
                    <a:pt x="86" y="45"/>
                  </a:cubicBezTo>
                  <a:cubicBezTo>
                    <a:pt x="83" y="46"/>
                    <a:pt x="80" y="47"/>
                    <a:pt x="77" y="48"/>
                  </a:cubicBezTo>
                  <a:cubicBezTo>
                    <a:pt x="76" y="49"/>
                    <a:pt x="75" y="49"/>
                    <a:pt x="74" y="49"/>
                  </a:cubicBezTo>
                  <a:cubicBezTo>
                    <a:pt x="73" y="49"/>
                    <a:pt x="73" y="50"/>
                    <a:pt x="73" y="50"/>
                  </a:cubicBezTo>
                  <a:cubicBezTo>
                    <a:pt x="66" y="52"/>
                    <a:pt x="59" y="55"/>
                    <a:pt x="52" y="57"/>
                  </a:cubicBezTo>
                  <a:cubicBezTo>
                    <a:pt x="41" y="61"/>
                    <a:pt x="30" y="65"/>
                    <a:pt x="19" y="69"/>
                  </a:cubicBezTo>
                  <a:cubicBezTo>
                    <a:pt x="17" y="70"/>
                    <a:pt x="15" y="71"/>
                    <a:pt x="13" y="72"/>
                  </a:cubicBezTo>
                  <a:cubicBezTo>
                    <a:pt x="12" y="72"/>
                    <a:pt x="12" y="72"/>
                    <a:pt x="11" y="72"/>
                  </a:cubicBezTo>
                  <a:moveTo>
                    <a:pt x="85" y="36"/>
                  </a:moveTo>
                  <a:cubicBezTo>
                    <a:pt x="85" y="36"/>
                    <a:pt x="85" y="36"/>
                    <a:pt x="86" y="35"/>
                  </a:cubicBezTo>
                  <a:cubicBezTo>
                    <a:pt x="87" y="35"/>
                    <a:pt x="87" y="35"/>
                    <a:pt x="87" y="35"/>
                  </a:cubicBezTo>
                  <a:cubicBezTo>
                    <a:pt x="87" y="35"/>
                    <a:pt x="85" y="36"/>
                    <a:pt x="85" y="36"/>
                  </a:cubicBezTo>
                  <a:cubicBezTo>
                    <a:pt x="85" y="36"/>
                    <a:pt x="85" y="36"/>
                    <a:pt x="85" y="36"/>
                  </a:cubicBezTo>
                  <a:moveTo>
                    <a:pt x="9" y="69"/>
                  </a:moveTo>
                  <a:cubicBezTo>
                    <a:pt x="15" y="66"/>
                    <a:pt x="20" y="64"/>
                    <a:pt x="26" y="62"/>
                  </a:cubicBezTo>
                  <a:cubicBezTo>
                    <a:pt x="32" y="60"/>
                    <a:pt x="37" y="57"/>
                    <a:pt x="43" y="54"/>
                  </a:cubicBezTo>
                  <a:cubicBezTo>
                    <a:pt x="49" y="52"/>
                    <a:pt x="55" y="50"/>
                    <a:pt x="61" y="47"/>
                  </a:cubicBezTo>
                  <a:cubicBezTo>
                    <a:pt x="67" y="45"/>
                    <a:pt x="73" y="42"/>
                    <a:pt x="78" y="39"/>
                  </a:cubicBezTo>
                  <a:cubicBezTo>
                    <a:pt x="79" y="39"/>
                    <a:pt x="80" y="39"/>
                    <a:pt x="81" y="38"/>
                  </a:cubicBezTo>
                  <a:cubicBezTo>
                    <a:pt x="83" y="37"/>
                    <a:pt x="86" y="36"/>
                    <a:pt x="89" y="34"/>
                  </a:cubicBezTo>
                  <a:cubicBezTo>
                    <a:pt x="89" y="35"/>
                    <a:pt x="90" y="36"/>
                    <a:pt x="90" y="38"/>
                  </a:cubicBezTo>
                  <a:cubicBezTo>
                    <a:pt x="83" y="41"/>
                    <a:pt x="76" y="44"/>
                    <a:pt x="68" y="46"/>
                  </a:cubicBezTo>
                  <a:cubicBezTo>
                    <a:pt x="66" y="47"/>
                    <a:pt x="64" y="48"/>
                    <a:pt x="62" y="48"/>
                  </a:cubicBezTo>
                  <a:cubicBezTo>
                    <a:pt x="60" y="49"/>
                    <a:pt x="57" y="50"/>
                    <a:pt x="55" y="51"/>
                  </a:cubicBezTo>
                  <a:cubicBezTo>
                    <a:pt x="45" y="54"/>
                    <a:pt x="34" y="59"/>
                    <a:pt x="24" y="63"/>
                  </a:cubicBezTo>
                  <a:cubicBezTo>
                    <a:pt x="19" y="65"/>
                    <a:pt x="14" y="67"/>
                    <a:pt x="9" y="69"/>
                  </a:cubicBezTo>
                  <a:moveTo>
                    <a:pt x="68" y="39"/>
                  </a:moveTo>
                  <a:cubicBezTo>
                    <a:pt x="72" y="37"/>
                    <a:pt x="75" y="36"/>
                    <a:pt x="79" y="34"/>
                  </a:cubicBezTo>
                  <a:cubicBezTo>
                    <a:pt x="80" y="34"/>
                    <a:pt x="80" y="34"/>
                    <a:pt x="81" y="34"/>
                  </a:cubicBezTo>
                  <a:cubicBezTo>
                    <a:pt x="80" y="34"/>
                    <a:pt x="79" y="34"/>
                    <a:pt x="78" y="35"/>
                  </a:cubicBezTo>
                  <a:cubicBezTo>
                    <a:pt x="75" y="36"/>
                    <a:pt x="72" y="38"/>
                    <a:pt x="68" y="39"/>
                  </a:cubicBezTo>
                  <a:moveTo>
                    <a:pt x="5" y="55"/>
                  </a:moveTo>
                  <a:cubicBezTo>
                    <a:pt x="5" y="54"/>
                    <a:pt x="5" y="53"/>
                    <a:pt x="5" y="52"/>
                  </a:cubicBezTo>
                  <a:cubicBezTo>
                    <a:pt x="10" y="50"/>
                    <a:pt x="15" y="48"/>
                    <a:pt x="20" y="45"/>
                  </a:cubicBezTo>
                  <a:cubicBezTo>
                    <a:pt x="26" y="42"/>
                    <a:pt x="32" y="39"/>
                    <a:pt x="39" y="36"/>
                  </a:cubicBezTo>
                  <a:cubicBezTo>
                    <a:pt x="42" y="35"/>
                    <a:pt x="44" y="34"/>
                    <a:pt x="47" y="33"/>
                  </a:cubicBezTo>
                  <a:cubicBezTo>
                    <a:pt x="44" y="34"/>
                    <a:pt x="42" y="35"/>
                    <a:pt x="39" y="37"/>
                  </a:cubicBezTo>
                  <a:cubicBezTo>
                    <a:pt x="33" y="39"/>
                    <a:pt x="27" y="42"/>
                    <a:pt x="21" y="46"/>
                  </a:cubicBezTo>
                  <a:cubicBezTo>
                    <a:pt x="15" y="48"/>
                    <a:pt x="10" y="52"/>
                    <a:pt x="5" y="55"/>
                  </a:cubicBezTo>
                  <a:moveTo>
                    <a:pt x="19" y="62"/>
                  </a:moveTo>
                  <a:cubicBezTo>
                    <a:pt x="28" y="57"/>
                    <a:pt x="38" y="53"/>
                    <a:pt x="47" y="48"/>
                  </a:cubicBezTo>
                  <a:cubicBezTo>
                    <a:pt x="59" y="42"/>
                    <a:pt x="73" y="39"/>
                    <a:pt x="85" y="32"/>
                  </a:cubicBezTo>
                  <a:cubicBezTo>
                    <a:pt x="85" y="32"/>
                    <a:pt x="85" y="32"/>
                    <a:pt x="85" y="32"/>
                  </a:cubicBezTo>
                  <a:cubicBezTo>
                    <a:pt x="86" y="31"/>
                    <a:pt x="86" y="31"/>
                    <a:pt x="87" y="31"/>
                  </a:cubicBezTo>
                  <a:cubicBezTo>
                    <a:pt x="87" y="31"/>
                    <a:pt x="87" y="31"/>
                    <a:pt x="87" y="31"/>
                  </a:cubicBezTo>
                  <a:cubicBezTo>
                    <a:pt x="87" y="32"/>
                    <a:pt x="88" y="33"/>
                    <a:pt x="88" y="34"/>
                  </a:cubicBezTo>
                  <a:cubicBezTo>
                    <a:pt x="86" y="34"/>
                    <a:pt x="84" y="36"/>
                    <a:pt x="82" y="37"/>
                  </a:cubicBezTo>
                  <a:cubicBezTo>
                    <a:pt x="81" y="38"/>
                    <a:pt x="81" y="38"/>
                    <a:pt x="81" y="38"/>
                  </a:cubicBezTo>
                  <a:cubicBezTo>
                    <a:pt x="80" y="38"/>
                    <a:pt x="80" y="38"/>
                    <a:pt x="80" y="38"/>
                  </a:cubicBezTo>
                  <a:cubicBezTo>
                    <a:pt x="67" y="43"/>
                    <a:pt x="55" y="47"/>
                    <a:pt x="42" y="53"/>
                  </a:cubicBezTo>
                  <a:cubicBezTo>
                    <a:pt x="36" y="55"/>
                    <a:pt x="29" y="58"/>
                    <a:pt x="23" y="60"/>
                  </a:cubicBezTo>
                  <a:cubicBezTo>
                    <a:pt x="22" y="61"/>
                    <a:pt x="20" y="61"/>
                    <a:pt x="19" y="62"/>
                  </a:cubicBezTo>
                  <a:moveTo>
                    <a:pt x="6" y="64"/>
                  </a:moveTo>
                  <a:cubicBezTo>
                    <a:pt x="6" y="63"/>
                    <a:pt x="6" y="63"/>
                    <a:pt x="6" y="63"/>
                  </a:cubicBezTo>
                  <a:cubicBezTo>
                    <a:pt x="11" y="61"/>
                    <a:pt x="16" y="58"/>
                    <a:pt x="20" y="56"/>
                  </a:cubicBezTo>
                  <a:cubicBezTo>
                    <a:pt x="27" y="53"/>
                    <a:pt x="35" y="50"/>
                    <a:pt x="42" y="47"/>
                  </a:cubicBezTo>
                  <a:cubicBezTo>
                    <a:pt x="56" y="41"/>
                    <a:pt x="71" y="35"/>
                    <a:pt x="85" y="29"/>
                  </a:cubicBezTo>
                  <a:cubicBezTo>
                    <a:pt x="86" y="29"/>
                    <a:pt x="86" y="30"/>
                    <a:pt x="87" y="30"/>
                  </a:cubicBezTo>
                  <a:cubicBezTo>
                    <a:pt x="86" y="30"/>
                    <a:pt x="86" y="30"/>
                    <a:pt x="86" y="30"/>
                  </a:cubicBezTo>
                  <a:cubicBezTo>
                    <a:pt x="72" y="37"/>
                    <a:pt x="58" y="43"/>
                    <a:pt x="43" y="48"/>
                  </a:cubicBezTo>
                  <a:cubicBezTo>
                    <a:pt x="40" y="49"/>
                    <a:pt x="38" y="51"/>
                    <a:pt x="35" y="52"/>
                  </a:cubicBezTo>
                  <a:cubicBezTo>
                    <a:pt x="31" y="54"/>
                    <a:pt x="28" y="55"/>
                    <a:pt x="24" y="56"/>
                  </a:cubicBezTo>
                  <a:cubicBezTo>
                    <a:pt x="18" y="58"/>
                    <a:pt x="12" y="60"/>
                    <a:pt x="6" y="64"/>
                  </a:cubicBezTo>
                  <a:moveTo>
                    <a:pt x="5" y="51"/>
                  </a:moveTo>
                  <a:cubicBezTo>
                    <a:pt x="5" y="50"/>
                    <a:pt x="5" y="50"/>
                    <a:pt x="5" y="49"/>
                  </a:cubicBezTo>
                  <a:cubicBezTo>
                    <a:pt x="7" y="48"/>
                    <a:pt x="8" y="47"/>
                    <a:pt x="10" y="46"/>
                  </a:cubicBezTo>
                  <a:cubicBezTo>
                    <a:pt x="12" y="45"/>
                    <a:pt x="15" y="43"/>
                    <a:pt x="18" y="42"/>
                  </a:cubicBezTo>
                  <a:cubicBezTo>
                    <a:pt x="24" y="39"/>
                    <a:pt x="30" y="36"/>
                    <a:pt x="36" y="34"/>
                  </a:cubicBezTo>
                  <a:cubicBezTo>
                    <a:pt x="41" y="32"/>
                    <a:pt x="45" y="30"/>
                    <a:pt x="50" y="28"/>
                  </a:cubicBezTo>
                  <a:cubicBezTo>
                    <a:pt x="34" y="35"/>
                    <a:pt x="19" y="42"/>
                    <a:pt x="5" y="51"/>
                  </a:cubicBezTo>
                  <a:moveTo>
                    <a:pt x="5" y="62"/>
                  </a:moveTo>
                  <a:cubicBezTo>
                    <a:pt x="5" y="62"/>
                    <a:pt x="5" y="62"/>
                    <a:pt x="5" y="62"/>
                  </a:cubicBezTo>
                  <a:cubicBezTo>
                    <a:pt x="6" y="62"/>
                    <a:pt x="7" y="61"/>
                    <a:pt x="8" y="60"/>
                  </a:cubicBezTo>
                  <a:cubicBezTo>
                    <a:pt x="9" y="59"/>
                    <a:pt x="10" y="59"/>
                    <a:pt x="11" y="58"/>
                  </a:cubicBezTo>
                  <a:cubicBezTo>
                    <a:pt x="14" y="57"/>
                    <a:pt x="17" y="56"/>
                    <a:pt x="19" y="54"/>
                  </a:cubicBezTo>
                  <a:cubicBezTo>
                    <a:pt x="30" y="49"/>
                    <a:pt x="41" y="44"/>
                    <a:pt x="52" y="39"/>
                  </a:cubicBezTo>
                  <a:cubicBezTo>
                    <a:pt x="53" y="39"/>
                    <a:pt x="53" y="39"/>
                    <a:pt x="54" y="38"/>
                  </a:cubicBezTo>
                  <a:cubicBezTo>
                    <a:pt x="60" y="36"/>
                    <a:pt x="67" y="33"/>
                    <a:pt x="73" y="31"/>
                  </a:cubicBezTo>
                  <a:cubicBezTo>
                    <a:pt x="75" y="30"/>
                    <a:pt x="76" y="30"/>
                    <a:pt x="77" y="30"/>
                  </a:cubicBezTo>
                  <a:cubicBezTo>
                    <a:pt x="78" y="29"/>
                    <a:pt x="78" y="29"/>
                    <a:pt x="79" y="28"/>
                  </a:cubicBezTo>
                  <a:cubicBezTo>
                    <a:pt x="80" y="28"/>
                    <a:pt x="80" y="28"/>
                    <a:pt x="80" y="28"/>
                  </a:cubicBezTo>
                  <a:cubicBezTo>
                    <a:pt x="81" y="28"/>
                    <a:pt x="82" y="27"/>
                    <a:pt x="83" y="27"/>
                  </a:cubicBezTo>
                  <a:cubicBezTo>
                    <a:pt x="84" y="27"/>
                    <a:pt x="84" y="28"/>
                    <a:pt x="85" y="28"/>
                  </a:cubicBezTo>
                  <a:cubicBezTo>
                    <a:pt x="63" y="37"/>
                    <a:pt x="42" y="46"/>
                    <a:pt x="20" y="56"/>
                  </a:cubicBezTo>
                  <a:cubicBezTo>
                    <a:pt x="15" y="58"/>
                    <a:pt x="11" y="61"/>
                    <a:pt x="5" y="62"/>
                  </a:cubicBezTo>
                  <a:moveTo>
                    <a:pt x="23" y="39"/>
                  </a:moveTo>
                  <a:cubicBezTo>
                    <a:pt x="32" y="35"/>
                    <a:pt x="40" y="31"/>
                    <a:pt x="48" y="26"/>
                  </a:cubicBezTo>
                  <a:cubicBezTo>
                    <a:pt x="49" y="26"/>
                    <a:pt x="49" y="26"/>
                    <a:pt x="49" y="26"/>
                  </a:cubicBezTo>
                  <a:cubicBezTo>
                    <a:pt x="50" y="26"/>
                    <a:pt x="52" y="26"/>
                    <a:pt x="53" y="26"/>
                  </a:cubicBezTo>
                  <a:cubicBezTo>
                    <a:pt x="43" y="31"/>
                    <a:pt x="33" y="34"/>
                    <a:pt x="23" y="39"/>
                  </a:cubicBezTo>
                  <a:moveTo>
                    <a:pt x="5" y="48"/>
                  </a:moveTo>
                  <a:cubicBezTo>
                    <a:pt x="5" y="47"/>
                    <a:pt x="5" y="46"/>
                    <a:pt x="6" y="45"/>
                  </a:cubicBezTo>
                  <a:cubicBezTo>
                    <a:pt x="9" y="43"/>
                    <a:pt x="13" y="41"/>
                    <a:pt x="16" y="39"/>
                  </a:cubicBezTo>
                  <a:cubicBezTo>
                    <a:pt x="21" y="37"/>
                    <a:pt x="26" y="34"/>
                    <a:pt x="31" y="32"/>
                  </a:cubicBezTo>
                  <a:cubicBezTo>
                    <a:pt x="36" y="30"/>
                    <a:pt x="41" y="27"/>
                    <a:pt x="46" y="25"/>
                  </a:cubicBezTo>
                  <a:cubicBezTo>
                    <a:pt x="47" y="25"/>
                    <a:pt x="48" y="25"/>
                    <a:pt x="48" y="26"/>
                  </a:cubicBezTo>
                  <a:cubicBezTo>
                    <a:pt x="44" y="28"/>
                    <a:pt x="39" y="30"/>
                    <a:pt x="34" y="33"/>
                  </a:cubicBezTo>
                  <a:cubicBezTo>
                    <a:pt x="27" y="36"/>
                    <a:pt x="20" y="40"/>
                    <a:pt x="13" y="44"/>
                  </a:cubicBezTo>
                  <a:cubicBezTo>
                    <a:pt x="12" y="44"/>
                    <a:pt x="10" y="45"/>
                    <a:pt x="9" y="46"/>
                  </a:cubicBezTo>
                  <a:cubicBezTo>
                    <a:pt x="8" y="47"/>
                    <a:pt x="6" y="47"/>
                    <a:pt x="5" y="48"/>
                  </a:cubicBezTo>
                  <a:moveTo>
                    <a:pt x="14" y="54"/>
                  </a:moveTo>
                  <a:cubicBezTo>
                    <a:pt x="17" y="52"/>
                    <a:pt x="21" y="50"/>
                    <a:pt x="25" y="48"/>
                  </a:cubicBezTo>
                  <a:cubicBezTo>
                    <a:pt x="33" y="44"/>
                    <a:pt x="41" y="40"/>
                    <a:pt x="50" y="37"/>
                  </a:cubicBezTo>
                  <a:cubicBezTo>
                    <a:pt x="58" y="34"/>
                    <a:pt x="66" y="31"/>
                    <a:pt x="74" y="28"/>
                  </a:cubicBezTo>
                  <a:cubicBezTo>
                    <a:pt x="76" y="27"/>
                    <a:pt x="79" y="26"/>
                    <a:pt x="81" y="24"/>
                  </a:cubicBezTo>
                  <a:cubicBezTo>
                    <a:pt x="82" y="25"/>
                    <a:pt x="82" y="26"/>
                    <a:pt x="83" y="26"/>
                  </a:cubicBezTo>
                  <a:cubicBezTo>
                    <a:pt x="82" y="27"/>
                    <a:pt x="80" y="27"/>
                    <a:pt x="79" y="28"/>
                  </a:cubicBezTo>
                  <a:cubicBezTo>
                    <a:pt x="77" y="29"/>
                    <a:pt x="74" y="30"/>
                    <a:pt x="72" y="31"/>
                  </a:cubicBezTo>
                  <a:cubicBezTo>
                    <a:pt x="69" y="32"/>
                    <a:pt x="67" y="32"/>
                    <a:pt x="64" y="33"/>
                  </a:cubicBezTo>
                  <a:cubicBezTo>
                    <a:pt x="61" y="35"/>
                    <a:pt x="58" y="36"/>
                    <a:pt x="55" y="37"/>
                  </a:cubicBezTo>
                  <a:cubicBezTo>
                    <a:pt x="52" y="38"/>
                    <a:pt x="50" y="39"/>
                    <a:pt x="47" y="40"/>
                  </a:cubicBezTo>
                  <a:cubicBezTo>
                    <a:pt x="36" y="45"/>
                    <a:pt x="25" y="48"/>
                    <a:pt x="15" y="53"/>
                  </a:cubicBezTo>
                  <a:cubicBezTo>
                    <a:pt x="14" y="54"/>
                    <a:pt x="14" y="54"/>
                    <a:pt x="14" y="54"/>
                  </a:cubicBezTo>
                  <a:moveTo>
                    <a:pt x="9" y="42"/>
                  </a:moveTo>
                  <a:cubicBezTo>
                    <a:pt x="11" y="41"/>
                    <a:pt x="14" y="40"/>
                    <a:pt x="16" y="38"/>
                  </a:cubicBezTo>
                  <a:cubicBezTo>
                    <a:pt x="21" y="36"/>
                    <a:pt x="26" y="33"/>
                    <a:pt x="31" y="31"/>
                  </a:cubicBezTo>
                  <a:cubicBezTo>
                    <a:pt x="35" y="29"/>
                    <a:pt x="39" y="26"/>
                    <a:pt x="43" y="24"/>
                  </a:cubicBezTo>
                  <a:cubicBezTo>
                    <a:pt x="44" y="24"/>
                    <a:pt x="45" y="25"/>
                    <a:pt x="45" y="25"/>
                  </a:cubicBezTo>
                  <a:cubicBezTo>
                    <a:pt x="42" y="27"/>
                    <a:pt x="38" y="28"/>
                    <a:pt x="35" y="30"/>
                  </a:cubicBezTo>
                  <a:cubicBezTo>
                    <a:pt x="26" y="34"/>
                    <a:pt x="17" y="38"/>
                    <a:pt x="9" y="42"/>
                  </a:cubicBezTo>
                  <a:moveTo>
                    <a:pt x="6" y="43"/>
                  </a:moveTo>
                  <a:cubicBezTo>
                    <a:pt x="7" y="42"/>
                    <a:pt x="7" y="40"/>
                    <a:pt x="8" y="38"/>
                  </a:cubicBezTo>
                  <a:cubicBezTo>
                    <a:pt x="11" y="38"/>
                    <a:pt x="13" y="37"/>
                    <a:pt x="15" y="35"/>
                  </a:cubicBezTo>
                  <a:cubicBezTo>
                    <a:pt x="20" y="33"/>
                    <a:pt x="25" y="31"/>
                    <a:pt x="29" y="29"/>
                  </a:cubicBezTo>
                  <a:cubicBezTo>
                    <a:pt x="33" y="27"/>
                    <a:pt x="38" y="25"/>
                    <a:pt x="42" y="24"/>
                  </a:cubicBezTo>
                  <a:cubicBezTo>
                    <a:pt x="43" y="24"/>
                    <a:pt x="43" y="24"/>
                    <a:pt x="43" y="24"/>
                  </a:cubicBezTo>
                  <a:cubicBezTo>
                    <a:pt x="31" y="30"/>
                    <a:pt x="18" y="37"/>
                    <a:pt x="6" y="43"/>
                  </a:cubicBezTo>
                  <a:moveTo>
                    <a:pt x="52" y="24"/>
                  </a:moveTo>
                  <a:cubicBezTo>
                    <a:pt x="51" y="24"/>
                    <a:pt x="50" y="24"/>
                    <a:pt x="49" y="24"/>
                  </a:cubicBezTo>
                  <a:cubicBezTo>
                    <a:pt x="50" y="23"/>
                    <a:pt x="51" y="23"/>
                    <a:pt x="52" y="22"/>
                  </a:cubicBezTo>
                  <a:cubicBezTo>
                    <a:pt x="52" y="23"/>
                    <a:pt x="52" y="23"/>
                    <a:pt x="52" y="23"/>
                  </a:cubicBezTo>
                  <a:cubicBezTo>
                    <a:pt x="52" y="24"/>
                    <a:pt x="52" y="24"/>
                    <a:pt x="52" y="24"/>
                  </a:cubicBezTo>
                  <a:moveTo>
                    <a:pt x="5" y="55"/>
                  </a:moveTo>
                  <a:cubicBezTo>
                    <a:pt x="5" y="55"/>
                    <a:pt x="8" y="54"/>
                    <a:pt x="9" y="53"/>
                  </a:cubicBezTo>
                  <a:cubicBezTo>
                    <a:pt x="10" y="52"/>
                    <a:pt x="12" y="51"/>
                    <a:pt x="14" y="50"/>
                  </a:cubicBezTo>
                  <a:cubicBezTo>
                    <a:pt x="18" y="47"/>
                    <a:pt x="23" y="45"/>
                    <a:pt x="27" y="43"/>
                  </a:cubicBezTo>
                  <a:cubicBezTo>
                    <a:pt x="36" y="39"/>
                    <a:pt x="44" y="35"/>
                    <a:pt x="53" y="31"/>
                  </a:cubicBezTo>
                  <a:cubicBezTo>
                    <a:pt x="57" y="29"/>
                    <a:pt x="62" y="27"/>
                    <a:pt x="67" y="26"/>
                  </a:cubicBezTo>
                  <a:cubicBezTo>
                    <a:pt x="70" y="24"/>
                    <a:pt x="73" y="23"/>
                    <a:pt x="77" y="21"/>
                  </a:cubicBezTo>
                  <a:cubicBezTo>
                    <a:pt x="77" y="21"/>
                    <a:pt x="78" y="22"/>
                    <a:pt x="78" y="22"/>
                  </a:cubicBezTo>
                  <a:cubicBezTo>
                    <a:pt x="79" y="23"/>
                    <a:pt x="80" y="23"/>
                    <a:pt x="81" y="24"/>
                  </a:cubicBezTo>
                  <a:cubicBezTo>
                    <a:pt x="78" y="25"/>
                    <a:pt x="75" y="26"/>
                    <a:pt x="72" y="27"/>
                  </a:cubicBezTo>
                  <a:cubicBezTo>
                    <a:pt x="71" y="28"/>
                    <a:pt x="71" y="28"/>
                    <a:pt x="70" y="28"/>
                  </a:cubicBezTo>
                  <a:cubicBezTo>
                    <a:pt x="65" y="30"/>
                    <a:pt x="61" y="31"/>
                    <a:pt x="57" y="33"/>
                  </a:cubicBezTo>
                  <a:cubicBezTo>
                    <a:pt x="48" y="36"/>
                    <a:pt x="38" y="40"/>
                    <a:pt x="29" y="44"/>
                  </a:cubicBezTo>
                  <a:cubicBezTo>
                    <a:pt x="25" y="45"/>
                    <a:pt x="22" y="47"/>
                    <a:pt x="18" y="49"/>
                  </a:cubicBezTo>
                  <a:cubicBezTo>
                    <a:pt x="14" y="51"/>
                    <a:pt x="10" y="53"/>
                    <a:pt x="6" y="55"/>
                  </a:cubicBezTo>
                  <a:cubicBezTo>
                    <a:pt x="5" y="55"/>
                    <a:pt x="5" y="55"/>
                    <a:pt x="5" y="55"/>
                  </a:cubicBezTo>
                  <a:moveTo>
                    <a:pt x="64" y="26"/>
                  </a:moveTo>
                  <a:cubicBezTo>
                    <a:pt x="65" y="26"/>
                    <a:pt x="67" y="25"/>
                    <a:pt x="68" y="24"/>
                  </a:cubicBezTo>
                  <a:cubicBezTo>
                    <a:pt x="70" y="24"/>
                    <a:pt x="72" y="23"/>
                    <a:pt x="73" y="22"/>
                  </a:cubicBezTo>
                  <a:cubicBezTo>
                    <a:pt x="74" y="22"/>
                    <a:pt x="76" y="21"/>
                    <a:pt x="76" y="21"/>
                  </a:cubicBezTo>
                  <a:cubicBezTo>
                    <a:pt x="76" y="21"/>
                    <a:pt x="76" y="21"/>
                    <a:pt x="76" y="21"/>
                  </a:cubicBezTo>
                  <a:cubicBezTo>
                    <a:pt x="76" y="21"/>
                    <a:pt x="76" y="21"/>
                    <a:pt x="75" y="21"/>
                  </a:cubicBezTo>
                  <a:cubicBezTo>
                    <a:pt x="72" y="24"/>
                    <a:pt x="68" y="25"/>
                    <a:pt x="64" y="26"/>
                  </a:cubicBezTo>
                  <a:moveTo>
                    <a:pt x="9" y="37"/>
                  </a:moveTo>
                  <a:cubicBezTo>
                    <a:pt x="9" y="37"/>
                    <a:pt x="9" y="37"/>
                    <a:pt x="9" y="37"/>
                  </a:cubicBezTo>
                  <a:cubicBezTo>
                    <a:pt x="11" y="36"/>
                    <a:pt x="14" y="34"/>
                    <a:pt x="16" y="33"/>
                  </a:cubicBezTo>
                  <a:cubicBezTo>
                    <a:pt x="20" y="30"/>
                    <a:pt x="24" y="29"/>
                    <a:pt x="28" y="27"/>
                  </a:cubicBezTo>
                  <a:cubicBezTo>
                    <a:pt x="32" y="25"/>
                    <a:pt x="36" y="22"/>
                    <a:pt x="41" y="20"/>
                  </a:cubicBezTo>
                  <a:cubicBezTo>
                    <a:pt x="37" y="22"/>
                    <a:pt x="33" y="24"/>
                    <a:pt x="29" y="26"/>
                  </a:cubicBezTo>
                  <a:cubicBezTo>
                    <a:pt x="25" y="29"/>
                    <a:pt x="21" y="31"/>
                    <a:pt x="17" y="33"/>
                  </a:cubicBezTo>
                  <a:cubicBezTo>
                    <a:pt x="15" y="34"/>
                    <a:pt x="12" y="36"/>
                    <a:pt x="10" y="37"/>
                  </a:cubicBezTo>
                  <a:cubicBezTo>
                    <a:pt x="9" y="37"/>
                    <a:pt x="9" y="37"/>
                    <a:pt x="9" y="37"/>
                  </a:cubicBezTo>
                  <a:moveTo>
                    <a:pt x="49" y="23"/>
                  </a:moveTo>
                  <a:cubicBezTo>
                    <a:pt x="48" y="23"/>
                    <a:pt x="47" y="23"/>
                    <a:pt x="46" y="23"/>
                  </a:cubicBezTo>
                  <a:cubicBezTo>
                    <a:pt x="48" y="22"/>
                    <a:pt x="50" y="20"/>
                    <a:pt x="52" y="19"/>
                  </a:cubicBezTo>
                  <a:cubicBezTo>
                    <a:pt x="52" y="20"/>
                    <a:pt x="52" y="21"/>
                    <a:pt x="52" y="22"/>
                  </a:cubicBezTo>
                  <a:cubicBezTo>
                    <a:pt x="51" y="22"/>
                    <a:pt x="50" y="23"/>
                    <a:pt x="49" y="23"/>
                  </a:cubicBezTo>
                  <a:moveTo>
                    <a:pt x="45" y="23"/>
                  </a:moveTo>
                  <a:cubicBezTo>
                    <a:pt x="45" y="22"/>
                    <a:pt x="45" y="22"/>
                    <a:pt x="45" y="22"/>
                  </a:cubicBezTo>
                  <a:cubicBezTo>
                    <a:pt x="47" y="21"/>
                    <a:pt x="50" y="20"/>
                    <a:pt x="53" y="18"/>
                  </a:cubicBezTo>
                  <a:cubicBezTo>
                    <a:pt x="53" y="19"/>
                    <a:pt x="53" y="19"/>
                    <a:pt x="53" y="19"/>
                  </a:cubicBezTo>
                  <a:cubicBezTo>
                    <a:pt x="50" y="20"/>
                    <a:pt x="48" y="21"/>
                    <a:pt x="45" y="23"/>
                  </a:cubicBezTo>
                  <a:moveTo>
                    <a:pt x="63" y="22"/>
                  </a:moveTo>
                  <a:cubicBezTo>
                    <a:pt x="63" y="22"/>
                    <a:pt x="64" y="22"/>
                    <a:pt x="64" y="22"/>
                  </a:cubicBezTo>
                  <a:cubicBezTo>
                    <a:pt x="65" y="21"/>
                    <a:pt x="65" y="21"/>
                    <a:pt x="65" y="21"/>
                  </a:cubicBezTo>
                  <a:cubicBezTo>
                    <a:pt x="66" y="21"/>
                    <a:pt x="68" y="20"/>
                    <a:pt x="69" y="19"/>
                  </a:cubicBezTo>
                  <a:cubicBezTo>
                    <a:pt x="70" y="19"/>
                    <a:pt x="70" y="19"/>
                    <a:pt x="70" y="18"/>
                  </a:cubicBezTo>
                  <a:cubicBezTo>
                    <a:pt x="70" y="18"/>
                    <a:pt x="70" y="18"/>
                    <a:pt x="70" y="18"/>
                  </a:cubicBezTo>
                  <a:cubicBezTo>
                    <a:pt x="72" y="19"/>
                    <a:pt x="74" y="20"/>
                    <a:pt x="76" y="21"/>
                  </a:cubicBezTo>
                  <a:cubicBezTo>
                    <a:pt x="65" y="25"/>
                    <a:pt x="54" y="30"/>
                    <a:pt x="43" y="34"/>
                  </a:cubicBezTo>
                  <a:cubicBezTo>
                    <a:pt x="32" y="38"/>
                    <a:pt x="22" y="43"/>
                    <a:pt x="12" y="48"/>
                  </a:cubicBezTo>
                  <a:cubicBezTo>
                    <a:pt x="10" y="49"/>
                    <a:pt x="7" y="50"/>
                    <a:pt x="5" y="52"/>
                  </a:cubicBezTo>
                  <a:cubicBezTo>
                    <a:pt x="7" y="50"/>
                    <a:pt x="9" y="49"/>
                    <a:pt x="12" y="47"/>
                  </a:cubicBezTo>
                  <a:cubicBezTo>
                    <a:pt x="17" y="44"/>
                    <a:pt x="22" y="42"/>
                    <a:pt x="27" y="39"/>
                  </a:cubicBezTo>
                  <a:cubicBezTo>
                    <a:pt x="36" y="35"/>
                    <a:pt x="46" y="31"/>
                    <a:pt x="56" y="26"/>
                  </a:cubicBezTo>
                  <a:cubicBezTo>
                    <a:pt x="59" y="26"/>
                    <a:pt x="63" y="25"/>
                    <a:pt x="67" y="23"/>
                  </a:cubicBezTo>
                  <a:cubicBezTo>
                    <a:pt x="68" y="23"/>
                    <a:pt x="68" y="21"/>
                    <a:pt x="67" y="21"/>
                  </a:cubicBezTo>
                  <a:cubicBezTo>
                    <a:pt x="67" y="21"/>
                    <a:pt x="67" y="21"/>
                    <a:pt x="67" y="21"/>
                  </a:cubicBezTo>
                  <a:cubicBezTo>
                    <a:pt x="65" y="22"/>
                    <a:pt x="64" y="22"/>
                    <a:pt x="63" y="22"/>
                  </a:cubicBezTo>
                  <a:moveTo>
                    <a:pt x="9" y="35"/>
                  </a:moveTo>
                  <a:cubicBezTo>
                    <a:pt x="10" y="34"/>
                    <a:pt x="11" y="33"/>
                    <a:pt x="11" y="32"/>
                  </a:cubicBezTo>
                  <a:cubicBezTo>
                    <a:pt x="17" y="30"/>
                    <a:pt x="23" y="27"/>
                    <a:pt x="28" y="24"/>
                  </a:cubicBezTo>
                  <a:cubicBezTo>
                    <a:pt x="32" y="22"/>
                    <a:pt x="35" y="21"/>
                    <a:pt x="38" y="19"/>
                  </a:cubicBezTo>
                  <a:cubicBezTo>
                    <a:pt x="40" y="19"/>
                    <a:pt x="41" y="18"/>
                    <a:pt x="42" y="17"/>
                  </a:cubicBezTo>
                  <a:cubicBezTo>
                    <a:pt x="31" y="23"/>
                    <a:pt x="20" y="29"/>
                    <a:pt x="9" y="35"/>
                  </a:cubicBezTo>
                  <a:moveTo>
                    <a:pt x="55" y="22"/>
                  </a:moveTo>
                  <a:cubicBezTo>
                    <a:pt x="55" y="21"/>
                    <a:pt x="55" y="21"/>
                    <a:pt x="55" y="21"/>
                  </a:cubicBezTo>
                  <a:cubicBezTo>
                    <a:pt x="58" y="20"/>
                    <a:pt x="60" y="19"/>
                    <a:pt x="63" y="17"/>
                  </a:cubicBezTo>
                  <a:cubicBezTo>
                    <a:pt x="60" y="19"/>
                    <a:pt x="58" y="20"/>
                    <a:pt x="55" y="22"/>
                  </a:cubicBezTo>
                  <a:moveTo>
                    <a:pt x="55" y="24"/>
                  </a:moveTo>
                  <a:cubicBezTo>
                    <a:pt x="55" y="23"/>
                    <a:pt x="55" y="23"/>
                    <a:pt x="55" y="23"/>
                  </a:cubicBezTo>
                  <a:cubicBezTo>
                    <a:pt x="58" y="21"/>
                    <a:pt x="62" y="19"/>
                    <a:pt x="65" y="17"/>
                  </a:cubicBezTo>
                  <a:cubicBezTo>
                    <a:pt x="65" y="16"/>
                    <a:pt x="65" y="16"/>
                    <a:pt x="65" y="16"/>
                  </a:cubicBezTo>
                  <a:cubicBezTo>
                    <a:pt x="67" y="17"/>
                    <a:pt x="68" y="17"/>
                    <a:pt x="70" y="18"/>
                  </a:cubicBezTo>
                  <a:cubicBezTo>
                    <a:pt x="68" y="19"/>
                    <a:pt x="66" y="20"/>
                    <a:pt x="64" y="21"/>
                  </a:cubicBezTo>
                  <a:cubicBezTo>
                    <a:pt x="63" y="22"/>
                    <a:pt x="61" y="23"/>
                    <a:pt x="59" y="23"/>
                  </a:cubicBezTo>
                  <a:cubicBezTo>
                    <a:pt x="58" y="24"/>
                    <a:pt x="56" y="24"/>
                    <a:pt x="55" y="24"/>
                  </a:cubicBezTo>
                  <a:moveTo>
                    <a:pt x="55" y="17"/>
                  </a:moveTo>
                  <a:cubicBezTo>
                    <a:pt x="55" y="17"/>
                    <a:pt x="55" y="17"/>
                    <a:pt x="55" y="17"/>
                  </a:cubicBezTo>
                  <a:cubicBezTo>
                    <a:pt x="55" y="17"/>
                    <a:pt x="56" y="16"/>
                    <a:pt x="57" y="16"/>
                  </a:cubicBezTo>
                  <a:cubicBezTo>
                    <a:pt x="56" y="16"/>
                    <a:pt x="55" y="17"/>
                    <a:pt x="55" y="17"/>
                  </a:cubicBezTo>
                  <a:moveTo>
                    <a:pt x="16" y="26"/>
                  </a:moveTo>
                  <a:cubicBezTo>
                    <a:pt x="20" y="23"/>
                    <a:pt x="25" y="20"/>
                    <a:pt x="30" y="18"/>
                  </a:cubicBezTo>
                  <a:cubicBezTo>
                    <a:pt x="33" y="17"/>
                    <a:pt x="35" y="16"/>
                    <a:pt x="38" y="16"/>
                  </a:cubicBezTo>
                  <a:cubicBezTo>
                    <a:pt x="36" y="17"/>
                    <a:pt x="34" y="18"/>
                    <a:pt x="32" y="19"/>
                  </a:cubicBezTo>
                  <a:cubicBezTo>
                    <a:pt x="27" y="21"/>
                    <a:pt x="22" y="24"/>
                    <a:pt x="16" y="26"/>
                  </a:cubicBezTo>
                  <a:moveTo>
                    <a:pt x="58" y="16"/>
                  </a:moveTo>
                  <a:cubicBezTo>
                    <a:pt x="58" y="16"/>
                    <a:pt x="58" y="16"/>
                    <a:pt x="58" y="16"/>
                  </a:cubicBezTo>
                  <a:cubicBezTo>
                    <a:pt x="58" y="16"/>
                    <a:pt x="58" y="16"/>
                    <a:pt x="58" y="16"/>
                  </a:cubicBezTo>
                  <a:moveTo>
                    <a:pt x="55" y="21"/>
                  </a:moveTo>
                  <a:cubicBezTo>
                    <a:pt x="55" y="20"/>
                    <a:pt x="55" y="19"/>
                    <a:pt x="55" y="18"/>
                  </a:cubicBezTo>
                  <a:cubicBezTo>
                    <a:pt x="56" y="17"/>
                    <a:pt x="58" y="16"/>
                    <a:pt x="59" y="15"/>
                  </a:cubicBezTo>
                  <a:cubicBezTo>
                    <a:pt x="59" y="15"/>
                    <a:pt x="59" y="15"/>
                    <a:pt x="59" y="15"/>
                  </a:cubicBezTo>
                  <a:cubicBezTo>
                    <a:pt x="61" y="15"/>
                    <a:pt x="63" y="16"/>
                    <a:pt x="64" y="16"/>
                  </a:cubicBezTo>
                  <a:cubicBezTo>
                    <a:pt x="61" y="18"/>
                    <a:pt x="58" y="19"/>
                    <a:pt x="55" y="21"/>
                  </a:cubicBezTo>
                  <a:moveTo>
                    <a:pt x="16" y="27"/>
                  </a:moveTo>
                  <a:cubicBezTo>
                    <a:pt x="21" y="24"/>
                    <a:pt x="27" y="22"/>
                    <a:pt x="32" y="19"/>
                  </a:cubicBezTo>
                  <a:cubicBezTo>
                    <a:pt x="34" y="18"/>
                    <a:pt x="37" y="17"/>
                    <a:pt x="39" y="16"/>
                  </a:cubicBezTo>
                  <a:cubicBezTo>
                    <a:pt x="40" y="16"/>
                    <a:pt x="41" y="15"/>
                    <a:pt x="41" y="15"/>
                  </a:cubicBezTo>
                  <a:cubicBezTo>
                    <a:pt x="42" y="15"/>
                    <a:pt x="42" y="15"/>
                    <a:pt x="42" y="15"/>
                  </a:cubicBezTo>
                  <a:cubicBezTo>
                    <a:pt x="40" y="16"/>
                    <a:pt x="39" y="16"/>
                    <a:pt x="38" y="17"/>
                  </a:cubicBezTo>
                  <a:cubicBezTo>
                    <a:pt x="29" y="21"/>
                    <a:pt x="21" y="24"/>
                    <a:pt x="14" y="29"/>
                  </a:cubicBezTo>
                  <a:cubicBezTo>
                    <a:pt x="14" y="29"/>
                    <a:pt x="15" y="28"/>
                    <a:pt x="16" y="27"/>
                  </a:cubicBezTo>
                  <a:cubicBezTo>
                    <a:pt x="16" y="27"/>
                    <a:pt x="16" y="27"/>
                    <a:pt x="16" y="27"/>
                  </a:cubicBezTo>
                  <a:moveTo>
                    <a:pt x="8" y="38"/>
                  </a:moveTo>
                  <a:cubicBezTo>
                    <a:pt x="8" y="38"/>
                    <a:pt x="8" y="38"/>
                    <a:pt x="8" y="38"/>
                  </a:cubicBezTo>
                  <a:cubicBezTo>
                    <a:pt x="9" y="37"/>
                    <a:pt x="10" y="37"/>
                    <a:pt x="10" y="37"/>
                  </a:cubicBezTo>
                  <a:cubicBezTo>
                    <a:pt x="12" y="37"/>
                    <a:pt x="13" y="36"/>
                    <a:pt x="15" y="35"/>
                  </a:cubicBezTo>
                  <a:cubicBezTo>
                    <a:pt x="19" y="32"/>
                    <a:pt x="24" y="30"/>
                    <a:pt x="28" y="28"/>
                  </a:cubicBezTo>
                  <a:cubicBezTo>
                    <a:pt x="37" y="23"/>
                    <a:pt x="45" y="19"/>
                    <a:pt x="53" y="15"/>
                  </a:cubicBezTo>
                  <a:cubicBezTo>
                    <a:pt x="53" y="16"/>
                    <a:pt x="53" y="17"/>
                    <a:pt x="53" y="17"/>
                  </a:cubicBezTo>
                  <a:cubicBezTo>
                    <a:pt x="51" y="18"/>
                    <a:pt x="49" y="19"/>
                    <a:pt x="48" y="20"/>
                  </a:cubicBezTo>
                  <a:cubicBezTo>
                    <a:pt x="46" y="21"/>
                    <a:pt x="45" y="21"/>
                    <a:pt x="44" y="22"/>
                  </a:cubicBezTo>
                  <a:cubicBezTo>
                    <a:pt x="43" y="22"/>
                    <a:pt x="43" y="21"/>
                    <a:pt x="42" y="21"/>
                  </a:cubicBezTo>
                  <a:cubicBezTo>
                    <a:pt x="42" y="21"/>
                    <a:pt x="42" y="21"/>
                    <a:pt x="42" y="21"/>
                  </a:cubicBezTo>
                  <a:cubicBezTo>
                    <a:pt x="41" y="21"/>
                    <a:pt x="40" y="23"/>
                    <a:pt x="41" y="23"/>
                  </a:cubicBezTo>
                  <a:cubicBezTo>
                    <a:pt x="41" y="23"/>
                    <a:pt x="41" y="23"/>
                    <a:pt x="41" y="23"/>
                  </a:cubicBezTo>
                  <a:cubicBezTo>
                    <a:pt x="39" y="24"/>
                    <a:pt x="37" y="25"/>
                    <a:pt x="34" y="26"/>
                  </a:cubicBezTo>
                  <a:cubicBezTo>
                    <a:pt x="30" y="28"/>
                    <a:pt x="26" y="30"/>
                    <a:pt x="21" y="32"/>
                  </a:cubicBezTo>
                  <a:cubicBezTo>
                    <a:pt x="17" y="34"/>
                    <a:pt x="13" y="37"/>
                    <a:pt x="8" y="38"/>
                  </a:cubicBezTo>
                  <a:cubicBezTo>
                    <a:pt x="8" y="38"/>
                    <a:pt x="8" y="38"/>
                    <a:pt x="8" y="38"/>
                  </a:cubicBezTo>
                  <a:moveTo>
                    <a:pt x="55" y="16"/>
                  </a:moveTo>
                  <a:cubicBezTo>
                    <a:pt x="55" y="16"/>
                    <a:pt x="55" y="15"/>
                    <a:pt x="55" y="15"/>
                  </a:cubicBezTo>
                  <a:cubicBezTo>
                    <a:pt x="56" y="15"/>
                    <a:pt x="57" y="15"/>
                    <a:pt x="58" y="15"/>
                  </a:cubicBezTo>
                  <a:cubicBezTo>
                    <a:pt x="57" y="15"/>
                    <a:pt x="56" y="16"/>
                    <a:pt x="55" y="16"/>
                  </a:cubicBezTo>
                  <a:moveTo>
                    <a:pt x="12" y="31"/>
                  </a:moveTo>
                  <a:cubicBezTo>
                    <a:pt x="12" y="31"/>
                    <a:pt x="12" y="31"/>
                    <a:pt x="12" y="31"/>
                  </a:cubicBezTo>
                  <a:cubicBezTo>
                    <a:pt x="14" y="30"/>
                    <a:pt x="15" y="29"/>
                    <a:pt x="16" y="28"/>
                  </a:cubicBezTo>
                  <a:cubicBezTo>
                    <a:pt x="19" y="27"/>
                    <a:pt x="22" y="25"/>
                    <a:pt x="25" y="23"/>
                  </a:cubicBezTo>
                  <a:cubicBezTo>
                    <a:pt x="31" y="20"/>
                    <a:pt x="37" y="18"/>
                    <a:pt x="43" y="15"/>
                  </a:cubicBezTo>
                  <a:cubicBezTo>
                    <a:pt x="45" y="15"/>
                    <a:pt x="46" y="15"/>
                    <a:pt x="47" y="15"/>
                  </a:cubicBezTo>
                  <a:cubicBezTo>
                    <a:pt x="36" y="19"/>
                    <a:pt x="24" y="26"/>
                    <a:pt x="13" y="31"/>
                  </a:cubicBezTo>
                  <a:cubicBezTo>
                    <a:pt x="13" y="31"/>
                    <a:pt x="12" y="31"/>
                    <a:pt x="12" y="31"/>
                  </a:cubicBezTo>
                  <a:moveTo>
                    <a:pt x="9" y="37"/>
                  </a:moveTo>
                  <a:cubicBezTo>
                    <a:pt x="9" y="36"/>
                    <a:pt x="9" y="36"/>
                    <a:pt x="9" y="36"/>
                  </a:cubicBezTo>
                  <a:cubicBezTo>
                    <a:pt x="10" y="36"/>
                    <a:pt x="10" y="36"/>
                    <a:pt x="10" y="36"/>
                  </a:cubicBezTo>
                  <a:cubicBezTo>
                    <a:pt x="11" y="35"/>
                    <a:pt x="13" y="34"/>
                    <a:pt x="15" y="33"/>
                  </a:cubicBezTo>
                  <a:cubicBezTo>
                    <a:pt x="18" y="30"/>
                    <a:pt x="22" y="29"/>
                    <a:pt x="26" y="27"/>
                  </a:cubicBezTo>
                  <a:cubicBezTo>
                    <a:pt x="33" y="22"/>
                    <a:pt x="41" y="18"/>
                    <a:pt x="49" y="15"/>
                  </a:cubicBezTo>
                  <a:cubicBezTo>
                    <a:pt x="50" y="15"/>
                    <a:pt x="50" y="15"/>
                    <a:pt x="51" y="15"/>
                  </a:cubicBezTo>
                  <a:cubicBezTo>
                    <a:pt x="51" y="15"/>
                    <a:pt x="52" y="15"/>
                    <a:pt x="52" y="15"/>
                  </a:cubicBezTo>
                  <a:cubicBezTo>
                    <a:pt x="52" y="15"/>
                    <a:pt x="52" y="15"/>
                    <a:pt x="52" y="15"/>
                  </a:cubicBezTo>
                  <a:cubicBezTo>
                    <a:pt x="38" y="21"/>
                    <a:pt x="24" y="28"/>
                    <a:pt x="11" y="35"/>
                  </a:cubicBezTo>
                  <a:cubicBezTo>
                    <a:pt x="11" y="36"/>
                    <a:pt x="9" y="36"/>
                    <a:pt x="9" y="37"/>
                  </a:cubicBezTo>
                  <a:moveTo>
                    <a:pt x="63" y="0"/>
                  </a:moveTo>
                  <a:cubicBezTo>
                    <a:pt x="63" y="0"/>
                    <a:pt x="63" y="0"/>
                    <a:pt x="63" y="0"/>
                  </a:cubicBezTo>
                  <a:cubicBezTo>
                    <a:pt x="58" y="3"/>
                    <a:pt x="55" y="7"/>
                    <a:pt x="54" y="13"/>
                  </a:cubicBezTo>
                  <a:cubicBezTo>
                    <a:pt x="52" y="12"/>
                    <a:pt x="51" y="12"/>
                    <a:pt x="50" y="12"/>
                  </a:cubicBezTo>
                  <a:cubicBezTo>
                    <a:pt x="50" y="12"/>
                    <a:pt x="50" y="12"/>
                    <a:pt x="50" y="12"/>
                  </a:cubicBezTo>
                  <a:cubicBezTo>
                    <a:pt x="35" y="13"/>
                    <a:pt x="19" y="18"/>
                    <a:pt x="10" y="30"/>
                  </a:cubicBezTo>
                  <a:cubicBezTo>
                    <a:pt x="1" y="42"/>
                    <a:pt x="0" y="59"/>
                    <a:pt x="6" y="72"/>
                  </a:cubicBezTo>
                  <a:cubicBezTo>
                    <a:pt x="10" y="80"/>
                    <a:pt x="16" y="87"/>
                    <a:pt x="23" y="92"/>
                  </a:cubicBezTo>
                  <a:cubicBezTo>
                    <a:pt x="27" y="95"/>
                    <a:pt x="31" y="97"/>
                    <a:pt x="36" y="97"/>
                  </a:cubicBezTo>
                  <a:cubicBezTo>
                    <a:pt x="39" y="97"/>
                    <a:pt x="43" y="96"/>
                    <a:pt x="46" y="95"/>
                  </a:cubicBezTo>
                  <a:cubicBezTo>
                    <a:pt x="46" y="96"/>
                    <a:pt x="45" y="98"/>
                    <a:pt x="44" y="99"/>
                  </a:cubicBezTo>
                  <a:cubicBezTo>
                    <a:pt x="44" y="100"/>
                    <a:pt x="45" y="101"/>
                    <a:pt x="45" y="101"/>
                  </a:cubicBezTo>
                  <a:cubicBezTo>
                    <a:pt x="46" y="101"/>
                    <a:pt x="46" y="101"/>
                    <a:pt x="46" y="100"/>
                  </a:cubicBezTo>
                  <a:cubicBezTo>
                    <a:pt x="47" y="100"/>
                    <a:pt x="47" y="99"/>
                    <a:pt x="47" y="99"/>
                  </a:cubicBezTo>
                  <a:cubicBezTo>
                    <a:pt x="47" y="99"/>
                    <a:pt x="47" y="99"/>
                    <a:pt x="47" y="99"/>
                  </a:cubicBezTo>
                  <a:cubicBezTo>
                    <a:pt x="47" y="100"/>
                    <a:pt x="48" y="100"/>
                    <a:pt x="48" y="100"/>
                  </a:cubicBezTo>
                  <a:cubicBezTo>
                    <a:pt x="49" y="100"/>
                    <a:pt x="49" y="100"/>
                    <a:pt x="49" y="99"/>
                  </a:cubicBezTo>
                  <a:cubicBezTo>
                    <a:pt x="49" y="99"/>
                    <a:pt x="49" y="99"/>
                    <a:pt x="49" y="99"/>
                  </a:cubicBezTo>
                  <a:cubicBezTo>
                    <a:pt x="50" y="99"/>
                    <a:pt x="50" y="99"/>
                    <a:pt x="50" y="99"/>
                  </a:cubicBezTo>
                  <a:cubicBezTo>
                    <a:pt x="51" y="99"/>
                    <a:pt x="51" y="99"/>
                    <a:pt x="51" y="98"/>
                  </a:cubicBezTo>
                  <a:cubicBezTo>
                    <a:pt x="51" y="97"/>
                    <a:pt x="51" y="97"/>
                    <a:pt x="51" y="97"/>
                  </a:cubicBezTo>
                  <a:cubicBezTo>
                    <a:pt x="52" y="97"/>
                    <a:pt x="53" y="96"/>
                    <a:pt x="52" y="96"/>
                  </a:cubicBezTo>
                  <a:cubicBezTo>
                    <a:pt x="56" y="98"/>
                    <a:pt x="61" y="99"/>
                    <a:pt x="66" y="99"/>
                  </a:cubicBezTo>
                  <a:cubicBezTo>
                    <a:pt x="68" y="99"/>
                    <a:pt x="71" y="98"/>
                    <a:pt x="74" y="97"/>
                  </a:cubicBezTo>
                  <a:cubicBezTo>
                    <a:pt x="82" y="94"/>
                    <a:pt x="87" y="87"/>
                    <a:pt x="90" y="79"/>
                  </a:cubicBezTo>
                  <a:cubicBezTo>
                    <a:pt x="97" y="64"/>
                    <a:pt x="97" y="44"/>
                    <a:pt x="89" y="30"/>
                  </a:cubicBezTo>
                  <a:cubicBezTo>
                    <a:pt x="82" y="19"/>
                    <a:pt x="69" y="14"/>
                    <a:pt x="56" y="13"/>
                  </a:cubicBezTo>
                  <a:cubicBezTo>
                    <a:pt x="57" y="8"/>
                    <a:pt x="60" y="4"/>
                    <a:pt x="64" y="2"/>
                  </a:cubicBezTo>
                  <a:cubicBezTo>
                    <a:pt x="65" y="1"/>
                    <a:pt x="64" y="0"/>
                    <a:pt x="63"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1214" name="Google Shape;1214;p37"/>
            <p:cNvSpPr/>
            <p:nvPr/>
          </p:nvSpPr>
          <p:spPr>
            <a:xfrm>
              <a:off x="8427706" y="3338439"/>
              <a:ext cx="411163" cy="428625"/>
            </a:xfrm>
            <a:custGeom>
              <a:rect b="b" l="l" r="r" t="t"/>
              <a:pathLst>
                <a:path extrusionOk="0" h="101" w="97">
                  <a:moveTo>
                    <a:pt x="73" y="95"/>
                  </a:moveTo>
                  <a:cubicBezTo>
                    <a:pt x="75" y="94"/>
                    <a:pt x="77" y="93"/>
                    <a:pt x="78" y="92"/>
                  </a:cubicBezTo>
                  <a:cubicBezTo>
                    <a:pt x="78" y="92"/>
                    <a:pt x="77" y="93"/>
                    <a:pt x="76" y="93"/>
                  </a:cubicBezTo>
                  <a:cubicBezTo>
                    <a:pt x="75" y="94"/>
                    <a:pt x="74" y="95"/>
                    <a:pt x="73" y="95"/>
                  </a:cubicBezTo>
                  <a:moveTo>
                    <a:pt x="65" y="97"/>
                  </a:moveTo>
                  <a:cubicBezTo>
                    <a:pt x="70" y="95"/>
                    <a:pt x="74" y="92"/>
                    <a:pt x="79" y="89"/>
                  </a:cubicBezTo>
                  <a:cubicBezTo>
                    <a:pt x="79" y="89"/>
                    <a:pt x="80" y="89"/>
                    <a:pt x="81" y="88"/>
                  </a:cubicBezTo>
                  <a:cubicBezTo>
                    <a:pt x="82" y="88"/>
                    <a:pt x="82" y="87"/>
                    <a:pt x="82" y="87"/>
                  </a:cubicBezTo>
                  <a:cubicBezTo>
                    <a:pt x="82" y="87"/>
                    <a:pt x="82" y="88"/>
                    <a:pt x="82" y="88"/>
                  </a:cubicBezTo>
                  <a:cubicBezTo>
                    <a:pt x="81" y="89"/>
                    <a:pt x="80" y="90"/>
                    <a:pt x="79" y="90"/>
                  </a:cubicBezTo>
                  <a:cubicBezTo>
                    <a:pt x="76" y="92"/>
                    <a:pt x="74" y="94"/>
                    <a:pt x="71" y="96"/>
                  </a:cubicBezTo>
                  <a:cubicBezTo>
                    <a:pt x="71" y="96"/>
                    <a:pt x="71" y="96"/>
                    <a:pt x="71" y="96"/>
                  </a:cubicBezTo>
                  <a:cubicBezTo>
                    <a:pt x="69" y="97"/>
                    <a:pt x="67" y="97"/>
                    <a:pt x="65" y="97"/>
                  </a:cubicBezTo>
                  <a:moveTo>
                    <a:pt x="53" y="94"/>
                  </a:moveTo>
                  <a:cubicBezTo>
                    <a:pt x="52" y="94"/>
                    <a:pt x="51" y="93"/>
                    <a:pt x="50" y="93"/>
                  </a:cubicBezTo>
                  <a:cubicBezTo>
                    <a:pt x="55" y="91"/>
                    <a:pt x="60" y="89"/>
                    <a:pt x="65" y="87"/>
                  </a:cubicBezTo>
                  <a:cubicBezTo>
                    <a:pt x="61" y="89"/>
                    <a:pt x="57" y="92"/>
                    <a:pt x="53" y="94"/>
                  </a:cubicBezTo>
                  <a:moveTo>
                    <a:pt x="63" y="97"/>
                  </a:moveTo>
                  <a:cubicBezTo>
                    <a:pt x="61" y="97"/>
                    <a:pt x="60" y="97"/>
                    <a:pt x="59" y="96"/>
                  </a:cubicBezTo>
                  <a:cubicBezTo>
                    <a:pt x="63" y="95"/>
                    <a:pt x="66" y="93"/>
                    <a:pt x="70" y="91"/>
                  </a:cubicBezTo>
                  <a:cubicBezTo>
                    <a:pt x="73" y="89"/>
                    <a:pt x="76" y="88"/>
                    <a:pt x="80" y="86"/>
                  </a:cubicBezTo>
                  <a:cubicBezTo>
                    <a:pt x="78" y="87"/>
                    <a:pt x="76" y="89"/>
                    <a:pt x="74" y="90"/>
                  </a:cubicBezTo>
                  <a:cubicBezTo>
                    <a:pt x="70" y="92"/>
                    <a:pt x="66" y="94"/>
                    <a:pt x="63" y="97"/>
                  </a:cubicBezTo>
                  <a:moveTo>
                    <a:pt x="57" y="96"/>
                  </a:moveTo>
                  <a:cubicBezTo>
                    <a:pt x="56" y="96"/>
                    <a:pt x="55" y="95"/>
                    <a:pt x="54" y="95"/>
                  </a:cubicBezTo>
                  <a:cubicBezTo>
                    <a:pt x="62" y="91"/>
                    <a:pt x="70" y="87"/>
                    <a:pt x="79" y="83"/>
                  </a:cubicBezTo>
                  <a:cubicBezTo>
                    <a:pt x="77" y="84"/>
                    <a:pt x="76" y="85"/>
                    <a:pt x="74" y="86"/>
                  </a:cubicBezTo>
                  <a:cubicBezTo>
                    <a:pt x="69" y="89"/>
                    <a:pt x="63" y="93"/>
                    <a:pt x="57" y="96"/>
                  </a:cubicBezTo>
                  <a:moveTo>
                    <a:pt x="63" y="97"/>
                  </a:moveTo>
                  <a:cubicBezTo>
                    <a:pt x="63" y="97"/>
                    <a:pt x="63" y="97"/>
                    <a:pt x="63" y="97"/>
                  </a:cubicBezTo>
                  <a:cubicBezTo>
                    <a:pt x="66" y="95"/>
                    <a:pt x="66" y="95"/>
                    <a:pt x="66" y="95"/>
                  </a:cubicBezTo>
                  <a:cubicBezTo>
                    <a:pt x="73" y="91"/>
                    <a:pt x="79" y="87"/>
                    <a:pt x="85" y="83"/>
                  </a:cubicBezTo>
                  <a:cubicBezTo>
                    <a:pt x="85" y="84"/>
                    <a:pt x="84" y="85"/>
                    <a:pt x="83" y="87"/>
                  </a:cubicBezTo>
                  <a:cubicBezTo>
                    <a:pt x="83" y="87"/>
                    <a:pt x="83" y="87"/>
                    <a:pt x="83" y="87"/>
                  </a:cubicBezTo>
                  <a:cubicBezTo>
                    <a:pt x="79" y="88"/>
                    <a:pt x="76" y="91"/>
                    <a:pt x="72" y="93"/>
                  </a:cubicBezTo>
                  <a:cubicBezTo>
                    <a:pt x="70" y="94"/>
                    <a:pt x="69" y="95"/>
                    <a:pt x="67" y="96"/>
                  </a:cubicBezTo>
                  <a:cubicBezTo>
                    <a:pt x="66" y="96"/>
                    <a:pt x="65" y="97"/>
                    <a:pt x="63" y="97"/>
                  </a:cubicBezTo>
                  <a:cubicBezTo>
                    <a:pt x="63" y="97"/>
                    <a:pt x="63" y="97"/>
                    <a:pt x="63" y="97"/>
                  </a:cubicBezTo>
                  <a:moveTo>
                    <a:pt x="25" y="92"/>
                  </a:moveTo>
                  <a:cubicBezTo>
                    <a:pt x="24" y="92"/>
                    <a:pt x="23" y="91"/>
                    <a:pt x="22" y="91"/>
                  </a:cubicBezTo>
                  <a:cubicBezTo>
                    <a:pt x="29" y="88"/>
                    <a:pt x="36" y="85"/>
                    <a:pt x="43" y="82"/>
                  </a:cubicBezTo>
                  <a:cubicBezTo>
                    <a:pt x="42" y="82"/>
                    <a:pt x="40" y="83"/>
                    <a:pt x="39" y="84"/>
                  </a:cubicBezTo>
                  <a:cubicBezTo>
                    <a:pt x="37" y="85"/>
                    <a:pt x="34" y="86"/>
                    <a:pt x="31" y="88"/>
                  </a:cubicBezTo>
                  <a:cubicBezTo>
                    <a:pt x="29" y="89"/>
                    <a:pt x="27" y="91"/>
                    <a:pt x="25" y="92"/>
                  </a:cubicBezTo>
                  <a:moveTo>
                    <a:pt x="35" y="95"/>
                  </a:moveTo>
                  <a:cubicBezTo>
                    <a:pt x="34" y="95"/>
                    <a:pt x="33" y="95"/>
                    <a:pt x="32" y="95"/>
                  </a:cubicBezTo>
                  <a:cubicBezTo>
                    <a:pt x="38" y="93"/>
                    <a:pt x="43" y="90"/>
                    <a:pt x="49" y="87"/>
                  </a:cubicBezTo>
                  <a:cubicBezTo>
                    <a:pt x="54" y="85"/>
                    <a:pt x="59" y="83"/>
                    <a:pt x="63" y="81"/>
                  </a:cubicBezTo>
                  <a:cubicBezTo>
                    <a:pt x="60" y="84"/>
                    <a:pt x="56" y="86"/>
                    <a:pt x="52" y="88"/>
                  </a:cubicBezTo>
                  <a:cubicBezTo>
                    <a:pt x="50" y="89"/>
                    <a:pt x="48" y="90"/>
                    <a:pt x="46" y="92"/>
                  </a:cubicBezTo>
                  <a:cubicBezTo>
                    <a:pt x="45" y="92"/>
                    <a:pt x="44" y="93"/>
                    <a:pt x="43" y="94"/>
                  </a:cubicBezTo>
                  <a:cubicBezTo>
                    <a:pt x="40" y="94"/>
                    <a:pt x="37" y="95"/>
                    <a:pt x="35" y="95"/>
                  </a:cubicBezTo>
                  <a:moveTo>
                    <a:pt x="31" y="94"/>
                  </a:moveTo>
                  <a:cubicBezTo>
                    <a:pt x="31" y="94"/>
                    <a:pt x="31" y="94"/>
                    <a:pt x="31" y="94"/>
                  </a:cubicBezTo>
                  <a:cubicBezTo>
                    <a:pt x="29" y="94"/>
                    <a:pt x="28" y="94"/>
                    <a:pt x="26" y="93"/>
                  </a:cubicBezTo>
                  <a:cubicBezTo>
                    <a:pt x="31" y="92"/>
                    <a:pt x="35" y="89"/>
                    <a:pt x="39" y="87"/>
                  </a:cubicBezTo>
                  <a:cubicBezTo>
                    <a:pt x="45" y="84"/>
                    <a:pt x="51" y="82"/>
                    <a:pt x="58" y="79"/>
                  </a:cubicBezTo>
                  <a:cubicBezTo>
                    <a:pt x="53" y="81"/>
                    <a:pt x="49" y="84"/>
                    <a:pt x="45" y="86"/>
                  </a:cubicBezTo>
                  <a:cubicBezTo>
                    <a:pt x="43" y="87"/>
                    <a:pt x="41" y="88"/>
                    <a:pt x="39" y="89"/>
                  </a:cubicBezTo>
                  <a:cubicBezTo>
                    <a:pt x="37" y="92"/>
                    <a:pt x="34" y="93"/>
                    <a:pt x="31" y="94"/>
                  </a:cubicBezTo>
                  <a:cubicBezTo>
                    <a:pt x="31" y="94"/>
                    <a:pt x="31" y="94"/>
                    <a:pt x="31" y="94"/>
                  </a:cubicBezTo>
                  <a:moveTo>
                    <a:pt x="59" y="96"/>
                  </a:moveTo>
                  <a:cubicBezTo>
                    <a:pt x="62" y="94"/>
                    <a:pt x="66" y="91"/>
                    <a:pt x="70" y="89"/>
                  </a:cubicBezTo>
                  <a:cubicBezTo>
                    <a:pt x="73" y="87"/>
                    <a:pt x="76" y="85"/>
                    <a:pt x="79" y="83"/>
                  </a:cubicBezTo>
                  <a:cubicBezTo>
                    <a:pt x="81" y="83"/>
                    <a:pt x="82" y="82"/>
                    <a:pt x="83" y="81"/>
                  </a:cubicBezTo>
                  <a:cubicBezTo>
                    <a:pt x="84" y="81"/>
                    <a:pt x="84" y="81"/>
                    <a:pt x="84" y="81"/>
                  </a:cubicBezTo>
                  <a:cubicBezTo>
                    <a:pt x="85" y="80"/>
                    <a:pt x="86" y="80"/>
                    <a:pt x="87" y="79"/>
                  </a:cubicBezTo>
                  <a:cubicBezTo>
                    <a:pt x="87" y="80"/>
                    <a:pt x="86" y="81"/>
                    <a:pt x="86" y="82"/>
                  </a:cubicBezTo>
                  <a:cubicBezTo>
                    <a:pt x="85" y="82"/>
                    <a:pt x="85" y="82"/>
                    <a:pt x="85" y="82"/>
                  </a:cubicBezTo>
                  <a:cubicBezTo>
                    <a:pt x="80" y="86"/>
                    <a:pt x="73" y="89"/>
                    <a:pt x="67" y="92"/>
                  </a:cubicBezTo>
                  <a:cubicBezTo>
                    <a:pt x="65" y="94"/>
                    <a:pt x="60" y="95"/>
                    <a:pt x="59" y="96"/>
                  </a:cubicBezTo>
                  <a:moveTo>
                    <a:pt x="54" y="94"/>
                  </a:moveTo>
                  <a:cubicBezTo>
                    <a:pt x="54" y="94"/>
                    <a:pt x="57" y="92"/>
                    <a:pt x="57" y="92"/>
                  </a:cubicBezTo>
                  <a:cubicBezTo>
                    <a:pt x="59" y="91"/>
                    <a:pt x="60" y="90"/>
                    <a:pt x="62" y="89"/>
                  </a:cubicBezTo>
                  <a:cubicBezTo>
                    <a:pt x="66" y="87"/>
                    <a:pt x="71" y="85"/>
                    <a:pt x="75" y="82"/>
                  </a:cubicBezTo>
                  <a:cubicBezTo>
                    <a:pt x="80" y="80"/>
                    <a:pt x="84" y="78"/>
                    <a:pt x="89" y="75"/>
                  </a:cubicBezTo>
                  <a:cubicBezTo>
                    <a:pt x="88" y="76"/>
                    <a:pt x="88" y="77"/>
                    <a:pt x="88" y="78"/>
                  </a:cubicBezTo>
                  <a:cubicBezTo>
                    <a:pt x="86" y="79"/>
                    <a:pt x="84" y="80"/>
                    <a:pt x="83" y="81"/>
                  </a:cubicBezTo>
                  <a:cubicBezTo>
                    <a:pt x="77" y="83"/>
                    <a:pt x="71" y="86"/>
                    <a:pt x="65" y="89"/>
                  </a:cubicBezTo>
                  <a:cubicBezTo>
                    <a:pt x="62" y="90"/>
                    <a:pt x="59" y="92"/>
                    <a:pt x="56" y="93"/>
                  </a:cubicBezTo>
                  <a:cubicBezTo>
                    <a:pt x="55" y="94"/>
                    <a:pt x="54" y="94"/>
                    <a:pt x="54" y="94"/>
                  </a:cubicBezTo>
                  <a:moveTo>
                    <a:pt x="73" y="77"/>
                  </a:moveTo>
                  <a:cubicBezTo>
                    <a:pt x="75" y="76"/>
                    <a:pt x="77" y="75"/>
                    <a:pt x="78" y="74"/>
                  </a:cubicBezTo>
                  <a:cubicBezTo>
                    <a:pt x="80" y="74"/>
                    <a:pt x="81" y="73"/>
                    <a:pt x="83" y="73"/>
                  </a:cubicBezTo>
                  <a:cubicBezTo>
                    <a:pt x="80" y="74"/>
                    <a:pt x="76" y="76"/>
                    <a:pt x="73" y="77"/>
                  </a:cubicBezTo>
                  <a:moveTo>
                    <a:pt x="18" y="87"/>
                  </a:moveTo>
                  <a:cubicBezTo>
                    <a:pt x="17" y="86"/>
                    <a:pt x="17" y="85"/>
                    <a:pt x="16" y="85"/>
                  </a:cubicBezTo>
                  <a:cubicBezTo>
                    <a:pt x="16" y="85"/>
                    <a:pt x="16" y="85"/>
                    <a:pt x="16" y="85"/>
                  </a:cubicBezTo>
                  <a:cubicBezTo>
                    <a:pt x="22" y="82"/>
                    <a:pt x="28" y="79"/>
                    <a:pt x="34" y="77"/>
                  </a:cubicBezTo>
                  <a:cubicBezTo>
                    <a:pt x="38" y="75"/>
                    <a:pt x="43" y="73"/>
                    <a:pt x="47" y="71"/>
                  </a:cubicBezTo>
                  <a:cubicBezTo>
                    <a:pt x="43" y="73"/>
                    <a:pt x="38" y="76"/>
                    <a:pt x="34" y="78"/>
                  </a:cubicBezTo>
                  <a:cubicBezTo>
                    <a:pt x="29" y="81"/>
                    <a:pt x="23" y="83"/>
                    <a:pt x="18" y="87"/>
                  </a:cubicBezTo>
                  <a:moveTo>
                    <a:pt x="45" y="93"/>
                  </a:moveTo>
                  <a:cubicBezTo>
                    <a:pt x="45" y="93"/>
                    <a:pt x="45" y="93"/>
                    <a:pt x="45" y="93"/>
                  </a:cubicBezTo>
                  <a:cubicBezTo>
                    <a:pt x="45" y="93"/>
                    <a:pt x="45" y="93"/>
                    <a:pt x="45" y="93"/>
                  </a:cubicBezTo>
                  <a:cubicBezTo>
                    <a:pt x="47" y="92"/>
                    <a:pt x="49" y="91"/>
                    <a:pt x="51" y="90"/>
                  </a:cubicBezTo>
                  <a:cubicBezTo>
                    <a:pt x="54" y="88"/>
                    <a:pt x="58" y="87"/>
                    <a:pt x="61" y="85"/>
                  </a:cubicBezTo>
                  <a:cubicBezTo>
                    <a:pt x="65" y="84"/>
                    <a:pt x="68" y="82"/>
                    <a:pt x="71" y="80"/>
                  </a:cubicBezTo>
                  <a:cubicBezTo>
                    <a:pt x="77" y="77"/>
                    <a:pt x="84" y="74"/>
                    <a:pt x="90" y="71"/>
                  </a:cubicBezTo>
                  <a:cubicBezTo>
                    <a:pt x="90" y="71"/>
                    <a:pt x="90" y="72"/>
                    <a:pt x="90" y="72"/>
                  </a:cubicBezTo>
                  <a:cubicBezTo>
                    <a:pt x="89" y="73"/>
                    <a:pt x="89" y="74"/>
                    <a:pt x="89" y="75"/>
                  </a:cubicBezTo>
                  <a:cubicBezTo>
                    <a:pt x="89" y="75"/>
                    <a:pt x="89" y="75"/>
                    <a:pt x="89" y="75"/>
                  </a:cubicBezTo>
                  <a:cubicBezTo>
                    <a:pt x="88" y="75"/>
                    <a:pt x="88" y="75"/>
                    <a:pt x="87" y="75"/>
                  </a:cubicBezTo>
                  <a:cubicBezTo>
                    <a:pt x="87" y="75"/>
                    <a:pt x="87" y="75"/>
                    <a:pt x="87" y="75"/>
                  </a:cubicBezTo>
                  <a:cubicBezTo>
                    <a:pt x="82" y="78"/>
                    <a:pt x="76" y="80"/>
                    <a:pt x="71" y="83"/>
                  </a:cubicBezTo>
                  <a:cubicBezTo>
                    <a:pt x="64" y="87"/>
                    <a:pt x="57" y="90"/>
                    <a:pt x="50" y="92"/>
                  </a:cubicBezTo>
                  <a:cubicBezTo>
                    <a:pt x="49" y="92"/>
                    <a:pt x="49" y="92"/>
                    <a:pt x="49" y="92"/>
                  </a:cubicBezTo>
                  <a:cubicBezTo>
                    <a:pt x="49" y="92"/>
                    <a:pt x="49" y="92"/>
                    <a:pt x="49" y="92"/>
                  </a:cubicBezTo>
                  <a:cubicBezTo>
                    <a:pt x="48" y="92"/>
                    <a:pt x="48" y="92"/>
                    <a:pt x="48" y="92"/>
                  </a:cubicBezTo>
                  <a:cubicBezTo>
                    <a:pt x="48" y="92"/>
                    <a:pt x="48" y="92"/>
                    <a:pt x="48" y="92"/>
                  </a:cubicBezTo>
                  <a:cubicBezTo>
                    <a:pt x="48" y="92"/>
                    <a:pt x="48" y="92"/>
                    <a:pt x="47" y="92"/>
                  </a:cubicBezTo>
                  <a:cubicBezTo>
                    <a:pt x="47" y="92"/>
                    <a:pt x="47" y="93"/>
                    <a:pt x="47" y="93"/>
                  </a:cubicBezTo>
                  <a:cubicBezTo>
                    <a:pt x="47" y="93"/>
                    <a:pt x="47" y="93"/>
                    <a:pt x="47" y="93"/>
                  </a:cubicBezTo>
                  <a:cubicBezTo>
                    <a:pt x="46" y="93"/>
                    <a:pt x="45" y="93"/>
                    <a:pt x="45" y="93"/>
                  </a:cubicBezTo>
                  <a:moveTo>
                    <a:pt x="50" y="90"/>
                  </a:moveTo>
                  <a:cubicBezTo>
                    <a:pt x="51" y="89"/>
                    <a:pt x="52" y="89"/>
                    <a:pt x="52" y="88"/>
                  </a:cubicBezTo>
                  <a:cubicBezTo>
                    <a:pt x="56" y="86"/>
                    <a:pt x="61" y="83"/>
                    <a:pt x="66" y="81"/>
                  </a:cubicBezTo>
                  <a:cubicBezTo>
                    <a:pt x="67" y="80"/>
                    <a:pt x="68" y="80"/>
                    <a:pt x="69" y="79"/>
                  </a:cubicBezTo>
                  <a:cubicBezTo>
                    <a:pt x="70" y="79"/>
                    <a:pt x="70" y="78"/>
                    <a:pt x="71" y="78"/>
                  </a:cubicBezTo>
                  <a:cubicBezTo>
                    <a:pt x="77" y="76"/>
                    <a:pt x="83" y="73"/>
                    <a:pt x="89" y="71"/>
                  </a:cubicBezTo>
                  <a:cubicBezTo>
                    <a:pt x="89" y="70"/>
                    <a:pt x="90" y="70"/>
                    <a:pt x="90" y="70"/>
                  </a:cubicBezTo>
                  <a:cubicBezTo>
                    <a:pt x="90" y="70"/>
                    <a:pt x="90" y="70"/>
                    <a:pt x="90" y="70"/>
                  </a:cubicBezTo>
                  <a:cubicBezTo>
                    <a:pt x="82" y="74"/>
                    <a:pt x="74" y="78"/>
                    <a:pt x="67" y="82"/>
                  </a:cubicBezTo>
                  <a:cubicBezTo>
                    <a:pt x="61" y="85"/>
                    <a:pt x="56" y="87"/>
                    <a:pt x="50" y="90"/>
                  </a:cubicBezTo>
                  <a:moveTo>
                    <a:pt x="70" y="71"/>
                  </a:moveTo>
                  <a:cubicBezTo>
                    <a:pt x="71" y="70"/>
                    <a:pt x="72" y="70"/>
                    <a:pt x="73" y="70"/>
                  </a:cubicBezTo>
                  <a:cubicBezTo>
                    <a:pt x="72" y="70"/>
                    <a:pt x="71" y="70"/>
                    <a:pt x="70" y="71"/>
                  </a:cubicBezTo>
                  <a:moveTo>
                    <a:pt x="16" y="84"/>
                  </a:moveTo>
                  <a:cubicBezTo>
                    <a:pt x="15" y="83"/>
                    <a:pt x="14" y="82"/>
                    <a:pt x="13" y="81"/>
                  </a:cubicBezTo>
                  <a:cubicBezTo>
                    <a:pt x="19" y="79"/>
                    <a:pt x="24" y="77"/>
                    <a:pt x="30" y="74"/>
                  </a:cubicBezTo>
                  <a:cubicBezTo>
                    <a:pt x="36" y="72"/>
                    <a:pt x="42" y="69"/>
                    <a:pt x="48" y="67"/>
                  </a:cubicBezTo>
                  <a:cubicBezTo>
                    <a:pt x="42" y="70"/>
                    <a:pt x="37" y="72"/>
                    <a:pt x="31" y="75"/>
                  </a:cubicBezTo>
                  <a:cubicBezTo>
                    <a:pt x="26" y="78"/>
                    <a:pt x="20" y="80"/>
                    <a:pt x="16" y="84"/>
                  </a:cubicBezTo>
                  <a:moveTo>
                    <a:pt x="32" y="94"/>
                  </a:moveTo>
                  <a:cubicBezTo>
                    <a:pt x="32" y="94"/>
                    <a:pt x="34" y="93"/>
                    <a:pt x="34" y="93"/>
                  </a:cubicBezTo>
                  <a:cubicBezTo>
                    <a:pt x="37" y="92"/>
                    <a:pt x="39" y="91"/>
                    <a:pt x="41" y="89"/>
                  </a:cubicBezTo>
                  <a:cubicBezTo>
                    <a:pt x="43" y="88"/>
                    <a:pt x="45" y="86"/>
                    <a:pt x="48" y="85"/>
                  </a:cubicBezTo>
                  <a:cubicBezTo>
                    <a:pt x="53" y="82"/>
                    <a:pt x="58" y="80"/>
                    <a:pt x="64" y="77"/>
                  </a:cubicBezTo>
                  <a:cubicBezTo>
                    <a:pt x="64" y="77"/>
                    <a:pt x="64" y="77"/>
                    <a:pt x="65" y="77"/>
                  </a:cubicBezTo>
                  <a:cubicBezTo>
                    <a:pt x="74" y="73"/>
                    <a:pt x="82" y="70"/>
                    <a:pt x="91" y="66"/>
                  </a:cubicBezTo>
                  <a:cubicBezTo>
                    <a:pt x="91" y="67"/>
                    <a:pt x="91" y="68"/>
                    <a:pt x="90" y="69"/>
                  </a:cubicBezTo>
                  <a:cubicBezTo>
                    <a:pt x="90" y="69"/>
                    <a:pt x="90" y="69"/>
                    <a:pt x="90" y="69"/>
                  </a:cubicBezTo>
                  <a:cubicBezTo>
                    <a:pt x="90" y="69"/>
                    <a:pt x="90" y="69"/>
                    <a:pt x="90" y="69"/>
                  </a:cubicBezTo>
                  <a:cubicBezTo>
                    <a:pt x="89" y="69"/>
                    <a:pt x="89" y="69"/>
                    <a:pt x="89" y="70"/>
                  </a:cubicBezTo>
                  <a:cubicBezTo>
                    <a:pt x="88" y="70"/>
                    <a:pt x="88" y="70"/>
                    <a:pt x="88" y="70"/>
                  </a:cubicBezTo>
                  <a:cubicBezTo>
                    <a:pt x="87" y="71"/>
                    <a:pt x="86" y="71"/>
                    <a:pt x="85" y="71"/>
                  </a:cubicBezTo>
                  <a:cubicBezTo>
                    <a:pt x="84" y="72"/>
                    <a:pt x="82" y="72"/>
                    <a:pt x="81" y="73"/>
                  </a:cubicBezTo>
                  <a:cubicBezTo>
                    <a:pt x="77" y="74"/>
                    <a:pt x="74" y="76"/>
                    <a:pt x="71" y="77"/>
                  </a:cubicBezTo>
                  <a:cubicBezTo>
                    <a:pt x="70" y="78"/>
                    <a:pt x="69" y="79"/>
                    <a:pt x="68" y="79"/>
                  </a:cubicBezTo>
                  <a:cubicBezTo>
                    <a:pt x="65" y="80"/>
                    <a:pt x="63" y="81"/>
                    <a:pt x="60" y="82"/>
                  </a:cubicBezTo>
                  <a:cubicBezTo>
                    <a:pt x="55" y="84"/>
                    <a:pt x="50" y="86"/>
                    <a:pt x="45" y="89"/>
                  </a:cubicBezTo>
                  <a:cubicBezTo>
                    <a:pt x="43" y="90"/>
                    <a:pt x="41" y="91"/>
                    <a:pt x="38" y="92"/>
                  </a:cubicBezTo>
                  <a:cubicBezTo>
                    <a:pt x="37" y="93"/>
                    <a:pt x="35" y="93"/>
                    <a:pt x="33" y="94"/>
                  </a:cubicBezTo>
                  <a:cubicBezTo>
                    <a:pt x="32" y="94"/>
                    <a:pt x="32" y="94"/>
                    <a:pt x="32" y="94"/>
                  </a:cubicBezTo>
                  <a:moveTo>
                    <a:pt x="22" y="90"/>
                  </a:moveTo>
                  <a:cubicBezTo>
                    <a:pt x="21" y="89"/>
                    <a:pt x="20" y="88"/>
                    <a:pt x="19" y="88"/>
                  </a:cubicBezTo>
                  <a:cubicBezTo>
                    <a:pt x="24" y="86"/>
                    <a:pt x="29" y="83"/>
                    <a:pt x="34" y="80"/>
                  </a:cubicBezTo>
                  <a:cubicBezTo>
                    <a:pt x="41" y="77"/>
                    <a:pt x="48" y="75"/>
                    <a:pt x="55" y="72"/>
                  </a:cubicBezTo>
                  <a:cubicBezTo>
                    <a:pt x="61" y="70"/>
                    <a:pt x="68" y="67"/>
                    <a:pt x="74" y="65"/>
                  </a:cubicBezTo>
                  <a:cubicBezTo>
                    <a:pt x="72" y="66"/>
                    <a:pt x="69" y="67"/>
                    <a:pt x="66" y="68"/>
                  </a:cubicBezTo>
                  <a:cubicBezTo>
                    <a:pt x="62" y="70"/>
                    <a:pt x="58" y="72"/>
                    <a:pt x="54" y="73"/>
                  </a:cubicBezTo>
                  <a:cubicBezTo>
                    <a:pt x="47" y="76"/>
                    <a:pt x="41" y="78"/>
                    <a:pt x="35" y="82"/>
                  </a:cubicBezTo>
                  <a:cubicBezTo>
                    <a:pt x="31" y="84"/>
                    <a:pt x="25" y="86"/>
                    <a:pt x="22" y="90"/>
                  </a:cubicBezTo>
                  <a:moveTo>
                    <a:pt x="26" y="93"/>
                  </a:moveTo>
                  <a:cubicBezTo>
                    <a:pt x="26" y="92"/>
                    <a:pt x="28" y="91"/>
                    <a:pt x="28" y="90"/>
                  </a:cubicBezTo>
                  <a:cubicBezTo>
                    <a:pt x="32" y="87"/>
                    <a:pt x="38" y="85"/>
                    <a:pt x="43" y="82"/>
                  </a:cubicBezTo>
                  <a:cubicBezTo>
                    <a:pt x="44" y="81"/>
                    <a:pt x="46" y="81"/>
                    <a:pt x="48" y="80"/>
                  </a:cubicBezTo>
                  <a:cubicBezTo>
                    <a:pt x="52" y="78"/>
                    <a:pt x="56" y="77"/>
                    <a:pt x="60" y="75"/>
                  </a:cubicBezTo>
                  <a:cubicBezTo>
                    <a:pt x="61" y="75"/>
                    <a:pt x="61" y="75"/>
                    <a:pt x="61" y="75"/>
                  </a:cubicBezTo>
                  <a:cubicBezTo>
                    <a:pt x="68" y="72"/>
                    <a:pt x="75" y="69"/>
                    <a:pt x="81" y="66"/>
                  </a:cubicBezTo>
                  <a:cubicBezTo>
                    <a:pt x="83" y="66"/>
                    <a:pt x="85" y="65"/>
                    <a:pt x="87" y="64"/>
                  </a:cubicBezTo>
                  <a:cubicBezTo>
                    <a:pt x="89" y="63"/>
                    <a:pt x="90" y="63"/>
                    <a:pt x="92" y="62"/>
                  </a:cubicBezTo>
                  <a:cubicBezTo>
                    <a:pt x="91" y="63"/>
                    <a:pt x="91" y="64"/>
                    <a:pt x="91" y="66"/>
                  </a:cubicBezTo>
                  <a:cubicBezTo>
                    <a:pt x="83" y="69"/>
                    <a:pt x="75" y="72"/>
                    <a:pt x="68" y="75"/>
                  </a:cubicBezTo>
                  <a:cubicBezTo>
                    <a:pt x="62" y="77"/>
                    <a:pt x="57" y="79"/>
                    <a:pt x="51" y="81"/>
                  </a:cubicBezTo>
                  <a:cubicBezTo>
                    <a:pt x="47" y="83"/>
                    <a:pt x="42" y="85"/>
                    <a:pt x="37" y="87"/>
                  </a:cubicBezTo>
                  <a:cubicBezTo>
                    <a:pt x="35" y="88"/>
                    <a:pt x="33" y="89"/>
                    <a:pt x="30" y="90"/>
                  </a:cubicBezTo>
                  <a:cubicBezTo>
                    <a:pt x="29" y="91"/>
                    <a:pt x="27" y="92"/>
                    <a:pt x="26" y="93"/>
                  </a:cubicBezTo>
                  <a:moveTo>
                    <a:pt x="88" y="63"/>
                  </a:moveTo>
                  <a:cubicBezTo>
                    <a:pt x="88" y="63"/>
                    <a:pt x="89" y="63"/>
                    <a:pt x="89" y="62"/>
                  </a:cubicBezTo>
                  <a:cubicBezTo>
                    <a:pt x="91" y="62"/>
                    <a:pt x="91" y="61"/>
                    <a:pt x="91" y="61"/>
                  </a:cubicBezTo>
                  <a:cubicBezTo>
                    <a:pt x="91" y="61"/>
                    <a:pt x="89" y="63"/>
                    <a:pt x="88" y="63"/>
                  </a:cubicBezTo>
                  <a:cubicBezTo>
                    <a:pt x="88" y="63"/>
                    <a:pt x="88" y="63"/>
                    <a:pt x="88" y="63"/>
                  </a:cubicBezTo>
                  <a:moveTo>
                    <a:pt x="10" y="76"/>
                  </a:moveTo>
                  <a:cubicBezTo>
                    <a:pt x="9" y="75"/>
                    <a:pt x="9" y="75"/>
                    <a:pt x="9" y="74"/>
                  </a:cubicBezTo>
                  <a:cubicBezTo>
                    <a:pt x="11" y="73"/>
                    <a:pt x="13" y="73"/>
                    <a:pt x="15" y="72"/>
                  </a:cubicBezTo>
                  <a:cubicBezTo>
                    <a:pt x="18" y="70"/>
                    <a:pt x="21" y="69"/>
                    <a:pt x="25" y="68"/>
                  </a:cubicBezTo>
                  <a:cubicBezTo>
                    <a:pt x="33" y="65"/>
                    <a:pt x="40" y="62"/>
                    <a:pt x="49" y="59"/>
                  </a:cubicBezTo>
                  <a:cubicBezTo>
                    <a:pt x="50" y="58"/>
                    <a:pt x="51" y="58"/>
                    <a:pt x="52" y="58"/>
                  </a:cubicBezTo>
                  <a:cubicBezTo>
                    <a:pt x="51" y="58"/>
                    <a:pt x="51" y="58"/>
                    <a:pt x="50" y="58"/>
                  </a:cubicBezTo>
                  <a:cubicBezTo>
                    <a:pt x="43" y="61"/>
                    <a:pt x="36" y="64"/>
                    <a:pt x="29" y="67"/>
                  </a:cubicBezTo>
                  <a:cubicBezTo>
                    <a:pt x="23" y="70"/>
                    <a:pt x="16" y="72"/>
                    <a:pt x="10" y="76"/>
                  </a:cubicBezTo>
                  <a:moveTo>
                    <a:pt x="23" y="90"/>
                  </a:moveTo>
                  <a:cubicBezTo>
                    <a:pt x="23" y="90"/>
                    <a:pt x="24" y="89"/>
                    <a:pt x="25" y="88"/>
                  </a:cubicBezTo>
                  <a:cubicBezTo>
                    <a:pt x="26" y="87"/>
                    <a:pt x="28" y="86"/>
                    <a:pt x="30" y="85"/>
                  </a:cubicBezTo>
                  <a:cubicBezTo>
                    <a:pt x="35" y="83"/>
                    <a:pt x="39" y="80"/>
                    <a:pt x="45" y="78"/>
                  </a:cubicBezTo>
                  <a:cubicBezTo>
                    <a:pt x="50" y="75"/>
                    <a:pt x="56" y="73"/>
                    <a:pt x="62" y="71"/>
                  </a:cubicBezTo>
                  <a:cubicBezTo>
                    <a:pt x="67" y="69"/>
                    <a:pt x="71" y="67"/>
                    <a:pt x="76" y="65"/>
                  </a:cubicBezTo>
                  <a:cubicBezTo>
                    <a:pt x="78" y="64"/>
                    <a:pt x="80" y="63"/>
                    <a:pt x="82" y="62"/>
                  </a:cubicBezTo>
                  <a:cubicBezTo>
                    <a:pt x="85" y="61"/>
                    <a:pt x="89" y="59"/>
                    <a:pt x="92" y="57"/>
                  </a:cubicBezTo>
                  <a:cubicBezTo>
                    <a:pt x="92" y="57"/>
                    <a:pt x="92" y="57"/>
                    <a:pt x="92" y="57"/>
                  </a:cubicBezTo>
                  <a:cubicBezTo>
                    <a:pt x="92" y="58"/>
                    <a:pt x="92" y="60"/>
                    <a:pt x="92" y="61"/>
                  </a:cubicBezTo>
                  <a:cubicBezTo>
                    <a:pt x="90" y="61"/>
                    <a:pt x="88" y="63"/>
                    <a:pt x="86" y="64"/>
                  </a:cubicBezTo>
                  <a:cubicBezTo>
                    <a:pt x="84" y="64"/>
                    <a:pt x="83" y="65"/>
                    <a:pt x="82" y="66"/>
                  </a:cubicBezTo>
                  <a:cubicBezTo>
                    <a:pt x="81" y="66"/>
                    <a:pt x="79" y="67"/>
                    <a:pt x="78" y="67"/>
                  </a:cubicBezTo>
                  <a:cubicBezTo>
                    <a:pt x="72" y="69"/>
                    <a:pt x="66" y="72"/>
                    <a:pt x="60" y="74"/>
                  </a:cubicBezTo>
                  <a:cubicBezTo>
                    <a:pt x="59" y="75"/>
                    <a:pt x="58" y="75"/>
                    <a:pt x="57" y="75"/>
                  </a:cubicBezTo>
                  <a:cubicBezTo>
                    <a:pt x="54" y="76"/>
                    <a:pt x="51" y="78"/>
                    <a:pt x="49" y="79"/>
                  </a:cubicBezTo>
                  <a:cubicBezTo>
                    <a:pt x="48" y="79"/>
                    <a:pt x="48" y="79"/>
                    <a:pt x="47" y="79"/>
                  </a:cubicBezTo>
                  <a:cubicBezTo>
                    <a:pt x="41" y="82"/>
                    <a:pt x="34" y="85"/>
                    <a:pt x="28" y="87"/>
                  </a:cubicBezTo>
                  <a:cubicBezTo>
                    <a:pt x="27" y="88"/>
                    <a:pt x="25" y="89"/>
                    <a:pt x="24" y="89"/>
                  </a:cubicBezTo>
                  <a:cubicBezTo>
                    <a:pt x="23" y="90"/>
                    <a:pt x="23" y="90"/>
                    <a:pt x="23" y="90"/>
                  </a:cubicBezTo>
                  <a:moveTo>
                    <a:pt x="72" y="61"/>
                  </a:moveTo>
                  <a:cubicBezTo>
                    <a:pt x="76" y="59"/>
                    <a:pt x="80" y="58"/>
                    <a:pt x="83" y="56"/>
                  </a:cubicBezTo>
                  <a:cubicBezTo>
                    <a:pt x="83" y="56"/>
                    <a:pt x="83" y="56"/>
                    <a:pt x="83" y="56"/>
                  </a:cubicBezTo>
                  <a:cubicBezTo>
                    <a:pt x="79" y="58"/>
                    <a:pt x="76" y="59"/>
                    <a:pt x="72" y="61"/>
                  </a:cubicBezTo>
                  <a:moveTo>
                    <a:pt x="7" y="71"/>
                  </a:moveTo>
                  <a:cubicBezTo>
                    <a:pt x="10" y="70"/>
                    <a:pt x="13" y="68"/>
                    <a:pt x="16" y="67"/>
                  </a:cubicBezTo>
                  <a:cubicBezTo>
                    <a:pt x="20" y="66"/>
                    <a:pt x="23" y="64"/>
                    <a:pt x="27" y="62"/>
                  </a:cubicBezTo>
                  <a:cubicBezTo>
                    <a:pt x="35" y="60"/>
                    <a:pt x="42" y="56"/>
                    <a:pt x="49" y="54"/>
                  </a:cubicBezTo>
                  <a:cubicBezTo>
                    <a:pt x="50" y="53"/>
                    <a:pt x="51" y="53"/>
                    <a:pt x="52" y="52"/>
                  </a:cubicBezTo>
                  <a:cubicBezTo>
                    <a:pt x="50" y="53"/>
                    <a:pt x="48" y="54"/>
                    <a:pt x="46" y="55"/>
                  </a:cubicBezTo>
                  <a:cubicBezTo>
                    <a:pt x="39" y="58"/>
                    <a:pt x="32" y="61"/>
                    <a:pt x="25" y="64"/>
                  </a:cubicBezTo>
                  <a:cubicBezTo>
                    <a:pt x="22" y="65"/>
                    <a:pt x="19" y="67"/>
                    <a:pt x="16" y="69"/>
                  </a:cubicBezTo>
                  <a:cubicBezTo>
                    <a:pt x="14" y="70"/>
                    <a:pt x="11" y="71"/>
                    <a:pt x="8" y="73"/>
                  </a:cubicBezTo>
                  <a:cubicBezTo>
                    <a:pt x="8" y="72"/>
                    <a:pt x="7" y="71"/>
                    <a:pt x="7" y="70"/>
                  </a:cubicBezTo>
                  <a:cubicBezTo>
                    <a:pt x="7" y="71"/>
                    <a:pt x="7" y="71"/>
                    <a:pt x="7" y="71"/>
                  </a:cubicBezTo>
                  <a:moveTo>
                    <a:pt x="19" y="87"/>
                  </a:moveTo>
                  <a:cubicBezTo>
                    <a:pt x="19" y="87"/>
                    <a:pt x="19" y="87"/>
                    <a:pt x="20" y="86"/>
                  </a:cubicBezTo>
                  <a:cubicBezTo>
                    <a:pt x="21" y="85"/>
                    <a:pt x="23" y="85"/>
                    <a:pt x="24" y="84"/>
                  </a:cubicBezTo>
                  <a:cubicBezTo>
                    <a:pt x="34" y="79"/>
                    <a:pt x="44" y="73"/>
                    <a:pt x="55" y="69"/>
                  </a:cubicBezTo>
                  <a:cubicBezTo>
                    <a:pt x="57" y="68"/>
                    <a:pt x="59" y="67"/>
                    <a:pt x="61" y="66"/>
                  </a:cubicBezTo>
                  <a:cubicBezTo>
                    <a:pt x="65" y="64"/>
                    <a:pt x="69" y="62"/>
                    <a:pt x="74" y="61"/>
                  </a:cubicBezTo>
                  <a:cubicBezTo>
                    <a:pt x="80" y="58"/>
                    <a:pt x="86" y="56"/>
                    <a:pt x="92" y="52"/>
                  </a:cubicBezTo>
                  <a:cubicBezTo>
                    <a:pt x="92" y="54"/>
                    <a:pt x="92" y="55"/>
                    <a:pt x="92" y="57"/>
                  </a:cubicBezTo>
                  <a:cubicBezTo>
                    <a:pt x="92" y="57"/>
                    <a:pt x="92" y="57"/>
                    <a:pt x="92" y="57"/>
                  </a:cubicBezTo>
                  <a:cubicBezTo>
                    <a:pt x="89" y="57"/>
                    <a:pt x="87" y="59"/>
                    <a:pt x="85" y="60"/>
                  </a:cubicBezTo>
                  <a:cubicBezTo>
                    <a:pt x="84" y="60"/>
                    <a:pt x="83" y="61"/>
                    <a:pt x="83" y="61"/>
                  </a:cubicBezTo>
                  <a:cubicBezTo>
                    <a:pt x="80" y="62"/>
                    <a:pt x="78" y="63"/>
                    <a:pt x="76" y="64"/>
                  </a:cubicBezTo>
                  <a:cubicBezTo>
                    <a:pt x="65" y="68"/>
                    <a:pt x="54" y="72"/>
                    <a:pt x="43" y="76"/>
                  </a:cubicBezTo>
                  <a:cubicBezTo>
                    <a:pt x="38" y="78"/>
                    <a:pt x="34" y="80"/>
                    <a:pt x="29" y="82"/>
                  </a:cubicBezTo>
                  <a:cubicBezTo>
                    <a:pt x="27" y="83"/>
                    <a:pt x="25" y="84"/>
                    <a:pt x="22" y="86"/>
                  </a:cubicBezTo>
                  <a:cubicBezTo>
                    <a:pt x="22" y="86"/>
                    <a:pt x="20" y="87"/>
                    <a:pt x="19" y="87"/>
                  </a:cubicBezTo>
                  <a:moveTo>
                    <a:pt x="66" y="59"/>
                  </a:moveTo>
                  <a:cubicBezTo>
                    <a:pt x="69" y="58"/>
                    <a:pt x="71" y="57"/>
                    <a:pt x="73" y="56"/>
                  </a:cubicBezTo>
                  <a:cubicBezTo>
                    <a:pt x="76" y="55"/>
                    <a:pt x="80" y="54"/>
                    <a:pt x="83" y="52"/>
                  </a:cubicBezTo>
                  <a:cubicBezTo>
                    <a:pt x="84" y="52"/>
                    <a:pt x="85" y="51"/>
                    <a:pt x="87" y="51"/>
                  </a:cubicBezTo>
                  <a:cubicBezTo>
                    <a:pt x="87" y="51"/>
                    <a:pt x="87" y="51"/>
                    <a:pt x="87" y="51"/>
                  </a:cubicBezTo>
                  <a:cubicBezTo>
                    <a:pt x="80" y="54"/>
                    <a:pt x="73" y="56"/>
                    <a:pt x="66" y="59"/>
                  </a:cubicBezTo>
                  <a:moveTo>
                    <a:pt x="16" y="84"/>
                  </a:moveTo>
                  <a:cubicBezTo>
                    <a:pt x="17" y="83"/>
                    <a:pt x="19" y="82"/>
                    <a:pt x="20" y="81"/>
                  </a:cubicBezTo>
                  <a:cubicBezTo>
                    <a:pt x="22" y="80"/>
                    <a:pt x="25" y="79"/>
                    <a:pt x="27" y="78"/>
                  </a:cubicBezTo>
                  <a:cubicBezTo>
                    <a:pt x="37" y="73"/>
                    <a:pt x="47" y="68"/>
                    <a:pt x="57" y="64"/>
                  </a:cubicBezTo>
                  <a:cubicBezTo>
                    <a:pt x="68" y="59"/>
                    <a:pt x="79" y="55"/>
                    <a:pt x="90" y="50"/>
                  </a:cubicBezTo>
                  <a:cubicBezTo>
                    <a:pt x="91" y="50"/>
                    <a:pt x="91" y="50"/>
                    <a:pt x="91" y="50"/>
                  </a:cubicBezTo>
                  <a:cubicBezTo>
                    <a:pt x="91" y="49"/>
                    <a:pt x="91" y="49"/>
                    <a:pt x="92" y="49"/>
                  </a:cubicBezTo>
                  <a:cubicBezTo>
                    <a:pt x="92" y="50"/>
                    <a:pt x="92" y="51"/>
                    <a:pt x="92" y="52"/>
                  </a:cubicBezTo>
                  <a:cubicBezTo>
                    <a:pt x="92" y="52"/>
                    <a:pt x="92" y="52"/>
                    <a:pt x="92" y="52"/>
                  </a:cubicBezTo>
                  <a:cubicBezTo>
                    <a:pt x="86" y="55"/>
                    <a:pt x="80" y="57"/>
                    <a:pt x="74" y="59"/>
                  </a:cubicBezTo>
                  <a:cubicBezTo>
                    <a:pt x="69" y="62"/>
                    <a:pt x="63" y="64"/>
                    <a:pt x="58" y="67"/>
                  </a:cubicBezTo>
                  <a:cubicBezTo>
                    <a:pt x="50" y="70"/>
                    <a:pt x="42" y="73"/>
                    <a:pt x="34" y="76"/>
                  </a:cubicBezTo>
                  <a:cubicBezTo>
                    <a:pt x="29" y="78"/>
                    <a:pt x="24" y="80"/>
                    <a:pt x="19" y="83"/>
                  </a:cubicBezTo>
                  <a:cubicBezTo>
                    <a:pt x="18" y="83"/>
                    <a:pt x="17" y="83"/>
                    <a:pt x="16" y="84"/>
                  </a:cubicBezTo>
                  <a:moveTo>
                    <a:pt x="6" y="68"/>
                  </a:moveTo>
                  <a:cubicBezTo>
                    <a:pt x="6" y="67"/>
                    <a:pt x="5" y="66"/>
                    <a:pt x="5" y="65"/>
                  </a:cubicBezTo>
                  <a:cubicBezTo>
                    <a:pt x="14" y="60"/>
                    <a:pt x="24" y="58"/>
                    <a:pt x="33" y="54"/>
                  </a:cubicBezTo>
                  <a:cubicBezTo>
                    <a:pt x="37" y="52"/>
                    <a:pt x="41" y="50"/>
                    <a:pt x="46" y="48"/>
                  </a:cubicBezTo>
                  <a:cubicBezTo>
                    <a:pt x="35" y="53"/>
                    <a:pt x="25" y="59"/>
                    <a:pt x="15" y="63"/>
                  </a:cubicBezTo>
                  <a:cubicBezTo>
                    <a:pt x="14" y="64"/>
                    <a:pt x="14" y="64"/>
                    <a:pt x="13" y="64"/>
                  </a:cubicBezTo>
                  <a:cubicBezTo>
                    <a:pt x="10" y="65"/>
                    <a:pt x="8" y="66"/>
                    <a:pt x="6" y="68"/>
                  </a:cubicBezTo>
                  <a:moveTo>
                    <a:pt x="13" y="80"/>
                  </a:moveTo>
                  <a:cubicBezTo>
                    <a:pt x="12" y="79"/>
                    <a:pt x="11" y="78"/>
                    <a:pt x="10" y="77"/>
                  </a:cubicBezTo>
                  <a:cubicBezTo>
                    <a:pt x="17" y="77"/>
                    <a:pt x="23" y="72"/>
                    <a:pt x="28" y="70"/>
                  </a:cubicBezTo>
                  <a:cubicBezTo>
                    <a:pt x="35" y="67"/>
                    <a:pt x="42" y="65"/>
                    <a:pt x="49" y="62"/>
                  </a:cubicBezTo>
                  <a:cubicBezTo>
                    <a:pt x="56" y="58"/>
                    <a:pt x="64" y="55"/>
                    <a:pt x="72" y="52"/>
                  </a:cubicBezTo>
                  <a:cubicBezTo>
                    <a:pt x="76" y="51"/>
                    <a:pt x="80" y="50"/>
                    <a:pt x="84" y="48"/>
                  </a:cubicBezTo>
                  <a:cubicBezTo>
                    <a:pt x="83" y="48"/>
                    <a:pt x="83" y="48"/>
                    <a:pt x="83" y="48"/>
                  </a:cubicBezTo>
                  <a:cubicBezTo>
                    <a:pt x="80" y="50"/>
                    <a:pt x="76" y="51"/>
                    <a:pt x="72" y="53"/>
                  </a:cubicBezTo>
                  <a:cubicBezTo>
                    <a:pt x="65" y="56"/>
                    <a:pt x="58" y="58"/>
                    <a:pt x="52" y="61"/>
                  </a:cubicBezTo>
                  <a:cubicBezTo>
                    <a:pt x="45" y="64"/>
                    <a:pt x="38" y="67"/>
                    <a:pt x="32" y="70"/>
                  </a:cubicBezTo>
                  <a:cubicBezTo>
                    <a:pt x="28" y="72"/>
                    <a:pt x="25" y="74"/>
                    <a:pt x="22" y="76"/>
                  </a:cubicBezTo>
                  <a:cubicBezTo>
                    <a:pt x="19" y="77"/>
                    <a:pt x="16" y="79"/>
                    <a:pt x="13" y="80"/>
                  </a:cubicBezTo>
                  <a:moveTo>
                    <a:pt x="13" y="81"/>
                  </a:moveTo>
                  <a:cubicBezTo>
                    <a:pt x="14" y="80"/>
                    <a:pt x="16" y="79"/>
                    <a:pt x="17" y="79"/>
                  </a:cubicBezTo>
                  <a:cubicBezTo>
                    <a:pt x="22" y="76"/>
                    <a:pt x="27" y="73"/>
                    <a:pt x="32" y="71"/>
                  </a:cubicBezTo>
                  <a:cubicBezTo>
                    <a:pt x="43" y="65"/>
                    <a:pt x="54" y="61"/>
                    <a:pt x="65" y="56"/>
                  </a:cubicBezTo>
                  <a:cubicBezTo>
                    <a:pt x="70" y="54"/>
                    <a:pt x="75" y="52"/>
                    <a:pt x="80" y="50"/>
                  </a:cubicBezTo>
                  <a:cubicBezTo>
                    <a:pt x="82" y="49"/>
                    <a:pt x="85" y="48"/>
                    <a:pt x="87" y="47"/>
                  </a:cubicBezTo>
                  <a:cubicBezTo>
                    <a:pt x="88" y="47"/>
                    <a:pt x="88" y="47"/>
                    <a:pt x="88" y="47"/>
                  </a:cubicBezTo>
                  <a:cubicBezTo>
                    <a:pt x="89" y="46"/>
                    <a:pt x="90" y="46"/>
                    <a:pt x="91" y="45"/>
                  </a:cubicBezTo>
                  <a:cubicBezTo>
                    <a:pt x="91" y="45"/>
                    <a:pt x="91" y="45"/>
                    <a:pt x="91" y="45"/>
                  </a:cubicBezTo>
                  <a:cubicBezTo>
                    <a:pt x="91" y="46"/>
                    <a:pt x="92" y="47"/>
                    <a:pt x="92" y="49"/>
                  </a:cubicBezTo>
                  <a:cubicBezTo>
                    <a:pt x="80" y="53"/>
                    <a:pt x="68" y="58"/>
                    <a:pt x="56" y="63"/>
                  </a:cubicBezTo>
                  <a:cubicBezTo>
                    <a:pt x="56" y="63"/>
                    <a:pt x="56" y="63"/>
                    <a:pt x="56" y="63"/>
                  </a:cubicBezTo>
                  <a:cubicBezTo>
                    <a:pt x="45" y="67"/>
                    <a:pt x="35" y="71"/>
                    <a:pt x="25" y="76"/>
                  </a:cubicBezTo>
                  <a:cubicBezTo>
                    <a:pt x="22" y="77"/>
                    <a:pt x="19" y="79"/>
                    <a:pt x="16" y="80"/>
                  </a:cubicBezTo>
                  <a:cubicBezTo>
                    <a:pt x="15" y="80"/>
                    <a:pt x="14" y="80"/>
                    <a:pt x="13" y="81"/>
                  </a:cubicBezTo>
                  <a:moveTo>
                    <a:pt x="10" y="76"/>
                  </a:moveTo>
                  <a:cubicBezTo>
                    <a:pt x="11" y="76"/>
                    <a:pt x="13" y="75"/>
                    <a:pt x="14" y="75"/>
                  </a:cubicBezTo>
                  <a:cubicBezTo>
                    <a:pt x="19" y="72"/>
                    <a:pt x="24" y="70"/>
                    <a:pt x="30" y="67"/>
                  </a:cubicBezTo>
                  <a:cubicBezTo>
                    <a:pt x="41" y="62"/>
                    <a:pt x="53" y="58"/>
                    <a:pt x="65" y="53"/>
                  </a:cubicBezTo>
                  <a:cubicBezTo>
                    <a:pt x="70" y="51"/>
                    <a:pt x="75" y="49"/>
                    <a:pt x="81" y="48"/>
                  </a:cubicBezTo>
                  <a:cubicBezTo>
                    <a:pt x="83" y="47"/>
                    <a:pt x="85" y="46"/>
                    <a:pt x="86" y="45"/>
                  </a:cubicBezTo>
                  <a:cubicBezTo>
                    <a:pt x="87" y="45"/>
                    <a:pt x="88" y="45"/>
                    <a:pt x="89" y="44"/>
                  </a:cubicBezTo>
                  <a:cubicBezTo>
                    <a:pt x="90" y="44"/>
                    <a:pt x="90" y="44"/>
                    <a:pt x="91" y="43"/>
                  </a:cubicBezTo>
                  <a:cubicBezTo>
                    <a:pt x="91" y="44"/>
                    <a:pt x="91" y="44"/>
                    <a:pt x="91" y="44"/>
                  </a:cubicBezTo>
                  <a:cubicBezTo>
                    <a:pt x="91" y="44"/>
                    <a:pt x="91" y="44"/>
                    <a:pt x="91" y="44"/>
                  </a:cubicBezTo>
                  <a:cubicBezTo>
                    <a:pt x="90" y="45"/>
                    <a:pt x="89" y="45"/>
                    <a:pt x="88" y="46"/>
                  </a:cubicBezTo>
                  <a:cubicBezTo>
                    <a:pt x="86" y="46"/>
                    <a:pt x="85" y="47"/>
                    <a:pt x="84" y="47"/>
                  </a:cubicBezTo>
                  <a:cubicBezTo>
                    <a:pt x="74" y="50"/>
                    <a:pt x="63" y="54"/>
                    <a:pt x="54" y="59"/>
                  </a:cubicBezTo>
                  <a:cubicBezTo>
                    <a:pt x="43" y="64"/>
                    <a:pt x="32" y="68"/>
                    <a:pt x="22" y="72"/>
                  </a:cubicBezTo>
                  <a:cubicBezTo>
                    <a:pt x="19" y="74"/>
                    <a:pt x="16" y="75"/>
                    <a:pt x="14" y="76"/>
                  </a:cubicBezTo>
                  <a:cubicBezTo>
                    <a:pt x="13" y="76"/>
                    <a:pt x="11" y="76"/>
                    <a:pt x="10" y="76"/>
                  </a:cubicBezTo>
                  <a:moveTo>
                    <a:pt x="4" y="62"/>
                  </a:moveTo>
                  <a:cubicBezTo>
                    <a:pt x="4" y="61"/>
                    <a:pt x="4" y="60"/>
                    <a:pt x="4" y="59"/>
                  </a:cubicBezTo>
                  <a:cubicBezTo>
                    <a:pt x="6" y="58"/>
                    <a:pt x="8" y="57"/>
                    <a:pt x="10" y="56"/>
                  </a:cubicBezTo>
                  <a:cubicBezTo>
                    <a:pt x="13" y="54"/>
                    <a:pt x="16" y="53"/>
                    <a:pt x="19" y="52"/>
                  </a:cubicBezTo>
                  <a:cubicBezTo>
                    <a:pt x="27" y="48"/>
                    <a:pt x="34" y="46"/>
                    <a:pt x="42" y="43"/>
                  </a:cubicBezTo>
                  <a:cubicBezTo>
                    <a:pt x="43" y="43"/>
                    <a:pt x="44" y="42"/>
                    <a:pt x="45" y="42"/>
                  </a:cubicBezTo>
                  <a:cubicBezTo>
                    <a:pt x="44" y="42"/>
                    <a:pt x="43" y="43"/>
                    <a:pt x="42" y="43"/>
                  </a:cubicBezTo>
                  <a:cubicBezTo>
                    <a:pt x="35" y="47"/>
                    <a:pt x="28" y="50"/>
                    <a:pt x="21" y="53"/>
                  </a:cubicBezTo>
                  <a:cubicBezTo>
                    <a:pt x="15" y="56"/>
                    <a:pt x="9" y="58"/>
                    <a:pt x="4" y="62"/>
                  </a:cubicBezTo>
                  <a:moveTo>
                    <a:pt x="7" y="70"/>
                  </a:moveTo>
                  <a:cubicBezTo>
                    <a:pt x="7" y="70"/>
                    <a:pt x="7" y="69"/>
                    <a:pt x="6" y="68"/>
                  </a:cubicBezTo>
                  <a:cubicBezTo>
                    <a:pt x="9" y="67"/>
                    <a:pt x="11" y="66"/>
                    <a:pt x="13" y="65"/>
                  </a:cubicBezTo>
                  <a:cubicBezTo>
                    <a:pt x="18" y="63"/>
                    <a:pt x="22" y="61"/>
                    <a:pt x="27" y="60"/>
                  </a:cubicBezTo>
                  <a:cubicBezTo>
                    <a:pt x="38" y="55"/>
                    <a:pt x="49" y="50"/>
                    <a:pt x="60" y="46"/>
                  </a:cubicBezTo>
                  <a:cubicBezTo>
                    <a:pt x="65" y="44"/>
                    <a:pt x="69" y="43"/>
                    <a:pt x="74" y="41"/>
                  </a:cubicBezTo>
                  <a:cubicBezTo>
                    <a:pt x="72" y="42"/>
                    <a:pt x="71" y="42"/>
                    <a:pt x="70" y="43"/>
                  </a:cubicBezTo>
                  <a:cubicBezTo>
                    <a:pt x="62" y="46"/>
                    <a:pt x="54" y="49"/>
                    <a:pt x="47" y="52"/>
                  </a:cubicBezTo>
                  <a:cubicBezTo>
                    <a:pt x="40" y="55"/>
                    <a:pt x="34" y="58"/>
                    <a:pt x="27" y="61"/>
                  </a:cubicBezTo>
                  <a:cubicBezTo>
                    <a:pt x="24" y="62"/>
                    <a:pt x="21" y="63"/>
                    <a:pt x="18" y="64"/>
                  </a:cubicBezTo>
                  <a:cubicBezTo>
                    <a:pt x="14" y="66"/>
                    <a:pt x="11" y="68"/>
                    <a:pt x="7" y="70"/>
                  </a:cubicBezTo>
                  <a:cubicBezTo>
                    <a:pt x="7" y="70"/>
                    <a:pt x="7" y="70"/>
                    <a:pt x="7" y="70"/>
                  </a:cubicBezTo>
                  <a:moveTo>
                    <a:pt x="4" y="58"/>
                  </a:moveTo>
                  <a:cubicBezTo>
                    <a:pt x="4" y="58"/>
                    <a:pt x="4" y="57"/>
                    <a:pt x="4" y="56"/>
                  </a:cubicBezTo>
                  <a:cubicBezTo>
                    <a:pt x="9" y="55"/>
                    <a:pt x="14" y="52"/>
                    <a:pt x="18" y="49"/>
                  </a:cubicBezTo>
                  <a:cubicBezTo>
                    <a:pt x="25" y="45"/>
                    <a:pt x="33" y="43"/>
                    <a:pt x="41" y="40"/>
                  </a:cubicBezTo>
                  <a:cubicBezTo>
                    <a:pt x="41" y="40"/>
                    <a:pt x="41" y="40"/>
                    <a:pt x="41" y="40"/>
                  </a:cubicBezTo>
                  <a:cubicBezTo>
                    <a:pt x="34" y="43"/>
                    <a:pt x="28" y="46"/>
                    <a:pt x="22" y="49"/>
                  </a:cubicBezTo>
                  <a:cubicBezTo>
                    <a:pt x="16" y="52"/>
                    <a:pt x="10" y="55"/>
                    <a:pt x="4" y="58"/>
                  </a:cubicBezTo>
                  <a:moveTo>
                    <a:pt x="10" y="73"/>
                  </a:moveTo>
                  <a:cubicBezTo>
                    <a:pt x="10" y="73"/>
                    <a:pt x="10" y="72"/>
                    <a:pt x="11" y="72"/>
                  </a:cubicBezTo>
                  <a:cubicBezTo>
                    <a:pt x="12" y="71"/>
                    <a:pt x="13" y="71"/>
                    <a:pt x="14" y="70"/>
                  </a:cubicBezTo>
                  <a:cubicBezTo>
                    <a:pt x="20" y="68"/>
                    <a:pt x="24" y="65"/>
                    <a:pt x="30" y="62"/>
                  </a:cubicBezTo>
                  <a:cubicBezTo>
                    <a:pt x="40" y="59"/>
                    <a:pt x="50" y="54"/>
                    <a:pt x="61" y="50"/>
                  </a:cubicBezTo>
                  <a:cubicBezTo>
                    <a:pt x="70" y="47"/>
                    <a:pt x="79" y="44"/>
                    <a:pt x="88" y="40"/>
                  </a:cubicBezTo>
                  <a:cubicBezTo>
                    <a:pt x="88" y="40"/>
                    <a:pt x="88" y="39"/>
                    <a:pt x="89" y="39"/>
                  </a:cubicBezTo>
                  <a:cubicBezTo>
                    <a:pt x="89" y="39"/>
                    <a:pt x="89" y="39"/>
                    <a:pt x="89" y="39"/>
                  </a:cubicBezTo>
                  <a:cubicBezTo>
                    <a:pt x="90" y="40"/>
                    <a:pt x="90" y="41"/>
                    <a:pt x="91" y="43"/>
                  </a:cubicBezTo>
                  <a:cubicBezTo>
                    <a:pt x="90" y="43"/>
                    <a:pt x="90" y="43"/>
                    <a:pt x="90" y="43"/>
                  </a:cubicBezTo>
                  <a:cubicBezTo>
                    <a:pt x="90" y="43"/>
                    <a:pt x="90" y="43"/>
                    <a:pt x="90" y="43"/>
                  </a:cubicBezTo>
                  <a:cubicBezTo>
                    <a:pt x="90" y="43"/>
                    <a:pt x="89" y="43"/>
                    <a:pt x="89" y="44"/>
                  </a:cubicBezTo>
                  <a:cubicBezTo>
                    <a:pt x="88" y="44"/>
                    <a:pt x="88" y="44"/>
                    <a:pt x="88" y="44"/>
                  </a:cubicBezTo>
                  <a:cubicBezTo>
                    <a:pt x="87" y="44"/>
                    <a:pt x="86" y="45"/>
                    <a:pt x="85" y="45"/>
                  </a:cubicBezTo>
                  <a:cubicBezTo>
                    <a:pt x="82" y="46"/>
                    <a:pt x="79" y="48"/>
                    <a:pt x="76" y="49"/>
                  </a:cubicBezTo>
                  <a:cubicBezTo>
                    <a:pt x="75" y="49"/>
                    <a:pt x="74" y="49"/>
                    <a:pt x="73" y="50"/>
                  </a:cubicBezTo>
                  <a:cubicBezTo>
                    <a:pt x="73" y="50"/>
                    <a:pt x="72" y="50"/>
                    <a:pt x="72" y="50"/>
                  </a:cubicBezTo>
                  <a:cubicBezTo>
                    <a:pt x="65" y="53"/>
                    <a:pt x="58" y="55"/>
                    <a:pt x="51" y="57"/>
                  </a:cubicBezTo>
                  <a:cubicBezTo>
                    <a:pt x="40" y="61"/>
                    <a:pt x="29" y="66"/>
                    <a:pt x="18" y="70"/>
                  </a:cubicBezTo>
                  <a:cubicBezTo>
                    <a:pt x="16" y="71"/>
                    <a:pt x="14" y="71"/>
                    <a:pt x="12" y="72"/>
                  </a:cubicBezTo>
                  <a:cubicBezTo>
                    <a:pt x="11" y="73"/>
                    <a:pt x="11" y="73"/>
                    <a:pt x="10" y="73"/>
                  </a:cubicBezTo>
                  <a:moveTo>
                    <a:pt x="84" y="37"/>
                  </a:moveTo>
                  <a:cubicBezTo>
                    <a:pt x="84" y="36"/>
                    <a:pt x="85" y="36"/>
                    <a:pt x="85" y="36"/>
                  </a:cubicBezTo>
                  <a:cubicBezTo>
                    <a:pt x="86" y="35"/>
                    <a:pt x="86" y="35"/>
                    <a:pt x="86" y="35"/>
                  </a:cubicBezTo>
                  <a:cubicBezTo>
                    <a:pt x="86" y="35"/>
                    <a:pt x="84" y="36"/>
                    <a:pt x="84" y="36"/>
                  </a:cubicBezTo>
                  <a:cubicBezTo>
                    <a:pt x="84" y="37"/>
                    <a:pt x="84" y="37"/>
                    <a:pt x="84" y="37"/>
                  </a:cubicBezTo>
                  <a:moveTo>
                    <a:pt x="9" y="70"/>
                  </a:moveTo>
                  <a:cubicBezTo>
                    <a:pt x="14" y="67"/>
                    <a:pt x="19" y="65"/>
                    <a:pt x="25" y="62"/>
                  </a:cubicBezTo>
                  <a:cubicBezTo>
                    <a:pt x="31" y="60"/>
                    <a:pt x="36" y="57"/>
                    <a:pt x="42" y="55"/>
                  </a:cubicBezTo>
                  <a:cubicBezTo>
                    <a:pt x="48" y="53"/>
                    <a:pt x="54" y="50"/>
                    <a:pt x="60" y="48"/>
                  </a:cubicBezTo>
                  <a:cubicBezTo>
                    <a:pt x="66" y="45"/>
                    <a:pt x="72" y="43"/>
                    <a:pt x="78" y="40"/>
                  </a:cubicBezTo>
                  <a:cubicBezTo>
                    <a:pt x="78" y="40"/>
                    <a:pt x="79" y="39"/>
                    <a:pt x="80" y="39"/>
                  </a:cubicBezTo>
                  <a:cubicBezTo>
                    <a:pt x="83" y="38"/>
                    <a:pt x="85" y="37"/>
                    <a:pt x="88" y="35"/>
                  </a:cubicBezTo>
                  <a:cubicBezTo>
                    <a:pt x="88" y="36"/>
                    <a:pt x="89" y="37"/>
                    <a:pt x="89" y="38"/>
                  </a:cubicBezTo>
                  <a:cubicBezTo>
                    <a:pt x="82" y="42"/>
                    <a:pt x="75" y="44"/>
                    <a:pt x="67" y="47"/>
                  </a:cubicBezTo>
                  <a:cubicBezTo>
                    <a:pt x="65" y="47"/>
                    <a:pt x="63" y="48"/>
                    <a:pt x="61" y="49"/>
                  </a:cubicBezTo>
                  <a:cubicBezTo>
                    <a:pt x="59" y="50"/>
                    <a:pt x="57" y="50"/>
                    <a:pt x="54" y="51"/>
                  </a:cubicBezTo>
                  <a:cubicBezTo>
                    <a:pt x="44" y="55"/>
                    <a:pt x="33" y="59"/>
                    <a:pt x="23" y="63"/>
                  </a:cubicBezTo>
                  <a:cubicBezTo>
                    <a:pt x="18" y="65"/>
                    <a:pt x="13" y="68"/>
                    <a:pt x="9" y="70"/>
                  </a:cubicBezTo>
                  <a:moveTo>
                    <a:pt x="67" y="39"/>
                  </a:moveTo>
                  <a:cubicBezTo>
                    <a:pt x="71" y="38"/>
                    <a:pt x="75" y="36"/>
                    <a:pt x="78" y="35"/>
                  </a:cubicBezTo>
                  <a:cubicBezTo>
                    <a:pt x="79" y="34"/>
                    <a:pt x="79" y="34"/>
                    <a:pt x="80" y="34"/>
                  </a:cubicBezTo>
                  <a:cubicBezTo>
                    <a:pt x="79" y="34"/>
                    <a:pt x="78" y="35"/>
                    <a:pt x="77" y="35"/>
                  </a:cubicBezTo>
                  <a:cubicBezTo>
                    <a:pt x="74" y="37"/>
                    <a:pt x="71" y="38"/>
                    <a:pt x="67" y="39"/>
                  </a:cubicBezTo>
                  <a:moveTo>
                    <a:pt x="4" y="55"/>
                  </a:moveTo>
                  <a:cubicBezTo>
                    <a:pt x="4" y="54"/>
                    <a:pt x="4" y="53"/>
                    <a:pt x="4" y="52"/>
                  </a:cubicBezTo>
                  <a:cubicBezTo>
                    <a:pt x="9" y="51"/>
                    <a:pt x="14" y="48"/>
                    <a:pt x="19" y="45"/>
                  </a:cubicBezTo>
                  <a:cubicBezTo>
                    <a:pt x="25" y="42"/>
                    <a:pt x="31" y="39"/>
                    <a:pt x="38" y="37"/>
                  </a:cubicBezTo>
                  <a:cubicBezTo>
                    <a:pt x="41" y="36"/>
                    <a:pt x="43" y="35"/>
                    <a:pt x="46" y="34"/>
                  </a:cubicBezTo>
                  <a:cubicBezTo>
                    <a:pt x="44" y="35"/>
                    <a:pt x="41" y="36"/>
                    <a:pt x="39" y="37"/>
                  </a:cubicBezTo>
                  <a:cubicBezTo>
                    <a:pt x="32" y="40"/>
                    <a:pt x="26" y="43"/>
                    <a:pt x="20" y="46"/>
                  </a:cubicBezTo>
                  <a:cubicBezTo>
                    <a:pt x="15" y="49"/>
                    <a:pt x="9" y="52"/>
                    <a:pt x="4" y="55"/>
                  </a:cubicBezTo>
                  <a:moveTo>
                    <a:pt x="18" y="62"/>
                  </a:moveTo>
                  <a:cubicBezTo>
                    <a:pt x="27" y="57"/>
                    <a:pt x="37" y="53"/>
                    <a:pt x="46" y="48"/>
                  </a:cubicBezTo>
                  <a:cubicBezTo>
                    <a:pt x="59" y="42"/>
                    <a:pt x="72" y="39"/>
                    <a:pt x="84" y="32"/>
                  </a:cubicBezTo>
                  <a:cubicBezTo>
                    <a:pt x="84" y="32"/>
                    <a:pt x="84" y="32"/>
                    <a:pt x="84" y="32"/>
                  </a:cubicBezTo>
                  <a:cubicBezTo>
                    <a:pt x="85" y="32"/>
                    <a:pt x="85" y="32"/>
                    <a:pt x="86" y="31"/>
                  </a:cubicBezTo>
                  <a:cubicBezTo>
                    <a:pt x="86" y="31"/>
                    <a:pt x="86" y="31"/>
                    <a:pt x="86" y="31"/>
                  </a:cubicBezTo>
                  <a:cubicBezTo>
                    <a:pt x="86" y="32"/>
                    <a:pt x="87" y="33"/>
                    <a:pt x="88" y="34"/>
                  </a:cubicBezTo>
                  <a:cubicBezTo>
                    <a:pt x="85" y="35"/>
                    <a:pt x="83" y="36"/>
                    <a:pt x="81" y="38"/>
                  </a:cubicBezTo>
                  <a:cubicBezTo>
                    <a:pt x="80" y="38"/>
                    <a:pt x="80" y="38"/>
                    <a:pt x="80" y="38"/>
                  </a:cubicBezTo>
                  <a:cubicBezTo>
                    <a:pt x="79" y="38"/>
                    <a:pt x="79" y="38"/>
                    <a:pt x="79" y="38"/>
                  </a:cubicBezTo>
                  <a:cubicBezTo>
                    <a:pt x="66" y="43"/>
                    <a:pt x="54" y="48"/>
                    <a:pt x="41" y="53"/>
                  </a:cubicBezTo>
                  <a:cubicBezTo>
                    <a:pt x="35" y="56"/>
                    <a:pt x="28" y="59"/>
                    <a:pt x="22" y="61"/>
                  </a:cubicBezTo>
                  <a:cubicBezTo>
                    <a:pt x="21" y="61"/>
                    <a:pt x="19" y="62"/>
                    <a:pt x="18" y="62"/>
                  </a:cubicBezTo>
                  <a:moveTo>
                    <a:pt x="5" y="64"/>
                  </a:moveTo>
                  <a:cubicBezTo>
                    <a:pt x="5" y="63"/>
                    <a:pt x="5" y="63"/>
                    <a:pt x="5" y="63"/>
                  </a:cubicBezTo>
                  <a:cubicBezTo>
                    <a:pt x="10" y="62"/>
                    <a:pt x="15" y="59"/>
                    <a:pt x="20" y="57"/>
                  </a:cubicBezTo>
                  <a:cubicBezTo>
                    <a:pt x="27" y="54"/>
                    <a:pt x="34" y="50"/>
                    <a:pt x="41" y="47"/>
                  </a:cubicBezTo>
                  <a:cubicBezTo>
                    <a:pt x="55" y="41"/>
                    <a:pt x="70" y="35"/>
                    <a:pt x="84" y="29"/>
                  </a:cubicBezTo>
                  <a:cubicBezTo>
                    <a:pt x="85" y="30"/>
                    <a:pt x="85" y="30"/>
                    <a:pt x="86" y="31"/>
                  </a:cubicBezTo>
                  <a:cubicBezTo>
                    <a:pt x="86" y="31"/>
                    <a:pt x="86" y="31"/>
                    <a:pt x="86" y="31"/>
                  </a:cubicBezTo>
                  <a:cubicBezTo>
                    <a:pt x="71" y="37"/>
                    <a:pt x="57" y="43"/>
                    <a:pt x="42" y="49"/>
                  </a:cubicBezTo>
                  <a:cubicBezTo>
                    <a:pt x="40" y="50"/>
                    <a:pt x="37" y="51"/>
                    <a:pt x="34" y="53"/>
                  </a:cubicBezTo>
                  <a:cubicBezTo>
                    <a:pt x="30" y="54"/>
                    <a:pt x="27" y="55"/>
                    <a:pt x="23" y="57"/>
                  </a:cubicBezTo>
                  <a:cubicBezTo>
                    <a:pt x="17" y="59"/>
                    <a:pt x="11" y="61"/>
                    <a:pt x="5" y="64"/>
                  </a:cubicBezTo>
                  <a:moveTo>
                    <a:pt x="4" y="52"/>
                  </a:moveTo>
                  <a:cubicBezTo>
                    <a:pt x="4" y="51"/>
                    <a:pt x="4" y="50"/>
                    <a:pt x="4" y="49"/>
                  </a:cubicBezTo>
                  <a:cubicBezTo>
                    <a:pt x="6" y="49"/>
                    <a:pt x="7" y="48"/>
                    <a:pt x="9" y="47"/>
                  </a:cubicBezTo>
                  <a:cubicBezTo>
                    <a:pt x="12" y="45"/>
                    <a:pt x="14" y="44"/>
                    <a:pt x="17" y="42"/>
                  </a:cubicBezTo>
                  <a:cubicBezTo>
                    <a:pt x="23" y="40"/>
                    <a:pt x="29" y="37"/>
                    <a:pt x="36" y="34"/>
                  </a:cubicBezTo>
                  <a:cubicBezTo>
                    <a:pt x="40" y="32"/>
                    <a:pt x="44" y="30"/>
                    <a:pt x="49" y="29"/>
                  </a:cubicBezTo>
                  <a:cubicBezTo>
                    <a:pt x="33" y="36"/>
                    <a:pt x="18" y="42"/>
                    <a:pt x="4" y="52"/>
                  </a:cubicBezTo>
                  <a:moveTo>
                    <a:pt x="5" y="62"/>
                  </a:moveTo>
                  <a:cubicBezTo>
                    <a:pt x="5" y="62"/>
                    <a:pt x="5" y="62"/>
                    <a:pt x="5" y="62"/>
                  </a:cubicBezTo>
                  <a:cubicBezTo>
                    <a:pt x="5" y="62"/>
                    <a:pt x="7" y="61"/>
                    <a:pt x="7" y="61"/>
                  </a:cubicBezTo>
                  <a:cubicBezTo>
                    <a:pt x="8" y="60"/>
                    <a:pt x="9" y="59"/>
                    <a:pt x="11" y="59"/>
                  </a:cubicBezTo>
                  <a:cubicBezTo>
                    <a:pt x="13" y="57"/>
                    <a:pt x="16" y="56"/>
                    <a:pt x="18" y="55"/>
                  </a:cubicBezTo>
                  <a:cubicBezTo>
                    <a:pt x="29" y="50"/>
                    <a:pt x="40" y="44"/>
                    <a:pt x="51" y="40"/>
                  </a:cubicBezTo>
                  <a:cubicBezTo>
                    <a:pt x="52" y="39"/>
                    <a:pt x="52" y="39"/>
                    <a:pt x="53" y="39"/>
                  </a:cubicBezTo>
                  <a:cubicBezTo>
                    <a:pt x="59" y="36"/>
                    <a:pt x="66" y="34"/>
                    <a:pt x="73" y="31"/>
                  </a:cubicBezTo>
                  <a:cubicBezTo>
                    <a:pt x="74" y="31"/>
                    <a:pt x="75" y="30"/>
                    <a:pt x="76" y="30"/>
                  </a:cubicBezTo>
                  <a:cubicBezTo>
                    <a:pt x="77" y="30"/>
                    <a:pt x="77" y="29"/>
                    <a:pt x="78" y="29"/>
                  </a:cubicBezTo>
                  <a:cubicBezTo>
                    <a:pt x="78" y="29"/>
                    <a:pt x="79" y="29"/>
                    <a:pt x="79" y="28"/>
                  </a:cubicBezTo>
                  <a:cubicBezTo>
                    <a:pt x="80" y="28"/>
                    <a:pt x="81" y="27"/>
                    <a:pt x="83" y="27"/>
                  </a:cubicBezTo>
                  <a:cubicBezTo>
                    <a:pt x="83" y="28"/>
                    <a:pt x="84" y="28"/>
                    <a:pt x="84" y="29"/>
                  </a:cubicBezTo>
                  <a:cubicBezTo>
                    <a:pt x="62" y="37"/>
                    <a:pt x="41" y="47"/>
                    <a:pt x="19" y="56"/>
                  </a:cubicBezTo>
                  <a:cubicBezTo>
                    <a:pt x="14" y="58"/>
                    <a:pt x="10" y="61"/>
                    <a:pt x="5" y="62"/>
                  </a:cubicBezTo>
                  <a:moveTo>
                    <a:pt x="23" y="39"/>
                  </a:moveTo>
                  <a:cubicBezTo>
                    <a:pt x="31" y="35"/>
                    <a:pt x="39" y="31"/>
                    <a:pt x="47" y="27"/>
                  </a:cubicBezTo>
                  <a:cubicBezTo>
                    <a:pt x="48" y="26"/>
                    <a:pt x="48" y="26"/>
                    <a:pt x="48" y="26"/>
                  </a:cubicBezTo>
                  <a:cubicBezTo>
                    <a:pt x="50" y="26"/>
                    <a:pt x="51" y="27"/>
                    <a:pt x="52" y="27"/>
                  </a:cubicBezTo>
                  <a:cubicBezTo>
                    <a:pt x="42" y="31"/>
                    <a:pt x="32" y="35"/>
                    <a:pt x="23" y="39"/>
                  </a:cubicBezTo>
                  <a:moveTo>
                    <a:pt x="4" y="48"/>
                  </a:moveTo>
                  <a:cubicBezTo>
                    <a:pt x="4" y="47"/>
                    <a:pt x="5" y="46"/>
                    <a:pt x="5" y="45"/>
                  </a:cubicBezTo>
                  <a:cubicBezTo>
                    <a:pt x="8" y="44"/>
                    <a:pt x="12" y="41"/>
                    <a:pt x="15" y="40"/>
                  </a:cubicBezTo>
                  <a:cubicBezTo>
                    <a:pt x="20" y="37"/>
                    <a:pt x="25" y="35"/>
                    <a:pt x="30" y="33"/>
                  </a:cubicBezTo>
                  <a:cubicBezTo>
                    <a:pt x="35" y="30"/>
                    <a:pt x="40" y="28"/>
                    <a:pt x="45" y="26"/>
                  </a:cubicBezTo>
                  <a:cubicBezTo>
                    <a:pt x="46" y="26"/>
                    <a:pt x="47" y="26"/>
                    <a:pt x="47" y="26"/>
                  </a:cubicBezTo>
                  <a:cubicBezTo>
                    <a:pt x="43" y="28"/>
                    <a:pt x="38" y="31"/>
                    <a:pt x="33" y="33"/>
                  </a:cubicBezTo>
                  <a:cubicBezTo>
                    <a:pt x="26" y="36"/>
                    <a:pt x="19" y="40"/>
                    <a:pt x="12" y="44"/>
                  </a:cubicBezTo>
                  <a:cubicBezTo>
                    <a:pt x="11" y="45"/>
                    <a:pt x="9" y="46"/>
                    <a:pt x="8" y="46"/>
                  </a:cubicBezTo>
                  <a:cubicBezTo>
                    <a:pt x="7" y="47"/>
                    <a:pt x="5" y="48"/>
                    <a:pt x="4" y="48"/>
                  </a:cubicBezTo>
                  <a:moveTo>
                    <a:pt x="13" y="54"/>
                  </a:moveTo>
                  <a:cubicBezTo>
                    <a:pt x="16" y="52"/>
                    <a:pt x="20" y="51"/>
                    <a:pt x="24" y="49"/>
                  </a:cubicBezTo>
                  <a:cubicBezTo>
                    <a:pt x="32" y="45"/>
                    <a:pt x="40" y="41"/>
                    <a:pt x="49" y="37"/>
                  </a:cubicBezTo>
                  <a:cubicBezTo>
                    <a:pt x="57" y="34"/>
                    <a:pt x="65" y="31"/>
                    <a:pt x="73" y="28"/>
                  </a:cubicBezTo>
                  <a:cubicBezTo>
                    <a:pt x="75" y="27"/>
                    <a:pt x="78" y="26"/>
                    <a:pt x="80" y="25"/>
                  </a:cubicBezTo>
                  <a:cubicBezTo>
                    <a:pt x="81" y="25"/>
                    <a:pt x="82" y="26"/>
                    <a:pt x="82" y="27"/>
                  </a:cubicBezTo>
                  <a:cubicBezTo>
                    <a:pt x="81" y="27"/>
                    <a:pt x="79" y="28"/>
                    <a:pt x="78" y="28"/>
                  </a:cubicBezTo>
                  <a:cubicBezTo>
                    <a:pt x="76" y="29"/>
                    <a:pt x="73" y="30"/>
                    <a:pt x="71" y="31"/>
                  </a:cubicBezTo>
                  <a:cubicBezTo>
                    <a:pt x="68" y="32"/>
                    <a:pt x="66" y="33"/>
                    <a:pt x="63" y="34"/>
                  </a:cubicBezTo>
                  <a:cubicBezTo>
                    <a:pt x="60" y="35"/>
                    <a:pt x="57" y="36"/>
                    <a:pt x="54" y="38"/>
                  </a:cubicBezTo>
                  <a:cubicBezTo>
                    <a:pt x="51" y="39"/>
                    <a:pt x="49" y="40"/>
                    <a:pt x="46" y="41"/>
                  </a:cubicBezTo>
                  <a:cubicBezTo>
                    <a:pt x="35" y="45"/>
                    <a:pt x="25" y="49"/>
                    <a:pt x="14" y="54"/>
                  </a:cubicBezTo>
                  <a:cubicBezTo>
                    <a:pt x="13" y="54"/>
                    <a:pt x="13" y="54"/>
                    <a:pt x="13" y="54"/>
                  </a:cubicBezTo>
                  <a:moveTo>
                    <a:pt x="8" y="43"/>
                  </a:moveTo>
                  <a:cubicBezTo>
                    <a:pt x="8" y="43"/>
                    <a:pt x="8" y="43"/>
                    <a:pt x="8" y="43"/>
                  </a:cubicBezTo>
                  <a:cubicBezTo>
                    <a:pt x="10" y="42"/>
                    <a:pt x="13" y="40"/>
                    <a:pt x="15" y="39"/>
                  </a:cubicBezTo>
                  <a:cubicBezTo>
                    <a:pt x="20" y="36"/>
                    <a:pt x="25" y="34"/>
                    <a:pt x="30" y="31"/>
                  </a:cubicBezTo>
                  <a:cubicBezTo>
                    <a:pt x="34" y="29"/>
                    <a:pt x="38" y="27"/>
                    <a:pt x="43" y="25"/>
                  </a:cubicBezTo>
                  <a:cubicBezTo>
                    <a:pt x="43" y="25"/>
                    <a:pt x="44" y="25"/>
                    <a:pt x="45" y="25"/>
                  </a:cubicBezTo>
                  <a:cubicBezTo>
                    <a:pt x="41" y="27"/>
                    <a:pt x="37" y="29"/>
                    <a:pt x="34" y="30"/>
                  </a:cubicBezTo>
                  <a:cubicBezTo>
                    <a:pt x="25" y="34"/>
                    <a:pt x="16" y="38"/>
                    <a:pt x="8" y="43"/>
                  </a:cubicBezTo>
                  <a:moveTo>
                    <a:pt x="5" y="44"/>
                  </a:moveTo>
                  <a:cubicBezTo>
                    <a:pt x="6" y="42"/>
                    <a:pt x="6" y="41"/>
                    <a:pt x="7" y="39"/>
                  </a:cubicBezTo>
                  <a:cubicBezTo>
                    <a:pt x="10" y="38"/>
                    <a:pt x="12" y="37"/>
                    <a:pt x="15" y="36"/>
                  </a:cubicBezTo>
                  <a:cubicBezTo>
                    <a:pt x="19" y="34"/>
                    <a:pt x="24" y="32"/>
                    <a:pt x="29" y="29"/>
                  </a:cubicBezTo>
                  <a:cubicBezTo>
                    <a:pt x="33" y="28"/>
                    <a:pt x="37" y="26"/>
                    <a:pt x="41" y="24"/>
                  </a:cubicBezTo>
                  <a:cubicBezTo>
                    <a:pt x="42" y="24"/>
                    <a:pt x="42" y="24"/>
                    <a:pt x="42" y="24"/>
                  </a:cubicBezTo>
                  <a:cubicBezTo>
                    <a:pt x="30" y="31"/>
                    <a:pt x="17" y="37"/>
                    <a:pt x="5" y="44"/>
                  </a:cubicBezTo>
                  <a:moveTo>
                    <a:pt x="51" y="24"/>
                  </a:moveTo>
                  <a:cubicBezTo>
                    <a:pt x="50" y="24"/>
                    <a:pt x="49" y="24"/>
                    <a:pt x="49" y="24"/>
                  </a:cubicBezTo>
                  <a:cubicBezTo>
                    <a:pt x="50" y="24"/>
                    <a:pt x="51" y="23"/>
                    <a:pt x="52" y="23"/>
                  </a:cubicBezTo>
                  <a:cubicBezTo>
                    <a:pt x="52" y="23"/>
                    <a:pt x="52" y="23"/>
                    <a:pt x="52" y="24"/>
                  </a:cubicBezTo>
                  <a:cubicBezTo>
                    <a:pt x="51" y="24"/>
                    <a:pt x="51" y="24"/>
                    <a:pt x="51" y="24"/>
                  </a:cubicBezTo>
                  <a:moveTo>
                    <a:pt x="4" y="55"/>
                  </a:moveTo>
                  <a:cubicBezTo>
                    <a:pt x="4" y="55"/>
                    <a:pt x="7" y="54"/>
                    <a:pt x="8" y="54"/>
                  </a:cubicBezTo>
                  <a:cubicBezTo>
                    <a:pt x="10" y="53"/>
                    <a:pt x="11" y="52"/>
                    <a:pt x="13" y="50"/>
                  </a:cubicBezTo>
                  <a:cubicBezTo>
                    <a:pt x="18" y="48"/>
                    <a:pt x="22" y="46"/>
                    <a:pt x="26" y="43"/>
                  </a:cubicBezTo>
                  <a:cubicBezTo>
                    <a:pt x="35" y="39"/>
                    <a:pt x="43" y="35"/>
                    <a:pt x="52" y="32"/>
                  </a:cubicBezTo>
                  <a:cubicBezTo>
                    <a:pt x="57" y="30"/>
                    <a:pt x="61" y="28"/>
                    <a:pt x="66" y="26"/>
                  </a:cubicBezTo>
                  <a:cubicBezTo>
                    <a:pt x="69" y="25"/>
                    <a:pt x="73" y="24"/>
                    <a:pt x="76" y="22"/>
                  </a:cubicBezTo>
                  <a:cubicBezTo>
                    <a:pt x="76" y="22"/>
                    <a:pt x="77" y="22"/>
                    <a:pt x="77" y="23"/>
                  </a:cubicBezTo>
                  <a:cubicBezTo>
                    <a:pt x="78" y="23"/>
                    <a:pt x="79" y="24"/>
                    <a:pt x="80" y="24"/>
                  </a:cubicBezTo>
                  <a:cubicBezTo>
                    <a:pt x="77" y="26"/>
                    <a:pt x="74" y="27"/>
                    <a:pt x="71" y="28"/>
                  </a:cubicBezTo>
                  <a:cubicBezTo>
                    <a:pt x="71" y="28"/>
                    <a:pt x="70" y="28"/>
                    <a:pt x="69" y="29"/>
                  </a:cubicBezTo>
                  <a:cubicBezTo>
                    <a:pt x="65" y="30"/>
                    <a:pt x="60" y="32"/>
                    <a:pt x="56" y="33"/>
                  </a:cubicBezTo>
                  <a:cubicBezTo>
                    <a:pt x="47" y="37"/>
                    <a:pt x="38" y="41"/>
                    <a:pt x="28" y="44"/>
                  </a:cubicBezTo>
                  <a:cubicBezTo>
                    <a:pt x="25" y="46"/>
                    <a:pt x="21" y="47"/>
                    <a:pt x="17" y="49"/>
                  </a:cubicBezTo>
                  <a:cubicBezTo>
                    <a:pt x="13" y="51"/>
                    <a:pt x="9" y="54"/>
                    <a:pt x="5" y="55"/>
                  </a:cubicBezTo>
                  <a:cubicBezTo>
                    <a:pt x="4" y="55"/>
                    <a:pt x="4" y="55"/>
                    <a:pt x="4" y="55"/>
                  </a:cubicBezTo>
                  <a:moveTo>
                    <a:pt x="63" y="27"/>
                  </a:moveTo>
                  <a:cubicBezTo>
                    <a:pt x="64" y="26"/>
                    <a:pt x="66" y="25"/>
                    <a:pt x="67" y="25"/>
                  </a:cubicBezTo>
                  <a:cubicBezTo>
                    <a:pt x="69" y="24"/>
                    <a:pt x="71" y="23"/>
                    <a:pt x="73" y="23"/>
                  </a:cubicBezTo>
                  <a:cubicBezTo>
                    <a:pt x="73" y="22"/>
                    <a:pt x="75" y="21"/>
                    <a:pt x="75" y="21"/>
                  </a:cubicBezTo>
                  <a:cubicBezTo>
                    <a:pt x="75" y="21"/>
                    <a:pt x="75" y="21"/>
                    <a:pt x="75" y="21"/>
                  </a:cubicBezTo>
                  <a:cubicBezTo>
                    <a:pt x="75" y="21"/>
                    <a:pt x="75" y="21"/>
                    <a:pt x="74" y="22"/>
                  </a:cubicBezTo>
                  <a:cubicBezTo>
                    <a:pt x="71" y="24"/>
                    <a:pt x="67" y="25"/>
                    <a:pt x="63" y="27"/>
                  </a:cubicBezTo>
                  <a:moveTo>
                    <a:pt x="8" y="37"/>
                  </a:moveTo>
                  <a:cubicBezTo>
                    <a:pt x="8" y="37"/>
                    <a:pt x="8" y="37"/>
                    <a:pt x="8" y="37"/>
                  </a:cubicBezTo>
                  <a:cubicBezTo>
                    <a:pt x="11" y="36"/>
                    <a:pt x="13" y="35"/>
                    <a:pt x="16" y="33"/>
                  </a:cubicBezTo>
                  <a:cubicBezTo>
                    <a:pt x="19" y="31"/>
                    <a:pt x="23" y="29"/>
                    <a:pt x="27" y="27"/>
                  </a:cubicBezTo>
                  <a:cubicBezTo>
                    <a:pt x="31" y="25"/>
                    <a:pt x="35" y="23"/>
                    <a:pt x="40" y="21"/>
                  </a:cubicBezTo>
                  <a:cubicBezTo>
                    <a:pt x="36" y="23"/>
                    <a:pt x="32" y="25"/>
                    <a:pt x="28" y="27"/>
                  </a:cubicBezTo>
                  <a:cubicBezTo>
                    <a:pt x="24" y="29"/>
                    <a:pt x="20" y="31"/>
                    <a:pt x="16" y="33"/>
                  </a:cubicBezTo>
                  <a:cubicBezTo>
                    <a:pt x="14" y="35"/>
                    <a:pt x="11" y="36"/>
                    <a:pt x="9" y="37"/>
                  </a:cubicBezTo>
                  <a:cubicBezTo>
                    <a:pt x="9" y="37"/>
                    <a:pt x="8" y="37"/>
                    <a:pt x="8" y="37"/>
                  </a:cubicBezTo>
                  <a:moveTo>
                    <a:pt x="48" y="24"/>
                  </a:moveTo>
                  <a:cubicBezTo>
                    <a:pt x="47" y="24"/>
                    <a:pt x="46" y="23"/>
                    <a:pt x="45" y="23"/>
                  </a:cubicBezTo>
                  <a:cubicBezTo>
                    <a:pt x="47" y="22"/>
                    <a:pt x="49" y="21"/>
                    <a:pt x="52" y="20"/>
                  </a:cubicBezTo>
                  <a:cubicBezTo>
                    <a:pt x="52" y="20"/>
                    <a:pt x="52" y="21"/>
                    <a:pt x="52" y="22"/>
                  </a:cubicBezTo>
                  <a:cubicBezTo>
                    <a:pt x="50" y="23"/>
                    <a:pt x="49" y="23"/>
                    <a:pt x="48" y="24"/>
                  </a:cubicBezTo>
                  <a:moveTo>
                    <a:pt x="44" y="23"/>
                  </a:moveTo>
                  <a:cubicBezTo>
                    <a:pt x="44" y="23"/>
                    <a:pt x="44" y="23"/>
                    <a:pt x="44" y="23"/>
                  </a:cubicBezTo>
                  <a:cubicBezTo>
                    <a:pt x="46" y="21"/>
                    <a:pt x="49" y="20"/>
                    <a:pt x="52" y="19"/>
                  </a:cubicBezTo>
                  <a:cubicBezTo>
                    <a:pt x="52" y="19"/>
                    <a:pt x="52" y="19"/>
                    <a:pt x="52" y="19"/>
                  </a:cubicBezTo>
                  <a:cubicBezTo>
                    <a:pt x="49" y="20"/>
                    <a:pt x="47" y="22"/>
                    <a:pt x="44" y="23"/>
                  </a:cubicBezTo>
                  <a:moveTo>
                    <a:pt x="62" y="23"/>
                  </a:moveTo>
                  <a:cubicBezTo>
                    <a:pt x="62" y="23"/>
                    <a:pt x="63" y="22"/>
                    <a:pt x="63" y="22"/>
                  </a:cubicBezTo>
                  <a:cubicBezTo>
                    <a:pt x="64" y="22"/>
                    <a:pt x="64" y="22"/>
                    <a:pt x="64" y="22"/>
                  </a:cubicBezTo>
                  <a:cubicBezTo>
                    <a:pt x="65" y="21"/>
                    <a:pt x="67" y="20"/>
                    <a:pt x="68" y="19"/>
                  </a:cubicBezTo>
                  <a:cubicBezTo>
                    <a:pt x="69" y="19"/>
                    <a:pt x="69" y="19"/>
                    <a:pt x="69" y="19"/>
                  </a:cubicBezTo>
                  <a:cubicBezTo>
                    <a:pt x="70" y="19"/>
                    <a:pt x="70" y="19"/>
                    <a:pt x="70" y="19"/>
                  </a:cubicBezTo>
                  <a:cubicBezTo>
                    <a:pt x="71" y="19"/>
                    <a:pt x="73" y="20"/>
                    <a:pt x="75" y="21"/>
                  </a:cubicBezTo>
                  <a:cubicBezTo>
                    <a:pt x="64" y="26"/>
                    <a:pt x="53" y="30"/>
                    <a:pt x="42" y="35"/>
                  </a:cubicBezTo>
                  <a:cubicBezTo>
                    <a:pt x="31" y="39"/>
                    <a:pt x="21" y="44"/>
                    <a:pt x="11" y="49"/>
                  </a:cubicBezTo>
                  <a:cubicBezTo>
                    <a:pt x="9" y="50"/>
                    <a:pt x="6" y="51"/>
                    <a:pt x="4" y="52"/>
                  </a:cubicBezTo>
                  <a:cubicBezTo>
                    <a:pt x="6" y="51"/>
                    <a:pt x="9" y="49"/>
                    <a:pt x="11" y="48"/>
                  </a:cubicBezTo>
                  <a:cubicBezTo>
                    <a:pt x="16" y="45"/>
                    <a:pt x="21" y="42"/>
                    <a:pt x="26" y="40"/>
                  </a:cubicBezTo>
                  <a:cubicBezTo>
                    <a:pt x="36" y="35"/>
                    <a:pt x="45" y="31"/>
                    <a:pt x="55" y="26"/>
                  </a:cubicBezTo>
                  <a:cubicBezTo>
                    <a:pt x="59" y="26"/>
                    <a:pt x="62" y="25"/>
                    <a:pt x="66" y="24"/>
                  </a:cubicBezTo>
                  <a:cubicBezTo>
                    <a:pt x="67" y="23"/>
                    <a:pt x="67" y="21"/>
                    <a:pt x="66" y="21"/>
                  </a:cubicBezTo>
                  <a:cubicBezTo>
                    <a:pt x="66" y="21"/>
                    <a:pt x="66" y="21"/>
                    <a:pt x="66" y="22"/>
                  </a:cubicBezTo>
                  <a:cubicBezTo>
                    <a:pt x="64" y="22"/>
                    <a:pt x="63" y="22"/>
                    <a:pt x="62" y="23"/>
                  </a:cubicBezTo>
                  <a:moveTo>
                    <a:pt x="9" y="36"/>
                  </a:moveTo>
                  <a:cubicBezTo>
                    <a:pt x="9" y="35"/>
                    <a:pt x="10" y="34"/>
                    <a:pt x="11" y="33"/>
                  </a:cubicBezTo>
                  <a:cubicBezTo>
                    <a:pt x="16" y="30"/>
                    <a:pt x="22" y="27"/>
                    <a:pt x="27" y="24"/>
                  </a:cubicBezTo>
                  <a:cubicBezTo>
                    <a:pt x="31" y="23"/>
                    <a:pt x="34" y="21"/>
                    <a:pt x="38" y="20"/>
                  </a:cubicBezTo>
                  <a:cubicBezTo>
                    <a:pt x="39" y="19"/>
                    <a:pt x="40" y="18"/>
                    <a:pt x="41" y="18"/>
                  </a:cubicBezTo>
                  <a:cubicBezTo>
                    <a:pt x="30" y="23"/>
                    <a:pt x="19" y="30"/>
                    <a:pt x="9" y="36"/>
                  </a:cubicBezTo>
                  <a:moveTo>
                    <a:pt x="54" y="22"/>
                  </a:moveTo>
                  <a:cubicBezTo>
                    <a:pt x="54" y="22"/>
                    <a:pt x="54" y="22"/>
                    <a:pt x="54" y="22"/>
                  </a:cubicBezTo>
                  <a:cubicBezTo>
                    <a:pt x="57" y="20"/>
                    <a:pt x="60" y="19"/>
                    <a:pt x="62" y="18"/>
                  </a:cubicBezTo>
                  <a:cubicBezTo>
                    <a:pt x="60" y="19"/>
                    <a:pt x="57" y="21"/>
                    <a:pt x="54" y="22"/>
                  </a:cubicBezTo>
                  <a:moveTo>
                    <a:pt x="54" y="24"/>
                  </a:moveTo>
                  <a:cubicBezTo>
                    <a:pt x="54" y="23"/>
                    <a:pt x="54" y="23"/>
                    <a:pt x="54" y="23"/>
                  </a:cubicBezTo>
                  <a:cubicBezTo>
                    <a:pt x="57" y="21"/>
                    <a:pt x="61" y="19"/>
                    <a:pt x="64" y="17"/>
                  </a:cubicBezTo>
                  <a:cubicBezTo>
                    <a:pt x="64" y="17"/>
                    <a:pt x="64" y="17"/>
                    <a:pt x="64" y="17"/>
                  </a:cubicBezTo>
                  <a:cubicBezTo>
                    <a:pt x="66" y="17"/>
                    <a:pt x="67" y="18"/>
                    <a:pt x="69" y="18"/>
                  </a:cubicBezTo>
                  <a:cubicBezTo>
                    <a:pt x="67" y="19"/>
                    <a:pt x="65" y="20"/>
                    <a:pt x="63" y="21"/>
                  </a:cubicBezTo>
                  <a:cubicBezTo>
                    <a:pt x="62" y="22"/>
                    <a:pt x="60" y="23"/>
                    <a:pt x="58" y="24"/>
                  </a:cubicBezTo>
                  <a:cubicBezTo>
                    <a:pt x="57" y="24"/>
                    <a:pt x="55" y="24"/>
                    <a:pt x="54" y="24"/>
                  </a:cubicBezTo>
                  <a:moveTo>
                    <a:pt x="16" y="27"/>
                  </a:moveTo>
                  <a:cubicBezTo>
                    <a:pt x="19" y="23"/>
                    <a:pt x="24" y="20"/>
                    <a:pt x="29" y="18"/>
                  </a:cubicBezTo>
                  <a:cubicBezTo>
                    <a:pt x="32" y="18"/>
                    <a:pt x="34" y="17"/>
                    <a:pt x="37" y="16"/>
                  </a:cubicBezTo>
                  <a:cubicBezTo>
                    <a:pt x="35" y="17"/>
                    <a:pt x="33" y="18"/>
                    <a:pt x="31" y="19"/>
                  </a:cubicBezTo>
                  <a:cubicBezTo>
                    <a:pt x="26" y="22"/>
                    <a:pt x="21" y="24"/>
                    <a:pt x="16" y="27"/>
                  </a:cubicBezTo>
                  <a:moveTo>
                    <a:pt x="54" y="18"/>
                  </a:moveTo>
                  <a:cubicBezTo>
                    <a:pt x="54" y="18"/>
                    <a:pt x="54" y="18"/>
                    <a:pt x="54" y="18"/>
                  </a:cubicBezTo>
                  <a:cubicBezTo>
                    <a:pt x="55" y="17"/>
                    <a:pt x="56" y="16"/>
                    <a:pt x="57" y="16"/>
                  </a:cubicBezTo>
                  <a:cubicBezTo>
                    <a:pt x="56" y="17"/>
                    <a:pt x="55" y="17"/>
                    <a:pt x="54" y="18"/>
                  </a:cubicBezTo>
                  <a:moveTo>
                    <a:pt x="54" y="21"/>
                  </a:moveTo>
                  <a:cubicBezTo>
                    <a:pt x="54" y="20"/>
                    <a:pt x="54" y="19"/>
                    <a:pt x="54" y="18"/>
                  </a:cubicBezTo>
                  <a:cubicBezTo>
                    <a:pt x="55" y="17"/>
                    <a:pt x="57" y="17"/>
                    <a:pt x="58" y="16"/>
                  </a:cubicBezTo>
                  <a:cubicBezTo>
                    <a:pt x="58" y="16"/>
                    <a:pt x="58" y="16"/>
                    <a:pt x="58" y="16"/>
                  </a:cubicBezTo>
                  <a:cubicBezTo>
                    <a:pt x="60" y="16"/>
                    <a:pt x="62" y="16"/>
                    <a:pt x="63" y="17"/>
                  </a:cubicBezTo>
                  <a:cubicBezTo>
                    <a:pt x="60" y="18"/>
                    <a:pt x="57" y="20"/>
                    <a:pt x="54" y="21"/>
                  </a:cubicBezTo>
                  <a:moveTo>
                    <a:pt x="15" y="28"/>
                  </a:moveTo>
                  <a:cubicBezTo>
                    <a:pt x="20" y="25"/>
                    <a:pt x="26" y="22"/>
                    <a:pt x="31" y="20"/>
                  </a:cubicBezTo>
                  <a:cubicBezTo>
                    <a:pt x="34" y="18"/>
                    <a:pt x="36" y="17"/>
                    <a:pt x="39" y="16"/>
                  </a:cubicBezTo>
                  <a:cubicBezTo>
                    <a:pt x="39" y="16"/>
                    <a:pt x="40" y="16"/>
                    <a:pt x="41" y="16"/>
                  </a:cubicBezTo>
                  <a:cubicBezTo>
                    <a:pt x="41" y="16"/>
                    <a:pt x="41" y="16"/>
                    <a:pt x="41" y="16"/>
                  </a:cubicBezTo>
                  <a:cubicBezTo>
                    <a:pt x="39" y="16"/>
                    <a:pt x="38" y="17"/>
                    <a:pt x="37" y="17"/>
                  </a:cubicBezTo>
                  <a:cubicBezTo>
                    <a:pt x="29" y="21"/>
                    <a:pt x="20" y="25"/>
                    <a:pt x="13" y="30"/>
                  </a:cubicBezTo>
                  <a:cubicBezTo>
                    <a:pt x="13" y="29"/>
                    <a:pt x="14" y="28"/>
                    <a:pt x="15" y="28"/>
                  </a:cubicBezTo>
                  <a:cubicBezTo>
                    <a:pt x="15" y="28"/>
                    <a:pt x="15" y="28"/>
                    <a:pt x="15" y="28"/>
                  </a:cubicBezTo>
                  <a:moveTo>
                    <a:pt x="7" y="38"/>
                  </a:moveTo>
                  <a:cubicBezTo>
                    <a:pt x="7" y="38"/>
                    <a:pt x="7" y="38"/>
                    <a:pt x="7" y="38"/>
                  </a:cubicBezTo>
                  <a:cubicBezTo>
                    <a:pt x="8" y="38"/>
                    <a:pt x="9" y="38"/>
                    <a:pt x="9" y="38"/>
                  </a:cubicBezTo>
                  <a:cubicBezTo>
                    <a:pt x="11" y="37"/>
                    <a:pt x="12" y="36"/>
                    <a:pt x="14" y="35"/>
                  </a:cubicBezTo>
                  <a:cubicBezTo>
                    <a:pt x="18" y="33"/>
                    <a:pt x="23" y="30"/>
                    <a:pt x="27" y="28"/>
                  </a:cubicBezTo>
                  <a:cubicBezTo>
                    <a:pt x="36" y="24"/>
                    <a:pt x="44" y="19"/>
                    <a:pt x="52" y="15"/>
                  </a:cubicBezTo>
                  <a:cubicBezTo>
                    <a:pt x="52" y="16"/>
                    <a:pt x="52" y="17"/>
                    <a:pt x="52" y="18"/>
                  </a:cubicBezTo>
                  <a:cubicBezTo>
                    <a:pt x="50" y="19"/>
                    <a:pt x="48" y="20"/>
                    <a:pt x="47" y="20"/>
                  </a:cubicBezTo>
                  <a:cubicBezTo>
                    <a:pt x="45" y="21"/>
                    <a:pt x="44" y="22"/>
                    <a:pt x="43" y="22"/>
                  </a:cubicBezTo>
                  <a:cubicBezTo>
                    <a:pt x="42" y="22"/>
                    <a:pt x="42" y="22"/>
                    <a:pt x="41" y="22"/>
                  </a:cubicBezTo>
                  <a:cubicBezTo>
                    <a:pt x="41" y="22"/>
                    <a:pt x="41" y="21"/>
                    <a:pt x="41" y="21"/>
                  </a:cubicBezTo>
                  <a:cubicBezTo>
                    <a:pt x="40" y="21"/>
                    <a:pt x="39" y="23"/>
                    <a:pt x="40" y="24"/>
                  </a:cubicBezTo>
                  <a:cubicBezTo>
                    <a:pt x="40" y="24"/>
                    <a:pt x="40" y="24"/>
                    <a:pt x="40" y="24"/>
                  </a:cubicBezTo>
                  <a:cubicBezTo>
                    <a:pt x="38" y="25"/>
                    <a:pt x="36" y="26"/>
                    <a:pt x="33" y="27"/>
                  </a:cubicBezTo>
                  <a:cubicBezTo>
                    <a:pt x="29" y="29"/>
                    <a:pt x="25" y="30"/>
                    <a:pt x="21" y="32"/>
                  </a:cubicBezTo>
                  <a:cubicBezTo>
                    <a:pt x="16" y="34"/>
                    <a:pt x="12" y="37"/>
                    <a:pt x="7" y="38"/>
                  </a:cubicBezTo>
                  <a:cubicBezTo>
                    <a:pt x="7" y="38"/>
                    <a:pt x="7" y="38"/>
                    <a:pt x="7" y="38"/>
                  </a:cubicBezTo>
                  <a:moveTo>
                    <a:pt x="54" y="17"/>
                  </a:moveTo>
                  <a:cubicBezTo>
                    <a:pt x="54" y="16"/>
                    <a:pt x="54" y="16"/>
                    <a:pt x="54" y="15"/>
                  </a:cubicBezTo>
                  <a:cubicBezTo>
                    <a:pt x="55" y="15"/>
                    <a:pt x="56" y="15"/>
                    <a:pt x="57" y="15"/>
                  </a:cubicBezTo>
                  <a:cubicBezTo>
                    <a:pt x="56" y="16"/>
                    <a:pt x="55" y="16"/>
                    <a:pt x="54" y="17"/>
                  </a:cubicBezTo>
                  <a:moveTo>
                    <a:pt x="11" y="32"/>
                  </a:moveTo>
                  <a:cubicBezTo>
                    <a:pt x="12" y="31"/>
                    <a:pt x="12" y="31"/>
                    <a:pt x="12" y="31"/>
                  </a:cubicBezTo>
                  <a:cubicBezTo>
                    <a:pt x="13" y="30"/>
                    <a:pt x="14" y="30"/>
                    <a:pt x="15" y="29"/>
                  </a:cubicBezTo>
                  <a:cubicBezTo>
                    <a:pt x="18" y="27"/>
                    <a:pt x="21" y="25"/>
                    <a:pt x="24" y="24"/>
                  </a:cubicBezTo>
                  <a:cubicBezTo>
                    <a:pt x="30" y="21"/>
                    <a:pt x="37" y="18"/>
                    <a:pt x="43" y="15"/>
                  </a:cubicBezTo>
                  <a:cubicBezTo>
                    <a:pt x="44" y="15"/>
                    <a:pt x="45" y="15"/>
                    <a:pt x="47" y="15"/>
                  </a:cubicBezTo>
                  <a:cubicBezTo>
                    <a:pt x="35" y="20"/>
                    <a:pt x="24" y="26"/>
                    <a:pt x="12" y="31"/>
                  </a:cubicBezTo>
                  <a:cubicBezTo>
                    <a:pt x="12" y="31"/>
                    <a:pt x="12" y="32"/>
                    <a:pt x="11" y="32"/>
                  </a:cubicBezTo>
                  <a:moveTo>
                    <a:pt x="8" y="37"/>
                  </a:moveTo>
                  <a:cubicBezTo>
                    <a:pt x="8" y="37"/>
                    <a:pt x="8" y="37"/>
                    <a:pt x="8" y="37"/>
                  </a:cubicBezTo>
                  <a:cubicBezTo>
                    <a:pt x="9" y="36"/>
                    <a:pt x="9" y="36"/>
                    <a:pt x="9" y="36"/>
                  </a:cubicBezTo>
                  <a:cubicBezTo>
                    <a:pt x="11" y="35"/>
                    <a:pt x="12" y="34"/>
                    <a:pt x="14" y="33"/>
                  </a:cubicBezTo>
                  <a:cubicBezTo>
                    <a:pt x="18" y="31"/>
                    <a:pt x="21" y="29"/>
                    <a:pt x="25" y="27"/>
                  </a:cubicBezTo>
                  <a:cubicBezTo>
                    <a:pt x="32" y="23"/>
                    <a:pt x="40" y="19"/>
                    <a:pt x="48" y="15"/>
                  </a:cubicBezTo>
                  <a:cubicBezTo>
                    <a:pt x="49" y="15"/>
                    <a:pt x="49" y="15"/>
                    <a:pt x="50" y="15"/>
                  </a:cubicBezTo>
                  <a:cubicBezTo>
                    <a:pt x="50" y="15"/>
                    <a:pt x="51" y="15"/>
                    <a:pt x="51" y="15"/>
                  </a:cubicBezTo>
                  <a:cubicBezTo>
                    <a:pt x="51" y="15"/>
                    <a:pt x="51" y="15"/>
                    <a:pt x="51" y="15"/>
                  </a:cubicBezTo>
                  <a:cubicBezTo>
                    <a:pt x="37" y="21"/>
                    <a:pt x="23" y="28"/>
                    <a:pt x="10" y="36"/>
                  </a:cubicBezTo>
                  <a:cubicBezTo>
                    <a:pt x="10" y="36"/>
                    <a:pt x="9" y="37"/>
                    <a:pt x="8" y="37"/>
                  </a:cubicBezTo>
                  <a:moveTo>
                    <a:pt x="62" y="0"/>
                  </a:moveTo>
                  <a:cubicBezTo>
                    <a:pt x="62" y="0"/>
                    <a:pt x="62" y="0"/>
                    <a:pt x="62" y="0"/>
                  </a:cubicBezTo>
                  <a:cubicBezTo>
                    <a:pt x="57" y="3"/>
                    <a:pt x="54" y="8"/>
                    <a:pt x="53" y="13"/>
                  </a:cubicBezTo>
                  <a:cubicBezTo>
                    <a:pt x="52" y="13"/>
                    <a:pt x="50" y="13"/>
                    <a:pt x="49" y="13"/>
                  </a:cubicBezTo>
                  <a:cubicBezTo>
                    <a:pt x="49" y="13"/>
                    <a:pt x="49" y="13"/>
                    <a:pt x="49" y="13"/>
                  </a:cubicBezTo>
                  <a:cubicBezTo>
                    <a:pt x="34" y="13"/>
                    <a:pt x="18" y="18"/>
                    <a:pt x="9" y="31"/>
                  </a:cubicBezTo>
                  <a:cubicBezTo>
                    <a:pt x="0" y="43"/>
                    <a:pt x="0" y="59"/>
                    <a:pt x="6" y="73"/>
                  </a:cubicBezTo>
                  <a:cubicBezTo>
                    <a:pt x="9" y="80"/>
                    <a:pt x="15" y="88"/>
                    <a:pt x="22" y="93"/>
                  </a:cubicBezTo>
                  <a:cubicBezTo>
                    <a:pt x="26" y="96"/>
                    <a:pt x="30" y="97"/>
                    <a:pt x="35" y="97"/>
                  </a:cubicBezTo>
                  <a:cubicBezTo>
                    <a:pt x="38" y="97"/>
                    <a:pt x="42" y="96"/>
                    <a:pt x="45" y="96"/>
                  </a:cubicBezTo>
                  <a:cubicBezTo>
                    <a:pt x="45" y="97"/>
                    <a:pt x="44" y="98"/>
                    <a:pt x="43" y="100"/>
                  </a:cubicBezTo>
                  <a:cubicBezTo>
                    <a:pt x="43" y="101"/>
                    <a:pt x="44" y="101"/>
                    <a:pt x="44" y="101"/>
                  </a:cubicBezTo>
                  <a:cubicBezTo>
                    <a:pt x="45" y="101"/>
                    <a:pt x="45" y="101"/>
                    <a:pt x="45" y="101"/>
                  </a:cubicBezTo>
                  <a:cubicBezTo>
                    <a:pt x="46" y="100"/>
                    <a:pt x="46" y="100"/>
                    <a:pt x="46" y="99"/>
                  </a:cubicBezTo>
                  <a:cubicBezTo>
                    <a:pt x="46" y="99"/>
                    <a:pt x="46" y="99"/>
                    <a:pt x="46" y="99"/>
                  </a:cubicBezTo>
                  <a:cubicBezTo>
                    <a:pt x="46" y="100"/>
                    <a:pt x="47" y="100"/>
                    <a:pt x="47" y="100"/>
                  </a:cubicBezTo>
                  <a:cubicBezTo>
                    <a:pt x="48" y="100"/>
                    <a:pt x="48" y="100"/>
                    <a:pt x="48" y="99"/>
                  </a:cubicBezTo>
                  <a:cubicBezTo>
                    <a:pt x="49" y="99"/>
                    <a:pt x="49" y="99"/>
                    <a:pt x="49" y="99"/>
                  </a:cubicBezTo>
                  <a:cubicBezTo>
                    <a:pt x="49" y="99"/>
                    <a:pt x="49" y="100"/>
                    <a:pt x="49" y="100"/>
                  </a:cubicBezTo>
                  <a:cubicBezTo>
                    <a:pt x="50" y="100"/>
                    <a:pt x="50" y="99"/>
                    <a:pt x="50" y="98"/>
                  </a:cubicBezTo>
                  <a:cubicBezTo>
                    <a:pt x="50" y="98"/>
                    <a:pt x="50" y="98"/>
                    <a:pt x="50" y="98"/>
                  </a:cubicBezTo>
                  <a:cubicBezTo>
                    <a:pt x="51" y="98"/>
                    <a:pt x="52" y="97"/>
                    <a:pt x="51" y="96"/>
                  </a:cubicBezTo>
                  <a:cubicBezTo>
                    <a:pt x="56" y="98"/>
                    <a:pt x="60" y="99"/>
                    <a:pt x="65" y="99"/>
                  </a:cubicBezTo>
                  <a:cubicBezTo>
                    <a:pt x="67" y="99"/>
                    <a:pt x="70" y="99"/>
                    <a:pt x="73" y="98"/>
                  </a:cubicBezTo>
                  <a:cubicBezTo>
                    <a:pt x="81" y="94"/>
                    <a:pt x="86" y="87"/>
                    <a:pt x="89" y="79"/>
                  </a:cubicBezTo>
                  <a:cubicBezTo>
                    <a:pt x="96" y="64"/>
                    <a:pt x="97" y="45"/>
                    <a:pt x="88" y="30"/>
                  </a:cubicBezTo>
                  <a:cubicBezTo>
                    <a:pt x="81" y="19"/>
                    <a:pt x="68" y="14"/>
                    <a:pt x="55" y="13"/>
                  </a:cubicBezTo>
                  <a:cubicBezTo>
                    <a:pt x="56" y="9"/>
                    <a:pt x="59" y="5"/>
                    <a:pt x="63" y="2"/>
                  </a:cubicBezTo>
                  <a:cubicBezTo>
                    <a:pt x="64" y="2"/>
                    <a:pt x="63" y="0"/>
                    <a:pt x="62"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1215" name="Google Shape;1215;p37"/>
            <p:cNvSpPr/>
            <p:nvPr/>
          </p:nvSpPr>
          <p:spPr>
            <a:xfrm>
              <a:off x="1076787" y="355824"/>
              <a:ext cx="969963" cy="822325"/>
            </a:xfrm>
            <a:custGeom>
              <a:rect b="b" l="l" r="r" t="t"/>
              <a:pathLst>
                <a:path extrusionOk="0" h="194" w="229">
                  <a:moveTo>
                    <a:pt x="109" y="167"/>
                  </a:moveTo>
                  <a:cubicBezTo>
                    <a:pt x="108" y="166"/>
                    <a:pt x="107" y="165"/>
                    <a:pt x="106" y="165"/>
                  </a:cubicBezTo>
                  <a:cubicBezTo>
                    <a:pt x="106" y="165"/>
                    <a:pt x="106" y="165"/>
                    <a:pt x="106" y="165"/>
                  </a:cubicBezTo>
                  <a:cubicBezTo>
                    <a:pt x="106" y="165"/>
                    <a:pt x="106" y="165"/>
                    <a:pt x="107" y="165"/>
                  </a:cubicBezTo>
                  <a:cubicBezTo>
                    <a:pt x="108" y="165"/>
                    <a:pt x="111" y="165"/>
                    <a:pt x="111" y="165"/>
                  </a:cubicBezTo>
                  <a:cubicBezTo>
                    <a:pt x="110" y="166"/>
                    <a:pt x="110" y="166"/>
                    <a:pt x="109" y="167"/>
                  </a:cubicBezTo>
                  <a:moveTo>
                    <a:pt x="109" y="164"/>
                  </a:moveTo>
                  <a:cubicBezTo>
                    <a:pt x="106" y="164"/>
                    <a:pt x="111" y="162"/>
                    <a:pt x="112" y="161"/>
                  </a:cubicBezTo>
                  <a:cubicBezTo>
                    <a:pt x="113" y="161"/>
                    <a:pt x="115" y="160"/>
                    <a:pt x="117" y="160"/>
                  </a:cubicBezTo>
                  <a:cubicBezTo>
                    <a:pt x="115" y="161"/>
                    <a:pt x="114" y="162"/>
                    <a:pt x="112" y="164"/>
                  </a:cubicBezTo>
                  <a:cubicBezTo>
                    <a:pt x="112" y="164"/>
                    <a:pt x="112" y="164"/>
                    <a:pt x="112" y="164"/>
                  </a:cubicBezTo>
                  <a:cubicBezTo>
                    <a:pt x="112" y="164"/>
                    <a:pt x="112" y="164"/>
                    <a:pt x="112" y="164"/>
                  </a:cubicBezTo>
                  <a:cubicBezTo>
                    <a:pt x="111" y="164"/>
                    <a:pt x="111" y="164"/>
                    <a:pt x="111" y="164"/>
                  </a:cubicBezTo>
                  <a:cubicBezTo>
                    <a:pt x="110" y="164"/>
                    <a:pt x="110" y="164"/>
                    <a:pt x="109" y="164"/>
                  </a:cubicBezTo>
                  <a:cubicBezTo>
                    <a:pt x="109" y="164"/>
                    <a:pt x="109" y="164"/>
                    <a:pt x="109" y="164"/>
                  </a:cubicBezTo>
                  <a:moveTo>
                    <a:pt x="102" y="162"/>
                  </a:moveTo>
                  <a:cubicBezTo>
                    <a:pt x="104" y="162"/>
                    <a:pt x="106" y="162"/>
                    <a:pt x="108" y="161"/>
                  </a:cubicBezTo>
                  <a:cubicBezTo>
                    <a:pt x="109" y="161"/>
                    <a:pt x="111" y="160"/>
                    <a:pt x="112" y="160"/>
                  </a:cubicBezTo>
                  <a:cubicBezTo>
                    <a:pt x="113" y="160"/>
                    <a:pt x="116" y="159"/>
                    <a:pt x="117" y="159"/>
                  </a:cubicBezTo>
                  <a:cubicBezTo>
                    <a:pt x="117" y="159"/>
                    <a:pt x="117" y="159"/>
                    <a:pt x="116" y="159"/>
                  </a:cubicBezTo>
                  <a:cubicBezTo>
                    <a:pt x="113" y="160"/>
                    <a:pt x="108" y="161"/>
                    <a:pt x="106" y="164"/>
                  </a:cubicBezTo>
                  <a:cubicBezTo>
                    <a:pt x="106" y="164"/>
                    <a:pt x="106" y="164"/>
                    <a:pt x="106" y="164"/>
                  </a:cubicBezTo>
                  <a:cubicBezTo>
                    <a:pt x="104" y="164"/>
                    <a:pt x="103" y="163"/>
                    <a:pt x="101" y="162"/>
                  </a:cubicBezTo>
                  <a:cubicBezTo>
                    <a:pt x="102" y="162"/>
                    <a:pt x="102" y="162"/>
                    <a:pt x="102" y="162"/>
                  </a:cubicBezTo>
                  <a:moveTo>
                    <a:pt x="102" y="162"/>
                  </a:moveTo>
                  <a:cubicBezTo>
                    <a:pt x="101" y="162"/>
                    <a:pt x="104" y="160"/>
                    <a:pt x="106" y="160"/>
                  </a:cubicBezTo>
                  <a:cubicBezTo>
                    <a:pt x="111" y="158"/>
                    <a:pt x="117" y="156"/>
                    <a:pt x="123" y="153"/>
                  </a:cubicBezTo>
                  <a:cubicBezTo>
                    <a:pt x="121" y="155"/>
                    <a:pt x="120" y="157"/>
                    <a:pt x="118" y="158"/>
                  </a:cubicBezTo>
                  <a:cubicBezTo>
                    <a:pt x="115" y="158"/>
                    <a:pt x="112" y="159"/>
                    <a:pt x="109" y="160"/>
                  </a:cubicBezTo>
                  <a:cubicBezTo>
                    <a:pt x="108" y="160"/>
                    <a:pt x="106" y="161"/>
                    <a:pt x="105" y="161"/>
                  </a:cubicBezTo>
                  <a:cubicBezTo>
                    <a:pt x="103" y="161"/>
                    <a:pt x="102" y="162"/>
                    <a:pt x="102" y="162"/>
                  </a:cubicBezTo>
                  <a:moveTo>
                    <a:pt x="100" y="161"/>
                  </a:moveTo>
                  <a:cubicBezTo>
                    <a:pt x="99" y="161"/>
                    <a:pt x="97" y="160"/>
                    <a:pt x="96" y="159"/>
                  </a:cubicBezTo>
                  <a:cubicBezTo>
                    <a:pt x="100" y="159"/>
                    <a:pt x="103" y="158"/>
                    <a:pt x="107" y="157"/>
                  </a:cubicBezTo>
                  <a:cubicBezTo>
                    <a:pt x="112" y="155"/>
                    <a:pt x="117" y="154"/>
                    <a:pt x="122" y="153"/>
                  </a:cubicBezTo>
                  <a:cubicBezTo>
                    <a:pt x="123" y="153"/>
                    <a:pt x="123" y="153"/>
                    <a:pt x="123" y="153"/>
                  </a:cubicBezTo>
                  <a:cubicBezTo>
                    <a:pt x="124" y="153"/>
                    <a:pt x="119" y="154"/>
                    <a:pt x="119" y="154"/>
                  </a:cubicBezTo>
                  <a:cubicBezTo>
                    <a:pt x="116" y="155"/>
                    <a:pt x="114" y="156"/>
                    <a:pt x="111" y="157"/>
                  </a:cubicBezTo>
                  <a:cubicBezTo>
                    <a:pt x="107" y="158"/>
                    <a:pt x="103" y="159"/>
                    <a:pt x="100" y="161"/>
                  </a:cubicBezTo>
                  <a:cubicBezTo>
                    <a:pt x="100" y="161"/>
                    <a:pt x="100" y="161"/>
                    <a:pt x="100" y="161"/>
                  </a:cubicBezTo>
                  <a:moveTo>
                    <a:pt x="94" y="159"/>
                  </a:moveTo>
                  <a:cubicBezTo>
                    <a:pt x="94" y="158"/>
                    <a:pt x="94" y="158"/>
                    <a:pt x="94" y="158"/>
                  </a:cubicBezTo>
                  <a:cubicBezTo>
                    <a:pt x="93" y="158"/>
                    <a:pt x="91" y="157"/>
                    <a:pt x="90" y="156"/>
                  </a:cubicBezTo>
                  <a:cubicBezTo>
                    <a:pt x="95" y="156"/>
                    <a:pt x="100" y="154"/>
                    <a:pt x="104" y="153"/>
                  </a:cubicBezTo>
                  <a:cubicBezTo>
                    <a:pt x="110" y="152"/>
                    <a:pt x="115" y="151"/>
                    <a:pt x="120" y="150"/>
                  </a:cubicBezTo>
                  <a:cubicBezTo>
                    <a:pt x="119" y="151"/>
                    <a:pt x="117" y="151"/>
                    <a:pt x="116" y="152"/>
                  </a:cubicBezTo>
                  <a:cubicBezTo>
                    <a:pt x="109" y="153"/>
                    <a:pt x="102" y="156"/>
                    <a:pt x="94" y="159"/>
                  </a:cubicBezTo>
                  <a:moveTo>
                    <a:pt x="95" y="159"/>
                  </a:moveTo>
                  <a:cubicBezTo>
                    <a:pt x="95" y="159"/>
                    <a:pt x="95" y="159"/>
                    <a:pt x="95" y="159"/>
                  </a:cubicBezTo>
                  <a:cubicBezTo>
                    <a:pt x="95" y="159"/>
                    <a:pt x="97" y="159"/>
                    <a:pt x="97" y="158"/>
                  </a:cubicBezTo>
                  <a:cubicBezTo>
                    <a:pt x="107" y="155"/>
                    <a:pt x="117" y="152"/>
                    <a:pt x="127" y="149"/>
                  </a:cubicBezTo>
                  <a:cubicBezTo>
                    <a:pt x="126" y="150"/>
                    <a:pt x="125" y="151"/>
                    <a:pt x="125" y="152"/>
                  </a:cubicBezTo>
                  <a:cubicBezTo>
                    <a:pt x="120" y="152"/>
                    <a:pt x="115" y="154"/>
                    <a:pt x="110" y="155"/>
                  </a:cubicBezTo>
                  <a:cubicBezTo>
                    <a:pt x="107" y="156"/>
                    <a:pt x="104" y="157"/>
                    <a:pt x="102" y="157"/>
                  </a:cubicBezTo>
                  <a:cubicBezTo>
                    <a:pt x="101" y="158"/>
                    <a:pt x="100" y="158"/>
                    <a:pt x="99" y="158"/>
                  </a:cubicBezTo>
                  <a:cubicBezTo>
                    <a:pt x="96" y="159"/>
                    <a:pt x="95" y="159"/>
                    <a:pt x="95" y="159"/>
                  </a:cubicBezTo>
                  <a:moveTo>
                    <a:pt x="81" y="151"/>
                  </a:moveTo>
                  <a:cubicBezTo>
                    <a:pt x="88" y="151"/>
                    <a:pt x="96" y="149"/>
                    <a:pt x="102" y="148"/>
                  </a:cubicBezTo>
                  <a:cubicBezTo>
                    <a:pt x="112" y="146"/>
                    <a:pt x="121" y="143"/>
                    <a:pt x="131" y="141"/>
                  </a:cubicBezTo>
                  <a:cubicBezTo>
                    <a:pt x="131" y="141"/>
                    <a:pt x="132" y="141"/>
                    <a:pt x="132" y="141"/>
                  </a:cubicBezTo>
                  <a:cubicBezTo>
                    <a:pt x="131" y="141"/>
                    <a:pt x="130" y="142"/>
                    <a:pt x="129" y="142"/>
                  </a:cubicBezTo>
                  <a:cubicBezTo>
                    <a:pt x="125" y="144"/>
                    <a:pt x="120" y="146"/>
                    <a:pt x="115" y="147"/>
                  </a:cubicBezTo>
                  <a:cubicBezTo>
                    <a:pt x="110" y="149"/>
                    <a:pt x="105" y="150"/>
                    <a:pt x="101" y="151"/>
                  </a:cubicBezTo>
                  <a:cubicBezTo>
                    <a:pt x="96" y="153"/>
                    <a:pt x="92" y="154"/>
                    <a:pt x="88" y="155"/>
                  </a:cubicBezTo>
                  <a:cubicBezTo>
                    <a:pt x="85" y="154"/>
                    <a:pt x="83" y="153"/>
                    <a:pt x="80" y="151"/>
                  </a:cubicBezTo>
                  <a:cubicBezTo>
                    <a:pt x="80" y="151"/>
                    <a:pt x="81" y="151"/>
                    <a:pt x="81" y="151"/>
                  </a:cubicBezTo>
                  <a:moveTo>
                    <a:pt x="89" y="156"/>
                  </a:moveTo>
                  <a:cubicBezTo>
                    <a:pt x="89" y="156"/>
                    <a:pt x="89" y="156"/>
                    <a:pt x="91" y="155"/>
                  </a:cubicBezTo>
                  <a:cubicBezTo>
                    <a:pt x="105" y="150"/>
                    <a:pt x="120" y="146"/>
                    <a:pt x="135" y="141"/>
                  </a:cubicBezTo>
                  <a:cubicBezTo>
                    <a:pt x="133" y="143"/>
                    <a:pt x="130" y="146"/>
                    <a:pt x="128" y="148"/>
                  </a:cubicBezTo>
                  <a:cubicBezTo>
                    <a:pt x="122" y="149"/>
                    <a:pt x="116" y="150"/>
                    <a:pt x="110" y="152"/>
                  </a:cubicBezTo>
                  <a:cubicBezTo>
                    <a:pt x="106" y="152"/>
                    <a:pt x="102" y="153"/>
                    <a:pt x="99" y="153"/>
                  </a:cubicBezTo>
                  <a:cubicBezTo>
                    <a:pt x="97" y="154"/>
                    <a:pt x="96" y="154"/>
                    <a:pt x="94" y="155"/>
                  </a:cubicBezTo>
                  <a:cubicBezTo>
                    <a:pt x="94" y="155"/>
                    <a:pt x="90" y="156"/>
                    <a:pt x="89" y="156"/>
                  </a:cubicBezTo>
                  <a:moveTo>
                    <a:pt x="107" y="190"/>
                  </a:moveTo>
                  <a:cubicBezTo>
                    <a:pt x="90" y="183"/>
                    <a:pt x="75" y="174"/>
                    <a:pt x="59" y="167"/>
                  </a:cubicBezTo>
                  <a:cubicBezTo>
                    <a:pt x="48" y="161"/>
                    <a:pt x="38" y="156"/>
                    <a:pt x="27" y="151"/>
                  </a:cubicBezTo>
                  <a:cubicBezTo>
                    <a:pt x="22" y="148"/>
                    <a:pt x="15" y="145"/>
                    <a:pt x="10" y="141"/>
                  </a:cubicBezTo>
                  <a:cubicBezTo>
                    <a:pt x="10" y="141"/>
                    <a:pt x="10" y="141"/>
                    <a:pt x="10" y="141"/>
                  </a:cubicBezTo>
                  <a:cubicBezTo>
                    <a:pt x="10" y="140"/>
                    <a:pt x="10" y="140"/>
                    <a:pt x="10" y="140"/>
                  </a:cubicBezTo>
                  <a:cubicBezTo>
                    <a:pt x="14" y="142"/>
                    <a:pt x="18" y="144"/>
                    <a:pt x="22" y="146"/>
                  </a:cubicBezTo>
                  <a:cubicBezTo>
                    <a:pt x="33" y="151"/>
                    <a:pt x="44" y="156"/>
                    <a:pt x="54" y="162"/>
                  </a:cubicBezTo>
                  <a:cubicBezTo>
                    <a:pt x="66" y="167"/>
                    <a:pt x="77" y="172"/>
                    <a:pt x="88" y="178"/>
                  </a:cubicBezTo>
                  <a:cubicBezTo>
                    <a:pt x="93" y="180"/>
                    <a:pt x="100" y="182"/>
                    <a:pt x="105" y="186"/>
                  </a:cubicBezTo>
                  <a:cubicBezTo>
                    <a:pt x="105" y="186"/>
                    <a:pt x="105" y="186"/>
                    <a:pt x="105" y="186"/>
                  </a:cubicBezTo>
                  <a:cubicBezTo>
                    <a:pt x="105" y="188"/>
                    <a:pt x="106" y="189"/>
                    <a:pt x="107" y="190"/>
                  </a:cubicBezTo>
                  <a:moveTo>
                    <a:pt x="70" y="146"/>
                  </a:moveTo>
                  <a:cubicBezTo>
                    <a:pt x="68" y="145"/>
                    <a:pt x="66" y="145"/>
                    <a:pt x="65" y="144"/>
                  </a:cubicBezTo>
                  <a:cubicBezTo>
                    <a:pt x="79" y="141"/>
                    <a:pt x="93" y="139"/>
                    <a:pt x="107" y="136"/>
                  </a:cubicBezTo>
                  <a:cubicBezTo>
                    <a:pt x="109" y="136"/>
                    <a:pt x="111" y="135"/>
                    <a:pt x="113" y="135"/>
                  </a:cubicBezTo>
                  <a:cubicBezTo>
                    <a:pt x="111" y="135"/>
                    <a:pt x="110" y="136"/>
                    <a:pt x="108" y="136"/>
                  </a:cubicBezTo>
                  <a:cubicBezTo>
                    <a:pt x="100" y="138"/>
                    <a:pt x="93" y="140"/>
                    <a:pt x="85" y="142"/>
                  </a:cubicBezTo>
                  <a:cubicBezTo>
                    <a:pt x="82" y="143"/>
                    <a:pt x="79" y="144"/>
                    <a:pt x="76" y="144"/>
                  </a:cubicBezTo>
                  <a:cubicBezTo>
                    <a:pt x="74" y="145"/>
                    <a:pt x="72" y="145"/>
                    <a:pt x="70" y="146"/>
                  </a:cubicBezTo>
                  <a:moveTo>
                    <a:pt x="78" y="151"/>
                  </a:moveTo>
                  <a:cubicBezTo>
                    <a:pt x="76" y="149"/>
                    <a:pt x="74" y="148"/>
                    <a:pt x="71" y="147"/>
                  </a:cubicBezTo>
                  <a:cubicBezTo>
                    <a:pt x="83" y="146"/>
                    <a:pt x="94" y="144"/>
                    <a:pt x="105" y="141"/>
                  </a:cubicBezTo>
                  <a:cubicBezTo>
                    <a:pt x="117" y="139"/>
                    <a:pt x="128" y="137"/>
                    <a:pt x="139" y="134"/>
                  </a:cubicBezTo>
                  <a:cubicBezTo>
                    <a:pt x="138" y="134"/>
                    <a:pt x="136" y="135"/>
                    <a:pt x="134" y="136"/>
                  </a:cubicBezTo>
                  <a:cubicBezTo>
                    <a:pt x="132" y="136"/>
                    <a:pt x="129" y="137"/>
                    <a:pt x="127" y="137"/>
                  </a:cubicBezTo>
                  <a:cubicBezTo>
                    <a:pt x="121" y="139"/>
                    <a:pt x="116" y="140"/>
                    <a:pt x="110" y="141"/>
                  </a:cubicBezTo>
                  <a:cubicBezTo>
                    <a:pt x="104" y="142"/>
                    <a:pt x="99" y="144"/>
                    <a:pt x="93" y="146"/>
                  </a:cubicBezTo>
                  <a:cubicBezTo>
                    <a:pt x="88" y="148"/>
                    <a:pt x="83" y="148"/>
                    <a:pt x="78" y="151"/>
                  </a:cubicBezTo>
                  <a:moveTo>
                    <a:pt x="80" y="151"/>
                  </a:moveTo>
                  <a:cubicBezTo>
                    <a:pt x="78" y="151"/>
                    <a:pt x="85" y="149"/>
                    <a:pt x="85" y="149"/>
                  </a:cubicBezTo>
                  <a:cubicBezTo>
                    <a:pt x="96" y="147"/>
                    <a:pt x="105" y="143"/>
                    <a:pt x="116" y="141"/>
                  </a:cubicBezTo>
                  <a:cubicBezTo>
                    <a:pt x="124" y="139"/>
                    <a:pt x="134" y="138"/>
                    <a:pt x="142" y="133"/>
                  </a:cubicBezTo>
                  <a:cubicBezTo>
                    <a:pt x="140" y="135"/>
                    <a:pt x="138" y="137"/>
                    <a:pt x="136" y="139"/>
                  </a:cubicBezTo>
                  <a:cubicBezTo>
                    <a:pt x="126" y="142"/>
                    <a:pt x="116" y="144"/>
                    <a:pt x="105" y="146"/>
                  </a:cubicBezTo>
                  <a:cubicBezTo>
                    <a:pt x="100" y="148"/>
                    <a:pt x="95" y="148"/>
                    <a:pt x="90" y="149"/>
                  </a:cubicBezTo>
                  <a:cubicBezTo>
                    <a:pt x="87" y="150"/>
                    <a:pt x="84" y="150"/>
                    <a:pt x="81" y="151"/>
                  </a:cubicBezTo>
                  <a:cubicBezTo>
                    <a:pt x="81" y="151"/>
                    <a:pt x="81" y="151"/>
                    <a:pt x="80" y="151"/>
                  </a:cubicBezTo>
                  <a:moveTo>
                    <a:pt x="105" y="183"/>
                  </a:moveTo>
                  <a:cubicBezTo>
                    <a:pt x="100" y="180"/>
                    <a:pt x="95" y="178"/>
                    <a:pt x="90" y="176"/>
                  </a:cubicBezTo>
                  <a:cubicBezTo>
                    <a:pt x="79" y="171"/>
                    <a:pt x="69" y="166"/>
                    <a:pt x="58" y="160"/>
                  </a:cubicBezTo>
                  <a:cubicBezTo>
                    <a:pt x="47" y="155"/>
                    <a:pt x="36" y="150"/>
                    <a:pt x="25" y="144"/>
                  </a:cubicBezTo>
                  <a:cubicBezTo>
                    <a:pt x="20" y="142"/>
                    <a:pt x="12" y="139"/>
                    <a:pt x="8" y="136"/>
                  </a:cubicBezTo>
                  <a:cubicBezTo>
                    <a:pt x="8" y="136"/>
                    <a:pt x="8" y="136"/>
                    <a:pt x="8" y="136"/>
                  </a:cubicBezTo>
                  <a:cubicBezTo>
                    <a:pt x="8" y="134"/>
                    <a:pt x="8" y="133"/>
                    <a:pt x="8" y="131"/>
                  </a:cubicBezTo>
                  <a:cubicBezTo>
                    <a:pt x="22" y="140"/>
                    <a:pt x="38" y="147"/>
                    <a:pt x="53" y="154"/>
                  </a:cubicBezTo>
                  <a:cubicBezTo>
                    <a:pt x="70" y="163"/>
                    <a:pt x="88" y="170"/>
                    <a:pt x="105" y="179"/>
                  </a:cubicBezTo>
                  <a:cubicBezTo>
                    <a:pt x="105" y="180"/>
                    <a:pt x="105" y="182"/>
                    <a:pt x="105" y="183"/>
                  </a:cubicBezTo>
                  <a:moveTo>
                    <a:pt x="48" y="136"/>
                  </a:moveTo>
                  <a:cubicBezTo>
                    <a:pt x="48" y="136"/>
                    <a:pt x="48" y="136"/>
                    <a:pt x="48" y="136"/>
                  </a:cubicBezTo>
                  <a:cubicBezTo>
                    <a:pt x="50" y="135"/>
                    <a:pt x="52" y="134"/>
                    <a:pt x="54" y="133"/>
                  </a:cubicBezTo>
                  <a:cubicBezTo>
                    <a:pt x="57" y="132"/>
                    <a:pt x="61" y="131"/>
                    <a:pt x="64" y="131"/>
                  </a:cubicBezTo>
                  <a:cubicBezTo>
                    <a:pt x="63" y="131"/>
                    <a:pt x="63" y="131"/>
                    <a:pt x="62" y="131"/>
                  </a:cubicBezTo>
                  <a:cubicBezTo>
                    <a:pt x="58" y="132"/>
                    <a:pt x="55" y="133"/>
                    <a:pt x="51" y="135"/>
                  </a:cubicBezTo>
                  <a:cubicBezTo>
                    <a:pt x="50" y="135"/>
                    <a:pt x="49" y="135"/>
                    <a:pt x="48" y="136"/>
                  </a:cubicBezTo>
                  <a:moveTo>
                    <a:pt x="71" y="147"/>
                  </a:moveTo>
                  <a:cubicBezTo>
                    <a:pt x="71" y="147"/>
                    <a:pt x="71" y="147"/>
                    <a:pt x="73" y="146"/>
                  </a:cubicBezTo>
                  <a:cubicBezTo>
                    <a:pt x="74" y="145"/>
                    <a:pt x="75" y="145"/>
                    <a:pt x="77" y="145"/>
                  </a:cubicBezTo>
                  <a:cubicBezTo>
                    <a:pt x="90" y="142"/>
                    <a:pt x="103" y="139"/>
                    <a:pt x="115" y="135"/>
                  </a:cubicBezTo>
                  <a:cubicBezTo>
                    <a:pt x="126" y="132"/>
                    <a:pt x="138" y="130"/>
                    <a:pt x="149" y="126"/>
                  </a:cubicBezTo>
                  <a:cubicBezTo>
                    <a:pt x="147" y="128"/>
                    <a:pt x="145" y="130"/>
                    <a:pt x="143" y="132"/>
                  </a:cubicBezTo>
                  <a:cubicBezTo>
                    <a:pt x="143" y="132"/>
                    <a:pt x="143" y="132"/>
                    <a:pt x="143" y="132"/>
                  </a:cubicBezTo>
                  <a:cubicBezTo>
                    <a:pt x="130" y="136"/>
                    <a:pt x="118" y="138"/>
                    <a:pt x="105" y="141"/>
                  </a:cubicBezTo>
                  <a:cubicBezTo>
                    <a:pt x="98" y="142"/>
                    <a:pt x="92" y="144"/>
                    <a:pt x="85" y="145"/>
                  </a:cubicBezTo>
                  <a:cubicBezTo>
                    <a:pt x="81" y="145"/>
                    <a:pt x="77" y="146"/>
                    <a:pt x="74" y="146"/>
                  </a:cubicBezTo>
                  <a:cubicBezTo>
                    <a:pt x="73" y="146"/>
                    <a:pt x="71" y="147"/>
                    <a:pt x="71" y="147"/>
                  </a:cubicBezTo>
                  <a:moveTo>
                    <a:pt x="63" y="143"/>
                  </a:moveTo>
                  <a:cubicBezTo>
                    <a:pt x="63" y="143"/>
                    <a:pt x="62" y="143"/>
                    <a:pt x="62" y="142"/>
                  </a:cubicBezTo>
                  <a:cubicBezTo>
                    <a:pt x="60" y="142"/>
                    <a:pt x="59" y="141"/>
                    <a:pt x="57" y="140"/>
                  </a:cubicBezTo>
                  <a:cubicBezTo>
                    <a:pt x="64" y="139"/>
                    <a:pt x="71" y="137"/>
                    <a:pt x="78" y="136"/>
                  </a:cubicBezTo>
                  <a:cubicBezTo>
                    <a:pt x="86" y="134"/>
                    <a:pt x="95" y="132"/>
                    <a:pt x="103" y="130"/>
                  </a:cubicBezTo>
                  <a:cubicBezTo>
                    <a:pt x="109" y="128"/>
                    <a:pt x="115" y="127"/>
                    <a:pt x="120" y="125"/>
                  </a:cubicBezTo>
                  <a:cubicBezTo>
                    <a:pt x="118" y="126"/>
                    <a:pt x="116" y="127"/>
                    <a:pt x="113" y="128"/>
                  </a:cubicBezTo>
                  <a:cubicBezTo>
                    <a:pt x="105" y="130"/>
                    <a:pt x="96" y="132"/>
                    <a:pt x="87" y="135"/>
                  </a:cubicBezTo>
                  <a:cubicBezTo>
                    <a:pt x="80" y="138"/>
                    <a:pt x="73" y="140"/>
                    <a:pt x="65" y="143"/>
                  </a:cubicBezTo>
                  <a:cubicBezTo>
                    <a:pt x="65" y="143"/>
                    <a:pt x="65" y="143"/>
                    <a:pt x="65" y="143"/>
                  </a:cubicBezTo>
                  <a:cubicBezTo>
                    <a:pt x="64" y="143"/>
                    <a:pt x="64" y="143"/>
                    <a:pt x="64" y="143"/>
                  </a:cubicBezTo>
                  <a:cubicBezTo>
                    <a:pt x="63" y="143"/>
                    <a:pt x="63" y="143"/>
                    <a:pt x="63" y="143"/>
                  </a:cubicBezTo>
                  <a:moveTo>
                    <a:pt x="106" y="176"/>
                  </a:moveTo>
                  <a:cubicBezTo>
                    <a:pt x="89" y="168"/>
                    <a:pt x="71" y="160"/>
                    <a:pt x="54" y="152"/>
                  </a:cubicBezTo>
                  <a:cubicBezTo>
                    <a:pt x="39" y="145"/>
                    <a:pt x="23" y="137"/>
                    <a:pt x="8" y="128"/>
                  </a:cubicBezTo>
                  <a:cubicBezTo>
                    <a:pt x="8" y="127"/>
                    <a:pt x="9" y="126"/>
                    <a:pt x="9" y="125"/>
                  </a:cubicBezTo>
                  <a:cubicBezTo>
                    <a:pt x="9" y="125"/>
                    <a:pt x="9" y="125"/>
                    <a:pt x="9" y="125"/>
                  </a:cubicBezTo>
                  <a:cubicBezTo>
                    <a:pt x="19" y="128"/>
                    <a:pt x="29" y="135"/>
                    <a:pt x="38" y="140"/>
                  </a:cubicBezTo>
                  <a:cubicBezTo>
                    <a:pt x="45" y="143"/>
                    <a:pt x="52" y="146"/>
                    <a:pt x="59" y="150"/>
                  </a:cubicBezTo>
                  <a:cubicBezTo>
                    <a:pt x="69" y="155"/>
                    <a:pt x="79" y="160"/>
                    <a:pt x="89" y="165"/>
                  </a:cubicBezTo>
                  <a:cubicBezTo>
                    <a:pt x="95" y="168"/>
                    <a:pt x="101" y="171"/>
                    <a:pt x="106" y="173"/>
                  </a:cubicBezTo>
                  <a:cubicBezTo>
                    <a:pt x="106" y="174"/>
                    <a:pt x="106" y="175"/>
                    <a:pt x="106" y="176"/>
                  </a:cubicBezTo>
                  <a:moveTo>
                    <a:pt x="5" y="134"/>
                  </a:moveTo>
                  <a:cubicBezTo>
                    <a:pt x="4" y="129"/>
                    <a:pt x="5" y="124"/>
                    <a:pt x="8" y="121"/>
                  </a:cubicBezTo>
                  <a:cubicBezTo>
                    <a:pt x="6" y="125"/>
                    <a:pt x="5" y="130"/>
                    <a:pt x="5" y="134"/>
                  </a:cubicBezTo>
                  <a:moveTo>
                    <a:pt x="107" y="171"/>
                  </a:moveTo>
                  <a:cubicBezTo>
                    <a:pt x="101" y="169"/>
                    <a:pt x="95" y="165"/>
                    <a:pt x="89" y="162"/>
                  </a:cubicBezTo>
                  <a:cubicBezTo>
                    <a:pt x="79" y="157"/>
                    <a:pt x="69" y="152"/>
                    <a:pt x="59" y="147"/>
                  </a:cubicBezTo>
                  <a:cubicBezTo>
                    <a:pt x="52" y="144"/>
                    <a:pt x="45" y="141"/>
                    <a:pt x="39" y="137"/>
                  </a:cubicBezTo>
                  <a:cubicBezTo>
                    <a:pt x="29" y="132"/>
                    <a:pt x="20" y="126"/>
                    <a:pt x="10" y="122"/>
                  </a:cubicBezTo>
                  <a:cubicBezTo>
                    <a:pt x="10" y="122"/>
                    <a:pt x="10" y="122"/>
                    <a:pt x="10" y="122"/>
                  </a:cubicBezTo>
                  <a:cubicBezTo>
                    <a:pt x="10" y="122"/>
                    <a:pt x="11" y="121"/>
                    <a:pt x="11" y="120"/>
                  </a:cubicBezTo>
                  <a:cubicBezTo>
                    <a:pt x="27" y="129"/>
                    <a:pt x="43" y="136"/>
                    <a:pt x="60" y="144"/>
                  </a:cubicBezTo>
                  <a:cubicBezTo>
                    <a:pt x="70" y="149"/>
                    <a:pt x="81" y="155"/>
                    <a:pt x="91" y="160"/>
                  </a:cubicBezTo>
                  <a:cubicBezTo>
                    <a:pt x="97" y="163"/>
                    <a:pt x="103" y="165"/>
                    <a:pt x="108" y="169"/>
                  </a:cubicBezTo>
                  <a:cubicBezTo>
                    <a:pt x="108" y="170"/>
                    <a:pt x="107" y="170"/>
                    <a:pt x="107" y="171"/>
                  </a:cubicBezTo>
                  <a:moveTo>
                    <a:pt x="157" y="116"/>
                  </a:moveTo>
                  <a:cubicBezTo>
                    <a:pt x="157" y="116"/>
                    <a:pt x="158" y="116"/>
                    <a:pt x="158" y="115"/>
                  </a:cubicBezTo>
                  <a:cubicBezTo>
                    <a:pt x="155" y="118"/>
                    <a:pt x="153" y="121"/>
                    <a:pt x="150" y="124"/>
                  </a:cubicBezTo>
                  <a:cubicBezTo>
                    <a:pt x="149" y="124"/>
                    <a:pt x="149" y="124"/>
                    <a:pt x="149" y="124"/>
                  </a:cubicBezTo>
                  <a:cubicBezTo>
                    <a:pt x="149" y="124"/>
                    <a:pt x="149" y="124"/>
                    <a:pt x="149" y="124"/>
                  </a:cubicBezTo>
                  <a:cubicBezTo>
                    <a:pt x="148" y="124"/>
                    <a:pt x="147" y="125"/>
                    <a:pt x="147" y="125"/>
                  </a:cubicBezTo>
                  <a:cubicBezTo>
                    <a:pt x="142" y="127"/>
                    <a:pt x="137" y="129"/>
                    <a:pt x="132" y="130"/>
                  </a:cubicBezTo>
                  <a:cubicBezTo>
                    <a:pt x="131" y="130"/>
                    <a:pt x="131" y="130"/>
                    <a:pt x="131" y="130"/>
                  </a:cubicBezTo>
                  <a:cubicBezTo>
                    <a:pt x="130" y="130"/>
                    <a:pt x="129" y="131"/>
                    <a:pt x="129" y="131"/>
                  </a:cubicBezTo>
                  <a:cubicBezTo>
                    <a:pt x="121" y="132"/>
                    <a:pt x="114" y="134"/>
                    <a:pt x="107" y="135"/>
                  </a:cubicBezTo>
                  <a:cubicBezTo>
                    <a:pt x="99" y="137"/>
                    <a:pt x="91" y="138"/>
                    <a:pt x="83" y="140"/>
                  </a:cubicBezTo>
                  <a:cubicBezTo>
                    <a:pt x="79" y="140"/>
                    <a:pt x="75" y="141"/>
                    <a:pt x="71" y="142"/>
                  </a:cubicBezTo>
                  <a:cubicBezTo>
                    <a:pt x="71" y="142"/>
                    <a:pt x="70" y="142"/>
                    <a:pt x="70" y="142"/>
                  </a:cubicBezTo>
                  <a:cubicBezTo>
                    <a:pt x="84" y="137"/>
                    <a:pt x="99" y="133"/>
                    <a:pt x="113" y="128"/>
                  </a:cubicBezTo>
                  <a:cubicBezTo>
                    <a:pt x="120" y="127"/>
                    <a:pt x="126" y="124"/>
                    <a:pt x="133" y="122"/>
                  </a:cubicBezTo>
                  <a:cubicBezTo>
                    <a:pt x="137" y="121"/>
                    <a:pt x="142" y="120"/>
                    <a:pt x="146" y="119"/>
                  </a:cubicBezTo>
                  <a:cubicBezTo>
                    <a:pt x="150" y="118"/>
                    <a:pt x="153" y="117"/>
                    <a:pt x="157" y="116"/>
                  </a:cubicBezTo>
                  <a:cubicBezTo>
                    <a:pt x="157" y="116"/>
                    <a:pt x="157" y="116"/>
                    <a:pt x="157" y="116"/>
                  </a:cubicBezTo>
                  <a:moveTo>
                    <a:pt x="56" y="139"/>
                  </a:moveTo>
                  <a:cubicBezTo>
                    <a:pt x="54" y="138"/>
                    <a:pt x="51" y="137"/>
                    <a:pt x="49" y="136"/>
                  </a:cubicBezTo>
                  <a:cubicBezTo>
                    <a:pt x="55" y="134"/>
                    <a:pt x="61" y="132"/>
                    <a:pt x="67" y="131"/>
                  </a:cubicBezTo>
                  <a:cubicBezTo>
                    <a:pt x="69" y="130"/>
                    <a:pt x="70" y="130"/>
                    <a:pt x="71" y="130"/>
                  </a:cubicBezTo>
                  <a:cubicBezTo>
                    <a:pt x="71" y="129"/>
                    <a:pt x="71" y="129"/>
                    <a:pt x="71" y="129"/>
                  </a:cubicBezTo>
                  <a:cubicBezTo>
                    <a:pt x="79" y="128"/>
                    <a:pt x="87" y="126"/>
                    <a:pt x="95" y="125"/>
                  </a:cubicBezTo>
                  <a:cubicBezTo>
                    <a:pt x="110" y="121"/>
                    <a:pt x="126" y="118"/>
                    <a:pt x="141" y="115"/>
                  </a:cubicBezTo>
                  <a:cubicBezTo>
                    <a:pt x="142" y="114"/>
                    <a:pt x="142" y="114"/>
                    <a:pt x="143" y="114"/>
                  </a:cubicBezTo>
                  <a:cubicBezTo>
                    <a:pt x="115" y="123"/>
                    <a:pt x="85" y="129"/>
                    <a:pt x="57" y="139"/>
                  </a:cubicBezTo>
                  <a:cubicBezTo>
                    <a:pt x="57" y="139"/>
                    <a:pt x="56" y="139"/>
                    <a:pt x="56" y="139"/>
                  </a:cubicBezTo>
                  <a:moveTo>
                    <a:pt x="32" y="128"/>
                  </a:moveTo>
                  <a:cubicBezTo>
                    <a:pt x="30" y="127"/>
                    <a:pt x="28" y="126"/>
                    <a:pt x="27" y="125"/>
                  </a:cubicBezTo>
                  <a:cubicBezTo>
                    <a:pt x="49" y="123"/>
                    <a:pt x="70" y="116"/>
                    <a:pt x="92" y="111"/>
                  </a:cubicBezTo>
                  <a:cubicBezTo>
                    <a:pt x="84" y="113"/>
                    <a:pt x="77" y="115"/>
                    <a:pt x="69" y="117"/>
                  </a:cubicBezTo>
                  <a:cubicBezTo>
                    <a:pt x="58" y="120"/>
                    <a:pt x="46" y="124"/>
                    <a:pt x="35" y="127"/>
                  </a:cubicBezTo>
                  <a:cubicBezTo>
                    <a:pt x="35" y="127"/>
                    <a:pt x="34" y="127"/>
                    <a:pt x="34" y="127"/>
                  </a:cubicBezTo>
                  <a:cubicBezTo>
                    <a:pt x="33" y="127"/>
                    <a:pt x="33" y="127"/>
                    <a:pt x="33" y="128"/>
                  </a:cubicBezTo>
                  <a:cubicBezTo>
                    <a:pt x="32" y="128"/>
                    <a:pt x="32" y="128"/>
                    <a:pt x="32" y="128"/>
                  </a:cubicBezTo>
                  <a:moveTo>
                    <a:pt x="58" y="139"/>
                  </a:moveTo>
                  <a:cubicBezTo>
                    <a:pt x="57" y="139"/>
                    <a:pt x="62" y="138"/>
                    <a:pt x="62" y="138"/>
                  </a:cubicBezTo>
                  <a:cubicBezTo>
                    <a:pt x="80" y="133"/>
                    <a:pt x="98" y="128"/>
                    <a:pt x="116" y="123"/>
                  </a:cubicBezTo>
                  <a:cubicBezTo>
                    <a:pt x="126" y="120"/>
                    <a:pt x="135" y="118"/>
                    <a:pt x="144" y="115"/>
                  </a:cubicBezTo>
                  <a:cubicBezTo>
                    <a:pt x="151" y="112"/>
                    <a:pt x="158" y="111"/>
                    <a:pt x="164" y="108"/>
                  </a:cubicBezTo>
                  <a:cubicBezTo>
                    <a:pt x="165" y="108"/>
                    <a:pt x="165" y="108"/>
                    <a:pt x="165" y="108"/>
                  </a:cubicBezTo>
                  <a:cubicBezTo>
                    <a:pt x="163" y="110"/>
                    <a:pt x="161" y="112"/>
                    <a:pt x="159" y="114"/>
                  </a:cubicBezTo>
                  <a:cubicBezTo>
                    <a:pt x="154" y="115"/>
                    <a:pt x="149" y="117"/>
                    <a:pt x="144" y="118"/>
                  </a:cubicBezTo>
                  <a:cubicBezTo>
                    <a:pt x="142" y="119"/>
                    <a:pt x="140" y="119"/>
                    <a:pt x="139" y="120"/>
                  </a:cubicBezTo>
                  <a:cubicBezTo>
                    <a:pt x="137" y="120"/>
                    <a:pt x="135" y="121"/>
                    <a:pt x="133" y="121"/>
                  </a:cubicBezTo>
                  <a:cubicBezTo>
                    <a:pt x="124" y="124"/>
                    <a:pt x="115" y="126"/>
                    <a:pt x="107" y="128"/>
                  </a:cubicBezTo>
                  <a:cubicBezTo>
                    <a:pt x="98" y="130"/>
                    <a:pt x="88" y="133"/>
                    <a:pt x="79" y="134"/>
                  </a:cubicBezTo>
                  <a:cubicBezTo>
                    <a:pt x="75" y="135"/>
                    <a:pt x="71" y="137"/>
                    <a:pt x="67" y="138"/>
                  </a:cubicBezTo>
                  <a:cubicBezTo>
                    <a:pt x="64" y="138"/>
                    <a:pt x="62" y="139"/>
                    <a:pt x="59" y="139"/>
                  </a:cubicBezTo>
                  <a:cubicBezTo>
                    <a:pt x="58" y="139"/>
                    <a:pt x="58" y="139"/>
                    <a:pt x="58" y="139"/>
                  </a:cubicBezTo>
                  <a:moveTo>
                    <a:pt x="47" y="135"/>
                  </a:moveTo>
                  <a:cubicBezTo>
                    <a:pt x="45" y="134"/>
                    <a:pt x="43" y="133"/>
                    <a:pt x="41" y="132"/>
                  </a:cubicBezTo>
                  <a:cubicBezTo>
                    <a:pt x="44" y="132"/>
                    <a:pt x="48" y="130"/>
                    <a:pt x="51" y="129"/>
                  </a:cubicBezTo>
                  <a:cubicBezTo>
                    <a:pt x="57" y="128"/>
                    <a:pt x="62" y="127"/>
                    <a:pt x="68" y="126"/>
                  </a:cubicBezTo>
                  <a:cubicBezTo>
                    <a:pt x="79" y="123"/>
                    <a:pt x="91" y="119"/>
                    <a:pt x="102" y="116"/>
                  </a:cubicBezTo>
                  <a:cubicBezTo>
                    <a:pt x="121" y="110"/>
                    <a:pt x="140" y="107"/>
                    <a:pt x="159" y="103"/>
                  </a:cubicBezTo>
                  <a:cubicBezTo>
                    <a:pt x="157" y="104"/>
                    <a:pt x="155" y="105"/>
                    <a:pt x="152" y="105"/>
                  </a:cubicBezTo>
                  <a:cubicBezTo>
                    <a:pt x="144" y="108"/>
                    <a:pt x="136" y="110"/>
                    <a:pt x="129" y="112"/>
                  </a:cubicBezTo>
                  <a:cubicBezTo>
                    <a:pt x="114" y="116"/>
                    <a:pt x="98" y="120"/>
                    <a:pt x="83" y="125"/>
                  </a:cubicBezTo>
                  <a:cubicBezTo>
                    <a:pt x="79" y="126"/>
                    <a:pt x="75" y="128"/>
                    <a:pt x="70" y="129"/>
                  </a:cubicBezTo>
                  <a:cubicBezTo>
                    <a:pt x="70" y="129"/>
                    <a:pt x="70" y="129"/>
                    <a:pt x="70" y="129"/>
                  </a:cubicBezTo>
                  <a:cubicBezTo>
                    <a:pt x="62" y="130"/>
                    <a:pt x="54" y="131"/>
                    <a:pt x="47" y="135"/>
                  </a:cubicBezTo>
                  <a:moveTo>
                    <a:pt x="39" y="131"/>
                  </a:moveTo>
                  <a:cubicBezTo>
                    <a:pt x="37" y="131"/>
                    <a:pt x="36" y="130"/>
                    <a:pt x="34" y="129"/>
                  </a:cubicBezTo>
                  <a:cubicBezTo>
                    <a:pt x="44" y="127"/>
                    <a:pt x="54" y="124"/>
                    <a:pt x="64" y="122"/>
                  </a:cubicBezTo>
                  <a:cubicBezTo>
                    <a:pt x="76" y="119"/>
                    <a:pt x="87" y="116"/>
                    <a:pt x="99" y="113"/>
                  </a:cubicBezTo>
                  <a:cubicBezTo>
                    <a:pt x="117" y="107"/>
                    <a:pt x="136" y="104"/>
                    <a:pt x="154" y="101"/>
                  </a:cubicBezTo>
                  <a:cubicBezTo>
                    <a:pt x="152" y="101"/>
                    <a:pt x="149" y="102"/>
                    <a:pt x="147" y="103"/>
                  </a:cubicBezTo>
                  <a:cubicBezTo>
                    <a:pt x="135" y="106"/>
                    <a:pt x="123" y="107"/>
                    <a:pt x="112" y="110"/>
                  </a:cubicBezTo>
                  <a:cubicBezTo>
                    <a:pt x="87" y="116"/>
                    <a:pt x="63" y="125"/>
                    <a:pt x="39" y="131"/>
                  </a:cubicBezTo>
                  <a:moveTo>
                    <a:pt x="170" y="100"/>
                  </a:moveTo>
                  <a:cubicBezTo>
                    <a:pt x="171" y="100"/>
                    <a:pt x="171" y="100"/>
                    <a:pt x="171" y="100"/>
                  </a:cubicBezTo>
                  <a:cubicBezTo>
                    <a:pt x="172" y="100"/>
                    <a:pt x="172" y="100"/>
                    <a:pt x="172" y="100"/>
                  </a:cubicBezTo>
                  <a:cubicBezTo>
                    <a:pt x="170" y="102"/>
                    <a:pt x="168" y="104"/>
                    <a:pt x="166" y="106"/>
                  </a:cubicBezTo>
                  <a:cubicBezTo>
                    <a:pt x="146" y="114"/>
                    <a:pt x="123" y="117"/>
                    <a:pt x="102" y="122"/>
                  </a:cubicBezTo>
                  <a:cubicBezTo>
                    <a:pt x="94" y="124"/>
                    <a:pt x="85" y="126"/>
                    <a:pt x="77" y="128"/>
                  </a:cubicBezTo>
                  <a:cubicBezTo>
                    <a:pt x="82" y="126"/>
                    <a:pt x="86" y="125"/>
                    <a:pt x="91" y="123"/>
                  </a:cubicBezTo>
                  <a:cubicBezTo>
                    <a:pt x="106" y="119"/>
                    <a:pt x="121" y="114"/>
                    <a:pt x="136" y="111"/>
                  </a:cubicBezTo>
                  <a:cubicBezTo>
                    <a:pt x="143" y="109"/>
                    <a:pt x="151" y="107"/>
                    <a:pt x="158" y="105"/>
                  </a:cubicBezTo>
                  <a:cubicBezTo>
                    <a:pt x="161" y="104"/>
                    <a:pt x="164" y="102"/>
                    <a:pt x="167" y="101"/>
                  </a:cubicBezTo>
                  <a:cubicBezTo>
                    <a:pt x="168" y="101"/>
                    <a:pt x="169" y="101"/>
                    <a:pt x="170" y="100"/>
                  </a:cubicBezTo>
                  <a:cubicBezTo>
                    <a:pt x="170" y="100"/>
                    <a:pt x="170" y="100"/>
                    <a:pt x="170" y="100"/>
                  </a:cubicBezTo>
                  <a:moveTo>
                    <a:pt x="18" y="121"/>
                  </a:moveTo>
                  <a:cubicBezTo>
                    <a:pt x="16" y="120"/>
                    <a:pt x="14" y="119"/>
                    <a:pt x="12" y="118"/>
                  </a:cubicBezTo>
                  <a:cubicBezTo>
                    <a:pt x="18" y="117"/>
                    <a:pt x="23" y="115"/>
                    <a:pt x="29" y="113"/>
                  </a:cubicBezTo>
                  <a:cubicBezTo>
                    <a:pt x="37" y="111"/>
                    <a:pt x="44" y="109"/>
                    <a:pt x="52" y="107"/>
                  </a:cubicBezTo>
                  <a:cubicBezTo>
                    <a:pt x="67" y="104"/>
                    <a:pt x="81" y="102"/>
                    <a:pt x="96" y="99"/>
                  </a:cubicBezTo>
                  <a:cubicBezTo>
                    <a:pt x="85" y="102"/>
                    <a:pt x="74" y="106"/>
                    <a:pt x="62" y="109"/>
                  </a:cubicBezTo>
                  <a:cubicBezTo>
                    <a:pt x="55" y="111"/>
                    <a:pt x="48" y="112"/>
                    <a:pt x="41" y="115"/>
                  </a:cubicBezTo>
                  <a:cubicBezTo>
                    <a:pt x="34" y="117"/>
                    <a:pt x="26" y="117"/>
                    <a:pt x="20" y="120"/>
                  </a:cubicBezTo>
                  <a:cubicBezTo>
                    <a:pt x="19" y="121"/>
                    <a:pt x="19" y="121"/>
                    <a:pt x="18" y="121"/>
                  </a:cubicBezTo>
                  <a:moveTo>
                    <a:pt x="174" y="97"/>
                  </a:moveTo>
                  <a:cubicBezTo>
                    <a:pt x="174" y="97"/>
                    <a:pt x="175" y="96"/>
                    <a:pt x="175" y="96"/>
                  </a:cubicBezTo>
                  <a:cubicBezTo>
                    <a:pt x="176" y="96"/>
                    <a:pt x="176" y="96"/>
                    <a:pt x="176" y="96"/>
                  </a:cubicBezTo>
                  <a:cubicBezTo>
                    <a:pt x="175" y="97"/>
                    <a:pt x="174" y="98"/>
                    <a:pt x="173" y="99"/>
                  </a:cubicBezTo>
                  <a:cubicBezTo>
                    <a:pt x="173" y="99"/>
                    <a:pt x="173" y="99"/>
                    <a:pt x="173" y="99"/>
                  </a:cubicBezTo>
                  <a:cubicBezTo>
                    <a:pt x="171" y="99"/>
                    <a:pt x="169" y="100"/>
                    <a:pt x="167" y="101"/>
                  </a:cubicBezTo>
                  <a:cubicBezTo>
                    <a:pt x="166" y="101"/>
                    <a:pt x="165" y="101"/>
                    <a:pt x="164" y="101"/>
                  </a:cubicBezTo>
                  <a:cubicBezTo>
                    <a:pt x="148" y="105"/>
                    <a:pt x="132" y="107"/>
                    <a:pt x="117" y="111"/>
                  </a:cubicBezTo>
                  <a:cubicBezTo>
                    <a:pt x="101" y="115"/>
                    <a:pt x="86" y="120"/>
                    <a:pt x="71" y="124"/>
                  </a:cubicBezTo>
                  <a:cubicBezTo>
                    <a:pt x="66" y="126"/>
                    <a:pt x="61" y="127"/>
                    <a:pt x="56" y="128"/>
                  </a:cubicBezTo>
                  <a:cubicBezTo>
                    <a:pt x="71" y="123"/>
                    <a:pt x="86" y="119"/>
                    <a:pt x="101" y="114"/>
                  </a:cubicBezTo>
                  <a:cubicBezTo>
                    <a:pt x="116" y="110"/>
                    <a:pt x="132" y="107"/>
                    <a:pt x="147" y="103"/>
                  </a:cubicBezTo>
                  <a:cubicBezTo>
                    <a:pt x="156" y="101"/>
                    <a:pt x="164" y="99"/>
                    <a:pt x="173" y="97"/>
                  </a:cubicBezTo>
                  <a:cubicBezTo>
                    <a:pt x="173" y="97"/>
                    <a:pt x="174" y="97"/>
                    <a:pt x="174" y="97"/>
                  </a:cubicBezTo>
                  <a:moveTo>
                    <a:pt x="111" y="106"/>
                  </a:moveTo>
                  <a:cubicBezTo>
                    <a:pt x="122" y="103"/>
                    <a:pt x="133" y="100"/>
                    <a:pt x="144" y="98"/>
                  </a:cubicBezTo>
                  <a:cubicBezTo>
                    <a:pt x="149" y="97"/>
                    <a:pt x="153" y="97"/>
                    <a:pt x="158" y="95"/>
                  </a:cubicBezTo>
                  <a:cubicBezTo>
                    <a:pt x="155" y="96"/>
                    <a:pt x="151" y="97"/>
                    <a:pt x="148" y="98"/>
                  </a:cubicBezTo>
                  <a:cubicBezTo>
                    <a:pt x="135" y="101"/>
                    <a:pt x="123" y="103"/>
                    <a:pt x="111" y="106"/>
                  </a:cubicBezTo>
                  <a:moveTo>
                    <a:pt x="36" y="128"/>
                  </a:moveTo>
                  <a:cubicBezTo>
                    <a:pt x="36" y="128"/>
                    <a:pt x="36" y="128"/>
                    <a:pt x="36" y="128"/>
                  </a:cubicBezTo>
                  <a:cubicBezTo>
                    <a:pt x="37" y="127"/>
                    <a:pt x="38" y="127"/>
                    <a:pt x="38" y="127"/>
                  </a:cubicBezTo>
                  <a:cubicBezTo>
                    <a:pt x="42" y="126"/>
                    <a:pt x="45" y="125"/>
                    <a:pt x="49" y="123"/>
                  </a:cubicBezTo>
                  <a:cubicBezTo>
                    <a:pt x="57" y="121"/>
                    <a:pt x="65" y="119"/>
                    <a:pt x="73" y="117"/>
                  </a:cubicBezTo>
                  <a:cubicBezTo>
                    <a:pt x="89" y="113"/>
                    <a:pt x="104" y="108"/>
                    <a:pt x="119" y="105"/>
                  </a:cubicBezTo>
                  <a:cubicBezTo>
                    <a:pt x="135" y="102"/>
                    <a:pt x="151" y="99"/>
                    <a:pt x="166" y="94"/>
                  </a:cubicBezTo>
                  <a:cubicBezTo>
                    <a:pt x="170" y="93"/>
                    <a:pt x="173" y="91"/>
                    <a:pt x="177" y="90"/>
                  </a:cubicBezTo>
                  <a:cubicBezTo>
                    <a:pt x="177" y="90"/>
                    <a:pt x="177" y="90"/>
                    <a:pt x="177" y="90"/>
                  </a:cubicBezTo>
                  <a:cubicBezTo>
                    <a:pt x="179" y="89"/>
                    <a:pt x="181" y="89"/>
                    <a:pt x="183" y="88"/>
                  </a:cubicBezTo>
                  <a:cubicBezTo>
                    <a:pt x="181" y="90"/>
                    <a:pt x="179" y="93"/>
                    <a:pt x="177" y="95"/>
                  </a:cubicBezTo>
                  <a:cubicBezTo>
                    <a:pt x="176" y="95"/>
                    <a:pt x="176" y="95"/>
                    <a:pt x="176" y="95"/>
                  </a:cubicBezTo>
                  <a:cubicBezTo>
                    <a:pt x="161" y="99"/>
                    <a:pt x="146" y="102"/>
                    <a:pt x="130" y="105"/>
                  </a:cubicBezTo>
                  <a:cubicBezTo>
                    <a:pt x="114" y="108"/>
                    <a:pt x="99" y="112"/>
                    <a:pt x="84" y="116"/>
                  </a:cubicBezTo>
                  <a:cubicBezTo>
                    <a:pt x="69" y="120"/>
                    <a:pt x="54" y="125"/>
                    <a:pt x="38" y="127"/>
                  </a:cubicBezTo>
                  <a:cubicBezTo>
                    <a:pt x="38" y="127"/>
                    <a:pt x="37" y="128"/>
                    <a:pt x="36" y="128"/>
                  </a:cubicBezTo>
                  <a:moveTo>
                    <a:pt x="27" y="125"/>
                  </a:moveTo>
                  <a:cubicBezTo>
                    <a:pt x="26" y="125"/>
                    <a:pt x="27" y="125"/>
                    <a:pt x="28" y="124"/>
                  </a:cubicBezTo>
                  <a:cubicBezTo>
                    <a:pt x="31" y="123"/>
                    <a:pt x="33" y="122"/>
                    <a:pt x="35" y="122"/>
                  </a:cubicBezTo>
                  <a:cubicBezTo>
                    <a:pt x="46" y="119"/>
                    <a:pt x="56" y="116"/>
                    <a:pt x="67" y="113"/>
                  </a:cubicBezTo>
                  <a:cubicBezTo>
                    <a:pt x="88" y="108"/>
                    <a:pt x="109" y="103"/>
                    <a:pt x="129" y="98"/>
                  </a:cubicBezTo>
                  <a:cubicBezTo>
                    <a:pt x="140" y="95"/>
                    <a:pt x="151" y="93"/>
                    <a:pt x="162" y="90"/>
                  </a:cubicBezTo>
                  <a:cubicBezTo>
                    <a:pt x="172" y="87"/>
                    <a:pt x="181" y="83"/>
                    <a:pt x="190" y="80"/>
                  </a:cubicBezTo>
                  <a:cubicBezTo>
                    <a:pt x="188" y="82"/>
                    <a:pt x="186" y="85"/>
                    <a:pt x="184" y="87"/>
                  </a:cubicBezTo>
                  <a:cubicBezTo>
                    <a:pt x="183" y="87"/>
                    <a:pt x="183" y="87"/>
                    <a:pt x="183" y="87"/>
                  </a:cubicBezTo>
                  <a:cubicBezTo>
                    <a:pt x="182" y="87"/>
                    <a:pt x="180" y="88"/>
                    <a:pt x="179" y="88"/>
                  </a:cubicBezTo>
                  <a:cubicBezTo>
                    <a:pt x="178" y="89"/>
                    <a:pt x="178" y="89"/>
                    <a:pt x="178" y="89"/>
                  </a:cubicBezTo>
                  <a:cubicBezTo>
                    <a:pt x="170" y="91"/>
                    <a:pt x="162" y="94"/>
                    <a:pt x="154" y="96"/>
                  </a:cubicBezTo>
                  <a:cubicBezTo>
                    <a:pt x="139" y="99"/>
                    <a:pt x="123" y="102"/>
                    <a:pt x="107" y="106"/>
                  </a:cubicBezTo>
                  <a:cubicBezTo>
                    <a:pt x="97" y="109"/>
                    <a:pt x="88" y="111"/>
                    <a:pt x="78" y="114"/>
                  </a:cubicBezTo>
                  <a:cubicBezTo>
                    <a:pt x="67" y="117"/>
                    <a:pt x="57" y="119"/>
                    <a:pt x="47" y="121"/>
                  </a:cubicBezTo>
                  <a:cubicBezTo>
                    <a:pt x="42" y="122"/>
                    <a:pt x="37" y="123"/>
                    <a:pt x="32" y="124"/>
                  </a:cubicBezTo>
                  <a:cubicBezTo>
                    <a:pt x="31" y="124"/>
                    <a:pt x="27" y="125"/>
                    <a:pt x="27" y="125"/>
                  </a:cubicBezTo>
                  <a:moveTo>
                    <a:pt x="47" y="78"/>
                  </a:moveTo>
                  <a:cubicBezTo>
                    <a:pt x="47" y="78"/>
                    <a:pt x="47" y="78"/>
                    <a:pt x="47" y="78"/>
                  </a:cubicBezTo>
                  <a:cubicBezTo>
                    <a:pt x="47" y="78"/>
                    <a:pt x="47" y="78"/>
                    <a:pt x="47" y="78"/>
                  </a:cubicBezTo>
                  <a:moveTo>
                    <a:pt x="25" y="125"/>
                  </a:moveTo>
                  <a:cubicBezTo>
                    <a:pt x="23" y="124"/>
                    <a:pt x="21" y="122"/>
                    <a:pt x="19" y="121"/>
                  </a:cubicBezTo>
                  <a:cubicBezTo>
                    <a:pt x="26" y="118"/>
                    <a:pt x="34" y="117"/>
                    <a:pt x="41" y="115"/>
                  </a:cubicBezTo>
                  <a:cubicBezTo>
                    <a:pt x="49" y="113"/>
                    <a:pt x="57" y="111"/>
                    <a:pt x="64" y="109"/>
                  </a:cubicBezTo>
                  <a:cubicBezTo>
                    <a:pt x="80" y="105"/>
                    <a:pt x="94" y="100"/>
                    <a:pt x="110" y="96"/>
                  </a:cubicBezTo>
                  <a:cubicBezTo>
                    <a:pt x="113" y="96"/>
                    <a:pt x="116" y="95"/>
                    <a:pt x="120" y="94"/>
                  </a:cubicBezTo>
                  <a:cubicBezTo>
                    <a:pt x="131" y="91"/>
                    <a:pt x="141" y="89"/>
                    <a:pt x="152" y="86"/>
                  </a:cubicBezTo>
                  <a:cubicBezTo>
                    <a:pt x="153" y="86"/>
                    <a:pt x="154" y="85"/>
                    <a:pt x="155" y="85"/>
                  </a:cubicBezTo>
                  <a:cubicBezTo>
                    <a:pt x="163" y="83"/>
                    <a:pt x="170" y="81"/>
                    <a:pt x="178" y="79"/>
                  </a:cubicBezTo>
                  <a:cubicBezTo>
                    <a:pt x="183" y="78"/>
                    <a:pt x="190" y="77"/>
                    <a:pt x="195" y="74"/>
                  </a:cubicBezTo>
                  <a:cubicBezTo>
                    <a:pt x="194" y="76"/>
                    <a:pt x="193" y="77"/>
                    <a:pt x="192" y="78"/>
                  </a:cubicBezTo>
                  <a:cubicBezTo>
                    <a:pt x="185" y="80"/>
                    <a:pt x="179" y="82"/>
                    <a:pt x="172" y="84"/>
                  </a:cubicBezTo>
                  <a:cubicBezTo>
                    <a:pt x="165" y="86"/>
                    <a:pt x="158" y="88"/>
                    <a:pt x="151" y="89"/>
                  </a:cubicBezTo>
                  <a:cubicBezTo>
                    <a:pt x="144" y="91"/>
                    <a:pt x="138" y="94"/>
                    <a:pt x="131" y="95"/>
                  </a:cubicBezTo>
                  <a:cubicBezTo>
                    <a:pt x="123" y="97"/>
                    <a:pt x="115" y="99"/>
                    <a:pt x="108" y="101"/>
                  </a:cubicBezTo>
                  <a:cubicBezTo>
                    <a:pt x="93" y="104"/>
                    <a:pt x="79" y="108"/>
                    <a:pt x="65" y="112"/>
                  </a:cubicBezTo>
                  <a:cubicBezTo>
                    <a:pt x="58" y="114"/>
                    <a:pt x="51" y="116"/>
                    <a:pt x="44" y="117"/>
                  </a:cubicBezTo>
                  <a:cubicBezTo>
                    <a:pt x="37" y="118"/>
                    <a:pt x="29" y="119"/>
                    <a:pt x="22" y="121"/>
                  </a:cubicBezTo>
                  <a:cubicBezTo>
                    <a:pt x="22" y="121"/>
                    <a:pt x="22" y="121"/>
                    <a:pt x="22" y="121"/>
                  </a:cubicBezTo>
                  <a:cubicBezTo>
                    <a:pt x="22" y="121"/>
                    <a:pt x="22" y="121"/>
                    <a:pt x="22" y="121"/>
                  </a:cubicBezTo>
                  <a:cubicBezTo>
                    <a:pt x="36" y="118"/>
                    <a:pt x="49" y="117"/>
                    <a:pt x="62" y="113"/>
                  </a:cubicBezTo>
                  <a:cubicBezTo>
                    <a:pt x="76" y="109"/>
                    <a:pt x="90" y="106"/>
                    <a:pt x="104" y="102"/>
                  </a:cubicBezTo>
                  <a:cubicBezTo>
                    <a:pt x="118" y="99"/>
                    <a:pt x="132" y="96"/>
                    <a:pt x="146" y="91"/>
                  </a:cubicBezTo>
                  <a:cubicBezTo>
                    <a:pt x="153" y="90"/>
                    <a:pt x="159" y="88"/>
                    <a:pt x="166" y="87"/>
                  </a:cubicBezTo>
                  <a:cubicBezTo>
                    <a:pt x="171" y="85"/>
                    <a:pt x="177" y="84"/>
                    <a:pt x="183" y="82"/>
                  </a:cubicBezTo>
                  <a:cubicBezTo>
                    <a:pt x="180" y="83"/>
                    <a:pt x="178" y="83"/>
                    <a:pt x="176" y="84"/>
                  </a:cubicBezTo>
                  <a:cubicBezTo>
                    <a:pt x="169" y="87"/>
                    <a:pt x="162" y="89"/>
                    <a:pt x="154" y="91"/>
                  </a:cubicBezTo>
                  <a:cubicBezTo>
                    <a:pt x="140" y="95"/>
                    <a:pt x="125" y="98"/>
                    <a:pt x="110" y="102"/>
                  </a:cubicBezTo>
                  <a:cubicBezTo>
                    <a:pt x="96" y="105"/>
                    <a:pt x="81" y="108"/>
                    <a:pt x="67" y="112"/>
                  </a:cubicBezTo>
                  <a:cubicBezTo>
                    <a:pt x="53" y="116"/>
                    <a:pt x="38" y="119"/>
                    <a:pt x="25" y="125"/>
                  </a:cubicBezTo>
                  <a:moveTo>
                    <a:pt x="12" y="117"/>
                  </a:moveTo>
                  <a:cubicBezTo>
                    <a:pt x="19" y="114"/>
                    <a:pt x="25" y="111"/>
                    <a:pt x="32" y="109"/>
                  </a:cubicBezTo>
                  <a:cubicBezTo>
                    <a:pt x="41" y="107"/>
                    <a:pt x="49" y="104"/>
                    <a:pt x="57" y="102"/>
                  </a:cubicBezTo>
                  <a:cubicBezTo>
                    <a:pt x="73" y="98"/>
                    <a:pt x="88" y="94"/>
                    <a:pt x="104" y="90"/>
                  </a:cubicBezTo>
                  <a:cubicBezTo>
                    <a:pt x="135" y="82"/>
                    <a:pt x="166" y="77"/>
                    <a:pt x="196" y="68"/>
                  </a:cubicBezTo>
                  <a:cubicBezTo>
                    <a:pt x="199" y="67"/>
                    <a:pt x="201" y="66"/>
                    <a:pt x="203" y="65"/>
                  </a:cubicBezTo>
                  <a:cubicBezTo>
                    <a:pt x="201" y="68"/>
                    <a:pt x="199" y="70"/>
                    <a:pt x="197" y="72"/>
                  </a:cubicBezTo>
                  <a:cubicBezTo>
                    <a:pt x="184" y="76"/>
                    <a:pt x="172" y="80"/>
                    <a:pt x="159" y="83"/>
                  </a:cubicBezTo>
                  <a:cubicBezTo>
                    <a:pt x="157" y="84"/>
                    <a:pt x="155" y="84"/>
                    <a:pt x="153" y="85"/>
                  </a:cubicBezTo>
                  <a:cubicBezTo>
                    <a:pt x="141" y="87"/>
                    <a:pt x="128" y="91"/>
                    <a:pt x="116" y="94"/>
                  </a:cubicBezTo>
                  <a:cubicBezTo>
                    <a:pt x="112" y="95"/>
                    <a:pt x="108" y="96"/>
                    <a:pt x="104" y="97"/>
                  </a:cubicBezTo>
                  <a:cubicBezTo>
                    <a:pt x="88" y="100"/>
                    <a:pt x="72" y="102"/>
                    <a:pt x="56" y="106"/>
                  </a:cubicBezTo>
                  <a:cubicBezTo>
                    <a:pt x="49" y="107"/>
                    <a:pt x="41" y="108"/>
                    <a:pt x="34" y="111"/>
                  </a:cubicBezTo>
                  <a:cubicBezTo>
                    <a:pt x="30" y="112"/>
                    <a:pt x="27" y="113"/>
                    <a:pt x="24" y="114"/>
                  </a:cubicBezTo>
                  <a:cubicBezTo>
                    <a:pt x="22" y="115"/>
                    <a:pt x="20" y="115"/>
                    <a:pt x="18" y="116"/>
                  </a:cubicBezTo>
                  <a:cubicBezTo>
                    <a:pt x="16" y="117"/>
                    <a:pt x="13" y="116"/>
                    <a:pt x="12" y="117"/>
                  </a:cubicBezTo>
                  <a:moveTo>
                    <a:pt x="13" y="116"/>
                  </a:moveTo>
                  <a:cubicBezTo>
                    <a:pt x="15" y="114"/>
                    <a:pt x="16" y="111"/>
                    <a:pt x="18" y="109"/>
                  </a:cubicBezTo>
                  <a:cubicBezTo>
                    <a:pt x="49" y="100"/>
                    <a:pt x="80" y="91"/>
                    <a:pt x="111" y="84"/>
                  </a:cubicBezTo>
                  <a:cubicBezTo>
                    <a:pt x="127" y="80"/>
                    <a:pt x="143" y="77"/>
                    <a:pt x="158" y="74"/>
                  </a:cubicBezTo>
                  <a:cubicBezTo>
                    <a:pt x="166" y="72"/>
                    <a:pt x="174" y="71"/>
                    <a:pt x="181" y="69"/>
                  </a:cubicBezTo>
                  <a:cubicBezTo>
                    <a:pt x="189" y="68"/>
                    <a:pt x="197" y="67"/>
                    <a:pt x="203" y="65"/>
                  </a:cubicBezTo>
                  <a:cubicBezTo>
                    <a:pt x="174" y="75"/>
                    <a:pt x="142" y="80"/>
                    <a:pt x="112" y="87"/>
                  </a:cubicBezTo>
                  <a:cubicBezTo>
                    <a:pt x="96" y="91"/>
                    <a:pt x="80" y="95"/>
                    <a:pt x="64" y="99"/>
                  </a:cubicBezTo>
                  <a:cubicBezTo>
                    <a:pt x="50" y="103"/>
                    <a:pt x="34" y="107"/>
                    <a:pt x="20" y="113"/>
                  </a:cubicBezTo>
                  <a:cubicBezTo>
                    <a:pt x="17" y="114"/>
                    <a:pt x="15" y="115"/>
                    <a:pt x="13" y="116"/>
                  </a:cubicBezTo>
                  <a:moveTo>
                    <a:pt x="110" y="190"/>
                  </a:moveTo>
                  <a:cubicBezTo>
                    <a:pt x="109" y="189"/>
                    <a:pt x="108" y="187"/>
                    <a:pt x="108" y="186"/>
                  </a:cubicBezTo>
                  <a:cubicBezTo>
                    <a:pt x="108" y="186"/>
                    <a:pt x="108" y="186"/>
                    <a:pt x="108" y="186"/>
                  </a:cubicBezTo>
                  <a:cubicBezTo>
                    <a:pt x="116" y="177"/>
                    <a:pt x="124" y="169"/>
                    <a:pt x="132" y="161"/>
                  </a:cubicBezTo>
                  <a:cubicBezTo>
                    <a:pt x="143" y="149"/>
                    <a:pt x="155" y="136"/>
                    <a:pt x="167" y="124"/>
                  </a:cubicBezTo>
                  <a:cubicBezTo>
                    <a:pt x="186" y="105"/>
                    <a:pt x="203" y="83"/>
                    <a:pt x="223" y="64"/>
                  </a:cubicBezTo>
                  <a:cubicBezTo>
                    <a:pt x="223" y="64"/>
                    <a:pt x="223" y="64"/>
                    <a:pt x="223" y="64"/>
                  </a:cubicBezTo>
                  <a:cubicBezTo>
                    <a:pt x="224" y="65"/>
                    <a:pt x="225" y="66"/>
                    <a:pt x="226" y="66"/>
                  </a:cubicBezTo>
                  <a:cubicBezTo>
                    <a:pt x="225" y="68"/>
                    <a:pt x="223" y="69"/>
                    <a:pt x="222" y="70"/>
                  </a:cubicBezTo>
                  <a:cubicBezTo>
                    <a:pt x="219" y="74"/>
                    <a:pt x="216" y="78"/>
                    <a:pt x="212" y="81"/>
                  </a:cubicBezTo>
                  <a:cubicBezTo>
                    <a:pt x="202" y="92"/>
                    <a:pt x="192" y="103"/>
                    <a:pt x="181" y="114"/>
                  </a:cubicBezTo>
                  <a:cubicBezTo>
                    <a:pt x="160" y="137"/>
                    <a:pt x="139" y="159"/>
                    <a:pt x="118" y="181"/>
                  </a:cubicBezTo>
                  <a:cubicBezTo>
                    <a:pt x="115" y="184"/>
                    <a:pt x="112" y="187"/>
                    <a:pt x="110" y="190"/>
                  </a:cubicBezTo>
                  <a:moveTo>
                    <a:pt x="107" y="183"/>
                  </a:moveTo>
                  <a:cubicBezTo>
                    <a:pt x="107" y="183"/>
                    <a:pt x="107" y="182"/>
                    <a:pt x="107" y="181"/>
                  </a:cubicBezTo>
                  <a:cubicBezTo>
                    <a:pt x="108" y="181"/>
                    <a:pt x="108" y="181"/>
                    <a:pt x="108" y="181"/>
                  </a:cubicBezTo>
                  <a:cubicBezTo>
                    <a:pt x="142" y="144"/>
                    <a:pt x="177" y="108"/>
                    <a:pt x="212" y="71"/>
                  </a:cubicBezTo>
                  <a:cubicBezTo>
                    <a:pt x="215" y="68"/>
                    <a:pt x="218" y="64"/>
                    <a:pt x="222" y="61"/>
                  </a:cubicBezTo>
                  <a:cubicBezTo>
                    <a:pt x="222" y="62"/>
                    <a:pt x="222" y="62"/>
                    <a:pt x="222" y="62"/>
                  </a:cubicBezTo>
                  <a:cubicBezTo>
                    <a:pt x="218" y="64"/>
                    <a:pt x="215" y="68"/>
                    <a:pt x="213" y="71"/>
                  </a:cubicBezTo>
                  <a:cubicBezTo>
                    <a:pt x="206" y="78"/>
                    <a:pt x="200" y="84"/>
                    <a:pt x="194" y="91"/>
                  </a:cubicBezTo>
                  <a:cubicBezTo>
                    <a:pt x="186" y="100"/>
                    <a:pt x="178" y="110"/>
                    <a:pt x="169" y="119"/>
                  </a:cubicBezTo>
                  <a:cubicBezTo>
                    <a:pt x="148" y="140"/>
                    <a:pt x="128" y="161"/>
                    <a:pt x="107" y="183"/>
                  </a:cubicBezTo>
                  <a:cubicBezTo>
                    <a:pt x="107" y="183"/>
                    <a:pt x="107" y="183"/>
                    <a:pt x="107" y="183"/>
                  </a:cubicBezTo>
                  <a:moveTo>
                    <a:pt x="20" y="108"/>
                  </a:moveTo>
                  <a:cubicBezTo>
                    <a:pt x="20" y="108"/>
                    <a:pt x="20" y="108"/>
                    <a:pt x="20" y="108"/>
                  </a:cubicBezTo>
                  <a:cubicBezTo>
                    <a:pt x="22" y="105"/>
                    <a:pt x="24" y="103"/>
                    <a:pt x="26" y="100"/>
                  </a:cubicBezTo>
                  <a:cubicBezTo>
                    <a:pt x="58" y="92"/>
                    <a:pt x="89" y="82"/>
                    <a:pt x="121" y="76"/>
                  </a:cubicBezTo>
                  <a:cubicBezTo>
                    <a:pt x="137" y="73"/>
                    <a:pt x="153" y="70"/>
                    <a:pt x="169" y="67"/>
                  </a:cubicBezTo>
                  <a:cubicBezTo>
                    <a:pt x="177" y="65"/>
                    <a:pt x="185" y="64"/>
                    <a:pt x="193" y="62"/>
                  </a:cubicBezTo>
                  <a:cubicBezTo>
                    <a:pt x="196" y="62"/>
                    <a:pt x="200" y="61"/>
                    <a:pt x="204" y="60"/>
                  </a:cubicBezTo>
                  <a:cubicBezTo>
                    <a:pt x="205" y="60"/>
                    <a:pt x="206" y="59"/>
                    <a:pt x="207" y="59"/>
                  </a:cubicBezTo>
                  <a:cubicBezTo>
                    <a:pt x="206" y="59"/>
                    <a:pt x="206" y="59"/>
                    <a:pt x="206" y="59"/>
                  </a:cubicBezTo>
                  <a:cubicBezTo>
                    <a:pt x="205" y="60"/>
                    <a:pt x="204" y="60"/>
                    <a:pt x="203" y="61"/>
                  </a:cubicBezTo>
                  <a:cubicBezTo>
                    <a:pt x="190" y="65"/>
                    <a:pt x="175" y="67"/>
                    <a:pt x="161" y="69"/>
                  </a:cubicBezTo>
                  <a:cubicBezTo>
                    <a:pt x="145" y="72"/>
                    <a:pt x="129" y="75"/>
                    <a:pt x="114" y="79"/>
                  </a:cubicBezTo>
                  <a:cubicBezTo>
                    <a:pt x="83" y="87"/>
                    <a:pt x="53" y="96"/>
                    <a:pt x="23" y="107"/>
                  </a:cubicBezTo>
                  <a:cubicBezTo>
                    <a:pt x="22" y="107"/>
                    <a:pt x="21" y="107"/>
                    <a:pt x="20" y="108"/>
                  </a:cubicBezTo>
                  <a:moveTo>
                    <a:pt x="33" y="104"/>
                  </a:moveTo>
                  <a:cubicBezTo>
                    <a:pt x="43" y="101"/>
                    <a:pt x="52" y="97"/>
                    <a:pt x="63" y="94"/>
                  </a:cubicBezTo>
                  <a:cubicBezTo>
                    <a:pt x="78" y="89"/>
                    <a:pt x="93" y="85"/>
                    <a:pt x="108" y="81"/>
                  </a:cubicBezTo>
                  <a:cubicBezTo>
                    <a:pt x="124" y="77"/>
                    <a:pt x="139" y="74"/>
                    <a:pt x="155" y="71"/>
                  </a:cubicBezTo>
                  <a:cubicBezTo>
                    <a:pt x="170" y="68"/>
                    <a:pt x="184" y="66"/>
                    <a:pt x="199" y="63"/>
                  </a:cubicBezTo>
                  <a:cubicBezTo>
                    <a:pt x="202" y="62"/>
                    <a:pt x="206" y="60"/>
                    <a:pt x="209" y="59"/>
                  </a:cubicBezTo>
                  <a:cubicBezTo>
                    <a:pt x="208" y="60"/>
                    <a:pt x="207" y="62"/>
                    <a:pt x="205" y="63"/>
                  </a:cubicBezTo>
                  <a:cubicBezTo>
                    <a:pt x="205" y="64"/>
                    <a:pt x="205" y="64"/>
                    <a:pt x="205" y="64"/>
                  </a:cubicBezTo>
                  <a:cubicBezTo>
                    <a:pt x="189" y="67"/>
                    <a:pt x="174" y="70"/>
                    <a:pt x="158" y="73"/>
                  </a:cubicBezTo>
                  <a:cubicBezTo>
                    <a:pt x="142" y="76"/>
                    <a:pt x="126" y="79"/>
                    <a:pt x="111" y="83"/>
                  </a:cubicBezTo>
                  <a:cubicBezTo>
                    <a:pt x="95" y="87"/>
                    <a:pt x="79" y="91"/>
                    <a:pt x="63" y="95"/>
                  </a:cubicBezTo>
                  <a:cubicBezTo>
                    <a:pt x="56" y="97"/>
                    <a:pt x="48" y="100"/>
                    <a:pt x="41" y="102"/>
                  </a:cubicBezTo>
                  <a:cubicBezTo>
                    <a:pt x="38" y="103"/>
                    <a:pt x="35" y="103"/>
                    <a:pt x="33" y="104"/>
                  </a:cubicBezTo>
                  <a:moveTo>
                    <a:pt x="108" y="177"/>
                  </a:moveTo>
                  <a:cubicBezTo>
                    <a:pt x="108" y="176"/>
                    <a:pt x="109" y="174"/>
                    <a:pt x="109" y="173"/>
                  </a:cubicBezTo>
                  <a:cubicBezTo>
                    <a:pt x="110" y="173"/>
                    <a:pt x="110" y="173"/>
                    <a:pt x="110" y="173"/>
                  </a:cubicBezTo>
                  <a:cubicBezTo>
                    <a:pt x="115" y="168"/>
                    <a:pt x="119" y="163"/>
                    <a:pt x="124" y="158"/>
                  </a:cubicBezTo>
                  <a:cubicBezTo>
                    <a:pt x="134" y="147"/>
                    <a:pt x="145" y="136"/>
                    <a:pt x="155" y="125"/>
                  </a:cubicBezTo>
                  <a:cubicBezTo>
                    <a:pt x="175" y="104"/>
                    <a:pt x="195" y="82"/>
                    <a:pt x="216" y="61"/>
                  </a:cubicBezTo>
                  <a:cubicBezTo>
                    <a:pt x="217" y="59"/>
                    <a:pt x="219" y="57"/>
                    <a:pt x="221" y="56"/>
                  </a:cubicBezTo>
                  <a:cubicBezTo>
                    <a:pt x="221" y="56"/>
                    <a:pt x="221" y="57"/>
                    <a:pt x="221" y="58"/>
                  </a:cubicBezTo>
                  <a:cubicBezTo>
                    <a:pt x="221" y="58"/>
                    <a:pt x="221" y="58"/>
                    <a:pt x="221" y="58"/>
                  </a:cubicBezTo>
                  <a:cubicBezTo>
                    <a:pt x="212" y="66"/>
                    <a:pt x="204" y="76"/>
                    <a:pt x="196" y="85"/>
                  </a:cubicBezTo>
                  <a:cubicBezTo>
                    <a:pt x="188" y="93"/>
                    <a:pt x="180" y="102"/>
                    <a:pt x="172" y="111"/>
                  </a:cubicBezTo>
                  <a:cubicBezTo>
                    <a:pt x="153" y="130"/>
                    <a:pt x="134" y="149"/>
                    <a:pt x="116" y="169"/>
                  </a:cubicBezTo>
                  <a:cubicBezTo>
                    <a:pt x="113" y="172"/>
                    <a:pt x="110" y="174"/>
                    <a:pt x="108" y="177"/>
                  </a:cubicBezTo>
                  <a:moveTo>
                    <a:pt x="30" y="96"/>
                  </a:moveTo>
                  <a:cubicBezTo>
                    <a:pt x="45" y="91"/>
                    <a:pt x="61" y="88"/>
                    <a:pt x="77" y="84"/>
                  </a:cubicBezTo>
                  <a:cubicBezTo>
                    <a:pt x="92" y="81"/>
                    <a:pt x="108" y="77"/>
                    <a:pt x="123" y="73"/>
                  </a:cubicBezTo>
                  <a:cubicBezTo>
                    <a:pt x="139" y="69"/>
                    <a:pt x="154" y="66"/>
                    <a:pt x="170" y="63"/>
                  </a:cubicBezTo>
                  <a:cubicBezTo>
                    <a:pt x="178" y="60"/>
                    <a:pt x="186" y="58"/>
                    <a:pt x="194" y="57"/>
                  </a:cubicBezTo>
                  <a:cubicBezTo>
                    <a:pt x="201" y="55"/>
                    <a:pt x="208" y="54"/>
                    <a:pt x="215" y="52"/>
                  </a:cubicBezTo>
                  <a:cubicBezTo>
                    <a:pt x="214" y="54"/>
                    <a:pt x="212" y="56"/>
                    <a:pt x="211" y="57"/>
                  </a:cubicBezTo>
                  <a:cubicBezTo>
                    <a:pt x="210" y="57"/>
                    <a:pt x="210" y="58"/>
                    <a:pt x="209" y="58"/>
                  </a:cubicBezTo>
                  <a:cubicBezTo>
                    <a:pt x="209" y="58"/>
                    <a:pt x="209" y="58"/>
                    <a:pt x="209" y="58"/>
                  </a:cubicBezTo>
                  <a:cubicBezTo>
                    <a:pt x="209" y="58"/>
                    <a:pt x="209" y="58"/>
                    <a:pt x="208" y="58"/>
                  </a:cubicBezTo>
                  <a:cubicBezTo>
                    <a:pt x="179" y="65"/>
                    <a:pt x="148" y="69"/>
                    <a:pt x="119" y="76"/>
                  </a:cubicBezTo>
                  <a:cubicBezTo>
                    <a:pt x="88" y="82"/>
                    <a:pt x="58" y="91"/>
                    <a:pt x="27" y="99"/>
                  </a:cubicBezTo>
                  <a:cubicBezTo>
                    <a:pt x="28" y="98"/>
                    <a:pt x="29" y="97"/>
                    <a:pt x="30" y="96"/>
                  </a:cubicBezTo>
                  <a:cubicBezTo>
                    <a:pt x="30" y="96"/>
                    <a:pt x="30" y="96"/>
                    <a:pt x="30" y="96"/>
                  </a:cubicBezTo>
                  <a:moveTo>
                    <a:pt x="173" y="103"/>
                  </a:moveTo>
                  <a:cubicBezTo>
                    <a:pt x="188" y="85"/>
                    <a:pt x="204" y="68"/>
                    <a:pt x="221" y="51"/>
                  </a:cubicBezTo>
                  <a:cubicBezTo>
                    <a:pt x="221" y="50"/>
                    <a:pt x="221" y="50"/>
                    <a:pt x="221" y="50"/>
                  </a:cubicBezTo>
                  <a:cubicBezTo>
                    <a:pt x="221" y="51"/>
                    <a:pt x="221" y="52"/>
                    <a:pt x="221" y="52"/>
                  </a:cubicBezTo>
                  <a:cubicBezTo>
                    <a:pt x="220" y="52"/>
                    <a:pt x="220" y="52"/>
                    <a:pt x="220" y="52"/>
                  </a:cubicBezTo>
                  <a:cubicBezTo>
                    <a:pt x="216" y="57"/>
                    <a:pt x="211" y="62"/>
                    <a:pt x="207" y="67"/>
                  </a:cubicBezTo>
                  <a:cubicBezTo>
                    <a:pt x="197" y="77"/>
                    <a:pt x="186" y="88"/>
                    <a:pt x="176" y="99"/>
                  </a:cubicBezTo>
                  <a:cubicBezTo>
                    <a:pt x="175" y="100"/>
                    <a:pt x="174" y="102"/>
                    <a:pt x="173" y="103"/>
                  </a:cubicBezTo>
                  <a:moveTo>
                    <a:pt x="31" y="95"/>
                  </a:moveTo>
                  <a:cubicBezTo>
                    <a:pt x="31" y="95"/>
                    <a:pt x="32" y="94"/>
                    <a:pt x="33" y="93"/>
                  </a:cubicBezTo>
                  <a:cubicBezTo>
                    <a:pt x="40" y="91"/>
                    <a:pt x="47" y="89"/>
                    <a:pt x="54" y="87"/>
                  </a:cubicBezTo>
                  <a:cubicBezTo>
                    <a:pt x="62" y="85"/>
                    <a:pt x="69" y="83"/>
                    <a:pt x="77" y="81"/>
                  </a:cubicBezTo>
                  <a:cubicBezTo>
                    <a:pt x="93" y="76"/>
                    <a:pt x="109" y="72"/>
                    <a:pt x="125" y="68"/>
                  </a:cubicBezTo>
                  <a:cubicBezTo>
                    <a:pt x="142" y="64"/>
                    <a:pt x="158" y="61"/>
                    <a:pt x="175" y="57"/>
                  </a:cubicBezTo>
                  <a:cubicBezTo>
                    <a:pt x="183" y="56"/>
                    <a:pt x="191" y="54"/>
                    <a:pt x="199" y="52"/>
                  </a:cubicBezTo>
                  <a:cubicBezTo>
                    <a:pt x="206" y="51"/>
                    <a:pt x="213" y="48"/>
                    <a:pt x="221" y="47"/>
                  </a:cubicBezTo>
                  <a:cubicBezTo>
                    <a:pt x="221" y="46"/>
                    <a:pt x="221" y="46"/>
                    <a:pt x="221" y="46"/>
                  </a:cubicBezTo>
                  <a:cubicBezTo>
                    <a:pt x="221" y="46"/>
                    <a:pt x="221" y="46"/>
                    <a:pt x="221" y="46"/>
                  </a:cubicBezTo>
                  <a:cubicBezTo>
                    <a:pt x="220" y="48"/>
                    <a:pt x="218" y="50"/>
                    <a:pt x="216" y="51"/>
                  </a:cubicBezTo>
                  <a:cubicBezTo>
                    <a:pt x="201" y="55"/>
                    <a:pt x="186" y="58"/>
                    <a:pt x="171" y="61"/>
                  </a:cubicBezTo>
                  <a:cubicBezTo>
                    <a:pt x="156" y="65"/>
                    <a:pt x="140" y="68"/>
                    <a:pt x="125" y="72"/>
                  </a:cubicBezTo>
                  <a:cubicBezTo>
                    <a:pt x="109" y="75"/>
                    <a:pt x="94" y="79"/>
                    <a:pt x="78" y="83"/>
                  </a:cubicBezTo>
                  <a:cubicBezTo>
                    <a:pt x="62" y="87"/>
                    <a:pt x="46" y="90"/>
                    <a:pt x="31" y="95"/>
                  </a:cubicBezTo>
                  <a:moveTo>
                    <a:pt x="34" y="92"/>
                  </a:moveTo>
                  <a:cubicBezTo>
                    <a:pt x="34" y="91"/>
                    <a:pt x="35" y="91"/>
                    <a:pt x="36" y="90"/>
                  </a:cubicBezTo>
                  <a:cubicBezTo>
                    <a:pt x="66" y="82"/>
                    <a:pt x="95" y="74"/>
                    <a:pt x="125" y="66"/>
                  </a:cubicBezTo>
                  <a:cubicBezTo>
                    <a:pt x="156" y="59"/>
                    <a:pt x="186" y="50"/>
                    <a:pt x="217" y="44"/>
                  </a:cubicBezTo>
                  <a:cubicBezTo>
                    <a:pt x="218" y="45"/>
                    <a:pt x="219" y="45"/>
                    <a:pt x="220" y="46"/>
                  </a:cubicBezTo>
                  <a:cubicBezTo>
                    <a:pt x="214" y="47"/>
                    <a:pt x="207" y="50"/>
                    <a:pt x="201" y="51"/>
                  </a:cubicBezTo>
                  <a:cubicBezTo>
                    <a:pt x="193" y="53"/>
                    <a:pt x="184" y="55"/>
                    <a:pt x="176" y="56"/>
                  </a:cubicBezTo>
                  <a:cubicBezTo>
                    <a:pt x="160" y="59"/>
                    <a:pt x="143" y="63"/>
                    <a:pt x="127" y="67"/>
                  </a:cubicBezTo>
                  <a:cubicBezTo>
                    <a:pt x="111" y="71"/>
                    <a:pt x="95" y="75"/>
                    <a:pt x="79" y="80"/>
                  </a:cubicBezTo>
                  <a:cubicBezTo>
                    <a:pt x="71" y="82"/>
                    <a:pt x="63" y="84"/>
                    <a:pt x="55" y="86"/>
                  </a:cubicBezTo>
                  <a:cubicBezTo>
                    <a:pt x="48" y="88"/>
                    <a:pt x="41" y="89"/>
                    <a:pt x="34" y="92"/>
                  </a:cubicBezTo>
                  <a:moveTo>
                    <a:pt x="37" y="88"/>
                  </a:moveTo>
                  <a:cubicBezTo>
                    <a:pt x="38" y="87"/>
                    <a:pt x="39" y="86"/>
                    <a:pt x="40" y="85"/>
                  </a:cubicBezTo>
                  <a:cubicBezTo>
                    <a:pt x="69" y="76"/>
                    <a:pt x="98" y="67"/>
                    <a:pt x="127" y="60"/>
                  </a:cubicBezTo>
                  <a:cubicBezTo>
                    <a:pt x="141" y="56"/>
                    <a:pt x="156" y="52"/>
                    <a:pt x="170" y="48"/>
                  </a:cubicBezTo>
                  <a:cubicBezTo>
                    <a:pt x="177" y="47"/>
                    <a:pt x="183" y="45"/>
                    <a:pt x="190" y="44"/>
                  </a:cubicBezTo>
                  <a:cubicBezTo>
                    <a:pt x="194" y="43"/>
                    <a:pt x="197" y="42"/>
                    <a:pt x="201" y="42"/>
                  </a:cubicBezTo>
                  <a:cubicBezTo>
                    <a:pt x="202" y="41"/>
                    <a:pt x="204" y="41"/>
                    <a:pt x="206" y="41"/>
                  </a:cubicBezTo>
                  <a:cubicBezTo>
                    <a:pt x="206" y="41"/>
                    <a:pt x="203" y="41"/>
                    <a:pt x="202" y="42"/>
                  </a:cubicBezTo>
                  <a:cubicBezTo>
                    <a:pt x="196" y="44"/>
                    <a:pt x="189" y="45"/>
                    <a:pt x="183" y="47"/>
                  </a:cubicBezTo>
                  <a:cubicBezTo>
                    <a:pt x="175" y="48"/>
                    <a:pt x="168" y="50"/>
                    <a:pt x="160" y="52"/>
                  </a:cubicBezTo>
                  <a:cubicBezTo>
                    <a:pt x="146" y="56"/>
                    <a:pt x="132" y="60"/>
                    <a:pt x="117" y="65"/>
                  </a:cubicBezTo>
                  <a:cubicBezTo>
                    <a:pt x="103" y="69"/>
                    <a:pt x="88" y="73"/>
                    <a:pt x="74" y="78"/>
                  </a:cubicBezTo>
                  <a:cubicBezTo>
                    <a:pt x="67" y="80"/>
                    <a:pt x="60" y="82"/>
                    <a:pt x="53" y="84"/>
                  </a:cubicBezTo>
                  <a:cubicBezTo>
                    <a:pt x="48" y="85"/>
                    <a:pt x="42" y="86"/>
                    <a:pt x="37" y="88"/>
                  </a:cubicBezTo>
                  <a:moveTo>
                    <a:pt x="206" y="41"/>
                  </a:moveTo>
                  <a:cubicBezTo>
                    <a:pt x="206" y="41"/>
                    <a:pt x="206" y="41"/>
                    <a:pt x="206" y="41"/>
                  </a:cubicBezTo>
                  <a:cubicBezTo>
                    <a:pt x="206" y="41"/>
                    <a:pt x="206" y="41"/>
                    <a:pt x="206" y="41"/>
                  </a:cubicBezTo>
                  <a:moveTo>
                    <a:pt x="46" y="86"/>
                  </a:moveTo>
                  <a:cubicBezTo>
                    <a:pt x="48" y="86"/>
                    <a:pt x="50" y="85"/>
                    <a:pt x="51" y="85"/>
                  </a:cubicBezTo>
                  <a:cubicBezTo>
                    <a:pt x="59" y="83"/>
                    <a:pt x="66" y="81"/>
                    <a:pt x="74" y="78"/>
                  </a:cubicBezTo>
                  <a:cubicBezTo>
                    <a:pt x="89" y="74"/>
                    <a:pt x="104" y="69"/>
                    <a:pt x="119" y="65"/>
                  </a:cubicBezTo>
                  <a:cubicBezTo>
                    <a:pt x="134" y="60"/>
                    <a:pt x="149" y="56"/>
                    <a:pt x="164" y="52"/>
                  </a:cubicBezTo>
                  <a:cubicBezTo>
                    <a:pt x="179" y="48"/>
                    <a:pt x="194" y="46"/>
                    <a:pt x="208" y="40"/>
                  </a:cubicBezTo>
                  <a:cubicBezTo>
                    <a:pt x="210" y="42"/>
                    <a:pt x="213" y="43"/>
                    <a:pt x="215" y="44"/>
                  </a:cubicBezTo>
                  <a:cubicBezTo>
                    <a:pt x="186" y="49"/>
                    <a:pt x="158" y="58"/>
                    <a:pt x="129" y="65"/>
                  </a:cubicBezTo>
                  <a:cubicBezTo>
                    <a:pt x="101" y="72"/>
                    <a:pt x="74" y="79"/>
                    <a:pt x="46" y="86"/>
                  </a:cubicBezTo>
                  <a:moveTo>
                    <a:pt x="41" y="84"/>
                  </a:moveTo>
                  <a:cubicBezTo>
                    <a:pt x="42" y="84"/>
                    <a:pt x="42" y="83"/>
                    <a:pt x="42" y="83"/>
                  </a:cubicBezTo>
                  <a:cubicBezTo>
                    <a:pt x="54" y="78"/>
                    <a:pt x="67" y="76"/>
                    <a:pt x="79" y="72"/>
                  </a:cubicBezTo>
                  <a:cubicBezTo>
                    <a:pt x="93" y="68"/>
                    <a:pt x="107" y="64"/>
                    <a:pt x="121" y="60"/>
                  </a:cubicBezTo>
                  <a:cubicBezTo>
                    <a:pt x="148" y="52"/>
                    <a:pt x="175" y="44"/>
                    <a:pt x="202" y="38"/>
                  </a:cubicBezTo>
                  <a:cubicBezTo>
                    <a:pt x="202" y="38"/>
                    <a:pt x="202" y="38"/>
                    <a:pt x="202" y="38"/>
                  </a:cubicBezTo>
                  <a:cubicBezTo>
                    <a:pt x="204" y="39"/>
                    <a:pt x="205" y="39"/>
                    <a:pt x="206" y="40"/>
                  </a:cubicBezTo>
                  <a:cubicBezTo>
                    <a:pt x="193" y="42"/>
                    <a:pt x="181" y="45"/>
                    <a:pt x="168" y="48"/>
                  </a:cubicBezTo>
                  <a:cubicBezTo>
                    <a:pt x="154" y="52"/>
                    <a:pt x="139" y="56"/>
                    <a:pt x="125" y="60"/>
                  </a:cubicBezTo>
                  <a:cubicBezTo>
                    <a:pt x="97" y="67"/>
                    <a:pt x="69" y="75"/>
                    <a:pt x="41" y="84"/>
                  </a:cubicBezTo>
                  <a:moveTo>
                    <a:pt x="82" y="40"/>
                  </a:moveTo>
                  <a:cubicBezTo>
                    <a:pt x="83" y="39"/>
                    <a:pt x="83" y="39"/>
                    <a:pt x="84" y="38"/>
                  </a:cubicBezTo>
                  <a:cubicBezTo>
                    <a:pt x="86" y="38"/>
                    <a:pt x="88" y="37"/>
                    <a:pt x="91" y="36"/>
                  </a:cubicBezTo>
                  <a:cubicBezTo>
                    <a:pt x="88" y="37"/>
                    <a:pt x="85" y="39"/>
                    <a:pt x="82" y="40"/>
                  </a:cubicBezTo>
                  <a:moveTo>
                    <a:pt x="44" y="82"/>
                  </a:moveTo>
                  <a:cubicBezTo>
                    <a:pt x="44" y="81"/>
                    <a:pt x="45" y="80"/>
                    <a:pt x="46" y="79"/>
                  </a:cubicBezTo>
                  <a:cubicBezTo>
                    <a:pt x="58" y="75"/>
                    <a:pt x="69" y="73"/>
                    <a:pt x="81" y="69"/>
                  </a:cubicBezTo>
                  <a:cubicBezTo>
                    <a:pt x="94" y="65"/>
                    <a:pt x="106" y="61"/>
                    <a:pt x="119" y="57"/>
                  </a:cubicBezTo>
                  <a:cubicBezTo>
                    <a:pt x="145" y="50"/>
                    <a:pt x="171" y="42"/>
                    <a:pt x="196" y="35"/>
                  </a:cubicBezTo>
                  <a:cubicBezTo>
                    <a:pt x="198" y="36"/>
                    <a:pt x="200" y="37"/>
                    <a:pt x="202" y="38"/>
                  </a:cubicBezTo>
                  <a:cubicBezTo>
                    <a:pt x="174" y="44"/>
                    <a:pt x="147" y="51"/>
                    <a:pt x="120" y="59"/>
                  </a:cubicBezTo>
                  <a:cubicBezTo>
                    <a:pt x="107" y="63"/>
                    <a:pt x="94" y="67"/>
                    <a:pt x="80" y="71"/>
                  </a:cubicBezTo>
                  <a:cubicBezTo>
                    <a:pt x="68" y="75"/>
                    <a:pt x="55" y="77"/>
                    <a:pt x="44" y="82"/>
                  </a:cubicBezTo>
                  <a:moveTo>
                    <a:pt x="48" y="77"/>
                  </a:moveTo>
                  <a:cubicBezTo>
                    <a:pt x="50" y="75"/>
                    <a:pt x="52" y="73"/>
                    <a:pt x="54" y="71"/>
                  </a:cubicBezTo>
                  <a:cubicBezTo>
                    <a:pt x="65" y="69"/>
                    <a:pt x="76" y="64"/>
                    <a:pt x="87" y="61"/>
                  </a:cubicBezTo>
                  <a:cubicBezTo>
                    <a:pt x="100" y="58"/>
                    <a:pt x="112" y="54"/>
                    <a:pt x="125" y="51"/>
                  </a:cubicBezTo>
                  <a:cubicBezTo>
                    <a:pt x="137" y="47"/>
                    <a:pt x="150" y="44"/>
                    <a:pt x="162" y="41"/>
                  </a:cubicBezTo>
                  <a:cubicBezTo>
                    <a:pt x="168" y="39"/>
                    <a:pt x="175" y="38"/>
                    <a:pt x="181" y="37"/>
                  </a:cubicBezTo>
                  <a:cubicBezTo>
                    <a:pt x="183" y="36"/>
                    <a:pt x="185" y="36"/>
                    <a:pt x="188" y="35"/>
                  </a:cubicBezTo>
                  <a:cubicBezTo>
                    <a:pt x="187" y="35"/>
                    <a:pt x="186" y="36"/>
                    <a:pt x="185" y="36"/>
                  </a:cubicBezTo>
                  <a:cubicBezTo>
                    <a:pt x="173" y="39"/>
                    <a:pt x="162" y="41"/>
                    <a:pt x="150" y="44"/>
                  </a:cubicBezTo>
                  <a:cubicBezTo>
                    <a:pt x="138" y="48"/>
                    <a:pt x="126" y="51"/>
                    <a:pt x="113" y="55"/>
                  </a:cubicBezTo>
                  <a:cubicBezTo>
                    <a:pt x="101" y="58"/>
                    <a:pt x="89" y="62"/>
                    <a:pt x="77" y="66"/>
                  </a:cubicBezTo>
                  <a:cubicBezTo>
                    <a:pt x="71" y="68"/>
                    <a:pt x="65" y="71"/>
                    <a:pt x="59" y="73"/>
                  </a:cubicBezTo>
                  <a:cubicBezTo>
                    <a:pt x="55" y="75"/>
                    <a:pt x="51" y="76"/>
                    <a:pt x="48" y="77"/>
                  </a:cubicBezTo>
                  <a:moveTo>
                    <a:pt x="53" y="76"/>
                  </a:moveTo>
                  <a:cubicBezTo>
                    <a:pt x="56" y="75"/>
                    <a:pt x="58" y="74"/>
                    <a:pt x="61" y="73"/>
                  </a:cubicBezTo>
                  <a:cubicBezTo>
                    <a:pt x="68" y="71"/>
                    <a:pt x="74" y="68"/>
                    <a:pt x="81" y="66"/>
                  </a:cubicBezTo>
                  <a:cubicBezTo>
                    <a:pt x="93" y="61"/>
                    <a:pt x="106" y="58"/>
                    <a:pt x="119" y="54"/>
                  </a:cubicBezTo>
                  <a:cubicBezTo>
                    <a:pt x="132" y="50"/>
                    <a:pt x="145" y="46"/>
                    <a:pt x="158" y="43"/>
                  </a:cubicBezTo>
                  <a:cubicBezTo>
                    <a:pt x="169" y="40"/>
                    <a:pt x="182" y="39"/>
                    <a:pt x="193" y="34"/>
                  </a:cubicBezTo>
                  <a:cubicBezTo>
                    <a:pt x="193" y="34"/>
                    <a:pt x="193" y="34"/>
                    <a:pt x="193" y="34"/>
                  </a:cubicBezTo>
                  <a:cubicBezTo>
                    <a:pt x="194" y="34"/>
                    <a:pt x="195" y="34"/>
                    <a:pt x="195" y="35"/>
                  </a:cubicBezTo>
                  <a:cubicBezTo>
                    <a:pt x="170" y="42"/>
                    <a:pt x="146" y="48"/>
                    <a:pt x="121" y="56"/>
                  </a:cubicBezTo>
                  <a:cubicBezTo>
                    <a:pt x="108" y="60"/>
                    <a:pt x="95" y="64"/>
                    <a:pt x="82" y="68"/>
                  </a:cubicBezTo>
                  <a:cubicBezTo>
                    <a:pt x="73" y="71"/>
                    <a:pt x="63" y="73"/>
                    <a:pt x="53" y="76"/>
                  </a:cubicBezTo>
                  <a:moveTo>
                    <a:pt x="56" y="68"/>
                  </a:moveTo>
                  <a:cubicBezTo>
                    <a:pt x="57" y="67"/>
                    <a:pt x="59" y="65"/>
                    <a:pt x="60" y="64"/>
                  </a:cubicBezTo>
                  <a:cubicBezTo>
                    <a:pt x="70" y="61"/>
                    <a:pt x="80" y="58"/>
                    <a:pt x="90" y="55"/>
                  </a:cubicBezTo>
                  <a:cubicBezTo>
                    <a:pt x="101" y="52"/>
                    <a:pt x="112" y="49"/>
                    <a:pt x="123" y="47"/>
                  </a:cubicBezTo>
                  <a:cubicBezTo>
                    <a:pt x="134" y="44"/>
                    <a:pt x="145" y="41"/>
                    <a:pt x="156" y="39"/>
                  </a:cubicBezTo>
                  <a:cubicBezTo>
                    <a:pt x="162" y="37"/>
                    <a:pt x="167" y="36"/>
                    <a:pt x="173" y="35"/>
                  </a:cubicBezTo>
                  <a:cubicBezTo>
                    <a:pt x="174" y="34"/>
                    <a:pt x="176" y="34"/>
                    <a:pt x="177" y="34"/>
                  </a:cubicBezTo>
                  <a:cubicBezTo>
                    <a:pt x="156" y="40"/>
                    <a:pt x="134" y="44"/>
                    <a:pt x="113" y="50"/>
                  </a:cubicBezTo>
                  <a:cubicBezTo>
                    <a:pt x="102" y="54"/>
                    <a:pt x="91" y="58"/>
                    <a:pt x="80" y="61"/>
                  </a:cubicBezTo>
                  <a:cubicBezTo>
                    <a:pt x="75" y="63"/>
                    <a:pt x="70" y="64"/>
                    <a:pt x="64" y="66"/>
                  </a:cubicBezTo>
                  <a:cubicBezTo>
                    <a:pt x="61" y="66"/>
                    <a:pt x="59" y="67"/>
                    <a:pt x="56" y="68"/>
                  </a:cubicBezTo>
                  <a:moveTo>
                    <a:pt x="55" y="70"/>
                  </a:moveTo>
                  <a:cubicBezTo>
                    <a:pt x="55" y="69"/>
                    <a:pt x="55" y="69"/>
                    <a:pt x="55" y="69"/>
                  </a:cubicBezTo>
                  <a:cubicBezTo>
                    <a:pt x="56" y="69"/>
                    <a:pt x="57" y="69"/>
                    <a:pt x="57" y="69"/>
                  </a:cubicBezTo>
                  <a:cubicBezTo>
                    <a:pt x="59" y="68"/>
                    <a:pt x="62" y="67"/>
                    <a:pt x="64" y="66"/>
                  </a:cubicBezTo>
                  <a:cubicBezTo>
                    <a:pt x="70" y="65"/>
                    <a:pt x="76" y="63"/>
                    <a:pt x="82" y="61"/>
                  </a:cubicBezTo>
                  <a:cubicBezTo>
                    <a:pt x="94" y="58"/>
                    <a:pt x="105" y="53"/>
                    <a:pt x="117" y="50"/>
                  </a:cubicBezTo>
                  <a:cubicBezTo>
                    <a:pt x="129" y="46"/>
                    <a:pt x="141" y="44"/>
                    <a:pt x="152" y="41"/>
                  </a:cubicBezTo>
                  <a:cubicBezTo>
                    <a:pt x="164" y="38"/>
                    <a:pt x="175" y="36"/>
                    <a:pt x="186" y="32"/>
                  </a:cubicBezTo>
                  <a:cubicBezTo>
                    <a:pt x="186" y="31"/>
                    <a:pt x="186" y="31"/>
                    <a:pt x="186" y="31"/>
                  </a:cubicBezTo>
                  <a:cubicBezTo>
                    <a:pt x="188" y="32"/>
                    <a:pt x="190" y="33"/>
                    <a:pt x="192" y="33"/>
                  </a:cubicBezTo>
                  <a:cubicBezTo>
                    <a:pt x="169" y="38"/>
                    <a:pt x="147" y="43"/>
                    <a:pt x="124" y="50"/>
                  </a:cubicBezTo>
                  <a:cubicBezTo>
                    <a:pt x="113" y="53"/>
                    <a:pt x="101" y="57"/>
                    <a:pt x="89" y="60"/>
                  </a:cubicBezTo>
                  <a:cubicBezTo>
                    <a:pt x="77" y="63"/>
                    <a:pt x="66" y="67"/>
                    <a:pt x="55" y="70"/>
                  </a:cubicBezTo>
                  <a:cubicBezTo>
                    <a:pt x="55" y="70"/>
                    <a:pt x="55" y="70"/>
                    <a:pt x="55" y="70"/>
                  </a:cubicBezTo>
                  <a:moveTo>
                    <a:pt x="68" y="56"/>
                  </a:moveTo>
                  <a:cubicBezTo>
                    <a:pt x="75" y="56"/>
                    <a:pt x="81" y="54"/>
                    <a:pt x="87" y="52"/>
                  </a:cubicBezTo>
                  <a:cubicBezTo>
                    <a:pt x="97" y="49"/>
                    <a:pt x="108" y="46"/>
                    <a:pt x="118" y="42"/>
                  </a:cubicBezTo>
                  <a:cubicBezTo>
                    <a:pt x="128" y="40"/>
                    <a:pt x="138" y="37"/>
                    <a:pt x="148" y="35"/>
                  </a:cubicBezTo>
                  <a:cubicBezTo>
                    <a:pt x="153" y="33"/>
                    <a:pt x="158" y="32"/>
                    <a:pt x="163" y="31"/>
                  </a:cubicBezTo>
                  <a:cubicBezTo>
                    <a:pt x="165" y="30"/>
                    <a:pt x="168" y="29"/>
                    <a:pt x="170" y="29"/>
                  </a:cubicBezTo>
                  <a:cubicBezTo>
                    <a:pt x="171" y="29"/>
                    <a:pt x="171" y="29"/>
                    <a:pt x="171" y="29"/>
                  </a:cubicBezTo>
                  <a:cubicBezTo>
                    <a:pt x="163" y="32"/>
                    <a:pt x="154" y="34"/>
                    <a:pt x="145" y="36"/>
                  </a:cubicBezTo>
                  <a:cubicBezTo>
                    <a:pt x="134" y="38"/>
                    <a:pt x="124" y="42"/>
                    <a:pt x="113" y="45"/>
                  </a:cubicBezTo>
                  <a:cubicBezTo>
                    <a:pt x="103" y="48"/>
                    <a:pt x="93" y="51"/>
                    <a:pt x="83" y="54"/>
                  </a:cubicBezTo>
                  <a:cubicBezTo>
                    <a:pt x="76" y="56"/>
                    <a:pt x="69" y="58"/>
                    <a:pt x="62" y="61"/>
                  </a:cubicBezTo>
                  <a:cubicBezTo>
                    <a:pt x="64" y="60"/>
                    <a:pt x="66" y="58"/>
                    <a:pt x="67" y="56"/>
                  </a:cubicBezTo>
                  <a:cubicBezTo>
                    <a:pt x="67" y="56"/>
                    <a:pt x="68" y="56"/>
                    <a:pt x="68" y="56"/>
                  </a:cubicBezTo>
                  <a:moveTo>
                    <a:pt x="61" y="63"/>
                  </a:moveTo>
                  <a:cubicBezTo>
                    <a:pt x="61" y="63"/>
                    <a:pt x="61" y="63"/>
                    <a:pt x="61" y="63"/>
                  </a:cubicBezTo>
                  <a:cubicBezTo>
                    <a:pt x="61" y="63"/>
                    <a:pt x="61" y="63"/>
                    <a:pt x="61" y="63"/>
                  </a:cubicBezTo>
                  <a:cubicBezTo>
                    <a:pt x="61" y="63"/>
                    <a:pt x="61" y="63"/>
                    <a:pt x="61" y="63"/>
                  </a:cubicBezTo>
                  <a:cubicBezTo>
                    <a:pt x="63" y="61"/>
                    <a:pt x="66" y="60"/>
                    <a:pt x="68" y="59"/>
                  </a:cubicBezTo>
                  <a:cubicBezTo>
                    <a:pt x="73" y="57"/>
                    <a:pt x="78" y="56"/>
                    <a:pt x="83" y="54"/>
                  </a:cubicBezTo>
                  <a:cubicBezTo>
                    <a:pt x="94" y="51"/>
                    <a:pt x="105" y="48"/>
                    <a:pt x="115" y="45"/>
                  </a:cubicBezTo>
                  <a:cubicBezTo>
                    <a:pt x="126" y="42"/>
                    <a:pt x="136" y="38"/>
                    <a:pt x="147" y="36"/>
                  </a:cubicBezTo>
                  <a:cubicBezTo>
                    <a:pt x="157" y="34"/>
                    <a:pt x="168" y="31"/>
                    <a:pt x="178" y="27"/>
                  </a:cubicBezTo>
                  <a:cubicBezTo>
                    <a:pt x="180" y="28"/>
                    <a:pt x="183" y="30"/>
                    <a:pt x="186" y="31"/>
                  </a:cubicBezTo>
                  <a:cubicBezTo>
                    <a:pt x="186" y="31"/>
                    <a:pt x="186" y="31"/>
                    <a:pt x="186" y="31"/>
                  </a:cubicBezTo>
                  <a:cubicBezTo>
                    <a:pt x="176" y="34"/>
                    <a:pt x="166" y="35"/>
                    <a:pt x="156" y="38"/>
                  </a:cubicBezTo>
                  <a:cubicBezTo>
                    <a:pt x="146" y="41"/>
                    <a:pt x="135" y="43"/>
                    <a:pt x="124" y="45"/>
                  </a:cubicBezTo>
                  <a:cubicBezTo>
                    <a:pt x="104" y="50"/>
                    <a:pt x="83" y="56"/>
                    <a:pt x="63" y="62"/>
                  </a:cubicBezTo>
                  <a:cubicBezTo>
                    <a:pt x="63" y="62"/>
                    <a:pt x="61" y="63"/>
                    <a:pt x="61" y="63"/>
                  </a:cubicBezTo>
                  <a:moveTo>
                    <a:pt x="84" y="37"/>
                  </a:moveTo>
                  <a:cubicBezTo>
                    <a:pt x="85" y="36"/>
                    <a:pt x="85" y="36"/>
                    <a:pt x="85" y="36"/>
                  </a:cubicBezTo>
                  <a:cubicBezTo>
                    <a:pt x="90" y="34"/>
                    <a:pt x="95" y="33"/>
                    <a:pt x="100" y="32"/>
                  </a:cubicBezTo>
                  <a:cubicBezTo>
                    <a:pt x="106" y="30"/>
                    <a:pt x="112" y="28"/>
                    <a:pt x="118" y="26"/>
                  </a:cubicBezTo>
                  <a:cubicBezTo>
                    <a:pt x="119" y="26"/>
                    <a:pt x="120" y="26"/>
                    <a:pt x="121" y="25"/>
                  </a:cubicBezTo>
                  <a:cubicBezTo>
                    <a:pt x="120" y="26"/>
                    <a:pt x="119" y="26"/>
                    <a:pt x="118" y="26"/>
                  </a:cubicBezTo>
                  <a:cubicBezTo>
                    <a:pt x="112" y="28"/>
                    <a:pt x="106" y="31"/>
                    <a:pt x="100" y="32"/>
                  </a:cubicBezTo>
                  <a:cubicBezTo>
                    <a:pt x="97" y="33"/>
                    <a:pt x="95" y="34"/>
                    <a:pt x="92" y="35"/>
                  </a:cubicBezTo>
                  <a:cubicBezTo>
                    <a:pt x="90" y="36"/>
                    <a:pt x="88" y="36"/>
                    <a:pt x="87" y="37"/>
                  </a:cubicBezTo>
                  <a:cubicBezTo>
                    <a:pt x="86" y="37"/>
                    <a:pt x="85" y="37"/>
                    <a:pt x="84" y="37"/>
                  </a:cubicBezTo>
                  <a:moveTo>
                    <a:pt x="70" y="53"/>
                  </a:moveTo>
                  <a:cubicBezTo>
                    <a:pt x="71" y="52"/>
                    <a:pt x="73" y="50"/>
                    <a:pt x="74" y="48"/>
                  </a:cubicBezTo>
                  <a:cubicBezTo>
                    <a:pt x="82" y="46"/>
                    <a:pt x="91" y="45"/>
                    <a:pt x="99" y="43"/>
                  </a:cubicBezTo>
                  <a:cubicBezTo>
                    <a:pt x="108" y="41"/>
                    <a:pt x="117" y="38"/>
                    <a:pt x="127" y="35"/>
                  </a:cubicBezTo>
                  <a:cubicBezTo>
                    <a:pt x="135" y="33"/>
                    <a:pt x="144" y="31"/>
                    <a:pt x="152" y="29"/>
                  </a:cubicBezTo>
                  <a:cubicBezTo>
                    <a:pt x="156" y="28"/>
                    <a:pt x="160" y="26"/>
                    <a:pt x="164" y="25"/>
                  </a:cubicBezTo>
                  <a:cubicBezTo>
                    <a:pt x="165" y="25"/>
                    <a:pt x="169" y="25"/>
                    <a:pt x="169" y="25"/>
                  </a:cubicBezTo>
                  <a:cubicBezTo>
                    <a:pt x="167" y="26"/>
                    <a:pt x="165" y="27"/>
                    <a:pt x="162" y="27"/>
                  </a:cubicBezTo>
                  <a:cubicBezTo>
                    <a:pt x="155" y="30"/>
                    <a:pt x="147" y="31"/>
                    <a:pt x="140" y="34"/>
                  </a:cubicBezTo>
                  <a:cubicBezTo>
                    <a:pt x="130" y="37"/>
                    <a:pt x="121" y="40"/>
                    <a:pt x="112" y="42"/>
                  </a:cubicBezTo>
                  <a:cubicBezTo>
                    <a:pt x="103" y="45"/>
                    <a:pt x="94" y="47"/>
                    <a:pt x="85" y="49"/>
                  </a:cubicBezTo>
                  <a:cubicBezTo>
                    <a:pt x="80" y="51"/>
                    <a:pt x="75" y="51"/>
                    <a:pt x="70" y="53"/>
                  </a:cubicBezTo>
                  <a:moveTo>
                    <a:pt x="68" y="56"/>
                  </a:moveTo>
                  <a:cubicBezTo>
                    <a:pt x="68" y="56"/>
                    <a:pt x="68" y="56"/>
                    <a:pt x="68" y="56"/>
                  </a:cubicBezTo>
                  <a:cubicBezTo>
                    <a:pt x="68" y="55"/>
                    <a:pt x="68" y="55"/>
                    <a:pt x="69" y="55"/>
                  </a:cubicBezTo>
                  <a:cubicBezTo>
                    <a:pt x="71" y="53"/>
                    <a:pt x="75" y="53"/>
                    <a:pt x="78" y="52"/>
                  </a:cubicBezTo>
                  <a:cubicBezTo>
                    <a:pt x="83" y="51"/>
                    <a:pt x="87" y="49"/>
                    <a:pt x="92" y="48"/>
                  </a:cubicBezTo>
                  <a:cubicBezTo>
                    <a:pt x="102" y="45"/>
                    <a:pt x="112" y="43"/>
                    <a:pt x="121" y="40"/>
                  </a:cubicBezTo>
                  <a:cubicBezTo>
                    <a:pt x="130" y="38"/>
                    <a:pt x="139" y="34"/>
                    <a:pt x="148" y="32"/>
                  </a:cubicBezTo>
                  <a:cubicBezTo>
                    <a:pt x="156" y="30"/>
                    <a:pt x="164" y="28"/>
                    <a:pt x="171" y="24"/>
                  </a:cubicBezTo>
                  <a:cubicBezTo>
                    <a:pt x="171" y="24"/>
                    <a:pt x="171" y="24"/>
                    <a:pt x="171" y="24"/>
                  </a:cubicBezTo>
                  <a:cubicBezTo>
                    <a:pt x="173" y="25"/>
                    <a:pt x="175" y="26"/>
                    <a:pt x="176" y="26"/>
                  </a:cubicBezTo>
                  <a:cubicBezTo>
                    <a:pt x="157" y="31"/>
                    <a:pt x="138" y="36"/>
                    <a:pt x="120" y="41"/>
                  </a:cubicBezTo>
                  <a:cubicBezTo>
                    <a:pt x="110" y="44"/>
                    <a:pt x="101" y="47"/>
                    <a:pt x="92" y="50"/>
                  </a:cubicBezTo>
                  <a:cubicBezTo>
                    <a:pt x="87" y="51"/>
                    <a:pt x="83" y="52"/>
                    <a:pt x="78" y="54"/>
                  </a:cubicBezTo>
                  <a:cubicBezTo>
                    <a:pt x="76" y="54"/>
                    <a:pt x="73" y="55"/>
                    <a:pt x="71" y="55"/>
                  </a:cubicBezTo>
                  <a:cubicBezTo>
                    <a:pt x="70" y="55"/>
                    <a:pt x="69" y="56"/>
                    <a:pt x="68" y="56"/>
                  </a:cubicBezTo>
                  <a:moveTo>
                    <a:pt x="75" y="47"/>
                  </a:moveTo>
                  <a:cubicBezTo>
                    <a:pt x="76" y="46"/>
                    <a:pt x="78" y="45"/>
                    <a:pt x="79" y="43"/>
                  </a:cubicBezTo>
                  <a:cubicBezTo>
                    <a:pt x="93" y="41"/>
                    <a:pt x="107" y="36"/>
                    <a:pt x="121" y="32"/>
                  </a:cubicBezTo>
                  <a:cubicBezTo>
                    <a:pt x="129" y="30"/>
                    <a:pt x="136" y="28"/>
                    <a:pt x="143" y="27"/>
                  </a:cubicBezTo>
                  <a:cubicBezTo>
                    <a:pt x="150" y="25"/>
                    <a:pt x="157" y="24"/>
                    <a:pt x="164" y="21"/>
                  </a:cubicBezTo>
                  <a:cubicBezTo>
                    <a:pt x="166" y="22"/>
                    <a:pt x="168" y="23"/>
                    <a:pt x="170" y="24"/>
                  </a:cubicBezTo>
                  <a:cubicBezTo>
                    <a:pt x="170" y="24"/>
                    <a:pt x="170" y="24"/>
                    <a:pt x="169" y="24"/>
                  </a:cubicBezTo>
                  <a:cubicBezTo>
                    <a:pt x="163" y="24"/>
                    <a:pt x="156" y="27"/>
                    <a:pt x="150" y="28"/>
                  </a:cubicBezTo>
                  <a:cubicBezTo>
                    <a:pt x="142" y="31"/>
                    <a:pt x="133" y="33"/>
                    <a:pt x="125" y="35"/>
                  </a:cubicBezTo>
                  <a:cubicBezTo>
                    <a:pt x="116" y="37"/>
                    <a:pt x="107" y="40"/>
                    <a:pt x="99" y="42"/>
                  </a:cubicBezTo>
                  <a:cubicBezTo>
                    <a:pt x="91" y="44"/>
                    <a:pt x="83" y="45"/>
                    <a:pt x="75" y="47"/>
                  </a:cubicBezTo>
                  <a:moveTo>
                    <a:pt x="80" y="42"/>
                  </a:moveTo>
                  <a:cubicBezTo>
                    <a:pt x="81" y="41"/>
                    <a:pt x="81" y="41"/>
                    <a:pt x="81" y="41"/>
                  </a:cubicBezTo>
                  <a:cubicBezTo>
                    <a:pt x="86" y="39"/>
                    <a:pt x="92" y="37"/>
                    <a:pt x="97" y="35"/>
                  </a:cubicBezTo>
                  <a:cubicBezTo>
                    <a:pt x="104" y="34"/>
                    <a:pt x="111" y="32"/>
                    <a:pt x="118" y="30"/>
                  </a:cubicBezTo>
                  <a:cubicBezTo>
                    <a:pt x="125" y="28"/>
                    <a:pt x="133" y="26"/>
                    <a:pt x="140" y="24"/>
                  </a:cubicBezTo>
                  <a:cubicBezTo>
                    <a:pt x="146" y="22"/>
                    <a:pt x="152" y="21"/>
                    <a:pt x="158" y="18"/>
                  </a:cubicBezTo>
                  <a:cubicBezTo>
                    <a:pt x="159" y="19"/>
                    <a:pt x="161" y="20"/>
                    <a:pt x="163" y="21"/>
                  </a:cubicBezTo>
                  <a:cubicBezTo>
                    <a:pt x="157" y="23"/>
                    <a:pt x="151" y="24"/>
                    <a:pt x="144" y="26"/>
                  </a:cubicBezTo>
                  <a:cubicBezTo>
                    <a:pt x="137" y="27"/>
                    <a:pt x="129" y="30"/>
                    <a:pt x="121" y="32"/>
                  </a:cubicBezTo>
                  <a:cubicBezTo>
                    <a:pt x="114" y="33"/>
                    <a:pt x="107" y="35"/>
                    <a:pt x="99" y="37"/>
                  </a:cubicBezTo>
                  <a:cubicBezTo>
                    <a:pt x="96" y="38"/>
                    <a:pt x="92" y="39"/>
                    <a:pt x="89" y="40"/>
                  </a:cubicBezTo>
                  <a:cubicBezTo>
                    <a:pt x="87" y="41"/>
                    <a:pt x="83" y="41"/>
                    <a:pt x="80" y="42"/>
                  </a:cubicBezTo>
                  <a:moveTo>
                    <a:pt x="98" y="34"/>
                  </a:moveTo>
                  <a:cubicBezTo>
                    <a:pt x="106" y="32"/>
                    <a:pt x="113" y="29"/>
                    <a:pt x="120" y="27"/>
                  </a:cubicBezTo>
                  <a:cubicBezTo>
                    <a:pt x="127" y="24"/>
                    <a:pt x="134" y="23"/>
                    <a:pt x="141" y="22"/>
                  </a:cubicBezTo>
                  <a:cubicBezTo>
                    <a:pt x="145" y="21"/>
                    <a:pt x="148" y="20"/>
                    <a:pt x="152" y="19"/>
                  </a:cubicBezTo>
                  <a:cubicBezTo>
                    <a:pt x="154" y="19"/>
                    <a:pt x="155" y="19"/>
                    <a:pt x="156" y="18"/>
                  </a:cubicBezTo>
                  <a:cubicBezTo>
                    <a:pt x="154" y="19"/>
                    <a:pt x="152" y="20"/>
                    <a:pt x="150" y="20"/>
                  </a:cubicBezTo>
                  <a:cubicBezTo>
                    <a:pt x="137" y="24"/>
                    <a:pt x="124" y="27"/>
                    <a:pt x="111" y="31"/>
                  </a:cubicBezTo>
                  <a:cubicBezTo>
                    <a:pt x="106" y="32"/>
                    <a:pt x="102" y="33"/>
                    <a:pt x="98" y="34"/>
                  </a:cubicBezTo>
                  <a:moveTo>
                    <a:pt x="156" y="18"/>
                  </a:moveTo>
                  <a:cubicBezTo>
                    <a:pt x="156" y="18"/>
                    <a:pt x="156" y="18"/>
                    <a:pt x="156" y="18"/>
                  </a:cubicBezTo>
                  <a:cubicBezTo>
                    <a:pt x="156" y="18"/>
                    <a:pt x="156" y="18"/>
                    <a:pt x="156" y="18"/>
                  </a:cubicBezTo>
                  <a:moveTo>
                    <a:pt x="86" y="35"/>
                  </a:moveTo>
                  <a:cubicBezTo>
                    <a:pt x="88" y="34"/>
                    <a:pt x="89" y="33"/>
                    <a:pt x="90" y="31"/>
                  </a:cubicBezTo>
                  <a:cubicBezTo>
                    <a:pt x="95" y="31"/>
                    <a:pt x="99" y="29"/>
                    <a:pt x="103" y="27"/>
                  </a:cubicBezTo>
                  <a:cubicBezTo>
                    <a:pt x="109" y="25"/>
                    <a:pt x="114" y="24"/>
                    <a:pt x="120" y="22"/>
                  </a:cubicBezTo>
                  <a:cubicBezTo>
                    <a:pt x="126" y="21"/>
                    <a:pt x="133" y="20"/>
                    <a:pt x="139" y="18"/>
                  </a:cubicBezTo>
                  <a:cubicBezTo>
                    <a:pt x="142" y="18"/>
                    <a:pt x="145" y="17"/>
                    <a:pt x="148" y="16"/>
                  </a:cubicBezTo>
                  <a:cubicBezTo>
                    <a:pt x="149" y="16"/>
                    <a:pt x="149" y="16"/>
                    <a:pt x="149" y="16"/>
                  </a:cubicBezTo>
                  <a:cubicBezTo>
                    <a:pt x="147" y="17"/>
                    <a:pt x="146" y="17"/>
                    <a:pt x="144" y="18"/>
                  </a:cubicBezTo>
                  <a:cubicBezTo>
                    <a:pt x="134" y="22"/>
                    <a:pt x="122" y="24"/>
                    <a:pt x="111" y="28"/>
                  </a:cubicBezTo>
                  <a:cubicBezTo>
                    <a:pt x="106" y="29"/>
                    <a:pt x="100" y="31"/>
                    <a:pt x="95" y="33"/>
                  </a:cubicBezTo>
                  <a:cubicBezTo>
                    <a:pt x="92" y="34"/>
                    <a:pt x="89" y="34"/>
                    <a:pt x="86" y="35"/>
                  </a:cubicBezTo>
                  <a:moveTo>
                    <a:pt x="130" y="23"/>
                  </a:moveTo>
                  <a:cubicBezTo>
                    <a:pt x="137" y="21"/>
                    <a:pt x="145" y="19"/>
                    <a:pt x="152" y="15"/>
                  </a:cubicBezTo>
                  <a:cubicBezTo>
                    <a:pt x="153" y="16"/>
                    <a:pt x="155" y="17"/>
                    <a:pt x="156" y="17"/>
                  </a:cubicBezTo>
                  <a:cubicBezTo>
                    <a:pt x="147" y="19"/>
                    <a:pt x="139" y="21"/>
                    <a:pt x="130" y="23"/>
                  </a:cubicBezTo>
                  <a:moveTo>
                    <a:pt x="92" y="29"/>
                  </a:moveTo>
                  <a:cubicBezTo>
                    <a:pt x="93" y="28"/>
                    <a:pt x="94" y="27"/>
                    <a:pt x="95" y="26"/>
                  </a:cubicBezTo>
                  <a:cubicBezTo>
                    <a:pt x="103" y="25"/>
                    <a:pt x="111" y="22"/>
                    <a:pt x="119" y="19"/>
                  </a:cubicBezTo>
                  <a:cubicBezTo>
                    <a:pt x="123" y="18"/>
                    <a:pt x="128" y="17"/>
                    <a:pt x="132" y="16"/>
                  </a:cubicBezTo>
                  <a:cubicBezTo>
                    <a:pt x="136" y="15"/>
                    <a:pt x="141" y="15"/>
                    <a:pt x="144" y="13"/>
                  </a:cubicBezTo>
                  <a:cubicBezTo>
                    <a:pt x="140" y="15"/>
                    <a:pt x="135" y="16"/>
                    <a:pt x="130" y="18"/>
                  </a:cubicBezTo>
                  <a:cubicBezTo>
                    <a:pt x="125" y="19"/>
                    <a:pt x="120" y="21"/>
                    <a:pt x="115" y="22"/>
                  </a:cubicBezTo>
                  <a:cubicBezTo>
                    <a:pt x="107" y="24"/>
                    <a:pt x="99" y="26"/>
                    <a:pt x="92" y="29"/>
                  </a:cubicBezTo>
                  <a:moveTo>
                    <a:pt x="91" y="31"/>
                  </a:moveTo>
                  <a:cubicBezTo>
                    <a:pt x="92" y="30"/>
                    <a:pt x="94" y="29"/>
                    <a:pt x="96" y="28"/>
                  </a:cubicBezTo>
                  <a:cubicBezTo>
                    <a:pt x="98" y="28"/>
                    <a:pt x="100" y="27"/>
                    <a:pt x="103" y="26"/>
                  </a:cubicBezTo>
                  <a:cubicBezTo>
                    <a:pt x="108" y="24"/>
                    <a:pt x="113" y="23"/>
                    <a:pt x="119" y="22"/>
                  </a:cubicBezTo>
                  <a:cubicBezTo>
                    <a:pt x="128" y="19"/>
                    <a:pt x="138" y="17"/>
                    <a:pt x="146" y="13"/>
                  </a:cubicBezTo>
                  <a:cubicBezTo>
                    <a:pt x="146" y="13"/>
                    <a:pt x="146" y="13"/>
                    <a:pt x="146" y="13"/>
                  </a:cubicBezTo>
                  <a:cubicBezTo>
                    <a:pt x="147" y="14"/>
                    <a:pt x="149" y="14"/>
                    <a:pt x="150" y="15"/>
                  </a:cubicBezTo>
                  <a:cubicBezTo>
                    <a:pt x="141" y="17"/>
                    <a:pt x="131" y="19"/>
                    <a:pt x="122" y="21"/>
                  </a:cubicBezTo>
                  <a:cubicBezTo>
                    <a:pt x="112" y="23"/>
                    <a:pt x="103" y="27"/>
                    <a:pt x="94" y="30"/>
                  </a:cubicBezTo>
                  <a:cubicBezTo>
                    <a:pt x="93" y="30"/>
                    <a:pt x="92" y="30"/>
                    <a:pt x="91" y="31"/>
                  </a:cubicBezTo>
                  <a:moveTo>
                    <a:pt x="96" y="25"/>
                  </a:moveTo>
                  <a:cubicBezTo>
                    <a:pt x="98" y="23"/>
                    <a:pt x="99" y="22"/>
                    <a:pt x="100" y="21"/>
                  </a:cubicBezTo>
                  <a:cubicBezTo>
                    <a:pt x="107" y="19"/>
                    <a:pt x="114" y="17"/>
                    <a:pt x="121" y="15"/>
                  </a:cubicBezTo>
                  <a:cubicBezTo>
                    <a:pt x="125" y="14"/>
                    <a:pt x="129" y="13"/>
                    <a:pt x="132" y="13"/>
                  </a:cubicBezTo>
                  <a:cubicBezTo>
                    <a:pt x="134" y="12"/>
                    <a:pt x="136" y="12"/>
                    <a:pt x="137" y="12"/>
                  </a:cubicBezTo>
                  <a:cubicBezTo>
                    <a:pt x="124" y="17"/>
                    <a:pt x="110" y="20"/>
                    <a:pt x="96" y="25"/>
                  </a:cubicBezTo>
                  <a:moveTo>
                    <a:pt x="96" y="25"/>
                  </a:moveTo>
                  <a:cubicBezTo>
                    <a:pt x="96" y="25"/>
                    <a:pt x="96" y="25"/>
                    <a:pt x="96" y="25"/>
                  </a:cubicBezTo>
                  <a:cubicBezTo>
                    <a:pt x="97" y="25"/>
                    <a:pt x="99" y="24"/>
                    <a:pt x="100" y="24"/>
                  </a:cubicBezTo>
                  <a:cubicBezTo>
                    <a:pt x="105" y="22"/>
                    <a:pt x="110" y="21"/>
                    <a:pt x="115" y="19"/>
                  </a:cubicBezTo>
                  <a:cubicBezTo>
                    <a:pt x="124" y="16"/>
                    <a:pt x="133" y="14"/>
                    <a:pt x="141" y="11"/>
                  </a:cubicBezTo>
                  <a:cubicBezTo>
                    <a:pt x="141" y="11"/>
                    <a:pt x="141" y="11"/>
                    <a:pt x="141" y="11"/>
                  </a:cubicBezTo>
                  <a:cubicBezTo>
                    <a:pt x="143" y="12"/>
                    <a:pt x="144" y="12"/>
                    <a:pt x="145" y="12"/>
                  </a:cubicBezTo>
                  <a:cubicBezTo>
                    <a:pt x="142" y="13"/>
                    <a:pt x="140" y="14"/>
                    <a:pt x="137" y="14"/>
                  </a:cubicBezTo>
                  <a:cubicBezTo>
                    <a:pt x="133" y="15"/>
                    <a:pt x="129" y="16"/>
                    <a:pt x="125" y="17"/>
                  </a:cubicBezTo>
                  <a:cubicBezTo>
                    <a:pt x="117" y="19"/>
                    <a:pt x="109" y="22"/>
                    <a:pt x="100" y="24"/>
                  </a:cubicBezTo>
                  <a:cubicBezTo>
                    <a:pt x="99" y="25"/>
                    <a:pt x="97" y="25"/>
                    <a:pt x="96" y="25"/>
                  </a:cubicBezTo>
                  <a:moveTo>
                    <a:pt x="102" y="19"/>
                  </a:moveTo>
                  <a:cubicBezTo>
                    <a:pt x="103" y="18"/>
                    <a:pt x="104" y="17"/>
                    <a:pt x="105" y="16"/>
                  </a:cubicBezTo>
                  <a:cubicBezTo>
                    <a:pt x="109" y="15"/>
                    <a:pt x="113" y="14"/>
                    <a:pt x="117" y="13"/>
                  </a:cubicBezTo>
                  <a:cubicBezTo>
                    <a:pt x="120" y="12"/>
                    <a:pt x="123" y="12"/>
                    <a:pt x="125" y="11"/>
                  </a:cubicBezTo>
                  <a:cubicBezTo>
                    <a:pt x="127" y="10"/>
                    <a:pt x="129" y="10"/>
                    <a:pt x="130" y="9"/>
                  </a:cubicBezTo>
                  <a:cubicBezTo>
                    <a:pt x="130" y="9"/>
                    <a:pt x="133" y="8"/>
                    <a:pt x="133" y="8"/>
                  </a:cubicBezTo>
                  <a:cubicBezTo>
                    <a:pt x="133" y="8"/>
                    <a:pt x="133" y="9"/>
                    <a:pt x="132" y="9"/>
                  </a:cubicBezTo>
                  <a:cubicBezTo>
                    <a:pt x="127" y="12"/>
                    <a:pt x="121" y="13"/>
                    <a:pt x="115" y="14"/>
                  </a:cubicBezTo>
                  <a:cubicBezTo>
                    <a:pt x="111" y="15"/>
                    <a:pt x="106" y="17"/>
                    <a:pt x="102" y="19"/>
                  </a:cubicBezTo>
                  <a:moveTo>
                    <a:pt x="101" y="20"/>
                  </a:moveTo>
                  <a:cubicBezTo>
                    <a:pt x="107" y="17"/>
                    <a:pt x="113" y="15"/>
                    <a:pt x="120" y="14"/>
                  </a:cubicBezTo>
                  <a:cubicBezTo>
                    <a:pt x="125" y="13"/>
                    <a:pt x="130" y="12"/>
                    <a:pt x="135" y="8"/>
                  </a:cubicBezTo>
                  <a:cubicBezTo>
                    <a:pt x="135" y="8"/>
                    <a:pt x="135" y="8"/>
                    <a:pt x="135" y="8"/>
                  </a:cubicBezTo>
                  <a:cubicBezTo>
                    <a:pt x="137" y="9"/>
                    <a:pt x="138" y="10"/>
                    <a:pt x="140" y="11"/>
                  </a:cubicBezTo>
                  <a:cubicBezTo>
                    <a:pt x="134" y="12"/>
                    <a:pt x="127" y="13"/>
                    <a:pt x="121" y="14"/>
                  </a:cubicBezTo>
                  <a:cubicBezTo>
                    <a:pt x="115" y="16"/>
                    <a:pt x="107" y="17"/>
                    <a:pt x="101" y="20"/>
                  </a:cubicBezTo>
                  <a:moveTo>
                    <a:pt x="108" y="13"/>
                  </a:moveTo>
                  <a:cubicBezTo>
                    <a:pt x="109" y="12"/>
                    <a:pt x="109" y="12"/>
                    <a:pt x="109" y="12"/>
                  </a:cubicBezTo>
                  <a:cubicBezTo>
                    <a:pt x="113" y="11"/>
                    <a:pt x="117" y="10"/>
                    <a:pt x="121" y="8"/>
                  </a:cubicBezTo>
                  <a:cubicBezTo>
                    <a:pt x="123" y="8"/>
                    <a:pt x="125" y="7"/>
                    <a:pt x="128" y="7"/>
                  </a:cubicBezTo>
                  <a:cubicBezTo>
                    <a:pt x="127" y="7"/>
                    <a:pt x="127" y="7"/>
                    <a:pt x="127" y="7"/>
                  </a:cubicBezTo>
                  <a:cubicBezTo>
                    <a:pt x="126" y="8"/>
                    <a:pt x="124" y="8"/>
                    <a:pt x="123" y="9"/>
                  </a:cubicBezTo>
                  <a:cubicBezTo>
                    <a:pt x="118" y="11"/>
                    <a:pt x="113" y="11"/>
                    <a:pt x="108" y="13"/>
                  </a:cubicBezTo>
                  <a:moveTo>
                    <a:pt x="106" y="15"/>
                  </a:moveTo>
                  <a:cubicBezTo>
                    <a:pt x="106" y="14"/>
                    <a:pt x="106" y="14"/>
                    <a:pt x="106" y="14"/>
                  </a:cubicBezTo>
                  <a:cubicBezTo>
                    <a:pt x="108" y="14"/>
                    <a:pt x="109" y="13"/>
                    <a:pt x="110" y="13"/>
                  </a:cubicBezTo>
                  <a:cubicBezTo>
                    <a:pt x="113" y="12"/>
                    <a:pt x="115" y="12"/>
                    <a:pt x="118" y="11"/>
                  </a:cubicBezTo>
                  <a:cubicBezTo>
                    <a:pt x="122" y="10"/>
                    <a:pt x="126" y="9"/>
                    <a:pt x="130" y="6"/>
                  </a:cubicBezTo>
                  <a:cubicBezTo>
                    <a:pt x="131" y="7"/>
                    <a:pt x="132" y="7"/>
                    <a:pt x="134" y="8"/>
                  </a:cubicBezTo>
                  <a:cubicBezTo>
                    <a:pt x="130" y="9"/>
                    <a:pt x="126" y="10"/>
                    <a:pt x="122" y="11"/>
                  </a:cubicBezTo>
                  <a:cubicBezTo>
                    <a:pt x="117" y="13"/>
                    <a:pt x="111" y="14"/>
                    <a:pt x="106" y="15"/>
                  </a:cubicBezTo>
                  <a:moveTo>
                    <a:pt x="113" y="10"/>
                  </a:moveTo>
                  <a:cubicBezTo>
                    <a:pt x="114" y="9"/>
                    <a:pt x="115" y="9"/>
                    <a:pt x="117" y="8"/>
                  </a:cubicBezTo>
                  <a:cubicBezTo>
                    <a:pt x="120" y="7"/>
                    <a:pt x="123" y="6"/>
                    <a:pt x="125" y="5"/>
                  </a:cubicBezTo>
                  <a:cubicBezTo>
                    <a:pt x="126" y="5"/>
                    <a:pt x="127" y="5"/>
                    <a:pt x="128" y="6"/>
                  </a:cubicBezTo>
                  <a:cubicBezTo>
                    <a:pt x="125" y="7"/>
                    <a:pt x="122" y="7"/>
                    <a:pt x="119" y="8"/>
                  </a:cubicBezTo>
                  <a:cubicBezTo>
                    <a:pt x="117" y="9"/>
                    <a:pt x="115" y="9"/>
                    <a:pt x="114" y="10"/>
                  </a:cubicBezTo>
                  <a:cubicBezTo>
                    <a:pt x="113" y="10"/>
                    <a:pt x="113" y="10"/>
                    <a:pt x="113" y="10"/>
                  </a:cubicBezTo>
                  <a:moveTo>
                    <a:pt x="110" y="10"/>
                  </a:moveTo>
                  <a:cubicBezTo>
                    <a:pt x="111" y="9"/>
                    <a:pt x="113" y="8"/>
                    <a:pt x="114" y="7"/>
                  </a:cubicBezTo>
                  <a:cubicBezTo>
                    <a:pt x="116" y="6"/>
                    <a:pt x="117" y="6"/>
                    <a:pt x="119" y="5"/>
                  </a:cubicBezTo>
                  <a:cubicBezTo>
                    <a:pt x="120" y="5"/>
                    <a:pt x="122" y="5"/>
                    <a:pt x="124" y="5"/>
                  </a:cubicBezTo>
                  <a:cubicBezTo>
                    <a:pt x="124" y="5"/>
                    <a:pt x="124" y="5"/>
                    <a:pt x="124" y="5"/>
                  </a:cubicBezTo>
                  <a:cubicBezTo>
                    <a:pt x="125" y="5"/>
                    <a:pt x="120" y="6"/>
                    <a:pt x="120" y="6"/>
                  </a:cubicBezTo>
                  <a:cubicBezTo>
                    <a:pt x="116" y="8"/>
                    <a:pt x="113" y="9"/>
                    <a:pt x="110" y="10"/>
                  </a:cubicBezTo>
                  <a:moveTo>
                    <a:pt x="115" y="6"/>
                  </a:moveTo>
                  <a:cubicBezTo>
                    <a:pt x="116" y="5"/>
                    <a:pt x="117" y="3"/>
                    <a:pt x="119" y="2"/>
                  </a:cubicBezTo>
                  <a:cubicBezTo>
                    <a:pt x="120" y="3"/>
                    <a:pt x="122" y="3"/>
                    <a:pt x="123" y="4"/>
                  </a:cubicBezTo>
                  <a:cubicBezTo>
                    <a:pt x="120" y="4"/>
                    <a:pt x="118" y="5"/>
                    <a:pt x="115" y="6"/>
                  </a:cubicBezTo>
                  <a:moveTo>
                    <a:pt x="118" y="0"/>
                  </a:moveTo>
                  <a:cubicBezTo>
                    <a:pt x="118" y="0"/>
                    <a:pt x="118" y="0"/>
                    <a:pt x="117" y="0"/>
                  </a:cubicBezTo>
                  <a:cubicBezTo>
                    <a:pt x="97" y="19"/>
                    <a:pt x="78" y="40"/>
                    <a:pt x="60" y="61"/>
                  </a:cubicBezTo>
                  <a:cubicBezTo>
                    <a:pt x="42" y="79"/>
                    <a:pt x="24" y="98"/>
                    <a:pt x="8" y="117"/>
                  </a:cubicBezTo>
                  <a:cubicBezTo>
                    <a:pt x="1" y="122"/>
                    <a:pt x="0" y="139"/>
                    <a:pt x="8" y="143"/>
                  </a:cubicBezTo>
                  <a:cubicBezTo>
                    <a:pt x="14" y="147"/>
                    <a:pt x="20" y="150"/>
                    <a:pt x="26" y="153"/>
                  </a:cubicBezTo>
                  <a:cubicBezTo>
                    <a:pt x="37" y="158"/>
                    <a:pt x="47" y="164"/>
                    <a:pt x="58" y="169"/>
                  </a:cubicBezTo>
                  <a:cubicBezTo>
                    <a:pt x="75" y="177"/>
                    <a:pt x="91" y="187"/>
                    <a:pt x="109" y="193"/>
                  </a:cubicBezTo>
                  <a:cubicBezTo>
                    <a:pt x="109" y="193"/>
                    <a:pt x="109" y="194"/>
                    <a:pt x="109" y="194"/>
                  </a:cubicBezTo>
                  <a:cubicBezTo>
                    <a:pt x="110" y="194"/>
                    <a:pt x="110" y="193"/>
                    <a:pt x="110" y="193"/>
                  </a:cubicBezTo>
                  <a:cubicBezTo>
                    <a:pt x="111" y="193"/>
                    <a:pt x="111" y="193"/>
                    <a:pt x="111" y="193"/>
                  </a:cubicBezTo>
                  <a:cubicBezTo>
                    <a:pt x="126" y="175"/>
                    <a:pt x="143" y="159"/>
                    <a:pt x="159" y="142"/>
                  </a:cubicBezTo>
                  <a:cubicBezTo>
                    <a:pt x="180" y="120"/>
                    <a:pt x="201" y="98"/>
                    <a:pt x="221" y="75"/>
                  </a:cubicBezTo>
                  <a:cubicBezTo>
                    <a:pt x="223" y="73"/>
                    <a:pt x="228" y="69"/>
                    <a:pt x="229" y="66"/>
                  </a:cubicBezTo>
                  <a:cubicBezTo>
                    <a:pt x="229" y="65"/>
                    <a:pt x="229" y="65"/>
                    <a:pt x="229" y="65"/>
                  </a:cubicBezTo>
                  <a:cubicBezTo>
                    <a:pt x="228" y="64"/>
                    <a:pt x="228" y="64"/>
                    <a:pt x="228" y="64"/>
                  </a:cubicBezTo>
                  <a:cubicBezTo>
                    <a:pt x="228" y="64"/>
                    <a:pt x="228" y="64"/>
                    <a:pt x="228" y="64"/>
                  </a:cubicBezTo>
                  <a:cubicBezTo>
                    <a:pt x="228" y="64"/>
                    <a:pt x="228" y="64"/>
                    <a:pt x="228" y="64"/>
                  </a:cubicBezTo>
                  <a:cubicBezTo>
                    <a:pt x="225" y="64"/>
                    <a:pt x="224" y="60"/>
                    <a:pt x="224" y="59"/>
                  </a:cubicBezTo>
                  <a:cubicBezTo>
                    <a:pt x="223" y="55"/>
                    <a:pt x="223" y="51"/>
                    <a:pt x="225" y="47"/>
                  </a:cubicBezTo>
                  <a:cubicBezTo>
                    <a:pt x="225" y="46"/>
                    <a:pt x="225" y="46"/>
                    <a:pt x="225" y="46"/>
                  </a:cubicBezTo>
                  <a:cubicBezTo>
                    <a:pt x="225" y="46"/>
                    <a:pt x="225" y="45"/>
                    <a:pt x="224" y="45"/>
                  </a:cubicBezTo>
                  <a:cubicBezTo>
                    <a:pt x="209" y="38"/>
                    <a:pt x="193" y="31"/>
                    <a:pt x="177" y="24"/>
                  </a:cubicBezTo>
                  <a:cubicBezTo>
                    <a:pt x="158" y="16"/>
                    <a:pt x="139" y="6"/>
                    <a:pt x="119" y="0"/>
                  </a:cubicBezTo>
                  <a:cubicBezTo>
                    <a:pt x="118" y="0"/>
                    <a:pt x="118" y="0"/>
                    <a:pt x="118"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1216" name="Google Shape;1216;p37"/>
            <p:cNvSpPr/>
            <p:nvPr/>
          </p:nvSpPr>
          <p:spPr>
            <a:xfrm>
              <a:off x="8737269" y="507927"/>
              <a:ext cx="885825" cy="923925"/>
            </a:xfrm>
            <a:custGeom>
              <a:rect b="b" l="l" r="r" t="t"/>
              <a:pathLst>
                <a:path extrusionOk="0" h="218" w="209">
                  <a:moveTo>
                    <a:pt x="110" y="213"/>
                  </a:moveTo>
                  <a:cubicBezTo>
                    <a:pt x="104" y="213"/>
                    <a:pt x="98" y="207"/>
                    <a:pt x="95" y="202"/>
                  </a:cubicBezTo>
                  <a:cubicBezTo>
                    <a:pt x="88" y="190"/>
                    <a:pt x="85" y="177"/>
                    <a:pt x="82" y="164"/>
                  </a:cubicBezTo>
                  <a:cubicBezTo>
                    <a:pt x="82" y="163"/>
                    <a:pt x="82" y="162"/>
                    <a:pt x="82" y="161"/>
                  </a:cubicBezTo>
                  <a:cubicBezTo>
                    <a:pt x="91" y="157"/>
                    <a:pt x="101" y="153"/>
                    <a:pt x="109" y="149"/>
                  </a:cubicBezTo>
                  <a:cubicBezTo>
                    <a:pt x="118" y="153"/>
                    <a:pt x="127" y="157"/>
                    <a:pt x="137" y="160"/>
                  </a:cubicBezTo>
                  <a:cubicBezTo>
                    <a:pt x="136" y="165"/>
                    <a:pt x="135" y="171"/>
                    <a:pt x="133" y="176"/>
                  </a:cubicBezTo>
                  <a:cubicBezTo>
                    <a:pt x="130" y="188"/>
                    <a:pt x="126" y="202"/>
                    <a:pt x="117" y="210"/>
                  </a:cubicBezTo>
                  <a:cubicBezTo>
                    <a:pt x="114" y="213"/>
                    <a:pt x="112" y="213"/>
                    <a:pt x="110" y="213"/>
                  </a:cubicBezTo>
                  <a:moveTo>
                    <a:pt x="81" y="156"/>
                  </a:moveTo>
                  <a:cubicBezTo>
                    <a:pt x="80" y="148"/>
                    <a:pt x="79" y="140"/>
                    <a:pt x="78" y="133"/>
                  </a:cubicBezTo>
                  <a:cubicBezTo>
                    <a:pt x="83" y="135"/>
                    <a:pt x="88" y="138"/>
                    <a:pt x="92" y="140"/>
                  </a:cubicBezTo>
                  <a:cubicBezTo>
                    <a:pt x="96" y="142"/>
                    <a:pt x="100" y="145"/>
                    <a:pt x="104" y="146"/>
                  </a:cubicBezTo>
                  <a:cubicBezTo>
                    <a:pt x="97" y="150"/>
                    <a:pt x="89" y="153"/>
                    <a:pt x="81" y="156"/>
                  </a:cubicBezTo>
                  <a:moveTo>
                    <a:pt x="137" y="156"/>
                  </a:moveTo>
                  <a:cubicBezTo>
                    <a:pt x="130" y="153"/>
                    <a:pt x="122" y="150"/>
                    <a:pt x="114" y="147"/>
                  </a:cubicBezTo>
                  <a:cubicBezTo>
                    <a:pt x="118" y="145"/>
                    <a:pt x="122" y="142"/>
                    <a:pt x="126" y="140"/>
                  </a:cubicBezTo>
                  <a:cubicBezTo>
                    <a:pt x="131" y="138"/>
                    <a:pt x="136" y="135"/>
                    <a:pt x="140" y="132"/>
                  </a:cubicBezTo>
                  <a:cubicBezTo>
                    <a:pt x="140" y="140"/>
                    <a:pt x="139" y="148"/>
                    <a:pt x="137" y="156"/>
                  </a:cubicBezTo>
                  <a:moveTo>
                    <a:pt x="37" y="166"/>
                  </a:moveTo>
                  <a:cubicBezTo>
                    <a:pt x="32" y="166"/>
                    <a:pt x="28" y="165"/>
                    <a:pt x="24" y="164"/>
                  </a:cubicBezTo>
                  <a:cubicBezTo>
                    <a:pt x="0" y="156"/>
                    <a:pt x="33" y="125"/>
                    <a:pt x="48" y="112"/>
                  </a:cubicBezTo>
                  <a:cubicBezTo>
                    <a:pt x="56" y="119"/>
                    <a:pt x="65" y="125"/>
                    <a:pt x="74" y="130"/>
                  </a:cubicBezTo>
                  <a:cubicBezTo>
                    <a:pt x="75" y="139"/>
                    <a:pt x="76" y="148"/>
                    <a:pt x="77" y="157"/>
                  </a:cubicBezTo>
                  <a:cubicBezTo>
                    <a:pt x="73" y="159"/>
                    <a:pt x="69" y="160"/>
                    <a:pt x="65" y="161"/>
                  </a:cubicBezTo>
                  <a:cubicBezTo>
                    <a:pt x="57" y="163"/>
                    <a:pt x="47" y="166"/>
                    <a:pt x="37" y="166"/>
                  </a:cubicBezTo>
                  <a:moveTo>
                    <a:pt x="182" y="165"/>
                  </a:moveTo>
                  <a:cubicBezTo>
                    <a:pt x="182" y="165"/>
                    <a:pt x="181" y="165"/>
                    <a:pt x="181" y="165"/>
                  </a:cubicBezTo>
                  <a:cubicBezTo>
                    <a:pt x="168" y="165"/>
                    <a:pt x="155" y="162"/>
                    <a:pt x="143" y="158"/>
                  </a:cubicBezTo>
                  <a:cubicBezTo>
                    <a:pt x="142" y="158"/>
                    <a:pt x="142" y="157"/>
                    <a:pt x="141" y="157"/>
                  </a:cubicBezTo>
                  <a:cubicBezTo>
                    <a:pt x="143" y="148"/>
                    <a:pt x="144" y="139"/>
                    <a:pt x="144" y="130"/>
                  </a:cubicBezTo>
                  <a:cubicBezTo>
                    <a:pt x="153" y="124"/>
                    <a:pt x="162" y="118"/>
                    <a:pt x="171" y="112"/>
                  </a:cubicBezTo>
                  <a:cubicBezTo>
                    <a:pt x="174" y="115"/>
                    <a:pt x="178" y="118"/>
                    <a:pt x="182" y="121"/>
                  </a:cubicBezTo>
                  <a:cubicBezTo>
                    <a:pt x="190" y="129"/>
                    <a:pt x="200" y="140"/>
                    <a:pt x="202" y="152"/>
                  </a:cubicBezTo>
                  <a:cubicBezTo>
                    <a:pt x="205" y="164"/>
                    <a:pt x="190" y="165"/>
                    <a:pt x="182" y="165"/>
                  </a:cubicBezTo>
                  <a:moveTo>
                    <a:pt x="74" y="125"/>
                  </a:moveTo>
                  <a:cubicBezTo>
                    <a:pt x="66" y="120"/>
                    <a:pt x="59" y="115"/>
                    <a:pt x="51" y="109"/>
                  </a:cubicBezTo>
                  <a:cubicBezTo>
                    <a:pt x="52" y="108"/>
                    <a:pt x="53" y="108"/>
                    <a:pt x="54" y="107"/>
                  </a:cubicBezTo>
                  <a:cubicBezTo>
                    <a:pt x="60" y="102"/>
                    <a:pt x="67" y="97"/>
                    <a:pt x="74" y="93"/>
                  </a:cubicBezTo>
                  <a:cubicBezTo>
                    <a:pt x="74" y="98"/>
                    <a:pt x="73" y="104"/>
                    <a:pt x="73" y="109"/>
                  </a:cubicBezTo>
                  <a:cubicBezTo>
                    <a:pt x="73" y="114"/>
                    <a:pt x="74" y="119"/>
                    <a:pt x="74" y="125"/>
                  </a:cubicBezTo>
                  <a:moveTo>
                    <a:pt x="145" y="125"/>
                  </a:moveTo>
                  <a:cubicBezTo>
                    <a:pt x="145" y="116"/>
                    <a:pt x="145" y="107"/>
                    <a:pt x="145" y="98"/>
                  </a:cubicBezTo>
                  <a:cubicBezTo>
                    <a:pt x="145" y="96"/>
                    <a:pt x="145" y="95"/>
                    <a:pt x="145" y="93"/>
                  </a:cubicBezTo>
                  <a:cubicBezTo>
                    <a:pt x="153" y="98"/>
                    <a:pt x="160" y="103"/>
                    <a:pt x="168" y="109"/>
                  </a:cubicBezTo>
                  <a:cubicBezTo>
                    <a:pt x="160" y="115"/>
                    <a:pt x="152" y="120"/>
                    <a:pt x="145" y="125"/>
                  </a:cubicBezTo>
                  <a:moveTo>
                    <a:pt x="109" y="144"/>
                  </a:moveTo>
                  <a:cubicBezTo>
                    <a:pt x="104" y="142"/>
                    <a:pt x="99" y="139"/>
                    <a:pt x="94" y="137"/>
                  </a:cubicBezTo>
                  <a:cubicBezTo>
                    <a:pt x="89" y="134"/>
                    <a:pt x="83" y="131"/>
                    <a:pt x="78" y="127"/>
                  </a:cubicBezTo>
                  <a:cubicBezTo>
                    <a:pt x="78" y="121"/>
                    <a:pt x="78" y="115"/>
                    <a:pt x="78" y="109"/>
                  </a:cubicBezTo>
                  <a:cubicBezTo>
                    <a:pt x="78" y="103"/>
                    <a:pt x="78" y="96"/>
                    <a:pt x="78" y="90"/>
                  </a:cubicBezTo>
                  <a:cubicBezTo>
                    <a:pt x="88" y="84"/>
                    <a:pt x="98" y="78"/>
                    <a:pt x="109" y="73"/>
                  </a:cubicBezTo>
                  <a:cubicBezTo>
                    <a:pt x="120" y="78"/>
                    <a:pt x="130" y="84"/>
                    <a:pt x="141" y="90"/>
                  </a:cubicBezTo>
                  <a:cubicBezTo>
                    <a:pt x="141" y="102"/>
                    <a:pt x="141" y="115"/>
                    <a:pt x="141" y="127"/>
                  </a:cubicBezTo>
                  <a:cubicBezTo>
                    <a:pt x="135" y="131"/>
                    <a:pt x="130" y="134"/>
                    <a:pt x="124" y="137"/>
                  </a:cubicBezTo>
                  <a:cubicBezTo>
                    <a:pt x="119" y="139"/>
                    <a:pt x="114" y="142"/>
                    <a:pt x="109" y="144"/>
                  </a:cubicBezTo>
                  <a:moveTo>
                    <a:pt x="79" y="85"/>
                  </a:moveTo>
                  <a:cubicBezTo>
                    <a:pt x="79" y="77"/>
                    <a:pt x="80" y="70"/>
                    <a:pt x="81" y="62"/>
                  </a:cubicBezTo>
                  <a:cubicBezTo>
                    <a:pt x="89" y="65"/>
                    <a:pt x="97" y="68"/>
                    <a:pt x="105" y="71"/>
                  </a:cubicBezTo>
                  <a:cubicBezTo>
                    <a:pt x="96" y="75"/>
                    <a:pt x="87" y="80"/>
                    <a:pt x="79" y="85"/>
                  </a:cubicBezTo>
                  <a:cubicBezTo>
                    <a:pt x="79" y="85"/>
                    <a:pt x="79" y="85"/>
                    <a:pt x="79" y="85"/>
                  </a:cubicBezTo>
                  <a:moveTo>
                    <a:pt x="140" y="85"/>
                  </a:moveTo>
                  <a:cubicBezTo>
                    <a:pt x="131" y="80"/>
                    <a:pt x="122" y="75"/>
                    <a:pt x="114" y="71"/>
                  </a:cubicBezTo>
                  <a:cubicBezTo>
                    <a:pt x="121" y="68"/>
                    <a:pt x="129" y="64"/>
                    <a:pt x="137" y="62"/>
                  </a:cubicBezTo>
                  <a:cubicBezTo>
                    <a:pt x="139" y="69"/>
                    <a:pt x="140" y="77"/>
                    <a:pt x="140" y="85"/>
                  </a:cubicBezTo>
                  <a:moveTo>
                    <a:pt x="48" y="106"/>
                  </a:moveTo>
                  <a:cubicBezTo>
                    <a:pt x="47" y="105"/>
                    <a:pt x="45" y="104"/>
                    <a:pt x="44" y="103"/>
                  </a:cubicBezTo>
                  <a:cubicBezTo>
                    <a:pt x="34" y="94"/>
                    <a:pt x="23" y="84"/>
                    <a:pt x="17" y="71"/>
                  </a:cubicBezTo>
                  <a:cubicBezTo>
                    <a:pt x="12" y="57"/>
                    <a:pt x="22" y="53"/>
                    <a:pt x="35" y="53"/>
                  </a:cubicBezTo>
                  <a:cubicBezTo>
                    <a:pt x="50" y="53"/>
                    <a:pt x="70" y="58"/>
                    <a:pt x="76" y="60"/>
                  </a:cubicBezTo>
                  <a:cubicBezTo>
                    <a:pt x="77" y="60"/>
                    <a:pt x="77" y="60"/>
                    <a:pt x="77" y="60"/>
                  </a:cubicBezTo>
                  <a:cubicBezTo>
                    <a:pt x="75" y="70"/>
                    <a:pt x="74" y="79"/>
                    <a:pt x="74" y="88"/>
                  </a:cubicBezTo>
                  <a:cubicBezTo>
                    <a:pt x="65" y="94"/>
                    <a:pt x="56" y="100"/>
                    <a:pt x="48" y="106"/>
                  </a:cubicBezTo>
                  <a:moveTo>
                    <a:pt x="171" y="106"/>
                  </a:moveTo>
                  <a:cubicBezTo>
                    <a:pt x="163" y="99"/>
                    <a:pt x="154" y="93"/>
                    <a:pt x="144" y="87"/>
                  </a:cubicBezTo>
                  <a:cubicBezTo>
                    <a:pt x="144" y="78"/>
                    <a:pt x="143" y="69"/>
                    <a:pt x="141" y="60"/>
                  </a:cubicBezTo>
                  <a:cubicBezTo>
                    <a:pt x="149" y="58"/>
                    <a:pt x="156" y="56"/>
                    <a:pt x="163" y="55"/>
                  </a:cubicBezTo>
                  <a:cubicBezTo>
                    <a:pt x="169" y="53"/>
                    <a:pt x="176" y="52"/>
                    <a:pt x="183" y="52"/>
                  </a:cubicBezTo>
                  <a:cubicBezTo>
                    <a:pt x="189" y="52"/>
                    <a:pt x="195" y="53"/>
                    <a:pt x="200" y="57"/>
                  </a:cubicBezTo>
                  <a:cubicBezTo>
                    <a:pt x="208" y="64"/>
                    <a:pt x="198" y="78"/>
                    <a:pt x="193" y="84"/>
                  </a:cubicBezTo>
                  <a:cubicBezTo>
                    <a:pt x="187" y="92"/>
                    <a:pt x="179" y="99"/>
                    <a:pt x="171" y="106"/>
                  </a:cubicBezTo>
                  <a:moveTo>
                    <a:pt x="109" y="69"/>
                  </a:moveTo>
                  <a:cubicBezTo>
                    <a:pt x="100" y="65"/>
                    <a:pt x="91" y="61"/>
                    <a:pt x="82" y="58"/>
                  </a:cubicBezTo>
                  <a:cubicBezTo>
                    <a:pt x="82" y="54"/>
                    <a:pt x="83" y="51"/>
                    <a:pt x="84" y="48"/>
                  </a:cubicBezTo>
                  <a:cubicBezTo>
                    <a:pt x="87" y="35"/>
                    <a:pt x="91" y="20"/>
                    <a:pt x="100" y="10"/>
                  </a:cubicBezTo>
                  <a:cubicBezTo>
                    <a:pt x="103" y="6"/>
                    <a:pt x="106" y="4"/>
                    <a:pt x="109" y="4"/>
                  </a:cubicBezTo>
                  <a:cubicBezTo>
                    <a:pt x="124" y="4"/>
                    <a:pt x="134" y="45"/>
                    <a:pt x="136" y="54"/>
                  </a:cubicBezTo>
                  <a:cubicBezTo>
                    <a:pt x="136" y="55"/>
                    <a:pt x="136" y="56"/>
                    <a:pt x="137" y="58"/>
                  </a:cubicBezTo>
                  <a:cubicBezTo>
                    <a:pt x="136" y="58"/>
                    <a:pt x="136" y="58"/>
                    <a:pt x="135" y="58"/>
                  </a:cubicBezTo>
                  <a:cubicBezTo>
                    <a:pt x="126" y="61"/>
                    <a:pt x="118" y="65"/>
                    <a:pt x="109" y="69"/>
                  </a:cubicBezTo>
                  <a:moveTo>
                    <a:pt x="109" y="0"/>
                  </a:moveTo>
                  <a:cubicBezTo>
                    <a:pt x="108" y="0"/>
                    <a:pt x="107" y="0"/>
                    <a:pt x="106" y="0"/>
                  </a:cubicBezTo>
                  <a:cubicBezTo>
                    <a:pt x="99" y="2"/>
                    <a:pt x="93" y="10"/>
                    <a:pt x="90" y="16"/>
                  </a:cubicBezTo>
                  <a:cubicBezTo>
                    <a:pt x="84" y="29"/>
                    <a:pt x="80" y="42"/>
                    <a:pt x="77" y="56"/>
                  </a:cubicBezTo>
                  <a:cubicBezTo>
                    <a:pt x="71" y="54"/>
                    <a:pt x="65" y="52"/>
                    <a:pt x="58" y="51"/>
                  </a:cubicBezTo>
                  <a:cubicBezTo>
                    <a:pt x="51" y="49"/>
                    <a:pt x="44" y="48"/>
                    <a:pt x="37" y="48"/>
                  </a:cubicBezTo>
                  <a:cubicBezTo>
                    <a:pt x="32" y="48"/>
                    <a:pt x="27" y="49"/>
                    <a:pt x="23" y="50"/>
                  </a:cubicBezTo>
                  <a:cubicBezTo>
                    <a:pt x="5" y="56"/>
                    <a:pt x="13" y="75"/>
                    <a:pt x="21" y="85"/>
                  </a:cubicBezTo>
                  <a:cubicBezTo>
                    <a:pt x="28" y="94"/>
                    <a:pt x="36" y="102"/>
                    <a:pt x="44" y="109"/>
                  </a:cubicBezTo>
                  <a:cubicBezTo>
                    <a:pt x="41" y="112"/>
                    <a:pt x="38" y="114"/>
                    <a:pt x="35" y="117"/>
                  </a:cubicBezTo>
                  <a:cubicBezTo>
                    <a:pt x="27" y="125"/>
                    <a:pt x="18" y="134"/>
                    <a:pt x="13" y="146"/>
                  </a:cubicBezTo>
                  <a:cubicBezTo>
                    <a:pt x="11" y="151"/>
                    <a:pt x="11" y="158"/>
                    <a:pt x="15" y="163"/>
                  </a:cubicBezTo>
                  <a:cubicBezTo>
                    <a:pt x="20" y="169"/>
                    <a:pt x="29" y="170"/>
                    <a:pt x="37" y="170"/>
                  </a:cubicBezTo>
                  <a:cubicBezTo>
                    <a:pt x="37" y="170"/>
                    <a:pt x="37" y="170"/>
                    <a:pt x="37" y="170"/>
                  </a:cubicBezTo>
                  <a:cubicBezTo>
                    <a:pt x="51" y="170"/>
                    <a:pt x="64" y="167"/>
                    <a:pt x="78" y="162"/>
                  </a:cubicBezTo>
                  <a:cubicBezTo>
                    <a:pt x="78" y="164"/>
                    <a:pt x="78" y="165"/>
                    <a:pt x="79" y="167"/>
                  </a:cubicBezTo>
                  <a:cubicBezTo>
                    <a:pt x="81" y="180"/>
                    <a:pt x="85" y="194"/>
                    <a:pt x="93" y="206"/>
                  </a:cubicBezTo>
                  <a:cubicBezTo>
                    <a:pt x="96" y="212"/>
                    <a:pt x="102" y="218"/>
                    <a:pt x="109" y="218"/>
                  </a:cubicBezTo>
                  <a:cubicBezTo>
                    <a:pt x="110" y="218"/>
                    <a:pt x="110" y="218"/>
                    <a:pt x="111" y="218"/>
                  </a:cubicBezTo>
                  <a:cubicBezTo>
                    <a:pt x="119" y="217"/>
                    <a:pt x="125" y="208"/>
                    <a:pt x="128" y="201"/>
                  </a:cubicBezTo>
                  <a:cubicBezTo>
                    <a:pt x="135" y="189"/>
                    <a:pt x="138" y="175"/>
                    <a:pt x="141" y="161"/>
                  </a:cubicBezTo>
                  <a:cubicBezTo>
                    <a:pt x="143" y="162"/>
                    <a:pt x="146" y="163"/>
                    <a:pt x="148" y="164"/>
                  </a:cubicBezTo>
                  <a:cubicBezTo>
                    <a:pt x="159" y="167"/>
                    <a:pt x="170" y="170"/>
                    <a:pt x="181" y="170"/>
                  </a:cubicBezTo>
                  <a:cubicBezTo>
                    <a:pt x="184" y="170"/>
                    <a:pt x="187" y="170"/>
                    <a:pt x="190" y="169"/>
                  </a:cubicBezTo>
                  <a:cubicBezTo>
                    <a:pt x="197" y="168"/>
                    <a:pt x="205" y="165"/>
                    <a:pt x="206" y="157"/>
                  </a:cubicBezTo>
                  <a:cubicBezTo>
                    <a:pt x="208" y="148"/>
                    <a:pt x="202" y="139"/>
                    <a:pt x="197" y="133"/>
                  </a:cubicBezTo>
                  <a:cubicBezTo>
                    <a:pt x="191" y="124"/>
                    <a:pt x="183" y="116"/>
                    <a:pt x="174" y="109"/>
                  </a:cubicBezTo>
                  <a:cubicBezTo>
                    <a:pt x="185" y="100"/>
                    <a:pt x="195" y="90"/>
                    <a:pt x="202" y="78"/>
                  </a:cubicBezTo>
                  <a:cubicBezTo>
                    <a:pt x="206" y="72"/>
                    <a:pt x="209" y="63"/>
                    <a:pt x="205" y="56"/>
                  </a:cubicBezTo>
                  <a:cubicBezTo>
                    <a:pt x="200" y="49"/>
                    <a:pt x="189" y="48"/>
                    <a:pt x="182" y="48"/>
                  </a:cubicBezTo>
                  <a:cubicBezTo>
                    <a:pt x="182" y="48"/>
                    <a:pt x="181" y="48"/>
                    <a:pt x="181" y="48"/>
                  </a:cubicBezTo>
                  <a:cubicBezTo>
                    <a:pt x="168" y="48"/>
                    <a:pt x="154" y="52"/>
                    <a:pt x="141" y="56"/>
                  </a:cubicBezTo>
                  <a:cubicBezTo>
                    <a:pt x="140" y="52"/>
                    <a:pt x="139" y="47"/>
                    <a:pt x="138" y="43"/>
                  </a:cubicBezTo>
                  <a:cubicBezTo>
                    <a:pt x="135" y="31"/>
                    <a:pt x="131" y="18"/>
                    <a:pt x="123" y="8"/>
                  </a:cubicBezTo>
                  <a:cubicBezTo>
                    <a:pt x="120" y="4"/>
                    <a:pt x="115" y="0"/>
                    <a:pt x="109"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1217" name="Google Shape;1217;p37"/>
            <p:cNvSpPr/>
            <p:nvPr/>
          </p:nvSpPr>
          <p:spPr>
            <a:xfrm>
              <a:off x="8234031" y="4127427"/>
              <a:ext cx="749300" cy="546100"/>
            </a:xfrm>
            <a:custGeom>
              <a:rect b="b" l="l" r="r" t="t"/>
              <a:pathLst>
                <a:path extrusionOk="0" h="129" w="177">
                  <a:moveTo>
                    <a:pt x="141" y="0"/>
                  </a:moveTo>
                  <a:cubicBezTo>
                    <a:pt x="140" y="0"/>
                    <a:pt x="139" y="0"/>
                    <a:pt x="138" y="0"/>
                  </a:cubicBezTo>
                  <a:cubicBezTo>
                    <a:pt x="126" y="1"/>
                    <a:pt x="114" y="7"/>
                    <a:pt x="103" y="12"/>
                  </a:cubicBezTo>
                  <a:cubicBezTo>
                    <a:pt x="89" y="20"/>
                    <a:pt x="74" y="28"/>
                    <a:pt x="60" y="36"/>
                  </a:cubicBezTo>
                  <a:cubicBezTo>
                    <a:pt x="57" y="37"/>
                    <a:pt x="59" y="41"/>
                    <a:pt x="62" y="41"/>
                  </a:cubicBezTo>
                  <a:cubicBezTo>
                    <a:pt x="62" y="41"/>
                    <a:pt x="63" y="41"/>
                    <a:pt x="63" y="41"/>
                  </a:cubicBezTo>
                  <a:cubicBezTo>
                    <a:pt x="87" y="29"/>
                    <a:pt x="112" y="9"/>
                    <a:pt x="138" y="6"/>
                  </a:cubicBezTo>
                  <a:cubicBezTo>
                    <a:pt x="140" y="6"/>
                    <a:pt x="142" y="6"/>
                    <a:pt x="143" y="6"/>
                  </a:cubicBezTo>
                  <a:cubicBezTo>
                    <a:pt x="153" y="6"/>
                    <a:pt x="163" y="9"/>
                    <a:pt x="169" y="17"/>
                  </a:cubicBezTo>
                  <a:cubicBezTo>
                    <a:pt x="177" y="28"/>
                    <a:pt x="164" y="43"/>
                    <a:pt x="156" y="51"/>
                  </a:cubicBezTo>
                  <a:cubicBezTo>
                    <a:pt x="139" y="68"/>
                    <a:pt x="117" y="80"/>
                    <a:pt x="96" y="92"/>
                  </a:cubicBezTo>
                  <a:cubicBezTo>
                    <a:pt x="85" y="99"/>
                    <a:pt x="74" y="105"/>
                    <a:pt x="63" y="111"/>
                  </a:cubicBezTo>
                  <a:cubicBezTo>
                    <a:pt x="53" y="117"/>
                    <a:pt x="43" y="123"/>
                    <a:pt x="32" y="123"/>
                  </a:cubicBezTo>
                  <a:cubicBezTo>
                    <a:pt x="29" y="123"/>
                    <a:pt x="26" y="122"/>
                    <a:pt x="23" y="121"/>
                  </a:cubicBezTo>
                  <a:cubicBezTo>
                    <a:pt x="4" y="114"/>
                    <a:pt x="21" y="97"/>
                    <a:pt x="29" y="90"/>
                  </a:cubicBezTo>
                  <a:cubicBezTo>
                    <a:pt x="39" y="82"/>
                    <a:pt x="49" y="74"/>
                    <a:pt x="59" y="66"/>
                  </a:cubicBezTo>
                  <a:cubicBezTo>
                    <a:pt x="73" y="56"/>
                    <a:pt x="87" y="47"/>
                    <a:pt x="104" y="40"/>
                  </a:cubicBezTo>
                  <a:cubicBezTo>
                    <a:pt x="107" y="39"/>
                    <a:pt x="110" y="38"/>
                    <a:pt x="113" y="38"/>
                  </a:cubicBezTo>
                  <a:cubicBezTo>
                    <a:pt x="113" y="38"/>
                    <a:pt x="114" y="38"/>
                    <a:pt x="114" y="38"/>
                  </a:cubicBezTo>
                  <a:cubicBezTo>
                    <a:pt x="125" y="38"/>
                    <a:pt x="120" y="56"/>
                    <a:pt x="115" y="60"/>
                  </a:cubicBezTo>
                  <a:cubicBezTo>
                    <a:pt x="111" y="64"/>
                    <a:pt x="106" y="67"/>
                    <a:pt x="101" y="70"/>
                  </a:cubicBezTo>
                  <a:cubicBezTo>
                    <a:pt x="87" y="79"/>
                    <a:pt x="72" y="89"/>
                    <a:pt x="57" y="94"/>
                  </a:cubicBezTo>
                  <a:cubicBezTo>
                    <a:pt x="53" y="95"/>
                    <a:pt x="54" y="100"/>
                    <a:pt x="58" y="100"/>
                  </a:cubicBezTo>
                  <a:cubicBezTo>
                    <a:pt x="58" y="100"/>
                    <a:pt x="58" y="100"/>
                    <a:pt x="59" y="100"/>
                  </a:cubicBezTo>
                  <a:cubicBezTo>
                    <a:pt x="75" y="94"/>
                    <a:pt x="90" y="84"/>
                    <a:pt x="104" y="75"/>
                  </a:cubicBezTo>
                  <a:cubicBezTo>
                    <a:pt x="115" y="68"/>
                    <a:pt x="132" y="59"/>
                    <a:pt x="126" y="43"/>
                  </a:cubicBezTo>
                  <a:cubicBezTo>
                    <a:pt x="124" y="35"/>
                    <a:pt x="119" y="32"/>
                    <a:pt x="113" y="32"/>
                  </a:cubicBezTo>
                  <a:cubicBezTo>
                    <a:pt x="105" y="32"/>
                    <a:pt x="96" y="37"/>
                    <a:pt x="89" y="40"/>
                  </a:cubicBezTo>
                  <a:cubicBezTo>
                    <a:pt x="69" y="50"/>
                    <a:pt x="51" y="64"/>
                    <a:pt x="34" y="79"/>
                  </a:cubicBezTo>
                  <a:cubicBezTo>
                    <a:pt x="24" y="87"/>
                    <a:pt x="0" y="102"/>
                    <a:pt x="11" y="118"/>
                  </a:cubicBezTo>
                  <a:cubicBezTo>
                    <a:pt x="16" y="126"/>
                    <a:pt x="23" y="129"/>
                    <a:pt x="31" y="129"/>
                  </a:cubicBezTo>
                  <a:cubicBezTo>
                    <a:pt x="43" y="129"/>
                    <a:pt x="56" y="122"/>
                    <a:pt x="66" y="117"/>
                  </a:cubicBezTo>
                  <a:cubicBezTo>
                    <a:pt x="91" y="103"/>
                    <a:pt x="116" y="88"/>
                    <a:pt x="140" y="72"/>
                  </a:cubicBezTo>
                  <a:cubicBezTo>
                    <a:pt x="156" y="60"/>
                    <a:pt x="177" y="46"/>
                    <a:pt x="177" y="23"/>
                  </a:cubicBezTo>
                  <a:cubicBezTo>
                    <a:pt x="177" y="6"/>
                    <a:pt x="156" y="0"/>
                    <a:pt x="141"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1218" name="Google Shape;1218;p37"/>
            <p:cNvSpPr/>
            <p:nvPr/>
          </p:nvSpPr>
          <p:spPr>
            <a:xfrm>
              <a:off x="5546394" y="3178102"/>
              <a:ext cx="547688" cy="741363"/>
            </a:xfrm>
            <a:custGeom>
              <a:rect b="b" l="l" r="r" t="t"/>
              <a:pathLst>
                <a:path extrusionOk="0" h="175" w="129">
                  <a:moveTo>
                    <a:pt x="31" y="173"/>
                  </a:moveTo>
                  <a:cubicBezTo>
                    <a:pt x="22" y="167"/>
                    <a:pt x="12" y="162"/>
                    <a:pt x="3" y="156"/>
                  </a:cubicBezTo>
                  <a:cubicBezTo>
                    <a:pt x="11" y="144"/>
                    <a:pt x="18" y="131"/>
                    <a:pt x="26" y="118"/>
                  </a:cubicBezTo>
                  <a:cubicBezTo>
                    <a:pt x="34" y="105"/>
                    <a:pt x="43" y="93"/>
                    <a:pt x="51" y="80"/>
                  </a:cubicBezTo>
                  <a:cubicBezTo>
                    <a:pt x="60" y="68"/>
                    <a:pt x="67" y="54"/>
                    <a:pt x="75" y="41"/>
                  </a:cubicBezTo>
                  <a:cubicBezTo>
                    <a:pt x="83" y="28"/>
                    <a:pt x="91" y="15"/>
                    <a:pt x="99" y="2"/>
                  </a:cubicBezTo>
                  <a:cubicBezTo>
                    <a:pt x="108" y="8"/>
                    <a:pt x="116" y="15"/>
                    <a:pt x="125" y="20"/>
                  </a:cubicBezTo>
                  <a:cubicBezTo>
                    <a:pt x="125" y="21"/>
                    <a:pt x="124" y="22"/>
                    <a:pt x="124" y="23"/>
                  </a:cubicBezTo>
                  <a:cubicBezTo>
                    <a:pt x="124" y="23"/>
                    <a:pt x="124" y="23"/>
                    <a:pt x="124" y="23"/>
                  </a:cubicBezTo>
                  <a:cubicBezTo>
                    <a:pt x="120" y="21"/>
                    <a:pt x="117" y="18"/>
                    <a:pt x="113" y="17"/>
                  </a:cubicBezTo>
                  <a:cubicBezTo>
                    <a:pt x="113" y="17"/>
                    <a:pt x="113" y="17"/>
                    <a:pt x="113" y="17"/>
                  </a:cubicBezTo>
                  <a:cubicBezTo>
                    <a:pt x="112" y="17"/>
                    <a:pt x="111" y="18"/>
                    <a:pt x="113" y="19"/>
                  </a:cubicBezTo>
                  <a:cubicBezTo>
                    <a:pt x="116" y="21"/>
                    <a:pt x="119" y="23"/>
                    <a:pt x="122" y="25"/>
                  </a:cubicBezTo>
                  <a:cubicBezTo>
                    <a:pt x="123" y="25"/>
                    <a:pt x="123" y="25"/>
                    <a:pt x="123" y="25"/>
                  </a:cubicBezTo>
                  <a:cubicBezTo>
                    <a:pt x="122" y="26"/>
                    <a:pt x="122" y="26"/>
                    <a:pt x="122" y="27"/>
                  </a:cubicBezTo>
                  <a:cubicBezTo>
                    <a:pt x="121" y="28"/>
                    <a:pt x="121" y="28"/>
                    <a:pt x="121" y="29"/>
                  </a:cubicBezTo>
                  <a:cubicBezTo>
                    <a:pt x="120" y="29"/>
                    <a:pt x="120" y="29"/>
                    <a:pt x="120" y="29"/>
                  </a:cubicBezTo>
                  <a:cubicBezTo>
                    <a:pt x="116" y="26"/>
                    <a:pt x="111" y="23"/>
                    <a:pt x="106" y="21"/>
                  </a:cubicBezTo>
                  <a:cubicBezTo>
                    <a:pt x="106" y="21"/>
                    <a:pt x="106" y="21"/>
                    <a:pt x="106" y="21"/>
                  </a:cubicBezTo>
                  <a:cubicBezTo>
                    <a:pt x="105" y="21"/>
                    <a:pt x="104" y="23"/>
                    <a:pt x="106" y="23"/>
                  </a:cubicBezTo>
                  <a:cubicBezTo>
                    <a:pt x="110" y="25"/>
                    <a:pt x="115" y="28"/>
                    <a:pt x="119" y="31"/>
                  </a:cubicBezTo>
                  <a:cubicBezTo>
                    <a:pt x="120" y="31"/>
                    <a:pt x="120" y="31"/>
                    <a:pt x="120" y="31"/>
                  </a:cubicBezTo>
                  <a:cubicBezTo>
                    <a:pt x="119" y="32"/>
                    <a:pt x="118" y="34"/>
                    <a:pt x="117" y="36"/>
                  </a:cubicBezTo>
                  <a:cubicBezTo>
                    <a:pt x="113" y="33"/>
                    <a:pt x="110" y="29"/>
                    <a:pt x="106" y="28"/>
                  </a:cubicBezTo>
                  <a:cubicBezTo>
                    <a:pt x="106" y="28"/>
                    <a:pt x="106" y="28"/>
                    <a:pt x="105" y="28"/>
                  </a:cubicBezTo>
                  <a:cubicBezTo>
                    <a:pt x="104" y="28"/>
                    <a:pt x="104" y="30"/>
                    <a:pt x="105" y="30"/>
                  </a:cubicBezTo>
                  <a:cubicBezTo>
                    <a:pt x="109" y="31"/>
                    <a:pt x="112" y="35"/>
                    <a:pt x="116" y="38"/>
                  </a:cubicBezTo>
                  <a:cubicBezTo>
                    <a:pt x="115" y="39"/>
                    <a:pt x="114" y="40"/>
                    <a:pt x="113" y="41"/>
                  </a:cubicBezTo>
                  <a:cubicBezTo>
                    <a:pt x="113" y="42"/>
                    <a:pt x="113" y="42"/>
                    <a:pt x="113" y="42"/>
                  </a:cubicBezTo>
                  <a:cubicBezTo>
                    <a:pt x="109" y="38"/>
                    <a:pt x="104" y="36"/>
                    <a:pt x="99" y="33"/>
                  </a:cubicBezTo>
                  <a:cubicBezTo>
                    <a:pt x="99" y="33"/>
                    <a:pt x="98" y="33"/>
                    <a:pt x="98" y="33"/>
                  </a:cubicBezTo>
                  <a:cubicBezTo>
                    <a:pt x="97" y="33"/>
                    <a:pt x="96" y="35"/>
                    <a:pt x="98" y="35"/>
                  </a:cubicBezTo>
                  <a:cubicBezTo>
                    <a:pt x="102" y="38"/>
                    <a:pt x="108" y="40"/>
                    <a:pt x="111" y="45"/>
                  </a:cubicBezTo>
                  <a:cubicBezTo>
                    <a:pt x="110" y="47"/>
                    <a:pt x="108" y="50"/>
                    <a:pt x="106" y="53"/>
                  </a:cubicBezTo>
                  <a:cubicBezTo>
                    <a:pt x="106" y="52"/>
                    <a:pt x="106" y="52"/>
                    <a:pt x="106" y="52"/>
                  </a:cubicBezTo>
                  <a:cubicBezTo>
                    <a:pt x="101" y="49"/>
                    <a:pt x="97" y="46"/>
                    <a:pt x="93" y="43"/>
                  </a:cubicBezTo>
                  <a:cubicBezTo>
                    <a:pt x="92" y="43"/>
                    <a:pt x="92" y="43"/>
                    <a:pt x="92" y="43"/>
                  </a:cubicBezTo>
                  <a:cubicBezTo>
                    <a:pt x="91" y="43"/>
                    <a:pt x="90" y="45"/>
                    <a:pt x="91" y="45"/>
                  </a:cubicBezTo>
                  <a:cubicBezTo>
                    <a:pt x="96" y="48"/>
                    <a:pt x="100" y="51"/>
                    <a:pt x="105" y="54"/>
                  </a:cubicBezTo>
                  <a:cubicBezTo>
                    <a:pt x="106" y="54"/>
                    <a:pt x="106" y="54"/>
                    <a:pt x="106" y="54"/>
                  </a:cubicBezTo>
                  <a:cubicBezTo>
                    <a:pt x="104" y="56"/>
                    <a:pt x="103" y="57"/>
                    <a:pt x="102" y="59"/>
                  </a:cubicBezTo>
                  <a:cubicBezTo>
                    <a:pt x="102" y="59"/>
                    <a:pt x="102" y="59"/>
                    <a:pt x="102" y="59"/>
                  </a:cubicBezTo>
                  <a:cubicBezTo>
                    <a:pt x="98" y="57"/>
                    <a:pt x="95" y="54"/>
                    <a:pt x="91" y="52"/>
                  </a:cubicBezTo>
                  <a:cubicBezTo>
                    <a:pt x="91" y="52"/>
                    <a:pt x="91" y="52"/>
                    <a:pt x="91" y="52"/>
                  </a:cubicBezTo>
                  <a:cubicBezTo>
                    <a:pt x="90" y="52"/>
                    <a:pt x="89" y="54"/>
                    <a:pt x="91" y="55"/>
                  </a:cubicBezTo>
                  <a:cubicBezTo>
                    <a:pt x="94" y="56"/>
                    <a:pt x="97" y="59"/>
                    <a:pt x="101" y="61"/>
                  </a:cubicBezTo>
                  <a:cubicBezTo>
                    <a:pt x="101" y="61"/>
                    <a:pt x="101" y="61"/>
                    <a:pt x="101" y="61"/>
                  </a:cubicBezTo>
                  <a:cubicBezTo>
                    <a:pt x="100" y="62"/>
                    <a:pt x="100" y="63"/>
                    <a:pt x="99" y="64"/>
                  </a:cubicBezTo>
                  <a:cubicBezTo>
                    <a:pt x="99" y="64"/>
                    <a:pt x="99" y="64"/>
                    <a:pt x="99" y="64"/>
                  </a:cubicBezTo>
                  <a:cubicBezTo>
                    <a:pt x="94" y="61"/>
                    <a:pt x="89" y="57"/>
                    <a:pt x="84" y="55"/>
                  </a:cubicBezTo>
                  <a:cubicBezTo>
                    <a:pt x="84" y="55"/>
                    <a:pt x="83" y="55"/>
                    <a:pt x="83" y="55"/>
                  </a:cubicBezTo>
                  <a:cubicBezTo>
                    <a:pt x="82" y="55"/>
                    <a:pt x="82" y="57"/>
                    <a:pt x="83" y="57"/>
                  </a:cubicBezTo>
                  <a:cubicBezTo>
                    <a:pt x="88" y="60"/>
                    <a:pt x="93" y="63"/>
                    <a:pt x="98" y="66"/>
                  </a:cubicBezTo>
                  <a:cubicBezTo>
                    <a:pt x="98" y="66"/>
                    <a:pt x="98" y="66"/>
                    <a:pt x="98" y="66"/>
                  </a:cubicBezTo>
                  <a:cubicBezTo>
                    <a:pt x="97" y="68"/>
                    <a:pt x="96" y="70"/>
                    <a:pt x="94" y="72"/>
                  </a:cubicBezTo>
                  <a:cubicBezTo>
                    <a:pt x="90" y="69"/>
                    <a:pt x="87" y="65"/>
                    <a:pt x="82" y="63"/>
                  </a:cubicBezTo>
                  <a:cubicBezTo>
                    <a:pt x="82" y="63"/>
                    <a:pt x="81" y="63"/>
                    <a:pt x="81" y="63"/>
                  </a:cubicBezTo>
                  <a:cubicBezTo>
                    <a:pt x="80" y="63"/>
                    <a:pt x="80" y="65"/>
                    <a:pt x="81" y="66"/>
                  </a:cubicBezTo>
                  <a:cubicBezTo>
                    <a:pt x="86" y="68"/>
                    <a:pt x="89" y="71"/>
                    <a:pt x="93" y="74"/>
                  </a:cubicBezTo>
                  <a:cubicBezTo>
                    <a:pt x="93" y="75"/>
                    <a:pt x="92" y="75"/>
                    <a:pt x="92" y="76"/>
                  </a:cubicBezTo>
                  <a:cubicBezTo>
                    <a:pt x="91" y="76"/>
                    <a:pt x="91" y="76"/>
                    <a:pt x="91" y="76"/>
                  </a:cubicBezTo>
                  <a:cubicBezTo>
                    <a:pt x="88" y="75"/>
                    <a:pt x="86" y="73"/>
                    <a:pt x="84" y="72"/>
                  </a:cubicBezTo>
                  <a:cubicBezTo>
                    <a:pt x="82" y="70"/>
                    <a:pt x="79" y="69"/>
                    <a:pt x="76" y="67"/>
                  </a:cubicBezTo>
                  <a:cubicBezTo>
                    <a:pt x="76" y="67"/>
                    <a:pt x="76" y="67"/>
                    <a:pt x="75" y="67"/>
                  </a:cubicBezTo>
                  <a:cubicBezTo>
                    <a:pt x="74" y="67"/>
                    <a:pt x="74" y="68"/>
                    <a:pt x="75" y="69"/>
                  </a:cubicBezTo>
                  <a:cubicBezTo>
                    <a:pt x="77" y="71"/>
                    <a:pt x="80" y="72"/>
                    <a:pt x="83" y="74"/>
                  </a:cubicBezTo>
                  <a:cubicBezTo>
                    <a:pt x="85" y="75"/>
                    <a:pt x="87" y="77"/>
                    <a:pt x="90" y="78"/>
                  </a:cubicBezTo>
                  <a:cubicBezTo>
                    <a:pt x="90" y="78"/>
                    <a:pt x="90" y="78"/>
                    <a:pt x="90" y="78"/>
                  </a:cubicBezTo>
                  <a:cubicBezTo>
                    <a:pt x="90" y="79"/>
                    <a:pt x="89" y="81"/>
                    <a:pt x="88" y="82"/>
                  </a:cubicBezTo>
                  <a:cubicBezTo>
                    <a:pt x="84" y="80"/>
                    <a:pt x="80" y="77"/>
                    <a:pt x="76" y="75"/>
                  </a:cubicBezTo>
                  <a:cubicBezTo>
                    <a:pt x="76" y="75"/>
                    <a:pt x="76" y="75"/>
                    <a:pt x="76" y="75"/>
                  </a:cubicBezTo>
                  <a:cubicBezTo>
                    <a:pt x="75" y="75"/>
                    <a:pt x="74" y="76"/>
                    <a:pt x="75" y="77"/>
                  </a:cubicBezTo>
                  <a:cubicBezTo>
                    <a:pt x="79" y="79"/>
                    <a:pt x="82" y="82"/>
                    <a:pt x="86" y="85"/>
                  </a:cubicBezTo>
                  <a:cubicBezTo>
                    <a:pt x="85" y="86"/>
                    <a:pt x="85" y="87"/>
                    <a:pt x="84" y="88"/>
                  </a:cubicBezTo>
                  <a:cubicBezTo>
                    <a:pt x="82" y="87"/>
                    <a:pt x="80" y="85"/>
                    <a:pt x="78" y="84"/>
                  </a:cubicBezTo>
                  <a:cubicBezTo>
                    <a:pt x="76" y="82"/>
                    <a:pt x="73" y="81"/>
                    <a:pt x="70" y="79"/>
                  </a:cubicBezTo>
                  <a:cubicBezTo>
                    <a:pt x="70" y="79"/>
                    <a:pt x="70" y="79"/>
                    <a:pt x="70" y="79"/>
                  </a:cubicBezTo>
                  <a:cubicBezTo>
                    <a:pt x="69" y="79"/>
                    <a:pt x="68" y="81"/>
                    <a:pt x="69" y="81"/>
                  </a:cubicBezTo>
                  <a:cubicBezTo>
                    <a:pt x="71" y="83"/>
                    <a:pt x="73" y="84"/>
                    <a:pt x="76" y="85"/>
                  </a:cubicBezTo>
                  <a:cubicBezTo>
                    <a:pt x="78" y="87"/>
                    <a:pt x="80" y="89"/>
                    <a:pt x="83" y="90"/>
                  </a:cubicBezTo>
                  <a:cubicBezTo>
                    <a:pt x="81" y="93"/>
                    <a:pt x="80" y="95"/>
                    <a:pt x="78" y="98"/>
                  </a:cubicBezTo>
                  <a:cubicBezTo>
                    <a:pt x="78" y="97"/>
                    <a:pt x="78" y="97"/>
                    <a:pt x="77" y="97"/>
                  </a:cubicBezTo>
                  <a:cubicBezTo>
                    <a:pt x="74" y="94"/>
                    <a:pt x="70" y="91"/>
                    <a:pt x="67" y="88"/>
                  </a:cubicBezTo>
                  <a:cubicBezTo>
                    <a:pt x="67" y="88"/>
                    <a:pt x="66" y="88"/>
                    <a:pt x="66" y="88"/>
                  </a:cubicBezTo>
                  <a:cubicBezTo>
                    <a:pt x="65" y="88"/>
                    <a:pt x="64" y="89"/>
                    <a:pt x="65" y="90"/>
                  </a:cubicBezTo>
                  <a:cubicBezTo>
                    <a:pt x="69" y="93"/>
                    <a:pt x="72" y="96"/>
                    <a:pt x="76" y="99"/>
                  </a:cubicBezTo>
                  <a:cubicBezTo>
                    <a:pt x="76" y="99"/>
                    <a:pt x="77" y="99"/>
                    <a:pt x="77" y="99"/>
                  </a:cubicBezTo>
                  <a:cubicBezTo>
                    <a:pt x="77" y="99"/>
                    <a:pt x="77" y="99"/>
                    <a:pt x="77" y="99"/>
                  </a:cubicBezTo>
                  <a:cubicBezTo>
                    <a:pt x="76" y="100"/>
                    <a:pt x="75" y="102"/>
                    <a:pt x="74" y="103"/>
                  </a:cubicBezTo>
                  <a:cubicBezTo>
                    <a:pt x="74" y="103"/>
                    <a:pt x="74" y="103"/>
                    <a:pt x="74" y="103"/>
                  </a:cubicBezTo>
                  <a:cubicBezTo>
                    <a:pt x="69" y="100"/>
                    <a:pt x="64" y="97"/>
                    <a:pt x="60" y="93"/>
                  </a:cubicBezTo>
                  <a:cubicBezTo>
                    <a:pt x="60" y="93"/>
                    <a:pt x="59" y="92"/>
                    <a:pt x="59" y="92"/>
                  </a:cubicBezTo>
                  <a:cubicBezTo>
                    <a:pt x="58" y="92"/>
                    <a:pt x="57" y="94"/>
                    <a:pt x="58" y="95"/>
                  </a:cubicBezTo>
                  <a:cubicBezTo>
                    <a:pt x="63" y="99"/>
                    <a:pt x="68" y="102"/>
                    <a:pt x="73" y="105"/>
                  </a:cubicBezTo>
                  <a:cubicBezTo>
                    <a:pt x="73" y="105"/>
                    <a:pt x="73" y="105"/>
                    <a:pt x="73" y="105"/>
                  </a:cubicBezTo>
                  <a:cubicBezTo>
                    <a:pt x="73" y="106"/>
                    <a:pt x="72" y="107"/>
                    <a:pt x="71" y="109"/>
                  </a:cubicBezTo>
                  <a:cubicBezTo>
                    <a:pt x="71" y="109"/>
                    <a:pt x="71" y="109"/>
                    <a:pt x="71" y="109"/>
                  </a:cubicBezTo>
                  <a:cubicBezTo>
                    <a:pt x="67" y="106"/>
                    <a:pt x="63" y="103"/>
                    <a:pt x="58" y="101"/>
                  </a:cubicBezTo>
                  <a:cubicBezTo>
                    <a:pt x="58" y="101"/>
                    <a:pt x="58" y="101"/>
                    <a:pt x="58" y="101"/>
                  </a:cubicBezTo>
                  <a:cubicBezTo>
                    <a:pt x="57" y="101"/>
                    <a:pt x="56" y="103"/>
                    <a:pt x="58" y="103"/>
                  </a:cubicBezTo>
                  <a:cubicBezTo>
                    <a:pt x="62" y="105"/>
                    <a:pt x="66" y="108"/>
                    <a:pt x="70" y="111"/>
                  </a:cubicBezTo>
                  <a:cubicBezTo>
                    <a:pt x="70" y="111"/>
                    <a:pt x="70" y="111"/>
                    <a:pt x="70" y="111"/>
                  </a:cubicBezTo>
                  <a:cubicBezTo>
                    <a:pt x="69" y="112"/>
                    <a:pt x="67" y="114"/>
                    <a:pt x="66" y="116"/>
                  </a:cubicBezTo>
                  <a:cubicBezTo>
                    <a:pt x="66" y="116"/>
                    <a:pt x="66" y="116"/>
                    <a:pt x="66" y="116"/>
                  </a:cubicBezTo>
                  <a:cubicBezTo>
                    <a:pt x="61" y="113"/>
                    <a:pt x="57" y="110"/>
                    <a:pt x="53" y="107"/>
                  </a:cubicBezTo>
                  <a:cubicBezTo>
                    <a:pt x="53" y="106"/>
                    <a:pt x="53" y="106"/>
                    <a:pt x="53" y="106"/>
                  </a:cubicBezTo>
                  <a:cubicBezTo>
                    <a:pt x="52" y="106"/>
                    <a:pt x="51" y="107"/>
                    <a:pt x="52" y="108"/>
                  </a:cubicBezTo>
                  <a:cubicBezTo>
                    <a:pt x="56" y="112"/>
                    <a:pt x="60" y="115"/>
                    <a:pt x="65" y="118"/>
                  </a:cubicBezTo>
                  <a:cubicBezTo>
                    <a:pt x="65" y="118"/>
                    <a:pt x="65" y="118"/>
                    <a:pt x="65" y="118"/>
                  </a:cubicBezTo>
                  <a:cubicBezTo>
                    <a:pt x="64" y="119"/>
                    <a:pt x="64" y="120"/>
                    <a:pt x="63" y="121"/>
                  </a:cubicBezTo>
                  <a:cubicBezTo>
                    <a:pt x="63" y="121"/>
                    <a:pt x="63" y="121"/>
                    <a:pt x="63" y="121"/>
                  </a:cubicBezTo>
                  <a:cubicBezTo>
                    <a:pt x="59" y="118"/>
                    <a:pt x="55" y="116"/>
                    <a:pt x="51" y="113"/>
                  </a:cubicBezTo>
                  <a:cubicBezTo>
                    <a:pt x="51" y="113"/>
                    <a:pt x="50" y="113"/>
                    <a:pt x="50" y="113"/>
                  </a:cubicBezTo>
                  <a:cubicBezTo>
                    <a:pt x="49" y="113"/>
                    <a:pt x="48" y="114"/>
                    <a:pt x="49" y="115"/>
                  </a:cubicBezTo>
                  <a:cubicBezTo>
                    <a:pt x="53" y="118"/>
                    <a:pt x="57" y="120"/>
                    <a:pt x="61" y="123"/>
                  </a:cubicBezTo>
                  <a:cubicBezTo>
                    <a:pt x="62" y="123"/>
                    <a:pt x="62" y="123"/>
                    <a:pt x="62" y="123"/>
                  </a:cubicBezTo>
                  <a:cubicBezTo>
                    <a:pt x="61" y="125"/>
                    <a:pt x="59" y="127"/>
                    <a:pt x="58" y="129"/>
                  </a:cubicBezTo>
                  <a:cubicBezTo>
                    <a:pt x="58" y="128"/>
                    <a:pt x="58" y="128"/>
                    <a:pt x="58" y="128"/>
                  </a:cubicBezTo>
                  <a:cubicBezTo>
                    <a:pt x="54" y="125"/>
                    <a:pt x="50" y="123"/>
                    <a:pt x="46" y="120"/>
                  </a:cubicBezTo>
                  <a:cubicBezTo>
                    <a:pt x="46" y="120"/>
                    <a:pt x="46" y="120"/>
                    <a:pt x="46" y="120"/>
                  </a:cubicBezTo>
                  <a:cubicBezTo>
                    <a:pt x="45" y="120"/>
                    <a:pt x="44" y="122"/>
                    <a:pt x="45" y="122"/>
                  </a:cubicBezTo>
                  <a:cubicBezTo>
                    <a:pt x="49" y="125"/>
                    <a:pt x="53" y="127"/>
                    <a:pt x="56" y="130"/>
                  </a:cubicBezTo>
                  <a:cubicBezTo>
                    <a:pt x="56" y="130"/>
                    <a:pt x="57" y="130"/>
                    <a:pt x="57" y="130"/>
                  </a:cubicBezTo>
                  <a:cubicBezTo>
                    <a:pt x="57" y="130"/>
                    <a:pt x="57" y="130"/>
                    <a:pt x="57" y="130"/>
                  </a:cubicBezTo>
                  <a:cubicBezTo>
                    <a:pt x="57" y="131"/>
                    <a:pt x="56" y="132"/>
                    <a:pt x="55" y="134"/>
                  </a:cubicBezTo>
                  <a:cubicBezTo>
                    <a:pt x="55" y="134"/>
                    <a:pt x="54" y="135"/>
                    <a:pt x="54" y="135"/>
                  </a:cubicBezTo>
                  <a:cubicBezTo>
                    <a:pt x="49" y="132"/>
                    <a:pt x="45" y="128"/>
                    <a:pt x="39" y="125"/>
                  </a:cubicBezTo>
                  <a:cubicBezTo>
                    <a:pt x="39" y="125"/>
                    <a:pt x="39" y="125"/>
                    <a:pt x="39" y="125"/>
                  </a:cubicBezTo>
                  <a:cubicBezTo>
                    <a:pt x="38" y="125"/>
                    <a:pt x="37" y="126"/>
                    <a:pt x="38" y="127"/>
                  </a:cubicBezTo>
                  <a:cubicBezTo>
                    <a:pt x="43" y="130"/>
                    <a:pt x="48" y="134"/>
                    <a:pt x="53" y="137"/>
                  </a:cubicBezTo>
                  <a:cubicBezTo>
                    <a:pt x="52" y="139"/>
                    <a:pt x="50" y="141"/>
                    <a:pt x="49" y="142"/>
                  </a:cubicBezTo>
                  <a:cubicBezTo>
                    <a:pt x="45" y="140"/>
                    <a:pt x="42" y="136"/>
                    <a:pt x="37" y="135"/>
                  </a:cubicBezTo>
                  <a:cubicBezTo>
                    <a:pt x="37" y="134"/>
                    <a:pt x="37" y="134"/>
                    <a:pt x="36" y="134"/>
                  </a:cubicBezTo>
                  <a:cubicBezTo>
                    <a:pt x="35" y="134"/>
                    <a:pt x="35" y="136"/>
                    <a:pt x="36" y="137"/>
                  </a:cubicBezTo>
                  <a:cubicBezTo>
                    <a:pt x="41" y="138"/>
                    <a:pt x="44" y="142"/>
                    <a:pt x="48" y="144"/>
                  </a:cubicBezTo>
                  <a:cubicBezTo>
                    <a:pt x="47" y="146"/>
                    <a:pt x="46" y="148"/>
                    <a:pt x="44" y="150"/>
                  </a:cubicBezTo>
                  <a:cubicBezTo>
                    <a:pt x="44" y="150"/>
                    <a:pt x="44" y="150"/>
                    <a:pt x="44" y="150"/>
                  </a:cubicBezTo>
                  <a:cubicBezTo>
                    <a:pt x="40" y="148"/>
                    <a:pt x="36" y="145"/>
                    <a:pt x="32" y="142"/>
                  </a:cubicBezTo>
                  <a:cubicBezTo>
                    <a:pt x="32" y="142"/>
                    <a:pt x="32" y="142"/>
                    <a:pt x="31" y="142"/>
                  </a:cubicBezTo>
                  <a:cubicBezTo>
                    <a:pt x="30" y="142"/>
                    <a:pt x="29" y="143"/>
                    <a:pt x="30" y="144"/>
                  </a:cubicBezTo>
                  <a:cubicBezTo>
                    <a:pt x="34" y="147"/>
                    <a:pt x="38" y="150"/>
                    <a:pt x="43" y="152"/>
                  </a:cubicBezTo>
                  <a:cubicBezTo>
                    <a:pt x="42" y="154"/>
                    <a:pt x="41" y="156"/>
                    <a:pt x="40" y="157"/>
                  </a:cubicBezTo>
                  <a:cubicBezTo>
                    <a:pt x="36" y="155"/>
                    <a:pt x="32" y="153"/>
                    <a:pt x="28" y="150"/>
                  </a:cubicBezTo>
                  <a:cubicBezTo>
                    <a:pt x="28" y="150"/>
                    <a:pt x="28" y="150"/>
                    <a:pt x="28" y="150"/>
                  </a:cubicBezTo>
                  <a:cubicBezTo>
                    <a:pt x="26" y="150"/>
                    <a:pt x="26" y="152"/>
                    <a:pt x="27" y="152"/>
                  </a:cubicBezTo>
                  <a:cubicBezTo>
                    <a:pt x="31" y="155"/>
                    <a:pt x="35" y="157"/>
                    <a:pt x="39" y="159"/>
                  </a:cubicBezTo>
                  <a:cubicBezTo>
                    <a:pt x="38" y="161"/>
                    <a:pt x="36" y="163"/>
                    <a:pt x="35" y="164"/>
                  </a:cubicBezTo>
                  <a:cubicBezTo>
                    <a:pt x="31" y="162"/>
                    <a:pt x="27" y="159"/>
                    <a:pt x="22" y="157"/>
                  </a:cubicBezTo>
                  <a:cubicBezTo>
                    <a:pt x="22" y="157"/>
                    <a:pt x="22" y="157"/>
                    <a:pt x="22" y="157"/>
                  </a:cubicBezTo>
                  <a:cubicBezTo>
                    <a:pt x="20" y="157"/>
                    <a:pt x="20" y="159"/>
                    <a:pt x="21" y="160"/>
                  </a:cubicBezTo>
                  <a:cubicBezTo>
                    <a:pt x="26" y="161"/>
                    <a:pt x="30" y="164"/>
                    <a:pt x="34" y="166"/>
                  </a:cubicBezTo>
                  <a:cubicBezTo>
                    <a:pt x="33" y="168"/>
                    <a:pt x="32" y="170"/>
                    <a:pt x="31" y="173"/>
                  </a:cubicBezTo>
                  <a:moveTo>
                    <a:pt x="99" y="0"/>
                  </a:moveTo>
                  <a:cubicBezTo>
                    <a:pt x="98" y="0"/>
                    <a:pt x="98" y="0"/>
                    <a:pt x="98" y="0"/>
                  </a:cubicBezTo>
                  <a:cubicBezTo>
                    <a:pt x="90" y="13"/>
                    <a:pt x="81" y="26"/>
                    <a:pt x="73" y="39"/>
                  </a:cubicBezTo>
                  <a:cubicBezTo>
                    <a:pt x="66" y="52"/>
                    <a:pt x="59" y="65"/>
                    <a:pt x="50" y="77"/>
                  </a:cubicBezTo>
                  <a:cubicBezTo>
                    <a:pt x="42" y="90"/>
                    <a:pt x="33" y="102"/>
                    <a:pt x="25" y="115"/>
                  </a:cubicBezTo>
                  <a:cubicBezTo>
                    <a:pt x="16" y="129"/>
                    <a:pt x="8" y="143"/>
                    <a:pt x="0" y="156"/>
                  </a:cubicBezTo>
                  <a:cubicBezTo>
                    <a:pt x="0" y="157"/>
                    <a:pt x="0" y="157"/>
                    <a:pt x="0" y="157"/>
                  </a:cubicBezTo>
                  <a:cubicBezTo>
                    <a:pt x="0" y="157"/>
                    <a:pt x="0" y="157"/>
                    <a:pt x="0" y="158"/>
                  </a:cubicBezTo>
                  <a:cubicBezTo>
                    <a:pt x="10" y="163"/>
                    <a:pt x="20" y="169"/>
                    <a:pt x="30" y="175"/>
                  </a:cubicBezTo>
                  <a:cubicBezTo>
                    <a:pt x="30" y="175"/>
                    <a:pt x="31" y="175"/>
                    <a:pt x="31" y="175"/>
                  </a:cubicBezTo>
                  <a:cubicBezTo>
                    <a:pt x="31" y="175"/>
                    <a:pt x="32" y="175"/>
                    <a:pt x="32" y="175"/>
                  </a:cubicBezTo>
                  <a:cubicBezTo>
                    <a:pt x="32" y="175"/>
                    <a:pt x="32" y="175"/>
                    <a:pt x="32" y="175"/>
                  </a:cubicBezTo>
                  <a:cubicBezTo>
                    <a:pt x="32" y="175"/>
                    <a:pt x="32" y="175"/>
                    <a:pt x="33" y="174"/>
                  </a:cubicBezTo>
                  <a:cubicBezTo>
                    <a:pt x="38" y="163"/>
                    <a:pt x="46" y="152"/>
                    <a:pt x="53" y="142"/>
                  </a:cubicBezTo>
                  <a:cubicBezTo>
                    <a:pt x="60" y="130"/>
                    <a:pt x="67" y="119"/>
                    <a:pt x="75" y="107"/>
                  </a:cubicBezTo>
                  <a:cubicBezTo>
                    <a:pt x="87" y="88"/>
                    <a:pt x="100" y="68"/>
                    <a:pt x="112" y="48"/>
                  </a:cubicBezTo>
                  <a:cubicBezTo>
                    <a:pt x="116" y="42"/>
                    <a:pt x="120" y="36"/>
                    <a:pt x="123" y="30"/>
                  </a:cubicBezTo>
                  <a:cubicBezTo>
                    <a:pt x="125" y="27"/>
                    <a:pt x="127" y="24"/>
                    <a:pt x="128" y="21"/>
                  </a:cubicBezTo>
                  <a:cubicBezTo>
                    <a:pt x="128" y="21"/>
                    <a:pt x="129" y="20"/>
                    <a:pt x="128" y="19"/>
                  </a:cubicBezTo>
                  <a:cubicBezTo>
                    <a:pt x="118" y="13"/>
                    <a:pt x="110" y="6"/>
                    <a:pt x="101" y="0"/>
                  </a:cubicBezTo>
                  <a:cubicBezTo>
                    <a:pt x="100" y="0"/>
                    <a:pt x="100" y="0"/>
                    <a:pt x="100" y="0"/>
                  </a:cubicBezTo>
                  <a:cubicBezTo>
                    <a:pt x="100" y="0"/>
                    <a:pt x="100" y="0"/>
                    <a:pt x="100" y="0"/>
                  </a:cubicBezTo>
                  <a:cubicBezTo>
                    <a:pt x="99" y="0"/>
                    <a:pt x="99" y="0"/>
                    <a:pt x="99"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1219" name="Google Shape;1219;p37"/>
            <p:cNvSpPr/>
            <p:nvPr/>
          </p:nvSpPr>
          <p:spPr>
            <a:xfrm>
              <a:off x="5952794" y="3347964"/>
              <a:ext cx="60325" cy="38100"/>
            </a:xfrm>
            <a:custGeom>
              <a:rect b="b" l="l" r="r" t="t"/>
              <a:pathLst>
                <a:path extrusionOk="0" h="9" w="14">
                  <a:moveTo>
                    <a:pt x="1" y="0"/>
                  </a:moveTo>
                  <a:cubicBezTo>
                    <a:pt x="0" y="0"/>
                    <a:pt x="0" y="1"/>
                    <a:pt x="1" y="2"/>
                  </a:cubicBezTo>
                  <a:cubicBezTo>
                    <a:pt x="4" y="4"/>
                    <a:pt x="8" y="7"/>
                    <a:pt x="11" y="9"/>
                  </a:cubicBezTo>
                  <a:cubicBezTo>
                    <a:pt x="11" y="9"/>
                    <a:pt x="12" y="9"/>
                    <a:pt x="12" y="9"/>
                  </a:cubicBezTo>
                  <a:cubicBezTo>
                    <a:pt x="13" y="9"/>
                    <a:pt x="14" y="8"/>
                    <a:pt x="12" y="7"/>
                  </a:cubicBezTo>
                  <a:cubicBezTo>
                    <a:pt x="9" y="5"/>
                    <a:pt x="6" y="2"/>
                    <a:pt x="2" y="0"/>
                  </a:cubicBezTo>
                  <a:cubicBezTo>
                    <a:pt x="2" y="0"/>
                    <a:pt x="2" y="0"/>
                    <a:pt x="1"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1220" name="Google Shape;1220;p37"/>
            <p:cNvSpPr/>
            <p:nvPr/>
          </p:nvSpPr>
          <p:spPr>
            <a:xfrm>
              <a:off x="3112756" y="1781102"/>
              <a:ext cx="1085850" cy="728663"/>
            </a:xfrm>
            <a:custGeom>
              <a:rect b="b" l="l" r="r" t="t"/>
              <a:pathLst>
                <a:path extrusionOk="0" h="172" w="256">
                  <a:moveTo>
                    <a:pt x="230" y="29"/>
                  </a:moveTo>
                  <a:cubicBezTo>
                    <a:pt x="231" y="29"/>
                    <a:pt x="233" y="27"/>
                    <a:pt x="231" y="26"/>
                  </a:cubicBezTo>
                  <a:cubicBezTo>
                    <a:pt x="226" y="21"/>
                    <a:pt x="224" y="14"/>
                    <a:pt x="220" y="9"/>
                  </a:cubicBezTo>
                  <a:cubicBezTo>
                    <a:pt x="223" y="7"/>
                    <a:pt x="226" y="5"/>
                    <a:pt x="228" y="3"/>
                  </a:cubicBezTo>
                  <a:cubicBezTo>
                    <a:pt x="236" y="17"/>
                    <a:pt x="244" y="30"/>
                    <a:pt x="252" y="43"/>
                  </a:cubicBezTo>
                  <a:cubicBezTo>
                    <a:pt x="233" y="53"/>
                    <a:pt x="215" y="64"/>
                    <a:pt x="197" y="74"/>
                  </a:cubicBezTo>
                  <a:cubicBezTo>
                    <a:pt x="178" y="85"/>
                    <a:pt x="158" y="95"/>
                    <a:pt x="139" y="104"/>
                  </a:cubicBezTo>
                  <a:cubicBezTo>
                    <a:pt x="119" y="114"/>
                    <a:pt x="101" y="126"/>
                    <a:pt x="83" y="137"/>
                  </a:cubicBezTo>
                  <a:cubicBezTo>
                    <a:pt x="64" y="148"/>
                    <a:pt x="44" y="158"/>
                    <a:pt x="25" y="168"/>
                  </a:cubicBezTo>
                  <a:cubicBezTo>
                    <a:pt x="25" y="168"/>
                    <a:pt x="25" y="168"/>
                    <a:pt x="25" y="168"/>
                  </a:cubicBezTo>
                  <a:cubicBezTo>
                    <a:pt x="18" y="155"/>
                    <a:pt x="12" y="141"/>
                    <a:pt x="5" y="128"/>
                  </a:cubicBezTo>
                  <a:cubicBezTo>
                    <a:pt x="6" y="127"/>
                    <a:pt x="7" y="126"/>
                    <a:pt x="9" y="125"/>
                  </a:cubicBezTo>
                  <a:cubicBezTo>
                    <a:pt x="9" y="125"/>
                    <a:pt x="9" y="125"/>
                    <a:pt x="9" y="125"/>
                  </a:cubicBezTo>
                  <a:cubicBezTo>
                    <a:pt x="12" y="130"/>
                    <a:pt x="14" y="136"/>
                    <a:pt x="17" y="141"/>
                  </a:cubicBezTo>
                  <a:cubicBezTo>
                    <a:pt x="18" y="141"/>
                    <a:pt x="18" y="141"/>
                    <a:pt x="18" y="141"/>
                  </a:cubicBezTo>
                  <a:cubicBezTo>
                    <a:pt x="20" y="141"/>
                    <a:pt x="21" y="139"/>
                    <a:pt x="20" y="138"/>
                  </a:cubicBezTo>
                  <a:cubicBezTo>
                    <a:pt x="16" y="134"/>
                    <a:pt x="15" y="128"/>
                    <a:pt x="12" y="124"/>
                  </a:cubicBezTo>
                  <a:cubicBezTo>
                    <a:pt x="12" y="123"/>
                    <a:pt x="12" y="123"/>
                    <a:pt x="12" y="123"/>
                  </a:cubicBezTo>
                  <a:cubicBezTo>
                    <a:pt x="12" y="123"/>
                    <a:pt x="13" y="122"/>
                    <a:pt x="14" y="122"/>
                  </a:cubicBezTo>
                  <a:cubicBezTo>
                    <a:pt x="15" y="121"/>
                    <a:pt x="16" y="121"/>
                    <a:pt x="17" y="120"/>
                  </a:cubicBezTo>
                  <a:cubicBezTo>
                    <a:pt x="17" y="121"/>
                    <a:pt x="17" y="121"/>
                    <a:pt x="17" y="121"/>
                  </a:cubicBezTo>
                  <a:cubicBezTo>
                    <a:pt x="21" y="128"/>
                    <a:pt x="24" y="134"/>
                    <a:pt x="29" y="140"/>
                  </a:cubicBezTo>
                  <a:cubicBezTo>
                    <a:pt x="29" y="141"/>
                    <a:pt x="30" y="141"/>
                    <a:pt x="30" y="141"/>
                  </a:cubicBezTo>
                  <a:cubicBezTo>
                    <a:pt x="31" y="141"/>
                    <a:pt x="33" y="139"/>
                    <a:pt x="31" y="138"/>
                  </a:cubicBezTo>
                  <a:cubicBezTo>
                    <a:pt x="27" y="132"/>
                    <a:pt x="24" y="126"/>
                    <a:pt x="20" y="119"/>
                  </a:cubicBezTo>
                  <a:cubicBezTo>
                    <a:pt x="20" y="119"/>
                    <a:pt x="20" y="119"/>
                    <a:pt x="19" y="119"/>
                  </a:cubicBezTo>
                  <a:cubicBezTo>
                    <a:pt x="22" y="117"/>
                    <a:pt x="24" y="116"/>
                    <a:pt x="26" y="115"/>
                  </a:cubicBezTo>
                  <a:cubicBezTo>
                    <a:pt x="28" y="121"/>
                    <a:pt x="30" y="127"/>
                    <a:pt x="34" y="132"/>
                  </a:cubicBezTo>
                  <a:cubicBezTo>
                    <a:pt x="35" y="132"/>
                    <a:pt x="35" y="132"/>
                    <a:pt x="36" y="132"/>
                  </a:cubicBezTo>
                  <a:cubicBezTo>
                    <a:pt x="37" y="132"/>
                    <a:pt x="38" y="131"/>
                    <a:pt x="37" y="130"/>
                  </a:cubicBezTo>
                  <a:cubicBezTo>
                    <a:pt x="33" y="125"/>
                    <a:pt x="31" y="119"/>
                    <a:pt x="29" y="113"/>
                  </a:cubicBezTo>
                  <a:cubicBezTo>
                    <a:pt x="31" y="112"/>
                    <a:pt x="32" y="111"/>
                    <a:pt x="34" y="110"/>
                  </a:cubicBezTo>
                  <a:cubicBezTo>
                    <a:pt x="35" y="110"/>
                    <a:pt x="35" y="109"/>
                    <a:pt x="36" y="109"/>
                  </a:cubicBezTo>
                  <a:cubicBezTo>
                    <a:pt x="38" y="117"/>
                    <a:pt x="43" y="123"/>
                    <a:pt x="47" y="130"/>
                  </a:cubicBezTo>
                  <a:cubicBezTo>
                    <a:pt x="47" y="130"/>
                    <a:pt x="48" y="131"/>
                    <a:pt x="48" y="131"/>
                  </a:cubicBezTo>
                  <a:cubicBezTo>
                    <a:pt x="50" y="131"/>
                    <a:pt x="51" y="129"/>
                    <a:pt x="50" y="128"/>
                  </a:cubicBezTo>
                  <a:cubicBezTo>
                    <a:pt x="46" y="121"/>
                    <a:pt x="41" y="115"/>
                    <a:pt x="39" y="107"/>
                  </a:cubicBezTo>
                  <a:cubicBezTo>
                    <a:pt x="43" y="105"/>
                    <a:pt x="47" y="103"/>
                    <a:pt x="51" y="101"/>
                  </a:cubicBezTo>
                  <a:cubicBezTo>
                    <a:pt x="51" y="101"/>
                    <a:pt x="51" y="101"/>
                    <a:pt x="51" y="102"/>
                  </a:cubicBezTo>
                  <a:cubicBezTo>
                    <a:pt x="55" y="108"/>
                    <a:pt x="59" y="115"/>
                    <a:pt x="62" y="122"/>
                  </a:cubicBezTo>
                  <a:cubicBezTo>
                    <a:pt x="62" y="122"/>
                    <a:pt x="63" y="123"/>
                    <a:pt x="63" y="123"/>
                  </a:cubicBezTo>
                  <a:cubicBezTo>
                    <a:pt x="64" y="123"/>
                    <a:pt x="65" y="121"/>
                    <a:pt x="65" y="120"/>
                  </a:cubicBezTo>
                  <a:cubicBezTo>
                    <a:pt x="62" y="113"/>
                    <a:pt x="58" y="107"/>
                    <a:pt x="54" y="100"/>
                  </a:cubicBezTo>
                  <a:cubicBezTo>
                    <a:pt x="54" y="100"/>
                    <a:pt x="53" y="100"/>
                    <a:pt x="53" y="99"/>
                  </a:cubicBezTo>
                  <a:cubicBezTo>
                    <a:pt x="55" y="98"/>
                    <a:pt x="58" y="97"/>
                    <a:pt x="61" y="95"/>
                  </a:cubicBezTo>
                  <a:cubicBezTo>
                    <a:pt x="61" y="95"/>
                    <a:pt x="61" y="95"/>
                    <a:pt x="61" y="95"/>
                  </a:cubicBezTo>
                  <a:cubicBezTo>
                    <a:pt x="64" y="101"/>
                    <a:pt x="66" y="107"/>
                    <a:pt x="69" y="111"/>
                  </a:cubicBezTo>
                  <a:cubicBezTo>
                    <a:pt x="70" y="112"/>
                    <a:pt x="70" y="112"/>
                    <a:pt x="71" y="112"/>
                  </a:cubicBezTo>
                  <a:cubicBezTo>
                    <a:pt x="72" y="112"/>
                    <a:pt x="73" y="110"/>
                    <a:pt x="72" y="109"/>
                  </a:cubicBezTo>
                  <a:cubicBezTo>
                    <a:pt x="68" y="104"/>
                    <a:pt x="67" y="99"/>
                    <a:pt x="64" y="94"/>
                  </a:cubicBezTo>
                  <a:cubicBezTo>
                    <a:pt x="64" y="94"/>
                    <a:pt x="64" y="94"/>
                    <a:pt x="64" y="94"/>
                  </a:cubicBezTo>
                  <a:cubicBezTo>
                    <a:pt x="65" y="93"/>
                    <a:pt x="66" y="92"/>
                    <a:pt x="68" y="91"/>
                  </a:cubicBezTo>
                  <a:cubicBezTo>
                    <a:pt x="68" y="92"/>
                    <a:pt x="68" y="92"/>
                    <a:pt x="68" y="92"/>
                  </a:cubicBezTo>
                  <a:cubicBezTo>
                    <a:pt x="72" y="99"/>
                    <a:pt x="76" y="107"/>
                    <a:pt x="81" y="113"/>
                  </a:cubicBezTo>
                  <a:cubicBezTo>
                    <a:pt x="81" y="114"/>
                    <a:pt x="82" y="114"/>
                    <a:pt x="82" y="114"/>
                  </a:cubicBezTo>
                  <a:cubicBezTo>
                    <a:pt x="83" y="114"/>
                    <a:pt x="85" y="112"/>
                    <a:pt x="83" y="111"/>
                  </a:cubicBezTo>
                  <a:cubicBezTo>
                    <a:pt x="78" y="105"/>
                    <a:pt x="75" y="97"/>
                    <a:pt x="71" y="90"/>
                  </a:cubicBezTo>
                  <a:cubicBezTo>
                    <a:pt x="71" y="90"/>
                    <a:pt x="71" y="90"/>
                    <a:pt x="71" y="90"/>
                  </a:cubicBezTo>
                  <a:cubicBezTo>
                    <a:pt x="73" y="88"/>
                    <a:pt x="76" y="86"/>
                    <a:pt x="79" y="85"/>
                  </a:cubicBezTo>
                  <a:cubicBezTo>
                    <a:pt x="82" y="91"/>
                    <a:pt x="84" y="98"/>
                    <a:pt x="89" y="104"/>
                  </a:cubicBezTo>
                  <a:cubicBezTo>
                    <a:pt x="89" y="104"/>
                    <a:pt x="90" y="105"/>
                    <a:pt x="90" y="105"/>
                  </a:cubicBezTo>
                  <a:cubicBezTo>
                    <a:pt x="92" y="105"/>
                    <a:pt x="93" y="103"/>
                    <a:pt x="92" y="102"/>
                  </a:cubicBezTo>
                  <a:cubicBezTo>
                    <a:pt x="87" y="96"/>
                    <a:pt x="85" y="89"/>
                    <a:pt x="82" y="83"/>
                  </a:cubicBezTo>
                  <a:cubicBezTo>
                    <a:pt x="83" y="83"/>
                    <a:pt x="84" y="82"/>
                    <a:pt x="86" y="81"/>
                  </a:cubicBezTo>
                  <a:cubicBezTo>
                    <a:pt x="86" y="82"/>
                    <a:pt x="86" y="82"/>
                    <a:pt x="86" y="83"/>
                  </a:cubicBezTo>
                  <a:cubicBezTo>
                    <a:pt x="89" y="85"/>
                    <a:pt x="90" y="89"/>
                    <a:pt x="92" y="92"/>
                  </a:cubicBezTo>
                  <a:cubicBezTo>
                    <a:pt x="94" y="96"/>
                    <a:pt x="97" y="100"/>
                    <a:pt x="99" y="104"/>
                  </a:cubicBezTo>
                  <a:cubicBezTo>
                    <a:pt x="99" y="104"/>
                    <a:pt x="100" y="104"/>
                    <a:pt x="100" y="104"/>
                  </a:cubicBezTo>
                  <a:cubicBezTo>
                    <a:pt x="101" y="104"/>
                    <a:pt x="103" y="103"/>
                    <a:pt x="102" y="102"/>
                  </a:cubicBezTo>
                  <a:cubicBezTo>
                    <a:pt x="100" y="98"/>
                    <a:pt x="97" y="94"/>
                    <a:pt x="95" y="90"/>
                  </a:cubicBezTo>
                  <a:cubicBezTo>
                    <a:pt x="93" y="87"/>
                    <a:pt x="91" y="83"/>
                    <a:pt x="89" y="80"/>
                  </a:cubicBezTo>
                  <a:cubicBezTo>
                    <a:pt x="88" y="80"/>
                    <a:pt x="88" y="80"/>
                    <a:pt x="88" y="80"/>
                  </a:cubicBezTo>
                  <a:cubicBezTo>
                    <a:pt x="91" y="79"/>
                    <a:pt x="93" y="78"/>
                    <a:pt x="95" y="76"/>
                  </a:cubicBezTo>
                  <a:cubicBezTo>
                    <a:pt x="98" y="82"/>
                    <a:pt x="101" y="88"/>
                    <a:pt x="104" y="94"/>
                  </a:cubicBezTo>
                  <a:cubicBezTo>
                    <a:pt x="104" y="94"/>
                    <a:pt x="105" y="94"/>
                    <a:pt x="105" y="94"/>
                  </a:cubicBezTo>
                  <a:cubicBezTo>
                    <a:pt x="106" y="94"/>
                    <a:pt x="108" y="93"/>
                    <a:pt x="107" y="92"/>
                  </a:cubicBezTo>
                  <a:cubicBezTo>
                    <a:pt x="104" y="86"/>
                    <a:pt x="101" y="80"/>
                    <a:pt x="98" y="75"/>
                  </a:cubicBezTo>
                  <a:cubicBezTo>
                    <a:pt x="100" y="74"/>
                    <a:pt x="102" y="73"/>
                    <a:pt x="104" y="72"/>
                  </a:cubicBezTo>
                  <a:cubicBezTo>
                    <a:pt x="106" y="75"/>
                    <a:pt x="107" y="78"/>
                    <a:pt x="108" y="82"/>
                  </a:cubicBezTo>
                  <a:cubicBezTo>
                    <a:pt x="109" y="85"/>
                    <a:pt x="112" y="89"/>
                    <a:pt x="114" y="92"/>
                  </a:cubicBezTo>
                  <a:cubicBezTo>
                    <a:pt x="115" y="93"/>
                    <a:pt x="115" y="93"/>
                    <a:pt x="116" y="93"/>
                  </a:cubicBezTo>
                  <a:cubicBezTo>
                    <a:pt x="117" y="93"/>
                    <a:pt x="118" y="92"/>
                    <a:pt x="117" y="91"/>
                  </a:cubicBezTo>
                  <a:cubicBezTo>
                    <a:pt x="116" y="87"/>
                    <a:pt x="114" y="84"/>
                    <a:pt x="112" y="81"/>
                  </a:cubicBezTo>
                  <a:cubicBezTo>
                    <a:pt x="110" y="78"/>
                    <a:pt x="109" y="73"/>
                    <a:pt x="107" y="70"/>
                  </a:cubicBezTo>
                  <a:cubicBezTo>
                    <a:pt x="110" y="68"/>
                    <a:pt x="114" y="66"/>
                    <a:pt x="118" y="64"/>
                  </a:cubicBezTo>
                  <a:cubicBezTo>
                    <a:pt x="117" y="64"/>
                    <a:pt x="117" y="65"/>
                    <a:pt x="118" y="66"/>
                  </a:cubicBezTo>
                  <a:cubicBezTo>
                    <a:pt x="121" y="71"/>
                    <a:pt x="123" y="77"/>
                    <a:pt x="125" y="83"/>
                  </a:cubicBezTo>
                  <a:cubicBezTo>
                    <a:pt x="125" y="84"/>
                    <a:pt x="126" y="85"/>
                    <a:pt x="127" y="85"/>
                  </a:cubicBezTo>
                  <a:cubicBezTo>
                    <a:pt x="128" y="85"/>
                    <a:pt x="129" y="84"/>
                    <a:pt x="128" y="83"/>
                  </a:cubicBezTo>
                  <a:cubicBezTo>
                    <a:pt x="126" y="76"/>
                    <a:pt x="124" y="70"/>
                    <a:pt x="121" y="64"/>
                  </a:cubicBezTo>
                  <a:cubicBezTo>
                    <a:pt x="120" y="63"/>
                    <a:pt x="120" y="63"/>
                    <a:pt x="119" y="63"/>
                  </a:cubicBezTo>
                  <a:cubicBezTo>
                    <a:pt x="122" y="62"/>
                    <a:pt x="124" y="61"/>
                    <a:pt x="126" y="60"/>
                  </a:cubicBezTo>
                  <a:cubicBezTo>
                    <a:pt x="126" y="60"/>
                    <a:pt x="126" y="60"/>
                    <a:pt x="126" y="60"/>
                  </a:cubicBezTo>
                  <a:cubicBezTo>
                    <a:pt x="130" y="68"/>
                    <a:pt x="134" y="75"/>
                    <a:pt x="137" y="83"/>
                  </a:cubicBezTo>
                  <a:cubicBezTo>
                    <a:pt x="137" y="83"/>
                    <a:pt x="138" y="84"/>
                    <a:pt x="138" y="84"/>
                  </a:cubicBezTo>
                  <a:cubicBezTo>
                    <a:pt x="139" y="84"/>
                    <a:pt x="140" y="82"/>
                    <a:pt x="140" y="81"/>
                  </a:cubicBezTo>
                  <a:cubicBezTo>
                    <a:pt x="137" y="73"/>
                    <a:pt x="133" y="66"/>
                    <a:pt x="129" y="59"/>
                  </a:cubicBezTo>
                  <a:cubicBezTo>
                    <a:pt x="129" y="58"/>
                    <a:pt x="129" y="58"/>
                    <a:pt x="129" y="58"/>
                  </a:cubicBezTo>
                  <a:cubicBezTo>
                    <a:pt x="130" y="57"/>
                    <a:pt x="132" y="56"/>
                    <a:pt x="134" y="55"/>
                  </a:cubicBezTo>
                  <a:cubicBezTo>
                    <a:pt x="134" y="55"/>
                    <a:pt x="134" y="55"/>
                    <a:pt x="134" y="55"/>
                  </a:cubicBezTo>
                  <a:cubicBezTo>
                    <a:pt x="137" y="61"/>
                    <a:pt x="140" y="68"/>
                    <a:pt x="144" y="73"/>
                  </a:cubicBezTo>
                  <a:cubicBezTo>
                    <a:pt x="145" y="74"/>
                    <a:pt x="145" y="74"/>
                    <a:pt x="145" y="74"/>
                  </a:cubicBezTo>
                  <a:cubicBezTo>
                    <a:pt x="147" y="74"/>
                    <a:pt x="148" y="72"/>
                    <a:pt x="147" y="71"/>
                  </a:cubicBezTo>
                  <a:cubicBezTo>
                    <a:pt x="142" y="66"/>
                    <a:pt x="140" y="60"/>
                    <a:pt x="137" y="54"/>
                  </a:cubicBezTo>
                  <a:cubicBezTo>
                    <a:pt x="137" y="54"/>
                    <a:pt x="137" y="54"/>
                    <a:pt x="137" y="54"/>
                  </a:cubicBezTo>
                  <a:cubicBezTo>
                    <a:pt x="140" y="52"/>
                    <a:pt x="142" y="51"/>
                    <a:pt x="145" y="49"/>
                  </a:cubicBezTo>
                  <a:cubicBezTo>
                    <a:pt x="145" y="50"/>
                    <a:pt x="145" y="50"/>
                    <a:pt x="145" y="50"/>
                  </a:cubicBezTo>
                  <a:cubicBezTo>
                    <a:pt x="149" y="56"/>
                    <a:pt x="152" y="63"/>
                    <a:pt x="154" y="70"/>
                  </a:cubicBezTo>
                  <a:cubicBezTo>
                    <a:pt x="155" y="71"/>
                    <a:pt x="155" y="71"/>
                    <a:pt x="156" y="71"/>
                  </a:cubicBezTo>
                  <a:cubicBezTo>
                    <a:pt x="157" y="71"/>
                    <a:pt x="158" y="70"/>
                    <a:pt x="158" y="69"/>
                  </a:cubicBezTo>
                  <a:cubicBezTo>
                    <a:pt x="155" y="62"/>
                    <a:pt x="152" y="55"/>
                    <a:pt x="148" y="48"/>
                  </a:cubicBezTo>
                  <a:cubicBezTo>
                    <a:pt x="148" y="48"/>
                    <a:pt x="148" y="48"/>
                    <a:pt x="148" y="48"/>
                  </a:cubicBezTo>
                  <a:cubicBezTo>
                    <a:pt x="150" y="47"/>
                    <a:pt x="151" y="46"/>
                    <a:pt x="153" y="45"/>
                  </a:cubicBezTo>
                  <a:cubicBezTo>
                    <a:pt x="153" y="46"/>
                    <a:pt x="153" y="46"/>
                    <a:pt x="153" y="46"/>
                  </a:cubicBezTo>
                  <a:cubicBezTo>
                    <a:pt x="156" y="52"/>
                    <a:pt x="159" y="58"/>
                    <a:pt x="162" y="64"/>
                  </a:cubicBezTo>
                  <a:cubicBezTo>
                    <a:pt x="162" y="64"/>
                    <a:pt x="163" y="65"/>
                    <a:pt x="164" y="65"/>
                  </a:cubicBezTo>
                  <a:cubicBezTo>
                    <a:pt x="165" y="65"/>
                    <a:pt x="166" y="63"/>
                    <a:pt x="165" y="62"/>
                  </a:cubicBezTo>
                  <a:cubicBezTo>
                    <a:pt x="162" y="56"/>
                    <a:pt x="159" y="50"/>
                    <a:pt x="156" y="44"/>
                  </a:cubicBezTo>
                  <a:cubicBezTo>
                    <a:pt x="156" y="43"/>
                    <a:pt x="156" y="43"/>
                    <a:pt x="156" y="43"/>
                  </a:cubicBezTo>
                  <a:cubicBezTo>
                    <a:pt x="158" y="42"/>
                    <a:pt x="161" y="40"/>
                    <a:pt x="164" y="39"/>
                  </a:cubicBezTo>
                  <a:cubicBezTo>
                    <a:pt x="164" y="40"/>
                    <a:pt x="164" y="40"/>
                    <a:pt x="164" y="40"/>
                  </a:cubicBezTo>
                  <a:cubicBezTo>
                    <a:pt x="166" y="46"/>
                    <a:pt x="170" y="52"/>
                    <a:pt x="173" y="58"/>
                  </a:cubicBezTo>
                  <a:cubicBezTo>
                    <a:pt x="173" y="58"/>
                    <a:pt x="174" y="59"/>
                    <a:pt x="174" y="59"/>
                  </a:cubicBezTo>
                  <a:cubicBezTo>
                    <a:pt x="175" y="59"/>
                    <a:pt x="177" y="57"/>
                    <a:pt x="176" y="56"/>
                  </a:cubicBezTo>
                  <a:cubicBezTo>
                    <a:pt x="173" y="51"/>
                    <a:pt x="169" y="45"/>
                    <a:pt x="167" y="39"/>
                  </a:cubicBezTo>
                  <a:cubicBezTo>
                    <a:pt x="167" y="38"/>
                    <a:pt x="166" y="38"/>
                    <a:pt x="166" y="38"/>
                  </a:cubicBezTo>
                  <a:cubicBezTo>
                    <a:pt x="168" y="37"/>
                    <a:pt x="169" y="36"/>
                    <a:pt x="171" y="35"/>
                  </a:cubicBezTo>
                  <a:cubicBezTo>
                    <a:pt x="172" y="35"/>
                    <a:pt x="173" y="34"/>
                    <a:pt x="174" y="34"/>
                  </a:cubicBezTo>
                  <a:cubicBezTo>
                    <a:pt x="177" y="41"/>
                    <a:pt x="180" y="49"/>
                    <a:pt x="185" y="57"/>
                  </a:cubicBezTo>
                  <a:cubicBezTo>
                    <a:pt x="185" y="57"/>
                    <a:pt x="186" y="57"/>
                    <a:pt x="186" y="57"/>
                  </a:cubicBezTo>
                  <a:cubicBezTo>
                    <a:pt x="187" y="57"/>
                    <a:pt x="189" y="56"/>
                    <a:pt x="188" y="55"/>
                  </a:cubicBezTo>
                  <a:cubicBezTo>
                    <a:pt x="183" y="48"/>
                    <a:pt x="181" y="40"/>
                    <a:pt x="177" y="32"/>
                  </a:cubicBezTo>
                  <a:cubicBezTo>
                    <a:pt x="179" y="31"/>
                    <a:pt x="182" y="29"/>
                    <a:pt x="184" y="28"/>
                  </a:cubicBezTo>
                  <a:cubicBezTo>
                    <a:pt x="187" y="34"/>
                    <a:pt x="189" y="42"/>
                    <a:pt x="194" y="47"/>
                  </a:cubicBezTo>
                  <a:cubicBezTo>
                    <a:pt x="195" y="47"/>
                    <a:pt x="195" y="47"/>
                    <a:pt x="196" y="47"/>
                  </a:cubicBezTo>
                  <a:cubicBezTo>
                    <a:pt x="197" y="47"/>
                    <a:pt x="198" y="45"/>
                    <a:pt x="197" y="44"/>
                  </a:cubicBezTo>
                  <a:cubicBezTo>
                    <a:pt x="192" y="40"/>
                    <a:pt x="190" y="32"/>
                    <a:pt x="187" y="26"/>
                  </a:cubicBezTo>
                  <a:cubicBezTo>
                    <a:pt x="190" y="25"/>
                    <a:pt x="193" y="23"/>
                    <a:pt x="196" y="22"/>
                  </a:cubicBezTo>
                  <a:cubicBezTo>
                    <a:pt x="196" y="22"/>
                    <a:pt x="196" y="22"/>
                    <a:pt x="196" y="22"/>
                  </a:cubicBezTo>
                  <a:cubicBezTo>
                    <a:pt x="200" y="27"/>
                    <a:pt x="203" y="34"/>
                    <a:pt x="205" y="40"/>
                  </a:cubicBezTo>
                  <a:cubicBezTo>
                    <a:pt x="206" y="41"/>
                    <a:pt x="207" y="41"/>
                    <a:pt x="207" y="41"/>
                  </a:cubicBezTo>
                  <a:cubicBezTo>
                    <a:pt x="208" y="41"/>
                    <a:pt x="209" y="41"/>
                    <a:pt x="209" y="39"/>
                  </a:cubicBezTo>
                  <a:cubicBezTo>
                    <a:pt x="207" y="32"/>
                    <a:pt x="203" y="26"/>
                    <a:pt x="199" y="20"/>
                  </a:cubicBezTo>
                  <a:cubicBezTo>
                    <a:pt x="201" y="19"/>
                    <a:pt x="204" y="17"/>
                    <a:pt x="206" y="16"/>
                  </a:cubicBezTo>
                  <a:cubicBezTo>
                    <a:pt x="209" y="22"/>
                    <a:pt x="213" y="27"/>
                    <a:pt x="216" y="33"/>
                  </a:cubicBezTo>
                  <a:cubicBezTo>
                    <a:pt x="216" y="34"/>
                    <a:pt x="217" y="34"/>
                    <a:pt x="217" y="34"/>
                  </a:cubicBezTo>
                  <a:cubicBezTo>
                    <a:pt x="219" y="34"/>
                    <a:pt x="220" y="33"/>
                    <a:pt x="219" y="31"/>
                  </a:cubicBezTo>
                  <a:cubicBezTo>
                    <a:pt x="216" y="26"/>
                    <a:pt x="212" y="20"/>
                    <a:pt x="209" y="14"/>
                  </a:cubicBezTo>
                  <a:cubicBezTo>
                    <a:pt x="212" y="13"/>
                    <a:pt x="214" y="12"/>
                    <a:pt x="217" y="10"/>
                  </a:cubicBezTo>
                  <a:cubicBezTo>
                    <a:pt x="221" y="16"/>
                    <a:pt x="224" y="23"/>
                    <a:pt x="229" y="28"/>
                  </a:cubicBezTo>
                  <a:cubicBezTo>
                    <a:pt x="229" y="29"/>
                    <a:pt x="230" y="29"/>
                    <a:pt x="230" y="29"/>
                  </a:cubicBezTo>
                  <a:moveTo>
                    <a:pt x="228" y="0"/>
                  </a:moveTo>
                  <a:cubicBezTo>
                    <a:pt x="228" y="0"/>
                    <a:pt x="227" y="0"/>
                    <a:pt x="227" y="0"/>
                  </a:cubicBezTo>
                  <a:cubicBezTo>
                    <a:pt x="212" y="10"/>
                    <a:pt x="195" y="18"/>
                    <a:pt x="180" y="27"/>
                  </a:cubicBezTo>
                  <a:cubicBezTo>
                    <a:pt x="163" y="36"/>
                    <a:pt x="146" y="45"/>
                    <a:pt x="129" y="54"/>
                  </a:cubicBezTo>
                  <a:cubicBezTo>
                    <a:pt x="99" y="70"/>
                    <a:pt x="69" y="86"/>
                    <a:pt x="40" y="103"/>
                  </a:cubicBezTo>
                  <a:cubicBezTo>
                    <a:pt x="31" y="107"/>
                    <a:pt x="23" y="112"/>
                    <a:pt x="14" y="118"/>
                  </a:cubicBezTo>
                  <a:cubicBezTo>
                    <a:pt x="10" y="120"/>
                    <a:pt x="6" y="122"/>
                    <a:pt x="3" y="125"/>
                  </a:cubicBezTo>
                  <a:cubicBezTo>
                    <a:pt x="1" y="125"/>
                    <a:pt x="0" y="126"/>
                    <a:pt x="1" y="128"/>
                  </a:cubicBezTo>
                  <a:cubicBezTo>
                    <a:pt x="8" y="142"/>
                    <a:pt x="15" y="156"/>
                    <a:pt x="22" y="170"/>
                  </a:cubicBezTo>
                  <a:cubicBezTo>
                    <a:pt x="22" y="170"/>
                    <a:pt x="23" y="171"/>
                    <a:pt x="23" y="171"/>
                  </a:cubicBezTo>
                  <a:cubicBezTo>
                    <a:pt x="23" y="171"/>
                    <a:pt x="24" y="172"/>
                    <a:pt x="25" y="172"/>
                  </a:cubicBezTo>
                  <a:cubicBezTo>
                    <a:pt x="25" y="172"/>
                    <a:pt x="25" y="172"/>
                    <a:pt x="26" y="172"/>
                  </a:cubicBezTo>
                  <a:cubicBezTo>
                    <a:pt x="45" y="161"/>
                    <a:pt x="64" y="152"/>
                    <a:pt x="82" y="141"/>
                  </a:cubicBezTo>
                  <a:cubicBezTo>
                    <a:pt x="101" y="130"/>
                    <a:pt x="119" y="118"/>
                    <a:pt x="138" y="108"/>
                  </a:cubicBezTo>
                  <a:cubicBezTo>
                    <a:pt x="158" y="99"/>
                    <a:pt x="177" y="89"/>
                    <a:pt x="196" y="79"/>
                  </a:cubicBezTo>
                  <a:cubicBezTo>
                    <a:pt x="216" y="68"/>
                    <a:pt x="235" y="56"/>
                    <a:pt x="255" y="45"/>
                  </a:cubicBezTo>
                  <a:cubicBezTo>
                    <a:pt x="256" y="45"/>
                    <a:pt x="256" y="45"/>
                    <a:pt x="256" y="45"/>
                  </a:cubicBezTo>
                  <a:cubicBezTo>
                    <a:pt x="256" y="44"/>
                    <a:pt x="256" y="44"/>
                    <a:pt x="256" y="43"/>
                  </a:cubicBezTo>
                  <a:cubicBezTo>
                    <a:pt x="247" y="29"/>
                    <a:pt x="239" y="15"/>
                    <a:pt x="231" y="0"/>
                  </a:cubicBezTo>
                  <a:cubicBezTo>
                    <a:pt x="230" y="0"/>
                    <a:pt x="230" y="0"/>
                    <a:pt x="229" y="0"/>
                  </a:cubicBezTo>
                  <a:cubicBezTo>
                    <a:pt x="229" y="0"/>
                    <a:pt x="229" y="0"/>
                    <a:pt x="229" y="0"/>
                  </a:cubicBezTo>
                  <a:cubicBezTo>
                    <a:pt x="228" y="0"/>
                    <a:pt x="228" y="0"/>
                    <a:pt x="228"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1221" name="Google Shape;1221;p37"/>
            <p:cNvSpPr/>
            <p:nvPr/>
          </p:nvSpPr>
          <p:spPr>
            <a:xfrm>
              <a:off x="3538206" y="2389114"/>
              <a:ext cx="50800" cy="85725"/>
            </a:xfrm>
            <a:custGeom>
              <a:rect b="b" l="l" r="r" t="t"/>
              <a:pathLst>
                <a:path extrusionOk="0" h="20" w="12">
                  <a:moveTo>
                    <a:pt x="2" y="0"/>
                  </a:moveTo>
                  <a:cubicBezTo>
                    <a:pt x="1" y="0"/>
                    <a:pt x="0" y="2"/>
                    <a:pt x="1" y="3"/>
                  </a:cubicBezTo>
                  <a:cubicBezTo>
                    <a:pt x="3" y="8"/>
                    <a:pt x="6" y="14"/>
                    <a:pt x="9" y="19"/>
                  </a:cubicBezTo>
                  <a:cubicBezTo>
                    <a:pt x="9" y="20"/>
                    <a:pt x="10" y="20"/>
                    <a:pt x="10" y="20"/>
                  </a:cubicBezTo>
                  <a:cubicBezTo>
                    <a:pt x="11" y="20"/>
                    <a:pt x="12" y="19"/>
                    <a:pt x="12" y="17"/>
                  </a:cubicBezTo>
                  <a:cubicBezTo>
                    <a:pt x="9" y="12"/>
                    <a:pt x="6" y="7"/>
                    <a:pt x="4" y="1"/>
                  </a:cubicBezTo>
                  <a:cubicBezTo>
                    <a:pt x="3" y="1"/>
                    <a:pt x="3" y="0"/>
                    <a:pt x="2"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1222" name="Google Shape;1222;p37"/>
            <p:cNvSpPr/>
            <p:nvPr/>
          </p:nvSpPr>
          <p:spPr>
            <a:xfrm>
              <a:off x="5821420" y="4269803"/>
              <a:ext cx="660400" cy="309563"/>
            </a:xfrm>
            <a:custGeom>
              <a:rect b="b" l="l" r="r" t="t"/>
              <a:pathLst>
                <a:path extrusionOk="0" h="73" w="156">
                  <a:moveTo>
                    <a:pt x="12" y="69"/>
                  </a:moveTo>
                  <a:cubicBezTo>
                    <a:pt x="11" y="69"/>
                    <a:pt x="11" y="69"/>
                    <a:pt x="11" y="69"/>
                  </a:cubicBezTo>
                  <a:cubicBezTo>
                    <a:pt x="11" y="69"/>
                    <a:pt x="11" y="69"/>
                    <a:pt x="11" y="69"/>
                  </a:cubicBezTo>
                  <a:cubicBezTo>
                    <a:pt x="12" y="69"/>
                    <a:pt x="12" y="69"/>
                    <a:pt x="12" y="69"/>
                  </a:cubicBezTo>
                  <a:moveTo>
                    <a:pt x="10" y="68"/>
                  </a:moveTo>
                  <a:cubicBezTo>
                    <a:pt x="9" y="68"/>
                    <a:pt x="9" y="68"/>
                    <a:pt x="8" y="68"/>
                  </a:cubicBezTo>
                  <a:cubicBezTo>
                    <a:pt x="8" y="67"/>
                    <a:pt x="7" y="67"/>
                    <a:pt x="6" y="66"/>
                  </a:cubicBezTo>
                  <a:cubicBezTo>
                    <a:pt x="5" y="66"/>
                    <a:pt x="5" y="65"/>
                    <a:pt x="5" y="64"/>
                  </a:cubicBezTo>
                  <a:cubicBezTo>
                    <a:pt x="6" y="66"/>
                    <a:pt x="8" y="67"/>
                    <a:pt x="10" y="68"/>
                  </a:cubicBezTo>
                  <a:moveTo>
                    <a:pt x="18" y="67"/>
                  </a:moveTo>
                  <a:cubicBezTo>
                    <a:pt x="16" y="66"/>
                    <a:pt x="15" y="65"/>
                    <a:pt x="13" y="63"/>
                  </a:cubicBezTo>
                  <a:cubicBezTo>
                    <a:pt x="13" y="63"/>
                    <a:pt x="13" y="63"/>
                    <a:pt x="13" y="63"/>
                  </a:cubicBezTo>
                  <a:cubicBezTo>
                    <a:pt x="14" y="64"/>
                    <a:pt x="16" y="65"/>
                    <a:pt x="17" y="66"/>
                  </a:cubicBezTo>
                  <a:cubicBezTo>
                    <a:pt x="18" y="67"/>
                    <a:pt x="18" y="67"/>
                    <a:pt x="18" y="67"/>
                  </a:cubicBezTo>
                  <a:moveTo>
                    <a:pt x="30" y="69"/>
                  </a:moveTo>
                  <a:cubicBezTo>
                    <a:pt x="30" y="69"/>
                    <a:pt x="30" y="69"/>
                    <a:pt x="30" y="69"/>
                  </a:cubicBezTo>
                  <a:cubicBezTo>
                    <a:pt x="28" y="67"/>
                    <a:pt x="25" y="65"/>
                    <a:pt x="23" y="63"/>
                  </a:cubicBezTo>
                  <a:cubicBezTo>
                    <a:pt x="22" y="63"/>
                    <a:pt x="22" y="63"/>
                    <a:pt x="22" y="63"/>
                  </a:cubicBezTo>
                  <a:cubicBezTo>
                    <a:pt x="22" y="62"/>
                    <a:pt x="18" y="59"/>
                    <a:pt x="19" y="59"/>
                  </a:cubicBezTo>
                  <a:cubicBezTo>
                    <a:pt x="19" y="59"/>
                    <a:pt x="19" y="59"/>
                    <a:pt x="19" y="59"/>
                  </a:cubicBezTo>
                  <a:cubicBezTo>
                    <a:pt x="21" y="59"/>
                    <a:pt x="23" y="61"/>
                    <a:pt x="25" y="62"/>
                  </a:cubicBezTo>
                  <a:cubicBezTo>
                    <a:pt x="28" y="64"/>
                    <a:pt x="31" y="67"/>
                    <a:pt x="34" y="69"/>
                  </a:cubicBezTo>
                  <a:cubicBezTo>
                    <a:pt x="34" y="69"/>
                    <a:pt x="33" y="69"/>
                    <a:pt x="32" y="69"/>
                  </a:cubicBezTo>
                  <a:cubicBezTo>
                    <a:pt x="29" y="70"/>
                    <a:pt x="26" y="70"/>
                    <a:pt x="22" y="70"/>
                  </a:cubicBezTo>
                  <a:cubicBezTo>
                    <a:pt x="20" y="70"/>
                    <a:pt x="18" y="70"/>
                    <a:pt x="16" y="70"/>
                  </a:cubicBezTo>
                  <a:cubicBezTo>
                    <a:pt x="15" y="69"/>
                    <a:pt x="15" y="69"/>
                    <a:pt x="14" y="69"/>
                  </a:cubicBezTo>
                  <a:cubicBezTo>
                    <a:pt x="13" y="68"/>
                    <a:pt x="11" y="67"/>
                    <a:pt x="10" y="66"/>
                  </a:cubicBezTo>
                  <a:cubicBezTo>
                    <a:pt x="9" y="66"/>
                    <a:pt x="7" y="63"/>
                    <a:pt x="7" y="63"/>
                  </a:cubicBezTo>
                  <a:cubicBezTo>
                    <a:pt x="10" y="64"/>
                    <a:pt x="13" y="67"/>
                    <a:pt x="16" y="69"/>
                  </a:cubicBezTo>
                  <a:cubicBezTo>
                    <a:pt x="17" y="69"/>
                    <a:pt x="17" y="69"/>
                    <a:pt x="17" y="69"/>
                  </a:cubicBezTo>
                  <a:cubicBezTo>
                    <a:pt x="16" y="68"/>
                    <a:pt x="16" y="68"/>
                    <a:pt x="16" y="68"/>
                  </a:cubicBezTo>
                  <a:cubicBezTo>
                    <a:pt x="15" y="68"/>
                    <a:pt x="15" y="68"/>
                    <a:pt x="15" y="68"/>
                  </a:cubicBezTo>
                  <a:cubicBezTo>
                    <a:pt x="14" y="67"/>
                    <a:pt x="13" y="66"/>
                    <a:pt x="12" y="65"/>
                  </a:cubicBezTo>
                  <a:cubicBezTo>
                    <a:pt x="11" y="64"/>
                    <a:pt x="7" y="60"/>
                    <a:pt x="8" y="60"/>
                  </a:cubicBezTo>
                  <a:cubicBezTo>
                    <a:pt x="8" y="60"/>
                    <a:pt x="9" y="61"/>
                    <a:pt x="10" y="61"/>
                  </a:cubicBezTo>
                  <a:cubicBezTo>
                    <a:pt x="10" y="61"/>
                    <a:pt x="10" y="61"/>
                    <a:pt x="11" y="62"/>
                  </a:cubicBezTo>
                  <a:cubicBezTo>
                    <a:pt x="14" y="65"/>
                    <a:pt x="17" y="68"/>
                    <a:pt x="21" y="69"/>
                  </a:cubicBezTo>
                  <a:cubicBezTo>
                    <a:pt x="21" y="69"/>
                    <a:pt x="21" y="69"/>
                    <a:pt x="21" y="69"/>
                  </a:cubicBezTo>
                  <a:cubicBezTo>
                    <a:pt x="22" y="69"/>
                    <a:pt x="22" y="69"/>
                    <a:pt x="21" y="69"/>
                  </a:cubicBezTo>
                  <a:cubicBezTo>
                    <a:pt x="18" y="66"/>
                    <a:pt x="15" y="63"/>
                    <a:pt x="11" y="61"/>
                  </a:cubicBezTo>
                  <a:cubicBezTo>
                    <a:pt x="11" y="61"/>
                    <a:pt x="10" y="60"/>
                    <a:pt x="10" y="59"/>
                  </a:cubicBezTo>
                  <a:cubicBezTo>
                    <a:pt x="10" y="59"/>
                    <a:pt x="10" y="59"/>
                    <a:pt x="10" y="59"/>
                  </a:cubicBezTo>
                  <a:cubicBezTo>
                    <a:pt x="10" y="59"/>
                    <a:pt x="13" y="61"/>
                    <a:pt x="13" y="61"/>
                  </a:cubicBezTo>
                  <a:cubicBezTo>
                    <a:pt x="15" y="62"/>
                    <a:pt x="17" y="63"/>
                    <a:pt x="19" y="65"/>
                  </a:cubicBezTo>
                  <a:cubicBezTo>
                    <a:pt x="21" y="66"/>
                    <a:pt x="23" y="67"/>
                    <a:pt x="25" y="69"/>
                  </a:cubicBezTo>
                  <a:cubicBezTo>
                    <a:pt x="25" y="69"/>
                    <a:pt x="25" y="69"/>
                    <a:pt x="25" y="69"/>
                  </a:cubicBezTo>
                  <a:cubicBezTo>
                    <a:pt x="25" y="69"/>
                    <a:pt x="25" y="68"/>
                    <a:pt x="25" y="68"/>
                  </a:cubicBezTo>
                  <a:cubicBezTo>
                    <a:pt x="23" y="67"/>
                    <a:pt x="21" y="65"/>
                    <a:pt x="19" y="64"/>
                  </a:cubicBezTo>
                  <a:cubicBezTo>
                    <a:pt x="18" y="63"/>
                    <a:pt x="17" y="62"/>
                    <a:pt x="16" y="61"/>
                  </a:cubicBezTo>
                  <a:cubicBezTo>
                    <a:pt x="16" y="60"/>
                    <a:pt x="16" y="60"/>
                    <a:pt x="16" y="60"/>
                  </a:cubicBezTo>
                  <a:cubicBezTo>
                    <a:pt x="16" y="60"/>
                    <a:pt x="20" y="62"/>
                    <a:pt x="20" y="63"/>
                  </a:cubicBezTo>
                  <a:cubicBezTo>
                    <a:pt x="21" y="63"/>
                    <a:pt x="22" y="63"/>
                    <a:pt x="22" y="64"/>
                  </a:cubicBezTo>
                  <a:cubicBezTo>
                    <a:pt x="25" y="66"/>
                    <a:pt x="27" y="68"/>
                    <a:pt x="30" y="69"/>
                  </a:cubicBezTo>
                  <a:moveTo>
                    <a:pt x="38" y="63"/>
                  </a:moveTo>
                  <a:cubicBezTo>
                    <a:pt x="38" y="63"/>
                    <a:pt x="37" y="62"/>
                    <a:pt x="37" y="62"/>
                  </a:cubicBezTo>
                  <a:cubicBezTo>
                    <a:pt x="34" y="61"/>
                    <a:pt x="31" y="59"/>
                    <a:pt x="29" y="57"/>
                  </a:cubicBezTo>
                  <a:cubicBezTo>
                    <a:pt x="29" y="57"/>
                    <a:pt x="29" y="57"/>
                    <a:pt x="29" y="57"/>
                  </a:cubicBezTo>
                  <a:cubicBezTo>
                    <a:pt x="30" y="57"/>
                    <a:pt x="31" y="58"/>
                    <a:pt x="31" y="58"/>
                  </a:cubicBezTo>
                  <a:cubicBezTo>
                    <a:pt x="33" y="59"/>
                    <a:pt x="35" y="61"/>
                    <a:pt x="37" y="62"/>
                  </a:cubicBezTo>
                  <a:cubicBezTo>
                    <a:pt x="38" y="63"/>
                    <a:pt x="38" y="63"/>
                    <a:pt x="38" y="63"/>
                  </a:cubicBezTo>
                  <a:moveTo>
                    <a:pt x="66" y="55"/>
                  </a:moveTo>
                  <a:cubicBezTo>
                    <a:pt x="63" y="54"/>
                    <a:pt x="60" y="52"/>
                    <a:pt x="58" y="51"/>
                  </a:cubicBezTo>
                  <a:cubicBezTo>
                    <a:pt x="61" y="52"/>
                    <a:pt x="64" y="54"/>
                    <a:pt x="66" y="55"/>
                  </a:cubicBezTo>
                  <a:moveTo>
                    <a:pt x="4" y="64"/>
                  </a:moveTo>
                  <a:cubicBezTo>
                    <a:pt x="2" y="57"/>
                    <a:pt x="15" y="52"/>
                    <a:pt x="20" y="50"/>
                  </a:cubicBezTo>
                  <a:cubicBezTo>
                    <a:pt x="28" y="47"/>
                    <a:pt x="36" y="45"/>
                    <a:pt x="44" y="43"/>
                  </a:cubicBezTo>
                  <a:cubicBezTo>
                    <a:pt x="61" y="37"/>
                    <a:pt x="78" y="34"/>
                    <a:pt x="95" y="30"/>
                  </a:cubicBezTo>
                  <a:cubicBezTo>
                    <a:pt x="95" y="30"/>
                    <a:pt x="95" y="30"/>
                    <a:pt x="95" y="30"/>
                  </a:cubicBezTo>
                  <a:cubicBezTo>
                    <a:pt x="98" y="32"/>
                    <a:pt x="101" y="35"/>
                    <a:pt x="104" y="35"/>
                  </a:cubicBezTo>
                  <a:cubicBezTo>
                    <a:pt x="100" y="35"/>
                    <a:pt x="97" y="32"/>
                    <a:pt x="92" y="31"/>
                  </a:cubicBezTo>
                  <a:cubicBezTo>
                    <a:pt x="92" y="31"/>
                    <a:pt x="92" y="31"/>
                    <a:pt x="92" y="31"/>
                  </a:cubicBezTo>
                  <a:cubicBezTo>
                    <a:pt x="92" y="31"/>
                    <a:pt x="92" y="32"/>
                    <a:pt x="92" y="32"/>
                  </a:cubicBezTo>
                  <a:cubicBezTo>
                    <a:pt x="94" y="33"/>
                    <a:pt x="95" y="34"/>
                    <a:pt x="97" y="35"/>
                  </a:cubicBezTo>
                  <a:cubicBezTo>
                    <a:pt x="98" y="36"/>
                    <a:pt x="101" y="37"/>
                    <a:pt x="101" y="37"/>
                  </a:cubicBezTo>
                  <a:cubicBezTo>
                    <a:pt x="100" y="37"/>
                    <a:pt x="100" y="37"/>
                    <a:pt x="98" y="36"/>
                  </a:cubicBezTo>
                  <a:cubicBezTo>
                    <a:pt x="95" y="35"/>
                    <a:pt x="92" y="34"/>
                    <a:pt x="89" y="33"/>
                  </a:cubicBezTo>
                  <a:cubicBezTo>
                    <a:pt x="89" y="33"/>
                    <a:pt x="89" y="33"/>
                    <a:pt x="89" y="33"/>
                  </a:cubicBezTo>
                  <a:cubicBezTo>
                    <a:pt x="88" y="33"/>
                    <a:pt x="88" y="33"/>
                    <a:pt x="89" y="33"/>
                  </a:cubicBezTo>
                  <a:cubicBezTo>
                    <a:pt x="90" y="34"/>
                    <a:pt x="92" y="35"/>
                    <a:pt x="93" y="36"/>
                  </a:cubicBezTo>
                  <a:cubicBezTo>
                    <a:pt x="91" y="35"/>
                    <a:pt x="88" y="34"/>
                    <a:pt x="85" y="33"/>
                  </a:cubicBezTo>
                  <a:cubicBezTo>
                    <a:pt x="84" y="34"/>
                    <a:pt x="84" y="34"/>
                    <a:pt x="84" y="34"/>
                  </a:cubicBezTo>
                  <a:cubicBezTo>
                    <a:pt x="89" y="37"/>
                    <a:pt x="94" y="39"/>
                    <a:pt x="98" y="42"/>
                  </a:cubicBezTo>
                  <a:cubicBezTo>
                    <a:pt x="94" y="39"/>
                    <a:pt x="88" y="37"/>
                    <a:pt x="83" y="36"/>
                  </a:cubicBezTo>
                  <a:cubicBezTo>
                    <a:pt x="83" y="36"/>
                    <a:pt x="83" y="36"/>
                    <a:pt x="83" y="36"/>
                  </a:cubicBezTo>
                  <a:cubicBezTo>
                    <a:pt x="83" y="36"/>
                    <a:pt x="82" y="36"/>
                    <a:pt x="83" y="36"/>
                  </a:cubicBezTo>
                  <a:cubicBezTo>
                    <a:pt x="85" y="38"/>
                    <a:pt x="87" y="39"/>
                    <a:pt x="89" y="40"/>
                  </a:cubicBezTo>
                  <a:cubicBezTo>
                    <a:pt x="90" y="41"/>
                    <a:pt x="90" y="41"/>
                    <a:pt x="90" y="41"/>
                  </a:cubicBezTo>
                  <a:cubicBezTo>
                    <a:pt x="86" y="39"/>
                    <a:pt x="82" y="37"/>
                    <a:pt x="77" y="36"/>
                  </a:cubicBezTo>
                  <a:cubicBezTo>
                    <a:pt x="77" y="37"/>
                    <a:pt x="77" y="37"/>
                    <a:pt x="77" y="37"/>
                  </a:cubicBezTo>
                  <a:cubicBezTo>
                    <a:pt x="79" y="38"/>
                    <a:pt x="80" y="39"/>
                    <a:pt x="82" y="40"/>
                  </a:cubicBezTo>
                  <a:cubicBezTo>
                    <a:pt x="84" y="41"/>
                    <a:pt x="85" y="42"/>
                    <a:pt x="86" y="42"/>
                  </a:cubicBezTo>
                  <a:cubicBezTo>
                    <a:pt x="86" y="42"/>
                    <a:pt x="89" y="44"/>
                    <a:pt x="89" y="44"/>
                  </a:cubicBezTo>
                  <a:cubicBezTo>
                    <a:pt x="89" y="44"/>
                    <a:pt x="88" y="44"/>
                    <a:pt x="88" y="44"/>
                  </a:cubicBezTo>
                  <a:cubicBezTo>
                    <a:pt x="82" y="41"/>
                    <a:pt x="77" y="38"/>
                    <a:pt x="71" y="36"/>
                  </a:cubicBezTo>
                  <a:cubicBezTo>
                    <a:pt x="71" y="37"/>
                    <a:pt x="71" y="37"/>
                    <a:pt x="71" y="37"/>
                  </a:cubicBezTo>
                  <a:cubicBezTo>
                    <a:pt x="74" y="41"/>
                    <a:pt x="79" y="42"/>
                    <a:pt x="84" y="45"/>
                  </a:cubicBezTo>
                  <a:cubicBezTo>
                    <a:pt x="85" y="46"/>
                    <a:pt x="86" y="46"/>
                    <a:pt x="86" y="46"/>
                  </a:cubicBezTo>
                  <a:cubicBezTo>
                    <a:pt x="85" y="46"/>
                    <a:pt x="83" y="45"/>
                    <a:pt x="83" y="45"/>
                  </a:cubicBezTo>
                  <a:cubicBezTo>
                    <a:pt x="81" y="44"/>
                    <a:pt x="79" y="43"/>
                    <a:pt x="78" y="42"/>
                  </a:cubicBezTo>
                  <a:cubicBezTo>
                    <a:pt x="75" y="41"/>
                    <a:pt x="72" y="39"/>
                    <a:pt x="68" y="38"/>
                  </a:cubicBezTo>
                  <a:cubicBezTo>
                    <a:pt x="68" y="39"/>
                    <a:pt x="68" y="39"/>
                    <a:pt x="68" y="39"/>
                  </a:cubicBezTo>
                  <a:cubicBezTo>
                    <a:pt x="70" y="41"/>
                    <a:pt x="73" y="43"/>
                    <a:pt x="76" y="45"/>
                  </a:cubicBezTo>
                  <a:cubicBezTo>
                    <a:pt x="72" y="43"/>
                    <a:pt x="69" y="42"/>
                    <a:pt x="65" y="41"/>
                  </a:cubicBezTo>
                  <a:cubicBezTo>
                    <a:pt x="65" y="41"/>
                    <a:pt x="65" y="41"/>
                    <a:pt x="65" y="41"/>
                  </a:cubicBezTo>
                  <a:cubicBezTo>
                    <a:pt x="65" y="41"/>
                    <a:pt x="65" y="41"/>
                    <a:pt x="65" y="42"/>
                  </a:cubicBezTo>
                  <a:cubicBezTo>
                    <a:pt x="68" y="44"/>
                    <a:pt x="72" y="46"/>
                    <a:pt x="75" y="48"/>
                  </a:cubicBezTo>
                  <a:cubicBezTo>
                    <a:pt x="76" y="48"/>
                    <a:pt x="76" y="49"/>
                    <a:pt x="77" y="49"/>
                  </a:cubicBezTo>
                  <a:cubicBezTo>
                    <a:pt x="78" y="50"/>
                    <a:pt x="78" y="50"/>
                    <a:pt x="78" y="50"/>
                  </a:cubicBezTo>
                  <a:cubicBezTo>
                    <a:pt x="76" y="49"/>
                    <a:pt x="75" y="48"/>
                    <a:pt x="74" y="48"/>
                  </a:cubicBezTo>
                  <a:cubicBezTo>
                    <a:pt x="69" y="45"/>
                    <a:pt x="64" y="41"/>
                    <a:pt x="58" y="41"/>
                  </a:cubicBezTo>
                  <a:cubicBezTo>
                    <a:pt x="58" y="41"/>
                    <a:pt x="58" y="41"/>
                    <a:pt x="58" y="41"/>
                  </a:cubicBezTo>
                  <a:cubicBezTo>
                    <a:pt x="58" y="42"/>
                    <a:pt x="58" y="42"/>
                    <a:pt x="58" y="42"/>
                  </a:cubicBezTo>
                  <a:cubicBezTo>
                    <a:pt x="60" y="44"/>
                    <a:pt x="62" y="45"/>
                    <a:pt x="64" y="47"/>
                  </a:cubicBezTo>
                  <a:cubicBezTo>
                    <a:pt x="61" y="45"/>
                    <a:pt x="58" y="43"/>
                    <a:pt x="54" y="42"/>
                  </a:cubicBezTo>
                  <a:cubicBezTo>
                    <a:pt x="54" y="43"/>
                    <a:pt x="54" y="43"/>
                    <a:pt x="54" y="43"/>
                  </a:cubicBezTo>
                  <a:cubicBezTo>
                    <a:pt x="56" y="45"/>
                    <a:pt x="58" y="47"/>
                    <a:pt x="61" y="48"/>
                  </a:cubicBezTo>
                  <a:cubicBezTo>
                    <a:pt x="59" y="48"/>
                    <a:pt x="58" y="47"/>
                    <a:pt x="57" y="47"/>
                  </a:cubicBezTo>
                  <a:cubicBezTo>
                    <a:pt x="54" y="45"/>
                    <a:pt x="51" y="43"/>
                    <a:pt x="47" y="43"/>
                  </a:cubicBezTo>
                  <a:cubicBezTo>
                    <a:pt x="47" y="43"/>
                    <a:pt x="47" y="43"/>
                    <a:pt x="47" y="43"/>
                  </a:cubicBezTo>
                  <a:cubicBezTo>
                    <a:pt x="48" y="45"/>
                    <a:pt x="49" y="46"/>
                    <a:pt x="51" y="47"/>
                  </a:cubicBezTo>
                  <a:cubicBezTo>
                    <a:pt x="49" y="45"/>
                    <a:pt x="47" y="44"/>
                    <a:pt x="44" y="43"/>
                  </a:cubicBezTo>
                  <a:cubicBezTo>
                    <a:pt x="44" y="44"/>
                    <a:pt x="44" y="44"/>
                    <a:pt x="44" y="44"/>
                  </a:cubicBezTo>
                  <a:cubicBezTo>
                    <a:pt x="50" y="50"/>
                    <a:pt x="58" y="53"/>
                    <a:pt x="65" y="58"/>
                  </a:cubicBezTo>
                  <a:cubicBezTo>
                    <a:pt x="63" y="57"/>
                    <a:pt x="61" y="56"/>
                    <a:pt x="59" y="55"/>
                  </a:cubicBezTo>
                  <a:cubicBezTo>
                    <a:pt x="57" y="54"/>
                    <a:pt x="55" y="53"/>
                    <a:pt x="53" y="52"/>
                  </a:cubicBezTo>
                  <a:cubicBezTo>
                    <a:pt x="48" y="50"/>
                    <a:pt x="44" y="47"/>
                    <a:pt x="40" y="45"/>
                  </a:cubicBezTo>
                  <a:cubicBezTo>
                    <a:pt x="39" y="46"/>
                    <a:pt x="39" y="46"/>
                    <a:pt x="39" y="46"/>
                  </a:cubicBezTo>
                  <a:cubicBezTo>
                    <a:pt x="40" y="47"/>
                    <a:pt x="42" y="49"/>
                    <a:pt x="43" y="50"/>
                  </a:cubicBezTo>
                  <a:cubicBezTo>
                    <a:pt x="41" y="49"/>
                    <a:pt x="38" y="48"/>
                    <a:pt x="36" y="47"/>
                  </a:cubicBezTo>
                  <a:cubicBezTo>
                    <a:pt x="35" y="48"/>
                    <a:pt x="35" y="48"/>
                    <a:pt x="35" y="48"/>
                  </a:cubicBezTo>
                  <a:cubicBezTo>
                    <a:pt x="37" y="50"/>
                    <a:pt x="38" y="51"/>
                    <a:pt x="39" y="52"/>
                  </a:cubicBezTo>
                  <a:cubicBezTo>
                    <a:pt x="37" y="51"/>
                    <a:pt x="35" y="51"/>
                    <a:pt x="33" y="50"/>
                  </a:cubicBezTo>
                  <a:cubicBezTo>
                    <a:pt x="33" y="51"/>
                    <a:pt x="33" y="51"/>
                    <a:pt x="33" y="51"/>
                  </a:cubicBezTo>
                  <a:cubicBezTo>
                    <a:pt x="33" y="51"/>
                    <a:pt x="34" y="52"/>
                    <a:pt x="34" y="52"/>
                  </a:cubicBezTo>
                  <a:cubicBezTo>
                    <a:pt x="33" y="52"/>
                    <a:pt x="31" y="51"/>
                    <a:pt x="29" y="51"/>
                  </a:cubicBezTo>
                  <a:cubicBezTo>
                    <a:pt x="29" y="52"/>
                    <a:pt x="29" y="52"/>
                    <a:pt x="29" y="52"/>
                  </a:cubicBezTo>
                  <a:cubicBezTo>
                    <a:pt x="30" y="53"/>
                    <a:pt x="31" y="54"/>
                    <a:pt x="32" y="55"/>
                  </a:cubicBezTo>
                  <a:cubicBezTo>
                    <a:pt x="29" y="53"/>
                    <a:pt x="26" y="52"/>
                    <a:pt x="24" y="51"/>
                  </a:cubicBezTo>
                  <a:cubicBezTo>
                    <a:pt x="23" y="52"/>
                    <a:pt x="23" y="52"/>
                    <a:pt x="23" y="52"/>
                  </a:cubicBezTo>
                  <a:cubicBezTo>
                    <a:pt x="24" y="52"/>
                    <a:pt x="24" y="53"/>
                    <a:pt x="25" y="54"/>
                  </a:cubicBezTo>
                  <a:cubicBezTo>
                    <a:pt x="23" y="53"/>
                    <a:pt x="22" y="52"/>
                    <a:pt x="20" y="52"/>
                  </a:cubicBezTo>
                  <a:cubicBezTo>
                    <a:pt x="20" y="52"/>
                    <a:pt x="20" y="52"/>
                    <a:pt x="20" y="52"/>
                  </a:cubicBezTo>
                  <a:cubicBezTo>
                    <a:pt x="21" y="54"/>
                    <a:pt x="23" y="56"/>
                    <a:pt x="25" y="58"/>
                  </a:cubicBezTo>
                  <a:cubicBezTo>
                    <a:pt x="24" y="57"/>
                    <a:pt x="22" y="56"/>
                    <a:pt x="20" y="55"/>
                  </a:cubicBezTo>
                  <a:cubicBezTo>
                    <a:pt x="19" y="56"/>
                    <a:pt x="19" y="56"/>
                    <a:pt x="19" y="56"/>
                  </a:cubicBezTo>
                  <a:cubicBezTo>
                    <a:pt x="21" y="57"/>
                    <a:pt x="22" y="59"/>
                    <a:pt x="23" y="60"/>
                  </a:cubicBezTo>
                  <a:cubicBezTo>
                    <a:pt x="21" y="59"/>
                    <a:pt x="19" y="58"/>
                    <a:pt x="17" y="58"/>
                  </a:cubicBezTo>
                  <a:cubicBezTo>
                    <a:pt x="17" y="59"/>
                    <a:pt x="17" y="59"/>
                    <a:pt x="17" y="59"/>
                  </a:cubicBezTo>
                  <a:cubicBezTo>
                    <a:pt x="18" y="60"/>
                    <a:pt x="19" y="61"/>
                    <a:pt x="20" y="62"/>
                  </a:cubicBezTo>
                  <a:cubicBezTo>
                    <a:pt x="18" y="61"/>
                    <a:pt x="16" y="60"/>
                    <a:pt x="14" y="59"/>
                  </a:cubicBezTo>
                  <a:cubicBezTo>
                    <a:pt x="14" y="60"/>
                    <a:pt x="14" y="60"/>
                    <a:pt x="14" y="60"/>
                  </a:cubicBezTo>
                  <a:cubicBezTo>
                    <a:pt x="15" y="60"/>
                    <a:pt x="15" y="61"/>
                    <a:pt x="16" y="61"/>
                  </a:cubicBezTo>
                  <a:cubicBezTo>
                    <a:pt x="14" y="60"/>
                    <a:pt x="12" y="59"/>
                    <a:pt x="9" y="58"/>
                  </a:cubicBezTo>
                  <a:cubicBezTo>
                    <a:pt x="9" y="59"/>
                    <a:pt x="9" y="59"/>
                    <a:pt x="9" y="59"/>
                  </a:cubicBezTo>
                  <a:cubicBezTo>
                    <a:pt x="9" y="59"/>
                    <a:pt x="10" y="60"/>
                    <a:pt x="10" y="60"/>
                  </a:cubicBezTo>
                  <a:cubicBezTo>
                    <a:pt x="9" y="60"/>
                    <a:pt x="8" y="60"/>
                    <a:pt x="7" y="59"/>
                  </a:cubicBezTo>
                  <a:cubicBezTo>
                    <a:pt x="6" y="60"/>
                    <a:pt x="6" y="60"/>
                    <a:pt x="6" y="60"/>
                  </a:cubicBezTo>
                  <a:cubicBezTo>
                    <a:pt x="7" y="61"/>
                    <a:pt x="8" y="62"/>
                    <a:pt x="10" y="63"/>
                  </a:cubicBezTo>
                  <a:cubicBezTo>
                    <a:pt x="8" y="63"/>
                    <a:pt x="7" y="62"/>
                    <a:pt x="6" y="62"/>
                  </a:cubicBezTo>
                  <a:cubicBezTo>
                    <a:pt x="5" y="62"/>
                    <a:pt x="5" y="62"/>
                    <a:pt x="5" y="62"/>
                  </a:cubicBezTo>
                  <a:cubicBezTo>
                    <a:pt x="7" y="64"/>
                    <a:pt x="8" y="66"/>
                    <a:pt x="10" y="67"/>
                  </a:cubicBezTo>
                  <a:cubicBezTo>
                    <a:pt x="8" y="66"/>
                    <a:pt x="6" y="65"/>
                    <a:pt x="5" y="63"/>
                  </a:cubicBezTo>
                  <a:cubicBezTo>
                    <a:pt x="4" y="64"/>
                    <a:pt x="4" y="64"/>
                    <a:pt x="4" y="64"/>
                  </a:cubicBezTo>
                  <a:moveTo>
                    <a:pt x="107" y="35"/>
                  </a:moveTo>
                  <a:cubicBezTo>
                    <a:pt x="107" y="35"/>
                    <a:pt x="103" y="33"/>
                    <a:pt x="102" y="33"/>
                  </a:cubicBezTo>
                  <a:cubicBezTo>
                    <a:pt x="100" y="32"/>
                    <a:pt x="98" y="31"/>
                    <a:pt x="96" y="30"/>
                  </a:cubicBezTo>
                  <a:cubicBezTo>
                    <a:pt x="97" y="30"/>
                    <a:pt x="98" y="30"/>
                    <a:pt x="99" y="29"/>
                  </a:cubicBezTo>
                  <a:cubicBezTo>
                    <a:pt x="101" y="32"/>
                    <a:pt x="104" y="33"/>
                    <a:pt x="106" y="34"/>
                  </a:cubicBezTo>
                  <a:cubicBezTo>
                    <a:pt x="107" y="35"/>
                    <a:pt x="107" y="35"/>
                    <a:pt x="107" y="35"/>
                  </a:cubicBezTo>
                  <a:moveTo>
                    <a:pt x="111" y="32"/>
                  </a:moveTo>
                  <a:cubicBezTo>
                    <a:pt x="112" y="32"/>
                    <a:pt x="112" y="32"/>
                    <a:pt x="112" y="32"/>
                  </a:cubicBezTo>
                  <a:cubicBezTo>
                    <a:pt x="112" y="31"/>
                    <a:pt x="112" y="31"/>
                    <a:pt x="112" y="30"/>
                  </a:cubicBezTo>
                  <a:cubicBezTo>
                    <a:pt x="112" y="30"/>
                    <a:pt x="112" y="30"/>
                    <a:pt x="112" y="30"/>
                  </a:cubicBezTo>
                  <a:cubicBezTo>
                    <a:pt x="112" y="29"/>
                    <a:pt x="111" y="29"/>
                    <a:pt x="112" y="29"/>
                  </a:cubicBezTo>
                  <a:cubicBezTo>
                    <a:pt x="112" y="29"/>
                    <a:pt x="112" y="29"/>
                    <a:pt x="113" y="29"/>
                  </a:cubicBezTo>
                  <a:cubicBezTo>
                    <a:pt x="113" y="29"/>
                    <a:pt x="113" y="29"/>
                    <a:pt x="113" y="29"/>
                  </a:cubicBezTo>
                  <a:cubicBezTo>
                    <a:pt x="114" y="30"/>
                    <a:pt x="115" y="31"/>
                    <a:pt x="116" y="32"/>
                  </a:cubicBezTo>
                  <a:cubicBezTo>
                    <a:pt x="102" y="45"/>
                    <a:pt x="85" y="54"/>
                    <a:pt x="67" y="61"/>
                  </a:cubicBezTo>
                  <a:cubicBezTo>
                    <a:pt x="56" y="64"/>
                    <a:pt x="46" y="67"/>
                    <a:pt x="35" y="69"/>
                  </a:cubicBezTo>
                  <a:cubicBezTo>
                    <a:pt x="31" y="65"/>
                    <a:pt x="26" y="62"/>
                    <a:pt x="22" y="58"/>
                  </a:cubicBezTo>
                  <a:cubicBezTo>
                    <a:pt x="21" y="57"/>
                    <a:pt x="21" y="57"/>
                    <a:pt x="22" y="57"/>
                  </a:cubicBezTo>
                  <a:cubicBezTo>
                    <a:pt x="22" y="57"/>
                    <a:pt x="23" y="57"/>
                    <a:pt x="23" y="57"/>
                  </a:cubicBezTo>
                  <a:cubicBezTo>
                    <a:pt x="24" y="58"/>
                    <a:pt x="24" y="58"/>
                    <a:pt x="24" y="58"/>
                  </a:cubicBezTo>
                  <a:cubicBezTo>
                    <a:pt x="26" y="59"/>
                    <a:pt x="28" y="60"/>
                    <a:pt x="29" y="61"/>
                  </a:cubicBezTo>
                  <a:cubicBezTo>
                    <a:pt x="32" y="62"/>
                    <a:pt x="34" y="64"/>
                    <a:pt x="36" y="66"/>
                  </a:cubicBezTo>
                  <a:cubicBezTo>
                    <a:pt x="37" y="65"/>
                    <a:pt x="37" y="65"/>
                    <a:pt x="37" y="65"/>
                  </a:cubicBezTo>
                  <a:cubicBezTo>
                    <a:pt x="34" y="63"/>
                    <a:pt x="31" y="61"/>
                    <a:pt x="28" y="59"/>
                  </a:cubicBezTo>
                  <a:cubicBezTo>
                    <a:pt x="27" y="58"/>
                    <a:pt x="25" y="57"/>
                    <a:pt x="24" y="56"/>
                  </a:cubicBezTo>
                  <a:cubicBezTo>
                    <a:pt x="23" y="55"/>
                    <a:pt x="20" y="53"/>
                    <a:pt x="21" y="53"/>
                  </a:cubicBezTo>
                  <a:cubicBezTo>
                    <a:pt x="21" y="53"/>
                    <a:pt x="22" y="53"/>
                    <a:pt x="22" y="53"/>
                  </a:cubicBezTo>
                  <a:cubicBezTo>
                    <a:pt x="24" y="54"/>
                    <a:pt x="25" y="54"/>
                    <a:pt x="26" y="55"/>
                  </a:cubicBezTo>
                  <a:cubicBezTo>
                    <a:pt x="30" y="59"/>
                    <a:pt x="35" y="63"/>
                    <a:pt x="40" y="64"/>
                  </a:cubicBezTo>
                  <a:cubicBezTo>
                    <a:pt x="40" y="63"/>
                    <a:pt x="40" y="63"/>
                    <a:pt x="40" y="63"/>
                  </a:cubicBezTo>
                  <a:cubicBezTo>
                    <a:pt x="36" y="60"/>
                    <a:pt x="32" y="57"/>
                    <a:pt x="27" y="55"/>
                  </a:cubicBezTo>
                  <a:cubicBezTo>
                    <a:pt x="26" y="54"/>
                    <a:pt x="26" y="54"/>
                    <a:pt x="26" y="54"/>
                  </a:cubicBezTo>
                  <a:cubicBezTo>
                    <a:pt x="25" y="53"/>
                    <a:pt x="24" y="52"/>
                    <a:pt x="24" y="52"/>
                  </a:cubicBezTo>
                  <a:cubicBezTo>
                    <a:pt x="24" y="52"/>
                    <a:pt x="25" y="52"/>
                    <a:pt x="26" y="53"/>
                  </a:cubicBezTo>
                  <a:cubicBezTo>
                    <a:pt x="29" y="54"/>
                    <a:pt x="32" y="56"/>
                    <a:pt x="35" y="58"/>
                  </a:cubicBezTo>
                  <a:cubicBezTo>
                    <a:pt x="36" y="58"/>
                    <a:pt x="37" y="59"/>
                    <a:pt x="38" y="60"/>
                  </a:cubicBezTo>
                  <a:cubicBezTo>
                    <a:pt x="41" y="61"/>
                    <a:pt x="43" y="62"/>
                    <a:pt x="45" y="64"/>
                  </a:cubicBezTo>
                  <a:cubicBezTo>
                    <a:pt x="45" y="63"/>
                    <a:pt x="45" y="63"/>
                    <a:pt x="45" y="63"/>
                  </a:cubicBezTo>
                  <a:cubicBezTo>
                    <a:pt x="45" y="63"/>
                    <a:pt x="44" y="62"/>
                    <a:pt x="44" y="62"/>
                  </a:cubicBezTo>
                  <a:cubicBezTo>
                    <a:pt x="43" y="62"/>
                    <a:pt x="43" y="62"/>
                    <a:pt x="43" y="62"/>
                  </a:cubicBezTo>
                  <a:cubicBezTo>
                    <a:pt x="39" y="59"/>
                    <a:pt x="34" y="57"/>
                    <a:pt x="31" y="53"/>
                  </a:cubicBezTo>
                  <a:cubicBezTo>
                    <a:pt x="30" y="53"/>
                    <a:pt x="30" y="52"/>
                    <a:pt x="31" y="52"/>
                  </a:cubicBezTo>
                  <a:cubicBezTo>
                    <a:pt x="32" y="52"/>
                    <a:pt x="34" y="53"/>
                    <a:pt x="34" y="53"/>
                  </a:cubicBezTo>
                  <a:cubicBezTo>
                    <a:pt x="35" y="53"/>
                    <a:pt x="35" y="54"/>
                    <a:pt x="36" y="54"/>
                  </a:cubicBezTo>
                  <a:cubicBezTo>
                    <a:pt x="40" y="57"/>
                    <a:pt x="45" y="60"/>
                    <a:pt x="49" y="63"/>
                  </a:cubicBezTo>
                  <a:cubicBezTo>
                    <a:pt x="50" y="63"/>
                    <a:pt x="50" y="63"/>
                    <a:pt x="50" y="63"/>
                  </a:cubicBezTo>
                  <a:cubicBezTo>
                    <a:pt x="50" y="63"/>
                    <a:pt x="50" y="62"/>
                    <a:pt x="50" y="62"/>
                  </a:cubicBezTo>
                  <a:cubicBezTo>
                    <a:pt x="45" y="59"/>
                    <a:pt x="41" y="55"/>
                    <a:pt x="36" y="53"/>
                  </a:cubicBezTo>
                  <a:cubicBezTo>
                    <a:pt x="35" y="52"/>
                    <a:pt x="35" y="52"/>
                    <a:pt x="34" y="51"/>
                  </a:cubicBezTo>
                  <a:cubicBezTo>
                    <a:pt x="34" y="51"/>
                    <a:pt x="34" y="51"/>
                    <a:pt x="34" y="51"/>
                  </a:cubicBezTo>
                  <a:cubicBezTo>
                    <a:pt x="35" y="51"/>
                    <a:pt x="37" y="52"/>
                    <a:pt x="38" y="52"/>
                  </a:cubicBezTo>
                  <a:cubicBezTo>
                    <a:pt x="39" y="53"/>
                    <a:pt x="41" y="54"/>
                    <a:pt x="43" y="55"/>
                  </a:cubicBezTo>
                  <a:cubicBezTo>
                    <a:pt x="43" y="55"/>
                    <a:pt x="43" y="55"/>
                    <a:pt x="43" y="55"/>
                  </a:cubicBezTo>
                  <a:cubicBezTo>
                    <a:pt x="45" y="56"/>
                    <a:pt x="46" y="57"/>
                    <a:pt x="48" y="58"/>
                  </a:cubicBezTo>
                  <a:cubicBezTo>
                    <a:pt x="50" y="59"/>
                    <a:pt x="51" y="59"/>
                    <a:pt x="52" y="60"/>
                  </a:cubicBezTo>
                  <a:cubicBezTo>
                    <a:pt x="52" y="60"/>
                    <a:pt x="52" y="60"/>
                    <a:pt x="52" y="60"/>
                  </a:cubicBezTo>
                  <a:cubicBezTo>
                    <a:pt x="53" y="60"/>
                    <a:pt x="53" y="60"/>
                    <a:pt x="53" y="60"/>
                  </a:cubicBezTo>
                  <a:cubicBezTo>
                    <a:pt x="50" y="58"/>
                    <a:pt x="47" y="56"/>
                    <a:pt x="44" y="55"/>
                  </a:cubicBezTo>
                  <a:cubicBezTo>
                    <a:pt x="42" y="54"/>
                    <a:pt x="40" y="52"/>
                    <a:pt x="39" y="51"/>
                  </a:cubicBezTo>
                  <a:cubicBezTo>
                    <a:pt x="37" y="50"/>
                    <a:pt x="36" y="49"/>
                    <a:pt x="37" y="49"/>
                  </a:cubicBezTo>
                  <a:cubicBezTo>
                    <a:pt x="37" y="49"/>
                    <a:pt x="38" y="49"/>
                    <a:pt x="39" y="49"/>
                  </a:cubicBezTo>
                  <a:cubicBezTo>
                    <a:pt x="42" y="50"/>
                    <a:pt x="44" y="51"/>
                    <a:pt x="45" y="52"/>
                  </a:cubicBezTo>
                  <a:cubicBezTo>
                    <a:pt x="49" y="54"/>
                    <a:pt x="52" y="56"/>
                    <a:pt x="55" y="58"/>
                  </a:cubicBezTo>
                  <a:cubicBezTo>
                    <a:pt x="56" y="58"/>
                    <a:pt x="56" y="58"/>
                    <a:pt x="56" y="58"/>
                  </a:cubicBezTo>
                  <a:cubicBezTo>
                    <a:pt x="56" y="58"/>
                    <a:pt x="56" y="58"/>
                    <a:pt x="56" y="58"/>
                  </a:cubicBezTo>
                  <a:cubicBezTo>
                    <a:pt x="57" y="58"/>
                    <a:pt x="57" y="59"/>
                    <a:pt x="57" y="59"/>
                  </a:cubicBezTo>
                  <a:cubicBezTo>
                    <a:pt x="58" y="59"/>
                    <a:pt x="58" y="59"/>
                    <a:pt x="58" y="59"/>
                  </a:cubicBezTo>
                  <a:cubicBezTo>
                    <a:pt x="58" y="59"/>
                    <a:pt x="58" y="59"/>
                    <a:pt x="58" y="58"/>
                  </a:cubicBezTo>
                  <a:cubicBezTo>
                    <a:pt x="54" y="56"/>
                    <a:pt x="50" y="54"/>
                    <a:pt x="47" y="52"/>
                  </a:cubicBezTo>
                  <a:cubicBezTo>
                    <a:pt x="46" y="51"/>
                    <a:pt x="45" y="51"/>
                    <a:pt x="44" y="50"/>
                  </a:cubicBezTo>
                  <a:cubicBezTo>
                    <a:pt x="43" y="49"/>
                    <a:pt x="42" y="48"/>
                    <a:pt x="40" y="46"/>
                  </a:cubicBezTo>
                  <a:cubicBezTo>
                    <a:pt x="41" y="47"/>
                    <a:pt x="44" y="48"/>
                    <a:pt x="45" y="48"/>
                  </a:cubicBezTo>
                  <a:cubicBezTo>
                    <a:pt x="52" y="52"/>
                    <a:pt x="58" y="56"/>
                    <a:pt x="66" y="59"/>
                  </a:cubicBezTo>
                  <a:cubicBezTo>
                    <a:pt x="66" y="58"/>
                    <a:pt x="66" y="58"/>
                    <a:pt x="66" y="58"/>
                  </a:cubicBezTo>
                  <a:cubicBezTo>
                    <a:pt x="59" y="53"/>
                    <a:pt x="51" y="50"/>
                    <a:pt x="45" y="44"/>
                  </a:cubicBezTo>
                  <a:cubicBezTo>
                    <a:pt x="47" y="46"/>
                    <a:pt x="49" y="46"/>
                    <a:pt x="51" y="47"/>
                  </a:cubicBezTo>
                  <a:cubicBezTo>
                    <a:pt x="53" y="48"/>
                    <a:pt x="55" y="50"/>
                    <a:pt x="57" y="51"/>
                  </a:cubicBezTo>
                  <a:cubicBezTo>
                    <a:pt x="60" y="53"/>
                    <a:pt x="64" y="55"/>
                    <a:pt x="67" y="56"/>
                  </a:cubicBezTo>
                  <a:cubicBezTo>
                    <a:pt x="67" y="56"/>
                    <a:pt x="67" y="56"/>
                    <a:pt x="67" y="56"/>
                  </a:cubicBezTo>
                  <a:cubicBezTo>
                    <a:pt x="68" y="56"/>
                    <a:pt x="68" y="55"/>
                    <a:pt x="68" y="55"/>
                  </a:cubicBezTo>
                  <a:cubicBezTo>
                    <a:pt x="61" y="52"/>
                    <a:pt x="55" y="49"/>
                    <a:pt x="49" y="45"/>
                  </a:cubicBezTo>
                  <a:cubicBezTo>
                    <a:pt x="48" y="44"/>
                    <a:pt x="48" y="44"/>
                    <a:pt x="49" y="44"/>
                  </a:cubicBezTo>
                  <a:cubicBezTo>
                    <a:pt x="49" y="44"/>
                    <a:pt x="51" y="44"/>
                    <a:pt x="52" y="44"/>
                  </a:cubicBezTo>
                  <a:cubicBezTo>
                    <a:pt x="53" y="45"/>
                    <a:pt x="55" y="46"/>
                    <a:pt x="56" y="47"/>
                  </a:cubicBezTo>
                  <a:cubicBezTo>
                    <a:pt x="59" y="48"/>
                    <a:pt x="62" y="50"/>
                    <a:pt x="66" y="51"/>
                  </a:cubicBezTo>
                  <a:cubicBezTo>
                    <a:pt x="67" y="52"/>
                    <a:pt x="69" y="53"/>
                    <a:pt x="71" y="54"/>
                  </a:cubicBezTo>
                  <a:cubicBezTo>
                    <a:pt x="71" y="53"/>
                    <a:pt x="71" y="53"/>
                    <a:pt x="71" y="53"/>
                  </a:cubicBezTo>
                  <a:cubicBezTo>
                    <a:pt x="70" y="52"/>
                    <a:pt x="68" y="52"/>
                    <a:pt x="66" y="51"/>
                  </a:cubicBezTo>
                  <a:cubicBezTo>
                    <a:pt x="66" y="51"/>
                    <a:pt x="65" y="51"/>
                    <a:pt x="65" y="50"/>
                  </a:cubicBezTo>
                  <a:cubicBezTo>
                    <a:pt x="63" y="49"/>
                    <a:pt x="61" y="48"/>
                    <a:pt x="59" y="46"/>
                  </a:cubicBezTo>
                  <a:cubicBezTo>
                    <a:pt x="58" y="46"/>
                    <a:pt x="56" y="44"/>
                    <a:pt x="55" y="43"/>
                  </a:cubicBezTo>
                  <a:cubicBezTo>
                    <a:pt x="63" y="45"/>
                    <a:pt x="69" y="50"/>
                    <a:pt x="76" y="54"/>
                  </a:cubicBezTo>
                  <a:cubicBezTo>
                    <a:pt x="76" y="53"/>
                    <a:pt x="76" y="53"/>
                    <a:pt x="76" y="53"/>
                  </a:cubicBezTo>
                  <a:cubicBezTo>
                    <a:pt x="74" y="51"/>
                    <a:pt x="71" y="50"/>
                    <a:pt x="68" y="48"/>
                  </a:cubicBezTo>
                  <a:cubicBezTo>
                    <a:pt x="66" y="47"/>
                    <a:pt x="64" y="45"/>
                    <a:pt x="62" y="44"/>
                  </a:cubicBezTo>
                  <a:cubicBezTo>
                    <a:pt x="61" y="43"/>
                    <a:pt x="59" y="42"/>
                    <a:pt x="61" y="42"/>
                  </a:cubicBezTo>
                  <a:cubicBezTo>
                    <a:pt x="61" y="42"/>
                    <a:pt x="61" y="42"/>
                    <a:pt x="62" y="42"/>
                  </a:cubicBezTo>
                  <a:cubicBezTo>
                    <a:pt x="68" y="44"/>
                    <a:pt x="74" y="49"/>
                    <a:pt x="80" y="51"/>
                  </a:cubicBezTo>
                  <a:cubicBezTo>
                    <a:pt x="80" y="51"/>
                    <a:pt x="80" y="51"/>
                    <a:pt x="80" y="51"/>
                  </a:cubicBezTo>
                  <a:cubicBezTo>
                    <a:pt x="81" y="51"/>
                    <a:pt x="81" y="51"/>
                    <a:pt x="80" y="51"/>
                  </a:cubicBezTo>
                  <a:cubicBezTo>
                    <a:pt x="78" y="49"/>
                    <a:pt x="75" y="47"/>
                    <a:pt x="72" y="45"/>
                  </a:cubicBezTo>
                  <a:cubicBezTo>
                    <a:pt x="71" y="44"/>
                    <a:pt x="70" y="44"/>
                    <a:pt x="68" y="43"/>
                  </a:cubicBezTo>
                  <a:cubicBezTo>
                    <a:pt x="67" y="42"/>
                    <a:pt x="67" y="42"/>
                    <a:pt x="67" y="42"/>
                  </a:cubicBezTo>
                  <a:cubicBezTo>
                    <a:pt x="67" y="42"/>
                    <a:pt x="67" y="42"/>
                    <a:pt x="68" y="42"/>
                  </a:cubicBezTo>
                  <a:cubicBezTo>
                    <a:pt x="74" y="44"/>
                    <a:pt x="79" y="48"/>
                    <a:pt x="84" y="50"/>
                  </a:cubicBezTo>
                  <a:cubicBezTo>
                    <a:pt x="84" y="50"/>
                    <a:pt x="84" y="50"/>
                    <a:pt x="84" y="50"/>
                  </a:cubicBezTo>
                  <a:cubicBezTo>
                    <a:pt x="79" y="46"/>
                    <a:pt x="74" y="44"/>
                    <a:pt x="69" y="39"/>
                  </a:cubicBezTo>
                  <a:cubicBezTo>
                    <a:pt x="70" y="40"/>
                    <a:pt x="72" y="40"/>
                    <a:pt x="73" y="41"/>
                  </a:cubicBezTo>
                  <a:cubicBezTo>
                    <a:pt x="75" y="42"/>
                    <a:pt x="77" y="42"/>
                    <a:pt x="79" y="43"/>
                  </a:cubicBezTo>
                  <a:cubicBezTo>
                    <a:pt x="81" y="45"/>
                    <a:pt x="84" y="46"/>
                    <a:pt x="86" y="47"/>
                  </a:cubicBezTo>
                  <a:cubicBezTo>
                    <a:pt x="87" y="46"/>
                    <a:pt x="87" y="46"/>
                    <a:pt x="87" y="46"/>
                  </a:cubicBezTo>
                  <a:cubicBezTo>
                    <a:pt x="83" y="43"/>
                    <a:pt x="77" y="41"/>
                    <a:pt x="73" y="38"/>
                  </a:cubicBezTo>
                  <a:cubicBezTo>
                    <a:pt x="72" y="37"/>
                    <a:pt x="72" y="37"/>
                    <a:pt x="72" y="37"/>
                  </a:cubicBezTo>
                  <a:cubicBezTo>
                    <a:pt x="72" y="37"/>
                    <a:pt x="73" y="38"/>
                    <a:pt x="73" y="38"/>
                  </a:cubicBezTo>
                  <a:cubicBezTo>
                    <a:pt x="76" y="38"/>
                    <a:pt x="78" y="39"/>
                    <a:pt x="80" y="41"/>
                  </a:cubicBezTo>
                  <a:cubicBezTo>
                    <a:pt x="83" y="42"/>
                    <a:pt x="86" y="44"/>
                    <a:pt x="90" y="45"/>
                  </a:cubicBezTo>
                  <a:cubicBezTo>
                    <a:pt x="90" y="45"/>
                    <a:pt x="90" y="45"/>
                    <a:pt x="90" y="45"/>
                  </a:cubicBezTo>
                  <a:cubicBezTo>
                    <a:pt x="89" y="43"/>
                    <a:pt x="87" y="42"/>
                    <a:pt x="85" y="41"/>
                  </a:cubicBezTo>
                  <a:cubicBezTo>
                    <a:pt x="84" y="40"/>
                    <a:pt x="80" y="37"/>
                    <a:pt x="78" y="37"/>
                  </a:cubicBezTo>
                  <a:cubicBezTo>
                    <a:pt x="84" y="38"/>
                    <a:pt x="90" y="41"/>
                    <a:pt x="95" y="43"/>
                  </a:cubicBezTo>
                  <a:cubicBezTo>
                    <a:pt x="96" y="43"/>
                    <a:pt x="96" y="43"/>
                    <a:pt x="96" y="43"/>
                  </a:cubicBezTo>
                  <a:cubicBezTo>
                    <a:pt x="93" y="42"/>
                    <a:pt x="91" y="41"/>
                    <a:pt x="89" y="39"/>
                  </a:cubicBezTo>
                  <a:cubicBezTo>
                    <a:pt x="88" y="39"/>
                    <a:pt x="86" y="37"/>
                    <a:pt x="84" y="37"/>
                  </a:cubicBezTo>
                  <a:cubicBezTo>
                    <a:pt x="90" y="38"/>
                    <a:pt x="95" y="41"/>
                    <a:pt x="100" y="43"/>
                  </a:cubicBezTo>
                  <a:cubicBezTo>
                    <a:pt x="100" y="43"/>
                    <a:pt x="100" y="43"/>
                    <a:pt x="100" y="43"/>
                  </a:cubicBezTo>
                  <a:cubicBezTo>
                    <a:pt x="100" y="43"/>
                    <a:pt x="100" y="42"/>
                    <a:pt x="100" y="42"/>
                  </a:cubicBezTo>
                  <a:cubicBezTo>
                    <a:pt x="95" y="39"/>
                    <a:pt x="90" y="37"/>
                    <a:pt x="86" y="34"/>
                  </a:cubicBezTo>
                  <a:cubicBezTo>
                    <a:pt x="88" y="35"/>
                    <a:pt x="91" y="36"/>
                    <a:pt x="93" y="37"/>
                  </a:cubicBezTo>
                  <a:cubicBezTo>
                    <a:pt x="96" y="38"/>
                    <a:pt x="98" y="39"/>
                    <a:pt x="101" y="40"/>
                  </a:cubicBezTo>
                  <a:cubicBezTo>
                    <a:pt x="101" y="40"/>
                    <a:pt x="101" y="40"/>
                    <a:pt x="101" y="40"/>
                  </a:cubicBezTo>
                  <a:cubicBezTo>
                    <a:pt x="102" y="40"/>
                    <a:pt x="102" y="40"/>
                    <a:pt x="101" y="40"/>
                  </a:cubicBezTo>
                  <a:cubicBezTo>
                    <a:pt x="98" y="38"/>
                    <a:pt x="94" y="36"/>
                    <a:pt x="90" y="34"/>
                  </a:cubicBezTo>
                  <a:cubicBezTo>
                    <a:pt x="93" y="35"/>
                    <a:pt x="98" y="37"/>
                    <a:pt x="102" y="38"/>
                  </a:cubicBezTo>
                  <a:cubicBezTo>
                    <a:pt x="102" y="38"/>
                    <a:pt x="102" y="38"/>
                    <a:pt x="102" y="38"/>
                  </a:cubicBezTo>
                  <a:cubicBezTo>
                    <a:pt x="100" y="36"/>
                    <a:pt x="96" y="32"/>
                    <a:pt x="93" y="32"/>
                  </a:cubicBezTo>
                  <a:cubicBezTo>
                    <a:pt x="97" y="33"/>
                    <a:pt x="101" y="36"/>
                    <a:pt x="105" y="36"/>
                  </a:cubicBezTo>
                  <a:cubicBezTo>
                    <a:pt x="105" y="36"/>
                    <a:pt x="105" y="36"/>
                    <a:pt x="105" y="36"/>
                  </a:cubicBezTo>
                  <a:cubicBezTo>
                    <a:pt x="106" y="36"/>
                    <a:pt x="106" y="36"/>
                    <a:pt x="106" y="36"/>
                  </a:cubicBezTo>
                  <a:cubicBezTo>
                    <a:pt x="104" y="35"/>
                    <a:pt x="102" y="34"/>
                    <a:pt x="101" y="33"/>
                  </a:cubicBezTo>
                  <a:cubicBezTo>
                    <a:pt x="100" y="33"/>
                    <a:pt x="97" y="31"/>
                    <a:pt x="97" y="31"/>
                  </a:cubicBezTo>
                  <a:cubicBezTo>
                    <a:pt x="97" y="31"/>
                    <a:pt x="97" y="31"/>
                    <a:pt x="98" y="31"/>
                  </a:cubicBezTo>
                  <a:cubicBezTo>
                    <a:pt x="101" y="33"/>
                    <a:pt x="105" y="35"/>
                    <a:pt x="108" y="36"/>
                  </a:cubicBezTo>
                  <a:cubicBezTo>
                    <a:pt x="109" y="35"/>
                    <a:pt x="109" y="35"/>
                    <a:pt x="109" y="35"/>
                  </a:cubicBezTo>
                  <a:cubicBezTo>
                    <a:pt x="107" y="34"/>
                    <a:pt x="105" y="33"/>
                    <a:pt x="103" y="32"/>
                  </a:cubicBezTo>
                  <a:cubicBezTo>
                    <a:pt x="105" y="33"/>
                    <a:pt x="107" y="34"/>
                    <a:pt x="110" y="34"/>
                  </a:cubicBezTo>
                  <a:cubicBezTo>
                    <a:pt x="110" y="34"/>
                    <a:pt x="110" y="34"/>
                    <a:pt x="110" y="34"/>
                  </a:cubicBezTo>
                  <a:cubicBezTo>
                    <a:pt x="108" y="32"/>
                    <a:pt x="107" y="31"/>
                    <a:pt x="105" y="30"/>
                  </a:cubicBezTo>
                  <a:cubicBezTo>
                    <a:pt x="107" y="31"/>
                    <a:pt x="109" y="32"/>
                    <a:pt x="111" y="33"/>
                  </a:cubicBezTo>
                  <a:cubicBezTo>
                    <a:pt x="112" y="33"/>
                    <a:pt x="112" y="33"/>
                    <a:pt x="112" y="33"/>
                  </a:cubicBezTo>
                  <a:cubicBezTo>
                    <a:pt x="111" y="32"/>
                    <a:pt x="111" y="32"/>
                    <a:pt x="111" y="32"/>
                  </a:cubicBezTo>
                  <a:cubicBezTo>
                    <a:pt x="111" y="32"/>
                    <a:pt x="111" y="32"/>
                    <a:pt x="111" y="32"/>
                  </a:cubicBezTo>
                  <a:moveTo>
                    <a:pt x="109" y="33"/>
                  </a:moveTo>
                  <a:cubicBezTo>
                    <a:pt x="109" y="33"/>
                    <a:pt x="108" y="33"/>
                    <a:pt x="107" y="33"/>
                  </a:cubicBezTo>
                  <a:cubicBezTo>
                    <a:pt x="105" y="32"/>
                    <a:pt x="102" y="30"/>
                    <a:pt x="100" y="29"/>
                  </a:cubicBezTo>
                  <a:cubicBezTo>
                    <a:pt x="104" y="28"/>
                    <a:pt x="108" y="27"/>
                    <a:pt x="112" y="26"/>
                  </a:cubicBezTo>
                  <a:cubicBezTo>
                    <a:pt x="112" y="27"/>
                    <a:pt x="112" y="28"/>
                    <a:pt x="113" y="28"/>
                  </a:cubicBezTo>
                  <a:cubicBezTo>
                    <a:pt x="112" y="28"/>
                    <a:pt x="112" y="28"/>
                    <a:pt x="111" y="28"/>
                  </a:cubicBezTo>
                  <a:cubicBezTo>
                    <a:pt x="111" y="28"/>
                    <a:pt x="111" y="28"/>
                    <a:pt x="111" y="28"/>
                  </a:cubicBezTo>
                  <a:cubicBezTo>
                    <a:pt x="111" y="29"/>
                    <a:pt x="111" y="29"/>
                    <a:pt x="111" y="29"/>
                  </a:cubicBezTo>
                  <a:cubicBezTo>
                    <a:pt x="110" y="29"/>
                    <a:pt x="110" y="28"/>
                    <a:pt x="109" y="27"/>
                  </a:cubicBezTo>
                  <a:cubicBezTo>
                    <a:pt x="109" y="28"/>
                    <a:pt x="109" y="28"/>
                    <a:pt x="109" y="28"/>
                  </a:cubicBezTo>
                  <a:cubicBezTo>
                    <a:pt x="109" y="29"/>
                    <a:pt x="110" y="30"/>
                    <a:pt x="111" y="31"/>
                  </a:cubicBezTo>
                  <a:cubicBezTo>
                    <a:pt x="110" y="30"/>
                    <a:pt x="109" y="30"/>
                    <a:pt x="108" y="29"/>
                  </a:cubicBezTo>
                  <a:cubicBezTo>
                    <a:pt x="108" y="29"/>
                    <a:pt x="108" y="29"/>
                    <a:pt x="108" y="29"/>
                  </a:cubicBezTo>
                  <a:cubicBezTo>
                    <a:pt x="107" y="29"/>
                    <a:pt x="107" y="29"/>
                    <a:pt x="106" y="28"/>
                  </a:cubicBezTo>
                  <a:cubicBezTo>
                    <a:pt x="106" y="28"/>
                    <a:pt x="106" y="28"/>
                    <a:pt x="106" y="28"/>
                  </a:cubicBezTo>
                  <a:cubicBezTo>
                    <a:pt x="106" y="28"/>
                    <a:pt x="106" y="29"/>
                    <a:pt x="106" y="29"/>
                  </a:cubicBezTo>
                  <a:cubicBezTo>
                    <a:pt x="107" y="29"/>
                    <a:pt x="110" y="32"/>
                    <a:pt x="110" y="32"/>
                  </a:cubicBezTo>
                  <a:cubicBezTo>
                    <a:pt x="110" y="32"/>
                    <a:pt x="110" y="31"/>
                    <a:pt x="109" y="31"/>
                  </a:cubicBezTo>
                  <a:cubicBezTo>
                    <a:pt x="108" y="30"/>
                    <a:pt x="106" y="30"/>
                    <a:pt x="104" y="29"/>
                  </a:cubicBezTo>
                  <a:cubicBezTo>
                    <a:pt x="104" y="30"/>
                    <a:pt x="104" y="30"/>
                    <a:pt x="104" y="30"/>
                  </a:cubicBezTo>
                  <a:cubicBezTo>
                    <a:pt x="105" y="31"/>
                    <a:pt x="106" y="31"/>
                    <a:pt x="107" y="32"/>
                  </a:cubicBezTo>
                  <a:cubicBezTo>
                    <a:pt x="107" y="32"/>
                    <a:pt x="109" y="33"/>
                    <a:pt x="109" y="33"/>
                  </a:cubicBezTo>
                  <a:moveTo>
                    <a:pt x="117" y="30"/>
                  </a:moveTo>
                  <a:cubicBezTo>
                    <a:pt x="117" y="30"/>
                    <a:pt x="117" y="30"/>
                    <a:pt x="117" y="30"/>
                  </a:cubicBezTo>
                  <a:cubicBezTo>
                    <a:pt x="116" y="29"/>
                    <a:pt x="115" y="27"/>
                    <a:pt x="114" y="26"/>
                  </a:cubicBezTo>
                  <a:cubicBezTo>
                    <a:pt x="115" y="25"/>
                    <a:pt x="116" y="25"/>
                    <a:pt x="117" y="25"/>
                  </a:cubicBezTo>
                  <a:cubicBezTo>
                    <a:pt x="117" y="25"/>
                    <a:pt x="117" y="25"/>
                    <a:pt x="117" y="25"/>
                  </a:cubicBezTo>
                  <a:cubicBezTo>
                    <a:pt x="118" y="26"/>
                    <a:pt x="119" y="27"/>
                    <a:pt x="119" y="28"/>
                  </a:cubicBezTo>
                  <a:cubicBezTo>
                    <a:pt x="119" y="29"/>
                    <a:pt x="118" y="29"/>
                    <a:pt x="117" y="30"/>
                  </a:cubicBezTo>
                  <a:moveTo>
                    <a:pt x="130" y="25"/>
                  </a:moveTo>
                  <a:cubicBezTo>
                    <a:pt x="131" y="25"/>
                    <a:pt x="131" y="25"/>
                    <a:pt x="132" y="25"/>
                  </a:cubicBezTo>
                  <a:cubicBezTo>
                    <a:pt x="135" y="24"/>
                    <a:pt x="138" y="22"/>
                    <a:pt x="140" y="20"/>
                  </a:cubicBezTo>
                  <a:cubicBezTo>
                    <a:pt x="142" y="18"/>
                    <a:pt x="144" y="15"/>
                    <a:pt x="146" y="13"/>
                  </a:cubicBezTo>
                  <a:cubicBezTo>
                    <a:pt x="145" y="14"/>
                    <a:pt x="145" y="16"/>
                    <a:pt x="144" y="17"/>
                  </a:cubicBezTo>
                  <a:cubicBezTo>
                    <a:pt x="142" y="22"/>
                    <a:pt x="136" y="24"/>
                    <a:pt x="130" y="25"/>
                  </a:cubicBezTo>
                  <a:moveTo>
                    <a:pt x="133" y="28"/>
                  </a:moveTo>
                  <a:cubicBezTo>
                    <a:pt x="132" y="28"/>
                    <a:pt x="131" y="28"/>
                    <a:pt x="130" y="28"/>
                  </a:cubicBezTo>
                  <a:cubicBezTo>
                    <a:pt x="134" y="27"/>
                    <a:pt x="138" y="26"/>
                    <a:pt x="142" y="23"/>
                  </a:cubicBezTo>
                  <a:cubicBezTo>
                    <a:pt x="145" y="21"/>
                    <a:pt x="146" y="19"/>
                    <a:pt x="148" y="16"/>
                  </a:cubicBezTo>
                  <a:cubicBezTo>
                    <a:pt x="148" y="14"/>
                    <a:pt x="148" y="12"/>
                    <a:pt x="149" y="10"/>
                  </a:cubicBezTo>
                  <a:cubicBezTo>
                    <a:pt x="149" y="13"/>
                    <a:pt x="149" y="15"/>
                    <a:pt x="148" y="18"/>
                  </a:cubicBezTo>
                  <a:cubicBezTo>
                    <a:pt x="147" y="26"/>
                    <a:pt x="140" y="28"/>
                    <a:pt x="133" y="28"/>
                  </a:cubicBezTo>
                  <a:moveTo>
                    <a:pt x="120" y="24"/>
                  </a:moveTo>
                  <a:cubicBezTo>
                    <a:pt x="120" y="24"/>
                    <a:pt x="120" y="24"/>
                    <a:pt x="120" y="24"/>
                  </a:cubicBezTo>
                  <a:cubicBezTo>
                    <a:pt x="120" y="24"/>
                    <a:pt x="120" y="24"/>
                    <a:pt x="120" y="23"/>
                  </a:cubicBezTo>
                  <a:cubicBezTo>
                    <a:pt x="120" y="17"/>
                    <a:pt x="129" y="16"/>
                    <a:pt x="133" y="14"/>
                  </a:cubicBezTo>
                  <a:cubicBezTo>
                    <a:pt x="139" y="12"/>
                    <a:pt x="143" y="8"/>
                    <a:pt x="148" y="5"/>
                  </a:cubicBezTo>
                  <a:cubicBezTo>
                    <a:pt x="148" y="6"/>
                    <a:pt x="148" y="6"/>
                    <a:pt x="148" y="6"/>
                  </a:cubicBezTo>
                  <a:cubicBezTo>
                    <a:pt x="145" y="10"/>
                    <a:pt x="143" y="14"/>
                    <a:pt x="139" y="17"/>
                  </a:cubicBezTo>
                  <a:cubicBezTo>
                    <a:pt x="136" y="20"/>
                    <a:pt x="133" y="22"/>
                    <a:pt x="129" y="23"/>
                  </a:cubicBezTo>
                  <a:cubicBezTo>
                    <a:pt x="125" y="23"/>
                    <a:pt x="123" y="23"/>
                    <a:pt x="120" y="24"/>
                  </a:cubicBezTo>
                  <a:moveTo>
                    <a:pt x="120" y="17"/>
                  </a:moveTo>
                  <a:cubicBezTo>
                    <a:pt x="122" y="13"/>
                    <a:pt x="125" y="9"/>
                    <a:pt x="130" y="7"/>
                  </a:cubicBezTo>
                  <a:cubicBezTo>
                    <a:pt x="134" y="5"/>
                    <a:pt x="139" y="5"/>
                    <a:pt x="144" y="5"/>
                  </a:cubicBezTo>
                  <a:cubicBezTo>
                    <a:pt x="139" y="8"/>
                    <a:pt x="134" y="11"/>
                    <a:pt x="128" y="13"/>
                  </a:cubicBezTo>
                  <a:cubicBezTo>
                    <a:pt x="126" y="14"/>
                    <a:pt x="122" y="15"/>
                    <a:pt x="120" y="17"/>
                  </a:cubicBezTo>
                  <a:moveTo>
                    <a:pt x="127" y="5"/>
                  </a:moveTo>
                  <a:cubicBezTo>
                    <a:pt x="128" y="5"/>
                    <a:pt x="129" y="4"/>
                    <a:pt x="130" y="4"/>
                  </a:cubicBezTo>
                  <a:cubicBezTo>
                    <a:pt x="133" y="3"/>
                    <a:pt x="135" y="3"/>
                    <a:pt x="137" y="3"/>
                  </a:cubicBezTo>
                  <a:cubicBezTo>
                    <a:pt x="134" y="3"/>
                    <a:pt x="130" y="4"/>
                    <a:pt x="127" y="5"/>
                  </a:cubicBezTo>
                  <a:moveTo>
                    <a:pt x="154" y="0"/>
                  </a:moveTo>
                  <a:cubicBezTo>
                    <a:pt x="154" y="0"/>
                    <a:pt x="154" y="0"/>
                    <a:pt x="154" y="0"/>
                  </a:cubicBezTo>
                  <a:cubicBezTo>
                    <a:pt x="151" y="1"/>
                    <a:pt x="148" y="1"/>
                    <a:pt x="146" y="1"/>
                  </a:cubicBezTo>
                  <a:cubicBezTo>
                    <a:pt x="144" y="1"/>
                    <a:pt x="143" y="1"/>
                    <a:pt x="141" y="1"/>
                  </a:cubicBezTo>
                  <a:cubicBezTo>
                    <a:pt x="139" y="1"/>
                    <a:pt x="138" y="1"/>
                    <a:pt x="136" y="1"/>
                  </a:cubicBezTo>
                  <a:cubicBezTo>
                    <a:pt x="132" y="1"/>
                    <a:pt x="128" y="1"/>
                    <a:pt x="125" y="4"/>
                  </a:cubicBezTo>
                  <a:cubicBezTo>
                    <a:pt x="119" y="7"/>
                    <a:pt x="114" y="16"/>
                    <a:pt x="116" y="23"/>
                  </a:cubicBezTo>
                  <a:cubicBezTo>
                    <a:pt x="116" y="23"/>
                    <a:pt x="116" y="23"/>
                    <a:pt x="116" y="23"/>
                  </a:cubicBezTo>
                  <a:cubicBezTo>
                    <a:pt x="89" y="29"/>
                    <a:pt x="62" y="34"/>
                    <a:pt x="36" y="43"/>
                  </a:cubicBezTo>
                  <a:cubicBezTo>
                    <a:pt x="28" y="45"/>
                    <a:pt x="20" y="47"/>
                    <a:pt x="12" y="51"/>
                  </a:cubicBezTo>
                  <a:cubicBezTo>
                    <a:pt x="8" y="53"/>
                    <a:pt x="0" y="58"/>
                    <a:pt x="2" y="64"/>
                  </a:cubicBezTo>
                  <a:cubicBezTo>
                    <a:pt x="4" y="71"/>
                    <a:pt x="13" y="72"/>
                    <a:pt x="19" y="72"/>
                  </a:cubicBezTo>
                  <a:cubicBezTo>
                    <a:pt x="21" y="73"/>
                    <a:pt x="22" y="73"/>
                    <a:pt x="24" y="73"/>
                  </a:cubicBezTo>
                  <a:cubicBezTo>
                    <a:pt x="35" y="73"/>
                    <a:pt x="46" y="69"/>
                    <a:pt x="56" y="67"/>
                  </a:cubicBezTo>
                  <a:cubicBezTo>
                    <a:pt x="78" y="60"/>
                    <a:pt x="99" y="51"/>
                    <a:pt x="116" y="35"/>
                  </a:cubicBezTo>
                  <a:cubicBezTo>
                    <a:pt x="118" y="33"/>
                    <a:pt x="120" y="31"/>
                    <a:pt x="122" y="29"/>
                  </a:cubicBezTo>
                  <a:cubicBezTo>
                    <a:pt x="125" y="30"/>
                    <a:pt x="129" y="30"/>
                    <a:pt x="132" y="30"/>
                  </a:cubicBezTo>
                  <a:cubicBezTo>
                    <a:pt x="138" y="30"/>
                    <a:pt x="143" y="29"/>
                    <a:pt x="147" y="25"/>
                  </a:cubicBezTo>
                  <a:cubicBezTo>
                    <a:pt x="153" y="20"/>
                    <a:pt x="150" y="11"/>
                    <a:pt x="153" y="4"/>
                  </a:cubicBezTo>
                  <a:cubicBezTo>
                    <a:pt x="154" y="4"/>
                    <a:pt x="154" y="4"/>
                    <a:pt x="154" y="4"/>
                  </a:cubicBezTo>
                  <a:cubicBezTo>
                    <a:pt x="154" y="4"/>
                    <a:pt x="154" y="3"/>
                    <a:pt x="154" y="3"/>
                  </a:cubicBezTo>
                  <a:cubicBezTo>
                    <a:pt x="155" y="2"/>
                    <a:pt x="155" y="2"/>
                    <a:pt x="155" y="2"/>
                  </a:cubicBezTo>
                  <a:cubicBezTo>
                    <a:pt x="155" y="2"/>
                    <a:pt x="155" y="2"/>
                    <a:pt x="155" y="2"/>
                  </a:cubicBezTo>
                  <a:cubicBezTo>
                    <a:pt x="156" y="1"/>
                    <a:pt x="155" y="1"/>
                    <a:pt x="155" y="0"/>
                  </a:cubicBezTo>
                  <a:cubicBezTo>
                    <a:pt x="155" y="0"/>
                    <a:pt x="154" y="0"/>
                    <a:pt x="154"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1223" name="Google Shape;1223;p37"/>
            <p:cNvSpPr/>
            <p:nvPr/>
          </p:nvSpPr>
          <p:spPr>
            <a:xfrm>
              <a:off x="7695869" y="3924227"/>
              <a:ext cx="436563" cy="114300"/>
            </a:xfrm>
            <a:custGeom>
              <a:rect b="b" l="l" r="r" t="t"/>
              <a:pathLst>
                <a:path extrusionOk="0" h="27" w="103">
                  <a:moveTo>
                    <a:pt x="96" y="21"/>
                  </a:moveTo>
                  <a:cubicBezTo>
                    <a:pt x="96" y="20"/>
                    <a:pt x="96" y="19"/>
                    <a:pt x="96" y="18"/>
                  </a:cubicBezTo>
                  <a:cubicBezTo>
                    <a:pt x="98" y="19"/>
                    <a:pt x="99" y="19"/>
                    <a:pt x="100" y="20"/>
                  </a:cubicBezTo>
                  <a:cubicBezTo>
                    <a:pt x="99" y="21"/>
                    <a:pt x="97" y="21"/>
                    <a:pt x="96" y="21"/>
                  </a:cubicBezTo>
                  <a:moveTo>
                    <a:pt x="62" y="17"/>
                  </a:moveTo>
                  <a:cubicBezTo>
                    <a:pt x="60" y="16"/>
                    <a:pt x="59" y="16"/>
                    <a:pt x="58" y="16"/>
                  </a:cubicBezTo>
                  <a:cubicBezTo>
                    <a:pt x="58" y="16"/>
                    <a:pt x="58" y="16"/>
                    <a:pt x="58" y="16"/>
                  </a:cubicBezTo>
                  <a:cubicBezTo>
                    <a:pt x="58" y="15"/>
                    <a:pt x="57" y="14"/>
                    <a:pt x="57" y="14"/>
                  </a:cubicBezTo>
                  <a:cubicBezTo>
                    <a:pt x="57" y="14"/>
                    <a:pt x="58" y="14"/>
                    <a:pt x="59" y="15"/>
                  </a:cubicBezTo>
                  <a:cubicBezTo>
                    <a:pt x="60" y="15"/>
                    <a:pt x="61" y="16"/>
                    <a:pt x="62" y="17"/>
                  </a:cubicBezTo>
                  <a:moveTo>
                    <a:pt x="3" y="15"/>
                  </a:moveTo>
                  <a:cubicBezTo>
                    <a:pt x="2" y="14"/>
                    <a:pt x="2" y="13"/>
                    <a:pt x="2" y="11"/>
                  </a:cubicBezTo>
                  <a:cubicBezTo>
                    <a:pt x="8" y="13"/>
                    <a:pt x="14" y="14"/>
                    <a:pt x="20" y="14"/>
                  </a:cubicBezTo>
                  <a:cubicBezTo>
                    <a:pt x="27" y="14"/>
                    <a:pt x="33" y="15"/>
                    <a:pt x="40" y="16"/>
                  </a:cubicBezTo>
                  <a:cubicBezTo>
                    <a:pt x="47" y="16"/>
                    <a:pt x="53" y="17"/>
                    <a:pt x="60" y="18"/>
                  </a:cubicBezTo>
                  <a:cubicBezTo>
                    <a:pt x="66" y="19"/>
                    <a:pt x="72" y="20"/>
                    <a:pt x="78" y="21"/>
                  </a:cubicBezTo>
                  <a:cubicBezTo>
                    <a:pt x="77" y="22"/>
                    <a:pt x="77" y="22"/>
                    <a:pt x="77" y="22"/>
                  </a:cubicBezTo>
                  <a:cubicBezTo>
                    <a:pt x="76" y="23"/>
                    <a:pt x="77" y="24"/>
                    <a:pt x="77" y="25"/>
                  </a:cubicBezTo>
                  <a:cubicBezTo>
                    <a:pt x="72" y="24"/>
                    <a:pt x="67" y="24"/>
                    <a:pt x="62" y="23"/>
                  </a:cubicBezTo>
                  <a:cubicBezTo>
                    <a:pt x="56" y="22"/>
                    <a:pt x="49" y="22"/>
                    <a:pt x="43" y="21"/>
                  </a:cubicBezTo>
                  <a:cubicBezTo>
                    <a:pt x="29" y="19"/>
                    <a:pt x="16" y="17"/>
                    <a:pt x="3" y="15"/>
                  </a:cubicBezTo>
                  <a:cubicBezTo>
                    <a:pt x="3" y="15"/>
                    <a:pt x="3" y="15"/>
                    <a:pt x="3" y="15"/>
                  </a:cubicBezTo>
                  <a:moveTo>
                    <a:pt x="85" y="16"/>
                  </a:moveTo>
                  <a:cubicBezTo>
                    <a:pt x="85" y="16"/>
                    <a:pt x="85" y="16"/>
                    <a:pt x="85" y="16"/>
                  </a:cubicBezTo>
                  <a:cubicBezTo>
                    <a:pt x="86" y="16"/>
                    <a:pt x="86" y="14"/>
                    <a:pt x="85" y="14"/>
                  </a:cubicBezTo>
                  <a:cubicBezTo>
                    <a:pt x="84" y="14"/>
                    <a:pt x="84" y="14"/>
                    <a:pt x="83" y="14"/>
                  </a:cubicBezTo>
                  <a:cubicBezTo>
                    <a:pt x="82" y="14"/>
                    <a:pt x="80" y="11"/>
                    <a:pt x="82" y="11"/>
                  </a:cubicBezTo>
                  <a:cubicBezTo>
                    <a:pt x="86" y="14"/>
                    <a:pt x="90" y="15"/>
                    <a:pt x="95" y="17"/>
                  </a:cubicBezTo>
                  <a:cubicBezTo>
                    <a:pt x="94" y="17"/>
                    <a:pt x="94" y="17"/>
                    <a:pt x="94" y="17"/>
                  </a:cubicBezTo>
                  <a:cubicBezTo>
                    <a:pt x="94" y="19"/>
                    <a:pt x="94" y="20"/>
                    <a:pt x="94" y="22"/>
                  </a:cubicBezTo>
                  <a:cubicBezTo>
                    <a:pt x="93" y="22"/>
                    <a:pt x="92" y="22"/>
                    <a:pt x="91" y="22"/>
                  </a:cubicBezTo>
                  <a:cubicBezTo>
                    <a:pt x="87" y="23"/>
                    <a:pt x="84" y="25"/>
                    <a:pt x="81" y="25"/>
                  </a:cubicBezTo>
                  <a:cubicBezTo>
                    <a:pt x="80" y="25"/>
                    <a:pt x="80" y="25"/>
                    <a:pt x="80" y="25"/>
                  </a:cubicBezTo>
                  <a:cubicBezTo>
                    <a:pt x="80" y="25"/>
                    <a:pt x="79" y="24"/>
                    <a:pt x="79" y="24"/>
                  </a:cubicBezTo>
                  <a:cubicBezTo>
                    <a:pt x="76" y="22"/>
                    <a:pt x="80" y="21"/>
                    <a:pt x="81" y="21"/>
                  </a:cubicBezTo>
                  <a:cubicBezTo>
                    <a:pt x="81" y="21"/>
                    <a:pt x="81" y="21"/>
                    <a:pt x="81" y="21"/>
                  </a:cubicBezTo>
                  <a:cubicBezTo>
                    <a:pt x="81" y="21"/>
                    <a:pt x="81" y="21"/>
                    <a:pt x="81" y="21"/>
                  </a:cubicBezTo>
                  <a:cubicBezTo>
                    <a:pt x="82" y="21"/>
                    <a:pt x="82" y="21"/>
                    <a:pt x="82" y="21"/>
                  </a:cubicBezTo>
                  <a:cubicBezTo>
                    <a:pt x="82" y="21"/>
                    <a:pt x="83" y="22"/>
                    <a:pt x="84" y="22"/>
                  </a:cubicBezTo>
                  <a:cubicBezTo>
                    <a:pt x="84" y="22"/>
                    <a:pt x="84" y="22"/>
                    <a:pt x="84" y="22"/>
                  </a:cubicBezTo>
                  <a:cubicBezTo>
                    <a:pt x="84" y="22"/>
                    <a:pt x="84" y="22"/>
                    <a:pt x="84" y="22"/>
                  </a:cubicBezTo>
                  <a:cubicBezTo>
                    <a:pt x="85" y="22"/>
                    <a:pt x="85" y="20"/>
                    <a:pt x="84" y="20"/>
                  </a:cubicBezTo>
                  <a:cubicBezTo>
                    <a:pt x="83" y="20"/>
                    <a:pt x="80" y="19"/>
                    <a:pt x="79" y="18"/>
                  </a:cubicBezTo>
                  <a:cubicBezTo>
                    <a:pt x="78" y="16"/>
                    <a:pt x="82" y="16"/>
                    <a:pt x="82" y="16"/>
                  </a:cubicBezTo>
                  <a:cubicBezTo>
                    <a:pt x="83" y="16"/>
                    <a:pt x="83" y="16"/>
                    <a:pt x="83" y="16"/>
                  </a:cubicBezTo>
                  <a:cubicBezTo>
                    <a:pt x="84" y="16"/>
                    <a:pt x="84" y="16"/>
                    <a:pt x="84" y="16"/>
                  </a:cubicBezTo>
                  <a:cubicBezTo>
                    <a:pt x="84" y="16"/>
                    <a:pt x="84" y="16"/>
                    <a:pt x="85" y="16"/>
                  </a:cubicBezTo>
                  <a:moveTo>
                    <a:pt x="58" y="16"/>
                  </a:moveTo>
                  <a:cubicBezTo>
                    <a:pt x="52" y="15"/>
                    <a:pt x="47" y="15"/>
                    <a:pt x="42" y="14"/>
                  </a:cubicBezTo>
                  <a:cubicBezTo>
                    <a:pt x="35" y="14"/>
                    <a:pt x="29" y="13"/>
                    <a:pt x="22" y="12"/>
                  </a:cubicBezTo>
                  <a:cubicBezTo>
                    <a:pt x="16" y="12"/>
                    <a:pt x="9" y="12"/>
                    <a:pt x="3" y="10"/>
                  </a:cubicBezTo>
                  <a:cubicBezTo>
                    <a:pt x="3" y="8"/>
                    <a:pt x="3" y="7"/>
                    <a:pt x="3" y="6"/>
                  </a:cubicBezTo>
                  <a:cubicBezTo>
                    <a:pt x="17" y="7"/>
                    <a:pt x="30" y="9"/>
                    <a:pt x="43" y="11"/>
                  </a:cubicBezTo>
                  <a:cubicBezTo>
                    <a:pt x="50" y="11"/>
                    <a:pt x="56" y="12"/>
                    <a:pt x="63" y="14"/>
                  </a:cubicBezTo>
                  <a:cubicBezTo>
                    <a:pt x="68" y="15"/>
                    <a:pt x="74" y="14"/>
                    <a:pt x="79" y="15"/>
                  </a:cubicBezTo>
                  <a:cubicBezTo>
                    <a:pt x="78" y="15"/>
                    <a:pt x="78" y="16"/>
                    <a:pt x="78" y="17"/>
                  </a:cubicBezTo>
                  <a:cubicBezTo>
                    <a:pt x="77" y="18"/>
                    <a:pt x="78" y="19"/>
                    <a:pt x="78" y="19"/>
                  </a:cubicBezTo>
                  <a:cubicBezTo>
                    <a:pt x="73" y="19"/>
                    <a:pt x="68" y="17"/>
                    <a:pt x="62" y="17"/>
                  </a:cubicBezTo>
                  <a:cubicBezTo>
                    <a:pt x="62" y="16"/>
                    <a:pt x="62" y="16"/>
                    <a:pt x="62" y="16"/>
                  </a:cubicBezTo>
                  <a:cubicBezTo>
                    <a:pt x="62" y="16"/>
                    <a:pt x="62" y="15"/>
                    <a:pt x="61" y="14"/>
                  </a:cubicBezTo>
                  <a:cubicBezTo>
                    <a:pt x="61" y="14"/>
                    <a:pt x="62" y="14"/>
                    <a:pt x="62" y="14"/>
                  </a:cubicBezTo>
                  <a:cubicBezTo>
                    <a:pt x="62" y="14"/>
                    <a:pt x="63" y="14"/>
                    <a:pt x="63" y="15"/>
                  </a:cubicBezTo>
                  <a:cubicBezTo>
                    <a:pt x="63" y="15"/>
                    <a:pt x="64" y="15"/>
                    <a:pt x="64" y="16"/>
                  </a:cubicBezTo>
                  <a:cubicBezTo>
                    <a:pt x="65" y="16"/>
                    <a:pt x="66" y="17"/>
                    <a:pt x="67" y="17"/>
                  </a:cubicBezTo>
                  <a:cubicBezTo>
                    <a:pt x="68" y="17"/>
                    <a:pt x="68" y="17"/>
                    <a:pt x="68" y="17"/>
                  </a:cubicBezTo>
                  <a:cubicBezTo>
                    <a:pt x="67" y="16"/>
                    <a:pt x="67" y="16"/>
                    <a:pt x="67" y="16"/>
                  </a:cubicBezTo>
                  <a:cubicBezTo>
                    <a:pt x="67" y="15"/>
                    <a:pt x="67" y="15"/>
                    <a:pt x="67" y="15"/>
                  </a:cubicBezTo>
                  <a:cubicBezTo>
                    <a:pt x="67" y="15"/>
                    <a:pt x="68" y="16"/>
                    <a:pt x="68" y="16"/>
                  </a:cubicBezTo>
                  <a:cubicBezTo>
                    <a:pt x="69" y="17"/>
                    <a:pt x="70" y="17"/>
                    <a:pt x="71" y="18"/>
                  </a:cubicBezTo>
                  <a:cubicBezTo>
                    <a:pt x="71" y="18"/>
                    <a:pt x="71" y="18"/>
                    <a:pt x="71" y="18"/>
                  </a:cubicBezTo>
                  <a:cubicBezTo>
                    <a:pt x="71" y="17"/>
                    <a:pt x="71" y="17"/>
                    <a:pt x="71" y="17"/>
                  </a:cubicBezTo>
                  <a:cubicBezTo>
                    <a:pt x="71" y="16"/>
                    <a:pt x="69" y="15"/>
                    <a:pt x="70" y="15"/>
                  </a:cubicBezTo>
                  <a:cubicBezTo>
                    <a:pt x="70" y="15"/>
                    <a:pt x="70" y="15"/>
                    <a:pt x="70" y="15"/>
                  </a:cubicBezTo>
                  <a:cubicBezTo>
                    <a:pt x="72" y="16"/>
                    <a:pt x="73" y="18"/>
                    <a:pt x="74" y="18"/>
                  </a:cubicBezTo>
                  <a:cubicBezTo>
                    <a:pt x="75" y="18"/>
                    <a:pt x="75" y="18"/>
                    <a:pt x="75" y="18"/>
                  </a:cubicBezTo>
                  <a:cubicBezTo>
                    <a:pt x="74" y="18"/>
                    <a:pt x="74" y="17"/>
                    <a:pt x="74" y="17"/>
                  </a:cubicBezTo>
                  <a:cubicBezTo>
                    <a:pt x="74" y="16"/>
                    <a:pt x="73" y="16"/>
                    <a:pt x="73" y="16"/>
                  </a:cubicBezTo>
                  <a:cubicBezTo>
                    <a:pt x="74" y="16"/>
                    <a:pt x="74" y="16"/>
                    <a:pt x="74" y="16"/>
                  </a:cubicBezTo>
                  <a:cubicBezTo>
                    <a:pt x="75" y="17"/>
                    <a:pt x="76" y="18"/>
                    <a:pt x="77" y="19"/>
                  </a:cubicBezTo>
                  <a:cubicBezTo>
                    <a:pt x="77" y="19"/>
                    <a:pt x="77" y="19"/>
                    <a:pt x="77" y="19"/>
                  </a:cubicBezTo>
                  <a:cubicBezTo>
                    <a:pt x="77" y="18"/>
                    <a:pt x="77" y="18"/>
                    <a:pt x="77" y="17"/>
                  </a:cubicBezTo>
                  <a:cubicBezTo>
                    <a:pt x="76" y="17"/>
                    <a:pt x="76" y="16"/>
                    <a:pt x="76" y="16"/>
                  </a:cubicBezTo>
                  <a:cubicBezTo>
                    <a:pt x="76" y="16"/>
                    <a:pt x="76" y="17"/>
                    <a:pt x="77" y="17"/>
                  </a:cubicBezTo>
                  <a:cubicBezTo>
                    <a:pt x="77" y="17"/>
                    <a:pt x="77" y="17"/>
                    <a:pt x="77" y="17"/>
                  </a:cubicBezTo>
                  <a:cubicBezTo>
                    <a:pt x="77" y="16"/>
                    <a:pt x="77" y="16"/>
                    <a:pt x="77" y="16"/>
                  </a:cubicBezTo>
                  <a:cubicBezTo>
                    <a:pt x="76" y="16"/>
                    <a:pt x="76" y="16"/>
                    <a:pt x="76" y="16"/>
                  </a:cubicBezTo>
                  <a:cubicBezTo>
                    <a:pt x="77" y="16"/>
                    <a:pt x="76" y="16"/>
                    <a:pt x="76" y="16"/>
                  </a:cubicBezTo>
                  <a:cubicBezTo>
                    <a:pt x="76" y="16"/>
                    <a:pt x="76" y="15"/>
                    <a:pt x="75" y="15"/>
                  </a:cubicBezTo>
                  <a:cubicBezTo>
                    <a:pt x="75" y="15"/>
                    <a:pt x="75" y="15"/>
                    <a:pt x="75" y="15"/>
                  </a:cubicBezTo>
                  <a:cubicBezTo>
                    <a:pt x="75" y="16"/>
                    <a:pt x="77" y="18"/>
                    <a:pt x="76" y="18"/>
                  </a:cubicBezTo>
                  <a:cubicBezTo>
                    <a:pt x="76" y="18"/>
                    <a:pt x="76" y="18"/>
                    <a:pt x="75" y="17"/>
                  </a:cubicBezTo>
                  <a:cubicBezTo>
                    <a:pt x="75" y="16"/>
                    <a:pt x="74" y="15"/>
                    <a:pt x="73" y="15"/>
                  </a:cubicBezTo>
                  <a:cubicBezTo>
                    <a:pt x="73" y="15"/>
                    <a:pt x="73" y="15"/>
                    <a:pt x="73" y="15"/>
                  </a:cubicBezTo>
                  <a:cubicBezTo>
                    <a:pt x="73" y="15"/>
                    <a:pt x="74" y="18"/>
                    <a:pt x="74" y="18"/>
                  </a:cubicBezTo>
                  <a:cubicBezTo>
                    <a:pt x="74" y="18"/>
                    <a:pt x="74" y="18"/>
                    <a:pt x="74" y="17"/>
                  </a:cubicBezTo>
                  <a:cubicBezTo>
                    <a:pt x="73" y="17"/>
                    <a:pt x="73" y="16"/>
                    <a:pt x="72" y="16"/>
                  </a:cubicBezTo>
                  <a:cubicBezTo>
                    <a:pt x="71" y="15"/>
                    <a:pt x="70" y="15"/>
                    <a:pt x="69" y="14"/>
                  </a:cubicBezTo>
                  <a:cubicBezTo>
                    <a:pt x="69" y="15"/>
                    <a:pt x="69" y="15"/>
                    <a:pt x="69" y="15"/>
                  </a:cubicBezTo>
                  <a:cubicBezTo>
                    <a:pt x="69" y="15"/>
                    <a:pt x="70" y="16"/>
                    <a:pt x="70" y="16"/>
                  </a:cubicBezTo>
                  <a:cubicBezTo>
                    <a:pt x="71" y="17"/>
                    <a:pt x="71" y="17"/>
                    <a:pt x="71" y="17"/>
                  </a:cubicBezTo>
                  <a:cubicBezTo>
                    <a:pt x="71" y="17"/>
                    <a:pt x="70" y="17"/>
                    <a:pt x="69" y="16"/>
                  </a:cubicBezTo>
                  <a:cubicBezTo>
                    <a:pt x="68" y="16"/>
                    <a:pt x="67" y="15"/>
                    <a:pt x="66" y="14"/>
                  </a:cubicBezTo>
                  <a:cubicBezTo>
                    <a:pt x="66" y="15"/>
                    <a:pt x="66" y="15"/>
                    <a:pt x="66" y="15"/>
                  </a:cubicBezTo>
                  <a:cubicBezTo>
                    <a:pt x="66" y="15"/>
                    <a:pt x="67" y="16"/>
                    <a:pt x="67" y="16"/>
                  </a:cubicBezTo>
                  <a:cubicBezTo>
                    <a:pt x="67" y="16"/>
                    <a:pt x="66" y="16"/>
                    <a:pt x="66" y="16"/>
                  </a:cubicBezTo>
                  <a:cubicBezTo>
                    <a:pt x="65" y="16"/>
                    <a:pt x="64" y="15"/>
                    <a:pt x="64" y="15"/>
                  </a:cubicBezTo>
                  <a:cubicBezTo>
                    <a:pt x="63" y="14"/>
                    <a:pt x="62" y="14"/>
                    <a:pt x="61" y="14"/>
                  </a:cubicBezTo>
                  <a:cubicBezTo>
                    <a:pt x="61" y="14"/>
                    <a:pt x="61" y="14"/>
                    <a:pt x="61" y="14"/>
                  </a:cubicBezTo>
                  <a:cubicBezTo>
                    <a:pt x="60" y="14"/>
                    <a:pt x="60" y="14"/>
                    <a:pt x="60" y="14"/>
                  </a:cubicBezTo>
                  <a:cubicBezTo>
                    <a:pt x="61" y="15"/>
                    <a:pt x="62" y="16"/>
                    <a:pt x="61" y="16"/>
                  </a:cubicBezTo>
                  <a:cubicBezTo>
                    <a:pt x="61" y="16"/>
                    <a:pt x="61" y="16"/>
                    <a:pt x="60" y="15"/>
                  </a:cubicBezTo>
                  <a:cubicBezTo>
                    <a:pt x="59" y="14"/>
                    <a:pt x="58" y="13"/>
                    <a:pt x="57" y="13"/>
                  </a:cubicBezTo>
                  <a:cubicBezTo>
                    <a:pt x="56" y="13"/>
                    <a:pt x="56" y="13"/>
                    <a:pt x="56" y="13"/>
                  </a:cubicBezTo>
                  <a:cubicBezTo>
                    <a:pt x="57" y="14"/>
                    <a:pt x="57" y="14"/>
                    <a:pt x="57" y="15"/>
                  </a:cubicBezTo>
                  <a:cubicBezTo>
                    <a:pt x="57" y="15"/>
                    <a:pt x="57" y="15"/>
                    <a:pt x="57" y="15"/>
                  </a:cubicBezTo>
                  <a:cubicBezTo>
                    <a:pt x="57" y="15"/>
                    <a:pt x="56" y="14"/>
                    <a:pt x="56" y="14"/>
                  </a:cubicBezTo>
                  <a:cubicBezTo>
                    <a:pt x="55" y="13"/>
                    <a:pt x="54" y="13"/>
                    <a:pt x="52" y="12"/>
                  </a:cubicBezTo>
                  <a:cubicBezTo>
                    <a:pt x="52" y="12"/>
                    <a:pt x="52" y="12"/>
                    <a:pt x="52" y="12"/>
                  </a:cubicBezTo>
                  <a:cubicBezTo>
                    <a:pt x="53" y="13"/>
                    <a:pt x="53" y="14"/>
                    <a:pt x="53" y="14"/>
                  </a:cubicBezTo>
                  <a:cubicBezTo>
                    <a:pt x="53" y="14"/>
                    <a:pt x="53" y="14"/>
                    <a:pt x="52" y="14"/>
                  </a:cubicBezTo>
                  <a:cubicBezTo>
                    <a:pt x="51" y="13"/>
                    <a:pt x="50" y="12"/>
                    <a:pt x="49" y="12"/>
                  </a:cubicBezTo>
                  <a:cubicBezTo>
                    <a:pt x="49" y="12"/>
                    <a:pt x="49" y="12"/>
                    <a:pt x="49" y="12"/>
                  </a:cubicBezTo>
                  <a:cubicBezTo>
                    <a:pt x="49" y="13"/>
                    <a:pt x="50" y="13"/>
                    <a:pt x="50" y="14"/>
                  </a:cubicBezTo>
                  <a:cubicBezTo>
                    <a:pt x="48" y="13"/>
                    <a:pt x="48" y="13"/>
                    <a:pt x="48" y="13"/>
                  </a:cubicBezTo>
                  <a:cubicBezTo>
                    <a:pt x="47" y="12"/>
                    <a:pt x="47" y="12"/>
                    <a:pt x="46" y="11"/>
                  </a:cubicBezTo>
                  <a:cubicBezTo>
                    <a:pt x="45" y="12"/>
                    <a:pt x="45" y="12"/>
                    <a:pt x="45" y="12"/>
                  </a:cubicBezTo>
                  <a:cubicBezTo>
                    <a:pt x="46" y="13"/>
                    <a:pt x="46" y="13"/>
                    <a:pt x="46" y="13"/>
                  </a:cubicBezTo>
                  <a:cubicBezTo>
                    <a:pt x="46" y="13"/>
                    <a:pt x="45" y="13"/>
                    <a:pt x="45" y="12"/>
                  </a:cubicBezTo>
                  <a:cubicBezTo>
                    <a:pt x="44" y="12"/>
                    <a:pt x="44" y="11"/>
                    <a:pt x="43" y="11"/>
                  </a:cubicBezTo>
                  <a:cubicBezTo>
                    <a:pt x="43" y="11"/>
                    <a:pt x="43" y="11"/>
                    <a:pt x="43" y="11"/>
                  </a:cubicBezTo>
                  <a:cubicBezTo>
                    <a:pt x="43" y="12"/>
                    <a:pt x="43" y="12"/>
                    <a:pt x="43" y="12"/>
                  </a:cubicBezTo>
                  <a:cubicBezTo>
                    <a:pt x="43" y="13"/>
                    <a:pt x="43" y="13"/>
                    <a:pt x="43" y="13"/>
                  </a:cubicBezTo>
                  <a:cubicBezTo>
                    <a:pt x="43" y="13"/>
                    <a:pt x="43" y="12"/>
                    <a:pt x="42" y="12"/>
                  </a:cubicBezTo>
                  <a:cubicBezTo>
                    <a:pt x="41" y="12"/>
                    <a:pt x="41" y="11"/>
                    <a:pt x="40" y="11"/>
                  </a:cubicBezTo>
                  <a:cubicBezTo>
                    <a:pt x="40" y="11"/>
                    <a:pt x="40" y="11"/>
                    <a:pt x="40" y="11"/>
                  </a:cubicBezTo>
                  <a:cubicBezTo>
                    <a:pt x="40" y="11"/>
                    <a:pt x="40" y="12"/>
                    <a:pt x="40" y="12"/>
                  </a:cubicBezTo>
                  <a:cubicBezTo>
                    <a:pt x="40" y="12"/>
                    <a:pt x="39" y="12"/>
                    <a:pt x="39" y="11"/>
                  </a:cubicBezTo>
                  <a:cubicBezTo>
                    <a:pt x="38" y="11"/>
                    <a:pt x="37" y="11"/>
                    <a:pt x="37" y="10"/>
                  </a:cubicBezTo>
                  <a:cubicBezTo>
                    <a:pt x="36" y="10"/>
                    <a:pt x="36" y="10"/>
                    <a:pt x="36" y="10"/>
                  </a:cubicBezTo>
                  <a:cubicBezTo>
                    <a:pt x="36" y="11"/>
                    <a:pt x="37" y="12"/>
                    <a:pt x="37" y="12"/>
                  </a:cubicBezTo>
                  <a:cubicBezTo>
                    <a:pt x="37" y="12"/>
                    <a:pt x="37" y="12"/>
                    <a:pt x="36" y="12"/>
                  </a:cubicBezTo>
                  <a:cubicBezTo>
                    <a:pt x="35" y="11"/>
                    <a:pt x="34" y="10"/>
                    <a:pt x="33" y="10"/>
                  </a:cubicBezTo>
                  <a:cubicBezTo>
                    <a:pt x="33" y="10"/>
                    <a:pt x="33" y="10"/>
                    <a:pt x="33" y="10"/>
                  </a:cubicBezTo>
                  <a:cubicBezTo>
                    <a:pt x="33" y="11"/>
                    <a:pt x="33" y="11"/>
                    <a:pt x="34" y="12"/>
                  </a:cubicBezTo>
                  <a:cubicBezTo>
                    <a:pt x="34" y="12"/>
                    <a:pt x="34" y="12"/>
                    <a:pt x="34" y="12"/>
                  </a:cubicBezTo>
                  <a:cubicBezTo>
                    <a:pt x="33" y="12"/>
                    <a:pt x="33" y="11"/>
                    <a:pt x="32" y="11"/>
                  </a:cubicBezTo>
                  <a:cubicBezTo>
                    <a:pt x="32" y="10"/>
                    <a:pt x="31" y="10"/>
                    <a:pt x="29" y="9"/>
                  </a:cubicBezTo>
                  <a:cubicBezTo>
                    <a:pt x="29" y="9"/>
                    <a:pt x="29" y="9"/>
                    <a:pt x="29" y="9"/>
                  </a:cubicBezTo>
                  <a:cubicBezTo>
                    <a:pt x="30" y="10"/>
                    <a:pt x="30" y="12"/>
                    <a:pt x="31" y="12"/>
                  </a:cubicBezTo>
                  <a:cubicBezTo>
                    <a:pt x="30" y="12"/>
                    <a:pt x="29" y="11"/>
                    <a:pt x="29" y="10"/>
                  </a:cubicBezTo>
                  <a:cubicBezTo>
                    <a:pt x="28" y="10"/>
                    <a:pt x="27" y="9"/>
                    <a:pt x="26" y="9"/>
                  </a:cubicBezTo>
                  <a:cubicBezTo>
                    <a:pt x="26" y="9"/>
                    <a:pt x="26" y="9"/>
                    <a:pt x="26" y="9"/>
                  </a:cubicBezTo>
                  <a:cubicBezTo>
                    <a:pt x="26" y="9"/>
                    <a:pt x="27" y="11"/>
                    <a:pt x="27" y="11"/>
                  </a:cubicBezTo>
                  <a:cubicBezTo>
                    <a:pt x="26" y="11"/>
                    <a:pt x="25" y="9"/>
                    <a:pt x="24" y="9"/>
                  </a:cubicBezTo>
                  <a:cubicBezTo>
                    <a:pt x="24" y="9"/>
                    <a:pt x="24" y="9"/>
                    <a:pt x="24" y="9"/>
                  </a:cubicBezTo>
                  <a:cubicBezTo>
                    <a:pt x="24" y="10"/>
                    <a:pt x="24" y="11"/>
                    <a:pt x="24" y="11"/>
                  </a:cubicBezTo>
                  <a:cubicBezTo>
                    <a:pt x="24" y="11"/>
                    <a:pt x="24" y="10"/>
                    <a:pt x="24" y="10"/>
                  </a:cubicBezTo>
                  <a:cubicBezTo>
                    <a:pt x="23" y="9"/>
                    <a:pt x="22" y="9"/>
                    <a:pt x="21" y="8"/>
                  </a:cubicBezTo>
                  <a:cubicBezTo>
                    <a:pt x="21" y="8"/>
                    <a:pt x="21" y="8"/>
                    <a:pt x="21" y="8"/>
                  </a:cubicBezTo>
                  <a:cubicBezTo>
                    <a:pt x="21" y="8"/>
                    <a:pt x="22" y="11"/>
                    <a:pt x="21" y="11"/>
                  </a:cubicBezTo>
                  <a:cubicBezTo>
                    <a:pt x="21" y="11"/>
                    <a:pt x="21" y="10"/>
                    <a:pt x="21" y="10"/>
                  </a:cubicBezTo>
                  <a:cubicBezTo>
                    <a:pt x="20" y="10"/>
                    <a:pt x="19" y="9"/>
                    <a:pt x="18" y="8"/>
                  </a:cubicBezTo>
                  <a:cubicBezTo>
                    <a:pt x="18" y="8"/>
                    <a:pt x="18" y="8"/>
                    <a:pt x="18" y="8"/>
                  </a:cubicBezTo>
                  <a:cubicBezTo>
                    <a:pt x="18" y="9"/>
                    <a:pt x="19" y="11"/>
                    <a:pt x="19" y="11"/>
                  </a:cubicBezTo>
                  <a:cubicBezTo>
                    <a:pt x="18" y="11"/>
                    <a:pt x="18" y="11"/>
                    <a:pt x="18" y="10"/>
                  </a:cubicBezTo>
                  <a:cubicBezTo>
                    <a:pt x="17" y="9"/>
                    <a:pt x="16" y="8"/>
                    <a:pt x="15" y="8"/>
                  </a:cubicBezTo>
                  <a:cubicBezTo>
                    <a:pt x="15" y="8"/>
                    <a:pt x="15" y="8"/>
                    <a:pt x="15" y="8"/>
                  </a:cubicBezTo>
                  <a:cubicBezTo>
                    <a:pt x="15" y="9"/>
                    <a:pt x="16" y="10"/>
                    <a:pt x="16" y="10"/>
                  </a:cubicBezTo>
                  <a:cubicBezTo>
                    <a:pt x="15" y="10"/>
                    <a:pt x="15" y="10"/>
                    <a:pt x="15" y="10"/>
                  </a:cubicBezTo>
                  <a:cubicBezTo>
                    <a:pt x="14" y="9"/>
                    <a:pt x="13" y="8"/>
                    <a:pt x="12" y="8"/>
                  </a:cubicBezTo>
                  <a:cubicBezTo>
                    <a:pt x="12" y="8"/>
                    <a:pt x="12" y="8"/>
                    <a:pt x="12" y="8"/>
                  </a:cubicBezTo>
                  <a:cubicBezTo>
                    <a:pt x="12" y="9"/>
                    <a:pt x="12" y="9"/>
                    <a:pt x="12" y="9"/>
                  </a:cubicBezTo>
                  <a:cubicBezTo>
                    <a:pt x="12" y="9"/>
                    <a:pt x="10" y="8"/>
                    <a:pt x="10" y="8"/>
                  </a:cubicBezTo>
                  <a:cubicBezTo>
                    <a:pt x="10" y="8"/>
                    <a:pt x="10" y="8"/>
                    <a:pt x="10" y="8"/>
                  </a:cubicBezTo>
                  <a:cubicBezTo>
                    <a:pt x="10" y="9"/>
                    <a:pt x="10" y="9"/>
                    <a:pt x="10" y="9"/>
                  </a:cubicBezTo>
                  <a:cubicBezTo>
                    <a:pt x="10" y="9"/>
                    <a:pt x="8" y="8"/>
                    <a:pt x="8" y="7"/>
                  </a:cubicBezTo>
                  <a:cubicBezTo>
                    <a:pt x="8" y="8"/>
                    <a:pt x="8" y="8"/>
                    <a:pt x="8" y="8"/>
                  </a:cubicBezTo>
                  <a:cubicBezTo>
                    <a:pt x="8" y="8"/>
                    <a:pt x="8" y="9"/>
                    <a:pt x="8" y="9"/>
                  </a:cubicBezTo>
                  <a:cubicBezTo>
                    <a:pt x="8" y="9"/>
                    <a:pt x="6" y="7"/>
                    <a:pt x="6" y="6"/>
                  </a:cubicBezTo>
                  <a:cubicBezTo>
                    <a:pt x="5" y="7"/>
                    <a:pt x="5" y="7"/>
                    <a:pt x="5" y="7"/>
                  </a:cubicBezTo>
                  <a:cubicBezTo>
                    <a:pt x="5" y="7"/>
                    <a:pt x="6" y="8"/>
                    <a:pt x="6" y="9"/>
                  </a:cubicBezTo>
                  <a:cubicBezTo>
                    <a:pt x="6" y="8"/>
                    <a:pt x="5" y="7"/>
                    <a:pt x="4" y="7"/>
                  </a:cubicBezTo>
                  <a:cubicBezTo>
                    <a:pt x="4" y="7"/>
                    <a:pt x="4" y="7"/>
                    <a:pt x="4" y="7"/>
                  </a:cubicBezTo>
                  <a:cubicBezTo>
                    <a:pt x="4" y="7"/>
                    <a:pt x="5" y="9"/>
                    <a:pt x="5" y="9"/>
                  </a:cubicBezTo>
                  <a:cubicBezTo>
                    <a:pt x="5" y="9"/>
                    <a:pt x="4" y="9"/>
                    <a:pt x="4" y="9"/>
                  </a:cubicBezTo>
                  <a:cubicBezTo>
                    <a:pt x="4" y="9"/>
                    <a:pt x="4" y="9"/>
                    <a:pt x="4" y="9"/>
                  </a:cubicBezTo>
                  <a:cubicBezTo>
                    <a:pt x="4" y="10"/>
                    <a:pt x="4" y="10"/>
                    <a:pt x="4" y="10"/>
                  </a:cubicBezTo>
                  <a:cubicBezTo>
                    <a:pt x="4" y="10"/>
                    <a:pt x="4" y="10"/>
                    <a:pt x="4" y="10"/>
                  </a:cubicBezTo>
                  <a:cubicBezTo>
                    <a:pt x="5" y="10"/>
                    <a:pt x="5" y="10"/>
                    <a:pt x="5" y="10"/>
                  </a:cubicBezTo>
                  <a:cubicBezTo>
                    <a:pt x="5" y="10"/>
                    <a:pt x="5" y="10"/>
                    <a:pt x="5" y="10"/>
                  </a:cubicBezTo>
                  <a:cubicBezTo>
                    <a:pt x="5" y="9"/>
                    <a:pt x="5" y="9"/>
                    <a:pt x="5" y="8"/>
                  </a:cubicBezTo>
                  <a:cubicBezTo>
                    <a:pt x="5" y="8"/>
                    <a:pt x="5" y="8"/>
                    <a:pt x="5" y="8"/>
                  </a:cubicBezTo>
                  <a:cubicBezTo>
                    <a:pt x="5" y="8"/>
                    <a:pt x="6" y="9"/>
                    <a:pt x="6" y="9"/>
                  </a:cubicBezTo>
                  <a:cubicBezTo>
                    <a:pt x="7" y="9"/>
                    <a:pt x="7" y="9"/>
                    <a:pt x="7" y="9"/>
                  </a:cubicBezTo>
                  <a:cubicBezTo>
                    <a:pt x="6" y="7"/>
                    <a:pt x="6" y="7"/>
                    <a:pt x="6" y="7"/>
                  </a:cubicBezTo>
                  <a:cubicBezTo>
                    <a:pt x="7" y="8"/>
                    <a:pt x="8" y="9"/>
                    <a:pt x="8" y="9"/>
                  </a:cubicBezTo>
                  <a:cubicBezTo>
                    <a:pt x="9" y="9"/>
                    <a:pt x="9" y="9"/>
                    <a:pt x="9" y="9"/>
                  </a:cubicBezTo>
                  <a:cubicBezTo>
                    <a:pt x="9" y="9"/>
                    <a:pt x="9" y="8"/>
                    <a:pt x="8" y="8"/>
                  </a:cubicBezTo>
                  <a:cubicBezTo>
                    <a:pt x="9" y="9"/>
                    <a:pt x="10" y="9"/>
                    <a:pt x="10" y="10"/>
                  </a:cubicBezTo>
                  <a:cubicBezTo>
                    <a:pt x="11" y="10"/>
                    <a:pt x="11" y="10"/>
                    <a:pt x="11" y="10"/>
                  </a:cubicBezTo>
                  <a:cubicBezTo>
                    <a:pt x="11" y="9"/>
                    <a:pt x="11" y="9"/>
                    <a:pt x="10" y="8"/>
                  </a:cubicBezTo>
                  <a:cubicBezTo>
                    <a:pt x="11" y="9"/>
                    <a:pt x="12" y="10"/>
                    <a:pt x="12" y="10"/>
                  </a:cubicBezTo>
                  <a:cubicBezTo>
                    <a:pt x="13" y="10"/>
                    <a:pt x="13" y="10"/>
                    <a:pt x="13" y="10"/>
                  </a:cubicBezTo>
                  <a:cubicBezTo>
                    <a:pt x="13" y="9"/>
                    <a:pt x="12" y="8"/>
                    <a:pt x="12" y="8"/>
                  </a:cubicBezTo>
                  <a:cubicBezTo>
                    <a:pt x="12" y="8"/>
                    <a:pt x="13" y="8"/>
                    <a:pt x="13" y="9"/>
                  </a:cubicBezTo>
                  <a:cubicBezTo>
                    <a:pt x="14" y="9"/>
                    <a:pt x="15" y="11"/>
                    <a:pt x="16" y="11"/>
                  </a:cubicBezTo>
                  <a:cubicBezTo>
                    <a:pt x="16" y="11"/>
                    <a:pt x="16" y="11"/>
                    <a:pt x="16" y="11"/>
                  </a:cubicBezTo>
                  <a:cubicBezTo>
                    <a:pt x="16" y="10"/>
                    <a:pt x="16" y="11"/>
                    <a:pt x="16" y="10"/>
                  </a:cubicBezTo>
                  <a:cubicBezTo>
                    <a:pt x="16" y="10"/>
                    <a:pt x="16" y="10"/>
                    <a:pt x="16" y="10"/>
                  </a:cubicBezTo>
                  <a:cubicBezTo>
                    <a:pt x="16" y="10"/>
                    <a:pt x="16" y="10"/>
                    <a:pt x="16" y="9"/>
                  </a:cubicBezTo>
                  <a:cubicBezTo>
                    <a:pt x="15" y="9"/>
                    <a:pt x="15" y="9"/>
                    <a:pt x="15" y="9"/>
                  </a:cubicBezTo>
                  <a:cubicBezTo>
                    <a:pt x="16" y="9"/>
                    <a:pt x="16" y="9"/>
                    <a:pt x="16" y="9"/>
                  </a:cubicBezTo>
                  <a:cubicBezTo>
                    <a:pt x="17" y="9"/>
                    <a:pt x="18" y="11"/>
                    <a:pt x="19" y="12"/>
                  </a:cubicBezTo>
                  <a:cubicBezTo>
                    <a:pt x="19" y="12"/>
                    <a:pt x="19" y="12"/>
                    <a:pt x="19" y="12"/>
                  </a:cubicBezTo>
                  <a:cubicBezTo>
                    <a:pt x="19" y="11"/>
                    <a:pt x="19" y="9"/>
                    <a:pt x="18" y="9"/>
                  </a:cubicBezTo>
                  <a:cubicBezTo>
                    <a:pt x="20" y="10"/>
                    <a:pt x="20" y="11"/>
                    <a:pt x="22" y="11"/>
                  </a:cubicBezTo>
                  <a:cubicBezTo>
                    <a:pt x="22" y="11"/>
                    <a:pt x="22" y="11"/>
                    <a:pt x="22" y="11"/>
                  </a:cubicBezTo>
                  <a:cubicBezTo>
                    <a:pt x="22" y="10"/>
                    <a:pt x="22" y="10"/>
                    <a:pt x="21" y="9"/>
                  </a:cubicBezTo>
                  <a:cubicBezTo>
                    <a:pt x="22" y="9"/>
                    <a:pt x="22" y="9"/>
                    <a:pt x="23" y="10"/>
                  </a:cubicBezTo>
                  <a:cubicBezTo>
                    <a:pt x="23" y="10"/>
                    <a:pt x="24" y="11"/>
                    <a:pt x="25" y="11"/>
                  </a:cubicBezTo>
                  <a:cubicBezTo>
                    <a:pt x="25" y="11"/>
                    <a:pt x="25" y="11"/>
                    <a:pt x="25" y="11"/>
                  </a:cubicBezTo>
                  <a:cubicBezTo>
                    <a:pt x="25" y="11"/>
                    <a:pt x="24" y="9"/>
                    <a:pt x="24" y="9"/>
                  </a:cubicBezTo>
                  <a:cubicBezTo>
                    <a:pt x="25" y="10"/>
                    <a:pt x="26" y="11"/>
                    <a:pt x="27" y="12"/>
                  </a:cubicBezTo>
                  <a:cubicBezTo>
                    <a:pt x="27" y="12"/>
                    <a:pt x="27" y="12"/>
                    <a:pt x="27" y="12"/>
                  </a:cubicBezTo>
                  <a:cubicBezTo>
                    <a:pt x="27" y="11"/>
                    <a:pt x="27" y="11"/>
                    <a:pt x="27" y="11"/>
                  </a:cubicBezTo>
                  <a:cubicBezTo>
                    <a:pt x="27" y="10"/>
                    <a:pt x="27" y="10"/>
                    <a:pt x="27" y="10"/>
                  </a:cubicBezTo>
                  <a:cubicBezTo>
                    <a:pt x="27" y="10"/>
                    <a:pt x="27" y="10"/>
                    <a:pt x="28" y="10"/>
                  </a:cubicBezTo>
                  <a:cubicBezTo>
                    <a:pt x="29" y="11"/>
                    <a:pt x="30" y="12"/>
                    <a:pt x="31" y="12"/>
                  </a:cubicBezTo>
                  <a:cubicBezTo>
                    <a:pt x="31" y="12"/>
                    <a:pt x="31" y="12"/>
                    <a:pt x="31" y="12"/>
                  </a:cubicBezTo>
                  <a:cubicBezTo>
                    <a:pt x="31" y="12"/>
                    <a:pt x="30" y="10"/>
                    <a:pt x="30" y="10"/>
                  </a:cubicBezTo>
                  <a:cubicBezTo>
                    <a:pt x="30" y="10"/>
                    <a:pt x="31" y="10"/>
                    <a:pt x="31" y="10"/>
                  </a:cubicBezTo>
                  <a:cubicBezTo>
                    <a:pt x="32" y="11"/>
                    <a:pt x="33" y="12"/>
                    <a:pt x="34" y="13"/>
                  </a:cubicBezTo>
                  <a:cubicBezTo>
                    <a:pt x="34" y="13"/>
                    <a:pt x="34" y="13"/>
                    <a:pt x="34" y="13"/>
                  </a:cubicBezTo>
                  <a:cubicBezTo>
                    <a:pt x="34" y="12"/>
                    <a:pt x="33" y="10"/>
                    <a:pt x="34" y="10"/>
                  </a:cubicBezTo>
                  <a:cubicBezTo>
                    <a:pt x="34" y="10"/>
                    <a:pt x="34" y="11"/>
                    <a:pt x="34" y="11"/>
                  </a:cubicBezTo>
                  <a:cubicBezTo>
                    <a:pt x="36" y="12"/>
                    <a:pt x="36" y="13"/>
                    <a:pt x="38" y="13"/>
                  </a:cubicBezTo>
                  <a:cubicBezTo>
                    <a:pt x="38" y="13"/>
                    <a:pt x="38" y="13"/>
                    <a:pt x="38" y="13"/>
                  </a:cubicBezTo>
                  <a:cubicBezTo>
                    <a:pt x="38" y="13"/>
                    <a:pt x="37" y="11"/>
                    <a:pt x="38" y="11"/>
                  </a:cubicBezTo>
                  <a:cubicBezTo>
                    <a:pt x="38" y="11"/>
                    <a:pt x="38" y="11"/>
                    <a:pt x="38" y="11"/>
                  </a:cubicBezTo>
                  <a:cubicBezTo>
                    <a:pt x="39" y="12"/>
                    <a:pt x="40" y="13"/>
                    <a:pt x="41" y="13"/>
                  </a:cubicBezTo>
                  <a:cubicBezTo>
                    <a:pt x="41" y="13"/>
                    <a:pt x="41" y="13"/>
                    <a:pt x="41" y="13"/>
                  </a:cubicBezTo>
                  <a:cubicBezTo>
                    <a:pt x="41" y="12"/>
                    <a:pt x="40" y="12"/>
                    <a:pt x="41" y="12"/>
                  </a:cubicBezTo>
                  <a:cubicBezTo>
                    <a:pt x="41" y="12"/>
                    <a:pt x="41" y="12"/>
                    <a:pt x="42" y="12"/>
                  </a:cubicBezTo>
                  <a:cubicBezTo>
                    <a:pt x="42" y="13"/>
                    <a:pt x="43" y="13"/>
                    <a:pt x="44" y="14"/>
                  </a:cubicBezTo>
                  <a:cubicBezTo>
                    <a:pt x="44" y="13"/>
                    <a:pt x="44" y="13"/>
                    <a:pt x="44" y="13"/>
                  </a:cubicBezTo>
                  <a:cubicBezTo>
                    <a:pt x="44" y="13"/>
                    <a:pt x="43" y="12"/>
                    <a:pt x="43" y="12"/>
                  </a:cubicBezTo>
                  <a:cubicBezTo>
                    <a:pt x="43" y="12"/>
                    <a:pt x="44" y="12"/>
                    <a:pt x="44" y="12"/>
                  </a:cubicBezTo>
                  <a:cubicBezTo>
                    <a:pt x="45" y="13"/>
                    <a:pt x="46" y="14"/>
                    <a:pt x="47" y="14"/>
                  </a:cubicBezTo>
                  <a:cubicBezTo>
                    <a:pt x="47" y="14"/>
                    <a:pt x="47" y="14"/>
                    <a:pt x="47" y="14"/>
                  </a:cubicBezTo>
                  <a:cubicBezTo>
                    <a:pt x="47" y="13"/>
                    <a:pt x="47" y="13"/>
                    <a:pt x="46" y="12"/>
                  </a:cubicBezTo>
                  <a:cubicBezTo>
                    <a:pt x="47" y="13"/>
                    <a:pt x="49" y="14"/>
                    <a:pt x="50" y="15"/>
                  </a:cubicBezTo>
                  <a:cubicBezTo>
                    <a:pt x="51" y="14"/>
                    <a:pt x="51" y="14"/>
                    <a:pt x="51" y="14"/>
                  </a:cubicBezTo>
                  <a:cubicBezTo>
                    <a:pt x="50" y="14"/>
                    <a:pt x="50" y="13"/>
                    <a:pt x="50" y="13"/>
                  </a:cubicBezTo>
                  <a:cubicBezTo>
                    <a:pt x="50" y="13"/>
                    <a:pt x="50" y="12"/>
                    <a:pt x="50" y="12"/>
                  </a:cubicBezTo>
                  <a:cubicBezTo>
                    <a:pt x="50" y="12"/>
                    <a:pt x="51" y="13"/>
                    <a:pt x="51" y="13"/>
                  </a:cubicBezTo>
                  <a:cubicBezTo>
                    <a:pt x="52" y="14"/>
                    <a:pt x="53" y="15"/>
                    <a:pt x="54" y="15"/>
                  </a:cubicBezTo>
                  <a:cubicBezTo>
                    <a:pt x="54" y="15"/>
                    <a:pt x="54" y="15"/>
                    <a:pt x="54" y="15"/>
                  </a:cubicBezTo>
                  <a:cubicBezTo>
                    <a:pt x="54" y="14"/>
                    <a:pt x="53" y="13"/>
                    <a:pt x="53" y="13"/>
                  </a:cubicBezTo>
                  <a:cubicBezTo>
                    <a:pt x="55" y="13"/>
                    <a:pt x="56" y="15"/>
                    <a:pt x="58" y="16"/>
                  </a:cubicBezTo>
                  <a:moveTo>
                    <a:pt x="80" y="14"/>
                  </a:moveTo>
                  <a:cubicBezTo>
                    <a:pt x="75" y="13"/>
                    <a:pt x="69" y="13"/>
                    <a:pt x="63" y="12"/>
                  </a:cubicBezTo>
                  <a:cubicBezTo>
                    <a:pt x="57" y="11"/>
                    <a:pt x="50" y="10"/>
                    <a:pt x="43" y="9"/>
                  </a:cubicBezTo>
                  <a:cubicBezTo>
                    <a:pt x="30" y="7"/>
                    <a:pt x="17" y="6"/>
                    <a:pt x="4" y="4"/>
                  </a:cubicBezTo>
                  <a:cubicBezTo>
                    <a:pt x="4" y="3"/>
                    <a:pt x="4" y="3"/>
                    <a:pt x="4" y="2"/>
                  </a:cubicBezTo>
                  <a:cubicBezTo>
                    <a:pt x="5" y="2"/>
                    <a:pt x="7" y="2"/>
                    <a:pt x="8" y="2"/>
                  </a:cubicBezTo>
                  <a:cubicBezTo>
                    <a:pt x="13" y="2"/>
                    <a:pt x="17" y="3"/>
                    <a:pt x="22" y="4"/>
                  </a:cubicBezTo>
                  <a:cubicBezTo>
                    <a:pt x="28" y="5"/>
                    <a:pt x="35" y="5"/>
                    <a:pt x="41" y="6"/>
                  </a:cubicBezTo>
                  <a:cubicBezTo>
                    <a:pt x="48" y="7"/>
                    <a:pt x="55" y="7"/>
                    <a:pt x="62" y="8"/>
                  </a:cubicBezTo>
                  <a:cubicBezTo>
                    <a:pt x="68" y="9"/>
                    <a:pt x="74" y="10"/>
                    <a:pt x="79" y="11"/>
                  </a:cubicBezTo>
                  <a:cubicBezTo>
                    <a:pt x="79" y="11"/>
                    <a:pt x="79" y="12"/>
                    <a:pt x="80" y="12"/>
                  </a:cubicBezTo>
                  <a:cubicBezTo>
                    <a:pt x="80" y="13"/>
                    <a:pt x="80" y="13"/>
                    <a:pt x="80" y="14"/>
                  </a:cubicBezTo>
                  <a:moveTo>
                    <a:pt x="8" y="0"/>
                  </a:moveTo>
                  <a:cubicBezTo>
                    <a:pt x="6" y="0"/>
                    <a:pt x="5" y="0"/>
                    <a:pt x="4" y="1"/>
                  </a:cubicBezTo>
                  <a:cubicBezTo>
                    <a:pt x="4" y="1"/>
                    <a:pt x="4" y="1"/>
                    <a:pt x="4" y="1"/>
                  </a:cubicBezTo>
                  <a:cubicBezTo>
                    <a:pt x="3" y="1"/>
                    <a:pt x="3" y="1"/>
                    <a:pt x="3" y="1"/>
                  </a:cubicBezTo>
                  <a:cubicBezTo>
                    <a:pt x="3" y="1"/>
                    <a:pt x="3" y="1"/>
                    <a:pt x="3" y="1"/>
                  </a:cubicBezTo>
                  <a:cubicBezTo>
                    <a:pt x="3" y="2"/>
                    <a:pt x="3" y="2"/>
                    <a:pt x="3" y="2"/>
                  </a:cubicBezTo>
                  <a:cubicBezTo>
                    <a:pt x="2" y="6"/>
                    <a:pt x="0" y="11"/>
                    <a:pt x="1" y="15"/>
                  </a:cubicBezTo>
                  <a:cubicBezTo>
                    <a:pt x="1" y="16"/>
                    <a:pt x="2" y="16"/>
                    <a:pt x="2" y="16"/>
                  </a:cubicBezTo>
                  <a:cubicBezTo>
                    <a:pt x="3" y="16"/>
                    <a:pt x="3" y="16"/>
                    <a:pt x="3" y="16"/>
                  </a:cubicBezTo>
                  <a:cubicBezTo>
                    <a:pt x="15" y="18"/>
                    <a:pt x="28" y="20"/>
                    <a:pt x="41" y="22"/>
                  </a:cubicBezTo>
                  <a:cubicBezTo>
                    <a:pt x="48" y="23"/>
                    <a:pt x="55" y="24"/>
                    <a:pt x="61" y="25"/>
                  </a:cubicBezTo>
                  <a:cubicBezTo>
                    <a:pt x="68" y="25"/>
                    <a:pt x="74" y="26"/>
                    <a:pt x="80" y="27"/>
                  </a:cubicBezTo>
                  <a:cubicBezTo>
                    <a:pt x="80" y="27"/>
                    <a:pt x="80" y="27"/>
                    <a:pt x="80" y="27"/>
                  </a:cubicBezTo>
                  <a:cubicBezTo>
                    <a:pt x="81" y="27"/>
                    <a:pt x="81" y="27"/>
                    <a:pt x="81" y="27"/>
                  </a:cubicBezTo>
                  <a:cubicBezTo>
                    <a:pt x="84" y="26"/>
                    <a:pt x="87" y="25"/>
                    <a:pt x="91" y="24"/>
                  </a:cubicBezTo>
                  <a:cubicBezTo>
                    <a:pt x="95" y="23"/>
                    <a:pt x="99" y="23"/>
                    <a:pt x="102" y="22"/>
                  </a:cubicBezTo>
                  <a:cubicBezTo>
                    <a:pt x="103" y="21"/>
                    <a:pt x="103" y="21"/>
                    <a:pt x="102" y="20"/>
                  </a:cubicBezTo>
                  <a:cubicBezTo>
                    <a:pt x="102" y="20"/>
                    <a:pt x="102" y="20"/>
                    <a:pt x="102" y="20"/>
                  </a:cubicBezTo>
                  <a:cubicBezTo>
                    <a:pt x="96" y="15"/>
                    <a:pt x="89" y="14"/>
                    <a:pt x="83" y="10"/>
                  </a:cubicBezTo>
                  <a:cubicBezTo>
                    <a:pt x="82" y="10"/>
                    <a:pt x="82" y="10"/>
                    <a:pt x="82" y="10"/>
                  </a:cubicBezTo>
                  <a:cubicBezTo>
                    <a:pt x="82" y="10"/>
                    <a:pt x="82" y="10"/>
                    <a:pt x="82" y="10"/>
                  </a:cubicBezTo>
                  <a:cubicBezTo>
                    <a:pt x="81" y="10"/>
                    <a:pt x="81" y="10"/>
                    <a:pt x="81" y="10"/>
                  </a:cubicBezTo>
                  <a:cubicBezTo>
                    <a:pt x="75" y="9"/>
                    <a:pt x="68" y="7"/>
                    <a:pt x="61" y="7"/>
                  </a:cubicBezTo>
                  <a:cubicBezTo>
                    <a:pt x="54" y="6"/>
                    <a:pt x="47" y="5"/>
                    <a:pt x="40" y="4"/>
                  </a:cubicBezTo>
                  <a:cubicBezTo>
                    <a:pt x="33" y="4"/>
                    <a:pt x="26" y="3"/>
                    <a:pt x="19" y="2"/>
                  </a:cubicBezTo>
                  <a:cubicBezTo>
                    <a:pt x="15" y="2"/>
                    <a:pt x="11" y="0"/>
                    <a:pt x="8"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1224" name="Google Shape;1224;p37"/>
            <p:cNvSpPr/>
            <p:nvPr/>
          </p:nvSpPr>
          <p:spPr>
            <a:xfrm>
              <a:off x="6503656" y="619641"/>
              <a:ext cx="334963" cy="317500"/>
            </a:xfrm>
            <a:custGeom>
              <a:rect b="b" l="l" r="r" t="t"/>
              <a:pathLst>
                <a:path extrusionOk="0" h="75" w="79">
                  <a:moveTo>
                    <a:pt x="77" y="73"/>
                  </a:moveTo>
                  <a:cubicBezTo>
                    <a:pt x="76" y="73"/>
                    <a:pt x="74" y="72"/>
                    <a:pt x="73" y="71"/>
                  </a:cubicBezTo>
                  <a:cubicBezTo>
                    <a:pt x="74" y="70"/>
                    <a:pt x="74" y="69"/>
                    <a:pt x="75" y="69"/>
                  </a:cubicBezTo>
                  <a:cubicBezTo>
                    <a:pt x="76" y="70"/>
                    <a:pt x="77" y="72"/>
                    <a:pt x="77" y="73"/>
                  </a:cubicBezTo>
                  <a:moveTo>
                    <a:pt x="68" y="61"/>
                  </a:moveTo>
                  <a:cubicBezTo>
                    <a:pt x="69" y="61"/>
                    <a:pt x="69" y="60"/>
                    <a:pt x="69" y="59"/>
                  </a:cubicBezTo>
                  <a:cubicBezTo>
                    <a:pt x="68" y="59"/>
                    <a:pt x="68" y="58"/>
                    <a:pt x="67" y="58"/>
                  </a:cubicBezTo>
                  <a:cubicBezTo>
                    <a:pt x="67" y="57"/>
                    <a:pt x="66" y="55"/>
                    <a:pt x="67" y="55"/>
                  </a:cubicBezTo>
                  <a:cubicBezTo>
                    <a:pt x="67" y="55"/>
                    <a:pt x="67" y="55"/>
                    <a:pt x="68" y="55"/>
                  </a:cubicBezTo>
                  <a:cubicBezTo>
                    <a:pt x="69" y="59"/>
                    <a:pt x="72" y="63"/>
                    <a:pt x="75" y="67"/>
                  </a:cubicBezTo>
                  <a:cubicBezTo>
                    <a:pt x="74" y="67"/>
                    <a:pt x="74" y="67"/>
                    <a:pt x="74" y="67"/>
                  </a:cubicBezTo>
                  <a:cubicBezTo>
                    <a:pt x="73" y="68"/>
                    <a:pt x="72" y="69"/>
                    <a:pt x="72" y="71"/>
                  </a:cubicBezTo>
                  <a:cubicBezTo>
                    <a:pt x="70" y="70"/>
                    <a:pt x="69" y="69"/>
                    <a:pt x="68" y="69"/>
                  </a:cubicBezTo>
                  <a:cubicBezTo>
                    <a:pt x="65" y="68"/>
                    <a:pt x="62" y="67"/>
                    <a:pt x="59" y="65"/>
                  </a:cubicBezTo>
                  <a:cubicBezTo>
                    <a:pt x="59" y="65"/>
                    <a:pt x="59" y="65"/>
                    <a:pt x="59" y="65"/>
                  </a:cubicBezTo>
                  <a:cubicBezTo>
                    <a:pt x="58" y="64"/>
                    <a:pt x="58" y="64"/>
                    <a:pt x="58" y="63"/>
                  </a:cubicBezTo>
                  <a:cubicBezTo>
                    <a:pt x="57" y="62"/>
                    <a:pt x="58" y="62"/>
                    <a:pt x="58" y="62"/>
                  </a:cubicBezTo>
                  <a:cubicBezTo>
                    <a:pt x="59" y="62"/>
                    <a:pt x="61" y="62"/>
                    <a:pt x="61" y="62"/>
                  </a:cubicBezTo>
                  <a:cubicBezTo>
                    <a:pt x="61" y="63"/>
                    <a:pt x="61" y="63"/>
                    <a:pt x="61" y="63"/>
                  </a:cubicBezTo>
                  <a:cubicBezTo>
                    <a:pt x="61" y="63"/>
                    <a:pt x="61" y="63"/>
                    <a:pt x="61" y="63"/>
                  </a:cubicBezTo>
                  <a:cubicBezTo>
                    <a:pt x="62" y="63"/>
                    <a:pt x="62" y="63"/>
                    <a:pt x="62" y="63"/>
                  </a:cubicBezTo>
                  <a:cubicBezTo>
                    <a:pt x="62" y="63"/>
                    <a:pt x="63" y="64"/>
                    <a:pt x="63" y="64"/>
                  </a:cubicBezTo>
                  <a:cubicBezTo>
                    <a:pt x="63" y="64"/>
                    <a:pt x="63" y="64"/>
                    <a:pt x="63" y="64"/>
                  </a:cubicBezTo>
                  <a:cubicBezTo>
                    <a:pt x="64" y="65"/>
                    <a:pt x="64" y="65"/>
                    <a:pt x="64" y="65"/>
                  </a:cubicBezTo>
                  <a:cubicBezTo>
                    <a:pt x="64" y="65"/>
                    <a:pt x="64" y="65"/>
                    <a:pt x="64" y="65"/>
                  </a:cubicBezTo>
                  <a:cubicBezTo>
                    <a:pt x="65" y="65"/>
                    <a:pt x="65" y="64"/>
                    <a:pt x="64" y="63"/>
                  </a:cubicBezTo>
                  <a:cubicBezTo>
                    <a:pt x="63" y="62"/>
                    <a:pt x="62" y="61"/>
                    <a:pt x="62" y="59"/>
                  </a:cubicBezTo>
                  <a:cubicBezTo>
                    <a:pt x="62" y="58"/>
                    <a:pt x="62" y="58"/>
                    <a:pt x="63" y="58"/>
                  </a:cubicBezTo>
                  <a:cubicBezTo>
                    <a:pt x="64" y="58"/>
                    <a:pt x="65" y="59"/>
                    <a:pt x="65" y="59"/>
                  </a:cubicBezTo>
                  <a:cubicBezTo>
                    <a:pt x="66" y="59"/>
                    <a:pt x="67" y="60"/>
                    <a:pt x="68" y="61"/>
                  </a:cubicBezTo>
                  <a:cubicBezTo>
                    <a:pt x="68" y="61"/>
                    <a:pt x="68" y="61"/>
                    <a:pt x="68" y="61"/>
                  </a:cubicBezTo>
                  <a:moveTo>
                    <a:pt x="48" y="47"/>
                  </a:moveTo>
                  <a:cubicBezTo>
                    <a:pt x="47" y="47"/>
                    <a:pt x="46" y="46"/>
                    <a:pt x="45" y="45"/>
                  </a:cubicBezTo>
                  <a:cubicBezTo>
                    <a:pt x="46" y="45"/>
                    <a:pt x="46" y="45"/>
                    <a:pt x="46" y="45"/>
                  </a:cubicBezTo>
                  <a:cubicBezTo>
                    <a:pt x="46" y="44"/>
                    <a:pt x="46" y="42"/>
                    <a:pt x="46" y="42"/>
                  </a:cubicBezTo>
                  <a:cubicBezTo>
                    <a:pt x="46" y="42"/>
                    <a:pt x="47" y="43"/>
                    <a:pt x="47" y="44"/>
                  </a:cubicBezTo>
                  <a:cubicBezTo>
                    <a:pt x="47" y="45"/>
                    <a:pt x="48" y="46"/>
                    <a:pt x="48" y="47"/>
                  </a:cubicBezTo>
                  <a:moveTo>
                    <a:pt x="56" y="63"/>
                  </a:moveTo>
                  <a:cubicBezTo>
                    <a:pt x="52" y="60"/>
                    <a:pt x="49" y="57"/>
                    <a:pt x="45" y="53"/>
                  </a:cubicBezTo>
                  <a:cubicBezTo>
                    <a:pt x="40" y="49"/>
                    <a:pt x="35" y="44"/>
                    <a:pt x="31" y="39"/>
                  </a:cubicBezTo>
                  <a:cubicBezTo>
                    <a:pt x="21" y="30"/>
                    <a:pt x="11" y="21"/>
                    <a:pt x="2" y="11"/>
                  </a:cubicBezTo>
                  <a:cubicBezTo>
                    <a:pt x="2" y="11"/>
                    <a:pt x="2" y="11"/>
                    <a:pt x="2" y="11"/>
                  </a:cubicBezTo>
                  <a:cubicBezTo>
                    <a:pt x="2" y="10"/>
                    <a:pt x="3" y="9"/>
                    <a:pt x="4" y="8"/>
                  </a:cubicBezTo>
                  <a:cubicBezTo>
                    <a:pt x="7" y="13"/>
                    <a:pt x="12" y="17"/>
                    <a:pt x="16" y="21"/>
                  </a:cubicBezTo>
                  <a:cubicBezTo>
                    <a:pt x="22" y="25"/>
                    <a:pt x="26" y="29"/>
                    <a:pt x="31" y="34"/>
                  </a:cubicBezTo>
                  <a:cubicBezTo>
                    <a:pt x="36" y="38"/>
                    <a:pt x="41" y="43"/>
                    <a:pt x="46" y="48"/>
                  </a:cubicBezTo>
                  <a:cubicBezTo>
                    <a:pt x="51" y="52"/>
                    <a:pt x="55" y="56"/>
                    <a:pt x="59" y="60"/>
                  </a:cubicBezTo>
                  <a:cubicBezTo>
                    <a:pt x="58" y="60"/>
                    <a:pt x="58" y="60"/>
                    <a:pt x="58" y="61"/>
                  </a:cubicBezTo>
                  <a:cubicBezTo>
                    <a:pt x="56" y="61"/>
                    <a:pt x="56" y="62"/>
                    <a:pt x="56" y="63"/>
                  </a:cubicBezTo>
                  <a:moveTo>
                    <a:pt x="45" y="44"/>
                  </a:moveTo>
                  <a:cubicBezTo>
                    <a:pt x="41" y="41"/>
                    <a:pt x="38" y="37"/>
                    <a:pt x="34" y="34"/>
                  </a:cubicBezTo>
                  <a:cubicBezTo>
                    <a:pt x="29" y="30"/>
                    <a:pt x="24" y="25"/>
                    <a:pt x="19" y="21"/>
                  </a:cubicBezTo>
                  <a:cubicBezTo>
                    <a:pt x="14" y="17"/>
                    <a:pt x="8" y="13"/>
                    <a:pt x="5" y="7"/>
                  </a:cubicBezTo>
                  <a:cubicBezTo>
                    <a:pt x="6" y="6"/>
                    <a:pt x="7" y="5"/>
                    <a:pt x="8" y="4"/>
                  </a:cubicBezTo>
                  <a:cubicBezTo>
                    <a:pt x="17" y="13"/>
                    <a:pt x="27" y="22"/>
                    <a:pt x="37" y="32"/>
                  </a:cubicBezTo>
                  <a:cubicBezTo>
                    <a:pt x="42" y="36"/>
                    <a:pt x="46" y="41"/>
                    <a:pt x="51" y="46"/>
                  </a:cubicBezTo>
                  <a:cubicBezTo>
                    <a:pt x="55" y="50"/>
                    <a:pt x="59" y="53"/>
                    <a:pt x="63" y="56"/>
                  </a:cubicBezTo>
                  <a:cubicBezTo>
                    <a:pt x="63" y="56"/>
                    <a:pt x="63" y="56"/>
                    <a:pt x="63" y="56"/>
                  </a:cubicBezTo>
                  <a:cubicBezTo>
                    <a:pt x="62" y="56"/>
                    <a:pt x="61" y="57"/>
                    <a:pt x="61" y="57"/>
                  </a:cubicBezTo>
                  <a:cubicBezTo>
                    <a:pt x="60" y="58"/>
                    <a:pt x="60" y="59"/>
                    <a:pt x="60" y="60"/>
                  </a:cubicBezTo>
                  <a:cubicBezTo>
                    <a:pt x="56" y="56"/>
                    <a:pt x="53" y="52"/>
                    <a:pt x="49" y="48"/>
                  </a:cubicBezTo>
                  <a:cubicBezTo>
                    <a:pt x="49" y="48"/>
                    <a:pt x="49" y="48"/>
                    <a:pt x="49" y="48"/>
                  </a:cubicBezTo>
                  <a:cubicBezTo>
                    <a:pt x="49" y="47"/>
                    <a:pt x="49" y="46"/>
                    <a:pt x="49" y="45"/>
                  </a:cubicBezTo>
                  <a:cubicBezTo>
                    <a:pt x="50" y="45"/>
                    <a:pt x="50" y="46"/>
                    <a:pt x="50" y="46"/>
                  </a:cubicBezTo>
                  <a:cubicBezTo>
                    <a:pt x="51" y="47"/>
                    <a:pt x="51" y="48"/>
                    <a:pt x="51" y="48"/>
                  </a:cubicBezTo>
                  <a:cubicBezTo>
                    <a:pt x="51" y="49"/>
                    <a:pt x="52" y="50"/>
                    <a:pt x="53" y="51"/>
                  </a:cubicBezTo>
                  <a:cubicBezTo>
                    <a:pt x="53" y="51"/>
                    <a:pt x="53" y="51"/>
                    <a:pt x="53" y="51"/>
                  </a:cubicBezTo>
                  <a:cubicBezTo>
                    <a:pt x="53" y="51"/>
                    <a:pt x="53" y="50"/>
                    <a:pt x="53" y="50"/>
                  </a:cubicBezTo>
                  <a:cubicBezTo>
                    <a:pt x="53" y="49"/>
                    <a:pt x="53" y="49"/>
                    <a:pt x="53" y="49"/>
                  </a:cubicBezTo>
                  <a:cubicBezTo>
                    <a:pt x="53" y="49"/>
                    <a:pt x="54" y="50"/>
                    <a:pt x="54" y="50"/>
                  </a:cubicBezTo>
                  <a:cubicBezTo>
                    <a:pt x="54" y="52"/>
                    <a:pt x="54" y="53"/>
                    <a:pt x="55" y="54"/>
                  </a:cubicBezTo>
                  <a:cubicBezTo>
                    <a:pt x="55" y="54"/>
                    <a:pt x="55" y="54"/>
                    <a:pt x="55" y="54"/>
                  </a:cubicBezTo>
                  <a:cubicBezTo>
                    <a:pt x="56" y="53"/>
                    <a:pt x="56" y="53"/>
                    <a:pt x="56" y="53"/>
                  </a:cubicBezTo>
                  <a:cubicBezTo>
                    <a:pt x="56" y="52"/>
                    <a:pt x="55" y="51"/>
                    <a:pt x="56" y="51"/>
                  </a:cubicBezTo>
                  <a:cubicBezTo>
                    <a:pt x="56" y="51"/>
                    <a:pt x="56" y="51"/>
                    <a:pt x="56" y="51"/>
                  </a:cubicBezTo>
                  <a:cubicBezTo>
                    <a:pt x="57" y="53"/>
                    <a:pt x="57" y="55"/>
                    <a:pt x="57" y="56"/>
                  </a:cubicBezTo>
                  <a:cubicBezTo>
                    <a:pt x="58" y="56"/>
                    <a:pt x="58" y="56"/>
                    <a:pt x="58" y="56"/>
                  </a:cubicBezTo>
                  <a:cubicBezTo>
                    <a:pt x="58" y="56"/>
                    <a:pt x="58" y="55"/>
                    <a:pt x="58" y="55"/>
                  </a:cubicBezTo>
                  <a:cubicBezTo>
                    <a:pt x="58" y="54"/>
                    <a:pt x="58" y="54"/>
                    <a:pt x="58" y="54"/>
                  </a:cubicBezTo>
                  <a:cubicBezTo>
                    <a:pt x="58" y="54"/>
                    <a:pt x="58" y="54"/>
                    <a:pt x="59" y="54"/>
                  </a:cubicBezTo>
                  <a:cubicBezTo>
                    <a:pt x="59" y="55"/>
                    <a:pt x="59" y="57"/>
                    <a:pt x="59" y="58"/>
                  </a:cubicBezTo>
                  <a:cubicBezTo>
                    <a:pt x="59" y="58"/>
                    <a:pt x="59" y="58"/>
                    <a:pt x="59" y="58"/>
                  </a:cubicBezTo>
                  <a:cubicBezTo>
                    <a:pt x="60" y="57"/>
                    <a:pt x="60" y="57"/>
                    <a:pt x="60" y="57"/>
                  </a:cubicBezTo>
                  <a:cubicBezTo>
                    <a:pt x="60" y="56"/>
                    <a:pt x="60" y="55"/>
                    <a:pt x="60" y="55"/>
                  </a:cubicBezTo>
                  <a:cubicBezTo>
                    <a:pt x="60" y="55"/>
                    <a:pt x="60" y="56"/>
                    <a:pt x="60" y="57"/>
                  </a:cubicBezTo>
                  <a:cubicBezTo>
                    <a:pt x="60" y="57"/>
                    <a:pt x="60" y="57"/>
                    <a:pt x="60" y="57"/>
                  </a:cubicBezTo>
                  <a:cubicBezTo>
                    <a:pt x="61" y="56"/>
                    <a:pt x="61" y="56"/>
                    <a:pt x="61" y="56"/>
                  </a:cubicBezTo>
                  <a:cubicBezTo>
                    <a:pt x="61" y="55"/>
                    <a:pt x="61" y="55"/>
                    <a:pt x="61" y="55"/>
                  </a:cubicBezTo>
                  <a:cubicBezTo>
                    <a:pt x="61" y="56"/>
                    <a:pt x="60" y="56"/>
                    <a:pt x="60" y="56"/>
                  </a:cubicBezTo>
                  <a:cubicBezTo>
                    <a:pt x="60" y="56"/>
                    <a:pt x="60" y="55"/>
                    <a:pt x="60" y="54"/>
                  </a:cubicBezTo>
                  <a:cubicBezTo>
                    <a:pt x="60" y="54"/>
                    <a:pt x="60" y="54"/>
                    <a:pt x="60" y="54"/>
                  </a:cubicBezTo>
                  <a:cubicBezTo>
                    <a:pt x="60" y="55"/>
                    <a:pt x="60" y="57"/>
                    <a:pt x="59" y="57"/>
                  </a:cubicBezTo>
                  <a:cubicBezTo>
                    <a:pt x="59" y="57"/>
                    <a:pt x="59" y="57"/>
                    <a:pt x="59" y="56"/>
                  </a:cubicBezTo>
                  <a:cubicBezTo>
                    <a:pt x="59" y="55"/>
                    <a:pt x="59" y="54"/>
                    <a:pt x="58" y="53"/>
                  </a:cubicBezTo>
                  <a:cubicBezTo>
                    <a:pt x="58" y="53"/>
                    <a:pt x="58" y="53"/>
                    <a:pt x="58" y="53"/>
                  </a:cubicBezTo>
                  <a:cubicBezTo>
                    <a:pt x="58" y="53"/>
                    <a:pt x="58" y="55"/>
                    <a:pt x="58" y="55"/>
                  </a:cubicBezTo>
                  <a:cubicBezTo>
                    <a:pt x="58" y="55"/>
                    <a:pt x="57" y="55"/>
                    <a:pt x="57" y="55"/>
                  </a:cubicBezTo>
                  <a:cubicBezTo>
                    <a:pt x="57" y="54"/>
                    <a:pt x="57" y="54"/>
                    <a:pt x="57" y="53"/>
                  </a:cubicBezTo>
                  <a:cubicBezTo>
                    <a:pt x="57" y="52"/>
                    <a:pt x="56" y="51"/>
                    <a:pt x="56" y="50"/>
                  </a:cubicBezTo>
                  <a:cubicBezTo>
                    <a:pt x="55" y="50"/>
                    <a:pt x="55" y="50"/>
                    <a:pt x="55" y="50"/>
                  </a:cubicBezTo>
                  <a:cubicBezTo>
                    <a:pt x="55" y="51"/>
                    <a:pt x="55" y="51"/>
                    <a:pt x="55" y="52"/>
                  </a:cubicBezTo>
                  <a:cubicBezTo>
                    <a:pt x="55" y="53"/>
                    <a:pt x="55" y="53"/>
                    <a:pt x="55" y="53"/>
                  </a:cubicBezTo>
                  <a:cubicBezTo>
                    <a:pt x="55" y="53"/>
                    <a:pt x="55" y="52"/>
                    <a:pt x="55" y="52"/>
                  </a:cubicBezTo>
                  <a:cubicBezTo>
                    <a:pt x="54" y="51"/>
                    <a:pt x="54" y="49"/>
                    <a:pt x="53" y="48"/>
                  </a:cubicBezTo>
                  <a:cubicBezTo>
                    <a:pt x="53" y="48"/>
                    <a:pt x="53" y="48"/>
                    <a:pt x="53" y="48"/>
                  </a:cubicBezTo>
                  <a:cubicBezTo>
                    <a:pt x="53" y="49"/>
                    <a:pt x="53" y="50"/>
                    <a:pt x="52" y="50"/>
                  </a:cubicBezTo>
                  <a:cubicBezTo>
                    <a:pt x="52" y="50"/>
                    <a:pt x="52" y="50"/>
                    <a:pt x="52" y="50"/>
                  </a:cubicBezTo>
                  <a:cubicBezTo>
                    <a:pt x="52" y="49"/>
                    <a:pt x="51" y="48"/>
                    <a:pt x="51" y="47"/>
                  </a:cubicBezTo>
                  <a:cubicBezTo>
                    <a:pt x="51" y="46"/>
                    <a:pt x="50" y="45"/>
                    <a:pt x="49" y="44"/>
                  </a:cubicBezTo>
                  <a:cubicBezTo>
                    <a:pt x="49" y="45"/>
                    <a:pt x="49" y="45"/>
                    <a:pt x="49" y="45"/>
                  </a:cubicBezTo>
                  <a:cubicBezTo>
                    <a:pt x="49" y="46"/>
                    <a:pt x="49" y="47"/>
                    <a:pt x="48" y="47"/>
                  </a:cubicBezTo>
                  <a:cubicBezTo>
                    <a:pt x="48" y="47"/>
                    <a:pt x="48" y="46"/>
                    <a:pt x="48" y="45"/>
                  </a:cubicBezTo>
                  <a:cubicBezTo>
                    <a:pt x="47" y="44"/>
                    <a:pt x="47" y="43"/>
                    <a:pt x="46" y="41"/>
                  </a:cubicBezTo>
                  <a:cubicBezTo>
                    <a:pt x="46" y="41"/>
                    <a:pt x="46" y="41"/>
                    <a:pt x="46" y="41"/>
                  </a:cubicBezTo>
                  <a:cubicBezTo>
                    <a:pt x="46" y="42"/>
                    <a:pt x="46" y="42"/>
                    <a:pt x="46" y="43"/>
                  </a:cubicBezTo>
                  <a:cubicBezTo>
                    <a:pt x="46" y="43"/>
                    <a:pt x="46" y="44"/>
                    <a:pt x="46" y="44"/>
                  </a:cubicBezTo>
                  <a:cubicBezTo>
                    <a:pt x="45" y="44"/>
                    <a:pt x="45" y="42"/>
                    <a:pt x="45" y="42"/>
                  </a:cubicBezTo>
                  <a:cubicBezTo>
                    <a:pt x="45" y="41"/>
                    <a:pt x="44" y="39"/>
                    <a:pt x="43" y="38"/>
                  </a:cubicBezTo>
                  <a:cubicBezTo>
                    <a:pt x="43" y="38"/>
                    <a:pt x="43" y="38"/>
                    <a:pt x="43" y="38"/>
                  </a:cubicBezTo>
                  <a:cubicBezTo>
                    <a:pt x="43" y="39"/>
                    <a:pt x="43" y="40"/>
                    <a:pt x="43" y="40"/>
                  </a:cubicBezTo>
                  <a:cubicBezTo>
                    <a:pt x="43" y="40"/>
                    <a:pt x="43" y="40"/>
                    <a:pt x="42" y="39"/>
                  </a:cubicBezTo>
                  <a:cubicBezTo>
                    <a:pt x="42" y="38"/>
                    <a:pt x="42" y="37"/>
                    <a:pt x="41" y="36"/>
                  </a:cubicBezTo>
                  <a:cubicBezTo>
                    <a:pt x="41" y="36"/>
                    <a:pt x="41" y="36"/>
                    <a:pt x="41" y="36"/>
                  </a:cubicBezTo>
                  <a:cubicBezTo>
                    <a:pt x="41" y="37"/>
                    <a:pt x="41" y="38"/>
                    <a:pt x="40" y="38"/>
                  </a:cubicBezTo>
                  <a:cubicBezTo>
                    <a:pt x="40" y="36"/>
                    <a:pt x="40" y="36"/>
                    <a:pt x="40" y="36"/>
                  </a:cubicBezTo>
                  <a:cubicBezTo>
                    <a:pt x="39" y="35"/>
                    <a:pt x="39" y="35"/>
                    <a:pt x="38" y="34"/>
                  </a:cubicBezTo>
                  <a:cubicBezTo>
                    <a:pt x="38" y="34"/>
                    <a:pt x="38" y="34"/>
                    <a:pt x="38" y="34"/>
                  </a:cubicBezTo>
                  <a:cubicBezTo>
                    <a:pt x="38" y="35"/>
                    <a:pt x="38" y="35"/>
                    <a:pt x="38" y="35"/>
                  </a:cubicBezTo>
                  <a:cubicBezTo>
                    <a:pt x="38" y="35"/>
                    <a:pt x="38" y="35"/>
                    <a:pt x="37" y="34"/>
                  </a:cubicBezTo>
                  <a:cubicBezTo>
                    <a:pt x="37" y="33"/>
                    <a:pt x="37" y="33"/>
                    <a:pt x="37" y="32"/>
                  </a:cubicBezTo>
                  <a:cubicBezTo>
                    <a:pt x="36" y="32"/>
                    <a:pt x="36" y="32"/>
                    <a:pt x="36" y="32"/>
                  </a:cubicBezTo>
                  <a:cubicBezTo>
                    <a:pt x="36" y="32"/>
                    <a:pt x="36" y="33"/>
                    <a:pt x="36" y="33"/>
                  </a:cubicBezTo>
                  <a:cubicBezTo>
                    <a:pt x="36" y="33"/>
                    <a:pt x="36" y="34"/>
                    <a:pt x="36" y="34"/>
                  </a:cubicBezTo>
                  <a:cubicBezTo>
                    <a:pt x="35" y="34"/>
                    <a:pt x="35" y="33"/>
                    <a:pt x="35" y="32"/>
                  </a:cubicBezTo>
                  <a:cubicBezTo>
                    <a:pt x="35" y="31"/>
                    <a:pt x="35" y="31"/>
                    <a:pt x="34" y="30"/>
                  </a:cubicBezTo>
                  <a:cubicBezTo>
                    <a:pt x="34" y="30"/>
                    <a:pt x="34" y="30"/>
                    <a:pt x="34" y="30"/>
                  </a:cubicBezTo>
                  <a:cubicBezTo>
                    <a:pt x="34" y="30"/>
                    <a:pt x="34" y="31"/>
                    <a:pt x="34" y="31"/>
                  </a:cubicBezTo>
                  <a:cubicBezTo>
                    <a:pt x="33" y="31"/>
                    <a:pt x="33" y="30"/>
                    <a:pt x="33" y="30"/>
                  </a:cubicBezTo>
                  <a:cubicBezTo>
                    <a:pt x="33" y="29"/>
                    <a:pt x="32" y="28"/>
                    <a:pt x="32" y="27"/>
                  </a:cubicBezTo>
                  <a:cubicBezTo>
                    <a:pt x="31" y="27"/>
                    <a:pt x="31" y="27"/>
                    <a:pt x="31" y="27"/>
                  </a:cubicBezTo>
                  <a:cubicBezTo>
                    <a:pt x="31" y="28"/>
                    <a:pt x="31" y="29"/>
                    <a:pt x="31" y="29"/>
                  </a:cubicBezTo>
                  <a:cubicBezTo>
                    <a:pt x="31" y="29"/>
                    <a:pt x="31" y="29"/>
                    <a:pt x="30" y="29"/>
                  </a:cubicBezTo>
                  <a:cubicBezTo>
                    <a:pt x="30" y="27"/>
                    <a:pt x="30" y="26"/>
                    <a:pt x="29" y="25"/>
                  </a:cubicBezTo>
                  <a:cubicBezTo>
                    <a:pt x="29" y="25"/>
                    <a:pt x="29" y="25"/>
                    <a:pt x="29" y="25"/>
                  </a:cubicBezTo>
                  <a:cubicBezTo>
                    <a:pt x="29" y="26"/>
                    <a:pt x="29" y="26"/>
                    <a:pt x="29" y="27"/>
                  </a:cubicBezTo>
                  <a:cubicBezTo>
                    <a:pt x="29" y="27"/>
                    <a:pt x="29" y="27"/>
                    <a:pt x="28" y="27"/>
                  </a:cubicBezTo>
                  <a:cubicBezTo>
                    <a:pt x="28" y="27"/>
                    <a:pt x="28" y="26"/>
                    <a:pt x="28" y="26"/>
                  </a:cubicBezTo>
                  <a:cubicBezTo>
                    <a:pt x="28" y="24"/>
                    <a:pt x="27" y="23"/>
                    <a:pt x="27" y="22"/>
                  </a:cubicBezTo>
                  <a:cubicBezTo>
                    <a:pt x="26" y="23"/>
                    <a:pt x="26" y="23"/>
                    <a:pt x="26" y="23"/>
                  </a:cubicBezTo>
                  <a:cubicBezTo>
                    <a:pt x="26" y="23"/>
                    <a:pt x="26" y="25"/>
                    <a:pt x="26" y="25"/>
                  </a:cubicBezTo>
                  <a:cubicBezTo>
                    <a:pt x="25" y="25"/>
                    <a:pt x="25" y="24"/>
                    <a:pt x="25" y="23"/>
                  </a:cubicBezTo>
                  <a:cubicBezTo>
                    <a:pt x="25" y="22"/>
                    <a:pt x="25" y="21"/>
                    <a:pt x="24" y="20"/>
                  </a:cubicBezTo>
                  <a:cubicBezTo>
                    <a:pt x="24" y="20"/>
                    <a:pt x="24" y="20"/>
                    <a:pt x="24" y="20"/>
                  </a:cubicBezTo>
                  <a:cubicBezTo>
                    <a:pt x="24" y="20"/>
                    <a:pt x="23" y="22"/>
                    <a:pt x="23" y="23"/>
                  </a:cubicBezTo>
                  <a:cubicBezTo>
                    <a:pt x="23" y="21"/>
                    <a:pt x="23" y="20"/>
                    <a:pt x="22" y="19"/>
                  </a:cubicBezTo>
                  <a:cubicBezTo>
                    <a:pt x="22" y="19"/>
                    <a:pt x="22" y="19"/>
                    <a:pt x="22" y="19"/>
                  </a:cubicBezTo>
                  <a:cubicBezTo>
                    <a:pt x="22" y="19"/>
                    <a:pt x="22" y="21"/>
                    <a:pt x="22" y="21"/>
                  </a:cubicBezTo>
                  <a:cubicBezTo>
                    <a:pt x="22" y="21"/>
                    <a:pt x="21" y="20"/>
                    <a:pt x="21" y="20"/>
                  </a:cubicBezTo>
                  <a:cubicBezTo>
                    <a:pt x="21" y="19"/>
                    <a:pt x="21" y="17"/>
                    <a:pt x="20" y="16"/>
                  </a:cubicBezTo>
                  <a:cubicBezTo>
                    <a:pt x="20" y="16"/>
                    <a:pt x="20" y="16"/>
                    <a:pt x="20" y="16"/>
                  </a:cubicBezTo>
                  <a:cubicBezTo>
                    <a:pt x="20" y="16"/>
                    <a:pt x="20" y="19"/>
                    <a:pt x="19" y="19"/>
                  </a:cubicBezTo>
                  <a:cubicBezTo>
                    <a:pt x="19" y="19"/>
                    <a:pt x="19" y="19"/>
                    <a:pt x="19" y="18"/>
                  </a:cubicBezTo>
                  <a:cubicBezTo>
                    <a:pt x="18" y="17"/>
                    <a:pt x="18" y="16"/>
                    <a:pt x="18" y="15"/>
                  </a:cubicBezTo>
                  <a:cubicBezTo>
                    <a:pt x="18" y="15"/>
                    <a:pt x="18" y="15"/>
                    <a:pt x="18" y="15"/>
                  </a:cubicBezTo>
                  <a:cubicBezTo>
                    <a:pt x="17" y="15"/>
                    <a:pt x="17" y="17"/>
                    <a:pt x="17" y="17"/>
                  </a:cubicBezTo>
                  <a:cubicBezTo>
                    <a:pt x="17" y="17"/>
                    <a:pt x="17" y="17"/>
                    <a:pt x="17" y="16"/>
                  </a:cubicBezTo>
                  <a:cubicBezTo>
                    <a:pt x="16" y="15"/>
                    <a:pt x="16" y="14"/>
                    <a:pt x="16" y="13"/>
                  </a:cubicBezTo>
                  <a:cubicBezTo>
                    <a:pt x="15" y="13"/>
                    <a:pt x="15" y="13"/>
                    <a:pt x="15" y="13"/>
                  </a:cubicBezTo>
                  <a:cubicBezTo>
                    <a:pt x="15" y="13"/>
                    <a:pt x="15" y="15"/>
                    <a:pt x="15" y="15"/>
                  </a:cubicBezTo>
                  <a:cubicBezTo>
                    <a:pt x="15" y="15"/>
                    <a:pt x="15" y="15"/>
                    <a:pt x="14" y="15"/>
                  </a:cubicBezTo>
                  <a:cubicBezTo>
                    <a:pt x="14" y="13"/>
                    <a:pt x="14" y="12"/>
                    <a:pt x="13" y="11"/>
                  </a:cubicBezTo>
                  <a:cubicBezTo>
                    <a:pt x="13" y="11"/>
                    <a:pt x="13" y="11"/>
                    <a:pt x="13" y="11"/>
                  </a:cubicBezTo>
                  <a:cubicBezTo>
                    <a:pt x="13" y="12"/>
                    <a:pt x="13" y="12"/>
                    <a:pt x="13" y="12"/>
                  </a:cubicBezTo>
                  <a:cubicBezTo>
                    <a:pt x="12" y="12"/>
                    <a:pt x="12" y="10"/>
                    <a:pt x="12" y="10"/>
                  </a:cubicBezTo>
                  <a:cubicBezTo>
                    <a:pt x="11" y="10"/>
                    <a:pt x="11" y="10"/>
                    <a:pt x="11" y="10"/>
                  </a:cubicBezTo>
                  <a:cubicBezTo>
                    <a:pt x="11" y="10"/>
                    <a:pt x="11" y="11"/>
                    <a:pt x="11" y="11"/>
                  </a:cubicBezTo>
                  <a:cubicBezTo>
                    <a:pt x="11" y="11"/>
                    <a:pt x="11" y="9"/>
                    <a:pt x="10" y="8"/>
                  </a:cubicBezTo>
                  <a:cubicBezTo>
                    <a:pt x="10" y="8"/>
                    <a:pt x="10" y="8"/>
                    <a:pt x="10" y="8"/>
                  </a:cubicBezTo>
                  <a:cubicBezTo>
                    <a:pt x="10" y="9"/>
                    <a:pt x="10" y="9"/>
                    <a:pt x="10" y="9"/>
                  </a:cubicBezTo>
                  <a:cubicBezTo>
                    <a:pt x="9" y="9"/>
                    <a:pt x="9" y="7"/>
                    <a:pt x="9" y="6"/>
                  </a:cubicBezTo>
                  <a:cubicBezTo>
                    <a:pt x="9" y="6"/>
                    <a:pt x="9" y="6"/>
                    <a:pt x="9" y="6"/>
                  </a:cubicBezTo>
                  <a:cubicBezTo>
                    <a:pt x="8" y="7"/>
                    <a:pt x="8" y="8"/>
                    <a:pt x="8" y="8"/>
                  </a:cubicBezTo>
                  <a:cubicBezTo>
                    <a:pt x="8" y="7"/>
                    <a:pt x="8" y="7"/>
                    <a:pt x="8" y="6"/>
                  </a:cubicBezTo>
                  <a:cubicBezTo>
                    <a:pt x="7" y="6"/>
                    <a:pt x="7" y="6"/>
                    <a:pt x="7" y="6"/>
                  </a:cubicBezTo>
                  <a:cubicBezTo>
                    <a:pt x="7" y="6"/>
                    <a:pt x="7" y="8"/>
                    <a:pt x="7" y="8"/>
                  </a:cubicBezTo>
                  <a:cubicBezTo>
                    <a:pt x="7" y="8"/>
                    <a:pt x="6" y="8"/>
                    <a:pt x="6" y="8"/>
                  </a:cubicBezTo>
                  <a:cubicBezTo>
                    <a:pt x="6" y="7"/>
                    <a:pt x="6" y="7"/>
                    <a:pt x="6" y="7"/>
                  </a:cubicBezTo>
                  <a:cubicBezTo>
                    <a:pt x="6" y="8"/>
                    <a:pt x="6" y="8"/>
                    <a:pt x="5" y="8"/>
                  </a:cubicBezTo>
                  <a:cubicBezTo>
                    <a:pt x="6" y="8"/>
                    <a:pt x="6" y="8"/>
                    <a:pt x="6" y="8"/>
                  </a:cubicBezTo>
                  <a:cubicBezTo>
                    <a:pt x="6" y="8"/>
                    <a:pt x="6" y="8"/>
                    <a:pt x="6" y="8"/>
                  </a:cubicBezTo>
                  <a:cubicBezTo>
                    <a:pt x="7" y="8"/>
                    <a:pt x="7" y="8"/>
                    <a:pt x="7" y="8"/>
                  </a:cubicBezTo>
                  <a:cubicBezTo>
                    <a:pt x="7" y="8"/>
                    <a:pt x="7" y="8"/>
                    <a:pt x="7" y="7"/>
                  </a:cubicBezTo>
                  <a:cubicBezTo>
                    <a:pt x="7" y="7"/>
                    <a:pt x="7" y="6"/>
                    <a:pt x="8" y="6"/>
                  </a:cubicBezTo>
                  <a:cubicBezTo>
                    <a:pt x="8" y="6"/>
                    <a:pt x="8" y="9"/>
                    <a:pt x="8" y="9"/>
                  </a:cubicBezTo>
                  <a:cubicBezTo>
                    <a:pt x="8" y="9"/>
                    <a:pt x="8" y="9"/>
                    <a:pt x="8" y="9"/>
                  </a:cubicBezTo>
                  <a:cubicBezTo>
                    <a:pt x="9" y="7"/>
                    <a:pt x="9" y="7"/>
                    <a:pt x="9" y="7"/>
                  </a:cubicBezTo>
                  <a:cubicBezTo>
                    <a:pt x="9" y="8"/>
                    <a:pt x="9" y="9"/>
                    <a:pt x="9" y="10"/>
                  </a:cubicBezTo>
                  <a:cubicBezTo>
                    <a:pt x="10" y="10"/>
                    <a:pt x="10" y="10"/>
                    <a:pt x="10" y="10"/>
                  </a:cubicBezTo>
                  <a:cubicBezTo>
                    <a:pt x="10" y="10"/>
                    <a:pt x="10" y="9"/>
                    <a:pt x="10" y="9"/>
                  </a:cubicBezTo>
                  <a:cubicBezTo>
                    <a:pt x="10" y="10"/>
                    <a:pt x="11" y="11"/>
                    <a:pt x="11" y="12"/>
                  </a:cubicBezTo>
                  <a:cubicBezTo>
                    <a:pt x="11" y="12"/>
                    <a:pt x="11" y="12"/>
                    <a:pt x="11" y="12"/>
                  </a:cubicBezTo>
                  <a:cubicBezTo>
                    <a:pt x="11" y="11"/>
                    <a:pt x="12" y="11"/>
                    <a:pt x="12" y="11"/>
                  </a:cubicBezTo>
                  <a:cubicBezTo>
                    <a:pt x="12" y="11"/>
                    <a:pt x="12" y="12"/>
                    <a:pt x="12" y="13"/>
                  </a:cubicBezTo>
                  <a:cubicBezTo>
                    <a:pt x="13" y="13"/>
                    <a:pt x="13" y="13"/>
                    <a:pt x="13" y="13"/>
                  </a:cubicBezTo>
                  <a:cubicBezTo>
                    <a:pt x="13" y="13"/>
                    <a:pt x="13" y="12"/>
                    <a:pt x="13" y="12"/>
                  </a:cubicBezTo>
                  <a:cubicBezTo>
                    <a:pt x="13" y="12"/>
                    <a:pt x="13" y="12"/>
                    <a:pt x="14" y="12"/>
                  </a:cubicBezTo>
                  <a:cubicBezTo>
                    <a:pt x="14" y="14"/>
                    <a:pt x="14" y="15"/>
                    <a:pt x="14" y="16"/>
                  </a:cubicBezTo>
                  <a:cubicBezTo>
                    <a:pt x="15" y="16"/>
                    <a:pt x="15" y="16"/>
                    <a:pt x="15" y="16"/>
                  </a:cubicBezTo>
                  <a:cubicBezTo>
                    <a:pt x="15" y="16"/>
                    <a:pt x="15" y="16"/>
                    <a:pt x="15" y="15"/>
                  </a:cubicBezTo>
                  <a:cubicBezTo>
                    <a:pt x="15" y="15"/>
                    <a:pt x="15" y="15"/>
                    <a:pt x="15" y="15"/>
                  </a:cubicBezTo>
                  <a:cubicBezTo>
                    <a:pt x="15" y="15"/>
                    <a:pt x="15" y="15"/>
                    <a:pt x="15" y="14"/>
                  </a:cubicBezTo>
                  <a:cubicBezTo>
                    <a:pt x="15" y="14"/>
                    <a:pt x="15" y="14"/>
                    <a:pt x="16" y="14"/>
                  </a:cubicBezTo>
                  <a:cubicBezTo>
                    <a:pt x="16" y="14"/>
                    <a:pt x="16" y="14"/>
                    <a:pt x="16" y="14"/>
                  </a:cubicBezTo>
                  <a:cubicBezTo>
                    <a:pt x="16" y="15"/>
                    <a:pt x="16" y="17"/>
                    <a:pt x="17" y="18"/>
                  </a:cubicBezTo>
                  <a:cubicBezTo>
                    <a:pt x="17" y="18"/>
                    <a:pt x="17" y="18"/>
                    <a:pt x="17" y="18"/>
                  </a:cubicBezTo>
                  <a:cubicBezTo>
                    <a:pt x="17" y="18"/>
                    <a:pt x="18" y="16"/>
                    <a:pt x="18" y="16"/>
                  </a:cubicBezTo>
                  <a:cubicBezTo>
                    <a:pt x="18" y="17"/>
                    <a:pt x="18" y="18"/>
                    <a:pt x="19" y="20"/>
                  </a:cubicBezTo>
                  <a:cubicBezTo>
                    <a:pt x="19" y="20"/>
                    <a:pt x="19" y="20"/>
                    <a:pt x="19" y="20"/>
                  </a:cubicBezTo>
                  <a:cubicBezTo>
                    <a:pt x="20" y="19"/>
                    <a:pt x="20" y="18"/>
                    <a:pt x="20" y="17"/>
                  </a:cubicBezTo>
                  <a:cubicBezTo>
                    <a:pt x="20" y="18"/>
                    <a:pt x="21" y="18"/>
                    <a:pt x="21" y="19"/>
                  </a:cubicBezTo>
                  <a:cubicBezTo>
                    <a:pt x="21" y="20"/>
                    <a:pt x="21" y="21"/>
                    <a:pt x="21" y="21"/>
                  </a:cubicBezTo>
                  <a:cubicBezTo>
                    <a:pt x="22" y="21"/>
                    <a:pt x="22" y="21"/>
                    <a:pt x="22" y="21"/>
                  </a:cubicBezTo>
                  <a:cubicBezTo>
                    <a:pt x="22" y="21"/>
                    <a:pt x="22" y="20"/>
                    <a:pt x="22" y="20"/>
                  </a:cubicBezTo>
                  <a:cubicBezTo>
                    <a:pt x="23" y="21"/>
                    <a:pt x="23" y="22"/>
                    <a:pt x="23" y="23"/>
                  </a:cubicBezTo>
                  <a:cubicBezTo>
                    <a:pt x="23" y="23"/>
                    <a:pt x="23" y="23"/>
                    <a:pt x="23" y="23"/>
                  </a:cubicBezTo>
                  <a:cubicBezTo>
                    <a:pt x="24" y="23"/>
                    <a:pt x="24" y="23"/>
                    <a:pt x="24" y="22"/>
                  </a:cubicBezTo>
                  <a:cubicBezTo>
                    <a:pt x="24" y="22"/>
                    <a:pt x="24" y="21"/>
                    <a:pt x="24" y="21"/>
                  </a:cubicBezTo>
                  <a:cubicBezTo>
                    <a:pt x="24" y="21"/>
                    <a:pt x="25" y="22"/>
                    <a:pt x="25" y="22"/>
                  </a:cubicBezTo>
                  <a:cubicBezTo>
                    <a:pt x="25" y="24"/>
                    <a:pt x="25" y="25"/>
                    <a:pt x="26" y="26"/>
                  </a:cubicBezTo>
                  <a:cubicBezTo>
                    <a:pt x="26" y="26"/>
                    <a:pt x="26" y="26"/>
                    <a:pt x="26" y="26"/>
                  </a:cubicBezTo>
                  <a:cubicBezTo>
                    <a:pt x="26" y="25"/>
                    <a:pt x="26" y="23"/>
                    <a:pt x="27" y="23"/>
                  </a:cubicBezTo>
                  <a:cubicBezTo>
                    <a:pt x="27" y="23"/>
                    <a:pt x="27" y="24"/>
                    <a:pt x="27" y="24"/>
                  </a:cubicBezTo>
                  <a:cubicBezTo>
                    <a:pt x="28" y="25"/>
                    <a:pt x="28" y="27"/>
                    <a:pt x="28" y="28"/>
                  </a:cubicBezTo>
                  <a:cubicBezTo>
                    <a:pt x="28" y="28"/>
                    <a:pt x="28" y="28"/>
                    <a:pt x="28" y="28"/>
                  </a:cubicBezTo>
                  <a:cubicBezTo>
                    <a:pt x="29" y="27"/>
                    <a:pt x="29" y="26"/>
                    <a:pt x="29" y="26"/>
                  </a:cubicBezTo>
                  <a:cubicBezTo>
                    <a:pt x="29" y="26"/>
                    <a:pt x="29" y="26"/>
                    <a:pt x="30" y="26"/>
                  </a:cubicBezTo>
                  <a:cubicBezTo>
                    <a:pt x="30" y="28"/>
                    <a:pt x="30" y="29"/>
                    <a:pt x="31" y="31"/>
                  </a:cubicBezTo>
                  <a:cubicBezTo>
                    <a:pt x="31" y="31"/>
                    <a:pt x="31" y="31"/>
                    <a:pt x="31" y="31"/>
                  </a:cubicBezTo>
                  <a:cubicBezTo>
                    <a:pt x="31" y="31"/>
                    <a:pt x="32" y="29"/>
                    <a:pt x="32" y="29"/>
                  </a:cubicBezTo>
                  <a:cubicBezTo>
                    <a:pt x="32" y="29"/>
                    <a:pt x="32" y="29"/>
                    <a:pt x="32" y="29"/>
                  </a:cubicBezTo>
                  <a:cubicBezTo>
                    <a:pt x="33" y="30"/>
                    <a:pt x="33" y="31"/>
                    <a:pt x="33" y="32"/>
                  </a:cubicBezTo>
                  <a:cubicBezTo>
                    <a:pt x="34" y="32"/>
                    <a:pt x="34" y="32"/>
                    <a:pt x="34" y="32"/>
                  </a:cubicBezTo>
                  <a:cubicBezTo>
                    <a:pt x="34" y="32"/>
                    <a:pt x="34" y="31"/>
                    <a:pt x="34" y="31"/>
                  </a:cubicBezTo>
                  <a:cubicBezTo>
                    <a:pt x="34" y="31"/>
                    <a:pt x="34" y="31"/>
                    <a:pt x="35" y="32"/>
                  </a:cubicBezTo>
                  <a:cubicBezTo>
                    <a:pt x="35" y="33"/>
                    <a:pt x="35" y="34"/>
                    <a:pt x="36" y="35"/>
                  </a:cubicBezTo>
                  <a:cubicBezTo>
                    <a:pt x="36" y="35"/>
                    <a:pt x="36" y="35"/>
                    <a:pt x="36" y="35"/>
                  </a:cubicBezTo>
                  <a:cubicBezTo>
                    <a:pt x="36" y="34"/>
                    <a:pt x="36" y="33"/>
                    <a:pt x="36" y="33"/>
                  </a:cubicBezTo>
                  <a:cubicBezTo>
                    <a:pt x="36" y="33"/>
                    <a:pt x="37" y="33"/>
                    <a:pt x="37" y="33"/>
                  </a:cubicBezTo>
                  <a:cubicBezTo>
                    <a:pt x="37" y="35"/>
                    <a:pt x="37" y="36"/>
                    <a:pt x="38" y="37"/>
                  </a:cubicBezTo>
                  <a:cubicBezTo>
                    <a:pt x="38" y="37"/>
                    <a:pt x="38" y="37"/>
                    <a:pt x="38" y="37"/>
                  </a:cubicBezTo>
                  <a:cubicBezTo>
                    <a:pt x="39" y="36"/>
                    <a:pt x="39" y="35"/>
                    <a:pt x="39" y="35"/>
                  </a:cubicBezTo>
                  <a:cubicBezTo>
                    <a:pt x="39" y="36"/>
                    <a:pt x="40" y="38"/>
                    <a:pt x="40" y="39"/>
                  </a:cubicBezTo>
                  <a:cubicBezTo>
                    <a:pt x="41" y="39"/>
                    <a:pt x="41" y="39"/>
                    <a:pt x="41" y="39"/>
                  </a:cubicBezTo>
                  <a:cubicBezTo>
                    <a:pt x="41" y="39"/>
                    <a:pt x="41" y="38"/>
                    <a:pt x="41" y="38"/>
                  </a:cubicBezTo>
                  <a:cubicBezTo>
                    <a:pt x="41" y="37"/>
                    <a:pt x="41" y="37"/>
                    <a:pt x="41" y="37"/>
                  </a:cubicBezTo>
                  <a:cubicBezTo>
                    <a:pt x="41" y="37"/>
                    <a:pt x="42" y="38"/>
                    <a:pt x="42" y="39"/>
                  </a:cubicBezTo>
                  <a:cubicBezTo>
                    <a:pt x="42" y="40"/>
                    <a:pt x="42" y="41"/>
                    <a:pt x="43" y="42"/>
                  </a:cubicBezTo>
                  <a:cubicBezTo>
                    <a:pt x="43" y="42"/>
                    <a:pt x="43" y="42"/>
                    <a:pt x="43" y="42"/>
                  </a:cubicBezTo>
                  <a:cubicBezTo>
                    <a:pt x="43" y="41"/>
                    <a:pt x="44" y="39"/>
                    <a:pt x="43" y="39"/>
                  </a:cubicBezTo>
                  <a:cubicBezTo>
                    <a:pt x="44" y="41"/>
                    <a:pt x="45" y="43"/>
                    <a:pt x="45" y="44"/>
                  </a:cubicBezTo>
                  <a:moveTo>
                    <a:pt x="65" y="56"/>
                  </a:moveTo>
                  <a:cubicBezTo>
                    <a:pt x="61" y="52"/>
                    <a:pt x="56" y="49"/>
                    <a:pt x="52" y="45"/>
                  </a:cubicBezTo>
                  <a:cubicBezTo>
                    <a:pt x="48" y="40"/>
                    <a:pt x="43" y="35"/>
                    <a:pt x="38" y="30"/>
                  </a:cubicBezTo>
                  <a:cubicBezTo>
                    <a:pt x="28" y="21"/>
                    <a:pt x="18" y="12"/>
                    <a:pt x="9" y="3"/>
                  </a:cubicBezTo>
                  <a:cubicBezTo>
                    <a:pt x="9" y="3"/>
                    <a:pt x="10" y="2"/>
                    <a:pt x="10" y="2"/>
                  </a:cubicBezTo>
                  <a:cubicBezTo>
                    <a:pt x="16" y="4"/>
                    <a:pt x="19" y="10"/>
                    <a:pt x="23" y="14"/>
                  </a:cubicBezTo>
                  <a:cubicBezTo>
                    <a:pt x="28" y="18"/>
                    <a:pt x="33" y="23"/>
                    <a:pt x="38" y="27"/>
                  </a:cubicBezTo>
                  <a:cubicBezTo>
                    <a:pt x="43" y="32"/>
                    <a:pt x="48" y="36"/>
                    <a:pt x="53" y="41"/>
                  </a:cubicBezTo>
                  <a:cubicBezTo>
                    <a:pt x="58" y="45"/>
                    <a:pt x="62" y="49"/>
                    <a:pt x="66" y="53"/>
                  </a:cubicBezTo>
                  <a:cubicBezTo>
                    <a:pt x="66" y="53"/>
                    <a:pt x="65" y="54"/>
                    <a:pt x="65" y="55"/>
                  </a:cubicBezTo>
                  <a:cubicBezTo>
                    <a:pt x="65" y="55"/>
                    <a:pt x="65" y="55"/>
                    <a:pt x="65" y="56"/>
                  </a:cubicBezTo>
                  <a:moveTo>
                    <a:pt x="10" y="0"/>
                  </a:moveTo>
                  <a:cubicBezTo>
                    <a:pt x="10" y="0"/>
                    <a:pt x="10" y="0"/>
                    <a:pt x="10" y="0"/>
                  </a:cubicBezTo>
                  <a:cubicBezTo>
                    <a:pt x="10" y="0"/>
                    <a:pt x="10" y="0"/>
                    <a:pt x="10" y="0"/>
                  </a:cubicBezTo>
                  <a:cubicBezTo>
                    <a:pt x="10" y="1"/>
                    <a:pt x="10" y="1"/>
                    <a:pt x="10" y="1"/>
                  </a:cubicBezTo>
                  <a:cubicBezTo>
                    <a:pt x="6" y="4"/>
                    <a:pt x="2" y="6"/>
                    <a:pt x="0" y="11"/>
                  </a:cubicBezTo>
                  <a:cubicBezTo>
                    <a:pt x="0" y="12"/>
                    <a:pt x="0" y="12"/>
                    <a:pt x="0" y="12"/>
                  </a:cubicBezTo>
                  <a:cubicBezTo>
                    <a:pt x="1" y="12"/>
                    <a:pt x="1" y="12"/>
                    <a:pt x="1" y="12"/>
                  </a:cubicBezTo>
                  <a:cubicBezTo>
                    <a:pt x="10" y="22"/>
                    <a:pt x="19" y="31"/>
                    <a:pt x="29" y="40"/>
                  </a:cubicBezTo>
                  <a:cubicBezTo>
                    <a:pt x="34" y="44"/>
                    <a:pt x="38" y="49"/>
                    <a:pt x="43" y="54"/>
                  </a:cubicBezTo>
                  <a:cubicBezTo>
                    <a:pt x="48" y="58"/>
                    <a:pt x="53" y="62"/>
                    <a:pt x="57" y="66"/>
                  </a:cubicBezTo>
                  <a:cubicBezTo>
                    <a:pt x="58" y="66"/>
                    <a:pt x="58" y="66"/>
                    <a:pt x="58" y="66"/>
                  </a:cubicBezTo>
                  <a:cubicBezTo>
                    <a:pt x="58" y="67"/>
                    <a:pt x="58" y="67"/>
                    <a:pt x="58" y="67"/>
                  </a:cubicBezTo>
                  <a:cubicBezTo>
                    <a:pt x="61" y="68"/>
                    <a:pt x="64" y="69"/>
                    <a:pt x="68" y="70"/>
                  </a:cubicBezTo>
                  <a:cubicBezTo>
                    <a:pt x="71" y="72"/>
                    <a:pt x="74" y="74"/>
                    <a:pt x="78" y="75"/>
                  </a:cubicBezTo>
                  <a:cubicBezTo>
                    <a:pt x="78" y="75"/>
                    <a:pt x="78" y="75"/>
                    <a:pt x="78" y="75"/>
                  </a:cubicBezTo>
                  <a:cubicBezTo>
                    <a:pt x="79" y="75"/>
                    <a:pt x="79" y="75"/>
                    <a:pt x="79" y="74"/>
                  </a:cubicBezTo>
                  <a:cubicBezTo>
                    <a:pt x="79" y="74"/>
                    <a:pt x="79" y="74"/>
                    <a:pt x="79" y="74"/>
                  </a:cubicBezTo>
                  <a:cubicBezTo>
                    <a:pt x="77" y="67"/>
                    <a:pt x="72" y="61"/>
                    <a:pt x="69" y="54"/>
                  </a:cubicBezTo>
                  <a:cubicBezTo>
                    <a:pt x="69" y="54"/>
                    <a:pt x="69" y="54"/>
                    <a:pt x="69" y="54"/>
                  </a:cubicBezTo>
                  <a:cubicBezTo>
                    <a:pt x="68" y="54"/>
                    <a:pt x="68" y="54"/>
                    <a:pt x="68" y="54"/>
                  </a:cubicBezTo>
                  <a:cubicBezTo>
                    <a:pt x="68" y="53"/>
                    <a:pt x="68" y="53"/>
                    <a:pt x="68" y="53"/>
                  </a:cubicBezTo>
                  <a:cubicBezTo>
                    <a:pt x="63" y="49"/>
                    <a:pt x="59" y="44"/>
                    <a:pt x="54" y="39"/>
                  </a:cubicBezTo>
                  <a:cubicBezTo>
                    <a:pt x="49" y="34"/>
                    <a:pt x="43" y="29"/>
                    <a:pt x="38" y="25"/>
                  </a:cubicBezTo>
                  <a:cubicBezTo>
                    <a:pt x="33" y="20"/>
                    <a:pt x="28" y="15"/>
                    <a:pt x="23" y="11"/>
                  </a:cubicBezTo>
                  <a:cubicBezTo>
                    <a:pt x="19" y="7"/>
                    <a:pt x="16" y="3"/>
                    <a:pt x="11" y="1"/>
                  </a:cubicBezTo>
                  <a:cubicBezTo>
                    <a:pt x="11" y="0"/>
                    <a:pt x="11" y="0"/>
                    <a:pt x="10"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1225" name="Google Shape;1225;p37"/>
            <p:cNvSpPr/>
            <p:nvPr/>
          </p:nvSpPr>
          <p:spPr>
            <a:xfrm>
              <a:off x="11195886" y="4451925"/>
              <a:ext cx="855663" cy="774700"/>
            </a:xfrm>
            <a:custGeom>
              <a:rect b="b" l="l" r="r" t="t"/>
              <a:pathLst>
                <a:path extrusionOk="0" h="183" w="202">
                  <a:moveTo>
                    <a:pt x="67" y="110"/>
                  </a:moveTo>
                  <a:cubicBezTo>
                    <a:pt x="67" y="110"/>
                    <a:pt x="67" y="110"/>
                    <a:pt x="67" y="110"/>
                  </a:cubicBezTo>
                  <a:cubicBezTo>
                    <a:pt x="67" y="110"/>
                    <a:pt x="67" y="110"/>
                    <a:pt x="67" y="110"/>
                  </a:cubicBezTo>
                  <a:moveTo>
                    <a:pt x="170" y="175"/>
                  </a:moveTo>
                  <a:cubicBezTo>
                    <a:pt x="170" y="175"/>
                    <a:pt x="177" y="168"/>
                    <a:pt x="178" y="167"/>
                  </a:cubicBezTo>
                  <a:cubicBezTo>
                    <a:pt x="180" y="165"/>
                    <a:pt x="182" y="163"/>
                    <a:pt x="184" y="161"/>
                  </a:cubicBezTo>
                  <a:cubicBezTo>
                    <a:pt x="181" y="165"/>
                    <a:pt x="177" y="169"/>
                    <a:pt x="173" y="172"/>
                  </a:cubicBezTo>
                  <a:cubicBezTo>
                    <a:pt x="171" y="174"/>
                    <a:pt x="170" y="175"/>
                    <a:pt x="170" y="175"/>
                  </a:cubicBezTo>
                  <a:moveTo>
                    <a:pt x="176" y="175"/>
                  </a:moveTo>
                  <a:cubicBezTo>
                    <a:pt x="176" y="174"/>
                    <a:pt x="176" y="174"/>
                    <a:pt x="176" y="174"/>
                  </a:cubicBezTo>
                  <a:cubicBezTo>
                    <a:pt x="177" y="174"/>
                    <a:pt x="177" y="174"/>
                    <a:pt x="177" y="174"/>
                  </a:cubicBezTo>
                  <a:cubicBezTo>
                    <a:pt x="177" y="174"/>
                    <a:pt x="177" y="174"/>
                    <a:pt x="177" y="174"/>
                  </a:cubicBezTo>
                  <a:cubicBezTo>
                    <a:pt x="181" y="170"/>
                    <a:pt x="185" y="166"/>
                    <a:pt x="189" y="162"/>
                  </a:cubicBezTo>
                  <a:cubicBezTo>
                    <a:pt x="190" y="161"/>
                    <a:pt x="192" y="158"/>
                    <a:pt x="193" y="158"/>
                  </a:cubicBezTo>
                  <a:cubicBezTo>
                    <a:pt x="193" y="158"/>
                    <a:pt x="193" y="159"/>
                    <a:pt x="191" y="161"/>
                  </a:cubicBezTo>
                  <a:cubicBezTo>
                    <a:pt x="189" y="166"/>
                    <a:pt x="185" y="170"/>
                    <a:pt x="181" y="173"/>
                  </a:cubicBezTo>
                  <a:cubicBezTo>
                    <a:pt x="181" y="173"/>
                    <a:pt x="181" y="173"/>
                    <a:pt x="181" y="173"/>
                  </a:cubicBezTo>
                  <a:cubicBezTo>
                    <a:pt x="179" y="174"/>
                    <a:pt x="178" y="174"/>
                    <a:pt x="176" y="175"/>
                  </a:cubicBezTo>
                  <a:moveTo>
                    <a:pt x="170" y="176"/>
                  </a:moveTo>
                  <a:cubicBezTo>
                    <a:pt x="177" y="171"/>
                    <a:pt x="184" y="164"/>
                    <a:pt x="188" y="157"/>
                  </a:cubicBezTo>
                  <a:cubicBezTo>
                    <a:pt x="189" y="156"/>
                    <a:pt x="189" y="156"/>
                    <a:pt x="190" y="155"/>
                  </a:cubicBezTo>
                  <a:cubicBezTo>
                    <a:pt x="191" y="154"/>
                    <a:pt x="191" y="154"/>
                    <a:pt x="191" y="153"/>
                  </a:cubicBezTo>
                  <a:cubicBezTo>
                    <a:pt x="191" y="154"/>
                    <a:pt x="191" y="154"/>
                    <a:pt x="190" y="155"/>
                  </a:cubicBezTo>
                  <a:cubicBezTo>
                    <a:pt x="189" y="157"/>
                    <a:pt x="188" y="160"/>
                    <a:pt x="186" y="162"/>
                  </a:cubicBezTo>
                  <a:cubicBezTo>
                    <a:pt x="182" y="167"/>
                    <a:pt x="178" y="171"/>
                    <a:pt x="174" y="175"/>
                  </a:cubicBezTo>
                  <a:cubicBezTo>
                    <a:pt x="172" y="175"/>
                    <a:pt x="171" y="176"/>
                    <a:pt x="170" y="176"/>
                  </a:cubicBezTo>
                  <a:moveTo>
                    <a:pt x="164" y="177"/>
                  </a:moveTo>
                  <a:cubicBezTo>
                    <a:pt x="172" y="170"/>
                    <a:pt x="179" y="162"/>
                    <a:pt x="186" y="155"/>
                  </a:cubicBezTo>
                  <a:cubicBezTo>
                    <a:pt x="186" y="154"/>
                    <a:pt x="189" y="151"/>
                    <a:pt x="190" y="151"/>
                  </a:cubicBezTo>
                  <a:cubicBezTo>
                    <a:pt x="190" y="151"/>
                    <a:pt x="190" y="151"/>
                    <a:pt x="189" y="152"/>
                  </a:cubicBezTo>
                  <a:cubicBezTo>
                    <a:pt x="189" y="153"/>
                    <a:pt x="188" y="155"/>
                    <a:pt x="187" y="156"/>
                  </a:cubicBezTo>
                  <a:cubicBezTo>
                    <a:pt x="181" y="162"/>
                    <a:pt x="174" y="169"/>
                    <a:pt x="168" y="176"/>
                  </a:cubicBezTo>
                  <a:cubicBezTo>
                    <a:pt x="168" y="176"/>
                    <a:pt x="168" y="176"/>
                    <a:pt x="168" y="176"/>
                  </a:cubicBezTo>
                  <a:cubicBezTo>
                    <a:pt x="167" y="177"/>
                    <a:pt x="165" y="177"/>
                    <a:pt x="164" y="177"/>
                  </a:cubicBezTo>
                  <a:moveTo>
                    <a:pt x="54" y="167"/>
                  </a:moveTo>
                  <a:cubicBezTo>
                    <a:pt x="55" y="167"/>
                    <a:pt x="55" y="167"/>
                    <a:pt x="55" y="166"/>
                  </a:cubicBezTo>
                  <a:cubicBezTo>
                    <a:pt x="61" y="160"/>
                    <a:pt x="68" y="155"/>
                    <a:pt x="74" y="150"/>
                  </a:cubicBezTo>
                  <a:cubicBezTo>
                    <a:pt x="75" y="149"/>
                    <a:pt x="77" y="148"/>
                    <a:pt x="78" y="146"/>
                  </a:cubicBezTo>
                  <a:cubicBezTo>
                    <a:pt x="72" y="152"/>
                    <a:pt x="67" y="157"/>
                    <a:pt x="60" y="163"/>
                  </a:cubicBezTo>
                  <a:cubicBezTo>
                    <a:pt x="58" y="164"/>
                    <a:pt x="56" y="166"/>
                    <a:pt x="54" y="167"/>
                  </a:cubicBezTo>
                  <a:moveTo>
                    <a:pt x="154" y="177"/>
                  </a:moveTo>
                  <a:cubicBezTo>
                    <a:pt x="155" y="177"/>
                    <a:pt x="155" y="176"/>
                    <a:pt x="156" y="175"/>
                  </a:cubicBezTo>
                  <a:cubicBezTo>
                    <a:pt x="158" y="174"/>
                    <a:pt x="160" y="172"/>
                    <a:pt x="162" y="170"/>
                  </a:cubicBezTo>
                  <a:cubicBezTo>
                    <a:pt x="168" y="164"/>
                    <a:pt x="173" y="157"/>
                    <a:pt x="180" y="151"/>
                  </a:cubicBezTo>
                  <a:cubicBezTo>
                    <a:pt x="181" y="151"/>
                    <a:pt x="186" y="145"/>
                    <a:pt x="187" y="145"/>
                  </a:cubicBezTo>
                  <a:cubicBezTo>
                    <a:pt x="187" y="145"/>
                    <a:pt x="187" y="145"/>
                    <a:pt x="186" y="147"/>
                  </a:cubicBezTo>
                  <a:cubicBezTo>
                    <a:pt x="184" y="150"/>
                    <a:pt x="180" y="154"/>
                    <a:pt x="177" y="157"/>
                  </a:cubicBezTo>
                  <a:cubicBezTo>
                    <a:pt x="172" y="163"/>
                    <a:pt x="167" y="171"/>
                    <a:pt x="162" y="177"/>
                  </a:cubicBezTo>
                  <a:cubicBezTo>
                    <a:pt x="159" y="177"/>
                    <a:pt x="156" y="178"/>
                    <a:pt x="153" y="178"/>
                  </a:cubicBezTo>
                  <a:cubicBezTo>
                    <a:pt x="154" y="177"/>
                    <a:pt x="154" y="177"/>
                    <a:pt x="154" y="177"/>
                  </a:cubicBezTo>
                  <a:cubicBezTo>
                    <a:pt x="154" y="177"/>
                    <a:pt x="154" y="177"/>
                    <a:pt x="154" y="177"/>
                  </a:cubicBezTo>
                  <a:moveTo>
                    <a:pt x="150" y="178"/>
                  </a:moveTo>
                  <a:cubicBezTo>
                    <a:pt x="146" y="178"/>
                    <a:pt x="143" y="177"/>
                    <a:pt x="140" y="177"/>
                  </a:cubicBezTo>
                  <a:cubicBezTo>
                    <a:pt x="138" y="177"/>
                    <a:pt x="136" y="177"/>
                    <a:pt x="134" y="177"/>
                  </a:cubicBezTo>
                  <a:cubicBezTo>
                    <a:pt x="135" y="176"/>
                    <a:pt x="135" y="176"/>
                    <a:pt x="135" y="176"/>
                  </a:cubicBezTo>
                  <a:cubicBezTo>
                    <a:pt x="139" y="172"/>
                    <a:pt x="143" y="167"/>
                    <a:pt x="147" y="163"/>
                  </a:cubicBezTo>
                  <a:cubicBezTo>
                    <a:pt x="156" y="155"/>
                    <a:pt x="165" y="148"/>
                    <a:pt x="173" y="139"/>
                  </a:cubicBezTo>
                  <a:cubicBezTo>
                    <a:pt x="174" y="137"/>
                    <a:pt x="176" y="136"/>
                    <a:pt x="178" y="134"/>
                  </a:cubicBezTo>
                  <a:cubicBezTo>
                    <a:pt x="179" y="133"/>
                    <a:pt x="181" y="130"/>
                    <a:pt x="181" y="130"/>
                  </a:cubicBezTo>
                  <a:cubicBezTo>
                    <a:pt x="182" y="130"/>
                    <a:pt x="181" y="131"/>
                    <a:pt x="180" y="133"/>
                  </a:cubicBezTo>
                  <a:cubicBezTo>
                    <a:pt x="177" y="138"/>
                    <a:pt x="173" y="143"/>
                    <a:pt x="168" y="148"/>
                  </a:cubicBezTo>
                  <a:cubicBezTo>
                    <a:pt x="161" y="157"/>
                    <a:pt x="153" y="166"/>
                    <a:pt x="145" y="174"/>
                  </a:cubicBezTo>
                  <a:cubicBezTo>
                    <a:pt x="145" y="175"/>
                    <a:pt x="145" y="175"/>
                    <a:pt x="145" y="175"/>
                  </a:cubicBezTo>
                  <a:cubicBezTo>
                    <a:pt x="145" y="175"/>
                    <a:pt x="145" y="175"/>
                    <a:pt x="146" y="175"/>
                  </a:cubicBezTo>
                  <a:cubicBezTo>
                    <a:pt x="158" y="166"/>
                    <a:pt x="169" y="153"/>
                    <a:pt x="180" y="142"/>
                  </a:cubicBezTo>
                  <a:cubicBezTo>
                    <a:pt x="182" y="141"/>
                    <a:pt x="185" y="139"/>
                    <a:pt x="186" y="137"/>
                  </a:cubicBezTo>
                  <a:cubicBezTo>
                    <a:pt x="183" y="141"/>
                    <a:pt x="180" y="145"/>
                    <a:pt x="176" y="149"/>
                  </a:cubicBezTo>
                  <a:cubicBezTo>
                    <a:pt x="171" y="156"/>
                    <a:pt x="166" y="163"/>
                    <a:pt x="160" y="169"/>
                  </a:cubicBezTo>
                  <a:cubicBezTo>
                    <a:pt x="159" y="170"/>
                    <a:pt x="159" y="171"/>
                    <a:pt x="158" y="172"/>
                  </a:cubicBezTo>
                  <a:cubicBezTo>
                    <a:pt x="156" y="174"/>
                    <a:pt x="154" y="176"/>
                    <a:pt x="151" y="178"/>
                  </a:cubicBezTo>
                  <a:cubicBezTo>
                    <a:pt x="151" y="178"/>
                    <a:pt x="151" y="178"/>
                    <a:pt x="151" y="178"/>
                  </a:cubicBezTo>
                  <a:cubicBezTo>
                    <a:pt x="151" y="178"/>
                    <a:pt x="150" y="178"/>
                    <a:pt x="150" y="178"/>
                  </a:cubicBezTo>
                  <a:moveTo>
                    <a:pt x="133" y="177"/>
                  </a:moveTo>
                  <a:cubicBezTo>
                    <a:pt x="126" y="177"/>
                    <a:pt x="120" y="176"/>
                    <a:pt x="113" y="176"/>
                  </a:cubicBezTo>
                  <a:cubicBezTo>
                    <a:pt x="120" y="168"/>
                    <a:pt x="127" y="161"/>
                    <a:pt x="134" y="153"/>
                  </a:cubicBezTo>
                  <a:cubicBezTo>
                    <a:pt x="143" y="144"/>
                    <a:pt x="153" y="135"/>
                    <a:pt x="163" y="127"/>
                  </a:cubicBezTo>
                  <a:cubicBezTo>
                    <a:pt x="165" y="126"/>
                    <a:pt x="168" y="124"/>
                    <a:pt x="170" y="122"/>
                  </a:cubicBezTo>
                  <a:cubicBezTo>
                    <a:pt x="171" y="122"/>
                    <a:pt x="172" y="121"/>
                    <a:pt x="172" y="121"/>
                  </a:cubicBezTo>
                  <a:cubicBezTo>
                    <a:pt x="172" y="121"/>
                    <a:pt x="168" y="124"/>
                    <a:pt x="167" y="125"/>
                  </a:cubicBezTo>
                  <a:cubicBezTo>
                    <a:pt x="162" y="131"/>
                    <a:pt x="156" y="137"/>
                    <a:pt x="151" y="143"/>
                  </a:cubicBezTo>
                  <a:cubicBezTo>
                    <a:pt x="147" y="148"/>
                    <a:pt x="143" y="152"/>
                    <a:pt x="140" y="157"/>
                  </a:cubicBezTo>
                  <a:cubicBezTo>
                    <a:pt x="135" y="164"/>
                    <a:pt x="129" y="168"/>
                    <a:pt x="123" y="174"/>
                  </a:cubicBezTo>
                  <a:cubicBezTo>
                    <a:pt x="123" y="175"/>
                    <a:pt x="123" y="175"/>
                    <a:pt x="124" y="175"/>
                  </a:cubicBezTo>
                  <a:cubicBezTo>
                    <a:pt x="124" y="175"/>
                    <a:pt x="124" y="175"/>
                    <a:pt x="124" y="175"/>
                  </a:cubicBezTo>
                  <a:cubicBezTo>
                    <a:pt x="140" y="164"/>
                    <a:pt x="153" y="147"/>
                    <a:pt x="167" y="133"/>
                  </a:cubicBezTo>
                  <a:cubicBezTo>
                    <a:pt x="170" y="129"/>
                    <a:pt x="174" y="126"/>
                    <a:pt x="177" y="122"/>
                  </a:cubicBezTo>
                  <a:cubicBezTo>
                    <a:pt x="173" y="127"/>
                    <a:pt x="170" y="131"/>
                    <a:pt x="166" y="135"/>
                  </a:cubicBezTo>
                  <a:cubicBezTo>
                    <a:pt x="158" y="145"/>
                    <a:pt x="151" y="155"/>
                    <a:pt x="143" y="165"/>
                  </a:cubicBezTo>
                  <a:cubicBezTo>
                    <a:pt x="141" y="167"/>
                    <a:pt x="140" y="169"/>
                    <a:pt x="138" y="171"/>
                  </a:cubicBezTo>
                  <a:cubicBezTo>
                    <a:pt x="137" y="172"/>
                    <a:pt x="137" y="173"/>
                    <a:pt x="136" y="173"/>
                  </a:cubicBezTo>
                  <a:cubicBezTo>
                    <a:pt x="134" y="174"/>
                    <a:pt x="134" y="175"/>
                    <a:pt x="134" y="175"/>
                  </a:cubicBezTo>
                  <a:cubicBezTo>
                    <a:pt x="134" y="176"/>
                    <a:pt x="133" y="176"/>
                    <a:pt x="133" y="177"/>
                  </a:cubicBezTo>
                  <a:moveTo>
                    <a:pt x="16" y="168"/>
                  </a:moveTo>
                  <a:cubicBezTo>
                    <a:pt x="14" y="167"/>
                    <a:pt x="12" y="165"/>
                    <a:pt x="11" y="163"/>
                  </a:cubicBezTo>
                  <a:cubicBezTo>
                    <a:pt x="23" y="154"/>
                    <a:pt x="34" y="145"/>
                    <a:pt x="46" y="136"/>
                  </a:cubicBezTo>
                  <a:cubicBezTo>
                    <a:pt x="51" y="132"/>
                    <a:pt x="57" y="128"/>
                    <a:pt x="62" y="123"/>
                  </a:cubicBezTo>
                  <a:cubicBezTo>
                    <a:pt x="63" y="123"/>
                    <a:pt x="64" y="122"/>
                    <a:pt x="65" y="121"/>
                  </a:cubicBezTo>
                  <a:cubicBezTo>
                    <a:pt x="58" y="128"/>
                    <a:pt x="51" y="135"/>
                    <a:pt x="43" y="142"/>
                  </a:cubicBezTo>
                  <a:cubicBezTo>
                    <a:pt x="34" y="150"/>
                    <a:pt x="23" y="158"/>
                    <a:pt x="16" y="168"/>
                  </a:cubicBezTo>
                  <a:moveTo>
                    <a:pt x="146" y="162"/>
                  </a:moveTo>
                  <a:cubicBezTo>
                    <a:pt x="158" y="149"/>
                    <a:pt x="168" y="134"/>
                    <a:pt x="180" y="121"/>
                  </a:cubicBezTo>
                  <a:cubicBezTo>
                    <a:pt x="180" y="121"/>
                    <a:pt x="180" y="121"/>
                    <a:pt x="180" y="121"/>
                  </a:cubicBezTo>
                  <a:cubicBezTo>
                    <a:pt x="188" y="130"/>
                    <a:pt x="194" y="140"/>
                    <a:pt x="195" y="151"/>
                  </a:cubicBezTo>
                  <a:cubicBezTo>
                    <a:pt x="195" y="160"/>
                    <a:pt x="192" y="166"/>
                    <a:pt x="187" y="170"/>
                  </a:cubicBezTo>
                  <a:cubicBezTo>
                    <a:pt x="190" y="166"/>
                    <a:pt x="193" y="161"/>
                    <a:pt x="194" y="156"/>
                  </a:cubicBezTo>
                  <a:cubicBezTo>
                    <a:pt x="195" y="155"/>
                    <a:pt x="194" y="155"/>
                    <a:pt x="194" y="155"/>
                  </a:cubicBezTo>
                  <a:cubicBezTo>
                    <a:pt x="194" y="155"/>
                    <a:pt x="194" y="155"/>
                    <a:pt x="193" y="155"/>
                  </a:cubicBezTo>
                  <a:cubicBezTo>
                    <a:pt x="192" y="157"/>
                    <a:pt x="190" y="159"/>
                    <a:pt x="188" y="161"/>
                  </a:cubicBezTo>
                  <a:cubicBezTo>
                    <a:pt x="190" y="158"/>
                    <a:pt x="192" y="155"/>
                    <a:pt x="194" y="151"/>
                  </a:cubicBezTo>
                  <a:cubicBezTo>
                    <a:pt x="194" y="151"/>
                    <a:pt x="193" y="150"/>
                    <a:pt x="193" y="150"/>
                  </a:cubicBezTo>
                  <a:cubicBezTo>
                    <a:pt x="193" y="150"/>
                    <a:pt x="193" y="150"/>
                    <a:pt x="193" y="151"/>
                  </a:cubicBezTo>
                  <a:cubicBezTo>
                    <a:pt x="192" y="151"/>
                    <a:pt x="191" y="152"/>
                    <a:pt x="190" y="153"/>
                  </a:cubicBezTo>
                  <a:cubicBezTo>
                    <a:pt x="191" y="152"/>
                    <a:pt x="192" y="150"/>
                    <a:pt x="192" y="149"/>
                  </a:cubicBezTo>
                  <a:cubicBezTo>
                    <a:pt x="192" y="148"/>
                    <a:pt x="192" y="148"/>
                    <a:pt x="191" y="148"/>
                  </a:cubicBezTo>
                  <a:cubicBezTo>
                    <a:pt x="191" y="148"/>
                    <a:pt x="191" y="148"/>
                    <a:pt x="191" y="148"/>
                  </a:cubicBezTo>
                  <a:cubicBezTo>
                    <a:pt x="186" y="153"/>
                    <a:pt x="181" y="159"/>
                    <a:pt x="176" y="164"/>
                  </a:cubicBezTo>
                  <a:cubicBezTo>
                    <a:pt x="173" y="167"/>
                    <a:pt x="170" y="169"/>
                    <a:pt x="168" y="172"/>
                  </a:cubicBezTo>
                  <a:cubicBezTo>
                    <a:pt x="167" y="172"/>
                    <a:pt x="167" y="173"/>
                    <a:pt x="166" y="174"/>
                  </a:cubicBezTo>
                  <a:cubicBezTo>
                    <a:pt x="170" y="169"/>
                    <a:pt x="174" y="163"/>
                    <a:pt x="178" y="158"/>
                  </a:cubicBezTo>
                  <a:cubicBezTo>
                    <a:pt x="182" y="153"/>
                    <a:pt x="187" y="149"/>
                    <a:pt x="190" y="143"/>
                  </a:cubicBezTo>
                  <a:cubicBezTo>
                    <a:pt x="190" y="143"/>
                    <a:pt x="189" y="142"/>
                    <a:pt x="189" y="142"/>
                  </a:cubicBezTo>
                  <a:cubicBezTo>
                    <a:pt x="189" y="142"/>
                    <a:pt x="189" y="142"/>
                    <a:pt x="189" y="142"/>
                  </a:cubicBezTo>
                  <a:cubicBezTo>
                    <a:pt x="181" y="148"/>
                    <a:pt x="174" y="155"/>
                    <a:pt x="167" y="162"/>
                  </a:cubicBezTo>
                  <a:cubicBezTo>
                    <a:pt x="168" y="162"/>
                    <a:pt x="168" y="161"/>
                    <a:pt x="169" y="160"/>
                  </a:cubicBezTo>
                  <a:cubicBezTo>
                    <a:pt x="175" y="152"/>
                    <a:pt x="183" y="145"/>
                    <a:pt x="188" y="135"/>
                  </a:cubicBezTo>
                  <a:cubicBezTo>
                    <a:pt x="188" y="135"/>
                    <a:pt x="188" y="134"/>
                    <a:pt x="187" y="134"/>
                  </a:cubicBezTo>
                  <a:cubicBezTo>
                    <a:pt x="187" y="134"/>
                    <a:pt x="187" y="134"/>
                    <a:pt x="187" y="135"/>
                  </a:cubicBezTo>
                  <a:cubicBezTo>
                    <a:pt x="180" y="140"/>
                    <a:pt x="174" y="147"/>
                    <a:pt x="168" y="153"/>
                  </a:cubicBezTo>
                  <a:cubicBezTo>
                    <a:pt x="161" y="160"/>
                    <a:pt x="154" y="166"/>
                    <a:pt x="147" y="173"/>
                  </a:cubicBezTo>
                  <a:cubicBezTo>
                    <a:pt x="160" y="159"/>
                    <a:pt x="174" y="145"/>
                    <a:pt x="184" y="129"/>
                  </a:cubicBezTo>
                  <a:cubicBezTo>
                    <a:pt x="184" y="129"/>
                    <a:pt x="184" y="128"/>
                    <a:pt x="184" y="128"/>
                  </a:cubicBezTo>
                  <a:cubicBezTo>
                    <a:pt x="183" y="128"/>
                    <a:pt x="183" y="128"/>
                    <a:pt x="183" y="128"/>
                  </a:cubicBezTo>
                  <a:cubicBezTo>
                    <a:pt x="174" y="134"/>
                    <a:pt x="168" y="143"/>
                    <a:pt x="160" y="150"/>
                  </a:cubicBezTo>
                  <a:cubicBezTo>
                    <a:pt x="155" y="154"/>
                    <a:pt x="151" y="158"/>
                    <a:pt x="146" y="162"/>
                  </a:cubicBezTo>
                  <a:moveTo>
                    <a:pt x="23" y="172"/>
                  </a:moveTo>
                  <a:cubicBezTo>
                    <a:pt x="21" y="171"/>
                    <a:pt x="19" y="171"/>
                    <a:pt x="18" y="170"/>
                  </a:cubicBezTo>
                  <a:cubicBezTo>
                    <a:pt x="17" y="169"/>
                    <a:pt x="17" y="169"/>
                    <a:pt x="17" y="169"/>
                  </a:cubicBezTo>
                  <a:cubicBezTo>
                    <a:pt x="38" y="155"/>
                    <a:pt x="56" y="135"/>
                    <a:pt x="78" y="122"/>
                  </a:cubicBezTo>
                  <a:cubicBezTo>
                    <a:pt x="78" y="122"/>
                    <a:pt x="82" y="119"/>
                    <a:pt x="82" y="119"/>
                  </a:cubicBezTo>
                  <a:cubicBezTo>
                    <a:pt x="82" y="119"/>
                    <a:pt x="82" y="119"/>
                    <a:pt x="82" y="119"/>
                  </a:cubicBezTo>
                  <a:cubicBezTo>
                    <a:pt x="80" y="122"/>
                    <a:pt x="77" y="124"/>
                    <a:pt x="74" y="127"/>
                  </a:cubicBezTo>
                  <a:cubicBezTo>
                    <a:pt x="69" y="132"/>
                    <a:pt x="63" y="137"/>
                    <a:pt x="57" y="142"/>
                  </a:cubicBezTo>
                  <a:cubicBezTo>
                    <a:pt x="46" y="152"/>
                    <a:pt x="34" y="161"/>
                    <a:pt x="23" y="172"/>
                  </a:cubicBezTo>
                  <a:cubicBezTo>
                    <a:pt x="23" y="172"/>
                    <a:pt x="23" y="172"/>
                    <a:pt x="23" y="172"/>
                  </a:cubicBezTo>
                  <a:moveTo>
                    <a:pt x="25" y="171"/>
                  </a:moveTo>
                  <a:cubicBezTo>
                    <a:pt x="25" y="171"/>
                    <a:pt x="27" y="170"/>
                    <a:pt x="28" y="169"/>
                  </a:cubicBezTo>
                  <a:cubicBezTo>
                    <a:pt x="30" y="166"/>
                    <a:pt x="33" y="163"/>
                    <a:pt x="36" y="161"/>
                  </a:cubicBezTo>
                  <a:cubicBezTo>
                    <a:pt x="42" y="156"/>
                    <a:pt x="48" y="151"/>
                    <a:pt x="54" y="147"/>
                  </a:cubicBezTo>
                  <a:cubicBezTo>
                    <a:pt x="65" y="138"/>
                    <a:pt x="75" y="128"/>
                    <a:pt x="85" y="118"/>
                  </a:cubicBezTo>
                  <a:cubicBezTo>
                    <a:pt x="85" y="118"/>
                    <a:pt x="85" y="118"/>
                    <a:pt x="85" y="118"/>
                  </a:cubicBezTo>
                  <a:cubicBezTo>
                    <a:pt x="89" y="120"/>
                    <a:pt x="92" y="122"/>
                    <a:pt x="97" y="122"/>
                  </a:cubicBezTo>
                  <a:cubicBezTo>
                    <a:pt x="97" y="122"/>
                    <a:pt x="98" y="122"/>
                    <a:pt x="99" y="121"/>
                  </a:cubicBezTo>
                  <a:cubicBezTo>
                    <a:pt x="92" y="127"/>
                    <a:pt x="84" y="133"/>
                    <a:pt x="77" y="139"/>
                  </a:cubicBezTo>
                  <a:cubicBezTo>
                    <a:pt x="66" y="148"/>
                    <a:pt x="56" y="157"/>
                    <a:pt x="45" y="167"/>
                  </a:cubicBezTo>
                  <a:cubicBezTo>
                    <a:pt x="45" y="167"/>
                    <a:pt x="40" y="172"/>
                    <a:pt x="40" y="172"/>
                  </a:cubicBezTo>
                  <a:cubicBezTo>
                    <a:pt x="40" y="172"/>
                    <a:pt x="40" y="172"/>
                    <a:pt x="40" y="172"/>
                  </a:cubicBezTo>
                  <a:cubicBezTo>
                    <a:pt x="42" y="169"/>
                    <a:pt x="45" y="166"/>
                    <a:pt x="48" y="163"/>
                  </a:cubicBezTo>
                  <a:cubicBezTo>
                    <a:pt x="53" y="158"/>
                    <a:pt x="58" y="153"/>
                    <a:pt x="64" y="148"/>
                  </a:cubicBezTo>
                  <a:cubicBezTo>
                    <a:pt x="69" y="144"/>
                    <a:pt x="73" y="139"/>
                    <a:pt x="77" y="134"/>
                  </a:cubicBezTo>
                  <a:cubicBezTo>
                    <a:pt x="82" y="130"/>
                    <a:pt x="86" y="126"/>
                    <a:pt x="89" y="121"/>
                  </a:cubicBezTo>
                  <a:cubicBezTo>
                    <a:pt x="89" y="121"/>
                    <a:pt x="89" y="120"/>
                    <a:pt x="89" y="120"/>
                  </a:cubicBezTo>
                  <a:cubicBezTo>
                    <a:pt x="89" y="120"/>
                    <a:pt x="89" y="120"/>
                    <a:pt x="88" y="120"/>
                  </a:cubicBezTo>
                  <a:cubicBezTo>
                    <a:pt x="78" y="126"/>
                    <a:pt x="69" y="135"/>
                    <a:pt x="60" y="143"/>
                  </a:cubicBezTo>
                  <a:cubicBezTo>
                    <a:pt x="55" y="147"/>
                    <a:pt x="50" y="150"/>
                    <a:pt x="45" y="154"/>
                  </a:cubicBezTo>
                  <a:cubicBezTo>
                    <a:pt x="39" y="159"/>
                    <a:pt x="34" y="165"/>
                    <a:pt x="28" y="170"/>
                  </a:cubicBezTo>
                  <a:cubicBezTo>
                    <a:pt x="26" y="171"/>
                    <a:pt x="26" y="171"/>
                    <a:pt x="25" y="171"/>
                  </a:cubicBezTo>
                  <a:moveTo>
                    <a:pt x="47" y="174"/>
                  </a:moveTo>
                  <a:cubicBezTo>
                    <a:pt x="47" y="174"/>
                    <a:pt x="48" y="174"/>
                    <a:pt x="48" y="174"/>
                  </a:cubicBezTo>
                  <a:cubicBezTo>
                    <a:pt x="48" y="173"/>
                    <a:pt x="49" y="173"/>
                    <a:pt x="50" y="172"/>
                  </a:cubicBezTo>
                  <a:cubicBezTo>
                    <a:pt x="51" y="172"/>
                    <a:pt x="51" y="172"/>
                    <a:pt x="51" y="172"/>
                  </a:cubicBezTo>
                  <a:cubicBezTo>
                    <a:pt x="62" y="163"/>
                    <a:pt x="72" y="154"/>
                    <a:pt x="83" y="144"/>
                  </a:cubicBezTo>
                  <a:cubicBezTo>
                    <a:pt x="89" y="138"/>
                    <a:pt x="95" y="131"/>
                    <a:pt x="103" y="126"/>
                  </a:cubicBezTo>
                  <a:cubicBezTo>
                    <a:pt x="107" y="122"/>
                    <a:pt x="111" y="119"/>
                    <a:pt x="115" y="115"/>
                  </a:cubicBezTo>
                  <a:cubicBezTo>
                    <a:pt x="115" y="116"/>
                    <a:pt x="114" y="116"/>
                    <a:pt x="113" y="117"/>
                  </a:cubicBezTo>
                  <a:cubicBezTo>
                    <a:pt x="108" y="124"/>
                    <a:pt x="102" y="131"/>
                    <a:pt x="96" y="137"/>
                  </a:cubicBezTo>
                  <a:cubicBezTo>
                    <a:pt x="85" y="150"/>
                    <a:pt x="71" y="161"/>
                    <a:pt x="59" y="174"/>
                  </a:cubicBezTo>
                  <a:cubicBezTo>
                    <a:pt x="59" y="174"/>
                    <a:pt x="59" y="174"/>
                    <a:pt x="59" y="174"/>
                  </a:cubicBezTo>
                  <a:cubicBezTo>
                    <a:pt x="53" y="175"/>
                    <a:pt x="48" y="175"/>
                    <a:pt x="43" y="175"/>
                  </a:cubicBezTo>
                  <a:cubicBezTo>
                    <a:pt x="36" y="175"/>
                    <a:pt x="30" y="175"/>
                    <a:pt x="24" y="173"/>
                  </a:cubicBezTo>
                  <a:cubicBezTo>
                    <a:pt x="35" y="168"/>
                    <a:pt x="43" y="157"/>
                    <a:pt x="52" y="150"/>
                  </a:cubicBezTo>
                  <a:cubicBezTo>
                    <a:pt x="63" y="142"/>
                    <a:pt x="72" y="134"/>
                    <a:pt x="82" y="126"/>
                  </a:cubicBezTo>
                  <a:cubicBezTo>
                    <a:pt x="83" y="125"/>
                    <a:pt x="87" y="123"/>
                    <a:pt x="87" y="122"/>
                  </a:cubicBezTo>
                  <a:cubicBezTo>
                    <a:pt x="85" y="126"/>
                    <a:pt x="82" y="129"/>
                    <a:pt x="79" y="132"/>
                  </a:cubicBezTo>
                  <a:cubicBezTo>
                    <a:pt x="74" y="136"/>
                    <a:pt x="69" y="141"/>
                    <a:pt x="65" y="146"/>
                  </a:cubicBezTo>
                  <a:cubicBezTo>
                    <a:pt x="56" y="155"/>
                    <a:pt x="46" y="163"/>
                    <a:pt x="37" y="173"/>
                  </a:cubicBezTo>
                  <a:cubicBezTo>
                    <a:pt x="37" y="173"/>
                    <a:pt x="37" y="174"/>
                    <a:pt x="38" y="174"/>
                  </a:cubicBezTo>
                  <a:cubicBezTo>
                    <a:pt x="38" y="174"/>
                    <a:pt x="38" y="174"/>
                    <a:pt x="38" y="174"/>
                  </a:cubicBezTo>
                  <a:cubicBezTo>
                    <a:pt x="48" y="167"/>
                    <a:pt x="57" y="158"/>
                    <a:pt x="66" y="150"/>
                  </a:cubicBezTo>
                  <a:cubicBezTo>
                    <a:pt x="78" y="140"/>
                    <a:pt x="90" y="130"/>
                    <a:pt x="102" y="121"/>
                  </a:cubicBezTo>
                  <a:cubicBezTo>
                    <a:pt x="102" y="121"/>
                    <a:pt x="102" y="121"/>
                    <a:pt x="102" y="121"/>
                  </a:cubicBezTo>
                  <a:cubicBezTo>
                    <a:pt x="100" y="123"/>
                    <a:pt x="98" y="125"/>
                    <a:pt x="97" y="127"/>
                  </a:cubicBezTo>
                  <a:cubicBezTo>
                    <a:pt x="91" y="132"/>
                    <a:pt x="86" y="138"/>
                    <a:pt x="80" y="143"/>
                  </a:cubicBezTo>
                  <a:cubicBezTo>
                    <a:pt x="69" y="153"/>
                    <a:pt x="57" y="162"/>
                    <a:pt x="47" y="173"/>
                  </a:cubicBezTo>
                  <a:cubicBezTo>
                    <a:pt x="47" y="173"/>
                    <a:pt x="47" y="174"/>
                    <a:pt x="47" y="174"/>
                  </a:cubicBezTo>
                  <a:moveTo>
                    <a:pt x="112" y="176"/>
                  </a:moveTo>
                  <a:cubicBezTo>
                    <a:pt x="108" y="175"/>
                    <a:pt x="104" y="175"/>
                    <a:pt x="100" y="175"/>
                  </a:cubicBezTo>
                  <a:cubicBezTo>
                    <a:pt x="109" y="168"/>
                    <a:pt x="117" y="159"/>
                    <a:pt x="126" y="151"/>
                  </a:cubicBezTo>
                  <a:cubicBezTo>
                    <a:pt x="137" y="142"/>
                    <a:pt x="147" y="132"/>
                    <a:pt x="157" y="123"/>
                  </a:cubicBezTo>
                  <a:cubicBezTo>
                    <a:pt x="159" y="121"/>
                    <a:pt x="161" y="119"/>
                    <a:pt x="163" y="117"/>
                  </a:cubicBezTo>
                  <a:cubicBezTo>
                    <a:pt x="164" y="116"/>
                    <a:pt x="166" y="115"/>
                    <a:pt x="167" y="113"/>
                  </a:cubicBezTo>
                  <a:cubicBezTo>
                    <a:pt x="166" y="115"/>
                    <a:pt x="165" y="117"/>
                    <a:pt x="163" y="118"/>
                  </a:cubicBezTo>
                  <a:cubicBezTo>
                    <a:pt x="159" y="123"/>
                    <a:pt x="154" y="127"/>
                    <a:pt x="150" y="132"/>
                  </a:cubicBezTo>
                  <a:cubicBezTo>
                    <a:pt x="142" y="141"/>
                    <a:pt x="135" y="150"/>
                    <a:pt x="128" y="158"/>
                  </a:cubicBezTo>
                  <a:cubicBezTo>
                    <a:pt x="122" y="164"/>
                    <a:pt x="117" y="170"/>
                    <a:pt x="112" y="176"/>
                  </a:cubicBezTo>
                  <a:moveTo>
                    <a:pt x="18" y="167"/>
                  </a:moveTo>
                  <a:cubicBezTo>
                    <a:pt x="17" y="167"/>
                    <a:pt x="22" y="163"/>
                    <a:pt x="23" y="162"/>
                  </a:cubicBezTo>
                  <a:cubicBezTo>
                    <a:pt x="25" y="159"/>
                    <a:pt x="28" y="157"/>
                    <a:pt x="30" y="155"/>
                  </a:cubicBezTo>
                  <a:cubicBezTo>
                    <a:pt x="36" y="151"/>
                    <a:pt x="41" y="146"/>
                    <a:pt x="46" y="141"/>
                  </a:cubicBezTo>
                  <a:cubicBezTo>
                    <a:pt x="57" y="131"/>
                    <a:pt x="67" y="120"/>
                    <a:pt x="78" y="110"/>
                  </a:cubicBezTo>
                  <a:cubicBezTo>
                    <a:pt x="80" y="113"/>
                    <a:pt x="82" y="115"/>
                    <a:pt x="84" y="117"/>
                  </a:cubicBezTo>
                  <a:cubicBezTo>
                    <a:pt x="60" y="129"/>
                    <a:pt x="42" y="150"/>
                    <a:pt x="19" y="166"/>
                  </a:cubicBezTo>
                  <a:cubicBezTo>
                    <a:pt x="18" y="167"/>
                    <a:pt x="18" y="167"/>
                    <a:pt x="18" y="167"/>
                  </a:cubicBezTo>
                  <a:moveTo>
                    <a:pt x="93" y="132"/>
                  </a:moveTo>
                  <a:cubicBezTo>
                    <a:pt x="97" y="128"/>
                    <a:pt x="101" y="124"/>
                    <a:pt x="105" y="120"/>
                  </a:cubicBezTo>
                  <a:cubicBezTo>
                    <a:pt x="111" y="117"/>
                    <a:pt x="115" y="111"/>
                    <a:pt x="120" y="108"/>
                  </a:cubicBezTo>
                  <a:cubicBezTo>
                    <a:pt x="118" y="111"/>
                    <a:pt x="115" y="114"/>
                    <a:pt x="112" y="116"/>
                  </a:cubicBezTo>
                  <a:cubicBezTo>
                    <a:pt x="107" y="121"/>
                    <a:pt x="101" y="125"/>
                    <a:pt x="96" y="130"/>
                  </a:cubicBezTo>
                  <a:cubicBezTo>
                    <a:pt x="95" y="131"/>
                    <a:pt x="94" y="131"/>
                    <a:pt x="93" y="132"/>
                  </a:cubicBezTo>
                  <a:moveTo>
                    <a:pt x="60" y="174"/>
                  </a:moveTo>
                  <a:cubicBezTo>
                    <a:pt x="65" y="172"/>
                    <a:pt x="69" y="168"/>
                    <a:pt x="73" y="163"/>
                  </a:cubicBezTo>
                  <a:cubicBezTo>
                    <a:pt x="78" y="158"/>
                    <a:pt x="85" y="153"/>
                    <a:pt x="90" y="148"/>
                  </a:cubicBezTo>
                  <a:cubicBezTo>
                    <a:pt x="103" y="137"/>
                    <a:pt x="114" y="125"/>
                    <a:pt x="125" y="114"/>
                  </a:cubicBezTo>
                  <a:cubicBezTo>
                    <a:pt x="127" y="112"/>
                    <a:pt x="133" y="109"/>
                    <a:pt x="133" y="107"/>
                  </a:cubicBezTo>
                  <a:cubicBezTo>
                    <a:pt x="131" y="112"/>
                    <a:pt x="127" y="115"/>
                    <a:pt x="124" y="119"/>
                  </a:cubicBezTo>
                  <a:cubicBezTo>
                    <a:pt x="118" y="124"/>
                    <a:pt x="114" y="130"/>
                    <a:pt x="110" y="137"/>
                  </a:cubicBezTo>
                  <a:cubicBezTo>
                    <a:pt x="105" y="143"/>
                    <a:pt x="99" y="147"/>
                    <a:pt x="94" y="153"/>
                  </a:cubicBezTo>
                  <a:cubicBezTo>
                    <a:pt x="88" y="160"/>
                    <a:pt x="82" y="167"/>
                    <a:pt x="75" y="173"/>
                  </a:cubicBezTo>
                  <a:cubicBezTo>
                    <a:pt x="74" y="173"/>
                    <a:pt x="75" y="174"/>
                    <a:pt x="75" y="174"/>
                  </a:cubicBezTo>
                  <a:cubicBezTo>
                    <a:pt x="75" y="174"/>
                    <a:pt x="75" y="174"/>
                    <a:pt x="74" y="174"/>
                  </a:cubicBezTo>
                  <a:cubicBezTo>
                    <a:pt x="71" y="174"/>
                    <a:pt x="68" y="174"/>
                    <a:pt x="65" y="174"/>
                  </a:cubicBezTo>
                  <a:cubicBezTo>
                    <a:pt x="64" y="174"/>
                    <a:pt x="62" y="174"/>
                    <a:pt x="60" y="174"/>
                  </a:cubicBezTo>
                  <a:moveTo>
                    <a:pt x="92" y="172"/>
                  </a:moveTo>
                  <a:cubicBezTo>
                    <a:pt x="93" y="172"/>
                    <a:pt x="93" y="171"/>
                    <a:pt x="94" y="169"/>
                  </a:cubicBezTo>
                  <a:cubicBezTo>
                    <a:pt x="103" y="158"/>
                    <a:pt x="114" y="149"/>
                    <a:pt x="125" y="140"/>
                  </a:cubicBezTo>
                  <a:cubicBezTo>
                    <a:pt x="137" y="129"/>
                    <a:pt x="149" y="117"/>
                    <a:pt x="162" y="106"/>
                  </a:cubicBezTo>
                  <a:cubicBezTo>
                    <a:pt x="157" y="110"/>
                    <a:pt x="151" y="117"/>
                    <a:pt x="146" y="123"/>
                  </a:cubicBezTo>
                  <a:cubicBezTo>
                    <a:pt x="141" y="129"/>
                    <a:pt x="136" y="135"/>
                    <a:pt x="130" y="141"/>
                  </a:cubicBezTo>
                  <a:cubicBezTo>
                    <a:pt x="125" y="147"/>
                    <a:pt x="119" y="153"/>
                    <a:pt x="114" y="160"/>
                  </a:cubicBezTo>
                  <a:cubicBezTo>
                    <a:pt x="109" y="165"/>
                    <a:pt x="103" y="169"/>
                    <a:pt x="98" y="174"/>
                  </a:cubicBezTo>
                  <a:cubicBezTo>
                    <a:pt x="98" y="175"/>
                    <a:pt x="98" y="175"/>
                    <a:pt x="98" y="175"/>
                  </a:cubicBezTo>
                  <a:cubicBezTo>
                    <a:pt x="90" y="174"/>
                    <a:pt x="83" y="174"/>
                    <a:pt x="75" y="174"/>
                  </a:cubicBezTo>
                  <a:cubicBezTo>
                    <a:pt x="76" y="174"/>
                    <a:pt x="76" y="174"/>
                    <a:pt x="76" y="174"/>
                  </a:cubicBezTo>
                  <a:cubicBezTo>
                    <a:pt x="81" y="171"/>
                    <a:pt x="85" y="166"/>
                    <a:pt x="90" y="161"/>
                  </a:cubicBezTo>
                  <a:cubicBezTo>
                    <a:pt x="95" y="155"/>
                    <a:pt x="102" y="150"/>
                    <a:pt x="108" y="144"/>
                  </a:cubicBezTo>
                  <a:cubicBezTo>
                    <a:pt x="120" y="133"/>
                    <a:pt x="133" y="122"/>
                    <a:pt x="145" y="110"/>
                  </a:cubicBezTo>
                  <a:cubicBezTo>
                    <a:pt x="141" y="114"/>
                    <a:pt x="136" y="122"/>
                    <a:pt x="132" y="127"/>
                  </a:cubicBezTo>
                  <a:cubicBezTo>
                    <a:pt x="127" y="133"/>
                    <a:pt x="122" y="138"/>
                    <a:pt x="117" y="143"/>
                  </a:cubicBezTo>
                  <a:cubicBezTo>
                    <a:pt x="107" y="152"/>
                    <a:pt x="97" y="162"/>
                    <a:pt x="89" y="173"/>
                  </a:cubicBezTo>
                  <a:cubicBezTo>
                    <a:pt x="89" y="173"/>
                    <a:pt x="89" y="174"/>
                    <a:pt x="90" y="174"/>
                  </a:cubicBezTo>
                  <a:cubicBezTo>
                    <a:pt x="90" y="174"/>
                    <a:pt x="90" y="174"/>
                    <a:pt x="90" y="174"/>
                  </a:cubicBezTo>
                  <a:cubicBezTo>
                    <a:pt x="90" y="173"/>
                    <a:pt x="91" y="172"/>
                    <a:pt x="92" y="172"/>
                  </a:cubicBezTo>
                  <a:cubicBezTo>
                    <a:pt x="92" y="172"/>
                    <a:pt x="92" y="172"/>
                    <a:pt x="92" y="172"/>
                  </a:cubicBezTo>
                  <a:moveTo>
                    <a:pt x="92" y="157"/>
                  </a:moveTo>
                  <a:cubicBezTo>
                    <a:pt x="92" y="157"/>
                    <a:pt x="93" y="156"/>
                    <a:pt x="93" y="156"/>
                  </a:cubicBezTo>
                  <a:cubicBezTo>
                    <a:pt x="98" y="150"/>
                    <a:pt x="104" y="145"/>
                    <a:pt x="109" y="139"/>
                  </a:cubicBezTo>
                  <a:cubicBezTo>
                    <a:pt x="114" y="134"/>
                    <a:pt x="118" y="127"/>
                    <a:pt x="123" y="121"/>
                  </a:cubicBezTo>
                  <a:cubicBezTo>
                    <a:pt x="128" y="116"/>
                    <a:pt x="132" y="112"/>
                    <a:pt x="135" y="106"/>
                  </a:cubicBezTo>
                  <a:cubicBezTo>
                    <a:pt x="136" y="106"/>
                    <a:pt x="136" y="106"/>
                    <a:pt x="136" y="106"/>
                  </a:cubicBezTo>
                  <a:cubicBezTo>
                    <a:pt x="138" y="107"/>
                    <a:pt x="141" y="108"/>
                    <a:pt x="144" y="109"/>
                  </a:cubicBezTo>
                  <a:cubicBezTo>
                    <a:pt x="138" y="114"/>
                    <a:pt x="134" y="120"/>
                    <a:pt x="128" y="124"/>
                  </a:cubicBezTo>
                  <a:cubicBezTo>
                    <a:pt x="121" y="130"/>
                    <a:pt x="115" y="136"/>
                    <a:pt x="109" y="142"/>
                  </a:cubicBezTo>
                  <a:cubicBezTo>
                    <a:pt x="103" y="147"/>
                    <a:pt x="97" y="152"/>
                    <a:pt x="92" y="157"/>
                  </a:cubicBezTo>
                  <a:moveTo>
                    <a:pt x="149" y="110"/>
                  </a:moveTo>
                  <a:cubicBezTo>
                    <a:pt x="150" y="110"/>
                    <a:pt x="152" y="110"/>
                    <a:pt x="153" y="110"/>
                  </a:cubicBezTo>
                  <a:cubicBezTo>
                    <a:pt x="155" y="109"/>
                    <a:pt x="158" y="105"/>
                    <a:pt x="160" y="105"/>
                  </a:cubicBezTo>
                  <a:cubicBezTo>
                    <a:pt x="161" y="105"/>
                    <a:pt x="161" y="105"/>
                    <a:pt x="161" y="105"/>
                  </a:cubicBezTo>
                  <a:cubicBezTo>
                    <a:pt x="149" y="116"/>
                    <a:pt x="138" y="126"/>
                    <a:pt x="126" y="137"/>
                  </a:cubicBezTo>
                  <a:cubicBezTo>
                    <a:pt x="119" y="143"/>
                    <a:pt x="113" y="148"/>
                    <a:pt x="107" y="154"/>
                  </a:cubicBezTo>
                  <a:cubicBezTo>
                    <a:pt x="111" y="149"/>
                    <a:pt x="116" y="145"/>
                    <a:pt x="121" y="140"/>
                  </a:cubicBezTo>
                  <a:cubicBezTo>
                    <a:pt x="130" y="131"/>
                    <a:pt x="139" y="121"/>
                    <a:pt x="146" y="110"/>
                  </a:cubicBezTo>
                  <a:cubicBezTo>
                    <a:pt x="146" y="110"/>
                    <a:pt x="147" y="110"/>
                    <a:pt x="147" y="110"/>
                  </a:cubicBezTo>
                  <a:cubicBezTo>
                    <a:pt x="148" y="110"/>
                    <a:pt x="148" y="110"/>
                    <a:pt x="149" y="110"/>
                  </a:cubicBezTo>
                  <a:moveTo>
                    <a:pt x="11" y="162"/>
                  </a:moveTo>
                  <a:cubicBezTo>
                    <a:pt x="10" y="159"/>
                    <a:pt x="9" y="156"/>
                    <a:pt x="10" y="153"/>
                  </a:cubicBezTo>
                  <a:cubicBezTo>
                    <a:pt x="20" y="147"/>
                    <a:pt x="28" y="139"/>
                    <a:pt x="37" y="131"/>
                  </a:cubicBezTo>
                  <a:cubicBezTo>
                    <a:pt x="43" y="126"/>
                    <a:pt x="50" y="121"/>
                    <a:pt x="56" y="116"/>
                  </a:cubicBezTo>
                  <a:cubicBezTo>
                    <a:pt x="60" y="114"/>
                    <a:pt x="63" y="111"/>
                    <a:pt x="66" y="109"/>
                  </a:cubicBezTo>
                  <a:cubicBezTo>
                    <a:pt x="68" y="108"/>
                    <a:pt x="69" y="107"/>
                    <a:pt x="71" y="105"/>
                  </a:cubicBezTo>
                  <a:cubicBezTo>
                    <a:pt x="71" y="105"/>
                    <a:pt x="71" y="105"/>
                    <a:pt x="71" y="105"/>
                  </a:cubicBezTo>
                  <a:cubicBezTo>
                    <a:pt x="71" y="105"/>
                    <a:pt x="70" y="107"/>
                    <a:pt x="69" y="108"/>
                  </a:cubicBezTo>
                  <a:cubicBezTo>
                    <a:pt x="68" y="109"/>
                    <a:pt x="67" y="111"/>
                    <a:pt x="67" y="111"/>
                  </a:cubicBezTo>
                  <a:cubicBezTo>
                    <a:pt x="67" y="111"/>
                    <a:pt x="67" y="110"/>
                    <a:pt x="67" y="110"/>
                  </a:cubicBezTo>
                  <a:cubicBezTo>
                    <a:pt x="51" y="130"/>
                    <a:pt x="26" y="141"/>
                    <a:pt x="11" y="162"/>
                  </a:cubicBezTo>
                  <a:moveTo>
                    <a:pt x="118" y="157"/>
                  </a:moveTo>
                  <a:cubicBezTo>
                    <a:pt x="118" y="156"/>
                    <a:pt x="118" y="156"/>
                    <a:pt x="118" y="156"/>
                  </a:cubicBezTo>
                  <a:cubicBezTo>
                    <a:pt x="123" y="150"/>
                    <a:pt x="129" y="144"/>
                    <a:pt x="135" y="138"/>
                  </a:cubicBezTo>
                  <a:cubicBezTo>
                    <a:pt x="144" y="127"/>
                    <a:pt x="156" y="117"/>
                    <a:pt x="163" y="105"/>
                  </a:cubicBezTo>
                  <a:cubicBezTo>
                    <a:pt x="164" y="105"/>
                    <a:pt x="164" y="105"/>
                    <a:pt x="164" y="105"/>
                  </a:cubicBezTo>
                  <a:cubicBezTo>
                    <a:pt x="169" y="110"/>
                    <a:pt x="174" y="115"/>
                    <a:pt x="179" y="120"/>
                  </a:cubicBezTo>
                  <a:cubicBezTo>
                    <a:pt x="164" y="131"/>
                    <a:pt x="152" y="147"/>
                    <a:pt x="139" y="161"/>
                  </a:cubicBezTo>
                  <a:cubicBezTo>
                    <a:pt x="141" y="157"/>
                    <a:pt x="143" y="154"/>
                    <a:pt x="146" y="151"/>
                  </a:cubicBezTo>
                  <a:cubicBezTo>
                    <a:pt x="155" y="140"/>
                    <a:pt x="165" y="130"/>
                    <a:pt x="174" y="120"/>
                  </a:cubicBezTo>
                  <a:cubicBezTo>
                    <a:pt x="175" y="119"/>
                    <a:pt x="174" y="118"/>
                    <a:pt x="174" y="118"/>
                  </a:cubicBezTo>
                  <a:cubicBezTo>
                    <a:pt x="174" y="118"/>
                    <a:pt x="174" y="119"/>
                    <a:pt x="174" y="119"/>
                  </a:cubicBezTo>
                  <a:cubicBezTo>
                    <a:pt x="163" y="126"/>
                    <a:pt x="152" y="134"/>
                    <a:pt x="143" y="143"/>
                  </a:cubicBezTo>
                  <a:cubicBezTo>
                    <a:pt x="144" y="142"/>
                    <a:pt x="145" y="141"/>
                    <a:pt x="146" y="139"/>
                  </a:cubicBezTo>
                  <a:cubicBezTo>
                    <a:pt x="153" y="130"/>
                    <a:pt x="164" y="122"/>
                    <a:pt x="169" y="111"/>
                  </a:cubicBezTo>
                  <a:cubicBezTo>
                    <a:pt x="169" y="111"/>
                    <a:pt x="169" y="111"/>
                    <a:pt x="168" y="111"/>
                  </a:cubicBezTo>
                  <a:cubicBezTo>
                    <a:pt x="168" y="111"/>
                    <a:pt x="168" y="111"/>
                    <a:pt x="168" y="111"/>
                  </a:cubicBezTo>
                  <a:cubicBezTo>
                    <a:pt x="157" y="122"/>
                    <a:pt x="145" y="132"/>
                    <a:pt x="134" y="143"/>
                  </a:cubicBezTo>
                  <a:cubicBezTo>
                    <a:pt x="128" y="148"/>
                    <a:pt x="123" y="152"/>
                    <a:pt x="118" y="157"/>
                  </a:cubicBezTo>
                  <a:moveTo>
                    <a:pt x="62" y="172"/>
                  </a:moveTo>
                  <a:cubicBezTo>
                    <a:pt x="65" y="169"/>
                    <a:pt x="69" y="166"/>
                    <a:pt x="72" y="162"/>
                  </a:cubicBezTo>
                  <a:cubicBezTo>
                    <a:pt x="78" y="156"/>
                    <a:pt x="85" y="151"/>
                    <a:pt x="91" y="145"/>
                  </a:cubicBezTo>
                  <a:cubicBezTo>
                    <a:pt x="103" y="133"/>
                    <a:pt x="114" y="119"/>
                    <a:pt x="125" y="106"/>
                  </a:cubicBezTo>
                  <a:cubicBezTo>
                    <a:pt x="126" y="105"/>
                    <a:pt x="128" y="105"/>
                    <a:pt x="130" y="105"/>
                  </a:cubicBezTo>
                  <a:cubicBezTo>
                    <a:pt x="131" y="105"/>
                    <a:pt x="131" y="105"/>
                    <a:pt x="132" y="105"/>
                  </a:cubicBezTo>
                  <a:cubicBezTo>
                    <a:pt x="133" y="105"/>
                    <a:pt x="134" y="105"/>
                    <a:pt x="134" y="105"/>
                  </a:cubicBezTo>
                  <a:cubicBezTo>
                    <a:pt x="122" y="113"/>
                    <a:pt x="112" y="125"/>
                    <a:pt x="102" y="135"/>
                  </a:cubicBezTo>
                  <a:cubicBezTo>
                    <a:pt x="91" y="146"/>
                    <a:pt x="78" y="156"/>
                    <a:pt x="67" y="167"/>
                  </a:cubicBezTo>
                  <a:cubicBezTo>
                    <a:pt x="66" y="169"/>
                    <a:pt x="64" y="170"/>
                    <a:pt x="63" y="172"/>
                  </a:cubicBezTo>
                  <a:cubicBezTo>
                    <a:pt x="62" y="172"/>
                    <a:pt x="62" y="172"/>
                    <a:pt x="62" y="172"/>
                  </a:cubicBezTo>
                  <a:moveTo>
                    <a:pt x="12" y="161"/>
                  </a:moveTo>
                  <a:cubicBezTo>
                    <a:pt x="14" y="160"/>
                    <a:pt x="16" y="157"/>
                    <a:pt x="18" y="155"/>
                  </a:cubicBezTo>
                  <a:cubicBezTo>
                    <a:pt x="35" y="137"/>
                    <a:pt x="58" y="125"/>
                    <a:pt x="73" y="105"/>
                  </a:cubicBezTo>
                  <a:cubicBezTo>
                    <a:pt x="74" y="106"/>
                    <a:pt x="75" y="108"/>
                    <a:pt x="77" y="109"/>
                  </a:cubicBezTo>
                  <a:cubicBezTo>
                    <a:pt x="77" y="109"/>
                    <a:pt x="77" y="109"/>
                    <a:pt x="77" y="109"/>
                  </a:cubicBezTo>
                  <a:cubicBezTo>
                    <a:pt x="76" y="110"/>
                    <a:pt x="76" y="110"/>
                    <a:pt x="75" y="111"/>
                  </a:cubicBezTo>
                  <a:cubicBezTo>
                    <a:pt x="75" y="111"/>
                    <a:pt x="75" y="111"/>
                    <a:pt x="75" y="111"/>
                  </a:cubicBezTo>
                  <a:cubicBezTo>
                    <a:pt x="74" y="111"/>
                    <a:pt x="74" y="111"/>
                    <a:pt x="74" y="112"/>
                  </a:cubicBezTo>
                  <a:cubicBezTo>
                    <a:pt x="62" y="122"/>
                    <a:pt x="50" y="132"/>
                    <a:pt x="38" y="141"/>
                  </a:cubicBezTo>
                  <a:cubicBezTo>
                    <a:pt x="32" y="145"/>
                    <a:pt x="27" y="150"/>
                    <a:pt x="21" y="154"/>
                  </a:cubicBezTo>
                  <a:cubicBezTo>
                    <a:pt x="18" y="156"/>
                    <a:pt x="15" y="159"/>
                    <a:pt x="12" y="161"/>
                  </a:cubicBezTo>
                  <a:moveTo>
                    <a:pt x="10" y="152"/>
                  </a:moveTo>
                  <a:cubicBezTo>
                    <a:pt x="10" y="152"/>
                    <a:pt x="10" y="152"/>
                    <a:pt x="10" y="152"/>
                  </a:cubicBezTo>
                  <a:cubicBezTo>
                    <a:pt x="28" y="133"/>
                    <a:pt x="51" y="120"/>
                    <a:pt x="68" y="101"/>
                  </a:cubicBezTo>
                  <a:cubicBezTo>
                    <a:pt x="69" y="102"/>
                    <a:pt x="70" y="103"/>
                    <a:pt x="71" y="103"/>
                  </a:cubicBezTo>
                  <a:cubicBezTo>
                    <a:pt x="61" y="111"/>
                    <a:pt x="50" y="119"/>
                    <a:pt x="40" y="127"/>
                  </a:cubicBezTo>
                  <a:cubicBezTo>
                    <a:pt x="35" y="131"/>
                    <a:pt x="30" y="136"/>
                    <a:pt x="25" y="141"/>
                  </a:cubicBezTo>
                  <a:cubicBezTo>
                    <a:pt x="21" y="144"/>
                    <a:pt x="13" y="149"/>
                    <a:pt x="10" y="152"/>
                  </a:cubicBezTo>
                  <a:moveTo>
                    <a:pt x="32" y="113"/>
                  </a:moveTo>
                  <a:cubicBezTo>
                    <a:pt x="34" y="111"/>
                    <a:pt x="35" y="109"/>
                    <a:pt x="37" y="106"/>
                  </a:cubicBezTo>
                  <a:cubicBezTo>
                    <a:pt x="38" y="106"/>
                    <a:pt x="38" y="105"/>
                    <a:pt x="39" y="105"/>
                  </a:cubicBezTo>
                  <a:cubicBezTo>
                    <a:pt x="42" y="103"/>
                    <a:pt x="45" y="102"/>
                    <a:pt x="48" y="100"/>
                  </a:cubicBezTo>
                  <a:cubicBezTo>
                    <a:pt x="43" y="105"/>
                    <a:pt x="37" y="109"/>
                    <a:pt x="32" y="113"/>
                  </a:cubicBezTo>
                  <a:moveTo>
                    <a:pt x="11" y="150"/>
                  </a:moveTo>
                  <a:cubicBezTo>
                    <a:pt x="11" y="147"/>
                    <a:pt x="12" y="144"/>
                    <a:pt x="14" y="141"/>
                  </a:cubicBezTo>
                  <a:cubicBezTo>
                    <a:pt x="23" y="133"/>
                    <a:pt x="32" y="125"/>
                    <a:pt x="42" y="117"/>
                  </a:cubicBezTo>
                  <a:cubicBezTo>
                    <a:pt x="47" y="113"/>
                    <a:pt x="52" y="109"/>
                    <a:pt x="58" y="105"/>
                  </a:cubicBezTo>
                  <a:cubicBezTo>
                    <a:pt x="60" y="104"/>
                    <a:pt x="62" y="102"/>
                    <a:pt x="64" y="101"/>
                  </a:cubicBezTo>
                  <a:cubicBezTo>
                    <a:pt x="65" y="101"/>
                    <a:pt x="66" y="100"/>
                    <a:pt x="66" y="100"/>
                  </a:cubicBezTo>
                  <a:cubicBezTo>
                    <a:pt x="67" y="100"/>
                    <a:pt x="67" y="100"/>
                    <a:pt x="67" y="100"/>
                  </a:cubicBezTo>
                  <a:cubicBezTo>
                    <a:pt x="66" y="101"/>
                    <a:pt x="66" y="102"/>
                    <a:pt x="65" y="103"/>
                  </a:cubicBezTo>
                  <a:cubicBezTo>
                    <a:pt x="48" y="120"/>
                    <a:pt x="28" y="133"/>
                    <a:pt x="11" y="150"/>
                  </a:cubicBezTo>
                  <a:moveTo>
                    <a:pt x="18" y="136"/>
                  </a:moveTo>
                  <a:cubicBezTo>
                    <a:pt x="18" y="135"/>
                    <a:pt x="19" y="135"/>
                    <a:pt x="19" y="134"/>
                  </a:cubicBezTo>
                  <a:cubicBezTo>
                    <a:pt x="23" y="129"/>
                    <a:pt x="28" y="125"/>
                    <a:pt x="34" y="121"/>
                  </a:cubicBezTo>
                  <a:cubicBezTo>
                    <a:pt x="44" y="114"/>
                    <a:pt x="54" y="107"/>
                    <a:pt x="62" y="98"/>
                  </a:cubicBezTo>
                  <a:cubicBezTo>
                    <a:pt x="63" y="99"/>
                    <a:pt x="64" y="99"/>
                    <a:pt x="65" y="99"/>
                  </a:cubicBezTo>
                  <a:cubicBezTo>
                    <a:pt x="59" y="103"/>
                    <a:pt x="53" y="107"/>
                    <a:pt x="47" y="112"/>
                  </a:cubicBezTo>
                  <a:cubicBezTo>
                    <a:pt x="37" y="120"/>
                    <a:pt x="27" y="128"/>
                    <a:pt x="18" y="136"/>
                  </a:cubicBezTo>
                  <a:moveTo>
                    <a:pt x="17" y="135"/>
                  </a:moveTo>
                  <a:cubicBezTo>
                    <a:pt x="20" y="130"/>
                    <a:pt x="23" y="125"/>
                    <a:pt x="26" y="121"/>
                  </a:cubicBezTo>
                  <a:cubicBezTo>
                    <a:pt x="31" y="117"/>
                    <a:pt x="37" y="113"/>
                    <a:pt x="42" y="108"/>
                  </a:cubicBezTo>
                  <a:cubicBezTo>
                    <a:pt x="45" y="106"/>
                    <a:pt x="49" y="104"/>
                    <a:pt x="52" y="102"/>
                  </a:cubicBezTo>
                  <a:cubicBezTo>
                    <a:pt x="55" y="100"/>
                    <a:pt x="58" y="99"/>
                    <a:pt x="61" y="98"/>
                  </a:cubicBezTo>
                  <a:cubicBezTo>
                    <a:pt x="61" y="98"/>
                    <a:pt x="61" y="98"/>
                    <a:pt x="61" y="98"/>
                  </a:cubicBezTo>
                  <a:cubicBezTo>
                    <a:pt x="60" y="99"/>
                    <a:pt x="57" y="102"/>
                    <a:pt x="57" y="102"/>
                  </a:cubicBezTo>
                  <a:cubicBezTo>
                    <a:pt x="48" y="110"/>
                    <a:pt x="38" y="117"/>
                    <a:pt x="29" y="123"/>
                  </a:cubicBezTo>
                  <a:cubicBezTo>
                    <a:pt x="24" y="126"/>
                    <a:pt x="20" y="131"/>
                    <a:pt x="17" y="135"/>
                  </a:cubicBezTo>
                  <a:moveTo>
                    <a:pt x="41" y="108"/>
                  </a:moveTo>
                  <a:cubicBezTo>
                    <a:pt x="45" y="105"/>
                    <a:pt x="48" y="102"/>
                    <a:pt x="52" y="99"/>
                  </a:cubicBezTo>
                  <a:cubicBezTo>
                    <a:pt x="54" y="99"/>
                    <a:pt x="55" y="98"/>
                    <a:pt x="57" y="98"/>
                  </a:cubicBezTo>
                  <a:cubicBezTo>
                    <a:pt x="52" y="101"/>
                    <a:pt x="46" y="104"/>
                    <a:pt x="41" y="108"/>
                  </a:cubicBezTo>
                  <a:moveTo>
                    <a:pt x="44" y="97"/>
                  </a:moveTo>
                  <a:cubicBezTo>
                    <a:pt x="51" y="87"/>
                    <a:pt x="59" y="77"/>
                    <a:pt x="66" y="66"/>
                  </a:cubicBezTo>
                  <a:cubicBezTo>
                    <a:pt x="79" y="47"/>
                    <a:pt x="72" y="25"/>
                    <a:pt x="61" y="7"/>
                  </a:cubicBezTo>
                  <a:cubicBezTo>
                    <a:pt x="69" y="5"/>
                    <a:pt x="78" y="5"/>
                    <a:pt x="86" y="5"/>
                  </a:cubicBezTo>
                  <a:cubicBezTo>
                    <a:pt x="89" y="5"/>
                    <a:pt x="93" y="5"/>
                    <a:pt x="97" y="5"/>
                  </a:cubicBezTo>
                  <a:cubicBezTo>
                    <a:pt x="100" y="5"/>
                    <a:pt x="104" y="5"/>
                    <a:pt x="107" y="5"/>
                  </a:cubicBezTo>
                  <a:cubicBezTo>
                    <a:pt x="110" y="5"/>
                    <a:pt x="112" y="5"/>
                    <a:pt x="114" y="5"/>
                  </a:cubicBezTo>
                  <a:cubicBezTo>
                    <a:pt x="105" y="20"/>
                    <a:pt x="101" y="36"/>
                    <a:pt x="110" y="53"/>
                  </a:cubicBezTo>
                  <a:cubicBezTo>
                    <a:pt x="120" y="72"/>
                    <a:pt x="141" y="85"/>
                    <a:pt x="157" y="99"/>
                  </a:cubicBezTo>
                  <a:cubicBezTo>
                    <a:pt x="158" y="100"/>
                    <a:pt x="158" y="100"/>
                    <a:pt x="159" y="101"/>
                  </a:cubicBezTo>
                  <a:cubicBezTo>
                    <a:pt x="157" y="101"/>
                    <a:pt x="156" y="102"/>
                    <a:pt x="154" y="103"/>
                  </a:cubicBezTo>
                  <a:cubicBezTo>
                    <a:pt x="152" y="105"/>
                    <a:pt x="151" y="105"/>
                    <a:pt x="149" y="105"/>
                  </a:cubicBezTo>
                  <a:cubicBezTo>
                    <a:pt x="144" y="105"/>
                    <a:pt x="138" y="101"/>
                    <a:pt x="133" y="100"/>
                  </a:cubicBezTo>
                  <a:cubicBezTo>
                    <a:pt x="132" y="100"/>
                    <a:pt x="131" y="100"/>
                    <a:pt x="129" y="100"/>
                  </a:cubicBezTo>
                  <a:cubicBezTo>
                    <a:pt x="119" y="100"/>
                    <a:pt x="113" y="109"/>
                    <a:pt x="104" y="115"/>
                  </a:cubicBezTo>
                  <a:cubicBezTo>
                    <a:pt x="101" y="116"/>
                    <a:pt x="99" y="117"/>
                    <a:pt x="96" y="117"/>
                  </a:cubicBezTo>
                  <a:cubicBezTo>
                    <a:pt x="86" y="117"/>
                    <a:pt x="80" y="103"/>
                    <a:pt x="72" y="98"/>
                  </a:cubicBezTo>
                  <a:cubicBezTo>
                    <a:pt x="68" y="95"/>
                    <a:pt x="63" y="93"/>
                    <a:pt x="59" y="93"/>
                  </a:cubicBezTo>
                  <a:cubicBezTo>
                    <a:pt x="54" y="93"/>
                    <a:pt x="49" y="95"/>
                    <a:pt x="44" y="97"/>
                  </a:cubicBezTo>
                  <a:moveTo>
                    <a:pt x="86" y="0"/>
                  </a:moveTo>
                  <a:cubicBezTo>
                    <a:pt x="77" y="0"/>
                    <a:pt x="67" y="1"/>
                    <a:pt x="58" y="2"/>
                  </a:cubicBezTo>
                  <a:cubicBezTo>
                    <a:pt x="56" y="3"/>
                    <a:pt x="56" y="4"/>
                    <a:pt x="56" y="6"/>
                  </a:cubicBezTo>
                  <a:cubicBezTo>
                    <a:pt x="56" y="6"/>
                    <a:pt x="56" y="7"/>
                    <a:pt x="56" y="8"/>
                  </a:cubicBezTo>
                  <a:cubicBezTo>
                    <a:pt x="62" y="18"/>
                    <a:pt x="67" y="28"/>
                    <a:pt x="68" y="40"/>
                  </a:cubicBezTo>
                  <a:cubicBezTo>
                    <a:pt x="69" y="54"/>
                    <a:pt x="61" y="65"/>
                    <a:pt x="53" y="76"/>
                  </a:cubicBezTo>
                  <a:cubicBezTo>
                    <a:pt x="41" y="93"/>
                    <a:pt x="28" y="109"/>
                    <a:pt x="17" y="126"/>
                  </a:cubicBezTo>
                  <a:cubicBezTo>
                    <a:pt x="9" y="137"/>
                    <a:pt x="0" y="154"/>
                    <a:pt x="9" y="167"/>
                  </a:cubicBezTo>
                  <a:cubicBezTo>
                    <a:pt x="16" y="179"/>
                    <a:pt x="33" y="180"/>
                    <a:pt x="45" y="180"/>
                  </a:cubicBezTo>
                  <a:cubicBezTo>
                    <a:pt x="45" y="180"/>
                    <a:pt x="45" y="180"/>
                    <a:pt x="45" y="180"/>
                  </a:cubicBezTo>
                  <a:cubicBezTo>
                    <a:pt x="53" y="180"/>
                    <a:pt x="61" y="179"/>
                    <a:pt x="68" y="179"/>
                  </a:cubicBezTo>
                  <a:cubicBezTo>
                    <a:pt x="71" y="179"/>
                    <a:pt x="73" y="178"/>
                    <a:pt x="76" y="178"/>
                  </a:cubicBezTo>
                  <a:cubicBezTo>
                    <a:pt x="86" y="178"/>
                    <a:pt x="97" y="179"/>
                    <a:pt x="107" y="180"/>
                  </a:cubicBezTo>
                  <a:cubicBezTo>
                    <a:pt x="121" y="181"/>
                    <a:pt x="135" y="183"/>
                    <a:pt x="149" y="183"/>
                  </a:cubicBezTo>
                  <a:cubicBezTo>
                    <a:pt x="157" y="183"/>
                    <a:pt x="164" y="182"/>
                    <a:pt x="172" y="181"/>
                  </a:cubicBezTo>
                  <a:cubicBezTo>
                    <a:pt x="187" y="177"/>
                    <a:pt x="202" y="166"/>
                    <a:pt x="199" y="149"/>
                  </a:cubicBezTo>
                  <a:cubicBezTo>
                    <a:pt x="196" y="130"/>
                    <a:pt x="182" y="115"/>
                    <a:pt x="169" y="103"/>
                  </a:cubicBezTo>
                  <a:cubicBezTo>
                    <a:pt x="154" y="89"/>
                    <a:pt x="138" y="78"/>
                    <a:pt x="124" y="63"/>
                  </a:cubicBezTo>
                  <a:cubicBezTo>
                    <a:pt x="116" y="55"/>
                    <a:pt x="110" y="45"/>
                    <a:pt x="109" y="33"/>
                  </a:cubicBezTo>
                  <a:cubicBezTo>
                    <a:pt x="109" y="23"/>
                    <a:pt x="115" y="13"/>
                    <a:pt x="120" y="5"/>
                  </a:cubicBezTo>
                  <a:cubicBezTo>
                    <a:pt x="121" y="3"/>
                    <a:pt x="120" y="2"/>
                    <a:pt x="119" y="2"/>
                  </a:cubicBezTo>
                  <a:cubicBezTo>
                    <a:pt x="119" y="1"/>
                    <a:pt x="118" y="0"/>
                    <a:pt x="117" y="0"/>
                  </a:cubicBezTo>
                  <a:cubicBezTo>
                    <a:pt x="117" y="0"/>
                    <a:pt x="117" y="0"/>
                    <a:pt x="117" y="0"/>
                  </a:cubicBezTo>
                  <a:cubicBezTo>
                    <a:pt x="113" y="0"/>
                    <a:pt x="110" y="0"/>
                    <a:pt x="107" y="0"/>
                  </a:cubicBezTo>
                  <a:cubicBezTo>
                    <a:pt x="103" y="0"/>
                    <a:pt x="100" y="0"/>
                    <a:pt x="96" y="0"/>
                  </a:cubicBezTo>
                  <a:cubicBezTo>
                    <a:pt x="93" y="0"/>
                    <a:pt x="89" y="0"/>
                    <a:pt x="86"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1226" name="Google Shape;1226;p37"/>
            <p:cNvSpPr/>
            <p:nvPr/>
          </p:nvSpPr>
          <p:spPr>
            <a:xfrm>
              <a:off x="347230" y="1352255"/>
              <a:ext cx="839788" cy="758825"/>
            </a:xfrm>
            <a:custGeom>
              <a:rect b="b" l="l" r="r" t="t"/>
              <a:pathLst>
                <a:path extrusionOk="0" h="179" w="198">
                  <a:moveTo>
                    <a:pt x="167" y="171"/>
                  </a:moveTo>
                  <a:cubicBezTo>
                    <a:pt x="167" y="171"/>
                    <a:pt x="173" y="165"/>
                    <a:pt x="175" y="163"/>
                  </a:cubicBezTo>
                  <a:cubicBezTo>
                    <a:pt x="176" y="162"/>
                    <a:pt x="178" y="160"/>
                    <a:pt x="180" y="158"/>
                  </a:cubicBezTo>
                  <a:cubicBezTo>
                    <a:pt x="177" y="162"/>
                    <a:pt x="174" y="165"/>
                    <a:pt x="170" y="169"/>
                  </a:cubicBezTo>
                  <a:cubicBezTo>
                    <a:pt x="168" y="170"/>
                    <a:pt x="167" y="171"/>
                    <a:pt x="167" y="171"/>
                  </a:cubicBezTo>
                  <a:moveTo>
                    <a:pt x="173" y="171"/>
                  </a:moveTo>
                  <a:cubicBezTo>
                    <a:pt x="173" y="171"/>
                    <a:pt x="173" y="171"/>
                    <a:pt x="173" y="171"/>
                  </a:cubicBezTo>
                  <a:cubicBezTo>
                    <a:pt x="173" y="171"/>
                    <a:pt x="173" y="171"/>
                    <a:pt x="173" y="171"/>
                  </a:cubicBezTo>
                  <a:cubicBezTo>
                    <a:pt x="174" y="170"/>
                    <a:pt x="174" y="170"/>
                    <a:pt x="174" y="170"/>
                  </a:cubicBezTo>
                  <a:cubicBezTo>
                    <a:pt x="178" y="167"/>
                    <a:pt x="181" y="163"/>
                    <a:pt x="185" y="159"/>
                  </a:cubicBezTo>
                  <a:cubicBezTo>
                    <a:pt x="186" y="158"/>
                    <a:pt x="188" y="154"/>
                    <a:pt x="189" y="154"/>
                  </a:cubicBezTo>
                  <a:cubicBezTo>
                    <a:pt x="189" y="154"/>
                    <a:pt x="189" y="155"/>
                    <a:pt x="188" y="158"/>
                  </a:cubicBezTo>
                  <a:cubicBezTo>
                    <a:pt x="186" y="163"/>
                    <a:pt x="182" y="167"/>
                    <a:pt x="177" y="169"/>
                  </a:cubicBezTo>
                  <a:cubicBezTo>
                    <a:pt x="177" y="170"/>
                    <a:pt x="177" y="170"/>
                    <a:pt x="177" y="170"/>
                  </a:cubicBezTo>
                  <a:cubicBezTo>
                    <a:pt x="176" y="170"/>
                    <a:pt x="174" y="171"/>
                    <a:pt x="173" y="171"/>
                  </a:cubicBezTo>
                  <a:moveTo>
                    <a:pt x="167" y="173"/>
                  </a:moveTo>
                  <a:cubicBezTo>
                    <a:pt x="174" y="168"/>
                    <a:pt x="180" y="161"/>
                    <a:pt x="185" y="153"/>
                  </a:cubicBezTo>
                  <a:cubicBezTo>
                    <a:pt x="185" y="153"/>
                    <a:pt x="186" y="152"/>
                    <a:pt x="186" y="152"/>
                  </a:cubicBezTo>
                  <a:cubicBezTo>
                    <a:pt x="187" y="151"/>
                    <a:pt x="187" y="151"/>
                    <a:pt x="188" y="150"/>
                  </a:cubicBezTo>
                  <a:cubicBezTo>
                    <a:pt x="187" y="151"/>
                    <a:pt x="187" y="151"/>
                    <a:pt x="187" y="152"/>
                  </a:cubicBezTo>
                  <a:cubicBezTo>
                    <a:pt x="185" y="154"/>
                    <a:pt x="184" y="156"/>
                    <a:pt x="182" y="158"/>
                  </a:cubicBezTo>
                  <a:cubicBezTo>
                    <a:pt x="179" y="163"/>
                    <a:pt x="175" y="168"/>
                    <a:pt x="170" y="172"/>
                  </a:cubicBezTo>
                  <a:cubicBezTo>
                    <a:pt x="169" y="172"/>
                    <a:pt x="168" y="172"/>
                    <a:pt x="167" y="173"/>
                  </a:cubicBezTo>
                  <a:moveTo>
                    <a:pt x="161" y="173"/>
                  </a:moveTo>
                  <a:cubicBezTo>
                    <a:pt x="169" y="167"/>
                    <a:pt x="176" y="159"/>
                    <a:pt x="183" y="152"/>
                  </a:cubicBezTo>
                  <a:cubicBezTo>
                    <a:pt x="183" y="151"/>
                    <a:pt x="186" y="148"/>
                    <a:pt x="186" y="148"/>
                  </a:cubicBezTo>
                  <a:cubicBezTo>
                    <a:pt x="186" y="148"/>
                    <a:pt x="186" y="148"/>
                    <a:pt x="186" y="149"/>
                  </a:cubicBezTo>
                  <a:cubicBezTo>
                    <a:pt x="185" y="150"/>
                    <a:pt x="184" y="152"/>
                    <a:pt x="184" y="153"/>
                  </a:cubicBezTo>
                  <a:cubicBezTo>
                    <a:pt x="177" y="159"/>
                    <a:pt x="171" y="166"/>
                    <a:pt x="165" y="173"/>
                  </a:cubicBezTo>
                  <a:cubicBezTo>
                    <a:pt x="165" y="173"/>
                    <a:pt x="165" y="173"/>
                    <a:pt x="165" y="173"/>
                  </a:cubicBezTo>
                  <a:cubicBezTo>
                    <a:pt x="163" y="173"/>
                    <a:pt x="162" y="173"/>
                    <a:pt x="161" y="173"/>
                  </a:cubicBezTo>
                  <a:moveTo>
                    <a:pt x="53" y="164"/>
                  </a:moveTo>
                  <a:cubicBezTo>
                    <a:pt x="54" y="164"/>
                    <a:pt x="54" y="163"/>
                    <a:pt x="54" y="163"/>
                  </a:cubicBezTo>
                  <a:cubicBezTo>
                    <a:pt x="60" y="157"/>
                    <a:pt x="66" y="152"/>
                    <a:pt x="73" y="147"/>
                  </a:cubicBezTo>
                  <a:cubicBezTo>
                    <a:pt x="74" y="146"/>
                    <a:pt x="75" y="145"/>
                    <a:pt x="77" y="144"/>
                  </a:cubicBezTo>
                  <a:cubicBezTo>
                    <a:pt x="71" y="149"/>
                    <a:pt x="65" y="154"/>
                    <a:pt x="59" y="159"/>
                  </a:cubicBezTo>
                  <a:cubicBezTo>
                    <a:pt x="57" y="161"/>
                    <a:pt x="55" y="163"/>
                    <a:pt x="53" y="164"/>
                  </a:cubicBezTo>
                  <a:moveTo>
                    <a:pt x="151" y="173"/>
                  </a:moveTo>
                  <a:cubicBezTo>
                    <a:pt x="152" y="173"/>
                    <a:pt x="153" y="173"/>
                    <a:pt x="153" y="172"/>
                  </a:cubicBezTo>
                  <a:cubicBezTo>
                    <a:pt x="155" y="170"/>
                    <a:pt x="157" y="168"/>
                    <a:pt x="159" y="167"/>
                  </a:cubicBezTo>
                  <a:cubicBezTo>
                    <a:pt x="165" y="161"/>
                    <a:pt x="170" y="154"/>
                    <a:pt x="176" y="148"/>
                  </a:cubicBezTo>
                  <a:cubicBezTo>
                    <a:pt x="177" y="148"/>
                    <a:pt x="183" y="142"/>
                    <a:pt x="184" y="142"/>
                  </a:cubicBezTo>
                  <a:cubicBezTo>
                    <a:pt x="184" y="142"/>
                    <a:pt x="184" y="142"/>
                    <a:pt x="183" y="144"/>
                  </a:cubicBezTo>
                  <a:cubicBezTo>
                    <a:pt x="180" y="147"/>
                    <a:pt x="177" y="151"/>
                    <a:pt x="174" y="154"/>
                  </a:cubicBezTo>
                  <a:cubicBezTo>
                    <a:pt x="168" y="160"/>
                    <a:pt x="164" y="167"/>
                    <a:pt x="159" y="174"/>
                  </a:cubicBezTo>
                  <a:cubicBezTo>
                    <a:pt x="156" y="174"/>
                    <a:pt x="153" y="174"/>
                    <a:pt x="150" y="174"/>
                  </a:cubicBezTo>
                  <a:cubicBezTo>
                    <a:pt x="151" y="173"/>
                    <a:pt x="151" y="173"/>
                    <a:pt x="151" y="173"/>
                  </a:cubicBezTo>
                  <a:cubicBezTo>
                    <a:pt x="151" y="173"/>
                    <a:pt x="151" y="173"/>
                    <a:pt x="151" y="173"/>
                  </a:cubicBezTo>
                  <a:moveTo>
                    <a:pt x="147" y="174"/>
                  </a:moveTo>
                  <a:cubicBezTo>
                    <a:pt x="143" y="174"/>
                    <a:pt x="140" y="174"/>
                    <a:pt x="138" y="174"/>
                  </a:cubicBezTo>
                  <a:cubicBezTo>
                    <a:pt x="136" y="174"/>
                    <a:pt x="134" y="174"/>
                    <a:pt x="132" y="174"/>
                  </a:cubicBezTo>
                  <a:cubicBezTo>
                    <a:pt x="132" y="173"/>
                    <a:pt x="132" y="173"/>
                    <a:pt x="132" y="173"/>
                  </a:cubicBezTo>
                  <a:cubicBezTo>
                    <a:pt x="136" y="168"/>
                    <a:pt x="140" y="164"/>
                    <a:pt x="145" y="160"/>
                  </a:cubicBezTo>
                  <a:cubicBezTo>
                    <a:pt x="153" y="152"/>
                    <a:pt x="162" y="145"/>
                    <a:pt x="169" y="137"/>
                  </a:cubicBezTo>
                  <a:cubicBezTo>
                    <a:pt x="171" y="135"/>
                    <a:pt x="173" y="133"/>
                    <a:pt x="175" y="131"/>
                  </a:cubicBezTo>
                  <a:cubicBezTo>
                    <a:pt x="175" y="130"/>
                    <a:pt x="178" y="128"/>
                    <a:pt x="178" y="128"/>
                  </a:cubicBezTo>
                  <a:cubicBezTo>
                    <a:pt x="178" y="128"/>
                    <a:pt x="178" y="128"/>
                    <a:pt x="177" y="130"/>
                  </a:cubicBezTo>
                  <a:cubicBezTo>
                    <a:pt x="173" y="135"/>
                    <a:pt x="169" y="140"/>
                    <a:pt x="165" y="145"/>
                  </a:cubicBezTo>
                  <a:cubicBezTo>
                    <a:pt x="158" y="154"/>
                    <a:pt x="150" y="162"/>
                    <a:pt x="142" y="171"/>
                  </a:cubicBezTo>
                  <a:cubicBezTo>
                    <a:pt x="142" y="171"/>
                    <a:pt x="142" y="172"/>
                    <a:pt x="143" y="172"/>
                  </a:cubicBezTo>
                  <a:cubicBezTo>
                    <a:pt x="143" y="172"/>
                    <a:pt x="143" y="172"/>
                    <a:pt x="143" y="172"/>
                  </a:cubicBezTo>
                  <a:cubicBezTo>
                    <a:pt x="155" y="162"/>
                    <a:pt x="166" y="150"/>
                    <a:pt x="177" y="140"/>
                  </a:cubicBezTo>
                  <a:cubicBezTo>
                    <a:pt x="178" y="138"/>
                    <a:pt x="181" y="136"/>
                    <a:pt x="182" y="134"/>
                  </a:cubicBezTo>
                  <a:cubicBezTo>
                    <a:pt x="180" y="139"/>
                    <a:pt x="176" y="142"/>
                    <a:pt x="173" y="146"/>
                  </a:cubicBezTo>
                  <a:cubicBezTo>
                    <a:pt x="168" y="153"/>
                    <a:pt x="163" y="160"/>
                    <a:pt x="157" y="166"/>
                  </a:cubicBezTo>
                  <a:cubicBezTo>
                    <a:pt x="156" y="167"/>
                    <a:pt x="156" y="168"/>
                    <a:pt x="155" y="168"/>
                  </a:cubicBezTo>
                  <a:cubicBezTo>
                    <a:pt x="153" y="170"/>
                    <a:pt x="151" y="172"/>
                    <a:pt x="148" y="174"/>
                  </a:cubicBezTo>
                  <a:cubicBezTo>
                    <a:pt x="148" y="174"/>
                    <a:pt x="147" y="174"/>
                    <a:pt x="147" y="174"/>
                  </a:cubicBezTo>
                  <a:moveTo>
                    <a:pt x="130" y="174"/>
                  </a:moveTo>
                  <a:cubicBezTo>
                    <a:pt x="124" y="173"/>
                    <a:pt x="118" y="173"/>
                    <a:pt x="111" y="172"/>
                  </a:cubicBezTo>
                  <a:cubicBezTo>
                    <a:pt x="118" y="165"/>
                    <a:pt x="125" y="158"/>
                    <a:pt x="132" y="150"/>
                  </a:cubicBezTo>
                  <a:cubicBezTo>
                    <a:pt x="141" y="141"/>
                    <a:pt x="150" y="132"/>
                    <a:pt x="160" y="125"/>
                  </a:cubicBezTo>
                  <a:cubicBezTo>
                    <a:pt x="162" y="123"/>
                    <a:pt x="164" y="122"/>
                    <a:pt x="167" y="120"/>
                  </a:cubicBezTo>
                  <a:cubicBezTo>
                    <a:pt x="168" y="119"/>
                    <a:pt x="169" y="119"/>
                    <a:pt x="169" y="119"/>
                  </a:cubicBezTo>
                  <a:cubicBezTo>
                    <a:pt x="169" y="119"/>
                    <a:pt x="165" y="122"/>
                    <a:pt x="164" y="123"/>
                  </a:cubicBezTo>
                  <a:cubicBezTo>
                    <a:pt x="159" y="129"/>
                    <a:pt x="153" y="134"/>
                    <a:pt x="148" y="140"/>
                  </a:cubicBezTo>
                  <a:cubicBezTo>
                    <a:pt x="144" y="145"/>
                    <a:pt x="140" y="149"/>
                    <a:pt x="137" y="154"/>
                  </a:cubicBezTo>
                  <a:cubicBezTo>
                    <a:pt x="132" y="161"/>
                    <a:pt x="126" y="165"/>
                    <a:pt x="121" y="171"/>
                  </a:cubicBezTo>
                  <a:cubicBezTo>
                    <a:pt x="121" y="171"/>
                    <a:pt x="121" y="172"/>
                    <a:pt x="121" y="172"/>
                  </a:cubicBezTo>
                  <a:cubicBezTo>
                    <a:pt x="122" y="172"/>
                    <a:pt x="122" y="172"/>
                    <a:pt x="122" y="172"/>
                  </a:cubicBezTo>
                  <a:cubicBezTo>
                    <a:pt x="138" y="161"/>
                    <a:pt x="150" y="144"/>
                    <a:pt x="163" y="130"/>
                  </a:cubicBezTo>
                  <a:cubicBezTo>
                    <a:pt x="167" y="127"/>
                    <a:pt x="171" y="124"/>
                    <a:pt x="174" y="120"/>
                  </a:cubicBezTo>
                  <a:cubicBezTo>
                    <a:pt x="170" y="124"/>
                    <a:pt x="167" y="128"/>
                    <a:pt x="163" y="133"/>
                  </a:cubicBezTo>
                  <a:cubicBezTo>
                    <a:pt x="155" y="142"/>
                    <a:pt x="148" y="152"/>
                    <a:pt x="141" y="161"/>
                  </a:cubicBezTo>
                  <a:cubicBezTo>
                    <a:pt x="139" y="164"/>
                    <a:pt x="137" y="166"/>
                    <a:pt x="135" y="168"/>
                  </a:cubicBezTo>
                  <a:cubicBezTo>
                    <a:pt x="135" y="169"/>
                    <a:pt x="134" y="169"/>
                    <a:pt x="133" y="170"/>
                  </a:cubicBezTo>
                  <a:cubicBezTo>
                    <a:pt x="132" y="171"/>
                    <a:pt x="131" y="171"/>
                    <a:pt x="132" y="172"/>
                  </a:cubicBezTo>
                  <a:cubicBezTo>
                    <a:pt x="131" y="173"/>
                    <a:pt x="131" y="173"/>
                    <a:pt x="130" y="174"/>
                  </a:cubicBezTo>
                  <a:moveTo>
                    <a:pt x="15" y="165"/>
                  </a:moveTo>
                  <a:cubicBezTo>
                    <a:pt x="14" y="163"/>
                    <a:pt x="12" y="162"/>
                    <a:pt x="11" y="160"/>
                  </a:cubicBezTo>
                  <a:cubicBezTo>
                    <a:pt x="22" y="151"/>
                    <a:pt x="34" y="142"/>
                    <a:pt x="45" y="134"/>
                  </a:cubicBezTo>
                  <a:cubicBezTo>
                    <a:pt x="50" y="130"/>
                    <a:pt x="56" y="125"/>
                    <a:pt x="61" y="121"/>
                  </a:cubicBezTo>
                  <a:cubicBezTo>
                    <a:pt x="62" y="120"/>
                    <a:pt x="63" y="119"/>
                    <a:pt x="64" y="119"/>
                  </a:cubicBezTo>
                  <a:cubicBezTo>
                    <a:pt x="57" y="126"/>
                    <a:pt x="50" y="133"/>
                    <a:pt x="42" y="139"/>
                  </a:cubicBezTo>
                  <a:cubicBezTo>
                    <a:pt x="33" y="147"/>
                    <a:pt x="23" y="155"/>
                    <a:pt x="15" y="165"/>
                  </a:cubicBezTo>
                  <a:moveTo>
                    <a:pt x="144" y="159"/>
                  </a:moveTo>
                  <a:cubicBezTo>
                    <a:pt x="155" y="146"/>
                    <a:pt x="165" y="132"/>
                    <a:pt x="177" y="119"/>
                  </a:cubicBezTo>
                  <a:cubicBezTo>
                    <a:pt x="177" y="119"/>
                    <a:pt x="177" y="119"/>
                    <a:pt x="177" y="119"/>
                  </a:cubicBezTo>
                  <a:cubicBezTo>
                    <a:pt x="184" y="128"/>
                    <a:pt x="190" y="138"/>
                    <a:pt x="191" y="148"/>
                  </a:cubicBezTo>
                  <a:cubicBezTo>
                    <a:pt x="192" y="157"/>
                    <a:pt x="188" y="162"/>
                    <a:pt x="183" y="166"/>
                  </a:cubicBezTo>
                  <a:cubicBezTo>
                    <a:pt x="187" y="163"/>
                    <a:pt x="190" y="158"/>
                    <a:pt x="191" y="153"/>
                  </a:cubicBezTo>
                  <a:cubicBezTo>
                    <a:pt x="191" y="152"/>
                    <a:pt x="191" y="152"/>
                    <a:pt x="190" y="152"/>
                  </a:cubicBezTo>
                  <a:cubicBezTo>
                    <a:pt x="190" y="152"/>
                    <a:pt x="190" y="152"/>
                    <a:pt x="190" y="152"/>
                  </a:cubicBezTo>
                  <a:cubicBezTo>
                    <a:pt x="188" y="154"/>
                    <a:pt x="186" y="156"/>
                    <a:pt x="184" y="158"/>
                  </a:cubicBezTo>
                  <a:cubicBezTo>
                    <a:pt x="186" y="155"/>
                    <a:pt x="188" y="152"/>
                    <a:pt x="190" y="148"/>
                  </a:cubicBezTo>
                  <a:cubicBezTo>
                    <a:pt x="190" y="148"/>
                    <a:pt x="190" y="147"/>
                    <a:pt x="189" y="147"/>
                  </a:cubicBezTo>
                  <a:cubicBezTo>
                    <a:pt x="189" y="147"/>
                    <a:pt x="189" y="147"/>
                    <a:pt x="189" y="148"/>
                  </a:cubicBezTo>
                  <a:cubicBezTo>
                    <a:pt x="188" y="148"/>
                    <a:pt x="187" y="149"/>
                    <a:pt x="187" y="150"/>
                  </a:cubicBezTo>
                  <a:cubicBezTo>
                    <a:pt x="187" y="149"/>
                    <a:pt x="188" y="147"/>
                    <a:pt x="188" y="146"/>
                  </a:cubicBezTo>
                  <a:cubicBezTo>
                    <a:pt x="189" y="145"/>
                    <a:pt x="188" y="145"/>
                    <a:pt x="188" y="145"/>
                  </a:cubicBezTo>
                  <a:cubicBezTo>
                    <a:pt x="188" y="145"/>
                    <a:pt x="188" y="145"/>
                    <a:pt x="187" y="145"/>
                  </a:cubicBezTo>
                  <a:cubicBezTo>
                    <a:pt x="182" y="150"/>
                    <a:pt x="177" y="155"/>
                    <a:pt x="172" y="161"/>
                  </a:cubicBezTo>
                  <a:cubicBezTo>
                    <a:pt x="170" y="163"/>
                    <a:pt x="167" y="166"/>
                    <a:pt x="165" y="169"/>
                  </a:cubicBezTo>
                  <a:cubicBezTo>
                    <a:pt x="164" y="169"/>
                    <a:pt x="163" y="170"/>
                    <a:pt x="163" y="171"/>
                  </a:cubicBezTo>
                  <a:cubicBezTo>
                    <a:pt x="167" y="165"/>
                    <a:pt x="170" y="160"/>
                    <a:pt x="175" y="155"/>
                  </a:cubicBezTo>
                  <a:cubicBezTo>
                    <a:pt x="179" y="150"/>
                    <a:pt x="183" y="146"/>
                    <a:pt x="186" y="140"/>
                  </a:cubicBezTo>
                  <a:cubicBezTo>
                    <a:pt x="186" y="140"/>
                    <a:pt x="186" y="140"/>
                    <a:pt x="186" y="140"/>
                  </a:cubicBezTo>
                  <a:cubicBezTo>
                    <a:pt x="185" y="140"/>
                    <a:pt x="185" y="140"/>
                    <a:pt x="185" y="140"/>
                  </a:cubicBezTo>
                  <a:cubicBezTo>
                    <a:pt x="177" y="145"/>
                    <a:pt x="171" y="152"/>
                    <a:pt x="164" y="159"/>
                  </a:cubicBezTo>
                  <a:cubicBezTo>
                    <a:pt x="165" y="158"/>
                    <a:pt x="165" y="158"/>
                    <a:pt x="166" y="157"/>
                  </a:cubicBezTo>
                  <a:cubicBezTo>
                    <a:pt x="172" y="149"/>
                    <a:pt x="179" y="142"/>
                    <a:pt x="184" y="133"/>
                  </a:cubicBezTo>
                  <a:cubicBezTo>
                    <a:pt x="185" y="132"/>
                    <a:pt x="184" y="132"/>
                    <a:pt x="184" y="132"/>
                  </a:cubicBezTo>
                  <a:cubicBezTo>
                    <a:pt x="184" y="132"/>
                    <a:pt x="184" y="132"/>
                    <a:pt x="184" y="132"/>
                  </a:cubicBezTo>
                  <a:cubicBezTo>
                    <a:pt x="177" y="138"/>
                    <a:pt x="171" y="144"/>
                    <a:pt x="165" y="150"/>
                  </a:cubicBezTo>
                  <a:cubicBezTo>
                    <a:pt x="158" y="157"/>
                    <a:pt x="151" y="163"/>
                    <a:pt x="145" y="170"/>
                  </a:cubicBezTo>
                  <a:cubicBezTo>
                    <a:pt x="157" y="156"/>
                    <a:pt x="170" y="142"/>
                    <a:pt x="181" y="126"/>
                  </a:cubicBezTo>
                  <a:cubicBezTo>
                    <a:pt x="181" y="126"/>
                    <a:pt x="180" y="125"/>
                    <a:pt x="180" y="125"/>
                  </a:cubicBezTo>
                  <a:cubicBezTo>
                    <a:pt x="180" y="125"/>
                    <a:pt x="180" y="126"/>
                    <a:pt x="180" y="126"/>
                  </a:cubicBezTo>
                  <a:cubicBezTo>
                    <a:pt x="171" y="131"/>
                    <a:pt x="164" y="140"/>
                    <a:pt x="157" y="147"/>
                  </a:cubicBezTo>
                  <a:cubicBezTo>
                    <a:pt x="152" y="151"/>
                    <a:pt x="148" y="155"/>
                    <a:pt x="144" y="159"/>
                  </a:cubicBezTo>
                  <a:moveTo>
                    <a:pt x="23" y="169"/>
                  </a:moveTo>
                  <a:cubicBezTo>
                    <a:pt x="21" y="168"/>
                    <a:pt x="19" y="167"/>
                    <a:pt x="18" y="166"/>
                  </a:cubicBezTo>
                  <a:cubicBezTo>
                    <a:pt x="17" y="166"/>
                    <a:pt x="17" y="166"/>
                    <a:pt x="17" y="166"/>
                  </a:cubicBezTo>
                  <a:cubicBezTo>
                    <a:pt x="38" y="152"/>
                    <a:pt x="55" y="132"/>
                    <a:pt x="77" y="119"/>
                  </a:cubicBezTo>
                  <a:cubicBezTo>
                    <a:pt x="77" y="119"/>
                    <a:pt x="81" y="117"/>
                    <a:pt x="81" y="117"/>
                  </a:cubicBezTo>
                  <a:cubicBezTo>
                    <a:pt x="81" y="117"/>
                    <a:pt x="81" y="117"/>
                    <a:pt x="81" y="117"/>
                  </a:cubicBezTo>
                  <a:cubicBezTo>
                    <a:pt x="78" y="119"/>
                    <a:pt x="75" y="122"/>
                    <a:pt x="73" y="124"/>
                  </a:cubicBezTo>
                  <a:cubicBezTo>
                    <a:pt x="67" y="130"/>
                    <a:pt x="62" y="135"/>
                    <a:pt x="56" y="139"/>
                  </a:cubicBezTo>
                  <a:cubicBezTo>
                    <a:pt x="45" y="149"/>
                    <a:pt x="33" y="158"/>
                    <a:pt x="23" y="169"/>
                  </a:cubicBezTo>
                  <a:cubicBezTo>
                    <a:pt x="23" y="169"/>
                    <a:pt x="23" y="169"/>
                    <a:pt x="23" y="169"/>
                  </a:cubicBezTo>
                  <a:moveTo>
                    <a:pt x="25" y="168"/>
                  </a:moveTo>
                  <a:cubicBezTo>
                    <a:pt x="25" y="168"/>
                    <a:pt x="27" y="166"/>
                    <a:pt x="27" y="166"/>
                  </a:cubicBezTo>
                  <a:cubicBezTo>
                    <a:pt x="30" y="163"/>
                    <a:pt x="33" y="160"/>
                    <a:pt x="35" y="158"/>
                  </a:cubicBezTo>
                  <a:cubicBezTo>
                    <a:pt x="41" y="153"/>
                    <a:pt x="47" y="148"/>
                    <a:pt x="53" y="144"/>
                  </a:cubicBezTo>
                  <a:cubicBezTo>
                    <a:pt x="64" y="135"/>
                    <a:pt x="74" y="125"/>
                    <a:pt x="84" y="116"/>
                  </a:cubicBezTo>
                  <a:cubicBezTo>
                    <a:pt x="84" y="115"/>
                    <a:pt x="84" y="115"/>
                    <a:pt x="84" y="115"/>
                  </a:cubicBezTo>
                  <a:cubicBezTo>
                    <a:pt x="87" y="118"/>
                    <a:pt x="91" y="119"/>
                    <a:pt x="95" y="119"/>
                  </a:cubicBezTo>
                  <a:cubicBezTo>
                    <a:pt x="96" y="119"/>
                    <a:pt x="97" y="119"/>
                    <a:pt x="97" y="119"/>
                  </a:cubicBezTo>
                  <a:cubicBezTo>
                    <a:pt x="90" y="125"/>
                    <a:pt x="82" y="130"/>
                    <a:pt x="75" y="136"/>
                  </a:cubicBezTo>
                  <a:cubicBezTo>
                    <a:pt x="65" y="145"/>
                    <a:pt x="55" y="154"/>
                    <a:pt x="45" y="164"/>
                  </a:cubicBezTo>
                  <a:cubicBezTo>
                    <a:pt x="44" y="164"/>
                    <a:pt x="39" y="168"/>
                    <a:pt x="39" y="168"/>
                  </a:cubicBezTo>
                  <a:cubicBezTo>
                    <a:pt x="39" y="168"/>
                    <a:pt x="39" y="168"/>
                    <a:pt x="39" y="168"/>
                  </a:cubicBezTo>
                  <a:cubicBezTo>
                    <a:pt x="42" y="165"/>
                    <a:pt x="44" y="163"/>
                    <a:pt x="47" y="160"/>
                  </a:cubicBezTo>
                  <a:cubicBezTo>
                    <a:pt x="52" y="155"/>
                    <a:pt x="57" y="150"/>
                    <a:pt x="63" y="146"/>
                  </a:cubicBezTo>
                  <a:cubicBezTo>
                    <a:pt x="67" y="141"/>
                    <a:pt x="71" y="136"/>
                    <a:pt x="76" y="132"/>
                  </a:cubicBezTo>
                  <a:cubicBezTo>
                    <a:pt x="80" y="128"/>
                    <a:pt x="85" y="124"/>
                    <a:pt x="88" y="119"/>
                  </a:cubicBezTo>
                  <a:cubicBezTo>
                    <a:pt x="88" y="118"/>
                    <a:pt x="88" y="118"/>
                    <a:pt x="87" y="118"/>
                  </a:cubicBezTo>
                  <a:cubicBezTo>
                    <a:pt x="87" y="118"/>
                    <a:pt x="87" y="118"/>
                    <a:pt x="87" y="118"/>
                  </a:cubicBezTo>
                  <a:cubicBezTo>
                    <a:pt x="77" y="124"/>
                    <a:pt x="68" y="132"/>
                    <a:pt x="59" y="140"/>
                  </a:cubicBezTo>
                  <a:cubicBezTo>
                    <a:pt x="54" y="144"/>
                    <a:pt x="49" y="147"/>
                    <a:pt x="44" y="151"/>
                  </a:cubicBezTo>
                  <a:cubicBezTo>
                    <a:pt x="38" y="156"/>
                    <a:pt x="33" y="162"/>
                    <a:pt x="27" y="166"/>
                  </a:cubicBezTo>
                  <a:cubicBezTo>
                    <a:pt x="26" y="167"/>
                    <a:pt x="25" y="168"/>
                    <a:pt x="25" y="168"/>
                  </a:cubicBezTo>
                  <a:moveTo>
                    <a:pt x="46" y="170"/>
                  </a:moveTo>
                  <a:cubicBezTo>
                    <a:pt x="47" y="170"/>
                    <a:pt x="47" y="170"/>
                    <a:pt x="47" y="170"/>
                  </a:cubicBezTo>
                  <a:cubicBezTo>
                    <a:pt x="48" y="170"/>
                    <a:pt x="48" y="169"/>
                    <a:pt x="49" y="169"/>
                  </a:cubicBezTo>
                  <a:cubicBezTo>
                    <a:pt x="50" y="168"/>
                    <a:pt x="50" y="168"/>
                    <a:pt x="50" y="168"/>
                  </a:cubicBezTo>
                  <a:cubicBezTo>
                    <a:pt x="61" y="160"/>
                    <a:pt x="71" y="151"/>
                    <a:pt x="81" y="142"/>
                  </a:cubicBezTo>
                  <a:cubicBezTo>
                    <a:pt x="88" y="135"/>
                    <a:pt x="94" y="129"/>
                    <a:pt x="101" y="123"/>
                  </a:cubicBezTo>
                  <a:cubicBezTo>
                    <a:pt x="105" y="120"/>
                    <a:pt x="109" y="116"/>
                    <a:pt x="113" y="112"/>
                  </a:cubicBezTo>
                  <a:cubicBezTo>
                    <a:pt x="113" y="113"/>
                    <a:pt x="112" y="114"/>
                    <a:pt x="111" y="115"/>
                  </a:cubicBezTo>
                  <a:cubicBezTo>
                    <a:pt x="106" y="122"/>
                    <a:pt x="100" y="128"/>
                    <a:pt x="94" y="135"/>
                  </a:cubicBezTo>
                  <a:cubicBezTo>
                    <a:pt x="83" y="147"/>
                    <a:pt x="69" y="158"/>
                    <a:pt x="58" y="170"/>
                  </a:cubicBezTo>
                  <a:cubicBezTo>
                    <a:pt x="58" y="171"/>
                    <a:pt x="58" y="171"/>
                    <a:pt x="58" y="171"/>
                  </a:cubicBezTo>
                  <a:cubicBezTo>
                    <a:pt x="53" y="171"/>
                    <a:pt x="47" y="172"/>
                    <a:pt x="42" y="172"/>
                  </a:cubicBezTo>
                  <a:cubicBezTo>
                    <a:pt x="36" y="172"/>
                    <a:pt x="30" y="171"/>
                    <a:pt x="24" y="169"/>
                  </a:cubicBezTo>
                  <a:cubicBezTo>
                    <a:pt x="35" y="164"/>
                    <a:pt x="42" y="154"/>
                    <a:pt x="51" y="147"/>
                  </a:cubicBezTo>
                  <a:cubicBezTo>
                    <a:pt x="62" y="140"/>
                    <a:pt x="71" y="131"/>
                    <a:pt x="81" y="123"/>
                  </a:cubicBezTo>
                  <a:cubicBezTo>
                    <a:pt x="81" y="123"/>
                    <a:pt x="85" y="121"/>
                    <a:pt x="86" y="120"/>
                  </a:cubicBezTo>
                  <a:cubicBezTo>
                    <a:pt x="84" y="124"/>
                    <a:pt x="80" y="126"/>
                    <a:pt x="77" y="129"/>
                  </a:cubicBezTo>
                  <a:cubicBezTo>
                    <a:pt x="72" y="134"/>
                    <a:pt x="68" y="138"/>
                    <a:pt x="64" y="143"/>
                  </a:cubicBezTo>
                  <a:cubicBezTo>
                    <a:pt x="55" y="152"/>
                    <a:pt x="45" y="160"/>
                    <a:pt x="37" y="169"/>
                  </a:cubicBezTo>
                  <a:cubicBezTo>
                    <a:pt x="36" y="170"/>
                    <a:pt x="37" y="170"/>
                    <a:pt x="37" y="170"/>
                  </a:cubicBezTo>
                  <a:cubicBezTo>
                    <a:pt x="37" y="170"/>
                    <a:pt x="37" y="170"/>
                    <a:pt x="37" y="170"/>
                  </a:cubicBezTo>
                  <a:cubicBezTo>
                    <a:pt x="48" y="164"/>
                    <a:pt x="56" y="155"/>
                    <a:pt x="65" y="147"/>
                  </a:cubicBezTo>
                  <a:cubicBezTo>
                    <a:pt x="76" y="137"/>
                    <a:pt x="88" y="128"/>
                    <a:pt x="100" y="118"/>
                  </a:cubicBezTo>
                  <a:cubicBezTo>
                    <a:pt x="100" y="118"/>
                    <a:pt x="100" y="118"/>
                    <a:pt x="100" y="118"/>
                  </a:cubicBezTo>
                  <a:cubicBezTo>
                    <a:pt x="98" y="120"/>
                    <a:pt x="97" y="122"/>
                    <a:pt x="95" y="124"/>
                  </a:cubicBezTo>
                  <a:cubicBezTo>
                    <a:pt x="89" y="129"/>
                    <a:pt x="84" y="135"/>
                    <a:pt x="78" y="140"/>
                  </a:cubicBezTo>
                  <a:cubicBezTo>
                    <a:pt x="68" y="150"/>
                    <a:pt x="56" y="159"/>
                    <a:pt x="46" y="169"/>
                  </a:cubicBezTo>
                  <a:cubicBezTo>
                    <a:pt x="46" y="170"/>
                    <a:pt x="46" y="170"/>
                    <a:pt x="46" y="170"/>
                  </a:cubicBezTo>
                  <a:moveTo>
                    <a:pt x="110" y="172"/>
                  </a:moveTo>
                  <a:cubicBezTo>
                    <a:pt x="106" y="172"/>
                    <a:pt x="102" y="172"/>
                    <a:pt x="98" y="171"/>
                  </a:cubicBezTo>
                  <a:cubicBezTo>
                    <a:pt x="107" y="165"/>
                    <a:pt x="115" y="155"/>
                    <a:pt x="124" y="148"/>
                  </a:cubicBezTo>
                  <a:cubicBezTo>
                    <a:pt x="134" y="139"/>
                    <a:pt x="144" y="129"/>
                    <a:pt x="154" y="120"/>
                  </a:cubicBezTo>
                  <a:cubicBezTo>
                    <a:pt x="156" y="118"/>
                    <a:pt x="158" y="117"/>
                    <a:pt x="160" y="115"/>
                  </a:cubicBezTo>
                  <a:cubicBezTo>
                    <a:pt x="161" y="114"/>
                    <a:pt x="162" y="112"/>
                    <a:pt x="164" y="111"/>
                  </a:cubicBezTo>
                  <a:cubicBezTo>
                    <a:pt x="163" y="113"/>
                    <a:pt x="161" y="114"/>
                    <a:pt x="160" y="116"/>
                  </a:cubicBezTo>
                  <a:cubicBezTo>
                    <a:pt x="156" y="121"/>
                    <a:pt x="151" y="125"/>
                    <a:pt x="147" y="130"/>
                  </a:cubicBezTo>
                  <a:cubicBezTo>
                    <a:pt x="140" y="138"/>
                    <a:pt x="133" y="147"/>
                    <a:pt x="125" y="155"/>
                  </a:cubicBezTo>
                  <a:cubicBezTo>
                    <a:pt x="120" y="161"/>
                    <a:pt x="115" y="166"/>
                    <a:pt x="110" y="172"/>
                  </a:cubicBezTo>
                  <a:moveTo>
                    <a:pt x="17" y="164"/>
                  </a:moveTo>
                  <a:cubicBezTo>
                    <a:pt x="17" y="164"/>
                    <a:pt x="21" y="159"/>
                    <a:pt x="22" y="159"/>
                  </a:cubicBezTo>
                  <a:cubicBezTo>
                    <a:pt x="24" y="156"/>
                    <a:pt x="27" y="154"/>
                    <a:pt x="30" y="152"/>
                  </a:cubicBezTo>
                  <a:cubicBezTo>
                    <a:pt x="35" y="148"/>
                    <a:pt x="40" y="143"/>
                    <a:pt x="45" y="138"/>
                  </a:cubicBezTo>
                  <a:cubicBezTo>
                    <a:pt x="56" y="129"/>
                    <a:pt x="66" y="118"/>
                    <a:pt x="76" y="108"/>
                  </a:cubicBezTo>
                  <a:cubicBezTo>
                    <a:pt x="78" y="111"/>
                    <a:pt x="81" y="113"/>
                    <a:pt x="83" y="115"/>
                  </a:cubicBezTo>
                  <a:cubicBezTo>
                    <a:pt x="59" y="127"/>
                    <a:pt x="41" y="147"/>
                    <a:pt x="19" y="163"/>
                  </a:cubicBezTo>
                  <a:cubicBezTo>
                    <a:pt x="18" y="163"/>
                    <a:pt x="17" y="164"/>
                    <a:pt x="17" y="164"/>
                  </a:cubicBezTo>
                  <a:moveTo>
                    <a:pt x="91" y="130"/>
                  </a:moveTo>
                  <a:cubicBezTo>
                    <a:pt x="95" y="126"/>
                    <a:pt x="99" y="121"/>
                    <a:pt x="103" y="117"/>
                  </a:cubicBezTo>
                  <a:cubicBezTo>
                    <a:pt x="109" y="115"/>
                    <a:pt x="113" y="109"/>
                    <a:pt x="118" y="106"/>
                  </a:cubicBezTo>
                  <a:cubicBezTo>
                    <a:pt x="115" y="109"/>
                    <a:pt x="113" y="111"/>
                    <a:pt x="110" y="114"/>
                  </a:cubicBezTo>
                  <a:cubicBezTo>
                    <a:pt x="105" y="119"/>
                    <a:pt x="99" y="123"/>
                    <a:pt x="94" y="127"/>
                  </a:cubicBezTo>
                  <a:cubicBezTo>
                    <a:pt x="93" y="128"/>
                    <a:pt x="92" y="129"/>
                    <a:pt x="91" y="130"/>
                  </a:cubicBezTo>
                  <a:moveTo>
                    <a:pt x="59" y="171"/>
                  </a:moveTo>
                  <a:cubicBezTo>
                    <a:pt x="64" y="168"/>
                    <a:pt x="68" y="164"/>
                    <a:pt x="71" y="160"/>
                  </a:cubicBezTo>
                  <a:cubicBezTo>
                    <a:pt x="77" y="155"/>
                    <a:pt x="83" y="150"/>
                    <a:pt x="89" y="145"/>
                  </a:cubicBezTo>
                  <a:cubicBezTo>
                    <a:pt x="101" y="134"/>
                    <a:pt x="112" y="123"/>
                    <a:pt x="123" y="112"/>
                  </a:cubicBezTo>
                  <a:cubicBezTo>
                    <a:pt x="125" y="110"/>
                    <a:pt x="130" y="107"/>
                    <a:pt x="131" y="105"/>
                  </a:cubicBezTo>
                  <a:cubicBezTo>
                    <a:pt x="129" y="109"/>
                    <a:pt x="125" y="113"/>
                    <a:pt x="122" y="116"/>
                  </a:cubicBezTo>
                  <a:cubicBezTo>
                    <a:pt x="116" y="122"/>
                    <a:pt x="112" y="128"/>
                    <a:pt x="108" y="134"/>
                  </a:cubicBezTo>
                  <a:cubicBezTo>
                    <a:pt x="103" y="140"/>
                    <a:pt x="97" y="145"/>
                    <a:pt x="92" y="150"/>
                  </a:cubicBezTo>
                  <a:cubicBezTo>
                    <a:pt x="86" y="157"/>
                    <a:pt x="81" y="164"/>
                    <a:pt x="74" y="169"/>
                  </a:cubicBezTo>
                  <a:cubicBezTo>
                    <a:pt x="73" y="170"/>
                    <a:pt x="73" y="170"/>
                    <a:pt x="74" y="170"/>
                  </a:cubicBezTo>
                  <a:cubicBezTo>
                    <a:pt x="73" y="170"/>
                    <a:pt x="73" y="170"/>
                    <a:pt x="73" y="170"/>
                  </a:cubicBezTo>
                  <a:cubicBezTo>
                    <a:pt x="70" y="170"/>
                    <a:pt x="67" y="170"/>
                    <a:pt x="64" y="171"/>
                  </a:cubicBezTo>
                  <a:cubicBezTo>
                    <a:pt x="62" y="171"/>
                    <a:pt x="61" y="171"/>
                    <a:pt x="59" y="171"/>
                  </a:cubicBezTo>
                  <a:moveTo>
                    <a:pt x="90" y="168"/>
                  </a:moveTo>
                  <a:cubicBezTo>
                    <a:pt x="91" y="168"/>
                    <a:pt x="91" y="168"/>
                    <a:pt x="92" y="166"/>
                  </a:cubicBezTo>
                  <a:cubicBezTo>
                    <a:pt x="101" y="155"/>
                    <a:pt x="112" y="146"/>
                    <a:pt x="122" y="137"/>
                  </a:cubicBezTo>
                  <a:cubicBezTo>
                    <a:pt x="135" y="126"/>
                    <a:pt x="146" y="114"/>
                    <a:pt x="159" y="104"/>
                  </a:cubicBezTo>
                  <a:cubicBezTo>
                    <a:pt x="154" y="108"/>
                    <a:pt x="148" y="115"/>
                    <a:pt x="144" y="120"/>
                  </a:cubicBezTo>
                  <a:cubicBezTo>
                    <a:pt x="138" y="126"/>
                    <a:pt x="133" y="132"/>
                    <a:pt x="128" y="138"/>
                  </a:cubicBezTo>
                  <a:cubicBezTo>
                    <a:pt x="122" y="144"/>
                    <a:pt x="117" y="150"/>
                    <a:pt x="112" y="156"/>
                  </a:cubicBezTo>
                  <a:cubicBezTo>
                    <a:pt x="107" y="162"/>
                    <a:pt x="101" y="166"/>
                    <a:pt x="96" y="171"/>
                  </a:cubicBezTo>
                  <a:cubicBezTo>
                    <a:pt x="96" y="171"/>
                    <a:pt x="96" y="171"/>
                    <a:pt x="96" y="171"/>
                  </a:cubicBezTo>
                  <a:cubicBezTo>
                    <a:pt x="89" y="171"/>
                    <a:pt x="81" y="170"/>
                    <a:pt x="74" y="170"/>
                  </a:cubicBezTo>
                  <a:cubicBezTo>
                    <a:pt x="74" y="170"/>
                    <a:pt x="74" y="170"/>
                    <a:pt x="74" y="170"/>
                  </a:cubicBezTo>
                  <a:cubicBezTo>
                    <a:pt x="80" y="167"/>
                    <a:pt x="84" y="163"/>
                    <a:pt x="88" y="158"/>
                  </a:cubicBezTo>
                  <a:cubicBezTo>
                    <a:pt x="94" y="152"/>
                    <a:pt x="100" y="147"/>
                    <a:pt x="106" y="141"/>
                  </a:cubicBezTo>
                  <a:cubicBezTo>
                    <a:pt x="118" y="130"/>
                    <a:pt x="130" y="120"/>
                    <a:pt x="142" y="108"/>
                  </a:cubicBezTo>
                  <a:cubicBezTo>
                    <a:pt x="138" y="112"/>
                    <a:pt x="134" y="120"/>
                    <a:pt x="129" y="125"/>
                  </a:cubicBezTo>
                  <a:cubicBezTo>
                    <a:pt x="125" y="130"/>
                    <a:pt x="119" y="135"/>
                    <a:pt x="114" y="140"/>
                  </a:cubicBezTo>
                  <a:cubicBezTo>
                    <a:pt x="105" y="149"/>
                    <a:pt x="95" y="159"/>
                    <a:pt x="87" y="170"/>
                  </a:cubicBezTo>
                  <a:cubicBezTo>
                    <a:pt x="87" y="170"/>
                    <a:pt x="88" y="170"/>
                    <a:pt x="88" y="170"/>
                  </a:cubicBezTo>
                  <a:cubicBezTo>
                    <a:pt x="88" y="170"/>
                    <a:pt x="88" y="170"/>
                    <a:pt x="88" y="170"/>
                  </a:cubicBezTo>
                  <a:cubicBezTo>
                    <a:pt x="89" y="170"/>
                    <a:pt x="89" y="169"/>
                    <a:pt x="90" y="168"/>
                  </a:cubicBezTo>
                  <a:cubicBezTo>
                    <a:pt x="90" y="168"/>
                    <a:pt x="90" y="168"/>
                    <a:pt x="90" y="168"/>
                  </a:cubicBezTo>
                  <a:moveTo>
                    <a:pt x="90" y="154"/>
                  </a:moveTo>
                  <a:cubicBezTo>
                    <a:pt x="91" y="154"/>
                    <a:pt x="91" y="153"/>
                    <a:pt x="91" y="153"/>
                  </a:cubicBezTo>
                  <a:cubicBezTo>
                    <a:pt x="96" y="147"/>
                    <a:pt x="102" y="142"/>
                    <a:pt x="107" y="137"/>
                  </a:cubicBezTo>
                  <a:cubicBezTo>
                    <a:pt x="112" y="131"/>
                    <a:pt x="115" y="124"/>
                    <a:pt x="121" y="119"/>
                  </a:cubicBezTo>
                  <a:cubicBezTo>
                    <a:pt x="125" y="114"/>
                    <a:pt x="130" y="110"/>
                    <a:pt x="133" y="104"/>
                  </a:cubicBezTo>
                  <a:cubicBezTo>
                    <a:pt x="133" y="104"/>
                    <a:pt x="133" y="104"/>
                    <a:pt x="133" y="104"/>
                  </a:cubicBezTo>
                  <a:cubicBezTo>
                    <a:pt x="136" y="105"/>
                    <a:pt x="138" y="106"/>
                    <a:pt x="141" y="107"/>
                  </a:cubicBezTo>
                  <a:cubicBezTo>
                    <a:pt x="136" y="112"/>
                    <a:pt x="131" y="117"/>
                    <a:pt x="126" y="122"/>
                  </a:cubicBezTo>
                  <a:cubicBezTo>
                    <a:pt x="119" y="127"/>
                    <a:pt x="113" y="133"/>
                    <a:pt x="107" y="139"/>
                  </a:cubicBezTo>
                  <a:cubicBezTo>
                    <a:pt x="101" y="144"/>
                    <a:pt x="96" y="149"/>
                    <a:pt x="90" y="154"/>
                  </a:cubicBezTo>
                  <a:moveTo>
                    <a:pt x="146" y="108"/>
                  </a:moveTo>
                  <a:cubicBezTo>
                    <a:pt x="147" y="108"/>
                    <a:pt x="149" y="108"/>
                    <a:pt x="150" y="108"/>
                  </a:cubicBezTo>
                  <a:cubicBezTo>
                    <a:pt x="152" y="107"/>
                    <a:pt x="155" y="103"/>
                    <a:pt x="157" y="103"/>
                  </a:cubicBezTo>
                  <a:cubicBezTo>
                    <a:pt x="158" y="103"/>
                    <a:pt x="158" y="103"/>
                    <a:pt x="158" y="103"/>
                  </a:cubicBezTo>
                  <a:cubicBezTo>
                    <a:pt x="146" y="113"/>
                    <a:pt x="135" y="124"/>
                    <a:pt x="123" y="134"/>
                  </a:cubicBezTo>
                  <a:cubicBezTo>
                    <a:pt x="117" y="140"/>
                    <a:pt x="111" y="145"/>
                    <a:pt x="105" y="151"/>
                  </a:cubicBezTo>
                  <a:cubicBezTo>
                    <a:pt x="109" y="146"/>
                    <a:pt x="114" y="142"/>
                    <a:pt x="119" y="137"/>
                  </a:cubicBezTo>
                  <a:cubicBezTo>
                    <a:pt x="128" y="128"/>
                    <a:pt x="136" y="119"/>
                    <a:pt x="143" y="108"/>
                  </a:cubicBezTo>
                  <a:cubicBezTo>
                    <a:pt x="143" y="108"/>
                    <a:pt x="144" y="108"/>
                    <a:pt x="145" y="108"/>
                  </a:cubicBezTo>
                  <a:cubicBezTo>
                    <a:pt x="145" y="108"/>
                    <a:pt x="145" y="108"/>
                    <a:pt x="146" y="108"/>
                  </a:cubicBezTo>
                  <a:moveTo>
                    <a:pt x="11" y="159"/>
                  </a:moveTo>
                  <a:cubicBezTo>
                    <a:pt x="9" y="156"/>
                    <a:pt x="9" y="153"/>
                    <a:pt x="10" y="150"/>
                  </a:cubicBezTo>
                  <a:cubicBezTo>
                    <a:pt x="20" y="144"/>
                    <a:pt x="28" y="136"/>
                    <a:pt x="36" y="129"/>
                  </a:cubicBezTo>
                  <a:cubicBezTo>
                    <a:pt x="42" y="123"/>
                    <a:pt x="49" y="119"/>
                    <a:pt x="55" y="114"/>
                  </a:cubicBezTo>
                  <a:cubicBezTo>
                    <a:pt x="58" y="112"/>
                    <a:pt x="62" y="109"/>
                    <a:pt x="65" y="107"/>
                  </a:cubicBezTo>
                  <a:cubicBezTo>
                    <a:pt x="66" y="106"/>
                    <a:pt x="68" y="105"/>
                    <a:pt x="69" y="103"/>
                  </a:cubicBezTo>
                  <a:cubicBezTo>
                    <a:pt x="70" y="103"/>
                    <a:pt x="70" y="103"/>
                    <a:pt x="70" y="103"/>
                  </a:cubicBezTo>
                  <a:cubicBezTo>
                    <a:pt x="70" y="103"/>
                    <a:pt x="69" y="104"/>
                    <a:pt x="68" y="106"/>
                  </a:cubicBezTo>
                  <a:cubicBezTo>
                    <a:pt x="67" y="107"/>
                    <a:pt x="65" y="108"/>
                    <a:pt x="65" y="108"/>
                  </a:cubicBezTo>
                  <a:cubicBezTo>
                    <a:pt x="65" y="108"/>
                    <a:pt x="65" y="108"/>
                    <a:pt x="66" y="108"/>
                  </a:cubicBezTo>
                  <a:cubicBezTo>
                    <a:pt x="50" y="128"/>
                    <a:pt x="26" y="139"/>
                    <a:pt x="11" y="159"/>
                  </a:cubicBezTo>
                  <a:moveTo>
                    <a:pt x="115" y="154"/>
                  </a:moveTo>
                  <a:cubicBezTo>
                    <a:pt x="116" y="153"/>
                    <a:pt x="116" y="153"/>
                    <a:pt x="116" y="153"/>
                  </a:cubicBezTo>
                  <a:cubicBezTo>
                    <a:pt x="121" y="147"/>
                    <a:pt x="127" y="141"/>
                    <a:pt x="132" y="135"/>
                  </a:cubicBezTo>
                  <a:cubicBezTo>
                    <a:pt x="141" y="125"/>
                    <a:pt x="153" y="115"/>
                    <a:pt x="160" y="103"/>
                  </a:cubicBezTo>
                  <a:cubicBezTo>
                    <a:pt x="161" y="103"/>
                    <a:pt x="161" y="103"/>
                    <a:pt x="161" y="103"/>
                  </a:cubicBezTo>
                  <a:cubicBezTo>
                    <a:pt x="166" y="107"/>
                    <a:pt x="171" y="112"/>
                    <a:pt x="176" y="118"/>
                  </a:cubicBezTo>
                  <a:cubicBezTo>
                    <a:pt x="161" y="129"/>
                    <a:pt x="149" y="144"/>
                    <a:pt x="136" y="157"/>
                  </a:cubicBezTo>
                  <a:cubicBezTo>
                    <a:pt x="139" y="154"/>
                    <a:pt x="141" y="151"/>
                    <a:pt x="143" y="148"/>
                  </a:cubicBezTo>
                  <a:cubicBezTo>
                    <a:pt x="152" y="137"/>
                    <a:pt x="162" y="127"/>
                    <a:pt x="171" y="117"/>
                  </a:cubicBezTo>
                  <a:cubicBezTo>
                    <a:pt x="171" y="117"/>
                    <a:pt x="171" y="116"/>
                    <a:pt x="171" y="116"/>
                  </a:cubicBezTo>
                  <a:cubicBezTo>
                    <a:pt x="171" y="116"/>
                    <a:pt x="170" y="116"/>
                    <a:pt x="170" y="116"/>
                  </a:cubicBezTo>
                  <a:cubicBezTo>
                    <a:pt x="159" y="123"/>
                    <a:pt x="150" y="131"/>
                    <a:pt x="140" y="140"/>
                  </a:cubicBezTo>
                  <a:cubicBezTo>
                    <a:pt x="141" y="139"/>
                    <a:pt x="142" y="138"/>
                    <a:pt x="143" y="137"/>
                  </a:cubicBezTo>
                  <a:cubicBezTo>
                    <a:pt x="150" y="128"/>
                    <a:pt x="161" y="120"/>
                    <a:pt x="166" y="109"/>
                  </a:cubicBezTo>
                  <a:cubicBezTo>
                    <a:pt x="166" y="109"/>
                    <a:pt x="166" y="108"/>
                    <a:pt x="165" y="108"/>
                  </a:cubicBezTo>
                  <a:cubicBezTo>
                    <a:pt x="165" y="108"/>
                    <a:pt x="165" y="108"/>
                    <a:pt x="165" y="108"/>
                  </a:cubicBezTo>
                  <a:cubicBezTo>
                    <a:pt x="154" y="119"/>
                    <a:pt x="143" y="130"/>
                    <a:pt x="131" y="140"/>
                  </a:cubicBezTo>
                  <a:cubicBezTo>
                    <a:pt x="126" y="145"/>
                    <a:pt x="120" y="149"/>
                    <a:pt x="115" y="154"/>
                  </a:cubicBezTo>
                  <a:moveTo>
                    <a:pt x="61" y="169"/>
                  </a:moveTo>
                  <a:cubicBezTo>
                    <a:pt x="64" y="165"/>
                    <a:pt x="67" y="162"/>
                    <a:pt x="71" y="159"/>
                  </a:cubicBezTo>
                  <a:cubicBezTo>
                    <a:pt x="77" y="153"/>
                    <a:pt x="83" y="148"/>
                    <a:pt x="89" y="142"/>
                  </a:cubicBezTo>
                  <a:cubicBezTo>
                    <a:pt x="101" y="130"/>
                    <a:pt x="112" y="116"/>
                    <a:pt x="122" y="103"/>
                  </a:cubicBezTo>
                  <a:cubicBezTo>
                    <a:pt x="124" y="103"/>
                    <a:pt x="126" y="103"/>
                    <a:pt x="128" y="103"/>
                  </a:cubicBezTo>
                  <a:cubicBezTo>
                    <a:pt x="128" y="103"/>
                    <a:pt x="129" y="103"/>
                    <a:pt x="130" y="103"/>
                  </a:cubicBezTo>
                  <a:cubicBezTo>
                    <a:pt x="130" y="103"/>
                    <a:pt x="131" y="103"/>
                    <a:pt x="132" y="103"/>
                  </a:cubicBezTo>
                  <a:cubicBezTo>
                    <a:pt x="120" y="111"/>
                    <a:pt x="110" y="122"/>
                    <a:pt x="100" y="132"/>
                  </a:cubicBezTo>
                  <a:cubicBezTo>
                    <a:pt x="89" y="143"/>
                    <a:pt x="77" y="153"/>
                    <a:pt x="66" y="164"/>
                  </a:cubicBezTo>
                  <a:cubicBezTo>
                    <a:pt x="65" y="166"/>
                    <a:pt x="63" y="167"/>
                    <a:pt x="62" y="168"/>
                  </a:cubicBezTo>
                  <a:cubicBezTo>
                    <a:pt x="61" y="169"/>
                    <a:pt x="61" y="169"/>
                    <a:pt x="61" y="169"/>
                  </a:cubicBezTo>
                  <a:moveTo>
                    <a:pt x="12" y="158"/>
                  </a:moveTo>
                  <a:cubicBezTo>
                    <a:pt x="14" y="156"/>
                    <a:pt x="16" y="154"/>
                    <a:pt x="18" y="152"/>
                  </a:cubicBezTo>
                  <a:cubicBezTo>
                    <a:pt x="34" y="134"/>
                    <a:pt x="57" y="123"/>
                    <a:pt x="71" y="102"/>
                  </a:cubicBezTo>
                  <a:cubicBezTo>
                    <a:pt x="73" y="104"/>
                    <a:pt x="74" y="105"/>
                    <a:pt x="75" y="107"/>
                  </a:cubicBezTo>
                  <a:cubicBezTo>
                    <a:pt x="75" y="107"/>
                    <a:pt x="75" y="107"/>
                    <a:pt x="75" y="107"/>
                  </a:cubicBezTo>
                  <a:cubicBezTo>
                    <a:pt x="75" y="108"/>
                    <a:pt x="74" y="108"/>
                    <a:pt x="74" y="109"/>
                  </a:cubicBezTo>
                  <a:cubicBezTo>
                    <a:pt x="74" y="109"/>
                    <a:pt x="74" y="109"/>
                    <a:pt x="73" y="109"/>
                  </a:cubicBezTo>
                  <a:cubicBezTo>
                    <a:pt x="73" y="109"/>
                    <a:pt x="73" y="109"/>
                    <a:pt x="72" y="110"/>
                  </a:cubicBezTo>
                  <a:cubicBezTo>
                    <a:pt x="61" y="120"/>
                    <a:pt x="49" y="129"/>
                    <a:pt x="37" y="138"/>
                  </a:cubicBezTo>
                  <a:cubicBezTo>
                    <a:pt x="32" y="142"/>
                    <a:pt x="26" y="147"/>
                    <a:pt x="21" y="151"/>
                  </a:cubicBezTo>
                  <a:cubicBezTo>
                    <a:pt x="18" y="153"/>
                    <a:pt x="15" y="156"/>
                    <a:pt x="12" y="158"/>
                  </a:cubicBezTo>
                  <a:moveTo>
                    <a:pt x="10" y="149"/>
                  </a:moveTo>
                  <a:cubicBezTo>
                    <a:pt x="10" y="149"/>
                    <a:pt x="10" y="149"/>
                    <a:pt x="10" y="149"/>
                  </a:cubicBezTo>
                  <a:cubicBezTo>
                    <a:pt x="28" y="131"/>
                    <a:pt x="50" y="117"/>
                    <a:pt x="67" y="99"/>
                  </a:cubicBezTo>
                  <a:cubicBezTo>
                    <a:pt x="68" y="100"/>
                    <a:pt x="69" y="100"/>
                    <a:pt x="70" y="101"/>
                  </a:cubicBezTo>
                  <a:cubicBezTo>
                    <a:pt x="60" y="109"/>
                    <a:pt x="49" y="117"/>
                    <a:pt x="39" y="125"/>
                  </a:cubicBezTo>
                  <a:cubicBezTo>
                    <a:pt x="34" y="129"/>
                    <a:pt x="29" y="133"/>
                    <a:pt x="24" y="138"/>
                  </a:cubicBezTo>
                  <a:cubicBezTo>
                    <a:pt x="20" y="141"/>
                    <a:pt x="13" y="146"/>
                    <a:pt x="10" y="149"/>
                  </a:cubicBezTo>
                  <a:moveTo>
                    <a:pt x="31" y="111"/>
                  </a:moveTo>
                  <a:cubicBezTo>
                    <a:pt x="33" y="109"/>
                    <a:pt x="35" y="106"/>
                    <a:pt x="36" y="104"/>
                  </a:cubicBezTo>
                  <a:cubicBezTo>
                    <a:pt x="37" y="104"/>
                    <a:pt x="38" y="103"/>
                    <a:pt x="38" y="102"/>
                  </a:cubicBezTo>
                  <a:cubicBezTo>
                    <a:pt x="41" y="101"/>
                    <a:pt x="44" y="100"/>
                    <a:pt x="47" y="98"/>
                  </a:cubicBezTo>
                  <a:cubicBezTo>
                    <a:pt x="42" y="103"/>
                    <a:pt x="36" y="107"/>
                    <a:pt x="31" y="111"/>
                  </a:cubicBezTo>
                  <a:moveTo>
                    <a:pt x="10" y="147"/>
                  </a:moveTo>
                  <a:cubicBezTo>
                    <a:pt x="11" y="144"/>
                    <a:pt x="12" y="141"/>
                    <a:pt x="13" y="138"/>
                  </a:cubicBezTo>
                  <a:cubicBezTo>
                    <a:pt x="22" y="130"/>
                    <a:pt x="32" y="123"/>
                    <a:pt x="41" y="115"/>
                  </a:cubicBezTo>
                  <a:cubicBezTo>
                    <a:pt x="46" y="111"/>
                    <a:pt x="51" y="107"/>
                    <a:pt x="57" y="103"/>
                  </a:cubicBezTo>
                  <a:cubicBezTo>
                    <a:pt x="59" y="102"/>
                    <a:pt x="61" y="100"/>
                    <a:pt x="63" y="99"/>
                  </a:cubicBezTo>
                  <a:cubicBezTo>
                    <a:pt x="64" y="99"/>
                    <a:pt x="64" y="98"/>
                    <a:pt x="65" y="98"/>
                  </a:cubicBezTo>
                  <a:cubicBezTo>
                    <a:pt x="66" y="98"/>
                    <a:pt x="66" y="98"/>
                    <a:pt x="66" y="98"/>
                  </a:cubicBezTo>
                  <a:cubicBezTo>
                    <a:pt x="65" y="99"/>
                    <a:pt x="64" y="100"/>
                    <a:pt x="63" y="101"/>
                  </a:cubicBezTo>
                  <a:cubicBezTo>
                    <a:pt x="47" y="118"/>
                    <a:pt x="27" y="130"/>
                    <a:pt x="10" y="147"/>
                  </a:cubicBezTo>
                  <a:moveTo>
                    <a:pt x="17" y="133"/>
                  </a:moveTo>
                  <a:cubicBezTo>
                    <a:pt x="18" y="133"/>
                    <a:pt x="18" y="132"/>
                    <a:pt x="19" y="132"/>
                  </a:cubicBezTo>
                  <a:cubicBezTo>
                    <a:pt x="23" y="127"/>
                    <a:pt x="28" y="123"/>
                    <a:pt x="34" y="119"/>
                  </a:cubicBezTo>
                  <a:cubicBezTo>
                    <a:pt x="43" y="112"/>
                    <a:pt x="53" y="105"/>
                    <a:pt x="61" y="96"/>
                  </a:cubicBezTo>
                  <a:cubicBezTo>
                    <a:pt x="62" y="97"/>
                    <a:pt x="63" y="97"/>
                    <a:pt x="64" y="97"/>
                  </a:cubicBezTo>
                  <a:cubicBezTo>
                    <a:pt x="58" y="101"/>
                    <a:pt x="52" y="105"/>
                    <a:pt x="46" y="110"/>
                  </a:cubicBezTo>
                  <a:cubicBezTo>
                    <a:pt x="37" y="118"/>
                    <a:pt x="27" y="125"/>
                    <a:pt x="17" y="133"/>
                  </a:cubicBezTo>
                  <a:moveTo>
                    <a:pt x="17" y="132"/>
                  </a:moveTo>
                  <a:cubicBezTo>
                    <a:pt x="19" y="127"/>
                    <a:pt x="23" y="122"/>
                    <a:pt x="26" y="119"/>
                  </a:cubicBezTo>
                  <a:cubicBezTo>
                    <a:pt x="31" y="115"/>
                    <a:pt x="36" y="110"/>
                    <a:pt x="41" y="106"/>
                  </a:cubicBezTo>
                  <a:cubicBezTo>
                    <a:pt x="45" y="104"/>
                    <a:pt x="48" y="102"/>
                    <a:pt x="51" y="100"/>
                  </a:cubicBezTo>
                  <a:cubicBezTo>
                    <a:pt x="54" y="98"/>
                    <a:pt x="57" y="97"/>
                    <a:pt x="59" y="96"/>
                  </a:cubicBezTo>
                  <a:cubicBezTo>
                    <a:pt x="60" y="96"/>
                    <a:pt x="60" y="96"/>
                    <a:pt x="60" y="96"/>
                  </a:cubicBezTo>
                  <a:cubicBezTo>
                    <a:pt x="59" y="97"/>
                    <a:pt x="56" y="100"/>
                    <a:pt x="56" y="100"/>
                  </a:cubicBezTo>
                  <a:cubicBezTo>
                    <a:pt x="47" y="108"/>
                    <a:pt x="38" y="114"/>
                    <a:pt x="28" y="121"/>
                  </a:cubicBezTo>
                  <a:cubicBezTo>
                    <a:pt x="24" y="124"/>
                    <a:pt x="20" y="128"/>
                    <a:pt x="17" y="132"/>
                  </a:cubicBezTo>
                  <a:moveTo>
                    <a:pt x="40" y="106"/>
                  </a:moveTo>
                  <a:cubicBezTo>
                    <a:pt x="44" y="103"/>
                    <a:pt x="47" y="100"/>
                    <a:pt x="51" y="97"/>
                  </a:cubicBezTo>
                  <a:cubicBezTo>
                    <a:pt x="53" y="97"/>
                    <a:pt x="54" y="96"/>
                    <a:pt x="56" y="96"/>
                  </a:cubicBezTo>
                  <a:cubicBezTo>
                    <a:pt x="51" y="99"/>
                    <a:pt x="45" y="102"/>
                    <a:pt x="40" y="106"/>
                  </a:cubicBezTo>
                  <a:moveTo>
                    <a:pt x="43" y="95"/>
                  </a:moveTo>
                  <a:cubicBezTo>
                    <a:pt x="50" y="85"/>
                    <a:pt x="58" y="75"/>
                    <a:pt x="64" y="65"/>
                  </a:cubicBezTo>
                  <a:cubicBezTo>
                    <a:pt x="77" y="46"/>
                    <a:pt x="71" y="25"/>
                    <a:pt x="60" y="6"/>
                  </a:cubicBezTo>
                  <a:cubicBezTo>
                    <a:pt x="68" y="5"/>
                    <a:pt x="76" y="5"/>
                    <a:pt x="84" y="5"/>
                  </a:cubicBezTo>
                  <a:cubicBezTo>
                    <a:pt x="88" y="5"/>
                    <a:pt x="91" y="5"/>
                    <a:pt x="95" y="5"/>
                  </a:cubicBezTo>
                  <a:cubicBezTo>
                    <a:pt x="98" y="5"/>
                    <a:pt x="102" y="5"/>
                    <a:pt x="105" y="5"/>
                  </a:cubicBezTo>
                  <a:cubicBezTo>
                    <a:pt x="107" y="5"/>
                    <a:pt x="110" y="5"/>
                    <a:pt x="112" y="5"/>
                  </a:cubicBezTo>
                  <a:cubicBezTo>
                    <a:pt x="103" y="20"/>
                    <a:pt x="99" y="35"/>
                    <a:pt x="108" y="52"/>
                  </a:cubicBezTo>
                  <a:cubicBezTo>
                    <a:pt x="118" y="70"/>
                    <a:pt x="139" y="84"/>
                    <a:pt x="154" y="97"/>
                  </a:cubicBezTo>
                  <a:cubicBezTo>
                    <a:pt x="155" y="98"/>
                    <a:pt x="155" y="98"/>
                    <a:pt x="156" y="99"/>
                  </a:cubicBezTo>
                  <a:cubicBezTo>
                    <a:pt x="154" y="99"/>
                    <a:pt x="153" y="100"/>
                    <a:pt x="151" y="101"/>
                  </a:cubicBezTo>
                  <a:cubicBezTo>
                    <a:pt x="150" y="103"/>
                    <a:pt x="148" y="103"/>
                    <a:pt x="146" y="103"/>
                  </a:cubicBezTo>
                  <a:cubicBezTo>
                    <a:pt x="141" y="103"/>
                    <a:pt x="135" y="99"/>
                    <a:pt x="131" y="98"/>
                  </a:cubicBezTo>
                  <a:cubicBezTo>
                    <a:pt x="130" y="98"/>
                    <a:pt x="128" y="98"/>
                    <a:pt x="127" y="98"/>
                  </a:cubicBezTo>
                  <a:cubicBezTo>
                    <a:pt x="117" y="98"/>
                    <a:pt x="110" y="107"/>
                    <a:pt x="102" y="112"/>
                  </a:cubicBezTo>
                  <a:cubicBezTo>
                    <a:pt x="99" y="114"/>
                    <a:pt x="97" y="115"/>
                    <a:pt x="95" y="115"/>
                  </a:cubicBezTo>
                  <a:cubicBezTo>
                    <a:pt x="85" y="115"/>
                    <a:pt x="78" y="101"/>
                    <a:pt x="71" y="96"/>
                  </a:cubicBezTo>
                  <a:cubicBezTo>
                    <a:pt x="66" y="93"/>
                    <a:pt x="62" y="92"/>
                    <a:pt x="58" y="92"/>
                  </a:cubicBezTo>
                  <a:cubicBezTo>
                    <a:pt x="53" y="92"/>
                    <a:pt x="48" y="93"/>
                    <a:pt x="43" y="95"/>
                  </a:cubicBezTo>
                  <a:moveTo>
                    <a:pt x="84" y="0"/>
                  </a:moveTo>
                  <a:cubicBezTo>
                    <a:pt x="75" y="0"/>
                    <a:pt x="66" y="0"/>
                    <a:pt x="57" y="2"/>
                  </a:cubicBezTo>
                  <a:cubicBezTo>
                    <a:pt x="55" y="3"/>
                    <a:pt x="55" y="4"/>
                    <a:pt x="55" y="5"/>
                  </a:cubicBezTo>
                  <a:cubicBezTo>
                    <a:pt x="55" y="6"/>
                    <a:pt x="55" y="7"/>
                    <a:pt x="55" y="8"/>
                  </a:cubicBezTo>
                  <a:cubicBezTo>
                    <a:pt x="61" y="18"/>
                    <a:pt x="66" y="28"/>
                    <a:pt x="67" y="39"/>
                  </a:cubicBezTo>
                  <a:cubicBezTo>
                    <a:pt x="68" y="53"/>
                    <a:pt x="60" y="64"/>
                    <a:pt x="52" y="74"/>
                  </a:cubicBezTo>
                  <a:cubicBezTo>
                    <a:pt x="40" y="91"/>
                    <a:pt x="28" y="107"/>
                    <a:pt x="17" y="123"/>
                  </a:cubicBezTo>
                  <a:cubicBezTo>
                    <a:pt x="9" y="135"/>
                    <a:pt x="0" y="151"/>
                    <a:pt x="9" y="164"/>
                  </a:cubicBezTo>
                  <a:cubicBezTo>
                    <a:pt x="16" y="175"/>
                    <a:pt x="32" y="176"/>
                    <a:pt x="44" y="176"/>
                  </a:cubicBezTo>
                  <a:cubicBezTo>
                    <a:pt x="44" y="176"/>
                    <a:pt x="44" y="176"/>
                    <a:pt x="44" y="176"/>
                  </a:cubicBezTo>
                  <a:cubicBezTo>
                    <a:pt x="52" y="176"/>
                    <a:pt x="59" y="175"/>
                    <a:pt x="67" y="175"/>
                  </a:cubicBezTo>
                  <a:cubicBezTo>
                    <a:pt x="70" y="175"/>
                    <a:pt x="72" y="175"/>
                    <a:pt x="75" y="175"/>
                  </a:cubicBezTo>
                  <a:cubicBezTo>
                    <a:pt x="85" y="175"/>
                    <a:pt x="95" y="176"/>
                    <a:pt x="105" y="176"/>
                  </a:cubicBezTo>
                  <a:cubicBezTo>
                    <a:pt x="119" y="177"/>
                    <a:pt x="133" y="179"/>
                    <a:pt x="146" y="179"/>
                  </a:cubicBezTo>
                  <a:cubicBezTo>
                    <a:pt x="154" y="179"/>
                    <a:pt x="161" y="179"/>
                    <a:pt x="168" y="177"/>
                  </a:cubicBezTo>
                  <a:cubicBezTo>
                    <a:pt x="184" y="174"/>
                    <a:pt x="198" y="163"/>
                    <a:pt x="195" y="146"/>
                  </a:cubicBezTo>
                  <a:cubicBezTo>
                    <a:pt x="193" y="128"/>
                    <a:pt x="178" y="113"/>
                    <a:pt x="165" y="101"/>
                  </a:cubicBezTo>
                  <a:cubicBezTo>
                    <a:pt x="151" y="87"/>
                    <a:pt x="135" y="76"/>
                    <a:pt x="122" y="62"/>
                  </a:cubicBezTo>
                  <a:cubicBezTo>
                    <a:pt x="114" y="54"/>
                    <a:pt x="108" y="44"/>
                    <a:pt x="107" y="33"/>
                  </a:cubicBezTo>
                  <a:cubicBezTo>
                    <a:pt x="107" y="23"/>
                    <a:pt x="112" y="13"/>
                    <a:pt x="118" y="5"/>
                  </a:cubicBezTo>
                  <a:cubicBezTo>
                    <a:pt x="118" y="3"/>
                    <a:pt x="118" y="2"/>
                    <a:pt x="117" y="2"/>
                  </a:cubicBezTo>
                  <a:cubicBezTo>
                    <a:pt x="116" y="1"/>
                    <a:pt x="116" y="0"/>
                    <a:pt x="115" y="0"/>
                  </a:cubicBezTo>
                  <a:cubicBezTo>
                    <a:pt x="115" y="0"/>
                    <a:pt x="115" y="0"/>
                    <a:pt x="115" y="0"/>
                  </a:cubicBezTo>
                  <a:cubicBezTo>
                    <a:pt x="111" y="0"/>
                    <a:pt x="108" y="0"/>
                    <a:pt x="105" y="0"/>
                  </a:cubicBezTo>
                  <a:cubicBezTo>
                    <a:pt x="101" y="0"/>
                    <a:pt x="98" y="0"/>
                    <a:pt x="94" y="0"/>
                  </a:cubicBezTo>
                  <a:cubicBezTo>
                    <a:pt x="91" y="0"/>
                    <a:pt x="88" y="0"/>
                    <a:pt x="84"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1227" name="Google Shape;1227;p37"/>
            <p:cNvSpPr/>
            <p:nvPr/>
          </p:nvSpPr>
          <p:spPr>
            <a:xfrm>
              <a:off x="2415844" y="3452739"/>
              <a:ext cx="312738" cy="360363"/>
            </a:xfrm>
            <a:custGeom>
              <a:rect b="b" l="l" r="r" t="t"/>
              <a:pathLst>
                <a:path extrusionOk="0" h="85" w="74">
                  <a:moveTo>
                    <a:pt x="56" y="77"/>
                  </a:moveTo>
                  <a:cubicBezTo>
                    <a:pt x="58" y="75"/>
                    <a:pt x="60" y="73"/>
                    <a:pt x="62" y="70"/>
                  </a:cubicBezTo>
                  <a:cubicBezTo>
                    <a:pt x="63" y="69"/>
                    <a:pt x="64" y="68"/>
                    <a:pt x="66" y="67"/>
                  </a:cubicBezTo>
                  <a:cubicBezTo>
                    <a:pt x="63" y="71"/>
                    <a:pt x="60" y="74"/>
                    <a:pt x="56" y="77"/>
                  </a:cubicBezTo>
                  <a:moveTo>
                    <a:pt x="34" y="75"/>
                  </a:moveTo>
                  <a:cubicBezTo>
                    <a:pt x="36" y="72"/>
                    <a:pt x="39" y="69"/>
                    <a:pt x="42" y="67"/>
                  </a:cubicBezTo>
                  <a:cubicBezTo>
                    <a:pt x="47" y="63"/>
                    <a:pt x="53" y="59"/>
                    <a:pt x="57" y="54"/>
                  </a:cubicBezTo>
                  <a:cubicBezTo>
                    <a:pt x="57" y="54"/>
                    <a:pt x="58" y="54"/>
                    <a:pt x="58" y="54"/>
                  </a:cubicBezTo>
                  <a:cubicBezTo>
                    <a:pt x="58" y="54"/>
                    <a:pt x="58" y="54"/>
                    <a:pt x="58" y="54"/>
                  </a:cubicBezTo>
                  <a:cubicBezTo>
                    <a:pt x="55" y="57"/>
                    <a:pt x="52" y="60"/>
                    <a:pt x="48" y="63"/>
                  </a:cubicBezTo>
                  <a:cubicBezTo>
                    <a:pt x="43" y="67"/>
                    <a:pt x="39" y="71"/>
                    <a:pt x="34" y="75"/>
                  </a:cubicBezTo>
                  <a:moveTo>
                    <a:pt x="25" y="81"/>
                  </a:moveTo>
                  <a:cubicBezTo>
                    <a:pt x="24" y="81"/>
                    <a:pt x="22" y="80"/>
                    <a:pt x="20" y="80"/>
                  </a:cubicBezTo>
                  <a:cubicBezTo>
                    <a:pt x="27" y="75"/>
                    <a:pt x="34" y="70"/>
                    <a:pt x="41" y="65"/>
                  </a:cubicBezTo>
                  <a:cubicBezTo>
                    <a:pt x="43" y="63"/>
                    <a:pt x="46" y="62"/>
                    <a:pt x="48" y="60"/>
                  </a:cubicBezTo>
                  <a:cubicBezTo>
                    <a:pt x="50" y="58"/>
                    <a:pt x="52" y="57"/>
                    <a:pt x="54" y="55"/>
                  </a:cubicBezTo>
                  <a:cubicBezTo>
                    <a:pt x="55" y="54"/>
                    <a:pt x="56" y="54"/>
                    <a:pt x="56" y="54"/>
                  </a:cubicBezTo>
                  <a:cubicBezTo>
                    <a:pt x="56" y="54"/>
                    <a:pt x="56" y="54"/>
                    <a:pt x="55" y="55"/>
                  </a:cubicBezTo>
                  <a:cubicBezTo>
                    <a:pt x="51" y="60"/>
                    <a:pt x="45" y="64"/>
                    <a:pt x="40" y="68"/>
                  </a:cubicBezTo>
                  <a:cubicBezTo>
                    <a:pt x="37" y="70"/>
                    <a:pt x="34" y="73"/>
                    <a:pt x="32" y="76"/>
                  </a:cubicBezTo>
                  <a:cubicBezTo>
                    <a:pt x="30" y="77"/>
                    <a:pt x="29" y="78"/>
                    <a:pt x="28" y="79"/>
                  </a:cubicBezTo>
                  <a:cubicBezTo>
                    <a:pt x="27" y="80"/>
                    <a:pt x="26" y="81"/>
                    <a:pt x="25" y="81"/>
                  </a:cubicBezTo>
                  <a:cubicBezTo>
                    <a:pt x="25" y="81"/>
                    <a:pt x="25" y="81"/>
                    <a:pt x="25" y="81"/>
                  </a:cubicBezTo>
                  <a:moveTo>
                    <a:pt x="27" y="81"/>
                  </a:moveTo>
                  <a:cubicBezTo>
                    <a:pt x="27" y="81"/>
                    <a:pt x="28" y="81"/>
                    <a:pt x="28" y="80"/>
                  </a:cubicBezTo>
                  <a:cubicBezTo>
                    <a:pt x="29" y="79"/>
                    <a:pt x="30" y="79"/>
                    <a:pt x="30" y="78"/>
                  </a:cubicBezTo>
                  <a:cubicBezTo>
                    <a:pt x="36" y="74"/>
                    <a:pt x="41" y="69"/>
                    <a:pt x="46" y="65"/>
                  </a:cubicBezTo>
                  <a:cubicBezTo>
                    <a:pt x="49" y="63"/>
                    <a:pt x="52" y="61"/>
                    <a:pt x="54" y="58"/>
                  </a:cubicBezTo>
                  <a:cubicBezTo>
                    <a:pt x="55" y="57"/>
                    <a:pt x="57" y="56"/>
                    <a:pt x="58" y="55"/>
                  </a:cubicBezTo>
                  <a:cubicBezTo>
                    <a:pt x="59" y="55"/>
                    <a:pt x="59" y="54"/>
                    <a:pt x="60" y="54"/>
                  </a:cubicBezTo>
                  <a:cubicBezTo>
                    <a:pt x="61" y="53"/>
                    <a:pt x="61" y="53"/>
                    <a:pt x="62" y="53"/>
                  </a:cubicBezTo>
                  <a:cubicBezTo>
                    <a:pt x="53" y="64"/>
                    <a:pt x="40" y="71"/>
                    <a:pt x="30" y="81"/>
                  </a:cubicBezTo>
                  <a:cubicBezTo>
                    <a:pt x="31" y="82"/>
                    <a:pt x="31" y="82"/>
                    <a:pt x="31" y="82"/>
                  </a:cubicBezTo>
                  <a:cubicBezTo>
                    <a:pt x="41" y="74"/>
                    <a:pt x="52" y="66"/>
                    <a:pt x="62" y="57"/>
                  </a:cubicBezTo>
                  <a:cubicBezTo>
                    <a:pt x="61" y="58"/>
                    <a:pt x="60" y="59"/>
                    <a:pt x="59" y="59"/>
                  </a:cubicBezTo>
                  <a:cubicBezTo>
                    <a:pt x="57" y="62"/>
                    <a:pt x="54" y="65"/>
                    <a:pt x="51" y="67"/>
                  </a:cubicBezTo>
                  <a:cubicBezTo>
                    <a:pt x="46" y="72"/>
                    <a:pt x="40" y="77"/>
                    <a:pt x="35" y="82"/>
                  </a:cubicBezTo>
                  <a:cubicBezTo>
                    <a:pt x="35" y="82"/>
                    <a:pt x="35" y="82"/>
                    <a:pt x="35" y="82"/>
                  </a:cubicBezTo>
                  <a:cubicBezTo>
                    <a:pt x="46" y="75"/>
                    <a:pt x="55" y="67"/>
                    <a:pt x="64" y="59"/>
                  </a:cubicBezTo>
                  <a:cubicBezTo>
                    <a:pt x="64" y="59"/>
                    <a:pt x="64" y="59"/>
                    <a:pt x="64" y="59"/>
                  </a:cubicBezTo>
                  <a:cubicBezTo>
                    <a:pt x="62" y="61"/>
                    <a:pt x="59" y="64"/>
                    <a:pt x="56" y="67"/>
                  </a:cubicBezTo>
                  <a:cubicBezTo>
                    <a:pt x="51" y="72"/>
                    <a:pt x="46" y="76"/>
                    <a:pt x="41" y="81"/>
                  </a:cubicBezTo>
                  <a:cubicBezTo>
                    <a:pt x="42" y="82"/>
                    <a:pt x="42" y="82"/>
                    <a:pt x="42" y="82"/>
                  </a:cubicBezTo>
                  <a:cubicBezTo>
                    <a:pt x="50" y="76"/>
                    <a:pt x="57" y="68"/>
                    <a:pt x="65" y="61"/>
                  </a:cubicBezTo>
                  <a:cubicBezTo>
                    <a:pt x="66" y="61"/>
                    <a:pt x="67" y="60"/>
                    <a:pt x="67" y="60"/>
                  </a:cubicBezTo>
                  <a:cubicBezTo>
                    <a:pt x="67" y="60"/>
                    <a:pt x="66" y="62"/>
                    <a:pt x="65" y="62"/>
                  </a:cubicBezTo>
                  <a:cubicBezTo>
                    <a:pt x="64" y="64"/>
                    <a:pt x="62" y="65"/>
                    <a:pt x="60" y="67"/>
                  </a:cubicBezTo>
                  <a:cubicBezTo>
                    <a:pt x="56" y="70"/>
                    <a:pt x="52" y="75"/>
                    <a:pt x="48" y="79"/>
                  </a:cubicBezTo>
                  <a:cubicBezTo>
                    <a:pt x="48" y="79"/>
                    <a:pt x="48" y="79"/>
                    <a:pt x="48" y="79"/>
                  </a:cubicBezTo>
                  <a:cubicBezTo>
                    <a:pt x="54" y="77"/>
                    <a:pt x="59" y="72"/>
                    <a:pt x="64" y="67"/>
                  </a:cubicBezTo>
                  <a:cubicBezTo>
                    <a:pt x="64" y="67"/>
                    <a:pt x="66" y="65"/>
                    <a:pt x="67" y="65"/>
                  </a:cubicBezTo>
                  <a:cubicBezTo>
                    <a:pt x="66" y="66"/>
                    <a:pt x="66" y="66"/>
                    <a:pt x="66" y="66"/>
                  </a:cubicBezTo>
                  <a:cubicBezTo>
                    <a:pt x="65" y="67"/>
                    <a:pt x="64" y="68"/>
                    <a:pt x="62" y="69"/>
                  </a:cubicBezTo>
                  <a:cubicBezTo>
                    <a:pt x="59" y="72"/>
                    <a:pt x="57" y="75"/>
                    <a:pt x="54" y="78"/>
                  </a:cubicBezTo>
                  <a:cubicBezTo>
                    <a:pt x="54" y="78"/>
                    <a:pt x="54" y="78"/>
                    <a:pt x="54" y="78"/>
                  </a:cubicBezTo>
                  <a:cubicBezTo>
                    <a:pt x="49" y="81"/>
                    <a:pt x="43" y="82"/>
                    <a:pt x="37" y="82"/>
                  </a:cubicBezTo>
                  <a:cubicBezTo>
                    <a:pt x="37" y="82"/>
                    <a:pt x="36" y="82"/>
                    <a:pt x="36" y="82"/>
                  </a:cubicBezTo>
                  <a:cubicBezTo>
                    <a:pt x="32" y="82"/>
                    <a:pt x="29" y="82"/>
                    <a:pt x="26" y="81"/>
                  </a:cubicBezTo>
                  <a:cubicBezTo>
                    <a:pt x="27" y="81"/>
                    <a:pt x="27" y="81"/>
                    <a:pt x="27" y="81"/>
                  </a:cubicBezTo>
                  <a:cubicBezTo>
                    <a:pt x="27" y="81"/>
                    <a:pt x="27" y="81"/>
                    <a:pt x="27" y="81"/>
                  </a:cubicBezTo>
                  <a:moveTo>
                    <a:pt x="9" y="72"/>
                  </a:moveTo>
                  <a:cubicBezTo>
                    <a:pt x="8" y="71"/>
                    <a:pt x="8" y="70"/>
                    <a:pt x="7" y="69"/>
                  </a:cubicBezTo>
                  <a:cubicBezTo>
                    <a:pt x="11" y="67"/>
                    <a:pt x="15" y="64"/>
                    <a:pt x="18" y="61"/>
                  </a:cubicBezTo>
                  <a:cubicBezTo>
                    <a:pt x="20" y="59"/>
                    <a:pt x="22" y="57"/>
                    <a:pt x="24" y="55"/>
                  </a:cubicBezTo>
                  <a:cubicBezTo>
                    <a:pt x="26" y="54"/>
                    <a:pt x="27" y="53"/>
                    <a:pt x="29" y="52"/>
                  </a:cubicBezTo>
                  <a:cubicBezTo>
                    <a:pt x="29" y="52"/>
                    <a:pt x="29" y="52"/>
                    <a:pt x="29" y="52"/>
                  </a:cubicBezTo>
                  <a:cubicBezTo>
                    <a:pt x="30" y="52"/>
                    <a:pt x="30" y="52"/>
                    <a:pt x="30" y="52"/>
                  </a:cubicBezTo>
                  <a:cubicBezTo>
                    <a:pt x="30" y="52"/>
                    <a:pt x="30" y="52"/>
                    <a:pt x="30" y="52"/>
                  </a:cubicBezTo>
                  <a:cubicBezTo>
                    <a:pt x="23" y="59"/>
                    <a:pt x="14" y="63"/>
                    <a:pt x="9" y="72"/>
                  </a:cubicBezTo>
                  <a:moveTo>
                    <a:pt x="7" y="68"/>
                  </a:moveTo>
                  <a:cubicBezTo>
                    <a:pt x="6" y="68"/>
                    <a:pt x="6" y="67"/>
                    <a:pt x="6" y="67"/>
                  </a:cubicBezTo>
                  <a:cubicBezTo>
                    <a:pt x="9" y="64"/>
                    <a:pt x="11" y="62"/>
                    <a:pt x="14" y="60"/>
                  </a:cubicBezTo>
                  <a:cubicBezTo>
                    <a:pt x="15" y="58"/>
                    <a:pt x="16" y="57"/>
                    <a:pt x="18" y="56"/>
                  </a:cubicBezTo>
                  <a:cubicBezTo>
                    <a:pt x="19" y="55"/>
                    <a:pt x="22" y="52"/>
                    <a:pt x="22" y="52"/>
                  </a:cubicBezTo>
                  <a:cubicBezTo>
                    <a:pt x="22" y="52"/>
                    <a:pt x="22" y="53"/>
                    <a:pt x="20" y="54"/>
                  </a:cubicBezTo>
                  <a:cubicBezTo>
                    <a:pt x="18" y="57"/>
                    <a:pt x="16" y="60"/>
                    <a:pt x="13" y="63"/>
                  </a:cubicBezTo>
                  <a:cubicBezTo>
                    <a:pt x="11" y="64"/>
                    <a:pt x="8" y="66"/>
                    <a:pt x="7" y="68"/>
                  </a:cubicBezTo>
                  <a:moveTo>
                    <a:pt x="32" y="81"/>
                  </a:moveTo>
                  <a:cubicBezTo>
                    <a:pt x="33" y="80"/>
                    <a:pt x="33" y="80"/>
                    <a:pt x="33" y="80"/>
                  </a:cubicBezTo>
                  <a:cubicBezTo>
                    <a:pt x="38" y="75"/>
                    <a:pt x="44" y="71"/>
                    <a:pt x="49" y="66"/>
                  </a:cubicBezTo>
                  <a:cubicBezTo>
                    <a:pt x="54" y="61"/>
                    <a:pt x="59" y="57"/>
                    <a:pt x="63" y="53"/>
                  </a:cubicBezTo>
                  <a:cubicBezTo>
                    <a:pt x="64" y="52"/>
                    <a:pt x="66" y="51"/>
                    <a:pt x="68" y="51"/>
                  </a:cubicBezTo>
                  <a:cubicBezTo>
                    <a:pt x="68" y="51"/>
                    <a:pt x="69" y="51"/>
                    <a:pt x="69" y="51"/>
                  </a:cubicBezTo>
                  <a:cubicBezTo>
                    <a:pt x="70" y="51"/>
                    <a:pt x="70" y="51"/>
                    <a:pt x="70" y="51"/>
                  </a:cubicBezTo>
                  <a:cubicBezTo>
                    <a:pt x="70" y="52"/>
                    <a:pt x="69" y="53"/>
                    <a:pt x="69" y="54"/>
                  </a:cubicBezTo>
                  <a:cubicBezTo>
                    <a:pt x="69" y="58"/>
                    <a:pt x="68" y="61"/>
                    <a:pt x="67" y="64"/>
                  </a:cubicBezTo>
                  <a:cubicBezTo>
                    <a:pt x="64" y="66"/>
                    <a:pt x="62" y="68"/>
                    <a:pt x="59" y="71"/>
                  </a:cubicBezTo>
                  <a:cubicBezTo>
                    <a:pt x="57" y="73"/>
                    <a:pt x="55" y="74"/>
                    <a:pt x="53" y="76"/>
                  </a:cubicBezTo>
                  <a:cubicBezTo>
                    <a:pt x="53" y="76"/>
                    <a:pt x="50" y="78"/>
                    <a:pt x="49" y="78"/>
                  </a:cubicBezTo>
                  <a:cubicBezTo>
                    <a:pt x="49" y="78"/>
                    <a:pt x="49" y="78"/>
                    <a:pt x="50" y="77"/>
                  </a:cubicBezTo>
                  <a:cubicBezTo>
                    <a:pt x="54" y="74"/>
                    <a:pt x="57" y="70"/>
                    <a:pt x="61" y="67"/>
                  </a:cubicBezTo>
                  <a:cubicBezTo>
                    <a:pt x="64" y="64"/>
                    <a:pt x="67" y="62"/>
                    <a:pt x="69" y="58"/>
                  </a:cubicBezTo>
                  <a:cubicBezTo>
                    <a:pt x="68" y="58"/>
                    <a:pt x="68" y="58"/>
                    <a:pt x="68" y="58"/>
                  </a:cubicBezTo>
                  <a:cubicBezTo>
                    <a:pt x="64" y="62"/>
                    <a:pt x="60" y="65"/>
                    <a:pt x="56" y="68"/>
                  </a:cubicBezTo>
                  <a:cubicBezTo>
                    <a:pt x="54" y="71"/>
                    <a:pt x="52" y="73"/>
                    <a:pt x="49" y="75"/>
                  </a:cubicBezTo>
                  <a:cubicBezTo>
                    <a:pt x="48" y="76"/>
                    <a:pt x="44" y="79"/>
                    <a:pt x="43" y="80"/>
                  </a:cubicBezTo>
                  <a:cubicBezTo>
                    <a:pt x="51" y="73"/>
                    <a:pt x="59" y="65"/>
                    <a:pt x="67" y="56"/>
                  </a:cubicBezTo>
                  <a:cubicBezTo>
                    <a:pt x="68" y="56"/>
                    <a:pt x="68" y="56"/>
                    <a:pt x="68" y="56"/>
                  </a:cubicBezTo>
                  <a:cubicBezTo>
                    <a:pt x="68" y="55"/>
                    <a:pt x="69" y="55"/>
                    <a:pt x="69" y="55"/>
                  </a:cubicBezTo>
                  <a:cubicBezTo>
                    <a:pt x="69" y="54"/>
                    <a:pt x="69" y="54"/>
                    <a:pt x="69" y="54"/>
                  </a:cubicBezTo>
                  <a:cubicBezTo>
                    <a:pt x="63" y="59"/>
                    <a:pt x="57" y="64"/>
                    <a:pt x="52" y="69"/>
                  </a:cubicBezTo>
                  <a:cubicBezTo>
                    <a:pt x="49" y="71"/>
                    <a:pt x="46" y="73"/>
                    <a:pt x="44" y="75"/>
                  </a:cubicBezTo>
                  <a:cubicBezTo>
                    <a:pt x="42" y="77"/>
                    <a:pt x="41" y="78"/>
                    <a:pt x="39" y="79"/>
                  </a:cubicBezTo>
                  <a:cubicBezTo>
                    <a:pt x="43" y="75"/>
                    <a:pt x="48" y="71"/>
                    <a:pt x="52" y="67"/>
                  </a:cubicBezTo>
                  <a:cubicBezTo>
                    <a:pt x="57" y="62"/>
                    <a:pt x="63" y="58"/>
                    <a:pt x="67" y="53"/>
                  </a:cubicBezTo>
                  <a:cubicBezTo>
                    <a:pt x="67" y="52"/>
                    <a:pt x="67" y="52"/>
                    <a:pt x="67" y="52"/>
                  </a:cubicBezTo>
                  <a:cubicBezTo>
                    <a:pt x="61" y="57"/>
                    <a:pt x="55" y="62"/>
                    <a:pt x="50" y="67"/>
                  </a:cubicBezTo>
                  <a:cubicBezTo>
                    <a:pt x="46" y="69"/>
                    <a:pt x="43" y="72"/>
                    <a:pt x="39" y="75"/>
                  </a:cubicBezTo>
                  <a:cubicBezTo>
                    <a:pt x="38" y="76"/>
                    <a:pt x="36" y="77"/>
                    <a:pt x="34" y="79"/>
                  </a:cubicBezTo>
                  <a:cubicBezTo>
                    <a:pt x="34" y="79"/>
                    <a:pt x="33" y="80"/>
                    <a:pt x="32" y="81"/>
                  </a:cubicBezTo>
                  <a:moveTo>
                    <a:pt x="8" y="68"/>
                  </a:moveTo>
                  <a:cubicBezTo>
                    <a:pt x="8" y="68"/>
                    <a:pt x="9" y="66"/>
                    <a:pt x="10" y="66"/>
                  </a:cubicBezTo>
                  <a:cubicBezTo>
                    <a:pt x="11" y="65"/>
                    <a:pt x="13" y="64"/>
                    <a:pt x="14" y="62"/>
                  </a:cubicBezTo>
                  <a:cubicBezTo>
                    <a:pt x="18" y="59"/>
                    <a:pt x="21" y="55"/>
                    <a:pt x="24" y="51"/>
                  </a:cubicBezTo>
                  <a:cubicBezTo>
                    <a:pt x="24" y="51"/>
                    <a:pt x="24" y="51"/>
                    <a:pt x="24" y="51"/>
                  </a:cubicBezTo>
                  <a:cubicBezTo>
                    <a:pt x="25" y="51"/>
                    <a:pt x="26" y="52"/>
                    <a:pt x="27" y="52"/>
                  </a:cubicBezTo>
                  <a:cubicBezTo>
                    <a:pt x="28" y="52"/>
                    <a:pt x="28" y="52"/>
                    <a:pt x="28" y="52"/>
                  </a:cubicBezTo>
                  <a:cubicBezTo>
                    <a:pt x="21" y="57"/>
                    <a:pt x="16" y="62"/>
                    <a:pt x="10" y="67"/>
                  </a:cubicBezTo>
                  <a:cubicBezTo>
                    <a:pt x="9" y="67"/>
                    <a:pt x="8" y="68"/>
                    <a:pt x="8" y="68"/>
                  </a:cubicBezTo>
                  <a:moveTo>
                    <a:pt x="12" y="75"/>
                  </a:moveTo>
                  <a:cubicBezTo>
                    <a:pt x="12" y="75"/>
                    <a:pt x="12" y="75"/>
                    <a:pt x="12" y="75"/>
                  </a:cubicBezTo>
                  <a:cubicBezTo>
                    <a:pt x="11" y="74"/>
                    <a:pt x="10" y="73"/>
                    <a:pt x="10" y="73"/>
                  </a:cubicBezTo>
                  <a:cubicBezTo>
                    <a:pt x="19" y="67"/>
                    <a:pt x="26" y="57"/>
                    <a:pt x="35" y="52"/>
                  </a:cubicBezTo>
                  <a:cubicBezTo>
                    <a:pt x="35" y="52"/>
                    <a:pt x="38" y="50"/>
                    <a:pt x="38" y="50"/>
                  </a:cubicBezTo>
                  <a:cubicBezTo>
                    <a:pt x="38" y="50"/>
                    <a:pt x="38" y="50"/>
                    <a:pt x="38" y="51"/>
                  </a:cubicBezTo>
                  <a:cubicBezTo>
                    <a:pt x="37" y="51"/>
                    <a:pt x="36" y="52"/>
                    <a:pt x="35" y="53"/>
                  </a:cubicBezTo>
                  <a:cubicBezTo>
                    <a:pt x="32" y="56"/>
                    <a:pt x="29" y="58"/>
                    <a:pt x="27" y="60"/>
                  </a:cubicBezTo>
                  <a:cubicBezTo>
                    <a:pt x="21" y="65"/>
                    <a:pt x="17" y="70"/>
                    <a:pt x="12" y="75"/>
                  </a:cubicBezTo>
                  <a:moveTo>
                    <a:pt x="20" y="80"/>
                  </a:moveTo>
                  <a:cubicBezTo>
                    <a:pt x="18" y="79"/>
                    <a:pt x="16" y="78"/>
                    <a:pt x="15" y="77"/>
                  </a:cubicBezTo>
                  <a:cubicBezTo>
                    <a:pt x="15" y="77"/>
                    <a:pt x="15" y="77"/>
                    <a:pt x="15" y="77"/>
                  </a:cubicBezTo>
                  <a:cubicBezTo>
                    <a:pt x="20" y="72"/>
                    <a:pt x="25" y="67"/>
                    <a:pt x="30" y="63"/>
                  </a:cubicBezTo>
                  <a:cubicBezTo>
                    <a:pt x="33" y="60"/>
                    <a:pt x="37" y="58"/>
                    <a:pt x="40" y="55"/>
                  </a:cubicBezTo>
                  <a:cubicBezTo>
                    <a:pt x="42" y="54"/>
                    <a:pt x="46" y="52"/>
                    <a:pt x="47" y="50"/>
                  </a:cubicBezTo>
                  <a:cubicBezTo>
                    <a:pt x="41" y="55"/>
                    <a:pt x="35" y="60"/>
                    <a:pt x="30" y="65"/>
                  </a:cubicBezTo>
                  <a:cubicBezTo>
                    <a:pt x="25" y="69"/>
                    <a:pt x="20" y="73"/>
                    <a:pt x="17" y="78"/>
                  </a:cubicBezTo>
                  <a:cubicBezTo>
                    <a:pt x="17" y="78"/>
                    <a:pt x="17" y="78"/>
                    <a:pt x="17" y="78"/>
                  </a:cubicBezTo>
                  <a:cubicBezTo>
                    <a:pt x="23" y="74"/>
                    <a:pt x="28" y="70"/>
                    <a:pt x="33" y="66"/>
                  </a:cubicBezTo>
                  <a:cubicBezTo>
                    <a:pt x="39" y="62"/>
                    <a:pt x="45" y="56"/>
                    <a:pt x="51" y="53"/>
                  </a:cubicBezTo>
                  <a:cubicBezTo>
                    <a:pt x="49" y="54"/>
                    <a:pt x="46" y="57"/>
                    <a:pt x="43" y="59"/>
                  </a:cubicBezTo>
                  <a:cubicBezTo>
                    <a:pt x="40" y="62"/>
                    <a:pt x="37" y="64"/>
                    <a:pt x="34" y="67"/>
                  </a:cubicBezTo>
                  <a:cubicBezTo>
                    <a:pt x="31" y="70"/>
                    <a:pt x="28" y="73"/>
                    <a:pt x="25" y="75"/>
                  </a:cubicBezTo>
                  <a:cubicBezTo>
                    <a:pt x="23" y="77"/>
                    <a:pt x="21" y="78"/>
                    <a:pt x="20" y="80"/>
                  </a:cubicBezTo>
                  <a:moveTo>
                    <a:pt x="47" y="50"/>
                  </a:moveTo>
                  <a:cubicBezTo>
                    <a:pt x="47" y="50"/>
                    <a:pt x="47" y="50"/>
                    <a:pt x="47" y="50"/>
                  </a:cubicBezTo>
                  <a:cubicBezTo>
                    <a:pt x="47" y="50"/>
                    <a:pt x="47" y="50"/>
                    <a:pt x="47" y="50"/>
                  </a:cubicBezTo>
                  <a:moveTo>
                    <a:pt x="6" y="66"/>
                  </a:moveTo>
                  <a:cubicBezTo>
                    <a:pt x="5" y="64"/>
                    <a:pt x="4" y="62"/>
                    <a:pt x="4" y="60"/>
                  </a:cubicBezTo>
                  <a:cubicBezTo>
                    <a:pt x="8" y="57"/>
                    <a:pt x="11" y="53"/>
                    <a:pt x="15" y="50"/>
                  </a:cubicBezTo>
                  <a:cubicBezTo>
                    <a:pt x="15" y="50"/>
                    <a:pt x="13" y="53"/>
                    <a:pt x="12" y="54"/>
                  </a:cubicBezTo>
                  <a:cubicBezTo>
                    <a:pt x="11" y="55"/>
                    <a:pt x="10" y="56"/>
                    <a:pt x="9" y="57"/>
                  </a:cubicBezTo>
                  <a:cubicBezTo>
                    <a:pt x="7" y="59"/>
                    <a:pt x="6" y="61"/>
                    <a:pt x="5" y="63"/>
                  </a:cubicBezTo>
                  <a:cubicBezTo>
                    <a:pt x="5" y="63"/>
                    <a:pt x="5" y="63"/>
                    <a:pt x="5" y="63"/>
                  </a:cubicBezTo>
                  <a:cubicBezTo>
                    <a:pt x="8" y="62"/>
                    <a:pt x="10" y="59"/>
                    <a:pt x="12" y="57"/>
                  </a:cubicBezTo>
                  <a:cubicBezTo>
                    <a:pt x="13" y="56"/>
                    <a:pt x="15" y="55"/>
                    <a:pt x="16" y="53"/>
                  </a:cubicBezTo>
                  <a:cubicBezTo>
                    <a:pt x="16" y="53"/>
                    <a:pt x="18" y="51"/>
                    <a:pt x="19" y="51"/>
                  </a:cubicBezTo>
                  <a:cubicBezTo>
                    <a:pt x="19" y="51"/>
                    <a:pt x="19" y="51"/>
                    <a:pt x="18" y="52"/>
                  </a:cubicBezTo>
                  <a:cubicBezTo>
                    <a:pt x="15" y="57"/>
                    <a:pt x="9" y="61"/>
                    <a:pt x="6" y="66"/>
                  </a:cubicBezTo>
                  <a:moveTo>
                    <a:pt x="14" y="77"/>
                  </a:moveTo>
                  <a:cubicBezTo>
                    <a:pt x="14" y="77"/>
                    <a:pt x="13" y="76"/>
                    <a:pt x="13" y="76"/>
                  </a:cubicBezTo>
                  <a:cubicBezTo>
                    <a:pt x="18" y="71"/>
                    <a:pt x="23" y="66"/>
                    <a:pt x="29" y="62"/>
                  </a:cubicBezTo>
                  <a:cubicBezTo>
                    <a:pt x="32" y="59"/>
                    <a:pt x="35" y="57"/>
                    <a:pt x="38" y="54"/>
                  </a:cubicBezTo>
                  <a:cubicBezTo>
                    <a:pt x="40" y="53"/>
                    <a:pt x="41" y="52"/>
                    <a:pt x="43" y="51"/>
                  </a:cubicBezTo>
                  <a:cubicBezTo>
                    <a:pt x="44" y="50"/>
                    <a:pt x="44" y="50"/>
                    <a:pt x="44" y="50"/>
                  </a:cubicBezTo>
                  <a:cubicBezTo>
                    <a:pt x="45" y="50"/>
                    <a:pt x="42" y="52"/>
                    <a:pt x="42" y="52"/>
                  </a:cubicBezTo>
                  <a:cubicBezTo>
                    <a:pt x="37" y="56"/>
                    <a:pt x="33" y="59"/>
                    <a:pt x="28" y="63"/>
                  </a:cubicBezTo>
                  <a:cubicBezTo>
                    <a:pt x="24" y="68"/>
                    <a:pt x="19" y="72"/>
                    <a:pt x="14" y="77"/>
                  </a:cubicBezTo>
                  <a:cubicBezTo>
                    <a:pt x="14" y="77"/>
                    <a:pt x="14" y="77"/>
                    <a:pt x="14" y="77"/>
                  </a:cubicBezTo>
                  <a:moveTo>
                    <a:pt x="6" y="66"/>
                  </a:moveTo>
                  <a:cubicBezTo>
                    <a:pt x="8" y="64"/>
                    <a:pt x="11" y="60"/>
                    <a:pt x="14" y="58"/>
                  </a:cubicBezTo>
                  <a:cubicBezTo>
                    <a:pt x="16" y="56"/>
                    <a:pt x="18" y="53"/>
                    <a:pt x="20" y="50"/>
                  </a:cubicBezTo>
                  <a:cubicBezTo>
                    <a:pt x="20" y="50"/>
                    <a:pt x="20" y="50"/>
                    <a:pt x="20" y="50"/>
                  </a:cubicBezTo>
                  <a:cubicBezTo>
                    <a:pt x="21" y="50"/>
                    <a:pt x="22" y="50"/>
                    <a:pt x="23" y="51"/>
                  </a:cubicBezTo>
                  <a:cubicBezTo>
                    <a:pt x="23" y="51"/>
                    <a:pt x="23" y="51"/>
                    <a:pt x="23" y="51"/>
                  </a:cubicBezTo>
                  <a:cubicBezTo>
                    <a:pt x="17" y="55"/>
                    <a:pt x="12" y="61"/>
                    <a:pt x="6" y="66"/>
                  </a:cubicBezTo>
                  <a:moveTo>
                    <a:pt x="18" y="77"/>
                  </a:moveTo>
                  <a:cubicBezTo>
                    <a:pt x="18" y="77"/>
                    <a:pt x="19" y="75"/>
                    <a:pt x="20" y="75"/>
                  </a:cubicBezTo>
                  <a:cubicBezTo>
                    <a:pt x="21" y="74"/>
                    <a:pt x="22" y="72"/>
                    <a:pt x="24" y="71"/>
                  </a:cubicBezTo>
                  <a:cubicBezTo>
                    <a:pt x="26" y="69"/>
                    <a:pt x="29" y="67"/>
                    <a:pt x="31" y="65"/>
                  </a:cubicBezTo>
                  <a:cubicBezTo>
                    <a:pt x="37" y="60"/>
                    <a:pt x="43" y="55"/>
                    <a:pt x="49" y="50"/>
                  </a:cubicBezTo>
                  <a:cubicBezTo>
                    <a:pt x="49" y="49"/>
                    <a:pt x="49" y="49"/>
                    <a:pt x="49" y="49"/>
                  </a:cubicBezTo>
                  <a:cubicBezTo>
                    <a:pt x="51" y="50"/>
                    <a:pt x="53" y="52"/>
                    <a:pt x="55" y="53"/>
                  </a:cubicBezTo>
                  <a:cubicBezTo>
                    <a:pt x="50" y="57"/>
                    <a:pt x="46" y="61"/>
                    <a:pt x="40" y="65"/>
                  </a:cubicBezTo>
                  <a:cubicBezTo>
                    <a:pt x="37" y="67"/>
                    <a:pt x="33" y="70"/>
                    <a:pt x="29" y="73"/>
                  </a:cubicBezTo>
                  <a:cubicBezTo>
                    <a:pt x="31" y="71"/>
                    <a:pt x="32" y="69"/>
                    <a:pt x="34" y="67"/>
                  </a:cubicBezTo>
                  <a:cubicBezTo>
                    <a:pt x="40" y="62"/>
                    <a:pt x="46" y="57"/>
                    <a:pt x="52" y="52"/>
                  </a:cubicBezTo>
                  <a:cubicBezTo>
                    <a:pt x="52" y="52"/>
                    <a:pt x="52" y="52"/>
                    <a:pt x="52" y="52"/>
                  </a:cubicBezTo>
                  <a:cubicBezTo>
                    <a:pt x="47" y="54"/>
                    <a:pt x="42" y="58"/>
                    <a:pt x="38" y="62"/>
                  </a:cubicBezTo>
                  <a:cubicBezTo>
                    <a:pt x="32" y="67"/>
                    <a:pt x="26" y="71"/>
                    <a:pt x="19" y="76"/>
                  </a:cubicBezTo>
                  <a:cubicBezTo>
                    <a:pt x="18" y="76"/>
                    <a:pt x="18" y="77"/>
                    <a:pt x="18" y="77"/>
                  </a:cubicBezTo>
                  <a:moveTo>
                    <a:pt x="3" y="58"/>
                  </a:moveTo>
                  <a:cubicBezTo>
                    <a:pt x="3" y="57"/>
                    <a:pt x="3" y="57"/>
                    <a:pt x="3" y="56"/>
                  </a:cubicBezTo>
                  <a:cubicBezTo>
                    <a:pt x="4" y="55"/>
                    <a:pt x="5" y="54"/>
                    <a:pt x="7" y="53"/>
                  </a:cubicBezTo>
                  <a:cubicBezTo>
                    <a:pt x="8" y="52"/>
                    <a:pt x="9" y="51"/>
                    <a:pt x="10" y="50"/>
                  </a:cubicBezTo>
                  <a:cubicBezTo>
                    <a:pt x="11" y="49"/>
                    <a:pt x="11" y="49"/>
                    <a:pt x="11" y="49"/>
                  </a:cubicBezTo>
                  <a:cubicBezTo>
                    <a:pt x="12" y="49"/>
                    <a:pt x="10" y="51"/>
                    <a:pt x="10" y="51"/>
                  </a:cubicBezTo>
                  <a:cubicBezTo>
                    <a:pt x="8" y="53"/>
                    <a:pt x="5" y="55"/>
                    <a:pt x="3" y="58"/>
                  </a:cubicBezTo>
                  <a:moveTo>
                    <a:pt x="35" y="58"/>
                  </a:moveTo>
                  <a:cubicBezTo>
                    <a:pt x="36" y="57"/>
                    <a:pt x="37" y="56"/>
                    <a:pt x="39" y="55"/>
                  </a:cubicBezTo>
                  <a:cubicBezTo>
                    <a:pt x="41" y="53"/>
                    <a:pt x="44" y="52"/>
                    <a:pt x="46" y="49"/>
                  </a:cubicBezTo>
                  <a:cubicBezTo>
                    <a:pt x="46" y="49"/>
                    <a:pt x="46" y="49"/>
                    <a:pt x="46" y="49"/>
                  </a:cubicBezTo>
                  <a:cubicBezTo>
                    <a:pt x="47" y="49"/>
                    <a:pt x="47" y="49"/>
                    <a:pt x="47" y="49"/>
                  </a:cubicBezTo>
                  <a:cubicBezTo>
                    <a:pt x="47" y="49"/>
                    <a:pt x="48" y="49"/>
                    <a:pt x="48" y="49"/>
                  </a:cubicBezTo>
                  <a:cubicBezTo>
                    <a:pt x="43" y="52"/>
                    <a:pt x="39" y="55"/>
                    <a:pt x="35" y="58"/>
                  </a:cubicBezTo>
                  <a:moveTo>
                    <a:pt x="10" y="72"/>
                  </a:moveTo>
                  <a:cubicBezTo>
                    <a:pt x="10" y="70"/>
                    <a:pt x="12" y="69"/>
                    <a:pt x="13" y="67"/>
                  </a:cubicBezTo>
                  <a:cubicBezTo>
                    <a:pt x="15" y="65"/>
                    <a:pt x="18" y="63"/>
                    <a:pt x="20" y="61"/>
                  </a:cubicBezTo>
                  <a:cubicBezTo>
                    <a:pt x="24" y="58"/>
                    <a:pt x="28" y="55"/>
                    <a:pt x="31" y="52"/>
                  </a:cubicBezTo>
                  <a:cubicBezTo>
                    <a:pt x="32" y="52"/>
                    <a:pt x="33" y="51"/>
                    <a:pt x="35" y="51"/>
                  </a:cubicBezTo>
                  <a:cubicBezTo>
                    <a:pt x="38" y="50"/>
                    <a:pt x="41" y="49"/>
                    <a:pt x="44" y="49"/>
                  </a:cubicBezTo>
                  <a:cubicBezTo>
                    <a:pt x="44" y="49"/>
                    <a:pt x="45" y="49"/>
                    <a:pt x="45" y="49"/>
                  </a:cubicBezTo>
                  <a:cubicBezTo>
                    <a:pt x="34" y="56"/>
                    <a:pt x="25" y="64"/>
                    <a:pt x="15" y="73"/>
                  </a:cubicBezTo>
                  <a:cubicBezTo>
                    <a:pt x="15" y="73"/>
                    <a:pt x="15" y="73"/>
                    <a:pt x="14" y="74"/>
                  </a:cubicBezTo>
                  <a:cubicBezTo>
                    <a:pt x="15" y="73"/>
                    <a:pt x="16" y="72"/>
                    <a:pt x="16" y="71"/>
                  </a:cubicBezTo>
                  <a:cubicBezTo>
                    <a:pt x="19" y="69"/>
                    <a:pt x="21" y="66"/>
                    <a:pt x="24" y="64"/>
                  </a:cubicBezTo>
                  <a:cubicBezTo>
                    <a:pt x="29" y="59"/>
                    <a:pt x="34" y="54"/>
                    <a:pt x="40" y="50"/>
                  </a:cubicBezTo>
                  <a:cubicBezTo>
                    <a:pt x="39" y="49"/>
                    <a:pt x="39" y="49"/>
                    <a:pt x="39" y="49"/>
                  </a:cubicBezTo>
                  <a:cubicBezTo>
                    <a:pt x="28" y="53"/>
                    <a:pt x="21" y="64"/>
                    <a:pt x="12" y="70"/>
                  </a:cubicBezTo>
                  <a:cubicBezTo>
                    <a:pt x="10" y="72"/>
                    <a:pt x="10" y="72"/>
                    <a:pt x="10" y="72"/>
                  </a:cubicBezTo>
                  <a:moveTo>
                    <a:pt x="3" y="53"/>
                  </a:moveTo>
                  <a:cubicBezTo>
                    <a:pt x="4" y="52"/>
                    <a:pt x="5" y="51"/>
                    <a:pt x="7" y="50"/>
                  </a:cubicBezTo>
                  <a:cubicBezTo>
                    <a:pt x="7" y="49"/>
                    <a:pt x="7" y="49"/>
                    <a:pt x="8" y="49"/>
                  </a:cubicBezTo>
                  <a:cubicBezTo>
                    <a:pt x="8" y="48"/>
                    <a:pt x="8" y="48"/>
                    <a:pt x="8" y="48"/>
                  </a:cubicBezTo>
                  <a:cubicBezTo>
                    <a:pt x="8" y="49"/>
                    <a:pt x="7" y="50"/>
                    <a:pt x="7" y="51"/>
                  </a:cubicBezTo>
                  <a:cubicBezTo>
                    <a:pt x="5" y="52"/>
                    <a:pt x="4" y="54"/>
                    <a:pt x="3" y="55"/>
                  </a:cubicBezTo>
                  <a:cubicBezTo>
                    <a:pt x="3" y="55"/>
                    <a:pt x="3" y="54"/>
                    <a:pt x="3" y="54"/>
                  </a:cubicBezTo>
                  <a:cubicBezTo>
                    <a:pt x="3" y="53"/>
                    <a:pt x="3" y="52"/>
                    <a:pt x="3" y="51"/>
                  </a:cubicBezTo>
                  <a:cubicBezTo>
                    <a:pt x="4" y="50"/>
                    <a:pt x="5" y="49"/>
                    <a:pt x="7" y="49"/>
                  </a:cubicBezTo>
                  <a:cubicBezTo>
                    <a:pt x="5" y="50"/>
                    <a:pt x="4" y="51"/>
                    <a:pt x="3" y="52"/>
                  </a:cubicBezTo>
                  <a:cubicBezTo>
                    <a:pt x="3" y="53"/>
                    <a:pt x="3" y="53"/>
                    <a:pt x="3" y="53"/>
                  </a:cubicBezTo>
                  <a:moveTo>
                    <a:pt x="4" y="58"/>
                  </a:moveTo>
                  <a:cubicBezTo>
                    <a:pt x="4" y="58"/>
                    <a:pt x="4" y="57"/>
                    <a:pt x="5" y="56"/>
                  </a:cubicBezTo>
                  <a:cubicBezTo>
                    <a:pt x="6" y="55"/>
                    <a:pt x="7" y="55"/>
                    <a:pt x="8" y="54"/>
                  </a:cubicBezTo>
                  <a:cubicBezTo>
                    <a:pt x="9" y="52"/>
                    <a:pt x="11" y="51"/>
                    <a:pt x="12" y="49"/>
                  </a:cubicBezTo>
                  <a:cubicBezTo>
                    <a:pt x="12" y="48"/>
                    <a:pt x="12" y="48"/>
                    <a:pt x="12" y="48"/>
                  </a:cubicBezTo>
                  <a:cubicBezTo>
                    <a:pt x="15" y="49"/>
                    <a:pt x="17" y="49"/>
                    <a:pt x="19" y="49"/>
                  </a:cubicBezTo>
                  <a:cubicBezTo>
                    <a:pt x="20" y="50"/>
                    <a:pt x="20" y="50"/>
                    <a:pt x="20" y="50"/>
                  </a:cubicBezTo>
                  <a:cubicBezTo>
                    <a:pt x="17" y="51"/>
                    <a:pt x="16" y="53"/>
                    <a:pt x="14" y="55"/>
                  </a:cubicBezTo>
                  <a:cubicBezTo>
                    <a:pt x="12" y="56"/>
                    <a:pt x="11" y="57"/>
                    <a:pt x="10" y="59"/>
                  </a:cubicBezTo>
                  <a:cubicBezTo>
                    <a:pt x="9" y="60"/>
                    <a:pt x="7" y="61"/>
                    <a:pt x="6" y="62"/>
                  </a:cubicBezTo>
                  <a:cubicBezTo>
                    <a:pt x="8" y="59"/>
                    <a:pt x="10" y="57"/>
                    <a:pt x="12" y="55"/>
                  </a:cubicBezTo>
                  <a:cubicBezTo>
                    <a:pt x="14" y="53"/>
                    <a:pt x="15" y="52"/>
                    <a:pt x="16" y="49"/>
                  </a:cubicBezTo>
                  <a:cubicBezTo>
                    <a:pt x="16" y="49"/>
                    <a:pt x="16" y="49"/>
                    <a:pt x="16" y="49"/>
                  </a:cubicBezTo>
                  <a:cubicBezTo>
                    <a:pt x="12" y="51"/>
                    <a:pt x="9" y="54"/>
                    <a:pt x="5" y="58"/>
                  </a:cubicBezTo>
                  <a:cubicBezTo>
                    <a:pt x="5" y="58"/>
                    <a:pt x="4" y="58"/>
                    <a:pt x="4" y="58"/>
                  </a:cubicBezTo>
                  <a:moveTo>
                    <a:pt x="4" y="54"/>
                  </a:moveTo>
                  <a:cubicBezTo>
                    <a:pt x="5" y="53"/>
                    <a:pt x="6" y="53"/>
                    <a:pt x="6" y="52"/>
                  </a:cubicBezTo>
                  <a:cubicBezTo>
                    <a:pt x="7" y="51"/>
                    <a:pt x="8" y="50"/>
                    <a:pt x="9" y="48"/>
                  </a:cubicBezTo>
                  <a:cubicBezTo>
                    <a:pt x="10" y="48"/>
                    <a:pt x="10" y="48"/>
                    <a:pt x="11" y="48"/>
                  </a:cubicBezTo>
                  <a:cubicBezTo>
                    <a:pt x="11" y="48"/>
                    <a:pt x="12" y="48"/>
                    <a:pt x="12" y="48"/>
                  </a:cubicBezTo>
                  <a:cubicBezTo>
                    <a:pt x="9" y="50"/>
                    <a:pt x="7" y="52"/>
                    <a:pt x="4" y="54"/>
                  </a:cubicBezTo>
                  <a:moveTo>
                    <a:pt x="45" y="2"/>
                  </a:moveTo>
                  <a:cubicBezTo>
                    <a:pt x="44" y="2"/>
                    <a:pt x="43" y="3"/>
                    <a:pt x="43" y="3"/>
                  </a:cubicBezTo>
                  <a:cubicBezTo>
                    <a:pt x="44" y="10"/>
                    <a:pt x="43" y="16"/>
                    <a:pt x="43" y="22"/>
                  </a:cubicBezTo>
                  <a:cubicBezTo>
                    <a:pt x="43" y="23"/>
                    <a:pt x="43" y="23"/>
                    <a:pt x="43" y="23"/>
                  </a:cubicBezTo>
                  <a:cubicBezTo>
                    <a:pt x="43" y="23"/>
                    <a:pt x="44" y="24"/>
                    <a:pt x="44" y="24"/>
                  </a:cubicBezTo>
                  <a:cubicBezTo>
                    <a:pt x="44" y="24"/>
                    <a:pt x="44" y="24"/>
                    <a:pt x="44" y="24"/>
                  </a:cubicBezTo>
                  <a:cubicBezTo>
                    <a:pt x="45" y="24"/>
                    <a:pt x="45" y="24"/>
                    <a:pt x="45" y="24"/>
                  </a:cubicBezTo>
                  <a:cubicBezTo>
                    <a:pt x="60" y="24"/>
                    <a:pt x="68" y="36"/>
                    <a:pt x="69" y="49"/>
                  </a:cubicBezTo>
                  <a:cubicBezTo>
                    <a:pt x="69" y="49"/>
                    <a:pt x="68" y="49"/>
                    <a:pt x="68" y="49"/>
                  </a:cubicBezTo>
                  <a:cubicBezTo>
                    <a:pt x="67" y="49"/>
                    <a:pt x="65" y="49"/>
                    <a:pt x="64" y="50"/>
                  </a:cubicBezTo>
                  <a:cubicBezTo>
                    <a:pt x="62" y="51"/>
                    <a:pt x="60" y="51"/>
                    <a:pt x="59" y="51"/>
                  </a:cubicBezTo>
                  <a:cubicBezTo>
                    <a:pt x="57" y="51"/>
                    <a:pt x="55" y="50"/>
                    <a:pt x="53" y="49"/>
                  </a:cubicBezTo>
                  <a:cubicBezTo>
                    <a:pt x="50" y="47"/>
                    <a:pt x="47" y="46"/>
                    <a:pt x="44" y="46"/>
                  </a:cubicBezTo>
                  <a:cubicBezTo>
                    <a:pt x="41" y="46"/>
                    <a:pt x="37" y="47"/>
                    <a:pt x="34" y="48"/>
                  </a:cubicBezTo>
                  <a:cubicBezTo>
                    <a:pt x="32" y="49"/>
                    <a:pt x="30" y="49"/>
                    <a:pt x="29" y="49"/>
                  </a:cubicBezTo>
                  <a:cubicBezTo>
                    <a:pt x="27" y="49"/>
                    <a:pt x="25" y="49"/>
                    <a:pt x="22" y="48"/>
                  </a:cubicBezTo>
                  <a:cubicBezTo>
                    <a:pt x="20" y="47"/>
                    <a:pt x="17" y="46"/>
                    <a:pt x="15" y="46"/>
                  </a:cubicBezTo>
                  <a:cubicBezTo>
                    <a:pt x="13" y="46"/>
                    <a:pt x="12" y="46"/>
                    <a:pt x="11" y="46"/>
                  </a:cubicBezTo>
                  <a:cubicBezTo>
                    <a:pt x="8" y="46"/>
                    <a:pt x="6" y="46"/>
                    <a:pt x="3" y="47"/>
                  </a:cubicBezTo>
                  <a:cubicBezTo>
                    <a:pt x="6" y="35"/>
                    <a:pt x="16" y="24"/>
                    <a:pt x="28" y="24"/>
                  </a:cubicBezTo>
                  <a:cubicBezTo>
                    <a:pt x="29" y="24"/>
                    <a:pt x="29" y="24"/>
                    <a:pt x="30" y="24"/>
                  </a:cubicBezTo>
                  <a:cubicBezTo>
                    <a:pt x="30" y="24"/>
                    <a:pt x="30" y="24"/>
                    <a:pt x="30" y="24"/>
                  </a:cubicBezTo>
                  <a:cubicBezTo>
                    <a:pt x="30" y="24"/>
                    <a:pt x="31" y="24"/>
                    <a:pt x="31" y="24"/>
                  </a:cubicBezTo>
                  <a:cubicBezTo>
                    <a:pt x="31" y="24"/>
                    <a:pt x="32" y="23"/>
                    <a:pt x="32" y="23"/>
                  </a:cubicBezTo>
                  <a:cubicBezTo>
                    <a:pt x="33" y="18"/>
                    <a:pt x="32" y="13"/>
                    <a:pt x="32" y="8"/>
                  </a:cubicBezTo>
                  <a:cubicBezTo>
                    <a:pt x="32" y="8"/>
                    <a:pt x="31" y="8"/>
                    <a:pt x="31" y="8"/>
                  </a:cubicBezTo>
                  <a:cubicBezTo>
                    <a:pt x="30" y="8"/>
                    <a:pt x="30" y="8"/>
                    <a:pt x="29" y="7"/>
                  </a:cubicBezTo>
                  <a:cubicBezTo>
                    <a:pt x="30" y="12"/>
                    <a:pt x="30" y="17"/>
                    <a:pt x="29" y="21"/>
                  </a:cubicBezTo>
                  <a:cubicBezTo>
                    <a:pt x="29" y="21"/>
                    <a:pt x="29" y="21"/>
                    <a:pt x="28" y="21"/>
                  </a:cubicBezTo>
                  <a:cubicBezTo>
                    <a:pt x="14" y="21"/>
                    <a:pt x="2" y="36"/>
                    <a:pt x="0" y="50"/>
                  </a:cubicBezTo>
                  <a:cubicBezTo>
                    <a:pt x="0" y="51"/>
                    <a:pt x="0" y="51"/>
                    <a:pt x="0" y="51"/>
                  </a:cubicBezTo>
                  <a:cubicBezTo>
                    <a:pt x="0" y="51"/>
                    <a:pt x="0" y="52"/>
                    <a:pt x="0" y="53"/>
                  </a:cubicBezTo>
                  <a:cubicBezTo>
                    <a:pt x="0" y="61"/>
                    <a:pt x="3" y="70"/>
                    <a:pt x="9" y="76"/>
                  </a:cubicBezTo>
                  <a:cubicBezTo>
                    <a:pt x="16" y="83"/>
                    <a:pt x="28" y="85"/>
                    <a:pt x="37" y="85"/>
                  </a:cubicBezTo>
                  <a:cubicBezTo>
                    <a:pt x="37" y="85"/>
                    <a:pt x="37" y="85"/>
                    <a:pt x="37" y="85"/>
                  </a:cubicBezTo>
                  <a:cubicBezTo>
                    <a:pt x="46" y="85"/>
                    <a:pt x="56" y="81"/>
                    <a:pt x="63" y="75"/>
                  </a:cubicBezTo>
                  <a:cubicBezTo>
                    <a:pt x="68" y="70"/>
                    <a:pt x="71" y="63"/>
                    <a:pt x="72" y="55"/>
                  </a:cubicBezTo>
                  <a:cubicBezTo>
                    <a:pt x="74" y="39"/>
                    <a:pt x="63" y="21"/>
                    <a:pt x="45" y="21"/>
                  </a:cubicBezTo>
                  <a:cubicBezTo>
                    <a:pt x="46" y="15"/>
                    <a:pt x="46" y="8"/>
                    <a:pt x="45" y="2"/>
                  </a:cubicBezTo>
                  <a:cubicBezTo>
                    <a:pt x="45" y="2"/>
                    <a:pt x="45" y="2"/>
                    <a:pt x="45" y="2"/>
                  </a:cubicBezTo>
                  <a:moveTo>
                    <a:pt x="38" y="1"/>
                  </a:moveTo>
                  <a:cubicBezTo>
                    <a:pt x="36" y="1"/>
                    <a:pt x="33" y="2"/>
                    <a:pt x="31" y="3"/>
                  </a:cubicBezTo>
                  <a:cubicBezTo>
                    <a:pt x="33" y="3"/>
                    <a:pt x="36" y="2"/>
                    <a:pt x="38" y="1"/>
                  </a:cubicBezTo>
                  <a:moveTo>
                    <a:pt x="31" y="0"/>
                  </a:moveTo>
                  <a:cubicBezTo>
                    <a:pt x="31" y="0"/>
                    <a:pt x="30" y="0"/>
                    <a:pt x="30" y="1"/>
                  </a:cubicBezTo>
                  <a:cubicBezTo>
                    <a:pt x="30" y="1"/>
                    <a:pt x="29" y="1"/>
                    <a:pt x="29" y="2"/>
                  </a:cubicBezTo>
                  <a:cubicBezTo>
                    <a:pt x="31" y="2"/>
                    <a:pt x="33" y="1"/>
                    <a:pt x="34" y="1"/>
                  </a:cubicBezTo>
                  <a:cubicBezTo>
                    <a:pt x="33" y="1"/>
                    <a:pt x="32" y="0"/>
                    <a:pt x="31" y="0"/>
                  </a:cubicBezTo>
                  <a:cubicBezTo>
                    <a:pt x="31" y="0"/>
                    <a:pt x="31" y="0"/>
                    <a:pt x="31"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1228" name="Google Shape;1228;p37"/>
            <p:cNvSpPr/>
            <p:nvPr/>
          </p:nvSpPr>
          <p:spPr>
            <a:xfrm>
              <a:off x="7178344" y="3220964"/>
              <a:ext cx="474663" cy="546100"/>
            </a:xfrm>
            <a:custGeom>
              <a:rect b="b" l="l" r="r" t="t"/>
              <a:pathLst>
                <a:path extrusionOk="0" h="129" w="112">
                  <a:moveTo>
                    <a:pt x="85" y="117"/>
                  </a:moveTo>
                  <a:cubicBezTo>
                    <a:pt x="88" y="114"/>
                    <a:pt x="91" y="111"/>
                    <a:pt x="94" y="107"/>
                  </a:cubicBezTo>
                  <a:cubicBezTo>
                    <a:pt x="96" y="105"/>
                    <a:pt x="98" y="103"/>
                    <a:pt x="100" y="102"/>
                  </a:cubicBezTo>
                  <a:cubicBezTo>
                    <a:pt x="96" y="108"/>
                    <a:pt x="91" y="113"/>
                    <a:pt x="85" y="117"/>
                  </a:cubicBezTo>
                  <a:moveTo>
                    <a:pt x="51" y="114"/>
                  </a:moveTo>
                  <a:cubicBezTo>
                    <a:pt x="55" y="110"/>
                    <a:pt x="59" y="105"/>
                    <a:pt x="64" y="102"/>
                  </a:cubicBezTo>
                  <a:cubicBezTo>
                    <a:pt x="72" y="95"/>
                    <a:pt x="80" y="89"/>
                    <a:pt x="86" y="82"/>
                  </a:cubicBezTo>
                  <a:cubicBezTo>
                    <a:pt x="87" y="82"/>
                    <a:pt x="88" y="82"/>
                    <a:pt x="88" y="82"/>
                  </a:cubicBezTo>
                  <a:cubicBezTo>
                    <a:pt x="88" y="82"/>
                    <a:pt x="88" y="82"/>
                    <a:pt x="88" y="82"/>
                  </a:cubicBezTo>
                  <a:cubicBezTo>
                    <a:pt x="83" y="86"/>
                    <a:pt x="78" y="91"/>
                    <a:pt x="73" y="95"/>
                  </a:cubicBezTo>
                  <a:cubicBezTo>
                    <a:pt x="65" y="101"/>
                    <a:pt x="58" y="108"/>
                    <a:pt x="51" y="114"/>
                  </a:cubicBezTo>
                  <a:moveTo>
                    <a:pt x="38" y="124"/>
                  </a:moveTo>
                  <a:cubicBezTo>
                    <a:pt x="35" y="123"/>
                    <a:pt x="33" y="123"/>
                    <a:pt x="31" y="122"/>
                  </a:cubicBezTo>
                  <a:cubicBezTo>
                    <a:pt x="41" y="114"/>
                    <a:pt x="51" y="106"/>
                    <a:pt x="62" y="99"/>
                  </a:cubicBezTo>
                  <a:cubicBezTo>
                    <a:pt x="66" y="96"/>
                    <a:pt x="69" y="94"/>
                    <a:pt x="73" y="91"/>
                  </a:cubicBezTo>
                  <a:cubicBezTo>
                    <a:pt x="76" y="88"/>
                    <a:pt x="79" y="86"/>
                    <a:pt x="82" y="84"/>
                  </a:cubicBezTo>
                  <a:cubicBezTo>
                    <a:pt x="83" y="83"/>
                    <a:pt x="84" y="81"/>
                    <a:pt x="85" y="81"/>
                  </a:cubicBezTo>
                  <a:cubicBezTo>
                    <a:pt x="85" y="81"/>
                    <a:pt x="85" y="82"/>
                    <a:pt x="83" y="84"/>
                  </a:cubicBezTo>
                  <a:cubicBezTo>
                    <a:pt x="77" y="91"/>
                    <a:pt x="68" y="97"/>
                    <a:pt x="60" y="103"/>
                  </a:cubicBezTo>
                  <a:cubicBezTo>
                    <a:pt x="56" y="107"/>
                    <a:pt x="52" y="111"/>
                    <a:pt x="48" y="115"/>
                  </a:cubicBezTo>
                  <a:cubicBezTo>
                    <a:pt x="46" y="117"/>
                    <a:pt x="44" y="119"/>
                    <a:pt x="41" y="121"/>
                  </a:cubicBezTo>
                  <a:cubicBezTo>
                    <a:pt x="40" y="122"/>
                    <a:pt x="39" y="123"/>
                    <a:pt x="38" y="123"/>
                  </a:cubicBezTo>
                  <a:cubicBezTo>
                    <a:pt x="38" y="124"/>
                    <a:pt x="38" y="124"/>
                    <a:pt x="38" y="124"/>
                  </a:cubicBezTo>
                  <a:moveTo>
                    <a:pt x="41" y="123"/>
                  </a:moveTo>
                  <a:cubicBezTo>
                    <a:pt x="41" y="123"/>
                    <a:pt x="42" y="123"/>
                    <a:pt x="42" y="122"/>
                  </a:cubicBezTo>
                  <a:cubicBezTo>
                    <a:pt x="43" y="121"/>
                    <a:pt x="45" y="120"/>
                    <a:pt x="46" y="119"/>
                  </a:cubicBezTo>
                  <a:cubicBezTo>
                    <a:pt x="54" y="113"/>
                    <a:pt x="62" y="106"/>
                    <a:pt x="70" y="99"/>
                  </a:cubicBezTo>
                  <a:cubicBezTo>
                    <a:pt x="74" y="96"/>
                    <a:pt x="78" y="92"/>
                    <a:pt x="82" y="89"/>
                  </a:cubicBezTo>
                  <a:cubicBezTo>
                    <a:pt x="84" y="87"/>
                    <a:pt x="86" y="85"/>
                    <a:pt x="88" y="83"/>
                  </a:cubicBezTo>
                  <a:cubicBezTo>
                    <a:pt x="89" y="83"/>
                    <a:pt x="90" y="82"/>
                    <a:pt x="92" y="81"/>
                  </a:cubicBezTo>
                  <a:cubicBezTo>
                    <a:pt x="92" y="81"/>
                    <a:pt x="93" y="81"/>
                    <a:pt x="94" y="81"/>
                  </a:cubicBezTo>
                  <a:cubicBezTo>
                    <a:pt x="80" y="97"/>
                    <a:pt x="60" y="109"/>
                    <a:pt x="46" y="124"/>
                  </a:cubicBezTo>
                  <a:cubicBezTo>
                    <a:pt x="45" y="124"/>
                    <a:pt x="46" y="125"/>
                    <a:pt x="46" y="125"/>
                  </a:cubicBezTo>
                  <a:cubicBezTo>
                    <a:pt x="46" y="125"/>
                    <a:pt x="46" y="125"/>
                    <a:pt x="46" y="125"/>
                  </a:cubicBezTo>
                  <a:cubicBezTo>
                    <a:pt x="63" y="113"/>
                    <a:pt x="79" y="100"/>
                    <a:pt x="94" y="87"/>
                  </a:cubicBezTo>
                  <a:cubicBezTo>
                    <a:pt x="93" y="88"/>
                    <a:pt x="91" y="89"/>
                    <a:pt x="90" y="90"/>
                  </a:cubicBezTo>
                  <a:cubicBezTo>
                    <a:pt x="86" y="94"/>
                    <a:pt x="81" y="98"/>
                    <a:pt x="77" y="102"/>
                  </a:cubicBezTo>
                  <a:cubicBezTo>
                    <a:pt x="69" y="110"/>
                    <a:pt x="61" y="117"/>
                    <a:pt x="53" y="125"/>
                  </a:cubicBezTo>
                  <a:cubicBezTo>
                    <a:pt x="52" y="125"/>
                    <a:pt x="53" y="126"/>
                    <a:pt x="53" y="126"/>
                  </a:cubicBezTo>
                  <a:cubicBezTo>
                    <a:pt x="53" y="126"/>
                    <a:pt x="53" y="126"/>
                    <a:pt x="53" y="125"/>
                  </a:cubicBezTo>
                  <a:cubicBezTo>
                    <a:pt x="69" y="115"/>
                    <a:pt x="83" y="102"/>
                    <a:pt x="98" y="89"/>
                  </a:cubicBezTo>
                  <a:cubicBezTo>
                    <a:pt x="97" y="89"/>
                    <a:pt x="97" y="89"/>
                    <a:pt x="97" y="89"/>
                  </a:cubicBezTo>
                  <a:cubicBezTo>
                    <a:pt x="93" y="94"/>
                    <a:pt x="89" y="97"/>
                    <a:pt x="85" y="101"/>
                  </a:cubicBezTo>
                  <a:cubicBezTo>
                    <a:pt x="78" y="109"/>
                    <a:pt x="70" y="116"/>
                    <a:pt x="63" y="123"/>
                  </a:cubicBezTo>
                  <a:cubicBezTo>
                    <a:pt x="62" y="124"/>
                    <a:pt x="63" y="124"/>
                    <a:pt x="63" y="124"/>
                  </a:cubicBezTo>
                  <a:cubicBezTo>
                    <a:pt x="63" y="124"/>
                    <a:pt x="63" y="124"/>
                    <a:pt x="63" y="124"/>
                  </a:cubicBezTo>
                  <a:cubicBezTo>
                    <a:pt x="76" y="116"/>
                    <a:pt x="87" y="103"/>
                    <a:pt x="99" y="93"/>
                  </a:cubicBezTo>
                  <a:cubicBezTo>
                    <a:pt x="100" y="92"/>
                    <a:pt x="101" y="92"/>
                    <a:pt x="102" y="91"/>
                  </a:cubicBezTo>
                  <a:cubicBezTo>
                    <a:pt x="101" y="92"/>
                    <a:pt x="100" y="94"/>
                    <a:pt x="99" y="95"/>
                  </a:cubicBezTo>
                  <a:cubicBezTo>
                    <a:pt x="97" y="98"/>
                    <a:pt x="94" y="100"/>
                    <a:pt x="91" y="102"/>
                  </a:cubicBezTo>
                  <a:cubicBezTo>
                    <a:pt x="84" y="107"/>
                    <a:pt x="78" y="114"/>
                    <a:pt x="72" y="120"/>
                  </a:cubicBezTo>
                  <a:cubicBezTo>
                    <a:pt x="72" y="121"/>
                    <a:pt x="72" y="121"/>
                    <a:pt x="73" y="121"/>
                  </a:cubicBezTo>
                  <a:cubicBezTo>
                    <a:pt x="73" y="121"/>
                    <a:pt x="73" y="121"/>
                    <a:pt x="73" y="121"/>
                  </a:cubicBezTo>
                  <a:cubicBezTo>
                    <a:pt x="83" y="117"/>
                    <a:pt x="90" y="109"/>
                    <a:pt x="97" y="102"/>
                  </a:cubicBezTo>
                  <a:cubicBezTo>
                    <a:pt x="98" y="102"/>
                    <a:pt x="100" y="100"/>
                    <a:pt x="101" y="98"/>
                  </a:cubicBezTo>
                  <a:cubicBezTo>
                    <a:pt x="101" y="99"/>
                    <a:pt x="101" y="99"/>
                    <a:pt x="101" y="100"/>
                  </a:cubicBezTo>
                  <a:cubicBezTo>
                    <a:pt x="99" y="102"/>
                    <a:pt x="96" y="103"/>
                    <a:pt x="94" y="105"/>
                  </a:cubicBezTo>
                  <a:cubicBezTo>
                    <a:pt x="90" y="109"/>
                    <a:pt x="86" y="115"/>
                    <a:pt x="81" y="119"/>
                  </a:cubicBezTo>
                  <a:cubicBezTo>
                    <a:pt x="81" y="119"/>
                    <a:pt x="81" y="119"/>
                    <a:pt x="81" y="119"/>
                  </a:cubicBezTo>
                  <a:cubicBezTo>
                    <a:pt x="74" y="123"/>
                    <a:pt x="65" y="125"/>
                    <a:pt x="56" y="126"/>
                  </a:cubicBezTo>
                  <a:cubicBezTo>
                    <a:pt x="56" y="126"/>
                    <a:pt x="55" y="126"/>
                    <a:pt x="54" y="126"/>
                  </a:cubicBezTo>
                  <a:cubicBezTo>
                    <a:pt x="49" y="126"/>
                    <a:pt x="44" y="125"/>
                    <a:pt x="39" y="124"/>
                  </a:cubicBezTo>
                  <a:cubicBezTo>
                    <a:pt x="39" y="124"/>
                    <a:pt x="40" y="123"/>
                    <a:pt x="40" y="123"/>
                  </a:cubicBezTo>
                  <a:cubicBezTo>
                    <a:pt x="40" y="123"/>
                    <a:pt x="40" y="123"/>
                    <a:pt x="41" y="123"/>
                  </a:cubicBezTo>
                  <a:moveTo>
                    <a:pt x="13" y="109"/>
                  </a:moveTo>
                  <a:cubicBezTo>
                    <a:pt x="12" y="108"/>
                    <a:pt x="11" y="107"/>
                    <a:pt x="10" y="105"/>
                  </a:cubicBezTo>
                  <a:cubicBezTo>
                    <a:pt x="17" y="102"/>
                    <a:pt x="22" y="97"/>
                    <a:pt x="28" y="92"/>
                  </a:cubicBezTo>
                  <a:cubicBezTo>
                    <a:pt x="31" y="89"/>
                    <a:pt x="34" y="87"/>
                    <a:pt x="37" y="84"/>
                  </a:cubicBezTo>
                  <a:cubicBezTo>
                    <a:pt x="39" y="82"/>
                    <a:pt x="41" y="81"/>
                    <a:pt x="43" y="79"/>
                  </a:cubicBezTo>
                  <a:cubicBezTo>
                    <a:pt x="43" y="79"/>
                    <a:pt x="43" y="79"/>
                    <a:pt x="43" y="79"/>
                  </a:cubicBezTo>
                  <a:cubicBezTo>
                    <a:pt x="44" y="79"/>
                    <a:pt x="44" y="79"/>
                    <a:pt x="45" y="79"/>
                  </a:cubicBezTo>
                  <a:cubicBezTo>
                    <a:pt x="45" y="79"/>
                    <a:pt x="45" y="79"/>
                    <a:pt x="45" y="79"/>
                  </a:cubicBezTo>
                  <a:cubicBezTo>
                    <a:pt x="35" y="90"/>
                    <a:pt x="21" y="96"/>
                    <a:pt x="13" y="109"/>
                  </a:cubicBezTo>
                  <a:moveTo>
                    <a:pt x="10" y="104"/>
                  </a:moveTo>
                  <a:cubicBezTo>
                    <a:pt x="9" y="103"/>
                    <a:pt x="9" y="102"/>
                    <a:pt x="9" y="102"/>
                  </a:cubicBezTo>
                  <a:cubicBezTo>
                    <a:pt x="13" y="98"/>
                    <a:pt x="16" y="94"/>
                    <a:pt x="20" y="91"/>
                  </a:cubicBezTo>
                  <a:cubicBezTo>
                    <a:pt x="22" y="88"/>
                    <a:pt x="24" y="86"/>
                    <a:pt x="27" y="84"/>
                  </a:cubicBezTo>
                  <a:cubicBezTo>
                    <a:pt x="28" y="83"/>
                    <a:pt x="32" y="79"/>
                    <a:pt x="33" y="79"/>
                  </a:cubicBezTo>
                  <a:cubicBezTo>
                    <a:pt x="33" y="79"/>
                    <a:pt x="33" y="80"/>
                    <a:pt x="30" y="83"/>
                  </a:cubicBezTo>
                  <a:cubicBezTo>
                    <a:pt x="27" y="87"/>
                    <a:pt x="23" y="91"/>
                    <a:pt x="19" y="95"/>
                  </a:cubicBezTo>
                  <a:cubicBezTo>
                    <a:pt x="16" y="98"/>
                    <a:pt x="12" y="100"/>
                    <a:pt x="10" y="104"/>
                  </a:cubicBezTo>
                  <a:moveTo>
                    <a:pt x="48" y="123"/>
                  </a:moveTo>
                  <a:cubicBezTo>
                    <a:pt x="49" y="122"/>
                    <a:pt x="49" y="122"/>
                    <a:pt x="49" y="122"/>
                  </a:cubicBezTo>
                  <a:cubicBezTo>
                    <a:pt x="57" y="114"/>
                    <a:pt x="66" y="107"/>
                    <a:pt x="74" y="100"/>
                  </a:cubicBezTo>
                  <a:cubicBezTo>
                    <a:pt x="82" y="93"/>
                    <a:pt x="89" y="87"/>
                    <a:pt x="95" y="80"/>
                  </a:cubicBezTo>
                  <a:cubicBezTo>
                    <a:pt x="98" y="79"/>
                    <a:pt x="100" y="78"/>
                    <a:pt x="103" y="78"/>
                  </a:cubicBezTo>
                  <a:cubicBezTo>
                    <a:pt x="104" y="78"/>
                    <a:pt x="104" y="78"/>
                    <a:pt x="105" y="78"/>
                  </a:cubicBezTo>
                  <a:cubicBezTo>
                    <a:pt x="106" y="78"/>
                    <a:pt x="106" y="78"/>
                    <a:pt x="106" y="78"/>
                  </a:cubicBezTo>
                  <a:cubicBezTo>
                    <a:pt x="106" y="80"/>
                    <a:pt x="106" y="81"/>
                    <a:pt x="105" y="83"/>
                  </a:cubicBezTo>
                  <a:cubicBezTo>
                    <a:pt x="105" y="88"/>
                    <a:pt x="104" y="93"/>
                    <a:pt x="102" y="97"/>
                  </a:cubicBezTo>
                  <a:cubicBezTo>
                    <a:pt x="98" y="100"/>
                    <a:pt x="94" y="104"/>
                    <a:pt x="89" y="108"/>
                  </a:cubicBezTo>
                  <a:cubicBezTo>
                    <a:pt x="87" y="110"/>
                    <a:pt x="84" y="113"/>
                    <a:pt x="81" y="115"/>
                  </a:cubicBezTo>
                  <a:cubicBezTo>
                    <a:pt x="80" y="116"/>
                    <a:pt x="75" y="119"/>
                    <a:pt x="75" y="119"/>
                  </a:cubicBezTo>
                  <a:cubicBezTo>
                    <a:pt x="75" y="119"/>
                    <a:pt x="75" y="119"/>
                    <a:pt x="76" y="117"/>
                  </a:cubicBezTo>
                  <a:cubicBezTo>
                    <a:pt x="82" y="112"/>
                    <a:pt x="87" y="106"/>
                    <a:pt x="93" y="101"/>
                  </a:cubicBezTo>
                  <a:cubicBezTo>
                    <a:pt x="97" y="98"/>
                    <a:pt x="102" y="94"/>
                    <a:pt x="104" y="89"/>
                  </a:cubicBezTo>
                  <a:cubicBezTo>
                    <a:pt x="105" y="88"/>
                    <a:pt x="104" y="88"/>
                    <a:pt x="104" y="88"/>
                  </a:cubicBezTo>
                  <a:cubicBezTo>
                    <a:pt x="104" y="88"/>
                    <a:pt x="104" y="88"/>
                    <a:pt x="104" y="88"/>
                  </a:cubicBezTo>
                  <a:cubicBezTo>
                    <a:pt x="98" y="94"/>
                    <a:pt x="91" y="99"/>
                    <a:pt x="85" y="104"/>
                  </a:cubicBezTo>
                  <a:cubicBezTo>
                    <a:pt x="82" y="107"/>
                    <a:pt x="78" y="111"/>
                    <a:pt x="75" y="114"/>
                  </a:cubicBezTo>
                  <a:cubicBezTo>
                    <a:pt x="72" y="116"/>
                    <a:pt x="67" y="121"/>
                    <a:pt x="65" y="122"/>
                  </a:cubicBezTo>
                  <a:cubicBezTo>
                    <a:pt x="78" y="110"/>
                    <a:pt x="90" y="98"/>
                    <a:pt x="102" y="86"/>
                  </a:cubicBezTo>
                  <a:cubicBezTo>
                    <a:pt x="103" y="85"/>
                    <a:pt x="103" y="85"/>
                    <a:pt x="103" y="85"/>
                  </a:cubicBezTo>
                  <a:cubicBezTo>
                    <a:pt x="104" y="84"/>
                    <a:pt x="104" y="84"/>
                    <a:pt x="105" y="83"/>
                  </a:cubicBezTo>
                  <a:cubicBezTo>
                    <a:pt x="105" y="83"/>
                    <a:pt x="105" y="82"/>
                    <a:pt x="105" y="82"/>
                  </a:cubicBezTo>
                  <a:cubicBezTo>
                    <a:pt x="104" y="82"/>
                    <a:pt x="104" y="82"/>
                    <a:pt x="104" y="82"/>
                  </a:cubicBezTo>
                  <a:cubicBezTo>
                    <a:pt x="96" y="89"/>
                    <a:pt x="87" y="97"/>
                    <a:pt x="79" y="104"/>
                  </a:cubicBezTo>
                  <a:cubicBezTo>
                    <a:pt x="75" y="108"/>
                    <a:pt x="70" y="111"/>
                    <a:pt x="66" y="115"/>
                  </a:cubicBezTo>
                  <a:cubicBezTo>
                    <a:pt x="64" y="117"/>
                    <a:pt x="61" y="119"/>
                    <a:pt x="59" y="120"/>
                  </a:cubicBezTo>
                  <a:cubicBezTo>
                    <a:pt x="66" y="114"/>
                    <a:pt x="73" y="108"/>
                    <a:pt x="79" y="102"/>
                  </a:cubicBezTo>
                  <a:cubicBezTo>
                    <a:pt x="87" y="94"/>
                    <a:pt x="95" y="88"/>
                    <a:pt x="102" y="80"/>
                  </a:cubicBezTo>
                  <a:cubicBezTo>
                    <a:pt x="102" y="79"/>
                    <a:pt x="102" y="79"/>
                    <a:pt x="101" y="79"/>
                  </a:cubicBezTo>
                  <a:cubicBezTo>
                    <a:pt x="101" y="79"/>
                    <a:pt x="101" y="79"/>
                    <a:pt x="101" y="79"/>
                  </a:cubicBezTo>
                  <a:cubicBezTo>
                    <a:pt x="93" y="87"/>
                    <a:pt x="84" y="94"/>
                    <a:pt x="75" y="102"/>
                  </a:cubicBezTo>
                  <a:cubicBezTo>
                    <a:pt x="70" y="106"/>
                    <a:pt x="65" y="110"/>
                    <a:pt x="59" y="114"/>
                  </a:cubicBezTo>
                  <a:cubicBezTo>
                    <a:pt x="57" y="116"/>
                    <a:pt x="54" y="118"/>
                    <a:pt x="52" y="120"/>
                  </a:cubicBezTo>
                  <a:cubicBezTo>
                    <a:pt x="51" y="120"/>
                    <a:pt x="49" y="122"/>
                    <a:pt x="48" y="123"/>
                  </a:cubicBezTo>
                  <a:moveTo>
                    <a:pt x="11" y="104"/>
                  </a:moveTo>
                  <a:cubicBezTo>
                    <a:pt x="12" y="103"/>
                    <a:pt x="13" y="101"/>
                    <a:pt x="14" y="100"/>
                  </a:cubicBezTo>
                  <a:cubicBezTo>
                    <a:pt x="17" y="98"/>
                    <a:pt x="19" y="97"/>
                    <a:pt x="21" y="95"/>
                  </a:cubicBezTo>
                  <a:cubicBezTo>
                    <a:pt x="27" y="90"/>
                    <a:pt x="31" y="84"/>
                    <a:pt x="35" y="78"/>
                  </a:cubicBezTo>
                  <a:cubicBezTo>
                    <a:pt x="35" y="77"/>
                    <a:pt x="35" y="77"/>
                    <a:pt x="35" y="77"/>
                  </a:cubicBezTo>
                  <a:cubicBezTo>
                    <a:pt x="37" y="78"/>
                    <a:pt x="39" y="79"/>
                    <a:pt x="41" y="79"/>
                  </a:cubicBezTo>
                  <a:cubicBezTo>
                    <a:pt x="42" y="79"/>
                    <a:pt x="42" y="79"/>
                    <a:pt x="42" y="79"/>
                  </a:cubicBezTo>
                  <a:cubicBezTo>
                    <a:pt x="32" y="86"/>
                    <a:pt x="24" y="95"/>
                    <a:pt x="14" y="101"/>
                  </a:cubicBezTo>
                  <a:cubicBezTo>
                    <a:pt x="13" y="102"/>
                    <a:pt x="12" y="103"/>
                    <a:pt x="11" y="104"/>
                  </a:cubicBezTo>
                  <a:moveTo>
                    <a:pt x="18" y="115"/>
                  </a:moveTo>
                  <a:cubicBezTo>
                    <a:pt x="18" y="114"/>
                    <a:pt x="18" y="114"/>
                    <a:pt x="18" y="114"/>
                  </a:cubicBezTo>
                  <a:cubicBezTo>
                    <a:pt x="16" y="113"/>
                    <a:pt x="15" y="112"/>
                    <a:pt x="14" y="111"/>
                  </a:cubicBezTo>
                  <a:cubicBezTo>
                    <a:pt x="28" y="101"/>
                    <a:pt x="38" y="87"/>
                    <a:pt x="53" y="79"/>
                  </a:cubicBezTo>
                  <a:cubicBezTo>
                    <a:pt x="54" y="79"/>
                    <a:pt x="57" y="76"/>
                    <a:pt x="58" y="76"/>
                  </a:cubicBezTo>
                  <a:cubicBezTo>
                    <a:pt x="58" y="76"/>
                    <a:pt x="58" y="76"/>
                    <a:pt x="58" y="77"/>
                  </a:cubicBezTo>
                  <a:cubicBezTo>
                    <a:pt x="56" y="78"/>
                    <a:pt x="54" y="80"/>
                    <a:pt x="52" y="81"/>
                  </a:cubicBezTo>
                  <a:cubicBezTo>
                    <a:pt x="48" y="85"/>
                    <a:pt x="44" y="88"/>
                    <a:pt x="40" y="92"/>
                  </a:cubicBezTo>
                  <a:cubicBezTo>
                    <a:pt x="32" y="99"/>
                    <a:pt x="25" y="106"/>
                    <a:pt x="18" y="115"/>
                  </a:cubicBezTo>
                  <a:moveTo>
                    <a:pt x="30" y="121"/>
                  </a:moveTo>
                  <a:cubicBezTo>
                    <a:pt x="27" y="120"/>
                    <a:pt x="25" y="119"/>
                    <a:pt x="22" y="118"/>
                  </a:cubicBezTo>
                  <a:cubicBezTo>
                    <a:pt x="22" y="118"/>
                    <a:pt x="22" y="118"/>
                    <a:pt x="22" y="118"/>
                  </a:cubicBezTo>
                  <a:cubicBezTo>
                    <a:pt x="30" y="110"/>
                    <a:pt x="38" y="102"/>
                    <a:pt x="46" y="95"/>
                  </a:cubicBezTo>
                  <a:cubicBezTo>
                    <a:pt x="50" y="91"/>
                    <a:pt x="55" y="87"/>
                    <a:pt x="60" y="84"/>
                  </a:cubicBezTo>
                  <a:cubicBezTo>
                    <a:pt x="64" y="81"/>
                    <a:pt x="69" y="78"/>
                    <a:pt x="71" y="76"/>
                  </a:cubicBezTo>
                  <a:cubicBezTo>
                    <a:pt x="63" y="84"/>
                    <a:pt x="53" y="92"/>
                    <a:pt x="45" y="99"/>
                  </a:cubicBezTo>
                  <a:cubicBezTo>
                    <a:pt x="38" y="106"/>
                    <a:pt x="30" y="111"/>
                    <a:pt x="25" y="118"/>
                  </a:cubicBezTo>
                  <a:cubicBezTo>
                    <a:pt x="25" y="119"/>
                    <a:pt x="25" y="119"/>
                    <a:pt x="25" y="119"/>
                  </a:cubicBezTo>
                  <a:cubicBezTo>
                    <a:pt x="25" y="119"/>
                    <a:pt x="25" y="119"/>
                    <a:pt x="25" y="119"/>
                  </a:cubicBezTo>
                  <a:cubicBezTo>
                    <a:pt x="34" y="113"/>
                    <a:pt x="42" y="107"/>
                    <a:pt x="50" y="101"/>
                  </a:cubicBezTo>
                  <a:cubicBezTo>
                    <a:pt x="59" y="94"/>
                    <a:pt x="68" y="85"/>
                    <a:pt x="78" y="80"/>
                  </a:cubicBezTo>
                  <a:cubicBezTo>
                    <a:pt x="73" y="82"/>
                    <a:pt x="70" y="86"/>
                    <a:pt x="66" y="89"/>
                  </a:cubicBezTo>
                  <a:cubicBezTo>
                    <a:pt x="61" y="94"/>
                    <a:pt x="56" y="98"/>
                    <a:pt x="51" y="102"/>
                  </a:cubicBezTo>
                  <a:cubicBezTo>
                    <a:pt x="46" y="106"/>
                    <a:pt x="43" y="111"/>
                    <a:pt x="38" y="115"/>
                  </a:cubicBezTo>
                  <a:cubicBezTo>
                    <a:pt x="35" y="117"/>
                    <a:pt x="32" y="118"/>
                    <a:pt x="30" y="121"/>
                  </a:cubicBezTo>
                  <a:moveTo>
                    <a:pt x="71" y="76"/>
                  </a:moveTo>
                  <a:cubicBezTo>
                    <a:pt x="71" y="76"/>
                    <a:pt x="71" y="76"/>
                    <a:pt x="71" y="76"/>
                  </a:cubicBezTo>
                  <a:cubicBezTo>
                    <a:pt x="71" y="76"/>
                    <a:pt x="71" y="76"/>
                    <a:pt x="71" y="76"/>
                  </a:cubicBezTo>
                  <a:moveTo>
                    <a:pt x="8" y="100"/>
                  </a:moveTo>
                  <a:cubicBezTo>
                    <a:pt x="7" y="97"/>
                    <a:pt x="6" y="94"/>
                    <a:pt x="5" y="91"/>
                  </a:cubicBezTo>
                  <a:cubicBezTo>
                    <a:pt x="11" y="86"/>
                    <a:pt x="16" y="80"/>
                    <a:pt x="22" y="76"/>
                  </a:cubicBezTo>
                  <a:cubicBezTo>
                    <a:pt x="22" y="77"/>
                    <a:pt x="19" y="81"/>
                    <a:pt x="18" y="81"/>
                  </a:cubicBezTo>
                  <a:cubicBezTo>
                    <a:pt x="16" y="83"/>
                    <a:pt x="15" y="85"/>
                    <a:pt x="13" y="86"/>
                  </a:cubicBezTo>
                  <a:cubicBezTo>
                    <a:pt x="11" y="89"/>
                    <a:pt x="9" y="92"/>
                    <a:pt x="7" y="96"/>
                  </a:cubicBezTo>
                  <a:cubicBezTo>
                    <a:pt x="6" y="96"/>
                    <a:pt x="7" y="96"/>
                    <a:pt x="7" y="96"/>
                  </a:cubicBezTo>
                  <a:cubicBezTo>
                    <a:pt x="7" y="96"/>
                    <a:pt x="7" y="96"/>
                    <a:pt x="7" y="96"/>
                  </a:cubicBezTo>
                  <a:cubicBezTo>
                    <a:pt x="11" y="94"/>
                    <a:pt x="15" y="90"/>
                    <a:pt x="18" y="87"/>
                  </a:cubicBezTo>
                  <a:cubicBezTo>
                    <a:pt x="20" y="85"/>
                    <a:pt x="22" y="83"/>
                    <a:pt x="24" y="81"/>
                  </a:cubicBezTo>
                  <a:cubicBezTo>
                    <a:pt x="24" y="81"/>
                    <a:pt x="28" y="77"/>
                    <a:pt x="28" y="77"/>
                  </a:cubicBezTo>
                  <a:cubicBezTo>
                    <a:pt x="28" y="77"/>
                    <a:pt x="28" y="78"/>
                    <a:pt x="27" y="79"/>
                  </a:cubicBezTo>
                  <a:cubicBezTo>
                    <a:pt x="22" y="87"/>
                    <a:pt x="14" y="92"/>
                    <a:pt x="8" y="100"/>
                  </a:cubicBezTo>
                  <a:moveTo>
                    <a:pt x="22" y="76"/>
                  </a:moveTo>
                  <a:cubicBezTo>
                    <a:pt x="22" y="76"/>
                    <a:pt x="22" y="76"/>
                    <a:pt x="22" y="76"/>
                  </a:cubicBezTo>
                  <a:cubicBezTo>
                    <a:pt x="22" y="76"/>
                    <a:pt x="22" y="76"/>
                    <a:pt x="22" y="76"/>
                  </a:cubicBezTo>
                  <a:moveTo>
                    <a:pt x="21" y="117"/>
                  </a:moveTo>
                  <a:cubicBezTo>
                    <a:pt x="21" y="117"/>
                    <a:pt x="20" y="116"/>
                    <a:pt x="19" y="115"/>
                  </a:cubicBezTo>
                  <a:cubicBezTo>
                    <a:pt x="27" y="108"/>
                    <a:pt x="35" y="101"/>
                    <a:pt x="43" y="94"/>
                  </a:cubicBezTo>
                  <a:cubicBezTo>
                    <a:pt x="48" y="90"/>
                    <a:pt x="52" y="86"/>
                    <a:pt x="57" y="83"/>
                  </a:cubicBezTo>
                  <a:cubicBezTo>
                    <a:pt x="60" y="81"/>
                    <a:pt x="62" y="79"/>
                    <a:pt x="65" y="77"/>
                  </a:cubicBezTo>
                  <a:cubicBezTo>
                    <a:pt x="67" y="76"/>
                    <a:pt x="67" y="76"/>
                    <a:pt x="67" y="76"/>
                  </a:cubicBezTo>
                  <a:cubicBezTo>
                    <a:pt x="67" y="76"/>
                    <a:pt x="64" y="78"/>
                    <a:pt x="63" y="79"/>
                  </a:cubicBezTo>
                  <a:cubicBezTo>
                    <a:pt x="56" y="84"/>
                    <a:pt x="49" y="90"/>
                    <a:pt x="43" y="96"/>
                  </a:cubicBezTo>
                  <a:cubicBezTo>
                    <a:pt x="36" y="103"/>
                    <a:pt x="28" y="109"/>
                    <a:pt x="21" y="117"/>
                  </a:cubicBezTo>
                  <a:cubicBezTo>
                    <a:pt x="21" y="117"/>
                    <a:pt x="21" y="117"/>
                    <a:pt x="21" y="117"/>
                  </a:cubicBezTo>
                  <a:moveTo>
                    <a:pt x="8" y="100"/>
                  </a:moveTo>
                  <a:cubicBezTo>
                    <a:pt x="12" y="98"/>
                    <a:pt x="16" y="92"/>
                    <a:pt x="20" y="88"/>
                  </a:cubicBezTo>
                  <a:cubicBezTo>
                    <a:pt x="24" y="84"/>
                    <a:pt x="27" y="80"/>
                    <a:pt x="30" y="76"/>
                  </a:cubicBezTo>
                  <a:cubicBezTo>
                    <a:pt x="30" y="75"/>
                    <a:pt x="30" y="75"/>
                    <a:pt x="30" y="75"/>
                  </a:cubicBezTo>
                  <a:cubicBezTo>
                    <a:pt x="32" y="76"/>
                    <a:pt x="33" y="76"/>
                    <a:pt x="35" y="77"/>
                  </a:cubicBezTo>
                  <a:cubicBezTo>
                    <a:pt x="35" y="77"/>
                    <a:pt x="35" y="77"/>
                    <a:pt x="35" y="77"/>
                  </a:cubicBezTo>
                  <a:cubicBezTo>
                    <a:pt x="25" y="84"/>
                    <a:pt x="17" y="93"/>
                    <a:pt x="8" y="100"/>
                  </a:cubicBezTo>
                  <a:moveTo>
                    <a:pt x="27" y="117"/>
                  </a:moveTo>
                  <a:cubicBezTo>
                    <a:pt x="26" y="117"/>
                    <a:pt x="29" y="115"/>
                    <a:pt x="29" y="114"/>
                  </a:cubicBezTo>
                  <a:cubicBezTo>
                    <a:pt x="31" y="112"/>
                    <a:pt x="33" y="110"/>
                    <a:pt x="36" y="108"/>
                  </a:cubicBezTo>
                  <a:cubicBezTo>
                    <a:pt x="39" y="105"/>
                    <a:pt x="43" y="102"/>
                    <a:pt x="47" y="99"/>
                  </a:cubicBezTo>
                  <a:cubicBezTo>
                    <a:pt x="56" y="91"/>
                    <a:pt x="65" y="83"/>
                    <a:pt x="74" y="75"/>
                  </a:cubicBezTo>
                  <a:cubicBezTo>
                    <a:pt x="74" y="75"/>
                    <a:pt x="74" y="75"/>
                    <a:pt x="74" y="75"/>
                  </a:cubicBezTo>
                  <a:cubicBezTo>
                    <a:pt x="77" y="77"/>
                    <a:pt x="81" y="79"/>
                    <a:pt x="84" y="81"/>
                  </a:cubicBezTo>
                  <a:cubicBezTo>
                    <a:pt x="76" y="86"/>
                    <a:pt x="69" y="93"/>
                    <a:pt x="61" y="98"/>
                  </a:cubicBezTo>
                  <a:cubicBezTo>
                    <a:pt x="55" y="102"/>
                    <a:pt x="49" y="106"/>
                    <a:pt x="44" y="110"/>
                  </a:cubicBezTo>
                  <a:cubicBezTo>
                    <a:pt x="46" y="108"/>
                    <a:pt x="49" y="105"/>
                    <a:pt x="52" y="103"/>
                  </a:cubicBezTo>
                  <a:cubicBezTo>
                    <a:pt x="60" y="94"/>
                    <a:pt x="70" y="87"/>
                    <a:pt x="80" y="79"/>
                  </a:cubicBezTo>
                  <a:cubicBezTo>
                    <a:pt x="80" y="79"/>
                    <a:pt x="80" y="78"/>
                    <a:pt x="79" y="78"/>
                  </a:cubicBezTo>
                  <a:cubicBezTo>
                    <a:pt x="79" y="78"/>
                    <a:pt x="79" y="78"/>
                    <a:pt x="79" y="78"/>
                  </a:cubicBezTo>
                  <a:cubicBezTo>
                    <a:pt x="71" y="82"/>
                    <a:pt x="64" y="89"/>
                    <a:pt x="57" y="94"/>
                  </a:cubicBezTo>
                  <a:cubicBezTo>
                    <a:pt x="48" y="101"/>
                    <a:pt x="38" y="109"/>
                    <a:pt x="29" y="115"/>
                  </a:cubicBezTo>
                  <a:cubicBezTo>
                    <a:pt x="27" y="116"/>
                    <a:pt x="27" y="117"/>
                    <a:pt x="27" y="117"/>
                  </a:cubicBezTo>
                  <a:moveTo>
                    <a:pt x="5" y="88"/>
                  </a:moveTo>
                  <a:cubicBezTo>
                    <a:pt x="4" y="87"/>
                    <a:pt x="4" y="86"/>
                    <a:pt x="4" y="86"/>
                  </a:cubicBezTo>
                  <a:cubicBezTo>
                    <a:pt x="6" y="84"/>
                    <a:pt x="8" y="82"/>
                    <a:pt x="9" y="80"/>
                  </a:cubicBezTo>
                  <a:cubicBezTo>
                    <a:pt x="11" y="79"/>
                    <a:pt x="13" y="77"/>
                    <a:pt x="15" y="76"/>
                  </a:cubicBezTo>
                  <a:cubicBezTo>
                    <a:pt x="16" y="75"/>
                    <a:pt x="16" y="75"/>
                    <a:pt x="17" y="75"/>
                  </a:cubicBezTo>
                  <a:cubicBezTo>
                    <a:pt x="17" y="75"/>
                    <a:pt x="15" y="77"/>
                    <a:pt x="14" y="77"/>
                  </a:cubicBezTo>
                  <a:cubicBezTo>
                    <a:pt x="11" y="81"/>
                    <a:pt x="7" y="84"/>
                    <a:pt x="5" y="88"/>
                  </a:cubicBezTo>
                  <a:moveTo>
                    <a:pt x="53" y="88"/>
                  </a:moveTo>
                  <a:cubicBezTo>
                    <a:pt x="55" y="86"/>
                    <a:pt x="57" y="85"/>
                    <a:pt x="59" y="83"/>
                  </a:cubicBezTo>
                  <a:cubicBezTo>
                    <a:pt x="62" y="81"/>
                    <a:pt x="66" y="78"/>
                    <a:pt x="69" y="75"/>
                  </a:cubicBezTo>
                  <a:cubicBezTo>
                    <a:pt x="69" y="74"/>
                    <a:pt x="69" y="74"/>
                    <a:pt x="69" y="74"/>
                  </a:cubicBezTo>
                  <a:cubicBezTo>
                    <a:pt x="70" y="74"/>
                    <a:pt x="70" y="74"/>
                    <a:pt x="71" y="74"/>
                  </a:cubicBezTo>
                  <a:cubicBezTo>
                    <a:pt x="71" y="74"/>
                    <a:pt x="72" y="75"/>
                    <a:pt x="73" y="75"/>
                  </a:cubicBezTo>
                  <a:cubicBezTo>
                    <a:pt x="66" y="79"/>
                    <a:pt x="59" y="83"/>
                    <a:pt x="53" y="88"/>
                  </a:cubicBezTo>
                  <a:moveTo>
                    <a:pt x="14" y="109"/>
                  </a:moveTo>
                  <a:cubicBezTo>
                    <a:pt x="15" y="107"/>
                    <a:pt x="17" y="105"/>
                    <a:pt x="19" y="103"/>
                  </a:cubicBezTo>
                  <a:cubicBezTo>
                    <a:pt x="22" y="99"/>
                    <a:pt x="26" y="96"/>
                    <a:pt x="30" y="93"/>
                  </a:cubicBezTo>
                  <a:cubicBezTo>
                    <a:pt x="36" y="89"/>
                    <a:pt x="42" y="84"/>
                    <a:pt x="46" y="79"/>
                  </a:cubicBezTo>
                  <a:cubicBezTo>
                    <a:pt x="48" y="78"/>
                    <a:pt x="50" y="78"/>
                    <a:pt x="53" y="77"/>
                  </a:cubicBezTo>
                  <a:cubicBezTo>
                    <a:pt x="57" y="75"/>
                    <a:pt x="62" y="74"/>
                    <a:pt x="67" y="74"/>
                  </a:cubicBezTo>
                  <a:cubicBezTo>
                    <a:pt x="67" y="74"/>
                    <a:pt x="68" y="74"/>
                    <a:pt x="68" y="74"/>
                  </a:cubicBezTo>
                  <a:cubicBezTo>
                    <a:pt x="52" y="84"/>
                    <a:pt x="38" y="98"/>
                    <a:pt x="23" y="110"/>
                  </a:cubicBezTo>
                  <a:cubicBezTo>
                    <a:pt x="23" y="111"/>
                    <a:pt x="22" y="112"/>
                    <a:pt x="21" y="112"/>
                  </a:cubicBezTo>
                  <a:cubicBezTo>
                    <a:pt x="22" y="111"/>
                    <a:pt x="23" y="110"/>
                    <a:pt x="24" y="109"/>
                  </a:cubicBezTo>
                  <a:cubicBezTo>
                    <a:pt x="28" y="105"/>
                    <a:pt x="32" y="101"/>
                    <a:pt x="36" y="97"/>
                  </a:cubicBezTo>
                  <a:cubicBezTo>
                    <a:pt x="43" y="90"/>
                    <a:pt x="52" y="83"/>
                    <a:pt x="60" y="76"/>
                  </a:cubicBezTo>
                  <a:cubicBezTo>
                    <a:pt x="60" y="76"/>
                    <a:pt x="60" y="75"/>
                    <a:pt x="60" y="75"/>
                  </a:cubicBezTo>
                  <a:cubicBezTo>
                    <a:pt x="60" y="75"/>
                    <a:pt x="60" y="75"/>
                    <a:pt x="60" y="75"/>
                  </a:cubicBezTo>
                  <a:cubicBezTo>
                    <a:pt x="42" y="81"/>
                    <a:pt x="31" y="97"/>
                    <a:pt x="17" y="107"/>
                  </a:cubicBezTo>
                  <a:cubicBezTo>
                    <a:pt x="17" y="108"/>
                    <a:pt x="14" y="109"/>
                    <a:pt x="14" y="109"/>
                  </a:cubicBezTo>
                  <a:moveTo>
                    <a:pt x="4" y="80"/>
                  </a:moveTo>
                  <a:cubicBezTo>
                    <a:pt x="4" y="80"/>
                    <a:pt x="5" y="80"/>
                    <a:pt x="5" y="80"/>
                  </a:cubicBezTo>
                  <a:cubicBezTo>
                    <a:pt x="6" y="78"/>
                    <a:pt x="8" y="77"/>
                    <a:pt x="9" y="75"/>
                  </a:cubicBezTo>
                  <a:cubicBezTo>
                    <a:pt x="10" y="75"/>
                    <a:pt x="11" y="74"/>
                    <a:pt x="11" y="74"/>
                  </a:cubicBezTo>
                  <a:cubicBezTo>
                    <a:pt x="12" y="74"/>
                    <a:pt x="12" y="74"/>
                    <a:pt x="12" y="74"/>
                  </a:cubicBezTo>
                  <a:cubicBezTo>
                    <a:pt x="11" y="75"/>
                    <a:pt x="10" y="76"/>
                    <a:pt x="9" y="77"/>
                  </a:cubicBezTo>
                  <a:cubicBezTo>
                    <a:pt x="8" y="79"/>
                    <a:pt x="6" y="81"/>
                    <a:pt x="4" y="84"/>
                  </a:cubicBezTo>
                  <a:cubicBezTo>
                    <a:pt x="4" y="83"/>
                    <a:pt x="4" y="82"/>
                    <a:pt x="4" y="82"/>
                  </a:cubicBezTo>
                  <a:cubicBezTo>
                    <a:pt x="4" y="80"/>
                    <a:pt x="4" y="79"/>
                    <a:pt x="4" y="77"/>
                  </a:cubicBezTo>
                  <a:cubicBezTo>
                    <a:pt x="5" y="76"/>
                    <a:pt x="7" y="75"/>
                    <a:pt x="9" y="74"/>
                  </a:cubicBezTo>
                  <a:cubicBezTo>
                    <a:pt x="8" y="76"/>
                    <a:pt x="6" y="77"/>
                    <a:pt x="4" y="79"/>
                  </a:cubicBezTo>
                  <a:cubicBezTo>
                    <a:pt x="4" y="79"/>
                    <a:pt x="4" y="80"/>
                    <a:pt x="4" y="80"/>
                  </a:cubicBezTo>
                  <a:moveTo>
                    <a:pt x="6" y="89"/>
                  </a:moveTo>
                  <a:cubicBezTo>
                    <a:pt x="5" y="89"/>
                    <a:pt x="6" y="87"/>
                    <a:pt x="7" y="86"/>
                  </a:cubicBezTo>
                  <a:cubicBezTo>
                    <a:pt x="8" y="84"/>
                    <a:pt x="10" y="83"/>
                    <a:pt x="11" y="82"/>
                  </a:cubicBezTo>
                  <a:cubicBezTo>
                    <a:pt x="14" y="79"/>
                    <a:pt x="16" y="77"/>
                    <a:pt x="18" y="74"/>
                  </a:cubicBezTo>
                  <a:cubicBezTo>
                    <a:pt x="18" y="73"/>
                    <a:pt x="18" y="73"/>
                    <a:pt x="18" y="73"/>
                  </a:cubicBezTo>
                  <a:cubicBezTo>
                    <a:pt x="22" y="74"/>
                    <a:pt x="26" y="74"/>
                    <a:pt x="29" y="75"/>
                  </a:cubicBezTo>
                  <a:cubicBezTo>
                    <a:pt x="29" y="75"/>
                    <a:pt x="29" y="75"/>
                    <a:pt x="29" y="75"/>
                  </a:cubicBezTo>
                  <a:cubicBezTo>
                    <a:pt x="26" y="78"/>
                    <a:pt x="23" y="80"/>
                    <a:pt x="20" y="83"/>
                  </a:cubicBezTo>
                  <a:cubicBezTo>
                    <a:pt x="18" y="85"/>
                    <a:pt x="16" y="87"/>
                    <a:pt x="14" y="89"/>
                  </a:cubicBezTo>
                  <a:cubicBezTo>
                    <a:pt x="13" y="91"/>
                    <a:pt x="9" y="93"/>
                    <a:pt x="8" y="95"/>
                  </a:cubicBezTo>
                  <a:cubicBezTo>
                    <a:pt x="11" y="90"/>
                    <a:pt x="14" y="87"/>
                    <a:pt x="17" y="83"/>
                  </a:cubicBezTo>
                  <a:cubicBezTo>
                    <a:pt x="20" y="81"/>
                    <a:pt x="23" y="79"/>
                    <a:pt x="24" y="75"/>
                  </a:cubicBezTo>
                  <a:cubicBezTo>
                    <a:pt x="24" y="75"/>
                    <a:pt x="24" y="74"/>
                    <a:pt x="24" y="74"/>
                  </a:cubicBezTo>
                  <a:cubicBezTo>
                    <a:pt x="24" y="74"/>
                    <a:pt x="24" y="74"/>
                    <a:pt x="24" y="75"/>
                  </a:cubicBezTo>
                  <a:cubicBezTo>
                    <a:pt x="17" y="78"/>
                    <a:pt x="13" y="83"/>
                    <a:pt x="7" y="87"/>
                  </a:cubicBezTo>
                  <a:cubicBezTo>
                    <a:pt x="7" y="88"/>
                    <a:pt x="6" y="89"/>
                    <a:pt x="6" y="89"/>
                  </a:cubicBezTo>
                  <a:moveTo>
                    <a:pt x="6" y="82"/>
                  </a:moveTo>
                  <a:cubicBezTo>
                    <a:pt x="7" y="81"/>
                    <a:pt x="8" y="80"/>
                    <a:pt x="9" y="79"/>
                  </a:cubicBezTo>
                  <a:cubicBezTo>
                    <a:pt x="10" y="77"/>
                    <a:pt x="12" y="75"/>
                    <a:pt x="13" y="73"/>
                  </a:cubicBezTo>
                  <a:cubicBezTo>
                    <a:pt x="14" y="73"/>
                    <a:pt x="15" y="73"/>
                    <a:pt x="16" y="73"/>
                  </a:cubicBezTo>
                  <a:cubicBezTo>
                    <a:pt x="17" y="73"/>
                    <a:pt x="17" y="73"/>
                    <a:pt x="17" y="73"/>
                  </a:cubicBezTo>
                  <a:cubicBezTo>
                    <a:pt x="13" y="76"/>
                    <a:pt x="10" y="79"/>
                    <a:pt x="6" y="82"/>
                  </a:cubicBezTo>
                  <a:moveTo>
                    <a:pt x="53" y="4"/>
                  </a:moveTo>
                  <a:cubicBezTo>
                    <a:pt x="57" y="4"/>
                    <a:pt x="60" y="4"/>
                    <a:pt x="64" y="4"/>
                  </a:cubicBezTo>
                  <a:cubicBezTo>
                    <a:pt x="66" y="14"/>
                    <a:pt x="65" y="24"/>
                    <a:pt x="65" y="34"/>
                  </a:cubicBezTo>
                  <a:cubicBezTo>
                    <a:pt x="65" y="34"/>
                    <a:pt x="65" y="35"/>
                    <a:pt x="65" y="35"/>
                  </a:cubicBezTo>
                  <a:cubicBezTo>
                    <a:pt x="66" y="35"/>
                    <a:pt x="66" y="36"/>
                    <a:pt x="67" y="36"/>
                  </a:cubicBezTo>
                  <a:cubicBezTo>
                    <a:pt x="67" y="36"/>
                    <a:pt x="67" y="36"/>
                    <a:pt x="67" y="36"/>
                  </a:cubicBezTo>
                  <a:cubicBezTo>
                    <a:pt x="67" y="36"/>
                    <a:pt x="68" y="36"/>
                    <a:pt x="69" y="36"/>
                  </a:cubicBezTo>
                  <a:cubicBezTo>
                    <a:pt x="90" y="36"/>
                    <a:pt x="104" y="54"/>
                    <a:pt x="105" y="74"/>
                  </a:cubicBezTo>
                  <a:cubicBezTo>
                    <a:pt x="104" y="74"/>
                    <a:pt x="104" y="74"/>
                    <a:pt x="103" y="74"/>
                  </a:cubicBezTo>
                  <a:cubicBezTo>
                    <a:pt x="101" y="74"/>
                    <a:pt x="99" y="74"/>
                    <a:pt x="97" y="75"/>
                  </a:cubicBezTo>
                  <a:cubicBezTo>
                    <a:pt x="94" y="77"/>
                    <a:pt x="92" y="77"/>
                    <a:pt x="89" y="77"/>
                  </a:cubicBezTo>
                  <a:cubicBezTo>
                    <a:pt x="86" y="77"/>
                    <a:pt x="84" y="76"/>
                    <a:pt x="80" y="74"/>
                  </a:cubicBezTo>
                  <a:cubicBezTo>
                    <a:pt x="76" y="71"/>
                    <a:pt x="71" y="70"/>
                    <a:pt x="67" y="70"/>
                  </a:cubicBezTo>
                  <a:cubicBezTo>
                    <a:pt x="62" y="70"/>
                    <a:pt x="56" y="71"/>
                    <a:pt x="52" y="73"/>
                  </a:cubicBezTo>
                  <a:cubicBezTo>
                    <a:pt x="48" y="74"/>
                    <a:pt x="46" y="75"/>
                    <a:pt x="43" y="75"/>
                  </a:cubicBezTo>
                  <a:cubicBezTo>
                    <a:pt x="40" y="75"/>
                    <a:pt x="37" y="74"/>
                    <a:pt x="33" y="72"/>
                  </a:cubicBezTo>
                  <a:cubicBezTo>
                    <a:pt x="30" y="71"/>
                    <a:pt x="26" y="70"/>
                    <a:pt x="22" y="70"/>
                  </a:cubicBezTo>
                  <a:cubicBezTo>
                    <a:pt x="20" y="70"/>
                    <a:pt x="18" y="70"/>
                    <a:pt x="16" y="70"/>
                  </a:cubicBezTo>
                  <a:cubicBezTo>
                    <a:pt x="12" y="70"/>
                    <a:pt x="8" y="70"/>
                    <a:pt x="4" y="72"/>
                  </a:cubicBezTo>
                  <a:cubicBezTo>
                    <a:pt x="8" y="54"/>
                    <a:pt x="24" y="36"/>
                    <a:pt x="43" y="36"/>
                  </a:cubicBezTo>
                  <a:cubicBezTo>
                    <a:pt x="43" y="36"/>
                    <a:pt x="44" y="36"/>
                    <a:pt x="45" y="36"/>
                  </a:cubicBezTo>
                  <a:cubicBezTo>
                    <a:pt x="46" y="36"/>
                    <a:pt x="46" y="36"/>
                    <a:pt x="46" y="36"/>
                  </a:cubicBezTo>
                  <a:cubicBezTo>
                    <a:pt x="46" y="36"/>
                    <a:pt x="46" y="36"/>
                    <a:pt x="46" y="36"/>
                  </a:cubicBezTo>
                  <a:cubicBezTo>
                    <a:pt x="47" y="36"/>
                    <a:pt x="48" y="35"/>
                    <a:pt x="48" y="34"/>
                  </a:cubicBezTo>
                  <a:cubicBezTo>
                    <a:pt x="50" y="24"/>
                    <a:pt x="48" y="14"/>
                    <a:pt x="48" y="4"/>
                  </a:cubicBezTo>
                  <a:cubicBezTo>
                    <a:pt x="50" y="4"/>
                    <a:pt x="51" y="4"/>
                    <a:pt x="53" y="4"/>
                  </a:cubicBezTo>
                  <a:moveTo>
                    <a:pt x="65" y="0"/>
                  </a:moveTo>
                  <a:cubicBezTo>
                    <a:pt x="65" y="0"/>
                    <a:pt x="65" y="0"/>
                    <a:pt x="65" y="0"/>
                  </a:cubicBezTo>
                  <a:cubicBezTo>
                    <a:pt x="61" y="0"/>
                    <a:pt x="57" y="0"/>
                    <a:pt x="53" y="0"/>
                  </a:cubicBezTo>
                  <a:cubicBezTo>
                    <a:pt x="51" y="0"/>
                    <a:pt x="49" y="0"/>
                    <a:pt x="47" y="0"/>
                  </a:cubicBezTo>
                  <a:cubicBezTo>
                    <a:pt x="47" y="0"/>
                    <a:pt x="47" y="0"/>
                    <a:pt x="47" y="0"/>
                  </a:cubicBezTo>
                  <a:cubicBezTo>
                    <a:pt x="46" y="0"/>
                    <a:pt x="45" y="0"/>
                    <a:pt x="45" y="1"/>
                  </a:cubicBezTo>
                  <a:cubicBezTo>
                    <a:pt x="45" y="1"/>
                    <a:pt x="44" y="2"/>
                    <a:pt x="44" y="3"/>
                  </a:cubicBezTo>
                  <a:cubicBezTo>
                    <a:pt x="43" y="12"/>
                    <a:pt x="46" y="22"/>
                    <a:pt x="44" y="32"/>
                  </a:cubicBezTo>
                  <a:cubicBezTo>
                    <a:pt x="44" y="32"/>
                    <a:pt x="43" y="32"/>
                    <a:pt x="42" y="32"/>
                  </a:cubicBezTo>
                  <a:cubicBezTo>
                    <a:pt x="20" y="32"/>
                    <a:pt x="2" y="54"/>
                    <a:pt x="0" y="75"/>
                  </a:cubicBezTo>
                  <a:cubicBezTo>
                    <a:pt x="0" y="76"/>
                    <a:pt x="0" y="76"/>
                    <a:pt x="0" y="77"/>
                  </a:cubicBezTo>
                  <a:cubicBezTo>
                    <a:pt x="0" y="78"/>
                    <a:pt x="0" y="79"/>
                    <a:pt x="0" y="80"/>
                  </a:cubicBezTo>
                  <a:cubicBezTo>
                    <a:pt x="0" y="93"/>
                    <a:pt x="5" y="106"/>
                    <a:pt x="14" y="116"/>
                  </a:cubicBezTo>
                  <a:cubicBezTo>
                    <a:pt x="24" y="127"/>
                    <a:pt x="41" y="129"/>
                    <a:pt x="56" y="129"/>
                  </a:cubicBezTo>
                  <a:cubicBezTo>
                    <a:pt x="56" y="129"/>
                    <a:pt x="56" y="129"/>
                    <a:pt x="56" y="129"/>
                  </a:cubicBezTo>
                  <a:cubicBezTo>
                    <a:pt x="70" y="129"/>
                    <a:pt x="84" y="124"/>
                    <a:pt x="95" y="115"/>
                  </a:cubicBezTo>
                  <a:cubicBezTo>
                    <a:pt x="104" y="107"/>
                    <a:pt x="108" y="96"/>
                    <a:pt x="109" y="84"/>
                  </a:cubicBezTo>
                  <a:cubicBezTo>
                    <a:pt x="112" y="59"/>
                    <a:pt x="96" y="32"/>
                    <a:pt x="69" y="32"/>
                  </a:cubicBezTo>
                  <a:cubicBezTo>
                    <a:pt x="69" y="22"/>
                    <a:pt x="70" y="12"/>
                    <a:pt x="68" y="2"/>
                  </a:cubicBezTo>
                  <a:cubicBezTo>
                    <a:pt x="68" y="1"/>
                    <a:pt x="67" y="1"/>
                    <a:pt x="67" y="1"/>
                  </a:cubicBezTo>
                  <a:cubicBezTo>
                    <a:pt x="67" y="0"/>
                    <a:pt x="66" y="0"/>
                    <a:pt x="65"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1229" name="Google Shape;1229;p37"/>
            <p:cNvSpPr/>
            <p:nvPr/>
          </p:nvSpPr>
          <p:spPr>
            <a:xfrm>
              <a:off x="9254794" y="4597327"/>
              <a:ext cx="431800" cy="644525"/>
            </a:xfrm>
            <a:custGeom>
              <a:rect b="b" l="l" r="r" t="t"/>
              <a:pathLst>
                <a:path extrusionOk="0" h="152" w="102">
                  <a:moveTo>
                    <a:pt x="36" y="148"/>
                  </a:moveTo>
                  <a:cubicBezTo>
                    <a:pt x="37" y="147"/>
                    <a:pt x="38" y="146"/>
                    <a:pt x="39" y="145"/>
                  </a:cubicBezTo>
                  <a:cubicBezTo>
                    <a:pt x="39" y="145"/>
                    <a:pt x="38" y="146"/>
                    <a:pt x="38" y="147"/>
                  </a:cubicBezTo>
                  <a:cubicBezTo>
                    <a:pt x="38" y="147"/>
                    <a:pt x="38" y="147"/>
                    <a:pt x="38" y="147"/>
                  </a:cubicBezTo>
                  <a:cubicBezTo>
                    <a:pt x="37" y="148"/>
                    <a:pt x="37" y="148"/>
                    <a:pt x="36" y="148"/>
                  </a:cubicBezTo>
                  <a:moveTo>
                    <a:pt x="39" y="147"/>
                  </a:moveTo>
                  <a:cubicBezTo>
                    <a:pt x="42" y="144"/>
                    <a:pt x="46" y="141"/>
                    <a:pt x="49" y="138"/>
                  </a:cubicBezTo>
                  <a:cubicBezTo>
                    <a:pt x="50" y="137"/>
                    <a:pt x="52" y="135"/>
                    <a:pt x="53" y="135"/>
                  </a:cubicBezTo>
                  <a:cubicBezTo>
                    <a:pt x="53" y="135"/>
                    <a:pt x="52" y="136"/>
                    <a:pt x="50" y="138"/>
                  </a:cubicBezTo>
                  <a:cubicBezTo>
                    <a:pt x="48" y="141"/>
                    <a:pt x="46" y="142"/>
                    <a:pt x="44" y="145"/>
                  </a:cubicBezTo>
                  <a:cubicBezTo>
                    <a:pt x="44" y="145"/>
                    <a:pt x="44" y="145"/>
                    <a:pt x="45" y="145"/>
                  </a:cubicBezTo>
                  <a:cubicBezTo>
                    <a:pt x="45" y="145"/>
                    <a:pt x="45" y="145"/>
                    <a:pt x="45" y="145"/>
                  </a:cubicBezTo>
                  <a:cubicBezTo>
                    <a:pt x="48" y="143"/>
                    <a:pt x="51" y="141"/>
                    <a:pt x="54" y="139"/>
                  </a:cubicBezTo>
                  <a:cubicBezTo>
                    <a:pt x="51" y="143"/>
                    <a:pt x="46" y="146"/>
                    <a:pt x="41" y="147"/>
                  </a:cubicBezTo>
                  <a:cubicBezTo>
                    <a:pt x="41" y="147"/>
                    <a:pt x="40" y="147"/>
                    <a:pt x="39" y="147"/>
                  </a:cubicBezTo>
                  <a:moveTo>
                    <a:pt x="33" y="148"/>
                  </a:moveTo>
                  <a:cubicBezTo>
                    <a:pt x="32" y="148"/>
                    <a:pt x="30" y="148"/>
                    <a:pt x="28" y="147"/>
                  </a:cubicBezTo>
                  <a:cubicBezTo>
                    <a:pt x="34" y="143"/>
                    <a:pt x="39" y="139"/>
                    <a:pt x="44" y="134"/>
                  </a:cubicBezTo>
                  <a:cubicBezTo>
                    <a:pt x="44" y="134"/>
                    <a:pt x="43" y="135"/>
                    <a:pt x="43" y="135"/>
                  </a:cubicBezTo>
                  <a:cubicBezTo>
                    <a:pt x="39" y="139"/>
                    <a:pt x="36" y="143"/>
                    <a:pt x="34" y="148"/>
                  </a:cubicBezTo>
                  <a:cubicBezTo>
                    <a:pt x="34" y="148"/>
                    <a:pt x="33" y="148"/>
                    <a:pt x="33" y="148"/>
                  </a:cubicBezTo>
                  <a:moveTo>
                    <a:pt x="35" y="148"/>
                  </a:moveTo>
                  <a:cubicBezTo>
                    <a:pt x="41" y="139"/>
                    <a:pt x="47" y="131"/>
                    <a:pt x="54" y="124"/>
                  </a:cubicBezTo>
                  <a:cubicBezTo>
                    <a:pt x="56" y="127"/>
                    <a:pt x="57" y="131"/>
                    <a:pt x="56" y="135"/>
                  </a:cubicBezTo>
                  <a:cubicBezTo>
                    <a:pt x="56" y="136"/>
                    <a:pt x="55" y="137"/>
                    <a:pt x="54" y="139"/>
                  </a:cubicBezTo>
                  <a:cubicBezTo>
                    <a:pt x="54" y="138"/>
                    <a:pt x="54" y="138"/>
                    <a:pt x="54" y="138"/>
                  </a:cubicBezTo>
                  <a:cubicBezTo>
                    <a:pt x="54" y="138"/>
                    <a:pt x="54" y="138"/>
                    <a:pt x="54" y="138"/>
                  </a:cubicBezTo>
                  <a:cubicBezTo>
                    <a:pt x="52" y="139"/>
                    <a:pt x="50" y="141"/>
                    <a:pt x="48" y="142"/>
                  </a:cubicBezTo>
                  <a:cubicBezTo>
                    <a:pt x="51" y="139"/>
                    <a:pt x="53" y="137"/>
                    <a:pt x="54" y="134"/>
                  </a:cubicBezTo>
                  <a:cubicBezTo>
                    <a:pt x="54" y="134"/>
                    <a:pt x="54" y="133"/>
                    <a:pt x="54" y="133"/>
                  </a:cubicBezTo>
                  <a:cubicBezTo>
                    <a:pt x="54" y="133"/>
                    <a:pt x="54" y="133"/>
                    <a:pt x="54" y="133"/>
                  </a:cubicBezTo>
                  <a:cubicBezTo>
                    <a:pt x="49" y="137"/>
                    <a:pt x="44" y="141"/>
                    <a:pt x="40" y="145"/>
                  </a:cubicBezTo>
                  <a:cubicBezTo>
                    <a:pt x="44" y="142"/>
                    <a:pt x="49" y="136"/>
                    <a:pt x="53" y="131"/>
                  </a:cubicBezTo>
                  <a:cubicBezTo>
                    <a:pt x="53" y="131"/>
                    <a:pt x="53" y="130"/>
                    <a:pt x="52" y="130"/>
                  </a:cubicBezTo>
                  <a:cubicBezTo>
                    <a:pt x="52" y="130"/>
                    <a:pt x="52" y="130"/>
                    <a:pt x="52" y="131"/>
                  </a:cubicBezTo>
                  <a:cubicBezTo>
                    <a:pt x="52" y="131"/>
                    <a:pt x="51" y="132"/>
                    <a:pt x="51" y="132"/>
                  </a:cubicBezTo>
                  <a:cubicBezTo>
                    <a:pt x="51" y="132"/>
                    <a:pt x="51" y="132"/>
                    <a:pt x="51" y="132"/>
                  </a:cubicBezTo>
                  <a:cubicBezTo>
                    <a:pt x="50" y="132"/>
                    <a:pt x="50" y="132"/>
                    <a:pt x="49" y="133"/>
                  </a:cubicBezTo>
                  <a:cubicBezTo>
                    <a:pt x="44" y="138"/>
                    <a:pt x="38" y="144"/>
                    <a:pt x="35" y="148"/>
                  </a:cubicBezTo>
                  <a:cubicBezTo>
                    <a:pt x="35" y="148"/>
                    <a:pt x="35" y="148"/>
                    <a:pt x="35" y="148"/>
                  </a:cubicBezTo>
                  <a:moveTo>
                    <a:pt x="30" y="145"/>
                  </a:moveTo>
                  <a:cubicBezTo>
                    <a:pt x="30" y="145"/>
                    <a:pt x="30" y="145"/>
                    <a:pt x="31" y="144"/>
                  </a:cubicBezTo>
                  <a:cubicBezTo>
                    <a:pt x="38" y="135"/>
                    <a:pt x="46" y="129"/>
                    <a:pt x="51" y="119"/>
                  </a:cubicBezTo>
                  <a:cubicBezTo>
                    <a:pt x="51" y="119"/>
                    <a:pt x="51" y="119"/>
                    <a:pt x="51" y="119"/>
                  </a:cubicBezTo>
                  <a:cubicBezTo>
                    <a:pt x="52" y="120"/>
                    <a:pt x="53" y="121"/>
                    <a:pt x="54" y="123"/>
                  </a:cubicBezTo>
                  <a:cubicBezTo>
                    <a:pt x="50" y="126"/>
                    <a:pt x="47" y="130"/>
                    <a:pt x="43" y="133"/>
                  </a:cubicBezTo>
                  <a:cubicBezTo>
                    <a:pt x="41" y="135"/>
                    <a:pt x="39" y="138"/>
                    <a:pt x="36" y="140"/>
                  </a:cubicBezTo>
                  <a:cubicBezTo>
                    <a:pt x="36" y="140"/>
                    <a:pt x="31" y="145"/>
                    <a:pt x="30" y="145"/>
                  </a:cubicBezTo>
                  <a:moveTo>
                    <a:pt x="25" y="144"/>
                  </a:moveTo>
                  <a:cubicBezTo>
                    <a:pt x="28" y="140"/>
                    <a:pt x="33" y="137"/>
                    <a:pt x="37" y="133"/>
                  </a:cubicBezTo>
                  <a:cubicBezTo>
                    <a:pt x="41" y="128"/>
                    <a:pt x="45" y="122"/>
                    <a:pt x="48" y="117"/>
                  </a:cubicBezTo>
                  <a:cubicBezTo>
                    <a:pt x="48" y="117"/>
                    <a:pt x="49" y="117"/>
                    <a:pt x="49" y="117"/>
                  </a:cubicBezTo>
                  <a:cubicBezTo>
                    <a:pt x="50" y="118"/>
                    <a:pt x="50" y="118"/>
                    <a:pt x="50" y="118"/>
                  </a:cubicBezTo>
                  <a:cubicBezTo>
                    <a:pt x="50" y="118"/>
                    <a:pt x="50" y="118"/>
                    <a:pt x="50" y="118"/>
                  </a:cubicBezTo>
                  <a:cubicBezTo>
                    <a:pt x="46" y="122"/>
                    <a:pt x="43" y="127"/>
                    <a:pt x="39" y="131"/>
                  </a:cubicBezTo>
                  <a:cubicBezTo>
                    <a:pt x="37" y="133"/>
                    <a:pt x="35" y="135"/>
                    <a:pt x="33" y="137"/>
                  </a:cubicBezTo>
                  <a:cubicBezTo>
                    <a:pt x="30" y="140"/>
                    <a:pt x="27" y="142"/>
                    <a:pt x="25" y="144"/>
                  </a:cubicBezTo>
                  <a:moveTo>
                    <a:pt x="9" y="127"/>
                  </a:moveTo>
                  <a:cubicBezTo>
                    <a:pt x="10" y="124"/>
                    <a:pt x="12" y="121"/>
                    <a:pt x="16" y="119"/>
                  </a:cubicBezTo>
                  <a:cubicBezTo>
                    <a:pt x="17" y="118"/>
                    <a:pt x="19" y="117"/>
                    <a:pt x="21" y="116"/>
                  </a:cubicBezTo>
                  <a:cubicBezTo>
                    <a:pt x="16" y="119"/>
                    <a:pt x="12" y="123"/>
                    <a:pt x="9" y="127"/>
                  </a:cubicBezTo>
                  <a:moveTo>
                    <a:pt x="20" y="142"/>
                  </a:moveTo>
                  <a:cubicBezTo>
                    <a:pt x="20" y="142"/>
                    <a:pt x="20" y="142"/>
                    <a:pt x="21" y="142"/>
                  </a:cubicBezTo>
                  <a:cubicBezTo>
                    <a:pt x="23" y="138"/>
                    <a:pt x="26" y="135"/>
                    <a:pt x="29" y="131"/>
                  </a:cubicBezTo>
                  <a:cubicBezTo>
                    <a:pt x="33" y="126"/>
                    <a:pt x="38" y="121"/>
                    <a:pt x="42" y="115"/>
                  </a:cubicBezTo>
                  <a:cubicBezTo>
                    <a:pt x="43" y="115"/>
                    <a:pt x="45" y="116"/>
                    <a:pt x="47" y="116"/>
                  </a:cubicBezTo>
                  <a:cubicBezTo>
                    <a:pt x="39" y="122"/>
                    <a:pt x="33" y="131"/>
                    <a:pt x="26" y="138"/>
                  </a:cubicBezTo>
                  <a:cubicBezTo>
                    <a:pt x="25" y="139"/>
                    <a:pt x="23" y="140"/>
                    <a:pt x="22" y="141"/>
                  </a:cubicBezTo>
                  <a:cubicBezTo>
                    <a:pt x="21" y="142"/>
                    <a:pt x="20" y="142"/>
                    <a:pt x="20" y="142"/>
                  </a:cubicBezTo>
                  <a:moveTo>
                    <a:pt x="28" y="147"/>
                  </a:moveTo>
                  <a:cubicBezTo>
                    <a:pt x="23" y="147"/>
                    <a:pt x="18" y="145"/>
                    <a:pt x="14" y="143"/>
                  </a:cubicBezTo>
                  <a:cubicBezTo>
                    <a:pt x="10" y="141"/>
                    <a:pt x="8" y="138"/>
                    <a:pt x="8" y="136"/>
                  </a:cubicBezTo>
                  <a:cubicBezTo>
                    <a:pt x="15" y="130"/>
                    <a:pt x="21" y="122"/>
                    <a:pt x="28" y="116"/>
                  </a:cubicBezTo>
                  <a:cubicBezTo>
                    <a:pt x="29" y="116"/>
                    <a:pt x="29" y="115"/>
                    <a:pt x="29" y="115"/>
                  </a:cubicBezTo>
                  <a:cubicBezTo>
                    <a:pt x="29" y="115"/>
                    <a:pt x="29" y="116"/>
                    <a:pt x="28" y="116"/>
                  </a:cubicBezTo>
                  <a:cubicBezTo>
                    <a:pt x="27" y="118"/>
                    <a:pt x="26" y="120"/>
                    <a:pt x="24" y="122"/>
                  </a:cubicBezTo>
                  <a:cubicBezTo>
                    <a:pt x="22" y="125"/>
                    <a:pt x="19" y="129"/>
                    <a:pt x="16" y="133"/>
                  </a:cubicBezTo>
                  <a:cubicBezTo>
                    <a:pt x="14" y="135"/>
                    <a:pt x="13" y="137"/>
                    <a:pt x="11" y="139"/>
                  </a:cubicBezTo>
                  <a:cubicBezTo>
                    <a:pt x="10" y="139"/>
                    <a:pt x="11" y="140"/>
                    <a:pt x="11" y="140"/>
                  </a:cubicBezTo>
                  <a:cubicBezTo>
                    <a:pt x="11" y="140"/>
                    <a:pt x="11" y="140"/>
                    <a:pt x="11" y="140"/>
                  </a:cubicBezTo>
                  <a:cubicBezTo>
                    <a:pt x="12" y="139"/>
                    <a:pt x="12" y="139"/>
                    <a:pt x="13" y="138"/>
                  </a:cubicBezTo>
                  <a:cubicBezTo>
                    <a:pt x="13" y="138"/>
                    <a:pt x="13" y="138"/>
                    <a:pt x="13" y="138"/>
                  </a:cubicBezTo>
                  <a:cubicBezTo>
                    <a:pt x="13" y="138"/>
                    <a:pt x="13" y="138"/>
                    <a:pt x="13" y="138"/>
                  </a:cubicBezTo>
                  <a:cubicBezTo>
                    <a:pt x="14" y="137"/>
                    <a:pt x="16" y="135"/>
                    <a:pt x="17" y="134"/>
                  </a:cubicBezTo>
                  <a:cubicBezTo>
                    <a:pt x="18" y="132"/>
                    <a:pt x="20" y="130"/>
                    <a:pt x="21" y="129"/>
                  </a:cubicBezTo>
                  <a:cubicBezTo>
                    <a:pt x="25" y="124"/>
                    <a:pt x="30" y="120"/>
                    <a:pt x="33" y="116"/>
                  </a:cubicBezTo>
                  <a:cubicBezTo>
                    <a:pt x="26" y="125"/>
                    <a:pt x="19" y="132"/>
                    <a:pt x="13" y="141"/>
                  </a:cubicBezTo>
                  <a:cubicBezTo>
                    <a:pt x="13" y="142"/>
                    <a:pt x="14" y="142"/>
                    <a:pt x="14" y="142"/>
                  </a:cubicBezTo>
                  <a:cubicBezTo>
                    <a:pt x="14" y="142"/>
                    <a:pt x="14" y="142"/>
                    <a:pt x="14" y="142"/>
                  </a:cubicBezTo>
                  <a:cubicBezTo>
                    <a:pt x="23" y="135"/>
                    <a:pt x="29" y="126"/>
                    <a:pt x="37" y="119"/>
                  </a:cubicBezTo>
                  <a:cubicBezTo>
                    <a:pt x="38" y="118"/>
                    <a:pt x="38" y="118"/>
                    <a:pt x="38" y="118"/>
                  </a:cubicBezTo>
                  <a:cubicBezTo>
                    <a:pt x="38" y="118"/>
                    <a:pt x="37" y="119"/>
                    <a:pt x="37" y="120"/>
                  </a:cubicBezTo>
                  <a:cubicBezTo>
                    <a:pt x="34" y="123"/>
                    <a:pt x="32" y="126"/>
                    <a:pt x="30" y="128"/>
                  </a:cubicBezTo>
                  <a:cubicBezTo>
                    <a:pt x="26" y="133"/>
                    <a:pt x="22" y="138"/>
                    <a:pt x="18" y="143"/>
                  </a:cubicBezTo>
                  <a:cubicBezTo>
                    <a:pt x="18" y="144"/>
                    <a:pt x="18" y="144"/>
                    <a:pt x="19" y="144"/>
                  </a:cubicBezTo>
                  <a:cubicBezTo>
                    <a:pt x="19" y="144"/>
                    <a:pt x="19" y="144"/>
                    <a:pt x="19" y="144"/>
                  </a:cubicBezTo>
                  <a:cubicBezTo>
                    <a:pt x="29" y="138"/>
                    <a:pt x="35" y="128"/>
                    <a:pt x="43" y="120"/>
                  </a:cubicBezTo>
                  <a:cubicBezTo>
                    <a:pt x="44" y="119"/>
                    <a:pt x="46" y="118"/>
                    <a:pt x="46" y="118"/>
                  </a:cubicBezTo>
                  <a:cubicBezTo>
                    <a:pt x="46" y="118"/>
                    <a:pt x="46" y="118"/>
                    <a:pt x="45" y="120"/>
                  </a:cubicBezTo>
                  <a:cubicBezTo>
                    <a:pt x="42" y="124"/>
                    <a:pt x="40" y="127"/>
                    <a:pt x="37" y="130"/>
                  </a:cubicBezTo>
                  <a:cubicBezTo>
                    <a:pt x="33" y="136"/>
                    <a:pt x="27" y="140"/>
                    <a:pt x="23" y="145"/>
                  </a:cubicBezTo>
                  <a:cubicBezTo>
                    <a:pt x="22" y="146"/>
                    <a:pt x="23" y="146"/>
                    <a:pt x="23" y="146"/>
                  </a:cubicBezTo>
                  <a:cubicBezTo>
                    <a:pt x="23" y="146"/>
                    <a:pt x="23" y="146"/>
                    <a:pt x="23" y="146"/>
                  </a:cubicBezTo>
                  <a:cubicBezTo>
                    <a:pt x="33" y="140"/>
                    <a:pt x="40" y="131"/>
                    <a:pt x="48" y="122"/>
                  </a:cubicBezTo>
                  <a:cubicBezTo>
                    <a:pt x="49" y="121"/>
                    <a:pt x="49" y="120"/>
                    <a:pt x="49" y="120"/>
                  </a:cubicBezTo>
                  <a:cubicBezTo>
                    <a:pt x="49" y="120"/>
                    <a:pt x="47" y="123"/>
                    <a:pt x="47" y="124"/>
                  </a:cubicBezTo>
                  <a:cubicBezTo>
                    <a:pt x="45" y="127"/>
                    <a:pt x="42" y="130"/>
                    <a:pt x="39" y="134"/>
                  </a:cubicBezTo>
                  <a:cubicBezTo>
                    <a:pt x="35" y="138"/>
                    <a:pt x="31" y="142"/>
                    <a:pt x="27" y="147"/>
                  </a:cubicBezTo>
                  <a:cubicBezTo>
                    <a:pt x="28" y="147"/>
                    <a:pt x="28" y="147"/>
                    <a:pt x="28" y="147"/>
                  </a:cubicBezTo>
                  <a:moveTo>
                    <a:pt x="21" y="117"/>
                  </a:moveTo>
                  <a:cubicBezTo>
                    <a:pt x="21" y="117"/>
                    <a:pt x="23" y="116"/>
                    <a:pt x="24" y="115"/>
                  </a:cubicBezTo>
                  <a:cubicBezTo>
                    <a:pt x="25" y="115"/>
                    <a:pt x="25" y="115"/>
                    <a:pt x="25" y="115"/>
                  </a:cubicBezTo>
                  <a:cubicBezTo>
                    <a:pt x="20" y="122"/>
                    <a:pt x="14" y="128"/>
                    <a:pt x="7" y="134"/>
                  </a:cubicBezTo>
                  <a:cubicBezTo>
                    <a:pt x="7" y="133"/>
                    <a:pt x="7" y="131"/>
                    <a:pt x="8" y="129"/>
                  </a:cubicBezTo>
                  <a:cubicBezTo>
                    <a:pt x="10" y="127"/>
                    <a:pt x="12" y="125"/>
                    <a:pt x="14" y="123"/>
                  </a:cubicBezTo>
                  <a:cubicBezTo>
                    <a:pt x="16" y="121"/>
                    <a:pt x="19" y="119"/>
                    <a:pt x="21" y="117"/>
                  </a:cubicBezTo>
                  <a:cubicBezTo>
                    <a:pt x="21" y="117"/>
                    <a:pt x="21" y="117"/>
                    <a:pt x="21" y="117"/>
                  </a:cubicBezTo>
                  <a:moveTo>
                    <a:pt x="23" y="119"/>
                  </a:moveTo>
                  <a:cubicBezTo>
                    <a:pt x="24" y="118"/>
                    <a:pt x="25" y="116"/>
                    <a:pt x="26" y="115"/>
                  </a:cubicBezTo>
                  <a:cubicBezTo>
                    <a:pt x="27" y="115"/>
                    <a:pt x="28" y="114"/>
                    <a:pt x="29" y="114"/>
                  </a:cubicBezTo>
                  <a:cubicBezTo>
                    <a:pt x="27" y="116"/>
                    <a:pt x="25" y="118"/>
                    <a:pt x="23" y="119"/>
                  </a:cubicBezTo>
                  <a:moveTo>
                    <a:pt x="16" y="140"/>
                  </a:moveTo>
                  <a:cubicBezTo>
                    <a:pt x="16" y="140"/>
                    <a:pt x="16" y="139"/>
                    <a:pt x="17" y="138"/>
                  </a:cubicBezTo>
                  <a:cubicBezTo>
                    <a:pt x="18" y="135"/>
                    <a:pt x="21" y="132"/>
                    <a:pt x="23" y="129"/>
                  </a:cubicBezTo>
                  <a:cubicBezTo>
                    <a:pt x="27" y="124"/>
                    <a:pt x="31" y="120"/>
                    <a:pt x="35" y="115"/>
                  </a:cubicBezTo>
                  <a:cubicBezTo>
                    <a:pt x="35" y="114"/>
                    <a:pt x="35" y="114"/>
                    <a:pt x="35" y="114"/>
                  </a:cubicBezTo>
                  <a:cubicBezTo>
                    <a:pt x="37" y="114"/>
                    <a:pt x="39" y="115"/>
                    <a:pt x="40" y="115"/>
                  </a:cubicBezTo>
                  <a:cubicBezTo>
                    <a:pt x="33" y="121"/>
                    <a:pt x="27" y="129"/>
                    <a:pt x="20" y="135"/>
                  </a:cubicBezTo>
                  <a:cubicBezTo>
                    <a:pt x="19" y="136"/>
                    <a:pt x="16" y="140"/>
                    <a:pt x="16" y="140"/>
                  </a:cubicBezTo>
                  <a:moveTo>
                    <a:pt x="24" y="124"/>
                  </a:moveTo>
                  <a:cubicBezTo>
                    <a:pt x="27" y="120"/>
                    <a:pt x="29" y="117"/>
                    <a:pt x="31" y="114"/>
                  </a:cubicBezTo>
                  <a:cubicBezTo>
                    <a:pt x="32" y="114"/>
                    <a:pt x="32" y="114"/>
                    <a:pt x="33" y="114"/>
                  </a:cubicBezTo>
                  <a:cubicBezTo>
                    <a:pt x="33" y="114"/>
                    <a:pt x="34" y="114"/>
                    <a:pt x="35" y="114"/>
                  </a:cubicBezTo>
                  <a:cubicBezTo>
                    <a:pt x="35" y="114"/>
                    <a:pt x="35" y="114"/>
                    <a:pt x="35" y="114"/>
                  </a:cubicBezTo>
                  <a:cubicBezTo>
                    <a:pt x="31" y="117"/>
                    <a:pt x="27" y="120"/>
                    <a:pt x="24" y="124"/>
                  </a:cubicBezTo>
                  <a:moveTo>
                    <a:pt x="92" y="27"/>
                  </a:moveTo>
                  <a:cubicBezTo>
                    <a:pt x="91" y="27"/>
                    <a:pt x="90" y="27"/>
                    <a:pt x="90" y="27"/>
                  </a:cubicBezTo>
                  <a:cubicBezTo>
                    <a:pt x="90" y="26"/>
                    <a:pt x="91" y="26"/>
                    <a:pt x="91" y="26"/>
                  </a:cubicBezTo>
                  <a:cubicBezTo>
                    <a:pt x="92" y="26"/>
                    <a:pt x="92" y="26"/>
                    <a:pt x="92" y="27"/>
                  </a:cubicBezTo>
                  <a:moveTo>
                    <a:pt x="87" y="27"/>
                  </a:moveTo>
                  <a:cubicBezTo>
                    <a:pt x="85" y="27"/>
                    <a:pt x="84" y="27"/>
                    <a:pt x="83" y="26"/>
                  </a:cubicBezTo>
                  <a:cubicBezTo>
                    <a:pt x="86" y="24"/>
                    <a:pt x="89" y="21"/>
                    <a:pt x="93" y="18"/>
                  </a:cubicBezTo>
                  <a:cubicBezTo>
                    <a:pt x="94" y="17"/>
                    <a:pt x="94" y="17"/>
                    <a:pt x="94" y="17"/>
                  </a:cubicBezTo>
                  <a:cubicBezTo>
                    <a:pt x="95" y="17"/>
                    <a:pt x="90" y="22"/>
                    <a:pt x="89" y="23"/>
                  </a:cubicBezTo>
                  <a:cubicBezTo>
                    <a:pt x="88" y="24"/>
                    <a:pt x="87" y="25"/>
                    <a:pt x="87" y="27"/>
                  </a:cubicBezTo>
                  <a:moveTo>
                    <a:pt x="77" y="26"/>
                  </a:moveTo>
                  <a:cubicBezTo>
                    <a:pt x="82" y="22"/>
                    <a:pt x="87" y="16"/>
                    <a:pt x="92" y="11"/>
                  </a:cubicBezTo>
                  <a:cubicBezTo>
                    <a:pt x="91" y="12"/>
                    <a:pt x="90" y="13"/>
                    <a:pt x="89" y="14"/>
                  </a:cubicBezTo>
                  <a:cubicBezTo>
                    <a:pt x="86" y="18"/>
                    <a:pt x="84" y="22"/>
                    <a:pt x="81" y="26"/>
                  </a:cubicBezTo>
                  <a:cubicBezTo>
                    <a:pt x="81" y="26"/>
                    <a:pt x="81" y="26"/>
                    <a:pt x="81" y="26"/>
                  </a:cubicBezTo>
                  <a:cubicBezTo>
                    <a:pt x="80" y="26"/>
                    <a:pt x="80" y="26"/>
                    <a:pt x="79" y="26"/>
                  </a:cubicBezTo>
                  <a:cubicBezTo>
                    <a:pt x="78" y="26"/>
                    <a:pt x="77" y="26"/>
                    <a:pt x="77" y="26"/>
                  </a:cubicBezTo>
                  <a:moveTo>
                    <a:pt x="67" y="26"/>
                  </a:moveTo>
                  <a:cubicBezTo>
                    <a:pt x="66" y="26"/>
                    <a:pt x="65" y="26"/>
                    <a:pt x="64" y="26"/>
                  </a:cubicBezTo>
                  <a:cubicBezTo>
                    <a:pt x="69" y="21"/>
                    <a:pt x="75" y="16"/>
                    <a:pt x="80" y="11"/>
                  </a:cubicBezTo>
                  <a:cubicBezTo>
                    <a:pt x="79" y="13"/>
                    <a:pt x="77" y="15"/>
                    <a:pt x="76" y="16"/>
                  </a:cubicBezTo>
                  <a:cubicBezTo>
                    <a:pt x="73" y="20"/>
                    <a:pt x="70" y="23"/>
                    <a:pt x="67" y="26"/>
                  </a:cubicBezTo>
                  <a:moveTo>
                    <a:pt x="58" y="16"/>
                  </a:moveTo>
                  <a:cubicBezTo>
                    <a:pt x="58" y="15"/>
                    <a:pt x="58" y="14"/>
                    <a:pt x="58" y="13"/>
                  </a:cubicBezTo>
                  <a:cubicBezTo>
                    <a:pt x="59" y="13"/>
                    <a:pt x="60" y="12"/>
                    <a:pt x="61" y="11"/>
                  </a:cubicBezTo>
                  <a:cubicBezTo>
                    <a:pt x="61" y="11"/>
                    <a:pt x="62" y="10"/>
                    <a:pt x="63" y="9"/>
                  </a:cubicBezTo>
                  <a:cubicBezTo>
                    <a:pt x="61" y="11"/>
                    <a:pt x="60" y="13"/>
                    <a:pt x="58" y="16"/>
                  </a:cubicBezTo>
                  <a:moveTo>
                    <a:pt x="74" y="26"/>
                  </a:moveTo>
                  <a:cubicBezTo>
                    <a:pt x="72" y="26"/>
                    <a:pt x="71" y="26"/>
                    <a:pt x="69" y="26"/>
                  </a:cubicBezTo>
                  <a:cubicBezTo>
                    <a:pt x="76" y="21"/>
                    <a:pt x="82" y="14"/>
                    <a:pt x="89" y="8"/>
                  </a:cubicBezTo>
                  <a:cubicBezTo>
                    <a:pt x="84" y="12"/>
                    <a:pt x="80" y="21"/>
                    <a:pt x="75" y="26"/>
                  </a:cubicBezTo>
                  <a:cubicBezTo>
                    <a:pt x="75" y="26"/>
                    <a:pt x="74" y="26"/>
                    <a:pt x="74" y="26"/>
                  </a:cubicBezTo>
                  <a:moveTo>
                    <a:pt x="62" y="26"/>
                  </a:moveTo>
                  <a:cubicBezTo>
                    <a:pt x="61" y="26"/>
                    <a:pt x="60" y="26"/>
                    <a:pt x="58" y="26"/>
                  </a:cubicBezTo>
                  <a:cubicBezTo>
                    <a:pt x="58" y="25"/>
                    <a:pt x="58" y="25"/>
                    <a:pt x="58" y="25"/>
                  </a:cubicBezTo>
                  <a:cubicBezTo>
                    <a:pt x="64" y="21"/>
                    <a:pt x="69" y="16"/>
                    <a:pt x="74" y="11"/>
                  </a:cubicBezTo>
                  <a:cubicBezTo>
                    <a:pt x="74" y="11"/>
                    <a:pt x="78" y="7"/>
                    <a:pt x="78" y="7"/>
                  </a:cubicBezTo>
                  <a:cubicBezTo>
                    <a:pt x="78" y="7"/>
                    <a:pt x="78" y="7"/>
                    <a:pt x="78" y="7"/>
                  </a:cubicBezTo>
                  <a:cubicBezTo>
                    <a:pt x="76" y="10"/>
                    <a:pt x="74" y="13"/>
                    <a:pt x="71" y="16"/>
                  </a:cubicBezTo>
                  <a:cubicBezTo>
                    <a:pt x="68" y="19"/>
                    <a:pt x="65" y="23"/>
                    <a:pt x="62" y="26"/>
                  </a:cubicBezTo>
                  <a:moveTo>
                    <a:pt x="83" y="25"/>
                  </a:moveTo>
                  <a:cubicBezTo>
                    <a:pt x="87" y="18"/>
                    <a:pt x="92" y="12"/>
                    <a:pt x="98" y="6"/>
                  </a:cubicBezTo>
                  <a:cubicBezTo>
                    <a:pt x="97" y="13"/>
                    <a:pt x="95" y="20"/>
                    <a:pt x="94" y="27"/>
                  </a:cubicBezTo>
                  <a:cubicBezTo>
                    <a:pt x="94" y="27"/>
                    <a:pt x="93" y="27"/>
                    <a:pt x="93" y="27"/>
                  </a:cubicBezTo>
                  <a:cubicBezTo>
                    <a:pt x="93" y="27"/>
                    <a:pt x="93" y="26"/>
                    <a:pt x="94" y="25"/>
                  </a:cubicBezTo>
                  <a:cubicBezTo>
                    <a:pt x="94" y="25"/>
                    <a:pt x="93" y="25"/>
                    <a:pt x="93" y="25"/>
                  </a:cubicBezTo>
                  <a:cubicBezTo>
                    <a:pt x="93" y="25"/>
                    <a:pt x="93" y="25"/>
                    <a:pt x="93" y="25"/>
                  </a:cubicBezTo>
                  <a:cubicBezTo>
                    <a:pt x="91" y="25"/>
                    <a:pt x="90" y="26"/>
                    <a:pt x="89" y="27"/>
                  </a:cubicBezTo>
                  <a:cubicBezTo>
                    <a:pt x="88" y="27"/>
                    <a:pt x="88" y="27"/>
                    <a:pt x="88" y="27"/>
                  </a:cubicBezTo>
                  <a:cubicBezTo>
                    <a:pt x="88" y="26"/>
                    <a:pt x="88" y="26"/>
                    <a:pt x="89" y="25"/>
                  </a:cubicBezTo>
                  <a:cubicBezTo>
                    <a:pt x="91" y="22"/>
                    <a:pt x="94" y="19"/>
                    <a:pt x="96" y="15"/>
                  </a:cubicBezTo>
                  <a:cubicBezTo>
                    <a:pt x="97" y="15"/>
                    <a:pt x="96" y="14"/>
                    <a:pt x="96" y="14"/>
                  </a:cubicBezTo>
                  <a:cubicBezTo>
                    <a:pt x="96" y="14"/>
                    <a:pt x="96" y="14"/>
                    <a:pt x="96" y="14"/>
                  </a:cubicBezTo>
                  <a:cubicBezTo>
                    <a:pt x="92" y="17"/>
                    <a:pt x="86" y="21"/>
                    <a:pt x="83" y="25"/>
                  </a:cubicBezTo>
                  <a:moveTo>
                    <a:pt x="58" y="9"/>
                  </a:moveTo>
                  <a:cubicBezTo>
                    <a:pt x="58" y="9"/>
                    <a:pt x="58" y="8"/>
                    <a:pt x="58" y="7"/>
                  </a:cubicBezTo>
                  <a:cubicBezTo>
                    <a:pt x="59" y="7"/>
                    <a:pt x="60" y="7"/>
                    <a:pt x="60" y="6"/>
                  </a:cubicBezTo>
                  <a:cubicBezTo>
                    <a:pt x="60" y="7"/>
                    <a:pt x="59" y="8"/>
                    <a:pt x="58" y="9"/>
                  </a:cubicBezTo>
                  <a:moveTo>
                    <a:pt x="58" y="23"/>
                  </a:moveTo>
                  <a:cubicBezTo>
                    <a:pt x="58" y="22"/>
                    <a:pt x="58" y="21"/>
                    <a:pt x="58" y="19"/>
                  </a:cubicBezTo>
                  <a:cubicBezTo>
                    <a:pt x="60" y="17"/>
                    <a:pt x="62" y="15"/>
                    <a:pt x="64" y="14"/>
                  </a:cubicBezTo>
                  <a:cubicBezTo>
                    <a:pt x="65" y="13"/>
                    <a:pt x="66" y="12"/>
                    <a:pt x="67" y="11"/>
                  </a:cubicBezTo>
                  <a:cubicBezTo>
                    <a:pt x="68" y="10"/>
                    <a:pt x="71" y="6"/>
                    <a:pt x="72" y="6"/>
                  </a:cubicBezTo>
                  <a:cubicBezTo>
                    <a:pt x="72" y="6"/>
                    <a:pt x="71" y="7"/>
                    <a:pt x="70" y="8"/>
                  </a:cubicBezTo>
                  <a:cubicBezTo>
                    <a:pt x="66" y="13"/>
                    <a:pt x="62" y="18"/>
                    <a:pt x="58" y="23"/>
                  </a:cubicBezTo>
                  <a:moveTo>
                    <a:pt x="58" y="6"/>
                  </a:moveTo>
                  <a:cubicBezTo>
                    <a:pt x="58" y="5"/>
                    <a:pt x="58" y="5"/>
                    <a:pt x="58" y="5"/>
                  </a:cubicBezTo>
                  <a:cubicBezTo>
                    <a:pt x="60" y="4"/>
                    <a:pt x="61" y="4"/>
                    <a:pt x="63" y="4"/>
                  </a:cubicBezTo>
                  <a:cubicBezTo>
                    <a:pt x="62" y="5"/>
                    <a:pt x="60" y="5"/>
                    <a:pt x="58" y="6"/>
                  </a:cubicBezTo>
                  <a:moveTo>
                    <a:pt x="58" y="12"/>
                  </a:moveTo>
                  <a:cubicBezTo>
                    <a:pt x="58" y="12"/>
                    <a:pt x="58" y="11"/>
                    <a:pt x="58" y="11"/>
                  </a:cubicBezTo>
                  <a:cubicBezTo>
                    <a:pt x="60" y="9"/>
                    <a:pt x="62" y="7"/>
                    <a:pt x="64" y="5"/>
                  </a:cubicBezTo>
                  <a:cubicBezTo>
                    <a:pt x="64" y="4"/>
                    <a:pt x="64" y="4"/>
                    <a:pt x="64" y="4"/>
                  </a:cubicBezTo>
                  <a:cubicBezTo>
                    <a:pt x="64" y="4"/>
                    <a:pt x="65" y="4"/>
                    <a:pt x="65" y="4"/>
                  </a:cubicBezTo>
                  <a:cubicBezTo>
                    <a:pt x="68" y="4"/>
                    <a:pt x="72" y="4"/>
                    <a:pt x="75" y="4"/>
                  </a:cubicBezTo>
                  <a:cubicBezTo>
                    <a:pt x="82" y="5"/>
                    <a:pt x="90" y="5"/>
                    <a:pt x="98" y="5"/>
                  </a:cubicBezTo>
                  <a:cubicBezTo>
                    <a:pt x="92" y="10"/>
                    <a:pt x="87" y="15"/>
                    <a:pt x="82" y="20"/>
                  </a:cubicBezTo>
                  <a:cubicBezTo>
                    <a:pt x="85" y="16"/>
                    <a:pt x="88" y="11"/>
                    <a:pt x="91" y="7"/>
                  </a:cubicBezTo>
                  <a:cubicBezTo>
                    <a:pt x="91" y="6"/>
                    <a:pt x="91" y="6"/>
                    <a:pt x="90" y="6"/>
                  </a:cubicBezTo>
                  <a:cubicBezTo>
                    <a:pt x="90" y="6"/>
                    <a:pt x="90" y="6"/>
                    <a:pt x="90" y="6"/>
                  </a:cubicBezTo>
                  <a:cubicBezTo>
                    <a:pt x="84" y="11"/>
                    <a:pt x="79" y="16"/>
                    <a:pt x="73" y="21"/>
                  </a:cubicBezTo>
                  <a:cubicBezTo>
                    <a:pt x="74" y="20"/>
                    <a:pt x="75" y="19"/>
                    <a:pt x="77" y="17"/>
                  </a:cubicBezTo>
                  <a:cubicBezTo>
                    <a:pt x="80" y="14"/>
                    <a:pt x="82" y="10"/>
                    <a:pt x="86" y="7"/>
                  </a:cubicBezTo>
                  <a:cubicBezTo>
                    <a:pt x="86" y="6"/>
                    <a:pt x="86" y="6"/>
                    <a:pt x="85" y="6"/>
                  </a:cubicBezTo>
                  <a:cubicBezTo>
                    <a:pt x="85" y="6"/>
                    <a:pt x="85" y="6"/>
                    <a:pt x="85" y="6"/>
                  </a:cubicBezTo>
                  <a:cubicBezTo>
                    <a:pt x="80" y="10"/>
                    <a:pt x="75" y="14"/>
                    <a:pt x="70" y="19"/>
                  </a:cubicBezTo>
                  <a:cubicBezTo>
                    <a:pt x="70" y="18"/>
                    <a:pt x="70" y="18"/>
                    <a:pt x="70" y="18"/>
                  </a:cubicBezTo>
                  <a:cubicBezTo>
                    <a:pt x="74" y="14"/>
                    <a:pt x="77" y="10"/>
                    <a:pt x="80" y="6"/>
                  </a:cubicBezTo>
                  <a:cubicBezTo>
                    <a:pt x="80" y="6"/>
                    <a:pt x="80" y="5"/>
                    <a:pt x="80" y="5"/>
                  </a:cubicBezTo>
                  <a:cubicBezTo>
                    <a:pt x="80" y="5"/>
                    <a:pt x="80" y="5"/>
                    <a:pt x="79" y="5"/>
                  </a:cubicBezTo>
                  <a:cubicBezTo>
                    <a:pt x="73" y="9"/>
                    <a:pt x="68" y="15"/>
                    <a:pt x="63" y="20"/>
                  </a:cubicBezTo>
                  <a:cubicBezTo>
                    <a:pt x="61" y="22"/>
                    <a:pt x="60" y="23"/>
                    <a:pt x="60" y="23"/>
                  </a:cubicBezTo>
                  <a:cubicBezTo>
                    <a:pt x="59" y="23"/>
                    <a:pt x="65" y="16"/>
                    <a:pt x="67" y="14"/>
                  </a:cubicBezTo>
                  <a:cubicBezTo>
                    <a:pt x="69" y="11"/>
                    <a:pt x="72" y="8"/>
                    <a:pt x="74" y="5"/>
                  </a:cubicBezTo>
                  <a:cubicBezTo>
                    <a:pt x="74" y="5"/>
                    <a:pt x="74" y="4"/>
                    <a:pt x="73" y="4"/>
                  </a:cubicBezTo>
                  <a:cubicBezTo>
                    <a:pt x="73" y="4"/>
                    <a:pt x="73" y="4"/>
                    <a:pt x="73" y="4"/>
                  </a:cubicBezTo>
                  <a:cubicBezTo>
                    <a:pt x="68" y="8"/>
                    <a:pt x="64" y="12"/>
                    <a:pt x="60" y="16"/>
                  </a:cubicBezTo>
                  <a:cubicBezTo>
                    <a:pt x="59" y="17"/>
                    <a:pt x="59" y="17"/>
                    <a:pt x="58" y="18"/>
                  </a:cubicBezTo>
                  <a:cubicBezTo>
                    <a:pt x="58" y="17"/>
                    <a:pt x="58" y="17"/>
                    <a:pt x="58" y="17"/>
                  </a:cubicBezTo>
                  <a:cubicBezTo>
                    <a:pt x="59" y="17"/>
                    <a:pt x="59" y="16"/>
                    <a:pt x="60" y="15"/>
                  </a:cubicBezTo>
                  <a:cubicBezTo>
                    <a:pt x="62" y="12"/>
                    <a:pt x="65" y="8"/>
                    <a:pt x="68" y="5"/>
                  </a:cubicBezTo>
                  <a:cubicBezTo>
                    <a:pt x="68" y="5"/>
                    <a:pt x="68" y="4"/>
                    <a:pt x="67" y="4"/>
                  </a:cubicBezTo>
                  <a:cubicBezTo>
                    <a:pt x="67" y="4"/>
                    <a:pt x="67" y="4"/>
                    <a:pt x="67" y="4"/>
                  </a:cubicBezTo>
                  <a:cubicBezTo>
                    <a:pt x="65" y="6"/>
                    <a:pt x="62" y="8"/>
                    <a:pt x="60" y="10"/>
                  </a:cubicBezTo>
                  <a:cubicBezTo>
                    <a:pt x="60" y="10"/>
                    <a:pt x="59" y="12"/>
                    <a:pt x="58" y="12"/>
                  </a:cubicBezTo>
                  <a:moveTo>
                    <a:pt x="65" y="0"/>
                  </a:moveTo>
                  <a:cubicBezTo>
                    <a:pt x="61" y="0"/>
                    <a:pt x="58" y="0"/>
                    <a:pt x="55" y="2"/>
                  </a:cubicBezTo>
                  <a:cubicBezTo>
                    <a:pt x="54" y="2"/>
                    <a:pt x="54" y="3"/>
                    <a:pt x="54" y="4"/>
                  </a:cubicBezTo>
                  <a:cubicBezTo>
                    <a:pt x="54" y="5"/>
                    <a:pt x="54" y="5"/>
                    <a:pt x="54" y="5"/>
                  </a:cubicBezTo>
                  <a:cubicBezTo>
                    <a:pt x="54" y="12"/>
                    <a:pt x="54" y="19"/>
                    <a:pt x="54" y="27"/>
                  </a:cubicBezTo>
                  <a:cubicBezTo>
                    <a:pt x="54" y="28"/>
                    <a:pt x="54" y="28"/>
                    <a:pt x="54" y="29"/>
                  </a:cubicBezTo>
                  <a:cubicBezTo>
                    <a:pt x="55" y="58"/>
                    <a:pt x="57" y="87"/>
                    <a:pt x="55" y="116"/>
                  </a:cubicBezTo>
                  <a:cubicBezTo>
                    <a:pt x="54" y="115"/>
                    <a:pt x="54" y="114"/>
                    <a:pt x="53" y="114"/>
                  </a:cubicBezTo>
                  <a:cubicBezTo>
                    <a:pt x="47" y="112"/>
                    <a:pt x="40" y="110"/>
                    <a:pt x="33" y="110"/>
                  </a:cubicBezTo>
                  <a:cubicBezTo>
                    <a:pt x="24" y="110"/>
                    <a:pt x="16" y="113"/>
                    <a:pt x="9" y="119"/>
                  </a:cubicBezTo>
                  <a:cubicBezTo>
                    <a:pt x="0" y="127"/>
                    <a:pt x="1" y="140"/>
                    <a:pt x="12" y="146"/>
                  </a:cubicBezTo>
                  <a:cubicBezTo>
                    <a:pt x="18" y="150"/>
                    <a:pt x="25" y="152"/>
                    <a:pt x="33" y="152"/>
                  </a:cubicBezTo>
                  <a:cubicBezTo>
                    <a:pt x="38" y="152"/>
                    <a:pt x="43" y="151"/>
                    <a:pt x="47" y="150"/>
                  </a:cubicBezTo>
                  <a:cubicBezTo>
                    <a:pt x="60" y="145"/>
                    <a:pt x="63" y="133"/>
                    <a:pt x="58" y="123"/>
                  </a:cubicBezTo>
                  <a:cubicBezTo>
                    <a:pt x="58" y="122"/>
                    <a:pt x="58" y="122"/>
                    <a:pt x="58" y="122"/>
                  </a:cubicBezTo>
                  <a:cubicBezTo>
                    <a:pt x="61" y="92"/>
                    <a:pt x="59" y="61"/>
                    <a:pt x="59" y="30"/>
                  </a:cubicBezTo>
                  <a:cubicBezTo>
                    <a:pt x="63" y="30"/>
                    <a:pt x="67" y="30"/>
                    <a:pt x="72" y="30"/>
                  </a:cubicBezTo>
                  <a:cubicBezTo>
                    <a:pt x="72" y="30"/>
                    <a:pt x="73" y="30"/>
                    <a:pt x="74" y="30"/>
                  </a:cubicBezTo>
                  <a:cubicBezTo>
                    <a:pt x="75" y="30"/>
                    <a:pt x="76" y="30"/>
                    <a:pt x="77" y="30"/>
                  </a:cubicBezTo>
                  <a:cubicBezTo>
                    <a:pt x="83" y="30"/>
                    <a:pt x="89" y="31"/>
                    <a:pt x="95" y="32"/>
                  </a:cubicBezTo>
                  <a:cubicBezTo>
                    <a:pt x="96" y="32"/>
                    <a:pt x="96" y="32"/>
                    <a:pt x="96" y="32"/>
                  </a:cubicBezTo>
                  <a:cubicBezTo>
                    <a:pt x="97" y="32"/>
                    <a:pt x="98" y="30"/>
                    <a:pt x="98" y="29"/>
                  </a:cubicBezTo>
                  <a:cubicBezTo>
                    <a:pt x="98" y="29"/>
                    <a:pt x="98" y="29"/>
                    <a:pt x="98" y="29"/>
                  </a:cubicBezTo>
                  <a:cubicBezTo>
                    <a:pt x="99" y="20"/>
                    <a:pt x="102" y="12"/>
                    <a:pt x="102" y="3"/>
                  </a:cubicBezTo>
                  <a:cubicBezTo>
                    <a:pt x="102" y="2"/>
                    <a:pt x="101" y="1"/>
                    <a:pt x="100" y="1"/>
                  </a:cubicBezTo>
                  <a:cubicBezTo>
                    <a:pt x="100" y="1"/>
                    <a:pt x="100" y="1"/>
                    <a:pt x="100" y="1"/>
                  </a:cubicBezTo>
                  <a:cubicBezTo>
                    <a:pt x="99" y="1"/>
                    <a:pt x="99" y="1"/>
                    <a:pt x="99" y="1"/>
                  </a:cubicBezTo>
                  <a:cubicBezTo>
                    <a:pt x="90" y="1"/>
                    <a:pt x="82" y="1"/>
                    <a:pt x="73" y="0"/>
                  </a:cubicBezTo>
                  <a:cubicBezTo>
                    <a:pt x="70" y="0"/>
                    <a:pt x="67" y="0"/>
                    <a:pt x="65"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grpSp>
          <p:nvGrpSpPr>
            <p:cNvPr id="1230" name="Google Shape;1230;p37"/>
            <p:cNvGrpSpPr/>
            <p:nvPr/>
          </p:nvGrpSpPr>
          <p:grpSpPr>
            <a:xfrm>
              <a:off x="4687557" y="2290893"/>
              <a:ext cx="863600" cy="1319213"/>
              <a:chOff x="3784269" y="6437239"/>
              <a:chExt cx="863600" cy="1319213"/>
            </a:xfrm>
          </p:grpSpPr>
          <p:sp>
            <p:nvSpPr>
              <p:cNvPr id="1231" name="Google Shape;1231;p37"/>
              <p:cNvSpPr/>
              <p:nvPr/>
            </p:nvSpPr>
            <p:spPr>
              <a:xfrm>
                <a:off x="3784269" y="6437239"/>
                <a:ext cx="863600" cy="585788"/>
              </a:xfrm>
              <a:custGeom>
                <a:rect b="b" l="l" r="r" t="t"/>
                <a:pathLst>
                  <a:path extrusionOk="0" h="138" w="204">
                    <a:moveTo>
                      <a:pt x="96" y="136"/>
                    </a:moveTo>
                    <a:cubicBezTo>
                      <a:pt x="96" y="136"/>
                      <a:pt x="96" y="137"/>
                      <a:pt x="95" y="137"/>
                    </a:cubicBezTo>
                    <a:cubicBezTo>
                      <a:pt x="95" y="137"/>
                      <a:pt x="95" y="137"/>
                      <a:pt x="95" y="137"/>
                    </a:cubicBezTo>
                    <a:cubicBezTo>
                      <a:pt x="96" y="137"/>
                      <a:pt x="96" y="136"/>
                      <a:pt x="96" y="136"/>
                    </a:cubicBezTo>
                    <a:moveTo>
                      <a:pt x="97" y="135"/>
                    </a:moveTo>
                    <a:cubicBezTo>
                      <a:pt x="97" y="136"/>
                      <a:pt x="96" y="136"/>
                      <a:pt x="96" y="137"/>
                    </a:cubicBezTo>
                    <a:cubicBezTo>
                      <a:pt x="97" y="137"/>
                      <a:pt x="97" y="137"/>
                      <a:pt x="98" y="137"/>
                    </a:cubicBezTo>
                    <a:cubicBezTo>
                      <a:pt x="98" y="136"/>
                      <a:pt x="97" y="136"/>
                      <a:pt x="97" y="135"/>
                    </a:cubicBezTo>
                    <a:moveTo>
                      <a:pt x="96" y="132"/>
                    </a:moveTo>
                    <a:cubicBezTo>
                      <a:pt x="95" y="134"/>
                      <a:pt x="93" y="135"/>
                      <a:pt x="92" y="137"/>
                    </a:cubicBezTo>
                    <a:cubicBezTo>
                      <a:pt x="92" y="137"/>
                      <a:pt x="93" y="137"/>
                      <a:pt x="94" y="137"/>
                    </a:cubicBezTo>
                    <a:cubicBezTo>
                      <a:pt x="95" y="136"/>
                      <a:pt x="96" y="135"/>
                      <a:pt x="97" y="135"/>
                    </a:cubicBezTo>
                    <a:cubicBezTo>
                      <a:pt x="97" y="134"/>
                      <a:pt x="96" y="133"/>
                      <a:pt x="96" y="132"/>
                    </a:cubicBezTo>
                    <a:cubicBezTo>
                      <a:pt x="96" y="132"/>
                      <a:pt x="96" y="132"/>
                      <a:pt x="96" y="132"/>
                    </a:cubicBezTo>
                    <a:moveTo>
                      <a:pt x="95" y="132"/>
                    </a:moveTo>
                    <a:cubicBezTo>
                      <a:pt x="94" y="134"/>
                      <a:pt x="91" y="135"/>
                      <a:pt x="89" y="137"/>
                    </a:cubicBezTo>
                    <a:cubicBezTo>
                      <a:pt x="89" y="137"/>
                      <a:pt x="90" y="137"/>
                      <a:pt x="91" y="137"/>
                    </a:cubicBezTo>
                    <a:cubicBezTo>
                      <a:pt x="92" y="135"/>
                      <a:pt x="94" y="134"/>
                      <a:pt x="95" y="132"/>
                    </a:cubicBezTo>
                    <a:cubicBezTo>
                      <a:pt x="95" y="132"/>
                      <a:pt x="95" y="132"/>
                      <a:pt x="95" y="132"/>
                    </a:cubicBezTo>
                    <a:moveTo>
                      <a:pt x="90" y="132"/>
                    </a:moveTo>
                    <a:cubicBezTo>
                      <a:pt x="88" y="134"/>
                      <a:pt x="87" y="135"/>
                      <a:pt x="86" y="136"/>
                    </a:cubicBezTo>
                    <a:cubicBezTo>
                      <a:pt x="86" y="136"/>
                      <a:pt x="86" y="136"/>
                      <a:pt x="86" y="137"/>
                    </a:cubicBezTo>
                    <a:cubicBezTo>
                      <a:pt x="89" y="135"/>
                      <a:pt x="91" y="134"/>
                      <a:pt x="94" y="132"/>
                    </a:cubicBezTo>
                    <a:cubicBezTo>
                      <a:pt x="92" y="132"/>
                      <a:pt x="91" y="132"/>
                      <a:pt x="90" y="132"/>
                    </a:cubicBezTo>
                    <a:moveTo>
                      <a:pt x="87" y="132"/>
                    </a:moveTo>
                    <a:cubicBezTo>
                      <a:pt x="85" y="133"/>
                      <a:pt x="83" y="135"/>
                      <a:pt x="82" y="136"/>
                    </a:cubicBezTo>
                    <a:cubicBezTo>
                      <a:pt x="81" y="136"/>
                      <a:pt x="81" y="136"/>
                      <a:pt x="81" y="136"/>
                    </a:cubicBezTo>
                    <a:cubicBezTo>
                      <a:pt x="81" y="136"/>
                      <a:pt x="81" y="136"/>
                      <a:pt x="81" y="136"/>
                    </a:cubicBezTo>
                    <a:cubicBezTo>
                      <a:pt x="82" y="136"/>
                      <a:pt x="83" y="136"/>
                      <a:pt x="84" y="136"/>
                    </a:cubicBezTo>
                    <a:cubicBezTo>
                      <a:pt x="86" y="135"/>
                      <a:pt x="87" y="134"/>
                      <a:pt x="88" y="132"/>
                    </a:cubicBezTo>
                    <a:cubicBezTo>
                      <a:pt x="88" y="132"/>
                      <a:pt x="87" y="132"/>
                      <a:pt x="87" y="132"/>
                    </a:cubicBezTo>
                    <a:moveTo>
                      <a:pt x="85" y="132"/>
                    </a:moveTo>
                    <a:cubicBezTo>
                      <a:pt x="84" y="133"/>
                      <a:pt x="83" y="134"/>
                      <a:pt x="83" y="134"/>
                    </a:cubicBezTo>
                    <a:cubicBezTo>
                      <a:pt x="84" y="133"/>
                      <a:pt x="85" y="133"/>
                      <a:pt x="86" y="132"/>
                    </a:cubicBezTo>
                    <a:cubicBezTo>
                      <a:pt x="86" y="132"/>
                      <a:pt x="85" y="132"/>
                      <a:pt x="85" y="132"/>
                    </a:cubicBezTo>
                    <a:moveTo>
                      <a:pt x="81" y="132"/>
                    </a:moveTo>
                    <a:cubicBezTo>
                      <a:pt x="81" y="133"/>
                      <a:pt x="81" y="134"/>
                      <a:pt x="81" y="135"/>
                    </a:cubicBezTo>
                    <a:cubicBezTo>
                      <a:pt x="82" y="134"/>
                      <a:pt x="83" y="133"/>
                      <a:pt x="84" y="132"/>
                    </a:cubicBezTo>
                    <a:cubicBezTo>
                      <a:pt x="83" y="132"/>
                      <a:pt x="82" y="132"/>
                      <a:pt x="81" y="132"/>
                    </a:cubicBezTo>
                    <a:moveTo>
                      <a:pt x="62" y="87"/>
                    </a:moveTo>
                    <a:cubicBezTo>
                      <a:pt x="61" y="87"/>
                      <a:pt x="60" y="88"/>
                      <a:pt x="59" y="89"/>
                    </a:cubicBezTo>
                    <a:cubicBezTo>
                      <a:pt x="60" y="88"/>
                      <a:pt x="61" y="88"/>
                      <a:pt x="62" y="87"/>
                    </a:cubicBezTo>
                    <a:moveTo>
                      <a:pt x="69" y="80"/>
                    </a:moveTo>
                    <a:cubicBezTo>
                      <a:pt x="69" y="80"/>
                      <a:pt x="68" y="81"/>
                      <a:pt x="67" y="82"/>
                    </a:cubicBezTo>
                    <a:cubicBezTo>
                      <a:pt x="67" y="86"/>
                      <a:pt x="65" y="89"/>
                      <a:pt x="62" y="91"/>
                    </a:cubicBezTo>
                    <a:cubicBezTo>
                      <a:pt x="62" y="91"/>
                      <a:pt x="62" y="92"/>
                      <a:pt x="63" y="92"/>
                    </a:cubicBezTo>
                    <a:cubicBezTo>
                      <a:pt x="66" y="89"/>
                      <a:pt x="70" y="86"/>
                      <a:pt x="73" y="82"/>
                    </a:cubicBezTo>
                    <a:cubicBezTo>
                      <a:pt x="73" y="82"/>
                      <a:pt x="72" y="82"/>
                      <a:pt x="72" y="81"/>
                    </a:cubicBezTo>
                    <a:cubicBezTo>
                      <a:pt x="71" y="81"/>
                      <a:pt x="70" y="80"/>
                      <a:pt x="69" y="80"/>
                    </a:cubicBezTo>
                    <a:moveTo>
                      <a:pt x="198" y="129"/>
                    </a:moveTo>
                    <a:cubicBezTo>
                      <a:pt x="178" y="106"/>
                      <a:pt x="157" y="83"/>
                      <a:pt x="133" y="64"/>
                    </a:cubicBezTo>
                    <a:cubicBezTo>
                      <a:pt x="139" y="59"/>
                      <a:pt x="145" y="54"/>
                      <a:pt x="150" y="50"/>
                    </a:cubicBezTo>
                    <a:cubicBezTo>
                      <a:pt x="166" y="36"/>
                      <a:pt x="182" y="23"/>
                      <a:pt x="198" y="10"/>
                    </a:cubicBezTo>
                    <a:cubicBezTo>
                      <a:pt x="199" y="20"/>
                      <a:pt x="199" y="30"/>
                      <a:pt x="198" y="40"/>
                    </a:cubicBezTo>
                    <a:cubicBezTo>
                      <a:pt x="197" y="52"/>
                      <a:pt x="197" y="64"/>
                      <a:pt x="197" y="76"/>
                    </a:cubicBezTo>
                    <a:cubicBezTo>
                      <a:pt x="197" y="94"/>
                      <a:pt x="197" y="111"/>
                      <a:pt x="198" y="129"/>
                    </a:cubicBezTo>
                    <a:moveTo>
                      <a:pt x="14" y="5"/>
                    </a:moveTo>
                    <a:cubicBezTo>
                      <a:pt x="19" y="5"/>
                      <a:pt x="23" y="5"/>
                      <a:pt x="28" y="4"/>
                    </a:cubicBezTo>
                    <a:cubicBezTo>
                      <a:pt x="33" y="4"/>
                      <a:pt x="38" y="4"/>
                      <a:pt x="43" y="4"/>
                    </a:cubicBezTo>
                    <a:cubicBezTo>
                      <a:pt x="44" y="4"/>
                      <a:pt x="46" y="4"/>
                      <a:pt x="48" y="4"/>
                    </a:cubicBezTo>
                    <a:cubicBezTo>
                      <a:pt x="65" y="5"/>
                      <a:pt x="83" y="5"/>
                      <a:pt x="101" y="6"/>
                    </a:cubicBezTo>
                    <a:cubicBezTo>
                      <a:pt x="119" y="6"/>
                      <a:pt x="136" y="6"/>
                      <a:pt x="154" y="7"/>
                    </a:cubicBezTo>
                    <a:cubicBezTo>
                      <a:pt x="159" y="7"/>
                      <a:pt x="164" y="7"/>
                      <a:pt x="168" y="7"/>
                    </a:cubicBezTo>
                    <a:cubicBezTo>
                      <a:pt x="178" y="7"/>
                      <a:pt x="187" y="7"/>
                      <a:pt x="197" y="6"/>
                    </a:cubicBezTo>
                    <a:cubicBezTo>
                      <a:pt x="181" y="19"/>
                      <a:pt x="164" y="32"/>
                      <a:pt x="148" y="45"/>
                    </a:cubicBezTo>
                    <a:cubicBezTo>
                      <a:pt x="139" y="53"/>
                      <a:pt x="130" y="61"/>
                      <a:pt x="120" y="69"/>
                    </a:cubicBezTo>
                    <a:cubicBezTo>
                      <a:pt x="115" y="73"/>
                      <a:pt x="109" y="78"/>
                      <a:pt x="105" y="83"/>
                    </a:cubicBezTo>
                    <a:cubicBezTo>
                      <a:pt x="105" y="83"/>
                      <a:pt x="105" y="83"/>
                      <a:pt x="105" y="83"/>
                    </a:cubicBezTo>
                    <a:cubicBezTo>
                      <a:pt x="86" y="68"/>
                      <a:pt x="69" y="51"/>
                      <a:pt x="50" y="35"/>
                    </a:cubicBezTo>
                    <a:cubicBezTo>
                      <a:pt x="37" y="25"/>
                      <a:pt x="24" y="15"/>
                      <a:pt x="12" y="5"/>
                    </a:cubicBezTo>
                    <a:cubicBezTo>
                      <a:pt x="12" y="5"/>
                      <a:pt x="13" y="5"/>
                      <a:pt x="14" y="5"/>
                    </a:cubicBezTo>
                    <a:moveTo>
                      <a:pt x="46" y="0"/>
                    </a:moveTo>
                    <a:cubicBezTo>
                      <a:pt x="41" y="0"/>
                      <a:pt x="36" y="0"/>
                      <a:pt x="30" y="0"/>
                    </a:cubicBezTo>
                    <a:cubicBezTo>
                      <a:pt x="25" y="0"/>
                      <a:pt x="20" y="1"/>
                      <a:pt x="15" y="1"/>
                    </a:cubicBezTo>
                    <a:cubicBezTo>
                      <a:pt x="11" y="1"/>
                      <a:pt x="7" y="0"/>
                      <a:pt x="4" y="0"/>
                    </a:cubicBezTo>
                    <a:cubicBezTo>
                      <a:pt x="3" y="0"/>
                      <a:pt x="3" y="0"/>
                      <a:pt x="3" y="0"/>
                    </a:cubicBezTo>
                    <a:cubicBezTo>
                      <a:pt x="2" y="0"/>
                      <a:pt x="2" y="1"/>
                      <a:pt x="2" y="1"/>
                    </a:cubicBezTo>
                    <a:cubicBezTo>
                      <a:pt x="1" y="2"/>
                      <a:pt x="1" y="2"/>
                      <a:pt x="1" y="2"/>
                    </a:cubicBezTo>
                    <a:cubicBezTo>
                      <a:pt x="0" y="8"/>
                      <a:pt x="1" y="15"/>
                      <a:pt x="1" y="21"/>
                    </a:cubicBezTo>
                    <a:cubicBezTo>
                      <a:pt x="1" y="31"/>
                      <a:pt x="1" y="41"/>
                      <a:pt x="2" y="52"/>
                    </a:cubicBezTo>
                    <a:cubicBezTo>
                      <a:pt x="3" y="78"/>
                      <a:pt x="4" y="104"/>
                      <a:pt x="7" y="130"/>
                    </a:cubicBezTo>
                    <a:cubicBezTo>
                      <a:pt x="7" y="132"/>
                      <a:pt x="9" y="132"/>
                      <a:pt x="10" y="132"/>
                    </a:cubicBezTo>
                    <a:cubicBezTo>
                      <a:pt x="10" y="132"/>
                      <a:pt x="10" y="132"/>
                      <a:pt x="10" y="132"/>
                    </a:cubicBezTo>
                    <a:cubicBezTo>
                      <a:pt x="11" y="133"/>
                      <a:pt x="11" y="133"/>
                      <a:pt x="11" y="133"/>
                    </a:cubicBezTo>
                    <a:cubicBezTo>
                      <a:pt x="25" y="134"/>
                      <a:pt x="40" y="135"/>
                      <a:pt x="54" y="135"/>
                    </a:cubicBezTo>
                    <a:cubicBezTo>
                      <a:pt x="62" y="136"/>
                      <a:pt x="70" y="136"/>
                      <a:pt x="78" y="136"/>
                    </a:cubicBezTo>
                    <a:cubicBezTo>
                      <a:pt x="78" y="135"/>
                      <a:pt x="77" y="133"/>
                      <a:pt x="77" y="132"/>
                    </a:cubicBezTo>
                    <a:cubicBezTo>
                      <a:pt x="71" y="132"/>
                      <a:pt x="64" y="131"/>
                      <a:pt x="57" y="131"/>
                    </a:cubicBezTo>
                    <a:cubicBezTo>
                      <a:pt x="44" y="131"/>
                      <a:pt x="31" y="130"/>
                      <a:pt x="18" y="129"/>
                    </a:cubicBezTo>
                    <a:cubicBezTo>
                      <a:pt x="26" y="121"/>
                      <a:pt x="35" y="115"/>
                      <a:pt x="44" y="108"/>
                    </a:cubicBezTo>
                    <a:cubicBezTo>
                      <a:pt x="49" y="103"/>
                      <a:pt x="55" y="99"/>
                      <a:pt x="60" y="94"/>
                    </a:cubicBezTo>
                    <a:cubicBezTo>
                      <a:pt x="60" y="94"/>
                      <a:pt x="59" y="93"/>
                      <a:pt x="59" y="92"/>
                    </a:cubicBezTo>
                    <a:cubicBezTo>
                      <a:pt x="58" y="91"/>
                      <a:pt x="58" y="91"/>
                      <a:pt x="58" y="90"/>
                    </a:cubicBezTo>
                    <a:cubicBezTo>
                      <a:pt x="53" y="95"/>
                      <a:pt x="47" y="99"/>
                      <a:pt x="42" y="104"/>
                    </a:cubicBezTo>
                    <a:cubicBezTo>
                      <a:pt x="32" y="112"/>
                      <a:pt x="21" y="119"/>
                      <a:pt x="13" y="128"/>
                    </a:cubicBezTo>
                    <a:cubicBezTo>
                      <a:pt x="12" y="128"/>
                      <a:pt x="12" y="128"/>
                      <a:pt x="11" y="128"/>
                    </a:cubicBezTo>
                    <a:cubicBezTo>
                      <a:pt x="9" y="103"/>
                      <a:pt x="8" y="78"/>
                      <a:pt x="7" y="53"/>
                    </a:cubicBezTo>
                    <a:cubicBezTo>
                      <a:pt x="6" y="43"/>
                      <a:pt x="6" y="34"/>
                      <a:pt x="5" y="24"/>
                    </a:cubicBezTo>
                    <a:cubicBezTo>
                      <a:pt x="5" y="18"/>
                      <a:pt x="4" y="11"/>
                      <a:pt x="5" y="5"/>
                    </a:cubicBezTo>
                    <a:cubicBezTo>
                      <a:pt x="19" y="16"/>
                      <a:pt x="33" y="28"/>
                      <a:pt x="47" y="39"/>
                    </a:cubicBezTo>
                    <a:cubicBezTo>
                      <a:pt x="58" y="48"/>
                      <a:pt x="69" y="58"/>
                      <a:pt x="80" y="68"/>
                    </a:cubicBezTo>
                    <a:cubicBezTo>
                      <a:pt x="80" y="68"/>
                      <a:pt x="80" y="68"/>
                      <a:pt x="80" y="68"/>
                    </a:cubicBezTo>
                    <a:cubicBezTo>
                      <a:pt x="77" y="71"/>
                      <a:pt x="75" y="74"/>
                      <a:pt x="72" y="77"/>
                    </a:cubicBezTo>
                    <a:cubicBezTo>
                      <a:pt x="73" y="78"/>
                      <a:pt x="74" y="79"/>
                      <a:pt x="75" y="80"/>
                    </a:cubicBezTo>
                    <a:cubicBezTo>
                      <a:pt x="75" y="80"/>
                      <a:pt x="75" y="80"/>
                      <a:pt x="75" y="80"/>
                    </a:cubicBezTo>
                    <a:cubicBezTo>
                      <a:pt x="78" y="77"/>
                      <a:pt x="81" y="74"/>
                      <a:pt x="83" y="71"/>
                    </a:cubicBezTo>
                    <a:cubicBezTo>
                      <a:pt x="83" y="71"/>
                      <a:pt x="83" y="71"/>
                      <a:pt x="83" y="71"/>
                    </a:cubicBezTo>
                    <a:cubicBezTo>
                      <a:pt x="90" y="76"/>
                      <a:pt x="96" y="82"/>
                      <a:pt x="103" y="87"/>
                    </a:cubicBezTo>
                    <a:cubicBezTo>
                      <a:pt x="103" y="88"/>
                      <a:pt x="104" y="88"/>
                      <a:pt x="104" y="88"/>
                    </a:cubicBezTo>
                    <a:cubicBezTo>
                      <a:pt x="105" y="88"/>
                      <a:pt x="106" y="87"/>
                      <a:pt x="106" y="87"/>
                    </a:cubicBezTo>
                    <a:cubicBezTo>
                      <a:pt x="106" y="87"/>
                      <a:pt x="107" y="87"/>
                      <a:pt x="107" y="87"/>
                    </a:cubicBezTo>
                    <a:cubicBezTo>
                      <a:pt x="107" y="87"/>
                      <a:pt x="108" y="87"/>
                      <a:pt x="108" y="86"/>
                    </a:cubicBezTo>
                    <a:cubicBezTo>
                      <a:pt x="112" y="81"/>
                      <a:pt x="118" y="77"/>
                      <a:pt x="123" y="73"/>
                    </a:cubicBezTo>
                    <a:cubicBezTo>
                      <a:pt x="125" y="71"/>
                      <a:pt x="128" y="69"/>
                      <a:pt x="130" y="66"/>
                    </a:cubicBezTo>
                    <a:cubicBezTo>
                      <a:pt x="154" y="86"/>
                      <a:pt x="175" y="111"/>
                      <a:pt x="196" y="134"/>
                    </a:cubicBezTo>
                    <a:cubicBezTo>
                      <a:pt x="166" y="134"/>
                      <a:pt x="136" y="133"/>
                      <a:pt x="106" y="133"/>
                    </a:cubicBezTo>
                    <a:cubicBezTo>
                      <a:pt x="104" y="133"/>
                      <a:pt x="102" y="132"/>
                      <a:pt x="100" y="132"/>
                    </a:cubicBezTo>
                    <a:cubicBezTo>
                      <a:pt x="100" y="134"/>
                      <a:pt x="101" y="135"/>
                      <a:pt x="102" y="137"/>
                    </a:cubicBezTo>
                    <a:cubicBezTo>
                      <a:pt x="102" y="137"/>
                      <a:pt x="102" y="137"/>
                      <a:pt x="103" y="137"/>
                    </a:cubicBezTo>
                    <a:cubicBezTo>
                      <a:pt x="135" y="138"/>
                      <a:pt x="167" y="138"/>
                      <a:pt x="200" y="138"/>
                    </a:cubicBezTo>
                    <a:cubicBezTo>
                      <a:pt x="200" y="138"/>
                      <a:pt x="201" y="138"/>
                      <a:pt x="201" y="138"/>
                    </a:cubicBezTo>
                    <a:cubicBezTo>
                      <a:pt x="201" y="138"/>
                      <a:pt x="201" y="138"/>
                      <a:pt x="201" y="138"/>
                    </a:cubicBezTo>
                    <a:cubicBezTo>
                      <a:pt x="202" y="137"/>
                      <a:pt x="202" y="137"/>
                      <a:pt x="202" y="136"/>
                    </a:cubicBezTo>
                    <a:cubicBezTo>
                      <a:pt x="202" y="116"/>
                      <a:pt x="201" y="96"/>
                      <a:pt x="202" y="76"/>
                    </a:cubicBezTo>
                    <a:cubicBezTo>
                      <a:pt x="202" y="63"/>
                      <a:pt x="202" y="50"/>
                      <a:pt x="203" y="38"/>
                    </a:cubicBezTo>
                    <a:cubicBezTo>
                      <a:pt x="203" y="26"/>
                      <a:pt x="204" y="15"/>
                      <a:pt x="202" y="3"/>
                    </a:cubicBezTo>
                    <a:cubicBezTo>
                      <a:pt x="202" y="2"/>
                      <a:pt x="201" y="1"/>
                      <a:pt x="200" y="1"/>
                    </a:cubicBezTo>
                    <a:cubicBezTo>
                      <a:pt x="199" y="1"/>
                      <a:pt x="199" y="1"/>
                      <a:pt x="199" y="1"/>
                    </a:cubicBezTo>
                    <a:cubicBezTo>
                      <a:pt x="189" y="2"/>
                      <a:pt x="179" y="3"/>
                      <a:pt x="169" y="3"/>
                    </a:cubicBezTo>
                    <a:cubicBezTo>
                      <a:pt x="163" y="3"/>
                      <a:pt x="157" y="3"/>
                      <a:pt x="152" y="2"/>
                    </a:cubicBezTo>
                    <a:cubicBezTo>
                      <a:pt x="135" y="2"/>
                      <a:pt x="118" y="2"/>
                      <a:pt x="101" y="1"/>
                    </a:cubicBezTo>
                    <a:cubicBezTo>
                      <a:pt x="84" y="1"/>
                      <a:pt x="67" y="0"/>
                      <a:pt x="50" y="0"/>
                    </a:cubicBezTo>
                    <a:cubicBezTo>
                      <a:pt x="49" y="0"/>
                      <a:pt x="47" y="0"/>
                      <a:pt x="46"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1232" name="Google Shape;1232;p37"/>
              <p:cNvSpPr/>
              <p:nvPr/>
            </p:nvSpPr>
            <p:spPr>
              <a:xfrm>
                <a:off x="4030331" y="6729339"/>
                <a:ext cx="346075" cy="1027113"/>
              </a:xfrm>
              <a:custGeom>
                <a:rect b="b" l="l" r="r" t="t"/>
                <a:pathLst>
                  <a:path extrusionOk="0" h="242" w="82">
                    <a:moveTo>
                      <a:pt x="33" y="68"/>
                    </a:moveTo>
                    <a:cubicBezTo>
                      <a:pt x="30" y="70"/>
                      <a:pt x="28" y="71"/>
                      <a:pt x="25" y="73"/>
                    </a:cubicBezTo>
                    <a:cubicBezTo>
                      <a:pt x="25" y="73"/>
                      <a:pt x="25" y="74"/>
                      <a:pt x="26" y="74"/>
                    </a:cubicBezTo>
                    <a:cubicBezTo>
                      <a:pt x="26" y="74"/>
                      <a:pt x="26" y="74"/>
                      <a:pt x="26" y="74"/>
                    </a:cubicBezTo>
                    <a:cubicBezTo>
                      <a:pt x="30" y="72"/>
                      <a:pt x="34" y="70"/>
                      <a:pt x="37" y="68"/>
                    </a:cubicBezTo>
                    <a:cubicBezTo>
                      <a:pt x="37" y="68"/>
                      <a:pt x="36" y="68"/>
                      <a:pt x="36" y="68"/>
                    </a:cubicBezTo>
                    <a:cubicBezTo>
                      <a:pt x="35" y="68"/>
                      <a:pt x="34" y="69"/>
                      <a:pt x="33" y="69"/>
                    </a:cubicBezTo>
                    <a:cubicBezTo>
                      <a:pt x="32" y="70"/>
                      <a:pt x="30" y="71"/>
                      <a:pt x="29" y="71"/>
                    </a:cubicBezTo>
                    <a:cubicBezTo>
                      <a:pt x="31" y="70"/>
                      <a:pt x="32" y="69"/>
                      <a:pt x="34" y="68"/>
                    </a:cubicBezTo>
                    <a:cubicBezTo>
                      <a:pt x="33" y="68"/>
                      <a:pt x="33" y="68"/>
                      <a:pt x="33" y="68"/>
                    </a:cubicBezTo>
                    <a:moveTo>
                      <a:pt x="26" y="67"/>
                    </a:moveTo>
                    <a:cubicBezTo>
                      <a:pt x="26" y="68"/>
                      <a:pt x="25" y="69"/>
                      <a:pt x="24" y="70"/>
                    </a:cubicBezTo>
                    <a:cubicBezTo>
                      <a:pt x="24" y="70"/>
                      <a:pt x="24" y="71"/>
                      <a:pt x="24" y="71"/>
                    </a:cubicBezTo>
                    <a:cubicBezTo>
                      <a:pt x="24" y="71"/>
                      <a:pt x="24" y="71"/>
                      <a:pt x="25" y="71"/>
                    </a:cubicBezTo>
                    <a:cubicBezTo>
                      <a:pt x="26" y="70"/>
                      <a:pt x="28" y="69"/>
                      <a:pt x="31" y="68"/>
                    </a:cubicBezTo>
                    <a:cubicBezTo>
                      <a:pt x="30" y="68"/>
                      <a:pt x="29" y="68"/>
                      <a:pt x="28" y="68"/>
                    </a:cubicBezTo>
                    <a:cubicBezTo>
                      <a:pt x="27" y="68"/>
                      <a:pt x="27" y="68"/>
                      <a:pt x="26" y="69"/>
                    </a:cubicBezTo>
                    <a:cubicBezTo>
                      <a:pt x="26" y="69"/>
                      <a:pt x="27" y="68"/>
                      <a:pt x="28" y="67"/>
                    </a:cubicBezTo>
                    <a:cubicBezTo>
                      <a:pt x="27" y="67"/>
                      <a:pt x="27" y="67"/>
                      <a:pt x="26" y="67"/>
                    </a:cubicBezTo>
                    <a:moveTo>
                      <a:pt x="63" y="237"/>
                    </a:moveTo>
                    <a:cubicBezTo>
                      <a:pt x="63" y="237"/>
                      <a:pt x="64" y="236"/>
                      <a:pt x="65" y="234"/>
                    </a:cubicBezTo>
                    <a:cubicBezTo>
                      <a:pt x="68" y="230"/>
                      <a:pt x="72" y="226"/>
                      <a:pt x="76" y="221"/>
                    </a:cubicBezTo>
                    <a:cubicBezTo>
                      <a:pt x="76" y="222"/>
                      <a:pt x="76" y="223"/>
                      <a:pt x="75" y="224"/>
                    </a:cubicBezTo>
                    <a:cubicBezTo>
                      <a:pt x="73" y="226"/>
                      <a:pt x="71" y="229"/>
                      <a:pt x="69" y="231"/>
                    </a:cubicBezTo>
                    <a:cubicBezTo>
                      <a:pt x="68" y="232"/>
                      <a:pt x="67" y="233"/>
                      <a:pt x="65" y="234"/>
                    </a:cubicBezTo>
                    <a:cubicBezTo>
                      <a:pt x="64" y="235"/>
                      <a:pt x="63" y="237"/>
                      <a:pt x="63" y="237"/>
                    </a:cubicBezTo>
                    <a:moveTo>
                      <a:pt x="71" y="222"/>
                    </a:moveTo>
                    <a:cubicBezTo>
                      <a:pt x="73" y="220"/>
                      <a:pt x="75" y="218"/>
                      <a:pt x="77" y="215"/>
                    </a:cubicBezTo>
                    <a:cubicBezTo>
                      <a:pt x="77" y="216"/>
                      <a:pt x="77" y="216"/>
                      <a:pt x="77" y="217"/>
                    </a:cubicBezTo>
                    <a:cubicBezTo>
                      <a:pt x="76" y="218"/>
                      <a:pt x="76" y="218"/>
                      <a:pt x="76" y="218"/>
                    </a:cubicBezTo>
                    <a:cubicBezTo>
                      <a:pt x="75" y="219"/>
                      <a:pt x="73" y="221"/>
                      <a:pt x="71" y="222"/>
                    </a:cubicBezTo>
                    <a:moveTo>
                      <a:pt x="55" y="233"/>
                    </a:moveTo>
                    <a:cubicBezTo>
                      <a:pt x="55" y="232"/>
                      <a:pt x="55" y="232"/>
                      <a:pt x="56" y="232"/>
                    </a:cubicBezTo>
                    <a:cubicBezTo>
                      <a:pt x="60" y="227"/>
                      <a:pt x="64" y="222"/>
                      <a:pt x="68" y="218"/>
                    </a:cubicBezTo>
                    <a:cubicBezTo>
                      <a:pt x="71" y="215"/>
                      <a:pt x="74" y="212"/>
                      <a:pt x="77" y="209"/>
                    </a:cubicBezTo>
                    <a:cubicBezTo>
                      <a:pt x="77" y="210"/>
                      <a:pt x="77" y="212"/>
                      <a:pt x="77" y="213"/>
                    </a:cubicBezTo>
                    <a:cubicBezTo>
                      <a:pt x="73" y="216"/>
                      <a:pt x="70" y="219"/>
                      <a:pt x="66" y="223"/>
                    </a:cubicBezTo>
                    <a:cubicBezTo>
                      <a:pt x="64" y="225"/>
                      <a:pt x="61" y="228"/>
                      <a:pt x="58" y="230"/>
                    </a:cubicBezTo>
                    <a:cubicBezTo>
                      <a:pt x="57" y="231"/>
                      <a:pt x="56" y="231"/>
                      <a:pt x="55" y="232"/>
                    </a:cubicBezTo>
                    <a:cubicBezTo>
                      <a:pt x="55" y="233"/>
                      <a:pt x="55" y="233"/>
                      <a:pt x="55" y="233"/>
                    </a:cubicBezTo>
                    <a:moveTo>
                      <a:pt x="61" y="239"/>
                    </a:moveTo>
                    <a:cubicBezTo>
                      <a:pt x="59" y="239"/>
                      <a:pt x="56" y="238"/>
                      <a:pt x="53" y="237"/>
                    </a:cubicBezTo>
                    <a:cubicBezTo>
                      <a:pt x="51" y="236"/>
                      <a:pt x="50" y="235"/>
                      <a:pt x="48" y="234"/>
                    </a:cubicBezTo>
                    <a:cubicBezTo>
                      <a:pt x="48" y="233"/>
                      <a:pt x="48" y="233"/>
                      <a:pt x="48" y="233"/>
                    </a:cubicBezTo>
                    <a:cubicBezTo>
                      <a:pt x="53" y="229"/>
                      <a:pt x="58" y="224"/>
                      <a:pt x="63" y="219"/>
                    </a:cubicBezTo>
                    <a:cubicBezTo>
                      <a:pt x="66" y="218"/>
                      <a:pt x="68" y="216"/>
                      <a:pt x="70" y="214"/>
                    </a:cubicBezTo>
                    <a:cubicBezTo>
                      <a:pt x="71" y="213"/>
                      <a:pt x="72" y="212"/>
                      <a:pt x="73" y="211"/>
                    </a:cubicBezTo>
                    <a:cubicBezTo>
                      <a:pt x="73" y="211"/>
                      <a:pt x="76" y="209"/>
                      <a:pt x="76" y="209"/>
                    </a:cubicBezTo>
                    <a:cubicBezTo>
                      <a:pt x="76" y="209"/>
                      <a:pt x="76" y="209"/>
                      <a:pt x="76" y="209"/>
                    </a:cubicBezTo>
                    <a:cubicBezTo>
                      <a:pt x="73" y="213"/>
                      <a:pt x="69" y="216"/>
                      <a:pt x="66" y="219"/>
                    </a:cubicBezTo>
                    <a:cubicBezTo>
                      <a:pt x="62" y="225"/>
                      <a:pt x="57" y="229"/>
                      <a:pt x="52" y="234"/>
                    </a:cubicBezTo>
                    <a:cubicBezTo>
                      <a:pt x="52" y="235"/>
                      <a:pt x="52" y="235"/>
                      <a:pt x="53" y="235"/>
                    </a:cubicBezTo>
                    <a:cubicBezTo>
                      <a:pt x="53" y="235"/>
                      <a:pt x="53" y="235"/>
                      <a:pt x="53" y="235"/>
                    </a:cubicBezTo>
                    <a:cubicBezTo>
                      <a:pt x="62" y="229"/>
                      <a:pt x="69" y="221"/>
                      <a:pt x="77" y="214"/>
                    </a:cubicBezTo>
                    <a:cubicBezTo>
                      <a:pt x="77" y="214"/>
                      <a:pt x="77" y="214"/>
                      <a:pt x="77" y="214"/>
                    </a:cubicBezTo>
                    <a:cubicBezTo>
                      <a:pt x="74" y="217"/>
                      <a:pt x="71" y="221"/>
                      <a:pt x="68" y="225"/>
                    </a:cubicBezTo>
                    <a:cubicBezTo>
                      <a:pt x="65" y="227"/>
                      <a:pt x="63" y="230"/>
                      <a:pt x="60" y="233"/>
                    </a:cubicBezTo>
                    <a:cubicBezTo>
                      <a:pt x="58" y="233"/>
                      <a:pt x="58" y="234"/>
                      <a:pt x="58" y="235"/>
                    </a:cubicBezTo>
                    <a:cubicBezTo>
                      <a:pt x="57" y="235"/>
                      <a:pt x="57" y="236"/>
                      <a:pt x="56" y="236"/>
                    </a:cubicBezTo>
                    <a:cubicBezTo>
                      <a:pt x="57" y="237"/>
                      <a:pt x="57" y="237"/>
                      <a:pt x="57" y="237"/>
                    </a:cubicBezTo>
                    <a:cubicBezTo>
                      <a:pt x="64" y="231"/>
                      <a:pt x="69" y="225"/>
                      <a:pt x="76" y="219"/>
                    </a:cubicBezTo>
                    <a:cubicBezTo>
                      <a:pt x="76" y="219"/>
                      <a:pt x="76" y="219"/>
                      <a:pt x="76" y="219"/>
                    </a:cubicBezTo>
                    <a:cubicBezTo>
                      <a:pt x="75" y="221"/>
                      <a:pt x="74" y="222"/>
                      <a:pt x="73" y="223"/>
                    </a:cubicBezTo>
                    <a:cubicBezTo>
                      <a:pt x="72" y="225"/>
                      <a:pt x="70" y="227"/>
                      <a:pt x="69" y="228"/>
                    </a:cubicBezTo>
                    <a:cubicBezTo>
                      <a:pt x="66" y="231"/>
                      <a:pt x="64" y="235"/>
                      <a:pt x="61" y="238"/>
                    </a:cubicBezTo>
                    <a:cubicBezTo>
                      <a:pt x="61" y="239"/>
                      <a:pt x="62" y="239"/>
                      <a:pt x="62" y="239"/>
                    </a:cubicBezTo>
                    <a:cubicBezTo>
                      <a:pt x="62" y="239"/>
                      <a:pt x="62" y="239"/>
                      <a:pt x="62" y="239"/>
                    </a:cubicBezTo>
                    <a:cubicBezTo>
                      <a:pt x="66" y="234"/>
                      <a:pt x="71" y="231"/>
                      <a:pt x="75" y="226"/>
                    </a:cubicBezTo>
                    <a:cubicBezTo>
                      <a:pt x="72" y="233"/>
                      <a:pt x="68" y="239"/>
                      <a:pt x="61" y="239"/>
                    </a:cubicBezTo>
                    <a:moveTo>
                      <a:pt x="57" y="224"/>
                    </a:moveTo>
                    <a:cubicBezTo>
                      <a:pt x="64" y="217"/>
                      <a:pt x="71" y="211"/>
                      <a:pt x="76" y="203"/>
                    </a:cubicBezTo>
                    <a:cubicBezTo>
                      <a:pt x="77" y="204"/>
                      <a:pt x="77" y="206"/>
                      <a:pt x="77" y="207"/>
                    </a:cubicBezTo>
                    <a:cubicBezTo>
                      <a:pt x="71" y="211"/>
                      <a:pt x="66" y="216"/>
                      <a:pt x="61" y="220"/>
                    </a:cubicBezTo>
                    <a:cubicBezTo>
                      <a:pt x="60" y="221"/>
                      <a:pt x="59" y="222"/>
                      <a:pt x="57" y="224"/>
                    </a:cubicBezTo>
                    <a:moveTo>
                      <a:pt x="45" y="229"/>
                    </a:moveTo>
                    <a:cubicBezTo>
                      <a:pt x="51" y="225"/>
                      <a:pt x="56" y="220"/>
                      <a:pt x="61" y="215"/>
                    </a:cubicBezTo>
                    <a:cubicBezTo>
                      <a:pt x="64" y="213"/>
                      <a:pt x="67" y="210"/>
                      <a:pt x="70" y="207"/>
                    </a:cubicBezTo>
                    <a:cubicBezTo>
                      <a:pt x="71" y="206"/>
                      <a:pt x="73" y="205"/>
                      <a:pt x="74" y="203"/>
                    </a:cubicBezTo>
                    <a:cubicBezTo>
                      <a:pt x="75" y="203"/>
                      <a:pt x="76" y="202"/>
                      <a:pt x="76" y="202"/>
                    </a:cubicBezTo>
                    <a:cubicBezTo>
                      <a:pt x="76" y="202"/>
                      <a:pt x="76" y="202"/>
                      <a:pt x="75" y="203"/>
                    </a:cubicBezTo>
                    <a:cubicBezTo>
                      <a:pt x="69" y="214"/>
                      <a:pt x="58" y="221"/>
                      <a:pt x="50" y="230"/>
                    </a:cubicBezTo>
                    <a:cubicBezTo>
                      <a:pt x="50" y="231"/>
                      <a:pt x="49" y="231"/>
                      <a:pt x="49" y="231"/>
                    </a:cubicBezTo>
                    <a:cubicBezTo>
                      <a:pt x="49" y="232"/>
                      <a:pt x="48" y="232"/>
                      <a:pt x="48" y="233"/>
                    </a:cubicBezTo>
                    <a:cubicBezTo>
                      <a:pt x="48" y="233"/>
                      <a:pt x="48" y="233"/>
                      <a:pt x="48" y="233"/>
                    </a:cubicBezTo>
                    <a:cubicBezTo>
                      <a:pt x="47" y="232"/>
                      <a:pt x="46" y="231"/>
                      <a:pt x="45" y="229"/>
                    </a:cubicBezTo>
                    <a:cubicBezTo>
                      <a:pt x="45" y="229"/>
                      <a:pt x="45" y="229"/>
                      <a:pt x="45" y="229"/>
                    </a:cubicBezTo>
                    <a:moveTo>
                      <a:pt x="62" y="213"/>
                    </a:moveTo>
                    <a:cubicBezTo>
                      <a:pt x="63" y="212"/>
                      <a:pt x="64" y="210"/>
                      <a:pt x="66" y="209"/>
                    </a:cubicBezTo>
                    <a:cubicBezTo>
                      <a:pt x="69" y="205"/>
                      <a:pt x="73" y="201"/>
                      <a:pt x="76" y="197"/>
                    </a:cubicBezTo>
                    <a:cubicBezTo>
                      <a:pt x="76" y="198"/>
                      <a:pt x="76" y="199"/>
                      <a:pt x="76" y="201"/>
                    </a:cubicBezTo>
                    <a:cubicBezTo>
                      <a:pt x="71" y="205"/>
                      <a:pt x="67" y="209"/>
                      <a:pt x="62" y="213"/>
                    </a:cubicBezTo>
                    <a:moveTo>
                      <a:pt x="45" y="221"/>
                    </a:moveTo>
                    <a:cubicBezTo>
                      <a:pt x="46" y="221"/>
                      <a:pt x="46" y="221"/>
                      <a:pt x="46" y="221"/>
                    </a:cubicBezTo>
                    <a:cubicBezTo>
                      <a:pt x="50" y="215"/>
                      <a:pt x="56" y="212"/>
                      <a:pt x="61" y="207"/>
                    </a:cubicBezTo>
                    <a:cubicBezTo>
                      <a:pt x="66" y="203"/>
                      <a:pt x="71" y="198"/>
                      <a:pt x="75" y="193"/>
                    </a:cubicBezTo>
                    <a:cubicBezTo>
                      <a:pt x="75" y="193"/>
                      <a:pt x="75" y="194"/>
                      <a:pt x="76" y="195"/>
                    </a:cubicBezTo>
                    <a:cubicBezTo>
                      <a:pt x="70" y="200"/>
                      <a:pt x="65" y="205"/>
                      <a:pt x="60" y="210"/>
                    </a:cubicBezTo>
                    <a:cubicBezTo>
                      <a:pt x="57" y="213"/>
                      <a:pt x="54" y="215"/>
                      <a:pt x="50" y="218"/>
                    </a:cubicBezTo>
                    <a:cubicBezTo>
                      <a:pt x="49" y="219"/>
                      <a:pt x="47" y="220"/>
                      <a:pt x="46" y="221"/>
                    </a:cubicBezTo>
                    <a:cubicBezTo>
                      <a:pt x="45" y="221"/>
                      <a:pt x="45" y="221"/>
                      <a:pt x="45" y="221"/>
                    </a:cubicBezTo>
                    <a:moveTo>
                      <a:pt x="44" y="219"/>
                    </a:moveTo>
                    <a:cubicBezTo>
                      <a:pt x="44" y="219"/>
                      <a:pt x="44" y="219"/>
                      <a:pt x="44" y="219"/>
                    </a:cubicBezTo>
                    <a:cubicBezTo>
                      <a:pt x="50" y="215"/>
                      <a:pt x="55" y="210"/>
                      <a:pt x="60" y="205"/>
                    </a:cubicBezTo>
                    <a:cubicBezTo>
                      <a:pt x="63" y="203"/>
                      <a:pt x="65" y="200"/>
                      <a:pt x="68" y="198"/>
                    </a:cubicBezTo>
                    <a:cubicBezTo>
                      <a:pt x="70" y="196"/>
                      <a:pt x="72" y="195"/>
                      <a:pt x="73" y="193"/>
                    </a:cubicBezTo>
                    <a:cubicBezTo>
                      <a:pt x="74" y="193"/>
                      <a:pt x="75" y="192"/>
                      <a:pt x="75" y="192"/>
                    </a:cubicBezTo>
                    <a:cubicBezTo>
                      <a:pt x="75" y="192"/>
                      <a:pt x="73" y="194"/>
                      <a:pt x="72" y="195"/>
                    </a:cubicBezTo>
                    <a:cubicBezTo>
                      <a:pt x="67" y="200"/>
                      <a:pt x="62" y="206"/>
                      <a:pt x="56" y="211"/>
                    </a:cubicBezTo>
                    <a:cubicBezTo>
                      <a:pt x="51" y="215"/>
                      <a:pt x="46" y="218"/>
                      <a:pt x="43" y="224"/>
                    </a:cubicBezTo>
                    <a:cubicBezTo>
                      <a:pt x="43" y="224"/>
                      <a:pt x="43" y="224"/>
                      <a:pt x="44" y="224"/>
                    </a:cubicBezTo>
                    <a:cubicBezTo>
                      <a:pt x="44" y="224"/>
                      <a:pt x="44" y="224"/>
                      <a:pt x="44" y="224"/>
                    </a:cubicBezTo>
                    <a:cubicBezTo>
                      <a:pt x="48" y="219"/>
                      <a:pt x="54" y="216"/>
                      <a:pt x="59" y="212"/>
                    </a:cubicBezTo>
                    <a:cubicBezTo>
                      <a:pt x="62" y="209"/>
                      <a:pt x="65" y="206"/>
                      <a:pt x="67" y="204"/>
                    </a:cubicBezTo>
                    <a:cubicBezTo>
                      <a:pt x="69" y="202"/>
                      <a:pt x="70" y="201"/>
                      <a:pt x="72" y="200"/>
                    </a:cubicBezTo>
                    <a:cubicBezTo>
                      <a:pt x="71" y="200"/>
                      <a:pt x="71" y="200"/>
                      <a:pt x="71" y="200"/>
                    </a:cubicBezTo>
                    <a:cubicBezTo>
                      <a:pt x="71" y="200"/>
                      <a:pt x="75" y="196"/>
                      <a:pt x="76" y="196"/>
                    </a:cubicBezTo>
                    <a:cubicBezTo>
                      <a:pt x="76" y="196"/>
                      <a:pt x="76" y="196"/>
                      <a:pt x="76" y="196"/>
                    </a:cubicBezTo>
                    <a:cubicBezTo>
                      <a:pt x="75" y="197"/>
                      <a:pt x="75" y="197"/>
                      <a:pt x="75" y="197"/>
                    </a:cubicBezTo>
                    <a:cubicBezTo>
                      <a:pt x="71" y="202"/>
                      <a:pt x="66" y="207"/>
                      <a:pt x="62" y="212"/>
                    </a:cubicBezTo>
                    <a:cubicBezTo>
                      <a:pt x="56" y="218"/>
                      <a:pt x="50" y="223"/>
                      <a:pt x="45" y="229"/>
                    </a:cubicBezTo>
                    <a:cubicBezTo>
                      <a:pt x="45" y="229"/>
                      <a:pt x="45" y="229"/>
                      <a:pt x="45" y="229"/>
                    </a:cubicBezTo>
                    <a:cubicBezTo>
                      <a:pt x="42" y="225"/>
                      <a:pt x="41" y="221"/>
                      <a:pt x="39" y="217"/>
                    </a:cubicBezTo>
                    <a:cubicBezTo>
                      <a:pt x="44" y="214"/>
                      <a:pt x="47" y="210"/>
                      <a:pt x="51" y="206"/>
                    </a:cubicBezTo>
                    <a:cubicBezTo>
                      <a:pt x="55" y="201"/>
                      <a:pt x="60" y="197"/>
                      <a:pt x="65" y="193"/>
                    </a:cubicBezTo>
                    <a:cubicBezTo>
                      <a:pt x="63" y="195"/>
                      <a:pt x="61" y="197"/>
                      <a:pt x="60" y="199"/>
                    </a:cubicBezTo>
                    <a:cubicBezTo>
                      <a:pt x="54" y="205"/>
                      <a:pt x="48" y="212"/>
                      <a:pt x="43" y="219"/>
                    </a:cubicBezTo>
                    <a:cubicBezTo>
                      <a:pt x="43" y="219"/>
                      <a:pt x="43" y="219"/>
                      <a:pt x="44" y="219"/>
                    </a:cubicBezTo>
                    <a:moveTo>
                      <a:pt x="38" y="212"/>
                    </a:moveTo>
                    <a:cubicBezTo>
                      <a:pt x="45" y="208"/>
                      <a:pt x="49" y="202"/>
                      <a:pt x="55" y="197"/>
                    </a:cubicBezTo>
                    <a:cubicBezTo>
                      <a:pt x="57" y="195"/>
                      <a:pt x="59" y="193"/>
                      <a:pt x="61" y="190"/>
                    </a:cubicBezTo>
                    <a:cubicBezTo>
                      <a:pt x="60" y="192"/>
                      <a:pt x="59" y="193"/>
                      <a:pt x="58" y="195"/>
                    </a:cubicBezTo>
                    <a:cubicBezTo>
                      <a:pt x="56" y="199"/>
                      <a:pt x="52" y="202"/>
                      <a:pt x="49" y="205"/>
                    </a:cubicBezTo>
                    <a:cubicBezTo>
                      <a:pt x="45" y="209"/>
                      <a:pt x="42" y="212"/>
                      <a:pt x="39" y="216"/>
                    </a:cubicBezTo>
                    <a:cubicBezTo>
                      <a:pt x="39" y="215"/>
                      <a:pt x="38" y="213"/>
                      <a:pt x="38" y="212"/>
                    </a:cubicBezTo>
                    <a:cubicBezTo>
                      <a:pt x="38" y="212"/>
                      <a:pt x="38" y="212"/>
                      <a:pt x="38" y="212"/>
                    </a:cubicBezTo>
                    <a:moveTo>
                      <a:pt x="45" y="218"/>
                    </a:moveTo>
                    <a:cubicBezTo>
                      <a:pt x="47" y="216"/>
                      <a:pt x="49" y="212"/>
                      <a:pt x="51" y="210"/>
                    </a:cubicBezTo>
                    <a:cubicBezTo>
                      <a:pt x="54" y="207"/>
                      <a:pt x="56" y="204"/>
                      <a:pt x="59" y="201"/>
                    </a:cubicBezTo>
                    <a:cubicBezTo>
                      <a:pt x="63" y="196"/>
                      <a:pt x="68" y="191"/>
                      <a:pt x="72" y="186"/>
                    </a:cubicBezTo>
                    <a:cubicBezTo>
                      <a:pt x="73" y="186"/>
                      <a:pt x="73" y="185"/>
                      <a:pt x="73" y="185"/>
                    </a:cubicBezTo>
                    <a:cubicBezTo>
                      <a:pt x="74" y="184"/>
                      <a:pt x="74" y="184"/>
                      <a:pt x="74" y="184"/>
                    </a:cubicBezTo>
                    <a:cubicBezTo>
                      <a:pt x="74" y="186"/>
                      <a:pt x="75" y="189"/>
                      <a:pt x="75" y="191"/>
                    </a:cubicBezTo>
                    <a:cubicBezTo>
                      <a:pt x="64" y="199"/>
                      <a:pt x="56" y="210"/>
                      <a:pt x="45" y="218"/>
                    </a:cubicBezTo>
                    <a:moveTo>
                      <a:pt x="40" y="216"/>
                    </a:moveTo>
                    <a:cubicBezTo>
                      <a:pt x="40" y="216"/>
                      <a:pt x="41" y="215"/>
                      <a:pt x="42" y="214"/>
                    </a:cubicBezTo>
                    <a:cubicBezTo>
                      <a:pt x="47" y="208"/>
                      <a:pt x="53" y="202"/>
                      <a:pt x="59" y="195"/>
                    </a:cubicBezTo>
                    <a:cubicBezTo>
                      <a:pt x="62" y="192"/>
                      <a:pt x="64" y="188"/>
                      <a:pt x="66" y="185"/>
                    </a:cubicBezTo>
                    <a:cubicBezTo>
                      <a:pt x="68" y="183"/>
                      <a:pt x="71" y="181"/>
                      <a:pt x="73" y="179"/>
                    </a:cubicBezTo>
                    <a:cubicBezTo>
                      <a:pt x="73" y="180"/>
                      <a:pt x="73" y="182"/>
                      <a:pt x="74" y="183"/>
                    </a:cubicBezTo>
                    <a:cubicBezTo>
                      <a:pt x="68" y="189"/>
                      <a:pt x="61" y="195"/>
                      <a:pt x="55" y="201"/>
                    </a:cubicBezTo>
                    <a:cubicBezTo>
                      <a:pt x="52" y="203"/>
                      <a:pt x="50" y="206"/>
                      <a:pt x="47" y="209"/>
                    </a:cubicBezTo>
                    <a:cubicBezTo>
                      <a:pt x="46" y="210"/>
                      <a:pt x="45" y="211"/>
                      <a:pt x="44" y="212"/>
                    </a:cubicBezTo>
                    <a:cubicBezTo>
                      <a:pt x="44" y="213"/>
                      <a:pt x="41" y="216"/>
                      <a:pt x="40" y="216"/>
                    </a:cubicBezTo>
                    <a:moveTo>
                      <a:pt x="39" y="211"/>
                    </a:moveTo>
                    <a:cubicBezTo>
                      <a:pt x="39" y="211"/>
                      <a:pt x="41" y="210"/>
                      <a:pt x="41" y="209"/>
                    </a:cubicBezTo>
                    <a:cubicBezTo>
                      <a:pt x="42" y="207"/>
                      <a:pt x="44" y="206"/>
                      <a:pt x="46" y="204"/>
                    </a:cubicBezTo>
                    <a:cubicBezTo>
                      <a:pt x="49" y="201"/>
                      <a:pt x="52" y="198"/>
                      <a:pt x="55" y="195"/>
                    </a:cubicBezTo>
                    <a:cubicBezTo>
                      <a:pt x="62" y="188"/>
                      <a:pt x="67" y="181"/>
                      <a:pt x="72" y="174"/>
                    </a:cubicBezTo>
                    <a:cubicBezTo>
                      <a:pt x="72" y="175"/>
                      <a:pt x="72" y="176"/>
                      <a:pt x="73" y="178"/>
                    </a:cubicBezTo>
                    <a:cubicBezTo>
                      <a:pt x="67" y="182"/>
                      <a:pt x="63" y="187"/>
                      <a:pt x="58" y="192"/>
                    </a:cubicBezTo>
                    <a:cubicBezTo>
                      <a:pt x="56" y="195"/>
                      <a:pt x="52" y="198"/>
                      <a:pt x="50" y="201"/>
                    </a:cubicBezTo>
                    <a:cubicBezTo>
                      <a:pt x="47" y="204"/>
                      <a:pt x="44" y="207"/>
                      <a:pt x="41" y="210"/>
                    </a:cubicBezTo>
                    <a:cubicBezTo>
                      <a:pt x="40" y="211"/>
                      <a:pt x="39" y="211"/>
                      <a:pt x="39" y="211"/>
                    </a:cubicBezTo>
                    <a:moveTo>
                      <a:pt x="38" y="212"/>
                    </a:moveTo>
                    <a:cubicBezTo>
                      <a:pt x="37" y="210"/>
                      <a:pt x="37" y="209"/>
                      <a:pt x="37" y="207"/>
                    </a:cubicBezTo>
                    <a:cubicBezTo>
                      <a:pt x="37" y="207"/>
                      <a:pt x="37" y="207"/>
                      <a:pt x="37" y="207"/>
                    </a:cubicBezTo>
                    <a:cubicBezTo>
                      <a:pt x="43" y="202"/>
                      <a:pt x="49" y="196"/>
                      <a:pt x="54" y="191"/>
                    </a:cubicBezTo>
                    <a:cubicBezTo>
                      <a:pt x="59" y="185"/>
                      <a:pt x="67" y="179"/>
                      <a:pt x="71" y="173"/>
                    </a:cubicBezTo>
                    <a:cubicBezTo>
                      <a:pt x="66" y="180"/>
                      <a:pt x="61" y="188"/>
                      <a:pt x="55" y="194"/>
                    </a:cubicBezTo>
                    <a:cubicBezTo>
                      <a:pt x="49" y="200"/>
                      <a:pt x="43" y="205"/>
                      <a:pt x="38" y="212"/>
                    </a:cubicBezTo>
                    <a:cubicBezTo>
                      <a:pt x="38" y="212"/>
                      <a:pt x="38" y="212"/>
                      <a:pt x="38" y="212"/>
                    </a:cubicBezTo>
                    <a:moveTo>
                      <a:pt x="38" y="205"/>
                    </a:moveTo>
                    <a:cubicBezTo>
                      <a:pt x="38" y="205"/>
                      <a:pt x="40" y="203"/>
                      <a:pt x="40" y="202"/>
                    </a:cubicBezTo>
                    <a:cubicBezTo>
                      <a:pt x="49" y="190"/>
                      <a:pt x="62" y="181"/>
                      <a:pt x="71" y="168"/>
                    </a:cubicBezTo>
                    <a:cubicBezTo>
                      <a:pt x="71" y="170"/>
                      <a:pt x="71" y="171"/>
                      <a:pt x="72" y="172"/>
                    </a:cubicBezTo>
                    <a:cubicBezTo>
                      <a:pt x="66" y="177"/>
                      <a:pt x="60" y="183"/>
                      <a:pt x="55" y="189"/>
                    </a:cubicBezTo>
                    <a:cubicBezTo>
                      <a:pt x="51" y="192"/>
                      <a:pt x="48" y="195"/>
                      <a:pt x="45" y="199"/>
                    </a:cubicBezTo>
                    <a:cubicBezTo>
                      <a:pt x="43" y="200"/>
                      <a:pt x="41" y="202"/>
                      <a:pt x="40" y="204"/>
                    </a:cubicBezTo>
                    <a:cubicBezTo>
                      <a:pt x="38" y="205"/>
                      <a:pt x="38" y="205"/>
                      <a:pt x="38" y="205"/>
                    </a:cubicBezTo>
                    <a:moveTo>
                      <a:pt x="37" y="206"/>
                    </a:moveTo>
                    <a:cubicBezTo>
                      <a:pt x="36" y="205"/>
                      <a:pt x="36" y="205"/>
                      <a:pt x="36" y="205"/>
                    </a:cubicBezTo>
                    <a:cubicBezTo>
                      <a:pt x="36" y="203"/>
                      <a:pt x="36" y="201"/>
                      <a:pt x="36" y="199"/>
                    </a:cubicBezTo>
                    <a:cubicBezTo>
                      <a:pt x="42" y="195"/>
                      <a:pt x="48" y="190"/>
                      <a:pt x="53" y="184"/>
                    </a:cubicBezTo>
                    <a:cubicBezTo>
                      <a:pt x="56" y="181"/>
                      <a:pt x="59" y="178"/>
                      <a:pt x="62" y="175"/>
                    </a:cubicBezTo>
                    <a:cubicBezTo>
                      <a:pt x="64" y="172"/>
                      <a:pt x="68" y="170"/>
                      <a:pt x="71" y="167"/>
                    </a:cubicBezTo>
                    <a:cubicBezTo>
                      <a:pt x="71" y="167"/>
                      <a:pt x="71" y="167"/>
                      <a:pt x="71" y="167"/>
                    </a:cubicBezTo>
                    <a:cubicBezTo>
                      <a:pt x="61" y="182"/>
                      <a:pt x="46" y="192"/>
                      <a:pt x="37" y="206"/>
                    </a:cubicBezTo>
                    <a:moveTo>
                      <a:pt x="40" y="195"/>
                    </a:moveTo>
                    <a:cubicBezTo>
                      <a:pt x="45" y="190"/>
                      <a:pt x="49" y="184"/>
                      <a:pt x="54" y="179"/>
                    </a:cubicBezTo>
                    <a:cubicBezTo>
                      <a:pt x="57" y="176"/>
                      <a:pt x="60" y="173"/>
                      <a:pt x="63" y="169"/>
                    </a:cubicBezTo>
                    <a:cubicBezTo>
                      <a:pt x="65" y="166"/>
                      <a:pt x="67" y="164"/>
                      <a:pt x="69" y="161"/>
                    </a:cubicBezTo>
                    <a:cubicBezTo>
                      <a:pt x="70" y="163"/>
                      <a:pt x="70" y="164"/>
                      <a:pt x="70" y="166"/>
                    </a:cubicBezTo>
                    <a:cubicBezTo>
                      <a:pt x="65" y="171"/>
                      <a:pt x="60" y="176"/>
                      <a:pt x="55" y="181"/>
                    </a:cubicBezTo>
                    <a:cubicBezTo>
                      <a:pt x="52" y="184"/>
                      <a:pt x="49" y="187"/>
                      <a:pt x="46" y="190"/>
                    </a:cubicBezTo>
                    <a:cubicBezTo>
                      <a:pt x="44" y="192"/>
                      <a:pt x="42" y="193"/>
                      <a:pt x="40" y="195"/>
                    </a:cubicBezTo>
                    <a:moveTo>
                      <a:pt x="36" y="198"/>
                    </a:moveTo>
                    <a:cubicBezTo>
                      <a:pt x="35" y="195"/>
                      <a:pt x="35" y="192"/>
                      <a:pt x="35" y="190"/>
                    </a:cubicBezTo>
                    <a:cubicBezTo>
                      <a:pt x="36" y="188"/>
                      <a:pt x="38" y="187"/>
                      <a:pt x="39" y="186"/>
                    </a:cubicBezTo>
                    <a:cubicBezTo>
                      <a:pt x="43" y="182"/>
                      <a:pt x="48" y="179"/>
                      <a:pt x="52" y="175"/>
                    </a:cubicBezTo>
                    <a:cubicBezTo>
                      <a:pt x="55" y="173"/>
                      <a:pt x="58" y="170"/>
                      <a:pt x="60" y="168"/>
                    </a:cubicBezTo>
                    <a:cubicBezTo>
                      <a:pt x="62" y="166"/>
                      <a:pt x="64" y="165"/>
                      <a:pt x="66" y="163"/>
                    </a:cubicBezTo>
                    <a:cubicBezTo>
                      <a:pt x="67" y="162"/>
                      <a:pt x="68" y="162"/>
                      <a:pt x="69" y="161"/>
                    </a:cubicBezTo>
                    <a:cubicBezTo>
                      <a:pt x="68" y="162"/>
                      <a:pt x="67" y="162"/>
                      <a:pt x="66" y="163"/>
                    </a:cubicBezTo>
                    <a:cubicBezTo>
                      <a:pt x="61" y="169"/>
                      <a:pt x="58" y="175"/>
                      <a:pt x="52" y="180"/>
                    </a:cubicBezTo>
                    <a:cubicBezTo>
                      <a:pt x="46" y="186"/>
                      <a:pt x="42" y="193"/>
                      <a:pt x="36" y="198"/>
                    </a:cubicBezTo>
                    <a:moveTo>
                      <a:pt x="37" y="174"/>
                    </a:moveTo>
                    <a:cubicBezTo>
                      <a:pt x="37" y="174"/>
                      <a:pt x="37" y="174"/>
                      <a:pt x="37" y="174"/>
                    </a:cubicBezTo>
                    <a:cubicBezTo>
                      <a:pt x="42" y="169"/>
                      <a:pt x="46" y="164"/>
                      <a:pt x="52" y="161"/>
                    </a:cubicBezTo>
                    <a:cubicBezTo>
                      <a:pt x="54" y="159"/>
                      <a:pt x="56" y="157"/>
                      <a:pt x="59" y="156"/>
                    </a:cubicBezTo>
                    <a:cubicBezTo>
                      <a:pt x="56" y="159"/>
                      <a:pt x="53" y="162"/>
                      <a:pt x="50" y="165"/>
                    </a:cubicBezTo>
                    <a:cubicBezTo>
                      <a:pt x="45" y="170"/>
                      <a:pt x="41" y="177"/>
                      <a:pt x="35" y="181"/>
                    </a:cubicBezTo>
                    <a:cubicBezTo>
                      <a:pt x="35" y="181"/>
                      <a:pt x="35" y="181"/>
                      <a:pt x="35" y="181"/>
                    </a:cubicBezTo>
                    <a:cubicBezTo>
                      <a:pt x="35" y="179"/>
                      <a:pt x="34" y="177"/>
                      <a:pt x="34" y="176"/>
                    </a:cubicBezTo>
                    <a:cubicBezTo>
                      <a:pt x="35" y="176"/>
                      <a:pt x="35" y="176"/>
                      <a:pt x="35" y="176"/>
                    </a:cubicBezTo>
                    <a:cubicBezTo>
                      <a:pt x="35" y="175"/>
                      <a:pt x="36" y="175"/>
                      <a:pt x="36" y="174"/>
                    </a:cubicBezTo>
                    <a:cubicBezTo>
                      <a:pt x="36" y="174"/>
                      <a:pt x="36" y="174"/>
                      <a:pt x="37" y="174"/>
                    </a:cubicBezTo>
                    <a:moveTo>
                      <a:pt x="35" y="182"/>
                    </a:moveTo>
                    <a:cubicBezTo>
                      <a:pt x="35" y="182"/>
                      <a:pt x="35" y="182"/>
                      <a:pt x="35" y="182"/>
                    </a:cubicBezTo>
                    <a:cubicBezTo>
                      <a:pt x="41" y="178"/>
                      <a:pt x="46" y="172"/>
                      <a:pt x="51" y="167"/>
                    </a:cubicBezTo>
                    <a:cubicBezTo>
                      <a:pt x="54" y="166"/>
                      <a:pt x="56" y="163"/>
                      <a:pt x="58" y="161"/>
                    </a:cubicBezTo>
                    <a:cubicBezTo>
                      <a:pt x="60" y="159"/>
                      <a:pt x="65" y="156"/>
                      <a:pt x="66" y="155"/>
                    </a:cubicBezTo>
                    <a:cubicBezTo>
                      <a:pt x="62" y="161"/>
                      <a:pt x="57" y="167"/>
                      <a:pt x="51" y="172"/>
                    </a:cubicBezTo>
                    <a:cubicBezTo>
                      <a:pt x="48" y="175"/>
                      <a:pt x="46" y="178"/>
                      <a:pt x="43" y="181"/>
                    </a:cubicBezTo>
                    <a:cubicBezTo>
                      <a:pt x="41" y="182"/>
                      <a:pt x="40" y="184"/>
                      <a:pt x="39" y="185"/>
                    </a:cubicBezTo>
                    <a:cubicBezTo>
                      <a:pt x="38" y="186"/>
                      <a:pt x="37" y="186"/>
                      <a:pt x="36" y="187"/>
                    </a:cubicBezTo>
                    <a:cubicBezTo>
                      <a:pt x="36" y="188"/>
                      <a:pt x="36" y="188"/>
                      <a:pt x="36" y="188"/>
                    </a:cubicBezTo>
                    <a:cubicBezTo>
                      <a:pt x="35" y="188"/>
                      <a:pt x="35" y="188"/>
                      <a:pt x="35" y="188"/>
                    </a:cubicBezTo>
                    <a:cubicBezTo>
                      <a:pt x="35" y="186"/>
                      <a:pt x="35" y="185"/>
                      <a:pt x="35" y="183"/>
                    </a:cubicBezTo>
                    <a:cubicBezTo>
                      <a:pt x="35" y="182"/>
                      <a:pt x="35" y="182"/>
                      <a:pt x="35" y="181"/>
                    </a:cubicBezTo>
                    <a:cubicBezTo>
                      <a:pt x="35" y="182"/>
                      <a:pt x="35" y="182"/>
                      <a:pt x="35" y="182"/>
                    </a:cubicBezTo>
                    <a:moveTo>
                      <a:pt x="44" y="181"/>
                    </a:moveTo>
                    <a:cubicBezTo>
                      <a:pt x="52" y="173"/>
                      <a:pt x="61" y="164"/>
                      <a:pt x="68" y="154"/>
                    </a:cubicBezTo>
                    <a:cubicBezTo>
                      <a:pt x="68" y="156"/>
                      <a:pt x="69" y="158"/>
                      <a:pt x="69" y="160"/>
                    </a:cubicBezTo>
                    <a:cubicBezTo>
                      <a:pt x="63" y="164"/>
                      <a:pt x="58" y="169"/>
                      <a:pt x="53" y="174"/>
                    </a:cubicBezTo>
                    <a:cubicBezTo>
                      <a:pt x="50" y="176"/>
                      <a:pt x="47" y="178"/>
                      <a:pt x="44" y="181"/>
                    </a:cubicBezTo>
                    <a:moveTo>
                      <a:pt x="46" y="171"/>
                    </a:moveTo>
                    <a:cubicBezTo>
                      <a:pt x="48" y="169"/>
                      <a:pt x="50" y="166"/>
                      <a:pt x="52" y="164"/>
                    </a:cubicBezTo>
                    <a:cubicBezTo>
                      <a:pt x="57" y="160"/>
                      <a:pt x="61" y="153"/>
                      <a:pt x="66" y="148"/>
                    </a:cubicBezTo>
                    <a:cubicBezTo>
                      <a:pt x="67" y="150"/>
                      <a:pt x="67" y="152"/>
                      <a:pt x="67" y="153"/>
                    </a:cubicBezTo>
                    <a:cubicBezTo>
                      <a:pt x="61" y="157"/>
                      <a:pt x="56" y="163"/>
                      <a:pt x="50" y="168"/>
                    </a:cubicBezTo>
                    <a:cubicBezTo>
                      <a:pt x="48" y="169"/>
                      <a:pt x="47" y="170"/>
                      <a:pt x="46" y="171"/>
                    </a:cubicBezTo>
                    <a:moveTo>
                      <a:pt x="34" y="170"/>
                    </a:moveTo>
                    <a:cubicBezTo>
                      <a:pt x="39" y="165"/>
                      <a:pt x="44" y="161"/>
                      <a:pt x="49" y="157"/>
                    </a:cubicBezTo>
                    <a:cubicBezTo>
                      <a:pt x="51" y="155"/>
                      <a:pt x="54" y="152"/>
                      <a:pt x="57" y="150"/>
                    </a:cubicBezTo>
                    <a:cubicBezTo>
                      <a:pt x="58" y="149"/>
                      <a:pt x="59" y="148"/>
                      <a:pt x="60" y="147"/>
                    </a:cubicBezTo>
                    <a:cubicBezTo>
                      <a:pt x="56" y="151"/>
                      <a:pt x="52" y="155"/>
                      <a:pt x="48" y="159"/>
                    </a:cubicBezTo>
                    <a:cubicBezTo>
                      <a:pt x="43" y="164"/>
                      <a:pt x="39" y="170"/>
                      <a:pt x="34" y="175"/>
                    </a:cubicBezTo>
                    <a:cubicBezTo>
                      <a:pt x="34" y="175"/>
                      <a:pt x="34" y="175"/>
                      <a:pt x="34" y="175"/>
                    </a:cubicBezTo>
                    <a:cubicBezTo>
                      <a:pt x="34" y="173"/>
                      <a:pt x="34" y="171"/>
                      <a:pt x="34" y="169"/>
                    </a:cubicBezTo>
                    <a:cubicBezTo>
                      <a:pt x="34" y="170"/>
                      <a:pt x="34" y="170"/>
                      <a:pt x="34" y="170"/>
                    </a:cubicBezTo>
                    <a:moveTo>
                      <a:pt x="32" y="141"/>
                    </a:moveTo>
                    <a:cubicBezTo>
                      <a:pt x="34" y="140"/>
                      <a:pt x="33" y="140"/>
                      <a:pt x="35" y="139"/>
                    </a:cubicBezTo>
                    <a:cubicBezTo>
                      <a:pt x="34" y="140"/>
                      <a:pt x="33" y="143"/>
                      <a:pt x="32" y="143"/>
                    </a:cubicBezTo>
                    <a:cubicBezTo>
                      <a:pt x="32" y="144"/>
                      <a:pt x="32" y="144"/>
                      <a:pt x="33" y="144"/>
                    </a:cubicBezTo>
                    <a:cubicBezTo>
                      <a:pt x="33" y="144"/>
                      <a:pt x="33" y="144"/>
                      <a:pt x="33" y="144"/>
                    </a:cubicBezTo>
                    <a:cubicBezTo>
                      <a:pt x="35" y="143"/>
                      <a:pt x="38" y="141"/>
                      <a:pt x="39" y="140"/>
                    </a:cubicBezTo>
                    <a:cubicBezTo>
                      <a:pt x="37" y="143"/>
                      <a:pt x="34" y="145"/>
                      <a:pt x="32" y="148"/>
                    </a:cubicBezTo>
                    <a:cubicBezTo>
                      <a:pt x="32" y="145"/>
                      <a:pt x="32" y="143"/>
                      <a:pt x="31" y="141"/>
                    </a:cubicBezTo>
                    <a:cubicBezTo>
                      <a:pt x="32" y="141"/>
                      <a:pt x="32" y="141"/>
                      <a:pt x="32" y="141"/>
                    </a:cubicBezTo>
                    <a:moveTo>
                      <a:pt x="33" y="153"/>
                    </a:moveTo>
                    <a:cubicBezTo>
                      <a:pt x="33" y="152"/>
                      <a:pt x="32" y="150"/>
                      <a:pt x="32" y="148"/>
                    </a:cubicBezTo>
                    <a:cubicBezTo>
                      <a:pt x="33" y="148"/>
                      <a:pt x="33" y="148"/>
                      <a:pt x="33" y="148"/>
                    </a:cubicBezTo>
                    <a:cubicBezTo>
                      <a:pt x="35" y="147"/>
                      <a:pt x="38" y="145"/>
                      <a:pt x="40" y="143"/>
                    </a:cubicBezTo>
                    <a:cubicBezTo>
                      <a:pt x="41" y="142"/>
                      <a:pt x="43" y="141"/>
                      <a:pt x="44" y="139"/>
                    </a:cubicBezTo>
                    <a:cubicBezTo>
                      <a:pt x="45" y="139"/>
                      <a:pt x="45" y="138"/>
                      <a:pt x="45" y="138"/>
                    </a:cubicBezTo>
                    <a:cubicBezTo>
                      <a:pt x="46" y="138"/>
                      <a:pt x="45" y="139"/>
                      <a:pt x="45" y="140"/>
                    </a:cubicBezTo>
                    <a:cubicBezTo>
                      <a:pt x="43" y="143"/>
                      <a:pt x="40" y="146"/>
                      <a:pt x="37" y="149"/>
                    </a:cubicBezTo>
                    <a:cubicBezTo>
                      <a:pt x="36" y="150"/>
                      <a:pt x="36" y="150"/>
                      <a:pt x="36" y="150"/>
                    </a:cubicBezTo>
                    <a:cubicBezTo>
                      <a:pt x="36" y="150"/>
                      <a:pt x="36" y="150"/>
                      <a:pt x="36" y="150"/>
                    </a:cubicBezTo>
                    <a:cubicBezTo>
                      <a:pt x="34" y="151"/>
                      <a:pt x="33" y="152"/>
                      <a:pt x="33" y="152"/>
                    </a:cubicBezTo>
                    <a:cubicBezTo>
                      <a:pt x="33" y="153"/>
                      <a:pt x="33" y="153"/>
                      <a:pt x="33" y="153"/>
                    </a:cubicBezTo>
                    <a:moveTo>
                      <a:pt x="34" y="164"/>
                    </a:moveTo>
                    <a:cubicBezTo>
                      <a:pt x="44" y="157"/>
                      <a:pt x="53" y="147"/>
                      <a:pt x="62" y="138"/>
                    </a:cubicBezTo>
                    <a:cubicBezTo>
                      <a:pt x="60" y="140"/>
                      <a:pt x="58" y="143"/>
                      <a:pt x="56" y="145"/>
                    </a:cubicBezTo>
                    <a:cubicBezTo>
                      <a:pt x="54" y="147"/>
                      <a:pt x="51" y="150"/>
                      <a:pt x="49" y="152"/>
                    </a:cubicBezTo>
                    <a:cubicBezTo>
                      <a:pt x="43" y="158"/>
                      <a:pt x="39" y="164"/>
                      <a:pt x="34" y="169"/>
                    </a:cubicBezTo>
                    <a:cubicBezTo>
                      <a:pt x="34" y="169"/>
                      <a:pt x="34" y="169"/>
                      <a:pt x="34" y="169"/>
                    </a:cubicBezTo>
                    <a:cubicBezTo>
                      <a:pt x="34" y="167"/>
                      <a:pt x="34" y="166"/>
                      <a:pt x="33" y="164"/>
                    </a:cubicBezTo>
                    <a:cubicBezTo>
                      <a:pt x="34" y="164"/>
                      <a:pt x="34" y="164"/>
                      <a:pt x="34" y="164"/>
                    </a:cubicBezTo>
                    <a:moveTo>
                      <a:pt x="50" y="140"/>
                    </a:moveTo>
                    <a:cubicBezTo>
                      <a:pt x="50" y="140"/>
                      <a:pt x="50" y="140"/>
                      <a:pt x="51" y="139"/>
                    </a:cubicBezTo>
                    <a:cubicBezTo>
                      <a:pt x="52" y="138"/>
                      <a:pt x="52" y="137"/>
                      <a:pt x="52" y="137"/>
                    </a:cubicBezTo>
                    <a:cubicBezTo>
                      <a:pt x="52" y="137"/>
                      <a:pt x="52" y="138"/>
                      <a:pt x="52" y="138"/>
                    </a:cubicBezTo>
                    <a:cubicBezTo>
                      <a:pt x="51" y="140"/>
                      <a:pt x="49" y="141"/>
                      <a:pt x="47" y="142"/>
                    </a:cubicBezTo>
                    <a:cubicBezTo>
                      <a:pt x="42" y="147"/>
                      <a:pt x="38" y="153"/>
                      <a:pt x="33" y="158"/>
                    </a:cubicBezTo>
                    <a:cubicBezTo>
                      <a:pt x="33" y="159"/>
                      <a:pt x="33" y="159"/>
                      <a:pt x="34" y="159"/>
                    </a:cubicBezTo>
                    <a:cubicBezTo>
                      <a:pt x="34" y="159"/>
                      <a:pt x="34" y="159"/>
                      <a:pt x="34" y="159"/>
                    </a:cubicBezTo>
                    <a:cubicBezTo>
                      <a:pt x="39" y="156"/>
                      <a:pt x="42" y="151"/>
                      <a:pt x="47" y="147"/>
                    </a:cubicBezTo>
                    <a:cubicBezTo>
                      <a:pt x="50" y="144"/>
                      <a:pt x="52" y="142"/>
                      <a:pt x="55" y="139"/>
                    </a:cubicBezTo>
                    <a:cubicBezTo>
                      <a:pt x="55" y="140"/>
                      <a:pt x="55" y="140"/>
                      <a:pt x="55" y="140"/>
                    </a:cubicBezTo>
                    <a:cubicBezTo>
                      <a:pt x="52" y="143"/>
                      <a:pt x="50" y="145"/>
                      <a:pt x="47" y="148"/>
                    </a:cubicBezTo>
                    <a:cubicBezTo>
                      <a:pt x="42" y="153"/>
                      <a:pt x="38" y="158"/>
                      <a:pt x="34" y="163"/>
                    </a:cubicBezTo>
                    <a:cubicBezTo>
                      <a:pt x="33" y="164"/>
                      <a:pt x="33" y="164"/>
                      <a:pt x="33" y="164"/>
                    </a:cubicBezTo>
                    <a:cubicBezTo>
                      <a:pt x="33" y="160"/>
                      <a:pt x="33" y="157"/>
                      <a:pt x="33" y="154"/>
                    </a:cubicBezTo>
                    <a:cubicBezTo>
                      <a:pt x="33" y="154"/>
                      <a:pt x="33" y="154"/>
                      <a:pt x="33" y="154"/>
                    </a:cubicBezTo>
                    <a:cubicBezTo>
                      <a:pt x="34" y="153"/>
                      <a:pt x="36" y="151"/>
                      <a:pt x="37" y="150"/>
                    </a:cubicBezTo>
                    <a:cubicBezTo>
                      <a:pt x="38" y="149"/>
                      <a:pt x="39" y="148"/>
                      <a:pt x="40" y="148"/>
                    </a:cubicBezTo>
                    <a:cubicBezTo>
                      <a:pt x="43" y="145"/>
                      <a:pt x="46" y="143"/>
                      <a:pt x="50" y="140"/>
                    </a:cubicBezTo>
                    <a:cubicBezTo>
                      <a:pt x="50" y="140"/>
                      <a:pt x="50" y="140"/>
                      <a:pt x="50" y="140"/>
                    </a:cubicBezTo>
                    <a:moveTo>
                      <a:pt x="39" y="165"/>
                    </a:moveTo>
                    <a:cubicBezTo>
                      <a:pt x="43" y="160"/>
                      <a:pt x="47" y="155"/>
                      <a:pt x="52" y="150"/>
                    </a:cubicBezTo>
                    <a:cubicBezTo>
                      <a:pt x="56" y="146"/>
                      <a:pt x="60" y="142"/>
                      <a:pt x="63" y="137"/>
                    </a:cubicBezTo>
                    <a:cubicBezTo>
                      <a:pt x="64" y="140"/>
                      <a:pt x="65" y="144"/>
                      <a:pt x="66" y="147"/>
                    </a:cubicBezTo>
                    <a:cubicBezTo>
                      <a:pt x="61" y="151"/>
                      <a:pt x="58" y="156"/>
                      <a:pt x="53" y="159"/>
                    </a:cubicBezTo>
                    <a:cubicBezTo>
                      <a:pt x="48" y="162"/>
                      <a:pt x="44" y="166"/>
                      <a:pt x="40" y="170"/>
                    </a:cubicBezTo>
                    <a:cubicBezTo>
                      <a:pt x="41" y="169"/>
                      <a:pt x="41" y="169"/>
                      <a:pt x="41" y="169"/>
                    </a:cubicBezTo>
                    <a:cubicBezTo>
                      <a:pt x="44" y="166"/>
                      <a:pt x="46" y="163"/>
                      <a:pt x="49" y="160"/>
                    </a:cubicBezTo>
                    <a:cubicBezTo>
                      <a:pt x="54" y="154"/>
                      <a:pt x="59" y="149"/>
                      <a:pt x="64" y="143"/>
                    </a:cubicBezTo>
                    <a:cubicBezTo>
                      <a:pt x="64" y="143"/>
                      <a:pt x="64" y="142"/>
                      <a:pt x="64" y="142"/>
                    </a:cubicBezTo>
                    <a:cubicBezTo>
                      <a:pt x="64" y="142"/>
                      <a:pt x="64" y="142"/>
                      <a:pt x="63" y="142"/>
                    </a:cubicBezTo>
                    <a:cubicBezTo>
                      <a:pt x="58" y="147"/>
                      <a:pt x="53" y="152"/>
                      <a:pt x="48" y="157"/>
                    </a:cubicBezTo>
                    <a:cubicBezTo>
                      <a:pt x="45" y="159"/>
                      <a:pt x="42" y="162"/>
                      <a:pt x="39" y="165"/>
                    </a:cubicBezTo>
                    <a:moveTo>
                      <a:pt x="31" y="140"/>
                    </a:moveTo>
                    <a:cubicBezTo>
                      <a:pt x="31" y="139"/>
                      <a:pt x="31" y="137"/>
                      <a:pt x="31" y="136"/>
                    </a:cubicBezTo>
                    <a:cubicBezTo>
                      <a:pt x="34" y="137"/>
                      <a:pt x="38" y="138"/>
                      <a:pt x="42" y="138"/>
                    </a:cubicBezTo>
                    <a:cubicBezTo>
                      <a:pt x="43" y="138"/>
                      <a:pt x="44" y="137"/>
                      <a:pt x="46" y="137"/>
                    </a:cubicBezTo>
                    <a:cubicBezTo>
                      <a:pt x="42" y="140"/>
                      <a:pt x="40" y="142"/>
                      <a:pt x="37" y="145"/>
                    </a:cubicBezTo>
                    <a:cubicBezTo>
                      <a:pt x="36" y="145"/>
                      <a:pt x="34" y="147"/>
                      <a:pt x="34" y="147"/>
                    </a:cubicBezTo>
                    <a:cubicBezTo>
                      <a:pt x="34" y="147"/>
                      <a:pt x="34" y="147"/>
                      <a:pt x="35" y="145"/>
                    </a:cubicBezTo>
                    <a:cubicBezTo>
                      <a:pt x="37" y="143"/>
                      <a:pt x="39" y="141"/>
                      <a:pt x="41" y="139"/>
                    </a:cubicBezTo>
                    <a:cubicBezTo>
                      <a:pt x="41" y="139"/>
                      <a:pt x="41" y="139"/>
                      <a:pt x="41" y="139"/>
                    </a:cubicBezTo>
                    <a:cubicBezTo>
                      <a:pt x="41" y="139"/>
                      <a:pt x="40" y="139"/>
                      <a:pt x="40" y="139"/>
                    </a:cubicBezTo>
                    <a:cubicBezTo>
                      <a:pt x="38" y="140"/>
                      <a:pt x="36" y="141"/>
                      <a:pt x="34" y="142"/>
                    </a:cubicBezTo>
                    <a:cubicBezTo>
                      <a:pt x="35" y="142"/>
                      <a:pt x="36" y="140"/>
                      <a:pt x="36" y="138"/>
                    </a:cubicBezTo>
                    <a:cubicBezTo>
                      <a:pt x="37" y="138"/>
                      <a:pt x="36" y="138"/>
                      <a:pt x="36" y="138"/>
                    </a:cubicBezTo>
                    <a:cubicBezTo>
                      <a:pt x="36" y="138"/>
                      <a:pt x="36" y="138"/>
                      <a:pt x="36" y="138"/>
                    </a:cubicBezTo>
                    <a:cubicBezTo>
                      <a:pt x="35" y="139"/>
                      <a:pt x="33" y="140"/>
                      <a:pt x="33" y="140"/>
                    </a:cubicBezTo>
                    <a:cubicBezTo>
                      <a:pt x="33" y="140"/>
                      <a:pt x="32" y="139"/>
                      <a:pt x="33" y="138"/>
                    </a:cubicBezTo>
                    <a:cubicBezTo>
                      <a:pt x="33" y="137"/>
                      <a:pt x="33" y="137"/>
                      <a:pt x="33" y="137"/>
                    </a:cubicBezTo>
                    <a:cubicBezTo>
                      <a:pt x="33" y="137"/>
                      <a:pt x="32" y="137"/>
                      <a:pt x="32" y="137"/>
                    </a:cubicBezTo>
                    <a:cubicBezTo>
                      <a:pt x="32" y="138"/>
                      <a:pt x="32" y="139"/>
                      <a:pt x="31" y="140"/>
                    </a:cubicBezTo>
                    <a:moveTo>
                      <a:pt x="41" y="146"/>
                    </a:moveTo>
                    <a:cubicBezTo>
                      <a:pt x="43" y="143"/>
                      <a:pt x="45" y="140"/>
                      <a:pt x="47" y="137"/>
                    </a:cubicBezTo>
                    <a:cubicBezTo>
                      <a:pt x="47" y="137"/>
                      <a:pt x="47" y="137"/>
                      <a:pt x="47" y="137"/>
                    </a:cubicBezTo>
                    <a:cubicBezTo>
                      <a:pt x="52" y="136"/>
                      <a:pt x="57" y="134"/>
                      <a:pt x="61" y="131"/>
                    </a:cubicBezTo>
                    <a:cubicBezTo>
                      <a:pt x="62" y="133"/>
                      <a:pt x="62" y="135"/>
                      <a:pt x="63" y="136"/>
                    </a:cubicBezTo>
                    <a:cubicBezTo>
                      <a:pt x="63" y="136"/>
                      <a:pt x="63" y="136"/>
                      <a:pt x="63" y="136"/>
                    </a:cubicBezTo>
                    <a:cubicBezTo>
                      <a:pt x="58" y="140"/>
                      <a:pt x="54" y="145"/>
                      <a:pt x="49" y="149"/>
                    </a:cubicBezTo>
                    <a:cubicBezTo>
                      <a:pt x="45" y="154"/>
                      <a:pt x="39" y="159"/>
                      <a:pt x="35" y="163"/>
                    </a:cubicBezTo>
                    <a:cubicBezTo>
                      <a:pt x="40" y="158"/>
                      <a:pt x="43" y="153"/>
                      <a:pt x="47" y="148"/>
                    </a:cubicBezTo>
                    <a:cubicBezTo>
                      <a:pt x="52" y="143"/>
                      <a:pt x="57" y="139"/>
                      <a:pt x="61" y="133"/>
                    </a:cubicBezTo>
                    <a:cubicBezTo>
                      <a:pt x="61" y="133"/>
                      <a:pt x="61" y="132"/>
                      <a:pt x="61" y="132"/>
                    </a:cubicBezTo>
                    <a:cubicBezTo>
                      <a:pt x="61" y="132"/>
                      <a:pt x="61" y="132"/>
                      <a:pt x="61" y="132"/>
                    </a:cubicBezTo>
                    <a:cubicBezTo>
                      <a:pt x="60" y="133"/>
                      <a:pt x="60" y="133"/>
                      <a:pt x="59" y="134"/>
                    </a:cubicBezTo>
                    <a:cubicBezTo>
                      <a:pt x="59" y="134"/>
                      <a:pt x="59" y="134"/>
                      <a:pt x="59" y="134"/>
                    </a:cubicBezTo>
                    <a:cubicBezTo>
                      <a:pt x="55" y="138"/>
                      <a:pt x="52" y="142"/>
                      <a:pt x="48" y="145"/>
                    </a:cubicBezTo>
                    <a:cubicBezTo>
                      <a:pt x="44" y="149"/>
                      <a:pt x="40" y="153"/>
                      <a:pt x="36" y="157"/>
                    </a:cubicBezTo>
                    <a:cubicBezTo>
                      <a:pt x="35" y="157"/>
                      <a:pt x="35" y="157"/>
                      <a:pt x="35" y="157"/>
                    </a:cubicBezTo>
                    <a:cubicBezTo>
                      <a:pt x="35" y="157"/>
                      <a:pt x="37" y="155"/>
                      <a:pt x="38" y="154"/>
                    </a:cubicBezTo>
                    <a:cubicBezTo>
                      <a:pt x="40" y="151"/>
                      <a:pt x="42" y="149"/>
                      <a:pt x="44" y="146"/>
                    </a:cubicBezTo>
                    <a:cubicBezTo>
                      <a:pt x="47" y="142"/>
                      <a:pt x="52" y="141"/>
                      <a:pt x="54" y="136"/>
                    </a:cubicBezTo>
                    <a:cubicBezTo>
                      <a:pt x="54" y="136"/>
                      <a:pt x="54" y="136"/>
                      <a:pt x="54" y="136"/>
                    </a:cubicBezTo>
                    <a:cubicBezTo>
                      <a:pt x="50" y="139"/>
                      <a:pt x="45" y="142"/>
                      <a:pt x="41" y="146"/>
                    </a:cubicBezTo>
                    <a:moveTo>
                      <a:pt x="39" y="130"/>
                    </a:moveTo>
                    <a:cubicBezTo>
                      <a:pt x="46" y="130"/>
                      <a:pt x="53" y="127"/>
                      <a:pt x="59" y="124"/>
                    </a:cubicBezTo>
                    <a:cubicBezTo>
                      <a:pt x="60" y="125"/>
                      <a:pt x="60" y="126"/>
                      <a:pt x="60" y="128"/>
                    </a:cubicBezTo>
                    <a:cubicBezTo>
                      <a:pt x="55" y="132"/>
                      <a:pt x="48" y="134"/>
                      <a:pt x="41" y="134"/>
                    </a:cubicBezTo>
                    <a:cubicBezTo>
                      <a:pt x="38" y="134"/>
                      <a:pt x="34" y="134"/>
                      <a:pt x="31" y="132"/>
                    </a:cubicBezTo>
                    <a:cubicBezTo>
                      <a:pt x="31" y="131"/>
                      <a:pt x="30" y="130"/>
                      <a:pt x="30" y="128"/>
                    </a:cubicBezTo>
                    <a:cubicBezTo>
                      <a:pt x="33" y="130"/>
                      <a:pt x="36" y="130"/>
                      <a:pt x="39" y="130"/>
                    </a:cubicBezTo>
                    <a:moveTo>
                      <a:pt x="43" y="127"/>
                    </a:moveTo>
                    <a:cubicBezTo>
                      <a:pt x="49" y="124"/>
                      <a:pt x="53" y="120"/>
                      <a:pt x="57" y="117"/>
                    </a:cubicBezTo>
                    <a:cubicBezTo>
                      <a:pt x="57" y="117"/>
                      <a:pt x="57" y="118"/>
                      <a:pt x="58" y="118"/>
                    </a:cubicBezTo>
                    <a:cubicBezTo>
                      <a:pt x="58" y="119"/>
                      <a:pt x="58" y="120"/>
                      <a:pt x="58" y="120"/>
                    </a:cubicBezTo>
                    <a:cubicBezTo>
                      <a:pt x="54" y="123"/>
                      <a:pt x="49" y="126"/>
                      <a:pt x="43" y="127"/>
                    </a:cubicBezTo>
                    <a:moveTo>
                      <a:pt x="43" y="126"/>
                    </a:moveTo>
                    <a:cubicBezTo>
                      <a:pt x="42" y="126"/>
                      <a:pt x="43" y="126"/>
                      <a:pt x="45" y="124"/>
                    </a:cubicBezTo>
                    <a:cubicBezTo>
                      <a:pt x="47" y="122"/>
                      <a:pt x="49" y="122"/>
                      <a:pt x="51" y="120"/>
                    </a:cubicBezTo>
                    <a:cubicBezTo>
                      <a:pt x="53" y="118"/>
                      <a:pt x="54" y="115"/>
                      <a:pt x="56" y="113"/>
                    </a:cubicBezTo>
                    <a:cubicBezTo>
                      <a:pt x="56" y="114"/>
                      <a:pt x="57" y="115"/>
                      <a:pt x="57" y="116"/>
                    </a:cubicBezTo>
                    <a:cubicBezTo>
                      <a:pt x="57" y="116"/>
                      <a:pt x="57" y="116"/>
                      <a:pt x="57" y="116"/>
                    </a:cubicBezTo>
                    <a:cubicBezTo>
                      <a:pt x="54" y="118"/>
                      <a:pt x="51" y="121"/>
                      <a:pt x="48" y="123"/>
                    </a:cubicBezTo>
                    <a:cubicBezTo>
                      <a:pt x="47" y="124"/>
                      <a:pt x="43" y="126"/>
                      <a:pt x="43" y="126"/>
                    </a:cubicBezTo>
                    <a:moveTo>
                      <a:pt x="39" y="127"/>
                    </a:moveTo>
                    <a:cubicBezTo>
                      <a:pt x="38" y="127"/>
                      <a:pt x="37" y="127"/>
                      <a:pt x="36" y="127"/>
                    </a:cubicBezTo>
                    <a:cubicBezTo>
                      <a:pt x="42" y="123"/>
                      <a:pt x="48" y="119"/>
                      <a:pt x="54" y="114"/>
                    </a:cubicBezTo>
                    <a:cubicBezTo>
                      <a:pt x="55" y="113"/>
                      <a:pt x="55" y="113"/>
                      <a:pt x="55" y="113"/>
                    </a:cubicBezTo>
                    <a:cubicBezTo>
                      <a:pt x="55" y="113"/>
                      <a:pt x="55" y="113"/>
                      <a:pt x="54" y="114"/>
                    </a:cubicBezTo>
                    <a:cubicBezTo>
                      <a:pt x="53" y="116"/>
                      <a:pt x="51" y="118"/>
                      <a:pt x="49" y="120"/>
                    </a:cubicBezTo>
                    <a:cubicBezTo>
                      <a:pt x="46" y="123"/>
                      <a:pt x="43" y="124"/>
                      <a:pt x="41" y="127"/>
                    </a:cubicBezTo>
                    <a:cubicBezTo>
                      <a:pt x="40" y="127"/>
                      <a:pt x="40" y="127"/>
                      <a:pt x="39" y="127"/>
                    </a:cubicBezTo>
                    <a:moveTo>
                      <a:pt x="36" y="125"/>
                    </a:moveTo>
                    <a:cubicBezTo>
                      <a:pt x="42" y="122"/>
                      <a:pt x="49" y="116"/>
                      <a:pt x="55" y="110"/>
                    </a:cubicBezTo>
                    <a:cubicBezTo>
                      <a:pt x="55" y="111"/>
                      <a:pt x="55" y="111"/>
                      <a:pt x="56" y="112"/>
                    </a:cubicBezTo>
                    <a:cubicBezTo>
                      <a:pt x="52" y="114"/>
                      <a:pt x="50" y="117"/>
                      <a:pt x="47" y="119"/>
                    </a:cubicBezTo>
                    <a:cubicBezTo>
                      <a:pt x="44" y="121"/>
                      <a:pt x="40" y="123"/>
                      <a:pt x="36" y="125"/>
                    </a:cubicBezTo>
                    <a:moveTo>
                      <a:pt x="34" y="122"/>
                    </a:moveTo>
                    <a:cubicBezTo>
                      <a:pt x="37" y="120"/>
                      <a:pt x="41" y="115"/>
                      <a:pt x="45" y="112"/>
                    </a:cubicBezTo>
                    <a:cubicBezTo>
                      <a:pt x="48" y="110"/>
                      <a:pt x="51" y="107"/>
                      <a:pt x="53" y="105"/>
                    </a:cubicBezTo>
                    <a:cubicBezTo>
                      <a:pt x="54" y="106"/>
                      <a:pt x="54" y="107"/>
                      <a:pt x="54" y="108"/>
                    </a:cubicBezTo>
                    <a:cubicBezTo>
                      <a:pt x="47" y="112"/>
                      <a:pt x="41" y="118"/>
                      <a:pt x="34" y="122"/>
                    </a:cubicBezTo>
                    <a:moveTo>
                      <a:pt x="34" y="126"/>
                    </a:moveTo>
                    <a:cubicBezTo>
                      <a:pt x="33" y="126"/>
                      <a:pt x="31" y="125"/>
                      <a:pt x="30" y="124"/>
                    </a:cubicBezTo>
                    <a:cubicBezTo>
                      <a:pt x="30" y="123"/>
                      <a:pt x="29" y="121"/>
                      <a:pt x="29" y="119"/>
                    </a:cubicBezTo>
                    <a:cubicBezTo>
                      <a:pt x="37" y="115"/>
                      <a:pt x="43" y="109"/>
                      <a:pt x="51" y="105"/>
                    </a:cubicBezTo>
                    <a:cubicBezTo>
                      <a:pt x="52" y="105"/>
                      <a:pt x="52" y="105"/>
                      <a:pt x="52" y="105"/>
                    </a:cubicBezTo>
                    <a:cubicBezTo>
                      <a:pt x="53" y="105"/>
                      <a:pt x="52" y="106"/>
                      <a:pt x="51" y="106"/>
                    </a:cubicBezTo>
                    <a:cubicBezTo>
                      <a:pt x="50" y="107"/>
                      <a:pt x="48" y="108"/>
                      <a:pt x="48" y="108"/>
                    </a:cubicBezTo>
                    <a:cubicBezTo>
                      <a:pt x="48" y="108"/>
                      <a:pt x="48" y="108"/>
                      <a:pt x="48" y="108"/>
                    </a:cubicBezTo>
                    <a:cubicBezTo>
                      <a:pt x="46" y="110"/>
                      <a:pt x="45" y="111"/>
                      <a:pt x="43" y="113"/>
                    </a:cubicBezTo>
                    <a:cubicBezTo>
                      <a:pt x="39" y="116"/>
                      <a:pt x="35" y="119"/>
                      <a:pt x="32" y="123"/>
                    </a:cubicBezTo>
                    <a:cubicBezTo>
                      <a:pt x="32" y="123"/>
                      <a:pt x="32" y="124"/>
                      <a:pt x="32" y="124"/>
                    </a:cubicBezTo>
                    <a:cubicBezTo>
                      <a:pt x="32" y="124"/>
                      <a:pt x="32" y="124"/>
                      <a:pt x="33" y="124"/>
                    </a:cubicBezTo>
                    <a:cubicBezTo>
                      <a:pt x="40" y="119"/>
                      <a:pt x="46" y="113"/>
                      <a:pt x="54" y="109"/>
                    </a:cubicBezTo>
                    <a:cubicBezTo>
                      <a:pt x="51" y="111"/>
                      <a:pt x="48" y="115"/>
                      <a:pt x="45" y="117"/>
                    </a:cubicBezTo>
                    <a:cubicBezTo>
                      <a:pt x="41" y="120"/>
                      <a:pt x="38" y="123"/>
                      <a:pt x="34" y="126"/>
                    </a:cubicBezTo>
                    <a:cubicBezTo>
                      <a:pt x="34" y="126"/>
                      <a:pt x="34" y="126"/>
                      <a:pt x="34" y="126"/>
                    </a:cubicBezTo>
                    <a:moveTo>
                      <a:pt x="30" y="118"/>
                    </a:moveTo>
                    <a:cubicBezTo>
                      <a:pt x="29" y="118"/>
                      <a:pt x="35" y="113"/>
                      <a:pt x="36" y="113"/>
                    </a:cubicBezTo>
                    <a:cubicBezTo>
                      <a:pt x="38" y="111"/>
                      <a:pt x="41" y="109"/>
                      <a:pt x="43" y="107"/>
                    </a:cubicBezTo>
                    <a:cubicBezTo>
                      <a:pt x="47" y="105"/>
                      <a:pt x="50" y="103"/>
                      <a:pt x="52" y="101"/>
                    </a:cubicBezTo>
                    <a:cubicBezTo>
                      <a:pt x="52" y="102"/>
                      <a:pt x="53" y="103"/>
                      <a:pt x="53" y="103"/>
                    </a:cubicBezTo>
                    <a:cubicBezTo>
                      <a:pt x="45" y="107"/>
                      <a:pt x="38" y="113"/>
                      <a:pt x="31" y="117"/>
                    </a:cubicBezTo>
                    <a:cubicBezTo>
                      <a:pt x="30" y="118"/>
                      <a:pt x="30" y="118"/>
                      <a:pt x="30" y="118"/>
                    </a:cubicBezTo>
                    <a:moveTo>
                      <a:pt x="31" y="111"/>
                    </a:moveTo>
                    <a:cubicBezTo>
                      <a:pt x="38" y="106"/>
                      <a:pt x="43" y="100"/>
                      <a:pt x="50" y="95"/>
                    </a:cubicBezTo>
                    <a:cubicBezTo>
                      <a:pt x="50" y="96"/>
                      <a:pt x="51" y="98"/>
                      <a:pt x="51" y="99"/>
                    </a:cubicBezTo>
                    <a:cubicBezTo>
                      <a:pt x="44" y="102"/>
                      <a:pt x="37" y="107"/>
                      <a:pt x="31" y="111"/>
                    </a:cubicBezTo>
                    <a:moveTo>
                      <a:pt x="30" y="106"/>
                    </a:moveTo>
                    <a:cubicBezTo>
                      <a:pt x="31" y="106"/>
                      <a:pt x="32" y="105"/>
                      <a:pt x="34" y="104"/>
                    </a:cubicBezTo>
                    <a:cubicBezTo>
                      <a:pt x="35" y="103"/>
                      <a:pt x="37" y="102"/>
                      <a:pt x="39" y="101"/>
                    </a:cubicBezTo>
                    <a:cubicBezTo>
                      <a:pt x="40" y="100"/>
                      <a:pt x="42" y="99"/>
                      <a:pt x="44" y="98"/>
                    </a:cubicBezTo>
                    <a:cubicBezTo>
                      <a:pt x="45" y="97"/>
                      <a:pt x="49" y="95"/>
                      <a:pt x="49" y="95"/>
                    </a:cubicBezTo>
                    <a:cubicBezTo>
                      <a:pt x="49" y="95"/>
                      <a:pt x="49" y="95"/>
                      <a:pt x="48" y="96"/>
                    </a:cubicBezTo>
                    <a:cubicBezTo>
                      <a:pt x="41" y="100"/>
                      <a:pt x="36" y="106"/>
                      <a:pt x="29" y="111"/>
                    </a:cubicBezTo>
                    <a:cubicBezTo>
                      <a:pt x="29" y="111"/>
                      <a:pt x="29" y="112"/>
                      <a:pt x="29" y="112"/>
                    </a:cubicBezTo>
                    <a:cubicBezTo>
                      <a:pt x="29" y="112"/>
                      <a:pt x="29" y="112"/>
                      <a:pt x="29" y="112"/>
                    </a:cubicBezTo>
                    <a:cubicBezTo>
                      <a:pt x="33" y="110"/>
                      <a:pt x="36" y="108"/>
                      <a:pt x="40" y="106"/>
                    </a:cubicBezTo>
                    <a:cubicBezTo>
                      <a:pt x="42" y="105"/>
                      <a:pt x="44" y="104"/>
                      <a:pt x="46" y="103"/>
                    </a:cubicBezTo>
                    <a:cubicBezTo>
                      <a:pt x="47" y="102"/>
                      <a:pt x="51" y="100"/>
                      <a:pt x="51" y="100"/>
                    </a:cubicBezTo>
                    <a:cubicBezTo>
                      <a:pt x="52" y="100"/>
                      <a:pt x="51" y="100"/>
                      <a:pt x="51" y="101"/>
                    </a:cubicBezTo>
                    <a:cubicBezTo>
                      <a:pt x="47" y="105"/>
                      <a:pt x="42" y="107"/>
                      <a:pt x="38" y="110"/>
                    </a:cubicBezTo>
                    <a:cubicBezTo>
                      <a:pt x="35" y="112"/>
                      <a:pt x="32" y="115"/>
                      <a:pt x="29" y="118"/>
                    </a:cubicBezTo>
                    <a:cubicBezTo>
                      <a:pt x="29" y="116"/>
                      <a:pt x="29" y="115"/>
                      <a:pt x="29" y="113"/>
                    </a:cubicBezTo>
                    <a:cubicBezTo>
                      <a:pt x="28" y="111"/>
                      <a:pt x="28" y="109"/>
                      <a:pt x="28" y="107"/>
                    </a:cubicBezTo>
                    <a:cubicBezTo>
                      <a:pt x="29" y="107"/>
                      <a:pt x="29" y="107"/>
                      <a:pt x="29" y="107"/>
                    </a:cubicBezTo>
                    <a:cubicBezTo>
                      <a:pt x="29" y="107"/>
                      <a:pt x="30" y="107"/>
                      <a:pt x="30" y="106"/>
                    </a:cubicBezTo>
                    <a:cubicBezTo>
                      <a:pt x="30" y="106"/>
                      <a:pt x="30" y="106"/>
                      <a:pt x="30" y="106"/>
                    </a:cubicBezTo>
                    <a:moveTo>
                      <a:pt x="37" y="101"/>
                    </a:moveTo>
                    <a:cubicBezTo>
                      <a:pt x="41" y="98"/>
                      <a:pt x="45" y="94"/>
                      <a:pt x="49" y="91"/>
                    </a:cubicBezTo>
                    <a:cubicBezTo>
                      <a:pt x="49" y="92"/>
                      <a:pt x="49" y="93"/>
                      <a:pt x="50" y="94"/>
                    </a:cubicBezTo>
                    <a:cubicBezTo>
                      <a:pt x="45" y="96"/>
                      <a:pt x="41" y="98"/>
                      <a:pt x="37" y="101"/>
                    </a:cubicBezTo>
                    <a:moveTo>
                      <a:pt x="28" y="107"/>
                    </a:moveTo>
                    <a:cubicBezTo>
                      <a:pt x="28" y="102"/>
                      <a:pt x="27" y="98"/>
                      <a:pt x="27" y="93"/>
                    </a:cubicBezTo>
                    <a:cubicBezTo>
                      <a:pt x="32" y="91"/>
                      <a:pt x="40" y="88"/>
                      <a:pt x="44" y="84"/>
                    </a:cubicBezTo>
                    <a:cubicBezTo>
                      <a:pt x="39" y="89"/>
                      <a:pt x="33" y="93"/>
                      <a:pt x="27" y="97"/>
                    </a:cubicBezTo>
                    <a:cubicBezTo>
                      <a:pt x="27" y="97"/>
                      <a:pt x="27" y="98"/>
                      <a:pt x="28" y="98"/>
                    </a:cubicBezTo>
                    <a:cubicBezTo>
                      <a:pt x="28" y="98"/>
                      <a:pt x="28" y="98"/>
                      <a:pt x="28" y="98"/>
                    </a:cubicBezTo>
                    <a:cubicBezTo>
                      <a:pt x="31" y="96"/>
                      <a:pt x="34" y="94"/>
                      <a:pt x="36" y="92"/>
                    </a:cubicBezTo>
                    <a:cubicBezTo>
                      <a:pt x="38" y="91"/>
                      <a:pt x="39" y="90"/>
                      <a:pt x="41" y="90"/>
                    </a:cubicBezTo>
                    <a:cubicBezTo>
                      <a:pt x="41" y="90"/>
                      <a:pt x="41" y="90"/>
                      <a:pt x="41" y="90"/>
                    </a:cubicBezTo>
                    <a:cubicBezTo>
                      <a:pt x="41" y="90"/>
                      <a:pt x="42" y="89"/>
                      <a:pt x="43" y="88"/>
                    </a:cubicBezTo>
                    <a:cubicBezTo>
                      <a:pt x="44" y="88"/>
                      <a:pt x="45" y="87"/>
                      <a:pt x="45" y="87"/>
                    </a:cubicBezTo>
                    <a:cubicBezTo>
                      <a:pt x="45" y="87"/>
                      <a:pt x="45" y="87"/>
                      <a:pt x="44" y="88"/>
                    </a:cubicBezTo>
                    <a:cubicBezTo>
                      <a:pt x="38" y="92"/>
                      <a:pt x="32" y="96"/>
                      <a:pt x="28" y="102"/>
                    </a:cubicBezTo>
                    <a:cubicBezTo>
                      <a:pt x="28" y="102"/>
                      <a:pt x="28" y="103"/>
                      <a:pt x="28" y="103"/>
                    </a:cubicBezTo>
                    <a:cubicBezTo>
                      <a:pt x="28" y="103"/>
                      <a:pt x="28" y="103"/>
                      <a:pt x="28" y="103"/>
                    </a:cubicBezTo>
                    <a:cubicBezTo>
                      <a:pt x="35" y="100"/>
                      <a:pt x="41" y="95"/>
                      <a:pt x="47" y="92"/>
                    </a:cubicBezTo>
                    <a:cubicBezTo>
                      <a:pt x="42" y="94"/>
                      <a:pt x="36" y="101"/>
                      <a:pt x="30" y="105"/>
                    </a:cubicBezTo>
                    <a:cubicBezTo>
                      <a:pt x="29" y="106"/>
                      <a:pt x="29" y="106"/>
                      <a:pt x="28" y="107"/>
                    </a:cubicBezTo>
                    <a:cubicBezTo>
                      <a:pt x="28" y="107"/>
                      <a:pt x="28" y="107"/>
                      <a:pt x="28" y="107"/>
                    </a:cubicBezTo>
                    <a:moveTo>
                      <a:pt x="34" y="93"/>
                    </a:moveTo>
                    <a:cubicBezTo>
                      <a:pt x="35" y="92"/>
                      <a:pt x="36" y="91"/>
                      <a:pt x="37" y="91"/>
                    </a:cubicBezTo>
                    <a:cubicBezTo>
                      <a:pt x="40" y="89"/>
                      <a:pt x="43" y="86"/>
                      <a:pt x="46" y="84"/>
                    </a:cubicBezTo>
                    <a:cubicBezTo>
                      <a:pt x="47" y="86"/>
                      <a:pt x="48" y="88"/>
                      <a:pt x="48" y="90"/>
                    </a:cubicBezTo>
                    <a:cubicBezTo>
                      <a:pt x="46" y="91"/>
                      <a:pt x="43" y="93"/>
                      <a:pt x="41" y="94"/>
                    </a:cubicBezTo>
                    <a:cubicBezTo>
                      <a:pt x="39" y="95"/>
                      <a:pt x="37" y="96"/>
                      <a:pt x="36" y="97"/>
                    </a:cubicBezTo>
                    <a:cubicBezTo>
                      <a:pt x="34" y="99"/>
                      <a:pt x="30" y="100"/>
                      <a:pt x="29" y="101"/>
                    </a:cubicBezTo>
                    <a:cubicBezTo>
                      <a:pt x="34" y="95"/>
                      <a:pt x="41" y="91"/>
                      <a:pt x="47" y="87"/>
                    </a:cubicBezTo>
                    <a:cubicBezTo>
                      <a:pt x="47" y="87"/>
                      <a:pt x="47" y="86"/>
                      <a:pt x="47" y="86"/>
                    </a:cubicBezTo>
                    <a:cubicBezTo>
                      <a:pt x="47" y="86"/>
                      <a:pt x="47" y="86"/>
                      <a:pt x="46" y="86"/>
                    </a:cubicBezTo>
                    <a:cubicBezTo>
                      <a:pt x="42" y="88"/>
                      <a:pt x="38" y="90"/>
                      <a:pt x="34" y="93"/>
                    </a:cubicBezTo>
                    <a:moveTo>
                      <a:pt x="32" y="90"/>
                    </a:moveTo>
                    <a:cubicBezTo>
                      <a:pt x="36" y="87"/>
                      <a:pt x="40" y="82"/>
                      <a:pt x="44" y="79"/>
                    </a:cubicBezTo>
                    <a:cubicBezTo>
                      <a:pt x="45" y="80"/>
                      <a:pt x="45" y="82"/>
                      <a:pt x="46" y="83"/>
                    </a:cubicBezTo>
                    <a:cubicBezTo>
                      <a:pt x="46" y="83"/>
                      <a:pt x="46" y="83"/>
                      <a:pt x="46" y="83"/>
                    </a:cubicBezTo>
                    <a:cubicBezTo>
                      <a:pt x="43" y="84"/>
                      <a:pt x="40" y="86"/>
                      <a:pt x="38" y="87"/>
                    </a:cubicBezTo>
                    <a:cubicBezTo>
                      <a:pt x="36" y="88"/>
                      <a:pt x="34" y="89"/>
                      <a:pt x="33" y="90"/>
                    </a:cubicBezTo>
                    <a:cubicBezTo>
                      <a:pt x="32" y="90"/>
                      <a:pt x="32" y="90"/>
                      <a:pt x="32" y="90"/>
                    </a:cubicBezTo>
                    <a:moveTo>
                      <a:pt x="26" y="93"/>
                    </a:moveTo>
                    <a:cubicBezTo>
                      <a:pt x="26" y="90"/>
                      <a:pt x="26" y="88"/>
                      <a:pt x="26" y="86"/>
                    </a:cubicBezTo>
                    <a:cubicBezTo>
                      <a:pt x="26" y="86"/>
                      <a:pt x="26" y="86"/>
                      <a:pt x="26" y="86"/>
                    </a:cubicBezTo>
                    <a:cubicBezTo>
                      <a:pt x="30" y="84"/>
                      <a:pt x="33" y="81"/>
                      <a:pt x="37" y="78"/>
                    </a:cubicBezTo>
                    <a:cubicBezTo>
                      <a:pt x="37" y="79"/>
                      <a:pt x="36" y="79"/>
                      <a:pt x="36" y="79"/>
                    </a:cubicBezTo>
                    <a:cubicBezTo>
                      <a:pt x="33" y="82"/>
                      <a:pt x="30" y="85"/>
                      <a:pt x="27" y="89"/>
                    </a:cubicBezTo>
                    <a:cubicBezTo>
                      <a:pt x="27" y="89"/>
                      <a:pt x="27" y="90"/>
                      <a:pt x="27" y="90"/>
                    </a:cubicBezTo>
                    <a:cubicBezTo>
                      <a:pt x="27" y="90"/>
                      <a:pt x="27" y="89"/>
                      <a:pt x="27" y="89"/>
                    </a:cubicBezTo>
                    <a:cubicBezTo>
                      <a:pt x="33" y="86"/>
                      <a:pt x="38" y="82"/>
                      <a:pt x="43" y="79"/>
                    </a:cubicBezTo>
                    <a:cubicBezTo>
                      <a:pt x="37" y="83"/>
                      <a:pt x="33" y="89"/>
                      <a:pt x="26" y="93"/>
                    </a:cubicBezTo>
                    <a:moveTo>
                      <a:pt x="29" y="88"/>
                    </a:moveTo>
                    <a:cubicBezTo>
                      <a:pt x="29" y="88"/>
                      <a:pt x="29" y="88"/>
                      <a:pt x="30" y="87"/>
                    </a:cubicBezTo>
                    <a:cubicBezTo>
                      <a:pt x="31" y="85"/>
                      <a:pt x="32" y="84"/>
                      <a:pt x="34" y="83"/>
                    </a:cubicBezTo>
                    <a:cubicBezTo>
                      <a:pt x="36" y="80"/>
                      <a:pt x="39" y="77"/>
                      <a:pt x="42" y="74"/>
                    </a:cubicBezTo>
                    <a:cubicBezTo>
                      <a:pt x="43" y="76"/>
                      <a:pt x="43" y="77"/>
                      <a:pt x="44" y="78"/>
                    </a:cubicBezTo>
                    <a:cubicBezTo>
                      <a:pt x="39" y="80"/>
                      <a:pt x="35" y="84"/>
                      <a:pt x="30" y="87"/>
                    </a:cubicBezTo>
                    <a:cubicBezTo>
                      <a:pt x="29" y="88"/>
                      <a:pt x="29" y="88"/>
                      <a:pt x="29" y="88"/>
                    </a:cubicBezTo>
                    <a:moveTo>
                      <a:pt x="27" y="84"/>
                    </a:moveTo>
                    <a:cubicBezTo>
                      <a:pt x="32" y="80"/>
                      <a:pt x="37" y="75"/>
                      <a:pt x="41" y="70"/>
                    </a:cubicBezTo>
                    <a:cubicBezTo>
                      <a:pt x="41" y="71"/>
                      <a:pt x="42" y="72"/>
                      <a:pt x="42" y="74"/>
                    </a:cubicBezTo>
                    <a:cubicBezTo>
                      <a:pt x="37" y="76"/>
                      <a:pt x="31" y="80"/>
                      <a:pt x="27" y="84"/>
                    </a:cubicBezTo>
                    <a:moveTo>
                      <a:pt x="20" y="67"/>
                    </a:moveTo>
                    <a:cubicBezTo>
                      <a:pt x="22" y="79"/>
                      <a:pt x="23" y="91"/>
                      <a:pt x="24" y="103"/>
                    </a:cubicBezTo>
                    <a:cubicBezTo>
                      <a:pt x="27" y="124"/>
                      <a:pt x="29" y="146"/>
                      <a:pt x="30" y="168"/>
                    </a:cubicBezTo>
                    <a:cubicBezTo>
                      <a:pt x="32" y="185"/>
                      <a:pt x="31" y="202"/>
                      <a:pt x="36" y="218"/>
                    </a:cubicBezTo>
                    <a:cubicBezTo>
                      <a:pt x="39" y="228"/>
                      <a:pt x="45" y="237"/>
                      <a:pt x="54" y="241"/>
                    </a:cubicBezTo>
                    <a:cubicBezTo>
                      <a:pt x="56" y="242"/>
                      <a:pt x="59" y="242"/>
                      <a:pt x="61" y="242"/>
                    </a:cubicBezTo>
                    <a:cubicBezTo>
                      <a:pt x="67" y="242"/>
                      <a:pt x="73" y="238"/>
                      <a:pt x="76" y="232"/>
                    </a:cubicBezTo>
                    <a:cubicBezTo>
                      <a:pt x="82" y="221"/>
                      <a:pt x="80" y="207"/>
                      <a:pt x="79" y="196"/>
                    </a:cubicBezTo>
                    <a:cubicBezTo>
                      <a:pt x="77" y="180"/>
                      <a:pt x="74" y="165"/>
                      <a:pt x="70" y="150"/>
                    </a:cubicBezTo>
                    <a:cubicBezTo>
                      <a:pt x="63" y="122"/>
                      <a:pt x="55" y="94"/>
                      <a:pt x="44" y="68"/>
                    </a:cubicBezTo>
                    <a:cubicBezTo>
                      <a:pt x="42" y="68"/>
                      <a:pt x="41" y="68"/>
                      <a:pt x="40" y="68"/>
                    </a:cubicBezTo>
                    <a:cubicBezTo>
                      <a:pt x="40" y="68"/>
                      <a:pt x="40" y="69"/>
                      <a:pt x="40" y="69"/>
                    </a:cubicBezTo>
                    <a:cubicBezTo>
                      <a:pt x="36" y="72"/>
                      <a:pt x="31" y="75"/>
                      <a:pt x="27" y="77"/>
                    </a:cubicBezTo>
                    <a:cubicBezTo>
                      <a:pt x="30" y="75"/>
                      <a:pt x="35" y="71"/>
                      <a:pt x="38" y="68"/>
                    </a:cubicBezTo>
                    <a:cubicBezTo>
                      <a:pt x="38" y="68"/>
                      <a:pt x="38" y="68"/>
                      <a:pt x="37" y="68"/>
                    </a:cubicBezTo>
                    <a:cubicBezTo>
                      <a:pt x="33" y="71"/>
                      <a:pt x="29" y="74"/>
                      <a:pt x="25" y="78"/>
                    </a:cubicBezTo>
                    <a:cubicBezTo>
                      <a:pt x="25" y="79"/>
                      <a:pt x="25" y="79"/>
                      <a:pt x="25" y="79"/>
                    </a:cubicBezTo>
                    <a:cubicBezTo>
                      <a:pt x="25" y="79"/>
                      <a:pt x="26" y="79"/>
                      <a:pt x="26" y="79"/>
                    </a:cubicBezTo>
                    <a:cubicBezTo>
                      <a:pt x="28" y="78"/>
                      <a:pt x="31" y="76"/>
                      <a:pt x="33" y="74"/>
                    </a:cubicBezTo>
                    <a:cubicBezTo>
                      <a:pt x="35" y="73"/>
                      <a:pt x="39" y="72"/>
                      <a:pt x="40" y="70"/>
                    </a:cubicBezTo>
                    <a:cubicBezTo>
                      <a:pt x="36" y="76"/>
                      <a:pt x="30" y="80"/>
                      <a:pt x="26" y="85"/>
                    </a:cubicBezTo>
                    <a:cubicBezTo>
                      <a:pt x="25" y="79"/>
                      <a:pt x="24" y="73"/>
                      <a:pt x="23" y="67"/>
                    </a:cubicBezTo>
                    <a:cubicBezTo>
                      <a:pt x="22" y="67"/>
                      <a:pt x="21" y="67"/>
                      <a:pt x="20" y="67"/>
                    </a:cubicBezTo>
                    <a:moveTo>
                      <a:pt x="1" y="20"/>
                    </a:moveTo>
                    <a:cubicBezTo>
                      <a:pt x="1" y="20"/>
                      <a:pt x="1" y="20"/>
                      <a:pt x="1" y="20"/>
                    </a:cubicBezTo>
                    <a:cubicBezTo>
                      <a:pt x="1" y="20"/>
                      <a:pt x="0" y="21"/>
                      <a:pt x="0" y="21"/>
                    </a:cubicBezTo>
                    <a:cubicBezTo>
                      <a:pt x="1" y="21"/>
                      <a:pt x="1" y="20"/>
                      <a:pt x="1" y="20"/>
                    </a:cubicBezTo>
                    <a:moveTo>
                      <a:pt x="25" y="57"/>
                    </a:moveTo>
                    <a:cubicBezTo>
                      <a:pt x="25" y="57"/>
                      <a:pt x="25" y="57"/>
                      <a:pt x="26" y="56"/>
                    </a:cubicBezTo>
                    <a:cubicBezTo>
                      <a:pt x="28" y="54"/>
                      <a:pt x="30" y="53"/>
                      <a:pt x="32" y="50"/>
                    </a:cubicBezTo>
                    <a:cubicBezTo>
                      <a:pt x="32" y="51"/>
                      <a:pt x="33" y="52"/>
                      <a:pt x="33" y="52"/>
                    </a:cubicBezTo>
                    <a:cubicBezTo>
                      <a:pt x="31" y="53"/>
                      <a:pt x="30" y="54"/>
                      <a:pt x="28" y="55"/>
                    </a:cubicBezTo>
                    <a:cubicBezTo>
                      <a:pt x="27" y="55"/>
                      <a:pt x="25" y="57"/>
                      <a:pt x="25" y="57"/>
                    </a:cubicBezTo>
                    <a:moveTo>
                      <a:pt x="24" y="53"/>
                    </a:moveTo>
                    <a:cubicBezTo>
                      <a:pt x="23" y="53"/>
                      <a:pt x="27" y="51"/>
                      <a:pt x="28" y="50"/>
                    </a:cubicBezTo>
                    <a:cubicBezTo>
                      <a:pt x="28" y="49"/>
                      <a:pt x="28" y="49"/>
                      <a:pt x="28" y="49"/>
                    </a:cubicBezTo>
                    <a:cubicBezTo>
                      <a:pt x="29" y="49"/>
                      <a:pt x="30" y="48"/>
                      <a:pt x="31" y="48"/>
                    </a:cubicBezTo>
                    <a:cubicBezTo>
                      <a:pt x="31" y="48"/>
                      <a:pt x="31" y="49"/>
                      <a:pt x="31" y="49"/>
                    </a:cubicBezTo>
                    <a:cubicBezTo>
                      <a:pt x="30" y="50"/>
                      <a:pt x="28" y="51"/>
                      <a:pt x="27" y="52"/>
                    </a:cubicBezTo>
                    <a:cubicBezTo>
                      <a:pt x="25" y="53"/>
                      <a:pt x="24" y="53"/>
                      <a:pt x="24" y="53"/>
                    </a:cubicBezTo>
                    <a:moveTo>
                      <a:pt x="17" y="11"/>
                    </a:moveTo>
                    <a:cubicBezTo>
                      <a:pt x="17" y="12"/>
                      <a:pt x="16" y="12"/>
                      <a:pt x="15" y="13"/>
                    </a:cubicBezTo>
                    <a:cubicBezTo>
                      <a:pt x="19" y="15"/>
                      <a:pt x="22" y="15"/>
                      <a:pt x="26" y="16"/>
                    </a:cubicBezTo>
                    <a:cubicBezTo>
                      <a:pt x="27" y="25"/>
                      <a:pt x="29" y="35"/>
                      <a:pt x="30" y="45"/>
                    </a:cubicBezTo>
                    <a:cubicBezTo>
                      <a:pt x="27" y="46"/>
                      <a:pt x="23" y="48"/>
                      <a:pt x="20" y="49"/>
                    </a:cubicBezTo>
                    <a:cubicBezTo>
                      <a:pt x="16" y="40"/>
                      <a:pt x="9" y="32"/>
                      <a:pt x="5" y="23"/>
                    </a:cubicBezTo>
                    <a:cubicBezTo>
                      <a:pt x="4" y="24"/>
                      <a:pt x="3" y="25"/>
                      <a:pt x="2" y="25"/>
                    </a:cubicBezTo>
                    <a:cubicBezTo>
                      <a:pt x="7" y="34"/>
                      <a:pt x="13" y="41"/>
                      <a:pt x="17" y="50"/>
                    </a:cubicBezTo>
                    <a:cubicBezTo>
                      <a:pt x="17" y="51"/>
                      <a:pt x="17" y="51"/>
                      <a:pt x="17" y="51"/>
                    </a:cubicBezTo>
                    <a:cubicBezTo>
                      <a:pt x="18" y="55"/>
                      <a:pt x="19" y="59"/>
                      <a:pt x="19" y="63"/>
                    </a:cubicBezTo>
                    <a:cubicBezTo>
                      <a:pt x="20" y="63"/>
                      <a:pt x="21" y="63"/>
                      <a:pt x="23" y="63"/>
                    </a:cubicBezTo>
                    <a:cubicBezTo>
                      <a:pt x="22" y="59"/>
                      <a:pt x="21" y="56"/>
                      <a:pt x="21" y="52"/>
                    </a:cubicBezTo>
                    <a:cubicBezTo>
                      <a:pt x="22" y="52"/>
                      <a:pt x="22" y="52"/>
                      <a:pt x="22" y="52"/>
                    </a:cubicBezTo>
                    <a:cubicBezTo>
                      <a:pt x="21" y="52"/>
                      <a:pt x="22" y="52"/>
                      <a:pt x="22" y="52"/>
                    </a:cubicBezTo>
                    <a:cubicBezTo>
                      <a:pt x="22" y="52"/>
                      <a:pt x="22" y="52"/>
                      <a:pt x="22" y="52"/>
                    </a:cubicBezTo>
                    <a:cubicBezTo>
                      <a:pt x="22" y="52"/>
                      <a:pt x="24" y="51"/>
                      <a:pt x="25" y="51"/>
                    </a:cubicBezTo>
                    <a:cubicBezTo>
                      <a:pt x="26" y="50"/>
                      <a:pt x="26" y="50"/>
                      <a:pt x="26" y="50"/>
                    </a:cubicBezTo>
                    <a:cubicBezTo>
                      <a:pt x="26" y="50"/>
                      <a:pt x="25" y="51"/>
                      <a:pt x="25" y="51"/>
                    </a:cubicBezTo>
                    <a:cubicBezTo>
                      <a:pt x="24" y="52"/>
                      <a:pt x="23" y="53"/>
                      <a:pt x="22" y="54"/>
                    </a:cubicBezTo>
                    <a:cubicBezTo>
                      <a:pt x="22" y="54"/>
                      <a:pt x="22" y="55"/>
                      <a:pt x="22" y="55"/>
                    </a:cubicBezTo>
                    <a:cubicBezTo>
                      <a:pt x="22" y="55"/>
                      <a:pt x="22" y="55"/>
                      <a:pt x="22" y="55"/>
                    </a:cubicBezTo>
                    <a:cubicBezTo>
                      <a:pt x="25" y="54"/>
                      <a:pt x="30" y="52"/>
                      <a:pt x="31" y="50"/>
                    </a:cubicBezTo>
                    <a:cubicBezTo>
                      <a:pt x="29" y="53"/>
                      <a:pt x="25" y="55"/>
                      <a:pt x="23" y="58"/>
                    </a:cubicBezTo>
                    <a:cubicBezTo>
                      <a:pt x="22" y="58"/>
                      <a:pt x="23" y="58"/>
                      <a:pt x="23" y="58"/>
                    </a:cubicBezTo>
                    <a:cubicBezTo>
                      <a:pt x="23" y="58"/>
                      <a:pt x="23" y="58"/>
                      <a:pt x="23" y="58"/>
                    </a:cubicBezTo>
                    <a:cubicBezTo>
                      <a:pt x="25" y="57"/>
                      <a:pt x="27" y="57"/>
                      <a:pt x="28" y="56"/>
                    </a:cubicBezTo>
                    <a:cubicBezTo>
                      <a:pt x="29" y="55"/>
                      <a:pt x="32" y="53"/>
                      <a:pt x="32" y="53"/>
                    </a:cubicBezTo>
                    <a:cubicBezTo>
                      <a:pt x="32" y="53"/>
                      <a:pt x="32" y="54"/>
                      <a:pt x="30" y="55"/>
                    </a:cubicBezTo>
                    <a:cubicBezTo>
                      <a:pt x="27" y="57"/>
                      <a:pt x="25" y="59"/>
                      <a:pt x="23" y="62"/>
                    </a:cubicBezTo>
                    <a:cubicBezTo>
                      <a:pt x="23" y="62"/>
                      <a:pt x="23" y="62"/>
                      <a:pt x="23" y="62"/>
                    </a:cubicBezTo>
                    <a:cubicBezTo>
                      <a:pt x="23" y="62"/>
                      <a:pt x="23" y="62"/>
                      <a:pt x="23" y="62"/>
                    </a:cubicBezTo>
                    <a:cubicBezTo>
                      <a:pt x="26" y="61"/>
                      <a:pt x="30" y="59"/>
                      <a:pt x="33" y="57"/>
                    </a:cubicBezTo>
                    <a:cubicBezTo>
                      <a:pt x="30" y="59"/>
                      <a:pt x="28" y="61"/>
                      <a:pt x="26" y="63"/>
                    </a:cubicBezTo>
                    <a:cubicBezTo>
                      <a:pt x="26" y="63"/>
                      <a:pt x="27" y="63"/>
                      <a:pt x="27" y="63"/>
                    </a:cubicBezTo>
                    <a:cubicBezTo>
                      <a:pt x="30" y="61"/>
                      <a:pt x="32" y="59"/>
                      <a:pt x="34" y="57"/>
                    </a:cubicBezTo>
                    <a:cubicBezTo>
                      <a:pt x="35" y="56"/>
                      <a:pt x="34" y="56"/>
                      <a:pt x="34" y="56"/>
                    </a:cubicBezTo>
                    <a:cubicBezTo>
                      <a:pt x="34" y="56"/>
                      <a:pt x="34" y="56"/>
                      <a:pt x="34" y="56"/>
                    </a:cubicBezTo>
                    <a:cubicBezTo>
                      <a:pt x="31" y="57"/>
                      <a:pt x="26" y="59"/>
                      <a:pt x="24" y="61"/>
                    </a:cubicBezTo>
                    <a:cubicBezTo>
                      <a:pt x="27" y="58"/>
                      <a:pt x="31" y="56"/>
                      <a:pt x="33" y="53"/>
                    </a:cubicBezTo>
                    <a:cubicBezTo>
                      <a:pt x="34" y="55"/>
                      <a:pt x="35" y="57"/>
                      <a:pt x="36" y="58"/>
                    </a:cubicBezTo>
                    <a:cubicBezTo>
                      <a:pt x="36" y="59"/>
                      <a:pt x="36" y="59"/>
                      <a:pt x="36" y="59"/>
                    </a:cubicBezTo>
                    <a:cubicBezTo>
                      <a:pt x="33" y="60"/>
                      <a:pt x="30" y="61"/>
                      <a:pt x="28" y="63"/>
                    </a:cubicBezTo>
                    <a:cubicBezTo>
                      <a:pt x="28" y="63"/>
                      <a:pt x="29" y="63"/>
                      <a:pt x="29" y="63"/>
                    </a:cubicBezTo>
                    <a:cubicBezTo>
                      <a:pt x="29" y="63"/>
                      <a:pt x="29" y="63"/>
                      <a:pt x="30" y="63"/>
                    </a:cubicBezTo>
                    <a:cubicBezTo>
                      <a:pt x="31" y="62"/>
                      <a:pt x="34" y="60"/>
                      <a:pt x="34" y="60"/>
                    </a:cubicBezTo>
                    <a:cubicBezTo>
                      <a:pt x="34" y="60"/>
                      <a:pt x="34" y="60"/>
                      <a:pt x="33" y="61"/>
                    </a:cubicBezTo>
                    <a:cubicBezTo>
                      <a:pt x="32" y="62"/>
                      <a:pt x="31" y="62"/>
                      <a:pt x="30" y="63"/>
                    </a:cubicBezTo>
                    <a:cubicBezTo>
                      <a:pt x="31" y="63"/>
                      <a:pt x="31" y="63"/>
                      <a:pt x="32" y="63"/>
                    </a:cubicBezTo>
                    <a:cubicBezTo>
                      <a:pt x="33" y="62"/>
                      <a:pt x="35" y="60"/>
                      <a:pt x="36" y="59"/>
                    </a:cubicBezTo>
                    <a:cubicBezTo>
                      <a:pt x="36" y="59"/>
                      <a:pt x="36" y="59"/>
                      <a:pt x="36" y="59"/>
                    </a:cubicBezTo>
                    <a:cubicBezTo>
                      <a:pt x="37" y="60"/>
                      <a:pt x="37" y="61"/>
                      <a:pt x="37" y="62"/>
                    </a:cubicBezTo>
                    <a:cubicBezTo>
                      <a:pt x="37" y="63"/>
                      <a:pt x="36" y="63"/>
                      <a:pt x="36" y="63"/>
                    </a:cubicBezTo>
                    <a:cubicBezTo>
                      <a:pt x="36" y="63"/>
                      <a:pt x="36" y="63"/>
                      <a:pt x="37" y="63"/>
                    </a:cubicBezTo>
                    <a:cubicBezTo>
                      <a:pt x="37" y="63"/>
                      <a:pt x="37" y="63"/>
                      <a:pt x="37" y="63"/>
                    </a:cubicBezTo>
                    <a:cubicBezTo>
                      <a:pt x="37" y="63"/>
                      <a:pt x="37" y="63"/>
                      <a:pt x="37" y="63"/>
                    </a:cubicBezTo>
                    <a:cubicBezTo>
                      <a:pt x="37" y="63"/>
                      <a:pt x="38" y="63"/>
                      <a:pt x="38" y="63"/>
                    </a:cubicBezTo>
                    <a:cubicBezTo>
                      <a:pt x="38" y="63"/>
                      <a:pt x="38" y="63"/>
                      <a:pt x="38" y="63"/>
                    </a:cubicBezTo>
                    <a:cubicBezTo>
                      <a:pt x="38" y="63"/>
                      <a:pt x="38" y="63"/>
                      <a:pt x="38" y="63"/>
                    </a:cubicBezTo>
                    <a:cubicBezTo>
                      <a:pt x="39" y="63"/>
                      <a:pt x="40" y="63"/>
                      <a:pt x="42" y="63"/>
                    </a:cubicBezTo>
                    <a:cubicBezTo>
                      <a:pt x="39" y="57"/>
                      <a:pt x="36" y="51"/>
                      <a:pt x="33" y="46"/>
                    </a:cubicBezTo>
                    <a:cubicBezTo>
                      <a:pt x="33" y="45"/>
                      <a:pt x="33" y="45"/>
                      <a:pt x="33" y="45"/>
                    </a:cubicBezTo>
                    <a:cubicBezTo>
                      <a:pt x="33" y="35"/>
                      <a:pt x="31" y="25"/>
                      <a:pt x="29" y="15"/>
                    </a:cubicBezTo>
                    <a:cubicBezTo>
                      <a:pt x="29" y="15"/>
                      <a:pt x="29" y="15"/>
                      <a:pt x="29" y="15"/>
                    </a:cubicBezTo>
                    <a:cubicBezTo>
                      <a:pt x="29" y="14"/>
                      <a:pt x="29" y="13"/>
                      <a:pt x="28" y="13"/>
                    </a:cubicBezTo>
                    <a:cubicBezTo>
                      <a:pt x="24" y="12"/>
                      <a:pt x="21" y="12"/>
                      <a:pt x="17" y="11"/>
                    </a:cubicBezTo>
                    <a:moveTo>
                      <a:pt x="7" y="0"/>
                    </a:moveTo>
                    <a:cubicBezTo>
                      <a:pt x="6" y="0"/>
                      <a:pt x="5" y="1"/>
                      <a:pt x="5" y="2"/>
                    </a:cubicBezTo>
                    <a:cubicBezTo>
                      <a:pt x="6" y="7"/>
                      <a:pt x="7" y="13"/>
                      <a:pt x="4" y="18"/>
                    </a:cubicBezTo>
                    <a:cubicBezTo>
                      <a:pt x="6" y="16"/>
                      <a:pt x="7" y="14"/>
                      <a:pt x="9" y="13"/>
                    </a:cubicBezTo>
                    <a:cubicBezTo>
                      <a:pt x="9" y="11"/>
                      <a:pt x="9" y="10"/>
                      <a:pt x="9" y="9"/>
                    </a:cubicBezTo>
                    <a:cubicBezTo>
                      <a:pt x="10" y="9"/>
                      <a:pt x="11" y="10"/>
                      <a:pt x="11" y="11"/>
                    </a:cubicBezTo>
                    <a:cubicBezTo>
                      <a:pt x="12" y="10"/>
                      <a:pt x="13" y="9"/>
                      <a:pt x="14" y="8"/>
                    </a:cubicBezTo>
                    <a:cubicBezTo>
                      <a:pt x="11" y="7"/>
                      <a:pt x="10" y="4"/>
                      <a:pt x="9" y="2"/>
                    </a:cubicBezTo>
                    <a:cubicBezTo>
                      <a:pt x="9" y="1"/>
                      <a:pt x="8" y="1"/>
                      <a:pt x="8" y="1"/>
                    </a:cubicBezTo>
                    <a:cubicBezTo>
                      <a:pt x="8" y="0"/>
                      <a:pt x="7" y="0"/>
                      <a:pt x="7"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1233" name="Google Shape;1233;p37"/>
              <p:cNvSpPr/>
              <p:nvPr/>
            </p:nvSpPr>
            <p:spPr>
              <a:xfrm>
                <a:off x="4030331" y="6764264"/>
                <a:ext cx="185738" cy="254000"/>
              </a:xfrm>
              <a:custGeom>
                <a:rect b="b" l="l" r="r" t="t"/>
                <a:pathLst>
                  <a:path extrusionOk="0" h="60" w="44">
                    <a:moveTo>
                      <a:pt x="38" y="55"/>
                    </a:moveTo>
                    <a:cubicBezTo>
                      <a:pt x="38" y="56"/>
                      <a:pt x="39" y="57"/>
                      <a:pt x="39" y="58"/>
                    </a:cubicBezTo>
                    <a:cubicBezTo>
                      <a:pt x="38" y="58"/>
                      <a:pt x="37" y="59"/>
                      <a:pt x="36" y="60"/>
                    </a:cubicBezTo>
                    <a:cubicBezTo>
                      <a:pt x="36" y="60"/>
                      <a:pt x="37" y="60"/>
                      <a:pt x="37" y="60"/>
                    </a:cubicBezTo>
                    <a:cubicBezTo>
                      <a:pt x="38" y="60"/>
                      <a:pt x="38" y="59"/>
                      <a:pt x="38" y="59"/>
                    </a:cubicBezTo>
                    <a:cubicBezTo>
                      <a:pt x="38" y="59"/>
                      <a:pt x="38" y="60"/>
                      <a:pt x="37" y="60"/>
                    </a:cubicBezTo>
                    <a:cubicBezTo>
                      <a:pt x="38" y="60"/>
                      <a:pt x="38" y="60"/>
                      <a:pt x="38" y="60"/>
                    </a:cubicBezTo>
                    <a:cubicBezTo>
                      <a:pt x="38" y="59"/>
                      <a:pt x="39" y="59"/>
                      <a:pt x="39" y="58"/>
                    </a:cubicBezTo>
                    <a:cubicBezTo>
                      <a:pt x="39" y="59"/>
                      <a:pt x="40" y="59"/>
                      <a:pt x="40" y="60"/>
                    </a:cubicBezTo>
                    <a:cubicBezTo>
                      <a:pt x="41" y="60"/>
                      <a:pt x="42" y="60"/>
                      <a:pt x="44" y="60"/>
                    </a:cubicBezTo>
                    <a:cubicBezTo>
                      <a:pt x="43" y="58"/>
                      <a:pt x="42" y="57"/>
                      <a:pt x="42" y="55"/>
                    </a:cubicBezTo>
                    <a:cubicBezTo>
                      <a:pt x="40" y="55"/>
                      <a:pt x="39" y="55"/>
                      <a:pt x="38" y="55"/>
                    </a:cubicBezTo>
                    <a:moveTo>
                      <a:pt x="37" y="55"/>
                    </a:moveTo>
                    <a:cubicBezTo>
                      <a:pt x="36" y="57"/>
                      <a:pt x="34" y="58"/>
                      <a:pt x="33" y="60"/>
                    </a:cubicBezTo>
                    <a:cubicBezTo>
                      <a:pt x="33" y="60"/>
                      <a:pt x="33" y="60"/>
                      <a:pt x="34" y="60"/>
                    </a:cubicBezTo>
                    <a:cubicBezTo>
                      <a:pt x="35" y="58"/>
                      <a:pt x="37" y="57"/>
                      <a:pt x="38" y="55"/>
                    </a:cubicBezTo>
                    <a:cubicBezTo>
                      <a:pt x="38" y="55"/>
                      <a:pt x="37" y="55"/>
                      <a:pt x="37" y="55"/>
                    </a:cubicBezTo>
                    <a:moveTo>
                      <a:pt x="36" y="55"/>
                    </a:moveTo>
                    <a:cubicBezTo>
                      <a:pt x="33" y="57"/>
                      <a:pt x="31" y="58"/>
                      <a:pt x="28" y="60"/>
                    </a:cubicBezTo>
                    <a:cubicBezTo>
                      <a:pt x="29" y="60"/>
                      <a:pt x="30" y="60"/>
                      <a:pt x="31" y="60"/>
                    </a:cubicBezTo>
                    <a:cubicBezTo>
                      <a:pt x="33" y="58"/>
                      <a:pt x="36" y="57"/>
                      <a:pt x="37" y="55"/>
                    </a:cubicBezTo>
                    <a:cubicBezTo>
                      <a:pt x="36" y="55"/>
                      <a:pt x="36" y="55"/>
                      <a:pt x="36" y="55"/>
                    </a:cubicBezTo>
                    <a:moveTo>
                      <a:pt x="30" y="55"/>
                    </a:moveTo>
                    <a:cubicBezTo>
                      <a:pt x="29" y="57"/>
                      <a:pt x="28" y="58"/>
                      <a:pt x="26" y="59"/>
                    </a:cubicBezTo>
                    <a:cubicBezTo>
                      <a:pt x="27" y="59"/>
                      <a:pt x="27" y="59"/>
                      <a:pt x="28" y="59"/>
                    </a:cubicBezTo>
                    <a:cubicBezTo>
                      <a:pt x="29" y="58"/>
                      <a:pt x="30" y="57"/>
                      <a:pt x="32" y="55"/>
                    </a:cubicBezTo>
                    <a:cubicBezTo>
                      <a:pt x="31" y="55"/>
                      <a:pt x="31" y="55"/>
                      <a:pt x="30" y="55"/>
                    </a:cubicBezTo>
                    <a:moveTo>
                      <a:pt x="19" y="55"/>
                    </a:moveTo>
                    <a:cubicBezTo>
                      <a:pt x="19" y="56"/>
                      <a:pt x="20" y="58"/>
                      <a:pt x="20" y="59"/>
                    </a:cubicBezTo>
                    <a:cubicBezTo>
                      <a:pt x="21" y="59"/>
                      <a:pt x="22" y="59"/>
                      <a:pt x="23" y="59"/>
                    </a:cubicBezTo>
                    <a:cubicBezTo>
                      <a:pt x="23" y="59"/>
                      <a:pt x="23" y="59"/>
                      <a:pt x="23" y="59"/>
                    </a:cubicBezTo>
                    <a:cubicBezTo>
                      <a:pt x="24" y="59"/>
                      <a:pt x="24" y="59"/>
                      <a:pt x="24" y="59"/>
                    </a:cubicBezTo>
                    <a:cubicBezTo>
                      <a:pt x="25" y="58"/>
                      <a:pt x="27" y="56"/>
                      <a:pt x="29" y="55"/>
                    </a:cubicBezTo>
                    <a:cubicBezTo>
                      <a:pt x="29" y="55"/>
                      <a:pt x="28" y="55"/>
                      <a:pt x="28" y="55"/>
                    </a:cubicBezTo>
                    <a:cubicBezTo>
                      <a:pt x="27" y="56"/>
                      <a:pt x="26" y="56"/>
                      <a:pt x="25" y="57"/>
                    </a:cubicBezTo>
                    <a:cubicBezTo>
                      <a:pt x="25" y="57"/>
                      <a:pt x="26" y="56"/>
                      <a:pt x="27" y="55"/>
                    </a:cubicBezTo>
                    <a:cubicBezTo>
                      <a:pt x="27" y="55"/>
                      <a:pt x="26" y="55"/>
                      <a:pt x="26" y="55"/>
                    </a:cubicBezTo>
                    <a:cubicBezTo>
                      <a:pt x="25" y="56"/>
                      <a:pt x="24" y="57"/>
                      <a:pt x="23" y="58"/>
                    </a:cubicBezTo>
                    <a:cubicBezTo>
                      <a:pt x="23" y="57"/>
                      <a:pt x="23" y="56"/>
                      <a:pt x="23" y="55"/>
                    </a:cubicBezTo>
                    <a:cubicBezTo>
                      <a:pt x="21" y="55"/>
                      <a:pt x="20" y="55"/>
                      <a:pt x="19" y="55"/>
                    </a:cubicBezTo>
                    <a:moveTo>
                      <a:pt x="9" y="5"/>
                    </a:moveTo>
                    <a:cubicBezTo>
                      <a:pt x="7" y="6"/>
                      <a:pt x="6" y="8"/>
                      <a:pt x="4" y="10"/>
                    </a:cubicBezTo>
                    <a:cubicBezTo>
                      <a:pt x="3" y="11"/>
                      <a:pt x="2" y="11"/>
                      <a:pt x="1" y="12"/>
                    </a:cubicBezTo>
                    <a:cubicBezTo>
                      <a:pt x="1" y="12"/>
                      <a:pt x="1" y="13"/>
                      <a:pt x="0" y="13"/>
                    </a:cubicBezTo>
                    <a:cubicBezTo>
                      <a:pt x="0" y="14"/>
                      <a:pt x="0" y="14"/>
                      <a:pt x="1" y="15"/>
                    </a:cubicBezTo>
                    <a:cubicBezTo>
                      <a:pt x="1" y="16"/>
                      <a:pt x="2" y="17"/>
                      <a:pt x="2" y="17"/>
                    </a:cubicBezTo>
                    <a:cubicBezTo>
                      <a:pt x="3" y="17"/>
                      <a:pt x="4" y="16"/>
                      <a:pt x="5" y="15"/>
                    </a:cubicBezTo>
                    <a:cubicBezTo>
                      <a:pt x="4" y="15"/>
                      <a:pt x="4" y="14"/>
                      <a:pt x="4" y="14"/>
                    </a:cubicBezTo>
                    <a:cubicBezTo>
                      <a:pt x="7" y="12"/>
                      <a:pt x="9" y="9"/>
                      <a:pt x="9" y="5"/>
                    </a:cubicBezTo>
                    <a:moveTo>
                      <a:pt x="14" y="0"/>
                    </a:moveTo>
                    <a:cubicBezTo>
                      <a:pt x="13" y="1"/>
                      <a:pt x="12" y="2"/>
                      <a:pt x="11" y="3"/>
                    </a:cubicBezTo>
                    <a:cubicBezTo>
                      <a:pt x="12" y="3"/>
                      <a:pt x="13" y="4"/>
                      <a:pt x="14" y="4"/>
                    </a:cubicBezTo>
                    <a:cubicBezTo>
                      <a:pt x="14" y="5"/>
                      <a:pt x="15" y="5"/>
                      <a:pt x="15" y="5"/>
                    </a:cubicBezTo>
                    <a:cubicBezTo>
                      <a:pt x="16" y="4"/>
                      <a:pt x="17" y="4"/>
                      <a:pt x="17" y="3"/>
                    </a:cubicBezTo>
                    <a:cubicBezTo>
                      <a:pt x="17" y="3"/>
                      <a:pt x="17" y="3"/>
                      <a:pt x="17" y="3"/>
                    </a:cubicBezTo>
                    <a:cubicBezTo>
                      <a:pt x="16" y="2"/>
                      <a:pt x="15" y="1"/>
                      <a:pt x="14"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1234" name="Google Shape;1234;p37"/>
              <p:cNvSpPr/>
              <p:nvPr/>
            </p:nvSpPr>
            <p:spPr>
              <a:xfrm>
                <a:off x="4233531" y="7188127"/>
                <a:ext cx="101600" cy="388938"/>
              </a:xfrm>
              <a:custGeom>
                <a:rect b="b" l="l" r="r" t="t"/>
                <a:pathLst>
                  <a:path extrusionOk="0" h="92" w="24">
                    <a:moveTo>
                      <a:pt x="24" y="92"/>
                    </a:moveTo>
                    <a:cubicBezTo>
                      <a:pt x="24" y="92"/>
                      <a:pt x="24" y="92"/>
                      <a:pt x="24" y="92"/>
                    </a:cubicBezTo>
                    <a:cubicBezTo>
                      <a:pt x="24" y="92"/>
                      <a:pt x="24" y="92"/>
                      <a:pt x="24" y="92"/>
                    </a:cubicBezTo>
                    <a:moveTo>
                      <a:pt x="2" y="32"/>
                    </a:moveTo>
                    <a:cubicBezTo>
                      <a:pt x="2" y="32"/>
                      <a:pt x="2" y="32"/>
                      <a:pt x="2" y="32"/>
                    </a:cubicBezTo>
                    <a:cubicBezTo>
                      <a:pt x="2" y="32"/>
                      <a:pt x="2" y="32"/>
                      <a:pt x="2" y="32"/>
                    </a:cubicBezTo>
                    <a:moveTo>
                      <a:pt x="0" y="0"/>
                    </a:moveTo>
                    <a:cubicBezTo>
                      <a:pt x="0" y="0"/>
                      <a:pt x="0" y="0"/>
                      <a:pt x="0" y="0"/>
                    </a:cubicBezTo>
                    <a:cubicBezTo>
                      <a:pt x="0" y="0"/>
                      <a:pt x="0" y="0"/>
                      <a:pt x="0"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1235" name="Google Shape;1235;p37"/>
              <p:cNvSpPr/>
              <p:nvPr/>
            </p:nvSpPr>
            <p:spPr>
              <a:xfrm>
                <a:off x="4081131" y="6819827"/>
                <a:ext cx="28575" cy="41275"/>
              </a:xfrm>
              <a:custGeom>
                <a:rect b="b" l="l" r="r" t="t"/>
                <a:pathLst>
                  <a:path extrusionOk="0" h="10" w="7">
                    <a:moveTo>
                      <a:pt x="3" y="0"/>
                    </a:moveTo>
                    <a:cubicBezTo>
                      <a:pt x="1" y="0"/>
                      <a:pt x="0" y="1"/>
                      <a:pt x="1" y="2"/>
                    </a:cubicBezTo>
                    <a:cubicBezTo>
                      <a:pt x="3" y="4"/>
                      <a:pt x="3" y="7"/>
                      <a:pt x="4" y="9"/>
                    </a:cubicBezTo>
                    <a:cubicBezTo>
                      <a:pt x="4" y="10"/>
                      <a:pt x="5" y="10"/>
                      <a:pt x="5" y="10"/>
                    </a:cubicBezTo>
                    <a:cubicBezTo>
                      <a:pt x="6" y="10"/>
                      <a:pt x="7" y="9"/>
                      <a:pt x="7" y="8"/>
                    </a:cubicBezTo>
                    <a:cubicBezTo>
                      <a:pt x="6" y="5"/>
                      <a:pt x="6" y="3"/>
                      <a:pt x="4" y="0"/>
                    </a:cubicBezTo>
                    <a:cubicBezTo>
                      <a:pt x="4" y="0"/>
                      <a:pt x="3" y="0"/>
                      <a:pt x="3"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grpSp>
        <p:sp>
          <p:nvSpPr>
            <p:cNvPr id="1236" name="Google Shape;1236;p37"/>
            <p:cNvSpPr/>
            <p:nvPr/>
          </p:nvSpPr>
          <p:spPr>
            <a:xfrm>
              <a:off x="6975144" y="3860727"/>
              <a:ext cx="122238" cy="139700"/>
            </a:xfrm>
            <a:custGeom>
              <a:rect b="b" l="l" r="r" t="t"/>
              <a:pathLst>
                <a:path extrusionOk="0" h="33" w="29">
                  <a:moveTo>
                    <a:pt x="14" y="31"/>
                  </a:moveTo>
                  <a:cubicBezTo>
                    <a:pt x="14" y="30"/>
                    <a:pt x="14" y="30"/>
                    <a:pt x="14" y="30"/>
                  </a:cubicBezTo>
                  <a:cubicBezTo>
                    <a:pt x="14" y="30"/>
                    <a:pt x="15" y="29"/>
                    <a:pt x="15" y="28"/>
                  </a:cubicBezTo>
                  <a:cubicBezTo>
                    <a:pt x="15" y="29"/>
                    <a:pt x="14" y="30"/>
                    <a:pt x="14" y="31"/>
                  </a:cubicBezTo>
                  <a:moveTo>
                    <a:pt x="12" y="29"/>
                  </a:moveTo>
                  <a:cubicBezTo>
                    <a:pt x="12" y="29"/>
                    <a:pt x="12" y="29"/>
                    <a:pt x="12" y="29"/>
                  </a:cubicBezTo>
                  <a:cubicBezTo>
                    <a:pt x="14" y="28"/>
                    <a:pt x="14" y="28"/>
                    <a:pt x="14" y="28"/>
                  </a:cubicBezTo>
                  <a:cubicBezTo>
                    <a:pt x="14" y="27"/>
                    <a:pt x="15" y="26"/>
                    <a:pt x="16" y="26"/>
                  </a:cubicBezTo>
                  <a:cubicBezTo>
                    <a:pt x="16" y="26"/>
                    <a:pt x="16" y="26"/>
                    <a:pt x="16" y="26"/>
                  </a:cubicBezTo>
                  <a:cubicBezTo>
                    <a:pt x="15" y="27"/>
                    <a:pt x="14" y="28"/>
                    <a:pt x="13" y="28"/>
                  </a:cubicBezTo>
                  <a:cubicBezTo>
                    <a:pt x="12" y="29"/>
                    <a:pt x="12" y="29"/>
                    <a:pt x="12" y="29"/>
                  </a:cubicBezTo>
                  <a:moveTo>
                    <a:pt x="13" y="30"/>
                  </a:moveTo>
                  <a:cubicBezTo>
                    <a:pt x="13" y="29"/>
                    <a:pt x="13" y="29"/>
                    <a:pt x="13" y="29"/>
                  </a:cubicBezTo>
                  <a:cubicBezTo>
                    <a:pt x="15" y="28"/>
                    <a:pt x="16" y="26"/>
                    <a:pt x="18" y="24"/>
                  </a:cubicBezTo>
                  <a:cubicBezTo>
                    <a:pt x="16" y="26"/>
                    <a:pt x="15" y="28"/>
                    <a:pt x="13" y="30"/>
                  </a:cubicBezTo>
                  <a:moveTo>
                    <a:pt x="11" y="27"/>
                  </a:moveTo>
                  <a:cubicBezTo>
                    <a:pt x="11" y="26"/>
                    <a:pt x="11" y="26"/>
                    <a:pt x="11" y="26"/>
                  </a:cubicBezTo>
                  <a:cubicBezTo>
                    <a:pt x="12" y="25"/>
                    <a:pt x="14" y="25"/>
                    <a:pt x="15" y="24"/>
                  </a:cubicBezTo>
                  <a:cubicBezTo>
                    <a:pt x="14" y="25"/>
                    <a:pt x="13" y="26"/>
                    <a:pt x="11" y="27"/>
                  </a:cubicBezTo>
                  <a:moveTo>
                    <a:pt x="18" y="24"/>
                  </a:moveTo>
                  <a:cubicBezTo>
                    <a:pt x="19" y="23"/>
                    <a:pt x="19" y="23"/>
                    <a:pt x="19" y="22"/>
                  </a:cubicBezTo>
                  <a:cubicBezTo>
                    <a:pt x="19" y="23"/>
                    <a:pt x="19" y="23"/>
                    <a:pt x="19" y="23"/>
                  </a:cubicBezTo>
                  <a:cubicBezTo>
                    <a:pt x="18" y="24"/>
                    <a:pt x="18" y="24"/>
                    <a:pt x="18" y="24"/>
                  </a:cubicBezTo>
                  <a:moveTo>
                    <a:pt x="12" y="28"/>
                  </a:moveTo>
                  <a:cubicBezTo>
                    <a:pt x="12" y="28"/>
                    <a:pt x="12" y="28"/>
                    <a:pt x="12" y="27"/>
                  </a:cubicBezTo>
                  <a:cubicBezTo>
                    <a:pt x="15" y="25"/>
                    <a:pt x="18" y="23"/>
                    <a:pt x="20" y="21"/>
                  </a:cubicBezTo>
                  <a:cubicBezTo>
                    <a:pt x="20" y="21"/>
                    <a:pt x="20" y="21"/>
                    <a:pt x="20" y="21"/>
                  </a:cubicBezTo>
                  <a:cubicBezTo>
                    <a:pt x="18" y="23"/>
                    <a:pt x="15" y="26"/>
                    <a:pt x="12" y="28"/>
                  </a:cubicBezTo>
                  <a:moveTo>
                    <a:pt x="14" y="25"/>
                  </a:moveTo>
                  <a:cubicBezTo>
                    <a:pt x="16" y="24"/>
                    <a:pt x="17" y="23"/>
                    <a:pt x="18" y="22"/>
                  </a:cubicBezTo>
                  <a:cubicBezTo>
                    <a:pt x="19" y="21"/>
                    <a:pt x="21" y="20"/>
                    <a:pt x="22" y="19"/>
                  </a:cubicBezTo>
                  <a:cubicBezTo>
                    <a:pt x="22" y="19"/>
                    <a:pt x="21" y="19"/>
                    <a:pt x="21" y="20"/>
                  </a:cubicBezTo>
                  <a:cubicBezTo>
                    <a:pt x="19" y="21"/>
                    <a:pt x="18" y="23"/>
                    <a:pt x="16" y="24"/>
                  </a:cubicBezTo>
                  <a:cubicBezTo>
                    <a:pt x="15" y="24"/>
                    <a:pt x="15" y="25"/>
                    <a:pt x="14" y="25"/>
                  </a:cubicBezTo>
                  <a:moveTo>
                    <a:pt x="11" y="26"/>
                  </a:moveTo>
                  <a:cubicBezTo>
                    <a:pt x="10" y="25"/>
                    <a:pt x="10" y="25"/>
                    <a:pt x="10" y="25"/>
                  </a:cubicBezTo>
                  <a:cubicBezTo>
                    <a:pt x="15" y="23"/>
                    <a:pt x="18" y="20"/>
                    <a:pt x="22" y="17"/>
                  </a:cubicBezTo>
                  <a:cubicBezTo>
                    <a:pt x="22" y="17"/>
                    <a:pt x="22" y="17"/>
                    <a:pt x="22" y="17"/>
                  </a:cubicBezTo>
                  <a:cubicBezTo>
                    <a:pt x="21" y="18"/>
                    <a:pt x="19" y="19"/>
                    <a:pt x="18" y="21"/>
                  </a:cubicBezTo>
                  <a:cubicBezTo>
                    <a:pt x="15" y="22"/>
                    <a:pt x="13" y="24"/>
                    <a:pt x="11" y="26"/>
                  </a:cubicBezTo>
                  <a:moveTo>
                    <a:pt x="6" y="18"/>
                  </a:moveTo>
                  <a:cubicBezTo>
                    <a:pt x="6" y="17"/>
                    <a:pt x="6" y="17"/>
                    <a:pt x="6" y="17"/>
                  </a:cubicBezTo>
                  <a:cubicBezTo>
                    <a:pt x="6" y="17"/>
                    <a:pt x="7" y="17"/>
                    <a:pt x="7" y="17"/>
                  </a:cubicBezTo>
                  <a:cubicBezTo>
                    <a:pt x="6" y="18"/>
                    <a:pt x="6" y="18"/>
                    <a:pt x="6" y="18"/>
                  </a:cubicBezTo>
                  <a:moveTo>
                    <a:pt x="11" y="26"/>
                  </a:moveTo>
                  <a:cubicBezTo>
                    <a:pt x="12" y="25"/>
                    <a:pt x="13" y="25"/>
                    <a:pt x="14" y="24"/>
                  </a:cubicBezTo>
                  <a:cubicBezTo>
                    <a:pt x="17" y="22"/>
                    <a:pt x="21" y="19"/>
                    <a:pt x="23" y="16"/>
                  </a:cubicBezTo>
                  <a:cubicBezTo>
                    <a:pt x="23" y="16"/>
                    <a:pt x="23" y="17"/>
                    <a:pt x="23" y="17"/>
                  </a:cubicBezTo>
                  <a:cubicBezTo>
                    <a:pt x="22" y="18"/>
                    <a:pt x="22" y="18"/>
                    <a:pt x="22" y="18"/>
                  </a:cubicBezTo>
                  <a:cubicBezTo>
                    <a:pt x="22" y="18"/>
                    <a:pt x="22" y="18"/>
                    <a:pt x="22" y="18"/>
                  </a:cubicBezTo>
                  <a:cubicBezTo>
                    <a:pt x="21" y="19"/>
                    <a:pt x="19" y="20"/>
                    <a:pt x="18" y="21"/>
                  </a:cubicBezTo>
                  <a:cubicBezTo>
                    <a:pt x="17" y="22"/>
                    <a:pt x="15" y="23"/>
                    <a:pt x="14" y="24"/>
                  </a:cubicBezTo>
                  <a:cubicBezTo>
                    <a:pt x="13" y="25"/>
                    <a:pt x="12" y="25"/>
                    <a:pt x="11" y="26"/>
                  </a:cubicBezTo>
                  <a:moveTo>
                    <a:pt x="10" y="24"/>
                  </a:moveTo>
                  <a:cubicBezTo>
                    <a:pt x="9" y="23"/>
                    <a:pt x="9" y="23"/>
                    <a:pt x="9" y="23"/>
                  </a:cubicBezTo>
                  <a:cubicBezTo>
                    <a:pt x="12" y="22"/>
                    <a:pt x="16" y="20"/>
                    <a:pt x="19" y="18"/>
                  </a:cubicBezTo>
                  <a:cubicBezTo>
                    <a:pt x="20" y="17"/>
                    <a:pt x="21" y="16"/>
                    <a:pt x="22" y="16"/>
                  </a:cubicBezTo>
                  <a:cubicBezTo>
                    <a:pt x="18" y="19"/>
                    <a:pt x="13" y="21"/>
                    <a:pt x="10" y="24"/>
                  </a:cubicBezTo>
                  <a:moveTo>
                    <a:pt x="8" y="21"/>
                  </a:moveTo>
                  <a:cubicBezTo>
                    <a:pt x="11" y="19"/>
                    <a:pt x="15" y="17"/>
                    <a:pt x="18" y="15"/>
                  </a:cubicBezTo>
                  <a:cubicBezTo>
                    <a:pt x="17" y="16"/>
                    <a:pt x="17" y="16"/>
                    <a:pt x="17" y="16"/>
                  </a:cubicBezTo>
                  <a:cubicBezTo>
                    <a:pt x="14" y="18"/>
                    <a:pt x="12" y="20"/>
                    <a:pt x="9" y="23"/>
                  </a:cubicBezTo>
                  <a:cubicBezTo>
                    <a:pt x="8" y="22"/>
                    <a:pt x="8" y="22"/>
                    <a:pt x="8" y="21"/>
                  </a:cubicBezTo>
                  <a:cubicBezTo>
                    <a:pt x="8" y="21"/>
                    <a:pt x="8" y="21"/>
                    <a:pt x="8" y="21"/>
                  </a:cubicBezTo>
                  <a:moveTo>
                    <a:pt x="10" y="24"/>
                  </a:moveTo>
                  <a:cubicBezTo>
                    <a:pt x="10" y="24"/>
                    <a:pt x="11" y="23"/>
                    <a:pt x="12" y="22"/>
                  </a:cubicBezTo>
                  <a:cubicBezTo>
                    <a:pt x="16" y="19"/>
                    <a:pt x="21" y="17"/>
                    <a:pt x="24" y="14"/>
                  </a:cubicBezTo>
                  <a:cubicBezTo>
                    <a:pt x="24" y="15"/>
                    <a:pt x="24" y="15"/>
                    <a:pt x="24" y="15"/>
                  </a:cubicBezTo>
                  <a:cubicBezTo>
                    <a:pt x="24" y="15"/>
                    <a:pt x="24" y="15"/>
                    <a:pt x="24" y="15"/>
                  </a:cubicBezTo>
                  <a:cubicBezTo>
                    <a:pt x="21" y="17"/>
                    <a:pt x="19" y="19"/>
                    <a:pt x="16" y="21"/>
                  </a:cubicBezTo>
                  <a:cubicBezTo>
                    <a:pt x="15" y="22"/>
                    <a:pt x="14" y="23"/>
                    <a:pt x="12" y="23"/>
                  </a:cubicBezTo>
                  <a:cubicBezTo>
                    <a:pt x="10" y="24"/>
                    <a:pt x="10" y="24"/>
                    <a:pt x="10" y="24"/>
                  </a:cubicBezTo>
                  <a:moveTo>
                    <a:pt x="7" y="19"/>
                  </a:moveTo>
                  <a:cubicBezTo>
                    <a:pt x="11" y="17"/>
                    <a:pt x="14" y="15"/>
                    <a:pt x="18" y="13"/>
                  </a:cubicBezTo>
                  <a:cubicBezTo>
                    <a:pt x="18" y="13"/>
                    <a:pt x="18" y="13"/>
                    <a:pt x="18" y="13"/>
                  </a:cubicBezTo>
                  <a:cubicBezTo>
                    <a:pt x="18" y="13"/>
                    <a:pt x="18" y="13"/>
                    <a:pt x="18" y="13"/>
                  </a:cubicBezTo>
                  <a:cubicBezTo>
                    <a:pt x="15" y="16"/>
                    <a:pt x="11" y="18"/>
                    <a:pt x="8" y="21"/>
                  </a:cubicBezTo>
                  <a:cubicBezTo>
                    <a:pt x="8" y="21"/>
                    <a:pt x="8" y="21"/>
                    <a:pt x="8" y="21"/>
                  </a:cubicBezTo>
                  <a:cubicBezTo>
                    <a:pt x="7" y="20"/>
                    <a:pt x="7" y="20"/>
                    <a:pt x="7" y="20"/>
                  </a:cubicBezTo>
                  <a:cubicBezTo>
                    <a:pt x="7" y="19"/>
                    <a:pt x="7" y="19"/>
                    <a:pt x="6" y="18"/>
                  </a:cubicBezTo>
                  <a:cubicBezTo>
                    <a:pt x="8" y="18"/>
                    <a:pt x="9" y="17"/>
                    <a:pt x="10" y="16"/>
                  </a:cubicBezTo>
                  <a:cubicBezTo>
                    <a:pt x="9" y="17"/>
                    <a:pt x="8" y="18"/>
                    <a:pt x="7" y="19"/>
                  </a:cubicBezTo>
                  <a:cubicBezTo>
                    <a:pt x="7" y="19"/>
                    <a:pt x="7" y="19"/>
                    <a:pt x="7" y="19"/>
                  </a:cubicBezTo>
                  <a:moveTo>
                    <a:pt x="14" y="11"/>
                  </a:moveTo>
                  <a:cubicBezTo>
                    <a:pt x="14" y="11"/>
                    <a:pt x="14" y="11"/>
                    <a:pt x="14" y="11"/>
                  </a:cubicBezTo>
                  <a:cubicBezTo>
                    <a:pt x="14" y="11"/>
                    <a:pt x="14" y="11"/>
                    <a:pt x="14" y="11"/>
                  </a:cubicBezTo>
                  <a:cubicBezTo>
                    <a:pt x="14" y="11"/>
                    <a:pt x="14" y="11"/>
                    <a:pt x="14" y="11"/>
                  </a:cubicBezTo>
                  <a:moveTo>
                    <a:pt x="6" y="17"/>
                  </a:moveTo>
                  <a:cubicBezTo>
                    <a:pt x="6" y="17"/>
                    <a:pt x="6" y="17"/>
                    <a:pt x="7" y="16"/>
                  </a:cubicBezTo>
                  <a:cubicBezTo>
                    <a:pt x="9" y="14"/>
                    <a:pt x="11" y="12"/>
                    <a:pt x="13" y="10"/>
                  </a:cubicBezTo>
                  <a:cubicBezTo>
                    <a:pt x="13" y="10"/>
                    <a:pt x="13" y="10"/>
                    <a:pt x="13" y="10"/>
                  </a:cubicBezTo>
                  <a:cubicBezTo>
                    <a:pt x="14" y="10"/>
                    <a:pt x="14" y="10"/>
                    <a:pt x="14" y="10"/>
                  </a:cubicBezTo>
                  <a:cubicBezTo>
                    <a:pt x="14" y="10"/>
                    <a:pt x="14" y="10"/>
                    <a:pt x="14" y="10"/>
                  </a:cubicBezTo>
                  <a:cubicBezTo>
                    <a:pt x="13" y="11"/>
                    <a:pt x="13" y="11"/>
                    <a:pt x="12" y="12"/>
                  </a:cubicBezTo>
                  <a:cubicBezTo>
                    <a:pt x="12" y="12"/>
                    <a:pt x="12" y="12"/>
                    <a:pt x="11" y="13"/>
                  </a:cubicBezTo>
                  <a:cubicBezTo>
                    <a:pt x="10" y="14"/>
                    <a:pt x="9" y="15"/>
                    <a:pt x="8" y="15"/>
                  </a:cubicBezTo>
                  <a:cubicBezTo>
                    <a:pt x="7" y="16"/>
                    <a:pt x="7" y="16"/>
                    <a:pt x="7" y="16"/>
                  </a:cubicBezTo>
                  <a:cubicBezTo>
                    <a:pt x="7" y="16"/>
                    <a:pt x="6" y="17"/>
                    <a:pt x="6" y="17"/>
                  </a:cubicBezTo>
                  <a:moveTo>
                    <a:pt x="6" y="17"/>
                  </a:moveTo>
                  <a:cubicBezTo>
                    <a:pt x="5" y="16"/>
                    <a:pt x="5" y="16"/>
                    <a:pt x="5" y="15"/>
                  </a:cubicBezTo>
                  <a:cubicBezTo>
                    <a:pt x="6" y="14"/>
                    <a:pt x="7" y="13"/>
                    <a:pt x="9" y="12"/>
                  </a:cubicBezTo>
                  <a:cubicBezTo>
                    <a:pt x="10" y="11"/>
                    <a:pt x="12" y="11"/>
                    <a:pt x="13" y="10"/>
                  </a:cubicBezTo>
                  <a:cubicBezTo>
                    <a:pt x="10" y="12"/>
                    <a:pt x="8" y="14"/>
                    <a:pt x="6" y="17"/>
                  </a:cubicBezTo>
                  <a:moveTo>
                    <a:pt x="13" y="9"/>
                  </a:moveTo>
                  <a:cubicBezTo>
                    <a:pt x="13" y="9"/>
                    <a:pt x="13" y="9"/>
                    <a:pt x="13" y="9"/>
                  </a:cubicBezTo>
                  <a:cubicBezTo>
                    <a:pt x="13" y="9"/>
                    <a:pt x="13" y="9"/>
                    <a:pt x="13" y="9"/>
                  </a:cubicBezTo>
                  <a:moveTo>
                    <a:pt x="10" y="23"/>
                  </a:moveTo>
                  <a:cubicBezTo>
                    <a:pt x="12" y="20"/>
                    <a:pt x="15" y="18"/>
                    <a:pt x="18" y="16"/>
                  </a:cubicBezTo>
                  <a:cubicBezTo>
                    <a:pt x="21" y="14"/>
                    <a:pt x="24" y="11"/>
                    <a:pt x="27" y="9"/>
                  </a:cubicBezTo>
                  <a:cubicBezTo>
                    <a:pt x="26" y="10"/>
                    <a:pt x="26" y="12"/>
                    <a:pt x="25" y="13"/>
                  </a:cubicBezTo>
                  <a:cubicBezTo>
                    <a:pt x="23" y="15"/>
                    <a:pt x="20" y="16"/>
                    <a:pt x="18" y="18"/>
                  </a:cubicBezTo>
                  <a:cubicBezTo>
                    <a:pt x="16" y="19"/>
                    <a:pt x="15" y="20"/>
                    <a:pt x="13" y="20"/>
                  </a:cubicBezTo>
                  <a:cubicBezTo>
                    <a:pt x="12" y="21"/>
                    <a:pt x="10" y="22"/>
                    <a:pt x="10" y="23"/>
                  </a:cubicBezTo>
                  <a:moveTo>
                    <a:pt x="5" y="15"/>
                  </a:moveTo>
                  <a:cubicBezTo>
                    <a:pt x="4" y="14"/>
                    <a:pt x="4" y="14"/>
                    <a:pt x="4" y="13"/>
                  </a:cubicBezTo>
                  <a:cubicBezTo>
                    <a:pt x="6" y="12"/>
                    <a:pt x="8" y="10"/>
                    <a:pt x="10" y="9"/>
                  </a:cubicBezTo>
                  <a:cubicBezTo>
                    <a:pt x="11" y="8"/>
                    <a:pt x="11" y="8"/>
                    <a:pt x="12" y="8"/>
                  </a:cubicBezTo>
                  <a:cubicBezTo>
                    <a:pt x="12" y="8"/>
                    <a:pt x="11" y="8"/>
                    <a:pt x="11" y="9"/>
                  </a:cubicBezTo>
                  <a:cubicBezTo>
                    <a:pt x="10" y="9"/>
                    <a:pt x="10" y="10"/>
                    <a:pt x="9" y="10"/>
                  </a:cubicBezTo>
                  <a:cubicBezTo>
                    <a:pt x="8" y="12"/>
                    <a:pt x="6" y="13"/>
                    <a:pt x="5" y="15"/>
                  </a:cubicBezTo>
                  <a:moveTo>
                    <a:pt x="5" y="14"/>
                  </a:moveTo>
                  <a:cubicBezTo>
                    <a:pt x="8" y="13"/>
                    <a:pt x="10" y="10"/>
                    <a:pt x="12" y="8"/>
                  </a:cubicBezTo>
                  <a:cubicBezTo>
                    <a:pt x="13" y="8"/>
                    <a:pt x="13" y="9"/>
                    <a:pt x="13" y="9"/>
                  </a:cubicBezTo>
                  <a:cubicBezTo>
                    <a:pt x="10" y="11"/>
                    <a:pt x="8" y="13"/>
                    <a:pt x="5" y="14"/>
                  </a:cubicBezTo>
                  <a:moveTo>
                    <a:pt x="4" y="13"/>
                  </a:moveTo>
                  <a:cubicBezTo>
                    <a:pt x="3" y="12"/>
                    <a:pt x="3" y="12"/>
                    <a:pt x="3" y="11"/>
                  </a:cubicBezTo>
                  <a:cubicBezTo>
                    <a:pt x="6" y="10"/>
                    <a:pt x="8" y="8"/>
                    <a:pt x="10" y="7"/>
                  </a:cubicBezTo>
                  <a:cubicBezTo>
                    <a:pt x="11" y="6"/>
                    <a:pt x="11" y="6"/>
                    <a:pt x="11" y="6"/>
                  </a:cubicBezTo>
                  <a:cubicBezTo>
                    <a:pt x="11" y="6"/>
                    <a:pt x="10" y="7"/>
                    <a:pt x="10" y="7"/>
                  </a:cubicBezTo>
                  <a:cubicBezTo>
                    <a:pt x="9" y="8"/>
                    <a:pt x="8" y="9"/>
                    <a:pt x="8" y="9"/>
                  </a:cubicBezTo>
                  <a:cubicBezTo>
                    <a:pt x="6" y="10"/>
                    <a:pt x="5" y="12"/>
                    <a:pt x="4" y="13"/>
                  </a:cubicBezTo>
                  <a:moveTo>
                    <a:pt x="9" y="20"/>
                  </a:moveTo>
                  <a:cubicBezTo>
                    <a:pt x="8" y="20"/>
                    <a:pt x="10" y="20"/>
                    <a:pt x="10" y="19"/>
                  </a:cubicBezTo>
                  <a:cubicBezTo>
                    <a:pt x="13" y="17"/>
                    <a:pt x="16" y="15"/>
                    <a:pt x="19" y="12"/>
                  </a:cubicBezTo>
                  <a:cubicBezTo>
                    <a:pt x="20" y="11"/>
                    <a:pt x="20" y="11"/>
                    <a:pt x="20" y="11"/>
                  </a:cubicBezTo>
                  <a:cubicBezTo>
                    <a:pt x="22" y="10"/>
                    <a:pt x="24" y="8"/>
                    <a:pt x="26" y="7"/>
                  </a:cubicBezTo>
                  <a:cubicBezTo>
                    <a:pt x="27" y="7"/>
                    <a:pt x="27" y="7"/>
                    <a:pt x="27" y="7"/>
                  </a:cubicBezTo>
                  <a:cubicBezTo>
                    <a:pt x="27" y="6"/>
                    <a:pt x="27" y="6"/>
                    <a:pt x="27" y="6"/>
                  </a:cubicBezTo>
                  <a:cubicBezTo>
                    <a:pt x="27" y="7"/>
                    <a:pt x="27" y="7"/>
                    <a:pt x="27" y="8"/>
                  </a:cubicBezTo>
                  <a:cubicBezTo>
                    <a:pt x="27" y="8"/>
                    <a:pt x="27" y="8"/>
                    <a:pt x="27" y="8"/>
                  </a:cubicBezTo>
                  <a:cubicBezTo>
                    <a:pt x="23" y="10"/>
                    <a:pt x="21" y="13"/>
                    <a:pt x="18" y="15"/>
                  </a:cubicBezTo>
                  <a:cubicBezTo>
                    <a:pt x="16" y="16"/>
                    <a:pt x="14" y="17"/>
                    <a:pt x="12" y="18"/>
                  </a:cubicBezTo>
                  <a:cubicBezTo>
                    <a:pt x="11" y="19"/>
                    <a:pt x="10" y="19"/>
                    <a:pt x="9" y="20"/>
                  </a:cubicBezTo>
                  <a:cubicBezTo>
                    <a:pt x="9" y="20"/>
                    <a:pt x="9" y="20"/>
                    <a:pt x="9" y="20"/>
                  </a:cubicBezTo>
                  <a:moveTo>
                    <a:pt x="4" y="13"/>
                  </a:moveTo>
                  <a:cubicBezTo>
                    <a:pt x="4" y="13"/>
                    <a:pt x="4" y="13"/>
                    <a:pt x="5" y="12"/>
                  </a:cubicBezTo>
                  <a:cubicBezTo>
                    <a:pt x="6" y="11"/>
                    <a:pt x="6" y="11"/>
                    <a:pt x="7" y="10"/>
                  </a:cubicBezTo>
                  <a:cubicBezTo>
                    <a:pt x="9" y="9"/>
                    <a:pt x="10" y="8"/>
                    <a:pt x="12" y="6"/>
                  </a:cubicBezTo>
                  <a:cubicBezTo>
                    <a:pt x="12" y="7"/>
                    <a:pt x="12" y="7"/>
                    <a:pt x="12" y="7"/>
                  </a:cubicBezTo>
                  <a:cubicBezTo>
                    <a:pt x="9" y="8"/>
                    <a:pt x="8" y="11"/>
                    <a:pt x="5" y="12"/>
                  </a:cubicBezTo>
                  <a:cubicBezTo>
                    <a:pt x="5" y="12"/>
                    <a:pt x="4" y="13"/>
                    <a:pt x="4" y="13"/>
                  </a:cubicBezTo>
                  <a:moveTo>
                    <a:pt x="16" y="8"/>
                  </a:moveTo>
                  <a:cubicBezTo>
                    <a:pt x="16" y="8"/>
                    <a:pt x="16" y="8"/>
                    <a:pt x="16" y="8"/>
                  </a:cubicBezTo>
                  <a:cubicBezTo>
                    <a:pt x="18" y="7"/>
                    <a:pt x="19" y="6"/>
                    <a:pt x="21" y="5"/>
                  </a:cubicBezTo>
                  <a:cubicBezTo>
                    <a:pt x="20" y="5"/>
                    <a:pt x="19" y="6"/>
                    <a:pt x="18" y="7"/>
                  </a:cubicBezTo>
                  <a:cubicBezTo>
                    <a:pt x="17" y="7"/>
                    <a:pt x="17" y="8"/>
                    <a:pt x="16" y="8"/>
                  </a:cubicBezTo>
                  <a:moveTo>
                    <a:pt x="3" y="11"/>
                  </a:moveTo>
                  <a:cubicBezTo>
                    <a:pt x="3" y="10"/>
                    <a:pt x="3" y="10"/>
                    <a:pt x="3" y="9"/>
                  </a:cubicBezTo>
                  <a:cubicBezTo>
                    <a:pt x="4" y="9"/>
                    <a:pt x="5" y="8"/>
                    <a:pt x="6" y="7"/>
                  </a:cubicBezTo>
                  <a:cubicBezTo>
                    <a:pt x="7" y="6"/>
                    <a:pt x="8" y="6"/>
                    <a:pt x="8" y="5"/>
                  </a:cubicBezTo>
                  <a:cubicBezTo>
                    <a:pt x="9" y="5"/>
                    <a:pt x="10" y="4"/>
                    <a:pt x="10" y="4"/>
                  </a:cubicBezTo>
                  <a:cubicBezTo>
                    <a:pt x="10" y="4"/>
                    <a:pt x="10" y="5"/>
                    <a:pt x="9" y="5"/>
                  </a:cubicBezTo>
                  <a:cubicBezTo>
                    <a:pt x="7" y="8"/>
                    <a:pt x="5" y="9"/>
                    <a:pt x="3" y="11"/>
                  </a:cubicBezTo>
                  <a:moveTo>
                    <a:pt x="3" y="11"/>
                  </a:moveTo>
                  <a:cubicBezTo>
                    <a:pt x="3" y="11"/>
                    <a:pt x="3" y="11"/>
                    <a:pt x="3" y="11"/>
                  </a:cubicBezTo>
                  <a:cubicBezTo>
                    <a:pt x="5" y="9"/>
                    <a:pt x="9" y="7"/>
                    <a:pt x="11" y="4"/>
                  </a:cubicBezTo>
                  <a:cubicBezTo>
                    <a:pt x="11" y="5"/>
                    <a:pt x="11" y="5"/>
                    <a:pt x="11" y="6"/>
                  </a:cubicBezTo>
                  <a:cubicBezTo>
                    <a:pt x="10" y="6"/>
                    <a:pt x="9" y="7"/>
                    <a:pt x="7" y="8"/>
                  </a:cubicBezTo>
                  <a:cubicBezTo>
                    <a:pt x="6" y="9"/>
                    <a:pt x="4" y="10"/>
                    <a:pt x="3" y="11"/>
                  </a:cubicBezTo>
                  <a:moveTo>
                    <a:pt x="2" y="9"/>
                  </a:moveTo>
                  <a:cubicBezTo>
                    <a:pt x="2" y="8"/>
                    <a:pt x="2" y="8"/>
                    <a:pt x="2" y="8"/>
                  </a:cubicBezTo>
                  <a:cubicBezTo>
                    <a:pt x="2" y="8"/>
                    <a:pt x="2" y="8"/>
                    <a:pt x="2" y="8"/>
                  </a:cubicBezTo>
                  <a:cubicBezTo>
                    <a:pt x="4" y="7"/>
                    <a:pt x="6" y="5"/>
                    <a:pt x="8" y="3"/>
                  </a:cubicBezTo>
                  <a:cubicBezTo>
                    <a:pt x="8" y="3"/>
                    <a:pt x="8" y="3"/>
                    <a:pt x="9" y="3"/>
                  </a:cubicBezTo>
                  <a:cubicBezTo>
                    <a:pt x="9" y="3"/>
                    <a:pt x="7" y="5"/>
                    <a:pt x="6" y="6"/>
                  </a:cubicBezTo>
                  <a:cubicBezTo>
                    <a:pt x="5" y="7"/>
                    <a:pt x="4" y="8"/>
                    <a:pt x="2" y="9"/>
                  </a:cubicBezTo>
                  <a:moveTo>
                    <a:pt x="16" y="12"/>
                  </a:moveTo>
                  <a:cubicBezTo>
                    <a:pt x="18" y="10"/>
                    <a:pt x="20" y="9"/>
                    <a:pt x="21" y="7"/>
                  </a:cubicBezTo>
                  <a:cubicBezTo>
                    <a:pt x="23" y="6"/>
                    <a:pt x="25" y="5"/>
                    <a:pt x="26" y="3"/>
                  </a:cubicBezTo>
                  <a:cubicBezTo>
                    <a:pt x="23" y="7"/>
                    <a:pt x="20" y="9"/>
                    <a:pt x="16" y="12"/>
                  </a:cubicBezTo>
                  <a:moveTo>
                    <a:pt x="9" y="18"/>
                  </a:moveTo>
                  <a:cubicBezTo>
                    <a:pt x="10" y="17"/>
                    <a:pt x="10" y="17"/>
                    <a:pt x="11" y="16"/>
                  </a:cubicBezTo>
                  <a:cubicBezTo>
                    <a:pt x="16" y="12"/>
                    <a:pt x="22" y="9"/>
                    <a:pt x="26" y="3"/>
                  </a:cubicBezTo>
                  <a:cubicBezTo>
                    <a:pt x="27" y="4"/>
                    <a:pt x="27" y="5"/>
                    <a:pt x="27" y="6"/>
                  </a:cubicBezTo>
                  <a:cubicBezTo>
                    <a:pt x="27" y="6"/>
                    <a:pt x="27" y="6"/>
                    <a:pt x="27" y="6"/>
                  </a:cubicBezTo>
                  <a:cubicBezTo>
                    <a:pt x="25" y="7"/>
                    <a:pt x="23" y="8"/>
                    <a:pt x="21" y="10"/>
                  </a:cubicBezTo>
                  <a:cubicBezTo>
                    <a:pt x="19" y="12"/>
                    <a:pt x="16" y="13"/>
                    <a:pt x="14" y="15"/>
                  </a:cubicBezTo>
                  <a:cubicBezTo>
                    <a:pt x="12" y="16"/>
                    <a:pt x="11" y="17"/>
                    <a:pt x="9" y="18"/>
                  </a:cubicBezTo>
                  <a:moveTo>
                    <a:pt x="3" y="9"/>
                  </a:moveTo>
                  <a:cubicBezTo>
                    <a:pt x="5" y="7"/>
                    <a:pt x="8" y="5"/>
                    <a:pt x="9" y="3"/>
                  </a:cubicBezTo>
                  <a:cubicBezTo>
                    <a:pt x="10" y="3"/>
                    <a:pt x="10" y="3"/>
                    <a:pt x="10" y="4"/>
                  </a:cubicBezTo>
                  <a:cubicBezTo>
                    <a:pt x="8" y="5"/>
                    <a:pt x="5" y="7"/>
                    <a:pt x="3" y="9"/>
                  </a:cubicBezTo>
                  <a:moveTo>
                    <a:pt x="2" y="7"/>
                  </a:moveTo>
                  <a:cubicBezTo>
                    <a:pt x="2" y="7"/>
                    <a:pt x="2" y="6"/>
                    <a:pt x="2" y="6"/>
                  </a:cubicBezTo>
                  <a:cubicBezTo>
                    <a:pt x="3" y="5"/>
                    <a:pt x="4" y="4"/>
                    <a:pt x="5" y="4"/>
                  </a:cubicBezTo>
                  <a:cubicBezTo>
                    <a:pt x="5" y="3"/>
                    <a:pt x="6" y="2"/>
                    <a:pt x="7" y="2"/>
                  </a:cubicBezTo>
                  <a:cubicBezTo>
                    <a:pt x="7" y="2"/>
                    <a:pt x="7" y="3"/>
                    <a:pt x="6" y="4"/>
                  </a:cubicBezTo>
                  <a:cubicBezTo>
                    <a:pt x="5" y="5"/>
                    <a:pt x="3" y="6"/>
                    <a:pt x="2" y="7"/>
                  </a:cubicBezTo>
                  <a:moveTo>
                    <a:pt x="18" y="5"/>
                  </a:moveTo>
                  <a:cubicBezTo>
                    <a:pt x="18" y="4"/>
                    <a:pt x="20" y="3"/>
                    <a:pt x="21" y="2"/>
                  </a:cubicBezTo>
                  <a:cubicBezTo>
                    <a:pt x="20" y="3"/>
                    <a:pt x="18" y="4"/>
                    <a:pt x="18" y="5"/>
                  </a:cubicBezTo>
                  <a:moveTo>
                    <a:pt x="15" y="10"/>
                  </a:moveTo>
                  <a:cubicBezTo>
                    <a:pt x="15" y="9"/>
                    <a:pt x="15" y="9"/>
                    <a:pt x="15" y="9"/>
                  </a:cubicBezTo>
                  <a:cubicBezTo>
                    <a:pt x="16" y="9"/>
                    <a:pt x="17" y="8"/>
                    <a:pt x="19" y="7"/>
                  </a:cubicBezTo>
                  <a:cubicBezTo>
                    <a:pt x="20" y="6"/>
                    <a:pt x="21" y="6"/>
                    <a:pt x="22" y="4"/>
                  </a:cubicBezTo>
                  <a:cubicBezTo>
                    <a:pt x="22" y="4"/>
                    <a:pt x="23" y="3"/>
                    <a:pt x="24" y="2"/>
                  </a:cubicBezTo>
                  <a:cubicBezTo>
                    <a:pt x="24" y="2"/>
                    <a:pt x="24" y="2"/>
                    <a:pt x="24" y="2"/>
                  </a:cubicBezTo>
                  <a:cubicBezTo>
                    <a:pt x="24" y="3"/>
                    <a:pt x="24" y="3"/>
                    <a:pt x="24" y="3"/>
                  </a:cubicBezTo>
                  <a:cubicBezTo>
                    <a:pt x="24" y="3"/>
                    <a:pt x="23" y="4"/>
                    <a:pt x="22" y="5"/>
                  </a:cubicBezTo>
                  <a:cubicBezTo>
                    <a:pt x="21" y="6"/>
                    <a:pt x="20" y="7"/>
                    <a:pt x="18" y="8"/>
                  </a:cubicBezTo>
                  <a:cubicBezTo>
                    <a:pt x="17" y="8"/>
                    <a:pt x="16" y="9"/>
                    <a:pt x="15" y="10"/>
                  </a:cubicBezTo>
                  <a:moveTo>
                    <a:pt x="6" y="18"/>
                  </a:moveTo>
                  <a:cubicBezTo>
                    <a:pt x="7" y="17"/>
                    <a:pt x="8" y="16"/>
                    <a:pt x="8" y="16"/>
                  </a:cubicBezTo>
                  <a:cubicBezTo>
                    <a:pt x="9" y="16"/>
                    <a:pt x="9" y="16"/>
                    <a:pt x="9" y="16"/>
                  </a:cubicBezTo>
                  <a:cubicBezTo>
                    <a:pt x="10" y="15"/>
                    <a:pt x="11" y="14"/>
                    <a:pt x="11" y="13"/>
                  </a:cubicBezTo>
                  <a:cubicBezTo>
                    <a:pt x="14" y="11"/>
                    <a:pt x="16" y="10"/>
                    <a:pt x="19" y="8"/>
                  </a:cubicBezTo>
                  <a:cubicBezTo>
                    <a:pt x="21" y="6"/>
                    <a:pt x="24" y="5"/>
                    <a:pt x="25" y="2"/>
                  </a:cubicBezTo>
                  <a:cubicBezTo>
                    <a:pt x="25" y="2"/>
                    <a:pt x="26" y="2"/>
                    <a:pt x="26" y="3"/>
                  </a:cubicBezTo>
                  <a:cubicBezTo>
                    <a:pt x="23" y="6"/>
                    <a:pt x="19" y="9"/>
                    <a:pt x="16" y="12"/>
                  </a:cubicBezTo>
                  <a:cubicBezTo>
                    <a:pt x="14" y="13"/>
                    <a:pt x="12" y="15"/>
                    <a:pt x="9" y="16"/>
                  </a:cubicBezTo>
                  <a:cubicBezTo>
                    <a:pt x="8" y="17"/>
                    <a:pt x="7" y="17"/>
                    <a:pt x="6" y="18"/>
                  </a:cubicBezTo>
                  <a:moveTo>
                    <a:pt x="2" y="7"/>
                  </a:moveTo>
                  <a:cubicBezTo>
                    <a:pt x="3" y="7"/>
                    <a:pt x="4" y="6"/>
                    <a:pt x="5" y="5"/>
                  </a:cubicBezTo>
                  <a:cubicBezTo>
                    <a:pt x="6" y="4"/>
                    <a:pt x="7" y="3"/>
                    <a:pt x="8" y="2"/>
                  </a:cubicBezTo>
                  <a:cubicBezTo>
                    <a:pt x="8" y="2"/>
                    <a:pt x="8" y="2"/>
                    <a:pt x="8" y="2"/>
                  </a:cubicBezTo>
                  <a:cubicBezTo>
                    <a:pt x="8" y="2"/>
                    <a:pt x="9" y="2"/>
                    <a:pt x="9" y="2"/>
                  </a:cubicBezTo>
                  <a:cubicBezTo>
                    <a:pt x="6" y="4"/>
                    <a:pt x="5" y="6"/>
                    <a:pt x="2" y="7"/>
                  </a:cubicBezTo>
                  <a:moveTo>
                    <a:pt x="17" y="7"/>
                  </a:moveTo>
                  <a:cubicBezTo>
                    <a:pt x="17" y="6"/>
                    <a:pt x="17" y="6"/>
                    <a:pt x="17" y="6"/>
                  </a:cubicBezTo>
                  <a:cubicBezTo>
                    <a:pt x="19" y="5"/>
                    <a:pt x="21" y="3"/>
                    <a:pt x="22" y="2"/>
                  </a:cubicBezTo>
                  <a:cubicBezTo>
                    <a:pt x="23" y="2"/>
                    <a:pt x="23" y="2"/>
                    <a:pt x="24" y="2"/>
                  </a:cubicBezTo>
                  <a:cubicBezTo>
                    <a:pt x="24" y="2"/>
                    <a:pt x="24" y="2"/>
                    <a:pt x="24" y="2"/>
                  </a:cubicBezTo>
                  <a:cubicBezTo>
                    <a:pt x="23" y="2"/>
                    <a:pt x="23" y="2"/>
                    <a:pt x="22" y="3"/>
                  </a:cubicBezTo>
                  <a:cubicBezTo>
                    <a:pt x="21" y="4"/>
                    <a:pt x="20" y="5"/>
                    <a:pt x="18" y="6"/>
                  </a:cubicBezTo>
                  <a:cubicBezTo>
                    <a:pt x="18" y="6"/>
                    <a:pt x="17" y="7"/>
                    <a:pt x="17" y="7"/>
                  </a:cubicBezTo>
                  <a:moveTo>
                    <a:pt x="2" y="5"/>
                  </a:moveTo>
                  <a:cubicBezTo>
                    <a:pt x="3" y="3"/>
                    <a:pt x="4" y="1"/>
                    <a:pt x="6" y="1"/>
                  </a:cubicBezTo>
                  <a:cubicBezTo>
                    <a:pt x="6" y="1"/>
                    <a:pt x="7" y="1"/>
                    <a:pt x="7" y="1"/>
                  </a:cubicBezTo>
                  <a:cubicBezTo>
                    <a:pt x="5" y="2"/>
                    <a:pt x="4" y="4"/>
                    <a:pt x="2" y="5"/>
                  </a:cubicBezTo>
                  <a:moveTo>
                    <a:pt x="6" y="0"/>
                  </a:moveTo>
                  <a:cubicBezTo>
                    <a:pt x="4" y="0"/>
                    <a:pt x="2" y="1"/>
                    <a:pt x="1" y="3"/>
                  </a:cubicBezTo>
                  <a:cubicBezTo>
                    <a:pt x="0" y="7"/>
                    <a:pt x="1" y="12"/>
                    <a:pt x="3" y="15"/>
                  </a:cubicBezTo>
                  <a:cubicBezTo>
                    <a:pt x="6" y="21"/>
                    <a:pt x="9" y="27"/>
                    <a:pt x="13" y="32"/>
                  </a:cubicBezTo>
                  <a:cubicBezTo>
                    <a:pt x="13" y="32"/>
                    <a:pt x="13" y="32"/>
                    <a:pt x="13" y="32"/>
                  </a:cubicBezTo>
                  <a:cubicBezTo>
                    <a:pt x="13" y="33"/>
                    <a:pt x="13" y="33"/>
                    <a:pt x="14" y="33"/>
                  </a:cubicBezTo>
                  <a:cubicBezTo>
                    <a:pt x="14" y="33"/>
                    <a:pt x="14" y="33"/>
                    <a:pt x="14" y="32"/>
                  </a:cubicBezTo>
                  <a:cubicBezTo>
                    <a:pt x="14" y="32"/>
                    <a:pt x="14" y="32"/>
                    <a:pt x="14" y="32"/>
                  </a:cubicBezTo>
                  <a:cubicBezTo>
                    <a:pt x="18" y="27"/>
                    <a:pt x="22" y="21"/>
                    <a:pt x="25" y="15"/>
                  </a:cubicBezTo>
                  <a:cubicBezTo>
                    <a:pt x="27" y="12"/>
                    <a:pt x="29" y="8"/>
                    <a:pt x="29" y="4"/>
                  </a:cubicBezTo>
                  <a:cubicBezTo>
                    <a:pt x="28" y="2"/>
                    <a:pt x="26" y="0"/>
                    <a:pt x="24" y="0"/>
                  </a:cubicBezTo>
                  <a:cubicBezTo>
                    <a:pt x="23" y="0"/>
                    <a:pt x="23" y="0"/>
                    <a:pt x="22" y="0"/>
                  </a:cubicBezTo>
                  <a:cubicBezTo>
                    <a:pt x="18" y="1"/>
                    <a:pt x="16" y="5"/>
                    <a:pt x="14" y="8"/>
                  </a:cubicBezTo>
                  <a:cubicBezTo>
                    <a:pt x="13" y="5"/>
                    <a:pt x="11" y="2"/>
                    <a:pt x="8" y="0"/>
                  </a:cubicBezTo>
                  <a:cubicBezTo>
                    <a:pt x="8" y="0"/>
                    <a:pt x="7" y="0"/>
                    <a:pt x="6"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1237" name="Google Shape;1237;p37"/>
            <p:cNvSpPr/>
            <p:nvPr/>
          </p:nvSpPr>
          <p:spPr>
            <a:xfrm>
              <a:off x="7367256" y="2145432"/>
              <a:ext cx="520700" cy="487363"/>
            </a:xfrm>
            <a:custGeom>
              <a:rect b="b" l="l" r="r" t="t"/>
              <a:pathLst>
                <a:path extrusionOk="0" h="115" w="123">
                  <a:moveTo>
                    <a:pt x="33" y="105"/>
                  </a:moveTo>
                  <a:cubicBezTo>
                    <a:pt x="32" y="104"/>
                    <a:pt x="31" y="103"/>
                    <a:pt x="31" y="102"/>
                  </a:cubicBezTo>
                  <a:cubicBezTo>
                    <a:pt x="32" y="99"/>
                    <a:pt x="33" y="97"/>
                    <a:pt x="35" y="94"/>
                  </a:cubicBezTo>
                  <a:cubicBezTo>
                    <a:pt x="34" y="97"/>
                    <a:pt x="33" y="101"/>
                    <a:pt x="33" y="105"/>
                  </a:cubicBezTo>
                  <a:moveTo>
                    <a:pt x="10" y="88"/>
                  </a:moveTo>
                  <a:cubicBezTo>
                    <a:pt x="10" y="88"/>
                    <a:pt x="10" y="88"/>
                    <a:pt x="10" y="87"/>
                  </a:cubicBezTo>
                  <a:cubicBezTo>
                    <a:pt x="10" y="87"/>
                    <a:pt x="12" y="84"/>
                    <a:pt x="12" y="84"/>
                  </a:cubicBezTo>
                  <a:cubicBezTo>
                    <a:pt x="12" y="84"/>
                    <a:pt x="13" y="84"/>
                    <a:pt x="13" y="85"/>
                  </a:cubicBezTo>
                  <a:cubicBezTo>
                    <a:pt x="13" y="86"/>
                    <a:pt x="12" y="87"/>
                    <a:pt x="12" y="89"/>
                  </a:cubicBezTo>
                  <a:cubicBezTo>
                    <a:pt x="11" y="88"/>
                    <a:pt x="11" y="88"/>
                    <a:pt x="10" y="88"/>
                  </a:cubicBezTo>
                  <a:cubicBezTo>
                    <a:pt x="10" y="88"/>
                    <a:pt x="10" y="88"/>
                    <a:pt x="10" y="88"/>
                  </a:cubicBezTo>
                  <a:moveTo>
                    <a:pt x="10" y="88"/>
                  </a:moveTo>
                  <a:cubicBezTo>
                    <a:pt x="9" y="87"/>
                    <a:pt x="8" y="87"/>
                    <a:pt x="7" y="87"/>
                  </a:cubicBezTo>
                  <a:cubicBezTo>
                    <a:pt x="8" y="86"/>
                    <a:pt x="10" y="85"/>
                    <a:pt x="11" y="84"/>
                  </a:cubicBezTo>
                  <a:cubicBezTo>
                    <a:pt x="11" y="85"/>
                    <a:pt x="10" y="86"/>
                    <a:pt x="9" y="87"/>
                  </a:cubicBezTo>
                  <a:cubicBezTo>
                    <a:pt x="9" y="87"/>
                    <a:pt x="9" y="88"/>
                    <a:pt x="10" y="88"/>
                  </a:cubicBezTo>
                  <a:moveTo>
                    <a:pt x="17" y="91"/>
                  </a:moveTo>
                  <a:cubicBezTo>
                    <a:pt x="16" y="90"/>
                    <a:pt x="15" y="90"/>
                    <a:pt x="13" y="89"/>
                  </a:cubicBezTo>
                  <a:cubicBezTo>
                    <a:pt x="15" y="86"/>
                    <a:pt x="16" y="84"/>
                    <a:pt x="18" y="81"/>
                  </a:cubicBezTo>
                  <a:cubicBezTo>
                    <a:pt x="17" y="83"/>
                    <a:pt x="17" y="88"/>
                    <a:pt x="17" y="91"/>
                  </a:cubicBezTo>
                  <a:moveTo>
                    <a:pt x="21" y="93"/>
                  </a:moveTo>
                  <a:cubicBezTo>
                    <a:pt x="20" y="93"/>
                    <a:pt x="19" y="92"/>
                    <a:pt x="19" y="92"/>
                  </a:cubicBezTo>
                  <a:cubicBezTo>
                    <a:pt x="22" y="88"/>
                    <a:pt x="22" y="82"/>
                    <a:pt x="24" y="77"/>
                  </a:cubicBezTo>
                  <a:cubicBezTo>
                    <a:pt x="24" y="76"/>
                    <a:pt x="24" y="75"/>
                    <a:pt x="24" y="74"/>
                  </a:cubicBezTo>
                  <a:cubicBezTo>
                    <a:pt x="24" y="77"/>
                    <a:pt x="24" y="80"/>
                    <a:pt x="23" y="82"/>
                  </a:cubicBezTo>
                  <a:cubicBezTo>
                    <a:pt x="22" y="86"/>
                    <a:pt x="22" y="90"/>
                    <a:pt x="21" y="93"/>
                  </a:cubicBezTo>
                  <a:moveTo>
                    <a:pt x="13" y="88"/>
                  </a:moveTo>
                  <a:cubicBezTo>
                    <a:pt x="13" y="88"/>
                    <a:pt x="14" y="85"/>
                    <a:pt x="14" y="85"/>
                  </a:cubicBezTo>
                  <a:cubicBezTo>
                    <a:pt x="14" y="84"/>
                    <a:pt x="14" y="83"/>
                    <a:pt x="13" y="82"/>
                  </a:cubicBezTo>
                  <a:cubicBezTo>
                    <a:pt x="17" y="79"/>
                    <a:pt x="20" y="77"/>
                    <a:pt x="24" y="74"/>
                  </a:cubicBezTo>
                  <a:cubicBezTo>
                    <a:pt x="22" y="77"/>
                    <a:pt x="22" y="81"/>
                    <a:pt x="21" y="84"/>
                  </a:cubicBezTo>
                  <a:cubicBezTo>
                    <a:pt x="21" y="85"/>
                    <a:pt x="19" y="90"/>
                    <a:pt x="18" y="90"/>
                  </a:cubicBezTo>
                  <a:cubicBezTo>
                    <a:pt x="18" y="90"/>
                    <a:pt x="18" y="90"/>
                    <a:pt x="18" y="90"/>
                  </a:cubicBezTo>
                  <a:cubicBezTo>
                    <a:pt x="18" y="86"/>
                    <a:pt x="19" y="83"/>
                    <a:pt x="19" y="79"/>
                  </a:cubicBezTo>
                  <a:cubicBezTo>
                    <a:pt x="19" y="79"/>
                    <a:pt x="19" y="79"/>
                    <a:pt x="18" y="79"/>
                  </a:cubicBezTo>
                  <a:cubicBezTo>
                    <a:pt x="18" y="79"/>
                    <a:pt x="18" y="79"/>
                    <a:pt x="18" y="79"/>
                  </a:cubicBezTo>
                  <a:cubicBezTo>
                    <a:pt x="16" y="82"/>
                    <a:pt x="15" y="85"/>
                    <a:pt x="13" y="88"/>
                  </a:cubicBezTo>
                  <a:cubicBezTo>
                    <a:pt x="13" y="88"/>
                    <a:pt x="13" y="88"/>
                    <a:pt x="13" y="88"/>
                  </a:cubicBezTo>
                  <a:moveTo>
                    <a:pt x="22" y="93"/>
                  </a:moveTo>
                  <a:cubicBezTo>
                    <a:pt x="21" y="93"/>
                    <a:pt x="23" y="86"/>
                    <a:pt x="24" y="85"/>
                  </a:cubicBezTo>
                  <a:cubicBezTo>
                    <a:pt x="24" y="81"/>
                    <a:pt x="25" y="76"/>
                    <a:pt x="26" y="72"/>
                  </a:cubicBezTo>
                  <a:cubicBezTo>
                    <a:pt x="26" y="72"/>
                    <a:pt x="26" y="72"/>
                    <a:pt x="26" y="72"/>
                  </a:cubicBezTo>
                  <a:cubicBezTo>
                    <a:pt x="27" y="71"/>
                    <a:pt x="28" y="70"/>
                    <a:pt x="30" y="69"/>
                  </a:cubicBezTo>
                  <a:cubicBezTo>
                    <a:pt x="27" y="75"/>
                    <a:pt x="26" y="82"/>
                    <a:pt x="23" y="89"/>
                  </a:cubicBezTo>
                  <a:cubicBezTo>
                    <a:pt x="22" y="92"/>
                    <a:pt x="22" y="93"/>
                    <a:pt x="22" y="93"/>
                  </a:cubicBezTo>
                  <a:moveTo>
                    <a:pt x="23" y="95"/>
                  </a:moveTo>
                  <a:cubicBezTo>
                    <a:pt x="23" y="95"/>
                    <a:pt x="22" y="94"/>
                    <a:pt x="22" y="94"/>
                  </a:cubicBezTo>
                  <a:cubicBezTo>
                    <a:pt x="24" y="90"/>
                    <a:pt x="26" y="86"/>
                    <a:pt x="27" y="81"/>
                  </a:cubicBezTo>
                  <a:cubicBezTo>
                    <a:pt x="28" y="78"/>
                    <a:pt x="28" y="75"/>
                    <a:pt x="29" y="72"/>
                  </a:cubicBezTo>
                  <a:cubicBezTo>
                    <a:pt x="30" y="71"/>
                    <a:pt x="31" y="69"/>
                    <a:pt x="31" y="67"/>
                  </a:cubicBezTo>
                  <a:cubicBezTo>
                    <a:pt x="31" y="67"/>
                    <a:pt x="31" y="67"/>
                    <a:pt x="31" y="67"/>
                  </a:cubicBezTo>
                  <a:cubicBezTo>
                    <a:pt x="31" y="77"/>
                    <a:pt x="25" y="86"/>
                    <a:pt x="23" y="95"/>
                  </a:cubicBezTo>
                  <a:moveTo>
                    <a:pt x="24" y="94"/>
                  </a:moveTo>
                  <a:cubicBezTo>
                    <a:pt x="24" y="94"/>
                    <a:pt x="25" y="91"/>
                    <a:pt x="26" y="89"/>
                  </a:cubicBezTo>
                  <a:cubicBezTo>
                    <a:pt x="27" y="86"/>
                    <a:pt x="28" y="83"/>
                    <a:pt x="29" y="80"/>
                  </a:cubicBezTo>
                  <a:cubicBezTo>
                    <a:pt x="31" y="76"/>
                    <a:pt x="32" y="71"/>
                    <a:pt x="32" y="66"/>
                  </a:cubicBezTo>
                  <a:cubicBezTo>
                    <a:pt x="33" y="66"/>
                    <a:pt x="33" y="65"/>
                    <a:pt x="34" y="65"/>
                  </a:cubicBezTo>
                  <a:cubicBezTo>
                    <a:pt x="30" y="73"/>
                    <a:pt x="30" y="84"/>
                    <a:pt x="26" y="92"/>
                  </a:cubicBezTo>
                  <a:cubicBezTo>
                    <a:pt x="25" y="93"/>
                    <a:pt x="25" y="94"/>
                    <a:pt x="24" y="94"/>
                  </a:cubicBezTo>
                  <a:moveTo>
                    <a:pt x="37" y="110"/>
                  </a:moveTo>
                  <a:cubicBezTo>
                    <a:pt x="40" y="106"/>
                    <a:pt x="41" y="101"/>
                    <a:pt x="42" y="96"/>
                  </a:cubicBezTo>
                  <a:cubicBezTo>
                    <a:pt x="45" y="89"/>
                    <a:pt x="47" y="83"/>
                    <a:pt x="49" y="76"/>
                  </a:cubicBezTo>
                  <a:cubicBezTo>
                    <a:pt x="51" y="72"/>
                    <a:pt x="53" y="68"/>
                    <a:pt x="54" y="63"/>
                  </a:cubicBezTo>
                  <a:cubicBezTo>
                    <a:pt x="54" y="64"/>
                    <a:pt x="54" y="65"/>
                    <a:pt x="54" y="66"/>
                  </a:cubicBezTo>
                  <a:cubicBezTo>
                    <a:pt x="51" y="78"/>
                    <a:pt x="48" y="90"/>
                    <a:pt x="44" y="102"/>
                  </a:cubicBezTo>
                  <a:cubicBezTo>
                    <a:pt x="44" y="103"/>
                    <a:pt x="44" y="103"/>
                    <a:pt x="44" y="103"/>
                  </a:cubicBezTo>
                  <a:cubicBezTo>
                    <a:pt x="41" y="105"/>
                    <a:pt x="39" y="107"/>
                    <a:pt x="37" y="110"/>
                  </a:cubicBezTo>
                  <a:moveTo>
                    <a:pt x="26" y="97"/>
                  </a:moveTo>
                  <a:cubicBezTo>
                    <a:pt x="25" y="97"/>
                    <a:pt x="25" y="96"/>
                    <a:pt x="24" y="96"/>
                  </a:cubicBezTo>
                  <a:cubicBezTo>
                    <a:pt x="31" y="88"/>
                    <a:pt x="31" y="77"/>
                    <a:pt x="34" y="68"/>
                  </a:cubicBezTo>
                  <a:cubicBezTo>
                    <a:pt x="34" y="67"/>
                    <a:pt x="35" y="65"/>
                    <a:pt x="35" y="64"/>
                  </a:cubicBezTo>
                  <a:cubicBezTo>
                    <a:pt x="36" y="63"/>
                    <a:pt x="36" y="63"/>
                    <a:pt x="36" y="63"/>
                  </a:cubicBezTo>
                  <a:cubicBezTo>
                    <a:pt x="36" y="63"/>
                    <a:pt x="36" y="65"/>
                    <a:pt x="36" y="67"/>
                  </a:cubicBezTo>
                  <a:cubicBezTo>
                    <a:pt x="35" y="70"/>
                    <a:pt x="34" y="74"/>
                    <a:pt x="33" y="77"/>
                  </a:cubicBezTo>
                  <a:cubicBezTo>
                    <a:pt x="31" y="84"/>
                    <a:pt x="28" y="91"/>
                    <a:pt x="26" y="97"/>
                  </a:cubicBezTo>
                  <a:moveTo>
                    <a:pt x="29" y="101"/>
                  </a:moveTo>
                  <a:cubicBezTo>
                    <a:pt x="29" y="100"/>
                    <a:pt x="28" y="99"/>
                    <a:pt x="27" y="98"/>
                  </a:cubicBezTo>
                  <a:cubicBezTo>
                    <a:pt x="34" y="87"/>
                    <a:pt x="35" y="73"/>
                    <a:pt x="41" y="61"/>
                  </a:cubicBezTo>
                  <a:cubicBezTo>
                    <a:pt x="41" y="62"/>
                    <a:pt x="40" y="63"/>
                    <a:pt x="40" y="64"/>
                  </a:cubicBezTo>
                  <a:cubicBezTo>
                    <a:pt x="39" y="68"/>
                    <a:pt x="38" y="73"/>
                    <a:pt x="36" y="77"/>
                  </a:cubicBezTo>
                  <a:cubicBezTo>
                    <a:pt x="34" y="85"/>
                    <a:pt x="31" y="93"/>
                    <a:pt x="29" y="101"/>
                  </a:cubicBezTo>
                  <a:moveTo>
                    <a:pt x="68" y="78"/>
                  </a:moveTo>
                  <a:cubicBezTo>
                    <a:pt x="70" y="72"/>
                    <a:pt x="72" y="65"/>
                    <a:pt x="75" y="59"/>
                  </a:cubicBezTo>
                  <a:cubicBezTo>
                    <a:pt x="74" y="64"/>
                    <a:pt x="73" y="68"/>
                    <a:pt x="72" y="73"/>
                  </a:cubicBezTo>
                  <a:cubicBezTo>
                    <a:pt x="72" y="74"/>
                    <a:pt x="72" y="74"/>
                    <a:pt x="72" y="74"/>
                  </a:cubicBezTo>
                  <a:cubicBezTo>
                    <a:pt x="71" y="75"/>
                    <a:pt x="70" y="76"/>
                    <a:pt x="68" y="78"/>
                  </a:cubicBezTo>
                  <a:moveTo>
                    <a:pt x="36" y="109"/>
                  </a:moveTo>
                  <a:cubicBezTo>
                    <a:pt x="35" y="108"/>
                    <a:pt x="34" y="107"/>
                    <a:pt x="34" y="106"/>
                  </a:cubicBezTo>
                  <a:cubicBezTo>
                    <a:pt x="35" y="103"/>
                    <a:pt x="36" y="100"/>
                    <a:pt x="37" y="96"/>
                  </a:cubicBezTo>
                  <a:cubicBezTo>
                    <a:pt x="38" y="91"/>
                    <a:pt x="41" y="85"/>
                    <a:pt x="43" y="80"/>
                  </a:cubicBezTo>
                  <a:cubicBezTo>
                    <a:pt x="46" y="73"/>
                    <a:pt x="48" y="66"/>
                    <a:pt x="50" y="59"/>
                  </a:cubicBezTo>
                  <a:cubicBezTo>
                    <a:pt x="48" y="64"/>
                    <a:pt x="47" y="70"/>
                    <a:pt x="45" y="75"/>
                  </a:cubicBezTo>
                  <a:cubicBezTo>
                    <a:pt x="42" y="86"/>
                    <a:pt x="40" y="98"/>
                    <a:pt x="36" y="109"/>
                  </a:cubicBezTo>
                  <a:moveTo>
                    <a:pt x="27" y="97"/>
                  </a:moveTo>
                  <a:cubicBezTo>
                    <a:pt x="27" y="97"/>
                    <a:pt x="27" y="96"/>
                    <a:pt x="28" y="94"/>
                  </a:cubicBezTo>
                  <a:cubicBezTo>
                    <a:pt x="30" y="90"/>
                    <a:pt x="31" y="86"/>
                    <a:pt x="32" y="81"/>
                  </a:cubicBezTo>
                  <a:cubicBezTo>
                    <a:pt x="35" y="75"/>
                    <a:pt x="36" y="68"/>
                    <a:pt x="37" y="62"/>
                  </a:cubicBezTo>
                  <a:cubicBezTo>
                    <a:pt x="39" y="60"/>
                    <a:pt x="40" y="59"/>
                    <a:pt x="41" y="58"/>
                  </a:cubicBezTo>
                  <a:cubicBezTo>
                    <a:pt x="35" y="69"/>
                    <a:pt x="34" y="82"/>
                    <a:pt x="28" y="94"/>
                  </a:cubicBezTo>
                  <a:cubicBezTo>
                    <a:pt x="27" y="96"/>
                    <a:pt x="27" y="97"/>
                    <a:pt x="27" y="97"/>
                  </a:cubicBezTo>
                  <a:moveTo>
                    <a:pt x="30" y="101"/>
                  </a:moveTo>
                  <a:cubicBezTo>
                    <a:pt x="30" y="101"/>
                    <a:pt x="31" y="97"/>
                    <a:pt x="32" y="95"/>
                  </a:cubicBezTo>
                  <a:cubicBezTo>
                    <a:pt x="33" y="90"/>
                    <a:pt x="34" y="86"/>
                    <a:pt x="36" y="81"/>
                  </a:cubicBezTo>
                  <a:cubicBezTo>
                    <a:pt x="39" y="73"/>
                    <a:pt x="41" y="64"/>
                    <a:pt x="44" y="56"/>
                  </a:cubicBezTo>
                  <a:cubicBezTo>
                    <a:pt x="44" y="56"/>
                    <a:pt x="44" y="56"/>
                    <a:pt x="44" y="56"/>
                  </a:cubicBezTo>
                  <a:cubicBezTo>
                    <a:pt x="45" y="55"/>
                    <a:pt x="46" y="54"/>
                    <a:pt x="47" y="53"/>
                  </a:cubicBezTo>
                  <a:cubicBezTo>
                    <a:pt x="41" y="67"/>
                    <a:pt x="38" y="83"/>
                    <a:pt x="32" y="98"/>
                  </a:cubicBezTo>
                  <a:cubicBezTo>
                    <a:pt x="31" y="100"/>
                    <a:pt x="30" y="101"/>
                    <a:pt x="30" y="101"/>
                  </a:cubicBezTo>
                  <a:moveTo>
                    <a:pt x="43" y="66"/>
                  </a:moveTo>
                  <a:cubicBezTo>
                    <a:pt x="43" y="66"/>
                    <a:pt x="43" y="66"/>
                    <a:pt x="43" y="66"/>
                  </a:cubicBezTo>
                  <a:cubicBezTo>
                    <a:pt x="44" y="63"/>
                    <a:pt x="45" y="61"/>
                    <a:pt x="45" y="59"/>
                  </a:cubicBezTo>
                  <a:cubicBezTo>
                    <a:pt x="46" y="58"/>
                    <a:pt x="47" y="52"/>
                    <a:pt x="47" y="52"/>
                  </a:cubicBezTo>
                  <a:cubicBezTo>
                    <a:pt x="47" y="52"/>
                    <a:pt x="47" y="52"/>
                    <a:pt x="47" y="54"/>
                  </a:cubicBezTo>
                  <a:cubicBezTo>
                    <a:pt x="46" y="58"/>
                    <a:pt x="45" y="62"/>
                    <a:pt x="43" y="66"/>
                  </a:cubicBezTo>
                  <a:moveTo>
                    <a:pt x="87" y="58"/>
                  </a:moveTo>
                  <a:cubicBezTo>
                    <a:pt x="89" y="55"/>
                    <a:pt x="90" y="51"/>
                    <a:pt x="92" y="47"/>
                  </a:cubicBezTo>
                  <a:cubicBezTo>
                    <a:pt x="91" y="50"/>
                    <a:pt x="91" y="52"/>
                    <a:pt x="90" y="55"/>
                  </a:cubicBezTo>
                  <a:cubicBezTo>
                    <a:pt x="91" y="55"/>
                    <a:pt x="91" y="55"/>
                    <a:pt x="91" y="55"/>
                  </a:cubicBezTo>
                  <a:cubicBezTo>
                    <a:pt x="90" y="56"/>
                    <a:pt x="88" y="57"/>
                    <a:pt x="87" y="58"/>
                  </a:cubicBezTo>
                  <a:moveTo>
                    <a:pt x="33" y="105"/>
                  </a:moveTo>
                  <a:cubicBezTo>
                    <a:pt x="34" y="102"/>
                    <a:pt x="34" y="99"/>
                    <a:pt x="35" y="95"/>
                  </a:cubicBezTo>
                  <a:cubicBezTo>
                    <a:pt x="36" y="90"/>
                    <a:pt x="38" y="85"/>
                    <a:pt x="40" y="80"/>
                  </a:cubicBezTo>
                  <a:cubicBezTo>
                    <a:pt x="43" y="70"/>
                    <a:pt x="46" y="60"/>
                    <a:pt x="49" y="51"/>
                  </a:cubicBezTo>
                  <a:cubicBezTo>
                    <a:pt x="50" y="49"/>
                    <a:pt x="52" y="48"/>
                    <a:pt x="53" y="46"/>
                  </a:cubicBezTo>
                  <a:cubicBezTo>
                    <a:pt x="50" y="53"/>
                    <a:pt x="49" y="62"/>
                    <a:pt x="46" y="70"/>
                  </a:cubicBezTo>
                  <a:cubicBezTo>
                    <a:pt x="44" y="74"/>
                    <a:pt x="42" y="79"/>
                    <a:pt x="40" y="84"/>
                  </a:cubicBezTo>
                  <a:cubicBezTo>
                    <a:pt x="38" y="89"/>
                    <a:pt x="37" y="94"/>
                    <a:pt x="35" y="100"/>
                  </a:cubicBezTo>
                  <a:cubicBezTo>
                    <a:pt x="35" y="102"/>
                    <a:pt x="34" y="103"/>
                    <a:pt x="33" y="105"/>
                  </a:cubicBezTo>
                  <a:moveTo>
                    <a:pt x="38" y="105"/>
                  </a:moveTo>
                  <a:cubicBezTo>
                    <a:pt x="39" y="103"/>
                    <a:pt x="39" y="102"/>
                    <a:pt x="40" y="100"/>
                  </a:cubicBezTo>
                  <a:cubicBezTo>
                    <a:pt x="42" y="93"/>
                    <a:pt x="43" y="86"/>
                    <a:pt x="45" y="80"/>
                  </a:cubicBezTo>
                  <a:cubicBezTo>
                    <a:pt x="48" y="68"/>
                    <a:pt x="51" y="55"/>
                    <a:pt x="56" y="43"/>
                  </a:cubicBezTo>
                  <a:cubicBezTo>
                    <a:pt x="58" y="42"/>
                    <a:pt x="60" y="40"/>
                    <a:pt x="61" y="38"/>
                  </a:cubicBezTo>
                  <a:cubicBezTo>
                    <a:pt x="59" y="43"/>
                    <a:pt x="58" y="49"/>
                    <a:pt x="57" y="55"/>
                  </a:cubicBezTo>
                  <a:cubicBezTo>
                    <a:pt x="55" y="59"/>
                    <a:pt x="54" y="63"/>
                    <a:pt x="52" y="67"/>
                  </a:cubicBezTo>
                  <a:cubicBezTo>
                    <a:pt x="47" y="78"/>
                    <a:pt x="44" y="90"/>
                    <a:pt x="40" y="102"/>
                  </a:cubicBezTo>
                  <a:cubicBezTo>
                    <a:pt x="39" y="103"/>
                    <a:pt x="39" y="104"/>
                    <a:pt x="38" y="105"/>
                  </a:cubicBezTo>
                  <a:moveTo>
                    <a:pt x="104" y="47"/>
                  </a:moveTo>
                  <a:cubicBezTo>
                    <a:pt x="104" y="47"/>
                    <a:pt x="103" y="46"/>
                    <a:pt x="103" y="46"/>
                  </a:cubicBezTo>
                  <a:cubicBezTo>
                    <a:pt x="103" y="46"/>
                    <a:pt x="103" y="46"/>
                    <a:pt x="103" y="46"/>
                  </a:cubicBezTo>
                  <a:cubicBezTo>
                    <a:pt x="104" y="43"/>
                    <a:pt x="105" y="39"/>
                    <a:pt x="106" y="36"/>
                  </a:cubicBezTo>
                  <a:cubicBezTo>
                    <a:pt x="105" y="40"/>
                    <a:pt x="105" y="43"/>
                    <a:pt x="104" y="47"/>
                  </a:cubicBezTo>
                  <a:moveTo>
                    <a:pt x="93" y="53"/>
                  </a:moveTo>
                  <a:cubicBezTo>
                    <a:pt x="96" y="47"/>
                    <a:pt x="97" y="40"/>
                    <a:pt x="99" y="34"/>
                  </a:cubicBezTo>
                  <a:cubicBezTo>
                    <a:pt x="99" y="34"/>
                    <a:pt x="99" y="34"/>
                    <a:pt x="99" y="34"/>
                  </a:cubicBezTo>
                  <a:cubicBezTo>
                    <a:pt x="98" y="39"/>
                    <a:pt x="97" y="44"/>
                    <a:pt x="96" y="50"/>
                  </a:cubicBezTo>
                  <a:cubicBezTo>
                    <a:pt x="95" y="51"/>
                    <a:pt x="94" y="52"/>
                    <a:pt x="93" y="53"/>
                  </a:cubicBezTo>
                  <a:moveTo>
                    <a:pt x="85" y="53"/>
                  </a:moveTo>
                  <a:cubicBezTo>
                    <a:pt x="86" y="51"/>
                    <a:pt x="86" y="49"/>
                    <a:pt x="86" y="47"/>
                  </a:cubicBezTo>
                  <a:cubicBezTo>
                    <a:pt x="88" y="42"/>
                    <a:pt x="90" y="37"/>
                    <a:pt x="91" y="33"/>
                  </a:cubicBezTo>
                  <a:cubicBezTo>
                    <a:pt x="92" y="32"/>
                    <a:pt x="92" y="32"/>
                    <a:pt x="92" y="32"/>
                  </a:cubicBezTo>
                  <a:cubicBezTo>
                    <a:pt x="91" y="33"/>
                    <a:pt x="91" y="35"/>
                    <a:pt x="90" y="36"/>
                  </a:cubicBezTo>
                  <a:cubicBezTo>
                    <a:pt x="88" y="41"/>
                    <a:pt x="87" y="47"/>
                    <a:pt x="86" y="52"/>
                  </a:cubicBezTo>
                  <a:cubicBezTo>
                    <a:pt x="85" y="52"/>
                    <a:pt x="85" y="52"/>
                    <a:pt x="85" y="53"/>
                  </a:cubicBezTo>
                  <a:moveTo>
                    <a:pt x="112" y="55"/>
                  </a:moveTo>
                  <a:cubicBezTo>
                    <a:pt x="111" y="54"/>
                    <a:pt x="110" y="53"/>
                    <a:pt x="109" y="52"/>
                  </a:cubicBezTo>
                  <a:cubicBezTo>
                    <a:pt x="111" y="45"/>
                    <a:pt x="113" y="38"/>
                    <a:pt x="115" y="31"/>
                  </a:cubicBezTo>
                  <a:cubicBezTo>
                    <a:pt x="115" y="33"/>
                    <a:pt x="115" y="35"/>
                    <a:pt x="114" y="37"/>
                  </a:cubicBezTo>
                  <a:cubicBezTo>
                    <a:pt x="113" y="43"/>
                    <a:pt x="111" y="49"/>
                    <a:pt x="112" y="55"/>
                  </a:cubicBezTo>
                  <a:moveTo>
                    <a:pt x="45" y="100"/>
                  </a:moveTo>
                  <a:cubicBezTo>
                    <a:pt x="45" y="99"/>
                    <a:pt x="47" y="96"/>
                    <a:pt x="47" y="94"/>
                  </a:cubicBezTo>
                  <a:cubicBezTo>
                    <a:pt x="49" y="87"/>
                    <a:pt x="50" y="80"/>
                    <a:pt x="52" y="74"/>
                  </a:cubicBezTo>
                  <a:cubicBezTo>
                    <a:pt x="54" y="69"/>
                    <a:pt x="55" y="63"/>
                    <a:pt x="57" y="58"/>
                  </a:cubicBezTo>
                  <a:cubicBezTo>
                    <a:pt x="57" y="57"/>
                    <a:pt x="57" y="57"/>
                    <a:pt x="57" y="56"/>
                  </a:cubicBezTo>
                  <a:cubicBezTo>
                    <a:pt x="59" y="50"/>
                    <a:pt x="61" y="43"/>
                    <a:pt x="63" y="36"/>
                  </a:cubicBezTo>
                  <a:cubicBezTo>
                    <a:pt x="66" y="34"/>
                    <a:pt x="69" y="31"/>
                    <a:pt x="71" y="29"/>
                  </a:cubicBezTo>
                  <a:cubicBezTo>
                    <a:pt x="67" y="37"/>
                    <a:pt x="65" y="46"/>
                    <a:pt x="62" y="54"/>
                  </a:cubicBezTo>
                  <a:cubicBezTo>
                    <a:pt x="60" y="60"/>
                    <a:pt x="58" y="65"/>
                    <a:pt x="56" y="70"/>
                  </a:cubicBezTo>
                  <a:cubicBezTo>
                    <a:pt x="54" y="77"/>
                    <a:pt x="52" y="83"/>
                    <a:pt x="49" y="90"/>
                  </a:cubicBezTo>
                  <a:cubicBezTo>
                    <a:pt x="48" y="93"/>
                    <a:pt x="46" y="97"/>
                    <a:pt x="45" y="100"/>
                  </a:cubicBezTo>
                  <a:moveTo>
                    <a:pt x="45" y="102"/>
                  </a:moveTo>
                  <a:cubicBezTo>
                    <a:pt x="50" y="92"/>
                    <a:pt x="53" y="81"/>
                    <a:pt x="57" y="71"/>
                  </a:cubicBezTo>
                  <a:cubicBezTo>
                    <a:pt x="59" y="65"/>
                    <a:pt x="61" y="60"/>
                    <a:pt x="63" y="54"/>
                  </a:cubicBezTo>
                  <a:cubicBezTo>
                    <a:pt x="66" y="48"/>
                    <a:pt x="67" y="42"/>
                    <a:pt x="69" y="36"/>
                  </a:cubicBezTo>
                  <a:cubicBezTo>
                    <a:pt x="70" y="34"/>
                    <a:pt x="71" y="31"/>
                    <a:pt x="72" y="29"/>
                  </a:cubicBezTo>
                  <a:cubicBezTo>
                    <a:pt x="71" y="30"/>
                    <a:pt x="71" y="32"/>
                    <a:pt x="70" y="34"/>
                  </a:cubicBezTo>
                  <a:cubicBezTo>
                    <a:pt x="68" y="40"/>
                    <a:pt x="66" y="47"/>
                    <a:pt x="64" y="54"/>
                  </a:cubicBezTo>
                  <a:cubicBezTo>
                    <a:pt x="60" y="66"/>
                    <a:pt x="57" y="79"/>
                    <a:pt x="54" y="92"/>
                  </a:cubicBezTo>
                  <a:cubicBezTo>
                    <a:pt x="54" y="93"/>
                    <a:pt x="54" y="93"/>
                    <a:pt x="54" y="93"/>
                  </a:cubicBezTo>
                  <a:cubicBezTo>
                    <a:pt x="51" y="96"/>
                    <a:pt x="48" y="99"/>
                    <a:pt x="45" y="102"/>
                  </a:cubicBezTo>
                  <a:moveTo>
                    <a:pt x="55" y="92"/>
                  </a:moveTo>
                  <a:cubicBezTo>
                    <a:pt x="64" y="71"/>
                    <a:pt x="69" y="48"/>
                    <a:pt x="77" y="27"/>
                  </a:cubicBezTo>
                  <a:cubicBezTo>
                    <a:pt x="78" y="25"/>
                    <a:pt x="79" y="23"/>
                    <a:pt x="79" y="21"/>
                  </a:cubicBezTo>
                  <a:cubicBezTo>
                    <a:pt x="79" y="24"/>
                    <a:pt x="78" y="27"/>
                    <a:pt x="77" y="30"/>
                  </a:cubicBezTo>
                  <a:cubicBezTo>
                    <a:pt x="75" y="36"/>
                    <a:pt x="73" y="43"/>
                    <a:pt x="71" y="49"/>
                  </a:cubicBezTo>
                  <a:cubicBezTo>
                    <a:pt x="67" y="61"/>
                    <a:pt x="64" y="73"/>
                    <a:pt x="60" y="85"/>
                  </a:cubicBezTo>
                  <a:cubicBezTo>
                    <a:pt x="60" y="86"/>
                    <a:pt x="60" y="86"/>
                    <a:pt x="60" y="86"/>
                  </a:cubicBezTo>
                  <a:cubicBezTo>
                    <a:pt x="60" y="86"/>
                    <a:pt x="60" y="86"/>
                    <a:pt x="60" y="86"/>
                  </a:cubicBezTo>
                  <a:cubicBezTo>
                    <a:pt x="59" y="88"/>
                    <a:pt x="57" y="90"/>
                    <a:pt x="55" y="92"/>
                  </a:cubicBezTo>
                  <a:moveTo>
                    <a:pt x="107" y="31"/>
                  </a:moveTo>
                  <a:cubicBezTo>
                    <a:pt x="108" y="27"/>
                    <a:pt x="109" y="24"/>
                    <a:pt x="110" y="21"/>
                  </a:cubicBezTo>
                  <a:cubicBezTo>
                    <a:pt x="109" y="23"/>
                    <a:pt x="109" y="24"/>
                    <a:pt x="108" y="26"/>
                  </a:cubicBezTo>
                  <a:cubicBezTo>
                    <a:pt x="108" y="28"/>
                    <a:pt x="107" y="29"/>
                    <a:pt x="107" y="31"/>
                  </a:cubicBezTo>
                  <a:moveTo>
                    <a:pt x="114" y="57"/>
                  </a:moveTo>
                  <a:cubicBezTo>
                    <a:pt x="113" y="56"/>
                    <a:pt x="113" y="56"/>
                    <a:pt x="113" y="56"/>
                  </a:cubicBezTo>
                  <a:cubicBezTo>
                    <a:pt x="112" y="51"/>
                    <a:pt x="113" y="45"/>
                    <a:pt x="115" y="39"/>
                  </a:cubicBezTo>
                  <a:cubicBezTo>
                    <a:pt x="116" y="34"/>
                    <a:pt x="116" y="29"/>
                    <a:pt x="117" y="24"/>
                  </a:cubicBezTo>
                  <a:cubicBezTo>
                    <a:pt x="117" y="23"/>
                    <a:pt x="117" y="22"/>
                    <a:pt x="117" y="21"/>
                  </a:cubicBezTo>
                  <a:cubicBezTo>
                    <a:pt x="116" y="33"/>
                    <a:pt x="114" y="45"/>
                    <a:pt x="114" y="57"/>
                  </a:cubicBezTo>
                  <a:moveTo>
                    <a:pt x="75" y="21"/>
                  </a:moveTo>
                  <a:cubicBezTo>
                    <a:pt x="74" y="20"/>
                    <a:pt x="74" y="20"/>
                    <a:pt x="74" y="19"/>
                  </a:cubicBezTo>
                  <a:cubicBezTo>
                    <a:pt x="74" y="19"/>
                    <a:pt x="74" y="18"/>
                    <a:pt x="75" y="18"/>
                  </a:cubicBezTo>
                  <a:cubicBezTo>
                    <a:pt x="74" y="19"/>
                    <a:pt x="74" y="20"/>
                    <a:pt x="75" y="21"/>
                  </a:cubicBezTo>
                  <a:moveTo>
                    <a:pt x="82" y="63"/>
                  </a:moveTo>
                  <a:cubicBezTo>
                    <a:pt x="85" y="56"/>
                    <a:pt x="87" y="49"/>
                    <a:pt x="90" y="41"/>
                  </a:cubicBezTo>
                  <a:cubicBezTo>
                    <a:pt x="92" y="33"/>
                    <a:pt x="95" y="25"/>
                    <a:pt x="98" y="17"/>
                  </a:cubicBezTo>
                  <a:cubicBezTo>
                    <a:pt x="97" y="22"/>
                    <a:pt x="96" y="27"/>
                    <a:pt x="94" y="31"/>
                  </a:cubicBezTo>
                  <a:cubicBezTo>
                    <a:pt x="91" y="41"/>
                    <a:pt x="88" y="50"/>
                    <a:pt x="86" y="60"/>
                  </a:cubicBezTo>
                  <a:cubicBezTo>
                    <a:pt x="86" y="60"/>
                    <a:pt x="86" y="60"/>
                    <a:pt x="86" y="60"/>
                  </a:cubicBezTo>
                  <a:cubicBezTo>
                    <a:pt x="85" y="61"/>
                    <a:pt x="84" y="62"/>
                    <a:pt x="82" y="63"/>
                  </a:cubicBezTo>
                  <a:moveTo>
                    <a:pt x="108" y="51"/>
                  </a:moveTo>
                  <a:cubicBezTo>
                    <a:pt x="107" y="50"/>
                    <a:pt x="106" y="49"/>
                    <a:pt x="105" y="48"/>
                  </a:cubicBezTo>
                  <a:cubicBezTo>
                    <a:pt x="109" y="43"/>
                    <a:pt x="110" y="37"/>
                    <a:pt x="111" y="31"/>
                  </a:cubicBezTo>
                  <a:cubicBezTo>
                    <a:pt x="112" y="27"/>
                    <a:pt x="112" y="23"/>
                    <a:pt x="114" y="19"/>
                  </a:cubicBezTo>
                  <a:cubicBezTo>
                    <a:pt x="114" y="18"/>
                    <a:pt x="114" y="18"/>
                    <a:pt x="114" y="17"/>
                  </a:cubicBezTo>
                  <a:cubicBezTo>
                    <a:pt x="113" y="22"/>
                    <a:pt x="112" y="27"/>
                    <a:pt x="112" y="31"/>
                  </a:cubicBezTo>
                  <a:cubicBezTo>
                    <a:pt x="112" y="38"/>
                    <a:pt x="109" y="44"/>
                    <a:pt x="108" y="51"/>
                  </a:cubicBezTo>
                  <a:moveTo>
                    <a:pt x="99" y="47"/>
                  </a:moveTo>
                  <a:cubicBezTo>
                    <a:pt x="100" y="43"/>
                    <a:pt x="102" y="38"/>
                    <a:pt x="103" y="34"/>
                  </a:cubicBezTo>
                  <a:cubicBezTo>
                    <a:pt x="105" y="27"/>
                    <a:pt x="107" y="20"/>
                    <a:pt x="110" y="13"/>
                  </a:cubicBezTo>
                  <a:cubicBezTo>
                    <a:pt x="110" y="14"/>
                    <a:pt x="109" y="15"/>
                    <a:pt x="109" y="16"/>
                  </a:cubicBezTo>
                  <a:cubicBezTo>
                    <a:pt x="108" y="19"/>
                    <a:pt x="106" y="23"/>
                    <a:pt x="105" y="26"/>
                  </a:cubicBezTo>
                  <a:cubicBezTo>
                    <a:pt x="104" y="32"/>
                    <a:pt x="102" y="39"/>
                    <a:pt x="101" y="45"/>
                  </a:cubicBezTo>
                  <a:cubicBezTo>
                    <a:pt x="100" y="46"/>
                    <a:pt x="100" y="46"/>
                    <a:pt x="100" y="46"/>
                  </a:cubicBezTo>
                  <a:cubicBezTo>
                    <a:pt x="100" y="46"/>
                    <a:pt x="99" y="47"/>
                    <a:pt x="99" y="47"/>
                  </a:cubicBezTo>
                  <a:moveTo>
                    <a:pt x="73" y="18"/>
                  </a:moveTo>
                  <a:cubicBezTo>
                    <a:pt x="72" y="18"/>
                    <a:pt x="72" y="17"/>
                    <a:pt x="71" y="16"/>
                  </a:cubicBezTo>
                  <a:cubicBezTo>
                    <a:pt x="72" y="15"/>
                    <a:pt x="73" y="14"/>
                    <a:pt x="73" y="12"/>
                  </a:cubicBezTo>
                  <a:cubicBezTo>
                    <a:pt x="73" y="14"/>
                    <a:pt x="72" y="16"/>
                    <a:pt x="73" y="18"/>
                  </a:cubicBezTo>
                  <a:moveTo>
                    <a:pt x="70" y="14"/>
                  </a:moveTo>
                  <a:cubicBezTo>
                    <a:pt x="69" y="13"/>
                    <a:pt x="68" y="13"/>
                    <a:pt x="68" y="12"/>
                  </a:cubicBezTo>
                  <a:cubicBezTo>
                    <a:pt x="68" y="12"/>
                    <a:pt x="68" y="12"/>
                    <a:pt x="68" y="12"/>
                  </a:cubicBezTo>
                  <a:cubicBezTo>
                    <a:pt x="68" y="11"/>
                    <a:pt x="69" y="10"/>
                    <a:pt x="69" y="10"/>
                  </a:cubicBezTo>
                  <a:cubicBezTo>
                    <a:pt x="69" y="11"/>
                    <a:pt x="69" y="13"/>
                    <a:pt x="70" y="14"/>
                  </a:cubicBezTo>
                  <a:moveTo>
                    <a:pt x="65" y="9"/>
                  </a:moveTo>
                  <a:cubicBezTo>
                    <a:pt x="65" y="9"/>
                    <a:pt x="65" y="8"/>
                    <a:pt x="64" y="8"/>
                  </a:cubicBezTo>
                  <a:cubicBezTo>
                    <a:pt x="65" y="8"/>
                    <a:pt x="65" y="8"/>
                    <a:pt x="65" y="8"/>
                  </a:cubicBezTo>
                  <a:cubicBezTo>
                    <a:pt x="65" y="8"/>
                    <a:pt x="65" y="8"/>
                    <a:pt x="65" y="8"/>
                  </a:cubicBezTo>
                  <a:cubicBezTo>
                    <a:pt x="65" y="9"/>
                    <a:pt x="65" y="9"/>
                    <a:pt x="65" y="9"/>
                  </a:cubicBezTo>
                  <a:moveTo>
                    <a:pt x="98" y="25"/>
                  </a:moveTo>
                  <a:cubicBezTo>
                    <a:pt x="100" y="20"/>
                    <a:pt x="102" y="14"/>
                    <a:pt x="104" y="8"/>
                  </a:cubicBezTo>
                  <a:cubicBezTo>
                    <a:pt x="105" y="8"/>
                    <a:pt x="105" y="8"/>
                    <a:pt x="105" y="8"/>
                  </a:cubicBezTo>
                  <a:cubicBezTo>
                    <a:pt x="104" y="9"/>
                    <a:pt x="104" y="9"/>
                    <a:pt x="104" y="9"/>
                  </a:cubicBezTo>
                  <a:cubicBezTo>
                    <a:pt x="104" y="12"/>
                    <a:pt x="102" y="15"/>
                    <a:pt x="101" y="18"/>
                  </a:cubicBezTo>
                  <a:cubicBezTo>
                    <a:pt x="100" y="20"/>
                    <a:pt x="99" y="23"/>
                    <a:pt x="98" y="25"/>
                  </a:cubicBezTo>
                  <a:moveTo>
                    <a:pt x="80" y="25"/>
                  </a:moveTo>
                  <a:cubicBezTo>
                    <a:pt x="80" y="25"/>
                    <a:pt x="81" y="25"/>
                    <a:pt x="81" y="24"/>
                  </a:cubicBezTo>
                  <a:cubicBezTo>
                    <a:pt x="83" y="20"/>
                    <a:pt x="85" y="15"/>
                    <a:pt x="87" y="10"/>
                  </a:cubicBezTo>
                  <a:cubicBezTo>
                    <a:pt x="88" y="9"/>
                    <a:pt x="89" y="8"/>
                    <a:pt x="90" y="6"/>
                  </a:cubicBezTo>
                  <a:cubicBezTo>
                    <a:pt x="89" y="8"/>
                    <a:pt x="88" y="11"/>
                    <a:pt x="88" y="13"/>
                  </a:cubicBezTo>
                  <a:cubicBezTo>
                    <a:pt x="86" y="15"/>
                    <a:pt x="85" y="17"/>
                    <a:pt x="84" y="20"/>
                  </a:cubicBezTo>
                  <a:cubicBezTo>
                    <a:pt x="82" y="27"/>
                    <a:pt x="81" y="34"/>
                    <a:pt x="79" y="40"/>
                  </a:cubicBezTo>
                  <a:cubicBezTo>
                    <a:pt x="76" y="48"/>
                    <a:pt x="73" y="55"/>
                    <a:pt x="70" y="62"/>
                  </a:cubicBezTo>
                  <a:cubicBezTo>
                    <a:pt x="67" y="69"/>
                    <a:pt x="66" y="76"/>
                    <a:pt x="62" y="82"/>
                  </a:cubicBezTo>
                  <a:cubicBezTo>
                    <a:pt x="62" y="83"/>
                    <a:pt x="61" y="83"/>
                    <a:pt x="61" y="83"/>
                  </a:cubicBezTo>
                  <a:cubicBezTo>
                    <a:pt x="61" y="83"/>
                    <a:pt x="63" y="78"/>
                    <a:pt x="64" y="77"/>
                  </a:cubicBezTo>
                  <a:cubicBezTo>
                    <a:pt x="65" y="73"/>
                    <a:pt x="66" y="69"/>
                    <a:pt x="67" y="65"/>
                  </a:cubicBezTo>
                  <a:cubicBezTo>
                    <a:pt x="71" y="49"/>
                    <a:pt x="77" y="34"/>
                    <a:pt x="81" y="19"/>
                  </a:cubicBezTo>
                  <a:cubicBezTo>
                    <a:pt x="81" y="18"/>
                    <a:pt x="81" y="18"/>
                    <a:pt x="80" y="18"/>
                  </a:cubicBezTo>
                  <a:cubicBezTo>
                    <a:pt x="80" y="18"/>
                    <a:pt x="80" y="18"/>
                    <a:pt x="80" y="18"/>
                  </a:cubicBezTo>
                  <a:cubicBezTo>
                    <a:pt x="70" y="39"/>
                    <a:pt x="66" y="62"/>
                    <a:pt x="57" y="84"/>
                  </a:cubicBezTo>
                  <a:cubicBezTo>
                    <a:pt x="57" y="85"/>
                    <a:pt x="55" y="90"/>
                    <a:pt x="55" y="90"/>
                  </a:cubicBezTo>
                  <a:cubicBezTo>
                    <a:pt x="55" y="90"/>
                    <a:pt x="55" y="89"/>
                    <a:pt x="56" y="88"/>
                  </a:cubicBezTo>
                  <a:cubicBezTo>
                    <a:pt x="56" y="85"/>
                    <a:pt x="57" y="82"/>
                    <a:pt x="58" y="79"/>
                  </a:cubicBezTo>
                  <a:cubicBezTo>
                    <a:pt x="59" y="73"/>
                    <a:pt x="61" y="66"/>
                    <a:pt x="63" y="61"/>
                  </a:cubicBezTo>
                  <a:cubicBezTo>
                    <a:pt x="67" y="49"/>
                    <a:pt x="69" y="38"/>
                    <a:pt x="74" y="26"/>
                  </a:cubicBezTo>
                  <a:cubicBezTo>
                    <a:pt x="74" y="26"/>
                    <a:pt x="75" y="25"/>
                    <a:pt x="76" y="25"/>
                  </a:cubicBezTo>
                  <a:cubicBezTo>
                    <a:pt x="76" y="24"/>
                    <a:pt x="76" y="24"/>
                    <a:pt x="76" y="23"/>
                  </a:cubicBezTo>
                  <a:cubicBezTo>
                    <a:pt x="76" y="23"/>
                    <a:pt x="76" y="22"/>
                    <a:pt x="76" y="22"/>
                  </a:cubicBezTo>
                  <a:cubicBezTo>
                    <a:pt x="76" y="22"/>
                    <a:pt x="76" y="22"/>
                    <a:pt x="76" y="22"/>
                  </a:cubicBezTo>
                  <a:cubicBezTo>
                    <a:pt x="76" y="22"/>
                    <a:pt x="76" y="21"/>
                    <a:pt x="76" y="20"/>
                  </a:cubicBezTo>
                  <a:cubicBezTo>
                    <a:pt x="76" y="21"/>
                    <a:pt x="76" y="21"/>
                    <a:pt x="76" y="22"/>
                  </a:cubicBezTo>
                  <a:cubicBezTo>
                    <a:pt x="76" y="22"/>
                    <a:pt x="76" y="23"/>
                    <a:pt x="77" y="23"/>
                  </a:cubicBezTo>
                  <a:cubicBezTo>
                    <a:pt x="77" y="23"/>
                    <a:pt x="77" y="23"/>
                    <a:pt x="77" y="22"/>
                  </a:cubicBezTo>
                  <a:cubicBezTo>
                    <a:pt x="79" y="20"/>
                    <a:pt x="80" y="18"/>
                    <a:pt x="81" y="16"/>
                  </a:cubicBezTo>
                  <a:cubicBezTo>
                    <a:pt x="81" y="15"/>
                    <a:pt x="82" y="14"/>
                    <a:pt x="83" y="13"/>
                  </a:cubicBezTo>
                  <a:cubicBezTo>
                    <a:pt x="83" y="12"/>
                    <a:pt x="86" y="8"/>
                    <a:pt x="86" y="8"/>
                  </a:cubicBezTo>
                  <a:cubicBezTo>
                    <a:pt x="86" y="8"/>
                    <a:pt x="86" y="8"/>
                    <a:pt x="86" y="8"/>
                  </a:cubicBezTo>
                  <a:cubicBezTo>
                    <a:pt x="86" y="10"/>
                    <a:pt x="85" y="12"/>
                    <a:pt x="84" y="14"/>
                  </a:cubicBezTo>
                  <a:cubicBezTo>
                    <a:pt x="84" y="14"/>
                    <a:pt x="84" y="14"/>
                    <a:pt x="84" y="15"/>
                  </a:cubicBezTo>
                  <a:cubicBezTo>
                    <a:pt x="83" y="17"/>
                    <a:pt x="82" y="18"/>
                    <a:pt x="81" y="20"/>
                  </a:cubicBezTo>
                  <a:cubicBezTo>
                    <a:pt x="80" y="21"/>
                    <a:pt x="80" y="22"/>
                    <a:pt x="80" y="22"/>
                  </a:cubicBezTo>
                  <a:cubicBezTo>
                    <a:pt x="80" y="23"/>
                    <a:pt x="80" y="23"/>
                    <a:pt x="80" y="24"/>
                  </a:cubicBezTo>
                  <a:cubicBezTo>
                    <a:pt x="80" y="24"/>
                    <a:pt x="80" y="25"/>
                    <a:pt x="80" y="25"/>
                  </a:cubicBezTo>
                  <a:moveTo>
                    <a:pt x="74" y="72"/>
                  </a:moveTo>
                  <a:cubicBezTo>
                    <a:pt x="83" y="53"/>
                    <a:pt x="89" y="32"/>
                    <a:pt x="96" y="12"/>
                  </a:cubicBezTo>
                  <a:cubicBezTo>
                    <a:pt x="96" y="11"/>
                    <a:pt x="98" y="6"/>
                    <a:pt x="98" y="6"/>
                  </a:cubicBezTo>
                  <a:cubicBezTo>
                    <a:pt x="98" y="6"/>
                    <a:pt x="98" y="7"/>
                    <a:pt x="98" y="9"/>
                  </a:cubicBezTo>
                  <a:cubicBezTo>
                    <a:pt x="97" y="12"/>
                    <a:pt x="96" y="15"/>
                    <a:pt x="96" y="17"/>
                  </a:cubicBezTo>
                  <a:cubicBezTo>
                    <a:pt x="94" y="23"/>
                    <a:pt x="92" y="29"/>
                    <a:pt x="90" y="34"/>
                  </a:cubicBezTo>
                  <a:cubicBezTo>
                    <a:pt x="86" y="44"/>
                    <a:pt x="85" y="55"/>
                    <a:pt x="81" y="65"/>
                  </a:cubicBezTo>
                  <a:cubicBezTo>
                    <a:pt x="78" y="68"/>
                    <a:pt x="76" y="70"/>
                    <a:pt x="74" y="72"/>
                  </a:cubicBezTo>
                  <a:moveTo>
                    <a:pt x="68" y="10"/>
                  </a:moveTo>
                  <a:cubicBezTo>
                    <a:pt x="67" y="10"/>
                    <a:pt x="66" y="9"/>
                    <a:pt x="66" y="8"/>
                  </a:cubicBezTo>
                  <a:cubicBezTo>
                    <a:pt x="74" y="7"/>
                    <a:pt x="82" y="6"/>
                    <a:pt x="90" y="6"/>
                  </a:cubicBezTo>
                  <a:cubicBezTo>
                    <a:pt x="89" y="7"/>
                    <a:pt x="88" y="8"/>
                    <a:pt x="87" y="9"/>
                  </a:cubicBezTo>
                  <a:cubicBezTo>
                    <a:pt x="87" y="8"/>
                    <a:pt x="87" y="7"/>
                    <a:pt x="87" y="7"/>
                  </a:cubicBezTo>
                  <a:cubicBezTo>
                    <a:pt x="87" y="6"/>
                    <a:pt x="87" y="6"/>
                    <a:pt x="87" y="6"/>
                  </a:cubicBezTo>
                  <a:cubicBezTo>
                    <a:pt x="87" y="6"/>
                    <a:pt x="87" y="6"/>
                    <a:pt x="87" y="6"/>
                  </a:cubicBezTo>
                  <a:cubicBezTo>
                    <a:pt x="84" y="9"/>
                    <a:pt x="82" y="12"/>
                    <a:pt x="80" y="16"/>
                  </a:cubicBezTo>
                  <a:cubicBezTo>
                    <a:pt x="80" y="16"/>
                    <a:pt x="78" y="20"/>
                    <a:pt x="78" y="20"/>
                  </a:cubicBezTo>
                  <a:cubicBezTo>
                    <a:pt x="77" y="20"/>
                    <a:pt x="77" y="20"/>
                    <a:pt x="78" y="19"/>
                  </a:cubicBezTo>
                  <a:cubicBezTo>
                    <a:pt x="78" y="16"/>
                    <a:pt x="80" y="14"/>
                    <a:pt x="81" y="11"/>
                  </a:cubicBezTo>
                  <a:cubicBezTo>
                    <a:pt x="81" y="11"/>
                    <a:pt x="81" y="10"/>
                    <a:pt x="80" y="10"/>
                  </a:cubicBezTo>
                  <a:cubicBezTo>
                    <a:pt x="80" y="10"/>
                    <a:pt x="80" y="10"/>
                    <a:pt x="80" y="10"/>
                  </a:cubicBezTo>
                  <a:cubicBezTo>
                    <a:pt x="78" y="13"/>
                    <a:pt x="77" y="15"/>
                    <a:pt x="76" y="18"/>
                  </a:cubicBezTo>
                  <a:cubicBezTo>
                    <a:pt x="76" y="19"/>
                    <a:pt x="75" y="20"/>
                    <a:pt x="75" y="20"/>
                  </a:cubicBezTo>
                  <a:cubicBezTo>
                    <a:pt x="75" y="20"/>
                    <a:pt x="76" y="16"/>
                    <a:pt x="76" y="16"/>
                  </a:cubicBezTo>
                  <a:cubicBezTo>
                    <a:pt x="76" y="14"/>
                    <a:pt x="77" y="12"/>
                    <a:pt x="78" y="10"/>
                  </a:cubicBezTo>
                  <a:cubicBezTo>
                    <a:pt x="78" y="10"/>
                    <a:pt x="77" y="10"/>
                    <a:pt x="77" y="10"/>
                  </a:cubicBezTo>
                  <a:cubicBezTo>
                    <a:pt x="77" y="10"/>
                    <a:pt x="77" y="10"/>
                    <a:pt x="77" y="10"/>
                  </a:cubicBezTo>
                  <a:cubicBezTo>
                    <a:pt x="76" y="12"/>
                    <a:pt x="73" y="16"/>
                    <a:pt x="73" y="18"/>
                  </a:cubicBezTo>
                  <a:cubicBezTo>
                    <a:pt x="73" y="15"/>
                    <a:pt x="74" y="13"/>
                    <a:pt x="73" y="11"/>
                  </a:cubicBezTo>
                  <a:cubicBezTo>
                    <a:pt x="73" y="10"/>
                    <a:pt x="73" y="10"/>
                    <a:pt x="73" y="10"/>
                  </a:cubicBezTo>
                  <a:cubicBezTo>
                    <a:pt x="73" y="10"/>
                    <a:pt x="73" y="10"/>
                    <a:pt x="73" y="10"/>
                  </a:cubicBezTo>
                  <a:cubicBezTo>
                    <a:pt x="72" y="12"/>
                    <a:pt x="72" y="13"/>
                    <a:pt x="71" y="13"/>
                  </a:cubicBezTo>
                  <a:cubicBezTo>
                    <a:pt x="71" y="13"/>
                    <a:pt x="70" y="10"/>
                    <a:pt x="70" y="8"/>
                  </a:cubicBezTo>
                  <a:cubicBezTo>
                    <a:pt x="70" y="8"/>
                    <a:pt x="70" y="8"/>
                    <a:pt x="69" y="8"/>
                  </a:cubicBezTo>
                  <a:cubicBezTo>
                    <a:pt x="69" y="8"/>
                    <a:pt x="69" y="8"/>
                    <a:pt x="69" y="8"/>
                  </a:cubicBezTo>
                  <a:cubicBezTo>
                    <a:pt x="68" y="10"/>
                    <a:pt x="68" y="10"/>
                    <a:pt x="68" y="10"/>
                  </a:cubicBezTo>
                  <a:moveTo>
                    <a:pt x="61" y="85"/>
                  </a:moveTo>
                  <a:cubicBezTo>
                    <a:pt x="65" y="80"/>
                    <a:pt x="67" y="74"/>
                    <a:pt x="69" y="68"/>
                  </a:cubicBezTo>
                  <a:cubicBezTo>
                    <a:pt x="71" y="61"/>
                    <a:pt x="74" y="54"/>
                    <a:pt x="77" y="47"/>
                  </a:cubicBezTo>
                  <a:cubicBezTo>
                    <a:pt x="80" y="40"/>
                    <a:pt x="82" y="33"/>
                    <a:pt x="84" y="26"/>
                  </a:cubicBezTo>
                  <a:cubicBezTo>
                    <a:pt x="85" y="19"/>
                    <a:pt x="89" y="13"/>
                    <a:pt x="91" y="6"/>
                  </a:cubicBezTo>
                  <a:cubicBezTo>
                    <a:pt x="94" y="5"/>
                    <a:pt x="96" y="5"/>
                    <a:pt x="98" y="5"/>
                  </a:cubicBezTo>
                  <a:cubicBezTo>
                    <a:pt x="93" y="13"/>
                    <a:pt x="92" y="23"/>
                    <a:pt x="89" y="32"/>
                  </a:cubicBezTo>
                  <a:cubicBezTo>
                    <a:pt x="84" y="43"/>
                    <a:pt x="80" y="55"/>
                    <a:pt x="75" y="67"/>
                  </a:cubicBezTo>
                  <a:cubicBezTo>
                    <a:pt x="74" y="68"/>
                    <a:pt x="74" y="70"/>
                    <a:pt x="73" y="71"/>
                  </a:cubicBezTo>
                  <a:cubicBezTo>
                    <a:pt x="73" y="70"/>
                    <a:pt x="74" y="68"/>
                    <a:pt x="74" y="66"/>
                  </a:cubicBezTo>
                  <a:cubicBezTo>
                    <a:pt x="75" y="63"/>
                    <a:pt x="75" y="61"/>
                    <a:pt x="76" y="58"/>
                  </a:cubicBezTo>
                  <a:cubicBezTo>
                    <a:pt x="78" y="53"/>
                    <a:pt x="80" y="49"/>
                    <a:pt x="81" y="45"/>
                  </a:cubicBezTo>
                  <a:cubicBezTo>
                    <a:pt x="81" y="44"/>
                    <a:pt x="81" y="44"/>
                    <a:pt x="81" y="44"/>
                  </a:cubicBezTo>
                  <a:cubicBezTo>
                    <a:pt x="85" y="37"/>
                    <a:pt x="87" y="30"/>
                    <a:pt x="89" y="22"/>
                  </a:cubicBezTo>
                  <a:cubicBezTo>
                    <a:pt x="91" y="17"/>
                    <a:pt x="93" y="11"/>
                    <a:pt x="96" y="6"/>
                  </a:cubicBezTo>
                  <a:cubicBezTo>
                    <a:pt x="96" y="6"/>
                    <a:pt x="95" y="5"/>
                    <a:pt x="95" y="5"/>
                  </a:cubicBezTo>
                  <a:cubicBezTo>
                    <a:pt x="95" y="5"/>
                    <a:pt x="95" y="5"/>
                    <a:pt x="95" y="6"/>
                  </a:cubicBezTo>
                  <a:cubicBezTo>
                    <a:pt x="94" y="6"/>
                    <a:pt x="94" y="7"/>
                    <a:pt x="94" y="8"/>
                  </a:cubicBezTo>
                  <a:cubicBezTo>
                    <a:pt x="94" y="8"/>
                    <a:pt x="93" y="8"/>
                    <a:pt x="93" y="9"/>
                  </a:cubicBezTo>
                  <a:cubicBezTo>
                    <a:pt x="92" y="12"/>
                    <a:pt x="91" y="15"/>
                    <a:pt x="90" y="18"/>
                  </a:cubicBezTo>
                  <a:cubicBezTo>
                    <a:pt x="89" y="20"/>
                    <a:pt x="88" y="22"/>
                    <a:pt x="88" y="24"/>
                  </a:cubicBezTo>
                  <a:cubicBezTo>
                    <a:pt x="86" y="30"/>
                    <a:pt x="83" y="36"/>
                    <a:pt x="81" y="42"/>
                  </a:cubicBezTo>
                  <a:cubicBezTo>
                    <a:pt x="81" y="43"/>
                    <a:pt x="81" y="43"/>
                    <a:pt x="81" y="44"/>
                  </a:cubicBezTo>
                  <a:cubicBezTo>
                    <a:pt x="75" y="55"/>
                    <a:pt x="70" y="67"/>
                    <a:pt x="67" y="79"/>
                  </a:cubicBezTo>
                  <a:cubicBezTo>
                    <a:pt x="67" y="79"/>
                    <a:pt x="67" y="79"/>
                    <a:pt x="67" y="79"/>
                  </a:cubicBezTo>
                  <a:cubicBezTo>
                    <a:pt x="65" y="81"/>
                    <a:pt x="63" y="83"/>
                    <a:pt x="61" y="85"/>
                  </a:cubicBezTo>
                  <a:moveTo>
                    <a:pt x="94" y="25"/>
                  </a:moveTo>
                  <a:cubicBezTo>
                    <a:pt x="96" y="19"/>
                    <a:pt x="98" y="12"/>
                    <a:pt x="99" y="5"/>
                  </a:cubicBezTo>
                  <a:cubicBezTo>
                    <a:pt x="101" y="5"/>
                    <a:pt x="103" y="4"/>
                    <a:pt x="105" y="4"/>
                  </a:cubicBezTo>
                  <a:cubicBezTo>
                    <a:pt x="100" y="15"/>
                    <a:pt x="97" y="26"/>
                    <a:pt x="94" y="38"/>
                  </a:cubicBezTo>
                  <a:cubicBezTo>
                    <a:pt x="92" y="43"/>
                    <a:pt x="90" y="49"/>
                    <a:pt x="88" y="54"/>
                  </a:cubicBezTo>
                  <a:cubicBezTo>
                    <a:pt x="88" y="54"/>
                    <a:pt x="88" y="54"/>
                    <a:pt x="88" y="54"/>
                  </a:cubicBezTo>
                  <a:cubicBezTo>
                    <a:pt x="88" y="53"/>
                    <a:pt x="88" y="53"/>
                    <a:pt x="88" y="53"/>
                  </a:cubicBezTo>
                  <a:cubicBezTo>
                    <a:pt x="89" y="50"/>
                    <a:pt x="90" y="48"/>
                    <a:pt x="91" y="45"/>
                  </a:cubicBezTo>
                  <a:cubicBezTo>
                    <a:pt x="94" y="33"/>
                    <a:pt x="98" y="22"/>
                    <a:pt x="101" y="10"/>
                  </a:cubicBezTo>
                  <a:cubicBezTo>
                    <a:pt x="101" y="10"/>
                    <a:pt x="101" y="10"/>
                    <a:pt x="101" y="9"/>
                  </a:cubicBezTo>
                  <a:cubicBezTo>
                    <a:pt x="101" y="8"/>
                    <a:pt x="101" y="8"/>
                    <a:pt x="102" y="7"/>
                  </a:cubicBezTo>
                  <a:cubicBezTo>
                    <a:pt x="102" y="6"/>
                    <a:pt x="101" y="6"/>
                    <a:pt x="101" y="6"/>
                  </a:cubicBezTo>
                  <a:cubicBezTo>
                    <a:pt x="101" y="6"/>
                    <a:pt x="101" y="6"/>
                    <a:pt x="101" y="6"/>
                  </a:cubicBezTo>
                  <a:cubicBezTo>
                    <a:pt x="99" y="13"/>
                    <a:pt x="96" y="19"/>
                    <a:pt x="94" y="25"/>
                  </a:cubicBezTo>
                  <a:moveTo>
                    <a:pt x="92" y="52"/>
                  </a:moveTo>
                  <a:cubicBezTo>
                    <a:pt x="92" y="52"/>
                    <a:pt x="93" y="46"/>
                    <a:pt x="93" y="44"/>
                  </a:cubicBezTo>
                  <a:cubicBezTo>
                    <a:pt x="94" y="42"/>
                    <a:pt x="94" y="41"/>
                    <a:pt x="94" y="39"/>
                  </a:cubicBezTo>
                  <a:cubicBezTo>
                    <a:pt x="95" y="37"/>
                    <a:pt x="96" y="35"/>
                    <a:pt x="96" y="33"/>
                  </a:cubicBezTo>
                  <a:cubicBezTo>
                    <a:pt x="100" y="23"/>
                    <a:pt x="104" y="14"/>
                    <a:pt x="107" y="4"/>
                  </a:cubicBezTo>
                  <a:cubicBezTo>
                    <a:pt x="107" y="4"/>
                    <a:pt x="108" y="4"/>
                    <a:pt x="109" y="4"/>
                  </a:cubicBezTo>
                  <a:cubicBezTo>
                    <a:pt x="106" y="11"/>
                    <a:pt x="103" y="19"/>
                    <a:pt x="101" y="26"/>
                  </a:cubicBezTo>
                  <a:cubicBezTo>
                    <a:pt x="99" y="31"/>
                    <a:pt x="97" y="36"/>
                    <a:pt x="96" y="41"/>
                  </a:cubicBezTo>
                  <a:cubicBezTo>
                    <a:pt x="95" y="43"/>
                    <a:pt x="95" y="46"/>
                    <a:pt x="94" y="49"/>
                  </a:cubicBezTo>
                  <a:cubicBezTo>
                    <a:pt x="93" y="51"/>
                    <a:pt x="93" y="52"/>
                    <a:pt x="92" y="52"/>
                  </a:cubicBezTo>
                  <a:moveTo>
                    <a:pt x="97" y="49"/>
                  </a:moveTo>
                  <a:cubicBezTo>
                    <a:pt x="97" y="49"/>
                    <a:pt x="98" y="45"/>
                    <a:pt x="98" y="44"/>
                  </a:cubicBezTo>
                  <a:cubicBezTo>
                    <a:pt x="99" y="39"/>
                    <a:pt x="100" y="33"/>
                    <a:pt x="101" y="28"/>
                  </a:cubicBezTo>
                  <a:cubicBezTo>
                    <a:pt x="104" y="20"/>
                    <a:pt x="108" y="12"/>
                    <a:pt x="110" y="4"/>
                  </a:cubicBezTo>
                  <a:cubicBezTo>
                    <a:pt x="110" y="4"/>
                    <a:pt x="110" y="4"/>
                    <a:pt x="110" y="4"/>
                  </a:cubicBezTo>
                  <a:cubicBezTo>
                    <a:pt x="111" y="4"/>
                    <a:pt x="113" y="4"/>
                    <a:pt x="115" y="4"/>
                  </a:cubicBezTo>
                  <a:cubicBezTo>
                    <a:pt x="116" y="4"/>
                    <a:pt x="117" y="4"/>
                    <a:pt x="119" y="4"/>
                  </a:cubicBezTo>
                  <a:cubicBezTo>
                    <a:pt x="119" y="6"/>
                    <a:pt x="119" y="7"/>
                    <a:pt x="118" y="9"/>
                  </a:cubicBezTo>
                  <a:cubicBezTo>
                    <a:pt x="118" y="9"/>
                    <a:pt x="118" y="9"/>
                    <a:pt x="118" y="9"/>
                  </a:cubicBezTo>
                  <a:cubicBezTo>
                    <a:pt x="117" y="13"/>
                    <a:pt x="117" y="18"/>
                    <a:pt x="116" y="22"/>
                  </a:cubicBezTo>
                  <a:cubicBezTo>
                    <a:pt x="115" y="27"/>
                    <a:pt x="114" y="32"/>
                    <a:pt x="113" y="36"/>
                  </a:cubicBezTo>
                  <a:cubicBezTo>
                    <a:pt x="112" y="41"/>
                    <a:pt x="110" y="45"/>
                    <a:pt x="109" y="50"/>
                  </a:cubicBezTo>
                  <a:cubicBezTo>
                    <a:pt x="109" y="48"/>
                    <a:pt x="109" y="46"/>
                    <a:pt x="110" y="45"/>
                  </a:cubicBezTo>
                  <a:cubicBezTo>
                    <a:pt x="110" y="42"/>
                    <a:pt x="111" y="40"/>
                    <a:pt x="112" y="37"/>
                  </a:cubicBezTo>
                  <a:cubicBezTo>
                    <a:pt x="113" y="33"/>
                    <a:pt x="113" y="29"/>
                    <a:pt x="114" y="25"/>
                  </a:cubicBezTo>
                  <a:cubicBezTo>
                    <a:pt x="114" y="20"/>
                    <a:pt x="116" y="15"/>
                    <a:pt x="117" y="10"/>
                  </a:cubicBezTo>
                  <a:cubicBezTo>
                    <a:pt x="118" y="9"/>
                    <a:pt x="118" y="8"/>
                    <a:pt x="117" y="8"/>
                  </a:cubicBezTo>
                  <a:cubicBezTo>
                    <a:pt x="118" y="7"/>
                    <a:pt x="118" y="6"/>
                    <a:pt x="118" y="6"/>
                  </a:cubicBezTo>
                  <a:cubicBezTo>
                    <a:pt x="118" y="5"/>
                    <a:pt x="118" y="5"/>
                    <a:pt x="118" y="5"/>
                  </a:cubicBezTo>
                  <a:cubicBezTo>
                    <a:pt x="117" y="5"/>
                    <a:pt x="117" y="5"/>
                    <a:pt x="117" y="5"/>
                  </a:cubicBezTo>
                  <a:cubicBezTo>
                    <a:pt x="115" y="12"/>
                    <a:pt x="113" y="18"/>
                    <a:pt x="111" y="25"/>
                  </a:cubicBezTo>
                  <a:cubicBezTo>
                    <a:pt x="109" y="32"/>
                    <a:pt x="109" y="39"/>
                    <a:pt x="106" y="45"/>
                  </a:cubicBezTo>
                  <a:cubicBezTo>
                    <a:pt x="105" y="46"/>
                    <a:pt x="105" y="47"/>
                    <a:pt x="105" y="47"/>
                  </a:cubicBezTo>
                  <a:cubicBezTo>
                    <a:pt x="105" y="47"/>
                    <a:pt x="105" y="47"/>
                    <a:pt x="105" y="46"/>
                  </a:cubicBezTo>
                  <a:cubicBezTo>
                    <a:pt x="105" y="43"/>
                    <a:pt x="106" y="40"/>
                    <a:pt x="107" y="38"/>
                  </a:cubicBezTo>
                  <a:cubicBezTo>
                    <a:pt x="107" y="34"/>
                    <a:pt x="108" y="30"/>
                    <a:pt x="109" y="27"/>
                  </a:cubicBezTo>
                  <a:cubicBezTo>
                    <a:pt x="111" y="21"/>
                    <a:pt x="113" y="15"/>
                    <a:pt x="115" y="9"/>
                  </a:cubicBezTo>
                  <a:cubicBezTo>
                    <a:pt x="115" y="8"/>
                    <a:pt x="115" y="8"/>
                    <a:pt x="115" y="7"/>
                  </a:cubicBezTo>
                  <a:cubicBezTo>
                    <a:pt x="115" y="6"/>
                    <a:pt x="116" y="6"/>
                    <a:pt x="116" y="5"/>
                  </a:cubicBezTo>
                  <a:cubicBezTo>
                    <a:pt x="116" y="5"/>
                    <a:pt x="116" y="4"/>
                    <a:pt x="115" y="4"/>
                  </a:cubicBezTo>
                  <a:cubicBezTo>
                    <a:pt x="115" y="4"/>
                    <a:pt x="115" y="5"/>
                    <a:pt x="115" y="5"/>
                  </a:cubicBezTo>
                  <a:cubicBezTo>
                    <a:pt x="113" y="11"/>
                    <a:pt x="109" y="16"/>
                    <a:pt x="108" y="23"/>
                  </a:cubicBezTo>
                  <a:cubicBezTo>
                    <a:pt x="106" y="29"/>
                    <a:pt x="105" y="36"/>
                    <a:pt x="103" y="43"/>
                  </a:cubicBezTo>
                  <a:cubicBezTo>
                    <a:pt x="103" y="44"/>
                    <a:pt x="102" y="44"/>
                    <a:pt x="102" y="45"/>
                  </a:cubicBezTo>
                  <a:cubicBezTo>
                    <a:pt x="102" y="45"/>
                    <a:pt x="102" y="45"/>
                    <a:pt x="102" y="45"/>
                  </a:cubicBezTo>
                  <a:cubicBezTo>
                    <a:pt x="103" y="43"/>
                    <a:pt x="103" y="40"/>
                    <a:pt x="104" y="37"/>
                  </a:cubicBezTo>
                  <a:cubicBezTo>
                    <a:pt x="104" y="33"/>
                    <a:pt x="105" y="30"/>
                    <a:pt x="106" y="26"/>
                  </a:cubicBezTo>
                  <a:cubicBezTo>
                    <a:pt x="108" y="20"/>
                    <a:pt x="111" y="13"/>
                    <a:pt x="113" y="7"/>
                  </a:cubicBezTo>
                  <a:cubicBezTo>
                    <a:pt x="113" y="6"/>
                    <a:pt x="113" y="6"/>
                    <a:pt x="112" y="6"/>
                  </a:cubicBezTo>
                  <a:cubicBezTo>
                    <a:pt x="112" y="6"/>
                    <a:pt x="112" y="6"/>
                    <a:pt x="112" y="6"/>
                  </a:cubicBezTo>
                  <a:cubicBezTo>
                    <a:pt x="107" y="16"/>
                    <a:pt x="104" y="27"/>
                    <a:pt x="101" y="37"/>
                  </a:cubicBezTo>
                  <a:cubicBezTo>
                    <a:pt x="100" y="40"/>
                    <a:pt x="99" y="43"/>
                    <a:pt x="98" y="45"/>
                  </a:cubicBezTo>
                  <a:cubicBezTo>
                    <a:pt x="98" y="48"/>
                    <a:pt x="97" y="49"/>
                    <a:pt x="97" y="49"/>
                  </a:cubicBezTo>
                  <a:moveTo>
                    <a:pt x="115" y="0"/>
                  </a:moveTo>
                  <a:cubicBezTo>
                    <a:pt x="106" y="0"/>
                    <a:pt x="97" y="1"/>
                    <a:pt x="89" y="2"/>
                  </a:cubicBezTo>
                  <a:cubicBezTo>
                    <a:pt x="79" y="3"/>
                    <a:pt x="70" y="4"/>
                    <a:pt x="60" y="5"/>
                  </a:cubicBezTo>
                  <a:cubicBezTo>
                    <a:pt x="60" y="5"/>
                    <a:pt x="59" y="5"/>
                    <a:pt x="59" y="6"/>
                  </a:cubicBezTo>
                  <a:cubicBezTo>
                    <a:pt x="58" y="6"/>
                    <a:pt x="58" y="8"/>
                    <a:pt x="59" y="9"/>
                  </a:cubicBezTo>
                  <a:cubicBezTo>
                    <a:pt x="64" y="12"/>
                    <a:pt x="68" y="18"/>
                    <a:pt x="72" y="23"/>
                  </a:cubicBezTo>
                  <a:cubicBezTo>
                    <a:pt x="49" y="45"/>
                    <a:pt x="28" y="69"/>
                    <a:pt x="1" y="86"/>
                  </a:cubicBezTo>
                  <a:cubicBezTo>
                    <a:pt x="0" y="87"/>
                    <a:pt x="0" y="88"/>
                    <a:pt x="1" y="89"/>
                  </a:cubicBezTo>
                  <a:cubicBezTo>
                    <a:pt x="1" y="90"/>
                    <a:pt x="1" y="90"/>
                    <a:pt x="2" y="90"/>
                  </a:cubicBezTo>
                  <a:cubicBezTo>
                    <a:pt x="2" y="90"/>
                    <a:pt x="2" y="90"/>
                    <a:pt x="2" y="90"/>
                  </a:cubicBezTo>
                  <a:cubicBezTo>
                    <a:pt x="16" y="91"/>
                    <a:pt x="28" y="102"/>
                    <a:pt x="34" y="114"/>
                  </a:cubicBezTo>
                  <a:cubicBezTo>
                    <a:pt x="34" y="115"/>
                    <a:pt x="35" y="115"/>
                    <a:pt x="35" y="115"/>
                  </a:cubicBezTo>
                  <a:cubicBezTo>
                    <a:pt x="35" y="115"/>
                    <a:pt x="36" y="115"/>
                    <a:pt x="36" y="115"/>
                  </a:cubicBezTo>
                  <a:cubicBezTo>
                    <a:pt x="36" y="115"/>
                    <a:pt x="37" y="115"/>
                    <a:pt x="37" y="115"/>
                  </a:cubicBezTo>
                  <a:cubicBezTo>
                    <a:pt x="59" y="94"/>
                    <a:pt x="79" y="71"/>
                    <a:pt x="102" y="50"/>
                  </a:cubicBezTo>
                  <a:cubicBezTo>
                    <a:pt x="105" y="54"/>
                    <a:pt x="109" y="58"/>
                    <a:pt x="113" y="62"/>
                  </a:cubicBezTo>
                  <a:cubicBezTo>
                    <a:pt x="113" y="63"/>
                    <a:pt x="114" y="63"/>
                    <a:pt x="114" y="63"/>
                  </a:cubicBezTo>
                  <a:cubicBezTo>
                    <a:pt x="115" y="63"/>
                    <a:pt x="116" y="63"/>
                    <a:pt x="116" y="62"/>
                  </a:cubicBezTo>
                  <a:cubicBezTo>
                    <a:pt x="117" y="62"/>
                    <a:pt x="117" y="61"/>
                    <a:pt x="117" y="60"/>
                  </a:cubicBezTo>
                  <a:cubicBezTo>
                    <a:pt x="118" y="41"/>
                    <a:pt x="122" y="22"/>
                    <a:pt x="123" y="2"/>
                  </a:cubicBezTo>
                  <a:cubicBezTo>
                    <a:pt x="123" y="1"/>
                    <a:pt x="122" y="1"/>
                    <a:pt x="122" y="1"/>
                  </a:cubicBezTo>
                  <a:cubicBezTo>
                    <a:pt x="122" y="0"/>
                    <a:pt x="121" y="0"/>
                    <a:pt x="121" y="0"/>
                  </a:cubicBezTo>
                  <a:cubicBezTo>
                    <a:pt x="119" y="0"/>
                    <a:pt x="117" y="0"/>
                    <a:pt x="115"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1238" name="Google Shape;1238;p37"/>
            <p:cNvSpPr/>
            <p:nvPr/>
          </p:nvSpPr>
          <p:spPr>
            <a:xfrm>
              <a:off x="4106531" y="4646539"/>
              <a:ext cx="352425" cy="185738"/>
            </a:xfrm>
            <a:custGeom>
              <a:rect b="b" l="l" r="r" t="t"/>
              <a:pathLst>
                <a:path extrusionOk="0" h="44" w="83">
                  <a:moveTo>
                    <a:pt x="59" y="40"/>
                  </a:moveTo>
                  <a:cubicBezTo>
                    <a:pt x="59" y="39"/>
                    <a:pt x="59" y="38"/>
                    <a:pt x="59" y="38"/>
                  </a:cubicBezTo>
                  <a:cubicBezTo>
                    <a:pt x="63" y="35"/>
                    <a:pt x="66" y="33"/>
                    <a:pt x="69" y="31"/>
                  </a:cubicBezTo>
                  <a:cubicBezTo>
                    <a:pt x="69" y="32"/>
                    <a:pt x="68" y="32"/>
                    <a:pt x="67" y="33"/>
                  </a:cubicBezTo>
                  <a:cubicBezTo>
                    <a:pt x="64" y="35"/>
                    <a:pt x="61" y="37"/>
                    <a:pt x="59" y="40"/>
                  </a:cubicBezTo>
                  <a:moveTo>
                    <a:pt x="59" y="34"/>
                  </a:moveTo>
                  <a:cubicBezTo>
                    <a:pt x="59" y="33"/>
                    <a:pt x="59" y="33"/>
                    <a:pt x="59" y="33"/>
                  </a:cubicBezTo>
                  <a:cubicBezTo>
                    <a:pt x="59" y="33"/>
                    <a:pt x="59" y="33"/>
                    <a:pt x="59" y="33"/>
                  </a:cubicBezTo>
                  <a:cubicBezTo>
                    <a:pt x="61" y="32"/>
                    <a:pt x="62" y="31"/>
                    <a:pt x="64" y="30"/>
                  </a:cubicBezTo>
                  <a:cubicBezTo>
                    <a:pt x="62" y="31"/>
                    <a:pt x="60" y="32"/>
                    <a:pt x="59" y="34"/>
                  </a:cubicBezTo>
                  <a:moveTo>
                    <a:pt x="48" y="32"/>
                  </a:moveTo>
                  <a:cubicBezTo>
                    <a:pt x="50" y="31"/>
                    <a:pt x="52" y="30"/>
                    <a:pt x="54" y="29"/>
                  </a:cubicBezTo>
                  <a:cubicBezTo>
                    <a:pt x="53" y="30"/>
                    <a:pt x="51" y="31"/>
                    <a:pt x="50" y="32"/>
                  </a:cubicBezTo>
                  <a:cubicBezTo>
                    <a:pt x="50" y="32"/>
                    <a:pt x="50" y="32"/>
                    <a:pt x="50" y="32"/>
                  </a:cubicBezTo>
                  <a:cubicBezTo>
                    <a:pt x="50" y="32"/>
                    <a:pt x="49" y="32"/>
                    <a:pt x="48" y="32"/>
                  </a:cubicBezTo>
                  <a:moveTo>
                    <a:pt x="33" y="34"/>
                  </a:moveTo>
                  <a:cubicBezTo>
                    <a:pt x="36" y="32"/>
                    <a:pt x="39" y="30"/>
                    <a:pt x="42" y="28"/>
                  </a:cubicBezTo>
                  <a:cubicBezTo>
                    <a:pt x="40" y="30"/>
                    <a:pt x="38" y="31"/>
                    <a:pt x="36" y="33"/>
                  </a:cubicBezTo>
                  <a:cubicBezTo>
                    <a:pt x="36" y="33"/>
                    <a:pt x="36" y="33"/>
                    <a:pt x="36" y="33"/>
                  </a:cubicBezTo>
                  <a:cubicBezTo>
                    <a:pt x="35" y="34"/>
                    <a:pt x="34" y="34"/>
                    <a:pt x="33" y="34"/>
                  </a:cubicBezTo>
                  <a:moveTo>
                    <a:pt x="8" y="32"/>
                  </a:moveTo>
                  <a:cubicBezTo>
                    <a:pt x="8" y="32"/>
                    <a:pt x="8" y="31"/>
                    <a:pt x="8" y="31"/>
                  </a:cubicBezTo>
                  <a:cubicBezTo>
                    <a:pt x="10" y="30"/>
                    <a:pt x="12" y="29"/>
                    <a:pt x="13" y="28"/>
                  </a:cubicBezTo>
                  <a:cubicBezTo>
                    <a:pt x="12" y="30"/>
                    <a:pt x="10" y="31"/>
                    <a:pt x="8" y="32"/>
                  </a:cubicBezTo>
                  <a:moveTo>
                    <a:pt x="59" y="41"/>
                  </a:moveTo>
                  <a:cubicBezTo>
                    <a:pt x="59" y="41"/>
                    <a:pt x="59" y="41"/>
                    <a:pt x="59" y="41"/>
                  </a:cubicBezTo>
                  <a:cubicBezTo>
                    <a:pt x="61" y="38"/>
                    <a:pt x="64" y="36"/>
                    <a:pt x="66" y="34"/>
                  </a:cubicBezTo>
                  <a:cubicBezTo>
                    <a:pt x="68" y="33"/>
                    <a:pt x="70" y="30"/>
                    <a:pt x="72" y="29"/>
                  </a:cubicBezTo>
                  <a:cubicBezTo>
                    <a:pt x="73" y="28"/>
                    <a:pt x="73" y="28"/>
                    <a:pt x="74" y="27"/>
                  </a:cubicBezTo>
                  <a:cubicBezTo>
                    <a:pt x="69" y="32"/>
                    <a:pt x="64" y="36"/>
                    <a:pt x="59" y="41"/>
                  </a:cubicBezTo>
                  <a:moveTo>
                    <a:pt x="52" y="32"/>
                  </a:moveTo>
                  <a:cubicBezTo>
                    <a:pt x="55" y="31"/>
                    <a:pt x="58" y="28"/>
                    <a:pt x="61" y="27"/>
                  </a:cubicBezTo>
                  <a:cubicBezTo>
                    <a:pt x="61" y="26"/>
                    <a:pt x="61" y="26"/>
                    <a:pt x="61" y="26"/>
                  </a:cubicBezTo>
                  <a:cubicBezTo>
                    <a:pt x="59" y="28"/>
                    <a:pt x="57" y="30"/>
                    <a:pt x="55" y="32"/>
                  </a:cubicBezTo>
                  <a:cubicBezTo>
                    <a:pt x="54" y="32"/>
                    <a:pt x="53" y="32"/>
                    <a:pt x="52" y="32"/>
                  </a:cubicBezTo>
                  <a:moveTo>
                    <a:pt x="59" y="37"/>
                  </a:moveTo>
                  <a:cubicBezTo>
                    <a:pt x="59" y="36"/>
                    <a:pt x="59" y="35"/>
                    <a:pt x="59" y="35"/>
                  </a:cubicBezTo>
                  <a:cubicBezTo>
                    <a:pt x="62" y="34"/>
                    <a:pt x="65" y="31"/>
                    <a:pt x="68" y="29"/>
                  </a:cubicBezTo>
                  <a:cubicBezTo>
                    <a:pt x="69" y="28"/>
                    <a:pt x="71" y="26"/>
                    <a:pt x="73" y="25"/>
                  </a:cubicBezTo>
                  <a:cubicBezTo>
                    <a:pt x="74" y="25"/>
                    <a:pt x="74" y="25"/>
                    <a:pt x="74" y="25"/>
                  </a:cubicBezTo>
                  <a:cubicBezTo>
                    <a:pt x="72" y="26"/>
                    <a:pt x="70" y="28"/>
                    <a:pt x="68" y="30"/>
                  </a:cubicBezTo>
                  <a:cubicBezTo>
                    <a:pt x="65" y="33"/>
                    <a:pt x="62" y="34"/>
                    <a:pt x="59" y="37"/>
                  </a:cubicBezTo>
                  <a:moveTo>
                    <a:pt x="66" y="28"/>
                  </a:moveTo>
                  <a:cubicBezTo>
                    <a:pt x="68" y="27"/>
                    <a:pt x="69" y="26"/>
                    <a:pt x="71" y="25"/>
                  </a:cubicBezTo>
                  <a:cubicBezTo>
                    <a:pt x="70" y="25"/>
                    <a:pt x="69" y="26"/>
                    <a:pt x="68" y="26"/>
                  </a:cubicBezTo>
                  <a:cubicBezTo>
                    <a:pt x="67" y="27"/>
                    <a:pt x="67" y="27"/>
                    <a:pt x="66" y="28"/>
                  </a:cubicBezTo>
                  <a:moveTo>
                    <a:pt x="8" y="36"/>
                  </a:moveTo>
                  <a:cubicBezTo>
                    <a:pt x="11" y="35"/>
                    <a:pt x="13" y="34"/>
                    <a:pt x="16" y="32"/>
                  </a:cubicBezTo>
                  <a:cubicBezTo>
                    <a:pt x="19" y="30"/>
                    <a:pt x="22" y="28"/>
                    <a:pt x="26" y="26"/>
                  </a:cubicBezTo>
                  <a:cubicBezTo>
                    <a:pt x="28" y="25"/>
                    <a:pt x="30" y="24"/>
                    <a:pt x="32" y="23"/>
                  </a:cubicBezTo>
                  <a:cubicBezTo>
                    <a:pt x="31" y="24"/>
                    <a:pt x="31" y="24"/>
                    <a:pt x="31" y="24"/>
                  </a:cubicBezTo>
                  <a:cubicBezTo>
                    <a:pt x="26" y="28"/>
                    <a:pt x="20" y="32"/>
                    <a:pt x="14" y="35"/>
                  </a:cubicBezTo>
                  <a:cubicBezTo>
                    <a:pt x="14" y="36"/>
                    <a:pt x="14" y="36"/>
                    <a:pt x="14" y="36"/>
                  </a:cubicBezTo>
                  <a:cubicBezTo>
                    <a:pt x="12" y="36"/>
                    <a:pt x="10" y="36"/>
                    <a:pt x="8" y="36"/>
                  </a:cubicBezTo>
                  <a:moveTo>
                    <a:pt x="49" y="29"/>
                  </a:moveTo>
                  <a:cubicBezTo>
                    <a:pt x="50" y="29"/>
                    <a:pt x="51" y="28"/>
                    <a:pt x="51" y="27"/>
                  </a:cubicBezTo>
                  <a:cubicBezTo>
                    <a:pt x="54" y="26"/>
                    <a:pt x="56" y="24"/>
                    <a:pt x="59" y="23"/>
                  </a:cubicBezTo>
                  <a:cubicBezTo>
                    <a:pt x="59" y="23"/>
                    <a:pt x="59" y="23"/>
                    <a:pt x="59" y="23"/>
                  </a:cubicBezTo>
                  <a:cubicBezTo>
                    <a:pt x="58" y="23"/>
                    <a:pt x="58" y="24"/>
                    <a:pt x="57" y="24"/>
                  </a:cubicBezTo>
                  <a:cubicBezTo>
                    <a:pt x="54" y="26"/>
                    <a:pt x="52" y="27"/>
                    <a:pt x="50" y="29"/>
                  </a:cubicBezTo>
                  <a:cubicBezTo>
                    <a:pt x="49" y="29"/>
                    <a:pt x="49" y="29"/>
                    <a:pt x="49" y="29"/>
                  </a:cubicBezTo>
                  <a:moveTo>
                    <a:pt x="56" y="32"/>
                  </a:moveTo>
                  <a:cubicBezTo>
                    <a:pt x="59" y="31"/>
                    <a:pt x="61" y="29"/>
                    <a:pt x="63" y="28"/>
                  </a:cubicBezTo>
                  <a:cubicBezTo>
                    <a:pt x="66" y="25"/>
                    <a:pt x="70" y="23"/>
                    <a:pt x="74" y="22"/>
                  </a:cubicBezTo>
                  <a:cubicBezTo>
                    <a:pt x="73" y="22"/>
                    <a:pt x="73" y="22"/>
                    <a:pt x="72" y="22"/>
                  </a:cubicBezTo>
                  <a:cubicBezTo>
                    <a:pt x="70" y="23"/>
                    <a:pt x="69" y="24"/>
                    <a:pt x="67" y="25"/>
                  </a:cubicBezTo>
                  <a:cubicBezTo>
                    <a:pt x="64" y="27"/>
                    <a:pt x="61" y="30"/>
                    <a:pt x="58" y="32"/>
                  </a:cubicBezTo>
                  <a:cubicBezTo>
                    <a:pt x="58" y="32"/>
                    <a:pt x="58" y="32"/>
                    <a:pt x="58" y="32"/>
                  </a:cubicBezTo>
                  <a:cubicBezTo>
                    <a:pt x="57" y="32"/>
                    <a:pt x="57" y="32"/>
                    <a:pt x="56" y="32"/>
                  </a:cubicBezTo>
                  <a:moveTo>
                    <a:pt x="8" y="35"/>
                  </a:moveTo>
                  <a:cubicBezTo>
                    <a:pt x="8" y="35"/>
                    <a:pt x="8" y="34"/>
                    <a:pt x="8" y="33"/>
                  </a:cubicBezTo>
                  <a:cubicBezTo>
                    <a:pt x="10" y="33"/>
                    <a:pt x="12" y="32"/>
                    <a:pt x="13" y="30"/>
                  </a:cubicBezTo>
                  <a:cubicBezTo>
                    <a:pt x="16" y="29"/>
                    <a:pt x="19" y="27"/>
                    <a:pt x="22" y="26"/>
                  </a:cubicBezTo>
                  <a:cubicBezTo>
                    <a:pt x="25" y="24"/>
                    <a:pt x="29" y="21"/>
                    <a:pt x="32" y="19"/>
                  </a:cubicBezTo>
                  <a:cubicBezTo>
                    <a:pt x="29" y="21"/>
                    <a:pt x="27" y="23"/>
                    <a:pt x="24" y="24"/>
                  </a:cubicBezTo>
                  <a:cubicBezTo>
                    <a:pt x="19" y="28"/>
                    <a:pt x="14" y="32"/>
                    <a:pt x="8" y="35"/>
                  </a:cubicBezTo>
                  <a:moveTo>
                    <a:pt x="44" y="33"/>
                  </a:moveTo>
                  <a:cubicBezTo>
                    <a:pt x="48" y="31"/>
                    <a:pt x="51" y="28"/>
                    <a:pt x="55" y="26"/>
                  </a:cubicBezTo>
                  <a:cubicBezTo>
                    <a:pt x="59" y="24"/>
                    <a:pt x="63" y="22"/>
                    <a:pt x="67" y="19"/>
                  </a:cubicBezTo>
                  <a:cubicBezTo>
                    <a:pt x="65" y="21"/>
                    <a:pt x="63" y="22"/>
                    <a:pt x="60" y="23"/>
                  </a:cubicBezTo>
                  <a:cubicBezTo>
                    <a:pt x="56" y="26"/>
                    <a:pt x="51" y="29"/>
                    <a:pt x="47" y="32"/>
                  </a:cubicBezTo>
                  <a:cubicBezTo>
                    <a:pt x="47" y="33"/>
                    <a:pt x="47" y="33"/>
                    <a:pt x="47" y="33"/>
                  </a:cubicBezTo>
                  <a:cubicBezTo>
                    <a:pt x="46" y="33"/>
                    <a:pt x="45" y="33"/>
                    <a:pt x="44" y="33"/>
                  </a:cubicBezTo>
                  <a:moveTo>
                    <a:pt x="55" y="32"/>
                  </a:moveTo>
                  <a:cubicBezTo>
                    <a:pt x="55" y="32"/>
                    <a:pt x="57" y="31"/>
                    <a:pt x="57" y="30"/>
                  </a:cubicBezTo>
                  <a:cubicBezTo>
                    <a:pt x="60" y="28"/>
                    <a:pt x="62" y="26"/>
                    <a:pt x="65" y="25"/>
                  </a:cubicBezTo>
                  <a:cubicBezTo>
                    <a:pt x="69" y="23"/>
                    <a:pt x="73" y="20"/>
                    <a:pt x="77" y="18"/>
                  </a:cubicBezTo>
                  <a:cubicBezTo>
                    <a:pt x="77" y="18"/>
                    <a:pt x="77" y="18"/>
                    <a:pt x="77" y="18"/>
                  </a:cubicBezTo>
                  <a:cubicBezTo>
                    <a:pt x="78" y="19"/>
                    <a:pt x="79" y="20"/>
                    <a:pt x="80" y="21"/>
                  </a:cubicBezTo>
                  <a:cubicBezTo>
                    <a:pt x="80" y="22"/>
                    <a:pt x="79" y="22"/>
                    <a:pt x="79" y="23"/>
                  </a:cubicBezTo>
                  <a:cubicBezTo>
                    <a:pt x="78" y="23"/>
                    <a:pt x="78" y="23"/>
                    <a:pt x="78" y="23"/>
                  </a:cubicBezTo>
                  <a:cubicBezTo>
                    <a:pt x="76" y="24"/>
                    <a:pt x="75" y="26"/>
                    <a:pt x="73" y="28"/>
                  </a:cubicBezTo>
                  <a:cubicBezTo>
                    <a:pt x="71" y="29"/>
                    <a:pt x="69" y="31"/>
                    <a:pt x="66" y="32"/>
                  </a:cubicBezTo>
                  <a:cubicBezTo>
                    <a:pt x="64" y="34"/>
                    <a:pt x="62" y="35"/>
                    <a:pt x="60" y="37"/>
                  </a:cubicBezTo>
                  <a:cubicBezTo>
                    <a:pt x="60" y="36"/>
                    <a:pt x="61" y="35"/>
                    <a:pt x="62" y="35"/>
                  </a:cubicBezTo>
                  <a:cubicBezTo>
                    <a:pt x="63" y="34"/>
                    <a:pt x="64" y="33"/>
                    <a:pt x="66" y="32"/>
                  </a:cubicBezTo>
                  <a:cubicBezTo>
                    <a:pt x="68" y="31"/>
                    <a:pt x="69" y="29"/>
                    <a:pt x="71" y="28"/>
                  </a:cubicBezTo>
                  <a:cubicBezTo>
                    <a:pt x="73" y="26"/>
                    <a:pt x="75" y="24"/>
                    <a:pt x="78" y="23"/>
                  </a:cubicBezTo>
                  <a:cubicBezTo>
                    <a:pt x="78" y="22"/>
                    <a:pt x="78" y="22"/>
                    <a:pt x="78" y="22"/>
                  </a:cubicBezTo>
                  <a:cubicBezTo>
                    <a:pt x="80" y="21"/>
                    <a:pt x="80" y="21"/>
                    <a:pt x="80" y="21"/>
                  </a:cubicBezTo>
                  <a:cubicBezTo>
                    <a:pt x="79" y="21"/>
                    <a:pt x="79" y="21"/>
                    <a:pt x="79" y="21"/>
                  </a:cubicBezTo>
                  <a:cubicBezTo>
                    <a:pt x="76" y="23"/>
                    <a:pt x="73" y="25"/>
                    <a:pt x="70" y="27"/>
                  </a:cubicBezTo>
                  <a:cubicBezTo>
                    <a:pt x="67" y="29"/>
                    <a:pt x="64" y="32"/>
                    <a:pt x="60" y="34"/>
                  </a:cubicBezTo>
                  <a:cubicBezTo>
                    <a:pt x="60" y="34"/>
                    <a:pt x="60" y="34"/>
                    <a:pt x="59" y="34"/>
                  </a:cubicBezTo>
                  <a:cubicBezTo>
                    <a:pt x="59" y="34"/>
                    <a:pt x="59" y="34"/>
                    <a:pt x="60" y="34"/>
                  </a:cubicBezTo>
                  <a:cubicBezTo>
                    <a:pt x="61" y="33"/>
                    <a:pt x="62" y="32"/>
                    <a:pt x="63" y="31"/>
                  </a:cubicBezTo>
                  <a:cubicBezTo>
                    <a:pt x="65" y="29"/>
                    <a:pt x="67" y="28"/>
                    <a:pt x="68" y="27"/>
                  </a:cubicBezTo>
                  <a:cubicBezTo>
                    <a:pt x="71" y="25"/>
                    <a:pt x="74" y="23"/>
                    <a:pt x="77" y="21"/>
                  </a:cubicBezTo>
                  <a:cubicBezTo>
                    <a:pt x="77" y="21"/>
                    <a:pt x="78" y="21"/>
                    <a:pt x="78" y="21"/>
                  </a:cubicBezTo>
                  <a:cubicBezTo>
                    <a:pt x="78" y="21"/>
                    <a:pt x="78" y="20"/>
                    <a:pt x="79" y="20"/>
                  </a:cubicBezTo>
                  <a:cubicBezTo>
                    <a:pt x="78" y="20"/>
                    <a:pt x="78" y="20"/>
                    <a:pt x="78" y="20"/>
                  </a:cubicBezTo>
                  <a:cubicBezTo>
                    <a:pt x="75" y="22"/>
                    <a:pt x="72" y="23"/>
                    <a:pt x="69" y="25"/>
                  </a:cubicBezTo>
                  <a:cubicBezTo>
                    <a:pt x="66" y="27"/>
                    <a:pt x="63" y="30"/>
                    <a:pt x="60" y="31"/>
                  </a:cubicBezTo>
                  <a:cubicBezTo>
                    <a:pt x="60" y="32"/>
                    <a:pt x="59" y="32"/>
                    <a:pt x="59" y="32"/>
                  </a:cubicBezTo>
                  <a:cubicBezTo>
                    <a:pt x="59" y="32"/>
                    <a:pt x="59" y="32"/>
                    <a:pt x="59" y="32"/>
                  </a:cubicBezTo>
                  <a:cubicBezTo>
                    <a:pt x="60" y="31"/>
                    <a:pt x="61" y="30"/>
                    <a:pt x="62" y="29"/>
                  </a:cubicBezTo>
                  <a:cubicBezTo>
                    <a:pt x="64" y="28"/>
                    <a:pt x="66" y="27"/>
                    <a:pt x="67" y="26"/>
                  </a:cubicBezTo>
                  <a:cubicBezTo>
                    <a:pt x="70" y="24"/>
                    <a:pt x="74" y="22"/>
                    <a:pt x="77" y="20"/>
                  </a:cubicBezTo>
                  <a:cubicBezTo>
                    <a:pt x="77" y="20"/>
                    <a:pt x="77" y="20"/>
                    <a:pt x="77" y="20"/>
                  </a:cubicBezTo>
                  <a:cubicBezTo>
                    <a:pt x="71" y="22"/>
                    <a:pt x="66" y="25"/>
                    <a:pt x="61" y="28"/>
                  </a:cubicBezTo>
                  <a:cubicBezTo>
                    <a:pt x="60" y="29"/>
                    <a:pt x="58" y="30"/>
                    <a:pt x="57" y="31"/>
                  </a:cubicBezTo>
                  <a:cubicBezTo>
                    <a:pt x="56" y="32"/>
                    <a:pt x="55" y="32"/>
                    <a:pt x="55" y="32"/>
                  </a:cubicBezTo>
                  <a:moveTo>
                    <a:pt x="64" y="22"/>
                  </a:moveTo>
                  <a:cubicBezTo>
                    <a:pt x="67" y="21"/>
                    <a:pt x="70" y="19"/>
                    <a:pt x="73" y="18"/>
                  </a:cubicBezTo>
                  <a:cubicBezTo>
                    <a:pt x="73" y="18"/>
                    <a:pt x="73" y="18"/>
                    <a:pt x="73" y="18"/>
                  </a:cubicBezTo>
                  <a:cubicBezTo>
                    <a:pt x="73" y="18"/>
                    <a:pt x="73" y="18"/>
                    <a:pt x="73" y="18"/>
                  </a:cubicBezTo>
                  <a:cubicBezTo>
                    <a:pt x="71" y="19"/>
                    <a:pt x="70" y="20"/>
                    <a:pt x="68" y="20"/>
                  </a:cubicBezTo>
                  <a:cubicBezTo>
                    <a:pt x="67" y="21"/>
                    <a:pt x="66" y="22"/>
                    <a:pt x="64" y="22"/>
                  </a:cubicBezTo>
                  <a:moveTo>
                    <a:pt x="7" y="21"/>
                  </a:moveTo>
                  <a:cubicBezTo>
                    <a:pt x="7" y="20"/>
                    <a:pt x="6" y="20"/>
                    <a:pt x="6" y="19"/>
                  </a:cubicBezTo>
                  <a:cubicBezTo>
                    <a:pt x="8" y="18"/>
                    <a:pt x="9" y="18"/>
                    <a:pt x="11" y="17"/>
                  </a:cubicBezTo>
                  <a:cubicBezTo>
                    <a:pt x="10" y="17"/>
                    <a:pt x="8" y="20"/>
                    <a:pt x="7" y="21"/>
                  </a:cubicBezTo>
                  <a:moveTo>
                    <a:pt x="8" y="30"/>
                  </a:moveTo>
                  <a:cubicBezTo>
                    <a:pt x="8" y="29"/>
                    <a:pt x="8" y="28"/>
                    <a:pt x="8" y="28"/>
                  </a:cubicBezTo>
                  <a:cubicBezTo>
                    <a:pt x="15" y="25"/>
                    <a:pt x="21" y="20"/>
                    <a:pt x="28" y="17"/>
                  </a:cubicBezTo>
                  <a:cubicBezTo>
                    <a:pt x="27" y="17"/>
                    <a:pt x="27" y="18"/>
                    <a:pt x="26" y="18"/>
                  </a:cubicBezTo>
                  <a:cubicBezTo>
                    <a:pt x="24" y="19"/>
                    <a:pt x="22" y="21"/>
                    <a:pt x="20" y="22"/>
                  </a:cubicBezTo>
                  <a:cubicBezTo>
                    <a:pt x="16" y="25"/>
                    <a:pt x="12" y="27"/>
                    <a:pt x="8" y="30"/>
                  </a:cubicBezTo>
                  <a:moveTo>
                    <a:pt x="52" y="32"/>
                  </a:moveTo>
                  <a:cubicBezTo>
                    <a:pt x="52" y="32"/>
                    <a:pt x="55" y="29"/>
                    <a:pt x="56" y="29"/>
                  </a:cubicBezTo>
                  <a:cubicBezTo>
                    <a:pt x="56" y="28"/>
                    <a:pt x="57" y="27"/>
                    <a:pt x="58" y="27"/>
                  </a:cubicBezTo>
                  <a:cubicBezTo>
                    <a:pt x="59" y="26"/>
                    <a:pt x="60" y="26"/>
                    <a:pt x="61" y="25"/>
                  </a:cubicBezTo>
                  <a:cubicBezTo>
                    <a:pt x="66" y="22"/>
                    <a:pt x="71" y="20"/>
                    <a:pt x="75" y="17"/>
                  </a:cubicBezTo>
                  <a:cubicBezTo>
                    <a:pt x="76" y="17"/>
                    <a:pt x="76" y="17"/>
                    <a:pt x="76" y="17"/>
                  </a:cubicBezTo>
                  <a:cubicBezTo>
                    <a:pt x="72" y="19"/>
                    <a:pt x="68" y="21"/>
                    <a:pt x="65" y="24"/>
                  </a:cubicBezTo>
                  <a:cubicBezTo>
                    <a:pt x="62" y="25"/>
                    <a:pt x="60" y="26"/>
                    <a:pt x="58" y="28"/>
                  </a:cubicBezTo>
                  <a:cubicBezTo>
                    <a:pt x="57" y="29"/>
                    <a:pt x="55" y="30"/>
                    <a:pt x="54" y="31"/>
                  </a:cubicBezTo>
                  <a:cubicBezTo>
                    <a:pt x="53" y="31"/>
                    <a:pt x="52" y="32"/>
                    <a:pt x="52" y="32"/>
                  </a:cubicBezTo>
                  <a:moveTo>
                    <a:pt x="8" y="23"/>
                  </a:moveTo>
                  <a:cubicBezTo>
                    <a:pt x="7" y="23"/>
                    <a:pt x="7" y="22"/>
                    <a:pt x="7" y="22"/>
                  </a:cubicBezTo>
                  <a:cubicBezTo>
                    <a:pt x="10" y="21"/>
                    <a:pt x="12" y="19"/>
                    <a:pt x="14" y="18"/>
                  </a:cubicBezTo>
                  <a:cubicBezTo>
                    <a:pt x="15" y="17"/>
                    <a:pt x="15" y="17"/>
                    <a:pt x="16" y="17"/>
                  </a:cubicBezTo>
                  <a:cubicBezTo>
                    <a:pt x="15" y="18"/>
                    <a:pt x="14" y="19"/>
                    <a:pt x="12" y="20"/>
                  </a:cubicBezTo>
                  <a:cubicBezTo>
                    <a:pt x="11" y="21"/>
                    <a:pt x="9" y="22"/>
                    <a:pt x="8" y="23"/>
                  </a:cubicBezTo>
                  <a:moveTo>
                    <a:pt x="8" y="23"/>
                  </a:moveTo>
                  <a:cubicBezTo>
                    <a:pt x="8" y="23"/>
                    <a:pt x="11" y="21"/>
                    <a:pt x="12" y="21"/>
                  </a:cubicBezTo>
                  <a:cubicBezTo>
                    <a:pt x="14" y="19"/>
                    <a:pt x="15" y="18"/>
                    <a:pt x="17" y="16"/>
                  </a:cubicBezTo>
                  <a:cubicBezTo>
                    <a:pt x="17" y="16"/>
                    <a:pt x="17" y="16"/>
                    <a:pt x="17" y="16"/>
                  </a:cubicBezTo>
                  <a:cubicBezTo>
                    <a:pt x="18" y="16"/>
                    <a:pt x="19" y="16"/>
                    <a:pt x="20" y="16"/>
                  </a:cubicBezTo>
                  <a:cubicBezTo>
                    <a:pt x="17" y="18"/>
                    <a:pt x="14" y="21"/>
                    <a:pt x="10" y="22"/>
                  </a:cubicBezTo>
                  <a:cubicBezTo>
                    <a:pt x="9" y="23"/>
                    <a:pt x="8" y="23"/>
                    <a:pt x="8" y="23"/>
                  </a:cubicBezTo>
                  <a:moveTo>
                    <a:pt x="8" y="25"/>
                  </a:moveTo>
                  <a:cubicBezTo>
                    <a:pt x="8" y="24"/>
                    <a:pt x="8" y="24"/>
                    <a:pt x="8" y="24"/>
                  </a:cubicBezTo>
                  <a:cubicBezTo>
                    <a:pt x="10" y="23"/>
                    <a:pt x="12" y="22"/>
                    <a:pt x="15" y="20"/>
                  </a:cubicBezTo>
                  <a:cubicBezTo>
                    <a:pt x="16" y="19"/>
                    <a:pt x="17" y="19"/>
                    <a:pt x="19" y="18"/>
                  </a:cubicBezTo>
                  <a:cubicBezTo>
                    <a:pt x="19" y="17"/>
                    <a:pt x="20" y="17"/>
                    <a:pt x="21" y="16"/>
                  </a:cubicBezTo>
                  <a:cubicBezTo>
                    <a:pt x="21" y="16"/>
                    <a:pt x="21" y="16"/>
                    <a:pt x="21" y="16"/>
                  </a:cubicBezTo>
                  <a:cubicBezTo>
                    <a:pt x="18" y="20"/>
                    <a:pt x="12" y="22"/>
                    <a:pt x="8" y="25"/>
                  </a:cubicBezTo>
                  <a:moveTo>
                    <a:pt x="9" y="25"/>
                  </a:moveTo>
                  <a:cubicBezTo>
                    <a:pt x="8" y="25"/>
                    <a:pt x="10" y="24"/>
                    <a:pt x="11" y="23"/>
                  </a:cubicBezTo>
                  <a:cubicBezTo>
                    <a:pt x="13" y="23"/>
                    <a:pt x="14" y="22"/>
                    <a:pt x="16" y="21"/>
                  </a:cubicBezTo>
                  <a:cubicBezTo>
                    <a:pt x="18" y="20"/>
                    <a:pt x="20" y="18"/>
                    <a:pt x="22" y="16"/>
                  </a:cubicBezTo>
                  <a:cubicBezTo>
                    <a:pt x="22" y="16"/>
                    <a:pt x="23" y="16"/>
                    <a:pt x="23" y="16"/>
                  </a:cubicBezTo>
                  <a:cubicBezTo>
                    <a:pt x="19" y="18"/>
                    <a:pt x="15" y="23"/>
                    <a:pt x="10" y="25"/>
                  </a:cubicBezTo>
                  <a:cubicBezTo>
                    <a:pt x="9" y="25"/>
                    <a:pt x="9" y="25"/>
                    <a:pt x="9" y="25"/>
                  </a:cubicBezTo>
                  <a:moveTo>
                    <a:pt x="6" y="18"/>
                  </a:moveTo>
                  <a:cubicBezTo>
                    <a:pt x="6" y="18"/>
                    <a:pt x="7" y="17"/>
                    <a:pt x="7" y="17"/>
                  </a:cubicBezTo>
                  <a:cubicBezTo>
                    <a:pt x="8" y="17"/>
                    <a:pt x="8" y="17"/>
                    <a:pt x="8" y="16"/>
                  </a:cubicBezTo>
                  <a:cubicBezTo>
                    <a:pt x="11" y="16"/>
                    <a:pt x="13" y="16"/>
                    <a:pt x="16" y="16"/>
                  </a:cubicBezTo>
                  <a:cubicBezTo>
                    <a:pt x="14" y="17"/>
                    <a:pt x="12" y="18"/>
                    <a:pt x="11" y="20"/>
                  </a:cubicBezTo>
                  <a:cubicBezTo>
                    <a:pt x="11" y="20"/>
                    <a:pt x="8" y="21"/>
                    <a:pt x="8" y="21"/>
                  </a:cubicBezTo>
                  <a:cubicBezTo>
                    <a:pt x="8" y="21"/>
                    <a:pt x="8" y="21"/>
                    <a:pt x="8" y="21"/>
                  </a:cubicBezTo>
                  <a:cubicBezTo>
                    <a:pt x="9" y="20"/>
                    <a:pt x="11" y="18"/>
                    <a:pt x="12" y="17"/>
                  </a:cubicBezTo>
                  <a:cubicBezTo>
                    <a:pt x="11" y="16"/>
                    <a:pt x="11" y="16"/>
                    <a:pt x="11" y="16"/>
                  </a:cubicBezTo>
                  <a:cubicBezTo>
                    <a:pt x="10" y="17"/>
                    <a:pt x="8" y="18"/>
                    <a:pt x="6" y="18"/>
                  </a:cubicBezTo>
                  <a:cubicBezTo>
                    <a:pt x="6" y="18"/>
                    <a:pt x="6" y="18"/>
                    <a:pt x="6" y="18"/>
                  </a:cubicBezTo>
                  <a:moveTo>
                    <a:pt x="8" y="27"/>
                  </a:moveTo>
                  <a:cubicBezTo>
                    <a:pt x="8" y="26"/>
                    <a:pt x="8" y="26"/>
                    <a:pt x="8" y="26"/>
                  </a:cubicBezTo>
                  <a:cubicBezTo>
                    <a:pt x="14" y="25"/>
                    <a:pt x="18" y="20"/>
                    <a:pt x="22" y="17"/>
                  </a:cubicBezTo>
                  <a:cubicBezTo>
                    <a:pt x="23" y="17"/>
                    <a:pt x="24" y="16"/>
                    <a:pt x="24" y="16"/>
                  </a:cubicBezTo>
                  <a:cubicBezTo>
                    <a:pt x="25" y="16"/>
                    <a:pt x="25" y="16"/>
                    <a:pt x="25" y="16"/>
                  </a:cubicBezTo>
                  <a:cubicBezTo>
                    <a:pt x="25" y="16"/>
                    <a:pt x="24" y="17"/>
                    <a:pt x="23" y="17"/>
                  </a:cubicBezTo>
                  <a:cubicBezTo>
                    <a:pt x="22" y="19"/>
                    <a:pt x="20" y="20"/>
                    <a:pt x="18" y="21"/>
                  </a:cubicBezTo>
                  <a:cubicBezTo>
                    <a:pt x="15" y="23"/>
                    <a:pt x="12" y="25"/>
                    <a:pt x="8" y="27"/>
                  </a:cubicBezTo>
                  <a:moveTo>
                    <a:pt x="9" y="27"/>
                  </a:moveTo>
                  <a:cubicBezTo>
                    <a:pt x="9" y="27"/>
                    <a:pt x="9" y="27"/>
                    <a:pt x="11" y="26"/>
                  </a:cubicBezTo>
                  <a:cubicBezTo>
                    <a:pt x="13" y="25"/>
                    <a:pt x="15" y="24"/>
                    <a:pt x="17" y="23"/>
                  </a:cubicBezTo>
                  <a:cubicBezTo>
                    <a:pt x="20" y="21"/>
                    <a:pt x="23" y="18"/>
                    <a:pt x="26" y="16"/>
                  </a:cubicBezTo>
                  <a:cubicBezTo>
                    <a:pt x="27" y="16"/>
                    <a:pt x="28" y="16"/>
                    <a:pt x="29" y="16"/>
                  </a:cubicBezTo>
                  <a:cubicBezTo>
                    <a:pt x="22" y="18"/>
                    <a:pt x="17" y="23"/>
                    <a:pt x="10" y="26"/>
                  </a:cubicBezTo>
                  <a:cubicBezTo>
                    <a:pt x="9" y="27"/>
                    <a:pt x="9" y="27"/>
                    <a:pt x="9" y="27"/>
                  </a:cubicBezTo>
                  <a:moveTo>
                    <a:pt x="6" y="18"/>
                  </a:moveTo>
                  <a:cubicBezTo>
                    <a:pt x="5" y="17"/>
                    <a:pt x="5" y="17"/>
                    <a:pt x="4" y="16"/>
                  </a:cubicBezTo>
                  <a:cubicBezTo>
                    <a:pt x="5" y="16"/>
                    <a:pt x="6" y="16"/>
                    <a:pt x="7" y="16"/>
                  </a:cubicBezTo>
                  <a:cubicBezTo>
                    <a:pt x="6" y="16"/>
                    <a:pt x="6" y="16"/>
                    <a:pt x="5" y="17"/>
                  </a:cubicBezTo>
                  <a:cubicBezTo>
                    <a:pt x="5" y="17"/>
                    <a:pt x="5" y="17"/>
                    <a:pt x="5" y="17"/>
                  </a:cubicBezTo>
                  <a:cubicBezTo>
                    <a:pt x="5" y="17"/>
                    <a:pt x="7" y="16"/>
                    <a:pt x="7" y="16"/>
                  </a:cubicBezTo>
                  <a:cubicBezTo>
                    <a:pt x="7" y="16"/>
                    <a:pt x="7" y="17"/>
                    <a:pt x="7" y="17"/>
                  </a:cubicBezTo>
                  <a:cubicBezTo>
                    <a:pt x="7" y="17"/>
                    <a:pt x="6" y="18"/>
                    <a:pt x="6" y="18"/>
                  </a:cubicBezTo>
                  <a:moveTo>
                    <a:pt x="9" y="30"/>
                  </a:moveTo>
                  <a:cubicBezTo>
                    <a:pt x="8" y="30"/>
                    <a:pt x="10" y="29"/>
                    <a:pt x="12" y="28"/>
                  </a:cubicBezTo>
                  <a:cubicBezTo>
                    <a:pt x="14" y="26"/>
                    <a:pt x="16" y="25"/>
                    <a:pt x="18" y="24"/>
                  </a:cubicBezTo>
                  <a:cubicBezTo>
                    <a:pt x="22" y="21"/>
                    <a:pt x="26" y="18"/>
                    <a:pt x="31" y="16"/>
                  </a:cubicBezTo>
                  <a:cubicBezTo>
                    <a:pt x="31" y="16"/>
                    <a:pt x="31" y="16"/>
                    <a:pt x="31" y="16"/>
                  </a:cubicBezTo>
                  <a:cubicBezTo>
                    <a:pt x="31" y="16"/>
                    <a:pt x="32" y="16"/>
                    <a:pt x="33" y="16"/>
                  </a:cubicBezTo>
                  <a:cubicBezTo>
                    <a:pt x="25" y="20"/>
                    <a:pt x="18" y="25"/>
                    <a:pt x="10" y="29"/>
                  </a:cubicBezTo>
                  <a:cubicBezTo>
                    <a:pt x="9" y="30"/>
                    <a:pt x="9" y="30"/>
                    <a:pt x="9" y="30"/>
                  </a:cubicBezTo>
                  <a:moveTo>
                    <a:pt x="27" y="20"/>
                  </a:moveTo>
                  <a:cubicBezTo>
                    <a:pt x="27" y="20"/>
                    <a:pt x="27" y="20"/>
                    <a:pt x="27" y="20"/>
                  </a:cubicBezTo>
                  <a:cubicBezTo>
                    <a:pt x="28" y="19"/>
                    <a:pt x="29" y="18"/>
                    <a:pt x="30" y="18"/>
                  </a:cubicBezTo>
                  <a:cubicBezTo>
                    <a:pt x="31" y="17"/>
                    <a:pt x="33" y="16"/>
                    <a:pt x="33" y="16"/>
                  </a:cubicBezTo>
                  <a:cubicBezTo>
                    <a:pt x="33" y="16"/>
                    <a:pt x="33" y="16"/>
                    <a:pt x="33" y="16"/>
                  </a:cubicBezTo>
                  <a:cubicBezTo>
                    <a:pt x="31" y="17"/>
                    <a:pt x="29" y="19"/>
                    <a:pt x="27" y="20"/>
                  </a:cubicBezTo>
                  <a:moveTo>
                    <a:pt x="9" y="33"/>
                  </a:moveTo>
                  <a:cubicBezTo>
                    <a:pt x="10" y="32"/>
                    <a:pt x="11" y="30"/>
                    <a:pt x="13" y="29"/>
                  </a:cubicBezTo>
                  <a:cubicBezTo>
                    <a:pt x="15" y="27"/>
                    <a:pt x="18" y="26"/>
                    <a:pt x="20" y="24"/>
                  </a:cubicBezTo>
                  <a:cubicBezTo>
                    <a:pt x="25" y="21"/>
                    <a:pt x="30" y="19"/>
                    <a:pt x="34" y="15"/>
                  </a:cubicBezTo>
                  <a:cubicBezTo>
                    <a:pt x="36" y="15"/>
                    <a:pt x="37" y="15"/>
                    <a:pt x="38" y="15"/>
                  </a:cubicBezTo>
                  <a:cubicBezTo>
                    <a:pt x="34" y="17"/>
                    <a:pt x="30" y="20"/>
                    <a:pt x="27" y="22"/>
                  </a:cubicBezTo>
                  <a:cubicBezTo>
                    <a:pt x="24" y="24"/>
                    <a:pt x="22" y="25"/>
                    <a:pt x="19" y="26"/>
                  </a:cubicBezTo>
                  <a:cubicBezTo>
                    <a:pt x="16" y="28"/>
                    <a:pt x="14" y="29"/>
                    <a:pt x="11" y="31"/>
                  </a:cubicBezTo>
                  <a:cubicBezTo>
                    <a:pt x="11" y="32"/>
                    <a:pt x="9" y="32"/>
                    <a:pt x="9" y="33"/>
                  </a:cubicBezTo>
                  <a:moveTo>
                    <a:pt x="11" y="35"/>
                  </a:moveTo>
                  <a:cubicBezTo>
                    <a:pt x="12" y="34"/>
                    <a:pt x="12" y="33"/>
                    <a:pt x="13" y="33"/>
                  </a:cubicBezTo>
                  <a:cubicBezTo>
                    <a:pt x="16" y="31"/>
                    <a:pt x="19" y="28"/>
                    <a:pt x="22" y="26"/>
                  </a:cubicBezTo>
                  <a:cubicBezTo>
                    <a:pt x="28" y="22"/>
                    <a:pt x="34" y="18"/>
                    <a:pt x="40" y="15"/>
                  </a:cubicBezTo>
                  <a:cubicBezTo>
                    <a:pt x="41" y="15"/>
                    <a:pt x="43" y="15"/>
                    <a:pt x="44" y="15"/>
                  </a:cubicBezTo>
                  <a:cubicBezTo>
                    <a:pt x="41" y="16"/>
                    <a:pt x="39" y="18"/>
                    <a:pt x="36" y="20"/>
                  </a:cubicBezTo>
                  <a:cubicBezTo>
                    <a:pt x="34" y="21"/>
                    <a:pt x="32" y="22"/>
                    <a:pt x="30" y="23"/>
                  </a:cubicBezTo>
                  <a:cubicBezTo>
                    <a:pt x="24" y="27"/>
                    <a:pt x="18" y="30"/>
                    <a:pt x="13" y="34"/>
                  </a:cubicBezTo>
                  <a:cubicBezTo>
                    <a:pt x="12" y="34"/>
                    <a:pt x="11" y="34"/>
                    <a:pt x="11" y="35"/>
                  </a:cubicBezTo>
                  <a:moveTo>
                    <a:pt x="15" y="35"/>
                  </a:moveTo>
                  <a:cubicBezTo>
                    <a:pt x="20" y="33"/>
                    <a:pt x="25" y="30"/>
                    <a:pt x="31" y="27"/>
                  </a:cubicBezTo>
                  <a:cubicBezTo>
                    <a:pt x="34" y="25"/>
                    <a:pt x="36" y="24"/>
                    <a:pt x="39" y="22"/>
                  </a:cubicBezTo>
                  <a:cubicBezTo>
                    <a:pt x="42" y="21"/>
                    <a:pt x="45" y="18"/>
                    <a:pt x="48" y="17"/>
                  </a:cubicBezTo>
                  <a:cubicBezTo>
                    <a:pt x="49" y="16"/>
                    <a:pt x="51" y="15"/>
                    <a:pt x="52" y="15"/>
                  </a:cubicBezTo>
                  <a:cubicBezTo>
                    <a:pt x="51" y="15"/>
                    <a:pt x="50" y="15"/>
                    <a:pt x="49" y="16"/>
                  </a:cubicBezTo>
                  <a:cubicBezTo>
                    <a:pt x="46" y="18"/>
                    <a:pt x="43" y="20"/>
                    <a:pt x="40" y="22"/>
                  </a:cubicBezTo>
                  <a:cubicBezTo>
                    <a:pt x="34" y="26"/>
                    <a:pt x="28" y="30"/>
                    <a:pt x="22" y="35"/>
                  </a:cubicBezTo>
                  <a:cubicBezTo>
                    <a:pt x="22" y="35"/>
                    <a:pt x="22" y="35"/>
                    <a:pt x="22" y="35"/>
                  </a:cubicBezTo>
                  <a:cubicBezTo>
                    <a:pt x="19" y="35"/>
                    <a:pt x="17" y="35"/>
                    <a:pt x="15" y="35"/>
                  </a:cubicBezTo>
                  <a:moveTo>
                    <a:pt x="37" y="33"/>
                  </a:moveTo>
                  <a:cubicBezTo>
                    <a:pt x="48" y="28"/>
                    <a:pt x="58" y="22"/>
                    <a:pt x="68" y="16"/>
                  </a:cubicBezTo>
                  <a:cubicBezTo>
                    <a:pt x="69" y="16"/>
                    <a:pt x="71" y="14"/>
                    <a:pt x="71" y="14"/>
                  </a:cubicBezTo>
                  <a:cubicBezTo>
                    <a:pt x="71" y="14"/>
                    <a:pt x="71" y="15"/>
                    <a:pt x="70" y="15"/>
                  </a:cubicBezTo>
                  <a:cubicBezTo>
                    <a:pt x="69" y="16"/>
                    <a:pt x="67" y="17"/>
                    <a:pt x="66" y="18"/>
                  </a:cubicBezTo>
                  <a:cubicBezTo>
                    <a:pt x="63" y="20"/>
                    <a:pt x="60" y="22"/>
                    <a:pt x="57" y="23"/>
                  </a:cubicBezTo>
                  <a:cubicBezTo>
                    <a:pt x="52" y="26"/>
                    <a:pt x="48" y="30"/>
                    <a:pt x="43" y="33"/>
                  </a:cubicBezTo>
                  <a:cubicBezTo>
                    <a:pt x="41" y="33"/>
                    <a:pt x="39" y="33"/>
                    <a:pt x="37" y="33"/>
                  </a:cubicBezTo>
                  <a:moveTo>
                    <a:pt x="15" y="35"/>
                  </a:moveTo>
                  <a:cubicBezTo>
                    <a:pt x="16" y="34"/>
                    <a:pt x="17" y="34"/>
                    <a:pt x="18" y="33"/>
                  </a:cubicBezTo>
                  <a:cubicBezTo>
                    <a:pt x="22" y="31"/>
                    <a:pt x="25" y="28"/>
                    <a:pt x="28" y="26"/>
                  </a:cubicBezTo>
                  <a:cubicBezTo>
                    <a:pt x="30" y="25"/>
                    <a:pt x="33" y="23"/>
                    <a:pt x="35" y="21"/>
                  </a:cubicBezTo>
                  <a:cubicBezTo>
                    <a:pt x="36" y="21"/>
                    <a:pt x="36" y="21"/>
                    <a:pt x="36" y="21"/>
                  </a:cubicBezTo>
                  <a:cubicBezTo>
                    <a:pt x="39" y="19"/>
                    <a:pt x="42" y="17"/>
                    <a:pt x="46" y="15"/>
                  </a:cubicBezTo>
                  <a:cubicBezTo>
                    <a:pt x="48" y="14"/>
                    <a:pt x="50" y="14"/>
                    <a:pt x="52" y="14"/>
                  </a:cubicBezTo>
                  <a:cubicBezTo>
                    <a:pt x="47" y="16"/>
                    <a:pt x="43" y="19"/>
                    <a:pt x="39" y="22"/>
                  </a:cubicBezTo>
                  <a:cubicBezTo>
                    <a:pt x="36" y="23"/>
                    <a:pt x="33" y="25"/>
                    <a:pt x="30" y="26"/>
                  </a:cubicBezTo>
                  <a:cubicBezTo>
                    <a:pt x="27" y="28"/>
                    <a:pt x="24" y="30"/>
                    <a:pt x="21" y="32"/>
                  </a:cubicBezTo>
                  <a:cubicBezTo>
                    <a:pt x="19" y="33"/>
                    <a:pt x="17" y="34"/>
                    <a:pt x="15" y="35"/>
                  </a:cubicBezTo>
                  <a:moveTo>
                    <a:pt x="62" y="21"/>
                  </a:moveTo>
                  <a:cubicBezTo>
                    <a:pt x="66" y="19"/>
                    <a:pt x="69" y="17"/>
                    <a:pt x="72" y="14"/>
                  </a:cubicBezTo>
                  <a:cubicBezTo>
                    <a:pt x="73" y="15"/>
                    <a:pt x="74" y="16"/>
                    <a:pt x="75" y="16"/>
                  </a:cubicBezTo>
                  <a:cubicBezTo>
                    <a:pt x="69" y="19"/>
                    <a:pt x="63" y="22"/>
                    <a:pt x="58" y="26"/>
                  </a:cubicBezTo>
                  <a:cubicBezTo>
                    <a:pt x="55" y="28"/>
                    <a:pt x="53" y="29"/>
                    <a:pt x="50" y="31"/>
                  </a:cubicBezTo>
                  <a:cubicBezTo>
                    <a:pt x="50" y="31"/>
                    <a:pt x="50" y="31"/>
                    <a:pt x="50" y="31"/>
                  </a:cubicBezTo>
                  <a:cubicBezTo>
                    <a:pt x="50" y="31"/>
                    <a:pt x="50" y="31"/>
                    <a:pt x="50" y="31"/>
                  </a:cubicBezTo>
                  <a:cubicBezTo>
                    <a:pt x="51" y="30"/>
                    <a:pt x="53" y="29"/>
                    <a:pt x="54" y="28"/>
                  </a:cubicBezTo>
                  <a:cubicBezTo>
                    <a:pt x="60" y="24"/>
                    <a:pt x="65" y="21"/>
                    <a:pt x="71" y="17"/>
                  </a:cubicBezTo>
                  <a:cubicBezTo>
                    <a:pt x="71" y="17"/>
                    <a:pt x="71" y="17"/>
                    <a:pt x="71" y="17"/>
                  </a:cubicBezTo>
                  <a:cubicBezTo>
                    <a:pt x="71" y="16"/>
                    <a:pt x="72" y="16"/>
                    <a:pt x="72" y="16"/>
                  </a:cubicBezTo>
                  <a:cubicBezTo>
                    <a:pt x="72" y="15"/>
                    <a:pt x="72" y="15"/>
                    <a:pt x="72" y="15"/>
                  </a:cubicBezTo>
                  <a:cubicBezTo>
                    <a:pt x="69" y="17"/>
                    <a:pt x="66" y="19"/>
                    <a:pt x="62" y="21"/>
                  </a:cubicBezTo>
                  <a:moveTo>
                    <a:pt x="22" y="35"/>
                  </a:moveTo>
                  <a:cubicBezTo>
                    <a:pt x="34" y="30"/>
                    <a:pt x="44" y="22"/>
                    <a:pt x="55" y="16"/>
                  </a:cubicBezTo>
                  <a:cubicBezTo>
                    <a:pt x="56" y="15"/>
                    <a:pt x="57" y="15"/>
                    <a:pt x="58" y="14"/>
                  </a:cubicBezTo>
                  <a:cubicBezTo>
                    <a:pt x="56" y="15"/>
                    <a:pt x="55" y="16"/>
                    <a:pt x="53" y="17"/>
                  </a:cubicBezTo>
                  <a:cubicBezTo>
                    <a:pt x="50" y="19"/>
                    <a:pt x="47" y="21"/>
                    <a:pt x="44" y="22"/>
                  </a:cubicBezTo>
                  <a:cubicBezTo>
                    <a:pt x="38" y="26"/>
                    <a:pt x="33" y="30"/>
                    <a:pt x="27" y="34"/>
                  </a:cubicBezTo>
                  <a:cubicBezTo>
                    <a:pt x="27" y="34"/>
                    <a:pt x="27" y="34"/>
                    <a:pt x="27" y="34"/>
                  </a:cubicBezTo>
                  <a:cubicBezTo>
                    <a:pt x="25" y="35"/>
                    <a:pt x="24" y="35"/>
                    <a:pt x="22" y="35"/>
                  </a:cubicBezTo>
                  <a:moveTo>
                    <a:pt x="27" y="34"/>
                  </a:moveTo>
                  <a:cubicBezTo>
                    <a:pt x="31" y="34"/>
                    <a:pt x="34" y="32"/>
                    <a:pt x="37" y="30"/>
                  </a:cubicBezTo>
                  <a:cubicBezTo>
                    <a:pt x="40" y="28"/>
                    <a:pt x="44" y="26"/>
                    <a:pt x="47" y="24"/>
                  </a:cubicBezTo>
                  <a:cubicBezTo>
                    <a:pt x="51" y="22"/>
                    <a:pt x="55" y="20"/>
                    <a:pt x="58" y="18"/>
                  </a:cubicBezTo>
                  <a:cubicBezTo>
                    <a:pt x="61" y="15"/>
                    <a:pt x="65" y="14"/>
                    <a:pt x="68" y="12"/>
                  </a:cubicBezTo>
                  <a:cubicBezTo>
                    <a:pt x="69" y="13"/>
                    <a:pt x="70" y="13"/>
                    <a:pt x="71" y="14"/>
                  </a:cubicBezTo>
                  <a:cubicBezTo>
                    <a:pt x="66" y="16"/>
                    <a:pt x="62" y="19"/>
                    <a:pt x="58" y="22"/>
                  </a:cubicBezTo>
                  <a:cubicBezTo>
                    <a:pt x="52" y="25"/>
                    <a:pt x="46" y="29"/>
                    <a:pt x="40" y="32"/>
                  </a:cubicBezTo>
                  <a:cubicBezTo>
                    <a:pt x="39" y="32"/>
                    <a:pt x="38" y="32"/>
                    <a:pt x="37" y="33"/>
                  </a:cubicBezTo>
                  <a:cubicBezTo>
                    <a:pt x="38" y="32"/>
                    <a:pt x="39" y="32"/>
                    <a:pt x="40" y="31"/>
                  </a:cubicBezTo>
                  <a:cubicBezTo>
                    <a:pt x="41" y="30"/>
                    <a:pt x="42" y="29"/>
                    <a:pt x="43" y="28"/>
                  </a:cubicBezTo>
                  <a:cubicBezTo>
                    <a:pt x="46" y="27"/>
                    <a:pt x="48" y="26"/>
                    <a:pt x="50" y="25"/>
                  </a:cubicBezTo>
                  <a:cubicBezTo>
                    <a:pt x="50" y="25"/>
                    <a:pt x="50" y="25"/>
                    <a:pt x="50" y="25"/>
                  </a:cubicBezTo>
                  <a:cubicBezTo>
                    <a:pt x="54" y="23"/>
                    <a:pt x="58" y="20"/>
                    <a:pt x="62" y="18"/>
                  </a:cubicBezTo>
                  <a:cubicBezTo>
                    <a:pt x="64" y="16"/>
                    <a:pt x="67" y="15"/>
                    <a:pt x="70" y="13"/>
                  </a:cubicBezTo>
                  <a:cubicBezTo>
                    <a:pt x="70" y="13"/>
                    <a:pt x="70" y="13"/>
                    <a:pt x="70" y="13"/>
                  </a:cubicBezTo>
                  <a:cubicBezTo>
                    <a:pt x="69" y="13"/>
                    <a:pt x="69" y="13"/>
                    <a:pt x="68" y="14"/>
                  </a:cubicBezTo>
                  <a:cubicBezTo>
                    <a:pt x="68" y="14"/>
                    <a:pt x="68" y="14"/>
                    <a:pt x="68" y="14"/>
                  </a:cubicBezTo>
                  <a:cubicBezTo>
                    <a:pt x="68" y="14"/>
                    <a:pt x="68" y="14"/>
                    <a:pt x="68" y="14"/>
                  </a:cubicBezTo>
                  <a:cubicBezTo>
                    <a:pt x="66" y="15"/>
                    <a:pt x="65" y="16"/>
                    <a:pt x="63" y="17"/>
                  </a:cubicBezTo>
                  <a:cubicBezTo>
                    <a:pt x="62" y="17"/>
                    <a:pt x="61" y="18"/>
                    <a:pt x="60" y="18"/>
                  </a:cubicBezTo>
                  <a:cubicBezTo>
                    <a:pt x="57" y="20"/>
                    <a:pt x="54" y="22"/>
                    <a:pt x="51" y="24"/>
                  </a:cubicBezTo>
                  <a:cubicBezTo>
                    <a:pt x="50" y="24"/>
                    <a:pt x="50" y="24"/>
                    <a:pt x="50" y="24"/>
                  </a:cubicBezTo>
                  <a:cubicBezTo>
                    <a:pt x="44" y="27"/>
                    <a:pt x="38" y="30"/>
                    <a:pt x="32" y="34"/>
                  </a:cubicBezTo>
                  <a:cubicBezTo>
                    <a:pt x="32" y="34"/>
                    <a:pt x="32" y="34"/>
                    <a:pt x="32" y="34"/>
                  </a:cubicBezTo>
                  <a:cubicBezTo>
                    <a:pt x="30" y="34"/>
                    <a:pt x="29" y="34"/>
                    <a:pt x="27" y="34"/>
                  </a:cubicBezTo>
                  <a:moveTo>
                    <a:pt x="56" y="14"/>
                  </a:moveTo>
                  <a:cubicBezTo>
                    <a:pt x="58" y="13"/>
                    <a:pt x="59" y="13"/>
                    <a:pt x="60" y="12"/>
                  </a:cubicBezTo>
                  <a:cubicBezTo>
                    <a:pt x="61" y="12"/>
                    <a:pt x="61" y="12"/>
                    <a:pt x="62" y="12"/>
                  </a:cubicBezTo>
                  <a:cubicBezTo>
                    <a:pt x="63" y="11"/>
                    <a:pt x="65" y="11"/>
                    <a:pt x="65" y="11"/>
                  </a:cubicBezTo>
                  <a:cubicBezTo>
                    <a:pt x="65" y="11"/>
                    <a:pt x="65" y="11"/>
                    <a:pt x="65" y="11"/>
                  </a:cubicBezTo>
                  <a:cubicBezTo>
                    <a:pt x="64" y="12"/>
                    <a:pt x="64" y="12"/>
                    <a:pt x="63" y="13"/>
                  </a:cubicBezTo>
                  <a:cubicBezTo>
                    <a:pt x="62" y="13"/>
                    <a:pt x="62" y="13"/>
                    <a:pt x="62" y="13"/>
                  </a:cubicBezTo>
                  <a:cubicBezTo>
                    <a:pt x="61" y="13"/>
                    <a:pt x="60" y="14"/>
                    <a:pt x="59" y="14"/>
                  </a:cubicBezTo>
                  <a:cubicBezTo>
                    <a:pt x="58" y="14"/>
                    <a:pt x="58" y="15"/>
                    <a:pt x="58" y="15"/>
                  </a:cubicBezTo>
                  <a:cubicBezTo>
                    <a:pt x="57" y="15"/>
                    <a:pt x="57" y="15"/>
                    <a:pt x="57" y="15"/>
                  </a:cubicBezTo>
                  <a:cubicBezTo>
                    <a:pt x="57" y="16"/>
                    <a:pt x="57" y="16"/>
                    <a:pt x="57" y="16"/>
                  </a:cubicBezTo>
                  <a:cubicBezTo>
                    <a:pt x="60" y="15"/>
                    <a:pt x="62" y="13"/>
                    <a:pt x="65" y="12"/>
                  </a:cubicBezTo>
                  <a:cubicBezTo>
                    <a:pt x="66" y="12"/>
                    <a:pt x="67" y="12"/>
                    <a:pt x="68" y="12"/>
                  </a:cubicBezTo>
                  <a:cubicBezTo>
                    <a:pt x="67" y="12"/>
                    <a:pt x="65" y="13"/>
                    <a:pt x="64" y="13"/>
                  </a:cubicBezTo>
                  <a:cubicBezTo>
                    <a:pt x="63" y="14"/>
                    <a:pt x="61" y="14"/>
                    <a:pt x="60" y="15"/>
                  </a:cubicBezTo>
                  <a:cubicBezTo>
                    <a:pt x="57" y="17"/>
                    <a:pt x="54" y="20"/>
                    <a:pt x="51" y="22"/>
                  </a:cubicBezTo>
                  <a:cubicBezTo>
                    <a:pt x="47" y="24"/>
                    <a:pt x="43" y="26"/>
                    <a:pt x="39" y="28"/>
                  </a:cubicBezTo>
                  <a:cubicBezTo>
                    <a:pt x="36" y="30"/>
                    <a:pt x="33" y="32"/>
                    <a:pt x="29" y="33"/>
                  </a:cubicBezTo>
                  <a:cubicBezTo>
                    <a:pt x="28" y="34"/>
                    <a:pt x="28" y="34"/>
                    <a:pt x="28" y="34"/>
                  </a:cubicBezTo>
                  <a:cubicBezTo>
                    <a:pt x="28" y="34"/>
                    <a:pt x="31" y="32"/>
                    <a:pt x="31" y="32"/>
                  </a:cubicBezTo>
                  <a:cubicBezTo>
                    <a:pt x="33" y="30"/>
                    <a:pt x="35" y="29"/>
                    <a:pt x="37" y="28"/>
                  </a:cubicBezTo>
                  <a:cubicBezTo>
                    <a:pt x="44" y="23"/>
                    <a:pt x="52" y="19"/>
                    <a:pt x="59" y="14"/>
                  </a:cubicBezTo>
                  <a:cubicBezTo>
                    <a:pt x="59" y="13"/>
                    <a:pt x="59" y="13"/>
                    <a:pt x="59" y="13"/>
                  </a:cubicBezTo>
                  <a:cubicBezTo>
                    <a:pt x="48" y="18"/>
                    <a:pt x="37" y="26"/>
                    <a:pt x="26" y="32"/>
                  </a:cubicBezTo>
                  <a:cubicBezTo>
                    <a:pt x="26" y="33"/>
                    <a:pt x="23" y="34"/>
                    <a:pt x="23" y="34"/>
                  </a:cubicBezTo>
                  <a:cubicBezTo>
                    <a:pt x="23" y="34"/>
                    <a:pt x="23" y="34"/>
                    <a:pt x="24" y="33"/>
                  </a:cubicBezTo>
                  <a:cubicBezTo>
                    <a:pt x="25" y="32"/>
                    <a:pt x="27" y="31"/>
                    <a:pt x="28" y="30"/>
                  </a:cubicBezTo>
                  <a:cubicBezTo>
                    <a:pt x="31" y="28"/>
                    <a:pt x="34" y="26"/>
                    <a:pt x="37" y="25"/>
                  </a:cubicBezTo>
                  <a:cubicBezTo>
                    <a:pt x="43" y="21"/>
                    <a:pt x="48" y="17"/>
                    <a:pt x="54" y="14"/>
                  </a:cubicBezTo>
                  <a:cubicBezTo>
                    <a:pt x="54" y="14"/>
                    <a:pt x="54" y="14"/>
                    <a:pt x="55" y="14"/>
                  </a:cubicBezTo>
                  <a:cubicBezTo>
                    <a:pt x="55" y="14"/>
                    <a:pt x="56" y="14"/>
                    <a:pt x="56" y="14"/>
                  </a:cubicBezTo>
                  <a:cubicBezTo>
                    <a:pt x="56" y="13"/>
                    <a:pt x="56" y="13"/>
                    <a:pt x="56" y="13"/>
                  </a:cubicBezTo>
                  <a:cubicBezTo>
                    <a:pt x="56" y="13"/>
                    <a:pt x="56" y="13"/>
                    <a:pt x="56" y="13"/>
                  </a:cubicBezTo>
                  <a:cubicBezTo>
                    <a:pt x="56" y="13"/>
                    <a:pt x="57" y="13"/>
                    <a:pt x="57" y="12"/>
                  </a:cubicBezTo>
                  <a:cubicBezTo>
                    <a:pt x="56" y="13"/>
                    <a:pt x="56" y="13"/>
                    <a:pt x="56" y="13"/>
                  </a:cubicBezTo>
                  <a:cubicBezTo>
                    <a:pt x="56" y="14"/>
                    <a:pt x="56" y="14"/>
                    <a:pt x="56" y="14"/>
                  </a:cubicBezTo>
                  <a:moveTo>
                    <a:pt x="56" y="12"/>
                  </a:moveTo>
                  <a:cubicBezTo>
                    <a:pt x="56" y="11"/>
                    <a:pt x="56" y="11"/>
                    <a:pt x="56" y="11"/>
                  </a:cubicBezTo>
                  <a:cubicBezTo>
                    <a:pt x="56" y="11"/>
                    <a:pt x="57" y="11"/>
                    <a:pt x="57" y="11"/>
                  </a:cubicBezTo>
                  <a:cubicBezTo>
                    <a:pt x="57" y="11"/>
                    <a:pt x="56" y="12"/>
                    <a:pt x="56" y="12"/>
                  </a:cubicBezTo>
                  <a:moveTo>
                    <a:pt x="56" y="10"/>
                  </a:moveTo>
                  <a:cubicBezTo>
                    <a:pt x="56" y="10"/>
                    <a:pt x="56" y="9"/>
                    <a:pt x="56" y="9"/>
                  </a:cubicBezTo>
                  <a:cubicBezTo>
                    <a:pt x="57" y="9"/>
                    <a:pt x="58" y="9"/>
                    <a:pt x="58" y="8"/>
                  </a:cubicBezTo>
                  <a:cubicBezTo>
                    <a:pt x="58" y="9"/>
                    <a:pt x="57" y="9"/>
                    <a:pt x="56" y="10"/>
                  </a:cubicBezTo>
                  <a:moveTo>
                    <a:pt x="56" y="6"/>
                  </a:moveTo>
                  <a:cubicBezTo>
                    <a:pt x="57" y="6"/>
                    <a:pt x="57" y="6"/>
                    <a:pt x="58" y="6"/>
                  </a:cubicBezTo>
                  <a:cubicBezTo>
                    <a:pt x="57" y="6"/>
                    <a:pt x="57" y="7"/>
                    <a:pt x="56" y="8"/>
                  </a:cubicBezTo>
                  <a:cubicBezTo>
                    <a:pt x="56" y="7"/>
                    <a:pt x="56" y="6"/>
                    <a:pt x="56" y="6"/>
                  </a:cubicBezTo>
                  <a:cubicBezTo>
                    <a:pt x="56" y="6"/>
                    <a:pt x="56" y="6"/>
                    <a:pt x="56" y="6"/>
                  </a:cubicBezTo>
                  <a:moveTo>
                    <a:pt x="57" y="5"/>
                  </a:moveTo>
                  <a:cubicBezTo>
                    <a:pt x="56" y="5"/>
                    <a:pt x="57" y="5"/>
                    <a:pt x="57" y="4"/>
                  </a:cubicBezTo>
                  <a:cubicBezTo>
                    <a:pt x="60" y="6"/>
                    <a:pt x="64" y="9"/>
                    <a:pt x="68" y="11"/>
                  </a:cubicBezTo>
                  <a:cubicBezTo>
                    <a:pt x="67" y="11"/>
                    <a:pt x="66" y="11"/>
                    <a:pt x="65" y="12"/>
                  </a:cubicBezTo>
                  <a:cubicBezTo>
                    <a:pt x="66" y="11"/>
                    <a:pt x="66" y="11"/>
                    <a:pt x="66" y="11"/>
                  </a:cubicBezTo>
                  <a:cubicBezTo>
                    <a:pt x="66" y="10"/>
                    <a:pt x="66" y="10"/>
                    <a:pt x="66" y="10"/>
                  </a:cubicBezTo>
                  <a:cubicBezTo>
                    <a:pt x="64" y="10"/>
                    <a:pt x="62" y="11"/>
                    <a:pt x="60" y="12"/>
                  </a:cubicBezTo>
                  <a:cubicBezTo>
                    <a:pt x="60" y="12"/>
                    <a:pt x="58" y="13"/>
                    <a:pt x="57" y="13"/>
                  </a:cubicBezTo>
                  <a:cubicBezTo>
                    <a:pt x="57" y="13"/>
                    <a:pt x="57" y="13"/>
                    <a:pt x="58" y="12"/>
                  </a:cubicBezTo>
                  <a:cubicBezTo>
                    <a:pt x="59" y="12"/>
                    <a:pt x="61" y="11"/>
                    <a:pt x="62" y="10"/>
                  </a:cubicBezTo>
                  <a:cubicBezTo>
                    <a:pt x="62" y="10"/>
                    <a:pt x="62" y="10"/>
                    <a:pt x="62" y="10"/>
                  </a:cubicBezTo>
                  <a:cubicBezTo>
                    <a:pt x="60" y="10"/>
                    <a:pt x="59" y="11"/>
                    <a:pt x="58" y="11"/>
                  </a:cubicBezTo>
                  <a:cubicBezTo>
                    <a:pt x="57" y="12"/>
                    <a:pt x="57" y="12"/>
                    <a:pt x="57" y="12"/>
                  </a:cubicBezTo>
                  <a:cubicBezTo>
                    <a:pt x="56" y="12"/>
                    <a:pt x="58" y="11"/>
                    <a:pt x="58" y="11"/>
                  </a:cubicBezTo>
                  <a:cubicBezTo>
                    <a:pt x="59" y="10"/>
                    <a:pt x="60" y="9"/>
                    <a:pt x="61" y="9"/>
                  </a:cubicBezTo>
                  <a:cubicBezTo>
                    <a:pt x="61" y="8"/>
                    <a:pt x="61" y="8"/>
                    <a:pt x="61" y="8"/>
                  </a:cubicBezTo>
                  <a:cubicBezTo>
                    <a:pt x="60" y="9"/>
                    <a:pt x="57" y="10"/>
                    <a:pt x="57" y="10"/>
                  </a:cubicBezTo>
                  <a:cubicBezTo>
                    <a:pt x="57" y="9"/>
                    <a:pt x="58" y="9"/>
                    <a:pt x="59" y="7"/>
                  </a:cubicBezTo>
                  <a:cubicBezTo>
                    <a:pt x="59" y="7"/>
                    <a:pt x="59" y="7"/>
                    <a:pt x="59" y="7"/>
                  </a:cubicBezTo>
                  <a:cubicBezTo>
                    <a:pt x="58" y="8"/>
                    <a:pt x="58" y="8"/>
                    <a:pt x="58" y="8"/>
                  </a:cubicBezTo>
                  <a:cubicBezTo>
                    <a:pt x="57" y="8"/>
                    <a:pt x="58" y="6"/>
                    <a:pt x="58" y="5"/>
                  </a:cubicBezTo>
                  <a:cubicBezTo>
                    <a:pt x="58" y="5"/>
                    <a:pt x="58" y="5"/>
                    <a:pt x="58" y="5"/>
                  </a:cubicBezTo>
                  <a:cubicBezTo>
                    <a:pt x="58" y="5"/>
                    <a:pt x="57" y="5"/>
                    <a:pt x="57" y="5"/>
                  </a:cubicBezTo>
                  <a:moveTo>
                    <a:pt x="56" y="4"/>
                  </a:moveTo>
                  <a:cubicBezTo>
                    <a:pt x="56" y="3"/>
                    <a:pt x="56" y="3"/>
                    <a:pt x="56" y="3"/>
                  </a:cubicBezTo>
                  <a:cubicBezTo>
                    <a:pt x="56" y="3"/>
                    <a:pt x="56" y="3"/>
                    <a:pt x="56" y="3"/>
                  </a:cubicBezTo>
                  <a:cubicBezTo>
                    <a:pt x="56" y="3"/>
                    <a:pt x="56" y="3"/>
                    <a:pt x="56" y="3"/>
                  </a:cubicBezTo>
                  <a:cubicBezTo>
                    <a:pt x="56" y="4"/>
                    <a:pt x="56" y="4"/>
                    <a:pt x="56" y="4"/>
                  </a:cubicBezTo>
                  <a:moveTo>
                    <a:pt x="55" y="0"/>
                  </a:moveTo>
                  <a:cubicBezTo>
                    <a:pt x="54" y="0"/>
                    <a:pt x="54" y="1"/>
                    <a:pt x="54" y="2"/>
                  </a:cubicBezTo>
                  <a:cubicBezTo>
                    <a:pt x="55" y="5"/>
                    <a:pt x="54" y="9"/>
                    <a:pt x="54" y="12"/>
                  </a:cubicBezTo>
                  <a:cubicBezTo>
                    <a:pt x="41" y="13"/>
                    <a:pt x="29" y="14"/>
                    <a:pt x="16" y="14"/>
                  </a:cubicBezTo>
                  <a:cubicBezTo>
                    <a:pt x="11" y="14"/>
                    <a:pt x="7" y="14"/>
                    <a:pt x="2" y="13"/>
                  </a:cubicBezTo>
                  <a:cubicBezTo>
                    <a:pt x="2" y="13"/>
                    <a:pt x="2" y="13"/>
                    <a:pt x="2" y="13"/>
                  </a:cubicBezTo>
                  <a:cubicBezTo>
                    <a:pt x="1" y="13"/>
                    <a:pt x="0" y="14"/>
                    <a:pt x="0" y="14"/>
                  </a:cubicBezTo>
                  <a:cubicBezTo>
                    <a:pt x="0" y="15"/>
                    <a:pt x="1" y="15"/>
                    <a:pt x="1" y="15"/>
                  </a:cubicBezTo>
                  <a:cubicBezTo>
                    <a:pt x="6" y="21"/>
                    <a:pt x="7" y="30"/>
                    <a:pt x="6" y="37"/>
                  </a:cubicBezTo>
                  <a:cubicBezTo>
                    <a:pt x="6" y="37"/>
                    <a:pt x="6" y="37"/>
                    <a:pt x="6" y="38"/>
                  </a:cubicBezTo>
                  <a:cubicBezTo>
                    <a:pt x="6" y="38"/>
                    <a:pt x="6" y="38"/>
                    <a:pt x="7" y="38"/>
                  </a:cubicBezTo>
                  <a:cubicBezTo>
                    <a:pt x="7" y="38"/>
                    <a:pt x="7" y="38"/>
                    <a:pt x="7" y="38"/>
                  </a:cubicBezTo>
                  <a:cubicBezTo>
                    <a:pt x="23" y="37"/>
                    <a:pt x="40" y="35"/>
                    <a:pt x="57" y="34"/>
                  </a:cubicBezTo>
                  <a:cubicBezTo>
                    <a:pt x="57" y="37"/>
                    <a:pt x="57" y="40"/>
                    <a:pt x="57" y="43"/>
                  </a:cubicBezTo>
                  <a:cubicBezTo>
                    <a:pt x="57" y="44"/>
                    <a:pt x="58" y="44"/>
                    <a:pt x="58" y="44"/>
                  </a:cubicBezTo>
                  <a:cubicBezTo>
                    <a:pt x="58" y="44"/>
                    <a:pt x="58" y="44"/>
                    <a:pt x="59" y="44"/>
                  </a:cubicBezTo>
                  <a:cubicBezTo>
                    <a:pt x="60" y="44"/>
                    <a:pt x="60" y="44"/>
                    <a:pt x="60" y="44"/>
                  </a:cubicBezTo>
                  <a:cubicBezTo>
                    <a:pt x="67" y="36"/>
                    <a:pt x="75" y="29"/>
                    <a:pt x="83" y="22"/>
                  </a:cubicBezTo>
                  <a:cubicBezTo>
                    <a:pt x="83" y="21"/>
                    <a:pt x="83" y="21"/>
                    <a:pt x="83" y="21"/>
                  </a:cubicBezTo>
                  <a:cubicBezTo>
                    <a:pt x="83" y="20"/>
                    <a:pt x="83" y="20"/>
                    <a:pt x="83" y="20"/>
                  </a:cubicBezTo>
                  <a:cubicBezTo>
                    <a:pt x="78" y="16"/>
                    <a:pt x="73" y="13"/>
                    <a:pt x="68" y="9"/>
                  </a:cubicBezTo>
                  <a:cubicBezTo>
                    <a:pt x="64" y="6"/>
                    <a:pt x="60" y="3"/>
                    <a:pt x="56" y="0"/>
                  </a:cubicBezTo>
                  <a:cubicBezTo>
                    <a:pt x="55" y="0"/>
                    <a:pt x="55" y="0"/>
                    <a:pt x="55"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1239" name="Google Shape;1239;p37"/>
            <p:cNvSpPr/>
            <p:nvPr/>
          </p:nvSpPr>
          <p:spPr>
            <a:xfrm>
              <a:off x="4873294" y="4880454"/>
              <a:ext cx="433388" cy="230188"/>
            </a:xfrm>
            <a:custGeom>
              <a:rect b="b" l="l" r="r" t="t"/>
              <a:pathLst>
                <a:path extrusionOk="0" h="54" w="102">
                  <a:moveTo>
                    <a:pt x="73" y="49"/>
                  </a:moveTo>
                  <a:cubicBezTo>
                    <a:pt x="73" y="48"/>
                    <a:pt x="73" y="47"/>
                    <a:pt x="73" y="46"/>
                  </a:cubicBezTo>
                  <a:cubicBezTo>
                    <a:pt x="77" y="43"/>
                    <a:pt x="81" y="41"/>
                    <a:pt x="85" y="38"/>
                  </a:cubicBezTo>
                  <a:cubicBezTo>
                    <a:pt x="84" y="39"/>
                    <a:pt x="83" y="40"/>
                    <a:pt x="82" y="40"/>
                  </a:cubicBezTo>
                  <a:cubicBezTo>
                    <a:pt x="79" y="43"/>
                    <a:pt x="75" y="45"/>
                    <a:pt x="73" y="49"/>
                  </a:cubicBezTo>
                  <a:moveTo>
                    <a:pt x="72" y="41"/>
                  </a:moveTo>
                  <a:cubicBezTo>
                    <a:pt x="72" y="41"/>
                    <a:pt x="72" y="41"/>
                    <a:pt x="72" y="40"/>
                  </a:cubicBezTo>
                  <a:cubicBezTo>
                    <a:pt x="72" y="40"/>
                    <a:pt x="72" y="40"/>
                    <a:pt x="72" y="40"/>
                  </a:cubicBezTo>
                  <a:cubicBezTo>
                    <a:pt x="74" y="39"/>
                    <a:pt x="76" y="38"/>
                    <a:pt x="78" y="36"/>
                  </a:cubicBezTo>
                  <a:cubicBezTo>
                    <a:pt x="76" y="38"/>
                    <a:pt x="74" y="40"/>
                    <a:pt x="72" y="41"/>
                  </a:cubicBezTo>
                  <a:moveTo>
                    <a:pt x="59" y="40"/>
                  </a:moveTo>
                  <a:cubicBezTo>
                    <a:pt x="61" y="38"/>
                    <a:pt x="64" y="37"/>
                    <a:pt x="66" y="36"/>
                  </a:cubicBezTo>
                  <a:cubicBezTo>
                    <a:pt x="65" y="37"/>
                    <a:pt x="63" y="38"/>
                    <a:pt x="62" y="39"/>
                  </a:cubicBezTo>
                  <a:cubicBezTo>
                    <a:pt x="62" y="39"/>
                    <a:pt x="62" y="39"/>
                    <a:pt x="62" y="39"/>
                  </a:cubicBezTo>
                  <a:cubicBezTo>
                    <a:pt x="61" y="40"/>
                    <a:pt x="60" y="40"/>
                    <a:pt x="59" y="40"/>
                  </a:cubicBezTo>
                  <a:moveTo>
                    <a:pt x="40" y="41"/>
                  </a:moveTo>
                  <a:cubicBezTo>
                    <a:pt x="44" y="39"/>
                    <a:pt x="48" y="37"/>
                    <a:pt x="52" y="35"/>
                  </a:cubicBezTo>
                  <a:cubicBezTo>
                    <a:pt x="49" y="37"/>
                    <a:pt x="47" y="38"/>
                    <a:pt x="44" y="41"/>
                  </a:cubicBezTo>
                  <a:cubicBezTo>
                    <a:pt x="44" y="41"/>
                    <a:pt x="44" y="41"/>
                    <a:pt x="44" y="41"/>
                  </a:cubicBezTo>
                  <a:cubicBezTo>
                    <a:pt x="43" y="41"/>
                    <a:pt x="42" y="41"/>
                    <a:pt x="40" y="41"/>
                  </a:cubicBezTo>
                  <a:moveTo>
                    <a:pt x="10" y="40"/>
                  </a:moveTo>
                  <a:cubicBezTo>
                    <a:pt x="10" y="39"/>
                    <a:pt x="10" y="38"/>
                    <a:pt x="10" y="37"/>
                  </a:cubicBezTo>
                  <a:cubicBezTo>
                    <a:pt x="12" y="37"/>
                    <a:pt x="14" y="36"/>
                    <a:pt x="16" y="35"/>
                  </a:cubicBezTo>
                  <a:cubicBezTo>
                    <a:pt x="14" y="36"/>
                    <a:pt x="12" y="38"/>
                    <a:pt x="10" y="40"/>
                  </a:cubicBezTo>
                  <a:moveTo>
                    <a:pt x="73" y="51"/>
                  </a:moveTo>
                  <a:cubicBezTo>
                    <a:pt x="73" y="50"/>
                    <a:pt x="73" y="50"/>
                    <a:pt x="73" y="50"/>
                  </a:cubicBezTo>
                  <a:cubicBezTo>
                    <a:pt x="75" y="47"/>
                    <a:pt x="78" y="44"/>
                    <a:pt x="81" y="42"/>
                  </a:cubicBezTo>
                  <a:cubicBezTo>
                    <a:pt x="84" y="40"/>
                    <a:pt x="86" y="37"/>
                    <a:pt x="89" y="35"/>
                  </a:cubicBezTo>
                  <a:cubicBezTo>
                    <a:pt x="89" y="34"/>
                    <a:pt x="90" y="34"/>
                    <a:pt x="91" y="33"/>
                  </a:cubicBezTo>
                  <a:cubicBezTo>
                    <a:pt x="85" y="39"/>
                    <a:pt x="78" y="45"/>
                    <a:pt x="73" y="51"/>
                  </a:cubicBezTo>
                  <a:moveTo>
                    <a:pt x="64" y="39"/>
                  </a:moveTo>
                  <a:cubicBezTo>
                    <a:pt x="68" y="38"/>
                    <a:pt x="71" y="34"/>
                    <a:pt x="75" y="32"/>
                  </a:cubicBezTo>
                  <a:cubicBezTo>
                    <a:pt x="75" y="32"/>
                    <a:pt x="75" y="32"/>
                    <a:pt x="75" y="32"/>
                  </a:cubicBezTo>
                  <a:cubicBezTo>
                    <a:pt x="72" y="34"/>
                    <a:pt x="70" y="37"/>
                    <a:pt x="67" y="39"/>
                  </a:cubicBezTo>
                  <a:cubicBezTo>
                    <a:pt x="66" y="39"/>
                    <a:pt x="65" y="39"/>
                    <a:pt x="64" y="39"/>
                  </a:cubicBezTo>
                  <a:moveTo>
                    <a:pt x="72" y="45"/>
                  </a:moveTo>
                  <a:cubicBezTo>
                    <a:pt x="72" y="44"/>
                    <a:pt x="72" y="43"/>
                    <a:pt x="72" y="42"/>
                  </a:cubicBezTo>
                  <a:cubicBezTo>
                    <a:pt x="77" y="41"/>
                    <a:pt x="80" y="38"/>
                    <a:pt x="83" y="36"/>
                  </a:cubicBezTo>
                  <a:cubicBezTo>
                    <a:pt x="85" y="34"/>
                    <a:pt x="87" y="32"/>
                    <a:pt x="90" y="31"/>
                  </a:cubicBezTo>
                  <a:cubicBezTo>
                    <a:pt x="91" y="30"/>
                    <a:pt x="91" y="30"/>
                    <a:pt x="91" y="30"/>
                  </a:cubicBezTo>
                  <a:cubicBezTo>
                    <a:pt x="88" y="32"/>
                    <a:pt x="86" y="34"/>
                    <a:pt x="83" y="37"/>
                  </a:cubicBezTo>
                  <a:cubicBezTo>
                    <a:pt x="80" y="40"/>
                    <a:pt x="76" y="42"/>
                    <a:pt x="72" y="45"/>
                  </a:cubicBezTo>
                  <a:moveTo>
                    <a:pt x="81" y="34"/>
                  </a:moveTo>
                  <a:cubicBezTo>
                    <a:pt x="83" y="33"/>
                    <a:pt x="85" y="31"/>
                    <a:pt x="87" y="30"/>
                  </a:cubicBezTo>
                  <a:cubicBezTo>
                    <a:pt x="86" y="31"/>
                    <a:pt x="85" y="32"/>
                    <a:pt x="84" y="32"/>
                  </a:cubicBezTo>
                  <a:cubicBezTo>
                    <a:pt x="83" y="33"/>
                    <a:pt x="82" y="33"/>
                    <a:pt x="81" y="34"/>
                  </a:cubicBezTo>
                  <a:moveTo>
                    <a:pt x="10" y="44"/>
                  </a:moveTo>
                  <a:cubicBezTo>
                    <a:pt x="13" y="43"/>
                    <a:pt x="16" y="41"/>
                    <a:pt x="19" y="40"/>
                  </a:cubicBezTo>
                  <a:cubicBezTo>
                    <a:pt x="23" y="37"/>
                    <a:pt x="27" y="35"/>
                    <a:pt x="31" y="32"/>
                  </a:cubicBezTo>
                  <a:cubicBezTo>
                    <a:pt x="34" y="31"/>
                    <a:pt x="37" y="29"/>
                    <a:pt x="40" y="28"/>
                  </a:cubicBezTo>
                  <a:cubicBezTo>
                    <a:pt x="39" y="28"/>
                    <a:pt x="39" y="28"/>
                    <a:pt x="38" y="29"/>
                  </a:cubicBezTo>
                  <a:cubicBezTo>
                    <a:pt x="31" y="34"/>
                    <a:pt x="24" y="39"/>
                    <a:pt x="17" y="43"/>
                  </a:cubicBezTo>
                  <a:cubicBezTo>
                    <a:pt x="17" y="44"/>
                    <a:pt x="17" y="44"/>
                    <a:pt x="17" y="44"/>
                  </a:cubicBezTo>
                  <a:cubicBezTo>
                    <a:pt x="15" y="44"/>
                    <a:pt x="12" y="44"/>
                    <a:pt x="10" y="44"/>
                  </a:cubicBezTo>
                  <a:moveTo>
                    <a:pt x="60" y="36"/>
                  </a:moveTo>
                  <a:cubicBezTo>
                    <a:pt x="61" y="35"/>
                    <a:pt x="62" y="34"/>
                    <a:pt x="63" y="34"/>
                  </a:cubicBezTo>
                  <a:cubicBezTo>
                    <a:pt x="66" y="31"/>
                    <a:pt x="69" y="30"/>
                    <a:pt x="72" y="28"/>
                  </a:cubicBezTo>
                  <a:cubicBezTo>
                    <a:pt x="73" y="28"/>
                    <a:pt x="73" y="28"/>
                    <a:pt x="73" y="28"/>
                  </a:cubicBezTo>
                  <a:cubicBezTo>
                    <a:pt x="72" y="28"/>
                    <a:pt x="71" y="29"/>
                    <a:pt x="70" y="30"/>
                  </a:cubicBezTo>
                  <a:cubicBezTo>
                    <a:pt x="67" y="31"/>
                    <a:pt x="64" y="33"/>
                    <a:pt x="61" y="35"/>
                  </a:cubicBezTo>
                  <a:cubicBezTo>
                    <a:pt x="60" y="36"/>
                    <a:pt x="60" y="36"/>
                    <a:pt x="60" y="36"/>
                  </a:cubicBezTo>
                  <a:moveTo>
                    <a:pt x="69" y="39"/>
                  </a:moveTo>
                  <a:cubicBezTo>
                    <a:pt x="72" y="38"/>
                    <a:pt x="75" y="36"/>
                    <a:pt x="77" y="34"/>
                  </a:cubicBezTo>
                  <a:cubicBezTo>
                    <a:pt x="82" y="31"/>
                    <a:pt x="86" y="28"/>
                    <a:pt x="90" y="26"/>
                  </a:cubicBezTo>
                  <a:cubicBezTo>
                    <a:pt x="90" y="27"/>
                    <a:pt x="89" y="27"/>
                    <a:pt x="88" y="27"/>
                  </a:cubicBezTo>
                  <a:cubicBezTo>
                    <a:pt x="86" y="28"/>
                    <a:pt x="84" y="30"/>
                    <a:pt x="82" y="31"/>
                  </a:cubicBezTo>
                  <a:cubicBezTo>
                    <a:pt x="79" y="33"/>
                    <a:pt x="75" y="36"/>
                    <a:pt x="72" y="39"/>
                  </a:cubicBezTo>
                  <a:cubicBezTo>
                    <a:pt x="71" y="39"/>
                    <a:pt x="71" y="39"/>
                    <a:pt x="71" y="39"/>
                  </a:cubicBezTo>
                  <a:cubicBezTo>
                    <a:pt x="70" y="39"/>
                    <a:pt x="70" y="39"/>
                    <a:pt x="69" y="39"/>
                  </a:cubicBezTo>
                  <a:moveTo>
                    <a:pt x="10" y="43"/>
                  </a:moveTo>
                  <a:cubicBezTo>
                    <a:pt x="10" y="42"/>
                    <a:pt x="10" y="42"/>
                    <a:pt x="10" y="41"/>
                  </a:cubicBezTo>
                  <a:cubicBezTo>
                    <a:pt x="12" y="40"/>
                    <a:pt x="14" y="39"/>
                    <a:pt x="16" y="37"/>
                  </a:cubicBezTo>
                  <a:cubicBezTo>
                    <a:pt x="19" y="35"/>
                    <a:pt x="23" y="33"/>
                    <a:pt x="26" y="31"/>
                  </a:cubicBezTo>
                  <a:cubicBezTo>
                    <a:pt x="31" y="29"/>
                    <a:pt x="35" y="26"/>
                    <a:pt x="39" y="23"/>
                  </a:cubicBezTo>
                  <a:cubicBezTo>
                    <a:pt x="36" y="26"/>
                    <a:pt x="33" y="28"/>
                    <a:pt x="30" y="30"/>
                  </a:cubicBezTo>
                  <a:cubicBezTo>
                    <a:pt x="23" y="34"/>
                    <a:pt x="17" y="40"/>
                    <a:pt x="10" y="43"/>
                  </a:cubicBezTo>
                  <a:moveTo>
                    <a:pt x="54" y="40"/>
                  </a:moveTo>
                  <a:cubicBezTo>
                    <a:pt x="59" y="38"/>
                    <a:pt x="63" y="35"/>
                    <a:pt x="67" y="32"/>
                  </a:cubicBezTo>
                  <a:cubicBezTo>
                    <a:pt x="72" y="29"/>
                    <a:pt x="77" y="26"/>
                    <a:pt x="82" y="23"/>
                  </a:cubicBezTo>
                  <a:cubicBezTo>
                    <a:pt x="80" y="25"/>
                    <a:pt x="77" y="27"/>
                    <a:pt x="74" y="29"/>
                  </a:cubicBezTo>
                  <a:cubicBezTo>
                    <a:pt x="68" y="32"/>
                    <a:pt x="63" y="36"/>
                    <a:pt x="57" y="40"/>
                  </a:cubicBezTo>
                  <a:cubicBezTo>
                    <a:pt x="57" y="40"/>
                    <a:pt x="57" y="40"/>
                    <a:pt x="57" y="40"/>
                  </a:cubicBezTo>
                  <a:cubicBezTo>
                    <a:pt x="56" y="40"/>
                    <a:pt x="55" y="40"/>
                    <a:pt x="54" y="40"/>
                  </a:cubicBezTo>
                  <a:moveTo>
                    <a:pt x="68" y="39"/>
                  </a:moveTo>
                  <a:cubicBezTo>
                    <a:pt x="68" y="39"/>
                    <a:pt x="70" y="38"/>
                    <a:pt x="71" y="37"/>
                  </a:cubicBezTo>
                  <a:cubicBezTo>
                    <a:pt x="73" y="34"/>
                    <a:pt x="76" y="32"/>
                    <a:pt x="79" y="30"/>
                  </a:cubicBezTo>
                  <a:cubicBezTo>
                    <a:pt x="84" y="27"/>
                    <a:pt x="89" y="25"/>
                    <a:pt x="94" y="22"/>
                  </a:cubicBezTo>
                  <a:cubicBezTo>
                    <a:pt x="94" y="22"/>
                    <a:pt x="94" y="22"/>
                    <a:pt x="94" y="22"/>
                  </a:cubicBezTo>
                  <a:cubicBezTo>
                    <a:pt x="96" y="23"/>
                    <a:pt x="97" y="24"/>
                    <a:pt x="99" y="25"/>
                  </a:cubicBezTo>
                  <a:cubicBezTo>
                    <a:pt x="98" y="26"/>
                    <a:pt x="97" y="27"/>
                    <a:pt x="97" y="28"/>
                  </a:cubicBezTo>
                  <a:cubicBezTo>
                    <a:pt x="96" y="28"/>
                    <a:pt x="96" y="28"/>
                    <a:pt x="96" y="28"/>
                  </a:cubicBezTo>
                  <a:cubicBezTo>
                    <a:pt x="94" y="30"/>
                    <a:pt x="92" y="32"/>
                    <a:pt x="89" y="34"/>
                  </a:cubicBezTo>
                  <a:cubicBezTo>
                    <a:pt x="87" y="36"/>
                    <a:pt x="84" y="38"/>
                    <a:pt x="82" y="39"/>
                  </a:cubicBezTo>
                  <a:cubicBezTo>
                    <a:pt x="79" y="41"/>
                    <a:pt x="76" y="43"/>
                    <a:pt x="73" y="45"/>
                  </a:cubicBezTo>
                  <a:cubicBezTo>
                    <a:pt x="74" y="44"/>
                    <a:pt x="75" y="43"/>
                    <a:pt x="76" y="42"/>
                  </a:cubicBezTo>
                  <a:cubicBezTo>
                    <a:pt x="78" y="41"/>
                    <a:pt x="79" y="41"/>
                    <a:pt x="81" y="40"/>
                  </a:cubicBezTo>
                  <a:cubicBezTo>
                    <a:pt x="83" y="38"/>
                    <a:pt x="85" y="36"/>
                    <a:pt x="87" y="34"/>
                  </a:cubicBezTo>
                  <a:cubicBezTo>
                    <a:pt x="90" y="32"/>
                    <a:pt x="93" y="30"/>
                    <a:pt x="95" y="28"/>
                  </a:cubicBezTo>
                  <a:cubicBezTo>
                    <a:pt x="96" y="27"/>
                    <a:pt x="96" y="27"/>
                    <a:pt x="96" y="27"/>
                  </a:cubicBezTo>
                  <a:cubicBezTo>
                    <a:pt x="97" y="27"/>
                    <a:pt x="97" y="26"/>
                    <a:pt x="98" y="26"/>
                  </a:cubicBezTo>
                  <a:cubicBezTo>
                    <a:pt x="98" y="26"/>
                    <a:pt x="98" y="25"/>
                    <a:pt x="98" y="25"/>
                  </a:cubicBezTo>
                  <a:cubicBezTo>
                    <a:pt x="98" y="25"/>
                    <a:pt x="97" y="25"/>
                    <a:pt x="97" y="25"/>
                  </a:cubicBezTo>
                  <a:cubicBezTo>
                    <a:pt x="94" y="28"/>
                    <a:pt x="89" y="30"/>
                    <a:pt x="86" y="33"/>
                  </a:cubicBezTo>
                  <a:cubicBezTo>
                    <a:pt x="82" y="36"/>
                    <a:pt x="79" y="39"/>
                    <a:pt x="74" y="41"/>
                  </a:cubicBezTo>
                  <a:cubicBezTo>
                    <a:pt x="73" y="41"/>
                    <a:pt x="73" y="42"/>
                    <a:pt x="73" y="42"/>
                  </a:cubicBezTo>
                  <a:cubicBezTo>
                    <a:pt x="73" y="42"/>
                    <a:pt x="73" y="41"/>
                    <a:pt x="73" y="41"/>
                  </a:cubicBezTo>
                  <a:cubicBezTo>
                    <a:pt x="75" y="40"/>
                    <a:pt x="76" y="39"/>
                    <a:pt x="78" y="37"/>
                  </a:cubicBezTo>
                  <a:cubicBezTo>
                    <a:pt x="80" y="36"/>
                    <a:pt x="82" y="34"/>
                    <a:pt x="84" y="33"/>
                  </a:cubicBezTo>
                  <a:cubicBezTo>
                    <a:pt x="87" y="30"/>
                    <a:pt x="91" y="28"/>
                    <a:pt x="95" y="26"/>
                  </a:cubicBezTo>
                  <a:cubicBezTo>
                    <a:pt x="95" y="26"/>
                    <a:pt x="96" y="26"/>
                    <a:pt x="95" y="26"/>
                  </a:cubicBezTo>
                  <a:cubicBezTo>
                    <a:pt x="96" y="25"/>
                    <a:pt x="96" y="25"/>
                    <a:pt x="97" y="25"/>
                  </a:cubicBezTo>
                  <a:cubicBezTo>
                    <a:pt x="97" y="25"/>
                    <a:pt x="97" y="24"/>
                    <a:pt x="97" y="24"/>
                  </a:cubicBezTo>
                  <a:cubicBezTo>
                    <a:pt x="97" y="24"/>
                    <a:pt x="97" y="24"/>
                    <a:pt x="96" y="24"/>
                  </a:cubicBezTo>
                  <a:cubicBezTo>
                    <a:pt x="93" y="26"/>
                    <a:pt x="89" y="28"/>
                    <a:pt x="85" y="30"/>
                  </a:cubicBezTo>
                  <a:cubicBezTo>
                    <a:pt x="81" y="33"/>
                    <a:pt x="78" y="36"/>
                    <a:pt x="74" y="38"/>
                  </a:cubicBezTo>
                  <a:cubicBezTo>
                    <a:pt x="73" y="39"/>
                    <a:pt x="73" y="39"/>
                    <a:pt x="72" y="39"/>
                  </a:cubicBezTo>
                  <a:cubicBezTo>
                    <a:pt x="72" y="39"/>
                    <a:pt x="72" y="39"/>
                    <a:pt x="72" y="39"/>
                  </a:cubicBezTo>
                  <a:cubicBezTo>
                    <a:pt x="74" y="38"/>
                    <a:pt x="75" y="37"/>
                    <a:pt x="76" y="36"/>
                  </a:cubicBezTo>
                  <a:cubicBezTo>
                    <a:pt x="78" y="34"/>
                    <a:pt x="80" y="33"/>
                    <a:pt x="83" y="31"/>
                  </a:cubicBezTo>
                  <a:cubicBezTo>
                    <a:pt x="86" y="29"/>
                    <a:pt x="91" y="27"/>
                    <a:pt x="95" y="24"/>
                  </a:cubicBezTo>
                  <a:cubicBezTo>
                    <a:pt x="95" y="24"/>
                    <a:pt x="95" y="24"/>
                    <a:pt x="94" y="24"/>
                  </a:cubicBezTo>
                  <a:cubicBezTo>
                    <a:pt x="94" y="24"/>
                    <a:pt x="94" y="24"/>
                    <a:pt x="94" y="24"/>
                  </a:cubicBezTo>
                  <a:cubicBezTo>
                    <a:pt x="87" y="27"/>
                    <a:pt x="81" y="30"/>
                    <a:pt x="75" y="35"/>
                  </a:cubicBezTo>
                  <a:cubicBezTo>
                    <a:pt x="73" y="36"/>
                    <a:pt x="72" y="37"/>
                    <a:pt x="70" y="38"/>
                  </a:cubicBezTo>
                  <a:cubicBezTo>
                    <a:pt x="69" y="39"/>
                    <a:pt x="68" y="39"/>
                    <a:pt x="68" y="39"/>
                  </a:cubicBezTo>
                  <a:moveTo>
                    <a:pt x="79" y="27"/>
                  </a:moveTo>
                  <a:cubicBezTo>
                    <a:pt x="82" y="25"/>
                    <a:pt x="86" y="23"/>
                    <a:pt x="89" y="21"/>
                  </a:cubicBezTo>
                  <a:cubicBezTo>
                    <a:pt x="90" y="21"/>
                    <a:pt x="90" y="21"/>
                    <a:pt x="90" y="21"/>
                  </a:cubicBezTo>
                  <a:cubicBezTo>
                    <a:pt x="89" y="22"/>
                    <a:pt x="89" y="22"/>
                    <a:pt x="89" y="22"/>
                  </a:cubicBezTo>
                  <a:cubicBezTo>
                    <a:pt x="87" y="23"/>
                    <a:pt x="86" y="24"/>
                    <a:pt x="84" y="25"/>
                  </a:cubicBezTo>
                  <a:cubicBezTo>
                    <a:pt x="82" y="26"/>
                    <a:pt x="81" y="27"/>
                    <a:pt x="79" y="27"/>
                  </a:cubicBezTo>
                  <a:moveTo>
                    <a:pt x="8" y="26"/>
                  </a:moveTo>
                  <a:cubicBezTo>
                    <a:pt x="8" y="25"/>
                    <a:pt x="8" y="24"/>
                    <a:pt x="7" y="23"/>
                  </a:cubicBezTo>
                  <a:cubicBezTo>
                    <a:pt x="9" y="22"/>
                    <a:pt x="11" y="22"/>
                    <a:pt x="13" y="21"/>
                  </a:cubicBezTo>
                  <a:cubicBezTo>
                    <a:pt x="12" y="21"/>
                    <a:pt x="9" y="24"/>
                    <a:pt x="8" y="26"/>
                  </a:cubicBezTo>
                  <a:moveTo>
                    <a:pt x="10" y="36"/>
                  </a:moveTo>
                  <a:cubicBezTo>
                    <a:pt x="10" y="35"/>
                    <a:pt x="10" y="35"/>
                    <a:pt x="10" y="34"/>
                  </a:cubicBezTo>
                  <a:cubicBezTo>
                    <a:pt x="19" y="31"/>
                    <a:pt x="25" y="24"/>
                    <a:pt x="34" y="21"/>
                  </a:cubicBezTo>
                  <a:cubicBezTo>
                    <a:pt x="33" y="21"/>
                    <a:pt x="33" y="21"/>
                    <a:pt x="32" y="22"/>
                  </a:cubicBezTo>
                  <a:cubicBezTo>
                    <a:pt x="29" y="23"/>
                    <a:pt x="27" y="25"/>
                    <a:pt x="24" y="27"/>
                  </a:cubicBezTo>
                  <a:cubicBezTo>
                    <a:pt x="19" y="30"/>
                    <a:pt x="15" y="33"/>
                    <a:pt x="10" y="36"/>
                  </a:cubicBezTo>
                  <a:moveTo>
                    <a:pt x="64" y="39"/>
                  </a:moveTo>
                  <a:cubicBezTo>
                    <a:pt x="63" y="39"/>
                    <a:pt x="67" y="36"/>
                    <a:pt x="68" y="35"/>
                  </a:cubicBezTo>
                  <a:cubicBezTo>
                    <a:pt x="69" y="34"/>
                    <a:pt x="70" y="33"/>
                    <a:pt x="71" y="33"/>
                  </a:cubicBezTo>
                  <a:cubicBezTo>
                    <a:pt x="72" y="32"/>
                    <a:pt x="73" y="31"/>
                    <a:pt x="75" y="30"/>
                  </a:cubicBezTo>
                  <a:cubicBezTo>
                    <a:pt x="81" y="27"/>
                    <a:pt x="87" y="24"/>
                    <a:pt x="93" y="20"/>
                  </a:cubicBezTo>
                  <a:cubicBezTo>
                    <a:pt x="93" y="21"/>
                    <a:pt x="93" y="21"/>
                    <a:pt x="94" y="21"/>
                  </a:cubicBezTo>
                  <a:cubicBezTo>
                    <a:pt x="89" y="23"/>
                    <a:pt x="84" y="26"/>
                    <a:pt x="80" y="29"/>
                  </a:cubicBezTo>
                  <a:cubicBezTo>
                    <a:pt x="77" y="31"/>
                    <a:pt x="73" y="32"/>
                    <a:pt x="71" y="34"/>
                  </a:cubicBezTo>
                  <a:cubicBezTo>
                    <a:pt x="69" y="35"/>
                    <a:pt x="68" y="36"/>
                    <a:pt x="66" y="37"/>
                  </a:cubicBezTo>
                  <a:cubicBezTo>
                    <a:pt x="65" y="38"/>
                    <a:pt x="64" y="39"/>
                    <a:pt x="64" y="39"/>
                  </a:cubicBezTo>
                  <a:moveTo>
                    <a:pt x="9" y="28"/>
                  </a:moveTo>
                  <a:cubicBezTo>
                    <a:pt x="9" y="28"/>
                    <a:pt x="9" y="27"/>
                    <a:pt x="9" y="27"/>
                  </a:cubicBezTo>
                  <a:cubicBezTo>
                    <a:pt x="12" y="26"/>
                    <a:pt x="15" y="23"/>
                    <a:pt x="18" y="21"/>
                  </a:cubicBezTo>
                  <a:cubicBezTo>
                    <a:pt x="18" y="21"/>
                    <a:pt x="19" y="21"/>
                    <a:pt x="19" y="20"/>
                  </a:cubicBezTo>
                  <a:cubicBezTo>
                    <a:pt x="18" y="21"/>
                    <a:pt x="17" y="23"/>
                    <a:pt x="15" y="24"/>
                  </a:cubicBezTo>
                  <a:cubicBezTo>
                    <a:pt x="13" y="25"/>
                    <a:pt x="11" y="27"/>
                    <a:pt x="9" y="28"/>
                  </a:cubicBezTo>
                  <a:moveTo>
                    <a:pt x="6" y="21"/>
                  </a:moveTo>
                  <a:cubicBezTo>
                    <a:pt x="6" y="21"/>
                    <a:pt x="6" y="21"/>
                    <a:pt x="6" y="21"/>
                  </a:cubicBezTo>
                  <a:cubicBezTo>
                    <a:pt x="6" y="21"/>
                    <a:pt x="8" y="20"/>
                    <a:pt x="9" y="20"/>
                  </a:cubicBezTo>
                  <a:cubicBezTo>
                    <a:pt x="9" y="20"/>
                    <a:pt x="9" y="20"/>
                    <a:pt x="8" y="21"/>
                  </a:cubicBezTo>
                  <a:cubicBezTo>
                    <a:pt x="8" y="21"/>
                    <a:pt x="7" y="22"/>
                    <a:pt x="7" y="22"/>
                  </a:cubicBezTo>
                  <a:cubicBezTo>
                    <a:pt x="6" y="22"/>
                    <a:pt x="6" y="21"/>
                    <a:pt x="6" y="21"/>
                  </a:cubicBezTo>
                  <a:cubicBezTo>
                    <a:pt x="6" y="21"/>
                    <a:pt x="6" y="21"/>
                    <a:pt x="6" y="21"/>
                  </a:cubicBezTo>
                  <a:moveTo>
                    <a:pt x="10" y="29"/>
                  </a:moveTo>
                  <a:cubicBezTo>
                    <a:pt x="10" y="29"/>
                    <a:pt x="13" y="26"/>
                    <a:pt x="14" y="25"/>
                  </a:cubicBezTo>
                  <a:cubicBezTo>
                    <a:pt x="17" y="24"/>
                    <a:pt x="19" y="22"/>
                    <a:pt x="21" y="20"/>
                  </a:cubicBezTo>
                  <a:cubicBezTo>
                    <a:pt x="21" y="20"/>
                    <a:pt x="21" y="20"/>
                    <a:pt x="21" y="20"/>
                  </a:cubicBezTo>
                  <a:cubicBezTo>
                    <a:pt x="22" y="20"/>
                    <a:pt x="23" y="20"/>
                    <a:pt x="24" y="20"/>
                  </a:cubicBezTo>
                  <a:cubicBezTo>
                    <a:pt x="20" y="22"/>
                    <a:pt x="16" y="25"/>
                    <a:pt x="12" y="27"/>
                  </a:cubicBezTo>
                  <a:cubicBezTo>
                    <a:pt x="11" y="28"/>
                    <a:pt x="10" y="29"/>
                    <a:pt x="10" y="29"/>
                  </a:cubicBezTo>
                  <a:moveTo>
                    <a:pt x="10" y="30"/>
                  </a:moveTo>
                  <a:cubicBezTo>
                    <a:pt x="9" y="29"/>
                    <a:pt x="9" y="29"/>
                    <a:pt x="9" y="29"/>
                  </a:cubicBezTo>
                  <a:cubicBezTo>
                    <a:pt x="12" y="28"/>
                    <a:pt x="15" y="27"/>
                    <a:pt x="18" y="25"/>
                  </a:cubicBezTo>
                  <a:cubicBezTo>
                    <a:pt x="19" y="24"/>
                    <a:pt x="21" y="23"/>
                    <a:pt x="23" y="21"/>
                  </a:cubicBezTo>
                  <a:cubicBezTo>
                    <a:pt x="24" y="21"/>
                    <a:pt x="25" y="20"/>
                    <a:pt x="26" y="20"/>
                  </a:cubicBezTo>
                  <a:cubicBezTo>
                    <a:pt x="26" y="20"/>
                    <a:pt x="26" y="20"/>
                    <a:pt x="26" y="20"/>
                  </a:cubicBezTo>
                  <a:cubicBezTo>
                    <a:pt x="22" y="24"/>
                    <a:pt x="15" y="27"/>
                    <a:pt x="10" y="30"/>
                  </a:cubicBezTo>
                  <a:moveTo>
                    <a:pt x="11" y="30"/>
                  </a:moveTo>
                  <a:cubicBezTo>
                    <a:pt x="10" y="30"/>
                    <a:pt x="12" y="29"/>
                    <a:pt x="13" y="29"/>
                  </a:cubicBezTo>
                  <a:cubicBezTo>
                    <a:pt x="15" y="27"/>
                    <a:pt x="17" y="26"/>
                    <a:pt x="19" y="25"/>
                  </a:cubicBezTo>
                  <a:cubicBezTo>
                    <a:pt x="22" y="24"/>
                    <a:pt x="25" y="22"/>
                    <a:pt x="27" y="20"/>
                  </a:cubicBezTo>
                  <a:cubicBezTo>
                    <a:pt x="27" y="20"/>
                    <a:pt x="28" y="20"/>
                    <a:pt x="28" y="20"/>
                  </a:cubicBezTo>
                  <a:cubicBezTo>
                    <a:pt x="23" y="22"/>
                    <a:pt x="18" y="28"/>
                    <a:pt x="12" y="30"/>
                  </a:cubicBezTo>
                  <a:cubicBezTo>
                    <a:pt x="11" y="30"/>
                    <a:pt x="11" y="30"/>
                    <a:pt x="11" y="30"/>
                  </a:cubicBezTo>
                  <a:moveTo>
                    <a:pt x="7" y="22"/>
                  </a:moveTo>
                  <a:cubicBezTo>
                    <a:pt x="7" y="22"/>
                    <a:pt x="9" y="21"/>
                    <a:pt x="9" y="21"/>
                  </a:cubicBezTo>
                  <a:cubicBezTo>
                    <a:pt x="10" y="21"/>
                    <a:pt x="10" y="20"/>
                    <a:pt x="10" y="20"/>
                  </a:cubicBezTo>
                  <a:cubicBezTo>
                    <a:pt x="13" y="20"/>
                    <a:pt x="16" y="20"/>
                    <a:pt x="19" y="20"/>
                  </a:cubicBezTo>
                  <a:cubicBezTo>
                    <a:pt x="17" y="21"/>
                    <a:pt x="15" y="22"/>
                    <a:pt x="13" y="24"/>
                  </a:cubicBezTo>
                  <a:cubicBezTo>
                    <a:pt x="13" y="24"/>
                    <a:pt x="10" y="26"/>
                    <a:pt x="9" y="26"/>
                  </a:cubicBezTo>
                  <a:cubicBezTo>
                    <a:pt x="9" y="26"/>
                    <a:pt x="9" y="26"/>
                    <a:pt x="9" y="26"/>
                  </a:cubicBezTo>
                  <a:cubicBezTo>
                    <a:pt x="11" y="24"/>
                    <a:pt x="13" y="22"/>
                    <a:pt x="14" y="20"/>
                  </a:cubicBezTo>
                  <a:cubicBezTo>
                    <a:pt x="14" y="20"/>
                    <a:pt x="14" y="20"/>
                    <a:pt x="14" y="20"/>
                  </a:cubicBezTo>
                  <a:cubicBezTo>
                    <a:pt x="12" y="21"/>
                    <a:pt x="10" y="21"/>
                    <a:pt x="7" y="22"/>
                  </a:cubicBezTo>
                  <a:cubicBezTo>
                    <a:pt x="7" y="22"/>
                    <a:pt x="7" y="22"/>
                    <a:pt x="7" y="22"/>
                  </a:cubicBezTo>
                  <a:moveTo>
                    <a:pt x="10" y="33"/>
                  </a:moveTo>
                  <a:cubicBezTo>
                    <a:pt x="10" y="32"/>
                    <a:pt x="10" y="32"/>
                    <a:pt x="10" y="31"/>
                  </a:cubicBezTo>
                  <a:cubicBezTo>
                    <a:pt x="17" y="30"/>
                    <a:pt x="21" y="25"/>
                    <a:pt x="27" y="21"/>
                  </a:cubicBezTo>
                  <a:cubicBezTo>
                    <a:pt x="28" y="21"/>
                    <a:pt x="29" y="20"/>
                    <a:pt x="30" y="20"/>
                  </a:cubicBezTo>
                  <a:cubicBezTo>
                    <a:pt x="30" y="19"/>
                    <a:pt x="30" y="19"/>
                    <a:pt x="30" y="19"/>
                  </a:cubicBezTo>
                  <a:cubicBezTo>
                    <a:pt x="30" y="20"/>
                    <a:pt x="29" y="20"/>
                    <a:pt x="28" y="21"/>
                  </a:cubicBezTo>
                  <a:cubicBezTo>
                    <a:pt x="26" y="23"/>
                    <a:pt x="24" y="24"/>
                    <a:pt x="22" y="25"/>
                  </a:cubicBezTo>
                  <a:cubicBezTo>
                    <a:pt x="18" y="28"/>
                    <a:pt x="14" y="30"/>
                    <a:pt x="10" y="33"/>
                  </a:cubicBezTo>
                  <a:moveTo>
                    <a:pt x="10" y="33"/>
                  </a:moveTo>
                  <a:cubicBezTo>
                    <a:pt x="10" y="33"/>
                    <a:pt x="11" y="33"/>
                    <a:pt x="13" y="32"/>
                  </a:cubicBezTo>
                  <a:cubicBezTo>
                    <a:pt x="15" y="30"/>
                    <a:pt x="18" y="29"/>
                    <a:pt x="20" y="27"/>
                  </a:cubicBezTo>
                  <a:cubicBezTo>
                    <a:pt x="24" y="25"/>
                    <a:pt x="28" y="23"/>
                    <a:pt x="32" y="19"/>
                  </a:cubicBezTo>
                  <a:cubicBezTo>
                    <a:pt x="33" y="19"/>
                    <a:pt x="34" y="19"/>
                    <a:pt x="35" y="19"/>
                  </a:cubicBezTo>
                  <a:cubicBezTo>
                    <a:pt x="27" y="22"/>
                    <a:pt x="20" y="29"/>
                    <a:pt x="13" y="32"/>
                  </a:cubicBezTo>
                  <a:cubicBezTo>
                    <a:pt x="11" y="33"/>
                    <a:pt x="10" y="33"/>
                    <a:pt x="10" y="33"/>
                  </a:cubicBezTo>
                  <a:moveTo>
                    <a:pt x="6" y="21"/>
                  </a:moveTo>
                  <a:cubicBezTo>
                    <a:pt x="5" y="20"/>
                    <a:pt x="5" y="20"/>
                    <a:pt x="5" y="19"/>
                  </a:cubicBezTo>
                  <a:cubicBezTo>
                    <a:pt x="6" y="19"/>
                    <a:pt x="7" y="19"/>
                    <a:pt x="8" y="19"/>
                  </a:cubicBezTo>
                  <a:cubicBezTo>
                    <a:pt x="7" y="20"/>
                    <a:pt x="7" y="20"/>
                    <a:pt x="6" y="20"/>
                  </a:cubicBezTo>
                  <a:cubicBezTo>
                    <a:pt x="6" y="20"/>
                    <a:pt x="6" y="21"/>
                    <a:pt x="6" y="21"/>
                  </a:cubicBezTo>
                  <a:moveTo>
                    <a:pt x="10" y="37"/>
                  </a:moveTo>
                  <a:cubicBezTo>
                    <a:pt x="10" y="37"/>
                    <a:pt x="13" y="35"/>
                    <a:pt x="14" y="34"/>
                  </a:cubicBezTo>
                  <a:cubicBezTo>
                    <a:pt x="16" y="32"/>
                    <a:pt x="19" y="30"/>
                    <a:pt x="22" y="29"/>
                  </a:cubicBezTo>
                  <a:cubicBezTo>
                    <a:pt x="27" y="26"/>
                    <a:pt x="32" y="22"/>
                    <a:pt x="37" y="19"/>
                  </a:cubicBezTo>
                  <a:cubicBezTo>
                    <a:pt x="37" y="19"/>
                    <a:pt x="37" y="19"/>
                    <a:pt x="37" y="19"/>
                  </a:cubicBezTo>
                  <a:cubicBezTo>
                    <a:pt x="38" y="19"/>
                    <a:pt x="39" y="19"/>
                    <a:pt x="40" y="19"/>
                  </a:cubicBezTo>
                  <a:cubicBezTo>
                    <a:pt x="31" y="24"/>
                    <a:pt x="22" y="31"/>
                    <a:pt x="13" y="36"/>
                  </a:cubicBezTo>
                  <a:cubicBezTo>
                    <a:pt x="11" y="36"/>
                    <a:pt x="11" y="37"/>
                    <a:pt x="10" y="37"/>
                  </a:cubicBezTo>
                  <a:moveTo>
                    <a:pt x="32" y="24"/>
                  </a:moveTo>
                  <a:cubicBezTo>
                    <a:pt x="33" y="24"/>
                    <a:pt x="33" y="24"/>
                    <a:pt x="33" y="24"/>
                  </a:cubicBezTo>
                  <a:cubicBezTo>
                    <a:pt x="34" y="23"/>
                    <a:pt x="36" y="22"/>
                    <a:pt x="37" y="22"/>
                  </a:cubicBezTo>
                  <a:cubicBezTo>
                    <a:pt x="37" y="21"/>
                    <a:pt x="41" y="19"/>
                    <a:pt x="41" y="19"/>
                  </a:cubicBezTo>
                  <a:cubicBezTo>
                    <a:pt x="41" y="19"/>
                    <a:pt x="41" y="19"/>
                    <a:pt x="40" y="20"/>
                  </a:cubicBezTo>
                  <a:cubicBezTo>
                    <a:pt x="38" y="21"/>
                    <a:pt x="35" y="23"/>
                    <a:pt x="32" y="24"/>
                  </a:cubicBezTo>
                  <a:moveTo>
                    <a:pt x="10" y="40"/>
                  </a:moveTo>
                  <a:cubicBezTo>
                    <a:pt x="12" y="39"/>
                    <a:pt x="14" y="37"/>
                    <a:pt x="15" y="36"/>
                  </a:cubicBezTo>
                  <a:cubicBezTo>
                    <a:pt x="18" y="34"/>
                    <a:pt x="22" y="32"/>
                    <a:pt x="25" y="30"/>
                  </a:cubicBezTo>
                  <a:cubicBezTo>
                    <a:pt x="31" y="26"/>
                    <a:pt x="37" y="23"/>
                    <a:pt x="42" y="19"/>
                  </a:cubicBezTo>
                  <a:cubicBezTo>
                    <a:pt x="44" y="19"/>
                    <a:pt x="45" y="19"/>
                    <a:pt x="47" y="18"/>
                  </a:cubicBezTo>
                  <a:cubicBezTo>
                    <a:pt x="42" y="21"/>
                    <a:pt x="37" y="24"/>
                    <a:pt x="32" y="27"/>
                  </a:cubicBezTo>
                  <a:cubicBezTo>
                    <a:pt x="29" y="29"/>
                    <a:pt x="26" y="31"/>
                    <a:pt x="23" y="32"/>
                  </a:cubicBezTo>
                  <a:cubicBezTo>
                    <a:pt x="20" y="34"/>
                    <a:pt x="17" y="36"/>
                    <a:pt x="14" y="38"/>
                  </a:cubicBezTo>
                  <a:cubicBezTo>
                    <a:pt x="13" y="39"/>
                    <a:pt x="11" y="39"/>
                    <a:pt x="10" y="40"/>
                  </a:cubicBezTo>
                  <a:moveTo>
                    <a:pt x="13" y="42"/>
                  </a:moveTo>
                  <a:cubicBezTo>
                    <a:pt x="14" y="42"/>
                    <a:pt x="15" y="41"/>
                    <a:pt x="16" y="40"/>
                  </a:cubicBezTo>
                  <a:cubicBezTo>
                    <a:pt x="20" y="38"/>
                    <a:pt x="24" y="35"/>
                    <a:pt x="27" y="32"/>
                  </a:cubicBezTo>
                  <a:cubicBezTo>
                    <a:pt x="34" y="27"/>
                    <a:pt x="42" y="22"/>
                    <a:pt x="49" y="18"/>
                  </a:cubicBezTo>
                  <a:cubicBezTo>
                    <a:pt x="51" y="18"/>
                    <a:pt x="53" y="18"/>
                    <a:pt x="54" y="18"/>
                  </a:cubicBezTo>
                  <a:cubicBezTo>
                    <a:pt x="51" y="20"/>
                    <a:pt x="48" y="22"/>
                    <a:pt x="44" y="24"/>
                  </a:cubicBezTo>
                  <a:cubicBezTo>
                    <a:pt x="42" y="26"/>
                    <a:pt x="39" y="27"/>
                    <a:pt x="37" y="29"/>
                  </a:cubicBezTo>
                  <a:cubicBezTo>
                    <a:pt x="29" y="32"/>
                    <a:pt x="22" y="37"/>
                    <a:pt x="15" y="41"/>
                  </a:cubicBezTo>
                  <a:cubicBezTo>
                    <a:pt x="14" y="42"/>
                    <a:pt x="14" y="42"/>
                    <a:pt x="13" y="42"/>
                  </a:cubicBezTo>
                  <a:moveTo>
                    <a:pt x="18" y="43"/>
                  </a:moveTo>
                  <a:cubicBezTo>
                    <a:pt x="25" y="41"/>
                    <a:pt x="31" y="36"/>
                    <a:pt x="38" y="33"/>
                  </a:cubicBezTo>
                  <a:cubicBezTo>
                    <a:pt x="41" y="31"/>
                    <a:pt x="45" y="29"/>
                    <a:pt x="48" y="27"/>
                  </a:cubicBezTo>
                  <a:cubicBezTo>
                    <a:pt x="52" y="25"/>
                    <a:pt x="55" y="22"/>
                    <a:pt x="59" y="20"/>
                  </a:cubicBezTo>
                  <a:cubicBezTo>
                    <a:pt x="61" y="19"/>
                    <a:pt x="62" y="18"/>
                    <a:pt x="64" y="18"/>
                  </a:cubicBezTo>
                  <a:cubicBezTo>
                    <a:pt x="63" y="18"/>
                    <a:pt x="62" y="19"/>
                    <a:pt x="61" y="19"/>
                  </a:cubicBezTo>
                  <a:cubicBezTo>
                    <a:pt x="57" y="22"/>
                    <a:pt x="53" y="24"/>
                    <a:pt x="49" y="27"/>
                  </a:cubicBezTo>
                  <a:cubicBezTo>
                    <a:pt x="41" y="32"/>
                    <a:pt x="34" y="37"/>
                    <a:pt x="27" y="42"/>
                  </a:cubicBezTo>
                  <a:cubicBezTo>
                    <a:pt x="26" y="43"/>
                    <a:pt x="26" y="43"/>
                    <a:pt x="26" y="43"/>
                  </a:cubicBezTo>
                  <a:cubicBezTo>
                    <a:pt x="24" y="43"/>
                    <a:pt x="21" y="43"/>
                    <a:pt x="18" y="43"/>
                  </a:cubicBezTo>
                  <a:moveTo>
                    <a:pt x="46" y="41"/>
                  </a:moveTo>
                  <a:cubicBezTo>
                    <a:pt x="59" y="35"/>
                    <a:pt x="71" y="27"/>
                    <a:pt x="83" y="19"/>
                  </a:cubicBezTo>
                  <a:cubicBezTo>
                    <a:pt x="84" y="19"/>
                    <a:pt x="87" y="17"/>
                    <a:pt x="87" y="17"/>
                  </a:cubicBezTo>
                  <a:cubicBezTo>
                    <a:pt x="87" y="17"/>
                    <a:pt x="87" y="18"/>
                    <a:pt x="86" y="19"/>
                  </a:cubicBezTo>
                  <a:cubicBezTo>
                    <a:pt x="84" y="20"/>
                    <a:pt x="83" y="21"/>
                    <a:pt x="81" y="22"/>
                  </a:cubicBezTo>
                  <a:cubicBezTo>
                    <a:pt x="78" y="24"/>
                    <a:pt x="74" y="26"/>
                    <a:pt x="70" y="28"/>
                  </a:cubicBezTo>
                  <a:cubicBezTo>
                    <a:pt x="64" y="32"/>
                    <a:pt x="59" y="37"/>
                    <a:pt x="52" y="40"/>
                  </a:cubicBezTo>
                  <a:cubicBezTo>
                    <a:pt x="50" y="40"/>
                    <a:pt x="48" y="41"/>
                    <a:pt x="46" y="41"/>
                  </a:cubicBezTo>
                  <a:moveTo>
                    <a:pt x="77" y="26"/>
                  </a:moveTo>
                  <a:cubicBezTo>
                    <a:pt x="81" y="23"/>
                    <a:pt x="85" y="20"/>
                    <a:pt x="88" y="17"/>
                  </a:cubicBezTo>
                  <a:cubicBezTo>
                    <a:pt x="90" y="18"/>
                    <a:pt x="91" y="19"/>
                    <a:pt x="92" y="20"/>
                  </a:cubicBezTo>
                  <a:cubicBezTo>
                    <a:pt x="84" y="23"/>
                    <a:pt x="78" y="27"/>
                    <a:pt x="71" y="32"/>
                  </a:cubicBezTo>
                  <a:cubicBezTo>
                    <a:pt x="68" y="34"/>
                    <a:pt x="65" y="36"/>
                    <a:pt x="61" y="38"/>
                  </a:cubicBezTo>
                  <a:cubicBezTo>
                    <a:pt x="61" y="38"/>
                    <a:pt x="61" y="38"/>
                    <a:pt x="61" y="38"/>
                  </a:cubicBezTo>
                  <a:cubicBezTo>
                    <a:pt x="61" y="38"/>
                    <a:pt x="61" y="38"/>
                    <a:pt x="61" y="38"/>
                  </a:cubicBezTo>
                  <a:cubicBezTo>
                    <a:pt x="63" y="36"/>
                    <a:pt x="65" y="35"/>
                    <a:pt x="67" y="34"/>
                  </a:cubicBezTo>
                  <a:cubicBezTo>
                    <a:pt x="73" y="30"/>
                    <a:pt x="80" y="26"/>
                    <a:pt x="87" y="21"/>
                  </a:cubicBezTo>
                  <a:cubicBezTo>
                    <a:pt x="87" y="20"/>
                    <a:pt x="87" y="20"/>
                    <a:pt x="87" y="20"/>
                  </a:cubicBezTo>
                  <a:cubicBezTo>
                    <a:pt x="88" y="20"/>
                    <a:pt x="88" y="20"/>
                    <a:pt x="89" y="19"/>
                  </a:cubicBezTo>
                  <a:cubicBezTo>
                    <a:pt x="89" y="19"/>
                    <a:pt x="89" y="19"/>
                    <a:pt x="89" y="19"/>
                  </a:cubicBezTo>
                  <a:cubicBezTo>
                    <a:pt x="88" y="19"/>
                    <a:pt x="88" y="19"/>
                    <a:pt x="88" y="19"/>
                  </a:cubicBezTo>
                  <a:cubicBezTo>
                    <a:pt x="84" y="21"/>
                    <a:pt x="81" y="23"/>
                    <a:pt x="77" y="26"/>
                  </a:cubicBezTo>
                  <a:moveTo>
                    <a:pt x="18" y="42"/>
                  </a:moveTo>
                  <a:cubicBezTo>
                    <a:pt x="19" y="42"/>
                    <a:pt x="21" y="41"/>
                    <a:pt x="23" y="40"/>
                  </a:cubicBezTo>
                  <a:cubicBezTo>
                    <a:pt x="26" y="38"/>
                    <a:pt x="30" y="35"/>
                    <a:pt x="34" y="32"/>
                  </a:cubicBezTo>
                  <a:cubicBezTo>
                    <a:pt x="37" y="30"/>
                    <a:pt x="40" y="28"/>
                    <a:pt x="43" y="26"/>
                  </a:cubicBezTo>
                  <a:cubicBezTo>
                    <a:pt x="44" y="25"/>
                    <a:pt x="44" y="25"/>
                    <a:pt x="44" y="25"/>
                  </a:cubicBezTo>
                  <a:cubicBezTo>
                    <a:pt x="48" y="23"/>
                    <a:pt x="52" y="20"/>
                    <a:pt x="56" y="18"/>
                  </a:cubicBezTo>
                  <a:cubicBezTo>
                    <a:pt x="59" y="18"/>
                    <a:pt x="61" y="17"/>
                    <a:pt x="63" y="17"/>
                  </a:cubicBezTo>
                  <a:cubicBezTo>
                    <a:pt x="58" y="20"/>
                    <a:pt x="53" y="23"/>
                    <a:pt x="48" y="27"/>
                  </a:cubicBezTo>
                  <a:cubicBezTo>
                    <a:pt x="44" y="28"/>
                    <a:pt x="41" y="30"/>
                    <a:pt x="37" y="32"/>
                  </a:cubicBezTo>
                  <a:cubicBezTo>
                    <a:pt x="33" y="34"/>
                    <a:pt x="29" y="37"/>
                    <a:pt x="25" y="39"/>
                  </a:cubicBezTo>
                  <a:cubicBezTo>
                    <a:pt x="23" y="40"/>
                    <a:pt x="21" y="42"/>
                    <a:pt x="18" y="42"/>
                  </a:cubicBezTo>
                  <a:moveTo>
                    <a:pt x="27" y="43"/>
                  </a:moveTo>
                  <a:cubicBezTo>
                    <a:pt x="41" y="36"/>
                    <a:pt x="54" y="26"/>
                    <a:pt x="67" y="19"/>
                  </a:cubicBezTo>
                  <a:cubicBezTo>
                    <a:pt x="69" y="18"/>
                    <a:pt x="70" y="18"/>
                    <a:pt x="71" y="17"/>
                  </a:cubicBezTo>
                  <a:cubicBezTo>
                    <a:pt x="69" y="18"/>
                    <a:pt x="67" y="19"/>
                    <a:pt x="66" y="21"/>
                  </a:cubicBezTo>
                  <a:cubicBezTo>
                    <a:pt x="62" y="23"/>
                    <a:pt x="58" y="25"/>
                    <a:pt x="54" y="27"/>
                  </a:cubicBezTo>
                  <a:cubicBezTo>
                    <a:pt x="47" y="32"/>
                    <a:pt x="40" y="37"/>
                    <a:pt x="33" y="42"/>
                  </a:cubicBezTo>
                  <a:cubicBezTo>
                    <a:pt x="33" y="42"/>
                    <a:pt x="33" y="42"/>
                    <a:pt x="33" y="42"/>
                  </a:cubicBezTo>
                  <a:cubicBezTo>
                    <a:pt x="31" y="42"/>
                    <a:pt x="29" y="42"/>
                    <a:pt x="27" y="43"/>
                  </a:cubicBezTo>
                  <a:moveTo>
                    <a:pt x="33" y="42"/>
                  </a:moveTo>
                  <a:cubicBezTo>
                    <a:pt x="38" y="41"/>
                    <a:pt x="41" y="39"/>
                    <a:pt x="45" y="37"/>
                  </a:cubicBezTo>
                  <a:cubicBezTo>
                    <a:pt x="49" y="34"/>
                    <a:pt x="54" y="32"/>
                    <a:pt x="58" y="30"/>
                  </a:cubicBezTo>
                  <a:cubicBezTo>
                    <a:pt x="63" y="27"/>
                    <a:pt x="67" y="25"/>
                    <a:pt x="71" y="21"/>
                  </a:cubicBezTo>
                  <a:cubicBezTo>
                    <a:pt x="75" y="18"/>
                    <a:pt x="80" y="17"/>
                    <a:pt x="84" y="14"/>
                  </a:cubicBezTo>
                  <a:cubicBezTo>
                    <a:pt x="85" y="15"/>
                    <a:pt x="86" y="16"/>
                    <a:pt x="88" y="17"/>
                  </a:cubicBezTo>
                  <a:cubicBezTo>
                    <a:pt x="82" y="19"/>
                    <a:pt x="77" y="23"/>
                    <a:pt x="71" y="26"/>
                  </a:cubicBezTo>
                  <a:cubicBezTo>
                    <a:pt x="64" y="31"/>
                    <a:pt x="56" y="35"/>
                    <a:pt x="49" y="39"/>
                  </a:cubicBezTo>
                  <a:cubicBezTo>
                    <a:pt x="48" y="39"/>
                    <a:pt x="47" y="40"/>
                    <a:pt x="46" y="40"/>
                  </a:cubicBezTo>
                  <a:cubicBezTo>
                    <a:pt x="47" y="39"/>
                    <a:pt x="48" y="39"/>
                    <a:pt x="49" y="38"/>
                  </a:cubicBezTo>
                  <a:cubicBezTo>
                    <a:pt x="50" y="37"/>
                    <a:pt x="52" y="36"/>
                    <a:pt x="53" y="35"/>
                  </a:cubicBezTo>
                  <a:cubicBezTo>
                    <a:pt x="56" y="33"/>
                    <a:pt x="59" y="31"/>
                    <a:pt x="62" y="30"/>
                  </a:cubicBezTo>
                  <a:cubicBezTo>
                    <a:pt x="62" y="30"/>
                    <a:pt x="62" y="30"/>
                    <a:pt x="62" y="30"/>
                  </a:cubicBezTo>
                  <a:cubicBezTo>
                    <a:pt x="67" y="28"/>
                    <a:pt x="71" y="25"/>
                    <a:pt x="76" y="22"/>
                  </a:cubicBezTo>
                  <a:cubicBezTo>
                    <a:pt x="79" y="20"/>
                    <a:pt x="82" y="18"/>
                    <a:pt x="86" y="16"/>
                  </a:cubicBezTo>
                  <a:cubicBezTo>
                    <a:pt x="86" y="16"/>
                    <a:pt x="86" y="16"/>
                    <a:pt x="86" y="16"/>
                  </a:cubicBezTo>
                  <a:cubicBezTo>
                    <a:pt x="85" y="16"/>
                    <a:pt x="85" y="16"/>
                    <a:pt x="84" y="16"/>
                  </a:cubicBezTo>
                  <a:cubicBezTo>
                    <a:pt x="84" y="16"/>
                    <a:pt x="84" y="16"/>
                    <a:pt x="84" y="16"/>
                  </a:cubicBezTo>
                  <a:cubicBezTo>
                    <a:pt x="84" y="16"/>
                    <a:pt x="84" y="17"/>
                    <a:pt x="83" y="17"/>
                  </a:cubicBezTo>
                  <a:cubicBezTo>
                    <a:pt x="81" y="18"/>
                    <a:pt x="79" y="19"/>
                    <a:pt x="78" y="20"/>
                  </a:cubicBezTo>
                  <a:cubicBezTo>
                    <a:pt x="76" y="21"/>
                    <a:pt x="75" y="21"/>
                    <a:pt x="74" y="22"/>
                  </a:cubicBezTo>
                  <a:cubicBezTo>
                    <a:pt x="70" y="24"/>
                    <a:pt x="66" y="27"/>
                    <a:pt x="63" y="29"/>
                  </a:cubicBezTo>
                  <a:cubicBezTo>
                    <a:pt x="62" y="29"/>
                    <a:pt x="62" y="29"/>
                    <a:pt x="62" y="29"/>
                  </a:cubicBezTo>
                  <a:cubicBezTo>
                    <a:pt x="54" y="33"/>
                    <a:pt x="46" y="37"/>
                    <a:pt x="39" y="41"/>
                  </a:cubicBezTo>
                  <a:cubicBezTo>
                    <a:pt x="39" y="41"/>
                    <a:pt x="39" y="41"/>
                    <a:pt x="39" y="41"/>
                  </a:cubicBezTo>
                  <a:cubicBezTo>
                    <a:pt x="37" y="42"/>
                    <a:pt x="35" y="42"/>
                    <a:pt x="33" y="42"/>
                  </a:cubicBezTo>
                  <a:moveTo>
                    <a:pt x="69" y="17"/>
                  </a:moveTo>
                  <a:cubicBezTo>
                    <a:pt x="71" y="16"/>
                    <a:pt x="72" y="16"/>
                    <a:pt x="74" y="15"/>
                  </a:cubicBezTo>
                  <a:cubicBezTo>
                    <a:pt x="75" y="15"/>
                    <a:pt x="75" y="14"/>
                    <a:pt x="76" y="14"/>
                  </a:cubicBezTo>
                  <a:cubicBezTo>
                    <a:pt x="77" y="14"/>
                    <a:pt x="80" y="13"/>
                    <a:pt x="80" y="13"/>
                  </a:cubicBezTo>
                  <a:cubicBezTo>
                    <a:pt x="80" y="13"/>
                    <a:pt x="80" y="13"/>
                    <a:pt x="80" y="13"/>
                  </a:cubicBezTo>
                  <a:cubicBezTo>
                    <a:pt x="79" y="14"/>
                    <a:pt x="78" y="15"/>
                    <a:pt x="77" y="15"/>
                  </a:cubicBezTo>
                  <a:cubicBezTo>
                    <a:pt x="76" y="16"/>
                    <a:pt x="76" y="16"/>
                    <a:pt x="76" y="16"/>
                  </a:cubicBezTo>
                  <a:cubicBezTo>
                    <a:pt x="75" y="16"/>
                    <a:pt x="74" y="17"/>
                    <a:pt x="72" y="17"/>
                  </a:cubicBezTo>
                  <a:cubicBezTo>
                    <a:pt x="71" y="18"/>
                    <a:pt x="71" y="18"/>
                    <a:pt x="71" y="18"/>
                  </a:cubicBezTo>
                  <a:cubicBezTo>
                    <a:pt x="70" y="19"/>
                    <a:pt x="70" y="19"/>
                    <a:pt x="70" y="19"/>
                  </a:cubicBezTo>
                  <a:cubicBezTo>
                    <a:pt x="70" y="19"/>
                    <a:pt x="70" y="19"/>
                    <a:pt x="70" y="19"/>
                  </a:cubicBezTo>
                  <a:cubicBezTo>
                    <a:pt x="73" y="18"/>
                    <a:pt x="77" y="16"/>
                    <a:pt x="80" y="15"/>
                  </a:cubicBezTo>
                  <a:cubicBezTo>
                    <a:pt x="81" y="14"/>
                    <a:pt x="82" y="14"/>
                    <a:pt x="83" y="14"/>
                  </a:cubicBezTo>
                  <a:cubicBezTo>
                    <a:pt x="82" y="14"/>
                    <a:pt x="80" y="16"/>
                    <a:pt x="79" y="16"/>
                  </a:cubicBezTo>
                  <a:cubicBezTo>
                    <a:pt x="77" y="17"/>
                    <a:pt x="75" y="18"/>
                    <a:pt x="74" y="18"/>
                  </a:cubicBezTo>
                  <a:cubicBezTo>
                    <a:pt x="70" y="21"/>
                    <a:pt x="66" y="24"/>
                    <a:pt x="62" y="27"/>
                  </a:cubicBezTo>
                  <a:cubicBezTo>
                    <a:pt x="58" y="29"/>
                    <a:pt x="53" y="32"/>
                    <a:pt x="48" y="34"/>
                  </a:cubicBezTo>
                  <a:cubicBezTo>
                    <a:pt x="44" y="36"/>
                    <a:pt x="40" y="39"/>
                    <a:pt x="35" y="41"/>
                  </a:cubicBezTo>
                  <a:cubicBezTo>
                    <a:pt x="35" y="41"/>
                    <a:pt x="34" y="41"/>
                    <a:pt x="34" y="41"/>
                  </a:cubicBezTo>
                  <a:cubicBezTo>
                    <a:pt x="34" y="41"/>
                    <a:pt x="38" y="39"/>
                    <a:pt x="38" y="39"/>
                  </a:cubicBezTo>
                  <a:cubicBezTo>
                    <a:pt x="41" y="37"/>
                    <a:pt x="43" y="36"/>
                    <a:pt x="45" y="34"/>
                  </a:cubicBezTo>
                  <a:cubicBezTo>
                    <a:pt x="54" y="28"/>
                    <a:pt x="64" y="23"/>
                    <a:pt x="73" y="16"/>
                  </a:cubicBezTo>
                  <a:cubicBezTo>
                    <a:pt x="73" y="16"/>
                    <a:pt x="73" y="16"/>
                    <a:pt x="73" y="16"/>
                  </a:cubicBezTo>
                  <a:cubicBezTo>
                    <a:pt x="58" y="22"/>
                    <a:pt x="46" y="32"/>
                    <a:pt x="32" y="40"/>
                  </a:cubicBezTo>
                  <a:cubicBezTo>
                    <a:pt x="32" y="40"/>
                    <a:pt x="29" y="42"/>
                    <a:pt x="28" y="42"/>
                  </a:cubicBezTo>
                  <a:cubicBezTo>
                    <a:pt x="28" y="42"/>
                    <a:pt x="29" y="42"/>
                    <a:pt x="29" y="41"/>
                  </a:cubicBezTo>
                  <a:cubicBezTo>
                    <a:pt x="31" y="40"/>
                    <a:pt x="33" y="38"/>
                    <a:pt x="35" y="37"/>
                  </a:cubicBezTo>
                  <a:cubicBezTo>
                    <a:pt x="38" y="35"/>
                    <a:pt x="42" y="32"/>
                    <a:pt x="45" y="30"/>
                  </a:cubicBezTo>
                  <a:cubicBezTo>
                    <a:pt x="52" y="26"/>
                    <a:pt x="59" y="21"/>
                    <a:pt x="66" y="17"/>
                  </a:cubicBezTo>
                  <a:cubicBezTo>
                    <a:pt x="66" y="17"/>
                    <a:pt x="67" y="17"/>
                    <a:pt x="67" y="17"/>
                  </a:cubicBezTo>
                  <a:cubicBezTo>
                    <a:pt x="68" y="17"/>
                    <a:pt x="68" y="17"/>
                    <a:pt x="68" y="17"/>
                  </a:cubicBezTo>
                  <a:cubicBezTo>
                    <a:pt x="69" y="16"/>
                    <a:pt x="69" y="16"/>
                    <a:pt x="69" y="16"/>
                  </a:cubicBezTo>
                  <a:cubicBezTo>
                    <a:pt x="69" y="16"/>
                    <a:pt x="69" y="16"/>
                    <a:pt x="69" y="16"/>
                  </a:cubicBezTo>
                  <a:cubicBezTo>
                    <a:pt x="69" y="16"/>
                    <a:pt x="69" y="15"/>
                    <a:pt x="70" y="15"/>
                  </a:cubicBezTo>
                  <a:cubicBezTo>
                    <a:pt x="70" y="15"/>
                    <a:pt x="69" y="16"/>
                    <a:pt x="69" y="16"/>
                  </a:cubicBezTo>
                  <a:cubicBezTo>
                    <a:pt x="69" y="17"/>
                    <a:pt x="69" y="17"/>
                    <a:pt x="69" y="17"/>
                  </a:cubicBezTo>
                  <a:moveTo>
                    <a:pt x="69" y="15"/>
                  </a:moveTo>
                  <a:cubicBezTo>
                    <a:pt x="69" y="14"/>
                    <a:pt x="69" y="14"/>
                    <a:pt x="69" y="14"/>
                  </a:cubicBezTo>
                  <a:cubicBezTo>
                    <a:pt x="69" y="13"/>
                    <a:pt x="70" y="13"/>
                    <a:pt x="70" y="13"/>
                  </a:cubicBezTo>
                  <a:cubicBezTo>
                    <a:pt x="69" y="14"/>
                    <a:pt x="69" y="14"/>
                    <a:pt x="69" y="15"/>
                  </a:cubicBezTo>
                  <a:moveTo>
                    <a:pt x="69" y="12"/>
                  </a:moveTo>
                  <a:cubicBezTo>
                    <a:pt x="69" y="12"/>
                    <a:pt x="69" y="11"/>
                    <a:pt x="69" y="11"/>
                  </a:cubicBezTo>
                  <a:cubicBezTo>
                    <a:pt x="70" y="11"/>
                    <a:pt x="71" y="10"/>
                    <a:pt x="72" y="10"/>
                  </a:cubicBezTo>
                  <a:cubicBezTo>
                    <a:pt x="71" y="10"/>
                    <a:pt x="70" y="11"/>
                    <a:pt x="69" y="12"/>
                  </a:cubicBezTo>
                  <a:moveTo>
                    <a:pt x="69" y="7"/>
                  </a:moveTo>
                  <a:cubicBezTo>
                    <a:pt x="70" y="7"/>
                    <a:pt x="70" y="7"/>
                    <a:pt x="71" y="7"/>
                  </a:cubicBezTo>
                  <a:cubicBezTo>
                    <a:pt x="70" y="7"/>
                    <a:pt x="69" y="8"/>
                    <a:pt x="69" y="9"/>
                  </a:cubicBezTo>
                  <a:cubicBezTo>
                    <a:pt x="69" y="8"/>
                    <a:pt x="69" y="8"/>
                    <a:pt x="69" y="7"/>
                  </a:cubicBezTo>
                  <a:cubicBezTo>
                    <a:pt x="69" y="7"/>
                    <a:pt x="69" y="7"/>
                    <a:pt x="69" y="7"/>
                  </a:cubicBezTo>
                  <a:moveTo>
                    <a:pt x="70" y="6"/>
                  </a:moveTo>
                  <a:cubicBezTo>
                    <a:pt x="69" y="6"/>
                    <a:pt x="69" y="5"/>
                    <a:pt x="70" y="4"/>
                  </a:cubicBezTo>
                  <a:cubicBezTo>
                    <a:pt x="74" y="7"/>
                    <a:pt x="79" y="10"/>
                    <a:pt x="83" y="14"/>
                  </a:cubicBezTo>
                  <a:cubicBezTo>
                    <a:pt x="82" y="14"/>
                    <a:pt x="81" y="14"/>
                    <a:pt x="80" y="14"/>
                  </a:cubicBezTo>
                  <a:cubicBezTo>
                    <a:pt x="81" y="14"/>
                    <a:pt x="81" y="13"/>
                    <a:pt x="81" y="13"/>
                  </a:cubicBezTo>
                  <a:cubicBezTo>
                    <a:pt x="81" y="12"/>
                    <a:pt x="81" y="12"/>
                    <a:pt x="81" y="12"/>
                  </a:cubicBezTo>
                  <a:cubicBezTo>
                    <a:pt x="79" y="12"/>
                    <a:pt x="76" y="13"/>
                    <a:pt x="74" y="14"/>
                  </a:cubicBezTo>
                  <a:cubicBezTo>
                    <a:pt x="73" y="15"/>
                    <a:pt x="71" y="16"/>
                    <a:pt x="70" y="16"/>
                  </a:cubicBezTo>
                  <a:cubicBezTo>
                    <a:pt x="70" y="16"/>
                    <a:pt x="70" y="16"/>
                    <a:pt x="71" y="15"/>
                  </a:cubicBezTo>
                  <a:cubicBezTo>
                    <a:pt x="72" y="14"/>
                    <a:pt x="74" y="13"/>
                    <a:pt x="76" y="12"/>
                  </a:cubicBezTo>
                  <a:cubicBezTo>
                    <a:pt x="76" y="12"/>
                    <a:pt x="76" y="12"/>
                    <a:pt x="76" y="12"/>
                  </a:cubicBezTo>
                  <a:cubicBezTo>
                    <a:pt x="76" y="12"/>
                    <a:pt x="76" y="12"/>
                    <a:pt x="76" y="12"/>
                  </a:cubicBezTo>
                  <a:cubicBezTo>
                    <a:pt x="74" y="12"/>
                    <a:pt x="72" y="13"/>
                    <a:pt x="71" y="14"/>
                  </a:cubicBezTo>
                  <a:cubicBezTo>
                    <a:pt x="70" y="14"/>
                    <a:pt x="70" y="14"/>
                    <a:pt x="70" y="14"/>
                  </a:cubicBezTo>
                  <a:cubicBezTo>
                    <a:pt x="69" y="14"/>
                    <a:pt x="71" y="13"/>
                    <a:pt x="71" y="13"/>
                  </a:cubicBezTo>
                  <a:cubicBezTo>
                    <a:pt x="72" y="12"/>
                    <a:pt x="74" y="11"/>
                    <a:pt x="75" y="11"/>
                  </a:cubicBezTo>
                  <a:cubicBezTo>
                    <a:pt x="75" y="10"/>
                    <a:pt x="75" y="10"/>
                    <a:pt x="75" y="10"/>
                  </a:cubicBezTo>
                  <a:cubicBezTo>
                    <a:pt x="75" y="10"/>
                    <a:pt x="74" y="10"/>
                    <a:pt x="74" y="10"/>
                  </a:cubicBezTo>
                  <a:cubicBezTo>
                    <a:pt x="73" y="11"/>
                    <a:pt x="70" y="12"/>
                    <a:pt x="69" y="13"/>
                  </a:cubicBezTo>
                  <a:cubicBezTo>
                    <a:pt x="70" y="11"/>
                    <a:pt x="72" y="10"/>
                    <a:pt x="73" y="9"/>
                  </a:cubicBezTo>
                  <a:cubicBezTo>
                    <a:pt x="72" y="8"/>
                    <a:pt x="72" y="8"/>
                    <a:pt x="72" y="8"/>
                  </a:cubicBezTo>
                  <a:cubicBezTo>
                    <a:pt x="71" y="9"/>
                    <a:pt x="71" y="9"/>
                    <a:pt x="71" y="9"/>
                  </a:cubicBezTo>
                  <a:cubicBezTo>
                    <a:pt x="70" y="9"/>
                    <a:pt x="71" y="7"/>
                    <a:pt x="72" y="6"/>
                  </a:cubicBezTo>
                  <a:cubicBezTo>
                    <a:pt x="71" y="6"/>
                    <a:pt x="71" y="6"/>
                    <a:pt x="71" y="6"/>
                  </a:cubicBezTo>
                  <a:cubicBezTo>
                    <a:pt x="71" y="6"/>
                    <a:pt x="70" y="6"/>
                    <a:pt x="70" y="6"/>
                  </a:cubicBezTo>
                  <a:moveTo>
                    <a:pt x="69" y="5"/>
                  </a:moveTo>
                  <a:cubicBezTo>
                    <a:pt x="69" y="4"/>
                    <a:pt x="69" y="4"/>
                    <a:pt x="69" y="4"/>
                  </a:cubicBezTo>
                  <a:cubicBezTo>
                    <a:pt x="69" y="4"/>
                    <a:pt x="69" y="4"/>
                    <a:pt x="69" y="4"/>
                  </a:cubicBezTo>
                  <a:cubicBezTo>
                    <a:pt x="69" y="4"/>
                    <a:pt x="69" y="4"/>
                    <a:pt x="69" y="4"/>
                  </a:cubicBezTo>
                  <a:cubicBezTo>
                    <a:pt x="69" y="5"/>
                    <a:pt x="69" y="5"/>
                    <a:pt x="69" y="5"/>
                  </a:cubicBezTo>
                  <a:moveTo>
                    <a:pt x="68" y="0"/>
                  </a:moveTo>
                  <a:cubicBezTo>
                    <a:pt x="67" y="0"/>
                    <a:pt x="67" y="0"/>
                    <a:pt x="67" y="0"/>
                  </a:cubicBezTo>
                  <a:cubicBezTo>
                    <a:pt x="66" y="0"/>
                    <a:pt x="66" y="1"/>
                    <a:pt x="66" y="2"/>
                  </a:cubicBezTo>
                  <a:cubicBezTo>
                    <a:pt x="67" y="6"/>
                    <a:pt x="66" y="10"/>
                    <a:pt x="66" y="15"/>
                  </a:cubicBezTo>
                  <a:cubicBezTo>
                    <a:pt x="51" y="15"/>
                    <a:pt x="35" y="17"/>
                    <a:pt x="19" y="17"/>
                  </a:cubicBezTo>
                  <a:cubicBezTo>
                    <a:pt x="14" y="17"/>
                    <a:pt x="8" y="17"/>
                    <a:pt x="2" y="16"/>
                  </a:cubicBezTo>
                  <a:cubicBezTo>
                    <a:pt x="2" y="16"/>
                    <a:pt x="2" y="16"/>
                    <a:pt x="2" y="16"/>
                  </a:cubicBezTo>
                  <a:cubicBezTo>
                    <a:pt x="1" y="16"/>
                    <a:pt x="0" y="17"/>
                    <a:pt x="0" y="18"/>
                  </a:cubicBezTo>
                  <a:cubicBezTo>
                    <a:pt x="0" y="18"/>
                    <a:pt x="0" y="18"/>
                    <a:pt x="1" y="19"/>
                  </a:cubicBezTo>
                  <a:cubicBezTo>
                    <a:pt x="7" y="25"/>
                    <a:pt x="9" y="36"/>
                    <a:pt x="7" y="45"/>
                  </a:cubicBezTo>
                  <a:cubicBezTo>
                    <a:pt x="7" y="46"/>
                    <a:pt x="7" y="46"/>
                    <a:pt x="7" y="46"/>
                  </a:cubicBezTo>
                  <a:cubicBezTo>
                    <a:pt x="7" y="46"/>
                    <a:pt x="8" y="47"/>
                    <a:pt x="8" y="47"/>
                  </a:cubicBezTo>
                  <a:cubicBezTo>
                    <a:pt x="8" y="47"/>
                    <a:pt x="8" y="47"/>
                    <a:pt x="8" y="47"/>
                  </a:cubicBezTo>
                  <a:cubicBezTo>
                    <a:pt x="29" y="46"/>
                    <a:pt x="49" y="43"/>
                    <a:pt x="70" y="42"/>
                  </a:cubicBezTo>
                  <a:cubicBezTo>
                    <a:pt x="70" y="45"/>
                    <a:pt x="70" y="49"/>
                    <a:pt x="70" y="53"/>
                  </a:cubicBezTo>
                  <a:cubicBezTo>
                    <a:pt x="70" y="54"/>
                    <a:pt x="71" y="54"/>
                    <a:pt x="71" y="54"/>
                  </a:cubicBezTo>
                  <a:cubicBezTo>
                    <a:pt x="72" y="54"/>
                    <a:pt x="72" y="54"/>
                    <a:pt x="72" y="54"/>
                  </a:cubicBezTo>
                  <a:cubicBezTo>
                    <a:pt x="72" y="54"/>
                    <a:pt x="72" y="54"/>
                    <a:pt x="72" y="54"/>
                  </a:cubicBezTo>
                  <a:cubicBezTo>
                    <a:pt x="73" y="54"/>
                    <a:pt x="73" y="54"/>
                    <a:pt x="73" y="54"/>
                  </a:cubicBezTo>
                  <a:cubicBezTo>
                    <a:pt x="82" y="44"/>
                    <a:pt x="93" y="36"/>
                    <a:pt x="102" y="26"/>
                  </a:cubicBezTo>
                  <a:cubicBezTo>
                    <a:pt x="102" y="26"/>
                    <a:pt x="102" y="25"/>
                    <a:pt x="102" y="25"/>
                  </a:cubicBezTo>
                  <a:cubicBezTo>
                    <a:pt x="102" y="24"/>
                    <a:pt x="102" y="24"/>
                    <a:pt x="102" y="24"/>
                  </a:cubicBezTo>
                  <a:cubicBezTo>
                    <a:pt x="96" y="19"/>
                    <a:pt x="90" y="15"/>
                    <a:pt x="84" y="11"/>
                  </a:cubicBezTo>
                  <a:cubicBezTo>
                    <a:pt x="79" y="7"/>
                    <a:pt x="74" y="4"/>
                    <a:pt x="68" y="0"/>
                  </a:cubicBezTo>
                  <a:cubicBezTo>
                    <a:pt x="68" y="0"/>
                    <a:pt x="68" y="0"/>
                    <a:pt x="68"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1240" name="Google Shape;1240;p37"/>
            <p:cNvSpPr/>
            <p:nvPr/>
          </p:nvSpPr>
          <p:spPr>
            <a:xfrm>
              <a:off x="8356269" y="2825677"/>
              <a:ext cx="84138" cy="73025"/>
            </a:xfrm>
            <a:custGeom>
              <a:rect b="b" l="l" r="r" t="t"/>
              <a:pathLst>
                <a:path extrusionOk="0" h="17" w="20">
                  <a:moveTo>
                    <a:pt x="9" y="14"/>
                  </a:moveTo>
                  <a:cubicBezTo>
                    <a:pt x="8" y="13"/>
                    <a:pt x="8" y="13"/>
                    <a:pt x="7" y="13"/>
                  </a:cubicBezTo>
                  <a:cubicBezTo>
                    <a:pt x="9" y="12"/>
                    <a:pt x="11" y="10"/>
                    <a:pt x="14" y="9"/>
                  </a:cubicBezTo>
                  <a:cubicBezTo>
                    <a:pt x="12" y="10"/>
                    <a:pt x="10" y="12"/>
                    <a:pt x="9" y="14"/>
                  </a:cubicBezTo>
                  <a:cubicBezTo>
                    <a:pt x="9" y="14"/>
                    <a:pt x="9" y="14"/>
                    <a:pt x="9" y="14"/>
                  </a:cubicBezTo>
                  <a:moveTo>
                    <a:pt x="7" y="12"/>
                  </a:moveTo>
                  <a:cubicBezTo>
                    <a:pt x="6" y="12"/>
                    <a:pt x="6" y="11"/>
                    <a:pt x="6" y="10"/>
                  </a:cubicBezTo>
                  <a:cubicBezTo>
                    <a:pt x="9" y="9"/>
                    <a:pt x="11" y="7"/>
                    <a:pt x="13" y="6"/>
                  </a:cubicBezTo>
                  <a:cubicBezTo>
                    <a:pt x="11" y="8"/>
                    <a:pt x="9" y="10"/>
                    <a:pt x="7" y="12"/>
                  </a:cubicBezTo>
                  <a:moveTo>
                    <a:pt x="8" y="12"/>
                  </a:moveTo>
                  <a:cubicBezTo>
                    <a:pt x="11" y="9"/>
                    <a:pt x="13" y="7"/>
                    <a:pt x="16" y="5"/>
                  </a:cubicBezTo>
                  <a:cubicBezTo>
                    <a:pt x="16" y="5"/>
                    <a:pt x="16" y="5"/>
                    <a:pt x="16" y="5"/>
                  </a:cubicBezTo>
                  <a:cubicBezTo>
                    <a:pt x="17" y="6"/>
                    <a:pt x="17" y="7"/>
                    <a:pt x="17" y="9"/>
                  </a:cubicBezTo>
                  <a:cubicBezTo>
                    <a:pt x="17" y="12"/>
                    <a:pt x="13" y="14"/>
                    <a:pt x="10" y="14"/>
                  </a:cubicBezTo>
                  <a:cubicBezTo>
                    <a:pt x="9" y="14"/>
                    <a:pt x="9" y="14"/>
                    <a:pt x="9" y="14"/>
                  </a:cubicBezTo>
                  <a:cubicBezTo>
                    <a:pt x="11" y="13"/>
                    <a:pt x="13" y="12"/>
                    <a:pt x="15" y="11"/>
                  </a:cubicBezTo>
                  <a:cubicBezTo>
                    <a:pt x="14" y="11"/>
                    <a:pt x="14" y="12"/>
                    <a:pt x="13" y="12"/>
                  </a:cubicBezTo>
                  <a:cubicBezTo>
                    <a:pt x="13" y="13"/>
                    <a:pt x="13" y="13"/>
                    <a:pt x="13" y="13"/>
                  </a:cubicBezTo>
                  <a:cubicBezTo>
                    <a:pt x="14" y="12"/>
                    <a:pt x="16" y="11"/>
                    <a:pt x="16" y="10"/>
                  </a:cubicBezTo>
                  <a:cubicBezTo>
                    <a:pt x="16" y="9"/>
                    <a:pt x="16" y="9"/>
                    <a:pt x="16" y="9"/>
                  </a:cubicBezTo>
                  <a:cubicBezTo>
                    <a:pt x="14" y="10"/>
                    <a:pt x="12" y="12"/>
                    <a:pt x="10" y="13"/>
                  </a:cubicBezTo>
                  <a:cubicBezTo>
                    <a:pt x="12" y="11"/>
                    <a:pt x="14" y="10"/>
                    <a:pt x="16" y="8"/>
                  </a:cubicBezTo>
                  <a:cubicBezTo>
                    <a:pt x="15" y="7"/>
                    <a:pt x="15" y="7"/>
                    <a:pt x="15" y="7"/>
                  </a:cubicBezTo>
                  <a:cubicBezTo>
                    <a:pt x="13" y="9"/>
                    <a:pt x="11" y="10"/>
                    <a:pt x="8" y="12"/>
                  </a:cubicBezTo>
                  <a:moveTo>
                    <a:pt x="5" y="9"/>
                  </a:moveTo>
                  <a:cubicBezTo>
                    <a:pt x="5" y="8"/>
                    <a:pt x="5" y="8"/>
                    <a:pt x="5" y="8"/>
                  </a:cubicBezTo>
                  <a:cubicBezTo>
                    <a:pt x="6" y="8"/>
                    <a:pt x="6" y="8"/>
                    <a:pt x="6" y="8"/>
                  </a:cubicBezTo>
                  <a:cubicBezTo>
                    <a:pt x="8" y="6"/>
                    <a:pt x="9" y="5"/>
                    <a:pt x="11" y="4"/>
                  </a:cubicBezTo>
                  <a:cubicBezTo>
                    <a:pt x="10" y="6"/>
                    <a:pt x="7" y="7"/>
                    <a:pt x="5" y="9"/>
                  </a:cubicBezTo>
                  <a:moveTo>
                    <a:pt x="6" y="10"/>
                  </a:moveTo>
                  <a:cubicBezTo>
                    <a:pt x="6" y="10"/>
                    <a:pt x="6" y="10"/>
                    <a:pt x="6" y="10"/>
                  </a:cubicBezTo>
                  <a:cubicBezTo>
                    <a:pt x="8" y="7"/>
                    <a:pt x="11" y="6"/>
                    <a:pt x="13" y="3"/>
                  </a:cubicBezTo>
                  <a:cubicBezTo>
                    <a:pt x="13" y="3"/>
                    <a:pt x="13" y="3"/>
                    <a:pt x="13" y="3"/>
                  </a:cubicBezTo>
                  <a:cubicBezTo>
                    <a:pt x="14" y="3"/>
                    <a:pt x="15" y="4"/>
                    <a:pt x="15" y="4"/>
                  </a:cubicBezTo>
                  <a:cubicBezTo>
                    <a:pt x="15" y="4"/>
                    <a:pt x="15" y="4"/>
                    <a:pt x="15" y="4"/>
                  </a:cubicBezTo>
                  <a:cubicBezTo>
                    <a:pt x="12" y="6"/>
                    <a:pt x="9" y="8"/>
                    <a:pt x="6" y="10"/>
                  </a:cubicBezTo>
                  <a:moveTo>
                    <a:pt x="6" y="7"/>
                  </a:moveTo>
                  <a:cubicBezTo>
                    <a:pt x="6" y="5"/>
                    <a:pt x="8" y="3"/>
                    <a:pt x="11" y="3"/>
                  </a:cubicBezTo>
                  <a:cubicBezTo>
                    <a:pt x="11" y="3"/>
                    <a:pt x="11" y="3"/>
                    <a:pt x="11" y="3"/>
                  </a:cubicBezTo>
                  <a:cubicBezTo>
                    <a:pt x="12" y="3"/>
                    <a:pt x="12" y="3"/>
                    <a:pt x="12" y="3"/>
                  </a:cubicBezTo>
                  <a:cubicBezTo>
                    <a:pt x="10" y="4"/>
                    <a:pt x="8" y="6"/>
                    <a:pt x="6" y="7"/>
                  </a:cubicBezTo>
                  <a:moveTo>
                    <a:pt x="11" y="0"/>
                  </a:moveTo>
                  <a:cubicBezTo>
                    <a:pt x="2" y="0"/>
                    <a:pt x="0" y="15"/>
                    <a:pt x="10" y="17"/>
                  </a:cubicBezTo>
                  <a:cubicBezTo>
                    <a:pt x="10" y="17"/>
                    <a:pt x="10" y="17"/>
                    <a:pt x="10" y="17"/>
                  </a:cubicBezTo>
                  <a:cubicBezTo>
                    <a:pt x="15" y="16"/>
                    <a:pt x="19" y="14"/>
                    <a:pt x="20" y="9"/>
                  </a:cubicBezTo>
                  <a:cubicBezTo>
                    <a:pt x="20" y="4"/>
                    <a:pt x="17" y="1"/>
                    <a:pt x="12" y="0"/>
                  </a:cubicBezTo>
                  <a:cubicBezTo>
                    <a:pt x="12" y="0"/>
                    <a:pt x="12" y="0"/>
                    <a:pt x="11"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1241" name="Google Shape;1241;p37"/>
            <p:cNvSpPr/>
            <p:nvPr/>
          </p:nvSpPr>
          <p:spPr>
            <a:xfrm>
              <a:off x="8284831" y="2911402"/>
              <a:ext cx="241300" cy="66675"/>
            </a:xfrm>
            <a:custGeom>
              <a:rect b="b" l="l" r="r" t="t"/>
              <a:pathLst>
                <a:path extrusionOk="0" h="16" w="57">
                  <a:moveTo>
                    <a:pt x="45" y="13"/>
                  </a:moveTo>
                  <a:cubicBezTo>
                    <a:pt x="44" y="13"/>
                    <a:pt x="43" y="13"/>
                    <a:pt x="42" y="13"/>
                  </a:cubicBezTo>
                  <a:cubicBezTo>
                    <a:pt x="44" y="11"/>
                    <a:pt x="46" y="9"/>
                    <a:pt x="48" y="7"/>
                  </a:cubicBezTo>
                  <a:cubicBezTo>
                    <a:pt x="49" y="7"/>
                    <a:pt x="50" y="6"/>
                    <a:pt x="50" y="6"/>
                  </a:cubicBezTo>
                  <a:cubicBezTo>
                    <a:pt x="50" y="6"/>
                    <a:pt x="50" y="7"/>
                    <a:pt x="49" y="8"/>
                  </a:cubicBezTo>
                  <a:cubicBezTo>
                    <a:pt x="48" y="10"/>
                    <a:pt x="46" y="12"/>
                    <a:pt x="45" y="13"/>
                  </a:cubicBezTo>
                  <a:cubicBezTo>
                    <a:pt x="45" y="13"/>
                    <a:pt x="45" y="13"/>
                    <a:pt x="45" y="13"/>
                  </a:cubicBezTo>
                  <a:moveTo>
                    <a:pt x="42" y="13"/>
                  </a:moveTo>
                  <a:cubicBezTo>
                    <a:pt x="39" y="13"/>
                    <a:pt x="37" y="13"/>
                    <a:pt x="35" y="13"/>
                  </a:cubicBezTo>
                  <a:cubicBezTo>
                    <a:pt x="38" y="11"/>
                    <a:pt x="40" y="9"/>
                    <a:pt x="42" y="7"/>
                  </a:cubicBezTo>
                  <a:cubicBezTo>
                    <a:pt x="43" y="6"/>
                    <a:pt x="44" y="5"/>
                    <a:pt x="44" y="5"/>
                  </a:cubicBezTo>
                  <a:cubicBezTo>
                    <a:pt x="44" y="5"/>
                    <a:pt x="43" y="6"/>
                    <a:pt x="43" y="7"/>
                  </a:cubicBezTo>
                  <a:cubicBezTo>
                    <a:pt x="42" y="9"/>
                    <a:pt x="40" y="11"/>
                    <a:pt x="39" y="12"/>
                  </a:cubicBezTo>
                  <a:cubicBezTo>
                    <a:pt x="39" y="13"/>
                    <a:pt x="39" y="13"/>
                    <a:pt x="39" y="13"/>
                  </a:cubicBezTo>
                  <a:cubicBezTo>
                    <a:pt x="42" y="10"/>
                    <a:pt x="44" y="8"/>
                    <a:pt x="47" y="5"/>
                  </a:cubicBezTo>
                  <a:cubicBezTo>
                    <a:pt x="48" y="5"/>
                    <a:pt x="48" y="5"/>
                    <a:pt x="48" y="5"/>
                  </a:cubicBezTo>
                  <a:cubicBezTo>
                    <a:pt x="48" y="5"/>
                    <a:pt x="48" y="5"/>
                    <a:pt x="47" y="6"/>
                  </a:cubicBezTo>
                  <a:cubicBezTo>
                    <a:pt x="47" y="7"/>
                    <a:pt x="46" y="8"/>
                    <a:pt x="45" y="9"/>
                  </a:cubicBezTo>
                  <a:cubicBezTo>
                    <a:pt x="44" y="10"/>
                    <a:pt x="43" y="11"/>
                    <a:pt x="41" y="13"/>
                  </a:cubicBezTo>
                  <a:cubicBezTo>
                    <a:pt x="42" y="13"/>
                    <a:pt x="42" y="13"/>
                    <a:pt x="42" y="13"/>
                  </a:cubicBezTo>
                  <a:moveTo>
                    <a:pt x="30" y="13"/>
                  </a:moveTo>
                  <a:cubicBezTo>
                    <a:pt x="29" y="13"/>
                    <a:pt x="28" y="13"/>
                    <a:pt x="28" y="13"/>
                  </a:cubicBezTo>
                  <a:cubicBezTo>
                    <a:pt x="30" y="11"/>
                    <a:pt x="32" y="9"/>
                    <a:pt x="35" y="7"/>
                  </a:cubicBezTo>
                  <a:cubicBezTo>
                    <a:pt x="36" y="6"/>
                    <a:pt x="37" y="5"/>
                    <a:pt x="38" y="5"/>
                  </a:cubicBezTo>
                  <a:cubicBezTo>
                    <a:pt x="37" y="5"/>
                    <a:pt x="36" y="7"/>
                    <a:pt x="35" y="8"/>
                  </a:cubicBezTo>
                  <a:cubicBezTo>
                    <a:pt x="33" y="10"/>
                    <a:pt x="32" y="11"/>
                    <a:pt x="30" y="13"/>
                  </a:cubicBezTo>
                  <a:moveTo>
                    <a:pt x="24" y="12"/>
                  </a:moveTo>
                  <a:cubicBezTo>
                    <a:pt x="23" y="12"/>
                    <a:pt x="21" y="12"/>
                    <a:pt x="20" y="12"/>
                  </a:cubicBezTo>
                  <a:cubicBezTo>
                    <a:pt x="23" y="11"/>
                    <a:pt x="24" y="9"/>
                    <a:pt x="26" y="7"/>
                  </a:cubicBezTo>
                  <a:cubicBezTo>
                    <a:pt x="27" y="6"/>
                    <a:pt x="28" y="6"/>
                    <a:pt x="29" y="5"/>
                  </a:cubicBezTo>
                  <a:cubicBezTo>
                    <a:pt x="30" y="5"/>
                    <a:pt x="30" y="4"/>
                    <a:pt x="30" y="4"/>
                  </a:cubicBezTo>
                  <a:cubicBezTo>
                    <a:pt x="30" y="4"/>
                    <a:pt x="29" y="5"/>
                    <a:pt x="29" y="6"/>
                  </a:cubicBezTo>
                  <a:cubicBezTo>
                    <a:pt x="27" y="8"/>
                    <a:pt x="26" y="10"/>
                    <a:pt x="24" y="12"/>
                  </a:cubicBezTo>
                  <a:cubicBezTo>
                    <a:pt x="24" y="12"/>
                    <a:pt x="24" y="12"/>
                    <a:pt x="24" y="12"/>
                  </a:cubicBezTo>
                  <a:moveTo>
                    <a:pt x="50" y="12"/>
                  </a:moveTo>
                  <a:cubicBezTo>
                    <a:pt x="50" y="12"/>
                    <a:pt x="50" y="12"/>
                    <a:pt x="51" y="11"/>
                  </a:cubicBezTo>
                  <a:cubicBezTo>
                    <a:pt x="52" y="9"/>
                    <a:pt x="53" y="7"/>
                    <a:pt x="54" y="5"/>
                  </a:cubicBezTo>
                  <a:cubicBezTo>
                    <a:pt x="54" y="4"/>
                    <a:pt x="54" y="4"/>
                    <a:pt x="54" y="4"/>
                  </a:cubicBezTo>
                  <a:cubicBezTo>
                    <a:pt x="55" y="4"/>
                    <a:pt x="55" y="4"/>
                    <a:pt x="55" y="4"/>
                  </a:cubicBezTo>
                  <a:cubicBezTo>
                    <a:pt x="55" y="7"/>
                    <a:pt x="55" y="10"/>
                    <a:pt x="55" y="13"/>
                  </a:cubicBezTo>
                  <a:cubicBezTo>
                    <a:pt x="52" y="13"/>
                    <a:pt x="49" y="13"/>
                    <a:pt x="45" y="13"/>
                  </a:cubicBezTo>
                  <a:cubicBezTo>
                    <a:pt x="48" y="12"/>
                    <a:pt x="50" y="9"/>
                    <a:pt x="52" y="7"/>
                  </a:cubicBezTo>
                  <a:cubicBezTo>
                    <a:pt x="52" y="7"/>
                    <a:pt x="53" y="5"/>
                    <a:pt x="53" y="5"/>
                  </a:cubicBezTo>
                  <a:cubicBezTo>
                    <a:pt x="53" y="5"/>
                    <a:pt x="53" y="6"/>
                    <a:pt x="53" y="7"/>
                  </a:cubicBezTo>
                  <a:cubicBezTo>
                    <a:pt x="52" y="9"/>
                    <a:pt x="50" y="11"/>
                    <a:pt x="49" y="13"/>
                  </a:cubicBezTo>
                  <a:cubicBezTo>
                    <a:pt x="49" y="13"/>
                    <a:pt x="49" y="13"/>
                    <a:pt x="49" y="13"/>
                  </a:cubicBezTo>
                  <a:cubicBezTo>
                    <a:pt x="50" y="12"/>
                    <a:pt x="50" y="13"/>
                    <a:pt x="51" y="12"/>
                  </a:cubicBezTo>
                  <a:cubicBezTo>
                    <a:pt x="52" y="11"/>
                    <a:pt x="53" y="10"/>
                    <a:pt x="53" y="10"/>
                  </a:cubicBezTo>
                  <a:cubicBezTo>
                    <a:pt x="53" y="10"/>
                    <a:pt x="53" y="11"/>
                    <a:pt x="51" y="13"/>
                  </a:cubicBezTo>
                  <a:cubicBezTo>
                    <a:pt x="52" y="13"/>
                    <a:pt x="52" y="13"/>
                    <a:pt x="52" y="13"/>
                  </a:cubicBezTo>
                  <a:cubicBezTo>
                    <a:pt x="52" y="13"/>
                    <a:pt x="53" y="13"/>
                    <a:pt x="54" y="13"/>
                  </a:cubicBezTo>
                  <a:cubicBezTo>
                    <a:pt x="54" y="13"/>
                    <a:pt x="54" y="13"/>
                    <a:pt x="54" y="13"/>
                  </a:cubicBezTo>
                  <a:cubicBezTo>
                    <a:pt x="54" y="13"/>
                    <a:pt x="54" y="12"/>
                    <a:pt x="54" y="12"/>
                  </a:cubicBezTo>
                  <a:cubicBezTo>
                    <a:pt x="54" y="12"/>
                    <a:pt x="54" y="12"/>
                    <a:pt x="54" y="12"/>
                  </a:cubicBezTo>
                  <a:cubicBezTo>
                    <a:pt x="54" y="12"/>
                    <a:pt x="53" y="12"/>
                    <a:pt x="53" y="12"/>
                  </a:cubicBezTo>
                  <a:cubicBezTo>
                    <a:pt x="53" y="12"/>
                    <a:pt x="53" y="12"/>
                    <a:pt x="53" y="12"/>
                  </a:cubicBezTo>
                  <a:cubicBezTo>
                    <a:pt x="54" y="11"/>
                    <a:pt x="54" y="10"/>
                    <a:pt x="55" y="9"/>
                  </a:cubicBezTo>
                  <a:cubicBezTo>
                    <a:pt x="54" y="8"/>
                    <a:pt x="54" y="8"/>
                    <a:pt x="54" y="8"/>
                  </a:cubicBezTo>
                  <a:cubicBezTo>
                    <a:pt x="53" y="9"/>
                    <a:pt x="53" y="9"/>
                    <a:pt x="52" y="10"/>
                  </a:cubicBezTo>
                  <a:cubicBezTo>
                    <a:pt x="52" y="10"/>
                    <a:pt x="50" y="12"/>
                    <a:pt x="50" y="12"/>
                  </a:cubicBezTo>
                  <a:moveTo>
                    <a:pt x="27" y="13"/>
                  </a:moveTo>
                  <a:cubicBezTo>
                    <a:pt x="26" y="13"/>
                    <a:pt x="25" y="13"/>
                    <a:pt x="25" y="12"/>
                  </a:cubicBezTo>
                  <a:cubicBezTo>
                    <a:pt x="28" y="10"/>
                    <a:pt x="30" y="7"/>
                    <a:pt x="33" y="5"/>
                  </a:cubicBezTo>
                  <a:cubicBezTo>
                    <a:pt x="34" y="4"/>
                    <a:pt x="34" y="4"/>
                    <a:pt x="34" y="4"/>
                  </a:cubicBezTo>
                  <a:cubicBezTo>
                    <a:pt x="35" y="4"/>
                    <a:pt x="32" y="6"/>
                    <a:pt x="32" y="7"/>
                  </a:cubicBezTo>
                  <a:cubicBezTo>
                    <a:pt x="30" y="9"/>
                    <a:pt x="29" y="11"/>
                    <a:pt x="27" y="12"/>
                  </a:cubicBezTo>
                  <a:cubicBezTo>
                    <a:pt x="27" y="13"/>
                    <a:pt x="27" y="13"/>
                    <a:pt x="27" y="13"/>
                  </a:cubicBezTo>
                  <a:moveTo>
                    <a:pt x="19" y="12"/>
                  </a:moveTo>
                  <a:cubicBezTo>
                    <a:pt x="18" y="12"/>
                    <a:pt x="18" y="12"/>
                    <a:pt x="17" y="12"/>
                  </a:cubicBezTo>
                  <a:cubicBezTo>
                    <a:pt x="19" y="10"/>
                    <a:pt x="21" y="8"/>
                    <a:pt x="24" y="6"/>
                  </a:cubicBezTo>
                  <a:cubicBezTo>
                    <a:pt x="24" y="5"/>
                    <a:pt x="25" y="5"/>
                    <a:pt x="26" y="4"/>
                  </a:cubicBezTo>
                  <a:cubicBezTo>
                    <a:pt x="25" y="5"/>
                    <a:pt x="25" y="6"/>
                    <a:pt x="24" y="7"/>
                  </a:cubicBezTo>
                  <a:cubicBezTo>
                    <a:pt x="22" y="9"/>
                    <a:pt x="20" y="10"/>
                    <a:pt x="19" y="12"/>
                  </a:cubicBezTo>
                  <a:moveTo>
                    <a:pt x="34" y="13"/>
                  </a:moveTo>
                  <a:cubicBezTo>
                    <a:pt x="33" y="13"/>
                    <a:pt x="32" y="13"/>
                    <a:pt x="31" y="13"/>
                  </a:cubicBezTo>
                  <a:cubicBezTo>
                    <a:pt x="33" y="11"/>
                    <a:pt x="36" y="8"/>
                    <a:pt x="38" y="6"/>
                  </a:cubicBezTo>
                  <a:cubicBezTo>
                    <a:pt x="39" y="5"/>
                    <a:pt x="40" y="5"/>
                    <a:pt x="41" y="4"/>
                  </a:cubicBezTo>
                  <a:cubicBezTo>
                    <a:pt x="40" y="7"/>
                    <a:pt x="40" y="7"/>
                    <a:pt x="40" y="7"/>
                  </a:cubicBezTo>
                  <a:cubicBezTo>
                    <a:pt x="38" y="9"/>
                    <a:pt x="36" y="11"/>
                    <a:pt x="34" y="13"/>
                  </a:cubicBezTo>
                  <a:moveTo>
                    <a:pt x="16" y="12"/>
                  </a:moveTo>
                  <a:cubicBezTo>
                    <a:pt x="15" y="12"/>
                    <a:pt x="15" y="12"/>
                    <a:pt x="14" y="12"/>
                  </a:cubicBezTo>
                  <a:cubicBezTo>
                    <a:pt x="17" y="10"/>
                    <a:pt x="19" y="8"/>
                    <a:pt x="21" y="6"/>
                  </a:cubicBezTo>
                  <a:cubicBezTo>
                    <a:pt x="23" y="4"/>
                    <a:pt x="23" y="4"/>
                    <a:pt x="23" y="4"/>
                  </a:cubicBezTo>
                  <a:cubicBezTo>
                    <a:pt x="23" y="4"/>
                    <a:pt x="21" y="6"/>
                    <a:pt x="20" y="7"/>
                  </a:cubicBezTo>
                  <a:cubicBezTo>
                    <a:pt x="19" y="8"/>
                    <a:pt x="17" y="10"/>
                    <a:pt x="16" y="12"/>
                  </a:cubicBezTo>
                  <a:cubicBezTo>
                    <a:pt x="16" y="12"/>
                    <a:pt x="16" y="12"/>
                    <a:pt x="16" y="12"/>
                  </a:cubicBezTo>
                  <a:moveTo>
                    <a:pt x="6" y="12"/>
                  </a:moveTo>
                  <a:cubicBezTo>
                    <a:pt x="5" y="12"/>
                    <a:pt x="4" y="12"/>
                    <a:pt x="3" y="12"/>
                  </a:cubicBezTo>
                  <a:cubicBezTo>
                    <a:pt x="6" y="10"/>
                    <a:pt x="9" y="7"/>
                    <a:pt x="12" y="5"/>
                  </a:cubicBezTo>
                  <a:cubicBezTo>
                    <a:pt x="13" y="4"/>
                    <a:pt x="13" y="4"/>
                    <a:pt x="14" y="4"/>
                  </a:cubicBezTo>
                  <a:cubicBezTo>
                    <a:pt x="14" y="4"/>
                    <a:pt x="11" y="7"/>
                    <a:pt x="10" y="8"/>
                  </a:cubicBezTo>
                  <a:cubicBezTo>
                    <a:pt x="9" y="9"/>
                    <a:pt x="7" y="10"/>
                    <a:pt x="6" y="12"/>
                  </a:cubicBezTo>
                  <a:moveTo>
                    <a:pt x="3" y="11"/>
                  </a:moveTo>
                  <a:cubicBezTo>
                    <a:pt x="3" y="11"/>
                    <a:pt x="3" y="10"/>
                    <a:pt x="3" y="9"/>
                  </a:cubicBezTo>
                  <a:cubicBezTo>
                    <a:pt x="4" y="8"/>
                    <a:pt x="5" y="8"/>
                    <a:pt x="6" y="7"/>
                  </a:cubicBezTo>
                  <a:cubicBezTo>
                    <a:pt x="6" y="6"/>
                    <a:pt x="7" y="5"/>
                    <a:pt x="8" y="4"/>
                  </a:cubicBezTo>
                  <a:cubicBezTo>
                    <a:pt x="9" y="4"/>
                    <a:pt x="9" y="4"/>
                    <a:pt x="9" y="4"/>
                  </a:cubicBezTo>
                  <a:cubicBezTo>
                    <a:pt x="10" y="4"/>
                    <a:pt x="9" y="4"/>
                    <a:pt x="9" y="5"/>
                  </a:cubicBezTo>
                  <a:cubicBezTo>
                    <a:pt x="7" y="7"/>
                    <a:pt x="5" y="9"/>
                    <a:pt x="3" y="11"/>
                  </a:cubicBezTo>
                  <a:moveTo>
                    <a:pt x="43" y="12"/>
                  </a:moveTo>
                  <a:cubicBezTo>
                    <a:pt x="45" y="10"/>
                    <a:pt x="47" y="7"/>
                    <a:pt x="49" y="4"/>
                  </a:cubicBezTo>
                  <a:cubicBezTo>
                    <a:pt x="49" y="4"/>
                    <a:pt x="49" y="4"/>
                    <a:pt x="49" y="4"/>
                  </a:cubicBezTo>
                  <a:cubicBezTo>
                    <a:pt x="51" y="4"/>
                    <a:pt x="52" y="4"/>
                    <a:pt x="54" y="4"/>
                  </a:cubicBezTo>
                  <a:cubicBezTo>
                    <a:pt x="54" y="4"/>
                    <a:pt x="54" y="4"/>
                    <a:pt x="54" y="4"/>
                  </a:cubicBezTo>
                  <a:cubicBezTo>
                    <a:pt x="52" y="6"/>
                    <a:pt x="50" y="8"/>
                    <a:pt x="48" y="10"/>
                  </a:cubicBezTo>
                  <a:cubicBezTo>
                    <a:pt x="48" y="10"/>
                    <a:pt x="49" y="10"/>
                    <a:pt x="49" y="9"/>
                  </a:cubicBezTo>
                  <a:cubicBezTo>
                    <a:pt x="50" y="8"/>
                    <a:pt x="51" y="6"/>
                    <a:pt x="51" y="5"/>
                  </a:cubicBezTo>
                  <a:cubicBezTo>
                    <a:pt x="51" y="4"/>
                    <a:pt x="51" y="4"/>
                    <a:pt x="51" y="4"/>
                  </a:cubicBezTo>
                  <a:cubicBezTo>
                    <a:pt x="48" y="7"/>
                    <a:pt x="45" y="9"/>
                    <a:pt x="43" y="12"/>
                  </a:cubicBezTo>
                  <a:moveTo>
                    <a:pt x="11" y="12"/>
                  </a:moveTo>
                  <a:cubicBezTo>
                    <a:pt x="10" y="12"/>
                    <a:pt x="9" y="12"/>
                    <a:pt x="7" y="12"/>
                  </a:cubicBezTo>
                  <a:cubicBezTo>
                    <a:pt x="10" y="11"/>
                    <a:pt x="11" y="9"/>
                    <a:pt x="13" y="7"/>
                  </a:cubicBezTo>
                  <a:cubicBezTo>
                    <a:pt x="14" y="7"/>
                    <a:pt x="14" y="6"/>
                    <a:pt x="15" y="6"/>
                  </a:cubicBezTo>
                  <a:cubicBezTo>
                    <a:pt x="15" y="6"/>
                    <a:pt x="17" y="4"/>
                    <a:pt x="17" y="4"/>
                  </a:cubicBezTo>
                  <a:cubicBezTo>
                    <a:pt x="17" y="4"/>
                    <a:pt x="17" y="4"/>
                    <a:pt x="17" y="4"/>
                  </a:cubicBezTo>
                  <a:cubicBezTo>
                    <a:pt x="15" y="7"/>
                    <a:pt x="13" y="9"/>
                    <a:pt x="11" y="12"/>
                  </a:cubicBezTo>
                  <a:cubicBezTo>
                    <a:pt x="11" y="12"/>
                    <a:pt x="11" y="12"/>
                    <a:pt x="11" y="12"/>
                  </a:cubicBezTo>
                  <a:moveTo>
                    <a:pt x="13" y="12"/>
                  </a:moveTo>
                  <a:cubicBezTo>
                    <a:pt x="12" y="12"/>
                    <a:pt x="12" y="12"/>
                    <a:pt x="11" y="12"/>
                  </a:cubicBezTo>
                  <a:cubicBezTo>
                    <a:pt x="11" y="12"/>
                    <a:pt x="11" y="12"/>
                    <a:pt x="11" y="12"/>
                  </a:cubicBezTo>
                  <a:cubicBezTo>
                    <a:pt x="14" y="9"/>
                    <a:pt x="16" y="6"/>
                    <a:pt x="19" y="4"/>
                  </a:cubicBezTo>
                  <a:cubicBezTo>
                    <a:pt x="20" y="4"/>
                    <a:pt x="20" y="4"/>
                    <a:pt x="20" y="4"/>
                  </a:cubicBezTo>
                  <a:cubicBezTo>
                    <a:pt x="20" y="4"/>
                    <a:pt x="19" y="4"/>
                    <a:pt x="19" y="4"/>
                  </a:cubicBezTo>
                  <a:cubicBezTo>
                    <a:pt x="18" y="5"/>
                    <a:pt x="17" y="7"/>
                    <a:pt x="16" y="8"/>
                  </a:cubicBezTo>
                  <a:cubicBezTo>
                    <a:pt x="15" y="9"/>
                    <a:pt x="14" y="10"/>
                    <a:pt x="13" y="12"/>
                  </a:cubicBezTo>
                  <a:cubicBezTo>
                    <a:pt x="13" y="12"/>
                    <a:pt x="13" y="12"/>
                    <a:pt x="13" y="12"/>
                  </a:cubicBezTo>
                  <a:moveTo>
                    <a:pt x="2" y="8"/>
                  </a:moveTo>
                  <a:cubicBezTo>
                    <a:pt x="2" y="7"/>
                    <a:pt x="2" y="7"/>
                    <a:pt x="2" y="7"/>
                  </a:cubicBezTo>
                  <a:cubicBezTo>
                    <a:pt x="3" y="6"/>
                    <a:pt x="5" y="3"/>
                    <a:pt x="5" y="3"/>
                  </a:cubicBezTo>
                  <a:cubicBezTo>
                    <a:pt x="6" y="3"/>
                    <a:pt x="5" y="4"/>
                    <a:pt x="5" y="4"/>
                  </a:cubicBezTo>
                  <a:cubicBezTo>
                    <a:pt x="4" y="5"/>
                    <a:pt x="3" y="7"/>
                    <a:pt x="2" y="8"/>
                  </a:cubicBezTo>
                  <a:moveTo>
                    <a:pt x="39" y="9"/>
                  </a:moveTo>
                  <a:cubicBezTo>
                    <a:pt x="40" y="7"/>
                    <a:pt x="41" y="5"/>
                    <a:pt x="42" y="3"/>
                  </a:cubicBezTo>
                  <a:cubicBezTo>
                    <a:pt x="42" y="3"/>
                    <a:pt x="42" y="3"/>
                    <a:pt x="42" y="3"/>
                  </a:cubicBezTo>
                  <a:cubicBezTo>
                    <a:pt x="44" y="3"/>
                    <a:pt x="46" y="3"/>
                    <a:pt x="48" y="4"/>
                  </a:cubicBezTo>
                  <a:cubicBezTo>
                    <a:pt x="46" y="6"/>
                    <a:pt x="43" y="8"/>
                    <a:pt x="41" y="10"/>
                  </a:cubicBezTo>
                  <a:cubicBezTo>
                    <a:pt x="42" y="9"/>
                    <a:pt x="42" y="9"/>
                    <a:pt x="42" y="9"/>
                  </a:cubicBezTo>
                  <a:cubicBezTo>
                    <a:pt x="43" y="8"/>
                    <a:pt x="44" y="6"/>
                    <a:pt x="46" y="4"/>
                  </a:cubicBezTo>
                  <a:cubicBezTo>
                    <a:pt x="45" y="3"/>
                    <a:pt x="45" y="3"/>
                    <a:pt x="45" y="3"/>
                  </a:cubicBezTo>
                  <a:cubicBezTo>
                    <a:pt x="43" y="5"/>
                    <a:pt x="42" y="6"/>
                    <a:pt x="41" y="7"/>
                  </a:cubicBezTo>
                  <a:cubicBezTo>
                    <a:pt x="40" y="8"/>
                    <a:pt x="40" y="8"/>
                    <a:pt x="39" y="9"/>
                  </a:cubicBezTo>
                  <a:moveTo>
                    <a:pt x="2" y="6"/>
                  </a:moveTo>
                  <a:cubicBezTo>
                    <a:pt x="2" y="5"/>
                    <a:pt x="2" y="4"/>
                    <a:pt x="2" y="3"/>
                  </a:cubicBezTo>
                  <a:cubicBezTo>
                    <a:pt x="3" y="3"/>
                    <a:pt x="4" y="3"/>
                    <a:pt x="5" y="3"/>
                  </a:cubicBezTo>
                  <a:cubicBezTo>
                    <a:pt x="4" y="4"/>
                    <a:pt x="3" y="5"/>
                    <a:pt x="2" y="6"/>
                  </a:cubicBezTo>
                  <a:moveTo>
                    <a:pt x="3" y="9"/>
                  </a:moveTo>
                  <a:cubicBezTo>
                    <a:pt x="3" y="8"/>
                    <a:pt x="3" y="8"/>
                    <a:pt x="3" y="8"/>
                  </a:cubicBezTo>
                  <a:cubicBezTo>
                    <a:pt x="3" y="8"/>
                    <a:pt x="4" y="7"/>
                    <a:pt x="4" y="7"/>
                  </a:cubicBezTo>
                  <a:cubicBezTo>
                    <a:pt x="5" y="5"/>
                    <a:pt x="6" y="4"/>
                    <a:pt x="7" y="3"/>
                  </a:cubicBezTo>
                  <a:cubicBezTo>
                    <a:pt x="8" y="3"/>
                    <a:pt x="9" y="3"/>
                    <a:pt x="10" y="3"/>
                  </a:cubicBezTo>
                  <a:cubicBezTo>
                    <a:pt x="7" y="4"/>
                    <a:pt x="5" y="6"/>
                    <a:pt x="3" y="8"/>
                  </a:cubicBezTo>
                  <a:cubicBezTo>
                    <a:pt x="3" y="9"/>
                    <a:pt x="3" y="9"/>
                    <a:pt x="3" y="9"/>
                  </a:cubicBezTo>
                  <a:moveTo>
                    <a:pt x="3" y="11"/>
                  </a:moveTo>
                  <a:cubicBezTo>
                    <a:pt x="6" y="9"/>
                    <a:pt x="9" y="6"/>
                    <a:pt x="11" y="3"/>
                  </a:cubicBezTo>
                  <a:cubicBezTo>
                    <a:pt x="11" y="3"/>
                    <a:pt x="11" y="3"/>
                    <a:pt x="11" y="3"/>
                  </a:cubicBezTo>
                  <a:cubicBezTo>
                    <a:pt x="12" y="3"/>
                    <a:pt x="13" y="3"/>
                    <a:pt x="14" y="3"/>
                  </a:cubicBezTo>
                  <a:cubicBezTo>
                    <a:pt x="10" y="5"/>
                    <a:pt x="7" y="9"/>
                    <a:pt x="3" y="11"/>
                  </a:cubicBezTo>
                  <a:moveTo>
                    <a:pt x="7" y="12"/>
                  </a:moveTo>
                  <a:cubicBezTo>
                    <a:pt x="7" y="12"/>
                    <a:pt x="7" y="11"/>
                    <a:pt x="8" y="11"/>
                  </a:cubicBezTo>
                  <a:cubicBezTo>
                    <a:pt x="9" y="10"/>
                    <a:pt x="10" y="9"/>
                    <a:pt x="11" y="8"/>
                  </a:cubicBezTo>
                  <a:cubicBezTo>
                    <a:pt x="12" y="7"/>
                    <a:pt x="14" y="5"/>
                    <a:pt x="15" y="3"/>
                  </a:cubicBezTo>
                  <a:cubicBezTo>
                    <a:pt x="15" y="3"/>
                    <a:pt x="15" y="3"/>
                    <a:pt x="15" y="3"/>
                  </a:cubicBezTo>
                  <a:cubicBezTo>
                    <a:pt x="16" y="3"/>
                    <a:pt x="17" y="3"/>
                    <a:pt x="18" y="3"/>
                  </a:cubicBezTo>
                  <a:cubicBezTo>
                    <a:pt x="14" y="5"/>
                    <a:pt x="12" y="8"/>
                    <a:pt x="9" y="10"/>
                  </a:cubicBezTo>
                  <a:cubicBezTo>
                    <a:pt x="8" y="11"/>
                    <a:pt x="7" y="12"/>
                    <a:pt x="7" y="12"/>
                  </a:cubicBezTo>
                  <a:moveTo>
                    <a:pt x="17" y="5"/>
                  </a:moveTo>
                  <a:cubicBezTo>
                    <a:pt x="17" y="5"/>
                    <a:pt x="18" y="4"/>
                    <a:pt x="18" y="3"/>
                  </a:cubicBezTo>
                  <a:cubicBezTo>
                    <a:pt x="18" y="3"/>
                    <a:pt x="18" y="3"/>
                    <a:pt x="18" y="3"/>
                  </a:cubicBezTo>
                  <a:cubicBezTo>
                    <a:pt x="19" y="3"/>
                    <a:pt x="20" y="3"/>
                    <a:pt x="20" y="3"/>
                  </a:cubicBezTo>
                  <a:cubicBezTo>
                    <a:pt x="19" y="3"/>
                    <a:pt x="18" y="4"/>
                    <a:pt x="17" y="5"/>
                  </a:cubicBezTo>
                  <a:moveTo>
                    <a:pt x="14" y="11"/>
                  </a:moveTo>
                  <a:cubicBezTo>
                    <a:pt x="15" y="11"/>
                    <a:pt x="15" y="10"/>
                    <a:pt x="16" y="9"/>
                  </a:cubicBezTo>
                  <a:cubicBezTo>
                    <a:pt x="17" y="7"/>
                    <a:pt x="19" y="5"/>
                    <a:pt x="21" y="3"/>
                  </a:cubicBezTo>
                  <a:cubicBezTo>
                    <a:pt x="21" y="3"/>
                    <a:pt x="21" y="3"/>
                    <a:pt x="21" y="3"/>
                  </a:cubicBezTo>
                  <a:cubicBezTo>
                    <a:pt x="24" y="3"/>
                    <a:pt x="27" y="3"/>
                    <a:pt x="30" y="3"/>
                  </a:cubicBezTo>
                  <a:cubicBezTo>
                    <a:pt x="34" y="3"/>
                    <a:pt x="38" y="3"/>
                    <a:pt x="41" y="3"/>
                  </a:cubicBezTo>
                  <a:cubicBezTo>
                    <a:pt x="40" y="4"/>
                    <a:pt x="38" y="5"/>
                    <a:pt x="37" y="7"/>
                  </a:cubicBezTo>
                  <a:cubicBezTo>
                    <a:pt x="37" y="6"/>
                    <a:pt x="38" y="5"/>
                    <a:pt x="39" y="4"/>
                  </a:cubicBezTo>
                  <a:cubicBezTo>
                    <a:pt x="38" y="3"/>
                    <a:pt x="38" y="3"/>
                    <a:pt x="38" y="3"/>
                  </a:cubicBezTo>
                  <a:cubicBezTo>
                    <a:pt x="35" y="5"/>
                    <a:pt x="33" y="8"/>
                    <a:pt x="30" y="10"/>
                  </a:cubicBezTo>
                  <a:cubicBezTo>
                    <a:pt x="31" y="9"/>
                    <a:pt x="31" y="9"/>
                    <a:pt x="31" y="9"/>
                  </a:cubicBezTo>
                  <a:cubicBezTo>
                    <a:pt x="32" y="7"/>
                    <a:pt x="34" y="5"/>
                    <a:pt x="35" y="4"/>
                  </a:cubicBezTo>
                  <a:cubicBezTo>
                    <a:pt x="35" y="3"/>
                    <a:pt x="35" y="3"/>
                    <a:pt x="35" y="3"/>
                  </a:cubicBezTo>
                  <a:cubicBezTo>
                    <a:pt x="32" y="5"/>
                    <a:pt x="30" y="7"/>
                    <a:pt x="27" y="9"/>
                  </a:cubicBezTo>
                  <a:cubicBezTo>
                    <a:pt x="27" y="10"/>
                    <a:pt x="25" y="12"/>
                    <a:pt x="25" y="12"/>
                  </a:cubicBezTo>
                  <a:cubicBezTo>
                    <a:pt x="25" y="12"/>
                    <a:pt x="25" y="11"/>
                    <a:pt x="26" y="11"/>
                  </a:cubicBezTo>
                  <a:cubicBezTo>
                    <a:pt x="28" y="8"/>
                    <a:pt x="29" y="6"/>
                    <a:pt x="31" y="4"/>
                  </a:cubicBezTo>
                  <a:cubicBezTo>
                    <a:pt x="31" y="3"/>
                    <a:pt x="31" y="3"/>
                    <a:pt x="31" y="3"/>
                  </a:cubicBezTo>
                  <a:cubicBezTo>
                    <a:pt x="28" y="5"/>
                    <a:pt x="26" y="7"/>
                    <a:pt x="24" y="9"/>
                  </a:cubicBezTo>
                  <a:cubicBezTo>
                    <a:pt x="23" y="9"/>
                    <a:pt x="21" y="12"/>
                    <a:pt x="20" y="12"/>
                  </a:cubicBezTo>
                  <a:cubicBezTo>
                    <a:pt x="20" y="12"/>
                    <a:pt x="20" y="11"/>
                    <a:pt x="21" y="10"/>
                  </a:cubicBezTo>
                  <a:cubicBezTo>
                    <a:pt x="23" y="8"/>
                    <a:pt x="25" y="6"/>
                    <a:pt x="27" y="4"/>
                  </a:cubicBezTo>
                  <a:cubicBezTo>
                    <a:pt x="27" y="3"/>
                    <a:pt x="27" y="3"/>
                    <a:pt x="27" y="3"/>
                  </a:cubicBezTo>
                  <a:cubicBezTo>
                    <a:pt x="24" y="5"/>
                    <a:pt x="22" y="7"/>
                    <a:pt x="20" y="9"/>
                  </a:cubicBezTo>
                  <a:cubicBezTo>
                    <a:pt x="19" y="10"/>
                    <a:pt x="19" y="10"/>
                    <a:pt x="18" y="11"/>
                  </a:cubicBezTo>
                  <a:cubicBezTo>
                    <a:pt x="18" y="11"/>
                    <a:pt x="17" y="11"/>
                    <a:pt x="17" y="11"/>
                  </a:cubicBezTo>
                  <a:cubicBezTo>
                    <a:pt x="17" y="11"/>
                    <a:pt x="19" y="9"/>
                    <a:pt x="20" y="8"/>
                  </a:cubicBezTo>
                  <a:cubicBezTo>
                    <a:pt x="21" y="6"/>
                    <a:pt x="23" y="5"/>
                    <a:pt x="24" y="4"/>
                  </a:cubicBezTo>
                  <a:cubicBezTo>
                    <a:pt x="24" y="3"/>
                    <a:pt x="24" y="3"/>
                    <a:pt x="24" y="3"/>
                  </a:cubicBezTo>
                  <a:cubicBezTo>
                    <a:pt x="21" y="5"/>
                    <a:pt x="19" y="7"/>
                    <a:pt x="17" y="9"/>
                  </a:cubicBezTo>
                  <a:cubicBezTo>
                    <a:pt x="16" y="10"/>
                    <a:pt x="15" y="11"/>
                    <a:pt x="14" y="11"/>
                  </a:cubicBezTo>
                  <a:moveTo>
                    <a:pt x="22" y="0"/>
                  </a:moveTo>
                  <a:cubicBezTo>
                    <a:pt x="15" y="0"/>
                    <a:pt x="8" y="1"/>
                    <a:pt x="1" y="1"/>
                  </a:cubicBezTo>
                  <a:cubicBezTo>
                    <a:pt x="0" y="1"/>
                    <a:pt x="0" y="1"/>
                    <a:pt x="0" y="1"/>
                  </a:cubicBezTo>
                  <a:cubicBezTo>
                    <a:pt x="0" y="1"/>
                    <a:pt x="0" y="1"/>
                    <a:pt x="0" y="2"/>
                  </a:cubicBezTo>
                  <a:cubicBezTo>
                    <a:pt x="0" y="6"/>
                    <a:pt x="0" y="9"/>
                    <a:pt x="0" y="13"/>
                  </a:cubicBezTo>
                  <a:cubicBezTo>
                    <a:pt x="1" y="14"/>
                    <a:pt x="1" y="14"/>
                    <a:pt x="1" y="14"/>
                  </a:cubicBezTo>
                  <a:cubicBezTo>
                    <a:pt x="1" y="14"/>
                    <a:pt x="1" y="14"/>
                    <a:pt x="2" y="14"/>
                  </a:cubicBezTo>
                  <a:cubicBezTo>
                    <a:pt x="19" y="14"/>
                    <a:pt x="37" y="16"/>
                    <a:pt x="55" y="16"/>
                  </a:cubicBezTo>
                  <a:cubicBezTo>
                    <a:pt x="55" y="16"/>
                    <a:pt x="55" y="16"/>
                    <a:pt x="55" y="16"/>
                  </a:cubicBezTo>
                  <a:cubicBezTo>
                    <a:pt x="56" y="16"/>
                    <a:pt x="56" y="16"/>
                    <a:pt x="56" y="16"/>
                  </a:cubicBezTo>
                  <a:cubicBezTo>
                    <a:pt x="57" y="16"/>
                    <a:pt x="57" y="15"/>
                    <a:pt x="57" y="15"/>
                  </a:cubicBezTo>
                  <a:cubicBezTo>
                    <a:pt x="57" y="11"/>
                    <a:pt x="57" y="7"/>
                    <a:pt x="57" y="3"/>
                  </a:cubicBezTo>
                  <a:cubicBezTo>
                    <a:pt x="57" y="3"/>
                    <a:pt x="57" y="3"/>
                    <a:pt x="57" y="3"/>
                  </a:cubicBezTo>
                  <a:cubicBezTo>
                    <a:pt x="57" y="3"/>
                    <a:pt x="57" y="2"/>
                    <a:pt x="56" y="2"/>
                  </a:cubicBezTo>
                  <a:cubicBezTo>
                    <a:pt x="49" y="1"/>
                    <a:pt x="41" y="1"/>
                    <a:pt x="33" y="1"/>
                  </a:cubicBezTo>
                  <a:cubicBezTo>
                    <a:pt x="29" y="0"/>
                    <a:pt x="26" y="0"/>
                    <a:pt x="22"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1242" name="Google Shape;1242;p37"/>
            <p:cNvSpPr/>
            <p:nvPr/>
          </p:nvSpPr>
          <p:spPr>
            <a:xfrm>
              <a:off x="8364206" y="2995539"/>
              <a:ext cx="63500" cy="55563"/>
            </a:xfrm>
            <a:custGeom>
              <a:rect b="b" l="l" r="r" t="t"/>
              <a:pathLst>
                <a:path extrusionOk="0" h="13" w="15">
                  <a:moveTo>
                    <a:pt x="3" y="7"/>
                  </a:moveTo>
                  <a:cubicBezTo>
                    <a:pt x="5" y="6"/>
                    <a:pt x="7" y="5"/>
                    <a:pt x="8" y="5"/>
                  </a:cubicBezTo>
                  <a:cubicBezTo>
                    <a:pt x="7" y="6"/>
                    <a:pt x="5" y="7"/>
                    <a:pt x="4" y="9"/>
                  </a:cubicBezTo>
                  <a:cubicBezTo>
                    <a:pt x="4" y="9"/>
                    <a:pt x="4" y="9"/>
                    <a:pt x="4" y="9"/>
                  </a:cubicBezTo>
                  <a:cubicBezTo>
                    <a:pt x="6" y="8"/>
                    <a:pt x="8" y="7"/>
                    <a:pt x="9" y="6"/>
                  </a:cubicBezTo>
                  <a:cubicBezTo>
                    <a:pt x="8" y="7"/>
                    <a:pt x="7" y="9"/>
                    <a:pt x="6" y="10"/>
                  </a:cubicBezTo>
                  <a:cubicBezTo>
                    <a:pt x="6" y="10"/>
                    <a:pt x="6" y="10"/>
                    <a:pt x="6" y="10"/>
                  </a:cubicBezTo>
                  <a:cubicBezTo>
                    <a:pt x="8" y="10"/>
                    <a:pt x="9" y="9"/>
                    <a:pt x="11" y="8"/>
                  </a:cubicBezTo>
                  <a:cubicBezTo>
                    <a:pt x="10" y="9"/>
                    <a:pt x="10" y="10"/>
                    <a:pt x="9" y="10"/>
                  </a:cubicBezTo>
                  <a:cubicBezTo>
                    <a:pt x="9" y="11"/>
                    <a:pt x="9" y="11"/>
                    <a:pt x="9" y="11"/>
                  </a:cubicBezTo>
                  <a:cubicBezTo>
                    <a:pt x="9" y="11"/>
                    <a:pt x="9" y="11"/>
                    <a:pt x="9" y="11"/>
                  </a:cubicBezTo>
                  <a:cubicBezTo>
                    <a:pt x="8" y="11"/>
                    <a:pt x="8" y="11"/>
                    <a:pt x="8" y="11"/>
                  </a:cubicBezTo>
                  <a:cubicBezTo>
                    <a:pt x="5" y="11"/>
                    <a:pt x="3" y="10"/>
                    <a:pt x="3" y="7"/>
                  </a:cubicBezTo>
                  <a:cubicBezTo>
                    <a:pt x="3" y="7"/>
                    <a:pt x="3" y="7"/>
                    <a:pt x="3" y="7"/>
                  </a:cubicBezTo>
                  <a:moveTo>
                    <a:pt x="4" y="4"/>
                  </a:moveTo>
                  <a:cubicBezTo>
                    <a:pt x="4" y="3"/>
                    <a:pt x="5" y="3"/>
                    <a:pt x="6" y="3"/>
                  </a:cubicBezTo>
                  <a:cubicBezTo>
                    <a:pt x="5" y="3"/>
                    <a:pt x="5" y="3"/>
                    <a:pt x="4" y="4"/>
                  </a:cubicBezTo>
                  <a:moveTo>
                    <a:pt x="4" y="4"/>
                  </a:moveTo>
                  <a:cubicBezTo>
                    <a:pt x="5" y="4"/>
                    <a:pt x="6" y="3"/>
                    <a:pt x="7" y="3"/>
                  </a:cubicBezTo>
                  <a:cubicBezTo>
                    <a:pt x="6" y="4"/>
                    <a:pt x="4" y="5"/>
                    <a:pt x="3" y="7"/>
                  </a:cubicBezTo>
                  <a:cubicBezTo>
                    <a:pt x="3" y="7"/>
                    <a:pt x="3" y="7"/>
                    <a:pt x="3" y="7"/>
                  </a:cubicBezTo>
                  <a:cubicBezTo>
                    <a:pt x="3" y="6"/>
                    <a:pt x="3" y="5"/>
                    <a:pt x="4" y="4"/>
                  </a:cubicBezTo>
                  <a:cubicBezTo>
                    <a:pt x="4" y="4"/>
                    <a:pt x="4" y="4"/>
                    <a:pt x="4" y="4"/>
                  </a:cubicBezTo>
                  <a:moveTo>
                    <a:pt x="5" y="5"/>
                  </a:moveTo>
                  <a:cubicBezTo>
                    <a:pt x="6" y="5"/>
                    <a:pt x="7" y="4"/>
                    <a:pt x="8" y="3"/>
                  </a:cubicBezTo>
                  <a:cubicBezTo>
                    <a:pt x="12" y="3"/>
                    <a:pt x="14" y="9"/>
                    <a:pt x="10" y="11"/>
                  </a:cubicBezTo>
                  <a:cubicBezTo>
                    <a:pt x="11" y="10"/>
                    <a:pt x="11" y="9"/>
                    <a:pt x="12" y="8"/>
                  </a:cubicBezTo>
                  <a:cubicBezTo>
                    <a:pt x="11" y="7"/>
                    <a:pt x="11" y="7"/>
                    <a:pt x="11" y="7"/>
                  </a:cubicBezTo>
                  <a:cubicBezTo>
                    <a:pt x="10" y="8"/>
                    <a:pt x="9" y="9"/>
                    <a:pt x="7" y="9"/>
                  </a:cubicBezTo>
                  <a:cubicBezTo>
                    <a:pt x="8" y="8"/>
                    <a:pt x="10" y="7"/>
                    <a:pt x="11" y="5"/>
                  </a:cubicBezTo>
                  <a:cubicBezTo>
                    <a:pt x="10" y="5"/>
                    <a:pt x="10" y="5"/>
                    <a:pt x="10" y="5"/>
                  </a:cubicBezTo>
                  <a:cubicBezTo>
                    <a:pt x="9" y="6"/>
                    <a:pt x="8" y="6"/>
                    <a:pt x="6" y="7"/>
                  </a:cubicBezTo>
                  <a:cubicBezTo>
                    <a:pt x="8" y="6"/>
                    <a:pt x="9" y="5"/>
                    <a:pt x="10" y="4"/>
                  </a:cubicBezTo>
                  <a:cubicBezTo>
                    <a:pt x="9" y="3"/>
                    <a:pt x="9" y="3"/>
                    <a:pt x="9" y="3"/>
                  </a:cubicBezTo>
                  <a:cubicBezTo>
                    <a:pt x="8" y="4"/>
                    <a:pt x="7" y="5"/>
                    <a:pt x="5" y="5"/>
                  </a:cubicBezTo>
                  <a:moveTo>
                    <a:pt x="8" y="0"/>
                  </a:moveTo>
                  <a:cubicBezTo>
                    <a:pt x="7" y="0"/>
                    <a:pt x="7" y="0"/>
                    <a:pt x="7" y="0"/>
                  </a:cubicBezTo>
                  <a:cubicBezTo>
                    <a:pt x="7" y="0"/>
                    <a:pt x="7" y="0"/>
                    <a:pt x="7" y="0"/>
                  </a:cubicBezTo>
                  <a:cubicBezTo>
                    <a:pt x="7" y="0"/>
                    <a:pt x="6" y="0"/>
                    <a:pt x="6" y="0"/>
                  </a:cubicBezTo>
                  <a:cubicBezTo>
                    <a:pt x="3" y="0"/>
                    <a:pt x="0" y="3"/>
                    <a:pt x="0" y="7"/>
                  </a:cubicBezTo>
                  <a:cubicBezTo>
                    <a:pt x="1" y="11"/>
                    <a:pt x="4" y="13"/>
                    <a:pt x="8" y="13"/>
                  </a:cubicBezTo>
                  <a:cubicBezTo>
                    <a:pt x="8" y="13"/>
                    <a:pt x="8" y="13"/>
                    <a:pt x="9" y="13"/>
                  </a:cubicBezTo>
                  <a:cubicBezTo>
                    <a:pt x="13" y="13"/>
                    <a:pt x="15" y="10"/>
                    <a:pt x="14" y="6"/>
                  </a:cubicBezTo>
                  <a:cubicBezTo>
                    <a:pt x="14" y="2"/>
                    <a:pt x="11" y="0"/>
                    <a:pt x="8"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1243" name="Google Shape;1243;p37"/>
            <p:cNvSpPr/>
            <p:nvPr/>
          </p:nvSpPr>
          <p:spPr>
            <a:xfrm>
              <a:off x="9156369" y="4195689"/>
              <a:ext cx="220663" cy="203200"/>
            </a:xfrm>
            <a:custGeom>
              <a:rect b="b" l="l" r="r" t="t"/>
              <a:pathLst>
                <a:path extrusionOk="0" h="48" w="52">
                  <a:moveTo>
                    <a:pt x="40" y="44"/>
                  </a:moveTo>
                  <a:cubicBezTo>
                    <a:pt x="39" y="44"/>
                    <a:pt x="39" y="44"/>
                    <a:pt x="39" y="44"/>
                  </a:cubicBezTo>
                  <a:cubicBezTo>
                    <a:pt x="42" y="42"/>
                    <a:pt x="44" y="40"/>
                    <a:pt x="47" y="38"/>
                  </a:cubicBezTo>
                  <a:cubicBezTo>
                    <a:pt x="45" y="41"/>
                    <a:pt x="42" y="42"/>
                    <a:pt x="40" y="44"/>
                  </a:cubicBezTo>
                  <a:moveTo>
                    <a:pt x="39" y="43"/>
                  </a:moveTo>
                  <a:cubicBezTo>
                    <a:pt x="38" y="43"/>
                    <a:pt x="38" y="43"/>
                    <a:pt x="38" y="42"/>
                  </a:cubicBezTo>
                  <a:cubicBezTo>
                    <a:pt x="38" y="41"/>
                    <a:pt x="39" y="40"/>
                    <a:pt x="40" y="39"/>
                  </a:cubicBezTo>
                  <a:cubicBezTo>
                    <a:pt x="41" y="38"/>
                    <a:pt x="43" y="38"/>
                    <a:pt x="44" y="37"/>
                  </a:cubicBezTo>
                  <a:cubicBezTo>
                    <a:pt x="42" y="39"/>
                    <a:pt x="40" y="41"/>
                    <a:pt x="39" y="43"/>
                  </a:cubicBezTo>
                  <a:cubicBezTo>
                    <a:pt x="39" y="43"/>
                    <a:pt x="39" y="43"/>
                    <a:pt x="39" y="43"/>
                  </a:cubicBezTo>
                  <a:moveTo>
                    <a:pt x="37" y="42"/>
                  </a:moveTo>
                  <a:cubicBezTo>
                    <a:pt x="36" y="41"/>
                    <a:pt x="36" y="40"/>
                    <a:pt x="36" y="40"/>
                  </a:cubicBezTo>
                  <a:cubicBezTo>
                    <a:pt x="38" y="38"/>
                    <a:pt x="40" y="36"/>
                    <a:pt x="42" y="34"/>
                  </a:cubicBezTo>
                  <a:cubicBezTo>
                    <a:pt x="40" y="37"/>
                    <a:pt x="38" y="39"/>
                    <a:pt x="37" y="42"/>
                  </a:cubicBezTo>
                  <a:moveTo>
                    <a:pt x="35" y="39"/>
                  </a:moveTo>
                  <a:cubicBezTo>
                    <a:pt x="34" y="39"/>
                    <a:pt x="34" y="38"/>
                    <a:pt x="34" y="38"/>
                  </a:cubicBezTo>
                  <a:cubicBezTo>
                    <a:pt x="36" y="37"/>
                    <a:pt x="38" y="35"/>
                    <a:pt x="40" y="33"/>
                  </a:cubicBezTo>
                  <a:cubicBezTo>
                    <a:pt x="38" y="35"/>
                    <a:pt x="36" y="37"/>
                    <a:pt x="35" y="39"/>
                  </a:cubicBezTo>
                  <a:moveTo>
                    <a:pt x="33" y="37"/>
                  </a:moveTo>
                  <a:cubicBezTo>
                    <a:pt x="33" y="37"/>
                    <a:pt x="32" y="36"/>
                    <a:pt x="32" y="35"/>
                  </a:cubicBezTo>
                  <a:cubicBezTo>
                    <a:pt x="34" y="34"/>
                    <a:pt x="36" y="32"/>
                    <a:pt x="38" y="30"/>
                  </a:cubicBezTo>
                  <a:cubicBezTo>
                    <a:pt x="37" y="33"/>
                    <a:pt x="37" y="33"/>
                    <a:pt x="37" y="33"/>
                  </a:cubicBezTo>
                  <a:cubicBezTo>
                    <a:pt x="36" y="34"/>
                    <a:pt x="34" y="36"/>
                    <a:pt x="33" y="37"/>
                  </a:cubicBezTo>
                  <a:moveTo>
                    <a:pt x="34" y="37"/>
                  </a:moveTo>
                  <a:cubicBezTo>
                    <a:pt x="34" y="37"/>
                    <a:pt x="36" y="35"/>
                    <a:pt x="36" y="34"/>
                  </a:cubicBezTo>
                  <a:cubicBezTo>
                    <a:pt x="38" y="33"/>
                    <a:pt x="39" y="31"/>
                    <a:pt x="40" y="29"/>
                  </a:cubicBezTo>
                  <a:cubicBezTo>
                    <a:pt x="40" y="29"/>
                    <a:pt x="40" y="29"/>
                    <a:pt x="40" y="29"/>
                  </a:cubicBezTo>
                  <a:cubicBezTo>
                    <a:pt x="42" y="32"/>
                    <a:pt x="45" y="35"/>
                    <a:pt x="47" y="37"/>
                  </a:cubicBezTo>
                  <a:cubicBezTo>
                    <a:pt x="45" y="38"/>
                    <a:pt x="44" y="39"/>
                    <a:pt x="42" y="41"/>
                  </a:cubicBezTo>
                  <a:cubicBezTo>
                    <a:pt x="40" y="42"/>
                    <a:pt x="40" y="42"/>
                    <a:pt x="40" y="42"/>
                  </a:cubicBezTo>
                  <a:cubicBezTo>
                    <a:pt x="40" y="42"/>
                    <a:pt x="42" y="40"/>
                    <a:pt x="42" y="40"/>
                  </a:cubicBezTo>
                  <a:cubicBezTo>
                    <a:pt x="43" y="39"/>
                    <a:pt x="45" y="37"/>
                    <a:pt x="46" y="36"/>
                  </a:cubicBezTo>
                  <a:cubicBezTo>
                    <a:pt x="45" y="36"/>
                    <a:pt x="45" y="36"/>
                    <a:pt x="45" y="36"/>
                  </a:cubicBezTo>
                  <a:cubicBezTo>
                    <a:pt x="43" y="36"/>
                    <a:pt x="42" y="37"/>
                    <a:pt x="40" y="39"/>
                  </a:cubicBezTo>
                  <a:cubicBezTo>
                    <a:pt x="39" y="40"/>
                    <a:pt x="38" y="41"/>
                    <a:pt x="38" y="41"/>
                  </a:cubicBezTo>
                  <a:cubicBezTo>
                    <a:pt x="38" y="41"/>
                    <a:pt x="38" y="41"/>
                    <a:pt x="39" y="40"/>
                  </a:cubicBezTo>
                  <a:cubicBezTo>
                    <a:pt x="40" y="37"/>
                    <a:pt x="42" y="36"/>
                    <a:pt x="43" y="34"/>
                  </a:cubicBezTo>
                  <a:cubicBezTo>
                    <a:pt x="43" y="33"/>
                    <a:pt x="43" y="33"/>
                    <a:pt x="43" y="33"/>
                  </a:cubicBezTo>
                  <a:cubicBezTo>
                    <a:pt x="40" y="35"/>
                    <a:pt x="37" y="37"/>
                    <a:pt x="35" y="39"/>
                  </a:cubicBezTo>
                  <a:cubicBezTo>
                    <a:pt x="37" y="38"/>
                    <a:pt x="40" y="34"/>
                    <a:pt x="42" y="32"/>
                  </a:cubicBezTo>
                  <a:cubicBezTo>
                    <a:pt x="41" y="31"/>
                    <a:pt x="41" y="31"/>
                    <a:pt x="41" y="31"/>
                  </a:cubicBezTo>
                  <a:cubicBezTo>
                    <a:pt x="39" y="32"/>
                    <a:pt x="37" y="34"/>
                    <a:pt x="35" y="36"/>
                  </a:cubicBezTo>
                  <a:cubicBezTo>
                    <a:pt x="35" y="36"/>
                    <a:pt x="34" y="37"/>
                    <a:pt x="34" y="37"/>
                  </a:cubicBezTo>
                  <a:moveTo>
                    <a:pt x="31" y="35"/>
                  </a:moveTo>
                  <a:cubicBezTo>
                    <a:pt x="30" y="34"/>
                    <a:pt x="30" y="33"/>
                    <a:pt x="29" y="33"/>
                  </a:cubicBezTo>
                  <a:cubicBezTo>
                    <a:pt x="32" y="31"/>
                    <a:pt x="34" y="30"/>
                    <a:pt x="36" y="28"/>
                  </a:cubicBezTo>
                  <a:cubicBezTo>
                    <a:pt x="35" y="28"/>
                    <a:pt x="34" y="31"/>
                    <a:pt x="33" y="32"/>
                  </a:cubicBezTo>
                  <a:cubicBezTo>
                    <a:pt x="33" y="33"/>
                    <a:pt x="32" y="34"/>
                    <a:pt x="31" y="35"/>
                  </a:cubicBezTo>
                  <a:moveTo>
                    <a:pt x="28" y="32"/>
                  </a:moveTo>
                  <a:cubicBezTo>
                    <a:pt x="28" y="32"/>
                    <a:pt x="28" y="31"/>
                    <a:pt x="27" y="31"/>
                  </a:cubicBezTo>
                  <a:cubicBezTo>
                    <a:pt x="27" y="31"/>
                    <a:pt x="27" y="31"/>
                    <a:pt x="27" y="31"/>
                  </a:cubicBezTo>
                  <a:cubicBezTo>
                    <a:pt x="30" y="29"/>
                    <a:pt x="32" y="27"/>
                    <a:pt x="34" y="25"/>
                  </a:cubicBezTo>
                  <a:cubicBezTo>
                    <a:pt x="33" y="26"/>
                    <a:pt x="32" y="28"/>
                    <a:pt x="31" y="29"/>
                  </a:cubicBezTo>
                  <a:cubicBezTo>
                    <a:pt x="30" y="30"/>
                    <a:pt x="29" y="31"/>
                    <a:pt x="28" y="32"/>
                  </a:cubicBezTo>
                  <a:moveTo>
                    <a:pt x="29" y="32"/>
                  </a:moveTo>
                  <a:cubicBezTo>
                    <a:pt x="29" y="32"/>
                    <a:pt x="30" y="31"/>
                    <a:pt x="31" y="30"/>
                  </a:cubicBezTo>
                  <a:cubicBezTo>
                    <a:pt x="33" y="28"/>
                    <a:pt x="35" y="27"/>
                    <a:pt x="35" y="24"/>
                  </a:cubicBezTo>
                  <a:cubicBezTo>
                    <a:pt x="37" y="26"/>
                    <a:pt x="38" y="27"/>
                    <a:pt x="40" y="29"/>
                  </a:cubicBezTo>
                  <a:cubicBezTo>
                    <a:pt x="39" y="29"/>
                    <a:pt x="39" y="29"/>
                    <a:pt x="39" y="29"/>
                  </a:cubicBezTo>
                  <a:cubicBezTo>
                    <a:pt x="38" y="30"/>
                    <a:pt x="36" y="31"/>
                    <a:pt x="35" y="32"/>
                  </a:cubicBezTo>
                  <a:cubicBezTo>
                    <a:pt x="34" y="33"/>
                    <a:pt x="32" y="35"/>
                    <a:pt x="32" y="35"/>
                  </a:cubicBezTo>
                  <a:cubicBezTo>
                    <a:pt x="32" y="35"/>
                    <a:pt x="32" y="34"/>
                    <a:pt x="33" y="33"/>
                  </a:cubicBezTo>
                  <a:cubicBezTo>
                    <a:pt x="35" y="31"/>
                    <a:pt x="37" y="29"/>
                    <a:pt x="37" y="26"/>
                  </a:cubicBezTo>
                  <a:cubicBezTo>
                    <a:pt x="36" y="26"/>
                    <a:pt x="36" y="26"/>
                    <a:pt x="36" y="26"/>
                  </a:cubicBezTo>
                  <a:cubicBezTo>
                    <a:pt x="35" y="28"/>
                    <a:pt x="33" y="30"/>
                    <a:pt x="31" y="31"/>
                  </a:cubicBezTo>
                  <a:cubicBezTo>
                    <a:pt x="30" y="32"/>
                    <a:pt x="29" y="32"/>
                    <a:pt x="29" y="32"/>
                  </a:cubicBezTo>
                  <a:moveTo>
                    <a:pt x="18" y="24"/>
                  </a:moveTo>
                  <a:cubicBezTo>
                    <a:pt x="18" y="24"/>
                    <a:pt x="18" y="24"/>
                    <a:pt x="18" y="24"/>
                  </a:cubicBezTo>
                  <a:cubicBezTo>
                    <a:pt x="18" y="24"/>
                    <a:pt x="18" y="24"/>
                    <a:pt x="18" y="24"/>
                  </a:cubicBezTo>
                  <a:cubicBezTo>
                    <a:pt x="19" y="24"/>
                    <a:pt x="19" y="24"/>
                    <a:pt x="19" y="24"/>
                  </a:cubicBezTo>
                  <a:cubicBezTo>
                    <a:pt x="18" y="24"/>
                    <a:pt x="18" y="24"/>
                    <a:pt x="18" y="24"/>
                  </a:cubicBezTo>
                  <a:moveTo>
                    <a:pt x="27" y="30"/>
                  </a:moveTo>
                  <a:cubicBezTo>
                    <a:pt x="28" y="29"/>
                    <a:pt x="28" y="29"/>
                    <a:pt x="28" y="29"/>
                  </a:cubicBezTo>
                  <a:cubicBezTo>
                    <a:pt x="29" y="28"/>
                    <a:pt x="31" y="26"/>
                    <a:pt x="32" y="24"/>
                  </a:cubicBezTo>
                  <a:cubicBezTo>
                    <a:pt x="33" y="24"/>
                    <a:pt x="34" y="23"/>
                    <a:pt x="34" y="22"/>
                  </a:cubicBezTo>
                  <a:cubicBezTo>
                    <a:pt x="34" y="23"/>
                    <a:pt x="35" y="23"/>
                    <a:pt x="35" y="24"/>
                  </a:cubicBezTo>
                  <a:cubicBezTo>
                    <a:pt x="35" y="24"/>
                    <a:pt x="35" y="24"/>
                    <a:pt x="35" y="24"/>
                  </a:cubicBezTo>
                  <a:cubicBezTo>
                    <a:pt x="33" y="26"/>
                    <a:pt x="30" y="28"/>
                    <a:pt x="27" y="30"/>
                  </a:cubicBezTo>
                  <a:moveTo>
                    <a:pt x="17" y="23"/>
                  </a:moveTo>
                  <a:cubicBezTo>
                    <a:pt x="17" y="23"/>
                    <a:pt x="16" y="22"/>
                    <a:pt x="16" y="22"/>
                  </a:cubicBezTo>
                  <a:cubicBezTo>
                    <a:pt x="18" y="21"/>
                    <a:pt x="20" y="19"/>
                    <a:pt x="23" y="18"/>
                  </a:cubicBezTo>
                  <a:cubicBezTo>
                    <a:pt x="20" y="19"/>
                    <a:pt x="19" y="21"/>
                    <a:pt x="17" y="23"/>
                  </a:cubicBezTo>
                  <a:moveTo>
                    <a:pt x="7" y="40"/>
                  </a:moveTo>
                  <a:cubicBezTo>
                    <a:pt x="6" y="40"/>
                    <a:pt x="6" y="40"/>
                    <a:pt x="5" y="39"/>
                  </a:cubicBezTo>
                  <a:cubicBezTo>
                    <a:pt x="8" y="36"/>
                    <a:pt x="11" y="34"/>
                    <a:pt x="14" y="31"/>
                  </a:cubicBezTo>
                  <a:cubicBezTo>
                    <a:pt x="14" y="30"/>
                    <a:pt x="15" y="30"/>
                    <a:pt x="15" y="29"/>
                  </a:cubicBezTo>
                  <a:cubicBezTo>
                    <a:pt x="18" y="27"/>
                    <a:pt x="21" y="24"/>
                    <a:pt x="24" y="22"/>
                  </a:cubicBezTo>
                  <a:cubicBezTo>
                    <a:pt x="26" y="20"/>
                    <a:pt x="29" y="18"/>
                    <a:pt x="31" y="16"/>
                  </a:cubicBezTo>
                  <a:cubicBezTo>
                    <a:pt x="28" y="19"/>
                    <a:pt x="24" y="22"/>
                    <a:pt x="22" y="25"/>
                  </a:cubicBezTo>
                  <a:cubicBezTo>
                    <a:pt x="17" y="31"/>
                    <a:pt x="10" y="34"/>
                    <a:pt x="7" y="40"/>
                  </a:cubicBezTo>
                  <a:moveTo>
                    <a:pt x="15" y="21"/>
                  </a:moveTo>
                  <a:cubicBezTo>
                    <a:pt x="14" y="20"/>
                    <a:pt x="14" y="20"/>
                    <a:pt x="14" y="19"/>
                  </a:cubicBezTo>
                  <a:cubicBezTo>
                    <a:pt x="15" y="19"/>
                    <a:pt x="17" y="18"/>
                    <a:pt x="19" y="17"/>
                  </a:cubicBezTo>
                  <a:cubicBezTo>
                    <a:pt x="20" y="16"/>
                    <a:pt x="20" y="16"/>
                    <a:pt x="20" y="16"/>
                  </a:cubicBezTo>
                  <a:cubicBezTo>
                    <a:pt x="21" y="16"/>
                    <a:pt x="19" y="18"/>
                    <a:pt x="18" y="18"/>
                  </a:cubicBezTo>
                  <a:cubicBezTo>
                    <a:pt x="17" y="19"/>
                    <a:pt x="16" y="20"/>
                    <a:pt x="15" y="21"/>
                  </a:cubicBezTo>
                  <a:moveTo>
                    <a:pt x="16" y="21"/>
                  </a:moveTo>
                  <a:cubicBezTo>
                    <a:pt x="18" y="19"/>
                    <a:pt x="20" y="17"/>
                    <a:pt x="22" y="15"/>
                  </a:cubicBezTo>
                  <a:cubicBezTo>
                    <a:pt x="22" y="15"/>
                    <a:pt x="22" y="15"/>
                    <a:pt x="22" y="15"/>
                  </a:cubicBezTo>
                  <a:cubicBezTo>
                    <a:pt x="22" y="16"/>
                    <a:pt x="22" y="16"/>
                    <a:pt x="23" y="17"/>
                  </a:cubicBezTo>
                  <a:cubicBezTo>
                    <a:pt x="21" y="18"/>
                    <a:pt x="18" y="19"/>
                    <a:pt x="16" y="21"/>
                  </a:cubicBezTo>
                  <a:moveTo>
                    <a:pt x="13" y="18"/>
                  </a:moveTo>
                  <a:cubicBezTo>
                    <a:pt x="12" y="17"/>
                    <a:pt x="12" y="17"/>
                    <a:pt x="12" y="17"/>
                  </a:cubicBezTo>
                  <a:cubicBezTo>
                    <a:pt x="14" y="17"/>
                    <a:pt x="16" y="16"/>
                    <a:pt x="18" y="15"/>
                  </a:cubicBezTo>
                  <a:cubicBezTo>
                    <a:pt x="16" y="16"/>
                    <a:pt x="14" y="17"/>
                    <a:pt x="13" y="18"/>
                  </a:cubicBezTo>
                  <a:moveTo>
                    <a:pt x="11" y="17"/>
                  </a:moveTo>
                  <a:cubicBezTo>
                    <a:pt x="10" y="16"/>
                    <a:pt x="10" y="16"/>
                    <a:pt x="10" y="16"/>
                  </a:cubicBezTo>
                  <a:cubicBezTo>
                    <a:pt x="13" y="15"/>
                    <a:pt x="15" y="13"/>
                    <a:pt x="17" y="12"/>
                  </a:cubicBezTo>
                  <a:cubicBezTo>
                    <a:pt x="15" y="13"/>
                    <a:pt x="13" y="15"/>
                    <a:pt x="11" y="17"/>
                  </a:cubicBezTo>
                  <a:moveTo>
                    <a:pt x="11" y="44"/>
                  </a:moveTo>
                  <a:cubicBezTo>
                    <a:pt x="11" y="44"/>
                    <a:pt x="10" y="44"/>
                    <a:pt x="10" y="43"/>
                  </a:cubicBezTo>
                  <a:cubicBezTo>
                    <a:pt x="11" y="42"/>
                    <a:pt x="11" y="42"/>
                    <a:pt x="11" y="42"/>
                  </a:cubicBezTo>
                  <a:cubicBezTo>
                    <a:pt x="11" y="42"/>
                    <a:pt x="11" y="42"/>
                    <a:pt x="11" y="42"/>
                  </a:cubicBezTo>
                  <a:cubicBezTo>
                    <a:pt x="21" y="33"/>
                    <a:pt x="31" y="24"/>
                    <a:pt x="41" y="15"/>
                  </a:cubicBezTo>
                  <a:cubicBezTo>
                    <a:pt x="43" y="14"/>
                    <a:pt x="44" y="13"/>
                    <a:pt x="46" y="12"/>
                  </a:cubicBezTo>
                  <a:cubicBezTo>
                    <a:pt x="44" y="14"/>
                    <a:pt x="41" y="16"/>
                    <a:pt x="39" y="18"/>
                  </a:cubicBezTo>
                  <a:cubicBezTo>
                    <a:pt x="34" y="21"/>
                    <a:pt x="30" y="26"/>
                    <a:pt x="26" y="31"/>
                  </a:cubicBezTo>
                  <a:cubicBezTo>
                    <a:pt x="25" y="31"/>
                    <a:pt x="25" y="31"/>
                    <a:pt x="25" y="31"/>
                  </a:cubicBezTo>
                  <a:cubicBezTo>
                    <a:pt x="21" y="36"/>
                    <a:pt x="16" y="40"/>
                    <a:pt x="11" y="44"/>
                  </a:cubicBezTo>
                  <a:moveTo>
                    <a:pt x="12" y="16"/>
                  </a:moveTo>
                  <a:cubicBezTo>
                    <a:pt x="12" y="16"/>
                    <a:pt x="14" y="15"/>
                    <a:pt x="15" y="15"/>
                  </a:cubicBezTo>
                  <a:cubicBezTo>
                    <a:pt x="16" y="14"/>
                    <a:pt x="17" y="13"/>
                    <a:pt x="18" y="11"/>
                  </a:cubicBezTo>
                  <a:cubicBezTo>
                    <a:pt x="19" y="13"/>
                    <a:pt x="20" y="14"/>
                    <a:pt x="21" y="15"/>
                  </a:cubicBezTo>
                  <a:cubicBezTo>
                    <a:pt x="21" y="15"/>
                    <a:pt x="21" y="15"/>
                    <a:pt x="21" y="15"/>
                  </a:cubicBezTo>
                  <a:cubicBezTo>
                    <a:pt x="18" y="16"/>
                    <a:pt x="16" y="18"/>
                    <a:pt x="13" y="19"/>
                  </a:cubicBezTo>
                  <a:cubicBezTo>
                    <a:pt x="15" y="18"/>
                    <a:pt x="18" y="16"/>
                    <a:pt x="19" y="14"/>
                  </a:cubicBezTo>
                  <a:cubicBezTo>
                    <a:pt x="19" y="14"/>
                    <a:pt x="19" y="14"/>
                    <a:pt x="19" y="14"/>
                  </a:cubicBezTo>
                  <a:cubicBezTo>
                    <a:pt x="17" y="15"/>
                    <a:pt x="15" y="15"/>
                    <a:pt x="13" y="16"/>
                  </a:cubicBezTo>
                  <a:cubicBezTo>
                    <a:pt x="13" y="16"/>
                    <a:pt x="12" y="16"/>
                    <a:pt x="12" y="16"/>
                  </a:cubicBezTo>
                  <a:moveTo>
                    <a:pt x="9" y="43"/>
                  </a:moveTo>
                  <a:cubicBezTo>
                    <a:pt x="9" y="42"/>
                    <a:pt x="8" y="42"/>
                    <a:pt x="7" y="41"/>
                  </a:cubicBezTo>
                  <a:cubicBezTo>
                    <a:pt x="13" y="36"/>
                    <a:pt x="19" y="31"/>
                    <a:pt x="24" y="26"/>
                  </a:cubicBezTo>
                  <a:cubicBezTo>
                    <a:pt x="28" y="22"/>
                    <a:pt x="31" y="20"/>
                    <a:pt x="35" y="17"/>
                  </a:cubicBezTo>
                  <a:cubicBezTo>
                    <a:pt x="38" y="14"/>
                    <a:pt x="41" y="12"/>
                    <a:pt x="43" y="9"/>
                  </a:cubicBezTo>
                  <a:cubicBezTo>
                    <a:pt x="44" y="9"/>
                    <a:pt x="44" y="8"/>
                    <a:pt x="44" y="8"/>
                  </a:cubicBezTo>
                  <a:cubicBezTo>
                    <a:pt x="44" y="8"/>
                    <a:pt x="41" y="11"/>
                    <a:pt x="41" y="12"/>
                  </a:cubicBezTo>
                  <a:cubicBezTo>
                    <a:pt x="39" y="13"/>
                    <a:pt x="38" y="15"/>
                    <a:pt x="36" y="16"/>
                  </a:cubicBezTo>
                  <a:cubicBezTo>
                    <a:pt x="33" y="19"/>
                    <a:pt x="30" y="22"/>
                    <a:pt x="27" y="25"/>
                  </a:cubicBezTo>
                  <a:cubicBezTo>
                    <a:pt x="21" y="31"/>
                    <a:pt x="15" y="36"/>
                    <a:pt x="9" y="43"/>
                  </a:cubicBezTo>
                  <a:moveTo>
                    <a:pt x="9" y="15"/>
                  </a:moveTo>
                  <a:cubicBezTo>
                    <a:pt x="9" y="14"/>
                    <a:pt x="8" y="13"/>
                    <a:pt x="7" y="12"/>
                  </a:cubicBezTo>
                  <a:cubicBezTo>
                    <a:pt x="9" y="11"/>
                    <a:pt x="11" y="9"/>
                    <a:pt x="13" y="8"/>
                  </a:cubicBezTo>
                  <a:cubicBezTo>
                    <a:pt x="11" y="9"/>
                    <a:pt x="10" y="11"/>
                    <a:pt x="8" y="13"/>
                  </a:cubicBezTo>
                  <a:cubicBezTo>
                    <a:pt x="9" y="14"/>
                    <a:pt x="9" y="14"/>
                    <a:pt x="9" y="14"/>
                  </a:cubicBezTo>
                  <a:cubicBezTo>
                    <a:pt x="11" y="13"/>
                    <a:pt x="13" y="11"/>
                    <a:pt x="15" y="10"/>
                  </a:cubicBezTo>
                  <a:cubicBezTo>
                    <a:pt x="13" y="11"/>
                    <a:pt x="11" y="13"/>
                    <a:pt x="9" y="15"/>
                  </a:cubicBezTo>
                  <a:moveTo>
                    <a:pt x="13" y="39"/>
                  </a:moveTo>
                  <a:cubicBezTo>
                    <a:pt x="14" y="39"/>
                    <a:pt x="14" y="39"/>
                    <a:pt x="14" y="39"/>
                  </a:cubicBezTo>
                  <a:cubicBezTo>
                    <a:pt x="15" y="37"/>
                    <a:pt x="17" y="36"/>
                    <a:pt x="18" y="34"/>
                  </a:cubicBezTo>
                  <a:cubicBezTo>
                    <a:pt x="21" y="31"/>
                    <a:pt x="24" y="28"/>
                    <a:pt x="27" y="25"/>
                  </a:cubicBezTo>
                  <a:cubicBezTo>
                    <a:pt x="34" y="20"/>
                    <a:pt x="40" y="14"/>
                    <a:pt x="46" y="8"/>
                  </a:cubicBezTo>
                  <a:cubicBezTo>
                    <a:pt x="46" y="8"/>
                    <a:pt x="47" y="9"/>
                    <a:pt x="48" y="9"/>
                  </a:cubicBezTo>
                  <a:cubicBezTo>
                    <a:pt x="35" y="19"/>
                    <a:pt x="24" y="29"/>
                    <a:pt x="13" y="39"/>
                  </a:cubicBezTo>
                  <a:moveTo>
                    <a:pt x="6" y="11"/>
                  </a:moveTo>
                  <a:cubicBezTo>
                    <a:pt x="6" y="11"/>
                    <a:pt x="5" y="11"/>
                    <a:pt x="5" y="10"/>
                  </a:cubicBezTo>
                  <a:cubicBezTo>
                    <a:pt x="7" y="9"/>
                    <a:pt x="8" y="8"/>
                    <a:pt x="10" y="7"/>
                  </a:cubicBezTo>
                  <a:cubicBezTo>
                    <a:pt x="10" y="7"/>
                    <a:pt x="10" y="7"/>
                    <a:pt x="10" y="7"/>
                  </a:cubicBezTo>
                  <a:cubicBezTo>
                    <a:pt x="8" y="9"/>
                    <a:pt x="7" y="10"/>
                    <a:pt x="6" y="11"/>
                  </a:cubicBezTo>
                  <a:moveTo>
                    <a:pt x="37" y="11"/>
                  </a:moveTo>
                  <a:cubicBezTo>
                    <a:pt x="38" y="10"/>
                    <a:pt x="38" y="10"/>
                    <a:pt x="38" y="10"/>
                  </a:cubicBezTo>
                  <a:cubicBezTo>
                    <a:pt x="38" y="10"/>
                    <a:pt x="42" y="6"/>
                    <a:pt x="42" y="6"/>
                  </a:cubicBezTo>
                  <a:cubicBezTo>
                    <a:pt x="42" y="6"/>
                    <a:pt x="42" y="7"/>
                    <a:pt x="41" y="7"/>
                  </a:cubicBezTo>
                  <a:cubicBezTo>
                    <a:pt x="39" y="9"/>
                    <a:pt x="38" y="10"/>
                    <a:pt x="37" y="11"/>
                  </a:cubicBezTo>
                  <a:moveTo>
                    <a:pt x="7" y="40"/>
                  </a:moveTo>
                  <a:cubicBezTo>
                    <a:pt x="9" y="38"/>
                    <a:pt x="12" y="35"/>
                    <a:pt x="14" y="33"/>
                  </a:cubicBezTo>
                  <a:cubicBezTo>
                    <a:pt x="18" y="30"/>
                    <a:pt x="21" y="27"/>
                    <a:pt x="24" y="23"/>
                  </a:cubicBezTo>
                  <a:cubicBezTo>
                    <a:pt x="30" y="17"/>
                    <a:pt x="38" y="12"/>
                    <a:pt x="43" y="6"/>
                  </a:cubicBezTo>
                  <a:cubicBezTo>
                    <a:pt x="44" y="6"/>
                    <a:pt x="44" y="7"/>
                    <a:pt x="45" y="7"/>
                  </a:cubicBezTo>
                  <a:cubicBezTo>
                    <a:pt x="42" y="9"/>
                    <a:pt x="40" y="12"/>
                    <a:pt x="37" y="14"/>
                  </a:cubicBezTo>
                  <a:cubicBezTo>
                    <a:pt x="34" y="17"/>
                    <a:pt x="29" y="19"/>
                    <a:pt x="26" y="23"/>
                  </a:cubicBezTo>
                  <a:cubicBezTo>
                    <a:pt x="23" y="26"/>
                    <a:pt x="21" y="29"/>
                    <a:pt x="18" y="31"/>
                  </a:cubicBezTo>
                  <a:cubicBezTo>
                    <a:pt x="14" y="34"/>
                    <a:pt x="10" y="37"/>
                    <a:pt x="7" y="40"/>
                  </a:cubicBezTo>
                  <a:moveTo>
                    <a:pt x="7" y="11"/>
                  </a:moveTo>
                  <a:cubicBezTo>
                    <a:pt x="9" y="10"/>
                    <a:pt x="11" y="7"/>
                    <a:pt x="13" y="5"/>
                  </a:cubicBezTo>
                  <a:cubicBezTo>
                    <a:pt x="15" y="7"/>
                    <a:pt x="16" y="9"/>
                    <a:pt x="18" y="11"/>
                  </a:cubicBezTo>
                  <a:cubicBezTo>
                    <a:pt x="15" y="12"/>
                    <a:pt x="13" y="14"/>
                    <a:pt x="11" y="15"/>
                  </a:cubicBezTo>
                  <a:cubicBezTo>
                    <a:pt x="12" y="14"/>
                    <a:pt x="15" y="11"/>
                    <a:pt x="16" y="10"/>
                  </a:cubicBezTo>
                  <a:cubicBezTo>
                    <a:pt x="16" y="9"/>
                    <a:pt x="16" y="9"/>
                    <a:pt x="16" y="9"/>
                  </a:cubicBezTo>
                  <a:cubicBezTo>
                    <a:pt x="14" y="10"/>
                    <a:pt x="12" y="11"/>
                    <a:pt x="11" y="12"/>
                  </a:cubicBezTo>
                  <a:cubicBezTo>
                    <a:pt x="10" y="11"/>
                    <a:pt x="11" y="11"/>
                    <a:pt x="12" y="10"/>
                  </a:cubicBezTo>
                  <a:cubicBezTo>
                    <a:pt x="13" y="9"/>
                    <a:pt x="14" y="8"/>
                    <a:pt x="15" y="7"/>
                  </a:cubicBezTo>
                  <a:cubicBezTo>
                    <a:pt x="14" y="7"/>
                    <a:pt x="14" y="7"/>
                    <a:pt x="14" y="7"/>
                  </a:cubicBezTo>
                  <a:cubicBezTo>
                    <a:pt x="12" y="8"/>
                    <a:pt x="9" y="10"/>
                    <a:pt x="7" y="11"/>
                  </a:cubicBezTo>
                  <a:moveTo>
                    <a:pt x="19" y="25"/>
                  </a:moveTo>
                  <a:cubicBezTo>
                    <a:pt x="19" y="25"/>
                    <a:pt x="19" y="25"/>
                    <a:pt x="19" y="25"/>
                  </a:cubicBezTo>
                  <a:cubicBezTo>
                    <a:pt x="19" y="24"/>
                    <a:pt x="20" y="24"/>
                    <a:pt x="21" y="23"/>
                  </a:cubicBezTo>
                  <a:cubicBezTo>
                    <a:pt x="21" y="22"/>
                    <a:pt x="21" y="22"/>
                    <a:pt x="21" y="22"/>
                  </a:cubicBezTo>
                  <a:cubicBezTo>
                    <a:pt x="23" y="21"/>
                    <a:pt x="25" y="19"/>
                    <a:pt x="27" y="18"/>
                  </a:cubicBezTo>
                  <a:cubicBezTo>
                    <a:pt x="29" y="17"/>
                    <a:pt x="30" y="16"/>
                    <a:pt x="32" y="14"/>
                  </a:cubicBezTo>
                  <a:cubicBezTo>
                    <a:pt x="35" y="11"/>
                    <a:pt x="38" y="8"/>
                    <a:pt x="42" y="5"/>
                  </a:cubicBezTo>
                  <a:cubicBezTo>
                    <a:pt x="42" y="4"/>
                    <a:pt x="42" y="4"/>
                    <a:pt x="42" y="4"/>
                  </a:cubicBezTo>
                  <a:cubicBezTo>
                    <a:pt x="43" y="5"/>
                    <a:pt x="43" y="5"/>
                    <a:pt x="43" y="5"/>
                  </a:cubicBezTo>
                  <a:cubicBezTo>
                    <a:pt x="40" y="7"/>
                    <a:pt x="37" y="9"/>
                    <a:pt x="35" y="12"/>
                  </a:cubicBezTo>
                  <a:cubicBezTo>
                    <a:pt x="32" y="15"/>
                    <a:pt x="29" y="16"/>
                    <a:pt x="26" y="19"/>
                  </a:cubicBezTo>
                  <a:cubicBezTo>
                    <a:pt x="23" y="21"/>
                    <a:pt x="21" y="23"/>
                    <a:pt x="19" y="25"/>
                  </a:cubicBezTo>
                  <a:moveTo>
                    <a:pt x="4" y="10"/>
                  </a:moveTo>
                  <a:cubicBezTo>
                    <a:pt x="4" y="9"/>
                    <a:pt x="4" y="9"/>
                    <a:pt x="4" y="9"/>
                  </a:cubicBezTo>
                  <a:cubicBezTo>
                    <a:pt x="7" y="7"/>
                    <a:pt x="9" y="5"/>
                    <a:pt x="12" y="3"/>
                  </a:cubicBezTo>
                  <a:cubicBezTo>
                    <a:pt x="13" y="4"/>
                    <a:pt x="13" y="4"/>
                    <a:pt x="13" y="4"/>
                  </a:cubicBezTo>
                  <a:cubicBezTo>
                    <a:pt x="10" y="6"/>
                    <a:pt x="7" y="8"/>
                    <a:pt x="4" y="10"/>
                  </a:cubicBezTo>
                  <a:moveTo>
                    <a:pt x="25" y="18"/>
                  </a:moveTo>
                  <a:cubicBezTo>
                    <a:pt x="25" y="18"/>
                    <a:pt x="25" y="18"/>
                    <a:pt x="25" y="18"/>
                  </a:cubicBezTo>
                  <a:cubicBezTo>
                    <a:pt x="26" y="17"/>
                    <a:pt x="26" y="17"/>
                    <a:pt x="26" y="17"/>
                  </a:cubicBezTo>
                  <a:cubicBezTo>
                    <a:pt x="31" y="13"/>
                    <a:pt x="35" y="7"/>
                    <a:pt x="41" y="3"/>
                  </a:cubicBezTo>
                  <a:cubicBezTo>
                    <a:pt x="42" y="4"/>
                    <a:pt x="42" y="4"/>
                    <a:pt x="42" y="4"/>
                  </a:cubicBezTo>
                  <a:cubicBezTo>
                    <a:pt x="41" y="4"/>
                    <a:pt x="41" y="4"/>
                    <a:pt x="41" y="4"/>
                  </a:cubicBezTo>
                  <a:cubicBezTo>
                    <a:pt x="36" y="8"/>
                    <a:pt x="31" y="13"/>
                    <a:pt x="26" y="18"/>
                  </a:cubicBezTo>
                  <a:cubicBezTo>
                    <a:pt x="25" y="18"/>
                    <a:pt x="25" y="18"/>
                    <a:pt x="25" y="18"/>
                  </a:cubicBezTo>
                  <a:cubicBezTo>
                    <a:pt x="24" y="19"/>
                    <a:pt x="24" y="19"/>
                    <a:pt x="23" y="20"/>
                  </a:cubicBezTo>
                  <a:cubicBezTo>
                    <a:pt x="22" y="20"/>
                    <a:pt x="22" y="21"/>
                    <a:pt x="21" y="21"/>
                  </a:cubicBezTo>
                  <a:cubicBezTo>
                    <a:pt x="20" y="22"/>
                    <a:pt x="18" y="23"/>
                    <a:pt x="18" y="23"/>
                  </a:cubicBezTo>
                  <a:cubicBezTo>
                    <a:pt x="19" y="21"/>
                    <a:pt x="22" y="19"/>
                    <a:pt x="23" y="17"/>
                  </a:cubicBezTo>
                  <a:cubicBezTo>
                    <a:pt x="24" y="17"/>
                    <a:pt x="24" y="17"/>
                    <a:pt x="24" y="17"/>
                  </a:cubicBezTo>
                  <a:cubicBezTo>
                    <a:pt x="24" y="18"/>
                    <a:pt x="24" y="18"/>
                    <a:pt x="25" y="18"/>
                  </a:cubicBezTo>
                  <a:moveTo>
                    <a:pt x="41" y="0"/>
                  </a:moveTo>
                  <a:cubicBezTo>
                    <a:pt x="41" y="0"/>
                    <a:pt x="41" y="0"/>
                    <a:pt x="41" y="0"/>
                  </a:cubicBezTo>
                  <a:cubicBezTo>
                    <a:pt x="40" y="0"/>
                    <a:pt x="40" y="0"/>
                    <a:pt x="40" y="0"/>
                  </a:cubicBezTo>
                  <a:cubicBezTo>
                    <a:pt x="35" y="4"/>
                    <a:pt x="30" y="10"/>
                    <a:pt x="25" y="14"/>
                  </a:cubicBezTo>
                  <a:cubicBezTo>
                    <a:pt x="21" y="10"/>
                    <a:pt x="17" y="5"/>
                    <a:pt x="13" y="1"/>
                  </a:cubicBezTo>
                  <a:cubicBezTo>
                    <a:pt x="12" y="0"/>
                    <a:pt x="12" y="0"/>
                    <a:pt x="12" y="0"/>
                  </a:cubicBezTo>
                  <a:cubicBezTo>
                    <a:pt x="12" y="0"/>
                    <a:pt x="12" y="0"/>
                    <a:pt x="12" y="0"/>
                  </a:cubicBezTo>
                  <a:cubicBezTo>
                    <a:pt x="12" y="0"/>
                    <a:pt x="12" y="0"/>
                    <a:pt x="12" y="0"/>
                  </a:cubicBezTo>
                  <a:cubicBezTo>
                    <a:pt x="11" y="0"/>
                    <a:pt x="11" y="0"/>
                    <a:pt x="11" y="0"/>
                  </a:cubicBezTo>
                  <a:cubicBezTo>
                    <a:pt x="8" y="3"/>
                    <a:pt x="5" y="6"/>
                    <a:pt x="1" y="8"/>
                  </a:cubicBezTo>
                  <a:cubicBezTo>
                    <a:pt x="1" y="8"/>
                    <a:pt x="0" y="8"/>
                    <a:pt x="0" y="9"/>
                  </a:cubicBezTo>
                  <a:cubicBezTo>
                    <a:pt x="0" y="9"/>
                    <a:pt x="0" y="10"/>
                    <a:pt x="1" y="10"/>
                  </a:cubicBezTo>
                  <a:cubicBezTo>
                    <a:pt x="6" y="15"/>
                    <a:pt x="10" y="20"/>
                    <a:pt x="15" y="25"/>
                  </a:cubicBezTo>
                  <a:cubicBezTo>
                    <a:pt x="11" y="30"/>
                    <a:pt x="6" y="33"/>
                    <a:pt x="2" y="38"/>
                  </a:cubicBezTo>
                  <a:cubicBezTo>
                    <a:pt x="2" y="39"/>
                    <a:pt x="2" y="39"/>
                    <a:pt x="2" y="39"/>
                  </a:cubicBezTo>
                  <a:cubicBezTo>
                    <a:pt x="2" y="39"/>
                    <a:pt x="2" y="40"/>
                    <a:pt x="2" y="40"/>
                  </a:cubicBezTo>
                  <a:cubicBezTo>
                    <a:pt x="5" y="43"/>
                    <a:pt x="8" y="45"/>
                    <a:pt x="11" y="47"/>
                  </a:cubicBezTo>
                  <a:cubicBezTo>
                    <a:pt x="11" y="48"/>
                    <a:pt x="11" y="48"/>
                    <a:pt x="11" y="48"/>
                  </a:cubicBezTo>
                  <a:cubicBezTo>
                    <a:pt x="11" y="48"/>
                    <a:pt x="12" y="48"/>
                    <a:pt x="12" y="48"/>
                  </a:cubicBezTo>
                  <a:cubicBezTo>
                    <a:pt x="12" y="48"/>
                    <a:pt x="12" y="48"/>
                    <a:pt x="13" y="47"/>
                  </a:cubicBezTo>
                  <a:cubicBezTo>
                    <a:pt x="17" y="42"/>
                    <a:pt x="22" y="38"/>
                    <a:pt x="26" y="34"/>
                  </a:cubicBezTo>
                  <a:cubicBezTo>
                    <a:pt x="31" y="38"/>
                    <a:pt x="34" y="43"/>
                    <a:pt x="39" y="47"/>
                  </a:cubicBezTo>
                  <a:cubicBezTo>
                    <a:pt x="39" y="47"/>
                    <a:pt x="39" y="47"/>
                    <a:pt x="39" y="47"/>
                  </a:cubicBezTo>
                  <a:cubicBezTo>
                    <a:pt x="39" y="48"/>
                    <a:pt x="40" y="48"/>
                    <a:pt x="40" y="48"/>
                  </a:cubicBezTo>
                  <a:cubicBezTo>
                    <a:pt x="40" y="48"/>
                    <a:pt x="41" y="47"/>
                    <a:pt x="41" y="47"/>
                  </a:cubicBezTo>
                  <a:cubicBezTo>
                    <a:pt x="44" y="44"/>
                    <a:pt x="48" y="42"/>
                    <a:pt x="50" y="38"/>
                  </a:cubicBezTo>
                  <a:cubicBezTo>
                    <a:pt x="51" y="37"/>
                    <a:pt x="51" y="37"/>
                    <a:pt x="50" y="37"/>
                  </a:cubicBezTo>
                  <a:cubicBezTo>
                    <a:pt x="50" y="36"/>
                    <a:pt x="50" y="36"/>
                    <a:pt x="50" y="36"/>
                  </a:cubicBezTo>
                  <a:cubicBezTo>
                    <a:pt x="46" y="32"/>
                    <a:pt x="42" y="27"/>
                    <a:pt x="38" y="22"/>
                  </a:cubicBezTo>
                  <a:cubicBezTo>
                    <a:pt x="42" y="19"/>
                    <a:pt x="46" y="15"/>
                    <a:pt x="51" y="12"/>
                  </a:cubicBezTo>
                  <a:cubicBezTo>
                    <a:pt x="51" y="11"/>
                    <a:pt x="51" y="11"/>
                    <a:pt x="51" y="11"/>
                  </a:cubicBezTo>
                  <a:cubicBezTo>
                    <a:pt x="52" y="10"/>
                    <a:pt x="52" y="9"/>
                    <a:pt x="51" y="9"/>
                  </a:cubicBezTo>
                  <a:cubicBezTo>
                    <a:pt x="48" y="6"/>
                    <a:pt x="45" y="4"/>
                    <a:pt x="42" y="0"/>
                  </a:cubicBezTo>
                  <a:cubicBezTo>
                    <a:pt x="42" y="0"/>
                    <a:pt x="42" y="0"/>
                    <a:pt x="42" y="0"/>
                  </a:cubicBezTo>
                  <a:cubicBezTo>
                    <a:pt x="41" y="0"/>
                    <a:pt x="41" y="0"/>
                    <a:pt x="41"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1244" name="Google Shape;1244;p37"/>
            <p:cNvSpPr/>
            <p:nvPr/>
          </p:nvSpPr>
          <p:spPr>
            <a:xfrm>
              <a:off x="9224631" y="3233664"/>
              <a:ext cx="215900" cy="203200"/>
            </a:xfrm>
            <a:custGeom>
              <a:rect b="b" l="l" r="r" t="t"/>
              <a:pathLst>
                <a:path extrusionOk="0" h="48" w="51">
                  <a:moveTo>
                    <a:pt x="39" y="44"/>
                  </a:moveTo>
                  <a:cubicBezTo>
                    <a:pt x="38" y="44"/>
                    <a:pt x="38" y="44"/>
                    <a:pt x="38" y="44"/>
                  </a:cubicBezTo>
                  <a:cubicBezTo>
                    <a:pt x="41" y="42"/>
                    <a:pt x="43" y="40"/>
                    <a:pt x="46" y="38"/>
                  </a:cubicBezTo>
                  <a:cubicBezTo>
                    <a:pt x="44" y="41"/>
                    <a:pt x="41" y="42"/>
                    <a:pt x="39" y="44"/>
                  </a:cubicBezTo>
                  <a:moveTo>
                    <a:pt x="38" y="43"/>
                  </a:moveTo>
                  <a:cubicBezTo>
                    <a:pt x="38" y="43"/>
                    <a:pt x="37" y="43"/>
                    <a:pt x="37" y="42"/>
                  </a:cubicBezTo>
                  <a:cubicBezTo>
                    <a:pt x="38" y="41"/>
                    <a:pt x="39" y="40"/>
                    <a:pt x="40" y="40"/>
                  </a:cubicBezTo>
                  <a:cubicBezTo>
                    <a:pt x="41" y="38"/>
                    <a:pt x="43" y="38"/>
                    <a:pt x="43" y="37"/>
                  </a:cubicBezTo>
                  <a:cubicBezTo>
                    <a:pt x="41" y="39"/>
                    <a:pt x="40" y="41"/>
                    <a:pt x="38" y="43"/>
                  </a:cubicBezTo>
                  <a:cubicBezTo>
                    <a:pt x="38" y="43"/>
                    <a:pt x="38" y="43"/>
                    <a:pt x="38" y="43"/>
                  </a:cubicBezTo>
                  <a:moveTo>
                    <a:pt x="36" y="42"/>
                  </a:moveTo>
                  <a:cubicBezTo>
                    <a:pt x="36" y="41"/>
                    <a:pt x="35" y="41"/>
                    <a:pt x="35" y="40"/>
                  </a:cubicBezTo>
                  <a:cubicBezTo>
                    <a:pt x="37" y="38"/>
                    <a:pt x="40" y="36"/>
                    <a:pt x="41" y="34"/>
                  </a:cubicBezTo>
                  <a:cubicBezTo>
                    <a:pt x="39" y="37"/>
                    <a:pt x="38" y="39"/>
                    <a:pt x="36" y="42"/>
                  </a:cubicBezTo>
                  <a:moveTo>
                    <a:pt x="34" y="39"/>
                  </a:moveTo>
                  <a:cubicBezTo>
                    <a:pt x="34" y="39"/>
                    <a:pt x="34" y="38"/>
                    <a:pt x="33" y="38"/>
                  </a:cubicBezTo>
                  <a:cubicBezTo>
                    <a:pt x="35" y="37"/>
                    <a:pt x="38" y="35"/>
                    <a:pt x="39" y="33"/>
                  </a:cubicBezTo>
                  <a:cubicBezTo>
                    <a:pt x="37" y="35"/>
                    <a:pt x="35" y="37"/>
                    <a:pt x="34" y="39"/>
                  </a:cubicBezTo>
                  <a:moveTo>
                    <a:pt x="33" y="37"/>
                  </a:moveTo>
                  <a:cubicBezTo>
                    <a:pt x="32" y="37"/>
                    <a:pt x="32" y="36"/>
                    <a:pt x="31" y="35"/>
                  </a:cubicBezTo>
                  <a:cubicBezTo>
                    <a:pt x="33" y="34"/>
                    <a:pt x="35" y="32"/>
                    <a:pt x="38" y="30"/>
                  </a:cubicBezTo>
                  <a:cubicBezTo>
                    <a:pt x="36" y="33"/>
                    <a:pt x="36" y="33"/>
                    <a:pt x="36" y="33"/>
                  </a:cubicBezTo>
                  <a:cubicBezTo>
                    <a:pt x="35" y="34"/>
                    <a:pt x="34" y="36"/>
                    <a:pt x="33" y="37"/>
                  </a:cubicBezTo>
                  <a:moveTo>
                    <a:pt x="34" y="37"/>
                  </a:moveTo>
                  <a:cubicBezTo>
                    <a:pt x="34" y="37"/>
                    <a:pt x="35" y="35"/>
                    <a:pt x="36" y="34"/>
                  </a:cubicBezTo>
                  <a:cubicBezTo>
                    <a:pt x="37" y="33"/>
                    <a:pt x="38" y="31"/>
                    <a:pt x="39" y="29"/>
                  </a:cubicBezTo>
                  <a:cubicBezTo>
                    <a:pt x="39" y="29"/>
                    <a:pt x="39" y="29"/>
                    <a:pt x="39" y="29"/>
                  </a:cubicBezTo>
                  <a:cubicBezTo>
                    <a:pt x="42" y="32"/>
                    <a:pt x="44" y="35"/>
                    <a:pt x="47" y="37"/>
                  </a:cubicBezTo>
                  <a:cubicBezTo>
                    <a:pt x="45" y="38"/>
                    <a:pt x="43" y="39"/>
                    <a:pt x="41" y="41"/>
                  </a:cubicBezTo>
                  <a:cubicBezTo>
                    <a:pt x="40" y="42"/>
                    <a:pt x="39" y="42"/>
                    <a:pt x="39" y="42"/>
                  </a:cubicBezTo>
                  <a:cubicBezTo>
                    <a:pt x="39" y="42"/>
                    <a:pt x="41" y="41"/>
                    <a:pt x="42" y="40"/>
                  </a:cubicBezTo>
                  <a:cubicBezTo>
                    <a:pt x="43" y="39"/>
                    <a:pt x="44" y="37"/>
                    <a:pt x="45" y="36"/>
                  </a:cubicBezTo>
                  <a:cubicBezTo>
                    <a:pt x="45" y="36"/>
                    <a:pt x="45" y="36"/>
                    <a:pt x="45" y="36"/>
                  </a:cubicBezTo>
                  <a:cubicBezTo>
                    <a:pt x="42" y="36"/>
                    <a:pt x="41" y="37"/>
                    <a:pt x="39" y="39"/>
                  </a:cubicBezTo>
                  <a:cubicBezTo>
                    <a:pt x="39" y="40"/>
                    <a:pt x="38" y="41"/>
                    <a:pt x="37" y="41"/>
                  </a:cubicBezTo>
                  <a:cubicBezTo>
                    <a:pt x="37" y="41"/>
                    <a:pt x="38" y="41"/>
                    <a:pt x="38" y="40"/>
                  </a:cubicBezTo>
                  <a:cubicBezTo>
                    <a:pt x="39" y="37"/>
                    <a:pt x="41" y="36"/>
                    <a:pt x="43" y="34"/>
                  </a:cubicBezTo>
                  <a:cubicBezTo>
                    <a:pt x="42" y="33"/>
                    <a:pt x="42" y="33"/>
                    <a:pt x="42" y="33"/>
                  </a:cubicBezTo>
                  <a:cubicBezTo>
                    <a:pt x="39" y="35"/>
                    <a:pt x="37" y="37"/>
                    <a:pt x="34" y="39"/>
                  </a:cubicBezTo>
                  <a:cubicBezTo>
                    <a:pt x="36" y="38"/>
                    <a:pt x="39" y="34"/>
                    <a:pt x="41" y="32"/>
                  </a:cubicBezTo>
                  <a:cubicBezTo>
                    <a:pt x="40" y="31"/>
                    <a:pt x="40" y="31"/>
                    <a:pt x="40" y="31"/>
                  </a:cubicBezTo>
                  <a:cubicBezTo>
                    <a:pt x="38" y="32"/>
                    <a:pt x="37" y="34"/>
                    <a:pt x="35" y="36"/>
                  </a:cubicBezTo>
                  <a:cubicBezTo>
                    <a:pt x="34" y="36"/>
                    <a:pt x="34" y="37"/>
                    <a:pt x="34" y="37"/>
                  </a:cubicBezTo>
                  <a:moveTo>
                    <a:pt x="30" y="35"/>
                  </a:moveTo>
                  <a:cubicBezTo>
                    <a:pt x="30" y="34"/>
                    <a:pt x="29" y="33"/>
                    <a:pt x="28" y="33"/>
                  </a:cubicBezTo>
                  <a:cubicBezTo>
                    <a:pt x="31" y="31"/>
                    <a:pt x="33" y="30"/>
                    <a:pt x="35" y="28"/>
                  </a:cubicBezTo>
                  <a:cubicBezTo>
                    <a:pt x="34" y="28"/>
                    <a:pt x="33" y="31"/>
                    <a:pt x="33" y="32"/>
                  </a:cubicBezTo>
                  <a:cubicBezTo>
                    <a:pt x="32" y="33"/>
                    <a:pt x="31" y="34"/>
                    <a:pt x="30" y="35"/>
                  </a:cubicBezTo>
                  <a:moveTo>
                    <a:pt x="28" y="32"/>
                  </a:moveTo>
                  <a:cubicBezTo>
                    <a:pt x="27" y="32"/>
                    <a:pt x="27" y="31"/>
                    <a:pt x="27" y="31"/>
                  </a:cubicBezTo>
                  <a:cubicBezTo>
                    <a:pt x="27" y="31"/>
                    <a:pt x="27" y="31"/>
                    <a:pt x="27" y="31"/>
                  </a:cubicBezTo>
                  <a:cubicBezTo>
                    <a:pt x="29" y="29"/>
                    <a:pt x="31" y="27"/>
                    <a:pt x="34" y="25"/>
                  </a:cubicBezTo>
                  <a:cubicBezTo>
                    <a:pt x="33" y="26"/>
                    <a:pt x="32" y="28"/>
                    <a:pt x="31" y="29"/>
                  </a:cubicBezTo>
                  <a:cubicBezTo>
                    <a:pt x="30" y="30"/>
                    <a:pt x="29" y="31"/>
                    <a:pt x="28" y="32"/>
                  </a:cubicBezTo>
                  <a:moveTo>
                    <a:pt x="29" y="32"/>
                  </a:moveTo>
                  <a:cubicBezTo>
                    <a:pt x="29" y="32"/>
                    <a:pt x="30" y="31"/>
                    <a:pt x="30" y="30"/>
                  </a:cubicBezTo>
                  <a:cubicBezTo>
                    <a:pt x="32" y="29"/>
                    <a:pt x="34" y="27"/>
                    <a:pt x="35" y="24"/>
                  </a:cubicBezTo>
                  <a:cubicBezTo>
                    <a:pt x="36" y="26"/>
                    <a:pt x="38" y="27"/>
                    <a:pt x="39" y="29"/>
                  </a:cubicBezTo>
                  <a:cubicBezTo>
                    <a:pt x="39" y="29"/>
                    <a:pt x="39" y="29"/>
                    <a:pt x="39" y="29"/>
                  </a:cubicBezTo>
                  <a:cubicBezTo>
                    <a:pt x="37" y="30"/>
                    <a:pt x="36" y="31"/>
                    <a:pt x="34" y="32"/>
                  </a:cubicBezTo>
                  <a:cubicBezTo>
                    <a:pt x="33" y="33"/>
                    <a:pt x="31" y="35"/>
                    <a:pt x="31" y="35"/>
                  </a:cubicBezTo>
                  <a:cubicBezTo>
                    <a:pt x="31" y="35"/>
                    <a:pt x="31" y="34"/>
                    <a:pt x="32" y="33"/>
                  </a:cubicBezTo>
                  <a:cubicBezTo>
                    <a:pt x="34" y="31"/>
                    <a:pt x="36" y="29"/>
                    <a:pt x="36" y="26"/>
                  </a:cubicBezTo>
                  <a:cubicBezTo>
                    <a:pt x="36" y="26"/>
                    <a:pt x="36" y="26"/>
                    <a:pt x="36" y="26"/>
                  </a:cubicBezTo>
                  <a:cubicBezTo>
                    <a:pt x="34" y="28"/>
                    <a:pt x="32" y="30"/>
                    <a:pt x="30" y="31"/>
                  </a:cubicBezTo>
                  <a:cubicBezTo>
                    <a:pt x="29" y="32"/>
                    <a:pt x="29" y="32"/>
                    <a:pt x="29" y="32"/>
                  </a:cubicBezTo>
                  <a:moveTo>
                    <a:pt x="18" y="24"/>
                  </a:moveTo>
                  <a:cubicBezTo>
                    <a:pt x="18" y="24"/>
                    <a:pt x="18" y="24"/>
                    <a:pt x="18" y="24"/>
                  </a:cubicBezTo>
                  <a:cubicBezTo>
                    <a:pt x="17" y="24"/>
                    <a:pt x="17" y="24"/>
                    <a:pt x="17" y="24"/>
                  </a:cubicBezTo>
                  <a:cubicBezTo>
                    <a:pt x="18" y="24"/>
                    <a:pt x="18" y="24"/>
                    <a:pt x="18" y="24"/>
                  </a:cubicBezTo>
                  <a:cubicBezTo>
                    <a:pt x="18" y="24"/>
                    <a:pt x="18" y="24"/>
                    <a:pt x="18" y="24"/>
                  </a:cubicBezTo>
                  <a:moveTo>
                    <a:pt x="27" y="30"/>
                  </a:moveTo>
                  <a:cubicBezTo>
                    <a:pt x="27" y="29"/>
                    <a:pt x="27" y="29"/>
                    <a:pt x="27" y="29"/>
                  </a:cubicBezTo>
                  <a:cubicBezTo>
                    <a:pt x="29" y="28"/>
                    <a:pt x="30" y="26"/>
                    <a:pt x="32" y="24"/>
                  </a:cubicBezTo>
                  <a:cubicBezTo>
                    <a:pt x="32" y="24"/>
                    <a:pt x="33" y="23"/>
                    <a:pt x="34" y="22"/>
                  </a:cubicBezTo>
                  <a:cubicBezTo>
                    <a:pt x="34" y="23"/>
                    <a:pt x="34" y="23"/>
                    <a:pt x="34" y="24"/>
                  </a:cubicBezTo>
                  <a:cubicBezTo>
                    <a:pt x="34" y="24"/>
                    <a:pt x="34" y="24"/>
                    <a:pt x="34" y="24"/>
                  </a:cubicBezTo>
                  <a:cubicBezTo>
                    <a:pt x="32" y="26"/>
                    <a:pt x="29" y="28"/>
                    <a:pt x="27" y="30"/>
                  </a:cubicBezTo>
                  <a:moveTo>
                    <a:pt x="17" y="23"/>
                  </a:moveTo>
                  <a:cubicBezTo>
                    <a:pt x="16" y="23"/>
                    <a:pt x="16" y="22"/>
                    <a:pt x="15" y="22"/>
                  </a:cubicBezTo>
                  <a:cubicBezTo>
                    <a:pt x="18" y="21"/>
                    <a:pt x="20" y="19"/>
                    <a:pt x="22" y="18"/>
                  </a:cubicBezTo>
                  <a:cubicBezTo>
                    <a:pt x="20" y="19"/>
                    <a:pt x="18" y="21"/>
                    <a:pt x="17" y="23"/>
                  </a:cubicBezTo>
                  <a:moveTo>
                    <a:pt x="6" y="41"/>
                  </a:moveTo>
                  <a:cubicBezTo>
                    <a:pt x="6" y="40"/>
                    <a:pt x="5" y="40"/>
                    <a:pt x="5" y="39"/>
                  </a:cubicBezTo>
                  <a:cubicBezTo>
                    <a:pt x="7" y="36"/>
                    <a:pt x="10" y="34"/>
                    <a:pt x="13" y="31"/>
                  </a:cubicBezTo>
                  <a:cubicBezTo>
                    <a:pt x="14" y="30"/>
                    <a:pt x="14" y="30"/>
                    <a:pt x="15" y="29"/>
                  </a:cubicBezTo>
                  <a:cubicBezTo>
                    <a:pt x="17" y="27"/>
                    <a:pt x="20" y="24"/>
                    <a:pt x="23" y="22"/>
                  </a:cubicBezTo>
                  <a:cubicBezTo>
                    <a:pt x="25" y="20"/>
                    <a:pt x="28" y="18"/>
                    <a:pt x="31" y="16"/>
                  </a:cubicBezTo>
                  <a:cubicBezTo>
                    <a:pt x="27" y="19"/>
                    <a:pt x="24" y="22"/>
                    <a:pt x="21" y="25"/>
                  </a:cubicBezTo>
                  <a:cubicBezTo>
                    <a:pt x="16" y="31"/>
                    <a:pt x="9" y="34"/>
                    <a:pt x="6" y="41"/>
                  </a:cubicBezTo>
                  <a:moveTo>
                    <a:pt x="14" y="21"/>
                  </a:moveTo>
                  <a:cubicBezTo>
                    <a:pt x="14" y="20"/>
                    <a:pt x="13" y="20"/>
                    <a:pt x="13" y="19"/>
                  </a:cubicBezTo>
                  <a:cubicBezTo>
                    <a:pt x="15" y="19"/>
                    <a:pt x="17" y="18"/>
                    <a:pt x="18" y="17"/>
                  </a:cubicBezTo>
                  <a:cubicBezTo>
                    <a:pt x="19" y="16"/>
                    <a:pt x="19" y="16"/>
                    <a:pt x="20" y="16"/>
                  </a:cubicBezTo>
                  <a:cubicBezTo>
                    <a:pt x="20" y="16"/>
                    <a:pt x="18" y="18"/>
                    <a:pt x="17" y="18"/>
                  </a:cubicBezTo>
                  <a:cubicBezTo>
                    <a:pt x="16" y="19"/>
                    <a:pt x="15" y="20"/>
                    <a:pt x="14" y="21"/>
                  </a:cubicBezTo>
                  <a:moveTo>
                    <a:pt x="16" y="21"/>
                  </a:moveTo>
                  <a:cubicBezTo>
                    <a:pt x="17" y="19"/>
                    <a:pt x="19" y="17"/>
                    <a:pt x="21" y="15"/>
                  </a:cubicBezTo>
                  <a:cubicBezTo>
                    <a:pt x="21" y="15"/>
                    <a:pt x="21" y="15"/>
                    <a:pt x="21" y="15"/>
                  </a:cubicBezTo>
                  <a:cubicBezTo>
                    <a:pt x="21" y="16"/>
                    <a:pt x="22" y="16"/>
                    <a:pt x="22" y="17"/>
                  </a:cubicBezTo>
                  <a:cubicBezTo>
                    <a:pt x="20" y="18"/>
                    <a:pt x="17" y="19"/>
                    <a:pt x="16" y="21"/>
                  </a:cubicBezTo>
                  <a:moveTo>
                    <a:pt x="12" y="19"/>
                  </a:moveTo>
                  <a:cubicBezTo>
                    <a:pt x="11" y="17"/>
                    <a:pt x="11" y="17"/>
                    <a:pt x="11" y="17"/>
                  </a:cubicBezTo>
                  <a:cubicBezTo>
                    <a:pt x="13" y="17"/>
                    <a:pt x="15" y="16"/>
                    <a:pt x="17" y="15"/>
                  </a:cubicBezTo>
                  <a:cubicBezTo>
                    <a:pt x="15" y="16"/>
                    <a:pt x="14" y="17"/>
                    <a:pt x="12" y="19"/>
                  </a:cubicBezTo>
                  <a:moveTo>
                    <a:pt x="10" y="17"/>
                  </a:moveTo>
                  <a:cubicBezTo>
                    <a:pt x="10" y="16"/>
                    <a:pt x="10" y="16"/>
                    <a:pt x="10" y="16"/>
                  </a:cubicBezTo>
                  <a:cubicBezTo>
                    <a:pt x="12" y="15"/>
                    <a:pt x="14" y="13"/>
                    <a:pt x="17" y="12"/>
                  </a:cubicBezTo>
                  <a:cubicBezTo>
                    <a:pt x="15" y="13"/>
                    <a:pt x="12" y="15"/>
                    <a:pt x="10" y="17"/>
                  </a:cubicBezTo>
                  <a:moveTo>
                    <a:pt x="17" y="12"/>
                  </a:moveTo>
                  <a:cubicBezTo>
                    <a:pt x="17" y="12"/>
                    <a:pt x="17" y="12"/>
                    <a:pt x="17" y="12"/>
                  </a:cubicBezTo>
                  <a:cubicBezTo>
                    <a:pt x="17" y="12"/>
                    <a:pt x="17" y="12"/>
                    <a:pt x="17" y="12"/>
                  </a:cubicBezTo>
                  <a:moveTo>
                    <a:pt x="11" y="44"/>
                  </a:moveTo>
                  <a:cubicBezTo>
                    <a:pt x="10" y="44"/>
                    <a:pt x="10" y="44"/>
                    <a:pt x="9" y="43"/>
                  </a:cubicBezTo>
                  <a:cubicBezTo>
                    <a:pt x="10" y="42"/>
                    <a:pt x="10" y="42"/>
                    <a:pt x="10" y="42"/>
                  </a:cubicBezTo>
                  <a:cubicBezTo>
                    <a:pt x="10" y="42"/>
                    <a:pt x="10" y="42"/>
                    <a:pt x="10" y="42"/>
                  </a:cubicBezTo>
                  <a:cubicBezTo>
                    <a:pt x="20" y="33"/>
                    <a:pt x="30" y="24"/>
                    <a:pt x="40" y="15"/>
                  </a:cubicBezTo>
                  <a:cubicBezTo>
                    <a:pt x="42" y="14"/>
                    <a:pt x="44" y="13"/>
                    <a:pt x="45" y="12"/>
                  </a:cubicBezTo>
                  <a:cubicBezTo>
                    <a:pt x="43" y="14"/>
                    <a:pt x="40" y="16"/>
                    <a:pt x="38" y="18"/>
                  </a:cubicBezTo>
                  <a:cubicBezTo>
                    <a:pt x="33" y="21"/>
                    <a:pt x="29" y="26"/>
                    <a:pt x="25" y="31"/>
                  </a:cubicBezTo>
                  <a:cubicBezTo>
                    <a:pt x="25" y="31"/>
                    <a:pt x="25" y="31"/>
                    <a:pt x="25" y="31"/>
                  </a:cubicBezTo>
                  <a:cubicBezTo>
                    <a:pt x="20" y="36"/>
                    <a:pt x="15" y="40"/>
                    <a:pt x="11" y="44"/>
                  </a:cubicBezTo>
                  <a:moveTo>
                    <a:pt x="11" y="17"/>
                  </a:moveTo>
                  <a:cubicBezTo>
                    <a:pt x="11" y="17"/>
                    <a:pt x="13" y="15"/>
                    <a:pt x="14" y="15"/>
                  </a:cubicBezTo>
                  <a:cubicBezTo>
                    <a:pt x="15" y="14"/>
                    <a:pt x="17" y="13"/>
                    <a:pt x="18" y="12"/>
                  </a:cubicBezTo>
                  <a:cubicBezTo>
                    <a:pt x="19" y="13"/>
                    <a:pt x="20" y="14"/>
                    <a:pt x="21" y="15"/>
                  </a:cubicBezTo>
                  <a:cubicBezTo>
                    <a:pt x="20" y="15"/>
                    <a:pt x="20" y="15"/>
                    <a:pt x="20" y="15"/>
                  </a:cubicBezTo>
                  <a:cubicBezTo>
                    <a:pt x="18" y="16"/>
                    <a:pt x="15" y="18"/>
                    <a:pt x="13" y="19"/>
                  </a:cubicBezTo>
                  <a:cubicBezTo>
                    <a:pt x="14" y="18"/>
                    <a:pt x="17" y="16"/>
                    <a:pt x="19" y="14"/>
                  </a:cubicBezTo>
                  <a:cubicBezTo>
                    <a:pt x="18" y="14"/>
                    <a:pt x="18" y="14"/>
                    <a:pt x="18" y="14"/>
                  </a:cubicBezTo>
                  <a:cubicBezTo>
                    <a:pt x="16" y="15"/>
                    <a:pt x="15" y="16"/>
                    <a:pt x="13" y="16"/>
                  </a:cubicBezTo>
                  <a:cubicBezTo>
                    <a:pt x="12" y="16"/>
                    <a:pt x="12" y="17"/>
                    <a:pt x="11" y="17"/>
                  </a:cubicBezTo>
                  <a:moveTo>
                    <a:pt x="9" y="43"/>
                  </a:moveTo>
                  <a:cubicBezTo>
                    <a:pt x="8" y="42"/>
                    <a:pt x="7" y="42"/>
                    <a:pt x="7" y="41"/>
                  </a:cubicBezTo>
                  <a:cubicBezTo>
                    <a:pt x="12" y="36"/>
                    <a:pt x="19" y="31"/>
                    <a:pt x="24" y="26"/>
                  </a:cubicBezTo>
                  <a:cubicBezTo>
                    <a:pt x="27" y="22"/>
                    <a:pt x="31" y="20"/>
                    <a:pt x="35" y="17"/>
                  </a:cubicBezTo>
                  <a:cubicBezTo>
                    <a:pt x="38" y="14"/>
                    <a:pt x="40" y="12"/>
                    <a:pt x="43" y="9"/>
                  </a:cubicBezTo>
                  <a:cubicBezTo>
                    <a:pt x="43" y="9"/>
                    <a:pt x="43" y="8"/>
                    <a:pt x="43" y="8"/>
                  </a:cubicBezTo>
                  <a:cubicBezTo>
                    <a:pt x="44" y="8"/>
                    <a:pt x="41" y="11"/>
                    <a:pt x="40" y="12"/>
                  </a:cubicBezTo>
                  <a:cubicBezTo>
                    <a:pt x="39" y="13"/>
                    <a:pt x="37" y="15"/>
                    <a:pt x="36" y="16"/>
                  </a:cubicBezTo>
                  <a:cubicBezTo>
                    <a:pt x="33" y="19"/>
                    <a:pt x="29" y="22"/>
                    <a:pt x="26" y="25"/>
                  </a:cubicBezTo>
                  <a:cubicBezTo>
                    <a:pt x="20" y="31"/>
                    <a:pt x="14" y="36"/>
                    <a:pt x="9" y="43"/>
                  </a:cubicBezTo>
                  <a:moveTo>
                    <a:pt x="9" y="15"/>
                  </a:moveTo>
                  <a:cubicBezTo>
                    <a:pt x="8" y="14"/>
                    <a:pt x="7" y="13"/>
                    <a:pt x="6" y="12"/>
                  </a:cubicBezTo>
                  <a:cubicBezTo>
                    <a:pt x="8" y="11"/>
                    <a:pt x="11" y="10"/>
                    <a:pt x="12" y="8"/>
                  </a:cubicBezTo>
                  <a:cubicBezTo>
                    <a:pt x="11" y="10"/>
                    <a:pt x="9" y="11"/>
                    <a:pt x="8" y="13"/>
                  </a:cubicBezTo>
                  <a:cubicBezTo>
                    <a:pt x="8" y="14"/>
                    <a:pt x="8" y="14"/>
                    <a:pt x="8" y="14"/>
                  </a:cubicBezTo>
                  <a:cubicBezTo>
                    <a:pt x="10" y="13"/>
                    <a:pt x="12" y="12"/>
                    <a:pt x="14" y="10"/>
                  </a:cubicBezTo>
                  <a:cubicBezTo>
                    <a:pt x="12" y="11"/>
                    <a:pt x="10" y="13"/>
                    <a:pt x="9" y="15"/>
                  </a:cubicBezTo>
                  <a:moveTo>
                    <a:pt x="13" y="39"/>
                  </a:moveTo>
                  <a:cubicBezTo>
                    <a:pt x="13" y="39"/>
                    <a:pt x="13" y="39"/>
                    <a:pt x="13" y="39"/>
                  </a:cubicBezTo>
                  <a:cubicBezTo>
                    <a:pt x="14" y="37"/>
                    <a:pt x="16" y="36"/>
                    <a:pt x="17" y="34"/>
                  </a:cubicBezTo>
                  <a:cubicBezTo>
                    <a:pt x="20" y="31"/>
                    <a:pt x="24" y="28"/>
                    <a:pt x="27" y="25"/>
                  </a:cubicBezTo>
                  <a:cubicBezTo>
                    <a:pt x="33" y="20"/>
                    <a:pt x="39" y="14"/>
                    <a:pt x="45" y="8"/>
                  </a:cubicBezTo>
                  <a:cubicBezTo>
                    <a:pt x="46" y="8"/>
                    <a:pt x="46" y="9"/>
                    <a:pt x="47" y="9"/>
                  </a:cubicBezTo>
                  <a:cubicBezTo>
                    <a:pt x="35" y="19"/>
                    <a:pt x="24" y="29"/>
                    <a:pt x="13" y="39"/>
                  </a:cubicBezTo>
                  <a:moveTo>
                    <a:pt x="6" y="11"/>
                  </a:moveTo>
                  <a:cubicBezTo>
                    <a:pt x="5" y="11"/>
                    <a:pt x="5" y="11"/>
                    <a:pt x="4" y="10"/>
                  </a:cubicBezTo>
                  <a:cubicBezTo>
                    <a:pt x="6" y="9"/>
                    <a:pt x="8" y="8"/>
                    <a:pt x="10" y="7"/>
                  </a:cubicBezTo>
                  <a:cubicBezTo>
                    <a:pt x="9" y="7"/>
                    <a:pt x="9" y="7"/>
                    <a:pt x="9" y="7"/>
                  </a:cubicBezTo>
                  <a:cubicBezTo>
                    <a:pt x="8" y="9"/>
                    <a:pt x="7" y="10"/>
                    <a:pt x="6" y="11"/>
                  </a:cubicBezTo>
                  <a:moveTo>
                    <a:pt x="36" y="11"/>
                  </a:moveTo>
                  <a:cubicBezTo>
                    <a:pt x="37" y="10"/>
                    <a:pt x="37" y="10"/>
                    <a:pt x="37" y="10"/>
                  </a:cubicBezTo>
                  <a:cubicBezTo>
                    <a:pt x="38" y="10"/>
                    <a:pt x="41" y="6"/>
                    <a:pt x="41" y="6"/>
                  </a:cubicBezTo>
                  <a:cubicBezTo>
                    <a:pt x="41" y="6"/>
                    <a:pt x="41" y="7"/>
                    <a:pt x="40" y="7"/>
                  </a:cubicBezTo>
                  <a:cubicBezTo>
                    <a:pt x="39" y="9"/>
                    <a:pt x="37" y="10"/>
                    <a:pt x="36" y="11"/>
                  </a:cubicBezTo>
                  <a:moveTo>
                    <a:pt x="7" y="40"/>
                  </a:moveTo>
                  <a:cubicBezTo>
                    <a:pt x="8" y="39"/>
                    <a:pt x="11" y="35"/>
                    <a:pt x="14" y="33"/>
                  </a:cubicBezTo>
                  <a:cubicBezTo>
                    <a:pt x="17" y="30"/>
                    <a:pt x="20" y="27"/>
                    <a:pt x="23" y="24"/>
                  </a:cubicBezTo>
                  <a:cubicBezTo>
                    <a:pt x="29" y="17"/>
                    <a:pt x="37" y="12"/>
                    <a:pt x="43" y="6"/>
                  </a:cubicBezTo>
                  <a:cubicBezTo>
                    <a:pt x="43" y="6"/>
                    <a:pt x="44" y="7"/>
                    <a:pt x="44" y="7"/>
                  </a:cubicBezTo>
                  <a:cubicBezTo>
                    <a:pt x="41" y="9"/>
                    <a:pt x="39" y="12"/>
                    <a:pt x="37" y="14"/>
                  </a:cubicBezTo>
                  <a:cubicBezTo>
                    <a:pt x="33" y="17"/>
                    <a:pt x="29" y="20"/>
                    <a:pt x="25" y="23"/>
                  </a:cubicBezTo>
                  <a:cubicBezTo>
                    <a:pt x="22" y="26"/>
                    <a:pt x="20" y="29"/>
                    <a:pt x="17" y="31"/>
                  </a:cubicBezTo>
                  <a:cubicBezTo>
                    <a:pt x="14" y="34"/>
                    <a:pt x="10" y="37"/>
                    <a:pt x="7" y="40"/>
                  </a:cubicBezTo>
                  <a:moveTo>
                    <a:pt x="6" y="11"/>
                  </a:moveTo>
                  <a:cubicBezTo>
                    <a:pt x="9" y="10"/>
                    <a:pt x="10" y="7"/>
                    <a:pt x="13" y="5"/>
                  </a:cubicBezTo>
                  <a:cubicBezTo>
                    <a:pt x="14" y="7"/>
                    <a:pt x="16" y="9"/>
                    <a:pt x="17" y="11"/>
                  </a:cubicBezTo>
                  <a:cubicBezTo>
                    <a:pt x="15" y="12"/>
                    <a:pt x="13" y="14"/>
                    <a:pt x="10" y="15"/>
                  </a:cubicBezTo>
                  <a:cubicBezTo>
                    <a:pt x="11" y="14"/>
                    <a:pt x="14" y="11"/>
                    <a:pt x="15" y="10"/>
                  </a:cubicBezTo>
                  <a:cubicBezTo>
                    <a:pt x="15" y="9"/>
                    <a:pt x="15" y="9"/>
                    <a:pt x="15" y="9"/>
                  </a:cubicBezTo>
                  <a:cubicBezTo>
                    <a:pt x="13" y="10"/>
                    <a:pt x="12" y="11"/>
                    <a:pt x="10" y="12"/>
                  </a:cubicBezTo>
                  <a:cubicBezTo>
                    <a:pt x="10" y="11"/>
                    <a:pt x="10" y="11"/>
                    <a:pt x="11" y="10"/>
                  </a:cubicBezTo>
                  <a:cubicBezTo>
                    <a:pt x="12" y="9"/>
                    <a:pt x="13" y="8"/>
                    <a:pt x="14" y="7"/>
                  </a:cubicBezTo>
                  <a:cubicBezTo>
                    <a:pt x="14" y="7"/>
                    <a:pt x="14" y="7"/>
                    <a:pt x="14" y="7"/>
                  </a:cubicBezTo>
                  <a:cubicBezTo>
                    <a:pt x="11" y="8"/>
                    <a:pt x="9" y="10"/>
                    <a:pt x="6" y="11"/>
                  </a:cubicBezTo>
                  <a:moveTo>
                    <a:pt x="18" y="25"/>
                  </a:moveTo>
                  <a:cubicBezTo>
                    <a:pt x="18" y="25"/>
                    <a:pt x="18" y="25"/>
                    <a:pt x="18" y="25"/>
                  </a:cubicBezTo>
                  <a:cubicBezTo>
                    <a:pt x="19" y="24"/>
                    <a:pt x="19" y="24"/>
                    <a:pt x="20" y="23"/>
                  </a:cubicBezTo>
                  <a:cubicBezTo>
                    <a:pt x="21" y="22"/>
                    <a:pt x="21" y="22"/>
                    <a:pt x="21" y="22"/>
                  </a:cubicBezTo>
                  <a:cubicBezTo>
                    <a:pt x="23" y="21"/>
                    <a:pt x="25" y="19"/>
                    <a:pt x="26" y="18"/>
                  </a:cubicBezTo>
                  <a:cubicBezTo>
                    <a:pt x="28" y="17"/>
                    <a:pt x="30" y="16"/>
                    <a:pt x="31" y="14"/>
                  </a:cubicBezTo>
                  <a:cubicBezTo>
                    <a:pt x="35" y="11"/>
                    <a:pt x="38" y="8"/>
                    <a:pt x="41" y="5"/>
                  </a:cubicBezTo>
                  <a:cubicBezTo>
                    <a:pt x="41" y="4"/>
                    <a:pt x="41" y="4"/>
                    <a:pt x="41" y="4"/>
                  </a:cubicBezTo>
                  <a:cubicBezTo>
                    <a:pt x="42" y="5"/>
                    <a:pt x="42" y="5"/>
                    <a:pt x="42" y="5"/>
                  </a:cubicBezTo>
                  <a:cubicBezTo>
                    <a:pt x="39" y="7"/>
                    <a:pt x="37" y="10"/>
                    <a:pt x="34" y="12"/>
                  </a:cubicBezTo>
                  <a:cubicBezTo>
                    <a:pt x="32" y="15"/>
                    <a:pt x="28" y="16"/>
                    <a:pt x="25" y="19"/>
                  </a:cubicBezTo>
                  <a:cubicBezTo>
                    <a:pt x="23" y="21"/>
                    <a:pt x="20" y="23"/>
                    <a:pt x="18" y="25"/>
                  </a:cubicBezTo>
                  <a:moveTo>
                    <a:pt x="4" y="10"/>
                  </a:moveTo>
                  <a:cubicBezTo>
                    <a:pt x="3" y="9"/>
                    <a:pt x="3" y="9"/>
                    <a:pt x="3" y="9"/>
                  </a:cubicBezTo>
                  <a:cubicBezTo>
                    <a:pt x="6" y="8"/>
                    <a:pt x="8" y="5"/>
                    <a:pt x="11" y="3"/>
                  </a:cubicBezTo>
                  <a:cubicBezTo>
                    <a:pt x="12" y="4"/>
                    <a:pt x="12" y="4"/>
                    <a:pt x="12" y="4"/>
                  </a:cubicBezTo>
                  <a:cubicBezTo>
                    <a:pt x="9" y="6"/>
                    <a:pt x="6" y="8"/>
                    <a:pt x="4" y="10"/>
                  </a:cubicBezTo>
                  <a:moveTo>
                    <a:pt x="24" y="18"/>
                  </a:moveTo>
                  <a:cubicBezTo>
                    <a:pt x="24" y="18"/>
                    <a:pt x="24" y="18"/>
                    <a:pt x="25" y="18"/>
                  </a:cubicBezTo>
                  <a:cubicBezTo>
                    <a:pt x="25" y="18"/>
                    <a:pt x="25" y="18"/>
                    <a:pt x="25" y="18"/>
                  </a:cubicBezTo>
                  <a:cubicBezTo>
                    <a:pt x="30" y="13"/>
                    <a:pt x="35" y="7"/>
                    <a:pt x="40" y="3"/>
                  </a:cubicBezTo>
                  <a:cubicBezTo>
                    <a:pt x="41" y="4"/>
                    <a:pt x="41" y="4"/>
                    <a:pt x="41" y="4"/>
                  </a:cubicBezTo>
                  <a:cubicBezTo>
                    <a:pt x="41" y="4"/>
                    <a:pt x="41" y="4"/>
                    <a:pt x="41" y="4"/>
                  </a:cubicBezTo>
                  <a:cubicBezTo>
                    <a:pt x="35" y="9"/>
                    <a:pt x="30" y="13"/>
                    <a:pt x="25" y="18"/>
                  </a:cubicBezTo>
                  <a:cubicBezTo>
                    <a:pt x="24" y="18"/>
                    <a:pt x="24" y="18"/>
                    <a:pt x="24" y="18"/>
                  </a:cubicBezTo>
                  <a:cubicBezTo>
                    <a:pt x="24" y="19"/>
                    <a:pt x="23" y="19"/>
                    <a:pt x="22" y="20"/>
                  </a:cubicBezTo>
                  <a:cubicBezTo>
                    <a:pt x="22" y="20"/>
                    <a:pt x="21" y="21"/>
                    <a:pt x="20" y="21"/>
                  </a:cubicBezTo>
                  <a:cubicBezTo>
                    <a:pt x="19" y="22"/>
                    <a:pt x="17" y="23"/>
                    <a:pt x="17" y="23"/>
                  </a:cubicBezTo>
                  <a:cubicBezTo>
                    <a:pt x="19" y="21"/>
                    <a:pt x="21" y="19"/>
                    <a:pt x="23" y="17"/>
                  </a:cubicBezTo>
                  <a:cubicBezTo>
                    <a:pt x="23" y="18"/>
                    <a:pt x="23" y="18"/>
                    <a:pt x="23" y="18"/>
                  </a:cubicBezTo>
                  <a:cubicBezTo>
                    <a:pt x="23" y="18"/>
                    <a:pt x="24" y="18"/>
                    <a:pt x="24" y="18"/>
                  </a:cubicBezTo>
                  <a:moveTo>
                    <a:pt x="41" y="0"/>
                  </a:moveTo>
                  <a:cubicBezTo>
                    <a:pt x="41" y="0"/>
                    <a:pt x="41" y="0"/>
                    <a:pt x="41" y="0"/>
                  </a:cubicBezTo>
                  <a:cubicBezTo>
                    <a:pt x="40" y="0"/>
                    <a:pt x="40" y="0"/>
                    <a:pt x="40" y="0"/>
                  </a:cubicBezTo>
                  <a:cubicBezTo>
                    <a:pt x="34" y="4"/>
                    <a:pt x="29" y="10"/>
                    <a:pt x="24" y="15"/>
                  </a:cubicBezTo>
                  <a:cubicBezTo>
                    <a:pt x="20" y="10"/>
                    <a:pt x="16" y="5"/>
                    <a:pt x="12" y="1"/>
                  </a:cubicBezTo>
                  <a:cubicBezTo>
                    <a:pt x="11" y="0"/>
                    <a:pt x="11" y="0"/>
                    <a:pt x="11" y="0"/>
                  </a:cubicBezTo>
                  <a:cubicBezTo>
                    <a:pt x="11" y="0"/>
                    <a:pt x="11" y="0"/>
                    <a:pt x="11" y="0"/>
                  </a:cubicBezTo>
                  <a:cubicBezTo>
                    <a:pt x="11" y="0"/>
                    <a:pt x="11" y="0"/>
                    <a:pt x="11" y="0"/>
                  </a:cubicBezTo>
                  <a:cubicBezTo>
                    <a:pt x="11" y="0"/>
                    <a:pt x="11" y="0"/>
                    <a:pt x="11" y="0"/>
                  </a:cubicBezTo>
                  <a:cubicBezTo>
                    <a:pt x="7" y="3"/>
                    <a:pt x="4" y="6"/>
                    <a:pt x="0" y="8"/>
                  </a:cubicBezTo>
                  <a:cubicBezTo>
                    <a:pt x="0" y="8"/>
                    <a:pt x="0" y="8"/>
                    <a:pt x="0" y="9"/>
                  </a:cubicBezTo>
                  <a:cubicBezTo>
                    <a:pt x="0" y="9"/>
                    <a:pt x="0" y="10"/>
                    <a:pt x="0" y="10"/>
                  </a:cubicBezTo>
                  <a:cubicBezTo>
                    <a:pt x="5" y="15"/>
                    <a:pt x="10" y="20"/>
                    <a:pt x="15" y="25"/>
                  </a:cubicBezTo>
                  <a:cubicBezTo>
                    <a:pt x="11" y="30"/>
                    <a:pt x="5" y="33"/>
                    <a:pt x="2" y="38"/>
                  </a:cubicBezTo>
                  <a:cubicBezTo>
                    <a:pt x="1" y="39"/>
                    <a:pt x="1" y="39"/>
                    <a:pt x="1" y="39"/>
                  </a:cubicBezTo>
                  <a:cubicBezTo>
                    <a:pt x="1" y="39"/>
                    <a:pt x="1" y="40"/>
                    <a:pt x="2" y="40"/>
                  </a:cubicBezTo>
                  <a:cubicBezTo>
                    <a:pt x="4" y="43"/>
                    <a:pt x="7" y="45"/>
                    <a:pt x="10" y="47"/>
                  </a:cubicBezTo>
                  <a:cubicBezTo>
                    <a:pt x="11" y="48"/>
                    <a:pt x="11" y="48"/>
                    <a:pt x="11" y="48"/>
                  </a:cubicBezTo>
                  <a:cubicBezTo>
                    <a:pt x="11" y="48"/>
                    <a:pt x="11" y="48"/>
                    <a:pt x="11" y="48"/>
                  </a:cubicBezTo>
                  <a:cubicBezTo>
                    <a:pt x="11" y="48"/>
                    <a:pt x="12" y="48"/>
                    <a:pt x="12" y="47"/>
                  </a:cubicBezTo>
                  <a:cubicBezTo>
                    <a:pt x="16" y="43"/>
                    <a:pt x="21" y="38"/>
                    <a:pt x="26" y="34"/>
                  </a:cubicBezTo>
                  <a:cubicBezTo>
                    <a:pt x="30" y="38"/>
                    <a:pt x="33" y="43"/>
                    <a:pt x="38" y="47"/>
                  </a:cubicBezTo>
                  <a:cubicBezTo>
                    <a:pt x="39" y="47"/>
                    <a:pt x="39" y="47"/>
                    <a:pt x="39" y="47"/>
                  </a:cubicBezTo>
                  <a:cubicBezTo>
                    <a:pt x="39" y="48"/>
                    <a:pt x="39" y="48"/>
                    <a:pt x="39" y="48"/>
                  </a:cubicBezTo>
                  <a:cubicBezTo>
                    <a:pt x="40" y="48"/>
                    <a:pt x="40" y="48"/>
                    <a:pt x="40" y="47"/>
                  </a:cubicBezTo>
                  <a:cubicBezTo>
                    <a:pt x="43" y="44"/>
                    <a:pt x="47" y="42"/>
                    <a:pt x="50" y="38"/>
                  </a:cubicBezTo>
                  <a:cubicBezTo>
                    <a:pt x="50" y="37"/>
                    <a:pt x="50" y="37"/>
                    <a:pt x="50" y="37"/>
                  </a:cubicBezTo>
                  <a:cubicBezTo>
                    <a:pt x="50" y="36"/>
                    <a:pt x="50" y="36"/>
                    <a:pt x="50" y="36"/>
                  </a:cubicBezTo>
                  <a:cubicBezTo>
                    <a:pt x="45" y="32"/>
                    <a:pt x="41" y="27"/>
                    <a:pt x="37" y="23"/>
                  </a:cubicBezTo>
                  <a:cubicBezTo>
                    <a:pt x="41" y="19"/>
                    <a:pt x="46" y="15"/>
                    <a:pt x="50" y="12"/>
                  </a:cubicBezTo>
                  <a:cubicBezTo>
                    <a:pt x="51" y="11"/>
                    <a:pt x="51" y="11"/>
                    <a:pt x="51" y="11"/>
                  </a:cubicBezTo>
                  <a:cubicBezTo>
                    <a:pt x="51" y="10"/>
                    <a:pt x="51" y="10"/>
                    <a:pt x="50" y="9"/>
                  </a:cubicBezTo>
                  <a:cubicBezTo>
                    <a:pt x="48" y="6"/>
                    <a:pt x="44" y="4"/>
                    <a:pt x="41" y="0"/>
                  </a:cubicBezTo>
                  <a:cubicBezTo>
                    <a:pt x="41" y="0"/>
                    <a:pt x="41" y="0"/>
                    <a:pt x="41" y="0"/>
                  </a:cubicBezTo>
                  <a:cubicBezTo>
                    <a:pt x="41" y="0"/>
                    <a:pt x="41" y="0"/>
                    <a:pt x="41"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1245" name="Google Shape;1245;p37"/>
            <p:cNvSpPr/>
            <p:nvPr/>
          </p:nvSpPr>
          <p:spPr>
            <a:xfrm>
              <a:off x="7198981" y="4373489"/>
              <a:ext cx="471488" cy="436563"/>
            </a:xfrm>
            <a:custGeom>
              <a:rect b="b" l="l" r="r" t="t"/>
              <a:pathLst>
                <a:path extrusionOk="0" h="103" w="111">
                  <a:moveTo>
                    <a:pt x="86" y="96"/>
                  </a:moveTo>
                  <a:cubicBezTo>
                    <a:pt x="85" y="96"/>
                    <a:pt x="85" y="95"/>
                    <a:pt x="84" y="95"/>
                  </a:cubicBezTo>
                  <a:cubicBezTo>
                    <a:pt x="84" y="95"/>
                    <a:pt x="84" y="95"/>
                    <a:pt x="84" y="95"/>
                  </a:cubicBezTo>
                  <a:cubicBezTo>
                    <a:pt x="89" y="91"/>
                    <a:pt x="95" y="87"/>
                    <a:pt x="100" y="83"/>
                  </a:cubicBezTo>
                  <a:cubicBezTo>
                    <a:pt x="96" y="88"/>
                    <a:pt x="90" y="92"/>
                    <a:pt x="86" y="96"/>
                  </a:cubicBezTo>
                  <a:moveTo>
                    <a:pt x="83" y="94"/>
                  </a:moveTo>
                  <a:cubicBezTo>
                    <a:pt x="82" y="93"/>
                    <a:pt x="81" y="92"/>
                    <a:pt x="81" y="91"/>
                  </a:cubicBezTo>
                  <a:cubicBezTo>
                    <a:pt x="83" y="89"/>
                    <a:pt x="85" y="88"/>
                    <a:pt x="87" y="86"/>
                  </a:cubicBezTo>
                  <a:cubicBezTo>
                    <a:pt x="89" y="83"/>
                    <a:pt x="93" y="82"/>
                    <a:pt x="95" y="80"/>
                  </a:cubicBezTo>
                  <a:cubicBezTo>
                    <a:pt x="90" y="84"/>
                    <a:pt x="87" y="89"/>
                    <a:pt x="83" y="94"/>
                  </a:cubicBezTo>
                  <a:cubicBezTo>
                    <a:pt x="83" y="94"/>
                    <a:pt x="83" y="94"/>
                    <a:pt x="83" y="94"/>
                  </a:cubicBezTo>
                  <a:moveTo>
                    <a:pt x="79" y="90"/>
                  </a:moveTo>
                  <a:cubicBezTo>
                    <a:pt x="78" y="89"/>
                    <a:pt x="77" y="88"/>
                    <a:pt x="76" y="87"/>
                  </a:cubicBezTo>
                  <a:cubicBezTo>
                    <a:pt x="81" y="83"/>
                    <a:pt x="86" y="79"/>
                    <a:pt x="90" y="75"/>
                  </a:cubicBezTo>
                  <a:cubicBezTo>
                    <a:pt x="86" y="79"/>
                    <a:pt x="82" y="84"/>
                    <a:pt x="79" y="90"/>
                  </a:cubicBezTo>
                  <a:moveTo>
                    <a:pt x="75" y="85"/>
                  </a:moveTo>
                  <a:cubicBezTo>
                    <a:pt x="74" y="84"/>
                    <a:pt x="73" y="83"/>
                    <a:pt x="73" y="82"/>
                  </a:cubicBezTo>
                  <a:cubicBezTo>
                    <a:pt x="77" y="79"/>
                    <a:pt x="82" y="76"/>
                    <a:pt x="85" y="72"/>
                  </a:cubicBezTo>
                  <a:cubicBezTo>
                    <a:pt x="82" y="77"/>
                    <a:pt x="78" y="80"/>
                    <a:pt x="75" y="85"/>
                  </a:cubicBezTo>
                  <a:moveTo>
                    <a:pt x="72" y="81"/>
                  </a:moveTo>
                  <a:cubicBezTo>
                    <a:pt x="70" y="80"/>
                    <a:pt x="69" y="78"/>
                    <a:pt x="68" y="77"/>
                  </a:cubicBezTo>
                  <a:cubicBezTo>
                    <a:pt x="73" y="73"/>
                    <a:pt x="77" y="69"/>
                    <a:pt x="83" y="65"/>
                  </a:cubicBezTo>
                  <a:cubicBezTo>
                    <a:pt x="83" y="65"/>
                    <a:pt x="83" y="65"/>
                    <a:pt x="83" y="65"/>
                  </a:cubicBezTo>
                  <a:cubicBezTo>
                    <a:pt x="83" y="65"/>
                    <a:pt x="82" y="67"/>
                    <a:pt x="81" y="68"/>
                  </a:cubicBezTo>
                  <a:cubicBezTo>
                    <a:pt x="80" y="69"/>
                    <a:pt x="79" y="71"/>
                    <a:pt x="79" y="71"/>
                  </a:cubicBezTo>
                  <a:cubicBezTo>
                    <a:pt x="79" y="71"/>
                    <a:pt x="79" y="71"/>
                    <a:pt x="79" y="71"/>
                  </a:cubicBezTo>
                  <a:cubicBezTo>
                    <a:pt x="77" y="74"/>
                    <a:pt x="74" y="78"/>
                    <a:pt x="72" y="81"/>
                  </a:cubicBezTo>
                  <a:moveTo>
                    <a:pt x="74" y="80"/>
                  </a:moveTo>
                  <a:cubicBezTo>
                    <a:pt x="74" y="80"/>
                    <a:pt x="78" y="75"/>
                    <a:pt x="78" y="74"/>
                  </a:cubicBezTo>
                  <a:cubicBezTo>
                    <a:pt x="81" y="71"/>
                    <a:pt x="83" y="67"/>
                    <a:pt x="85" y="64"/>
                  </a:cubicBezTo>
                  <a:cubicBezTo>
                    <a:pt x="85" y="63"/>
                    <a:pt x="85" y="63"/>
                    <a:pt x="85" y="63"/>
                  </a:cubicBezTo>
                  <a:cubicBezTo>
                    <a:pt x="91" y="69"/>
                    <a:pt x="96" y="75"/>
                    <a:pt x="101" y="81"/>
                  </a:cubicBezTo>
                  <a:cubicBezTo>
                    <a:pt x="98" y="83"/>
                    <a:pt x="94" y="85"/>
                    <a:pt x="91" y="88"/>
                  </a:cubicBezTo>
                  <a:cubicBezTo>
                    <a:pt x="87" y="91"/>
                    <a:pt x="86" y="92"/>
                    <a:pt x="86" y="92"/>
                  </a:cubicBezTo>
                  <a:cubicBezTo>
                    <a:pt x="85" y="92"/>
                    <a:pt x="90" y="88"/>
                    <a:pt x="91" y="86"/>
                  </a:cubicBezTo>
                  <a:cubicBezTo>
                    <a:pt x="93" y="84"/>
                    <a:pt x="96" y="81"/>
                    <a:pt x="98" y="79"/>
                  </a:cubicBezTo>
                  <a:cubicBezTo>
                    <a:pt x="99" y="78"/>
                    <a:pt x="98" y="77"/>
                    <a:pt x="98" y="77"/>
                  </a:cubicBezTo>
                  <a:cubicBezTo>
                    <a:pt x="98" y="77"/>
                    <a:pt x="98" y="77"/>
                    <a:pt x="98" y="77"/>
                  </a:cubicBezTo>
                  <a:cubicBezTo>
                    <a:pt x="93" y="79"/>
                    <a:pt x="89" y="81"/>
                    <a:pt x="86" y="85"/>
                  </a:cubicBezTo>
                  <a:cubicBezTo>
                    <a:pt x="84" y="86"/>
                    <a:pt x="82" y="89"/>
                    <a:pt x="82" y="89"/>
                  </a:cubicBezTo>
                  <a:cubicBezTo>
                    <a:pt x="82" y="89"/>
                    <a:pt x="82" y="88"/>
                    <a:pt x="83" y="86"/>
                  </a:cubicBezTo>
                  <a:cubicBezTo>
                    <a:pt x="86" y="81"/>
                    <a:pt x="90" y="77"/>
                    <a:pt x="93" y="74"/>
                  </a:cubicBezTo>
                  <a:cubicBezTo>
                    <a:pt x="94" y="73"/>
                    <a:pt x="93" y="72"/>
                    <a:pt x="93" y="72"/>
                  </a:cubicBezTo>
                  <a:cubicBezTo>
                    <a:pt x="93" y="72"/>
                    <a:pt x="92" y="72"/>
                    <a:pt x="92" y="72"/>
                  </a:cubicBezTo>
                  <a:cubicBezTo>
                    <a:pt x="86" y="76"/>
                    <a:pt x="81" y="80"/>
                    <a:pt x="75" y="85"/>
                  </a:cubicBezTo>
                  <a:cubicBezTo>
                    <a:pt x="79" y="82"/>
                    <a:pt x="86" y="74"/>
                    <a:pt x="89" y="69"/>
                  </a:cubicBezTo>
                  <a:cubicBezTo>
                    <a:pt x="90" y="68"/>
                    <a:pt x="89" y="67"/>
                    <a:pt x="89" y="67"/>
                  </a:cubicBezTo>
                  <a:cubicBezTo>
                    <a:pt x="89" y="67"/>
                    <a:pt x="89" y="67"/>
                    <a:pt x="88" y="67"/>
                  </a:cubicBezTo>
                  <a:cubicBezTo>
                    <a:pt x="84" y="70"/>
                    <a:pt x="80" y="74"/>
                    <a:pt x="76" y="78"/>
                  </a:cubicBezTo>
                  <a:cubicBezTo>
                    <a:pt x="75" y="79"/>
                    <a:pt x="74" y="80"/>
                    <a:pt x="74" y="80"/>
                  </a:cubicBezTo>
                  <a:moveTo>
                    <a:pt x="67" y="75"/>
                  </a:moveTo>
                  <a:cubicBezTo>
                    <a:pt x="65" y="74"/>
                    <a:pt x="64" y="72"/>
                    <a:pt x="63" y="71"/>
                  </a:cubicBezTo>
                  <a:cubicBezTo>
                    <a:pt x="68" y="68"/>
                    <a:pt x="73" y="65"/>
                    <a:pt x="77" y="60"/>
                  </a:cubicBezTo>
                  <a:cubicBezTo>
                    <a:pt x="75" y="62"/>
                    <a:pt x="73" y="68"/>
                    <a:pt x="72" y="69"/>
                  </a:cubicBezTo>
                  <a:cubicBezTo>
                    <a:pt x="70" y="71"/>
                    <a:pt x="68" y="73"/>
                    <a:pt x="67" y="75"/>
                  </a:cubicBezTo>
                  <a:moveTo>
                    <a:pt x="61" y="70"/>
                  </a:moveTo>
                  <a:cubicBezTo>
                    <a:pt x="60" y="69"/>
                    <a:pt x="59" y="68"/>
                    <a:pt x="59" y="67"/>
                  </a:cubicBezTo>
                  <a:cubicBezTo>
                    <a:pt x="58" y="67"/>
                    <a:pt x="58" y="67"/>
                    <a:pt x="58" y="67"/>
                  </a:cubicBezTo>
                  <a:cubicBezTo>
                    <a:pt x="63" y="63"/>
                    <a:pt x="69" y="59"/>
                    <a:pt x="74" y="55"/>
                  </a:cubicBezTo>
                  <a:cubicBezTo>
                    <a:pt x="72" y="57"/>
                    <a:pt x="70" y="61"/>
                    <a:pt x="67" y="63"/>
                  </a:cubicBezTo>
                  <a:cubicBezTo>
                    <a:pt x="65" y="65"/>
                    <a:pt x="63" y="67"/>
                    <a:pt x="61" y="70"/>
                  </a:cubicBezTo>
                  <a:moveTo>
                    <a:pt x="63" y="69"/>
                  </a:moveTo>
                  <a:cubicBezTo>
                    <a:pt x="63" y="69"/>
                    <a:pt x="65" y="68"/>
                    <a:pt x="66" y="66"/>
                  </a:cubicBezTo>
                  <a:cubicBezTo>
                    <a:pt x="71" y="62"/>
                    <a:pt x="74" y="59"/>
                    <a:pt x="76" y="53"/>
                  </a:cubicBezTo>
                  <a:cubicBezTo>
                    <a:pt x="79" y="56"/>
                    <a:pt x="82" y="59"/>
                    <a:pt x="85" y="63"/>
                  </a:cubicBezTo>
                  <a:cubicBezTo>
                    <a:pt x="84" y="63"/>
                    <a:pt x="84" y="63"/>
                    <a:pt x="84" y="63"/>
                  </a:cubicBezTo>
                  <a:cubicBezTo>
                    <a:pt x="81" y="64"/>
                    <a:pt x="78" y="67"/>
                    <a:pt x="75" y="70"/>
                  </a:cubicBezTo>
                  <a:cubicBezTo>
                    <a:pt x="72" y="72"/>
                    <a:pt x="68" y="76"/>
                    <a:pt x="68" y="76"/>
                  </a:cubicBezTo>
                  <a:cubicBezTo>
                    <a:pt x="68" y="76"/>
                    <a:pt x="69" y="75"/>
                    <a:pt x="71" y="72"/>
                  </a:cubicBezTo>
                  <a:cubicBezTo>
                    <a:pt x="75" y="68"/>
                    <a:pt x="79" y="63"/>
                    <a:pt x="80" y="57"/>
                  </a:cubicBezTo>
                  <a:cubicBezTo>
                    <a:pt x="80" y="57"/>
                    <a:pt x="79" y="56"/>
                    <a:pt x="79" y="56"/>
                  </a:cubicBezTo>
                  <a:cubicBezTo>
                    <a:pt x="79" y="56"/>
                    <a:pt x="78" y="56"/>
                    <a:pt x="78" y="57"/>
                  </a:cubicBezTo>
                  <a:cubicBezTo>
                    <a:pt x="75" y="61"/>
                    <a:pt x="71" y="64"/>
                    <a:pt x="66" y="67"/>
                  </a:cubicBezTo>
                  <a:cubicBezTo>
                    <a:pt x="64" y="69"/>
                    <a:pt x="63" y="69"/>
                    <a:pt x="63" y="69"/>
                  </a:cubicBezTo>
                  <a:moveTo>
                    <a:pt x="39" y="53"/>
                  </a:moveTo>
                  <a:cubicBezTo>
                    <a:pt x="39" y="53"/>
                    <a:pt x="39" y="53"/>
                    <a:pt x="39" y="53"/>
                  </a:cubicBezTo>
                  <a:cubicBezTo>
                    <a:pt x="39" y="53"/>
                    <a:pt x="39" y="53"/>
                    <a:pt x="39" y="53"/>
                  </a:cubicBezTo>
                  <a:cubicBezTo>
                    <a:pt x="39" y="53"/>
                    <a:pt x="40" y="52"/>
                    <a:pt x="40" y="52"/>
                  </a:cubicBezTo>
                  <a:cubicBezTo>
                    <a:pt x="40" y="52"/>
                    <a:pt x="40" y="53"/>
                    <a:pt x="39" y="53"/>
                  </a:cubicBezTo>
                  <a:moveTo>
                    <a:pt x="59" y="65"/>
                  </a:moveTo>
                  <a:cubicBezTo>
                    <a:pt x="59" y="64"/>
                    <a:pt x="60" y="64"/>
                    <a:pt x="60" y="64"/>
                  </a:cubicBezTo>
                  <a:cubicBezTo>
                    <a:pt x="63" y="60"/>
                    <a:pt x="66" y="57"/>
                    <a:pt x="70" y="53"/>
                  </a:cubicBezTo>
                  <a:cubicBezTo>
                    <a:pt x="71" y="52"/>
                    <a:pt x="72" y="50"/>
                    <a:pt x="74" y="49"/>
                  </a:cubicBezTo>
                  <a:cubicBezTo>
                    <a:pt x="74" y="50"/>
                    <a:pt x="74" y="51"/>
                    <a:pt x="75" y="52"/>
                  </a:cubicBezTo>
                  <a:cubicBezTo>
                    <a:pt x="75" y="52"/>
                    <a:pt x="75" y="52"/>
                    <a:pt x="75" y="52"/>
                  </a:cubicBezTo>
                  <a:cubicBezTo>
                    <a:pt x="70" y="56"/>
                    <a:pt x="64" y="60"/>
                    <a:pt x="59" y="65"/>
                  </a:cubicBezTo>
                  <a:moveTo>
                    <a:pt x="37" y="51"/>
                  </a:moveTo>
                  <a:cubicBezTo>
                    <a:pt x="36" y="50"/>
                    <a:pt x="35" y="49"/>
                    <a:pt x="34" y="47"/>
                  </a:cubicBezTo>
                  <a:cubicBezTo>
                    <a:pt x="39" y="45"/>
                    <a:pt x="44" y="42"/>
                    <a:pt x="49" y="39"/>
                  </a:cubicBezTo>
                  <a:cubicBezTo>
                    <a:pt x="44" y="42"/>
                    <a:pt x="40" y="46"/>
                    <a:pt x="37" y="51"/>
                  </a:cubicBezTo>
                  <a:moveTo>
                    <a:pt x="14" y="88"/>
                  </a:moveTo>
                  <a:cubicBezTo>
                    <a:pt x="13" y="87"/>
                    <a:pt x="12" y="86"/>
                    <a:pt x="12" y="85"/>
                  </a:cubicBezTo>
                  <a:cubicBezTo>
                    <a:pt x="17" y="79"/>
                    <a:pt x="23" y="73"/>
                    <a:pt x="30" y="67"/>
                  </a:cubicBezTo>
                  <a:cubicBezTo>
                    <a:pt x="31" y="66"/>
                    <a:pt x="32" y="65"/>
                    <a:pt x="33" y="64"/>
                  </a:cubicBezTo>
                  <a:cubicBezTo>
                    <a:pt x="39" y="58"/>
                    <a:pt x="45" y="53"/>
                    <a:pt x="51" y="47"/>
                  </a:cubicBezTo>
                  <a:cubicBezTo>
                    <a:pt x="56" y="43"/>
                    <a:pt x="62" y="39"/>
                    <a:pt x="67" y="36"/>
                  </a:cubicBezTo>
                  <a:cubicBezTo>
                    <a:pt x="60" y="42"/>
                    <a:pt x="53" y="48"/>
                    <a:pt x="46" y="55"/>
                  </a:cubicBezTo>
                  <a:cubicBezTo>
                    <a:pt x="36" y="66"/>
                    <a:pt x="21" y="74"/>
                    <a:pt x="14" y="88"/>
                  </a:cubicBezTo>
                  <a:moveTo>
                    <a:pt x="32" y="46"/>
                  </a:moveTo>
                  <a:cubicBezTo>
                    <a:pt x="31" y="45"/>
                    <a:pt x="30" y="44"/>
                    <a:pt x="29" y="42"/>
                  </a:cubicBezTo>
                  <a:cubicBezTo>
                    <a:pt x="33" y="41"/>
                    <a:pt x="37" y="39"/>
                    <a:pt x="41" y="37"/>
                  </a:cubicBezTo>
                  <a:cubicBezTo>
                    <a:pt x="42" y="36"/>
                    <a:pt x="43" y="35"/>
                    <a:pt x="43" y="35"/>
                  </a:cubicBezTo>
                  <a:cubicBezTo>
                    <a:pt x="44" y="35"/>
                    <a:pt x="40" y="39"/>
                    <a:pt x="39" y="40"/>
                  </a:cubicBezTo>
                  <a:cubicBezTo>
                    <a:pt x="37" y="42"/>
                    <a:pt x="34" y="44"/>
                    <a:pt x="32" y="46"/>
                  </a:cubicBezTo>
                  <a:moveTo>
                    <a:pt x="35" y="45"/>
                  </a:moveTo>
                  <a:cubicBezTo>
                    <a:pt x="39" y="41"/>
                    <a:pt x="43" y="38"/>
                    <a:pt x="46" y="34"/>
                  </a:cubicBezTo>
                  <a:cubicBezTo>
                    <a:pt x="46" y="33"/>
                    <a:pt x="46" y="33"/>
                    <a:pt x="46" y="33"/>
                  </a:cubicBezTo>
                  <a:cubicBezTo>
                    <a:pt x="47" y="34"/>
                    <a:pt x="48" y="35"/>
                    <a:pt x="49" y="36"/>
                  </a:cubicBezTo>
                  <a:cubicBezTo>
                    <a:pt x="45" y="39"/>
                    <a:pt x="39" y="42"/>
                    <a:pt x="35" y="45"/>
                  </a:cubicBezTo>
                  <a:moveTo>
                    <a:pt x="27" y="40"/>
                  </a:moveTo>
                  <a:cubicBezTo>
                    <a:pt x="27" y="40"/>
                    <a:pt x="26" y="39"/>
                    <a:pt x="25" y="38"/>
                  </a:cubicBezTo>
                  <a:cubicBezTo>
                    <a:pt x="30" y="37"/>
                    <a:pt x="34" y="35"/>
                    <a:pt x="38" y="33"/>
                  </a:cubicBezTo>
                  <a:cubicBezTo>
                    <a:pt x="34" y="35"/>
                    <a:pt x="30" y="37"/>
                    <a:pt x="27" y="40"/>
                  </a:cubicBezTo>
                  <a:moveTo>
                    <a:pt x="24" y="36"/>
                  </a:moveTo>
                  <a:cubicBezTo>
                    <a:pt x="23" y="36"/>
                    <a:pt x="22" y="35"/>
                    <a:pt x="22" y="34"/>
                  </a:cubicBezTo>
                  <a:cubicBezTo>
                    <a:pt x="27" y="33"/>
                    <a:pt x="32" y="29"/>
                    <a:pt x="37" y="26"/>
                  </a:cubicBezTo>
                  <a:cubicBezTo>
                    <a:pt x="33" y="29"/>
                    <a:pt x="28" y="33"/>
                    <a:pt x="24" y="36"/>
                  </a:cubicBezTo>
                  <a:moveTo>
                    <a:pt x="25" y="96"/>
                  </a:moveTo>
                  <a:cubicBezTo>
                    <a:pt x="23" y="96"/>
                    <a:pt x="22" y="95"/>
                    <a:pt x="21" y="94"/>
                  </a:cubicBezTo>
                  <a:cubicBezTo>
                    <a:pt x="22" y="93"/>
                    <a:pt x="22" y="93"/>
                    <a:pt x="23" y="92"/>
                  </a:cubicBezTo>
                  <a:cubicBezTo>
                    <a:pt x="24" y="92"/>
                    <a:pt x="24" y="92"/>
                    <a:pt x="24" y="92"/>
                  </a:cubicBezTo>
                  <a:cubicBezTo>
                    <a:pt x="45" y="72"/>
                    <a:pt x="66" y="52"/>
                    <a:pt x="88" y="34"/>
                  </a:cubicBezTo>
                  <a:cubicBezTo>
                    <a:pt x="92" y="31"/>
                    <a:pt x="95" y="28"/>
                    <a:pt x="99" y="26"/>
                  </a:cubicBezTo>
                  <a:cubicBezTo>
                    <a:pt x="94" y="30"/>
                    <a:pt x="88" y="34"/>
                    <a:pt x="83" y="38"/>
                  </a:cubicBezTo>
                  <a:cubicBezTo>
                    <a:pt x="73" y="47"/>
                    <a:pt x="64" y="57"/>
                    <a:pt x="56" y="67"/>
                  </a:cubicBezTo>
                  <a:cubicBezTo>
                    <a:pt x="55" y="67"/>
                    <a:pt x="55" y="67"/>
                    <a:pt x="54" y="67"/>
                  </a:cubicBezTo>
                  <a:cubicBezTo>
                    <a:pt x="45" y="77"/>
                    <a:pt x="34" y="86"/>
                    <a:pt x="25" y="96"/>
                  </a:cubicBezTo>
                  <a:moveTo>
                    <a:pt x="26" y="36"/>
                  </a:moveTo>
                  <a:cubicBezTo>
                    <a:pt x="25" y="36"/>
                    <a:pt x="30" y="34"/>
                    <a:pt x="31" y="33"/>
                  </a:cubicBezTo>
                  <a:cubicBezTo>
                    <a:pt x="35" y="31"/>
                    <a:pt x="37" y="29"/>
                    <a:pt x="40" y="25"/>
                  </a:cubicBezTo>
                  <a:cubicBezTo>
                    <a:pt x="42" y="28"/>
                    <a:pt x="44" y="30"/>
                    <a:pt x="46" y="32"/>
                  </a:cubicBezTo>
                  <a:cubicBezTo>
                    <a:pt x="45" y="32"/>
                    <a:pt x="45" y="32"/>
                    <a:pt x="45" y="32"/>
                  </a:cubicBezTo>
                  <a:cubicBezTo>
                    <a:pt x="40" y="35"/>
                    <a:pt x="34" y="38"/>
                    <a:pt x="28" y="41"/>
                  </a:cubicBezTo>
                  <a:cubicBezTo>
                    <a:pt x="32" y="39"/>
                    <a:pt x="38" y="35"/>
                    <a:pt x="41" y="32"/>
                  </a:cubicBezTo>
                  <a:cubicBezTo>
                    <a:pt x="42" y="31"/>
                    <a:pt x="41" y="30"/>
                    <a:pt x="41" y="30"/>
                  </a:cubicBezTo>
                  <a:cubicBezTo>
                    <a:pt x="41" y="30"/>
                    <a:pt x="40" y="30"/>
                    <a:pt x="40" y="30"/>
                  </a:cubicBezTo>
                  <a:cubicBezTo>
                    <a:pt x="37" y="32"/>
                    <a:pt x="33" y="34"/>
                    <a:pt x="29" y="35"/>
                  </a:cubicBezTo>
                  <a:cubicBezTo>
                    <a:pt x="27" y="36"/>
                    <a:pt x="26" y="36"/>
                    <a:pt x="26" y="36"/>
                  </a:cubicBezTo>
                  <a:moveTo>
                    <a:pt x="20" y="93"/>
                  </a:moveTo>
                  <a:cubicBezTo>
                    <a:pt x="18" y="92"/>
                    <a:pt x="17" y="91"/>
                    <a:pt x="16" y="89"/>
                  </a:cubicBezTo>
                  <a:cubicBezTo>
                    <a:pt x="27" y="77"/>
                    <a:pt x="41" y="68"/>
                    <a:pt x="52" y="56"/>
                  </a:cubicBezTo>
                  <a:cubicBezTo>
                    <a:pt x="59" y="48"/>
                    <a:pt x="68" y="43"/>
                    <a:pt x="76" y="37"/>
                  </a:cubicBezTo>
                  <a:cubicBezTo>
                    <a:pt x="82" y="32"/>
                    <a:pt x="87" y="26"/>
                    <a:pt x="93" y="20"/>
                  </a:cubicBezTo>
                  <a:cubicBezTo>
                    <a:pt x="94" y="19"/>
                    <a:pt x="95" y="19"/>
                    <a:pt x="95" y="19"/>
                  </a:cubicBezTo>
                  <a:cubicBezTo>
                    <a:pt x="95" y="19"/>
                    <a:pt x="89" y="25"/>
                    <a:pt x="88" y="26"/>
                  </a:cubicBezTo>
                  <a:cubicBezTo>
                    <a:pt x="85" y="29"/>
                    <a:pt x="81" y="32"/>
                    <a:pt x="78" y="36"/>
                  </a:cubicBezTo>
                  <a:cubicBezTo>
                    <a:pt x="72" y="42"/>
                    <a:pt x="65" y="48"/>
                    <a:pt x="58" y="54"/>
                  </a:cubicBezTo>
                  <a:cubicBezTo>
                    <a:pt x="44" y="66"/>
                    <a:pt x="31" y="79"/>
                    <a:pt x="20" y="93"/>
                  </a:cubicBezTo>
                  <a:moveTo>
                    <a:pt x="20" y="33"/>
                  </a:moveTo>
                  <a:cubicBezTo>
                    <a:pt x="18" y="31"/>
                    <a:pt x="17" y="29"/>
                    <a:pt x="15" y="27"/>
                  </a:cubicBezTo>
                  <a:cubicBezTo>
                    <a:pt x="19" y="24"/>
                    <a:pt x="24" y="21"/>
                    <a:pt x="28" y="18"/>
                  </a:cubicBezTo>
                  <a:cubicBezTo>
                    <a:pt x="24" y="21"/>
                    <a:pt x="21" y="25"/>
                    <a:pt x="18" y="29"/>
                  </a:cubicBezTo>
                  <a:cubicBezTo>
                    <a:pt x="18" y="29"/>
                    <a:pt x="18" y="30"/>
                    <a:pt x="19" y="30"/>
                  </a:cubicBezTo>
                  <a:cubicBezTo>
                    <a:pt x="19" y="30"/>
                    <a:pt x="19" y="30"/>
                    <a:pt x="19" y="30"/>
                  </a:cubicBezTo>
                  <a:cubicBezTo>
                    <a:pt x="23" y="28"/>
                    <a:pt x="27" y="25"/>
                    <a:pt x="31" y="23"/>
                  </a:cubicBezTo>
                  <a:cubicBezTo>
                    <a:pt x="27" y="25"/>
                    <a:pt x="23" y="29"/>
                    <a:pt x="20" y="33"/>
                  </a:cubicBezTo>
                  <a:moveTo>
                    <a:pt x="29" y="85"/>
                  </a:moveTo>
                  <a:cubicBezTo>
                    <a:pt x="29" y="84"/>
                    <a:pt x="29" y="84"/>
                    <a:pt x="29" y="84"/>
                  </a:cubicBezTo>
                  <a:cubicBezTo>
                    <a:pt x="32" y="81"/>
                    <a:pt x="36" y="77"/>
                    <a:pt x="39" y="74"/>
                  </a:cubicBezTo>
                  <a:cubicBezTo>
                    <a:pt x="45" y="68"/>
                    <a:pt x="52" y="61"/>
                    <a:pt x="59" y="55"/>
                  </a:cubicBezTo>
                  <a:cubicBezTo>
                    <a:pt x="72" y="43"/>
                    <a:pt x="86" y="31"/>
                    <a:pt x="98" y="17"/>
                  </a:cubicBezTo>
                  <a:cubicBezTo>
                    <a:pt x="100" y="18"/>
                    <a:pt x="101" y="20"/>
                    <a:pt x="102" y="21"/>
                  </a:cubicBezTo>
                  <a:cubicBezTo>
                    <a:pt x="76" y="41"/>
                    <a:pt x="52" y="63"/>
                    <a:pt x="29" y="85"/>
                  </a:cubicBezTo>
                  <a:moveTo>
                    <a:pt x="13" y="25"/>
                  </a:moveTo>
                  <a:cubicBezTo>
                    <a:pt x="12" y="24"/>
                    <a:pt x="11" y="23"/>
                    <a:pt x="11" y="22"/>
                  </a:cubicBezTo>
                  <a:cubicBezTo>
                    <a:pt x="14" y="20"/>
                    <a:pt x="18" y="17"/>
                    <a:pt x="22" y="15"/>
                  </a:cubicBezTo>
                  <a:cubicBezTo>
                    <a:pt x="21" y="16"/>
                    <a:pt x="21" y="16"/>
                    <a:pt x="21" y="16"/>
                  </a:cubicBezTo>
                  <a:cubicBezTo>
                    <a:pt x="18" y="19"/>
                    <a:pt x="16" y="22"/>
                    <a:pt x="13" y="25"/>
                  </a:cubicBezTo>
                  <a:moveTo>
                    <a:pt x="79" y="25"/>
                  </a:moveTo>
                  <a:cubicBezTo>
                    <a:pt x="80" y="24"/>
                    <a:pt x="80" y="23"/>
                    <a:pt x="81" y="23"/>
                  </a:cubicBezTo>
                  <a:cubicBezTo>
                    <a:pt x="82" y="22"/>
                    <a:pt x="90" y="14"/>
                    <a:pt x="90" y="14"/>
                  </a:cubicBezTo>
                  <a:cubicBezTo>
                    <a:pt x="90" y="14"/>
                    <a:pt x="89" y="15"/>
                    <a:pt x="88" y="17"/>
                  </a:cubicBezTo>
                  <a:cubicBezTo>
                    <a:pt x="85" y="20"/>
                    <a:pt x="82" y="22"/>
                    <a:pt x="79" y="25"/>
                  </a:cubicBezTo>
                  <a:moveTo>
                    <a:pt x="15" y="87"/>
                  </a:moveTo>
                  <a:cubicBezTo>
                    <a:pt x="19" y="84"/>
                    <a:pt x="25" y="76"/>
                    <a:pt x="31" y="71"/>
                  </a:cubicBezTo>
                  <a:cubicBezTo>
                    <a:pt x="38" y="65"/>
                    <a:pt x="45" y="59"/>
                    <a:pt x="52" y="51"/>
                  </a:cubicBezTo>
                  <a:cubicBezTo>
                    <a:pt x="65" y="37"/>
                    <a:pt x="81" y="27"/>
                    <a:pt x="93" y="13"/>
                  </a:cubicBezTo>
                  <a:cubicBezTo>
                    <a:pt x="94" y="14"/>
                    <a:pt x="96" y="15"/>
                    <a:pt x="97" y="16"/>
                  </a:cubicBezTo>
                  <a:cubicBezTo>
                    <a:pt x="91" y="20"/>
                    <a:pt x="86" y="26"/>
                    <a:pt x="80" y="31"/>
                  </a:cubicBezTo>
                  <a:cubicBezTo>
                    <a:pt x="72" y="38"/>
                    <a:pt x="63" y="43"/>
                    <a:pt x="56" y="50"/>
                  </a:cubicBezTo>
                  <a:cubicBezTo>
                    <a:pt x="50" y="56"/>
                    <a:pt x="45" y="62"/>
                    <a:pt x="38" y="68"/>
                  </a:cubicBezTo>
                  <a:cubicBezTo>
                    <a:pt x="30" y="74"/>
                    <a:pt x="22" y="80"/>
                    <a:pt x="15" y="87"/>
                  </a:cubicBezTo>
                  <a:moveTo>
                    <a:pt x="15" y="25"/>
                  </a:moveTo>
                  <a:cubicBezTo>
                    <a:pt x="20" y="22"/>
                    <a:pt x="23" y="16"/>
                    <a:pt x="28" y="12"/>
                  </a:cubicBezTo>
                  <a:cubicBezTo>
                    <a:pt x="32" y="16"/>
                    <a:pt x="35" y="20"/>
                    <a:pt x="39" y="24"/>
                  </a:cubicBezTo>
                  <a:cubicBezTo>
                    <a:pt x="33" y="27"/>
                    <a:pt x="28" y="30"/>
                    <a:pt x="23" y="33"/>
                  </a:cubicBezTo>
                  <a:cubicBezTo>
                    <a:pt x="26" y="31"/>
                    <a:pt x="32" y="25"/>
                    <a:pt x="34" y="22"/>
                  </a:cubicBezTo>
                  <a:cubicBezTo>
                    <a:pt x="35" y="21"/>
                    <a:pt x="34" y="20"/>
                    <a:pt x="34" y="20"/>
                  </a:cubicBezTo>
                  <a:cubicBezTo>
                    <a:pt x="34" y="20"/>
                    <a:pt x="33" y="20"/>
                    <a:pt x="33" y="20"/>
                  </a:cubicBezTo>
                  <a:cubicBezTo>
                    <a:pt x="30" y="22"/>
                    <a:pt x="26" y="24"/>
                    <a:pt x="23" y="26"/>
                  </a:cubicBezTo>
                  <a:cubicBezTo>
                    <a:pt x="22" y="25"/>
                    <a:pt x="23" y="24"/>
                    <a:pt x="25" y="23"/>
                  </a:cubicBezTo>
                  <a:cubicBezTo>
                    <a:pt x="27" y="21"/>
                    <a:pt x="29" y="19"/>
                    <a:pt x="31" y="17"/>
                  </a:cubicBezTo>
                  <a:cubicBezTo>
                    <a:pt x="32" y="16"/>
                    <a:pt x="31" y="15"/>
                    <a:pt x="31" y="15"/>
                  </a:cubicBezTo>
                  <a:cubicBezTo>
                    <a:pt x="31" y="15"/>
                    <a:pt x="31" y="15"/>
                    <a:pt x="31" y="15"/>
                  </a:cubicBezTo>
                  <a:cubicBezTo>
                    <a:pt x="25" y="18"/>
                    <a:pt x="20" y="22"/>
                    <a:pt x="15" y="25"/>
                  </a:cubicBezTo>
                  <a:moveTo>
                    <a:pt x="40" y="55"/>
                  </a:moveTo>
                  <a:cubicBezTo>
                    <a:pt x="40" y="55"/>
                    <a:pt x="40" y="55"/>
                    <a:pt x="40" y="55"/>
                  </a:cubicBezTo>
                  <a:cubicBezTo>
                    <a:pt x="42" y="53"/>
                    <a:pt x="43" y="51"/>
                    <a:pt x="45" y="50"/>
                  </a:cubicBezTo>
                  <a:cubicBezTo>
                    <a:pt x="46" y="49"/>
                    <a:pt x="46" y="49"/>
                    <a:pt x="46" y="49"/>
                  </a:cubicBezTo>
                  <a:cubicBezTo>
                    <a:pt x="50" y="46"/>
                    <a:pt x="54" y="42"/>
                    <a:pt x="58" y="39"/>
                  </a:cubicBezTo>
                  <a:cubicBezTo>
                    <a:pt x="62" y="36"/>
                    <a:pt x="65" y="34"/>
                    <a:pt x="68" y="32"/>
                  </a:cubicBezTo>
                  <a:cubicBezTo>
                    <a:pt x="76" y="25"/>
                    <a:pt x="83" y="17"/>
                    <a:pt x="90" y="11"/>
                  </a:cubicBezTo>
                  <a:cubicBezTo>
                    <a:pt x="91" y="10"/>
                    <a:pt x="91" y="10"/>
                    <a:pt x="91" y="10"/>
                  </a:cubicBezTo>
                  <a:cubicBezTo>
                    <a:pt x="91" y="11"/>
                    <a:pt x="92" y="11"/>
                    <a:pt x="92" y="12"/>
                  </a:cubicBezTo>
                  <a:cubicBezTo>
                    <a:pt x="86" y="16"/>
                    <a:pt x="81" y="21"/>
                    <a:pt x="75" y="27"/>
                  </a:cubicBezTo>
                  <a:cubicBezTo>
                    <a:pt x="69" y="33"/>
                    <a:pt x="62" y="36"/>
                    <a:pt x="55" y="42"/>
                  </a:cubicBezTo>
                  <a:cubicBezTo>
                    <a:pt x="50" y="46"/>
                    <a:pt x="45" y="51"/>
                    <a:pt x="40" y="55"/>
                  </a:cubicBezTo>
                  <a:moveTo>
                    <a:pt x="9" y="21"/>
                  </a:moveTo>
                  <a:cubicBezTo>
                    <a:pt x="9" y="21"/>
                    <a:pt x="9" y="21"/>
                    <a:pt x="9" y="21"/>
                  </a:cubicBezTo>
                  <a:cubicBezTo>
                    <a:pt x="14" y="17"/>
                    <a:pt x="20" y="12"/>
                    <a:pt x="25" y="8"/>
                  </a:cubicBezTo>
                  <a:cubicBezTo>
                    <a:pt x="26" y="9"/>
                    <a:pt x="26" y="10"/>
                    <a:pt x="27" y="10"/>
                  </a:cubicBezTo>
                  <a:cubicBezTo>
                    <a:pt x="21" y="14"/>
                    <a:pt x="15" y="17"/>
                    <a:pt x="9" y="21"/>
                  </a:cubicBezTo>
                  <a:moveTo>
                    <a:pt x="53" y="39"/>
                  </a:moveTo>
                  <a:cubicBezTo>
                    <a:pt x="53" y="39"/>
                    <a:pt x="54" y="39"/>
                    <a:pt x="54" y="39"/>
                  </a:cubicBezTo>
                  <a:cubicBezTo>
                    <a:pt x="55" y="38"/>
                    <a:pt x="55" y="38"/>
                    <a:pt x="55" y="38"/>
                  </a:cubicBezTo>
                  <a:cubicBezTo>
                    <a:pt x="66" y="28"/>
                    <a:pt x="76" y="17"/>
                    <a:pt x="88" y="8"/>
                  </a:cubicBezTo>
                  <a:cubicBezTo>
                    <a:pt x="89" y="8"/>
                    <a:pt x="89" y="9"/>
                    <a:pt x="90" y="9"/>
                  </a:cubicBezTo>
                  <a:cubicBezTo>
                    <a:pt x="89" y="10"/>
                    <a:pt x="89" y="10"/>
                    <a:pt x="89" y="10"/>
                  </a:cubicBezTo>
                  <a:cubicBezTo>
                    <a:pt x="78" y="19"/>
                    <a:pt x="66" y="29"/>
                    <a:pt x="55" y="39"/>
                  </a:cubicBezTo>
                  <a:cubicBezTo>
                    <a:pt x="54" y="39"/>
                    <a:pt x="54" y="40"/>
                    <a:pt x="53" y="40"/>
                  </a:cubicBezTo>
                  <a:cubicBezTo>
                    <a:pt x="52" y="41"/>
                    <a:pt x="51" y="42"/>
                    <a:pt x="49" y="43"/>
                  </a:cubicBezTo>
                  <a:cubicBezTo>
                    <a:pt x="48" y="44"/>
                    <a:pt x="47" y="45"/>
                    <a:pt x="45" y="46"/>
                  </a:cubicBezTo>
                  <a:cubicBezTo>
                    <a:pt x="43" y="48"/>
                    <a:pt x="39" y="51"/>
                    <a:pt x="39" y="51"/>
                  </a:cubicBezTo>
                  <a:cubicBezTo>
                    <a:pt x="41" y="46"/>
                    <a:pt x="47" y="42"/>
                    <a:pt x="50" y="38"/>
                  </a:cubicBezTo>
                  <a:cubicBezTo>
                    <a:pt x="51" y="38"/>
                    <a:pt x="51" y="38"/>
                    <a:pt x="51" y="38"/>
                  </a:cubicBezTo>
                  <a:cubicBezTo>
                    <a:pt x="52" y="39"/>
                    <a:pt x="52" y="39"/>
                    <a:pt x="53" y="39"/>
                  </a:cubicBezTo>
                  <a:moveTo>
                    <a:pt x="88" y="0"/>
                  </a:moveTo>
                  <a:cubicBezTo>
                    <a:pt x="88" y="0"/>
                    <a:pt x="87" y="0"/>
                    <a:pt x="87" y="1"/>
                  </a:cubicBezTo>
                  <a:cubicBezTo>
                    <a:pt x="75" y="10"/>
                    <a:pt x="64" y="21"/>
                    <a:pt x="53" y="32"/>
                  </a:cubicBezTo>
                  <a:cubicBezTo>
                    <a:pt x="45" y="22"/>
                    <a:pt x="36" y="12"/>
                    <a:pt x="28" y="2"/>
                  </a:cubicBezTo>
                  <a:cubicBezTo>
                    <a:pt x="27" y="1"/>
                    <a:pt x="27" y="1"/>
                    <a:pt x="26" y="1"/>
                  </a:cubicBezTo>
                  <a:cubicBezTo>
                    <a:pt x="26" y="1"/>
                    <a:pt x="26" y="1"/>
                    <a:pt x="26" y="1"/>
                  </a:cubicBezTo>
                  <a:cubicBezTo>
                    <a:pt x="26" y="1"/>
                    <a:pt x="26" y="1"/>
                    <a:pt x="26" y="1"/>
                  </a:cubicBezTo>
                  <a:cubicBezTo>
                    <a:pt x="25" y="1"/>
                    <a:pt x="25" y="1"/>
                    <a:pt x="24" y="2"/>
                  </a:cubicBezTo>
                  <a:cubicBezTo>
                    <a:pt x="17" y="6"/>
                    <a:pt x="10" y="13"/>
                    <a:pt x="2" y="18"/>
                  </a:cubicBezTo>
                  <a:cubicBezTo>
                    <a:pt x="1" y="18"/>
                    <a:pt x="1" y="19"/>
                    <a:pt x="1" y="19"/>
                  </a:cubicBezTo>
                  <a:cubicBezTo>
                    <a:pt x="0" y="20"/>
                    <a:pt x="1" y="21"/>
                    <a:pt x="2" y="22"/>
                  </a:cubicBezTo>
                  <a:cubicBezTo>
                    <a:pt x="13" y="32"/>
                    <a:pt x="22" y="45"/>
                    <a:pt x="33" y="55"/>
                  </a:cubicBezTo>
                  <a:cubicBezTo>
                    <a:pt x="24" y="65"/>
                    <a:pt x="13" y="72"/>
                    <a:pt x="5" y="83"/>
                  </a:cubicBezTo>
                  <a:cubicBezTo>
                    <a:pt x="5" y="83"/>
                    <a:pt x="4" y="84"/>
                    <a:pt x="4" y="84"/>
                  </a:cubicBezTo>
                  <a:cubicBezTo>
                    <a:pt x="4" y="85"/>
                    <a:pt x="4" y="86"/>
                    <a:pt x="5" y="87"/>
                  </a:cubicBezTo>
                  <a:cubicBezTo>
                    <a:pt x="10" y="93"/>
                    <a:pt x="16" y="98"/>
                    <a:pt x="24" y="103"/>
                  </a:cubicBezTo>
                  <a:cubicBezTo>
                    <a:pt x="24" y="103"/>
                    <a:pt x="24" y="103"/>
                    <a:pt x="24" y="103"/>
                  </a:cubicBezTo>
                  <a:cubicBezTo>
                    <a:pt x="25" y="103"/>
                    <a:pt x="25" y="103"/>
                    <a:pt x="25" y="103"/>
                  </a:cubicBezTo>
                  <a:cubicBezTo>
                    <a:pt x="26" y="103"/>
                    <a:pt x="27" y="103"/>
                    <a:pt x="27" y="102"/>
                  </a:cubicBezTo>
                  <a:cubicBezTo>
                    <a:pt x="36" y="92"/>
                    <a:pt x="47" y="83"/>
                    <a:pt x="57" y="74"/>
                  </a:cubicBezTo>
                  <a:cubicBezTo>
                    <a:pt x="66" y="82"/>
                    <a:pt x="73" y="94"/>
                    <a:pt x="84" y="102"/>
                  </a:cubicBezTo>
                  <a:cubicBezTo>
                    <a:pt x="84" y="103"/>
                    <a:pt x="84" y="103"/>
                    <a:pt x="84" y="103"/>
                  </a:cubicBezTo>
                  <a:cubicBezTo>
                    <a:pt x="85" y="103"/>
                    <a:pt x="85" y="103"/>
                    <a:pt x="86" y="103"/>
                  </a:cubicBezTo>
                  <a:cubicBezTo>
                    <a:pt x="87" y="103"/>
                    <a:pt x="87" y="103"/>
                    <a:pt x="88" y="102"/>
                  </a:cubicBezTo>
                  <a:cubicBezTo>
                    <a:pt x="95" y="96"/>
                    <a:pt x="103" y="90"/>
                    <a:pt x="108" y="82"/>
                  </a:cubicBezTo>
                  <a:cubicBezTo>
                    <a:pt x="109" y="81"/>
                    <a:pt x="109" y="80"/>
                    <a:pt x="108" y="79"/>
                  </a:cubicBezTo>
                  <a:cubicBezTo>
                    <a:pt x="108" y="79"/>
                    <a:pt x="108" y="79"/>
                    <a:pt x="108" y="79"/>
                  </a:cubicBezTo>
                  <a:cubicBezTo>
                    <a:pt x="98" y="69"/>
                    <a:pt x="90" y="59"/>
                    <a:pt x="81" y="49"/>
                  </a:cubicBezTo>
                  <a:cubicBezTo>
                    <a:pt x="91" y="41"/>
                    <a:pt x="100" y="33"/>
                    <a:pt x="109" y="26"/>
                  </a:cubicBezTo>
                  <a:cubicBezTo>
                    <a:pt x="110" y="25"/>
                    <a:pt x="110" y="24"/>
                    <a:pt x="110" y="24"/>
                  </a:cubicBezTo>
                  <a:cubicBezTo>
                    <a:pt x="111" y="23"/>
                    <a:pt x="111" y="21"/>
                    <a:pt x="110" y="20"/>
                  </a:cubicBezTo>
                  <a:cubicBezTo>
                    <a:pt x="104" y="13"/>
                    <a:pt x="96" y="8"/>
                    <a:pt x="91" y="1"/>
                  </a:cubicBezTo>
                  <a:cubicBezTo>
                    <a:pt x="90" y="1"/>
                    <a:pt x="90" y="1"/>
                    <a:pt x="89" y="0"/>
                  </a:cubicBezTo>
                  <a:cubicBezTo>
                    <a:pt x="89" y="0"/>
                    <a:pt x="89" y="0"/>
                    <a:pt x="89" y="0"/>
                  </a:cubicBezTo>
                  <a:cubicBezTo>
                    <a:pt x="89" y="0"/>
                    <a:pt x="89" y="0"/>
                    <a:pt x="89" y="0"/>
                  </a:cubicBezTo>
                  <a:cubicBezTo>
                    <a:pt x="89" y="0"/>
                    <a:pt x="89" y="0"/>
                    <a:pt x="88"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1246" name="Google Shape;1246;p37"/>
            <p:cNvSpPr/>
            <p:nvPr/>
          </p:nvSpPr>
          <p:spPr>
            <a:xfrm>
              <a:off x="6620288" y="4928320"/>
              <a:ext cx="98425" cy="106363"/>
            </a:xfrm>
            <a:custGeom>
              <a:rect b="b" l="l" r="r" t="t"/>
              <a:pathLst>
                <a:path extrusionOk="0" h="25" w="23">
                  <a:moveTo>
                    <a:pt x="9" y="23"/>
                  </a:moveTo>
                  <a:cubicBezTo>
                    <a:pt x="9" y="23"/>
                    <a:pt x="9" y="23"/>
                    <a:pt x="9" y="23"/>
                  </a:cubicBezTo>
                  <a:cubicBezTo>
                    <a:pt x="11" y="22"/>
                    <a:pt x="12" y="21"/>
                    <a:pt x="13" y="21"/>
                  </a:cubicBezTo>
                  <a:cubicBezTo>
                    <a:pt x="12" y="21"/>
                    <a:pt x="11" y="22"/>
                    <a:pt x="11" y="23"/>
                  </a:cubicBezTo>
                  <a:cubicBezTo>
                    <a:pt x="11" y="23"/>
                    <a:pt x="11" y="23"/>
                    <a:pt x="11" y="23"/>
                  </a:cubicBezTo>
                  <a:cubicBezTo>
                    <a:pt x="12" y="23"/>
                    <a:pt x="12" y="23"/>
                    <a:pt x="12" y="23"/>
                  </a:cubicBezTo>
                  <a:cubicBezTo>
                    <a:pt x="13" y="22"/>
                    <a:pt x="13" y="22"/>
                    <a:pt x="13" y="22"/>
                  </a:cubicBezTo>
                  <a:cubicBezTo>
                    <a:pt x="13" y="22"/>
                    <a:pt x="13" y="22"/>
                    <a:pt x="13" y="22"/>
                  </a:cubicBezTo>
                  <a:cubicBezTo>
                    <a:pt x="14" y="22"/>
                    <a:pt x="13" y="23"/>
                    <a:pt x="13" y="23"/>
                  </a:cubicBezTo>
                  <a:cubicBezTo>
                    <a:pt x="14" y="23"/>
                    <a:pt x="14" y="23"/>
                    <a:pt x="14" y="23"/>
                  </a:cubicBezTo>
                  <a:cubicBezTo>
                    <a:pt x="14" y="24"/>
                    <a:pt x="14" y="24"/>
                    <a:pt x="14" y="24"/>
                  </a:cubicBezTo>
                  <a:cubicBezTo>
                    <a:pt x="12" y="24"/>
                    <a:pt x="11" y="23"/>
                    <a:pt x="10" y="23"/>
                  </a:cubicBezTo>
                  <a:cubicBezTo>
                    <a:pt x="10" y="23"/>
                    <a:pt x="10" y="23"/>
                    <a:pt x="9" y="23"/>
                  </a:cubicBezTo>
                  <a:moveTo>
                    <a:pt x="9" y="22"/>
                  </a:moveTo>
                  <a:cubicBezTo>
                    <a:pt x="9" y="22"/>
                    <a:pt x="9" y="21"/>
                    <a:pt x="9" y="21"/>
                  </a:cubicBezTo>
                  <a:cubicBezTo>
                    <a:pt x="11" y="20"/>
                    <a:pt x="12" y="19"/>
                    <a:pt x="13" y="19"/>
                  </a:cubicBezTo>
                  <a:cubicBezTo>
                    <a:pt x="12" y="20"/>
                    <a:pt x="11" y="21"/>
                    <a:pt x="9" y="22"/>
                  </a:cubicBezTo>
                  <a:moveTo>
                    <a:pt x="11" y="22"/>
                  </a:moveTo>
                  <a:cubicBezTo>
                    <a:pt x="12" y="21"/>
                    <a:pt x="13" y="20"/>
                    <a:pt x="14" y="18"/>
                  </a:cubicBezTo>
                  <a:cubicBezTo>
                    <a:pt x="14" y="19"/>
                    <a:pt x="14" y="21"/>
                    <a:pt x="14" y="22"/>
                  </a:cubicBezTo>
                  <a:cubicBezTo>
                    <a:pt x="13" y="22"/>
                    <a:pt x="12" y="22"/>
                    <a:pt x="12" y="22"/>
                  </a:cubicBezTo>
                  <a:cubicBezTo>
                    <a:pt x="12" y="22"/>
                    <a:pt x="13" y="21"/>
                    <a:pt x="14" y="20"/>
                  </a:cubicBezTo>
                  <a:cubicBezTo>
                    <a:pt x="13" y="20"/>
                    <a:pt x="13" y="20"/>
                    <a:pt x="13" y="20"/>
                  </a:cubicBezTo>
                  <a:cubicBezTo>
                    <a:pt x="12" y="20"/>
                    <a:pt x="11" y="21"/>
                    <a:pt x="11" y="22"/>
                  </a:cubicBezTo>
                  <a:moveTo>
                    <a:pt x="9" y="20"/>
                  </a:moveTo>
                  <a:cubicBezTo>
                    <a:pt x="9" y="20"/>
                    <a:pt x="9" y="19"/>
                    <a:pt x="9" y="19"/>
                  </a:cubicBezTo>
                  <a:cubicBezTo>
                    <a:pt x="11" y="18"/>
                    <a:pt x="12" y="17"/>
                    <a:pt x="13" y="17"/>
                  </a:cubicBezTo>
                  <a:cubicBezTo>
                    <a:pt x="12" y="18"/>
                    <a:pt x="11" y="19"/>
                    <a:pt x="9" y="20"/>
                  </a:cubicBezTo>
                  <a:moveTo>
                    <a:pt x="10" y="20"/>
                  </a:moveTo>
                  <a:cubicBezTo>
                    <a:pt x="12" y="19"/>
                    <a:pt x="13" y="18"/>
                    <a:pt x="14" y="17"/>
                  </a:cubicBezTo>
                  <a:cubicBezTo>
                    <a:pt x="14" y="17"/>
                    <a:pt x="14" y="18"/>
                    <a:pt x="14" y="18"/>
                  </a:cubicBezTo>
                  <a:cubicBezTo>
                    <a:pt x="14" y="18"/>
                    <a:pt x="14" y="18"/>
                    <a:pt x="14" y="18"/>
                  </a:cubicBezTo>
                  <a:cubicBezTo>
                    <a:pt x="12" y="18"/>
                    <a:pt x="11" y="19"/>
                    <a:pt x="10" y="20"/>
                  </a:cubicBezTo>
                  <a:moveTo>
                    <a:pt x="14" y="16"/>
                  </a:moveTo>
                  <a:cubicBezTo>
                    <a:pt x="14" y="16"/>
                    <a:pt x="14" y="16"/>
                    <a:pt x="14" y="16"/>
                  </a:cubicBezTo>
                  <a:cubicBezTo>
                    <a:pt x="14" y="16"/>
                    <a:pt x="14" y="16"/>
                    <a:pt x="14" y="16"/>
                  </a:cubicBezTo>
                  <a:cubicBezTo>
                    <a:pt x="14" y="16"/>
                    <a:pt x="14" y="16"/>
                    <a:pt x="14" y="16"/>
                  </a:cubicBezTo>
                  <a:cubicBezTo>
                    <a:pt x="14" y="16"/>
                    <a:pt x="14" y="16"/>
                    <a:pt x="14" y="16"/>
                  </a:cubicBezTo>
                  <a:moveTo>
                    <a:pt x="3" y="15"/>
                  </a:moveTo>
                  <a:cubicBezTo>
                    <a:pt x="2" y="15"/>
                    <a:pt x="2" y="15"/>
                    <a:pt x="2" y="15"/>
                  </a:cubicBezTo>
                  <a:cubicBezTo>
                    <a:pt x="2" y="15"/>
                    <a:pt x="2" y="15"/>
                    <a:pt x="2" y="15"/>
                  </a:cubicBezTo>
                  <a:cubicBezTo>
                    <a:pt x="2" y="15"/>
                    <a:pt x="2" y="15"/>
                    <a:pt x="2" y="15"/>
                  </a:cubicBezTo>
                  <a:cubicBezTo>
                    <a:pt x="2" y="14"/>
                    <a:pt x="3" y="14"/>
                    <a:pt x="4" y="13"/>
                  </a:cubicBezTo>
                  <a:cubicBezTo>
                    <a:pt x="3" y="14"/>
                    <a:pt x="3" y="14"/>
                    <a:pt x="3" y="15"/>
                  </a:cubicBezTo>
                  <a:cubicBezTo>
                    <a:pt x="3" y="15"/>
                    <a:pt x="3" y="15"/>
                    <a:pt x="3" y="15"/>
                  </a:cubicBezTo>
                  <a:moveTo>
                    <a:pt x="14" y="16"/>
                  </a:moveTo>
                  <a:cubicBezTo>
                    <a:pt x="16" y="15"/>
                    <a:pt x="17" y="14"/>
                    <a:pt x="18" y="13"/>
                  </a:cubicBezTo>
                  <a:cubicBezTo>
                    <a:pt x="18" y="12"/>
                    <a:pt x="19" y="12"/>
                    <a:pt x="19" y="12"/>
                  </a:cubicBezTo>
                  <a:cubicBezTo>
                    <a:pt x="19" y="12"/>
                    <a:pt x="19" y="12"/>
                    <a:pt x="18" y="13"/>
                  </a:cubicBezTo>
                  <a:cubicBezTo>
                    <a:pt x="17" y="14"/>
                    <a:pt x="17" y="14"/>
                    <a:pt x="16" y="15"/>
                  </a:cubicBezTo>
                  <a:cubicBezTo>
                    <a:pt x="16" y="16"/>
                    <a:pt x="16" y="16"/>
                    <a:pt x="16" y="16"/>
                  </a:cubicBezTo>
                  <a:cubicBezTo>
                    <a:pt x="17" y="15"/>
                    <a:pt x="18" y="14"/>
                    <a:pt x="19" y="13"/>
                  </a:cubicBezTo>
                  <a:cubicBezTo>
                    <a:pt x="20" y="13"/>
                    <a:pt x="20" y="12"/>
                    <a:pt x="20" y="12"/>
                  </a:cubicBezTo>
                  <a:cubicBezTo>
                    <a:pt x="20" y="12"/>
                    <a:pt x="20" y="13"/>
                    <a:pt x="20" y="13"/>
                  </a:cubicBezTo>
                  <a:cubicBezTo>
                    <a:pt x="20" y="14"/>
                    <a:pt x="19" y="15"/>
                    <a:pt x="18" y="15"/>
                  </a:cubicBezTo>
                  <a:cubicBezTo>
                    <a:pt x="19" y="16"/>
                    <a:pt x="19" y="16"/>
                    <a:pt x="19" y="16"/>
                  </a:cubicBezTo>
                  <a:cubicBezTo>
                    <a:pt x="19" y="15"/>
                    <a:pt x="20" y="15"/>
                    <a:pt x="20" y="15"/>
                  </a:cubicBezTo>
                  <a:cubicBezTo>
                    <a:pt x="21" y="15"/>
                    <a:pt x="21" y="15"/>
                    <a:pt x="21" y="15"/>
                  </a:cubicBezTo>
                  <a:cubicBezTo>
                    <a:pt x="21" y="15"/>
                    <a:pt x="21" y="15"/>
                    <a:pt x="21" y="15"/>
                  </a:cubicBezTo>
                  <a:cubicBezTo>
                    <a:pt x="21" y="15"/>
                    <a:pt x="21" y="15"/>
                    <a:pt x="21" y="15"/>
                  </a:cubicBezTo>
                  <a:cubicBezTo>
                    <a:pt x="21" y="15"/>
                    <a:pt x="21" y="15"/>
                    <a:pt x="21" y="16"/>
                  </a:cubicBezTo>
                  <a:cubicBezTo>
                    <a:pt x="20" y="16"/>
                    <a:pt x="20" y="16"/>
                    <a:pt x="19" y="16"/>
                  </a:cubicBezTo>
                  <a:cubicBezTo>
                    <a:pt x="18" y="16"/>
                    <a:pt x="16" y="16"/>
                    <a:pt x="15" y="16"/>
                  </a:cubicBezTo>
                  <a:cubicBezTo>
                    <a:pt x="14" y="16"/>
                    <a:pt x="14" y="16"/>
                    <a:pt x="14" y="16"/>
                  </a:cubicBezTo>
                  <a:moveTo>
                    <a:pt x="3" y="15"/>
                  </a:moveTo>
                  <a:cubicBezTo>
                    <a:pt x="4" y="14"/>
                    <a:pt x="5" y="13"/>
                    <a:pt x="6" y="12"/>
                  </a:cubicBezTo>
                  <a:cubicBezTo>
                    <a:pt x="6" y="12"/>
                    <a:pt x="7" y="12"/>
                    <a:pt x="7" y="12"/>
                  </a:cubicBezTo>
                  <a:cubicBezTo>
                    <a:pt x="6" y="12"/>
                    <a:pt x="6" y="12"/>
                    <a:pt x="6" y="13"/>
                  </a:cubicBezTo>
                  <a:cubicBezTo>
                    <a:pt x="5" y="13"/>
                    <a:pt x="5" y="14"/>
                    <a:pt x="4" y="15"/>
                  </a:cubicBezTo>
                  <a:cubicBezTo>
                    <a:pt x="4" y="15"/>
                    <a:pt x="4" y="15"/>
                    <a:pt x="4" y="15"/>
                  </a:cubicBezTo>
                  <a:cubicBezTo>
                    <a:pt x="4" y="15"/>
                    <a:pt x="4" y="15"/>
                    <a:pt x="3" y="15"/>
                  </a:cubicBezTo>
                  <a:moveTo>
                    <a:pt x="7" y="11"/>
                  </a:moveTo>
                  <a:cubicBezTo>
                    <a:pt x="7" y="11"/>
                    <a:pt x="7" y="11"/>
                    <a:pt x="7" y="11"/>
                  </a:cubicBezTo>
                  <a:cubicBezTo>
                    <a:pt x="7" y="11"/>
                    <a:pt x="7" y="11"/>
                    <a:pt x="7" y="11"/>
                  </a:cubicBezTo>
                  <a:moveTo>
                    <a:pt x="20" y="15"/>
                  </a:moveTo>
                  <a:cubicBezTo>
                    <a:pt x="19" y="15"/>
                    <a:pt x="20" y="14"/>
                    <a:pt x="20" y="14"/>
                  </a:cubicBezTo>
                  <a:cubicBezTo>
                    <a:pt x="21" y="13"/>
                    <a:pt x="21" y="12"/>
                    <a:pt x="21" y="11"/>
                  </a:cubicBezTo>
                  <a:cubicBezTo>
                    <a:pt x="21" y="11"/>
                    <a:pt x="21" y="11"/>
                    <a:pt x="21" y="11"/>
                  </a:cubicBezTo>
                  <a:cubicBezTo>
                    <a:pt x="21" y="12"/>
                    <a:pt x="21" y="13"/>
                    <a:pt x="21" y="14"/>
                  </a:cubicBezTo>
                  <a:cubicBezTo>
                    <a:pt x="21" y="14"/>
                    <a:pt x="21" y="14"/>
                    <a:pt x="21" y="14"/>
                  </a:cubicBezTo>
                  <a:cubicBezTo>
                    <a:pt x="21" y="14"/>
                    <a:pt x="20" y="15"/>
                    <a:pt x="20" y="15"/>
                  </a:cubicBezTo>
                  <a:moveTo>
                    <a:pt x="2" y="14"/>
                  </a:moveTo>
                  <a:cubicBezTo>
                    <a:pt x="2" y="14"/>
                    <a:pt x="2" y="14"/>
                    <a:pt x="2" y="13"/>
                  </a:cubicBezTo>
                  <a:cubicBezTo>
                    <a:pt x="2" y="13"/>
                    <a:pt x="2" y="13"/>
                    <a:pt x="2" y="13"/>
                  </a:cubicBezTo>
                  <a:cubicBezTo>
                    <a:pt x="2" y="13"/>
                    <a:pt x="4" y="11"/>
                    <a:pt x="4" y="11"/>
                  </a:cubicBezTo>
                  <a:cubicBezTo>
                    <a:pt x="4" y="11"/>
                    <a:pt x="3" y="12"/>
                    <a:pt x="3" y="12"/>
                  </a:cubicBezTo>
                  <a:cubicBezTo>
                    <a:pt x="2" y="13"/>
                    <a:pt x="2" y="14"/>
                    <a:pt x="2" y="14"/>
                  </a:cubicBezTo>
                  <a:moveTo>
                    <a:pt x="17" y="14"/>
                  </a:moveTo>
                  <a:cubicBezTo>
                    <a:pt x="18" y="13"/>
                    <a:pt x="19" y="12"/>
                    <a:pt x="20" y="11"/>
                  </a:cubicBezTo>
                  <a:cubicBezTo>
                    <a:pt x="21" y="11"/>
                    <a:pt x="21" y="11"/>
                    <a:pt x="21" y="11"/>
                  </a:cubicBezTo>
                  <a:cubicBezTo>
                    <a:pt x="20" y="12"/>
                    <a:pt x="18" y="13"/>
                    <a:pt x="17" y="14"/>
                  </a:cubicBezTo>
                  <a:moveTo>
                    <a:pt x="14" y="16"/>
                  </a:moveTo>
                  <a:cubicBezTo>
                    <a:pt x="14" y="16"/>
                    <a:pt x="15" y="15"/>
                    <a:pt x="15" y="14"/>
                  </a:cubicBezTo>
                  <a:cubicBezTo>
                    <a:pt x="16" y="13"/>
                    <a:pt x="16" y="12"/>
                    <a:pt x="17" y="11"/>
                  </a:cubicBezTo>
                  <a:cubicBezTo>
                    <a:pt x="18" y="11"/>
                    <a:pt x="18" y="11"/>
                    <a:pt x="19" y="11"/>
                  </a:cubicBezTo>
                  <a:cubicBezTo>
                    <a:pt x="17" y="12"/>
                    <a:pt x="16" y="13"/>
                    <a:pt x="15" y="15"/>
                  </a:cubicBezTo>
                  <a:cubicBezTo>
                    <a:pt x="15" y="15"/>
                    <a:pt x="14" y="15"/>
                    <a:pt x="14" y="16"/>
                  </a:cubicBezTo>
                  <a:moveTo>
                    <a:pt x="9" y="19"/>
                  </a:moveTo>
                  <a:cubicBezTo>
                    <a:pt x="9" y="18"/>
                    <a:pt x="9" y="18"/>
                    <a:pt x="9" y="18"/>
                  </a:cubicBezTo>
                  <a:cubicBezTo>
                    <a:pt x="11" y="17"/>
                    <a:pt x="13" y="15"/>
                    <a:pt x="14" y="13"/>
                  </a:cubicBezTo>
                  <a:cubicBezTo>
                    <a:pt x="14" y="13"/>
                    <a:pt x="15" y="12"/>
                    <a:pt x="15" y="12"/>
                  </a:cubicBezTo>
                  <a:cubicBezTo>
                    <a:pt x="15" y="12"/>
                    <a:pt x="16" y="11"/>
                    <a:pt x="16" y="11"/>
                  </a:cubicBezTo>
                  <a:cubicBezTo>
                    <a:pt x="17" y="11"/>
                    <a:pt x="17" y="11"/>
                    <a:pt x="17" y="11"/>
                  </a:cubicBezTo>
                  <a:cubicBezTo>
                    <a:pt x="15" y="13"/>
                    <a:pt x="14" y="15"/>
                    <a:pt x="13" y="16"/>
                  </a:cubicBezTo>
                  <a:cubicBezTo>
                    <a:pt x="13" y="17"/>
                    <a:pt x="13" y="17"/>
                    <a:pt x="13" y="17"/>
                  </a:cubicBezTo>
                  <a:cubicBezTo>
                    <a:pt x="12" y="17"/>
                    <a:pt x="11" y="18"/>
                    <a:pt x="9" y="19"/>
                  </a:cubicBezTo>
                  <a:moveTo>
                    <a:pt x="2" y="13"/>
                  </a:moveTo>
                  <a:cubicBezTo>
                    <a:pt x="2" y="12"/>
                    <a:pt x="2" y="12"/>
                    <a:pt x="2" y="11"/>
                  </a:cubicBezTo>
                  <a:cubicBezTo>
                    <a:pt x="2" y="11"/>
                    <a:pt x="2" y="11"/>
                    <a:pt x="2" y="11"/>
                  </a:cubicBezTo>
                  <a:cubicBezTo>
                    <a:pt x="2" y="11"/>
                    <a:pt x="2" y="11"/>
                    <a:pt x="2" y="11"/>
                  </a:cubicBezTo>
                  <a:cubicBezTo>
                    <a:pt x="2" y="11"/>
                    <a:pt x="2" y="12"/>
                    <a:pt x="2" y="13"/>
                  </a:cubicBezTo>
                  <a:moveTo>
                    <a:pt x="10" y="17"/>
                  </a:moveTo>
                  <a:cubicBezTo>
                    <a:pt x="9" y="17"/>
                    <a:pt x="10" y="17"/>
                    <a:pt x="10" y="16"/>
                  </a:cubicBezTo>
                  <a:cubicBezTo>
                    <a:pt x="11" y="16"/>
                    <a:pt x="11" y="16"/>
                    <a:pt x="11" y="15"/>
                  </a:cubicBezTo>
                  <a:cubicBezTo>
                    <a:pt x="13" y="14"/>
                    <a:pt x="14" y="13"/>
                    <a:pt x="15" y="11"/>
                  </a:cubicBezTo>
                  <a:cubicBezTo>
                    <a:pt x="16" y="11"/>
                    <a:pt x="16" y="11"/>
                    <a:pt x="16" y="11"/>
                  </a:cubicBezTo>
                  <a:cubicBezTo>
                    <a:pt x="14" y="12"/>
                    <a:pt x="13" y="14"/>
                    <a:pt x="12" y="15"/>
                  </a:cubicBezTo>
                  <a:cubicBezTo>
                    <a:pt x="11" y="16"/>
                    <a:pt x="10" y="17"/>
                    <a:pt x="10" y="17"/>
                  </a:cubicBezTo>
                  <a:cubicBezTo>
                    <a:pt x="10" y="17"/>
                    <a:pt x="10" y="17"/>
                    <a:pt x="10" y="17"/>
                  </a:cubicBezTo>
                  <a:moveTo>
                    <a:pt x="9" y="17"/>
                  </a:moveTo>
                  <a:cubicBezTo>
                    <a:pt x="9" y="16"/>
                    <a:pt x="9" y="16"/>
                    <a:pt x="9" y="16"/>
                  </a:cubicBezTo>
                  <a:cubicBezTo>
                    <a:pt x="12" y="15"/>
                    <a:pt x="13" y="12"/>
                    <a:pt x="15" y="11"/>
                  </a:cubicBezTo>
                  <a:cubicBezTo>
                    <a:pt x="15" y="11"/>
                    <a:pt x="15" y="11"/>
                    <a:pt x="15" y="11"/>
                  </a:cubicBezTo>
                  <a:cubicBezTo>
                    <a:pt x="14" y="12"/>
                    <a:pt x="13" y="13"/>
                    <a:pt x="13" y="14"/>
                  </a:cubicBezTo>
                  <a:cubicBezTo>
                    <a:pt x="11" y="15"/>
                    <a:pt x="10" y="16"/>
                    <a:pt x="9" y="17"/>
                  </a:cubicBezTo>
                  <a:moveTo>
                    <a:pt x="3" y="14"/>
                  </a:moveTo>
                  <a:cubicBezTo>
                    <a:pt x="3" y="14"/>
                    <a:pt x="3" y="14"/>
                    <a:pt x="4" y="14"/>
                  </a:cubicBezTo>
                  <a:cubicBezTo>
                    <a:pt x="4" y="13"/>
                    <a:pt x="5" y="12"/>
                    <a:pt x="6" y="11"/>
                  </a:cubicBezTo>
                  <a:cubicBezTo>
                    <a:pt x="6" y="11"/>
                    <a:pt x="6" y="11"/>
                    <a:pt x="6" y="11"/>
                  </a:cubicBezTo>
                  <a:cubicBezTo>
                    <a:pt x="6" y="11"/>
                    <a:pt x="7" y="11"/>
                    <a:pt x="7" y="11"/>
                  </a:cubicBezTo>
                  <a:cubicBezTo>
                    <a:pt x="6" y="11"/>
                    <a:pt x="6" y="12"/>
                    <a:pt x="5" y="13"/>
                  </a:cubicBezTo>
                  <a:cubicBezTo>
                    <a:pt x="5" y="13"/>
                    <a:pt x="4" y="14"/>
                    <a:pt x="3" y="14"/>
                  </a:cubicBezTo>
                  <a:moveTo>
                    <a:pt x="2" y="11"/>
                  </a:moveTo>
                  <a:cubicBezTo>
                    <a:pt x="2" y="11"/>
                    <a:pt x="2" y="11"/>
                    <a:pt x="2" y="11"/>
                  </a:cubicBezTo>
                  <a:cubicBezTo>
                    <a:pt x="2" y="11"/>
                    <a:pt x="2" y="11"/>
                    <a:pt x="2" y="11"/>
                  </a:cubicBezTo>
                  <a:cubicBezTo>
                    <a:pt x="2" y="11"/>
                    <a:pt x="2" y="11"/>
                    <a:pt x="2" y="11"/>
                  </a:cubicBezTo>
                  <a:moveTo>
                    <a:pt x="2" y="12"/>
                  </a:moveTo>
                  <a:cubicBezTo>
                    <a:pt x="2" y="12"/>
                    <a:pt x="2" y="11"/>
                    <a:pt x="3" y="11"/>
                  </a:cubicBezTo>
                  <a:cubicBezTo>
                    <a:pt x="3" y="11"/>
                    <a:pt x="3" y="11"/>
                    <a:pt x="3" y="11"/>
                  </a:cubicBezTo>
                  <a:cubicBezTo>
                    <a:pt x="4" y="11"/>
                    <a:pt x="5" y="11"/>
                    <a:pt x="6" y="11"/>
                  </a:cubicBezTo>
                  <a:cubicBezTo>
                    <a:pt x="6" y="11"/>
                    <a:pt x="6" y="11"/>
                    <a:pt x="6" y="11"/>
                  </a:cubicBezTo>
                  <a:cubicBezTo>
                    <a:pt x="4" y="12"/>
                    <a:pt x="4" y="13"/>
                    <a:pt x="3" y="14"/>
                  </a:cubicBezTo>
                  <a:cubicBezTo>
                    <a:pt x="2" y="14"/>
                    <a:pt x="2" y="14"/>
                    <a:pt x="2" y="14"/>
                  </a:cubicBezTo>
                  <a:cubicBezTo>
                    <a:pt x="2" y="14"/>
                    <a:pt x="2" y="14"/>
                    <a:pt x="3" y="13"/>
                  </a:cubicBezTo>
                  <a:cubicBezTo>
                    <a:pt x="3" y="13"/>
                    <a:pt x="3" y="12"/>
                    <a:pt x="3" y="12"/>
                  </a:cubicBezTo>
                  <a:cubicBezTo>
                    <a:pt x="3" y="12"/>
                    <a:pt x="3" y="12"/>
                    <a:pt x="3" y="12"/>
                  </a:cubicBezTo>
                  <a:cubicBezTo>
                    <a:pt x="4" y="12"/>
                    <a:pt x="4" y="11"/>
                    <a:pt x="4" y="11"/>
                  </a:cubicBezTo>
                  <a:cubicBezTo>
                    <a:pt x="4" y="11"/>
                    <a:pt x="4" y="11"/>
                    <a:pt x="4" y="11"/>
                  </a:cubicBezTo>
                  <a:cubicBezTo>
                    <a:pt x="3" y="11"/>
                    <a:pt x="3" y="11"/>
                    <a:pt x="2" y="12"/>
                  </a:cubicBezTo>
                  <a:cubicBezTo>
                    <a:pt x="2" y="12"/>
                    <a:pt x="2" y="12"/>
                    <a:pt x="2" y="12"/>
                  </a:cubicBezTo>
                  <a:moveTo>
                    <a:pt x="10" y="15"/>
                  </a:moveTo>
                  <a:cubicBezTo>
                    <a:pt x="12" y="14"/>
                    <a:pt x="13" y="11"/>
                    <a:pt x="14" y="10"/>
                  </a:cubicBezTo>
                  <a:cubicBezTo>
                    <a:pt x="14" y="10"/>
                    <a:pt x="14" y="10"/>
                    <a:pt x="14" y="10"/>
                  </a:cubicBezTo>
                  <a:cubicBezTo>
                    <a:pt x="14" y="10"/>
                    <a:pt x="14" y="10"/>
                    <a:pt x="14" y="10"/>
                  </a:cubicBezTo>
                  <a:cubicBezTo>
                    <a:pt x="15" y="11"/>
                    <a:pt x="15" y="11"/>
                    <a:pt x="15" y="11"/>
                  </a:cubicBezTo>
                  <a:cubicBezTo>
                    <a:pt x="13" y="12"/>
                    <a:pt x="12" y="14"/>
                    <a:pt x="10" y="15"/>
                  </a:cubicBezTo>
                  <a:moveTo>
                    <a:pt x="5" y="15"/>
                  </a:moveTo>
                  <a:cubicBezTo>
                    <a:pt x="7" y="13"/>
                    <a:pt x="10" y="11"/>
                    <a:pt x="12" y="9"/>
                  </a:cubicBezTo>
                  <a:cubicBezTo>
                    <a:pt x="10" y="11"/>
                    <a:pt x="8" y="13"/>
                    <a:pt x="7" y="15"/>
                  </a:cubicBezTo>
                  <a:cubicBezTo>
                    <a:pt x="7" y="15"/>
                    <a:pt x="7" y="15"/>
                    <a:pt x="7" y="15"/>
                  </a:cubicBezTo>
                  <a:cubicBezTo>
                    <a:pt x="6" y="15"/>
                    <a:pt x="5" y="15"/>
                    <a:pt x="5" y="15"/>
                  </a:cubicBezTo>
                  <a:moveTo>
                    <a:pt x="9" y="11"/>
                  </a:moveTo>
                  <a:cubicBezTo>
                    <a:pt x="10" y="11"/>
                    <a:pt x="10" y="11"/>
                    <a:pt x="10" y="11"/>
                  </a:cubicBezTo>
                  <a:cubicBezTo>
                    <a:pt x="10" y="10"/>
                    <a:pt x="10" y="10"/>
                    <a:pt x="10" y="10"/>
                  </a:cubicBezTo>
                  <a:cubicBezTo>
                    <a:pt x="10" y="10"/>
                    <a:pt x="10" y="10"/>
                    <a:pt x="10" y="10"/>
                  </a:cubicBezTo>
                  <a:cubicBezTo>
                    <a:pt x="11" y="10"/>
                    <a:pt x="11" y="9"/>
                    <a:pt x="12" y="9"/>
                  </a:cubicBezTo>
                  <a:cubicBezTo>
                    <a:pt x="10" y="10"/>
                    <a:pt x="9" y="11"/>
                    <a:pt x="8" y="12"/>
                  </a:cubicBezTo>
                  <a:cubicBezTo>
                    <a:pt x="7" y="13"/>
                    <a:pt x="6" y="13"/>
                    <a:pt x="5" y="14"/>
                  </a:cubicBezTo>
                  <a:cubicBezTo>
                    <a:pt x="6" y="13"/>
                    <a:pt x="7" y="12"/>
                    <a:pt x="8" y="11"/>
                  </a:cubicBezTo>
                  <a:cubicBezTo>
                    <a:pt x="8" y="11"/>
                    <a:pt x="8" y="11"/>
                    <a:pt x="8" y="11"/>
                  </a:cubicBezTo>
                  <a:cubicBezTo>
                    <a:pt x="8" y="11"/>
                    <a:pt x="9" y="11"/>
                    <a:pt x="9" y="11"/>
                  </a:cubicBezTo>
                  <a:moveTo>
                    <a:pt x="13" y="9"/>
                  </a:moveTo>
                  <a:cubicBezTo>
                    <a:pt x="12" y="9"/>
                    <a:pt x="12" y="9"/>
                    <a:pt x="12" y="9"/>
                  </a:cubicBezTo>
                  <a:cubicBezTo>
                    <a:pt x="14" y="8"/>
                    <a:pt x="14" y="8"/>
                    <a:pt x="14" y="8"/>
                  </a:cubicBezTo>
                  <a:cubicBezTo>
                    <a:pt x="13" y="9"/>
                    <a:pt x="13" y="9"/>
                    <a:pt x="13" y="9"/>
                  </a:cubicBezTo>
                  <a:moveTo>
                    <a:pt x="7" y="15"/>
                  </a:moveTo>
                  <a:cubicBezTo>
                    <a:pt x="9" y="12"/>
                    <a:pt x="12" y="10"/>
                    <a:pt x="14" y="8"/>
                  </a:cubicBezTo>
                  <a:cubicBezTo>
                    <a:pt x="14" y="8"/>
                    <a:pt x="14" y="8"/>
                    <a:pt x="14" y="8"/>
                  </a:cubicBezTo>
                  <a:cubicBezTo>
                    <a:pt x="14" y="8"/>
                    <a:pt x="14" y="9"/>
                    <a:pt x="14" y="9"/>
                  </a:cubicBezTo>
                  <a:cubicBezTo>
                    <a:pt x="14" y="9"/>
                    <a:pt x="14" y="9"/>
                    <a:pt x="14" y="9"/>
                  </a:cubicBezTo>
                  <a:cubicBezTo>
                    <a:pt x="12" y="11"/>
                    <a:pt x="10" y="12"/>
                    <a:pt x="8" y="14"/>
                  </a:cubicBezTo>
                  <a:cubicBezTo>
                    <a:pt x="8" y="15"/>
                    <a:pt x="8" y="15"/>
                    <a:pt x="8" y="15"/>
                  </a:cubicBezTo>
                  <a:cubicBezTo>
                    <a:pt x="9" y="14"/>
                    <a:pt x="10" y="13"/>
                    <a:pt x="11" y="13"/>
                  </a:cubicBezTo>
                  <a:cubicBezTo>
                    <a:pt x="11" y="12"/>
                    <a:pt x="12" y="12"/>
                    <a:pt x="13" y="11"/>
                  </a:cubicBezTo>
                  <a:cubicBezTo>
                    <a:pt x="13" y="11"/>
                    <a:pt x="13" y="11"/>
                    <a:pt x="13" y="11"/>
                  </a:cubicBezTo>
                  <a:cubicBezTo>
                    <a:pt x="12" y="12"/>
                    <a:pt x="11" y="14"/>
                    <a:pt x="9" y="15"/>
                  </a:cubicBezTo>
                  <a:cubicBezTo>
                    <a:pt x="9" y="15"/>
                    <a:pt x="9" y="15"/>
                    <a:pt x="9" y="15"/>
                  </a:cubicBezTo>
                  <a:cubicBezTo>
                    <a:pt x="9" y="15"/>
                    <a:pt x="9" y="15"/>
                    <a:pt x="9" y="15"/>
                  </a:cubicBezTo>
                  <a:cubicBezTo>
                    <a:pt x="8" y="15"/>
                    <a:pt x="8" y="15"/>
                    <a:pt x="7" y="15"/>
                  </a:cubicBezTo>
                  <a:moveTo>
                    <a:pt x="10" y="9"/>
                  </a:moveTo>
                  <a:cubicBezTo>
                    <a:pt x="10" y="9"/>
                    <a:pt x="10" y="8"/>
                    <a:pt x="10" y="8"/>
                  </a:cubicBezTo>
                  <a:cubicBezTo>
                    <a:pt x="11" y="8"/>
                    <a:pt x="12" y="7"/>
                    <a:pt x="13" y="6"/>
                  </a:cubicBezTo>
                  <a:cubicBezTo>
                    <a:pt x="13" y="6"/>
                    <a:pt x="13" y="6"/>
                    <a:pt x="14" y="6"/>
                  </a:cubicBezTo>
                  <a:cubicBezTo>
                    <a:pt x="14" y="6"/>
                    <a:pt x="13" y="7"/>
                    <a:pt x="12" y="7"/>
                  </a:cubicBezTo>
                  <a:cubicBezTo>
                    <a:pt x="12" y="8"/>
                    <a:pt x="11" y="9"/>
                    <a:pt x="10" y="9"/>
                  </a:cubicBezTo>
                  <a:moveTo>
                    <a:pt x="10" y="7"/>
                  </a:moveTo>
                  <a:cubicBezTo>
                    <a:pt x="10" y="7"/>
                    <a:pt x="10" y="6"/>
                    <a:pt x="10" y="6"/>
                  </a:cubicBezTo>
                  <a:cubicBezTo>
                    <a:pt x="11" y="5"/>
                    <a:pt x="12" y="4"/>
                    <a:pt x="13" y="4"/>
                  </a:cubicBezTo>
                  <a:cubicBezTo>
                    <a:pt x="13" y="3"/>
                    <a:pt x="13" y="3"/>
                    <a:pt x="13" y="3"/>
                  </a:cubicBezTo>
                  <a:cubicBezTo>
                    <a:pt x="14" y="3"/>
                    <a:pt x="12" y="5"/>
                    <a:pt x="12" y="6"/>
                  </a:cubicBezTo>
                  <a:cubicBezTo>
                    <a:pt x="11" y="6"/>
                    <a:pt x="10" y="7"/>
                    <a:pt x="10" y="7"/>
                  </a:cubicBezTo>
                  <a:moveTo>
                    <a:pt x="10" y="5"/>
                  </a:moveTo>
                  <a:cubicBezTo>
                    <a:pt x="10" y="4"/>
                    <a:pt x="10" y="4"/>
                    <a:pt x="10" y="4"/>
                  </a:cubicBezTo>
                  <a:cubicBezTo>
                    <a:pt x="10" y="3"/>
                    <a:pt x="11" y="3"/>
                    <a:pt x="11" y="3"/>
                  </a:cubicBezTo>
                  <a:cubicBezTo>
                    <a:pt x="12" y="2"/>
                    <a:pt x="12" y="2"/>
                    <a:pt x="12" y="2"/>
                  </a:cubicBezTo>
                  <a:cubicBezTo>
                    <a:pt x="12" y="2"/>
                    <a:pt x="11" y="3"/>
                    <a:pt x="11" y="3"/>
                  </a:cubicBezTo>
                  <a:cubicBezTo>
                    <a:pt x="11" y="4"/>
                    <a:pt x="10" y="4"/>
                    <a:pt x="10" y="5"/>
                  </a:cubicBezTo>
                  <a:moveTo>
                    <a:pt x="10" y="6"/>
                  </a:moveTo>
                  <a:cubicBezTo>
                    <a:pt x="10" y="5"/>
                    <a:pt x="10" y="5"/>
                    <a:pt x="10" y="5"/>
                  </a:cubicBezTo>
                  <a:cubicBezTo>
                    <a:pt x="10" y="5"/>
                    <a:pt x="11" y="4"/>
                    <a:pt x="11" y="4"/>
                  </a:cubicBezTo>
                  <a:cubicBezTo>
                    <a:pt x="12" y="3"/>
                    <a:pt x="12" y="2"/>
                    <a:pt x="13" y="2"/>
                  </a:cubicBezTo>
                  <a:cubicBezTo>
                    <a:pt x="13" y="2"/>
                    <a:pt x="14" y="2"/>
                    <a:pt x="14" y="2"/>
                  </a:cubicBezTo>
                  <a:cubicBezTo>
                    <a:pt x="14" y="4"/>
                    <a:pt x="14" y="6"/>
                    <a:pt x="14" y="8"/>
                  </a:cubicBezTo>
                  <a:cubicBezTo>
                    <a:pt x="14" y="8"/>
                    <a:pt x="14" y="8"/>
                    <a:pt x="14" y="8"/>
                  </a:cubicBezTo>
                  <a:cubicBezTo>
                    <a:pt x="13" y="8"/>
                    <a:pt x="12" y="9"/>
                    <a:pt x="11" y="9"/>
                  </a:cubicBezTo>
                  <a:cubicBezTo>
                    <a:pt x="11" y="9"/>
                    <a:pt x="10" y="10"/>
                    <a:pt x="10" y="10"/>
                  </a:cubicBezTo>
                  <a:cubicBezTo>
                    <a:pt x="10" y="10"/>
                    <a:pt x="10" y="9"/>
                    <a:pt x="11" y="9"/>
                  </a:cubicBezTo>
                  <a:cubicBezTo>
                    <a:pt x="12" y="8"/>
                    <a:pt x="13" y="7"/>
                    <a:pt x="14" y="5"/>
                  </a:cubicBezTo>
                  <a:cubicBezTo>
                    <a:pt x="14" y="5"/>
                    <a:pt x="14" y="5"/>
                    <a:pt x="14" y="5"/>
                  </a:cubicBezTo>
                  <a:cubicBezTo>
                    <a:pt x="13" y="5"/>
                    <a:pt x="13" y="6"/>
                    <a:pt x="12" y="6"/>
                  </a:cubicBezTo>
                  <a:cubicBezTo>
                    <a:pt x="12" y="6"/>
                    <a:pt x="10" y="8"/>
                    <a:pt x="10" y="8"/>
                  </a:cubicBezTo>
                  <a:cubicBezTo>
                    <a:pt x="10" y="8"/>
                    <a:pt x="10" y="8"/>
                    <a:pt x="10" y="7"/>
                  </a:cubicBezTo>
                  <a:cubicBezTo>
                    <a:pt x="12" y="6"/>
                    <a:pt x="13" y="5"/>
                    <a:pt x="14" y="3"/>
                  </a:cubicBezTo>
                  <a:cubicBezTo>
                    <a:pt x="14" y="3"/>
                    <a:pt x="14" y="3"/>
                    <a:pt x="14" y="3"/>
                  </a:cubicBezTo>
                  <a:cubicBezTo>
                    <a:pt x="12" y="3"/>
                    <a:pt x="11" y="5"/>
                    <a:pt x="10" y="6"/>
                  </a:cubicBezTo>
                  <a:moveTo>
                    <a:pt x="10" y="3"/>
                  </a:moveTo>
                  <a:cubicBezTo>
                    <a:pt x="10" y="3"/>
                    <a:pt x="10" y="2"/>
                    <a:pt x="10" y="2"/>
                  </a:cubicBezTo>
                  <a:cubicBezTo>
                    <a:pt x="10" y="2"/>
                    <a:pt x="10" y="2"/>
                    <a:pt x="11" y="2"/>
                  </a:cubicBezTo>
                  <a:cubicBezTo>
                    <a:pt x="11" y="2"/>
                    <a:pt x="12" y="2"/>
                    <a:pt x="12" y="2"/>
                  </a:cubicBezTo>
                  <a:cubicBezTo>
                    <a:pt x="11" y="2"/>
                    <a:pt x="11" y="3"/>
                    <a:pt x="10" y="3"/>
                  </a:cubicBezTo>
                  <a:moveTo>
                    <a:pt x="11" y="0"/>
                  </a:moveTo>
                  <a:cubicBezTo>
                    <a:pt x="10" y="0"/>
                    <a:pt x="10" y="0"/>
                    <a:pt x="9" y="0"/>
                  </a:cubicBezTo>
                  <a:cubicBezTo>
                    <a:pt x="9" y="0"/>
                    <a:pt x="9" y="0"/>
                    <a:pt x="9" y="0"/>
                  </a:cubicBezTo>
                  <a:cubicBezTo>
                    <a:pt x="8" y="1"/>
                    <a:pt x="8" y="1"/>
                    <a:pt x="8" y="1"/>
                  </a:cubicBezTo>
                  <a:cubicBezTo>
                    <a:pt x="8" y="4"/>
                    <a:pt x="8" y="6"/>
                    <a:pt x="8" y="9"/>
                  </a:cubicBezTo>
                  <a:cubicBezTo>
                    <a:pt x="6" y="9"/>
                    <a:pt x="4" y="9"/>
                    <a:pt x="2" y="9"/>
                  </a:cubicBezTo>
                  <a:cubicBezTo>
                    <a:pt x="2" y="9"/>
                    <a:pt x="1" y="9"/>
                    <a:pt x="1" y="9"/>
                  </a:cubicBezTo>
                  <a:cubicBezTo>
                    <a:pt x="1" y="9"/>
                    <a:pt x="1" y="9"/>
                    <a:pt x="1" y="9"/>
                  </a:cubicBezTo>
                  <a:cubicBezTo>
                    <a:pt x="0" y="9"/>
                    <a:pt x="0" y="9"/>
                    <a:pt x="0" y="10"/>
                  </a:cubicBezTo>
                  <a:cubicBezTo>
                    <a:pt x="0" y="12"/>
                    <a:pt x="0" y="14"/>
                    <a:pt x="0" y="16"/>
                  </a:cubicBezTo>
                  <a:cubicBezTo>
                    <a:pt x="0" y="16"/>
                    <a:pt x="0" y="16"/>
                    <a:pt x="1" y="16"/>
                  </a:cubicBezTo>
                  <a:cubicBezTo>
                    <a:pt x="1" y="16"/>
                    <a:pt x="1" y="16"/>
                    <a:pt x="1" y="16"/>
                  </a:cubicBezTo>
                  <a:cubicBezTo>
                    <a:pt x="1" y="16"/>
                    <a:pt x="1" y="16"/>
                    <a:pt x="1" y="16"/>
                  </a:cubicBezTo>
                  <a:cubicBezTo>
                    <a:pt x="2" y="16"/>
                    <a:pt x="3" y="16"/>
                    <a:pt x="3" y="16"/>
                  </a:cubicBezTo>
                  <a:cubicBezTo>
                    <a:pt x="5" y="16"/>
                    <a:pt x="6" y="16"/>
                    <a:pt x="8" y="16"/>
                  </a:cubicBezTo>
                  <a:cubicBezTo>
                    <a:pt x="8" y="19"/>
                    <a:pt x="8" y="21"/>
                    <a:pt x="8" y="24"/>
                  </a:cubicBezTo>
                  <a:cubicBezTo>
                    <a:pt x="8" y="25"/>
                    <a:pt x="8" y="25"/>
                    <a:pt x="8" y="25"/>
                  </a:cubicBezTo>
                  <a:cubicBezTo>
                    <a:pt x="9" y="25"/>
                    <a:pt x="9" y="25"/>
                    <a:pt x="9" y="25"/>
                  </a:cubicBezTo>
                  <a:cubicBezTo>
                    <a:pt x="9" y="25"/>
                    <a:pt x="10" y="25"/>
                    <a:pt x="10" y="25"/>
                  </a:cubicBezTo>
                  <a:cubicBezTo>
                    <a:pt x="11" y="25"/>
                    <a:pt x="13" y="25"/>
                    <a:pt x="15" y="25"/>
                  </a:cubicBezTo>
                  <a:cubicBezTo>
                    <a:pt x="15" y="25"/>
                    <a:pt x="15" y="25"/>
                    <a:pt x="15" y="24"/>
                  </a:cubicBezTo>
                  <a:cubicBezTo>
                    <a:pt x="15" y="24"/>
                    <a:pt x="15" y="24"/>
                    <a:pt x="15" y="24"/>
                  </a:cubicBezTo>
                  <a:cubicBezTo>
                    <a:pt x="15" y="22"/>
                    <a:pt x="15" y="20"/>
                    <a:pt x="15" y="17"/>
                  </a:cubicBezTo>
                  <a:cubicBezTo>
                    <a:pt x="17" y="17"/>
                    <a:pt x="18" y="17"/>
                    <a:pt x="19" y="17"/>
                  </a:cubicBezTo>
                  <a:cubicBezTo>
                    <a:pt x="20" y="17"/>
                    <a:pt x="21" y="17"/>
                    <a:pt x="22" y="17"/>
                  </a:cubicBezTo>
                  <a:cubicBezTo>
                    <a:pt x="22" y="17"/>
                    <a:pt x="22" y="17"/>
                    <a:pt x="22" y="17"/>
                  </a:cubicBezTo>
                  <a:cubicBezTo>
                    <a:pt x="23" y="17"/>
                    <a:pt x="23" y="17"/>
                    <a:pt x="23" y="17"/>
                  </a:cubicBezTo>
                  <a:cubicBezTo>
                    <a:pt x="23" y="15"/>
                    <a:pt x="23" y="13"/>
                    <a:pt x="23" y="11"/>
                  </a:cubicBezTo>
                  <a:cubicBezTo>
                    <a:pt x="23" y="11"/>
                    <a:pt x="23" y="11"/>
                    <a:pt x="23" y="11"/>
                  </a:cubicBezTo>
                  <a:cubicBezTo>
                    <a:pt x="23" y="11"/>
                    <a:pt x="23" y="11"/>
                    <a:pt x="23" y="11"/>
                  </a:cubicBezTo>
                  <a:cubicBezTo>
                    <a:pt x="22" y="10"/>
                    <a:pt x="22" y="10"/>
                    <a:pt x="22" y="10"/>
                  </a:cubicBezTo>
                  <a:cubicBezTo>
                    <a:pt x="20" y="10"/>
                    <a:pt x="18" y="10"/>
                    <a:pt x="16" y="10"/>
                  </a:cubicBezTo>
                  <a:cubicBezTo>
                    <a:pt x="16" y="7"/>
                    <a:pt x="16" y="4"/>
                    <a:pt x="16" y="1"/>
                  </a:cubicBezTo>
                  <a:cubicBezTo>
                    <a:pt x="16" y="1"/>
                    <a:pt x="16" y="1"/>
                    <a:pt x="16" y="1"/>
                  </a:cubicBezTo>
                  <a:cubicBezTo>
                    <a:pt x="15" y="0"/>
                    <a:pt x="15" y="0"/>
                    <a:pt x="15" y="0"/>
                  </a:cubicBezTo>
                  <a:cubicBezTo>
                    <a:pt x="14" y="0"/>
                    <a:pt x="12" y="0"/>
                    <a:pt x="11"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1247" name="Google Shape;1247;p37"/>
            <p:cNvSpPr/>
            <p:nvPr/>
          </p:nvSpPr>
          <p:spPr>
            <a:xfrm>
              <a:off x="8105444" y="1508052"/>
              <a:ext cx="169863" cy="182563"/>
            </a:xfrm>
            <a:custGeom>
              <a:rect b="b" l="l" r="r" t="t"/>
              <a:pathLst>
                <a:path extrusionOk="0" h="43" w="40">
                  <a:moveTo>
                    <a:pt x="31" y="40"/>
                  </a:moveTo>
                  <a:cubicBezTo>
                    <a:pt x="31" y="40"/>
                    <a:pt x="32" y="39"/>
                    <a:pt x="33" y="39"/>
                  </a:cubicBezTo>
                  <a:cubicBezTo>
                    <a:pt x="32" y="39"/>
                    <a:pt x="32" y="39"/>
                    <a:pt x="32" y="39"/>
                  </a:cubicBezTo>
                  <a:cubicBezTo>
                    <a:pt x="32" y="40"/>
                    <a:pt x="31" y="40"/>
                    <a:pt x="31" y="40"/>
                  </a:cubicBezTo>
                  <a:moveTo>
                    <a:pt x="27" y="41"/>
                  </a:moveTo>
                  <a:cubicBezTo>
                    <a:pt x="29" y="40"/>
                    <a:pt x="31" y="39"/>
                    <a:pt x="33" y="38"/>
                  </a:cubicBezTo>
                  <a:cubicBezTo>
                    <a:pt x="34" y="37"/>
                    <a:pt x="34" y="37"/>
                    <a:pt x="34" y="37"/>
                  </a:cubicBezTo>
                  <a:cubicBezTo>
                    <a:pt x="34" y="37"/>
                    <a:pt x="34" y="37"/>
                    <a:pt x="34" y="37"/>
                  </a:cubicBezTo>
                  <a:cubicBezTo>
                    <a:pt x="34" y="37"/>
                    <a:pt x="34" y="37"/>
                    <a:pt x="34" y="37"/>
                  </a:cubicBezTo>
                  <a:cubicBezTo>
                    <a:pt x="34" y="37"/>
                    <a:pt x="33" y="38"/>
                    <a:pt x="33" y="38"/>
                  </a:cubicBezTo>
                  <a:cubicBezTo>
                    <a:pt x="32" y="39"/>
                    <a:pt x="31" y="40"/>
                    <a:pt x="30" y="40"/>
                  </a:cubicBezTo>
                  <a:cubicBezTo>
                    <a:pt x="30" y="41"/>
                    <a:pt x="30" y="41"/>
                    <a:pt x="30" y="41"/>
                  </a:cubicBezTo>
                  <a:cubicBezTo>
                    <a:pt x="29" y="41"/>
                    <a:pt x="28" y="41"/>
                    <a:pt x="27" y="41"/>
                  </a:cubicBezTo>
                  <a:moveTo>
                    <a:pt x="22" y="40"/>
                  </a:moveTo>
                  <a:cubicBezTo>
                    <a:pt x="22" y="40"/>
                    <a:pt x="21" y="40"/>
                    <a:pt x="21" y="39"/>
                  </a:cubicBezTo>
                  <a:cubicBezTo>
                    <a:pt x="23" y="38"/>
                    <a:pt x="25" y="38"/>
                    <a:pt x="27" y="37"/>
                  </a:cubicBezTo>
                  <a:cubicBezTo>
                    <a:pt x="26" y="38"/>
                    <a:pt x="24" y="39"/>
                    <a:pt x="22" y="40"/>
                  </a:cubicBezTo>
                  <a:moveTo>
                    <a:pt x="26" y="41"/>
                  </a:moveTo>
                  <a:cubicBezTo>
                    <a:pt x="26" y="41"/>
                    <a:pt x="25" y="41"/>
                    <a:pt x="25" y="41"/>
                  </a:cubicBezTo>
                  <a:cubicBezTo>
                    <a:pt x="26" y="40"/>
                    <a:pt x="28" y="39"/>
                    <a:pt x="29" y="39"/>
                  </a:cubicBezTo>
                  <a:cubicBezTo>
                    <a:pt x="31" y="38"/>
                    <a:pt x="32" y="37"/>
                    <a:pt x="33" y="36"/>
                  </a:cubicBezTo>
                  <a:cubicBezTo>
                    <a:pt x="33" y="37"/>
                    <a:pt x="32" y="37"/>
                    <a:pt x="31" y="38"/>
                  </a:cubicBezTo>
                  <a:cubicBezTo>
                    <a:pt x="29" y="39"/>
                    <a:pt x="28" y="40"/>
                    <a:pt x="26" y="41"/>
                  </a:cubicBezTo>
                  <a:moveTo>
                    <a:pt x="24" y="41"/>
                  </a:moveTo>
                  <a:cubicBezTo>
                    <a:pt x="24" y="40"/>
                    <a:pt x="23" y="40"/>
                    <a:pt x="23" y="40"/>
                  </a:cubicBezTo>
                  <a:cubicBezTo>
                    <a:pt x="26" y="38"/>
                    <a:pt x="29" y="37"/>
                    <a:pt x="33" y="35"/>
                  </a:cubicBezTo>
                  <a:cubicBezTo>
                    <a:pt x="32" y="35"/>
                    <a:pt x="32" y="36"/>
                    <a:pt x="31" y="36"/>
                  </a:cubicBezTo>
                  <a:cubicBezTo>
                    <a:pt x="29" y="38"/>
                    <a:pt x="26" y="39"/>
                    <a:pt x="24" y="41"/>
                  </a:cubicBezTo>
                  <a:moveTo>
                    <a:pt x="27" y="41"/>
                  </a:moveTo>
                  <a:cubicBezTo>
                    <a:pt x="28" y="40"/>
                    <a:pt x="28" y="40"/>
                    <a:pt x="28" y="40"/>
                  </a:cubicBezTo>
                  <a:cubicBezTo>
                    <a:pt x="30" y="38"/>
                    <a:pt x="33" y="37"/>
                    <a:pt x="36" y="35"/>
                  </a:cubicBezTo>
                  <a:cubicBezTo>
                    <a:pt x="35" y="35"/>
                    <a:pt x="35" y="36"/>
                    <a:pt x="35" y="36"/>
                  </a:cubicBezTo>
                  <a:cubicBezTo>
                    <a:pt x="35" y="36"/>
                    <a:pt x="35" y="36"/>
                    <a:pt x="35" y="36"/>
                  </a:cubicBezTo>
                  <a:cubicBezTo>
                    <a:pt x="33" y="37"/>
                    <a:pt x="32" y="38"/>
                    <a:pt x="30" y="39"/>
                  </a:cubicBezTo>
                  <a:cubicBezTo>
                    <a:pt x="30" y="40"/>
                    <a:pt x="29" y="40"/>
                    <a:pt x="28" y="40"/>
                  </a:cubicBezTo>
                  <a:cubicBezTo>
                    <a:pt x="28" y="41"/>
                    <a:pt x="27" y="41"/>
                    <a:pt x="27" y="41"/>
                  </a:cubicBezTo>
                  <a:cubicBezTo>
                    <a:pt x="27" y="41"/>
                    <a:pt x="27" y="41"/>
                    <a:pt x="27" y="41"/>
                  </a:cubicBezTo>
                  <a:cubicBezTo>
                    <a:pt x="27" y="41"/>
                    <a:pt x="27" y="41"/>
                    <a:pt x="27" y="41"/>
                  </a:cubicBezTo>
                  <a:moveTo>
                    <a:pt x="10" y="39"/>
                  </a:moveTo>
                  <a:cubicBezTo>
                    <a:pt x="9" y="39"/>
                    <a:pt x="9" y="39"/>
                    <a:pt x="9" y="39"/>
                  </a:cubicBezTo>
                  <a:cubicBezTo>
                    <a:pt x="12" y="37"/>
                    <a:pt x="15" y="36"/>
                    <a:pt x="18" y="35"/>
                  </a:cubicBezTo>
                  <a:cubicBezTo>
                    <a:pt x="17" y="35"/>
                    <a:pt x="17" y="35"/>
                    <a:pt x="16" y="36"/>
                  </a:cubicBezTo>
                  <a:cubicBezTo>
                    <a:pt x="15" y="36"/>
                    <a:pt x="14" y="37"/>
                    <a:pt x="13" y="37"/>
                  </a:cubicBezTo>
                  <a:cubicBezTo>
                    <a:pt x="12" y="38"/>
                    <a:pt x="11" y="39"/>
                    <a:pt x="10" y="39"/>
                  </a:cubicBezTo>
                  <a:moveTo>
                    <a:pt x="14" y="40"/>
                  </a:moveTo>
                  <a:cubicBezTo>
                    <a:pt x="14" y="40"/>
                    <a:pt x="14" y="40"/>
                    <a:pt x="13" y="40"/>
                  </a:cubicBezTo>
                  <a:cubicBezTo>
                    <a:pt x="16" y="39"/>
                    <a:pt x="18" y="38"/>
                    <a:pt x="21" y="37"/>
                  </a:cubicBezTo>
                  <a:cubicBezTo>
                    <a:pt x="23" y="36"/>
                    <a:pt x="25" y="35"/>
                    <a:pt x="27" y="34"/>
                  </a:cubicBezTo>
                  <a:cubicBezTo>
                    <a:pt x="25" y="35"/>
                    <a:pt x="23" y="36"/>
                    <a:pt x="22" y="37"/>
                  </a:cubicBezTo>
                  <a:cubicBezTo>
                    <a:pt x="21" y="38"/>
                    <a:pt x="20" y="38"/>
                    <a:pt x="19" y="39"/>
                  </a:cubicBezTo>
                  <a:cubicBezTo>
                    <a:pt x="19" y="39"/>
                    <a:pt x="18" y="40"/>
                    <a:pt x="18" y="40"/>
                  </a:cubicBezTo>
                  <a:cubicBezTo>
                    <a:pt x="17" y="40"/>
                    <a:pt x="16" y="40"/>
                    <a:pt x="14" y="40"/>
                  </a:cubicBezTo>
                  <a:moveTo>
                    <a:pt x="13" y="40"/>
                  </a:moveTo>
                  <a:cubicBezTo>
                    <a:pt x="13" y="40"/>
                    <a:pt x="13" y="40"/>
                    <a:pt x="13" y="40"/>
                  </a:cubicBezTo>
                  <a:cubicBezTo>
                    <a:pt x="12" y="40"/>
                    <a:pt x="12" y="40"/>
                    <a:pt x="11" y="40"/>
                  </a:cubicBezTo>
                  <a:cubicBezTo>
                    <a:pt x="13" y="39"/>
                    <a:pt x="15" y="38"/>
                    <a:pt x="16" y="37"/>
                  </a:cubicBezTo>
                  <a:cubicBezTo>
                    <a:pt x="19" y="36"/>
                    <a:pt x="21" y="35"/>
                    <a:pt x="24" y="34"/>
                  </a:cubicBezTo>
                  <a:cubicBezTo>
                    <a:pt x="22" y="35"/>
                    <a:pt x="21" y="35"/>
                    <a:pt x="19" y="36"/>
                  </a:cubicBezTo>
                  <a:cubicBezTo>
                    <a:pt x="18" y="37"/>
                    <a:pt x="17" y="37"/>
                    <a:pt x="16" y="38"/>
                  </a:cubicBezTo>
                  <a:cubicBezTo>
                    <a:pt x="15" y="39"/>
                    <a:pt x="14" y="39"/>
                    <a:pt x="13" y="40"/>
                  </a:cubicBezTo>
                  <a:cubicBezTo>
                    <a:pt x="13" y="40"/>
                    <a:pt x="13" y="40"/>
                    <a:pt x="13" y="40"/>
                  </a:cubicBezTo>
                  <a:moveTo>
                    <a:pt x="25" y="41"/>
                  </a:moveTo>
                  <a:cubicBezTo>
                    <a:pt x="26" y="40"/>
                    <a:pt x="28" y="39"/>
                    <a:pt x="29" y="38"/>
                  </a:cubicBezTo>
                  <a:cubicBezTo>
                    <a:pt x="31" y="37"/>
                    <a:pt x="32" y="36"/>
                    <a:pt x="33" y="35"/>
                  </a:cubicBezTo>
                  <a:cubicBezTo>
                    <a:pt x="34" y="35"/>
                    <a:pt x="34" y="35"/>
                    <a:pt x="35" y="34"/>
                  </a:cubicBezTo>
                  <a:cubicBezTo>
                    <a:pt x="35" y="34"/>
                    <a:pt x="35" y="34"/>
                    <a:pt x="35" y="34"/>
                  </a:cubicBezTo>
                  <a:cubicBezTo>
                    <a:pt x="36" y="34"/>
                    <a:pt x="36" y="34"/>
                    <a:pt x="36" y="33"/>
                  </a:cubicBezTo>
                  <a:cubicBezTo>
                    <a:pt x="36" y="34"/>
                    <a:pt x="36" y="34"/>
                    <a:pt x="36" y="35"/>
                  </a:cubicBezTo>
                  <a:cubicBezTo>
                    <a:pt x="36" y="34"/>
                    <a:pt x="36" y="34"/>
                    <a:pt x="36" y="34"/>
                  </a:cubicBezTo>
                  <a:cubicBezTo>
                    <a:pt x="33" y="36"/>
                    <a:pt x="31" y="37"/>
                    <a:pt x="28" y="39"/>
                  </a:cubicBezTo>
                  <a:cubicBezTo>
                    <a:pt x="27" y="39"/>
                    <a:pt x="25" y="40"/>
                    <a:pt x="25" y="41"/>
                  </a:cubicBezTo>
                  <a:moveTo>
                    <a:pt x="23" y="40"/>
                  </a:moveTo>
                  <a:cubicBezTo>
                    <a:pt x="23" y="40"/>
                    <a:pt x="24" y="39"/>
                    <a:pt x="24" y="39"/>
                  </a:cubicBezTo>
                  <a:cubicBezTo>
                    <a:pt x="25" y="39"/>
                    <a:pt x="25" y="38"/>
                    <a:pt x="26" y="38"/>
                  </a:cubicBezTo>
                  <a:cubicBezTo>
                    <a:pt x="28" y="37"/>
                    <a:pt x="30" y="36"/>
                    <a:pt x="31" y="35"/>
                  </a:cubicBezTo>
                  <a:cubicBezTo>
                    <a:pt x="33" y="34"/>
                    <a:pt x="35" y="33"/>
                    <a:pt x="37" y="32"/>
                  </a:cubicBezTo>
                  <a:cubicBezTo>
                    <a:pt x="37" y="32"/>
                    <a:pt x="37" y="33"/>
                    <a:pt x="37" y="33"/>
                  </a:cubicBezTo>
                  <a:cubicBezTo>
                    <a:pt x="36" y="33"/>
                    <a:pt x="35" y="34"/>
                    <a:pt x="35" y="34"/>
                  </a:cubicBezTo>
                  <a:cubicBezTo>
                    <a:pt x="32" y="35"/>
                    <a:pt x="30" y="36"/>
                    <a:pt x="27" y="37"/>
                  </a:cubicBezTo>
                  <a:cubicBezTo>
                    <a:pt x="26" y="38"/>
                    <a:pt x="25" y="39"/>
                    <a:pt x="23" y="40"/>
                  </a:cubicBezTo>
                  <a:cubicBezTo>
                    <a:pt x="23" y="40"/>
                    <a:pt x="23" y="40"/>
                    <a:pt x="23" y="40"/>
                  </a:cubicBezTo>
                  <a:moveTo>
                    <a:pt x="31" y="33"/>
                  </a:moveTo>
                  <a:cubicBezTo>
                    <a:pt x="31" y="32"/>
                    <a:pt x="32" y="32"/>
                    <a:pt x="33" y="31"/>
                  </a:cubicBezTo>
                  <a:cubicBezTo>
                    <a:pt x="33" y="31"/>
                    <a:pt x="34" y="31"/>
                    <a:pt x="35" y="31"/>
                  </a:cubicBezTo>
                  <a:cubicBezTo>
                    <a:pt x="33" y="31"/>
                    <a:pt x="32" y="32"/>
                    <a:pt x="31" y="33"/>
                  </a:cubicBezTo>
                  <a:moveTo>
                    <a:pt x="8" y="37"/>
                  </a:moveTo>
                  <a:cubicBezTo>
                    <a:pt x="7" y="36"/>
                    <a:pt x="7" y="36"/>
                    <a:pt x="7" y="36"/>
                  </a:cubicBezTo>
                  <a:cubicBezTo>
                    <a:pt x="7" y="36"/>
                    <a:pt x="7" y="36"/>
                    <a:pt x="7" y="36"/>
                  </a:cubicBezTo>
                  <a:cubicBezTo>
                    <a:pt x="9" y="35"/>
                    <a:pt x="12" y="34"/>
                    <a:pt x="14" y="33"/>
                  </a:cubicBezTo>
                  <a:cubicBezTo>
                    <a:pt x="16" y="32"/>
                    <a:pt x="18" y="31"/>
                    <a:pt x="20" y="30"/>
                  </a:cubicBezTo>
                  <a:cubicBezTo>
                    <a:pt x="18" y="31"/>
                    <a:pt x="16" y="32"/>
                    <a:pt x="14" y="33"/>
                  </a:cubicBezTo>
                  <a:cubicBezTo>
                    <a:pt x="12" y="34"/>
                    <a:pt x="10" y="36"/>
                    <a:pt x="8" y="37"/>
                  </a:cubicBezTo>
                  <a:moveTo>
                    <a:pt x="19" y="40"/>
                  </a:moveTo>
                  <a:cubicBezTo>
                    <a:pt x="19" y="39"/>
                    <a:pt x="19" y="39"/>
                    <a:pt x="19" y="39"/>
                  </a:cubicBezTo>
                  <a:cubicBezTo>
                    <a:pt x="19" y="39"/>
                    <a:pt x="19" y="39"/>
                    <a:pt x="19" y="39"/>
                  </a:cubicBezTo>
                  <a:cubicBezTo>
                    <a:pt x="20" y="39"/>
                    <a:pt x="21" y="39"/>
                    <a:pt x="21" y="38"/>
                  </a:cubicBezTo>
                  <a:cubicBezTo>
                    <a:pt x="23" y="37"/>
                    <a:pt x="24" y="37"/>
                    <a:pt x="26" y="36"/>
                  </a:cubicBezTo>
                  <a:cubicBezTo>
                    <a:pt x="27" y="35"/>
                    <a:pt x="28" y="35"/>
                    <a:pt x="30" y="34"/>
                  </a:cubicBezTo>
                  <a:cubicBezTo>
                    <a:pt x="32" y="32"/>
                    <a:pt x="35" y="31"/>
                    <a:pt x="38" y="30"/>
                  </a:cubicBezTo>
                  <a:cubicBezTo>
                    <a:pt x="37" y="30"/>
                    <a:pt x="37" y="30"/>
                    <a:pt x="37" y="30"/>
                  </a:cubicBezTo>
                  <a:cubicBezTo>
                    <a:pt x="37" y="31"/>
                    <a:pt x="37" y="31"/>
                    <a:pt x="37" y="31"/>
                  </a:cubicBezTo>
                  <a:cubicBezTo>
                    <a:pt x="37" y="31"/>
                    <a:pt x="37" y="31"/>
                    <a:pt x="37" y="31"/>
                  </a:cubicBezTo>
                  <a:cubicBezTo>
                    <a:pt x="36" y="32"/>
                    <a:pt x="36" y="32"/>
                    <a:pt x="36" y="32"/>
                  </a:cubicBezTo>
                  <a:cubicBezTo>
                    <a:pt x="36" y="32"/>
                    <a:pt x="36" y="32"/>
                    <a:pt x="36" y="32"/>
                  </a:cubicBezTo>
                  <a:cubicBezTo>
                    <a:pt x="34" y="33"/>
                    <a:pt x="32" y="34"/>
                    <a:pt x="30" y="35"/>
                  </a:cubicBezTo>
                  <a:cubicBezTo>
                    <a:pt x="27" y="37"/>
                    <a:pt x="24" y="38"/>
                    <a:pt x="21" y="39"/>
                  </a:cubicBezTo>
                  <a:cubicBezTo>
                    <a:pt x="21" y="39"/>
                    <a:pt x="21" y="39"/>
                    <a:pt x="21" y="39"/>
                  </a:cubicBezTo>
                  <a:cubicBezTo>
                    <a:pt x="20" y="39"/>
                    <a:pt x="20" y="39"/>
                    <a:pt x="20" y="39"/>
                  </a:cubicBezTo>
                  <a:cubicBezTo>
                    <a:pt x="20" y="39"/>
                    <a:pt x="20" y="39"/>
                    <a:pt x="20" y="39"/>
                  </a:cubicBezTo>
                  <a:cubicBezTo>
                    <a:pt x="20" y="39"/>
                    <a:pt x="20" y="39"/>
                    <a:pt x="20" y="39"/>
                  </a:cubicBezTo>
                  <a:cubicBezTo>
                    <a:pt x="19" y="40"/>
                    <a:pt x="19" y="40"/>
                    <a:pt x="19" y="40"/>
                  </a:cubicBezTo>
                  <a:moveTo>
                    <a:pt x="29" y="30"/>
                  </a:moveTo>
                  <a:cubicBezTo>
                    <a:pt x="30" y="30"/>
                    <a:pt x="30" y="30"/>
                    <a:pt x="31" y="29"/>
                  </a:cubicBezTo>
                  <a:cubicBezTo>
                    <a:pt x="30" y="30"/>
                    <a:pt x="30" y="30"/>
                    <a:pt x="29" y="30"/>
                  </a:cubicBezTo>
                  <a:moveTo>
                    <a:pt x="21" y="38"/>
                  </a:moveTo>
                  <a:cubicBezTo>
                    <a:pt x="22" y="37"/>
                    <a:pt x="22" y="37"/>
                    <a:pt x="22" y="37"/>
                  </a:cubicBezTo>
                  <a:cubicBezTo>
                    <a:pt x="24" y="36"/>
                    <a:pt x="26" y="35"/>
                    <a:pt x="27" y="34"/>
                  </a:cubicBezTo>
                  <a:cubicBezTo>
                    <a:pt x="28" y="34"/>
                    <a:pt x="28" y="34"/>
                    <a:pt x="29" y="33"/>
                  </a:cubicBezTo>
                  <a:cubicBezTo>
                    <a:pt x="30" y="33"/>
                    <a:pt x="30" y="33"/>
                    <a:pt x="30" y="33"/>
                  </a:cubicBezTo>
                  <a:cubicBezTo>
                    <a:pt x="32" y="32"/>
                    <a:pt x="35" y="31"/>
                    <a:pt x="37" y="30"/>
                  </a:cubicBezTo>
                  <a:cubicBezTo>
                    <a:pt x="38" y="29"/>
                    <a:pt x="38" y="29"/>
                    <a:pt x="38" y="29"/>
                  </a:cubicBezTo>
                  <a:cubicBezTo>
                    <a:pt x="38" y="30"/>
                    <a:pt x="38" y="30"/>
                    <a:pt x="38" y="30"/>
                  </a:cubicBezTo>
                  <a:cubicBezTo>
                    <a:pt x="34" y="31"/>
                    <a:pt x="31" y="33"/>
                    <a:pt x="28" y="35"/>
                  </a:cubicBezTo>
                  <a:cubicBezTo>
                    <a:pt x="26" y="36"/>
                    <a:pt x="23" y="37"/>
                    <a:pt x="21" y="38"/>
                  </a:cubicBezTo>
                  <a:moveTo>
                    <a:pt x="6" y="36"/>
                  </a:moveTo>
                  <a:cubicBezTo>
                    <a:pt x="6" y="35"/>
                    <a:pt x="6" y="35"/>
                    <a:pt x="5" y="35"/>
                  </a:cubicBezTo>
                  <a:cubicBezTo>
                    <a:pt x="8" y="34"/>
                    <a:pt x="10" y="33"/>
                    <a:pt x="12" y="32"/>
                  </a:cubicBezTo>
                  <a:cubicBezTo>
                    <a:pt x="15" y="31"/>
                    <a:pt x="17" y="30"/>
                    <a:pt x="20" y="29"/>
                  </a:cubicBezTo>
                  <a:cubicBezTo>
                    <a:pt x="18" y="30"/>
                    <a:pt x="15" y="31"/>
                    <a:pt x="13" y="32"/>
                  </a:cubicBezTo>
                  <a:cubicBezTo>
                    <a:pt x="11" y="33"/>
                    <a:pt x="8" y="34"/>
                    <a:pt x="6" y="36"/>
                  </a:cubicBezTo>
                  <a:moveTo>
                    <a:pt x="13" y="40"/>
                  </a:moveTo>
                  <a:cubicBezTo>
                    <a:pt x="13" y="40"/>
                    <a:pt x="14" y="40"/>
                    <a:pt x="14" y="40"/>
                  </a:cubicBezTo>
                  <a:cubicBezTo>
                    <a:pt x="15" y="39"/>
                    <a:pt x="16" y="38"/>
                    <a:pt x="17" y="38"/>
                  </a:cubicBezTo>
                  <a:cubicBezTo>
                    <a:pt x="18" y="37"/>
                    <a:pt x="19" y="37"/>
                    <a:pt x="20" y="36"/>
                  </a:cubicBezTo>
                  <a:cubicBezTo>
                    <a:pt x="22" y="35"/>
                    <a:pt x="24" y="34"/>
                    <a:pt x="27" y="33"/>
                  </a:cubicBezTo>
                  <a:cubicBezTo>
                    <a:pt x="27" y="32"/>
                    <a:pt x="27" y="32"/>
                    <a:pt x="27" y="32"/>
                  </a:cubicBezTo>
                  <a:cubicBezTo>
                    <a:pt x="31" y="31"/>
                    <a:pt x="34" y="30"/>
                    <a:pt x="38" y="28"/>
                  </a:cubicBezTo>
                  <a:cubicBezTo>
                    <a:pt x="38" y="28"/>
                    <a:pt x="38" y="29"/>
                    <a:pt x="38" y="29"/>
                  </a:cubicBezTo>
                  <a:cubicBezTo>
                    <a:pt x="37" y="29"/>
                    <a:pt x="37" y="29"/>
                    <a:pt x="37" y="29"/>
                  </a:cubicBezTo>
                  <a:cubicBezTo>
                    <a:pt x="37" y="29"/>
                    <a:pt x="37" y="29"/>
                    <a:pt x="37" y="29"/>
                  </a:cubicBezTo>
                  <a:cubicBezTo>
                    <a:pt x="37" y="30"/>
                    <a:pt x="37" y="30"/>
                    <a:pt x="37" y="30"/>
                  </a:cubicBezTo>
                  <a:cubicBezTo>
                    <a:pt x="36" y="30"/>
                    <a:pt x="36" y="30"/>
                    <a:pt x="36" y="30"/>
                  </a:cubicBezTo>
                  <a:cubicBezTo>
                    <a:pt x="35" y="30"/>
                    <a:pt x="34" y="31"/>
                    <a:pt x="34" y="31"/>
                  </a:cubicBezTo>
                  <a:cubicBezTo>
                    <a:pt x="32" y="31"/>
                    <a:pt x="31" y="32"/>
                    <a:pt x="30" y="33"/>
                  </a:cubicBezTo>
                  <a:cubicBezTo>
                    <a:pt x="29" y="33"/>
                    <a:pt x="29" y="33"/>
                    <a:pt x="28" y="33"/>
                  </a:cubicBezTo>
                  <a:cubicBezTo>
                    <a:pt x="27" y="34"/>
                    <a:pt x="26" y="34"/>
                    <a:pt x="25" y="35"/>
                  </a:cubicBezTo>
                  <a:cubicBezTo>
                    <a:pt x="23" y="36"/>
                    <a:pt x="21" y="37"/>
                    <a:pt x="19" y="38"/>
                  </a:cubicBezTo>
                  <a:cubicBezTo>
                    <a:pt x="18" y="38"/>
                    <a:pt x="17" y="39"/>
                    <a:pt x="16" y="39"/>
                  </a:cubicBezTo>
                  <a:cubicBezTo>
                    <a:pt x="15" y="39"/>
                    <a:pt x="15" y="40"/>
                    <a:pt x="14" y="40"/>
                  </a:cubicBezTo>
                  <a:cubicBezTo>
                    <a:pt x="14" y="40"/>
                    <a:pt x="13" y="40"/>
                    <a:pt x="13" y="40"/>
                  </a:cubicBezTo>
                  <a:moveTo>
                    <a:pt x="9" y="38"/>
                  </a:moveTo>
                  <a:cubicBezTo>
                    <a:pt x="9" y="38"/>
                    <a:pt x="8" y="38"/>
                    <a:pt x="8" y="37"/>
                  </a:cubicBezTo>
                  <a:cubicBezTo>
                    <a:pt x="10" y="37"/>
                    <a:pt x="12" y="35"/>
                    <a:pt x="14" y="34"/>
                  </a:cubicBezTo>
                  <a:cubicBezTo>
                    <a:pt x="17" y="33"/>
                    <a:pt x="20" y="32"/>
                    <a:pt x="23" y="31"/>
                  </a:cubicBezTo>
                  <a:cubicBezTo>
                    <a:pt x="26" y="30"/>
                    <a:pt x="28" y="28"/>
                    <a:pt x="31" y="27"/>
                  </a:cubicBezTo>
                  <a:cubicBezTo>
                    <a:pt x="30" y="28"/>
                    <a:pt x="29" y="28"/>
                    <a:pt x="28" y="29"/>
                  </a:cubicBezTo>
                  <a:cubicBezTo>
                    <a:pt x="26" y="30"/>
                    <a:pt x="24" y="30"/>
                    <a:pt x="22" y="31"/>
                  </a:cubicBezTo>
                  <a:cubicBezTo>
                    <a:pt x="20" y="32"/>
                    <a:pt x="17" y="33"/>
                    <a:pt x="15" y="35"/>
                  </a:cubicBezTo>
                  <a:cubicBezTo>
                    <a:pt x="13" y="36"/>
                    <a:pt x="10" y="37"/>
                    <a:pt x="9" y="38"/>
                  </a:cubicBezTo>
                  <a:moveTo>
                    <a:pt x="11" y="39"/>
                  </a:moveTo>
                  <a:cubicBezTo>
                    <a:pt x="12" y="38"/>
                    <a:pt x="12" y="38"/>
                    <a:pt x="12" y="38"/>
                  </a:cubicBezTo>
                  <a:cubicBezTo>
                    <a:pt x="14" y="37"/>
                    <a:pt x="16" y="36"/>
                    <a:pt x="18" y="35"/>
                  </a:cubicBezTo>
                  <a:cubicBezTo>
                    <a:pt x="19" y="35"/>
                    <a:pt x="19" y="34"/>
                    <a:pt x="20" y="34"/>
                  </a:cubicBezTo>
                  <a:cubicBezTo>
                    <a:pt x="22" y="33"/>
                    <a:pt x="23" y="32"/>
                    <a:pt x="25" y="32"/>
                  </a:cubicBezTo>
                  <a:cubicBezTo>
                    <a:pt x="25" y="32"/>
                    <a:pt x="25" y="32"/>
                    <a:pt x="25" y="32"/>
                  </a:cubicBezTo>
                  <a:cubicBezTo>
                    <a:pt x="28" y="30"/>
                    <a:pt x="31" y="29"/>
                    <a:pt x="34" y="28"/>
                  </a:cubicBezTo>
                  <a:cubicBezTo>
                    <a:pt x="35" y="28"/>
                    <a:pt x="36" y="27"/>
                    <a:pt x="36" y="27"/>
                  </a:cubicBezTo>
                  <a:cubicBezTo>
                    <a:pt x="37" y="27"/>
                    <a:pt x="38" y="26"/>
                    <a:pt x="38" y="26"/>
                  </a:cubicBezTo>
                  <a:cubicBezTo>
                    <a:pt x="38" y="27"/>
                    <a:pt x="38" y="27"/>
                    <a:pt x="38" y="28"/>
                  </a:cubicBezTo>
                  <a:cubicBezTo>
                    <a:pt x="35" y="29"/>
                    <a:pt x="31" y="30"/>
                    <a:pt x="28" y="32"/>
                  </a:cubicBezTo>
                  <a:cubicBezTo>
                    <a:pt x="26" y="33"/>
                    <a:pt x="24" y="34"/>
                    <a:pt x="22" y="34"/>
                  </a:cubicBezTo>
                  <a:cubicBezTo>
                    <a:pt x="20" y="35"/>
                    <a:pt x="18" y="36"/>
                    <a:pt x="16" y="37"/>
                  </a:cubicBezTo>
                  <a:cubicBezTo>
                    <a:pt x="15" y="37"/>
                    <a:pt x="14" y="38"/>
                    <a:pt x="13" y="38"/>
                  </a:cubicBezTo>
                  <a:cubicBezTo>
                    <a:pt x="12" y="39"/>
                    <a:pt x="11" y="39"/>
                    <a:pt x="11" y="39"/>
                  </a:cubicBezTo>
                  <a:moveTo>
                    <a:pt x="36" y="27"/>
                  </a:moveTo>
                  <a:cubicBezTo>
                    <a:pt x="37" y="26"/>
                    <a:pt x="37" y="26"/>
                    <a:pt x="37" y="26"/>
                  </a:cubicBezTo>
                  <a:cubicBezTo>
                    <a:pt x="38" y="26"/>
                    <a:pt x="38" y="26"/>
                    <a:pt x="38" y="26"/>
                  </a:cubicBezTo>
                  <a:cubicBezTo>
                    <a:pt x="38" y="26"/>
                    <a:pt x="37" y="26"/>
                    <a:pt x="37" y="27"/>
                  </a:cubicBezTo>
                  <a:cubicBezTo>
                    <a:pt x="36" y="27"/>
                    <a:pt x="36" y="27"/>
                    <a:pt x="36" y="27"/>
                  </a:cubicBezTo>
                  <a:moveTo>
                    <a:pt x="4" y="33"/>
                  </a:moveTo>
                  <a:cubicBezTo>
                    <a:pt x="4" y="32"/>
                    <a:pt x="4" y="32"/>
                    <a:pt x="4" y="32"/>
                  </a:cubicBezTo>
                  <a:cubicBezTo>
                    <a:pt x="4" y="31"/>
                    <a:pt x="5" y="31"/>
                    <a:pt x="6" y="31"/>
                  </a:cubicBezTo>
                  <a:cubicBezTo>
                    <a:pt x="7" y="30"/>
                    <a:pt x="9" y="30"/>
                    <a:pt x="10" y="29"/>
                  </a:cubicBezTo>
                  <a:cubicBezTo>
                    <a:pt x="13" y="28"/>
                    <a:pt x="17" y="26"/>
                    <a:pt x="20" y="25"/>
                  </a:cubicBezTo>
                  <a:cubicBezTo>
                    <a:pt x="21" y="25"/>
                    <a:pt x="21" y="25"/>
                    <a:pt x="22" y="25"/>
                  </a:cubicBezTo>
                  <a:cubicBezTo>
                    <a:pt x="21" y="25"/>
                    <a:pt x="21" y="25"/>
                    <a:pt x="21" y="25"/>
                  </a:cubicBezTo>
                  <a:cubicBezTo>
                    <a:pt x="18" y="26"/>
                    <a:pt x="15" y="27"/>
                    <a:pt x="12" y="29"/>
                  </a:cubicBezTo>
                  <a:cubicBezTo>
                    <a:pt x="9" y="30"/>
                    <a:pt x="7" y="31"/>
                    <a:pt x="4" y="33"/>
                  </a:cubicBezTo>
                  <a:moveTo>
                    <a:pt x="10" y="38"/>
                  </a:moveTo>
                  <a:cubicBezTo>
                    <a:pt x="9" y="38"/>
                    <a:pt x="10" y="38"/>
                    <a:pt x="10" y="38"/>
                  </a:cubicBezTo>
                  <a:cubicBezTo>
                    <a:pt x="11" y="37"/>
                    <a:pt x="12" y="37"/>
                    <a:pt x="13" y="36"/>
                  </a:cubicBezTo>
                  <a:cubicBezTo>
                    <a:pt x="15" y="35"/>
                    <a:pt x="16" y="34"/>
                    <a:pt x="19" y="33"/>
                  </a:cubicBezTo>
                  <a:cubicBezTo>
                    <a:pt x="21" y="32"/>
                    <a:pt x="23" y="31"/>
                    <a:pt x="26" y="30"/>
                  </a:cubicBezTo>
                  <a:cubicBezTo>
                    <a:pt x="28" y="29"/>
                    <a:pt x="30" y="28"/>
                    <a:pt x="32" y="27"/>
                  </a:cubicBezTo>
                  <a:cubicBezTo>
                    <a:pt x="32" y="27"/>
                    <a:pt x="33" y="27"/>
                    <a:pt x="34" y="26"/>
                  </a:cubicBezTo>
                  <a:cubicBezTo>
                    <a:pt x="35" y="26"/>
                    <a:pt x="37" y="25"/>
                    <a:pt x="38" y="24"/>
                  </a:cubicBezTo>
                  <a:cubicBezTo>
                    <a:pt x="38" y="24"/>
                    <a:pt x="38" y="24"/>
                    <a:pt x="38" y="24"/>
                  </a:cubicBezTo>
                  <a:cubicBezTo>
                    <a:pt x="38" y="25"/>
                    <a:pt x="38" y="25"/>
                    <a:pt x="38" y="26"/>
                  </a:cubicBezTo>
                  <a:cubicBezTo>
                    <a:pt x="37" y="26"/>
                    <a:pt x="37" y="26"/>
                    <a:pt x="36" y="27"/>
                  </a:cubicBezTo>
                  <a:cubicBezTo>
                    <a:pt x="35" y="27"/>
                    <a:pt x="35" y="27"/>
                    <a:pt x="34" y="28"/>
                  </a:cubicBezTo>
                  <a:cubicBezTo>
                    <a:pt x="34" y="28"/>
                    <a:pt x="33" y="28"/>
                    <a:pt x="33" y="28"/>
                  </a:cubicBezTo>
                  <a:cubicBezTo>
                    <a:pt x="30" y="29"/>
                    <a:pt x="28" y="30"/>
                    <a:pt x="25" y="31"/>
                  </a:cubicBezTo>
                  <a:cubicBezTo>
                    <a:pt x="25" y="32"/>
                    <a:pt x="24" y="32"/>
                    <a:pt x="24" y="32"/>
                  </a:cubicBezTo>
                  <a:cubicBezTo>
                    <a:pt x="23" y="32"/>
                    <a:pt x="21" y="33"/>
                    <a:pt x="20" y="33"/>
                  </a:cubicBezTo>
                  <a:cubicBezTo>
                    <a:pt x="20" y="34"/>
                    <a:pt x="20" y="34"/>
                    <a:pt x="20" y="34"/>
                  </a:cubicBezTo>
                  <a:cubicBezTo>
                    <a:pt x="17" y="35"/>
                    <a:pt x="14" y="36"/>
                    <a:pt x="12" y="37"/>
                  </a:cubicBezTo>
                  <a:cubicBezTo>
                    <a:pt x="11" y="37"/>
                    <a:pt x="11" y="38"/>
                    <a:pt x="10" y="38"/>
                  </a:cubicBezTo>
                  <a:cubicBezTo>
                    <a:pt x="10" y="38"/>
                    <a:pt x="10" y="38"/>
                    <a:pt x="10" y="38"/>
                  </a:cubicBezTo>
                  <a:moveTo>
                    <a:pt x="30" y="26"/>
                  </a:moveTo>
                  <a:cubicBezTo>
                    <a:pt x="32" y="25"/>
                    <a:pt x="33" y="24"/>
                    <a:pt x="35" y="24"/>
                  </a:cubicBezTo>
                  <a:cubicBezTo>
                    <a:pt x="34" y="24"/>
                    <a:pt x="34" y="24"/>
                    <a:pt x="34" y="24"/>
                  </a:cubicBezTo>
                  <a:cubicBezTo>
                    <a:pt x="33" y="24"/>
                    <a:pt x="32" y="25"/>
                    <a:pt x="30" y="26"/>
                  </a:cubicBezTo>
                  <a:moveTo>
                    <a:pt x="3" y="30"/>
                  </a:moveTo>
                  <a:cubicBezTo>
                    <a:pt x="4" y="30"/>
                    <a:pt x="5" y="29"/>
                    <a:pt x="6" y="29"/>
                  </a:cubicBezTo>
                  <a:cubicBezTo>
                    <a:pt x="8" y="28"/>
                    <a:pt x="10" y="27"/>
                    <a:pt x="11" y="27"/>
                  </a:cubicBezTo>
                  <a:cubicBezTo>
                    <a:pt x="14" y="26"/>
                    <a:pt x="17" y="24"/>
                    <a:pt x="20" y="23"/>
                  </a:cubicBezTo>
                  <a:cubicBezTo>
                    <a:pt x="21" y="23"/>
                    <a:pt x="21" y="23"/>
                    <a:pt x="22" y="22"/>
                  </a:cubicBezTo>
                  <a:cubicBezTo>
                    <a:pt x="21" y="23"/>
                    <a:pt x="20" y="23"/>
                    <a:pt x="19" y="24"/>
                  </a:cubicBezTo>
                  <a:cubicBezTo>
                    <a:pt x="16" y="25"/>
                    <a:pt x="13" y="26"/>
                    <a:pt x="10" y="27"/>
                  </a:cubicBezTo>
                  <a:cubicBezTo>
                    <a:pt x="9" y="28"/>
                    <a:pt x="8" y="29"/>
                    <a:pt x="7" y="29"/>
                  </a:cubicBezTo>
                  <a:cubicBezTo>
                    <a:pt x="6" y="30"/>
                    <a:pt x="4" y="30"/>
                    <a:pt x="3" y="31"/>
                  </a:cubicBezTo>
                  <a:cubicBezTo>
                    <a:pt x="3" y="30"/>
                    <a:pt x="3" y="30"/>
                    <a:pt x="3" y="30"/>
                  </a:cubicBezTo>
                  <a:cubicBezTo>
                    <a:pt x="3" y="30"/>
                    <a:pt x="3" y="30"/>
                    <a:pt x="3" y="30"/>
                  </a:cubicBezTo>
                  <a:moveTo>
                    <a:pt x="8" y="37"/>
                  </a:moveTo>
                  <a:cubicBezTo>
                    <a:pt x="8" y="37"/>
                    <a:pt x="8" y="37"/>
                    <a:pt x="8" y="37"/>
                  </a:cubicBezTo>
                  <a:cubicBezTo>
                    <a:pt x="9" y="36"/>
                    <a:pt x="9" y="36"/>
                    <a:pt x="10" y="36"/>
                  </a:cubicBezTo>
                  <a:cubicBezTo>
                    <a:pt x="14" y="33"/>
                    <a:pt x="18" y="31"/>
                    <a:pt x="23" y="29"/>
                  </a:cubicBezTo>
                  <a:cubicBezTo>
                    <a:pt x="24" y="29"/>
                    <a:pt x="24" y="28"/>
                    <a:pt x="25" y="28"/>
                  </a:cubicBezTo>
                  <a:cubicBezTo>
                    <a:pt x="27" y="27"/>
                    <a:pt x="29" y="26"/>
                    <a:pt x="31" y="26"/>
                  </a:cubicBezTo>
                  <a:cubicBezTo>
                    <a:pt x="33" y="25"/>
                    <a:pt x="36" y="24"/>
                    <a:pt x="38" y="22"/>
                  </a:cubicBezTo>
                  <a:cubicBezTo>
                    <a:pt x="38" y="23"/>
                    <a:pt x="38" y="23"/>
                    <a:pt x="38" y="24"/>
                  </a:cubicBezTo>
                  <a:cubicBezTo>
                    <a:pt x="38" y="24"/>
                    <a:pt x="38" y="24"/>
                    <a:pt x="38" y="24"/>
                  </a:cubicBezTo>
                  <a:cubicBezTo>
                    <a:pt x="37" y="24"/>
                    <a:pt x="36" y="25"/>
                    <a:pt x="35" y="25"/>
                  </a:cubicBezTo>
                  <a:cubicBezTo>
                    <a:pt x="34" y="26"/>
                    <a:pt x="34" y="26"/>
                    <a:pt x="34" y="26"/>
                  </a:cubicBezTo>
                  <a:cubicBezTo>
                    <a:pt x="33" y="26"/>
                    <a:pt x="33" y="27"/>
                    <a:pt x="32" y="27"/>
                  </a:cubicBezTo>
                  <a:cubicBezTo>
                    <a:pt x="27" y="29"/>
                    <a:pt x="22" y="31"/>
                    <a:pt x="18" y="32"/>
                  </a:cubicBezTo>
                  <a:cubicBezTo>
                    <a:pt x="16" y="33"/>
                    <a:pt x="14" y="34"/>
                    <a:pt x="12" y="35"/>
                  </a:cubicBezTo>
                  <a:cubicBezTo>
                    <a:pt x="11" y="36"/>
                    <a:pt x="10" y="36"/>
                    <a:pt x="9" y="37"/>
                  </a:cubicBezTo>
                  <a:cubicBezTo>
                    <a:pt x="9" y="37"/>
                    <a:pt x="8" y="37"/>
                    <a:pt x="8" y="37"/>
                  </a:cubicBezTo>
                  <a:moveTo>
                    <a:pt x="28" y="25"/>
                  </a:moveTo>
                  <a:cubicBezTo>
                    <a:pt x="29" y="25"/>
                    <a:pt x="30" y="24"/>
                    <a:pt x="31" y="24"/>
                  </a:cubicBezTo>
                  <a:cubicBezTo>
                    <a:pt x="32" y="23"/>
                    <a:pt x="33" y="23"/>
                    <a:pt x="34" y="22"/>
                  </a:cubicBezTo>
                  <a:cubicBezTo>
                    <a:pt x="35" y="22"/>
                    <a:pt x="35" y="22"/>
                    <a:pt x="36" y="21"/>
                  </a:cubicBezTo>
                  <a:cubicBezTo>
                    <a:pt x="36" y="21"/>
                    <a:pt x="36" y="21"/>
                    <a:pt x="36" y="21"/>
                  </a:cubicBezTo>
                  <a:cubicBezTo>
                    <a:pt x="33" y="23"/>
                    <a:pt x="30" y="24"/>
                    <a:pt x="28" y="25"/>
                  </a:cubicBezTo>
                  <a:moveTo>
                    <a:pt x="7" y="36"/>
                  </a:moveTo>
                  <a:cubicBezTo>
                    <a:pt x="7" y="35"/>
                    <a:pt x="8" y="35"/>
                    <a:pt x="8" y="35"/>
                  </a:cubicBezTo>
                  <a:cubicBezTo>
                    <a:pt x="9" y="34"/>
                    <a:pt x="10" y="34"/>
                    <a:pt x="11" y="33"/>
                  </a:cubicBezTo>
                  <a:cubicBezTo>
                    <a:pt x="15" y="31"/>
                    <a:pt x="19" y="29"/>
                    <a:pt x="24" y="27"/>
                  </a:cubicBezTo>
                  <a:cubicBezTo>
                    <a:pt x="28" y="25"/>
                    <a:pt x="33" y="23"/>
                    <a:pt x="37" y="21"/>
                  </a:cubicBezTo>
                  <a:cubicBezTo>
                    <a:pt x="38" y="21"/>
                    <a:pt x="38" y="21"/>
                    <a:pt x="38" y="21"/>
                  </a:cubicBezTo>
                  <a:cubicBezTo>
                    <a:pt x="38" y="21"/>
                    <a:pt x="38" y="21"/>
                    <a:pt x="38" y="21"/>
                  </a:cubicBezTo>
                  <a:cubicBezTo>
                    <a:pt x="38" y="21"/>
                    <a:pt x="38" y="21"/>
                    <a:pt x="38" y="22"/>
                  </a:cubicBezTo>
                  <a:cubicBezTo>
                    <a:pt x="38" y="22"/>
                    <a:pt x="38" y="22"/>
                    <a:pt x="38" y="22"/>
                  </a:cubicBezTo>
                  <a:cubicBezTo>
                    <a:pt x="36" y="23"/>
                    <a:pt x="33" y="24"/>
                    <a:pt x="31" y="25"/>
                  </a:cubicBezTo>
                  <a:cubicBezTo>
                    <a:pt x="29" y="26"/>
                    <a:pt x="26" y="27"/>
                    <a:pt x="24" y="28"/>
                  </a:cubicBezTo>
                  <a:cubicBezTo>
                    <a:pt x="21" y="30"/>
                    <a:pt x="17" y="31"/>
                    <a:pt x="14" y="32"/>
                  </a:cubicBezTo>
                  <a:cubicBezTo>
                    <a:pt x="12" y="33"/>
                    <a:pt x="10" y="34"/>
                    <a:pt x="8" y="35"/>
                  </a:cubicBezTo>
                  <a:cubicBezTo>
                    <a:pt x="7" y="36"/>
                    <a:pt x="7" y="36"/>
                    <a:pt x="7" y="36"/>
                  </a:cubicBezTo>
                  <a:moveTo>
                    <a:pt x="2" y="29"/>
                  </a:moveTo>
                  <a:cubicBezTo>
                    <a:pt x="2" y="29"/>
                    <a:pt x="2" y="28"/>
                    <a:pt x="2" y="28"/>
                  </a:cubicBezTo>
                  <a:cubicBezTo>
                    <a:pt x="6" y="26"/>
                    <a:pt x="10" y="25"/>
                    <a:pt x="14" y="23"/>
                  </a:cubicBezTo>
                  <a:cubicBezTo>
                    <a:pt x="15" y="22"/>
                    <a:pt x="17" y="21"/>
                    <a:pt x="19" y="21"/>
                  </a:cubicBezTo>
                  <a:cubicBezTo>
                    <a:pt x="15" y="23"/>
                    <a:pt x="10" y="25"/>
                    <a:pt x="6" y="27"/>
                  </a:cubicBezTo>
                  <a:cubicBezTo>
                    <a:pt x="5" y="28"/>
                    <a:pt x="5" y="28"/>
                    <a:pt x="5" y="28"/>
                  </a:cubicBezTo>
                  <a:cubicBezTo>
                    <a:pt x="4" y="28"/>
                    <a:pt x="3" y="29"/>
                    <a:pt x="2" y="29"/>
                  </a:cubicBezTo>
                  <a:moveTo>
                    <a:pt x="5" y="34"/>
                  </a:moveTo>
                  <a:cubicBezTo>
                    <a:pt x="5" y="34"/>
                    <a:pt x="5" y="33"/>
                    <a:pt x="4" y="33"/>
                  </a:cubicBezTo>
                  <a:cubicBezTo>
                    <a:pt x="7" y="33"/>
                    <a:pt x="10" y="31"/>
                    <a:pt x="12" y="30"/>
                  </a:cubicBezTo>
                  <a:cubicBezTo>
                    <a:pt x="15" y="29"/>
                    <a:pt x="17" y="28"/>
                    <a:pt x="20" y="26"/>
                  </a:cubicBezTo>
                  <a:cubicBezTo>
                    <a:pt x="23" y="25"/>
                    <a:pt x="27" y="23"/>
                    <a:pt x="30" y="22"/>
                  </a:cubicBezTo>
                  <a:cubicBezTo>
                    <a:pt x="31" y="21"/>
                    <a:pt x="33" y="21"/>
                    <a:pt x="35" y="20"/>
                  </a:cubicBezTo>
                  <a:cubicBezTo>
                    <a:pt x="35" y="20"/>
                    <a:pt x="35" y="20"/>
                    <a:pt x="35" y="20"/>
                  </a:cubicBezTo>
                  <a:cubicBezTo>
                    <a:pt x="33" y="21"/>
                    <a:pt x="31" y="22"/>
                    <a:pt x="30" y="22"/>
                  </a:cubicBezTo>
                  <a:cubicBezTo>
                    <a:pt x="27" y="24"/>
                    <a:pt x="24" y="25"/>
                    <a:pt x="21" y="26"/>
                  </a:cubicBezTo>
                  <a:cubicBezTo>
                    <a:pt x="19" y="27"/>
                    <a:pt x="16" y="29"/>
                    <a:pt x="13" y="30"/>
                  </a:cubicBezTo>
                  <a:cubicBezTo>
                    <a:pt x="12" y="31"/>
                    <a:pt x="10" y="31"/>
                    <a:pt x="9" y="32"/>
                  </a:cubicBezTo>
                  <a:cubicBezTo>
                    <a:pt x="8" y="33"/>
                    <a:pt x="7" y="34"/>
                    <a:pt x="5" y="34"/>
                  </a:cubicBezTo>
                  <a:moveTo>
                    <a:pt x="6" y="34"/>
                  </a:moveTo>
                  <a:cubicBezTo>
                    <a:pt x="6" y="34"/>
                    <a:pt x="6" y="34"/>
                    <a:pt x="7" y="34"/>
                  </a:cubicBezTo>
                  <a:cubicBezTo>
                    <a:pt x="9" y="33"/>
                    <a:pt x="11" y="31"/>
                    <a:pt x="13" y="30"/>
                  </a:cubicBezTo>
                  <a:cubicBezTo>
                    <a:pt x="18" y="28"/>
                    <a:pt x="22" y="26"/>
                    <a:pt x="27" y="24"/>
                  </a:cubicBezTo>
                  <a:cubicBezTo>
                    <a:pt x="29" y="23"/>
                    <a:pt x="31" y="22"/>
                    <a:pt x="33" y="21"/>
                  </a:cubicBezTo>
                  <a:cubicBezTo>
                    <a:pt x="34" y="21"/>
                    <a:pt x="35" y="20"/>
                    <a:pt x="36" y="20"/>
                  </a:cubicBezTo>
                  <a:cubicBezTo>
                    <a:pt x="36" y="20"/>
                    <a:pt x="36" y="20"/>
                    <a:pt x="36" y="20"/>
                  </a:cubicBezTo>
                  <a:cubicBezTo>
                    <a:pt x="37" y="19"/>
                    <a:pt x="37" y="19"/>
                    <a:pt x="38" y="19"/>
                  </a:cubicBezTo>
                  <a:cubicBezTo>
                    <a:pt x="38" y="19"/>
                    <a:pt x="38" y="19"/>
                    <a:pt x="38" y="19"/>
                  </a:cubicBezTo>
                  <a:cubicBezTo>
                    <a:pt x="38" y="19"/>
                    <a:pt x="38" y="20"/>
                    <a:pt x="38" y="20"/>
                  </a:cubicBezTo>
                  <a:cubicBezTo>
                    <a:pt x="33" y="22"/>
                    <a:pt x="28" y="24"/>
                    <a:pt x="23" y="27"/>
                  </a:cubicBezTo>
                  <a:cubicBezTo>
                    <a:pt x="23" y="27"/>
                    <a:pt x="23" y="27"/>
                    <a:pt x="23" y="27"/>
                  </a:cubicBezTo>
                  <a:cubicBezTo>
                    <a:pt x="19" y="29"/>
                    <a:pt x="14" y="30"/>
                    <a:pt x="10" y="32"/>
                  </a:cubicBezTo>
                  <a:cubicBezTo>
                    <a:pt x="9" y="33"/>
                    <a:pt x="8" y="34"/>
                    <a:pt x="7" y="34"/>
                  </a:cubicBezTo>
                  <a:cubicBezTo>
                    <a:pt x="6" y="34"/>
                    <a:pt x="6" y="34"/>
                    <a:pt x="6" y="34"/>
                  </a:cubicBezTo>
                  <a:moveTo>
                    <a:pt x="4" y="33"/>
                  </a:moveTo>
                  <a:cubicBezTo>
                    <a:pt x="5" y="32"/>
                    <a:pt x="5" y="32"/>
                    <a:pt x="6" y="32"/>
                  </a:cubicBezTo>
                  <a:cubicBezTo>
                    <a:pt x="8" y="31"/>
                    <a:pt x="10" y="30"/>
                    <a:pt x="12" y="29"/>
                  </a:cubicBezTo>
                  <a:cubicBezTo>
                    <a:pt x="17" y="26"/>
                    <a:pt x="22" y="25"/>
                    <a:pt x="27" y="23"/>
                  </a:cubicBezTo>
                  <a:cubicBezTo>
                    <a:pt x="29" y="22"/>
                    <a:pt x="31" y="21"/>
                    <a:pt x="33" y="20"/>
                  </a:cubicBezTo>
                  <a:cubicBezTo>
                    <a:pt x="34" y="20"/>
                    <a:pt x="35" y="20"/>
                    <a:pt x="36" y="19"/>
                  </a:cubicBezTo>
                  <a:cubicBezTo>
                    <a:pt x="37" y="19"/>
                    <a:pt x="37" y="19"/>
                    <a:pt x="37" y="19"/>
                  </a:cubicBezTo>
                  <a:cubicBezTo>
                    <a:pt x="38" y="18"/>
                    <a:pt x="38" y="18"/>
                    <a:pt x="38" y="18"/>
                  </a:cubicBezTo>
                  <a:cubicBezTo>
                    <a:pt x="38" y="19"/>
                    <a:pt x="38" y="19"/>
                    <a:pt x="38" y="19"/>
                  </a:cubicBezTo>
                  <a:cubicBezTo>
                    <a:pt x="38" y="19"/>
                    <a:pt x="38" y="19"/>
                    <a:pt x="38" y="19"/>
                  </a:cubicBezTo>
                  <a:cubicBezTo>
                    <a:pt x="37" y="19"/>
                    <a:pt x="37" y="19"/>
                    <a:pt x="36" y="19"/>
                  </a:cubicBezTo>
                  <a:cubicBezTo>
                    <a:pt x="36" y="20"/>
                    <a:pt x="35" y="20"/>
                    <a:pt x="35" y="20"/>
                  </a:cubicBezTo>
                  <a:cubicBezTo>
                    <a:pt x="31" y="21"/>
                    <a:pt x="26" y="23"/>
                    <a:pt x="22" y="25"/>
                  </a:cubicBezTo>
                  <a:cubicBezTo>
                    <a:pt x="18" y="27"/>
                    <a:pt x="13" y="29"/>
                    <a:pt x="9" y="31"/>
                  </a:cubicBezTo>
                  <a:cubicBezTo>
                    <a:pt x="8" y="31"/>
                    <a:pt x="7" y="32"/>
                    <a:pt x="6" y="32"/>
                  </a:cubicBezTo>
                  <a:cubicBezTo>
                    <a:pt x="4" y="33"/>
                    <a:pt x="4" y="33"/>
                    <a:pt x="4" y="33"/>
                  </a:cubicBezTo>
                  <a:moveTo>
                    <a:pt x="2" y="27"/>
                  </a:moveTo>
                  <a:cubicBezTo>
                    <a:pt x="2" y="26"/>
                    <a:pt x="2" y="26"/>
                    <a:pt x="2" y="26"/>
                  </a:cubicBezTo>
                  <a:cubicBezTo>
                    <a:pt x="2" y="25"/>
                    <a:pt x="3" y="25"/>
                    <a:pt x="4" y="24"/>
                  </a:cubicBezTo>
                  <a:cubicBezTo>
                    <a:pt x="5" y="23"/>
                    <a:pt x="7" y="23"/>
                    <a:pt x="8" y="22"/>
                  </a:cubicBezTo>
                  <a:cubicBezTo>
                    <a:pt x="11" y="21"/>
                    <a:pt x="14" y="20"/>
                    <a:pt x="17" y="18"/>
                  </a:cubicBezTo>
                  <a:cubicBezTo>
                    <a:pt x="18" y="18"/>
                    <a:pt x="18" y="18"/>
                    <a:pt x="18" y="18"/>
                  </a:cubicBezTo>
                  <a:cubicBezTo>
                    <a:pt x="18" y="18"/>
                    <a:pt x="18" y="18"/>
                    <a:pt x="17" y="19"/>
                  </a:cubicBezTo>
                  <a:cubicBezTo>
                    <a:pt x="14" y="20"/>
                    <a:pt x="11" y="21"/>
                    <a:pt x="8" y="23"/>
                  </a:cubicBezTo>
                  <a:cubicBezTo>
                    <a:pt x="6" y="24"/>
                    <a:pt x="4" y="25"/>
                    <a:pt x="2" y="27"/>
                  </a:cubicBezTo>
                  <a:moveTo>
                    <a:pt x="3" y="30"/>
                  </a:moveTo>
                  <a:cubicBezTo>
                    <a:pt x="2" y="29"/>
                    <a:pt x="2" y="29"/>
                    <a:pt x="2" y="29"/>
                  </a:cubicBezTo>
                  <a:cubicBezTo>
                    <a:pt x="3" y="29"/>
                    <a:pt x="4" y="28"/>
                    <a:pt x="5" y="28"/>
                  </a:cubicBezTo>
                  <a:cubicBezTo>
                    <a:pt x="7" y="27"/>
                    <a:pt x="9" y="26"/>
                    <a:pt x="11" y="26"/>
                  </a:cubicBezTo>
                  <a:cubicBezTo>
                    <a:pt x="16" y="24"/>
                    <a:pt x="20" y="21"/>
                    <a:pt x="25" y="20"/>
                  </a:cubicBezTo>
                  <a:cubicBezTo>
                    <a:pt x="27" y="19"/>
                    <a:pt x="29" y="18"/>
                    <a:pt x="31" y="17"/>
                  </a:cubicBezTo>
                  <a:cubicBezTo>
                    <a:pt x="30" y="18"/>
                    <a:pt x="29" y="18"/>
                    <a:pt x="29" y="18"/>
                  </a:cubicBezTo>
                  <a:cubicBezTo>
                    <a:pt x="26" y="20"/>
                    <a:pt x="23" y="21"/>
                    <a:pt x="19" y="22"/>
                  </a:cubicBezTo>
                  <a:cubicBezTo>
                    <a:pt x="17" y="24"/>
                    <a:pt x="14" y="25"/>
                    <a:pt x="11" y="26"/>
                  </a:cubicBezTo>
                  <a:cubicBezTo>
                    <a:pt x="10" y="27"/>
                    <a:pt x="9" y="27"/>
                    <a:pt x="7" y="28"/>
                  </a:cubicBezTo>
                  <a:cubicBezTo>
                    <a:pt x="6" y="28"/>
                    <a:pt x="4" y="29"/>
                    <a:pt x="3" y="30"/>
                  </a:cubicBezTo>
                  <a:cubicBezTo>
                    <a:pt x="3" y="30"/>
                    <a:pt x="3" y="30"/>
                    <a:pt x="3" y="30"/>
                  </a:cubicBezTo>
                  <a:moveTo>
                    <a:pt x="1" y="25"/>
                  </a:moveTo>
                  <a:cubicBezTo>
                    <a:pt x="1" y="24"/>
                    <a:pt x="1" y="24"/>
                    <a:pt x="1" y="24"/>
                  </a:cubicBezTo>
                  <a:cubicBezTo>
                    <a:pt x="4" y="24"/>
                    <a:pt x="5" y="22"/>
                    <a:pt x="7" y="21"/>
                  </a:cubicBezTo>
                  <a:cubicBezTo>
                    <a:pt x="10" y="20"/>
                    <a:pt x="14" y="19"/>
                    <a:pt x="17" y="17"/>
                  </a:cubicBezTo>
                  <a:cubicBezTo>
                    <a:pt x="14" y="19"/>
                    <a:pt x="12" y="20"/>
                    <a:pt x="9" y="21"/>
                  </a:cubicBezTo>
                  <a:cubicBezTo>
                    <a:pt x="6" y="22"/>
                    <a:pt x="4" y="24"/>
                    <a:pt x="1" y="25"/>
                  </a:cubicBezTo>
                  <a:moveTo>
                    <a:pt x="17" y="17"/>
                  </a:moveTo>
                  <a:cubicBezTo>
                    <a:pt x="17" y="17"/>
                    <a:pt x="17" y="17"/>
                    <a:pt x="17" y="17"/>
                  </a:cubicBezTo>
                  <a:cubicBezTo>
                    <a:pt x="17" y="17"/>
                    <a:pt x="17" y="17"/>
                    <a:pt x="17" y="17"/>
                  </a:cubicBezTo>
                  <a:moveTo>
                    <a:pt x="4" y="31"/>
                  </a:moveTo>
                  <a:cubicBezTo>
                    <a:pt x="4" y="31"/>
                    <a:pt x="4" y="31"/>
                    <a:pt x="5" y="31"/>
                  </a:cubicBezTo>
                  <a:cubicBezTo>
                    <a:pt x="5" y="30"/>
                    <a:pt x="5" y="30"/>
                    <a:pt x="6" y="30"/>
                  </a:cubicBezTo>
                  <a:cubicBezTo>
                    <a:pt x="8" y="29"/>
                    <a:pt x="10" y="28"/>
                    <a:pt x="12" y="27"/>
                  </a:cubicBezTo>
                  <a:cubicBezTo>
                    <a:pt x="17" y="25"/>
                    <a:pt x="21" y="23"/>
                    <a:pt x="25" y="21"/>
                  </a:cubicBezTo>
                  <a:cubicBezTo>
                    <a:pt x="29" y="20"/>
                    <a:pt x="33" y="19"/>
                    <a:pt x="36" y="17"/>
                  </a:cubicBezTo>
                  <a:cubicBezTo>
                    <a:pt x="37" y="17"/>
                    <a:pt x="37" y="17"/>
                    <a:pt x="37" y="17"/>
                  </a:cubicBezTo>
                  <a:cubicBezTo>
                    <a:pt x="37" y="16"/>
                    <a:pt x="37" y="16"/>
                    <a:pt x="37" y="16"/>
                  </a:cubicBezTo>
                  <a:cubicBezTo>
                    <a:pt x="37" y="17"/>
                    <a:pt x="38" y="17"/>
                    <a:pt x="38" y="18"/>
                  </a:cubicBezTo>
                  <a:cubicBezTo>
                    <a:pt x="37" y="18"/>
                    <a:pt x="37" y="18"/>
                    <a:pt x="37" y="18"/>
                  </a:cubicBezTo>
                  <a:cubicBezTo>
                    <a:pt x="37" y="18"/>
                    <a:pt x="37" y="18"/>
                    <a:pt x="37" y="18"/>
                  </a:cubicBezTo>
                  <a:cubicBezTo>
                    <a:pt x="37" y="18"/>
                    <a:pt x="37" y="18"/>
                    <a:pt x="37" y="18"/>
                  </a:cubicBezTo>
                  <a:cubicBezTo>
                    <a:pt x="36" y="19"/>
                    <a:pt x="36" y="19"/>
                    <a:pt x="35" y="19"/>
                  </a:cubicBezTo>
                  <a:cubicBezTo>
                    <a:pt x="34" y="20"/>
                    <a:pt x="33" y="20"/>
                    <a:pt x="32" y="21"/>
                  </a:cubicBezTo>
                  <a:cubicBezTo>
                    <a:pt x="31" y="21"/>
                    <a:pt x="31" y="21"/>
                    <a:pt x="30" y="21"/>
                  </a:cubicBezTo>
                  <a:cubicBezTo>
                    <a:pt x="30" y="21"/>
                    <a:pt x="30" y="21"/>
                    <a:pt x="30" y="21"/>
                  </a:cubicBezTo>
                  <a:cubicBezTo>
                    <a:pt x="27" y="22"/>
                    <a:pt x="24" y="23"/>
                    <a:pt x="21" y="24"/>
                  </a:cubicBezTo>
                  <a:cubicBezTo>
                    <a:pt x="17" y="26"/>
                    <a:pt x="12" y="28"/>
                    <a:pt x="7" y="30"/>
                  </a:cubicBezTo>
                  <a:cubicBezTo>
                    <a:pt x="7" y="30"/>
                    <a:pt x="6" y="31"/>
                    <a:pt x="5" y="31"/>
                  </a:cubicBezTo>
                  <a:cubicBezTo>
                    <a:pt x="5" y="31"/>
                    <a:pt x="4" y="31"/>
                    <a:pt x="4" y="31"/>
                  </a:cubicBezTo>
                  <a:moveTo>
                    <a:pt x="35" y="15"/>
                  </a:moveTo>
                  <a:cubicBezTo>
                    <a:pt x="35" y="15"/>
                    <a:pt x="35" y="15"/>
                    <a:pt x="35" y="15"/>
                  </a:cubicBezTo>
                  <a:cubicBezTo>
                    <a:pt x="36" y="15"/>
                    <a:pt x="36" y="15"/>
                    <a:pt x="36" y="15"/>
                  </a:cubicBezTo>
                  <a:cubicBezTo>
                    <a:pt x="36" y="15"/>
                    <a:pt x="35" y="15"/>
                    <a:pt x="35" y="15"/>
                  </a:cubicBezTo>
                  <a:cubicBezTo>
                    <a:pt x="35" y="15"/>
                    <a:pt x="35" y="15"/>
                    <a:pt x="35" y="15"/>
                  </a:cubicBezTo>
                  <a:moveTo>
                    <a:pt x="3" y="30"/>
                  </a:moveTo>
                  <a:cubicBezTo>
                    <a:pt x="6" y="29"/>
                    <a:pt x="8" y="28"/>
                    <a:pt x="10" y="27"/>
                  </a:cubicBezTo>
                  <a:cubicBezTo>
                    <a:pt x="13" y="26"/>
                    <a:pt x="15" y="24"/>
                    <a:pt x="17" y="23"/>
                  </a:cubicBezTo>
                  <a:cubicBezTo>
                    <a:pt x="20" y="22"/>
                    <a:pt x="22" y="21"/>
                    <a:pt x="25" y="20"/>
                  </a:cubicBezTo>
                  <a:cubicBezTo>
                    <a:pt x="27" y="19"/>
                    <a:pt x="30" y="18"/>
                    <a:pt x="32" y="17"/>
                  </a:cubicBezTo>
                  <a:cubicBezTo>
                    <a:pt x="33" y="16"/>
                    <a:pt x="33" y="16"/>
                    <a:pt x="33" y="16"/>
                  </a:cubicBezTo>
                  <a:cubicBezTo>
                    <a:pt x="34" y="16"/>
                    <a:pt x="35" y="16"/>
                    <a:pt x="36" y="15"/>
                  </a:cubicBezTo>
                  <a:cubicBezTo>
                    <a:pt x="37" y="15"/>
                    <a:pt x="37" y="16"/>
                    <a:pt x="37" y="16"/>
                  </a:cubicBezTo>
                  <a:cubicBezTo>
                    <a:pt x="34" y="18"/>
                    <a:pt x="31" y="19"/>
                    <a:pt x="28" y="20"/>
                  </a:cubicBezTo>
                  <a:cubicBezTo>
                    <a:pt x="27" y="20"/>
                    <a:pt x="26" y="20"/>
                    <a:pt x="25" y="21"/>
                  </a:cubicBezTo>
                  <a:cubicBezTo>
                    <a:pt x="24" y="21"/>
                    <a:pt x="23" y="21"/>
                    <a:pt x="22" y="22"/>
                  </a:cubicBezTo>
                  <a:cubicBezTo>
                    <a:pt x="18" y="23"/>
                    <a:pt x="14" y="25"/>
                    <a:pt x="10" y="27"/>
                  </a:cubicBezTo>
                  <a:cubicBezTo>
                    <a:pt x="8" y="28"/>
                    <a:pt x="5" y="29"/>
                    <a:pt x="3" y="30"/>
                  </a:cubicBezTo>
                  <a:moveTo>
                    <a:pt x="1" y="24"/>
                  </a:moveTo>
                  <a:cubicBezTo>
                    <a:pt x="1" y="23"/>
                    <a:pt x="1" y="23"/>
                    <a:pt x="1" y="23"/>
                  </a:cubicBezTo>
                  <a:cubicBezTo>
                    <a:pt x="4" y="22"/>
                    <a:pt x="6" y="21"/>
                    <a:pt x="8" y="20"/>
                  </a:cubicBezTo>
                  <a:cubicBezTo>
                    <a:pt x="10" y="18"/>
                    <a:pt x="13" y="17"/>
                    <a:pt x="16" y="16"/>
                  </a:cubicBezTo>
                  <a:cubicBezTo>
                    <a:pt x="17" y="15"/>
                    <a:pt x="18" y="15"/>
                    <a:pt x="19" y="15"/>
                  </a:cubicBezTo>
                  <a:cubicBezTo>
                    <a:pt x="18" y="15"/>
                    <a:pt x="17" y="15"/>
                    <a:pt x="16" y="16"/>
                  </a:cubicBezTo>
                  <a:cubicBezTo>
                    <a:pt x="13" y="17"/>
                    <a:pt x="11" y="18"/>
                    <a:pt x="8" y="20"/>
                  </a:cubicBezTo>
                  <a:cubicBezTo>
                    <a:pt x="6" y="21"/>
                    <a:pt x="4" y="23"/>
                    <a:pt x="1" y="24"/>
                  </a:cubicBezTo>
                  <a:moveTo>
                    <a:pt x="28" y="17"/>
                  </a:moveTo>
                  <a:cubicBezTo>
                    <a:pt x="29" y="16"/>
                    <a:pt x="31" y="15"/>
                    <a:pt x="32" y="15"/>
                  </a:cubicBezTo>
                  <a:cubicBezTo>
                    <a:pt x="33" y="14"/>
                    <a:pt x="33" y="14"/>
                    <a:pt x="33" y="14"/>
                  </a:cubicBezTo>
                  <a:cubicBezTo>
                    <a:pt x="33" y="15"/>
                    <a:pt x="32" y="15"/>
                    <a:pt x="32" y="15"/>
                  </a:cubicBezTo>
                  <a:cubicBezTo>
                    <a:pt x="31" y="16"/>
                    <a:pt x="29" y="16"/>
                    <a:pt x="28" y="17"/>
                  </a:cubicBezTo>
                  <a:moveTo>
                    <a:pt x="7" y="27"/>
                  </a:moveTo>
                  <a:cubicBezTo>
                    <a:pt x="11" y="25"/>
                    <a:pt x="15" y="23"/>
                    <a:pt x="19" y="21"/>
                  </a:cubicBezTo>
                  <a:cubicBezTo>
                    <a:pt x="24" y="18"/>
                    <a:pt x="30" y="17"/>
                    <a:pt x="35" y="14"/>
                  </a:cubicBezTo>
                  <a:cubicBezTo>
                    <a:pt x="35" y="14"/>
                    <a:pt x="35" y="14"/>
                    <a:pt x="35" y="14"/>
                  </a:cubicBezTo>
                  <a:cubicBezTo>
                    <a:pt x="36" y="13"/>
                    <a:pt x="36" y="13"/>
                    <a:pt x="36" y="13"/>
                  </a:cubicBezTo>
                  <a:cubicBezTo>
                    <a:pt x="36" y="13"/>
                    <a:pt x="36" y="13"/>
                    <a:pt x="36" y="13"/>
                  </a:cubicBezTo>
                  <a:cubicBezTo>
                    <a:pt x="36" y="14"/>
                    <a:pt x="36" y="14"/>
                    <a:pt x="36" y="14"/>
                  </a:cubicBezTo>
                  <a:cubicBezTo>
                    <a:pt x="35" y="15"/>
                    <a:pt x="34" y="15"/>
                    <a:pt x="34" y="16"/>
                  </a:cubicBezTo>
                  <a:cubicBezTo>
                    <a:pt x="33" y="16"/>
                    <a:pt x="33" y="16"/>
                    <a:pt x="33" y="16"/>
                  </a:cubicBezTo>
                  <a:cubicBezTo>
                    <a:pt x="33" y="16"/>
                    <a:pt x="33" y="16"/>
                    <a:pt x="33" y="16"/>
                  </a:cubicBezTo>
                  <a:cubicBezTo>
                    <a:pt x="28" y="18"/>
                    <a:pt x="22" y="20"/>
                    <a:pt x="17" y="23"/>
                  </a:cubicBezTo>
                  <a:cubicBezTo>
                    <a:pt x="14" y="24"/>
                    <a:pt x="12" y="25"/>
                    <a:pt x="9" y="26"/>
                  </a:cubicBezTo>
                  <a:cubicBezTo>
                    <a:pt x="8" y="26"/>
                    <a:pt x="8" y="26"/>
                    <a:pt x="7" y="27"/>
                  </a:cubicBezTo>
                  <a:moveTo>
                    <a:pt x="1" y="22"/>
                  </a:moveTo>
                  <a:cubicBezTo>
                    <a:pt x="1" y="21"/>
                    <a:pt x="1" y="21"/>
                    <a:pt x="1" y="21"/>
                  </a:cubicBezTo>
                  <a:cubicBezTo>
                    <a:pt x="2" y="21"/>
                    <a:pt x="3" y="21"/>
                    <a:pt x="3" y="20"/>
                  </a:cubicBezTo>
                  <a:cubicBezTo>
                    <a:pt x="5" y="20"/>
                    <a:pt x="6" y="19"/>
                    <a:pt x="7" y="18"/>
                  </a:cubicBezTo>
                  <a:cubicBezTo>
                    <a:pt x="9" y="17"/>
                    <a:pt x="12" y="16"/>
                    <a:pt x="15" y="15"/>
                  </a:cubicBezTo>
                  <a:cubicBezTo>
                    <a:pt x="16" y="14"/>
                    <a:pt x="18" y="13"/>
                    <a:pt x="20" y="12"/>
                  </a:cubicBezTo>
                  <a:cubicBezTo>
                    <a:pt x="14" y="16"/>
                    <a:pt x="7" y="18"/>
                    <a:pt x="1" y="22"/>
                  </a:cubicBezTo>
                  <a:moveTo>
                    <a:pt x="2" y="28"/>
                  </a:moveTo>
                  <a:cubicBezTo>
                    <a:pt x="2" y="27"/>
                    <a:pt x="2" y="27"/>
                    <a:pt x="2" y="27"/>
                  </a:cubicBezTo>
                  <a:cubicBezTo>
                    <a:pt x="4" y="27"/>
                    <a:pt x="6" y="25"/>
                    <a:pt x="8" y="24"/>
                  </a:cubicBezTo>
                  <a:cubicBezTo>
                    <a:pt x="11" y="23"/>
                    <a:pt x="14" y="22"/>
                    <a:pt x="17" y="20"/>
                  </a:cubicBezTo>
                  <a:cubicBezTo>
                    <a:pt x="23" y="18"/>
                    <a:pt x="29" y="15"/>
                    <a:pt x="35" y="12"/>
                  </a:cubicBezTo>
                  <a:cubicBezTo>
                    <a:pt x="35" y="13"/>
                    <a:pt x="35" y="13"/>
                    <a:pt x="35" y="13"/>
                  </a:cubicBezTo>
                  <a:cubicBezTo>
                    <a:pt x="35" y="13"/>
                    <a:pt x="35" y="13"/>
                    <a:pt x="35" y="13"/>
                  </a:cubicBezTo>
                  <a:cubicBezTo>
                    <a:pt x="30" y="16"/>
                    <a:pt x="24" y="18"/>
                    <a:pt x="18" y="21"/>
                  </a:cubicBezTo>
                  <a:cubicBezTo>
                    <a:pt x="16" y="21"/>
                    <a:pt x="15" y="22"/>
                    <a:pt x="14" y="23"/>
                  </a:cubicBezTo>
                  <a:cubicBezTo>
                    <a:pt x="13" y="23"/>
                    <a:pt x="11" y="24"/>
                    <a:pt x="9" y="24"/>
                  </a:cubicBezTo>
                  <a:cubicBezTo>
                    <a:pt x="7" y="25"/>
                    <a:pt x="4" y="26"/>
                    <a:pt x="2" y="28"/>
                  </a:cubicBezTo>
                  <a:moveTo>
                    <a:pt x="2" y="27"/>
                  </a:moveTo>
                  <a:cubicBezTo>
                    <a:pt x="2" y="27"/>
                    <a:pt x="2" y="27"/>
                    <a:pt x="2" y="27"/>
                  </a:cubicBezTo>
                  <a:cubicBezTo>
                    <a:pt x="3" y="26"/>
                    <a:pt x="3" y="26"/>
                    <a:pt x="3" y="26"/>
                  </a:cubicBezTo>
                  <a:cubicBezTo>
                    <a:pt x="3" y="26"/>
                    <a:pt x="4" y="26"/>
                    <a:pt x="4" y="25"/>
                  </a:cubicBezTo>
                  <a:cubicBezTo>
                    <a:pt x="5" y="25"/>
                    <a:pt x="6" y="24"/>
                    <a:pt x="8" y="24"/>
                  </a:cubicBezTo>
                  <a:cubicBezTo>
                    <a:pt x="12" y="21"/>
                    <a:pt x="17" y="19"/>
                    <a:pt x="21" y="17"/>
                  </a:cubicBezTo>
                  <a:cubicBezTo>
                    <a:pt x="22" y="17"/>
                    <a:pt x="22" y="17"/>
                    <a:pt x="22" y="17"/>
                  </a:cubicBezTo>
                  <a:cubicBezTo>
                    <a:pt x="24" y="16"/>
                    <a:pt x="27" y="14"/>
                    <a:pt x="30" y="13"/>
                  </a:cubicBezTo>
                  <a:cubicBezTo>
                    <a:pt x="30" y="13"/>
                    <a:pt x="31" y="13"/>
                    <a:pt x="31" y="13"/>
                  </a:cubicBezTo>
                  <a:cubicBezTo>
                    <a:pt x="32" y="12"/>
                    <a:pt x="32" y="12"/>
                    <a:pt x="32" y="12"/>
                  </a:cubicBezTo>
                  <a:cubicBezTo>
                    <a:pt x="33" y="12"/>
                    <a:pt x="33" y="12"/>
                    <a:pt x="33" y="12"/>
                  </a:cubicBezTo>
                  <a:cubicBezTo>
                    <a:pt x="33" y="12"/>
                    <a:pt x="34" y="12"/>
                    <a:pt x="34" y="12"/>
                  </a:cubicBezTo>
                  <a:cubicBezTo>
                    <a:pt x="35" y="12"/>
                    <a:pt x="35" y="12"/>
                    <a:pt x="35" y="12"/>
                  </a:cubicBezTo>
                  <a:cubicBezTo>
                    <a:pt x="26" y="16"/>
                    <a:pt x="17" y="20"/>
                    <a:pt x="8" y="24"/>
                  </a:cubicBezTo>
                  <a:cubicBezTo>
                    <a:pt x="6" y="25"/>
                    <a:pt x="4" y="26"/>
                    <a:pt x="2" y="27"/>
                  </a:cubicBezTo>
                  <a:moveTo>
                    <a:pt x="9" y="17"/>
                  </a:moveTo>
                  <a:cubicBezTo>
                    <a:pt x="13" y="15"/>
                    <a:pt x="16" y="13"/>
                    <a:pt x="19" y="12"/>
                  </a:cubicBezTo>
                  <a:cubicBezTo>
                    <a:pt x="20" y="11"/>
                    <a:pt x="20" y="11"/>
                    <a:pt x="20" y="11"/>
                  </a:cubicBezTo>
                  <a:cubicBezTo>
                    <a:pt x="20" y="11"/>
                    <a:pt x="21" y="12"/>
                    <a:pt x="21" y="12"/>
                  </a:cubicBezTo>
                  <a:cubicBezTo>
                    <a:pt x="21" y="12"/>
                    <a:pt x="21" y="12"/>
                    <a:pt x="21" y="12"/>
                  </a:cubicBezTo>
                  <a:cubicBezTo>
                    <a:pt x="17" y="13"/>
                    <a:pt x="13" y="15"/>
                    <a:pt x="9" y="17"/>
                  </a:cubicBezTo>
                  <a:moveTo>
                    <a:pt x="1" y="21"/>
                  </a:moveTo>
                  <a:cubicBezTo>
                    <a:pt x="2" y="21"/>
                    <a:pt x="2" y="20"/>
                    <a:pt x="2" y="20"/>
                  </a:cubicBezTo>
                  <a:cubicBezTo>
                    <a:pt x="3" y="19"/>
                    <a:pt x="5" y="18"/>
                    <a:pt x="6" y="17"/>
                  </a:cubicBezTo>
                  <a:cubicBezTo>
                    <a:pt x="8" y="16"/>
                    <a:pt x="10" y="15"/>
                    <a:pt x="12" y="14"/>
                  </a:cubicBezTo>
                  <a:cubicBezTo>
                    <a:pt x="14" y="13"/>
                    <a:pt x="16" y="12"/>
                    <a:pt x="19" y="11"/>
                  </a:cubicBezTo>
                  <a:cubicBezTo>
                    <a:pt x="19" y="11"/>
                    <a:pt x="19" y="11"/>
                    <a:pt x="19" y="11"/>
                  </a:cubicBezTo>
                  <a:cubicBezTo>
                    <a:pt x="17" y="12"/>
                    <a:pt x="16" y="13"/>
                    <a:pt x="14" y="14"/>
                  </a:cubicBezTo>
                  <a:cubicBezTo>
                    <a:pt x="11" y="16"/>
                    <a:pt x="8" y="17"/>
                    <a:pt x="5" y="19"/>
                  </a:cubicBezTo>
                  <a:cubicBezTo>
                    <a:pt x="4" y="19"/>
                    <a:pt x="4" y="20"/>
                    <a:pt x="3" y="20"/>
                  </a:cubicBezTo>
                  <a:cubicBezTo>
                    <a:pt x="3" y="20"/>
                    <a:pt x="2" y="21"/>
                    <a:pt x="1" y="21"/>
                  </a:cubicBezTo>
                  <a:moveTo>
                    <a:pt x="3" y="19"/>
                  </a:moveTo>
                  <a:cubicBezTo>
                    <a:pt x="4" y="18"/>
                    <a:pt x="5" y="18"/>
                    <a:pt x="6" y="17"/>
                  </a:cubicBezTo>
                  <a:cubicBezTo>
                    <a:pt x="8" y="16"/>
                    <a:pt x="10" y="15"/>
                    <a:pt x="12" y="14"/>
                  </a:cubicBezTo>
                  <a:cubicBezTo>
                    <a:pt x="14" y="13"/>
                    <a:pt x="16" y="12"/>
                    <a:pt x="17" y="11"/>
                  </a:cubicBezTo>
                  <a:cubicBezTo>
                    <a:pt x="18" y="11"/>
                    <a:pt x="18" y="11"/>
                    <a:pt x="18" y="11"/>
                  </a:cubicBezTo>
                  <a:cubicBezTo>
                    <a:pt x="17" y="12"/>
                    <a:pt x="15" y="13"/>
                    <a:pt x="14" y="13"/>
                  </a:cubicBezTo>
                  <a:cubicBezTo>
                    <a:pt x="10" y="15"/>
                    <a:pt x="7" y="17"/>
                    <a:pt x="3" y="19"/>
                  </a:cubicBezTo>
                  <a:moveTo>
                    <a:pt x="5" y="23"/>
                  </a:moveTo>
                  <a:cubicBezTo>
                    <a:pt x="7" y="23"/>
                    <a:pt x="8" y="22"/>
                    <a:pt x="10" y="21"/>
                  </a:cubicBezTo>
                  <a:cubicBezTo>
                    <a:pt x="13" y="19"/>
                    <a:pt x="17" y="18"/>
                    <a:pt x="20" y="16"/>
                  </a:cubicBezTo>
                  <a:cubicBezTo>
                    <a:pt x="23" y="15"/>
                    <a:pt x="27" y="13"/>
                    <a:pt x="30" y="12"/>
                  </a:cubicBezTo>
                  <a:cubicBezTo>
                    <a:pt x="31" y="12"/>
                    <a:pt x="32" y="11"/>
                    <a:pt x="33" y="11"/>
                  </a:cubicBezTo>
                  <a:cubicBezTo>
                    <a:pt x="34" y="11"/>
                    <a:pt x="34" y="11"/>
                    <a:pt x="34" y="11"/>
                  </a:cubicBezTo>
                  <a:cubicBezTo>
                    <a:pt x="33" y="12"/>
                    <a:pt x="33" y="12"/>
                    <a:pt x="32" y="12"/>
                  </a:cubicBezTo>
                  <a:cubicBezTo>
                    <a:pt x="31" y="12"/>
                    <a:pt x="30" y="13"/>
                    <a:pt x="29" y="13"/>
                  </a:cubicBezTo>
                  <a:cubicBezTo>
                    <a:pt x="28" y="14"/>
                    <a:pt x="27" y="14"/>
                    <a:pt x="26" y="15"/>
                  </a:cubicBezTo>
                  <a:cubicBezTo>
                    <a:pt x="25" y="15"/>
                    <a:pt x="24" y="16"/>
                    <a:pt x="22" y="16"/>
                  </a:cubicBezTo>
                  <a:cubicBezTo>
                    <a:pt x="21" y="17"/>
                    <a:pt x="20" y="17"/>
                    <a:pt x="19" y="18"/>
                  </a:cubicBezTo>
                  <a:cubicBezTo>
                    <a:pt x="14" y="19"/>
                    <a:pt x="10" y="21"/>
                    <a:pt x="6" y="23"/>
                  </a:cubicBezTo>
                  <a:cubicBezTo>
                    <a:pt x="5" y="23"/>
                    <a:pt x="5" y="23"/>
                    <a:pt x="5" y="23"/>
                  </a:cubicBezTo>
                  <a:moveTo>
                    <a:pt x="2" y="19"/>
                  </a:moveTo>
                  <a:cubicBezTo>
                    <a:pt x="2" y="18"/>
                    <a:pt x="2" y="18"/>
                    <a:pt x="3" y="17"/>
                  </a:cubicBezTo>
                  <a:cubicBezTo>
                    <a:pt x="4" y="17"/>
                    <a:pt x="5" y="16"/>
                    <a:pt x="6" y="16"/>
                  </a:cubicBezTo>
                  <a:cubicBezTo>
                    <a:pt x="8" y="15"/>
                    <a:pt x="10" y="14"/>
                    <a:pt x="12" y="13"/>
                  </a:cubicBezTo>
                  <a:cubicBezTo>
                    <a:pt x="13" y="12"/>
                    <a:pt x="15" y="11"/>
                    <a:pt x="17" y="11"/>
                  </a:cubicBezTo>
                  <a:cubicBezTo>
                    <a:pt x="17" y="11"/>
                    <a:pt x="17" y="11"/>
                    <a:pt x="17" y="11"/>
                  </a:cubicBezTo>
                  <a:cubicBezTo>
                    <a:pt x="12" y="14"/>
                    <a:pt x="7" y="16"/>
                    <a:pt x="2" y="19"/>
                  </a:cubicBezTo>
                  <a:moveTo>
                    <a:pt x="21" y="11"/>
                  </a:moveTo>
                  <a:cubicBezTo>
                    <a:pt x="20" y="11"/>
                    <a:pt x="20" y="11"/>
                    <a:pt x="20" y="11"/>
                  </a:cubicBezTo>
                  <a:cubicBezTo>
                    <a:pt x="20" y="10"/>
                    <a:pt x="21" y="10"/>
                    <a:pt x="21" y="10"/>
                  </a:cubicBezTo>
                  <a:cubicBezTo>
                    <a:pt x="21" y="10"/>
                    <a:pt x="21" y="10"/>
                    <a:pt x="21" y="10"/>
                  </a:cubicBezTo>
                  <a:cubicBezTo>
                    <a:pt x="21" y="11"/>
                    <a:pt x="21" y="11"/>
                    <a:pt x="21" y="11"/>
                  </a:cubicBezTo>
                  <a:moveTo>
                    <a:pt x="1" y="24"/>
                  </a:moveTo>
                  <a:cubicBezTo>
                    <a:pt x="1" y="24"/>
                    <a:pt x="3" y="23"/>
                    <a:pt x="3" y="23"/>
                  </a:cubicBezTo>
                  <a:cubicBezTo>
                    <a:pt x="4" y="23"/>
                    <a:pt x="5" y="22"/>
                    <a:pt x="5" y="22"/>
                  </a:cubicBezTo>
                  <a:cubicBezTo>
                    <a:pt x="7" y="21"/>
                    <a:pt x="9" y="20"/>
                    <a:pt x="11" y="19"/>
                  </a:cubicBezTo>
                  <a:cubicBezTo>
                    <a:pt x="14" y="17"/>
                    <a:pt x="18" y="15"/>
                    <a:pt x="21" y="14"/>
                  </a:cubicBezTo>
                  <a:cubicBezTo>
                    <a:pt x="23" y="13"/>
                    <a:pt x="25" y="12"/>
                    <a:pt x="27" y="11"/>
                  </a:cubicBezTo>
                  <a:cubicBezTo>
                    <a:pt x="29" y="11"/>
                    <a:pt x="30" y="10"/>
                    <a:pt x="31" y="9"/>
                  </a:cubicBezTo>
                  <a:cubicBezTo>
                    <a:pt x="32" y="10"/>
                    <a:pt x="32" y="10"/>
                    <a:pt x="32" y="10"/>
                  </a:cubicBezTo>
                  <a:cubicBezTo>
                    <a:pt x="33" y="10"/>
                    <a:pt x="33" y="10"/>
                    <a:pt x="33" y="10"/>
                  </a:cubicBezTo>
                  <a:cubicBezTo>
                    <a:pt x="32" y="11"/>
                    <a:pt x="31" y="11"/>
                    <a:pt x="30" y="12"/>
                  </a:cubicBezTo>
                  <a:cubicBezTo>
                    <a:pt x="29" y="12"/>
                    <a:pt x="29" y="12"/>
                    <a:pt x="28" y="12"/>
                  </a:cubicBezTo>
                  <a:cubicBezTo>
                    <a:pt x="27" y="13"/>
                    <a:pt x="25" y="14"/>
                    <a:pt x="23" y="14"/>
                  </a:cubicBezTo>
                  <a:cubicBezTo>
                    <a:pt x="19" y="16"/>
                    <a:pt x="15" y="18"/>
                    <a:pt x="12" y="19"/>
                  </a:cubicBezTo>
                  <a:cubicBezTo>
                    <a:pt x="10" y="20"/>
                    <a:pt x="8" y="20"/>
                    <a:pt x="7" y="21"/>
                  </a:cubicBezTo>
                  <a:cubicBezTo>
                    <a:pt x="5" y="22"/>
                    <a:pt x="4" y="23"/>
                    <a:pt x="2" y="24"/>
                  </a:cubicBezTo>
                  <a:cubicBezTo>
                    <a:pt x="2" y="24"/>
                    <a:pt x="2" y="24"/>
                    <a:pt x="1" y="24"/>
                  </a:cubicBezTo>
                  <a:moveTo>
                    <a:pt x="3" y="16"/>
                  </a:moveTo>
                  <a:cubicBezTo>
                    <a:pt x="3" y="16"/>
                    <a:pt x="3" y="16"/>
                    <a:pt x="3" y="16"/>
                  </a:cubicBezTo>
                  <a:cubicBezTo>
                    <a:pt x="4" y="16"/>
                    <a:pt x="5" y="15"/>
                    <a:pt x="6" y="15"/>
                  </a:cubicBezTo>
                  <a:cubicBezTo>
                    <a:pt x="8" y="14"/>
                    <a:pt x="9" y="13"/>
                    <a:pt x="11" y="12"/>
                  </a:cubicBezTo>
                  <a:cubicBezTo>
                    <a:pt x="13" y="11"/>
                    <a:pt x="14" y="10"/>
                    <a:pt x="16" y="9"/>
                  </a:cubicBezTo>
                  <a:cubicBezTo>
                    <a:pt x="15" y="10"/>
                    <a:pt x="13" y="11"/>
                    <a:pt x="11" y="12"/>
                  </a:cubicBezTo>
                  <a:cubicBezTo>
                    <a:pt x="10" y="13"/>
                    <a:pt x="8" y="14"/>
                    <a:pt x="6" y="15"/>
                  </a:cubicBezTo>
                  <a:cubicBezTo>
                    <a:pt x="5" y="15"/>
                    <a:pt x="4" y="16"/>
                    <a:pt x="3" y="16"/>
                  </a:cubicBezTo>
                  <a:cubicBezTo>
                    <a:pt x="3" y="16"/>
                    <a:pt x="3" y="16"/>
                    <a:pt x="3" y="16"/>
                  </a:cubicBezTo>
                  <a:moveTo>
                    <a:pt x="26" y="12"/>
                  </a:moveTo>
                  <a:cubicBezTo>
                    <a:pt x="26" y="11"/>
                    <a:pt x="27" y="11"/>
                    <a:pt x="28" y="11"/>
                  </a:cubicBezTo>
                  <a:cubicBezTo>
                    <a:pt x="28" y="10"/>
                    <a:pt x="29" y="10"/>
                    <a:pt x="30" y="10"/>
                  </a:cubicBezTo>
                  <a:cubicBezTo>
                    <a:pt x="31" y="9"/>
                    <a:pt x="31" y="9"/>
                    <a:pt x="31" y="9"/>
                  </a:cubicBezTo>
                  <a:cubicBezTo>
                    <a:pt x="31" y="9"/>
                    <a:pt x="31" y="9"/>
                    <a:pt x="31" y="9"/>
                  </a:cubicBezTo>
                  <a:cubicBezTo>
                    <a:pt x="29" y="10"/>
                    <a:pt x="27" y="11"/>
                    <a:pt x="26" y="12"/>
                  </a:cubicBezTo>
                  <a:moveTo>
                    <a:pt x="20" y="10"/>
                  </a:moveTo>
                  <a:cubicBezTo>
                    <a:pt x="18" y="10"/>
                    <a:pt x="18" y="10"/>
                    <a:pt x="18" y="10"/>
                  </a:cubicBezTo>
                  <a:cubicBezTo>
                    <a:pt x="19" y="10"/>
                    <a:pt x="20" y="9"/>
                    <a:pt x="21" y="9"/>
                  </a:cubicBezTo>
                  <a:cubicBezTo>
                    <a:pt x="21" y="10"/>
                    <a:pt x="21" y="10"/>
                    <a:pt x="21" y="10"/>
                  </a:cubicBezTo>
                  <a:cubicBezTo>
                    <a:pt x="21" y="10"/>
                    <a:pt x="20" y="10"/>
                    <a:pt x="20" y="10"/>
                  </a:cubicBezTo>
                  <a:moveTo>
                    <a:pt x="18" y="10"/>
                  </a:moveTo>
                  <a:cubicBezTo>
                    <a:pt x="18" y="10"/>
                    <a:pt x="18" y="10"/>
                    <a:pt x="18" y="10"/>
                  </a:cubicBezTo>
                  <a:cubicBezTo>
                    <a:pt x="19" y="9"/>
                    <a:pt x="20" y="9"/>
                    <a:pt x="21" y="8"/>
                  </a:cubicBezTo>
                  <a:cubicBezTo>
                    <a:pt x="21" y="8"/>
                    <a:pt x="21" y="8"/>
                    <a:pt x="21" y="8"/>
                  </a:cubicBezTo>
                  <a:cubicBezTo>
                    <a:pt x="20" y="9"/>
                    <a:pt x="19" y="10"/>
                    <a:pt x="18" y="10"/>
                  </a:cubicBezTo>
                  <a:moveTo>
                    <a:pt x="25" y="10"/>
                  </a:moveTo>
                  <a:cubicBezTo>
                    <a:pt x="26" y="10"/>
                    <a:pt x="26" y="10"/>
                    <a:pt x="26" y="10"/>
                  </a:cubicBezTo>
                  <a:cubicBezTo>
                    <a:pt x="26" y="9"/>
                    <a:pt x="26" y="9"/>
                    <a:pt x="26" y="9"/>
                  </a:cubicBezTo>
                  <a:cubicBezTo>
                    <a:pt x="27" y="9"/>
                    <a:pt x="27" y="9"/>
                    <a:pt x="28" y="8"/>
                  </a:cubicBezTo>
                  <a:cubicBezTo>
                    <a:pt x="28" y="8"/>
                    <a:pt x="28" y="8"/>
                    <a:pt x="28" y="8"/>
                  </a:cubicBezTo>
                  <a:cubicBezTo>
                    <a:pt x="29" y="8"/>
                    <a:pt x="29" y="8"/>
                    <a:pt x="29" y="8"/>
                  </a:cubicBezTo>
                  <a:cubicBezTo>
                    <a:pt x="29" y="8"/>
                    <a:pt x="30" y="9"/>
                    <a:pt x="31" y="9"/>
                  </a:cubicBezTo>
                  <a:cubicBezTo>
                    <a:pt x="26" y="11"/>
                    <a:pt x="22" y="13"/>
                    <a:pt x="17" y="15"/>
                  </a:cubicBezTo>
                  <a:cubicBezTo>
                    <a:pt x="13" y="17"/>
                    <a:pt x="9" y="19"/>
                    <a:pt x="4" y="21"/>
                  </a:cubicBezTo>
                  <a:cubicBezTo>
                    <a:pt x="4" y="22"/>
                    <a:pt x="2" y="22"/>
                    <a:pt x="1" y="23"/>
                  </a:cubicBezTo>
                  <a:cubicBezTo>
                    <a:pt x="2" y="22"/>
                    <a:pt x="3" y="21"/>
                    <a:pt x="4" y="21"/>
                  </a:cubicBezTo>
                  <a:cubicBezTo>
                    <a:pt x="6" y="19"/>
                    <a:pt x="8" y="18"/>
                    <a:pt x="11" y="17"/>
                  </a:cubicBezTo>
                  <a:cubicBezTo>
                    <a:pt x="15" y="15"/>
                    <a:pt x="19" y="13"/>
                    <a:pt x="22" y="11"/>
                  </a:cubicBezTo>
                  <a:cubicBezTo>
                    <a:pt x="24" y="11"/>
                    <a:pt x="26" y="11"/>
                    <a:pt x="27" y="10"/>
                  </a:cubicBezTo>
                  <a:cubicBezTo>
                    <a:pt x="28" y="10"/>
                    <a:pt x="28" y="9"/>
                    <a:pt x="27" y="9"/>
                  </a:cubicBezTo>
                  <a:cubicBezTo>
                    <a:pt x="27" y="9"/>
                    <a:pt x="27" y="9"/>
                    <a:pt x="27" y="9"/>
                  </a:cubicBezTo>
                  <a:cubicBezTo>
                    <a:pt x="27" y="10"/>
                    <a:pt x="26" y="10"/>
                    <a:pt x="25" y="10"/>
                  </a:cubicBezTo>
                  <a:moveTo>
                    <a:pt x="3" y="16"/>
                  </a:moveTo>
                  <a:cubicBezTo>
                    <a:pt x="3" y="15"/>
                    <a:pt x="4" y="15"/>
                    <a:pt x="4" y="14"/>
                  </a:cubicBezTo>
                  <a:cubicBezTo>
                    <a:pt x="6" y="13"/>
                    <a:pt x="9" y="12"/>
                    <a:pt x="11" y="11"/>
                  </a:cubicBezTo>
                  <a:cubicBezTo>
                    <a:pt x="12" y="10"/>
                    <a:pt x="14" y="9"/>
                    <a:pt x="15" y="9"/>
                  </a:cubicBezTo>
                  <a:cubicBezTo>
                    <a:pt x="16" y="8"/>
                    <a:pt x="16" y="8"/>
                    <a:pt x="17" y="8"/>
                  </a:cubicBezTo>
                  <a:cubicBezTo>
                    <a:pt x="12" y="10"/>
                    <a:pt x="8" y="13"/>
                    <a:pt x="3" y="16"/>
                  </a:cubicBezTo>
                  <a:moveTo>
                    <a:pt x="22" y="10"/>
                  </a:moveTo>
                  <a:cubicBezTo>
                    <a:pt x="22" y="9"/>
                    <a:pt x="22" y="9"/>
                    <a:pt x="22" y="9"/>
                  </a:cubicBezTo>
                  <a:cubicBezTo>
                    <a:pt x="23" y="9"/>
                    <a:pt x="24" y="8"/>
                    <a:pt x="26" y="8"/>
                  </a:cubicBezTo>
                  <a:cubicBezTo>
                    <a:pt x="24" y="8"/>
                    <a:pt x="23" y="9"/>
                    <a:pt x="22" y="10"/>
                  </a:cubicBezTo>
                  <a:moveTo>
                    <a:pt x="22" y="8"/>
                  </a:moveTo>
                  <a:cubicBezTo>
                    <a:pt x="22" y="8"/>
                    <a:pt x="22" y="8"/>
                    <a:pt x="22" y="8"/>
                  </a:cubicBezTo>
                  <a:cubicBezTo>
                    <a:pt x="22" y="8"/>
                    <a:pt x="23" y="8"/>
                    <a:pt x="23" y="7"/>
                  </a:cubicBezTo>
                  <a:cubicBezTo>
                    <a:pt x="23" y="8"/>
                    <a:pt x="22" y="8"/>
                    <a:pt x="22" y="8"/>
                  </a:cubicBezTo>
                  <a:moveTo>
                    <a:pt x="6" y="12"/>
                  </a:moveTo>
                  <a:cubicBezTo>
                    <a:pt x="8" y="10"/>
                    <a:pt x="10" y="9"/>
                    <a:pt x="12" y="8"/>
                  </a:cubicBezTo>
                  <a:cubicBezTo>
                    <a:pt x="13" y="8"/>
                    <a:pt x="14" y="8"/>
                    <a:pt x="15" y="7"/>
                  </a:cubicBezTo>
                  <a:cubicBezTo>
                    <a:pt x="14" y="8"/>
                    <a:pt x="13" y="8"/>
                    <a:pt x="12" y="9"/>
                  </a:cubicBezTo>
                  <a:cubicBezTo>
                    <a:pt x="10" y="10"/>
                    <a:pt x="8" y="11"/>
                    <a:pt x="6" y="12"/>
                  </a:cubicBezTo>
                  <a:moveTo>
                    <a:pt x="22" y="11"/>
                  </a:moveTo>
                  <a:cubicBezTo>
                    <a:pt x="22" y="10"/>
                    <a:pt x="22" y="10"/>
                    <a:pt x="22" y="10"/>
                  </a:cubicBezTo>
                  <a:cubicBezTo>
                    <a:pt x="24" y="9"/>
                    <a:pt x="25" y="9"/>
                    <a:pt x="26" y="7"/>
                  </a:cubicBezTo>
                  <a:cubicBezTo>
                    <a:pt x="26" y="7"/>
                    <a:pt x="26" y="7"/>
                    <a:pt x="26" y="7"/>
                  </a:cubicBezTo>
                  <a:cubicBezTo>
                    <a:pt x="27" y="8"/>
                    <a:pt x="28" y="8"/>
                    <a:pt x="28" y="8"/>
                  </a:cubicBezTo>
                  <a:cubicBezTo>
                    <a:pt x="28" y="8"/>
                    <a:pt x="27" y="9"/>
                    <a:pt x="26" y="9"/>
                  </a:cubicBezTo>
                  <a:cubicBezTo>
                    <a:pt x="25" y="10"/>
                    <a:pt x="25" y="10"/>
                    <a:pt x="24" y="10"/>
                  </a:cubicBezTo>
                  <a:cubicBezTo>
                    <a:pt x="23" y="10"/>
                    <a:pt x="23" y="11"/>
                    <a:pt x="22" y="11"/>
                  </a:cubicBezTo>
                  <a:moveTo>
                    <a:pt x="23" y="7"/>
                  </a:moveTo>
                  <a:cubicBezTo>
                    <a:pt x="23" y="7"/>
                    <a:pt x="23" y="7"/>
                    <a:pt x="23" y="7"/>
                  </a:cubicBezTo>
                  <a:cubicBezTo>
                    <a:pt x="23" y="7"/>
                    <a:pt x="23" y="7"/>
                    <a:pt x="23" y="7"/>
                  </a:cubicBezTo>
                  <a:moveTo>
                    <a:pt x="6" y="12"/>
                  </a:moveTo>
                  <a:cubicBezTo>
                    <a:pt x="8" y="11"/>
                    <a:pt x="10" y="10"/>
                    <a:pt x="13" y="9"/>
                  </a:cubicBezTo>
                  <a:cubicBezTo>
                    <a:pt x="14" y="8"/>
                    <a:pt x="15" y="8"/>
                    <a:pt x="16" y="7"/>
                  </a:cubicBezTo>
                  <a:cubicBezTo>
                    <a:pt x="16" y="7"/>
                    <a:pt x="16" y="7"/>
                    <a:pt x="16" y="7"/>
                  </a:cubicBezTo>
                  <a:cubicBezTo>
                    <a:pt x="17" y="7"/>
                    <a:pt x="17" y="7"/>
                    <a:pt x="17" y="7"/>
                  </a:cubicBezTo>
                  <a:cubicBezTo>
                    <a:pt x="16" y="7"/>
                    <a:pt x="15" y="8"/>
                    <a:pt x="15" y="8"/>
                  </a:cubicBezTo>
                  <a:cubicBezTo>
                    <a:pt x="11" y="9"/>
                    <a:pt x="8" y="11"/>
                    <a:pt x="5" y="13"/>
                  </a:cubicBezTo>
                  <a:cubicBezTo>
                    <a:pt x="6" y="12"/>
                    <a:pt x="6" y="12"/>
                    <a:pt x="6" y="12"/>
                  </a:cubicBezTo>
                  <a:cubicBezTo>
                    <a:pt x="6" y="12"/>
                    <a:pt x="6" y="12"/>
                    <a:pt x="6" y="12"/>
                  </a:cubicBezTo>
                  <a:moveTo>
                    <a:pt x="22" y="9"/>
                  </a:moveTo>
                  <a:cubicBezTo>
                    <a:pt x="22" y="9"/>
                    <a:pt x="22" y="8"/>
                    <a:pt x="22" y="8"/>
                  </a:cubicBezTo>
                  <a:cubicBezTo>
                    <a:pt x="23" y="8"/>
                    <a:pt x="23" y="7"/>
                    <a:pt x="24" y="7"/>
                  </a:cubicBezTo>
                  <a:cubicBezTo>
                    <a:pt x="24" y="7"/>
                    <a:pt x="24" y="7"/>
                    <a:pt x="24" y="7"/>
                  </a:cubicBezTo>
                  <a:cubicBezTo>
                    <a:pt x="25" y="7"/>
                    <a:pt x="25" y="7"/>
                    <a:pt x="26" y="7"/>
                  </a:cubicBezTo>
                  <a:cubicBezTo>
                    <a:pt x="25" y="8"/>
                    <a:pt x="23" y="9"/>
                    <a:pt x="22" y="9"/>
                  </a:cubicBezTo>
                  <a:moveTo>
                    <a:pt x="3" y="17"/>
                  </a:moveTo>
                  <a:cubicBezTo>
                    <a:pt x="3" y="17"/>
                    <a:pt x="3" y="17"/>
                    <a:pt x="3" y="17"/>
                  </a:cubicBezTo>
                  <a:cubicBezTo>
                    <a:pt x="3" y="16"/>
                    <a:pt x="3" y="16"/>
                    <a:pt x="3" y="16"/>
                  </a:cubicBezTo>
                  <a:cubicBezTo>
                    <a:pt x="4" y="16"/>
                    <a:pt x="5" y="16"/>
                    <a:pt x="5" y="15"/>
                  </a:cubicBezTo>
                  <a:cubicBezTo>
                    <a:pt x="7" y="14"/>
                    <a:pt x="9" y="13"/>
                    <a:pt x="11" y="12"/>
                  </a:cubicBezTo>
                  <a:cubicBezTo>
                    <a:pt x="15" y="11"/>
                    <a:pt x="18" y="9"/>
                    <a:pt x="21" y="7"/>
                  </a:cubicBezTo>
                  <a:cubicBezTo>
                    <a:pt x="21" y="8"/>
                    <a:pt x="21" y="8"/>
                    <a:pt x="21" y="8"/>
                  </a:cubicBezTo>
                  <a:cubicBezTo>
                    <a:pt x="21" y="8"/>
                    <a:pt x="20" y="9"/>
                    <a:pt x="19" y="9"/>
                  </a:cubicBezTo>
                  <a:cubicBezTo>
                    <a:pt x="19" y="9"/>
                    <a:pt x="18" y="10"/>
                    <a:pt x="17" y="10"/>
                  </a:cubicBezTo>
                  <a:cubicBezTo>
                    <a:pt x="17" y="10"/>
                    <a:pt x="17" y="10"/>
                    <a:pt x="17" y="10"/>
                  </a:cubicBezTo>
                  <a:cubicBezTo>
                    <a:pt x="17" y="10"/>
                    <a:pt x="17" y="9"/>
                    <a:pt x="17" y="9"/>
                  </a:cubicBezTo>
                  <a:cubicBezTo>
                    <a:pt x="16" y="9"/>
                    <a:pt x="16" y="10"/>
                    <a:pt x="16" y="10"/>
                  </a:cubicBezTo>
                  <a:cubicBezTo>
                    <a:pt x="16" y="10"/>
                    <a:pt x="16" y="10"/>
                    <a:pt x="16" y="10"/>
                  </a:cubicBezTo>
                  <a:cubicBezTo>
                    <a:pt x="15" y="11"/>
                    <a:pt x="15" y="11"/>
                    <a:pt x="14" y="12"/>
                  </a:cubicBezTo>
                  <a:cubicBezTo>
                    <a:pt x="12" y="13"/>
                    <a:pt x="10" y="13"/>
                    <a:pt x="8" y="14"/>
                  </a:cubicBezTo>
                  <a:cubicBezTo>
                    <a:pt x="6" y="15"/>
                    <a:pt x="5" y="16"/>
                    <a:pt x="3" y="17"/>
                  </a:cubicBezTo>
                  <a:cubicBezTo>
                    <a:pt x="3" y="17"/>
                    <a:pt x="3" y="17"/>
                    <a:pt x="3" y="17"/>
                  </a:cubicBezTo>
                  <a:moveTo>
                    <a:pt x="4" y="14"/>
                  </a:moveTo>
                  <a:cubicBezTo>
                    <a:pt x="4" y="14"/>
                    <a:pt x="4" y="14"/>
                    <a:pt x="4" y="14"/>
                  </a:cubicBezTo>
                  <a:cubicBezTo>
                    <a:pt x="5" y="13"/>
                    <a:pt x="5" y="13"/>
                    <a:pt x="6" y="13"/>
                  </a:cubicBezTo>
                  <a:cubicBezTo>
                    <a:pt x="7" y="12"/>
                    <a:pt x="8" y="11"/>
                    <a:pt x="10" y="11"/>
                  </a:cubicBezTo>
                  <a:cubicBezTo>
                    <a:pt x="12" y="9"/>
                    <a:pt x="15" y="8"/>
                    <a:pt x="17" y="7"/>
                  </a:cubicBezTo>
                  <a:cubicBezTo>
                    <a:pt x="18" y="7"/>
                    <a:pt x="18" y="7"/>
                    <a:pt x="19" y="7"/>
                  </a:cubicBezTo>
                  <a:cubicBezTo>
                    <a:pt x="14" y="9"/>
                    <a:pt x="9" y="11"/>
                    <a:pt x="5" y="14"/>
                  </a:cubicBezTo>
                  <a:cubicBezTo>
                    <a:pt x="4" y="14"/>
                    <a:pt x="4" y="14"/>
                    <a:pt x="4" y="14"/>
                  </a:cubicBezTo>
                  <a:moveTo>
                    <a:pt x="22" y="7"/>
                  </a:moveTo>
                  <a:cubicBezTo>
                    <a:pt x="22" y="7"/>
                    <a:pt x="22" y="7"/>
                    <a:pt x="22" y="7"/>
                  </a:cubicBezTo>
                  <a:cubicBezTo>
                    <a:pt x="23" y="7"/>
                    <a:pt x="23" y="7"/>
                    <a:pt x="24" y="7"/>
                  </a:cubicBezTo>
                  <a:cubicBezTo>
                    <a:pt x="23" y="7"/>
                    <a:pt x="23" y="7"/>
                    <a:pt x="22" y="7"/>
                  </a:cubicBezTo>
                  <a:moveTo>
                    <a:pt x="3" y="16"/>
                  </a:moveTo>
                  <a:cubicBezTo>
                    <a:pt x="3" y="16"/>
                    <a:pt x="3" y="16"/>
                    <a:pt x="3" y="16"/>
                  </a:cubicBezTo>
                  <a:cubicBezTo>
                    <a:pt x="3" y="16"/>
                    <a:pt x="3" y="16"/>
                    <a:pt x="3" y="16"/>
                  </a:cubicBezTo>
                  <a:cubicBezTo>
                    <a:pt x="4" y="15"/>
                    <a:pt x="5" y="15"/>
                    <a:pt x="6" y="15"/>
                  </a:cubicBezTo>
                  <a:cubicBezTo>
                    <a:pt x="7" y="14"/>
                    <a:pt x="8" y="13"/>
                    <a:pt x="10" y="12"/>
                  </a:cubicBezTo>
                  <a:cubicBezTo>
                    <a:pt x="13" y="10"/>
                    <a:pt x="16" y="8"/>
                    <a:pt x="20" y="7"/>
                  </a:cubicBezTo>
                  <a:cubicBezTo>
                    <a:pt x="20" y="7"/>
                    <a:pt x="20" y="7"/>
                    <a:pt x="21" y="7"/>
                  </a:cubicBezTo>
                  <a:cubicBezTo>
                    <a:pt x="21" y="7"/>
                    <a:pt x="21" y="7"/>
                    <a:pt x="21" y="7"/>
                  </a:cubicBezTo>
                  <a:cubicBezTo>
                    <a:pt x="21" y="7"/>
                    <a:pt x="21" y="7"/>
                    <a:pt x="21" y="7"/>
                  </a:cubicBezTo>
                  <a:cubicBezTo>
                    <a:pt x="15" y="9"/>
                    <a:pt x="9" y="12"/>
                    <a:pt x="4" y="16"/>
                  </a:cubicBezTo>
                  <a:cubicBezTo>
                    <a:pt x="3" y="16"/>
                    <a:pt x="3" y="16"/>
                    <a:pt x="3" y="16"/>
                  </a:cubicBezTo>
                  <a:moveTo>
                    <a:pt x="25" y="0"/>
                  </a:moveTo>
                  <a:cubicBezTo>
                    <a:pt x="25" y="0"/>
                    <a:pt x="25" y="0"/>
                    <a:pt x="25" y="1"/>
                  </a:cubicBezTo>
                  <a:cubicBezTo>
                    <a:pt x="23" y="2"/>
                    <a:pt x="22" y="4"/>
                    <a:pt x="22" y="6"/>
                  </a:cubicBezTo>
                  <a:cubicBezTo>
                    <a:pt x="21" y="6"/>
                    <a:pt x="21" y="6"/>
                    <a:pt x="21" y="6"/>
                  </a:cubicBezTo>
                  <a:cubicBezTo>
                    <a:pt x="20" y="6"/>
                    <a:pt x="20" y="6"/>
                    <a:pt x="20" y="6"/>
                  </a:cubicBezTo>
                  <a:cubicBezTo>
                    <a:pt x="14" y="6"/>
                    <a:pt x="7" y="8"/>
                    <a:pt x="3" y="13"/>
                  </a:cubicBezTo>
                  <a:cubicBezTo>
                    <a:pt x="0" y="19"/>
                    <a:pt x="0" y="26"/>
                    <a:pt x="2" y="31"/>
                  </a:cubicBezTo>
                  <a:cubicBezTo>
                    <a:pt x="4" y="34"/>
                    <a:pt x="6" y="37"/>
                    <a:pt x="9" y="40"/>
                  </a:cubicBezTo>
                  <a:cubicBezTo>
                    <a:pt x="11" y="41"/>
                    <a:pt x="13" y="41"/>
                    <a:pt x="15" y="41"/>
                  </a:cubicBezTo>
                  <a:cubicBezTo>
                    <a:pt x="16" y="41"/>
                    <a:pt x="18" y="41"/>
                    <a:pt x="19" y="40"/>
                  </a:cubicBezTo>
                  <a:cubicBezTo>
                    <a:pt x="19" y="41"/>
                    <a:pt x="19" y="42"/>
                    <a:pt x="18" y="42"/>
                  </a:cubicBezTo>
                  <a:cubicBezTo>
                    <a:pt x="18" y="43"/>
                    <a:pt x="18" y="43"/>
                    <a:pt x="19" y="43"/>
                  </a:cubicBezTo>
                  <a:cubicBezTo>
                    <a:pt x="19" y="43"/>
                    <a:pt x="19" y="43"/>
                    <a:pt x="19" y="43"/>
                  </a:cubicBezTo>
                  <a:cubicBezTo>
                    <a:pt x="19" y="42"/>
                    <a:pt x="19" y="42"/>
                    <a:pt x="19" y="42"/>
                  </a:cubicBezTo>
                  <a:cubicBezTo>
                    <a:pt x="19" y="42"/>
                    <a:pt x="19" y="42"/>
                    <a:pt x="19" y="42"/>
                  </a:cubicBezTo>
                  <a:cubicBezTo>
                    <a:pt x="20" y="42"/>
                    <a:pt x="20" y="42"/>
                    <a:pt x="20" y="42"/>
                  </a:cubicBezTo>
                  <a:cubicBezTo>
                    <a:pt x="20" y="42"/>
                    <a:pt x="20" y="42"/>
                    <a:pt x="20" y="42"/>
                  </a:cubicBezTo>
                  <a:cubicBezTo>
                    <a:pt x="20" y="42"/>
                    <a:pt x="20" y="42"/>
                    <a:pt x="20" y="42"/>
                  </a:cubicBezTo>
                  <a:cubicBezTo>
                    <a:pt x="21" y="42"/>
                    <a:pt x="21" y="42"/>
                    <a:pt x="21" y="42"/>
                  </a:cubicBezTo>
                  <a:cubicBezTo>
                    <a:pt x="21" y="42"/>
                    <a:pt x="21" y="42"/>
                    <a:pt x="21" y="42"/>
                  </a:cubicBezTo>
                  <a:cubicBezTo>
                    <a:pt x="21" y="41"/>
                    <a:pt x="21" y="41"/>
                    <a:pt x="21" y="41"/>
                  </a:cubicBezTo>
                  <a:cubicBezTo>
                    <a:pt x="21" y="41"/>
                    <a:pt x="22" y="41"/>
                    <a:pt x="22" y="41"/>
                  </a:cubicBezTo>
                  <a:cubicBezTo>
                    <a:pt x="23" y="41"/>
                    <a:pt x="25" y="42"/>
                    <a:pt x="27" y="42"/>
                  </a:cubicBezTo>
                  <a:cubicBezTo>
                    <a:pt x="28" y="42"/>
                    <a:pt x="29" y="42"/>
                    <a:pt x="31" y="41"/>
                  </a:cubicBezTo>
                  <a:cubicBezTo>
                    <a:pt x="34" y="40"/>
                    <a:pt x="36" y="37"/>
                    <a:pt x="37" y="33"/>
                  </a:cubicBezTo>
                  <a:cubicBezTo>
                    <a:pt x="40" y="27"/>
                    <a:pt x="40" y="19"/>
                    <a:pt x="36" y="13"/>
                  </a:cubicBezTo>
                  <a:cubicBezTo>
                    <a:pt x="34" y="8"/>
                    <a:pt x="28" y="6"/>
                    <a:pt x="23" y="6"/>
                  </a:cubicBezTo>
                  <a:cubicBezTo>
                    <a:pt x="23" y="4"/>
                    <a:pt x="24" y="2"/>
                    <a:pt x="26" y="1"/>
                  </a:cubicBezTo>
                  <a:cubicBezTo>
                    <a:pt x="26" y="1"/>
                    <a:pt x="26" y="0"/>
                    <a:pt x="25"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1248" name="Google Shape;1248;p37"/>
            <p:cNvSpPr/>
            <p:nvPr/>
          </p:nvSpPr>
          <p:spPr>
            <a:xfrm>
              <a:off x="2377744" y="4754489"/>
              <a:ext cx="779463" cy="547688"/>
            </a:xfrm>
            <a:custGeom>
              <a:rect b="b" l="l" r="r" t="t"/>
              <a:pathLst>
                <a:path extrusionOk="0" h="129" w="184">
                  <a:moveTo>
                    <a:pt x="34" y="121"/>
                  </a:moveTo>
                  <a:cubicBezTo>
                    <a:pt x="35" y="121"/>
                    <a:pt x="35" y="121"/>
                    <a:pt x="35" y="121"/>
                  </a:cubicBezTo>
                  <a:cubicBezTo>
                    <a:pt x="36" y="120"/>
                    <a:pt x="36" y="120"/>
                    <a:pt x="36" y="120"/>
                  </a:cubicBezTo>
                  <a:cubicBezTo>
                    <a:pt x="36" y="121"/>
                    <a:pt x="35" y="121"/>
                    <a:pt x="34" y="121"/>
                  </a:cubicBezTo>
                  <a:moveTo>
                    <a:pt x="36" y="119"/>
                  </a:moveTo>
                  <a:cubicBezTo>
                    <a:pt x="38" y="118"/>
                    <a:pt x="39" y="117"/>
                    <a:pt x="40" y="116"/>
                  </a:cubicBezTo>
                  <a:cubicBezTo>
                    <a:pt x="44" y="114"/>
                    <a:pt x="49" y="113"/>
                    <a:pt x="53" y="111"/>
                  </a:cubicBezTo>
                  <a:cubicBezTo>
                    <a:pt x="49" y="114"/>
                    <a:pt x="46" y="116"/>
                    <a:pt x="42" y="118"/>
                  </a:cubicBezTo>
                  <a:cubicBezTo>
                    <a:pt x="40" y="119"/>
                    <a:pt x="38" y="119"/>
                    <a:pt x="36" y="119"/>
                  </a:cubicBezTo>
                  <a:moveTo>
                    <a:pt x="41" y="114"/>
                  </a:moveTo>
                  <a:cubicBezTo>
                    <a:pt x="41" y="114"/>
                    <a:pt x="42" y="113"/>
                    <a:pt x="42" y="112"/>
                  </a:cubicBezTo>
                  <a:cubicBezTo>
                    <a:pt x="46" y="112"/>
                    <a:pt x="48" y="110"/>
                    <a:pt x="51" y="109"/>
                  </a:cubicBezTo>
                  <a:cubicBezTo>
                    <a:pt x="53" y="108"/>
                    <a:pt x="55" y="107"/>
                    <a:pt x="57" y="106"/>
                  </a:cubicBezTo>
                  <a:cubicBezTo>
                    <a:pt x="58" y="105"/>
                    <a:pt x="61" y="104"/>
                    <a:pt x="63" y="103"/>
                  </a:cubicBezTo>
                  <a:cubicBezTo>
                    <a:pt x="61" y="105"/>
                    <a:pt x="58" y="107"/>
                    <a:pt x="56" y="109"/>
                  </a:cubicBezTo>
                  <a:cubicBezTo>
                    <a:pt x="51" y="111"/>
                    <a:pt x="46" y="113"/>
                    <a:pt x="41" y="114"/>
                  </a:cubicBezTo>
                  <a:moveTo>
                    <a:pt x="113" y="108"/>
                  </a:moveTo>
                  <a:cubicBezTo>
                    <a:pt x="112" y="108"/>
                    <a:pt x="110" y="108"/>
                    <a:pt x="109" y="107"/>
                  </a:cubicBezTo>
                  <a:cubicBezTo>
                    <a:pt x="114" y="105"/>
                    <a:pt x="119" y="103"/>
                    <a:pt x="124" y="101"/>
                  </a:cubicBezTo>
                  <a:cubicBezTo>
                    <a:pt x="122" y="105"/>
                    <a:pt x="118" y="108"/>
                    <a:pt x="113" y="108"/>
                  </a:cubicBezTo>
                  <a:cubicBezTo>
                    <a:pt x="113" y="108"/>
                    <a:pt x="113" y="108"/>
                    <a:pt x="113" y="108"/>
                  </a:cubicBezTo>
                  <a:moveTo>
                    <a:pt x="81" y="108"/>
                  </a:moveTo>
                  <a:cubicBezTo>
                    <a:pt x="80" y="108"/>
                    <a:pt x="78" y="107"/>
                    <a:pt x="76" y="106"/>
                  </a:cubicBezTo>
                  <a:cubicBezTo>
                    <a:pt x="82" y="105"/>
                    <a:pt x="88" y="102"/>
                    <a:pt x="93" y="100"/>
                  </a:cubicBezTo>
                  <a:cubicBezTo>
                    <a:pt x="94" y="100"/>
                    <a:pt x="94" y="100"/>
                    <a:pt x="94" y="100"/>
                  </a:cubicBezTo>
                  <a:cubicBezTo>
                    <a:pt x="91" y="105"/>
                    <a:pt x="86" y="108"/>
                    <a:pt x="81" y="108"/>
                  </a:cubicBezTo>
                  <a:moveTo>
                    <a:pt x="75" y="106"/>
                  </a:moveTo>
                  <a:cubicBezTo>
                    <a:pt x="82" y="104"/>
                    <a:pt x="88" y="101"/>
                    <a:pt x="95" y="98"/>
                  </a:cubicBezTo>
                  <a:cubicBezTo>
                    <a:pt x="95" y="99"/>
                    <a:pt x="95" y="99"/>
                    <a:pt x="95" y="99"/>
                  </a:cubicBezTo>
                  <a:cubicBezTo>
                    <a:pt x="88" y="101"/>
                    <a:pt x="82" y="104"/>
                    <a:pt x="75" y="106"/>
                  </a:cubicBezTo>
                  <a:moveTo>
                    <a:pt x="139" y="101"/>
                  </a:moveTo>
                  <a:cubicBezTo>
                    <a:pt x="138" y="101"/>
                    <a:pt x="137" y="100"/>
                    <a:pt x="136" y="100"/>
                  </a:cubicBezTo>
                  <a:cubicBezTo>
                    <a:pt x="139" y="100"/>
                    <a:pt x="142" y="99"/>
                    <a:pt x="145" y="98"/>
                  </a:cubicBezTo>
                  <a:cubicBezTo>
                    <a:pt x="144" y="100"/>
                    <a:pt x="142" y="101"/>
                    <a:pt x="139" y="101"/>
                  </a:cubicBezTo>
                  <a:moveTo>
                    <a:pt x="137" y="99"/>
                  </a:moveTo>
                  <a:cubicBezTo>
                    <a:pt x="137" y="99"/>
                    <a:pt x="137" y="99"/>
                    <a:pt x="139" y="98"/>
                  </a:cubicBezTo>
                  <a:cubicBezTo>
                    <a:pt x="141" y="96"/>
                    <a:pt x="144" y="96"/>
                    <a:pt x="146" y="94"/>
                  </a:cubicBezTo>
                  <a:cubicBezTo>
                    <a:pt x="146" y="95"/>
                    <a:pt x="146" y="96"/>
                    <a:pt x="146" y="97"/>
                  </a:cubicBezTo>
                  <a:cubicBezTo>
                    <a:pt x="144" y="97"/>
                    <a:pt x="142" y="98"/>
                    <a:pt x="141" y="98"/>
                  </a:cubicBezTo>
                  <a:cubicBezTo>
                    <a:pt x="139" y="99"/>
                    <a:pt x="138" y="99"/>
                    <a:pt x="137" y="99"/>
                  </a:cubicBezTo>
                  <a:moveTo>
                    <a:pt x="134" y="100"/>
                  </a:moveTo>
                  <a:cubicBezTo>
                    <a:pt x="133" y="99"/>
                    <a:pt x="132" y="99"/>
                    <a:pt x="131" y="98"/>
                  </a:cubicBezTo>
                  <a:cubicBezTo>
                    <a:pt x="132" y="98"/>
                    <a:pt x="133" y="97"/>
                    <a:pt x="135" y="97"/>
                  </a:cubicBezTo>
                  <a:cubicBezTo>
                    <a:pt x="137" y="96"/>
                    <a:pt x="140" y="94"/>
                    <a:pt x="142" y="94"/>
                  </a:cubicBezTo>
                  <a:cubicBezTo>
                    <a:pt x="143" y="93"/>
                    <a:pt x="143" y="93"/>
                    <a:pt x="144" y="93"/>
                  </a:cubicBezTo>
                  <a:cubicBezTo>
                    <a:pt x="145" y="93"/>
                    <a:pt x="145" y="94"/>
                    <a:pt x="143" y="95"/>
                  </a:cubicBezTo>
                  <a:cubicBezTo>
                    <a:pt x="140" y="96"/>
                    <a:pt x="137" y="97"/>
                    <a:pt x="134" y="100"/>
                  </a:cubicBezTo>
                  <a:cubicBezTo>
                    <a:pt x="134" y="100"/>
                    <a:pt x="134" y="100"/>
                    <a:pt x="134" y="100"/>
                  </a:cubicBezTo>
                  <a:moveTo>
                    <a:pt x="157" y="94"/>
                  </a:moveTo>
                  <a:cubicBezTo>
                    <a:pt x="158" y="94"/>
                    <a:pt x="160" y="93"/>
                    <a:pt x="162" y="93"/>
                  </a:cubicBezTo>
                  <a:cubicBezTo>
                    <a:pt x="160" y="94"/>
                    <a:pt x="158" y="94"/>
                    <a:pt x="157" y="94"/>
                  </a:cubicBezTo>
                  <a:moveTo>
                    <a:pt x="154" y="94"/>
                  </a:moveTo>
                  <a:cubicBezTo>
                    <a:pt x="158" y="90"/>
                    <a:pt x="165" y="91"/>
                    <a:pt x="169" y="86"/>
                  </a:cubicBezTo>
                  <a:cubicBezTo>
                    <a:pt x="168" y="88"/>
                    <a:pt x="166" y="90"/>
                    <a:pt x="164" y="91"/>
                  </a:cubicBezTo>
                  <a:cubicBezTo>
                    <a:pt x="164" y="91"/>
                    <a:pt x="164" y="91"/>
                    <a:pt x="164" y="91"/>
                  </a:cubicBezTo>
                  <a:cubicBezTo>
                    <a:pt x="161" y="92"/>
                    <a:pt x="157" y="94"/>
                    <a:pt x="154" y="94"/>
                  </a:cubicBezTo>
                  <a:moveTo>
                    <a:pt x="153" y="94"/>
                  </a:moveTo>
                  <a:cubicBezTo>
                    <a:pt x="152" y="93"/>
                    <a:pt x="151" y="93"/>
                    <a:pt x="151" y="92"/>
                  </a:cubicBezTo>
                  <a:cubicBezTo>
                    <a:pt x="151" y="92"/>
                    <a:pt x="151" y="92"/>
                    <a:pt x="151" y="92"/>
                  </a:cubicBezTo>
                  <a:cubicBezTo>
                    <a:pt x="155" y="91"/>
                    <a:pt x="159" y="89"/>
                    <a:pt x="163" y="88"/>
                  </a:cubicBezTo>
                  <a:cubicBezTo>
                    <a:pt x="164" y="87"/>
                    <a:pt x="166" y="86"/>
                    <a:pt x="167" y="86"/>
                  </a:cubicBezTo>
                  <a:cubicBezTo>
                    <a:pt x="168" y="85"/>
                    <a:pt x="169" y="85"/>
                    <a:pt x="169" y="85"/>
                  </a:cubicBezTo>
                  <a:cubicBezTo>
                    <a:pt x="170" y="85"/>
                    <a:pt x="167" y="87"/>
                    <a:pt x="166" y="87"/>
                  </a:cubicBezTo>
                  <a:cubicBezTo>
                    <a:pt x="162" y="90"/>
                    <a:pt x="156" y="90"/>
                    <a:pt x="153" y="94"/>
                  </a:cubicBezTo>
                  <a:moveTo>
                    <a:pt x="108" y="107"/>
                  </a:moveTo>
                  <a:cubicBezTo>
                    <a:pt x="106" y="105"/>
                    <a:pt x="104" y="104"/>
                    <a:pt x="103" y="102"/>
                  </a:cubicBezTo>
                  <a:cubicBezTo>
                    <a:pt x="115" y="98"/>
                    <a:pt x="127" y="94"/>
                    <a:pt x="139" y="90"/>
                  </a:cubicBezTo>
                  <a:cubicBezTo>
                    <a:pt x="145" y="88"/>
                    <a:pt x="150" y="86"/>
                    <a:pt x="156" y="84"/>
                  </a:cubicBezTo>
                  <a:cubicBezTo>
                    <a:pt x="159" y="83"/>
                    <a:pt x="162" y="82"/>
                    <a:pt x="166" y="80"/>
                  </a:cubicBezTo>
                  <a:cubicBezTo>
                    <a:pt x="166" y="80"/>
                    <a:pt x="170" y="79"/>
                    <a:pt x="170" y="79"/>
                  </a:cubicBezTo>
                  <a:cubicBezTo>
                    <a:pt x="170" y="79"/>
                    <a:pt x="170" y="79"/>
                    <a:pt x="169" y="80"/>
                  </a:cubicBezTo>
                  <a:cubicBezTo>
                    <a:pt x="156" y="87"/>
                    <a:pt x="142" y="91"/>
                    <a:pt x="128" y="97"/>
                  </a:cubicBezTo>
                  <a:cubicBezTo>
                    <a:pt x="128" y="97"/>
                    <a:pt x="128" y="97"/>
                    <a:pt x="128" y="97"/>
                  </a:cubicBezTo>
                  <a:cubicBezTo>
                    <a:pt x="127" y="97"/>
                    <a:pt x="127" y="97"/>
                    <a:pt x="127" y="97"/>
                  </a:cubicBezTo>
                  <a:cubicBezTo>
                    <a:pt x="120" y="100"/>
                    <a:pt x="114" y="103"/>
                    <a:pt x="108" y="107"/>
                  </a:cubicBezTo>
                  <a:moveTo>
                    <a:pt x="144" y="92"/>
                  </a:moveTo>
                  <a:cubicBezTo>
                    <a:pt x="146" y="91"/>
                    <a:pt x="148" y="90"/>
                    <a:pt x="150" y="89"/>
                  </a:cubicBezTo>
                  <a:cubicBezTo>
                    <a:pt x="155" y="87"/>
                    <a:pt x="160" y="85"/>
                    <a:pt x="165" y="83"/>
                  </a:cubicBezTo>
                  <a:cubicBezTo>
                    <a:pt x="167" y="81"/>
                    <a:pt x="170" y="80"/>
                    <a:pt x="172" y="79"/>
                  </a:cubicBezTo>
                  <a:cubicBezTo>
                    <a:pt x="172" y="80"/>
                    <a:pt x="171" y="82"/>
                    <a:pt x="171" y="84"/>
                  </a:cubicBezTo>
                  <a:cubicBezTo>
                    <a:pt x="170" y="83"/>
                    <a:pt x="170" y="83"/>
                    <a:pt x="170" y="83"/>
                  </a:cubicBezTo>
                  <a:cubicBezTo>
                    <a:pt x="167" y="84"/>
                    <a:pt x="164" y="86"/>
                    <a:pt x="162" y="87"/>
                  </a:cubicBezTo>
                  <a:cubicBezTo>
                    <a:pt x="158" y="89"/>
                    <a:pt x="154" y="90"/>
                    <a:pt x="151" y="91"/>
                  </a:cubicBezTo>
                  <a:cubicBezTo>
                    <a:pt x="151" y="92"/>
                    <a:pt x="151" y="92"/>
                    <a:pt x="151" y="92"/>
                  </a:cubicBezTo>
                  <a:cubicBezTo>
                    <a:pt x="150" y="92"/>
                    <a:pt x="150" y="92"/>
                    <a:pt x="150" y="92"/>
                  </a:cubicBezTo>
                  <a:cubicBezTo>
                    <a:pt x="149" y="91"/>
                    <a:pt x="149" y="91"/>
                    <a:pt x="148" y="91"/>
                  </a:cubicBezTo>
                  <a:cubicBezTo>
                    <a:pt x="148" y="91"/>
                    <a:pt x="148" y="91"/>
                    <a:pt x="148" y="91"/>
                  </a:cubicBezTo>
                  <a:cubicBezTo>
                    <a:pt x="148" y="91"/>
                    <a:pt x="148" y="91"/>
                    <a:pt x="148" y="91"/>
                  </a:cubicBezTo>
                  <a:cubicBezTo>
                    <a:pt x="147" y="91"/>
                    <a:pt x="146" y="91"/>
                    <a:pt x="146" y="92"/>
                  </a:cubicBezTo>
                  <a:cubicBezTo>
                    <a:pt x="145" y="92"/>
                    <a:pt x="145" y="92"/>
                    <a:pt x="144" y="92"/>
                  </a:cubicBezTo>
                  <a:moveTo>
                    <a:pt x="15" y="84"/>
                  </a:moveTo>
                  <a:cubicBezTo>
                    <a:pt x="16" y="83"/>
                    <a:pt x="16" y="83"/>
                    <a:pt x="16" y="82"/>
                  </a:cubicBezTo>
                  <a:cubicBezTo>
                    <a:pt x="17" y="80"/>
                    <a:pt x="19" y="78"/>
                    <a:pt x="21" y="77"/>
                  </a:cubicBezTo>
                  <a:cubicBezTo>
                    <a:pt x="19" y="79"/>
                    <a:pt x="17" y="81"/>
                    <a:pt x="15" y="84"/>
                  </a:cubicBezTo>
                  <a:moveTo>
                    <a:pt x="102" y="101"/>
                  </a:moveTo>
                  <a:cubicBezTo>
                    <a:pt x="101" y="100"/>
                    <a:pt x="100" y="99"/>
                    <a:pt x="99" y="98"/>
                  </a:cubicBezTo>
                  <a:cubicBezTo>
                    <a:pt x="105" y="96"/>
                    <a:pt x="111" y="94"/>
                    <a:pt x="116" y="92"/>
                  </a:cubicBezTo>
                  <a:cubicBezTo>
                    <a:pt x="130" y="87"/>
                    <a:pt x="145" y="83"/>
                    <a:pt x="159" y="77"/>
                  </a:cubicBezTo>
                  <a:cubicBezTo>
                    <a:pt x="163" y="76"/>
                    <a:pt x="166" y="74"/>
                    <a:pt x="170" y="72"/>
                  </a:cubicBezTo>
                  <a:cubicBezTo>
                    <a:pt x="167" y="73"/>
                    <a:pt x="164" y="76"/>
                    <a:pt x="160" y="77"/>
                  </a:cubicBezTo>
                  <a:cubicBezTo>
                    <a:pt x="154" y="79"/>
                    <a:pt x="148" y="81"/>
                    <a:pt x="142" y="84"/>
                  </a:cubicBezTo>
                  <a:cubicBezTo>
                    <a:pt x="135" y="87"/>
                    <a:pt x="128" y="90"/>
                    <a:pt x="120" y="94"/>
                  </a:cubicBezTo>
                  <a:cubicBezTo>
                    <a:pt x="114" y="96"/>
                    <a:pt x="108" y="98"/>
                    <a:pt x="102" y="101"/>
                  </a:cubicBezTo>
                  <a:moveTo>
                    <a:pt x="119" y="96"/>
                  </a:moveTo>
                  <a:cubicBezTo>
                    <a:pt x="127" y="92"/>
                    <a:pt x="135" y="89"/>
                    <a:pt x="143" y="85"/>
                  </a:cubicBezTo>
                  <a:cubicBezTo>
                    <a:pt x="152" y="81"/>
                    <a:pt x="164" y="79"/>
                    <a:pt x="171" y="72"/>
                  </a:cubicBezTo>
                  <a:cubicBezTo>
                    <a:pt x="172" y="74"/>
                    <a:pt x="172" y="75"/>
                    <a:pt x="172" y="77"/>
                  </a:cubicBezTo>
                  <a:cubicBezTo>
                    <a:pt x="159" y="81"/>
                    <a:pt x="147" y="87"/>
                    <a:pt x="134" y="91"/>
                  </a:cubicBezTo>
                  <a:cubicBezTo>
                    <a:pt x="129" y="92"/>
                    <a:pt x="124" y="94"/>
                    <a:pt x="119" y="96"/>
                  </a:cubicBezTo>
                  <a:moveTo>
                    <a:pt x="75" y="105"/>
                  </a:moveTo>
                  <a:cubicBezTo>
                    <a:pt x="74" y="105"/>
                    <a:pt x="72" y="103"/>
                    <a:pt x="71" y="102"/>
                  </a:cubicBezTo>
                  <a:cubicBezTo>
                    <a:pt x="76" y="102"/>
                    <a:pt x="81" y="100"/>
                    <a:pt x="86" y="98"/>
                  </a:cubicBezTo>
                  <a:cubicBezTo>
                    <a:pt x="94" y="94"/>
                    <a:pt x="102" y="91"/>
                    <a:pt x="111" y="87"/>
                  </a:cubicBezTo>
                  <a:cubicBezTo>
                    <a:pt x="128" y="81"/>
                    <a:pt x="146" y="74"/>
                    <a:pt x="163" y="68"/>
                  </a:cubicBezTo>
                  <a:cubicBezTo>
                    <a:pt x="149" y="73"/>
                    <a:pt x="135" y="80"/>
                    <a:pt x="121" y="86"/>
                  </a:cubicBezTo>
                  <a:cubicBezTo>
                    <a:pt x="106" y="93"/>
                    <a:pt x="89" y="98"/>
                    <a:pt x="75" y="105"/>
                  </a:cubicBezTo>
                  <a:moveTo>
                    <a:pt x="99" y="97"/>
                  </a:moveTo>
                  <a:cubicBezTo>
                    <a:pt x="98" y="97"/>
                    <a:pt x="98" y="97"/>
                    <a:pt x="98" y="97"/>
                  </a:cubicBezTo>
                  <a:cubicBezTo>
                    <a:pt x="106" y="94"/>
                    <a:pt x="114" y="90"/>
                    <a:pt x="121" y="87"/>
                  </a:cubicBezTo>
                  <a:cubicBezTo>
                    <a:pt x="129" y="84"/>
                    <a:pt x="138" y="80"/>
                    <a:pt x="146" y="77"/>
                  </a:cubicBezTo>
                  <a:cubicBezTo>
                    <a:pt x="152" y="74"/>
                    <a:pt x="161" y="72"/>
                    <a:pt x="166" y="67"/>
                  </a:cubicBezTo>
                  <a:cubicBezTo>
                    <a:pt x="166" y="67"/>
                    <a:pt x="166" y="67"/>
                    <a:pt x="166" y="67"/>
                  </a:cubicBezTo>
                  <a:cubicBezTo>
                    <a:pt x="167" y="67"/>
                    <a:pt x="167" y="67"/>
                    <a:pt x="167" y="67"/>
                  </a:cubicBezTo>
                  <a:cubicBezTo>
                    <a:pt x="169" y="68"/>
                    <a:pt x="170" y="69"/>
                    <a:pt x="171" y="71"/>
                  </a:cubicBezTo>
                  <a:cubicBezTo>
                    <a:pt x="164" y="73"/>
                    <a:pt x="157" y="77"/>
                    <a:pt x="149" y="79"/>
                  </a:cubicBezTo>
                  <a:cubicBezTo>
                    <a:pt x="141" y="82"/>
                    <a:pt x="133" y="85"/>
                    <a:pt x="125" y="88"/>
                  </a:cubicBezTo>
                  <a:cubicBezTo>
                    <a:pt x="116" y="91"/>
                    <a:pt x="107" y="94"/>
                    <a:pt x="99" y="97"/>
                  </a:cubicBezTo>
                  <a:moveTo>
                    <a:pt x="73" y="101"/>
                  </a:moveTo>
                  <a:cubicBezTo>
                    <a:pt x="72" y="101"/>
                    <a:pt x="72" y="101"/>
                    <a:pt x="73" y="101"/>
                  </a:cubicBezTo>
                  <a:cubicBezTo>
                    <a:pt x="75" y="100"/>
                    <a:pt x="78" y="99"/>
                    <a:pt x="81" y="97"/>
                  </a:cubicBezTo>
                  <a:cubicBezTo>
                    <a:pt x="98" y="90"/>
                    <a:pt x="116" y="84"/>
                    <a:pt x="133" y="77"/>
                  </a:cubicBezTo>
                  <a:cubicBezTo>
                    <a:pt x="144" y="72"/>
                    <a:pt x="156" y="69"/>
                    <a:pt x="166" y="64"/>
                  </a:cubicBezTo>
                  <a:cubicBezTo>
                    <a:pt x="166" y="64"/>
                    <a:pt x="166" y="64"/>
                    <a:pt x="166" y="64"/>
                  </a:cubicBezTo>
                  <a:cubicBezTo>
                    <a:pt x="166" y="65"/>
                    <a:pt x="166" y="66"/>
                    <a:pt x="166" y="66"/>
                  </a:cubicBezTo>
                  <a:cubicBezTo>
                    <a:pt x="166" y="66"/>
                    <a:pt x="166" y="66"/>
                    <a:pt x="166" y="66"/>
                  </a:cubicBezTo>
                  <a:cubicBezTo>
                    <a:pt x="148" y="73"/>
                    <a:pt x="130" y="79"/>
                    <a:pt x="113" y="85"/>
                  </a:cubicBezTo>
                  <a:cubicBezTo>
                    <a:pt x="105" y="88"/>
                    <a:pt x="97" y="91"/>
                    <a:pt x="90" y="95"/>
                  </a:cubicBezTo>
                  <a:cubicBezTo>
                    <a:pt x="86" y="97"/>
                    <a:pt x="82" y="99"/>
                    <a:pt x="78" y="100"/>
                  </a:cubicBezTo>
                  <a:cubicBezTo>
                    <a:pt x="78" y="100"/>
                    <a:pt x="73" y="101"/>
                    <a:pt x="73" y="101"/>
                  </a:cubicBezTo>
                  <a:moveTo>
                    <a:pt x="166" y="61"/>
                  </a:moveTo>
                  <a:cubicBezTo>
                    <a:pt x="166" y="61"/>
                    <a:pt x="168" y="60"/>
                    <a:pt x="169" y="59"/>
                  </a:cubicBezTo>
                  <a:cubicBezTo>
                    <a:pt x="171" y="59"/>
                    <a:pt x="173" y="58"/>
                    <a:pt x="173" y="58"/>
                  </a:cubicBezTo>
                  <a:cubicBezTo>
                    <a:pt x="173" y="58"/>
                    <a:pt x="173" y="58"/>
                    <a:pt x="173" y="58"/>
                  </a:cubicBezTo>
                  <a:cubicBezTo>
                    <a:pt x="173" y="58"/>
                    <a:pt x="173" y="58"/>
                    <a:pt x="173" y="58"/>
                  </a:cubicBezTo>
                  <a:cubicBezTo>
                    <a:pt x="173" y="59"/>
                    <a:pt x="172" y="59"/>
                    <a:pt x="172" y="59"/>
                  </a:cubicBezTo>
                  <a:cubicBezTo>
                    <a:pt x="170" y="60"/>
                    <a:pt x="168" y="61"/>
                    <a:pt x="166" y="62"/>
                  </a:cubicBezTo>
                  <a:cubicBezTo>
                    <a:pt x="162" y="65"/>
                    <a:pt x="157" y="67"/>
                    <a:pt x="153" y="68"/>
                  </a:cubicBezTo>
                  <a:cubicBezTo>
                    <a:pt x="143" y="72"/>
                    <a:pt x="133" y="76"/>
                    <a:pt x="123" y="79"/>
                  </a:cubicBezTo>
                  <a:cubicBezTo>
                    <a:pt x="106" y="86"/>
                    <a:pt x="88" y="92"/>
                    <a:pt x="71" y="101"/>
                  </a:cubicBezTo>
                  <a:cubicBezTo>
                    <a:pt x="71" y="100"/>
                    <a:pt x="70" y="100"/>
                    <a:pt x="70" y="99"/>
                  </a:cubicBezTo>
                  <a:cubicBezTo>
                    <a:pt x="70" y="99"/>
                    <a:pt x="70" y="99"/>
                    <a:pt x="70" y="99"/>
                  </a:cubicBezTo>
                  <a:cubicBezTo>
                    <a:pt x="74" y="98"/>
                    <a:pt x="77" y="96"/>
                    <a:pt x="80" y="94"/>
                  </a:cubicBezTo>
                  <a:cubicBezTo>
                    <a:pt x="81" y="94"/>
                    <a:pt x="81" y="94"/>
                    <a:pt x="82" y="94"/>
                  </a:cubicBezTo>
                  <a:cubicBezTo>
                    <a:pt x="91" y="90"/>
                    <a:pt x="100" y="87"/>
                    <a:pt x="110" y="83"/>
                  </a:cubicBezTo>
                  <a:cubicBezTo>
                    <a:pt x="119" y="79"/>
                    <a:pt x="128" y="75"/>
                    <a:pt x="138" y="72"/>
                  </a:cubicBezTo>
                  <a:cubicBezTo>
                    <a:pt x="148" y="68"/>
                    <a:pt x="157" y="65"/>
                    <a:pt x="166" y="61"/>
                  </a:cubicBezTo>
                  <a:cubicBezTo>
                    <a:pt x="166" y="61"/>
                    <a:pt x="166" y="61"/>
                    <a:pt x="166" y="61"/>
                  </a:cubicBezTo>
                  <a:moveTo>
                    <a:pt x="43" y="111"/>
                  </a:moveTo>
                  <a:cubicBezTo>
                    <a:pt x="44" y="110"/>
                    <a:pt x="45" y="109"/>
                    <a:pt x="45" y="108"/>
                  </a:cubicBezTo>
                  <a:cubicBezTo>
                    <a:pt x="53" y="104"/>
                    <a:pt x="60" y="100"/>
                    <a:pt x="67" y="97"/>
                  </a:cubicBezTo>
                  <a:cubicBezTo>
                    <a:pt x="77" y="93"/>
                    <a:pt x="86" y="88"/>
                    <a:pt x="95" y="84"/>
                  </a:cubicBezTo>
                  <a:cubicBezTo>
                    <a:pt x="115" y="75"/>
                    <a:pt x="135" y="67"/>
                    <a:pt x="155" y="60"/>
                  </a:cubicBezTo>
                  <a:cubicBezTo>
                    <a:pt x="159" y="58"/>
                    <a:pt x="163" y="57"/>
                    <a:pt x="167" y="55"/>
                  </a:cubicBezTo>
                  <a:cubicBezTo>
                    <a:pt x="169" y="54"/>
                    <a:pt x="172" y="53"/>
                    <a:pt x="174" y="52"/>
                  </a:cubicBezTo>
                  <a:cubicBezTo>
                    <a:pt x="175" y="52"/>
                    <a:pt x="175" y="52"/>
                    <a:pt x="175" y="52"/>
                  </a:cubicBezTo>
                  <a:cubicBezTo>
                    <a:pt x="175" y="52"/>
                    <a:pt x="173" y="53"/>
                    <a:pt x="172" y="53"/>
                  </a:cubicBezTo>
                  <a:cubicBezTo>
                    <a:pt x="170" y="54"/>
                    <a:pt x="168" y="55"/>
                    <a:pt x="169" y="55"/>
                  </a:cubicBezTo>
                  <a:cubicBezTo>
                    <a:pt x="169" y="55"/>
                    <a:pt x="169" y="55"/>
                    <a:pt x="169" y="55"/>
                  </a:cubicBezTo>
                  <a:cubicBezTo>
                    <a:pt x="159" y="59"/>
                    <a:pt x="149" y="63"/>
                    <a:pt x="140" y="67"/>
                  </a:cubicBezTo>
                  <a:cubicBezTo>
                    <a:pt x="121" y="75"/>
                    <a:pt x="102" y="83"/>
                    <a:pt x="83" y="92"/>
                  </a:cubicBezTo>
                  <a:cubicBezTo>
                    <a:pt x="83" y="92"/>
                    <a:pt x="82" y="92"/>
                    <a:pt x="82" y="93"/>
                  </a:cubicBezTo>
                  <a:cubicBezTo>
                    <a:pt x="77" y="94"/>
                    <a:pt x="73" y="96"/>
                    <a:pt x="69" y="98"/>
                  </a:cubicBezTo>
                  <a:cubicBezTo>
                    <a:pt x="69" y="98"/>
                    <a:pt x="69" y="98"/>
                    <a:pt x="69" y="98"/>
                  </a:cubicBezTo>
                  <a:cubicBezTo>
                    <a:pt x="68" y="98"/>
                    <a:pt x="68" y="98"/>
                    <a:pt x="68" y="98"/>
                  </a:cubicBezTo>
                  <a:cubicBezTo>
                    <a:pt x="68" y="98"/>
                    <a:pt x="68" y="98"/>
                    <a:pt x="68" y="98"/>
                  </a:cubicBezTo>
                  <a:cubicBezTo>
                    <a:pt x="67" y="98"/>
                    <a:pt x="67" y="98"/>
                    <a:pt x="66" y="99"/>
                  </a:cubicBezTo>
                  <a:cubicBezTo>
                    <a:pt x="66" y="100"/>
                    <a:pt x="65" y="100"/>
                    <a:pt x="64" y="101"/>
                  </a:cubicBezTo>
                  <a:cubicBezTo>
                    <a:pt x="64" y="101"/>
                    <a:pt x="64" y="101"/>
                    <a:pt x="64" y="101"/>
                  </a:cubicBezTo>
                  <a:cubicBezTo>
                    <a:pt x="57" y="104"/>
                    <a:pt x="51" y="109"/>
                    <a:pt x="43" y="111"/>
                  </a:cubicBezTo>
                  <a:moveTo>
                    <a:pt x="97" y="87"/>
                  </a:moveTo>
                  <a:cubicBezTo>
                    <a:pt x="107" y="82"/>
                    <a:pt x="117" y="77"/>
                    <a:pt x="128" y="73"/>
                  </a:cubicBezTo>
                  <a:cubicBezTo>
                    <a:pt x="137" y="70"/>
                    <a:pt x="145" y="66"/>
                    <a:pt x="154" y="62"/>
                  </a:cubicBezTo>
                  <a:cubicBezTo>
                    <a:pt x="161" y="59"/>
                    <a:pt x="170" y="57"/>
                    <a:pt x="176" y="52"/>
                  </a:cubicBezTo>
                  <a:cubicBezTo>
                    <a:pt x="176" y="54"/>
                    <a:pt x="175" y="55"/>
                    <a:pt x="174" y="57"/>
                  </a:cubicBezTo>
                  <a:cubicBezTo>
                    <a:pt x="165" y="60"/>
                    <a:pt x="156" y="64"/>
                    <a:pt x="147" y="67"/>
                  </a:cubicBezTo>
                  <a:cubicBezTo>
                    <a:pt x="138" y="70"/>
                    <a:pt x="130" y="74"/>
                    <a:pt x="121" y="77"/>
                  </a:cubicBezTo>
                  <a:cubicBezTo>
                    <a:pt x="113" y="81"/>
                    <a:pt x="105" y="84"/>
                    <a:pt x="97" y="87"/>
                  </a:cubicBezTo>
                  <a:moveTo>
                    <a:pt x="47" y="106"/>
                  </a:moveTo>
                  <a:cubicBezTo>
                    <a:pt x="47" y="104"/>
                    <a:pt x="48" y="103"/>
                    <a:pt x="49" y="101"/>
                  </a:cubicBezTo>
                  <a:cubicBezTo>
                    <a:pt x="70" y="90"/>
                    <a:pt x="93" y="80"/>
                    <a:pt x="115" y="71"/>
                  </a:cubicBezTo>
                  <a:cubicBezTo>
                    <a:pt x="127" y="66"/>
                    <a:pt x="138" y="62"/>
                    <a:pt x="149" y="57"/>
                  </a:cubicBezTo>
                  <a:cubicBezTo>
                    <a:pt x="154" y="55"/>
                    <a:pt x="159" y="53"/>
                    <a:pt x="164" y="51"/>
                  </a:cubicBezTo>
                  <a:cubicBezTo>
                    <a:pt x="165" y="51"/>
                    <a:pt x="165" y="51"/>
                    <a:pt x="166" y="50"/>
                  </a:cubicBezTo>
                  <a:cubicBezTo>
                    <a:pt x="146" y="60"/>
                    <a:pt x="125" y="66"/>
                    <a:pt x="105" y="75"/>
                  </a:cubicBezTo>
                  <a:cubicBezTo>
                    <a:pt x="85" y="84"/>
                    <a:pt x="66" y="95"/>
                    <a:pt x="47" y="106"/>
                  </a:cubicBezTo>
                  <a:moveTo>
                    <a:pt x="24" y="71"/>
                  </a:moveTo>
                  <a:cubicBezTo>
                    <a:pt x="30" y="68"/>
                    <a:pt x="37" y="63"/>
                    <a:pt x="44" y="60"/>
                  </a:cubicBezTo>
                  <a:cubicBezTo>
                    <a:pt x="50" y="56"/>
                    <a:pt x="56" y="53"/>
                    <a:pt x="62" y="50"/>
                  </a:cubicBezTo>
                  <a:cubicBezTo>
                    <a:pt x="50" y="57"/>
                    <a:pt x="37" y="64"/>
                    <a:pt x="26" y="73"/>
                  </a:cubicBezTo>
                  <a:cubicBezTo>
                    <a:pt x="26" y="73"/>
                    <a:pt x="26" y="73"/>
                    <a:pt x="26" y="73"/>
                  </a:cubicBezTo>
                  <a:cubicBezTo>
                    <a:pt x="26" y="72"/>
                    <a:pt x="25" y="71"/>
                    <a:pt x="24" y="71"/>
                  </a:cubicBezTo>
                  <a:cubicBezTo>
                    <a:pt x="24" y="71"/>
                    <a:pt x="24" y="71"/>
                    <a:pt x="24" y="71"/>
                  </a:cubicBezTo>
                  <a:cubicBezTo>
                    <a:pt x="24" y="71"/>
                    <a:pt x="24" y="71"/>
                    <a:pt x="24" y="71"/>
                  </a:cubicBezTo>
                  <a:moveTo>
                    <a:pt x="21" y="71"/>
                  </a:moveTo>
                  <a:cubicBezTo>
                    <a:pt x="19" y="71"/>
                    <a:pt x="16" y="71"/>
                    <a:pt x="14" y="70"/>
                  </a:cubicBezTo>
                  <a:cubicBezTo>
                    <a:pt x="29" y="63"/>
                    <a:pt x="43" y="56"/>
                    <a:pt x="57" y="48"/>
                  </a:cubicBezTo>
                  <a:cubicBezTo>
                    <a:pt x="45" y="56"/>
                    <a:pt x="33" y="63"/>
                    <a:pt x="21" y="71"/>
                  </a:cubicBezTo>
                  <a:moveTo>
                    <a:pt x="58" y="100"/>
                  </a:moveTo>
                  <a:cubicBezTo>
                    <a:pt x="75" y="91"/>
                    <a:pt x="93" y="82"/>
                    <a:pt x="110" y="74"/>
                  </a:cubicBezTo>
                  <a:cubicBezTo>
                    <a:pt x="131" y="64"/>
                    <a:pt x="154" y="58"/>
                    <a:pt x="175" y="47"/>
                  </a:cubicBezTo>
                  <a:cubicBezTo>
                    <a:pt x="175" y="48"/>
                    <a:pt x="176" y="49"/>
                    <a:pt x="176" y="50"/>
                  </a:cubicBezTo>
                  <a:cubicBezTo>
                    <a:pt x="154" y="60"/>
                    <a:pt x="130" y="67"/>
                    <a:pt x="108" y="77"/>
                  </a:cubicBezTo>
                  <a:cubicBezTo>
                    <a:pt x="97" y="82"/>
                    <a:pt x="85" y="88"/>
                    <a:pt x="74" y="93"/>
                  </a:cubicBezTo>
                  <a:cubicBezTo>
                    <a:pt x="68" y="95"/>
                    <a:pt x="63" y="98"/>
                    <a:pt x="58" y="100"/>
                  </a:cubicBezTo>
                  <a:moveTo>
                    <a:pt x="4" y="56"/>
                  </a:moveTo>
                  <a:cubicBezTo>
                    <a:pt x="5" y="50"/>
                    <a:pt x="12" y="46"/>
                    <a:pt x="18" y="46"/>
                  </a:cubicBezTo>
                  <a:cubicBezTo>
                    <a:pt x="18" y="46"/>
                    <a:pt x="18" y="46"/>
                    <a:pt x="18" y="46"/>
                  </a:cubicBezTo>
                  <a:cubicBezTo>
                    <a:pt x="13" y="49"/>
                    <a:pt x="9" y="53"/>
                    <a:pt x="4" y="56"/>
                  </a:cubicBezTo>
                  <a:moveTo>
                    <a:pt x="49" y="99"/>
                  </a:moveTo>
                  <a:cubicBezTo>
                    <a:pt x="49" y="99"/>
                    <a:pt x="49" y="98"/>
                    <a:pt x="50" y="97"/>
                  </a:cubicBezTo>
                  <a:cubicBezTo>
                    <a:pt x="50" y="97"/>
                    <a:pt x="50" y="97"/>
                    <a:pt x="50" y="97"/>
                  </a:cubicBezTo>
                  <a:cubicBezTo>
                    <a:pt x="50" y="97"/>
                    <a:pt x="50" y="97"/>
                    <a:pt x="50" y="97"/>
                  </a:cubicBezTo>
                  <a:cubicBezTo>
                    <a:pt x="58" y="94"/>
                    <a:pt x="65" y="89"/>
                    <a:pt x="73" y="85"/>
                  </a:cubicBezTo>
                  <a:cubicBezTo>
                    <a:pt x="78" y="83"/>
                    <a:pt x="84" y="80"/>
                    <a:pt x="89" y="78"/>
                  </a:cubicBezTo>
                  <a:cubicBezTo>
                    <a:pt x="109" y="69"/>
                    <a:pt x="129" y="61"/>
                    <a:pt x="148" y="52"/>
                  </a:cubicBezTo>
                  <a:cubicBezTo>
                    <a:pt x="153" y="50"/>
                    <a:pt x="157" y="47"/>
                    <a:pt x="162" y="45"/>
                  </a:cubicBezTo>
                  <a:cubicBezTo>
                    <a:pt x="162" y="44"/>
                    <a:pt x="162" y="44"/>
                    <a:pt x="162" y="44"/>
                  </a:cubicBezTo>
                  <a:cubicBezTo>
                    <a:pt x="154" y="50"/>
                    <a:pt x="145" y="54"/>
                    <a:pt x="137" y="58"/>
                  </a:cubicBezTo>
                  <a:cubicBezTo>
                    <a:pt x="118" y="67"/>
                    <a:pt x="100" y="74"/>
                    <a:pt x="82" y="83"/>
                  </a:cubicBezTo>
                  <a:cubicBezTo>
                    <a:pt x="71" y="88"/>
                    <a:pt x="61" y="94"/>
                    <a:pt x="50" y="99"/>
                  </a:cubicBezTo>
                  <a:cubicBezTo>
                    <a:pt x="49" y="99"/>
                    <a:pt x="49" y="99"/>
                    <a:pt x="49" y="99"/>
                  </a:cubicBezTo>
                  <a:moveTo>
                    <a:pt x="85" y="82"/>
                  </a:moveTo>
                  <a:cubicBezTo>
                    <a:pt x="94" y="78"/>
                    <a:pt x="102" y="74"/>
                    <a:pt x="111" y="71"/>
                  </a:cubicBezTo>
                  <a:cubicBezTo>
                    <a:pt x="131" y="62"/>
                    <a:pt x="151" y="53"/>
                    <a:pt x="169" y="41"/>
                  </a:cubicBezTo>
                  <a:cubicBezTo>
                    <a:pt x="171" y="42"/>
                    <a:pt x="173" y="44"/>
                    <a:pt x="174" y="46"/>
                  </a:cubicBezTo>
                  <a:cubicBezTo>
                    <a:pt x="153" y="56"/>
                    <a:pt x="130" y="63"/>
                    <a:pt x="108" y="73"/>
                  </a:cubicBezTo>
                  <a:cubicBezTo>
                    <a:pt x="101" y="76"/>
                    <a:pt x="93" y="79"/>
                    <a:pt x="85" y="82"/>
                  </a:cubicBezTo>
                  <a:moveTo>
                    <a:pt x="50" y="96"/>
                  </a:moveTo>
                  <a:cubicBezTo>
                    <a:pt x="50" y="95"/>
                    <a:pt x="50" y="95"/>
                    <a:pt x="50" y="94"/>
                  </a:cubicBezTo>
                  <a:cubicBezTo>
                    <a:pt x="54" y="93"/>
                    <a:pt x="58" y="91"/>
                    <a:pt x="62" y="89"/>
                  </a:cubicBezTo>
                  <a:cubicBezTo>
                    <a:pt x="72" y="84"/>
                    <a:pt x="81" y="79"/>
                    <a:pt x="91" y="75"/>
                  </a:cubicBezTo>
                  <a:cubicBezTo>
                    <a:pt x="111" y="66"/>
                    <a:pt x="130" y="56"/>
                    <a:pt x="149" y="46"/>
                  </a:cubicBezTo>
                  <a:cubicBezTo>
                    <a:pt x="152" y="45"/>
                    <a:pt x="155" y="42"/>
                    <a:pt x="159" y="40"/>
                  </a:cubicBezTo>
                  <a:cubicBezTo>
                    <a:pt x="159" y="40"/>
                    <a:pt x="159" y="40"/>
                    <a:pt x="159" y="40"/>
                  </a:cubicBezTo>
                  <a:cubicBezTo>
                    <a:pt x="155" y="43"/>
                    <a:pt x="152" y="45"/>
                    <a:pt x="148" y="47"/>
                  </a:cubicBezTo>
                  <a:cubicBezTo>
                    <a:pt x="139" y="53"/>
                    <a:pt x="130" y="58"/>
                    <a:pt x="120" y="62"/>
                  </a:cubicBezTo>
                  <a:cubicBezTo>
                    <a:pt x="101" y="71"/>
                    <a:pt x="83" y="80"/>
                    <a:pt x="65" y="88"/>
                  </a:cubicBezTo>
                  <a:cubicBezTo>
                    <a:pt x="62" y="89"/>
                    <a:pt x="60" y="90"/>
                    <a:pt x="58" y="92"/>
                  </a:cubicBezTo>
                  <a:cubicBezTo>
                    <a:pt x="55" y="93"/>
                    <a:pt x="53" y="94"/>
                    <a:pt x="50" y="96"/>
                  </a:cubicBezTo>
                  <a:moveTo>
                    <a:pt x="100" y="72"/>
                  </a:moveTo>
                  <a:cubicBezTo>
                    <a:pt x="102" y="71"/>
                    <a:pt x="103" y="71"/>
                    <a:pt x="105" y="70"/>
                  </a:cubicBezTo>
                  <a:cubicBezTo>
                    <a:pt x="115" y="66"/>
                    <a:pt x="124" y="62"/>
                    <a:pt x="134" y="57"/>
                  </a:cubicBezTo>
                  <a:cubicBezTo>
                    <a:pt x="144" y="52"/>
                    <a:pt x="152" y="46"/>
                    <a:pt x="161" y="40"/>
                  </a:cubicBezTo>
                  <a:cubicBezTo>
                    <a:pt x="162" y="40"/>
                    <a:pt x="162" y="40"/>
                    <a:pt x="163" y="40"/>
                  </a:cubicBezTo>
                  <a:cubicBezTo>
                    <a:pt x="165" y="40"/>
                    <a:pt x="166" y="40"/>
                    <a:pt x="168" y="41"/>
                  </a:cubicBezTo>
                  <a:cubicBezTo>
                    <a:pt x="159" y="45"/>
                    <a:pt x="150" y="50"/>
                    <a:pt x="141" y="54"/>
                  </a:cubicBezTo>
                  <a:cubicBezTo>
                    <a:pt x="130" y="59"/>
                    <a:pt x="119" y="64"/>
                    <a:pt x="108" y="69"/>
                  </a:cubicBezTo>
                  <a:cubicBezTo>
                    <a:pt x="105" y="70"/>
                    <a:pt x="103" y="71"/>
                    <a:pt x="100" y="72"/>
                  </a:cubicBezTo>
                  <a:moveTo>
                    <a:pt x="23" y="44"/>
                  </a:moveTo>
                  <a:cubicBezTo>
                    <a:pt x="22" y="43"/>
                    <a:pt x="22" y="43"/>
                    <a:pt x="22" y="43"/>
                  </a:cubicBezTo>
                  <a:cubicBezTo>
                    <a:pt x="24" y="43"/>
                    <a:pt x="25" y="42"/>
                    <a:pt x="26" y="41"/>
                  </a:cubicBezTo>
                  <a:cubicBezTo>
                    <a:pt x="27" y="40"/>
                    <a:pt x="29" y="39"/>
                    <a:pt x="30" y="38"/>
                  </a:cubicBezTo>
                  <a:cubicBezTo>
                    <a:pt x="31" y="38"/>
                    <a:pt x="31" y="37"/>
                    <a:pt x="32" y="37"/>
                  </a:cubicBezTo>
                  <a:cubicBezTo>
                    <a:pt x="29" y="39"/>
                    <a:pt x="26" y="42"/>
                    <a:pt x="23" y="44"/>
                  </a:cubicBezTo>
                  <a:moveTo>
                    <a:pt x="8" y="67"/>
                  </a:moveTo>
                  <a:cubicBezTo>
                    <a:pt x="8" y="66"/>
                    <a:pt x="7" y="65"/>
                    <a:pt x="7" y="65"/>
                  </a:cubicBezTo>
                  <a:cubicBezTo>
                    <a:pt x="21" y="55"/>
                    <a:pt x="37" y="47"/>
                    <a:pt x="53" y="38"/>
                  </a:cubicBezTo>
                  <a:cubicBezTo>
                    <a:pt x="53" y="38"/>
                    <a:pt x="54" y="38"/>
                    <a:pt x="55" y="37"/>
                  </a:cubicBezTo>
                  <a:cubicBezTo>
                    <a:pt x="53" y="38"/>
                    <a:pt x="51" y="39"/>
                    <a:pt x="49" y="40"/>
                  </a:cubicBezTo>
                  <a:cubicBezTo>
                    <a:pt x="35" y="48"/>
                    <a:pt x="21" y="57"/>
                    <a:pt x="8" y="67"/>
                  </a:cubicBezTo>
                  <a:moveTo>
                    <a:pt x="33" y="97"/>
                  </a:moveTo>
                  <a:cubicBezTo>
                    <a:pt x="31" y="97"/>
                    <a:pt x="28" y="97"/>
                    <a:pt x="26" y="96"/>
                  </a:cubicBezTo>
                  <a:cubicBezTo>
                    <a:pt x="34" y="90"/>
                    <a:pt x="45" y="87"/>
                    <a:pt x="54" y="83"/>
                  </a:cubicBezTo>
                  <a:cubicBezTo>
                    <a:pt x="65" y="77"/>
                    <a:pt x="75" y="72"/>
                    <a:pt x="86" y="66"/>
                  </a:cubicBezTo>
                  <a:cubicBezTo>
                    <a:pt x="97" y="61"/>
                    <a:pt x="108" y="56"/>
                    <a:pt x="119" y="51"/>
                  </a:cubicBezTo>
                  <a:cubicBezTo>
                    <a:pt x="130" y="47"/>
                    <a:pt x="141" y="41"/>
                    <a:pt x="152" y="37"/>
                  </a:cubicBezTo>
                  <a:cubicBezTo>
                    <a:pt x="153" y="36"/>
                    <a:pt x="154" y="35"/>
                    <a:pt x="154" y="35"/>
                  </a:cubicBezTo>
                  <a:cubicBezTo>
                    <a:pt x="154" y="35"/>
                    <a:pt x="154" y="36"/>
                    <a:pt x="152" y="37"/>
                  </a:cubicBezTo>
                  <a:cubicBezTo>
                    <a:pt x="150" y="38"/>
                    <a:pt x="147" y="39"/>
                    <a:pt x="145" y="41"/>
                  </a:cubicBezTo>
                  <a:cubicBezTo>
                    <a:pt x="140" y="43"/>
                    <a:pt x="135" y="46"/>
                    <a:pt x="130" y="49"/>
                  </a:cubicBezTo>
                  <a:cubicBezTo>
                    <a:pt x="120" y="54"/>
                    <a:pt x="109" y="58"/>
                    <a:pt x="99" y="64"/>
                  </a:cubicBezTo>
                  <a:cubicBezTo>
                    <a:pt x="89" y="70"/>
                    <a:pt x="79" y="74"/>
                    <a:pt x="69" y="80"/>
                  </a:cubicBezTo>
                  <a:cubicBezTo>
                    <a:pt x="58" y="85"/>
                    <a:pt x="47" y="90"/>
                    <a:pt x="38" y="97"/>
                  </a:cubicBezTo>
                  <a:cubicBezTo>
                    <a:pt x="36" y="97"/>
                    <a:pt x="34" y="97"/>
                    <a:pt x="33" y="97"/>
                  </a:cubicBezTo>
                  <a:moveTo>
                    <a:pt x="41" y="96"/>
                  </a:moveTo>
                  <a:cubicBezTo>
                    <a:pt x="45" y="94"/>
                    <a:pt x="48" y="91"/>
                    <a:pt x="51" y="90"/>
                  </a:cubicBezTo>
                  <a:cubicBezTo>
                    <a:pt x="56" y="87"/>
                    <a:pt x="62" y="85"/>
                    <a:pt x="67" y="82"/>
                  </a:cubicBezTo>
                  <a:cubicBezTo>
                    <a:pt x="77" y="76"/>
                    <a:pt x="88" y="71"/>
                    <a:pt x="98" y="66"/>
                  </a:cubicBezTo>
                  <a:cubicBezTo>
                    <a:pt x="108" y="60"/>
                    <a:pt x="118" y="55"/>
                    <a:pt x="128" y="51"/>
                  </a:cubicBezTo>
                  <a:cubicBezTo>
                    <a:pt x="138" y="46"/>
                    <a:pt x="148" y="41"/>
                    <a:pt x="156" y="35"/>
                  </a:cubicBezTo>
                  <a:cubicBezTo>
                    <a:pt x="156" y="36"/>
                    <a:pt x="156" y="37"/>
                    <a:pt x="155" y="38"/>
                  </a:cubicBezTo>
                  <a:cubicBezTo>
                    <a:pt x="155" y="38"/>
                    <a:pt x="155" y="39"/>
                    <a:pt x="155" y="40"/>
                  </a:cubicBezTo>
                  <a:cubicBezTo>
                    <a:pt x="156" y="40"/>
                    <a:pt x="156" y="40"/>
                    <a:pt x="156" y="41"/>
                  </a:cubicBezTo>
                  <a:cubicBezTo>
                    <a:pt x="150" y="44"/>
                    <a:pt x="144" y="48"/>
                    <a:pt x="137" y="51"/>
                  </a:cubicBezTo>
                  <a:cubicBezTo>
                    <a:pt x="127" y="57"/>
                    <a:pt x="116" y="62"/>
                    <a:pt x="105" y="67"/>
                  </a:cubicBezTo>
                  <a:cubicBezTo>
                    <a:pt x="94" y="72"/>
                    <a:pt x="83" y="77"/>
                    <a:pt x="72" y="82"/>
                  </a:cubicBezTo>
                  <a:cubicBezTo>
                    <a:pt x="64" y="86"/>
                    <a:pt x="57" y="90"/>
                    <a:pt x="49" y="94"/>
                  </a:cubicBezTo>
                  <a:cubicBezTo>
                    <a:pt x="48" y="94"/>
                    <a:pt x="48" y="94"/>
                    <a:pt x="48" y="94"/>
                  </a:cubicBezTo>
                  <a:cubicBezTo>
                    <a:pt x="48" y="94"/>
                    <a:pt x="48" y="94"/>
                    <a:pt x="47" y="94"/>
                  </a:cubicBezTo>
                  <a:cubicBezTo>
                    <a:pt x="45" y="95"/>
                    <a:pt x="43" y="96"/>
                    <a:pt x="41" y="96"/>
                  </a:cubicBezTo>
                  <a:moveTo>
                    <a:pt x="15" y="89"/>
                  </a:moveTo>
                  <a:cubicBezTo>
                    <a:pt x="15" y="88"/>
                    <a:pt x="15" y="87"/>
                    <a:pt x="15" y="86"/>
                  </a:cubicBezTo>
                  <a:cubicBezTo>
                    <a:pt x="22" y="79"/>
                    <a:pt x="31" y="73"/>
                    <a:pt x="40" y="68"/>
                  </a:cubicBezTo>
                  <a:cubicBezTo>
                    <a:pt x="51" y="62"/>
                    <a:pt x="62" y="56"/>
                    <a:pt x="73" y="51"/>
                  </a:cubicBezTo>
                  <a:cubicBezTo>
                    <a:pt x="83" y="46"/>
                    <a:pt x="94" y="41"/>
                    <a:pt x="104" y="35"/>
                  </a:cubicBezTo>
                  <a:cubicBezTo>
                    <a:pt x="104" y="35"/>
                    <a:pt x="105" y="34"/>
                    <a:pt x="106" y="34"/>
                  </a:cubicBezTo>
                  <a:cubicBezTo>
                    <a:pt x="105" y="35"/>
                    <a:pt x="103" y="36"/>
                    <a:pt x="102" y="36"/>
                  </a:cubicBezTo>
                  <a:cubicBezTo>
                    <a:pt x="91" y="43"/>
                    <a:pt x="80" y="49"/>
                    <a:pt x="69" y="54"/>
                  </a:cubicBezTo>
                  <a:cubicBezTo>
                    <a:pt x="58" y="60"/>
                    <a:pt x="48" y="66"/>
                    <a:pt x="38" y="73"/>
                  </a:cubicBezTo>
                  <a:cubicBezTo>
                    <a:pt x="33" y="76"/>
                    <a:pt x="29" y="79"/>
                    <a:pt x="24" y="82"/>
                  </a:cubicBezTo>
                  <a:cubicBezTo>
                    <a:pt x="22" y="84"/>
                    <a:pt x="20" y="85"/>
                    <a:pt x="18" y="87"/>
                  </a:cubicBezTo>
                  <a:cubicBezTo>
                    <a:pt x="17" y="87"/>
                    <a:pt x="16" y="88"/>
                    <a:pt x="17" y="88"/>
                  </a:cubicBezTo>
                  <a:cubicBezTo>
                    <a:pt x="15" y="89"/>
                    <a:pt x="15" y="89"/>
                    <a:pt x="15" y="89"/>
                  </a:cubicBezTo>
                  <a:moveTo>
                    <a:pt x="62" y="34"/>
                  </a:moveTo>
                  <a:cubicBezTo>
                    <a:pt x="62" y="34"/>
                    <a:pt x="62" y="34"/>
                    <a:pt x="62" y="34"/>
                  </a:cubicBezTo>
                  <a:cubicBezTo>
                    <a:pt x="62" y="34"/>
                    <a:pt x="62" y="34"/>
                    <a:pt x="62" y="34"/>
                  </a:cubicBezTo>
                  <a:moveTo>
                    <a:pt x="27" y="34"/>
                  </a:moveTo>
                  <a:cubicBezTo>
                    <a:pt x="27" y="34"/>
                    <a:pt x="28" y="34"/>
                    <a:pt x="29" y="33"/>
                  </a:cubicBezTo>
                  <a:cubicBezTo>
                    <a:pt x="29" y="33"/>
                    <a:pt x="30" y="32"/>
                    <a:pt x="31" y="32"/>
                  </a:cubicBezTo>
                  <a:cubicBezTo>
                    <a:pt x="31" y="32"/>
                    <a:pt x="31" y="32"/>
                    <a:pt x="31" y="33"/>
                  </a:cubicBezTo>
                  <a:cubicBezTo>
                    <a:pt x="28" y="36"/>
                    <a:pt x="23" y="39"/>
                    <a:pt x="20" y="42"/>
                  </a:cubicBezTo>
                  <a:cubicBezTo>
                    <a:pt x="18" y="42"/>
                    <a:pt x="17" y="41"/>
                    <a:pt x="15" y="40"/>
                  </a:cubicBezTo>
                  <a:cubicBezTo>
                    <a:pt x="18" y="39"/>
                    <a:pt x="20" y="38"/>
                    <a:pt x="23" y="36"/>
                  </a:cubicBezTo>
                  <a:cubicBezTo>
                    <a:pt x="24" y="36"/>
                    <a:pt x="26" y="35"/>
                    <a:pt x="27" y="34"/>
                  </a:cubicBezTo>
                  <a:cubicBezTo>
                    <a:pt x="27" y="34"/>
                    <a:pt x="27" y="34"/>
                    <a:pt x="27" y="34"/>
                  </a:cubicBezTo>
                  <a:moveTo>
                    <a:pt x="21" y="43"/>
                  </a:moveTo>
                  <a:cubicBezTo>
                    <a:pt x="21" y="43"/>
                    <a:pt x="21" y="43"/>
                    <a:pt x="21" y="43"/>
                  </a:cubicBezTo>
                  <a:cubicBezTo>
                    <a:pt x="21" y="43"/>
                    <a:pt x="21" y="43"/>
                    <a:pt x="21" y="43"/>
                  </a:cubicBezTo>
                  <a:cubicBezTo>
                    <a:pt x="21" y="42"/>
                    <a:pt x="21" y="42"/>
                    <a:pt x="21" y="42"/>
                  </a:cubicBezTo>
                  <a:cubicBezTo>
                    <a:pt x="24" y="38"/>
                    <a:pt x="30" y="36"/>
                    <a:pt x="32" y="32"/>
                  </a:cubicBezTo>
                  <a:cubicBezTo>
                    <a:pt x="33" y="33"/>
                    <a:pt x="34" y="34"/>
                    <a:pt x="34" y="35"/>
                  </a:cubicBezTo>
                  <a:cubicBezTo>
                    <a:pt x="32" y="36"/>
                    <a:pt x="30" y="37"/>
                    <a:pt x="28" y="38"/>
                  </a:cubicBezTo>
                  <a:cubicBezTo>
                    <a:pt x="27" y="39"/>
                    <a:pt x="25" y="40"/>
                    <a:pt x="24" y="41"/>
                  </a:cubicBezTo>
                  <a:cubicBezTo>
                    <a:pt x="24" y="41"/>
                    <a:pt x="24" y="41"/>
                    <a:pt x="24" y="41"/>
                  </a:cubicBezTo>
                  <a:cubicBezTo>
                    <a:pt x="24" y="41"/>
                    <a:pt x="22" y="42"/>
                    <a:pt x="21" y="43"/>
                  </a:cubicBezTo>
                  <a:moveTo>
                    <a:pt x="14" y="40"/>
                  </a:moveTo>
                  <a:cubicBezTo>
                    <a:pt x="14" y="39"/>
                    <a:pt x="13" y="38"/>
                    <a:pt x="12" y="38"/>
                  </a:cubicBezTo>
                  <a:cubicBezTo>
                    <a:pt x="16" y="36"/>
                    <a:pt x="20" y="33"/>
                    <a:pt x="24" y="30"/>
                  </a:cubicBezTo>
                  <a:cubicBezTo>
                    <a:pt x="26" y="29"/>
                    <a:pt x="26" y="28"/>
                    <a:pt x="26" y="28"/>
                  </a:cubicBezTo>
                  <a:cubicBezTo>
                    <a:pt x="27" y="28"/>
                    <a:pt x="25" y="30"/>
                    <a:pt x="23" y="31"/>
                  </a:cubicBezTo>
                  <a:cubicBezTo>
                    <a:pt x="20" y="34"/>
                    <a:pt x="17" y="37"/>
                    <a:pt x="15" y="40"/>
                  </a:cubicBezTo>
                  <a:cubicBezTo>
                    <a:pt x="14" y="40"/>
                    <a:pt x="14" y="40"/>
                    <a:pt x="14" y="40"/>
                  </a:cubicBezTo>
                  <a:moveTo>
                    <a:pt x="17" y="38"/>
                  </a:moveTo>
                  <a:cubicBezTo>
                    <a:pt x="16" y="38"/>
                    <a:pt x="21" y="34"/>
                    <a:pt x="22" y="34"/>
                  </a:cubicBezTo>
                  <a:cubicBezTo>
                    <a:pt x="24" y="31"/>
                    <a:pt x="27" y="29"/>
                    <a:pt x="29" y="27"/>
                  </a:cubicBezTo>
                  <a:cubicBezTo>
                    <a:pt x="30" y="28"/>
                    <a:pt x="31" y="29"/>
                    <a:pt x="31" y="30"/>
                  </a:cubicBezTo>
                  <a:cubicBezTo>
                    <a:pt x="27" y="33"/>
                    <a:pt x="23" y="35"/>
                    <a:pt x="19" y="38"/>
                  </a:cubicBezTo>
                  <a:cubicBezTo>
                    <a:pt x="18" y="38"/>
                    <a:pt x="18" y="38"/>
                    <a:pt x="17" y="38"/>
                  </a:cubicBezTo>
                  <a:moveTo>
                    <a:pt x="11" y="36"/>
                  </a:moveTo>
                  <a:cubicBezTo>
                    <a:pt x="10" y="36"/>
                    <a:pt x="10" y="35"/>
                    <a:pt x="10" y="34"/>
                  </a:cubicBezTo>
                  <a:cubicBezTo>
                    <a:pt x="14" y="32"/>
                    <a:pt x="18" y="28"/>
                    <a:pt x="23" y="25"/>
                  </a:cubicBezTo>
                  <a:cubicBezTo>
                    <a:pt x="19" y="28"/>
                    <a:pt x="14" y="32"/>
                    <a:pt x="11" y="36"/>
                  </a:cubicBezTo>
                  <a:moveTo>
                    <a:pt x="23" y="25"/>
                  </a:moveTo>
                  <a:cubicBezTo>
                    <a:pt x="23" y="25"/>
                    <a:pt x="23" y="25"/>
                    <a:pt x="23" y="25"/>
                  </a:cubicBezTo>
                  <a:cubicBezTo>
                    <a:pt x="23" y="25"/>
                    <a:pt x="23" y="25"/>
                    <a:pt x="23" y="25"/>
                  </a:cubicBezTo>
                  <a:moveTo>
                    <a:pt x="22" y="95"/>
                  </a:moveTo>
                  <a:cubicBezTo>
                    <a:pt x="20" y="94"/>
                    <a:pt x="19" y="93"/>
                    <a:pt x="18" y="93"/>
                  </a:cubicBezTo>
                  <a:cubicBezTo>
                    <a:pt x="27" y="85"/>
                    <a:pt x="39" y="81"/>
                    <a:pt x="49" y="76"/>
                  </a:cubicBezTo>
                  <a:cubicBezTo>
                    <a:pt x="61" y="70"/>
                    <a:pt x="74" y="64"/>
                    <a:pt x="86" y="58"/>
                  </a:cubicBezTo>
                  <a:cubicBezTo>
                    <a:pt x="98" y="52"/>
                    <a:pt x="110" y="46"/>
                    <a:pt x="122" y="41"/>
                  </a:cubicBezTo>
                  <a:cubicBezTo>
                    <a:pt x="128" y="38"/>
                    <a:pt x="134" y="36"/>
                    <a:pt x="140" y="33"/>
                  </a:cubicBezTo>
                  <a:cubicBezTo>
                    <a:pt x="145" y="30"/>
                    <a:pt x="150" y="28"/>
                    <a:pt x="154" y="25"/>
                  </a:cubicBezTo>
                  <a:cubicBezTo>
                    <a:pt x="146" y="33"/>
                    <a:pt x="132" y="37"/>
                    <a:pt x="121" y="42"/>
                  </a:cubicBezTo>
                  <a:cubicBezTo>
                    <a:pt x="109" y="48"/>
                    <a:pt x="97" y="54"/>
                    <a:pt x="85" y="60"/>
                  </a:cubicBezTo>
                  <a:cubicBezTo>
                    <a:pt x="63" y="70"/>
                    <a:pt x="41" y="81"/>
                    <a:pt x="22" y="95"/>
                  </a:cubicBezTo>
                  <a:moveTo>
                    <a:pt x="155" y="24"/>
                  </a:moveTo>
                  <a:cubicBezTo>
                    <a:pt x="155" y="24"/>
                    <a:pt x="155" y="24"/>
                    <a:pt x="155" y="24"/>
                  </a:cubicBezTo>
                  <a:cubicBezTo>
                    <a:pt x="155" y="24"/>
                    <a:pt x="155" y="24"/>
                    <a:pt x="155" y="24"/>
                  </a:cubicBezTo>
                  <a:moveTo>
                    <a:pt x="25" y="96"/>
                  </a:moveTo>
                  <a:cubicBezTo>
                    <a:pt x="24" y="96"/>
                    <a:pt x="23" y="96"/>
                    <a:pt x="23" y="95"/>
                  </a:cubicBezTo>
                  <a:cubicBezTo>
                    <a:pt x="43" y="81"/>
                    <a:pt x="65" y="70"/>
                    <a:pt x="87" y="60"/>
                  </a:cubicBezTo>
                  <a:cubicBezTo>
                    <a:pt x="100" y="53"/>
                    <a:pt x="113" y="47"/>
                    <a:pt x="126" y="41"/>
                  </a:cubicBezTo>
                  <a:cubicBezTo>
                    <a:pt x="136" y="36"/>
                    <a:pt x="148" y="32"/>
                    <a:pt x="156" y="24"/>
                  </a:cubicBezTo>
                  <a:cubicBezTo>
                    <a:pt x="157" y="27"/>
                    <a:pt x="157" y="31"/>
                    <a:pt x="157" y="34"/>
                  </a:cubicBezTo>
                  <a:cubicBezTo>
                    <a:pt x="156" y="34"/>
                    <a:pt x="156" y="34"/>
                    <a:pt x="156" y="34"/>
                  </a:cubicBezTo>
                  <a:cubicBezTo>
                    <a:pt x="145" y="38"/>
                    <a:pt x="135" y="44"/>
                    <a:pt x="124" y="48"/>
                  </a:cubicBezTo>
                  <a:cubicBezTo>
                    <a:pt x="112" y="53"/>
                    <a:pt x="101" y="58"/>
                    <a:pt x="90" y="63"/>
                  </a:cubicBezTo>
                  <a:cubicBezTo>
                    <a:pt x="78" y="69"/>
                    <a:pt x="66" y="75"/>
                    <a:pt x="53" y="82"/>
                  </a:cubicBezTo>
                  <a:cubicBezTo>
                    <a:pt x="44" y="87"/>
                    <a:pt x="33" y="89"/>
                    <a:pt x="25" y="96"/>
                  </a:cubicBezTo>
                  <a:moveTo>
                    <a:pt x="14" y="36"/>
                  </a:moveTo>
                  <a:cubicBezTo>
                    <a:pt x="13" y="35"/>
                    <a:pt x="13" y="35"/>
                    <a:pt x="14" y="34"/>
                  </a:cubicBezTo>
                  <a:cubicBezTo>
                    <a:pt x="15" y="33"/>
                    <a:pt x="16" y="32"/>
                    <a:pt x="17" y="32"/>
                  </a:cubicBezTo>
                  <a:cubicBezTo>
                    <a:pt x="19" y="29"/>
                    <a:pt x="22" y="27"/>
                    <a:pt x="25" y="24"/>
                  </a:cubicBezTo>
                  <a:cubicBezTo>
                    <a:pt x="25" y="24"/>
                    <a:pt x="25" y="24"/>
                    <a:pt x="25" y="24"/>
                  </a:cubicBezTo>
                  <a:cubicBezTo>
                    <a:pt x="26" y="25"/>
                    <a:pt x="27" y="26"/>
                    <a:pt x="28" y="26"/>
                  </a:cubicBezTo>
                  <a:cubicBezTo>
                    <a:pt x="23" y="29"/>
                    <a:pt x="19" y="33"/>
                    <a:pt x="14" y="36"/>
                  </a:cubicBezTo>
                  <a:moveTo>
                    <a:pt x="9" y="32"/>
                  </a:moveTo>
                  <a:cubicBezTo>
                    <a:pt x="9" y="32"/>
                    <a:pt x="9" y="31"/>
                    <a:pt x="9" y="30"/>
                  </a:cubicBezTo>
                  <a:cubicBezTo>
                    <a:pt x="9" y="30"/>
                    <a:pt x="9" y="30"/>
                    <a:pt x="9" y="30"/>
                  </a:cubicBezTo>
                  <a:cubicBezTo>
                    <a:pt x="12" y="28"/>
                    <a:pt x="14" y="26"/>
                    <a:pt x="17" y="25"/>
                  </a:cubicBezTo>
                  <a:cubicBezTo>
                    <a:pt x="18" y="24"/>
                    <a:pt x="19" y="23"/>
                    <a:pt x="19" y="23"/>
                  </a:cubicBezTo>
                  <a:cubicBezTo>
                    <a:pt x="19" y="23"/>
                    <a:pt x="19" y="23"/>
                    <a:pt x="17" y="26"/>
                  </a:cubicBezTo>
                  <a:cubicBezTo>
                    <a:pt x="14" y="28"/>
                    <a:pt x="12" y="30"/>
                    <a:pt x="9" y="32"/>
                  </a:cubicBezTo>
                  <a:moveTo>
                    <a:pt x="9" y="33"/>
                  </a:moveTo>
                  <a:cubicBezTo>
                    <a:pt x="9" y="33"/>
                    <a:pt x="9" y="33"/>
                    <a:pt x="9" y="33"/>
                  </a:cubicBezTo>
                  <a:cubicBezTo>
                    <a:pt x="13" y="29"/>
                    <a:pt x="17" y="27"/>
                    <a:pt x="20" y="23"/>
                  </a:cubicBezTo>
                  <a:cubicBezTo>
                    <a:pt x="21" y="23"/>
                    <a:pt x="23" y="23"/>
                    <a:pt x="24" y="24"/>
                  </a:cubicBezTo>
                  <a:cubicBezTo>
                    <a:pt x="22" y="25"/>
                    <a:pt x="20" y="26"/>
                    <a:pt x="18" y="27"/>
                  </a:cubicBezTo>
                  <a:cubicBezTo>
                    <a:pt x="15" y="29"/>
                    <a:pt x="11" y="31"/>
                    <a:pt x="9" y="33"/>
                  </a:cubicBezTo>
                  <a:moveTo>
                    <a:pt x="9" y="29"/>
                  </a:moveTo>
                  <a:cubicBezTo>
                    <a:pt x="10" y="28"/>
                    <a:pt x="10" y="28"/>
                    <a:pt x="10" y="27"/>
                  </a:cubicBezTo>
                  <a:cubicBezTo>
                    <a:pt x="12" y="24"/>
                    <a:pt x="15" y="23"/>
                    <a:pt x="18" y="22"/>
                  </a:cubicBezTo>
                  <a:cubicBezTo>
                    <a:pt x="15" y="25"/>
                    <a:pt x="12" y="27"/>
                    <a:pt x="9" y="29"/>
                  </a:cubicBezTo>
                  <a:moveTo>
                    <a:pt x="38" y="33"/>
                  </a:moveTo>
                  <a:cubicBezTo>
                    <a:pt x="38" y="32"/>
                    <a:pt x="38" y="31"/>
                    <a:pt x="38" y="30"/>
                  </a:cubicBezTo>
                  <a:cubicBezTo>
                    <a:pt x="43" y="27"/>
                    <a:pt x="49" y="25"/>
                    <a:pt x="55" y="22"/>
                  </a:cubicBezTo>
                  <a:cubicBezTo>
                    <a:pt x="49" y="26"/>
                    <a:pt x="44" y="29"/>
                    <a:pt x="38" y="33"/>
                  </a:cubicBezTo>
                  <a:moveTo>
                    <a:pt x="17" y="92"/>
                  </a:moveTo>
                  <a:cubicBezTo>
                    <a:pt x="17" y="91"/>
                    <a:pt x="16" y="91"/>
                    <a:pt x="16" y="90"/>
                  </a:cubicBezTo>
                  <a:cubicBezTo>
                    <a:pt x="17" y="89"/>
                    <a:pt x="18" y="88"/>
                    <a:pt x="19" y="88"/>
                  </a:cubicBezTo>
                  <a:cubicBezTo>
                    <a:pt x="20" y="87"/>
                    <a:pt x="21" y="86"/>
                    <a:pt x="23" y="85"/>
                  </a:cubicBezTo>
                  <a:cubicBezTo>
                    <a:pt x="32" y="79"/>
                    <a:pt x="44" y="74"/>
                    <a:pt x="54" y="68"/>
                  </a:cubicBezTo>
                  <a:cubicBezTo>
                    <a:pt x="65" y="62"/>
                    <a:pt x="76" y="55"/>
                    <a:pt x="87" y="50"/>
                  </a:cubicBezTo>
                  <a:cubicBezTo>
                    <a:pt x="98" y="45"/>
                    <a:pt x="109" y="40"/>
                    <a:pt x="120" y="34"/>
                  </a:cubicBezTo>
                  <a:cubicBezTo>
                    <a:pt x="128" y="31"/>
                    <a:pt x="135" y="26"/>
                    <a:pt x="143" y="22"/>
                  </a:cubicBezTo>
                  <a:cubicBezTo>
                    <a:pt x="141" y="23"/>
                    <a:pt x="140" y="24"/>
                    <a:pt x="138" y="25"/>
                  </a:cubicBezTo>
                  <a:cubicBezTo>
                    <a:pt x="133" y="28"/>
                    <a:pt x="128" y="31"/>
                    <a:pt x="122" y="34"/>
                  </a:cubicBezTo>
                  <a:cubicBezTo>
                    <a:pt x="110" y="41"/>
                    <a:pt x="96" y="47"/>
                    <a:pt x="84" y="53"/>
                  </a:cubicBezTo>
                  <a:cubicBezTo>
                    <a:pt x="71" y="60"/>
                    <a:pt x="59" y="67"/>
                    <a:pt x="46" y="74"/>
                  </a:cubicBezTo>
                  <a:cubicBezTo>
                    <a:pt x="36" y="79"/>
                    <a:pt x="26" y="85"/>
                    <a:pt x="17" y="92"/>
                  </a:cubicBezTo>
                  <a:moveTo>
                    <a:pt x="21" y="47"/>
                  </a:moveTo>
                  <a:cubicBezTo>
                    <a:pt x="22" y="47"/>
                    <a:pt x="22" y="46"/>
                    <a:pt x="23" y="45"/>
                  </a:cubicBezTo>
                  <a:cubicBezTo>
                    <a:pt x="25" y="44"/>
                    <a:pt x="28" y="42"/>
                    <a:pt x="31" y="40"/>
                  </a:cubicBezTo>
                  <a:cubicBezTo>
                    <a:pt x="33" y="39"/>
                    <a:pt x="35" y="38"/>
                    <a:pt x="36" y="37"/>
                  </a:cubicBezTo>
                  <a:cubicBezTo>
                    <a:pt x="37" y="37"/>
                    <a:pt x="38" y="37"/>
                    <a:pt x="38" y="36"/>
                  </a:cubicBezTo>
                  <a:cubicBezTo>
                    <a:pt x="42" y="34"/>
                    <a:pt x="47" y="32"/>
                    <a:pt x="51" y="29"/>
                  </a:cubicBezTo>
                  <a:cubicBezTo>
                    <a:pt x="56" y="26"/>
                    <a:pt x="62" y="24"/>
                    <a:pt x="66" y="21"/>
                  </a:cubicBezTo>
                  <a:cubicBezTo>
                    <a:pt x="67" y="21"/>
                    <a:pt x="67" y="21"/>
                    <a:pt x="67" y="21"/>
                  </a:cubicBezTo>
                  <a:cubicBezTo>
                    <a:pt x="60" y="26"/>
                    <a:pt x="52" y="30"/>
                    <a:pt x="45" y="35"/>
                  </a:cubicBezTo>
                  <a:cubicBezTo>
                    <a:pt x="32" y="43"/>
                    <a:pt x="16" y="50"/>
                    <a:pt x="4" y="60"/>
                  </a:cubicBezTo>
                  <a:cubicBezTo>
                    <a:pt x="4" y="59"/>
                    <a:pt x="4" y="58"/>
                    <a:pt x="4" y="57"/>
                  </a:cubicBezTo>
                  <a:cubicBezTo>
                    <a:pt x="9" y="54"/>
                    <a:pt x="15" y="50"/>
                    <a:pt x="20" y="47"/>
                  </a:cubicBezTo>
                  <a:cubicBezTo>
                    <a:pt x="20" y="47"/>
                    <a:pt x="20" y="47"/>
                    <a:pt x="20" y="47"/>
                  </a:cubicBezTo>
                  <a:cubicBezTo>
                    <a:pt x="20" y="47"/>
                    <a:pt x="20" y="47"/>
                    <a:pt x="20" y="47"/>
                  </a:cubicBezTo>
                  <a:cubicBezTo>
                    <a:pt x="20" y="47"/>
                    <a:pt x="20" y="47"/>
                    <a:pt x="21" y="47"/>
                  </a:cubicBezTo>
                  <a:moveTo>
                    <a:pt x="38" y="35"/>
                  </a:moveTo>
                  <a:cubicBezTo>
                    <a:pt x="38" y="35"/>
                    <a:pt x="38" y="35"/>
                    <a:pt x="38" y="35"/>
                  </a:cubicBezTo>
                  <a:cubicBezTo>
                    <a:pt x="42" y="32"/>
                    <a:pt x="47" y="29"/>
                    <a:pt x="51" y="26"/>
                  </a:cubicBezTo>
                  <a:cubicBezTo>
                    <a:pt x="54" y="24"/>
                    <a:pt x="57" y="22"/>
                    <a:pt x="59" y="21"/>
                  </a:cubicBezTo>
                  <a:cubicBezTo>
                    <a:pt x="60" y="20"/>
                    <a:pt x="60" y="20"/>
                    <a:pt x="61" y="20"/>
                  </a:cubicBezTo>
                  <a:cubicBezTo>
                    <a:pt x="62" y="19"/>
                    <a:pt x="63" y="18"/>
                    <a:pt x="65" y="18"/>
                  </a:cubicBezTo>
                  <a:cubicBezTo>
                    <a:pt x="65" y="18"/>
                    <a:pt x="65" y="19"/>
                    <a:pt x="66" y="20"/>
                  </a:cubicBezTo>
                  <a:cubicBezTo>
                    <a:pt x="61" y="23"/>
                    <a:pt x="56" y="25"/>
                    <a:pt x="51" y="28"/>
                  </a:cubicBezTo>
                  <a:cubicBezTo>
                    <a:pt x="47" y="30"/>
                    <a:pt x="42" y="33"/>
                    <a:pt x="38" y="35"/>
                  </a:cubicBezTo>
                  <a:moveTo>
                    <a:pt x="30" y="84"/>
                  </a:moveTo>
                  <a:cubicBezTo>
                    <a:pt x="46" y="75"/>
                    <a:pt x="63" y="66"/>
                    <a:pt x="80" y="57"/>
                  </a:cubicBezTo>
                  <a:cubicBezTo>
                    <a:pt x="97" y="47"/>
                    <a:pt x="116" y="39"/>
                    <a:pt x="134" y="29"/>
                  </a:cubicBezTo>
                  <a:cubicBezTo>
                    <a:pt x="137" y="27"/>
                    <a:pt x="140" y="25"/>
                    <a:pt x="143" y="23"/>
                  </a:cubicBezTo>
                  <a:cubicBezTo>
                    <a:pt x="144" y="22"/>
                    <a:pt x="145" y="21"/>
                    <a:pt x="146" y="21"/>
                  </a:cubicBezTo>
                  <a:cubicBezTo>
                    <a:pt x="147" y="20"/>
                    <a:pt x="147" y="20"/>
                    <a:pt x="148" y="19"/>
                  </a:cubicBezTo>
                  <a:cubicBezTo>
                    <a:pt x="149" y="18"/>
                    <a:pt x="150" y="18"/>
                    <a:pt x="151" y="17"/>
                  </a:cubicBezTo>
                  <a:cubicBezTo>
                    <a:pt x="152" y="18"/>
                    <a:pt x="153" y="19"/>
                    <a:pt x="153" y="19"/>
                  </a:cubicBezTo>
                  <a:cubicBezTo>
                    <a:pt x="154" y="20"/>
                    <a:pt x="155" y="22"/>
                    <a:pt x="156" y="23"/>
                  </a:cubicBezTo>
                  <a:cubicBezTo>
                    <a:pt x="153" y="24"/>
                    <a:pt x="151" y="26"/>
                    <a:pt x="148" y="28"/>
                  </a:cubicBezTo>
                  <a:cubicBezTo>
                    <a:pt x="144" y="30"/>
                    <a:pt x="140" y="32"/>
                    <a:pt x="136" y="34"/>
                  </a:cubicBezTo>
                  <a:cubicBezTo>
                    <a:pt x="127" y="38"/>
                    <a:pt x="117" y="42"/>
                    <a:pt x="108" y="46"/>
                  </a:cubicBezTo>
                  <a:cubicBezTo>
                    <a:pt x="90" y="55"/>
                    <a:pt x="72" y="64"/>
                    <a:pt x="53" y="73"/>
                  </a:cubicBezTo>
                  <a:cubicBezTo>
                    <a:pt x="45" y="76"/>
                    <a:pt x="37" y="81"/>
                    <a:pt x="30" y="84"/>
                  </a:cubicBezTo>
                  <a:moveTo>
                    <a:pt x="131" y="22"/>
                  </a:moveTo>
                  <a:cubicBezTo>
                    <a:pt x="131" y="22"/>
                    <a:pt x="132" y="22"/>
                    <a:pt x="132" y="21"/>
                  </a:cubicBezTo>
                  <a:cubicBezTo>
                    <a:pt x="136" y="18"/>
                    <a:pt x="141" y="16"/>
                    <a:pt x="145" y="16"/>
                  </a:cubicBezTo>
                  <a:cubicBezTo>
                    <a:pt x="147" y="16"/>
                    <a:pt x="148" y="16"/>
                    <a:pt x="150" y="17"/>
                  </a:cubicBezTo>
                  <a:cubicBezTo>
                    <a:pt x="150" y="17"/>
                    <a:pt x="149" y="17"/>
                    <a:pt x="149" y="17"/>
                  </a:cubicBezTo>
                  <a:cubicBezTo>
                    <a:pt x="149" y="17"/>
                    <a:pt x="149" y="17"/>
                    <a:pt x="149" y="17"/>
                  </a:cubicBezTo>
                  <a:cubicBezTo>
                    <a:pt x="147" y="18"/>
                    <a:pt x="145" y="20"/>
                    <a:pt x="143" y="21"/>
                  </a:cubicBezTo>
                  <a:cubicBezTo>
                    <a:pt x="135" y="26"/>
                    <a:pt x="126" y="30"/>
                    <a:pt x="117" y="35"/>
                  </a:cubicBezTo>
                  <a:cubicBezTo>
                    <a:pt x="100" y="43"/>
                    <a:pt x="82" y="51"/>
                    <a:pt x="64" y="61"/>
                  </a:cubicBezTo>
                  <a:cubicBezTo>
                    <a:pt x="56" y="66"/>
                    <a:pt x="47" y="71"/>
                    <a:pt x="38" y="75"/>
                  </a:cubicBezTo>
                  <a:cubicBezTo>
                    <a:pt x="35" y="77"/>
                    <a:pt x="32" y="79"/>
                    <a:pt x="29" y="80"/>
                  </a:cubicBezTo>
                  <a:cubicBezTo>
                    <a:pt x="58" y="59"/>
                    <a:pt x="91" y="44"/>
                    <a:pt x="122" y="26"/>
                  </a:cubicBezTo>
                  <a:cubicBezTo>
                    <a:pt x="124" y="25"/>
                    <a:pt x="126" y="24"/>
                    <a:pt x="128" y="22"/>
                  </a:cubicBezTo>
                  <a:cubicBezTo>
                    <a:pt x="129" y="22"/>
                    <a:pt x="129" y="21"/>
                    <a:pt x="129" y="21"/>
                  </a:cubicBezTo>
                  <a:cubicBezTo>
                    <a:pt x="129" y="21"/>
                    <a:pt x="129" y="21"/>
                    <a:pt x="129" y="21"/>
                  </a:cubicBezTo>
                  <a:cubicBezTo>
                    <a:pt x="130" y="21"/>
                    <a:pt x="130" y="22"/>
                    <a:pt x="131" y="22"/>
                  </a:cubicBezTo>
                  <a:moveTo>
                    <a:pt x="18" y="82"/>
                  </a:moveTo>
                  <a:cubicBezTo>
                    <a:pt x="20" y="80"/>
                    <a:pt x="22" y="77"/>
                    <a:pt x="25" y="75"/>
                  </a:cubicBezTo>
                  <a:cubicBezTo>
                    <a:pt x="25" y="75"/>
                    <a:pt x="25" y="75"/>
                    <a:pt x="25" y="75"/>
                  </a:cubicBezTo>
                  <a:cubicBezTo>
                    <a:pt x="26" y="75"/>
                    <a:pt x="26" y="75"/>
                    <a:pt x="26" y="74"/>
                  </a:cubicBezTo>
                  <a:cubicBezTo>
                    <a:pt x="30" y="71"/>
                    <a:pt x="35" y="68"/>
                    <a:pt x="40" y="65"/>
                  </a:cubicBezTo>
                  <a:cubicBezTo>
                    <a:pt x="53" y="57"/>
                    <a:pt x="66" y="49"/>
                    <a:pt x="79" y="42"/>
                  </a:cubicBezTo>
                  <a:cubicBezTo>
                    <a:pt x="96" y="33"/>
                    <a:pt x="113" y="26"/>
                    <a:pt x="128" y="16"/>
                  </a:cubicBezTo>
                  <a:cubicBezTo>
                    <a:pt x="128" y="17"/>
                    <a:pt x="128" y="18"/>
                    <a:pt x="128" y="19"/>
                  </a:cubicBezTo>
                  <a:cubicBezTo>
                    <a:pt x="128" y="20"/>
                    <a:pt x="128" y="20"/>
                    <a:pt x="129" y="20"/>
                  </a:cubicBezTo>
                  <a:cubicBezTo>
                    <a:pt x="128" y="21"/>
                    <a:pt x="127" y="22"/>
                    <a:pt x="126" y="22"/>
                  </a:cubicBezTo>
                  <a:cubicBezTo>
                    <a:pt x="125" y="22"/>
                    <a:pt x="125" y="22"/>
                    <a:pt x="125" y="22"/>
                  </a:cubicBezTo>
                  <a:cubicBezTo>
                    <a:pt x="122" y="25"/>
                    <a:pt x="118" y="26"/>
                    <a:pt x="114" y="28"/>
                  </a:cubicBezTo>
                  <a:cubicBezTo>
                    <a:pt x="104" y="33"/>
                    <a:pt x="95" y="39"/>
                    <a:pt x="86" y="44"/>
                  </a:cubicBezTo>
                  <a:cubicBezTo>
                    <a:pt x="68" y="53"/>
                    <a:pt x="49" y="61"/>
                    <a:pt x="32" y="72"/>
                  </a:cubicBezTo>
                  <a:cubicBezTo>
                    <a:pt x="28" y="74"/>
                    <a:pt x="25" y="76"/>
                    <a:pt x="22" y="78"/>
                  </a:cubicBezTo>
                  <a:cubicBezTo>
                    <a:pt x="21" y="79"/>
                    <a:pt x="20" y="81"/>
                    <a:pt x="18" y="82"/>
                  </a:cubicBezTo>
                  <a:moveTo>
                    <a:pt x="122" y="17"/>
                  </a:moveTo>
                  <a:cubicBezTo>
                    <a:pt x="122" y="17"/>
                    <a:pt x="123" y="16"/>
                    <a:pt x="124" y="16"/>
                  </a:cubicBezTo>
                  <a:cubicBezTo>
                    <a:pt x="125" y="16"/>
                    <a:pt x="126" y="15"/>
                    <a:pt x="126" y="15"/>
                  </a:cubicBezTo>
                  <a:cubicBezTo>
                    <a:pt x="127" y="15"/>
                    <a:pt x="126" y="15"/>
                    <a:pt x="125" y="17"/>
                  </a:cubicBezTo>
                  <a:cubicBezTo>
                    <a:pt x="120" y="20"/>
                    <a:pt x="115" y="22"/>
                    <a:pt x="110" y="25"/>
                  </a:cubicBezTo>
                  <a:cubicBezTo>
                    <a:pt x="104" y="28"/>
                    <a:pt x="98" y="31"/>
                    <a:pt x="92" y="34"/>
                  </a:cubicBezTo>
                  <a:cubicBezTo>
                    <a:pt x="93" y="34"/>
                    <a:pt x="93" y="34"/>
                    <a:pt x="93" y="34"/>
                  </a:cubicBezTo>
                  <a:cubicBezTo>
                    <a:pt x="101" y="29"/>
                    <a:pt x="109" y="25"/>
                    <a:pt x="117" y="20"/>
                  </a:cubicBezTo>
                  <a:cubicBezTo>
                    <a:pt x="119" y="19"/>
                    <a:pt x="120" y="18"/>
                    <a:pt x="122" y="17"/>
                  </a:cubicBezTo>
                  <a:moveTo>
                    <a:pt x="10" y="67"/>
                  </a:moveTo>
                  <a:cubicBezTo>
                    <a:pt x="13" y="66"/>
                    <a:pt x="18" y="62"/>
                    <a:pt x="21" y="59"/>
                  </a:cubicBezTo>
                  <a:cubicBezTo>
                    <a:pt x="28" y="53"/>
                    <a:pt x="37" y="48"/>
                    <a:pt x="45" y="44"/>
                  </a:cubicBezTo>
                  <a:cubicBezTo>
                    <a:pt x="54" y="39"/>
                    <a:pt x="63" y="34"/>
                    <a:pt x="72" y="29"/>
                  </a:cubicBezTo>
                  <a:cubicBezTo>
                    <a:pt x="79" y="25"/>
                    <a:pt x="85" y="20"/>
                    <a:pt x="92" y="16"/>
                  </a:cubicBezTo>
                  <a:cubicBezTo>
                    <a:pt x="93" y="16"/>
                    <a:pt x="93" y="15"/>
                    <a:pt x="93" y="15"/>
                  </a:cubicBezTo>
                  <a:cubicBezTo>
                    <a:pt x="94" y="15"/>
                    <a:pt x="94" y="15"/>
                    <a:pt x="95" y="14"/>
                  </a:cubicBezTo>
                  <a:cubicBezTo>
                    <a:pt x="95" y="15"/>
                    <a:pt x="95" y="15"/>
                    <a:pt x="96" y="16"/>
                  </a:cubicBezTo>
                  <a:cubicBezTo>
                    <a:pt x="96" y="17"/>
                    <a:pt x="96" y="17"/>
                    <a:pt x="97" y="17"/>
                  </a:cubicBezTo>
                  <a:cubicBezTo>
                    <a:pt x="97" y="17"/>
                    <a:pt x="97" y="17"/>
                    <a:pt x="97" y="17"/>
                  </a:cubicBezTo>
                  <a:cubicBezTo>
                    <a:pt x="89" y="22"/>
                    <a:pt x="82" y="28"/>
                    <a:pt x="74" y="32"/>
                  </a:cubicBezTo>
                  <a:cubicBezTo>
                    <a:pt x="56" y="42"/>
                    <a:pt x="38" y="51"/>
                    <a:pt x="21" y="61"/>
                  </a:cubicBezTo>
                  <a:cubicBezTo>
                    <a:pt x="17" y="63"/>
                    <a:pt x="14" y="66"/>
                    <a:pt x="10" y="67"/>
                  </a:cubicBezTo>
                  <a:moveTo>
                    <a:pt x="39" y="27"/>
                  </a:moveTo>
                  <a:cubicBezTo>
                    <a:pt x="39" y="26"/>
                    <a:pt x="39" y="24"/>
                    <a:pt x="39" y="23"/>
                  </a:cubicBezTo>
                  <a:cubicBezTo>
                    <a:pt x="42" y="21"/>
                    <a:pt x="45" y="19"/>
                    <a:pt x="48" y="18"/>
                  </a:cubicBezTo>
                  <a:cubicBezTo>
                    <a:pt x="51" y="16"/>
                    <a:pt x="53" y="15"/>
                    <a:pt x="56" y="14"/>
                  </a:cubicBezTo>
                  <a:cubicBezTo>
                    <a:pt x="54" y="14"/>
                    <a:pt x="51" y="17"/>
                    <a:pt x="49" y="19"/>
                  </a:cubicBezTo>
                  <a:cubicBezTo>
                    <a:pt x="46" y="21"/>
                    <a:pt x="42" y="24"/>
                    <a:pt x="39" y="27"/>
                  </a:cubicBezTo>
                  <a:moveTo>
                    <a:pt x="106" y="21"/>
                  </a:moveTo>
                  <a:cubicBezTo>
                    <a:pt x="111" y="18"/>
                    <a:pt x="116" y="14"/>
                    <a:pt x="121" y="11"/>
                  </a:cubicBezTo>
                  <a:cubicBezTo>
                    <a:pt x="122" y="11"/>
                    <a:pt x="122" y="11"/>
                    <a:pt x="122" y="11"/>
                  </a:cubicBezTo>
                  <a:cubicBezTo>
                    <a:pt x="121" y="11"/>
                    <a:pt x="121" y="11"/>
                    <a:pt x="121" y="11"/>
                  </a:cubicBezTo>
                  <a:cubicBezTo>
                    <a:pt x="119" y="13"/>
                    <a:pt x="117" y="15"/>
                    <a:pt x="115" y="16"/>
                  </a:cubicBezTo>
                  <a:cubicBezTo>
                    <a:pt x="112" y="18"/>
                    <a:pt x="109" y="20"/>
                    <a:pt x="106" y="21"/>
                  </a:cubicBezTo>
                  <a:moveTo>
                    <a:pt x="42" y="17"/>
                  </a:moveTo>
                  <a:cubicBezTo>
                    <a:pt x="43" y="15"/>
                    <a:pt x="44" y="14"/>
                    <a:pt x="46" y="12"/>
                  </a:cubicBezTo>
                  <a:cubicBezTo>
                    <a:pt x="48" y="11"/>
                    <a:pt x="50" y="11"/>
                    <a:pt x="52" y="10"/>
                  </a:cubicBezTo>
                  <a:cubicBezTo>
                    <a:pt x="49" y="12"/>
                    <a:pt x="45" y="14"/>
                    <a:pt x="42" y="17"/>
                  </a:cubicBezTo>
                  <a:moveTo>
                    <a:pt x="40" y="21"/>
                  </a:moveTo>
                  <a:cubicBezTo>
                    <a:pt x="40" y="21"/>
                    <a:pt x="40" y="20"/>
                    <a:pt x="40" y="20"/>
                  </a:cubicBezTo>
                  <a:cubicBezTo>
                    <a:pt x="42" y="19"/>
                    <a:pt x="44" y="17"/>
                    <a:pt x="44" y="17"/>
                  </a:cubicBezTo>
                  <a:cubicBezTo>
                    <a:pt x="47" y="15"/>
                    <a:pt x="51" y="13"/>
                    <a:pt x="54" y="10"/>
                  </a:cubicBezTo>
                  <a:cubicBezTo>
                    <a:pt x="58" y="11"/>
                    <a:pt x="61" y="13"/>
                    <a:pt x="64" y="17"/>
                  </a:cubicBezTo>
                  <a:cubicBezTo>
                    <a:pt x="63" y="17"/>
                    <a:pt x="62" y="18"/>
                    <a:pt x="61" y="19"/>
                  </a:cubicBezTo>
                  <a:cubicBezTo>
                    <a:pt x="53" y="22"/>
                    <a:pt x="45" y="24"/>
                    <a:pt x="38" y="29"/>
                  </a:cubicBezTo>
                  <a:cubicBezTo>
                    <a:pt x="38" y="29"/>
                    <a:pt x="38" y="29"/>
                    <a:pt x="38" y="29"/>
                  </a:cubicBezTo>
                  <a:cubicBezTo>
                    <a:pt x="45" y="24"/>
                    <a:pt x="52" y="19"/>
                    <a:pt x="58" y="13"/>
                  </a:cubicBezTo>
                  <a:cubicBezTo>
                    <a:pt x="58" y="13"/>
                    <a:pt x="58" y="13"/>
                    <a:pt x="58" y="13"/>
                  </a:cubicBezTo>
                  <a:cubicBezTo>
                    <a:pt x="58" y="13"/>
                    <a:pt x="58" y="13"/>
                    <a:pt x="57" y="13"/>
                  </a:cubicBezTo>
                  <a:cubicBezTo>
                    <a:pt x="51" y="14"/>
                    <a:pt x="46" y="18"/>
                    <a:pt x="40" y="21"/>
                  </a:cubicBezTo>
                  <a:cubicBezTo>
                    <a:pt x="40" y="21"/>
                    <a:pt x="40" y="21"/>
                    <a:pt x="40" y="21"/>
                  </a:cubicBezTo>
                  <a:moveTo>
                    <a:pt x="17" y="57"/>
                  </a:moveTo>
                  <a:cubicBezTo>
                    <a:pt x="29" y="50"/>
                    <a:pt x="41" y="43"/>
                    <a:pt x="52" y="36"/>
                  </a:cubicBezTo>
                  <a:cubicBezTo>
                    <a:pt x="66" y="28"/>
                    <a:pt x="81" y="21"/>
                    <a:pt x="92" y="10"/>
                  </a:cubicBezTo>
                  <a:cubicBezTo>
                    <a:pt x="93" y="11"/>
                    <a:pt x="94" y="12"/>
                    <a:pt x="94" y="13"/>
                  </a:cubicBezTo>
                  <a:cubicBezTo>
                    <a:pt x="88" y="17"/>
                    <a:pt x="82" y="21"/>
                    <a:pt x="76" y="24"/>
                  </a:cubicBezTo>
                  <a:cubicBezTo>
                    <a:pt x="68" y="29"/>
                    <a:pt x="60" y="33"/>
                    <a:pt x="52" y="38"/>
                  </a:cubicBezTo>
                  <a:cubicBezTo>
                    <a:pt x="45" y="42"/>
                    <a:pt x="37" y="46"/>
                    <a:pt x="30" y="50"/>
                  </a:cubicBezTo>
                  <a:cubicBezTo>
                    <a:pt x="26" y="52"/>
                    <a:pt x="22" y="54"/>
                    <a:pt x="18" y="56"/>
                  </a:cubicBezTo>
                  <a:cubicBezTo>
                    <a:pt x="18" y="56"/>
                    <a:pt x="18" y="57"/>
                    <a:pt x="17" y="57"/>
                  </a:cubicBezTo>
                  <a:moveTo>
                    <a:pt x="23" y="71"/>
                  </a:moveTo>
                  <a:cubicBezTo>
                    <a:pt x="34" y="64"/>
                    <a:pt x="46" y="56"/>
                    <a:pt x="58" y="49"/>
                  </a:cubicBezTo>
                  <a:cubicBezTo>
                    <a:pt x="70" y="42"/>
                    <a:pt x="83" y="35"/>
                    <a:pt x="96" y="28"/>
                  </a:cubicBezTo>
                  <a:cubicBezTo>
                    <a:pt x="106" y="22"/>
                    <a:pt x="117" y="17"/>
                    <a:pt x="125" y="9"/>
                  </a:cubicBezTo>
                  <a:cubicBezTo>
                    <a:pt x="125" y="9"/>
                    <a:pt x="125" y="9"/>
                    <a:pt x="125" y="9"/>
                  </a:cubicBezTo>
                  <a:cubicBezTo>
                    <a:pt x="126" y="10"/>
                    <a:pt x="127" y="12"/>
                    <a:pt x="128" y="14"/>
                  </a:cubicBezTo>
                  <a:cubicBezTo>
                    <a:pt x="119" y="15"/>
                    <a:pt x="111" y="23"/>
                    <a:pt x="104" y="27"/>
                  </a:cubicBezTo>
                  <a:cubicBezTo>
                    <a:pt x="94" y="32"/>
                    <a:pt x="85" y="37"/>
                    <a:pt x="76" y="42"/>
                  </a:cubicBezTo>
                  <a:cubicBezTo>
                    <a:pt x="69" y="46"/>
                    <a:pt x="61" y="49"/>
                    <a:pt x="54" y="53"/>
                  </a:cubicBezTo>
                  <a:cubicBezTo>
                    <a:pt x="43" y="59"/>
                    <a:pt x="33" y="65"/>
                    <a:pt x="23" y="71"/>
                  </a:cubicBezTo>
                  <a:moveTo>
                    <a:pt x="70" y="19"/>
                  </a:moveTo>
                  <a:cubicBezTo>
                    <a:pt x="70" y="18"/>
                    <a:pt x="70" y="18"/>
                    <a:pt x="70" y="18"/>
                  </a:cubicBezTo>
                  <a:cubicBezTo>
                    <a:pt x="70" y="18"/>
                    <a:pt x="71" y="17"/>
                    <a:pt x="71" y="16"/>
                  </a:cubicBezTo>
                  <a:cubicBezTo>
                    <a:pt x="76" y="14"/>
                    <a:pt x="81" y="11"/>
                    <a:pt x="86" y="9"/>
                  </a:cubicBezTo>
                  <a:cubicBezTo>
                    <a:pt x="81" y="12"/>
                    <a:pt x="75" y="16"/>
                    <a:pt x="70" y="19"/>
                  </a:cubicBezTo>
                  <a:moveTo>
                    <a:pt x="6" y="64"/>
                  </a:moveTo>
                  <a:cubicBezTo>
                    <a:pt x="5" y="63"/>
                    <a:pt x="5" y="62"/>
                    <a:pt x="4" y="61"/>
                  </a:cubicBezTo>
                  <a:cubicBezTo>
                    <a:pt x="5" y="61"/>
                    <a:pt x="5" y="61"/>
                    <a:pt x="5" y="61"/>
                  </a:cubicBezTo>
                  <a:cubicBezTo>
                    <a:pt x="17" y="50"/>
                    <a:pt x="33" y="43"/>
                    <a:pt x="48" y="35"/>
                  </a:cubicBezTo>
                  <a:cubicBezTo>
                    <a:pt x="55" y="30"/>
                    <a:pt x="63" y="25"/>
                    <a:pt x="71" y="20"/>
                  </a:cubicBezTo>
                  <a:cubicBezTo>
                    <a:pt x="77" y="16"/>
                    <a:pt x="84" y="12"/>
                    <a:pt x="90" y="7"/>
                  </a:cubicBezTo>
                  <a:cubicBezTo>
                    <a:pt x="90" y="8"/>
                    <a:pt x="91" y="8"/>
                    <a:pt x="92" y="9"/>
                  </a:cubicBezTo>
                  <a:cubicBezTo>
                    <a:pt x="77" y="18"/>
                    <a:pt x="63" y="27"/>
                    <a:pt x="49" y="35"/>
                  </a:cubicBezTo>
                  <a:cubicBezTo>
                    <a:pt x="35" y="44"/>
                    <a:pt x="19" y="50"/>
                    <a:pt x="6" y="60"/>
                  </a:cubicBezTo>
                  <a:cubicBezTo>
                    <a:pt x="5" y="61"/>
                    <a:pt x="5" y="61"/>
                    <a:pt x="6" y="61"/>
                  </a:cubicBezTo>
                  <a:cubicBezTo>
                    <a:pt x="6" y="61"/>
                    <a:pt x="6" y="61"/>
                    <a:pt x="6" y="61"/>
                  </a:cubicBezTo>
                  <a:cubicBezTo>
                    <a:pt x="20" y="51"/>
                    <a:pt x="35" y="44"/>
                    <a:pt x="50" y="36"/>
                  </a:cubicBezTo>
                  <a:cubicBezTo>
                    <a:pt x="57" y="32"/>
                    <a:pt x="64" y="28"/>
                    <a:pt x="71" y="23"/>
                  </a:cubicBezTo>
                  <a:cubicBezTo>
                    <a:pt x="77" y="19"/>
                    <a:pt x="85" y="15"/>
                    <a:pt x="91" y="10"/>
                  </a:cubicBezTo>
                  <a:cubicBezTo>
                    <a:pt x="85" y="16"/>
                    <a:pt x="78" y="20"/>
                    <a:pt x="71" y="24"/>
                  </a:cubicBezTo>
                  <a:cubicBezTo>
                    <a:pt x="63" y="28"/>
                    <a:pt x="55" y="33"/>
                    <a:pt x="48" y="38"/>
                  </a:cubicBezTo>
                  <a:cubicBezTo>
                    <a:pt x="40" y="43"/>
                    <a:pt x="32" y="47"/>
                    <a:pt x="24" y="52"/>
                  </a:cubicBezTo>
                  <a:cubicBezTo>
                    <a:pt x="18" y="56"/>
                    <a:pt x="11" y="59"/>
                    <a:pt x="6" y="64"/>
                  </a:cubicBezTo>
                  <a:moveTo>
                    <a:pt x="13" y="69"/>
                  </a:moveTo>
                  <a:cubicBezTo>
                    <a:pt x="12" y="69"/>
                    <a:pt x="11" y="68"/>
                    <a:pt x="10" y="68"/>
                  </a:cubicBezTo>
                  <a:cubicBezTo>
                    <a:pt x="17" y="66"/>
                    <a:pt x="24" y="60"/>
                    <a:pt x="30" y="57"/>
                  </a:cubicBezTo>
                  <a:cubicBezTo>
                    <a:pt x="40" y="51"/>
                    <a:pt x="49" y="47"/>
                    <a:pt x="59" y="41"/>
                  </a:cubicBezTo>
                  <a:cubicBezTo>
                    <a:pt x="68" y="36"/>
                    <a:pt x="78" y="31"/>
                    <a:pt x="87" y="25"/>
                  </a:cubicBezTo>
                  <a:cubicBezTo>
                    <a:pt x="95" y="20"/>
                    <a:pt x="103" y="14"/>
                    <a:pt x="112" y="9"/>
                  </a:cubicBezTo>
                  <a:cubicBezTo>
                    <a:pt x="112" y="9"/>
                    <a:pt x="117" y="6"/>
                    <a:pt x="117" y="6"/>
                  </a:cubicBezTo>
                  <a:cubicBezTo>
                    <a:pt x="117" y="6"/>
                    <a:pt x="117" y="6"/>
                    <a:pt x="117" y="6"/>
                  </a:cubicBezTo>
                  <a:cubicBezTo>
                    <a:pt x="115" y="8"/>
                    <a:pt x="112" y="9"/>
                    <a:pt x="110" y="11"/>
                  </a:cubicBezTo>
                  <a:cubicBezTo>
                    <a:pt x="105" y="14"/>
                    <a:pt x="100" y="17"/>
                    <a:pt x="95" y="20"/>
                  </a:cubicBezTo>
                  <a:cubicBezTo>
                    <a:pt x="86" y="26"/>
                    <a:pt x="76" y="32"/>
                    <a:pt x="67" y="37"/>
                  </a:cubicBezTo>
                  <a:cubicBezTo>
                    <a:pt x="57" y="43"/>
                    <a:pt x="48" y="48"/>
                    <a:pt x="38" y="53"/>
                  </a:cubicBezTo>
                  <a:cubicBezTo>
                    <a:pt x="30" y="58"/>
                    <a:pt x="22" y="65"/>
                    <a:pt x="13" y="69"/>
                  </a:cubicBezTo>
                  <a:moveTo>
                    <a:pt x="21" y="66"/>
                  </a:moveTo>
                  <a:cubicBezTo>
                    <a:pt x="22" y="65"/>
                    <a:pt x="22" y="65"/>
                    <a:pt x="22" y="65"/>
                  </a:cubicBezTo>
                  <a:cubicBezTo>
                    <a:pt x="26" y="62"/>
                    <a:pt x="30" y="59"/>
                    <a:pt x="35" y="57"/>
                  </a:cubicBezTo>
                  <a:cubicBezTo>
                    <a:pt x="44" y="51"/>
                    <a:pt x="53" y="46"/>
                    <a:pt x="63" y="41"/>
                  </a:cubicBezTo>
                  <a:cubicBezTo>
                    <a:pt x="82" y="30"/>
                    <a:pt x="101" y="18"/>
                    <a:pt x="119" y="6"/>
                  </a:cubicBezTo>
                  <a:cubicBezTo>
                    <a:pt x="121" y="6"/>
                    <a:pt x="123" y="7"/>
                    <a:pt x="124" y="8"/>
                  </a:cubicBezTo>
                  <a:cubicBezTo>
                    <a:pt x="111" y="15"/>
                    <a:pt x="99" y="24"/>
                    <a:pt x="86" y="32"/>
                  </a:cubicBezTo>
                  <a:cubicBezTo>
                    <a:pt x="84" y="33"/>
                    <a:pt x="81" y="35"/>
                    <a:pt x="79" y="36"/>
                  </a:cubicBezTo>
                  <a:cubicBezTo>
                    <a:pt x="77" y="37"/>
                    <a:pt x="76" y="38"/>
                    <a:pt x="74" y="39"/>
                  </a:cubicBezTo>
                  <a:cubicBezTo>
                    <a:pt x="56" y="47"/>
                    <a:pt x="39" y="57"/>
                    <a:pt x="21" y="66"/>
                  </a:cubicBezTo>
                  <a:moveTo>
                    <a:pt x="100" y="15"/>
                  </a:moveTo>
                  <a:cubicBezTo>
                    <a:pt x="104" y="9"/>
                    <a:pt x="110" y="6"/>
                    <a:pt x="116" y="6"/>
                  </a:cubicBezTo>
                  <a:cubicBezTo>
                    <a:pt x="111" y="8"/>
                    <a:pt x="105" y="12"/>
                    <a:pt x="100" y="15"/>
                  </a:cubicBezTo>
                  <a:moveTo>
                    <a:pt x="71" y="15"/>
                  </a:moveTo>
                  <a:cubicBezTo>
                    <a:pt x="71" y="15"/>
                    <a:pt x="71" y="14"/>
                    <a:pt x="72" y="14"/>
                  </a:cubicBezTo>
                  <a:cubicBezTo>
                    <a:pt x="73" y="12"/>
                    <a:pt x="75" y="11"/>
                    <a:pt x="77" y="10"/>
                  </a:cubicBezTo>
                  <a:cubicBezTo>
                    <a:pt x="80" y="8"/>
                    <a:pt x="83" y="6"/>
                    <a:pt x="86" y="4"/>
                  </a:cubicBezTo>
                  <a:cubicBezTo>
                    <a:pt x="87" y="5"/>
                    <a:pt x="88" y="5"/>
                    <a:pt x="89" y="6"/>
                  </a:cubicBezTo>
                  <a:cubicBezTo>
                    <a:pt x="89" y="6"/>
                    <a:pt x="89" y="6"/>
                    <a:pt x="89" y="6"/>
                  </a:cubicBezTo>
                  <a:cubicBezTo>
                    <a:pt x="83" y="9"/>
                    <a:pt x="77" y="13"/>
                    <a:pt x="71" y="15"/>
                  </a:cubicBezTo>
                  <a:moveTo>
                    <a:pt x="73" y="12"/>
                  </a:moveTo>
                  <a:cubicBezTo>
                    <a:pt x="74" y="9"/>
                    <a:pt x="76" y="7"/>
                    <a:pt x="79" y="5"/>
                  </a:cubicBezTo>
                  <a:cubicBezTo>
                    <a:pt x="81" y="4"/>
                    <a:pt x="82" y="4"/>
                    <a:pt x="83" y="4"/>
                  </a:cubicBezTo>
                  <a:cubicBezTo>
                    <a:pt x="84" y="4"/>
                    <a:pt x="84" y="4"/>
                    <a:pt x="84" y="4"/>
                  </a:cubicBezTo>
                  <a:cubicBezTo>
                    <a:pt x="81" y="6"/>
                    <a:pt x="78" y="8"/>
                    <a:pt x="75" y="10"/>
                  </a:cubicBezTo>
                  <a:cubicBezTo>
                    <a:pt x="74" y="11"/>
                    <a:pt x="73" y="11"/>
                    <a:pt x="73" y="12"/>
                  </a:cubicBezTo>
                  <a:moveTo>
                    <a:pt x="84" y="0"/>
                  </a:moveTo>
                  <a:cubicBezTo>
                    <a:pt x="83" y="0"/>
                    <a:pt x="83" y="0"/>
                    <a:pt x="82" y="0"/>
                  </a:cubicBezTo>
                  <a:cubicBezTo>
                    <a:pt x="75" y="1"/>
                    <a:pt x="69" y="7"/>
                    <a:pt x="67" y="14"/>
                  </a:cubicBezTo>
                  <a:cubicBezTo>
                    <a:pt x="64" y="9"/>
                    <a:pt x="59" y="6"/>
                    <a:pt x="53" y="6"/>
                  </a:cubicBezTo>
                  <a:cubicBezTo>
                    <a:pt x="51" y="6"/>
                    <a:pt x="50" y="7"/>
                    <a:pt x="48" y="7"/>
                  </a:cubicBezTo>
                  <a:cubicBezTo>
                    <a:pt x="38" y="11"/>
                    <a:pt x="35" y="19"/>
                    <a:pt x="35" y="28"/>
                  </a:cubicBezTo>
                  <a:cubicBezTo>
                    <a:pt x="31" y="23"/>
                    <a:pt x="25" y="18"/>
                    <a:pt x="19" y="18"/>
                  </a:cubicBezTo>
                  <a:cubicBezTo>
                    <a:pt x="15" y="18"/>
                    <a:pt x="12" y="20"/>
                    <a:pt x="8" y="23"/>
                  </a:cubicBezTo>
                  <a:cubicBezTo>
                    <a:pt x="1" y="30"/>
                    <a:pt x="6" y="38"/>
                    <a:pt x="12" y="43"/>
                  </a:cubicBezTo>
                  <a:cubicBezTo>
                    <a:pt x="5" y="45"/>
                    <a:pt x="0" y="51"/>
                    <a:pt x="0" y="59"/>
                  </a:cubicBezTo>
                  <a:cubicBezTo>
                    <a:pt x="0" y="68"/>
                    <a:pt x="9" y="74"/>
                    <a:pt x="18" y="75"/>
                  </a:cubicBezTo>
                  <a:cubicBezTo>
                    <a:pt x="11" y="80"/>
                    <a:pt x="7" y="88"/>
                    <a:pt x="15" y="95"/>
                  </a:cubicBezTo>
                  <a:cubicBezTo>
                    <a:pt x="19" y="100"/>
                    <a:pt x="25" y="101"/>
                    <a:pt x="32" y="101"/>
                  </a:cubicBezTo>
                  <a:cubicBezTo>
                    <a:pt x="36" y="101"/>
                    <a:pt x="41" y="101"/>
                    <a:pt x="45" y="99"/>
                  </a:cubicBezTo>
                  <a:cubicBezTo>
                    <a:pt x="42" y="110"/>
                    <a:pt x="32" y="118"/>
                    <a:pt x="23" y="126"/>
                  </a:cubicBezTo>
                  <a:cubicBezTo>
                    <a:pt x="22" y="126"/>
                    <a:pt x="23" y="127"/>
                    <a:pt x="23" y="128"/>
                  </a:cubicBezTo>
                  <a:cubicBezTo>
                    <a:pt x="23" y="129"/>
                    <a:pt x="24" y="129"/>
                    <a:pt x="25" y="129"/>
                  </a:cubicBezTo>
                  <a:cubicBezTo>
                    <a:pt x="25" y="129"/>
                    <a:pt x="25" y="129"/>
                    <a:pt x="25" y="129"/>
                  </a:cubicBezTo>
                  <a:cubicBezTo>
                    <a:pt x="42" y="123"/>
                    <a:pt x="56" y="117"/>
                    <a:pt x="68" y="103"/>
                  </a:cubicBezTo>
                  <a:cubicBezTo>
                    <a:pt x="71" y="109"/>
                    <a:pt x="76" y="112"/>
                    <a:pt x="81" y="112"/>
                  </a:cubicBezTo>
                  <a:cubicBezTo>
                    <a:pt x="87" y="112"/>
                    <a:pt x="93" y="108"/>
                    <a:pt x="98" y="102"/>
                  </a:cubicBezTo>
                  <a:cubicBezTo>
                    <a:pt x="102" y="107"/>
                    <a:pt x="107" y="112"/>
                    <a:pt x="113" y="112"/>
                  </a:cubicBezTo>
                  <a:cubicBezTo>
                    <a:pt x="114" y="112"/>
                    <a:pt x="114" y="112"/>
                    <a:pt x="114" y="112"/>
                  </a:cubicBezTo>
                  <a:cubicBezTo>
                    <a:pt x="120" y="112"/>
                    <a:pt x="126" y="107"/>
                    <a:pt x="129" y="102"/>
                  </a:cubicBezTo>
                  <a:cubicBezTo>
                    <a:pt x="131" y="104"/>
                    <a:pt x="135" y="105"/>
                    <a:pt x="138" y="105"/>
                  </a:cubicBezTo>
                  <a:cubicBezTo>
                    <a:pt x="144" y="105"/>
                    <a:pt x="149" y="102"/>
                    <a:pt x="150" y="97"/>
                  </a:cubicBezTo>
                  <a:cubicBezTo>
                    <a:pt x="152" y="98"/>
                    <a:pt x="154" y="99"/>
                    <a:pt x="156" y="99"/>
                  </a:cubicBezTo>
                  <a:cubicBezTo>
                    <a:pt x="170" y="99"/>
                    <a:pt x="184" y="75"/>
                    <a:pt x="171" y="65"/>
                  </a:cubicBezTo>
                  <a:cubicBezTo>
                    <a:pt x="178" y="61"/>
                    <a:pt x="182" y="54"/>
                    <a:pt x="178" y="46"/>
                  </a:cubicBezTo>
                  <a:cubicBezTo>
                    <a:pt x="175" y="39"/>
                    <a:pt x="169" y="36"/>
                    <a:pt x="163" y="36"/>
                  </a:cubicBezTo>
                  <a:cubicBezTo>
                    <a:pt x="162" y="36"/>
                    <a:pt x="161" y="36"/>
                    <a:pt x="160" y="36"/>
                  </a:cubicBezTo>
                  <a:cubicBezTo>
                    <a:pt x="162" y="29"/>
                    <a:pt x="160" y="21"/>
                    <a:pt x="156" y="16"/>
                  </a:cubicBezTo>
                  <a:cubicBezTo>
                    <a:pt x="153" y="13"/>
                    <a:pt x="149" y="12"/>
                    <a:pt x="146" y="12"/>
                  </a:cubicBezTo>
                  <a:cubicBezTo>
                    <a:pt x="141" y="12"/>
                    <a:pt x="136" y="14"/>
                    <a:pt x="132" y="16"/>
                  </a:cubicBezTo>
                  <a:cubicBezTo>
                    <a:pt x="132" y="6"/>
                    <a:pt x="124" y="2"/>
                    <a:pt x="116" y="2"/>
                  </a:cubicBezTo>
                  <a:cubicBezTo>
                    <a:pt x="109" y="2"/>
                    <a:pt x="102" y="5"/>
                    <a:pt x="98" y="11"/>
                  </a:cubicBezTo>
                  <a:cubicBezTo>
                    <a:pt x="95" y="6"/>
                    <a:pt x="90" y="0"/>
                    <a:pt x="84"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1249" name="Google Shape;1249;p37"/>
            <p:cNvSpPr/>
            <p:nvPr/>
          </p:nvSpPr>
          <p:spPr>
            <a:xfrm>
              <a:off x="1761794" y="2990777"/>
              <a:ext cx="915988" cy="649288"/>
            </a:xfrm>
            <a:custGeom>
              <a:rect b="b" l="l" r="r" t="t"/>
              <a:pathLst>
                <a:path extrusionOk="0" h="153" w="216">
                  <a:moveTo>
                    <a:pt x="196" y="112"/>
                  </a:moveTo>
                  <a:cubicBezTo>
                    <a:pt x="194" y="112"/>
                    <a:pt x="192" y="112"/>
                    <a:pt x="189" y="112"/>
                  </a:cubicBezTo>
                  <a:cubicBezTo>
                    <a:pt x="188" y="112"/>
                    <a:pt x="187" y="112"/>
                    <a:pt x="186" y="112"/>
                  </a:cubicBezTo>
                  <a:cubicBezTo>
                    <a:pt x="186" y="113"/>
                    <a:pt x="186" y="115"/>
                    <a:pt x="186" y="117"/>
                  </a:cubicBezTo>
                  <a:cubicBezTo>
                    <a:pt x="190" y="116"/>
                    <a:pt x="193" y="115"/>
                    <a:pt x="197" y="112"/>
                  </a:cubicBezTo>
                  <a:cubicBezTo>
                    <a:pt x="197" y="112"/>
                    <a:pt x="196" y="112"/>
                    <a:pt x="196" y="112"/>
                  </a:cubicBezTo>
                  <a:moveTo>
                    <a:pt x="41" y="143"/>
                  </a:moveTo>
                  <a:cubicBezTo>
                    <a:pt x="42" y="142"/>
                    <a:pt x="42" y="142"/>
                    <a:pt x="42" y="142"/>
                  </a:cubicBezTo>
                  <a:cubicBezTo>
                    <a:pt x="42" y="142"/>
                    <a:pt x="43" y="142"/>
                    <a:pt x="43" y="142"/>
                  </a:cubicBezTo>
                  <a:cubicBezTo>
                    <a:pt x="43" y="143"/>
                    <a:pt x="42" y="143"/>
                    <a:pt x="41" y="143"/>
                  </a:cubicBezTo>
                  <a:moveTo>
                    <a:pt x="43" y="141"/>
                  </a:moveTo>
                  <a:cubicBezTo>
                    <a:pt x="45" y="140"/>
                    <a:pt x="46" y="138"/>
                    <a:pt x="47" y="137"/>
                  </a:cubicBezTo>
                  <a:cubicBezTo>
                    <a:pt x="52" y="135"/>
                    <a:pt x="58" y="133"/>
                    <a:pt x="63" y="132"/>
                  </a:cubicBezTo>
                  <a:cubicBezTo>
                    <a:pt x="58" y="135"/>
                    <a:pt x="54" y="137"/>
                    <a:pt x="49" y="139"/>
                  </a:cubicBezTo>
                  <a:cubicBezTo>
                    <a:pt x="47" y="140"/>
                    <a:pt x="45" y="141"/>
                    <a:pt x="43" y="141"/>
                  </a:cubicBezTo>
                  <a:moveTo>
                    <a:pt x="49" y="135"/>
                  </a:moveTo>
                  <a:cubicBezTo>
                    <a:pt x="49" y="134"/>
                    <a:pt x="50" y="134"/>
                    <a:pt x="50" y="133"/>
                  </a:cubicBezTo>
                  <a:cubicBezTo>
                    <a:pt x="54" y="132"/>
                    <a:pt x="57" y="130"/>
                    <a:pt x="61" y="128"/>
                  </a:cubicBezTo>
                  <a:cubicBezTo>
                    <a:pt x="63" y="127"/>
                    <a:pt x="65" y="126"/>
                    <a:pt x="67" y="125"/>
                  </a:cubicBezTo>
                  <a:cubicBezTo>
                    <a:pt x="69" y="124"/>
                    <a:pt x="72" y="123"/>
                    <a:pt x="75" y="121"/>
                  </a:cubicBezTo>
                  <a:cubicBezTo>
                    <a:pt x="72" y="124"/>
                    <a:pt x="69" y="127"/>
                    <a:pt x="66" y="129"/>
                  </a:cubicBezTo>
                  <a:cubicBezTo>
                    <a:pt x="60" y="131"/>
                    <a:pt x="54" y="133"/>
                    <a:pt x="49" y="135"/>
                  </a:cubicBezTo>
                  <a:moveTo>
                    <a:pt x="134" y="128"/>
                  </a:moveTo>
                  <a:cubicBezTo>
                    <a:pt x="132" y="128"/>
                    <a:pt x="131" y="128"/>
                    <a:pt x="129" y="127"/>
                  </a:cubicBezTo>
                  <a:cubicBezTo>
                    <a:pt x="135" y="124"/>
                    <a:pt x="141" y="122"/>
                    <a:pt x="147" y="119"/>
                  </a:cubicBezTo>
                  <a:cubicBezTo>
                    <a:pt x="144" y="124"/>
                    <a:pt x="139" y="128"/>
                    <a:pt x="134" y="128"/>
                  </a:cubicBezTo>
                  <a:cubicBezTo>
                    <a:pt x="134" y="128"/>
                    <a:pt x="134" y="128"/>
                    <a:pt x="134" y="128"/>
                  </a:cubicBezTo>
                  <a:moveTo>
                    <a:pt x="96" y="127"/>
                  </a:moveTo>
                  <a:cubicBezTo>
                    <a:pt x="94" y="127"/>
                    <a:pt x="92" y="127"/>
                    <a:pt x="90" y="126"/>
                  </a:cubicBezTo>
                  <a:cubicBezTo>
                    <a:pt x="97" y="124"/>
                    <a:pt x="104" y="120"/>
                    <a:pt x="111" y="118"/>
                  </a:cubicBezTo>
                  <a:cubicBezTo>
                    <a:pt x="111" y="118"/>
                    <a:pt x="111" y="118"/>
                    <a:pt x="112" y="118"/>
                  </a:cubicBezTo>
                  <a:cubicBezTo>
                    <a:pt x="108" y="124"/>
                    <a:pt x="102" y="127"/>
                    <a:pt x="96" y="127"/>
                  </a:cubicBezTo>
                  <a:moveTo>
                    <a:pt x="89" y="125"/>
                  </a:moveTo>
                  <a:cubicBezTo>
                    <a:pt x="97" y="123"/>
                    <a:pt x="105" y="119"/>
                    <a:pt x="113" y="116"/>
                  </a:cubicBezTo>
                  <a:cubicBezTo>
                    <a:pt x="113" y="117"/>
                    <a:pt x="113" y="117"/>
                    <a:pt x="113" y="117"/>
                  </a:cubicBezTo>
                  <a:cubicBezTo>
                    <a:pt x="105" y="120"/>
                    <a:pt x="97" y="122"/>
                    <a:pt x="89" y="125"/>
                  </a:cubicBezTo>
                  <a:moveTo>
                    <a:pt x="164" y="119"/>
                  </a:moveTo>
                  <a:cubicBezTo>
                    <a:pt x="163" y="119"/>
                    <a:pt x="162" y="119"/>
                    <a:pt x="161" y="118"/>
                  </a:cubicBezTo>
                  <a:cubicBezTo>
                    <a:pt x="165" y="118"/>
                    <a:pt x="168" y="117"/>
                    <a:pt x="172" y="116"/>
                  </a:cubicBezTo>
                  <a:cubicBezTo>
                    <a:pt x="171" y="118"/>
                    <a:pt x="167" y="119"/>
                    <a:pt x="164" y="119"/>
                  </a:cubicBezTo>
                  <a:moveTo>
                    <a:pt x="162" y="117"/>
                  </a:moveTo>
                  <a:cubicBezTo>
                    <a:pt x="162" y="117"/>
                    <a:pt x="162" y="117"/>
                    <a:pt x="164" y="115"/>
                  </a:cubicBezTo>
                  <a:cubicBezTo>
                    <a:pt x="167" y="114"/>
                    <a:pt x="170" y="113"/>
                    <a:pt x="173" y="111"/>
                  </a:cubicBezTo>
                  <a:cubicBezTo>
                    <a:pt x="173" y="112"/>
                    <a:pt x="173" y="113"/>
                    <a:pt x="173" y="114"/>
                  </a:cubicBezTo>
                  <a:cubicBezTo>
                    <a:pt x="171" y="115"/>
                    <a:pt x="168" y="116"/>
                    <a:pt x="166" y="116"/>
                  </a:cubicBezTo>
                  <a:cubicBezTo>
                    <a:pt x="165" y="117"/>
                    <a:pt x="163" y="117"/>
                    <a:pt x="162" y="117"/>
                  </a:cubicBezTo>
                  <a:moveTo>
                    <a:pt x="159" y="118"/>
                  </a:moveTo>
                  <a:cubicBezTo>
                    <a:pt x="157" y="118"/>
                    <a:pt x="156" y="117"/>
                    <a:pt x="155" y="116"/>
                  </a:cubicBezTo>
                  <a:cubicBezTo>
                    <a:pt x="157" y="116"/>
                    <a:pt x="158" y="115"/>
                    <a:pt x="159" y="114"/>
                  </a:cubicBezTo>
                  <a:cubicBezTo>
                    <a:pt x="162" y="113"/>
                    <a:pt x="165" y="112"/>
                    <a:pt x="168" y="110"/>
                  </a:cubicBezTo>
                  <a:cubicBezTo>
                    <a:pt x="169" y="110"/>
                    <a:pt x="170" y="110"/>
                    <a:pt x="170" y="110"/>
                  </a:cubicBezTo>
                  <a:cubicBezTo>
                    <a:pt x="171" y="110"/>
                    <a:pt x="172" y="111"/>
                    <a:pt x="170" y="112"/>
                  </a:cubicBezTo>
                  <a:cubicBezTo>
                    <a:pt x="166" y="114"/>
                    <a:pt x="162" y="115"/>
                    <a:pt x="159" y="118"/>
                  </a:cubicBezTo>
                  <a:cubicBezTo>
                    <a:pt x="159" y="118"/>
                    <a:pt x="159" y="118"/>
                    <a:pt x="159" y="118"/>
                  </a:cubicBezTo>
                  <a:moveTo>
                    <a:pt x="181" y="111"/>
                  </a:moveTo>
                  <a:cubicBezTo>
                    <a:pt x="180" y="110"/>
                    <a:pt x="179" y="110"/>
                    <a:pt x="178" y="109"/>
                  </a:cubicBezTo>
                  <a:cubicBezTo>
                    <a:pt x="179" y="109"/>
                    <a:pt x="179" y="109"/>
                    <a:pt x="179" y="109"/>
                  </a:cubicBezTo>
                  <a:cubicBezTo>
                    <a:pt x="183" y="107"/>
                    <a:pt x="188" y="105"/>
                    <a:pt x="193" y="104"/>
                  </a:cubicBezTo>
                  <a:cubicBezTo>
                    <a:pt x="194" y="103"/>
                    <a:pt x="196" y="102"/>
                    <a:pt x="198" y="101"/>
                  </a:cubicBezTo>
                  <a:cubicBezTo>
                    <a:pt x="199" y="100"/>
                    <a:pt x="200" y="100"/>
                    <a:pt x="200" y="100"/>
                  </a:cubicBezTo>
                  <a:cubicBezTo>
                    <a:pt x="201" y="100"/>
                    <a:pt x="198" y="103"/>
                    <a:pt x="197" y="103"/>
                  </a:cubicBezTo>
                  <a:cubicBezTo>
                    <a:pt x="192" y="107"/>
                    <a:pt x="185" y="106"/>
                    <a:pt x="181" y="111"/>
                  </a:cubicBezTo>
                  <a:moveTo>
                    <a:pt x="128" y="126"/>
                  </a:moveTo>
                  <a:cubicBezTo>
                    <a:pt x="125" y="125"/>
                    <a:pt x="123" y="123"/>
                    <a:pt x="121" y="121"/>
                  </a:cubicBezTo>
                  <a:cubicBezTo>
                    <a:pt x="136" y="116"/>
                    <a:pt x="150" y="111"/>
                    <a:pt x="164" y="107"/>
                  </a:cubicBezTo>
                  <a:cubicBezTo>
                    <a:pt x="171" y="104"/>
                    <a:pt x="178" y="102"/>
                    <a:pt x="185" y="99"/>
                  </a:cubicBezTo>
                  <a:cubicBezTo>
                    <a:pt x="188" y="98"/>
                    <a:pt x="192" y="96"/>
                    <a:pt x="196" y="95"/>
                  </a:cubicBezTo>
                  <a:cubicBezTo>
                    <a:pt x="196" y="95"/>
                    <a:pt x="201" y="93"/>
                    <a:pt x="201" y="93"/>
                  </a:cubicBezTo>
                  <a:cubicBezTo>
                    <a:pt x="202" y="93"/>
                    <a:pt x="201" y="93"/>
                    <a:pt x="200" y="94"/>
                  </a:cubicBezTo>
                  <a:cubicBezTo>
                    <a:pt x="184" y="102"/>
                    <a:pt x="168" y="108"/>
                    <a:pt x="152" y="115"/>
                  </a:cubicBezTo>
                  <a:cubicBezTo>
                    <a:pt x="151" y="115"/>
                    <a:pt x="151" y="115"/>
                    <a:pt x="151" y="115"/>
                  </a:cubicBezTo>
                  <a:cubicBezTo>
                    <a:pt x="151" y="115"/>
                    <a:pt x="150" y="115"/>
                    <a:pt x="150" y="115"/>
                  </a:cubicBezTo>
                  <a:cubicBezTo>
                    <a:pt x="142" y="118"/>
                    <a:pt x="135" y="122"/>
                    <a:pt x="128" y="126"/>
                  </a:cubicBezTo>
                  <a:moveTo>
                    <a:pt x="171" y="109"/>
                  </a:moveTo>
                  <a:cubicBezTo>
                    <a:pt x="173" y="108"/>
                    <a:pt x="176" y="107"/>
                    <a:pt x="178" y="106"/>
                  </a:cubicBezTo>
                  <a:cubicBezTo>
                    <a:pt x="184" y="103"/>
                    <a:pt x="189" y="100"/>
                    <a:pt x="195" y="98"/>
                  </a:cubicBezTo>
                  <a:cubicBezTo>
                    <a:pt x="198" y="96"/>
                    <a:pt x="201" y="95"/>
                    <a:pt x="204" y="93"/>
                  </a:cubicBezTo>
                  <a:cubicBezTo>
                    <a:pt x="203" y="95"/>
                    <a:pt x="203" y="97"/>
                    <a:pt x="202" y="99"/>
                  </a:cubicBezTo>
                  <a:cubicBezTo>
                    <a:pt x="201" y="99"/>
                    <a:pt x="201" y="99"/>
                    <a:pt x="201" y="99"/>
                  </a:cubicBezTo>
                  <a:cubicBezTo>
                    <a:pt x="198" y="100"/>
                    <a:pt x="194" y="102"/>
                    <a:pt x="191" y="103"/>
                  </a:cubicBezTo>
                  <a:cubicBezTo>
                    <a:pt x="187" y="105"/>
                    <a:pt x="183" y="106"/>
                    <a:pt x="178" y="108"/>
                  </a:cubicBezTo>
                  <a:cubicBezTo>
                    <a:pt x="178" y="108"/>
                    <a:pt x="178" y="109"/>
                    <a:pt x="178" y="109"/>
                  </a:cubicBezTo>
                  <a:cubicBezTo>
                    <a:pt x="177" y="108"/>
                    <a:pt x="177" y="108"/>
                    <a:pt x="177" y="108"/>
                  </a:cubicBezTo>
                  <a:cubicBezTo>
                    <a:pt x="177" y="108"/>
                    <a:pt x="176" y="107"/>
                    <a:pt x="176" y="107"/>
                  </a:cubicBezTo>
                  <a:cubicBezTo>
                    <a:pt x="175" y="107"/>
                    <a:pt x="175" y="107"/>
                    <a:pt x="175" y="108"/>
                  </a:cubicBezTo>
                  <a:cubicBezTo>
                    <a:pt x="175" y="108"/>
                    <a:pt x="175" y="108"/>
                    <a:pt x="175" y="108"/>
                  </a:cubicBezTo>
                  <a:cubicBezTo>
                    <a:pt x="174" y="108"/>
                    <a:pt x="173" y="108"/>
                    <a:pt x="173" y="108"/>
                  </a:cubicBezTo>
                  <a:cubicBezTo>
                    <a:pt x="172" y="108"/>
                    <a:pt x="171" y="109"/>
                    <a:pt x="171" y="109"/>
                  </a:cubicBezTo>
                  <a:moveTo>
                    <a:pt x="18" y="99"/>
                  </a:moveTo>
                  <a:cubicBezTo>
                    <a:pt x="19" y="98"/>
                    <a:pt x="19" y="98"/>
                    <a:pt x="19" y="97"/>
                  </a:cubicBezTo>
                  <a:cubicBezTo>
                    <a:pt x="21" y="95"/>
                    <a:pt x="23" y="93"/>
                    <a:pt x="26" y="91"/>
                  </a:cubicBezTo>
                  <a:cubicBezTo>
                    <a:pt x="23" y="94"/>
                    <a:pt x="21" y="96"/>
                    <a:pt x="18" y="99"/>
                  </a:cubicBezTo>
                  <a:moveTo>
                    <a:pt x="120" y="119"/>
                  </a:moveTo>
                  <a:cubicBezTo>
                    <a:pt x="119" y="118"/>
                    <a:pt x="118" y="117"/>
                    <a:pt x="117" y="116"/>
                  </a:cubicBezTo>
                  <a:cubicBezTo>
                    <a:pt x="124" y="114"/>
                    <a:pt x="131" y="111"/>
                    <a:pt x="138" y="109"/>
                  </a:cubicBezTo>
                  <a:cubicBezTo>
                    <a:pt x="154" y="103"/>
                    <a:pt x="172" y="98"/>
                    <a:pt x="188" y="91"/>
                  </a:cubicBezTo>
                  <a:cubicBezTo>
                    <a:pt x="192" y="89"/>
                    <a:pt x="196" y="87"/>
                    <a:pt x="201" y="85"/>
                  </a:cubicBezTo>
                  <a:cubicBezTo>
                    <a:pt x="197" y="87"/>
                    <a:pt x="194" y="90"/>
                    <a:pt x="190" y="91"/>
                  </a:cubicBezTo>
                  <a:cubicBezTo>
                    <a:pt x="182" y="94"/>
                    <a:pt x="175" y="96"/>
                    <a:pt x="168" y="99"/>
                  </a:cubicBezTo>
                  <a:cubicBezTo>
                    <a:pt x="160" y="103"/>
                    <a:pt x="151" y="107"/>
                    <a:pt x="142" y="111"/>
                  </a:cubicBezTo>
                  <a:cubicBezTo>
                    <a:pt x="135" y="114"/>
                    <a:pt x="128" y="116"/>
                    <a:pt x="120" y="119"/>
                  </a:cubicBezTo>
                  <a:moveTo>
                    <a:pt x="201" y="85"/>
                  </a:moveTo>
                  <a:cubicBezTo>
                    <a:pt x="201" y="85"/>
                    <a:pt x="201" y="85"/>
                    <a:pt x="201" y="85"/>
                  </a:cubicBezTo>
                  <a:cubicBezTo>
                    <a:pt x="201" y="85"/>
                    <a:pt x="201" y="85"/>
                    <a:pt x="201" y="85"/>
                  </a:cubicBezTo>
                  <a:moveTo>
                    <a:pt x="141" y="113"/>
                  </a:moveTo>
                  <a:cubicBezTo>
                    <a:pt x="150" y="109"/>
                    <a:pt x="160" y="105"/>
                    <a:pt x="169" y="100"/>
                  </a:cubicBezTo>
                  <a:cubicBezTo>
                    <a:pt x="180" y="95"/>
                    <a:pt x="194" y="93"/>
                    <a:pt x="203" y="85"/>
                  </a:cubicBezTo>
                  <a:cubicBezTo>
                    <a:pt x="204" y="87"/>
                    <a:pt x="204" y="89"/>
                    <a:pt x="204" y="91"/>
                  </a:cubicBezTo>
                  <a:cubicBezTo>
                    <a:pt x="188" y="96"/>
                    <a:pt x="173" y="102"/>
                    <a:pt x="158" y="107"/>
                  </a:cubicBezTo>
                  <a:cubicBezTo>
                    <a:pt x="152" y="109"/>
                    <a:pt x="146" y="111"/>
                    <a:pt x="141" y="113"/>
                  </a:cubicBezTo>
                  <a:moveTo>
                    <a:pt x="88" y="125"/>
                  </a:moveTo>
                  <a:cubicBezTo>
                    <a:pt x="87" y="124"/>
                    <a:pt x="86" y="122"/>
                    <a:pt x="85" y="120"/>
                  </a:cubicBezTo>
                  <a:cubicBezTo>
                    <a:pt x="91" y="120"/>
                    <a:pt x="96" y="118"/>
                    <a:pt x="101" y="116"/>
                  </a:cubicBezTo>
                  <a:cubicBezTo>
                    <a:pt x="111" y="111"/>
                    <a:pt x="121" y="107"/>
                    <a:pt x="131" y="103"/>
                  </a:cubicBezTo>
                  <a:cubicBezTo>
                    <a:pt x="152" y="95"/>
                    <a:pt x="173" y="88"/>
                    <a:pt x="193" y="81"/>
                  </a:cubicBezTo>
                  <a:cubicBezTo>
                    <a:pt x="176" y="87"/>
                    <a:pt x="160" y="94"/>
                    <a:pt x="143" y="102"/>
                  </a:cubicBezTo>
                  <a:cubicBezTo>
                    <a:pt x="125" y="110"/>
                    <a:pt x="106" y="116"/>
                    <a:pt x="88" y="125"/>
                  </a:cubicBezTo>
                  <a:moveTo>
                    <a:pt x="117" y="115"/>
                  </a:moveTo>
                  <a:cubicBezTo>
                    <a:pt x="116" y="115"/>
                    <a:pt x="116" y="115"/>
                    <a:pt x="116" y="115"/>
                  </a:cubicBezTo>
                  <a:cubicBezTo>
                    <a:pt x="126" y="111"/>
                    <a:pt x="135" y="107"/>
                    <a:pt x="144" y="103"/>
                  </a:cubicBezTo>
                  <a:cubicBezTo>
                    <a:pt x="153" y="99"/>
                    <a:pt x="163" y="95"/>
                    <a:pt x="172" y="91"/>
                  </a:cubicBezTo>
                  <a:cubicBezTo>
                    <a:pt x="180" y="87"/>
                    <a:pt x="190" y="85"/>
                    <a:pt x="196" y="79"/>
                  </a:cubicBezTo>
                  <a:cubicBezTo>
                    <a:pt x="197" y="79"/>
                    <a:pt x="197" y="79"/>
                    <a:pt x="197" y="79"/>
                  </a:cubicBezTo>
                  <a:cubicBezTo>
                    <a:pt x="197" y="79"/>
                    <a:pt x="197" y="79"/>
                    <a:pt x="197" y="79"/>
                  </a:cubicBezTo>
                  <a:cubicBezTo>
                    <a:pt x="199" y="81"/>
                    <a:pt x="201" y="82"/>
                    <a:pt x="202" y="84"/>
                  </a:cubicBezTo>
                  <a:cubicBezTo>
                    <a:pt x="193" y="86"/>
                    <a:pt x="185" y="91"/>
                    <a:pt x="177" y="94"/>
                  </a:cubicBezTo>
                  <a:cubicBezTo>
                    <a:pt x="167" y="97"/>
                    <a:pt x="157" y="101"/>
                    <a:pt x="148" y="104"/>
                  </a:cubicBezTo>
                  <a:cubicBezTo>
                    <a:pt x="137" y="107"/>
                    <a:pt x="127" y="111"/>
                    <a:pt x="117" y="115"/>
                  </a:cubicBezTo>
                  <a:moveTo>
                    <a:pt x="86" y="120"/>
                  </a:moveTo>
                  <a:cubicBezTo>
                    <a:pt x="86" y="120"/>
                    <a:pt x="86" y="119"/>
                    <a:pt x="86" y="119"/>
                  </a:cubicBezTo>
                  <a:cubicBezTo>
                    <a:pt x="89" y="118"/>
                    <a:pt x="92" y="116"/>
                    <a:pt x="96" y="115"/>
                  </a:cubicBezTo>
                  <a:cubicBezTo>
                    <a:pt x="116" y="107"/>
                    <a:pt x="137" y="99"/>
                    <a:pt x="158" y="91"/>
                  </a:cubicBezTo>
                  <a:cubicBezTo>
                    <a:pt x="170" y="85"/>
                    <a:pt x="185" y="82"/>
                    <a:pt x="197" y="75"/>
                  </a:cubicBezTo>
                  <a:cubicBezTo>
                    <a:pt x="197" y="76"/>
                    <a:pt x="197" y="76"/>
                    <a:pt x="197" y="76"/>
                  </a:cubicBezTo>
                  <a:cubicBezTo>
                    <a:pt x="196" y="76"/>
                    <a:pt x="196" y="77"/>
                    <a:pt x="196" y="78"/>
                  </a:cubicBezTo>
                  <a:cubicBezTo>
                    <a:pt x="196" y="78"/>
                    <a:pt x="196" y="78"/>
                    <a:pt x="196" y="78"/>
                  </a:cubicBezTo>
                  <a:cubicBezTo>
                    <a:pt x="175" y="86"/>
                    <a:pt x="154" y="93"/>
                    <a:pt x="133" y="101"/>
                  </a:cubicBezTo>
                  <a:cubicBezTo>
                    <a:pt x="125" y="104"/>
                    <a:pt x="115" y="108"/>
                    <a:pt x="107" y="112"/>
                  </a:cubicBezTo>
                  <a:cubicBezTo>
                    <a:pt x="102" y="114"/>
                    <a:pt x="97" y="116"/>
                    <a:pt x="92" y="118"/>
                  </a:cubicBezTo>
                  <a:cubicBezTo>
                    <a:pt x="92" y="118"/>
                    <a:pt x="87" y="120"/>
                    <a:pt x="86" y="120"/>
                  </a:cubicBezTo>
                  <a:moveTo>
                    <a:pt x="197" y="72"/>
                  </a:moveTo>
                  <a:cubicBezTo>
                    <a:pt x="197" y="72"/>
                    <a:pt x="198" y="71"/>
                    <a:pt x="200" y="70"/>
                  </a:cubicBezTo>
                  <a:cubicBezTo>
                    <a:pt x="202" y="69"/>
                    <a:pt x="204" y="69"/>
                    <a:pt x="205" y="69"/>
                  </a:cubicBezTo>
                  <a:cubicBezTo>
                    <a:pt x="205" y="69"/>
                    <a:pt x="205" y="69"/>
                    <a:pt x="205" y="69"/>
                  </a:cubicBezTo>
                  <a:cubicBezTo>
                    <a:pt x="204" y="69"/>
                    <a:pt x="204" y="69"/>
                    <a:pt x="204" y="69"/>
                  </a:cubicBezTo>
                  <a:cubicBezTo>
                    <a:pt x="204" y="69"/>
                    <a:pt x="204" y="70"/>
                    <a:pt x="203" y="70"/>
                  </a:cubicBezTo>
                  <a:cubicBezTo>
                    <a:pt x="201" y="71"/>
                    <a:pt x="199" y="73"/>
                    <a:pt x="197" y="74"/>
                  </a:cubicBezTo>
                  <a:cubicBezTo>
                    <a:pt x="192" y="76"/>
                    <a:pt x="186" y="79"/>
                    <a:pt x="181" y="81"/>
                  </a:cubicBezTo>
                  <a:cubicBezTo>
                    <a:pt x="169" y="85"/>
                    <a:pt x="157" y="89"/>
                    <a:pt x="146" y="94"/>
                  </a:cubicBezTo>
                  <a:cubicBezTo>
                    <a:pt x="125" y="102"/>
                    <a:pt x="104" y="109"/>
                    <a:pt x="84" y="119"/>
                  </a:cubicBezTo>
                  <a:cubicBezTo>
                    <a:pt x="84" y="118"/>
                    <a:pt x="83" y="118"/>
                    <a:pt x="83" y="117"/>
                  </a:cubicBezTo>
                  <a:cubicBezTo>
                    <a:pt x="83" y="117"/>
                    <a:pt x="83" y="117"/>
                    <a:pt x="83" y="117"/>
                  </a:cubicBezTo>
                  <a:cubicBezTo>
                    <a:pt x="87" y="115"/>
                    <a:pt x="91" y="113"/>
                    <a:pt x="95" y="112"/>
                  </a:cubicBezTo>
                  <a:cubicBezTo>
                    <a:pt x="96" y="111"/>
                    <a:pt x="96" y="111"/>
                    <a:pt x="97" y="111"/>
                  </a:cubicBezTo>
                  <a:cubicBezTo>
                    <a:pt x="108" y="107"/>
                    <a:pt x="119" y="103"/>
                    <a:pt x="130" y="99"/>
                  </a:cubicBezTo>
                  <a:cubicBezTo>
                    <a:pt x="141" y="94"/>
                    <a:pt x="152" y="89"/>
                    <a:pt x="163" y="85"/>
                  </a:cubicBezTo>
                  <a:cubicBezTo>
                    <a:pt x="175" y="81"/>
                    <a:pt x="186" y="77"/>
                    <a:pt x="197" y="72"/>
                  </a:cubicBezTo>
                  <a:cubicBezTo>
                    <a:pt x="197" y="72"/>
                    <a:pt x="197" y="72"/>
                    <a:pt x="197" y="72"/>
                  </a:cubicBezTo>
                  <a:moveTo>
                    <a:pt x="52" y="131"/>
                  </a:moveTo>
                  <a:cubicBezTo>
                    <a:pt x="52" y="130"/>
                    <a:pt x="53" y="129"/>
                    <a:pt x="54" y="128"/>
                  </a:cubicBezTo>
                  <a:cubicBezTo>
                    <a:pt x="62" y="123"/>
                    <a:pt x="71" y="119"/>
                    <a:pt x="80" y="115"/>
                  </a:cubicBezTo>
                  <a:cubicBezTo>
                    <a:pt x="91" y="110"/>
                    <a:pt x="102" y="105"/>
                    <a:pt x="112" y="99"/>
                  </a:cubicBezTo>
                  <a:cubicBezTo>
                    <a:pt x="136" y="88"/>
                    <a:pt x="160" y="80"/>
                    <a:pt x="184" y="71"/>
                  </a:cubicBezTo>
                  <a:cubicBezTo>
                    <a:pt x="189" y="69"/>
                    <a:pt x="193" y="67"/>
                    <a:pt x="198" y="65"/>
                  </a:cubicBezTo>
                  <a:cubicBezTo>
                    <a:pt x="200" y="64"/>
                    <a:pt x="203" y="63"/>
                    <a:pt x="206" y="62"/>
                  </a:cubicBezTo>
                  <a:cubicBezTo>
                    <a:pt x="206" y="61"/>
                    <a:pt x="207" y="61"/>
                    <a:pt x="207" y="61"/>
                  </a:cubicBezTo>
                  <a:cubicBezTo>
                    <a:pt x="207" y="61"/>
                    <a:pt x="205" y="62"/>
                    <a:pt x="203" y="63"/>
                  </a:cubicBezTo>
                  <a:cubicBezTo>
                    <a:pt x="201" y="64"/>
                    <a:pt x="199" y="65"/>
                    <a:pt x="199" y="65"/>
                  </a:cubicBezTo>
                  <a:cubicBezTo>
                    <a:pt x="199" y="65"/>
                    <a:pt x="199" y="65"/>
                    <a:pt x="199" y="65"/>
                  </a:cubicBezTo>
                  <a:cubicBezTo>
                    <a:pt x="188" y="70"/>
                    <a:pt x="177" y="75"/>
                    <a:pt x="165" y="79"/>
                  </a:cubicBezTo>
                  <a:cubicBezTo>
                    <a:pt x="143" y="89"/>
                    <a:pt x="120" y="98"/>
                    <a:pt x="98" y="109"/>
                  </a:cubicBezTo>
                  <a:cubicBezTo>
                    <a:pt x="98" y="109"/>
                    <a:pt x="97" y="109"/>
                    <a:pt x="97" y="109"/>
                  </a:cubicBezTo>
                  <a:cubicBezTo>
                    <a:pt x="92" y="112"/>
                    <a:pt x="87" y="114"/>
                    <a:pt x="82" y="116"/>
                  </a:cubicBezTo>
                  <a:cubicBezTo>
                    <a:pt x="82" y="116"/>
                    <a:pt x="82" y="116"/>
                    <a:pt x="81" y="116"/>
                  </a:cubicBezTo>
                  <a:cubicBezTo>
                    <a:pt x="81" y="116"/>
                    <a:pt x="81" y="116"/>
                    <a:pt x="81" y="116"/>
                  </a:cubicBezTo>
                  <a:cubicBezTo>
                    <a:pt x="81" y="116"/>
                    <a:pt x="80" y="116"/>
                    <a:pt x="80" y="116"/>
                  </a:cubicBezTo>
                  <a:cubicBezTo>
                    <a:pt x="80" y="116"/>
                    <a:pt x="79" y="116"/>
                    <a:pt x="79" y="117"/>
                  </a:cubicBezTo>
                  <a:cubicBezTo>
                    <a:pt x="78" y="118"/>
                    <a:pt x="77" y="119"/>
                    <a:pt x="76" y="120"/>
                  </a:cubicBezTo>
                  <a:cubicBezTo>
                    <a:pt x="76" y="120"/>
                    <a:pt x="76" y="120"/>
                    <a:pt x="76" y="120"/>
                  </a:cubicBezTo>
                  <a:cubicBezTo>
                    <a:pt x="67" y="122"/>
                    <a:pt x="60" y="128"/>
                    <a:pt x="52" y="131"/>
                  </a:cubicBezTo>
                  <a:moveTo>
                    <a:pt x="114" y="103"/>
                  </a:moveTo>
                  <a:cubicBezTo>
                    <a:pt x="127" y="97"/>
                    <a:pt x="139" y="91"/>
                    <a:pt x="151" y="86"/>
                  </a:cubicBezTo>
                  <a:cubicBezTo>
                    <a:pt x="162" y="82"/>
                    <a:pt x="172" y="78"/>
                    <a:pt x="182" y="73"/>
                  </a:cubicBezTo>
                  <a:cubicBezTo>
                    <a:pt x="190" y="70"/>
                    <a:pt x="201" y="68"/>
                    <a:pt x="208" y="61"/>
                  </a:cubicBezTo>
                  <a:cubicBezTo>
                    <a:pt x="208" y="63"/>
                    <a:pt x="207" y="65"/>
                    <a:pt x="206" y="67"/>
                  </a:cubicBezTo>
                  <a:cubicBezTo>
                    <a:pt x="195" y="71"/>
                    <a:pt x="185" y="76"/>
                    <a:pt x="174" y="80"/>
                  </a:cubicBezTo>
                  <a:cubicBezTo>
                    <a:pt x="164" y="83"/>
                    <a:pt x="153" y="87"/>
                    <a:pt x="143" y="92"/>
                  </a:cubicBezTo>
                  <a:cubicBezTo>
                    <a:pt x="134" y="96"/>
                    <a:pt x="124" y="99"/>
                    <a:pt x="114" y="103"/>
                  </a:cubicBezTo>
                  <a:moveTo>
                    <a:pt x="55" y="125"/>
                  </a:moveTo>
                  <a:cubicBezTo>
                    <a:pt x="56" y="123"/>
                    <a:pt x="57" y="121"/>
                    <a:pt x="58" y="119"/>
                  </a:cubicBezTo>
                  <a:cubicBezTo>
                    <a:pt x="84" y="106"/>
                    <a:pt x="110" y="95"/>
                    <a:pt x="137" y="83"/>
                  </a:cubicBezTo>
                  <a:cubicBezTo>
                    <a:pt x="150" y="78"/>
                    <a:pt x="163" y="73"/>
                    <a:pt x="176" y="68"/>
                  </a:cubicBezTo>
                  <a:cubicBezTo>
                    <a:pt x="182" y="65"/>
                    <a:pt x="188" y="63"/>
                    <a:pt x="194" y="60"/>
                  </a:cubicBezTo>
                  <a:cubicBezTo>
                    <a:pt x="195" y="60"/>
                    <a:pt x="196" y="60"/>
                    <a:pt x="196" y="59"/>
                  </a:cubicBezTo>
                  <a:cubicBezTo>
                    <a:pt x="173" y="71"/>
                    <a:pt x="148" y="78"/>
                    <a:pt x="124" y="89"/>
                  </a:cubicBezTo>
                  <a:cubicBezTo>
                    <a:pt x="101" y="100"/>
                    <a:pt x="78" y="112"/>
                    <a:pt x="55" y="125"/>
                  </a:cubicBezTo>
                  <a:moveTo>
                    <a:pt x="28" y="84"/>
                  </a:moveTo>
                  <a:cubicBezTo>
                    <a:pt x="36" y="81"/>
                    <a:pt x="44" y="75"/>
                    <a:pt x="52" y="71"/>
                  </a:cubicBezTo>
                  <a:cubicBezTo>
                    <a:pt x="59" y="67"/>
                    <a:pt x="66" y="63"/>
                    <a:pt x="73" y="59"/>
                  </a:cubicBezTo>
                  <a:cubicBezTo>
                    <a:pt x="59" y="67"/>
                    <a:pt x="44" y="76"/>
                    <a:pt x="31" y="86"/>
                  </a:cubicBezTo>
                  <a:cubicBezTo>
                    <a:pt x="31" y="86"/>
                    <a:pt x="31" y="86"/>
                    <a:pt x="31" y="86"/>
                  </a:cubicBezTo>
                  <a:cubicBezTo>
                    <a:pt x="31" y="85"/>
                    <a:pt x="30" y="84"/>
                    <a:pt x="29" y="84"/>
                  </a:cubicBezTo>
                  <a:cubicBezTo>
                    <a:pt x="29" y="84"/>
                    <a:pt x="29" y="84"/>
                    <a:pt x="29" y="84"/>
                  </a:cubicBezTo>
                  <a:cubicBezTo>
                    <a:pt x="28" y="84"/>
                    <a:pt x="28" y="84"/>
                    <a:pt x="28" y="84"/>
                  </a:cubicBezTo>
                  <a:moveTo>
                    <a:pt x="25" y="84"/>
                  </a:moveTo>
                  <a:cubicBezTo>
                    <a:pt x="22" y="84"/>
                    <a:pt x="20" y="84"/>
                    <a:pt x="17" y="83"/>
                  </a:cubicBezTo>
                  <a:cubicBezTo>
                    <a:pt x="34" y="75"/>
                    <a:pt x="51" y="66"/>
                    <a:pt x="68" y="57"/>
                  </a:cubicBezTo>
                  <a:cubicBezTo>
                    <a:pt x="54" y="66"/>
                    <a:pt x="39" y="75"/>
                    <a:pt x="25" y="84"/>
                  </a:cubicBezTo>
                  <a:moveTo>
                    <a:pt x="69" y="118"/>
                  </a:moveTo>
                  <a:cubicBezTo>
                    <a:pt x="89" y="107"/>
                    <a:pt x="110" y="97"/>
                    <a:pt x="130" y="87"/>
                  </a:cubicBezTo>
                  <a:cubicBezTo>
                    <a:pt x="155" y="76"/>
                    <a:pt x="182" y="69"/>
                    <a:pt x="207" y="55"/>
                  </a:cubicBezTo>
                  <a:cubicBezTo>
                    <a:pt x="207" y="57"/>
                    <a:pt x="208" y="58"/>
                    <a:pt x="208" y="59"/>
                  </a:cubicBezTo>
                  <a:cubicBezTo>
                    <a:pt x="182" y="71"/>
                    <a:pt x="154" y="79"/>
                    <a:pt x="128" y="91"/>
                  </a:cubicBezTo>
                  <a:cubicBezTo>
                    <a:pt x="115" y="97"/>
                    <a:pt x="101" y="104"/>
                    <a:pt x="87" y="110"/>
                  </a:cubicBezTo>
                  <a:cubicBezTo>
                    <a:pt x="81" y="113"/>
                    <a:pt x="75" y="115"/>
                    <a:pt x="69" y="118"/>
                  </a:cubicBezTo>
                  <a:moveTo>
                    <a:pt x="5" y="66"/>
                  </a:moveTo>
                  <a:cubicBezTo>
                    <a:pt x="6" y="59"/>
                    <a:pt x="14" y="55"/>
                    <a:pt x="21" y="55"/>
                  </a:cubicBezTo>
                  <a:cubicBezTo>
                    <a:pt x="21" y="55"/>
                    <a:pt x="22" y="55"/>
                    <a:pt x="22" y="55"/>
                  </a:cubicBezTo>
                  <a:cubicBezTo>
                    <a:pt x="16" y="58"/>
                    <a:pt x="10" y="62"/>
                    <a:pt x="5" y="66"/>
                  </a:cubicBezTo>
                  <a:moveTo>
                    <a:pt x="58" y="117"/>
                  </a:moveTo>
                  <a:cubicBezTo>
                    <a:pt x="58" y="116"/>
                    <a:pt x="59" y="116"/>
                    <a:pt x="59" y="115"/>
                  </a:cubicBezTo>
                  <a:cubicBezTo>
                    <a:pt x="59" y="115"/>
                    <a:pt x="59" y="115"/>
                    <a:pt x="59" y="115"/>
                  </a:cubicBezTo>
                  <a:cubicBezTo>
                    <a:pt x="59" y="115"/>
                    <a:pt x="59" y="115"/>
                    <a:pt x="59" y="115"/>
                  </a:cubicBezTo>
                  <a:cubicBezTo>
                    <a:pt x="68" y="111"/>
                    <a:pt x="77" y="105"/>
                    <a:pt x="86" y="101"/>
                  </a:cubicBezTo>
                  <a:cubicBezTo>
                    <a:pt x="93" y="98"/>
                    <a:pt x="99" y="95"/>
                    <a:pt x="106" y="92"/>
                  </a:cubicBezTo>
                  <a:cubicBezTo>
                    <a:pt x="129" y="82"/>
                    <a:pt x="152" y="72"/>
                    <a:pt x="175" y="61"/>
                  </a:cubicBezTo>
                  <a:cubicBezTo>
                    <a:pt x="181" y="59"/>
                    <a:pt x="186" y="56"/>
                    <a:pt x="191" y="53"/>
                  </a:cubicBezTo>
                  <a:cubicBezTo>
                    <a:pt x="192" y="53"/>
                    <a:pt x="192" y="53"/>
                    <a:pt x="192" y="53"/>
                  </a:cubicBezTo>
                  <a:cubicBezTo>
                    <a:pt x="182" y="59"/>
                    <a:pt x="172" y="64"/>
                    <a:pt x="162" y="69"/>
                  </a:cubicBezTo>
                  <a:cubicBezTo>
                    <a:pt x="140" y="79"/>
                    <a:pt x="118" y="88"/>
                    <a:pt x="97" y="98"/>
                  </a:cubicBezTo>
                  <a:cubicBezTo>
                    <a:pt x="84" y="104"/>
                    <a:pt x="72" y="111"/>
                    <a:pt x="59" y="117"/>
                  </a:cubicBezTo>
                  <a:cubicBezTo>
                    <a:pt x="59" y="117"/>
                    <a:pt x="59" y="117"/>
                    <a:pt x="58" y="117"/>
                  </a:cubicBezTo>
                  <a:moveTo>
                    <a:pt x="101" y="97"/>
                  </a:moveTo>
                  <a:cubicBezTo>
                    <a:pt x="111" y="93"/>
                    <a:pt x="121" y="88"/>
                    <a:pt x="131" y="83"/>
                  </a:cubicBezTo>
                  <a:cubicBezTo>
                    <a:pt x="155" y="73"/>
                    <a:pt x="179" y="63"/>
                    <a:pt x="200" y="49"/>
                  </a:cubicBezTo>
                  <a:cubicBezTo>
                    <a:pt x="202" y="50"/>
                    <a:pt x="204" y="52"/>
                    <a:pt x="206" y="54"/>
                  </a:cubicBezTo>
                  <a:cubicBezTo>
                    <a:pt x="181" y="66"/>
                    <a:pt x="154" y="75"/>
                    <a:pt x="128" y="86"/>
                  </a:cubicBezTo>
                  <a:cubicBezTo>
                    <a:pt x="119" y="90"/>
                    <a:pt x="110" y="93"/>
                    <a:pt x="101" y="97"/>
                  </a:cubicBezTo>
                  <a:moveTo>
                    <a:pt x="60" y="113"/>
                  </a:moveTo>
                  <a:cubicBezTo>
                    <a:pt x="60" y="112"/>
                    <a:pt x="59" y="112"/>
                    <a:pt x="59" y="112"/>
                  </a:cubicBezTo>
                  <a:cubicBezTo>
                    <a:pt x="64" y="109"/>
                    <a:pt x="69" y="107"/>
                    <a:pt x="73" y="105"/>
                  </a:cubicBezTo>
                  <a:cubicBezTo>
                    <a:pt x="85" y="99"/>
                    <a:pt x="97" y="94"/>
                    <a:pt x="108" y="88"/>
                  </a:cubicBezTo>
                  <a:cubicBezTo>
                    <a:pt x="131" y="78"/>
                    <a:pt x="154" y="67"/>
                    <a:pt x="176" y="55"/>
                  </a:cubicBezTo>
                  <a:cubicBezTo>
                    <a:pt x="180" y="53"/>
                    <a:pt x="184" y="50"/>
                    <a:pt x="188" y="47"/>
                  </a:cubicBezTo>
                  <a:cubicBezTo>
                    <a:pt x="188" y="47"/>
                    <a:pt x="188" y="47"/>
                    <a:pt x="188" y="47"/>
                  </a:cubicBezTo>
                  <a:cubicBezTo>
                    <a:pt x="183" y="50"/>
                    <a:pt x="179" y="53"/>
                    <a:pt x="175" y="56"/>
                  </a:cubicBezTo>
                  <a:cubicBezTo>
                    <a:pt x="165" y="63"/>
                    <a:pt x="154" y="68"/>
                    <a:pt x="142" y="74"/>
                  </a:cubicBezTo>
                  <a:cubicBezTo>
                    <a:pt x="120" y="83"/>
                    <a:pt x="99" y="94"/>
                    <a:pt x="77" y="104"/>
                  </a:cubicBezTo>
                  <a:cubicBezTo>
                    <a:pt x="74" y="105"/>
                    <a:pt x="71" y="107"/>
                    <a:pt x="69" y="108"/>
                  </a:cubicBezTo>
                  <a:cubicBezTo>
                    <a:pt x="66" y="110"/>
                    <a:pt x="63" y="111"/>
                    <a:pt x="60" y="113"/>
                  </a:cubicBezTo>
                  <a:moveTo>
                    <a:pt x="119" y="85"/>
                  </a:moveTo>
                  <a:cubicBezTo>
                    <a:pt x="121" y="84"/>
                    <a:pt x="122" y="84"/>
                    <a:pt x="124" y="83"/>
                  </a:cubicBezTo>
                  <a:cubicBezTo>
                    <a:pt x="136" y="78"/>
                    <a:pt x="147" y="73"/>
                    <a:pt x="158" y="67"/>
                  </a:cubicBezTo>
                  <a:cubicBezTo>
                    <a:pt x="170" y="62"/>
                    <a:pt x="180" y="54"/>
                    <a:pt x="191" y="47"/>
                  </a:cubicBezTo>
                  <a:cubicBezTo>
                    <a:pt x="191" y="47"/>
                    <a:pt x="192" y="47"/>
                    <a:pt x="193" y="47"/>
                  </a:cubicBezTo>
                  <a:cubicBezTo>
                    <a:pt x="195" y="47"/>
                    <a:pt x="197" y="47"/>
                    <a:pt x="199" y="48"/>
                  </a:cubicBezTo>
                  <a:cubicBezTo>
                    <a:pt x="188" y="53"/>
                    <a:pt x="177" y="59"/>
                    <a:pt x="166" y="64"/>
                  </a:cubicBezTo>
                  <a:cubicBezTo>
                    <a:pt x="154" y="70"/>
                    <a:pt x="141" y="76"/>
                    <a:pt x="128" y="82"/>
                  </a:cubicBezTo>
                  <a:cubicBezTo>
                    <a:pt x="125" y="83"/>
                    <a:pt x="122" y="84"/>
                    <a:pt x="119" y="85"/>
                  </a:cubicBezTo>
                  <a:moveTo>
                    <a:pt x="10" y="79"/>
                  </a:moveTo>
                  <a:cubicBezTo>
                    <a:pt x="9" y="78"/>
                    <a:pt x="9" y="77"/>
                    <a:pt x="8" y="77"/>
                  </a:cubicBezTo>
                  <a:cubicBezTo>
                    <a:pt x="26" y="65"/>
                    <a:pt x="44" y="55"/>
                    <a:pt x="62" y="45"/>
                  </a:cubicBezTo>
                  <a:cubicBezTo>
                    <a:pt x="61" y="46"/>
                    <a:pt x="60" y="47"/>
                    <a:pt x="58" y="48"/>
                  </a:cubicBezTo>
                  <a:cubicBezTo>
                    <a:pt x="42" y="57"/>
                    <a:pt x="25" y="67"/>
                    <a:pt x="10" y="79"/>
                  </a:cubicBezTo>
                  <a:moveTo>
                    <a:pt x="27" y="51"/>
                  </a:moveTo>
                  <a:cubicBezTo>
                    <a:pt x="27" y="51"/>
                    <a:pt x="27" y="51"/>
                    <a:pt x="27" y="51"/>
                  </a:cubicBezTo>
                  <a:cubicBezTo>
                    <a:pt x="28" y="50"/>
                    <a:pt x="29" y="50"/>
                    <a:pt x="31" y="49"/>
                  </a:cubicBezTo>
                  <a:cubicBezTo>
                    <a:pt x="32" y="47"/>
                    <a:pt x="34" y="46"/>
                    <a:pt x="36" y="45"/>
                  </a:cubicBezTo>
                  <a:cubicBezTo>
                    <a:pt x="37" y="44"/>
                    <a:pt x="37" y="44"/>
                    <a:pt x="37" y="44"/>
                  </a:cubicBezTo>
                  <a:cubicBezTo>
                    <a:pt x="34" y="47"/>
                    <a:pt x="30" y="49"/>
                    <a:pt x="27" y="51"/>
                  </a:cubicBezTo>
                  <a:moveTo>
                    <a:pt x="39" y="115"/>
                  </a:moveTo>
                  <a:cubicBezTo>
                    <a:pt x="36" y="115"/>
                    <a:pt x="34" y="115"/>
                    <a:pt x="31" y="114"/>
                  </a:cubicBezTo>
                  <a:cubicBezTo>
                    <a:pt x="40" y="107"/>
                    <a:pt x="54" y="103"/>
                    <a:pt x="64" y="98"/>
                  </a:cubicBezTo>
                  <a:cubicBezTo>
                    <a:pt x="77" y="91"/>
                    <a:pt x="89" y="85"/>
                    <a:pt x="102" y="78"/>
                  </a:cubicBezTo>
                  <a:cubicBezTo>
                    <a:pt x="115" y="72"/>
                    <a:pt x="128" y="66"/>
                    <a:pt x="141" y="61"/>
                  </a:cubicBezTo>
                  <a:cubicBezTo>
                    <a:pt x="154" y="55"/>
                    <a:pt x="167" y="48"/>
                    <a:pt x="180" y="43"/>
                  </a:cubicBezTo>
                  <a:cubicBezTo>
                    <a:pt x="181" y="43"/>
                    <a:pt x="182" y="42"/>
                    <a:pt x="182" y="42"/>
                  </a:cubicBezTo>
                  <a:cubicBezTo>
                    <a:pt x="182" y="42"/>
                    <a:pt x="182" y="42"/>
                    <a:pt x="180" y="43"/>
                  </a:cubicBezTo>
                  <a:cubicBezTo>
                    <a:pt x="177" y="45"/>
                    <a:pt x="174" y="46"/>
                    <a:pt x="171" y="48"/>
                  </a:cubicBezTo>
                  <a:cubicBezTo>
                    <a:pt x="165" y="51"/>
                    <a:pt x="160" y="55"/>
                    <a:pt x="154" y="57"/>
                  </a:cubicBezTo>
                  <a:cubicBezTo>
                    <a:pt x="142" y="63"/>
                    <a:pt x="129" y="69"/>
                    <a:pt x="118" y="75"/>
                  </a:cubicBezTo>
                  <a:cubicBezTo>
                    <a:pt x="106" y="82"/>
                    <a:pt x="94" y="88"/>
                    <a:pt x="82" y="94"/>
                  </a:cubicBezTo>
                  <a:cubicBezTo>
                    <a:pt x="69" y="101"/>
                    <a:pt x="56" y="106"/>
                    <a:pt x="45" y="114"/>
                  </a:cubicBezTo>
                  <a:cubicBezTo>
                    <a:pt x="43" y="115"/>
                    <a:pt x="41" y="115"/>
                    <a:pt x="39" y="115"/>
                  </a:cubicBezTo>
                  <a:moveTo>
                    <a:pt x="49" y="114"/>
                  </a:moveTo>
                  <a:cubicBezTo>
                    <a:pt x="53" y="112"/>
                    <a:pt x="57" y="108"/>
                    <a:pt x="61" y="106"/>
                  </a:cubicBezTo>
                  <a:cubicBezTo>
                    <a:pt x="67" y="103"/>
                    <a:pt x="73" y="100"/>
                    <a:pt x="79" y="97"/>
                  </a:cubicBezTo>
                  <a:cubicBezTo>
                    <a:pt x="91" y="90"/>
                    <a:pt x="104" y="84"/>
                    <a:pt x="116" y="78"/>
                  </a:cubicBezTo>
                  <a:cubicBezTo>
                    <a:pt x="128" y="71"/>
                    <a:pt x="139" y="65"/>
                    <a:pt x="152" y="60"/>
                  </a:cubicBezTo>
                  <a:cubicBezTo>
                    <a:pt x="163" y="55"/>
                    <a:pt x="175" y="49"/>
                    <a:pt x="185" y="42"/>
                  </a:cubicBezTo>
                  <a:cubicBezTo>
                    <a:pt x="185" y="43"/>
                    <a:pt x="184" y="43"/>
                    <a:pt x="184" y="44"/>
                  </a:cubicBezTo>
                  <a:cubicBezTo>
                    <a:pt x="183" y="45"/>
                    <a:pt x="183" y="46"/>
                    <a:pt x="184" y="47"/>
                  </a:cubicBezTo>
                  <a:cubicBezTo>
                    <a:pt x="184" y="47"/>
                    <a:pt x="184" y="48"/>
                    <a:pt x="185" y="48"/>
                  </a:cubicBezTo>
                  <a:cubicBezTo>
                    <a:pt x="177" y="52"/>
                    <a:pt x="170" y="57"/>
                    <a:pt x="162" y="61"/>
                  </a:cubicBezTo>
                  <a:cubicBezTo>
                    <a:pt x="150" y="67"/>
                    <a:pt x="137" y="73"/>
                    <a:pt x="124" y="79"/>
                  </a:cubicBezTo>
                  <a:cubicBezTo>
                    <a:pt x="111" y="86"/>
                    <a:pt x="98" y="91"/>
                    <a:pt x="86" y="97"/>
                  </a:cubicBezTo>
                  <a:cubicBezTo>
                    <a:pt x="76" y="102"/>
                    <a:pt x="67" y="107"/>
                    <a:pt x="58" y="111"/>
                  </a:cubicBezTo>
                  <a:cubicBezTo>
                    <a:pt x="57" y="111"/>
                    <a:pt x="57" y="111"/>
                    <a:pt x="57" y="111"/>
                  </a:cubicBezTo>
                  <a:cubicBezTo>
                    <a:pt x="57" y="111"/>
                    <a:pt x="56" y="111"/>
                    <a:pt x="56" y="111"/>
                  </a:cubicBezTo>
                  <a:cubicBezTo>
                    <a:pt x="54" y="112"/>
                    <a:pt x="52" y="113"/>
                    <a:pt x="49" y="114"/>
                  </a:cubicBezTo>
                  <a:moveTo>
                    <a:pt x="19" y="105"/>
                  </a:moveTo>
                  <a:cubicBezTo>
                    <a:pt x="18" y="104"/>
                    <a:pt x="18" y="103"/>
                    <a:pt x="18" y="102"/>
                  </a:cubicBezTo>
                  <a:cubicBezTo>
                    <a:pt x="26" y="93"/>
                    <a:pt x="37" y="87"/>
                    <a:pt x="47" y="81"/>
                  </a:cubicBezTo>
                  <a:cubicBezTo>
                    <a:pt x="60" y="74"/>
                    <a:pt x="73" y="66"/>
                    <a:pt x="87" y="60"/>
                  </a:cubicBezTo>
                  <a:cubicBezTo>
                    <a:pt x="99" y="54"/>
                    <a:pt x="111" y="48"/>
                    <a:pt x="123" y="42"/>
                  </a:cubicBezTo>
                  <a:cubicBezTo>
                    <a:pt x="124" y="41"/>
                    <a:pt x="125" y="41"/>
                    <a:pt x="126" y="40"/>
                  </a:cubicBezTo>
                  <a:cubicBezTo>
                    <a:pt x="124" y="41"/>
                    <a:pt x="122" y="42"/>
                    <a:pt x="121" y="43"/>
                  </a:cubicBezTo>
                  <a:cubicBezTo>
                    <a:pt x="108" y="51"/>
                    <a:pt x="95" y="57"/>
                    <a:pt x="81" y="64"/>
                  </a:cubicBezTo>
                  <a:cubicBezTo>
                    <a:pt x="69" y="71"/>
                    <a:pt x="57" y="78"/>
                    <a:pt x="45" y="86"/>
                  </a:cubicBezTo>
                  <a:cubicBezTo>
                    <a:pt x="39" y="89"/>
                    <a:pt x="34" y="93"/>
                    <a:pt x="29" y="97"/>
                  </a:cubicBezTo>
                  <a:cubicBezTo>
                    <a:pt x="26" y="99"/>
                    <a:pt x="24" y="101"/>
                    <a:pt x="22" y="103"/>
                  </a:cubicBezTo>
                  <a:cubicBezTo>
                    <a:pt x="20" y="103"/>
                    <a:pt x="19" y="104"/>
                    <a:pt x="20" y="104"/>
                  </a:cubicBezTo>
                  <a:cubicBezTo>
                    <a:pt x="19" y="105"/>
                    <a:pt x="19" y="105"/>
                    <a:pt x="19" y="105"/>
                  </a:cubicBezTo>
                  <a:moveTo>
                    <a:pt x="63" y="45"/>
                  </a:moveTo>
                  <a:cubicBezTo>
                    <a:pt x="66" y="43"/>
                    <a:pt x="69" y="42"/>
                    <a:pt x="73" y="40"/>
                  </a:cubicBezTo>
                  <a:cubicBezTo>
                    <a:pt x="69" y="42"/>
                    <a:pt x="66" y="43"/>
                    <a:pt x="63" y="45"/>
                  </a:cubicBezTo>
                  <a:moveTo>
                    <a:pt x="32" y="40"/>
                  </a:moveTo>
                  <a:cubicBezTo>
                    <a:pt x="32" y="40"/>
                    <a:pt x="33" y="40"/>
                    <a:pt x="34" y="39"/>
                  </a:cubicBezTo>
                  <a:cubicBezTo>
                    <a:pt x="35" y="38"/>
                    <a:pt x="36" y="38"/>
                    <a:pt x="37" y="38"/>
                  </a:cubicBezTo>
                  <a:cubicBezTo>
                    <a:pt x="37" y="38"/>
                    <a:pt x="37" y="38"/>
                    <a:pt x="36" y="38"/>
                  </a:cubicBezTo>
                  <a:cubicBezTo>
                    <a:pt x="33" y="43"/>
                    <a:pt x="28" y="46"/>
                    <a:pt x="23" y="50"/>
                  </a:cubicBezTo>
                  <a:cubicBezTo>
                    <a:pt x="22" y="49"/>
                    <a:pt x="20" y="49"/>
                    <a:pt x="18" y="48"/>
                  </a:cubicBezTo>
                  <a:cubicBezTo>
                    <a:pt x="21" y="46"/>
                    <a:pt x="24" y="45"/>
                    <a:pt x="27" y="43"/>
                  </a:cubicBezTo>
                  <a:cubicBezTo>
                    <a:pt x="29" y="42"/>
                    <a:pt x="30" y="41"/>
                    <a:pt x="32" y="40"/>
                  </a:cubicBezTo>
                  <a:cubicBezTo>
                    <a:pt x="32" y="40"/>
                    <a:pt x="32" y="40"/>
                    <a:pt x="32" y="40"/>
                  </a:cubicBezTo>
                  <a:moveTo>
                    <a:pt x="25" y="50"/>
                  </a:moveTo>
                  <a:cubicBezTo>
                    <a:pt x="25" y="50"/>
                    <a:pt x="25" y="50"/>
                    <a:pt x="25" y="50"/>
                  </a:cubicBezTo>
                  <a:cubicBezTo>
                    <a:pt x="25" y="50"/>
                    <a:pt x="25" y="50"/>
                    <a:pt x="25" y="50"/>
                  </a:cubicBezTo>
                  <a:cubicBezTo>
                    <a:pt x="25" y="50"/>
                    <a:pt x="25" y="50"/>
                    <a:pt x="25" y="50"/>
                  </a:cubicBezTo>
                  <a:cubicBezTo>
                    <a:pt x="29" y="45"/>
                    <a:pt x="35" y="43"/>
                    <a:pt x="38" y="38"/>
                  </a:cubicBezTo>
                  <a:cubicBezTo>
                    <a:pt x="39" y="39"/>
                    <a:pt x="40" y="40"/>
                    <a:pt x="40" y="42"/>
                  </a:cubicBezTo>
                  <a:cubicBezTo>
                    <a:pt x="38" y="43"/>
                    <a:pt x="36" y="44"/>
                    <a:pt x="33" y="45"/>
                  </a:cubicBezTo>
                  <a:cubicBezTo>
                    <a:pt x="32" y="46"/>
                    <a:pt x="30" y="48"/>
                    <a:pt x="28" y="49"/>
                  </a:cubicBezTo>
                  <a:cubicBezTo>
                    <a:pt x="28" y="49"/>
                    <a:pt x="28" y="49"/>
                    <a:pt x="28" y="49"/>
                  </a:cubicBezTo>
                  <a:cubicBezTo>
                    <a:pt x="28" y="49"/>
                    <a:pt x="27" y="50"/>
                    <a:pt x="25" y="50"/>
                  </a:cubicBezTo>
                  <a:moveTo>
                    <a:pt x="17" y="47"/>
                  </a:moveTo>
                  <a:cubicBezTo>
                    <a:pt x="16" y="46"/>
                    <a:pt x="15" y="45"/>
                    <a:pt x="14" y="44"/>
                  </a:cubicBezTo>
                  <a:cubicBezTo>
                    <a:pt x="20" y="43"/>
                    <a:pt x="24" y="39"/>
                    <a:pt x="28" y="35"/>
                  </a:cubicBezTo>
                  <a:cubicBezTo>
                    <a:pt x="31" y="34"/>
                    <a:pt x="31" y="33"/>
                    <a:pt x="31" y="33"/>
                  </a:cubicBezTo>
                  <a:cubicBezTo>
                    <a:pt x="32" y="33"/>
                    <a:pt x="30" y="35"/>
                    <a:pt x="27" y="37"/>
                  </a:cubicBezTo>
                  <a:cubicBezTo>
                    <a:pt x="24" y="40"/>
                    <a:pt x="21" y="43"/>
                    <a:pt x="18" y="47"/>
                  </a:cubicBezTo>
                  <a:cubicBezTo>
                    <a:pt x="17" y="47"/>
                    <a:pt x="17" y="47"/>
                    <a:pt x="17" y="47"/>
                  </a:cubicBezTo>
                  <a:moveTo>
                    <a:pt x="21" y="45"/>
                  </a:moveTo>
                  <a:cubicBezTo>
                    <a:pt x="20" y="45"/>
                    <a:pt x="26" y="40"/>
                    <a:pt x="26" y="40"/>
                  </a:cubicBezTo>
                  <a:cubicBezTo>
                    <a:pt x="29" y="37"/>
                    <a:pt x="32" y="35"/>
                    <a:pt x="34" y="32"/>
                  </a:cubicBezTo>
                  <a:cubicBezTo>
                    <a:pt x="35" y="33"/>
                    <a:pt x="36" y="35"/>
                    <a:pt x="37" y="36"/>
                  </a:cubicBezTo>
                  <a:cubicBezTo>
                    <a:pt x="32" y="39"/>
                    <a:pt x="27" y="42"/>
                    <a:pt x="22" y="45"/>
                  </a:cubicBezTo>
                  <a:cubicBezTo>
                    <a:pt x="21" y="45"/>
                    <a:pt x="21" y="45"/>
                    <a:pt x="21" y="45"/>
                  </a:cubicBezTo>
                  <a:moveTo>
                    <a:pt x="13" y="43"/>
                  </a:moveTo>
                  <a:cubicBezTo>
                    <a:pt x="12" y="42"/>
                    <a:pt x="12" y="41"/>
                    <a:pt x="12" y="40"/>
                  </a:cubicBezTo>
                  <a:cubicBezTo>
                    <a:pt x="17" y="38"/>
                    <a:pt x="22" y="33"/>
                    <a:pt x="27" y="30"/>
                  </a:cubicBezTo>
                  <a:cubicBezTo>
                    <a:pt x="23" y="32"/>
                    <a:pt x="17" y="38"/>
                    <a:pt x="13" y="43"/>
                  </a:cubicBezTo>
                  <a:moveTo>
                    <a:pt x="26" y="112"/>
                  </a:moveTo>
                  <a:cubicBezTo>
                    <a:pt x="24" y="111"/>
                    <a:pt x="23" y="110"/>
                    <a:pt x="21" y="109"/>
                  </a:cubicBezTo>
                  <a:cubicBezTo>
                    <a:pt x="32" y="101"/>
                    <a:pt x="46" y="95"/>
                    <a:pt x="58" y="89"/>
                  </a:cubicBezTo>
                  <a:cubicBezTo>
                    <a:pt x="73" y="82"/>
                    <a:pt x="87" y="76"/>
                    <a:pt x="102" y="69"/>
                  </a:cubicBezTo>
                  <a:cubicBezTo>
                    <a:pt x="116" y="61"/>
                    <a:pt x="130" y="55"/>
                    <a:pt x="145" y="48"/>
                  </a:cubicBezTo>
                  <a:cubicBezTo>
                    <a:pt x="152" y="45"/>
                    <a:pt x="159" y="42"/>
                    <a:pt x="166" y="39"/>
                  </a:cubicBezTo>
                  <a:cubicBezTo>
                    <a:pt x="171" y="36"/>
                    <a:pt x="178" y="33"/>
                    <a:pt x="183" y="29"/>
                  </a:cubicBezTo>
                  <a:cubicBezTo>
                    <a:pt x="172" y="38"/>
                    <a:pt x="156" y="44"/>
                    <a:pt x="144" y="50"/>
                  </a:cubicBezTo>
                  <a:cubicBezTo>
                    <a:pt x="129" y="56"/>
                    <a:pt x="115" y="64"/>
                    <a:pt x="100" y="71"/>
                  </a:cubicBezTo>
                  <a:cubicBezTo>
                    <a:pt x="75" y="83"/>
                    <a:pt x="49" y="96"/>
                    <a:pt x="26" y="112"/>
                  </a:cubicBezTo>
                  <a:moveTo>
                    <a:pt x="183" y="29"/>
                  </a:moveTo>
                  <a:cubicBezTo>
                    <a:pt x="183" y="29"/>
                    <a:pt x="183" y="29"/>
                    <a:pt x="183" y="29"/>
                  </a:cubicBezTo>
                  <a:cubicBezTo>
                    <a:pt x="183" y="29"/>
                    <a:pt x="183" y="29"/>
                    <a:pt x="183" y="29"/>
                  </a:cubicBezTo>
                  <a:moveTo>
                    <a:pt x="30" y="114"/>
                  </a:moveTo>
                  <a:cubicBezTo>
                    <a:pt x="29" y="113"/>
                    <a:pt x="28" y="113"/>
                    <a:pt x="27" y="113"/>
                  </a:cubicBezTo>
                  <a:cubicBezTo>
                    <a:pt x="51" y="96"/>
                    <a:pt x="77" y="83"/>
                    <a:pt x="103" y="70"/>
                  </a:cubicBezTo>
                  <a:cubicBezTo>
                    <a:pt x="119" y="63"/>
                    <a:pt x="134" y="55"/>
                    <a:pt x="150" y="48"/>
                  </a:cubicBezTo>
                  <a:cubicBezTo>
                    <a:pt x="161" y="43"/>
                    <a:pt x="175" y="38"/>
                    <a:pt x="185" y="29"/>
                  </a:cubicBezTo>
                  <a:cubicBezTo>
                    <a:pt x="186" y="32"/>
                    <a:pt x="186" y="37"/>
                    <a:pt x="185" y="40"/>
                  </a:cubicBezTo>
                  <a:cubicBezTo>
                    <a:pt x="185" y="40"/>
                    <a:pt x="185" y="40"/>
                    <a:pt x="185" y="40"/>
                  </a:cubicBezTo>
                  <a:cubicBezTo>
                    <a:pt x="171" y="44"/>
                    <a:pt x="159" y="52"/>
                    <a:pt x="146" y="57"/>
                  </a:cubicBezTo>
                  <a:cubicBezTo>
                    <a:pt x="133" y="63"/>
                    <a:pt x="119" y="68"/>
                    <a:pt x="106" y="75"/>
                  </a:cubicBezTo>
                  <a:cubicBezTo>
                    <a:pt x="92" y="82"/>
                    <a:pt x="78" y="89"/>
                    <a:pt x="63" y="97"/>
                  </a:cubicBezTo>
                  <a:cubicBezTo>
                    <a:pt x="53" y="102"/>
                    <a:pt x="39" y="106"/>
                    <a:pt x="30" y="114"/>
                  </a:cubicBezTo>
                  <a:moveTo>
                    <a:pt x="16" y="42"/>
                  </a:moveTo>
                  <a:cubicBezTo>
                    <a:pt x="15" y="42"/>
                    <a:pt x="15" y="41"/>
                    <a:pt x="17" y="40"/>
                  </a:cubicBezTo>
                  <a:cubicBezTo>
                    <a:pt x="18" y="39"/>
                    <a:pt x="19" y="38"/>
                    <a:pt x="20" y="37"/>
                  </a:cubicBezTo>
                  <a:cubicBezTo>
                    <a:pt x="23" y="34"/>
                    <a:pt x="27" y="32"/>
                    <a:pt x="29" y="29"/>
                  </a:cubicBezTo>
                  <a:cubicBezTo>
                    <a:pt x="29" y="29"/>
                    <a:pt x="29" y="29"/>
                    <a:pt x="29" y="29"/>
                  </a:cubicBezTo>
                  <a:cubicBezTo>
                    <a:pt x="31" y="29"/>
                    <a:pt x="32" y="30"/>
                    <a:pt x="33" y="31"/>
                  </a:cubicBezTo>
                  <a:cubicBezTo>
                    <a:pt x="27" y="34"/>
                    <a:pt x="22" y="39"/>
                    <a:pt x="16" y="42"/>
                  </a:cubicBezTo>
                  <a:moveTo>
                    <a:pt x="11" y="38"/>
                  </a:moveTo>
                  <a:cubicBezTo>
                    <a:pt x="11" y="37"/>
                    <a:pt x="11" y="37"/>
                    <a:pt x="11" y="36"/>
                  </a:cubicBezTo>
                  <a:cubicBezTo>
                    <a:pt x="11" y="36"/>
                    <a:pt x="11" y="36"/>
                    <a:pt x="11" y="36"/>
                  </a:cubicBezTo>
                  <a:cubicBezTo>
                    <a:pt x="14" y="33"/>
                    <a:pt x="17" y="31"/>
                    <a:pt x="20" y="29"/>
                  </a:cubicBezTo>
                  <a:cubicBezTo>
                    <a:pt x="21" y="28"/>
                    <a:pt x="23" y="27"/>
                    <a:pt x="23" y="27"/>
                  </a:cubicBezTo>
                  <a:cubicBezTo>
                    <a:pt x="23" y="27"/>
                    <a:pt x="22" y="28"/>
                    <a:pt x="20" y="30"/>
                  </a:cubicBezTo>
                  <a:cubicBezTo>
                    <a:pt x="17" y="33"/>
                    <a:pt x="14" y="35"/>
                    <a:pt x="11" y="38"/>
                  </a:cubicBezTo>
                  <a:moveTo>
                    <a:pt x="11" y="39"/>
                  </a:moveTo>
                  <a:cubicBezTo>
                    <a:pt x="11" y="39"/>
                    <a:pt x="11" y="39"/>
                    <a:pt x="11" y="39"/>
                  </a:cubicBezTo>
                  <a:cubicBezTo>
                    <a:pt x="15" y="35"/>
                    <a:pt x="21" y="32"/>
                    <a:pt x="24" y="27"/>
                  </a:cubicBezTo>
                  <a:cubicBezTo>
                    <a:pt x="26" y="27"/>
                    <a:pt x="27" y="27"/>
                    <a:pt x="28" y="28"/>
                  </a:cubicBezTo>
                  <a:cubicBezTo>
                    <a:pt x="26" y="29"/>
                    <a:pt x="23" y="30"/>
                    <a:pt x="21" y="32"/>
                  </a:cubicBezTo>
                  <a:cubicBezTo>
                    <a:pt x="18" y="35"/>
                    <a:pt x="14" y="37"/>
                    <a:pt x="11" y="39"/>
                  </a:cubicBezTo>
                  <a:moveTo>
                    <a:pt x="11" y="34"/>
                  </a:moveTo>
                  <a:cubicBezTo>
                    <a:pt x="12" y="33"/>
                    <a:pt x="12" y="33"/>
                    <a:pt x="12" y="32"/>
                  </a:cubicBezTo>
                  <a:cubicBezTo>
                    <a:pt x="14" y="29"/>
                    <a:pt x="18" y="27"/>
                    <a:pt x="22" y="27"/>
                  </a:cubicBezTo>
                  <a:cubicBezTo>
                    <a:pt x="18" y="29"/>
                    <a:pt x="15" y="31"/>
                    <a:pt x="11" y="34"/>
                  </a:cubicBezTo>
                  <a:moveTo>
                    <a:pt x="45" y="39"/>
                  </a:moveTo>
                  <a:cubicBezTo>
                    <a:pt x="45" y="38"/>
                    <a:pt x="46" y="37"/>
                    <a:pt x="46" y="36"/>
                  </a:cubicBezTo>
                  <a:cubicBezTo>
                    <a:pt x="51" y="32"/>
                    <a:pt x="58" y="29"/>
                    <a:pt x="65" y="26"/>
                  </a:cubicBezTo>
                  <a:cubicBezTo>
                    <a:pt x="58" y="30"/>
                    <a:pt x="52" y="35"/>
                    <a:pt x="45" y="39"/>
                  </a:cubicBezTo>
                  <a:moveTo>
                    <a:pt x="21" y="108"/>
                  </a:moveTo>
                  <a:cubicBezTo>
                    <a:pt x="20" y="108"/>
                    <a:pt x="19" y="107"/>
                    <a:pt x="19" y="107"/>
                  </a:cubicBezTo>
                  <a:cubicBezTo>
                    <a:pt x="20" y="106"/>
                    <a:pt x="22" y="105"/>
                    <a:pt x="23" y="104"/>
                  </a:cubicBezTo>
                  <a:cubicBezTo>
                    <a:pt x="24" y="103"/>
                    <a:pt x="25" y="102"/>
                    <a:pt x="27" y="101"/>
                  </a:cubicBezTo>
                  <a:cubicBezTo>
                    <a:pt x="39" y="93"/>
                    <a:pt x="52" y="87"/>
                    <a:pt x="64" y="80"/>
                  </a:cubicBezTo>
                  <a:cubicBezTo>
                    <a:pt x="77" y="73"/>
                    <a:pt x="90" y="66"/>
                    <a:pt x="103" y="59"/>
                  </a:cubicBezTo>
                  <a:cubicBezTo>
                    <a:pt x="116" y="53"/>
                    <a:pt x="129" y="47"/>
                    <a:pt x="142" y="41"/>
                  </a:cubicBezTo>
                  <a:cubicBezTo>
                    <a:pt x="151" y="36"/>
                    <a:pt x="160" y="31"/>
                    <a:pt x="169" y="26"/>
                  </a:cubicBezTo>
                  <a:cubicBezTo>
                    <a:pt x="167" y="27"/>
                    <a:pt x="166" y="28"/>
                    <a:pt x="164" y="29"/>
                  </a:cubicBezTo>
                  <a:cubicBezTo>
                    <a:pt x="158" y="33"/>
                    <a:pt x="151" y="37"/>
                    <a:pt x="145" y="40"/>
                  </a:cubicBezTo>
                  <a:cubicBezTo>
                    <a:pt x="130" y="48"/>
                    <a:pt x="114" y="55"/>
                    <a:pt x="99" y="63"/>
                  </a:cubicBezTo>
                  <a:cubicBezTo>
                    <a:pt x="84" y="71"/>
                    <a:pt x="69" y="79"/>
                    <a:pt x="55" y="87"/>
                  </a:cubicBezTo>
                  <a:cubicBezTo>
                    <a:pt x="43" y="93"/>
                    <a:pt x="31" y="100"/>
                    <a:pt x="21" y="108"/>
                  </a:cubicBezTo>
                  <a:moveTo>
                    <a:pt x="25" y="55"/>
                  </a:moveTo>
                  <a:cubicBezTo>
                    <a:pt x="26" y="55"/>
                    <a:pt x="26" y="54"/>
                    <a:pt x="27" y="53"/>
                  </a:cubicBezTo>
                  <a:cubicBezTo>
                    <a:pt x="30" y="52"/>
                    <a:pt x="34" y="50"/>
                    <a:pt x="37" y="47"/>
                  </a:cubicBezTo>
                  <a:cubicBezTo>
                    <a:pt x="39" y="46"/>
                    <a:pt x="41" y="45"/>
                    <a:pt x="43" y="44"/>
                  </a:cubicBezTo>
                  <a:cubicBezTo>
                    <a:pt x="44" y="44"/>
                    <a:pt x="45" y="43"/>
                    <a:pt x="45" y="43"/>
                  </a:cubicBezTo>
                  <a:cubicBezTo>
                    <a:pt x="50" y="40"/>
                    <a:pt x="56" y="37"/>
                    <a:pt x="61" y="34"/>
                  </a:cubicBezTo>
                  <a:cubicBezTo>
                    <a:pt x="66" y="31"/>
                    <a:pt x="73" y="28"/>
                    <a:pt x="79" y="24"/>
                  </a:cubicBezTo>
                  <a:cubicBezTo>
                    <a:pt x="79" y="25"/>
                    <a:pt x="79" y="25"/>
                    <a:pt x="79" y="25"/>
                  </a:cubicBezTo>
                  <a:cubicBezTo>
                    <a:pt x="71" y="30"/>
                    <a:pt x="62" y="36"/>
                    <a:pt x="53" y="41"/>
                  </a:cubicBezTo>
                  <a:cubicBezTo>
                    <a:pt x="37" y="51"/>
                    <a:pt x="19" y="59"/>
                    <a:pt x="5" y="71"/>
                  </a:cubicBezTo>
                  <a:cubicBezTo>
                    <a:pt x="5" y="70"/>
                    <a:pt x="5" y="69"/>
                    <a:pt x="5" y="68"/>
                  </a:cubicBezTo>
                  <a:cubicBezTo>
                    <a:pt x="11" y="64"/>
                    <a:pt x="17" y="59"/>
                    <a:pt x="24" y="55"/>
                  </a:cubicBezTo>
                  <a:cubicBezTo>
                    <a:pt x="24" y="55"/>
                    <a:pt x="24" y="55"/>
                    <a:pt x="24" y="55"/>
                  </a:cubicBezTo>
                  <a:cubicBezTo>
                    <a:pt x="24" y="55"/>
                    <a:pt x="24" y="55"/>
                    <a:pt x="24" y="55"/>
                  </a:cubicBezTo>
                  <a:cubicBezTo>
                    <a:pt x="24" y="55"/>
                    <a:pt x="24" y="55"/>
                    <a:pt x="25" y="55"/>
                  </a:cubicBezTo>
                  <a:moveTo>
                    <a:pt x="45" y="41"/>
                  </a:moveTo>
                  <a:cubicBezTo>
                    <a:pt x="45" y="41"/>
                    <a:pt x="45" y="41"/>
                    <a:pt x="45" y="41"/>
                  </a:cubicBezTo>
                  <a:cubicBezTo>
                    <a:pt x="50" y="38"/>
                    <a:pt x="55" y="34"/>
                    <a:pt x="60" y="31"/>
                  </a:cubicBezTo>
                  <a:cubicBezTo>
                    <a:pt x="64" y="29"/>
                    <a:pt x="67" y="26"/>
                    <a:pt x="70" y="24"/>
                  </a:cubicBezTo>
                  <a:cubicBezTo>
                    <a:pt x="71" y="24"/>
                    <a:pt x="71" y="24"/>
                    <a:pt x="72" y="23"/>
                  </a:cubicBezTo>
                  <a:cubicBezTo>
                    <a:pt x="74" y="22"/>
                    <a:pt x="75" y="22"/>
                    <a:pt x="77" y="21"/>
                  </a:cubicBezTo>
                  <a:cubicBezTo>
                    <a:pt x="77" y="22"/>
                    <a:pt x="78" y="23"/>
                    <a:pt x="78" y="24"/>
                  </a:cubicBezTo>
                  <a:cubicBezTo>
                    <a:pt x="73" y="27"/>
                    <a:pt x="66" y="30"/>
                    <a:pt x="60" y="33"/>
                  </a:cubicBezTo>
                  <a:cubicBezTo>
                    <a:pt x="55" y="36"/>
                    <a:pt x="50" y="39"/>
                    <a:pt x="45" y="41"/>
                  </a:cubicBezTo>
                  <a:moveTo>
                    <a:pt x="35" y="100"/>
                  </a:moveTo>
                  <a:cubicBezTo>
                    <a:pt x="55" y="88"/>
                    <a:pt x="74" y="78"/>
                    <a:pt x="94" y="67"/>
                  </a:cubicBezTo>
                  <a:cubicBezTo>
                    <a:pt x="115" y="56"/>
                    <a:pt x="137" y="46"/>
                    <a:pt x="158" y="34"/>
                  </a:cubicBezTo>
                  <a:cubicBezTo>
                    <a:pt x="162" y="32"/>
                    <a:pt x="165" y="30"/>
                    <a:pt x="169" y="27"/>
                  </a:cubicBezTo>
                  <a:cubicBezTo>
                    <a:pt x="170" y="26"/>
                    <a:pt x="171" y="25"/>
                    <a:pt x="173" y="24"/>
                  </a:cubicBezTo>
                  <a:cubicBezTo>
                    <a:pt x="174" y="24"/>
                    <a:pt x="174" y="23"/>
                    <a:pt x="175" y="22"/>
                  </a:cubicBezTo>
                  <a:cubicBezTo>
                    <a:pt x="176" y="22"/>
                    <a:pt x="177" y="21"/>
                    <a:pt x="179" y="21"/>
                  </a:cubicBezTo>
                  <a:cubicBezTo>
                    <a:pt x="180" y="21"/>
                    <a:pt x="181" y="22"/>
                    <a:pt x="182" y="23"/>
                  </a:cubicBezTo>
                  <a:cubicBezTo>
                    <a:pt x="183" y="24"/>
                    <a:pt x="184" y="26"/>
                    <a:pt x="184" y="27"/>
                  </a:cubicBezTo>
                  <a:cubicBezTo>
                    <a:pt x="181" y="29"/>
                    <a:pt x="178" y="31"/>
                    <a:pt x="175" y="33"/>
                  </a:cubicBezTo>
                  <a:cubicBezTo>
                    <a:pt x="171" y="36"/>
                    <a:pt x="165" y="38"/>
                    <a:pt x="160" y="40"/>
                  </a:cubicBezTo>
                  <a:cubicBezTo>
                    <a:pt x="150" y="45"/>
                    <a:pt x="139" y="49"/>
                    <a:pt x="128" y="54"/>
                  </a:cubicBezTo>
                  <a:cubicBezTo>
                    <a:pt x="106" y="65"/>
                    <a:pt x="85" y="76"/>
                    <a:pt x="63" y="86"/>
                  </a:cubicBezTo>
                  <a:cubicBezTo>
                    <a:pt x="54" y="90"/>
                    <a:pt x="45" y="95"/>
                    <a:pt x="35" y="100"/>
                  </a:cubicBezTo>
                  <a:moveTo>
                    <a:pt x="155" y="26"/>
                  </a:moveTo>
                  <a:cubicBezTo>
                    <a:pt x="155" y="26"/>
                    <a:pt x="156" y="25"/>
                    <a:pt x="156" y="25"/>
                  </a:cubicBezTo>
                  <a:cubicBezTo>
                    <a:pt x="161" y="21"/>
                    <a:pt x="166" y="19"/>
                    <a:pt x="172" y="19"/>
                  </a:cubicBezTo>
                  <a:cubicBezTo>
                    <a:pt x="174" y="19"/>
                    <a:pt x="176" y="19"/>
                    <a:pt x="177" y="20"/>
                  </a:cubicBezTo>
                  <a:cubicBezTo>
                    <a:pt x="177" y="20"/>
                    <a:pt x="177" y="20"/>
                    <a:pt x="176" y="21"/>
                  </a:cubicBezTo>
                  <a:cubicBezTo>
                    <a:pt x="176" y="20"/>
                    <a:pt x="176" y="20"/>
                    <a:pt x="176" y="20"/>
                  </a:cubicBezTo>
                  <a:cubicBezTo>
                    <a:pt x="174" y="22"/>
                    <a:pt x="171" y="23"/>
                    <a:pt x="169" y="25"/>
                  </a:cubicBezTo>
                  <a:cubicBezTo>
                    <a:pt x="159" y="31"/>
                    <a:pt x="149" y="36"/>
                    <a:pt x="139" y="41"/>
                  </a:cubicBezTo>
                  <a:cubicBezTo>
                    <a:pt x="118" y="51"/>
                    <a:pt x="97" y="60"/>
                    <a:pt x="76" y="72"/>
                  </a:cubicBezTo>
                  <a:cubicBezTo>
                    <a:pt x="66" y="77"/>
                    <a:pt x="56" y="83"/>
                    <a:pt x="45" y="89"/>
                  </a:cubicBezTo>
                  <a:cubicBezTo>
                    <a:pt x="42" y="91"/>
                    <a:pt x="38" y="93"/>
                    <a:pt x="34" y="95"/>
                  </a:cubicBezTo>
                  <a:cubicBezTo>
                    <a:pt x="69" y="70"/>
                    <a:pt x="107" y="52"/>
                    <a:pt x="144" y="31"/>
                  </a:cubicBezTo>
                  <a:cubicBezTo>
                    <a:pt x="146" y="30"/>
                    <a:pt x="149" y="28"/>
                    <a:pt x="151" y="26"/>
                  </a:cubicBezTo>
                  <a:cubicBezTo>
                    <a:pt x="152" y="26"/>
                    <a:pt x="153" y="25"/>
                    <a:pt x="153" y="25"/>
                  </a:cubicBezTo>
                  <a:cubicBezTo>
                    <a:pt x="153" y="25"/>
                    <a:pt x="153" y="25"/>
                    <a:pt x="153" y="25"/>
                  </a:cubicBezTo>
                  <a:cubicBezTo>
                    <a:pt x="154" y="25"/>
                    <a:pt x="154" y="26"/>
                    <a:pt x="155" y="26"/>
                  </a:cubicBezTo>
                  <a:moveTo>
                    <a:pt x="22" y="97"/>
                  </a:moveTo>
                  <a:cubicBezTo>
                    <a:pt x="24" y="94"/>
                    <a:pt x="27" y="91"/>
                    <a:pt x="29" y="89"/>
                  </a:cubicBezTo>
                  <a:cubicBezTo>
                    <a:pt x="30" y="89"/>
                    <a:pt x="30" y="89"/>
                    <a:pt x="30" y="89"/>
                  </a:cubicBezTo>
                  <a:cubicBezTo>
                    <a:pt x="30" y="89"/>
                    <a:pt x="31" y="88"/>
                    <a:pt x="31" y="88"/>
                  </a:cubicBezTo>
                  <a:cubicBezTo>
                    <a:pt x="36" y="84"/>
                    <a:pt x="42" y="80"/>
                    <a:pt x="47" y="76"/>
                  </a:cubicBezTo>
                  <a:cubicBezTo>
                    <a:pt x="62" y="67"/>
                    <a:pt x="78" y="58"/>
                    <a:pt x="94" y="49"/>
                  </a:cubicBezTo>
                  <a:cubicBezTo>
                    <a:pt x="113" y="40"/>
                    <a:pt x="133" y="31"/>
                    <a:pt x="151" y="18"/>
                  </a:cubicBezTo>
                  <a:cubicBezTo>
                    <a:pt x="152" y="20"/>
                    <a:pt x="152" y="21"/>
                    <a:pt x="152" y="23"/>
                  </a:cubicBezTo>
                  <a:cubicBezTo>
                    <a:pt x="152" y="23"/>
                    <a:pt x="152" y="24"/>
                    <a:pt x="152" y="24"/>
                  </a:cubicBezTo>
                  <a:cubicBezTo>
                    <a:pt x="151" y="25"/>
                    <a:pt x="150" y="26"/>
                    <a:pt x="149" y="26"/>
                  </a:cubicBezTo>
                  <a:cubicBezTo>
                    <a:pt x="148" y="27"/>
                    <a:pt x="148" y="27"/>
                    <a:pt x="148" y="27"/>
                  </a:cubicBezTo>
                  <a:cubicBezTo>
                    <a:pt x="144" y="29"/>
                    <a:pt x="139" y="31"/>
                    <a:pt x="135" y="34"/>
                  </a:cubicBezTo>
                  <a:cubicBezTo>
                    <a:pt x="124" y="39"/>
                    <a:pt x="113" y="46"/>
                    <a:pt x="102" y="52"/>
                  </a:cubicBezTo>
                  <a:cubicBezTo>
                    <a:pt x="80" y="62"/>
                    <a:pt x="58" y="72"/>
                    <a:pt x="38" y="85"/>
                  </a:cubicBezTo>
                  <a:cubicBezTo>
                    <a:pt x="34" y="87"/>
                    <a:pt x="30" y="90"/>
                    <a:pt x="27" y="93"/>
                  </a:cubicBezTo>
                  <a:cubicBezTo>
                    <a:pt x="25" y="94"/>
                    <a:pt x="23" y="95"/>
                    <a:pt x="22" y="97"/>
                  </a:cubicBezTo>
                  <a:moveTo>
                    <a:pt x="144" y="20"/>
                  </a:moveTo>
                  <a:cubicBezTo>
                    <a:pt x="144" y="20"/>
                    <a:pt x="146" y="19"/>
                    <a:pt x="147" y="19"/>
                  </a:cubicBezTo>
                  <a:cubicBezTo>
                    <a:pt x="148" y="18"/>
                    <a:pt x="149" y="18"/>
                    <a:pt x="150" y="18"/>
                  </a:cubicBezTo>
                  <a:cubicBezTo>
                    <a:pt x="150" y="18"/>
                    <a:pt x="150" y="18"/>
                    <a:pt x="147" y="20"/>
                  </a:cubicBezTo>
                  <a:cubicBezTo>
                    <a:pt x="142" y="23"/>
                    <a:pt x="136" y="26"/>
                    <a:pt x="130" y="30"/>
                  </a:cubicBezTo>
                  <a:cubicBezTo>
                    <a:pt x="124" y="33"/>
                    <a:pt x="116" y="37"/>
                    <a:pt x="109" y="40"/>
                  </a:cubicBezTo>
                  <a:cubicBezTo>
                    <a:pt x="110" y="40"/>
                    <a:pt x="110" y="40"/>
                    <a:pt x="110" y="40"/>
                  </a:cubicBezTo>
                  <a:cubicBezTo>
                    <a:pt x="120" y="35"/>
                    <a:pt x="129" y="30"/>
                    <a:pt x="138" y="24"/>
                  </a:cubicBezTo>
                  <a:cubicBezTo>
                    <a:pt x="140" y="22"/>
                    <a:pt x="142" y="21"/>
                    <a:pt x="144" y="20"/>
                  </a:cubicBezTo>
                  <a:cubicBezTo>
                    <a:pt x="144" y="20"/>
                    <a:pt x="144" y="20"/>
                    <a:pt x="144" y="20"/>
                  </a:cubicBezTo>
                  <a:moveTo>
                    <a:pt x="12" y="79"/>
                  </a:moveTo>
                  <a:cubicBezTo>
                    <a:pt x="16" y="78"/>
                    <a:pt x="21" y="73"/>
                    <a:pt x="24" y="70"/>
                  </a:cubicBezTo>
                  <a:cubicBezTo>
                    <a:pt x="34" y="63"/>
                    <a:pt x="43" y="57"/>
                    <a:pt x="54" y="52"/>
                  </a:cubicBezTo>
                  <a:cubicBezTo>
                    <a:pt x="64" y="46"/>
                    <a:pt x="75" y="40"/>
                    <a:pt x="85" y="34"/>
                  </a:cubicBezTo>
                  <a:cubicBezTo>
                    <a:pt x="93" y="29"/>
                    <a:pt x="100" y="24"/>
                    <a:pt x="108" y="19"/>
                  </a:cubicBezTo>
                  <a:cubicBezTo>
                    <a:pt x="110" y="19"/>
                    <a:pt x="110" y="18"/>
                    <a:pt x="110" y="18"/>
                  </a:cubicBezTo>
                  <a:cubicBezTo>
                    <a:pt x="111" y="18"/>
                    <a:pt x="111" y="17"/>
                    <a:pt x="112" y="17"/>
                  </a:cubicBezTo>
                  <a:cubicBezTo>
                    <a:pt x="112" y="18"/>
                    <a:pt x="113" y="18"/>
                    <a:pt x="113" y="19"/>
                  </a:cubicBezTo>
                  <a:cubicBezTo>
                    <a:pt x="113" y="20"/>
                    <a:pt x="114" y="20"/>
                    <a:pt x="115" y="20"/>
                  </a:cubicBezTo>
                  <a:cubicBezTo>
                    <a:pt x="115" y="20"/>
                    <a:pt x="115" y="20"/>
                    <a:pt x="115" y="20"/>
                  </a:cubicBezTo>
                  <a:cubicBezTo>
                    <a:pt x="106" y="26"/>
                    <a:pt x="97" y="33"/>
                    <a:pt x="87" y="38"/>
                  </a:cubicBezTo>
                  <a:cubicBezTo>
                    <a:pt x="67" y="50"/>
                    <a:pt x="46" y="60"/>
                    <a:pt x="25" y="72"/>
                  </a:cubicBezTo>
                  <a:cubicBezTo>
                    <a:pt x="21" y="74"/>
                    <a:pt x="17" y="78"/>
                    <a:pt x="12" y="79"/>
                  </a:cubicBezTo>
                  <a:moveTo>
                    <a:pt x="46" y="32"/>
                  </a:moveTo>
                  <a:cubicBezTo>
                    <a:pt x="46" y="30"/>
                    <a:pt x="46" y="29"/>
                    <a:pt x="47" y="27"/>
                  </a:cubicBezTo>
                  <a:cubicBezTo>
                    <a:pt x="50" y="25"/>
                    <a:pt x="54" y="23"/>
                    <a:pt x="57" y="21"/>
                  </a:cubicBezTo>
                  <a:cubicBezTo>
                    <a:pt x="60" y="19"/>
                    <a:pt x="63" y="18"/>
                    <a:pt x="66" y="17"/>
                  </a:cubicBezTo>
                  <a:cubicBezTo>
                    <a:pt x="65" y="17"/>
                    <a:pt x="61" y="21"/>
                    <a:pt x="59" y="22"/>
                  </a:cubicBezTo>
                  <a:cubicBezTo>
                    <a:pt x="54" y="25"/>
                    <a:pt x="50" y="28"/>
                    <a:pt x="46" y="32"/>
                  </a:cubicBezTo>
                  <a:moveTo>
                    <a:pt x="125" y="25"/>
                  </a:moveTo>
                  <a:cubicBezTo>
                    <a:pt x="131" y="21"/>
                    <a:pt x="137" y="17"/>
                    <a:pt x="143" y="13"/>
                  </a:cubicBezTo>
                  <a:cubicBezTo>
                    <a:pt x="144" y="13"/>
                    <a:pt x="144" y="13"/>
                    <a:pt x="144" y="13"/>
                  </a:cubicBezTo>
                  <a:cubicBezTo>
                    <a:pt x="144" y="13"/>
                    <a:pt x="144" y="13"/>
                    <a:pt x="144" y="13"/>
                  </a:cubicBezTo>
                  <a:cubicBezTo>
                    <a:pt x="141" y="15"/>
                    <a:pt x="138" y="17"/>
                    <a:pt x="136" y="19"/>
                  </a:cubicBezTo>
                  <a:cubicBezTo>
                    <a:pt x="132" y="21"/>
                    <a:pt x="128" y="23"/>
                    <a:pt x="125" y="25"/>
                  </a:cubicBezTo>
                  <a:moveTo>
                    <a:pt x="107" y="12"/>
                  </a:moveTo>
                  <a:cubicBezTo>
                    <a:pt x="107" y="12"/>
                    <a:pt x="107" y="12"/>
                    <a:pt x="107" y="12"/>
                  </a:cubicBezTo>
                  <a:cubicBezTo>
                    <a:pt x="107" y="12"/>
                    <a:pt x="107" y="12"/>
                    <a:pt x="107" y="12"/>
                  </a:cubicBezTo>
                  <a:moveTo>
                    <a:pt x="50" y="20"/>
                  </a:moveTo>
                  <a:cubicBezTo>
                    <a:pt x="51" y="18"/>
                    <a:pt x="53" y="16"/>
                    <a:pt x="55" y="15"/>
                  </a:cubicBezTo>
                  <a:cubicBezTo>
                    <a:pt x="57" y="13"/>
                    <a:pt x="60" y="12"/>
                    <a:pt x="62" y="12"/>
                  </a:cubicBezTo>
                  <a:cubicBezTo>
                    <a:pt x="58" y="15"/>
                    <a:pt x="53" y="17"/>
                    <a:pt x="50" y="20"/>
                  </a:cubicBezTo>
                  <a:moveTo>
                    <a:pt x="47" y="25"/>
                  </a:moveTo>
                  <a:cubicBezTo>
                    <a:pt x="47" y="25"/>
                    <a:pt x="47" y="24"/>
                    <a:pt x="48" y="24"/>
                  </a:cubicBezTo>
                  <a:cubicBezTo>
                    <a:pt x="49" y="22"/>
                    <a:pt x="52" y="20"/>
                    <a:pt x="52" y="20"/>
                  </a:cubicBezTo>
                  <a:cubicBezTo>
                    <a:pt x="56" y="17"/>
                    <a:pt x="60" y="15"/>
                    <a:pt x="64" y="12"/>
                  </a:cubicBezTo>
                  <a:cubicBezTo>
                    <a:pt x="69" y="13"/>
                    <a:pt x="73" y="16"/>
                    <a:pt x="76" y="20"/>
                  </a:cubicBezTo>
                  <a:cubicBezTo>
                    <a:pt x="74" y="21"/>
                    <a:pt x="73" y="21"/>
                    <a:pt x="72" y="22"/>
                  </a:cubicBezTo>
                  <a:cubicBezTo>
                    <a:pt x="63" y="27"/>
                    <a:pt x="54" y="29"/>
                    <a:pt x="46" y="34"/>
                  </a:cubicBezTo>
                  <a:cubicBezTo>
                    <a:pt x="46" y="34"/>
                    <a:pt x="46" y="34"/>
                    <a:pt x="46" y="34"/>
                  </a:cubicBezTo>
                  <a:cubicBezTo>
                    <a:pt x="53" y="28"/>
                    <a:pt x="62" y="22"/>
                    <a:pt x="69" y="16"/>
                  </a:cubicBezTo>
                  <a:cubicBezTo>
                    <a:pt x="69" y="15"/>
                    <a:pt x="69" y="15"/>
                    <a:pt x="68" y="15"/>
                  </a:cubicBezTo>
                  <a:cubicBezTo>
                    <a:pt x="68" y="15"/>
                    <a:pt x="68" y="15"/>
                    <a:pt x="68" y="15"/>
                  </a:cubicBezTo>
                  <a:cubicBezTo>
                    <a:pt x="61" y="17"/>
                    <a:pt x="54" y="21"/>
                    <a:pt x="48" y="25"/>
                  </a:cubicBezTo>
                  <a:cubicBezTo>
                    <a:pt x="47" y="25"/>
                    <a:pt x="47" y="25"/>
                    <a:pt x="47" y="25"/>
                  </a:cubicBezTo>
                  <a:moveTo>
                    <a:pt x="21" y="67"/>
                  </a:moveTo>
                  <a:cubicBezTo>
                    <a:pt x="34" y="59"/>
                    <a:pt x="49" y="51"/>
                    <a:pt x="62" y="43"/>
                  </a:cubicBezTo>
                  <a:cubicBezTo>
                    <a:pt x="78" y="33"/>
                    <a:pt x="96" y="24"/>
                    <a:pt x="109" y="12"/>
                  </a:cubicBezTo>
                  <a:cubicBezTo>
                    <a:pt x="110" y="13"/>
                    <a:pt x="111" y="15"/>
                    <a:pt x="112" y="16"/>
                  </a:cubicBezTo>
                  <a:cubicBezTo>
                    <a:pt x="104" y="20"/>
                    <a:pt x="97" y="25"/>
                    <a:pt x="90" y="29"/>
                  </a:cubicBezTo>
                  <a:cubicBezTo>
                    <a:pt x="81" y="34"/>
                    <a:pt x="71" y="39"/>
                    <a:pt x="62" y="44"/>
                  </a:cubicBezTo>
                  <a:cubicBezTo>
                    <a:pt x="53" y="49"/>
                    <a:pt x="44" y="54"/>
                    <a:pt x="35" y="59"/>
                  </a:cubicBezTo>
                  <a:cubicBezTo>
                    <a:pt x="31" y="61"/>
                    <a:pt x="26" y="64"/>
                    <a:pt x="22" y="66"/>
                  </a:cubicBezTo>
                  <a:cubicBezTo>
                    <a:pt x="22" y="67"/>
                    <a:pt x="21" y="67"/>
                    <a:pt x="21" y="67"/>
                  </a:cubicBezTo>
                  <a:moveTo>
                    <a:pt x="28" y="84"/>
                  </a:moveTo>
                  <a:cubicBezTo>
                    <a:pt x="41" y="75"/>
                    <a:pt x="55" y="66"/>
                    <a:pt x="69" y="58"/>
                  </a:cubicBezTo>
                  <a:cubicBezTo>
                    <a:pt x="83" y="50"/>
                    <a:pt x="98" y="42"/>
                    <a:pt x="113" y="33"/>
                  </a:cubicBezTo>
                  <a:cubicBezTo>
                    <a:pt x="125" y="27"/>
                    <a:pt x="138" y="20"/>
                    <a:pt x="148" y="11"/>
                  </a:cubicBezTo>
                  <a:cubicBezTo>
                    <a:pt x="148" y="11"/>
                    <a:pt x="148" y="11"/>
                    <a:pt x="148" y="11"/>
                  </a:cubicBezTo>
                  <a:cubicBezTo>
                    <a:pt x="150" y="12"/>
                    <a:pt x="151" y="14"/>
                    <a:pt x="151" y="17"/>
                  </a:cubicBezTo>
                  <a:cubicBezTo>
                    <a:pt x="141" y="18"/>
                    <a:pt x="131" y="27"/>
                    <a:pt x="123" y="32"/>
                  </a:cubicBezTo>
                  <a:cubicBezTo>
                    <a:pt x="112" y="38"/>
                    <a:pt x="101" y="44"/>
                    <a:pt x="90" y="50"/>
                  </a:cubicBezTo>
                  <a:cubicBezTo>
                    <a:pt x="81" y="54"/>
                    <a:pt x="73" y="58"/>
                    <a:pt x="64" y="63"/>
                  </a:cubicBezTo>
                  <a:cubicBezTo>
                    <a:pt x="52" y="69"/>
                    <a:pt x="40" y="76"/>
                    <a:pt x="28" y="84"/>
                  </a:cubicBezTo>
                  <a:moveTo>
                    <a:pt x="83" y="23"/>
                  </a:moveTo>
                  <a:cubicBezTo>
                    <a:pt x="83" y="22"/>
                    <a:pt x="83" y="22"/>
                    <a:pt x="83" y="22"/>
                  </a:cubicBezTo>
                  <a:cubicBezTo>
                    <a:pt x="83" y="21"/>
                    <a:pt x="84" y="20"/>
                    <a:pt x="84" y="19"/>
                  </a:cubicBezTo>
                  <a:cubicBezTo>
                    <a:pt x="90" y="17"/>
                    <a:pt x="96" y="13"/>
                    <a:pt x="102" y="10"/>
                  </a:cubicBezTo>
                  <a:cubicBezTo>
                    <a:pt x="96" y="15"/>
                    <a:pt x="89" y="19"/>
                    <a:pt x="83" y="23"/>
                  </a:cubicBezTo>
                  <a:moveTo>
                    <a:pt x="7" y="75"/>
                  </a:moveTo>
                  <a:cubicBezTo>
                    <a:pt x="7" y="75"/>
                    <a:pt x="6" y="73"/>
                    <a:pt x="5" y="72"/>
                  </a:cubicBezTo>
                  <a:cubicBezTo>
                    <a:pt x="6" y="72"/>
                    <a:pt x="6" y="72"/>
                    <a:pt x="6" y="72"/>
                  </a:cubicBezTo>
                  <a:cubicBezTo>
                    <a:pt x="20" y="59"/>
                    <a:pt x="40" y="51"/>
                    <a:pt x="56" y="41"/>
                  </a:cubicBezTo>
                  <a:cubicBezTo>
                    <a:pt x="66" y="35"/>
                    <a:pt x="75" y="29"/>
                    <a:pt x="84" y="23"/>
                  </a:cubicBezTo>
                  <a:cubicBezTo>
                    <a:pt x="92" y="19"/>
                    <a:pt x="100" y="14"/>
                    <a:pt x="106" y="8"/>
                  </a:cubicBezTo>
                  <a:cubicBezTo>
                    <a:pt x="107" y="9"/>
                    <a:pt x="108" y="10"/>
                    <a:pt x="109" y="11"/>
                  </a:cubicBezTo>
                  <a:cubicBezTo>
                    <a:pt x="92" y="21"/>
                    <a:pt x="75" y="31"/>
                    <a:pt x="58" y="41"/>
                  </a:cubicBezTo>
                  <a:cubicBezTo>
                    <a:pt x="41" y="52"/>
                    <a:pt x="23" y="60"/>
                    <a:pt x="7" y="71"/>
                  </a:cubicBezTo>
                  <a:cubicBezTo>
                    <a:pt x="6" y="72"/>
                    <a:pt x="7" y="72"/>
                    <a:pt x="7" y="72"/>
                  </a:cubicBezTo>
                  <a:cubicBezTo>
                    <a:pt x="7" y="72"/>
                    <a:pt x="7" y="72"/>
                    <a:pt x="8" y="72"/>
                  </a:cubicBezTo>
                  <a:cubicBezTo>
                    <a:pt x="24" y="61"/>
                    <a:pt x="42" y="53"/>
                    <a:pt x="59" y="42"/>
                  </a:cubicBezTo>
                  <a:cubicBezTo>
                    <a:pt x="67" y="38"/>
                    <a:pt x="76" y="33"/>
                    <a:pt x="84" y="28"/>
                  </a:cubicBezTo>
                  <a:cubicBezTo>
                    <a:pt x="92" y="23"/>
                    <a:pt x="101" y="18"/>
                    <a:pt x="107" y="13"/>
                  </a:cubicBezTo>
                  <a:cubicBezTo>
                    <a:pt x="100" y="19"/>
                    <a:pt x="92" y="23"/>
                    <a:pt x="84" y="28"/>
                  </a:cubicBezTo>
                  <a:cubicBezTo>
                    <a:pt x="75" y="33"/>
                    <a:pt x="66" y="39"/>
                    <a:pt x="56" y="45"/>
                  </a:cubicBezTo>
                  <a:cubicBezTo>
                    <a:pt x="47" y="50"/>
                    <a:pt x="38" y="55"/>
                    <a:pt x="29" y="61"/>
                  </a:cubicBezTo>
                  <a:cubicBezTo>
                    <a:pt x="22" y="66"/>
                    <a:pt x="14" y="70"/>
                    <a:pt x="7" y="75"/>
                  </a:cubicBezTo>
                  <a:moveTo>
                    <a:pt x="15" y="82"/>
                  </a:moveTo>
                  <a:cubicBezTo>
                    <a:pt x="14" y="82"/>
                    <a:pt x="13" y="81"/>
                    <a:pt x="12" y="80"/>
                  </a:cubicBezTo>
                  <a:cubicBezTo>
                    <a:pt x="20" y="78"/>
                    <a:pt x="28" y="71"/>
                    <a:pt x="36" y="67"/>
                  </a:cubicBezTo>
                  <a:cubicBezTo>
                    <a:pt x="47" y="61"/>
                    <a:pt x="58" y="55"/>
                    <a:pt x="69" y="49"/>
                  </a:cubicBezTo>
                  <a:cubicBezTo>
                    <a:pt x="81" y="43"/>
                    <a:pt x="92" y="37"/>
                    <a:pt x="103" y="30"/>
                  </a:cubicBezTo>
                  <a:cubicBezTo>
                    <a:pt x="113" y="24"/>
                    <a:pt x="122" y="16"/>
                    <a:pt x="132" y="11"/>
                  </a:cubicBezTo>
                  <a:cubicBezTo>
                    <a:pt x="133" y="10"/>
                    <a:pt x="138" y="7"/>
                    <a:pt x="138" y="7"/>
                  </a:cubicBezTo>
                  <a:cubicBezTo>
                    <a:pt x="139" y="7"/>
                    <a:pt x="138" y="7"/>
                    <a:pt x="138" y="7"/>
                  </a:cubicBezTo>
                  <a:cubicBezTo>
                    <a:pt x="136" y="9"/>
                    <a:pt x="133" y="11"/>
                    <a:pt x="131" y="13"/>
                  </a:cubicBezTo>
                  <a:cubicBezTo>
                    <a:pt x="125" y="16"/>
                    <a:pt x="119" y="20"/>
                    <a:pt x="113" y="24"/>
                  </a:cubicBezTo>
                  <a:cubicBezTo>
                    <a:pt x="102" y="31"/>
                    <a:pt x="90" y="38"/>
                    <a:pt x="79" y="44"/>
                  </a:cubicBezTo>
                  <a:cubicBezTo>
                    <a:pt x="68" y="50"/>
                    <a:pt x="56" y="56"/>
                    <a:pt x="45" y="63"/>
                  </a:cubicBezTo>
                  <a:cubicBezTo>
                    <a:pt x="35" y="69"/>
                    <a:pt x="26" y="77"/>
                    <a:pt x="15" y="82"/>
                  </a:cubicBezTo>
                  <a:moveTo>
                    <a:pt x="25" y="77"/>
                  </a:moveTo>
                  <a:cubicBezTo>
                    <a:pt x="26" y="77"/>
                    <a:pt x="26" y="77"/>
                    <a:pt x="27" y="77"/>
                  </a:cubicBezTo>
                  <a:cubicBezTo>
                    <a:pt x="31" y="73"/>
                    <a:pt x="36" y="70"/>
                    <a:pt x="41" y="67"/>
                  </a:cubicBezTo>
                  <a:cubicBezTo>
                    <a:pt x="52" y="60"/>
                    <a:pt x="63" y="54"/>
                    <a:pt x="74" y="48"/>
                  </a:cubicBezTo>
                  <a:cubicBezTo>
                    <a:pt x="97" y="35"/>
                    <a:pt x="119" y="22"/>
                    <a:pt x="141" y="7"/>
                  </a:cubicBezTo>
                  <a:cubicBezTo>
                    <a:pt x="143" y="7"/>
                    <a:pt x="145" y="8"/>
                    <a:pt x="147" y="10"/>
                  </a:cubicBezTo>
                  <a:cubicBezTo>
                    <a:pt x="132" y="18"/>
                    <a:pt x="117" y="29"/>
                    <a:pt x="102" y="38"/>
                  </a:cubicBezTo>
                  <a:cubicBezTo>
                    <a:pt x="99" y="39"/>
                    <a:pt x="96" y="41"/>
                    <a:pt x="93" y="43"/>
                  </a:cubicBezTo>
                  <a:cubicBezTo>
                    <a:pt x="92" y="44"/>
                    <a:pt x="90" y="45"/>
                    <a:pt x="88" y="46"/>
                  </a:cubicBezTo>
                  <a:cubicBezTo>
                    <a:pt x="67" y="56"/>
                    <a:pt x="46" y="67"/>
                    <a:pt x="25" y="77"/>
                  </a:cubicBezTo>
                  <a:moveTo>
                    <a:pt x="119" y="18"/>
                  </a:moveTo>
                  <a:cubicBezTo>
                    <a:pt x="123" y="11"/>
                    <a:pt x="131" y="7"/>
                    <a:pt x="138" y="7"/>
                  </a:cubicBezTo>
                  <a:cubicBezTo>
                    <a:pt x="131" y="10"/>
                    <a:pt x="125" y="14"/>
                    <a:pt x="119" y="18"/>
                  </a:cubicBezTo>
                  <a:moveTo>
                    <a:pt x="84" y="18"/>
                  </a:moveTo>
                  <a:cubicBezTo>
                    <a:pt x="84" y="17"/>
                    <a:pt x="85" y="17"/>
                    <a:pt x="85" y="16"/>
                  </a:cubicBezTo>
                  <a:cubicBezTo>
                    <a:pt x="87" y="14"/>
                    <a:pt x="89" y="13"/>
                    <a:pt x="91" y="12"/>
                  </a:cubicBezTo>
                  <a:cubicBezTo>
                    <a:pt x="95" y="9"/>
                    <a:pt x="98" y="7"/>
                    <a:pt x="102" y="5"/>
                  </a:cubicBezTo>
                  <a:cubicBezTo>
                    <a:pt x="103" y="6"/>
                    <a:pt x="104" y="6"/>
                    <a:pt x="105" y="7"/>
                  </a:cubicBezTo>
                  <a:cubicBezTo>
                    <a:pt x="105" y="7"/>
                    <a:pt x="105" y="7"/>
                    <a:pt x="105" y="7"/>
                  </a:cubicBezTo>
                  <a:cubicBezTo>
                    <a:pt x="98" y="11"/>
                    <a:pt x="91" y="15"/>
                    <a:pt x="84" y="18"/>
                  </a:cubicBezTo>
                  <a:moveTo>
                    <a:pt x="86" y="14"/>
                  </a:moveTo>
                  <a:cubicBezTo>
                    <a:pt x="88" y="11"/>
                    <a:pt x="91" y="8"/>
                    <a:pt x="94" y="6"/>
                  </a:cubicBezTo>
                  <a:cubicBezTo>
                    <a:pt x="96" y="5"/>
                    <a:pt x="97" y="5"/>
                    <a:pt x="99" y="5"/>
                  </a:cubicBezTo>
                  <a:cubicBezTo>
                    <a:pt x="99" y="5"/>
                    <a:pt x="99" y="5"/>
                    <a:pt x="100" y="5"/>
                  </a:cubicBezTo>
                  <a:cubicBezTo>
                    <a:pt x="96" y="7"/>
                    <a:pt x="92" y="10"/>
                    <a:pt x="88" y="12"/>
                  </a:cubicBezTo>
                  <a:cubicBezTo>
                    <a:pt x="88" y="13"/>
                    <a:pt x="87" y="13"/>
                    <a:pt x="86" y="14"/>
                  </a:cubicBezTo>
                  <a:moveTo>
                    <a:pt x="99" y="0"/>
                  </a:moveTo>
                  <a:cubicBezTo>
                    <a:pt x="99" y="0"/>
                    <a:pt x="98" y="0"/>
                    <a:pt x="97" y="0"/>
                  </a:cubicBezTo>
                  <a:cubicBezTo>
                    <a:pt x="89" y="2"/>
                    <a:pt x="82" y="9"/>
                    <a:pt x="80" y="17"/>
                  </a:cubicBezTo>
                  <a:cubicBezTo>
                    <a:pt x="75" y="11"/>
                    <a:pt x="70" y="8"/>
                    <a:pt x="63" y="8"/>
                  </a:cubicBezTo>
                  <a:cubicBezTo>
                    <a:pt x="61" y="8"/>
                    <a:pt x="59" y="8"/>
                    <a:pt x="57" y="9"/>
                  </a:cubicBezTo>
                  <a:cubicBezTo>
                    <a:pt x="45" y="13"/>
                    <a:pt x="42" y="23"/>
                    <a:pt x="41" y="34"/>
                  </a:cubicBezTo>
                  <a:cubicBezTo>
                    <a:pt x="36" y="27"/>
                    <a:pt x="29" y="22"/>
                    <a:pt x="22" y="22"/>
                  </a:cubicBezTo>
                  <a:cubicBezTo>
                    <a:pt x="18" y="22"/>
                    <a:pt x="14" y="23"/>
                    <a:pt x="10" y="27"/>
                  </a:cubicBezTo>
                  <a:cubicBezTo>
                    <a:pt x="2" y="35"/>
                    <a:pt x="7" y="45"/>
                    <a:pt x="15" y="51"/>
                  </a:cubicBezTo>
                  <a:cubicBezTo>
                    <a:pt x="7" y="53"/>
                    <a:pt x="0" y="60"/>
                    <a:pt x="0" y="69"/>
                  </a:cubicBezTo>
                  <a:cubicBezTo>
                    <a:pt x="0" y="81"/>
                    <a:pt x="11" y="87"/>
                    <a:pt x="21" y="89"/>
                  </a:cubicBezTo>
                  <a:cubicBezTo>
                    <a:pt x="14" y="95"/>
                    <a:pt x="9" y="104"/>
                    <a:pt x="18" y="113"/>
                  </a:cubicBezTo>
                  <a:cubicBezTo>
                    <a:pt x="23" y="118"/>
                    <a:pt x="30" y="120"/>
                    <a:pt x="38" y="120"/>
                  </a:cubicBezTo>
                  <a:cubicBezTo>
                    <a:pt x="43" y="120"/>
                    <a:pt x="49" y="119"/>
                    <a:pt x="53" y="117"/>
                  </a:cubicBezTo>
                  <a:cubicBezTo>
                    <a:pt x="49" y="130"/>
                    <a:pt x="38" y="140"/>
                    <a:pt x="28" y="149"/>
                  </a:cubicBezTo>
                  <a:cubicBezTo>
                    <a:pt x="27" y="149"/>
                    <a:pt x="27" y="151"/>
                    <a:pt x="27" y="151"/>
                  </a:cubicBezTo>
                  <a:cubicBezTo>
                    <a:pt x="28" y="152"/>
                    <a:pt x="28" y="153"/>
                    <a:pt x="29" y="153"/>
                  </a:cubicBezTo>
                  <a:cubicBezTo>
                    <a:pt x="30" y="153"/>
                    <a:pt x="30" y="153"/>
                    <a:pt x="30" y="153"/>
                  </a:cubicBezTo>
                  <a:cubicBezTo>
                    <a:pt x="49" y="145"/>
                    <a:pt x="67" y="138"/>
                    <a:pt x="80" y="122"/>
                  </a:cubicBezTo>
                  <a:cubicBezTo>
                    <a:pt x="84" y="129"/>
                    <a:pt x="90" y="132"/>
                    <a:pt x="96" y="132"/>
                  </a:cubicBezTo>
                  <a:cubicBezTo>
                    <a:pt x="103" y="132"/>
                    <a:pt x="111" y="128"/>
                    <a:pt x="115" y="121"/>
                  </a:cubicBezTo>
                  <a:cubicBezTo>
                    <a:pt x="120" y="127"/>
                    <a:pt x="126" y="132"/>
                    <a:pt x="134" y="133"/>
                  </a:cubicBezTo>
                  <a:cubicBezTo>
                    <a:pt x="134" y="133"/>
                    <a:pt x="135" y="133"/>
                    <a:pt x="135" y="133"/>
                  </a:cubicBezTo>
                  <a:cubicBezTo>
                    <a:pt x="142" y="133"/>
                    <a:pt x="149" y="126"/>
                    <a:pt x="152" y="120"/>
                  </a:cubicBezTo>
                  <a:cubicBezTo>
                    <a:pt x="155" y="122"/>
                    <a:pt x="159" y="124"/>
                    <a:pt x="164" y="124"/>
                  </a:cubicBezTo>
                  <a:cubicBezTo>
                    <a:pt x="170" y="124"/>
                    <a:pt x="177" y="120"/>
                    <a:pt x="178" y="115"/>
                  </a:cubicBezTo>
                  <a:cubicBezTo>
                    <a:pt x="179" y="116"/>
                    <a:pt x="181" y="116"/>
                    <a:pt x="183" y="116"/>
                  </a:cubicBezTo>
                  <a:cubicBezTo>
                    <a:pt x="183" y="115"/>
                    <a:pt x="183" y="113"/>
                    <a:pt x="183" y="111"/>
                  </a:cubicBezTo>
                  <a:cubicBezTo>
                    <a:pt x="183" y="111"/>
                    <a:pt x="183" y="111"/>
                    <a:pt x="183" y="111"/>
                  </a:cubicBezTo>
                  <a:cubicBezTo>
                    <a:pt x="183" y="111"/>
                    <a:pt x="182" y="111"/>
                    <a:pt x="182" y="111"/>
                  </a:cubicBezTo>
                  <a:cubicBezTo>
                    <a:pt x="187" y="106"/>
                    <a:pt x="196" y="107"/>
                    <a:pt x="200" y="102"/>
                  </a:cubicBezTo>
                  <a:cubicBezTo>
                    <a:pt x="198" y="104"/>
                    <a:pt x="197" y="106"/>
                    <a:pt x="194" y="108"/>
                  </a:cubicBezTo>
                  <a:cubicBezTo>
                    <a:pt x="194" y="108"/>
                    <a:pt x="194" y="108"/>
                    <a:pt x="194" y="108"/>
                  </a:cubicBezTo>
                  <a:cubicBezTo>
                    <a:pt x="192" y="108"/>
                    <a:pt x="190" y="109"/>
                    <a:pt x="188" y="110"/>
                  </a:cubicBezTo>
                  <a:cubicBezTo>
                    <a:pt x="189" y="110"/>
                    <a:pt x="189" y="110"/>
                    <a:pt x="189" y="110"/>
                  </a:cubicBezTo>
                  <a:cubicBezTo>
                    <a:pt x="192" y="110"/>
                    <a:pt x="194" y="109"/>
                    <a:pt x="197" y="109"/>
                  </a:cubicBezTo>
                  <a:cubicBezTo>
                    <a:pt x="197" y="109"/>
                    <a:pt x="197" y="109"/>
                    <a:pt x="197" y="109"/>
                  </a:cubicBezTo>
                  <a:cubicBezTo>
                    <a:pt x="198" y="109"/>
                    <a:pt x="198" y="109"/>
                    <a:pt x="198" y="110"/>
                  </a:cubicBezTo>
                  <a:cubicBezTo>
                    <a:pt x="198" y="110"/>
                    <a:pt x="199" y="110"/>
                    <a:pt x="199" y="111"/>
                  </a:cubicBezTo>
                  <a:cubicBezTo>
                    <a:pt x="209" y="102"/>
                    <a:pt x="213" y="85"/>
                    <a:pt x="202" y="77"/>
                  </a:cubicBezTo>
                  <a:cubicBezTo>
                    <a:pt x="211" y="72"/>
                    <a:pt x="216" y="63"/>
                    <a:pt x="211" y="54"/>
                  </a:cubicBezTo>
                  <a:cubicBezTo>
                    <a:pt x="207" y="46"/>
                    <a:pt x="200" y="42"/>
                    <a:pt x="192" y="42"/>
                  </a:cubicBezTo>
                  <a:cubicBezTo>
                    <a:pt x="192" y="42"/>
                    <a:pt x="191" y="42"/>
                    <a:pt x="190" y="42"/>
                  </a:cubicBezTo>
                  <a:cubicBezTo>
                    <a:pt x="192" y="34"/>
                    <a:pt x="190" y="24"/>
                    <a:pt x="184" y="19"/>
                  </a:cubicBezTo>
                  <a:cubicBezTo>
                    <a:pt x="181" y="15"/>
                    <a:pt x="177" y="14"/>
                    <a:pt x="173" y="14"/>
                  </a:cubicBezTo>
                  <a:cubicBezTo>
                    <a:pt x="167" y="14"/>
                    <a:pt x="161" y="16"/>
                    <a:pt x="156" y="19"/>
                  </a:cubicBezTo>
                  <a:cubicBezTo>
                    <a:pt x="156" y="8"/>
                    <a:pt x="147" y="2"/>
                    <a:pt x="138" y="2"/>
                  </a:cubicBezTo>
                  <a:cubicBezTo>
                    <a:pt x="130" y="2"/>
                    <a:pt x="121" y="6"/>
                    <a:pt x="116" y="13"/>
                  </a:cubicBezTo>
                  <a:cubicBezTo>
                    <a:pt x="112" y="7"/>
                    <a:pt x="107" y="0"/>
                    <a:pt x="99"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1250" name="Google Shape;1250;p37"/>
            <p:cNvSpPr/>
            <p:nvPr/>
          </p:nvSpPr>
          <p:spPr>
            <a:xfrm>
              <a:off x="2538081" y="3452739"/>
              <a:ext cx="68263" cy="34925"/>
            </a:xfrm>
            <a:custGeom>
              <a:rect b="b" l="l" r="r" t="t"/>
              <a:pathLst>
                <a:path extrusionOk="0" h="8" w="16">
                  <a:moveTo>
                    <a:pt x="2" y="3"/>
                  </a:moveTo>
                  <a:cubicBezTo>
                    <a:pt x="4" y="2"/>
                    <a:pt x="7" y="1"/>
                    <a:pt x="9" y="1"/>
                  </a:cubicBezTo>
                  <a:cubicBezTo>
                    <a:pt x="7" y="2"/>
                    <a:pt x="4" y="3"/>
                    <a:pt x="2" y="3"/>
                  </a:cubicBezTo>
                  <a:moveTo>
                    <a:pt x="14" y="0"/>
                  </a:moveTo>
                  <a:cubicBezTo>
                    <a:pt x="14" y="0"/>
                    <a:pt x="14" y="0"/>
                    <a:pt x="14" y="0"/>
                  </a:cubicBezTo>
                  <a:cubicBezTo>
                    <a:pt x="11" y="0"/>
                    <a:pt x="9" y="1"/>
                    <a:pt x="6" y="1"/>
                  </a:cubicBezTo>
                  <a:cubicBezTo>
                    <a:pt x="6" y="1"/>
                    <a:pt x="6" y="1"/>
                    <a:pt x="5" y="1"/>
                  </a:cubicBezTo>
                  <a:cubicBezTo>
                    <a:pt x="4" y="1"/>
                    <a:pt x="2" y="2"/>
                    <a:pt x="0" y="2"/>
                  </a:cubicBezTo>
                  <a:cubicBezTo>
                    <a:pt x="0" y="2"/>
                    <a:pt x="0" y="2"/>
                    <a:pt x="0" y="2"/>
                  </a:cubicBezTo>
                  <a:cubicBezTo>
                    <a:pt x="0" y="4"/>
                    <a:pt x="0" y="6"/>
                    <a:pt x="0" y="7"/>
                  </a:cubicBezTo>
                  <a:cubicBezTo>
                    <a:pt x="1" y="8"/>
                    <a:pt x="1" y="8"/>
                    <a:pt x="2" y="8"/>
                  </a:cubicBezTo>
                  <a:cubicBezTo>
                    <a:pt x="2" y="8"/>
                    <a:pt x="3" y="8"/>
                    <a:pt x="3" y="8"/>
                  </a:cubicBezTo>
                  <a:cubicBezTo>
                    <a:pt x="3" y="6"/>
                    <a:pt x="3" y="4"/>
                    <a:pt x="3" y="3"/>
                  </a:cubicBezTo>
                  <a:cubicBezTo>
                    <a:pt x="4" y="3"/>
                    <a:pt x="5" y="3"/>
                    <a:pt x="6" y="3"/>
                  </a:cubicBezTo>
                  <a:cubicBezTo>
                    <a:pt x="9" y="3"/>
                    <a:pt x="11" y="3"/>
                    <a:pt x="13" y="3"/>
                  </a:cubicBezTo>
                  <a:cubicBezTo>
                    <a:pt x="13" y="3"/>
                    <a:pt x="14" y="3"/>
                    <a:pt x="14" y="3"/>
                  </a:cubicBezTo>
                  <a:cubicBezTo>
                    <a:pt x="14" y="3"/>
                    <a:pt x="15" y="2"/>
                    <a:pt x="16" y="2"/>
                  </a:cubicBezTo>
                  <a:cubicBezTo>
                    <a:pt x="16" y="1"/>
                    <a:pt x="15" y="1"/>
                    <a:pt x="15" y="1"/>
                  </a:cubicBezTo>
                  <a:cubicBezTo>
                    <a:pt x="15" y="0"/>
                    <a:pt x="15" y="0"/>
                    <a:pt x="14"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grpSp>
          <p:nvGrpSpPr>
            <p:cNvPr id="1251" name="Google Shape;1251;p37"/>
            <p:cNvGrpSpPr/>
            <p:nvPr/>
          </p:nvGrpSpPr>
          <p:grpSpPr>
            <a:xfrm>
              <a:off x="1620239" y="1481305"/>
              <a:ext cx="922338" cy="781050"/>
              <a:chOff x="9255125" y="7950201"/>
              <a:chExt cx="922338" cy="781050"/>
            </a:xfrm>
          </p:grpSpPr>
          <p:sp>
            <p:nvSpPr>
              <p:cNvPr id="1252" name="Google Shape;1252;p37"/>
              <p:cNvSpPr/>
              <p:nvPr/>
            </p:nvSpPr>
            <p:spPr>
              <a:xfrm>
                <a:off x="9767888" y="7980363"/>
                <a:ext cx="406400" cy="700088"/>
              </a:xfrm>
              <a:custGeom>
                <a:rect b="b" l="l" r="r" t="t"/>
                <a:pathLst>
                  <a:path extrusionOk="0" h="165" w="96">
                    <a:moveTo>
                      <a:pt x="53" y="74"/>
                    </a:moveTo>
                    <a:cubicBezTo>
                      <a:pt x="33" y="103"/>
                      <a:pt x="12" y="132"/>
                      <a:pt x="0" y="165"/>
                    </a:cubicBezTo>
                    <a:cubicBezTo>
                      <a:pt x="53" y="74"/>
                      <a:pt x="53" y="74"/>
                      <a:pt x="53" y="74"/>
                    </a:cubicBezTo>
                    <a:moveTo>
                      <a:pt x="96" y="0"/>
                    </a:moveTo>
                    <a:cubicBezTo>
                      <a:pt x="53" y="74"/>
                      <a:pt x="53" y="74"/>
                      <a:pt x="53" y="74"/>
                    </a:cubicBezTo>
                    <a:cubicBezTo>
                      <a:pt x="69" y="50"/>
                      <a:pt x="86" y="27"/>
                      <a:pt x="96"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1253" name="Google Shape;1253;p37"/>
              <p:cNvSpPr/>
              <p:nvPr/>
            </p:nvSpPr>
            <p:spPr>
              <a:xfrm>
                <a:off x="9255125" y="7950201"/>
                <a:ext cx="922338" cy="268288"/>
              </a:xfrm>
              <a:custGeom>
                <a:rect b="b" l="l" r="r" t="t"/>
                <a:pathLst>
                  <a:path extrusionOk="0" h="63" w="218">
                    <a:moveTo>
                      <a:pt x="162" y="16"/>
                    </a:moveTo>
                    <a:cubicBezTo>
                      <a:pt x="107" y="31"/>
                      <a:pt x="52" y="44"/>
                      <a:pt x="0" y="63"/>
                    </a:cubicBezTo>
                    <a:cubicBezTo>
                      <a:pt x="162" y="16"/>
                      <a:pt x="162" y="16"/>
                      <a:pt x="162" y="16"/>
                    </a:cubicBezTo>
                    <a:moveTo>
                      <a:pt x="218" y="0"/>
                    </a:moveTo>
                    <a:cubicBezTo>
                      <a:pt x="162" y="16"/>
                      <a:pt x="162" y="16"/>
                      <a:pt x="162" y="16"/>
                    </a:cubicBezTo>
                    <a:cubicBezTo>
                      <a:pt x="166" y="15"/>
                      <a:pt x="170" y="14"/>
                      <a:pt x="174" y="13"/>
                    </a:cubicBezTo>
                    <a:cubicBezTo>
                      <a:pt x="218" y="0"/>
                      <a:pt x="218" y="0"/>
                      <a:pt x="218"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1254" name="Google Shape;1254;p37"/>
              <p:cNvSpPr/>
              <p:nvPr/>
            </p:nvSpPr>
            <p:spPr>
              <a:xfrm>
                <a:off x="9410700" y="8323263"/>
                <a:ext cx="177800" cy="395288"/>
              </a:xfrm>
              <a:custGeom>
                <a:rect b="b" l="l" r="r" t="t"/>
                <a:pathLst>
                  <a:path extrusionOk="0" h="93" w="42">
                    <a:moveTo>
                      <a:pt x="42" y="29"/>
                    </a:moveTo>
                    <a:cubicBezTo>
                      <a:pt x="42" y="29"/>
                      <a:pt x="42" y="29"/>
                      <a:pt x="42" y="29"/>
                    </a:cubicBezTo>
                    <a:cubicBezTo>
                      <a:pt x="42" y="29"/>
                      <a:pt x="42" y="29"/>
                      <a:pt x="42" y="29"/>
                    </a:cubicBezTo>
                    <a:cubicBezTo>
                      <a:pt x="42" y="29"/>
                      <a:pt x="42" y="29"/>
                      <a:pt x="42" y="29"/>
                    </a:cubicBezTo>
                    <a:moveTo>
                      <a:pt x="0" y="0"/>
                    </a:moveTo>
                    <a:cubicBezTo>
                      <a:pt x="7" y="28"/>
                      <a:pt x="18" y="64"/>
                      <a:pt x="22" y="93"/>
                    </a:cubicBezTo>
                    <a:cubicBezTo>
                      <a:pt x="22" y="93"/>
                      <a:pt x="22" y="93"/>
                      <a:pt x="22" y="93"/>
                    </a:cubicBezTo>
                    <a:cubicBezTo>
                      <a:pt x="24" y="93"/>
                      <a:pt x="41" y="33"/>
                      <a:pt x="42" y="30"/>
                    </a:cubicBezTo>
                    <a:cubicBezTo>
                      <a:pt x="42" y="29"/>
                      <a:pt x="42" y="29"/>
                      <a:pt x="42" y="29"/>
                    </a:cubicBezTo>
                    <a:cubicBezTo>
                      <a:pt x="1" y="1"/>
                      <a:pt x="1" y="1"/>
                      <a:pt x="1" y="1"/>
                    </a:cubicBezTo>
                    <a:cubicBezTo>
                      <a:pt x="0" y="1"/>
                      <a:pt x="0" y="0"/>
                      <a:pt x="0"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1255" name="Google Shape;1255;p37"/>
              <p:cNvSpPr/>
              <p:nvPr/>
            </p:nvSpPr>
            <p:spPr>
              <a:xfrm>
                <a:off x="9504363" y="8599488"/>
                <a:ext cx="200025" cy="131763"/>
              </a:xfrm>
              <a:custGeom>
                <a:rect b="b" l="l" r="r" t="t"/>
                <a:pathLst>
                  <a:path extrusionOk="0" h="31" w="47">
                    <a:moveTo>
                      <a:pt x="47" y="0"/>
                    </a:moveTo>
                    <a:cubicBezTo>
                      <a:pt x="28" y="8"/>
                      <a:pt x="0" y="31"/>
                      <a:pt x="1" y="31"/>
                    </a:cubicBezTo>
                    <a:cubicBezTo>
                      <a:pt x="47" y="0"/>
                      <a:pt x="47" y="0"/>
                      <a:pt x="47" y="0"/>
                    </a:cubicBezTo>
                    <a:cubicBezTo>
                      <a:pt x="47" y="0"/>
                      <a:pt x="47" y="0"/>
                      <a:pt x="47"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1256" name="Google Shape;1256;p37"/>
              <p:cNvSpPr/>
              <p:nvPr/>
            </p:nvSpPr>
            <p:spPr>
              <a:xfrm>
                <a:off x="9563100" y="8412163"/>
                <a:ext cx="204788" cy="268288"/>
              </a:xfrm>
              <a:custGeom>
                <a:rect b="b" l="l" r="r" t="t"/>
                <a:pathLst>
                  <a:path extrusionOk="0" h="63" w="48">
                    <a:moveTo>
                      <a:pt x="0" y="0"/>
                    </a:moveTo>
                    <a:cubicBezTo>
                      <a:pt x="6" y="8"/>
                      <a:pt x="6" y="8"/>
                      <a:pt x="6" y="8"/>
                    </a:cubicBezTo>
                    <a:cubicBezTo>
                      <a:pt x="6" y="9"/>
                      <a:pt x="6" y="9"/>
                      <a:pt x="6" y="9"/>
                    </a:cubicBezTo>
                    <a:cubicBezTo>
                      <a:pt x="33" y="44"/>
                      <a:pt x="33" y="44"/>
                      <a:pt x="33" y="44"/>
                    </a:cubicBezTo>
                    <a:cubicBezTo>
                      <a:pt x="33" y="44"/>
                      <a:pt x="33" y="44"/>
                      <a:pt x="33" y="44"/>
                    </a:cubicBezTo>
                    <a:cubicBezTo>
                      <a:pt x="48" y="63"/>
                      <a:pt x="48" y="63"/>
                      <a:pt x="48" y="63"/>
                    </a:cubicBezTo>
                    <a:cubicBezTo>
                      <a:pt x="31" y="41"/>
                      <a:pt x="15" y="20"/>
                      <a:pt x="6" y="8"/>
                    </a:cubicBezTo>
                    <a:cubicBezTo>
                      <a:pt x="6" y="8"/>
                      <a:pt x="6" y="8"/>
                      <a:pt x="6" y="8"/>
                    </a:cubicBezTo>
                    <a:cubicBezTo>
                      <a:pt x="2" y="3"/>
                      <a:pt x="0" y="0"/>
                      <a:pt x="0"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1257" name="Google Shape;1257;p37"/>
              <p:cNvSpPr/>
              <p:nvPr/>
            </p:nvSpPr>
            <p:spPr>
              <a:xfrm>
                <a:off x="9542463" y="7980363"/>
                <a:ext cx="631825" cy="431800"/>
              </a:xfrm>
              <a:custGeom>
                <a:rect b="b" l="l" r="r" t="t"/>
                <a:pathLst>
                  <a:path extrusionOk="0" h="102" w="149">
                    <a:moveTo>
                      <a:pt x="149" y="0"/>
                    </a:moveTo>
                    <a:cubicBezTo>
                      <a:pt x="0" y="102"/>
                      <a:pt x="0" y="102"/>
                      <a:pt x="0" y="102"/>
                    </a:cubicBezTo>
                    <a:cubicBezTo>
                      <a:pt x="41" y="81"/>
                      <a:pt x="139" y="11"/>
                      <a:pt x="149"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1258" name="Google Shape;1258;p37"/>
              <p:cNvSpPr/>
              <p:nvPr/>
            </p:nvSpPr>
            <p:spPr>
              <a:xfrm>
                <a:off x="9267825" y="7950201"/>
                <a:ext cx="909638" cy="420688"/>
              </a:xfrm>
              <a:custGeom>
                <a:rect b="b" l="l" r="r" t="t"/>
                <a:pathLst>
                  <a:path extrusionOk="0" h="99" w="215">
                    <a:moveTo>
                      <a:pt x="215" y="0"/>
                    </a:moveTo>
                    <a:cubicBezTo>
                      <a:pt x="215" y="0"/>
                      <a:pt x="215" y="0"/>
                      <a:pt x="215" y="0"/>
                    </a:cubicBezTo>
                    <a:cubicBezTo>
                      <a:pt x="171" y="13"/>
                      <a:pt x="171" y="13"/>
                      <a:pt x="171" y="13"/>
                    </a:cubicBezTo>
                    <a:cubicBezTo>
                      <a:pt x="0" y="63"/>
                      <a:pt x="0" y="63"/>
                      <a:pt x="0" y="63"/>
                    </a:cubicBezTo>
                    <a:cubicBezTo>
                      <a:pt x="11" y="70"/>
                      <a:pt x="23" y="81"/>
                      <a:pt x="34" y="88"/>
                    </a:cubicBezTo>
                    <a:cubicBezTo>
                      <a:pt x="34" y="88"/>
                      <a:pt x="34" y="89"/>
                      <a:pt x="35" y="89"/>
                    </a:cubicBezTo>
                    <a:cubicBezTo>
                      <a:pt x="39" y="92"/>
                      <a:pt x="43" y="94"/>
                      <a:pt x="48" y="96"/>
                    </a:cubicBezTo>
                    <a:cubicBezTo>
                      <a:pt x="53" y="98"/>
                      <a:pt x="56" y="99"/>
                      <a:pt x="58" y="99"/>
                    </a:cubicBezTo>
                    <a:cubicBezTo>
                      <a:pt x="62" y="99"/>
                      <a:pt x="63" y="96"/>
                      <a:pt x="71" y="90"/>
                    </a:cubicBezTo>
                    <a:cubicBezTo>
                      <a:pt x="104" y="63"/>
                      <a:pt x="177" y="17"/>
                      <a:pt x="215"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grpSp>
        <p:sp>
          <p:nvSpPr>
            <p:cNvPr id="1259" name="Google Shape;1259;p37"/>
            <p:cNvSpPr/>
            <p:nvPr/>
          </p:nvSpPr>
          <p:spPr>
            <a:xfrm>
              <a:off x="10826419" y="2965377"/>
              <a:ext cx="228600" cy="276225"/>
            </a:xfrm>
            <a:custGeom>
              <a:rect b="b" l="l" r="r" t="t"/>
              <a:pathLst>
                <a:path extrusionOk="0" h="65" w="54">
                  <a:moveTo>
                    <a:pt x="16" y="45"/>
                  </a:moveTo>
                  <a:cubicBezTo>
                    <a:pt x="0" y="65"/>
                    <a:pt x="0" y="65"/>
                    <a:pt x="0" y="65"/>
                  </a:cubicBezTo>
                  <a:cubicBezTo>
                    <a:pt x="6" y="58"/>
                    <a:pt x="11" y="52"/>
                    <a:pt x="16" y="45"/>
                  </a:cubicBezTo>
                  <a:moveTo>
                    <a:pt x="54" y="0"/>
                  </a:moveTo>
                  <a:cubicBezTo>
                    <a:pt x="39" y="13"/>
                    <a:pt x="28" y="29"/>
                    <a:pt x="16" y="45"/>
                  </a:cubicBezTo>
                  <a:cubicBezTo>
                    <a:pt x="54" y="0"/>
                    <a:pt x="54" y="0"/>
                    <a:pt x="54"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1260" name="Google Shape;1260;p37"/>
            <p:cNvSpPr/>
            <p:nvPr/>
          </p:nvSpPr>
          <p:spPr>
            <a:xfrm>
              <a:off x="11191544" y="2863777"/>
              <a:ext cx="236538" cy="246063"/>
            </a:xfrm>
            <a:custGeom>
              <a:rect b="b" l="l" r="r" t="t"/>
              <a:pathLst>
                <a:path extrusionOk="0" h="58" w="56">
                  <a:moveTo>
                    <a:pt x="0" y="58"/>
                  </a:moveTo>
                  <a:cubicBezTo>
                    <a:pt x="0" y="58"/>
                    <a:pt x="0" y="58"/>
                    <a:pt x="0" y="58"/>
                  </a:cubicBezTo>
                  <a:cubicBezTo>
                    <a:pt x="0" y="58"/>
                    <a:pt x="0" y="58"/>
                    <a:pt x="0" y="58"/>
                  </a:cubicBezTo>
                  <a:cubicBezTo>
                    <a:pt x="0" y="58"/>
                    <a:pt x="0" y="58"/>
                    <a:pt x="0" y="58"/>
                  </a:cubicBezTo>
                  <a:moveTo>
                    <a:pt x="38" y="19"/>
                  </a:moveTo>
                  <a:cubicBezTo>
                    <a:pt x="1" y="58"/>
                    <a:pt x="1" y="58"/>
                    <a:pt x="1" y="58"/>
                  </a:cubicBezTo>
                  <a:cubicBezTo>
                    <a:pt x="1" y="58"/>
                    <a:pt x="1" y="58"/>
                    <a:pt x="1" y="58"/>
                  </a:cubicBezTo>
                  <a:cubicBezTo>
                    <a:pt x="13" y="46"/>
                    <a:pt x="29" y="34"/>
                    <a:pt x="41" y="21"/>
                  </a:cubicBezTo>
                  <a:cubicBezTo>
                    <a:pt x="38" y="19"/>
                    <a:pt x="38" y="19"/>
                    <a:pt x="38" y="19"/>
                  </a:cubicBezTo>
                  <a:moveTo>
                    <a:pt x="56" y="0"/>
                  </a:moveTo>
                  <a:cubicBezTo>
                    <a:pt x="56" y="0"/>
                    <a:pt x="56" y="0"/>
                    <a:pt x="56" y="0"/>
                  </a:cubicBezTo>
                  <a:cubicBezTo>
                    <a:pt x="56" y="0"/>
                    <a:pt x="56" y="0"/>
                    <a:pt x="56" y="0"/>
                  </a:cubicBezTo>
                  <a:cubicBezTo>
                    <a:pt x="56" y="0"/>
                    <a:pt x="56" y="0"/>
                    <a:pt x="56"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1261" name="Google Shape;1261;p37"/>
            <p:cNvSpPr/>
            <p:nvPr/>
          </p:nvSpPr>
          <p:spPr>
            <a:xfrm>
              <a:off x="11055019" y="2962202"/>
              <a:ext cx="139700" cy="147638"/>
            </a:xfrm>
            <a:custGeom>
              <a:rect b="b" l="l" r="r" t="t"/>
              <a:pathLst>
                <a:path extrusionOk="0" h="35" w="33">
                  <a:moveTo>
                    <a:pt x="0" y="0"/>
                  </a:moveTo>
                  <a:cubicBezTo>
                    <a:pt x="32" y="35"/>
                    <a:pt x="32" y="35"/>
                    <a:pt x="32" y="35"/>
                  </a:cubicBezTo>
                  <a:cubicBezTo>
                    <a:pt x="32" y="35"/>
                    <a:pt x="32" y="35"/>
                    <a:pt x="32" y="35"/>
                  </a:cubicBezTo>
                  <a:cubicBezTo>
                    <a:pt x="33" y="35"/>
                    <a:pt x="33" y="35"/>
                    <a:pt x="33" y="35"/>
                  </a:cubicBezTo>
                  <a:cubicBezTo>
                    <a:pt x="33" y="35"/>
                    <a:pt x="33" y="35"/>
                    <a:pt x="33" y="35"/>
                  </a:cubicBezTo>
                  <a:cubicBezTo>
                    <a:pt x="33" y="35"/>
                    <a:pt x="33" y="35"/>
                    <a:pt x="33" y="35"/>
                  </a:cubicBezTo>
                  <a:cubicBezTo>
                    <a:pt x="30" y="29"/>
                    <a:pt x="7" y="6"/>
                    <a:pt x="0"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1262" name="Google Shape;1262;p37"/>
            <p:cNvSpPr/>
            <p:nvPr/>
          </p:nvSpPr>
          <p:spPr>
            <a:xfrm>
              <a:off x="11288381" y="2863777"/>
              <a:ext cx="152400" cy="131763"/>
            </a:xfrm>
            <a:custGeom>
              <a:rect b="b" l="l" r="r" t="t"/>
              <a:pathLst>
                <a:path extrusionOk="0" h="31" w="36">
                  <a:moveTo>
                    <a:pt x="33" y="0"/>
                  </a:moveTo>
                  <a:cubicBezTo>
                    <a:pt x="33" y="0"/>
                    <a:pt x="33" y="0"/>
                    <a:pt x="33" y="0"/>
                  </a:cubicBezTo>
                  <a:cubicBezTo>
                    <a:pt x="33" y="0"/>
                    <a:pt x="33" y="0"/>
                    <a:pt x="33" y="0"/>
                  </a:cubicBezTo>
                  <a:cubicBezTo>
                    <a:pt x="22" y="4"/>
                    <a:pt x="11" y="6"/>
                    <a:pt x="0" y="10"/>
                  </a:cubicBezTo>
                  <a:cubicBezTo>
                    <a:pt x="15" y="19"/>
                    <a:pt x="15" y="19"/>
                    <a:pt x="15" y="19"/>
                  </a:cubicBezTo>
                  <a:cubicBezTo>
                    <a:pt x="18" y="21"/>
                    <a:pt x="18" y="21"/>
                    <a:pt x="18" y="21"/>
                  </a:cubicBezTo>
                  <a:cubicBezTo>
                    <a:pt x="35" y="31"/>
                    <a:pt x="35" y="31"/>
                    <a:pt x="35" y="31"/>
                  </a:cubicBezTo>
                  <a:cubicBezTo>
                    <a:pt x="33" y="21"/>
                    <a:pt x="36" y="9"/>
                    <a:pt x="33"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1263" name="Google Shape;1263;p37"/>
            <p:cNvSpPr/>
            <p:nvPr/>
          </p:nvSpPr>
          <p:spPr>
            <a:xfrm>
              <a:off x="10780381" y="2693914"/>
              <a:ext cx="46038" cy="674688"/>
            </a:xfrm>
            <a:custGeom>
              <a:rect b="b" l="l" r="r" t="t"/>
              <a:pathLst>
                <a:path extrusionOk="0" h="159" w="11">
                  <a:moveTo>
                    <a:pt x="0" y="0"/>
                  </a:moveTo>
                  <a:cubicBezTo>
                    <a:pt x="5" y="159"/>
                    <a:pt x="5" y="159"/>
                    <a:pt x="5" y="159"/>
                  </a:cubicBezTo>
                  <a:cubicBezTo>
                    <a:pt x="5" y="104"/>
                    <a:pt x="11" y="53"/>
                    <a:pt x="0"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1264" name="Google Shape;1264;p37"/>
            <p:cNvSpPr/>
            <p:nvPr/>
          </p:nvSpPr>
          <p:spPr>
            <a:xfrm>
              <a:off x="10805781" y="3363839"/>
              <a:ext cx="766763" cy="4763"/>
            </a:xfrm>
            <a:custGeom>
              <a:rect b="b" l="l" r="r" t="t"/>
              <a:pathLst>
                <a:path extrusionOk="0" h="1" w="181">
                  <a:moveTo>
                    <a:pt x="181" y="0"/>
                  </a:moveTo>
                  <a:cubicBezTo>
                    <a:pt x="0" y="1"/>
                    <a:pt x="0" y="1"/>
                    <a:pt x="0" y="1"/>
                  </a:cubicBezTo>
                  <a:cubicBezTo>
                    <a:pt x="35" y="1"/>
                    <a:pt x="74" y="1"/>
                    <a:pt x="113" y="1"/>
                  </a:cubicBezTo>
                  <a:cubicBezTo>
                    <a:pt x="137" y="1"/>
                    <a:pt x="160" y="1"/>
                    <a:pt x="181"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1265" name="Google Shape;1265;p37"/>
            <p:cNvSpPr/>
            <p:nvPr/>
          </p:nvSpPr>
          <p:spPr>
            <a:xfrm>
              <a:off x="8983331" y="1658864"/>
              <a:ext cx="731838" cy="1063625"/>
            </a:xfrm>
            <a:custGeom>
              <a:rect b="b" l="l" r="r" t="t"/>
              <a:pathLst>
                <a:path extrusionOk="0" h="251" w="173">
                  <a:moveTo>
                    <a:pt x="6" y="210"/>
                  </a:moveTo>
                  <a:cubicBezTo>
                    <a:pt x="6" y="210"/>
                    <a:pt x="5" y="209"/>
                    <a:pt x="4" y="208"/>
                  </a:cubicBezTo>
                  <a:cubicBezTo>
                    <a:pt x="3" y="207"/>
                    <a:pt x="3" y="206"/>
                    <a:pt x="4" y="204"/>
                  </a:cubicBezTo>
                  <a:cubicBezTo>
                    <a:pt x="6" y="205"/>
                    <a:pt x="8" y="205"/>
                    <a:pt x="10" y="206"/>
                  </a:cubicBezTo>
                  <a:cubicBezTo>
                    <a:pt x="9" y="207"/>
                    <a:pt x="9" y="207"/>
                    <a:pt x="8" y="208"/>
                  </a:cubicBezTo>
                  <a:cubicBezTo>
                    <a:pt x="7" y="208"/>
                    <a:pt x="6" y="209"/>
                    <a:pt x="6" y="210"/>
                  </a:cubicBezTo>
                  <a:moveTo>
                    <a:pt x="12" y="209"/>
                  </a:moveTo>
                  <a:cubicBezTo>
                    <a:pt x="11" y="209"/>
                    <a:pt x="11" y="209"/>
                    <a:pt x="11" y="209"/>
                  </a:cubicBezTo>
                  <a:cubicBezTo>
                    <a:pt x="13" y="207"/>
                    <a:pt x="15" y="206"/>
                    <a:pt x="17" y="204"/>
                  </a:cubicBezTo>
                  <a:cubicBezTo>
                    <a:pt x="17" y="204"/>
                    <a:pt x="17" y="204"/>
                    <a:pt x="17" y="204"/>
                  </a:cubicBezTo>
                  <a:cubicBezTo>
                    <a:pt x="16" y="205"/>
                    <a:pt x="16" y="205"/>
                    <a:pt x="16" y="205"/>
                  </a:cubicBezTo>
                  <a:cubicBezTo>
                    <a:pt x="15" y="206"/>
                    <a:pt x="14" y="208"/>
                    <a:pt x="12" y="209"/>
                  </a:cubicBezTo>
                  <a:moveTo>
                    <a:pt x="12" y="204"/>
                  </a:moveTo>
                  <a:cubicBezTo>
                    <a:pt x="10" y="203"/>
                    <a:pt x="8" y="203"/>
                    <a:pt x="6" y="202"/>
                  </a:cubicBezTo>
                  <a:cubicBezTo>
                    <a:pt x="6" y="201"/>
                    <a:pt x="7" y="200"/>
                    <a:pt x="8" y="199"/>
                  </a:cubicBezTo>
                  <a:cubicBezTo>
                    <a:pt x="8" y="199"/>
                    <a:pt x="8" y="199"/>
                    <a:pt x="8" y="199"/>
                  </a:cubicBezTo>
                  <a:cubicBezTo>
                    <a:pt x="8" y="199"/>
                    <a:pt x="8" y="199"/>
                    <a:pt x="8" y="199"/>
                  </a:cubicBezTo>
                  <a:cubicBezTo>
                    <a:pt x="11" y="199"/>
                    <a:pt x="14" y="200"/>
                    <a:pt x="16" y="201"/>
                  </a:cubicBezTo>
                  <a:cubicBezTo>
                    <a:pt x="15" y="202"/>
                    <a:pt x="13" y="203"/>
                    <a:pt x="12" y="204"/>
                  </a:cubicBezTo>
                  <a:moveTo>
                    <a:pt x="19" y="199"/>
                  </a:moveTo>
                  <a:cubicBezTo>
                    <a:pt x="15" y="198"/>
                    <a:pt x="12" y="197"/>
                    <a:pt x="9" y="196"/>
                  </a:cubicBezTo>
                  <a:cubicBezTo>
                    <a:pt x="10" y="195"/>
                    <a:pt x="10" y="193"/>
                    <a:pt x="11" y="191"/>
                  </a:cubicBezTo>
                  <a:cubicBezTo>
                    <a:pt x="12" y="190"/>
                    <a:pt x="12" y="190"/>
                    <a:pt x="12" y="190"/>
                  </a:cubicBezTo>
                  <a:cubicBezTo>
                    <a:pt x="13" y="191"/>
                    <a:pt x="14" y="191"/>
                    <a:pt x="16" y="191"/>
                  </a:cubicBezTo>
                  <a:cubicBezTo>
                    <a:pt x="18" y="192"/>
                    <a:pt x="20" y="193"/>
                    <a:pt x="22" y="194"/>
                  </a:cubicBezTo>
                  <a:cubicBezTo>
                    <a:pt x="23" y="194"/>
                    <a:pt x="23" y="194"/>
                    <a:pt x="23" y="194"/>
                  </a:cubicBezTo>
                  <a:cubicBezTo>
                    <a:pt x="22" y="195"/>
                    <a:pt x="22" y="196"/>
                    <a:pt x="21" y="197"/>
                  </a:cubicBezTo>
                  <a:cubicBezTo>
                    <a:pt x="20" y="197"/>
                    <a:pt x="19" y="198"/>
                    <a:pt x="19" y="199"/>
                  </a:cubicBezTo>
                  <a:moveTo>
                    <a:pt x="78" y="192"/>
                  </a:moveTo>
                  <a:cubicBezTo>
                    <a:pt x="80" y="188"/>
                    <a:pt x="84" y="185"/>
                    <a:pt x="88" y="182"/>
                  </a:cubicBezTo>
                  <a:cubicBezTo>
                    <a:pt x="87" y="182"/>
                    <a:pt x="87" y="183"/>
                    <a:pt x="87" y="183"/>
                  </a:cubicBezTo>
                  <a:cubicBezTo>
                    <a:pt x="85" y="187"/>
                    <a:pt x="81" y="189"/>
                    <a:pt x="78" y="192"/>
                  </a:cubicBezTo>
                  <a:moveTo>
                    <a:pt x="24" y="192"/>
                  </a:moveTo>
                  <a:cubicBezTo>
                    <a:pt x="24" y="192"/>
                    <a:pt x="24" y="192"/>
                    <a:pt x="23" y="191"/>
                  </a:cubicBezTo>
                  <a:cubicBezTo>
                    <a:pt x="21" y="191"/>
                    <a:pt x="20" y="190"/>
                    <a:pt x="18" y="189"/>
                  </a:cubicBezTo>
                  <a:cubicBezTo>
                    <a:pt x="16" y="189"/>
                    <a:pt x="15" y="188"/>
                    <a:pt x="13" y="188"/>
                  </a:cubicBezTo>
                  <a:cubicBezTo>
                    <a:pt x="14" y="186"/>
                    <a:pt x="15" y="184"/>
                    <a:pt x="16" y="182"/>
                  </a:cubicBezTo>
                  <a:cubicBezTo>
                    <a:pt x="16" y="181"/>
                    <a:pt x="17" y="180"/>
                    <a:pt x="17" y="180"/>
                  </a:cubicBezTo>
                  <a:cubicBezTo>
                    <a:pt x="21" y="182"/>
                    <a:pt x="25" y="183"/>
                    <a:pt x="29" y="185"/>
                  </a:cubicBezTo>
                  <a:cubicBezTo>
                    <a:pt x="28" y="186"/>
                    <a:pt x="27" y="188"/>
                    <a:pt x="27" y="189"/>
                  </a:cubicBezTo>
                  <a:cubicBezTo>
                    <a:pt x="26" y="190"/>
                    <a:pt x="25" y="191"/>
                    <a:pt x="24" y="192"/>
                  </a:cubicBezTo>
                  <a:moveTo>
                    <a:pt x="71" y="182"/>
                  </a:moveTo>
                  <a:cubicBezTo>
                    <a:pt x="71" y="181"/>
                    <a:pt x="71" y="181"/>
                    <a:pt x="71" y="181"/>
                  </a:cubicBezTo>
                  <a:cubicBezTo>
                    <a:pt x="71" y="181"/>
                    <a:pt x="72" y="180"/>
                    <a:pt x="73" y="180"/>
                  </a:cubicBezTo>
                  <a:cubicBezTo>
                    <a:pt x="73" y="179"/>
                    <a:pt x="74" y="179"/>
                    <a:pt x="74" y="178"/>
                  </a:cubicBezTo>
                  <a:cubicBezTo>
                    <a:pt x="74" y="179"/>
                    <a:pt x="73" y="180"/>
                    <a:pt x="72" y="181"/>
                  </a:cubicBezTo>
                  <a:cubicBezTo>
                    <a:pt x="72" y="182"/>
                    <a:pt x="71" y="182"/>
                    <a:pt x="71" y="182"/>
                  </a:cubicBezTo>
                  <a:moveTo>
                    <a:pt x="84" y="175"/>
                  </a:moveTo>
                  <a:cubicBezTo>
                    <a:pt x="84" y="175"/>
                    <a:pt x="85" y="175"/>
                    <a:pt x="85" y="175"/>
                  </a:cubicBezTo>
                  <a:cubicBezTo>
                    <a:pt x="86" y="174"/>
                    <a:pt x="86" y="173"/>
                    <a:pt x="87" y="172"/>
                  </a:cubicBezTo>
                  <a:cubicBezTo>
                    <a:pt x="87" y="172"/>
                    <a:pt x="87" y="172"/>
                    <a:pt x="87" y="172"/>
                  </a:cubicBezTo>
                  <a:cubicBezTo>
                    <a:pt x="86" y="174"/>
                    <a:pt x="85" y="175"/>
                    <a:pt x="84" y="177"/>
                  </a:cubicBezTo>
                  <a:cubicBezTo>
                    <a:pt x="84" y="178"/>
                    <a:pt x="83" y="179"/>
                    <a:pt x="82" y="179"/>
                  </a:cubicBezTo>
                  <a:cubicBezTo>
                    <a:pt x="82" y="180"/>
                    <a:pt x="81" y="181"/>
                    <a:pt x="80" y="181"/>
                  </a:cubicBezTo>
                  <a:cubicBezTo>
                    <a:pt x="80" y="182"/>
                    <a:pt x="79" y="183"/>
                    <a:pt x="78" y="183"/>
                  </a:cubicBezTo>
                  <a:cubicBezTo>
                    <a:pt x="79" y="182"/>
                    <a:pt x="80" y="180"/>
                    <a:pt x="81" y="178"/>
                  </a:cubicBezTo>
                  <a:cubicBezTo>
                    <a:pt x="82" y="177"/>
                    <a:pt x="83" y="176"/>
                    <a:pt x="84" y="175"/>
                  </a:cubicBezTo>
                  <a:cubicBezTo>
                    <a:pt x="84" y="175"/>
                    <a:pt x="84" y="175"/>
                    <a:pt x="84" y="175"/>
                  </a:cubicBezTo>
                  <a:moveTo>
                    <a:pt x="31" y="182"/>
                  </a:moveTo>
                  <a:cubicBezTo>
                    <a:pt x="27" y="181"/>
                    <a:pt x="22" y="180"/>
                    <a:pt x="19" y="177"/>
                  </a:cubicBezTo>
                  <a:cubicBezTo>
                    <a:pt x="20" y="175"/>
                    <a:pt x="22" y="173"/>
                    <a:pt x="24" y="171"/>
                  </a:cubicBezTo>
                  <a:cubicBezTo>
                    <a:pt x="27" y="172"/>
                    <a:pt x="29" y="173"/>
                    <a:pt x="31" y="174"/>
                  </a:cubicBezTo>
                  <a:cubicBezTo>
                    <a:pt x="32" y="175"/>
                    <a:pt x="33" y="175"/>
                    <a:pt x="34" y="175"/>
                  </a:cubicBezTo>
                  <a:cubicBezTo>
                    <a:pt x="34" y="176"/>
                    <a:pt x="34" y="176"/>
                    <a:pt x="34" y="176"/>
                  </a:cubicBezTo>
                  <a:cubicBezTo>
                    <a:pt x="33" y="178"/>
                    <a:pt x="32" y="180"/>
                    <a:pt x="31" y="182"/>
                  </a:cubicBezTo>
                  <a:moveTo>
                    <a:pt x="36" y="178"/>
                  </a:moveTo>
                  <a:cubicBezTo>
                    <a:pt x="38" y="175"/>
                    <a:pt x="39" y="172"/>
                    <a:pt x="41" y="169"/>
                  </a:cubicBezTo>
                  <a:cubicBezTo>
                    <a:pt x="40" y="171"/>
                    <a:pt x="39" y="172"/>
                    <a:pt x="39" y="174"/>
                  </a:cubicBezTo>
                  <a:cubicBezTo>
                    <a:pt x="38" y="175"/>
                    <a:pt x="37" y="177"/>
                    <a:pt x="36" y="178"/>
                  </a:cubicBezTo>
                  <a:moveTo>
                    <a:pt x="38" y="166"/>
                  </a:moveTo>
                  <a:cubicBezTo>
                    <a:pt x="40" y="166"/>
                    <a:pt x="40" y="164"/>
                    <a:pt x="38" y="164"/>
                  </a:cubicBezTo>
                  <a:cubicBezTo>
                    <a:pt x="36" y="163"/>
                    <a:pt x="34" y="163"/>
                    <a:pt x="32" y="161"/>
                  </a:cubicBezTo>
                  <a:cubicBezTo>
                    <a:pt x="32" y="161"/>
                    <a:pt x="32" y="161"/>
                    <a:pt x="32" y="161"/>
                  </a:cubicBezTo>
                  <a:cubicBezTo>
                    <a:pt x="33" y="160"/>
                    <a:pt x="34" y="158"/>
                    <a:pt x="35" y="157"/>
                  </a:cubicBezTo>
                  <a:cubicBezTo>
                    <a:pt x="35" y="157"/>
                    <a:pt x="35" y="158"/>
                    <a:pt x="36" y="158"/>
                  </a:cubicBezTo>
                  <a:cubicBezTo>
                    <a:pt x="38" y="159"/>
                    <a:pt x="41" y="160"/>
                    <a:pt x="44" y="160"/>
                  </a:cubicBezTo>
                  <a:cubicBezTo>
                    <a:pt x="44" y="160"/>
                    <a:pt x="44" y="160"/>
                    <a:pt x="44" y="160"/>
                  </a:cubicBezTo>
                  <a:cubicBezTo>
                    <a:pt x="41" y="164"/>
                    <a:pt x="38" y="168"/>
                    <a:pt x="36" y="172"/>
                  </a:cubicBezTo>
                  <a:cubicBezTo>
                    <a:pt x="36" y="172"/>
                    <a:pt x="36" y="172"/>
                    <a:pt x="36" y="172"/>
                  </a:cubicBezTo>
                  <a:cubicBezTo>
                    <a:pt x="36" y="173"/>
                    <a:pt x="35" y="173"/>
                    <a:pt x="35" y="173"/>
                  </a:cubicBezTo>
                  <a:cubicBezTo>
                    <a:pt x="34" y="173"/>
                    <a:pt x="32" y="171"/>
                    <a:pt x="31" y="171"/>
                  </a:cubicBezTo>
                  <a:cubicBezTo>
                    <a:pt x="29" y="170"/>
                    <a:pt x="28" y="169"/>
                    <a:pt x="26" y="169"/>
                  </a:cubicBezTo>
                  <a:cubicBezTo>
                    <a:pt x="27" y="167"/>
                    <a:pt x="29" y="165"/>
                    <a:pt x="30" y="163"/>
                  </a:cubicBezTo>
                  <a:cubicBezTo>
                    <a:pt x="32" y="165"/>
                    <a:pt x="35" y="166"/>
                    <a:pt x="38" y="166"/>
                  </a:cubicBezTo>
                  <a:cubicBezTo>
                    <a:pt x="38" y="166"/>
                    <a:pt x="38" y="166"/>
                    <a:pt x="38" y="166"/>
                  </a:cubicBezTo>
                  <a:moveTo>
                    <a:pt x="19" y="207"/>
                  </a:moveTo>
                  <a:cubicBezTo>
                    <a:pt x="20" y="207"/>
                    <a:pt x="21" y="207"/>
                    <a:pt x="22" y="206"/>
                  </a:cubicBezTo>
                  <a:cubicBezTo>
                    <a:pt x="26" y="195"/>
                    <a:pt x="36" y="188"/>
                    <a:pt x="42" y="178"/>
                  </a:cubicBezTo>
                  <a:cubicBezTo>
                    <a:pt x="46" y="171"/>
                    <a:pt x="48" y="163"/>
                    <a:pt x="53" y="157"/>
                  </a:cubicBezTo>
                  <a:cubicBezTo>
                    <a:pt x="53" y="157"/>
                    <a:pt x="53" y="157"/>
                    <a:pt x="53" y="157"/>
                  </a:cubicBezTo>
                  <a:cubicBezTo>
                    <a:pt x="53" y="164"/>
                    <a:pt x="55" y="170"/>
                    <a:pt x="58" y="176"/>
                  </a:cubicBezTo>
                  <a:cubicBezTo>
                    <a:pt x="59" y="180"/>
                    <a:pt x="60" y="183"/>
                    <a:pt x="61" y="186"/>
                  </a:cubicBezTo>
                  <a:cubicBezTo>
                    <a:pt x="62" y="190"/>
                    <a:pt x="63" y="194"/>
                    <a:pt x="64" y="197"/>
                  </a:cubicBezTo>
                  <a:cubicBezTo>
                    <a:pt x="70" y="209"/>
                    <a:pt x="72" y="223"/>
                    <a:pt x="78" y="235"/>
                  </a:cubicBezTo>
                  <a:cubicBezTo>
                    <a:pt x="78" y="235"/>
                    <a:pt x="79" y="235"/>
                    <a:pt x="79" y="236"/>
                  </a:cubicBezTo>
                  <a:cubicBezTo>
                    <a:pt x="79" y="236"/>
                    <a:pt x="79" y="237"/>
                    <a:pt x="80" y="237"/>
                  </a:cubicBezTo>
                  <a:cubicBezTo>
                    <a:pt x="80" y="241"/>
                    <a:pt x="81" y="244"/>
                    <a:pt x="83" y="247"/>
                  </a:cubicBezTo>
                  <a:cubicBezTo>
                    <a:pt x="83" y="248"/>
                    <a:pt x="83" y="248"/>
                    <a:pt x="83" y="248"/>
                  </a:cubicBezTo>
                  <a:cubicBezTo>
                    <a:pt x="80" y="248"/>
                    <a:pt x="77" y="247"/>
                    <a:pt x="75" y="245"/>
                  </a:cubicBezTo>
                  <a:cubicBezTo>
                    <a:pt x="75" y="245"/>
                    <a:pt x="75" y="245"/>
                    <a:pt x="75" y="245"/>
                  </a:cubicBezTo>
                  <a:cubicBezTo>
                    <a:pt x="74" y="245"/>
                    <a:pt x="74" y="245"/>
                    <a:pt x="74" y="245"/>
                  </a:cubicBezTo>
                  <a:cubicBezTo>
                    <a:pt x="72" y="244"/>
                    <a:pt x="69" y="242"/>
                    <a:pt x="67" y="241"/>
                  </a:cubicBezTo>
                  <a:cubicBezTo>
                    <a:pt x="64" y="239"/>
                    <a:pt x="60" y="237"/>
                    <a:pt x="57" y="235"/>
                  </a:cubicBezTo>
                  <a:cubicBezTo>
                    <a:pt x="56" y="235"/>
                    <a:pt x="54" y="234"/>
                    <a:pt x="53" y="234"/>
                  </a:cubicBezTo>
                  <a:cubicBezTo>
                    <a:pt x="46" y="230"/>
                    <a:pt x="39" y="225"/>
                    <a:pt x="32" y="221"/>
                  </a:cubicBezTo>
                  <a:cubicBezTo>
                    <a:pt x="27" y="216"/>
                    <a:pt x="22" y="212"/>
                    <a:pt x="16" y="210"/>
                  </a:cubicBezTo>
                  <a:cubicBezTo>
                    <a:pt x="15" y="210"/>
                    <a:pt x="15" y="210"/>
                    <a:pt x="15" y="210"/>
                  </a:cubicBezTo>
                  <a:cubicBezTo>
                    <a:pt x="16" y="209"/>
                    <a:pt x="17" y="208"/>
                    <a:pt x="18" y="207"/>
                  </a:cubicBezTo>
                  <a:cubicBezTo>
                    <a:pt x="18" y="207"/>
                    <a:pt x="19" y="207"/>
                    <a:pt x="19" y="207"/>
                  </a:cubicBezTo>
                  <a:moveTo>
                    <a:pt x="92" y="165"/>
                  </a:moveTo>
                  <a:cubicBezTo>
                    <a:pt x="94" y="160"/>
                    <a:pt x="96" y="155"/>
                    <a:pt x="98" y="150"/>
                  </a:cubicBezTo>
                  <a:cubicBezTo>
                    <a:pt x="98" y="151"/>
                    <a:pt x="98" y="152"/>
                    <a:pt x="98" y="153"/>
                  </a:cubicBezTo>
                  <a:cubicBezTo>
                    <a:pt x="96" y="160"/>
                    <a:pt x="95" y="167"/>
                    <a:pt x="91" y="172"/>
                  </a:cubicBezTo>
                  <a:cubicBezTo>
                    <a:pt x="91" y="172"/>
                    <a:pt x="91" y="172"/>
                    <a:pt x="91" y="172"/>
                  </a:cubicBezTo>
                  <a:cubicBezTo>
                    <a:pt x="92" y="170"/>
                    <a:pt x="93" y="169"/>
                    <a:pt x="93" y="167"/>
                  </a:cubicBezTo>
                  <a:cubicBezTo>
                    <a:pt x="94" y="166"/>
                    <a:pt x="93" y="165"/>
                    <a:pt x="92" y="165"/>
                  </a:cubicBezTo>
                  <a:cubicBezTo>
                    <a:pt x="92" y="165"/>
                    <a:pt x="92" y="165"/>
                    <a:pt x="92" y="165"/>
                  </a:cubicBezTo>
                  <a:moveTo>
                    <a:pt x="45" y="158"/>
                  </a:moveTo>
                  <a:cubicBezTo>
                    <a:pt x="45" y="158"/>
                    <a:pt x="45" y="158"/>
                    <a:pt x="44" y="158"/>
                  </a:cubicBezTo>
                  <a:cubicBezTo>
                    <a:pt x="42" y="157"/>
                    <a:pt x="39" y="157"/>
                    <a:pt x="37" y="155"/>
                  </a:cubicBezTo>
                  <a:cubicBezTo>
                    <a:pt x="36" y="155"/>
                    <a:pt x="36" y="155"/>
                    <a:pt x="36" y="155"/>
                  </a:cubicBezTo>
                  <a:cubicBezTo>
                    <a:pt x="37" y="154"/>
                    <a:pt x="38" y="153"/>
                    <a:pt x="39" y="152"/>
                  </a:cubicBezTo>
                  <a:cubicBezTo>
                    <a:pt x="40" y="150"/>
                    <a:pt x="41" y="150"/>
                    <a:pt x="43" y="150"/>
                  </a:cubicBezTo>
                  <a:cubicBezTo>
                    <a:pt x="45" y="150"/>
                    <a:pt x="47" y="151"/>
                    <a:pt x="50" y="152"/>
                  </a:cubicBezTo>
                  <a:cubicBezTo>
                    <a:pt x="49" y="152"/>
                    <a:pt x="49" y="153"/>
                    <a:pt x="48" y="154"/>
                  </a:cubicBezTo>
                  <a:cubicBezTo>
                    <a:pt x="47" y="153"/>
                    <a:pt x="46" y="153"/>
                    <a:pt x="45" y="153"/>
                  </a:cubicBezTo>
                  <a:cubicBezTo>
                    <a:pt x="44" y="153"/>
                    <a:pt x="43" y="153"/>
                    <a:pt x="42" y="152"/>
                  </a:cubicBezTo>
                  <a:cubicBezTo>
                    <a:pt x="42" y="151"/>
                    <a:pt x="41" y="151"/>
                    <a:pt x="41" y="151"/>
                  </a:cubicBezTo>
                  <a:cubicBezTo>
                    <a:pt x="40" y="151"/>
                    <a:pt x="39" y="153"/>
                    <a:pt x="40" y="154"/>
                  </a:cubicBezTo>
                  <a:cubicBezTo>
                    <a:pt x="42" y="156"/>
                    <a:pt x="44" y="155"/>
                    <a:pt x="47" y="156"/>
                  </a:cubicBezTo>
                  <a:cubicBezTo>
                    <a:pt x="46" y="157"/>
                    <a:pt x="46" y="158"/>
                    <a:pt x="45" y="158"/>
                  </a:cubicBezTo>
                  <a:cubicBezTo>
                    <a:pt x="45" y="158"/>
                    <a:pt x="45" y="158"/>
                    <a:pt x="45" y="158"/>
                  </a:cubicBezTo>
                  <a:moveTo>
                    <a:pt x="102" y="146"/>
                  </a:moveTo>
                  <a:cubicBezTo>
                    <a:pt x="102" y="146"/>
                    <a:pt x="102" y="146"/>
                    <a:pt x="102" y="146"/>
                  </a:cubicBezTo>
                  <a:cubicBezTo>
                    <a:pt x="102" y="141"/>
                    <a:pt x="102" y="136"/>
                    <a:pt x="103" y="132"/>
                  </a:cubicBezTo>
                  <a:cubicBezTo>
                    <a:pt x="103" y="136"/>
                    <a:pt x="103" y="141"/>
                    <a:pt x="102" y="146"/>
                  </a:cubicBezTo>
                  <a:moveTo>
                    <a:pt x="98" y="126"/>
                  </a:moveTo>
                  <a:cubicBezTo>
                    <a:pt x="97" y="126"/>
                    <a:pt x="97" y="126"/>
                    <a:pt x="97" y="126"/>
                  </a:cubicBezTo>
                  <a:cubicBezTo>
                    <a:pt x="97" y="124"/>
                    <a:pt x="97" y="123"/>
                    <a:pt x="97" y="122"/>
                  </a:cubicBezTo>
                  <a:cubicBezTo>
                    <a:pt x="98" y="123"/>
                    <a:pt x="98" y="124"/>
                    <a:pt x="98" y="125"/>
                  </a:cubicBezTo>
                  <a:cubicBezTo>
                    <a:pt x="98" y="126"/>
                    <a:pt x="98" y="126"/>
                    <a:pt x="98" y="126"/>
                  </a:cubicBezTo>
                  <a:moveTo>
                    <a:pt x="94" y="122"/>
                  </a:moveTo>
                  <a:cubicBezTo>
                    <a:pt x="94" y="121"/>
                    <a:pt x="94" y="121"/>
                    <a:pt x="94" y="120"/>
                  </a:cubicBezTo>
                  <a:cubicBezTo>
                    <a:pt x="94" y="119"/>
                    <a:pt x="94" y="118"/>
                    <a:pt x="94" y="117"/>
                  </a:cubicBezTo>
                  <a:cubicBezTo>
                    <a:pt x="95" y="118"/>
                    <a:pt x="95" y="119"/>
                    <a:pt x="96" y="119"/>
                  </a:cubicBezTo>
                  <a:cubicBezTo>
                    <a:pt x="96" y="119"/>
                    <a:pt x="96" y="119"/>
                    <a:pt x="96" y="119"/>
                  </a:cubicBezTo>
                  <a:cubicBezTo>
                    <a:pt x="95" y="119"/>
                    <a:pt x="94" y="120"/>
                    <a:pt x="94" y="121"/>
                  </a:cubicBezTo>
                  <a:cubicBezTo>
                    <a:pt x="94" y="121"/>
                    <a:pt x="94" y="121"/>
                    <a:pt x="94" y="122"/>
                  </a:cubicBezTo>
                  <a:moveTo>
                    <a:pt x="103" y="130"/>
                  </a:moveTo>
                  <a:cubicBezTo>
                    <a:pt x="103" y="130"/>
                    <a:pt x="102" y="130"/>
                    <a:pt x="102" y="129"/>
                  </a:cubicBezTo>
                  <a:cubicBezTo>
                    <a:pt x="102" y="129"/>
                    <a:pt x="102" y="129"/>
                    <a:pt x="102" y="129"/>
                  </a:cubicBezTo>
                  <a:cubicBezTo>
                    <a:pt x="102" y="128"/>
                    <a:pt x="101" y="128"/>
                    <a:pt x="101" y="128"/>
                  </a:cubicBezTo>
                  <a:cubicBezTo>
                    <a:pt x="101" y="127"/>
                    <a:pt x="101" y="125"/>
                    <a:pt x="101" y="124"/>
                  </a:cubicBezTo>
                  <a:cubicBezTo>
                    <a:pt x="101" y="123"/>
                    <a:pt x="101" y="123"/>
                    <a:pt x="101" y="123"/>
                  </a:cubicBezTo>
                  <a:cubicBezTo>
                    <a:pt x="101" y="123"/>
                    <a:pt x="101" y="123"/>
                    <a:pt x="101" y="122"/>
                  </a:cubicBezTo>
                  <a:cubicBezTo>
                    <a:pt x="101" y="117"/>
                    <a:pt x="101" y="117"/>
                    <a:pt x="101" y="117"/>
                  </a:cubicBezTo>
                  <a:cubicBezTo>
                    <a:pt x="101" y="117"/>
                    <a:pt x="101" y="116"/>
                    <a:pt x="101" y="116"/>
                  </a:cubicBezTo>
                  <a:cubicBezTo>
                    <a:pt x="101" y="115"/>
                    <a:pt x="101" y="114"/>
                    <a:pt x="101" y="113"/>
                  </a:cubicBezTo>
                  <a:cubicBezTo>
                    <a:pt x="101" y="115"/>
                    <a:pt x="102" y="116"/>
                    <a:pt x="102" y="118"/>
                  </a:cubicBezTo>
                  <a:cubicBezTo>
                    <a:pt x="102" y="122"/>
                    <a:pt x="103" y="126"/>
                    <a:pt x="103" y="130"/>
                  </a:cubicBezTo>
                  <a:moveTo>
                    <a:pt x="95" y="115"/>
                  </a:moveTo>
                  <a:cubicBezTo>
                    <a:pt x="94" y="114"/>
                    <a:pt x="94" y="114"/>
                    <a:pt x="94" y="114"/>
                  </a:cubicBezTo>
                  <a:cubicBezTo>
                    <a:pt x="94" y="114"/>
                    <a:pt x="94" y="114"/>
                    <a:pt x="94" y="114"/>
                  </a:cubicBezTo>
                  <a:cubicBezTo>
                    <a:pt x="94" y="112"/>
                    <a:pt x="94" y="110"/>
                    <a:pt x="94" y="109"/>
                  </a:cubicBezTo>
                  <a:cubicBezTo>
                    <a:pt x="95" y="111"/>
                    <a:pt x="95" y="113"/>
                    <a:pt x="95" y="115"/>
                  </a:cubicBezTo>
                  <a:moveTo>
                    <a:pt x="96" y="107"/>
                  </a:moveTo>
                  <a:cubicBezTo>
                    <a:pt x="96" y="105"/>
                    <a:pt x="95" y="103"/>
                    <a:pt x="95" y="101"/>
                  </a:cubicBezTo>
                  <a:cubicBezTo>
                    <a:pt x="95" y="101"/>
                    <a:pt x="94" y="100"/>
                    <a:pt x="94" y="100"/>
                  </a:cubicBezTo>
                  <a:cubicBezTo>
                    <a:pt x="95" y="100"/>
                    <a:pt x="95" y="101"/>
                    <a:pt x="95" y="102"/>
                  </a:cubicBezTo>
                  <a:cubicBezTo>
                    <a:pt x="96" y="103"/>
                    <a:pt x="96" y="105"/>
                    <a:pt x="96" y="107"/>
                  </a:cubicBezTo>
                  <a:moveTo>
                    <a:pt x="92" y="111"/>
                  </a:moveTo>
                  <a:cubicBezTo>
                    <a:pt x="91" y="110"/>
                    <a:pt x="91" y="110"/>
                    <a:pt x="91" y="110"/>
                  </a:cubicBezTo>
                  <a:cubicBezTo>
                    <a:pt x="91" y="109"/>
                    <a:pt x="91" y="107"/>
                    <a:pt x="90" y="105"/>
                  </a:cubicBezTo>
                  <a:cubicBezTo>
                    <a:pt x="90" y="105"/>
                    <a:pt x="90" y="105"/>
                    <a:pt x="90" y="105"/>
                  </a:cubicBezTo>
                  <a:cubicBezTo>
                    <a:pt x="91" y="104"/>
                    <a:pt x="91" y="104"/>
                    <a:pt x="91" y="104"/>
                  </a:cubicBezTo>
                  <a:cubicBezTo>
                    <a:pt x="91" y="101"/>
                    <a:pt x="90" y="99"/>
                    <a:pt x="90" y="97"/>
                  </a:cubicBezTo>
                  <a:cubicBezTo>
                    <a:pt x="91" y="99"/>
                    <a:pt x="92" y="101"/>
                    <a:pt x="92" y="103"/>
                  </a:cubicBezTo>
                  <a:cubicBezTo>
                    <a:pt x="92" y="105"/>
                    <a:pt x="92" y="108"/>
                    <a:pt x="92" y="111"/>
                  </a:cubicBezTo>
                  <a:moveTo>
                    <a:pt x="88" y="90"/>
                  </a:moveTo>
                  <a:cubicBezTo>
                    <a:pt x="87" y="89"/>
                    <a:pt x="86" y="88"/>
                    <a:pt x="86" y="87"/>
                  </a:cubicBezTo>
                  <a:cubicBezTo>
                    <a:pt x="86" y="86"/>
                    <a:pt x="87" y="86"/>
                    <a:pt x="86" y="85"/>
                  </a:cubicBezTo>
                  <a:cubicBezTo>
                    <a:pt x="87" y="87"/>
                    <a:pt x="88" y="88"/>
                    <a:pt x="89" y="90"/>
                  </a:cubicBezTo>
                  <a:cubicBezTo>
                    <a:pt x="88" y="90"/>
                    <a:pt x="88" y="90"/>
                    <a:pt x="88" y="90"/>
                  </a:cubicBezTo>
                  <a:moveTo>
                    <a:pt x="78" y="71"/>
                  </a:moveTo>
                  <a:cubicBezTo>
                    <a:pt x="77" y="70"/>
                    <a:pt x="75" y="70"/>
                    <a:pt x="74" y="69"/>
                  </a:cubicBezTo>
                  <a:cubicBezTo>
                    <a:pt x="74" y="69"/>
                    <a:pt x="74" y="68"/>
                    <a:pt x="74" y="68"/>
                  </a:cubicBezTo>
                  <a:cubicBezTo>
                    <a:pt x="76" y="69"/>
                    <a:pt x="77" y="70"/>
                    <a:pt x="78" y="71"/>
                  </a:cubicBezTo>
                  <a:moveTo>
                    <a:pt x="70" y="67"/>
                  </a:moveTo>
                  <a:cubicBezTo>
                    <a:pt x="69" y="67"/>
                    <a:pt x="69" y="67"/>
                    <a:pt x="69" y="67"/>
                  </a:cubicBezTo>
                  <a:cubicBezTo>
                    <a:pt x="68" y="66"/>
                    <a:pt x="68" y="66"/>
                    <a:pt x="67" y="66"/>
                  </a:cubicBezTo>
                  <a:cubicBezTo>
                    <a:pt x="67" y="65"/>
                    <a:pt x="66" y="65"/>
                    <a:pt x="66" y="65"/>
                  </a:cubicBezTo>
                  <a:cubicBezTo>
                    <a:pt x="66" y="65"/>
                    <a:pt x="66" y="65"/>
                    <a:pt x="66" y="65"/>
                  </a:cubicBezTo>
                  <a:cubicBezTo>
                    <a:pt x="67" y="65"/>
                    <a:pt x="69" y="66"/>
                    <a:pt x="69" y="66"/>
                  </a:cubicBezTo>
                  <a:cubicBezTo>
                    <a:pt x="70" y="67"/>
                    <a:pt x="70" y="67"/>
                    <a:pt x="70" y="67"/>
                  </a:cubicBezTo>
                  <a:moveTo>
                    <a:pt x="57" y="65"/>
                  </a:moveTo>
                  <a:cubicBezTo>
                    <a:pt x="55" y="65"/>
                    <a:pt x="54" y="65"/>
                    <a:pt x="52" y="64"/>
                  </a:cubicBezTo>
                  <a:cubicBezTo>
                    <a:pt x="53" y="64"/>
                    <a:pt x="54" y="64"/>
                    <a:pt x="55" y="64"/>
                  </a:cubicBezTo>
                  <a:cubicBezTo>
                    <a:pt x="56" y="64"/>
                    <a:pt x="57" y="65"/>
                    <a:pt x="58" y="65"/>
                  </a:cubicBezTo>
                  <a:cubicBezTo>
                    <a:pt x="58" y="65"/>
                    <a:pt x="57" y="65"/>
                    <a:pt x="57" y="65"/>
                  </a:cubicBezTo>
                  <a:moveTo>
                    <a:pt x="48" y="59"/>
                  </a:moveTo>
                  <a:cubicBezTo>
                    <a:pt x="48" y="59"/>
                    <a:pt x="47" y="58"/>
                    <a:pt x="46" y="58"/>
                  </a:cubicBezTo>
                  <a:cubicBezTo>
                    <a:pt x="51" y="58"/>
                    <a:pt x="51" y="58"/>
                    <a:pt x="51" y="58"/>
                  </a:cubicBezTo>
                  <a:cubicBezTo>
                    <a:pt x="50" y="58"/>
                    <a:pt x="49" y="59"/>
                    <a:pt x="48" y="59"/>
                  </a:cubicBezTo>
                  <a:moveTo>
                    <a:pt x="42" y="48"/>
                  </a:moveTo>
                  <a:cubicBezTo>
                    <a:pt x="43" y="46"/>
                    <a:pt x="43" y="44"/>
                    <a:pt x="44" y="43"/>
                  </a:cubicBezTo>
                  <a:cubicBezTo>
                    <a:pt x="50" y="42"/>
                    <a:pt x="55" y="41"/>
                    <a:pt x="61" y="40"/>
                  </a:cubicBezTo>
                  <a:cubicBezTo>
                    <a:pt x="59" y="45"/>
                    <a:pt x="57" y="49"/>
                    <a:pt x="54" y="53"/>
                  </a:cubicBezTo>
                  <a:cubicBezTo>
                    <a:pt x="53" y="54"/>
                    <a:pt x="53" y="55"/>
                    <a:pt x="54" y="55"/>
                  </a:cubicBezTo>
                  <a:cubicBezTo>
                    <a:pt x="46" y="55"/>
                    <a:pt x="46" y="55"/>
                    <a:pt x="46" y="55"/>
                  </a:cubicBezTo>
                  <a:cubicBezTo>
                    <a:pt x="46" y="55"/>
                    <a:pt x="46" y="55"/>
                    <a:pt x="45" y="55"/>
                  </a:cubicBezTo>
                  <a:cubicBezTo>
                    <a:pt x="45" y="55"/>
                    <a:pt x="45" y="55"/>
                    <a:pt x="45" y="55"/>
                  </a:cubicBezTo>
                  <a:cubicBezTo>
                    <a:pt x="45" y="55"/>
                    <a:pt x="44" y="55"/>
                    <a:pt x="44" y="55"/>
                  </a:cubicBezTo>
                  <a:cubicBezTo>
                    <a:pt x="43" y="55"/>
                    <a:pt x="43" y="55"/>
                    <a:pt x="43" y="55"/>
                  </a:cubicBezTo>
                  <a:cubicBezTo>
                    <a:pt x="43" y="55"/>
                    <a:pt x="42" y="54"/>
                    <a:pt x="42" y="54"/>
                  </a:cubicBezTo>
                  <a:cubicBezTo>
                    <a:pt x="42" y="54"/>
                    <a:pt x="42" y="54"/>
                    <a:pt x="42" y="55"/>
                  </a:cubicBezTo>
                  <a:cubicBezTo>
                    <a:pt x="41" y="54"/>
                    <a:pt x="41" y="53"/>
                    <a:pt x="41" y="52"/>
                  </a:cubicBezTo>
                  <a:cubicBezTo>
                    <a:pt x="41" y="52"/>
                    <a:pt x="41" y="51"/>
                    <a:pt x="41" y="51"/>
                  </a:cubicBezTo>
                  <a:cubicBezTo>
                    <a:pt x="44" y="50"/>
                    <a:pt x="48" y="50"/>
                    <a:pt x="51" y="49"/>
                  </a:cubicBezTo>
                  <a:cubicBezTo>
                    <a:pt x="53" y="49"/>
                    <a:pt x="56" y="49"/>
                    <a:pt x="58" y="47"/>
                  </a:cubicBezTo>
                  <a:cubicBezTo>
                    <a:pt x="58" y="46"/>
                    <a:pt x="57" y="45"/>
                    <a:pt x="56" y="45"/>
                  </a:cubicBezTo>
                  <a:cubicBezTo>
                    <a:pt x="56" y="45"/>
                    <a:pt x="56" y="45"/>
                    <a:pt x="55" y="45"/>
                  </a:cubicBezTo>
                  <a:cubicBezTo>
                    <a:pt x="54" y="47"/>
                    <a:pt x="50" y="47"/>
                    <a:pt x="48" y="47"/>
                  </a:cubicBezTo>
                  <a:cubicBezTo>
                    <a:pt x="46" y="47"/>
                    <a:pt x="44" y="48"/>
                    <a:pt x="42" y="48"/>
                  </a:cubicBezTo>
                  <a:moveTo>
                    <a:pt x="54" y="33"/>
                  </a:moveTo>
                  <a:cubicBezTo>
                    <a:pt x="56" y="33"/>
                    <a:pt x="57" y="33"/>
                    <a:pt x="59" y="32"/>
                  </a:cubicBezTo>
                  <a:cubicBezTo>
                    <a:pt x="61" y="32"/>
                    <a:pt x="62" y="32"/>
                    <a:pt x="64" y="31"/>
                  </a:cubicBezTo>
                  <a:cubicBezTo>
                    <a:pt x="63" y="33"/>
                    <a:pt x="63" y="35"/>
                    <a:pt x="62" y="37"/>
                  </a:cubicBezTo>
                  <a:cubicBezTo>
                    <a:pt x="57" y="38"/>
                    <a:pt x="51" y="39"/>
                    <a:pt x="45" y="40"/>
                  </a:cubicBezTo>
                  <a:cubicBezTo>
                    <a:pt x="46" y="37"/>
                    <a:pt x="47" y="35"/>
                    <a:pt x="48" y="33"/>
                  </a:cubicBezTo>
                  <a:cubicBezTo>
                    <a:pt x="48" y="33"/>
                    <a:pt x="48" y="33"/>
                    <a:pt x="48" y="33"/>
                  </a:cubicBezTo>
                  <a:cubicBezTo>
                    <a:pt x="50" y="33"/>
                    <a:pt x="52" y="33"/>
                    <a:pt x="54" y="33"/>
                  </a:cubicBezTo>
                  <a:moveTo>
                    <a:pt x="52" y="25"/>
                  </a:moveTo>
                  <a:cubicBezTo>
                    <a:pt x="56" y="24"/>
                    <a:pt x="60" y="24"/>
                    <a:pt x="63" y="24"/>
                  </a:cubicBezTo>
                  <a:cubicBezTo>
                    <a:pt x="65" y="24"/>
                    <a:pt x="66" y="23"/>
                    <a:pt x="67" y="23"/>
                  </a:cubicBezTo>
                  <a:cubicBezTo>
                    <a:pt x="66" y="25"/>
                    <a:pt x="66" y="27"/>
                    <a:pt x="65" y="28"/>
                  </a:cubicBezTo>
                  <a:cubicBezTo>
                    <a:pt x="63" y="29"/>
                    <a:pt x="60" y="30"/>
                    <a:pt x="58" y="30"/>
                  </a:cubicBezTo>
                  <a:cubicBezTo>
                    <a:pt x="57" y="30"/>
                    <a:pt x="55" y="30"/>
                    <a:pt x="54" y="30"/>
                  </a:cubicBezTo>
                  <a:cubicBezTo>
                    <a:pt x="53" y="30"/>
                    <a:pt x="51" y="30"/>
                    <a:pt x="49" y="30"/>
                  </a:cubicBezTo>
                  <a:cubicBezTo>
                    <a:pt x="50" y="28"/>
                    <a:pt x="50" y="27"/>
                    <a:pt x="51" y="25"/>
                  </a:cubicBezTo>
                  <a:cubicBezTo>
                    <a:pt x="51" y="25"/>
                    <a:pt x="51" y="25"/>
                    <a:pt x="51" y="25"/>
                  </a:cubicBezTo>
                  <a:cubicBezTo>
                    <a:pt x="52" y="25"/>
                    <a:pt x="52" y="25"/>
                    <a:pt x="52" y="25"/>
                  </a:cubicBezTo>
                  <a:moveTo>
                    <a:pt x="55" y="16"/>
                  </a:moveTo>
                  <a:cubicBezTo>
                    <a:pt x="59" y="16"/>
                    <a:pt x="63" y="16"/>
                    <a:pt x="67" y="16"/>
                  </a:cubicBezTo>
                  <a:cubicBezTo>
                    <a:pt x="68" y="15"/>
                    <a:pt x="70" y="15"/>
                    <a:pt x="71" y="15"/>
                  </a:cubicBezTo>
                  <a:cubicBezTo>
                    <a:pt x="70" y="17"/>
                    <a:pt x="69" y="18"/>
                    <a:pt x="68" y="20"/>
                  </a:cubicBezTo>
                  <a:cubicBezTo>
                    <a:pt x="65" y="21"/>
                    <a:pt x="62" y="21"/>
                    <a:pt x="60" y="21"/>
                  </a:cubicBezTo>
                  <a:cubicBezTo>
                    <a:pt x="57" y="22"/>
                    <a:pt x="54" y="22"/>
                    <a:pt x="52" y="23"/>
                  </a:cubicBezTo>
                  <a:cubicBezTo>
                    <a:pt x="53" y="21"/>
                    <a:pt x="53" y="18"/>
                    <a:pt x="55" y="16"/>
                  </a:cubicBezTo>
                  <a:cubicBezTo>
                    <a:pt x="55" y="16"/>
                    <a:pt x="55" y="16"/>
                    <a:pt x="55" y="16"/>
                  </a:cubicBezTo>
                  <a:moveTo>
                    <a:pt x="56" y="14"/>
                  </a:moveTo>
                  <a:cubicBezTo>
                    <a:pt x="58" y="12"/>
                    <a:pt x="59" y="10"/>
                    <a:pt x="62" y="10"/>
                  </a:cubicBezTo>
                  <a:cubicBezTo>
                    <a:pt x="64" y="10"/>
                    <a:pt x="68" y="9"/>
                    <a:pt x="70" y="9"/>
                  </a:cubicBezTo>
                  <a:cubicBezTo>
                    <a:pt x="71" y="9"/>
                    <a:pt x="71" y="9"/>
                    <a:pt x="72" y="9"/>
                  </a:cubicBezTo>
                  <a:cubicBezTo>
                    <a:pt x="72" y="9"/>
                    <a:pt x="72" y="9"/>
                    <a:pt x="72" y="9"/>
                  </a:cubicBezTo>
                  <a:cubicBezTo>
                    <a:pt x="73" y="9"/>
                    <a:pt x="74" y="9"/>
                    <a:pt x="76" y="9"/>
                  </a:cubicBezTo>
                  <a:cubicBezTo>
                    <a:pt x="75" y="10"/>
                    <a:pt x="74" y="11"/>
                    <a:pt x="73" y="12"/>
                  </a:cubicBezTo>
                  <a:cubicBezTo>
                    <a:pt x="71" y="13"/>
                    <a:pt x="68" y="13"/>
                    <a:pt x="65" y="13"/>
                  </a:cubicBezTo>
                  <a:cubicBezTo>
                    <a:pt x="62" y="13"/>
                    <a:pt x="59" y="14"/>
                    <a:pt x="56" y="14"/>
                  </a:cubicBezTo>
                  <a:moveTo>
                    <a:pt x="61" y="7"/>
                  </a:moveTo>
                  <a:cubicBezTo>
                    <a:pt x="63" y="4"/>
                    <a:pt x="66" y="3"/>
                    <a:pt x="71" y="2"/>
                  </a:cubicBezTo>
                  <a:cubicBezTo>
                    <a:pt x="71" y="2"/>
                    <a:pt x="72" y="2"/>
                    <a:pt x="73" y="2"/>
                  </a:cubicBezTo>
                  <a:cubicBezTo>
                    <a:pt x="75" y="2"/>
                    <a:pt x="77" y="2"/>
                    <a:pt x="78" y="3"/>
                  </a:cubicBezTo>
                  <a:cubicBezTo>
                    <a:pt x="78" y="3"/>
                    <a:pt x="78" y="4"/>
                    <a:pt x="79" y="4"/>
                  </a:cubicBezTo>
                  <a:cubicBezTo>
                    <a:pt x="78" y="4"/>
                    <a:pt x="78" y="4"/>
                    <a:pt x="77" y="4"/>
                  </a:cubicBezTo>
                  <a:cubicBezTo>
                    <a:pt x="75" y="4"/>
                    <a:pt x="73" y="4"/>
                    <a:pt x="71" y="4"/>
                  </a:cubicBezTo>
                  <a:cubicBezTo>
                    <a:pt x="70" y="5"/>
                    <a:pt x="69" y="5"/>
                    <a:pt x="69" y="6"/>
                  </a:cubicBezTo>
                  <a:cubicBezTo>
                    <a:pt x="66" y="7"/>
                    <a:pt x="64" y="7"/>
                    <a:pt x="61" y="7"/>
                  </a:cubicBezTo>
                  <a:moveTo>
                    <a:pt x="73" y="0"/>
                  </a:moveTo>
                  <a:cubicBezTo>
                    <a:pt x="72" y="0"/>
                    <a:pt x="70" y="0"/>
                    <a:pt x="69" y="0"/>
                  </a:cubicBezTo>
                  <a:cubicBezTo>
                    <a:pt x="62" y="0"/>
                    <a:pt x="61" y="2"/>
                    <a:pt x="57" y="8"/>
                  </a:cubicBezTo>
                  <a:cubicBezTo>
                    <a:pt x="57" y="9"/>
                    <a:pt x="57" y="9"/>
                    <a:pt x="57" y="9"/>
                  </a:cubicBezTo>
                  <a:cubicBezTo>
                    <a:pt x="56" y="9"/>
                    <a:pt x="56" y="9"/>
                    <a:pt x="56" y="9"/>
                  </a:cubicBezTo>
                  <a:cubicBezTo>
                    <a:pt x="52" y="12"/>
                    <a:pt x="49" y="22"/>
                    <a:pt x="48" y="27"/>
                  </a:cubicBezTo>
                  <a:cubicBezTo>
                    <a:pt x="46" y="32"/>
                    <a:pt x="44" y="36"/>
                    <a:pt x="42" y="41"/>
                  </a:cubicBezTo>
                  <a:cubicBezTo>
                    <a:pt x="42" y="41"/>
                    <a:pt x="42" y="41"/>
                    <a:pt x="42" y="41"/>
                  </a:cubicBezTo>
                  <a:cubicBezTo>
                    <a:pt x="40" y="45"/>
                    <a:pt x="39" y="49"/>
                    <a:pt x="38" y="53"/>
                  </a:cubicBezTo>
                  <a:cubicBezTo>
                    <a:pt x="37" y="55"/>
                    <a:pt x="38" y="57"/>
                    <a:pt x="40" y="57"/>
                  </a:cubicBezTo>
                  <a:cubicBezTo>
                    <a:pt x="40" y="58"/>
                    <a:pt x="40" y="58"/>
                    <a:pt x="41" y="58"/>
                  </a:cubicBezTo>
                  <a:cubicBezTo>
                    <a:pt x="42" y="63"/>
                    <a:pt x="47" y="66"/>
                    <a:pt x="51" y="69"/>
                  </a:cubicBezTo>
                  <a:cubicBezTo>
                    <a:pt x="51" y="69"/>
                    <a:pt x="52" y="71"/>
                    <a:pt x="53" y="71"/>
                  </a:cubicBezTo>
                  <a:cubicBezTo>
                    <a:pt x="54" y="71"/>
                    <a:pt x="54" y="71"/>
                    <a:pt x="55" y="70"/>
                  </a:cubicBezTo>
                  <a:cubicBezTo>
                    <a:pt x="56" y="71"/>
                    <a:pt x="58" y="72"/>
                    <a:pt x="59" y="72"/>
                  </a:cubicBezTo>
                  <a:cubicBezTo>
                    <a:pt x="65" y="76"/>
                    <a:pt x="70" y="80"/>
                    <a:pt x="75" y="86"/>
                  </a:cubicBezTo>
                  <a:cubicBezTo>
                    <a:pt x="80" y="91"/>
                    <a:pt x="83" y="98"/>
                    <a:pt x="86" y="104"/>
                  </a:cubicBezTo>
                  <a:cubicBezTo>
                    <a:pt x="86" y="106"/>
                    <a:pt x="87" y="107"/>
                    <a:pt x="88" y="109"/>
                  </a:cubicBezTo>
                  <a:cubicBezTo>
                    <a:pt x="88" y="111"/>
                    <a:pt x="89" y="113"/>
                    <a:pt x="90" y="115"/>
                  </a:cubicBezTo>
                  <a:cubicBezTo>
                    <a:pt x="90" y="120"/>
                    <a:pt x="90" y="124"/>
                    <a:pt x="90" y="128"/>
                  </a:cubicBezTo>
                  <a:cubicBezTo>
                    <a:pt x="91" y="133"/>
                    <a:pt x="91" y="139"/>
                    <a:pt x="90" y="144"/>
                  </a:cubicBezTo>
                  <a:cubicBezTo>
                    <a:pt x="89" y="147"/>
                    <a:pt x="88" y="149"/>
                    <a:pt x="87" y="152"/>
                  </a:cubicBezTo>
                  <a:cubicBezTo>
                    <a:pt x="86" y="153"/>
                    <a:pt x="86" y="153"/>
                    <a:pt x="86" y="153"/>
                  </a:cubicBezTo>
                  <a:cubicBezTo>
                    <a:pt x="85" y="161"/>
                    <a:pt x="78" y="170"/>
                    <a:pt x="73" y="175"/>
                  </a:cubicBezTo>
                  <a:cubicBezTo>
                    <a:pt x="72" y="176"/>
                    <a:pt x="71" y="177"/>
                    <a:pt x="70" y="178"/>
                  </a:cubicBezTo>
                  <a:cubicBezTo>
                    <a:pt x="68" y="175"/>
                    <a:pt x="66" y="172"/>
                    <a:pt x="65" y="168"/>
                  </a:cubicBezTo>
                  <a:cubicBezTo>
                    <a:pt x="65" y="168"/>
                    <a:pt x="64" y="167"/>
                    <a:pt x="64" y="167"/>
                  </a:cubicBezTo>
                  <a:cubicBezTo>
                    <a:pt x="63" y="165"/>
                    <a:pt x="63" y="163"/>
                    <a:pt x="63" y="161"/>
                  </a:cubicBezTo>
                  <a:cubicBezTo>
                    <a:pt x="62" y="157"/>
                    <a:pt x="61" y="153"/>
                    <a:pt x="58" y="150"/>
                  </a:cubicBezTo>
                  <a:cubicBezTo>
                    <a:pt x="58" y="149"/>
                    <a:pt x="57" y="148"/>
                    <a:pt x="55" y="148"/>
                  </a:cubicBezTo>
                  <a:cubicBezTo>
                    <a:pt x="55" y="148"/>
                    <a:pt x="54" y="148"/>
                    <a:pt x="54" y="148"/>
                  </a:cubicBezTo>
                  <a:cubicBezTo>
                    <a:pt x="53" y="149"/>
                    <a:pt x="53" y="149"/>
                    <a:pt x="53" y="149"/>
                  </a:cubicBezTo>
                  <a:cubicBezTo>
                    <a:pt x="53" y="149"/>
                    <a:pt x="52" y="149"/>
                    <a:pt x="52" y="149"/>
                  </a:cubicBezTo>
                  <a:cubicBezTo>
                    <a:pt x="49" y="149"/>
                    <a:pt x="46" y="147"/>
                    <a:pt x="43" y="146"/>
                  </a:cubicBezTo>
                  <a:cubicBezTo>
                    <a:pt x="43" y="146"/>
                    <a:pt x="42" y="146"/>
                    <a:pt x="42" y="146"/>
                  </a:cubicBezTo>
                  <a:cubicBezTo>
                    <a:pt x="39" y="146"/>
                    <a:pt x="38" y="148"/>
                    <a:pt x="36" y="151"/>
                  </a:cubicBezTo>
                  <a:cubicBezTo>
                    <a:pt x="33" y="156"/>
                    <a:pt x="29" y="160"/>
                    <a:pt x="25" y="165"/>
                  </a:cubicBezTo>
                  <a:cubicBezTo>
                    <a:pt x="21" y="170"/>
                    <a:pt x="17" y="175"/>
                    <a:pt x="14" y="180"/>
                  </a:cubicBezTo>
                  <a:cubicBezTo>
                    <a:pt x="11" y="185"/>
                    <a:pt x="8" y="191"/>
                    <a:pt x="6" y="196"/>
                  </a:cubicBezTo>
                  <a:cubicBezTo>
                    <a:pt x="4" y="199"/>
                    <a:pt x="0" y="203"/>
                    <a:pt x="0" y="207"/>
                  </a:cubicBezTo>
                  <a:cubicBezTo>
                    <a:pt x="0" y="209"/>
                    <a:pt x="4" y="213"/>
                    <a:pt x="8" y="213"/>
                  </a:cubicBezTo>
                  <a:cubicBezTo>
                    <a:pt x="8" y="213"/>
                    <a:pt x="8" y="213"/>
                    <a:pt x="9" y="213"/>
                  </a:cubicBezTo>
                  <a:cubicBezTo>
                    <a:pt x="18" y="220"/>
                    <a:pt x="28" y="227"/>
                    <a:pt x="38" y="233"/>
                  </a:cubicBezTo>
                  <a:cubicBezTo>
                    <a:pt x="39" y="233"/>
                    <a:pt x="41" y="234"/>
                    <a:pt x="42" y="235"/>
                  </a:cubicBezTo>
                  <a:cubicBezTo>
                    <a:pt x="47" y="238"/>
                    <a:pt x="53" y="241"/>
                    <a:pt x="58" y="244"/>
                  </a:cubicBezTo>
                  <a:cubicBezTo>
                    <a:pt x="59" y="245"/>
                    <a:pt x="59" y="245"/>
                    <a:pt x="59" y="245"/>
                  </a:cubicBezTo>
                  <a:cubicBezTo>
                    <a:pt x="60" y="245"/>
                    <a:pt x="60" y="245"/>
                    <a:pt x="61" y="244"/>
                  </a:cubicBezTo>
                  <a:cubicBezTo>
                    <a:pt x="63" y="245"/>
                    <a:pt x="65" y="246"/>
                    <a:pt x="67" y="247"/>
                  </a:cubicBezTo>
                  <a:cubicBezTo>
                    <a:pt x="67" y="247"/>
                    <a:pt x="67" y="247"/>
                    <a:pt x="68" y="247"/>
                  </a:cubicBezTo>
                  <a:cubicBezTo>
                    <a:pt x="69" y="248"/>
                    <a:pt x="71" y="249"/>
                    <a:pt x="73" y="250"/>
                  </a:cubicBezTo>
                  <a:cubicBezTo>
                    <a:pt x="73" y="250"/>
                    <a:pt x="73" y="250"/>
                    <a:pt x="74" y="250"/>
                  </a:cubicBezTo>
                  <a:cubicBezTo>
                    <a:pt x="74" y="250"/>
                    <a:pt x="75" y="249"/>
                    <a:pt x="75" y="249"/>
                  </a:cubicBezTo>
                  <a:cubicBezTo>
                    <a:pt x="78" y="250"/>
                    <a:pt x="81" y="250"/>
                    <a:pt x="83" y="251"/>
                  </a:cubicBezTo>
                  <a:cubicBezTo>
                    <a:pt x="83" y="251"/>
                    <a:pt x="83" y="251"/>
                    <a:pt x="83" y="251"/>
                  </a:cubicBezTo>
                  <a:cubicBezTo>
                    <a:pt x="84" y="251"/>
                    <a:pt x="84" y="250"/>
                    <a:pt x="85" y="250"/>
                  </a:cubicBezTo>
                  <a:cubicBezTo>
                    <a:pt x="85" y="249"/>
                    <a:pt x="85" y="249"/>
                    <a:pt x="85" y="249"/>
                  </a:cubicBezTo>
                  <a:cubicBezTo>
                    <a:pt x="85" y="249"/>
                    <a:pt x="86" y="249"/>
                    <a:pt x="86" y="249"/>
                  </a:cubicBezTo>
                  <a:cubicBezTo>
                    <a:pt x="88" y="246"/>
                    <a:pt x="87" y="242"/>
                    <a:pt x="86" y="239"/>
                  </a:cubicBezTo>
                  <a:cubicBezTo>
                    <a:pt x="85" y="238"/>
                    <a:pt x="85" y="238"/>
                    <a:pt x="85" y="237"/>
                  </a:cubicBezTo>
                  <a:cubicBezTo>
                    <a:pt x="85" y="233"/>
                    <a:pt x="85" y="229"/>
                    <a:pt x="82" y="225"/>
                  </a:cubicBezTo>
                  <a:cubicBezTo>
                    <a:pt x="82" y="225"/>
                    <a:pt x="82" y="225"/>
                    <a:pt x="82" y="225"/>
                  </a:cubicBezTo>
                  <a:cubicBezTo>
                    <a:pt x="80" y="217"/>
                    <a:pt x="76" y="208"/>
                    <a:pt x="72" y="200"/>
                  </a:cubicBezTo>
                  <a:cubicBezTo>
                    <a:pt x="83" y="197"/>
                    <a:pt x="90" y="186"/>
                    <a:pt x="95" y="176"/>
                  </a:cubicBezTo>
                  <a:cubicBezTo>
                    <a:pt x="98" y="172"/>
                    <a:pt x="101" y="169"/>
                    <a:pt x="103" y="164"/>
                  </a:cubicBezTo>
                  <a:cubicBezTo>
                    <a:pt x="109" y="149"/>
                    <a:pt x="109" y="130"/>
                    <a:pt x="106" y="114"/>
                  </a:cubicBezTo>
                  <a:cubicBezTo>
                    <a:pt x="101" y="87"/>
                    <a:pt x="85" y="65"/>
                    <a:pt x="60" y="54"/>
                  </a:cubicBezTo>
                  <a:cubicBezTo>
                    <a:pt x="69" y="39"/>
                    <a:pt x="68" y="20"/>
                    <a:pt x="83" y="10"/>
                  </a:cubicBezTo>
                  <a:cubicBezTo>
                    <a:pt x="84" y="9"/>
                    <a:pt x="84" y="9"/>
                    <a:pt x="84" y="9"/>
                  </a:cubicBezTo>
                  <a:cubicBezTo>
                    <a:pt x="89" y="10"/>
                    <a:pt x="94" y="11"/>
                    <a:pt x="99" y="11"/>
                  </a:cubicBezTo>
                  <a:cubicBezTo>
                    <a:pt x="115" y="17"/>
                    <a:pt x="129" y="34"/>
                    <a:pt x="138" y="46"/>
                  </a:cubicBezTo>
                  <a:cubicBezTo>
                    <a:pt x="146" y="57"/>
                    <a:pt x="151" y="70"/>
                    <a:pt x="156" y="82"/>
                  </a:cubicBezTo>
                  <a:cubicBezTo>
                    <a:pt x="161" y="96"/>
                    <a:pt x="164" y="111"/>
                    <a:pt x="165" y="126"/>
                  </a:cubicBezTo>
                  <a:cubicBezTo>
                    <a:pt x="167" y="149"/>
                    <a:pt x="161" y="171"/>
                    <a:pt x="144" y="187"/>
                  </a:cubicBezTo>
                  <a:cubicBezTo>
                    <a:pt x="128" y="201"/>
                    <a:pt x="107" y="207"/>
                    <a:pt x="86" y="207"/>
                  </a:cubicBezTo>
                  <a:cubicBezTo>
                    <a:pt x="86" y="207"/>
                    <a:pt x="85" y="207"/>
                    <a:pt x="84" y="207"/>
                  </a:cubicBezTo>
                  <a:cubicBezTo>
                    <a:pt x="84" y="207"/>
                    <a:pt x="84" y="207"/>
                    <a:pt x="84" y="207"/>
                  </a:cubicBezTo>
                  <a:cubicBezTo>
                    <a:pt x="81" y="207"/>
                    <a:pt x="81" y="212"/>
                    <a:pt x="84" y="212"/>
                  </a:cubicBezTo>
                  <a:cubicBezTo>
                    <a:pt x="85" y="212"/>
                    <a:pt x="85" y="212"/>
                    <a:pt x="86" y="212"/>
                  </a:cubicBezTo>
                  <a:cubicBezTo>
                    <a:pt x="106" y="212"/>
                    <a:pt x="127" y="207"/>
                    <a:pt x="143" y="194"/>
                  </a:cubicBezTo>
                  <a:cubicBezTo>
                    <a:pt x="160" y="181"/>
                    <a:pt x="169" y="162"/>
                    <a:pt x="171" y="141"/>
                  </a:cubicBezTo>
                  <a:cubicBezTo>
                    <a:pt x="173" y="112"/>
                    <a:pt x="163" y="82"/>
                    <a:pt x="150" y="57"/>
                  </a:cubicBezTo>
                  <a:cubicBezTo>
                    <a:pt x="142" y="42"/>
                    <a:pt x="130" y="26"/>
                    <a:pt x="115" y="15"/>
                  </a:cubicBezTo>
                  <a:cubicBezTo>
                    <a:pt x="115" y="14"/>
                    <a:pt x="115" y="14"/>
                    <a:pt x="115" y="14"/>
                  </a:cubicBezTo>
                  <a:cubicBezTo>
                    <a:pt x="114" y="12"/>
                    <a:pt x="112" y="11"/>
                    <a:pt x="109" y="9"/>
                  </a:cubicBezTo>
                  <a:cubicBezTo>
                    <a:pt x="109" y="8"/>
                    <a:pt x="109" y="7"/>
                    <a:pt x="107" y="7"/>
                  </a:cubicBezTo>
                  <a:cubicBezTo>
                    <a:pt x="106" y="7"/>
                    <a:pt x="105" y="7"/>
                    <a:pt x="103" y="7"/>
                  </a:cubicBezTo>
                  <a:cubicBezTo>
                    <a:pt x="103" y="6"/>
                    <a:pt x="102" y="6"/>
                    <a:pt x="101" y="6"/>
                  </a:cubicBezTo>
                  <a:cubicBezTo>
                    <a:pt x="96" y="3"/>
                    <a:pt x="90" y="1"/>
                    <a:pt x="84" y="1"/>
                  </a:cubicBezTo>
                  <a:cubicBezTo>
                    <a:pt x="83" y="1"/>
                    <a:pt x="83" y="1"/>
                    <a:pt x="83" y="1"/>
                  </a:cubicBezTo>
                  <a:cubicBezTo>
                    <a:pt x="80" y="0"/>
                    <a:pt x="76" y="0"/>
                    <a:pt x="73"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1266" name="Google Shape;1266;p37"/>
            <p:cNvSpPr/>
            <p:nvPr/>
          </p:nvSpPr>
          <p:spPr>
            <a:xfrm>
              <a:off x="3010048" y="3885776"/>
              <a:ext cx="839788" cy="573088"/>
            </a:xfrm>
            <a:custGeom>
              <a:rect b="b" l="l" r="r" t="t"/>
              <a:pathLst>
                <a:path extrusionOk="0" h="135" w="198">
                  <a:moveTo>
                    <a:pt x="93" y="81"/>
                  </a:moveTo>
                  <a:cubicBezTo>
                    <a:pt x="89" y="81"/>
                    <a:pt x="86" y="81"/>
                    <a:pt x="82" y="80"/>
                  </a:cubicBezTo>
                  <a:cubicBezTo>
                    <a:pt x="83" y="80"/>
                    <a:pt x="83" y="80"/>
                    <a:pt x="83" y="80"/>
                  </a:cubicBezTo>
                  <a:cubicBezTo>
                    <a:pt x="86" y="80"/>
                    <a:pt x="90" y="81"/>
                    <a:pt x="94" y="81"/>
                  </a:cubicBezTo>
                  <a:cubicBezTo>
                    <a:pt x="94" y="81"/>
                    <a:pt x="93" y="81"/>
                    <a:pt x="93" y="81"/>
                  </a:cubicBezTo>
                  <a:moveTo>
                    <a:pt x="98" y="79"/>
                  </a:moveTo>
                  <a:cubicBezTo>
                    <a:pt x="99" y="79"/>
                    <a:pt x="99" y="79"/>
                    <a:pt x="100" y="79"/>
                  </a:cubicBezTo>
                  <a:cubicBezTo>
                    <a:pt x="101" y="79"/>
                    <a:pt x="101" y="79"/>
                    <a:pt x="101" y="79"/>
                  </a:cubicBezTo>
                  <a:cubicBezTo>
                    <a:pt x="101" y="80"/>
                    <a:pt x="101" y="80"/>
                    <a:pt x="101" y="80"/>
                  </a:cubicBezTo>
                  <a:cubicBezTo>
                    <a:pt x="105" y="80"/>
                    <a:pt x="105" y="80"/>
                    <a:pt x="105" y="80"/>
                  </a:cubicBezTo>
                  <a:cubicBezTo>
                    <a:pt x="106" y="80"/>
                    <a:pt x="106" y="80"/>
                    <a:pt x="106" y="80"/>
                  </a:cubicBezTo>
                  <a:cubicBezTo>
                    <a:pt x="106" y="80"/>
                    <a:pt x="107" y="80"/>
                    <a:pt x="107" y="80"/>
                  </a:cubicBezTo>
                  <a:cubicBezTo>
                    <a:pt x="108" y="80"/>
                    <a:pt x="108" y="80"/>
                    <a:pt x="108" y="80"/>
                  </a:cubicBezTo>
                  <a:cubicBezTo>
                    <a:pt x="107" y="80"/>
                    <a:pt x="106" y="80"/>
                    <a:pt x="105" y="80"/>
                  </a:cubicBezTo>
                  <a:cubicBezTo>
                    <a:pt x="101" y="81"/>
                    <a:pt x="98" y="81"/>
                    <a:pt x="95" y="81"/>
                  </a:cubicBezTo>
                  <a:cubicBezTo>
                    <a:pt x="95" y="81"/>
                    <a:pt x="96" y="81"/>
                    <a:pt x="96" y="80"/>
                  </a:cubicBezTo>
                  <a:cubicBezTo>
                    <a:pt x="96" y="80"/>
                    <a:pt x="96" y="80"/>
                    <a:pt x="96" y="80"/>
                  </a:cubicBezTo>
                  <a:cubicBezTo>
                    <a:pt x="96" y="80"/>
                    <a:pt x="97" y="80"/>
                    <a:pt x="97" y="79"/>
                  </a:cubicBezTo>
                  <a:cubicBezTo>
                    <a:pt x="97" y="79"/>
                    <a:pt x="98" y="79"/>
                    <a:pt x="98" y="79"/>
                  </a:cubicBezTo>
                  <a:moveTo>
                    <a:pt x="99" y="77"/>
                  </a:moveTo>
                  <a:cubicBezTo>
                    <a:pt x="98" y="77"/>
                    <a:pt x="98" y="77"/>
                    <a:pt x="98" y="77"/>
                  </a:cubicBezTo>
                  <a:cubicBezTo>
                    <a:pt x="98" y="76"/>
                    <a:pt x="98" y="76"/>
                    <a:pt x="98" y="76"/>
                  </a:cubicBezTo>
                  <a:cubicBezTo>
                    <a:pt x="100" y="76"/>
                    <a:pt x="101" y="76"/>
                    <a:pt x="102" y="76"/>
                  </a:cubicBezTo>
                  <a:cubicBezTo>
                    <a:pt x="101" y="77"/>
                    <a:pt x="100" y="77"/>
                    <a:pt x="99" y="77"/>
                  </a:cubicBezTo>
                  <a:moveTo>
                    <a:pt x="113" y="76"/>
                  </a:moveTo>
                  <a:cubicBezTo>
                    <a:pt x="115" y="75"/>
                    <a:pt x="116" y="75"/>
                    <a:pt x="118" y="75"/>
                  </a:cubicBezTo>
                  <a:cubicBezTo>
                    <a:pt x="118" y="75"/>
                    <a:pt x="118" y="74"/>
                    <a:pt x="119" y="74"/>
                  </a:cubicBezTo>
                  <a:cubicBezTo>
                    <a:pt x="118" y="75"/>
                    <a:pt x="118" y="75"/>
                    <a:pt x="117" y="75"/>
                  </a:cubicBezTo>
                  <a:cubicBezTo>
                    <a:pt x="116" y="76"/>
                    <a:pt x="115" y="76"/>
                    <a:pt x="113" y="76"/>
                  </a:cubicBezTo>
                  <a:moveTo>
                    <a:pt x="101" y="74"/>
                  </a:moveTo>
                  <a:cubicBezTo>
                    <a:pt x="102" y="74"/>
                    <a:pt x="103" y="74"/>
                    <a:pt x="103" y="74"/>
                  </a:cubicBezTo>
                  <a:cubicBezTo>
                    <a:pt x="104" y="74"/>
                    <a:pt x="104" y="74"/>
                    <a:pt x="105" y="74"/>
                  </a:cubicBezTo>
                  <a:cubicBezTo>
                    <a:pt x="105" y="75"/>
                    <a:pt x="104" y="75"/>
                    <a:pt x="104" y="75"/>
                  </a:cubicBezTo>
                  <a:cubicBezTo>
                    <a:pt x="104" y="75"/>
                    <a:pt x="103" y="74"/>
                    <a:pt x="103" y="74"/>
                  </a:cubicBezTo>
                  <a:cubicBezTo>
                    <a:pt x="102" y="74"/>
                    <a:pt x="102" y="74"/>
                    <a:pt x="101" y="74"/>
                  </a:cubicBezTo>
                  <a:moveTo>
                    <a:pt x="107" y="75"/>
                  </a:moveTo>
                  <a:cubicBezTo>
                    <a:pt x="108" y="74"/>
                    <a:pt x="108" y="74"/>
                    <a:pt x="108" y="74"/>
                  </a:cubicBezTo>
                  <a:cubicBezTo>
                    <a:pt x="108" y="74"/>
                    <a:pt x="108" y="74"/>
                    <a:pt x="108" y="74"/>
                  </a:cubicBezTo>
                  <a:cubicBezTo>
                    <a:pt x="109" y="74"/>
                    <a:pt x="110" y="74"/>
                    <a:pt x="112" y="74"/>
                  </a:cubicBezTo>
                  <a:cubicBezTo>
                    <a:pt x="110" y="75"/>
                    <a:pt x="109" y="75"/>
                    <a:pt x="107" y="75"/>
                  </a:cubicBezTo>
                  <a:moveTo>
                    <a:pt x="77" y="77"/>
                  </a:moveTo>
                  <a:cubicBezTo>
                    <a:pt x="72" y="76"/>
                    <a:pt x="66" y="75"/>
                    <a:pt x="62" y="72"/>
                  </a:cubicBezTo>
                  <a:cubicBezTo>
                    <a:pt x="62" y="72"/>
                    <a:pt x="62" y="72"/>
                    <a:pt x="62" y="72"/>
                  </a:cubicBezTo>
                  <a:cubicBezTo>
                    <a:pt x="63" y="72"/>
                    <a:pt x="65" y="73"/>
                    <a:pt x="66" y="74"/>
                  </a:cubicBezTo>
                  <a:cubicBezTo>
                    <a:pt x="66" y="74"/>
                    <a:pt x="66" y="74"/>
                    <a:pt x="66" y="74"/>
                  </a:cubicBezTo>
                  <a:cubicBezTo>
                    <a:pt x="67" y="74"/>
                    <a:pt x="68" y="73"/>
                    <a:pt x="67" y="72"/>
                  </a:cubicBezTo>
                  <a:cubicBezTo>
                    <a:pt x="71" y="74"/>
                    <a:pt x="75" y="76"/>
                    <a:pt x="79" y="77"/>
                  </a:cubicBezTo>
                  <a:cubicBezTo>
                    <a:pt x="79" y="77"/>
                    <a:pt x="79" y="77"/>
                    <a:pt x="79" y="77"/>
                  </a:cubicBezTo>
                  <a:cubicBezTo>
                    <a:pt x="78" y="77"/>
                    <a:pt x="78" y="77"/>
                    <a:pt x="77" y="77"/>
                  </a:cubicBezTo>
                  <a:moveTo>
                    <a:pt x="116" y="72"/>
                  </a:moveTo>
                  <a:cubicBezTo>
                    <a:pt x="116" y="72"/>
                    <a:pt x="116" y="72"/>
                    <a:pt x="116" y="72"/>
                  </a:cubicBezTo>
                  <a:cubicBezTo>
                    <a:pt x="118" y="72"/>
                    <a:pt x="120" y="71"/>
                    <a:pt x="121" y="71"/>
                  </a:cubicBezTo>
                  <a:cubicBezTo>
                    <a:pt x="120" y="72"/>
                    <a:pt x="118" y="72"/>
                    <a:pt x="116" y="73"/>
                  </a:cubicBezTo>
                  <a:cubicBezTo>
                    <a:pt x="116" y="73"/>
                    <a:pt x="115" y="73"/>
                    <a:pt x="114" y="73"/>
                  </a:cubicBezTo>
                  <a:cubicBezTo>
                    <a:pt x="113" y="73"/>
                    <a:pt x="111" y="72"/>
                    <a:pt x="110" y="72"/>
                  </a:cubicBezTo>
                  <a:cubicBezTo>
                    <a:pt x="111" y="72"/>
                    <a:pt x="111" y="72"/>
                    <a:pt x="111" y="72"/>
                  </a:cubicBezTo>
                  <a:cubicBezTo>
                    <a:pt x="112" y="72"/>
                    <a:pt x="113" y="72"/>
                    <a:pt x="115" y="71"/>
                  </a:cubicBezTo>
                  <a:cubicBezTo>
                    <a:pt x="115" y="71"/>
                    <a:pt x="115" y="71"/>
                    <a:pt x="115" y="71"/>
                  </a:cubicBezTo>
                  <a:cubicBezTo>
                    <a:pt x="115" y="71"/>
                    <a:pt x="116" y="72"/>
                    <a:pt x="116" y="72"/>
                  </a:cubicBezTo>
                  <a:moveTo>
                    <a:pt x="127" y="70"/>
                  </a:moveTo>
                  <a:cubicBezTo>
                    <a:pt x="127" y="69"/>
                    <a:pt x="127" y="69"/>
                    <a:pt x="127" y="69"/>
                  </a:cubicBezTo>
                  <a:cubicBezTo>
                    <a:pt x="128" y="69"/>
                    <a:pt x="128" y="68"/>
                    <a:pt x="129" y="68"/>
                  </a:cubicBezTo>
                  <a:cubicBezTo>
                    <a:pt x="129" y="68"/>
                    <a:pt x="130" y="68"/>
                    <a:pt x="130" y="68"/>
                  </a:cubicBezTo>
                  <a:cubicBezTo>
                    <a:pt x="130" y="68"/>
                    <a:pt x="130" y="68"/>
                    <a:pt x="130" y="68"/>
                  </a:cubicBezTo>
                  <a:cubicBezTo>
                    <a:pt x="129" y="69"/>
                    <a:pt x="128" y="69"/>
                    <a:pt x="127" y="70"/>
                  </a:cubicBezTo>
                  <a:moveTo>
                    <a:pt x="62" y="69"/>
                  </a:moveTo>
                  <a:cubicBezTo>
                    <a:pt x="61" y="68"/>
                    <a:pt x="60" y="67"/>
                    <a:pt x="58" y="66"/>
                  </a:cubicBezTo>
                  <a:cubicBezTo>
                    <a:pt x="58" y="66"/>
                    <a:pt x="57" y="66"/>
                    <a:pt x="56" y="65"/>
                  </a:cubicBezTo>
                  <a:cubicBezTo>
                    <a:pt x="56" y="65"/>
                    <a:pt x="55" y="64"/>
                    <a:pt x="55" y="63"/>
                  </a:cubicBezTo>
                  <a:cubicBezTo>
                    <a:pt x="54" y="63"/>
                    <a:pt x="54" y="62"/>
                    <a:pt x="53" y="62"/>
                  </a:cubicBezTo>
                  <a:cubicBezTo>
                    <a:pt x="55" y="63"/>
                    <a:pt x="56" y="63"/>
                    <a:pt x="57" y="64"/>
                  </a:cubicBezTo>
                  <a:cubicBezTo>
                    <a:pt x="58" y="65"/>
                    <a:pt x="59" y="65"/>
                    <a:pt x="60" y="66"/>
                  </a:cubicBezTo>
                  <a:cubicBezTo>
                    <a:pt x="60" y="67"/>
                    <a:pt x="60" y="67"/>
                    <a:pt x="60" y="67"/>
                  </a:cubicBezTo>
                  <a:cubicBezTo>
                    <a:pt x="61" y="68"/>
                    <a:pt x="61" y="68"/>
                    <a:pt x="62" y="69"/>
                  </a:cubicBezTo>
                  <a:cubicBezTo>
                    <a:pt x="62" y="69"/>
                    <a:pt x="62" y="69"/>
                    <a:pt x="62" y="69"/>
                  </a:cubicBezTo>
                  <a:moveTo>
                    <a:pt x="54" y="69"/>
                  </a:moveTo>
                  <a:cubicBezTo>
                    <a:pt x="53" y="68"/>
                    <a:pt x="53" y="68"/>
                    <a:pt x="53" y="68"/>
                  </a:cubicBezTo>
                  <a:cubicBezTo>
                    <a:pt x="51" y="67"/>
                    <a:pt x="49" y="64"/>
                    <a:pt x="47" y="61"/>
                  </a:cubicBezTo>
                  <a:cubicBezTo>
                    <a:pt x="50" y="63"/>
                    <a:pt x="52" y="66"/>
                    <a:pt x="54" y="69"/>
                  </a:cubicBezTo>
                  <a:moveTo>
                    <a:pt x="141" y="61"/>
                  </a:moveTo>
                  <a:cubicBezTo>
                    <a:pt x="142" y="60"/>
                    <a:pt x="142" y="59"/>
                    <a:pt x="143" y="58"/>
                  </a:cubicBezTo>
                  <a:cubicBezTo>
                    <a:pt x="144" y="59"/>
                    <a:pt x="144" y="59"/>
                    <a:pt x="144" y="59"/>
                  </a:cubicBezTo>
                  <a:cubicBezTo>
                    <a:pt x="143" y="60"/>
                    <a:pt x="142" y="61"/>
                    <a:pt x="141" y="61"/>
                  </a:cubicBezTo>
                  <a:moveTo>
                    <a:pt x="57" y="59"/>
                  </a:moveTo>
                  <a:cubicBezTo>
                    <a:pt x="56" y="58"/>
                    <a:pt x="56" y="58"/>
                    <a:pt x="55" y="57"/>
                  </a:cubicBezTo>
                  <a:cubicBezTo>
                    <a:pt x="54" y="56"/>
                    <a:pt x="54" y="56"/>
                    <a:pt x="54" y="56"/>
                  </a:cubicBezTo>
                  <a:cubicBezTo>
                    <a:pt x="55" y="56"/>
                    <a:pt x="55" y="56"/>
                    <a:pt x="55" y="56"/>
                  </a:cubicBezTo>
                  <a:cubicBezTo>
                    <a:pt x="55" y="56"/>
                    <a:pt x="56" y="57"/>
                    <a:pt x="56" y="57"/>
                  </a:cubicBezTo>
                  <a:cubicBezTo>
                    <a:pt x="56" y="58"/>
                    <a:pt x="57" y="58"/>
                    <a:pt x="57" y="59"/>
                  </a:cubicBezTo>
                  <a:moveTo>
                    <a:pt x="145" y="55"/>
                  </a:moveTo>
                  <a:cubicBezTo>
                    <a:pt x="145" y="54"/>
                    <a:pt x="145" y="54"/>
                    <a:pt x="145" y="54"/>
                  </a:cubicBezTo>
                  <a:cubicBezTo>
                    <a:pt x="145" y="54"/>
                    <a:pt x="146" y="53"/>
                    <a:pt x="146" y="53"/>
                  </a:cubicBezTo>
                  <a:cubicBezTo>
                    <a:pt x="146" y="52"/>
                    <a:pt x="146" y="52"/>
                    <a:pt x="146" y="52"/>
                  </a:cubicBezTo>
                  <a:cubicBezTo>
                    <a:pt x="146" y="53"/>
                    <a:pt x="146" y="54"/>
                    <a:pt x="146" y="55"/>
                  </a:cubicBezTo>
                  <a:cubicBezTo>
                    <a:pt x="145" y="55"/>
                    <a:pt x="145" y="55"/>
                    <a:pt x="145" y="55"/>
                  </a:cubicBezTo>
                  <a:moveTo>
                    <a:pt x="194" y="62"/>
                  </a:moveTo>
                  <a:cubicBezTo>
                    <a:pt x="194" y="60"/>
                    <a:pt x="194" y="58"/>
                    <a:pt x="194" y="56"/>
                  </a:cubicBezTo>
                  <a:cubicBezTo>
                    <a:pt x="194" y="55"/>
                    <a:pt x="193" y="55"/>
                    <a:pt x="192" y="54"/>
                  </a:cubicBezTo>
                  <a:cubicBezTo>
                    <a:pt x="192" y="52"/>
                    <a:pt x="192" y="50"/>
                    <a:pt x="192" y="48"/>
                  </a:cubicBezTo>
                  <a:cubicBezTo>
                    <a:pt x="194" y="50"/>
                    <a:pt x="195" y="52"/>
                    <a:pt x="196" y="56"/>
                  </a:cubicBezTo>
                  <a:cubicBezTo>
                    <a:pt x="196" y="58"/>
                    <a:pt x="196" y="60"/>
                    <a:pt x="195" y="62"/>
                  </a:cubicBezTo>
                  <a:cubicBezTo>
                    <a:pt x="195" y="62"/>
                    <a:pt x="195" y="62"/>
                    <a:pt x="195" y="62"/>
                  </a:cubicBezTo>
                  <a:cubicBezTo>
                    <a:pt x="195" y="62"/>
                    <a:pt x="194" y="62"/>
                    <a:pt x="194" y="62"/>
                  </a:cubicBezTo>
                  <a:moveTo>
                    <a:pt x="190" y="60"/>
                  </a:moveTo>
                  <a:cubicBezTo>
                    <a:pt x="189" y="59"/>
                    <a:pt x="189" y="58"/>
                    <a:pt x="188" y="58"/>
                  </a:cubicBezTo>
                  <a:cubicBezTo>
                    <a:pt x="187" y="56"/>
                    <a:pt x="187" y="54"/>
                    <a:pt x="187" y="52"/>
                  </a:cubicBezTo>
                  <a:cubicBezTo>
                    <a:pt x="187" y="49"/>
                    <a:pt x="187" y="47"/>
                    <a:pt x="187" y="45"/>
                  </a:cubicBezTo>
                  <a:cubicBezTo>
                    <a:pt x="188" y="46"/>
                    <a:pt x="189" y="47"/>
                    <a:pt x="189" y="49"/>
                  </a:cubicBezTo>
                  <a:cubicBezTo>
                    <a:pt x="190" y="51"/>
                    <a:pt x="190" y="53"/>
                    <a:pt x="190" y="56"/>
                  </a:cubicBezTo>
                  <a:cubicBezTo>
                    <a:pt x="190" y="56"/>
                    <a:pt x="190" y="56"/>
                    <a:pt x="190" y="57"/>
                  </a:cubicBezTo>
                  <a:cubicBezTo>
                    <a:pt x="190" y="58"/>
                    <a:pt x="190" y="59"/>
                    <a:pt x="190" y="60"/>
                  </a:cubicBezTo>
                  <a:moveTo>
                    <a:pt x="146" y="46"/>
                  </a:moveTo>
                  <a:cubicBezTo>
                    <a:pt x="146" y="44"/>
                    <a:pt x="146" y="43"/>
                    <a:pt x="147" y="41"/>
                  </a:cubicBezTo>
                  <a:cubicBezTo>
                    <a:pt x="147" y="42"/>
                    <a:pt x="147" y="43"/>
                    <a:pt x="147" y="44"/>
                  </a:cubicBezTo>
                  <a:cubicBezTo>
                    <a:pt x="147" y="44"/>
                    <a:pt x="146" y="45"/>
                    <a:pt x="146" y="46"/>
                  </a:cubicBezTo>
                  <a:moveTo>
                    <a:pt x="185" y="56"/>
                  </a:moveTo>
                  <a:cubicBezTo>
                    <a:pt x="184" y="55"/>
                    <a:pt x="183" y="55"/>
                    <a:pt x="181" y="54"/>
                  </a:cubicBezTo>
                  <a:cubicBezTo>
                    <a:pt x="181" y="52"/>
                    <a:pt x="181" y="49"/>
                    <a:pt x="181" y="47"/>
                  </a:cubicBezTo>
                  <a:cubicBezTo>
                    <a:pt x="180" y="45"/>
                    <a:pt x="180" y="43"/>
                    <a:pt x="180" y="41"/>
                  </a:cubicBezTo>
                  <a:cubicBezTo>
                    <a:pt x="181" y="42"/>
                    <a:pt x="183" y="42"/>
                    <a:pt x="185" y="43"/>
                  </a:cubicBezTo>
                  <a:cubicBezTo>
                    <a:pt x="184" y="46"/>
                    <a:pt x="185" y="50"/>
                    <a:pt x="185" y="53"/>
                  </a:cubicBezTo>
                  <a:cubicBezTo>
                    <a:pt x="185" y="54"/>
                    <a:pt x="185" y="55"/>
                    <a:pt x="185" y="56"/>
                  </a:cubicBezTo>
                  <a:moveTo>
                    <a:pt x="179" y="53"/>
                  </a:moveTo>
                  <a:cubicBezTo>
                    <a:pt x="178" y="52"/>
                    <a:pt x="176" y="52"/>
                    <a:pt x="175" y="51"/>
                  </a:cubicBezTo>
                  <a:cubicBezTo>
                    <a:pt x="175" y="49"/>
                    <a:pt x="174" y="48"/>
                    <a:pt x="174" y="46"/>
                  </a:cubicBezTo>
                  <a:cubicBezTo>
                    <a:pt x="174" y="43"/>
                    <a:pt x="174" y="41"/>
                    <a:pt x="174" y="39"/>
                  </a:cubicBezTo>
                  <a:cubicBezTo>
                    <a:pt x="175" y="39"/>
                    <a:pt x="176" y="40"/>
                    <a:pt x="177" y="40"/>
                  </a:cubicBezTo>
                  <a:cubicBezTo>
                    <a:pt x="177" y="40"/>
                    <a:pt x="177" y="40"/>
                    <a:pt x="177" y="40"/>
                  </a:cubicBezTo>
                  <a:cubicBezTo>
                    <a:pt x="177" y="41"/>
                    <a:pt x="177" y="41"/>
                    <a:pt x="177" y="41"/>
                  </a:cubicBezTo>
                  <a:cubicBezTo>
                    <a:pt x="178" y="44"/>
                    <a:pt x="179" y="47"/>
                    <a:pt x="179" y="50"/>
                  </a:cubicBezTo>
                  <a:cubicBezTo>
                    <a:pt x="179" y="51"/>
                    <a:pt x="179" y="52"/>
                    <a:pt x="179" y="53"/>
                  </a:cubicBezTo>
                  <a:moveTo>
                    <a:pt x="152" y="41"/>
                  </a:moveTo>
                  <a:cubicBezTo>
                    <a:pt x="152" y="40"/>
                    <a:pt x="151" y="39"/>
                    <a:pt x="151" y="38"/>
                  </a:cubicBezTo>
                  <a:cubicBezTo>
                    <a:pt x="151" y="38"/>
                    <a:pt x="151" y="37"/>
                    <a:pt x="152" y="37"/>
                  </a:cubicBezTo>
                  <a:cubicBezTo>
                    <a:pt x="152" y="41"/>
                    <a:pt x="152" y="41"/>
                    <a:pt x="152" y="41"/>
                  </a:cubicBezTo>
                  <a:moveTo>
                    <a:pt x="173" y="51"/>
                  </a:moveTo>
                  <a:cubicBezTo>
                    <a:pt x="171" y="50"/>
                    <a:pt x="170" y="50"/>
                    <a:pt x="169" y="49"/>
                  </a:cubicBezTo>
                  <a:cubicBezTo>
                    <a:pt x="167" y="45"/>
                    <a:pt x="166" y="40"/>
                    <a:pt x="166" y="36"/>
                  </a:cubicBezTo>
                  <a:cubicBezTo>
                    <a:pt x="168" y="37"/>
                    <a:pt x="170" y="37"/>
                    <a:pt x="172" y="38"/>
                  </a:cubicBezTo>
                  <a:cubicBezTo>
                    <a:pt x="172" y="38"/>
                    <a:pt x="172" y="38"/>
                    <a:pt x="172" y="38"/>
                  </a:cubicBezTo>
                  <a:cubicBezTo>
                    <a:pt x="172" y="41"/>
                    <a:pt x="171" y="44"/>
                    <a:pt x="172" y="47"/>
                  </a:cubicBezTo>
                  <a:cubicBezTo>
                    <a:pt x="172" y="48"/>
                    <a:pt x="172" y="49"/>
                    <a:pt x="173" y="51"/>
                  </a:cubicBezTo>
                  <a:moveTo>
                    <a:pt x="154" y="42"/>
                  </a:moveTo>
                  <a:cubicBezTo>
                    <a:pt x="154" y="36"/>
                    <a:pt x="154" y="36"/>
                    <a:pt x="154" y="36"/>
                  </a:cubicBezTo>
                  <a:cubicBezTo>
                    <a:pt x="154" y="36"/>
                    <a:pt x="154" y="36"/>
                    <a:pt x="154" y="36"/>
                  </a:cubicBezTo>
                  <a:cubicBezTo>
                    <a:pt x="154" y="35"/>
                    <a:pt x="154" y="34"/>
                    <a:pt x="154" y="34"/>
                  </a:cubicBezTo>
                  <a:cubicBezTo>
                    <a:pt x="154" y="33"/>
                    <a:pt x="154" y="33"/>
                    <a:pt x="154" y="33"/>
                  </a:cubicBezTo>
                  <a:cubicBezTo>
                    <a:pt x="155" y="33"/>
                    <a:pt x="155" y="32"/>
                    <a:pt x="156" y="32"/>
                  </a:cubicBezTo>
                  <a:cubicBezTo>
                    <a:pt x="156" y="32"/>
                    <a:pt x="156" y="32"/>
                    <a:pt x="156" y="32"/>
                  </a:cubicBezTo>
                  <a:cubicBezTo>
                    <a:pt x="157" y="33"/>
                    <a:pt x="157" y="33"/>
                    <a:pt x="157" y="33"/>
                  </a:cubicBezTo>
                  <a:cubicBezTo>
                    <a:pt x="158" y="35"/>
                    <a:pt x="158" y="38"/>
                    <a:pt x="158" y="40"/>
                  </a:cubicBezTo>
                  <a:cubicBezTo>
                    <a:pt x="159" y="42"/>
                    <a:pt x="159" y="44"/>
                    <a:pt x="161" y="45"/>
                  </a:cubicBezTo>
                  <a:cubicBezTo>
                    <a:pt x="161" y="46"/>
                    <a:pt x="161" y="46"/>
                    <a:pt x="161" y="46"/>
                  </a:cubicBezTo>
                  <a:cubicBezTo>
                    <a:pt x="162" y="46"/>
                    <a:pt x="163" y="44"/>
                    <a:pt x="162" y="44"/>
                  </a:cubicBezTo>
                  <a:cubicBezTo>
                    <a:pt x="161" y="43"/>
                    <a:pt x="161" y="40"/>
                    <a:pt x="160" y="38"/>
                  </a:cubicBezTo>
                  <a:cubicBezTo>
                    <a:pt x="160" y="37"/>
                    <a:pt x="160" y="35"/>
                    <a:pt x="160" y="33"/>
                  </a:cubicBezTo>
                  <a:cubicBezTo>
                    <a:pt x="161" y="34"/>
                    <a:pt x="162" y="34"/>
                    <a:pt x="164" y="35"/>
                  </a:cubicBezTo>
                  <a:cubicBezTo>
                    <a:pt x="164" y="39"/>
                    <a:pt x="165" y="44"/>
                    <a:pt x="166" y="48"/>
                  </a:cubicBezTo>
                  <a:cubicBezTo>
                    <a:pt x="162" y="47"/>
                    <a:pt x="159" y="45"/>
                    <a:pt x="155" y="43"/>
                  </a:cubicBezTo>
                  <a:cubicBezTo>
                    <a:pt x="155" y="42"/>
                    <a:pt x="155" y="42"/>
                    <a:pt x="154" y="42"/>
                  </a:cubicBezTo>
                  <a:cubicBezTo>
                    <a:pt x="154" y="42"/>
                    <a:pt x="154" y="42"/>
                    <a:pt x="154" y="42"/>
                  </a:cubicBezTo>
                  <a:moveTo>
                    <a:pt x="64" y="32"/>
                  </a:moveTo>
                  <a:cubicBezTo>
                    <a:pt x="63" y="32"/>
                    <a:pt x="62" y="31"/>
                    <a:pt x="61" y="31"/>
                  </a:cubicBezTo>
                  <a:cubicBezTo>
                    <a:pt x="59" y="30"/>
                    <a:pt x="58" y="29"/>
                    <a:pt x="57" y="29"/>
                  </a:cubicBezTo>
                  <a:cubicBezTo>
                    <a:pt x="60" y="30"/>
                    <a:pt x="62" y="31"/>
                    <a:pt x="64" y="32"/>
                  </a:cubicBezTo>
                  <a:moveTo>
                    <a:pt x="75" y="37"/>
                  </a:moveTo>
                  <a:cubicBezTo>
                    <a:pt x="74" y="37"/>
                    <a:pt x="73" y="36"/>
                    <a:pt x="73" y="36"/>
                  </a:cubicBezTo>
                  <a:cubicBezTo>
                    <a:pt x="73" y="36"/>
                    <a:pt x="73" y="36"/>
                    <a:pt x="73" y="36"/>
                  </a:cubicBezTo>
                  <a:cubicBezTo>
                    <a:pt x="73" y="35"/>
                    <a:pt x="73" y="35"/>
                    <a:pt x="73" y="35"/>
                  </a:cubicBezTo>
                  <a:cubicBezTo>
                    <a:pt x="74" y="33"/>
                    <a:pt x="74" y="31"/>
                    <a:pt x="75" y="29"/>
                  </a:cubicBezTo>
                  <a:cubicBezTo>
                    <a:pt x="75" y="29"/>
                    <a:pt x="75" y="29"/>
                    <a:pt x="75" y="29"/>
                  </a:cubicBezTo>
                  <a:cubicBezTo>
                    <a:pt x="76" y="29"/>
                    <a:pt x="77" y="30"/>
                    <a:pt x="78" y="31"/>
                  </a:cubicBezTo>
                  <a:cubicBezTo>
                    <a:pt x="81" y="33"/>
                    <a:pt x="79" y="36"/>
                    <a:pt x="78" y="39"/>
                  </a:cubicBezTo>
                  <a:cubicBezTo>
                    <a:pt x="78" y="39"/>
                    <a:pt x="77" y="39"/>
                    <a:pt x="76" y="38"/>
                  </a:cubicBezTo>
                  <a:cubicBezTo>
                    <a:pt x="77" y="37"/>
                    <a:pt x="77" y="37"/>
                    <a:pt x="77" y="36"/>
                  </a:cubicBezTo>
                  <a:cubicBezTo>
                    <a:pt x="77" y="35"/>
                    <a:pt x="77" y="34"/>
                    <a:pt x="78" y="33"/>
                  </a:cubicBezTo>
                  <a:cubicBezTo>
                    <a:pt x="79" y="32"/>
                    <a:pt x="78" y="31"/>
                    <a:pt x="77" y="31"/>
                  </a:cubicBezTo>
                  <a:cubicBezTo>
                    <a:pt x="77" y="31"/>
                    <a:pt x="77" y="31"/>
                    <a:pt x="77" y="32"/>
                  </a:cubicBezTo>
                  <a:cubicBezTo>
                    <a:pt x="75" y="33"/>
                    <a:pt x="76" y="35"/>
                    <a:pt x="75" y="37"/>
                  </a:cubicBezTo>
                  <a:moveTo>
                    <a:pt x="71" y="35"/>
                  </a:moveTo>
                  <a:cubicBezTo>
                    <a:pt x="68" y="32"/>
                    <a:pt x="65" y="30"/>
                    <a:pt x="62" y="28"/>
                  </a:cubicBezTo>
                  <a:cubicBezTo>
                    <a:pt x="62" y="28"/>
                    <a:pt x="62" y="28"/>
                    <a:pt x="62" y="28"/>
                  </a:cubicBezTo>
                  <a:cubicBezTo>
                    <a:pt x="61" y="27"/>
                    <a:pt x="63" y="25"/>
                    <a:pt x="63" y="24"/>
                  </a:cubicBezTo>
                  <a:cubicBezTo>
                    <a:pt x="64" y="23"/>
                    <a:pt x="64" y="22"/>
                    <a:pt x="65" y="21"/>
                  </a:cubicBezTo>
                  <a:cubicBezTo>
                    <a:pt x="66" y="22"/>
                    <a:pt x="68" y="23"/>
                    <a:pt x="69" y="24"/>
                  </a:cubicBezTo>
                  <a:cubicBezTo>
                    <a:pt x="68" y="26"/>
                    <a:pt x="67" y="28"/>
                    <a:pt x="67" y="30"/>
                  </a:cubicBezTo>
                  <a:cubicBezTo>
                    <a:pt x="66" y="31"/>
                    <a:pt x="67" y="31"/>
                    <a:pt x="68" y="31"/>
                  </a:cubicBezTo>
                  <a:cubicBezTo>
                    <a:pt x="68" y="31"/>
                    <a:pt x="68" y="31"/>
                    <a:pt x="69" y="30"/>
                  </a:cubicBezTo>
                  <a:cubicBezTo>
                    <a:pt x="69" y="29"/>
                    <a:pt x="70" y="27"/>
                    <a:pt x="71" y="26"/>
                  </a:cubicBezTo>
                  <a:cubicBezTo>
                    <a:pt x="71" y="25"/>
                    <a:pt x="71" y="25"/>
                    <a:pt x="71" y="25"/>
                  </a:cubicBezTo>
                  <a:cubicBezTo>
                    <a:pt x="72" y="26"/>
                    <a:pt x="73" y="27"/>
                    <a:pt x="74" y="28"/>
                  </a:cubicBezTo>
                  <a:cubicBezTo>
                    <a:pt x="73" y="28"/>
                    <a:pt x="73" y="28"/>
                    <a:pt x="73" y="28"/>
                  </a:cubicBezTo>
                  <a:cubicBezTo>
                    <a:pt x="72" y="30"/>
                    <a:pt x="72" y="32"/>
                    <a:pt x="71" y="34"/>
                  </a:cubicBezTo>
                  <a:cubicBezTo>
                    <a:pt x="71" y="35"/>
                    <a:pt x="71" y="35"/>
                    <a:pt x="71" y="35"/>
                  </a:cubicBezTo>
                  <a:moveTo>
                    <a:pt x="60" y="27"/>
                  </a:moveTo>
                  <a:cubicBezTo>
                    <a:pt x="59" y="27"/>
                    <a:pt x="59" y="27"/>
                    <a:pt x="59" y="27"/>
                  </a:cubicBezTo>
                  <a:cubicBezTo>
                    <a:pt x="57" y="26"/>
                    <a:pt x="56" y="25"/>
                    <a:pt x="54" y="24"/>
                  </a:cubicBezTo>
                  <a:cubicBezTo>
                    <a:pt x="55" y="21"/>
                    <a:pt x="56" y="18"/>
                    <a:pt x="58" y="15"/>
                  </a:cubicBezTo>
                  <a:cubicBezTo>
                    <a:pt x="60" y="16"/>
                    <a:pt x="61" y="18"/>
                    <a:pt x="63" y="19"/>
                  </a:cubicBezTo>
                  <a:cubicBezTo>
                    <a:pt x="62" y="21"/>
                    <a:pt x="61" y="23"/>
                    <a:pt x="60" y="25"/>
                  </a:cubicBezTo>
                  <a:cubicBezTo>
                    <a:pt x="60" y="26"/>
                    <a:pt x="60" y="26"/>
                    <a:pt x="60" y="27"/>
                  </a:cubicBezTo>
                  <a:moveTo>
                    <a:pt x="3" y="65"/>
                  </a:moveTo>
                  <a:cubicBezTo>
                    <a:pt x="3" y="65"/>
                    <a:pt x="3" y="65"/>
                    <a:pt x="3" y="65"/>
                  </a:cubicBezTo>
                  <a:cubicBezTo>
                    <a:pt x="3" y="63"/>
                    <a:pt x="3" y="61"/>
                    <a:pt x="5" y="59"/>
                  </a:cubicBezTo>
                  <a:cubicBezTo>
                    <a:pt x="5" y="59"/>
                    <a:pt x="5" y="59"/>
                    <a:pt x="5" y="59"/>
                  </a:cubicBezTo>
                  <a:cubicBezTo>
                    <a:pt x="5" y="59"/>
                    <a:pt x="5" y="59"/>
                    <a:pt x="5" y="59"/>
                  </a:cubicBezTo>
                  <a:cubicBezTo>
                    <a:pt x="6" y="57"/>
                    <a:pt x="7" y="55"/>
                    <a:pt x="8" y="53"/>
                  </a:cubicBezTo>
                  <a:cubicBezTo>
                    <a:pt x="10" y="50"/>
                    <a:pt x="11" y="48"/>
                    <a:pt x="12" y="45"/>
                  </a:cubicBezTo>
                  <a:cubicBezTo>
                    <a:pt x="13" y="44"/>
                    <a:pt x="13" y="43"/>
                    <a:pt x="14" y="42"/>
                  </a:cubicBezTo>
                  <a:cubicBezTo>
                    <a:pt x="17" y="37"/>
                    <a:pt x="21" y="31"/>
                    <a:pt x="24" y="26"/>
                  </a:cubicBezTo>
                  <a:cubicBezTo>
                    <a:pt x="27" y="22"/>
                    <a:pt x="30" y="18"/>
                    <a:pt x="32" y="12"/>
                  </a:cubicBezTo>
                  <a:cubicBezTo>
                    <a:pt x="32" y="12"/>
                    <a:pt x="32" y="12"/>
                    <a:pt x="32" y="12"/>
                  </a:cubicBezTo>
                  <a:cubicBezTo>
                    <a:pt x="33" y="13"/>
                    <a:pt x="34" y="14"/>
                    <a:pt x="35" y="14"/>
                  </a:cubicBezTo>
                  <a:cubicBezTo>
                    <a:pt x="34" y="15"/>
                    <a:pt x="34" y="17"/>
                    <a:pt x="36" y="17"/>
                  </a:cubicBezTo>
                  <a:cubicBezTo>
                    <a:pt x="44" y="21"/>
                    <a:pt x="49" y="29"/>
                    <a:pt x="57" y="33"/>
                  </a:cubicBezTo>
                  <a:cubicBezTo>
                    <a:pt x="63" y="36"/>
                    <a:pt x="69" y="38"/>
                    <a:pt x="74" y="42"/>
                  </a:cubicBezTo>
                  <a:cubicBezTo>
                    <a:pt x="74" y="42"/>
                    <a:pt x="74" y="42"/>
                    <a:pt x="74" y="42"/>
                  </a:cubicBezTo>
                  <a:cubicBezTo>
                    <a:pt x="69" y="42"/>
                    <a:pt x="64" y="44"/>
                    <a:pt x="59" y="46"/>
                  </a:cubicBezTo>
                  <a:cubicBezTo>
                    <a:pt x="56" y="46"/>
                    <a:pt x="54" y="47"/>
                    <a:pt x="51" y="48"/>
                  </a:cubicBezTo>
                  <a:cubicBezTo>
                    <a:pt x="48" y="49"/>
                    <a:pt x="45" y="50"/>
                    <a:pt x="42" y="51"/>
                  </a:cubicBezTo>
                  <a:cubicBezTo>
                    <a:pt x="33" y="56"/>
                    <a:pt x="22" y="57"/>
                    <a:pt x="13" y="62"/>
                  </a:cubicBezTo>
                  <a:cubicBezTo>
                    <a:pt x="13" y="62"/>
                    <a:pt x="12" y="62"/>
                    <a:pt x="12" y="63"/>
                  </a:cubicBezTo>
                  <a:cubicBezTo>
                    <a:pt x="12" y="63"/>
                    <a:pt x="11" y="63"/>
                    <a:pt x="11" y="63"/>
                  </a:cubicBezTo>
                  <a:cubicBezTo>
                    <a:pt x="8" y="64"/>
                    <a:pt x="5" y="64"/>
                    <a:pt x="3" y="65"/>
                  </a:cubicBezTo>
                  <a:moveTo>
                    <a:pt x="52" y="23"/>
                  </a:moveTo>
                  <a:cubicBezTo>
                    <a:pt x="51" y="23"/>
                    <a:pt x="50" y="22"/>
                    <a:pt x="49" y="21"/>
                  </a:cubicBezTo>
                  <a:cubicBezTo>
                    <a:pt x="48" y="20"/>
                    <a:pt x="47" y="20"/>
                    <a:pt x="46" y="19"/>
                  </a:cubicBezTo>
                  <a:cubicBezTo>
                    <a:pt x="46" y="19"/>
                    <a:pt x="47" y="19"/>
                    <a:pt x="47" y="18"/>
                  </a:cubicBezTo>
                  <a:cubicBezTo>
                    <a:pt x="47" y="17"/>
                    <a:pt x="48" y="16"/>
                    <a:pt x="49" y="14"/>
                  </a:cubicBezTo>
                  <a:cubicBezTo>
                    <a:pt x="49" y="13"/>
                    <a:pt x="49" y="12"/>
                    <a:pt x="50" y="10"/>
                  </a:cubicBezTo>
                  <a:cubicBezTo>
                    <a:pt x="51" y="11"/>
                    <a:pt x="53" y="12"/>
                    <a:pt x="55" y="13"/>
                  </a:cubicBezTo>
                  <a:cubicBezTo>
                    <a:pt x="55" y="13"/>
                    <a:pt x="56" y="13"/>
                    <a:pt x="56" y="14"/>
                  </a:cubicBezTo>
                  <a:cubicBezTo>
                    <a:pt x="54" y="17"/>
                    <a:pt x="53" y="20"/>
                    <a:pt x="52" y="23"/>
                  </a:cubicBezTo>
                  <a:moveTo>
                    <a:pt x="37" y="14"/>
                  </a:moveTo>
                  <a:cubicBezTo>
                    <a:pt x="37" y="14"/>
                    <a:pt x="37" y="14"/>
                    <a:pt x="37" y="14"/>
                  </a:cubicBezTo>
                  <a:cubicBezTo>
                    <a:pt x="36" y="13"/>
                    <a:pt x="36" y="13"/>
                    <a:pt x="36" y="13"/>
                  </a:cubicBezTo>
                  <a:cubicBezTo>
                    <a:pt x="35" y="12"/>
                    <a:pt x="34" y="11"/>
                    <a:pt x="33" y="9"/>
                  </a:cubicBezTo>
                  <a:cubicBezTo>
                    <a:pt x="33" y="9"/>
                    <a:pt x="33" y="9"/>
                    <a:pt x="33" y="9"/>
                  </a:cubicBezTo>
                  <a:cubicBezTo>
                    <a:pt x="35" y="10"/>
                    <a:pt x="36" y="12"/>
                    <a:pt x="37" y="14"/>
                  </a:cubicBezTo>
                  <a:moveTo>
                    <a:pt x="45" y="18"/>
                  </a:moveTo>
                  <a:cubicBezTo>
                    <a:pt x="44" y="18"/>
                    <a:pt x="44" y="17"/>
                    <a:pt x="43" y="17"/>
                  </a:cubicBezTo>
                  <a:cubicBezTo>
                    <a:pt x="42" y="16"/>
                    <a:pt x="42" y="15"/>
                    <a:pt x="41" y="15"/>
                  </a:cubicBezTo>
                  <a:cubicBezTo>
                    <a:pt x="41" y="12"/>
                    <a:pt x="43" y="10"/>
                    <a:pt x="43" y="7"/>
                  </a:cubicBezTo>
                  <a:cubicBezTo>
                    <a:pt x="44" y="8"/>
                    <a:pt x="46" y="8"/>
                    <a:pt x="47" y="9"/>
                  </a:cubicBezTo>
                  <a:cubicBezTo>
                    <a:pt x="48" y="9"/>
                    <a:pt x="48" y="9"/>
                    <a:pt x="48" y="9"/>
                  </a:cubicBezTo>
                  <a:cubicBezTo>
                    <a:pt x="48" y="10"/>
                    <a:pt x="47" y="12"/>
                    <a:pt x="47" y="13"/>
                  </a:cubicBezTo>
                  <a:cubicBezTo>
                    <a:pt x="46" y="14"/>
                    <a:pt x="45" y="16"/>
                    <a:pt x="45" y="18"/>
                  </a:cubicBezTo>
                  <a:cubicBezTo>
                    <a:pt x="45" y="18"/>
                    <a:pt x="45" y="18"/>
                    <a:pt x="45" y="18"/>
                  </a:cubicBezTo>
                  <a:moveTo>
                    <a:pt x="39" y="13"/>
                  </a:moveTo>
                  <a:cubicBezTo>
                    <a:pt x="38" y="12"/>
                    <a:pt x="38" y="11"/>
                    <a:pt x="37" y="10"/>
                  </a:cubicBezTo>
                  <a:cubicBezTo>
                    <a:pt x="38" y="8"/>
                    <a:pt x="38" y="6"/>
                    <a:pt x="39" y="5"/>
                  </a:cubicBezTo>
                  <a:cubicBezTo>
                    <a:pt x="39" y="5"/>
                    <a:pt x="40" y="6"/>
                    <a:pt x="41" y="6"/>
                  </a:cubicBezTo>
                  <a:cubicBezTo>
                    <a:pt x="41" y="7"/>
                    <a:pt x="41" y="7"/>
                    <a:pt x="41" y="7"/>
                  </a:cubicBezTo>
                  <a:cubicBezTo>
                    <a:pt x="41" y="9"/>
                    <a:pt x="40" y="11"/>
                    <a:pt x="39" y="13"/>
                  </a:cubicBezTo>
                  <a:moveTo>
                    <a:pt x="35" y="8"/>
                  </a:moveTo>
                  <a:cubicBezTo>
                    <a:pt x="35" y="8"/>
                    <a:pt x="34" y="7"/>
                    <a:pt x="34" y="7"/>
                  </a:cubicBezTo>
                  <a:cubicBezTo>
                    <a:pt x="34" y="6"/>
                    <a:pt x="33" y="5"/>
                    <a:pt x="32" y="5"/>
                  </a:cubicBezTo>
                  <a:cubicBezTo>
                    <a:pt x="32" y="5"/>
                    <a:pt x="33" y="4"/>
                    <a:pt x="34" y="3"/>
                  </a:cubicBezTo>
                  <a:cubicBezTo>
                    <a:pt x="34" y="3"/>
                    <a:pt x="35" y="3"/>
                    <a:pt x="35" y="3"/>
                  </a:cubicBezTo>
                  <a:cubicBezTo>
                    <a:pt x="36" y="3"/>
                    <a:pt x="36" y="3"/>
                    <a:pt x="37" y="3"/>
                  </a:cubicBezTo>
                  <a:cubicBezTo>
                    <a:pt x="36" y="5"/>
                    <a:pt x="36" y="6"/>
                    <a:pt x="35" y="8"/>
                  </a:cubicBezTo>
                  <a:moveTo>
                    <a:pt x="35" y="0"/>
                  </a:moveTo>
                  <a:cubicBezTo>
                    <a:pt x="32" y="0"/>
                    <a:pt x="29" y="4"/>
                    <a:pt x="30" y="7"/>
                  </a:cubicBezTo>
                  <a:cubicBezTo>
                    <a:pt x="24" y="14"/>
                    <a:pt x="19" y="22"/>
                    <a:pt x="15" y="30"/>
                  </a:cubicBezTo>
                  <a:cubicBezTo>
                    <a:pt x="14" y="31"/>
                    <a:pt x="13" y="32"/>
                    <a:pt x="13" y="33"/>
                  </a:cubicBezTo>
                  <a:cubicBezTo>
                    <a:pt x="10" y="37"/>
                    <a:pt x="8" y="42"/>
                    <a:pt x="5" y="46"/>
                  </a:cubicBezTo>
                  <a:cubicBezTo>
                    <a:pt x="5" y="47"/>
                    <a:pt x="5" y="47"/>
                    <a:pt x="5" y="48"/>
                  </a:cubicBezTo>
                  <a:cubicBezTo>
                    <a:pt x="5" y="50"/>
                    <a:pt x="4" y="51"/>
                    <a:pt x="3" y="53"/>
                  </a:cubicBezTo>
                  <a:cubicBezTo>
                    <a:pt x="3" y="53"/>
                    <a:pt x="3" y="53"/>
                    <a:pt x="3" y="53"/>
                  </a:cubicBezTo>
                  <a:cubicBezTo>
                    <a:pt x="2" y="55"/>
                    <a:pt x="2" y="56"/>
                    <a:pt x="1" y="57"/>
                  </a:cubicBezTo>
                  <a:cubicBezTo>
                    <a:pt x="1" y="58"/>
                    <a:pt x="1" y="59"/>
                    <a:pt x="2" y="60"/>
                  </a:cubicBezTo>
                  <a:cubicBezTo>
                    <a:pt x="1" y="61"/>
                    <a:pt x="0" y="64"/>
                    <a:pt x="0" y="66"/>
                  </a:cubicBezTo>
                  <a:cubicBezTo>
                    <a:pt x="1" y="67"/>
                    <a:pt x="1" y="67"/>
                    <a:pt x="1" y="67"/>
                  </a:cubicBezTo>
                  <a:cubicBezTo>
                    <a:pt x="1" y="67"/>
                    <a:pt x="1" y="67"/>
                    <a:pt x="1" y="67"/>
                  </a:cubicBezTo>
                  <a:cubicBezTo>
                    <a:pt x="2" y="68"/>
                    <a:pt x="2" y="68"/>
                    <a:pt x="2" y="68"/>
                  </a:cubicBezTo>
                  <a:cubicBezTo>
                    <a:pt x="3" y="68"/>
                    <a:pt x="4" y="69"/>
                    <a:pt x="5" y="69"/>
                  </a:cubicBezTo>
                  <a:cubicBezTo>
                    <a:pt x="6" y="69"/>
                    <a:pt x="8" y="68"/>
                    <a:pt x="10" y="67"/>
                  </a:cubicBezTo>
                  <a:cubicBezTo>
                    <a:pt x="10" y="67"/>
                    <a:pt x="11" y="67"/>
                    <a:pt x="11" y="67"/>
                  </a:cubicBezTo>
                  <a:cubicBezTo>
                    <a:pt x="14" y="67"/>
                    <a:pt x="18" y="67"/>
                    <a:pt x="20" y="65"/>
                  </a:cubicBezTo>
                  <a:cubicBezTo>
                    <a:pt x="20" y="65"/>
                    <a:pt x="20" y="65"/>
                    <a:pt x="20" y="65"/>
                  </a:cubicBezTo>
                  <a:cubicBezTo>
                    <a:pt x="27" y="63"/>
                    <a:pt x="34" y="60"/>
                    <a:pt x="40" y="57"/>
                  </a:cubicBezTo>
                  <a:cubicBezTo>
                    <a:pt x="42" y="65"/>
                    <a:pt x="51" y="71"/>
                    <a:pt x="59" y="75"/>
                  </a:cubicBezTo>
                  <a:cubicBezTo>
                    <a:pt x="62" y="77"/>
                    <a:pt x="65" y="79"/>
                    <a:pt x="68" y="81"/>
                  </a:cubicBezTo>
                  <a:cubicBezTo>
                    <a:pt x="76" y="84"/>
                    <a:pt x="84" y="85"/>
                    <a:pt x="92" y="85"/>
                  </a:cubicBezTo>
                  <a:cubicBezTo>
                    <a:pt x="97" y="85"/>
                    <a:pt x="103" y="85"/>
                    <a:pt x="108" y="84"/>
                  </a:cubicBezTo>
                  <a:cubicBezTo>
                    <a:pt x="129" y="80"/>
                    <a:pt x="147" y="67"/>
                    <a:pt x="155" y="47"/>
                  </a:cubicBezTo>
                  <a:cubicBezTo>
                    <a:pt x="166" y="55"/>
                    <a:pt x="182" y="54"/>
                    <a:pt x="190" y="66"/>
                  </a:cubicBezTo>
                  <a:cubicBezTo>
                    <a:pt x="190" y="66"/>
                    <a:pt x="190" y="66"/>
                    <a:pt x="190" y="66"/>
                  </a:cubicBezTo>
                  <a:cubicBezTo>
                    <a:pt x="190" y="70"/>
                    <a:pt x="189" y="74"/>
                    <a:pt x="189" y="78"/>
                  </a:cubicBezTo>
                  <a:cubicBezTo>
                    <a:pt x="184" y="91"/>
                    <a:pt x="171" y="101"/>
                    <a:pt x="161" y="109"/>
                  </a:cubicBezTo>
                  <a:cubicBezTo>
                    <a:pt x="152" y="115"/>
                    <a:pt x="142" y="119"/>
                    <a:pt x="133" y="123"/>
                  </a:cubicBezTo>
                  <a:cubicBezTo>
                    <a:pt x="122" y="127"/>
                    <a:pt x="110" y="129"/>
                    <a:pt x="99" y="130"/>
                  </a:cubicBezTo>
                  <a:cubicBezTo>
                    <a:pt x="96" y="130"/>
                    <a:pt x="94" y="131"/>
                    <a:pt x="92" y="131"/>
                  </a:cubicBezTo>
                  <a:cubicBezTo>
                    <a:pt x="76" y="131"/>
                    <a:pt x="61" y="125"/>
                    <a:pt x="50" y="113"/>
                  </a:cubicBezTo>
                  <a:cubicBezTo>
                    <a:pt x="39" y="101"/>
                    <a:pt x="35" y="83"/>
                    <a:pt x="35" y="67"/>
                  </a:cubicBezTo>
                  <a:cubicBezTo>
                    <a:pt x="35" y="65"/>
                    <a:pt x="34" y="64"/>
                    <a:pt x="33" y="64"/>
                  </a:cubicBezTo>
                  <a:cubicBezTo>
                    <a:pt x="32" y="64"/>
                    <a:pt x="31" y="65"/>
                    <a:pt x="31" y="66"/>
                  </a:cubicBezTo>
                  <a:cubicBezTo>
                    <a:pt x="31" y="83"/>
                    <a:pt x="35" y="99"/>
                    <a:pt x="45" y="113"/>
                  </a:cubicBezTo>
                  <a:cubicBezTo>
                    <a:pt x="55" y="126"/>
                    <a:pt x="70" y="133"/>
                    <a:pt x="87" y="134"/>
                  </a:cubicBezTo>
                  <a:cubicBezTo>
                    <a:pt x="89" y="135"/>
                    <a:pt x="90" y="135"/>
                    <a:pt x="92" y="135"/>
                  </a:cubicBezTo>
                  <a:cubicBezTo>
                    <a:pt x="113" y="135"/>
                    <a:pt x="134" y="127"/>
                    <a:pt x="152" y="118"/>
                  </a:cubicBezTo>
                  <a:cubicBezTo>
                    <a:pt x="165" y="112"/>
                    <a:pt x="177" y="102"/>
                    <a:pt x="186" y="91"/>
                  </a:cubicBezTo>
                  <a:cubicBezTo>
                    <a:pt x="186" y="90"/>
                    <a:pt x="186" y="90"/>
                    <a:pt x="186" y="90"/>
                  </a:cubicBezTo>
                  <a:cubicBezTo>
                    <a:pt x="188" y="90"/>
                    <a:pt x="189" y="88"/>
                    <a:pt x="190" y="86"/>
                  </a:cubicBezTo>
                  <a:cubicBezTo>
                    <a:pt x="190" y="86"/>
                    <a:pt x="190" y="86"/>
                    <a:pt x="190" y="86"/>
                  </a:cubicBezTo>
                  <a:cubicBezTo>
                    <a:pt x="191" y="86"/>
                    <a:pt x="192" y="86"/>
                    <a:pt x="192" y="84"/>
                  </a:cubicBezTo>
                  <a:cubicBezTo>
                    <a:pt x="192" y="83"/>
                    <a:pt x="192" y="82"/>
                    <a:pt x="192" y="81"/>
                  </a:cubicBezTo>
                  <a:cubicBezTo>
                    <a:pt x="192" y="81"/>
                    <a:pt x="193" y="80"/>
                    <a:pt x="193" y="80"/>
                  </a:cubicBezTo>
                  <a:cubicBezTo>
                    <a:pt x="195" y="75"/>
                    <a:pt x="197" y="71"/>
                    <a:pt x="197" y="66"/>
                  </a:cubicBezTo>
                  <a:cubicBezTo>
                    <a:pt x="197" y="65"/>
                    <a:pt x="197" y="65"/>
                    <a:pt x="197" y="65"/>
                  </a:cubicBezTo>
                  <a:cubicBezTo>
                    <a:pt x="198" y="62"/>
                    <a:pt x="198" y="58"/>
                    <a:pt x="198" y="55"/>
                  </a:cubicBezTo>
                  <a:cubicBezTo>
                    <a:pt x="197" y="49"/>
                    <a:pt x="196" y="48"/>
                    <a:pt x="191" y="45"/>
                  </a:cubicBezTo>
                  <a:cubicBezTo>
                    <a:pt x="191" y="45"/>
                    <a:pt x="191" y="45"/>
                    <a:pt x="191" y="45"/>
                  </a:cubicBezTo>
                  <a:cubicBezTo>
                    <a:pt x="190" y="45"/>
                    <a:pt x="190" y="45"/>
                    <a:pt x="190" y="45"/>
                  </a:cubicBezTo>
                  <a:cubicBezTo>
                    <a:pt x="188" y="41"/>
                    <a:pt x="180" y="39"/>
                    <a:pt x="176" y="38"/>
                  </a:cubicBezTo>
                  <a:cubicBezTo>
                    <a:pt x="172" y="36"/>
                    <a:pt x="169" y="35"/>
                    <a:pt x="165" y="33"/>
                  </a:cubicBezTo>
                  <a:cubicBezTo>
                    <a:pt x="165" y="33"/>
                    <a:pt x="165" y="33"/>
                    <a:pt x="165" y="33"/>
                  </a:cubicBezTo>
                  <a:cubicBezTo>
                    <a:pt x="162" y="32"/>
                    <a:pt x="159" y="31"/>
                    <a:pt x="156" y="30"/>
                  </a:cubicBezTo>
                  <a:cubicBezTo>
                    <a:pt x="155" y="30"/>
                    <a:pt x="155" y="30"/>
                    <a:pt x="155" y="30"/>
                  </a:cubicBezTo>
                  <a:cubicBezTo>
                    <a:pt x="153" y="30"/>
                    <a:pt x="153" y="31"/>
                    <a:pt x="152" y="31"/>
                  </a:cubicBezTo>
                  <a:cubicBezTo>
                    <a:pt x="152" y="32"/>
                    <a:pt x="152" y="32"/>
                    <a:pt x="152" y="32"/>
                  </a:cubicBezTo>
                  <a:cubicBezTo>
                    <a:pt x="148" y="33"/>
                    <a:pt x="145" y="37"/>
                    <a:pt x="143" y="41"/>
                  </a:cubicBezTo>
                  <a:cubicBezTo>
                    <a:pt x="143" y="41"/>
                    <a:pt x="143" y="41"/>
                    <a:pt x="143" y="41"/>
                  </a:cubicBezTo>
                  <a:cubicBezTo>
                    <a:pt x="142" y="41"/>
                    <a:pt x="142" y="41"/>
                    <a:pt x="142" y="42"/>
                  </a:cubicBezTo>
                  <a:cubicBezTo>
                    <a:pt x="142" y="42"/>
                    <a:pt x="142" y="43"/>
                    <a:pt x="142" y="43"/>
                  </a:cubicBezTo>
                  <a:cubicBezTo>
                    <a:pt x="141" y="45"/>
                    <a:pt x="141" y="46"/>
                    <a:pt x="140" y="46"/>
                  </a:cubicBezTo>
                  <a:cubicBezTo>
                    <a:pt x="138" y="51"/>
                    <a:pt x="134" y="56"/>
                    <a:pt x="130" y="59"/>
                  </a:cubicBezTo>
                  <a:cubicBezTo>
                    <a:pt x="126" y="63"/>
                    <a:pt x="120" y="65"/>
                    <a:pt x="115" y="68"/>
                  </a:cubicBezTo>
                  <a:cubicBezTo>
                    <a:pt x="114" y="68"/>
                    <a:pt x="113" y="69"/>
                    <a:pt x="112" y="69"/>
                  </a:cubicBezTo>
                  <a:cubicBezTo>
                    <a:pt x="110" y="70"/>
                    <a:pt x="108" y="70"/>
                    <a:pt x="107" y="71"/>
                  </a:cubicBezTo>
                  <a:cubicBezTo>
                    <a:pt x="103" y="71"/>
                    <a:pt x="100" y="71"/>
                    <a:pt x="97" y="71"/>
                  </a:cubicBezTo>
                  <a:cubicBezTo>
                    <a:pt x="95" y="71"/>
                    <a:pt x="93" y="71"/>
                    <a:pt x="91" y="71"/>
                  </a:cubicBezTo>
                  <a:cubicBezTo>
                    <a:pt x="89" y="71"/>
                    <a:pt x="86" y="71"/>
                    <a:pt x="84" y="71"/>
                  </a:cubicBezTo>
                  <a:cubicBezTo>
                    <a:pt x="82" y="70"/>
                    <a:pt x="80" y="69"/>
                    <a:pt x="78" y="68"/>
                  </a:cubicBezTo>
                  <a:cubicBezTo>
                    <a:pt x="77" y="68"/>
                    <a:pt x="77" y="68"/>
                    <a:pt x="77" y="68"/>
                  </a:cubicBezTo>
                  <a:cubicBezTo>
                    <a:pt x="71" y="67"/>
                    <a:pt x="64" y="62"/>
                    <a:pt x="59" y="58"/>
                  </a:cubicBezTo>
                  <a:cubicBezTo>
                    <a:pt x="59" y="57"/>
                    <a:pt x="58" y="56"/>
                    <a:pt x="57" y="55"/>
                  </a:cubicBezTo>
                  <a:cubicBezTo>
                    <a:pt x="60" y="54"/>
                    <a:pt x="62" y="52"/>
                    <a:pt x="65" y="51"/>
                  </a:cubicBezTo>
                  <a:cubicBezTo>
                    <a:pt x="66" y="51"/>
                    <a:pt x="66" y="51"/>
                    <a:pt x="66" y="51"/>
                  </a:cubicBezTo>
                  <a:cubicBezTo>
                    <a:pt x="68" y="50"/>
                    <a:pt x="69" y="50"/>
                    <a:pt x="71" y="49"/>
                  </a:cubicBezTo>
                  <a:cubicBezTo>
                    <a:pt x="74" y="49"/>
                    <a:pt x="77" y="48"/>
                    <a:pt x="79" y="46"/>
                  </a:cubicBezTo>
                  <a:cubicBezTo>
                    <a:pt x="81" y="46"/>
                    <a:pt x="82" y="44"/>
                    <a:pt x="81" y="43"/>
                  </a:cubicBezTo>
                  <a:cubicBezTo>
                    <a:pt x="80" y="42"/>
                    <a:pt x="80" y="42"/>
                    <a:pt x="80" y="42"/>
                  </a:cubicBezTo>
                  <a:cubicBezTo>
                    <a:pt x="79" y="39"/>
                    <a:pt x="82" y="37"/>
                    <a:pt x="82" y="34"/>
                  </a:cubicBezTo>
                  <a:cubicBezTo>
                    <a:pt x="82" y="31"/>
                    <a:pt x="81" y="30"/>
                    <a:pt x="79" y="29"/>
                  </a:cubicBezTo>
                  <a:cubicBezTo>
                    <a:pt x="75" y="26"/>
                    <a:pt x="71" y="23"/>
                    <a:pt x="67" y="20"/>
                  </a:cubicBezTo>
                  <a:cubicBezTo>
                    <a:pt x="63" y="17"/>
                    <a:pt x="60" y="13"/>
                    <a:pt x="56" y="11"/>
                  </a:cubicBezTo>
                  <a:cubicBezTo>
                    <a:pt x="52" y="9"/>
                    <a:pt x="47" y="7"/>
                    <a:pt x="43" y="5"/>
                  </a:cubicBezTo>
                  <a:cubicBezTo>
                    <a:pt x="41" y="4"/>
                    <a:pt x="38" y="0"/>
                    <a:pt x="35"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1267" name="Google Shape;1267;p37"/>
            <p:cNvSpPr/>
            <p:nvPr/>
          </p:nvSpPr>
          <p:spPr>
            <a:xfrm>
              <a:off x="10046956" y="507927"/>
              <a:ext cx="995363" cy="1160463"/>
            </a:xfrm>
            <a:custGeom>
              <a:rect b="b" l="l" r="r" t="t"/>
              <a:pathLst>
                <a:path extrusionOk="0" h="274" w="235">
                  <a:moveTo>
                    <a:pt x="215" y="254"/>
                  </a:moveTo>
                  <a:cubicBezTo>
                    <a:pt x="218" y="252"/>
                    <a:pt x="220" y="250"/>
                    <a:pt x="223" y="248"/>
                  </a:cubicBezTo>
                  <a:cubicBezTo>
                    <a:pt x="224" y="247"/>
                    <a:pt x="224" y="245"/>
                    <a:pt x="223" y="244"/>
                  </a:cubicBezTo>
                  <a:cubicBezTo>
                    <a:pt x="225" y="242"/>
                    <a:pt x="228" y="240"/>
                    <a:pt x="230" y="237"/>
                  </a:cubicBezTo>
                  <a:cubicBezTo>
                    <a:pt x="230" y="242"/>
                    <a:pt x="229" y="245"/>
                    <a:pt x="225" y="250"/>
                  </a:cubicBezTo>
                  <a:cubicBezTo>
                    <a:pt x="222" y="252"/>
                    <a:pt x="220" y="254"/>
                    <a:pt x="217" y="255"/>
                  </a:cubicBezTo>
                  <a:cubicBezTo>
                    <a:pt x="217" y="255"/>
                    <a:pt x="216" y="254"/>
                    <a:pt x="215" y="254"/>
                  </a:cubicBezTo>
                  <a:cubicBezTo>
                    <a:pt x="215" y="254"/>
                    <a:pt x="215" y="254"/>
                    <a:pt x="215" y="254"/>
                  </a:cubicBezTo>
                  <a:moveTo>
                    <a:pt x="214" y="247"/>
                  </a:moveTo>
                  <a:cubicBezTo>
                    <a:pt x="215" y="246"/>
                    <a:pt x="215" y="244"/>
                    <a:pt x="215" y="243"/>
                  </a:cubicBezTo>
                  <a:cubicBezTo>
                    <a:pt x="216" y="240"/>
                    <a:pt x="219" y="238"/>
                    <a:pt x="221" y="235"/>
                  </a:cubicBezTo>
                  <a:cubicBezTo>
                    <a:pt x="224" y="233"/>
                    <a:pt x="226" y="230"/>
                    <a:pt x="229" y="228"/>
                  </a:cubicBezTo>
                  <a:cubicBezTo>
                    <a:pt x="229" y="231"/>
                    <a:pt x="229" y="233"/>
                    <a:pt x="227" y="235"/>
                  </a:cubicBezTo>
                  <a:cubicBezTo>
                    <a:pt x="225" y="238"/>
                    <a:pt x="222" y="240"/>
                    <a:pt x="219" y="243"/>
                  </a:cubicBezTo>
                  <a:cubicBezTo>
                    <a:pt x="219" y="243"/>
                    <a:pt x="218" y="243"/>
                    <a:pt x="218" y="244"/>
                  </a:cubicBezTo>
                  <a:cubicBezTo>
                    <a:pt x="217" y="245"/>
                    <a:pt x="216" y="246"/>
                    <a:pt x="214" y="247"/>
                  </a:cubicBezTo>
                  <a:moveTo>
                    <a:pt x="214" y="238"/>
                  </a:moveTo>
                  <a:cubicBezTo>
                    <a:pt x="214" y="235"/>
                    <a:pt x="213" y="233"/>
                    <a:pt x="213" y="231"/>
                  </a:cubicBezTo>
                  <a:cubicBezTo>
                    <a:pt x="215" y="228"/>
                    <a:pt x="218" y="226"/>
                    <a:pt x="220" y="223"/>
                  </a:cubicBezTo>
                  <a:cubicBezTo>
                    <a:pt x="222" y="221"/>
                    <a:pt x="224" y="218"/>
                    <a:pt x="226" y="216"/>
                  </a:cubicBezTo>
                  <a:cubicBezTo>
                    <a:pt x="227" y="218"/>
                    <a:pt x="228" y="221"/>
                    <a:pt x="229" y="224"/>
                  </a:cubicBezTo>
                  <a:cubicBezTo>
                    <a:pt x="225" y="227"/>
                    <a:pt x="221" y="231"/>
                    <a:pt x="218" y="234"/>
                  </a:cubicBezTo>
                  <a:cubicBezTo>
                    <a:pt x="216" y="235"/>
                    <a:pt x="215" y="237"/>
                    <a:pt x="214" y="238"/>
                  </a:cubicBezTo>
                  <a:moveTo>
                    <a:pt x="212" y="227"/>
                  </a:moveTo>
                  <a:cubicBezTo>
                    <a:pt x="211" y="225"/>
                    <a:pt x="210" y="223"/>
                    <a:pt x="210" y="221"/>
                  </a:cubicBezTo>
                  <a:cubicBezTo>
                    <a:pt x="211" y="218"/>
                    <a:pt x="213" y="216"/>
                    <a:pt x="215" y="214"/>
                  </a:cubicBezTo>
                  <a:cubicBezTo>
                    <a:pt x="217" y="211"/>
                    <a:pt x="220" y="209"/>
                    <a:pt x="223" y="207"/>
                  </a:cubicBezTo>
                  <a:cubicBezTo>
                    <a:pt x="224" y="209"/>
                    <a:pt x="224" y="211"/>
                    <a:pt x="225" y="212"/>
                  </a:cubicBezTo>
                  <a:cubicBezTo>
                    <a:pt x="225" y="213"/>
                    <a:pt x="225" y="213"/>
                    <a:pt x="225" y="213"/>
                  </a:cubicBezTo>
                  <a:cubicBezTo>
                    <a:pt x="224" y="213"/>
                    <a:pt x="224" y="213"/>
                    <a:pt x="224" y="213"/>
                  </a:cubicBezTo>
                  <a:cubicBezTo>
                    <a:pt x="221" y="217"/>
                    <a:pt x="218" y="221"/>
                    <a:pt x="215" y="224"/>
                  </a:cubicBezTo>
                  <a:cubicBezTo>
                    <a:pt x="214" y="225"/>
                    <a:pt x="213" y="226"/>
                    <a:pt x="212" y="227"/>
                  </a:cubicBezTo>
                  <a:moveTo>
                    <a:pt x="208" y="217"/>
                  </a:moveTo>
                  <a:cubicBezTo>
                    <a:pt x="207" y="215"/>
                    <a:pt x="206" y="213"/>
                    <a:pt x="206" y="211"/>
                  </a:cubicBezTo>
                  <a:cubicBezTo>
                    <a:pt x="210" y="205"/>
                    <a:pt x="214" y="199"/>
                    <a:pt x="219" y="194"/>
                  </a:cubicBezTo>
                  <a:cubicBezTo>
                    <a:pt x="220" y="197"/>
                    <a:pt x="221" y="200"/>
                    <a:pt x="222" y="203"/>
                  </a:cubicBezTo>
                  <a:cubicBezTo>
                    <a:pt x="222" y="203"/>
                    <a:pt x="222" y="203"/>
                    <a:pt x="222" y="203"/>
                  </a:cubicBezTo>
                  <a:cubicBezTo>
                    <a:pt x="218" y="206"/>
                    <a:pt x="215" y="209"/>
                    <a:pt x="212" y="212"/>
                  </a:cubicBezTo>
                  <a:cubicBezTo>
                    <a:pt x="210" y="214"/>
                    <a:pt x="209" y="215"/>
                    <a:pt x="208" y="217"/>
                  </a:cubicBezTo>
                  <a:moveTo>
                    <a:pt x="167" y="191"/>
                  </a:moveTo>
                  <a:cubicBezTo>
                    <a:pt x="166" y="191"/>
                    <a:pt x="165" y="191"/>
                    <a:pt x="164" y="191"/>
                  </a:cubicBezTo>
                  <a:cubicBezTo>
                    <a:pt x="166" y="190"/>
                    <a:pt x="167" y="190"/>
                    <a:pt x="169" y="189"/>
                  </a:cubicBezTo>
                  <a:cubicBezTo>
                    <a:pt x="169" y="190"/>
                    <a:pt x="169" y="190"/>
                    <a:pt x="170" y="191"/>
                  </a:cubicBezTo>
                  <a:cubicBezTo>
                    <a:pt x="169" y="191"/>
                    <a:pt x="168" y="191"/>
                    <a:pt x="167" y="191"/>
                  </a:cubicBezTo>
                  <a:moveTo>
                    <a:pt x="176" y="189"/>
                  </a:moveTo>
                  <a:cubicBezTo>
                    <a:pt x="176" y="189"/>
                    <a:pt x="175" y="188"/>
                    <a:pt x="175" y="188"/>
                  </a:cubicBezTo>
                  <a:cubicBezTo>
                    <a:pt x="175" y="188"/>
                    <a:pt x="176" y="188"/>
                    <a:pt x="176" y="187"/>
                  </a:cubicBezTo>
                  <a:cubicBezTo>
                    <a:pt x="177" y="187"/>
                    <a:pt x="178" y="187"/>
                    <a:pt x="178" y="187"/>
                  </a:cubicBezTo>
                  <a:cubicBezTo>
                    <a:pt x="179" y="187"/>
                    <a:pt x="179" y="187"/>
                    <a:pt x="180" y="187"/>
                  </a:cubicBezTo>
                  <a:cubicBezTo>
                    <a:pt x="179" y="188"/>
                    <a:pt x="177" y="189"/>
                    <a:pt x="176" y="189"/>
                  </a:cubicBezTo>
                  <a:moveTo>
                    <a:pt x="145" y="184"/>
                  </a:moveTo>
                  <a:cubicBezTo>
                    <a:pt x="143" y="183"/>
                    <a:pt x="141" y="182"/>
                    <a:pt x="139" y="181"/>
                  </a:cubicBezTo>
                  <a:cubicBezTo>
                    <a:pt x="140" y="181"/>
                    <a:pt x="140" y="181"/>
                    <a:pt x="140" y="181"/>
                  </a:cubicBezTo>
                  <a:cubicBezTo>
                    <a:pt x="141" y="181"/>
                    <a:pt x="143" y="181"/>
                    <a:pt x="144" y="182"/>
                  </a:cubicBezTo>
                  <a:cubicBezTo>
                    <a:pt x="144" y="183"/>
                    <a:pt x="144" y="184"/>
                    <a:pt x="145" y="184"/>
                  </a:cubicBezTo>
                  <a:moveTo>
                    <a:pt x="199" y="182"/>
                  </a:moveTo>
                  <a:cubicBezTo>
                    <a:pt x="200" y="181"/>
                    <a:pt x="201" y="180"/>
                    <a:pt x="201" y="179"/>
                  </a:cubicBezTo>
                  <a:cubicBezTo>
                    <a:pt x="202" y="179"/>
                    <a:pt x="203" y="178"/>
                    <a:pt x="204" y="178"/>
                  </a:cubicBezTo>
                  <a:cubicBezTo>
                    <a:pt x="199" y="182"/>
                    <a:pt x="199" y="182"/>
                    <a:pt x="199" y="182"/>
                  </a:cubicBezTo>
                  <a:moveTo>
                    <a:pt x="210" y="178"/>
                  </a:moveTo>
                  <a:cubicBezTo>
                    <a:pt x="210" y="178"/>
                    <a:pt x="211" y="178"/>
                    <a:pt x="211" y="178"/>
                  </a:cubicBezTo>
                  <a:cubicBezTo>
                    <a:pt x="211" y="178"/>
                    <a:pt x="211" y="178"/>
                    <a:pt x="211" y="178"/>
                  </a:cubicBezTo>
                  <a:cubicBezTo>
                    <a:pt x="212" y="178"/>
                    <a:pt x="213" y="178"/>
                    <a:pt x="213" y="179"/>
                  </a:cubicBezTo>
                  <a:cubicBezTo>
                    <a:pt x="214" y="180"/>
                    <a:pt x="214" y="180"/>
                    <a:pt x="214" y="181"/>
                  </a:cubicBezTo>
                  <a:cubicBezTo>
                    <a:pt x="212" y="184"/>
                    <a:pt x="209" y="187"/>
                    <a:pt x="206" y="189"/>
                  </a:cubicBezTo>
                  <a:cubicBezTo>
                    <a:pt x="205" y="192"/>
                    <a:pt x="202" y="195"/>
                    <a:pt x="202" y="198"/>
                  </a:cubicBezTo>
                  <a:cubicBezTo>
                    <a:pt x="202" y="199"/>
                    <a:pt x="203" y="199"/>
                    <a:pt x="204" y="199"/>
                  </a:cubicBezTo>
                  <a:cubicBezTo>
                    <a:pt x="205" y="199"/>
                    <a:pt x="206" y="198"/>
                    <a:pt x="206" y="197"/>
                  </a:cubicBezTo>
                  <a:cubicBezTo>
                    <a:pt x="205" y="195"/>
                    <a:pt x="209" y="192"/>
                    <a:pt x="210" y="190"/>
                  </a:cubicBezTo>
                  <a:cubicBezTo>
                    <a:pt x="212" y="188"/>
                    <a:pt x="214" y="186"/>
                    <a:pt x="216" y="184"/>
                  </a:cubicBezTo>
                  <a:cubicBezTo>
                    <a:pt x="217" y="186"/>
                    <a:pt x="217" y="188"/>
                    <a:pt x="218" y="191"/>
                  </a:cubicBezTo>
                  <a:cubicBezTo>
                    <a:pt x="213" y="196"/>
                    <a:pt x="208" y="201"/>
                    <a:pt x="204" y="207"/>
                  </a:cubicBezTo>
                  <a:cubicBezTo>
                    <a:pt x="202" y="201"/>
                    <a:pt x="201" y="195"/>
                    <a:pt x="200" y="188"/>
                  </a:cubicBezTo>
                  <a:cubicBezTo>
                    <a:pt x="200" y="187"/>
                    <a:pt x="200" y="187"/>
                    <a:pt x="199" y="186"/>
                  </a:cubicBezTo>
                  <a:cubicBezTo>
                    <a:pt x="206" y="180"/>
                    <a:pt x="206" y="180"/>
                    <a:pt x="206" y="180"/>
                  </a:cubicBezTo>
                  <a:cubicBezTo>
                    <a:pt x="206" y="180"/>
                    <a:pt x="206" y="180"/>
                    <a:pt x="206" y="180"/>
                  </a:cubicBezTo>
                  <a:cubicBezTo>
                    <a:pt x="207" y="180"/>
                    <a:pt x="207" y="180"/>
                    <a:pt x="207" y="180"/>
                  </a:cubicBezTo>
                  <a:cubicBezTo>
                    <a:pt x="208" y="179"/>
                    <a:pt x="209" y="179"/>
                    <a:pt x="210" y="178"/>
                  </a:cubicBezTo>
                  <a:cubicBezTo>
                    <a:pt x="210" y="178"/>
                    <a:pt x="210" y="178"/>
                    <a:pt x="210" y="178"/>
                  </a:cubicBezTo>
                  <a:moveTo>
                    <a:pt x="187" y="180"/>
                  </a:moveTo>
                  <a:cubicBezTo>
                    <a:pt x="189" y="179"/>
                    <a:pt x="191" y="178"/>
                    <a:pt x="193" y="177"/>
                  </a:cubicBezTo>
                  <a:cubicBezTo>
                    <a:pt x="192" y="178"/>
                    <a:pt x="191" y="179"/>
                    <a:pt x="191" y="180"/>
                  </a:cubicBezTo>
                  <a:cubicBezTo>
                    <a:pt x="190" y="180"/>
                    <a:pt x="188" y="180"/>
                    <a:pt x="187" y="180"/>
                  </a:cubicBezTo>
                  <a:moveTo>
                    <a:pt x="126" y="176"/>
                  </a:moveTo>
                  <a:cubicBezTo>
                    <a:pt x="125" y="176"/>
                    <a:pt x="124" y="176"/>
                    <a:pt x="123" y="176"/>
                  </a:cubicBezTo>
                  <a:cubicBezTo>
                    <a:pt x="122" y="174"/>
                    <a:pt x="120" y="173"/>
                    <a:pt x="118" y="171"/>
                  </a:cubicBezTo>
                  <a:cubicBezTo>
                    <a:pt x="120" y="173"/>
                    <a:pt x="122" y="174"/>
                    <a:pt x="124" y="175"/>
                  </a:cubicBezTo>
                  <a:cubicBezTo>
                    <a:pt x="125" y="176"/>
                    <a:pt x="125" y="176"/>
                    <a:pt x="126" y="176"/>
                  </a:cubicBezTo>
                  <a:moveTo>
                    <a:pt x="132" y="176"/>
                  </a:moveTo>
                  <a:cubicBezTo>
                    <a:pt x="130" y="175"/>
                    <a:pt x="127" y="174"/>
                    <a:pt x="125" y="171"/>
                  </a:cubicBezTo>
                  <a:cubicBezTo>
                    <a:pt x="124" y="170"/>
                    <a:pt x="121" y="167"/>
                    <a:pt x="119" y="164"/>
                  </a:cubicBezTo>
                  <a:cubicBezTo>
                    <a:pt x="120" y="164"/>
                    <a:pt x="120" y="164"/>
                    <a:pt x="120" y="164"/>
                  </a:cubicBezTo>
                  <a:cubicBezTo>
                    <a:pt x="122" y="166"/>
                    <a:pt x="124" y="167"/>
                    <a:pt x="125" y="169"/>
                  </a:cubicBezTo>
                  <a:cubicBezTo>
                    <a:pt x="126" y="169"/>
                    <a:pt x="126" y="169"/>
                    <a:pt x="126" y="169"/>
                  </a:cubicBezTo>
                  <a:cubicBezTo>
                    <a:pt x="126" y="169"/>
                    <a:pt x="126" y="170"/>
                    <a:pt x="126" y="170"/>
                  </a:cubicBezTo>
                  <a:cubicBezTo>
                    <a:pt x="128" y="172"/>
                    <a:pt x="130" y="174"/>
                    <a:pt x="132" y="176"/>
                  </a:cubicBezTo>
                  <a:moveTo>
                    <a:pt x="114" y="163"/>
                  </a:moveTo>
                  <a:cubicBezTo>
                    <a:pt x="115" y="163"/>
                    <a:pt x="115" y="163"/>
                    <a:pt x="115" y="163"/>
                  </a:cubicBezTo>
                  <a:cubicBezTo>
                    <a:pt x="115" y="163"/>
                    <a:pt x="115" y="163"/>
                    <a:pt x="115" y="163"/>
                  </a:cubicBezTo>
                  <a:cubicBezTo>
                    <a:pt x="116" y="165"/>
                    <a:pt x="118" y="166"/>
                    <a:pt x="119" y="168"/>
                  </a:cubicBezTo>
                  <a:cubicBezTo>
                    <a:pt x="117" y="166"/>
                    <a:pt x="115" y="165"/>
                    <a:pt x="113" y="163"/>
                  </a:cubicBezTo>
                  <a:cubicBezTo>
                    <a:pt x="114" y="163"/>
                    <a:pt x="114" y="163"/>
                    <a:pt x="114" y="163"/>
                  </a:cubicBezTo>
                  <a:moveTo>
                    <a:pt x="112" y="160"/>
                  </a:moveTo>
                  <a:cubicBezTo>
                    <a:pt x="111" y="160"/>
                    <a:pt x="110" y="159"/>
                    <a:pt x="109" y="159"/>
                  </a:cubicBezTo>
                  <a:cubicBezTo>
                    <a:pt x="110" y="159"/>
                    <a:pt x="110" y="158"/>
                    <a:pt x="110" y="157"/>
                  </a:cubicBezTo>
                  <a:cubicBezTo>
                    <a:pt x="109" y="156"/>
                    <a:pt x="109" y="156"/>
                    <a:pt x="109" y="156"/>
                  </a:cubicBezTo>
                  <a:cubicBezTo>
                    <a:pt x="109" y="156"/>
                    <a:pt x="110" y="157"/>
                    <a:pt x="110" y="157"/>
                  </a:cubicBezTo>
                  <a:cubicBezTo>
                    <a:pt x="111" y="158"/>
                    <a:pt x="112" y="159"/>
                    <a:pt x="112" y="160"/>
                  </a:cubicBezTo>
                  <a:moveTo>
                    <a:pt x="95" y="155"/>
                  </a:moveTo>
                  <a:cubicBezTo>
                    <a:pt x="95" y="155"/>
                    <a:pt x="95" y="155"/>
                    <a:pt x="96" y="154"/>
                  </a:cubicBezTo>
                  <a:cubicBezTo>
                    <a:pt x="96" y="155"/>
                    <a:pt x="96" y="155"/>
                    <a:pt x="96" y="155"/>
                  </a:cubicBezTo>
                  <a:cubicBezTo>
                    <a:pt x="96" y="155"/>
                    <a:pt x="97" y="155"/>
                    <a:pt x="97" y="155"/>
                  </a:cubicBezTo>
                  <a:cubicBezTo>
                    <a:pt x="97" y="155"/>
                    <a:pt x="98" y="155"/>
                    <a:pt x="98" y="155"/>
                  </a:cubicBezTo>
                  <a:cubicBezTo>
                    <a:pt x="99" y="156"/>
                    <a:pt x="100" y="157"/>
                    <a:pt x="101" y="158"/>
                  </a:cubicBezTo>
                  <a:cubicBezTo>
                    <a:pt x="102" y="159"/>
                    <a:pt x="102" y="159"/>
                    <a:pt x="102" y="159"/>
                  </a:cubicBezTo>
                  <a:cubicBezTo>
                    <a:pt x="101" y="160"/>
                    <a:pt x="101" y="161"/>
                    <a:pt x="102" y="161"/>
                  </a:cubicBezTo>
                  <a:cubicBezTo>
                    <a:pt x="106" y="166"/>
                    <a:pt x="106" y="166"/>
                    <a:pt x="106" y="166"/>
                  </a:cubicBezTo>
                  <a:cubicBezTo>
                    <a:pt x="106" y="166"/>
                    <a:pt x="106" y="166"/>
                    <a:pt x="107" y="166"/>
                  </a:cubicBezTo>
                  <a:cubicBezTo>
                    <a:pt x="107" y="166"/>
                    <a:pt x="107" y="166"/>
                    <a:pt x="107" y="166"/>
                  </a:cubicBezTo>
                  <a:cubicBezTo>
                    <a:pt x="108" y="167"/>
                    <a:pt x="108" y="168"/>
                    <a:pt x="109" y="169"/>
                  </a:cubicBezTo>
                  <a:cubicBezTo>
                    <a:pt x="107" y="168"/>
                    <a:pt x="106" y="166"/>
                    <a:pt x="105" y="165"/>
                  </a:cubicBezTo>
                  <a:cubicBezTo>
                    <a:pt x="101" y="162"/>
                    <a:pt x="97" y="158"/>
                    <a:pt x="94" y="154"/>
                  </a:cubicBezTo>
                  <a:cubicBezTo>
                    <a:pt x="94" y="155"/>
                    <a:pt x="94" y="155"/>
                    <a:pt x="95" y="155"/>
                  </a:cubicBezTo>
                  <a:moveTo>
                    <a:pt x="102" y="154"/>
                  </a:moveTo>
                  <a:cubicBezTo>
                    <a:pt x="102" y="154"/>
                    <a:pt x="103" y="154"/>
                    <a:pt x="103" y="154"/>
                  </a:cubicBezTo>
                  <a:cubicBezTo>
                    <a:pt x="104" y="155"/>
                    <a:pt x="105" y="157"/>
                    <a:pt x="106" y="158"/>
                  </a:cubicBezTo>
                  <a:cubicBezTo>
                    <a:pt x="105" y="157"/>
                    <a:pt x="103" y="156"/>
                    <a:pt x="102" y="155"/>
                  </a:cubicBezTo>
                  <a:cubicBezTo>
                    <a:pt x="102" y="154"/>
                    <a:pt x="102" y="154"/>
                    <a:pt x="102" y="154"/>
                  </a:cubicBezTo>
                  <a:cubicBezTo>
                    <a:pt x="102" y="154"/>
                    <a:pt x="102" y="154"/>
                    <a:pt x="102" y="154"/>
                  </a:cubicBezTo>
                  <a:moveTo>
                    <a:pt x="93" y="153"/>
                  </a:moveTo>
                  <a:cubicBezTo>
                    <a:pt x="89" y="149"/>
                    <a:pt x="85" y="144"/>
                    <a:pt x="82" y="139"/>
                  </a:cubicBezTo>
                  <a:cubicBezTo>
                    <a:pt x="82" y="139"/>
                    <a:pt x="82" y="139"/>
                    <a:pt x="82" y="139"/>
                  </a:cubicBezTo>
                  <a:cubicBezTo>
                    <a:pt x="86" y="144"/>
                    <a:pt x="90" y="148"/>
                    <a:pt x="93" y="153"/>
                  </a:cubicBezTo>
                  <a:moveTo>
                    <a:pt x="83" y="132"/>
                  </a:moveTo>
                  <a:cubicBezTo>
                    <a:pt x="82" y="131"/>
                    <a:pt x="82" y="130"/>
                    <a:pt x="81" y="130"/>
                  </a:cubicBezTo>
                  <a:cubicBezTo>
                    <a:pt x="77" y="122"/>
                    <a:pt x="73" y="114"/>
                    <a:pt x="72" y="106"/>
                  </a:cubicBezTo>
                  <a:cubicBezTo>
                    <a:pt x="73" y="106"/>
                    <a:pt x="73" y="106"/>
                    <a:pt x="73" y="106"/>
                  </a:cubicBezTo>
                  <a:cubicBezTo>
                    <a:pt x="73" y="108"/>
                    <a:pt x="73" y="110"/>
                    <a:pt x="74" y="112"/>
                  </a:cubicBezTo>
                  <a:cubicBezTo>
                    <a:pt x="74" y="113"/>
                    <a:pt x="75" y="114"/>
                    <a:pt x="76" y="114"/>
                  </a:cubicBezTo>
                  <a:cubicBezTo>
                    <a:pt x="76" y="114"/>
                    <a:pt x="77" y="113"/>
                    <a:pt x="77" y="113"/>
                  </a:cubicBezTo>
                  <a:cubicBezTo>
                    <a:pt x="79" y="119"/>
                    <a:pt x="81" y="126"/>
                    <a:pt x="83" y="132"/>
                  </a:cubicBezTo>
                  <a:moveTo>
                    <a:pt x="76" y="103"/>
                  </a:moveTo>
                  <a:cubicBezTo>
                    <a:pt x="75" y="100"/>
                    <a:pt x="75" y="98"/>
                    <a:pt x="75" y="96"/>
                  </a:cubicBezTo>
                  <a:cubicBezTo>
                    <a:pt x="75" y="95"/>
                    <a:pt x="75" y="93"/>
                    <a:pt x="75" y="92"/>
                  </a:cubicBezTo>
                  <a:cubicBezTo>
                    <a:pt x="75" y="91"/>
                    <a:pt x="75" y="90"/>
                    <a:pt x="75" y="89"/>
                  </a:cubicBezTo>
                  <a:cubicBezTo>
                    <a:pt x="75" y="87"/>
                    <a:pt x="75" y="86"/>
                    <a:pt x="76" y="85"/>
                  </a:cubicBezTo>
                  <a:cubicBezTo>
                    <a:pt x="76" y="88"/>
                    <a:pt x="76" y="90"/>
                    <a:pt x="76" y="92"/>
                  </a:cubicBezTo>
                  <a:cubicBezTo>
                    <a:pt x="77" y="94"/>
                    <a:pt x="77" y="96"/>
                    <a:pt x="77" y="97"/>
                  </a:cubicBezTo>
                  <a:cubicBezTo>
                    <a:pt x="76" y="98"/>
                    <a:pt x="76" y="98"/>
                    <a:pt x="76" y="99"/>
                  </a:cubicBezTo>
                  <a:cubicBezTo>
                    <a:pt x="76" y="100"/>
                    <a:pt x="76" y="101"/>
                    <a:pt x="76" y="103"/>
                  </a:cubicBezTo>
                  <a:cubicBezTo>
                    <a:pt x="76" y="103"/>
                    <a:pt x="76" y="103"/>
                    <a:pt x="76" y="103"/>
                  </a:cubicBezTo>
                  <a:moveTo>
                    <a:pt x="83" y="87"/>
                  </a:moveTo>
                  <a:cubicBezTo>
                    <a:pt x="83" y="85"/>
                    <a:pt x="83" y="84"/>
                    <a:pt x="83" y="82"/>
                  </a:cubicBezTo>
                  <a:cubicBezTo>
                    <a:pt x="83" y="82"/>
                    <a:pt x="83" y="81"/>
                    <a:pt x="83" y="81"/>
                  </a:cubicBezTo>
                  <a:cubicBezTo>
                    <a:pt x="84" y="81"/>
                    <a:pt x="84" y="81"/>
                    <a:pt x="84" y="81"/>
                  </a:cubicBezTo>
                  <a:cubicBezTo>
                    <a:pt x="84" y="82"/>
                    <a:pt x="84" y="83"/>
                    <a:pt x="84" y="84"/>
                  </a:cubicBezTo>
                  <a:cubicBezTo>
                    <a:pt x="83" y="85"/>
                    <a:pt x="83" y="86"/>
                    <a:pt x="83" y="87"/>
                  </a:cubicBezTo>
                  <a:moveTo>
                    <a:pt x="127" y="83"/>
                  </a:moveTo>
                  <a:cubicBezTo>
                    <a:pt x="127" y="83"/>
                    <a:pt x="127" y="83"/>
                    <a:pt x="128" y="83"/>
                  </a:cubicBezTo>
                  <a:cubicBezTo>
                    <a:pt x="130" y="81"/>
                    <a:pt x="133" y="80"/>
                    <a:pt x="136" y="79"/>
                  </a:cubicBezTo>
                  <a:cubicBezTo>
                    <a:pt x="136" y="79"/>
                    <a:pt x="137" y="79"/>
                    <a:pt x="137" y="79"/>
                  </a:cubicBezTo>
                  <a:cubicBezTo>
                    <a:pt x="137" y="80"/>
                    <a:pt x="137" y="82"/>
                    <a:pt x="137" y="84"/>
                  </a:cubicBezTo>
                  <a:cubicBezTo>
                    <a:pt x="138" y="91"/>
                    <a:pt x="132" y="91"/>
                    <a:pt x="127" y="93"/>
                  </a:cubicBezTo>
                  <a:cubicBezTo>
                    <a:pt x="127" y="92"/>
                    <a:pt x="127" y="90"/>
                    <a:pt x="127" y="89"/>
                  </a:cubicBezTo>
                  <a:cubicBezTo>
                    <a:pt x="128" y="89"/>
                    <a:pt x="129" y="89"/>
                    <a:pt x="130" y="88"/>
                  </a:cubicBezTo>
                  <a:cubicBezTo>
                    <a:pt x="132" y="87"/>
                    <a:pt x="133" y="86"/>
                    <a:pt x="134" y="86"/>
                  </a:cubicBezTo>
                  <a:cubicBezTo>
                    <a:pt x="134" y="86"/>
                    <a:pt x="135" y="86"/>
                    <a:pt x="135" y="87"/>
                  </a:cubicBezTo>
                  <a:cubicBezTo>
                    <a:pt x="135" y="87"/>
                    <a:pt x="135" y="87"/>
                    <a:pt x="135" y="87"/>
                  </a:cubicBezTo>
                  <a:cubicBezTo>
                    <a:pt x="137" y="87"/>
                    <a:pt x="137" y="83"/>
                    <a:pt x="135" y="83"/>
                  </a:cubicBezTo>
                  <a:cubicBezTo>
                    <a:pt x="135" y="83"/>
                    <a:pt x="135" y="83"/>
                    <a:pt x="134" y="83"/>
                  </a:cubicBezTo>
                  <a:cubicBezTo>
                    <a:pt x="131" y="83"/>
                    <a:pt x="129" y="86"/>
                    <a:pt x="127" y="86"/>
                  </a:cubicBezTo>
                  <a:cubicBezTo>
                    <a:pt x="126" y="85"/>
                    <a:pt x="126" y="84"/>
                    <a:pt x="126" y="83"/>
                  </a:cubicBezTo>
                  <a:cubicBezTo>
                    <a:pt x="126" y="83"/>
                    <a:pt x="126" y="83"/>
                    <a:pt x="126" y="83"/>
                  </a:cubicBezTo>
                  <a:cubicBezTo>
                    <a:pt x="126" y="83"/>
                    <a:pt x="127" y="83"/>
                    <a:pt x="127" y="83"/>
                  </a:cubicBezTo>
                  <a:moveTo>
                    <a:pt x="68" y="94"/>
                  </a:moveTo>
                  <a:cubicBezTo>
                    <a:pt x="68" y="93"/>
                    <a:pt x="68" y="93"/>
                    <a:pt x="67" y="92"/>
                  </a:cubicBezTo>
                  <a:cubicBezTo>
                    <a:pt x="67" y="87"/>
                    <a:pt x="68" y="82"/>
                    <a:pt x="69" y="77"/>
                  </a:cubicBezTo>
                  <a:cubicBezTo>
                    <a:pt x="70" y="82"/>
                    <a:pt x="69" y="88"/>
                    <a:pt x="68" y="94"/>
                  </a:cubicBezTo>
                  <a:moveTo>
                    <a:pt x="126" y="80"/>
                  </a:moveTo>
                  <a:cubicBezTo>
                    <a:pt x="126" y="74"/>
                    <a:pt x="125" y="68"/>
                    <a:pt x="124" y="62"/>
                  </a:cubicBezTo>
                  <a:cubicBezTo>
                    <a:pt x="124" y="62"/>
                    <a:pt x="124" y="62"/>
                    <a:pt x="124" y="62"/>
                  </a:cubicBezTo>
                  <a:cubicBezTo>
                    <a:pt x="124" y="60"/>
                    <a:pt x="129" y="60"/>
                    <a:pt x="130" y="60"/>
                  </a:cubicBezTo>
                  <a:cubicBezTo>
                    <a:pt x="132" y="59"/>
                    <a:pt x="134" y="59"/>
                    <a:pt x="136" y="58"/>
                  </a:cubicBezTo>
                  <a:cubicBezTo>
                    <a:pt x="136" y="61"/>
                    <a:pt x="136" y="64"/>
                    <a:pt x="136" y="67"/>
                  </a:cubicBezTo>
                  <a:cubicBezTo>
                    <a:pt x="136" y="67"/>
                    <a:pt x="136" y="67"/>
                    <a:pt x="136" y="67"/>
                  </a:cubicBezTo>
                  <a:cubicBezTo>
                    <a:pt x="133" y="67"/>
                    <a:pt x="129" y="68"/>
                    <a:pt x="127" y="69"/>
                  </a:cubicBezTo>
                  <a:cubicBezTo>
                    <a:pt x="125" y="70"/>
                    <a:pt x="126" y="73"/>
                    <a:pt x="127" y="73"/>
                  </a:cubicBezTo>
                  <a:cubicBezTo>
                    <a:pt x="128" y="73"/>
                    <a:pt x="128" y="73"/>
                    <a:pt x="128" y="72"/>
                  </a:cubicBezTo>
                  <a:cubicBezTo>
                    <a:pt x="130" y="71"/>
                    <a:pt x="133" y="70"/>
                    <a:pt x="136" y="70"/>
                  </a:cubicBezTo>
                  <a:cubicBezTo>
                    <a:pt x="136" y="70"/>
                    <a:pt x="136" y="70"/>
                    <a:pt x="136" y="70"/>
                  </a:cubicBezTo>
                  <a:cubicBezTo>
                    <a:pt x="137" y="70"/>
                    <a:pt x="137" y="70"/>
                    <a:pt x="137" y="70"/>
                  </a:cubicBezTo>
                  <a:cubicBezTo>
                    <a:pt x="137" y="72"/>
                    <a:pt x="137" y="74"/>
                    <a:pt x="137" y="76"/>
                  </a:cubicBezTo>
                  <a:cubicBezTo>
                    <a:pt x="137" y="76"/>
                    <a:pt x="136" y="76"/>
                    <a:pt x="136" y="76"/>
                  </a:cubicBezTo>
                  <a:cubicBezTo>
                    <a:pt x="136" y="76"/>
                    <a:pt x="136" y="76"/>
                    <a:pt x="135" y="76"/>
                  </a:cubicBezTo>
                  <a:cubicBezTo>
                    <a:pt x="132" y="77"/>
                    <a:pt x="129" y="78"/>
                    <a:pt x="126" y="80"/>
                  </a:cubicBezTo>
                  <a:cubicBezTo>
                    <a:pt x="126" y="80"/>
                    <a:pt x="126" y="80"/>
                    <a:pt x="126" y="80"/>
                  </a:cubicBezTo>
                  <a:moveTo>
                    <a:pt x="122" y="69"/>
                  </a:moveTo>
                  <a:cubicBezTo>
                    <a:pt x="121" y="67"/>
                    <a:pt x="121" y="65"/>
                    <a:pt x="120" y="63"/>
                  </a:cubicBezTo>
                  <a:cubicBezTo>
                    <a:pt x="120" y="61"/>
                    <a:pt x="119" y="59"/>
                    <a:pt x="119" y="57"/>
                  </a:cubicBezTo>
                  <a:cubicBezTo>
                    <a:pt x="120" y="61"/>
                    <a:pt x="121" y="65"/>
                    <a:pt x="122" y="69"/>
                  </a:cubicBezTo>
                  <a:moveTo>
                    <a:pt x="123" y="58"/>
                  </a:moveTo>
                  <a:cubicBezTo>
                    <a:pt x="123" y="58"/>
                    <a:pt x="123" y="58"/>
                    <a:pt x="123" y="58"/>
                  </a:cubicBezTo>
                  <a:cubicBezTo>
                    <a:pt x="122" y="55"/>
                    <a:pt x="122" y="52"/>
                    <a:pt x="121" y="49"/>
                  </a:cubicBezTo>
                  <a:cubicBezTo>
                    <a:pt x="126" y="47"/>
                    <a:pt x="131" y="44"/>
                    <a:pt x="136" y="44"/>
                  </a:cubicBezTo>
                  <a:cubicBezTo>
                    <a:pt x="136" y="48"/>
                    <a:pt x="136" y="51"/>
                    <a:pt x="136" y="54"/>
                  </a:cubicBezTo>
                  <a:cubicBezTo>
                    <a:pt x="133" y="56"/>
                    <a:pt x="130" y="56"/>
                    <a:pt x="127" y="57"/>
                  </a:cubicBezTo>
                  <a:cubicBezTo>
                    <a:pt x="126" y="57"/>
                    <a:pt x="124" y="58"/>
                    <a:pt x="123" y="58"/>
                  </a:cubicBezTo>
                  <a:moveTo>
                    <a:pt x="120" y="35"/>
                  </a:moveTo>
                  <a:cubicBezTo>
                    <a:pt x="121" y="35"/>
                    <a:pt x="121" y="35"/>
                    <a:pt x="121" y="34"/>
                  </a:cubicBezTo>
                  <a:cubicBezTo>
                    <a:pt x="123" y="34"/>
                    <a:pt x="125" y="33"/>
                    <a:pt x="128" y="32"/>
                  </a:cubicBezTo>
                  <a:cubicBezTo>
                    <a:pt x="130" y="32"/>
                    <a:pt x="132" y="31"/>
                    <a:pt x="134" y="30"/>
                  </a:cubicBezTo>
                  <a:cubicBezTo>
                    <a:pt x="134" y="33"/>
                    <a:pt x="135" y="35"/>
                    <a:pt x="136" y="38"/>
                  </a:cubicBezTo>
                  <a:cubicBezTo>
                    <a:pt x="136" y="39"/>
                    <a:pt x="136" y="40"/>
                    <a:pt x="136" y="41"/>
                  </a:cubicBezTo>
                  <a:cubicBezTo>
                    <a:pt x="130" y="41"/>
                    <a:pt x="125" y="43"/>
                    <a:pt x="120" y="45"/>
                  </a:cubicBezTo>
                  <a:cubicBezTo>
                    <a:pt x="120" y="43"/>
                    <a:pt x="120" y="41"/>
                    <a:pt x="120" y="39"/>
                  </a:cubicBezTo>
                  <a:cubicBezTo>
                    <a:pt x="120" y="37"/>
                    <a:pt x="120" y="36"/>
                    <a:pt x="119" y="34"/>
                  </a:cubicBezTo>
                  <a:cubicBezTo>
                    <a:pt x="120" y="34"/>
                    <a:pt x="120" y="35"/>
                    <a:pt x="120" y="35"/>
                  </a:cubicBezTo>
                  <a:moveTo>
                    <a:pt x="119" y="32"/>
                  </a:moveTo>
                  <a:cubicBezTo>
                    <a:pt x="119" y="30"/>
                    <a:pt x="119" y="29"/>
                    <a:pt x="119" y="28"/>
                  </a:cubicBezTo>
                  <a:cubicBezTo>
                    <a:pt x="119" y="26"/>
                    <a:pt x="119" y="25"/>
                    <a:pt x="119" y="24"/>
                  </a:cubicBezTo>
                  <a:cubicBezTo>
                    <a:pt x="123" y="22"/>
                    <a:pt x="127" y="21"/>
                    <a:pt x="130" y="18"/>
                  </a:cubicBezTo>
                  <a:cubicBezTo>
                    <a:pt x="131" y="21"/>
                    <a:pt x="132" y="23"/>
                    <a:pt x="132" y="25"/>
                  </a:cubicBezTo>
                  <a:cubicBezTo>
                    <a:pt x="133" y="26"/>
                    <a:pt x="133" y="26"/>
                    <a:pt x="133" y="27"/>
                  </a:cubicBezTo>
                  <a:cubicBezTo>
                    <a:pt x="131" y="27"/>
                    <a:pt x="130" y="28"/>
                    <a:pt x="128" y="29"/>
                  </a:cubicBezTo>
                  <a:cubicBezTo>
                    <a:pt x="125" y="30"/>
                    <a:pt x="122" y="30"/>
                    <a:pt x="120" y="31"/>
                  </a:cubicBezTo>
                  <a:cubicBezTo>
                    <a:pt x="119" y="32"/>
                    <a:pt x="119" y="32"/>
                    <a:pt x="119" y="32"/>
                  </a:cubicBezTo>
                  <a:moveTo>
                    <a:pt x="120" y="20"/>
                  </a:moveTo>
                  <a:cubicBezTo>
                    <a:pt x="120" y="18"/>
                    <a:pt x="121" y="16"/>
                    <a:pt x="121" y="14"/>
                  </a:cubicBezTo>
                  <a:cubicBezTo>
                    <a:pt x="124" y="13"/>
                    <a:pt x="127" y="12"/>
                    <a:pt x="129" y="11"/>
                  </a:cubicBezTo>
                  <a:cubicBezTo>
                    <a:pt x="129" y="12"/>
                    <a:pt x="129" y="14"/>
                    <a:pt x="130" y="15"/>
                  </a:cubicBezTo>
                  <a:cubicBezTo>
                    <a:pt x="129" y="15"/>
                    <a:pt x="129" y="15"/>
                    <a:pt x="129" y="15"/>
                  </a:cubicBezTo>
                  <a:cubicBezTo>
                    <a:pt x="126" y="18"/>
                    <a:pt x="123" y="19"/>
                    <a:pt x="120" y="20"/>
                  </a:cubicBezTo>
                  <a:moveTo>
                    <a:pt x="92" y="14"/>
                  </a:moveTo>
                  <a:cubicBezTo>
                    <a:pt x="99" y="14"/>
                    <a:pt x="106" y="14"/>
                    <a:pt x="113" y="11"/>
                  </a:cubicBezTo>
                  <a:cubicBezTo>
                    <a:pt x="114" y="10"/>
                    <a:pt x="114" y="10"/>
                    <a:pt x="114" y="10"/>
                  </a:cubicBezTo>
                  <a:cubicBezTo>
                    <a:pt x="114" y="12"/>
                    <a:pt x="114" y="14"/>
                    <a:pt x="114" y="16"/>
                  </a:cubicBezTo>
                  <a:cubicBezTo>
                    <a:pt x="112" y="16"/>
                    <a:pt x="110" y="18"/>
                    <a:pt x="111" y="20"/>
                  </a:cubicBezTo>
                  <a:cubicBezTo>
                    <a:pt x="115" y="34"/>
                    <a:pt x="111" y="48"/>
                    <a:pt x="113" y="62"/>
                  </a:cubicBezTo>
                  <a:cubicBezTo>
                    <a:pt x="115" y="71"/>
                    <a:pt x="120" y="81"/>
                    <a:pt x="120" y="90"/>
                  </a:cubicBezTo>
                  <a:cubicBezTo>
                    <a:pt x="120" y="90"/>
                    <a:pt x="120" y="90"/>
                    <a:pt x="120" y="90"/>
                  </a:cubicBezTo>
                  <a:cubicBezTo>
                    <a:pt x="114" y="84"/>
                    <a:pt x="107" y="80"/>
                    <a:pt x="100" y="76"/>
                  </a:cubicBezTo>
                  <a:cubicBezTo>
                    <a:pt x="97" y="73"/>
                    <a:pt x="93" y="71"/>
                    <a:pt x="89" y="69"/>
                  </a:cubicBezTo>
                  <a:cubicBezTo>
                    <a:pt x="86" y="67"/>
                    <a:pt x="82" y="63"/>
                    <a:pt x="78" y="61"/>
                  </a:cubicBezTo>
                  <a:cubicBezTo>
                    <a:pt x="63" y="55"/>
                    <a:pt x="50" y="44"/>
                    <a:pt x="35" y="37"/>
                  </a:cubicBezTo>
                  <a:cubicBezTo>
                    <a:pt x="35" y="37"/>
                    <a:pt x="35" y="37"/>
                    <a:pt x="34" y="37"/>
                  </a:cubicBezTo>
                  <a:cubicBezTo>
                    <a:pt x="34" y="37"/>
                    <a:pt x="34" y="37"/>
                    <a:pt x="34" y="37"/>
                  </a:cubicBezTo>
                  <a:cubicBezTo>
                    <a:pt x="33" y="36"/>
                    <a:pt x="32" y="36"/>
                    <a:pt x="32" y="35"/>
                  </a:cubicBezTo>
                  <a:cubicBezTo>
                    <a:pt x="28" y="33"/>
                    <a:pt x="25" y="30"/>
                    <a:pt x="21" y="28"/>
                  </a:cubicBezTo>
                  <a:cubicBezTo>
                    <a:pt x="21" y="28"/>
                    <a:pt x="21" y="28"/>
                    <a:pt x="21" y="28"/>
                  </a:cubicBezTo>
                  <a:cubicBezTo>
                    <a:pt x="23" y="26"/>
                    <a:pt x="27" y="25"/>
                    <a:pt x="30" y="24"/>
                  </a:cubicBezTo>
                  <a:cubicBezTo>
                    <a:pt x="30" y="24"/>
                    <a:pt x="30" y="24"/>
                    <a:pt x="30" y="24"/>
                  </a:cubicBezTo>
                  <a:cubicBezTo>
                    <a:pt x="31" y="24"/>
                    <a:pt x="31" y="24"/>
                    <a:pt x="31" y="24"/>
                  </a:cubicBezTo>
                  <a:cubicBezTo>
                    <a:pt x="34" y="23"/>
                    <a:pt x="38" y="23"/>
                    <a:pt x="41" y="22"/>
                  </a:cubicBezTo>
                  <a:cubicBezTo>
                    <a:pt x="46" y="22"/>
                    <a:pt x="50" y="21"/>
                    <a:pt x="55" y="20"/>
                  </a:cubicBezTo>
                  <a:cubicBezTo>
                    <a:pt x="56" y="19"/>
                    <a:pt x="58" y="19"/>
                    <a:pt x="59" y="18"/>
                  </a:cubicBezTo>
                  <a:cubicBezTo>
                    <a:pt x="69" y="17"/>
                    <a:pt x="80" y="16"/>
                    <a:pt x="90" y="14"/>
                  </a:cubicBezTo>
                  <a:cubicBezTo>
                    <a:pt x="90" y="14"/>
                    <a:pt x="91" y="14"/>
                    <a:pt x="92" y="14"/>
                  </a:cubicBezTo>
                  <a:moveTo>
                    <a:pt x="117" y="17"/>
                  </a:moveTo>
                  <a:cubicBezTo>
                    <a:pt x="117" y="17"/>
                    <a:pt x="117" y="17"/>
                    <a:pt x="117" y="17"/>
                  </a:cubicBezTo>
                  <a:cubicBezTo>
                    <a:pt x="117" y="17"/>
                    <a:pt x="117" y="17"/>
                    <a:pt x="117" y="17"/>
                  </a:cubicBezTo>
                  <a:cubicBezTo>
                    <a:pt x="117" y="14"/>
                    <a:pt x="117" y="11"/>
                    <a:pt x="118" y="9"/>
                  </a:cubicBezTo>
                  <a:cubicBezTo>
                    <a:pt x="119" y="9"/>
                    <a:pt x="119" y="9"/>
                    <a:pt x="119" y="9"/>
                  </a:cubicBezTo>
                  <a:cubicBezTo>
                    <a:pt x="118" y="12"/>
                    <a:pt x="118" y="15"/>
                    <a:pt x="117" y="17"/>
                  </a:cubicBezTo>
                  <a:moveTo>
                    <a:pt x="122" y="10"/>
                  </a:moveTo>
                  <a:cubicBezTo>
                    <a:pt x="122" y="9"/>
                    <a:pt x="122" y="8"/>
                    <a:pt x="122" y="7"/>
                  </a:cubicBezTo>
                  <a:cubicBezTo>
                    <a:pt x="123" y="6"/>
                    <a:pt x="123" y="5"/>
                    <a:pt x="122" y="4"/>
                  </a:cubicBezTo>
                  <a:cubicBezTo>
                    <a:pt x="123" y="3"/>
                    <a:pt x="123" y="3"/>
                    <a:pt x="124" y="3"/>
                  </a:cubicBezTo>
                  <a:cubicBezTo>
                    <a:pt x="125" y="3"/>
                    <a:pt x="125" y="3"/>
                    <a:pt x="126" y="4"/>
                  </a:cubicBezTo>
                  <a:cubicBezTo>
                    <a:pt x="128" y="4"/>
                    <a:pt x="129" y="5"/>
                    <a:pt x="129" y="7"/>
                  </a:cubicBezTo>
                  <a:cubicBezTo>
                    <a:pt x="127" y="8"/>
                    <a:pt x="124" y="9"/>
                    <a:pt x="122" y="10"/>
                  </a:cubicBezTo>
                  <a:moveTo>
                    <a:pt x="124" y="0"/>
                  </a:moveTo>
                  <a:cubicBezTo>
                    <a:pt x="122" y="0"/>
                    <a:pt x="119" y="1"/>
                    <a:pt x="117" y="2"/>
                  </a:cubicBezTo>
                  <a:cubicBezTo>
                    <a:pt x="103" y="3"/>
                    <a:pt x="89" y="5"/>
                    <a:pt x="75" y="8"/>
                  </a:cubicBezTo>
                  <a:cubicBezTo>
                    <a:pt x="73" y="8"/>
                    <a:pt x="71" y="8"/>
                    <a:pt x="70" y="8"/>
                  </a:cubicBezTo>
                  <a:cubicBezTo>
                    <a:pt x="62" y="9"/>
                    <a:pt x="54" y="11"/>
                    <a:pt x="47" y="12"/>
                  </a:cubicBezTo>
                  <a:cubicBezTo>
                    <a:pt x="45" y="12"/>
                    <a:pt x="44" y="13"/>
                    <a:pt x="44" y="14"/>
                  </a:cubicBezTo>
                  <a:cubicBezTo>
                    <a:pt x="41" y="15"/>
                    <a:pt x="39" y="15"/>
                    <a:pt x="36" y="16"/>
                  </a:cubicBezTo>
                  <a:cubicBezTo>
                    <a:pt x="36" y="16"/>
                    <a:pt x="35" y="16"/>
                    <a:pt x="35" y="17"/>
                  </a:cubicBezTo>
                  <a:cubicBezTo>
                    <a:pt x="33" y="17"/>
                    <a:pt x="31" y="18"/>
                    <a:pt x="29" y="18"/>
                  </a:cubicBezTo>
                  <a:cubicBezTo>
                    <a:pt x="27" y="19"/>
                    <a:pt x="27" y="20"/>
                    <a:pt x="27" y="21"/>
                  </a:cubicBezTo>
                  <a:cubicBezTo>
                    <a:pt x="24" y="22"/>
                    <a:pt x="21" y="24"/>
                    <a:pt x="18" y="26"/>
                  </a:cubicBezTo>
                  <a:cubicBezTo>
                    <a:pt x="18" y="26"/>
                    <a:pt x="17" y="27"/>
                    <a:pt x="17" y="28"/>
                  </a:cubicBezTo>
                  <a:cubicBezTo>
                    <a:pt x="18" y="28"/>
                    <a:pt x="18" y="28"/>
                    <a:pt x="18" y="28"/>
                  </a:cubicBezTo>
                  <a:cubicBezTo>
                    <a:pt x="17" y="29"/>
                    <a:pt x="17" y="29"/>
                    <a:pt x="17" y="30"/>
                  </a:cubicBezTo>
                  <a:cubicBezTo>
                    <a:pt x="18" y="34"/>
                    <a:pt x="21" y="37"/>
                    <a:pt x="25" y="39"/>
                  </a:cubicBezTo>
                  <a:cubicBezTo>
                    <a:pt x="26" y="39"/>
                    <a:pt x="26" y="40"/>
                    <a:pt x="27" y="40"/>
                  </a:cubicBezTo>
                  <a:cubicBezTo>
                    <a:pt x="30" y="44"/>
                    <a:pt x="34" y="48"/>
                    <a:pt x="39" y="49"/>
                  </a:cubicBezTo>
                  <a:cubicBezTo>
                    <a:pt x="39" y="48"/>
                    <a:pt x="39" y="48"/>
                    <a:pt x="39" y="48"/>
                  </a:cubicBezTo>
                  <a:cubicBezTo>
                    <a:pt x="48" y="55"/>
                    <a:pt x="58" y="60"/>
                    <a:pt x="68" y="65"/>
                  </a:cubicBezTo>
                  <a:cubicBezTo>
                    <a:pt x="60" y="75"/>
                    <a:pt x="63" y="92"/>
                    <a:pt x="66" y="105"/>
                  </a:cubicBezTo>
                  <a:cubicBezTo>
                    <a:pt x="66" y="111"/>
                    <a:pt x="66" y="116"/>
                    <a:pt x="68" y="122"/>
                  </a:cubicBezTo>
                  <a:cubicBezTo>
                    <a:pt x="74" y="142"/>
                    <a:pt x="88" y="159"/>
                    <a:pt x="103" y="172"/>
                  </a:cubicBezTo>
                  <a:cubicBezTo>
                    <a:pt x="122" y="188"/>
                    <a:pt x="144" y="197"/>
                    <a:pt x="168" y="197"/>
                  </a:cubicBezTo>
                  <a:cubicBezTo>
                    <a:pt x="176" y="197"/>
                    <a:pt x="185" y="196"/>
                    <a:pt x="194" y="193"/>
                  </a:cubicBezTo>
                  <a:cubicBezTo>
                    <a:pt x="197" y="213"/>
                    <a:pt x="213" y="231"/>
                    <a:pt x="207" y="253"/>
                  </a:cubicBezTo>
                  <a:cubicBezTo>
                    <a:pt x="207" y="253"/>
                    <a:pt x="207" y="253"/>
                    <a:pt x="207" y="253"/>
                  </a:cubicBezTo>
                  <a:cubicBezTo>
                    <a:pt x="202" y="257"/>
                    <a:pt x="196" y="260"/>
                    <a:pt x="191" y="264"/>
                  </a:cubicBezTo>
                  <a:cubicBezTo>
                    <a:pt x="184" y="266"/>
                    <a:pt x="176" y="267"/>
                    <a:pt x="168" y="267"/>
                  </a:cubicBezTo>
                  <a:cubicBezTo>
                    <a:pt x="154" y="267"/>
                    <a:pt x="139" y="264"/>
                    <a:pt x="127" y="261"/>
                  </a:cubicBezTo>
                  <a:cubicBezTo>
                    <a:pt x="111" y="257"/>
                    <a:pt x="96" y="249"/>
                    <a:pt x="82" y="241"/>
                  </a:cubicBezTo>
                  <a:cubicBezTo>
                    <a:pt x="66" y="232"/>
                    <a:pt x="52" y="221"/>
                    <a:pt x="39" y="208"/>
                  </a:cubicBezTo>
                  <a:cubicBezTo>
                    <a:pt x="19" y="188"/>
                    <a:pt x="7" y="162"/>
                    <a:pt x="11" y="133"/>
                  </a:cubicBezTo>
                  <a:cubicBezTo>
                    <a:pt x="15" y="107"/>
                    <a:pt x="31" y="84"/>
                    <a:pt x="51" y="68"/>
                  </a:cubicBezTo>
                  <a:cubicBezTo>
                    <a:pt x="54" y="66"/>
                    <a:pt x="52" y="62"/>
                    <a:pt x="50" y="62"/>
                  </a:cubicBezTo>
                  <a:cubicBezTo>
                    <a:pt x="49" y="62"/>
                    <a:pt x="48" y="62"/>
                    <a:pt x="48" y="63"/>
                  </a:cubicBezTo>
                  <a:cubicBezTo>
                    <a:pt x="28" y="79"/>
                    <a:pt x="12" y="101"/>
                    <a:pt x="6" y="126"/>
                  </a:cubicBezTo>
                  <a:cubicBezTo>
                    <a:pt x="0" y="151"/>
                    <a:pt x="7" y="177"/>
                    <a:pt x="22" y="198"/>
                  </a:cubicBezTo>
                  <a:cubicBezTo>
                    <a:pt x="42" y="226"/>
                    <a:pt x="75" y="247"/>
                    <a:pt x="107" y="260"/>
                  </a:cubicBezTo>
                  <a:cubicBezTo>
                    <a:pt x="124" y="268"/>
                    <a:pt x="145" y="273"/>
                    <a:pt x="165" y="273"/>
                  </a:cubicBezTo>
                  <a:cubicBezTo>
                    <a:pt x="168" y="273"/>
                    <a:pt x="170" y="273"/>
                    <a:pt x="173" y="273"/>
                  </a:cubicBezTo>
                  <a:cubicBezTo>
                    <a:pt x="174" y="273"/>
                    <a:pt x="174" y="273"/>
                    <a:pt x="174" y="273"/>
                  </a:cubicBezTo>
                  <a:cubicBezTo>
                    <a:pt x="175" y="274"/>
                    <a:pt x="176" y="274"/>
                    <a:pt x="178" y="274"/>
                  </a:cubicBezTo>
                  <a:cubicBezTo>
                    <a:pt x="179" y="274"/>
                    <a:pt x="181" y="274"/>
                    <a:pt x="183" y="273"/>
                  </a:cubicBezTo>
                  <a:cubicBezTo>
                    <a:pt x="183" y="274"/>
                    <a:pt x="184" y="274"/>
                    <a:pt x="185" y="274"/>
                  </a:cubicBezTo>
                  <a:cubicBezTo>
                    <a:pt x="186" y="274"/>
                    <a:pt x="186" y="274"/>
                    <a:pt x="187" y="274"/>
                  </a:cubicBezTo>
                  <a:cubicBezTo>
                    <a:pt x="188" y="273"/>
                    <a:pt x="189" y="272"/>
                    <a:pt x="191" y="271"/>
                  </a:cubicBezTo>
                  <a:cubicBezTo>
                    <a:pt x="192" y="271"/>
                    <a:pt x="192" y="271"/>
                    <a:pt x="193" y="271"/>
                  </a:cubicBezTo>
                  <a:cubicBezTo>
                    <a:pt x="201" y="269"/>
                    <a:pt x="207" y="266"/>
                    <a:pt x="213" y="261"/>
                  </a:cubicBezTo>
                  <a:cubicBezTo>
                    <a:pt x="214" y="260"/>
                    <a:pt x="214" y="260"/>
                    <a:pt x="214" y="260"/>
                  </a:cubicBezTo>
                  <a:cubicBezTo>
                    <a:pt x="219" y="258"/>
                    <a:pt x="224" y="255"/>
                    <a:pt x="228" y="251"/>
                  </a:cubicBezTo>
                  <a:cubicBezTo>
                    <a:pt x="234" y="245"/>
                    <a:pt x="234" y="242"/>
                    <a:pt x="233" y="234"/>
                  </a:cubicBezTo>
                  <a:cubicBezTo>
                    <a:pt x="232" y="233"/>
                    <a:pt x="232" y="233"/>
                    <a:pt x="232" y="233"/>
                  </a:cubicBezTo>
                  <a:cubicBezTo>
                    <a:pt x="233" y="232"/>
                    <a:pt x="233" y="232"/>
                    <a:pt x="233" y="232"/>
                  </a:cubicBezTo>
                  <a:cubicBezTo>
                    <a:pt x="235" y="226"/>
                    <a:pt x="229" y="214"/>
                    <a:pt x="227" y="208"/>
                  </a:cubicBezTo>
                  <a:cubicBezTo>
                    <a:pt x="225" y="203"/>
                    <a:pt x="223" y="197"/>
                    <a:pt x="221" y="191"/>
                  </a:cubicBezTo>
                  <a:cubicBezTo>
                    <a:pt x="221" y="191"/>
                    <a:pt x="221" y="191"/>
                    <a:pt x="221" y="191"/>
                  </a:cubicBezTo>
                  <a:cubicBezTo>
                    <a:pt x="220" y="186"/>
                    <a:pt x="218" y="181"/>
                    <a:pt x="216" y="176"/>
                  </a:cubicBezTo>
                  <a:cubicBezTo>
                    <a:pt x="215" y="174"/>
                    <a:pt x="213" y="173"/>
                    <a:pt x="212" y="173"/>
                  </a:cubicBezTo>
                  <a:cubicBezTo>
                    <a:pt x="212" y="173"/>
                    <a:pt x="211" y="174"/>
                    <a:pt x="211" y="174"/>
                  </a:cubicBezTo>
                  <a:cubicBezTo>
                    <a:pt x="210" y="174"/>
                    <a:pt x="210" y="173"/>
                    <a:pt x="210" y="173"/>
                  </a:cubicBezTo>
                  <a:cubicBezTo>
                    <a:pt x="210" y="173"/>
                    <a:pt x="209" y="174"/>
                    <a:pt x="209" y="174"/>
                  </a:cubicBezTo>
                  <a:cubicBezTo>
                    <a:pt x="206" y="172"/>
                    <a:pt x="203" y="171"/>
                    <a:pt x="199" y="171"/>
                  </a:cubicBezTo>
                  <a:cubicBezTo>
                    <a:pt x="196" y="171"/>
                    <a:pt x="193" y="171"/>
                    <a:pt x="191" y="172"/>
                  </a:cubicBezTo>
                  <a:cubicBezTo>
                    <a:pt x="190" y="171"/>
                    <a:pt x="190" y="171"/>
                    <a:pt x="189" y="171"/>
                  </a:cubicBezTo>
                  <a:cubicBezTo>
                    <a:pt x="189" y="171"/>
                    <a:pt x="188" y="171"/>
                    <a:pt x="188" y="171"/>
                  </a:cubicBezTo>
                  <a:cubicBezTo>
                    <a:pt x="187" y="172"/>
                    <a:pt x="187" y="173"/>
                    <a:pt x="186" y="173"/>
                  </a:cubicBezTo>
                  <a:cubicBezTo>
                    <a:pt x="184" y="174"/>
                    <a:pt x="182" y="174"/>
                    <a:pt x="181" y="174"/>
                  </a:cubicBezTo>
                  <a:cubicBezTo>
                    <a:pt x="176" y="175"/>
                    <a:pt x="172" y="176"/>
                    <a:pt x="167" y="176"/>
                  </a:cubicBezTo>
                  <a:cubicBezTo>
                    <a:pt x="163" y="176"/>
                    <a:pt x="159" y="175"/>
                    <a:pt x="155" y="175"/>
                  </a:cubicBezTo>
                  <a:cubicBezTo>
                    <a:pt x="147" y="174"/>
                    <a:pt x="138" y="169"/>
                    <a:pt x="130" y="165"/>
                  </a:cubicBezTo>
                  <a:cubicBezTo>
                    <a:pt x="129" y="164"/>
                    <a:pt x="127" y="164"/>
                    <a:pt x="125" y="163"/>
                  </a:cubicBezTo>
                  <a:cubicBezTo>
                    <a:pt x="123" y="161"/>
                    <a:pt x="121" y="159"/>
                    <a:pt x="118" y="158"/>
                  </a:cubicBezTo>
                  <a:cubicBezTo>
                    <a:pt x="114" y="154"/>
                    <a:pt x="111" y="150"/>
                    <a:pt x="108" y="147"/>
                  </a:cubicBezTo>
                  <a:cubicBezTo>
                    <a:pt x="104" y="143"/>
                    <a:pt x="99" y="137"/>
                    <a:pt x="95" y="131"/>
                  </a:cubicBezTo>
                  <a:cubicBezTo>
                    <a:pt x="94" y="128"/>
                    <a:pt x="93" y="124"/>
                    <a:pt x="92" y="121"/>
                  </a:cubicBezTo>
                  <a:cubicBezTo>
                    <a:pt x="92" y="120"/>
                    <a:pt x="92" y="120"/>
                    <a:pt x="92" y="120"/>
                  </a:cubicBezTo>
                  <a:cubicBezTo>
                    <a:pt x="87" y="111"/>
                    <a:pt x="86" y="98"/>
                    <a:pt x="87" y="88"/>
                  </a:cubicBezTo>
                  <a:cubicBezTo>
                    <a:pt x="87" y="87"/>
                    <a:pt x="87" y="85"/>
                    <a:pt x="88" y="83"/>
                  </a:cubicBezTo>
                  <a:cubicBezTo>
                    <a:pt x="92" y="85"/>
                    <a:pt x="96" y="87"/>
                    <a:pt x="100" y="89"/>
                  </a:cubicBezTo>
                  <a:cubicBezTo>
                    <a:pt x="101" y="89"/>
                    <a:pt x="101" y="89"/>
                    <a:pt x="101" y="89"/>
                  </a:cubicBezTo>
                  <a:cubicBezTo>
                    <a:pt x="104" y="91"/>
                    <a:pt x="106" y="92"/>
                    <a:pt x="108" y="94"/>
                  </a:cubicBezTo>
                  <a:cubicBezTo>
                    <a:pt x="112" y="98"/>
                    <a:pt x="116" y="101"/>
                    <a:pt x="120" y="101"/>
                  </a:cubicBezTo>
                  <a:cubicBezTo>
                    <a:pt x="121" y="101"/>
                    <a:pt x="122" y="101"/>
                    <a:pt x="122" y="101"/>
                  </a:cubicBezTo>
                  <a:cubicBezTo>
                    <a:pt x="124" y="101"/>
                    <a:pt x="125" y="101"/>
                    <a:pt x="126" y="99"/>
                  </a:cubicBezTo>
                  <a:cubicBezTo>
                    <a:pt x="126" y="98"/>
                    <a:pt x="126" y="98"/>
                    <a:pt x="126" y="98"/>
                  </a:cubicBezTo>
                  <a:cubicBezTo>
                    <a:pt x="128" y="93"/>
                    <a:pt x="134" y="95"/>
                    <a:pt x="138" y="92"/>
                  </a:cubicBezTo>
                  <a:cubicBezTo>
                    <a:pt x="141" y="90"/>
                    <a:pt x="141" y="87"/>
                    <a:pt x="141" y="83"/>
                  </a:cubicBezTo>
                  <a:cubicBezTo>
                    <a:pt x="140" y="76"/>
                    <a:pt x="140" y="68"/>
                    <a:pt x="140" y="61"/>
                  </a:cubicBezTo>
                  <a:cubicBezTo>
                    <a:pt x="139" y="53"/>
                    <a:pt x="140" y="45"/>
                    <a:pt x="139" y="37"/>
                  </a:cubicBezTo>
                  <a:cubicBezTo>
                    <a:pt x="138" y="30"/>
                    <a:pt x="135" y="23"/>
                    <a:pt x="134" y="17"/>
                  </a:cubicBezTo>
                  <a:cubicBezTo>
                    <a:pt x="132" y="12"/>
                    <a:pt x="134" y="5"/>
                    <a:pt x="131" y="2"/>
                  </a:cubicBezTo>
                  <a:cubicBezTo>
                    <a:pt x="130" y="1"/>
                    <a:pt x="127" y="0"/>
                    <a:pt x="124"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grpSp>
      <p:sp>
        <p:nvSpPr>
          <p:cNvPr id="1268" name="Google Shape;1268;p37"/>
          <p:cNvSpPr/>
          <p:nvPr/>
        </p:nvSpPr>
        <p:spPr>
          <a:xfrm>
            <a:off x="0" y="0"/>
            <a:ext cx="12192000" cy="6858000"/>
          </a:xfrm>
          <a:prstGeom prst="frame">
            <a:avLst>
              <a:gd fmla="val 3986" name="adj1"/>
            </a:avLst>
          </a:prstGeom>
          <a:blipFill rotWithShape="1">
            <a:blip r:embed="rId3">
              <a:alphaModFix/>
            </a:blip>
            <a:tile algn="tl" flip="none" tx="0" sx="100000" ty="0" sy="100000"/>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Rockwell"/>
              <a:ea typeface="Rockwell"/>
              <a:cs typeface="Rockwell"/>
              <a:sym typeface="Rockwell"/>
            </a:endParaRPr>
          </a:p>
        </p:txBody>
      </p:sp>
      <p:sp>
        <p:nvSpPr>
          <p:cNvPr id="1269" name="Google Shape;1269;p37"/>
          <p:cNvSpPr/>
          <p:nvPr/>
        </p:nvSpPr>
        <p:spPr>
          <a:xfrm>
            <a:off x="2173059" y="1931648"/>
            <a:ext cx="1692234" cy="1773054"/>
          </a:xfrm>
          <a:prstGeom prst="flowChartOffpageConnector">
            <a:avLst/>
          </a:prstGeom>
          <a:blipFill rotWithShape="1">
            <a:blip r:embed="rId4">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30000"/>
              </a:lnSpc>
              <a:spcBef>
                <a:spcPts val="0"/>
              </a:spcBef>
              <a:spcAft>
                <a:spcPts val="0"/>
              </a:spcAft>
              <a:buClr>
                <a:srgbClr val="FFFFFF"/>
              </a:buClr>
              <a:buSzPts val="9600"/>
              <a:buFont typeface="Rockwell"/>
              <a:buNone/>
            </a:pPr>
            <a:r>
              <a:rPr b="1" lang="tr-TR" sz="9600">
                <a:solidFill>
                  <a:srgbClr val="FFFFFF"/>
                </a:solidFill>
                <a:latin typeface="Rockwell"/>
                <a:ea typeface="Rockwell"/>
                <a:cs typeface="Rockwell"/>
                <a:sym typeface="Rockwell"/>
              </a:rPr>
              <a:t>5</a:t>
            </a:r>
            <a:endParaRPr b="1" i="0" sz="9600" u="none" cap="none" strike="noStrike">
              <a:solidFill>
                <a:srgbClr val="FFFFFF"/>
              </a:solidFill>
              <a:latin typeface="Rockwell"/>
              <a:ea typeface="Rockwell"/>
              <a:cs typeface="Rockwell"/>
              <a:sym typeface="Rockwell"/>
            </a:endParaRPr>
          </a:p>
        </p:txBody>
      </p:sp>
      <p:cxnSp>
        <p:nvCxnSpPr>
          <p:cNvPr id="1270" name="Google Shape;1270;p37"/>
          <p:cNvCxnSpPr/>
          <p:nvPr/>
        </p:nvCxnSpPr>
        <p:spPr>
          <a:xfrm>
            <a:off x="4068493" y="2781587"/>
            <a:ext cx="5753100" cy="0"/>
          </a:xfrm>
          <a:prstGeom prst="straightConnector1">
            <a:avLst/>
          </a:prstGeom>
          <a:noFill/>
          <a:ln cap="flat" cmpd="sng" w="12700">
            <a:solidFill>
              <a:schemeClr val="lt1"/>
            </a:solidFill>
            <a:prstDash val="solid"/>
            <a:miter lim="800000"/>
            <a:headEnd len="sm" w="sm" type="none"/>
            <a:tailEnd len="sm" w="sm" type="none"/>
          </a:ln>
        </p:spPr>
      </p:cxnSp>
      <p:sp>
        <p:nvSpPr>
          <p:cNvPr id="1271" name="Google Shape;1271;p37"/>
          <p:cNvSpPr txBox="1"/>
          <p:nvPr/>
        </p:nvSpPr>
        <p:spPr>
          <a:xfrm>
            <a:off x="4565519" y="1945742"/>
            <a:ext cx="2890535" cy="83099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tr-TR" sz="4800">
                <a:latin typeface="Rockwell"/>
                <a:ea typeface="Rockwell"/>
                <a:cs typeface="Rockwell"/>
                <a:sym typeface="Rockwell"/>
              </a:rPr>
              <a:t>ENERGY</a:t>
            </a:r>
            <a:endParaRPr b="1" sz="4800">
              <a:latin typeface="Rockwell"/>
              <a:ea typeface="Rockwell"/>
              <a:cs typeface="Rockwell"/>
              <a:sym typeface="Rockwell"/>
            </a:endParaRPr>
          </a:p>
        </p:txBody>
      </p:sp>
      <p:grpSp>
        <p:nvGrpSpPr>
          <p:cNvPr id="1272" name="Google Shape;1272;p37"/>
          <p:cNvGrpSpPr/>
          <p:nvPr/>
        </p:nvGrpSpPr>
        <p:grpSpPr>
          <a:xfrm>
            <a:off x="4658912" y="3213303"/>
            <a:ext cx="204811" cy="2255728"/>
            <a:chOff x="6962660" y="2067973"/>
            <a:chExt cx="200967" cy="2213398"/>
          </a:xfrm>
        </p:grpSpPr>
        <p:cxnSp>
          <p:nvCxnSpPr>
            <p:cNvPr id="1273" name="Google Shape;1273;p37"/>
            <p:cNvCxnSpPr/>
            <p:nvPr/>
          </p:nvCxnSpPr>
          <p:spPr>
            <a:xfrm>
              <a:off x="7063143" y="2219103"/>
              <a:ext cx="1" cy="1927185"/>
            </a:xfrm>
            <a:prstGeom prst="straightConnector1">
              <a:avLst/>
            </a:prstGeom>
            <a:noFill/>
            <a:ln cap="flat" cmpd="sng" w="15875">
              <a:solidFill>
                <a:schemeClr val="lt1"/>
              </a:solidFill>
              <a:prstDash val="solid"/>
              <a:miter lim="800000"/>
              <a:headEnd len="sm" w="sm" type="none"/>
              <a:tailEnd len="sm" w="sm" type="none"/>
            </a:ln>
          </p:spPr>
        </p:cxnSp>
        <p:sp>
          <p:nvSpPr>
            <p:cNvPr id="1274" name="Google Shape;1274;p37"/>
            <p:cNvSpPr/>
            <p:nvPr/>
          </p:nvSpPr>
          <p:spPr>
            <a:xfrm>
              <a:off x="6962660" y="2067973"/>
              <a:ext cx="200967" cy="200967"/>
            </a:xfrm>
            <a:prstGeom prst="ellipse">
              <a:avLst/>
            </a:prstGeom>
            <a:blipFill rotWithShape="1">
              <a:blip r:embed="rId5">
                <a:alphaModFix/>
              </a:blip>
              <a:stretch>
                <a:fillRect b="0" l="0" r="0" t="0"/>
              </a:stretch>
            </a:blipFill>
            <a:ln cap="flat" cmpd="sng" w="15875">
              <a:solidFill>
                <a:srgbClr val="0F6FC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87"/>
                <a:buFont typeface="Rockwell"/>
                <a:buNone/>
              </a:pPr>
              <a:r>
                <a:t/>
              </a:r>
              <a:endParaRPr b="0" i="0" sz="2487" u="none" cap="none" strike="noStrike">
                <a:solidFill>
                  <a:srgbClr val="FFFFFF"/>
                </a:solidFill>
                <a:latin typeface="Rockwell"/>
                <a:ea typeface="Rockwell"/>
                <a:cs typeface="Rockwell"/>
                <a:sym typeface="Rockwell"/>
              </a:endParaRPr>
            </a:p>
          </p:txBody>
        </p:sp>
        <p:sp>
          <p:nvSpPr>
            <p:cNvPr id="1275" name="Google Shape;1275;p37"/>
            <p:cNvSpPr/>
            <p:nvPr/>
          </p:nvSpPr>
          <p:spPr>
            <a:xfrm>
              <a:off x="6962660" y="2561033"/>
              <a:ext cx="200967" cy="200967"/>
            </a:xfrm>
            <a:prstGeom prst="ellipse">
              <a:avLst/>
            </a:prstGeom>
            <a:blipFill rotWithShape="1">
              <a:blip r:embed="rId5">
                <a:alphaModFix/>
              </a:blip>
              <a:stretch>
                <a:fillRect b="0" l="0" r="0" t="0"/>
              </a:stretch>
            </a:blipFill>
            <a:ln cap="flat" cmpd="sng" w="15875">
              <a:solidFill>
                <a:srgbClr val="0F6FC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87"/>
                <a:buFont typeface="Rockwell"/>
                <a:buNone/>
              </a:pPr>
              <a:r>
                <a:t/>
              </a:r>
              <a:endParaRPr b="0" i="0" sz="2487" u="none" cap="none" strike="noStrike">
                <a:solidFill>
                  <a:srgbClr val="FFFFFF"/>
                </a:solidFill>
                <a:latin typeface="Rockwell"/>
                <a:ea typeface="Rockwell"/>
                <a:cs typeface="Rockwell"/>
                <a:sym typeface="Rockwell"/>
              </a:endParaRPr>
            </a:p>
          </p:txBody>
        </p:sp>
        <p:sp>
          <p:nvSpPr>
            <p:cNvPr id="1276" name="Google Shape;1276;p37"/>
            <p:cNvSpPr/>
            <p:nvPr/>
          </p:nvSpPr>
          <p:spPr>
            <a:xfrm>
              <a:off x="6962660" y="3066910"/>
              <a:ext cx="200967" cy="200967"/>
            </a:xfrm>
            <a:prstGeom prst="ellipse">
              <a:avLst/>
            </a:prstGeom>
            <a:blipFill rotWithShape="1">
              <a:blip r:embed="rId5">
                <a:alphaModFix/>
              </a:blip>
              <a:stretch>
                <a:fillRect b="0" l="0" r="0" t="0"/>
              </a:stretch>
            </a:blipFill>
            <a:ln cap="flat" cmpd="sng" w="15875">
              <a:solidFill>
                <a:srgbClr val="0F6FC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87"/>
                <a:buFont typeface="Rockwell"/>
                <a:buNone/>
              </a:pPr>
              <a:r>
                <a:t/>
              </a:r>
              <a:endParaRPr b="0" i="0" sz="2487" u="none" cap="none" strike="noStrike">
                <a:solidFill>
                  <a:srgbClr val="FFFFFF"/>
                </a:solidFill>
                <a:latin typeface="Rockwell"/>
                <a:ea typeface="Rockwell"/>
                <a:cs typeface="Rockwell"/>
                <a:sym typeface="Rockwell"/>
              </a:endParaRPr>
            </a:p>
          </p:txBody>
        </p:sp>
        <p:sp>
          <p:nvSpPr>
            <p:cNvPr id="1277" name="Google Shape;1277;p37"/>
            <p:cNvSpPr/>
            <p:nvPr/>
          </p:nvSpPr>
          <p:spPr>
            <a:xfrm>
              <a:off x="6962660" y="3572872"/>
              <a:ext cx="200967" cy="200967"/>
            </a:xfrm>
            <a:prstGeom prst="ellipse">
              <a:avLst/>
            </a:prstGeom>
            <a:blipFill rotWithShape="1">
              <a:blip r:embed="rId5">
                <a:alphaModFix/>
              </a:blip>
              <a:stretch>
                <a:fillRect b="0" l="0" r="0" t="0"/>
              </a:stretch>
            </a:blipFill>
            <a:ln cap="flat" cmpd="sng" w="15875">
              <a:solidFill>
                <a:srgbClr val="0F6FC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87"/>
                <a:buFont typeface="Rockwell"/>
                <a:buNone/>
              </a:pPr>
              <a:r>
                <a:t/>
              </a:r>
              <a:endParaRPr b="0" i="0" sz="2487" u="none" cap="none" strike="noStrike">
                <a:solidFill>
                  <a:srgbClr val="FFFFFF"/>
                </a:solidFill>
                <a:latin typeface="Rockwell"/>
                <a:ea typeface="Rockwell"/>
                <a:cs typeface="Rockwell"/>
                <a:sym typeface="Rockwell"/>
              </a:endParaRPr>
            </a:p>
          </p:txBody>
        </p:sp>
        <p:sp>
          <p:nvSpPr>
            <p:cNvPr id="1278" name="Google Shape;1278;p37"/>
            <p:cNvSpPr/>
            <p:nvPr/>
          </p:nvSpPr>
          <p:spPr>
            <a:xfrm>
              <a:off x="6962660" y="4080404"/>
              <a:ext cx="200967" cy="200967"/>
            </a:xfrm>
            <a:prstGeom prst="ellipse">
              <a:avLst/>
            </a:prstGeom>
            <a:blipFill rotWithShape="1">
              <a:blip r:embed="rId5">
                <a:alphaModFix/>
              </a:blip>
              <a:stretch>
                <a:fillRect b="0" l="0" r="0" t="0"/>
              </a:stretch>
            </a:blipFill>
            <a:ln cap="flat" cmpd="sng" w="15875">
              <a:solidFill>
                <a:srgbClr val="0F6FC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87"/>
                <a:buFont typeface="Rockwell"/>
                <a:buNone/>
              </a:pPr>
              <a:r>
                <a:t/>
              </a:r>
              <a:endParaRPr b="0" i="0" sz="2487" u="none" cap="none" strike="noStrike">
                <a:solidFill>
                  <a:srgbClr val="FFFFFF"/>
                </a:solidFill>
                <a:latin typeface="Rockwell"/>
                <a:ea typeface="Rockwell"/>
                <a:cs typeface="Rockwell"/>
                <a:sym typeface="Rockwell"/>
              </a:endParaRPr>
            </a:p>
          </p:txBody>
        </p:sp>
      </p:grpSp>
      <p:sp>
        <p:nvSpPr>
          <p:cNvPr id="1279" name="Google Shape;1279;p37"/>
          <p:cNvSpPr/>
          <p:nvPr/>
        </p:nvSpPr>
        <p:spPr>
          <a:xfrm>
            <a:off x="5033658" y="3116636"/>
            <a:ext cx="3202386" cy="430853"/>
          </a:xfrm>
          <a:prstGeom prst="rect">
            <a:avLst/>
          </a:prstGeom>
          <a:noFill/>
          <a:ln>
            <a:noFill/>
          </a:ln>
        </p:spPr>
        <p:txBody>
          <a:bodyPr anchorCtr="0" anchor="t" bIns="60925" lIns="121875" spcFirstLastPara="1" rIns="121875" wrap="square" tIns="60925">
            <a:noAutofit/>
          </a:bodyPr>
          <a:lstStyle/>
          <a:p>
            <a:pPr indent="0" lvl="0" marL="0" marR="0" rtl="0" algn="l">
              <a:spcBef>
                <a:spcPts val="0"/>
              </a:spcBef>
              <a:spcAft>
                <a:spcPts val="0"/>
              </a:spcAft>
              <a:buSzPts val="2000"/>
              <a:buFont typeface="Arial"/>
              <a:buNone/>
            </a:pPr>
            <a:r>
              <a:rPr lang="tr-TR" sz="2000">
                <a:latin typeface="Rockwell"/>
                <a:ea typeface="Rockwell"/>
                <a:cs typeface="Rockwell"/>
                <a:sym typeface="Rockwell"/>
              </a:rPr>
              <a:t>Company Information</a:t>
            </a:r>
            <a:endParaRPr sz="2000">
              <a:latin typeface="Rockwell"/>
              <a:ea typeface="Rockwell"/>
              <a:cs typeface="Rockwell"/>
              <a:sym typeface="Rockwell"/>
            </a:endParaRPr>
          </a:p>
        </p:txBody>
      </p:sp>
      <p:sp>
        <p:nvSpPr>
          <p:cNvPr id="1280" name="Google Shape;1280;p37"/>
          <p:cNvSpPr/>
          <p:nvPr/>
        </p:nvSpPr>
        <p:spPr>
          <a:xfrm>
            <a:off x="5033657" y="3591307"/>
            <a:ext cx="3202388" cy="430853"/>
          </a:xfrm>
          <a:prstGeom prst="rect">
            <a:avLst/>
          </a:prstGeom>
          <a:noFill/>
          <a:ln>
            <a:noFill/>
          </a:ln>
        </p:spPr>
        <p:txBody>
          <a:bodyPr anchorCtr="0" anchor="t" bIns="60925" lIns="121875" spcFirstLastPara="1" rIns="121875" wrap="square" tIns="60925">
            <a:noAutofit/>
          </a:bodyPr>
          <a:lstStyle/>
          <a:p>
            <a:pPr indent="0" lvl="0" marL="0" marR="0" rtl="0" algn="l">
              <a:spcBef>
                <a:spcPts val="0"/>
              </a:spcBef>
              <a:spcAft>
                <a:spcPts val="0"/>
              </a:spcAft>
              <a:buSzPts val="2000"/>
              <a:buFont typeface="Arial"/>
              <a:buNone/>
            </a:pPr>
            <a:r>
              <a:rPr lang="tr-TR" sz="2000">
                <a:latin typeface="Rockwell"/>
                <a:ea typeface="Rockwell"/>
                <a:cs typeface="Rockwell"/>
                <a:sym typeface="Rockwell"/>
              </a:rPr>
              <a:t>Key Figures</a:t>
            </a:r>
            <a:endParaRPr sz="2000">
              <a:latin typeface="Rockwell"/>
              <a:ea typeface="Rockwell"/>
              <a:cs typeface="Rockwell"/>
              <a:sym typeface="Rockwell"/>
            </a:endParaRPr>
          </a:p>
        </p:txBody>
      </p:sp>
      <p:sp>
        <p:nvSpPr>
          <p:cNvPr id="1281" name="Google Shape;1281;p37"/>
          <p:cNvSpPr/>
          <p:nvPr/>
        </p:nvSpPr>
        <p:spPr>
          <a:xfrm>
            <a:off x="5033657" y="4115059"/>
            <a:ext cx="3202388" cy="430853"/>
          </a:xfrm>
          <a:prstGeom prst="rect">
            <a:avLst/>
          </a:prstGeom>
          <a:noFill/>
          <a:ln>
            <a:noFill/>
          </a:ln>
        </p:spPr>
        <p:txBody>
          <a:bodyPr anchorCtr="0" anchor="t" bIns="60925" lIns="121875" spcFirstLastPara="1" rIns="121875" wrap="square" tIns="60925">
            <a:noAutofit/>
          </a:bodyPr>
          <a:lstStyle/>
          <a:p>
            <a:pPr indent="0" lvl="0" marL="0" marR="0" rtl="0" algn="l">
              <a:spcBef>
                <a:spcPts val="0"/>
              </a:spcBef>
              <a:spcAft>
                <a:spcPts val="0"/>
              </a:spcAft>
              <a:buSzPts val="2000"/>
              <a:buFont typeface="Arial"/>
              <a:buNone/>
            </a:pPr>
            <a:r>
              <a:rPr lang="tr-TR" sz="2000">
                <a:latin typeface="Rockwell"/>
                <a:ea typeface="Rockwell"/>
                <a:cs typeface="Rockwell"/>
                <a:sym typeface="Rockwell"/>
              </a:rPr>
              <a:t>Pricing Plan</a:t>
            </a:r>
            <a:endParaRPr sz="2000">
              <a:latin typeface="Rockwell"/>
              <a:ea typeface="Rockwell"/>
              <a:cs typeface="Rockwell"/>
              <a:sym typeface="Rockwell"/>
            </a:endParaRPr>
          </a:p>
        </p:txBody>
      </p:sp>
      <p:sp>
        <p:nvSpPr>
          <p:cNvPr id="1282" name="Google Shape;1282;p37"/>
          <p:cNvSpPr/>
          <p:nvPr/>
        </p:nvSpPr>
        <p:spPr>
          <a:xfrm>
            <a:off x="5033657" y="4629960"/>
            <a:ext cx="3202388" cy="430853"/>
          </a:xfrm>
          <a:prstGeom prst="rect">
            <a:avLst/>
          </a:prstGeom>
          <a:noFill/>
          <a:ln>
            <a:noFill/>
          </a:ln>
        </p:spPr>
        <p:txBody>
          <a:bodyPr anchorCtr="0" anchor="t" bIns="60925" lIns="121875" spcFirstLastPara="1" rIns="121875" wrap="square" tIns="60925">
            <a:noAutofit/>
          </a:bodyPr>
          <a:lstStyle/>
          <a:p>
            <a:pPr indent="0" lvl="0" marL="0" marR="0" rtl="0" algn="l">
              <a:spcBef>
                <a:spcPts val="0"/>
              </a:spcBef>
              <a:spcAft>
                <a:spcPts val="0"/>
              </a:spcAft>
              <a:buSzPts val="2000"/>
              <a:buFont typeface="Arial"/>
              <a:buNone/>
            </a:pPr>
            <a:r>
              <a:rPr lang="tr-TR" sz="2000">
                <a:latin typeface="Rockwell"/>
                <a:ea typeface="Rockwell"/>
                <a:cs typeface="Rockwell"/>
                <a:sym typeface="Rockwell"/>
              </a:rPr>
              <a:t>Market Trends</a:t>
            </a:r>
            <a:endParaRPr sz="2000">
              <a:latin typeface="Rockwell"/>
              <a:ea typeface="Rockwell"/>
              <a:cs typeface="Rockwell"/>
              <a:sym typeface="Rockwell"/>
            </a:endParaRPr>
          </a:p>
        </p:txBody>
      </p:sp>
      <p:sp>
        <p:nvSpPr>
          <p:cNvPr id="1283" name="Google Shape;1283;p37"/>
          <p:cNvSpPr/>
          <p:nvPr/>
        </p:nvSpPr>
        <p:spPr>
          <a:xfrm>
            <a:off x="5033656" y="5101980"/>
            <a:ext cx="3202388" cy="430853"/>
          </a:xfrm>
          <a:prstGeom prst="rect">
            <a:avLst/>
          </a:prstGeom>
          <a:noFill/>
          <a:ln>
            <a:noFill/>
          </a:ln>
        </p:spPr>
        <p:txBody>
          <a:bodyPr anchorCtr="0" anchor="t" bIns="60925" lIns="121875" spcFirstLastPara="1" rIns="121875" wrap="square" tIns="60925">
            <a:noAutofit/>
          </a:bodyPr>
          <a:lstStyle/>
          <a:p>
            <a:pPr indent="0" lvl="0" marL="0" marR="0" rtl="0" algn="l">
              <a:spcBef>
                <a:spcPts val="0"/>
              </a:spcBef>
              <a:spcAft>
                <a:spcPts val="0"/>
              </a:spcAft>
              <a:buSzPts val="2000"/>
              <a:buFont typeface="Arial"/>
              <a:buNone/>
            </a:pPr>
            <a:r>
              <a:rPr lang="tr-TR" sz="2000">
                <a:latin typeface="Rockwell"/>
                <a:ea typeface="Rockwell"/>
                <a:cs typeface="Rockwell"/>
                <a:sym typeface="Rockwell"/>
              </a:rPr>
              <a:t>Market Size</a:t>
            </a:r>
            <a:endParaRPr sz="2000">
              <a:latin typeface="Rockwell"/>
              <a:ea typeface="Rockwell"/>
              <a:cs typeface="Rockwell"/>
              <a:sym typeface="Rockwe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269"/>
                                        </p:tgtEl>
                                        <p:attrNameLst>
                                          <p:attrName>style.visibility</p:attrName>
                                        </p:attrNameLst>
                                      </p:cBhvr>
                                      <p:to>
                                        <p:strVal val="visible"/>
                                      </p:to>
                                    </p:set>
                                    <p:animEffect filter="fade" transition="in">
                                      <p:cBhvr>
                                        <p:cTn dur="1000"/>
                                        <p:tgtEl>
                                          <p:spTgt spid="1269"/>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270"/>
                                        </p:tgtEl>
                                        <p:attrNameLst>
                                          <p:attrName>style.visibility</p:attrName>
                                        </p:attrNameLst>
                                      </p:cBhvr>
                                      <p:to>
                                        <p:strVal val="visible"/>
                                      </p:to>
                                    </p:set>
                                    <p:animEffect filter="fade" transition="in">
                                      <p:cBhvr>
                                        <p:cTn dur="500"/>
                                        <p:tgtEl>
                                          <p:spTgt spid="1270"/>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1271"/>
                                        </p:tgtEl>
                                        <p:attrNameLst>
                                          <p:attrName>style.visibility</p:attrName>
                                        </p:attrNameLst>
                                      </p:cBhvr>
                                      <p:to>
                                        <p:strVal val="visible"/>
                                      </p:to>
                                    </p:set>
                                    <p:animEffect filter="fade" transition="in">
                                      <p:cBhvr>
                                        <p:cTn dur="500"/>
                                        <p:tgtEl>
                                          <p:spTgt spid="1271"/>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1272"/>
                                        </p:tgtEl>
                                        <p:attrNameLst>
                                          <p:attrName>style.visibility</p:attrName>
                                        </p:attrNameLst>
                                      </p:cBhvr>
                                      <p:to>
                                        <p:strVal val="visible"/>
                                      </p:to>
                                    </p:set>
                                    <p:animEffect filter="fade" transition="in">
                                      <p:cBhvr>
                                        <p:cTn dur="500"/>
                                        <p:tgtEl>
                                          <p:spTgt spid="1272"/>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1279"/>
                                        </p:tgtEl>
                                        <p:attrNameLst>
                                          <p:attrName>style.visibility</p:attrName>
                                        </p:attrNameLst>
                                      </p:cBhvr>
                                      <p:to>
                                        <p:strVal val="visible"/>
                                      </p:to>
                                    </p:set>
                                    <p:animEffect filter="fade" transition="in">
                                      <p:cBhvr>
                                        <p:cTn dur="500"/>
                                        <p:tgtEl>
                                          <p:spTgt spid="1279"/>
                                        </p:tgtEl>
                                      </p:cBhvr>
                                    </p:animEffect>
                                  </p:childTnLst>
                                </p:cTn>
                              </p:par>
                              <p:par>
                                <p:cTn fill="hold" nodeType="withEffect" presetClass="entr" presetID="10" presetSubtype="0">
                                  <p:stCondLst>
                                    <p:cond delay="200"/>
                                  </p:stCondLst>
                                  <p:childTnLst>
                                    <p:set>
                                      <p:cBhvr>
                                        <p:cTn dur="1" fill="hold">
                                          <p:stCondLst>
                                            <p:cond delay="0"/>
                                          </p:stCondLst>
                                        </p:cTn>
                                        <p:tgtEl>
                                          <p:spTgt spid="1280"/>
                                        </p:tgtEl>
                                        <p:attrNameLst>
                                          <p:attrName>style.visibility</p:attrName>
                                        </p:attrNameLst>
                                      </p:cBhvr>
                                      <p:to>
                                        <p:strVal val="visible"/>
                                      </p:to>
                                    </p:set>
                                    <p:animEffect filter="fade" transition="in">
                                      <p:cBhvr>
                                        <p:cTn dur="500"/>
                                        <p:tgtEl>
                                          <p:spTgt spid="1280"/>
                                        </p:tgtEl>
                                      </p:cBhvr>
                                    </p:animEffect>
                                  </p:childTnLst>
                                </p:cTn>
                              </p:par>
                              <p:par>
                                <p:cTn fill="hold" nodeType="withEffect" presetClass="entr" presetID="10" presetSubtype="0">
                                  <p:stCondLst>
                                    <p:cond delay="400"/>
                                  </p:stCondLst>
                                  <p:childTnLst>
                                    <p:set>
                                      <p:cBhvr>
                                        <p:cTn dur="1" fill="hold">
                                          <p:stCondLst>
                                            <p:cond delay="0"/>
                                          </p:stCondLst>
                                        </p:cTn>
                                        <p:tgtEl>
                                          <p:spTgt spid="1281"/>
                                        </p:tgtEl>
                                        <p:attrNameLst>
                                          <p:attrName>style.visibility</p:attrName>
                                        </p:attrNameLst>
                                      </p:cBhvr>
                                      <p:to>
                                        <p:strVal val="visible"/>
                                      </p:to>
                                    </p:set>
                                    <p:animEffect filter="fade" transition="in">
                                      <p:cBhvr>
                                        <p:cTn dur="500"/>
                                        <p:tgtEl>
                                          <p:spTgt spid="1281"/>
                                        </p:tgtEl>
                                      </p:cBhvr>
                                    </p:animEffect>
                                  </p:childTnLst>
                                </p:cTn>
                              </p:par>
                              <p:par>
                                <p:cTn fill="hold" nodeType="withEffect" presetClass="entr" presetID="10" presetSubtype="0">
                                  <p:stCondLst>
                                    <p:cond delay="600"/>
                                  </p:stCondLst>
                                  <p:childTnLst>
                                    <p:set>
                                      <p:cBhvr>
                                        <p:cTn dur="1" fill="hold">
                                          <p:stCondLst>
                                            <p:cond delay="0"/>
                                          </p:stCondLst>
                                        </p:cTn>
                                        <p:tgtEl>
                                          <p:spTgt spid="1282"/>
                                        </p:tgtEl>
                                        <p:attrNameLst>
                                          <p:attrName>style.visibility</p:attrName>
                                        </p:attrNameLst>
                                      </p:cBhvr>
                                      <p:to>
                                        <p:strVal val="visible"/>
                                      </p:to>
                                    </p:set>
                                    <p:animEffect filter="fade" transition="in">
                                      <p:cBhvr>
                                        <p:cTn dur="500"/>
                                        <p:tgtEl>
                                          <p:spTgt spid="1282"/>
                                        </p:tgtEl>
                                      </p:cBhvr>
                                    </p:animEffect>
                                  </p:childTnLst>
                                </p:cTn>
                              </p:par>
                              <p:par>
                                <p:cTn fill="hold" nodeType="withEffect" presetClass="entr" presetID="10" presetSubtype="0">
                                  <p:stCondLst>
                                    <p:cond delay="800"/>
                                  </p:stCondLst>
                                  <p:childTnLst>
                                    <p:set>
                                      <p:cBhvr>
                                        <p:cTn dur="1" fill="hold">
                                          <p:stCondLst>
                                            <p:cond delay="0"/>
                                          </p:stCondLst>
                                        </p:cTn>
                                        <p:tgtEl>
                                          <p:spTgt spid="1283"/>
                                        </p:tgtEl>
                                        <p:attrNameLst>
                                          <p:attrName>style.visibility</p:attrName>
                                        </p:attrNameLst>
                                      </p:cBhvr>
                                      <p:to>
                                        <p:strVal val="visible"/>
                                      </p:to>
                                    </p:set>
                                    <p:animEffect filter="fade" transition="in">
                                      <p:cBhvr>
                                        <p:cTn dur="500"/>
                                        <p:tgtEl>
                                          <p:spTgt spid="128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8" name="Shape 1288"/>
        <p:cNvGrpSpPr/>
        <p:nvPr/>
      </p:nvGrpSpPr>
      <p:grpSpPr>
        <a:xfrm>
          <a:off x="0" y="0"/>
          <a:ext cx="0" cy="0"/>
          <a:chOff x="0" y="0"/>
          <a:chExt cx="0" cy="0"/>
        </a:xfrm>
      </p:grpSpPr>
      <p:sp>
        <p:nvSpPr>
          <p:cNvPr id="1289" name="Google Shape;1289;p38"/>
          <p:cNvSpPr/>
          <p:nvPr/>
        </p:nvSpPr>
        <p:spPr>
          <a:xfrm>
            <a:off x="0" y="0"/>
            <a:ext cx="12192000" cy="6858000"/>
          </a:xfrm>
          <a:prstGeom prst="frame">
            <a:avLst>
              <a:gd fmla="val 3986" name="adj1"/>
            </a:avLst>
          </a:prstGeom>
          <a:blipFill rotWithShape="1">
            <a:blip r:embed="rId3">
              <a:alphaModFix/>
            </a:blip>
            <a:tile algn="tl" flip="none" tx="0" sx="100000" ty="0" sy="100000"/>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Rockwell"/>
              <a:ea typeface="Rockwell"/>
              <a:cs typeface="Rockwell"/>
              <a:sym typeface="Rockwell"/>
            </a:endParaRPr>
          </a:p>
        </p:txBody>
      </p:sp>
      <p:sp>
        <p:nvSpPr>
          <p:cNvPr id="1290" name="Google Shape;1290;p38"/>
          <p:cNvSpPr txBox="1"/>
          <p:nvPr/>
        </p:nvSpPr>
        <p:spPr>
          <a:xfrm>
            <a:off x="1024368" y="569718"/>
            <a:ext cx="2929970"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tr-TR" sz="2400">
                <a:latin typeface="Rockwell"/>
                <a:ea typeface="Rockwell"/>
                <a:cs typeface="Rockwell"/>
                <a:sym typeface="Rockwell"/>
              </a:rPr>
              <a:t>ENERGY</a:t>
            </a:r>
            <a:endParaRPr b="1" sz="2400">
              <a:latin typeface="Rockwell"/>
              <a:ea typeface="Rockwell"/>
              <a:cs typeface="Rockwell"/>
              <a:sym typeface="Rockwell"/>
            </a:endParaRPr>
          </a:p>
        </p:txBody>
      </p:sp>
      <p:sp>
        <p:nvSpPr>
          <p:cNvPr id="1291" name="Google Shape;1291;p38"/>
          <p:cNvSpPr txBox="1"/>
          <p:nvPr/>
        </p:nvSpPr>
        <p:spPr>
          <a:xfrm>
            <a:off x="460976" y="523551"/>
            <a:ext cx="631840" cy="55399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tr-TR" sz="3000">
                <a:latin typeface="Rockwell"/>
                <a:ea typeface="Rockwell"/>
                <a:cs typeface="Rockwell"/>
                <a:sym typeface="Rockwell"/>
              </a:rPr>
              <a:t>05</a:t>
            </a:r>
            <a:endParaRPr sz="3000">
              <a:latin typeface="Rockwell"/>
              <a:ea typeface="Rockwell"/>
              <a:cs typeface="Rockwell"/>
              <a:sym typeface="Rockwell"/>
            </a:endParaRPr>
          </a:p>
        </p:txBody>
      </p:sp>
      <p:grpSp>
        <p:nvGrpSpPr>
          <p:cNvPr id="1292" name="Google Shape;1292;p38"/>
          <p:cNvGrpSpPr/>
          <p:nvPr/>
        </p:nvGrpSpPr>
        <p:grpSpPr>
          <a:xfrm>
            <a:off x="5112058" y="1735924"/>
            <a:ext cx="1993283" cy="1535627"/>
            <a:chOff x="3553024" y="736157"/>
            <a:chExt cx="1811337" cy="1550027"/>
          </a:xfrm>
        </p:grpSpPr>
        <p:sp>
          <p:nvSpPr>
            <p:cNvPr id="1293" name="Google Shape;1293;p38"/>
            <p:cNvSpPr/>
            <p:nvPr/>
          </p:nvSpPr>
          <p:spPr>
            <a:xfrm rot="-5400000">
              <a:off x="3683679" y="605502"/>
              <a:ext cx="1550027" cy="1811337"/>
            </a:xfrm>
            <a:prstGeom prst="homePlate">
              <a:avLst>
                <a:gd fmla="val 31028" name="adj"/>
              </a:avLst>
            </a:prstGeom>
            <a:blipFill rotWithShape="1">
              <a:blip r:embed="rId4">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29">
                <a:solidFill>
                  <a:schemeClr val="lt1"/>
                </a:solidFill>
                <a:latin typeface="Rockwell"/>
                <a:ea typeface="Rockwell"/>
                <a:cs typeface="Rockwell"/>
                <a:sym typeface="Rockwell"/>
              </a:endParaRPr>
            </a:p>
          </p:txBody>
        </p:sp>
        <p:sp>
          <p:nvSpPr>
            <p:cNvPr id="1294" name="Google Shape;1294;p38"/>
            <p:cNvSpPr txBox="1"/>
            <p:nvPr/>
          </p:nvSpPr>
          <p:spPr>
            <a:xfrm>
              <a:off x="3762247" y="1277309"/>
              <a:ext cx="1368426" cy="77698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tr-TR" sz="4402">
                  <a:solidFill>
                    <a:schemeClr val="lt1"/>
                  </a:solidFill>
                  <a:latin typeface="Rockwell"/>
                  <a:ea typeface="Rockwell"/>
                  <a:cs typeface="Rockwell"/>
                  <a:sym typeface="Rockwell"/>
                </a:rPr>
                <a:t>20%</a:t>
              </a:r>
              <a:endParaRPr b="1" sz="4402">
                <a:solidFill>
                  <a:schemeClr val="lt1"/>
                </a:solidFill>
                <a:latin typeface="Rockwell"/>
                <a:ea typeface="Rockwell"/>
                <a:cs typeface="Rockwell"/>
                <a:sym typeface="Rockwell"/>
              </a:endParaRPr>
            </a:p>
          </p:txBody>
        </p:sp>
      </p:grpSp>
      <p:grpSp>
        <p:nvGrpSpPr>
          <p:cNvPr id="1295" name="Google Shape;1295;p38"/>
          <p:cNvGrpSpPr/>
          <p:nvPr/>
        </p:nvGrpSpPr>
        <p:grpSpPr>
          <a:xfrm>
            <a:off x="5112057" y="3414671"/>
            <a:ext cx="1993283" cy="2338681"/>
            <a:chOff x="3553023" y="2430645"/>
            <a:chExt cx="1811337" cy="2360613"/>
          </a:xfrm>
        </p:grpSpPr>
        <p:sp>
          <p:nvSpPr>
            <p:cNvPr id="1296" name="Google Shape;1296;p38"/>
            <p:cNvSpPr/>
            <p:nvPr/>
          </p:nvSpPr>
          <p:spPr>
            <a:xfrm rot="5400000">
              <a:off x="3278385" y="2705283"/>
              <a:ext cx="2360613" cy="1811337"/>
            </a:xfrm>
            <a:prstGeom prst="homePlate">
              <a:avLst>
                <a:gd fmla="val 27573" name="adj"/>
              </a:avLst>
            </a:prstGeom>
            <a:blipFill rotWithShape="1">
              <a:blip r:embed="rId5">
                <a:alphaModFix/>
              </a:blip>
              <a:stretch>
                <a:fillRect b="0" l="0" r="0" t="0"/>
              </a:stretch>
            </a:blip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229"/>
                <a:buFont typeface="Rockwell"/>
                <a:buNone/>
              </a:pPr>
              <a:r>
                <a:t/>
              </a:r>
              <a:endParaRPr b="0" i="0" sz="1229" u="none" cap="none" strike="noStrike">
                <a:solidFill>
                  <a:schemeClr val="lt1"/>
                </a:solidFill>
                <a:latin typeface="Rockwell"/>
                <a:ea typeface="Rockwell"/>
                <a:cs typeface="Rockwell"/>
                <a:sym typeface="Rockwell"/>
              </a:endParaRPr>
            </a:p>
          </p:txBody>
        </p:sp>
        <p:sp>
          <p:nvSpPr>
            <p:cNvPr id="1297" name="Google Shape;1297;p38"/>
            <p:cNvSpPr txBox="1"/>
            <p:nvPr/>
          </p:nvSpPr>
          <p:spPr>
            <a:xfrm>
              <a:off x="3794319" y="2585750"/>
              <a:ext cx="1430338" cy="77698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1"/>
                </a:buClr>
                <a:buSzPts val="4402"/>
                <a:buFont typeface="Arial"/>
                <a:buNone/>
              </a:pPr>
              <a:r>
                <a:rPr b="1" i="0" lang="tr-TR" sz="4402" u="none" cap="none" strike="noStrike">
                  <a:solidFill>
                    <a:schemeClr val="lt1"/>
                  </a:solidFill>
                  <a:latin typeface="Rockwell"/>
                  <a:ea typeface="Rockwell"/>
                  <a:cs typeface="Rockwell"/>
                  <a:sym typeface="Rockwell"/>
                </a:rPr>
                <a:t>80%</a:t>
              </a:r>
              <a:endParaRPr b="1" i="0" sz="4402" u="none" cap="none" strike="noStrike">
                <a:solidFill>
                  <a:schemeClr val="lt1"/>
                </a:solidFill>
                <a:latin typeface="Rockwell"/>
                <a:ea typeface="Rockwell"/>
                <a:cs typeface="Rockwell"/>
                <a:sym typeface="Rockwell"/>
              </a:endParaRPr>
            </a:p>
          </p:txBody>
        </p:sp>
        <p:sp>
          <p:nvSpPr>
            <p:cNvPr id="1298" name="Google Shape;1298;p38"/>
            <p:cNvSpPr/>
            <p:nvPr/>
          </p:nvSpPr>
          <p:spPr>
            <a:xfrm>
              <a:off x="3553023" y="3328067"/>
              <a:ext cx="1811337" cy="590259"/>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tr-TR" sz="1600">
                  <a:solidFill>
                    <a:schemeClr val="lt1"/>
                  </a:solidFill>
                  <a:latin typeface="Rockwell"/>
                  <a:ea typeface="Rockwell"/>
                  <a:cs typeface="Rockwell"/>
                  <a:sym typeface="Rockwell"/>
                </a:rPr>
                <a:t>Speakers Introduction</a:t>
              </a:r>
              <a:endParaRPr b="0" i="0" sz="1600" u="none" cap="none" strike="noStrike">
                <a:solidFill>
                  <a:schemeClr val="lt1"/>
                </a:solidFill>
                <a:latin typeface="Rockwell"/>
                <a:ea typeface="Rockwell"/>
                <a:cs typeface="Rockwell"/>
                <a:sym typeface="Rockwell"/>
              </a:endParaRPr>
            </a:p>
          </p:txBody>
        </p:sp>
      </p:grpSp>
      <p:grpSp>
        <p:nvGrpSpPr>
          <p:cNvPr id="1299" name="Google Shape;1299;p38"/>
          <p:cNvGrpSpPr/>
          <p:nvPr/>
        </p:nvGrpSpPr>
        <p:grpSpPr>
          <a:xfrm>
            <a:off x="2065352" y="2450483"/>
            <a:ext cx="2480685" cy="522063"/>
            <a:chOff x="784423" y="1432109"/>
            <a:chExt cx="2254250" cy="409575"/>
          </a:xfrm>
        </p:grpSpPr>
        <p:sp>
          <p:nvSpPr>
            <p:cNvPr id="1300" name="Google Shape;1300;p38"/>
            <p:cNvSpPr/>
            <p:nvPr/>
          </p:nvSpPr>
          <p:spPr>
            <a:xfrm rot="-5400000">
              <a:off x="1706760" y="509771"/>
              <a:ext cx="409575" cy="2254250"/>
            </a:xfrm>
            <a:custGeom>
              <a:rect b="b" l="l" r="r" t="t"/>
              <a:pathLst>
                <a:path extrusionOk="0" h="1542591" w="280750">
                  <a:moveTo>
                    <a:pt x="280750" y="1391049"/>
                  </a:moveTo>
                  <a:lnTo>
                    <a:pt x="280750" y="151543"/>
                  </a:lnTo>
                  <a:lnTo>
                    <a:pt x="280733" y="151543"/>
                  </a:lnTo>
                  <a:cubicBezTo>
                    <a:pt x="280668" y="100709"/>
                    <a:pt x="280191" y="44276"/>
                    <a:pt x="280591" y="0"/>
                  </a:cubicBezTo>
                  <a:lnTo>
                    <a:pt x="140374" y="102981"/>
                  </a:lnTo>
                  <a:lnTo>
                    <a:pt x="158" y="0"/>
                  </a:lnTo>
                  <a:lnTo>
                    <a:pt x="158" y="151543"/>
                  </a:lnTo>
                  <a:lnTo>
                    <a:pt x="0" y="151543"/>
                  </a:lnTo>
                  <a:lnTo>
                    <a:pt x="0" y="1391049"/>
                  </a:lnTo>
                  <a:lnTo>
                    <a:pt x="158" y="1391049"/>
                  </a:lnTo>
                  <a:lnTo>
                    <a:pt x="158" y="1436588"/>
                  </a:lnTo>
                  <a:lnTo>
                    <a:pt x="138730" y="1542591"/>
                  </a:lnTo>
                  <a:lnTo>
                    <a:pt x="280591" y="1444187"/>
                  </a:lnTo>
                  <a:cubicBezTo>
                    <a:pt x="280728" y="1429030"/>
                    <a:pt x="280763" y="1412448"/>
                    <a:pt x="280745" y="1395154"/>
                  </a:cubicBezTo>
                  <a:lnTo>
                    <a:pt x="280733" y="1391049"/>
                  </a:lnTo>
                  <a:lnTo>
                    <a:pt x="280750" y="1391049"/>
                  </a:lnTo>
                  <a:close/>
                </a:path>
              </a:pathLst>
            </a:custGeom>
            <a:blipFill rotWithShape="1">
              <a:blip r:embed="rId6">
                <a:alphaModFix/>
              </a:blip>
              <a:stretch>
                <a:fillRect b="0" l="0" r="0" t="0"/>
              </a:stretch>
            </a:blip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982"/>
                <a:buFont typeface="Rockwell"/>
                <a:buNone/>
              </a:pPr>
              <a:r>
                <a:t/>
              </a:r>
              <a:endParaRPr b="1" i="0" sz="1982" u="none" cap="none" strike="noStrike">
                <a:solidFill>
                  <a:schemeClr val="lt1"/>
                </a:solidFill>
                <a:latin typeface="Rockwell"/>
                <a:ea typeface="Rockwell"/>
                <a:cs typeface="Rockwell"/>
                <a:sym typeface="Rockwell"/>
              </a:endParaRPr>
            </a:p>
          </p:txBody>
        </p:sp>
        <p:sp>
          <p:nvSpPr>
            <p:cNvPr id="1301" name="Google Shape;1301;p38"/>
            <p:cNvSpPr txBox="1"/>
            <p:nvPr/>
          </p:nvSpPr>
          <p:spPr>
            <a:xfrm>
              <a:off x="865304" y="1485941"/>
              <a:ext cx="2108200" cy="31173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tr-TR" sz="1982">
                  <a:solidFill>
                    <a:schemeClr val="lt1"/>
                  </a:solidFill>
                  <a:latin typeface="Rockwell"/>
                  <a:ea typeface="Rockwell"/>
                  <a:cs typeface="Rockwell"/>
                  <a:sym typeface="Rockwell"/>
                </a:rPr>
                <a:t>Our Vision</a:t>
              </a:r>
              <a:endParaRPr b="1" i="0" sz="1982" u="none" cap="none" strike="noStrike">
                <a:solidFill>
                  <a:schemeClr val="lt1"/>
                </a:solidFill>
                <a:latin typeface="Rockwell"/>
                <a:ea typeface="Rockwell"/>
                <a:cs typeface="Rockwell"/>
                <a:sym typeface="Rockwell"/>
              </a:endParaRPr>
            </a:p>
          </p:txBody>
        </p:sp>
      </p:grpSp>
      <p:sp>
        <p:nvSpPr>
          <p:cNvPr id="1302" name="Google Shape;1302;p38"/>
          <p:cNvSpPr/>
          <p:nvPr/>
        </p:nvSpPr>
        <p:spPr>
          <a:xfrm>
            <a:off x="1839978" y="3198888"/>
            <a:ext cx="2753376" cy="1346138"/>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tr-TR" sz="1400">
                <a:solidFill>
                  <a:srgbClr val="FFFFFF"/>
                </a:solidFill>
                <a:latin typeface="Rockwell"/>
                <a:ea typeface="Rockwell"/>
                <a:cs typeface="Rockwell"/>
                <a:sym typeface="Rockwell"/>
              </a:rPr>
              <a:t>We certainly do not forget you as soon as you forget us. It is, perhaps, our fate rather than our merit.</a:t>
            </a:r>
            <a:endParaRPr sz="1400">
              <a:solidFill>
                <a:srgbClr val="FFFFFF"/>
              </a:solidFill>
              <a:latin typeface="Rockwell"/>
              <a:ea typeface="Rockwell"/>
              <a:cs typeface="Rockwell"/>
              <a:sym typeface="Rockwell"/>
            </a:endParaRPr>
          </a:p>
        </p:txBody>
      </p:sp>
      <p:grpSp>
        <p:nvGrpSpPr>
          <p:cNvPr id="1303" name="Google Shape;1303;p38"/>
          <p:cNvGrpSpPr/>
          <p:nvPr/>
        </p:nvGrpSpPr>
        <p:grpSpPr>
          <a:xfrm flipH="1">
            <a:off x="7657377" y="2450483"/>
            <a:ext cx="2480685" cy="522063"/>
            <a:chOff x="784423" y="1432109"/>
            <a:chExt cx="2254250" cy="409575"/>
          </a:xfrm>
        </p:grpSpPr>
        <p:sp>
          <p:nvSpPr>
            <p:cNvPr id="1304" name="Google Shape;1304;p38"/>
            <p:cNvSpPr/>
            <p:nvPr/>
          </p:nvSpPr>
          <p:spPr>
            <a:xfrm rot="-5400000">
              <a:off x="1706760" y="509771"/>
              <a:ext cx="409575" cy="2254250"/>
            </a:xfrm>
            <a:custGeom>
              <a:rect b="b" l="l" r="r" t="t"/>
              <a:pathLst>
                <a:path extrusionOk="0" h="1542591" w="280750">
                  <a:moveTo>
                    <a:pt x="280750" y="1391049"/>
                  </a:moveTo>
                  <a:lnTo>
                    <a:pt x="280750" y="151543"/>
                  </a:lnTo>
                  <a:lnTo>
                    <a:pt x="280733" y="151543"/>
                  </a:lnTo>
                  <a:cubicBezTo>
                    <a:pt x="280668" y="100709"/>
                    <a:pt x="280191" y="44276"/>
                    <a:pt x="280591" y="0"/>
                  </a:cubicBezTo>
                  <a:lnTo>
                    <a:pt x="140374" y="102981"/>
                  </a:lnTo>
                  <a:lnTo>
                    <a:pt x="158" y="0"/>
                  </a:lnTo>
                  <a:lnTo>
                    <a:pt x="158" y="151543"/>
                  </a:lnTo>
                  <a:lnTo>
                    <a:pt x="0" y="151543"/>
                  </a:lnTo>
                  <a:lnTo>
                    <a:pt x="0" y="1391049"/>
                  </a:lnTo>
                  <a:lnTo>
                    <a:pt x="158" y="1391049"/>
                  </a:lnTo>
                  <a:lnTo>
                    <a:pt x="158" y="1436588"/>
                  </a:lnTo>
                  <a:lnTo>
                    <a:pt x="138730" y="1542591"/>
                  </a:lnTo>
                  <a:lnTo>
                    <a:pt x="280591" y="1444187"/>
                  </a:lnTo>
                  <a:cubicBezTo>
                    <a:pt x="280728" y="1429030"/>
                    <a:pt x="280763" y="1412448"/>
                    <a:pt x="280745" y="1395154"/>
                  </a:cubicBezTo>
                  <a:lnTo>
                    <a:pt x="280733" y="1391049"/>
                  </a:lnTo>
                  <a:lnTo>
                    <a:pt x="280750" y="1391049"/>
                  </a:lnTo>
                  <a:close/>
                </a:path>
              </a:pathLst>
            </a:custGeom>
            <a:blipFill rotWithShape="1">
              <a:blip r:embed="rId7">
                <a:alphaModFix/>
              </a:blip>
              <a:stretch>
                <a:fillRect b="0" l="0" r="0" t="0"/>
              </a:stretch>
            </a:blip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982">
                <a:solidFill>
                  <a:schemeClr val="lt1"/>
                </a:solidFill>
                <a:latin typeface="Rockwell"/>
                <a:ea typeface="Rockwell"/>
                <a:cs typeface="Rockwell"/>
                <a:sym typeface="Rockwell"/>
              </a:endParaRPr>
            </a:p>
          </p:txBody>
        </p:sp>
        <p:sp>
          <p:nvSpPr>
            <p:cNvPr id="1305" name="Google Shape;1305;p38"/>
            <p:cNvSpPr txBox="1"/>
            <p:nvPr/>
          </p:nvSpPr>
          <p:spPr>
            <a:xfrm>
              <a:off x="865304" y="1475583"/>
              <a:ext cx="2108200" cy="31173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tr-TR" sz="1982">
                  <a:solidFill>
                    <a:schemeClr val="lt1"/>
                  </a:solidFill>
                  <a:latin typeface="Rockwell"/>
                  <a:ea typeface="Rockwell"/>
                  <a:cs typeface="Rockwell"/>
                  <a:sym typeface="Rockwell"/>
                </a:rPr>
                <a:t>Our Mission</a:t>
              </a:r>
              <a:endParaRPr b="1" sz="1982">
                <a:solidFill>
                  <a:schemeClr val="lt1"/>
                </a:solidFill>
                <a:latin typeface="Rockwell"/>
                <a:ea typeface="Rockwell"/>
                <a:cs typeface="Rockwell"/>
                <a:sym typeface="Rockwell"/>
              </a:endParaRPr>
            </a:p>
          </p:txBody>
        </p:sp>
      </p:grpSp>
      <p:sp>
        <p:nvSpPr>
          <p:cNvPr id="1306" name="Google Shape;1306;p38"/>
          <p:cNvSpPr/>
          <p:nvPr/>
        </p:nvSpPr>
        <p:spPr>
          <a:xfrm>
            <a:off x="7596123" y="3198888"/>
            <a:ext cx="2753376" cy="1346138"/>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tr-TR" sz="1400">
                <a:solidFill>
                  <a:srgbClr val="FFFFFF"/>
                </a:solidFill>
                <a:latin typeface="Rockwell"/>
                <a:ea typeface="Rockwell"/>
                <a:cs typeface="Rockwell"/>
                <a:sym typeface="Rockwell"/>
              </a:rPr>
              <a:t>Moving from creative ideas to solid strategy and execution, we help your target market resonate fully with your brand.</a:t>
            </a:r>
            <a:endParaRPr sz="1400">
              <a:solidFill>
                <a:srgbClr val="FFFFFF"/>
              </a:solidFill>
              <a:latin typeface="Rockwell"/>
              <a:ea typeface="Rockwell"/>
              <a:cs typeface="Rockwell"/>
              <a:sym typeface="Rockwe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0"/>
                                  </p:stCondLst>
                                  <p:childTnLst>
                                    <p:set>
                                      <p:cBhvr>
                                        <p:cTn dur="1" fill="hold">
                                          <p:stCondLst>
                                            <p:cond delay="0"/>
                                          </p:stCondLst>
                                        </p:cTn>
                                        <p:tgtEl>
                                          <p:spTgt spid="1291"/>
                                        </p:tgtEl>
                                        <p:attrNameLst>
                                          <p:attrName>style.visibility</p:attrName>
                                        </p:attrNameLst>
                                      </p:cBhvr>
                                      <p:to>
                                        <p:strVal val="visible"/>
                                      </p:to>
                                    </p:set>
                                    <p:anim calcmode="lin" valueType="num">
                                      <p:cBhvr additive="base">
                                        <p:cTn dur="500"/>
                                        <p:tgtEl>
                                          <p:spTgt spid="1291"/>
                                        </p:tgtEl>
                                        <p:attrNameLst>
                                          <p:attrName>ppt_x</p:attrName>
                                        </p:attrNameLst>
                                      </p:cBhvr>
                                      <p:tavLst>
                                        <p:tav fmla="" tm="0">
                                          <p:val>
                                            <p:strVal val="#ppt_x-1"/>
                                          </p:val>
                                        </p:tav>
                                        <p:tav fmla="" tm="100000">
                                          <p:val>
                                            <p:strVal val="#ppt_x"/>
                                          </p:val>
                                        </p:tav>
                                      </p:tavLst>
                                    </p:anim>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290"/>
                                        </p:tgtEl>
                                        <p:attrNameLst>
                                          <p:attrName>style.visibility</p:attrName>
                                        </p:attrNameLst>
                                      </p:cBhvr>
                                      <p:to>
                                        <p:strVal val="visible"/>
                                      </p:to>
                                    </p:set>
                                    <p:animEffect filter="fade" transition="in">
                                      <p:cBhvr>
                                        <p:cTn dur="500"/>
                                        <p:tgtEl>
                                          <p:spTgt spid="1290"/>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306"/>
                                        </p:tgtEl>
                                        <p:attrNameLst>
                                          <p:attrName>style.visibility</p:attrName>
                                        </p:attrNameLst>
                                      </p:cBhvr>
                                      <p:to>
                                        <p:strVal val="visible"/>
                                      </p:to>
                                    </p:set>
                                    <p:animEffect filter="fade" transition="in">
                                      <p:cBhvr>
                                        <p:cTn dur="1000"/>
                                        <p:tgtEl>
                                          <p:spTgt spid="1306"/>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1292"/>
                                        </p:tgtEl>
                                        <p:attrNameLst>
                                          <p:attrName>style.visibility</p:attrName>
                                        </p:attrNameLst>
                                      </p:cBhvr>
                                      <p:to>
                                        <p:strVal val="visible"/>
                                      </p:to>
                                    </p:set>
                                    <p:animEffect filter="fade" transition="in">
                                      <p:cBhvr>
                                        <p:cTn dur="500"/>
                                        <p:tgtEl>
                                          <p:spTgt spid="1292"/>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1295"/>
                                        </p:tgtEl>
                                        <p:attrNameLst>
                                          <p:attrName>style.visibility</p:attrName>
                                        </p:attrNameLst>
                                      </p:cBhvr>
                                      <p:to>
                                        <p:strVal val="visible"/>
                                      </p:to>
                                    </p:set>
                                    <p:animEffect filter="fade" transition="in">
                                      <p:cBhvr>
                                        <p:cTn dur="500"/>
                                        <p:tgtEl>
                                          <p:spTgt spid="1295"/>
                                        </p:tgtEl>
                                      </p:cBhvr>
                                    </p:animEffect>
                                  </p:childTnLst>
                                </p:cTn>
                              </p:par>
                            </p:childTnLst>
                          </p:cTn>
                        </p:par>
                        <p:par>
                          <p:cTn fill="hold">
                            <p:stCondLst>
                              <p:cond delay="3000"/>
                            </p:stCondLst>
                            <p:childTnLst>
                              <p:par>
                                <p:cTn fill="hold" nodeType="afterEffect" presetClass="entr" presetID="2" presetSubtype="8">
                                  <p:stCondLst>
                                    <p:cond delay="0"/>
                                  </p:stCondLst>
                                  <p:childTnLst>
                                    <p:set>
                                      <p:cBhvr>
                                        <p:cTn dur="1" fill="hold">
                                          <p:stCondLst>
                                            <p:cond delay="0"/>
                                          </p:stCondLst>
                                        </p:cTn>
                                        <p:tgtEl>
                                          <p:spTgt spid="1299"/>
                                        </p:tgtEl>
                                        <p:attrNameLst>
                                          <p:attrName>style.visibility</p:attrName>
                                        </p:attrNameLst>
                                      </p:cBhvr>
                                      <p:to>
                                        <p:strVal val="visible"/>
                                      </p:to>
                                    </p:set>
                                    <p:anim calcmode="lin" valueType="num">
                                      <p:cBhvr additive="base">
                                        <p:cTn dur="500"/>
                                        <p:tgtEl>
                                          <p:spTgt spid="1299"/>
                                        </p:tgtEl>
                                        <p:attrNameLst>
                                          <p:attrName>ppt_x</p:attrName>
                                        </p:attrNameLst>
                                      </p:cBhvr>
                                      <p:tavLst>
                                        <p:tav fmla="" tm="0">
                                          <p:val>
                                            <p:strVal val="#ppt_x-1"/>
                                          </p:val>
                                        </p:tav>
                                        <p:tav fmla="" tm="100000">
                                          <p:val>
                                            <p:strVal val="#ppt_x"/>
                                          </p:val>
                                        </p:tav>
                                      </p:tavLst>
                                    </p:anim>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1302"/>
                                        </p:tgtEl>
                                        <p:attrNameLst>
                                          <p:attrName>style.visibility</p:attrName>
                                        </p:attrNameLst>
                                      </p:cBhvr>
                                      <p:to>
                                        <p:strVal val="visible"/>
                                      </p:to>
                                    </p:set>
                                    <p:animEffect filter="fade" transition="in">
                                      <p:cBhvr>
                                        <p:cTn dur="1000"/>
                                        <p:tgtEl>
                                          <p:spTgt spid="1302"/>
                                        </p:tgtEl>
                                      </p:cBhvr>
                                    </p:animEffect>
                                  </p:childTnLst>
                                </p:cTn>
                              </p:par>
                            </p:childTnLst>
                          </p:cTn>
                        </p:par>
                        <p:par>
                          <p:cTn fill="hold">
                            <p:stCondLst>
                              <p:cond delay="4500"/>
                            </p:stCondLst>
                            <p:childTnLst>
                              <p:par>
                                <p:cTn fill="hold" nodeType="afterEffect" presetClass="entr" presetID="2" presetSubtype="2">
                                  <p:stCondLst>
                                    <p:cond delay="0"/>
                                  </p:stCondLst>
                                  <p:childTnLst>
                                    <p:set>
                                      <p:cBhvr>
                                        <p:cTn dur="1" fill="hold">
                                          <p:stCondLst>
                                            <p:cond delay="0"/>
                                          </p:stCondLst>
                                        </p:cTn>
                                        <p:tgtEl>
                                          <p:spTgt spid="1303"/>
                                        </p:tgtEl>
                                        <p:attrNameLst>
                                          <p:attrName>style.visibility</p:attrName>
                                        </p:attrNameLst>
                                      </p:cBhvr>
                                      <p:to>
                                        <p:strVal val="visible"/>
                                      </p:to>
                                    </p:set>
                                    <p:anim calcmode="lin" valueType="num">
                                      <p:cBhvr additive="base">
                                        <p:cTn dur="500"/>
                                        <p:tgtEl>
                                          <p:spTgt spid="1303"/>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1" name="Shape 1311"/>
        <p:cNvGrpSpPr/>
        <p:nvPr/>
      </p:nvGrpSpPr>
      <p:grpSpPr>
        <a:xfrm>
          <a:off x="0" y="0"/>
          <a:ext cx="0" cy="0"/>
          <a:chOff x="0" y="0"/>
          <a:chExt cx="0" cy="0"/>
        </a:xfrm>
      </p:grpSpPr>
      <p:sp>
        <p:nvSpPr>
          <p:cNvPr id="1312" name="Google Shape;1312;p39"/>
          <p:cNvSpPr/>
          <p:nvPr/>
        </p:nvSpPr>
        <p:spPr>
          <a:xfrm>
            <a:off x="0" y="0"/>
            <a:ext cx="12192000" cy="6858000"/>
          </a:xfrm>
          <a:prstGeom prst="frame">
            <a:avLst>
              <a:gd fmla="val 3986" name="adj1"/>
            </a:avLst>
          </a:prstGeom>
          <a:blipFill rotWithShape="1">
            <a:blip r:embed="rId3">
              <a:alphaModFix/>
            </a:blip>
            <a:tile algn="tl" flip="none" tx="0" sx="100000" ty="0" sy="100000"/>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Rockwell"/>
              <a:ea typeface="Rockwell"/>
              <a:cs typeface="Rockwell"/>
              <a:sym typeface="Rockwell"/>
            </a:endParaRPr>
          </a:p>
        </p:txBody>
      </p:sp>
      <p:sp>
        <p:nvSpPr>
          <p:cNvPr id="1313" name="Google Shape;1313;p39"/>
          <p:cNvSpPr txBox="1"/>
          <p:nvPr/>
        </p:nvSpPr>
        <p:spPr>
          <a:xfrm>
            <a:off x="1024368" y="569718"/>
            <a:ext cx="2929970"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tr-TR" sz="2400">
                <a:latin typeface="Rockwell"/>
                <a:ea typeface="Rockwell"/>
                <a:cs typeface="Rockwell"/>
                <a:sym typeface="Rockwell"/>
              </a:rPr>
              <a:t>ENERGY</a:t>
            </a:r>
            <a:endParaRPr b="1" sz="2400">
              <a:latin typeface="Rockwell"/>
              <a:ea typeface="Rockwell"/>
              <a:cs typeface="Rockwell"/>
              <a:sym typeface="Rockwell"/>
            </a:endParaRPr>
          </a:p>
        </p:txBody>
      </p:sp>
      <p:sp>
        <p:nvSpPr>
          <p:cNvPr id="1314" name="Google Shape;1314;p39"/>
          <p:cNvSpPr txBox="1"/>
          <p:nvPr/>
        </p:nvSpPr>
        <p:spPr>
          <a:xfrm>
            <a:off x="460976" y="523551"/>
            <a:ext cx="631840" cy="55399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tr-TR" sz="3000">
                <a:latin typeface="Rockwell"/>
                <a:ea typeface="Rockwell"/>
                <a:cs typeface="Rockwell"/>
                <a:sym typeface="Rockwell"/>
              </a:rPr>
              <a:t>05</a:t>
            </a:r>
            <a:endParaRPr sz="3000">
              <a:latin typeface="Rockwell"/>
              <a:ea typeface="Rockwell"/>
              <a:cs typeface="Rockwell"/>
              <a:sym typeface="Rockwell"/>
            </a:endParaRPr>
          </a:p>
        </p:txBody>
      </p:sp>
      <p:sp>
        <p:nvSpPr>
          <p:cNvPr id="1315" name="Google Shape;1315;p39"/>
          <p:cNvSpPr/>
          <p:nvPr/>
        </p:nvSpPr>
        <p:spPr>
          <a:xfrm>
            <a:off x="1644359" y="1913180"/>
            <a:ext cx="8911095" cy="1693620"/>
          </a:xfrm>
          <a:prstGeom prst="roundRect">
            <a:avLst>
              <a:gd fmla="val 0" name="adj"/>
            </a:avLst>
          </a:prstGeom>
          <a:noFill/>
          <a:ln cap="flat" cmpd="sng" w="9525">
            <a:solidFill>
              <a:schemeClr val="lt1"/>
            </a:solidFill>
            <a:prstDash val="solid"/>
            <a:miter lim="800000"/>
            <a:headEnd len="sm" w="sm" type="none"/>
            <a:tailEnd len="sm" w="sm" type="none"/>
          </a:ln>
        </p:spPr>
        <p:txBody>
          <a:bodyPr anchorCtr="0" anchor="ctr" bIns="50325" lIns="100650" spcFirstLastPara="1" rIns="100650" wrap="square" tIns="50325">
            <a:noAutofit/>
          </a:bodyPr>
          <a:lstStyle/>
          <a:p>
            <a:pPr indent="0" lvl="0" marL="0" marR="0" rtl="0" algn="ctr">
              <a:lnSpc>
                <a:spcPct val="100000"/>
              </a:lnSpc>
              <a:spcBef>
                <a:spcPts val="0"/>
              </a:spcBef>
              <a:spcAft>
                <a:spcPts val="0"/>
              </a:spcAft>
              <a:buClr>
                <a:schemeClr val="dk1"/>
              </a:buClr>
              <a:buSzPts val="1229"/>
              <a:buFont typeface="Rockwell"/>
              <a:buNone/>
            </a:pPr>
            <a:r>
              <a:t/>
            </a:r>
            <a:endParaRPr b="0" i="0" sz="1229" u="none" cap="none" strike="noStrike">
              <a:solidFill>
                <a:schemeClr val="lt1"/>
              </a:solidFill>
              <a:latin typeface="Rockwell"/>
              <a:ea typeface="Rockwell"/>
              <a:cs typeface="Rockwell"/>
              <a:sym typeface="Rockwell"/>
            </a:endParaRPr>
          </a:p>
        </p:txBody>
      </p:sp>
      <p:sp>
        <p:nvSpPr>
          <p:cNvPr id="1316" name="Google Shape;1316;p39"/>
          <p:cNvSpPr txBox="1"/>
          <p:nvPr/>
        </p:nvSpPr>
        <p:spPr>
          <a:xfrm>
            <a:off x="2040253" y="1673947"/>
            <a:ext cx="8010398" cy="1900649"/>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None/>
            </a:pPr>
            <a:r>
              <a:t/>
            </a:r>
            <a:endParaRPr sz="1400">
              <a:solidFill>
                <a:srgbClr val="FFFFFF"/>
              </a:solidFill>
              <a:latin typeface="Rockwell"/>
              <a:ea typeface="Rockwell"/>
              <a:cs typeface="Rockwell"/>
              <a:sym typeface="Rockwell"/>
            </a:endParaRPr>
          </a:p>
          <a:p>
            <a:pPr indent="0" lvl="0" marL="0" marR="0" rtl="0" algn="l">
              <a:lnSpc>
                <a:spcPct val="150000"/>
              </a:lnSpc>
              <a:spcBef>
                <a:spcPts val="0"/>
              </a:spcBef>
              <a:spcAft>
                <a:spcPts val="0"/>
              </a:spcAft>
              <a:buNone/>
            </a:pPr>
            <a:r>
              <a:rPr lang="tr-TR" sz="1400">
                <a:solidFill>
                  <a:srgbClr val="FFFFFF"/>
                </a:solidFill>
                <a:latin typeface="Rockwell"/>
                <a:ea typeface="Rockwell"/>
                <a:cs typeface="Rockwell"/>
                <a:sym typeface="Rockwell"/>
              </a:rPr>
              <a:t>We certainly do not forget you as soon as you forget us. It is, perhaps, our fate rather than our merit. We cannot help ourselves. We live at home, quiet, confined, and our feelings prey upon us. You are forced on exertion. You have always a profession, pursuits, business of some sort or other, to take you back into the world immediately, and continual occupation and change soon weaken impressions.</a:t>
            </a:r>
            <a:endParaRPr sz="1400">
              <a:solidFill>
                <a:srgbClr val="FFFFFF"/>
              </a:solidFill>
              <a:latin typeface="Rockwell"/>
              <a:ea typeface="Rockwell"/>
              <a:cs typeface="Rockwell"/>
              <a:sym typeface="Rockwell"/>
            </a:endParaRPr>
          </a:p>
        </p:txBody>
      </p:sp>
      <p:sp>
        <p:nvSpPr>
          <p:cNvPr id="1317" name="Google Shape;1317;p39"/>
          <p:cNvSpPr/>
          <p:nvPr/>
        </p:nvSpPr>
        <p:spPr>
          <a:xfrm>
            <a:off x="1602894" y="1864108"/>
            <a:ext cx="317061" cy="317176"/>
          </a:xfrm>
          <a:custGeom>
            <a:rect b="b" l="l" r="r" t="t"/>
            <a:pathLst>
              <a:path extrusionOk="0" h="504056" w="504056">
                <a:moveTo>
                  <a:pt x="0" y="0"/>
                </a:moveTo>
                <a:lnTo>
                  <a:pt x="504056" y="0"/>
                </a:lnTo>
                <a:lnTo>
                  <a:pt x="504056" y="144016"/>
                </a:lnTo>
                <a:lnTo>
                  <a:pt x="144016" y="144016"/>
                </a:lnTo>
                <a:lnTo>
                  <a:pt x="144016" y="504056"/>
                </a:lnTo>
                <a:lnTo>
                  <a:pt x="0" y="504056"/>
                </a:lnTo>
                <a:close/>
              </a:path>
            </a:pathLst>
          </a:custGeom>
          <a:blipFill rotWithShape="1">
            <a:blip r:embed="rId4">
              <a:alphaModFix/>
            </a:blip>
            <a:stretch>
              <a:fillRect b="0" l="0" r="0" t="0"/>
            </a:stretch>
          </a:blipFill>
          <a:ln>
            <a:noFill/>
          </a:ln>
        </p:spPr>
        <p:txBody>
          <a:bodyPr anchorCtr="0" anchor="ctr" bIns="50325" lIns="100650" spcFirstLastPara="1" rIns="100650" wrap="square" tIns="50325">
            <a:noAutofit/>
          </a:bodyPr>
          <a:lstStyle/>
          <a:p>
            <a:pPr indent="0" lvl="0" marL="0" marR="0" rtl="0" algn="ctr">
              <a:lnSpc>
                <a:spcPct val="100000"/>
              </a:lnSpc>
              <a:spcBef>
                <a:spcPts val="0"/>
              </a:spcBef>
              <a:spcAft>
                <a:spcPts val="0"/>
              </a:spcAft>
              <a:buClr>
                <a:schemeClr val="dk1"/>
              </a:buClr>
              <a:buSzPts val="1229"/>
              <a:buFont typeface="Rockwell"/>
              <a:buNone/>
            </a:pPr>
            <a:r>
              <a:t/>
            </a:r>
            <a:endParaRPr b="0" i="0" sz="1229" u="none" cap="none" strike="noStrike">
              <a:solidFill>
                <a:schemeClr val="lt1"/>
              </a:solidFill>
              <a:latin typeface="Rockwell"/>
              <a:ea typeface="Rockwell"/>
              <a:cs typeface="Rockwell"/>
              <a:sym typeface="Rockwell"/>
            </a:endParaRPr>
          </a:p>
        </p:txBody>
      </p:sp>
      <p:sp>
        <p:nvSpPr>
          <p:cNvPr id="1318" name="Google Shape;1318;p39"/>
          <p:cNvSpPr/>
          <p:nvPr/>
        </p:nvSpPr>
        <p:spPr>
          <a:xfrm rot="10800000">
            <a:off x="10289193" y="3338696"/>
            <a:ext cx="317061" cy="317176"/>
          </a:xfrm>
          <a:custGeom>
            <a:rect b="b" l="l" r="r" t="t"/>
            <a:pathLst>
              <a:path extrusionOk="0" h="504056" w="504056">
                <a:moveTo>
                  <a:pt x="0" y="0"/>
                </a:moveTo>
                <a:lnTo>
                  <a:pt x="504056" y="0"/>
                </a:lnTo>
                <a:lnTo>
                  <a:pt x="504056" y="144016"/>
                </a:lnTo>
                <a:lnTo>
                  <a:pt x="144016" y="144016"/>
                </a:lnTo>
                <a:lnTo>
                  <a:pt x="144016" y="504056"/>
                </a:lnTo>
                <a:lnTo>
                  <a:pt x="0" y="504056"/>
                </a:lnTo>
                <a:close/>
              </a:path>
            </a:pathLst>
          </a:custGeom>
          <a:blipFill rotWithShape="1">
            <a:blip r:embed="rId4">
              <a:alphaModFix/>
            </a:blip>
            <a:stretch>
              <a:fillRect b="0" l="0" r="0" t="0"/>
            </a:stretch>
          </a:blipFill>
          <a:ln>
            <a:noFill/>
          </a:ln>
        </p:spPr>
        <p:txBody>
          <a:bodyPr anchorCtr="0" anchor="ctr" bIns="50325" lIns="100650" spcFirstLastPara="1" rIns="100650" wrap="square" tIns="50325">
            <a:noAutofit/>
          </a:bodyPr>
          <a:lstStyle/>
          <a:p>
            <a:pPr indent="0" lvl="0" marL="0" marR="0" rtl="0" algn="ctr">
              <a:lnSpc>
                <a:spcPct val="100000"/>
              </a:lnSpc>
              <a:spcBef>
                <a:spcPts val="0"/>
              </a:spcBef>
              <a:spcAft>
                <a:spcPts val="0"/>
              </a:spcAft>
              <a:buClr>
                <a:schemeClr val="dk1"/>
              </a:buClr>
              <a:buSzPts val="1229"/>
              <a:buFont typeface="Rockwell"/>
              <a:buNone/>
            </a:pPr>
            <a:r>
              <a:t/>
            </a:r>
            <a:endParaRPr b="0" i="0" sz="1229" u="none" cap="none" strike="noStrike">
              <a:solidFill>
                <a:schemeClr val="lt1"/>
              </a:solidFill>
              <a:latin typeface="Rockwell"/>
              <a:ea typeface="Rockwell"/>
              <a:cs typeface="Rockwell"/>
              <a:sym typeface="Rockwell"/>
            </a:endParaRPr>
          </a:p>
        </p:txBody>
      </p:sp>
      <p:sp>
        <p:nvSpPr>
          <p:cNvPr id="1319" name="Google Shape;1319;p39"/>
          <p:cNvSpPr/>
          <p:nvPr/>
        </p:nvSpPr>
        <p:spPr>
          <a:xfrm>
            <a:off x="4162517" y="3952968"/>
            <a:ext cx="1799186" cy="1622754"/>
          </a:xfrm>
          <a:custGeom>
            <a:rect b="b" l="l" r="r" t="t"/>
            <a:pathLst>
              <a:path extrusionOk="0" h="2446" w="2740">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blipFill rotWithShape="1">
            <a:blip r:embed="rId5">
              <a:alphaModFix/>
            </a:blip>
            <a:stretch>
              <a:fillRect b="0" l="0" r="0" t="0"/>
            </a:stretch>
          </a:blipFill>
          <a:ln>
            <a:noFill/>
          </a:ln>
        </p:spPr>
        <p:txBody>
          <a:bodyPr anchorCtr="0" anchor="t" bIns="50325" lIns="100650" spcFirstLastPara="1" rIns="100650" wrap="square" tIns="50325">
            <a:noAutofit/>
          </a:bodyPr>
          <a:lstStyle/>
          <a:p>
            <a:pPr indent="0" lvl="0" marL="0" marR="0" rtl="0" algn="l">
              <a:lnSpc>
                <a:spcPct val="100000"/>
              </a:lnSpc>
              <a:spcBef>
                <a:spcPts val="0"/>
              </a:spcBef>
              <a:spcAft>
                <a:spcPts val="0"/>
              </a:spcAft>
              <a:buClr>
                <a:schemeClr val="dk1"/>
              </a:buClr>
              <a:buSzPts val="1229"/>
              <a:buFont typeface="Rockwell"/>
              <a:buNone/>
            </a:pPr>
            <a:r>
              <a:t/>
            </a:r>
            <a:endParaRPr b="1" i="0" sz="1229" u="none" cap="none" strike="noStrike">
              <a:solidFill>
                <a:schemeClr val="lt1"/>
              </a:solidFill>
              <a:latin typeface="Rockwell"/>
              <a:ea typeface="Rockwell"/>
              <a:cs typeface="Rockwell"/>
              <a:sym typeface="Rockwell"/>
            </a:endParaRPr>
          </a:p>
        </p:txBody>
      </p:sp>
      <p:sp>
        <p:nvSpPr>
          <p:cNvPr id="1320" name="Google Shape;1320;p39"/>
          <p:cNvSpPr txBox="1"/>
          <p:nvPr/>
        </p:nvSpPr>
        <p:spPr>
          <a:xfrm>
            <a:off x="4581876" y="4227960"/>
            <a:ext cx="960467" cy="847476"/>
          </a:xfrm>
          <a:prstGeom prst="rect">
            <a:avLst/>
          </a:prstGeom>
          <a:noFill/>
          <a:ln>
            <a:noFill/>
          </a:ln>
        </p:spPr>
        <p:txBody>
          <a:bodyPr anchorCtr="0" anchor="t" bIns="0" lIns="0" spcFirstLastPara="1" rIns="0" wrap="square" tIns="0">
            <a:noAutofit/>
          </a:bodyPr>
          <a:lstStyle/>
          <a:p>
            <a:pPr indent="0" lvl="0" marL="0" marR="0" rtl="0" algn="ctr">
              <a:lnSpc>
                <a:spcPct val="120000"/>
              </a:lnSpc>
              <a:spcBef>
                <a:spcPts val="0"/>
              </a:spcBef>
              <a:spcAft>
                <a:spcPts val="0"/>
              </a:spcAft>
              <a:buNone/>
            </a:pPr>
            <a:r>
              <a:rPr lang="tr-TR" sz="2400">
                <a:solidFill>
                  <a:schemeClr val="dk1"/>
                </a:solidFill>
                <a:latin typeface="Rockwell"/>
                <a:ea typeface="Rockwell"/>
                <a:cs typeface="Rockwell"/>
                <a:sym typeface="Rockwell"/>
              </a:rPr>
              <a:t>Profit &amp; Loss</a:t>
            </a:r>
            <a:endParaRPr b="0" i="0" sz="2400" u="none" cap="none" strike="noStrike">
              <a:solidFill>
                <a:schemeClr val="dk1"/>
              </a:solidFill>
              <a:latin typeface="Rockwell"/>
              <a:ea typeface="Rockwell"/>
              <a:cs typeface="Rockwell"/>
              <a:sym typeface="Rockwell"/>
            </a:endParaRPr>
          </a:p>
        </p:txBody>
      </p:sp>
      <p:sp>
        <p:nvSpPr>
          <p:cNvPr id="1321" name="Google Shape;1321;p39"/>
          <p:cNvSpPr/>
          <p:nvPr/>
        </p:nvSpPr>
        <p:spPr>
          <a:xfrm>
            <a:off x="2086103" y="3952968"/>
            <a:ext cx="1799186" cy="1622754"/>
          </a:xfrm>
          <a:custGeom>
            <a:rect b="b" l="l" r="r" t="t"/>
            <a:pathLst>
              <a:path extrusionOk="0" h="2446" w="2740">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blipFill rotWithShape="1">
            <a:blip r:embed="rId6">
              <a:alphaModFix/>
            </a:blip>
            <a:stretch>
              <a:fillRect b="0" l="0" r="0" t="0"/>
            </a:stretch>
          </a:blipFill>
          <a:ln>
            <a:noFill/>
          </a:ln>
        </p:spPr>
        <p:txBody>
          <a:bodyPr anchorCtr="0" anchor="t" bIns="50325" lIns="100650" spcFirstLastPara="1" rIns="100650" wrap="square" tIns="50325">
            <a:noAutofit/>
          </a:bodyPr>
          <a:lstStyle/>
          <a:p>
            <a:pPr indent="0" lvl="0" marL="0" marR="0" rtl="0" algn="l">
              <a:lnSpc>
                <a:spcPct val="100000"/>
              </a:lnSpc>
              <a:spcBef>
                <a:spcPts val="0"/>
              </a:spcBef>
              <a:spcAft>
                <a:spcPts val="0"/>
              </a:spcAft>
              <a:buClr>
                <a:schemeClr val="dk1"/>
              </a:buClr>
              <a:buSzPts val="1229"/>
              <a:buFont typeface="Rockwell"/>
              <a:buNone/>
            </a:pPr>
            <a:r>
              <a:t/>
            </a:r>
            <a:endParaRPr b="1" i="0" sz="1229" u="none" cap="none" strike="noStrike">
              <a:solidFill>
                <a:schemeClr val="lt1"/>
              </a:solidFill>
              <a:latin typeface="Rockwell"/>
              <a:ea typeface="Rockwell"/>
              <a:cs typeface="Rockwell"/>
              <a:sym typeface="Rockwell"/>
            </a:endParaRPr>
          </a:p>
        </p:txBody>
      </p:sp>
      <p:sp>
        <p:nvSpPr>
          <p:cNvPr id="1322" name="Google Shape;1322;p39"/>
          <p:cNvSpPr/>
          <p:nvPr/>
        </p:nvSpPr>
        <p:spPr>
          <a:xfrm>
            <a:off x="6238931" y="3952968"/>
            <a:ext cx="1799186" cy="1622754"/>
          </a:xfrm>
          <a:custGeom>
            <a:rect b="b" l="l" r="r" t="t"/>
            <a:pathLst>
              <a:path extrusionOk="0" h="2446" w="2740">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blipFill rotWithShape="1">
            <a:blip r:embed="rId7">
              <a:alphaModFix/>
            </a:blip>
            <a:stretch>
              <a:fillRect b="0" l="0" r="0" t="0"/>
            </a:stretch>
          </a:blipFill>
          <a:ln>
            <a:noFill/>
          </a:ln>
        </p:spPr>
        <p:txBody>
          <a:bodyPr anchorCtr="0" anchor="t" bIns="50325" lIns="100650" spcFirstLastPara="1" rIns="100650" wrap="square" tIns="50325">
            <a:noAutofit/>
          </a:bodyPr>
          <a:lstStyle/>
          <a:p>
            <a:pPr indent="0" lvl="0" marL="0" marR="0" rtl="0" algn="l">
              <a:lnSpc>
                <a:spcPct val="100000"/>
              </a:lnSpc>
              <a:spcBef>
                <a:spcPts val="0"/>
              </a:spcBef>
              <a:spcAft>
                <a:spcPts val="0"/>
              </a:spcAft>
              <a:buClr>
                <a:schemeClr val="dk1"/>
              </a:buClr>
              <a:buSzPts val="1229"/>
              <a:buFont typeface="Rockwell"/>
              <a:buNone/>
            </a:pPr>
            <a:r>
              <a:t/>
            </a:r>
            <a:endParaRPr b="1" i="0" sz="1229" u="none" cap="none" strike="noStrike">
              <a:solidFill>
                <a:schemeClr val="lt1"/>
              </a:solidFill>
              <a:latin typeface="Rockwell"/>
              <a:ea typeface="Rockwell"/>
              <a:cs typeface="Rockwell"/>
              <a:sym typeface="Rockwell"/>
            </a:endParaRPr>
          </a:p>
        </p:txBody>
      </p:sp>
      <p:sp>
        <p:nvSpPr>
          <p:cNvPr id="1323" name="Google Shape;1323;p39"/>
          <p:cNvSpPr/>
          <p:nvPr/>
        </p:nvSpPr>
        <p:spPr>
          <a:xfrm>
            <a:off x="8315345" y="3952968"/>
            <a:ext cx="1799186" cy="1622754"/>
          </a:xfrm>
          <a:custGeom>
            <a:rect b="b" l="l" r="r" t="t"/>
            <a:pathLst>
              <a:path extrusionOk="0" h="2446" w="2740">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blipFill rotWithShape="1">
            <a:blip r:embed="rId8">
              <a:alphaModFix/>
            </a:blip>
            <a:stretch>
              <a:fillRect b="0" l="0" r="0" t="0"/>
            </a:stretch>
          </a:blipFill>
          <a:ln>
            <a:noFill/>
          </a:ln>
        </p:spPr>
        <p:txBody>
          <a:bodyPr anchorCtr="0" anchor="t" bIns="50325" lIns="100650" spcFirstLastPara="1" rIns="100650" wrap="square" tIns="50325">
            <a:noAutofit/>
          </a:bodyPr>
          <a:lstStyle/>
          <a:p>
            <a:pPr indent="0" lvl="0" marL="0" marR="0" rtl="0" algn="l">
              <a:lnSpc>
                <a:spcPct val="100000"/>
              </a:lnSpc>
              <a:spcBef>
                <a:spcPts val="0"/>
              </a:spcBef>
              <a:spcAft>
                <a:spcPts val="0"/>
              </a:spcAft>
              <a:buClr>
                <a:schemeClr val="dk1"/>
              </a:buClr>
              <a:buSzPts val="1229"/>
              <a:buFont typeface="Rockwell"/>
              <a:buNone/>
            </a:pPr>
            <a:r>
              <a:t/>
            </a:r>
            <a:endParaRPr b="1" i="0" sz="1229" u="none" cap="none" strike="noStrike">
              <a:solidFill>
                <a:schemeClr val="lt1"/>
              </a:solidFill>
              <a:latin typeface="Rockwell"/>
              <a:ea typeface="Rockwell"/>
              <a:cs typeface="Rockwell"/>
              <a:sym typeface="Rockwell"/>
            </a:endParaRPr>
          </a:p>
        </p:txBody>
      </p:sp>
      <p:sp>
        <p:nvSpPr>
          <p:cNvPr id="1324" name="Google Shape;1324;p39"/>
          <p:cNvSpPr txBox="1"/>
          <p:nvPr/>
        </p:nvSpPr>
        <p:spPr>
          <a:xfrm>
            <a:off x="2348946" y="4325689"/>
            <a:ext cx="1273028" cy="848822"/>
          </a:xfrm>
          <a:prstGeom prst="rect">
            <a:avLst/>
          </a:prstGeom>
          <a:noFill/>
          <a:ln>
            <a:noFill/>
          </a:ln>
        </p:spPr>
        <p:txBody>
          <a:bodyPr anchorCtr="0" anchor="t" bIns="0" lIns="0" spcFirstLastPara="1" rIns="0" wrap="square" tIns="0">
            <a:noAutofit/>
          </a:bodyPr>
          <a:lstStyle/>
          <a:p>
            <a:pPr indent="0" lvl="0" marL="0" marR="0" rtl="0" algn="ctr">
              <a:lnSpc>
                <a:spcPct val="120000"/>
              </a:lnSpc>
              <a:spcBef>
                <a:spcPts val="0"/>
              </a:spcBef>
              <a:spcAft>
                <a:spcPts val="0"/>
              </a:spcAft>
              <a:buNone/>
            </a:pPr>
            <a:r>
              <a:rPr lang="tr-TR" sz="2400">
                <a:solidFill>
                  <a:schemeClr val="dk1"/>
                </a:solidFill>
                <a:latin typeface="Rockwell"/>
                <a:ea typeface="Rockwell"/>
                <a:cs typeface="Rockwell"/>
                <a:sym typeface="Rockwell"/>
              </a:rPr>
              <a:t>Financial Facts</a:t>
            </a:r>
            <a:endParaRPr b="0" i="0" sz="2400" u="none" cap="none" strike="noStrike">
              <a:solidFill>
                <a:schemeClr val="dk1"/>
              </a:solidFill>
              <a:latin typeface="Rockwell"/>
              <a:ea typeface="Rockwell"/>
              <a:cs typeface="Rockwell"/>
              <a:sym typeface="Rockwell"/>
            </a:endParaRPr>
          </a:p>
        </p:txBody>
      </p:sp>
      <p:sp>
        <p:nvSpPr>
          <p:cNvPr id="1325" name="Google Shape;1325;p39"/>
          <p:cNvSpPr txBox="1"/>
          <p:nvPr/>
        </p:nvSpPr>
        <p:spPr>
          <a:xfrm>
            <a:off x="6522226" y="4325689"/>
            <a:ext cx="1187663" cy="848822"/>
          </a:xfrm>
          <a:prstGeom prst="rect">
            <a:avLst/>
          </a:prstGeom>
          <a:noFill/>
          <a:ln>
            <a:noFill/>
          </a:ln>
        </p:spPr>
        <p:txBody>
          <a:bodyPr anchorCtr="0" anchor="t" bIns="0" lIns="0" spcFirstLastPara="1" rIns="0" wrap="square" tIns="0">
            <a:noAutofit/>
          </a:bodyPr>
          <a:lstStyle/>
          <a:p>
            <a:pPr indent="0" lvl="0" marL="0" marR="0" rtl="0" algn="ctr">
              <a:lnSpc>
                <a:spcPct val="120000"/>
              </a:lnSpc>
              <a:spcBef>
                <a:spcPts val="0"/>
              </a:spcBef>
              <a:spcAft>
                <a:spcPts val="0"/>
              </a:spcAft>
              <a:buNone/>
            </a:pPr>
            <a:r>
              <a:rPr lang="tr-TR" sz="2400">
                <a:solidFill>
                  <a:schemeClr val="dk1"/>
                </a:solidFill>
                <a:latin typeface="Rockwell"/>
                <a:ea typeface="Rockwell"/>
                <a:cs typeface="Rockwell"/>
                <a:sym typeface="Rockwell"/>
              </a:rPr>
              <a:t>Style Guide</a:t>
            </a:r>
            <a:endParaRPr b="0" i="0" sz="2400" u="none" cap="none" strike="noStrike">
              <a:solidFill>
                <a:schemeClr val="dk1"/>
              </a:solidFill>
              <a:latin typeface="Rockwell"/>
              <a:ea typeface="Rockwell"/>
              <a:cs typeface="Rockwell"/>
              <a:sym typeface="Rockwell"/>
            </a:endParaRPr>
          </a:p>
        </p:txBody>
      </p:sp>
      <p:sp>
        <p:nvSpPr>
          <p:cNvPr id="1326" name="Google Shape;1326;p39"/>
          <p:cNvSpPr txBox="1"/>
          <p:nvPr/>
        </p:nvSpPr>
        <p:spPr>
          <a:xfrm>
            <a:off x="8532559" y="4339934"/>
            <a:ext cx="1364757" cy="848822"/>
          </a:xfrm>
          <a:prstGeom prst="rect">
            <a:avLst/>
          </a:prstGeom>
          <a:noFill/>
          <a:ln>
            <a:noFill/>
          </a:ln>
        </p:spPr>
        <p:txBody>
          <a:bodyPr anchorCtr="0" anchor="t" bIns="0" lIns="0" spcFirstLastPara="1" rIns="0" wrap="square" tIns="0">
            <a:noAutofit/>
          </a:bodyPr>
          <a:lstStyle/>
          <a:p>
            <a:pPr indent="0" lvl="0" marL="0" marR="0" rtl="0" algn="ctr">
              <a:lnSpc>
                <a:spcPct val="120000"/>
              </a:lnSpc>
              <a:spcBef>
                <a:spcPts val="0"/>
              </a:spcBef>
              <a:spcAft>
                <a:spcPts val="0"/>
              </a:spcAft>
              <a:buNone/>
            </a:pPr>
            <a:r>
              <a:rPr lang="tr-TR" sz="2400">
                <a:solidFill>
                  <a:schemeClr val="dk1"/>
                </a:solidFill>
                <a:latin typeface="Rockwell"/>
                <a:ea typeface="Rockwell"/>
                <a:cs typeface="Rockwell"/>
                <a:sym typeface="Rockwell"/>
              </a:rPr>
              <a:t>Revenue Model</a:t>
            </a:r>
            <a:endParaRPr b="0" i="0" sz="2400" u="none" cap="none" strike="noStrike">
              <a:solidFill>
                <a:schemeClr val="dk1"/>
              </a:solidFill>
              <a:latin typeface="Rockwell"/>
              <a:ea typeface="Rockwell"/>
              <a:cs typeface="Rockwell"/>
              <a:sym typeface="Rockwe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0"/>
                                  </p:stCondLst>
                                  <p:childTnLst>
                                    <p:set>
                                      <p:cBhvr>
                                        <p:cTn dur="1" fill="hold">
                                          <p:stCondLst>
                                            <p:cond delay="0"/>
                                          </p:stCondLst>
                                        </p:cTn>
                                        <p:tgtEl>
                                          <p:spTgt spid="1314"/>
                                        </p:tgtEl>
                                        <p:attrNameLst>
                                          <p:attrName>style.visibility</p:attrName>
                                        </p:attrNameLst>
                                      </p:cBhvr>
                                      <p:to>
                                        <p:strVal val="visible"/>
                                      </p:to>
                                    </p:set>
                                    <p:anim calcmode="lin" valueType="num">
                                      <p:cBhvr additive="base">
                                        <p:cTn dur="500"/>
                                        <p:tgtEl>
                                          <p:spTgt spid="1314"/>
                                        </p:tgtEl>
                                        <p:attrNameLst>
                                          <p:attrName>ppt_x</p:attrName>
                                        </p:attrNameLst>
                                      </p:cBhvr>
                                      <p:tavLst>
                                        <p:tav fmla="" tm="0">
                                          <p:val>
                                            <p:strVal val="#ppt_x-1"/>
                                          </p:val>
                                        </p:tav>
                                        <p:tav fmla="" tm="100000">
                                          <p:val>
                                            <p:strVal val="#ppt_x"/>
                                          </p:val>
                                        </p:tav>
                                      </p:tavLst>
                                    </p:anim>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313"/>
                                        </p:tgtEl>
                                        <p:attrNameLst>
                                          <p:attrName>style.visibility</p:attrName>
                                        </p:attrNameLst>
                                      </p:cBhvr>
                                      <p:to>
                                        <p:strVal val="visible"/>
                                      </p:to>
                                    </p:set>
                                    <p:animEffect filter="fade" transition="in">
                                      <p:cBhvr>
                                        <p:cTn dur="500"/>
                                        <p:tgtEl>
                                          <p:spTgt spid="1313"/>
                                        </p:tgtEl>
                                      </p:cBhvr>
                                    </p:animEffect>
                                  </p:childTnLst>
                                </p:cTn>
                              </p:par>
                            </p:childTnLst>
                          </p:cTn>
                        </p:par>
                        <p:par>
                          <p:cTn fill="hold">
                            <p:stCondLst>
                              <p:cond delay="1000"/>
                            </p:stCondLst>
                            <p:childTnLst>
                              <p:par>
                                <p:cTn fill="hold" nodeType="afterEffect" presetClass="entr" presetID="23" presetSubtype="16">
                                  <p:stCondLst>
                                    <p:cond delay="0"/>
                                  </p:stCondLst>
                                  <p:childTnLst>
                                    <p:set>
                                      <p:cBhvr>
                                        <p:cTn dur="1" fill="hold">
                                          <p:stCondLst>
                                            <p:cond delay="0"/>
                                          </p:stCondLst>
                                        </p:cTn>
                                        <p:tgtEl>
                                          <p:spTgt spid="1317"/>
                                        </p:tgtEl>
                                        <p:attrNameLst>
                                          <p:attrName>style.visibility</p:attrName>
                                        </p:attrNameLst>
                                      </p:cBhvr>
                                      <p:to>
                                        <p:strVal val="visible"/>
                                      </p:to>
                                    </p:set>
                                    <p:anim calcmode="lin" valueType="num">
                                      <p:cBhvr additive="base">
                                        <p:cTn dur="500"/>
                                        <p:tgtEl>
                                          <p:spTgt spid="1317"/>
                                        </p:tgtEl>
                                        <p:attrNameLst>
                                          <p:attrName>ppt_w</p:attrName>
                                        </p:attrNameLst>
                                      </p:cBhvr>
                                      <p:tavLst>
                                        <p:tav fmla="" tm="0">
                                          <p:val>
                                            <p:strVal val="0"/>
                                          </p:val>
                                        </p:tav>
                                        <p:tav fmla="" tm="100000">
                                          <p:val>
                                            <p:strVal val="#ppt_w"/>
                                          </p:val>
                                        </p:tav>
                                      </p:tavLst>
                                    </p:anim>
                                    <p:anim calcmode="lin" valueType="num">
                                      <p:cBhvr additive="base">
                                        <p:cTn dur="500"/>
                                        <p:tgtEl>
                                          <p:spTgt spid="1317"/>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318"/>
                                        </p:tgtEl>
                                        <p:attrNameLst>
                                          <p:attrName>style.visibility</p:attrName>
                                        </p:attrNameLst>
                                      </p:cBhvr>
                                      <p:to>
                                        <p:strVal val="visible"/>
                                      </p:to>
                                    </p:set>
                                    <p:anim calcmode="lin" valueType="num">
                                      <p:cBhvr additive="base">
                                        <p:cTn dur="500"/>
                                        <p:tgtEl>
                                          <p:spTgt spid="1318"/>
                                        </p:tgtEl>
                                        <p:attrNameLst>
                                          <p:attrName>ppt_w</p:attrName>
                                        </p:attrNameLst>
                                      </p:cBhvr>
                                      <p:tavLst>
                                        <p:tav fmla="" tm="0">
                                          <p:val>
                                            <p:strVal val="0"/>
                                          </p:val>
                                        </p:tav>
                                        <p:tav fmla="" tm="100000">
                                          <p:val>
                                            <p:strVal val="#ppt_w"/>
                                          </p:val>
                                        </p:tav>
                                      </p:tavLst>
                                    </p:anim>
                                    <p:anim calcmode="lin" valueType="num">
                                      <p:cBhvr additive="base">
                                        <p:cTn dur="500"/>
                                        <p:tgtEl>
                                          <p:spTgt spid="1318"/>
                                        </p:tgtEl>
                                        <p:attrNameLst>
                                          <p:attrName>ppt_h</p:attrName>
                                        </p:attrNameLst>
                                      </p:cBhvr>
                                      <p:tavLst>
                                        <p:tav fmla="" tm="0">
                                          <p:val>
                                            <p:strVal val="0"/>
                                          </p:val>
                                        </p:tav>
                                        <p:tav fmla="" tm="100000">
                                          <p:val>
                                            <p:strVal val="#ppt_h"/>
                                          </p:val>
                                        </p:tav>
                                      </p:tavLst>
                                    </p:anim>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1315"/>
                                        </p:tgtEl>
                                        <p:attrNameLst>
                                          <p:attrName>style.visibility</p:attrName>
                                        </p:attrNameLst>
                                      </p:cBhvr>
                                      <p:to>
                                        <p:strVal val="visible"/>
                                      </p:to>
                                    </p:set>
                                    <p:animEffect filter="fade" transition="in">
                                      <p:cBhvr>
                                        <p:cTn dur="500"/>
                                        <p:tgtEl>
                                          <p:spTgt spid="1315"/>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1316"/>
                                        </p:tgtEl>
                                        <p:attrNameLst>
                                          <p:attrName>style.visibility</p:attrName>
                                        </p:attrNameLst>
                                      </p:cBhvr>
                                      <p:to>
                                        <p:strVal val="visible"/>
                                      </p:to>
                                    </p:set>
                                    <p:animEffect filter="fade" transition="in">
                                      <p:cBhvr>
                                        <p:cTn dur="500"/>
                                        <p:tgtEl>
                                          <p:spTgt spid="1316"/>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1321"/>
                                        </p:tgtEl>
                                        <p:attrNameLst>
                                          <p:attrName>style.visibility</p:attrName>
                                        </p:attrNameLst>
                                      </p:cBhvr>
                                      <p:to>
                                        <p:strVal val="visible"/>
                                      </p:to>
                                    </p:set>
                                    <p:animEffect filter="fade" transition="in">
                                      <p:cBhvr>
                                        <p:cTn dur="500"/>
                                        <p:tgtEl>
                                          <p:spTgt spid="1321"/>
                                        </p:tgtEl>
                                      </p:cBhvr>
                                    </p:animEffect>
                                  </p:childTnLst>
                                </p:cTn>
                              </p:par>
                              <p:par>
                                <p:cTn fill="hold" nodeType="withEffect" presetClass="entr" presetID="10" presetSubtype="0">
                                  <p:stCondLst>
                                    <p:cond delay="0"/>
                                  </p:stCondLst>
                                  <p:childTnLst>
                                    <p:set>
                                      <p:cBhvr>
                                        <p:cTn dur="1" fill="hold">
                                          <p:stCondLst>
                                            <p:cond delay="0"/>
                                          </p:stCondLst>
                                        </p:cTn>
                                        <p:tgtEl>
                                          <p:spTgt spid="1324"/>
                                        </p:tgtEl>
                                        <p:attrNameLst>
                                          <p:attrName>style.visibility</p:attrName>
                                        </p:attrNameLst>
                                      </p:cBhvr>
                                      <p:to>
                                        <p:strVal val="visible"/>
                                      </p:to>
                                    </p:set>
                                    <p:animEffect filter="fade" transition="in">
                                      <p:cBhvr>
                                        <p:cTn dur="500"/>
                                        <p:tgtEl>
                                          <p:spTgt spid="1324"/>
                                        </p:tgtEl>
                                      </p:cBhvr>
                                    </p:animEffect>
                                  </p:childTnLst>
                                </p:cTn>
                              </p:par>
                              <p:par>
                                <p:cTn fill="hold" nodeType="withEffect" presetClass="entr" presetID="10" presetSubtype="0">
                                  <p:stCondLst>
                                    <p:cond delay="300"/>
                                  </p:stCondLst>
                                  <p:childTnLst>
                                    <p:set>
                                      <p:cBhvr>
                                        <p:cTn dur="1" fill="hold">
                                          <p:stCondLst>
                                            <p:cond delay="0"/>
                                          </p:stCondLst>
                                        </p:cTn>
                                        <p:tgtEl>
                                          <p:spTgt spid="1319"/>
                                        </p:tgtEl>
                                        <p:attrNameLst>
                                          <p:attrName>style.visibility</p:attrName>
                                        </p:attrNameLst>
                                      </p:cBhvr>
                                      <p:to>
                                        <p:strVal val="visible"/>
                                      </p:to>
                                    </p:set>
                                    <p:animEffect filter="fade" transition="in">
                                      <p:cBhvr>
                                        <p:cTn dur="500"/>
                                        <p:tgtEl>
                                          <p:spTgt spid="1319"/>
                                        </p:tgtEl>
                                      </p:cBhvr>
                                    </p:animEffect>
                                  </p:childTnLst>
                                </p:cTn>
                              </p:par>
                              <p:par>
                                <p:cTn fill="hold" nodeType="withEffect" presetClass="entr" presetID="10" presetSubtype="0">
                                  <p:stCondLst>
                                    <p:cond delay="300"/>
                                  </p:stCondLst>
                                  <p:childTnLst>
                                    <p:set>
                                      <p:cBhvr>
                                        <p:cTn dur="1" fill="hold">
                                          <p:stCondLst>
                                            <p:cond delay="0"/>
                                          </p:stCondLst>
                                        </p:cTn>
                                        <p:tgtEl>
                                          <p:spTgt spid="1320"/>
                                        </p:tgtEl>
                                        <p:attrNameLst>
                                          <p:attrName>style.visibility</p:attrName>
                                        </p:attrNameLst>
                                      </p:cBhvr>
                                      <p:to>
                                        <p:strVal val="visible"/>
                                      </p:to>
                                    </p:set>
                                    <p:animEffect filter="fade" transition="in">
                                      <p:cBhvr>
                                        <p:cTn dur="500"/>
                                        <p:tgtEl>
                                          <p:spTgt spid="1320"/>
                                        </p:tgtEl>
                                      </p:cBhvr>
                                    </p:animEffect>
                                  </p:childTnLst>
                                </p:cTn>
                              </p:par>
                              <p:par>
                                <p:cTn fill="hold" nodeType="withEffect" presetClass="entr" presetID="10" presetSubtype="0">
                                  <p:stCondLst>
                                    <p:cond delay="600"/>
                                  </p:stCondLst>
                                  <p:childTnLst>
                                    <p:set>
                                      <p:cBhvr>
                                        <p:cTn dur="1" fill="hold">
                                          <p:stCondLst>
                                            <p:cond delay="0"/>
                                          </p:stCondLst>
                                        </p:cTn>
                                        <p:tgtEl>
                                          <p:spTgt spid="1322"/>
                                        </p:tgtEl>
                                        <p:attrNameLst>
                                          <p:attrName>style.visibility</p:attrName>
                                        </p:attrNameLst>
                                      </p:cBhvr>
                                      <p:to>
                                        <p:strVal val="visible"/>
                                      </p:to>
                                    </p:set>
                                    <p:animEffect filter="fade" transition="in">
                                      <p:cBhvr>
                                        <p:cTn dur="500"/>
                                        <p:tgtEl>
                                          <p:spTgt spid="1322"/>
                                        </p:tgtEl>
                                      </p:cBhvr>
                                    </p:animEffect>
                                  </p:childTnLst>
                                </p:cTn>
                              </p:par>
                              <p:par>
                                <p:cTn fill="hold" nodeType="withEffect" presetClass="entr" presetID="10" presetSubtype="0">
                                  <p:stCondLst>
                                    <p:cond delay="600"/>
                                  </p:stCondLst>
                                  <p:childTnLst>
                                    <p:set>
                                      <p:cBhvr>
                                        <p:cTn dur="1" fill="hold">
                                          <p:stCondLst>
                                            <p:cond delay="0"/>
                                          </p:stCondLst>
                                        </p:cTn>
                                        <p:tgtEl>
                                          <p:spTgt spid="1325"/>
                                        </p:tgtEl>
                                        <p:attrNameLst>
                                          <p:attrName>style.visibility</p:attrName>
                                        </p:attrNameLst>
                                      </p:cBhvr>
                                      <p:to>
                                        <p:strVal val="visible"/>
                                      </p:to>
                                    </p:set>
                                    <p:animEffect filter="fade" transition="in">
                                      <p:cBhvr>
                                        <p:cTn dur="500"/>
                                        <p:tgtEl>
                                          <p:spTgt spid="1325"/>
                                        </p:tgtEl>
                                      </p:cBhvr>
                                    </p:animEffect>
                                  </p:childTnLst>
                                </p:cTn>
                              </p:par>
                              <p:par>
                                <p:cTn fill="hold" nodeType="withEffect" presetClass="entr" presetID="10" presetSubtype="0">
                                  <p:stCondLst>
                                    <p:cond delay="900"/>
                                  </p:stCondLst>
                                  <p:childTnLst>
                                    <p:set>
                                      <p:cBhvr>
                                        <p:cTn dur="1" fill="hold">
                                          <p:stCondLst>
                                            <p:cond delay="0"/>
                                          </p:stCondLst>
                                        </p:cTn>
                                        <p:tgtEl>
                                          <p:spTgt spid="1323"/>
                                        </p:tgtEl>
                                        <p:attrNameLst>
                                          <p:attrName>style.visibility</p:attrName>
                                        </p:attrNameLst>
                                      </p:cBhvr>
                                      <p:to>
                                        <p:strVal val="visible"/>
                                      </p:to>
                                    </p:set>
                                    <p:animEffect filter="fade" transition="in">
                                      <p:cBhvr>
                                        <p:cTn dur="500"/>
                                        <p:tgtEl>
                                          <p:spTgt spid="1323"/>
                                        </p:tgtEl>
                                      </p:cBhvr>
                                    </p:animEffect>
                                  </p:childTnLst>
                                </p:cTn>
                              </p:par>
                              <p:par>
                                <p:cTn fill="hold" nodeType="withEffect" presetClass="entr" presetID="10" presetSubtype="0">
                                  <p:stCondLst>
                                    <p:cond delay="900"/>
                                  </p:stCondLst>
                                  <p:childTnLst>
                                    <p:set>
                                      <p:cBhvr>
                                        <p:cTn dur="1" fill="hold">
                                          <p:stCondLst>
                                            <p:cond delay="0"/>
                                          </p:stCondLst>
                                        </p:cTn>
                                        <p:tgtEl>
                                          <p:spTgt spid="1326"/>
                                        </p:tgtEl>
                                        <p:attrNameLst>
                                          <p:attrName>style.visibility</p:attrName>
                                        </p:attrNameLst>
                                      </p:cBhvr>
                                      <p:to>
                                        <p:strVal val="visible"/>
                                      </p:to>
                                    </p:set>
                                    <p:animEffect filter="fade" transition="in">
                                      <p:cBhvr>
                                        <p:cTn dur="500"/>
                                        <p:tgtEl>
                                          <p:spTgt spid="132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1" name="Shape 1331"/>
        <p:cNvGrpSpPr/>
        <p:nvPr/>
      </p:nvGrpSpPr>
      <p:grpSpPr>
        <a:xfrm>
          <a:off x="0" y="0"/>
          <a:ext cx="0" cy="0"/>
          <a:chOff x="0" y="0"/>
          <a:chExt cx="0" cy="0"/>
        </a:xfrm>
      </p:grpSpPr>
      <p:sp>
        <p:nvSpPr>
          <p:cNvPr id="1332" name="Google Shape;1332;p40"/>
          <p:cNvSpPr/>
          <p:nvPr/>
        </p:nvSpPr>
        <p:spPr>
          <a:xfrm>
            <a:off x="0" y="0"/>
            <a:ext cx="12192000" cy="6858000"/>
          </a:xfrm>
          <a:prstGeom prst="frame">
            <a:avLst>
              <a:gd fmla="val 3986" name="adj1"/>
            </a:avLst>
          </a:prstGeom>
          <a:blipFill rotWithShape="1">
            <a:blip r:embed="rId3">
              <a:alphaModFix/>
            </a:blip>
            <a:tile algn="tl" flip="none" tx="0" sx="100000" ty="0" sy="100000"/>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Rockwell"/>
              <a:ea typeface="Rockwell"/>
              <a:cs typeface="Rockwell"/>
              <a:sym typeface="Rockwell"/>
            </a:endParaRPr>
          </a:p>
        </p:txBody>
      </p:sp>
      <p:sp>
        <p:nvSpPr>
          <p:cNvPr id="1333" name="Google Shape;1333;p40"/>
          <p:cNvSpPr txBox="1"/>
          <p:nvPr/>
        </p:nvSpPr>
        <p:spPr>
          <a:xfrm>
            <a:off x="1024368" y="569718"/>
            <a:ext cx="2929970"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tr-TR" sz="2400">
                <a:latin typeface="Rockwell"/>
                <a:ea typeface="Rockwell"/>
                <a:cs typeface="Rockwell"/>
                <a:sym typeface="Rockwell"/>
              </a:rPr>
              <a:t>ENERGY</a:t>
            </a:r>
            <a:endParaRPr b="1" sz="2400">
              <a:latin typeface="Rockwell"/>
              <a:ea typeface="Rockwell"/>
              <a:cs typeface="Rockwell"/>
              <a:sym typeface="Rockwell"/>
            </a:endParaRPr>
          </a:p>
        </p:txBody>
      </p:sp>
      <p:sp>
        <p:nvSpPr>
          <p:cNvPr id="1334" name="Google Shape;1334;p40"/>
          <p:cNvSpPr txBox="1"/>
          <p:nvPr/>
        </p:nvSpPr>
        <p:spPr>
          <a:xfrm>
            <a:off x="460976" y="523551"/>
            <a:ext cx="631840" cy="55399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tr-TR" sz="3000">
                <a:latin typeface="Rockwell"/>
                <a:ea typeface="Rockwell"/>
                <a:cs typeface="Rockwell"/>
                <a:sym typeface="Rockwell"/>
              </a:rPr>
              <a:t>05</a:t>
            </a:r>
            <a:endParaRPr sz="3000">
              <a:latin typeface="Rockwell"/>
              <a:ea typeface="Rockwell"/>
              <a:cs typeface="Rockwell"/>
              <a:sym typeface="Rockwell"/>
            </a:endParaRPr>
          </a:p>
        </p:txBody>
      </p:sp>
      <p:sp>
        <p:nvSpPr>
          <p:cNvPr id="1335" name="Google Shape;1335;p40"/>
          <p:cNvSpPr/>
          <p:nvPr/>
        </p:nvSpPr>
        <p:spPr>
          <a:xfrm>
            <a:off x="7053588" y="2062776"/>
            <a:ext cx="3369694" cy="1490026"/>
          </a:xfrm>
          <a:prstGeom prst="roundRect">
            <a:avLst>
              <a:gd fmla="val 6918" name="adj"/>
            </a:avLst>
          </a:prstGeom>
          <a:noFill/>
          <a:ln cap="flat" cmpd="sng" w="12700">
            <a:solidFill>
              <a:srgbClr val="A6AAA9"/>
            </a:solidFill>
            <a:prstDash val="solid"/>
            <a:miter lim="400000"/>
            <a:headEnd len="sm" w="sm" type="none"/>
            <a:tailEnd len="sm" w="sm" type="none"/>
          </a:ln>
        </p:spPr>
        <p:txBody>
          <a:bodyPr anchorCtr="0" anchor="ctr" bIns="19025" lIns="19025" spcFirstLastPara="1" rIns="19025" wrap="square" tIns="19025">
            <a:noAutofit/>
          </a:bodyPr>
          <a:lstStyle/>
          <a:p>
            <a:pPr indent="0" lvl="0" marL="0" marR="0" rtl="0" algn="l">
              <a:spcBef>
                <a:spcPts val="0"/>
              </a:spcBef>
              <a:spcAft>
                <a:spcPts val="0"/>
              </a:spcAft>
              <a:buNone/>
            </a:pPr>
            <a:r>
              <a:t/>
            </a:r>
            <a:endParaRPr sz="1733">
              <a:solidFill>
                <a:schemeClr val="lt1"/>
              </a:solidFill>
              <a:latin typeface="Rockwell"/>
              <a:ea typeface="Rockwell"/>
              <a:cs typeface="Rockwell"/>
              <a:sym typeface="Rockwell"/>
            </a:endParaRPr>
          </a:p>
        </p:txBody>
      </p:sp>
      <p:sp>
        <p:nvSpPr>
          <p:cNvPr id="1336" name="Google Shape;1336;p40"/>
          <p:cNvSpPr/>
          <p:nvPr/>
        </p:nvSpPr>
        <p:spPr>
          <a:xfrm>
            <a:off x="7053588" y="4153518"/>
            <a:ext cx="3369694" cy="1488448"/>
          </a:xfrm>
          <a:prstGeom prst="roundRect">
            <a:avLst>
              <a:gd fmla="val 6925" name="adj"/>
            </a:avLst>
          </a:prstGeom>
          <a:noFill/>
          <a:ln cap="flat" cmpd="sng" w="12700">
            <a:solidFill>
              <a:srgbClr val="A6AAA9"/>
            </a:solidFill>
            <a:prstDash val="solid"/>
            <a:miter lim="400000"/>
            <a:headEnd len="sm" w="sm" type="none"/>
            <a:tailEnd len="sm" w="sm" type="none"/>
          </a:ln>
        </p:spPr>
        <p:txBody>
          <a:bodyPr anchorCtr="0" anchor="ctr" bIns="19025" lIns="19025" spcFirstLastPara="1" rIns="19025" wrap="square" tIns="19025">
            <a:noAutofit/>
          </a:bodyPr>
          <a:lstStyle/>
          <a:p>
            <a:pPr indent="0" lvl="0" marL="0" marR="0" rtl="0" algn="l">
              <a:spcBef>
                <a:spcPts val="0"/>
              </a:spcBef>
              <a:spcAft>
                <a:spcPts val="0"/>
              </a:spcAft>
              <a:buNone/>
            </a:pPr>
            <a:r>
              <a:t/>
            </a:r>
            <a:endParaRPr sz="1733">
              <a:solidFill>
                <a:schemeClr val="lt1"/>
              </a:solidFill>
              <a:latin typeface="Rockwell"/>
              <a:ea typeface="Rockwell"/>
              <a:cs typeface="Rockwell"/>
              <a:sym typeface="Rockwell"/>
            </a:endParaRPr>
          </a:p>
        </p:txBody>
      </p:sp>
      <p:sp>
        <p:nvSpPr>
          <p:cNvPr id="1337" name="Google Shape;1337;p40"/>
          <p:cNvSpPr/>
          <p:nvPr/>
        </p:nvSpPr>
        <p:spPr>
          <a:xfrm>
            <a:off x="1765300" y="4152625"/>
            <a:ext cx="3376684" cy="1490025"/>
          </a:xfrm>
          <a:prstGeom prst="roundRect">
            <a:avLst>
              <a:gd fmla="val 6918" name="adj"/>
            </a:avLst>
          </a:prstGeom>
          <a:noFill/>
          <a:ln cap="flat" cmpd="sng" w="12700">
            <a:solidFill>
              <a:srgbClr val="A6AAA9"/>
            </a:solidFill>
            <a:prstDash val="solid"/>
            <a:miter lim="400000"/>
            <a:headEnd len="sm" w="sm" type="none"/>
            <a:tailEnd len="sm" w="sm" type="none"/>
          </a:ln>
        </p:spPr>
        <p:txBody>
          <a:bodyPr anchorCtr="0" anchor="ctr" bIns="19025" lIns="19025" spcFirstLastPara="1" rIns="19025" wrap="square" tIns="19025">
            <a:noAutofit/>
          </a:bodyPr>
          <a:lstStyle/>
          <a:p>
            <a:pPr indent="0" lvl="0" marL="0" marR="0" rtl="0" algn="l">
              <a:spcBef>
                <a:spcPts val="0"/>
              </a:spcBef>
              <a:spcAft>
                <a:spcPts val="0"/>
              </a:spcAft>
              <a:buNone/>
            </a:pPr>
            <a:r>
              <a:t/>
            </a:r>
            <a:endParaRPr sz="1733">
              <a:solidFill>
                <a:schemeClr val="lt1"/>
              </a:solidFill>
              <a:latin typeface="Rockwell"/>
              <a:ea typeface="Rockwell"/>
              <a:cs typeface="Rockwell"/>
              <a:sym typeface="Rockwell"/>
            </a:endParaRPr>
          </a:p>
        </p:txBody>
      </p:sp>
      <p:sp>
        <p:nvSpPr>
          <p:cNvPr id="1338" name="Google Shape;1338;p40"/>
          <p:cNvSpPr/>
          <p:nvPr/>
        </p:nvSpPr>
        <p:spPr>
          <a:xfrm>
            <a:off x="1765300" y="2062776"/>
            <a:ext cx="3376684" cy="1490026"/>
          </a:xfrm>
          <a:prstGeom prst="roundRect">
            <a:avLst>
              <a:gd fmla="val 6918" name="adj"/>
            </a:avLst>
          </a:prstGeom>
          <a:noFill/>
          <a:ln cap="flat" cmpd="sng" w="12700">
            <a:solidFill>
              <a:srgbClr val="A6AAA9"/>
            </a:solidFill>
            <a:prstDash val="solid"/>
            <a:miter lim="400000"/>
            <a:headEnd len="sm" w="sm" type="none"/>
            <a:tailEnd len="sm" w="sm" type="none"/>
          </a:ln>
        </p:spPr>
        <p:txBody>
          <a:bodyPr anchorCtr="0" anchor="ctr" bIns="19025" lIns="19025" spcFirstLastPara="1" rIns="19025" wrap="square" tIns="19025">
            <a:noAutofit/>
          </a:bodyPr>
          <a:lstStyle/>
          <a:p>
            <a:pPr indent="0" lvl="0" marL="0" marR="0" rtl="0" algn="l">
              <a:spcBef>
                <a:spcPts val="0"/>
              </a:spcBef>
              <a:spcAft>
                <a:spcPts val="0"/>
              </a:spcAft>
              <a:buNone/>
            </a:pPr>
            <a:r>
              <a:t/>
            </a:r>
            <a:endParaRPr sz="1733">
              <a:solidFill>
                <a:schemeClr val="lt1"/>
              </a:solidFill>
              <a:latin typeface="Rockwell"/>
              <a:ea typeface="Rockwell"/>
              <a:cs typeface="Rockwell"/>
              <a:sym typeface="Rockwell"/>
            </a:endParaRPr>
          </a:p>
        </p:txBody>
      </p:sp>
      <p:sp>
        <p:nvSpPr>
          <p:cNvPr id="1339" name="Google Shape;1339;p40"/>
          <p:cNvSpPr/>
          <p:nvPr/>
        </p:nvSpPr>
        <p:spPr>
          <a:xfrm>
            <a:off x="4688815" y="2455721"/>
            <a:ext cx="2823651" cy="2823649"/>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rotWithShape="1">
            <a:blip r:embed="rId4">
              <a:alphaModFix/>
            </a:blip>
            <a:stretch>
              <a:fillRect b="0" l="0" r="0" t="0"/>
            </a:stretch>
          </a:blipFill>
          <a:ln>
            <a:noFill/>
          </a:ln>
        </p:spPr>
        <p:txBody>
          <a:bodyPr anchorCtr="0" anchor="ctr" bIns="25375" lIns="25375" spcFirstLastPara="1" rIns="25375" wrap="square" tIns="25375">
            <a:noAutofit/>
          </a:bodyPr>
          <a:lstStyle/>
          <a:p>
            <a:pPr indent="0" lvl="0" marL="0" marR="0" rtl="0" algn="l">
              <a:spcBef>
                <a:spcPts val="0"/>
              </a:spcBef>
              <a:spcAft>
                <a:spcPts val="0"/>
              </a:spcAft>
              <a:buNone/>
            </a:pPr>
            <a:r>
              <a:t/>
            </a:r>
            <a:endParaRPr sz="1733">
              <a:solidFill>
                <a:schemeClr val="lt1"/>
              </a:solidFill>
              <a:latin typeface="Rockwell"/>
              <a:ea typeface="Rockwell"/>
              <a:cs typeface="Rockwell"/>
              <a:sym typeface="Rockwell"/>
            </a:endParaRPr>
          </a:p>
        </p:txBody>
      </p:sp>
      <p:sp>
        <p:nvSpPr>
          <p:cNvPr id="1340" name="Google Shape;1340;p40"/>
          <p:cNvSpPr/>
          <p:nvPr/>
        </p:nvSpPr>
        <p:spPr>
          <a:xfrm>
            <a:off x="2423194" y="2641081"/>
            <a:ext cx="2321329" cy="509786"/>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None/>
            </a:pPr>
            <a:r>
              <a:rPr lang="tr-TR" sz="1200">
                <a:solidFill>
                  <a:srgbClr val="FFFFFF"/>
                </a:solidFill>
                <a:latin typeface="Rockwell"/>
                <a:ea typeface="Rockwell"/>
                <a:cs typeface="Rockwell"/>
                <a:sym typeface="Rockwell"/>
              </a:rPr>
              <a:t>We create a solid user-product relationship, one thats long and fruitful.</a:t>
            </a:r>
            <a:endParaRPr sz="1200">
              <a:solidFill>
                <a:srgbClr val="FFFFFF"/>
              </a:solidFill>
              <a:latin typeface="Rockwell"/>
              <a:ea typeface="Rockwell"/>
              <a:cs typeface="Rockwell"/>
              <a:sym typeface="Rockwell"/>
            </a:endParaRPr>
          </a:p>
        </p:txBody>
      </p:sp>
      <p:sp>
        <p:nvSpPr>
          <p:cNvPr id="1341" name="Google Shape;1341;p40"/>
          <p:cNvSpPr/>
          <p:nvPr/>
        </p:nvSpPr>
        <p:spPr>
          <a:xfrm>
            <a:off x="2423194" y="2242873"/>
            <a:ext cx="1868845" cy="401510"/>
          </a:xfrm>
          <a:prstGeom prst="rect">
            <a:avLst/>
          </a:prstGeom>
          <a:noFill/>
          <a:ln>
            <a:noFill/>
          </a:ln>
        </p:spPr>
        <p:txBody>
          <a:bodyPr anchorCtr="0" anchor="ctr" bIns="0" lIns="0" spcFirstLastPara="1" rIns="0" wrap="square" tIns="0">
            <a:noAutofit/>
          </a:bodyPr>
          <a:lstStyle/>
          <a:p>
            <a:pPr indent="0" lvl="0" marL="0" marR="0" rtl="0" algn="l">
              <a:lnSpc>
                <a:spcPct val="120000"/>
              </a:lnSpc>
              <a:spcBef>
                <a:spcPts val="0"/>
              </a:spcBef>
              <a:spcAft>
                <a:spcPts val="0"/>
              </a:spcAft>
              <a:buNone/>
            </a:pPr>
            <a:r>
              <a:rPr lang="tr-TR" sz="1800">
                <a:solidFill>
                  <a:schemeClr val="lt1"/>
                </a:solidFill>
                <a:latin typeface="Rockwell"/>
                <a:ea typeface="Rockwell"/>
                <a:cs typeface="Rockwell"/>
                <a:sym typeface="Rockwell"/>
              </a:rPr>
              <a:t>Powerpoint</a:t>
            </a:r>
            <a:endParaRPr sz="1800">
              <a:solidFill>
                <a:schemeClr val="lt1"/>
              </a:solidFill>
              <a:latin typeface="Rockwell"/>
              <a:ea typeface="Rockwell"/>
              <a:cs typeface="Rockwell"/>
              <a:sym typeface="Rockwell"/>
            </a:endParaRPr>
          </a:p>
        </p:txBody>
      </p:sp>
      <p:sp>
        <p:nvSpPr>
          <p:cNvPr id="1342" name="Google Shape;1342;p40"/>
          <p:cNvSpPr/>
          <p:nvPr/>
        </p:nvSpPr>
        <p:spPr>
          <a:xfrm>
            <a:off x="2423194" y="4748525"/>
            <a:ext cx="2321329" cy="485426"/>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None/>
            </a:pPr>
            <a:r>
              <a:rPr lang="tr-TR" sz="1200">
                <a:solidFill>
                  <a:srgbClr val="FFFFFF"/>
                </a:solidFill>
                <a:latin typeface="Rockwell"/>
                <a:ea typeface="Rockwell"/>
                <a:cs typeface="Rockwell"/>
                <a:sym typeface="Rockwell"/>
              </a:rPr>
              <a:t>Your audience relate and absorb information on different sensory levels.</a:t>
            </a:r>
            <a:endParaRPr sz="1200">
              <a:solidFill>
                <a:srgbClr val="FFFFFF"/>
              </a:solidFill>
              <a:latin typeface="Rockwell"/>
              <a:ea typeface="Rockwell"/>
              <a:cs typeface="Rockwell"/>
              <a:sym typeface="Rockwell"/>
            </a:endParaRPr>
          </a:p>
        </p:txBody>
      </p:sp>
      <p:sp>
        <p:nvSpPr>
          <p:cNvPr id="1343" name="Google Shape;1343;p40"/>
          <p:cNvSpPr/>
          <p:nvPr/>
        </p:nvSpPr>
        <p:spPr>
          <a:xfrm>
            <a:off x="2423194" y="4378271"/>
            <a:ext cx="1868845" cy="401510"/>
          </a:xfrm>
          <a:prstGeom prst="rect">
            <a:avLst/>
          </a:prstGeom>
          <a:noFill/>
          <a:ln>
            <a:noFill/>
          </a:ln>
        </p:spPr>
        <p:txBody>
          <a:bodyPr anchorCtr="0" anchor="ctr" bIns="0" lIns="0" spcFirstLastPara="1" rIns="0" wrap="square" tIns="0">
            <a:noAutofit/>
          </a:bodyPr>
          <a:lstStyle/>
          <a:p>
            <a:pPr indent="0" lvl="0" marL="0" marR="0" rtl="0" algn="l">
              <a:lnSpc>
                <a:spcPct val="120000"/>
              </a:lnSpc>
              <a:spcBef>
                <a:spcPts val="0"/>
              </a:spcBef>
              <a:spcAft>
                <a:spcPts val="0"/>
              </a:spcAft>
              <a:buNone/>
            </a:pPr>
            <a:r>
              <a:rPr lang="tr-TR" sz="1800">
                <a:solidFill>
                  <a:schemeClr val="lt1"/>
                </a:solidFill>
                <a:latin typeface="Rockwell"/>
                <a:ea typeface="Rockwell"/>
                <a:cs typeface="Rockwell"/>
                <a:sym typeface="Rockwell"/>
              </a:rPr>
              <a:t>Development</a:t>
            </a:r>
            <a:endParaRPr sz="1800">
              <a:solidFill>
                <a:schemeClr val="lt1"/>
              </a:solidFill>
              <a:latin typeface="Rockwell"/>
              <a:ea typeface="Rockwell"/>
              <a:cs typeface="Rockwell"/>
              <a:sym typeface="Rockwell"/>
            </a:endParaRPr>
          </a:p>
        </p:txBody>
      </p:sp>
      <p:sp>
        <p:nvSpPr>
          <p:cNvPr id="1344" name="Google Shape;1344;p40"/>
          <p:cNvSpPr/>
          <p:nvPr/>
        </p:nvSpPr>
        <p:spPr>
          <a:xfrm>
            <a:off x="7474366" y="2641081"/>
            <a:ext cx="2312064" cy="509786"/>
          </a:xfrm>
          <a:prstGeom prst="rect">
            <a:avLst/>
          </a:prstGeom>
          <a:noFill/>
          <a:ln>
            <a:noFill/>
          </a:ln>
        </p:spPr>
        <p:txBody>
          <a:bodyPr anchorCtr="0" anchor="t" bIns="0" lIns="0" spcFirstLastPara="1" rIns="0" wrap="square" tIns="0">
            <a:noAutofit/>
          </a:bodyPr>
          <a:lstStyle/>
          <a:p>
            <a:pPr indent="0" lvl="0" marL="0" marR="0" rtl="0" algn="r">
              <a:lnSpc>
                <a:spcPct val="150000"/>
              </a:lnSpc>
              <a:spcBef>
                <a:spcPts val="0"/>
              </a:spcBef>
              <a:spcAft>
                <a:spcPts val="0"/>
              </a:spcAft>
              <a:buNone/>
            </a:pPr>
            <a:r>
              <a:rPr lang="tr-TR" sz="1200">
                <a:solidFill>
                  <a:srgbClr val="FFFFFF"/>
                </a:solidFill>
                <a:latin typeface="Rockwell"/>
                <a:ea typeface="Rockwell"/>
                <a:cs typeface="Rockwell"/>
                <a:sym typeface="Rockwell"/>
              </a:rPr>
              <a:t>Simple &amp; Smooth, exactly how purchasing experiences should be.</a:t>
            </a:r>
            <a:endParaRPr sz="1200">
              <a:solidFill>
                <a:srgbClr val="FFFFFF"/>
              </a:solidFill>
              <a:latin typeface="Rockwell"/>
              <a:ea typeface="Rockwell"/>
              <a:cs typeface="Rockwell"/>
              <a:sym typeface="Rockwell"/>
            </a:endParaRPr>
          </a:p>
        </p:txBody>
      </p:sp>
      <p:sp>
        <p:nvSpPr>
          <p:cNvPr id="1345" name="Google Shape;1345;p40"/>
          <p:cNvSpPr/>
          <p:nvPr/>
        </p:nvSpPr>
        <p:spPr>
          <a:xfrm>
            <a:off x="7474366" y="2232825"/>
            <a:ext cx="1868845" cy="40151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rPr lang="tr-TR" sz="1800">
                <a:solidFill>
                  <a:schemeClr val="lt1"/>
                </a:solidFill>
                <a:latin typeface="Rockwell"/>
                <a:ea typeface="Rockwell"/>
                <a:cs typeface="Rockwell"/>
                <a:sym typeface="Rockwell"/>
              </a:rPr>
              <a:t>Keynote</a:t>
            </a:r>
            <a:endParaRPr sz="1800">
              <a:solidFill>
                <a:schemeClr val="lt1"/>
              </a:solidFill>
              <a:latin typeface="Rockwell"/>
              <a:ea typeface="Rockwell"/>
              <a:cs typeface="Rockwell"/>
              <a:sym typeface="Rockwell"/>
            </a:endParaRPr>
          </a:p>
        </p:txBody>
      </p:sp>
      <p:sp>
        <p:nvSpPr>
          <p:cNvPr id="1346" name="Google Shape;1346;p40"/>
          <p:cNvSpPr/>
          <p:nvPr/>
        </p:nvSpPr>
        <p:spPr>
          <a:xfrm>
            <a:off x="7474366" y="4748528"/>
            <a:ext cx="2312064" cy="485424"/>
          </a:xfrm>
          <a:prstGeom prst="rect">
            <a:avLst/>
          </a:prstGeom>
          <a:noFill/>
          <a:ln>
            <a:noFill/>
          </a:ln>
        </p:spPr>
        <p:txBody>
          <a:bodyPr anchorCtr="0" anchor="t" bIns="0" lIns="0" spcFirstLastPara="1" rIns="0" wrap="square" tIns="0">
            <a:noAutofit/>
          </a:bodyPr>
          <a:lstStyle/>
          <a:p>
            <a:pPr indent="0" lvl="0" marL="0" marR="0" rtl="0" algn="r">
              <a:lnSpc>
                <a:spcPct val="150000"/>
              </a:lnSpc>
              <a:spcBef>
                <a:spcPts val="0"/>
              </a:spcBef>
              <a:spcAft>
                <a:spcPts val="0"/>
              </a:spcAft>
              <a:buNone/>
            </a:pPr>
            <a:r>
              <a:rPr lang="tr-TR" sz="1200">
                <a:solidFill>
                  <a:srgbClr val="FFFFFF"/>
                </a:solidFill>
                <a:latin typeface="Rockwell"/>
                <a:ea typeface="Rockwell"/>
                <a:cs typeface="Rockwell"/>
                <a:sym typeface="Rockwell"/>
              </a:rPr>
              <a:t>Sometimes it's easier to go old school, our copywriters prefer a good ball.</a:t>
            </a:r>
            <a:endParaRPr sz="1200">
              <a:solidFill>
                <a:srgbClr val="FFFFFF"/>
              </a:solidFill>
              <a:latin typeface="Rockwell"/>
              <a:ea typeface="Rockwell"/>
              <a:cs typeface="Rockwell"/>
              <a:sym typeface="Rockwell"/>
            </a:endParaRPr>
          </a:p>
        </p:txBody>
      </p:sp>
      <p:sp>
        <p:nvSpPr>
          <p:cNvPr id="1347" name="Google Shape;1347;p40"/>
          <p:cNvSpPr/>
          <p:nvPr/>
        </p:nvSpPr>
        <p:spPr>
          <a:xfrm>
            <a:off x="7474366" y="4378271"/>
            <a:ext cx="1868845" cy="40151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rPr lang="tr-TR" sz="1800">
                <a:solidFill>
                  <a:schemeClr val="lt1"/>
                </a:solidFill>
                <a:latin typeface="Rockwell"/>
                <a:ea typeface="Rockwell"/>
                <a:cs typeface="Rockwell"/>
                <a:sym typeface="Rockwell"/>
              </a:rPr>
              <a:t>Web Design</a:t>
            </a:r>
            <a:endParaRPr sz="1800">
              <a:solidFill>
                <a:schemeClr val="lt1"/>
              </a:solidFill>
              <a:latin typeface="Rockwell"/>
              <a:ea typeface="Rockwell"/>
              <a:cs typeface="Rockwell"/>
              <a:sym typeface="Rockwell"/>
            </a:endParaRPr>
          </a:p>
        </p:txBody>
      </p:sp>
      <p:grpSp>
        <p:nvGrpSpPr>
          <p:cNvPr id="1348" name="Google Shape;1348;p40"/>
          <p:cNvGrpSpPr/>
          <p:nvPr/>
        </p:nvGrpSpPr>
        <p:grpSpPr>
          <a:xfrm>
            <a:off x="1310218" y="2313944"/>
            <a:ext cx="955237" cy="955237"/>
            <a:chOff x="0" y="0"/>
            <a:chExt cx="1910969" cy="1910969"/>
          </a:xfrm>
        </p:grpSpPr>
        <p:sp>
          <p:nvSpPr>
            <p:cNvPr id="1349" name="Google Shape;1349;p40"/>
            <p:cNvSpPr/>
            <p:nvPr/>
          </p:nvSpPr>
          <p:spPr>
            <a:xfrm>
              <a:off x="0" y="0"/>
              <a:ext cx="1910969" cy="1910969"/>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rotWithShape="1">
              <a:blip r:embed="rId5">
                <a:alphaModFix/>
              </a:blip>
              <a:stretch>
                <a:fillRect b="0" l="0" r="0" t="0"/>
              </a:stretch>
            </a:blipFill>
            <a:ln>
              <a:noFill/>
            </a:ln>
          </p:spPr>
          <p:txBody>
            <a:bodyPr anchorCtr="0" anchor="ctr" bIns="33850" lIns="33850" spcFirstLastPara="1" rIns="33850" wrap="square" tIns="33850">
              <a:noAutofit/>
            </a:bodyPr>
            <a:lstStyle/>
            <a:p>
              <a:pPr indent="0" lvl="0" marL="0" marR="0" rtl="0" algn="l">
                <a:lnSpc>
                  <a:spcPct val="100000"/>
                </a:lnSpc>
                <a:spcBef>
                  <a:spcPts val="0"/>
                </a:spcBef>
                <a:spcAft>
                  <a:spcPts val="0"/>
                </a:spcAft>
                <a:buClr>
                  <a:schemeClr val="dk1"/>
                </a:buClr>
                <a:buSzPts val="1733"/>
                <a:buFont typeface="Rockwell"/>
                <a:buNone/>
              </a:pPr>
              <a:r>
                <a:t/>
              </a:r>
              <a:endParaRPr b="0" i="0" sz="1733" u="none" cap="none" strike="noStrike">
                <a:solidFill>
                  <a:schemeClr val="lt1"/>
                </a:solidFill>
                <a:latin typeface="Rockwell"/>
                <a:ea typeface="Rockwell"/>
                <a:cs typeface="Rockwell"/>
                <a:sym typeface="Rockwell"/>
              </a:endParaRPr>
            </a:p>
          </p:txBody>
        </p:sp>
        <p:sp>
          <p:nvSpPr>
            <p:cNvPr id="1350" name="Google Shape;1350;p40"/>
            <p:cNvSpPr/>
            <p:nvPr/>
          </p:nvSpPr>
          <p:spPr>
            <a:xfrm>
              <a:off x="553362" y="560070"/>
              <a:ext cx="804244" cy="706915"/>
            </a:xfrm>
            <a:custGeom>
              <a:rect b="b" l="l" r="r" t="t"/>
              <a:pathLst>
                <a:path extrusionOk="0" h="21600" w="21600">
                  <a:moveTo>
                    <a:pt x="8071" y="8035"/>
                  </a:moveTo>
                  <a:lnTo>
                    <a:pt x="11327" y="9235"/>
                  </a:lnTo>
                  <a:lnTo>
                    <a:pt x="14583" y="4904"/>
                  </a:lnTo>
                  <a:lnTo>
                    <a:pt x="15088" y="4330"/>
                  </a:lnTo>
                  <a:lnTo>
                    <a:pt x="17289" y="6157"/>
                  </a:lnTo>
                  <a:lnTo>
                    <a:pt x="17289" y="3078"/>
                  </a:lnTo>
                  <a:lnTo>
                    <a:pt x="17289" y="0"/>
                  </a:lnTo>
                  <a:lnTo>
                    <a:pt x="14583" y="626"/>
                  </a:lnTo>
                  <a:lnTo>
                    <a:pt x="11878" y="1200"/>
                  </a:lnTo>
                  <a:lnTo>
                    <a:pt x="14033" y="3704"/>
                  </a:lnTo>
                  <a:lnTo>
                    <a:pt x="10777" y="7409"/>
                  </a:lnTo>
                  <a:lnTo>
                    <a:pt x="7567" y="6157"/>
                  </a:lnTo>
                  <a:lnTo>
                    <a:pt x="5411" y="10487"/>
                  </a:lnTo>
                  <a:lnTo>
                    <a:pt x="2155" y="9235"/>
                  </a:lnTo>
                  <a:lnTo>
                    <a:pt x="550" y="14817"/>
                  </a:lnTo>
                  <a:lnTo>
                    <a:pt x="0" y="16017"/>
                  </a:lnTo>
                  <a:lnTo>
                    <a:pt x="1055" y="16643"/>
                  </a:lnTo>
                  <a:lnTo>
                    <a:pt x="2706" y="11113"/>
                  </a:lnTo>
                  <a:lnTo>
                    <a:pt x="5916" y="12313"/>
                  </a:lnTo>
                  <a:lnTo>
                    <a:pt x="8071" y="8035"/>
                  </a:lnTo>
                  <a:lnTo>
                    <a:pt x="8071" y="8035"/>
                  </a:lnTo>
                  <a:close/>
                  <a:moveTo>
                    <a:pt x="6466" y="21600"/>
                  </a:moveTo>
                  <a:lnTo>
                    <a:pt x="6466" y="16643"/>
                  </a:lnTo>
                  <a:lnTo>
                    <a:pt x="3761" y="16643"/>
                  </a:lnTo>
                  <a:lnTo>
                    <a:pt x="3761" y="21600"/>
                  </a:lnTo>
                  <a:lnTo>
                    <a:pt x="6466" y="21600"/>
                  </a:lnTo>
                  <a:lnTo>
                    <a:pt x="6466" y="21600"/>
                  </a:lnTo>
                  <a:close/>
                  <a:moveTo>
                    <a:pt x="10227" y="21600"/>
                  </a:moveTo>
                  <a:lnTo>
                    <a:pt x="7567" y="21600"/>
                  </a:lnTo>
                  <a:lnTo>
                    <a:pt x="7567" y="14817"/>
                  </a:lnTo>
                  <a:lnTo>
                    <a:pt x="10227" y="14817"/>
                  </a:lnTo>
                  <a:lnTo>
                    <a:pt x="10227" y="21600"/>
                  </a:lnTo>
                  <a:lnTo>
                    <a:pt x="10227" y="21600"/>
                  </a:lnTo>
                  <a:close/>
                  <a:moveTo>
                    <a:pt x="14033" y="21600"/>
                  </a:moveTo>
                  <a:lnTo>
                    <a:pt x="11327" y="21600"/>
                  </a:lnTo>
                  <a:lnTo>
                    <a:pt x="11327" y="12313"/>
                  </a:lnTo>
                  <a:lnTo>
                    <a:pt x="14033" y="12313"/>
                  </a:lnTo>
                  <a:lnTo>
                    <a:pt x="14033" y="21600"/>
                  </a:lnTo>
                  <a:lnTo>
                    <a:pt x="14033" y="21600"/>
                  </a:lnTo>
                  <a:close/>
                  <a:moveTo>
                    <a:pt x="17794" y="21600"/>
                  </a:moveTo>
                  <a:lnTo>
                    <a:pt x="15088" y="21600"/>
                  </a:lnTo>
                  <a:lnTo>
                    <a:pt x="15088" y="9861"/>
                  </a:lnTo>
                  <a:lnTo>
                    <a:pt x="17794" y="9861"/>
                  </a:lnTo>
                  <a:lnTo>
                    <a:pt x="17794" y="21600"/>
                  </a:lnTo>
                  <a:lnTo>
                    <a:pt x="17794" y="21600"/>
                  </a:lnTo>
                  <a:close/>
                  <a:moveTo>
                    <a:pt x="18894" y="6783"/>
                  </a:moveTo>
                  <a:lnTo>
                    <a:pt x="18894" y="21600"/>
                  </a:lnTo>
                  <a:lnTo>
                    <a:pt x="21600" y="21600"/>
                  </a:lnTo>
                  <a:lnTo>
                    <a:pt x="21600" y="6783"/>
                  </a:lnTo>
                  <a:lnTo>
                    <a:pt x="18894" y="6783"/>
                  </a:lnTo>
                  <a:close/>
                </a:path>
              </a:pathLst>
            </a:custGeom>
            <a:solidFill>
              <a:srgbClr val="00B0F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733"/>
                <a:buFont typeface="Rockwell"/>
                <a:buNone/>
              </a:pPr>
              <a:r>
                <a:t/>
              </a:r>
              <a:endParaRPr b="0" i="0" sz="1733" u="none" cap="none" strike="noStrike">
                <a:solidFill>
                  <a:schemeClr val="lt1"/>
                </a:solidFill>
                <a:latin typeface="Rockwell"/>
                <a:ea typeface="Rockwell"/>
                <a:cs typeface="Rockwell"/>
                <a:sym typeface="Rockwell"/>
              </a:endParaRPr>
            </a:p>
          </p:txBody>
        </p:sp>
      </p:grpSp>
      <p:grpSp>
        <p:nvGrpSpPr>
          <p:cNvPr id="1351" name="Google Shape;1351;p40"/>
          <p:cNvGrpSpPr/>
          <p:nvPr/>
        </p:nvGrpSpPr>
        <p:grpSpPr>
          <a:xfrm>
            <a:off x="1312885" y="4406462"/>
            <a:ext cx="949903" cy="949903"/>
            <a:chOff x="0" y="0"/>
            <a:chExt cx="1900300" cy="1900300"/>
          </a:xfrm>
        </p:grpSpPr>
        <p:sp>
          <p:nvSpPr>
            <p:cNvPr id="1352" name="Google Shape;1352;p40"/>
            <p:cNvSpPr/>
            <p:nvPr/>
          </p:nvSpPr>
          <p:spPr>
            <a:xfrm>
              <a:off x="0" y="0"/>
              <a:ext cx="1900300" cy="1900300"/>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rotWithShape="1">
              <a:blip r:embed="rId6">
                <a:alphaModFix/>
              </a:blip>
              <a:stretch>
                <a:fillRect b="0" l="0" r="0" t="0"/>
              </a:stretch>
            </a:blipFill>
            <a:ln>
              <a:noFill/>
            </a:ln>
          </p:spPr>
          <p:txBody>
            <a:bodyPr anchorCtr="0" anchor="ctr" bIns="33850" lIns="33850" spcFirstLastPara="1" rIns="33850" wrap="square" tIns="33850">
              <a:noAutofit/>
            </a:bodyPr>
            <a:lstStyle/>
            <a:p>
              <a:pPr indent="0" lvl="0" marL="0" marR="0" rtl="0" algn="l">
                <a:lnSpc>
                  <a:spcPct val="100000"/>
                </a:lnSpc>
                <a:spcBef>
                  <a:spcPts val="0"/>
                </a:spcBef>
                <a:spcAft>
                  <a:spcPts val="0"/>
                </a:spcAft>
                <a:buClr>
                  <a:schemeClr val="dk1"/>
                </a:buClr>
                <a:buSzPts val="1733"/>
                <a:buFont typeface="Rockwell"/>
                <a:buNone/>
              </a:pPr>
              <a:r>
                <a:t/>
              </a:r>
              <a:endParaRPr b="0" i="0" sz="1733" u="none" cap="none" strike="noStrike">
                <a:solidFill>
                  <a:schemeClr val="lt1"/>
                </a:solidFill>
                <a:latin typeface="Rockwell"/>
                <a:ea typeface="Rockwell"/>
                <a:cs typeface="Rockwell"/>
                <a:sym typeface="Rockwell"/>
              </a:endParaRPr>
            </a:p>
          </p:txBody>
        </p:sp>
        <p:sp>
          <p:nvSpPr>
            <p:cNvPr id="1353" name="Google Shape;1353;p40"/>
            <p:cNvSpPr/>
            <p:nvPr/>
          </p:nvSpPr>
          <p:spPr>
            <a:xfrm flipH="1">
              <a:off x="548028" y="596693"/>
              <a:ext cx="804245" cy="706915"/>
            </a:xfrm>
            <a:custGeom>
              <a:rect b="b" l="l" r="r" t="t"/>
              <a:pathLst>
                <a:path extrusionOk="0" h="21600" w="21600">
                  <a:moveTo>
                    <a:pt x="8071" y="8035"/>
                  </a:moveTo>
                  <a:lnTo>
                    <a:pt x="11327" y="9235"/>
                  </a:lnTo>
                  <a:lnTo>
                    <a:pt x="14583" y="4904"/>
                  </a:lnTo>
                  <a:lnTo>
                    <a:pt x="15088" y="4330"/>
                  </a:lnTo>
                  <a:lnTo>
                    <a:pt x="17289" y="6157"/>
                  </a:lnTo>
                  <a:lnTo>
                    <a:pt x="17289" y="3078"/>
                  </a:lnTo>
                  <a:lnTo>
                    <a:pt x="17289" y="0"/>
                  </a:lnTo>
                  <a:lnTo>
                    <a:pt x="14583" y="626"/>
                  </a:lnTo>
                  <a:lnTo>
                    <a:pt x="11878" y="1200"/>
                  </a:lnTo>
                  <a:lnTo>
                    <a:pt x="14033" y="3704"/>
                  </a:lnTo>
                  <a:lnTo>
                    <a:pt x="10777" y="7409"/>
                  </a:lnTo>
                  <a:lnTo>
                    <a:pt x="7567" y="6157"/>
                  </a:lnTo>
                  <a:lnTo>
                    <a:pt x="5411" y="10487"/>
                  </a:lnTo>
                  <a:lnTo>
                    <a:pt x="2155" y="9235"/>
                  </a:lnTo>
                  <a:lnTo>
                    <a:pt x="550" y="14817"/>
                  </a:lnTo>
                  <a:lnTo>
                    <a:pt x="0" y="16017"/>
                  </a:lnTo>
                  <a:lnTo>
                    <a:pt x="1055" y="16643"/>
                  </a:lnTo>
                  <a:lnTo>
                    <a:pt x="2706" y="11113"/>
                  </a:lnTo>
                  <a:lnTo>
                    <a:pt x="5916" y="12313"/>
                  </a:lnTo>
                  <a:lnTo>
                    <a:pt x="8071" y="8035"/>
                  </a:lnTo>
                  <a:lnTo>
                    <a:pt x="8071" y="8035"/>
                  </a:lnTo>
                  <a:close/>
                  <a:moveTo>
                    <a:pt x="6466" y="21600"/>
                  </a:moveTo>
                  <a:lnTo>
                    <a:pt x="6466" y="16643"/>
                  </a:lnTo>
                  <a:lnTo>
                    <a:pt x="3761" y="16643"/>
                  </a:lnTo>
                  <a:lnTo>
                    <a:pt x="3761" y="21600"/>
                  </a:lnTo>
                  <a:lnTo>
                    <a:pt x="6466" y="21600"/>
                  </a:lnTo>
                  <a:lnTo>
                    <a:pt x="6466" y="21600"/>
                  </a:lnTo>
                  <a:close/>
                  <a:moveTo>
                    <a:pt x="10227" y="21600"/>
                  </a:moveTo>
                  <a:lnTo>
                    <a:pt x="7567" y="21600"/>
                  </a:lnTo>
                  <a:lnTo>
                    <a:pt x="7567" y="14817"/>
                  </a:lnTo>
                  <a:lnTo>
                    <a:pt x="10227" y="14817"/>
                  </a:lnTo>
                  <a:lnTo>
                    <a:pt x="10227" y="21600"/>
                  </a:lnTo>
                  <a:lnTo>
                    <a:pt x="10227" y="21600"/>
                  </a:lnTo>
                  <a:close/>
                  <a:moveTo>
                    <a:pt x="14033" y="21600"/>
                  </a:moveTo>
                  <a:lnTo>
                    <a:pt x="11327" y="21600"/>
                  </a:lnTo>
                  <a:lnTo>
                    <a:pt x="11327" y="12313"/>
                  </a:lnTo>
                  <a:lnTo>
                    <a:pt x="14033" y="12313"/>
                  </a:lnTo>
                  <a:lnTo>
                    <a:pt x="14033" y="21600"/>
                  </a:lnTo>
                  <a:lnTo>
                    <a:pt x="14033" y="21600"/>
                  </a:lnTo>
                  <a:close/>
                  <a:moveTo>
                    <a:pt x="17794" y="21600"/>
                  </a:moveTo>
                  <a:lnTo>
                    <a:pt x="15088" y="21600"/>
                  </a:lnTo>
                  <a:lnTo>
                    <a:pt x="15088" y="9861"/>
                  </a:lnTo>
                  <a:lnTo>
                    <a:pt x="17794" y="9861"/>
                  </a:lnTo>
                  <a:lnTo>
                    <a:pt x="17794" y="21600"/>
                  </a:lnTo>
                  <a:lnTo>
                    <a:pt x="17794" y="21600"/>
                  </a:lnTo>
                  <a:close/>
                  <a:moveTo>
                    <a:pt x="18894" y="6783"/>
                  </a:moveTo>
                  <a:lnTo>
                    <a:pt x="18894" y="21600"/>
                  </a:lnTo>
                  <a:lnTo>
                    <a:pt x="21600" y="21600"/>
                  </a:lnTo>
                  <a:lnTo>
                    <a:pt x="21600" y="6783"/>
                  </a:lnTo>
                  <a:lnTo>
                    <a:pt x="18894" y="6783"/>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733"/>
                <a:buFont typeface="Rockwell"/>
                <a:buNone/>
              </a:pPr>
              <a:r>
                <a:t/>
              </a:r>
              <a:endParaRPr b="0" i="0" sz="1733" u="none" cap="none" strike="noStrike">
                <a:solidFill>
                  <a:schemeClr val="lt1"/>
                </a:solidFill>
                <a:latin typeface="Rockwell"/>
                <a:ea typeface="Rockwell"/>
                <a:cs typeface="Rockwell"/>
                <a:sym typeface="Rockwell"/>
              </a:endParaRPr>
            </a:p>
          </p:txBody>
        </p:sp>
      </p:grpSp>
      <p:sp>
        <p:nvSpPr>
          <p:cNvPr id="1354" name="Google Shape;1354;p40"/>
          <p:cNvSpPr/>
          <p:nvPr/>
        </p:nvSpPr>
        <p:spPr>
          <a:xfrm>
            <a:off x="9972070" y="4406459"/>
            <a:ext cx="949905" cy="949905"/>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rotWithShape="1">
            <a:blip r:embed="rId7">
              <a:alphaModFix/>
            </a:blip>
            <a:stretch>
              <a:fillRect b="0" l="0" r="0" t="0"/>
            </a:stretch>
          </a:blipFill>
          <a:ln>
            <a:noFill/>
          </a:ln>
        </p:spPr>
        <p:txBody>
          <a:bodyPr anchorCtr="0" anchor="ctr" bIns="25375" lIns="25375" spcFirstLastPara="1" rIns="25375" wrap="square" tIns="25375">
            <a:noAutofit/>
          </a:bodyPr>
          <a:lstStyle/>
          <a:p>
            <a:pPr indent="0" lvl="0" marL="0" marR="0" rtl="0" algn="l">
              <a:lnSpc>
                <a:spcPct val="100000"/>
              </a:lnSpc>
              <a:spcBef>
                <a:spcPts val="0"/>
              </a:spcBef>
              <a:spcAft>
                <a:spcPts val="0"/>
              </a:spcAft>
              <a:buClr>
                <a:schemeClr val="dk1"/>
              </a:buClr>
              <a:buSzPts val="1733"/>
              <a:buFont typeface="Rockwell"/>
              <a:buNone/>
            </a:pPr>
            <a:r>
              <a:t/>
            </a:r>
            <a:endParaRPr b="0" i="0" sz="1733" u="none" cap="none" strike="noStrike">
              <a:solidFill>
                <a:schemeClr val="lt1"/>
              </a:solidFill>
              <a:latin typeface="Rockwell"/>
              <a:ea typeface="Rockwell"/>
              <a:cs typeface="Rockwell"/>
              <a:sym typeface="Rockwell"/>
            </a:endParaRPr>
          </a:p>
        </p:txBody>
      </p:sp>
      <p:grpSp>
        <p:nvGrpSpPr>
          <p:cNvPr id="1355" name="Google Shape;1355;p40"/>
          <p:cNvGrpSpPr/>
          <p:nvPr/>
        </p:nvGrpSpPr>
        <p:grpSpPr>
          <a:xfrm>
            <a:off x="9966763" y="2313944"/>
            <a:ext cx="955237" cy="955237"/>
            <a:chOff x="0" y="0"/>
            <a:chExt cx="1910969" cy="1910969"/>
          </a:xfrm>
        </p:grpSpPr>
        <p:sp>
          <p:nvSpPr>
            <p:cNvPr id="1356" name="Google Shape;1356;p40"/>
            <p:cNvSpPr/>
            <p:nvPr/>
          </p:nvSpPr>
          <p:spPr>
            <a:xfrm>
              <a:off x="0" y="0"/>
              <a:ext cx="1910969" cy="1910969"/>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rotWithShape="1">
              <a:blip r:embed="rId8">
                <a:alphaModFix/>
              </a:blip>
              <a:stretch>
                <a:fillRect b="0" l="0" r="0" t="0"/>
              </a:stretch>
            </a:blipFill>
            <a:ln>
              <a:noFill/>
            </a:ln>
          </p:spPr>
          <p:txBody>
            <a:bodyPr anchorCtr="0" anchor="ctr" bIns="33850" lIns="33850" spcFirstLastPara="1" rIns="33850" wrap="square" tIns="33850">
              <a:noAutofit/>
            </a:bodyPr>
            <a:lstStyle/>
            <a:p>
              <a:pPr indent="0" lvl="0" marL="0" marR="0" rtl="0" algn="l">
                <a:lnSpc>
                  <a:spcPct val="100000"/>
                </a:lnSpc>
                <a:spcBef>
                  <a:spcPts val="0"/>
                </a:spcBef>
                <a:spcAft>
                  <a:spcPts val="0"/>
                </a:spcAft>
                <a:buClr>
                  <a:schemeClr val="dk1"/>
                </a:buClr>
                <a:buSzPts val="1733"/>
                <a:buFont typeface="Rockwell"/>
                <a:buNone/>
              </a:pPr>
              <a:r>
                <a:t/>
              </a:r>
              <a:endParaRPr b="0" i="0" sz="1733" u="none" cap="none" strike="noStrike">
                <a:solidFill>
                  <a:schemeClr val="lt1"/>
                </a:solidFill>
                <a:latin typeface="Rockwell"/>
                <a:ea typeface="Rockwell"/>
                <a:cs typeface="Rockwell"/>
                <a:sym typeface="Rockwell"/>
              </a:endParaRPr>
            </a:p>
          </p:txBody>
        </p:sp>
        <p:sp>
          <p:nvSpPr>
            <p:cNvPr id="1357" name="Google Shape;1357;p40"/>
            <p:cNvSpPr/>
            <p:nvPr/>
          </p:nvSpPr>
          <p:spPr>
            <a:xfrm>
              <a:off x="657404" y="557107"/>
              <a:ext cx="596161" cy="749014"/>
            </a:xfrm>
            <a:custGeom>
              <a:rect b="b" l="l" r="r" t="t"/>
              <a:pathLst>
                <a:path extrusionOk="0" h="21072" w="21015">
                  <a:moveTo>
                    <a:pt x="17468" y="6506"/>
                  </a:moveTo>
                  <a:cubicBezTo>
                    <a:pt x="16410" y="7763"/>
                    <a:pt x="15333" y="6878"/>
                    <a:pt x="13824" y="5996"/>
                  </a:cubicBezTo>
                  <a:cubicBezTo>
                    <a:pt x="12317" y="5116"/>
                    <a:pt x="10950" y="4575"/>
                    <a:pt x="12006" y="3318"/>
                  </a:cubicBezTo>
                  <a:cubicBezTo>
                    <a:pt x="13062" y="2059"/>
                    <a:pt x="15140" y="1754"/>
                    <a:pt x="16648" y="2634"/>
                  </a:cubicBezTo>
                  <a:cubicBezTo>
                    <a:pt x="18155" y="3515"/>
                    <a:pt x="18522" y="5248"/>
                    <a:pt x="17468" y="6506"/>
                  </a:cubicBezTo>
                  <a:close/>
                  <a:moveTo>
                    <a:pt x="20868" y="4865"/>
                  </a:moveTo>
                  <a:cubicBezTo>
                    <a:pt x="20191" y="1663"/>
                    <a:pt x="16530" y="-474"/>
                    <a:pt x="12691" y="90"/>
                  </a:cubicBezTo>
                  <a:cubicBezTo>
                    <a:pt x="8853" y="655"/>
                    <a:pt x="5613" y="3118"/>
                    <a:pt x="6290" y="6320"/>
                  </a:cubicBezTo>
                  <a:cubicBezTo>
                    <a:pt x="6436" y="7009"/>
                    <a:pt x="6840" y="8088"/>
                    <a:pt x="7318" y="8862"/>
                  </a:cubicBezTo>
                  <a:lnTo>
                    <a:pt x="346" y="17166"/>
                  </a:lnTo>
                  <a:cubicBezTo>
                    <a:pt x="90" y="17473"/>
                    <a:pt x="-56" y="18024"/>
                    <a:pt x="20" y="18392"/>
                  </a:cubicBezTo>
                  <a:lnTo>
                    <a:pt x="470" y="20511"/>
                  </a:lnTo>
                  <a:cubicBezTo>
                    <a:pt x="547" y="20879"/>
                    <a:pt x="971" y="21126"/>
                    <a:pt x="1412" y="21061"/>
                  </a:cubicBezTo>
                  <a:lnTo>
                    <a:pt x="3454" y="20761"/>
                  </a:lnTo>
                  <a:cubicBezTo>
                    <a:pt x="3895" y="20696"/>
                    <a:pt x="4457" y="20387"/>
                    <a:pt x="4700" y="20072"/>
                  </a:cubicBezTo>
                  <a:lnTo>
                    <a:pt x="7456" y="16513"/>
                  </a:lnTo>
                  <a:lnTo>
                    <a:pt x="7480" y="16490"/>
                  </a:lnTo>
                  <a:lnTo>
                    <a:pt x="9346" y="16216"/>
                  </a:lnTo>
                  <a:lnTo>
                    <a:pt x="12566" y="12046"/>
                  </a:lnTo>
                  <a:cubicBezTo>
                    <a:pt x="13623" y="12195"/>
                    <a:pt x="15142" y="12146"/>
                    <a:pt x="16039" y="12013"/>
                  </a:cubicBezTo>
                  <a:cubicBezTo>
                    <a:pt x="19878" y="11449"/>
                    <a:pt x="21544" y="8068"/>
                    <a:pt x="20868" y="4865"/>
                  </a:cubicBezTo>
                  <a:close/>
                </a:path>
              </a:pathLst>
            </a:custGeom>
            <a:solidFill>
              <a:srgbClr val="FFFFFF"/>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dk1"/>
                </a:buClr>
                <a:buSzPts val="1733"/>
                <a:buFont typeface="Rockwell"/>
                <a:buNone/>
              </a:pPr>
              <a:r>
                <a:t/>
              </a:r>
              <a:endParaRPr b="0" i="0" sz="1733" u="none" cap="none" strike="noStrike">
                <a:solidFill>
                  <a:schemeClr val="lt1"/>
                </a:solidFill>
                <a:latin typeface="Rockwell"/>
                <a:ea typeface="Rockwell"/>
                <a:cs typeface="Rockwell"/>
                <a:sym typeface="Rockwell"/>
              </a:endParaRPr>
            </a:p>
          </p:txBody>
        </p:sp>
      </p:grpSp>
      <p:sp>
        <p:nvSpPr>
          <p:cNvPr id="1358" name="Google Shape;1358;p40"/>
          <p:cNvSpPr txBox="1"/>
          <p:nvPr/>
        </p:nvSpPr>
        <p:spPr>
          <a:xfrm>
            <a:off x="5194251" y="3418465"/>
            <a:ext cx="1835944" cy="846259"/>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2666"/>
              <a:buFont typeface="Arial"/>
              <a:buNone/>
            </a:pPr>
            <a:r>
              <a:rPr b="1" lang="tr-TR" sz="2666">
                <a:solidFill>
                  <a:schemeClr val="lt1"/>
                </a:solidFill>
                <a:latin typeface="Rockwell"/>
                <a:ea typeface="Rockwell"/>
                <a:cs typeface="Rockwell"/>
                <a:sym typeface="Rockwell"/>
              </a:rPr>
              <a:t>Slideshare Campaign</a:t>
            </a:r>
            <a:endParaRPr b="1" sz="2666">
              <a:solidFill>
                <a:schemeClr val="lt1"/>
              </a:solidFill>
              <a:latin typeface="Rockwell"/>
              <a:ea typeface="Rockwell"/>
              <a:cs typeface="Rockwell"/>
              <a:sym typeface="Rockwell"/>
            </a:endParaRPr>
          </a:p>
        </p:txBody>
      </p:sp>
      <p:sp>
        <p:nvSpPr>
          <p:cNvPr id="1359" name="Google Shape;1359;p40"/>
          <p:cNvSpPr/>
          <p:nvPr/>
        </p:nvSpPr>
        <p:spPr>
          <a:xfrm>
            <a:off x="10246013" y="4666998"/>
            <a:ext cx="402018" cy="428827"/>
          </a:xfrm>
          <a:custGeom>
            <a:rect b="b" l="l" r="r" t="t"/>
            <a:pathLst>
              <a:path extrusionOk="0" h="21260" w="21153">
                <a:moveTo>
                  <a:pt x="11752" y="11733"/>
                </a:moveTo>
                <a:lnTo>
                  <a:pt x="9401" y="11733"/>
                </a:lnTo>
                <a:lnTo>
                  <a:pt x="9401" y="5975"/>
                </a:lnTo>
                <a:lnTo>
                  <a:pt x="11752" y="5975"/>
                </a:lnTo>
                <a:cubicBezTo>
                  <a:pt x="11752" y="5975"/>
                  <a:pt x="11752" y="11733"/>
                  <a:pt x="11752" y="11733"/>
                </a:cubicBezTo>
                <a:close/>
                <a:moveTo>
                  <a:pt x="11752" y="15276"/>
                </a:moveTo>
                <a:lnTo>
                  <a:pt x="9401" y="15276"/>
                </a:lnTo>
                <a:lnTo>
                  <a:pt x="9401" y="12951"/>
                </a:lnTo>
                <a:lnTo>
                  <a:pt x="11752" y="12951"/>
                </a:lnTo>
                <a:cubicBezTo>
                  <a:pt x="11752" y="12951"/>
                  <a:pt x="11752" y="15276"/>
                  <a:pt x="11752" y="15276"/>
                </a:cubicBezTo>
                <a:close/>
                <a:moveTo>
                  <a:pt x="20789" y="13227"/>
                </a:moveTo>
                <a:lnTo>
                  <a:pt x="18761" y="11523"/>
                </a:lnTo>
                <a:cubicBezTo>
                  <a:pt x="18172" y="11029"/>
                  <a:pt x="18172" y="10223"/>
                  <a:pt x="18761" y="9729"/>
                </a:cubicBezTo>
                <a:lnTo>
                  <a:pt x="20789" y="8025"/>
                </a:lnTo>
                <a:cubicBezTo>
                  <a:pt x="21376" y="7532"/>
                  <a:pt x="21220" y="7072"/>
                  <a:pt x="20441" y="7001"/>
                </a:cubicBezTo>
                <a:lnTo>
                  <a:pt x="17751" y="6761"/>
                </a:lnTo>
                <a:cubicBezTo>
                  <a:pt x="16971" y="6692"/>
                  <a:pt x="16552" y="6061"/>
                  <a:pt x="16819" y="5360"/>
                </a:cubicBezTo>
                <a:lnTo>
                  <a:pt x="18247" y="1615"/>
                </a:lnTo>
                <a:cubicBezTo>
                  <a:pt x="18515" y="912"/>
                  <a:pt x="18188" y="656"/>
                  <a:pt x="17520" y="1047"/>
                </a:cubicBezTo>
                <a:lnTo>
                  <a:pt x="14346" y="2896"/>
                </a:lnTo>
                <a:cubicBezTo>
                  <a:pt x="13678" y="3285"/>
                  <a:pt x="12815" y="3072"/>
                  <a:pt x="12430" y="2423"/>
                </a:cubicBezTo>
                <a:lnTo>
                  <a:pt x="11279" y="489"/>
                </a:lnTo>
                <a:cubicBezTo>
                  <a:pt x="10893" y="-160"/>
                  <a:pt x="10255" y="-164"/>
                  <a:pt x="9860" y="481"/>
                </a:cubicBezTo>
                <a:lnTo>
                  <a:pt x="8793" y="2232"/>
                </a:lnTo>
                <a:cubicBezTo>
                  <a:pt x="8398" y="2877"/>
                  <a:pt x="7493" y="3153"/>
                  <a:pt x="6781" y="2844"/>
                </a:cubicBezTo>
                <a:lnTo>
                  <a:pt x="4900" y="2031"/>
                </a:lnTo>
                <a:cubicBezTo>
                  <a:pt x="4188" y="1723"/>
                  <a:pt x="3639" y="2080"/>
                  <a:pt x="3682" y="2825"/>
                </a:cubicBezTo>
                <a:lnTo>
                  <a:pt x="3784" y="4615"/>
                </a:lnTo>
                <a:cubicBezTo>
                  <a:pt x="3826" y="5360"/>
                  <a:pt x="3242" y="6128"/>
                  <a:pt x="2486" y="6320"/>
                </a:cubicBezTo>
                <a:lnTo>
                  <a:pt x="670" y="6780"/>
                </a:lnTo>
                <a:cubicBezTo>
                  <a:pt x="-85" y="6972"/>
                  <a:pt x="-224" y="7532"/>
                  <a:pt x="365" y="8025"/>
                </a:cubicBezTo>
                <a:lnTo>
                  <a:pt x="2394" y="9729"/>
                </a:lnTo>
                <a:cubicBezTo>
                  <a:pt x="2981" y="10223"/>
                  <a:pt x="2981" y="11029"/>
                  <a:pt x="2394" y="11523"/>
                </a:cubicBezTo>
                <a:lnTo>
                  <a:pt x="365" y="13225"/>
                </a:lnTo>
                <a:cubicBezTo>
                  <a:pt x="-224" y="13720"/>
                  <a:pt x="-68" y="14196"/>
                  <a:pt x="709" y="14285"/>
                </a:cubicBezTo>
                <a:lnTo>
                  <a:pt x="3171" y="14567"/>
                </a:lnTo>
                <a:cubicBezTo>
                  <a:pt x="3948" y="14656"/>
                  <a:pt x="4381" y="15309"/>
                  <a:pt x="4133" y="16017"/>
                </a:cubicBezTo>
                <a:lnTo>
                  <a:pt x="2869" y="19625"/>
                </a:lnTo>
                <a:cubicBezTo>
                  <a:pt x="2622" y="20333"/>
                  <a:pt x="2976" y="20609"/>
                  <a:pt x="3655" y="20240"/>
                </a:cubicBezTo>
                <a:lnTo>
                  <a:pt x="6549" y="18661"/>
                </a:lnTo>
                <a:cubicBezTo>
                  <a:pt x="7229" y="18291"/>
                  <a:pt x="8143" y="18495"/>
                  <a:pt x="8581" y="19113"/>
                </a:cubicBezTo>
                <a:lnTo>
                  <a:pt x="9782" y="20816"/>
                </a:lnTo>
                <a:cubicBezTo>
                  <a:pt x="10219" y="21436"/>
                  <a:pt x="10875" y="21403"/>
                  <a:pt x="11240" y="20741"/>
                </a:cubicBezTo>
                <a:lnTo>
                  <a:pt x="12297" y="18823"/>
                </a:lnTo>
                <a:cubicBezTo>
                  <a:pt x="12660" y="18160"/>
                  <a:pt x="13532" y="17891"/>
                  <a:pt x="14234" y="18221"/>
                </a:cubicBezTo>
                <a:lnTo>
                  <a:pt x="16272" y="19181"/>
                </a:lnTo>
                <a:cubicBezTo>
                  <a:pt x="16974" y="19511"/>
                  <a:pt x="17514" y="19172"/>
                  <a:pt x="17472" y="18427"/>
                </a:cubicBezTo>
                <a:lnTo>
                  <a:pt x="17370" y="16637"/>
                </a:lnTo>
                <a:cubicBezTo>
                  <a:pt x="17327" y="15891"/>
                  <a:pt x="17912" y="15124"/>
                  <a:pt x="18668" y="14932"/>
                </a:cubicBezTo>
                <a:lnTo>
                  <a:pt x="20482" y="14472"/>
                </a:lnTo>
                <a:cubicBezTo>
                  <a:pt x="21239" y="14280"/>
                  <a:pt x="21376" y="13720"/>
                  <a:pt x="20789" y="13227"/>
                </a:cubicBezTo>
                <a:close/>
              </a:path>
            </a:pathLst>
          </a:custGeom>
          <a:solidFill>
            <a:srgbClr val="FFFFFF"/>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1733">
              <a:solidFill>
                <a:schemeClr val="lt1"/>
              </a:solidFill>
              <a:latin typeface="Rockwell"/>
              <a:ea typeface="Rockwell"/>
              <a:cs typeface="Rockwell"/>
              <a:sym typeface="Rockwe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0"/>
                                  </p:stCondLst>
                                  <p:childTnLst>
                                    <p:set>
                                      <p:cBhvr>
                                        <p:cTn dur="1" fill="hold">
                                          <p:stCondLst>
                                            <p:cond delay="0"/>
                                          </p:stCondLst>
                                        </p:cTn>
                                        <p:tgtEl>
                                          <p:spTgt spid="1334"/>
                                        </p:tgtEl>
                                        <p:attrNameLst>
                                          <p:attrName>style.visibility</p:attrName>
                                        </p:attrNameLst>
                                      </p:cBhvr>
                                      <p:to>
                                        <p:strVal val="visible"/>
                                      </p:to>
                                    </p:set>
                                    <p:anim calcmode="lin" valueType="num">
                                      <p:cBhvr additive="base">
                                        <p:cTn dur="500"/>
                                        <p:tgtEl>
                                          <p:spTgt spid="1334"/>
                                        </p:tgtEl>
                                        <p:attrNameLst>
                                          <p:attrName>ppt_x</p:attrName>
                                        </p:attrNameLst>
                                      </p:cBhvr>
                                      <p:tavLst>
                                        <p:tav fmla="" tm="0">
                                          <p:val>
                                            <p:strVal val="#ppt_x-1"/>
                                          </p:val>
                                        </p:tav>
                                        <p:tav fmla="" tm="100000">
                                          <p:val>
                                            <p:strVal val="#ppt_x"/>
                                          </p:val>
                                        </p:tav>
                                      </p:tavLst>
                                    </p:anim>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333"/>
                                        </p:tgtEl>
                                        <p:attrNameLst>
                                          <p:attrName>style.visibility</p:attrName>
                                        </p:attrNameLst>
                                      </p:cBhvr>
                                      <p:to>
                                        <p:strVal val="visible"/>
                                      </p:to>
                                    </p:set>
                                    <p:animEffect filter="fade" transition="in">
                                      <p:cBhvr>
                                        <p:cTn dur="500"/>
                                        <p:tgtEl>
                                          <p:spTgt spid="1333"/>
                                        </p:tgtEl>
                                      </p:cBhvr>
                                    </p:animEffect>
                                  </p:childTnLst>
                                </p:cTn>
                              </p:par>
                            </p:childTnLst>
                          </p:cTn>
                        </p:par>
                        <p:par>
                          <p:cTn fill="hold">
                            <p:stCondLst>
                              <p:cond delay="1000"/>
                            </p:stCondLst>
                            <p:childTnLst>
                              <p:par>
                                <p:cTn fill="hold" nodeType="afterEffect" presetClass="entr" presetID="23" presetSubtype="16">
                                  <p:stCondLst>
                                    <p:cond delay="0"/>
                                  </p:stCondLst>
                                  <p:childTnLst>
                                    <p:set>
                                      <p:cBhvr>
                                        <p:cTn dur="1" fill="hold">
                                          <p:stCondLst>
                                            <p:cond delay="0"/>
                                          </p:stCondLst>
                                        </p:cTn>
                                        <p:tgtEl>
                                          <p:spTgt spid="1339"/>
                                        </p:tgtEl>
                                        <p:attrNameLst>
                                          <p:attrName>style.visibility</p:attrName>
                                        </p:attrNameLst>
                                      </p:cBhvr>
                                      <p:to>
                                        <p:strVal val="visible"/>
                                      </p:to>
                                    </p:set>
                                    <p:anim calcmode="lin" valueType="num">
                                      <p:cBhvr additive="base">
                                        <p:cTn dur="500"/>
                                        <p:tgtEl>
                                          <p:spTgt spid="1339"/>
                                        </p:tgtEl>
                                        <p:attrNameLst>
                                          <p:attrName>ppt_w</p:attrName>
                                        </p:attrNameLst>
                                      </p:cBhvr>
                                      <p:tavLst>
                                        <p:tav fmla="" tm="0">
                                          <p:val>
                                            <p:strVal val="0"/>
                                          </p:val>
                                        </p:tav>
                                        <p:tav fmla="" tm="100000">
                                          <p:val>
                                            <p:strVal val="#ppt_w"/>
                                          </p:val>
                                        </p:tav>
                                      </p:tavLst>
                                    </p:anim>
                                    <p:anim calcmode="lin" valueType="num">
                                      <p:cBhvr additive="base">
                                        <p:cTn dur="500"/>
                                        <p:tgtEl>
                                          <p:spTgt spid="1339"/>
                                        </p:tgtEl>
                                        <p:attrNameLst>
                                          <p:attrName>ppt_h</p:attrName>
                                        </p:attrNameLst>
                                      </p:cBhvr>
                                      <p:tavLst>
                                        <p:tav fmla="" tm="0">
                                          <p:val>
                                            <p:strVal val="0"/>
                                          </p:val>
                                        </p:tav>
                                        <p:tav fmla="" tm="100000">
                                          <p:val>
                                            <p:strVal val="#ppt_h"/>
                                          </p:val>
                                        </p:tav>
                                      </p:tavLst>
                                    </p:anim>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1358"/>
                                        </p:tgtEl>
                                        <p:attrNameLst>
                                          <p:attrName>style.visibility</p:attrName>
                                        </p:attrNameLst>
                                      </p:cBhvr>
                                      <p:to>
                                        <p:strVal val="visible"/>
                                      </p:to>
                                    </p:set>
                                    <p:animEffect filter="fade" transition="in">
                                      <p:cBhvr>
                                        <p:cTn dur="500"/>
                                        <p:tgtEl>
                                          <p:spTgt spid="1358"/>
                                        </p:tgtEl>
                                      </p:cBhvr>
                                    </p:animEffect>
                                  </p:childTnLst>
                                </p:cTn>
                              </p:par>
                            </p:childTnLst>
                          </p:cTn>
                        </p:par>
                        <p:par>
                          <p:cTn fill="hold">
                            <p:stCondLst>
                              <p:cond delay="2000"/>
                            </p:stCondLst>
                            <p:childTnLst>
                              <p:par>
                                <p:cTn fill="hold" nodeType="afterEffect" presetClass="entr" presetID="23" presetSubtype="16">
                                  <p:stCondLst>
                                    <p:cond delay="0"/>
                                  </p:stCondLst>
                                  <p:childTnLst>
                                    <p:set>
                                      <p:cBhvr>
                                        <p:cTn dur="1" fill="hold">
                                          <p:stCondLst>
                                            <p:cond delay="0"/>
                                          </p:stCondLst>
                                        </p:cTn>
                                        <p:tgtEl>
                                          <p:spTgt spid="1338"/>
                                        </p:tgtEl>
                                        <p:attrNameLst>
                                          <p:attrName>style.visibility</p:attrName>
                                        </p:attrNameLst>
                                      </p:cBhvr>
                                      <p:to>
                                        <p:strVal val="visible"/>
                                      </p:to>
                                    </p:set>
                                    <p:anim calcmode="lin" valueType="num">
                                      <p:cBhvr additive="base">
                                        <p:cTn dur="500"/>
                                        <p:tgtEl>
                                          <p:spTgt spid="1338"/>
                                        </p:tgtEl>
                                        <p:attrNameLst>
                                          <p:attrName>ppt_w</p:attrName>
                                        </p:attrNameLst>
                                      </p:cBhvr>
                                      <p:tavLst>
                                        <p:tav fmla="" tm="0">
                                          <p:val>
                                            <p:strVal val="0"/>
                                          </p:val>
                                        </p:tav>
                                        <p:tav fmla="" tm="100000">
                                          <p:val>
                                            <p:strVal val="#ppt_w"/>
                                          </p:val>
                                        </p:tav>
                                      </p:tavLst>
                                    </p:anim>
                                    <p:anim calcmode="lin" valueType="num">
                                      <p:cBhvr additive="base">
                                        <p:cTn dur="500"/>
                                        <p:tgtEl>
                                          <p:spTgt spid="1338"/>
                                        </p:tgtEl>
                                        <p:attrNameLst>
                                          <p:attrName>ppt_h</p:attrName>
                                        </p:attrNameLst>
                                      </p:cBhvr>
                                      <p:tavLst>
                                        <p:tav fmla="" tm="0">
                                          <p:val>
                                            <p:strVal val="0"/>
                                          </p:val>
                                        </p:tav>
                                        <p:tav fmla="" tm="100000">
                                          <p:val>
                                            <p:strVal val="#ppt_h"/>
                                          </p:val>
                                        </p:tav>
                                      </p:tavLst>
                                    </p:anim>
                                  </p:childTnLst>
                                </p:cTn>
                              </p:par>
                            </p:childTnLst>
                          </p:cTn>
                        </p:par>
                        <p:par>
                          <p:cTn fill="hold">
                            <p:stCondLst>
                              <p:cond delay="2500"/>
                            </p:stCondLst>
                            <p:childTnLst>
                              <p:par>
                                <p:cTn fill="hold" nodeType="afterEffect" presetClass="entr" presetID="23" presetSubtype="16">
                                  <p:stCondLst>
                                    <p:cond delay="0"/>
                                  </p:stCondLst>
                                  <p:childTnLst>
                                    <p:set>
                                      <p:cBhvr>
                                        <p:cTn dur="1" fill="hold">
                                          <p:stCondLst>
                                            <p:cond delay="0"/>
                                          </p:stCondLst>
                                        </p:cTn>
                                        <p:tgtEl>
                                          <p:spTgt spid="1348"/>
                                        </p:tgtEl>
                                        <p:attrNameLst>
                                          <p:attrName>style.visibility</p:attrName>
                                        </p:attrNameLst>
                                      </p:cBhvr>
                                      <p:to>
                                        <p:strVal val="visible"/>
                                      </p:to>
                                    </p:set>
                                    <p:anim calcmode="lin" valueType="num">
                                      <p:cBhvr additive="base">
                                        <p:cTn dur="500"/>
                                        <p:tgtEl>
                                          <p:spTgt spid="1348"/>
                                        </p:tgtEl>
                                        <p:attrNameLst>
                                          <p:attrName>ppt_w</p:attrName>
                                        </p:attrNameLst>
                                      </p:cBhvr>
                                      <p:tavLst>
                                        <p:tav fmla="" tm="0">
                                          <p:val>
                                            <p:strVal val="0"/>
                                          </p:val>
                                        </p:tav>
                                        <p:tav fmla="" tm="100000">
                                          <p:val>
                                            <p:strVal val="#ppt_w"/>
                                          </p:val>
                                        </p:tav>
                                      </p:tavLst>
                                    </p:anim>
                                    <p:anim calcmode="lin" valueType="num">
                                      <p:cBhvr additive="base">
                                        <p:cTn dur="500"/>
                                        <p:tgtEl>
                                          <p:spTgt spid="1348"/>
                                        </p:tgtEl>
                                        <p:attrNameLst>
                                          <p:attrName>ppt_h</p:attrName>
                                        </p:attrNameLst>
                                      </p:cBhvr>
                                      <p:tavLst>
                                        <p:tav fmla="" tm="0">
                                          <p:val>
                                            <p:strVal val="0"/>
                                          </p:val>
                                        </p:tav>
                                        <p:tav fmla="" tm="100000">
                                          <p:val>
                                            <p:strVal val="#ppt_h"/>
                                          </p:val>
                                        </p:tav>
                                      </p:tavLst>
                                    </p:anim>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1341"/>
                                        </p:tgtEl>
                                        <p:attrNameLst>
                                          <p:attrName>style.visibility</p:attrName>
                                        </p:attrNameLst>
                                      </p:cBhvr>
                                      <p:to>
                                        <p:strVal val="visible"/>
                                      </p:to>
                                    </p:set>
                                    <p:animEffect filter="fade" transition="in">
                                      <p:cBhvr>
                                        <p:cTn dur="500"/>
                                        <p:tgtEl>
                                          <p:spTgt spid="1341"/>
                                        </p:tgtEl>
                                      </p:cBhvr>
                                    </p:animEffect>
                                  </p:childTnLst>
                                </p:cTn>
                              </p:par>
                              <p:par>
                                <p:cTn fill="hold" nodeType="withEffect" presetClass="entr" presetID="10" presetSubtype="0">
                                  <p:stCondLst>
                                    <p:cond delay="0"/>
                                  </p:stCondLst>
                                  <p:childTnLst>
                                    <p:set>
                                      <p:cBhvr>
                                        <p:cTn dur="1" fill="hold">
                                          <p:stCondLst>
                                            <p:cond delay="0"/>
                                          </p:stCondLst>
                                        </p:cTn>
                                        <p:tgtEl>
                                          <p:spTgt spid="1340"/>
                                        </p:tgtEl>
                                        <p:attrNameLst>
                                          <p:attrName>style.visibility</p:attrName>
                                        </p:attrNameLst>
                                      </p:cBhvr>
                                      <p:to>
                                        <p:strVal val="visible"/>
                                      </p:to>
                                    </p:set>
                                    <p:animEffect filter="fade" transition="in">
                                      <p:cBhvr>
                                        <p:cTn dur="500"/>
                                        <p:tgtEl>
                                          <p:spTgt spid="1340"/>
                                        </p:tgtEl>
                                      </p:cBhvr>
                                    </p:animEffect>
                                  </p:childTnLst>
                                </p:cTn>
                              </p:par>
                            </p:childTnLst>
                          </p:cTn>
                        </p:par>
                        <p:par>
                          <p:cTn fill="hold">
                            <p:stCondLst>
                              <p:cond delay="3500"/>
                            </p:stCondLst>
                            <p:childTnLst>
                              <p:par>
                                <p:cTn fill="hold" nodeType="afterEffect" presetClass="entr" presetID="23" presetSubtype="16">
                                  <p:stCondLst>
                                    <p:cond delay="0"/>
                                  </p:stCondLst>
                                  <p:childTnLst>
                                    <p:set>
                                      <p:cBhvr>
                                        <p:cTn dur="1" fill="hold">
                                          <p:stCondLst>
                                            <p:cond delay="0"/>
                                          </p:stCondLst>
                                        </p:cTn>
                                        <p:tgtEl>
                                          <p:spTgt spid="1337"/>
                                        </p:tgtEl>
                                        <p:attrNameLst>
                                          <p:attrName>style.visibility</p:attrName>
                                        </p:attrNameLst>
                                      </p:cBhvr>
                                      <p:to>
                                        <p:strVal val="visible"/>
                                      </p:to>
                                    </p:set>
                                    <p:anim calcmode="lin" valueType="num">
                                      <p:cBhvr additive="base">
                                        <p:cTn dur="500"/>
                                        <p:tgtEl>
                                          <p:spTgt spid="1337"/>
                                        </p:tgtEl>
                                        <p:attrNameLst>
                                          <p:attrName>ppt_w</p:attrName>
                                        </p:attrNameLst>
                                      </p:cBhvr>
                                      <p:tavLst>
                                        <p:tav fmla="" tm="0">
                                          <p:val>
                                            <p:strVal val="0"/>
                                          </p:val>
                                        </p:tav>
                                        <p:tav fmla="" tm="100000">
                                          <p:val>
                                            <p:strVal val="#ppt_w"/>
                                          </p:val>
                                        </p:tav>
                                      </p:tavLst>
                                    </p:anim>
                                    <p:anim calcmode="lin" valueType="num">
                                      <p:cBhvr additive="base">
                                        <p:cTn dur="500"/>
                                        <p:tgtEl>
                                          <p:spTgt spid="1337"/>
                                        </p:tgtEl>
                                        <p:attrNameLst>
                                          <p:attrName>ppt_h</p:attrName>
                                        </p:attrNameLst>
                                      </p:cBhvr>
                                      <p:tavLst>
                                        <p:tav fmla="" tm="0">
                                          <p:val>
                                            <p:strVal val="0"/>
                                          </p:val>
                                        </p:tav>
                                        <p:tav fmla="" tm="100000">
                                          <p:val>
                                            <p:strVal val="#ppt_h"/>
                                          </p:val>
                                        </p:tav>
                                      </p:tavLst>
                                    </p:anim>
                                  </p:childTnLst>
                                </p:cTn>
                              </p:par>
                            </p:childTnLst>
                          </p:cTn>
                        </p:par>
                        <p:par>
                          <p:cTn fill="hold">
                            <p:stCondLst>
                              <p:cond delay="4000"/>
                            </p:stCondLst>
                            <p:childTnLst>
                              <p:par>
                                <p:cTn fill="hold" nodeType="afterEffect" presetClass="entr" presetID="23" presetSubtype="16">
                                  <p:stCondLst>
                                    <p:cond delay="0"/>
                                  </p:stCondLst>
                                  <p:childTnLst>
                                    <p:set>
                                      <p:cBhvr>
                                        <p:cTn dur="1" fill="hold">
                                          <p:stCondLst>
                                            <p:cond delay="0"/>
                                          </p:stCondLst>
                                        </p:cTn>
                                        <p:tgtEl>
                                          <p:spTgt spid="1351"/>
                                        </p:tgtEl>
                                        <p:attrNameLst>
                                          <p:attrName>style.visibility</p:attrName>
                                        </p:attrNameLst>
                                      </p:cBhvr>
                                      <p:to>
                                        <p:strVal val="visible"/>
                                      </p:to>
                                    </p:set>
                                    <p:anim calcmode="lin" valueType="num">
                                      <p:cBhvr additive="base">
                                        <p:cTn dur="500"/>
                                        <p:tgtEl>
                                          <p:spTgt spid="1351"/>
                                        </p:tgtEl>
                                        <p:attrNameLst>
                                          <p:attrName>ppt_w</p:attrName>
                                        </p:attrNameLst>
                                      </p:cBhvr>
                                      <p:tavLst>
                                        <p:tav fmla="" tm="0">
                                          <p:val>
                                            <p:strVal val="0"/>
                                          </p:val>
                                        </p:tav>
                                        <p:tav fmla="" tm="100000">
                                          <p:val>
                                            <p:strVal val="#ppt_w"/>
                                          </p:val>
                                        </p:tav>
                                      </p:tavLst>
                                    </p:anim>
                                    <p:anim calcmode="lin" valueType="num">
                                      <p:cBhvr additive="base">
                                        <p:cTn dur="500"/>
                                        <p:tgtEl>
                                          <p:spTgt spid="1351"/>
                                        </p:tgtEl>
                                        <p:attrNameLst>
                                          <p:attrName>ppt_h</p:attrName>
                                        </p:attrNameLst>
                                      </p:cBhvr>
                                      <p:tavLst>
                                        <p:tav fmla="" tm="0">
                                          <p:val>
                                            <p:strVal val="0"/>
                                          </p:val>
                                        </p:tav>
                                        <p:tav fmla="" tm="100000">
                                          <p:val>
                                            <p:strVal val="#ppt_h"/>
                                          </p:val>
                                        </p:tav>
                                      </p:tavLst>
                                    </p:anim>
                                  </p:childTnLst>
                                </p:cTn>
                              </p:par>
                            </p:childTnLst>
                          </p:cTn>
                        </p:par>
                        <p:par>
                          <p:cTn fill="hold">
                            <p:stCondLst>
                              <p:cond delay="4500"/>
                            </p:stCondLst>
                            <p:childTnLst>
                              <p:par>
                                <p:cTn fill="hold" nodeType="afterEffect" presetClass="entr" presetID="10" presetSubtype="0">
                                  <p:stCondLst>
                                    <p:cond delay="0"/>
                                  </p:stCondLst>
                                  <p:childTnLst>
                                    <p:set>
                                      <p:cBhvr>
                                        <p:cTn dur="1" fill="hold">
                                          <p:stCondLst>
                                            <p:cond delay="0"/>
                                          </p:stCondLst>
                                        </p:cTn>
                                        <p:tgtEl>
                                          <p:spTgt spid="1343"/>
                                        </p:tgtEl>
                                        <p:attrNameLst>
                                          <p:attrName>style.visibility</p:attrName>
                                        </p:attrNameLst>
                                      </p:cBhvr>
                                      <p:to>
                                        <p:strVal val="visible"/>
                                      </p:to>
                                    </p:set>
                                    <p:animEffect filter="fade" transition="in">
                                      <p:cBhvr>
                                        <p:cTn dur="500"/>
                                        <p:tgtEl>
                                          <p:spTgt spid="1343"/>
                                        </p:tgtEl>
                                      </p:cBhvr>
                                    </p:animEffect>
                                  </p:childTnLst>
                                </p:cTn>
                              </p:par>
                              <p:par>
                                <p:cTn fill="hold" nodeType="withEffect" presetClass="entr" presetID="10" presetSubtype="0">
                                  <p:stCondLst>
                                    <p:cond delay="0"/>
                                  </p:stCondLst>
                                  <p:childTnLst>
                                    <p:set>
                                      <p:cBhvr>
                                        <p:cTn dur="1" fill="hold">
                                          <p:stCondLst>
                                            <p:cond delay="0"/>
                                          </p:stCondLst>
                                        </p:cTn>
                                        <p:tgtEl>
                                          <p:spTgt spid="1342"/>
                                        </p:tgtEl>
                                        <p:attrNameLst>
                                          <p:attrName>style.visibility</p:attrName>
                                        </p:attrNameLst>
                                      </p:cBhvr>
                                      <p:to>
                                        <p:strVal val="visible"/>
                                      </p:to>
                                    </p:set>
                                    <p:animEffect filter="fade" transition="in">
                                      <p:cBhvr>
                                        <p:cTn dur="500"/>
                                        <p:tgtEl>
                                          <p:spTgt spid="1342"/>
                                        </p:tgtEl>
                                      </p:cBhvr>
                                    </p:animEffect>
                                  </p:childTnLst>
                                </p:cTn>
                              </p:par>
                            </p:childTnLst>
                          </p:cTn>
                        </p:par>
                        <p:par>
                          <p:cTn fill="hold">
                            <p:stCondLst>
                              <p:cond delay="5000"/>
                            </p:stCondLst>
                            <p:childTnLst>
                              <p:par>
                                <p:cTn fill="hold" nodeType="afterEffect" presetClass="entr" presetID="23" presetSubtype="16">
                                  <p:stCondLst>
                                    <p:cond delay="0"/>
                                  </p:stCondLst>
                                  <p:childTnLst>
                                    <p:set>
                                      <p:cBhvr>
                                        <p:cTn dur="1" fill="hold">
                                          <p:stCondLst>
                                            <p:cond delay="0"/>
                                          </p:stCondLst>
                                        </p:cTn>
                                        <p:tgtEl>
                                          <p:spTgt spid="1335"/>
                                        </p:tgtEl>
                                        <p:attrNameLst>
                                          <p:attrName>style.visibility</p:attrName>
                                        </p:attrNameLst>
                                      </p:cBhvr>
                                      <p:to>
                                        <p:strVal val="visible"/>
                                      </p:to>
                                    </p:set>
                                    <p:anim calcmode="lin" valueType="num">
                                      <p:cBhvr additive="base">
                                        <p:cTn dur="500"/>
                                        <p:tgtEl>
                                          <p:spTgt spid="1335"/>
                                        </p:tgtEl>
                                        <p:attrNameLst>
                                          <p:attrName>ppt_w</p:attrName>
                                        </p:attrNameLst>
                                      </p:cBhvr>
                                      <p:tavLst>
                                        <p:tav fmla="" tm="0">
                                          <p:val>
                                            <p:strVal val="0"/>
                                          </p:val>
                                        </p:tav>
                                        <p:tav fmla="" tm="100000">
                                          <p:val>
                                            <p:strVal val="#ppt_w"/>
                                          </p:val>
                                        </p:tav>
                                      </p:tavLst>
                                    </p:anim>
                                    <p:anim calcmode="lin" valueType="num">
                                      <p:cBhvr additive="base">
                                        <p:cTn dur="500"/>
                                        <p:tgtEl>
                                          <p:spTgt spid="1335"/>
                                        </p:tgtEl>
                                        <p:attrNameLst>
                                          <p:attrName>ppt_h</p:attrName>
                                        </p:attrNameLst>
                                      </p:cBhvr>
                                      <p:tavLst>
                                        <p:tav fmla="" tm="0">
                                          <p:val>
                                            <p:strVal val="0"/>
                                          </p:val>
                                        </p:tav>
                                        <p:tav fmla="" tm="100000">
                                          <p:val>
                                            <p:strVal val="#ppt_h"/>
                                          </p:val>
                                        </p:tav>
                                      </p:tavLst>
                                    </p:anim>
                                  </p:childTnLst>
                                </p:cTn>
                              </p:par>
                            </p:childTnLst>
                          </p:cTn>
                        </p:par>
                        <p:par>
                          <p:cTn fill="hold">
                            <p:stCondLst>
                              <p:cond delay="5500"/>
                            </p:stCondLst>
                            <p:childTnLst>
                              <p:par>
                                <p:cTn fill="hold" nodeType="afterEffect" presetClass="entr" presetID="23" presetSubtype="16">
                                  <p:stCondLst>
                                    <p:cond delay="0"/>
                                  </p:stCondLst>
                                  <p:childTnLst>
                                    <p:set>
                                      <p:cBhvr>
                                        <p:cTn dur="1" fill="hold">
                                          <p:stCondLst>
                                            <p:cond delay="0"/>
                                          </p:stCondLst>
                                        </p:cTn>
                                        <p:tgtEl>
                                          <p:spTgt spid="1355"/>
                                        </p:tgtEl>
                                        <p:attrNameLst>
                                          <p:attrName>style.visibility</p:attrName>
                                        </p:attrNameLst>
                                      </p:cBhvr>
                                      <p:to>
                                        <p:strVal val="visible"/>
                                      </p:to>
                                    </p:set>
                                    <p:anim calcmode="lin" valueType="num">
                                      <p:cBhvr additive="base">
                                        <p:cTn dur="500"/>
                                        <p:tgtEl>
                                          <p:spTgt spid="1355"/>
                                        </p:tgtEl>
                                        <p:attrNameLst>
                                          <p:attrName>ppt_w</p:attrName>
                                        </p:attrNameLst>
                                      </p:cBhvr>
                                      <p:tavLst>
                                        <p:tav fmla="" tm="0">
                                          <p:val>
                                            <p:strVal val="0"/>
                                          </p:val>
                                        </p:tav>
                                        <p:tav fmla="" tm="100000">
                                          <p:val>
                                            <p:strVal val="#ppt_w"/>
                                          </p:val>
                                        </p:tav>
                                      </p:tavLst>
                                    </p:anim>
                                    <p:anim calcmode="lin" valueType="num">
                                      <p:cBhvr additive="base">
                                        <p:cTn dur="500"/>
                                        <p:tgtEl>
                                          <p:spTgt spid="1355"/>
                                        </p:tgtEl>
                                        <p:attrNameLst>
                                          <p:attrName>ppt_h</p:attrName>
                                        </p:attrNameLst>
                                      </p:cBhvr>
                                      <p:tavLst>
                                        <p:tav fmla="" tm="0">
                                          <p:val>
                                            <p:strVal val="0"/>
                                          </p:val>
                                        </p:tav>
                                        <p:tav fmla="" tm="100000">
                                          <p:val>
                                            <p:strVal val="#ppt_h"/>
                                          </p:val>
                                        </p:tav>
                                      </p:tavLst>
                                    </p:anim>
                                  </p:childTnLst>
                                </p:cTn>
                              </p:par>
                            </p:childTnLst>
                          </p:cTn>
                        </p:par>
                        <p:par>
                          <p:cTn fill="hold">
                            <p:stCondLst>
                              <p:cond delay="6000"/>
                            </p:stCondLst>
                            <p:childTnLst>
                              <p:par>
                                <p:cTn fill="hold" nodeType="afterEffect" presetClass="entr" presetID="10" presetSubtype="0">
                                  <p:stCondLst>
                                    <p:cond delay="0"/>
                                  </p:stCondLst>
                                  <p:childTnLst>
                                    <p:set>
                                      <p:cBhvr>
                                        <p:cTn dur="1" fill="hold">
                                          <p:stCondLst>
                                            <p:cond delay="0"/>
                                          </p:stCondLst>
                                        </p:cTn>
                                        <p:tgtEl>
                                          <p:spTgt spid="1345"/>
                                        </p:tgtEl>
                                        <p:attrNameLst>
                                          <p:attrName>style.visibility</p:attrName>
                                        </p:attrNameLst>
                                      </p:cBhvr>
                                      <p:to>
                                        <p:strVal val="visible"/>
                                      </p:to>
                                    </p:set>
                                    <p:animEffect filter="fade" transition="in">
                                      <p:cBhvr>
                                        <p:cTn dur="500"/>
                                        <p:tgtEl>
                                          <p:spTgt spid="1345"/>
                                        </p:tgtEl>
                                      </p:cBhvr>
                                    </p:animEffect>
                                  </p:childTnLst>
                                </p:cTn>
                              </p:par>
                              <p:par>
                                <p:cTn fill="hold" nodeType="withEffect" presetClass="entr" presetID="10" presetSubtype="0">
                                  <p:stCondLst>
                                    <p:cond delay="0"/>
                                  </p:stCondLst>
                                  <p:childTnLst>
                                    <p:set>
                                      <p:cBhvr>
                                        <p:cTn dur="1" fill="hold">
                                          <p:stCondLst>
                                            <p:cond delay="0"/>
                                          </p:stCondLst>
                                        </p:cTn>
                                        <p:tgtEl>
                                          <p:spTgt spid="1344"/>
                                        </p:tgtEl>
                                        <p:attrNameLst>
                                          <p:attrName>style.visibility</p:attrName>
                                        </p:attrNameLst>
                                      </p:cBhvr>
                                      <p:to>
                                        <p:strVal val="visible"/>
                                      </p:to>
                                    </p:set>
                                    <p:animEffect filter="fade" transition="in">
                                      <p:cBhvr>
                                        <p:cTn dur="500"/>
                                        <p:tgtEl>
                                          <p:spTgt spid="1344"/>
                                        </p:tgtEl>
                                      </p:cBhvr>
                                    </p:animEffect>
                                  </p:childTnLst>
                                </p:cTn>
                              </p:par>
                            </p:childTnLst>
                          </p:cTn>
                        </p:par>
                        <p:par>
                          <p:cTn fill="hold">
                            <p:stCondLst>
                              <p:cond delay="6500"/>
                            </p:stCondLst>
                            <p:childTnLst>
                              <p:par>
                                <p:cTn fill="hold" nodeType="afterEffect" presetClass="entr" presetID="23" presetSubtype="16">
                                  <p:stCondLst>
                                    <p:cond delay="0"/>
                                  </p:stCondLst>
                                  <p:childTnLst>
                                    <p:set>
                                      <p:cBhvr>
                                        <p:cTn dur="1" fill="hold">
                                          <p:stCondLst>
                                            <p:cond delay="0"/>
                                          </p:stCondLst>
                                        </p:cTn>
                                        <p:tgtEl>
                                          <p:spTgt spid="1336"/>
                                        </p:tgtEl>
                                        <p:attrNameLst>
                                          <p:attrName>style.visibility</p:attrName>
                                        </p:attrNameLst>
                                      </p:cBhvr>
                                      <p:to>
                                        <p:strVal val="visible"/>
                                      </p:to>
                                    </p:set>
                                    <p:anim calcmode="lin" valueType="num">
                                      <p:cBhvr additive="base">
                                        <p:cTn dur="500"/>
                                        <p:tgtEl>
                                          <p:spTgt spid="1336"/>
                                        </p:tgtEl>
                                        <p:attrNameLst>
                                          <p:attrName>ppt_w</p:attrName>
                                        </p:attrNameLst>
                                      </p:cBhvr>
                                      <p:tavLst>
                                        <p:tav fmla="" tm="0">
                                          <p:val>
                                            <p:strVal val="0"/>
                                          </p:val>
                                        </p:tav>
                                        <p:tav fmla="" tm="100000">
                                          <p:val>
                                            <p:strVal val="#ppt_w"/>
                                          </p:val>
                                        </p:tav>
                                      </p:tavLst>
                                    </p:anim>
                                    <p:anim calcmode="lin" valueType="num">
                                      <p:cBhvr additive="base">
                                        <p:cTn dur="500"/>
                                        <p:tgtEl>
                                          <p:spTgt spid="1336"/>
                                        </p:tgtEl>
                                        <p:attrNameLst>
                                          <p:attrName>ppt_h</p:attrName>
                                        </p:attrNameLst>
                                      </p:cBhvr>
                                      <p:tavLst>
                                        <p:tav fmla="" tm="0">
                                          <p:val>
                                            <p:strVal val="0"/>
                                          </p:val>
                                        </p:tav>
                                        <p:tav fmla="" tm="100000">
                                          <p:val>
                                            <p:strVal val="#ppt_h"/>
                                          </p:val>
                                        </p:tav>
                                      </p:tavLst>
                                    </p:anim>
                                  </p:childTnLst>
                                </p:cTn>
                              </p:par>
                            </p:childTnLst>
                          </p:cTn>
                        </p:par>
                        <p:par>
                          <p:cTn fill="hold">
                            <p:stCondLst>
                              <p:cond delay="7000"/>
                            </p:stCondLst>
                            <p:childTnLst>
                              <p:par>
                                <p:cTn fill="hold" nodeType="afterEffect" presetClass="entr" presetID="23" presetSubtype="16">
                                  <p:stCondLst>
                                    <p:cond delay="0"/>
                                  </p:stCondLst>
                                  <p:childTnLst>
                                    <p:set>
                                      <p:cBhvr>
                                        <p:cTn dur="1" fill="hold">
                                          <p:stCondLst>
                                            <p:cond delay="0"/>
                                          </p:stCondLst>
                                        </p:cTn>
                                        <p:tgtEl>
                                          <p:spTgt spid="1354"/>
                                        </p:tgtEl>
                                        <p:attrNameLst>
                                          <p:attrName>style.visibility</p:attrName>
                                        </p:attrNameLst>
                                      </p:cBhvr>
                                      <p:to>
                                        <p:strVal val="visible"/>
                                      </p:to>
                                    </p:set>
                                    <p:anim calcmode="lin" valueType="num">
                                      <p:cBhvr additive="base">
                                        <p:cTn dur="500"/>
                                        <p:tgtEl>
                                          <p:spTgt spid="1354"/>
                                        </p:tgtEl>
                                        <p:attrNameLst>
                                          <p:attrName>ppt_w</p:attrName>
                                        </p:attrNameLst>
                                      </p:cBhvr>
                                      <p:tavLst>
                                        <p:tav fmla="" tm="0">
                                          <p:val>
                                            <p:strVal val="0"/>
                                          </p:val>
                                        </p:tav>
                                        <p:tav fmla="" tm="100000">
                                          <p:val>
                                            <p:strVal val="#ppt_w"/>
                                          </p:val>
                                        </p:tav>
                                      </p:tavLst>
                                    </p:anim>
                                    <p:anim calcmode="lin" valueType="num">
                                      <p:cBhvr additive="base">
                                        <p:cTn dur="500"/>
                                        <p:tgtEl>
                                          <p:spTgt spid="1354"/>
                                        </p:tgtEl>
                                        <p:attrNameLst>
                                          <p:attrName>ppt_h</p:attrName>
                                        </p:attrNameLst>
                                      </p:cBhvr>
                                      <p:tavLst>
                                        <p:tav fmla="" tm="0">
                                          <p:val>
                                            <p:strVal val="0"/>
                                          </p:val>
                                        </p:tav>
                                        <p:tav fmla="" tm="100000">
                                          <p:val>
                                            <p:strVal val="#ppt_h"/>
                                          </p:val>
                                        </p:tav>
                                      </p:tavLst>
                                    </p:anim>
                                  </p:childTnLst>
                                </p:cTn>
                              </p:par>
                            </p:childTnLst>
                          </p:cTn>
                        </p:par>
                        <p:par>
                          <p:cTn fill="hold">
                            <p:stCondLst>
                              <p:cond delay="7500"/>
                            </p:stCondLst>
                            <p:childTnLst>
                              <p:par>
                                <p:cTn fill="hold" nodeType="afterEffect" presetClass="entr" presetID="10" presetSubtype="0">
                                  <p:stCondLst>
                                    <p:cond delay="0"/>
                                  </p:stCondLst>
                                  <p:childTnLst>
                                    <p:set>
                                      <p:cBhvr>
                                        <p:cTn dur="1" fill="hold">
                                          <p:stCondLst>
                                            <p:cond delay="0"/>
                                          </p:stCondLst>
                                        </p:cTn>
                                        <p:tgtEl>
                                          <p:spTgt spid="1359"/>
                                        </p:tgtEl>
                                        <p:attrNameLst>
                                          <p:attrName>style.visibility</p:attrName>
                                        </p:attrNameLst>
                                      </p:cBhvr>
                                      <p:to>
                                        <p:strVal val="visible"/>
                                      </p:to>
                                    </p:set>
                                    <p:animEffect filter="fade" transition="in">
                                      <p:cBhvr>
                                        <p:cTn dur="500"/>
                                        <p:tgtEl>
                                          <p:spTgt spid="1359"/>
                                        </p:tgtEl>
                                      </p:cBhvr>
                                    </p:animEffect>
                                  </p:childTnLst>
                                </p:cTn>
                              </p:par>
                            </p:childTnLst>
                          </p:cTn>
                        </p:par>
                        <p:par>
                          <p:cTn fill="hold">
                            <p:stCondLst>
                              <p:cond delay="8000"/>
                            </p:stCondLst>
                            <p:childTnLst>
                              <p:par>
                                <p:cTn fill="hold" nodeType="afterEffect" presetClass="entr" presetID="10" presetSubtype="0">
                                  <p:stCondLst>
                                    <p:cond delay="0"/>
                                  </p:stCondLst>
                                  <p:childTnLst>
                                    <p:set>
                                      <p:cBhvr>
                                        <p:cTn dur="1" fill="hold">
                                          <p:stCondLst>
                                            <p:cond delay="0"/>
                                          </p:stCondLst>
                                        </p:cTn>
                                        <p:tgtEl>
                                          <p:spTgt spid="1347"/>
                                        </p:tgtEl>
                                        <p:attrNameLst>
                                          <p:attrName>style.visibility</p:attrName>
                                        </p:attrNameLst>
                                      </p:cBhvr>
                                      <p:to>
                                        <p:strVal val="visible"/>
                                      </p:to>
                                    </p:set>
                                    <p:animEffect filter="fade" transition="in">
                                      <p:cBhvr>
                                        <p:cTn dur="500"/>
                                        <p:tgtEl>
                                          <p:spTgt spid="1347"/>
                                        </p:tgtEl>
                                      </p:cBhvr>
                                    </p:animEffect>
                                  </p:childTnLst>
                                </p:cTn>
                              </p:par>
                              <p:par>
                                <p:cTn fill="hold" nodeType="withEffect" presetClass="entr" presetID="10" presetSubtype="0">
                                  <p:stCondLst>
                                    <p:cond delay="0"/>
                                  </p:stCondLst>
                                  <p:childTnLst>
                                    <p:set>
                                      <p:cBhvr>
                                        <p:cTn dur="1" fill="hold">
                                          <p:stCondLst>
                                            <p:cond delay="0"/>
                                          </p:stCondLst>
                                        </p:cTn>
                                        <p:tgtEl>
                                          <p:spTgt spid="1346"/>
                                        </p:tgtEl>
                                        <p:attrNameLst>
                                          <p:attrName>style.visibility</p:attrName>
                                        </p:attrNameLst>
                                      </p:cBhvr>
                                      <p:to>
                                        <p:strVal val="visible"/>
                                      </p:to>
                                    </p:set>
                                    <p:animEffect filter="fade" transition="in">
                                      <p:cBhvr>
                                        <p:cTn dur="500"/>
                                        <p:tgtEl>
                                          <p:spTgt spid="134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4" name="Shape 1364"/>
        <p:cNvGrpSpPr/>
        <p:nvPr/>
      </p:nvGrpSpPr>
      <p:grpSpPr>
        <a:xfrm>
          <a:off x="0" y="0"/>
          <a:ext cx="0" cy="0"/>
          <a:chOff x="0" y="0"/>
          <a:chExt cx="0" cy="0"/>
        </a:xfrm>
      </p:grpSpPr>
      <p:sp>
        <p:nvSpPr>
          <p:cNvPr id="1365" name="Google Shape;1365;p41"/>
          <p:cNvSpPr/>
          <p:nvPr/>
        </p:nvSpPr>
        <p:spPr>
          <a:xfrm>
            <a:off x="0" y="0"/>
            <a:ext cx="12192000" cy="6858000"/>
          </a:xfrm>
          <a:prstGeom prst="frame">
            <a:avLst>
              <a:gd fmla="val 3986" name="adj1"/>
            </a:avLst>
          </a:prstGeom>
          <a:blipFill rotWithShape="1">
            <a:blip r:embed="rId3">
              <a:alphaModFix/>
            </a:blip>
            <a:tile algn="tl" flip="none" tx="0" sx="100000" ty="0" sy="100000"/>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Rockwell"/>
              <a:ea typeface="Rockwell"/>
              <a:cs typeface="Rockwell"/>
              <a:sym typeface="Rockwell"/>
            </a:endParaRPr>
          </a:p>
        </p:txBody>
      </p:sp>
      <p:sp>
        <p:nvSpPr>
          <p:cNvPr id="1366" name="Google Shape;1366;p41"/>
          <p:cNvSpPr txBox="1"/>
          <p:nvPr/>
        </p:nvSpPr>
        <p:spPr>
          <a:xfrm>
            <a:off x="1024368" y="569718"/>
            <a:ext cx="2929970"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tr-TR" sz="2400">
                <a:latin typeface="Rockwell"/>
                <a:ea typeface="Rockwell"/>
                <a:cs typeface="Rockwell"/>
                <a:sym typeface="Rockwell"/>
              </a:rPr>
              <a:t>ENERGY</a:t>
            </a:r>
            <a:endParaRPr b="1" sz="2400">
              <a:latin typeface="Rockwell"/>
              <a:ea typeface="Rockwell"/>
              <a:cs typeface="Rockwell"/>
              <a:sym typeface="Rockwell"/>
            </a:endParaRPr>
          </a:p>
        </p:txBody>
      </p:sp>
      <p:sp>
        <p:nvSpPr>
          <p:cNvPr id="1367" name="Google Shape;1367;p41"/>
          <p:cNvSpPr txBox="1"/>
          <p:nvPr/>
        </p:nvSpPr>
        <p:spPr>
          <a:xfrm>
            <a:off x="460976" y="523551"/>
            <a:ext cx="631840" cy="55399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tr-TR" sz="3000">
                <a:latin typeface="Rockwell"/>
                <a:ea typeface="Rockwell"/>
                <a:cs typeface="Rockwell"/>
                <a:sym typeface="Rockwell"/>
              </a:rPr>
              <a:t>05</a:t>
            </a:r>
            <a:endParaRPr sz="3000">
              <a:latin typeface="Rockwell"/>
              <a:ea typeface="Rockwell"/>
              <a:cs typeface="Rockwell"/>
              <a:sym typeface="Rockwell"/>
            </a:endParaRPr>
          </a:p>
        </p:txBody>
      </p:sp>
      <p:sp>
        <p:nvSpPr>
          <p:cNvPr id="1368" name="Google Shape;1368;p41"/>
          <p:cNvSpPr/>
          <p:nvPr/>
        </p:nvSpPr>
        <p:spPr>
          <a:xfrm>
            <a:off x="7678067" y="1193644"/>
            <a:ext cx="1472327" cy="1691897"/>
          </a:xfrm>
          <a:custGeom>
            <a:rect b="b" l="l" r="r" t="t"/>
            <a:pathLst>
              <a:path extrusionOk="0" h="1747506" w="2008628">
                <a:moveTo>
                  <a:pt x="1004314" y="0"/>
                </a:moveTo>
                <a:lnTo>
                  <a:pt x="2008627" y="380083"/>
                </a:lnTo>
                <a:lnTo>
                  <a:pt x="2008627" y="1367424"/>
                </a:lnTo>
                <a:lnTo>
                  <a:pt x="1004314" y="1747506"/>
                </a:lnTo>
                <a:lnTo>
                  <a:pt x="1" y="1367424"/>
                </a:lnTo>
                <a:lnTo>
                  <a:pt x="1" y="380083"/>
                </a:lnTo>
                <a:lnTo>
                  <a:pt x="1004314" y="0"/>
                </a:lnTo>
                <a:close/>
              </a:path>
            </a:pathLst>
          </a:custGeom>
          <a:blipFill rotWithShape="1">
            <a:blip r:embed="rId4">
              <a:alphaModFix/>
            </a:blip>
            <a:stretch>
              <a:fillRect b="0" l="0" r="0" t="0"/>
            </a:stretch>
          </a:blipFill>
          <a:ln>
            <a:noFill/>
          </a:ln>
        </p:spPr>
        <p:txBody>
          <a:bodyPr anchorCtr="0" anchor="ctr" bIns="434925" lIns="394225" spcFirstLastPara="1" rIns="394225" wrap="square" tIns="434925">
            <a:noAutofit/>
          </a:bodyPr>
          <a:lstStyle/>
          <a:p>
            <a:pPr indent="0" lvl="0" marL="0" marR="0" rtl="0" algn="ctr">
              <a:lnSpc>
                <a:spcPct val="90000"/>
              </a:lnSpc>
              <a:spcBef>
                <a:spcPts val="0"/>
              </a:spcBef>
              <a:spcAft>
                <a:spcPts val="0"/>
              </a:spcAft>
              <a:buNone/>
            </a:pPr>
            <a:r>
              <a:t/>
            </a:r>
            <a:endParaRPr sz="3200">
              <a:solidFill>
                <a:srgbClr val="FFFFFF"/>
              </a:solidFill>
              <a:latin typeface="Rockwell"/>
              <a:ea typeface="Rockwell"/>
              <a:cs typeface="Rockwell"/>
              <a:sym typeface="Rockwell"/>
            </a:endParaRPr>
          </a:p>
        </p:txBody>
      </p:sp>
      <p:sp>
        <p:nvSpPr>
          <p:cNvPr id="1369" name="Google Shape;1369;p41"/>
          <p:cNvSpPr/>
          <p:nvPr/>
        </p:nvSpPr>
        <p:spPr>
          <a:xfrm>
            <a:off x="6087954" y="4065809"/>
            <a:ext cx="1472327" cy="1691897"/>
          </a:xfrm>
          <a:custGeom>
            <a:rect b="b" l="l" r="r" t="t"/>
            <a:pathLst>
              <a:path extrusionOk="0" h="1747506" w="2008628">
                <a:moveTo>
                  <a:pt x="1004314" y="0"/>
                </a:moveTo>
                <a:lnTo>
                  <a:pt x="2008627" y="380083"/>
                </a:lnTo>
                <a:lnTo>
                  <a:pt x="2008627" y="1367424"/>
                </a:lnTo>
                <a:lnTo>
                  <a:pt x="1004314" y="1747506"/>
                </a:lnTo>
                <a:lnTo>
                  <a:pt x="1" y="1367424"/>
                </a:lnTo>
                <a:lnTo>
                  <a:pt x="1" y="380083"/>
                </a:lnTo>
                <a:lnTo>
                  <a:pt x="1004314" y="0"/>
                </a:lnTo>
                <a:close/>
              </a:path>
            </a:pathLst>
          </a:custGeom>
          <a:blipFill rotWithShape="1">
            <a:blip r:embed="rId5">
              <a:alphaModFix/>
            </a:blip>
            <a:stretch>
              <a:fillRect b="0" l="0" r="0" t="0"/>
            </a:stretch>
          </a:blipFill>
          <a:ln>
            <a:noFill/>
          </a:ln>
        </p:spPr>
        <p:txBody>
          <a:bodyPr anchorCtr="0" anchor="ctr" bIns="313000" lIns="272300" spcFirstLastPara="1" rIns="272300" wrap="square" tIns="313000">
            <a:noAutofit/>
          </a:bodyPr>
          <a:lstStyle/>
          <a:p>
            <a:pPr indent="0" lvl="0" marL="0" marR="0" rtl="0" algn="ctr">
              <a:lnSpc>
                <a:spcPct val="90000"/>
              </a:lnSpc>
              <a:spcBef>
                <a:spcPts val="0"/>
              </a:spcBef>
              <a:spcAft>
                <a:spcPts val="0"/>
              </a:spcAft>
              <a:buNone/>
            </a:pPr>
            <a:r>
              <a:t/>
            </a:r>
            <a:endParaRPr sz="3600">
              <a:solidFill>
                <a:srgbClr val="FFFFFF"/>
              </a:solidFill>
              <a:latin typeface="Rockwell"/>
              <a:ea typeface="Rockwell"/>
              <a:cs typeface="Rockwell"/>
              <a:sym typeface="Rockwell"/>
            </a:endParaRPr>
          </a:p>
        </p:txBody>
      </p:sp>
      <p:grpSp>
        <p:nvGrpSpPr>
          <p:cNvPr id="1370" name="Google Shape;1370;p41"/>
          <p:cNvGrpSpPr/>
          <p:nvPr/>
        </p:nvGrpSpPr>
        <p:grpSpPr>
          <a:xfrm>
            <a:off x="6803765" y="2629727"/>
            <a:ext cx="3195791" cy="3051779"/>
            <a:chOff x="6803765" y="2629727"/>
            <a:chExt cx="3195791" cy="3051779"/>
          </a:xfrm>
        </p:grpSpPr>
        <p:sp>
          <p:nvSpPr>
            <p:cNvPr id="1371" name="Google Shape;1371;p41"/>
            <p:cNvSpPr/>
            <p:nvPr/>
          </p:nvSpPr>
          <p:spPr>
            <a:xfrm>
              <a:off x="6803765" y="2629727"/>
              <a:ext cx="1548526" cy="1634747"/>
            </a:xfrm>
            <a:custGeom>
              <a:rect b="b" l="l" r="r" t="t"/>
              <a:pathLst>
                <a:path extrusionOk="0" h="1688478" w="2112582">
                  <a:moveTo>
                    <a:pt x="1108269" y="0"/>
                  </a:moveTo>
                  <a:lnTo>
                    <a:pt x="2112582" y="380083"/>
                  </a:lnTo>
                  <a:lnTo>
                    <a:pt x="2112582" y="1367424"/>
                  </a:lnTo>
                  <a:lnTo>
                    <a:pt x="1160247" y="1688478"/>
                  </a:lnTo>
                  <a:lnTo>
                    <a:pt x="103956" y="1367424"/>
                  </a:lnTo>
                  <a:lnTo>
                    <a:pt x="0" y="399759"/>
                  </a:lnTo>
                  <a:lnTo>
                    <a:pt x="1108269" y="0"/>
                  </a:lnTo>
                  <a:close/>
                </a:path>
              </a:pathLst>
            </a:custGeom>
            <a:noFill/>
            <a:ln cap="flat" cmpd="sng" w="12700">
              <a:solidFill>
                <a:srgbClr val="FFFF99"/>
              </a:solidFill>
              <a:prstDash val="solid"/>
              <a:bevel/>
              <a:headEnd len="sm" w="sm" type="none"/>
              <a:tailEnd len="sm" w="sm" type="none"/>
            </a:ln>
          </p:spPr>
          <p:txBody>
            <a:bodyPr anchorCtr="0" anchor="ctr" bIns="434925" lIns="394225" spcFirstLastPara="1" rIns="394225" wrap="square" tIns="434925">
              <a:noAutofit/>
            </a:bodyPr>
            <a:lstStyle/>
            <a:p>
              <a:pPr indent="0" lvl="0" marL="0" marR="0" rtl="0" algn="ctr">
                <a:lnSpc>
                  <a:spcPct val="90000"/>
                </a:lnSpc>
                <a:spcBef>
                  <a:spcPts val="0"/>
                </a:spcBef>
                <a:spcAft>
                  <a:spcPts val="0"/>
                </a:spcAft>
                <a:buNone/>
              </a:pPr>
              <a:r>
                <a:t/>
              </a:r>
              <a:endParaRPr sz="3200">
                <a:solidFill>
                  <a:srgbClr val="FFFFFF"/>
                </a:solidFill>
                <a:latin typeface="Rockwell"/>
                <a:ea typeface="Rockwell"/>
                <a:cs typeface="Rockwell"/>
                <a:sym typeface="Rockwell"/>
              </a:endParaRPr>
            </a:p>
          </p:txBody>
        </p:sp>
        <p:sp>
          <p:nvSpPr>
            <p:cNvPr id="1372" name="Google Shape;1372;p41"/>
            <p:cNvSpPr/>
            <p:nvPr/>
          </p:nvSpPr>
          <p:spPr>
            <a:xfrm>
              <a:off x="8470080" y="2686877"/>
              <a:ext cx="1529476" cy="1634747"/>
            </a:xfrm>
            <a:custGeom>
              <a:rect b="b" l="l" r="r" t="t"/>
              <a:pathLst>
                <a:path extrusionOk="0" h="1688478" w="2086593">
                  <a:moveTo>
                    <a:pt x="1004313" y="0"/>
                  </a:moveTo>
                  <a:lnTo>
                    <a:pt x="2086593" y="321055"/>
                  </a:lnTo>
                  <a:lnTo>
                    <a:pt x="2008626" y="1308396"/>
                  </a:lnTo>
                  <a:lnTo>
                    <a:pt x="1004313" y="1688478"/>
                  </a:lnTo>
                  <a:lnTo>
                    <a:pt x="0" y="1308396"/>
                  </a:lnTo>
                  <a:lnTo>
                    <a:pt x="0" y="321055"/>
                  </a:lnTo>
                  <a:lnTo>
                    <a:pt x="1004313" y="0"/>
                  </a:lnTo>
                  <a:close/>
                </a:path>
              </a:pathLst>
            </a:custGeom>
            <a:noFill/>
            <a:ln cap="flat" cmpd="sng" w="12700">
              <a:solidFill>
                <a:srgbClr val="FFFFFF"/>
              </a:solidFill>
              <a:prstDash val="solid"/>
              <a:miter lim="800000"/>
              <a:headEnd len="sm" w="sm" type="none"/>
              <a:tailEnd len="sm" w="sm" type="none"/>
            </a:ln>
          </p:spPr>
          <p:txBody>
            <a:bodyPr anchorCtr="0" anchor="ctr" bIns="313000" lIns="272300" spcFirstLastPara="1" rIns="272300" wrap="square" tIns="313000">
              <a:noAutofit/>
            </a:bodyPr>
            <a:lstStyle/>
            <a:p>
              <a:pPr indent="0" lvl="0" marL="0" marR="0" rtl="0" algn="ctr">
                <a:lnSpc>
                  <a:spcPct val="90000"/>
                </a:lnSpc>
                <a:spcBef>
                  <a:spcPts val="0"/>
                </a:spcBef>
                <a:spcAft>
                  <a:spcPts val="0"/>
                </a:spcAft>
                <a:buNone/>
              </a:pPr>
              <a:r>
                <a:t/>
              </a:r>
              <a:endParaRPr sz="3600">
                <a:solidFill>
                  <a:srgbClr val="FFFFFF"/>
                </a:solidFill>
                <a:latin typeface="Rockwell"/>
                <a:ea typeface="Rockwell"/>
                <a:cs typeface="Rockwell"/>
                <a:sym typeface="Rockwell"/>
              </a:endParaRPr>
            </a:p>
          </p:txBody>
        </p:sp>
        <p:sp>
          <p:nvSpPr>
            <p:cNvPr id="1373" name="Google Shape;1373;p41"/>
            <p:cNvSpPr/>
            <p:nvPr/>
          </p:nvSpPr>
          <p:spPr>
            <a:xfrm>
              <a:off x="7678069" y="4065809"/>
              <a:ext cx="1472326" cy="1615697"/>
            </a:xfrm>
            <a:custGeom>
              <a:rect b="b" l="l" r="r" t="t"/>
              <a:pathLst>
                <a:path extrusionOk="0" h="1668801" w="2008626">
                  <a:moveTo>
                    <a:pt x="1004313" y="0"/>
                  </a:moveTo>
                  <a:lnTo>
                    <a:pt x="2008626" y="380083"/>
                  </a:lnTo>
                  <a:lnTo>
                    <a:pt x="1956648" y="1367424"/>
                  </a:lnTo>
                  <a:lnTo>
                    <a:pt x="1004314" y="1668801"/>
                  </a:lnTo>
                  <a:lnTo>
                    <a:pt x="0" y="1367424"/>
                  </a:lnTo>
                  <a:lnTo>
                    <a:pt x="0" y="380083"/>
                  </a:lnTo>
                  <a:lnTo>
                    <a:pt x="1004313" y="0"/>
                  </a:lnTo>
                  <a:close/>
                </a:path>
              </a:pathLst>
            </a:custGeom>
            <a:noFill/>
            <a:ln cap="flat" cmpd="sng" w="12700">
              <a:solidFill>
                <a:srgbClr val="2582C6"/>
              </a:solidFill>
              <a:prstDash val="solid"/>
              <a:bevel/>
              <a:headEnd len="sm" w="sm" type="none"/>
              <a:tailEnd len="sm" w="sm" type="none"/>
            </a:ln>
          </p:spPr>
          <p:txBody>
            <a:bodyPr anchorCtr="0" anchor="ctr" bIns="434925" lIns="394225" spcFirstLastPara="1" rIns="394225" wrap="square" tIns="434925">
              <a:noAutofit/>
            </a:bodyPr>
            <a:lstStyle/>
            <a:p>
              <a:pPr indent="0" lvl="0" marL="0" marR="0" rtl="0" algn="ctr">
                <a:lnSpc>
                  <a:spcPct val="90000"/>
                </a:lnSpc>
                <a:spcBef>
                  <a:spcPts val="0"/>
                </a:spcBef>
                <a:spcAft>
                  <a:spcPts val="0"/>
                </a:spcAft>
                <a:buNone/>
              </a:pPr>
              <a:r>
                <a:t/>
              </a:r>
              <a:endParaRPr sz="3200">
                <a:solidFill>
                  <a:srgbClr val="FFFFFF"/>
                </a:solidFill>
                <a:latin typeface="Rockwell"/>
                <a:ea typeface="Rockwell"/>
                <a:cs typeface="Rockwell"/>
                <a:sym typeface="Rockwell"/>
              </a:endParaRPr>
            </a:p>
          </p:txBody>
        </p:sp>
        <p:pic>
          <p:nvPicPr>
            <p:cNvPr id="1374" name="Google Shape;1374;p41"/>
            <p:cNvPicPr preferRelativeResize="0"/>
            <p:nvPr/>
          </p:nvPicPr>
          <p:blipFill rotWithShape="1">
            <a:blip r:embed="rId6">
              <a:alphaModFix/>
            </a:blip>
            <a:srcRect b="0" l="0" r="0" t="0"/>
            <a:stretch/>
          </p:blipFill>
          <p:spPr>
            <a:xfrm>
              <a:off x="8890512" y="2985017"/>
              <a:ext cx="631455" cy="981315"/>
            </a:xfrm>
            <a:prstGeom prst="rect">
              <a:avLst/>
            </a:prstGeom>
            <a:noFill/>
            <a:ln>
              <a:noFill/>
            </a:ln>
          </p:spPr>
        </p:pic>
        <p:sp>
          <p:nvSpPr>
            <p:cNvPr id="1375" name="Google Shape;1375;p41"/>
            <p:cNvSpPr txBox="1"/>
            <p:nvPr/>
          </p:nvSpPr>
          <p:spPr>
            <a:xfrm>
              <a:off x="7053396" y="3135335"/>
              <a:ext cx="1298895" cy="83099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tr-TR" sz="2400">
                  <a:solidFill>
                    <a:schemeClr val="lt1"/>
                  </a:solidFill>
                  <a:latin typeface="Rockwell"/>
                  <a:ea typeface="Rockwell"/>
                  <a:cs typeface="Rockwell"/>
                  <a:sym typeface="Rockwell"/>
                </a:rPr>
                <a:t>YOUR </a:t>
              </a:r>
              <a:endParaRPr/>
            </a:p>
            <a:p>
              <a:pPr indent="0" lvl="0" marL="0" marR="0" rtl="0" algn="l">
                <a:spcBef>
                  <a:spcPts val="0"/>
                </a:spcBef>
                <a:spcAft>
                  <a:spcPts val="0"/>
                </a:spcAft>
                <a:buNone/>
              </a:pPr>
              <a:r>
                <a:rPr lang="tr-TR" sz="2400">
                  <a:solidFill>
                    <a:schemeClr val="lt1"/>
                  </a:solidFill>
                  <a:latin typeface="Rockwell"/>
                  <a:ea typeface="Rockwell"/>
                  <a:cs typeface="Rockwell"/>
                  <a:sym typeface="Rockwell"/>
                </a:rPr>
                <a:t>TEXR</a:t>
              </a:r>
              <a:endParaRPr sz="2400">
                <a:solidFill>
                  <a:schemeClr val="lt1"/>
                </a:solidFill>
                <a:latin typeface="Rockwell"/>
                <a:ea typeface="Rockwell"/>
                <a:cs typeface="Rockwell"/>
                <a:sym typeface="Rockwell"/>
              </a:endParaRPr>
            </a:p>
          </p:txBody>
        </p:sp>
        <p:sp>
          <p:nvSpPr>
            <p:cNvPr id="1376" name="Google Shape;1376;p41"/>
            <p:cNvSpPr txBox="1"/>
            <p:nvPr/>
          </p:nvSpPr>
          <p:spPr>
            <a:xfrm>
              <a:off x="7820629" y="4496258"/>
              <a:ext cx="1298895" cy="83099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tr-TR" sz="2400">
                  <a:solidFill>
                    <a:schemeClr val="lt1"/>
                  </a:solidFill>
                  <a:latin typeface="Rockwell"/>
                  <a:ea typeface="Rockwell"/>
                  <a:cs typeface="Rockwell"/>
                  <a:sym typeface="Rockwell"/>
                </a:rPr>
                <a:t>YOUR </a:t>
              </a:r>
              <a:endParaRPr/>
            </a:p>
            <a:p>
              <a:pPr indent="0" lvl="0" marL="0" marR="0" rtl="0" algn="l">
                <a:spcBef>
                  <a:spcPts val="0"/>
                </a:spcBef>
                <a:spcAft>
                  <a:spcPts val="0"/>
                </a:spcAft>
                <a:buNone/>
              </a:pPr>
              <a:r>
                <a:rPr lang="tr-TR" sz="2400">
                  <a:solidFill>
                    <a:schemeClr val="lt1"/>
                  </a:solidFill>
                  <a:latin typeface="Rockwell"/>
                  <a:ea typeface="Rockwell"/>
                  <a:cs typeface="Rockwell"/>
                  <a:sym typeface="Rockwell"/>
                </a:rPr>
                <a:t>TEXR</a:t>
              </a:r>
              <a:endParaRPr sz="2400">
                <a:solidFill>
                  <a:schemeClr val="lt1"/>
                </a:solidFill>
                <a:latin typeface="Rockwell"/>
                <a:ea typeface="Rockwell"/>
                <a:cs typeface="Rockwell"/>
                <a:sym typeface="Rockwell"/>
              </a:endParaRPr>
            </a:p>
          </p:txBody>
        </p:sp>
      </p:grpSp>
      <p:sp>
        <p:nvSpPr>
          <p:cNvPr id="1377" name="Google Shape;1377;p41"/>
          <p:cNvSpPr/>
          <p:nvPr/>
        </p:nvSpPr>
        <p:spPr>
          <a:xfrm>
            <a:off x="1024368" y="2493818"/>
            <a:ext cx="5152429" cy="1650975"/>
          </a:xfrm>
          <a:custGeom>
            <a:rect b="b" l="l" r="r" t="t"/>
            <a:pathLst>
              <a:path extrusionOk="0" h="1076095" w="3543300">
                <a:moveTo>
                  <a:pt x="0" y="0"/>
                </a:moveTo>
                <a:lnTo>
                  <a:pt x="3524250" y="152400"/>
                </a:lnTo>
                <a:lnTo>
                  <a:pt x="3543300" y="1018945"/>
                </a:lnTo>
                <a:lnTo>
                  <a:pt x="0" y="1076095"/>
                </a:lnTo>
                <a:lnTo>
                  <a:pt x="0" y="0"/>
                </a:lnTo>
                <a:close/>
              </a:path>
            </a:pathLst>
          </a:custGeom>
          <a:no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ckwell"/>
              <a:ea typeface="Rockwell"/>
              <a:cs typeface="Rockwell"/>
              <a:sym typeface="Rockwell"/>
            </a:endParaRPr>
          </a:p>
        </p:txBody>
      </p:sp>
      <p:sp>
        <p:nvSpPr>
          <p:cNvPr id="1378" name="Google Shape;1378;p41"/>
          <p:cNvSpPr/>
          <p:nvPr/>
        </p:nvSpPr>
        <p:spPr>
          <a:xfrm>
            <a:off x="1290489" y="2754602"/>
            <a:ext cx="4620186" cy="1023485"/>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tr-TR" sz="1400">
                <a:solidFill>
                  <a:srgbClr val="FFFFFF"/>
                </a:solidFill>
                <a:latin typeface="Rockwell"/>
                <a:ea typeface="Rockwell"/>
                <a:cs typeface="Rockwell"/>
                <a:sym typeface="Rockwell"/>
              </a:rPr>
              <a:t>We align with your users need to build and evolve a flowing shopping interface, one that slots easily into place with each step.</a:t>
            </a:r>
            <a:endParaRPr sz="1400">
              <a:solidFill>
                <a:srgbClr val="FFFFFF"/>
              </a:solidFill>
              <a:latin typeface="Rockwell"/>
              <a:ea typeface="Rockwell"/>
              <a:cs typeface="Rockwell"/>
              <a:sym typeface="Rockwe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0"/>
                                  </p:stCondLst>
                                  <p:childTnLst>
                                    <p:set>
                                      <p:cBhvr>
                                        <p:cTn dur="1" fill="hold">
                                          <p:stCondLst>
                                            <p:cond delay="0"/>
                                          </p:stCondLst>
                                        </p:cTn>
                                        <p:tgtEl>
                                          <p:spTgt spid="1367"/>
                                        </p:tgtEl>
                                        <p:attrNameLst>
                                          <p:attrName>style.visibility</p:attrName>
                                        </p:attrNameLst>
                                      </p:cBhvr>
                                      <p:to>
                                        <p:strVal val="visible"/>
                                      </p:to>
                                    </p:set>
                                    <p:anim calcmode="lin" valueType="num">
                                      <p:cBhvr additive="base">
                                        <p:cTn dur="500"/>
                                        <p:tgtEl>
                                          <p:spTgt spid="1367"/>
                                        </p:tgtEl>
                                        <p:attrNameLst>
                                          <p:attrName>ppt_x</p:attrName>
                                        </p:attrNameLst>
                                      </p:cBhvr>
                                      <p:tavLst>
                                        <p:tav fmla="" tm="0">
                                          <p:val>
                                            <p:strVal val="#ppt_x-1"/>
                                          </p:val>
                                        </p:tav>
                                        <p:tav fmla="" tm="100000">
                                          <p:val>
                                            <p:strVal val="#ppt_x"/>
                                          </p:val>
                                        </p:tav>
                                      </p:tavLst>
                                    </p:anim>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366"/>
                                        </p:tgtEl>
                                        <p:attrNameLst>
                                          <p:attrName>style.visibility</p:attrName>
                                        </p:attrNameLst>
                                      </p:cBhvr>
                                      <p:to>
                                        <p:strVal val="visible"/>
                                      </p:to>
                                    </p:set>
                                    <p:animEffect filter="fade" transition="in">
                                      <p:cBhvr>
                                        <p:cTn dur="500"/>
                                        <p:tgtEl>
                                          <p:spTgt spid="1366"/>
                                        </p:tgtEl>
                                      </p:cBhvr>
                                    </p:animEffect>
                                  </p:childTnLst>
                                </p:cTn>
                              </p:par>
                            </p:childTnLst>
                          </p:cTn>
                        </p:par>
                        <p:par>
                          <p:cTn fill="hold">
                            <p:stCondLst>
                              <p:cond delay="1000"/>
                            </p:stCondLst>
                            <p:childTnLst>
                              <p:par>
                                <p:cTn fill="hold" nodeType="afterEffect" presetClass="entr" presetID="23" presetSubtype="16">
                                  <p:stCondLst>
                                    <p:cond delay="0"/>
                                  </p:stCondLst>
                                  <p:childTnLst>
                                    <p:set>
                                      <p:cBhvr>
                                        <p:cTn dur="1" fill="hold">
                                          <p:stCondLst>
                                            <p:cond delay="0"/>
                                          </p:stCondLst>
                                        </p:cTn>
                                        <p:tgtEl>
                                          <p:spTgt spid="1370"/>
                                        </p:tgtEl>
                                        <p:attrNameLst>
                                          <p:attrName>style.visibility</p:attrName>
                                        </p:attrNameLst>
                                      </p:cBhvr>
                                      <p:to>
                                        <p:strVal val="visible"/>
                                      </p:to>
                                    </p:set>
                                    <p:anim calcmode="lin" valueType="num">
                                      <p:cBhvr additive="base">
                                        <p:cTn dur="500"/>
                                        <p:tgtEl>
                                          <p:spTgt spid="1370"/>
                                        </p:tgtEl>
                                        <p:attrNameLst>
                                          <p:attrName>ppt_w</p:attrName>
                                        </p:attrNameLst>
                                      </p:cBhvr>
                                      <p:tavLst>
                                        <p:tav fmla="" tm="0">
                                          <p:val>
                                            <p:strVal val="0"/>
                                          </p:val>
                                        </p:tav>
                                        <p:tav fmla="" tm="100000">
                                          <p:val>
                                            <p:strVal val="#ppt_w"/>
                                          </p:val>
                                        </p:tav>
                                      </p:tavLst>
                                    </p:anim>
                                    <p:anim calcmode="lin" valueType="num">
                                      <p:cBhvr additive="base">
                                        <p:cTn dur="500"/>
                                        <p:tgtEl>
                                          <p:spTgt spid="1370"/>
                                        </p:tgtEl>
                                        <p:attrNameLst>
                                          <p:attrName>ppt_h</p:attrName>
                                        </p:attrNameLst>
                                      </p:cBhvr>
                                      <p:tavLst>
                                        <p:tav fmla="" tm="0">
                                          <p:val>
                                            <p:strVal val="0"/>
                                          </p:val>
                                        </p:tav>
                                        <p:tav fmla="" tm="100000">
                                          <p:val>
                                            <p:strVal val="#ppt_h"/>
                                          </p:val>
                                        </p:tav>
                                      </p:tavLst>
                                    </p:anim>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1368"/>
                                        </p:tgtEl>
                                        <p:attrNameLst>
                                          <p:attrName>style.visibility</p:attrName>
                                        </p:attrNameLst>
                                      </p:cBhvr>
                                      <p:to>
                                        <p:strVal val="visible"/>
                                      </p:to>
                                    </p:set>
                                    <p:animEffect filter="fade" transition="in">
                                      <p:cBhvr>
                                        <p:cTn dur="500"/>
                                        <p:tgtEl>
                                          <p:spTgt spid="1368"/>
                                        </p:tgtEl>
                                      </p:cBhvr>
                                    </p:animEffect>
                                  </p:childTnLst>
                                </p:cTn>
                              </p:par>
                              <p:par>
                                <p:cTn fill="hold" nodeType="withEffect" presetClass="entr" presetID="10" presetSubtype="0">
                                  <p:stCondLst>
                                    <p:cond delay="200"/>
                                  </p:stCondLst>
                                  <p:childTnLst>
                                    <p:set>
                                      <p:cBhvr>
                                        <p:cTn dur="1" fill="hold">
                                          <p:stCondLst>
                                            <p:cond delay="0"/>
                                          </p:stCondLst>
                                        </p:cTn>
                                        <p:tgtEl>
                                          <p:spTgt spid="1369"/>
                                        </p:tgtEl>
                                        <p:attrNameLst>
                                          <p:attrName>style.visibility</p:attrName>
                                        </p:attrNameLst>
                                      </p:cBhvr>
                                      <p:to>
                                        <p:strVal val="visible"/>
                                      </p:to>
                                    </p:set>
                                    <p:animEffect filter="fade" transition="in">
                                      <p:cBhvr>
                                        <p:cTn dur="500"/>
                                        <p:tgtEl>
                                          <p:spTgt spid="1369"/>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1377"/>
                                        </p:tgtEl>
                                        <p:attrNameLst>
                                          <p:attrName>style.visibility</p:attrName>
                                        </p:attrNameLst>
                                      </p:cBhvr>
                                      <p:to>
                                        <p:strVal val="visible"/>
                                      </p:to>
                                    </p:set>
                                    <p:animEffect filter="fade" transition="in">
                                      <p:cBhvr>
                                        <p:cTn dur="500"/>
                                        <p:tgtEl>
                                          <p:spTgt spid="1377"/>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1378"/>
                                        </p:tgtEl>
                                        <p:attrNameLst>
                                          <p:attrName>style.visibility</p:attrName>
                                        </p:attrNameLst>
                                      </p:cBhvr>
                                      <p:to>
                                        <p:strVal val="visible"/>
                                      </p:to>
                                    </p:set>
                                    <p:animEffect filter="fade" transition="in">
                                      <p:cBhvr>
                                        <p:cTn dur="100"/>
                                        <p:tgtEl>
                                          <p:spTgt spid="137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3" name="Shape 1383"/>
        <p:cNvGrpSpPr/>
        <p:nvPr/>
      </p:nvGrpSpPr>
      <p:grpSpPr>
        <a:xfrm>
          <a:off x="0" y="0"/>
          <a:ext cx="0" cy="0"/>
          <a:chOff x="0" y="0"/>
          <a:chExt cx="0" cy="0"/>
        </a:xfrm>
      </p:grpSpPr>
      <p:sp>
        <p:nvSpPr>
          <p:cNvPr id="1384" name="Google Shape;1384;p42"/>
          <p:cNvSpPr/>
          <p:nvPr/>
        </p:nvSpPr>
        <p:spPr>
          <a:xfrm>
            <a:off x="0" y="0"/>
            <a:ext cx="12192000" cy="6858000"/>
          </a:xfrm>
          <a:prstGeom prst="frame">
            <a:avLst>
              <a:gd fmla="val 3986" name="adj1"/>
            </a:avLst>
          </a:prstGeom>
          <a:blipFill rotWithShape="1">
            <a:blip r:embed="rId3">
              <a:alphaModFix/>
            </a:blip>
            <a:tile algn="tl" flip="none" tx="0" sx="100000" ty="0" sy="100000"/>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Rockwell"/>
              <a:ea typeface="Rockwell"/>
              <a:cs typeface="Rockwell"/>
              <a:sym typeface="Rockwell"/>
            </a:endParaRPr>
          </a:p>
        </p:txBody>
      </p:sp>
      <p:sp>
        <p:nvSpPr>
          <p:cNvPr id="1385" name="Google Shape;1385;p42"/>
          <p:cNvSpPr txBox="1"/>
          <p:nvPr/>
        </p:nvSpPr>
        <p:spPr>
          <a:xfrm>
            <a:off x="1024368" y="569718"/>
            <a:ext cx="2929970"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tr-TR" sz="2400">
                <a:latin typeface="Rockwell"/>
                <a:ea typeface="Rockwell"/>
                <a:cs typeface="Rockwell"/>
                <a:sym typeface="Rockwell"/>
              </a:rPr>
              <a:t>ENERGY</a:t>
            </a:r>
            <a:endParaRPr b="1" sz="2400">
              <a:latin typeface="Rockwell"/>
              <a:ea typeface="Rockwell"/>
              <a:cs typeface="Rockwell"/>
              <a:sym typeface="Rockwell"/>
            </a:endParaRPr>
          </a:p>
        </p:txBody>
      </p:sp>
      <p:sp>
        <p:nvSpPr>
          <p:cNvPr id="1386" name="Google Shape;1386;p42"/>
          <p:cNvSpPr txBox="1"/>
          <p:nvPr/>
        </p:nvSpPr>
        <p:spPr>
          <a:xfrm>
            <a:off x="460976" y="523551"/>
            <a:ext cx="631840" cy="55399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tr-TR" sz="3000">
                <a:latin typeface="Rockwell"/>
                <a:ea typeface="Rockwell"/>
                <a:cs typeface="Rockwell"/>
                <a:sym typeface="Rockwell"/>
              </a:rPr>
              <a:t>05</a:t>
            </a:r>
            <a:endParaRPr sz="3000">
              <a:latin typeface="Rockwell"/>
              <a:ea typeface="Rockwell"/>
              <a:cs typeface="Rockwell"/>
              <a:sym typeface="Rockwell"/>
            </a:endParaRPr>
          </a:p>
        </p:txBody>
      </p:sp>
      <p:grpSp>
        <p:nvGrpSpPr>
          <p:cNvPr id="1387" name="Google Shape;1387;p42"/>
          <p:cNvGrpSpPr/>
          <p:nvPr/>
        </p:nvGrpSpPr>
        <p:grpSpPr>
          <a:xfrm>
            <a:off x="786985" y="3041643"/>
            <a:ext cx="10610093" cy="1719222"/>
            <a:chOff x="787171" y="2988535"/>
            <a:chExt cx="10612880" cy="1719669"/>
          </a:xfrm>
        </p:grpSpPr>
        <p:sp>
          <p:nvSpPr>
            <p:cNvPr id="1388" name="Google Shape;1388;p42"/>
            <p:cNvSpPr/>
            <p:nvPr/>
          </p:nvSpPr>
          <p:spPr>
            <a:xfrm>
              <a:off x="787171" y="3378470"/>
              <a:ext cx="939802" cy="939800"/>
            </a:xfrm>
            <a:prstGeom prst="ellipse">
              <a:avLst/>
            </a:prstGeom>
            <a:blipFill rotWithShape="1">
              <a:blip r:embed="rId4">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tr-TR" sz="2000">
                  <a:solidFill>
                    <a:schemeClr val="lt1"/>
                  </a:solidFill>
                  <a:latin typeface="Rockwell"/>
                  <a:ea typeface="Rockwell"/>
                  <a:cs typeface="Rockwell"/>
                  <a:sym typeface="Rockwell"/>
                </a:rPr>
                <a:t>#1</a:t>
              </a:r>
              <a:endParaRPr b="0" i="0" sz="2000" u="none" cap="none" strike="noStrike">
                <a:solidFill>
                  <a:schemeClr val="lt1"/>
                </a:solidFill>
                <a:latin typeface="Rockwell"/>
                <a:ea typeface="Rockwell"/>
                <a:cs typeface="Rockwell"/>
                <a:sym typeface="Rockwell"/>
              </a:endParaRPr>
            </a:p>
          </p:txBody>
        </p:sp>
        <p:sp>
          <p:nvSpPr>
            <p:cNvPr id="1389" name="Google Shape;1389;p42"/>
            <p:cNvSpPr/>
            <p:nvPr/>
          </p:nvSpPr>
          <p:spPr>
            <a:xfrm>
              <a:off x="1975573" y="3670570"/>
              <a:ext cx="546101" cy="355600"/>
            </a:xfrm>
            <a:prstGeom prst="stripedRightArrow">
              <a:avLst>
                <a:gd fmla="val 50000" name="adj1"/>
                <a:gd fmla="val 50000" name="adj2"/>
              </a:avLst>
            </a:prstGeom>
            <a:solidFill>
              <a:srgbClr val="597C97"/>
            </a:solidFill>
            <a:ln>
              <a:noFill/>
            </a:ln>
          </p:spPr>
          <p:txBody>
            <a:bodyPr anchorCtr="0" anchor="ctr" bIns="60925" lIns="121875" spcFirstLastPara="1" rIns="121875" wrap="square" tIns="60925">
              <a:noAutofit/>
            </a:bodyPr>
            <a:lstStyle/>
            <a:p>
              <a:pPr indent="0" lvl="0" marL="0" marR="0" rtl="0" algn="ctr">
                <a:lnSpc>
                  <a:spcPct val="100000"/>
                </a:lnSpc>
                <a:spcBef>
                  <a:spcPts val="0"/>
                </a:spcBef>
                <a:spcAft>
                  <a:spcPts val="0"/>
                </a:spcAft>
                <a:buClr>
                  <a:schemeClr val="dk1"/>
                </a:buClr>
                <a:buSzPts val="2000"/>
                <a:buFont typeface="Rockwell"/>
                <a:buNone/>
              </a:pPr>
              <a:r>
                <a:t/>
              </a:r>
              <a:endParaRPr b="0" i="0" sz="2000" u="none" cap="none" strike="noStrike">
                <a:solidFill>
                  <a:schemeClr val="lt1"/>
                </a:solidFill>
                <a:latin typeface="Rockwell"/>
                <a:ea typeface="Rockwell"/>
                <a:cs typeface="Rockwell"/>
                <a:sym typeface="Rockwell"/>
              </a:endParaRPr>
            </a:p>
          </p:txBody>
        </p:sp>
        <p:sp>
          <p:nvSpPr>
            <p:cNvPr id="1390" name="Google Shape;1390;p42"/>
            <p:cNvSpPr/>
            <p:nvPr/>
          </p:nvSpPr>
          <p:spPr>
            <a:xfrm>
              <a:off x="2664243" y="3378470"/>
              <a:ext cx="939800" cy="939800"/>
            </a:xfrm>
            <a:prstGeom prst="ellipse">
              <a:avLst/>
            </a:prstGeom>
            <a:blipFill rotWithShape="1">
              <a:blip r:embed="rId5">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tr-TR" sz="2000">
                  <a:solidFill>
                    <a:schemeClr val="lt1"/>
                  </a:solidFill>
                  <a:latin typeface="Rockwell"/>
                  <a:ea typeface="Rockwell"/>
                  <a:cs typeface="Rockwell"/>
                  <a:sym typeface="Rockwell"/>
                </a:rPr>
                <a:t>#2</a:t>
              </a:r>
              <a:endParaRPr b="0" i="0" sz="2000" u="none" cap="none" strike="noStrike">
                <a:solidFill>
                  <a:schemeClr val="lt1"/>
                </a:solidFill>
                <a:latin typeface="Rockwell"/>
                <a:ea typeface="Rockwell"/>
                <a:cs typeface="Rockwell"/>
                <a:sym typeface="Rockwell"/>
              </a:endParaRPr>
            </a:p>
          </p:txBody>
        </p:sp>
        <p:sp>
          <p:nvSpPr>
            <p:cNvPr id="1391" name="Google Shape;1391;p42"/>
            <p:cNvSpPr/>
            <p:nvPr/>
          </p:nvSpPr>
          <p:spPr>
            <a:xfrm>
              <a:off x="3736008" y="3670570"/>
              <a:ext cx="546101" cy="355600"/>
            </a:xfrm>
            <a:prstGeom prst="stripedRightArrow">
              <a:avLst>
                <a:gd fmla="val 50000" name="adj1"/>
                <a:gd fmla="val 50000" name="adj2"/>
              </a:avLst>
            </a:prstGeom>
            <a:solidFill>
              <a:srgbClr val="597C97"/>
            </a:solidFill>
            <a:ln>
              <a:noFill/>
            </a:ln>
          </p:spPr>
          <p:txBody>
            <a:bodyPr anchorCtr="0" anchor="ctr" bIns="60925" lIns="121875" spcFirstLastPara="1" rIns="121875" wrap="square" tIns="60925">
              <a:noAutofit/>
            </a:bodyPr>
            <a:lstStyle/>
            <a:p>
              <a:pPr indent="0" lvl="0" marL="0" marR="0" rtl="0" algn="ctr">
                <a:lnSpc>
                  <a:spcPct val="100000"/>
                </a:lnSpc>
                <a:spcBef>
                  <a:spcPts val="0"/>
                </a:spcBef>
                <a:spcAft>
                  <a:spcPts val="0"/>
                </a:spcAft>
                <a:buClr>
                  <a:schemeClr val="dk1"/>
                </a:buClr>
                <a:buSzPts val="2000"/>
                <a:buFont typeface="Rockwell"/>
                <a:buNone/>
              </a:pPr>
              <a:r>
                <a:t/>
              </a:r>
              <a:endParaRPr b="0" i="0" sz="2000" u="none" cap="none" strike="noStrike">
                <a:solidFill>
                  <a:schemeClr val="lt1"/>
                </a:solidFill>
                <a:latin typeface="Rockwell"/>
                <a:ea typeface="Rockwell"/>
                <a:cs typeface="Rockwell"/>
                <a:sym typeface="Rockwell"/>
              </a:endParaRPr>
            </a:p>
          </p:txBody>
        </p:sp>
        <p:sp>
          <p:nvSpPr>
            <p:cNvPr id="1392" name="Google Shape;1392;p42"/>
            <p:cNvSpPr/>
            <p:nvPr/>
          </p:nvSpPr>
          <p:spPr>
            <a:xfrm>
              <a:off x="4445879" y="3378470"/>
              <a:ext cx="939800" cy="939800"/>
            </a:xfrm>
            <a:prstGeom prst="ellipse">
              <a:avLst/>
            </a:prstGeom>
            <a:blipFill rotWithShape="1">
              <a:blip r:embed="rId6">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tr-TR" sz="2000">
                  <a:solidFill>
                    <a:schemeClr val="dk1"/>
                  </a:solidFill>
                  <a:latin typeface="Rockwell"/>
                  <a:ea typeface="Rockwell"/>
                  <a:cs typeface="Rockwell"/>
                  <a:sym typeface="Rockwell"/>
                </a:rPr>
                <a:t>#3</a:t>
              </a:r>
              <a:endParaRPr b="0" i="0" sz="2000" u="none" cap="none" strike="noStrike">
                <a:solidFill>
                  <a:schemeClr val="dk1"/>
                </a:solidFill>
                <a:latin typeface="Rockwell"/>
                <a:ea typeface="Rockwell"/>
                <a:cs typeface="Rockwell"/>
                <a:sym typeface="Rockwell"/>
              </a:endParaRPr>
            </a:p>
          </p:txBody>
        </p:sp>
        <p:sp>
          <p:nvSpPr>
            <p:cNvPr id="1393" name="Google Shape;1393;p42"/>
            <p:cNvSpPr/>
            <p:nvPr/>
          </p:nvSpPr>
          <p:spPr>
            <a:xfrm>
              <a:off x="5496443" y="3670570"/>
              <a:ext cx="546101" cy="355600"/>
            </a:xfrm>
            <a:prstGeom prst="stripedRightArrow">
              <a:avLst>
                <a:gd fmla="val 50000" name="adj1"/>
                <a:gd fmla="val 50000" name="adj2"/>
              </a:avLst>
            </a:prstGeom>
            <a:solidFill>
              <a:srgbClr val="597C97"/>
            </a:solidFill>
            <a:ln>
              <a:noFill/>
            </a:ln>
          </p:spPr>
          <p:txBody>
            <a:bodyPr anchorCtr="0" anchor="ctr" bIns="60925" lIns="121875" spcFirstLastPara="1" rIns="121875" wrap="square" tIns="60925">
              <a:noAutofit/>
            </a:bodyPr>
            <a:lstStyle/>
            <a:p>
              <a:pPr indent="0" lvl="0" marL="0" marR="0" rtl="0" algn="ctr">
                <a:lnSpc>
                  <a:spcPct val="100000"/>
                </a:lnSpc>
                <a:spcBef>
                  <a:spcPts val="0"/>
                </a:spcBef>
                <a:spcAft>
                  <a:spcPts val="0"/>
                </a:spcAft>
                <a:buClr>
                  <a:schemeClr val="dk1"/>
                </a:buClr>
                <a:buSzPts val="2000"/>
                <a:buFont typeface="Rockwell"/>
                <a:buNone/>
              </a:pPr>
              <a:r>
                <a:t/>
              </a:r>
              <a:endParaRPr b="0" i="0" sz="2000" u="none" cap="none" strike="noStrike">
                <a:solidFill>
                  <a:schemeClr val="lt1"/>
                </a:solidFill>
                <a:latin typeface="Rockwell"/>
                <a:ea typeface="Rockwell"/>
                <a:cs typeface="Rockwell"/>
                <a:sym typeface="Rockwell"/>
              </a:endParaRPr>
            </a:p>
          </p:txBody>
        </p:sp>
        <p:sp>
          <p:nvSpPr>
            <p:cNvPr id="1394" name="Google Shape;1394;p42"/>
            <p:cNvSpPr/>
            <p:nvPr/>
          </p:nvSpPr>
          <p:spPr>
            <a:xfrm>
              <a:off x="6163909" y="2988535"/>
              <a:ext cx="1719669" cy="1719669"/>
            </a:xfrm>
            <a:prstGeom prst="ellipse">
              <a:avLst/>
            </a:prstGeom>
            <a:blipFill rotWithShape="1">
              <a:blip r:embed="rId7">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tr-TR" sz="3200">
                  <a:solidFill>
                    <a:schemeClr val="lt1"/>
                  </a:solidFill>
                  <a:latin typeface="Rockwell"/>
                  <a:ea typeface="Rockwell"/>
                  <a:cs typeface="Rockwell"/>
                  <a:sym typeface="Rockwell"/>
                </a:rPr>
                <a:t>#4</a:t>
              </a:r>
              <a:endParaRPr b="1" i="0" sz="3200" u="none" cap="none" strike="noStrike">
                <a:solidFill>
                  <a:schemeClr val="lt1"/>
                </a:solidFill>
                <a:latin typeface="Rockwell"/>
                <a:ea typeface="Rockwell"/>
                <a:cs typeface="Rockwell"/>
                <a:sym typeface="Rockwell"/>
              </a:endParaRPr>
            </a:p>
          </p:txBody>
        </p:sp>
        <p:sp>
          <p:nvSpPr>
            <p:cNvPr id="1395" name="Google Shape;1395;p42"/>
            <p:cNvSpPr/>
            <p:nvPr/>
          </p:nvSpPr>
          <p:spPr>
            <a:xfrm>
              <a:off x="8619402" y="3378470"/>
              <a:ext cx="939800" cy="939800"/>
            </a:xfrm>
            <a:prstGeom prst="ellipse">
              <a:avLst/>
            </a:prstGeom>
            <a:blipFill rotWithShape="1">
              <a:blip r:embed="rId8">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tr-TR" sz="2000">
                  <a:solidFill>
                    <a:schemeClr val="lt1"/>
                  </a:solidFill>
                  <a:latin typeface="Rockwell"/>
                  <a:ea typeface="Rockwell"/>
                  <a:cs typeface="Rockwell"/>
                  <a:sym typeface="Rockwell"/>
                </a:rPr>
                <a:t>#5</a:t>
              </a:r>
              <a:endParaRPr b="0" i="0" sz="2000" u="none" cap="none" strike="noStrike">
                <a:solidFill>
                  <a:schemeClr val="lt1"/>
                </a:solidFill>
                <a:latin typeface="Rockwell"/>
                <a:ea typeface="Rockwell"/>
                <a:cs typeface="Rockwell"/>
                <a:sym typeface="Rockwell"/>
              </a:endParaRPr>
            </a:p>
          </p:txBody>
        </p:sp>
        <p:sp>
          <p:nvSpPr>
            <p:cNvPr id="1396" name="Google Shape;1396;p42"/>
            <p:cNvSpPr/>
            <p:nvPr/>
          </p:nvSpPr>
          <p:spPr>
            <a:xfrm>
              <a:off x="7983741" y="3670570"/>
              <a:ext cx="546100" cy="355600"/>
            </a:xfrm>
            <a:prstGeom prst="stripedRightArrow">
              <a:avLst>
                <a:gd fmla="val 50000" name="adj1"/>
                <a:gd fmla="val 50000" name="adj2"/>
              </a:avLst>
            </a:prstGeom>
            <a:solidFill>
              <a:srgbClr val="597C97"/>
            </a:solidFill>
            <a:ln>
              <a:noFill/>
            </a:ln>
          </p:spPr>
          <p:txBody>
            <a:bodyPr anchorCtr="0" anchor="ctr" bIns="60925" lIns="121875" spcFirstLastPara="1" rIns="121875" wrap="square" tIns="60925">
              <a:noAutofit/>
            </a:bodyPr>
            <a:lstStyle/>
            <a:p>
              <a:pPr indent="0" lvl="0" marL="0" marR="0" rtl="0" algn="ctr">
                <a:lnSpc>
                  <a:spcPct val="100000"/>
                </a:lnSpc>
                <a:spcBef>
                  <a:spcPts val="0"/>
                </a:spcBef>
                <a:spcAft>
                  <a:spcPts val="0"/>
                </a:spcAft>
                <a:buClr>
                  <a:schemeClr val="dk1"/>
                </a:buClr>
                <a:buSzPts val="2000"/>
                <a:buFont typeface="Rockwell"/>
                <a:buNone/>
              </a:pPr>
              <a:r>
                <a:t/>
              </a:r>
              <a:endParaRPr b="0" i="0" sz="2000" u="none" cap="none" strike="noStrike">
                <a:solidFill>
                  <a:schemeClr val="lt1"/>
                </a:solidFill>
                <a:latin typeface="Rockwell"/>
                <a:ea typeface="Rockwell"/>
                <a:cs typeface="Rockwell"/>
                <a:sym typeface="Rockwell"/>
              </a:endParaRPr>
            </a:p>
          </p:txBody>
        </p:sp>
        <p:sp>
          <p:nvSpPr>
            <p:cNvPr id="1397" name="Google Shape;1397;p42"/>
            <p:cNvSpPr/>
            <p:nvPr/>
          </p:nvSpPr>
          <p:spPr>
            <a:xfrm>
              <a:off x="9659366" y="3670570"/>
              <a:ext cx="546100" cy="355600"/>
            </a:xfrm>
            <a:prstGeom prst="stripedRightArrow">
              <a:avLst>
                <a:gd fmla="val 50000" name="adj1"/>
                <a:gd fmla="val 50000" name="adj2"/>
              </a:avLst>
            </a:prstGeom>
            <a:solidFill>
              <a:srgbClr val="597C97"/>
            </a:solidFill>
            <a:ln>
              <a:noFill/>
            </a:ln>
          </p:spPr>
          <p:txBody>
            <a:bodyPr anchorCtr="0" anchor="ctr" bIns="60925" lIns="121875" spcFirstLastPara="1" rIns="121875" wrap="square" tIns="60925">
              <a:noAutofit/>
            </a:bodyPr>
            <a:lstStyle/>
            <a:p>
              <a:pPr indent="0" lvl="0" marL="0" marR="0" rtl="0" algn="ctr">
                <a:lnSpc>
                  <a:spcPct val="100000"/>
                </a:lnSpc>
                <a:spcBef>
                  <a:spcPts val="0"/>
                </a:spcBef>
                <a:spcAft>
                  <a:spcPts val="0"/>
                </a:spcAft>
                <a:buClr>
                  <a:schemeClr val="dk1"/>
                </a:buClr>
                <a:buSzPts val="2000"/>
                <a:buFont typeface="Rockwell"/>
                <a:buNone/>
              </a:pPr>
              <a:r>
                <a:t/>
              </a:r>
              <a:endParaRPr b="0" i="0" sz="2000" u="none" cap="none" strike="noStrike">
                <a:solidFill>
                  <a:schemeClr val="lt1"/>
                </a:solidFill>
                <a:latin typeface="Rockwell"/>
                <a:ea typeface="Rockwell"/>
                <a:cs typeface="Rockwell"/>
                <a:sym typeface="Rockwell"/>
              </a:endParaRPr>
            </a:p>
          </p:txBody>
        </p:sp>
        <p:sp>
          <p:nvSpPr>
            <p:cNvPr id="1398" name="Google Shape;1398;p42"/>
            <p:cNvSpPr/>
            <p:nvPr/>
          </p:nvSpPr>
          <p:spPr>
            <a:xfrm>
              <a:off x="10316234" y="3306462"/>
              <a:ext cx="1083817" cy="1083816"/>
            </a:xfrm>
            <a:prstGeom prst="ellipse">
              <a:avLst/>
            </a:prstGeom>
            <a:blipFill rotWithShape="1">
              <a:blip r:embed="rId9">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tr-TR" sz="1600">
                  <a:solidFill>
                    <a:schemeClr val="lt1"/>
                  </a:solidFill>
                  <a:latin typeface="Rockwell"/>
                  <a:ea typeface="Rockwell"/>
                  <a:cs typeface="Rockwell"/>
                  <a:sym typeface="Rockwell"/>
                </a:rPr>
                <a:t>#6</a:t>
              </a:r>
              <a:endParaRPr b="1" i="0" sz="1600" u="none" cap="none" strike="noStrike">
                <a:solidFill>
                  <a:schemeClr val="lt1"/>
                </a:solidFill>
                <a:latin typeface="Rockwell"/>
                <a:ea typeface="Rockwell"/>
                <a:cs typeface="Rockwell"/>
                <a:sym typeface="Rockwell"/>
              </a:endParaRPr>
            </a:p>
          </p:txBody>
        </p:sp>
      </p:grpSp>
      <p:grpSp>
        <p:nvGrpSpPr>
          <p:cNvPr id="1399" name="Google Shape;1399;p42"/>
          <p:cNvGrpSpPr/>
          <p:nvPr/>
        </p:nvGrpSpPr>
        <p:grpSpPr>
          <a:xfrm>
            <a:off x="1187470" y="1772022"/>
            <a:ext cx="2073334" cy="1523046"/>
            <a:chOff x="895845" y="1359458"/>
            <a:chExt cx="2073874" cy="1523442"/>
          </a:xfrm>
        </p:grpSpPr>
        <p:sp>
          <p:nvSpPr>
            <p:cNvPr id="1400" name="Google Shape;1400;p42"/>
            <p:cNvSpPr/>
            <p:nvPr/>
          </p:nvSpPr>
          <p:spPr>
            <a:xfrm>
              <a:off x="895845" y="2755900"/>
              <a:ext cx="127000" cy="127000"/>
            </a:xfrm>
            <a:prstGeom prst="ellipse">
              <a:avLst/>
            </a:prstGeom>
            <a:solidFill>
              <a:srgbClr val="000000"/>
            </a:solidFill>
            <a:ln>
              <a:noFill/>
            </a:ln>
          </p:spPr>
          <p:txBody>
            <a:bodyPr anchorCtr="0" anchor="ctr" bIns="60925" lIns="121875" spcFirstLastPara="1" rIns="121875" wrap="square" tIns="60925">
              <a:noAutofit/>
            </a:bodyPr>
            <a:lstStyle/>
            <a:p>
              <a:pPr indent="0" lvl="0" marL="0" marR="0" rtl="0" algn="ctr">
                <a:lnSpc>
                  <a:spcPct val="100000"/>
                </a:lnSpc>
                <a:spcBef>
                  <a:spcPts val="0"/>
                </a:spcBef>
                <a:spcAft>
                  <a:spcPts val="0"/>
                </a:spcAft>
                <a:buClr>
                  <a:schemeClr val="dk1"/>
                </a:buClr>
                <a:buSzPts val="2000"/>
                <a:buFont typeface="Rockwell"/>
                <a:buNone/>
              </a:pPr>
              <a:r>
                <a:t/>
              </a:r>
              <a:endParaRPr b="0" i="0" sz="2000" u="none" cap="none" strike="noStrike">
                <a:solidFill>
                  <a:schemeClr val="lt1"/>
                </a:solidFill>
                <a:latin typeface="Rockwell"/>
                <a:ea typeface="Rockwell"/>
                <a:cs typeface="Rockwell"/>
                <a:sym typeface="Rockwell"/>
              </a:endParaRPr>
            </a:p>
          </p:txBody>
        </p:sp>
        <p:cxnSp>
          <p:nvCxnSpPr>
            <p:cNvPr id="1401" name="Google Shape;1401;p42"/>
            <p:cNvCxnSpPr>
              <a:stCxn id="1400" idx="0"/>
            </p:cNvCxnSpPr>
            <p:nvPr/>
          </p:nvCxnSpPr>
          <p:spPr>
            <a:xfrm rot="10800000">
              <a:off x="959345" y="1386400"/>
              <a:ext cx="0" cy="1369500"/>
            </a:xfrm>
            <a:prstGeom prst="straightConnector1">
              <a:avLst/>
            </a:prstGeom>
            <a:noFill/>
            <a:ln cap="flat" cmpd="sng" w="9525">
              <a:solidFill>
                <a:srgbClr val="000000"/>
              </a:solidFill>
              <a:prstDash val="solid"/>
              <a:miter lim="800000"/>
              <a:headEnd len="sm" w="sm" type="none"/>
              <a:tailEnd len="sm" w="sm" type="none"/>
            </a:ln>
          </p:spPr>
        </p:cxnSp>
        <p:sp>
          <p:nvSpPr>
            <p:cNvPr id="1402" name="Google Shape;1402;p42"/>
            <p:cNvSpPr txBox="1"/>
            <p:nvPr/>
          </p:nvSpPr>
          <p:spPr>
            <a:xfrm>
              <a:off x="1022845" y="1359458"/>
              <a:ext cx="1946874" cy="132378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tr-TR" sz="1600">
                  <a:solidFill>
                    <a:schemeClr val="lt1"/>
                  </a:solidFill>
                  <a:latin typeface="Rockwell"/>
                  <a:ea typeface="Rockwell"/>
                  <a:cs typeface="Rockwell"/>
                  <a:sym typeface="Rockwell"/>
                </a:rPr>
                <a:t>Implementation</a:t>
              </a:r>
              <a:endParaRPr b="1" sz="1600">
                <a:solidFill>
                  <a:schemeClr val="lt1"/>
                </a:solidFill>
                <a:latin typeface="Rockwell"/>
                <a:ea typeface="Rockwell"/>
                <a:cs typeface="Rockwell"/>
                <a:sym typeface="Rockwell"/>
              </a:endParaRPr>
            </a:p>
            <a:p>
              <a:pPr indent="0" lvl="0" marL="0" marR="0" rtl="0" algn="l">
                <a:spcBef>
                  <a:spcPts val="0"/>
                </a:spcBef>
                <a:spcAft>
                  <a:spcPts val="0"/>
                </a:spcAft>
                <a:buNone/>
              </a:pPr>
              <a:r>
                <a:rPr lang="tr-TR" sz="1600">
                  <a:solidFill>
                    <a:schemeClr val="lt1"/>
                  </a:solidFill>
                  <a:latin typeface="Rockwell"/>
                  <a:ea typeface="Rockwell"/>
                  <a:cs typeface="Rockwell"/>
                  <a:sym typeface="Rockwell"/>
                </a:rPr>
                <a:t>Quality Assurance</a:t>
              </a:r>
              <a:endParaRPr sz="1600">
                <a:solidFill>
                  <a:schemeClr val="lt1"/>
                </a:solidFill>
                <a:latin typeface="Rockwell"/>
                <a:ea typeface="Rockwell"/>
                <a:cs typeface="Rockwell"/>
                <a:sym typeface="Rockwell"/>
              </a:endParaRPr>
            </a:p>
            <a:p>
              <a:pPr indent="0" lvl="0" marL="0" marR="0" rtl="0" algn="l">
                <a:spcBef>
                  <a:spcPts val="0"/>
                </a:spcBef>
                <a:spcAft>
                  <a:spcPts val="0"/>
                </a:spcAft>
                <a:buNone/>
              </a:pPr>
              <a:r>
                <a:rPr lang="tr-TR" sz="1600">
                  <a:solidFill>
                    <a:schemeClr val="lt1"/>
                  </a:solidFill>
                  <a:latin typeface="Rockwell"/>
                  <a:ea typeface="Rockwell"/>
                  <a:cs typeface="Rockwell"/>
                  <a:sym typeface="Rockwell"/>
                </a:rPr>
                <a:t>E-commerce</a:t>
              </a:r>
              <a:endParaRPr sz="1600">
                <a:solidFill>
                  <a:schemeClr val="lt1"/>
                </a:solidFill>
                <a:latin typeface="Rockwell"/>
                <a:ea typeface="Rockwell"/>
                <a:cs typeface="Rockwell"/>
                <a:sym typeface="Rockwell"/>
              </a:endParaRPr>
            </a:p>
            <a:p>
              <a:pPr indent="0" lvl="0" marL="0" marR="0" rtl="0" algn="l">
                <a:spcBef>
                  <a:spcPts val="0"/>
                </a:spcBef>
                <a:spcAft>
                  <a:spcPts val="0"/>
                </a:spcAft>
                <a:buNone/>
              </a:pPr>
              <a:r>
                <a:rPr lang="tr-TR" sz="1600">
                  <a:solidFill>
                    <a:schemeClr val="lt1"/>
                  </a:solidFill>
                  <a:latin typeface="Rockwell"/>
                  <a:ea typeface="Rockwell"/>
                  <a:cs typeface="Rockwell"/>
                  <a:sym typeface="Rockwell"/>
                </a:rPr>
                <a:t>Tech Startup</a:t>
              </a:r>
              <a:endParaRPr sz="1600">
                <a:solidFill>
                  <a:schemeClr val="lt1"/>
                </a:solidFill>
                <a:latin typeface="Rockwell"/>
                <a:ea typeface="Rockwell"/>
                <a:cs typeface="Rockwell"/>
                <a:sym typeface="Rockwell"/>
              </a:endParaRPr>
            </a:p>
            <a:p>
              <a:pPr indent="0" lvl="0" marL="0" marR="0" rtl="0" algn="l">
                <a:spcBef>
                  <a:spcPts val="0"/>
                </a:spcBef>
                <a:spcAft>
                  <a:spcPts val="0"/>
                </a:spcAft>
                <a:buNone/>
              </a:pPr>
              <a:r>
                <a:rPr lang="tr-TR" sz="1600">
                  <a:solidFill>
                    <a:schemeClr val="lt1"/>
                  </a:solidFill>
                  <a:latin typeface="Rockwell"/>
                  <a:ea typeface="Rockwell"/>
                  <a:cs typeface="Rockwell"/>
                  <a:sym typeface="Rockwell"/>
                </a:rPr>
                <a:t>Public &amp; NGO</a:t>
              </a:r>
              <a:endParaRPr b="0" i="0" sz="1600" u="none" cap="none" strike="noStrike">
                <a:solidFill>
                  <a:schemeClr val="lt1"/>
                </a:solidFill>
                <a:latin typeface="Rockwell"/>
                <a:ea typeface="Rockwell"/>
                <a:cs typeface="Rockwell"/>
                <a:sym typeface="Rockwell"/>
              </a:endParaRPr>
            </a:p>
          </p:txBody>
        </p:sp>
      </p:grpSp>
      <p:grpSp>
        <p:nvGrpSpPr>
          <p:cNvPr id="1403" name="Google Shape;1403;p42"/>
          <p:cNvGrpSpPr/>
          <p:nvPr/>
        </p:nvGrpSpPr>
        <p:grpSpPr>
          <a:xfrm>
            <a:off x="1850822" y="4481431"/>
            <a:ext cx="1362725" cy="1236430"/>
            <a:chOff x="3290379" y="4214343"/>
            <a:chExt cx="1363080" cy="1236751"/>
          </a:xfrm>
        </p:grpSpPr>
        <p:sp>
          <p:nvSpPr>
            <p:cNvPr id="1404" name="Google Shape;1404;p42"/>
            <p:cNvSpPr/>
            <p:nvPr/>
          </p:nvSpPr>
          <p:spPr>
            <a:xfrm>
              <a:off x="4526459" y="4214343"/>
              <a:ext cx="127000" cy="127000"/>
            </a:xfrm>
            <a:prstGeom prst="ellipse">
              <a:avLst/>
            </a:prstGeom>
            <a:solidFill>
              <a:srgbClr val="000000"/>
            </a:solidFill>
            <a:ln>
              <a:noFill/>
            </a:ln>
          </p:spPr>
          <p:txBody>
            <a:bodyPr anchorCtr="0" anchor="ctr" bIns="60925" lIns="121875" spcFirstLastPara="1" rIns="121875" wrap="square" tIns="60925">
              <a:noAutofit/>
            </a:bodyPr>
            <a:lstStyle/>
            <a:p>
              <a:pPr indent="0" lvl="0" marL="0" marR="0" rtl="0" algn="ctr">
                <a:lnSpc>
                  <a:spcPct val="100000"/>
                </a:lnSpc>
                <a:spcBef>
                  <a:spcPts val="0"/>
                </a:spcBef>
                <a:spcAft>
                  <a:spcPts val="0"/>
                </a:spcAft>
                <a:buClr>
                  <a:schemeClr val="dk1"/>
                </a:buClr>
                <a:buSzPts val="2000"/>
                <a:buFont typeface="Rockwell"/>
                <a:buNone/>
              </a:pPr>
              <a:r>
                <a:t/>
              </a:r>
              <a:endParaRPr b="0" i="0" sz="2000" u="none" cap="none" strike="noStrike">
                <a:solidFill>
                  <a:schemeClr val="lt1"/>
                </a:solidFill>
                <a:latin typeface="Rockwell"/>
                <a:ea typeface="Rockwell"/>
                <a:cs typeface="Rockwell"/>
                <a:sym typeface="Rockwell"/>
              </a:endParaRPr>
            </a:p>
          </p:txBody>
        </p:sp>
        <p:cxnSp>
          <p:nvCxnSpPr>
            <p:cNvPr id="1405" name="Google Shape;1405;p42"/>
            <p:cNvCxnSpPr/>
            <p:nvPr/>
          </p:nvCxnSpPr>
          <p:spPr>
            <a:xfrm>
              <a:off x="4586152" y="4338636"/>
              <a:ext cx="0" cy="1046081"/>
            </a:xfrm>
            <a:prstGeom prst="straightConnector1">
              <a:avLst/>
            </a:prstGeom>
            <a:noFill/>
            <a:ln cap="flat" cmpd="sng" w="9525">
              <a:solidFill>
                <a:srgbClr val="000000"/>
              </a:solidFill>
              <a:prstDash val="solid"/>
              <a:miter lim="800000"/>
              <a:headEnd len="sm" w="sm" type="none"/>
              <a:tailEnd len="sm" w="sm" type="none"/>
            </a:ln>
          </p:spPr>
        </p:cxnSp>
        <p:sp>
          <p:nvSpPr>
            <p:cNvPr id="1406" name="Google Shape;1406;p42"/>
            <p:cNvSpPr txBox="1"/>
            <p:nvPr/>
          </p:nvSpPr>
          <p:spPr>
            <a:xfrm>
              <a:off x="3290379" y="4373596"/>
              <a:ext cx="1291075" cy="1077498"/>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1" lang="tr-TR" sz="1600">
                  <a:solidFill>
                    <a:schemeClr val="lt1"/>
                  </a:solidFill>
                  <a:latin typeface="Rockwell"/>
                  <a:ea typeface="Rockwell"/>
                  <a:cs typeface="Rockwell"/>
                  <a:sym typeface="Rockwell"/>
                </a:rPr>
                <a:t>Briefing</a:t>
              </a:r>
              <a:endParaRPr b="1" sz="1600">
                <a:solidFill>
                  <a:schemeClr val="lt1"/>
                </a:solidFill>
                <a:latin typeface="Rockwell"/>
                <a:ea typeface="Rockwell"/>
                <a:cs typeface="Rockwell"/>
                <a:sym typeface="Rockwell"/>
              </a:endParaRPr>
            </a:p>
            <a:p>
              <a:pPr indent="0" lvl="0" marL="0" marR="0" rtl="0" algn="r">
                <a:spcBef>
                  <a:spcPts val="0"/>
                </a:spcBef>
                <a:spcAft>
                  <a:spcPts val="0"/>
                </a:spcAft>
                <a:buNone/>
              </a:pPr>
              <a:r>
                <a:rPr lang="tr-TR" sz="1600">
                  <a:solidFill>
                    <a:schemeClr val="lt1"/>
                  </a:solidFill>
                  <a:latin typeface="Rockwell"/>
                  <a:ea typeface="Rockwell"/>
                  <a:cs typeface="Rockwell"/>
                  <a:sym typeface="Rockwell"/>
                </a:rPr>
                <a:t>Evaluation</a:t>
              </a:r>
              <a:endParaRPr/>
            </a:p>
            <a:p>
              <a:pPr indent="0" lvl="0" marL="0" marR="0" rtl="0" algn="r">
                <a:spcBef>
                  <a:spcPts val="0"/>
                </a:spcBef>
                <a:spcAft>
                  <a:spcPts val="0"/>
                </a:spcAft>
                <a:buNone/>
              </a:pPr>
              <a:r>
                <a:rPr lang="tr-TR" sz="1600">
                  <a:solidFill>
                    <a:schemeClr val="lt1"/>
                  </a:solidFill>
                  <a:latin typeface="Rockwell"/>
                  <a:ea typeface="Rockwell"/>
                  <a:cs typeface="Rockwell"/>
                  <a:sym typeface="Rockwell"/>
                </a:rPr>
                <a:t>Workshops</a:t>
              </a:r>
              <a:endParaRPr sz="1600">
                <a:solidFill>
                  <a:schemeClr val="lt1"/>
                </a:solidFill>
                <a:latin typeface="Rockwell"/>
                <a:ea typeface="Rockwell"/>
                <a:cs typeface="Rockwell"/>
                <a:sym typeface="Rockwell"/>
              </a:endParaRPr>
            </a:p>
            <a:p>
              <a:pPr indent="0" lvl="0" marL="0" marR="0" rtl="0" algn="r">
                <a:spcBef>
                  <a:spcPts val="0"/>
                </a:spcBef>
                <a:spcAft>
                  <a:spcPts val="0"/>
                </a:spcAft>
                <a:buNone/>
              </a:pPr>
              <a:r>
                <a:rPr lang="tr-TR" sz="1600">
                  <a:solidFill>
                    <a:schemeClr val="lt1"/>
                  </a:solidFill>
                  <a:latin typeface="Rockwell"/>
                  <a:ea typeface="Rockwell"/>
                  <a:cs typeface="Rockwell"/>
                  <a:sym typeface="Rockwell"/>
                </a:rPr>
                <a:t>Design</a:t>
              </a:r>
              <a:endParaRPr b="0" i="0" sz="1600" u="none" cap="none" strike="noStrike">
                <a:solidFill>
                  <a:schemeClr val="lt1"/>
                </a:solidFill>
                <a:latin typeface="Rockwell"/>
                <a:ea typeface="Rockwell"/>
                <a:cs typeface="Rockwell"/>
                <a:sym typeface="Rockwell"/>
              </a:endParaRPr>
            </a:p>
          </p:txBody>
        </p:sp>
      </p:grpSp>
      <p:grpSp>
        <p:nvGrpSpPr>
          <p:cNvPr id="1407" name="Google Shape;1407;p42"/>
          <p:cNvGrpSpPr/>
          <p:nvPr/>
        </p:nvGrpSpPr>
        <p:grpSpPr>
          <a:xfrm>
            <a:off x="8987270" y="1798991"/>
            <a:ext cx="1396167" cy="1510346"/>
            <a:chOff x="4831624" y="1372161"/>
            <a:chExt cx="1396531" cy="1510739"/>
          </a:xfrm>
        </p:grpSpPr>
        <p:sp>
          <p:nvSpPr>
            <p:cNvPr id="1408" name="Google Shape;1408;p42"/>
            <p:cNvSpPr/>
            <p:nvPr/>
          </p:nvSpPr>
          <p:spPr>
            <a:xfrm>
              <a:off x="4831624" y="2755900"/>
              <a:ext cx="127000" cy="127000"/>
            </a:xfrm>
            <a:prstGeom prst="ellipse">
              <a:avLst/>
            </a:prstGeom>
            <a:solidFill>
              <a:srgbClr val="000000"/>
            </a:solidFill>
            <a:ln>
              <a:noFill/>
            </a:ln>
          </p:spPr>
          <p:txBody>
            <a:bodyPr anchorCtr="0" anchor="ctr" bIns="60925" lIns="121875" spcFirstLastPara="1" rIns="121875" wrap="square" tIns="60925">
              <a:noAutofit/>
            </a:bodyPr>
            <a:lstStyle/>
            <a:p>
              <a:pPr indent="0" lvl="0" marL="0" marR="0" rtl="0" algn="ctr">
                <a:lnSpc>
                  <a:spcPct val="100000"/>
                </a:lnSpc>
                <a:spcBef>
                  <a:spcPts val="0"/>
                </a:spcBef>
                <a:spcAft>
                  <a:spcPts val="0"/>
                </a:spcAft>
                <a:buClr>
                  <a:schemeClr val="dk1"/>
                </a:buClr>
                <a:buSzPts val="2000"/>
                <a:buFont typeface="Rockwell"/>
                <a:buNone/>
              </a:pPr>
              <a:r>
                <a:t/>
              </a:r>
              <a:endParaRPr b="0" i="0" sz="2000" u="none" cap="none" strike="noStrike">
                <a:solidFill>
                  <a:schemeClr val="lt1"/>
                </a:solidFill>
                <a:latin typeface="Rockwell"/>
                <a:ea typeface="Rockwell"/>
                <a:cs typeface="Rockwell"/>
                <a:sym typeface="Rockwell"/>
              </a:endParaRPr>
            </a:p>
          </p:txBody>
        </p:sp>
        <p:cxnSp>
          <p:nvCxnSpPr>
            <p:cNvPr id="1409" name="Google Shape;1409;p42"/>
            <p:cNvCxnSpPr/>
            <p:nvPr/>
          </p:nvCxnSpPr>
          <p:spPr>
            <a:xfrm rot="10800000">
              <a:off x="4885010" y="1372161"/>
              <a:ext cx="0" cy="1383740"/>
            </a:xfrm>
            <a:prstGeom prst="straightConnector1">
              <a:avLst/>
            </a:prstGeom>
            <a:noFill/>
            <a:ln cap="flat" cmpd="sng" w="9525">
              <a:solidFill>
                <a:srgbClr val="000000"/>
              </a:solidFill>
              <a:prstDash val="solid"/>
              <a:miter lim="800000"/>
              <a:headEnd len="sm" w="sm" type="none"/>
              <a:tailEnd len="sm" w="sm" type="none"/>
            </a:ln>
          </p:spPr>
        </p:cxnSp>
        <p:sp>
          <p:nvSpPr>
            <p:cNvPr id="1410" name="Google Shape;1410;p42"/>
            <p:cNvSpPr txBox="1"/>
            <p:nvPr/>
          </p:nvSpPr>
          <p:spPr>
            <a:xfrm>
              <a:off x="4964339" y="1372161"/>
              <a:ext cx="1263816" cy="132378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tr-TR" sz="1600">
                  <a:solidFill>
                    <a:schemeClr val="lt1"/>
                  </a:solidFill>
                  <a:latin typeface="Rockwell"/>
                  <a:ea typeface="Rockwell"/>
                  <a:cs typeface="Rockwell"/>
                  <a:sym typeface="Rockwell"/>
                </a:rPr>
                <a:t>Services</a:t>
              </a:r>
              <a:endParaRPr/>
            </a:p>
            <a:p>
              <a:pPr indent="0" lvl="0" marL="0" marR="0" rtl="0" algn="l">
                <a:spcBef>
                  <a:spcPts val="0"/>
                </a:spcBef>
                <a:spcAft>
                  <a:spcPts val="0"/>
                </a:spcAft>
                <a:buNone/>
              </a:pPr>
              <a:r>
                <a:rPr lang="tr-TR" sz="1600">
                  <a:solidFill>
                    <a:schemeClr val="lt1"/>
                  </a:solidFill>
                  <a:latin typeface="Rockwell"/>
                  <a:ea typeface="Rockwell"/>
                  <a:cs typeface="Rockwell"/>
                  <a:sym typeface="Rockwell"/>
                </a:rPr>
                <a:t>Forum</a:t>
              </a:r>
              <a:endParaRPr/>
            </a:p>
            <a:p>
              <a:pPr indent="0" lvl="0" marL="0" marR="0" rtl="0" algn="l">
                <a:spcBef>
                  <a:spcPts val="0"/>
                </a:spcBef>
                <a:spcAft>
                  <a:spcPts val="0"/>
                </a:spcAft>
                <a:buNone/>
              </a:pPr>
              <a:r>
                <a:rPr lang="tr-TR" sz="1600">
                  <a:solidFill>
                    <a:schemeClr val="lt1"/>
                  </a:solidFill>
                  <a:latin typeface="Rockwell"/>
                  <a:ea typeface="Rockwell"/>
                  <a:cs typeface="Rockwell"/>
                  <a:sym typeface="Rockwell"/>
                </a:rPr>
                <a:t>About us</a:t>
              </a:r>
              <a:endParaRPr/>
            </a:p>
            <a:p>
              <a:pPr indent="0" lvl="0" marL="0" marR="0" rtl="0" algn="l">
                <a:spcBef>
                  <a:spcPts val="0"/>
                </a:spcBef>
                <a:spcAft>
                  <a:spcPts val="0"/>
                </a:spcAft>
                <a:buNone/>
              </a:pPr>
              <a:r>
                <a:rPr lang="tr-TR" sz="1600">
                  <a:solidFill>
                    <a:schemeClr val="lt1"/>
                  </a:solidFill>
                  <a:latin typeface="Rockwell"/>
                  <a:ea typeface="Rockwell"/>
                  <a:cs typeface="Rockwell"/>
                  <a:sym typeface="Rockwell"/>
                </a:rPr>
                <a:t>Our Values</a:t>
              </a:r>
              <a:endParaRPr sz="1600">
                <a:solidFill>
                  <a:schemeClr val="lt1"/>
                </a:solidFill>
                <a:latin typeface="Rockwell"/>
                <a:ea typeface="Rockwell"/>
                <a:cs typeface="Rockwell"/>
                <a:sym typeface="Rockwell"/>
              </a:endParaRPr>
            </a:p>
            <a:p>
              <a:pPr indent="0" lvl="0" marL="0" marR="0" rtl="0" algn="l">
                <a:spcBef>
                  <a:spcPts val="0"/>
                </a:spcBef>
                <a:spcAft>
                  <a:spcPts val="0"/>
                </a:spcAft>
                <a:buNone/>
              </a:pPr>
              <a:r>
                <a:rPr lang="tr-TR" sz="1600">
                  <a:solidFill>
                    <a:schemeClr val="lt1"/>
                  </a:solidFill>
                  <a:latin typeface="Rockwell"/>
                  <a:ea typeface="Rockwell"/>
                  <a:cs typeface="Rockwell"/>
                  <a:sym typeface="Rockwell"/>
                </a:rPr>
                <a:t>Free Time</a:t>
              </a:r>
              <a:endParaRPr b="0" i="0" sz="1600" u="none" cap="none" strike="noStrike">
                <a:solidFill>
                  <a:schemeClr val="lt1"/>
                </a:solidFill>
                <a:latin typeface="Rockwell"/>
                <a:ea typeface="Rockwell"/>
                <a:cs typeface="Rockwell"/>
                <a:sym typeface="Rockwell"/>
              </a:endParaRPr>
            </a:p>
          </p:txBody>
        </p:sp>
      </p:grpSp>
      <p:grpSp>
        <p:nvGrpSpPr>
          <p:cNvPr id="1411" name="Google Shape;1411;p42"/>
          <p:cNvGrpSpPr/>
          <p:nvPr/>
        </p:nvGrpSpPr>
        <p:grpSpPr>
          <a:xfrm>
            <a:off x="4821021" y="1772022"/>
            <a:ext cx="1804029" cy="1523046"/>
            <a:chOff x="895845" y="1359458"/>
            <a:chExt cx="1804499" cy="1523442"/>
          </a:xfrm>
        </p:grpSpPr>
        <p:sp>
          <p:nvSpPr>
            <p:cNvPr id="1412" name="Google Shape;1412;p42"/>
            <p:cNvSpPr/>
            <p:nvPr/>
          </p:nvSpPr>
          <p:spPr>
            <a:xfrm>
              <a:off x="895845" y="2755900"/>
              <a:ext cx="127000" cy="127000"/>
            </a:xfrm>
            <a:prstGeom prst="ellipse">
              <a:avLst/>
            </a:prstGeom>
            <a:solidFill>
              <a:srgbClr val="000000"/>
            </a:solidFill>
            <a:ln>
              <a:noFill/>
            </a:ln>
          </p:spPr>
          <p:txBody>
            <a:bodyPr anchorCtr="0" anchor="ctr" bIns="60925" lIns="121875" spcFirstLastPara="1" rIns="121875" wrap="square" tIns="60925">
              <a:noAutofit/>
            </a:bodyPr>
            <a:lstStyle/>
            <a:p>
              <a:pPr indent="0" lvl="0" marL="0" marR="0" rtl="0" algn="ctr">
                <a:lnSpc>
                  <a:spcPct val="100000"/>
                </a:lnSpc>
                <a:spcBef>
                  <a:spcPts val="0"/>
                </a:spcBef>
                <a:spcAft>
                  <a:spcPts val="0"/>
                </a:spcAft>
                <a:buClr>
                  <a:schemeClr val="dk1"/>
                </a:buClr>
                <a:buSzPts val="2000"/>
                <a:buFont typeface="Rockwell"/>
                <a:buNone/>
              </a:pPr>
              <a:r>
                <a:t/>
              </a:r>
              <a:endParaRPr b="0" i="0" sz="2000" u="none" cap="none" strike="noStrike">
                <a:solidFill>
                  <a:schemeClr val="lt1"/>
                </a:solidFill>
                <a:latin typeface="Rockwell"/>
                <a:ea typeface="Rockwell"/>
                <a:cs typeface="Rockwell"/>
                <a:sym typeface="Rockwell"/>
              </a:endParaRPr>
            </a:p>
          </p:txBody>
        </p:sp>
        <p:cxnSp>
          <p:nvCxnSpPr>
            <p:cNvPr id="1413" name="Google Shape;1413;p42"/>
            <p:cNvCxnSpPr>
              <a:stCxn id="1412" idx="0"/>
            </p:cNvCxnSpPr>
            <p:nvPr/>
          </p:nvCxnSpPr>
          <p:spPr>
            <a:xfrm rot="10800000">
              <a:off x="959345" y="1386400"/>
              <a:ext cx="0" cy="1369500"/>
            </a:xfrm>
            <a:prstGeom prst="straightConnector1">
              <a:avLst/>
            </a:prstGeom>
            <a:noFill/>
            <a:ln cap="flat" cmpd="sng" w="9525">
              <a:solidFill>
                <a:srgbClr val="000000"/>
              </a:solidFill>
              <a:prstDash val="solid"/>
              <a:miter lim="800000"/>
              <a:headEnd len="sm" w="sm" type="none"/>
              <a:tailEnd len="sm" w="sm" type="none"/>
            </a:ln>
          </p:spPr>
        </p:cxnSp>
        <p:sp>
          <p:nvSpPr>
            <p:cNvPr id="1414" name="Google Shape;1414;p42"/>
            <p:cNvSpPr txBox="1"/>
            <p:nvPr/>
          </p:nvSpPr>
          <p:spPr>
            <a:xfrm>
              <a:off x="1022845" y="1359458"/>
              <a:ext cx="1677499" cy="132378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tr-TR" sz="1600">
                  <a:solidFill>
                    <a:schemeClr val="lt1"/>
                  </a:solidFill>
                  <a:latin typeface="Rockwell"/>
                  <a:ea typeface="Rockwell"/>
                  <a:cs typeface="Rockwell"/>
                  <a:sym typeface="Rockwell"/>
                </a:rPr>
                <a:t>Conferences</a:t>
              </a:r>
              <a:endParaRPr b="1" sz="1600">
                <a:solidFill>
                  <a:schemeClr val="lt1"/>
                </a:solidFill>
                <a:latin typeface="Rockwell"/>
                <a:ea typeface="Rockwell"/>
                <a:cs typeface="Rockwell"/>
                <a:sym typeface="Rockwell"/>
              </a:endParaRPr>
            </a:p>
            <a:p>
              <a:pPr indent="0" lvl="0" marL="0" marR="0" rtl="0" algn="l">
                <a:spcBef>
                  <a:spcPts val="0"/>
                </a:spcBef>
                <a:spcAft>
                  <a:spcPts val="0"/>
                </a:spcAft>
                <a:buNone/>
              </a:pPr>
              <a:r>
                <a:rPr lang="tr-TR" sz="1600">
                  <a:solidFill>
                    <a:schemeClr val="lt1"/>
                  </a:solidFill>
                  <a:latin typeface="Rockwell"/>
                  <a:ea typeface="Rockwell"/>
                  <a:cs typeface="Rockwell"/>
                  <a:sym typeface="Rockwell"/>
                </a:rPr>
                <a:t>Annual Meeting</a:t>
              </a:r>
              <a:endParaRPr/>
            </a:p>
            <a:p>
              <a:pPr indent="0" lvl="0" marL="0" marR="0" rtl="0" algn="l">
                <a:spcBef>
                  <a:spcPts val="0"/>
                </a:spcBef>
                <a:spcAft>
                  <a:spcPts val="0"/>
                </a:spcAft>
                <a:buNone/>
              </a:pPr>
              <a:r>
                <a:rPr lang="tr-TR" sz="1600">
                  <a:solidFill>
                    <a:schemeClr val="lt1"/>
                  </a:solidFill>
                  <a:latin typeface="Rockwell"/>
                  <a:ea typeface="Rockwell"/>
                  <a:cs typeface="Rockwell"/>
                  <a:sym typeface="Rockwell"/>
                </a:rPr>
                <a:t>Pricing</a:t>
              </a:r>
              <a:endParaRPr sz="1600">
                <a:solidFill>
                  <a:schemeClr val="lt1"/>
                </a:solidFill>
                <a:latin typeface="Rockwell"/>
                <a:ea typeface="Rockwell"/>
                <a:cs typeface="Rockwell"/>
                <a:sym typeface="Rockwell"/>
              </a:endParaRPr>
            </a:p>
            <a:p>
              <a:pPr indent="0" lvl="0" marL="0" marR="0" rtl="0" algn="l">
                <a:spcBef>
                  <a:spcPts val="0"/>
                </a:spcBef>
                <a:spcAft>
                  <a:spcPts val="0"/>
                </a:spcAft>
                <a:buNone/>
              </a:pPr>
              <a:r>
                <a:rPr lang="tr-TR" sz="1600">
                  <a:solidFill>
                    <a:schemeClr val="lt1"/>
                  </a:solidFill>
                  <a:latin typeface="Rockwell"/>
                  <a:ea typeface="Rockwell"/>
                  <a:cs typeface="Rockwell"/>
                  <a:sym typeface="Rockwell"/>
                </a:rPr>
                <a:t>Future</a:t>
              </a:r>
              <a:endParaRPr sz="1600">
                <a:solidFill>
                  <a:schemeClr val="lt1"/>
                </a:solidFill>
                <a:latin typeface="Rockwell"/>
                <a:ea typeface="Rockwell"/>
                <a:cs typeface="Rockwell"/>
                <a:sym typeface="Rockwell"/>
              </a:endParaRPr>
            </a:p>
            <a:p>
              <a:pPr indent="0" lvl="0" marL="0" marR="0" rtl="0" algn="l">
                <a:spcBef>
                  <a:spcPts val="0"/>
                </a:spcBef>
                <a:spcAft>
                  <a:spcPts val="0"/>
                </a:spcAft>
                <a:buNone/>
              </a:pPr>
              <a:r>
                <a:rPr lang="tr-TR" sz="1600">
                  <a:solidFill>
                    <a:schemeClr val="lt1"/>
                  </a:solidFill>
                  <a:latin typeface="Rockwell"/>
                  <a:ea typeface="Rockwell"/>
                  <a:cs typeface="Rockwell"/>
                  <a:sym typeface="Rockwell"/>
                </a:rPr>
                <a:t>Timeline</a:t>
              </a:r>
              <a:endParaRPr b="0" i="0" sz="1600" u="none" cap="none" strike="noStrike">
                <a:solidFill>
                  <a:schemeClr val="lt1"/>
                </a:solidFill>
                <a:latin typeface="Rockwell"/>
                <a:ea typeface="Rockwell"/>
                <a:cs typeface="Rockwell"/>
                <a:sym typeface="Rockwell"/>
              </a:endParaRPr>
            </a:p>
          </p:txBody>
        </p:sp>
      </p:grpSp>
      <p:grpSp>
        <p:nvGrpSpPr>
          <p:cNvPr id="1415" name="Google Shape;1415;p42"/>
          <p:cNvGrpSpPr/>
          <p:nvPr/>
        </p:nvGrpSpPr>
        <p:grpSpPr>
          <a:xfrm>
            <a:off x="9390919" y="4481430"/>
            <a:ext cx="1555085" cy="1446529"/>
            <a:chOff x="3097969" y="4214343"/>
            <a:chExt cx="1555490" cy="1446905"/>
          </a:xfrm>
        </p:grpSpPr>
        <p:sp>
          <p:nvSpPr>
            <p:cNvPr id="1416" name="Google Shape;1416;p42"/>
            <p:cNvSpPr/>
            <p:nvPr/>
          </p:nvSpPr>
          <p:spPr>
            <a:xfrm>
              <a:off x="4526459" y="4214343"/>
              <a:ext cx="127000" cy="127000"/>
            </a:xfrm>
            <a:prstGeom prst="ellipse">
              <a:avLst/>
            </a:prstGeom>
            <a:solidFill>
              <a:srgbClr val="000000"/>
            </a:solidFill>
            <a:ln>
              <a:noFill/>
            </a:ln>
          </p:spPr>
          <p:txBody>
            <a:bodyPr anchorCtr="0" anchor="ctr" bIns="60925" lIns="121875" spcFirstLastPara="1" rIns="121875" wrap="square" tIns="60925">
              <a:noAutofit/>
            </a:bodyPr>
            <a:lstStyle/>
            <a:p>
              <a:pPr indent="0" lvl="0" marL="0" marR="0" rtl="0" algn="ctr">
                <a:lnSpc>
                  <a:spcPct val="100000"/>
                </a:lnSpc>
                <a:spcBef>
                  <a:spcPts val="0"/>
                </a:spcBef>
                <a:spcAft>
                  <a:spcPts val="0"/>
                </a:spcAft>
                <a:buClr>
                  <a:schemeClr val="dk1"/>
                </a:buClr>
                <a:buSzPts val="2000"/>
                <a:buFont typeface="Rockwell"/>
                <a:buNone/>
              </a:pPr>
              <a:r>
                <a:t/>
              </a:r>
              <a:endParaRPr b="0" i="0" sz="2000" u="none" cap="none" strike="noStrike">
                <a:solidFill>
                  <a:schemeClr val="lt1"/>
                </a:solidFill>
                <a:latin typeface="Rockwell"/>
                <a:ea typeface="Rockwell"/>
                <a:cs typeface="Rockwell"/>
                <a:sym typeface="Rockwell"/>
              </a:endParaRPr>
            </a:p>
          </p:txBody>
        </p:sp>
        <p:cxnSp>
          <p:nvCxnSpPr>
            <p:cNvPr id="1417" name="Google Shape;1417;p42"/>
            <p:cNvCxnSpPr/>
            <p:nvPr/>
          </p:nvCxnSpPr>
          <p:spPr>
            <a:xfrm>
              <a:off x="4586152" y="4338634"/>
              <a:ext cx="0" cy="1322614"/>
            </a:xfrm>
            <a:prstGeom prst="straightConnector1">
              <a:avLst/>
            </a:prstGeom>
            <a:noFill/>
            <a:ln cap="flat" cmpd="sng" w="9525">
              <a:solidFill>
                <a:srgbClr val="000000"/>
              </a:solidFill>
              <a:prstDash val="solid"/>
              <a:miter lim="800000"/>
              <a:headEnd len="sm" w="sm" type="none"/>
              <a:tailEnd len="sm" w="sm" type="none"/>
            </a:ln>
          </p:spPr>
        </p:cxnSp>
        <p:sp>
          <p:nvSpPr>
            <p:cNvPr id="1418" name="Google Shape;1418;p42"/>
            <p:cNvSpPr txBox="1"/>
            <p:nvPr/>
          </p:nvSpPr>
          <p:spPr>
            <a:xfrm>
              <a:off x="3097969" y="4386299"/>
              <a:ext cx="1483485" cy="1077498"/>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1" lang="tr-TR" sz="1600">
                  <a:solidFill>
                    <a:schemeClr val="lt1"/>
                  </a:solidFill>
                  <a:latin typeface="Rockwell"/>
                  <a:ea typeface="Rockwell"/>
                  <a:cs typeface="Rockwell"/>
                  <a:sym typeface="Rockwell"/>
                </a:rPr>
                <a:t>Infographics</a:t>
              </a:r>
              <a:endParaRPr b="1" sz="1600">
                <a:solidFill>
                  <a:schemeClr val="lt1"/>
                </a:solidFill>
                <a:latin typeface="Rockwell"/>
                <a:ea typeface="Rockwell"/>
                <a:cs typeface="Rockwell"/>
                <a:sym typeface="Rockwell"/>
              </a:endParaRPr>
            </a:p>
            <a:p>
              <a:pPr indent="0" lvl="0" marL="0" marR="0" rtl="0" algn="r">
                <a:spcBef>
                  <a:spcPts val="0"/>
                </a:spcBef>
                <a:spcAft>
                  <a:spcPts val="0"/>
                </a:spcAft>
                <a:buNone/>
              </a:pPr>
              <a:r>
                <a:rPr lang="tr-TR" sz="1600">
                  <a:solidFill>
                    <a:schemeClr val="lt1"/>
                  </a:solidFill>
                  <a:latin typeface="Rockwell"/>
                  <a:ea typeface="Rockwell"/>
                  <a:cs typeface="Rockwell"/>
                  <a:sym typeface="Rockwell"/>
                </a:rPr>
                <a:t>Devices</a:t>
              </a:r>
              <a:endParaRPr sz="1600">
                <a:solidFill>
                  <a:schemeClr val="lt1"/>
                </a:solidFill>
                <a:latin typeface="Rockwell"/>
                <a:ea typeface="Rockwell"/>
                <a:cs typeface="Rockwell"/>
                <a:sym typeface="Rockwell"/>
              </a:endParaRPr>
            </a:p>
            <a:p>
              <a:pPr indent="0" lvl="0" marL="0" marR="0" rtl="0" algn="r">
                <a:spcBef>
                  <a:spcPts val="0"/>
                </a:spcBef>
                <a:spcAft>
                  <a:spcPts val="0"/>
                </a:spcAft>
                <a:buNone/>
              </a:pPr>
              <a:r>
                <a:rPr lang="tr-TR" sz="1600">
                  <a:solidFill>
                    <a:schemeClr val="lt1"/>
                  </a:solidFill>
                  <a:latin typeface="Rockwell"/>
                  <a:ea typeface="Rockwell"/>
                  <a:cs typeface="Rockwell"/>
                  <a:sym typeface="Rockwell"/>
                </a:rPr>
                <a:t>Overview</a:t>
              </a:r>
              <a:endParaRPr sz="1600">
                <a:solidFill>
                  <a:schemeClr val="lt1"/>
                </a:solidFill>
                <a:latin typeface="Rockwell"/>
                <a:ea typeface="Rockwell"/>
                <a:cs typeface="Rockwell"/>
                <a:sym typeface="Rockwell"/>
              </a:endParaRPr>
            </a:p>
            <a:p>
              <a:pPr indent="0" lvl="0" marL="0" marR="0" rtl="0" algn="r">
                <a:spcBef>
                  <a:spcPts val="0"/>
                </a:spcBef>
                <a:spcAft>
                  <a:spcPts val="0"/>
                </a:spcAft>
                <a:buNone/>
              </a:pPr>
              <a:r>
                <a:rPr lang="tr-TR" sz="1600">
                  <a:solidFill>
                    <a:schemeClr val="lt1"/>
                  </a:solidFill>
                  <a:latin typeface="Rockwell"/>
                  <a:ea typeface="Rockwell"/>
                  <a:cs typeface="Rockwell"/>
                  <a:sym typeface="Rockwell"/>
                </a:rPr>
                <a:t>Web design</a:t>
              </a:r>
              <a:endParaRPr b="0" i="0" sz="1600" u="none" cap="none" strike="noStrike">
                <a:solidFill>
                  <a:schemeClr val="lt1"/>
                </a:solidFill>
                <a:latin typeface="Rockwell"/>
                <a:ea typeface="Rockwell"/>
                <a:cs typeface="Rockwell"/>
                <a:sym typeface="Rockwell"/>
              </a:endParaRPr>
            </a:p>
          </p:txBody>
        </p:sp>
      </p:grpSp>
      <p:grpSp>
        <p:nvGrpSpPr>
          <p:cNvPr id="1419" name="Google Shape;1419;p42"/>
          <p:cNvGrpSpPr/>
          <p:nvPr/>
        </p:nvGrpSpPr>
        <p:grpSpPr>
          <a:xfrm>
            <a:off x="4708308" y="4856501"/>
            <a:ext cx="2422312" cy="1254507"/>
            <a:chOff x="2230515" y="4214343"/>
            <a:chExt cx="2422944" cy="1254833"/>
          </a:xfrm>
        </p:grpSpPr>
        <p:sp>
          <p:nvSpPr>
            <p:cNvPr id="1420" name="Google Shape;1420;p42"/>
            <p:cNvSpPr/>
            <p:nvPr/>
          </p:nvSpPr>
          <p:spPr>
            <a:xfrm>
              <a:off x="4526459" y="4214343"/>
              <a:ext cx="127000" cy="127000"/>
            </a:xfrm>
            <a:prstGeom prst="ellipse">
              <a:avLst/>
            </a:prstGeom>
            <a:solidFill>
              <a:srgbClr val="000000"/>
            </a:solidFill>
            <a:ln>
              <a:noFill/>
            </a:ln>
          </p:spPr>
          <p:txBody>
            <a:bodyPr anchorCtr="0" anchor="ctr" bIns="60925" lIns="121875" spcFirstLastPara="1" rIns="121875" wrap="square" tIns="60925">
              <a:noAutofit/>
            </a:bodyPr>
            <a:lstStyle/>
            <a:p>
              <a:pPr indent="0" lvl="0" marL="0" marR="0" rtl="0" algn="ctr">
                <a:lnSpc>
                  <a:spcPct val="100000"/>
                </a:lnSpc>
                <a:spcBef>
                  <a:spcPts val="0"/>
                </a:spcBef>
                <a:spcAft>
                  <a:spcPts val="0"/>
                </a:spcAft>
                <a:buClr>
                  <a:schemeClr val="dk1"/>
                </a:buClr>
                <a:buSzPts val="2000"/>
                <a:buFont typeface="Rockwell"/>
                <a:buNone/>
              </a:pPr>
              <a:r>
                <a:t/>
              </a:r>
              <a:endParaRPr b="0" i="0" sz="2000" u="none" cap="none" strike="noStrike">
                <a:solidFill>
                  <a:schemeClr val="lt1"/>
                </a:solidFill>
                <a:latin typeface="Rockwell"/>
                <a:ea typeface="Rockwell"/>
                <a:cs typeface="Rockwell"/>
                <a:sym typeface="Rockwell"/>
              </a:endParaRPr>
            </a:p>
          </p:txBody>
        </p:sp>
        <p:cxnSp>
          <p:nvCxnSpPr>
            <p:cNvPr id="1421" name="Google Shape;1421;p42"/>
            <p:cNvCxnSpPr/>
            <p:nvPr/>
          </p:nvCxnSpPr>
          <p:spPr>
            <a:xfrm>
              <a:off x="4586152" y="4338634"/>
              <a:ext cx="0" cy="1130542"/>
            </a:xfrm>
            <a:prstGeom prst="straightConnector1">
              <a:avLst/>
            </a:prstGeom>
            <a:noFill/>
            <a:ln cap="flat" cmpd="sng" w="9525">
              <a:solidFill>
                <a:srgbClr val="000000"/>
              </a:solidFill>
              <a:prstDash val="solid"/>
              <a:miter lim="800000"/>
              <a:headEnd len="sm" w="sm" type="none"/>
              <a:tailEnd len="sm" w="sm" type="none"/>
            </a:ln>
          </p:spPr>
        </p:cxnSp>
        <p:sp>
          <p:nvSpPr>
            <p:cNvPr id="1422" name="Google Shape;1422;p42"/>
            <p:cNvSpPr txBox="1"/>
            <p:nvPr/>
          </p:nvSpPr>
          <p:spPr>
            <a:xfrm>
              <a:off x="2230515" y="4360892"/>
              <a:ext cx="2350936" cy="1077498"/>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1" lang="tr-TR" sz="1600">
                  <a:solidFill>
                    <a:schemeClr val="lt1"/>
                  </a:solidFill>
                  <a:latin typeface="Rockwell"/>
                  <a:ea typeface="Rockwell"/>
                  <a:cs typeface="Rockwell"/>
                  <a:sym typeface="Rockwell"/>
                </a:rPr>
                <a:t>Speakers</a:t>
              </a:r>
              <a:endParaRPr b="1" sz="1600">
                <a:solidFill>
                  <a:schemeClr val="lt1"/>
                </a:solidFill>
                <a:latin typeface="Rockwell"/>
                <a:ea typeface="Rockwell"/>
                <a:cs typeface="Rockwell"/>
                <a:sym typeface="Rockwell"/>
              </a:endParaRPr>
            </a:p>
            <a:p>
              <a:pPr indent="0" lvl="0" marL="0" marR="0" rtl="0" algn="r">
                <a:spcBef>
                  <a:spcPts val="0"/>
                </a:spcBef>
                <a:spcAft>
                  <a:spcPts val="0"/>
                </a:spcAft>
                <a:buNone/>
              </a:pPr>
              <a:r>
                <a:rPr lang="tr-TR" sz="1600">
                  <a:solidFill>
                    <a:schemeClr val="lt1"/>
                  </a:solidFill>
                  <a:latin typeface="Rockwell"/>
                  <a:ea typeface="Rockwell"/>
                  <a:cs typeface="Rockwell"/>
                  <a:sym typeface="Rockwell"/>
                </a:rPr>
                <a:t>Break time</a:t>
              </a:r>
              <a:endParaRPr/>
            </a:p>
            <a:p>
              <a:pPr indent="0" lvl="0" marL="0" marR="0" rtl="0" algn="r">
                <a:spcBef>
                  <a:spcPts val="0"/>
                </a:spcBef>
                <a:spcAft>
                  <a:spcPts val="0"/>
                </a:spcAft>
                <a:buNone/>
              </a:pPr>
              <a:r>
                <a:rPr lang="tr-TR" sz="1600">
                  <a:solidFill>
                    <a:schemeClr val="lt1"/>
                  </a:solidFill>
                  <a:latin typeface="Rockwell"/>
                  <a:ea typeface="Rockwell"/>
                  <a:cs typeface="Rockwell"/>
                  <a:sym typeface="Rockwell"/>
                </a:rPr>
                <a:t>Opening</a:t>
              </a:r>
              <a:endParaRPr sz="1600">
                <a:solidFill>
                  <a:schemeClr val="lt1"/>
                </a:solidFill>
                <a:latin typeface="Rockwell"/>
                <a:ea typeface="Rockwell"/>
                <a:cs typeface="Rockwell"/>
                <a:sym typeface="Rockwell"/>
              </a:endParaRPr>
            </a:p>
            <a:p>
              <a:pPr indent="0" lvl="0" marL="0" marR="0" rtl="0" algn="r">
                <a:spcBef>
                  <a:spcPts val="0"/>
                </a:spcBef>
                <a:spcAft>
                  <a:spcPts val="0"/>
                </a:spcAft>
                <a:buNone/>
              </a:pPr>
              <a:r>
                <a:rPr lang="tr-TR" sz="1600">
                  <a:solidFill>
                    <a:schemeClr val="lt1"/>
                  </a:solidFill>
                  <a:latin typeface="Rockwell"/>
                  <a:ea typeface="Rockwell"/>
                  <a:cs typeface="Rockwell"/>
                  <a:sym typeface="Rockwell"/>
                </a:rPr>
                <a:t>Speakers Introduction</a:t>
              </a:r>
              <a:endParaRPr sz="1600">
                <a:solidFill>
                  <a:schemeClr val="lt1"/>
                </a:solidFill>
                <a:latin typeface="Rockwell"/>
                <a:ea typeface="Rockwell"/>
                <a:cs typeface="Rockwell"/>
                <a:sym typeface="Rockwell"/>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0"/>
                                  </p:stCondLst>
                                  <p:childTnLst>
                                    <p:set>
                                      <p:cBhvr>
                                        <p:cTn dur="1" fill="hold">
                                          <p:stCondLst>
                                            <p:cond delay="0"/>
                                          </p:stCondLst>
                                        </p:cTn>
                                        <p:tgtEl>
                                          <p:spTgt spid="1386"/>
                                        </p:tgtEl>
                                        <p:attrNameLst>
                                          <p:attrName>style.visibility</p:attrName>
                                        </p:attrNameLst>
                                      </p:cBhvr>
                                      <p:to>
                                        <p:strVal val="visible"/>
                                      </p:to>
                                    </p:set>
                                    <p:anim calcmode="lin" valueType="num">
                                      <p:cBhvr additive="base">
                                        <p:cTn dur="500"/>
                                        <p:tgtEl>
                                          <p:spTgt spid="1386"/>
                                        </p:tgtEl>
                                        <p:attrNameLst>
                                          <p:attrName>ppt_x</p:attrName>
                                        </p:attrNameLst>
                                      </p:cBhvr>
                                      <p:tavLst>
                                        <p:tav fmla="" tm="0">
                                          <p:val>
                                            <p:strVal val="#ppt_x-1"/>
                                          </p:val>
                                        </p:tav>
                                        <p:tav fmla="" tm="100000">
                                          <p:val>
                                            <p:strVal val="#ppt_x"/>
                                          </p:val>
                                        </p:tav>
                                      </p:tavLst>
                                    </p:anim>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385"/>
                                        </p:tgtEl>
                                        <p:attrNameLst>
                                          <p:attrName>style.visibility</p:attrName>
                                        </p:attrNameLst>
                                      </p:cBhvr>
                                      <p:to>
                                        <p:strVal val="visible"/>
                                      </p:to>
                                    </p:set>
                                    <p:animEffect filter="fade" transition="in">
                                      <p:cBhvr>
                                        <p:cTn dur="500"/>
                                        <p:tgtEl>
                                          <p:spTgt spid="1385"/>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387"/>
                                        </p:tgtEl>
                                        <p:attrNameLst>
                                          <p:attrName>style.visibility</p:attrName>
                                        </p:attrNameLst>
                                      </p:cBhvr>
                                      <p:to>
                                        <p:strVal val="visible"/>
                                      </p:to>
                                    </p:set>
                                    <p:animEffect filter="fade" transition="in">
                                      <p:cBhvr>
                                        <p:cTn dur="1500"/>
                                        <p:tgtEl>
                                          <p:spTgt spid="1387"/>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1399"/>
                                        </p:tgtEl>
                                        <p:attrNameLst>
                                          <p:attrName>style.visibility</p:attrName>
                                        </p:attrNameLst>
                                      </p:cBhvr>
                                      <p:to>
                                        <p:strVal val="visible"/>
                                      </p:to>
                                    </p:set>
                                    <p:animEffect filter="fade" transition="in">
                                      <p:cBhvr>
                                        <p:cTn dur="400"/>
                                        <p:tgtEl>
                                          <p:spTgt spid="1399"/>
                                        </p:tgtEl>
                                      </p:cBhvr>
                                    </p:animEffect>
                                  </p:childTnLst>
                                </p:cTn>
                              </p:par>
                            </p:childTnLst>
                          </p:cTn>
                        </p:par>
                        <p:par>
                          <p:cTn fill="hold">
                            <p:stCondLst>
                              <p:cond delay="2900"/>
                            </p:stCondLst>
                            <p:childTnLst>
                              <p:par>
                                <p:cTn fill="hold" nodeType="afterEffect" presetClass="entr" presetID="10" presetSubtype="0">
                                  <p:stCondLst>
                                    <p:cond delay="0"/>
                                  </p:stCondLst>
                                  <p:childTnLst>
                                    <p:set>
                                      <p:cBhvr>
                                        <p:cTn dur="1" fill="hold">
                                          <p:stCondLst>
                                            <p:cond delay="0"/>
                                          </p:stCondLst>
                                        </p:cTn>
                                        <p:tgtEl>
                                          <p:spTgt spid="1403"/>
                                        </p:tgtEl>
                                        <p:attrNameLst>
                                          <p:attrName>style.visibility</p:attrName>
                                        </p:attrNameLst>
                                      </p:cBhvr>
                                      <p:to>
                                        <p:strVal val="visible"/>
                                      </p:to>
                                    </p:set>
                                    <p:animEffect filter="fade" transition="in">
                                      <p:cBhvr>
                                        <p:cTn dur="400"/>
                                        <p:tgtEl>
                                          <p:spTgt spid="1403"/>
                                        </p:tgtEl>
                                      </p:cBhvr>
                                    </p:animEffect>
                                  </p:childTnLst>
                                </p:cTn>
                              </p:par>
                            </p:childTnLst>
                          </p:cTn>
                        </p:par>
                        <p:par>
                          <p:cTn fill="hold">
                            <p:stCondLst>
                              <p:cond delay="3300"/>
                            </p:stCondLst>
                            <p:childTnLst>
                              <p:par>
                                <p:cTn fill="hold" nodeType="afterEffect" presetClass="entr" presetID="10" presetSubtype="0">
                                  <p:stCondLst>
                                    <p:cond delay="0"/>
                                  </p:stCondLst>
                                  <p:childTnLst>
                                    <p:set>
                                      <p:cBhvr>
                                        <p:cTn dur="1" fill="hold">
                                          <p:stCondLst>
                                            <p:cond delay="0"/>
                                          </p:stCondLst>
                                        </p:cTn>
                                        <p:tgtEl>
                                          <p:spTgt spid="1411"/>
                                        </p:tgtEl>
                                        <p:attrNameLst>
                                          <p:attrName>style.visibility</p:attrName>
                                        </p:attrNameLst>
                                      </p:cBhvr>
                                      <p:to>
                                        <p:strVal val="visible"/>
                                      </p:to>
                                    </p:set>
                                    <p:animEffect filter="fade" transition="in">
                                      <p:cBhvr>
                                        <p:cTn dur="400"/>
                                        <p:tgtEl>
                                          <p:spTgt spid="1411"/>
                                        </p:tgtEl>
                                      </p:cBhvr>
                                    </p:animEffect>
                                  </p:childTnLst>
                                </p:cTn>
                              </p:par>
                            </p:childTnLst>
                          </p:cTn>
                        </p:par>
                        <p:par>
                          <p:cTn fill="hold">
                            <p:stCondLst>
                              <p:cond delay="3700"/>
                            </p:stCondLst>
                            <p:childTnLst>
                              <p:par>
                                <p:cTn fill="hold" nodeType="afterEffect" presetClass="entr" presetID="10" presetSubtype="0">
                                  <p:stCondLst>
                                    <p:cond delay="0"/>
                                  </p:stCondLst>
                                  <p:childTnLst>
                                    <p:set>
                                      <p:cBhvr>
                                        <p:cTn dur="1" fill="hold">
                                          <p:stCondLst>
                                            <p:cond delay="0"/>
                                          </p:stCondLst>
                                        </p:cTn>
                                        <p:tgtEl>
                                          <p:spTgt spid="1419"/>
                                        </p:tgtEl>
                                        <p:attrNameLst>
                                          <p:attrName>style.visibility</p:attrName>
                                        </p:attrNameLst>
                                      </p:cBhvr>
                                      <p:to>
                                        <p:strVal val="visible"/>
                                      </p:to>
                                    </p:set>
                                    <p:animEffect filter="fade" transition="in">
                                      <p:cBhvr>
                                        <p:cTn dur="400"/>
                                        <p:tgtEl>
                                          <p:spTgt spid="1419"/>
                                        </p:tgtEl>
                                      </p:cBhvr>
                                    </p:animEffect>
                                  </p:childTnLst>
                                </p:cTn>
                              </p:par>
                            </p:childTnLst>
                          </p:cTn>
                        </p:par>
                        <p:par>
                          <p:cTn fill="hold">
                            <p:stCondLst>
                              <p:cond delay="4100"/>
                            </p:stCondLst>
                            <p:childTnLst>
                              <p:par>
                                <p:cTn fill="hold" nodeType="afterEffect" presetClass="entr" presetID="10" presetSubtype="0">
                                  <p:stCondLst>
                                    <p:cond delay="0"/>
                                  </p:stCondLst>
                                  <p:childTnLst>
                                    <p:set>
                                      <p:cBhvr>
                                        <p:cTn dur="1" fill="hold">
                                          <p:stCondLst>
                                            <p:cond delay="0"/>
                                          </p:stCondLst>
                                        </p:cTn>
                                        <p:tgtEl>
                                          <p:spTgt spid="1407"/>
                                        </p:tgtEl>
                                        <p:attrNameLst>
                                          <p:attrName>style.visibility</p:attrName>
                                        </p:attrNameLst>
                                      </p:cBhvr>
                                      <p:to>
                                        <p:strVal val="visible"/>
                                      </p:to>
                                    </p:set>
                                    <p:animEffect filter="fade" transition="in">
                                      <p:cBhvr>
                                        <p:cTn dur="400"/>
                                        <p:tgtEl>
                                          <p:spTgt spid="1407"/>
                                        </p:tgtEl>
                                      </p:cBhvr>
                                    </p:animEffect>
                                  </p:childTnLst>
                                </p:cTn>
                              </p:par>
                            </p:childTnLst>
                          </p:cTn>
                        </p:par>
                        <p:par>
                          <p:cTn fill="hold">
                            <p:stCondLst>
                              <p:cond delay="4500"/>
                            </p:stCondLst>
                            <p:childTnLst>
                              <p:par>
                                <p:cTn fill="hold" nodeType="afterEffect" presetClass="entr" presetID="10" presetSubtype="0">
                                  <p:stCondLst>
                                    <p:cond delay="0"/>
                                  </p:stCondLst>
                                  <p:childTnLst>
                                    <p:set>
                                      <p:cBhvr>
                                        <p:cTn dur="1" fill="hold">
                                          <p:stCondLst>
                                            <p:cond delay="0"/>
                                          </p:stCondLst>
                                        </p:cTn>
                                        <p:tgtEl>
                                          <p:spTgt spid="1415"/>
                                        </p:tgtEl>
                                        <p:attrNameLst>
                                          <p:attrName>style.visibility</p:attrName>
                                        </p:attrNameLst>
                                      </p:cBhvr>
                                      <p:to>
                                        <p:strVal val="visible"/>
                                      </p:to>
                                    </p:set>
                                    <p:animEffect filter="fade" transition="in">
                                      <p:cBhvr>
                                        <p:cTn dur="400"/>
                                        <p:tgtEl>
                                          <p:spTgt spid="141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16"/>
          <p:cNvSpPr/>
          <p:nvPr/>
        </p:nvSpPr>
        <p:spPr>
          <a:xfrm>
            <a:off x="0" y="0"/>
            <a:ext cx="12192000" cy="6858000"/>
          </a:xfrm>
          <a:prstGeom prst="frame">
            <a:avLst>
              <a:gd fmla="val 3986" name="adj1"/>
            </a:avLst>
          </a:prstGeom>
          <a:blipFill rotWithShape="1">
            <a:blip r:embed="rId3">
              <a:alphaModFix/>
            </a:blip>
            <a:tile algn="tl" flip="none" tx="0" sx="100000" ty="0" sy="100000"/>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Rockwell"/>
              <a:ea typeface="Rockwell"/>
              <a:cs typeface="Rockwell"/>
              <a:sym typeface="Rockwell"/>
            </a:endParaRPr>
          </a:p>
        </p:txBody>
      </p:sp>
      <p:sp>
        <p:nvSpPr>
          <p:cNvPr id="185" name="Google Shape;185;p16"/>
          <p:cNvSpPr/>
          <p:nvPr/>
        </p:nvSpPr>
        <p:spPr>
          <a:xfrm>
            <a:off x="2173059" y="1931648"/>
            <a:ext cx="1692234" cy="1773054"/>
          </a:xfrm>
          <a:prstGeom prst="flowChartOffpageConnector">
            <a:avLst/>
          </a:prstGeom>
          <a:blipFill rotWithShape="1">
            <a:blip r:embed="rId4">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30000"/>
              </a:lnSpc>
              <a:spcBef>
                <a:spcPts val="0"/>
              </a:spcBef>
              <a:spcAft>
                <a:spcPts val="0"/>
              </a:spcAft>
              <a:buClr>
                <a:srgbClr val="FFFFFF"/>
              </a:buClr>
              <a:buSzPts val="9600"/>
              <a:buFont typeface="Rockwell"/>
              <a:buNone/>
            </a:pPr>
            <a:r>
              <a:rPr b="1" i="0" lang="tr-TR" sz="9600" u="none" cap="none" strike="noStrike">
                <a:solidFill>
                  <a:srgbClr val="FFFFFF"/>
                </a:solidFill>
                <a:latin typeface="Rockwell"/>
                <a:ea typeface="Rockwell"/>
                <a:cs typeface="Rockwell"/>
                <a:sym typeface="Rockwell"/>
              </a:rPr>
              <a:t>1</a:t>
            </a:r>
            <a:endParaRPr b="1" i="0" sz="9600" u="none" cap="none" strike="noStrike">
              <a:solidFill>
                <a:srgbClr val="FFFFFF"/>
              </a:solidFill>
              <a:latin typeface="Rockwell"/>
              <a:ea typeface="Rockwell"/>
              <a:cs typeface="Rockwell"/>
              <a:sym typeface="Rockwell"/>
            </a:endParaRPr>
          </a:p>
        </p:txBody>
      </p:sp>
      <p:cxnSp>
        <p:nvCxnSpPr>
          <p:cNvPr id="186" name="Google Shape;186;p16"/>
          <p:cNvCxnSpPr/>
          <p:nvPr/>
        </p:nvCxnSpPr>
        <p:spPr>
          <a:xfrm>
            <a:off x="4068493" y="2781587"/>
            <a:ext cx="5753100" cy="0"/>
          </a:xfrm>
          <a:prstGeom prst="straightConnector1">
            <a:avLst/>
          </a:prstGeom>
          <a:noFill/>
          <a:ln cap="flat" cmpd="sng" w="12700">
            <a:solidFill>
              <a:schemeClr val="lt1"/>
            </a:solidFill>
            <a:prstDash val="solid"/>
            <a:miter lim="800000"/>
            <a:headEnd len="sm" w="sm" type="none"/>
            <a:tailEnd len="sm" w="sm" type="none"/>
          </a:ln>
        </p:spPr>
      </p:cxnSp>
      <p:sp>
        <p:nvSpPr>
          <p:cNvPr id="187" name="Google Shape;187;p16"/>
          <p:cNvSpPr txBox="1"/>
          <p:nvPr/>
        </p:nvSpPr>
        <p:spPr>
          <a:xfrm>
            <a:off x="4565519" y="1945742"/>
            <a:ext cx="3276859" cy="83099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tr-TR" sz="4800">
                <a:latin typeface="Rockwell"/>
                <a:ea typeface="Rockwell"/>
                <a:cs typeface="Rockwell"/>
                <a:sym typeface="Rockwell"/>
              </a:rPr>
              <a:t>BUSINESS</a:t>
            </a:r>
            <a:endParaRPr b="1" sz="4800">
              <a:latin typeface="Rockwell"/>
              <a:ea typeface="Rockwell"/>
              <a:cs typeface="Rockwell"/>
              <a:sym typeface="Rockwell"/>
            </a:endParaRPr>
          </a:p>
        </p:txBody>
      </p:sp>
      <p:grpSp>
        <p:nvGrpSpPr>
          <p:cNvPr id="188" name="Google Shape;188;p16"/>
          <p:cNvGrpSpPr/>
          <p:nvPr/>
        </p:nvGrpSpPr>
        <p:grpSpPr>
          <a:xfrm>
            <a:off x="4658912" y="3213303"/>
            <a:ext cx="204811" cy="2255728"/>
            <a:chOff x="6962660" y="2067973"/>
            <a:chExt cx="200967" cy="2213398"/>
          </a:xfrm>
        </p:grpSpPr>
        <p:cxnSp>
          <p:nvCxnSpPr>
            <p:cNvPr id="189" name="Google Shape;189;p16"/>
            <p:cNvCxnSpPr/>
            <p:nvPr/>
          </p:nvCxnSpPr>
          <p:spPr>
            <a:xfrm>
              <a:off x="7063143" y="2219103"/>
              <a:ext cx="1" cy="1927185"/>
            </a:xfrm>
            <a:prstGeom prst="straightConnector1">
              <a:avLst/>
            </a:prstGeom>
            <a:noFill/>
            <a:ln cap="flat" cmpd="sng" w="15875">
              <a:solidFill>
                <a:schemeClr val="lt1"/>
              </a:solidFill>
              <a:prstDash val="solid"/>
              <a:miter lim="800000"/>
              <a:headEnd len="sm" w="sm" type="none"/>
              <a:tailEnd len="sm" w="sm" type="none"/>
            </a:ln>
          </p:spPr>
        </p:cxnSp>
        <p:sp>
          <p:nvSpPr>
            <p:cNvPr id="190" name="Google Shape;190;p16"/>
            <p:cNvSpPr/>
            <p:nvPr/>
          </p:nvSpPr>
          <p:spPr>
            <a:xfrm>
              <a:off x="6962660" y="2067973"/>
              <a:ext cx="200967" cy="200967"/>
            </a:xfrm>
            <a:prstGeom prst="ellipse">
              <a:avLst/>
            </a:prstGeom>
            <a:blipFill rotWithShape="1">
              <a:blip r:embed="rId5">
                <a:alphaModFix/>
              </a:blip>
              <a:stretch>
                <a:fillRect b="0" l="0" r="0" t="0"/>
              </a:stretch>
            </a:blipFill>
            <a:ln cap="flat" cmpd="sng" w="15875">
              <a:solidFill>
                <a:srgbClr val="0F6FC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87"/>
                <a:buFont typeface="Rockwell"/>
                <a:buNone/>
              </a:pPr>
              <a:r>
                <a:t/>
              </a:r>
              <a:endParaRPr b="0" i="0" sz="2487" u="none" cap="none" strike="noStrike">
                <a:solidFill>
                  <a:srgbClr val="FFFFFF"/>
                </a:solidFill>
                <a:latin typeface="Rockwell"/>
                <a:ea typeface="Rockwell"/>
                <a:cs typeface="Rockwell"/>
                <a:sym typeface="Rockwell"/>
              </a:endParaRPr>
            </a:p>
          </p:txBody>
        </p:sp>
        <p:sp>
          <p:nvSpPr>
            <p:cNvPr id="191" name="Google Shape;191;p16"/>
            <p:cNvSpPr/>
            <p:nvPr/>
          </p:nvSpPr>
          <p:spPr>
            <a:xfrm>
              <a:off x="6962660" y="2561033"/>
              <a:ext cx="200967" cy="200967"/>
            </a:xfrm>
            <a:prstGeom prst="ellipse">
              <a:avLst/>
            </a:prstGeom>
            <a:blipFill rotWithShape="1">
              <a:blip r:embed="rId5">
                <a:alphaModFix/>
              </a:blip>
              <a:stretch>
                <a:fillRect b="0" l="0" r="0" t="0"/>
              </a:stretch>
            </a:blipFill>
            <a:ln cap="flat" cmpd="sng" w="15875">
              <a:solidFill>
                <a:srgbClr val="0F6FC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87"/>
                <a:buFont typeface="Rockwell"/>
                <a:buNone/>
              </a:pPr>
              <a:r>
                <a:t/>
              </a:r>
              <a:endParaRPr b="0" i="0" sz="2487" u="none" cap="none" strike="noStrike">
                <a:solidFill>
                  <a:srgbClr val="FFFFFF"/>
                </a:solidFill>
                <a:latin typeface="Rockwell"/>
                <a:ea typeface="Rockwell"/>
                <a:cs typeface="Rockwell"/>
                <a:sym typeface="Rockwell"/>
              </a:endParaRPr>
            </a:p>
          </p:txBody>
        </p:sp>
        <p:sp>
          <p:nvSpPr>
            <p:cNvPr id="192" name="Google Shape;192;p16"/>
            <p:cNvSpPr/>
            <p:nvPr/>
          </p:nvSpPr>
          <p:spPr>
            <a:xfrm>
              <a:off x="6962660" y="3066910"/>
              <a:ext cx="200967" cy="200967"/>
            </a:xfrm>
            <a:prstGeom prst="ellipse">
              <a:avLst/>
            </a:prstGeom>
            <a:blipFill rotWithShape="1">
              <a:blip r:embed="rId5">
                <a:alphaModFix/>
              </a:blip>
              <a:stretch>
                <a:fillRect b="0" l="0" r="0" t="0"/>
              </a:stretch>
            </a:blipFill>
            <a:ln cap="flat" cmpd="sng" w="15875">
              <a:solidFill>
                <a:srgbClr val="0F6FC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87"/>
                <a:buFont typeface="Rockwell"/>
                <a:buNone/>
              </a:pPr>
              <a:r>
                <a:t/>
              </a:r>
              <a:endParaRPr b="0" i="0" sz="2487" u="none" cap="none" strike="noStrike">
                <a:solidFill>
                  <a:srgbClr val="FFFFFF"/>
                </a:solidFill>
                <a:latin typeface="Rockwell"/>
                <a:ea typeface="Rockwell"/>
                <a:cs typeface="Rockwell"/>
                <a:sym typeface="Rockwell"/>
              </a:endParaRPr>
            </a:p>
          </p:txBody>
        </p:sp>
        <p:sp>
          <p:nvSpPr>
            <p:cNvPr id="193" name="Google Shape;193;p16"/>
            <p:cNvSpPr/>
            <p:nvPr/>
          </p:nvSpPr>
          <p:spPr>
            <a:xfrm>
              <a:off x="6962660" y="3572872"/>
              <a:ext cx="200967" cy="200967"/>
            </a:xfrm>
            <a:prstGeom prst="ellipse">
              <a:avLst/>
            </a:prstGeom>
            <a:blipFill rotWithShape="1">
              <a:blip r:embed="rId5">
                <a:alphaModFix/>
              </a:blip>
              <a:stretch>
                <a:fillRect b="0" l="0" r="0" t="0"/>
              </a:stretch>
            </a:blipFill>
            <a:ln cap="flat" cmpd="sng" w="15875">
              <a:solidFill>
                <a:srgbClr val="0F6FC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87"/>
                <a:buFont typeface="Rockwell"/>
                <a:buNone/>
              </a:pPr>
              <a:r>
                <a:t/>
              </a:r>
              <a:endParaRPr b="0" i="0" sz="2487" u="none" cap="none" strike="noStrike">
                <a:solidFill>
                  <a:srgbClr val="FFFFFF"/>
                </a:solidFill>
                <a:latin typeface="Rockwell"/>
                <a:ea typeface="Rockwell"/>
                <a:cs typeface="Rockwell"/>
                <a:sym typeface="Rockwell"/>
              </a:endParaRPr>
            </a:p>
          </p:txBody>
        </p:sp>
        <p:sp>
          <p:nvSpPr>
            <p:cNvPr id="194" name="Google Shape;194;p16"/>
            <p:cNvSpPr/>
            <p:nvPr/>
          </p:nvSpPr>
          <p:spPr>
            <a:xfrm>
              <a:off x="6962660" y="4080404"/>
              <a:ext cx="200967" cy="200967"/>
            </a:xfrm>
            <a:prstGeom prst="ellipse">
              <a:avLst/>
            </a:prstGeom>
            <a:blipFill rotWithShape="1">
              <a:blip r:embed="rId5">
                <a:alphaModFix/>
              </a:blip>
              <a:stretch>
                <a:fillRect b="0" l="0" r="0" t="0"/>
              </a:stretch>
            </a:blipFill>
            <a:ln cap="flat" cmpd="sng" w="15875">
              <a:solidFill>
                <a:srgbClr val="0F6FC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87"/>
                <a:buFont typeface="Rockwell"/>
                <a:buNone/>
              </a:pPr>
              <a:r>
                <a:t/>
              </a:r>
              <a:endParaRPr b="0" i="0" sz="2487" u="none" cap="none" strike="noStrike">
                <a:solidFill>
                  <a:srgbClr val="FFFFFF"/>
                </a:solidFill>
                <a:latin typeface="Rockwell"/>
                <a:ea typeface="Rockwell"/>
                <a:cs typeface="Rockwell"/>
                <a:sym typeface="Rockwell"/>
              </a:endParaRPr>
            </a:p>
          </p:txBody>
        </p:sp>
      </p:grpSp>
      <p:sp>
        <p:nvSpPr>
          <p:cNvPr id="195" name="Google Shape;195;p16"/>
          <p:cNvSpPr/>
          <p:nvPr/>
        </p:nvSpPr>
        <p:spPr>
          <a:xfrm>
            <a:off x="5033658" y="3116636"/>
            <a:ext cx="3202386" cy="430853"/>
          </a:xfrm>
          <a:prstGeom prst="rect">
            <a:avLst/>
          </a:prstGeom>
          <a:noFill/>
          <a:ln>
            <a:noFill/>
          </a:ln>
        </p:spPr>
        <p:txBody>
          <a:bodyPr anchorCtr="0" anchor="t" bIns="60925" lIns="121875" spcFirstLastPara="1" rIns="121875" wrap="square" tIns="60925">
            <a:noAutofit/>
          </a:bodyPr>
          <a:lstStyle/>
          <a:p>
            <a:pPr indent="0" lvl="0" marL="0" marR="0" rtl="0" algn="l">
              <a:spcBef>
                <a:spcPts val="0"/>
              </a:spcBef>
              <a:spcAft>
                <a:spcPts val="0"/>
              </a:spcAft>
              <a:buSzPts val="2000"/>
              <a:buFont typeface="Arial"/>
              <a:buNone/>
            </a:pPr>
            <a:r>
              <a:rPr lang="tr-TR" sz="2000">
                <a:latin typeface="Rockwell"/>
                <a:ea typeface="Rockwell"/>
                <a:cs typeface="Rockwell"/>
                <a:sym typeface="Rockwell"/>
              </a:rPr>
              <a:t>Financial Facts</a:t>
            </a:r>
            <a:endParaRPr sz="2000">
              <a:latin typeface="Rockwell"/>
              <a:ea typeface="Rockwell"/>
              <a:cs typeface="Rockwell"/>
              <a:sym typeface="Rockwell"/>
            </a:endParaRPr>
          </a:p>
        </p:txBody>
      </p:sp>
      <p:sp>
        <p:nvSpPr>
          <p:cNvPr id="196" name="Google Shape;196;p16"/>
          <p:cNvSpPr/>
          <p:nvPr/>
        </p:nvSpPr>
        <p:spPr>
          <a:xfrm>
            <a:off x="5033657" y="3591307"/>
            <a:ext cx="3202388" cy="430853"/>
          </a:xfrm>
          <a:prstGeom prst="rect">
            <a:avLst/>
          </a:prstGeom>
          <a:noFill/>
          <a:ln>
            <a:noFill/>
          </a:ln>
        </p:spPr>
        <p:txBody>
          <a:bodyPr anchorCtr="0" anchor="t" bIns="60925" lIns="121875" spcFirstLastPara="1" rIns="121875" wrap="square" tIns="60925">
            <a:noAutofit/>
          </a:bodyPr>
          <a:lstStyle/>
          <a:p>
            <a:pPr indent="0" lvl="0" marL="0" marR="0" rtl="0" algn="l">
              <a:spcBef>
                <a:spcPts val="0"/>
              </a:spcBef>
              <a:spcAft>
                <a:spcPts val="0"/>
              </a:spcAft>
              <a:buSzPts val="2000"/>
              <a:buFont typeface="Arial"/>
              <a:buNone/>
            </a:pPr>
            <a:r>
              <a:rPr lang="tr-TR" sz="2000">
                <a:latin typeface="Rockwell"/>
                <a:ea typeface="Rockwell"/>
                <a:cs typeface="Rockwell"/>
                <a:sym typeface="Rockwell"/>
              </a:rPr>
              <a:t>Profit &amp; Loss</a:t>
            </a:r>
            <a:endParaRPr sz="2000">
              <a:latin typeface="Rockwell"/>
              <a:ea typeface="Rockwell"/>
              <a:cs typeface="Rockwell"/>
              <a:sym typeface="Rockwell"/>
            </a:endParaRPr>
          </a:p>
        </p:txBody>
      </p:sp>
      <p:sp>
        <p:nvSpPr>
          <p:cNvPr id="197" name="Google Shape;197;p16"/>
          <p:cNvSpPr/>
          <p:nvPr/>
        </p:nvSpPr>
        <p:spPr>
          <a:xfrm>
            <a:off x="5033657" y="4115059"/>
            <a:ext cx="3202388" cy="430853"/>
          </a:xfrm>
          <a:prstGeom prst="rect">
            <a:avLst/>
          </a:prstGeom>
          <a:noFill/>
          <a:ln>
            <a:noFill/>
          </a:ln>
        </p:spPr>
        <p:txBody>
          <a:bodyPr anchorCtr="0" anchor="t" bIns="60925" lIns="121875" spcFirstLastPara="1" rIns="121875" wrap="square" tIns="60925">
            <a:noAutofit/>
          </a:bodyPr>
          <a:lstStyle/>
          <a:p>
            <a:pPr indent="0" lvl="0" marL="0" marR="0" rtl="0" algn="l">
              <a:spcBef>
                <a:spcPts val="0"/>
              </a:spcBef>
              <a:spcAft>
                <a:spcPts val="0"/>
              </a:spcAft>
              <a:buSzPts val="2000"/>
              <a:buFont typeface="Arial"/>
              <a:buNone/>
            </a:pPr>
            <a:r>
              <a:rPr lang="tr-TR" sz="2000">
                <a:latin typeface="Rockwell"/>
                <a:ea typeface="Rockwell"/>
                <a:cs typeface="Rockwell"/>
                <a:sym typeface="Rockwell"/>
              </a:rPr>
              <a:t>Balance Sheet</a:t>
            </a:r>
            <a:endParaRPr sz="2000">
              <a:latin typeface="Rockwell"/>
              <a:ea typeface="Rockwell"/>
              <a:cs typeface="Rockwell"/>
              <a:sym typeface="Rockwell"/>
            </a:endParaRPr>
          </a:p>
        </p:txBody>
      </p:sp>
      <p:sp>
        <p:nvSpPr>
          <p:cNvPr id="198" name="Google Shape;198;p16"/>
          <p:cNvSpPr/>
          <p:nvPr/>
        </p:nvSpPr>
        <p:spPr>
          <a:xfrm>
            <a:off x="5033657" y="4629960"/>
            <a:ext cx="3202388" cy="430853"/>
          </a:xfrm>
          <a:prstGeom prst="rect">
            <a:avLst/>
          </a:prstGeom>
          <a:noFill/>
          <a:ln>
            <a:noFill/>
          </a:ln>
        </p:spPr>
        <p:txBody>
          <a:bodyPr anchorCtr="0" anchor="t" bIns="60925" lIns="121875" spcFirstLastPara="1" rIns="121875" wrap="square" tIns="60925">
            <a:noAutofit/>
          </a:bodyPr>
          <a:lstStyle/>
          <a:p>
            <a:pPr indent="0" lvl="0" marL="0" marR="0" rtl="0" algn="l">
              <a:spcBef>
                <a:spcPts val="0"/>
              </a:spcBef>
              <a:spcAft>
                <a:spcPts val="0"/>
              </a:spcAft>
              <a:buSzPts val="2000"/>
              <a:buFont typeface="Arial"/>
              <a:buNone/>
            </a:pPr>
            <a:r>
              <a:rPr lang="tr-TR" sz="2000">
                <a:latin typeface="Rockwell"/>
                <a:ea typeface="Rockwell"/>
                <a:cs typeface="Rockwell"/>
                <a:sym typeface="Rockwell"/>
              </a:rPr>
              <a:t>Use of Funds</a:t>
            </a:r>
            <a:endParaRPr sz="2000">
              <a:latin typeface="Rockwell"/>
              <a:ea typeface="Rockwell"/>
              <a:cs typeface="Rockwell"/>
              <a:sym typeface="Rockwell"/>
            </a:endParaRPr>
          </a:p>
        </p:txBody>
      </p:sp>
      <p:sp>
        <p:nvSpPr>
          <p:cNvPr id="199" name="Google Shape;199;p16"/>
          <p:cNvSpPr/>
          <p:nvPr/>
        </p:nvSpPr>
        <p:spPr>
          <a:xfrm>
            <a:off x="5033656" y="5101980"/>
            <a:ext cx="3202388" cy="430853"/>
          </a:xfrm>
          <a:prstGeom prst="rect">
            <a:avLst/>
          </a:prstGeom>
          <a:noFill/>
          <a:ln>
            <a:noFill/>
          </a:ln>
        </p:spPr>
        <p:txBody>
          <a:bodyPr anchorCtr="0" anchor="t" bIns="60925" lIns="121875" spcFirstLastPara="1" rIns="121875" wrap="square" tIns="60925">
            <a:noAutofit/>
          </a:bodyPr>
          <a:lstStyle/>
          <a:p>
            <a:pPr indent="0" lvl="0" marL="0" marR="0" rtl="0" algn="l">
              <a:spcBef>
                <a:spcPts val="0"/>
              </a:spcBef>
              <a:spcAft>
                <a:spcPts val="0"/>
              </a:spcAft>
              <a:buSzPts val="2000"/>
              <a:buFont typeface="Arial"/>
              <a:buNone/>
            </a:pPr>
            <a:r>
              <a:rPr lang="tr-TR" sz="2000">
                <a:latin typeface="Rockwell"/>
                <a:ea typeface="Rockwell"/>
                <a:cs typeface="Rockwell"/>
                <a:sym typeface="Rockwell"/>
              </a:rPr>
              <a:t>Investment Opportunity</a:t>
            </a:r>
            <a:endParaRPr sz="2000">
              <a:latin typeface="Rockwell"/>
              <a:ea typeface="Rockwell"/>
              <a:cs typeface="Rockwell"/>
              <a:sym typeface="Rockwell"/>
            </a:endParaRPr>
          </a:p>
        </p:txBody>
      </p:sp>
      <p:grpSp>
        <p:nvGrpSpPr>
          <p:cNvPr id="200" name="Google Shape;200;p16"/>
          <p:cNvGrpSpPr/>
          <p:nvPr/>
        </p:nvGrpSpPr>
        <p:grpSpPr>
          <a:xfrm>
            <a:off x="877231" y="1276849"/>
            <a:ext cx="10628096" cy="4491531"/>
            <a:chOff x="347230" y="355824"/>
            <a:chExt cx="11704319" cy="4946353"/>
          </a:xfrm>
        </p:grpSpPr>
        <p:sp>
          <p:nvSpPr>
            <p:cNvPr id="201" name="Google Shape;201;p16"/>
            <p:cNvSpPr/>
            <p:nvPr/>
          </p:nvSpPr>
          <p:spPr>
            <a:xfrm>
              <a:off x="10254919" y="3551164"/>
              <a:ext cx="1071563" cy="1546225"/>
            </a:xfrm>
            <a:custGeom>
              <a:rect b="b" l="l" r="r" t="t"/>
              <a:pathLst>
                <a:path extrusionOk="0" h="365" w="253">
                  <a:moveTo>
                    <a:pt x="36" y="361"/>
                  </a:moveTo>
                  <a:cubicBezTo>
                    <a:pt x="33" y="361"/>
                    <a:pt x="30" y="361"/>
                    <a:pt x="27" y="359"/>
                  </a:cubicBezTo>
                  <a:cubicBezTo>
                    <a:pt x="9" y="351"/>
                    <a:pt x="3" y="333"/>
                    <a:pt x="10" y="315"/>
                  </a:cubicBezTo>
                  <a:cubicBezTo>
                    <a:pt x="11" y="315"/>
                    <a:pt x="12" y="315"/>
                    <a:pt x="13" y="315"/>
                  </a:cubicBezTo>
                  <a:cubicBezTo>
                    <a:pt x="29" y="315"/>
                    <a:pt x="45" y="318"/>
                    <a:pt x="60" y="319"/>
                  </a:cubicBezTo>
                  <a:cubicBezTo>
                    <a:pt x="62" y="339"/>
                    <a:pt x="53" y="361"/>
                    <a:pt x="36" y="361"/>
                  </a:cubicBezTo>
                  <a:moveTo>
                    <a:pt x="60" y="314"/>
                  </a:moveTo>
                  <a:cubicBezTo>
                    <a:pt x="53" y="314"/>
                    <a:pt x="46" y="313"/>
                    <a:pt x="38" y="312"/>
                  </a:cubicBezTo>
                  <a:cubicBezTo>
                    <a:pt x="39" y="308"/>
                    <a:pt x="39" y="303"/>
                    <a:pt x="39" y="299"/>
                  </a:cubicBezTo>
                  <a:cubicBezTo>
                    <a:pt x="39" y="297"/>
                    <a:pt x="40" y="294"/>
                    <a:pt x="40" y="291"/>
                  </a:cubicBezTo>
                  <a:cubicBezTo>
                    <a:pt x="51" y="294"/>
                    <a:pt x="58" y="303"/>
                    <a:pt x="60" y="314"/>
                  </a:cubicBezTo>
                  <a:moveTo>
                    <a:pt x="12" y="310"/>
                  </a:moveTo>
                  <a:cubicBezTo>
                    <a:pt x="15" y="305"/>
                    <a:pt x="19" y="300"/>
                    <a:pt x="23" y="295"/>
                  </a:cubicBezTo>
                  <a:cubicBezTo>
                    <a:pt x="26" y="291"/>
                    <a:pt x="30" y="290"/>
                    <a:pt x="35" y="290"/>
                  </a:cubicBezTo>
                  <a:cubicBezTo>
                    <a:pt x="35" y="293"/>
                    <a:pt x="34" y="297"/>
                    <a:pt x="34" y="300"/>
                  </a:cubicBezTo>
                  <a:cubicBezTo>
                    <a:pt x="34" y="304"/>
                    <a:pt x="34" y="308"/>
                    <a:pt x="34" y="311"/>
                  </a:cubicBezTo>
                  <a:cubicBezTo>
                    <a:pt x="27" y="311"/>
                    <a:pt x="20" y="310"/>
                    <a:pt x="13" y="310"/>
                  </a:cubicBezTo>
                  <a:cubicBezTo>
                    <a:pt x="13" y="310"/>
                    <a:pt x="12" y="310"/>
                    <a:pt x="12" y="310"/>
                  </a:cubicBezTo>
                  <a:moveTo>
                    <a:pt x="110" y="186"/>
                  </a:moveTo>
                  <a:cubicBezTo>
                    <a:pt x="110" y="186"/>
                    <a:pt x="111" y="186"/>
                    <a:pt x="111" y="185"/>
                  </a:cubicBezTo>
                  <a:cubicBezTo>
                    <a:pt x="114" y="136"/>
                    <a:pt x="114" y="136"/>
                    <a:pt x="114" y="136"/>
                  </a:cubicBezTo>
                  <a:cubicBezTo>
                    <a:pt x="151" y="139"/>
                    <a:pt x="151" y="139"/>
                    <a:pt x="151" y="139"/>
                  </a:cubicBezTo>
                  <a:cubicBezTo>
                    <a:pt x="148" y="186"/>
                    <a:pt x="148" y="186"/>
                    <a:pt x="148" y="186"/>
                  </a:cubicBezTo>
                  <a:cubicBezTo>
                    <a:pt x="148" y="187"/>
                    <a:pt x="148" y="187"/>
                    <a:pt x="149" y="187"/>
                  </a:cubicBezTo>
                  <a:cubicBezTo>
                    <a:pt x="149" y="187"/>
                    <a:pt x="149" y="187"/>
                    <a:pt x="149" y="187"/>
                  </a:cubicBezTo>
                  <a:cubicBezTo>
                    <a:pt x="149" y="187"/>
                    <a:pt x="149" y="187"/>
                    <a:pt x="149" y="187"/>
                  </a:cubicBezTo>
                  <a:cubicBezTo>
                    <a:pt x="184" y="190"/>
                    <a:pt x="184" y="190"/>
                    <a:pt x="184" y="190"/>
                  </a:cubicBezTo>
                  <a:cubicBezTo>
                    <a:pt x="182" y="209"/>
                    <a:pt x="182" y="209"/>
                    <a:pt x="182" y="209"/>
                  </a:cubicBezTo>
                  <a:cubicBezTo>
                    <a:pt x="73" y="202"/>
                    <a:pt x="73" y="202"/>
                    <a:pt x="73" y="202"/>
                  </a:cubicBezTo>
                  <a:cubicBezTo>
                    <a:pt x="74" y="182"/>
                    <a:pt x="74" y="182"/>
                    <a:pt x="74" y="182"/>
                  </a:cubicBezTo>
                  <a:cubicBezTo>
                    <a:pt x="109" y="184"/>
                    <a:pt x="109" y="184"/>
                    <a:pt x="109" y="184"/>
                  </a:cubicBezTo>
                  <a:cubicBezTo>
                    <a:pt x="109" y="185"/>
                    <a:pt x="109" y="185"/>
                    <a:pt x="109" y="185"/>
                  </a:cubicBezTo>
                  <a:cubicBezTo>
                    <a:pt x="109" y="186"/>
                    <a:pt x="109" y="186"/>
                    <a:pt x="110" y="186"/>
                  </a:cubicBezTo>
                  <a:moveTo>
                    <a:pt x="84" y="129"/>
                  </a:moveTo>
                  <a:cubicBezTo>
                    <a:pt x="31" y="126"/>
                    <a:pt x="31" y="126"/>
                    <a:pt x="31" y="126"/>
                  </a:cubicBezTo>
                  <a:cubicBezTo>
                    <a:pt x="38" y="4"/>
                    <a:pt x="38" y="4"/>
                    <a:pt x="38" y="4"/>
                  </a:cubicBezTo>
                  <a:cubicBezTo>
                    <a:pt x="43" y="5"/>
                    <a:pt x="43" y="5"/>
                    <a:pt x="43" y="5"/>
                  </a:cubicBezTo>
                  <a:cubicBezTo>
                    <a:pt x="44" y="6"/>
                    <a:pt x="45" y="7"/>
                    <a:pt x="46" y="8"/>
                  </a:cubicBezTo>
                  <a:cubicBezTo>
                    <a:pt x="48" y="10"/>
                    <a:pt x="50" y="13"/>
                    <a:pt x="53" y="15"/>
                  </a:cubicBezTo>
                  <a:cubicBezTo>
                    <a:pt x="59" y="20"/>
                    <a:pt x="66" y="26"/>
                    <a:pt x="72" y="32"/>
                  </a:cubicBezTo>
                  <a:cubicBezTo>
                    <a:pt x="83" y="43"/>
                    <a:pt x="92" y="55"/>
                    <a:pt x="103" y="66"/>
                  </a:cubicBezTo>
                  <a:cubicBezTo>
                    <a:pt x="113" y="77"/>
                    <a:pt x="123" y="90"/>
                    <a:pt x="133" y="101"/>
                  </a:cubicBezTo>
                  <a:cubicBezTo>
                    <a:pt x="138" y="107"/>
                    <a:pt x="144" y="112"/>
                    <a:pt x="150" y="118"/>
                  </a:cubicBezTo>
                  <a:cubicBezTo>
                    <a:pt x="153" y="121"/>
                    <a:pt x="158" y="127"/>
                    <a:pt x="162" y="128"/>
                  </a:cubicBezTo>
                  <a:cubicBezTo>
                    <a:pt x="162" y="128"/>
                    <a:pt x="162" y="128"/>
                    <a:pt x="162" y="128"/>
                  </a:cubicBezTo>
                  <a:cubicBezTo>
                    <a:pt x="164" y="128"/>
                    <a:pt x="164" y="127"/>
                    <a:pt x="163" y="126"/>
                  </a:cubicBezTo>
                  <a:cubicBezTo>
                    <a:pt x="160" y="125"/>
                    <a:pt x="157" y="121"/>
                    <a:pt x="155" y="119"/>
                  </a:cubicBezTo>
                  <a:cubicBezTo>
                    <a:pt x="152" y="116"/>
                    <a:pt x="149" y="114"/>
                    <a:pt x="146" y="111"/>
                  </a:cubicBezTo>
                  <a:cubicBezTo>
                    <a:pt x="141" y="106"/>
                    <a:pt x="135" y="100"/>
                    <a:pt x="131" y="95"/>
                  </a:cubicBezTo>
                  <a:cubicBezTo>
                    <a:pt x="126" y="90"/>
                    <a:pt x="121" y="84"/>
                    <a:pt x="117" y="78"/>
                  </a:cubicBezTo>
                  <a:cubicBezTo>
                    <a:pt x="112" y="72"/>
                    <a:pt x="107" y="67"/>
                    <a:pt x="102" y="62"/>
                  </a:cubicBezTo>
                  <a:cubicBezTo>
                    <a:pt x="92" y="51"/>
                    <a:pt x="83" y="39"/>
                    <a:pt x="73" y="29"/>
                  </a:cubicBezTo>
                  <a:cubicBezTo>
                    <a:pt x="68" y="24"/>
                    <a:pt x="63" y="20"/>
                    <a:pt x="57" y="15"/>
                  </a:cubicBezTo>
                  <a:cubicBezTo>
                    <a:pt x="54" y="13"/>
                    <a:pt x="51" y="10"/>
                    <a:pt x="48" y="6"/>
                  </a:cubicBezTo>
                  <a:cubicBezTo>
                    <a:pt x="48" y="6"/>
                    <a:pt x="47" y="5"/>
                    <a:pt x="47" y="5"/>
                  </a:cubicBezTo>
                  <a:cubicBezTo>
                    <a:pt x="93" y="8"/>
                    <a:pt x="93" y="8"/>
                    <a:pt x="93" y="8"/>
                  </a:cubicBezTo>
                  <a:cubicBezTo>
                    <a:pt x="96" y="11"/>
                    <a:pt x="99" y="14"/>
                    <a:pt x="102" y="18"/>
                  </a:cubicBezTo>
                  <a:cubicBezTo>
                    <a:pt x="106" y="23"/>
                    <a:pt x="112" y="28"/>
                    <a:pt x="117" y="33"/>
                  </a:cubicBezTo>
                  <a:cubicBezTo>
                    <a:pt x="122" y="39"/>
                    <a:pt x="127" y="45"/>
                    <a:pt x="132" y="51"/>
                  </a:cubicBezTo>
                  <a:cubicBezTo>
                    <a:pt x="135" y="54"/>
                    <a:pt x="137" y="57"/>
                    <a:pt x="139" y="60"/>
                  </a:cubicBezTo>
                  <a:cubicBezTo>
                    <a:pt x="141" y="63"/>
                    <a:pt x="144" y="64"/>
                    <a:pt x="146" y="67"/>
                  </a:cubicBezTo>
                  <a:cubicBezTo>
                    <a:pt x="151" y="73"/>
                    <a:pt x="157" y="78"/>
                    <a:pt x="163" y="83"/>
                  </a:cubicBezTo>
                  <a:cubicBezTo>
                    <a:pt x="168" y="89"/>
                    <a:pt x="174" y="95"/>
                    <a:pt x="179" y="101"/>
                  </a:cubicBezTo>
                  <a:cubicBezTo>
                    <a:pt x="184" y="106"/>
                    <a:pt x="189" y="111"/>
                    <a:pt x="194" y="117"/>
                  </a:cubicBezTo>
                  <a:cubicBezTo>
                    <a:pt x="195" y="119"/>
                    <a:pt x="199" y="126"/>
                    <a:pt x="202" y="126"/>
                  </a:cubicBezTo>
                  <a:cubicBezTo>
                    <a:pt x="202" y="126"/>
                    <a:pt x="202" y="126"/>
                    <a:pt x="202" y="126"/>
                  </a:cubicBezTo>
                  <a:cubicBezTo>
                    <a:pt x="203" y="126"/>
                    <a:pt x="203" y="126"/>
                    <a:pt x="203" y="125"/>
                  </a:cubicBezTo>
                  <a:cubicBezTo>
                    <a:pt x="203" y="125"/>
                    <a:pt x="203" y="125"/>
                    <a:pt x="203" y="125"/>
                  </a:cubicBezTo>
                  <a:cubicBezTo>
                    <a:pt x="204" y="124"/>
                    <a:pt x="203" y="123"/>
                    <a:pt x="202" y="123"/>
                  </a:cubicBezTo>
                  <a:cubicBezTo>
                    <a:pt x="202" y="123"/>
                    <a:pt x="202" y="123"/>
                    <a:pt x="201" y="123"/>
                  </a:cubicBezTo>
                  <a:cubicBezTo>
                    <a:pt x="201" y="122"/>
                    <a:pt x="201" y="122"/>
                    <a:pt x="200" y="121"/>
                  </a:cubicBezTo>
                  <a:cubicBezTo>
                    <a:pt x="199" y="120"/>
                    <a:pt x="198" y="119"/>
                    <a:pt x="196" y="117"/>
                  </a:cubicBezTo>
                  <a:cubicBezTo>
                    <a:pt x="194" y="114"/>
                    <a:pt x="193" y="112"/>
                    <a:pt x="190" y="109"/>
                  </a:cubicBezTo>
                  <a:cubicBezTo>
                    <a:pt x="186" y="104"/>
                    <a:pt x="180" y="99"/>
                    <a:pt x="175" y="93"/>
                  </a:cubicBezTo>
                  <a:cubicBezTo>
                    <a:pt x="166" y="83"/>
                    <a:pt x="156" y="72"/>
                    <a:pt x="145" y="63"/>
                  </a:cubicBezTo>
                  <a:cubicBezTo>
                    <a:pt x="140" y="58"/>
                    <a:pt x="135" y="51"/>
                    <a:pt x="130" y="45"/>
                  </a:cubicBezTo>
                  <a:cubicBezTo>
                    <a:pt x="126" y="39"/>
                    <a:pt x="121" y="34"/>
                    <a:pt x="116" y="30"/>
                  </a:cubicBezTo>
                  <a:cubicBezTo>
                    <a:pt x="109" y="23"/>
                    <a:pt x="103" y="15"/>
                    <a:pt x="97" y="8"/>
                  </a:cubicBezTo>
                  <a:cubicBezTo>
                    <a:pt x="249" y="17"/>
                    <a:pt x="249" y="17"/>
                    <a:pt x="249" y="17"/>
                  </a:cubicBezTo>
                  <a:cubicBezTo>
                    <a:pt x="241" y="139"/>
                    <a:pt x="241" y="139"/>
                    <a:pt x="241" y="139"/>
                  </a:cubicBezTo>
                  <a:cubicBezTo>
                    <a:pt x="88" y="130"/>
                    <a:pt x="88" y="130"/>
                    <a:pt x="88" y="130"/>
                  </a:cubicBezTo>
                  <a:cubicBezTo>
                    <a:pt x="86" y="128"/>
                    <a:pt x="84" y="126"/>
                    <a:pt x="83" y="125"/>
                  </a:cubicBezTo>
                  <a:cubicBezTo>
                    <a:pt x="78" y="121"/>
                    <a:pt x="74" y="116"/>
                    <a:pt x="70" y="111"/>
                  </a:cubicBezTo>
                  <a:cubicBezTo>
                    <a:pt x="61" y="103"/>
                    <a:pt x="53" y="95"/>
                    <a:pt x="45" y="86"/>
                  </a:cubicBezTo>
                  <a:cubicBezTo>
                    <a:pt x="45" y="86"/>
                    <a:pt x="44" y="86"/>
                    <a:pt x="44" y="86"/>
                  </a:cubicBezTo>
                  <a:cubicBezTo>
                    <a:pt x="43" y="86"/>
                    <a:pt x="42" y="87"/>
                    <a:pt x="43" y="88"/>
                  </a:cubicBezTo>
                  <a:cubicBezTo>
                    <a:pt x="50" y="96"/>
                    <a:pt x="58" y="104"/>
                    <a:pt x="66" y="112"/>
                  </a:cubicBezTo>
                  <a:cubicBezTo>
                    <a:pt x="71" y="116"/>
                    <a:pt x="75" y="121"/>
                    <a:pt x="79" y="125"/>
                  </a:cubicBezTo>
                  <a:cubicBezTo>
                    <a:pt x="81" y="126"/>
                    <a:pt x="83" y="128"/>
                    <a:pt x="84" y="129"/>
                  </a:cubicBezTo>
                  <a:moveTo>
                    <a:pt x="42" y="0"/>
                  </a:moveTo>
                  <a:cubicBezTo>
                    <a:pt x="41" y="0"/>
                    <a:pt x="39" y="0"/>
                    <a:pt x="38" y="1"/>
                  </a:cubicBezTo>
                  <a:cubicBezTo>
                    <a:pt x="36" y="2"/>
                    <a:pt x="34" y="4"/>
                    <a:pt x="33" y="8"/>
                  </a:cubicBezTo>
                  <a:cubicBezTo>
                    <a:pt x="26" y="123"/>
                    <a:pt x="26" y="123"/>
                    <a:pt x="26" y="123"/>
                  </a:cubicBezTo>
                  <a:cubicBezTo>
                    <a:pt x="26" y="123"/>
                    <a:pt x="26" y="123"/>
                    <a:pt x="26" y="124"/>
                  </a:cubicBezTo>
                  <a:cubicBezTo>
                    <a:pt x="26" y="124"/>
                    <a:pt x="26" y="124"/>
                    <a:pt x="26" y="124"/>
                  </a:cubicBezTo>
                  <a:cubicBezTo>
                    <a:pt x="26" y="126"/>
                    <a:pt x="27" y="127"/>
                    <a:pt x="28" y="128"/>
                  </a:cubicBezTo>
                  <a:cubicBezTo>
                    <a:pt x="28" y="129"/>
                    <a:pt x="28" y="129"/>
                    <a:pt x="28" y="129"/>
                  </a:cubicBezTo>
                  <a:cubicBezTo>
                    <a:pt x="29" y="129"/>
                    <a:pt x="29" y="129"/>
                    <a:pt x="29" y="129"/>
                  </a:cubicBezTo>
                  <a:cubicBezTo>
                    <a:pt x="30" y="130"/>
                    <a:pt x="31" y="131"/>
                    <a:pt x="33" y="131"/>
                  </a:cubicBezTo>
                  <a:cubicBezTo>
                    <a:pt x="33" y="131"/>
                    <a:pt x="33" y="131"/>
                    <a:pt x="33" y="131"/>
                  </a:cubicBezTo>
                  <a:cubicBezTo>
                    <a:pt x="33" y="131"/>
                    <a:pt x="33" y="131"/>
                    <a:pt x="34" y="131"/>
                  </a:cubicBezTo>
                  <a:cubicBezTo>
                    <a:pt x="112" y="136"/>
                    <a:pt x="112" y="136"/>
                    <a:pt x="112" y="136"/>
                  </a:cubicBezTo>
                  <a:cubicBezTo>
                    <a:pt x="109" y="182"/>
                    <a:pt x="109" y="182"/>
                    <a:pt x="109" y="182"/>
                  </a:cubicBezTo>
                  <a:cubicBezTo>
                    <a:pt x="73" y="180"/>
                    <a:pt x="73" y="180"/>
                    <a:pt x="73" y="180"/>
                  </a:cubicBezTo>
                  <a:cubicBezTo>
                    <a:pt x="73" y="180"/>
                    <a:pt x="73" y="180"/>
                    <a:pt x="73" y="180"/>
                  </a:cubicBezTo>
                  <a:cubicBezTo>
                    <a:pt x="72" y="180"/>
                    <a:pt x="72" y="180"/>
                    <a:pt x="72" y="180"/>
                  </a:cubicBezTo>
                  <a:cubicBezTo>
                    <a:pt x="72" y="180"/>
                    <a:pt x="72" y="180"/>
                    <a:pt x="72" y="180"/>
                  </a:cubicBezTo>
                  <a:cubicBezTo>
                    <a:pt x="72" y="181"/>
                    <a:pt x="72" y="181"/>
                    <a:pt x="72" y="181"/>
                  </a:cubicBezTo>
                  <a:cubicBezTo>
                    <a:pt x="71" y="202"/>
                    <a:pt x="71" y="202"/>
                    <a:pt x="71" y="202"/>
                  </a:cubicBezTo>
                  <a:cubicBezTo>
                    <a:pt x="71" y="203"/>
                    <a:pt x="71" y="203"/>
                    <a:pt x="71" y="204"/>
                  </a:cubicBezTo>
                  <a:cubicBezTo>
                    <a:pt x="71" y="204"/>
                    <a:pt x="72" y="204"/>
                    <a:pt x="72" y="204"/>
                  </a:cubicBezTo>
                  <a:cubicBezTo>
                    <a:pt x="183" y="211"/>
                    <a:pt x="183" y="211"/>
                    <a:pt x="183" y="211"/>
                  </a:cubicBezTo>
                  <a:cubicBezTo>
                    <a:pt x="183" y="212"/>
                    <a:pt x="183" y="212"/>
                    <a:pt x="184" y="212"/>
                  </a:cubicBezTo>
                  <a:cubicBezTo>
                    <a:pt x="184" y="212"/>
                    <a:pt x="184" y="212"/>
                    <a:pt x="184" y="211"/>
                  </a:cubicBezTo>
                  <a:cubicBezTo>
                    <a:pt x="186" y="211"/>
                    <a:pt x="186" y="210"/>
                    <a:pt x="185" y="209"/>
                  </a:cubicBezTo>
                  <a:cubicBezTo>
                    <a:pt x="185" y="201"/>
                    <a:pt x="185" y="201"/>
                    <a:pt x="185" y="201"/>
                  </a:cubicBezTo>
                  <a:cubicBezTo>
                    <a:pt x="186" y="201"/>
                    <a:pt x="186" y="201"/>
                    <a:pt x="186" y="201"/>
                  </a:cubicBezTo>
                  <a:cubicBezTo>
                    <a:pt x="187" y="201"/>
                    <a:pt x="188" y="200"/>
                    <a:pt x="189" y="200"/>
                  </a:cubicBezTo>
                  <a:cubicBezTo>
                    <a:pt x="192" y="200"/>
                    <a:pt x="195" y="202"/>
                    <a:pt x="196" y="203"/>
                  </a:cubicBezTo>
                  <a:cubicBezTo>
                    <a:pt x="206" y="209"/>
                    <a:pt x="207" y="225"/>
                    <a:pt x="198" y="233"/>
                  </a:cubicBezTo>
                  <a:cubicBezTo>
                    <a:pt x="192" y="238"/>
                    <a:pt x="184" y="239"/>
                    <a:pt x="176" y="239"/>
                  </a:cubicBezTo>
                  <a:cubicBezTo>
                    <a:pt x="175" y="239"/>
                    <a:pt x="174" y="239"/>
                    <a:pt x="173" y="239"/>
                  </a:cubicBezTo>
                  <a:cubicBezTo>
                    <a:pt x="164" y="238"/>
                    <a:pt x="153" y="238"/>
                    <a:pt x="144" y="234"/>
                  </a:cubicBezTo>
                  <a:cubicBezTo>
                    <a:pt x="142" y="233"/>
                    <a:pt x="138" y="233"/>
                    <a:pt x="135" y="232"/>
                  </a:cubicBezTo>
                  <a:cubicBezTo>
                    <a:pt x="131" y="230"/>
                    <a:pt x="127" y="229"/>
                    <a:pt x="123" y="228"/>
                  </a:cubicBezTo>
                  <a:cubicBezTo>
                    <a:pt x="115" y="224"/>
                    <a:pt x="107" y="222"/>
                    <a:pt x="99" y="221"/>
                  </a:cubicBezTo>
                  <a:cubicBezTo>
                    <a:pt x="94" y="220"/>
                    <a:pt x="88" y="219"/>
                    <a:pt x="82" y="219"/>
                  </a:cubicBezTo>
                  <a:cubicBezTo>
                    <a:pt x="80" y="219"/>
                    <a:pt x="79" y="219"/>
                    <a:pt x="77" y="219"/>
                  </a:cubicBezTo>
                  <a:cubicBezTo>
                    <a:pt x="67" y="220"/>
                    <a:pt x="53" y="228"/>
                    <a:pt x="57" y="241"/>
                  </a:cubicBezTo>
                  <a:cubicBezTo>
                    <a:pt x="59" y="245"/>
                    <a:pt x="65" y="248"/>
                    <a:pt x="70" y="249"/>
                  </a:cubicBezTo>
                  <a:cubicBezTo>
                    <a:pt x="74" y="250"/>
                    <a:pt x="77" y="250"/>
                    <a:pt x="81" y="250"/>
                  </a:cubicBezTo>
                  <a:cubicBezTo>
                    <a:pt x="84" y="250"/>
                    <a:pt x="88" y="250"/>
                    <a:pt x="91" y="249"/>
                  </a:cubicBezTo>
                  <a:cubicBezTo>
                    <a:pt x="94" y="248"/>
                    <a:pt x="97" y="248"/>
                    <a:pt x="101" y="248"/>
                  </a:cubicBezTo>
                  <a:cubicBezTo>
                    <a:pt x="109" y="248"/>
                    <a:pt x="117" y="250"/>
                    <a:pt x="122" y="257"/>
                  </a:cubicBezTo>
                  <a:cubicBezTo>
                    <a:pt x="129" y="268"/>
                    <a:pt x="114" y="271"/>
                    <a:pt x="105" y="271"/>
                  </a:cubicBezTo>
                  <a:cubicBezTo>
                    <a:pt x="104" y="271"/>
                    <a:pt x="103" y="271"/>
                    <a:pt x="102" y="270"/>
                  </a:cubicBezTo>
                  <a:cubicBezTo>
                    <a:pt x="92" y="269"/>
                    <a:pt x="84" y="265"/>
                    <a:pt x="75" y="263"/>
                  </a:cubicBezTo>
                  <a:cubicBezTo>
                    <a:pt x="71" y="262"/>
                    <a:pt x="66" y="262"/>
                    <a:pt x="62" y="262"/>
                  </a:cubicBezTo>
                  <a:cubicBezTo>
                    <a:pt x="60" y="262"/>
                    <a:pt x="58" y="262"/>
                    <a:pt x="56" y="262"/>
                  </a:cubicBezTo>
                  <a:cubicBezTo>
                    <a:pt x="51" y="263"/>
                    <a:pt x="43" y="265"/>
                    <a:pt x="40" y="270"/>
                  </a:cubicBezTo>
                  <a:cubicBezTo>
                    <a:pt x="38" y="274"/>
                    <a:pt x="38" y="279"/>
                    <a:pt x="37" y="284"/>
                  </a:cubicBezTo>
                  <a:cubicBezTo>
                    <a:pt x="36" y="285"/>
                    <a:pt x="36" y="285"/>
                    <a:pt x="36" y="285"/>
                  </a:cubicBezTo>
                  <a:cubicBezTo>
                    <a:pt x="35" y="285"/>
                    <a:pt x="33" y="285"/>
                    <a:pt x="31" y="285"/>
                  </a:cubicBezTo>
                  <a:cubicBezTo>
                    <a:pt x="30" y="285"/>
                    <a:pt x="28" y="285"/>
                    <a:pt x="27" y="286"/>
                  </a:cubicBezTo>
                  <a:cubicBezTo>
                    <a:pt x="22" y="288"/>
                    <a:pt x="19" y="292"/>
                    <a:pt x="16" y="296"/>
                  </a:cubicBezTo>
                  <a:cubicBezTo>
                    <a:pt x="9" y="304"/>
                    <a:pt x="4" y="313"/>
                    <a:pt x="3" y="324"/>
                  </a:cubicBezTo>
                  <a:cubicBezTo>
                    <a:pt x="0" y="343"/>
                    <a:pt x="12" y="365"/>
                    <a:pt x="34" y="365"/>
                  </a:cubicBezTo>
                  <a:cubicBezTo>
                    <a:pt x="34" y="365"/>
                    <a:pt x="34" y="365"/>
                    <a:pt x="34" y="365"/>
                  </a:cubicBezTo>
                  <a:cubicBezTo>
                    <a:pt x="74" y="365"/>
                    <a:pt x="76" y="295"/>
                    <a:pt x="41" y="286"/>
                  </a:cubicBezTo>
                  <a:cubicBezTo>
                    <a:pt x="41" y="286"/>
                    <a:pt x="40" y="285"/>
                    <a:pt x="39" y="285"/>
                  </a:cubicBezTo>
                  <a:cubicBezTo>
                    <a:pt x="41" y="277"/>
                    <a:pt x="41" y="268"/>
                    <a:pt x="51" y="266"/>
                  </a:cubicBezTo>
                  <a:cubicBezTo>
                    <a:pt x="55" y="265"/>
                    <a:pt x="60" y="264"/>
                    <a:pt x="64" y="264"/>
                  </a:cubicBezTo>
                  <a:cubicBezTo>
                    <a:pt x="67" y="264"/>
                    <a:pt x="71" y="264"/>
                    <a:pt x="74" y="265"/>
                  </a:cubicBezTo>
                  <a:cubicBezTo>
                    <a:pt x="85" y="268"/>
                    <a:pt x="96" y="273"/>
                    <a:pt x="107" y="273"/>
                  </a:cubicBezTo>
                  <a:cubicBezTo>
                    <a:pt x="111" y="273"/>
                    <a:pt x="115" y="273"/>
                    <a:pt x="118" y="271"/>
                  </a:cubicBezTo>
                  <a:cubicBezTo>
                    <a:pt x="130" y="268"/>
                    <a:pt x="126" y="254"/>
                    <a:pt x="117" y="249"/>
                  </a:cubicBezTo>
                  <a:cubicBezTo>
                    <a:pt x="111" y="246"/>
                    <a:pt x="105" y="246"/>
                    <a:pt x="99" y="246"/>
                  </a:cubicBezTo>
                  <a:cubicBezTo>
                    <a:pt x="98" y="246"/>
                    <a:pt x="97" y="246"/>
                    <a:pt x="96" y="246"/>
                  </a:cubicBezTo>
                  <a:cubicBezTo>
                    <a:pt x="92" y="246"/>
                    <a:pt x="88" y="248"/>
                    <a:pt x="85" y="248"/>
                  </a:cubicBezTo>
                  <a:cubicBezTo>
                    <a:pt x="83" y="248"/>
                    <a:pt x="82" y="248"/>
                    <a:pt x="81" y="248"/>
                  </a:cubicBezTo>
                  <a:cubicBezTo>
                    <a:pt x="77" y="248"/>
                    <a:pt x="72" y="248"/>
                    <a:pt x="68" y="246"/>
                  </a:cubicBezTo>
                  <a:cubicBezTo>
                    <a:pt x="63" y="244"/>
                    <a:pt x="59" y="241"/>
                    <a:pt x="59" y="235"/>
                  </a:cubicBezTo>
                  <a:cubicBezTo>
                    <a:pt x="60" y="229"/>
                    <a:pt x="65" y="226"/>
                    <a:pt x="69" y="224"/>
                  </a:cubicBezTo>
                  <a:cubicBezTo>
                    <a:pt x="73" y="222"/>
                    <a:pt x="78" y="222"/>
                    <a:pt x="82" y="222"/>
                  </a:cubicBezTo>
                  <a:cubicBezTo>
                    <a:pt x="86" y="222"/>
                    <a:pt x="91" y="222"/>
                    <a:pt x="95" y="223"/>
                  </a:cubicBezTo>
                  <a:cubicBezTo>
                    <a:pt x="104" y="224"/>
                    <a:pt x="113" y="227"/>
                    <a:pt x="122" y="230"/>
                  </a:cubicBezTo>
                  <a:cubicBezTo>
                    <a:pt x="129" y="232"/>
                    <a:pt x="136" y="235"/>
                    <a:pt x="142" y="236"/>
                  </a:cubicBezTo>
                  <a:cubicBezTo>
                    <a:pt x="147" y="237"/>
                    <a:pt x="151" y="239"/>
                    <a:pt x="155" y="239"/>
                  </a:cubicBezTo>
                  <a:cubicBezTo>
                    <a:pt x="160" y="240"/>
                    <a:pt x="164" y="241"/>
                    <a:pt x="168" y="241"/>
                  </a:cubicBezTo>
                  <a:cubicBezTo>
                    <a:pt x="171" y="241"/>
                    <a:pt x="174" y="241"/>
                    <a:pt x="177" y="241"/>
                  </a:cubicBezTo>
                  <a:cubicBezTo>
                    <a:pt x="182" y="241"/>
                    <a:pt x="186" y="241"/>
                    <a:pt x="190" y="240"/>
                  </a:cubicBezTo>
                  <a:cubicBezTo>
                    <a:pt x="202" y="236"/>
                    <a:pt x="209" y="223"/>
                    <a:pt x="205" y="211"/>
                  </a:cubicBezTo>
                  <a:cubicBezTo>
                    <a:pt x="204" y="205"/>
                    <a:pt x="197" y="198"/>
                    <a:pt x="190" y="198"/>
                  </a:cubicBezTo>
                  <a:cubicBezTo>
                    <a:pt x="188" y="198"/>
                    <a:pt x="187" y="198"/>
                    <a:pt x="185" y="199"/>
                  </a:cubicBezTo>
                  <a:cubicBezTo>
                    <a:pt x="186" y="189"/>
                    <a:pt x="186" y="189"/>
                    <a:pt x="186" y="189"/>
                  </a:cubicBezTo>
                  <a:cubicBezTo>
                    <a:pt x="186" y="188"/>
                    <a:pt x="186" y="188"/>
                    <a:pt x="185" y="188"/>
                  </a:cubicBezTo>
                  <a:cubicBezTo>
                    <a:pt x="185" y="187"/>
                    <a:pt x="185" y="187"/>
                    <a:pt x="185" y="187"/>
                  </a:cubicBezTo>
                  <a:cubicBezTo>
                    <a:pt x="150" y="185"/>
                    <a:pt x="150" y="185"/>
                    <a:pt x="150" y="185"/>
                  </a:cubicBezTo>
                  <a:cubicBezTo>
                    <a:pt x="153" y="139"/>
                    <a:pt x="153" y="139"/>
                    <a:pt x="153" y="139"/>
                  </a:cubicBezTo>
                  <a:cubicBezTo>
                    <a:pt x="237" y="144"/>
                    <a:pt x="237" y="144"/>
                    <a:pt x="237" y="144"/>
                  </a:cubicBezTo>
                  <a:cubicBezTo>
                    <a:pt x="237" y="144"/>
                    <a:pt x="237" y="144"/>
                    <a:pt x="237" y="144"/>
                  </a:cubicBezTo>
                  <a:cubicBezTo>
                    <a:pt x="239" y="144"/>
                    <a:pt x="240" y="144"/>
                    <a:pt x="241" y="143"/>
                  </a:cubicBezTo>
                  <a:cubicBezTo>
                    <a:pt x="244" y="142"/>
                    <a:pt x="246" y="140"/>
                    <a:pt x="246" y="136"/>
                  </a:cubicBezTo>
                  <a:cubicBezTo>
                    <a:pt x="253" y="21"/>
                    <a:pt x="253" y="21"/>
                    <a:pt x="253" y="21"/>
                  </a:cubicBezTo>
                  <a:cubicBezTo>
                    <a:pt x="253" y="21"/>
                    <a:pt x="253" y="21"/>
                    <a:pt x="253" y="20"/>
                  </a:cubicBezTo>
                  <a:cubicBezTo>
                    <a:pt x="253" y="20"/>
                    <a:pt x="253" y="20"/>
                    <a:pt x="253" y="20"/>
                  </a:cubicBezTo>
                  <a:cubicBezTo>
                    <a:pt x="253" y="18"/>
                    <a:pt x="252" y="17"/>
                    <a:pt x="251" y="16"/>
                  </a:cubicBezTo>
                  <a:cubicBezTo>
                    <a:pt x="251" y="15"/>
                    <a:pt x="251" y="15"/>
                    <a:pt x="251" y="15"/>
                  </a:cubicBezTo>
                  <a:cubicBezTo>
                    <a:pt x="251" y="15"/>
                    <a:pt x="251" y="15"/>
                    <a:pt x="251" y="15"/>
                  </a:cubicBezTo>
                  <a:cubicBezTo>
                    <a:pt x="250" y="14"/>
                    <a:pt x="248" y="13"/>
                    <a:pt x="247" y="13"/>
                  </a:cubicBezTo>
                  <a:cubicBezTo>
                    <a:pt x="247" y="13"/>
                    <a:pt x="247" y="13"/>
                    <a:pt x="247" y="13"/>
                  </a:cubicBezTo>
                  <a:cubicBezTo>
                    <a:pt x="246" y="13"/>
                    <a:pt x="246" y="13"/>
                    <a:pt x="245" y="13"/>
                  </a:cubicBezTo>
                  <a:cubicBezTo>
                    <a:pt x="43" y="0"/>
                    <a:pt x="43" y="0"/>
                    <a:pt x="43" y="0"/>
                  </a:cubicBezTo>
                  <a:cubicBezTo>
                    <a:pt x="43" y="0"/>
                    <a:pt x="42" y="0"/>
                    <a:pt x="42"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grpSp>
          <p:nvGrpSpPr>
            <p:cNvPr id="202" name="Google Shape;202;p16"/>
            <p:cNvGrpSpPr/>
            <p:nvPr/>
          </p:nvGrpSpPr>
          <p:grpSpPr>
            <a:xfrm>
              <a:off x="4754231" y="842889"/>
              <a:ext cx="962025" cy="919163"/>
              <a:chOff x="4754231" y="842889"/>
              <a:chExt cx="962025" cy="919163"/>
            </a:xfrm>
          </p:grpSpPr>
          <p:sp>
            <p:nvSpPr>
              <p:cNvPr id="203" name="Google Shape;203;p16"/>
              <p:cNvSpPr/>
              <p:nvPr/>
            </p:nvSpPr>
            <p:spPr>
              <a:xfrm>
                <a:off x="5005056" y="1104827"/>
                <a:ext cx="482600" cy="657225"/>
              </a:xfrm>
              <a:custGeom>
                <a:rect b="b" l="l" r="r" t="t"/>
                <a:pathLst>
                  <a:path extrusionOk="0" h="155" w="114">
                    <a:moveTo>
                      <a:pt x="72" y="132"/>
                    </a:moveTo>
                    <a:cubicBezTo>
                      <a:pt x="70" y="132"/>
                      <a:pt x="67" y="132"/>
                      <a:pt x="66" y="131"/>
                    </a:cubicBezTo>
                    <a:cubicBezTo>
                      <a:pt x="65" y="131"/>
                      <a:pt x="64" y="130"/>
                      <a:pt x="63" y="129"/>
                    </a:cubicBezTo>
                    <a:cubicBezTo>
                      <a:pt x="66" y="129"/>
                      <a:pt x="70" y="129"/>
                      <a:pt x="74" y="128"/>
                    </a:cubicBezTo>
                    <a:cubicBezTo>
                      <a:pt x="77" y="127"/>
                      <a:pt x="80" y="126"/>
                      <a:pt x="84" y="125"/>
                    </a:cubicBezTo>
                    <a:cubicBezTo>
                      <a:pt x="87" y="124"/>
                      <a:pt x="90" y="123"/>
                      <a:pt x="93" y="122"/>
                    </a:cubicBezTo>
                    <a:cubicBezTo>
                      <a:pt x="95" y="121"/>
                      <a:pt x="98" y="120"/>
                      <a:pt x="100" y="118"/>
                    </a:cubicBezTo>
                    <a:cubicBezTo>
                      <a:pt x="100" y="120"/>
                      <a:pt x="100" y="120"/>
                      <a:pt x="99" y="122"/>
                    </a:cubicBezTo>
                    <a:cubicBezTo>
                      <a:pt x="98" y="126"/>
                      <a:pt x="104" y="128"/>
                      <a:pt x="103" y="130"/>
                    </a:cubicBezTo>
                    <a:cubicBezTo>
                      <a:pt x="102" y="130"/>
                      <a:pt x="102" y="130"/>
                      <a:pt x="102" y="130"/>
                    </a:cubicBezTo>
                    <a:cubicBezTo>
                      <a:pt x="102" y="130"/>
                      <a:pt x="102" y="130"/>
                      <a:pt x="102" y="130"/>
                    </a:cubicBezTo>
                    <a:cubicBezTo>
                      <a:pt x="102" y="130"/>
                      <a:pt x="101" y="131"/>
                      <a:pt x="101" y="131"/>
                    </a:cubicBezTo>
                    <a:cubicBezTo>
                      <a:pt x="99" y="135"/>
                      <a:pt x="92" y="137"/>
                      <a:pt x="88" y="138"/>
                    </a:cubicBezTo>
                    <a:cubicBezTo>
                      <a:pt x="87" y="138"/>
                      <a:pt x="78" y="141"/>
                      <a:pt x="76" y="141"/>
                    </a:cubicBezTo>
                    <a:cubicBezTo>
                      <a:pt x="76" y="141"/>
                      <a:pt x="76" y="141"/>
                      <a:pt x="76" y="141"/>
                    </a:cubicBezTo>
                    <a:cubicBezTo>
                      <a:pt x="76" y="141"/>
                      <a:pt x="75" y="141"/>
                      <a:pt x="75" y="141"/>
                    </a:cubicBezTo>
                    <a:cubicBezTo>
                      <a:pt x="74" y="141"/>
                      <a:pt x="73" y="142"/>
                      <a:pt x="74" y="143"/>
                    </a:cubicBezTo>
                    <a:cubicBezTo>
                      <a:pt x="74" y="144"/>
                      <a:pt x="75" y="144"/>
                      <a:pt x="77" y="144"/>
                    </a:cubicBezTo>
                    <a:cubicBezTo>
                      <a:pt x="81" y="144"/>
                      <a:pt x="86" y="142"/>
                      <a:pt x="89" y="141"/>
                    </a:cubicBezTo>
                    <a:cubicBezTo>
                      <a:pt x="92" y="140"/>
                      <a:pt x="99" y="138"/>
                      <a:pt x="102" y="135"/>
                    </a:cubicBezTo>
                    <a:cubicBezTo>
                      <a:pt x="102" y="135"/>
                      <a:pt x="102" y="135"/>
                      <a:pt x="103" y="136"/>
                    </a:cubicBezTo>
                    <a:cubicBezTo>
                      <a:pt x="104" y="136"/>
                      <a:pt x="101" y="140"/>
                      <a:pt x="100" y="140"/>
                    </a:cubicBezTo>
                    <a:cubicBezTo>
                      <a:pt x="100" y="144"/>
                      <a:pt x="99" y="147"/>
                      <a:pt x="96" y="149"/>
                    </a:cubicBezTo>
                    <a:cubicBezTo>
                      <a:pt x="93" y="151"/>
                      <a:pt x="90" y="152"/>
                      <a:pt x="86" y="152"/>
                    </a:cubicBezTo>
                    <a:cubicBezTo>
                      <a:pt x="81" y="152"/>
                      <a:pt x="76" y="149"/>
                      <a:pt x="72" y="144"/>
                    </a:cubicBezTo>
                    <a:cubicBezTo>
                      <a:pt x="71" y="143"/>
                      <a:pt x="70" y="143"/>
                      <a:pt x="69" y="142"/>
                    </a:cubicBezTo>
                    <a:cubicBezTo>
                      <a:pt x="67" y="142"/>
                      <a:pt x="68" y="141"/>
                      <a:pt x="69" y="140"/>
                    </a:cubicBezTo>
                    <a:cubicBezTo>
                      <a:pt x="69" y="137"/>
                      <a:pt x="63" y="139"/>
                      <a:pt x="66" y="134"/>
                    </a:cubicBezTo>
                    <a:cubicBezTo>
                      <a:pt x="66" y="134"/>
                      <a:pt x="67" y="134"/>
                      <a:pt x="67" y="135"/>
                    </a:cubicBezTo>
                    <a:cubicBezTo>
                      <a:pt x="69" y="135"/>
                      <a:pt x="71" y="135"/>
                      <a:pt x="73" y="135"/>
                    </a:cubicBezTo>
                    <a:cubicBezTo>
                      <a:pt x="75" y="135"/>
                      <a:pt x="76" y="135"/>
                      <a:pt x="77" y="135"/>
                    </a:cubicBezTo>
                    <a:cubicBezTo>
                      <a:pt x="81" y="134"/>
                      <a:pt x="92" y="132"/>
                      <a:pt x="95" y="128"/>
                    </a:cubicBezTo>
                    <a:cubicBezTo>
                      <a:pt x="95" y="127"/>
                      <a:pt x="94" y="126"/>
                      <a:pt x="93" y="126"/>
                    </a:cubicBezTo>
                    <a:cubicBezTo>
                      <a:pt x="93" y="126"/>
                      <a:pt x="92" y="126"/>
                      <a:pt x="92" y="126"/>
                    </a:cubicBezTo>
                    <a:cubicBezTo>
                      <a:pt x="91" y="129"/>
                      <a:pt x="78" y="132"/>
                      <a:pt x="75" y="132"/>
                    </a:cubicBezTo>
                    <a:cubicBezTo>
                      <a:pt x="74" y="132"/>
                      <a:pt x="73" y="132"/>
                      <a:pt x="72" y="132"/>
                    </a:cubicBezTo>
                    <a:moveTo>
                      <a:pt x="37" y="56"/>
                    </a:moveTo>
                    <a:cubicBezTo>
                      <a:pt x="37" y="56"/>
                      <a:pt x="38" y="56"/>
                      <a:pt x="38" y="55"/>
                    </a:cubicBezTo>
                    <a:cubicBezTo>
                      <a:pt x="39" y="56"/>
                      <a:pt x="41" y="58"/>
                      <a:pt x="40" y="59"/>
                    </a:cubicBezTo>
                    <a:cubicBezTo>
                      <a:pt x="40" y="60"/>
                      <a:pt x="40" y="61"/>
                      <a:pt x="41" y="61"/>
                    </a:cubicBezTo>
                    <a:cubicBezTo>
                      <a:pt x="41" y="61"/>
                      <a:pt x="40" y="62"/>
                      <a:pt x="40" y="62"/>
                    </a:cubicBezTo>
                    <a:cubicBezTo>
                      <a:pt x="40" y="62"/>
                      <a:pt x="40" y="62"/>
                      <a:pt x="40" y="62"/>
                    </a:cubicBezTo>
                    <a:cubicBezTo>
                      <a:pt x="37" y="62"/>
                      <a:pt x="35" y="60"/>
                      <a:pt x="35" y="58"/>
                    </a:cubicBezTo>
                    <a:cubicBezTo>
                      <a:pt x="35" y="57"/>
                      <a:pt x="35" y="56"/>
                      <a:pt x="35" y="55"/>
                    </a:cubicBezTo>
                    <a:cubicBezTo>
                      <a:pt x="35" y="55"/>
                      <a:pt x="35" y="55"/>
                      <a:pt x="35" y="55"/>
                    </a:cubicBezTo>
                    <a:cubicBezTo>
                      <a:pt x="35" y="55"/>
                      <a:pt x="35" y="55"/>
                      <a:pt x="35" y="55"/>
                    </a:cubicBezTo>
                    <a:cubicBezTo>
                      <a:pt x="35" y="56"/>
                      <a:pt x="36" y="56"/>
                      <a:pt x="37" y="56"/>
                    </a:cubicBezTo>
                    <a:moveTo>
                      <a:pt x="75" y="54"/>
                    </a:moveTo>
                    <a:cubicBezTo>
                      <a:pt x="76" y="54"/>
                      <a:pt x="76" y="54"/>
                      <a:pt x="76" y="54"/>
                    </a:cubicBezTo>
                    <a:cubicBezTo>
                      <a:pt x="78" y="53"/>
                      <a:pt x="79" y="52"/>
                      <a:pt x="79" y="50"/>
                    </a:cubicBezTo>
                    <a:cubicBezTo>
                      <a:pt x="80" y="50"/>
                      <a:pt x="81" y="50"/>
                      <a:pt x="82" y="50"/>
                    </a:cubicBezTo>
                    <a:cubicBezTo>
                      <a:pt x="82" y="50"/>
                      <a:pt x="82" y="50"/>
                      <a:pt x="82" y="50"/>
                    </a:cubicBezTo>
                    <a:cubicBezTo>
                      <a:pt x="81" y="54"/>
                      <a:pt x="82" y="57"/>
                      <a:pt x="82" y="61"/>
                    </a:cubicBezTo>
                    <a:cubicBezTo>
                      <a:pt x="82" y="67"/>
                      <a:pt x="83" y="74"/>
                      <a:pt x="84" y="81"/>
                    </a:cubicBezTo>
                    <a:cubicBezTo>
                      <a:pt x="85" y="94"/>
                      <a:pt x="88" y="107"/>
                      <a:pt x="89" y="121"/>
                    </a:cubicBezTo>
                    <a:cubicBezTo>
                      <a:pt x="89" y="121"/>
                      <a:pt x="89" y="121"/>
                      <a:pt x="89" y="121"/>
                    </a:cubicBezTo>
                    <a:cubicBezTo>
                      <a:pt x="87" y="122"/>
                      <a:pt x="84" y="123"/>
                      <a:pt x="81" y="123"/>
                    </a:cubicBezTo>
                    <a:cubicBezTo>
                      <a:pt x="81" y="123"/>
                      <a:pt x="81" y="122"/>
                      <a:pt x="80" y="122"/>
                    </a:cubicBezTo>
                    <a:cubicBezTo>
                      <a:pt x="76" y="110"/>
                      <a:pt x="71" y="100"/>
                      <a:pt x="64" y="89"/>
                    </a:cubicBezTo>
                    <a:cubicBezTo>
                      <a:pt x="61" y="84"/>
                      <a:pt x="57" y="79"/>
                      <a:pt x="53" y="74"/>
                    </a:cubicBezTo>
                    <a:cubicBezTo>
                      <a:pt x="50" y="71"/>
                      <a:pt x="47" y="67"/>
                      <a:pt x="44" y="63"/>
                    </a:cubicBezTo>
                    <a:cubicBezTo>
                      <a:pt x="44" y="63"/>
                      <a:pt x="44" y="63"/>
                      <a:pt x="44" y="63"/>
                    </a:cubicBezTo>
                    <a:cubicBezTo>
                      <a:pt x="45" y="62"/>
                      <a:pt x="45" y="61"/>
                      <a:pt x="45" y="60"/>
                    </a:cubicBezTo>
                    <a:cubicBezTo>
                      <a:pt x="46" y="60"/>
                      <a:pt x="46" y="60"/>
                      <a:pt x="47" y="60"/>
                    </a:cubicBezTo>
                    <a:cubicBezTo>
                      <a:pt x="48" y="60"/>
                      <a:pt x="49" y="60"/>
                      <a:pt x="49" y="60"/>
                    </a:cubicBezTo>
                    <a:cubicBezTo>
                      <a:pt x="50" y="59"/>
                      <a:pt x="50" y="59"/>
                      <a:pt x="50" y="58"/>
                    </a:cubicBezTo>
                    <a:cubicBezTo>
                      <a:pt x="51" y="59"/>
                      <a:pt x="52" y="59"/>
                      <a:pt x="54" y="59"/>
                    </a:cubicBezTo>
                    <a:cubicBezTo>
                      <a:pt x="54" y="59"/>
                      <a:pt x="55" y="59"/>
                      <a:pt x="56" y="59"/>
                    </a:cubicBezTo>
                    <a:cubicBezTo>
                      <a:pt x="57" y="59"/>
                      <a:pt x="58" y="58"/>
                      <a:pt x="58" y="56"/>
                    </a:cubicBezTo>
                    <a:cubicBezTo>
                      <a:pt x="59" y="57"/>
                      <a:pt x="60" y="57"/>
                      <a:pt x="61" y="57"/>
                    </a:cubicBezTo>
                    <a:cubicBezTo>
                      <a:pt x="61" y="57"/>
                      <a:pt x="62" y="57"/>
                      <a:pt x="62" y="57"/>
                    </a:cubicBezTo>
                    <a:cubicBezTo>
                      <a:pt x="63" y="57"/>
                      <a:pt x="64" y="56"/>
                      <a:pt x="64" y="55"/>
                    </a:cubicBezTo>
                    <a:cubicBezTo>
                      <a:pt x="65" y="55"/>
                      <a:pt x="66" y="55"/>
                      <a:pt x="66" y="55"/>
                    </a:cubicBezTo>
                    <a:cubicBezTo>
                      <a:pt x="66" y="55"/>
                      <a:pt x="67" y="55"/>
                      <a:pt x="67" y="55"/>
                    </a:cubicBezTo>
                    <a:cubicBezTo>
                      <a:pt x="69" y="55"/>
                      <a:pt x="71" y="53"/>
                      <a:pt x="72" y="51"/>
                    </a:cubicBezTo>
                    <a:cubicBezTo>
                      <a:pt x="73" y="52"/>
                      <a:pt x="74" y="54"/>
                      <a:pt x="75" y="54"/>
                    </a:cubicBezTo>
                    <a:moveTo>
                      <a:pt x="84" y="46"/>
                    </a:moveTo>
                    <a:cubicBezTo>
                      <a:pt x="83" y="46"/>
                      <a:pt x="82" y="45"/>
                      <a:pt x="82" y="43"/>
                    </a:cubicBezTo>
                    <a:cubicBezTo>
                      <a:pt x="82" y="43"/>
                      <a:pt x="83" y="42"/>
                      <a:pt x="83" y="42"/>
                    </a:cubicBezTo>
                    <a:cubicBezTo>
                      <a:pt x="84" y="42"/>
                      <a:pt x="84" y="43"/>
                      <a:pt x="85" y="44"/>
                    </a:cubicBezTo>
                    <a:cubicBezTo>
                      <a:pt x="85" y="45"/>
                      <a:pt x="85" y="45"/>
                      <a:pt x="85" y="45"/>
                    </a:cubicBezTo>
                    <a:cubicBezTo>
                      <a:pt x="85" y="45"/>
                      <a:pt x="85" y="45"/>
                      <a:pt x="85" y="45"/>
                    </a:cubicBezTo>
                    <a:cubicBezTo>
                      <a:pt x="85" y="46"/>
                      <a:pt x="84" y="46"/>
                      <a:pt x="84" y="46"/>
                    </a:cubicBezTo>
                    <a:moveTo>
                      <a:pt x="63" y="126"/>
                    </a:moveTo>
                    <a:cubicBezTo>
                      <a:pt x="62" y="123"/>
                      <a:pt x="62" y="118"/>
                      <a:pt x="60" y="115"/>
                    </a:cubicBezTo>
                    <a:cubicBezTo>
                      <a:pt x="58" y="112"/>
                      <a:pt x="54" y="112"/>
                      <a:pt x="51" y="111"/>
                    </a:cubicBezTo>
                    <a:cubicBezTo>
                      <a:pt x="38" y="108"/>
                      <a:pt x="25" y="98"/>
                      <a:pt x="17" y="87"/>
                    </a:cubicBezTo>
                    <a:cubicBezTo>
                      <a:pt x="1" y="60"/>
                      <a:pt x="5" y="15"/>
                      <a:pt x="40" y="6"/>
                    </a:cubicBezTo>
                    <a:cubicBezTo>
                      <a:pt x="47" y="4"/>
                      <a:pt x="53" y="3"/>
                      <a:pt x="59" y="3"/>
                    </a:cubicBezTo>
                    <a:cubicBezTo>
                      <a:pt x="69" y="3"/>
                      <a:pt x="77" y="5"/>
                      <a:pt x="85" y="13"/>
                    </a:cubicBezTo>
                    <a:cubicBezTo>
                      <a:pt x="91" y="18"/>
                      <a:pt x="97" y="24"/>
                      <a:pt x="101" y="31"/>
                    </a:cubicBezTo>
                    <a:cubicBezTo>
                      <a:pt x="104" y="37"/>
                      <a:pt x="108" y="47"/>
                      <a:pt x="108" y="54"/>
                    </a:cubicBezTo>
                    <a:cubicBezTo>
                      <a:pt x="108" y="60"/>
                      <a:pt x="110" y="66"/>
                      <a:pt x="107" y="72"/>
                    </a:cubicBezTo>
                    <a:cubicBezTo>
                      <a:pt x="105" y="79"/>
                      <a:pt x="104" y="87"/>
                      <a:pt x="100" y="94"/>
                    </a:cubicBezTo>
                    <a:cubicBezTo>
                      <a:pt x="96" y="102"/>
                      <a:pt x="96" y="105"/>
                      <a:pt x="99" y="114"/>
                    </a:cubicBezTo>
                    <a:cubicBezTo>
                      <a:pt x="99" y="114"/>
                      <a:pt x="99" y="114"/>
                      <a:pt x="99" y="114"/>
                    </a:cubicBezTo>
                    <a:cubicBezTo>
                      <a:pt x="99" y="114"/>
                      <a:pt x="99" y="115"/>
                      <a:pt x="99" y="115"/>
                    </a:cubicBezTo>
                    <a:cubicBezTo>
                      <a:pt x="97" y="117"/>
                      <a:pt x="94" y="118"/>
                      <a:pt x="91" y="119"/>
                    </a:cubicBezTo>
                    <a:cubicBezTo>
                      <a:pt x="91" y="119"/>
                      <a:pt x="91" y="119"/>
                      <a:pt x="91" y="119"/>
                    </a:cubicBezTo>
                    <a:cubicBezTo>
                      <a:pt x="91" y="106"/>
                      <a:pt x="88" y="94"/>
                      <a:pt x="86" y="81"/>
                    </a:cubicBezTo>
                    <a:cubicBezTo>
                      <a:pt x="86" y="74"/>
                      <a:pt x="85" y="67"/>
                      <a:pt x="85" y="61"/>
                    </a:cubicBezTo>
                    <a:cubicBezTo>
                      <a:pt x="85" y="57"/>
                      <a:pt x="84" y="53"/>
                      <a:pt x="85" y="50"/>
                    </a:cubicBezTo>
                    <a:cubicBezTo>
                      <a:pt x="87" y="49"/>
                      <a:pt x="89" y="47"/>
                      <a:pt x="88" y="45"/>
                    </a:cubicBezTo>
                    <a:cubicBezTo>
                      <a:pt x="88" y="43"/>
                      <a:pt x="88" y="42"/>
                      <a:pt x="88" y="40"/>
                    </a:cubicBezTo>
                    <a:cubicBezTo>
                      <a:pt x="87" y="39"/>
                      <a:pt x="86" y="37"/>
                      <a:pt x="84" y="37"/>
                    </a:cubicBezTo>
                    <a:cubicBezTo>
                      <a:pt x="84" y="37"/>
                      <a:pt x="84" y="37"/>
                      <a:pt x="84" y="37"/>
                    </a:cubicBezTo>
                    <a:cubicBezTo>
                      <a:pt x="83" y="37"/>
                      <a:pt x="83" y="38"/>
                      <a:pt x="82" y="38"/>
                    </a:cubicBezTo>
                    <a:cubicBezTo>
                      <a:pt x="82" y="38"/>
                      <a:pt x="82" y="38"/>
                      <a:pt x="82" y="38"/>
                    </a:cubicBezTo>
                    <a:cubicBezTo>
                      <a:pt x="81" y="38"/>
                      <a:pt x="81" y="38"/>
                      <a:pt x="81" y="38"/>
                    </a:cubicBezTo>
                    <a:cubicBezTo>
                      <a:pt x="80" y="39"/>
                      <a:pt x="80" y="39"/>
                      <a:pt x="80" y="39"/>
                    </a:cubicBezTo>
                    <a:cubicBezTo>
                      <a:pt x="78" y="40"/>
                      <a:pt x="77" y="42"/>
                      <a:pt x="76" y="44"/>
                    </a:cubicBezTo>
                    <a:cubicBezTo>
                      <a:pt x="76" y="44"/>
                      <a:pt x="76" y="44"/>
                      <a:pt x="76" y="45"/>
                    </a:cubicBezTo>
                    <a:cubicBezTo>
                      <a:pt x="76" y="45"/>
                      <a:pt x="76" y="45"/>
                      <a:pt x="76" y="45"/>
                    </a:cubicBezTo>
                    <a:cubicBezTo>
                      <a:pt x="76" y="46"/>
                      <a:pt x="76" y="46"/>
                      <a:pt x="76" y="46"/>
                    </a:cubicBezTo>
                    <a:cubicBezTo>
                      <a:pt x="77" y="48"/>
                      <a:pt x="76" y="50"/>
                      <a:pt x="75" y="50"/>
                    </a:cubicBezTo>
                    <a:cubicBezTo>
                      <a:pt x="75" y="50"/>
                      <a:pt x="74" y="49"/>
                      <a:pt x="74" y="47"/>
                    </a:cubicBezTo>
                    <a:cubicBezTo>
                      <a:pt x="73" y="46"/>
                      <a:pt x="73" y="45"/>
                      <a:pt x="72" y="44"/>
                    </a:cubicBezTo>
                    <a:cubicBezTo>
                      <a:pt x="72" y="43"/>
                      <a:pt x="72" y="43"/>
                      <a:pt x="71" y="43"/>
                    </a:cubicBezTo>
                    <a:cubicBezTo>
                      <a:pt x="70" y="43"/>
                      <a:pt x="69" y="44"/>
                      <a:pt x="70" y="45"/>
                    </a:cubicBezTo>
                    <a:cubicBezTo>
                      <a:pt x="71" y="49"/>
                      <a:pt x="69" y="51"/>
                      <a:pt x="68" y="51"/>
                    </a:cubicBezTo>
                    <a:cubicBezTo>
                      <a:pt x="67" y="51"/>
                      <a:pt x="66" y="50"/>
                      <a:pt x="65" y="49"/>
                    </a:cubicBezTo>
                    <a:cubicBezTo>
                      <a:pt x="65" y="47"/>
                      <a:pt x="65" y="45"/>
                      <a:pt x="64" y="44"/>
                    </a:cubicBezTo>
                    <a:cubicBezTo>
                      <a:pt x="64" y="43"/>
                      <a:pt x="63" y="43"/>
                      <a:pt x="63" y="43"/>
                    </a:cubicBezTo>
                    <a:cubicBezTo>
                      <a:pt x="62" y="43"/>
                      <a:pt x="62" y="43"/>
                      <a:pt x="61" y="44"/>
                    </a:cubicBezTo>
                    <a:cubicBezTo>
                      <a:pt x="61" y="45"/>
                      <a:pt x="61" y="48"/>
                      <a:pt x="62" y="51"/>
                    </a:cubicBezTo>
                    <a:cubicBezTo>
                      <a:pt x="62" y="52"/>
                      <a:pt x="62" y="52"/>
                      <a:pt x="62" y="52"/>
                    </a:cubicBezTo>
                    <a:cubicBezTo>
                      <a:pt x="60" y="52"/>
                      <a:pt x="59" y="52"/>
                      <a:pt x="59" y="51"/>
                    </a:cubicBezTo>
                    <a:cubicBezTo>
                      <a:pt x="58" y="49"/>
                      <a:pt x="58" y="47"/>
                      <a:pt x="58" y="46"/>
                    </a:cubicBezTo>
                    <a:cubicBezTo>
                      <a:pt x="57" y="46"/>
                      <a:pt x="57" y="45"/>
                      <a:pt x="56" y="45"/>
                    </a:cubicBezTo>
                    <a:cubicBezTo>
                      <a:pt x="56" y="45"/>
                      <a:pt x="55" y="46"/>
                      <a:pt x="55" y="47"/>
                    </a:cubicBezTo>
                    <a:cubicBezTo>
                      <a:pt x="55" y="48"/>
                      <a:pt x="55" y="50"/>
                      <a:pt x="56" y="52"/>
                    </a:cubicBezTo>
                    <a:cubicBezTo>
                      <a:pt x="56" y="53"/>
                      <a:pt x="56" y="54"/>
                      <a:pt x="55" y="55"/>
                    </a:cubicBezTo>
                    <a:cubicBezTo>
                      <a:pt x="52" y="55"/>
                      <a:pt x="50" y="54"/>
                      <a:pt x="49" y="52"/>
                    </a:cubicBezTo>
                    <a:cubicBezTo>
                      <a:pt x="49" y="51"/>
                      <a:pt x="48" y="50"/>
                      <a:pt x="48" y="49"/>
                    </a:cubicBezTo>
                    <a:cubicBezTo>
                      <a:pt x="48" y="48"/>
                      <a:pt x="47" y="48"/>
                      <a:pt x="47" y="48"/>
                    </a:cubicBezTo>
                    <a:cubicBezTo>
                      <a:pt x="46" y="48"/>
                      <a:pt x="45" y="49"/>
                      <a:pt x="45" y="50"/>
                    </a:cubicBezTo>
                    <a:cubicBezTo>
                      <a:pt x="47" y="54"/>
                      <a:pt x="47" y="54"/>
                      <a:pt x="47" y="54"/>
                    </a:cubicBezTo>
                    <a:cubicBezTo>
                      <a:pt x="47" y="55"/>
                      <a:pt x="47" y="56"/>
                      <a:pt x="47" y="58"/>
                    </a:cubicBezTo>
                    <a:cubicBezTo>
                      <a:pt x="46" y="57"/>
                      <a:pt x="46" y="57"/>
                      <a:pt x="45" y="57"/>
                    </a:cubicBezTo>
                    <a:cubicBezTo>
                      <a:pt x="45" y="57"/>
                      <a:pt x="45" y="57"/>
                      <a:pt x="45" y="57"/>
                    </a:cubicBezTo>
                    <a:cubicBezTo>
                      <a:pt x="44" y="55"/>
                      <a:pt x="42" y="53"/>
                      <a:pt x="41" y="52"/>
                    </a:cubicBezTo>
                    <a:cubicBezTo>
                      <a:pt x="40" y="52"/>
                      <a:pt x="40" y="52"/>
                      <a:pt x="39" y="52"/>
                    </a:cubicBezTo>
                    <a:cubicBezTo>
                      <a:pt x="38" y="51"/>
                      <a:pt x="38" y="50"/>
                      <a:pt x="37" y="50"/>
                    </a:cubicBezTo>
                    <a:cubicBezTo>
                      <a:pt x="37" y="50"/>
                      <a:pt x="36" y="50"/>
                      <a:pt x="36" y="50"/>
                    </a:cubicBezTo>
                    <a:cubicBezTo>
                      <a:pt x="34" y="50"/>
                      <a:pt x="33" y="52"/>
                      <a:pt x="33" y="53"/>
                    </a:cubicBezTo>
                    <a:cubicBezTo>
                      <a:pt x="32" y="53"/>
                      <a:pt x="32" y="54"/>
                      <a:pt x="32" y="54"/>
                    </a:cubicBezTo>
                    <a:cubicBezTo>
                      <a:pt x="32" y="55"/>
                      <a:pt x="32" y="56"/>
                      <a:pt x="31" y="57"/>
                    </a:cubicBezTo>
                    <a:cubicBezTo>
                      <a:pt x="31" y="60"/>
                      <a:pt x="31" y="62"/>
                      <a:pt x="33" y="64"/>
                    </a:cubicBezTo>
                    <a:cubicBezTo>
                      <a:pt x="35" y="65"/>
                      <a:pt x="36" y="66"/>
                      <a:pt x="38" y="66"/>
                    </a:cubicBezTo>
                    <a:cubicBezTo>
                      <a:pt x="39" y="66"/>
                      <a:pt x="39" y="65"/>
                      <a:pt x="40" y="65"/>
                    </a:cubicBezTo>
                    <a:cubicBezTo>
                      <a:pt x="40" y="65"/>
                      <a:pt x="41" y="65"/>
                      <a:pt x="41" y="65"/>
                    </a:cubicBezTo>
                    <a:cubicBezTo>
                      <a:pt x="41" y="65"/>
                      <a:pt x="41" y="65"/>
                      <a:pt x="41" y="65"/>
                    </a:cubicBezTo>
                    <a:cubicBezTo>
                      <a:pt x="47" y="74"/>
                      <a:pt x="56" y="81"/>
                      <a:pt x="62" y="91"/>
                    </a:cubicBezTo>
                    <a:cubicBezTo>
                      <a:pt x="68" y="101"/>
                      <a:pt x="74" y="112"/>
                      <a:pt x="78" y="124"/>
                    </a:cubicBezTo>
                    <a:cubicBezTo>
                      <a:pt x="78" y="124"/>
                      <a:pt x="78" y="124"/>
                      <a:pt x="78" y="124"/>
                    </a:cubicBezTo>
                    <a:cubicBezTo>
                      <a:pt x="73" y="126"/>
                      <a:pt x="68" y="126"/>
                      <a:pt x="63" y="126"/>
                    </a:cubicBezTo>
                    <a:moveTo>
                      <a:pt x="59" y="0"/>
                    </a:moveTo>
                    <a:cubicBezTo>
                      <a:pt x="52" y="0"/>
                      <a:pt x="46" y="1"/>
                      <a:pt x="39" y="3"/>
                    </a:cubicBezTo>
                    <a:cubicBezTo>
                      <a:pt x="9" y="11"/>
                      <a:pt x="0" y="43"/>
                      <a:pt x="8" y="71"/>
                    </a:cubicBezTo>
                    <a:cubicBezTo>
                      <a:pt x="12" y="84"/>
                      <a:pt x="19" y="98"/>
                      <a:pt x="31" y="105"/>
                    </a:cubicBezTo>
                    <a:cubicBezTo>
                      <a:pt x="38" y="108"/>
                      <a:pt x="43" y="112"/>
                      <a:pt x="50" y="114"/>
                    </a:cubicBezTo>
                    <a:cubicBezTo>
                      <a:pt x="54" y="114"/>
                      <a:pt x="57" y="115"/>
                      <a:pt x="59" y="120"/>
                    </a:cubicBezTo>
                    <a:cubicBezTo>
                      <a:pt x="59" y="122"/>
                      <a:pt x="60" y="124"/>
                      <a:pt x="60" y="127"/>
                    </a:cubicBezTo>
                    <a:cubicBezTo>
                      <a:pt x="60" y="127"/>
                      <a:pt x="59" y="128"/>
                      <a:pt x="60" y="128"/>
                    </a:cubicBezTo>
                    <a:cubicBezTo>
                      <a:pt x="60" y="128"/>
                      <a:pt x="60" y="128"/>
                      <a:pt x="60" y="128"/>
                    </a:cubicBezTo>
                    <a:cubicBezTo>
                      <a:pt x="59" y="129"/>
                      <a:pt x="59" y="129"/>
                      <a:pt x="59" y="130"/>
                    </a:cubicBezTo>
                    <a:cubicBezTo>
                      <a:pt x="59" y="131"/>
                      <a:pt x="63" y="133"/>
                      <a:pt x="62" y="134"/>
                    </a:cubicBezTo>
                    <a:cubicBezTo>
                      <a:pt x="62" y="135"/>
                      <a:pt x="61" y="136"/>
                      <a:pt x="62" y="138"/>
                    </a:cubicBezTo>
                    <a:cubicBezTo>
                      <a:pt x="62" y="139"/>
                      <a:pt x="65" y="140"/>
                      <a:pt x="66" y="141"/>
                    </a:cubicBezTo>
                    <a:cubicBezTo>
                      <a:pt x="66" y="141"/>
                      <a:pt x="66" y="141"/>
                      <a:pt x="66" y="141"/>
                    </a:cubicBezTo>
                    <a:cubicBezTo>
                      <a:pt x="64" y="141"/>
                      <a:pt x="64" y="142"/>
                      <a:pt x="64" y="143"/>
                    </a:cubicBezTo>
                    <a:cubicBezTo>
                      <a:pt x="65" y="145"/>
                      <a:pt x="66" y="145"/>
                      <a:pt x="67" y="145"/>
                    </a:cubicBezTo>
                    <a:cubicBezTo>
                      <a:pt x="71" y="146"/>
                      <a:pt x="73" y="150"/>
                      <a:pt x="76" y="152"/>
                    </a:cubicBezTo>
                    <a:cubicBezTo>
                      <a:pt x="80" y="154"/>
                      <a:pt x="83" y="155"/>
                      <a:pt x="87" y="155"/>
                    </a:cubicBezTo>
                    <a:cubicBezTo>
                      <a:pt x="89" y="155"/>
                      <a:pt x="91" y="155"/>
                      <a:pt x="93" y="154"/>
                    </a:cubicBezTo>
                    <a:cubicBezTo>
                      <a:pt x="97" y="152"/>
                      <a:pt x="101" y="149"/>
                      <a:pt x="103" y="144"/>
                    </a:cubicBezTo>
                    <a:cubicBezTo>
                      <a:pt x="103" y="142"/>
                      <a:pt x="109" y="136"/>
                      <a:pt x="105" y="134"/>
                    </a:cubicBezTo>
                    <a:cubicBezTo>
                      <a:pt x="104" y="133"/>
                      <a:pt x="106" y="130"/>
                      <a:pt x="105" y="128"/>
                    </a:cubicBezTo>
                    <a:cubicBezTo>
                      <a:pt x="105" y="127"/>
                      <a:pt x="104" y="125"/>
                      <a:pt x="102" y="124"/>
                    </a:cubicBezTo>
                    <a:cubicBezTo>
                      <a:pt x="101" y="123"/>
                      <a:pt x="103" y="121"/>
                      <a:pt x="103" y="119"/>
                    </a:cubicBezTo>
                    <a:cubicBezTo>
                      <a:pt x="103" y="118"/>
                      <a:pt x="103" y="117"/>
                      <a:pt x="102" y="116"/>
                    </a:cubicBezTo>
                    <a:cubicBezTo>
                      <a:pt x="102" y="116"/>
                      <a:pt x="102" y="116"/>
                      <a:pt x="102" y="116"/>
                    </a:cubicBezTo>
                    <a:cubicBezTo>
                      <a:pt x="103" y="115"/>
                      <a:pt x="102" y="114"/>
                      <a:pt x="102" y="114"/>
                    </a:cubicBezTo>
                    <a:cubicBezTo>
                      <a:pt x="100" y="109"/>
                      <a:pt x="99" y="104"/>
                      <a:pt x="101" y="99"/>
                    </a:cubicBezTo>
                    <a:cubicBezTo>
                      <a:pt x="104" y="92"/>
                      <a:pt x="107" y="85"/>
                      <a:pt x="109" y="77"/>
                    </a:cubicBezTo>
                    <a:cubicBezTo>
                      <a:pt x="110" y="72"/>
                      <a:pt x="114" y="63"/>
                      <a:pt x="112" y="58"/>
                    </a:cubicBezTo>
                    <a:cubicBezTo>
                      <a:pt x="110" y="51"/>
                      <a:pt x="109" y="45"/>
                      <a:pt x="107" y="38"/>
                    </a:cubicBezTo>
                    <a:cubicBezTo>
                      <a:pt x="102" y="26"/>
                      <a:pt x="92" y="11"/>
                      <a:pt x="80" y="5"/>
                    </a:cubicBezTo>
                    <a:cubicBezTo>
                      <a:pt x="72" y="1"/>
                      <a:pt x="65" y="0"/>
                      <a:pt x="59"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204" name="Google Shape;204;p16"/>
              <p:cNvSpPr/>
              <p:nvPr/>
            </p:nvSpPr>
            <p:spPr>
              <a:xfrm>
                <a:off x="5487656" y="1122289"/>
                <a:ext cx="122238" cy="114300"/>
              </a:xfrm>
              <a:custGeom>
                <a:rect b="b" l="l" r="r" t="t"/>
                <a:pathLst>
                  <a:path extrusionOk="0" h="27" w="29">
                    <a:moveTo>
                      <a:pt x="27" y="0"/>
                    </a:moveTo>
                    <a:cubicBezTo>
                      <a:pt x="27" y="0"/>
                      <a:pt x="27" y="0"/>
                      <a:pt x="27" y="0"/>
                    </a:cubicBezTo>
                    <a:cubicBezTo>
                      <a:pt x="25" y="0"/>
                      <a:pt x="24" y="1"/>
                      <a:pt x="23" y="3"/>
                    </a:cubicBezTo>
                    <a:cubicBezTo>
                      <a:pt x="20" y="6"/>
                      <a:pt x="18" y="8"/>
                      <a:pt x="15" y="11"/>
                    </a:cubicBezTo>
                    <a:cubicBezTo>
                      <a:pt x="12" y="14"/>
                      <a:pt x="10" y="18"/>
                      <a:pt x="6" y="20"/>
                    </a:cubicBezTo>
                    <a:cubicBezTo>
                      <a:pt x="4" y="21"/>
                      <a:pt x="2" y="22"/>
                      <a:pt x="1" y="24"/>
                    </a:cubicBezTo>
                    <a:cubicBezTo>
                      <a:pt x="0" y="25"/>
                      <a:pt x="1" y="27"/>
                      <a:pt x="2" y="27"/>
                    </a:cubicBezTo>
                    <a:cubicBezTo>
                      <a:pt x="2" y="27"/>
                      <a:pt x="2" y="27"/>
                      <a:pt x="2" y="27"/>
                    </a:cubicBezTo>
                    <a:cubicBezTo>
                      <a:pt x="3" y="26"/>
                      <a:pt x="3" y="26"/>
                      <a:pt x="3" y="26"/>
                    </a:cubicBezTo>
                    <a:cubicBezTo>
                      <a:pt x="4" y="26"/>
                      <a:pt x="4" y="26"/>
                      <a:pt x="4" y="25"/>
                    </a:cubicBezTo>
                    <a:cubicBezTo>
                      <a:pt x="7" y="21"/>
                      <a:pt x="12" y="19"/>
                      <a:pt x="16" y="15"/>
                    </a:cubicBezTo>
                    <a:cubicBezTo>
                      <a:pt x="18" y="13"/>
                      <a:pt x="20" y="11"/>
                      <a:pt x="22" y="8"/>
                    </a:cubicBezTo>
                    <a:cubicBezTo>
                      <a:pt x="24" y="6"/>
                      <a:pt x="25" y="3"/>
                      <a:pt x="28" y="2"/>
                    </a:cubicBezTo>
                    <a:cubicBezTo>
                      <a:pt x="29" y="2"/>
                      <a:pt x="29" y="0"/>
                      <a:pt x="27"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205" name="Google Shape;205;p16"/>
              <p:cNvSpPr/>
              <p:nvPr/>
            </p:nvSpPr>
            <p:spPr>
              <a:xfrm>
                <a:off x="5411456" y="947664"/>
                <a:ext cx="114300" cy="136525"/>
              </a:xfrm>
              <a:custGeom>
                <a:rect b="b" l="l" r="r" t="t"/>
                <a:pathLst>
                  <a:path extrusionOk="0" h="32" w="27">
                    <a:moveTo>
                      <a:pt x="25" y="0"/>
                    </a:moveTo>
                    <a:cubicBezTo>
                      <a:pt x="25" y="0"/>
                      <a:pt x="25" y="0"/>
                      <a:pt x="25" y="0"/>
                    </a:cubicBezTo>
                    <a:cubicBezTo>
                      <a:pt x="18" y="3"/>
                      <a:pt x="15" y="9"/>
                      <a:pt x="11" y="14"/>
                    </a:cubicBezTo>
                    <a:cubicBezTo>
                      <a:pt x="7" y="19"/>
                      <a:pt x="2" y="24"/>
                      <a:pt x="0" y="30"/>
                    </a:cubicBezTo>
                    <a:cubicBezTo>
                      <a:pt x="0" y="31"/>
                      <a:pt x="1" y="32"/>
                      <a:pt x="2" y="32"/>
                    </a:cubicBezTo>
                    <a:cubicBezTo>
                      <a:pt x="2" y="32"/>
                      <a:pt x="3" y="31"/>
                      <a:pt x="3" y="31"/>
                    </a:cubicBezTo>
                    <a:cubicBezTo>
                      <a:pt x="4" y="30"/>
                      <a:pt x="4" y="30"/>
                      <a:pt x="4" y="29"/>
                    </a:cubicBezTo>
                    <a:cubicBezTo>
                      <a:pt x="4" y="28"/>
                      <a:pt x="4" y="28"/>
                      <a:pt x="4" y="28"/>
                    </a:cubicBezTo>
                    <a:cubicBezTo>
                      <a:pt x="5" y="26"/>
                      <a:pt x="7" y="24"/>
                      <a:pt x="8" y="22"/>
                    </a:cubicBezTo>
                    <a:cubicBezTo>
                      <a:pt x="10" y="20"/>
                      <a:pt x="12" y="17"/>
                      <a:pt x="14" y="15"/>
                    </a:cubicBezTo>
                    <a:cubicBezTo>
                      <a:pt x="17" y="11"/>
                      <a:pt x="20" y="6"/>
                      <a:pt x="24" y="3"/>
                    </a:cubicBezTo>
                    <a:cubicBezTo>
                      <a:pt x="25" y="3"/>
                      <a:pt x="25" y="4"/>
                      <a:pt x="25" y="4"/>
                    </a:cubicBezTo>
                    <a:cubicBezTo>
                      <a:pt x="26" y="4"/>
                      <a:pt x="27" y="3"/>
                      <a:pt x="27" y="2"/>
                    </a:cubicBezTo>
                    <a:cubicBezTo>
                      <a:pt x="26" y="1"/>
                      <a:pt x="26" y="1"/>
                      <a:pt x="26" y="1"/>
                    </a:cubicBezTo>
                    <a:cubicBezTo>
                      <a:pt x="26" y="0"/>
                      <a:pt x="26" y="0"/>
                      <a:pt x="25"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206" name="Google Shape;206;p16"/>
              <p:cNvSpPr/>
              <p:nvPr/>
            </p:nvSpPr>
            <p:spPr>
              <a:xfrm>
                <a:off x="5274931" y="876227"/>
                <a:ext cx="80963" cy="177800"/>
              </a:xfrm>
              <a:custGeom>
                <a:rect b="b" l="l" r="r" t="t"/>
                <a:pathLst>
                  <a:path extrusionOk="0" h="42" w="19">
                    <a:moveTo>
                      <a:pt x="16" y="0"/>
                    </a:moveTo>
                    <a:cubicBezTo>
                      <a:pt x="16" y="0"/>
                      <a:pt x="16" y="0"/>
                      <a:pt x="16" y="0"/>
                    </a:cubicBezTo>
                    <a:cubicBezTo>
                      <a:pt x="11" y="3"/>
                      <a:pt x="9" y="10"/>
                      <a:pt x="7" y="15"/>
                    </a:cubicBezTo>
                    <a:cubicBezTo>
                      <a:pt x="5" y="22"/>
                      <a:pt x="2" y="30"/>
                      <a:pt x="0" y="38"/>
                    </a:cubicBezTo>
                    <a:cubicBezTo>
                      <a:pt x="0" y="38"/>
                      <a:pt x="0" y="38"/>
                      <a:pt x="0" y="38"/>
                    </a:cubicBezTo>
                    <a:cubicBezTo>
                      <a:pt x="0" y="40"/>
                      <a:pt x="0" y="40"/>
                      <a:pt x="0" y="41"/>
                    </a:cubicBezTo>
                    <a:cubicBezTo>
                      <a:pt x="0" y="42"/>
                      <a:pt x="1" y="42"/>
                      <a:pt x="1" y="42"/>
                    </a:cubicBezTo>
                    <a:cubicBezTo>
                      <a:pt x="2" y="42"/>
                      <a:pt x="2" y="42"/>
                      <a:pt x="3" y="41"/>
                    </a:cubicBezTo>
                    <a:cubicBezTo>
                      <a:pt x="4" y="34"/>
                      <a:pt x="6" y="27"/>
                      <a:pt x="9" y="20"/>
                    </a:cubicBezTo>
                    <a:cubicBezTo>
                      <a:pt x="11" y="15"/>
                      <a:pt x="12" y="5"/>
                      <a:pt x="17" y="2"/>
                    </a:cubicBezTo>
                    <a:cubicBezTo>
                      <a:pt x="19" y="2"/>
                      <a:pt x="18" y="0"/>
                      <a:pt x="16"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207" name="Google Shape;207;p16"/>
              <p:cNvSpPr/>
              <p:nvPr/>
            </p:nvSpPr>
            <p:spPr>
              <a:xfrm>
                <a:off x="5109831" y="842889"/>
                <a:ext cx="42863" cy="215900"/>
              </a:xfrm>
              <a:custGeom>
                <a:rect b="b" l="l" r="r" t="t"/>
                <a:pathLst>
                  <a:path extrusionOk="0" h="51" w="10">
                    <a:moveTo>
                      <a:pt x="4" y="0"/>
                    </a:moveTo>
                    <a:cubicBezTo>
                      <a:pt x="4" y="0"/>
                      <a:pt x="3" y="0"/>
                      <a:pt x="3" y="1"/>
                    </a:cubicBezTo>
                    <a:cubicBezTo>
                      <a:pt x="0" y="9"/>
                      <a:pt x="1" y="18"/>
                      <a:pt x="2" y="26"/>
                    </a:cubicBezTo>
                    <a:cubicBezTo>
                      <a:pt x="3" y="34"/>
                      <a:pt x="4" y="42"/>
                      <a:pt x="6" y="49"/>
                    </a:cubicBezTo>
                    <a:cubicBezTo>
                      <a:pt x="6" y="50"/>
                      <a:pt x="6" y="51"/>
                      <a:pt x="7" y="51"/>
                    </a:cubicBezTo>
                    <a:cubicBezTo>
                      <a:pt x="7" y="51"/>
                      <a:pt x="7" y="50"/>
                      <a:pt x="7" y="50"/>
                    </a:cubicBezTo>
                    <a:cubicBezTo>
                      <a:pt x="9" y="50"/>
                      <a:pt x="9" y="50"/>
                      <a:pt x="9" y="50"/>
                    </a:cubicBezTo>
                    <a:cubicBezTo>
                      <a:pt x="10" y="50"/>
                      <a:pt x="10" y="47"/>
                      <a:pt x="8" y="47"/>
                    </a:cubicBezTo>
                    <a:cubicBezTo>
                      <a:pt x="8" y="47"/>
                      <a:pt x="8" y="47"/>
                      <a:pt x="8" y="47"/>
                    </a:cubicBezTo>
                    <a:cubicBezTo>
                      <a:pt x="7" y="40"/>
                      <a:pt x="6" y="32"/>
                      <a:pt x="5" y="24"/>
                    </a:cubicBezTo>
                    <a:cubicBezTo>
                      <a:pt x="4" y="16"/>
                      <a:pt x="3" y="8"/>
                      <a:pt x="5" y="1"/>
                    </a:cubicBezTo>
                    <a:cubicBezTo>
                      <a:pt x="6" y="0"/>
                      <a:pt x="5" y="0"/>
                      <a:pt x="4"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208" name="Google Shape;208;p16"/>
              <p:cNvSpPr/>
              <p:nvPr/>
            </p:nvSpPr>
            <p:spPr>
              <a:xfrm>
                <a:off x="4932031" y="939727"/>
                <a:ext cx="114300" cy="173038"/>
              </a:xfrm>
              <a:custGeom>
                <a:rect b="b" l="l" r="r" t="t"/>
                <a:pathLst>
                  <a:path extrusionOk="0" h="41" w="27">
                    <a:moveTo>
                      <a:pt x="1" y="0"/>
                    </a:moveTo>
                    <a:cubicBezTo>
                      <a:pt x="0" y="0"/>
                      <a:pt x="0" y="1"/>
                      <a:pt x="0" y="2"/>
                    </a:cubicBezTo>
                    <a:cubicBezTo>
                      <a:pt x="3" y="13"/>
                      <a:pt x="7" y="21"/>
                      <a:pt x="14" y="30"/>
                    </a:cubicBezTo>
                    <a:cubicBezTo>
                      <a:pt x="16" y="34"/>
                      <a:pt x="19" y="41"/>
                      <a:pt x="25" y="41"/>
                    </a:cubicBezTo>
                    <a:cubicBezTo>
                      <a:pt x="25" y="41"/>
                      <a:pt x="25" y="41"/>
                      <a:pt x="26" y="41"/>
                    </a:cubicBezTo>
                    <a:cubicBezTo>
                      <a:pt x="27" y="41"/>
                      <a:pt x="27" y="38"/>
                      <a:pt x="25" y="38"/>
                    </a:cubicBezTo>
                    <a:cubicBezTo>
                      <a:pt x="25" y="38"/>
                      <a:pt x="25" y="38"/>
                      <a:pt x="25" y="39"/>
                    </a:cubicBezTo>
                    <a:cubicBezTo>
                      <a:pt x="25" y="39"/>
                      <a:pt x="25" y="39"/>
                      <a:pt x="25" y="39"/>
                    </a:cubicBezTo>
                    <a:cubicBezTo>
                      <a:pt x="21" y="39"/>
                      <a:pt x="13" y="24"/>
                      <a:pt x="11" y="21"/>
                    </a:cubicBezTo>
                    <a:cubicBezTo>
                      <a:pt x="7" y="15"/>
                      <a:pt x="5" y="8"/>
                      <a:pt x="3" y="1"/>
                    </a:cubicBezTo>
                    <a:cubicBezTo>
                      <a:pt x="2" y="1"/>
                      <a:pt x="2" y="0"/>
                      <a:pt x="1"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209" name="Google Shape;209;p16"/>
              <p:cNvSpPr/>
              <p:nvPr/>
            </p:nvSpPr>
            <p:spPr>
              <a:xfrm>
                <a:off x="4754231" y="1152452"/>
                <a:ext cx="220663" cy="58738"/>
              </a:xfrm>
              <a:custGeom>
                <a:rect b="b" l="l" r="r" t="t"/>
                <a:pathLst>
                  <a:path extrusionOk="0" h="14" w="52">
                    <a:moveTo>
                      <a:pt x="2" y="0"/>
                    </a:moveTo>
                    <a:cubicBezTo>
                      <a:pt x="1" y="0"/>
                      <a:pt x="0" y="1"/>
                      <a:pt x="1" y="2"/>
                    </a:cubicBezTo>
                    <a:cubicBezTo>
                      <a:pt x="2" y="4"/>
                      <a:pt x="3" y="4"/>
                      <a:pt x="5" y="4"/>
                    </a:cubicBezTo>
                    <a:cubicBezTo>
                      <a:pt x="11" y="4"/>
                      <a:pt x="16" y="7"/>
                      <a:pt x="22" y="9"/>
                    </a:cubicBezTo>
                    <a:cubicBezTo>
                      <a:pt x="29" y="11"/>
                      <a:pt x="36" y="14"/>
                      <a:pt x="43" y="14"/>
                    </a:cubicBezTo>
                    <a:cubicBezTo>
                      <a:pt x="45" y="14"/>
                      <a:pt x="48" y="14"/>
                      <a:pt x="50" y="13"/>
                    </a:cubicBezTo>
                    <a:cubicBezTo>
                      <a:pt x="52" y="13"/>
                      <a:pt x="51" y="10"/>
                      <a:pt x="50" y="10"/>
                    </a:cubicBezTo>
                    <a:cubicBezTo>
                      <a:pt x="50" y="10"/>
                      <a:pt x="49" y="10"/>
                      <a:pt x="49" y="10"/>
                    </a:cubicBezTo>
                    <a:cubicBezTo>
                      <a:pt x="47" y="11"/>
                      <a:pt x="45" y="11"/>
                      <a:pt x="43" y="11"/>
                    </a:cubicBezTo>
                    <a:cubicBezTo>
                      <a:pt x="36" y="11"/>
                      <a:pt x="29" y="8"/>
                      <a:pt x="23" y="6"/>
                    </a:cubicBezTo>
                    <a:cubicBezTo>
                      <a:pt x="19" y="5"/>
                      <a:pt x="15" y="3"/>
                      <a:pt x="11" y="2"/>
                    </a:cubicBezTo>
                    <a:cubicBezTo>
                      <a:pt x="10" y="2"/>
                      <a:pt x="4" y="2"/>
                      <a:pt x="3" y="0"/>
                    </a:cubicBezTo>
                    <a:cubicBezTo>
                      <a:pt x="3" y="0"/>
                      <a:pt x="3" y="0"/>
                      <a:pt x="2"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210" name="Google Shape;210;p16"/>
              <p:cNvSpPr/>
              <p:nvPr/>
            </p:nvSpPr>
            <p:spPr>
              <a:xfrm>
                <a:off x="4766931" y="1312789"/>
                <a:ext cx="200025" cy="25400"/>
              </a:xfrm>
              <a:custGeom>
                <a:rect b="b" l="l" r="r" t="t"/>
                <a:pathLst>
                  <a:path extrusionOk="0" h="6" w="47">
                    <a:moveTo>
                      <a:pt x="44" y="0"/>
                    </a:moveTo>
                    <a:cubicBezTo>
                      <a:pt x="44" y="0"/>
                      <a:pt x="44" y="0"/>
                      <a:pt x="44" y="0"/>
                    </a:cubicBezTo>
                    <a:cubicBezTo>
                      <a:pt x="39" y="1"/>
                      <a:pt x="34" y="1"/>
                      <a:pt x="30" y="1"/>
                    </a:cubicBezTo>
                    <a:cubicBezTo>
                      <a:pt x="28" y="1"/>
                      <a:pt x="26" y="1"/>
                      <a:pt x="24" y="1"/>
                    </a:cubicBezTo>
                    <a:cubicBezTo>
                      <a:pt x="23" y="1"/>
                      <a:pt x="21" y="1"/>
                      <a:pt x="19" y="1"/>
                    </a:cubicBezTo>
                    <a:cubicBezTo>
                      <a:pt x="13" y="1"/>
                      <a:pt x="7" y="1"/>
                      <a:pt x="2" y="3"/>
                    </a:cubicBezTo>
                    <a:cubicBezTo>
                      <a:pt x="0" y="3"/>
                      <a:pt x="1" y="6"/>
                      <a:pt x="2" y="6"/>
                    </a:cubicBezTo>
                    <a:cubicBezTo>
                      <a:pt x="2" y="6"/>
                      <a:pt x="3" y="6"/>
                      <a:pt x="3" y="6"/>
                    </a:cubicBezTo>
                    <a:cubicBezTo>
                      <a:pt x="8" y="4"/>
                      <a:pt x="14" y="4"/>
                      <a:pt x="20" y="4"/>
                    </a:cubicBezTo>
                    <a:cubicBezTo>
                      <a:pt x="22" y="4"/>
                      <a:pt x="23" y="4"/>
                      <a:pt x="25" y="4"/>
                    </a:cubicBezTo>
                    <a:cubicBezTo>
                      <a:pt x="27" y="4"/>
                      <a:pt x="29" y="4"/>
                      <a:pt x="30" y="4"/>
                    </a:cubicBezTo>
                    <a:cubicBezTo>
                      <a:pt x="35" y="4"/>
                      <a:pt x="40" y="4"/>
                      <a:pt x="45" y="3"/>
                    </a:cubicBezTo>
                    <a:cubicBezTo>
                      <a:pt x="47" y="3"/>
                      <a:pt x="46" y="0"/>
                      <a:pt x="44"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211" name="Google Shape;211;p16"/>
              <p:cNvSpPr/>
              <p:nvPr/>
            </p:nvSpPr>
            <p:spPr>
              <a:xfrm>
                <a:off x="4838369" y="1457252"/>
                <a:ext cx="169863" cy="144463"/>
              </a:xfrm>
              <a:custGeom>
                <a:rect b="b" l="l" r="r" t="t"/>
                <a:pathLst>
                  <a:path extrusionOk="0" h="34" w="40">
                    <a:moveTo>
                      <a:pt x="38" y="0"/>
                    </a:moveTo>
                    <a:cubicBezTo>
                      <a:pt x="38" y="0"/>
                      <a:pt x="38" y="0"/>
                      <a:pt x="38" y="0"/>
                    </a:cubicBezTo>
                    <a:cubicBezTo>
                      <a:pt x="23" y="5"/>
                      <a:pt x="9" y="18"/>
                      <a:pt x="1" y="31"/>
                    </a:cubicBezTo>
                    <a:cubicBezTo>
                      <a:pt x="0" y="33"/>
                      <a:pt x="1" y="34"/>
                      <a:pt x="2" y="34"/>
                    </a:cubicBezTo>
                    <a:cubicBezTo>
                      <a:pt x="3" y="34"/>
                      <a:pt x="3" y="33"/>
                      <a:pt x="3" y="33"/>
                    </a:cubicBezTo>
                    <a:cubicBezTo>
                      <a:pt x="11" y="20"/>
                      <a:pt x="24" y="7"/>
                      <a:pt x="39" y="3"/>
                    </a:cubicBezTo>
                    <a:cubicBezTo>
                      <a:pt x="40" y="2"/>
                      <a:pt x="40" y="0"/>
                      <a:pt x="38"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212" name="Google Shape;212;p16"/>
              <p:cNvSpPr/>
              <p:nvPr/>
            </p:nvSpPr>
            <p:spPr>
              <a:xfrm>
                <a:off x="5525756" y="1355652"/>
                <a:ext cx="190500" cy="28575"/>
              </a:xfrm>
              <a:custGeom>
                <a:rect b="b" l="l" r="r" t="t"/>
                <a:pathLst>
                  <a:path extrusionOk="0" h="7" w="45">
                    <a:moveTo>
                      <a:pt x="1" y="0"/>
                    </a:moveTo>
                    <a:cubicBezTo>
                      <a:pt x="0" y="0"/>
                      <a:pt x="0" y="2"/>
                      <a:pt x="1" y="3"/>
                    </a:cubicBezTo>
                    <a:cubicBezTo>
                      <a:pt x="8" y="5"/>
                      <a:pt x="13" y="4"/>
                      <a:pt x="20" y="5"/>
                    </a:cubicBezTo>
                    <a:cubicBezTo>
                      <a:pt x="26" y="6"/>
                      <a:pt x="33" y="7"/>
                      <a:pt x="40" y="7"/>
                    </a:cubicBezTo>
                    <a:cubicBezTo>
                      <a:pt x="40" y="7"/>
                      <a:pt x="41" y="7"/>
                      <a:pt x="41" y="7"/>
                    </a:cubicBezTo>
                    <a:cubicBezTo>
                      <a:pt x="42" y="7"/>
                      <a:pt x="42" y="7"/>
                      <a:pt x="42" y="7"/>
                    </a:cubicBezTo>
                    <a:cubicBezTo>
                      <a:pt x="42" y="7"/>
                      <a:pt x="42" y="7"/>
                      <a:pt x="43" y="7"/>
                    </a:cubicBezTo>
                    <a:cubicBezTo>
                      <a:pt x="43" y="7"/>
                      <a:pt x="43" y="7"/>
                      <a:pt x="43" y="7"/>
                    </a:cubicBezTo>
                    <a:cubicBezTo>
                      <a:pt x="45" y="7"/>
                      <a:pt x="44" y="4"/>
                      <a:pt x="43" y="4"/>
                    </a:cubicBezTo>
                    <a:cubicBezTo>
                      <a:pt x="43" y="4"/>
                      <a:pt x="43" y="4"/>
                      <a:pt x="43" y="4"/>
                    </a:cubicBezTo>
                    <a:cubicBezTo>
                      <a:pt x="42" y="4"/>
                      <a:pt x="41" y="5"/>
                      <a:pt x="40" y="5"/>
                    </a:cubicBezTo>
                    <a:cubicBezTo>
                      <a:pt x="34" y="5"/>
                      <a:pt x="28" y="3"/>
                      <a:pt x="21" y="2"/>
                    </a:cubicBezTo>
                    <a:cubicBezTo>
                      <a:pt x="15" y="2"/>
                      <a:pt x="8" y="2"/>
                      <a:pt x="2" y="0"/>
                    </a:cubicBezTo>
                    <a:cubicBezTo>
                      <a:pt x="2" y="0"/>
                      <a:pt x="2" y="0"/>
                      <a:pt x="1"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grpSp>
        <p:sp>
          <p:nvSpPr>
            <p:cNvPr id="213" name="Google Shape;213;p16"/>
            <p:cNvSpPr/>
            <p:nvPr/>
          </p:nvSpPr>
          <p:spPr>
            <a:xfrm>
              <a:off x="1008322" y="4703689"/>
              <a:ext cx="830263" cy="568325"/>
            </a:xfrm>
            <a:custGeom>
              <a:rect b="b" l="l" r="r" t="t"/>
              <a:pathLst>
                <a:path extrusionOk="0" h="134" w="196">
                  <a:moveTo>
                    <a:pt x="102" y="84"/>
                  </a:moveTo>
                  <a:cubicBezTo>
                    <a:pt x="103" y="84"/>
                    <a:pt x="103" y="84"/>
                    <a:pt x="104" y="83"/>
                  </a:cubicBezTo>
                  <a:cubicBezTo>
                    <a:pt x="108" y="78"/>
                    <a:pt x="113" y="74"/>
                    <a:pt x="118" y="70"/>
                  </a:cubicBezTo>
                  <a:cubicBezTo>
                    <a:pt x="120" y="68"/>
                    <a:pt x="122" y="66"/>
                    <a:pt x="125" y="64"/>
                  </a:cubicBezTo>
                  <a:cubicBezTo>
                    <a:pt x="148" y="83"/>
                    <a:pt x="168" y="107"/>
                    <a:pt x="188" y="130"/>
                  </a:cubicBezTo>
                  <a:cubicBezTo>
                    <a:pt x="159" y="130"/>
                    <a:pt x="130" y="129"/>
                    <a:pt x="101" y="128"/>
                  </a:cubicBezTo>
                  <a:cubicBezTo>
                    <a:pt x="86" y="127"/>
                    <a:pt x="70" y="127"/>
                    <a:pt x="54" y="126"/>
                  </a:cubicBezTo>
                  <a:cubicBezTo>
                    <a:pt x="42" y="126"/>
                    <a:pt x="29" y="125"/>
                    <a:pt x="17" y="124"/>
                  </a:cubicBezTo>
                  <a:cubicBezTo>
                    <a:pt x="25" y="116"/>
                    <a:pt x="34" y="110"/>
                    <a:pt x="42" y="104"/>
                  </a:cubicBezTo>
                  <a:cubicBezTo>
                    <a:pt x="55" y="93"/>
                    <a:pt x="69" y="82"/>
                    <a:pt x="80" y="69"/>
                  </a:cubicBezTo>
                  <a:cubicBezTo>
                    <a:pt x="80" y="68"/>
                    <a:pt x="80" y="68"/>
                    <a:pt x="80" y="68"/>
                  </a:cubicBezTo>
                  <a:cubicBezTo>
                    <a:pt x="86" y="74"/>
                    <a:pt x="92" y="79"/>
                    <a:pt x="98" y="85"/>
                  </a:cubicBezTo>
                  <a:cubicBezTo>
                    <a:pt x="99" y="85"/>
                    <a:pt x="99" y="85"/>
                    <a:pt x="100" y="85"/>
                  </a:cubicBezTo>
                  <a:cubicBezTo>
                    <a:pt x="101" y="85"/>
                    <a:pt x="102" y="85"/>
                    <a:pt x="102" y="84"/>
                  </a:cubicBezTo>
                  <a:cubicBezTo>
                    <a:pt x="102" y="84"/>
                    <a:pt x="102" y="84"/>
                    <a:pt x="102" y="84"/>
                  </a:cubicBezTo>
                  <a:moveTo>
                    <a:pt x="189" y="125"/>
                  </a:moveTo>
                  <a:cubicBezTo>
                    <a:pt x="170" y="103"/>
                    <a:pt x="151" y="80"/>
                    <a:pt x="128" y="62"/>
                  </a:cubicBezTo>
                  <a:cubicBezTo>
                    <a:pt x="134" y="57"/>
                    <a:pt x="139" y="53"/>
                    <a:pt x="144" y="48"/>
                  </a:cubicBezTo>
                  <a:cubicBezTo>
                    <a:pt x="160" y="36"/>
                    <a:pt x="175" y="23"/>
                    <a:pt x="191" y="11"/>
                  </a:cubicBezTo>
                  <a:cubicBezTo>
                    <a:pt x="192" y="20"/>
                    <a:pt x="191" y="30"/>
                    <a:pt x="190" y="40"/>
                  </a:cubicBezTo>
                  <a:cubicBezTo>
                    <a:pt x="190" y="51"/>
                    <a:pt x="190" y="62"/>
                    <a:pt x="189" y="74"/>
                  </a:cubicBezTo>
                  <a:cubicBezTo>
                    <a:pt x="189" y="91"/>
                    <a:pt x="189" y="108"/>
                    <a:pt x="189" y="125"/>
                  </a:cubicBezTo>
                  <a:moveTo>
                    <a:pt x="12" y="123"/>
                  </a:moveTo>
                  <a:cubicBezTo>
                    <a:pt x="11" y="123"/>
                    <a:pt x="11" y="123"/>
                    <a:pt x="10" y="123"/>
                  </a:cubicBezTo>
                  <a:cubicBezTo>
                    <a:pt x="8" y="99"/>
                    <a:pt x="7" y="75"/>
                    <a:pt x="6" y="51"/>
                  </a:cubicBezTo>
                  <a:cubicBezTo>
                    <a:pt x="6" y="42"/>
                    <a:pt x="5" y="32"/>
                    <a:pt x="5" y="23"/>
                  </a:cubicBezTo>
                  <a:cubicBezTo>
                    <a:pt x="5" y="17"/>
                    <a:pt x="4" y="11"/>
                    <a:pt x="5" y="5"/>
                  </a:cubicBezTo>
                  <a:cubicBezTo>
                    <a:pt x="18" y="16"/>
                    <a:pt x="31" y="26"/>
                    <a:pt x="45" y="37"/>
                  </a:cubicBezTo>
                  <a:cubicBezTo>
                    <a:pt x="56" y="46"/>
                    <a:pt x="66" y="56"/>
                    <a:pt x="77" y="65"/>
                  </a:cubicBezTo>
                  <a:cubicBezTo>
                    <a:pt x="76" y="66"/>
                    <a:pt x="76" y="66"/>
                    <a:pt x="76" y="66"/>
                  </a:cubicBezTo>
                  <a:cubicBezTo>
                    <a:pt x="66" y="79"/>
                    <a:pt x="53" y="89"/>
                    <a:pt x="40" y="100"/>
                  </a:cubicBezTo>
                  <a:cubicBezTo>
                    <a:pt x="31" y="107"/>
                    <a:pt x="20" y="114"/>
                    <a:pt x="12" y="123"/>
                  </a:cubicBezTo>
                  <a:moveTo>
                    <a:pt x="14" y="4"/>
                  </a:moveTo>
                  <a:cubicBezTo>
                    <a:pt x="19" y="4"/>
                    <a:pt x="23" y="4"/>
                    <a:pt x="27" y="4"/>
                  </a:cubicBezTo>
                  <a:cubicBezTo>
                    <a:pt x="32" y="4"/>
                    <a:pt x="36" y="4"/>
                    <a:pt x="41" y="4"/>
                  </a:cubicBezTo>
                  <a:cubicBezTo>
                    <a:pt x="42" y="4"/>
                    <a:pt x="44" y="4"/>
                    <a:pt x="46" y="4"/>
                  </a:cubicBezTo>
                  <a:cubicBezTo>
                    <a:pt x="63" y="5"/>
                    <a:pt x="80" y="5"/>
                    <a:pt x="97" y="6"/>
                  </a:cubicBezTo>
                  <a:cubicBezTo>
                    <a:pt x="114" y="7"/>
                    <a:pt x="131" y="7"/>
                    <a:pt x="149" y="7"/>
                  </a:cubicBezTo>
                  <a:cubicBezTo>
                    <a:pt x="154" y="7"/>
                    <a:pt x="159" y="8"/>
                    <a:pt x="164" y="8"/>
                  </a:cubicBezTo>
                  <a:cubicBezTo>
                    <a:pt x="172" y="8"/>
                    <a:pt x="181" y="7"/>
                    <a:pt x="190" y="6"/>
                  </a:cubicBezTo>
                  <a:cubicBezTo>
                    <a:pt x="174" y="19"/>
                    <a:pt x="158" y="32"/>
                    <a:pt x="143" y="44"/>
                  </a:cubicBezTo>
                  <a:cubicBezTo>
                    <a:pt x="134" y="52"/>
                    <a:pt x="125" y="59"/>
                    <a:pt x="116" y="67"/>
                  </a:cubicBezTo>
                  <a:cubicBezTo>
                    <a:pt x="111" y="71"/>
                    <a:pt x="105" y="75"/>
                    <a:pt x="101" y="80"/>
                  </a:cubicBezTo>
                  <a:cubicBezTo>
                    <a:pt x="100" y="81"/>
                    <a:pt x="100" y="81"/>
                    <a:pt x="100" y="81"/>
                  </a:cubicBezTo>
                  <a:cubicBezTo>
                    <a:pt x="82" y="65"/>
                    <a:pt x="66" y="49"/>
                    <a:pt x="48" y="34"/>
                  </a:cubicBezTo>
                  <a:cubicBezTo>
                    <a:pt x="36" y="24"/>
                    <a:pt x="23" y="14"/>
                    <a:pt x="11" y="4"/>
                  </a:cubicBezTo>
                  <a:cubicBezTo>
                    <a:pt x="12" y="4"/>
                    <a:pt x="13" y="4"/>
                    <a:pt x="14" y="4"/>
                  </a:cubicBezTo>
                  <a:moveTo>
                    <a:pt x="43" y="0"/>
                  </a:moveTo>
                  <a:cubicBezTo>
                    <a:pt x="39" y="0"/>
                    <a:pt x="34" y="0"/>
                    <a:pt x="30" y="0"/>
                  </a:cubicBezTo>
                  <a:cubicBezTo>
                    <a:pt x="25" y="0"/>
                    <a:pt x="20" y="0"/>
                    <a:pt x="16" y="0"/>
                  </a:cubicBezTo>
                  <a:cubicBezTo>
                    <a:pt x="12" y="0"/>
                    <a:pt x="8" y="0"/>
                    <a:pt x="4" y="0"/>
                  </a:cubicBezTo>
                  <a:cubicBezTo>
                    <a:pt x="4" y="0"/>
                    <a:pt x="3" y="0"/>
                    <a:pt x="3" y="0"/>
                  </a:cubicBezTo>
                  <a:cubicBezTo>
                    <a:pt x="2" y="0"/>
                    <a:pt x="2" y="0"/>
                    <a:pt x="2" y="1"/>
                  </a:cubicBezTo>
                  <a:cubicBezTo>
                    <a:pt x="2" y="1"/>
                    <a:pt x="2" y="1"/>
                    <a:pt x="2" y="1"/>
                  </a:cubicBezTo>
                  <a:cubicBezTo>
                    <a:pt x="0" y="7"/>
                    <a:pt x="1" y="14"/>
                    <a:pt x="1" y="20"/>
                  </a:cubicBezTo>
                  <a:cubicBezTo>
                    <a:pt x="1" y="30"/>
                    <a:pt x="1" y="40"/>
                    <a:pt x="2" y="49"/>
                  </a:cubicBezTo>
                  <a:cubicBezTo>
                    <a:pt x="3" y="75"/>
                    <a:pt x="4" y="100"/>
                    <a:pt x="6" y="125"/>
                  </a:cubicBezTo>
                  <a:cubicBezTo>
                    <a:pt x="7" y="127"/>
                    <a:pt x="8" y="127"/>
                    <a:pt x="9" y="127"/>
                  </a:cubicBezTo>
                  <a:cubicBezTo>
                    <a:pt x="9" y="127"/>
                    <a:pt x="9" y="127"/>
                    <a:pt x="9" y="127"/>
                  </a:cubicBezTo>
                  <a:cubicBezTo>
                    <a:pt x="10" y="127"/>
                    <a:pt x="10" y="127"/>
                    <a:pt x="10" y="127"/>
                  </a:cubicBezTo>
                  <a:cubicBezTo>
                    <a:pt x="24" y="129"/>
                    <a:pt x="38" y="130"/>
                    <a:pt x="52" y="130"/>
                  </a:cubicBezTo>
                  <a:cubicBezTo>
                    <a:pt x="67" y="131"/>
                    <a:pt x="83" y="132"/>
                    <a:pt x="98" y="132"/>
                  </a:cubicBezTo>
                  <a:cubicBezTo>
                    <a:pt x="129" y="133"/>
                    <a:pt x="160" y="134"/>
                    <a:pt x="192" y="134"/>
                  </a:cubicBezTo>
                  <a:cubicBezTo>
                    <a:pt x="192" y="134"/>
                    <a:pt x="192" y="134"/>
                    <a:pt x="192" y="134"/>
                  </a:cubicBezTo>
                  <a:cubicBezTo>
                    <a:pt x="192" y="134"/>
                    <a:pt x="193" y="134"/>
                    <a:pt x="193" y="134"/>
                  </a:cubicBezTo>
                  <a:cubicBezTo>
                    <a:pt x="193" y="134"/>
                    <a:pt x="193" y="134"/>
                    <a:pt x="193" y="134"/>
                  </a:cubicBezTo>
                  <a:cubicBezTo>
                    <a:pt x="193" y="134"/>
                    <a:pt x="193" y="134"/>
                    <a:pt x="193" y="134"/>
                  </a:cubicBezTo>
                  <a:cubicBezTo>
                    <a:pt x="194" y="133"/>
                    <a:pt x="194" y="133"/>
                    <a:pt x="194" y="132"/>
                  </a:cubicBezTo>
                  <a:cubicBezTo>
                    <a:pt x="194" y="113"/>
                    <a:pt x="193" y="93"/>
                    <a:pt x="194" y="74"/>
                  </a:cubicBezTo>
                  <a:cubicBezTo>
                    <a:pt x="194" y="62"/>
                    <a:pt x="194" y="49"/>
                    <a:pt x="195" y="37"/>
                  </a:cubicBezTo>
                  <a:cubicBezTo>
                    <a:pt x="196" y="26"/>
                    <a:pt x="196" y="15"/>
                    <a:pt x="195" y="4"/>
                  </a:cubicBezTo>
                  <a:cubicBezTo>
                    <a:pt x="195" y="3"/>
                    <a:pt x="194" y="2"/>
                    <a:pt x="192" y="2"/>
                  </a:cubicBezTo>
                  <a:cubicBezTo>
                    <a:pt x="192" y="2"/>
                    <a:pt x="192" y="2"/>
                    <a:pt x="192" y="2"/>
                  </a:cubicBezTo>
                  <a:cubicBezTo>
                    <a:pt x="183" y="3"/>
                    <a:pt x="174" y="3"/>
                    <a:pt x="165" y="3"/>
                  </a:cubicBezTo>
                  <a:cubicBezTo>
                    <a:pt x="159" y="3"/>
                    <a:pt x="152" y="3"/>
                    <a:pt x="146" y="3"/>
                  </a:cubicBezTo>
                  <a:cubicBezTo>
                    <a:pt x="130" y="2"/>
                    <a:pt x="113" y="2"/>
                    <a:pt x="97" y="2"/>
                  </a:cubicBezTo>
                  <a:cubicBezTo>
                    <a:pt x="81" y="1"/>
                    <a:pt x="65" y="0"/>
                    <a:pt x="49" y="0"/>
                  </a:cubicBezTo>
                  <a:cubicBezTo>
                    <a:pt x="47" y="0"/>
                    <a:pt x="45" y="0"/>
                    <a:pt x="43"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214" name="Google Shape;214;p16"/>
            <p:cNvSpPr/>
            <p:nvPr/>
          </p:nvSpPr>
          <p:spPr>
            <a:xfrm>
              <a:off x="2992106" y="549202"/>
              <a:ext cx="630238" cy="1085850"/>
            </a:xfrm>
            <a:custGeom>
              <a:rect b="b" l="l" r="r" t="t"/>
              <a:pathLst>
                <a:path extrusionOk="0" h="256" w="149">
                  <a:moveTo>
                    <a:pt x="67" y="243"/>
                  </a:moveTo>
                  <a:cubicBezTo>
                    <a:pt x="69" y="243"/>
                    <a:pt x="71" y="243"/>
                    <a:pt x="73" y="242"/>
                  </a:cubicBezTo>
                  <a:cubicBezTo>
                    <a:pt x="75" y="242"/>
                    <a:pt x="77" y="242"/>
                    <a:pt x="79" y="242"/>
                  </a:cubicBezTo>
                  <a:cubicBezTo>
                    <a:pt x="82" y="242"/>
                    <a:pt x="84" y="242"/>
                    <a:pt x="86" y="243"/>
                  </a:cubicBezTo>
                  <a:cubicBezTo>
                    <a:pt x="87" y="243"/>
                    <a:pt x="87" y="243"/>
                    <a:pt x="87" y="243"/>
                  </a:cubicBezTo>
                  <a:cubicBezTo>
                    <a:pt x="85" y="248"/>
                    <a:pt x="82" y="251"/>
                    <a:pt x="77" y="251"/>
                  </a:cubicBezTo>
                  <a:cubicBezTo>
                    <a:pt x="76" y="252"/>
                    <a:pt x="75" y="252"/>
                    <a:pt x="75" y="252"/>
                  </a:cubicBezTo>
                  <a:cubicBezTo>
                    <a:pt x="69" y="252"/>
                    <a:pt x="65" y="248"/>
                    <a:pt x="63" y="243"/>
                  </a:cubicBezTo>
                  <a:cubicBezTo>
                    <a:pt x="65" y="243"/>
                    <a:pt x="66" y="243"/>
                    <a:pt x="67" y="243"/>
                  </a:cubicBezTo>
                  <a:moveTo>
                    <a:pt x="62" y="239"/>
                  </a:moveTo>
                  <a:cubicBezTo>
                    <a:pt x="61" y="236"/>
                    <a:pt x="61" y="234"/>
                    <a:pt x="60" y="231"/>
                  </a:cubicBezTo>
                  <a:cubicBezTo>
                    <a:pt x="70" y="231"/>
                    <a:pt x="79" y="232"/>
                    <a:pt x="88" y="232"/>
                  </a:cubicBezTo>
                  <a:cubicBezTo>
                    <a:pt x="88" y="232"/>
                    <a:pt x="89" y="232"/>
                    <a:pt x="89" y="232"/>
                  </a:cubicBezTo>
                  <a:cubicBezTo>
                    <a:pt x="89" y="235"/>
                    <a:pt x="88" y="237"/>
                    <a:pt x="88" y="239"/>
                  </a:cubicBezTo>
                  <a:cubicBezTo>
                    <a:pt x="87" y="239"/>
                    <a:pt x="87" y="239"/>
                    <a:pt x="87" y="239"/>
                  </a:cubicBezTo>
                  <a:cubicBezTo>
                    <a:pt x="85" y="238"/>
                    <a:pt x="83" y="238"/>
                    <a:pt x="81" y="238"/>
                  </a:cubicBezTo>
                  <a:cubicBezTo>
                    <a:pt x="79" y="238"/>
                    <a:pt x="77" y="238"/>
                    <a:pt x="74" y="238"/>
                  </a:cubicBezTo>
                  <a:cubicBezTo>
                    <a:pt x="72" y="239"/>
                    <a:pt x="70" y="239"/>
                    <a:pt x="68" y="239"/>
                  </a:cubicBezTo>
                  <a:cubicBezTo>
                    <a:pt x="67" y="239"/>
                    <a:pt x="65" y="239"/>
                    <a:pt x="63" y="238"/>
                  </a:cubicBezTo>
                  <a:cubicBezTo>
                    <a:pt x="63" y="238"/>
                    <a:pt x="63" y="238"/>
                    <a:pt x="63" y="238"/>
                  </a:cubicBezTo>
                  <a:cubicBezTo>
                    <a:pt x="62" y="238"/>
                    <a:pt x="62" y="238"/>
                    <a:pt x="62" y="239"/>
                  </a:cubicBezTo>
                  <a:moveTo>
                    <a:pt x="65" y="219"/>
                  </a:moveTo>
                  <a:cubicBezTo>
                    <a:pt x="73" y="219"/>
                    <a:pt x="81" y="219"/>
                    <a:pt x="89" y="219"/>
                  </a:cubicBezTo>
                  <a:cubicBezTo>
                    <a:pt x="89" y="222"/>
                    <a:pt x="89" y="225"/>
                    <a:pt x="89" y="229"/>
                  </a:cubicBezTo>
                  <a:cubicBezTo>
                    <a:pt x="89" y="228"/>
                    <a:pt x="88" y="228"/>
                    <a:pt x="88" y="228"/>
                  </a:cubicBezTo>
                  <a:cubicBezTo>
                    <a:pt x="79" y="228"/>
                    <a:pt x="69" y="227"/>
                    <a:pt x="60" y="227"/>
                  </a:cubicBezTo>
                  <a:cubicBezTo>
                    <a:pt x="60" y="224"/>
                    <a:pt x="60" y="221"/>
                    <a:pt x="60" y="219"/>
                  </a:cubicBezTo>
                  <a:cubicBezTo>
                    <a:pt x="62" y="219"/>
                    <a:pt x="63" y="219"/>
                    <a:pt x="65" y="219"/>
                  </a:cubicBezTo>
                  <a:moveTo>
                    <a:pt x="103" y="102"/>
                  </a:moveTo>
                  <a:cubicBezTo>
                    <a:pt x="103" y="101"/>
                    <a:pt x="103" y="101"/>
                    <a:pt x="103" y="101"/>
                  </a:cubicBezTo>
                  <a:cubicBezTo>
                    <a:pt x="104" y="101"/>
                    <a:pt x="104" y="101"/>
                    <a:pt x="105" y="101"/>
                  </a:cubicBezTo>
                  <a:cubicBezTo>
                    <a:pt x="105" y="101"/>
                    <a:pt x="105" y="101"/>
                    <a:pt x="103" y="102"/>
                  </a:cubicBezTo>
                  <a:moveTo>
                    <a:pt x="69" y="215"/>
                  </a:moveTo>
                  <a:cubicBezTo>
                    <a:pt x="73" y="196"/>
                    <a:pt x="74" y="176"/>
                    <a:pt x="71" y="157"/>
                  </a:cubicBezTo>
                  <a:cubicBezTo>
                    <a:pt x="69" y="139"/>
                    <a:pt x="64" y="118"/>
                    <a:pt x="55" y="102"/>
                  </a:cubicBezTo>
                  <a:cubicBezTo>
                    <a:pt x="54" y="101"/>
                    <a:pt x="54" y="99"/>
                    <a:pt x="53" y="98"/>
                  </a:cubicBezTo>
                  <a:cubicBezTo>
                    <a:pt x="56" y="97"/>
                    <a:pt x="60" y="94"/>
                    <a:pt x="61" y="91"/>
                  </a:cubicBezTo>
                  <a:cubicBezTo>
                    <a:pt x="64" y="93"/>
                    <a:pt x="67" y="94"/>
                    <a:pt x="69" y="95"/>
                  </a:cubicBezTo>
                  <a:cubicBezTo>
                    <a:pt x="70" y="95"/>
                    <a:pt x="71" y="95"/>
                    <a:pt x="71" y="95"/>
                  </a:cubicBezTo>
                  <a:cubicBezTo>
                    <a:pt x="75" y="95"/>
                    <a:pt x="78" y="94"/>
                    <a:pt x="80" y="91"/>
                  </a:cubicBezTo>
                  <a:cubicBezTo>
                    <a:pt x="83" y="94"/>
                    <a:pt x="87" y="96"/>
                    <a:pt x="91" y="97"/>
                  </a:cubicBezTo>
                  <a:cubicBezTo>
                    <a:pt x="91" y="98"/>
                    <a:pt x="91" y="99"/>
                    <a:pt x="91" y="99"/>
                  </a:cubicBezTo>
                  <a:cubicBezTo>
                    <a:pt x="91" y="101"/>
                    <a:pt x="92" y="103"/>
                    <a:pt x="94" y="104"/>
                  </a:cubicBezTo>
                  <a:cubicBezTo>
                    <a:pt x="91" y="108"/>
                    <a:pt x="90" y="112"/>
                    <a:pt x="89" y="116"/>
                  </a:cubicBezTo>
                  <a:cubicBezTo>
                    <a:pt x="87" y="127"/>
                    <a:pt x="86" y="137"/>
                    <a:pt x="86" y="148"/>
                  </a:cubicBezTo>
                  <a:cubicBezTo>
                    <a:pt x="85" y="170"/>
                    <a:pt x="82" y="192"/>
                    <a:pt x="82" y="215"/>
                  </a:cubicBezTo>
                  <a:cubicBezTo>
                    <a:pt x="78" y="215"/>
                    <a:pt x="73" y="215"/>
                    <a:pt x="69" y="215"/>
                  </a:cubicBezTo>
                  <a:moveTo>
                    <a:pt x="45" y="93"/>
                  </a:moveTo>
                  <a:cubicBezTo>
                    <a:pt x="45" y="93"/>
                    <a:pt x="45" y="93"/>
                    <a:pt x="44" y="93"/>
                  </a:cubicBezTo>
                  <a:cubicBezTo>
                    <a:pt x="42" y="93"/>
                    <a:pt x="40" y="92"/>
                    <a:pt x="39" y="91"/>
                  </a:cubicBezTo>
                  <a:cubicBezTo>
                    <a:pt x="38" y="90"/>
                    <a:pt x="38" y="90"/>
                    <a:pt x="37" y="90"/>
                  </a:cubicBezTo>
                  <a:cubicBezTo>
                    <a:pt x="35" y="89"/>
                    <a:pt x="35" y="87"/>
                    <a:pt x="36" y="85"/>
                  </a:cubicBezTo>
                  <a:cubicBezTo>
                    <a:pt x="40" y="85"/>
                    <a:pt x="43" y="89"/>
                    <a:pt x="45" y="93"/>
                  </a:cubicBezTo>
                  <a:moveTo>
                    <a:pt x="96" y="92"/>
                  </a:moveTo>
                  <a:cubicBezTo>
                    <a:pt x="97" y="89"/>
                    <a:pt x="100" y="85"/>
                    <a:pt x="102" y="83"/>
                  </a:cubicBezTo>
                  <a:cubicBezTo>
                    <a:pt x="103" y="83"/>
                    <a:pt x="103" y="82"/>
                    <a:pt x="104" y="82"/>
                  </a:cubicBezTo>
                  <a:cubicBezTo>
                    <a:pt x="105" y="82"/>
                    <a:pt x="103" y="86"/>
                    <a:pt x="103" y="86"/>
                  </a:cubicBezTo>
                  <a:cubicBezTo>
                    <a:pt x="101" y="89"/>
                    <a:pt x="99" y="91"/>
                    <a:pt x="96" y="92"/>
                  </a:cubicBezTo>
                  <a:moveTo>
                    <a:pt x="59" y="83"/>
                  </a:moveTo>
                  <a:cubicBezTo>
                    <a:pt x="59" y="82"/>
                    <a:pt x="58" y="81"/>
                    <a:pt x="57" y="80"/>
                  </a:cubicBezTo>
                  <a:cubicBezTo>
                    <a:pt x="57" y="80"/>
                    <a:pt x="56" y="79"/>
                    <a:pt x="56" y="78"/>
                  </a:cubicBezTo>
                  <a:cubicBezTo>
                    <a:pt x="55" y="77"/>
                    <a:pt x="55" y="76"/>
                    <a:pt x="58" y="75"/>
                  </a:cubicBezTo>
                  <a:cubicBezTo>
                    <a:pt x="58" y="76"/>
                    <a:pt x="59" y="78"/>
                    <a:pt x="59" y="79"/>
                  </a:cubicBezTo>
                  <a:cubicBezTo>
                    <a:pt x="59" y="80"/>
                    <a:pt x="59" y="82"/>
                    <a:pt x="59" y="83"/>
                  </a:cubicBezTo>
                  <a:moveTo>
                    <a:pt x="81" y="84"/>
                  </a:moveTo>
                  <a:cubicBezTo>
                    <a:pt x="81" y="83"/>
                    <a:pt x="81" y="83"/>
                    <a:pt x="81" y="82"/>
                  </a:cubicBezTo>
                  <a:cubicBezTo>
                    <a:pt x="80" y="80"/>
                    <a:pt x="81" y="77"/>
                    <a:pt x="82" y="75"/>
                  </a:cubicBezTo>
                  <a:cubicBezTo>
                    <a:pt x="82" y="74"/>
                    <a:pt x="83" y="73"/>
                    <a:pt x="83" y="73"/>
                  </a:cubicBezTo>
                  <a:cubicBezTo>
                    <a:pt x="84" y="73"/>
                    <a:pt x="84" y="76"/>
                    <a:pt x="84" y="77"/>
                  </a:cubicBezTo>
                  <a:cubicBezTo>
                    <a:pt x="84" y="79"/>
                    <a:pt x="83" y="80"/>
                    <a:pt x="82" y="82"/>
                  </a:cubicBezTo>
                  <a:cubicBezTo>
                    <a:pt x="82" y="83"/>
                    <a:pt x="81" y="83"/>
                    <a:pt x="81" y="84"/>
                  </a:cubicBezTo>
                  <a:moveTo>
                    <a:pt x="65" y="215"/>
                  </a:moveTo>
                  <a:cubicBezTo>
                    <a:pt x="64" y="215"/>
                    <a:pt x="62" y="215"/>
                    <a:pt x="61" y="215"/>
                  </a:cubicBezTo>
                  <a:cubicBezTo>
                    <a:pt x="61" y="197"/>
                    <a:pt x="58" y="181"/>
                    <a:pt x="47" y="165"/>
                  </a:cubicBezTo>
                  <a:cubicBezTo>
                    <a:pt x="36" y="149"/>
                    <a:pt x="21" y="136"/>
                    <a:pt x="13" y="118"/>
                  </a:cubicBezTo>
                  <a:cubicBezTo>
                    <a:pt x="0" y="90"/>
                    <a:pt x="4" y="53"/>
                    <a:pt x="24" y="29"/>
                  </a:cubicBezTo>
                  <a:cubicBezTo>
                    <a:pt x="37" y="13"/>
                    <a:pt x="57" y="4"/>
                    <a:pt x="77" y="4"/>
                  </a:cubicBezTo>
                  <a:cubicBezTo>
                    <a:pt x="89" y="4"/>
                    <a:pt x="101" y="7"/>
                    <a:pt x="111" y="13"/>
                  </a:cubicBezTo>
                  <a:cubicBezTo>
                    <a:pt x="144" y="31"/>
                    <a:pt x="145" y="79"/>
                    <a:pt x="133" y="111"/>
                  </a:cubicBezTo>
                  <a:cubicBezTo>
                    <a:pt x="127" y="129"/>
                    <a:pt x="112" y="143"/>
                    <a:pt x="103" y="160"/>
                  </a:cubicBezTo>
                  <a:cubicBezTo>
                    <a:pt x="94" y="176"/>
                    <a:pt x="92" y="194"/>
                    <a:pt x="90" y="212"/>
                  </a:cubicBezTo>
                  <a:cubicBezTo>
                    <a:pt x="89" y="212"/>
                    <a:pt x="89" y="213"/>
                    <a:pt x="89" y="214"/>
                  </a:cubicBezTo>
                  <a:cubicBezTo>
                    <a:pt x="89" y="214"/>
                    <a:pt x="89" y="214"/>
                    <a:pt x="89" y="214"/>
                  </a:cubicBezTo>
                  <a:cubicBezTo>
                    <a:pt x="88" y="214"/>
                    <a:pt x="87" y="214"/>
                    <a:pt x="86" y="214"/>
                  </a:cubicBezTo>
                  <a:cubicBezTo>
                    <a:pt x="86" y="194"/>
                    <a:pt x="89" y="174"/>
                    <a:pt x="90" y="153"/>
                  </a:cubicBezTo>
                  <a:cubicBezTo>
                    <a:pt x="91" y="143"/>
                    <a:pt x="91" y="133"/>
                    <a:pt x="93" y="122"/>
                  </a:cubicBezTo>
                  <a:cubicBezTo>
                    <a:pt x="94" y="116"/>
                    <a:pt x="95" y="110"/>
                    <a:pt x="98" y="106"/>
                  </a:cubicBezTo>
                  <a:cubicBezTo>
                    <a:pt x="100" y="106"/>
                    <a:pt x="101" y="106"/>
                    <a:pt x="102" y="106"/>
                  </a:cubicBezTo>
                  <a:cubicBezTo>
                    <a:pt x="105" y="106"/>
                    <a:pt x="108" y="105"/>
                    <a:pt x="109" y="102"/>
                  </a:cubicBezTo>
                  <a:cubicBezTo>
                    <a:pt x="110" y="100"/>
                    <a:pt x="109" y="96"/>
                    <a:pt x="106" y="96"/>
                  </a:cubicBezTo>
                  <a:cubicBezTo>
                    <a:pt x="106" y="96"/>
                    <a:pt x="106" y="96"/>
                    <a:pt x="106" y="96"/>
                  </a:cubicBezTo>
                  <a:cubicBezTo>
                    <a:pt x="103" y="96"/>
                    <a:pt x="100" y="98"/>
                    <a:pt x="97" y="101"/>
                  </a:cubicBezTo>
                  <a:cubicBezTo>
                    <a:pt x="96" y="100"/>
                    <a:pt x="95" y="98"/>
                    <a:pt x="95" y="97"/>
                  </a:cubicBezTo>
                  <a:cubicBezTo>
                    <a:pt x="100" y="96"/>
                    <a:pt x="105" y="92"/>
                    <a:pt x="107" y="87"/>
                  </a:cubicBezTo>
                  <a:cubicBezTo>
                    <a:pt x="109" y="85"/>
                    <a:pt x="110" y="79"/>
                    <a:pt x="107" y="78"/>
                  </a:cubicBezTo>
                  <a:cubicBezTo>
                    <a:pt x="106" y="77"/>
                    <a:pt x="105" y="77"/>
                    <a:pt x="104" y="77"/>
                  </a:cubicBezTo>
                  <a:cubicBezTo>
                    <a:pt x="98" y="77"/>
                    <a:pt x="93" y="86"/>
                    <a:pt x="92" y="93"/>
                  </a:cubicBezTo>
                  <a:cubicBezTo>
                    <a:pt x="88" y="93"/>
                    <a:pt x="85" y="91"/>
                    <a:pt x="83" y="89"/>
                  </a:cubicBezTo>
                  <a:cubicBezTo>
                    <a:pt x="87" y="85"/>
                    <a:pt x="89" y="79"/>
                    <a:pt x="89" y="75"/>
                  </a:cubicBezTo>
                  <a:cubicBezTo>
                    <a:pt x="89" y="72"/>
                    <a:pt x="87" y="68"/>
                    <a:pt x="84" y="68"/>
                  </a:cubicBezTo>
                  <a:cubicBezTo>
                    <a:pt x="84" y="68"/>
                    <a:pt x="84" y="68"/>
                    <a:pt x="84" y="68"/>
                  </a:cubicBezTo>
                  <a:cubicBezTo>
                    <a:pt x="80" y="68"/>
                    <a:pt x="78" y="72"/>
                    <a:pt x="77" y="75"/>
                  </a:cubicBezTo>
                  <a:cubicBezTo>
                    <a:pt x="76" y="79"/>
                    <a:pt x="76" y="84"/>
                    <a:pt x="78" y="88"/>
                  </a:cubicBezTo>
                  <a:cubicBezTo>
                    <a:pt x="78" y="88"/>
                    <a:pt x="77" y="89"/>
                    <a:pt x="77" y="89"/>
                  </a:cubicBezTo>
                  <a:cubicBezTo>
                    <a:pt x="76" y="90"/>
                    <a:pt x="74" y="91"/>
                    <a:pt x="73" y="91"/>
                  </a:cubicBezTo>
                  <a:cubicBezTo>
                    <a:pt x="70" y="91"/>
                    <a:pt x="66" y="89"/>
                    <a:pt x="63" y="86"/>
                  </a:cubicBezTo>
                  <a:cubicBezTo>
                    <a:pt x="64" y="84"/>
                    <a:pt x="64" y="82"/>
                    <a:pt x="63" y="80"/>
                  </a:cubicBezTo>
                  <a:cubicBezTo>
                    <a:pt x="63" y="76"/>
                    <a:pt x="62" y="72"/>
                    <a:pt x="59" y="70"/>
                  </a:cubicBezTo>
                  <a:cubicBezTo>
                    <a:pt x="58" y="69"/>
                    <a:pt x="57" y="69"/>
                    <a:pt x="56" y="69"/>
                  </a:cubicBezTo>
                  <a:cubicBezTo>
                    <a:pt x="54" y="69"/>
                    <a:pt x="51" y="71"/>
                    <a:pt x="51" y="73"/>
                  </a:cubicBezTo>
                  <a:cubicBezTo>
                    <a:pt x="50" y="78"/>
                    <a:pt x="52" y="81"/>
                    <a:pt x="55" y="84"/>
                  </a:cubicBezTo>
                  <a:cubicBezTo>
                    <a:pt x="56" y="85"/>
                    <a:pt x="57" y="87"/>
                    <a:pt x="58" y="88"/>
                  </a:cubicBezTo>
                  <a:cubicBezTo>
                    <a:pt x="58" y="88"/>
                    <a:pt x="58" y="88"/>
                    <a:pt x="58" y="88"/>
                  </a:cubicBezTo>
                  <a:cubicBezTo>
                    <a:pt x="57" y="92"/>
                    <a:pt x="54" y="93"/>
                    <a:pt x="51" y="94"/>
                  </a:cubicBezTo>
                  <a:cubicBezTo>
                    <a:pt x="47" y="87"/>
                    <a:pt x="42" y="80"/>
                    <a:pt x="36" y="80"/>
                  </a:cubicBezTo>
                  <a:cubicBezTo>
                    <a:pt x="36" y="80"/>
                    <a:pt x="35" y="81"/>
                    <a:pt x="34" y="81"/>
                  </a:cubicBezTo>
                  <a:cubicBezTo>
                    <a:pt x="31" y="82"/>
                    <a:pt x="29" y="86"/>
                    <a:pt x="31" y="89"/>
                  </a:cubicBezTo>
                  <a:cubicBezTo>
                    <a:pt x="33" y="94"/>
                    <a:pt x="39" y="96"/>
                    <a:pt x="44" y="98"/>
                  </a:cubicBezTo>
                  <a:cubicBezTo>
                    <a:pt x="46" y="98"/>
                    <a:pt x="47" y="98"/>
                    <a:pt x="48" y="98"/>
                  </a:cubicBezTo>
                  <a:cubicBezTo>
                    <a:pt x="49" y="99"/>
                    <a:pt x="49" y="100"/>
                    <a:pt x="49" y="101"/>
                  </a:cubicBezTo>
                  <a:cubicBezTo>
                    <a:pt x="58" y="116"/>
                    <a:pt x="63" y="134"/>
                    <a:pt x="66" y="151"/>
                  </a:cubicBezTo>
                  <a:cubicBezTo>
                    <a:pt x="70" y="172"/>
                    <a:pt x="70" y="194"/>
                    <a:pt x="65" y="214"/>
                  </a:cubicBezTo>
                  <a:cubicBezTo>
                    <a:pt x="65" y="214"/>
                    <a:pt x="65" y="215"/>
                    <a:pt x="65" y="215"/>
                  </a:cubicBezTo>
                  <a:moveTo>
                    <a:pt x="78" y="0"/>
                  </a:moveTo>
                  <a:cubicBezTo>
                    <a:pt x="67" y="0"/>
                    <a:pt x="55" y="2"/>
                    <a:pt x="45" y="7"/>
                  </a:cubicBezTo>
                  <a:cubicBezTo>
                    <a:pt x="19" y="19"/>
                    <a:pt x="4" y="47"/>
                    <a:pt x="2" y="74"/>
                  </a:cubicBezTo>
                  <a:cubicBezTo>
                    <a:pt x="0" y="97"/>
                    <a:pt x="6" y="119"/>
                    <a:pt x="20" y="137"/>
                  </a:cubicBezTo>
                  <a:cubicBezTo>
                    <a:pt x="28" y="149"/>
                    <a:pt x="38" y="159"/>
                    <a:pt x="46" y="172"/>
                  </a:cubicBezTo>
                  <a:cubicBezTo>
                    <a:pt x="55" y="185"/>
                    <a:pt x="57" y="200"/>
                    <a:pt x="57" y="215"/>
                  </a:cubicBezTo>
                  <a:cubicBezTo>
                    <a:pt x="56" y="215"/>
                    <a:pt x="56" y="216"/>
                    <a:pt x="56" y="217"/>
                  </a:cubicBezTo>
                  <a:cubicBezTo>
                    <a:pt x="56" y="231"/>
                    <a:pt x="56" y="255"/>
                    <a:pt x="75" y="256"/>
                  </a:cubicBezTo>
                  <a:cubicBezTo>
                    <a:pt x="75" y="256"/>
                    <a:pt x="75" y="256"/>
                    <a:pt x="76" y="256"/>
                  </a:cubicBezTo>
                  <a:cubicBezTo>
                    <a:pt x="94" y="256"/>
                    <a:pt x="93" y="231"/>
                    <a:pt x="93" y="217"/>
                  </a:cubicBezTo>
                  <a:cubicBezTo>
                    <a:pt x="94" y="217"/>
                    <a:pt x="94" y="216"/>
                    <a:pt x="94" y="216"/>
                  </a:cubicBezTo>
                  <a:cubicBezTo>
                    <a:pt x="96" y="194"/>
                    <a:pt x="99" y="173"/>
                    <a:pt x="111" y="154"/>
                  </a:cubicBezTo>
                  <a:cubicBezTo>
                    <a:pt x="121" y="139"/>
                    <a:pt x="133" y="126"/>
                    <a:pt x="139" y="108"/>
                  </a:cubicBezTo>
                  <a:cubicBezTo>
                    <a:pt x="149" y="79"/>
                    <a:pt x="147" y="39"/>
                    <a:pt x="123" y="17"/>
                  </a:cubicBezTo>
                  <a:cubicBezTo>
                    <a:pt x="111" y="5"/>
                    <a:pt x="95" y="0"/>
                    <a:pt x="78"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215" name="Google Shape;215;p16"/>
            <p:cNvSpPr/>
            <p:nvPr/>
          </p:nvSpPr>
          <p:spPr>
            <a:xfrm>
              <a:off x="3974769" y="3414639"/>
              <a:ext cx="533400" cy="768350"/>
            </a:xfrm>
            <a:custGeom>
              <a:rect b="b" l="l" r="r" t="t"/>
              <a:pathLst>
                <a:path extrusionOk="0" h="181" w="126">
                  <a:moveTo>
                    <a:pt x="109" y="177"/>
                  </a:moveTo>
                  <a:cubicBezTo>
                    <a:pt x="106" y="177"/>
                    <a:pt x="104" y="176"/>
                    <a:pt x="101" y="174"/>
                  </a:cubicBezTo>
                  <a:cubicBezTo>
                    <a:pt x="107" y="173"/>
                    <a:pt x="111" y="168"/>
                    <a:pt x="117" y="167"/>
                  </a:cubicBezTo>
                  <a:cubicBezTo>
                    <a:pt x="117" y="167"/>
                    <a:pt x="117" y="167"/>
                    <a:pt x="117" y="167"/>
                  </a:cubicBezTo>
                  <a:cubicBezTo>
                    <a:pt x="118" y="171"/>
                    <a:pt x="117" y="174"/>
                    <a:pt x="113" y="176"/>
                  </a:cubicBezTo>
                  <a:cubicBezTo>
                    <a:pt x="112" y="177"/>
                    <a:pt x="110" y="177"/>
                    <a:pt x="109" y="177"/>
                  </a:cubicBezTo>
                  <a:moveTo>
                    <a:pt x="99" y="172"/>
                  </a:moveTo>
                  <a:cubicBezTo>
                    <a:pt x="98" y="171"/>
                    <a:pt x="97" y="169"/>
                    <a:pt x="96" y="167"/>
                  </a:cubicBezTo>
                  <a:cubicBezTo>
                    <a:pt x="102" y="165"/>
                    <a:pt x="109" y="162"/>
                    <a:pt x="115" y="160"/>
                  </a:cubicBezTo>
                  <a:cubicBezTo>
                    <a:pt x="116" y="159"/>
                    <a:pt x="116" y="159"/>
                    <a:pt x="116" y="159"/>
                  </a:cubicBezTo>
                  <a:cubicBezTo>
                    <a:pt x="116" y="161"/>
                    <a:pt x="117" y="162"/>
                    <a:pt x="117" y="164"/>
                  </a:cubicBezTo>
                  <a:cubicBezTo>
                    <a:pt x="117" y="164"/>
                    <a:pt x="117" y="164"/>
                    <a:pt x="117" y="164"/>
                  </a:cubicBezTo>
                  <a:cubicBezTo>
                    <a:pt x="111" y="165"/>
                    <a:pt x="106" y="170"/>
                    <a:pt x="100" y="171"/>
                  </a:cubicBezTo>
                  <a:cubicBezTo>
                    <a:pt x="100" y="171"/>
                    <a:pt x="100" y="172"/>
                    <a:pt x="99" y="172"/>
                  </a:cubicBezTo>
                  <a:moveTo>
                    <a:pt x="94" y="165"/>
                  </a:moveTo>
                  <a:cubicBezTo>
                    <a:pt x="93" y="163"/>
                    <a:pt x="93" y="161"/>
                    <a:pt x="92" y="159"/>
                  </a:cubicBezTo>
                  <a:cubicBezTo>
                    <a:pt x="99" y="157"/>
                    <a:pt x="105" y="153"/>
                    <a:pt x="111" y="150"/>
                  </a:cubicBezTo>
                  <a:cubicBezTo>
                    <a:pt x="112" y="152"/>
                    <a:pt x="114" y="154"/>
                    <a:pt x="115" y="157"/>
                  </a:cubicBezTo>
                  <a:cubicBezTo>
                    <a:pt x="114" y="157"/>
                    <a:pt x="114" y="157"/>
                    <a:pt x="114" y="157"/>
                  </a:cubicBezTo>
                  <a:cubicBezTo>
                    <a:pt x="107" y="160"/>
                    <a:pt x="101" y="162"/>
                    <a:pt x="94" y="165"/>
                  </a:cubicBezTo>
                  <a:moveTo>
                    <a:pt x="36" y="79"/>
                  </a:moveTo>
                  <a:cubicBezTo>
                    <a:pt x="34" y="79"/>
                    <a:pt x="33" y="78"/>
                    <a:pt x="34" y="76"/>
                  </a:cubicBezTo>
                  <a:cubicBezTo>
                    <a:pt x="34" y="76"/>
                    <a:pt x="35" y="76"/>
                    <a:pt x="35" y="76"/>
                  </a:cubicBezTo>
                  <a:cubicBezTo>
                    <a:pt x="37" y="76"/>
                    <a:pt x="40" y="77"/>
                    <a:pt x="43" y="79"/>
                  </a:cubicBezTo>
                  <a:cubicBezTo>
                    <a:pt x="41" y="79"/>
                    <a:pt x="41" y="79"/>
                    <a:pt x="41" y="79"/>
                  </a:cubicBezTo>
                  <a:cubicBezTo>
                    <a:pt x="41" y="79"/>
                    <a:pt x="40" y="79"/>
                    <a:pt x="39" y="79"/>
                  </a:cubicBezTo>
                  <a:cubicBezTo>
                    <a:pt x="38" y="79"/>
                    <a:pt x="38" y="79"/>
                    <a:pt x="37" y="79"/>
                  </a:cubicBezTo>
                  <a:cubicBezTo>
                    <a:pt x="37" y="79"/>
                    <a:pt x="36" y="79"/>
                    <a:pt x="36" y="79"/>
                  </a:cubicBezTo>
                  <a:cubicBezTo>
                    <a:pt x="36" y="79"/>
                    <a:pt x="36" y="79"/>
                    <a:pt x="36" y="79"/>
                  </a:cubicBezTo>
                  <a:moveTo>
                    <a:pt x="57" y="73"/>
                  </a:moveTo>
                  <a:cubicBezTo>
                    <a:pt x="58" y="73"/>
                    <a:pt x="58" y="73"/>
                    <a:pt x="59" y="72"/>
                  </a:cubicBezTo>
                  <a:cubicBezTo>
                    <a:pt x="62" y="72"/>
                    <a:pt x="64" y="69"/>
                    <a:pt x="66" y="67"/>
                  </a:cubicBezTo>
                  <a:cubicBezTo>
                    <a:pt x="67" y="67"/>
                    <a:pt x="69" y="68"/>
                    <a:pt x="70" y="68"/>
                  </a:cubicBezTo>
                  <a:cubicBezTo>
                    <a:pt x="72" y="68"/>
                    <a:pt x="73" y="67"/>
                    <a:pt x="74" y="67"/>
                  </a:cubicBezTo>
                  <a:cubicBezTo>
                    <a:pt x="74" y="68"/>
                    <a:pt x="75" y="68"/>
                    <a:pt x="75" y="69"/>
                  </a:cubicBezTo>
                  <a:cubicBezTo>
                    <a:pt x="76" y="70"/>
                    <a:pt x="77" y="70"/>
                    <a:pt x="79" y="71"/>
                  </a:cubicBezTo>
                  <a:cubicBezTo>
                    <a:pt x="78" y="74"/>
                    <a:pt x="79" y="77"/>
                    <a:pt x="79" y="81"/>
                  </a:cubicBezTo>
                  <a:cubicBezTo>
                    <a:pt x="81" y="88"/>
                    <a:pt x="84" y="96"/>
                    <a:pt x="87" y="103"/>
                  </a:cubicBezTo>
                  <a:cubicBezTo>
                    <a:pt x="94" y="118"/>
                    <a:pt x="99" y="134"/>
                    <a:pt x="105" y="149"/>
                  </a:cubicBezTo>
                  <a:cubicBezTo>
                    <a:pt x="103" y="151"/>
                    <a:pt x="100" y="152"/>
                    <a:pt x="97" y="154"/>
                  </a:cubicBezTo>
                  <a:cubicBezTo>
                    <a:pt x="94" y="140"/>
                    <a:pt x="88" y="126"/>
                    <a:pt x="80" y="114"/>
                  </a:cubicBezTo>
                  <a:cubicBezTo>
                    <a:pt x="72" y="102"/>
                    <a:pt x="63" y="90"/>
                    <a:pt x="51" y="82"/>
                  </a:cubicBezTo>
                  <a:cubicBezTo>
                    <a:pt x="51" y="81"/>
                    <a:pt x="50" y="80"/>
                    <a:pt x="49" y="80"/>
                  </a:cubicBezTo>
                  <a:cubicBezTo>
                    <a:pt x="51" y="78"/>
                    <a:pt x="52" y="75"/>
                    <a:pt x="52" y="72"/>
                  </a:cubicBezTo>
                  <a:cubicBezTo>
                    <a:pt x="54" y="72"/>
                    <a:pt x="56" y="73"/>
                    <a:pt x="57" y="73"/>
                  </a:cubicBezTo>
                  <a:moveTo>
                    <a:pt x="84" y="67"/>
                  </a:moveTo>
                  <a:cubicBezTo>
                    <a:pt x="84" y="66"/>
                    <a:pt x="84" y="66"/>
                    <a:pt x="84" y="66"/>
                  </a:cubicBezTo>
                  <a:cubicBezTo>
                    <a:pt x="84" y="65"/>
                    <a:pt x="85" y="65"/>
                    <a:pt x="85" y="65"/>
                  </a:cubicBezTo>
                  <a:cubicBezTo>
                    <a:pt x="85" y="65"/>
                    <a:pt x="85" y="66"/>
                    <a:pt x="84" y="67"/>
                  </a:cubicBezTo>
                  <a:moveTo>
                    <a:pt x="49" y="67"/>
                  </a:moveTo>
                  <a:cubicBezTo>
                    <a:pt x="48" y="67"/>
                    <a:pt x="47" y="67"/>
                    <a:pt x="46" y="66"/>
                  </a:cubicBezTo>
                  <a:cubicBezTo>
                    <a:pt x="46" y="66"/>
                    <a:pt x="45" y="66"/>
                    <a:pt x="45" y="66"/>
                  </a:cubicBezTo>
                  <a:cubicBezTo>
                    <a:pt x="43" y="65"/>
                    <a:pt x="43" y="64"/>
                    <a:pt x="45" y="63"/>
                  </a:cubicBezTo>
                  <a:cubicBezTo>
                    <a:pt x="46" y="63"/>
                    <a:pt x="46" y="64"/>
                    <a:pt x="47" y="65"/>
                  </a:cubicBezTo>
                  <a:cubicBezTo>
                    <a:pt x="48" y="66"/>
                    <a:pt x="48" y="67"/>
                    <a:pt x="49" y="67"/>
                  </a:cubicBezTo>
                  <a:moveTo>
                    <a:pt x="63" y="61"/>
                  </a:moveTo>
                  <a:cubicBezTo>
                    <a:pt x="63" y="60"/>
                    <a:pt x="63" y="60"/>
                    <a:pt x="63" y="60"/>
                  </a:cubicBezTo>
                  <a:cubicBezTo>
                    <a:pt x="62" y="59"/>
                    <a:pt x="61" y="57"/>
                    <a:pt x="61" y="55"/>
                  </a:cubicBezTo>
                  <a:cubicBezTo>
                    <a:pt x="61" y="54"/>
                    <a:pt x="61" y="53"/>
                    <a:pt x="62" y="53"/>
                  </a:cubicBezTo>
                  <a:cubicBezTo>
                    <a:pt x="62" y="53"/>
                    <a:pt x="63" y="55"/>
                    <a:pt x="63" y="56"/>
                  </a:cubicBezTo>
                  <a:cubicBezTo>
                    <a:pt x="64" y="57"/>
                    <a:pt x="64" y="58"/>
                    <a:pt x="64" y="60"/>
                  </a:cubicBezTo>
                  <a:cubicBezTo>
                    <a:pt x="64" y="60"/>
                    <a:pt x="63" y="61"/>
                    <a:pt x="63" y="61"/>
                  </a:cubicBezTo>
                  <a:moveTo>
                    <a:pt x="76" y="62"/>
                  </a:moveTo>
                  <a:cubicBezTo>
                    <a:pt x="76" y="59"/>
                    <a:pt x="77" y="57"/>
                    <a:pt x="78" y="54"/>
                  </a:cubicBezTo>
                  <a:cubicBezTo>
                    <a:pt x="78" y="53"/>
                    <a:pt x="78" y="53"/>
                    <a:pt x="78" y="53"/>
                  </a:cubicBezTo>
                  <a:cubicBezTo>
                    <a:pt x="79" y="53"/>
                    <a:pt x="79" y="55"/>
                    <a:pt x="79" y="56"/>
                  </a:cubicBezTo>
                  <a:cubicBezTo>
                    <a:pt x="79" y="58"/>
                    <a:pt x="78" y="60"/>
                    <a:pt x="76" y="62"/>
                  </a:cubicBezTo>
                  <a:moveTo>
                    <a:pt x="91" y="156"/>
                  </a:moveTo>
                  <a:cubicBezTo>
                    <a:pt x="86" y="144"/>
                    <a:pt x="79" y="134"/>
                    <a:pt x="67" y="127"/>
                  </a:cubicBezTo>
                  <a:cubicBezTo>
                    <a:pt x="54" y="120"/>
                    <a:pt x="40" y="115"/>
                    <a:pt x="28" y="106"/>
                  </a:cubicBezTo>
                  <a:cubicBezTo>
                    <a:pt x="11" y="91"/>
                    <a:pt x="2" y="65"/>
                    <a:pt x="8" y="42"/>
                  </a:cubicBezTo>
                  <a:cubicBezTo>
                    <a:pt x="13" y="20"/>
                    <a:pt x="35" y="4"/>
                    <a:pt x="58" y="4"/>
                  </a:cubicBezTo>
                  <a:cubicBezTo>
                    <a:pt x="59" y="4"/>
                    <a:pt x="60" y="4"/>
                    <a:pt x="61" y="4"/>
                  </a:cubicBezTo>
                  <a:cubicBezTo>
                    <a:pt x="90" y="6"/>
                    <a:pt x="105" y="38"/>
                    <a:pt x="107" y="63"/>
                  </a:cubicBezTo>
                  <a:cubicBezTo>
                    <a:pt x="109" y="78"/>
                    <a:pt x="103" y="91"/>
                    <a:pt x="102" y="106"/>
                  </a:cubicBezTo>
                  <a:cubicBezTo>
                    <a:pt x="101" y="119"/>
                    <a:pt x="106" y="133"/>
                    <a:pt x="110" y="145"/>
                  </a:cubicBezTo>
                  <a:cubicBezTo>
                    <a:pt x="110" y="146"/>
                    <a:pt x="110" y="146"/>
                    <a:pt x="110" y="147"/>
                  </a:cubicBezTo>
                  <a:cubicBezTo>
                    <a:pt x="110" y="147"/>
                    <a:pt x="110" y="147"/>
                    <a:pt x="110" y="147"/>
                  </a:cubicBezTo>
                  <a:cubicBezTo>
                    <a:pt x="109" y="147"/>
                    <a:pt x="109" y="148"/>
                    <a:pt x="108" y="148"/>
                  </a:cubicBezTo>
                  <a:cubicBezTo>
                    <a:pt x="102" y="134"/>
                    <a:pt x="97" y="120"/>
                    <a:pt x="91" y="105"/>
                  </a:cubicBezTo>
                  <a:cubicBezTo>
                    <a:pt x="89" y="98"/>
                    <a:pt x="86" y="91"/>
                    <a:pt x="83" y="84"/>
                  </a:cubicBezTo>
                  <a:cubicBezTo>
                    <a:pt x="82" y="79"/>
                    <a:pt x="81" y="75"/>
                    <a:pt x="82" y="71"/>
                  </a:cubicBezTo>
                  <a:cubicBezTo>
                    <a:pt x="86" y="70"/>
                    <a:pt x="89" y="68"/>
                    <a:pt x="88" y="65"/>
                  </a:cubicBezTo>
                  <a:cubicBezTo>
                    <a:pt x="88" y="63"/>
                    <a:pt x="87" y="61"/>
                    <a:pt x="85" y="61"/>
                  </a:cubicBezTo>
                  <a:cubicBezTo>
                    <a:pt x="85" y="61"/>
                    <a:pt x="85" y="61"/>
                    <a:pt x="84" y="61"/>
                  </a:cubicBezTo>
                  <a:cubicBezTo>
                    <a:pt x="82" y="62"/>
                    <a:pt x="81" y="65"/>
                    <a:pt x="80" y="68"/>
                  </a:cubicBezTo>
                  <a:cubicBezTo>
                    <a:pt x="79" y="67"/>
                    <a:pt x="78" y="67"/>
                    <a:pt x="77" y="65"/>
                  </a:cubicBezTo>
                  <a:cubicBezTo>
                    <a:pt x="80" y="63"/>
                    <a:pt x="82" y="59"/>
                    <a:pt x="82" y="55"/>
                  </a:cubicBezTo>
                  <a:cubicBezTo>
                    <a:pt x="82" y="53"/>
                    <a:pt x="82" y="49"/>
                    <a:pt x="79" y="49"/>
                  </a:cubicBezTo>
                  <a:cubicBezTo>
                    <a:pt x="79" y="49"/>
                    <a:pt x="79" y="49"/>
                    <a:pt x="79" y="49"/>
                  </a:cubicBezTo>
                  <a:cubicBezTo>
                    <a:pt x="73" y="50"/>
                    <a:pt x="72" y="58"/>
                    <a:pt x="73" y="64"/>
                  </a:cubicBezTo>
                  <a:cubicBezTo>
                    <a:pt x="72" y="64"/>
                    <a:pt x="71" y="65"/>
                    <a:pt x="70" y="65"/>
                  </a:cubicBezTo>
                  <a:cubicBezTo>
                    <a:pt x="69" y="65"/>
                    <a:pt x="68" y="64"/>
                    <a:pt x="67" y="64"/>
                  </a:cubicBezTo>
                  <a:cubicBezTo>
                    <a:pt x="68" y="60"/>
                    <a:pt x="67" y="56"/>
                    <a:pt x="66" y="53"/>
                  </a:cubicBezTo>
                  <a:cubicBezTo>
                    <a:pt x="65" y="51"/>
                    <a:pt x="64" y="49"/>
                    <a:pt x="62" y="49"/>
                  </a:cubicBezTo>
                  <a:cubicBezTo>
                    <a:pt x="61" y="49"/>
                    <a:pt x="61" y="50"/>
                    <a:pt x="60" y="50"/>
                  </a:cubicBezTo>
                  <a:cubicBezTo>
                    <a:pt x="58" y="51"/>
                    <a:pt x="58" y="54"/>
                    <a:pt x="58" y="56"/>
                  </a:cubicBezTo>
                  <a:cubicBezTo>
                    <a:pt x="59" y="60"/>
                    <a:pt x="60" y="63"/>
                    <a:pt x="63" y="65"/>
                  </a:cubicBezTo>
                  <a:cubicBezTo>
                    <a:pt x="63" y="65"/>
                    <a:pt x="63" y="66"/>
                    <a:pt x="62" y="66"/>
                  </a:cubicBezTo>
                  <a:cubicBezTo>
                    <a:pt x="62" y="68"/>
                    <a:pt x="60" y="69"/>
                    <a:pt x="57" y="69"/>
                  </a:cubicBezTo>
                  <a:cubicBezTo>
                    <a:pt x="56" y="69"/>
                    <a:pt x="54" y="69"/>
                    <a:pt x="52" y="69"/>
                  </a:cubicBezTo>
                  <a:cubicBezTo>
                    <a:pt x="52" y="67"/>
                    <a:pt x="51" y="66"/>
                    <a:pt x="51" y="64"/>
                  </a:cubicBezTo>
                  <a:cubicBezTo>
                    <a:pt x="49" y="62"/>
                    <a:pt x="47" y="59"/>
                    <a:pt x="44" y="59"/>
                  </a:cubicBezTo>
                  <a:cubicBezTo>
                    <a:pt x="44" y="59"/>
                    <a:pt x="44" y="59"/>
                    <a:pt x="43" y="59"/>
                  </a:cubicBezTo>
                  <a:cubicBezTo>
                    <a:pt x="41" y="59"/>
                    <a:pt x="39" y="62"/>
                    <a:pt x="40" y="64"/>
                  </a:cubicBezTo>
                  <a:cubicBezTo>
                    <a:pt x="41" y="67"/>
                    <a:pt x="43" y="69"/>
                    <a:pt x="46" y="70"/>
                  </a:cubicBezTo>
                  <a:cubicBezTo>
                    <a:pt x="47" y="70"/>
                    <a:pt x="48" y="71"/>
                    <a:pt x="49" y="71"/>
                  </a:cubicBezTo>
                  <a:cubicBezTo>
                    <a:pt x="49" y="71"/>
                    <a:pt x="49" y="71"/>
                    <a:pt x="49" y="71"/>
                  </a:cubicBezTo>
                  <a:cubicBezTo>
                    <a:pt x="49" y="74"/>
                    <a:pt x="48" y="76"/>
                    <a:pt x="46" y="78"/>
                  </a:cubicBezTo>
                  <a:cubicBezTo>
                    <a:pt x="43" y="75"/>
                    <a:pt x="38" y="73"/>
                    <a:pt x="35" y="73"/>
                  </a:cubicBezTo>
                  <a:cubicBezTo>
                    <a:pt x="33" y="73"/>
                    <a:pt x="32" y="73"/>
                    <a:pt x="31" y="74"/>
                  </a:cubicBezTo>
                  <a:cubicBezTo>
                    <a:pt x="29" y="75"/>
                    <a:pt x="29" y="79"/>
                    <a:pt x="31" y="81"/>
                  </a:cubicBezTo>
                  <a:cubicBezTo>
                    <a:pt x="33" y="82"/>
                    <a:pt x="36" y="83"/>
                    <a:pt x="38" y="83"/>
                  </a:cubicBezTo>
                  <a:cubicBezTo>
                    <a:pt x="40" y="83"/>
                    <a:pt x="42" y="82"/>
                    <a:pt x="43" y="82"/>
                  </a:cubicBezTo>
                  <a:cubicBezTo>
                    <a:pt x="44" y="82"/>
                    <a:pt x="45" y="82"/>
                    <a:pt x="46" y="81"/>
                  </a:cubicBezTo>
                  <a:cubicBezTo>
                    <a:pt x="46" y="82"/>
                    <a:pt x="47" y="82"/>
                    <a:pt x="47" y="83"/>
                  </a:cubicBezTo>
                  <a:cubicBezTo>
                    <a:pt x="58" y="90"/>
                    <a:pt x="67" y="101"/>
                    <a:pt x="75" y="111"/>
                  </a:cubicBezTo>
                  <a:cubicBezTo>
                    <a:pt x="84" y="124"/>
                    <a:pt x="90" y="139"/>
                    <a:pt x="94" y="154"/>
                  </a:cubicBezTo>
                  <a:cubicBezTo>
                    <a:pt x="94" y="155"/>
                    <a:pt x="94" y="155"/>
                    <a:pt x="94" y="155"/>
                  </a:cubicBezTo>
                  <a:cubicBezTo>
                    <a:pt x="93" y="155"/>
                    <a:pt x="92" y="156"/>
                    <a:pt x="91" y="156"/>
                  </a:cubicBezTo>
                  <a:moveTo>
                    <a:pt x="58" y="0"/>
                  </a:moveTo>
                  <a:cubicBezTo>
                    <a:pt x="41" y="0"/>
                    <a:pt x="25" y="9"/>
                    <a:pt x="15" y="21"/>
                  </a:cubicBezTo>
                  <a:cubicBezTo>
                    <a:pt x="1" y="37"/>
                    <a:pt x="0" y="60"/>
                    <a:pt x="7" y="80"/>
                  </a:cubicBezTo>
                  <a:cubicBezTo>
                    <a:pt x="13" y="96"/>
                    <a:pt x="24" y="108"/>
                    <a:pt x="39" y="117"/>
                  </a:cubicBezTo>
                  <a:cubicBezTo>
                    <a:pt x="48" y="122"/>
                    <a:pt x="59" y="126"/>
                    <a:pt x="68" y="131"/>
                  </a:cubicBezTo>
                  <a:cubicBezTo>
                    <a:pt x="78" y="138"/>
                    <a:pt x="84" y="147"/>
                    <a:pt x="89" y="158"/>
                  </a:cubicBezTo>
                  <a:cubicBezTo>
                    <a:pt x="88" y="158"/>
                    <a:pt x="88" y="159"/>
                    <a:pt x="88" y="159"/>
                  </a:cubicBezTo>
                  <a:cubicBezTo>
                    <a:pt x="92" y="167"/>
                    <a:pt x="99" y="181"/>
                    <a:pt x="109" y="181"/>
                  </a:cubicBezTo>
                  <a:cubicBezTo>
                    <a:pt x="110" y="181"/>
                    <a:pt x="112" y="180"/>
                    <a:pt x="114" y="179"/>
                  </a:cubicBezTo>
                  <a:cubicBezTo>
                    <a:pt x="126" y="174"/>
                    <a:pt x="118" y="157"/>
                    <a:pt x="114" y="148"/>
                  </a:cubicBezTo>
                  <a:cubicBezTo>
                    <a:pt x="114" y="147"/>
                    <a:pt x="114" y="147"/>
                    <a:pt x="114" y="146"/>
                  </a:cubicBezTo>
                  <a:cubicBezTo>
                    <a:pt x="108" y="131"/>
                    <a:pt x="104" y="116"/>
                    <a:pt x="106" y="99"/>
                  </a:cubicBezTo>
                  <a:cubicBezTo>
                    <a:pt x="108" y="86"/>
                    <a:pt x="112" y="73"/>
                    <a:pt x="110" y="59"/>
                  </a:cubicBezTo>
                  <a:cubicBezTo>
                    <a:pt x="108" y="37"/>
                    <a:pt x="94" y="10"/>
                    <a:pt x="71" y="2"/>
                  </a:cubicBezTo>
                  <a:cubicBezTo>
                    <a:pt x="67" y="1"/>
                    <a:pt x="62" y="0"/>
                    <a:pt x="58"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216" name="Google Shape;216;p16"/>
            <p:cNvSpPr/>
            <p:nvPr/>
          </p:nvSpPr>
          <p:spPr>
            <a:xfrm>
              <a:off x="10008856" y="2330377"/>
              <a:ext cx="322263" cy="457200"/>
            </a:xfrm>
            <a:custGeom>
              <a:rect b="b" l="l" r="r" t="t"/>
              <a:pathLst>
                <a:path extrusionOk="0" h="108" w="76">
                  <a:moveTo>
                    <a:pt x="65" y="107"/>
                  </a:moveTo>
                  <a:cubicBezTo>
                    <a:pt x="64" y="107"/>
                    <a:pt x="62" y="106"/>
                    <a:pt x="61" y="105"/>
                  </a:cubicBezTo>
                  <a:cubicBezTo>
                    <a:pt x="64" y="104"/>
                    <a:pt x="67" y="101"/>
                    <a:pt x="71" y="100"/>
                  </a:cubicBezTo>
                  <a:cubicBezTo>
                    <a:pt x="71" y="100"/>
                    <a:pt x="71" y="100"/>
                    <a:pt x="71" y="100"/>
                  </a:cubicBezTo>
                  <a:cubicBezTo>
                    <a:pt x="71" y="103"/>
                    <a:pt x="70" y="104"/>
                    <a:pt x="68" y="106"/>
                  </a:cubicBezTo>
                  <a:cubicBezTo>
                    <a:pt x="67" y="106"/>
                    <a:pt x="66" y="107"/>
                    <a:pt x="65" y="107"/>
                  </a:cubicBezTo>
                  <a:moveTo>
                    <a:pt x="60" y="103"/>
                  </a:moveTo>
                  <a:cubicBezTo>
                    <a:pt x="59" y="102"/>
                    <a:pt x="58" y="101"/>
                    <a:pt x="58" y="101"/>
                  </a:cubicBezTo>
                  <a:cubicBezTo>
                    <a:pt x="62" y="99"/>
                    <a:pt x="66" y="97"/>
                    <a:pt x="69" y="96"/>
                  </a:cubicBezTo>
                  <a:cubicBezTo>
                    <a:pt x="70" y="96"/>
                    <a:pt x="70" y="96"/>
                    <a:pt x="70" y="96"/>
                  </a:cubicBezTo>
                  <a:cubicBezTo>
                    <a:pt x="70" y="97"/>
                    <a:pt x="70" y="98"/>
                    <a:pt x="70" y="99"/>
                  </a:cubicBezTo>
                  <a:cubicBezTo>
                    <a:pt x="70" y="99"/>
                    <a:pt x="70" y="99"/>
                    <a:pt x="70" y="99"/>
                  </a:cubicBezTo>
                  <a:cubicBezTo>
                    <a:pt x="67" y="99"/>
                    <a:pt x="64" y="102"/>
                    <a:pt x="60" y="103"/>
                  </a:cubicBezTo>
                  <a:cubicBezTo>
                    <a:pt x="60" y="103"/>
                    <a:pt x="60" y="103"/>
                    <a:pt x="60" y="103"/>
                  </a:cubicBezTo>
                  <a:moveTo>
                    <a:pt x="57" y="99"/>
                  </a:moveTo>
                  <a:cubicBezTo>
                    <a:pt x="56" y="98"/>
                    <a:pt x="56" y="97"/>
                    <a:pt x="55" y="96"/>
                  </a:cubicBezTo>
                  <a:cubicBezTo>
                    <a:pt x="59" y="94"/>
                    <a:pt x="63" y="92"/>
                    <a:pt x="67" y="90"/>
                  </a:cubicBezTo>
                  <a:cubicBezTo>
                    <a:pt x="68" y="91"/>
                    <a:pt x="68" y="93"/>
                    <a:pt x="69" y="94"/>
                  </a:cubicBezTo>
                  <a:cubicBezTo>
                    <a:pt x="68" y="94"/>
                    <a:pt x="68" y="94"/>
                    <a:pt x="68" y="94"/>
                  </a:cubicBezTo>
                  <a:cubicBezTo>
                    <a:pt x="65" y="96"/>
                    <a:pt x="61" y="97"/>
                    <a:pt x="57" y="99"/>
                  </a:cubicBezTo>
                  <a:moveTo>
                    <a:pt x="22" y="47"/>
                  </a:moveTo>
                  <a:cubicBezTo>
                    <a:pt x="20" y="47"/>
                    <a:pt x="20" y="47"/>
                    <a:pt x="20" y="46"/>
                  </a:cubicBezTo>
                  <a:cubicBezTo>
                    <a:pt x="21" y="45"/>
                    <a:pt x="21" y="45"/>
                    <a:pt x="21" y="45"/>
                  </a:cubicBezTo>
                  <a:cubicBezTo>
                    <a:pt x="22" y="45"/>
                    <a:pt x="24" y="46"/>
                    <a:pt x="26" y="47"/>
                  </a:cubicBezTo>
                  <a:cubicBezTo>
                    <a:pt x="25" y="47"/>
                    <a:pt x="25" y="47"/>
                    <a:pt x="25" y="47"/>
                  </a:cubicBezTo>
                  <a:cubicBezTo>
                    <a:pt x="24" y="48"/>
                    <a:pt x="24" y="48"/>
                    <a:pt x="23" y="48"/>
                  </a:cubicBezTo>
                  <a:cubicBezTo>
                    <a:pt x="23" y="48"/>
                    <a:pt x="23" y="48"/>
                    <a:pt x="22" y="48"/>
                  </a:cubicBezTo>
                  <a:cubicBezTo>
                    <a:pt x="22" y="47"/>
                    <a:pt x="22" y="47"/>
                    <a:pt x="22" y="47"/>
                  </a:cubicBezTo>
                  <a:cubicBezTo>
                    <a:pt x="22" y="47"/>
                    <a:pt x="22" y="47"/>
                    <a:pt x="22" y="47"/>
                  </a:cubicBezTo>
                  <a:moveTo>
                    <a:pt x="34" y="44"/>
                  </a:moveTo>
                  <a:cubicBezTo>
                    <a:pt x="35" y="44"/>
                    <a:pt x="35" y="43"/>
                    <a:pt x="36" y="43"/>
                  </a:cubicBezTo>
                  <a:cubicBezTo>
                    <a:pt x="37" y="43"/>
                    <a:pt x="39" y="42"/>
                    <a:pt x="39" y="40"/>
                  </a:cubicBezTo>
                  <a:cubicBezTo>
                    <a:pt x="40" y="40"/>
                    <a:pt x="41" y="40"/>
                    <a:pt x="42" y="40"/>
                  </a:cubicBezTo>
                  <a:cubicBezTo>
                    <a:pt x="43" y="40"/>
                    <a:pt x="44" y="40"/>
                    <a:pt x="45" y="40"/>
                  </a:cubicBezTo>
                  <a:cubicBezTo>
                    <a:pt x="45" y="40"/>
                    <a:pt x="45" y="41"/>
                    <a:pt x="45" y="41"/>
                  </a:cubicBezTo>
                  <a:cubicBezTo>
                    <a:pt x="46" y="42"/>
                    <a:pt x="46" y="42"/>
                    <a:pt x="47" y="42"/>
                  </a:cubicBezTo>
                  <a:cubicBezTo>
                    <a:pt x="47" y="44"/>
                    <a:pt x="47" y="46"/>
                    <a:pt x="48" y="48"/>
                  </a:cubicBezTo>
                  <a:cubicBezTo>
                    <a:pt x="49" y="53"/>
                    <a:pt x="50" y="57"/>
                    <a:pt x="52" y="62"/>
                  </a:cubicBezTo>
                  <a:cubicBezTo>
                    <a:pt x="56" y="71"/>
                    <a:pt x="59" y="81"/>
                    <a:pt x="63" y="90"/>
                  </a:cubicBezTo>
                  <a:cubicBezTo>
                    <a:pt x="62" y="91"/>
                    <a:pt x="60" y="91"/>
                    <a:pt x="58" y="92"/>
                  </a:cubicBezTo>
                  <a:cubicBezTo>
                    <a:pt x="56" y="84"/>
                    <a:pt x="53" y="76"/>
                    <a:pt x="48" y="68"/>
                  </a:cubicBezTo>
                  <a:cubicBezTo>
                    <a:pt x="44" y="61"/>
                    <a:pt x="38" y="54"/>
                    <a:pt x="31" y="49"/>
                  </a:cubicBezTo>
                  <a:cubicBezTo>
                    <a:pt x="31" y="49"/>
                    <a:pt x="30" y="48"/>
                    <a:pt x="29" y="48"/>
                  </a:cubicBezTo>
                  <a:cubicBezTo>
                    <a:pt x="31" y="47"/>
                    <a:pt x="31" y="45"/>
                    <a:pt x="32" y="43"/>
                  </a:cubicBezTo>
                  <a:cubicBezTo>
                    <a:pt x="33" y="43"/>
                    <a:pt x="34" y="44"/>
                    <a:pt x="34" y="44"/>
                  </a:cubicBezTo>
                  <a:moveTo>
                    <a:pt x="50" y="40"/>
                  </a:moveTo>
                  <a:cubicBezTo>
                    <a:pt x="51" y="40"/>
                    <a:pt x="51" y="40"/>
                    <a:pt x="51" y="40"/>
                  </a:cubicBezTo>
                  <a:cubicBezTo>
                    <a:pt x="51" y="39"/>
                    <a:pt x="51" y="39"/>
                    <a:pt x="51" y="39"/>
                  </a:cubicBezTo>
                  <a:cubicBezTo>
                    <a:pt x="51" y="39"/>
                    <a:pt x="51" y="39"/>
                    <a:pt x="50" y="40"/>
                  </a:cubicBezTo>
                  <a:moveTo>
                    <a:pt x="29" y="40"/>
                  </a:moveTo>
                  <a:cubicBezTo>
                    <a:pt x="29" y="40"/>
                    <a:pt x="28" y="40"/>
                    <a:pt x="28" y="40"/>
                  </a:cubicBezTo>
                  <a:cubicBezTo>
                    <a:pt x="27" y="39"/>
                    <a:pt x="27" y="39"/>
                    <a:pt x="27" y="39"/>
                  </a:cubicBezTo>
                  <a:cubicBezTo>
                    <a:pt x="26" y="39"/>
                    <a:pt x="26" y="38"/>
                    <a:pt x="27" y="37"/>
                  </a:cubicBezTo>
                  <a:cubicBezTo>
                    <a:pt x="28" y="38"/>
                    <a:pt x="28" y="38"/>
                    <a:pt x="28" y="39"/>
                  </a:cubicBezTo>
                  <a:cubicBezTo>
                    <a:pt x="29" y="39"/>
                    <a:pt x="29" y="40"/>
                    <a:pt x="29" y="40"/>
                  </a:cubicBezTo>
                  <a:moveTo>
                    <a:pt x="38" y="37"/>
                  </a:moveTo>
                  <a:cubicBezTo>
                    <a:pt x="38" y="36"/>
                    <a:pt x="38" y="36"/>
                    <a:pt x="38" y="36"/>
                  </a:cubicBezTo>
                  <a:cubicBezTo>
                    <a:pt x="37" y="35"/>
                    <a:pt x="37" y="34"/>
                    <a:pt x="37" y="33"/>
                  </a:cubicBezTo>
                  <a:cubicBezTo>
                    <a:pt x="37" y="32"/>
                    <a:pt x="37" y="32"/>
                    <a:pt x="37" y="32"/>
                  </a:cubicBezTo>
                  <a:cubicBezTo>
                    <a:pt x="37" y="32"/>
                    <a:pt x="38" y="33"/>
                    <a:pt x="38" y="33"/>
                  </a:cubicBezTo>
                  <a:cubicBezTo>
                    <a:pt x="38" y="34"/>
                    <a:pt x="38" y="35"/>
                    <a:pt x="38" y="36"/>
                  </a:cubicBezTo>
                  <a:cubicBezTo>
                    <a:pt x="38" y="37"/>
                    <a:pt x="38" y="37"/>
                    <a:pt x="38" y="37"/>
                  </a:cubicBezTo>
                  <a:moveTo>
                    <a:pt x="46" y="37"/>
                  </a:moveTo>
                  <a:cubicBezTo>
                    <a:pt x="46" y="36"/>
                    <a:pt x="46" y="34"/>
                    <a:pt x="47" y="32"/>
                  </a:cubicBezTo>
                  <a:cubicBezTo>
                    <a:pt x="47" y="32"/>
                    <a:pt x="47" y="32"/>
                    <a:pt x="47" y="32"/>
                  </a:cubicBezTo>
                  <a:cubicBezTo>
                    <a:pt x="48" y="32"/>
                    <a:pt x="48" y="33"/>
                    <a:pt x="48" y="34"/>
                  </a:cubicBezTo>
                  <a:cubicBezTo>
                    <a:pt x="48" y="35"/>
                    <a:pt x="47" y="36"/>
                    <a:pt x="46" y="37"/>
                  </a:cubicBezTo>
                  <a:moveTo>
                    <a:pt x="55" y="94"/>
                  </a:moveTo>
                  <a:cubicBezTo>
                    <a:pt x="51" y="86"/>
                    <a:pt x="47" y="80"/>
                    <a:pt x="40" y="76"/>
                  </a:cubicBezTo>
                  <a:cubicBezTo>
                    <a:pt x="32" y="72"/>
                    <a:pt x="24" y="69"/>
                    <a:pt x="17" y="63"/>
                  </a:cubicBezTo>
                  <a:cubicBezTo>
                    <a:pt x="6" y="54"/>
                    <a:pt x="1" y="39"/>
                    <a:pt x="5" y="25"/>
                  </a:cubicBezTo>
                  <a:cubicBezTo>
                    <a:pt x="8" y="12"/>
                    <a:pt x="21" y="2"/>
                    <a:pt x="35" y="2"/>
                  </a:cubicBezTo>
                  <a:cubicBezTo>
                    <a:pt x="36" y="2"/>
                    <a:pt x="36" y="2"/>
                    <a:pt x="37" y="2"/>
                  </a:cubicBezTo>
                  <a:cubicBezTo>
                    <a:pt x="54" y="3"/>
                    <a:pt x="63" y="23"/>
                    <a:pt x="65" y="38"/>
                  </a:cubicBezTo>
                  <a:cubicBezTo>
                    <a:pt x="66" y="46"/>
                    <a:pt x="62" y="55"/>
                    <a:pt x="62" y="63"/>
                  </a:cubicBezTo>
                  <a:cubicBezTo>
                    <a:pt x="61" y="72"/>
                    <a:pt x="64" y="80"/>
                    <a:pt x="66" y="87"/>
                  </a:cubicBezTo>
                  <a:cubicBezTo>
                    <a:pt x="66" y="88"/>
                    <a:pt x="66" y="88"/>
                    <a:pt x="66" y="88"/>
                  </a:cubicBezTo>
                  <a:cubicBezTo>
                    <a:pt x="66" y="88"/>
                    <a:pt x="66" y="88"/>
                    <a:pt x="66" y="88"/>
                  </a:cubicBezTo>
                  <a:cubicBezTo>
                    <a:pt x="66" y="88"/>
                    <a:pt x="66" y="89"/>
                    <a:pt x="65" y="89"/>
                  </a:cubicBezTo>
                  <a:cubicBezTo>
                    <a:pt x="61" y="80"/>
                    <a:pt x="58" y="72"/>
                    <a:pt x="55" y="63"/>
                  </a:cubicBezTo>
                  <a:cubicBezTo>
                    <a:pt x="53" y="59"/>
                    <a:pt x="52" y="55"/>
                    <a:pt x="50" y="50"/>
                  </a:cubicBezTo>
                  <a:cubicBezTo>
                    <a:pt x="49" y="47"/>
                    <a:pt x="49" y="45"/>
                    <a:pt x="50" y="42"/>
                  </a:cubicBezTo>
                  <a:cubicBezTo>
                    <a:pt x="52" y="42"/>
                    <a:pt x="53" y="40"/>
                    <a:pt x="53" y="39"/>
                  </a:cubicBezTo>
                  <a:cubicBezTo>
                    <a:pt x="53" y="38"/>
                    <a:pt x="52" y="37"/>
                    <a:pt x="51" y="37"/>
                  </a:cubicBezTo>
                  <a:cubicBezTo>
                    <a:pt x="51" y="37"/>
                    <a:pt x="51" y="37"/>
                    <a:pt x="51" y="37"/>
                  </a:cubicBezTo>
                  <a:cubicBezTo>
                    <a:pt x="49" y="37"/>
                    <a:pt x="49" y="39"/>
                    <a:pt x="48" y="40"/>
                  </a:cubicBezTo>
                  <a:cubicBezTo>
                    <a:pt x="47" y="40"/>
                    <a:pt x="47" y="40"/>
                    <a:pt x="46" y="39"/>
                  </a:cubicBezTo>
                  <a:cubicBezTo>
                    <a:pt x="48" y="38"/>
                    <a:pt x="49" y="35"/>
                    <a:pt x="50" y="33"/>
                  </a:cubicBezTo>
                  <a:cubicBezTo>
                    <a:pt x="50" y="32"/>
                    <a:pt x="49" y="29"/>
                    <a:pt x="48" y="29"/>
                  </a:cubicBezTo>
                  <a:cubicBezTo>
                    <a:pt x="48" y="29"/>
                    <a:pt x="48" y="29"/>
                    <a:pt x="47" y="29"/>
                  </a:cubicBezTo>
                  <a:cubicBezTo>
                    <a:pt x="44" y="30"/>
                    <a:pt x="44" y="35"/>
                    <a:pt x="44" y="38"/>
                  </a:cubicBezTo>
                  <a:cubicBezTo>
                    <a:pt x="44" y="38"/>
                    <a:pt x="43" y="39"/>
                    <a:pt x="42" y="39"/>
                  </a:cubicBezTo>
                  <a:cubicBezTo>
                    <a:pt x="42" y="39"/>
                    <a:pt x="41" y="38"/>
                    <a:pt x="40" y="38"/>
                  </a:cubicBezTo>
                  <a:cubicBezTo>
                    <a:pt x="41" y="36"/>
                    <a:pt x="41" y="33"/>
                    <a:pt x="40" y="32"/>
                  </a:cubicBezTo>
                  <a:cubicBezTo>
                    <a:pt x="39" y="31"/>
                    <a:pt x="38" y="29"/>
                    <a:pt x="37" y="29"/>
                  </a:cubicBezTo>
                  <a:cubicBezTo>
                    <a:pt x="37" y="29"/>
                    <a:pt x="37" y="30"/>
                    <a:pt x="36" y="30"/>
                  </a:cubicBezTo>
                  <a:cubicBezTo>
                    <a:pt x="35" y="31"/>
                    <a:pt x="35" y="32"/>
                    <a:pt x="35" y="34"/>
                  </a:cubicBezTo>
                  <a:cubicBezTo>
                    <a:pt x="35" y="36"/>
                    <a:pt x="36" y="38"/>
                    <a:pt x="38" y="39"/>
                  </a:cubicBezTo>
                  <a:cubicBezTo>
                    <a:pt x="38" y="40"/>
                    <a:pt x="38" y="40"/>
                    <a:pt x="38" y="40"/>
                  </a:cubicBezTo>
                  <a:cubicBezTo>
                    <a:pt x="37" y="41"/>
                    <a:pt x="36" y="41"/>
                    <a:pt x="34" y="41"/>
                  </a:cubicBezTo>
                  <a:cubicBezTo>
                    <a:pt x="33" y="41"/>
                    <a:pt x="32" y="41"/>
                    <a:pt x="31" y="41"/>
                  </a:cubicBezTo>
                  <a:cubicBezTo>
                    <a:pt x="31" y="40"/>
                    <a:pt x="31" y="39"/>
                    <a:pt x="30" y="39"/>
                  </a:cubicBezTo>
                  <a:cubicBezTo>
                    <a:pt x="29" y="37"/>
                    <a:pt x="28" y="36"/>
                    <a:pt x="26" y="35"/>
                  </a:cubicBezTo>
                  <a:cubicBezTo>
                    <a:pt x="26" y="35"/>
                    <a:pt x="26" y="35"/>
                    <a:pt x="26" y="35"/>
                  </a:cubicBezTo>
                  <a:cubicBezTo>
                    <a:pt x="25" y="35"/>
                    <a:pt x="24" y="37"/>
                    <a:pt x="24" y="38"/>
                  </a:cubicBezTo>
                  <a:cubicBezTo>
                    <a:pt x="24" y="40"/>
                    <a:pt x="26" y="41"/>
                    <a:pt x="28" y="42"/>
                  </a:cubicBezTo>
                  <a:cubicBezTo>
                    <a:pt x="28" y="42"/>
                    <a:pt x="29" y="42"/>
                    <a:pt x="30" y="43"/>
                  </a:cubicBezTo>
                  <a:cubicBezTo>
                    <a:pt x="30" y="43"/>
                    <a:pt x="30" y="43"/>
                    <a:pt x="30" y="43"/>
                  </a:cubicBezTo>
                  <a:cubicBezTo>
                    <a:pt x="30" y="44"/>
                    <a:pt x="29" y="46"/>
                    <a:pt x="28" y="46"/>
                  </a:cubicBezTo>
                  <a:cubicBezTo>
                    <a:pt x="26" y="45"/>
                    <a:pt x="23" y="43"/>
                    <a:pt x="21" y="43"/>
                  </a:cubicBezTo>
                  <a:cubicBezTo>
                    <a:pt x="20" y="43"/>
                    <a:pt x="19" y="44"/>
                    <a:pt x="19" y="44"/>
                  </a:cubicBezTo>
                  <a:cubicBezTo>
                    <a:pt x="17" y="45"/>
                    <a:pt x="18" y="47"/>
                    <a:pt x="19" y="48"/>
                  </a:cubicBezTo>
                  <a:cubicBezTo>
                    <a:pt x="20" y="49"/>
                    <a:pt x="21" y="49"/>
                    <a:pt x="23" y="49"/>
                  </a:cubicBezTo>
                  <a:cubicBezTo>
                    <a:pt x="24" y="49"/>
                    <a:pt x="25" y="49"/>
                    <a:pt x="26" y="49"/>
                  </a:cubicBezTo>
                  <a:cubicBezTo>
                    <a:pt x="27" y="49"/>
                    <a:pt x="27" y="49"/>
                    <a:pt x="28" y="49"/>
                  </a:cubicBezTo>
                  <a:cubicBezTo>
                    <a:pt x="28" y="49"/>
                    <a:pt x="28" y="49"/>
                    <a:pt x="28" y="49"/>
                  </a:cubicBezTo>
                  <a:cubicBezTo>
                    <a:pt x="35" y="54"/>
                    <a:pt x="40" y="60"/>
                    <a:pt x="45" y="67"/>
                  </a:cubicBezTo>
                  <a:cubicBezTo>
                    <a:pt x="51" y="74"/>
                    <a:pt x="54" y="83"/>
                    <a:pt x="56" y="93"/>
                  </a:cubicBezTo>
                  <a:cubicBezTo>
                    <a:pt x="57" y="93"/>
                    <a:pt x="57" y="93"/>
                    <a:pt x="57" y="93"/>
                  </a:cubicBezTo>
                  <a:cubicBezTo>
                    <a:pt x="56" y="93"/>
                    <a:pt x="56" y="94"/>
                    <a:pt x="55" y="94"/>
                  </a:cubicBezTo>
                  <a:moveTo>
                    <a:pt x="35" y="0"/>
                  </a:moveTo>
                  <a:cubicBezTo>
                    <a:pt x="25" y="0"/>
                    <a:pt x="15" y="5"/>
                    <a:pt x="9" y="12"/>
                  </a:cubicBezTo>
                  <a:cubicBezTo>
                    <a:pt x="1" y="22"/>
                    <a:pt x="0" y="36"/>
                    <a:pt x="4" y="48"/>
                  </a:cubicBezTo>
                  <a:cubicBezTo>
                    <a:pt x="8" y="57"/>
                    <a:pt x="15" y="65"/>
                    <a:pt x="23" y="70"/>
                  </a:cubicBezTo>
                  <a:cubicBezTo>
                    <a:pt x="29" y="73"/>
                    <a:pt x="35" y="76"/>
                    <a:pt x="41" y="79"/>
                  </a:cubicBezTo>
                  <a:cubicBezTo>
                    <a:pt x="47" y="83"/>
                    <a:pt x="50" y="88"/>
                    <a:pt x="53" y="95"/>
                  </a:cubicBezTo>
                  <a:cubicBezTo>
                    <a:pt x="53" y="95"/>
                    <a:pt x="53" y="95"/>
                    <a:pt x="53" y="96"/>
                  </a:cubicBezTo>
                  <a:cubicBezTo>
                    <a:pt x="55" y="101"/>
                    <a:pt x="59" y="108"/>
                    <a:pt x="65" y="108"/>
                  </a:cubicBezTo>
                  <a:cubicBezTo>
                    <a:pt x="66" y="108"/>
                    <a:pt x="67" y="108"/>
                    <a:pt x="68" y="108"/>
                  </a:cubicBezTo>
                  <a:cubicBezTo>
                    <a:pt x="76" y="104"/>
                    <a:pt x="71" y="94"/>
                    <a:pt x="69" y="89"/>
                  </a:cubicBezTo>
                  <a:cubicBezTo>
                    <a:pt x="68" y="88"/>
                    <a:pt x="68" y="88"/>
                    <a:pt x="68" y="88"/>
                  </a:cubicBezTo>
                  <a:cubicBezTo>
                    <a:pt x="65" y="79"/>
                    <a:pt x="62" y="69"/>
                    <a:pt x="64" y="59"/>
                  </a:cubicBezTo>
                  <a:cubicBezTo>
                    <a:pt x="65" y="51"/>
                    <a:pt x="67" y="44"/>
                    <a:pt x="66" y="35"/>
                  </a:cubicBezTo>
                  <a:cubicBezTo>
                    <a:pt x="65" y="22"/>
                    <a:pt x="57" y="6"/>
                    <a:pt x="43" y="1"/>
                  </a:cubicBezTo>
                  <a:cubicBezTo>
                    <a:pt x="40" y="0"/>
                    <a:pt x="37" y="0"/>
                    <a:pt x="35"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217" name="Google Shape;217;p16"/>
            <p:cNvSpPr/>
            <p:nvPr/>
          </p:nvSpPr>
          <p:spPr>
            <a:xfrm>
              <a:off x="11358232" y="1328905"/>
              <a:ext cx="631825" cy="933450"/>
            </a:xfrm>
            <a:custGeom>
              <a:rect b="b" l="l" r="r" t="t"/>
              <a:pathLst>
                <a:path extrusionOk="0" h="220" w="149">
                  <a:moveTo>
                    <a:pt x="21" y="216"/>
                  </a:moveTo>
                  <a:cubicBezTo>
                    <a:pt x="20" y="216"/>
                    <a:pt x="19" y="216"/>
                    <a:pt x="18" y="216"/>
                  </a:cubicBezTo>
                  <a:cubicBezTo>
                    <a:pt x="12" y="214"/>
                    <a:pt x="10" y="210"/>
                    <a:pt x="10" y="204"/>
                  </a:cubicBezTo>
                  <a:cubicBezTo>
                    <a:pt x="16" y="208"/>
                    <a:pt x="23" y="208"/>
                    <a:pt x="29" y="212"/>
                  </a:cubicBezTo>
                  <a:cubicBezTo>
                    <a:pt x="29" y="212"/>
                    <a:pt x="29" y="212"/>
                    <a:pt x="29" y="212"/>
                  </a:cubicBezTo>
                  <a:cubicBezTo>
                    <a:pt x="27" y="215"/>
                    <a:pt x="24" y="216"/>
                    <a:pt x="21" y="216"/>
                  </a:cubicBezTo>
                  <a:moveTo>
                    <a:pt x="10" y="200"/>
                  </a:moveTo>
                  <a:cubicBezTo>
                    <a:pt x="10" y="198"/>
                    <a:pt x="11" y="196"/>
                    <a:pt x="11" y="194"/>
                  </a:cubicBezTo>
                  <a:cubicBezTo>
                    <a:pt x="19" y="197"/>
                    <a:pt x="26" y="201"/>
                    <a:pt x="34" y="204"/>
                  </a:cubicBezTo>
                  <a:cubicBezTo>
                    <a:pt x="35" y="204"/>
                    <a:pt x="35" y="204"/>
                    <a:pt x="35" y="204"/>
                  </a:cubicBezTo>
                  <a:cubicBezTo>
                    <a:pt x="34" y="206"/>
                    <a:pt x="33" y="208"/>
                    <a:pt x="31" y="210"/>
                  </a:cubicBezTo>
                  <a:cubicBezTo>
                    <a:pt x="31" y="209"/>
                    <a:pt x="31" y="209"/>
                    <a:pt x="31" y="209"/>
                  </a:cubicBezTo>
                  <a:cubicBezTo>
                    <a:pt x="25" y="204"/>
                    <a:pt x="17" y="205"/>
                    <a:pt x="11" y="201"/>
                  </a:cubicBezTo>
                  <a:cubicBezTo>
                    <a:pt x="11" y="200"/>
                    <a:pt x="10" y="200"/>
                    <a:pt x="10" y="200"/>
                  </a:cubicBezTo>
                  <a:cubicBezTo>
                    <a:pt x="10" y="200"/>
                    <a:pt x="10" y="200"/>
                    <a:pt x="10" y="200"/>
                  </a:cubicBezTo>
                  <a:moveTo>
                    <a:pt x="36" y="201"/>
                  </a:moveTo>
                  <a:cubicBezTo>
                    <a:pt x="36" y="201"/>
                    <a:pt x="36" y="200"/>
                    <a:pt x="35" y="200"/>
                  </a:cubicBezTo>
                  <a:cubicBezTo>
                    <a:pt x="27" y="197"/>
                    <a:pt x="20" y="193"/>
                    <a:pt x="12" y="190"/>
                  </a:cubicBezTo>
                  <a:cubicBezTo>
                    <a:pt x="13" y="187"/>
                    <a:pt x="14" y="185"/>
                    <a:pt x="15" y="183"/>
                  </a:cubicBezTo>
                  <a:cubicBezTo>
                    <a:pt x="23" y="187"/>
                    <a:pt x="31" y="189"/>
                    <a:pt x="39" y="193"/>
                  </a:cubicBezTo>
                  <a:cubicBezTo>
                    <a:pt x="39" y="195"/>
                    <a:pt x="37" y="198"/>
                    <a:pt x="36" y="201"/>
                  </a:cubicBezTo>
                  <a:moveTo>
                    <a:pt x="91" y="99"/>
                  </a:moveTo>
                  <a:cubicBezTo>
                    <a:pt x="91" y="99"/>
                    <a:pt x="91" y="99"/>
                    <a:pt x="90" y="99"/>
                  </a:cubicBezTo>
                  <a:cubicBezTo>
                    <a:pt x="91" y="99"/>
                    <a:pt x="91" y="99"/>
                    <a:pt x="91" y="99"/>
                  </a:cubicBezTo>
                  <a:cubicBezTo>
                    <a:pt x="91" y="98"/>
                    <a:pt x="92" y="98"/>
                    <a:pt x="92" y="98"/>
                  </a:cubicBezTo>
                  <a:cubicBezTo>
                    <a:pt x="92" y="98"/>
                    <a:pt x="93" y="98"/>
                    <a:pt x="92" y="99"/>
                  </a:cubicBezTo>
                  <a:cubicBezTo>
                    <a:pt x="92" y="99"/>
                    <a:pt x="92" y="99"/>
                    <a:pt x="91" y="99"/>
                  </a:cubicBezTo>
                  <a:moveTo>
                    <a:pt x="88" y="88"/>
                  </a:moveTo>
                  <a:cubicBezTo>
                    <a:pt x="88" y="88"/>
                    <a:pt x="88" y="88"/>
                    <a:pt x="88" y="88"/>
                  </a:cubicBezTo>
                  <a:cubicBezTo>
                    <a:pt x="90" y="86"/>
                    <a:pt x="93" y="84"/>
                    <a:pt x="96" y="83"/>
                  </a:cubicBezTo>
                  <a:cubicBezTo>
                    <a:pt x="97" y="83"/>
                    <a:pt x="97" y="83"/>
                    <a:pt x="97" y="83"/>
                  </a:cubicBezTo>
                  <a:cubicBezTo>
                    <a:pt x="99" y="83"/>
                    <a:pt x="96" y="85"/>
                    <a:pt x="96" y="86"/>
                  </a:cubicBezTo>
                  <a:cubicBezTo>
                    <a:pt x="94" y="88"/>
                    <a:pt x="91" y="88"/>
                    <a:pt x="88" y="88"/>
                  </a:cubicBezTo>
                  <a:moveTo>
                    <a:pt x="51" y="79"/>
                  </a:moveTo>
                  <a:cubicBezTo>
                    <a:pt x="54" y="79"/>
                    <a:pt x="57" y="77"/>
                    <a:pt x="59" y="75"/>
                  </a:cubicBezTo>
                  <a:cubicBezTo>
                    <a:pt x="61" y="78"/>
                    <a:pt x="62" y="80"/>
                    <a:pt x="64" y="82"/>
                  </a:cubicBezTo>
                  <a:cubicBezTo>
                    <a:pt x="66" y="83"/>
                    <a:pt x="68" y="83"/>
                    <a:pt x="70" y="83"/>
                  </a:cubicBezTo>
                  <a:cubicBezTo>
                    <a:pt x="72" y="83"/>
                    <a:pt x="73" y="83"/>
                    <a:pt x="75" y="83"/>
                  </a:cubicBezTo>
                  <a:cubicBezTo>
                    <a:pt x="76" y="86"/>
                    <a:pt x="78" y="89"/>
                    <a:pt x="82" y="90"/>
                  </a:cubicBezTo>
                  <a:cubicBezTo>
                    <a:pt x="82" y="91"/>
                    <a:pt x="81" y="92"/>
                    <a:pt x="81" y="93"/>
                  </a:cubicBezTo>
                  <a:cubicBezTo>
                    <a:pt x="81" y="94"/>
                    <a:pt x="81" y="96"/>
                    <a:pt x="82" y="98"/>
                  </a:cubicBezTo>
                  <a:cubicBezTo>
                    <a:pt x="79" y="100"/>
                    <a:pt x="76" y="103"/>
                    <a:pt x="74" y="107"/>
                  </a:cubicBezTo>
                  <a:cubicBezTo>
                    <a:pt x="69" y="115"/>
                    <a:pt x="64" y="123"/>
                    <a:pt x="61" y="132"/>
                  </a:cubicBezTo>
                  <a:cubicBezTo>
                    <a:pt x="53" y="150"/>
                    <a:pt x="43" y="168"/>
                    <a:pt x="35" y="187"/>
                  </a:cubicBezTo>
                  <a:cubicBezTo>
                    <a:pt x="31" y="186"/>
                    <a:pt x="28" y="184"/>
                    <a:pt x="24" y="183"/>
                  </a:cubicBezTo>
                  <a:cubicBezTo>
                    <a:pt x="34" y="168"/>
                    <a:pt x="41" y="152"/>
                    <a:pt x="45" y="135"/>
                  </a:cubicBezTo>
                  <a:cubicBezTo>
                    <a:pt x="49" y="118"/>
                    <a:pt x="52" y="100"/>
                    <a:pt x="50" y="83"/>
                  </a:cubicBezTo>
                  <a:cubicBezTo>
                    <a:pt x="50" y="82"/>
                    <a:pt x="50" y="80"/>
                    <a:pt x="49" y="79"/>
                  </a:cubicBezTo>
                  <a:cubicBezTo>
                    <a:pt x="50" y="79"/>
                    <a:pt x="50" y="79"/>
                    <a:pt x="51" y="79"/>
                  </a:cubicBezTo>
                  <a:moveTo>
                    <a:pt x="78" y="76"/>
                  </a:moveTo>
                  <a:cubicBezTo>
                    <a:pt x="78" y="76"/>
                    <a:pt x="78" y="75"/>
                    <a:pt x="78" y="75"/>
                  </a:cubicBezTo>
                  <a:cubicBezTo>
                    <a:pt x="79" y="73"/>
                    <a:pt x="80" y="71"/>
                    <a:pt x="82" y="69"/>
                  </a:cubicBezTo>
                  <a:cubicBezTo>
                    <a:pt x="82" y="68"/>
                    <a:pt x="83" y="68"/>
                    <a:pt x="83" y="68"/>
                  </a:cubicBezTo>
                  <a:cubicBezTo>
                    <a:pt x="84" y="68"/>
                    <a:pt x="84" y="71"/>
                    <a:pt x="83" y="72"/>
                  </a:cubicBezTo>
                  <a:cubicBezTo>
                    <a:pt x="82" y="73"/>
                    <a:pt x="81" y="74"/>
                    <a:pt x="79" y="75"/>
                  </a:cubicBezTo>
                  <a:cubicBezTo>
                    <a:pt x="79" y="76"/>
                    <a:pt x="78" y="76"/>
                    <a:pt x="78" y="76"/>
                  </a:cubicBezTo>
                  <a:moveTo>
                    <a:pt x="45" y="73"/>
                  </a:moveTo>
                  <a:cubicBezTo>
                    <a:pt x="44" y="72"/>
                    <a:pt x="44" y="72"/>
                    <a:pt x="44" y="72"/>
                  </a:cubicBezTo>
                  <a:cubicBezTo>
                    <a:pt x="42" y="71"/>
                    <a:pt x="41" y="69"/>
                    <a:pt x="40" y="68"/>
                  </a:cubicBezTo>
                  <a:cubicBezTo>
                    <a:pt x="40" y="68"/>
                    <a:pt x="39" y="67"/>
                    <a:pt x="39" y="67"/>
                  </a:cubicBezTo>
                  <a:cubicBezTo>
                    <a:pt x="38" y="65"/>
                    <a:pt x="38" y="64"/>
                    <a:pt x="40" y="62"/>
                  </a:cubicBezTo>
                  <a:cubicBezTo>
                    <a:pt x="43" y="64"/>
                    <a:pt x="44" y="68"/>
                    <a:pt x="45" y="73"/>
                  </a:cubicBezTo>
                  <a:moveTo>
                    <a:pt x="60" y="68"/>
                  </a:moveTo>
                  <a:cubicBezTo>
                    <a:pt x="60" y="67"/>
                    <a:pt x="59" y="66"/>
                    <a:pt x="59" y="65"/>
                  </a:cubicBezTo>
                  <a:cubicBezTo>
                    <a:pt x="59" y="65"/>
                    <a:pt x="59" y="64"/>
                    <a:pt x="59" y="63"/>
                  </a:cubicBezTo>
                  <a:cubicBezTo>
                    <a:pt x="58" y="62"/>
                    <a:pt x="59" y="61"/>
                    <a:pt x="61" y="61"/>
                  </a:cubicBezTo>
                  <a:cubicBezTo>
                    <a:pt x="61" y="61"/>
                    <a:pt x="61" y="61"/>
                    <a:pt x="61" y="61"/>
                  </a:cubicBezTo>
                  <a:cubicBezTo>
                    <a:pt x="62" y="62"/>
                    <a:pt x="61" y="64"/>
                    <a:pt x="61" y="65"/>
                  </a:cubicBezTo>
                  <a:cubicBezTo>
                    <a:pt x="61" y="66"/>
                    <a:pt x="61" y="67"/>
                    <a:pt x="60" y="68"/>
                  </a:cubicBezTo>
                  <a:moveTo>
                    <a:pt x="21" y="182"/>
                  </a:moveTo>
                  <a:cubicBezTo>
                    <a:pt x="19" y="181"/>
                    <a:pt x="18" y="181"/>
                    <a:pt x="17" y="180"/>
                  </a:cubicBezTo>
                  <a:cubicBezTo>
                    <a:pt x="23" y="165"/>
                    <a:pt x="26" y="150"/>
                    <a:pt x="22" y="134"/>
                  </a:cubicBezTo>
                  <a:cubicBezTo>
                    <a:pt x="18" y="117"/>
                    <a:pt x="10" y="100"/>
                    <a:pt x="9" y="82"/>
                  </a:cubicBezTo>
                  <a:cubicBezTo>
                    <a:pt x="8" y="54"/>
                    <a:pt x="24" y="25"/>
                    <a:pt x="48" y="11"/>
                  </a:cubicBezTo>
                  <a:cubicBezTo>
                    <a:pt x="58" y="6"/>
                    <a:pt x="68" y="4"/>
                    <a:pt x="78" y="4"/>
                  </a:cubicBezTo>
                  <a:cubicBezTo>
                    <a:pt x="96" y="4"/>
                    <a:pt x="115" y="12"/>
                    <a:pt x="127" y="27"/>
                  </a:cubicBezTo>
                  <a:cubicBezTo>
                    <a:pt x="149" y="53"/>
                    <a:pt x="133" y="94"/>
                    <a:pt x="113" y="117"/>
                  </a:cubicBezTo>
                  <a:cubicBezTo>
                    <a:pt x="101" y="130"/>
                    <a:pt x="84" y="137"/>
                    <a:pt x="71" y="148"/>
                  </a:cubicBezTo>
                  <a:cubicBezTo>
                    <a:pt x="58" y="158"/>
                    <a:pt x="50" y="173"/>
                    <a:pt x="42" y="187"/>
                  </a:cubicBezTo>
                  <a:cubicBezTo>
                    <a:pt x="42" y="188"/>
                    <a:pt x="41" y="188"/>
                    <a:pt x="41" y="189"/>
                  </a:cubicBezTo>
                  <a:cubicBezTo>
                    <a:pt x="41" y="189"/>
                    <a:pt x="41" y="189"/>
                    <a:pt x="41" y="189"/>
                  </a:cubicBezTo>
                  <a:cubicBezTo>
                    <a:pt x="40" y="189"/>
                    <a:pt x="39" y="188"/>
                    <a:pt x="39" y="188"/>
                  </a:cubicBezTo>
                  <a:cubicBezTo>
                    <a:pt x="46" y="171"/>
                    <a:pt x="54" y="154"/>
                    <a:pt x="62" y="138"/>
                  </a:cubicBezTo>
                  <a:cubicBezTo>
                    <a:pt x="66" y="129"/>
                    <a:pt x="70" y="121"/>
                    <a:pt x="75" y="113"/>
                  </a:cubicBezTo>
                  <a:cubicBezTo>
                    <a:pt x="78" y="108"/>
                    <a:pt x="81" y="103"/>
                    <a:pt x="85" y="101"/>
                  </a:cubicBezTo>
                  <a:cubicBezTo>
                    <a:pt x="87" y="102"/>
                    <a:pt x="90" y="103"/>
                    <a:pt x="92" y="103"/>
                  </a:cubicBezTo>
                  <a:cubicBezTo>
                    <a:pt x="93" y="103"/>
                    <a:pt x="95" y="102"/>
                    <a:pt x="96" y="101"/>
                  </a:cubicBezTo>
                  <a:cubicBezTo>
                    <a:pt x="97" y="99"/>
                    <a:pt x="98" y="96"/>
                    <a:pt x="95" y="95"/>
                  </a:cubicBezTo>
                  <a:cubicBezTo>
                    <a:pt x="94" y="94"/>
                    <a:pt x="94" y="94"/>
                    <a:pt x="93" y="94"/>
                  </a:cubicBezTo>
                  <a:cubicBezTo>
                    <a:pt x="90" y="94"/>
                    <a:pt x="88" y="95"/>
                    <a:pt x="86" y="96"/>
                  </a:cubicBezTo>
                  <a:cubicBezTo>
                    <a:pt x="85" y="95"/>
                    <a:pt x="85" y="93"/>
                    <a:pt x="85" y="92"/>
                  </a:cubicBezTo>
                  <a:cubicBezTo>
                    <a:pt x="86" y="92"/>
                    <a:pt x="87" y="92"/>
                    <a:pt x="88" y="92"/>
                  </a:cubicBezTo>
                  <a:cubicBezTo>
                    <a:pt x="92" y="92"/>
                    <a:pt x="96" y="90"/>
                    <a:pt x="99" y="88"/>
                  </a:cubicBezTo>
                  <a:cubicBezTo>
                    <a:pt x="101" y="86"/>
                    <a:pt x="104" y="82"/>
                    <a:pt x="102" y="80"/>
                  </a:cubicBezTo>
                  <a:cubicBezTo>
                    <a:pt x="100" y="79"/>
                    <a:pt x="99" y="78"/>
                    <a:pt x="98" y="78"/>
                  </a:cubicBezTo>
                  <a:cubicBezTo>
                    <a:pt x="93" y="78"/>
                    <a:pt x="87" y="83"/>
                    <a:pt x="84" y="87"/>
                  </a:cubicBezTo>
                  <a:cubicBezTo>
                    <a:pt x="81" y="86"/>
                    <a:pt x="79" y="84"/>
                    <a:pt x="78" y="81"/>
                  </a:cubicBezTo>
                  <a:cubicBezTo>
                    <a:pt x="82" y="79"/>
                    <a:pt x="86" y="75"/>
                    <a:pt x="88" y="71"/>
                  </a:cubicBezTo>
                  <a:cubicBezTo>
                    <a:pt x="88" y="69"/>
                    <a:pt x="89" y="65"/>
                    <a:pt x="86" y="64"/>
                  </a:cubicBezTo>
                  <a:cubicBezTo>
                    <a:pt x="85" y="64"/>
                    <a:pt x="84" y="64"/>
                    <a:pt x="84" y="64"/>
                  </a:cubicBezTo>
                  <a:cubicBezTo>
                    <a:pt x="82" y="64"/>
                    <a:pt x="80" y="66"/>
                    <a:pt x="78" y="68"/>
                  </a:cubicBezTo>
                  <a:cubicBezTo>
                    <a:pt x="75" y="71"/>
                    <a:pt x="74" y="75"/>
                    <a:pt x="74" y="79"/>
                  </a:cubicBezTo>
                  <a:cubicBezTo>
                    <a:pt x="74" y="79"/>
                    <a:pt x="73" y="79"/>
                    <a:pt x="73" y="80"/>
                  </a:cubicBezTo>
                  <a:cubicBezTo>
                    <a:pt x="72" y="80"/>
                    <a:pt x="71" y="80"/>
                    <a:pt x="71" y="80"/>
                  </a:cubicBezTo>
                  <a:cubicBezTo>
                    <a:pt x="67" y="80"/>
                    <a:pt x="64" y="76"/>
                    <a:pt x="62" y="72"/>
                  </a:cubicBezTo>
                  <a:cubicBezTo>
                    <a:pt x="63" y="71"/>
                    <a:pt x="64" y="69"/>
                    <a:pt x="64" y="67"/>
                  </a:cubicBezTo>
                  <a:cubicBezTo>
                    <a:pt x="65" y="64"/>
                    <a:pt x="66" y="60"/>
                    <a:pt x="64" y="57"/>
                  </a:cubicBezTo>
                  <a:cubicBezTo>
                    <a:pt x="63" y="56"/>
                    <a:pt x="62" y="55"/>
                    <a:pt x="60" y="55"/>
                  </a:cubicBezTo>
                  <a:cubicBezTo>
                    <a:pt x="59" y="55"/>
                    <a:pt x="57" y="56"/>
                    <a:pt x="56" y="57"/>
                  </a:cubicBezTo>
                  <a:cubicBezTo>
                    <a:pt x="54" y="61"/>
                    <a:pt x="55" y="65"/>
                    <a:pt x="56" y="68"/>
                  </a:cubicBezTo>
                  <a:cubicBezTo>
                    <a:pt x="56" y="69"/>
                    <a:pt x="57" y="71"/>
                    <a:pt x="58" y="72"/>
                  </a:cubicBezTo>
                  <a:cubicBezTo>
                    <a:pt x="58" y="72"/>
                    <a:pt x="58" y="72"/>
                    <a:pt x="58" y="72"/>
                  </a:cubicBezTo>
                  <a:cubicBezTo>
                    <a:pt x="56" y="74"/>
                    <a:pt x="53" y="75"/>
                    <a:pt x="51" y="75"/>
                  </a:cubicBezTo>
                  <a:cubicBezTo>
                    <a:pt x="51" y="75"/>
                    <a:pt x="50" y="75"/>
                    <a:pt x="49" y="74"/>
                  </a:cubicBezTo>
                  <a:cubicBezTo>
                    <a:pt x="48" y="67"/>
                    <a:pt x="46" y="59"/>
                    <a:pt x="40" y="58"/>
                  </a:cubicBezTo>
                  <a:cubicBezTo>
                    <a:pt x="40" y="58"/>
                    <a:pt x="39" y="58"/>
                    <a:pt x="39" y="58"/>
                  </a:cubicBezTo>
                  <a:cubicBezTo>
                    <a:pt x="36" y="58"/>
                    <a:pt x="34" y="61"/>
                    <a:pt x="34" y="64"/>
                  </a:cubicBezTo>
                  <a:cubicBezTo>
                    <a:pt x="34" y="69"/>
                    <a:pt x="39" y="73"/>
                    <a:pt x="43" y="76"/>
                  </a:cubicBezTo>
                  <a:cubicBezTo>
                    <a:pt x="43" y="76"/>
                    <a:pt x="44" y="77"/>
                    <a:pt x="45" y="77"/>
                  </a:cubicBezTo>
                  <a:cubicBezTo>
                    <a:pt x="46" y="78"/>
                    <a:pt x="46" y="79"/>
                    <a:pt x="46" y="80"/>
                  </a:cubicBezTo>
                  <a:cubicBezTo>
                    <a:pt x="48" y="96"/>
                    <a:pt x="46" y="112"/>
                    <a:pt x="43" y="128"/>
                  </a:cubicBezTo>
                  <a:cubicBezTo>
                    <a:pt x="39" y="147"/>
                    <a:pt x="32" y="165"/>
                    <a:pt x="21" y="181"/>
                  </a:cubicBezTo>
                  <a:cubicBezTo>
                    <a:pt x="21" y="182"/>
                    <a:pt x="21" y="182"/>
                    <a:pt x="21" y="182"/>
                  </a:cubicBezTo>
                  <a:moveTo>
                    <a:pt x="77" y="0"/>
                  </a:moveTo>
                  <a:cubicBezTo>
                    <a:pt x="76" y="0"/>
                    <a:pt x="75" y="0"/>
                    <a:pt x="74" y="0"/>
                  </a:cubicBezTo>
                  <a:cubicBezTo>
                    <a:pt x="48" y="1"/>
                    <a:pt x="26" y="19"/>
                    <a:pt x="15" y="42"/>
                  </a:cubicBezTo>
                  <a:cubicBezTo>
                    <a:pt x="5" y="60"/>
                    <a:pt x="3" y="81"/>
                    <a:pt x="8" y="101"/>
                  </a:cubicBezTo>
                  <a:cubicBezTo>
                    <a:pt x="12" y="113"/>
                    <a:pt x="17" y="126"/>
                    <a:pt x="19" y="139"/>
                  </a:cubicBezTo>
                  <a:cubicBezTo>
                    <a:pt x="22" y="153"/>
                    <a:pt x="19" y="166"/>
                    <a:pt x="13" y="179"/>
                  </a:cubicBezTo>
                  <a:cubicBezTo>
                    <a:pt x="13" y="179"/>
                    <a:pt x="13" y="179"/>
                    <a:pt x="13" y="179"/>
                  </a:cubicBezTo>
                  <a:cubicBezTo>
                    <a:pt x="13" y="179"/>
                    <a:pt x="12" y="179"/>
                    <a:pt x="12" y="180"/>
                  </a:cubicBezTo>
                  <a:cubicBezTo>
                    <a:pt x="7" y="192"/>
                    <a:pt x="0" y="212"/>
                    <a:pt x="15" y="219"/>
                  </a:cubicBezTo>
                  <a:cubicBezTo>
                    <a:pt x="17" y="220"/>
                    <a:pt x="19" y="220"/>
                    <a:pt x="21" y="220"/>
                  </a:cubicBezTo>
                  <a:cubicBezTo>
                    <a:pt x="33" y="220"/>
                    <a:pt x="39" y="203"/>
                    <a:pt x="43" y="193"/>
                  </a:cubicBezTo>
                  <a:cubicBezTo>
                    <a:pt x="44" y="193"/>
                    <a:pt x="44" y="192"/>
                    <a:pt x="44" y="192"/>
                  </a:cubicBezTo>
                  <a:cubicBezTo>
                    <a:pt x="54" y="174"/>
                    <a:pt x="63" y="157"/>
                    <a:pt x="80" y="146"/>
                  </a:cubicBezTo>
                  <a:cubicBezTo>
                    <a:pt x="94" y="136"/>
                    <a:pt x="108" y="129"/>
                    <a:pt x="119" y="116"/>
                  </a:cubicBezTo>
                  <a:cubicBezTo>
                    <a:pt x="137" y="95"/>
                    <a:pt x="149" y="61"/>
                    <a:pt x="136" y="34"/>
                  </a:cubicBezTo>
                  <a:cubicBezTo>
                    <a:pt x="126" y="12"/>
                    <a:pt x="100" y="0"/>
                    <a:pt x="77"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grpSp>
          <p:nvGrpSpPr>
            <p:cNvPr id="218" name="Google Shape;218;p16"/>
            <p:cNvGrpSpPr/>
            <p:nvPr/>
          </p:nvGrpSpPr>
          <p:grpSpPr>
            <a:xfrm>
              <a:off x="355268" y="3054277"/>
              <a:ext cx="984250" cy="1238250"/>
              <a:chOff x="312737" y="5584826"/>
              <a:chExt cx="984250" cy="1238250"/>
            </a:xfrm>
          </p:grpSpPr>
          <p:sp>
            <p:nvSpPr>
              <p:cNvPr id="219" name="Google Shape;219;p16"/>
              <p:cNvSpPr/>
              <p:nvPr/>
            </p:nvSpPr>
            <p:spPr>
              <a:xfrm>
                <a:off x="312737" y="5584826"/>
                <a:ext cx="984250" cy="1238250"/>
              </a:xfrm>
              <a:custGeom>
                <a:rect b="b" l="l" r="r" t="t"/>
                <a:pathLst>
                  <a:path extrusionOk="0" h="292" w="232">
                    <a:moveTo>
                      <a:pt x="11" y="270"/>
                    </a:moveTo>
                    <a:cubicBezTo>
                      <a:pt x="10" y="269"/>
                      <a:pt x="10" y="269"/>
                      <a:pt x="10" y="269"/>
                    </a:cubicBezTo>
                    <a:cubicBezTo>
                      <a:pt x="9" y="268"/>
                      <a:pt x="9" y="268"/>
                      <a:pt x="10" y="267"/>
                    </a:cubicBezTo>
                    <a:cubicBezTo>
                      <a:pt x="11" y="267"/>
                      <a:pt x="11" y="267"/>
                      <a:pt x="11" y="267"/>
                    </a:cubicBezTo>
                    <a:cubicBezTo>
                      <a:pt x="11" y="268"/>
                      <a:pt x="11" y="269"/>
                      <a:pt x="11" y="270"/>
                    </a:cubicBezTo>
                    <a:moveTo>
                      <a:pt x="11" y="255"/>
                    </a:moveTo>
                    <a:cubicBezTo>
                      <a:pt x="10" y="254"/>
                      <a:pt x="10" y="254"/>
                      <a:pt x="10" y="254"/>
                    </a:cubicBezTo>
                    <a:cubicBezTo>
                      <a:pt x="10" y="253"/>
                      <a:pt x="10" y="253"/>
                      <a:pt x="10" y="253"/>
                    </a:cubicBezTo>
                    <a:cubicBezTo>
                      <a:pt x="10" y="253"/>
                      <a:pt x="10" y="253"/>
                      <a:pt x="10" y="253"/>
                    </a:cubicBezTo>
                    <a:cubicBezTo>
                      <a:pt x="10" y="253"/>
                      <a:pt x="11" y="252"/>
                      <a:pt x="11" y="252"/>
                    </a:cubicBezTo>
                    <a:cubicBezTo>
                      <a:pt x="11" y="253"/>
                      <a:pt x="11" y="254"/>
                      <a:pt x="11" y="255"/>
                    </a:cubicBezTo>
                    <a:moveTo>
                      <a:pt x="11" y="240"/>
                    </a:moveTo>
                    <a:cubicBezTo>
                      <a:pt x="11" y="240"/>
                      <a:pt x="10" y="239"/>
                      <a:pt x="10" y="239"/>
                    </a:cubicBezTo>
                    <a:cubicBezTo>
                      <a:pt x="9" y="239"/>
                      <a:pt x="9" y="239"/>
                      <a:pt x="8" y="238"/>
                    </a:cubicBezTo>
                    <a:cubicBezTo>
                      <a:pt x="8" y="238"/>
                      <a:pt x="8" y="238"/>
                      <a:pt x="8" y="238"/>
                    </a:cubicBezTo>
                    <a:cubicBezTo>
                      <a:pt x="9" y="237"/>
                      <a:pt x="9" y="237"/>
                      <a:pt x="9" y="237"/>
                    </a:cubicBezTo>
                    <a:cubicBezTo>
                      <a:pt x="10" y="237"/>
                      <a:pt x="10" y="237"/>
                      <a:pt x="11" y="237"/>
                    </a:cubicBezTo>
                    <a:cubicBezTo>
                      <a:pt x="11" y="238"/>
                      <a:pt x="11" y="239"/>
                      <a:pt x="11" y="240"/>
                    </a:cubicBezTo>
                    <a:moveTo>
                      <a:pt x="11" y="224"/>
                    </a:moveTo>
                    <a:cubicBezTo>
                      <a:pt x="9" y="224"/>
                      <a:pt x="7" y="223"/>
                      <a:pt x="8" y="221"/>
                    </a:cubicBezTo>
                    <a:cubicBezTo>
                      <a:pt x="9" y="220"/>
                      <a:pt x="10" y="219"/>
                      <a:pt x="11" y="219"/>
                    </a:cubicBezTo>
                    <a:cubicBezTo>
                      <a:pt x="11" y="219"/>
                      <a:pt x="11" y="219"/>
                      <a:pt x="11" y="219"/>
                    </a:cubicBezTo>
                    <a:cubicBezTo>
                      <a:pt x="11" y="221"/>
                      <a:pt x="11" y="223"/>
                      <a:pt x="11" y="224"/>
                    </a:cubicBezTo>
                    <a:moveTo>
                      <a:pt x="11" y="209"/>
                    </a:moveTo>
                    <a:cubicBezTo>
                      <a:pt x="11" y="209"/>
                      <a:pt x="10" y="208"/>
                      <a:pt x="10" y="208"/>
                    </a:cubicBezTo>
                    <a:cubicBezTo>
                      <a:pt x="9" y="208"/>
                      <a:pt x="9" y="208"/>
                      <a:pt x="9" y="208"/>
                    </a:cubicBezTo>
                    <a:cubicBezTo>
                      <a:pt x="9" y="207"/>
                      <a:pt x="9" y="207"/>
                      <a:pt x="9" y="207"/>
                    </a:cubicBezTo>
                    <a:cubicBezTo>
                      <a:pt x="9" y="207"/>
                      <a:pt x="9" y="207"/>
                      <a:pt x="9" y="207"/>
                    </a:cubicBezTo>
                    <a:cubicBezTo>
                      <a:pt x="9" y="207"/>
                      <a:pt x="9" y="207"/>
                      <a:pt x="9" y="207"/>
                    </a:cubicBezTo>
                    <a:cubicBezTo>
                      <a:pt x="9" y="207"/>
                      <a:pt x="9" y="207"/>
                      <a:pt x="9" y="207"/>
                    </a:cubicBezTo>
                    <a:cubicBezTo>
                      <a:pt x="9" y="207"/>
                      <a:pt x="9" y="206"/>
                      <a:pt x="10" y="206"/>
                    </a:cubicBezTo>
                    <a:cubicBezTo>
                      <a:pt x="10" y="206"/>
                      <a:pt x="11" y="206"/>
                      <a:pt x="11" y="206"/>
                    </a:cubicBezTo>
                    <a:cubicBezTo>
                      <a:pt x="11" y="207"/>
                      <a:pt x="11" y="208"/>
                      <a:pt x="11" y="209"/>
                    </a:cubicBezTo>
                    <a:moveTo>
                      <a:pt x="11" y="194"/>
                    </a:moveTo>
                    <a:cubicBezTo>
                      <a:pt x="9" y="193"/>
                      <a:pt x="6" y="192"/>
                      <a:pt x="9" y="191"/>
                    </a:cubicBezTo>
                    <a:cubicBezTo>
                      <a:pt x="10" y="191"/>
                      <a:pt x="10" y="191"/>
                      <a:pt x="11" y="191"/>
                    </a:cubicBezTo>
                    <a:cubicBezTo>
                      <a:pt x="11" y="191"/>
                      <a:pt x="11" y="191"/>
                      <a:pt x="11" y="191"/>
                    </a:cubicBezTo>
                    <a:cubicBezTo>
                      <a:pt x="11" y="192"/>
                      <a:pt x="11" y="193"/>
                      <a:pt x="11" y="194"/>
                    </a:cubicBezTo>
                    <a:moveTo>
                      <a:pt x="11" y="180"/>
                    </a:moveTo>
                    <a:cubicBezTo>
                      <a:pt x="9" y="179"/>
                      <a:pt x="7" y="178"/>
                      <a:pt x="9" y="177"/>
                    </a:cubicBezTo>
                    <a:cubicBezTo>
                      <a:pt x="9" y="177"/>
                      <a:pt x="10" y="177"/>
                      <a:pt x="10" y="177"/>
                    </a:cubicBezTo>
                    <a:cubicBezTo>
                      <a:pt x="10" y="177"/>
                      <a:pt x="11" y="177"/>
                      <a:pt x="11" y="177"/>
                    </a:cubicBezTo>
                    <a:cubicBezTo>
                      <a:pt x="11" y="178"/>
                      <a:pt x="11" y="179"/>
                      <a:pt x="11" y="180"/>
                    </a:cubicBezTo>
                    <a:moveTo>
                      <a:pt x="11" y="167"/>
                    </a:moveTo>
                    <a:cubicBezTo>
                      <a:pt x="10" y="166"/>
                      <a:pt x="8" y="165"/>
                      <a:pt x="10" y="164"/>
                    </a:cubicBezTo>
                    <a:cubicBezTo>
                      <a:pt x="10" y="164"/>
                      <a:pt x="10" y="164"/>
                      <a:pt x="11" y="164"/>
                    </a:cubicBezTo>
                    <a:cubicBezTo>
                      <a:pt x="11" y="164"/>
                      <a:pt x="11" y="164"/>
                      <a:pt x="11" y="164"/>
                    </a:cubicBezTo>
                    <a:cubicBezTo>
                      <a:pt x="11" y="165"/>
                      <a:pt x="11" y="166"/>
                      <a:pt x="11" y="167"/>
                    </a:cubicBezTo>
                    <a:moveTo>
                      <a:pt x="11" y="155"/>
                    </a:moveTo>
                    <a:cubicBezTo>
                      <a:pt x="10" y="154"/>
                      <a:pt x="9" y="153"/>
                      <a:pt x="9" y="153"/>
                    </a:cubicBezTo>
                    <a:cubicBezTo>
                      <a:pt x="9" y="152"/>
                      <a:pt x="10" y="152"/>
                      <a:pt x="11" y="152"/>
                    </a:cubicBezTo>
                    <a:cubicBezTo>
                      <a:pt x="11" y="153"/>
                      <a:pt x="11" y="154"/>
                      <a:pt x="11" y="155"/>
                    </a:cubicBezTo>
                    <a:moveTo>
                      <a:pt x="11" y="140"/>
                    </a:moveTo>
                    <a:cubicBezTo>
                      <a:pt x="11" y="140"/>
                      <a:pt x="10" y="140"/>
                      <a:pt x="9" y="140"/>
                    </a:cubicBezTo>
                    <a:cubicBezTo>
                      <a:pt x="8" y="139"/>
                      <a:pt x="8" y="139"/>
                      <a:pt x="10" y="138"/>
                    </a:cubicBezTo>
                    <a:cubicBezTo>
                      <a:pt x="10" y="138"/>
                      <a:pt x="11" y="138"/>
                      <a:pt x="11" y="138"/>
                    </a:cubicBezTo>
                    <a:cubicBezTo>
                      <a:pt x="11" y="138"/>
                      <a:pt x="11" y="139"/>
                      <a:pt x="11" y="140"/>
                    </a:cubicBezTo>
                    <a:moveTo>
                      <a:pt x="11" y="127"/>
                    </a:moveTo>
                    <a:cubicBezTo>
                      <a:pt x="11" y="127"/>
                      <a:pt x="10" y="127"/>
                      <a:pt x="9" y="127"/>
                    </a:cubicBezTo>
                    <a:cubicBezTo>
                      <a:pt x="9" y="126"/>
                      <a:pt x="9" y="126"/>
                      <a:pt x="8" y="126"/>
                    </a:cubicBezTo>
                    <a:cubicBezTo>
                      <a:pt x="8" y="125"/>
                      <a:pt x="8" y="125"/>
                      <a:pt x="8" y="125"/>
                    </a:cubicBezTo>
                    <a:cubicBezTo>
                      <a:pt x="8" y="125"/>
                      <a:pt x="10" y="124"/>
                      <a:pt x="11" y="124"/>
                    </a:cubicBezTo>
                    <a:cubicBezTo>
                      <a:pt x="11" y="124"/>
                      <a:pt x="11" y="124"/>
                      <a:pt x="11" y="124"/>
                    </a:cubicBezTo>
                    <a:cubicBezTo>
                      <a:pt x="11" y="125"/>
                      <a:pt x="11" y="126"/>
                      <a:pt x="11" y="127"/>
                    </a:cubicBezTo>
                    <a:moveTo>
                      <a:pt x="11" y="113"/>
                    </a:moveTo>
                    <a:cubicBezTo>
                      <a:pt x="10" y="112"/>
                      <a:pt x="10" y="112"/>
                      <a:pt x="9" y="112"/>
                    </a:cubicBezTo>
                    <a:cubicBezTo>
                      <a:pt x="8" y="111"/>
                      <a:pt x="8" y="111"/>
                      <a:pt x="8" y="111"/>
                    </a:cubicBezTo>
                    <a:cubicBezTo>
                      <a:pt x="7" y="110"/>
                      <a:pt x="7" y="110"/>
                      <a:pt x="7" y="110"/>
                    </a:cubicBezTo>
                    <a:cubicBezTo>
                      <a:pt x="8" y="110"/>
                      <a:pt x="9" y="110"/>
                      <a:pt x="10" y="110"/>
                    </a:cubicBezTo>
                    <a:cubicBezTo>
                      <a:pt x="10" y="110"/>
                      <a:pt x="11" y="110"/>
                      <a:pt x="11" y="110"/>
                    </a:cubicBezTo>
                    <a:cubicBezTo>
                      <a:pt x="11" y="111"/>
                      <a:pt x="11" y="112"/>
                      <a:pt x="11" y="113"/>
                    </a:cubicBezTo>
                    <a:moveTo>
                      <a:pt x="11" y="100"/>
                    </a:moveTo>
                    <a:cubicBezTo>
                      <a:pt x="9" y="100"/>
                      <a:pt x="6" y="98"/>
                      <a:pt x="9" y="96"/>
                    </a:cubicBezTo>
                    <a:cubicBezTo>
                      <a:pt x="10" y="96"/>
                      <a:pt x="10" y="96"/>
                      <a:pt x="11" y="95"/>
                    </a:cubicBezTo>
                    <a:cubicBezTo>
                      <a:pt x="11" y="97"/>
                      <a:pt x="11" y="99"/>
                      <a:pt x="11" y="100"/>
                    </a:cubicBezTo>
                    <a:moveTo>
                      <a:pt x="11" y="86"/>
                    </a:moveTo>
                    <a:cubicBezTo>
                      <a:pt x="10" y="85"/>
                      <a:pt x="9" y="84"/>
                      <a:pt x="11" y="83"/>
                    </a:cubicBezTo>
                    <a:cubicBezTo>
                      <a:pt x="11" y="84"/>
                      <a:pt x="11" y="85"/>
                      <a:pt x="11" y="86"/>
                    </a:cubicBezTo>
                    <a:moveTo>
                      <a:pt x="11" y="74"/>
                    </a:moveTo>
                    <a:cubicBezTo>
                      <a:pt x="10" y="74"/>
                      <a:pt x="9" y="74"/>
                      <a:pt x="8" y="73"/>
                    </a:cubicBezTo>
                    <a:cubicBezTo>
                      <a:pt x="8" y="72"/>
                      <a:pt x="8" y="72"/>
                      <a:pt x="8" y="72"/>
                    </a:cubicBezTo>
                    <a:cubicBezTo>
                      <a:pt x="8" y="71"/>
                      <a:pt x="8" y="71"/>
                      <a:pt x="9" y="71"/>
                    </a:cubicBezTo>
                    <a:cubicBezTo>
                      <a:pt x="9" y="70"/>
                      <a:pt x="10" y="69"/>
                      <a:pt x="11" y="69"/>
                    </a:cubicBezTo>
                    <a:cubicBezTo>
                      <a:pt x="11" y="71"/>
                      <a:pt x="11" y="73"/>
                      <a:pt x="11" y="74"/>
                    </a:cubicBezTo>
                    <a:moveTo>
                      <a:pt x="11" y="55"/>
                    </a:moveTo>
                    <a:cubicBezTo>
                      <a:pt x="10" y="55"/>
                      <a:pt x="10" y="54"/>
                      <a:pt x="9" y="54"/>
                    </a:cubicBezTo>
                    <a:cubicBezTo>
                      <a:pt x="7" y="53"/>
                      <a:pt x="7" y="52"/>
                      <a:pt x="9" y="51"/>
                    </a:cubicBezTo>
                    <a:cubicBezTo>
                      <a:pt x="9" y="51"/>
                      <a:pt x="10" y="50"/>
                      <a:pt x="11" y="50"/>
                    </a:cubicBezTo>
                    <a:cubicBezTo>
                      <a:pt x="11" y="52"/>
                      <a:pt x="11" y="53"/>
                      <a:pt x="11" y="55"/>
                    </a:cubicBezTo>
                    <a:moveTo>
                      <a:pt x="11" y="40"/>
                    </a:moveTo>
                    <a:cubicBezTo>
                      <a:pt x="9" y="38"/>
                      <a:pt x="6" y="35"/>
                      <a:pt x="10" y="33"/>
                    </a:cubicBezTo>
                    <a:cubicBezTo>
                      <a:pt x="10" y="33"/>
                      <a:pt x="11" y="33"/>
                      <a:pt x="11" y="33"/>
                    </a:cubicBezTo>
                    <a:cubicBezTo>
                      <a:pt x="11" y="35"/>
                      <a:pt x="11" y="38"/>
                      <a:pt x="11" y="40"/>
                    </a:cubicBezTo>
                    <a:moveTo>
                      <a:pt x="11" y="22"/>
                    </a:moveTo>
                    <a:cubicBezTo>
                      <a:pt x="10" y="22"/>
                      <a:pt x="9" y="21"/>
                      <a:pt x="9" y="21"/>
                    </a:cubicBezTo>
                    <a:cubicBezTo>
                      <a:pt x="9" y="20"/>
                      <a:pt x="9" y="19"/>
                      <a:pt x="10" y="19"/>
                    </a:cubicBezTo>
                    <a:cubicBezTo>
                      <a:pt x="10" y="18"/>
                      <a:pt x="11" y="18"/>
                      <a:pt x="11" y="18"/>
                    </a:cubicBezTo>
                    <a:cubicBezTo>
                      <a:pt x="11" y="19"/>
                      <a:pt x="11" y="21"/>
                      <a:pt x="11" y="22"/>
                    </a:cubicBezTo>
                    <a:moveTo>
                      <a:pt x="34" y="4"/>
                    </a:moveTo>
                    <a:cubicBezTo>
                      <a:pt x="49" y="4"/>
                      <a:pt x="65" y="4"/>
                      <a:pt x="80" y="4"/>
                    </a:cubicBezTo>
                    <a:cubicBezTo>
                      <a:pt x="120" y="4"/>
                      <a:pt x="160" y="4"/>
                      <a:pt x="200" y="4"/>
                    </a:cubicBezTo>
                    <a:cubicBezTo>
                      <a:pt x="202" y="4"/>
                      <a:pt x="206" y="4"/>
                      <a:pt x="209" y="4"/>
                    </a:cubicBezTo>
                    <a:cubicBezTo>
                      <a:pt x="218" y="4"/>
                      <a:pt x="227" y="5"/>
                      <a:pt x="227" y="16"/>
                    </a:cubicBezTo>
                    <a:cubicBezTo>
                      <a:pt x="227" y="24"/>
                      <a:pt x="227" y="32"/>
                      <a:pt x="227" y="40"/>
                    </a:cubicBezTo>
                    <a:cubicBezTo>
                      <a:pt x="227" y="115"/>
                      <a:pt x="227" y="190"/>
                      <a:pt x="227" y="265"/>
                    </a:cubicBezTo>
                    <a:cubicBezTo>
                      <a:pt x="227" y="269"/>
                      <a:pt x="227" y="273"/>
                      <a:pt x="227" y="277"/>
                    </a:cubicBezTo>
                    <a:cubicBezTo>
                      <a:pt x="226" y="287"/>
                      <a:pt x="217" y="288"/>
                      <a:pt x="207" y="288"/>
                    </a:cubicBezTo>
                    <a:cubicBezTo>
                      <a:pt x="203" y="288"/>
                      <a:pt x="198" y="288"/>
                      <a:pt x="195" y="288"/>
                    </a:cubicBezTo>
                    <a:cubicBezTo>
                      <a:pt x="176" y="288"/>
                      <a:pt x="157" y="288"/>
                      <a:pt x="138" y="288"/>
                    </a:cubicBezTo>
                    <a:cubicBezTo>
                      <a:pt x="102" y="288"/>
                      <a:pt x="66" y="288"/>
                      <a:pt x="31" y="288"/>
                    </a:cubicBezTo>
                    <a:cubicBezTo>
                      <a:pt x="23" y="288"/>
                      <a:pt x="16" y="286"/>
                      <a:pt x="15" y="277"/>
                    </a:cubicBezTo>
                    <a:cubicBezTo>
                      <a:pt x="15" y="275"/>
                      <a:pt x="15" y="273"/>
                      <a:pt x="15" y="271"/>
                    </a:cubicBezTo>
                    <a:cubicBezTo>
                      <a:pt x="15" y="270"/>
                      <a:pt x="15" y="269"/>
                      <a:pt x="15" y="267"/>
                    </a:cubicBezTo>
                    <a:cubicBezTo>
                      <a:pt x="16" y="268"/>
                      <a:pt x="17" y="268"/>
                      <a:pt x="17" y="269"/>
                    </a:cubicBezTo>
                    <a:cubicBezTo>
                      <a:pt x="18" y="269"/>
                      <a:pt x="18" y="269"/>
                      <a:pt x="18" y="269"/>
                    </a:cubicBezTo>
                    <a:cubicBezTo>
                      <a:pt x="20" y="269"/>
                      <a:pt x="21" y="266"/>
                      <a:pt x="19" y="265"/>
                    </a:cubicBezTo>
                    <a:cubicBezTo>
                      <a:pt x="18" y="264"/>
                      <a:pt x="17" y="263"/>
                      <a:pt x="15" y="263"/>
                    </a:cubicBezTo>
                    <a:cubicBezTo>
                      <a:pt x="15" y="260"/>
                      <a:pt x="15" y="256"/>
                      <a:pt x="15" y="253"/>
                    </a:cubicBezTo>
                    <a:cubicBezTo>
                      <a:pt x="16" y="253"/>
                      <a:pt x="18" y="254"/>
                      <a:pt x="19" y="254"/>
                    </a:cubicBezTo>
                    <a:cubicBezTo>
                      <a:pt x="19" y="254"/>
                      <a:pt x="19" y="254"/>
                      <a:pt x="19" y="254"/>
                    </a:cubicBezTo>
                    <a:cubicBezTo>
                      <a:pt x="21" y="254"/>
                      <a:pt x="22" y="251"/>
                      <a:pt x="20" y="250"/>
                    </a:cubicBezTo>
                    <a:cubicBezTo>
                      <a:pt x="18" y="250"/>
                      <a:pt x="17" y="249"/>
                      <a:pt x="15" y="249"/>
                    </a:cubicBezTo>
                    <a:cubicBezTo>
                      <a:pt x="15" y="245"/>
                      <a:pt x="15" y="242"/>
                      <a:pt x="15" y="238"/>
                    </a:cubicBezTo>
                    <a:cubicBezTo>
                      <a:pt x="16" y="238"/>
                      <a:pt x="17" y="239"/>
                      <a:pt x="18" y="239"/>
                    </a:cubicBezTo>
                    <a:cubicBezTo>
                      <a:pt x="18" y="239"/>
                      <a:pt x="18" y="239"/>
                      <a:pt x="19" y="239"/>
                    </a:cubicBezTo>
                    <a:cubicBezTo>
                      <a:pt x="20" y="239"/>
                      <a:pt x="21" y="236"/>
                      <a:pt x="19" y="235"/>
                    </a:cubicBezTo>
                    <a:cubicBezTo>
                      <a:pt x="18" y="235"/>
                      <a:pt x="16" y="234"/>
                      <a:pt x="15" y="234"/>
                    </a:cubicBezTo>
                    <a:cubicBezTo>
                      <a:pt x="15" y="229"/>
                      <a:pt x="15" y="225"/>
                      <a:pt x="15" y="220"/>
                    </a:cubicBezTo>
                    <a:cubicBezTo>
                      <a:pt x="17" y="221"/>
                      <a:pt x="18" y="222"/>
                      <a:pt x="19" y="222"/>
                    </a:cubicBezTo>
                    <a:cubicBezTo>
                      <a:pt x="19" y="222"/>
                      <a:pt x="19" y="222"/>
                      <a:pt x="19" y="222"/>
                    </a:cubicBezTo>
                    <a:cubicBezTo>
                      <a:pt x="21" y="222"/>
                      <a:pt x="22" y="219"/>
                      <a:pt x="20" y="218"/>
                    </a:cubicBezTo>
                    <a:cubicBezTo>
                      <a:pt x="18" y="218"/>
                      <a:pt x="17" y="217"/>
                      <a:pt x="15" y="216"/>
                    </a:cubicBezTo>
                    <a:cubicBezTo>
                      <a:pt x="15" y="213"/>
                      <a:pt x="15" y="209"/>
                      <a:pt x="15" y="206"/>
                    </a:cubicBezTo>
                    <a:cubicBezTo>
                      <a:pt x="16" y="206"/>
                      <a:pt x="17" y="207"/>
                      <a:pt x="18" y="207"/>
                    </a:cubicBezTo>
                    <a:cubicBezTo>
                      <a:pt x="18" y="208"/>
                      <a:pt x="19" y="208"/>
                      <a:pt x="19" y="208"/>
                    </a:cubicBezTo>
                    <a:cubicBezTo>
                      <a:pt x="21" y="208"/>
                      <a:pt x="22" y="207"/>
                      <a:pt x="21" y="205"/>
                    </a:cubicBezTo>
                    <a:cubicBezTo>
                      <a:pt x="20" y="203"/>
                      <a:pt x="17" y="202"/>
                      <a:pt x="15" y="201"/>
                    </a:cubicBezTo>
                    <a:cubicBezTo>
                      <a:pt x="15" y="198"/>
                      <a:pt x="15" y="195"/>
                      <a:pt x="15" y="192"/>
                    </a:cubicBezTo>
                    <a:cubicBezTo>
                      <a:pt x="16" y="192"/>
                      <a:pt x="17" y="193"/>
                      <a:pt x="18" y="193"/>
                    </a:cubicBezTo>
                    <a:cubicBezTo>
                      <a:pt x="18" y="194"/>
                      <a:pt x="19" y="194"/>
                      <a:pt x="19" y="194"/>
                    </a:cubicBezTo>
                    <a:cubicBezTo>
                      <a:pt x="20" y="194"/>
                      <a:pt x="22" y="191"/>
                      <a:pt x="20" y="190"/>
                    </a:cubicBezTo>
                    <a:cubicBezTo>
                      <a:pt x="19" y="189"/>
                      <a:pt x="17" y="188"/>
                      <a:pt x="15" y="188"/>
                    </a:cubicBezTo>
                    <a:cubicBezTo>
                      <a:pt x="15" y="185"/>
                      <a:pt x="15" y="182"/>
                      <a:pt x="15" y="178"/>
                    </a:cubicBezTo>
                    <a:cubicBezTo>
                      <a:pt x="16" y="179"/>
                      <a:pt x="17" y="179"/>
                      <a:pt x="17" y="180"/>
                    </a:cubicBezTo>
                    <a:cubicBezTo>
                      <a:pt x="18" y="180"/>
                      <a:pt x="18" y="180"/>
                      <a:pt x="18" y="180"/>
                    </a:cubicBezTo>
                    <a:cubicBezTo>
                      <a:pt x="20" y="180"/>
                      <a:pt x="21" y="177"/>
                      <a:pt x="19" y="176"/>
                    </a:cubicBezTo>
                    <a:cubicBezTo>
                      <a:pt x="18" y="175"/>
                      <a:pt x="17" y="175"/>
                      <a:pt x="15" y="174"/>
                    </a:cubicBezTo>
                    <a:cubicBezTo>
                      <a:pt x="15" y="171"/>
                      <a:pt x="15" y="168"/>
                      <a:pt x="15" y="165"/>
                    </a:cubicBezTo>
                    <a:cubicBezTo>
                      <a:pt x="16" y="166"/>
                      <a:pt x="17" y="166"/>
                      <a:pt x="18" y="167"/>
                    </a:cubicBezTo>
                    <a:cubicBezTo>
                      <a:pt x="19" y="167"/>
                      <a:pt x="19" y="167"/>
                      <a:pt x="19" y="167"/>
                    </a:cubicBezTo>
                    <a:cubicBezTo>
                      <a:pt x="21" y="167"/>
                      <a:pt x="22" y="163"/>
                      <a:pt x="19" y="163"/>
                    </a:cubicBezTo>
                    <a:cubicBezTo>
                      <a:pt x="18" y="162"/>
                      <a:pt x="17" y="162"/>
                      <a:pt x="15" y="161"/>
                    </a:cubicBezTo>
                    <a:cubicBezTo>
                      <a:pt x="15" y="158"/>
                      <a:pt x="15" y="156"/>
                      <a:pt x="15" y="153"/>
                    </a:cubicBezTo>
                    <a:cubicBezTo>
                      <a:pt x="16" y="153"/>
                      <a:pt x="17" y="153"/>
                      <a:pt x="17" y="154"/>
                    </a:cubicBezTo>
                    <a:cubicBezTo>
                      <a:pt x="18" y="154"/>
                      <a:pt x="18" y="154"/>
                      <a:pt x="18" y="154"/>
                    </a:cubicBezTo>
                    <a:cubicBezTo>
                      <a:pt x="20" y="154"/>
                      <a:pt x="21" y="151"/>
                      <a:pt x="19" y="150"/>
                    </a:cubicBezTo>
                    <a:cubicBezTo>
                      <a:pt x="17" y="149"/>
                      <a:pt x="16" y="149"/>
                      <a:pt x="15" y="149"/>
                    </a:cubicBezTo>
                    <a:cubicBezTo>
                      <a:pt x="15" y="145"/>
                      <a:pt x="15" y="142"/>
                      <a:pt x="15" y="138"/>
                    </a:cubicBezTo>
                    <a:cubicBezTo>
                      <a:pt x="16" y="138"/>
                      <a:pt x="17" y="139"/>
                      <a:pt x="18" y="139"/>
                    </a:cubicBezTo>
                    <a:cubicBezTo>
                      <a:pt x="18" y="139"/>
                      <a:pt x="18" y="139"/>
                      <a:pt x="19" y="139"/>
                    </a:cubicBezTo>
                    <a:cubicBezTo>
                      <a:pt x="20" y="139"/>
                      <a:pt x="21" y="136"/>
                      <a:pt x="19" y="135"/>
                    </a:cubicBezTo>
                    <a:cubicBezTo>
                      <a:pt x="18" y="135"/>
                      <a:pt x="16" y="134"/>
                      <a:pt x="15" y="134"/>
                    </a:cubicBezTo>
                    <a:cubicBezTo>
                      <a:pt x="15" y="131"/>
                      <a:pt x="15" y="128"/>
                      <a:pt x="15" y="125"/>
                    </a:cubicBezTo>
                    <a:cubicBezTo>
                      <a:pt x="16" y="125"/>
                      <a:pt x="16" y="125"/>
                      <a:pt x="17" y="126"/>
                    </a:cubicBezTo>
                    <a:cubicBezTo>
                      <a:pt x="17" y="126"/>
                      <a:pt x="17" y="126"/>
                      <a:pt x="18" y="126"/>
                    </a:cubicBezTo>
                    <a:cubicBezTo>
                      <a:pt x="20" y="126"/>
                      <a:pt x="20" y="123"/>
                      <a:pt x="18" y="122"/>
                    </a:cubicBezTo>
                    <a:cubicBezTo>
                      <a:pt x="17" y="122"/>
                      <a:pt x="16" y="121"/>
                      <a:pt x="15" y="121"/>
                    </a:cubicBezTo>
                    <a:cubicBezTo>
                      <a:pt x="15" y="118"/>
                      <a:pt x="15" y="115"/>
                      <a:pt x="15" y="111"/>
                    </a:cubicBezTo>
                    <a:cubicBezTo>
                      <a:pt x="15" y="112"/>
                      <a:pt x="16" y="112"/>
                      <a:pt x="16" y="112"/>
                    </a:cubicBezTo>
                    <a:cubicBezTo>
                      <a:pt x="17" y="113"/>
                      <a:pt x="17" y="113"/>
                      <a:pt x="17" y="113"/>
                    </a:cubicBezTo>
                    <a:cubicBezTo>
                      <a:pt x="19" y="113"/>
                      <a:pt x="20" y="111"/>
                      <a:pt x="19" y="109"/>
                    </a:cubicBezTo>
                    <a:cubicBezTo>
                      <a:pt x="18" y="109"/>
                      <a:pt x="17" y="108"/>
                      <a:pt x="15" y="107"/>
                    </a:cubicBezTo>
                    <a:cubicBezTo>
                      <a:pt x="15" y="103"/>
                      <a:pt x="15" y="100"/>
                      <a:pt x="15" y="96"/>
                    </a:cubicBezTo>
                    <a:cubicBezTo>
                      <a:pt x="16" y="96"/>
                      <a:pt x="17" y="97"/>
                      <a:pt x="17" y="97"/>
                    </a:cubicBezTo>
                    <a:cubicBezTo>
                      <a:pt x="18" y="97"/>
                      <a:pt x="18" y="97"/>
                      <a:pt x="18" y="97"/>
                    </a:cubicBezTo>
                    <a:cubicBezTo>
                      <a:pt x="20" y="97"/>
                      <a:pt x="21" y="95"/>
                      <a:pt x="19" y="94"/>
                    </a:cubicBezTo>
                    <a:cubicBezTo>
                      <a:pt x="18" y="93"/>
                      <a:pt x="17" y="92"/>
                      <a:pt x="15" y="92"/>
                    </a:cubicBezTo>
                    <a:cubicBezTo>
                      <a:pt x="15" y="89"/>
                      <a:pt x="15" y="86"/>
                      <a:pt x="15" y="84"/>
                    </a:cubicBezTo>
                    <a:cubicBezTo>
                      <a:pt x="16" y="84"/>
                      <a:pt x="16" y="84"/>
                      <a:pt x="17" y="85"/>
                    </a:cubicBezTo>
                    <a:cubicBezTo>
                      <a:pt x="17" y="85"/>
                      <a:pt x="18" y="85"/>
                      <a:pt x="18" y="85"/>
                    </a:cubicBezTo>
                    <a:cubicBezTo>
                      <a:pt x="20" y="85"/>
                      <a:pt x="21" y="82"/>
                      <a:pt x="19" y="81"/>
                    </a:cubicBezTo>
                    <a:cubicBezTo>
                      <a:pt x="18" y="80"/>
                      <a:pt x="17" y="80"/>
                      <a:pt x="15" y="79"/>
                    </a:cubicBezTo>
                    <a:cubicBezTo>
                      <a:pt x="15" y="76"/>
                      <a:pt x="15" y="73"/>
                      <a:pt x="15" y="69"/>
                    </a:cubicBezTo>
                    <a:cubicBezTo>
                      <a:pt x="16" y="69"/>
                      <a:pt x="17" y="70"/>
                      <a:pt x="17" y="70"/>
                    </a:cubicBezTo>
                    <a:cubicBezTo>
                      <a:pt x="18" y="71"/>
                      <a:pt x="18" y="71"/>
                      <a:pt x="18" y="71"/>
                    </a:cubicBezTo>
                    <a:cubicBezTo>
                      <a:pt x="20" y="71"/>
                      <a:pt x="21" y="68"/>
                      <a:pt x="19" y="67"/>
                    </a:cubicBezTo>
                    <a:cubicBezTo>
                      <a:pt x="18" y="66"/>
                      <a:pt x="17" y="65"/>
                      <a:pt x="15" y="65"/>
                    </a:cubicBezTo>
                    <a:cubicBezTo>
                      <a:pt x="15" y="60"/>
                      <a:pt x="15" y="55"/>
                      <a:pt x="15" y="50"/>
                    </a:cubicBezTo>
                    <a:cubicBezTo>
                      <a:pt x="16" y="51"/>
                      <a:pt x="17" y="51"/>
                      <a:pt x="18" y="52"/>
                    </a:cubicBezTo>
                    <a:cubicBezTo>
                      <a:pt x="18" y="52"/>
                      <a:pt x="19" y="52"/>
                      <a:pt x="19" y="52"/>
                    </a:cubicBezTo>
                    <a:cubicBezTo>
                      <a:pt x="21" y="52"/>
                      <a:pt x="22" y="49"/>
                      <a:pt x="20" y="48"/>
                    </a:cubicBezTo>
                    <a:cubicBezTo>
                      <a:pt x="19" y="47"/>
                      <a:pt x="17" y="47"/>
                      <a:pt x="15" y="46"/>
                    </a:cubicBezTo>
                    <a:cubicBezTo>
                      <a:pt x="15" y="42"/>
                      <a:pt x="15" y="37"/>
                      <a:pt x="15" y="33"/>
                    </a:cubicBezTo>
                    <a:cubicBezTo>
                      <a:pt x="16" y="33"/>
                      <a:pt x="17" y="33"/>
                      <a:pt x="19" y="33"/>
                    </a:cubicBezTo>
                    <a:cubicBezTo>
                      <a:pt x="19" y="33"/>
                      <a:pt x="19" y="33"/>
                      <a:pt x="19" y="33"/>
                    </a:cubicBezTo>
                    <a:cubicBezTo>
                      <a:pt x="21" y="33"/>
                      <a:pt x="22" y="30"/>
                      <a:pt x="20" y="29"/>
                    </a:cubicBezTo>
                    <a:cubicBezTo>
                      <a:pt x="18" y="29"/>
                      <a:pt x="17" y="29"/>
                      <a:pt x="15" y="29"/>
                    </a:cubicBezTo>
                    <a:cubicBezTo>
                      <a:pt x="15" y="25"/>
                      <a:pt x="15" y="22"/>
                      <a:pt x="15" y="18"/>
                    </a:cubicBezTo>
                    <a:cubicBezTo>
                      <a:pt x="15" y="18"/>
                      <a:pt x="15" y="17"/>
                      <a:pt x="15" y="17"/>
                    </a:cubicBezTo>
                    <a:cubicBezTo>
                      <a:pt x="16" y="17"/>
                      <a:pt x="18" y="17"/>
                      <a:pt x="19" y="18"/>
                    </a:cubicBezTo>
                    <a:cubicBezTo>
                      <a:pt x="19" y="18"/>
                      <a:pt x="19" y="18"/>
                      <a:pt x="20" y="18"/>
                    </a:cubicBezTo>
                    <a:cubicBezTo>
                      <a:pt x="22" y="18"/>
                      <a:pt x="23" y="15"/>
                      <a:pt x="21" y="14"/>
                    </a:cubicBezTo>
                    <a:cubicBezTo>
                      <a:pt x="19" y="14"/>
                      <a:pt x="17" y="13"/>
                      <a:pt x="16" y="13"/>
                    </a:cubicBezTo>
                    <a:cubicBezTo>
                      <a:pt x="17" y="8"/>
                      <a:pt x="20" y="4"/>
                      <a:pt x="26" y="4"/>
                    </a:cubicBezTo>
                    <a:cubicBezTo>
                      <a:pt x="27" y="4"/>
                      <a:pt x="28" y="4"/>
                      <a:pt x="29" y="4"/>
                    </a:cubicBezTo>
                    <a:cubicBezTo>
                      <a:pt x="30" y="4"/>
                      <a:pt x="32" y="4"/>
                      <a:pt x="34" y="4"/>
                    </a:cubicBezTo>
                    <a:moveTo>
                      <a:pt x="210" y="0"/>
                    </a:moveTo>
                    <a:cubicBezTo>
                      <a:pt x="206" y="0"/>
                      <a:pt x="203" y="0"/>
                      <a:pt x="200" y="0"/>
                    </a:cubicBezTo>
                    <a:cubicBezTo>
                      <a:pt x="182" y="0"/>
                      <a:pt x="163" y="0"/>
                      <a:pt x="145" y="0"/>
                    </a:cubicBezTo>
                    <a:cubicBezTo>
                      <a:pt x="108" y="0"/>
                      <a:pt x="71" y="0"/>
                      <a:pt x="34" y="0"/>
                    </a:cubicBezTo>
                    <a:cubicBezTo>
                      <a:pt x="31" y="0"/>
                      <a:pt x="29" y="0"/>
                      <a:pt x="26" y="0"/>
                    </a:cubicBezTo>
                    <a:cubicBezTo>
                      <a:pt x="19" y="0"/>
                      <a:pt x="12" y="6"/>
                      <a:pt x="11" y="13"/>
                    </a:cubicBezTo>
                    <a:cubicBezTo>
                      <a:pt x="10" y="14"/>
                      <a:pt x="8" y="15"/>
                      <a:pt x="7" y="16"/>
                    </a:cubicBezTo>
                    <a:cubicBezTo>
                      <a:pt x="5" y="18"/>
                      <a:pt x="4" y="20"/>
                      <a:pt x="5" y="22"/>
                    </a:cubicBezTo>
                    <a:cubicBezTo>
                      <a:pt x="6" y="25"/>
                      <a:pt x="9" y="26"/>
                      <a:pt x="11" y="27"/>
                    </a:cubicBezTo>
                    <a:cubicBezTo>
                      <a:pt x="11" y="27"/>
                      <a:pt x="11" y="28"/>
                      <a:pt x="11" y="29"/>
                    </a:cubicBezTo>
                    <a:cubicBezTo>
                      <a:pt x="9" y="29"/>
                      <a:pt x="7" y="30"/>
                      <a:pt x="6" y="31"/>
                    </a:cubicBezTo>
                    <a:cubicBezTo>
                      <a:pt x="4" y="33"/>
                      <a:pt x="3" y="37"/>
                      <a:pt x="5" y="39"/>
                    </a:cubicBezTo>
                    <a:cubicBezTo>
                      <a:pt x="6" y="42"/>
                      <a:pt x="8" y="44"/>
                      <a:pt x="11" y="45"/>
                    </a:cubicBezTo>
                    <a:cubicBezTo>
                      <a:pt x="11" y="45"/>
                      <a:pt x="11" y="46"/>
                      <a:pt x="11" y="46"/>
                    </a:cubicBezTo>
                    <a:cubicBezTo>
                      <a:pt x="8" y="46"/>
                      <a:pt x="6" y="47"/>
                      <a:pt x="4" y="50"/>
                    </a:cubicBezTo>
                    <a:cubicBezTo>
                      <a:pt x="1" y="55"/>
                      <a:pt x="7" y="58"/>
                      <a:pt x="11" y="59"/>
                    </a:cubicBezTo>
                    <a:cubicBezTo>
                      <a:pt x="11" y="61"/>
                      <a:pt x="11" y="63"/>
                      <a:pt x="11" y="65"/>
                    </a:cubicBezTo>
                    <a:cubicBezTo>
                      <a:pt x="9" y="65"/>
                      <a:pt x="7" y="66"/>
                      <a:pt x="5" y="68"/>
                    </a:cubicBezTo>
                    <a:cubicBezTo>
                      <a:pt x="4" y="70"/>
                      <a:pt x="3" y="72"/>
                      <a:pt x="4" y="75"/>
                    </a:cubicBezTo>
                    <a:cubicBezTo>
                      <a:pt x="6" y="77"/>
                      <a:pt x="9" y="78"/>
                      <a:pt x="11" y="78"/>
                    </a:cubicBezTo>
                    <a:cubicBezTo>
                      <a:pt x="11" y="79"/>
                      <a:pt x="11" y="79"/>
                      <a:pt x="11" y="79"/>
                    </a:cubicBezTo>
                    <a:cubicBezTo>
                      <a:pt x="10" y="79"/>
                      <a:pt x="9" y="80"/>
                      <a:pt x="8" y="80"/>
                    </a:cubicBezTo>
                    <a:cubicBezTo>
                      <a:pt x="4" y="84"/>
                      <a:pt x="7" y="89"/>
                      <a:pt x="11" y="91"/>
                    </a:cubicBezTo>
                    <a:cubicBezTo>
                      <a:pt x="11" y="92"/>
                      <a:pt x="11" y="92"/>
                      <a:pt x="11" y="92"/>
                    </a:cubicBezTo>
                    <a:cubicBezTo>
                      <a:pt x="9" y="92"/>
                      <a:pt x="7" y="92"/>
                      <a:pt x="5" y="94"/>
                    </a:cubicBezTo>
                    <a:cubicBezTo>
                      <a:pt x="2" y="99"/>
                      <a:pt x="6" y="104"/>
                      <a:pt x="11" y="104"/>
                    </a:cubicBezTo>
                    <a:cubicBezTo>
                      <a:pt x="11" y="105"/>
                      <a:pt x="11" y="105"/>
                      <a:pt x="11" y="106"/>
                    </a:cubicBezTo>
                    <a:cubicBezTo>
                      <a:pt x="11" y="106"/>
                      <a:pt x="10" y="106"/>
                      <a:pt x="10" y="106"/>
                    </a:cubicBezTo>
                    <a:cubicBezTo>
                      <a:pt x="7" y="106"/>
                      <a:pt x="5" y="106"/>
                      <a:pt x="4" y="108"/>
                    </a:cubicBezTo>
                    <a:cubicBezTo>
                      <a:pt x="1" y="112"/>
                      <a:pt x="7" y="116"/>
                      <a:pt x="11" y="117"/>
                    </a:cubicBezTo>
                    <a:cubicBezTo>
                      <a:pt x="11" y="118"/>
                      <a:pt x="11" y="119"/>
                      <a:pt x="11" y="120"/>
                    </a:cubicBezTo>
                    <a:cubicBezTo>
                      <a:pt x="11" y="120"/>
                      <a:pt x="11" y="120"/>
                      <a:pt x="11" y="120"/>
                    </a:cubicBezTo>
                    <a:cubicBezTo>
                      <a:pt x="10" y="120"/>
                      <a:pt x="9" y="120"/>
                      <a:pt x="9" y="121"/>
                    </a:cubicBezTo>
                    <a:cubicBezTo>
                      <a:pt x="7" y="121"/>
                      <a:pt x="5" y="123"/>
                      <a:pt x="4" y="125"/>
                    </a:cubicBezTo>
                    <a:cubicBezTo>
                      <a:pt x="4" y="128"/>
                      <a:pt x="8" y="131"/>
                      <a:pt x="11" y="131"/>
                    </a:cubicBezTo>
                    <a:cubicBezTo>
                      <a:pt x="11" y="132"/>
                      <a:pt x="11" y="133"/>
                      <a:pt x="11" y="134"/>
                    </a:cubicBezTo>
                    <a:cubicBezTo>
                      <a:pt x="9" y="134"/>
                      <a:pt x="7" y="135"/>
                      <a:pt x="5" y="137"/>
                    </a:cubicBezTo>
                    <a:cubicBezTo>
                      <a:pt x="2" y="141"/>
                      <a:pt x="8" y="143"/>
                      <a:pt x="11" y="145"/>
                    </a:cubicBezTo>
                    <a:cubicBezTo>
                      <a:pt x="11" y="146"/>
                      <a:pt x="11" y="147"/>
                      <a:pt x="11" y="148"/>
                    </a:cubicBezTo>
                    <a:cubicBezTo>
                      <a:pt x="11" y="148"/>
                      <a:pt x="10" y="148"/>
                      <a:pt x="9" y="148"/>
                    </a:cubicBezTo>
                    <a:cubicBezTo>
                      <a:pt x="7" y="149"/>
                      <a:pt x="5" y="150"/>
                      <a:pt x="5" y="152"/>
                    </a:cubicBezTo>
                    <a:cubicBezTo>
                      <a:pt x="4" y="155"/>
                      <a:pt x="8" y="158"/>
                      <a:pt x="11" y="159"/>
                    </a:cubicBezTo>
                    <a:cubicBezTo>
                      <a:pt x="11" y="159"/>
                      <a:pt x="11" y="160"/>
                      <a:pt x="11" y="160"/>
                    </a:cubicBezTo>
                    <a:cubicBezTo>
                      <a:pt x="11" y="160"/>
                      <a:pt x="11" y="160"/>
                      <a:pt x="10" y="160"/>
                    </a:cubicBezTo>
                    <a:cubicBezTo>
                      <a:pt x="9" y="160"/>
                      <a:pt x="7" y="160"/>
                      <a:pt x="6" y="162"/>
                    </a:cubicBezTo>
                    <a:cubicBezTo>
                      <a:pt x="3" y="166"/>
                      <a:pt x="7" y="170"/>
                      <a:pt x="11" y="171"/>
                    </a:cubicBezTo>
                    <a:cubicBezTo>
                      <a:pt x="11" y="172"/>
                      <a:pt x="11" y="173"/>
                      <a:pt x="11" y="173"/>
                    </a:cubicBezTo>
                    <a:cubicBezTo>
                      <a:pt x="11" y="173"/>
                      <a:pt x="10" y="173"/>
                      <a:pt x="10" y="173"/>
                    </a:cubicBezTo>
                    <a:cubicBezTo>
                      <a:pt x="8" y="173"/>
                      <a:pt x="7" y="174"/>
                      <a:pt x="5" y="175"/>
                    </a:cubicBezTo>
                    <a:cubicBezTo>
                      <a:pt x="0" y="179"/>
                      <a:pt x="7" y="184"/>
                      <a:pt x="11" y="185"/>
                    </a:cubicBezTo>
                    <a:cubicBezTo>
                      <a:pt x="11" y="185"/>
                      <a:pt x="11" y="186"/>
                      <a:pt x="11" y="187"/>
                    </a:cubicBezTo>
                    <a:cubicBezTo>
                      <a:pt x="11" y="187"/>
                      <a:pt x="11" y="187"/>
                      <a:pt x="11" y="187"/>
                    </a:cubicBezTo>
                    <a:cubicBezTo>
                      <a:pt x="9" y="187"/>
                      <a:pt x="7" y="188"/>
                      <a:pt x="5" y="189"/>
                    </a:cubicBezTo>
                    <a:cubicBezTo>
                      <a:pt x="1" y="193"/>
                      <a:pt x="7" y="197"/>
                      <a:pt x="11" y="198"/>
                    </a:cubicBezTo>
                    <a:cubicBezTo>
                      <a:pt x="11" y="199"/>
                      <a:pt x="11" y="200"/>
                      <a:pt x="11" y="201"/>
                    </a:cubicBezTo>
                    <a:cubicBezTo>
                      <a:pt x="10" y="202"/>
                      <a:pt x="9" y="202"/>
                      <a:pt x="8" y="203"/>
                    </a:cubicBezTo>
                    <a:cubicBezTo>
                      <a:pt x="6" y="204"/>
                      <a:pt x="4" y="206"/>
                      <a:pt x="5" y="208"/>
                    </a:cubicBezTo>
                    <a:cubicBezTo>
                      <a:pt x="6" y="211"/>
                      <a:pt x="9" y="212"/>
                      <a:pt x="11" y="213"/>
                    </a:cubicBezTo>
                    <a:cubicBezTo>
                      <a:pt x="11" y="214"/>
                      <a:pt x="11" y="215"/>
                      <a:pt x="11" y="216"/>
                    </a:cubicBezTo>
                    <a:cubicBezTo>
                      <a:pt x="11" y="216"/>
                      <a:pt x="11" y="216"/>
                      <a:pt x="11" y="216"/>
                    </a:cubicBezTo>
                    <a:cubicBezTo>
                      <a:pt x="8" y="216"/>
                      <a:pt x="6" y="217"/>
                      <a:pt x="4" y="219"/>
                    </a:cubicBezTo>
                    <a:cubicBezTo>
                      <a:pt x="1" y="224"/>
                      <a:pt x="7" y="227"/>
                      <a:pt x="11" y="228"/>
                    </a:cubicBezTo>
                    <a:cubicBezTo>
                      <a:pt x="11" y="230"/>
                      <a:pt x="11" y="231"/>
                      <a:pt x="11" y="233"/>
                    </a:cubicBezTo>
                    <a:cubicBezTo>
                      <a:pt x="9" y="233"/>
                      <a:pt x="6" y="234"/>
                      <a:pt x="5" y="236"/>
                    </a:cubicBezTo>
                    <a:cubicBezTo>
                      <a:pt x="2" y="240"/>
                      <a:pt x="8" y="243"/>
                      <a:pt x="11" y="244"/>
                    </a:cubicBezTo>
                    <a:cubicBezTo>
                      <a:pt x="11" y="245"/>
                      <a:pt x="11" y="247"/>
                      <a:pt x="11" y="248"/>
                    </a:cubicBezTo>
                    <a:cubicBezTo>
                      <a:pt x="9" y="249"/>
                      <a:pt x="8" y="249"/>
                      <a:pt x="6" y="251"/>
                    </a:cubicBezTo>
                    <a:cubicBezTo>
                      <a:pt x="4" y="254"/>
                      <a:pt x="8" y="258"/>
                      <a:pt x="11" y="259"/>
                    </a:cubicBezTo>
                    <a:cubicBezTo>
                      <a:pt x="11" y="260"/>
                      <a:pt x="11" y="262"/>
                      <a:pt x="11" y="263"/>
                    </a:cubicBezTo>
                    <a:cubicBezTo>
                      <a:pt x="10" y="263"/>
                      <a:pt x="8" y="264"/>
                      <a:pt x="7" y="265"/>
                    </a:cubicBezTo>
                    <a:cubicBezTo>
                      <a:pt x="3" y="268"/>
                      <a:pt x="7" y="273"/>
                      <a:pt x="11" y="274"/>
                    </a:cubicBezTo>
                    <a:cubicBezTo>
                      <a:pt x="11" y="281"/>
                      <a:pt x="13" y="287"/>
                      <a:pt x="20" y="291"/>
                    </a:cubicBezTo>
                    <a:cubicBezTo>
                      <a:pt x="23" y="292"/>
                      <a:pt x="25" y="292"/>
                      <a:pt x="28" y="292"/>
                    </a:cubicBezTo>
                    <a:cubicBezTo>
                      <a:pt x="29" y="292"/>
                      <a:pt x="30" y="292"/>
                      <a:pt x="31" y="292"/>
                    </a:cubicBezTo>
                    <a:cubicBezTo>
                      <a:pt x="37" y="292"/>
                      <a:pt x="42" y="292"/>
                      <a:pt x="48" y="292"/>
                    </a:cubicBezTo>
                    <a:cubicBezTo>
                      <a:pt x="89" y="292"/>
                      <a:pt x="129" y="292"/>
                      <a:pt x="170" y="292"/>
                    </a:cubicBezTo>
                    <a:cubicBezTo>
                      <a:pt x="183" y="292"/>
                      <a:pt x="196" y="292"/>
                      <a:pt x="208" y="292"/>
                    </a:cubicBezTo>
                    <a:cubicBezTo>
                      <a:pt x="219" y="292"/>
                      <a:pt x="230" y="290"/>
                      <a:pt x="231" y="277"/>
                    </a:cubicBezTo>
                    <a:cubicBezTo>
                      <a:pt x="231" y="277"/>
                      <a:pt x="231" y="277"/>
                      <a:pt x="231" y="277"/>
                    </a:cubicBezTo>
                    <a:cubicBezTo>
                      <a:pt x="231" y="211"/>
                      <a:pt x="231" y="144"/>
                      <a:pt x="231" y="78"/>
                    </a:cubicBezTo>
                    <a:cubicBezTo>
                      <a:pt x="231" y="63"/>
                      <a:pt x="231" y="47"/>
                      <a:pt x="231" y="31"/>
                    </a:cubicBezTo>
                    <a:cubicBezTo>
                      <a:pt x="231" y="24"/>
                      <a:pt x="232" y="14"/>
                      <a:pt x="229" y="8"/>
                    </a:cubicBezTo>
                    <a:cubicBezTo>
                      <a:pt x="225" y="1"/>
                      <a:pt x="218" y="0"/>
                      <a:pt x="210"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220" name="Google Shape;220;p16"/>
              <p:cNvSpPr/>
              <p:nvPr/>
            </p:nvSpPr>
            <p:spPr>
              <a:xfrm>
                <a:off x="576263" y="5810251"/>
                <a:ext cx="495300" cy="160338"/>
              </a:xfrm>
              <a:custGeom>
                <a:rect b="b" l="l" r="r" t="t"/>
                <a:pathLst>
                  <a:path extrusionOk="0" h="38" w="117">
                    <a:moveTo>
                      <a:pt x="11" y="35"/>
                    </a:moveTo>
                    <a:cubicBezTo>
                      <a:pt x="11" y="35"/>
                      <a:pt x="11" y="35"/>
                      <a:pt x="11" y="34"/>
                    </a:cubicBezTo>
                    <a:cubicBezTo>
                      <a:pt x="11" y="33"/>
                      <a:pt x="12" y="31"/>
                      <a:pt x="13" y="29"/>
                    </a:cubicBezTo>
                    <a:cubicBezTo>
                      <a:pt x="12" y="31"/>
                      <a:pt x="11" y="35"/>
                      <a:pt x="11" y="35"/>
                    </a:cubicBezTo>
                    <a:moveTo>
                      <a:pt x="45" y="30"/>
                    </a:moveTo>
                    <a:cubicBezTo>
                      <a:pt x="44" y="30"/>
                      <a:pt x="43" y="29"/>
                      <a:pt x="44" y="26"/>
                    </a:cubicBezTo>
                    <a:cubicBezTo>
                      <a:pt x="44" y="25"/>
                      <a:pt x="44" y="24"/>
                      <a:pt x="44" y="24"/>
                    </a:cubicBezTo>
                    <a:cubicBezTo>
                      <a:pt x="46" y="22"/>
                      <a:pt x="48" y="20"/>
                      <a:pt x="49" y="17"/>
                    </a:cubicBezTo>
                    <a:cubicBezTo>
                      <a:pt x="49" y="18"/>
                      <a:pt x="49" y="18"/>
                      <a:pt x="49" y="18"/>
                    </a:cubicBezTo>
                    <a:cubicBezTo>
                      <a:pt x="50" y="19"/>
                      <a:pt x="51" y="20"/>
                      <a:pt x="53" y="20"/>
                    </a:cubicBezTo>
                    <a:cubicBezTo>
                      <a:pt x="53" y="20"/>
                      <a:pt x="54" y="20"/>
                      <a:pt x="54" y="20"/>
                    </a:cubicBezTo>
                    <a:cubicBezTo>
                      <a:pt x="53" y="21"/>
                      <a:pt x="53" y="23"/>
                      <a:pt x="53" y="24"/>
                    </a:cubicBezTo>
                    <a:cubicBezTo>
                      <a:pt x="51" y="25"/>
                      <a:pt x="47" y="30"/>
                      <a:pt x="45" y="30"/>
                    </a:cubicBezTo>
                    <a:moveTo>
                      <a:pt x="84" y="23"/>
                    </a:moveTo>
                    <a:cubicBezTo>
                      <a:pt x="84" y="23"/>
                      <a:pt x="84" y="22"/>
                      <a:pt x="84" y="22"/>
                    </a:cubicBezTo>
                    <a:cubicBezTo>
                      <a:pt x="84" y="21"/>
                      <a:pt x="84" y="20"/>
                      <a:pt x="85" y="19"/>
                    </a:cubicBezTo>
                    <a:cubicBezTo>
                      <a:pt x="85" y="18"/>
                      <a:pt x="85" y="17"/>
                      <a:pt x="86" y="17"/>
                    </a:cubicBezTo>
                    <a:cubicBezTo>
                      <a:pt x="86" y="17"/>
                      <a:pt x="86" y="17"/>
                      <a:pt x="87" y="18"/>
                    </a:cubicBezTo>
                    <a:cubicBezTo>
                      <a:pt x="86" y="19"/>
                      <a:pt x="85" y="21"/>
                      <a:pt x="84" y="23"/>
                    </a:cubicBezTo>
                    <a:cubicBezTo>
                      <a:pt x="84" y="23"/>
                      <a:pt x="84" y="23"/>
                      <a:pt x="84" y="23"/>
                    </a:cubicBezTo>
                    <a:moveTo>
                      <a:pt x="31" y="0"/>
                    </a:moveTo>
                    <a:cubicBezTo>
                      <a:pt x="27" y="0"/>
                      <a:pt x="22" y="7"/>
                      <a:pt x="19" y="12"/>
                    </a:cubicBezTo>
                    <a:cubicBezTo>
                      <a:pt x="19" y="8"/>
                      <a:pt x="19" y="5"/>
                      <a:pt x="17" y="2"/>
                    </a:cubicBezTo>
                    <a:cubicBezTo>
                      <a:pt x="16" y="1"/>
                      <a:pt x="15" y="1"/>
                      <a:pt x="14" y="1"/>
                    </a:cubicBezTo>
                    <a:cubicBezTo>
                      <a:pt x="9" y="1"/>
                      <a:pt x="2" y="13"/>
                      <a:pt x="1" y="15"/>
                    </a:cubicBezTo>
                    <a:cubicBezTo>
                      <a:pt x="0" y="17"/>
                      <a:pt x="1" y="18"/>
                      <a:pt x="2" y="18"/>
                    </a:cubicBezTo>
                    <a:cubicBezTo>
                      <a:pt x="3" y="18"/>
                      <a:pt x="3" y="18"/>
                      <a:pt x="3" y="17"/>
                    </a:cubicBezTo>
                    <a:cubicBezTo>
                      <a:pt x="4" y="15"/>
                      <a:pt x="11" y="5"/>
                      <a:pt x="14" y="5"/>
                    </a:cubicBezTo>
                    <a:cubicBezTo>
                      <a:pt x="15" y="5"/>
                      <a:pt x="15" y="5"/>
                      <a:pt x="16" y="6"/>
                    </a:cubicBezTo>
                    <a:cubicBezTo>
                      <a:pt x="17" y="10"/>
                      <a:pt x="16" y="15"/>
                      <a:pt x="15" y="19"/>
                    </a:cubicBezTo>
                    <a:cubicBezTo>
                      <a:pt x="12" y="24"/>
                      <a:pt x="5" y="36"/>
                      <a:pt x="9" y="38"/>
                    </a:cubicBezTo>
                    <a:cubicBezTo>
                      <a:pt x="10" y="38"/>
                      <a:pt x="10" y="38"/>
                      <a:pt x="10" y="38"/>
                    </a:cubicBezTo>
                    <a:cubicBezTo>
                      <a:pt x="11" y="38"/>
                      <a:pt x="11" y="38"/>
                      <a:pt x="11" y="38"/>
                    </a:cubicBezTo>
                    <a:cubicBezTo>
                      <a:pt x="16" y="34"/>
                      <a:pt x="17" y="26"/>
                      <a:pt x="18" y="20"/>
                    </a:cubicBezTo>
                    <a:cubicBezTo>
                      <a:pt x="19" y="19"/>
                      <a:pt x="20" y="17"/>
                      <a:pt x="20" y="16"/>
                    </a:cubicBezTo>
                    <a:cubicBezTo>
                      <a:pt x="22" y="13"/>
                      <a:pt x="24" y="10"/>
                      <a:pt x="26" y="8"/>
                    </a:cubicBezTo>
                    <a:cubicBezTo>
                      <a:pt x="26" y="7"/>
                      <a:pt x="29" y="4"/>
                      <a:pt x="30" y="4"/>
                    </a:cubicBezTo>
                    <a:cubicBezTo>
                      <a:pt x="31" y="4"/>
                      <a:pt x="31" y="4"/>
                      <a:pt x="31" y="6"/>
                    </a:cubicBezTo>
                    <a:cubicBezTo>
                      <a:pt x="31" y="8"/>
                      <a:pt x="31" y="10"/>
                      <a:pt x="30" y="12"/>
                    </a:cubicBezTo>
                    <a:cubicBezTo>
                      <a:pt x="29" y="16"/>
                      <a:pt x="21" y="34"/>
                      <a:pt x="30" y="35"/>
                    </a:cubicBezTo>
                    <a:cubicBezTo>
                      <a:pt x="30" y="35"/>
                      <a:pt x="30" y="35"/>
                      <a:pt x="30" y="35"/>
                    </a:cubicBezTo>
                    <a:cubicBezTo>
                      <a:pt x="34" y="35"/>
                      <a:pt x="38" y="30"/>
                      <a:pt x="40" y="28"/>
                    </a:cubicBezTo>
                    <a:cubicBezTo>
                      <a:pt x="41" y="30"/>
                      <a:pt x="41" y="31"/>
                      <a:pt x="43" y="32"/>
                    </a:cubicBezTo>
                    <a:cubicBezTo>
                      <a:pt x="44" y="33"/>
                      <a:pt x="45" y="33"/>
                      <a:pt x="46" y="33"/>
                    </a:cubicBezTo>
                    <a:cubicBezTo>
                      <a:pt x="52" y="33"/>
                      <a:pt x="56" y="24"/>
                      <a:pt x="58" y="19"/>
                    </a:cubicBezTo>
                    <a:cubicBezTo>
                      <a:pt x="60" y="18"/>
                      <a:pt x="62" y="17"/>
                      <a:pt x="64" y="15"/>
                    </a:cubicBezTo>
                    <a:cubicBezTo>
                      <a:pt x="62" y="22"/>
                      <a:pt x="61" y="29"/>
                      <a:pt x="67" y="33"/>
                    </a:cubicBezTo>
                    <a:cubicBezTo>
                      <a:pt x="67" y="33"/>
                      <a:pt x="68" y="34"/>
                      <a:pt x="69" y="34"/>
                    </a:cubicBezTo>
                    <a:cubicBezTo>
                      <a:pt x="73" y="34"/>
                      <a:pt x="77" y="31"/>
                      <a:pt x="79" y="30"/>
                    </a:cubicBezTo>
                    <a:cubicBezTo>
                      <a:pt x="80" y="29"/>
                      <a:pt x="81" y="29"/>
                      <a:pt x="82" y="28"/>
                    </a:cubicBezTo>
                    <a:cubicBezTo>
                      <a:pt x="83" y="29"/>
                      <a:pt x="84" y="30"/>
                      <a:pt x="85" y="30"/>
                    </a:cubicBezTo>
                    <a:cubicBezTo>
                      <a:pt x="87" y="30"/>
                      <a:pt x="89" y="29"/>
                      <a:pt x="91" y="28"/>
                    </a:cubicBezTo>
                    <a:cubicBezTo>
                      <a:pt x="95" y="26"/>
                      <a:pt x="99" y="23"/>
                      <a:pt x="103" y="19"/>
                    </a:cubicBezTo>
                    <a:cubicBezTo>
                      <a:pt x="104" y="21"/>
                      <a:pt x="107" y="22"/>
                      <a:pt x="110" y="23"/>
                    </a:cubicBezTo>
                    <a:cubicBezTo>
                      <a:pt x="113" y="25"/>
                      <a:pt x="114" y="31"/>
                      <a:pt x="110" y="32"/>
                    </a:cubicBezTo>
                    <a:cubicBezTo>
                      <a:pt x="109" y="32"/>
                      <a:pt x="109" y="32"/>
                      <a:pt x="108" y="32"/>
                    </a:cubicBezTo>
                    <a:cubicBezTo>
                      <a:pt x="107" y="32"/>
                      <a:pt x="106" y="32"/>
                      <a:pt x="104" y="32"/>
                    </a:cubicBezTo>
                    <a:cubicBezTo>
                      <a:pt x="102" y="31"/>
                      <a:pt x="100" y="30"/>
                      <a:pt x="97" y="29"/>
                    </a:cubicBezTo>
                    <a:cubicBezTo>
                      <a:pt x="97" y="29"/>
                      <a:pt x="97" y="29"/>
                      <a:pt x="97" y="29"/>
                    </a:cubicBezTo>
                    <a:cubicBezTo>
                      <a:pt x="95" y="29"/>
                      <a:pt x="95" y="31"/>
                      <a:pt x="96" y="32"/>
                    </a:cubicBezTo>
                    <a:cubicBezTo>
                      <a:pt x="100" y="33"/>
                      <a:pt x="104" y="35"/>
                      <a:pt x="108" y="35"/>
                    </a:cubicBezTo>
                    <a:cubicBezTo>
                      <a:pt x="110" y="35"/>
                      <a:pt x="111" y="35"/>
                      <a:pt x="113" y="34"/>
                    </a:cubicBezTo>
                    <a:cubicBezTo>
                      <a:pt x="117" y="31"/>
                      <a:pt x="116" y="24"/>
                      <a:pt x="112" y="21"/>
                    </a:cubicBezTo>
                    <a:cubicBezTo>
                      <a:pt x="110" y="20"/>
                      <a:pt x="106" y="19"/>
                      <a:pt x="105" y="17"/>
                    </a:cubicBezTo>
                    <a:cubicBezTo>
                      <a:pt x="106" y="15"/>
                      <a:pt x="107" y="13"/>
                      <a:pt x="108" y="11"/>
                    </a:cubicBezTo>
                    <a:cubicBezTo>
                      <a:pt x="109" y="9"/>
                      <a:pt x="108" y="8"/>
                      <a:pt x="106" y="8"/>
                    </a:cubicBezTo>
                    <a:cubicBezTo>
                      <a:pt x="104" y="8"/>
                      <a:pt x="99" y="12"/>
                      <a:pt x="100" y="16"/>
                    </a:cubicBezTo>
                    <a:cubicBezTo>
                      <a:pt x="100" y="16"/>
                      <a:pt x="100" y="16"/>
                      <a:pt x="101" y="17"/>
                    </a:cubicBezTo>
                    <a:cubicBezTo>
                      <a:pt x="99" y="18"/>
                      <a:pt x="99" y="18"/>
                      <a:pt x="99" y="18"/>
                    </a:cubicBezTo>
                    <a:cubicBezTo>
                      <a:pt x="97" y="20"/>
                      <a:pt x="95" y="22"/>
                      <a:pt x="92" y="24"/>
                    </a:cubicBezTo>
                    <a:cubicBezTo>
                      <a:pt x="90" y="25"/>
                      <a:pt x="87" y="27"/>
                      <a:pt x="86" y="27"/>
                    </a:cubicBezTo>
                    <a:cubicBezTo>
                      <a:pt x="85" y="27"/>
                      <a:pt x="85" y="27"/>
                      <a:pt x="84" y="26"/>
                    </a:cubicBezTo>
                    <a:cubicBezTo>
                      <a:pt x="87" y="24"/>
                      <a:pt x="88" y="21"/>
                      <a:pt x="90" y="18"/>
                    </a:cubicBezTo>
                    <a:cubicBezTo>
                      <a:pt x="91" y="15"/>
                      <a:pt x="90" y="13"/>
                      <a:pt x="87" y="13"/>
                    </a:cubicBezTo>
                    <a:cubicBezTo>
                      <a:pt x="83" y="13"/>
                      <a:pt x="81" y="19"/>
                      <a:pt x="81" y="22"/>
                    </a:cubicBezTo>
                    <a:cubicBezTo>
                      <a:pt x="81" y="23"/>
                      <a:pt x="81" y="25"/>
                      <a:pt x="81" y="26"/>
                    </a:cubicBezTo>
                    <a:cubicBezTo>
                      <a:pt x="78" y="28"/>
                      <a:pt x="73" y="30"/>
                      <a:pt x="70" y="30"/>
                    </a:cubicBezTo>
                    <a:cubicBezTo>
                      <a:pt x="68" y="30"/>
                      <a:pt x="67" y="30"/>
                      <a:pt x="66" y="28"/>
                    </a:cubicBezTo>
                    <a:cubicBezTo>
                      <a:pt x="65" y="24"/>
                      <a:pt x="66" y="18"/>
                      <a:pt x="68" y="12"/>
                    </a:cubicBezTo>
                    <a:cubicBezTo>
                      <a:pt x="68" y="12"/>
                      <a:pt x="69" y="11"/>
                      <a:pt x="70" y="11"/>
                    </a:cubicBezTo>
                    <a:cubicBezTo>
                      <a:pt x="74" y="11"/>
                      <a:pt x="79" y="10"/>
                      <a:pt x="83" y="9"/>
                    </a:cubicBezTo>
                    <a:cubicBezTo>
                      <a:pt x="85" y="9"/>
                      <a:pt x="84" y="6"/>
                      <a:pt x="83" y="6"/>
                    </a:cubicBezTo>
                    <a:cubicBezTo>
                      <a:pt x="82" y="6"/>
                      <a:pt x="82" y="6"/>
                      <a:pt x="82" y="6"/>
                    </a:cubicBezTo>
                    <a:cubicBezTo>
                      <a:pt x="79" y="7"/>
                      <a:pt x="76" y="7"/>
                      <a:pt x="73" y="8"/>
                    </a:cubicBezTo>
                    <a:cubicBezTo>
                      <a:pt x="74" y="6"/>
                      <a:pt x="74" y="3"/>
                      <a:pt x="72" y="2"/>
                    </a:cubicBezTo>
                    <a:cubicBezTo>
                      <a:pt x="72" y="2"/>
                      <a:pt x="71" y="2"/>
                      <a:pt x="71" y="2"/>
                    </a:cubicBezTo>
                    <a:cubicBezTo>
                      <a:pt x="69" y="2"/>
                      <a:pt x="67" y="6"/>
                      <a:pt x="66" y="7"/>
                    </a:cubicBezTo>
                    <a:cubicBezTo>
                      <a:pt x="66" y="8"/>
                      <a:pt x="66" y="8"/>
                      <a:pt x="66" y="8"/>
                    </a:cubicBezTo>
                    <a:cubicBezTo>
                      <a:pt x="64" y="8"/>
                      <a:pt x="61" y="9"/>
                      <a:pt x="59" y="9"/>
                    </a:cubicBezTo>
                    <a:cubicBezTo>
                      <a:pt x="57" y="9"/>
                      <a:pt x="58" y="12"/>
                      <a:pt x="59" y="12"/>
                    </a:cubicBezTo>
                    <a:cubicBezTo>
                      <a:pt x="59" y="12"/>
                      <a:pt x="60" y="12"/>
                      <a:pt x="60" y="12"/>
                    </a:cubicBezTo>
                    <a:cubicBezTo>
                      <a:pt x="61" y="12"/>
                      <a:pt x="63" y="11"/>
                      <a:pt x="64" y="11"/>
                    </a:cubicBezTo>
                    <a:cubicBezTo>
                      <a:pt x="63" y="12"/>
                      <a:pt x="62" y="13"/>
                      <a:pt x="61" y="13"/>
                    </a:cubicBezTo>
                    <a:cubicBezTo>
                      <a:pt x="60" y="14"/>
                      <a:pt x="59" y="15"/>
                      <a:pt x="58" y="15"/>
                    </a:cubicBezTo>
                    <a:cubicBezTo>
                      <a:pt x="57" y="13"/>
                      <a:pt x="55" y="12"/>
                      <a:pt x="53" y="12"/>
                    </a:cubicBezTo>
                    <a:cubicBezTo>
                      <a:pt x="52" y="12"/>
                      <a:pt x="51" y="12"/>
                      <a:pt x="50" y="13"/>
                    </a:cubicBezTo>
                    <a:cubicBezTo>
                      <a:pt x="49" y="13"/>
                      <a:pt x="49" y="13"/>
                      <a:pt x="49" y="13"/>
                    </a:cubicBezTo>
                    <a:cubicBezTo>
                      <a:pt x="48" y="13"/>
                      <a:pt x="48" y="13"/>
                      <a:pt x="48" y="13"/>
                    </a:cubicBezTo>
                    <a:cubicBezTo>
                      <a:pt x="46" y="15"/>
                      <a:pt x="43" y="18"/>
                      <a:pt x="42" y="22"/>
                    </a:cubicBezTo>
                    <a:cubicBezTo>
                      <a:pt x="40" y="24"/>
                      <a:pt x="39" y="25"/>
                      <a:pt x="38" y="26"/>
                    </a:cubicBezTo>
                    <a:cubicBezTo>
                      <a:pt x="36" y="28"/>
                      <a:pt x="34" y="30"/>
                      <a:pt x="31" y="31"/>
                    </a:cubicBezTo>
                    <a:cubicBezTo>
                      <a:pt x="31" y="32"/>
                      <a:pt x="30" y="32"/>
                      <a:pt x="30" y="32"/>
                    </a:cubicBezTo>
                    <a:cubicBezTo>
                      <a:pt x="28" y="32"/>
                      <a:pt x="29" y="26"/>
                      <a:pt x="30" y="24"/>
                    </a:cubicBezTo>
                    <a:cubicBezTo>
                      <a:pt x="31" y="19"/>
                      <a:pt x="38" y="5"/>
                      <a:pt x="32" y="0"/>
                    </a:cubicBezTo>
                    <a:cubicBezTo>
                      <a:pt x="32" y="0"/>
                      <a:pt x="31" y="0"/>
                      <a:pt x="31"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grpSp>
        <p:sp>
          <p:nvSpPr>
            <p:cNvPr id="221" name="Google Shape;221;p16"/>
            <p:cNvSpPr/>
            <p:nvPr/>
          </p:nvSpPr>
          <p:spPr>
            <a:xfrm>
              <a:off x="7170406" y="558727"/>
              <a:ext cx="850900" cy="923925"/>
            </a:xfrm>
            <a:custGeom>
              <a:rect b="b" l="l" r="r" t="t"/>
              <a:pathLst>
                <a:path extrusionOk="0" h="218" w="201">
                  <a:moveTo>
                    <a:pt x="168" y="213"/>
                  </a:moveTo>
                  <a:cubicBezTo>
                    <a:pt x="167" y="213"/>
                    <a:pt x="166" y="213"/>
                    <a:pt x="164" y="213"/>
                  </a:cubicBezTo>
                  <a:cubicBezTo>
                    <a:pt x="165" y="213"/>
                    <a:pt x="165" y="213"/>
                    <a:pt x="165" y="213"/>
                  </a:cubicBezTo>
                  <a:cubicBezTo>
                    <a:pt x="165" y="213"/>
                    <a:pt x="165" y="213"/>
                    <a:pt x="165" y="213"/>
                  </a:cubicBezTo>
                  <a:cubicBezTo>
                    <a:pt x="166" y="212"/>
                    <a:pt x="166" y="212"/>
                    <a:pt x="166" y="212"/>
                  </a:cubicBezTo>
                  <a:cubicBezTo>
                    <a:pt x="171" y="210"/>
                    <a:pt x="176" y="208"/>
                    <a:pt x="181" y="205"/>
                  </a:cubicBezTo>
                  <a:cubicBezTo>
                    <a:pt x="183" y="205"/>
                    <a:pt x="186" y="202"/>
                    <a:pt x="187" y="202"/>
                  </a:cubicBezTo>
                  <a:cubicBezTo>
                    <a:pt x="187" y="202"/>
                    <a:pt x="187" y="203"/>
                    <a:pt x="184" y="206"/>
                  </a:cubicBezTo>
                  <a:cubicBezTo>
                    <a:pt x="180" y="210"/>
                    <a:pt x="175" y="212"/>
                    <a:pt x="170" y="213"/>
                  </a:cubicBezTo>
                  <a:cubicBezTo>
                    <a:pt x="170" y="213"/>
                    <a:pt x="170" y="213"/>
                    <a:pt x="170" y="213"/>
                  </a:cubicBezTo>
                  <a:cubicBezTo>
                    <a:pt x="169" y="213"/>
                    <a:pt x="169" y="213"/>
                    <a:pt x="168" y="213"/>
                  </a:cubicBezTo>
                  <a:moveTo>
                    <a:pt x="159" y="211"/>
                  </a:moveTo>
                  <a:cubicBezTo>
                    <a:pt x="158" y="211"/>
                    <a:pt x="167" y="207"/>
                    <a:pt x="169" y="206"/>
                  </a:cubicBezTo>
                  <a:cubicBezTo>
                    <a:pt x="172" y="205"/>
                    <a:pt x="174" y="204"/>
                    <a:pt x="177" y="202"/>
                  </a:cubicBezTo>
                  <a:cubicBezTo>
                    <a:pt x="173" y="205"/>
                    <a:pt x="168" y="208"/>
                    <a:pt x="162" y="209"/>
                  </a:cubicBezTo>
                  <a:cubicBezTo>
                    <a:pt x="160" y="210"/>
                    <a:pt x="159" y="211"/>
                    <a:pt x="159" y="211"/>
                  </a:cubicBezTo>
                  <a:moveTo>
                    <a:pt x="162" y="213"/>
                  </a:moveTo>
                  <a:cubicBezTo>
                    <a:pt x="161" y="212"/>
                    <a:pt x="159" y="212"/>
                    <a:pt x="158" y="212"/>
                  </a:cubicBezTo>
                  <a:cubicBezTo>
                    <a:pt x="167" y="210"/>
                    <a:pt x="176" y="206"/>
                    <a:pt x="183" y="200"/>
                  </a:cubicBezTo>
                  <a:cubicBezTo>
                    <a:pt x="184" y="200"/>
                    <a:pt x="184" y="199"/>
                    <a:pt x="185" y="199"/>
                  </a:cubicBezTo>
                  <a:cubicBezTo>
                    <a:pt x="186" y="199"/>
                    <a:pt x="187" y="198"/>
                    <a:pt x="187" y="198"/>
                  </a:cubicBezTo>
                  <a:cubicBezTo>
                    <a:pt x="187" y="198"/>
                    <a:pt x="186" y="199"/>
                    <a:pt x="185" y="199"/>
                  </a:cubicBezTo>
                  <a:cubicBezTo>
                    <a:pt x="183" y="201"/>
                    <a:pt x="181" y="203"/>
                    <a:pt x="179" y="204"/>
                  </a:cubicBezTo>
                  <a:cubicBezTo>
                    <a:pt x="174" y="208"/>
                    <a:pt x="168" y="210"/>
                    <a:pt x="162" y="213"/>
                  </a:cubicBezTo>
                  <a:moveTo>
                    <a:pt x="156" y="212"/>
                  </a:moveTo>
                  <a:cubicBezTo>
                    <a:pt x="154" y="211"/>
                    <a:pt x="153" y="211"/>
                    <a:pt x="152" y="211"/>
                  </a:cubicBezTo>
                  <a:cubicBezTo>
                    <a:pt x="162" y="207"/>
                    <a:pt x="172" y="202"/>
                    <a:pt x="182" y="197"/>
                  </a:cubicBezTo>
                  <a:cubicBezTo>
                    <a:pt x="182" y="197"/>
                    <a:pt x="186" y="195"/>
                    <a:pt x="187" y="195"/>
                  </a:cubicBezTo>
                  <a:cubicBezTo>
                    <a:pt x="187" y="195"/>
                    <a:pt x="187" y="195"/>
                    <a:pt x="186" y="196"/>
                  </a:cubicBezTo>
                  <a:cubicBezTo>
                    <a:pt x="185" y="197"/>
                    <a:pt x="184" y="198"/>
                    <a:pt x="182" y="199"/>
                  </a:cubicBezTo>
                  <a:cubicBezTo>
                    <a:pt x="173" y="203"/>
                    <a:pt x="165" y="207"/>
                    <a:pt x="156" y="211"/>
                  </a:cubicBezTo>
                  <a:cubicBezTo>
                    <a:pt x="156" y="212"/>
                    <a:pt x="156" y="212"/>
                    <a:pt x="156" y="212"/>
                  </a:cubicBezTo>
                  <a:moveTo>
                    <a:pt x="143" y="207"/>
                  </a:moveTo>
                  <a:cubicBezTo>
                    <a:pt x="143" y="207"/>
                    <a:pt x="144" y="207"/>
                    <a:pt x="145" y="206"/>
                  </a:cubicBezTo>
                  <a:cubicBezTo>
                    <a:pt x="147" y="205"/>
                    <a:pt x="150" y="204"/>
                    <a:pt x="152" y="203"/>
                  </a:cubicBezTo>
                  <a:cubicBezTo>
                    <a:pt x="160" y="199"/>
                    <a:pt x="168" y="195"/>
                    <a:pt x="176" y="192"/>
                  </a:cubicBezTo>
                  <a:cubicBezTo>
                    <a:pt x="178" y="191"/>
                    <a:pt x="185" y="188"/>
                    <a:pt x="186" y="188"/>
                  </a:cubicBezTo>
                  <a:cubicBezTo>
                    <a:pt x="187" y="188"/>
                    <a:pt x="187" y="188"/>
                    <a:pt x="185" y="189"/>
                  </a:cubicBezTo>
                  <a:cubicBezTo>
                    <a:pt x="181" y="192"/>
                    <a:pt x="176" y="194"/>
                    <a:pt x="172" y="196"/>
                  </a:cubicBezTo>
                  <a:cubicBezTo>
                    <a:pt x="164" y="200"/>
                    <a:pt x="157" y="206"/>
                    <a:pt x="150" y="210"/>
                  </a:cubicBezTo>
                  <a:cubicBezTo>
                    <a:pt x="147" y="209"/>
                    <a:pt x="144" y="208"/>
                    <a:pt x="141" y="207"/>
                  </a:cubicBezTo>
                  <a:cubicBezTo>
                    <a:pt x="141" y="207"/>
                    <a:pt x="142" y="207"/>
                    <a:pt x="142" y="207"/>
                  </a:cubicBezTo>
                  <a:cubicBezTo>
                    <a:pt x="142" y="207"/>
                    <a:pt x="142" y="207"/>
                    <a:pt x="143" y="207"/>
                  </a:cubicBezTo>
                  <a:moveTo>
                    <a:pt x="124" y="199"/>
                  </a:moveTo>
                  <a:cubicBezTo>
                    <a:pt x="129" y="196"/>
                    <a:pt x="135" y="194"/>
                    <a:pt x="141" y="191"/>
                  </a:cubicBezTo>
                  <a:cubicBezTo>
                    <a:pt x="152" y="186"/>
                    <a:pt x="163" y="183"/>
                    <a:pt x="174" y="177"/>
                  </a:cubicBezTo>
                  <a:cubicBezTo>
                    <a:pt x="177" y="176"/>
                    <a:pt x="179" y="175"/>
                    <a:pt x="182" y="174"/>
                  </a:cubicBezTo>
                  <a:cubicBezTo>
                    <a:pt x="182" y="173"/>
                    <a:pt x="186" y="172"/>
                    <a:pt x="186" y="172"/>
                  </a:cubicBezTo>
                  <a:cubicBezTo>
                    <a:pt x="186" y="172"/>
                    <a:pt x="186" y="172"/>
                    <a:pt x="184" y="174"/>
                  </a:cubicBezTo>
                  <a:cubicBezTo>
                    <a:pt x="179" y="178"/>
                    <a:pt x="173" y="181"/>
                    <a:pt x="167" y="184"/>
                  </a:cubicBezTo>
                  <a:cubicBezTo>
                    <a:pt x="156" y="190"/>
                    <a:pt x="145" y="195"/>
                    <a:pt x="134" y="201"/>
                  </a:cubicBezTo>
                  <a:cubicBezTo>
                    <a:pt x="133" y="201"/>
                    <a:pt x="134" y="202"/>
                    <a:pt x="134" y="202"/>
                  </a:cubicBezTo>
                  <a:cubicBezTo>
                    <a:pt x="134" y="202"/>
                    <a:pt x="134" y="202"/>
                    <a:pt x="134" y="202"/>
                  </a:cubicBezTo>
                  <a:cubicBezTo>
                    <a:pt x="150" y="198"/>
                    <a:pt x="165" y="190"/>
                    <a:pt x="181" y="183"/>
                  </a:cubicBezTo>
                  <a:cubicBezTo>
                    <a:pt x="183" y="182"/>
                    <a:pt x="187" y="181"/>
                    <a:pt x="188" y="180"/>
                  </a:cubicBezTo>
                  <a:cubicBezTo>
                    <a:pt x="184" y="183"/>
                    <a:pt x="179" y="186"/>
                    <a:pt x="174" y="188"/>
                  </a:cubicBezTo>
                  <a:cubicBezTo>
                    <a:pt x="166" y="193"/>
                    <a:pt x="159" y="198"/>
                    <a:pt x="151" y="202"/>
                  </a:cubicBezTo>
                  <a:cubicBezTo>
                    <a:pt x="150" y="202"/>
                    <a:pt x="149" y="203"/>
                    <a:pt x="148" y="203"/>
                  </a:cubicBezTo>
                  <a:cubicBezTo>
                    <a:pt x="145" y="205"/>
                    <a:pt x="142" y="206"/>
                    <a:pt x="139" y="207"/>
                  </a:cubicBezTo>
                  <a:cubicBezTo>
                    <a:pt x="135" y="205"/>
                    <a:pt x="131" y="204"/>
                    <a:pt x="128" y="202"/>
                  </a:cubicBezTo>
                  <a:cubicBezTo>
                    <a:pt x="126" y="201"/>
                    <a:pt x="125" y="201"/>
                    <a:pt x="123" y="200"/>
                  </a:cubicBezTo>
                  <a:cubicBezTo>
                    <a:pt x="123" y="199"/>
                    <a:pt x="123" y="199"/>
                    <a:pt x="124" y="199"/>
                  </a:cubicBezTo>
                  <a:cubicBezTo>
                    <a:pt x="124" y="199"/>
                    <a:pt x="124" y="199"/>
                    <a:pt x="124" y="199"/>
                  </a:cubicBezTo>
                  <a:moveTo>
                    <a:pt x="140" y="190"/>
                  </a:moveTo>
                  <a:cubicBezTo>
                    <a:pt x="156" y="181"/>
                    <a:pt x="172" y="171"/>
                    <a:pt x="188" y="162"/>
                  </a:cubicBezTo>
                  <a:cubicBezTo>
                    <a:pt x="188" y="162"/>
                    <a:pt x="188" y="162"/>
                    <a:pt x="188" y="162"/>
                  </a:cubicBezTo>
                  <a:cubicBezTo>
                    <a:pt x="192" y="174"/>
                    <a:pt x="195" y="186"/>
                    <a:pt x="191" y="197"/>
                  </a:cubicBezTo>
                  <a:cubicBezTo>
                    <a:pt x="189" y="206"/>
                    <a:pt x="183" y="210"/>
                    <a:pt x="177" y="212"/>
                  </a:cubicBezTo>
                  <a:cubicBezTo>
                    <a:pt x="182" y="210"/>
                    <a:pt x="186" y="206"/>
                    <a:pt x="189" y="202"/>
                  </a:cubicBezTo>
                  <a:cubicBezTo>
                    <a:pt x="190" y="201"/>
                    <a:pt x="189" y="201"/>
                    <a:pt x="189" y="201"/>
                  </a:cubicBezTo>
                  <a:cubicBezTo>
                    <a:pt x="189" y="201"/>
                    <a:pt x="189" y="201"/>
                    <a:pt x="189" y="201"/>
                  </a:cubicBezTo>
                  <a:cubicBezTo>
                    <a:pt x="186" y="202"/>
                    <a:pt x="184" y="203"/>
                    <a:pt x="181" y="204"/>
                  </a:cubicBezTo>
                  <a:cubicBezTo>
                    <a:pt x="184" y="202"/>
                    <a:pt x="187" y="199"/>
                    <a:pt x="190" y="197"/>
                  </a:cubicBezTo>
                  <a:cubicBezTo>
                    <a:pt x="191" y="196"/>
                    <a:pt x="190" y="196"/>
                    <a:pt x="190" y="196"/>
                  </a:cubicBezTo>
                  <a:cubicBezTo>
                    <a:pt x="190" y="196"/>
                    <a:pt x="190" y="196"/>
                    <a:pt x="190" y="196"/>
                  </a:cubicBezTo>
                  <a:cubicBezTo>
                    <a:pt x="189" y="196"/>
                    <a:pt x="188" y="197"/>
                    <a:pt x="186" y="197"/>
                  </a:cubicBezTo>
                  <a:cubicBezTo>
                    <a:pt x="188" y="196"/>
                    <a:pt x="189" y="195"/>
                    <a:pt x="190" y="194"/>
                  </a:cubicBezTo>
                  <a:cubicBezTo>
                    <a:pt x="190" y="193"/>
                    <a:pt x="190" y="193"/>
                    <a:pt x="189" y="193"/>
                  </a:cubicBezTo>
                  <a:cubicBezTo>
                    <a:pt x="189" y="193"/>
                    <a:pt x="189" y="193"/>
                    <a:pt x="189" y="193"/>
                  </a:cubicBezTo>
                  <a:cubicBezTo>
                    <a:pt x="182" y="196"/>
                    <a:pt x="175" y="199"/>
                    <a:pt x="168" y="202"/>
                  </a:cubicBezTo>
                  <a:cubicBezTo>
                    <a:pt x="164" y="204"/>
                    <a:pt x="161" y="206"/>
                    <a:pt x="157" y="207"/>
                  </a:cubicBezTo>
                  <a:cubicBezTo>
                    <a:pt x="157" y="208"/>
                    <a:pt x="156" y="208"/>
                    <a:pt x="155" y="209"/>
                  </a:cubicBezTo>
                  <a:cubicBezTo>
                    <a:pt x="161" y="205"/>
                    <a:pt x="166" y="201"/>
                    <a:pt x="173" y="198"/>
                  </a:cubicBezTo>
                  <a:cubicBezTo>
                    <a:pt x="179" y="195"/>
                    <a:pt x="184" y="192"/>
                    <a:pt x="189" y="187"/>
                  </a:cubicBezTo>
                  <a:cubicBezTo>
                    <a:pt x="190" y="187"/>
                    <a:pt x="190" y="186"/>
                    <a:pt x="189" y="186"/>
                  </a:cubicBezTo>
                  <a:cubicBezTo>
                    <a:pt x="189" y="186"/>
                    <a:pt x="189" y="186"/>
                    <a:pt x="189" y="186"/>
                  </a:cubicBezTo>
                  <a:cubicBezTo>
                    <a:pt x="179" y="189"/>
                    <a:pt x="170" y="193"/>
                    <a:pt x="161" y="198"/>
                  </a:cubicBezTo>
                  <a:cubicBezTo>
                    <a:pt x="161" y="197"/>
                    <a:pt x="162" y="197"/>
                    <a:pt x="163" y="196"/>
                  </a:cubicBezTo>
                  <a:cubicBezTo>
                    <a:pt x="172" y="190"/>
                    <a:pt x="182" y="186"/>
                    <a:pt x="191" y="179"/>
                  </a:cubicBezTo>
                  <a:cubicBezTo>
                    <a:pt x="191" y="179"/>
                    <a:pt x="191" y="178"/>
                    <a:pt x="190" y="178"/>
                  </a:cubicBezTo>
                  <a:cubicBezTo>
                    <a:pt x="190" y="178"/>
                    <a:pt x="190" y="178"/>
                    <a:pt x="190" y="178"/>
                  </a:cubicBezTo>
                  <a:cubicBezTo>
                    <a:pt x="182" y="181"/>
                    <a:pt x="173" y="185"/>
                    <a:pt x="165" y="189"/>
                  </a:cubicBezTo>
                  <a:cubicBezTo>
                    <a:pt x="156" y="193"/>
                    <a:pt x="146" y="196"/>
                    <a:pt x="137" y="201"/>
                  </a:cubicBezTo>
                  <a:cubicBezTo>
                    <a:pt x="155" y="192"/>
                    <a:pt x="173" y="183"/>
                    <a:pt x="189" y="171"/>
                  </a:cubicBezTo>
                  <a:cubicBezTo>
                    <a:pt x="190" y="171"/>
                    <a:pt x="190" y="170"/>
                    <a:pt x="189" y="170"/>
                  </a:cubicBezTo>
                  <a:cubicBezTo>
                    <a:pt x="189" y="170"/>
                    <a:pt x="189" y="170"/>
                    <a:pt x="189" y="170"/>
                  </a:cubicBezTo>
                  <a:cubicBezTo>
                    <a:pt x="178" y="173"/>
                    <a:pt x="168" y="179"/>
                    <a:pt x="158" y="183"/>
                  </a:cubicBezTo>
                  <a:cubicBezTo>
                    <a:pt x="152" y="185"/>
                    <a:pt x="146" y="187"/>
                    <a:pt x="140" y="190"/>
                  </a:cubicBezTo>
                  <a:moveTo>
                    <a:pt x="121" y="199"/>
                  </a:moveTo>
                  <a:cubicBezTo>
                    <a:pt x="115" y="196"/>
                    <a:pt x="109" y="193"/>
                    <a:pt x="103" y="190"/>
                  </a:cubicBezTo>
                  <a:cubicBezTo>
                    <a:pt x="112" y="186"/>
                    <a:pt x="122" y="181"/>
                    <a:pt x="132" y="176"/>
                  </a:cubicBezTo>
                  <a:cubicBezTo>
                    <a:pt x="144" y="171"/>
                    <a:pt x="157" y="166"/>
                    <a:pt x="170" y="162"/>
                  </a:cubicBezTo>
                  <a:cubicBezTo>
                    <a:pt x="172" y="161"/>
                    <a:pt x="175" y="160"/>
                    <a:pt x="178" y="160"/>
                  </a:cubicBezTo>
                  <a:cubicBezTo>
                    <a:pt x="179" y="159"/>
                    <a:pt x="180" y="159"/>
                    <a:pt x="180" y="159"/>
                  </a:cubicBezTo>
                  <a:cubicBezTo>
                    <a:pt x="181" y="159"/>
                    <a:pt x="176" y="161"/>
                    <a:pt x="174" y="162"/>
                  </a:cubicBezTo>
                  <a:cubicBezTo>
                    <a:pt x="167" y="165"/>
                    <a:pt x="159" y="169"/>
                    <a:pt x="152" y="173"/>
                  </a:cubicBezTo>
                  <a:cubicBezTo>
                    <a:pt x="146" y="176"/>
                    <a:pt x="141" y="179"/>
                    <a:pt x="135" y="182"/>
                  </a:cubicBezTo>
                  <a:cubicBezTo>
                    <a:pt x="128" y="187"/>
                    <a:pt x="121" y="189"/>
                    <a:pt x="113" y="193"/>
                  </a:cubicBezTo>
                  <a:cubicBezTo>
                    <a:pt x="112" y="193"/>
                    <a:pt x="113" y="194"/>
                    <a:pt x="113" y="194"/>
                  </a:cubicBezTo>
                  <a:cubicBezTo>
                    <a:pt x="113" y="194"/>
                    <a:pt x="113" y="194"/>
                    <a:pt x="113" y="194"/>
                  </a:cubicBezTo>
                  <a:cubicBezTo>
                    <a:pt x="133" y="189"/>
                    <a:pt x="152" y="177"/>
                    <a:pt x="171" y="169"/>
                  </a:cubicBezTo>
                  <a:cubicBezTo>
                    <a:pt x="176" y="167"/>
                    <a:pt x="180" y="165"/>
                    <a:pt x="185" y="162"/>
                  </a:cubicBezTo>
                  <a:cubicBezTo>
                    <a:pt x="180" y="165"/>
                    <a:pt x="175" y="168"/>
                    <a:pt x="169" y="171"/>
                  </a:cubicBezTo>
                  <a:cubicBezTo>
                    <a:pt x="158" y="177"/>
                    <a:pt x="147" y="184"/>
                    <a:pt x="136" y="191"/>
                  </a:cubicBezTo>
                  <a:cubicBezTo>
                    <a:pt x="134" y="192"/>
                    <a:pt x="131" y="194"/>
                    <a:pt x="128" y="195"/>
                  </a:cubicBezTo>
                  <a:cubicBezTo>
                    <a:pt x="127" y="196"/>
                    <a:pt x="127" y="196"/>
                    <a:pt x="126" y="197"/>
                  </a:cubicBezTo>
                  <a:cubicBezTo>
                    <a:pt x="124" y="197"/>
                    <a:pt x="123" y="197"/>
                    <a:pt x="123" y="198"/>
                  </a:cubicBezTo>
                  <a:cubicBezTo>
                    <a:pt x="122" y="198"/>
                    <a:pt x="122" y="199"/>
                    <a:pt x="121" y="199"/>
                  </a:cubicBezTo>
                  <a:moveTo>
                    <a:pt x="101" y="190"/>
                  </a:moveTo>
                  <a:cubicBezTo>
                    <a:pt x="97" y="188"/>
                    <a:pt x="93" y="186"/>
                    <a:pt x="90" y="184"/>
                  </a:cubicBezTo>
                  <a:cubicBezTo>
                    <a:pt x="102" y="181"/>
                    <a:pt x="113" y="175"/>
                    <a:pt x="125" y="171"/>
                  </a:cubicBezTo>
                  <a:cubicBezTo>
                    <a:pt x="138" y="166"/>
                    <a:pt x="152" y="160"/>
                    <a:pt x="165" y="155"/>
                  </a:cubicBezTo>
                  <a:cubicBezTo>
                    <a:pt x="168" y="154"/>
                    <a:pt x="171" y="153"/>
                    <a:pt x="173" y="152"/>
                  </a:cubicBezTo>
                  <a:cubicBezTo>
                    <a:pt x="175" y="151"/>
                    <a:pt x="177" y="150"/>
                    <a:pt x="178" y="150"/>
                  </a:cubicBezTo>
                  <a:cubicBezTo>
                    <a:pt x="177" y="151"/>
                    <a:pt x="175" y="152"/>
                    <a:pt x="173" y="153"/>
                  </a:cubicBezTo>
                  <a:cubicBezTo>
                    <a:pt x="167" y="156"/>
                    <a:pt x="161" y="159"/>
                    <a:pt x="155" y="162"/>
                  </a:cubicBezTo>
                  <a:cubicBezTo>
                    <a:pt x="144" y="167"/>
                    <a:pt x="134" y="173"/>
                    <a:pt x="123" y="179"/>
                  </a:cubicBezTo>
                  <a:cubicBezTo>
                    <a:pt x="116" y="182"/>
                    <a:pt x="109" y="186"/>
                    <a:pt x="101" y="190"/>
                  </a:cubicBezTo>
                  <a:moveTo>
                    <a:pt x="48" y="160"/>
                  </a:moveTo>
                  <a:cubicBezTo>
                    <a:pt x="49" y="160"/>
                    <a:pt x="49" y="160"/>
                    <a:pt x="50" y="159"/>
                  </a:cubicBezTo>
                  <a:cubicBezTo>
                    <a:pt x="58" y="156"/>
                    <a:pt x="66" y="153"/>
                    <a:pt x="74" y="150"/>
                  </a:cubicBezTo>
                  <a:cubicBezTo>
                    <a:pt x="76" y="150"/>
                    <a:pt x="77" y="149"/>
                    <a:pt x="79" y="149"/>
                  </a:cubicBezTo>
                  <a:cubicBezTo>
                    <a:pt x="72" y="152"/>
                    <a:pt x="64" y="155"/>
                    <a:pt x="56" y="158"/>
                  </a:cubicBezTo>
                  <a:cubicBezTo>
                    <a:pt x="53" y="159"/>
                    <a:pt x="51" y="159"/>
                    <a:pt x="48" y="160"/>
                  </a:cubicBezTo>
                  <a:moveTo>
                    <a:pt x="114" y="174"/>
                  </a:moveTo>
                  <a:cubicBezTo>
                    <a:pt x="115" y="173"/>
                    <a:pt x="115" y="173"/>
                    <a:pt x="115" y="173"/>
                  </a:cubicBezTo>
                  <a:cubicBezTo>
                    <a:pt x="122" y="169"/>
                    <a:pt x="130" y="166"/>
                    <a:pt x="138" y="161"/>
                  </a:cubicBezTo>
                  <a:cubicBezTo>
                    <a:pt x="151" y="154"/>
                    <a:pt x="166" y="149"/>
                    <a:pt x="178" y="141"/>
                  </a:cubicBezTo>
                  <a:cubicBezTo>
                    <a:pt x="179" y="140"/>
                    <a:pt x="179" y="140"/>
                    <a:pt x="179" y="140"/>
                  </a:cubicBezTo>
                  <a:cubicBezTo>
                    <a:pt x="182" y="147"/>
                    <a:pt x="185" y="154"/>
                    <a:pt x="188" y="161"/>
                  </a:cubicBezTo>
                  <a:cubicBezTo>
                    <a:pt x="169" y="166"/>
                    <a:pt x="151" y="177"/>
                    <a:pt x="133" y="185"/>
                  </a:cubicBezTo>
                  <a:cubicBezTo>
                    <a:pt x="137" y="183"/>
                    <a:pt x="140" y="180"/>
                    <a:pt x="144" y="178"/>
                  </a:cubicBezTo>
                  <a:cubicBezTo>
                    <a:pt x="157" y="171"/>
                    <a:pt x="170" y="165"/>
                    <a:pt x="183" y="159"/>
                  </a:cubicBezTo>
                  <a:cubicBezTo>
                    <a:pt x="184" y="158"/>
                    <a:pt x="184" y="157"/>
                    <a:pt x="183" y="157"/>
                  </a:cubicBezTo>
                  <a:cubicBezTo>
                    <a:pt x="183" y="157"/>
                    <a:pt x="183" y="157"/>
                    <a:pt x="183" y="157"/>
                  </a:cubicBezTo>
                  <a:cubicBezTo>
                    <a:pt x="170" y="160"/>
                    <a:pt x="157" y="164"/>
                    <a:pt x="144" y="169"/>
                  </a:cubicBezTo>
                  <a:cubicBezTo>
                    <a:pt x="145" y="169"/>
                    <a:pt x="147" y="168"/>
                    <a:pt x="148" y="167"/>
                  </a:cubicBezTo>
                  <a:cubicBezTo>
                    <a:pt x="158" y="161"/>
                    <a:pt x="173" y="157"/>
                    <a:pt x="181" y="148"/>
                  </a:cubicBezTo>
                  <a:cubicBezTo>
                    <a:pt x="182" y="148"/>
                    <a:pt x="181" y="147"/>
                    <a:pt x="181" y="147"/>
                  </a:cubicBezTo>
                  <a:cubicBezTo>
                    <a:pt x="181" y="147"/>
                    <a:pt x="181" y="147"/>
                    <a:pt x="180" y="147"/>
                  </a:cubicBezTo>
                  <a:cubicBezTo>
                    <a:pt x="166" y="154"/>
                    <a:pt x="150" y="160"/>
                    <a:pt x="135" y="166"/>
                  </a:cubicBezTo>
                  <a:cubicBezTo>
                    <a:pt x="128" y="169"/>
                    <a:pt x="121" y="171"/>
                    <a:pt x="114" y="174"/>
                  </a:cubicBezTo>
                  <a:moveTo>
                    <a:pt x="104" y="167"/>
                  </a:moveTo>
                  <a:cubicBezTo>
                    <a:pt x="111" y="164"/>
                    <a:pt x="117" y="161"/>
                    <a:pt x="123" y="159"/>
                  </a:cubicBezTo>
                  <a:cubicBezTo>
                    <a:pt x="136" y="153"/>
                    <a:pt x="148" y="147"/>
                    <a:pt x="159" y="138"/>
                  </a:cubicBezTo>
                  <a:cubicBezTo>
                    <a:pt x="159" y="139"/>
                    <a:pt x="160" y="139"/>
                    <a:pt x="160" y="139"/>
                  </a:cubicBezTo>
                  <a:cubicBezTo>
                    <a:pt x="162" y="140"/>
                    <a:pt x="164" y="141"/>
                    <a:pt x="166" y="141"/>
                  </a:cubicBezTo>
                  <a:cubicBezTo>
                    <a:pt x="166" y="141"/>
                    <a:pt x="166" y="141"/>
                    <a:pt x="166" y="141"/>
                  </a:cubicBezTo>
                  <a:cubicBezTo>
                    <a:pt x="168" y="141"/>
                    <a:pt x="172" y="139"/>
                    <a:pt x="174" y="139"/>
                  </a:cubicBezTo>
                  <a:cubicBezTo>
                    <a:pt x="175" y="139"/>
                    <a:pt x="175" y="139"/>
                    <a:pt x="176" y="140"/>
                  </a:cubicBezTo>
                  <a:cubicBezTo>
                    <a:pt x="160" y="145"/>
                    <a:pt x="145" y="151"/>
                    <a:pt x="129" y="157"/>
                  </a:cubicBezTo>
                  <a:cubicBezTo>
                    <a:pt x="121" y="161"/>
                    <a:pt x="113" y="164"/>
                    <a:pt x="104" y="167"/>
                  </a:cubicBezTo>
                  <a:moveTo>
                    <a:pt x="66" y="174"/>
                  </a:moveTo>
                  <a:cubicBezTo>
                    <a:pt x="73" y="173"/>
                    <a:pt x="79" y="170"/>
                    <a:pt x="85" y="168"/>
                  </a:cubicBezTo>
                  <a:cubicBezTo>
                    <a:pt x="93" y="164"/>
                    <a:pt x="101" y="161"/>
                    <a:pt x="109" y="158"/>
                  </a:cubicBezTo>
                  <a:cubicBezTo>
                    <a:pt x="125" y="151"/>
                    <a:pt x="142" y="145"/>
                    <a:pt x="158" y="138"/>
                  </a:cubicBezTo>
                  <a:cubicBezTo>
                    <a:pt x="152" y="141"/>
                    <a:pt x="145" y="147"/>
                    <a:pt x="139" y="150"/>
                  </a:cubicBezTo>
                  <a:cubicBezTo>
                    <a:pt x="132" y="153"/>
                    <a:pt x="125" y="156"/>
                    <a:pt x="118" y="160"/>
                  </a:cubicBezTo>
                  <a:cubicBezTo>
                    <a:pt x="105" y="165"/>
                    <a:pt x="92" y="171"/>
                    <a:pt x="80" y="179"/>
                  </a:cubicBezTo>
                  <a:cubicBezTo>
                    <a:pt x="80" y="179"/>
                    <a:pt x="80" y="180"/>
                    <a:pt x="80" y="180"/>
                  </a:cubicBezTo>
                  <a:cubicBezTo>
                    <a:pt x="80" y="180"/>
                    <a:pt x="81" y="180"/>
                    <a:pt x="81" y="180"/>
                  </a:cubicBezTo>
                  <a:cubicBezTo>
                    <a:pt x="81" y="179"/>
                    <a:pt x="82" y="179"/>
                    <a:pt x="83" y="178"/>
                  </a:cubicBezTo>
                  <a:cubicBezTo>
                    <a:pt x="83" y="179"/>
                    <a:pt x="83" y="179"/>
                    <a:pt x="83" y="179"/>
                  </a:cubicBezTo>
                  <a:cubicBezTo>
                    <a:pt x="84" y="179"/>
                    <a:pt x="85" y="178"/>
                    <a:pt x="86" y="177"/>
                  </a:cubicBezTo>
                  <a:cubicBezTo>
                    <a:pt x="99" y="170"/>
                    <a:pt x="113" y="165"/>
                    <a:pt x="127" y="159"/>
                  </a:cubicBezTo>
                  <a:cubicBezTo>
                    <a:pt x="144" y="153"/>
                    <a:pt x="160" y="146"/>
                    <a:pt x="176" y="141"/>
                  </a:cubicBezTo>
                  <a:cubicBezTo>
                    <a:pt x="170" y="143"/>
                    <a:pt x="162" y="148"/>
                    <a:pt x="155" y="151"/>
                  </a:cubicBezTo>
                  <a:cubicBezTo>
                    <a:pt x="147" y="155"/>
                    <a:pt x="140" y="159"/>
                    <a:pt x="132" y="163"/>
                  </a:cubicBezTo>
                  <a:cubicBezTo>
                    <a:pt x="125" y="167"/>
                    <a:pt x="117" y="171"/>
                    <a:pt x="109" y="175"/>
                  </a:cubicBezTo>
                  <a:cubicBezTo>
                    <a:pt x="103" y="179"/>
                    <a:pt x="95" y="181"/>
                    <a:pt x="88" y="183"/>
                  </a:cubicBezTo>
                  <a:cubicBezTo>
                    <a:pt x="88" y="184"/>
                    <a:pt x="88" y="184"/>
                    <a:pt x="88" y="184"/>
                  </a:cubicBezTo>
                  <a:cubicBezTo>
                    <a:pt x="81" y="180"/>
                    <a:pt x="74" y="177"/>
                    <a:pt x="66" y="174"/>
                  </a:cubicBezTo>
                  <a:cubicBezTo>
                    <a:pt x="66" y="174"/>
                    <a:pt x="66" y="174"/>
                    <a:pt x="66" y="174"/>
                  </a:cubicBezTo>
                  <a:moveTo>
                    <a:pt x="66" y="174"/>
                  </a:moveTo>
                  <a:cubicBezTo>
                    <a:pt x="63" y="173"/>
                    <a:pt x="60" y="172"/>
                    <a:pt x="56" y="171"/>
                  </a:cubicBezTo>
                  <a:cubicBezTo>
                    <a:pt x="55" y="170"/>
                    <a:pt x="53" y="170"/>
                    <a:pt x="51" y="169"/>
                  </a:cubicBezTo>
                  <a:cubicBezTo>
                    <a:pt x="57" y="169"/>
                    <a:pt x="62" y="166"/>
                    <a:pt x="68" y="163"/>
                  </a:cubicBezTo>
                  <a:cubicBezTo>
                    <a:pt x="75" y="160"/>
                    <a:pt x="83" y="157"/>
                    <a:pt x="91" y="154"/>
                  </a:cubicBezTo>
                  <a:cubicBezTo>
                    <a:pt x="107" y="148"/>
                    <a:pt x="122" y="141"/>
                    <a:pt x="138" y="135"/>
                  </a:cubicBezTo>
                  <a:cubicBezTo>
                    <a:pt x="140" y="134"/>
                    <a:pt x="147" y="132"/>
                    <a:pt x="148" y="131"/>
                  </a:cubicBezTo>
                  <a:cubicBezTo>
                    <a:pt x="144" y="135"/>
                    <a:pt x="139" y="137"/>
                    <a:pt x="134" y="139"/>
                  </a:cubicBezTo>
                  <a:cubicBezTo>
                    <a:pt x="127" y="142"/>
                    <a:pt x="121" y="147"/>
                    <a:pt x="114" y="151"/>
                  </a:cubicBezTo>
                  <a:cubicBezTo>
                    <a:pt x="107" y="155"/>
                    <a:pt x="99" y="157"/>
                    <a:pt x="92" y="161"/>
                  </a:cubicBezTo>
                  <a:cubicBezTo>
                    <a:pt x="84" y="166"/>
                    <a:pt x="76" y="171"/>
                    <a:pt x="66" y="173"/>
                  </a:cubicBezTo>
                  <a:cubicBezTo>
                    <a:pt x="66" y="173"/>
                    <a:pt x="66" y="174"/>
                    <a:pt x="66" y="174"/>
                  </a:cubicBezTo>
                  <a:moveTo>
                    <a:pt x="89" y="164"/>
                  </a:moveTo>
                  <a:cubicBezTo>
                    <a:pt x="89" y="164"/>
                    <a:pt x="90" y="164"/>
                    <a:pt x="90" y="164"/>
                  </a:cubicBezTo>
                  <a:cubicBezTo>
                    <a:pt x="97" y="160"/>
                    <a:pt x="105" y="157"/>
                    <a:pt x="112" y="153"/>
                  </a:cubicBezTo>
                  <a:cubicBezTo>
                    <a:pt x="119" y="150"/>
                    <a:pt x="125" y="144"/>
                    <a:pt x="132" y="141"/>
                  </a:cubicBezTo>
                  <a:cubicBezTo>
                    <a:pt x="139" y="138"/>
                    <a:pt x="145" y="135"/>
                    <a:pt x="151" y="131"/>
                  </a:cubicBezTo>
                  <a:cubicBezTo>
                    <a:pt x="151" y="130"/>
                    <a:pt x="151" y="130"/>
                    <a:pt x="151" y="130"/>
                  </a:cubicBezTo>
                  <a:cubicBezTo>
                    <a:pt x="153" y="132"/>
                    <a:pt x="155" y="135"/>
                    <a:pt x="157" y="137"/>
                  </a:cubicBezTo>
                  <a:cubicBezTo>
                    <a:pt x="150" y="140"/>
                    <a:pt x="144" y="143"/>
                    <a:pt x="137" y="146"/>
                  </a:cubicBezTo>
                  <a:cubicBezTo>
                    <a:pt x="128" y="149"/>
                    <a:pt x="120" y="152"/>
                    <a:pt x="111" y="155"/>
                  </a:cubicBezTo>
                  <a:cubicBezTo>
                    <a:pt x="104" y="158"/>
                    <a:pt x="96" y="161"/>
                    <a:pt x="89" y="164"/>
                  </a:cubicBezTo>
                  <a:moveTo>
                    <a:pt x="50" y="169"/>
                  </a:moveTo>
                  <a:cubicBezTo>
                    <a:pt x="38" y="165"/>
                    <a:pt x="26" y="162"/>
                    <a:pt x="17" y="154"/>
                  </a:cubicBezTo>
                  <a:cubicBezTo>
                    <a:pt x="29" y="153"/>
                    <a:pt x="41" y="146"/>
                    <a:pt x="53" y="142"/>
                  </a:cubicBezTo>
                  <a:cubicBezTo>
                    <a:pt x="66" y="139"/>
                    <a:pt x="78" y="134"/>
                    <a:pt x="91" y="130"/>
                  </a:cubicBezTo>
                  <a:cubicBezTo>
                    <a:pt x="92" y="130"/>
                    <a:pt x="97" y="129"/>
                    <a:pt x="97" y="129"/>
                  </a:cubicBezTo>
                  <a:cubicBezTo>
                    <a:pt x="94" y="131"/>
                    <a:pt x="89" y="133"/>
                    <a:pt x="85" y="135"/>
                  </a:cubicBezTo>
                  <a:cubicBezTo>
                    <a:pt x="79" y="137"/>
                    <a:pt x="73" y="140"/>
                    <a:pt x="67" y="143"/>
                  </a:cubicBezTo>
                  <a:cubicBezTo>
                    <a:pt x="54" y="149"/>
                    <a:pt x="41" y="152"/>
                    <a:pt x="30" y="159"/>
                  </a:cubicBezTo>
                  <a:cubicBezTo>
                    <a:pt x="29" y="159"/>
                    <a:pt x="29" y="160"/>
                    <a:pt x="30" y="160"/>
                  </a:cubicBezTo>
                  <a:cubicBezTo>
                    <a:pt x="30" y="160"/>
                    <a:pt x="30" y="160"/>
                    <a:pt x="30" y="160"/>
                  </a:cubicBezTo>
                  <a:cubicBezTo>
                    <a:pt x="42" y="158"/>
                    <a:pt x="55" y="152"/>
                    <a:pt x="66" y="147"/>
                  </a:cubicBezTo>
                  <a:cubicBezTo>
                    <a:pt x="82" y="142"/>
                    <a:pt x="97" y="137"/>
                    <a:pt x="112" y="133"/>
                  </a:cubicBezTo>
                  <a:cubicBezTo>
                    <a:pt x="112" y="133"/>
                    <a:pt x="112" y="133"/>
                    <a:pt x="112" y="133"/>
                  </a:cubicBezTo>
                  <a:cubicBezTo>
                    <a:pt x="110" y="134"/>
                    <a:pt x="107" y="135"/>
                    <a:pt x="105" y="136"/>
                  </a:cubicBezTo>
                  <a:cubicBezTo>
                    <a:pt x="97" y="140"/>
                    <a:pt x="90" y="143"/>
                    <a:pt x="82" y="146"/>
                  </a:cubicBezTo>
                  <a:cubicBezTo>
                    <a:pt x="68" y="152"/>
                    <a:pt x="53" y="156"/>
                    <a:pt x="39" y="163"/>
                  </a:cubicBezTo>
                  <a:cubicBezTo>
                    <a:pt x="38" y="163"/>
                    <a:pt x="39" y="164"/>
                    <a:pt x="39" y="164"/>
                  </a:cubicBezTo>
                  <a:cubicBezTo>
                    <a:pt x="39" y="164"/>
                    <a:pt x="39" y="164"/>
                    <a:pt x="39" y="164"/>
                  </a:cubicBezTo>
                  <a:cubicBezTo>
                    <a:pt x="40" y="164"/>
                    <a:pt x="41" y="163"/>
                    <a:pt x="42" y="163"/>
                  </a:cubicBezTo>
                  <a:cubicBezTo>
                    <a:pt x="43" y="163"/>
                    <a:pt x="43" y="163"/>
                    <a:pt x="43" y="163"/>
                  </a:cubicBezTo>
                  <a:cubicBezTo>
                    <a:pt x="57" y="159"/>
                    <a:pt x="71" y="154"/>
                    <a:pt x="85" y="148"/>
                  </a:cubicBezTo>
                  <a:cubicBezTo>
                    <a:pt x="93" y="145"/>
                    <a:pt x="102" y="140"/>
                    <a:pt x="111" y="138"/>
                  </a:cubicBezTo>
                  <a:cubicBezTo>
                    <a:pt x="117" y="136"/>
                    <a:pt x="122" y="134"/>
                    <a:pt x="128" y="132"/>
                  </a:cubicBezTo>
                  <a:cubicBezTo>
                    <a:pt x="127" y="132"/>
                    <a:pt x="126" y="133"/>
                    <a:pt x="125" y="133"/>
                  </a:cubicBezTo>
                  <a:cubicBezTo>
                    <a:pt x="117" y="138"/>
                    <a:pt x="109" y="142"/>
                    <a:pt x="100" y="147"/>
                  </a:cubicBezTo>
                  <a:cubicBezTo>
                    <a:pt x="84" y="155"/>
                    <a:pt x="67" y="160"/>
                    <a:pt x="50" y="168"/>
                  </a:cubicBezTo>
                  <a:cubicBezTo>
                    <a:pt x="50" y="169"/>
                    <a:pt x="50" y="169"/>
                    <a:pt x="50" y="169"/>
                  </a:cubicBezTo>
                  <a:moveTo>
                    <a:pt x="99" y="140"/>
                  </a:moveTo>
                  <a:cubicBezTo>
                    <a:pt x="104" y="138"/>
                    <a:pt x="110" y="135"/>
                    <a:pt x="116" y="133"/>
                  </a:cubicBezTo>
                  <a:cubicBezTo>
                    <a:pt x="122" y="132"/>
                    <a:pt x="128" y="128"/>
                    <a:pt x="135" y="127"/>
                  </a:cubicBezTo>
                  <a:cubicBezTo>
                    <a:pt x="131" y="129"/>
                    <a:pt x="128" y="131"/>
                    <a:pt x="124" y="132"/>
                  </a:cubicBezTo>
                  <a:cubicBezTo>
                    <a:pt x="117" y="135"/>
                    <a:pt x="110" y="136"/>
                    <a:pt x="103" y="139"/>
                  </a:cubicBezTo>
                  <a:cubicBezTo>
                    <a:pt x="102" y="139"/>
                    <a:pt x="100" y="140"/>
                    <a:pt x="99" y="140"/>
                  </a:cubicBezTo>
                  <a:moveTo>
                    <a:pt x="54" y="168"/>
                  </a:moveTo>
                  <a:cubicBezTo>
                    <a:pt x="58" y="166"/>
                    <a:pt x="63" y="164"/>
                    <a:pt x="67" y="162"/>
                  </a:cubicBezTo>
                  <a:cubicBezTo>
                    <a:pt x="76" y="159"/>
                    <a:pt x="84" y="155"/>
                    <a:pt x="93" y="152"/>
                  </a:cubicBezTo>
                  <a:cubicBezTo>
                    <a:pt x="109" y="145"/>
                    <a:pt x="124" y="135"/>
                    <a:pt x="140" y="126"/>
                  </a:cubicBezTo>
                  <a:cubicBezTo>
                    <a:pt x="143" y="126"/>
                    <a:pt x="145" y="127"/>
                    <a:pt x="148" y="128"/>
                  </a:cubicBezTo>
                  <a:cubicBezTo>
                    <a:pt x="148" y="129"/>
                    <a:pt x="149" y="129"/>
                    <a:pt x="150" y="130"/>
                  </a:cubicBezTo>
                  <a:cubicBezTo>
                    <a:pt x="135" y="133"/>
                    <a:pt x="121" y="141"/>
                    <a:pt x="107" y="147"/>
                  </a:cubicBezTo>
                  <a:cubicBezTo>
                    <a:pt x="92" y="153"/>
                    <a:pt x="76" y="158"/>
                    <a:pt x="61" y="165"/>
                  </a:cubicBezTo>
                  <a:cubicBezTo>
                    <a:pt x="59" y="166"/>
                    <a:pt x="57" y="167"/>
                    <a:pt x="55" y="168"/>
                  </a:cubicBezTo>
                  <a:cubicBezTo>
                    <a:pt x="54" y="168"/>
                    <a:pt x="54" y="168"/>
                    <a:pt x="54" y="168"/>
                  </a:cubicBezTo>
                  <a:moveTo>
                    <a:pt x="16" y="153"/>
                  </a:moveTo>
                  <a:cubicBezTo>
                    <a:pt x="14" y="152"/>
                    <a:pt x="13" y="150"/>
                    <a:pt x="12" y="149"/>
                  </a:cubicBezTo>
                  <a:cubicBezTo>
                    <a:pt x="11" y="148"/>
                    <a:pt x="11" y="148"/>
                    <a:pt x="11" y="148"/>
                  </a:cubicBezTo>
                  <a:cubicBezTo>
                    <a:pt x="37" y="142"/>
                    <a:pt x="62" y="129"/>
                    <a:pt x="89" y="124"/>
                  </a:cubicBezTo>
                  <a:cubicBezTo>
                    <a:pt x="89" y="124"/>
                    <a:pt x="93" y="123"/>
                    <a:pt x="94" y="123"/>
                  </a:cubicBezTo>
                  <a:cubicBezTo>
                    <a:pt x="94" y="123"/>
                    <a:pt x="94" y="123"/>
                    <a:pt x="94" y="123"/>
                  </a:cubicBezTo>
                  <a:cubicBezTo>
                    <a:pt x="90" y="125"/>
                    <a:pt x="86" y="127"/>
                    <a:pt x="83" y="128"/>
                  </a:cubicBezTo>
                  <a:cubicBezTo>
                    <a:pt x="75" y="131"/>
                    <a:pt x="68" y="134"/>
                    <a:pt x="61" y="137"/>
                  </a:cubicBezTo>
                  <a:cubicBezTo>
                    <a:pt x="46" y="142"/>
                    <a:pt x="30" y="146"/>
                    <a:pt x="16" y="153"/>
                  </a:cubicBezTo>
                  <a:cubicBezTo>
                    <a:pt x="16" y="153"/>
                    <a:pt x="16" y="153"/>
                    <a:pt x="16" y="153"/>
                  </a:cubicBezTo>
                  <a:moveTo>
                    <a:pt x="19" y="153"/>
                  </a:moveTo>
                  <a:cubicBezTo>
                    <a:pt x="18" y="153"/>
                    <a:pt x="21" y="152"/>
                    <a:pt x="22" y="152"/>
                  </a:cubicBezTo>
                  <a:cubicBezTo>
                    <a:pt x="25" y="150"/>
                    <a:pt x="29" y="148"/>
                    <a:pt x="33" y="147"/>
                  </a:cubicBezTo>
                  <a:cubicBezTo>
                    <a:pt x="40" y="144"/>
                    <a:pt x="48" y="142"/>
                    <a:pt x="56" y="140"/>
                  </a:cubicBezTo>
                  <a:cubicBezTo>
                    <a:pt x="70" y="135"/>
                    <a:pt x="83" y="129"/>
                    <a:pt x="97" y="123"/>
                  </a:cubicBezTo>
                  <a:cubicBezTo>
                    <a:pt x="97" y="123"/>
                    <a:pt x="97" y="123"/>
                    <a:pt x="97" y="123"/>
                  </a:cubicBezTo>
                  <a:cubicBezTo>
                    <a:pt x="100" y="128"/>
                    <a:pt x="104" y="131"/>
                    <a:pt x="109" y="132"/>
                  </a:cubicBezTo>
                  <a:cubicBezTo>
                    <a:pt x="100" y="135"/>
                    <a:pt x="90" y="137"/>
                    <a:pt x="81" y="141"/>
                  </a:cubicBezTo>
                  <a:cubicBezTo>
                    <a:pt x="67" y="146"/>
                    <a:pt x="53" y="151"/>
                    <a:pt x="40" y="156"/>
                  </a:cubicBezTo>
                  <a:cubicBezTo>
                    <a:pt x="39" y="157"/>
                    <a:pt x="33" y="159"/>
                    <a:pt x="32" y="159"/>
                  </a:cubicBezTo>
                  <a:cubicBezTo>
                    <a:pt x="32" y="159"/>
                    <a:pt x="32" y="159"/>
                    <a:pt x="33" y="159"/>
                  </a:cubicBezTo>
                  <a:cubicBezTo>
                    <a:pt x="36" y="157"/>
                    <a:pt x="40" y="155"/>
                    <a:pt x="43" y="154"/>
                  </a:cubicBezTo>
                  <a:cubicBezTo>
                    <a:pt x="50" y="151"/>
                    <a:pt x="57" y="148"/>
                    <a:pt x="65" y="145"/>
                  </a:cubicBezTo>
                  <a:cubicBezTo>
                    <a:pt x="71" y="143"/>
                    <a:pt x="77" y="139"/>
                    <a:pt x="83" y="137"/>
                  </a:cubicBezTo>
                  <a:cubicBezTo>
                    <a:pt x="89" y="134"/>
                    <a:pt x="95" y="132"/>
                    <a:pt x="100" y="128"/>
                  </a:cubicBezTo>
                  <a:cubicBezTo>
                    <a:pt x="100" y="128"/>
                    <a:pt x="100" y="127"/>
                    <a:pt x="99" y="127"/>
                  </a:cubicBezTo>
                  <a:cubicBezTo>
                    <a:pt x="99" y="127"/>
                    <a:pt x="99" y="127"/>
                    <a:pt x="99" y="127"/>
                  </a:cubicBezTo>
                  <a:cubicBezTo>
                    <a:pt x="87" y="129"/>
                    <a:pt x="75" y="134"/>
                    <a:pt x="63" y="138"/>
                  </a:cubicBezTo>
                  <a:cubicBezTo>
                    <a:pt x="57" y="140"/>
                    <a:pt x="50" y="142"/>
                    <a:pt x="44" y="144"/>
                  </a:cubicBezTo>
                  <a:cubicBezTo>
                    <a:pt x="36" y="146"/>
                    <a:pt x="29" y="150"/>
                    <a:pt x="21" y="152"/>
                  </a:cubicBezTo>
                  <a:cubicBezTo>
                    <a:pt x="20" y="153"/>
                    <a:pt x="19" y="153"/>
                    <a:pt x="19" y="153"/>
                  </a:cubicBezTo>
                  <a:moveTo>
                    <a:pt x="10" y="146"/>
                  </a:moveTo>
                  <a:cubicBezTo>
                    <a:pt x="9" y="144"/>
                    <a:pt x="8" y="142"/>
                    <a:pt x="8" y="140"/>
                  </a:cubicBezTo>
                  <a:cubicBezTo>
                    <a:pt x="22" y="135"/>
                    <a:pt x="37" y="131"/>
                    <a:pt x="51" y="127"/>
                  </a:cubicBezTo>
                  <a:cubicBezTo>
                    <a:pt x="58" y="125"/>
                    <a:pt x="65" y="122"/>
                    <a:pt x="72" y="120"/>
                  </a:cubicBezTo>
                  <a:cubicBezTo>
                    <a:pt x="73" y="120"/>
                    <a:pt x="75" y="119"/>
                    <a:pt x="76" y="119"/>
                  </a:cubicBezTo>
                  <a:cubicBezTo>
                    <a:pt x="66" y="123"/>
                    <a:pt x="57" y="128"/>
                    <a:pt x="47" y="131"/>
                  </a:cubicBezTo>
                  <a:cubicBezTo>
                    <a:pt x="35" y="136"/>
                    <a:pt x="21" y="139"/>
                    <a:pt x="10" y="146"/>
                  </a:cubicBezTo>
                  <a:moveTo>
                    <a:pt x="12" y="146"/>
                  </a:moveTo>
                  <a:cubicBezTo>
                    <a:pt x="11" y="146"/>
                    <a:pt x="18" y="143"/>
                    <a:pt x="19" y="143"/>
                  </a:cubicBezTo>
                  <a:cubicBezTo>
                    <a:pt x="22" y="141"/>
                    <a:pt x="26" y="140"/>
                    <a:pt x="29" y="139"/>
                  </a:cubicBezTo>
                  <a:cubicBezTo>
                    <a:pt x="36" y="137"/>
                    <a:pt x="43" y="134"/>
                    <a:pt x="50" y="131"/>
                  </a:cubicBezTo>
                  <a:cubicBezTo>
                    <a:pt x="64" y="126"/>
                    <a:pt x="78" y="119"/>
                    <a:pt x="92" y="113"/>
                  </a:cubicBezTo>
                  <a:cubicBezTo>
                    <a:pt x="94" y="116"/>
                    <a:pt x="95" y="120"/>
                    <a:pt x="96" y="122"/>
                  </a:cubicBezTo>
                  <a:cubicBezTo>
                    <a:pt x="68" y="125"/>
                    <a:pt x="42" y="139"/>
                    <a:pt x="15" y="146"/>
                  </a:cubicBezTo>
                  <a:cubicBezTo>
                    <a:pt x="13" y="146"/>
                    <a:pt x="13" y="146"/>
                    <a:pt x="12" y="146"/>
                  </a:cubicBezTo>
                  <a:moveTo>
                    <a:pt x="8" y="138"/>
                  </a:moveTo>
                  <a:cubicBezTo>
                    <a:pt x="8" y="135"/>
                    <a:pt x="9" y="132"/>
                    <a:pt x="10" y="129"/>
                  </a:cubicBezTo>
                  <a:cubicBezTo>
                    <a:pt x="22" y="128"/>
                    <a:pt x="34" y="123"/>
                    <a:pt x="45" y="118"/>
                  </a:cubicBezTo>
                  <a:cubicBezTo>
                    <a:pt x="53" y="115"/>
                    <a:pt x="61" y="113"/>
                    <a:pt x="69" y="111"/>
                  </a:cubicBezTo>
                  <a:cubicBezTo>
                    <a:pt x="73" y="110"/>
                    <a:pt x="77" y="109"/>
                    <a:pt x="81" y="108"/>
                  </a:cubicBezTo>
                  <a:cubicBezTo>
                    <a:pt x="83" y="107"/>
                    <a:pt x="85" y="106"/>
                    <a:pt x="87" y="106"/>
                  </a:cubicBezTo>
                  <a:cubicBezTo>
                    <a:pt x="88" y="106"/>
                    <a:pt x="88" y="106"/>
                    <a:pt x="88" y="106"/>
                  </a:cubicBezTo>
                  <a:cubicBezTo>
                    <a:pt x="88" y="106"/>
                    <a:pt x="87" y="107"/>
                    <a:pt x="85" y="108"/>
                  </a:cubicBezTo>
                  <a:cubicBezTo>
                    <a:pt x="83" y="108"/>
                    <a:pt x="82" y="109"/>
                    <a:pt x="82" y="109"/>
                  </a:cubicBezTo>
                  <a:cubicBezTo>
                    <a:pt x="82" y="109"/>
                    <a:pt x="82" y="109"/>
                    <a:pt x="82" y="109"/>
                  </a:cubicBezTo>
                  <a:cubicBezTo>
                    <a:pt x="58" y="122"/>
                    <a:pt x="31" y="124"/>
                    <a:pt x="8" y="138"/>
                  </a:cubicBezTo>
                  <a:moveTo>
                    <a:pt x="9" y="138"/>
                  </a:moveTo>
                  <a:cubicBezTo>
                    <a:pt x="12" y="137"/>
                    <a:pt x="14" y="136"/>
                    <a:pt x="17" y="134"/>
                  </a:cubicBezTo>
                  <a:cubicBezTo>
                    <a:pt x="41" y="123"/>
                    <a:pt x="68" y="121"/>
                    <a:pt x="90" y="106"/>
                  </a:cubicBezTo>
                  <a:cubicBezTo>
                    <a:pt x="90" y="108"/>
                    <a:pt x="91" y="110"/>
                    <a:pt x="92" y="112"/>
                  </a:cubicBezTo>
                  <a:cubicBezTo>
                    <a:pt x="92" y="112"/>
                    <a:pt x="92" y="112"/>
                    <a:pt x="92" y="112"/>
                  </a:cubicBezTo>
                  <a:cubicBezTo>
                    <a:pt x="91" y="112"/>
                    <a:pt x="90" y="113"/>
                    <a:pt x="90" y="113"/>
                  </a:cubicBezTo>
                  <a:cubicBezTo>
                    <a:pt x="89" y="113"/>
                    <a:pt x="89" y="113"/>
                    <a:pt x="89" y="113"/>
                  </a:cubicBezTo>
                  <a:cubicBezTo>
                    <a:pt x="89" y="113"/>
                    <a:pt x="88" y="113"/>
                    <a:pt x="88" y="114"/>
                  </a:cubicBezTo>
                  <a:cubicBezTo>
                    <a:pt x="73" y="119"/>
                    <a:pt x="57" y="124"/>
                    <a:pt x="42" y="128"/>
                  </a:cubicBezTo>
                  <a:cubicBezTo>
                    <a:pt x="35" y="130"/>
                    <a:pt x="28" y="132"/>
                    <a:pt x="21" y="135"/>
                  </a:cubicBezTo>
                  <a:cubicBezTo>
                    <a:pt x="17" y="136"/>
                    <a:pt x="13" y="137"/>
                    <a:pt x="9" y="138"/>
                  </a:cubicBezTo>
                  <a:moveTo>
                    <a:pt x="11" y="128"/>
                  </a:moveTo>
                  <a:cubicBezTo>
                    <a:pt x="11" y="128"/>
                    <a:pt x="11" y="128"/>
                    <a:pt x="11" y="128"/>
                  </a:cubicBezTo>
                  <a:cubicBezTo>
                    <a:pt x="35" y="117"/>
                    <a:pt x="62" y="112"/>
                    <a:pt x="87" y="100"/>
                  </a:cubicBezTo>
                  <a:cubicBezTo>
                    <a:pt x="88" y="102"/>
                    <a:pt x="88" y="103"/>
                    <a:pt x="89" y="104"/>
                  </a:cubicBezTo>
                  <a:cubicBezTo>
                    <a:pt x="76" y="108"/>
                    <a:pt x="62" y="111"/>
                    <a:pt x="49" y="116"/>
                  </a:cubicBezTo>
                  <a:cubicBezTo>
                    <a:pt x="42" y="118"/>
                    <a:pt x="36" y="120"/>
                    <a:pt x="29" y="123"/>
                  </a:cubicBezTo>
                  <a:cubicBezTo>
                    <a:pt x="24" y="125"/>
                    <a:pt x="15" y="126"/>
                    <a:pt x="11" y="128"/>
                  </a:cubicBezTo>
                  <a:moveTo>
                    <a:pt x="12" y="126"/>
                  </a:moveTo>
                  <a:cubicBezTo>
                    <a:pt x="14" y="124"/>
                    <a:pt x="16" y="122"/>
                    <a:pt x="18" y="119"/>
                  </a:cubicBezTo>
                  <a:cubicBezTo>
                    <a:pt x="30" y="115"/>
                    <a:pt x="43" y="111"/>
                    <a:pt x="55" y="107"/>
                  </a:cubicBezTo>
                  <a:cubicBezTo>
                    <a:pt x="62" y="105"/>
                    <a:pt x="68" y="103"/>
                    <a:pt x="75" y="101"/>
                  </a:cubicBezTo>
                  <a:cubicBezTo>
                    <a:pt x="77" y="100"/>
                    <a:pt x="80" y="100"/>
                    <a:pt x="83" y="99"/>
                  </a:cubicBezTo>
                  <a:cubicBezTo>
                    <a:pt x="84" y="99"/>
                    <a:pt x="84" y="99"/>
                    <a:pt x="85" y="99"/>
                  </a:cubicBezTo>
                  <a:cubicBezTo>
                    <a:pt x="86" y="99"/>
                    <a:pt x="86" y="99"/>
                    <a:pt x="86" y="99"/>
                  </a:cubicBezTo>
                  <a:cubicBezTo>
                    <a:pt x="85" y="100"/>
                    <a:pt x="84" y="101"/>
                    <a:pt x="82" y="101"/>
                  </a:cubicBezTo>
                  <a:cubicBezTo>
                    <a:pt x="60" y="112"/>
                    <a:pt x="35" y="117"/>
                    <a:pt x="12" y="126"/>
                  </a:cubicBezTo>
                  <a:moveTo>
                    <a:pt x="24" y="116"/>
                  </a:moveTo>
                  <a:cubicBezTo>
                    <a:pt x="25" y="115"/>
                    <a:pt x="25" y="115"/>
                    <a:pt x="26" y="115"/>
                  </a:cubicBezTo>
                  <a:cubicBezTo>
                    <a:pt x="32" y="111"/>
                    <a:pt x="39" y="109"/>
                    <a:pt x="46" y="107"/>
                  </a:cubicBezTo>
                  <a:cubicBezTo>
                    <a:pt x="58" y="104"/>
                    <a:pt x="70" y="101"/>
                    <a:pt x="82" y="96"/>
                  </a:cubicBezTo>
                  <a:cubicBezTo>
                    <a:pt x="83" y="96"/>
                    <a:pt x="84" y="97"/>
                    <a:pt x="84" y="98"/>
                  </a:cubicBezTo>
                  <a:cubicBezTo>
                    <a:pt x="77" y="99"/>
                    <a:pt x="69" y="101"/>
                    <a:pt x="62" y="103"/>
                  </a:cubicBezTo>
                  <a:cubicBezTo>
                    <a:pt x="49" y="107"/>
                    <a:pt x="37" y="111"/>
                    <a:pt x="24" y="116"/>
                  </a:cubicBezTo>
                  <a:moveTo>
                    <a:pt x="24" y="115"/>
                  </a:moveTo>
                  <a:cubicBezTo>
                    <a:pt x="29" y="111"/>
                    <a:pt x="34" y="107"/>
                    <a:pt x="38" y="104"/>
                  </a:cubicBezTo>
                  <a:cubicBezTo>
                    <a:pt x="45" y="102"/>
                    <a:pt x="51" y="100"/>
                    <a:pt x="58" y="98"/>
                  </a:cubicBezTo>
                  <a:cubicBezTo>
                    <a:pt x="63" y="97"/>
                    <a:pt x="67" y="96"/>
                    <a:pt x="71" y="95"/>
                  </a:cubicBezTo>
                  <a:cubicBezTo>
                    <a:pt x="73" y="95"/>
                    <a:pt x="75" y="95"/>
                    <a:pt x="77" y="95"/>
                  </a:cubicBezTo>
                  <a:cubicBezTo>
                    <a:pt x="78" y="95"/>
                    <a:pt x="79" y="95"/>
                    <a:pt x="80" y="95"/>
                  </a:cubicBezTo>
                  <a:cubicBezTo>
                    <a:pt x="80" y="95"/>
                    <a:pt x="80" y="95"/>
                    <a:pt x="80" y="95"/>
                  </a:cubicBezTo>
                  <a:cubicBezTo>
                    <a:pt x="79" y="95"/>
                    <a:pt x="76" y="97"/>
                    <a:pt x="75" y="97"/>
                  </a:cubicBezTo>
                  <a:cubicBezTo>
                    <a:pt x="64" y="102"/>
                    <a:pt x="52" y="105"/>
                    <a:pt x="40" y="108"/>
                  </a:cubicBezTo>
                  <a:cubicBezTo>
                    <a:pt x="34" y="109"/>
                    <a:pt x="29" y="112"/>
                    <a:pt x="24" y="115"/>
                  </a:cubicBezTo>
                  <a:moveTo>
                    <a:pt x="58" y="97"/>
                  </a:moveTo>
                  <a:cubicBezTo>
                    <a:pt x="62" y="95"/>
                    <a:pt x="67" y="94"/>
                    <a:pt x="71" y="93"/>
                  </a:cubicBezTo>
                  <a:cubicBezTo>
                    <a:pt x="73" y="93"/>
                    <a:pt x="75" y="93"/>
                    <a:pt x="77" y="94"/>
                  </a:cubicBezTo>
                  <a:cubicBezTo>
                    <a:pt x="71" y="94"/>
                    <a:pt x="64" y="95"/>
                    <a:pt x="58" y="97"/>
                  </a:cubicBezTo>
                  <a:moveTo>
                    <a:pt x="47" y="99"/>
                  </a:moveTo>
                  <a:cubicBezTo>
                    <a:pt x="49" y="97"/>
                    <a:pt x="52" y="96"/>
                    <a:pt x="54" y="94"/>
                  </a:cubicBezTo>
                  <a:cubicBezTo>
                    <a:pt x="55" y="94"/>
                    <a:pt x="56" y="93"/>
                    <a:pt x="57" y="93"/>
                  </a:cubicBezTo>
                  <a:cubicBezTo>
                    <a:pt x="60" y="93"/>
                    <a:pt x="64" y="92"/>
                    <a:pt x="67" y="92"/>
                  </a:cubicBezTo>
                  <a:cubicBezTo>
                    <a:pt x="60" y="95"/>
                    <a:pt x="53" y="97"/>
                    <a:pt x="47" y="99"/>
                  </a:cubicBezTo>
                  <a:moveTo>
                    <a:pt x="64" y="88"/>
                  </a:moveTo>
                  <a:cubicBezTo>
                    <a:pt x="75" y="81"/>
                    <a:pt x="86" y="74"/>
                    <a:pt x="97" y="66"/>
                  </a:cubicBezTo>
                  <a:cubicBezTo>
                    <a:pt x="117" y="51"/>
                    <a:pt x="119" y="28"/>
                    <a:pt x="115" y="6"/>
                  </a:cubicBezTo>
                  <a:cubicBezTo>
                    <a:pt x="133" y="9"/>
                    <a:pt x="150" y="18"/>
                    <a:pt x="168" y="24"/>
                  </a:cubicBezTo>
                  <a:cubicBezTo>
                    <a:pt x="153" y="36"/>
                    <a:pt x="143" y="50"/>
                    <a:pt x="146" y="69"/>
                  </a:cubicBezTo>
                  <a:cubicBezTo>
                    <a:pt x="148" y="91"/>
                    <a:pt x="164" y="113"/>
                    <a:pt x="174" y="132"/>
                  </a:cubicBezTo>
                  <a:cubicBezTo>
                    <a:pt x="175" y="133"/>
                    <a:pt x="175" y="133"/>
                    <a:pt x="175" y="134"/>
                  </a:cubicBezTo>
                  <a:cubicBezTo>
                    <a:pt x="175" y="134"/>
                    <a:pt x="174" y="134"/>
                    <a:pt x="174" y="134"/>
                  </a:cubicBezTo>
                  <a:cubicBezTo>
                    <a:pt x="173" y="134"/>
                    <a:pt x="171" y="134"/>
                    <a:pt x="169" y="135"/>
                  </a:cubicBezTo>
                  <a:cubicBezTo>
                    <a:pt x="169" y="135"/>
                    <a:pt x="168" y="136"/>
                    <a:pt x="167" y="136"/>
                  </a:cubicBezTo>
                  <a:cubicBezTo>
                    <a:pt x="161" y="136"/>
                    <a:pt x="155" y="127"/>
                    <a:pt x="151" y="124"/>
                  </a:cubicBezTo>
                  <a:cubicBezTo>
                    <a:pt x="147" y="122"/>
                    <a:pt x="144" y="121"/>
                    <a:pt x="140" y="121"/>
                  </a:cubicBezTo>
                  <a:cubicBezTo>
                    <a:pt x="132" y="121"/>
                    <a:pt x="125" y="126"/>
                    <a:pt x="116" y="127"/>
                  </a:cubicBezTo>
                  <a:cubicBezTo>
                    <a:pt x="115" y="128"/>
                    <a:pt x="114" y="128"/>
                    <a:pt x="113" y="128"/>
                  </a:cubicBezTo>
                  <a:cubicBezTo>
                    <a:pt x="99" y="128"/>
                    <a:pt x="98" y="108"/>
                    <a:pt x="92" y="99"/>
                  </a:cubicBezTo>
                  <a:cubicBezTo>
                    <a:pt x="85" y="90"/>
                    <a:pt x="77" y="88"/>
                    <a:pt x="67" y="88"/>
                  </a:cubicBezTo>
                  <a:cubicBezTo>
                    <a:pt x="66" y="88"/>
                    <a:pt x="65" y="88"/>
                    <a:pt x="64" y="88"/>
                  </a:cubicBezTo>
                  <a:moveTo>
                    <a:pt x="113" y="0"/>
                  </a:moveTo>
                  <a:cubicBezTo>
                    <a:pt x="111" y="0"/>
                    <a:pt x="111" y="2"/>
                    <a:pt x="111" y="3"/>
                  </a:cubicBezTo>
                  <a:cubicBezTo>
                    <a:pt x="110" y="3"/>
                    <a:pt x="110" y="4"/>
                    <a:pt x="110" y="5"/>
                  </a:cubicBezTo>
                  <a:cubicBezTo>
                    <a:pt x="112" y="17"/>
                    <a:pt x="113" y="29"/>
                    <a:pt x="110" y="41"/>
                  </a:cubicBezTo>
                  <a:cubicBezTo>
                    <a:pt x="105" y="55"/>
                    <a:pt x="93" y="63"/>
                    <a:pt x="81" y="70"/>
                  </a:cubicBezTo>
                  <a:cubicBezTo>
                    <a:pt x="63" y="82"/>
                    <a:pt x="45" y="93"/>
                    <a:pt x="27" y="106"/>
                  </a:cubicBezTo>
                  <a:cubicBezTo>
                    <a:pt x="15" y="114"/>
                    <a:pt x="0" y="127"/>
                    <a:pt x="3" y="143"/>
                  </a:cubicBezTo>
                  <a:cubicBezTo>
                    <a:pt x="6" y="157"/>
                    <a:pt x="22" y="164"/>
                    <a:pt x="34" y="169"/>
                  </a:cubicBezTo>
                  <a:cubicBezTo>
                    <a:pt x="42" y="172"/>
                    <a:pt x="50" y="174"/>
                    <a:pt x="58" y="176"/>
                  </a:cubicBezTo>
                  <a:cubicBezTo>
                    <a:pt x="70" y="181"/>
                    <a:pt x="83" y="187"/>
                    <a:pt x="95" y="192"/>
                  </a:cubicBezTo>
                  <a:cubicBezTo>
                    <a:pt x="115" y="202"/>
                    <a:pt x="136" y="214"/>
                    <a:pt x="158" y="217"/>
                  </a:cubicBezTo>
                  <a:cubicBezTo>
                    <a:pt x="160" y="218"/>
                    <a:pt x="163" y="218"/>
                    <a:pt x="165" y="218"/>
                  </a:cubicBezTo>
                  <a:cubicBezTo>
                    <a:pt x="180" y="218"/>
                    <a:pt x="193" y="211"/>
                    <a:pt x="197" y="196"/>
                  </a:cubicBezTo>
                  <a:cubicBezTo>
                    <a:pt x="201" y="177"/>
                    <a:pt x="192" y="157"/>
                    <a:pt x="184" y="140"/>
                  </a:cubicBezTo>
                  <a:cubicBezTo>
                    <a:pt x="175" y="121"/>
                    <a:pt x="164" y="104"/>
                    <a:pt x="156" y="85"/>
                  </a:cubicBezTo>
                  <a:cubicBezTo>
                    <a:pt x="151" y="74"/>
                    <a:pt x="148" y="62"/>
                    <a:pt x="152" y="50"/>
                  </a:cubicBezTo>
                  <a:cubicBezTo>
                    <a:pt x="156" y="40"/>
                    <a:pt x="165" y="32"/>
                    <a:pt x="173" y="26"/>
                  </a:cubicBezTo>
                  <a:cubicBezTo>
                    <a:pt x="175" y="25"/>
                    <a:pt x="174" y="23"/>
                    <a:pt x="173" y="22"/>
                  </a:cubicBezTo>
                  <a:cubicBezTo>
                    <a:pt x="173" y="22"/>
                    <a:pt x="173" y="21"/>
                    <a:pt x="172" y="20"/>
                  </a:cubicBezTo>
                  <a:cubicBezTo>
                    <a:pt x="152" y="14"/>
                    <a:pt x="134" y="4"/>
                    <a:pt x="113" y="0"/>
                  </a:cubicBezTo>
                  <a:cubicBezTo>
                    <a:pt x="113" y="0"/>
                    <a:pt x="113" y="0"/>
                    <a:pt x="113"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222" name="Google Shape;222;p16"/>
            <p:cNvSpPr/>
            <p:nvPr/>
          </p:nvSpPr>
          <p:spPr>
            <a:xfrm>
              <a:off x="7835569" y="4886252"/>
              <a:ext cx="482600" cy="127000"/>
            </a:xfrm>
            <a:custGeom>
              <a:rect b="b" l="l" r="r" t="t"/>
              <a:pathLst>
                <a:path extrusionOk="0" h="30" w="114">
                  <a:moveTo>
                    <a:pt x="10" y="28"/>
                  </a:moveTo>
                  <a:cubicBezTo>
                    <a:pt x="9" y="26"/>
                    <a:pt x="7" y="25"/>
                    <a:pt x="4" y="25"/>
                  </a:cubicBezTo>
                  <a:cubicBezTo>
                    <a:pt x="5" y="24"/>
                    <a:pt x="5" y="24"/>
                    <a:pt x="6" y="23"/>
                  </a:cubicBezTo>
                  <a:cubicBezTo>
                    <a:pt x="7" y="21"/>
                    <a:pt x="8" y="20"/>
                    <a:pt x="8" y="18"/>
                  </a:cubicBezTo>
                  <a:cubicBezTo>
                    <a:pt x="12" y="17"/>
                    <a:pt x="15" y="17"/>
                    <a:pt x="19" y="17"/>
                  </a:cubicBezTo>
                  <a:cubicBezTo>
                    <a:pt x="20" y="17"/>
                    <a:pt x="21" y="17"/>
                    <a:pt x="22" y="17"/>
                  </a:cubicBezTo>
                  <a:cubicBezTo>
                    <a:pt x="22" y="18"/>
                    <a:pt x="23" y="20"/>
                    <a:pt x="23" y="22"/>
                  </a:cubicBezTo>
                  <a:cubicBezTo>
                    <a:pt x="19" y="23"/>
                    <a:pt x="15" y="26"/>
                    <a:pt x="10" y="28"/>
                  </a:cubicBezTo>
                  <a:moveTo>
                    <a:pt x="67" y="20"/>
                  </a:moveTo>
                  <a:cubicBezTo>
                    <a:pt x="67" y="20"/>
                    <a:pt x="67" y="20"/>
                    <a:pt x="67" y="20"/>
                  </a:cubicBezTo>
                  <a:cubicBezTo>
                    <a:pt x="67" y="19"/>
                    <a:pt x="66" y="17"/>
                    <a:pt x="66" y="17"/>
                  </a:cubicBezTo>
                  <a:cubicBezTo>
                    <a:pt x="67" y="18"/>
                    <a:pt x="68" y="19"/>
                    <a:pt x="69" y="20"/>
                  </a:cubicBezTo>
                  <a:cubicBezTo>
                    <a:pt x="68" y="20"/>
                    <a:pt x="67" y="20"/>
                    <a:pt x="65" y="20"/>
                  </a:cubicBezTo>
                  <a:cubicBezTo>
                    <a:pt x="65" y="20"/>
                    <a:pt x="65" y="20"/>
                    <a:pt x="65" y="20"/>
                  </a:cubicBezTo>
                  <a:cubicBezTo>
                    <a:pt x="65" y="19"/>
                    <a:pt x="65" y="19"/>
                    <a:pt x="65" y="18"/>
                  </a:cubicBezTo>
                  <a:cubicBezTo>
                    <a:pt x="67" y="20"/>
                    <a:pt x="67" y="20"/>
                    <a:pt x="67" y="20"/>
                  </a:cubicBezTo>
                  <a:moveTo>
                    <a:pt x="25" y="20"/>
                  </a:moveTo>
                  <a:cubicBezTo>
                    <a:pt x="25" y="20"/>
                    <a:pt x="24" y="19"/>
                    <a:pt x="24" y="18"/>
                  </a:cubicBezTo>
                  <a:cubicBezTo>
                    <a:pt x="24" y="18"/>
                    <a:pt x="24" y="18"/>
                    <a:pt x="24" y="18"/>
                  </a:cubicBezTo>
                  <a:cubicBezTo>
                    <a:pt x="23" y="18"/>
                    <a:pt x="23" y="17"/>
                    <a:pt x="23" y="17"/>
                  </a:cubicBezTo>
                  <a:cubicBezTo>
                    <a:pt x="24" y="16"/>
                    <a:pt x="24" y="16"/>
                    <a:pt x="24" y="16"/>
                  </a:cubicBezTo>
                  <a:cubicBezTo>
                    <a:pt x="24" y="17"/>
                    <a:pt x="24" y="18"/>
                    <a:pt x="25" y="19"/>
                  </a:cubicBezTo>
                  <a:cubicBezTo>
                    <a:pt x="25" y="20"/>
                    <a:pt x="25" y="20"/>
                    <a:pt x="25" y="20"/>
                  </a:cubicBezTo>
                  <a:moveTo>
                    <a:pt x="27" y="21"/>
                  </a:moveTo>
                  <a:cubicBezTo>
                    <a:pt x="27" y="21"/>
                    <a:pt x="27" y="21"/>
                    <a:pt x="27" y="21"/>
                  </a:cubicBezTo>
                  <a:cubicBezTo>
                    <a:pt x="27" y="20"/>
                    <a:pt x="27" y="19"/>
                    <a:pt x="26" y="18"/>
                  </a:cubicBezTo>
                  <a:cubicBezTo>
                    <a:pt x="26" y="17"/>
                    <a:pt x="25" y="16"/>
                    <a:pt x="25" y="16"/>
                  </a:cubicBezTo>
                  <a:cubicBezTo>
                    <a:pt x="26" y="16"/>
                    <a:pt x="26" y="16"/>
                    <a:pt x="26" y="17"/>
                  </a:cubicBezTo>
                  <a:cubicBezTo>
                    <a:pt x="27" y="19"/>
                    <a:pt x="28" y="20"/>
                    <a:pt x="29" y="21"/>
                  </a:cubicBezTo>
                  <a:cubicBezTo>
                    <a:pt x="29" y="21"/>
                    <a:pt x="29" y="21"/>
                    <a:pt x="29" y="21"/>
                  </a:cubicBezTo>
                  <a:cubicBezTo>
                    <a:pt x="29" y="19"/>
                    <a:pt x="28" y="17"/>
                    <a:pt x="27" y="16"/>
                  </a:cubicBezTo>
                  <a:cubicBezTo>
                    <a:pt x="29" y="18"/>
                    <a:pt x="29" y="19"/>
                    <a:pt x="31" y="21"/>
                  </a:cubicBezTo>
                  <a:cubicBezTo>
                    <a:pt x="29" y="21"/>
                    <a:pt x="27" y="21"/>
                    <a:pt x="24" y="21"/>
                  </a:cubicBezTo>
                  <a:cubicBezTo>
                    <a:pt x="24" y="21"/>
                    <a:pt x="24" y="21"/>
                    <a:pt x="24" y="21"/>
                  </a:cubicBezTo>
                  <a:cubicBezTo>
                    <a:pt x="25" y="21"/>
                    <a:pt x="25" y="21"/>
                    <a:pt x="25" y="21"/>
                  </a:cubicBezTo>
                  <a:cubicBezTo>
                    <a:pt x="25" y="21"/>
                    <a:pt x="24" y="20"/>
                    <a:pt x="24" y="19"/>
                  </a:cubicBezTo>
                  <a:cubicBezTo>
                    <a:pt x="24" y="19"/>
                    <a:pt x="24" y="19"/>
                    <a:pt x="24" y="19"/>
                  </a:cubicBezTo>
                  <a:cubicBezTo>
                    <a:pt x="24" y="19"/>
                    <a:pt x="24" y="19"/>
                    <a:pt x="24" y="19"/>
                  </a:cubicBezTo>
                  <a:cubicBezTo>
                    <a:pt x="24" y="20"/>
                    <a:pt x="25" y="20"/>
                    <a:pt x="25" y="21"/>
                  </a:cubicBezTo>
                  <a:cubicBezTo>
                    <a:pt x="26" y="21"/>
                    <a:pt x="26" y="21"/>
                    <a:pt x="26" y="21"/>
                  </a:cubicBezTo>
                  <a:cubicBezTo>
                    <a:pt x="25" y="20"/>
                    <a:pt x="25" y="17"/>
                    <a:pt x="24" y="17"/>
                  </a:cubicBezTo>
                  <a:cubicBezTo>
                    <a:pt x="25" y="18"/>
                    <a:pt x="26" y="19"/>
                    <a:pt x="27" y="21"/>
                  </a:cubicBezTo>
                  <a:moveTo>
                    <a:pt x="27" y="20"/>
                  </a:moveTo>
                  <a:cubicBezTo>
                    <a:pt x="27" y="20"/>
                    <a:pt x="27" y="20"/>
                    <a:pt x="27" y="19"/>
                  </a:cubicBezTo>
                  <a:cubicBezTo>
                    <a:pt x="26" y="18"/>
                    <a:pt x="25" y="17"/>
                    <a:pt x="24" y="16"/>
                  </a:cubicBezTo>
                  <a:cubicBezTo>
                    <a:pt x="25" y="16"/>
                    <a:pt x="25" y="16"/>
                    <a:pt x="25" y="16"/>
                  </a:cubicBezTo>
                  <a:cubicBezTo>
                    <a:pt x="25" y="17"/>
                    <a:pt x="26" y="17"/>
                    <a:pt x="26" y="18"/>
                  </a:cubicBezTo>
                  <a:cubicBezTo>
                    <a:pt x="26" y="18"/>
                    <a:pt x="27" y="20"/>
                    <a:pt x="27" y="20"/>
                  </a:cubicBezTo>
                  <a:moveTo>
                    <a:pt x="29" y="20"/>
                  </a:moveTo>
                  <a:cubicBezTo>
                    <a:pt x="27" y="19"/>
                    <a:pt x="27" y="17"/>
                    <a:pt x="26" y="16"/>
                  </a:cubicBezTo>
                  <a:cubicBezTo>
                    <a:pt x="26" y="15"/>
                    <a:pt x="27" y="15"/>
                    <a:pt x="28" y="15"/>
                  </a:cubicBezTo>
                  <a:cubicBezTo>
                    <a:pt x="28" y="15"/>
                    <a:pt x="28" y="15"/>
                    <a:pt x="28" y="15"/>
                  </a:cubicBezTo>
                  <a:cubicBezTo>
                    <a:pt x="29" y="17"/>
                    <a:pt x="30" y="18"/>
                    <a:pt x="31" y="20"/>
                  </a:cubicBezTo>
                  <a:cubicBezTo>
                    <a:pt x="30" y="19"/>
                    <a:pt x="28" y="17"/>
                    <a:pt x="27" y="15"/>
                  </a:cubicBezTo>
                  <a:cubicBezTo>
                    <a:pt x="27" y="16"/>
                    <a:pt x="27" y="16"/>
                    <a:pt x="27" y="16"/>
                  </a:cubicBezTo>
                  <a:cubicBezTo>
                    <a:pt x="27" y="17"/>
                    <a:pt x="28" y="19"/>
                    <a:pt x="29" y="20"/>
                  </a:cubicBezTo>
                  <a:moveTo>
                    <a:pt x="32" y="20"/>
                  </a:moveTo>
                  <a:cubicBezTo>
                    <a:pt x="32" y="19"/>
                    <a:pt x="29" y="16"/>
                    <a:pt x="28" y="15"/>
                  </a:cubicBezTo>
                  <a:cubicBezTo>
                    <a:pt x="28" y="15"/>
                    <a:pt x="28" y="15"/>
                    <a:pt x="28" y="15"/>
                  </a:cubicBezTo>
                  <a:cubicBezTo>
                    <a:pt x="29" y="14"/>
                    <a:pt x="29" y="14"/>
                    <a:pt x="30" y="14"/>
                  </a:cubicBezTo>
                  <a:cubicBezTo>
                    <a:pt x="31" y="16"/>
                    <a:pt x="31" y="18"/>
                    <a:pt x="32" y="20"/>
                  </a:cubicBezTo>
                  <a:moveTo>
                    <a:pt x="34" y="18"/>
                  </a:moveTo>
                  <a:cubicBezTo>
                    <a:pt x="33" y="17"/>
                    <a:pt x="32" y="15"/>
                    <a:pt x="30" y="14"/>
                  </a:cubicBezTo>
                  <a:cubicBezTo>
                    <a:pt x="31" y="14"/>
                    <a:pt x="31" y="14"/>
                    <a:pt x="31" y="14"/>
                  </a:cubicBezTo>
                  <a:cubicBezTo>
                    <a:pt x="32" y="15"/>
                    <a:pt x="32" y="15"/>
                    <a:pt x="33" y="16"/>
                  </a:cubicBezTo>
                  <a:cubicBezTo>
                    <a:pt x="33" y="17"/>
                    <a:pt x="33" y="18"/>
                    <a:pt x="34" y="18"/>
                  </a:cubicBezTo>
                  <a:moveTo>
                    <a:pt x="69" y="20"/>
                  </a:moveTo>
                  <a:cubicBezTo>
                    <a:pt x="69" y="20"/>
                    <a:pt x="69" y="20"/>
                    <a:pt x="69" y="20"/>
                  </a:cubicBezTo>
                  <a:cubicBezTo>
                    <a:pt x="68" y="19"/>
                    <a:pt x="68" y="17"/>
                    <a:pt x="67" y="16"/>
                  </a:cubicBezTo>
                  <a:cubicBezTo>
                    <a:pt x="66" y="16"/>
                    <a:pt x="66" y="15"/>
                    <a:pt x="65" y="14"/>
                  </a:cubicBezTo>
                  <a:cubicBezTo>
                    <a:pt x="65" y="14"/>
                    <a:pt x="65" y="14"/>
                    <a:pt x="65" y="14"/>
                  </a:cubicBezTo>
                  <a:cubicBezTo>
                    <a:pt x="65" y="14"/>
                    <a:pt x="65" y="14"/>
                    <a:pt x="66" y="14"/>
                  </a:cubicBezTo>
                  <a:cubicBezTo>
                    <a:pt x="67" y="15"/>
                    <a:pt x="68" y="16"/>
                    <a:pt x="70" y="18"/>
                  </a:cubicBezTo>
                  <a:cubicBezTo>
                    <a:pt x="70" y="18"/>
                    <a:pt x="70" y="18"/>
                    <a:pt x="70" y="18"/>
                  </a:cubicBezTo>
                  <a:cubicBezTo>
                    <a:pt x="70" y="19"/>
                    <a:pt x="70" y="19"/>
                    <a:pt x="70" y="19"/>
                  </a:cubicBezTo>
                  <a:cubicBezTo>
                    <a:pt x="70" y="19"/>
                    <a:pt x="71" y="20"/>
                    <a:pt x="71" y="20"/>
                  </a:cubicBezTo>
                  <a:cubicBezTo>
                    <a:pt x="71" y="20"/>
                    <a:pt x="71" y="20"/>
                    <a:pt x="71" y="20"/>
                  </a:cubicBezTo>
                  <a:cubicBezTo>
                    <a:pt x="71" y="20"/>
                    <a:pt x="71" y="20"/>
                    <a:pt x="71" y="20"/>
                  </a:cubicBezTo>
                  <a:cubicBezTo>
                    <a:pt x="70" y="20"/>
                    <a:pt x="70" y="20"/>
                    <a:pt x="69" y="20"/>
                  </a:cubicBezTo>
                  <a:moveTo>
                    <a:pt x="63" y="20"/>
                  </a:moveTo>
                  <a:cubicBezTo>
                    <a:pt x="64" y="18"/>
                    <a:pt x="65" y="16"/>
                    <a:pt x="65" y="14"/>
                  </a:cubicBezTo>
                  <a:cubicBezTo>
                    <a:pt x="65" y="15"/>
                    <a:pt x="66" y="16"/>
                    <a:pt x="67" y="18"/>
                  </a:cubicBezTo>
                  <a:cubicBezTo>
                    <a:pt x="68" y="18"/>
                    <a:pt x="68" y="19"/>
                    <a:pt x="68" y="19"/>
                  </a:cubicBezTo>
                  <a:cubicBezTo>
                    <a:pt x="68" y="19"/>
                    <a:pt x="68" y="19"/>
                    <a:pt x="68" y="18"/>
                  </a:cubicBezTo>
                  <a:cubicBezTo>
                    <a:pt x="67" y="18"/>
                    <a:pt x="66" y="17"/>
                    <a:pt x="65" y="16"/>
                  </a:cubicBezTo>
                  <a:cubicBezTo>
                    <a:pt x="65" y="16"/>
                    <a:pt x="65" y="16"/>
                    <a:pt x="65" y="16"/>
                  </a:cubicBezTo>
                  <a:cubicBezTo>
                    <a:pt x="65" y="17"/>
                    <a:pt x="66" y="18"/>
                    <a:pt x="66" y="19"/>
                  </a:cubicBezTo>
                  <a:cubicBezTo>
                    <a:pt x="66" y="19"/>
                    <a:pt x="65" y="18"/>
                    <a:pt x="65" y="18"/>
                  </a:cubicBezTo>
                  <a:cubicBezTo>
                    <a:pt x="64" y="18"/>
                    <a:pt x="64" y="18"/>
                    <a:pt x="64" y="18"/>
                  </a:cubicBezTo>
                  <a:cubicBezTo>
                    <a:pt x="65" y="19"/>
                    <a:pt x="65" y="19"/>
                    <a:pt x="65" y="19"/>
                  </a:cubicBezTo>
                  <a:cubicBezTo>
                    <a:pt x="65" y="19"/>
                    <a:pt x="65" y="19"/>
                    <a:pt x="64" y="19"/>
                  </a:cubicBezTo>
                  <a:cubicBezTo>
                    <a:pt x="64" y="20"/>
                    <a:pt x="64" y="20"/>
                    <a:pt x="64" y="20"/>
                  </a:cubicBezTo>
                  <a:cubicBezTo>
                    <a:pt x="64" y="20"/>
                    <a:pt x="65" y="20"/>
                    <a:pt x="65" y="20"/>
                  </a:cubicBezTo>
                  <a:cubicBezTo>
                    <a:pt x="65" y="20"/>
                    <a:pt x="64" y="20"/>
                    <a:pt x="63" y="20"/>
                  </a:cubicBezTo>
                  <a:moveTo>
                    <a:pt x="37" y="20"/>
                  </a:moveTo>
                  <a:cubicBezTo>
                    <a:pt x="37" y="20"/>
                    <a:pt x="37" y="20"/>
                    <a:pt x="37" y="20"/>
                  </a:cubicBezTo>
                  <a:cubicBezTo>
                    <a:pt x="36" y="19"/>
                    <a:pt x="36" y="18"/>
                    <a:pt x="35" y="16"/>
                  </a:cubicBezTo>
                  <a:cubicBezTo>
                    <a:pt x="35" y="16"/>
                    <a:pt x="34" y="14"/>
                    <a:pt x="34" y="13"/>
                  </a:cubicBezTo>
                  <a:cubicBezTo>
                    <a:pt x="36" y="16"/>
                    <a:pt x="38" y="18"/>
                    <a:pt x="40" y="20"/>
                  </a:cubicBezTo>
                  <a:cubicBezTo>
                    <a:pt x="37" y="21"/>
                    <a:pt x="34" y="21"/>
                    <a:pt x="31" y="21"/>
                  </a:cubicBezTo>
                  <a:cubicBezTo>
                    <a:pt x="31" y="21"/>
                    <a:pt x="31" y="21"/>
                    <a:pt x="31" y="21"/>
                  </a:cubicBezTo>
                  <a:cubicBezTo>
                    <a:pt x="31" y="20"/>
                    <a:pt x="30" y="19"/>
                    <a:pt x="30" y="18"/>
                  </a:cubicBezTo>
                  <a:cubicBezTo>
                    <a:pt x="29" y="17"/>
                    <a:pt x="28" y="16"/>
                    <a:pt x="28" y="16"/>
                  </a:cubicBezTo>
                  <a:cubicBezTo>
                    <a:pt x="28" y="16"/>
                    <a:pt x="29" y="16"/>
                    <a:pt x="29" y="16"/>
                  </a:cubicBezTo>
                  <a:cubicBezTo>
                    <a:pt x="30" y="18"/>
                    <a:pt x="32" y="19"/>
                    <a:pt x="33" y="21"/>
                  </a:cubicBezTo>
                  <a:cubicBezTo>
                    <a:pt x="33" y="20"/>
                    <a:pt x="33" y="20"/>
                    <a:pt x="33" y="20"/>
                  </a:cubicBezTo>
                  <a:cubicBezTo>
                    <a:pt x="32" y="19"/>
                    <a:pt x="32" y="16"/>
                    <a:pt x="30" y="14"/>
                  </a:cubicBezTo>
                  <a:cubicBezTo>
                    <a:pt x="32" y="16"/>
                    <a:pt x="33" y="18"/>
                    <a:pt x="34" y="20"/>
                  </a:cubicBezTo>
                  <a:cubicBezTo>
                    <a:pt x="35" y="20"/>
                    <a:pt x="35" y="20"/>
                    <a:pt x="35" y="20"/>
                  </a:cubicBezTo>
                  <a:cubicBezTo>
                    <a:pt x="34" y="18"/>
                    <a:pt x="33" y="16"/>
                    <a:pt x="32" y="14"/>
                  </a:cubicBezTo>
                  <a:cubicBezTo>
                    <a:pt x="33" y="16"/>
                    <a:pt x="35" y="19"/>
                    <a:pt x="37" y="20"/>
                  </a:cubicBezTo>
                  <a:moveTo>
                    <a:pt x="36" y="20"/>
                  </a:moveTo>
                  <a:cubicBezTo>
                    <a:pt x="35" y="18"/>
                    <a:pt x="33" y="15"/>
                    <a:pt x="32" y="14"/>
                  </a:cubicBezTo>
                  <a:cubicBezTo>
                    <a:pt x="32" y="13"/>
                    <a:pt x="33" y="13"/>
                    <a:pt x="33" y="13"/>
                  </a:cubicBezTo>
                  <a:cubicBezTo>
                    <a:pt x="34" y="15"/>
                    <a:pt x="35" y="17"/>
                    <a:pt x="36" y="20"/>
                  </a:cubicBezTo>
                  <a:moveTo>
                    <a:pt x="40" y="20"/>
                  </a:moveTo>
                  <a:cubicBezTo>
                    <a:pt x="38" y="17"/>
                    <a:pt x="36" y="15"/>
                    <a:pt x="34" y="13"/>
                  </a:cubicBezTo>
                  <a:cubicBezTo>
                    <a:pt x="34" y="13"/>
                    <a:pt x="35" y="13"/>
                    <a:pt x="35" y="12"/>
                  </a:cubicBezTo>
                  <a:cubicBezTo>
                    <a:pt x="36" y="15"/>
                    <a:pt x="38" y="18"/>
                    <a:pt x="40" y="20"/>
                  </a:cubicBezTo>
                  <a:moveTo>
                    <a:pt x="42" y="20"/>
                  </a:moveTo>
                  <a:cubicBezTo>
                    <a:pt x="42" y="20"/>
                    <a:pt x="42" y="20"/>
                    <a:pt x="42" y="20"/>
                  </a:cubicBezTo>
                  <a:cubicBezTo>
                    <a:pt x="41" y="17"/>
                    <a:pt x="39" y="15"/>
                    <a:pt x="38" y="12"/>
                  </a:cubicBezTo>
                  <a:cubicBezTo>
                    <a:pt x="39" y="15"/>
                    <a:pt x="42" y="17"/>
                    <a:pt x="43" y="20"/>
                  </a:cubicBezTo>
                  <a:cubicBezTo>
                    <a:pt x="42" y="20"/>
                    <a:pt x="41" y="20"/>
                    <a:pt x="40" y="20"/>
                  </a:cubicBezTo>
                  <a:cubicBezTo>
                    <a:pt x="40" y="20"/>
                    <a:pt x="40" y="20"/>
                    <a:pt x="40" y="20"/>
                  </a:cubicBezTo>
                  <a:cubicBezTo>
                    <a:pt x="39" y="18"/>
                    <a:pt x="38" y="17"/>
                    <a:pt x="37" y="15"/>
                  </a:cubicBezTo>
                  <a:cubicBezTo>
                    <a:pt x="38" y="16"/>
                    <a:pt x="38" y="16"/>
                    <a:pt x="38" y="16"/>
                  </a:cubicBezTo>
                  <a:cubicBezTo>
                    <a:pt x="39" y="17"/>
                    <a:pt x="40" y="19"/>
                    <a:pt x="42" y="20"/>
                  </a:cubicBezTo>
                  <a:moveTo>
                    <a:pt x="41" y="19"/>
                  </a:moveTo>
                  <a:cubicBezTo>
                    <a:pt x="41" y="19"/>
                    <a:pt x="41" y="19"/>
                    <a:pt x="41" y="19"/>
                  </a:cubicBezTo>
                  <a:cubicBezTo>
                    <a:pt x="40" y="18"/>
                    <a:pt x="40" y="17"/>
                    <a:pt x="39" y="17"/>
                  </a:cubicBezTo>
                  <a:cubicBezTo>
                    <a:pt x="38" y="15"/>
                    <a:pt x="37" y="14"/>
                    <a:pt x="36" y="12"/>
                  </a:cubicBezTo>
                  <a:cubicBezTo>
                    <a:pt x="36" y="12"/>
                    <a:pt x="37" y="12"/>
                    <a:pt x="37" y="12"/>
                  </a:cubicBezTo>
                  <a:cubicBezTo>
                    <a:pt x="38" y="14"/>
                    <a:pt x="40" y="16"/>
                    <a:pt x="41" y="18"/>
                  </a:cubicBezTo>
                  <a:cubicBezTo>
                    <a:pt x="41" y="19"/>
                    <a:pt x="41" y="19"/>
                    <a:pt x="41" y="19"/>
                  </a:cubicBezTo>
                  <a:moveTo>
                    <a:pt x="42" y="18"/>
                  </a:moveTo>
                  <a:cubicBezTo>
                    <a:pt x="41" y="16"/>
                    <a:pt x="39" y="14"/>
                    <a:pt x="38" y="12"/>
                  </a:cubicBezTo>
                  <a:cubicBezTo>
                    <a:pt x="38" y="12"/>
                    <a:pt x="39" y="11"/>
                    <a:pt x="40" y="11"/>
                  </a:cubicBezTo>
                  <a:cubicBezTo>
                    <a:pt x="40" y="13"/>
                    <a:pt x="41" y="14"/>
                    <a:pt x="41" y="15"/>
                  </a:cubicBezTo>
                  <a:cubicBezTo>
                    <a:pt x="41" y="16"/>
                    <a:pt x="42" y="17"/>
                    <a:pt x="42" y="17"/>
                  </a:cubicBezTo>
                  <a:cubicBezTo>
                    <a:pt x="42" y="18"/>
                    <a:pt x="42" y="18"/>
                    <a:pt x="42" y="18"/>
                  </a:cubicBezTo>
                  <a:moveTo>
                    <a:pt x="48" y="20"/>
                  </a:moveTo>
                  <a:cubicBezTo>
                    <a:pt x="48" y="20"/>
                    <a:pt x="48" y="20"/>
                    <a:pt x="48" y="20"/>
                  </a:cubicBezTo>
                  <a:cubicBezTo>
                    <a:pt x="47" y="17"/>
                    <a:pt x="45" y="14"/>
                    <a:pt x="44" y="11"/>
                  </a:cubicBezTo>
                  <a:cubicBezTo>
                    <a:pt x="45" y="13"/>
                    <a:pt x="48" y="16"/>
                    <a:pt x="49" y="19"/>
                  </a:cubicBezTo>
                  <a:cubicBezTo>
                    <a:pt x="50" y="20"/>
                    <a:pt x="50" y="20"/>
                    <a:pt x="50" y="20"/>
                  </a:cubicBezTo>
                  <a:cubicBezTo>
                    <a:pt x="50" y="20"/>
                    <a:pt x="50" y="20"/>
                    <a:pt x="50" y="20"/>
                  </a:cubicBezTo>
                  <a:cubicBezTo>
                    <a:pt x="48" y="20"/>
                    <a:pt x="46" y="20"/>
                    <a:pt x="44" y="20"/>
                  </a:cubicBezTo>
                  <a:cubicBezTo>
                    <a:pt x="43" y="18"/>
                    <a:pt x="42" y="14"/>
                    <a:pt x="40" y="12"/>
                  </a:cubicBezTo>
                  <a:cubicBezTo>
                    <a:pt x="42" y="15"/>
                    <a:pt x="43" y="18"/>
                    <a:pt x="45" y="20"/>
                  </a:cubicBezTo>
                  <a:cubicBezTo>
                    <a:pt x="46" y="20"/>
                    <a:pt x="46" y="20"/>
                    <a:pt x="46" y="20"/>
                  </a:cubicBezTo>
                  <a:cubicBezTo>
                    <a:pt x="45" y="19"/>
                    <a:pt x="44" y="17"/>
                    <a:pt x="44" y="16"/>
                  </a:cubicBezTo>
                  <a:cubicBezTo>
                    <a:pt x="43" y="15"/>
                    <a:pt x="43" y="14"/>
                    <a:pt x="42" y="14"/>
                  </a:cubicBezTo>
                  <a:cubicBezTo>
                    <a:pt x="42" y="14"/>
                    <a:pt x="41" y="12"/>
                    <a:pt x="42" y="12"/>
                  </a:cubicBezTo>
                  <a:cubicBezTo>
                    <a:pt x="42" y="12"/>
                    <a:pt x="42" y="12"/>
                    <a:pt x="42" y="12"/>
                  </a:cubicBezTo>
                  <a:cubicBezTo>
                    <a:pt x="44" y="15"/>
                    <a:pt x="45" y="18"/>
                    <a:pt x="48" y="20"/>
                  </a:cubicBezTo>
                  <a:moveTo>
                    <a:pt x="44" y="17"/>
                  </a:moveTo>
                  <a:cubicBezTo>
                    <a:pt x="43" y="16"/>
                    <a:pt x="43" y="16"/>
                    <a:pt x="43" y="16"/>
                  </a:cubicBezTo>
                  <a:cubicBezTo>
                    <a:pt x="42" y="14"/>
                    <a:pt x="41" y="13"/>
                    <a:pt x="40" y="11"/>
                  </a:cubicBezTo>
                  <a:cubicBezTo>
                    <a:pt x="41" y="11"/>
                    <a:pt x="42" y="11"/>
                    <a:pt x="43" y="10"/>
                  </a:cubicBezTo>
                  <a:cubicBezTo>
                    <a:pt x="44" y="12"/>
                    <a:pt x="44" y="13"/>
                    <a:pt x="45" y="14"/>
                  </a:cubicBezTo>
                  <a:cubicBezTo>
                    <a:pt x="45" y="15"/>
                    <a:pt x="45" y="16"/>
                    <a:pt x="46" y="16"/>
                  </a:cubicBezTo>
                  <a:cubicBezTo>
                    <a:pt x="46" y="17"/>
                    <a:pt x="47" y="19"/>
                    <a:pt x="47" y="19"/>
                  </a:cubicBezTo>
                  <a:cubicBezTo>
                    <a:pt x="45" y="17"/>
                    <a:pt x="43" y="14"/>
                    <a:pt x="42" y="11"/>
                  </a:cubicBezTo>
                  <a:cubicBezTo>
                    <a:pt x="41" y="11"/>
                    <a:pt x="41" y="11"/>
                    <a:pt x="41" y="11"/>
                  </a:cubicBezTo>
                  <a:cubicBezTo>
                    <a:pt x="42" y="13"/>
                    <a:pt x="43" y="15"/>
                    <a:pt x="44" y="17"/>
                  </a:cubicBezTo>
                  <a:moveTo>
                    <a:pt x="48" y="16"/>
                  </a:moveTo>
                  <a:cubicBezTo>
                    <a:pt x="46" y="14"/>
                    <a:pt x="45" y="12"/>
                    <a:pt x="44" y="10"/>
                  </a:cubicBezTo>
                  <a:cubicBezTo>
                    <a:pt x="44" y="10"/>
                    <a:pt x="44" y="10"/>
                    <a:pt x="45" y="10"/>
                  </a:cubicBezTo>
                  <a:cubicBezTo>
                    <a:pt x="46" y="12"/>
                    <a:pt x="47" y="14"/>
                    <a:pt x="48" y="16"/>
                  </a:cubicBezTo>
                  <a:moveTo>
                    <a:pt x="52" y="20"/>
                  </a:moveTo>
                  <a:cubicBezTo>
                    <a:pt x="52" y="20"/>
                    <a:pt x="52" y="20"/>
                    <a:pt x="52" y="20"/>
                  </a:cubicBezTo>
                  <a:cubicBezTo>
                    <a:pt x="52" y="18"/>
                    <a:pt x="51" y="17"/>
                    <a:pt x="50" y="15"/>
                  </a:cubicBezTo>
                  <a:cubicBezTo>
                    <a:pt x="50" y="14"/>
                    <a:pt x="49" y="13"/>
                    <a:pt x="49" y="12"/>
                  </a:cubicBezTo>
                  <a:cubicBezTo>
                    <a:pt x="48" y="11"/>
                    <a:pt x="47" y="9"/>
                    <a:pt x="48" y="9"/>
                  </a:cubicBezTo>
                  <a:cubicBezTo>
                    <a:pt x="48" y="9"/>
                    <a:pt x="48" y="9"/>
                    <a:pt x="48" y="10"/>
                  </a:cubicBezTo>
                  <a:cubicBezTo>
                    <a:pt x="50" y="11"/>
                    <a:pt x="50" y="14"/>
                    <a:pt x="52" y="16"/>
                  </a:cubicBezTo>
                  <a:cubicBezTo>
                    <a:pt x="53" y="17"/>
                    <a:pt x="54" y="19"/>
                    <a:pt x="55" y="20"/>
                  </a:cubicBezTo>
                  <a:cubicBezTo>
                    <a:pt x="54" y="20"/>
                    <a:pt x="53" y="20"/>
                    <a:pt x="53" y="20"/>
                  </a:cubicBezTo>
                  <a:cubicBezTo>
                    <a:pt x="52" y="20"/>
                    <a:pt x="51" y="20"/>
                    <a:pt x="50" y="20"/>
                  </a:cubicBezTo>
                  <a:cubicBezTo>
                    <a:pt x="50" y="20"/>
                    <a:pt x="50" y="20"/>
                    <a:pt x="50" y="20"/>
                  </a:cubicBezTo>
                  <a:cubicBezTo>
                    <a:pt x="50" y="19"/>
                    <a:pt x="50" y="19"/>
                    <a:pt x="50" y="19"/>
                  </a:cubicBezTo>
                  <a:cubicBezTo>
                    <a:pt x="50" y="19"/>
                    <a:pt x="50" y="19"/>
                    <a:pt x="50" y="19"/>
                  </a:cubicBezTo>
                  <a:cubicBezTo>
                    <a:pt x="49" y="19"/>
                    <a:pt x="49" y="18"/>
                    <a:pt x="49" y="18"/>
                  </a:cubicBezTo>
                  <a:cubicBezTo>
                    <a:pt x="48" y="17"/>
                    <a:pt x="48" y="16"/>
                    <a:pt x="48" y="15"/>
                  </a:cubicBezTo>
                  <a:cubicBezTo>
                    <a:pt x="47" y="14"/>
                    <a:pt x="47" y="13"/>
                    <a:pt x="46" y="13"/>
                  </a:cubicBezTo>
                  <a:cubicBezTo>
                    <a:pt x="46" y="12"/>
                    <a:pt x="45" y="10"/>
                    <a:pt x="45" y="10"/>
                  </a:cubicBezTo>
                  <a:cubicBezTo>
                    <a:pt x="45" y="10"/>
                    <a:pt x="45" y="10"/>
                    <a:pt x="46" y="11"/>
                  </a:cubicBezTo>
                  <a:cubicBezTo>
                    <a:pt x="47" y="14"/>
                    <a:pt x="50" y="17"/>
                    <a:pt x="52" y="20"/>
                  </a:cubicBezTo>
                  <a:moveTo>
                    <a:pt x="52" y="19"/>
                  </a:moveTo>
                  <a:cubicBezTo>
                    <a:pt x="50" y="16"/>
                    <a:pt x="47" y="13"/>
                    <a:pt x="45" y="10"/>
                  </a:cubicBezTo>
                  <a:cubicBezTo>
                    <a:pt x="46" y="10"/>
                    <a:pt x="47" y="9"/>
                    <a:pt x="47" y="9"/>
                  </a:cubicBezTo>
                  <a:cubicBezTo>
                    <a:pt x="49" y="13"/>
                    <a:pt x="50" y="16"/>
                    <a:pt x="52" y="19"/>
                  </a:cubicBezTo>
                  <a:moveTo>
                    <a:pt x="74" y="20"/>
                  </a:moveTo>
                  <a:cubicBezTo>
                    <a:pt x="74" y="20"/>
                    <a:pt x="74" y="20"/>
                    <a:pt x="74" y="20"/>
                  </a:cubicBezTo>
                  <a:cubicBezTo>
                    <a:pt x="73" y="17"/>
                    <a:pt x="70" y="16"/>
                    <a:pt x="69" y="13"/>
                  </a:cubicBezTo>
                  <a:cubicBezTo>
                    <a:pt x="68" y="12"/>
                    <a:pt x="67" y="11"/>
                    <a:pt x="66" y="9"/>
                  </a:cubicBezTo>
                  <a:cubicBezTo>
                    <a:pt x="66" y="9"/>
                    <a:pt x="66" y="9"/>
                    <a:pt x="66" y="9"/>
                  </a:cubicBezTo>
                  <a:cubicBezTo>
                    <a:pt x="67" y="11"/>
                    <a:pt x="68" y="12"/>
                    <a:pt x="69" y="13"/>
                  </a:cubicBezTo>
                  <a:cubicBezTo>
                    <a:pt x="71" y="16"/>
                    <a:pt x="74" y="18"/>
                    <a:pt x="76" y="20"/>
                  </a:cubicBezTo>
                  <a:cubicBezTo>
                    <a:pt x="76" y="20"/>
                    <a:pt x="76" y="20"/>
                    <a:pt x="76" y="20"/>
                  </a:cubicBezTo>
                  <a:cubicBezTo>
                    <a:pt x="75" y="20"/>
                    <a:pt x="73" y="20"/>
                    <a:pt x="72" y="20"/>
                  </a:cubicBezTo>
                  <a:cubicBezTo>
                    <a:pt x="72" y="20"/>
                    <a:pt x="72" y="20"/>
                    <a:pt x="72" y="20"/>
                  </a:cubicBezTo>
                  <a:cubicBezTo>
                    <a:pt x="71" y="19"/>
                    <a:pt x="71" y="18"/>
                    <a:pt x="70" y="18"/>
                  </a:cubicBezTo>
                  <a:cubicBezTo>
                    <a:pt x="70" y="17"/>
                    <a:pt x="69" y="17"/>
                    <a:pt x="69" y="16"/>
                  </a:cubicBezTo>
                  <a:cubicBezTo>
                    <a:pt x="68" y="15"/>
                    <a:pt x="67" y="13"/>
                    <a:pt x="66" y="12"/>
                  </a:cubicBezTo>
                  <a:cubicBezTo>
                    <a:pt x="66" y="12"/>
                    <a:pt x="66" y="12"/>
                    <a:pt x="66" y="12"/>
                  </a:cubicBezTo>
                  <a:cubicBezTo>
                    <a:pt x="66" y="12"/>
                    <a:pt x="66" y="11"/>
                    <a:pt x="65" y="11"/>
                  </a:cubicBezTo>
                  <a:cubicBezTo>
                    <a:pt x="65" y="11"/>
                    <a:pt x="65" y="10"/>
                    <a:pt x="65" y="10"/>
                  </a:cubicBezTo>
                  <a:cubicBezTo>
                    <a:pt x="65" y="10"/>
                    <a:pt x="65" y="10"/>
                    <a:pt x="65" y="11"/>
                  </a:cubicBezTo>
                  <a:cubicBezTo>
                    <a:pt x="66" y="11"/>
                    <a:pt x="66" y="12"/>
                    <a:pt x="67" y="13"/>
                  </a:cubicBezTo>
                  <a:cubicBezTo>
                    <a:pt x="69" y="16"/>
                    <a:pt x="71" y="18"/>
                    <a:pt x="74" y="20"/>
                  </a:cubicBezTo>
                  <a:moveTo>
                    <a:pt x="55" y="20"/>
                  </a:moveTo>
                  <a:cubicBezTo>
                    <a:pt x="55" y="20"/>
                    <a:pt x="53" y="17"/>
                    <a:pt x="53" y="17"/>
                  </a:cubicBezTo>
                  <a:cubicBezTo>
                    <a:pt x="52" y="16"/>
                    <a:pt x="51" y="15"/>
                    <a:pt x="51" y="13"/>
                  </a:cubicBezTo>
                  <a:cubicBezTo>
                    <a:pt x="50" y="12"/>
                    <a:pt x="49" y="10"/>
                    <a:pt x="48" y="9"/>
                  </a:cubicBezTo>
                  <a:cubicBezTo>
                    <a:pt x="48" y="9"/>
                    <a:pt x="49" y="9"/>
                    <a:pt x="49" y="9"/>
                  </a:cubicBezTo>
                  <a:cubicBezTo>
                    <a:pt x="50" y="13"/>
                    <a:pt x="53" y="16"/>
                    <a:pt x="55" y="19"/>
                  </a:cubicBezTo>
                  <a:cubicBezTo>
                    <a:pt x="55" y="20"/>
                    <a:pt x="55" y="20"/>
                    <a:pt x="55" y="20"/>
                  </a:cubicBezTo>
                  <a:moveTo>
                    <a:pt x="98" y="20"/>
                  </a:moveTo>
                  <a:cubicBezTo>
                    <a:pt x="99" y="20"/>
                    <a:pt x="99" y="20"/>
                    <a:pt x="99" y="20"/>
                  </a:cubicBezTo>
                  <a:cubicBezTo>
                    <a:pt x="97" y="17"/>
                    <a:pt x="94" y="14"/>
                    <a:pt x="92" y="12"/>
                  </a:cubicBezTo>
                  <a:cubicBezTo>
                    <a:pt x="91" y="10"/>
                    <a:pt x="90" y="9"/>
                    <a:pt x="89" y="8"/>
                  </a:cubicBezTo>
                  <a:cubicBezTo>
                    <a:pt x="90" y="9"/>
                    <a:pt x="91" y="9"/>
                    <a:pt x="91" y="10"/>
                  </a:cubicBezTo>
                  <a:cubicBezTo>
                    <a:pt x="93" y="11"/>
                    <a:pt x="94" y="13"/>
                    <a:pt x="96" y="15"/>
                  </a:cubicBezTo>
                  <a:cubicBezTo>
                    <a:pt x="97" y="16"/>
                    <a:pt x="99" y="18"/>
                    <a:pt x="100" y="20"/>
                  </a:cubicBezTo>
                  <a:cubicBezTo>
                    <a:pt x="100" y="20"/>
                    <a:pt x="99" y="20"/>
                    <a:pt x="98" y="20"/>
                  </a:cubicBezTo>
                  <a:moveTo>
                    <a:pt x="57" y="19"/>
                  </a:moveTo>
                  <a:cubicBezTo>
                    <a:pt x="58" y="19"/>
                    <a:pt x="58" y="19"/>
                    <a:pt x="58" y="19"/>
                  </a:cubicBezTo>
                  <a:cubicBezTo>
                    <a:pt x="56" y="15"/>
                    <a:pt x="54" y="12"/>
                    <a:pt x="52" y="8"/>
                  </a:cubicBezTo>
                  <a:cubicBezTo>
                    <a:pt x="53" y="10"/>
                    <a:pt x="54" y="12"/>
                    <a:pt x="55" y="13"/>
                  </a:cubicBezTo>
                  <a:cubicBezTo>
                    <a:pt x="57" y="15"/>
                    <a:pt x="58" y="16"/>
                    <a:pt x="59" y="18"/>
                  </a:cubicBezTo>
                  <a:cubicBezTo>
                    <a:pt x="59" y="18"/>
                    <a:pt x="59" y="18"/>
                    <a:pt x="59" y="18"/>
                  </a:cubicBezTo>
                  <a:cubicBezTo>
                    <a:pt x="59" y="19"/>
                    <a:pt x="58" y="19"/>
                    <a:pt x="58" y="20"/>
                  </a:cubicBezTo>
                  <a:cubicBezTo>
                    <a:pt x="57" y="20"/>
                    <a:pt x="56" y="20"/>
                    <a:pt x="56" y="20"/>
                  </a:cubicBezTo>
                  <a:cubicBezTo>
                    <a:pt x="54" y="16"/>
                    <a:pt x="51" y="13"/>
                    <a:pt x="50" y="10"/>
                  </a:cubicBezTo>
                  <a:cubicBezTo>
                    <a:pt x="50" y="9"/>
                    <a:pt x="50" y="9"/>
                    <a:pt x="50" y="9"/>
                  </a:cubicBezTo>
                  <a:cubicBezTo>
                    <a:pt x="50" y="9"/>
                    <a:pt x="50" y="10"/>
                    <a:pt x="51" y="10"/>
                  </a:cubicBezTo>
                  <a:cubicBezTo>
                    <a:pt x="51" y="11"/>
                    <a:pt x="51" y="11"/>
                    <a:pt x="51" y="11"/>
                  </a:cubicBezTo>
                  <a:cubicBezTo>
                    <a:pt x="51" y="11"/>
                    <a:pt x="51" y="11"/>
                    <a:pt x="51" y="11"/>
                  </a:cubicBezTo>
                  <a:cubicBezTo>
                    <a:pt x="52" y="12"/>
                    <a:pt x="53" y="13"/>
                    <a:pt x="53" y="14"/>
                  </a:cubicBezTo>
                  <a:cubicBezTo>
                    <a:pt x="55" y="16"/>
                    <a:pt x="56" y="17"/>
                    <a:pt x="57" y="19"/>
                  </a:cubicBezTo>
                  <a:moveTo>
                    <a:pt x="57" y="18"/>
                  </a:moveTo>
                  <a:cubicBezTo>
                    <a:pt x="56" y="16"/>
                    <a:pt x="54" y="15"/>
                    <a:pt x="53" y="13"/>
                  </a:cubicBezTo>
                  <a:cubicBezTo>
                    <a:pt x="52" y="11"/>
                    <a:pt x="51" y="10"/>
                    <a:pt x="50" y="9"/>
                  </a:cubicBezTo>
                  <a:cubicBezTo>
                    <a:pt x="50" y="8"/>
                    <a:pt x="51" y="8"/>
                    <a:pt x="52" y="8"/>
                  </a:cubicBezTo>
                  <a:cubicBezTo>
                    <a:pt x="53" y="12"/>
                    <a:pt x="55" y="15"/>
                    <a:pt x="57" y="18"/>
                  </a:cubicBezTo>
                  <a:moveTo>
                    <a:pt x="59" y="18"/>
                  </a:moveTo>
                  <a:cubicBezTo>
                    <a:pt x="58" y="14"/>
                    <a:pt x="56" y="12"/>
                    <a:pt x="54" y="9"/>
                  </a:cubicBezTo>
                  <a:cubicBezTo>
                    <a:pt x="54" y="8"/>
                    <a:pt x="54" y="8"/>
                    <a:pt x="54" y="8"/>
                  </a:cubicBezTo>
                  <a:cubicBezTo>
                    <a:pt x="54" y="8"/>
                    <a:pt x="54" y="8"/>
                    <a:pt x="54" y="9"/>
                  </a:cubicBezTo>
                  <a:cubicBezTo>
                    <a:pt x="55" y="9"/>
                    <a:pt x="56" y="10"/>
                    <a:pt x="57" y="11"/>
                  </a:cubicBezTo>
                  <a:cubicBezTo>
                    <a:pt x="58" y="13"/>
                    <a:pt x="58" y="14"/>
                    <a:pt x="60" y="15"/>
                  </a:cubicBezTo>
                  <a:cubicBezTo>
                    <a:pt x="60" y="16"/>
                    <a:pt x="59" y="17"/>
                    <a:pt x="59" y="18"/>
                  </a:cubicBezTo>
                  <a:moveTo>
                    <a:pt x="59" y="17"/>
                  </a:moveTo>
                  <a:cubicBezTo>
                    <a:pt x="57" y="14"/>
                    <a:pt x="55" y="11"/>
                    <a:pt x="52" y="8"/>
                  </a:cubicBezTo>
                  <a:cubicBezTo>
                    <a:pt x="53" y="8"/>
                    <a:pt x="53" y="8"/>
                    <a:pt x="53" y="8"/>
                  </a:cubicBezTo>
                  <a:cubicBezTo>
                    <a:pt x="54" y="9"/>
                    <a:pt x="55" y="11"/>
                    <a:pt x="56" y="12"/>
                  </a:cubicBezTo>
                  <a:cubicBezTo>
                    <a:pt x="57" y="14"/>
                    <a:pt x="58" y="16"/>
                    <a:pt x="59" y="17"/>
                  </a:cubicBezTo>
                  <a:moveTo>
                    <a:pt x="81" y="20"/>
                  </a:moveTo>
                  <a:cubicBezTo>
                    <a:pt x="80" y="20"/>
                    <a:pt x="80" y="20"/>
                    <a:pt x="79" y="20"/>
                  </a:cubicBezTo>
                  <a:cubicBezTo>
                    <a:pt x="79" y="20"/>
                    <a:pt x="79" y="20"/>
                    <a:pt x="79" y="20"/>
                  </a:cubicBezTo>
                  <a:cubicBezTo>
                    <a:pt x="77" y="17"/>
                    <a:pt x="75" y="15"/>
                    <a:pt x="74" y="13"/>
                  </a:cubicBezTo>
                  <a:cubicBezTo>
                    <a:pt x="73" y="12"/>
                    <a:pt x="72" y="10"/>
                    <a:pt x="71" y="9"/>
                  </a:cubicBezTo>
                  <a:cubicBezTo>
                    <a:pt x="70" y="8"/>
                    <a:pt x="70" y="8"/>
                    <a:pt x="70" y="7"/>
                  </a:cubicBezTo>
                  <a:cubicBezTo>
                    <a:pt x="71" y="9"/>
                    <a:pt x="73" y="11"/>
                    <a:pt x="75" y="13"/>
                  </a:cubicBezTo>
                  <a:cubicBezTo>
                    <a:pt x="77" y="16"/>
                    <a:pt x="79" y="18"/>
                    <a:pt x="81" y="20"/>
                  </a:cubicBezTo>
                  <a:cubicBezTo>
                    <a:pt x="81" y="20"/>
                    <a:pt x="81" y="20"/>
                    <a:pt x="81" y="20"/>
                  </a:cubicBezTo>
                  <a:moveTo>
                    <a:pt x="59" y="14"/>
                  </a:moveTo>
                  <a:cubicBezTo>
                    <a:pt x="59" y="14"/>
                    <a:pt x="59" y="14"/>
                    <a:pt x="58" y="13"/>
                  </a:cubicBezTo>
                  <a:cubicBezTo>
                    <a:pt x="58" y="12"/>
                    <a:pt x="57" y="11"/>
                    <a:pt x="57" y="10"/>
                  </a:cubicBezTo>
                  <a:cubicBezTo>
                    <a:pt x="56" y="10"/>
                    <a:pt x="55" y="9"/>
                    <a:pt x="54" y="8"/>
                  </a:cubicBezTo>
                  <a:cubicBezTo>
                    <a:pt x="54" y="8"/>
                    <a:pt x="55" y="8"/>
                    <a:pt x="55" y="7"/>
                  </a:cubicBezTo>
                  <a:cubicBezTo>
                    <a:pt x="55" y="8"/>
                    <a:pt x="55" y="8"/>
                    <a:pt x="55" y="8"/>
                  </a:cubicBezTo>
                  <a:cubicBezTo>
                    <a:pt x="56" y="9"/>
                    <a:pt x="57" y="10"/>
                    <a:pt x="58" y="12"/>
                  </a:cubicBezTo>
                  <a:cubicBezTo>
                    <a:pt x="58" y="12"/>
                    <a:pt x="60" y="14"/>
                    <a:pt x="59" y="14"/>
                  </a:cubicBezTo>
                  <a:moveTo>
                    <a:pt x="60" y="14"/>
                  </a:moveTo>
                  <a:cubicBezTo>
                    <a:pt x="59" y="12"/>
                    <a:pt x="57" y="9"/>
                    <a:pt x="56" y="7"/>
                  </a:cubicBezTo>
                  <a:cubicBezTo>
                    <a:pt x="56" y="7"/>
                    <a:pt x="56" y="7"/>
                    <a:pt x="56" y="7"/>
                  </a:cubicBezTo>
                  <a:cubicBezTo>
                    <a:pt x="57" y="7"/>
                    <a:pt x="57" y="7"/>
                    <a:pt x="57" y="7"/>
                  </a:cubicBezTo>
                  <a:cubicBezTo>
                    <a:pt x="58" y="9"/>
                    <a:pt x="59" y="12"/>
                    <a:pt x="60" y="14"/>
                  </a:cubicBezTo>
                  <a:moveTo>
                    <a:pt x="60" y="20"/>
                  </a:moveTo>
                  <a:cubicBezTo>
                    <a:pt x="62" y="16"/>
                    <a:pt x="61" y="11"/>
                    <a:pt x="59" y="7"/>
                  </a:cubicBezTo>
                  <a:cubicBezTo>
                    <a:pt x="59" y="7"/>
                    <a:pt x="60" y="6"/>
                    <a:pt x="61" y="6"/>
                  </a:cubicBezTo>
                  <a:cubicBezTo>
                    <a:pt x="63" y="10"/>
                    <a:pt x="64" y="16"/>
                    <a:pt x="62" y="20"/>
                  </a:cubicBezTo>
                  <a:cubicBezTo>
                    <a:pt x="61" y="20"/>
                    <a:pt x="60" y="20"/>
                    <a:pt x="60" y="20"/>
                  </a:cubicBezTo>
                  <a:moveTo>
                    <a:pt x="79" y="20"/>
                  </a:moveTo>
                  <a:cubicBezTo>
                    <a:pt x="78" y="20"/>
                    <a:pt x="77" y="20"/>
                    <a:pt x="76" y="20"/>
                  </a:cubicBezTo>
                  <a:cubicBezTo>
                    <a:pt x="76" y="20"/>
                    <a:pt x="76" y="20"/>
                    <a:pt x="76" y="20"/>
                  </a:cubicBezTo>
                  <a:cubicBezTo>
                    <a:pt x="73" y="15"/>
                    <a:pt x="69" y="11"/>
                    <a:pt x="65" y="6"/>
                  </a:cubicBezTo>
                  <a:cubicBezTo>
                    <a:pt x="66" y="7"/>
                    <a:pt x="67" y="8"/>
                    <a:pt x="68" y="9"/>
                  </a:cubicBezTo>
                  <a:cubicBezTo>
                    <a:pt x="69" y="10"/>
                    <a:pt x="70" y="11"/>
                    <a:pt x="72" y="13"/>
                  </a:cubicBezTo>
                  <a:cubicBezTo>
                    <a:pt x="74" y="15"/>
                    <a:pt x="76" y="18"/>
                    <a:pt x="78" y="20"/>
                  </a:cubicBezTo>
                  <a:cubicBezTo>
                    <a:pt x="79" y="20"/>
                    <a:pt x="79" y="20"/>
                    <a:pt x="79" y="20"/>
                  </a:cubicBezTo>
                  <a:moveTo>
                    <a:pt x="65" y="13"/>
                  </a:moveTo>
                  <a:cubicBezTo>
                    <a:pt x="64" y="10"/>
                    <a:pt x="64" y="8"/>
                    <a:pt x="62" y="6"/>
                  </a:cubicBezTo>
                  <a:cubicBezTo>
                    <a:pt x="63" y="6"/>
                    <a:pt x="64" y="6"/>
                    <a:pt x="65" y="6"/>
                  </a:cubicBezTo>
                  <a:cubicBezTo>
                    <a:pt x="65" y="6"/>
                    <a:pt x="65" y="6"/>
                    <a:pt x="65" y="6"/>
                  </a:cubicBezTo>
                  <a:cubicBezTo>
                    <a:pt x="66" y="8"/>
                    <a:pt x="68" y="10"/>
                    <a:pt x="70" y="12"/>
                  </a:cubicBezTo>
                  <a:cubicBezTo>
                    <a:pt x="72" y="14"/>
                    <a:pt x="74" y="17"/>
                    <a:pt x="76" y="19"/>
                  </a:cubicBezTo>
                  <a:cubicBezTo>
                    <a:pt x="74" y="17"/>
                    <a:pt x="72" y="15"/>
                    <a:pt x="70" y="13"/>
                  </a:cubicBezTo>
                  <a:cubicBezTo>
                    <a:pt x="68" y="11"/>
                    <a:pt x="66" y="8"/>
                    <a:pt x="63" y="6"/>
                  </a:cubicBezTo>
                  <a:cubicBezTo>
                    <a:pt x="63" y="6"/>
                    <a:pt x="63" y="6"/>
                    <a:pt x="63" y="6"/>
                  </a:cubicBezTo>
                  <a:cubicBezTo>
                    <a:pt x="64" y="7"/>
                    <a:pt x="64" y="7"/>
                    <a:pt x="64" y="7"/>
                  </a:cubicBezTo>
                  <a:cubicBezTo>
                    <a:pt x="64" y="7"/>
                    <a:pt x="64" y="7"/>
                    <a:pt x="64" y="7"/>
                  </a:cubicBezTo>
                  <a:cubicBezTo>
                    <a:pt x="65" y="9"/>
                    <a:pt x="67" y="11"/>
                    <a:pt x="68" y="13"/>
                  </a:cubicBezTo>
                  <a:cubicBezTo>
                    <a:pt x="70" y="15"/>
                    <a:pt x="71" y="17"/>
                    <a:pt x="73" y="19"/>
                  </a:cubicBezTo>
                  <a:cubicBezTo>
                    <a:pt x="73" y="19"/>
                    <a:pt x="73" y="19"/>
                    <a:pt x="73" y="19"/>
                  </a:cubicBezTo>
                  <a:cubicBezTo>
                    <a:pt x="73" y="19"/>
                    <a:pt x="72" y="18"/>
                    <a:pt x="72" y="18"/>
                  </a:cubicBezTo>
                  <a:cubicBezTo>
                    <a:pt x="71" y="17"/>
                    <a:pt x="69" y="16"/>
                    <a:pt x="68" y="14"/>
                  </a:cubicBezTo>
                  <a:cubicBezTo>
                    <a:pt x="67" y="13"/>
                    <a:pt x="66" y="11"/>
                    <a:pt x="64" y="9"/>
                  </a:cubicBezTo>
                  <a:cubicBezTo>
                    <a:pt x="64" y="10"/>
                    <a:pt x="64" y="10"/>
                    <a:pt x="64" y="10"/>
                  </a:cubicBezTo>
                  <a:cubicBezTo>
                    <a:pt x="66" y="12"/>
                    <a:pt x="67" y="14"/>
                    <a:pt x="68" y="16"/>
                  </a:cubicBezTo>
                  <a:cubicBezTo>
                    <a:pt x="67" y="15"/>
                    <a:pt x="66" y="14"/>
                    <a:pt x="65" y="13"/>
                  </a:cubicBezTo>
                  <a:cubicBezTo>
                    <a:pt x="65" y="13"/>
                    <a:pt x="65" y="13"/>
                    <a:pt x="65" y="13"/>
                  </a:cubicBezTo>
                  <a:moveTo>
                    <a:pt x="77" y="18"/>
                  </a:moveTo>
                  <a:cubicBezTo>
                    <a:pt x="75" y="15"/>
                    <a:pt x="73" y="13"/>
                    <a:pt x="71" y="11"/>
                  </a:cubicBezTo>
                  <a:cubicBezTo>
                    <a:pt x="69" y="9"/>
                    <a:pt x="67" y="7"/>
                    <a:pt x="65" y="5"/>
                  </a:cubicBezTo>
                  <a:cubicBezTo>
                    <a:pt x="67" y="5"/>
                    <a:pt x="68" y="5"/>
                    <a:pt x="70" y="5"/>
                  </a:cubicBezTo>
                  <a:cubicBezTo>
                    <a:pt x="71" y="7"/>
                    <a:pt x="73" y="9"/>
                    <a:pt x="75" y="11"/>
                  </a:cubicBezTo>
                  <a:cubicBezTo>
                    <a:pt x="76" y="13"/>
                    <a:pt x="78" y="15"/>
                    <a:pt x="79" y="17"/>
                  </a:cubicBezTo>
                  <a:cubicBezTo>
                    <a:pt x="79" y="17"/>
                    <a:pt x="79" y="17"/>
                    <a:pt x="79" y="17"/>
                  </a:cubicBezTo>
                  <a:cubicBezTo>
                    <a:pt x="77" y="15"/>
                    <a:pt x="76" y="14"/>
                    <a:pt x="75" y="13"/>
                  </a:cubicBezTo>
                  <a:cubicBezTo>
                    <a:pt x="72" y="10"/>
                    <a:pt x="70" y="8"/>
                    <a:pt x="68" y="5"/>
                  </a:cubicBezTo>
                  <a:cubicBezTo>
                    <a:pt x="68" y="5"/>
                    <a:pt x="68" y="5"/>
                    <a:pt x="68" y="5"/>
                  </a:cubicBezTo>
                  <a:cubicBezTo>
                    <a:pt x="70" y="8"/>
                    <a:pt x="71" y="11"/>
                    <a:pt x="73" y="13"/>
                  </a:cubicBezTo>
                  <a:cubicBezTo>
                    <a:pt x="75" y="15"/>
                    <a:pt x="76" y="16"/>
                    <a:pt x="77" y="18"/>
                  </a:cubicBezTo>
                  <a:moveTo>
                    <a:pt x="84" y="20"/>
                  </a:moveTo>
                  <a:cubicBezTo>
                    <a:pt x="84" y="20"/>
                    <a:pt x="84" y="20"/>
                    <a:pt x="84" y="20"/>
                  </a:cubicBezTo>
                  <a:cubicBezTo>
                    <a:pt x="83" y="17"/>
                    <a:pt x="80" y="15"/>
                    <a:pt x="79" y="12"/>
                  </a:cubicBezTo>
                  <a:cubicBezTo>
                    <a:pt x="78" y="11"/>
                    <a:pt x="77" y="10"/>
                    <a:pt x="76" y="9"/>
                  </a:cubicBezTo>
                  <a:cubicBezTo>
                    <a:pt x="75" y="8"/>
                    <a:pt x="74" y="5"/>
                    <a:pt x="73" y="5"/>
                  </a:cubicBezTo>
                  <a:cubicBezTo>
                    <a:pt x="76" y="7"/>
                    <a:pt x="78" y="10"/>
                    <a:pt x="81" y="12"/>
                  </a:cubicBezTo>
                  <a:cubicBezTo>
                    <a:pt x="82" y="14"/>
                    <a:pt x="83" y="15"/>
                    <a:pt x="84" y="17"/>
                  </a:cubicBezTo>
                  <a:cubicBezTo>
                    <a:pt x="85" y="17"/>
                    <a:pt x="85" y="18"/>
                    <a:pt x="86" y="19"/>
                  </a:cubicBezTo>
                  <a:cubicBezTo>
                    <a:pt x="86" y="19"/>
                    <a:pt x="87" y="19"/>
                    <a:pt x="87" y="20"/>
                  </a:cubicBezTo>
                  <a:cubicBezTo>
                    <a:pt x="87" y="20"/>
                    <a:pt x="87" y="20"/>
                    <a:pt x="87" y="20"/>
                  </a:cubicBezTo>
                  <a:cubicBezTo>
                    <a:pt x="87" y="20"/>
                    <a:pt x="87" y="20"/>
                    <a:pt x="87" y="20"/>
                  </a:cubicBezTo>
                  <a:cubicBezTo>
                    <a:pt x="87" y="20"/>
                    <a:pt x="86" y="20"/>
                    <a:pt x="85" y="20"/>
                  </a:cubicBezTo>
                  <a:cubicBezTo>
                    <a:pt x="84" y="20"/>
                    <a:pt x="83" y="20"/>
                    <a:pt x="82" y="20"/>
                  </a:cubicBezTo>
                  <a:cubicBezTo>
                    <a:pt x="82" y="20"/>
                    <a:pt x="82" y="20"/>
                    <a:pt x="82" y="20"/>
                  </a:cubicBezTo>
                  <a:cubicBezTo>
                    <a:pt x="81" y="19"/>
                    <a:pt x="81" y="19"/>
                    <a:pt x="81" y="19"/>
                  </a:cubicBezTo>
                  <a:cubicBezTo>
                    <a:pt x="81" y="19"/>
                    <a:pt x="81" y="19"/>
                    <a:pt x="81" y="19"/>
                  </a:cubicBezTo>
                  <a:cubicBezTo>
                    <a:pt x="79" y="16"/>
                    <a:pt x="77" y="14"/>
                    <a:pt x="76" y="12"/>
                  </a:cubicBezTo>
                  <a:cubicBezTo>
                    <a:pt x="75" y="10"/>
                    <a:pt x="74" y="9"/>
                    <a:pt x="73" y="8"/>
                  </a:cubicBezTo>
                  <a:cubicBezTo>
                    <a:pt x="75" y="10"/>
                    <a:pt x="76" y="11"/>
                    <a:pt x="77" y="12"/>
                  </a:cubicBezTo>
                  <a:cubicBezTo>
                    <a:pt x="79" y="15"/>
                    <a:pt x="82" y="17"/>
                    <a:pt x="84" y="20"/>
                  </a:cubicBezTo>
                  <a:moveTo>
                    <a:pt x="80" y="15"/>
                  </a:moveTo>
                  <a:cubicBezTo>
                    <a:pt x="79" y="14"/>
                    <a:pt x="78" y="13"/>
                    <a:pt x="77" y="12"/>
                  </a:cubicBezTo>
                  <a:cubicBezTo>
                    <a:pt x="75" y="9"/>
                    <a:pt x="72" y="7"/>
                    <a:pt x="70" y="5"/>
                  </a:cubicBezTo>
                  <a:cubicBezTo>
                    <a:pt x="71" y="4"/>
                    <a:pt x="72" y="4"/>
                    <a:pt x="73" y="4"/>
                  </a:cubicBezTo>
                  <a:cubicBezTo>
                    <a:pt x="74" y="7"/>
                    <a:pt x="77" y="10"/>
                    <a:pt x="79" y="13"/>
                  </a:cubicBezTo>
                  <a:cubicBezTo>
                    <a:pt x="79" y="13"/>
                    <a:pt x="80" y="14"/>
                    <a:pt x="80" y="15"/>
                  </a:cubicBezTo>
                  <a:moveTo>
                    <a:pt x="92" y="21"/>
                  </a:moveTo>
                  <a:cubicBezTo>
                    <a:pt x="91" y="21"/>
                    <a:pt x="89" y="20"/>
                    <a:pt x="88" y="20"/>
                  </a:cubicBezTo>
                  <a:cubicBezTo>
                    <a:pt x="87" y="20"/>
                    <a:pt x="87" y="19"/>
                    <a:pt x="86" y="18"/>
                  </a:cubicBezTo>
                  <a:cubicBezTo>
                    <a:pt x="85" y="16"/>
                    <a:pt x="84" y="14"/>
                    <a:pt x="82" y="12"/>
                  </a:cubicBezTo>
                  <a:cubicBezTo>
                    <a:pt x="81" y="11"/>
                    <a:pt x="80" y="9"/>
                    <a:pt x="79" y="8"/>
                  </a:cubicBezTo>
                  <a:cubicBezTo>
                    <a:pt x="78" y="7"/>
                    <a:pt x="78" y="6"/>
                    <a:pt x="77" y="5"/>
                  </a:cubicBezTo>
                  <a:cubicBezTo>
                    <a:pt x="77" y="5"/>
                    <a:pt x="76" y="4"/>
                    <a:pt x="76" y="4"/>
                  </a:cubicBezTo>
                  <a:cubicBezTo>
                    <a:pt x="77" y="4"/>
                    <a:pt x="77" y="5"/>
                    <a:pt x="77" y="5"/>
                  </a:cubicBezTo>
                  <a:cubicBezTo>
                    <a:pt x="80" y="7"/>
                    <a:pt x="82" y="9"/>
                    <a:pt x="84" y="12"/>
                  </a:cubicBezTo>
                  <a:cubicBezTo>
                    <a:pt x="87" y="15"/>
                    <a:pt x="90" y="17"/>
                    <a:pt x="92" y="21"/>
                  </a:cubicBezTo>
                  <a:moveTo>
                    <a:pt x="84" y="16"/>
                  </a:moveTo>
                  <a:cubicBezTo>
                    <a:pt x="81" y="12"/>
                    <a:pt x="77" y="8"/>
                    <a:pt x="73" y="4"/>
                  </a:cubicBezTo>
                  <a:cubicBezTo>
                    <a:pt x="74" y="4"/>
                    <a:pt x="75" y="4"/>
                    <a:pt x="76" y="4"/>
                  </a:cubicBezTo>
                  <a:cubicBezTo>
                    <a:pt x="77" y="7"/>
                    <a:pt x="79" y="9"/>
                    <a:pt x="81" y="12"/>
                  </a:cubicBezTo>
                  <a:cubicBezTo>
                    <a:pt x="82" y="13"/>
                    <a:pt x="83" y="15"/>
                    <a:pt x="84" y="16"/>
                  </a:cubicBezTo>
                  <a:moveTo>
                    <a:pt x="91" y="18"/>
                  </a:moveTo>
                  <a:cubicBezTo>
                    <a:pt x="88" y="16"/>
                    <a:pt x="86" y="14"/>
                    <a:pt x="84" y="11"/>
                  </a:cubicBezTo>
                  <a:cubicBezTo>
                    <a:pt x="83" y="10"/>
                    <a:pt x="81" y="8"/>
                    <a:pt x="80" y="7"/>
                  </a:cubicBezTo>
                  <a:cubicBezTo>
                    <a:pt x="79" y="6"/>
                    <a:pt x="78" y="5"/>
                    <a:pt x="76" y="4"/>
                  </a:cubicBezTo>
                  <a:cubicBezTo>
                    <a:pt x="77" y="3"/>
                    <a:pt x="78" y="3"/>
                    <a:pt x="79" y="3"/>
                  </a:cubicBezTo>
                  <a:cubicBezTo>
                    <a:pt x="80" y="6"/>
                    <a:pt x="83" y="9"/>
                    <a:pt x="85" y="11"/>
                  </a:cubicBezTo>
                  <a:cubicBezTo>
                    <a:pt x="86" y="12"/>
                    <a:pt x="87" y="14"/>
                    <a:pt x="89" y="15"/>
                  </a:cubicBezTo>
                  <a:cubicBezTo>
                    <a:pt x="89" y="16"/>
                    <a:pt x="90" y="17"/>
                    <a:pt x="91" y="18"/>
                  </a:cubicBezTo>
                  <a:moveTo>
                    <a:pt x="93" y="21"/>
                  </a:moveTo>
                  <a:cubicBezTo>
                    <a:pt x="91" y="17"/>
                    <a:pt x="89" y="15"/>
                    <a:pt x="86" y="12"/>
                  </a:cubicBezTo>
                  <a:cubicBezTo>
                    <a:pt x="85" y="11"/>
                    <a:pt x="84" y="9"/>
                    <a:pt x="82" y="8"/>
                  </a:cubicBezTo>
                  <a:cubicBezTo>
                    <a:pt x="81" y="6"/>
                    <a:pt x="80" y="4"/>
                    <a:pt x="79" y="3"/>
                  </a:cubicBezTo>
                  <a:cubicBezTo>
                    <a:pt x="79" y="3"/>
                    <a:pt x="79" y="3"/>
                    <a:pt x="79" y="3"/>
                  </a:cubicBezTo>
                  <a:cubicBezTo>
                    <a:pt x="85" y="8"/>
                    <a:pt x="89" y="15"/>
                    <a:pt x="96" y="20"/>
                  </a:cubicBezTo>
                  <a:cubicBezTo>
                    <a:pt x="95" y="20"/>
                    <a:pt x="95" y="20"/>
                    <a:pt x="95" y="20"/>
                  </a:cubicBezTo>
                  <a:cubicBezTo>
                    <a:pt x="94" y="20"/>
                    <a:pt x="93" y="21"/>
                    <a:pt x="93" y="21"/>
                  </a:cubicBezTo>
                  <a:moveTo>
                    <a:pt x="96" y="20"/>
                  </a:moveTo>
                  <a:cubicBezTo>
                    <a:pt x="96" y="20"/>
                    <a:pt x="96" y="20"/>
                    <a:pt x="96" y="20"/>
                  </a:cubicBezTo>
                  <a:cubicBezTo>
                    <a:pt x="94" y="17"/>
                    <a:pt x="92" y="15"/>
                    <a:pt x="89" y="12"/>
                  </a:cubicBezTo>
                  <a:cubicBezTo>
                    <a:pt x="87" y="9"/>
                    <a:pt x="84" y="5"/>
                    <a:pt x="82" y="3"/>
                  </a:cubicBezTo>
                  <a:cubicBezTo>
                    <a:pt x="85" y="6"/>
                    <a:pt x="88" y="9"/>
                    <a:pt x="91" y="12"/>
                  </a:cubicBezTo>
                  <a:cubicBezTo>
                    <a:pt x="93" y="14"/>
                    <a:pt x="95" y="17"/>
                    <a:pt x="98" y="20"/>
                  </a:cubicBezTo>
                  <a:cubicBezTo>
                    <a:pt x="98" y="20"/>
                    <a:pt x="98" y="20"/>
                    <a:pt x="98" y="20"/>
                  </a:cubicBezTo>
                  <a:cubicBezTo>
                    <a:pt x="98" y="20"/>
                    <a:pt x="97" y="20"/>
                    <a:pt x="96" y="20"/>
                  </a:cubicBezTo>
                  <a:moveTo>
                    <a:pt x="111" y="10"/>
                  </a:moveTo>
                  <a:cubicBezTo>
                    <a:pt x="111" y="10"/>
                    <a:pt x="111" y="9"/>
                    <a:pt x="110" y="9"/>
                  </a:cubicBezTo>
                  <a:cubicBezTo>
                    <a:pt x="108" y="7"/>
                    <a:pt x="106" y="5"/>
                    <a:pt x="104" y="3"/>
                  </a:cubicBezTo>
                  <a:cubicBezTo>
                    <a:pt x="105" y="3"/>
                    <a:pt x="105" y="3"/>
                    <a:pt x="105" y="3"/>
                  </a:cubicBezTo>
                  <a:cubicBezTo>
                    <a:pt x="106" y="4"/>
                    <a:pt x="107" y="5"/>
                    <a:pt x="108" y="6"/>
                  </a:cubicBezTo>
                  <a:cubicBezTo>
                    <a:pt x="109" y="7"/>
                    <a:pt x="109" y="8"/>
                    <a:pt x="110" y="8"/>
                  </a:cubicBezTo>
                  <a:cubicBezTo>
                    <a:pt x="110" y="9"/>
                    <a:pt x="111" y="10"/>
                    <a:pt x="111" y="10"/>
                  </a:cubicBezTo>
                  <a:moveTo>
                    <a:pt x="95" y="20"/>
                  </a:moveTo>
                  <a:cubicBezTo>
                    <a:pt x="95" y="20"/>
                    <a:pt x="94" y="19"/>
                    <a:pt x="94" y="19"/>
                  </a:cubicBezTo>
                  <a:cubicBezTo>
                    <a:pt x="89" y="14"/>
                    <a:pt x="85" y="8"/>
                    <a:pt x="80" y="3"/>
                  </a:cubicBezTo>
                  <a:cubicBezTo>
                    <a:pt x="80" y="3"/>
                    <a:pt x="81" y="3"/>
                    <a:pt x="82" y="3"/>
                  </a:cubicBezTo>
                  <a:cubicBezTo>
                    <a:pt x="84" y="6"/>
                    <a:pt x="86" y="9"/>
                    <a:pt x="88" y="11"/>
                  </a:cubicBezTo>
                  <a:cubicBezTo>
                    <a:pt x="90" y="13"/>
                    <a:pt x="91" y="15"/>
                    <a:pt x="93" y="16"/>
                  </a:cubicBezTo>
                  <a:cubicBezTo>
                    <a:pt x="93" y="17"/>
                    <a:pt x="94" y="18"/>
                    <a:pt x="95" y="19"/>
                  </a:cubicBezTo>
                  <a:cubicBezTo>
                    <a:pt x="95" y="20"/>
                    <a:pt x="95" y="20"/>
                    <a:pt x="95" y="20"/>
                  </a:cubicBezTo>
                  <a:moveTo>
                    <a:pt x="98" y="19"/>
                  </a:moveTo>
                  <a:cubicBezTo>
                    <a:pt x="98" y="19"/>
                    <a:pt x="97" y="19"/>
                    <a:pt x="97" y="19"/>
                  </a:cubicBezTo>
                  <a:cubicBezTo>
                    <a:pt x="96" y="18"/>
                    <a:pt x="96" y="17"/>
                    <a:pt x="95" y="16"/>
                  </a:cubicBezTo>
                  <a:cubicBezTo>
                    <a:pt x="94" y="14"/>
                    <a:pt x="92" y="13"/>
                    <a:pt x="91" y="11"/>
                  </a:cubicBezTo>
                  <a:cubicBezTo>
                    <a:pt x="89" y="8"/>
                    <a:pt x="85" y="6"/>
                    <a:pt x="82" y="3"/>
                  </a:cubicBezTo>
                  <a:cubicBezTo>
                    <a:pt x="83" y="3"/>
                    <a:pt x="83" y="3"/>
                    <a:pt x="84" y="3"/>
                  </a:cubicBezTo>
                  <a:cubicBezTo>
                    <a:pt x="86" y="5"/>
                    <a:pt x="88" y="8"/>
                    <a:pt x="90" y="10"/>
                  </a:cubicBezTo>
                  <a:cubicBezTo>
                    <a:pt x="91" y="11"/>
                    <a:pt x="92" y="13"/>
                    <a:pt x="94" y="14"/>
                  </a:cubicBezTo>
                  <a:cubicBezTo>
                    <a:pt x="95" y="16"/>
                    <a:pt x="96" y="17"/>
                    <a:pt x="98" y="19"/>
                  </a:cubicBezTo>
                  <a:cubicBezTo>
                    <a:pt x="98" y="19"/>
                    <a:pt x="98" y="19"/>
                    <a:pt x="98" y="19"/>
                  </a:cubicBezTo>
                  <a:moveTo>
                    <a:pt x="100" y="19"/>
                  </a:moveTo>
                  <a:cubicBezTo>
                    <a:pt x="100" y="19"/>
                    <a:pt x="100" y="19"/>
                    <a:pt x="100" y="18"/>
                  </a:cubicBezTo>
                  <a:cubicBezTo>
                    <a:pt x="97" y="16"/>
                    <a:pt x="94" y="12"/>
                    <a:pt x="92" y="10"/>
                  </a:cubicBezTo>
                  <a:cubicBezTo>
                    <a:pt x="90" y="8"/>
                    <a:pt x="89" y="7"/>
                    <a:pt x="87" y="6"/>
                  </a:cubicBezTo>
                  <a:cubicBezTo>
                    <a:pt x="86" y="5"/>
                    <a:pt x="86" y="4"/>
                    <a:pt x="85" y="3"/>
                  </a:cubicBezTo>
                  <a:cubicBezTo>
                    <a:pt x="85" y="3"/>
                    <a:pt x="86" y="3"/>
                    <a:pt x="86" y="2"/>
                  </a:cubicBezTo>
                  <a:cubicBezTo>
                    <a:pt x="89" y="5"/>
                    <a:pt x="92" y="9"/>
                    <a:pt x="94" y="12"/>
                  </a:cubicBezTo>
                  <a:cubicBezTo>
                    <a:pt x="95" y="13"/>
                    <a:pt x="96" y="14"/>
                    <a:pt x="97" y="16"/>
                  </a:cubicBezTo>
                  <a:cubicBezTo>
                    <a:pt x="98" y="16"/>
                    <a:pt x="98" y="17"/>
                    <a:pt x="99" y="17"/>
                  </a:cubicBezTo>
                  <a:cubicBezTo>
                    <a:pt x="99" y="17"/>
                    <a:pt x="100" y="19"/>
                    <a:pt x="100" y="19"/>
                  </a:cubicBezTo>
                  <a:moveTo>
                    <a:pt x="104" y="5"/>
                  </a:moveTo>
                  <a:cubicBezTo>
                    <a:pt x="104" y="4"/>
                    <a:pt x="103" y="3"/>
                    <a:pt x="101" y="2"/>
                  </a:cubicBezTo>
                  <a:cubicBezTo>
                    <a:pt x="102" y="3"/>
                    <a:pt x="102" y="3"/>
                    <a:pt x="102" y="3"/>
                  </a:cubicBezTo>
                  <a:cubicBezTo>
                    <a:pt x="103" y="3"/>
                    <a:pt x="103" y="3"/>
                    <a:pt x="103" y="3"/>
                  </a:cubicBezTo>
                  <a:cubicBezTo>
                    <a:pt x="103" y="4"/>
                    <a:pt x="104" y="4"/>
                    <a:pt x="104" y="5"/>
                  </a:cubicBezTo>
                  <a:moveTo>
                    <a:pt x="109" y="14"/>
                  </a:moveTo>
                  <a:cubicBezTo>
                    <a:pt x="109" y="14"/>
                    <a:pt x="109" y="14"/>
                    <a:pt x="109" y="14"/>
                  </a:cubicBezTo>
                  <a:cubicBezTo>
                    <a:pt x="107" y="10"/>
                    <a:pt x="104" y="6"/>
                    <a:pt x="101" y="2"/>
                  </a:cubicBezTo>
                  <a:cubicBezTo>
                    <a:pt x="101" y="2"/>
                    <a:pt x="101" y="2"/>
                    <a:pt x="101" y="2"/>
                  </a:cubicBezTo>
                  <a:cubicBezTo>
                    <a:pt x="102" y="4"/>
                    <a:pt x="104" y="5"/>
                    <a:pt x="105" y="7"/>
                  </a:cubicBezTo>
                  <a:cubicBezTo>
                    <a:pt x="107" y="8"/>
                    <a:pt x="108" y="9"/>
                    <a:pt x="109" y="11"/>
                  </a:cubicBezTo>
                  <a:cubicBezTo>
                    <a:pt x="109" y="11"/>
                    <a:pt x="109" y="12"/>
                    <a:pt x="110" y="12"/>
                  </a:cubicBezTo>
                  <a:cubicBezTo>
                    <a:pt x="110" y="12"/>
                    <a:pt x="110" y="12"/>
                    <a:pt x="110" y="12"/>
                  </a:cubicBezTo>
                  <a:cubicBezTo>
                    <a:pt x="110" y="13"/>
                    <a:pt x="110" y="13"/>
                    <a:pt x="110" y="13"/>
                  </a:cubicBezTo>
                  <a:cubicBezTo>
                    <a:pt x="111" y="12"/>
                    <a:pt x="111" y="12"/>
                    <a:pt x="111" y="12"/>
                  </a:cubicBezTo>
                  <a:cubicBezTo>
                    <a:pt x="108" y="9"/>
                    <a:pt x="105" y="6"/>
                    <a:pt x="103" y="3"/>
                  </a:cubicBezTo>
                  <a:cubicBezTo>
                    <a:pt x="103" y="3"/>
                    <a:pt x="103" y="3"/>
                    <a:pt x="103" y="3"/>
                  </a:cubicBezTo>
                  <a:cubicBezTo>
                    <a:pt x="104" y="3"/>
                    <a:pt x="105" y="4"/>
                    <a:pt x="105" y="4"/>
                  </a:cubicBezTo>
                  <a:cubicBezTo>
                    <a:pt x="106" y="5"/>
                    <a:pt x="106" y="6"/>
                    <a:pt x="107" y="7"/>
                  </a:cubicBezTo>
                  <a:cubicBezTo>
                    <a:pt x="108" y="8"/>
                    <a:pt x="110" y="9"/>
                    <a:pt x="111" y="10"/>
                  </a:cubicBezTo>
                  <a:cubicBezTo>
                    <a:pt x="112" y="10"/>
                    <a:pt x="112" y="10"/>
                    <a:pt x="112" y="10"/>
                  </a:cubicBezTo>
                  <a:cubicBezTo>
                    <a:pt x="110" y="8"/>
                    <a:pt x="108" y="6"/>
                    <a:pt x="106" y="4"/>
                  </a:cubicBezTo>
                  <a:cubicBezTo>
                    <a:pt x="110" y="6"/>
                    <a:pt x="113" y="9"/>
                    <a:pt x="111" y="14"/>
                  </a:cubicBezTo>
                  <a:cubicBezTo>
                    <a:pt x="110" y="15"/>
                    <a:pt x="109" y="16"/>
                    <a:pt x="109" y="16"/>
                  </a:cubicBezTo>
                  <a:cubicBezTo>
                    <a:pt x="109" y="16"/>
                    <a:pt x="109" y="16"/>
                    <a:pt x="109" y="16"/>
                  </a:cubicBezTo>
                  <a:cubicBezTo>
                    <a:pt x="107" y="14"/>
                    <a:pt x="105" y="11"/>
                    <a:pt x="103" y="9"/>
                  </a:cubicBezTo>
                  <a:cubicBezTo>
                    <a:pt x="102" y="8"/>
                    <a:pt x="101" y="7"/>
                    <a:pt x="101" y="5"/>
                  </a:cubicBezTo>
                  <a:cubicBezTo>
                    <a:pt x="100" y="5"/>
                    <a:pt x="100" y="4"/>
                    <a:pt x="99" y="4"/>
                  </a:cubicBezTo>
                  <a:cubicBezTo>
                    <a:pt x="99" y="4"/>
                    <a:pt x="98" y="2"/>
                    <a:pt x="98" y="2"/>
                  </a:cubicBezTo>
                  <a:cubicBezTo>
                    <a:pt x="98" y="2"/>
                    <a:pt x="99" y="2"/>
                    <a:pt x="99" y="3"/>
                  </a:cubicBezTo>
                  <a:cubicBezTo>
                    <a:pt x="100" y="4"/>
                    <a:pt x="101" y="6"/>
                    <a:pt x="103" y="8"/>
                  </a:cubicBezTo>
                  <a:cubicBezTo>
                    <a:pt x="105" y="10"/>
                    <a:pt x="107" y="12"/>
                    <a:pt x="109" y="14"/>
                  </a:cubicBezTo>
                  <a:moveTo>
                    <a:pt x="107" y="18"/>
                  </a:moveTo>
                  <a:cubicBezTo>
                    <a:pt x="107" y="17"/>
                    <a:pt x="107" y="17"/>
                    <a:pt x="107" y="17"/>
                  </a:cubicBezTo>
                  <a:cubicBezTo>
                    <a:pt x="105" y="15"/>
                    <a:pt x="103" y="12"/>
                    <a:pt x="101" y="10"/>
                  </a:cubicBezTo>
                  <a:cubicBezTo>
                    <a:pt x="100" y="8"/>
                    <a:pt x="99" y="7"/>
                    <a:pt x="97" y="5"/>
                  </a:cubicBezTo>
                  <a:cubicBezTo>
                    <a:pt x="97" y="5"/>
                    <a:pt x="96" y="4"/>
                    <a:pt x="96" y="3"/>
                  </a:cubicBezTo>
                  <a:cubicBezTo>
                    <a:pt x="96" y="3"/>
                    <a:pt x="95" y="2"/>
                    <a:pt x="95" y="2"/>
                  </a:cubicBezTo>
                  <a:cubicBezTo>
                    <a:pt x="95" y="2"/>
                    <a:pt x="95" y="2"/>
                    <a:pt x="96" y="3"/>
                  </a:cubicBezTo>
                  <a:cubicBezTo>
                    <a:pt x="100" y="6"/>
                    <a:pt x="103" y="11"/>
                    <a:pt x="107" y="15"/>
                  </a:cubicBezTo>
                  <a:cubicBezTo>
                    <a:pt x="108" y="16"/>
                    <a:pt x="108" y="16"/>
                    <a:pt x="108" y="16"/>
                  </a:cubicBezTo>
                  <a:cubicBezTo>
                    <a:pt x="108" y="16"/>
                    <a:pt x="108" y="16"/>
                    <a:pt x="108" y="16"/>
                  </a:cubicBezTo>
                  <a:cubicBezTo>
                    <a:pt x="108" y="16"/>
                    <a:pt x="108" y="16"/>
                    <a:pt x="108" y="16"/>
                  </a:cubicBezTo>
                  <a:cubicBezTo>
                    <a:pt x="108" y="17"/>
                    <a:pt x="107" y="17"/>
                    <a:pt x="107" y="18"/>
                  </a:cubicBezTo>
                  <a:moveTo>
                    <a:pt x="87" y="3"/>
                  </a:moveTo>
                  <a:cubicBezTo>
                    <a:pt x="87" y="2"/>
                    <a:pt x="87" y="2"/>
                    <a:pt x="87" y="2"/>
                  </a:cubicBezTo>
                  <a:cubicBezTo>
                    <a:pt x="88" y="2"/>
                    <a:pt x="89" y="2"/>
                    <a:pt x="90" y="2"/>
                  </a:cubicBezTo>
                  <a:cubicBezTo>
                    <a:pt x="94" y="7"/>
                    <a:pt x="98" y="12"/>
                    <a:pt x="101" y="17"/>
                  </a:cubicBezTo>
                  <a:cubicBezTo>
                    <a:pt x="101" y="16"/>
                    <a:pt x="99" y="15"/>
                    <a:pt x="98" y="14"/>
                  </a:cubicBezTo>
                  <a:cubicBezTo>
                    <a:pt x="97" y="13"/>
                    <a:pt x="95" y="11"/>
                    <a:pt x="94" y="10"/>
                  </a:cubicBezTo>
                  <a:cubicBezTo>
                    <a:pt x="92" y="8"/>
                    <a:pt x="90" y="5"/>
                    <a:pt x="88" y="3"/>
                  </a:cubicBezTo>
                  <a:cubicBezTo>
                    <a:pt x="88" y="3"/>
                    <a:pt x="88" y="3"/>
                    <a:pt x="87" y="3"/>
                  </a:cubicBezTo>
                  <a:cubicBezTo>
                    <a:pt x="87" y="3"/>
                    <a:pt x="87" y="3"/>
                    <a:pt x="87" y="3"/>
                  </a:cubicBezTo>
                  <a:moveTo>
                    <a:pt x="103" y="17"/>
                  </a:moveTo>
                  <a:cubicBezTo>
                    <a:pt x="103" y="17"/>
                    <a:pt x="103" y="17"/>
                    <a:pt x="103" y="17"/>
                  </a:cubicBezTo>
                  <a:cubicBezTo>
                    <a:pt x="100" y="15"/>
                    <a:pt x="99" y="12"/>
                    <a:pt x="97" y="9"/>
                  </a:cubicBezTo>
                  <a:cubicBezTo>
                    <a:pt x="95" y="7"/>
                    <a:pt x="93" y="4"/>
                    <a:pt x="91" y="2"/>
                  </a:cubicBezTo>
                  <a:cubicBezTo>
                    <a:pt x="91" y="2"/>
                    <a:pt x="92" y="2"/>
                    <a:pt x="92" y="2"/>
                  </a:cubicBezTo>
                  <a:cubicBezTo>
                    <a:pt x="94" y="5"/>
                    <a:pt x="96" y="7"/>
                    <a:pt x="98" y="10"/>
                  </a:cubicBezTo>
                  <a:cubicBezTo>
                    <a:pt x="100" y="11"/>
                    <a:pt x="101" y="13"/>
                    <a:pt x="101" y="15"/>
                  </a:cubicBezTo>
                  <a:cubicBezTo>
                    <a:pt x="102" y="15"/>
                    <a:pt x="102" y="16"/>
                    <a:pt x="103" y="17"/>
                  </a:cubicBezTo>
                  <a:cubicBezTo>
                    <a:pt x="103" y="17"/>
                    <a:pt x="103" y="17"/>
                    <a:pt x="103" y="17"/>
                  </a:cubicBezTo>
                  <a:moveTo>
                    <a:pt x="109" y="13"/>
                  </a:moveTo>
                  <a:cubicBezTo>
                    <a:pt x="108" y="13"/>
                    <a:pt x="108" y="13"/>
                    <a:pt x="108" y="13"/>
                  </a:cubicBezTo>
                  <a:cubicBezTo>
                    <a:pt x="106" y="11"/>
                    <a:pt x="104" y="8"/>
                    <a:pt x="102" y="6"/>
                  </a:cubicBezTo>
                  <a:cubicBezTo>
                    <a:pt x="101" y="5"/>
                    <a:pt x="100" y="3"/>
                    <a:pt x="99" y="2"/>
                  </a:cubicBezTo>
                  <a:cubicBezTo>
                    <a:pt x="99" y="2"/>
                    <a:pt x="100" y="2"/>
                    <a:pt x="100" y="2"/>
                  </a:cubicBezTo>
                  <a:cubicBezTo>
                    <a:pt x="102" y="4"/>
                    <a:pt x="103" y="6"/>
                    <a:pt x="104" y="7"/>
                  </a:cubicBezTo>
                  <a:cubicBezTo>
                    <a:pt x="105" y="9"/>
                    <a:pt x="106" y="10"/>
                    <a:pt x="107" y="11"/>
                  </a:cubicBezTo>
                  <a:cubicBezTo>
                    <a:pt x="108" y="12"/>
                    <a:pt x="108" y="12"/>
                    <a:pt x="108" y="13"/>
                  </a:cubicBezTo>
                  <a:cubicBezTo>
                    <a:pt x="109" y="13"/>
                    <a:pt x="109" y="13"/>
                    <a:pt x="109" y="13"/>
                  </a:cubicBezTo>
                  <a:moveTo>
                    <a:pt x="94" y="4"/>
                  </a:moveTo>
                  <a:cubicBezTo>
                    <a:pt x="94" y="4"/>
                    <a:pt x="93" y="2"/>
                    <a:pt x="92" y="2"/>
                  </a:cubicBezTo>
                  <a:cubicBezTo>
                    <a:pt x="93" y="2"/>
                    <a:pt x="93" y="2"/>
                    <a:pt x="93" y="2"/>
                  </a:cubicBezTo>
                  <a:cubicBezTo>
                    <a:pt x="93" y="2"/>
                    <a:pt x="93" y="2"/>
                    <a:pt x="93" y="2"/>
                  </a:cubicBezTo>
                  <a:cubicBezTo>
                    <a:pt x="95" y="4"/>
                    <a:pt x="97" y="7"/>
                    <a:pt x="99" y="9"/>
                  </a:cubicBezTo>
                  <a:cubicBezTo>
                    <a:pt x="102" y="12"/>
                    <a:pt x="104" y="15"/>
                    <a:pt x="106" y="18"/>
                  </a:cubicBezTo>
                  <a:cubicBezTo>
                    <a:pt x="106" y="18"/>
                    <a:pt x="106" y="18"/>
                    <a:pt x="106" y="18"/>
                  </a:cubicBezTo>
                  <a:cubicBezTo>
                    <a:pt x="105" y="19"/>
                    <a:pt x="103" y="19"/>
                    <a:pt x="101" y="20"/>
                  </a:cubicBezTo>
                  <a:cubicBezTo>
                    <a:pt x="100" y="17"/>
                    <a:pt x="98" y="16"/>
                    <a:pt x="96" y="14"/>
                  </a:cubicBezTo>
                  <a:cubicBezTo>
                    <a:pt x="94" y="12"/>
                    <a:pt x="92" y="9"/>
                    <a:pt x="91" y="7"/>
                  </a:cubicBezTo>
                  <a:cubicBezTo>
                    <a:pt x="91" y="8"/>
                    <a:pt x="92" y="9"/>
                    <a:pt x="93" y="10"/>
                  </a:cubicBezTo>
                  <a:cubicBezTo>
                    <a:pt x="96" y="12"/>
                    <a:pt x="99" y="15"/>
                    <a:pt x="102" y="18"/>
                  </a:cubicBezTo>
                  <a:cubicBezTo>
                    <a:pt x="102" y="18"/>
                    <a:pt x="102" y="18"/>
                    <a:pt x="102" y="18"/>
                  </a:cubicBezTo>
                  <a:cubicBezTo>
                    <a:pt x="100" y="15"/>
                    <a:pt x="98" y="12"/>
                    <a:pt x="96" y="9"/>
                  </a:cubicBezTo>
                  <a:cubicBezTo>
                    <a:pt x="95" y="8"/>
                    <a:pt x="94" y="7"/>
                    <a:pt x="93" y="6"/>
                  </a:cubicBezTo>
                  <a:cubicBezTo>
                    <a:pt x="93" y="5"/>
                    <a:pt x="92" y="4"/>
                    <a:pt x="91" y="3"/>
                  </a:cubicBezTo>
                  <a:cubicBezTo>
                    <a:pt x="91" y="3"/>
                    <a:pt x="91" y="2"/>
                    <a:pt x="91" y="2"/>
                  </a:cubicBezTo>
                  <a:cubicBezTo>
                    <a:pt x="91" y="2"/>
                    <a:pt x="92" y="3"/>
                    <a:pt x="92" y="4"/>
                  </a:cubicBezTo>
                  <a:cubicBezTo>
                    <a:pt x="94" y="6"/>
                    <a:pt x="97" y="9"/>
                    <a:pt x="98" y="12"/>
                  </a:cubicBezTo>
                  <a:cubicBezTo>
                    <a:pt x="100" y="14"/>
                    <a:pt x="102" y="17"/>
                    <a:pt x="104" y="18"/>
                  </a:cubicBezTo>
                  <a:cubicBezTo>
                    <a:pt x="104" y="18"/>
                    <a:pt x="104" y="18"/>
                    <a:pt x="104" y="18"/>
                  </a:cubicBezTo>
                  <a:cubicBezTo>
                    <a:pt x="102" y="16"/>
                    <a:pt x="101" y="13"/>
                    <a:pt x="99" y="10"/>
                  </a:cubicBezTo>
                  <a:cubicBezTo>
                    <a:pt x="98" y="9"/>
                    <a:pt x="97" y="8"/>
                    <a:pt x="96" y="6"/>
                  </a:cubicBezTo>
                  <a:cubicBezTo>
                    <a:pt x="95" y="5"/>
                    <a:pt x="95" y="5"/>
                    <a:pt x="94" y="4"/>
                  </a:cubicBezTo>
                  <a:cubicBezTo>
                    <a:pt x="94" y="4"/>
                    <a:pt x="94" y="4"/>
                    <a:pt x="94" y="4"/>
                  </a:cubicBezTo>
                  <a:moveTo>
                    <a:pt x="100" y="9"/>
                  </a:moveTo>
                  <a:cubicBezTo>
                    <a:pt x="99" y="8"/>
                    <a:pt x="99" y="8"/>
                    <a:pt x="98" y="7"/>
                  </a:cubicBezTo>
                  <a:cubicBezTo>
                    <a:pt x="96" y="6"/>
                    <a:pt x="95" y="4"/>
                    <a:pt x="93" y="2"/>
                  </a:cubicBezTo>
                  <a:cubicBezTo>
                    <a:pt x="94" y="2"/>
                    <a:pt x="94" y="2"/>
                    <a:pt x="95" y="2"/>
                  </a:cubicBezTo>
                  <a:cubicBezTo>
                    <a:pt x="96" y="4"/>
                    <a:pt x="98" y="7"/>
                    <a:pt x="100" y="9"/>
                  </a:cubicBezTo>
                  <a:moveTo>
                    <a:pt x="105" y="12"/>
                  </a:moveTo>
                  <a:cubicBezTo>
                    <a:pt x="102" y="8"/>
                    <a:pt x="99" y="5"/>
                    <a:pt x="96" y="2"/>
                  </a:cubicBezTo>
                  <a:cubicBezTo>
                    <a:pt x="96" y="2"/>
                    <a:pt x="97" y="2"/>
                    <a:pt x="98" y="2"/>
                  </a:cubicBezTo>
                  <a:cubicBezTo>
                    <a:pt x="99" y="5"/>
                    <a:pt x="101" y="7"/>
                    <a:pt x="103" y="10"/>
                  </a:cubicBezTo>
                  <a:cubicBezTo>
                    <a:pt x="104" y="10"/>
                    <a:pt x="104" y="11"/>
                    <a:pt x="105" y="12"/>
                  </a:cubicBezTo>
                  <a:moveTo>
                    <a:pt x="96" y="0"/>
                  </a:moveTo>
                  <a:cubicBezTo>
                    <a:pt x="95" y="0"/>
                    <a:pt x="94" y="1"/>
                    <a:pt x="93" y="1"/>
                  </a:cubicBezTo>
                  <a:cubicBezTo>
                    <a:pt x="85" y="1"/>
                    <a:pt x="78" y="2"/>
                    <a:pt x="71" y="3"/>
                  </a:cubicBezTo>
                  <a:cubicBezTo>
                    <a:pt x="55" y="5"/>
                    <a:pt x="38" y="9"/>
                    <a:pt x="22" y="15"/>
                  </a:cubicBezTo>
                  <a:cubicBezTo>
                    <a:pt x="22" y="15"/>
                    <a:pt x="22" y="15"/>
                    <a:pt x="22" y="15"/>
                  </a:cubicBezTo>
                  <a:cubicBezTo>
                    <a:pt x="21" y="15"/>
                    <a:pt x="20" y="15"/>
                    <a:pt x="19" y="15"/>
                  </a:cubicBezTo>
                  <a:cubicBezTo>
                    <a:pt x="15" y="15"/>
                    <a:pt x="12" y="16"/>
                    <a:pt x="8" y="16"/>
                  </a:cubicBezTo>
                  <a:cubicBezTo>
                    <a:pt x="8" y="16"/>
                    <a:pt x="8" y="16"/>
                    <a:pt x="8" y="16"/>
                  </a:cubicBezTo>
                  <a:cubicBezTo>
                    <a:pt x="8" y="16"/>
                    <a:pt x="8" y="16"/>
                    <a:pt x="7" y="16"/>
                  </a:cubicBezTo>
                  <a:cubicBezTo>
                    <a:pt x="7" y="16"/>
                    <a:pt x="7" y="16"/>
                    <a:pt x="7" y="17"/>
                  </a:cubicBezTo>
                  <a:cubicBezTo>
                    <a:pt x="6" y="18"/>
                    <a:pt x="6" y="20"/>
                    <a:pt x="5" y="21"/>
                  </a:cubicBezTo>
                  <a:cubicBezTo>
                    <a:pt x="4" y="23"/>
                    <a:pt x="3" y="24"/>
                    <a:pt x="1" y="25"/>
                  </a:cubicBezTo>
                  <a:cubicBezTo>
                    <a:pt x="0" y="25"/>
                    <a:pt x="0" y="25"/>
                    <a:pt x="0" y="25"/>
                  </a:cubicBezTo>
                  <a:cubicBezTo>
                    <a:pt x="0" y="26"/>
                    <a:pt x="0" y="26"/>
                    <a:pt x="1" y="26"/>
                  </a:cubicBezTo>
                  <a:cubicBezTo>
                    <a:pt x="1" y="26"/>
                    <a:pt x="1" y="26"/>
                    <a:pt x="1" y="26"/>
                  </a:cubicBezTo>
                  <a:cubicBezTo>
                    <a:pt x="2" y="26"/>
                    <a:pt x="3" y="26"/>
                    <a:pt x="3" y="26"/>
                  </a:cubicBezTo>
                  <a:cubicBezTo>
                    <a:pt x="6" y="26"/>
                    <a:pt x="8" y="27"/>
                    <a:pt x="9" y="29"/>
                  </a:cubicBezTo>
                  <a:cubicBezTo>
                    <a:pt x="9" y="29"/>
                    <a:pt x="9" y="30"/>
                    <a:pt x="10" y="30"/>
                  </a:cubicBezTo>
                  <a:cubicBezTo>
                    <a:pt x="10" y="30"/>
                    <a:pt x="10" y="29"/>
                    <a:pt x="10" y="29"/>
                  </a:cubicBezTo>
                  <a:cubicBezTo>
                    <a:pt x="15" y="28"/>
                    <a:pt x="19" y="25"/>
                    <a:pt x="23" y="23"/>
                  </a:cubicBezTo>
                  <a:cubicBezTo>
                    <a:pt x="24" y="23"/>
                    <a:pt x="24" y="23"/>
                    <a:pt x="24" y="23"/>
                  </a:cubicBezTo>
                  <a:cubicBezTo>
                    <a:pt x="32" y="22"/>
                    <a:pt x="40" y="22"/>
                    <a:pt x="48" y="22"/>
                  </a:cubicBezTo>
                  <a:cubicBezTo>
                    <a:pt x="55" y="22"/>
                    <a:pt x="62" y="22"/>
                    <a:pt x="69" y="22"/>
                  </a:cubicBezTo>
                  <a:cubicBezTo>
                    <a:pt x="72" y="22"/>
                    <a:pt x="75" y="22"/>
                    <a:pt x="78" y="22"/>
                  </a:cubicBezTo>
                  <a:cubicBezTo>
                    <a:pt x="82" y="22"/>
                    <a:pt x="86" y="22"/>
                    <a:pt x="91" y="22"/>
                  </a:cubicBezTo>
                  <a:cubicBezTo>
                    <a:pt x="94" y="22"/>
                    <a:pt x="98" y="22"/>
                    <a:pt x="101" y="21"/>
                  </a:cubicBezTo>
                  <a:cubicBezTo>
                    <a:pt x="106" y="20"/>
                    <a:pt x="110" y="18"/>
                    <a:pt x="112" y="14"/>
                  </a:cubicBezTo>
                  <a:cubicBezTo>
                    <a:pt x="114" y="10"/>
                    <a:pt x="113" y="6"/>
                    <a:pt x="109" y="3"/>
                  </a:cubicBezTo>
                  <a:cubicBezTo>
                    <a:pt x="105" y="1"/>
                    <a:pt x="100" y="0"/>
                    <a:pt x="96"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223" name="Google Shape;223;p16"/>
            <p:cNvSpPr/>
            <p:nvPr/>
          </p:nvSpPr>
          <p:spPr>
            <a:xfrm>
              <a:off x="7876844" y="4975152"/>
              <a:ext cx="22225" cy="12700"/>
            </a:xfrm>
            <a:custGeom>
              <a:rect b="b" l="l" r="r" t="t"/>
              <a:pathLst>
                <a:path extrusionOk="0" h="3" w="5">
                  <a:moveTo>
                    <a:pt x="4" y="0"/>
                  </a:moveTo>
                  <a:cubicBezTo>
                    <a:pt x="4" y="0"/>
                    <a:pt x="4" y="0"/>
                    <a:pt x="4" y="0"/>
                  </a:cubicBezTo>
                  <a:cubicBezTo>
                    <a:pt x="3" y="1"/>
                    <a:pt x="1" y="1"/>
                    <a:pt x="0" y="1"/>
                  </a:cubicBezTo>
                  <a:cubicBezTo>
                    <a:pt x="0" y="2"/>
                    <a:pt x="0" y="3"/>
                    <a:pt x="1" y="3"/>
                  </a:cubicBezTo>
                  <a:cubicBezTo>
                    <a:pt x="1" y="3"/>
                    <a:pt x="1" y="3"/>
                    <a:pt x="1" y="3"/>
                  </a:cubicBezTo>
                  <a:cubicBezTo>
                    <a:pt x="2" y="2"/>
                    <a:pt x="3" y="2"/>
                    <a:pt x="4" y="2"/>
                  </a:cubicBezTo>
                  <a:cubicBezTo>
                    <a:pt x="5" y="2"/>
                    <a:pt x="5" y="0"/>
                    <a:pt x="4"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224" name="Google Shape;224;p16"/>
            <p:cNvSpPr/>
            <p:nvPr/>
          </p:nvSpPr>
          <p:spPr>
            <a:xfrm>
              <a:off x="5373356" y="4013127"/>
              <a:ext cx="76200" cy="55563"/>
            </a:xfrm>
            <a:custGeom>
              <a:rect b="b" l="l" r="r" t="t"/>
              <a:pathLst>
                <a:path extrusionOk="0" h="13" w="18">
                  <a:moveTo>
                    <a:pt x="8" y="11"/>
                  </a:moveTo>
                  <a:cubicBezTo>
                    <a:pt x="8" y="11"/>
                    <a:pt x="7" y="10"/>
                    <a:pt x="7" y="10"/>
                  </a:cubicBezTo>
                  <a:cubicBezTo>
                    <a:pt x="9" y="9"/>
                    <a:pt x="10" y="8"/>
                    <a:pt x="12" y="7"/>
                  </a:cubicBezTo>
                  <a:cubicBezTo>
                    <a:pt x="11" y="8"/>
                    <a:pt x="9" y="9"/>
                    <a:pt x="8" y="11"/>
                  </a:cubicBezTo>
                  <a:cubicBezTo>
                    <a:pt x="8" y="11"/>
                    <a:pt x="8" y="11"/>
                    <a:pt x="8" y="11"/>
                  </a:cubicBezTo>
                  <a:moveTo>
                    <a:pt x="6" y="10"/>
                  </a:moveTo>
                  <a:cubicBezTo>
                    <a:pt x="6" y="9"/>
                    <a:pt x="6" y="9"/>
                    <a:pt x="6" y="8"/>
                  </a:cubicBezTo>
                  <a:cubicBezTo>
                    <a:pt x="8" y="7"/>
                    <a:pt x="10" y="6"/>
                    <a:pt x="12" y="4"/>
                  </a:cubicBezTo>
                  <a:cubicBezTo>
                    <a:pt x="10" y="6"/>
                    <a:pt x="8" y="8"/>
                    <a:pt x="6" y="10"/>
                  </a:cubicBezTo>
                  <a:moveTo>
                    <a:pt x="7" y="9"/>
                  </a:moveTo>
                  <a:cubicBezTo>
                    <a:pt x="10" y="7"/>
                    <a:pt x="12" y="5"/>
                    <a:pt x="14" y="3"/>
                  </a:cubicBezTo>
                  <a:cubicBezTo>
                    <a:pt x="14" y="3"/>
                    <a:pt x="14" y="3"/>
                    <a:pt x="14" y="3"/>
                  </a:cubicBezTo>
                  <a:cubicBezTo>
                    <a:pt x="15" y="4"/>
                    <a:pt x="15" y="5"/>
                    <a:pt x="15" y="7"/>
                  </a:cubicBezTo>
                  <a:cubicBezTo>
                    <a:pt x="15" y="10"/>
                    <a:pt x="12" y="11"/>
                    <a:pt x="9" y="11"/>
                  </a:cubicBezTo>
                  <a:cubicBezTo>
                    <a:pt x="9" y="11"/>
                    <a:pt x="9" y="11"/>
                    <a:pt x="9" y="11"/>
                  </a:cubicBezTo>
                  <a:cubicBezTo>
                    <a:pt x="10" y="10"/>
                    <a:pt x="12" y="9"/>
                    <a:pt x="13" y="8"/>
                  </a:cubicBezTo>
                  <a:cubicBezTo>
                    <a:pt x="13" y="9"/>
                    <a:pt x="12" y="9"/>
                    <a:pt x="12" y="10"/>
                  </a:cubicBezTo>
                  <a:cubicBezTo>
                    <a:pt x="12" y="10"/>
                    <a:pt x="12" y="10"/>
                    <a:pt x="12" y="10"/>
                  </a:cubicBezTo>
                  <a:cubicBezTo>
                    <a:pt x="13" y="10"/>
                    <a:pt x="14" y="9"/>
                    <a:pt x="14" y="8"/>
                  </a:cubicBezTo>
                  <a:cubicBezTo>
                    <a:pt x="14" y="7"/>
                    <a:pt x="14" y="7"/>
                    <a:pt x="14" y="7"/>
                  </a:cubicBezTo>
                  <a:cubicBezTo>
                    <a:pt x="12" y="8"/>
                    <a:pt x="11" y="9"/>
                    <a:pt x="9" y="10"/>
                  </a:cubicBezTo>
                  <a:cubicBezTo>
                    <a:pt x="11" y="9"/>
                    <a:pt x="13" y="7"/>
                    <a:pt x="14" y="6"/>
                  </a:cubicBezTo>
                  <a:cubicBezTo>
                    <a:pt x="14" y="6"/>
                    <a:pt x="14" y="6"/>
                    <a:pt x="14" y="6"/>
                  </a:cubicBezTo>
                  <a:cubicBezTo>
                    <a:pt x="12" y="7"/>
                    <a:pt x="10" y="8"/>
                    <a:pt x="7" y="9"/>
                  </a:cubicBezTo>
                  <a:moveTo>
                    <a:pt x="5" y="7"/>
                  </a:moveTo>
                  <a:cubicBezTo>
                    <a:pt x="5" y="6"/>
                    <a:pt x="5" y="6"/>
                    <a:pt x="5" y="6"/>
                  </a:cubicBezTo>
                  <a:cubicBezTo>
                    <a:pt x="5" y="6"/>
                    <a:pt x="5" y="6"/>
                    <a:pt x="5" y="6"/>
                  </a:cubicBezTo>
                  <a:cubicBezTo>
                    <a:pt x="7" y="5"/>
                    <a:pt x="9" y="4"/>
                    <a:pt x="10" y="3"/>
                  </a:cubicBezTo>
                  <a:cubicBezTo>
                    <a:pt x="9" y="4"/>
                    <a:pt x="7" y="5"/>
                    <a:pt x="5" y="7"/>
                  </a:cubicBezTo>
                  <a:moveTo>
                    <a:pt x="5" y="8"/>
                  </a:moveTo>
                  <a:cubicBezTo>
                    <a:pt x="5" y="7"/>
                    <a:pt x="5" y="7"/>
                    <a:pt x="5" y="7"/>
                  </a:cubicBezTo>
                  <a:cubicBezTo>
                    <a:pt x="7" y="6"/>
                    <a:pt x="10" y="5"/>
                    <a:pt x="11" y="2"/>
                  </a:cubicBezTo>
                  <a:cubicBezTo>
                    <a:pt x="11" y="2"/>
                    <a:pt x="11" y="2"/>
                    <a:pt x="11" y="2"/>
                  </a:cubicBezTo>
                  <a:cubicBezTo>
                    <a:pt x="12" y="2"/>
                    <a:pt x="13" y="2"/>
                    <a:pt x="14" y="3"/>
                  </a:cubicBezTo>
                  <a:cubicBezTo>
                    <a:pt x="14" y="3"/>
                    <a:pt x="14" y="3"/>
                    <a:pt x="14" y="3"/>
                  </a:cubicBezTo>
                  <a:cubicBezTo>
                    <a:pt x="11" y="4"/>
                    <a:pt x="8" y="7"/>
                    <a:pt x="5" y="8"/>
                  </a:cubicBezTo>
                  <a:moveTo>
                    <a:pt x="5" y="5"/>
                  </a:moveTo>
                  <a:cubicBezTo>
                    <a:pt x="6" y="3"/>
                    <a:pt x="7" y="2"/>
                    <a:pt x="10" y="2"/>
                  </a:cubicBezTo>
                  <a:cubicBezTo>
                    <a:pt x="10" y="2"/>
                    <a:pt x="10" y="2"/>
                    <a:pt x="10" y="2"/>
                  </a:cubicBezTo>
                  <a:cubicBezTo>
                    <a:pt x="11" y="2"/>
                    <a:pt x="11" y="2"/>
                    <a:pt x="11" y="2"/>
                  </a:cubicBezTo>
                  <a:cubicBezTo>
                    <a:pt x="9" y="3"/>
                    <a:pt x="7" y="4"/>
                    <a:pt x="5" y="5"/>
                  </a:cubicBezTo>
                  <a:moveTo>
                    <a:pt x="10" y="0"/>
                  </a:moveTo>
                  <a:cubicBezTo>
                    <a:pt x="2" y="0"/>
                    <a:pt x="0" y="12"/>
                    <a:pt x="9" y="13"/>
                  </a:cubicBezTo>
                  <a:cubicBezTo>
                    <a:pt x="9" y="13"/>
                    <a:pt x="9" y="13"/>
                    <a:pt x="9" y="13"/>
                  </a:cubicBezTo>
                  <a:cubicBezTo>
                    <a:pt x="13" y="13"/>
                    <a:pt x="17" y="11"/>
                    <a:pt x="17" y="7"/>
                  </a:cubicBezTo>
                  <a:cubicBezTo>
                    <a:pt x="18" y="3"/>
                    <a:pt x="15" y="0"/>
                    <a:pt x="11" y="0"/>
                  </a:cubicBezTo>
                  <a:cubicBezTo>
                    <a:pt x="11" y="0"/>
                    <a:pt x="10" y="0"/>
                    <a:pt x="10"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225" name="Google Shape;225;p16"/>
            <p:cNvSpPr/>
            <p:nvPr/>
          </p:nvSpPr>
          <p:spPr>
            <a:xfrm>
              <a:off x="5313031" y="4084564"/>
              <a:ext cx="207963" cy="55563"/>
            </a:xfrm>
            <a:custGeom>
              <a:rect b="b" l="l" r="r" t="t"/>
              <a:pathLst>
                <a:path extrusionOk="0" h="13" w="49">
                  <a:moveTo>
                    <a:pt x="38" y="11"/>
                  </a:moveTo>
                  <a:cubicBezTo>
                    <a:pt x="37" y="11"/>
                    <a:pt x="37" y="11"/>
                    <a:pt x="36" y="11"/>
                  </a:cubicBezTo>
                  <a:cubicBezTo>
                    <a:pt x="38" y="9"/>
                    <a:pt x="40" y="7"/>
                    <a:pt x="41" y="5"/>
                  </a:cubicBezTo>
                  <a:cubicBezTo>
                    <a:pt x="42" y="5"/>
                    <a:pt x="42" y="4"/>
                    <a:pt x="43" y="4"/>
                  </a:cubicBezTo>
                  <a:cubicBezTo>
                    <a:pt x="43" y="5"/>
                    <a:pt x="42" y="5"/>
                    <a:pt x="42" y="6"/>
                  </a:cubicBezTo>
                  <a:cubicBezTo>
                    <a:pt x="41" y="8"/>
                    <a:pt x="39" y="9"/>
                    <a:pt x="38" y="10"/>
                  </a:cubicBezTo>
                  <a:cubicBezTo>
                    <a:pt x="38" y="11"/>
                    <a:pt x="38" y="11"/>
                    <a:pt x="38" y="11"/>
                  </a:cubicBezTo>
                  <a:moveTo>
                    <a:pt x="35" y="11"/>
                  </a:moveTo>
                  <a:cubicBezTo>
                    <a:pt x="34" y="10"/>
                    <a:pt x="32" y="10"/>
                    <a:pt x="30" y="10"/>
                  </a:cubicBezTo>
                  <a:cubicBezTo>
                    <a:pt x="32" y="9"/>
                    <a:pt x="34" y="7"/>
                    <a:pt x="36" y="5"/>
                  </a:cubicBezTo>
                  <a:cubicBezTo>
                    <a:pt x="36" y="5"/>
                    <a:pt x="37" y="4"/>
                    <a:pt x="38" y="3"/>
                  </a:cubicBezTo>
                  <a:cubicBezTo>
                    <a:pt x="37" y="4"/>
                    <a:pt x="37" y="5"/>
                    <a:pt x="37" y="5"/>
                  </a:cubicBezTo>
                  <a:cubicBezTo>
                    <a:pt x="35" y="7"/>
                    <a:pt x="34" y="8"/>
                    <a:pt x="33" y="10"/>
                  </a:cubicBezTo>
                  <a:cubicBezTo>
                    <a:pt x="34" y="10"/>
                    <a:pt x="34" y="10"/>
                    <a:pt x="34" y="10"/>
                  </a:cubicBezTo>
                  <a:cubicBezTo>
                    <a:pt x="36" y="8"/>
                    <a:pt x="38" y="6"/>
                    <a:pt x="40" y="4"/>
                  </a:cubicBezTo>
                  <a:cubicBezTo>
                    <a:pt x="41" y="4"/>
                    <a:pt x="41" y="3"/>
                    <a:pt x="41" y="3"/>
                  </a:cubicBezTo>
                  <a:cubicBezTo>
                    <a:pt x="41" y="3"/>
                    <a:pt x="41" y="4"/>
                    <a:pt x="40" y="4"/>
                  </a:cubicBezTo>
                  <a:cubicBezTo>
                    <a:pt x="40" y="5"/>
                    <a:pt x="39" y="6"/>
                    <a:pt x="38" y="7"/>
                  </a:cubicBezTo>
                  <a:cubicBezTo>
                    <a:pt x="37" y="8"/>
                    <a:pt x="36" y="9"/>
                    <a:pt x="35" y="10"/>
                  </a:cubicBezTo>
                  <a:cubicBezTo>
                    <a:pt x="35" y="11"/>
                    <a:pt x="35" y="11"/>
                    <a:pt x="35" y="11"/>
                  </a:cubicBezTo>
                  <a:moveTo>
                    <a:pt x="26" y="10"/>
                  </a:moveTo>
                  <a:cubicBezTo>
                    <a:pt x="25" y="10"/>
                    <a:pt x="24" y="10"/>
                    <a:pt x="24" y="10"/>
                  </a:cubicBezTo>
                  <a:cubicBezTo>
                    <a:pt x="26" y="9"/>
                    <a:pt x="28" y="7"/>
                    <a:pt x="30" y="5"/>
                  </a:cubicBezTo>
                  <a:cubicBezTo>
                    <a:pt x="30" y="4"/>
                    <a:pt x="31" y="4"/>
                    <a:pt x="32" y="3"/>
                  </a:cubicBezTo>
                  <a:cubicBezTo>
                    <a:pt x="31" y="4"/>
                    <a:pt x="30" y="5"/>
                    <a:pt x="30" y="6"/>
                  </a:cubicBezTo>
                  <a:cubicBezTo>
                    <a:pt x="28" y="7"/>
                    <a:pt x="27" y="9"/>
                    <a:pt x="26" y="10"/>
                  </a:cubicBezTo>
                  <a:moveTo>
                    <a:pt x="43" y="10"/>
                  </a:moveTo>
                  <a:cubicBezTo>
                    <a:pt x="43" y="10"/>
                    <a:pt x="43" y="9"/>
                    <a:pt x="43" y="9"/>
                  </a:cubicBezTo>
                  <a:cubicBezTo>
                    <a:pt x="45" y="7"/>
                    <a:pt x="46" y="5"/>
                    <a:pt x="46" y="3"/>
                  </a:cubicBezTo>
                  <a:cubicBezTo>
                    <a:pt x="46" y="3"/>
                    <a:pt x="46" y="3"/>
                    <a:pt x="46" y="3"/>
                  </a:cubicBezTo>
                  <a:cubicBezTo>
                    <a:pt x="47" y="3"/>
                    <a:pt x="47" y="3"/>
                    <a:pt x="47" y="3"/>
                  </a:cubicBezTo>
                  <a:cubicBezTo>
                    <a:pt x="47" y="6"/>
                    <a:pt x="47" y="8"/>
                    <a:pt x="47" y="11"/>
                  </a:cubicBezTo>
                  <a:cubicBezTo>
                    <a:pt x="44" y="11"/>
                    <a:pt x="41" y="11"/>
                    <a:pt x="39" y="11"/>
                  </a:cubicBezTo>
                  <a:cubicBezTo>
                    <a:pt x="41" y="9"/>
                    <a:pt x="42" y="7"/>
                    <a:pt x="44" y="5"/>
                  </a:cubicBezTo>
                  <a:cubicBezTo>
                    <a:pt x="44" y="5"/>
                    <a:pt x="45" y="4"/>
                    <a:pt x="45" y="4"/>
                  </a:cubicBezTo>
                  <a:cubicBezTo>
                    <a:pt x="46" y="4"/>
                    <a:pt x="45" y="4"/>
                    <a:pt x="45" y="5"/>
                  </a:cubicBezTo>
                  <a:cubicBezTo>
                    <a:pt x="44" y="7"/>
                    <a:pt x="43" y="9"/>
                    <a:pt x="42" y="10"/>
                  </a:cubicBezTo>
                  <a:cubicBezTo>
                    <a:pt x="42" y="11"/>
                    <a:pt x="42" y="11"/>
                    <a:pt x="42" y="11"/>
                  </a:cubicBezTo>
                  <a:cubicBezTo>
                    <a:pt x="43" y="10"/>
                    <a:pt x="43" y="10"/>
                    <a:pt x="44" y="9"/>
                  </a:cubicBezTo>
                  <a:cubicBezTo>
                    <a:pt x="44" y="9"/>
                    <a:pt x="45" y="8"/>
                    <a:pt x="45" y="8"/>
                  </a:cubicBezTo>
                  <a:cubicBezTo>
                    <a:pt x="46" y="8"/>
                    <a:pt x="45" y="9"/>
                    <a:pt x="44" y="10"/>
                  </a:cubicBezTo>
                  <a:cubicBezTo>
                    <a:pt x="44" y="11"/>
                    <a:pt x="44" y="11"/>
                    <a:pt x="44" y="11"/>
                  </a:cubicBezTo>
                  <a:cubicBezTo>
                    <a:pt x="45" y="10"/>
                    <a:pt x="45" y="10"/>
                    <a:pt x="46" y="10"/>
                  </a:cubicBezTo>
                  <a:cubicBezTo>
                    <a:pt x="46" y="10"/>
                    <a:pt x="46" y="10"/>
                    <a:pt x="46" y="10"/>
                  </a:cubicBezTo>
                  <a:cubicBezTo>
                    <a:pt x="46" y="10"/>
                    <a:pt x="46" y="10"/>
                    <a:pt x="46" y="10"/>
                  </a:cubicBezTo>
                  <a:cubicBezTo>
                    <a:pt x="46" y="10"/>
                    <a:pt x="45" y="10"/>
                    <a:pt x="45" y="10"/>
                  </a:cubicBezTo>
                  <a:cubicBezTo>
                    <a:pt x="45" y="10"/>
                    <a:pt x="45" y="10"/>
                    <a:pt x="45" y="10"/>
                  </a:cubicBezTo>
                  <a:cubicBezTo>
                    <a:pt x="46" y="9"/>
                    <a:pt x="46" y="8"/>
                    <a:pt x="47" y="7"/>
                  </a:cubicBezTo>
                  <a:cubicBezTo>
                    <a:pt x="46" y="6"/>
                    <a:pt x="46" y="6"/>
                    <a:pt x="46" y="6"/>
                  </a:cubicBezTo>
                  <a:cubicBezTo>
                    <a:pt x="45" y="7"/>
                    <a:pt x="46" y="7"/>
                    <a:pt x="45" y="8"/>
                  </a:cubicBezTo>
                  <a:cubicBezTo>
                    <a:pt x="44" y="8"/>
                    <a:pt x="43" y="10"/>
                    <a:pt x="43" y="10"/>
                  </a:cubicBezTo>
                  <a:moveTo>
                    <a:pt x="20" y="10"/>
                  </a:moveTo>
                  <a:cubicBezTo>
                    <a:pt x="19" y="10"/>
                    <a:pt x="18" y="10"/>
                    <a:pt x="17" y="10"/>
                  </a:cubicBezTo>
                  <a:cubicBezTo>
                    <a:pt x="19" y="9"/>
                    <a:pt x="21" y="7"/>
                    <a:pt x="23" y="6"/>
                  </a:cubicBezTo>
                  <a:cubicBezTo>
                    <a:pt x="23" y="5"/>
                    <a:pt x="24" y="4"/>
                    <a:pt x="25" y="3"/>
                  </a:cubicBezTo>
                  <a:cubicBezTo>
                    <a:pt x="26" y="3"/>
                    <a:pt x="26" y="3"/>
                    <a:pt x="26" y="3"/>
                  </a:cubicBezTo>
                  <a:cubicBezTo>
                    <a:pt x="26" y="3"/>
                    <a:pt x="25" y="4"/>
                    <a:pt x="25" y="4"/>
                  </a:cubicBezTo>
                  <a:cubicBezTo>
                    <a:pt x="23" y="6"/>
                    <a:pt x="22" y="8"/>
                    <a:pt x="20" y="10"/>
                  </a:cubicBezTo>
                  <a:cubicBezTo>
                    <a:pt x="20" y="10"/>
                    <a:pt x="20" y="10"/>
                    <a:pt x="20" y="10"/>
                  </a:cubicBezTo>
                  <a:moveTo>
                    <a:pt x="23" y="10"/>
                  </a:moveTo>
                  <a:cubicBezTo>
                    <a:pt x="22" y="10"/>
                    <a:pt x="22" y="10"/>
                    <a:pt x="21" y="10"/>
                  </a:cubicBezTo>
                  <a:cubicBezTo>
                    <a:pt x="24" y="8"/>
                    <a:pt x="26" y="5"/>
                    <a:pt x="29" y="3"/>
                  </a:cubicBezTo>
                  <a:cubicBezTo>
                    <a:pt x="29" y="3"/>
                    <a:pt x="29" y="3"/>
                    <a:pt x="29" y="3"/>
                  </a:cubicBezTo>
                  <a:cubicBezTo>
                    <a:pt x="30" y="3"/>
                    <a:pt x="28" y="5"/>
                    <a:pt x="27" y="5"/>
                  </a:cubicBezTo>
                  <a:cubicBezTo>
                    <a:pt x="26" y="7"/>
                    <a:pt x="25" y="8"/>
                    <a:pt x="23" y="10"/>
                  </a:cubicBezTo>
                  <a:cubicBezTo>
                    <a:pt x="23" y="10"/>
                    <a:pt x="23" y="10"/>
                    <a:pt x="23" y="10"/>
                  </a:cubicBezTo>
                  <a:moveTo>
                    <a:pt x="16" y="10"/>
                  </a:moveTo>
                  <a:cubicBezTo>
                    <a:pt x="16" y="10"/>
                    <a:pt x="15" y="10"/>
                    <a:pt x="15" y="10"/>
                  </a:cubicBezTo>
                  <a:cubicBezTo>
                    <a:pt x="17" y="8"/>
                    <a:pt x="18" y="6"/>
                    <a:pt x="20" y="5"/>
                  </a:cubicBezTo>
                  <a:cubicBezTo>
                    <a:pt x="21" y="4"/>
                    <a:pt x="22" y="3"/>
                    <a:pt x="22" y="3"/>
                  </a:cubicBezTo>
                  <a:cubicBezTo>
                    <a:pt x="22" y="3"/>
                    <a:pt x="21" y="4"/>
                    <a:pt x="20" y="5"/>
                  </a:cubicBezTo>
                  <a:cubicBezTo>
                    <a:pt x="19" y="7"/>
                    <a:pt x="18" y="8"/>
                    <a:pt x="16" y="10"/>
                  </a:cubicBezTo>
                  <a:moveTo>
                    <a:pt x="30" y="10"/>
                  </a:moveTo>
                  <a:cubicBezTo>
                    <a:pt x="28" y="10"/>
                    <a:pt x="27" y="10"/>
                    <a:pt x="26" y="10"/>
                  </a:cubicBezTo>
                  <a:cubicBezTo>
                    <a:pt x="29" y="8"/>
                    <a:pt x="30" y="6"/>
                    <a:pt x="33" y="4"/>
                  </a:cubicBezTo>
                  <a:cubicBezTo>
                    <a:pt x="33" y="4"/>
                    <a:pt x="34" y="3"/>
                    <a:pt x="35" y="3"/>
                  </a:cubicBezTo>
                  <a:cubicBezTo>
                    <a:pt x="34" y="5"/>
                    <a:pt x="34" y="5"/>
                    <a:pt x="34" y="5"/>
                  </a:cubicBezTo>
                  <a:cubicBezTo>
                    <a:pt x="33" y="7"/>
                    <a:pt x="31" y="9"/>
                    <a:pt x="30" y="10"/>
                  </a:cubicBezTo>
                  <a:moveTo>
                    <a:pt x="14" y="10"/>
                  </a:moveTo>
                  <a:cubicBezTo>
                    <a:pt x="13" y="10"/>
                    <a:pt x="13" y="10"/>
                    <a:pt x="12" y="10"/>
                  </a:cubicBezTo>
                  <a:cubicBezTo>
                    <a:pt x="14" y="8"/>
                    <a:pt x="16" y="6"/>
                    <a:pt x="18" y="4"/>
                  </a:cubicBezTo>
                  <a:cubicBezTo>
                    <a:pt x="19" y="3"/>
                    <a:pt x="20" y="3"/>
                    <a:pt x="20" y="3"/>
                  </a:cubicBezTo>
                  <a:cubicBezTo>
                    <a:pt x="20" y="3"/>
                    <a:pt x="18" y="5"/>
                    <a:pt x="17" y="5"/>
                  </a:cubicBezTo>
                  <a:cubicBezTo>
                    <a:pt x="16" y="6"/>
                    <a:pt x="15" y="8"/>
                    <a:pt x="14" y="10"/>
                  </a:cubicBezTo>
                  <a:cubicBezTo>
                    <a:pt x="14" y="10"/>
                    <a:pt x="14" y="10"/>
                    <a:pt x="14" y="10"/>
                  </a:cubicBezTo>
                  <a:moveTo>
                    <a:pt x="5" y="9"/>
                  </a:moveTo>
                  <a:cubicBezTo>
                    <a:pt x="4" y="9"/>
                    <a:pt x="3" y="9"/>
                    <a:pt x="3" y="9"/>
                  </a:cubicBezTo>
                  <a:cubicBezTo>
                    <a:pt x="6" y="8"/>
                    <a:pt x="8" y="5"/>
                    <a:pt x="11" y="3"/>
                  </a:cubicBezTo>
                  <a:cubicBezTo>
                    <a:pt x="11" y="3"/>
                    <a:pt x="12" y="3"/>
                    <a:pt x="12" y="3"/>
                  </a:cubicBezTo>
                  <a:cubicBezTo>
                    <a:pt x="12" y="3"/>
                    <a:pt x="9" y="5"/>
                    <a:pt x="9" y="6"/>
                  </a:cubicBezTo>
                  <a:cubicBezTo>
                    <a:pt x="8" y="7"/>
                    <a:pt x="6" y="8"/>
                    <a:pt x="5" y="9"/>
                  </a:cubicBezTo>
                  <a:moveTo>
                    <a:pt x="2" y="9"/>
                  </a:moveTo>
                  <a:cubicBezTo>
                    <a:pt x="2" y="8"/>
                    <a:pt x="2" y="8"/>
                    <a:pt x="2" y="7"/>
                  </a:cubicBezTo>
                  <a:cubicBezTo>
                    <a:pt x="3" y="7"/>
                    <a:pt x="4" y="6"/>
                    <a:pt x="5" y="5"/>
                  </a:cubicBezTo>
                  <a:cubicBezTo>
                    <a:pt x="6" y="4"/>
                    <a:pt x="6" y="4"/>
                    <a:pt x="7" y="3"/>
                  </a:cubicBezTo>
                  <a:cubicBezTo>
                    <a:pt x="8" y="3"/>
                    <a:pt x="8" y="3"/>
                    <a:pt x="8" y="3"/>
                  </a:cubicBezTo>
                  <a:cubicBezTo>
                    <a:pt x="8" y="3"/>
                    <a:pt x="8" y="3"/>
                    <a:pt x="8" y="3"/>
                  </a:cubicBezTo>
                  <a:cubicBezTo>
                    <a:pt x="6" y="5"/>
                    <a:pt x="4" y="7"/>
                    <a:pt x="2" y="9"/>
                  </a:cubicBezTo>
                  <a:moveTo>
                    <a:pt x="37" y="10"/>
                  </a:moveTo>
                  <a:cubicBezTo>
                    <a:pt x="38" y="7"/>
                    <a:pt x="41" y="5"/>
                    <a:pt x="42" y="3"/>
                  </a:cubicBezTo>
                  <a:cubicBezTo>
                    <a:pt x="42" y="2"/>
                    <a:pt x="42" y="2"/>
                    <a:pt x="42" y="2"/>
                  </a:cubicBezTo>
                  <a:cubicBezTo>
                    <a:pt x="43" y="3"/>
                    <a:pt x="45" y="3"/>
                    <a:pt x="46" y="3"/>
                  </a:cubicBezTo>
                  <a:cubicBezTo>
                    <a:pt x="46" y="3"/>
                    <a:pt x="46" y="3"/>
                    <a:pt x="46" y="3"/>
                  </a:cubicBezTo>
                  <a:cubicBezTo>
                    <a:pt x="44" y="5"/>
                    <a:pt x="43" y="6"/>
                    <a:pt x="41" y="8"/>
                  </a:cubicBezTo>
                  <a:cubicBezTo>
                    <a:pt x="42" y="7"/>
                    <a:pt x="42" y="7"/>
                    <a:pt x="42" y="7"/>
                  </a:cubicBezTo>
                  <a:cubicBezTo>
                    <a:pt x="43" y="6"/>
                    <a:pt x="43" y="5"/>
                    <a:pt x="44" y="3"/>
                  </a:cubicBezTo>
                  <a:cubicBezTo>
                    <a:pt x="43" y="3"/>
                    <a:pt x="43" y="3"/>
                    <a:pt x="43" y="3"/>
                  </a:cubicBezTo>
                  <a:cubicBezTo>
                    <a:pt x="41" y="5"/>
                    <a:pt x="39" y="7"/>
                    <a:pt x="37" y="10"/>
                  </a:cubicBezTo>
                  <a:moveTo>
                    <a:pt x="10" y="10"/>
                  </a:moveTo>
                  <a:cubicBezTo>
                    <a:pt x="9" y="10"/>
                    <a:pt x="7" y="9"/>
                    <a:pt x="6" y="9"/>
                  </a:cubicBezTo>
                  <a:cubicBezTo>
                    <a:pt x="8" y="8"/>
                    <a:pt x="10" y="7"/>
                    <a:pt x="11" y="6"/>
                  </a:cubicBezTo>
                  <a:cubicBezTo>
                    <a:pt x="12" y="5"/>
                    <a:pt x="12" y="5"/>
                    <a:pt x="13" y="4"/>
                  </a:cubicBezTo>
                  <a:cubicBezTo>
                    <a:pt x="13" y="4"/>
                    <a:pt x="15" y="2"/>
                    <a:pt x="15" y="2"/>
                  </a:cubicBezTo>
                  <a:cubicBezTo>
                    <a:pt x="15" y="2"/>
                    <a:pt x="15" y="2"/>
                    <a:pt x="15" y="3"/>
                  </a:cubicBezTo>
                  <a:cubicBezTo>
                    <a:pt x="13" y="5"/>
                    <a:pt x="11" y="7"/>
                    <a:pt x="10" y="9"/>
                  </a:cubicBezTo>
                  <a:cubicBezTo>
                    <a:pt x="10" y="10"/>
                    <a:pt x="10" y="10"/>
                    <a:pt x="10" y="10"/>
                  </a:cubicBezTo>
                  <a:moveTo>
                    <a:pt x="11" y="10"/>
                  </a:moveTo>
                  <a:cubicBezTo>
                    <a:pt x="11" y="10"/>
                    <a:pt x="10" y="10"/>
                    <a:pt x="10" y="10"/>
                  </a:cubicBezTo>
                  <a:cubicBezTo>
                    <a:pt x="10" y="9"/>
                    <a:pt x="10" y="9"/>
                    <a:pt x="10" y="9"/>
                  </a:cubicBezTo>
                  <a:cubicBezTo>
                    <a:pt x="12" y="7"/>
                    <a:pt x="14" y="5"/>
                    <a:pt x="16" y="3"/>
                  </a:cubicBezTo>
                  <a:cubicBezTo>
                    <a:pt x="17" y="3"/>
                    <a:pt x="17" y="2"/>
                    <a:pt x="17" y="2"/>
                  </a:cubicBezTo>
                  <a:cubicBezTo>
                    <a:pt x="17" y="2"/>
                    <a:pt x="17" y="3"/>
                    <a:pt x="16" y="3"/>
                  </a:cubicBezTo>
                  <a:cubicBezTo>
                    <a:pt x="15" y="4"/>
                    <a:pt x="15" y="5"/>
                    <a:pt x="14" y="6"/>
                  </a:cubicBezTo>
                  <a:cubicBezTo>
                    <a:pt x="13" y="7"/>
                    <a:pt x="12" y="8"/>
                    <a:pt x="11" y="10"/>
                  </a:cubicBezTo>
                  <a:cubicBezTo>
                    <a:pt x="11" y="10"/>
                    <a:pt x="11" y="10"/>
                    <a:pt x="11" y="10"/>
                  </a:cubicBezTo>
                  <a:moveTo>
                    <a:pt x="2" y="6"/>
                  </a:moveTo>
                  <a:cubicBezTo>
                    <a:pt x="2" y="5"/>
                    <a:pt x="2" y="5"/>
                    <a:pt x="2" y="5"/>
                  </a:cubicBezTo>
                  <a:cubicBezTo>
                    <a:pt x="3" y="4"/>
                    <a:pt x="5" y="2"/>
                    <a:pt x="5" y="2"/>
                  </a:cubicBezTo>
                  <a:cubicBezTo>
                    <a:pt x="5" y="2"/>
                    <a:pt x="5" y="2"/>
                    <a:pt x="4" y="3"/>
                  </a:cubicBezTo>
                  <a:cubicBezTo>
                    <a:pt x="4" y="4"/>
                    <a:pt x="3" y="5"/>
                    <a:pt x="2" y="6"/>
                  </a:cubicBezTo>
                  <a:moveTo>
                    <a:pt x="34" y="7"/>
                  </a:moveTo>
                  <a:cubicBezTo>
                    <a:pt x="35" y="5"/>
                    <a:pt x="35" y="4"/>
                    <a:pt x="36" y="2"/>
                  </a:cubicBezTo>
                  <a:cubicBezTo>
                    <a:pt x="36" y="2"/>
                    <a:pt x="36" y="2"/>
                    <a:pt x="36" y="2"/>
                  </a:cubicBezTo>
                  <a:cubicBezTo>
                    <a:pt x="38" y="2"/>
                    <a:pt x="40" y="2"/>
                    <a:pt x="41" y="2"/>
                  </a:cubicBezTo>
                  <a:cubicBezTo>
                    <a:pt x="39" y="4"/>
                    <a:pt x="37" y="6"/>
                    <a:pt x="35" y="8"/>
                  </a:cubicBezTo>
                  <a:cubicBezTo>
                    <a:pt x="36" y="7"/>
                    <a:pt x="36" y="7"/>
                    <a:pt x="36" y="7"/>
                  </a:cubicBezTo>
                  <a:cubicBezTo>
                    <a:pt x="37" y="6"/>
                    <a:pt x="38" y="4"/>
                    <a:pt x="39" y="3"/>
                  </a:cubicBezTo>
                  <a:cubicBezTo>
                    <a:pt x="39" y="2"/>
                    <a:pt x="39" y="2"/>
                    <a:pt x="39" y="2"/>
                  </a:cubicBezTo>
                  <a:cubicBezTo>
                    <a:pt x="37" y="3"/>
                    <a:pt x="36" y="4"/>
                    <a:pt x="35" y="6"/>
                  </a:cubicBezTo>
                  <a:cubicBezTo>
                    <a:pt x="34" y="6"/>
                    <a:pt x="34" y="6"/>
                    <a:pt x="34" y="7"/>
                  </a:cubicBezTo>
                  <a:moveTo>
                    <a:pt x="2" y="4"/>
                  </a:moveTo>
                  <a:cubicBezTo>
                    <a:pt x="2" y="4"/>
                    <a:pt x="2" y="3"/>
                    <a:pt x="2" y="2"/>
                  </a:cubicBezTo>
                  <a:cubicBezTo>
                    <a:pt x="3" y="2"/>
                    <a:pt x="4" y="2"/>
                    <a:pt x="5" y="2"/>
                  </a:cubicBezTo>
                  <a:cubicBezTo>
                    <a:pt x="4" y="3"/>
                    <a:pt x="3" y="3"/>
                    <a:pt x="2" y="4"/>
                  </a:cubicBezTo>
                  <a:moveTo>
                    <a:pt x="2" y="7"/>
                  </a:moveTo>
                  <a:cubicBezTo>
                    <a:pt x="2" y="6"/>
                    <a:pt x="2" y="6"/>
                    <a:pt x="2" y="6"/>
                  </a:cubicBezTo>
                  <a:cubicBezTo>
                    <a:pt x="3" y="6"/>
                    <a:pt x="3" y="5"/>
                    <a:pt x="3" y="5"/>
                  </a:cubicBezTo>
                  <a:cubicBezTo>
                    <a:pt x="4" y="4"/>
                    <a:pt x="5" y="3"/>
                    <a:pt x="6" y="2"/>
                  </a:cubicBezTo>
                  <a:cubicBezTo>
                    <a:pt x="7" y="2"/>
                    <a:pt x="8" y="2"/>
                    <a:pt x="9" y="2"/>
                  </a:cubicBezTo>
                  <a:cubicBezTo>
                    <a:pt x="6" y="3"/>
                    <a:pt x="5" y="4"/>
                    <a:pt x="3" y="6"/>
                  </a:cubicBezTo>
                  <a:cubicBezTo>
                    <a:pt x="2" y="7"/>
                    <a:pt x="2" y="7"/>
                    <a:pt x="2" y="7"/>
                  </a:cubicBezTo>
                  <a:moveTo>
                    <a:pt x="3" y="9"/>
                  </a:moveTo>
                  <a:cubicBezTo>
                    <a:pt x="5" y="7"/>
                    <a:pt x="8" y="4"/>
                    <a:pt x="9" y="2"/>
                  </a:cubicBezTo>
                  <a:cubicBezTo>
                    <a:pt x="9" y="2"/>
                    <a:pt x="9" y="2"/>
                    <a:pt x="9" y="2"/>
                  </a:cubicBezTo>
                  <a:cubicBezTo>
                    <a:pt x="10" y="2"/>
                    <a:pt x="11" y="2"/>
                    <a:pt x="12" y="2"/>
                  </a:cubicBezTo>
                  <a:cubicBezTo>
                    <a:pt x="9" y="4"/>
                    <a:pt x="6" y="7"/>
                    <a:pt x="3" y="9"/>
                  </a:cubicBezTo>
                  <a:moveTo>
                    <a:pt x="6" y="9"/>
                  </a:moveTo>
                  <a:cubicBezTo>
                    <a:pt x="6" y="9"/>
                    <a:pt x="6" y="9"/>
                    <a:pt x="7" y="8"/>
                  </a:cubicBezTo>
                  <a:cubicBezTo>
                    <a:pt x="8" y="8"/>
                    <a:pt x="8" y="7"/>
                    <a:pt x="9" y="6"/>
                  </a:cubicBezTo>
                  <a:cubicBezTo>
                    <a:pt x="11" y="5"/>
                    <a:pt x="12" y="4"/>
                    <a:pt x="13" y="2"/>
                  </a:cubicBezTo>
                  <a:cubicBezTo>
                    <a:pt x="13" y="2"/>
                    <a:pt x="13" y="2"/>
                    <a:pt x="13" y="2"/>
                  </a:cubicBezTo>
                  <a:cubicBezTo>
                    <a:pt x="14" y="2"/>
                    <a:pt x="14" y="2"/>
                    <a:pt x="15" y="2"/>
                  </a:cubicBezTo>
                  <a:cubicBezTo>
                    <a:pt x="12" y="4"/>
                    <a:pt x="10" y="6"/>
                    <a:pt x="8" y="8"/>
                  </a:cubicBezTo>
                  <a:cubicBezTo>
                    <a:pt x="7" y="8"/>
                    <a:pt x="6" y="9"/>
                    <a:pt x="6" y="9"/>
                  </a:cubicBezTo>
                  <a:moveTo>
                    <a:pt x="14" y="4"/>
                  </a:moveTo>
                  <a:cubicBezTo>
                    <a:pt x="15" y="3"/>
                    <a:pt x="15" y="3"/>
                    <a:pt x="16" y="2"/>
                  </a:cubicBezTo>
                  <a:cubicBezTo>
                    <a:pt x="16" y="2"/>
                    <a:pt x="16" y="2"/>
                    <a:pt x="16" y="2"/>
                  </a:cubicBezTo>
                  <a:cubicBezTo>
                    <a:pt x="16" y="2"/>
                    <a:pt x="17" y="2"/>
                    <a:pt x="18" y="2"/>
                  </a:cubicBezTo>
                  <a:cubicBezTo>
                    <a:pt x="16" y="2"/>
                    <a:pt x="15" y="3"/>
                    <a:pt x="14" y="4"/>
                  </a:cubicBezTo>
                  <a:moveTo>
                    <a:pt x="12" y="9"/>
                  </a:moveTo>
                  <a:cubicBezTo>
                    <a:pt x="13" y="9"/>
                    <a:pt x="13" y="7"/>
                    <a:pt x="14" y="7"/>
                  </a:cubicBezTo>
                  <a:cubicBezTo>
                    <a:pt x="15" y="5"/>
                    <a:pt x="16" y="4"/>
                    <a:pt x="18" y="2"/>
                  </a:cubicBezTo>
                  <a:cubicBezTo>
                    <a:pt x="18" y="2"/>
                    <a:pt x="18" y="2"/>
                    <a:pt x="18" y="2"/>
                  </a:cubicBezTo>
                  <a:cubicBezTo>
                    <a:pt x="21" y="2"/>
                    <a:pt x="23" y="2"/>
                    <a:pt x="26" y="2"/>
                  </a:cubicBezTo>
                  <a:cubicBezTo>
                    <a:pt x="29" y="2"/>
                    <a:pt x="32" y="2"/>
                    <a:pt x="35" y="2"/>
                  </a:cubicBezTo>
                  <a:cubicBezTo>
                    <a:pt x="34" y="3"/>
                    <a:pt x="32" y="4"/>
                    <a:pt x="31" y="5"/>
                  </a:cubicBezTo>
                  <a:cubicBezTo>
                    <a:pt x="32" y="4"/>
                    <a:pt x="33" y="3"/>
                    <a:pt x="33" y="3"/>
                  </a:cubicBezTo>
                  <a:cubicBezTo>
                    <a:pt x="33" y="2"/>
                    <a:pt x="33" y="2"/>
                    <a:pt x="33" y="2"/>
                  </a:cubicBezTo>
                  <a:cubicBezTo>
                    <a:pt x="30" y="4"/>
                    <a:pt x="28" y="6"/>
                    <a:pt x="26" y="8"/>
                  </a:cubicBezTo>
                  <a:cubicBezTo>
                    <a:pt x="26" y="7"/>
                    <a:pt x="26" y="7"/>
                    <a:pt x="26" y="7"/>
                  </a:cubicBezTo>
                  <a:cubicBezTo>
                    <a:pt x="28" y="6"/>
                    <a:pt x="29" y="4"/>
                    <a:pt x="30" y="2"/>
                  </a:cubicBezTo>
                  <a:cubicBezTo>
                    <a:pt x="30" y="2"/>
                    <a:pt x="30" y="2"/>
                    <a:pt x="30" y="2"/>
                  </a:cubicBezTo>
                  <a:cubicBezTo>
                    <a:pt x="27" y="3"/>
                    <a:pt x="25" y="5"/>
                    <a:pt x="23" y="7"/>
                  </a:cubicBezTo>
                  <a:cubicBezTo>
                    <a:pt x="23" y="8"/>
                    <a:pt x="22" y="9"/>
                    <a:pt x="22" y="9"/>
                  </a:cubicBezTo>
                  <a:cubicBezTo>
                    <a:pt x="22" y="9"/>
                    <a:pt x="22" y="9"/>
                    <a:pt x="22" y="8"/>
                  </a:cubicBezTo>
                  <a:cubicBezTo>
                    <a:pt x="24" y="6"/>
                    <a:pt x="25" y="5"/>
                    <a:pt x="27" y="3"/>
                  </a:cubicBezTo>
                  <a:cubicBezTo>
                    <a:pt x="26" y="2"/>
                    <a:pt x="26" y="2"/>
                    <a:pt x="26" y="2"/>
                  </a:cubicBezTo>
                  <a:cubicBezTo>
                    <a:pt x="24" y="3"/>
                    <a:pt x="22" y="5"/>
                    <a:pt x="20" y="7"/>
                  </a:cubicBezTo>
                  <a:cubicBezTo>
                    <a:pt x="20" y="7"/>
                    <a:pt x="18" y="9"/>
                    <a:pt x="18" y="9"/>
                  </a:cubicBezTo>
                  <a:cubicBezTo>
                    <a:pt x="17" y="9"/>
                    <a:pt x="18" y="9"/>
                    <a:pt x="18" y="8"/>
                  </a:cubicBezTo>
                  <a:cubicBezTo>
                    <a:pt x="20" y="6"/>
                    <a:pt x="22" y="4"/>
                    <a:pt x="23" y="2"/>
                  </a:cubicBezTo>
                  <a:cubicBezTo>
                    <a:pt x="23" y="2"/>
                    <a:pt x="23" y="2"/>
                    <a:pt x="23" y="2"/>
                  </a:cubicBezTo>
                  <a:cubicBezTo>
                    <a:pt x="21" y="3"/>
                    <a:pt x="19" y="5"/>
                    <a:pt x="17" y="7"/>
                  </a:cubicBezTo>
                  <a:cubicBezTo>
                    <a:pt x="17" y="7"/>
                    <a:pt x="16" y="8"/>
                    <a:pt x="16" y="8"/>
                  </a:cubicBezTo>
                  <a:cubicBezTo>
                    <a:pt x="15" y="9"/>
                    <a:pt x="15" y="9"/>
                    <a:pt x="15" y="9"/>
                  </a:cubicBezTo>
                  <a:cubicBezTo>
                    <a:pt x="15" y="9"/>
                    <a:pt x="17" y="7"/>
                    <a:pt x="17" y="6"/>
                  </a:cubicBezTo>
                  <a:cubicBezTo>
                    <a:pt x="18" y="5"/>
                    <a:pt x="20" y="4"/>
                    <a:pt x="21" y="2"/>
                  </a:cubicBezTo>
                  <a:cubicBezTo>
                    <a:pt x="21" y="2"/>
                    <a:pt x="21" y="2"/>
                    <a:pt x="21" y="2"/>
                  </a:cubicBezTo>
                  <a:cubicBezTo>
                    <a:pt x="18" y="3"/>
                    <a:pt x="16" y="5"/>
                    <a:pt x="14" y="7"/>
                  </a:cubicBezTo>
                  <a:cubicBezTo>
                    <a:pt x="14" y="8"/>
                    <a:pt x="13" y="8"/>
                    <a:pt x="12" y="9"/>
                  </a:cubicBezTo>
                  <a:moveTo>
                    <a:pt x="19" y="0"/>
                  </a:moveTo>
                  <a:cubicBezTo>
                    <a:pt x="13" y="0"/>
                    <a:pt x="7" y="0"/>
                    <a:pt x="1" y="0"/>
                  </a:cubicBezTo>
                  <a:cubicBezTo>
                    <a:pt x="0" y="0"/>
                    <a:pt x="0" y="0"/>
                    <a:pt x="0" y="0"/>
                  </a:cubicBezTo>
                  <a:cubicBezTo>
                    <a:pt x="0" y="1"/>
                    <a:pt x="0" y="1"/>
                    <a:pt x="0" y="1"/>
                  </a:cubicBezTo>
                  <a:cubicBezTo>
                    <a:pt x="0" y="4"/>
                    <a:pt x="0" y="7"/>
                    <a:pt x="0" y="10"/>
                  </a:cubicBezTo>
                  <a:cubicBezTo>
                    <a:pt x="1" y="11"/>
                    <a:pt x="1" y="11"/>
                    <a:pt x="1" y="11"/>
                  </a:cubicBezTo>
                  <a:cubicBezTo>
                    <a:pt x="1" y="11"/>
                    <a:pt x="1" y="11"/>
                    <a:pt x="1" y="11"/>
                  </a:cubicBezTo>
                  <a:cubicBezTo>
                    <a:pt x="17" y="11"/>
                    <a:pt x="32" y="13"/>
                    <a:pt x="47" y="13"/>
                  </a:cubicBezTo>
                  <a:cubicBezTo>
                    <a:pt x="47" y="13"/>
                    <a:pt x="47" y="13"/>
                    <a:pt x="47" y="13"/>
                  </a:cubicBezTo>
                  <a:cubicBezTo>
                    <a:pt x="47" y="13"/>
                    <a:pt x="48" y="13"/>
                    <a:pt x="48" y="13"/>
                  </a:cubicBezTo>
                  <a:cubicBezTo>
                    <a:pt x="48" y="13"/>
                    <a:pt x="49" y="12"/>
                    <a:pt x="49" y="12"/>
                  </a:cubicBezTo>
                  <a:cubicBezTo>
                    <a:pt x="49" y="9"/>
                    <a:pt x="49" y="5"/>
                    <a:pt x="49" y="2"/>
                  </a:cubicBezTo>
                  <a:cubicBezTo>
                    <a:pt x="49" y="2"/>
                    <a:pt x="49" y="2"/>
                    <a:pt x="49" y="2"/>
                  </a:cubicBezTo>
                  <a:cubicBezTo>
                    <a:pt x="49" y="2"/>
                    <a:pt x="49" y="1"/>
                    <a:pt x="48" y="1"/>
                  </a:cubicBezTo>
                  <a:cubicBezTo>
                    <a:pt x="41" y="0"/>
                    <a:pt x="35" y="0"/>
                    <a:pt x="28" y="0"/>
                  </a:cubicBezTo>
                  <a:cubicBezTo>
                    <a:pt x="25" y="0"/>
                    <a:pt x="22" y="0"/>
                    <a:pt x="19"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226" name="Google Shape;226;p16"/>
            <p:cNvSpPr/>
            <p:nvPr/>
          </p:nvSpPr>
          <p:spPr>
            <a:xfrm>
              <a:off x="5386056" y="4157589"/>
              <a:ext cx="50800" cy="46038"/>
            </a:xfrm>
            <a:custGeom>
              <a:rect b="b" l="l" r="r" t="t"/>
              <a:pathLst>
                <a:path extrusionOk="0" h="11" w="12">
                  <a:moveTo>
                    <a:pt x="2" y="5"/>
                  </a:moveTo>
                  <a:cubicBezTo>
                    <a:pt x="4" y="5"/>
                    <a:pt x="5" y="4"/>
                    <a:pt x="6" y="3"/>
                  </a:cubicBezTo>
                  <a:cubicBezTo>
                    <a:pt x="5" y="4"/>
                    <a:pt x="4" y="5"/>
                    <a:pt x="3" y="7"/>
                  </a:cubicBezTo>
                  <a:cubicBezTo>
                    <a:pt x="3" y="7"/>
                    <a:pt x="3" y="7"/>
                    <a:pt x="3" y="7"/>
                  </a:cubicBezTo>
                  <a:cubicBezTo>
                    <a:pt x="4" y="6"/>
                    <a:pt x="6" y="5"/>
                    <a:pt x="7" y="5"/>
                  </a:cubicBezTo>
                  <a:cubicBezTo>
                    <a:pt x="6" y="6"/>
                    <a:pt x="5" y="7"/>
                    <a:pt x="4" y="8"/>
                  </a:cubicBezTo>
                  <a:cubicBezTo>
                    <a:pt x="5" y="8"/>
                    <a:pt x="5" y="8"/>
                    <a:pt x="5" y="8"/>
                  </a:cubicBezTo>
                  <a:cubicBezTo>
                    <a:pt x="6" y="8"/>
                    <a:pt x="7" y="7"/>
                    <a:pt x="9" y="6"/>
                  </a:cubicBezTo>
                  <a:cubicBezTo>
                    <a:pt x="8" y="7"/>
                    <a:pt x="8" y="8"/>
                    <a:pt x="7" y="8"/>
                  </a:cubicBezTo>
                  <a:cubicBezTo>
                    <a:pt x="7" y="9"/>
                    <a:pt x="7" y="9"/>
                    <a:pt x="7" y="9"/>
                  </a:cubicBezTo>
                  <a:cubicBezTo>
                    <a:pt x="7" y="9"/>
                    <a:pt x="7" y="9"/>
                    <a:pt x="7" y="9"/>
                  </a:cubicBezTo>
                  <a:cubicBezTo>
                    <a:pt x="6" y="9"/>
                    <a:pt x="6" y="9"/>
                    <a:pt x="6" y="9"/>
                  </a:cubicBezTo>
                  <a:cubicBezTo>
                    <a:pt x="4" y="9"/>
                    <a:pt x="2" y="7"/>
                    <a:pt x="2" y="5"/>
                  </a:cubicBezTo>
                  <a:cubicBezTo>
                    <a:pt x="2" y="5"/>
                    <a:pt x="2" y="5"/>
                    <a:pt x="2" y="5"/>
                  </a:cubicBezTo>
                  <a:moveTo>
                    <a:pt x="3" y="3"/>
                  </a:moveTo>
                  <a:cubicBezTo>
                    <a:pt x="3" y="2"/>
                    <a:pt x="4" y="2"/>
                    <a:pt x="4" y="2"/>
                  </a:cubicBezTo>
                  <a:cubicBezTo>
                    <a:pt x="4" y="2"/>
                    <a:pt x="3" y="2"/>
                    <a:pt x="3" y="3"/>
                  </a:cubicBezTo>
                  <a:moveTo>
                    <a:pt x="3" y="3"/>
                  </a:moveTo>
                  <a:cubicBezTo>
                    <a:pt x="4" y="3"/>
                    <a:pt x="5" y="2"/>
                    <a:pt x="6" y="2"/>
                  </a:cubicBezTo>
                  <a:cubicBezTo>
                    <a:pt x="4" y="3"/>
                    <a:pt x="3" y="4"/>
                    <a:pt x="2" y="5"/>
                  </a:cubicBezTo>
                  <a:cubicBezTo>
                    <a:pt x="2" y="5"/>
                    <a:pt x="2" y="5"/>
                    <a:pt x="2" y="5"/>
                  </a:cubicBezTo>
                  <a:cubicBezTo>
                    <a:pt x="2" y="4"/>
                    <a:pt x="2" y="3"/>
                    <a:pt x="2" y="3"/>
                  </a:cubicBezTo>
                  <a:cubicBezTo>
                    <a:pt x="3" y="3"/>
                    <a:pt x="3" y="3"/>
                    <a:pt x="3" y="3"/>
                  </a:cubicBezTo>
                  <a:moveTo>
                    <a:pt x="4" y="4"/>
                  </a:moveTo>
                  <a:cubicBezTo>
                    <a:pt x="5" y="3"/>
                    <a:pt x="6" y="2"/>
                    <a:pt x="6" y="2"/>
                  </a:cubicBezTo>
                  <a:cubicBezTo>
                    <a:pt x="10" y="2"/>
                    <a:pt x="11" y="7"/>
                    <a:pt x="8" y="8"/>
                  </a:cubicBezTo>
                  <a:cubicBezTo>
                    <a:pt x="8" y="8"/>
                    <a:pt x="9" y="7"/>
                    <a:pt x="9" y="6"/>
                  </a:cubicBezTo>
                  <a:cubicBezTo>
                    <a:pt x="9" y="6"/>
                    <a:pt x="9" y="6"/>
                    <a:pt x="9" y="6"/>
                  </a:cubicBezTo>
                  <a:cubicBezTo>
                    <a:pt x="8" y="6"/>
                    <a:pt x="7" y="7"/>
                    <a:pt x="5" y="7"/>
                  </a:cubicBezTo>
                  <a:cubicBezTo>
                    <a:pt x="6" y="6"/>
                    <a:pt x="8" y="5"/>
                    <a:pt x="8" y="4"/>
                  </a:cubicBezTo>
                  <a:cubicBezTo>
                    <a:pt x="8" y="4"/>
                    <a:pt x="8" y="4"/>
                    <a:pt x="8" y="4"/>
                  </a:cubicBezTo>
                  <a:cubicBezTo>
                    <a:pt x="7" y="4"/>
                    <a:pt x="6" y="5"/>
                    <a:pt x="5" y="5"/>
                  </a:cubicBezTo>
                  <a:cubicBezTo>
                    <a:pt x="6" y="5"/>
                    <a:pt x="7" y="4"/>
                    <a:pt x="8" y="3"/>
                  </a:cubicBezTo>
                  <a:cubicBezTo>
                    <a:pt x="7" y="2"/>
                    <a:pt x="7" y="2"/>
                    <a:pt x="7" y="2"/>
                  </a:cubicBezTo>
                  <a:cubicBezTo>
                    <a:pt x="6" y="3"/>
                    <a:pt x="5" y="3"/>
                    <a:pt x="4" y="4"/>
                  </a:cubicBezTo>
                  <a:moveTo>
                    <a:pt x="6" y="0"/>
                  </a:moveTo>
                  <a:cubicBezTo>
                    <a:pt x="6" y="0"/>
                    <a:pt x="5" y="0"/>
                    <a:pt x="5" y="0"/>
                  </a:cubicBezTo>
                  <a:cubicBezTo>
                    <a:pt x="5" y="0"/>
                    <a:pt x="5" y="0"/>
                    <a:pt x="5" y="0"/>
                  </a:cubicBezTo>
                  <a:cubicBezTo>
                    <a:pt x="5" y="0"/>
                    <a:pt x="5" y="0"/>
                    <a:pt x="5" y="0"/>
                  </a:cubicBezTo>
                  <a:cubicBezTo>
                    <a:pt x="2" y="0"/>
                    <a:pt x="0" y="2"/>
                    <a:pt x="0" y="5"/>
                  </a:cubicBezTo>
                  <a:cubicBezTo>
                    <a:pt x="0" y="9"/>
                    <a:pt x="3" y="11"/>
                    <a:pt x="6" y="11"/>
                  </a:cubicBezTo>
                  <a:cubicBezTo>
                    <a:pt x="6" y="11"/>
                    <a:pt x="7" y="11"/>
                    <a:pt x="7" y="11"/>
                  </a:cubicBezTo>
                  <a:cubicBezTo>
                    <a:pt x="10" y="10"/>
                    <a:pt x="12" y="7"/>
                    <a:pt x="12" y="4"/>
                  </a:cubicBezTo>
                  <a:cubicBezTo>
                    <a:pt x="11" y="1"/>
                    <a:pt x="9" y="0"/>
                    <a:pt x="6"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grpSp>
          <p:nvGrpSpPr>
            <p:cNvPr id="227" name="Google Shape;227;p16"/>
            <p:cNvGrpSpPr/>
            <p:nvPr/>
          </p:nvGrpSpPr>
          <p:grpSpPr>
            <a:xfrm>
              <a:off x="5875007" y="1355652"/>
              <a:ext cx="1266825" cy="1492250"/>
              <a:chOff x="4800600" y="566738"/>
              <a:chExt cx="1266825" cy="1492250"/>
            </a:xfrm>
          </p:grpSpPr>
          <p:sp>
            <p:nvSpPr>
              <p:cNvPr id="228" name="Google Shape;228;p16"/>
              <p:cNvSpPr/>
              <p:nvPr/>
            </p:nvSpPr>
            <p:spPr>
              <a:xfrm>
                <a:off x="5546725" y="1435101"/>
                <a:ext cx="119063" cy="98425"/>
              </a:xfrm>
              <a:custGeom>
                <a:rect b="b" l="l" r="r" t="t"/>
                <a:pathLst>
                  <a:path extrusionOk="0" h="23" w="28">
                    <a:moveTo>
                      <a:pt x="8" y="20"/>
                    </a:moveTo>
                    <a:cubicBezTo>
                      <a:pt x="6" y="20"/>
                      <a:pt x="7" y="18"/>
                      <a:pt x="8" y="15"/>
                    </a:cubicBezTo>
                    <a:cubicBezTo>
                      <a:pt x="8" y="15"/>
                      <a:pt x="8" y="15"/>
                      <a:pt x="8" y="15"/>
                    </a:cubicBezTo>
                    <a:cubicBezTo>
                      <a:pt x="10" y="16"/>
                      <a:pt x="12" y="16"/>
                      <a:pt x="14" y="16"/>
                    </a:cubicBezTo>
                    <a:cubicBezTo>
                      <a:pt x="13" y="17"/>
                      <a:pt x="13" y="17"/>
                      <a:pt x="12" y="18"/>
                    </a:cubicBezTo>
                    <a:cubicBezTo>
                      <a:pt x="11" y="18"/>
                      <a:pt x="9" y="19"/>
                      <a:pt x="8" y="20"/>
                    </a:cubicBezTo>
                    <a:cubicBezTo>
                      <a:pt x="8" y="20"/>
                      <a:pt x="8" y="20"/>
                      <a:pt x="8" y="20"/>
                    </a:cubicBezTo>
                    <a:cubicBezTo>
                      <a:pt x="8" y="20"/>
                      <a:pt x="8" y="20"/>
                      <a:pt x="8" y="20"/>
                    </a:cubicBezTo>
                    <a:moveTo>
                      <a:pt x="12" y="11"/>
                    </a:moveTo>
                    <a:cubicBezTo>
                      <a:pt x="14" y="11"/>
                      <a:pt x="16" y="11"/>
                      <a:pt x="17" y="11"/>
                    </a:cubicBezTo>
                    <a:cubicBezTo>
                      <a:pt x="15" y="13"/>
                      <a:pt x="12" y="13"/>
                      <a:pt x="9" y="14"/>
                    </a:cubicBezTo>
                    <a:cubicBezTo>
                      <a:pt x="10" y="13"/>
                      <a:pt x="10" y="12"/>
                      <a:pt x="11" y="11"/>
                    </a:cubicBezTo>
                    <a:cubicBezTo>
                      <a:pt x="11" y="11"/>
                      <a:pt x="12" y="11"/>
                      <a:pt x="12" y="11"/>
                    </a:cubicBezTo>
                    <a:moveTo>
                      <a:pt x="12" y="10"/>
                    </a:moveTo>
                    <a:cubicBezTo>
                      <a:pt x="12" y="10"/>
                      <a:pt x="12" y="10"/>
                      <a:pt x="12" y="10"/>
                    </a:cubicBezTo>
                    <a:cubicBezTo>
                      <a:pt x="12" y="10"/>
                      <a:pt x="12" y="10"/>
                      <a:pt x="12" y="10"/>
                    </a:cubicBezTo>
                    <a:cubicBezTo>
                      <a:pt x="15" y="9"/>
                      <a:pt x="19" y="9"/>
                      <a:pt x="22" y="7"/>
                    </a:cubicBezTo>
                    <a:cubicBezTo>
                      <a:pt x="21" y="9"/>
                      <a:pt x="19" y="10"/>
                      <a:pt x="18" y="12"/>
                    </a:cubicBezTo>
                    <a:cubicBezTo>
                      <a:pt x="17" y="13"/>
                      <a:pt x="16" y="14"/>
                      <a:pt x="15" y="15"/>
                    </a:cubicBezTo>
                    <a:cubicBezTo>
                      <a:pt x="13" y="15"/>
                      <a:pt x="11" y="15"/>
                      <a:pt x="10" y="15"/>
                    </a:cubicBezTo>
                    <a:cubicBezTo>
                      <a:pt x="13" y="14"/>
                      <a:pt x="17" y="13"/>
                      <a:pt x="19" y="11"/>
                    </a:cubicBezTo>
                    <a:cubicBezTo>
                      <a:pt x="19" y="10"/>
                      <a:pt x="19" y="10"/>
                      <a:pt x="19" y="10"/>
                    </a:cubicBezTo>
                    <a:cubicBezTo>
                      <a:pt x="18" y="10"/>
                      <a:pt x="18" y="10"/>
                      <a:pt x="18" y="10"/>
                    </a:cubicBezTo>
                    <a:cubicBezTo>
                      <a:pt x="17" y="10"/>
                      <a:pt x="16" y="10"/>
                      <a:pt x="15" y="10"/>
                    </a:cubicBezTo>
                    <a:cubicBezTo>
                      <a:pt x="14" y="10"/>
                      <a:pt x="13" y="10"/>
                      <a:pt x="12" y="10"/>
                    </a:cubicBezTo>
                    <a:moveTo>
                      <a:pt x="13" y="9"/>
                    </a:moveTo>
                    <a:cubicBezTo>
                      <a:pt x="13" y="8"/>
                      <a:pt x="14" y="8"/>
                      <a:pt x="14" y="8"/>
                    </a:cubicBezTo>
                    <a:cubicBezTo>
                      <a:pt x="16" y="7"/>
                      <a:pt x="18" y="7"/>
                      <a:pt x="21" y="7"/>
                    </a:cubicBezTo>
                    <a:cubicBezTo>
                      <a:pt x="18" y="8"/>
                      <a:pt x="16" y="8"/>
                      <a:pt x="13" y="9"/>
                    </a:cubicBezTo>
                    <a:moveTo>
                      <a:pt x="22" y="5"/>
                    </a:moveTo>
                    <a:cubicBezTo>
                      <a:pt x="22" y="5"/>
                      <a:pt x="23" y="5"/>
                      <a:pt x="23" y="5"/>
                    </a:cubicBezTo>
                    <a:cubicBezTo>
                      <a:pt x="23" y="5"/>
                      <a:pt x="23" y="5"/>
                      <a:pt x="23" y="5"/>
                    </a:cubicBezTo>
                    <a:cubicBezTo>
                      <a:pt x="23" y="5"/>
                      <a:pt x="23" y="5"/>
                      <a:pt x="23" y="5"/>
                    </a:cubicBezTo>
                    <a:cubicBezTo>
                      <a:pt x="22" y="5"/>
                      <a:pt x="22" y="5"/>
                      <a:pt x="22" y="5"/>
                    </a:cubicBezTo>
                    <a:moveTo>
                      <a:pt x="24" y="0"/>
                    </a:moveTo>
                    <a:cubicBezTo>
                      <a:pt x="24" y="0"/>
                      <a:pt x="24" y="0"/>
                      <a:pt x="23" y="1"/>
                    </a:cubicBezTo>
                    <a:cubicBezTo>
                      <a:pt x="20" y="3"/>
                      <a:pt x="16" y="2"/>
                      <a:pt x="13" y="3"/>
                    </a:cubicBezTo>
                    <a:cubicBezTo>
                      <a:pt x="10" y="5"/>
                      <a:pt x="9" y="8"/>
                      <a:pt x="7" y="11"/>
                    </a:cubicBezTo>
                    <a:cubicBezTo>
                      <a:pt x="4" y="14"/>
                      <a:pt x="0" y="21"/>
                      <a:pt x="6" y="23"/>
                    </a:cubicBezTo>
                    <a:cubicBezTo>
                      <a:pt x="7" y="23"/>
                      <a:pt x="7" y="23"/>
                      <a:pt x="8" y="23"/>
                    </a:cubicBezTo>
                    <a:cubicBezTo>
                      <a:pt x="12" y="23"/>
                      <a:pt x="17" y="18"/>
                      <a:pt x="20" y="16"/>
                    </a:cubicBezTo>
                    <a:cubicBezTo>
                      <a:pt x="23" y="12"/>
                      <a:pt x="27" y="7"/>
                      <a:pt x="28" y="2"/>
                    </a:cubicBezTo>
                    <a:cubicBezTo>
                      <a:pt x="28" y="1"/>
                      <a:pt x="27" y="1"/>
                      <a:pt x="26" y="1"/>
                    </a:cubicBezTo>
                    <a:cubicBezTo>
                      <a:pt x="25" y="0"/>
                      <a:pt x="25" y="0"/>
                      <a:pt x="24"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229" name="Google Shape;229;p16"/>
              <p:cNvSpPr/>
              <p:nvPr/>
            </p:nvSpPr>
            <p:spPr>
              <a:xfrm>
                <a:off x="4800600" y="566738"/>
                <a:ext cx="1266825" cy="1492250"/>
              </a:xfrm>
              <a:custGeom>
                <a:rect b="b" l="l" r="r" t="t"/>
                <a:pathLst>
                  <a:path extrusionOk="0" h="352" w="299">
                    <a:moveTo>
                      <a:pt x="147" y="300"/>
                    </a:moveTo>
                    <a:cubicBezTo>
                      <a:pt x="147" y="300"/>
                      <a:pt x="147" y="300"/>
                      <a:pt x="147" y="300"/>
                    </a:cubicBezTo>
                    <a:cubicBezTo>
                      <a:pt x="147" y="300"/>
                      <a:pt x="147" y="300"/>
                      <a:pt x="147" y="300"/>
                    </a:cubicBezTo>
                    <a:cubicBezTo>
                      <a:pt x="147" y="300"/>
                      <a:pt x="147" y="300"/>
                      <a:pt x="147" y="300"/>
                    </a:cubicBezTo>
                    <a:moveTo>
                      <a:pt x="217" y="343"/>
                    </a:moveTo>
                    <a:cubicBezTo>
                      <a:pt x="221" y="342"/>
                      <a:pt x="225" y="340"/>
                      <a:pt x="229" y="339"/>
                    </a:cubicBezTo>
                    <a:cubicBezTo>
                      <a:pt x="227" y="341"/>
                      <a:pt x="222" y="342"/>
                      <a:pt x="217" y="343"/>
                    </a:cubicBezTo>
                    <a:moveTo>
                      <a:pt x="181" y="347"/>
                    </a:moveTo>
                    <a:cubicBezTo>
                      <a:pt x="189" y="345"/>
                      <a:pt x="196" y="341"/>
                      <a:pt x="204" y="338"/>
                    </a:cubicBezTo>
                    <a:cubicBezTo>
                      <a:pt x="206" y="338"/>
                      <a:pt x="208" y="337"/>
                      <a:pt x="211" y="336"/>
                    </a:cubicBezTo>
                    <a:cubicBezTo>
                      <a:pt x="205" y="339"/>
                      <a:pt x="199" y="342"/>
                      <a:pt x="193" y="346"/>
                    </a:cubicBezTo>
                    <a:cubicBezTo>
                      <a:pt x="193" y="346"/>
                      <a:pt x="192" y="346"/>
                      <a:pt x="192" y="346"/>
                    </a:cubicBezTo>
                    <a:cubicBezTo>
                      <a:pt x="192" y="346"/>
                      <a:pt x="192" y="346"/>
                      <a:pt x="192" y="346"/>
                    </a:cubicBezTo>
                    <a:cubicBezTo>
                      <a:pt x="188" y="347"/>
                      <a:pt x="185" y="347"/>
                      <a:pt x="181" y="347"/>
                    </a:cubicBezTo>
                    <a:moveTo>
                      <a:pt x="195" y="346"/>
                    </a:moveTo>
                    <a:cubicBezTo>
                      <a:pt x="204" y="342"/>
                      <a:pt x="213" y="340"/>
                      <a:pt x="222" y="337"/>
                    </a:cubicBezTo>
                    <a:cubicBezTo>
                      <a:pt x="223" y="336"/>
                      <a:pt x="225" y="336"/>
                      <a:pt x="227" y="335"/>
                    </a:cubicBezTo>
                    <a:cubicBezTo>
                      <a:pt x="226" y="335"/>
                      <a:pt x="226" y="336"/>
                      <a:pt x="226" y="336"/>
                    </a:cubicBezTo>
                    <a:cubicBezTo>
                      <a:pt x="225" y="337"/>
                      <a:pt x="224" y="337"/>
                      <a:pt x="223" y="338"/>
                    </a:cubicBezTo>
                    <a:cubicBezTo>
                      <a:pt x="219" y="340"/>
                      <a:pt x="214" y="342"/>
                      <a:pt x="210" y="344"/>
                    </a:cubicBezTo>
                    <a:cubicBezTo>
                      <a:pt x="210" y="344"/>
                      <a:pt x="210" y="344"/>
                      <a:pt x="210" y="344"/>
                    </a:cubicBezTo>
                    <a:cubicBezTo>
                      <a:pt x="205" y="345"/>
                      <a:pt x="200" y="346"/>
                      <a:pt x="195" y="346"/>
                    </a:cubicBezTo>
                    <a:moveTo>
                      <a:pt x="214" y="343"/>
                    </a:moveTo>
                    <a:cubicBezTo>
                      <a:pt x="219" y="341"/>
                      <a:pt x="225" y="338"/>
                      <a:pt x="229" y="335"/>
                    </a:cubicBezTo>
                    <a:cubicBezTo>
                      <a:pt x="230" y="335"/>
                      <a:pt x="230" y="335"/>
                      <a:pt x="230" y="335"/>
                    </a:cubicBezTo>
                    <a:cubicBezTo>
                      <a:pt x="230" y="336"/>
                      <a:pt x="230" y="337"/>
                      <a:pt x="230" y="338"/>
                    </a:cubicBezTo>
                    <a:cubicBezTo>
                      <a:pt x="229" y="338"/>
                      <a:pt x="229" y="338"/>
                      <a:pt x="229" y="338"/>
                    </a:cubicBezTo>
                    <a:cubicBezTo>
                      <a:pt x="226" y="339"/>
                      <a:pt x="223" y="340"/>
                      <a:pt x="220" y="341"/>
                    </a:cubicBezTo>
                    <a:cubicBezTo>
                      <a:pt x="218" y="342"/>
                      <a:pt x="216" y="343"/>
                      <a:pt x="214" y="343"/>
                    </a:cubicBezTo>
                    <a:cubicBezTo>
                      <a:pt x="214" y="343"/>
                      <a:pt x="214" y="343"/>
                      <a:pt x="214" y="343"/>
                    </a:cubicBezTo>
                    <a:moveTo>
                      <a:pt x="197" y="344"/>
                    </a:moveTo>
                    <a:cubicBezTo>
                      <a:pt x="202" y="341"/>
                      <a:pt x="207" y="339"/>
                      <a:pt x="212" y="337"/>
                    </a:cubicBezTo>
                    <a:cubicBezTo>
                      <a:pt x="214" y="336"/>
                      <a:pt x="216" y="335"/>
                      <a:pt x="217" y="334"/>
                    </a:cubicBezTo>
                    <a:cubicBezTo>
                      <a:pt x="220" y="333"/>
                      <a:pt x="222" y="332"/>
                      <a:pt x="224" y="330"/>
                    </a:cubicBezTo>
                    <a:cubicBezTo>
                      <a:pt x="224" y="330"/>
                      <a:pt x="224" y="330"/>
                      <a:pt x="224" y="330"/>
                    </a:cubicBezTo>
                    <a:cubicBezTo>
                      <a:pt x="226" y="331"/>
                      <a:pt x="227" y="332"/>
                      <a:pt x="228" y="334"/>
                    </a:cubicBezTo>
                    <a:cubicBezTo>
                      <a:pt x="222" y="336"/>
                      <a:pt x="216" y="338"/>
                      <a:pt x="209" y="340"/>
                    </a:cubicBezTo>
                    <a:cubicBezTo>
                      <a:pt x="206" y="341"/>
                      <a:pt x="203" y="342"/>
                      <a:pt x="200" y="343"/>
                    </a:cubicBezTo>
                    <a:cubicBezTo>
                      <a:pt x="199" y="343"/>
                      <a:pt x="198" y="344"/>
                      <a:pt x="197" y="344"/>
                    </a:cubicBezTo>
                    <a:moveTo>
                      <a:pt x="113" y="347"/>
                    </a:moveTo>
                    <a:cubicBezTo>
                      <a:pt x="125" y="340"/>
                      <a:pt x="140" y="337"/>
                      <a:pt x="153" y="333"/>
                    </a:cubicBezTo>
                    <a:cubicBezTo>
                      <a:pt x="158" y="331"/>
                      <a:pt x="163" y="329"/>
                      <a:pt x="168" y="327"/>
                    </a:cubicBezTo>
                    <a:cubicBezTo>
                      <a:pt x="165" y="329"/>
                      <a:pt x="162" y="330"/>
                      <a:pt x="158" y="331"/>
                    </a:cubicBezTo>
                    <a:cubicBezTo>
                      <a:pt x="151" y="334"/>
                      <a:pt x="143" y="337"/>
                      <a:pt x="135" y="339"/>
                    </a:cubicBezTo>
                    <a:cubicBezTo>
                      <a:pt x="128" y="341"/>
                      <a:pt x="120" y="343"/>
                      <a:pt x="113" y="347"/>
                    </a:cubicBezTo>
                    <a:cubicBezTo>
                      <a:pt x="113" y="347"/>
                      <a:pt x="113" y="347"/>
                      <a:pt x="113" y="347"/>
                    </a:cubicBezTo>
                    <a:moveTo>
                      <a:pt x="151" y="348"/>
                    </a:moveTo>
                    <a:cubicBezTo>
                      <a:pt x="149" y="348"/>
                      <a:pt x="146" y="348"/>
                      <a:pt x="144" y="348"/>
                    </a:cubicBezTo>
                    <a:cubicBezTo>
                      <a:pt x="154" y="344"/>
                      <a:pt x="165" y="341"/>
                      <a:pt x="175" y="338"/>
                    </a:cubicBezTo>
                    <a:cubicBezTo>
                      <a:pt x="186" y="335"/>
                      <a:pt x="196" y="331"/>
                      <a:pt x="206" y="327"/>
                    </a:cubicBezTo>
                    <a:cubicBezTo>
                      <a:pt x="205" y="328"/>
                      <a:pt x="204" y="328"/>
                      <a:pt x="203" y="329"/>
                    </a:cubicBezTo>
                    <a:cubicBezTo>
                      <a:pt x="196" y="332"/>
                      <a:pt x="190" y="334"/>
                      <a:pt x="183" y="337"/>
                    </a:cubicBezTo>
                    <a:cubicBezTo>
                      <a:pt x="175" y="340"/>
                      <a:pt x="166" y="343"/>
                      <a:pt x="158" y="348"/>
                    </a:cubicBezTo>
                    <a:cubicBezTo>
                      <a:pt x="155" y="348"/>
                      <a:pt x="153" y="348"/>
                      <a:pt x="151" y="348"/>
                    </a:cubicBezTo>
                    <a:moveTo>
                      <a:pt x="163" y="348"/>
                    </a:moveTo>
                    <a:cubicBezTo>
                      <a:pt x="171" y="346"/>
                      <a:pt x="179" y="343"/>
                      <a:pt x="186" y="340"/>
                    </a:cubicBezTo>
                    <a:cubicBezTo>
                      <a:pt x="195" y="337"/>
                      <a:pt x="203" y="334"/>
                      <a:pt x="212" y="330"/>
                    </a:cubicBezTo>
                    <a:cubicBezTo>
                      <a:pt x="213" y="329"/>
                      <a:pt x="215" y="328"/>
                      <a:pt x="217" y="327"/>
                    </a:cubicBezTo>
                    <a:cubicBezTo>
                      <a:pt x="215" y="328"/>
                      <a:pt x="213" y="329"/>
                      <a:pt x="211" y="331"/>
                    </a:cubicBezTo>
                    <a:cubicBezTo>
                      <a:pt x="207" y="333"/>
                      <a:pt x="202" y="335"/>
                      <a:pt x="197" y="336"/>
                    </a:cubicBezTo>
                    <a:cubicBezTo>
                      <a:pt x="190" y="339"/>
                      <a:pt x="183" y="342"/>
                      <a:pt x="176" y="347"/>
                    </a:cubicBezTo>
                    <a:cubicBezTo>
                      <a:pt x="176" y="347"/>
                      <a:pt x="175" y="347"/>
                      <a:pt x="174" y="347"/>
                    </a:cubicBezTo>
                    <a:cubicBezTo>
                      <a:pt x="170" y="347"/>
                      <a:pt x="167" y="348"/>
                      <a:pt x="163" y="348"/>
                    </a:cubicBezTo>
                    <a:moveTo>
                      <a:pt x="217" y="327"/>
                    </a:moveTo>
                    <a:cubicBezTo>
                      <a:pt x="217" y="327"/>
                      <a:pt x="217" y="327"/>
                      <a:pt x="217" y="327"/>
                    </a:cubicBezTo>
                    <a:cubicBezTo>
                      <a:pt x="217" y="327"/>
                      <a:pt x="217" y="327"/>
                      <a:pt x="217" y="327"/>
                    </a:cubicBezTo>
                    <a:moveTo>
                      <a:pt x="178" y="347"/>
                    </a:moveTo>
                    <a:cubicBezTo>
                      <a:pt x="180" y="347"/>
                      <a:pt x="181" y="345"/>
                      <a:pt x="182" y="344"/>
                    </a:cubicBezTo>
                    <a:cubicBezTo>
                      <a:pt x="194" y="337"/>
                      <a:pt x="208" y="335"/>
                      <a:pt x="219" y="327"/>
                    </a:cubicBezTo>
                    <a:cubicBezTo>
                      <a:pt x="221" y="328"/>
                      <a:pt x="222" y="328"/>
                      <a:pt x="224" y="330"/>
                    </a:cubicBezTo>
                    <a:cubicBezTo>
                      <a:pt x="224" y="330"/>
                      <a:pt x="224" y="330"/>
                      <a:pt x="224" y="330"/>
                    </a:cubicBezTo>
                    <a:cubicBezTo>
                      <a:pt x="221" y="331"/>
                      <a:pt x="218" y="333"/>
                      <a:pt x="215" y="334"/>
                    </a:cubicBezTo>
                    <a:cubicBezTo>
                      <a:pt x="214" y="334"/>
                      <a:pt x="214" y="334"/>
                      <a:pt x="214" y="334"/>
                    </a:cubicBezTo>
                    <a:cubicBezTo>
                      <a:pt x="208" y="337"/>
                      <a:pt x="201" y="338"/>
                      <a:pt x="195" y="341"/>
                    </a:cubicBezTo>
                    <a:cubicBezTo>
                      <a:pt x="192" y="342"/>
                      <a:pt x="188" y="344"/>
                      <a:pt x="185" y="345"/>
                    </a:cubicBezTo>
                    <a:cubicBezTo>
                      <a:pt x="183" y="346"/>
                      <a:pt x="181" y="346"/>
                      <a:pt x="178" y="347"/>
                    </a:cubicBezTo>
                    <a:moveTo>
                      <a:pt x="141" y="348"/>
                    </a:moveTo>
                    <a:cubicBezTo>
                      <a:pt x="137" y="348"/>
                      <a:pt x="133" y="348"/>
                      <a:pt x="129" y="347"/>
                    </a:cubicBezTo>
                    <a:cubicBezTo>
                      <a:pt x="131" y="347"/>
                      <a:pt x="134" y="346"/>
                      <a:pt x="136" y="345"/>
                    </a:cubicBezTo>
                    <a:cubicBezTo>
                      <a:pt x="143" y="342"/>
                      <a:pt x="150" y="340"/>
                      <a:pt x="157" y="338"/>
                    </a:cubicBezTo>
                    <a:cubicBezTo>
                      <a:pt x="169" y="335"/>
                      <a:pt x="181" y="331"/>
                      <a:pt x="193" y="326"/>
                    </a:cubicBezTo>
                    <a:cubicBezTo>
                      <a:pt x="189" y="328"/>
                      <a:pt x="186" y="330"/>
                      <a:pt x="182" y="332"/>
                    </a:cubicBezTo>
                    <a:cubicBezTo>
                      <a:pt x="169" y="338"/>
                      <a:pt x="155" y="343"/>
                      <a:pt x="141" y="348"/>
                    </a:cubicBezTo>
                    <a:moveTo>
                      <a:pt x="63" y="336"/>
                    </a:moveTo>
                    <a:cubicBezTo>
                      <a:pt x="65" y="336"/>
                      <a:pt x="66" y="335"/>
                      <a:pt x="67" y="335"/>
                    </a:cubicBezTo>
                    <a:cubicBezTo>
                      <a:pt x="71" y="333"/>
                      <a:pt x="75" y="331"/>
                      <a:pt x="79" y="330"/>
                    </a:cubicBezTo>
                    <a:cubicBezTo>
                      <a:pt x="84" y="328"/>
                      <a:pt x="90" y="326"/>
                      <a:pt x="95" y="324"/>
                    </a:cubicBezTo>
                    <a:cubicBezTo>
                      <a:pt x="85" y="328"/>
                      <a:pt x="74" y="333"/>
                      <a:pt x="63" y="336"/>
                    </a:cubicBezTo>
                    <a:moveTo>
                      <a:pt x="159" y="348"/>
                    </a:moveTo>
                    <a:cubicBezTo>
                      <a:pt x="160" y="348"/>
                      <a:pt x="160" y="347"/>
                      <a:pt x="161" y="347"/>
                    </a:cubicBezTo>
                    <a:cubicBezTo>
                      <a:pt x="164" y="345"/>
                      <a:pt x="167" y="344"/>
                      <a:pt x="170" y="343"/>
                    </a:cubicBezTo>
                    <a:cubicBezTo>
                      <a:pt x="175" y="341"/>
                      <a:pt x="179" y="339"/>
                      <a:pt x="184" y="338"/>
                    </a:cubicBezTo>
                    <a:cubicBezTo>
                      <a:pt x="194" y="334"/>
                      <a:pt x="204" y="329"/>
                      <a:pt x="214" y="325"/>
                    </a:cubicBezTo>
                    <a:cubicBezTo>
                      <a:pt x="214" y="324"/>
                      <a:pt x="214" y="324"/>
                      <a:pt x="214" y="324"/>
                    </a:cubicBezTo>
                    <a:cubicBezTo>
                      <a:pt x="215" y="325"/>
                      <a:pt x="217" y="325"/>
                      <a:pt x="218" y="326"/>
                    </a:cubicBezTo>
                    <a:cubicBezTo>
                      <a:pt x="199" y="334"/>
                      <a:pt x="181" y="343"/>
                      <a:pt x="161" y="347"/>
                    </a:cubicBezTo>
                    <a:cubicBezTo>
                      <a:pt x="160" y="347"/>
                      <a:pt x="160" y="348"/>
                      <a:pt x="159" y="348"/>
                    </a:cubicBezTo>
                    <a:cubicBezTo>
                      <a:pt x="159" y="348"/>
                      <a:pt x="159" y="348"/>
                      <a:pt x="159" y="348"/>
                    </a:cubicBezTo>
                    <a:moveTo>
                      <a:pt x="161" y="341"/>
                    </a:moveTo>
                    <a:cubicBezTo>
                      <a:pt x="167" y="339"/>
                      <a:pt x="173" y="337"/>
                      <a:pt x="179" y="334"/>
                    </a:cubicBezTo>
                    <a:cubicBezTo>
                      <a:pt x="184" y="332"/>
                      <a:pt x="190" y="328"/>
                      <a:pt x="195" y="326"/>
                    </a:cubicBezTo>
                    <a:cubicBezTo>
                      <a:pt x="199" y="325"/>
                      <a:pt x="203" y="324"/>
                      <a:pt x="207" y="322"/>
                    </a:cubicBezTo>
                    <a:cubicBezTo>
                      <a:pt x="209" y="322"/>
                      <a:pt x="211" y="323"/>
                      <a:pt x="213" y="324"/>
                    </a:cubicBezTo>
                    <a:cubicBezTo>
                      <a:pt x="201" y="327"/>
                      <a:pt x="189" y="333"/>
                      <a:pt x="177" y="336"/>
                    </a:cubicBezTo>
                    <a:cubicBezTo>
                      <a:pt x="172" y="338"/>
                      <a:pt x="166" y="340"/>
                      <a:pt x="161" y="341"/>
                    </a:cubicBezTo>
                    <a:moveTo>
                      <a:pt x="81" y="344"/>
                    </a:moveTo>
                    <a:cubicBezTo>
                      <a:pt x="78" y="343"/>
                      <a:pt x="76" y="343"/>
                      <a:pt x="73" y="343"/>
                    </a:cubicBezTo>
                    <a:cubicBezTo>
                      <a:pt x="91" y="339"/>
                      <a:pt x="109" y="332"/>
                      <a:pt x="126" y="327"/>
                    </a:cubicBezTo>
                    <a:cubicBezTo>
                      <a:pt x="135" y="324"/>
                      <a:pt x="143" y="321"/>
                      <a:pt x="152" y="319"/>
                    </a:cubicBezTo>
                    <a:cubicBezTo>
                      <a:pt x="144" y="322"/>
                      <a:pt x="135" y="325"/>
                      <a:pt x="127" y="328"/>
                    </a:cubicBezTo>
                    <a:cubicBezTo>
                      <a:pt x="112" y="333"/>
                      <a:pt x="96" y="338"/>
                      <a:pt x="81" y="344"/>
                    </a:cubicBezTo>
                    <a:cubicBezTo>
                      <a:pt x="81" y="344"/>
                      <a:pt x="81" y="344"/>
                      <a:pt x="81" y="344"/>
                    </a:cubicBezTo>
                    <a:moveTo>
                      <a:pt x="121" y="347"/>
                    </a:moveTo>
                    <a:cubicBezTo>
                      <a:pt x="119" y="347"/>
                      <a:pt x="117" y="347"/>
                      <a:pt x="114" y="347"/>
                    </a:cubicBezTo>
                    <a:cubicBezTo>
                      <a:pt x="128" y="342"/>
                      <a:pt x="142" y="338"/>
                      <a:pt x="156" y="333"/>
                    </a:cubicBezTo>
                    <a:cubicBezTo>
                      <a:pt x="169" y="329"/>
                      <a:pt x="182" y="322"/>
                      <a:pt x="196" y="319"/>
                    </a:cubicBezTo>
                    <a:cubicBezTo>
                      <a:pt x="194" y="319"/>
                      <a:pt x="191" y="321"/>
                      <a:pt x="188" y="322"/>
                    </a:cubicBezTo>
                    <a:cubicBezTo>
                      <a:pt x="184" y="324"/>
                      <a:pt x="180" y="326"/>
                      <a:pt x="176" y="327"/>
                    </a:cubicBezTo>
                    <a:cubicBezTo>
                      <a:pt x="169" y="330"/>
                      <a:pt x="162" y="332"/>
                      <a:pt x="155" y="334"/>
                    </a:cubicBezTo>
                    <a:cubicBezTo>
                      <a:pt x="144" y="338"/>
                      <a:pt x="131" y="340"/>
                      <a:pt x="121" y="347"/>
                    </a:cubicBezTo>
                    <a:moveTo>
                      <a:pt x="125" y="347"/>
                    </a:moveTo>
                    <a:cubicBezTo>
                      <a:pt x="124" y="347"/>
                      <a:pt x="124" y="347"/>
                      <a:pt x="123" y="347"/>
                    </a:cubicBezTo>
                    <a:cubicBezTo>
                      <a:pt x="125" y="346"/>
                      <a:pt x="128" y="344"/>
                      <a:pt x="129" y="344"/>
                    </a:cubicBezTo>
                    <a:cubicBezTo>
                      <a:pt x="132" y="342"/>
                      <a:pt x="136" y="341"/>
                      <a:pt x="139" y="340"/>
                    </a:cubicBezTo>
                    <a:cubicBezTo>
                      <a:pt x="145" y="338"/>
                      <a:pt x="151" y="336"/>
                      <a:pt x="157" y="335"/>
                    </a:cubicBezTo>
                    <a:cubicBezTo>
                      <a:pt x="171" y="330"/>
                      <a:pt x="185" y="326"/>
                      <a:pt x="198" y="319"/>
                    </a:cubicBezTo>
                    <a:cubicBezTo>
                      <a:pt x="198" y="319"/>
                      <a:pt x="198" y="319"/>
                      <a:pt x="198" y="319"/>
                    </a:cubicBezTo>
                    <a:cubicBezTo>
                      <a:pt x="199" y="319"/>
                      <a:pt x="201" y="319"/>
                      <a:pt x="202" y="320"/>
                    </a:cubicBezTo>
                    <a:cubicBezTo>
                      <a:pt x="203" y="320"/>
                      <a:pt x="204" y="321"/>
                      <a:pt x="205" y="321"/>
                    </a:cubicBezTo>
                    <a:cubicBezTo>
                      <a:pt x="192" y="326"/>
                      <a:pt x="179" y="331"/>
                      <a:pt x="165" y="335"/>
                    </a:cubicBezTo>
                    <a:cubicBezTo>
                      <a:pt x="158" y="337"/>
                      <a:pt x="151" y="339"/>
                      <a:pt x="144" y="341"/>
                    </a:cubicBezTo>
                    <a:cubicBezTo>
                      <a:pt x="137" y="343"/>
                      <a:pt x="131" y="346"/>
                      <a:pt x="125" y="347"/>
                    </a:cubicBezTo>
                    <a:moveTo>
                      <a:pt x="111" y="346"/>
                    </a:moveTo>
                    <a:cubicBezTo>
                      <a:pt x="108" y="346"/>
                      <a:pt x="104" y="346"/>
                      <a:pt x="100" y="346"/>
                    </a:cubicBezTo>
                    <a:cubicBezTo>
                      <a:pt x="106" y="345"/>
                      <a:pt x="111" y="343"/>
                      <a:pt x="117" y="341"/>
                    </a:cubicBezTo>
                    <a:cubicBezTo>
                      <a:pt x="124" y="338"/>
                      <a:pt x="132" y="337"/>
                      <a:pt x="140" y="334"/>
                    </a:cubicBezTo>
                    <a:cubicBezTo>
                      <a:pt x="156" y="329"/>
                      <a:pt x="171" y="323"/>
                      <a:pt x="187" y="319"/>
                    </a:cubicBezTo>
                    <a:cubicBezTo>
                      <a:pt x="189" y="319"/>
                      <a:pt x="190" y="318"/>
                      <a:pt x="192" y="318"/>
                    </a:cubicBezTo>
                    <a:cubicBezTo>
                      <a:pt x="192" y="318"/>
                      <a:pt x="192" y="318"/>
                      <a:pt x="192" y="318"/>
                    </a:cubicBezTo>
                    <a:cubicBezTo>
                      <a:pt x="192" y="318"/>
                      <a:pt x="187" y="319"/>
                      <a:pt x="186" y="320"/>
                    </a:cubicBezTo>
                    <a:cubicBezTo>
                      <a:pt x="182" y="321"/>
                      <a:pt x="178" y="323"/>
                      <a:pt x="174" y="324"/>
                    </a:cubicBezTo>
                    <a:cubicBezTo>
                      <a:pt x="166" y="327"/>
                      <a:pt x="158" y="330"/>
                      <a:pt x="151" y="333"/>
                    </a:cubicBezTo>
                    <a:cubicBezTo>
                      <a:pt x="138" y="337"/>
                      <a:pt x="124" y="340"/>
                      <a:pt x="111" y="346"/>
                    </a:cubicBezTo>
                    <a:moveTo>
                      <a:pt x="97" y="345"/>
                    </a:moveTo>
                    <a:cubicBezTo>
                      <a:pt x="97" y="345"/>
                      <a:pt x="96" y="345"/>
                      <a:pt x="95" y="345"/>
                    </a:cubicBezTo>
                    <a:cubicBezTo>
                      <a:pt x="92" y="345"/>
                      <a:pt x="88" y="345"/>
                      <a:pt x="85" y="344"/>
                    </a:cubicBezTo>
                    <a:cubicBezTo>
                      <a:pt x="99" y="342"/>
                      <a:pt x="113" y="337"/>
                      <a:pt x="127" y="332"/>
                    </a:cubicBezTo>
                    <a:cubicBezTo>
                      <a:pt x="143" y="327"/>
                      <a:pt x="159" y="322"/>
                      <a:pt x="175" y="318"/>
                    </a:cubicBezTo>
                    <a:cubicBezTo>
                      <a:pt x="173" y="318"/>
                      <a:pt x="170" y="319"/>
                      <a:pt x="168" y="320"/>
                    </a:cubicBezTo>
                    <a:cubicBezTo>
                      <a:pt x="160" y="323"/>
                      <a:pt x="151" y="327"/>
                      <a:pt x="143" y="330"/>
                    </a:cubicBezTo>
                    <a:cubicBezTo>
                      <a:pt x="128" y="336"/>
                      <a:pt x="112" y="338"/>
                      <a:pt x="98" y="345"/>
                    </a:cubicBezTo>
                    <a:cubicBezTo>
                      <a:pt x="97" y="345"/>
                      <a:pt x="97" y="345"/>
                      <a:pt x="97" y="345"/>
                    </a:cubicBezTo>
                    <a:moveTo>
                      <a:pt x="189" y="320"/>
                    </a:moveTo>
                    <a:cubicBezTo>
                      <a:pt x="191" y="319"/>
                      <a:pt x="192" y="318"/>
                      <a:pt x="194" y="317"/>
                    </a:cubicBezTo>
                    <a:cubicBezTo>
                      <a:pt x="194" y="317"/>
                      <a:pt x="194" y="317"/>
                      <a:pt x="194" y="317"/>
                    </a:cubicBezTo>
                    <a:cubicBezTo>
                      <a:pt x="195" y="317"/>
                      <a:pt x="196" y="318"/>
                      <a:pt x="197" y="318"/>
                    </a:cubicBezTo>
                    <a:cubicBezTo>
                      <a:pt x="194" y="318"/>
                      <a:pt x="191" y="319"/>
                      <a:pt x="189" y="320"/>
                    </a:cubicBezTo>
                    <a:moveTo>
                      <a:pt x="102" y="344"/>
                    </a:moveTo>
                    <a:cubicBezTo>
                      <a:pt x="101" y="344"/>
                      <a:pt x="107" y="342"/>
                      <a:pt x="108" y="342"/>
                    </a:cubicBezTo>
                    <a:cubicBezTo>
                      <a:pt x="111" y="341"/>
                      <a:pt x="115" y="340"/>
                      <a:pt x="118" y="339"/>
                    </a:cubicBezTo>
                    <a:cubicBezTo>
                      <a:pt x="126" y="337"/>
                      <a:pt x="133" y="335"/>
                      <a:pt x="141" y="332"/>
                    </a:cubicBezTo>
                    <a:cubicBezTo>
                      <a:pt x="156" y="326"/>
                      <a:pt x="170" y="320"/>
                      <a:pt x="186" y="315"/>
                    </a:cubicBezTo>
                    <a:cubicBezTo>
                      <a:pt x="186" y="315"/>
                      <a:pt x="186" y="315"/>
                      <a:pt x="186" y="315"/>
                    </a:cubicBezTo>
                    <a:cubicBezTo>
                      <a:pt x="188" y="315"/>
                      <a:pt x="190" y="316"/>
                      <a:pt x="193" y="317"/>
                    </a:cubicBezTo>
                    <a:cubicBezTo>
                      <a:pt x="178" y="320"/>
                      <a:pt x="163" y="325"/>
                      <a:pt x="149" y="330"/>
                    </a:cubicBezTo>
                    <a:cubicBezTo>
                      <a:pt x="141" y="333"/>
                      <a:pt x="134" y="335"/>
                      <a:pt x="127" y="337"/>
                    </a:cubicBezTo>
                    <a:cubicBezTo>
                      <a:pt x="119" y="339"/>
                      <a:pt x="112" y="342"/>
                      <a:pt x="104" y="344"/>
                    </a:cubicBezTo>
                    <a:cubicBezTo>
                      <a:pt x="103" y="344"/>
                      <a:pt x="102" y="344"/>
                      <a:pt x="102" y="344"/>
                    </a:cubicBezTo>
                    <a:moveTo>
                      <a:pt x="63" y="340"/>
                    </a:moveTo>
                    <a:cubicBezTo>
                      <a:pt x="62" y="340"/>
                      <a:pt x="62" y="339"/>
                      <a:pt x="61" y="339"/>
                    </a:cubicBezTo>
                    <a:cubicBezTo>
                      <a:pt x="60" y="339"/>
                      <a:pt x="60" y="338"/>
                      <a:pt x="60" y="338"/>
                    </a:cubicBezTo>
                    <a:cubicBezTo>
                      <a:pt x="75" y="334"/>
                      <a:pt x="89" y="327"/>
                      <a:pt x="104" y="322"/>
                    </a:cubicBezTo>
                    <a:cubicBezTo>
                      <a:pt x="112" y="320"/>
                      <a:pt x="120" y="318"/>
                      <a:pt x="128" y="316"/>
                    </a:cubicBezTo>
                    <a:cubicBezTo>
                      <a:pt x="131" y="315"/>
                      <a:pt x="135" y="314"/>
                      <a:pt x="139" y="313"/>
                    </a:cubicBezTo>
                    <a:cubicBezTo>
                      <a:pt x="140" y="313"/>
                      <a:pt x="141" y="313"/>
                      <a:pt x="142" y="312"/>
                    </a:cubicBezTo>
                    <a:cubicBezTo>
                      <a:pt x="129" y="318"/>
                      <a:pt x="115" y="322"/>
                      <a:pt x="102" y="327"/>
                    </a:cubicBezTo>
                    <a:cubicBezTo>
                      <a:pt x="97" y="328"/>
                      <a:pt x="93" y="329"/>
                      <a:pt x="89" y="331"/>
                    </a:cubicBezTo>
                    <a:cubicBezTo>
                      <a:pt x="80" y="334"/>
                      <a:pt x="72" y="337"/>
                      <a:pt x="63" y="340"/>
                    </a:cubicBezTo>
                    <a:moveTo>
                      <a:pt x="83" y="344"/>
                    </a:moveTo>
                    <a:cubicBezTo>
                      <a:pt x="85" y="343"/>
                      <a:pt x="88" y="342"/>
                      <a:pt x="90" y="341"/>
                    </a:cubicBezTo>
                    <a:cubicBezTo>
                      <a:pt x="94" y="340"/>
                      <a:pt x="98" y="339"/>
                      <a:pt x="102" y="337"/>
                    </a:cubicBezTo>
                    <a:cubicBezTo>
                      <a:pt x="111" y="335"/>
                      <a:pt x="119" y="332"/>
                      <a:pt x="128" y="329"/>
                    </a:cubicBezTo>
                    <a:cubicBezTo>
                      <a:pt x="135" y="326"/>
                      <a:pt x="143" y="323"/>
                      <a:pt x="151" y="321"/>
                    </a:cubicBezTo>
                    <a:cubicBezTo>
                      <a:pt x="154" y="320"/>
                      <a:pt x="157" y="319"/>
                      <a:pt x="160" y="318"/>
                    </a:cubicBezTo>
                    <a:cubicBezTo>
                      <a:pt x="165" y="316"/>
                      <a:pt x="170" y="315"/>
                      <a:pt x="174" y="312"/>
                    </a:cubicBezTo>
                    <a:cubicBezTo>
                      <a:pt x="177" y="313"/>
                      <a:pt x="181" y="314"/>
                      <a:pt x="184" y="314"/>
                    </a:cubicBezTo>
                    <a:cubicBezTo>
                      <a:pt x="168" y="318"/>
                      <a:pt x="153" y="323"/>
                      <a:pt x="137" y="328"/>
                    </a:cubicBezTo>
                    <a:cubicBezTo>
                      <a:pt x="121" y="333"/>
                      <a:pt x="105" y="340"/>
                      <a:pt x="88" y="343"/>
                    </a:cubicBezTo>
                    <a:cubicBezTo>
                      <a:pt x="86" y="343"/>
                      <a:pt x="85" y="343"/>
                      <a:pt x="83" y="344"/>
                    </a:cubicBezTo>
                    <a:moveTo>
                      <a:pt x="70" y="342"/>
                    </a:moveTo>
                    <a:cubicBezTo>
                      <a:pt x="69" y="342"/>
                      <a:pt x="66" y="341"/>
                      <a:pt x="65" y="341"/>
                    </a:cubicBezTo>
                    <a:cubicBezTo>
                      <a:pt x="74" y="337"/>
                      <a:pt x="84" y="333"/>
                      <a:pt x="94" y="330"/>
                    </a:cubicBezTo>
                    <a:cubicBezTo>
                      <a:pt x="102" y="328"/>
                      <a:pt x="109" y="326"/>
                      <a:pt x="117" y="324"/>
                    </a:cubicBezTo>
                    <a:cubicBezTo>
                      <a:pt x="124" y="322"/>
                      <a:pt x="132" y="319"/>
                      <a:pt x="140" y="317"/>
                    </a:cubicBezTo>
                    <a:cubicBezTo>
                      <a:pt x="143" y="316"/>
                      <a:pt x="146" y="315"/>
                      <a:pt x="150" y="313"/>
                    </a:cubicBezTo>
                    <a:cubicBezTo>
                      <a:pt x="151" y="313"/>
                      <a:pt x="152" y="313"/>
                      <a:pt x="153" y="312"/>
                    </a:cubicBezTo>
                    <a:cubicBezTo>
                      <a:pt x="141" y="318"/>
                      <a:pt x="127" y="321"/>
                      <a:pt x="114" y="326"/>
                    </a:cubicBezTo>
                    <a:cubicBezTo>
                      <a:pt x="107" y="328"/>
                      <a:pt x="100" y="332"/>
                      <a:pt x="92" y="334"/>
                    </a:cubicBezTo>
                    <a:cubicBezTo>
                      <a:pt x="85" y="336"/>
                      <a:pt x="77" y="339"/>
                      <a:pt x="70" y="342"/>
                    </a:cubicBezTo>
                    <a:moveTo>
                      <a:pt x="72" y="342"/>
                    </a:moveTo>
                    <a:cubicBezTo>
                      <a:pt x="79" y="341"/>
                      <a:pt x="87" y="337"/>
                      <a:pt x="94" y="334"/>
                    </a:cubicBezTo>
                    <a:cubicBezTo>
                      <a:pt x="102" y="332"/>
                      <a:pt x="110" y="328"/>
                      <a:pt x="118" y="325"/>
                    </a:cubicBezTo>
                    <a:cubicBezTo>
                      <a:pt x="132" y="321"/>
                      <a:pt x="147" y="317"/>
                      <a:pt x="160" y="309"/>
                    </a:cubicBezTo>
                    <a:cubicBezTo>
                      <a:pt x="164" y="310"/>
                      <a:pt x="168" y="311"/>
                      <a:pt x="172" y="312"/>
                    </a:cubicBezTo>
                    <a:cubicBezTo>
                      <a:pt x="168" y="314"/>
                      <a:pt x="163" y="315"/>
                      <a:pt x="158" y="317"/>
                    </a:cubicBezTo>
                    <a:cubicBezTo>
                      <a:pt x="155" y="318"/>
                      <a:pt x="152" y="318"/>
                      <a:pt x="149" y="319"/>
                    </a:cubicBezTo>
                    <a:cubicBezTo>
                      <a:pt x="141" y="321"/>
                      <a:pt x="132" y="324"/>
                      <a:pt x="124" y="326"/>
                    </a:cubicBezTo>
                    <a:cubicBezTo>
                      <a:pt x="107" y="332"/>
                      <a:pt x="90" y="338"/>
                      <a:pt x="72" y="342"/>
                    </a:cubicBezTo>
                    <a:moveTo>
                      <a:pt x="113" y="319"/>
                    </a:moveTo>
                    <a:cubicBezTo>
                      <a:pt x="121" y="316"/>
                      <a:pt x="129" y="313"/>
                      <a:pt x="137" y="309"/>
                    </a:cubicBezTo>
                    <a:cubicBezTo>
                      <a:pt x="140" y="310"/>
                      <a:pt x="143" y="310"/>
                      <a:pt x="146" y="310"/>
                    </a:cubicBezTo>
                    <a:cubicBezTo>
                      <a:pt x="135" y="314"/>
                      <a:pt x="124" y="316"/>
                      <a:pt x="113" y="319"/>
                    </a:cubicBezTo>
                    <a:moveTo>
                      <a:pt x="71" y="328"/>
                    </a:moveTo>
                    <a:cubicBezTo>
                      <a:pt x="84" y="323"/>
                      <a:pt x="98" y="320"/>
                      <a:pt x="111" y="316"/>
                    </a:cubicBezTo>
                    <a:cubicBezTo>
                      <a:pt x="118" y="314"/>
                      <a:pt x="124" y="312"/>
                      <a:pt x="130" y="310"/>
                    </a:cubicBezTo>
                    <a:cubicBezTo>
                      <a:pt x="131" y="310"/>
                      <a:pt x="132" y="309"/>
                      <a:pt x="133" y="309"/>
                    </a:cubicBezTo>
                    <a:cubicBezTo>
                      <a:pt x="134" y="309"/>
                      <a:pt x="134" y="309"/>
                      <a:pt x="135" y="309"/>
                    </a:cubicBezTo>
                    <a:cubicBezTo>
                      <a:pt x="133" y="310"/>
                      <a:pt x="132" y="311"/>
                      <a:pt x="131" y="311"/>
                    </a:cubicBezTo>
                    <a:cubicBezTo>
                      <a:pt x="108" y="321"/>
                      <a:pt x="83" y="326"/>
                      <a:pt x="61" y="336"/>
                    </a:cubicBezTo>
                    <a:cubicBezTo>
                      <a:pt x="63" y="334"/>
                      <a:pt x="68" y="329"/>
                      <a:pt x="69" y="329"/>
                    </a:cubicBezTo>
                    <a:cubicBezTo>
                      <a:pt x="70" y="328"/>
                      <a:pt x="70" y="328"/>
                      <a:pt x="71" y="328"/>
                    </a:cubicBezTo>
                    <a:cubicBezTo>
                      <a:pt x="71" y="328"/>
                      <a:pt x="71" y="328"/>
                      <a:pt x="71" y="328"/>
                    </a:cubicBezTo>
                    <a:moveTo>
                      <a:pt x="115" y="323"/>
                    </a:moveTo>
                    <a:cubicBezTo>
                      <a:pt x="126" y="320"/>
                      <a:pt x="137" y="315"/>
                      <a:pt x="148" y="310"/>
                    </a:cubicBezTo>
                    <a:cubicBezTo>
                      <a:pt x="148" y="310"/>
                      <a:pt x="149" y="310"/>
                      <a:pt x="149" y="310"/>
                    </a:cubicBezTo>
                    <a:cubicBezTo>
                      <a:pt x="151" y="310"/>
                      <a:pt x="154" y="310"/>
                      <a:pt x="156" y="309"/>
                    </a:cubicBezTo>
                    <a:cubicBezTo>
                      <a:pt x="157" y="309"/>
                      <a:pt x="157" y="309"/>
                      <a:pt x="157" y="309"/>
                    </a:cubicBezTo>
                    <a:cubicBezTo>
                      <a:pt x="158" y="309"/>
                      <a:pt x="158" y="309"/>
                      <a:pt x="158" y="309"/>
                    </a:cubicBezTo>
                    <a:cubicBezTo>
                      <a:pt x="144" y="315"/>
                      <a:pt x="129" y="319"/>
                      <a:pt x="115" y="323"/>
                    </a:cubicBezTo>
                    <a:moveTo>
                      <a:pt x="72" y="327"/>
                    </a:moveTo>
                    <a:cubicBezTo>
                      <a:pt x="82" y="320"/>
                      <a:pt x="93" y="317"/>
                      <a:pt x="104" y="314"/>
                    </a:cubicBezTo>
                    <a:cubicBezTo>
                      <a:pt x="112" y="312"/>
                      <a:pt x="121" y="311"/>
                      <a:pt x="129" y="309"/>
                    </a:cubicBezTo>
                    <a:cubicBezTo>
                      <a:pt x="130" y="309"/>
                      <a:pt x="130" y="309"/>
                      <a:pt x="130" y="309"/>
                    </a:cubicBezTo>
                    <a:cubicBezTo>
                      <a:pt x="122" y="311"/>
                      <a:pt x="115" y="314"/>
                      <a:pt x="107" y="316"/>
                    </a:cubicBezTo>
                    <a:cubicBezTo>
                      <a:pt x="95" y="319"/>
                      <a:pt x="84" y="322"/>
                      <a:pt x="72" y="327"/>
                    </a:cubicBezTo>
                    <a:moveTo>
                      <a:pt x="148" y="305"/>
                    </a:moveTo>
                    <a:cubicBezTo>
                      <a:pt x="150" y="304"/>
                      <a:pt x="153" y="303"/>
                      <a:pt x="155" y="302"/>
                    </a:cubicBezTo>
                    <a:cubicBezTo>
                      <a:pt x="155" y="303"/>
                      <a:pt x="154" y="305"/>
                      <a:pt x="154" y="306"/>
                    </a:cubicBezTo>
                    <a:cubicBezTo>
                      <a:pt x="153" y="306"/>
                      <a:pt x="153" y="306"/>
                      <a:pt x="153" y="306"/>
                    </a:cubicBezTo>
                    <a:cubicBezTo>
                      <a:pt x="153" y="306"/>
                      <a:pt x="153" y="305"/>
                      <a:pt x="153" y="305"/>
                    </a:cubicBezTo>
                    <a:cubicBezTo>
                      <a:pt x="153" y="305"/>
                      <a:pt x="153" y="305"/>
                      <a:pt x="153" y="305"/>
                    </a:cubicBezTo>
                    <a:cubicBezTo>
                      <a:pt x="153" y="305"/>
                      <a:pt x="153" y="305"/>
                      <a:pt x="153" y="305"/>
                    </a:cubicBezTo>
                    <a:cubicBezTo>
                      <a:pt x="152" y="305"/>
                      <a:pt x="152" y="305"/>
                      <a:pt x="151" y="305"/>
                    </a:cubicBezTo>
                    <a:cubicBezTo>
                      <a:pt x="150" y="305"/>
                      <a:pt x="149" y="305"/>
                      <a:pt x="149" y="305"/>
                    </a:cubicBezTo>
                    <a:cubicBezTo>
                      <a:pt x="149" y="305"/>
                      <a:pt x="148" y="305"/>
                      <a:pt x="148" y="305"/>
                    </a:cubicBezTo>
                    <a:moveTo>
                      <a:pt x="146" y="306"/>
                    </a:moveTo>
                    <a:cubicBezTo>
                      <a:pt x="142" y="306"/>
                      <a:pt x="138" y="306"/>
                      <a:pt x="135" y="306"/>
                    </a:cubicBezTo>
                    <a:cubicBezTo>
                      <a:pt x="138" y="305"/>
                      <a:pt x="141" y="304"/>
                      <a:pt x="143" y="304"/>
                    </a:cubicBezTo>
                    <a:cubicBezTo>
                      <a:pt x="147" y="303"/>
                      <a:pt x="150" y="302"/>
                      <a:pt x="153" y="302"/>
                    </a:cubicBezTo>
                    <a:cubicBezTo>
                      <a:pt x="151" y="302"/>
                      <a:pt x="148" y="304"/>
                      <a:pt x="146" y="305"/>
                    </a:cubicBezTo>
                    <a:cubicBezTo>
                      <a:pt x="146" y="306"/>
                      <a:pt x="146" y="306"/>
                      <a:pt x="146" y="306"/>
                    </a:cubicBezTo>
                    <a:moveTo>
                      <a:pt x="131" y="305"/>
                    </a:moveTo>
                    <a:cubicBezTo>
                      <a:pt x="131" y="304"/>
                      <a:pt x="131" y="304"/>
                      <a:pt x="131" y="304"/>
                    </a:cubicBezTo>
                    <a:cubicBezTo>
                      <a:pt x="131" y="304"/>
                      <a:pt x="131" y="304"/>
                      <a:pt x="130" y="303"/>
                    </a:cubicBezTo>
                    <a:cubicBezTo>
                      <a:pt x="137" y="303"/>
                      <a:pt x="143" y="300"/>
                      <a:pt x="150" y="299"/>
                    </a:cubicBezTo>
                    <a:cubicBezTo>
                      <a:pt x="151" y="299"/>
                      <a:pt x="151" y="298"/>
                      <a:pt x="151" y="298"/>
                    </a:cubicBezTo>
                    <a:cubicBezTo>
                      <a:pt x="152" y="298"/>
                      <a:pt x="151" y="299"/>
                      <a:pt x="150" y="299"/>
                    </a:cubicBezTo>
                    <a:cubicBezTo>
                      <a:pt x="148" y="300"/>
                      <a:pt x="147" y="300"/>
                      <a:pt x="147" y="300"/>
                    </a:cubicBezTo>
                    <a:cubicBezTo>
                      <a:pt x="145" y="301"/>
                      <a:pt x="143" y="301"/>
                      <a:pt x="141" y="302"/>
                    </a:cubicBezTo>
                    <a:cubicBezTo>
                      <a:pt x="137" y="303"/>
                      <a:pt x="134" y="304"/>
                      <a:pt x="131" y="305"/>
                    </a:cubicBezTo>
                    <a:moveTo>
                      <a:pt x="130" y="301"/>
                    </a:moveTo>
                    <a:cubicBezTo>
                      <a:pt x="130" y="301"/>
                      <a:pt x="130" y="300"/>
                      <a:pt x="130" y="299"/>
                    </a:cubicBezTo>
                    <a:cubicBezTo>
                      <a:pt x="133" y="299"/>
                      <a:pt x="137" y="299"/>
                      <a:pt x="140" y="298"/>
                    </a:cubicBezTo>
                    <a:cubicBezTo>
                      <a:pt x="137" y="299"/>
                      <a:pt x="133" y="300"/>
                      <a:pt x="130" y="301"/>
                    </a:cubicBezTo>
                    <a:moveTo>
                      <a:pt x="130" y="302"/>
                    </a:moveTo>
                    <a:cubicBezTo>
                      <a:pt x="130" y="302"/>
                      <a:pt x="130" y="302"/>
                      <a:pt x="130" y="302"/>
                    </a:cubicBezTo>
                    <a:cubicBezTo>
                      <a:pt x="134" y="302"/>
                      <a:pt x="139" y="299"/>
                      <a:pt x="142" y="298"/>
                    </a:cubicBezTo>
                    <a:cubicBezTo>
                      <a:pt x="146" y="297"/>
                      <a:pt x="150" y="296"/>
                      <a:pt x="154" y="294"/>
                    </a:cubicBezTo>
                    <a:cubicBezTo>
                      <a:pt x="155" y="296"/>
                      <a:pt x="155" y="299"/>
                      <a:pt x="155" y="301"/>
                    </a:cubicBezTo>
                    <a:cubicBezTo>
                      <a:pt x="151" y="301"/>
                      <a:pt x="147" y="302"/>
                      <a:pt x="143" y="303"/>
                    </a:cubicBezTo>
                    <a:cubicBezTo>
                      <a:pt x="141" y="303"/>
                      <a:pt x="139" y="304"/>
                      <a:pt x="137" y="304"/>
                    </a:cubicBezTo>
                    <a:cubicBezTo>
                      <a:pt x="137" y="304"/>
                      <a:pt x="134" y="305"/>
                      <a:pt x="133" y="305"/>
                    </a:cubicBezTo>
                    <a:cubicBezTo>
                      <a:pt x="132" y="305"/>
                      <a:pt x="132" y="305"/>
                      <a:pt x="132" y="305"/>
                    </a:cubicBezTo>
                    <a:cubicBezTo>
                      <a:pt x="133" y="305"/>
                      <a:pt x="133" y="305"/>
                      <a:pt x="133" y="305"/>
                    </a:cubicBezTo>
                    <a:cubicBezTo>
                      <a:pt x="140" y="303"/>
                      <a:pt x="147" y="302"/>
                      <a:pt x="153" y="298"/>
                    </a:cubicBezTo>
                    <a:cubicBezTo>
                      <a:pt x="153" y="298"/>
                      <a:pt x="153" y="297"/>
                      <a:pt x="153" y="297"/>
                    </a:cubicBezTo>
                    <a:cubicBezTo>
                      <a:pt x="153" y="297"/>
                      <a:pt x="153" y="297"/>
                      <a:pt x="153" y="297"/>
                    </a:cubicBezTo>
                    <a:cubicBezTo>
                      <a:pt x="145" y="298"/>
                      <a:pt x="138" y="302"/>
                      <a:pt x="130" y="302"/>
                    </a:cubicBezTo>
                    <a:moveTo>
                      <a:pt x="130" y="297"/>
                    </a:moveTo>
                    <a:cubicBezTo>
                      <a:pt x="130" y="297"/>
                      <a:pt x="130" y="296"/>
                      <a:pt x="131" y="295"/>
                    </a:cubicBezTo>
                    <a:cubicBezTo>
                      <a:pt x="136" y="294"/>
                      <a:pt x="141" y="292"/>
                      <a:pt x="147" y="291"/>
                    </a:cubicBezTo>
                    <a:cubicBezTo>
                      <a:pt x="145" y="292"/>
                      <a:pt x="143" y="292"/>
                      <a:pt x="141" y="293"/>
                    </a:cubicBezTo>
                    <a:cubicBezTo>
                      <a:pt x="137" y="295"/>
                      <a:pt x="134" y="296"/>
                      <a:pt x="130" y="297"/>
                    </a:cubicBezTo>
                    <a:moveTo>
                      <a:pt x="130" y="299"/>
                    </a:moveTo>
                    <a:cubicBezTo>
                      <a:pt x="130" y="298"/>
                      <a:pt x="130" y="298"/>
                      <a:pt x="130" y="298"/>
                    </a:cubicBezTo>
                    <a:cubicBezTo>
                      <a:pt x="134" y="298"/>
                      <a:pt x="138" y="295"/>
                      <a:pt x="141" y="294"/>
                    </a:cubicBezTo>
                    <a:cubicBezTo>
                      <a:pt x="145" y="292"/>
                      <a:pt x="149" y="291"/>
                      <a:pt x="153" y="289"/>
                    </a:cubicBezTo>
                    <a:cubicBezTo>
                      <a:pt x="154" y="290"/>
                      <a:pt x="154" y="292"/>
                      <a:pt x="154" y="293"/>
                    </a:cubicBezTo>
                    <a:cubicBezTo>
                      <a:pt x="154" y="293"/>
                      <a:pt x="154" y="293"/>
                      <a:pt x="154" y="293"/>
                    </a:cubicBezTo>
                    <a:cubicBezTo>
                      <a:pt x="146" y="295"/>
                      <a:pt x="138" y="298"/>
                      <a:pt x="130" y="299"/>
                    </a:cubicBezTo>
                    <a:moveTo>
                      <a:pt x="131" y="294"/>
                    </a:moveTo>
                    <a:cubicBezTo>
                      <a:pt x="131" y="293"/>
                      <a:pt x="132" y="291"/>
                      <a:pt x="132" y="290"/>
                    </a:cubicBezTo>
                    <a:cubicBezTo>
                      <a:pt x="135" y="289"/>
                      <a:pt x="138" y="289"/>
                      <a:pt x="141" y="288"/>
                    </a:cubicBezTo>
                    <a:cubicBezTo>
                      <a:pt x="143" y="287"/>
                      <a:pt x="144" y="287"/>
                      <a:pt x="146" y="286"/>
                    </a:cubicBezTo>
                    <a:cubicBezTo>
                      <a:pt x="147" y="286"/>
                      <a:pt x="149" y="285"/>
                      <a:pt x="150" y="285"/>
                    </a:cubicBezTo>
                    <a:cubicBezTo>
                      <a:pt x="150" y="285"/>
                      <a:pt x="149" y="285"/>
                      <a:pt x="148" y="286"/>
                    </a:cubicBezTo>
                    <a:cubicBezTo>
                      <a:pt x="142" y="288"/>
                      <a:pt x="136" y="291"/>
                      <a:pt x="131" y="294"/>
                    </a:cubicBezTo>
                    <a:moveTo>
                      <a:pt x="132" y="294"/>
                    </a:moveTo>
                    <a:cubicBezTo>
                      <a:pt x="132" y="294"/>
                      <a:pt x="132" y="294"/>
                      <a:pt x="133" y="294"/>
                    </a:cubicBezTo>
                    <a:cubicBezTo>
                      <a:pt x="135" y="293"/>
                      <a:pt x="136" y="292"/>
                      <a:pt x="138" y="291"/>
                    </a:cubicBezTo>
                    <a:cubicBezTo>
                      <a:pt x="143" y="289"/>
                      <a:pt x="147" y="287"/>
                      <a:pt x="152" y="285"/>
                    </a:cubicBezTo>
                    <a:cubicBezTo>
                      <a:pt x="152" y="285"/>
                      <a:pt x="152" y="285"/>
                      <a:pt x="152" y="285"/>
                    </a:cubicBezTo>
                    <a:cubicBezTo>
                      <a:pt x="152" y="286"/>
                      <a:pt x="153" y="287"/>
                      <a:pt x="153" y="288"/>
                    </a:cubicBezTo>
                    <a:cubicBezTo>
                      <a:pt x="146" y="290"/>
                      <a:pt x="139" y="292"/>
                      <a:pt x="132" y="294"/>
                    </a:cubicBezTo>
                    <a:cubicBezTo>
                      <a:pt x="132" y="294"/>
                      <a:pt x="132" y="294"/>
                      <a:pt x="132" y="294"/>
                    </a:cubicBezTo>
                    <a:moveTo>
                      <a:pt x="133" y="288"/>
                    </a:moveTo>
                    <a:cubicBezTo>
                      <a:pt x="133" y="287"/>
                      <a:pt x="133" y="286"/>
                      <a:pt x="134" y="286"/>
                    </a:cubicBezTo>
                    <a:cubicBezTo>
                      <a:pt x="138" y="285"/>
                      <a:pt x="144" y="284"/>
                      <a:pt x="147" y="282"/>
                    </a:cubicBezTo>
                    <a:cubicBezTo>
                      <a:pt x="143" y="285"/>
                      <a:pt x="137" y="286"/>
                      <a:pt x="133" y="288"/>
                    </a:cubicBezTo>
                    <a:moveTo>
                      <a:pt x="135" y="283"/>
                    </a:moveTo>
                    <a:cubicBezTo>
                      <a:pt x="135" y="283"/>
                      <a:pt x="135" y="282"/>
                      <a:pt x="135" y="281"/>
                    </a:cubicBezTo>
                    <a:cubicBezTo>
                      <a:pt x="138" y="281"/>
                      <a:pt x="140" y="281"/>
                      <a:pt x="143" y="280"/>
                    </a:cubicBezTo>
                    <a:cubicBezTo>
                      <a:pt x="143" y="280"/>
                      <a:pt x="144" y="280"/>
                      <a:pt x="145" y="279"/>
                    </a:cubicBezTo>
                    <a:cubicBezTo>
                      <a:pt x="144" y="280"/>
                      <a:pt x="144" y="280"/>
                      <a:pt x="144" y="280"/>
                    </a:cubicBezTo>
                    <a:cubicBezTo>
                      <a:pt x="141" y="281"/>
                      <a:pt x="138" y="282"/>
                      <a:pt x="135" y="283"/>
                    </a:cubicBezTo>
                    <a:moveTo>
                      <a:pt x="134" y="285"/>
                    </a:moveTo>
                    <a:cubicBezTo>
                      <a:pt x="134" y="284"/>
                      <a:pt x="134" y="284"/>
                      <a:pt x="134" y="284"/>
                    </a:cubicBezTo>
                    <a:cubicBezTo>
                      <a:pt x="139" y="282"/>
                      <a:pt x="145" y="281"/>
                      <a:pt x="149" y="278"/>
                    </a:cubicBezTo>
                    <a:cubicBezTo>
                      <a:pt x="150" y="278"/>
                      <a:pt x="150" y="278"/>
                      <a:pt x="150" y="278"/>
                    </a:cubicBezTo>
                    <a:cubicBezTo>
                      <a:pt x="150" y="278"/>
                      <a:pt x="150" y="278"/>
                      <a:pt x="150" y="278"/>
                    </a:cubicBezTo>
                    <a:cubicBezTo>
                      <a:pt x="150" y="280"/>
                      <a:pt x="151" y="282"/>
                      <a:pt x="152" y="284"/>
                    </a:cubicBezTo>
                    <a:cubicBezTo>
                      <a:pt x="152" y="284"/>
                      <a:pt x="152" y="284"/>
                      <a:pt x="152" y="284"/>
                    </a:cubicBezTo>
                    <a:cubicBezTo>
                      <a:pt x="145" y="285"/>
                      <a:pt x="139" y="287"/>
                      <a:pt x="133" y="289"/>
                    </a:cubicBezTo>
                    <a:cubicBezTo>
                      <a:pt x="135" y="288"/>
                      <a:pt x="139" y="286"/>
                      <a:pt x="141" y="285"/>
                    </a:cubicBezTo>
                    <a:cubicBezTo>
                      <a:pt x="144" y="284"/>
                      <a:pt x="147" y="283"/>
                      <a:pt x="149" y="282"/>
                    </a:cubicBezTo>
                    <a:cubicBezTo>
                      <a:pt x="150" y="282"/>
                      <a:pt x="150" y="281"/>
                      <a:pt x="149" y="281"/>
                    </a:cubicBezTo>
                    <a:cubicBezTo>
                      <a:pt x="149" y="281"/>
                      <a:pt x="149" y="281"/>
                      <a:pt x="149" y="281"/>
                    </a:cubicBezTo>
                    <a:cubicBezTo>
                      <a:pt x="146" y="282"/>
                      <a:pt x="144" y="282"/>
                      <a:pt x="141" y="283"/>
                    </a:cubicBezTo>
                    <a:cubicBezTo>
                      <a:pt x="139" y="283"/>
                      <a:pt x="136" y="284"/>
                      <a:pt x="134" y="285"/>
                    </a:cubicBezTo>
                    <a:moveTo>
                      <a:pt x="136" y="280"/>
                    </a:moveTo>
                    <a:cubicBezTo>
                      <a:pt x="136" y="280"/>
                      <a:pt x="136" y="279"/>
                      <a:pt x="136" y="278"/>
                    </a:cubicBezTo>
                    <a:cubicBezTo>
                      <a:pt x="137" y="278"/>
                      <a:pt x="137" y="278"/>
                      <a:pt x="138" y="278"/>
                    </a:cubicBezTo>
                    <a:cubicBezTo>
                      <a:pt x="140" y="278"/>
                      <a:pt x="142" y="278"/>
                      <a:pt x="145" y="278"/>
                    </a:cubicBezTo>
                    <a:cubicBezTo>
                      <a:pt x="146" y="278"/>
                      <a:pt x="147" y="278"/>
                      <a:pt x="148" y="278"/>
                    </a:cubicBezTo>
                    <a:cubicBezTo>
                      <a:pt x="144" y="279"/>
                      <a:pt x="140" y="280"/>
                      <a:pt x="136" y="280"/>
                    </a:cubicBezTo>
                    <a:moveTo>
                      <a:pt x="81" y="275"/>
                    </a:moveTo>
                    <a:cubicBezTo>
                      <a:pt x="81" y="275"/>
                      <a:pt x="80" y="275"/>
                      <a:pt x="79" y="274"/>
                    </a:cubicBezTo>
                    <a:cubicBezTo>
                      <a:pt x="77" y="271"/>
                      <a:pt x="83" y="264"/>
                      <a:pt x="84" y="262"/>
                    </a:cubicBezTo>
                    <a:cubicBezTo>
                      <a:pt x="86" y="260"/>
                      <a:pt x="88" y="257"/>
                      <a:pt x="89" y="254"/>
                    </a:cubicBezTo>
                    <a:cubicBezTo>
                      <a:pt x="91" y="255"/>
                      <a:pt x="92" y="255"/>
                      <a:pt x="94" y="256"/>
                    </a:cubicBezTo>
                    <a:cubicBezTo>
                      <a:pt x="92" y="261"/>
                      <a:pt x="86" y="275"/>
                      <a:pt x="81" y="275"/>
                    </a:cubicBezTo>
                    <a:moveTo>
                      <a:pt x="132" y="204"/>
                    </a:moveTo>
                    <a:cubicBezTo>
                      <a:pt x="133" y="203"/>
                      <a:pt x="133" y="203"/>
                      <a:pt x="133" y="203"/>
                    </a:cubicBezTo>
                    <a:cubicBezTo>
                      <a:pt x="132" y="204"/>
                      <a:pt x="132" y="204"/>
                      <a:pt x="132" y="204"/>
                    </a:cubicBezTo>
                    <a:moveTo>
                      <a:pt x="134" y="203"/>
                    </a:moveTo>
                    <a:cubicBezTo>
                      <a:pt x="135" y="202"/>
                      <a:pt x="135" y="202"/>
                      <a:pt x="135" y="202"/>
                    </a:cubicBezTo>
                    <a:cubicBezTo>
                      <a:pt x="134" y="203"/>
                      <a:pt x="134" y="203"/>
                      <a:pt x="134" y="203"/>
                    </a:cubicBezTo>
                    <a:moveTo>
                      <a:pt x="139" y="218"/>
                    </a:moveTo>
                    <a:cubicBezTo>
                      <a:pt x="138" y="218"/>
                      <a:pt x="138" y="217"/>
                      <a:pt x="141" y="216"/>
                    </a:cubicBezTo>
                    <a:cubicBezTo>
                      <a:pt x="144" y="215"/>
                      <a:pt x="147" y="214"/>
                      <a:pt x="150" y="212"/>
                    </a:cubicBezTo>
                    <a:cubicBezTo>
                      <a:pt x="157" y="209"/>
                      <a:pt x="164" y="206"/>
                      <a:pt x="172" y="203"/>
                    </a:cubicBezTo>
                    <a:cubicBezTo>
                      <a:pt x="173" y="203"/>
                      <a:pt x="175" y="202"/>
                      <a:pt x="176" y="202"/>
                    </a:cubicBezTo>
                    <a:cubicBezTo>
                      <a:pt x="172" y="204"/>
                      <a:pt x="167" y="207"/>
                      <a:pt x="163" y="210"/>
                    </a:cubicBezTo>
                    <a:cubicBezTo>
                      <a:pt x="162" y="210"/>
                      <a:pt x="162" y="210"/>
                      <a:pt x="162" y="210"/>
                    </a:cubicBezTo>
                    <a:cubicBezTo>
                      <a:pt x="157" y="211"/>
                      <a:pt x="151" y="213"/>
                      <a:pt x="146" y="215"/>
                    </a:cubicBezTo>
                    <a:cubicBezTo>
                      <a:pt x="144" y="216"/>
                      <a:pt x="143" y="217"/>
                      <a:pt x="142" y="217"/>
                    </a:cubicBezTo>
                    <a:cubicBezTo>
                      <a:pt x="141" y="217"/>
                      <a:pt x="140" y="218"/>
                      <a:pt x="139" y="218"/>
                    </a:cubicBezTo>
                    <a:moveTo>
                      <a:pt x="141" y="220"/>
                    </a:moveTo>
                    <a:cubicBezTo>
                      <a:pt x="140" y="220"/>
                      <a:pt x="139" y="220"/>
                      <a:pt x="138" y="220"/>
                    </a:cubicBezTo>
                    <a:cubicBezTo>
                      <a:pt x="135" y="220"/>
                      <a:pt x="133" y="218"/>
                      <a:pt x="132" y="216"/>
                    </a:cubicBezTo>
                    <a:cubicBezTo>
                      <a:pt x="141" y="215"/>
                      <a:pt x="149" y="211"/>
                      <a:pt x="158" y="207"/>
                    </a:cubicBezTo>
                    <a:cubicBezTo>
                      <a:pt x="163" y="205"/>
                      <a:pt x="168" y="203"/>
                      <a:pt x="174" y="201"/>
                    </a:cubicBezTo>
                    <a:cubicBezTo>
                      <a:pt x="177" y="200"/>
                      <a:pt x="181" y="199"/>
                      <a:pt x="184" y="198"/>
                    </a:cubicBezTo>
                    <a:cubicBezTo>
                      <a:pt x="183" y="199"/>
                      <a:pt x="182" y="199"/>
                      <a:pt x="182" y="199"/>
                    </a:cubicBezTo>
                    <a:cubicBezTo>
                      <a:pt x="179" y="200"/>
                      <a:pt x="176" y="201"/>
                      <a:pt x="174" y="202"/>
                    </a:cubicBezTo>
                    <a:cubicBezTo>
                      <a:pt x="168" y="204"/>
                      <a:pt x="163" y="206"/>
                      <a:pt x="157" y="208"/>
                    </a:cubicBezTo>
                    <a:cubicBezTo>
                      <a:pt x="153" y="210"/>
                      <a:pt x="149" y="212"/>
                      <a:pt x="146" y="213"/>
                    </a:cubicBezTo>
                    <a:cubicBezTo>
                      <a:pt x="142" y="215"/>
                      <a:pt x="139" y="216"/>
                      <a:pt x="136" y="218"/>
                    </a:cubicBezTo>
                    <a:cubicBezTo>
                      <a:pt x="136" y="219"/>
                      <a:pt x="136" y="219"/>
                      <a:pt x="136" y="219"/>
                    </a:cubicBezTo>
                    <a:cubicBezTo>
                      <a:pt x="137" y="219"/>
                      <a:pt x="137" y="219"/>
                      <a:pt x="138" y="219"/>
                    </a:cubicBezTo>
                    <a:cubicBezTo>
                      <a:pt x="140" y="219"/>
                      <a:pt x="141" y="218"/>
                      <a:pt x="143" y="218"/>
                    </a:cubicBezTo>
                    <a:cubicBezTo>
                      <a:pt x="148" y="216"/>
                      <a:pt x="152" y="214"/>
                      <a:pt x="157" y="212"/>
                    </a:cubicBezTo>
                    <a:cubicBezTo>
                      <a:pt x="156" y="212"/>
                      <a:pt x="156" y="212"/>
                      <a:pt x="156" y="212"/>
                    </a:cubicBezTo>
                    <a:cubicBezTo>
                      <a:pt x="156" y="212"/>
                      <a:pt x="157" y="212"/>
                      <a:pt x="158" y="212"/>
                    </a:cubicBezTo>
                    <a:cubicBezTo>
                      <a:pt x="159" y="211"/>
                      <a:pt x="160" y="211"/>
                      <a:pt x="160" y="211"/>
                    </a:cubicBezTo>
                    <a:cubicBezTo>
                      <a:pt x="161" y="211"/>
                      <a:pt x="160" y="211"/>
                      <a:pt x="160" y="211"/>
                    </a:cubicBezTo>
                    <a:cubicBezTo>
                      <a:pt x="158" y="213"/>
                      <a:pt x="155" y="213"/>
                      <a:pt x="153" y="214"/>
                    </a:cubicBezTo>
                    <a:cubicBezTo>
                      <a:pt x="150" y="215"/>
                      <a:pt x="147" y="216"/>
                      <a:pt x="146" y="218"/>
                    </a:cubicBezTo>
                    <a:cubicBezTo>
                      <a:pt x="145" y="219"/>
                      <a:pt x="145" y="219"/>
                      <a:pt x="146" y="219"/>
                    </a:cubicBezTo>
                    <a:cubicBezTo>
                      <a:pt x="147" y="219"/>
                      <a:pt x="147" y="219"/>
                      <a:pt x="147" y="219"/>
                    </a:cubicBezTo>
                    <a:cubicBezTo>
                      <a:pt x="147" y="219"/>
                      <a:pt x="147" y="218"/>
                      <a:pt x="147" y="218"/>
                    </a:cubicBezTo>
                    <a:cubicBezTo>
                      <a:pt x="152" y="216"/>
                      <a:pt x="152" y="216"/>
                      <a:pt x="152" y="216"/>
                    </a:cubicBezTo>
                    <a:cubicBezTo>
                      <a:pt x="153" y="215"/>
                      <a:pt x="155" y="215"/>
                      <a:pt x="156" y="214"/>
                    </a:cubicBezTo>
                    <a:cubicBezTo>
                      <a:pt x="157" y="214"/>
                      <a:pt x="158" y="213"/>
                      <a:pt x="159" y="213"/>
                    </a:cubicBezTo>
                    <a:cubicBezTo>
                      <a:pt x="154" y="217"/>
                      <a:pt x="147" y="220"/>
                      <a:pt x="141" y="220"/>
                    </a:cubicBezTo>
                    <a:moveTo>
                      <a:pt x="131" y="214"/>
                    </a:moveTo>
                    <a:cubicBezTo>
                      <a:pt x="131" y="213"/>
                      <a:pt x="131" y="212"/>
                      <a:pt x="130" y="211"/>
                    </a:cubicBezTo>
                    <a:cubicBezTo>
                      <a:pt x="135" y="209"/>
                      <a:pt x="140" y="207"/>
                      <a:pt x="144" y="205"/>
                    </a:cubicBezTo>
                    <a:cubicBezTo>
                      <a:pt x="151" y="202"/>
                      <a:pt x="158" y="201"/>
                      <a:pt x="164" y="199"/>
                    </a:cubicBezTo>
                    <a:cubicBezTo>
                      <a:pt x="170" y="197"/>
                      <a:pt x="175" y="195"/>
                      <a:pt x="180" y="193"/>
                    </a:cubicBezTo>
                    <a:cubicBezTo>
                      <a:pt x="179" y="194"/>
                      <a:pt x="178" y="194"/>
                      <a:pt x="177" y="194"/>
                    </a:cubicBezTo>
                    <a:cubicBezTo>
                      <a:pt x="171" y="197"/>
                      <a:pt x="165" y="199"/>
                      <a:pt x="159" y="201"/>
                    </a:cubicBezTo>
                    <a:cubicBezTo>
                      <a:pt x="153" y="204"/>
                      <a:pt x="147" y="207"/>
                      <a:pt x="141" y="210"/>
                    </a:cubicBezTo>
                    <a:cubicBezTo>
                      <a:pt x="138" y="211"/>
                      <a:pt x="134" y="212"/>
                      <a:pt x="131" y="214"/>
                    </a:cubicBezTo>
                    <a:moveTo>
                      <a:pt x="130" y="209"/>
                    </a:moveTo>
                    <a:cubicBezTo>
                      <a:pt x="130" y="208"/>
                      <a:pt x="130" y="206"/>
                      <a:pt x="130" y="205"/>
                    </a:cubicBezTo>
                    <a:cubicBezTo>
                      <a:pt x="142" y="201"/>
                      <a:pt x="154" y="196"/>
                      <a:pt x="166" y="192"/>
                    </a:cubicBezTo>
                    <a:cubicBezTo>
                      <a:pt x="169" y="191"/>
                      <a:pt x="172" y="190"/>
                      <a:pt x="175" y="189"/>
                    </a:cubicBezTo>
                    <a:cubicBezTo>
                      <a:pt x="170" y="191"/>
                      <a:pt x="165" y="193"/>
                      <a:pt x="160" y="195"/>
                    </a:cubicBezTo>
                    <a:cubicBezTo>
                      <a:pt x="152" y="198"/>
                      <a:pt x="145" y="201"/>
                      <a:pt x="138" y="204"/>
                    </a:cubicBezTo>
                    <a:cubicBezTo>
                      <a:pt x="135" y="205"/>
                      <a:pt x="132" y="207"/>
                      <a:pt x="130" y="209"/>
                    </a:cubicBezTo>
                    <a:moveTo>
                      <a:pt x="135" y="215"/>
                    </a:moveTo>
                    <a:cubicBezTo>
                      <a:pt x="134" y="215"/>
                      <a:pt x="134" y="214"/>
                      <a:pt x="133" y="214"/>
                    </a:cubicBezTo>
                    <a:cubicBezTo>
                      <a:pt x="134" y="214"/>
                      <a:pt x="135" y="213"/>
                      <a:pt x="137" y="213"/>
                    </a:cubicBezTo>
                    <a:cubicBezTo>
                      <a:pt x="147" y="209"/>
                      <a:pt x="156" y="204"/>
                      <a:pt x="166" y="200"/>
                    </a:cubicBezTo>
                    <a:cubicBezTo>
                      <a:pt x="177" y="196"/>
                      <a:pt x="188" y="193"/>
                      <a:pt x="198" y="187"/>
                    </a:cubicBezTo>
                    <a:cubicBezTo>
                      <a:pt x="196" y="191"/>
                      <a:pt x="193" y="194"/>
                      <a:pt x="189" y="196"/>
                    </a:cubicBezTo>
                    <a:cubicBezTo>
                      <a:pt x="179" y="198"/>
                      <a:pt x="169" y="201"/>
                      <a:pt x="159" y="205"/>
                    </a:cubicBezTo>
                    <a:cubicBezTo>
                      <a:pt x="155" y="207"/>
                      <a:pt x="150" y="210"/>
                      <a:pt x="145" y="211"/>
                    </a:cubicBezTo>
                    <a:cubicBezTo>
                      <a:pt x="143" y="213"/>
                      <a:pt x="140" y="213"/>
                      <a:pt x="137" y="214"/>
                    </a:cubicBezTo>
                    <a:cubicBezTo>
                      <a:pt x="136" y="214"/>
                      <a:pt x="136" y="215"/>
                      <a:pt x="135" y="215"/>
                    </a:cubicBezTo>
                    <a:moveTo>
                      <a:pt x="130" y="204"/>
                    </a:moveTo>
                    <a:cubicBezTo>
                      <a:pt x="130" y="202"/>
                      <a:pt x="130" y="200"/>
                      <a:pt x="130" y="199"/>
                    </a:cubicBezTo>
                    <a:cubicBezTo>
                      <a:pt x="137" y="197"/>
                      <a:pt x="143" y="194"/>
                      <a:pt x="150" y="191"/>
                    </a:cubicBezTo>
                    <a:cubicBezTo>
                      <a:pt x="159" y="188"/>
                      <a:pt x="168" y="185"/>
                      <a:pt x="177" y="182"/>
                    </a:cubicBezTo>
                    <a:cubicBezTo>
                      <a:pt x="179" y="181"/>
                      <a:pt x="181" y="181"/>
                      <a:pt x="184" y="180"/>
                    </a:cubicBezTo>
                    <a:cubicBezTo>
                      <a:pt x="181" y="181"/>
                      <a:pt x="178" y="183"/>
                      <a:pt x="175" y="184"/>
                    </a:cubicBezTo>
                    <a:cubicBezTo>
                      <a:pt x="167" y="188"/>
                      <a:pt x="159" y="192"/>
                      <a:pt x="150" y="195"/>
                    </a:cubicBezTo>
                    <a:cubicBezTo>
                      <a:pt x="144" y="198"/>
                      <a:pt x="136" y="200"/>
                      <a:pt x="130" y="204"/>
                    </a:cubicBezTo>
                    <a:moveTo>
                      <a:pt x="131" y="210"/>
                    </a:moveTo>
                    <a:cubicBezTo>
                      <a:pt x="132" y="209"/>
                      <a:pt x="133" y="207"/>
                      <a:pt x="134" y="207"/>
                    </a:cubicBezTo>
                    <a:cubicBezTo>
                      <a:pt x="147" y="201"/>
                      <a:pt x="160" y="196"/>
                      <a:pt x="173" y="191"/>
                    </a:cubicBezTo>
                    <a:cubicBezTo>
                      <a:pt x="178" y="189"/>
                      <a:pt x="184" y="186"/>
                      <a:pt x="190" y="184"/>
                    </a:cubicBezTo>
                    <a:cubicBezTo>
                      <a:pt x="190" y="184"/>
                      <a:pt x="191" y="183"/>
                      <a:pt x="192" y="183"/>
                    </a:cubicBezTo>
                    <a:cubicBezTo>
                      <a:pt x="195" y="182"/>
                      <a:pt x="197" y="181"/>
                      <a:pt x="199" y="180"/>
                    </a:cubicBezTo>
                    <a:cubicBezTo>
                      <a:pt x="199" y="180"/>
                      <a:pt x="199" y="181"/>
                      <a:pt x="199" y="181"/>
                    </a:cubicBezTo>
                    <a:cubicBezTo>
                      <a:pt x="199" y="183"/>
                      <a:pt x="198" y="185"/>
                      <a:pt x="198" y="187"/>
                    </a:cubicBezTo>
                    <a:cubicBezTo>
                      <a:pt x="197" y="187"/>
                      <a:pt x="197" y="187"/>
                      <a:pt x="197" y="187"/>
                    </a:cubicBezTo>
                    <a:cubicBezTo>
                      <a:pt x="186" y="192"/>
                      <a:pt x="173" y="195"/>
                      <a:pt x="162" y="198"/>
                    </a:cubicBezTo>
                    <a:cubicBezTo>
                      <a:pt x="155" y="200"/>
                      <a:pt x="148" y="202"/>
                      <a:pt x="142" y="205"/>
                    </a:cubicBezTo>
                    <a:cubicBezTo>
                      <a:pt x="140" y="205"/>
                      <a:pt x="138" y="206"/>
                      <a:pt x="136" y="207"/>
                    </a:cubicBezTo>
                    <a:cubicBezTo>
                      <a:pt x="135" y="208"/>
                      <a:pt x="133" y="209"/>
                      <a:pt x="131" y="210"/>
                    </a:cubicBezTo>
                    <a:moveTo>
                      <a:pt x="149" y="197"/>
                    </a:moveTo>
                    <a:cubicBezTo>
                      <a:pt x="161" y="192"/>
                      <a:pt x="173" y="187"/>
                      <a:pt x="184" y="181"/>
                    </a:cubicBezTo>
                    <a:cubicBezTo>
                      <a:pt x="186" y="180"/>
                      <a:pt x="188" y="179"/>
                      <a:pt x="189" y="178"/>
                    </a:cubicBezTo>
                    <a:cubicBezTo>
                      <a:pt x="193" y="177"/>
                      <a:pt x="196" y="176"/>
                      <a:pt x="199" y="175"/>
                    </a:cubicBezTo>
                    <a:cubicBezTo>
                      <a:pt x="200" y="175"/>
                      <a:pt x="200" y="175"/>
                      <a:pt x="200" y="175"/>
                    </a:cubicBezTo>
                    <a:cubicBezTo>
                      <a:pt x="199" y="176"/>
                      <a:pt x="199" y="177"/>
                      <a:pt x="199" y="179"/>
                    </a:cubicBezTo>
                    <a:cubicBezTo>
                      <a:pt x="198" y="179"/>
                      <a:pt x="198" y="179"/>
                      <a:pt x="197" y="179"/>
                    </a:cubicBezTo>
                    <a:cubicBezTo>
                      <a:pt x="197" y="179"/>
                      <a:pt x="197" y="179"/>
                      <a:pt x="197" y="179"/>
                    </a:cubicBezTo>
                    <a:cubicBezTo>
                      <a:pt x="196" y="179"/>
                      <a:pt x="196" y="180"/>
                      <a:pt x="195" y="180"/>
                    </a:cubicBezTo>
                    <a:cubicBezTo>
                      <a:pt x="193" y="182"/>
                      <a:pt x="190" y="183"/>
                      <a:pt x="187" y="184"/>
                    </a:cubicBezTo>
                    <a:cubicBezTo>
                      <a:pt x="175" y="189"/>
                      <a:pt x="162" y="192"/>
                      <a:pt x="149" y="197"/>
                    </a:cubicBezTo>
                    <a:moveTo>
                      <a:pt x="19" y="174"/>
                    </a:moveTo>
                    <a:cubicBezTo>
                      <a:pt x="18" y="173"/>
                      <a:pt x="18" y="173"/>
                      <a:pt x="18" y="173"/>
                    </a:cubicBezTo>
                    <a:cubicBezTo>
                      <a:pt x="19" y="174"/>
                      <a:pt x="19" y="174"/>
                      <a:pt x="19" y="174"/>
                    </a:cubicBezTo>
                    <a:cubicBezTo>
                      <a:pt x="19" y="174"/>
                      <a:pt x="19" y="174"/>
                      <a:pt x="19" y="174"/>
                    </a:cubicBezTo>
                    <a:cubicBezTo>
                      <a:pt x="19" y="174"/>
                      <a:pt x="19" y="174"/>
                      <a:pt x="19" y="174"/>
                    </a:cubicBezTo>
                    <a:moveTo>
                      <a:pt x="193" y="176"/>
                    </a:moveTo>
                    <a:cubicBezTo>
                      <a:pt x="196" y="175"/>
                      <a:pt x="198" y="174"/>
                      <a:pt x="201" y="172"/>
                    </a:cubicBezTo>
                    <a:cubicBezTo>
                      <a:pt x="201" y="173"/>
                      <a:pt x="200" y="173"/>
                      <a:pt x="200" y="174"/>
                    </a:cubicBezTo>
                    <a:cubicBezTo>
                      <a:pt x="198" y="175"/>
                      <a:pt x="195" y="176"/>
                      <a:pt x="193" y="176"/>
                    </a:cubicBezTo>
                    <a:moveTo>
                      <a:pt x="19" y="172"/>
                    </a:moveTo>
                    <a:cubicBezTo>
                      <a:pt x="18" y="170"/>
                      <a:pt x="20" y="169"/>
                      <a:pt x="21" y="168"/>
                    </a:cubicBezTo>
                    <a:cubicBezTo>
                      <a:pt x="21" y="168"/>
                      <a:pt x="20" y="169"/>
                      <a:pt x="20" y="169"/>
                    </a:cubicBezTo>
                    <a:cubicBezTo>
                      <a:pt x="20" y="170"/>
                      <a:pt x="19" y="171"/>
                      <a:pt x="19" y="172"/>
                    </a:cubicBezTo>
                    <a:moveTo>
                      <a:pt x="18" y="172"/>
                    </a:moveTo>
                    <a:cubicBezTo>
                      <a:pt x="17" y="170"/>
                      <a:pt x="17" y="168"/>
                      <a:pt x="17" y="167"/>
                    </a:cubicBezTo>
                    <a:cubicBezTo>
                      <a:pt x="17" y="167"/>
                      <a:pt x="17" y="167"/>
                      <a:pt x="17" y="167"/>
                    </a:cubicBezTo>
                    <a:cubicBezTo>
                      <a:pt x="17" y="167"/>
                      <a:pt x="19" y="165"/>
                      <a:pt x="20" y="165"/>
                    </a:cubicBezTo>
                    <a:cubicBezTo>
                      <a:pt x="21" y="165"/>
                      <a:pt x="21" y="166"/>
                      <a:pt x="20" y="167"/>
                    </a:cubicBezTo>
                    <a:cubicBezTo>
                      <a:pt x="20" y="168"/>
                      <a:pt x="19" y="168"/>
                      <a:pt x="18" y="169"/>
                    </a:cubicBezTo>
                    <a:cubicBezTo>
                      <a:pt x="18" y="170"/>
                      <a:pt x="18" y="171"/>
                      <a:pt x="18" y="172"/>
                    </a:cubicBezTo>
                    <a:moveTo>
                      <a:pt x="134" y="183"/>
                    </a:moveTo>
                    <a:cubicBezTo>
                      <a:pt x="135" y="181"/>
                      <a:pt x="135" y="179"/>
                      <a:pt x="136" y="178"/>
                    </a:cubicBezTo>
                    <a:cubicBezTo>
                      <a:pt x="142" y="177"/>
                      <a:pt x="148" y="175"/>
                      <a:pt x="155" y="173"/>
                    </a:cubicBezTo>
                    <a:cubicBezTo>
                      <a:pt x="162" y="170"/>
                      <a:pt x="170" y="168"/>
                      <a:pt x="178" y="165"/>
                    </a:cubicBezTo>
                    <a:cubicBezTo>
                      <a:pt x="177" y="166"/>
                      <a:pt x="177" y="166"/>
                      <a:pt x="176" y="166"/>
                    </a:cubicBezTo>
                    <a:cubicBezTo>
                      <a:pt x="167" y="169"/>
                      <a:pt x="159" y="173"/>
                      <a:pt x="151" y="176"/>
                    </a:cubicBezTo>
                    <a:cubicBezTo>
                      <a:pt x="145" y="178"/>
                      <a:pt x="139" y="180"/>
                      <a:pt x="134" y="183"/>
                    </a:cubicBezTo>
                    <a:moveTo>
                      <a:pt x="132" y="190"/>
                    </a:moveTo>
                    <a:cubicBezTo>
                      <a:pt x="132" y="188"/>
                      <a:pt x="133" y="186"/>
                      <a:pt x="133" y="185"/>
                    </a:cubicBezTo>
                    <a:cubicBezTo>
                      <a:pt x="135" y="184"/>
                      <a:pt x="137" y="183"/>
                      <a:pt x="139" y="182"/>
                    </a:cubicBezTo>
                    <a:cubicBezTo>
                      <a:pt x="143" y="180"/>
                      <a:pt x="148" y="179"/>
                      <a:pt x="152" y="177"/>
                    </a:cubicBezTo>
                    <a:cubicBezTo>
                      <a:pt x="161" y="175"/>
                      <a:pt x="169" y="172"/>
                      <a:pt x="178" y="169"/>
                    </a:cubicBezTo>
                    <a:cubicBezTo>
                      <a:pt x="183" y="167"/>
                      <a:pt x="189" y="165"/>
                      <a:pt x="194" y="164"/>
                    </a:cubicBezTo>
                    <a:cubicBezTo>
                      <a:pt x="188" y="166"/>
                      <a:pt x="183" y="168"/>
                      <a:pt x="177" y="170"/>
                    </a:cubicBezTo>
                    <a:cubicBezTo>
                      <a:pt x="162" y="176"/>
                      <a:pt x="146" y="182"/>
                      <a:pt x="132" y="190"/>
                    </a:cubicBezTo>
                    <a:moveTo>
                      <a:pt x="16" y="162"/>
                    </a:moveTo>
                    <a:cubicBezTo>
                      <a:pt x="17" y="162"/>
                      <a:pt x="19" y="161"/>
                      <a:pt x="20" y="161"/>
                    </a:cubicBezTo>
                    <a:cubicBezTo>
                      <a:pt x="20" y="161"/>
                      <a:pt x="20" y="161"/>
                      <a:pt x="19" y="162"/>
                    </a:cubicBezTo>
                    <a:cubicBezTo>
                      <a:pt x="18" y="164"/>
                      <a:pt x="17" y="165"/>
                      <a:pt x="16" y="166"/>
                    </a:cubicBezTo>
                    <a:cubicBezTo>
                      <a:pt x="16" y="165"/>
                      <a:pt x="16" y="163"/>
                      <a:pt x="15" y="162"/>
                    </a:cubicBezTo>
                    <a:cubicBezTo>
                      <a:pt x="16" y="162"/>
                      <a:pt x="16" y="162"/>
                      <a:pt x="16" y="162"/>
                    </a:cubicBezTo>
                    <a:moveTo>
                      <a:pt x="19" y="165"/>
                    </a:moveTo>
                    <a:cubicBezTo>
                      <a:pt x="18" y="165"/>
                      <a:pt x="18" y="165"/>
                      <a:pt x="19" y="164"/>
                    </a:cubicBezTo>
                    <a:cubicBezTo>
                      <a:pt x="20" y="163"/>
                      <a:pt x="21" y="162"/>
                      <a:pt x="22" y="161"/>
                    </a:cubicBezTo>
                    <a:cubicBezTo>
                      <a:pt x="22" y="162"/>
                      <a:pt x="22" y="163"/>
                      <a:pt x="21" y="164"/>
                    </a:cubicBezTo>
                    <a:cubicBezTo>
                      <a:pt x="21" y="164"/>
                      <a:pt x="21" y="164"/>
                      <a:pt x="21" y="164"/>
                    </a:cubicBezTo>
                    <a:cubicBezTo>
                      <a:pt x="21" y="164"/>
                      <a:pt x="19" y="165"/>
                      <a:pt x="19" y="165"/>
                    </a:cubicBezTo>
                    <a:moveTo>
                      <a:pt x="141" y="166"/>
                    </a:moveTo>
                    <a:cubicBezTo>
                      <a:pt x="141" y="165"/>
                      <a:pt x="142" y="164"/>
                      <a:pt x="142" y="163"/>
                    </a:cubicBezTo>
                    <a:cubicBezTo>
                      <a:pt x="142" y="162"/>
                      <a:pt x="142" y="162"/>
                      <a:pt x="142" y="162"/>
                    </a:cubicBezTo>
                    <a:cubicBezTo>
                      <a:pt x="145" y="162"/>
                      <a:pt x="149" y="161"/>
                      <a:pt x="152" y="160"/>
                    </a:cubicBezTo>
                    <a:cubicBezTo>
                      <a:pt x="148" y="161"/>
                      <a:pt x="145" y="163"/>
                      <a:pt x="141" y="166"/>
                    </a:cubicBezTo>
                    <a:moveTo>
                      <a:pt x="139" y="172"/>
                    </a:moveTo>
                    <a:cubicBezTo>
                      <a:pt x="139" y="172"/>
                      <a:pt x="139" y="172"/>
                      <a:pt x="139" y="172"/>
                    </a:cubicBezTo>
                    <a:cubicBezTo>
                      <a:pt x="139" y="171"/>
                      <a:pt x="140" y="170"/>
                      <a:pt x="140" y="169"/>
                    </a:cubicBezTo>
                    <a:cubicBezTo>
                      <a:pt x="145" y="167"/>
                      <a:pt x="150" y="165"/>
                      <a:pt x="155" y="163"/>
                    </a:cubicBezTo>
                    <a:cubicBezTo>
                      <a:pt x="160" y="161"/>
                      <a:pt x="166" y="159"/>
                      <a:pt x="171" y="158"/>
                    </a:cubicBezTo>
                    <a:cubicBezTo>
                      <a:pt x="160" y="162"/>
                      <a:pt x="149" y="166"/>
                      <a:pt x="139" y="172"/>
                    </a:cubicBezTo>
                    <a:moveTo>
                      <a:pt x="131" y="198"/>
                    </a:moveTo>
                    <a:cubicBezTo>
                      <a:pt x="131" y="198"/>
                      <a:pt x="132" y="197"/>
                      <a:pt x="133" y="197"/>
                    </a:cubicBezTo>
                    <a:cubicBezTo>
                      <a:pt x="149" y="188"/>
                      <a:pt x="167" y="182"/>
                      <a:pt x="184" y="174"/>
                    </a:cubicBezTo>
                    <a:cubicBezTo>
                      <a:pt x="192" y="171"/>
                      <a:pt x="201" y="167"/>
                      <a:pt x="209" y="165"/>
                    </a:cubicBezTo>
                    <a:cubicBezTo>
                      <a:pt x="215" y="163"/>
                      <a:pt x="220" y="161"/>
                      <a:pt x="225" y="158"/>
                    </a:cubicBezTo>
                    <a:cubicBezTo>
                      <a:pt x="220" y="163"/>
                      <a:pt x="209" y="165"/>
                      <a:pt x="204" y="170"/>
                    </a:cubicBezTo>
                    <a:cubicBezTo>
                      <a:pt x="203" y="170"/>
                      <a:pt x="203" y="170"/>
                      <a:pt x="203" y="170"/>
                    </a:cubicBezTo>
                    <a:cubicBezTo>
                      <a:pt x="202" y="171"/>
                      <a:pt x="201" y="171"/>
                      <a:pt x="200" y="172"/>
                    </a:cubicBezTo>
                    <a:cubicBezTo>
                      <a:pt x="196" y="174"/>
                      <a:pt x="191" y="176"/>
                      <a:pt x="187" y="178"/>
                    </a:cubicBezTo>
                    <a:cubicBezTo>
                      <a:pt x="184" y="179"/>
                      <a:pt x="180" y="180"/>
                      <a:pt x="176" y="181"/>
                    </a:cubicBezTo>
                    <a:cubicBezTo>
                      <a:pt x="168" y="184"/>
                      <a:pt x="159" y="187"/>
                      <a:pt x="150" y="190"/>
                    </a:cubicBezTo>
                    <a:cubicBezTo>
                      <a:pt x="146" y="192"/>
                      <a:pt x="142" y="193"/>
                      <a:pt x="138" y="195"/>
                    </a:cubicBezTo>
                    <a:cubicBezTo>
                      <a:pt x="136" y="196"/>
                      <a:pt x="134" y="196"/>
                      <a:pt x="132" y="197"/>
                    </a:cubicBezTo>
                    <a:cubicBezTo>
                      <a:pt x="131" y="197"/>
                      <a:pt x="131" y="198"/>
                      <a:pt x="131" y="198"/>
                    </a:cubicBezTo>
                    <a:moveTo>
                      <a:pt x="137" y="175"/>
                    </a:moveTo>
                    <a:cubicBezTo>
                      <a:pt x="137" y="174"/>
                      <a:pt x="137" y="174"/>
                      <a:pt x="137" y="174"/>
                    </a:cubicBezTo>
                    <a:cubicBezTo>
                      <a:pt x="143" y="173"/>
                      <a:pt x="147" y="171"/>
                      <a:pt x="152" y="168"/>
                    </a:cubicBezTo>
                    <a:cubicBezTo>
                      <a:pt x="161" y="164"/>
                      <a:pt x="170" y="162"/>
                      <a:pt x="180" y="159"/>
                    </a:cubicBezTo>
                    <a:cubicBezTo>
                      <a:pt x="182" y="158"/>
                      <a:pt x="184" y="158"/>
                      <a:pt x="187" y="157"/>
                    </a:cubicBezTo>
                    <a:cubicBezTo>
                      <a:pt x="183" y="159"/>
                      <a:pt x="179" y="160"/>
                      <a:pt x="175" y="161"/>
                    </a:cubicBezTo>
                    <a:cubicBezTo>
                      <a:pt x="167" y="164"/>
                      <a:pt x="160" y="167"/>
                      <a:pt x="153" y="170"/>
                    </a:cubicBezTo>
                    <a:cubicBezTo>
                      <a:pt x="148" y="172"/>
                      <a:pt x="142" y="173"/>
                      <a:pt x="137" y="175"/>
                    </a:cubicBezTo>
                    <a:moveTo>
                      <a:pt x="17" y="161"/>
                    </a:moveTo>
                    <a:cubicBezTo>
                      <a:pt x="16" y="161"/>
                      <a:pt x="18" y="159"/>
                      <a:pt x="19" y="159"/>
                    </a:cubicBezTo>
                    <a:cubicBezTo>
                      <a:pt x="20" y="158"/>
                      <a:pt x="21" y="157"/>
                      <a:pt x="21" y="156"/>
                    </a:cubicBezTo>
                    <a:cubicBezTo>
                      <a:pt x="21" y="157"/>
                      <a:pt x="21" y="157"/>
                      <a:pt x="21" y="157"/>
                    </a:cubicBezTo>
                    <a:cubicBezTo>
                      <a:pt x="21" y="158"/>
                      <a:pt x="21" y="159"/>
                      <a:pt x="21" y="159"/>
                    </a:cubicBezTo>
                    <a:cubicBezTo>
                      <a:pt x="21" y="159"/>
                      <a:pt x="21" y="159"/>
                      <a:pt x="21" y="159"/>
                    </a:cubicBezTo>
                    <a:cubicBezTo>
                      <a:pt x="20" y="160"/>
                      <a:pt x="20" y="160"/>
                      <a:pt x="19" y="160"/>
                    </a:cubicBezTo>
                    <a:cubicBezTo>
                      <a:pt x="18" y="161"/>
                      <a:pt x="17" y="161"/>
                      <a:pt x="17" y="161"/>
                    </a:cubicBezTo>
                    <a:moveTo>
                      <a:pt x="15" y="161"/>
                    </a:moveTo>
                    <a:cubicBezTo>
                      <a:pt x="15" y="160"/>
                      <a:pt x="15" y="159"/>
                      <a:pt x="15" y="158"/>
                    </a:cubicBezTo>
                    <a:cubicBezTo>
                      <a:pt x="15" y="158"/>
                      <a:pt x="15" y="158"/>
                      <a:pt x="15" y="158"/>
                    </a:cubicBezTo>
                    <a:cubicBezTo>
                      <a:pt x="16" y="158"/>
                      <a:pt x="16" y="157"/>
                      <a:pt x="17" y="157"/>
                    </a:cubicBezTo>
                    <a:cubicBezTo>
                      <a:pt x="18" y="156"/>
                      <a:pt x="18" y="156"/>
                      <a:pt x="19" y="156"/>
                    </a:cubicBezTo>
                    <a:cubicBezTo>
                      <a:pt x="19" y="156"/>
                      <a:pt x="20" y="156"/>
                      <a:pt x="20" y="156"/>
                    </a:cubicBezTo>
                    <a:cubicBezTo>
                      <a:pt x="19" y="158"/>
                      <a:pt x="17" y="159"/>
                      <a:pt x="15" y="161"/>
                    </a:cubicBezTo>
                    <a:cubicBezTo>
                      <a:pt x="15" y="161"/>
                      <a:pt x="15" y="161"/>
                      <a:pt x="15" y="161"/>
                    </a:cubicBezTo>
                    <a:moveTo>
                      <a:pt x="131" y="197"/>
                    </a:moveTo>
                    <a:cubicBezTo>
                      <a:pt x="131" y="196"/>
                      <a:pt x="131" y="194"/>
                      <a:pt x="131" y="193"/>
                    </a:cubicBezTo>
                    <a:cubicBezTo>
                      <a:pt x="139" y="189"/>
                      <a:pt x="146" y="187"/>
                      <a:pt x="154" y="184"/>
                    </a:cubicBezTo>
                    <a:cubicBezTo>
                      <a:pt x="163" y="181"/>
                      <a:pt x="171" y="177"/>
                      <a:pt x="180" y="174"/>
                    </a:cubicBezTo>
                    <a:cubicBezTo>
                      <a:pt x="188" y="170"/>
                      <a:pt x="197" y="167"/>
                      <a:pt x="206" y="164"/>
                    </a:cubicBezTo>
                    <a:cubicBezTo>
                      <a:pt x="210" y="163"/>
                      <a:pt x="214" y="161"/>
                      <a:pt x="219" y="160"/>
                    </a:cubicBezTo>
                    <a:cubicBezTo>
                      <a:pt x="220" y="159"/>
                      <a:pt x="226" y="156"/>
                      <a:pt x="226" y="156"/>
                    </a:cubicBezTo>
                    <a:cubicBezTo>
                      <a:pt x="226" y="156"/>
                      <a:pt x="226" y="156"/>
                      <a:pt x="225" y="157"/>
                    </a:cubicBezTo>
                    <a:cubicBezTo>
                      <a:pt x="218" y="162"/>
                      <a:pt x="209" y="164"/>
                      <a:pt x="201" y="167"/>
                    </a:cubicBezTo>
                    <a:cubicBezTo>
                      <a:pt x="192" y="170"/>
                      <a:pt x="184" y="174"/>
                      <a:pt x="175" y="177"/>
                    </a:cubicBezTo>
                    <a:cubicBezTo>
                      <a:pt x="160" y="183"/>
                      <a:pt x="145" y="189"/>
                      <a:pt x="131" y="197"/>
                    </a:cubicBezTo>
                    <a:moveTo>
                      <a:pt x="202" y="161"/>
                    </a:moveTo>
                    <a:cubicBezTo>
                      <a:pt x="203" y="161"/>
                      <a:pt x="203" y="161"/>
                      <a:pt x="204" y="160"/>
                    </a:cubicBezTo>
                    <a:cubicBezTo>
                      <a:pt x="208" y="159"/>
                      <a:pt x="212" y="157"/>
                      <a:pt x="216" y="156"/>
                    </a:cubicBezTo>
                    <a:cubicBezTo>
                      <a:pt x="212" y="158"/>
                      <a:pt x="207" y="160"/>
                      <a:pt x="203" y="161"/>
                    </a:cubicBezTo>
                    <a:cubicBezTo>
                      <a:pt x="202" y="161"/>
                      <a:pt x="202" y="161"/>
                      <a:pt x="202" y="161"/>
                    </a:cubicBezTo>
                    <a:moveTo>
                      <a:pt x="131" y="192"/>
                    </a:moveTo>
                    <a:cubicBezTo>
                      <a:pt x="132" y="191"/>
                      <a:pt x="132" y="191"/>
                      <a:pt x="132" y="191"/>
                    </a:cubicBezTo>
                    <a:cubicBezTo>
                      <a:pt x="147" y="182"/>
                      <a:pt x="164" y="177"/>
                      <a:pt x="180" y="170"/>
                    </a:cubicBezTo>
                    <a:cubicBezTo>
                      <a:pt x="188" y="167"/>
                      <a:pt x="197" y="164"/>
                      <a:pt x="205" y="161"/>
                    </a:cubicBezTo>
                    <a:cubicBezTo>
                      <a:pt x="212" y="159"/>
                      <a:pt x="219" y="156"/>
                      <a:pt x="226" y="153"/>
                    </a:cubicBezTo>
                    <a:cubicBezTo>
                      <a:pt x="226" y="153"/>
                      <a:pt x="227" y="153"/>
                      <a:pt x="227" y="153"/>
                    </a:cubicBezTo>
                    <a:cubicBezTo>
                      <a:pt x="228" y="153"/>
                      <a:pt x="228" y="153"/>
                      <a:pt x="228" y="153"/>
                    </a:cubicBezTo>
                    <a:cubicBezTo>
                      <a:pt x="228" y="153"/>
                      <a:pt x="227" y="154"/>
                      <a:pt x="227" y="155"/>
                    </a:cubicBezTo>
                    <a:cubicBezTo>
                      <a:pt x="219" y="158"/>
                      <a:pt x="211" y="161"/>
                      <a:pt x="203" y="164"/>
                    </a:cubicBezTo>
                    <a:cubicBezTo>
                      <a:pt x="194" y="166"/>
                      <a:pt x="186" y="170"/>
                      <a:pt x="178" y="174"/>
                    </a:cubicBezTo>
                    <a:cubicBezTo>
                      <a:pt x="169" y="177"/>
                      <a:pt x="161" y="181"/>
                      <a:pt x="152" y="184"/>
                    </a:cubicBezTo>
                    <a:cubicBezTo>
                      <a:pt x="145" y="186"/>
                      <a:pt x="138" y="189"/>
                      <a:pt x="131" y="192"/>
                    </a:cubicBezTo>
                    <a:moveTo>
                      <a:pt x="15" y="157"/>
                    </a:moveTo>
                    <a:cubicBezTo>
                      <a:pt x="15" y="157"/>
                      <a:pt x="16" y="157"/>
                      <a:pt x="16" y="156"/>
                    </a:cubicBezTo>
                    <a:cubicBezTo>
                      <a:pt x="18" y="155"/>
                      <a:pt x="20" y="154"/>
                      <a:pt x="21" y="152"/>
                    </a:cubicBezTo>
                    <a:cubicBezTo>
                      <a:pt x="21" y="153"/>
                      <a:pt x="21" y="154"/>
                      <a:pt x="21" y="154"/>
                    </a:cubicBezTo>
                    <a:cubicBezTo>
                      <a:pt x="21" y="154"/>
                      <a:pt x="20" y="154"/>
                      <a:pt x="19" y="155"/>
                    </a:cubicBezTo>
                    <a:cubicBezTo>
                      <a:pt x="18" y="155"/>
                      <a:pt x="18" y="156"/>
                      <a:pt x="17" y="156"/>
                    </a:cubicBezTo>
                    <a:cubicBezTo>
                      <a:pt x="16" y="157"/>
                      <a:pt x="16" y="157"/>
                      <a:pt x="15" y="157"/>
                    </a:cubicBezTo>
                    <a:moveTo>
                      <a:pt x="15" y="157"/>
                    </a:moveTo>
                    <a:cubicBezTo>
                      <a:pt x="14" y="156"/>
                      <a:pt x="14" y="155"/>
                      <a:pt x="14" y="153"/>
                    </a:cubicBezTo>
                    <a:cubicBezTo>
                      <a:pt x="16" y="152"/>
                      <a:pt x="18" y="152"/>
                      <a:pt x="20" y="151"/>
                    </a:cubicBezTo>
                    <a:cubicBezTo>
                      <a:pt x="20" y="151"/>
                      <a:pt x="21" y="151"/>
                      <a:pt x="22" y="150"/>
                    </a:cubicBezTo>
                    <a:cubicBezTo>
                      <a:pt x="22" y="151"/>
                      <a:pt x="22" y="151"/>
                      <a:pt x="22" y="151"/>
                    </a:cubicBezTo>
                    <a:cubicBezTo>
                      <a:pt x="21" y="152"/>
                      <a:pt x="20" y="152"/>
                      <a:pt x="20" y="152"/>
                    </a:cubicBezTo>
                    <a:cubicBezTo>
                      <a:pt x="18" y="154"/>
                      <a:pt x="16" y="155"/>
                      <a:pt x="15" y="157"/>
                    </a:cubicBezTo>
                    <a:moveTo>
                      <a:pt x="134" y="184"/>
                    </a:moveTo>
                    <a:cubicBezTo>
                      <a:pt x="140" y="180"/>
                      <a:pt x="148" y="178"/>
                      <a:pt x="155" y="175"/>
                    </a:cubicBezTo>
                    <a:cubicBezTo>
                      <a:pt x="164" y="172"/>
                      <a:pt x="172" y="168"/>
                      <a:pt x="181" y="165"/>
                    </a:cubicBezTo>
                    <a:cubicBezTo>
                      <a:pt x="186" y="164"/>
                      <a:pt x="191" y="162"/>
                      <a:pt x="196" y="160"/>
                    </a:cubicBezTo>
                    <a:cubicBezTo>
                      <a:pt x="199" y="159"/>
                      <a:pt x="203" y="158"/>
                      <a:pt x="206" y="156"/>
                    </a:cubicBezTo>
                    <a:cubicBezTo>
                      <a:pt x="210" y="155"/>
                      <a:pt x="214" y="153"/>
                      <a:pt x="218" y="152"/>
                    </a:cubicBezTo>
                    <a:cubicBezTo>
                      <a:pt x="219" y="152"/>
                      <a:pt x="219" y="151"/>
                      <a:pt x="220" y="151"/>
                    </a:cubicBezTo>
                    <a:cubicBezTo>
                      <a:pt x="222" y="150"/>
                      <a:pt x="225" y="150"/>
                      <a:pt x="227" y="149"/>
                    </a:cubicBezTo>
                    <a:cubicBezTo>
                      <a:pt x="228" y="150"/>
                      <a:pt x="228" y="151"/>
                      <a:pt x="228" y="151"/>
                    </a:cubicBezTo>
                    <a:cubicBezTo>
                      <a:pt x="220" y="153"/>
                      <a:pt x="213" y="156"/>
                      <a:pt x="206" y="159"/>
                    </a:cubicBezTo>
                    <a:cubicBezTo>
                      <a:pt x="197" y="162"/>
                      <a:pt x="189" y="164"/>
                      <a:pt x="180" y="167"/>
                    </a:cubicBezTo>
                    <a:cubicBezTo>
                      <a:pt x="172" y="170"/>
                      <a:pt x="164" y="172"/>
                      <a:pt x="156" y="175"/>
                    </a:cubicBezTo>
                    <a:cubicBezTo>
                      <a:pt x="148" y="178"/>
                      <a:pt x="140" y="180"/>
                      <a:pt x="134" y="184"/>
                    </a:cubicBezTo>
                    <a:moveTo>
                      <a:pt x="33" y="149"/>
                    </a:moveTo>
                    <a:cubicBezTo>
                      <a:pt x="33" y="149"/>
                      <a:pt x="32" y="148"/>
                      <a:pt x="32" y="148"/>
                    </a:cubicBezTo>
                    <a:cubicBezTo>
                      <a:pt x="31" y="147"/>
                      <a:pt x="31" y="147"/>
                      <a:pt x="30" y="146"/>
                    </a:cubicBezTo>
                    <a:cubicBezTo>
                      <a:pt x="30" y="146"/>
                      <a:pt x="31" y="146"/>
                      <a:pt x="31" y="146"/>
                    </a:cubicBezTo>
                    <a:cubicBezTo>
                      <a:pt x="32" y="146"/>
                      <a:pt x="33" y="146"/>
                      <a:pt x="32" y="147"/>
                    </a:cubicBezTo>
                    <a:cubicBezTo>
                      <a:pt x="32" y="147"/>
                      <a:pt x="32" y="148"/>
                      <a:pt x="33" y="148"/>
                    </a:cubicBezTo>
                    <a:cubicBezTo>
                      <a:pt x="33" y="148"/>
                      <a:pt x="33" y="148"/>
                      <a:pt x="33" y="148"/>
                    </a:cubicBezTo>
                    <a:cubicBezTo>
                      <a:pt x="33" y="148"/>
                      <a:pt x="34" y="148"/>
                      <a:pt x="35" y="147"/>
                    </a:cubicBezTo>
                    <a:cubicBezTo>
                      <a:pt x="35" y="148"/>
                      <a:pt x="34" y="149"/>
                      <a:pt x="33" y="149"/>
                    </a:cubicBezTo>
                    <a:moveTo>
                      <a:pt x="138" y="177"/>
                    </a:moveTo>
                    <a:cubicBezTo>
                      <a:pt x="138" y="177"/>
                      <a:pt x="137" y="177"/>
                      <a:pt x="137" y="176"/>
                    </a:cubicBezTo>
                    <a:cubicBezTo>
                      <a:pt x="141" y="174"/>
                      <a:pt x="146" y="174"/>
                      <a:pt x="150" y="172"/>
                    </a:cubicBezTo>
                    <a:cubicBezTo>
                      <a:pt x="158" y="170"/>
                      <a:pt x="165" y="166"/>
                      <a:pt x="173" y="163"/>
                    </a:cubicBezTo>
                    <a:cubicBezTo>
                      <a:pt x="183" y="160"/>
                      <a:pt x="192" y="156"/>
                      <a:pt x="201" y="153"/>
                    </a:cubicBezTo>
                    <a:cubicBezTo>
                      <a:pt x="202" y="153"/>
                      <a:pt x="203" y="153"/>
                      <a:pt x="203" y="152"/>
                    </a:cubicBezTo>
                    <a:cubicBezTo>
                      <a:pt x="204" y="152"/>
                      <a:pt x="204" y="152"/>
                      <a:pt x="205" y="152"/>
                    </a:cubicBezTo>
                    <a:cubicBezTo>
                      <a:pt x="212" y="150"/>
                      <a:pt x="219" y="149"/>
                      <a:pt x="226" y="146"/>
                    </a:cubicBezTo>
                    <a:cubicBezTo>
                      <a:pt x="226" y="147"/>
                      <a:pt x="227" y="147"/>
                      <a:pt x="227" y="148"/>
                    </a:cubicBezTo>
                    <a:cubicBezTo>
                      <a:pt x="226" y="148"/>
                      <a:pt x="226" y="149"/>
                      <a:pt x="225" y="149"/>
                    </a:cubicBezTo>
                    <a:cubicBezTo>
                      <a:pt x="224" y="149"/>
                      <a:pt x="224" y="149"/>
                      <a:pt x="224" y="149"/>
                    </a:cubicBezTo>
                    <a:cubicBezTo>
                      <a:pt x="213" y="152"/>
                      <a:pt x="202" y="156"/>
                      <a:pt x="190" y="161"/>
                    </a:cubicBezTo>
                    <a:cubicBezTo>
                      <a:pt x="185" y="162"/>
                      <a:pt x="180" y="164"/>
                      <a:pt x="175" y="165"/>
                    </a:cubicBezTo>
                    <a:cubicBezTo>
                      <a:pt x="166" y="168"/>
                      <a:pt x="157" y="171"/>
                      <a:pt x="148" y="174"/>
                    </a:cubicBezTo>
                    <a:cubicBezTo>
                      <a:pt x="146" y="175"/>
                      <a:pt x="144" y="175"/>
                      <a:pt x="142" y="176"/>
                    </a:cubicBezTo>
                    <a:cubicBezTo>
                      <a:pt x="141" y="176"/>
                      <a:pt x="141" y="176"/>
                      <a:pt x="140" y="176"/>
                    </a:cubicBezTo>
                    <a:cubicBezTo>
                      <a:pt x="139" y="177"/>
                      <a:pt x="139" y="177"/>
                      <a:pt x="138" y="177"/>
                    </a:cubicBezTo>
                    <a:moveTo>
                      <a:pt x="210" y="150"/>
                    </a:moveTo>
                    <a:cubicBezTo>
                      <a:pt x="211" y="150"/>
                      <a:pt x="212" y="149"/>
                      <a:pt x="214" y="149"/>
                    </a:cubicBezTo>
                    <a:cubicBezTo>
                      <a:pt x="216" y="148"/>
                      <a:pt x="218" y="148"/>
                      <a:pt x="220" y="147"/>
                    </a:cubicBezTo>
                    <a:cubicBezTo>
                      <a:pt x="220" y="147"/>
                      <a:pt x="224" y="146"/>
                      <a:pt x="224" y="146"/>
                    </a:cubicBezTo>
                    <a:cubicBezTo>
                      <a:pt x="224" y="146"/>
                      <a:pt x="223" y="146"/>
                      <a:pt x="222" y="146"/>
                    </a:cubicBezTo>
                    <a:cubicBezTo>
                      <a:pt x="218" y="148"/>
                      <a:pt x="214" y="149"/>
                      <a:pt x="210" y="150"/>
                    </a:cubicBezTo>
                    <a:moveTo>
                      <a:pt x="188" y="148"/>
                    </a:moveTo>
                    <a:cubicBezTo>
                      <a:pt x="193" y="147"/>
                      <a:pt x="197" y="146"/>
                      <a:pt x="202" y="144"/>
                    </a:cubicBezTo>
                    <a:cubicBezTo>
                      <a:pt x="203" y="144"/>
                      <a:pt x="204" y="144"/>
                      <a:pt x="205" y="143"/>
                    </a:cubicBezTo>
                    <a:cubicBezTo>
                      <a:pt x="200" y="145"/>
                      <a:pt x="194" y="147"/>
                      <a:pt x="188" y="148"/>
                    </a:cubicBezTo>
                    <a:moveTo>
                      <a:pt x="215" y="145"/>
                    </a:moveTo>
                    <a:cubicBezTo>
                      <a:pt x="217" y="144"/>
                      <a:pt x="219" y="143"/>
                      <a:pt x="222" y="143"/>
                    </a:cubicBezTo>
                    <a:cubicBezTo>
                      <a:pt x="219" y="143"/>
                      <a:pt x="217" y="144"/>
                      <a:pt x="215" y="145"/>
                    </a:cubicBezTo>
                    <a:moveTo>
                      <a:pt x="222" y="143"/>
                    </a:moveTo>
                    <a:cubicBezTo>
                      <a:pt x="222" y="143"/>
                      <a:pt x="222" y="143"/>
                      <a:pt x="222" y="143"/>
                    </a:cubicBezTo>
                    <a:cubicBezTo>
                      <a:pt x="222" y="143"/>
                      <a:pt x="222" y="143"/>
                      <a:pt x="222" y="143"/>
                    </a:cubicBezTo>
                    <a:moveTo>
                      <a:pt x="138" y="173"/>
                    </a:moveTo>
                    <a:cubicBezTo>
                      <a:pt x="138" y="173"/>
                      <a:pt x="138" y="173"/>
                      <a:pt x="138" y="173"/>
                    </a:cubicBezTo>
                    <a:cubicBezTo>
                      <a:pt x="139" y="172"/>
                      <a:pt x="141" y="171"/>
                      <a:pt x="141" y="171"/>
                    </a:cubicBezTo>
                    <a:cubicBezTo>
                      <a:pt x="146" y="169"/>
                      <a:pt x="151" y="167"/>
                      <a:pt x="155" y="165"/>
                    </a:cubicBezTo>
                    <a:cubicBezTo>
                      <a:pt x="164" y="161"/>
                      <a:pt x="173" y="158"/>
                      <a:pt x="183" y="155"/>
                    </a:cubicBezTo>
                    <a:cubicBezTo>
                      <a:pt x="186" y="153"/>
                      <a:pt x="189" y="152"/>
                      <a:pt x="192" y="152"/>
                    </a:cubicBezTo>
                    <a:cubicBezTo>
                      <a:pt x="203" y="149"/>
                      <a:pt x="214" y="147"/>
                      <a:pt x="224" y="143"/>
                    </a:cubicBezTo>
                    <a:cubicBezTo>
                      <a:pt x="224" y="143"/>
                      <a:pt x="225" y="144"/>
                      <a:pt x="225" y="145"/>
                    </a:cubicBezTo>
                    <a:cubicBezTo>
                      <a:pt x="216" y="146"/>
                      <a:pt x="207" y="149"/>
                      <a:pt x="198" y="153"/>
                    </a:cubicBezTo>
                    <a:cubicBezTo>
                      <a:pt x="198" y="153"/>
                      <a:pt x="197" y="153"/>
                      <a:pt x="197" y="153"/>
                    </a:cubicBezTo>
                    <a:cubicBezTo>
                      <a:pt x="180" y="158"/>
                      <a:pt x="162" y="162"/>
                      <a:pt x="146" y="170"/>
                    </a:cubicBezTo>
                    <a:cubicBezTo>
                      <a:pt x="144" y="172"/>
                      <a:pt x="142" y="172"/>
                      <a:pt x="139" y="173"/>
                    </a:cubicBezTo>
                    <a:cubicBezTo>
                      <a:pt x="138" y="173"/>
                      <a:pt x="138" y="173"/>
                      <a:pt x="138" y="173"/>
                    </a:cubicBezTo>
                    <a:moveTo>
                      <a:pt x="30" y="145"/>
                    </a:moveTo>
                    <a:cubicBezTo>
                      <a:pt x="30" y="145"/>
                      <a:pt x="30" y="145"/>
                      <a:pt x="31" y="144"/>
                    </a:cubicBezTo>
                    <a:cubicBezTo>
                      <a:pt x="33" y="143"/>
                      <a:pt x="35" y="142"/>
                      <a:pt x="36" y="140"/>
                    </a:cubicBezTo>
                    <a:cubicBezTo>
                      <a:pt x="36" y="142"/>
                      <a:pt x="36" y="144"/>
                      <a:pt x="35" y="146"/>
                    </a:cubicBezTo>
                    <a:cubicBezTo>
                      <a:pt x="35" y="146"/>
                      <a:pt x="34" y="147"/>
                      <a:pt x="34" y="147"/>
                    </a:cubicBezTo>
                    <a:cubicBezTo>
                      <a:pt x="34" y="147"/>
                      <a:pt x="34" y="146"/>
                      <a:pt x="35" y="145"/>
                    </a:cubicBezTo>
                    <a:cubicBezTo>
                      <a:pt x="35" y="144"/>
                      <a:pt x="35" y="144"/>
                      <a:pt x="35" y="144"/>
                    </a:cubicBezTo>
                    <a:cubicBezTo>
                      <a:pt x="35" y="144"/>
                      <a:pt x="34" y="144"/>
                      <a:pt x="34" y="144"/>
                    </a:cubicBezTo>
                    <a:cubicBezTo>
                      <a:pt x="34" y="144"/>
                      <a:pt x="33" y="145"/>
                      <a:pt x="32" y="145"/>
                    </a:cubicBezTo>
                    <a:cubicBezTo>
                      <a:pt x="31" y="145"/>
                      <a:pt x="30" y="145"/>
                      <a:pt x="30" y="145"/>
                    </a:cubicBezTo>
                    <a:moveTo>
                      <a:pt x="14" y="152"/>
                    </a:moveTo>
                    <a:cubicBezTo>
                      <a:pt x="14" y="151"/>
                      <a:pt x="14" y="151"/>
                      <a:pt x="14" y="150"/>
                    </a:cubicBezTo>
                    <a:cubicBezTo>
                      <a:pt x="19" y="148"/>
                      <a:pt x="23" y="146"/>
                      <a:pt x="28" y="143"/>
                    </a:cubicBezTo>
                    <a:cubicBezTo>
                      <a:pt x="30" y="142"/>
                      <a:pt x="32" y="142"/>
                      <a:pt x="33" y="141"/>
                    </a:cubicBezTo>
                    <a:cubicBezTo>
                      <a:pt x="34" y="140"/>
                      <a:pt x="35" y="140"/>
                      <a:pt x="35" y="140"/>
                    </a:cubicBezTo>
                    <a:cubicBezTo>
                      <a:pt x="35" y="140"/>
                      <a:pt x="35" y="141"/>
                      <a:pt x="34" y="141"/>
                    </a:cubicBezTo>
                    <a:cubicBezTo>
                      <a:pt x="32" y="143"/>
                      <a:pt x="30" y="144"/>
                      <a:pt x="28" y="145"/>
                    </a:cubicBezTo>
                    <a:cubicBezTo>
                      <a:pt x="28" y="145"/>
                      <a:pt x="27" y="145"/>
                      <a:pt x="27" y="145"/>
                    </a:cubicBezTo>
                    <a:cubicBezTo>
                      <a:pt x="26" y="145"/>
                      <a:pt x="26" y="145"/>
                      <a:pt x="25" y="145"/>
                    </a:cubicBezTo>
                    <a:cubicBezTo>
                      <a:pt x="24" y="146"/>
                      <a:pt x="23" y="148"/>
                      <a:pt x="22" y="149"/>
                    </a:cubicBezTo>
                    <a:cubicBezTo>
                      <a:pt x="19" y="150"/>
                      <a:pt x="16" y="151"/>
                      <a:pt x="14" y="152"/>
                    </a:cubicBezTo>
                    <a:moveTo>
                      <a:pt x="140" y="168"/>
                    </a:moveTo>
                    <a:cubicBezTo>
                      <a:pt x="141" y="168"/>
                      <a:pt x="141" y="167"/>
                      <a:pt x="141" y="167"/>
                    </a:cubicBezTo>
                    <a:cubicBezTo>
                      <a:pt x="142" y="166"/>
                      <a:pt x="144" y="165"/>
                      <a:pt x="145" y="164"/>
                    </a:cubicBezTo>
                    <a:cubicBezTo>
                      <a:pt x="153" y="160"/>
                      <a:pt x="162" y="157"/>
                      <a:pt x="171" y="154"/>
                    </a:cubicBezTo>
                    <a:cubicBezTo>
                      <a:pt x="188" y="149"/>
                      <a:pt x="205" y="146"/>
                      <a:pt x="221" y="139"/>
                    </a:cubicBezTo>
                    <a:cubicBezTo>
                      <a:pt x="222" y="140"/>
                      <a:pt x="222" y="141"/>
                      <a:pt x="223" y="142"/>
                    </a:cubicBezTo>
                    <a:cubicBezTo>
                      <a:pt x="216" y="143"/>
                      <a:pt x="209" y="146"/>
                      <a:pt x="202" y="148"/>
                    </a:cubicBezTo>
                    <a:cubicBezTo>
                      <a:pt x="202" y="148"/>
                      <a:pt x="201" y="148"/>
                      <a:pt x="201" y="148"/>
                    </a:cubicBezTo>
                    <a:cubicBezTo>
                      <a:pt x="185" y="152"/>
                      <a:pt x="169" y="157"/>
                      <a:pt x="153" y="163"/>
                    </a:cubicBezTo>
                    <a:cubicBezTo>
                      <a:pt x="150" y="164"/>
                      <a:pt x="146" y="166"/>
                      <a:pt x="142" y="167"/>
                    </a:cubicBezTo>
                    <a:cubicBezTo>
                      <a:pt x="142" y="167"/>
                      <a:pt x="141" y="168"/>
                      <a:pt x="140" y="168"/>
                    </a:cubicBezTo>
                    <a:moveTo>
                      <a:pt x="143" y="161"/>
                    </a:moveTo>
                    <a:cubicBezTo>
                      <a:pt x="156" y="155"/>
                      <a:pt x="170" y="151"/>
                      <a:pt x="184" y="147"/>
                    </a:cubicBezTo>
                    <a:cubicBezTo>
                      <a:pt x="190" y="145"/>
                      <a:pt x="197" y="143"/>
                      <a:pt x="203" y="141"/>
                    </a:cubicBezTo>
                    <a:cubicBezTo>
                      <a:pt x="209" y="139"/>
                      <a:pt x="214" y="138"/>
                      <a:pt x="220" y="136"/>
                    </a:cubicBezTo>
                    <a:cubicBezTo>
                      <a:pt x="220" y="136"/>
                      <a:pt x="220" y="137"/>
                      <a:pt x="221" y="138"/>
                    </a:cubicBezTo>
                    <a:cubicBezTo>
                      <a:pt x="208" y="142"/>
                      <a:pt x="195" y="146"/>
                      <a:pt x="182" y="149"/>
                    </a:cubicBezTo>
                    <a:cubicBezTo>
                      <a:pt x="175" y="151"/>
                      <a:pt x="168" y="153"/>
                      <a:pt x="162" y="155"/>
                    </a:cubicBezTo>
                    <a:cubicBezTo>
                      <a:pt x="158" y="156"/>
                      <a:pt x="155" y="158"/>
                      <a:pt x="152" y="159"/>
                    </a:cubicBezTo>
                    <a:cubicBezTo>
                      <a:pt x="149" y="160"/>
                      <a:pt x="146" y="160"/>
                      <a:pt x="143" y="161"/>
                    </a:cubicBezTo>
                    <a:moveTo>
                      <a:pt x="15" y="149"/>
                    </a:moveTo>
                    <a:cubicBezTo>
                      <a:pt x="15" y="149"/>
                      <a:pt x="15" y="149"/>
                      <a:pt x="16" y="148"/>
                    </a:cubicBezTo>
                    <a:cubicBezTo>
                      <a:pt x="23" y="144"/>
                      <a:pt x="30" y="140"/>
                      <a:pt x="37" y="135"/>
                    </a:cubicBezTo>
                    <a:cubicBezTo>
                      <a:pt x="37" y="136"/>
                      <a:pt x="36" y="138"/>
                      <a:pt x="36" y="139"/>
                    </a:cubicBezTo>
                    <a:cubicBezTo>
                      <a:pt x="33" y="140"/>
                      <a:pt x="29" y="142"/>
                      <a:pt x="26" y="143"/>
                    </a:cubicBezTo>
                    <a:cubicBezTo>
                      <a:pt x="24" y="144"/>
                      <a:pt x="22" y="145"/>
                      <a:pt x="20" y="146"/>
                    </a:cubicBezTo>
                    <a:cubicBezTo>
                      <a:pt x="20" y="146"/>
                      <a:pt x="20" y="146"/>
                      <a:pt x="20" y="146"/>
                    </a:cubicBezTo>
                    <a:cubicBezTo>
                      <a:pt x="20" y="146"/>
                      <a:pt x="19" y="147"/>
                      <a:pt x="18" y="148"/>
                    </a:cubicBezTo>
                    <a:cubicBezTo>
                      <a:pt x="16" y="148"/>
                      <a:pt x="15" y="149"/>
                      <a:pt x="15" y="149"/>
                    </a:cubicBezTo>
                    <a:moveTo>
                      <a:pt x="273" y="139"/>
                    </a:moveTo>
                    <a:cubicBezTo>
                      <a:pt x="272" y="138"/>
                      <a:pt x="272" y="138"/>
                      <a:pt x="272" y="137"/>
                    </a:cubicBezTo>
                    <a:cubicBezTo>
                      <a:pt x="272" y="137"/>
                      <a:pt x="272" y="136"/>
                      <a:pt x="273" y="135"/>
                    </a:cubicBezTo>
                    <a:cubicBezTo>
                      <a:pt x="273" y="136"/>
                      <a:pt x="273" y="137"/>
                      <a:pt x="273" y="138"/>
                    </a:cubicBezTo>
                    <a:cubicBezTo>
                      <a:pt x="273" y="138"/>
                      <a:pt x="273" y="138"/>
                      <a:pt x="273" y="139"/>
                    </a:cubicBezTo>
                    <a:moveTo>
                      <a:pt x="13" y="144"/>
                    </a:moveTo>
                    <a:cubicBezTo>
                      <a:pt x="17" y="143"/>
                      <a:pt x="20" y="142"/>
                      <a:pt x="23" y="140"/>
                    </a:cubicBezTo>
                    <a:cubicBezTo>
                      <a:pt x="27" y="138"/>
                      <a:pt x="32" y="137"/>
                      <a:pt x="37" y="134"/>
                    </a:cubicBezTo>
                    <a:cubicBezTo>
                      <a:pt x="37" y="134"/>
                      <a:pt x="37" y="134"/>
                      <a:pt x="37" y="134"/>
                    </a:cubicBezTo>
                    <a:cubicBezTo>
                      <a:pt x="29" y="138"/>
                      <a:pt x="21" y="144"/>
                      <a:pt x="13" y="149"/>
                    </a:cubicBezTo>
                    <a:cubicBezTo>
                      <a:pt x="13" y="147"/>
                      <a:pt x="13" y="145"/>
                      <a:pt x="13" y="144"/>
                    </a:cubicBezTo>
                    <a:cubicBezTo>
                      <a:pt x="13" y="144"/>
                      <a:pt x="13" y="144"/>
                      <a:pt x="13" y="144"/>
                    </a:cubicBezTo>
                    <a:moveTo>
                      <a:pt x="141" y="155"/>
                    </a:moveTo>
                    <a:cubicBezTo>
                      <a:pt x="141" y="154"/>
                      <a:pt x="141" y="152"/>
                      <a:pt x="141" y="151"/>
                    </a:cubicBezTo>
                    <a:cubicBezTo>
                      <a:pt x="154" y="148"/>
                      <a:pt x="166" y="143"/>
                      <a:pt x="179" y="139"/>
                    </a:cubicBezTo>
                    <a:cubicBezTo>
                      <a:pt x="186" y="137"/>
                      <a:pt x="193" y="136"/>
                      <a:pt x="199" y="134"/>
                    </a:cubicBezTo>
                    <a:cubicBezTo>
                      <a:pt x="200" y="134"/>
                      <a:pt x="200" y="134"/>
                      <a:pt x="200" y="134"/>
                    </a:cubicBezTo>
                    <a:cubicBezTo>
                      <a:pt x="199" y="134"/>
                      <a:pt x="198" y="134"/>
                      <a:pt x="197" y="135"/>
                    </a:cubicBezTo>
                    <a:cubicBezTo>
                      <a:pt x="190" y="137"/>
                      <a:pt x="183" y="139"/>
                      <a:pt x="176" y="141"/>
                    </a:cubicBezTo>
                    <a:cubicBezTo>
                      <a:pt x="170" y="143"/>
                      <a:pt x="163" y="146"/>
                      <a:pt x="157" y="148"/>
                    </a:cubicBezTo>
                    <a:cubicBezTo>
                      <a:pt x="152" y="150"/>
                      <a:pt x="146" y="152"/>
                      <a:pt x="141" y="155"/>
                    </a:cubicBezTo>
                    <a:moveTo>
                      <a:pt x="142" y="161"/>
                    </a:moveTo>
                    <a:cubicBezTo>
                      <a:pt x="142" y="159"/>
                      <a:pt x="141" y="158"/>
                      <a:pt x="141" y="156"/>
                    </a:cubicBezTo>
                    <a:cubicBezTo>
                      <a:pt x="144" y="156"/>
                      <a:pt x="146" y="155"/>
                      <a:pt x="148" y="154"/>
                    </a:cubicBezTo>
                    <a:cubicBezTo>
                      <a:pt x="152" y="152"/>
                      <a:pt x="156" y="151"/>
                      <a:pt x="160" y="150"/>
                    </a:cubicBezTo>
                    <a:cubicBezTo>
                      <a:pt x="168" y="148"/>
                      <a:pt x="176" y="145"/>
                      <a:pt x="184" y="143"/>
                    </a:cubicBezTo>
                    <a:cubicBezTo>
                      <a:pt x="192" y="141"/>
                      <a:pt x="200" y="139"/>
                      <a:pt x="208" y="136"/>
                    </a:cubicBezTo>
                    <a:cubicBezTo>
                      <a:pt x="212" y="135"/>
                      <a:pt x="216" y="135"/>
                      <a:pt x="219" y="133"/>
                    </a:cubicBezTo>
                    <a:cubicBezTo>
                      <a:pt x="219" y="134"/>
                      <a:pt x="219" y="134"/>
                      <a:pt x="219" y="135"/>
                    </a:cubicBezTo>
                    <a:cubicBezTo>
                      <a:pt x="214" y="138"/>
                      <a:pt x="207" y="139"/>
                      <a:pt x="201" y="141"/>
                    </a:cubicBezTo>
                    <a:cubicBezTo>
                      <a:pt x="194" y="143"/>
                      <a:pt x="186" y="145"/>
                      <a:pt x="179" y="148"/>
                    </a:cubicBezTo>
                    <a:cubicBezTo>
                      <a:pt x="166" y="151"/>
                      <a:pt x="154" y="155"/>
                      <a:pt x="142" y="161"/>
                    </a:cubicBezTo>
                    <a:moveTo>
                      <a:pt x="271" y="136"/>
                    </a:moveTo>
                    <a:cubicBezTo>
                      <a:pt x="271" y="135"/>
                      <a:pt x="270" y="134"/>
                      <a:pt x="270" y="133"/>
                    </a:cubicBezTo>
                    <a:cubicBezTo>
                      <a:pt x="270" y="133"/>
                      <a:pt x="271" y="133"/>
                      <a:pt x="272" y="133"/>
                    </a:cubicBezTo>
                    <a:cubicBezTo>
                      <a:pt x="272" y="133"/>
                      <a:pt x="272" y="133"/>
                      <a:pt x="272" y="133"/>
                    </a:cubicBezTo>
                    <a:cubicBezTo>
                      <a:pt x="272" y="133"/>
                      <a:pt x="272" y="135"/>
                      <a:pt x="271" y="136"/>
                    </a:cubicBezTo>
                    <a:moveTo>
                      <a:pt x="229" y="133"/>
                    </a:moveTo>
                    <a:cubicBezTo>
                      <a:pt x="232" y="133"/>
                      <a:pt x="234" y="133"/>
                      <a:pt x="237" y="132"/>
                    </a:cubicBezTo>
                    <a:cubicBezTo>
                      <a:pt x="238" y="132"/>
                      <a:pt x="239" y="132"/>
                      <a:pt x="240" y="131"/>
                    </a:cubicBezTo>
                    <a:cubicBezTo>
                      <a:pt x="240" y="131"/>
                      <a:pt x="243" y="131"/>
                      <a:pt x="244" y="131"/>
                    </a:cubicBezTo>
                    <a:cubicBezTo>
                      <a:pt x="245" y="131"/>
                      <a:pt x="245" y="131"/>
                      <a:pt x="244" y="132"/>
                    </a:cubicBezTo>
                    <a:cubicBezTo>
                      <a:pt x="243" y="133"/>
                      <a:pt x="241" y="133"/>
                      <a:pt x="239" y="134"/>
                    </a:cubicBezTo>
                    <a:cubicBezTo>
                      <a:pt x="237" y="134"/>
                      <a:pt x="235" y="134"/>
                      <a:pt x="234" y="134"/>
                    </a:cubicBezTo>
                    <a:cubicBezTo>
                      <a:pt x="234" y="134"/>
                      <a:pt x="234" y="134"/>
                      <a:pt x="234" y="134"/>
                    </a:cubicBezTo>
                    <a:cubicBezTo>
                      <a:pt x="232" y="134"/>
                      <a:pt x="230" y="134"/>
                      <a:pt x="229" y="133"/>
                    </a:cubicBezTo>
                    <a:cubicBezTo>
                      <a:pt x="229" y="133"/>
                      <a:pt x="229" y="133"/>
                      <a:pt x="229" y="133"/>
                    </a:cubicBezTo>
                    <a:moveTo>
                      <a:pt x="269" y="132"/>
                    </a:moveTo>
                    <a:cubicBezTo>
                      <a:pt x="269" y="132"/>
                      <a:pt x="268" y="131"/>
                      <a:pt x="268" y="130"/>
                    </a:cubicBezTo>
                    <a:cubicBezTo>
                      <a:pt x="267" y="130"/>
                      <a:pt x="267" y="130"/>
                      <a:pt x="267" y="130"/>
                    </a:cubicBezTo>
                    <a:cubicBezTo>
                      <a:pt x="268" y="130"/>
                      <a:pt x="268" y="130"/>
                      <a:pt x="269" y="130"/>
                    </a:cubicBezTo>
                    <a:cubicBezTo>
                      <a:pt x="270" y="130"/>
                      <a:pt x="270" y="130"/>
                      <a:pt x="269" y="132"/>
                    </a:cubicBezTo>
                    <a:moveTo>
                      <a:pt x="144" y="139"/>
                    </a:moveTo>
                    <a:cubicBezTo>
                      <a:pt x="144" y="138"/>
                      <a:pt x="145" y="137"/>
                      <a:pt x="145" y="136"/>
                    </a:cubicBezTo>
                    <a:cubicBezTo>
                      <a:pt x="150" y="136"/>
                      <a:pt x="154" y="135"/>
                      <a:pt x="159" y="133"/>
                    </a:cubicBezTo>
                    <a:cubicBezTo>
                      <a:pt x="164" y="132"/>
                      <a:pt x="169" y="130"/>
                      <a:pt x="173" y="129"/>
                    </a:cubicBezTo>
                    <a:cubicBezTo>
                      <a:pt x="169" y="131"/>
                      <a:pt x="164" y="133"/>
                      <a:pt x="159" y="135"/>
                    </a:cubicBezTo>
                    <a:cubicBezTo>
                      <a:pt x="154" y="137"/>
                      <a:pt x="149" y="137"/>
                      <a:pt x="144" y="139"/>
                    </a:cubicBezTo>
                    <a:moveTo>
                      <a:pt x="15" y="142"/>
                    </a:moveTo>
                    <a:cubicBezTo>
                      <a:pt x="15" y="142"/>
                      <a:pt x="15" y="142"/>
                      <a:pt x="15" y="142"/>
                    </a:cubicBezTo>
                    <a:cubicBezTo>
                      <a:pt x="18" y="139"/>
                      <a:pt x="24" y="137"/>
                      <a:pt x="28" y="135"/>
                    </a:cubicBezTo>
                    <a:cubicBezTo>
                      <a:pt x="32" y="133"/>
                      <a:pt x="35" y="131"/>
                      <a:pt x="39" y="128"/>
                    </a:cubicBezTo>
                    <a:cubicBezTo>
                      <a:pt x="38" y="129"/>
                      <a:pt x="38" y="130"/>
                      <a:pt x="37" y="131"/>
                    </a:cubicBezTo>
                    <a:cubicBezTo>
                      <a:pt x="37" y="132"/>
                      <a:pt x="37" y="133"/>
                      <a:pt x="37" y="133"/>
                    </a:cubicBezTo>
                    <a:cubicBezTo>
                      <a:pt x="33" y="135"/>
                      <a:pt x="29" y="136"/>
                      <a:pt x="26" y="138"/>
                    </a:cubicBezTo>
                    <a:cubicBezTo>
                      <a:pt x="24" y="139"/>
                      <a:pt x="22" y="140"/>
                      <a:pt x="21" y="140"/>
                    </a:cubicBezTo>
                    <a:cubicBezTo>
                      <a:pt x="21" y="140"/>
                      <a:pt x="19" y="141"/>
                      <a:pt x="18" y="141"/>
                    </a:cubicBezTo>
                    <a:cubicBezTo>
                      <a:pt x="17" y="142"/>
                      <a:pt x="15" y="142"/>
                      <a:pt x="15" y="142"/>
                    </a:cubicBezTo>
                    <a:moveTo>
                      <a:pt x="13" y="139"/>
                    </a:moveTo>
                    <a:cubicBezTo>
                      <a:pt x="22" y="137"/>
                      <a:pt x="30" y="133"/>
                      <a:pt x="38" y="128"/>
                    </a:cubicBezTo>
                    <a:cubicBezTo>
                      <a:pt x="33" y="131"/>
                      <a:pt x="29" y="134"/>
                      <a:pt x="24" y="136"/>
                    </a:cubicBezTo>
                    <a:cubicBezTo>
                      <a:pt x="20" y="138"/>
                      <a:pt x="16" y="140"/>
                      <a:pt x="13" y="143"/>
                    </a:cubicBezTo>
                    <a:cubicBezTo>
                      <a:pt x="13" y="141"/>
                      <a:pt x="13" y="140"/>
                      <a:pt x="13" y="139"/>
                    </a:cubicBezTo>
                    <a:cubicBezTo>
                      <a:pt x="13" y="139"/>
                      <a:pt x="13" y="139"/>
                      <a:pt x="13" y="139"/>
                    </a:cubicBezTo>
                    <a:moveTo>
                      <a:pt x="141" y="149"/>
                    </a:moveTo>
                    <a:cubicBezTo>
                      <a:pt x="141" y="148"/>
                      <a:pt x="141" y="147"/>
                      <a:pt x="142" y="145"/>
                    </a:cubicBezTo>
                    <a:cubicBezTo>
                      <a:pt x="154" y="140"/>
                      <a:pt x="167" y="137"/>
                      <a:pt x="180" y="133"/>
                    </a:cubicBezTo>
                    <a:cubicBezTo>
                      <a:pt x="186" y="132"/>
                      <a:pt x="192" y="130"/>
                      <a:pt x="198" y="128"/>
                    </a:cubicBezTo>
                    <a:cubicBezTo>
                      <a:pt x="200" y="128"/>
                      <a:pt x="201" y="127"/>
                      <a:pt x="202" y="127"/>
                    </a:cubicBezTo>
                    <a:cubicBezTo>
                      <a:pt x="193" y="130"/>
                      <a:pt x="183" y="133"/>
                      <a:pt x="174" y="136"/>
                    </a:cubicBezTo>
                    <a:cubicBezTo>
                      <a:pt x="163" y="140"/>
                      <a:pt x="151" y="144"/>
                      <a:pt x="141" y="149"/>
                    </a:cubicBezTo>
                    <a:moveTo>
                      <a:pt x="40" y="127"/>
                    </a:moveTo>
                    <a:cubicBezTo>
                      <a:pt x="40" y="127"/>
                      <a:pt x="40" y="127"/>
                      <a:pt x="40" y="127"/>
                    </a:cubicBezTo>
                    <a:cubicBezTo>
                      <a:pt x="40" y="127"/>
                      <a:pt x="40" y="127"/>
                      <a:pt x="40" y="127"/>
                    </a:cubicBezTo>
                    <a:moveTo>
                      <a:pt x="141" y="156"/>
                    </a:moveTo>
                    <a:cubicBezTo>
                      <a:pt x="141" y="156"/>
                      <a:pt x="141" y="156"/>
                      <a:pt x="141" y="156"/>
                    </a:cubicBezTo>
                    <a:cubicBezTo>
                      <a:pt x="142" y="155"/>
                      <a:pt x="144" y="154"/>
                      <a:pt x="145" y="154"/>
                    </a:cubicBezTo>
                    <a:cubicBezTo>
                      <a:pt x="149" y="152"/>
                      <a:pt x="153" y="151"/>
                      <a:pt x="157" y="149"/>
                    </a:cubicBezTo>
                    <a:cubicBezTo>
                      <a:pt x="164" y="147"/>
                      <a:pt x="171" y="144"/>
                      <a:pt x="179" y="141"/>
                    </a:cubicBezTo>
                    <a:cubicBezTo>
                      <a:pt x="185" y="139"/>
                      <a:pt x="192" y="137"/>
                      <a:pt x="199" y="135"/>
                    </a:cubicBezTo>
                    <a:cubicBezTo>
                      <a:pt x="206" y="133"/>
                      <a:pt x="212" y="129"/>
                      <a:pt x="219" y="127"/>
                    </a:cubicBezTo>
                    <a:cubicBezTo>
                      <a:pt x="219" y="127"/>
                      <a:pt x="219" y="127"/>
                      <a:pt x="219" y="127"/>
                    </a:cubicBezTo>
                    <a:cubicBezTo>
                      <a:pt x="219" y="128"/>
                      <a:pt x="219" y="130"/>
                      <a:pt x="219" y="132"/>
                    </a:cubicBezTo>
                    <a:cubicBezTo>
                      <a:pt x="218" y="132"/>
                      <a:pt x="218" y="132"/>
                      <a:pt x="217" y="132"/>
                    </a:cubicBezTo>
                    <a:cubicBezTo>
                      <a:pt x="217" y="132"/>
                      <a:pt x="217" y="133"/>
                      <a:pt x="217" y="133"/>
                    </a:cubicBezTo>
                    <a:cubicBezTo>
                      <a:pt x="216" y="133"/>
                      <a:pt x="214" y="134"/>
                      <a:pt x="214" y="134"/>
                    </a:cubicBezTo>
                    <a:cubicBezTo>
                      <a:pt x="211" y="135"/>
                      <a:pt x="208" y="135"/>
                      <a:pt x="206" y="136"/>
                    </a:cubicBezTo>
                    <a:cubicBezTo>
                      <a:pt x="198" y="138"/>
                      <a:pt x="191" y="140"/>
                      <a:pt x="183" y="142"/>
                    </a:cubicBezTo>
                    <a:cubicBezTo>
                      <a:pt x="171" y="146"/>
                      <a:pt x="156" y="149"/>
                      <a:pt x="144" y="154"/>
                    </a:cubicBezTo>
                    <a:cubicBezTo>
                      <a:pt x="142" y="155"/>
                      <a:pt x="142" y="156"/>
                      <a:pt x="141" y="156"/>
                    </a:cubicBezTo>
                    <a:moveTo>
                      <a:pt x="266" y="129"/>
                    </a:moveTo>
                    <a:cubicBezTo>
                      <a:pt x="265" y="128"/>
                      <a:pt x="265" y="127"/>
                      <a:pt x="264" y="127"/>
                    </a:cubicBezTo>
                    <a:cubicBezTo>
                      <a:pt x="265" y="126"/>
                      <a:pt x="267" y="126"/>
                      <a:pt x="268" y="126"/>
                    </a:cubicBezTo>
                    <a:cubicBezTo>
                      <a:pt x="268" y="126"/>
                      <a:pt x="269" y="126"/>
                      <a:pt x="269" y="126"/>
                    </a:cubicBezTo>
                    <a:cubicBezTo>
                      <a:pt x="268" y="127"/>
                      <a:pt x="267" y="128"/>
                      <a:pt x="266" y="129"/>
                    </a:cubicBezTo>
                    <a:moveTo>
                      <a:pt x="229" y="128"/>
                    </a:moveTo>
                    <a:cubicBezTo>
                      <a:pt x="233" y="128"/>
                      <a:pt x="238" y="126"/>
                      <a:pt x="242" y="126"/>
                    </a:cubicBezTo>
                    <a:cubicBezTo>
                      <a:pt x="243" y="125"/>
                      <a:pt x="244" y="125"/>
                      <a:pt x="245" y="125"/>
                    </a:cubicBezTo>
                    <a:cubicBezTo>
                      <a:pt x="246" y="125"/>
                      <a:pt x="244" y="126"/>
                      <a:pt x="242" y="127"/>
                    </a:cubicBezTo>
                    <a:cubicBezTo>
                      <a:pt x="240" y="128"/>
                      <a:pt x="238" y="129"/>
                      <a:pt x="236" y="129"/>
                    </a:cubicBezTo>
                    <a:cubicBezTo>
                      <a:pt x="233" y="130"/>
                      <a:pt x="230" y="131"/>
                      <a:pt x="228" y="131"/>
                    </a:cubicBezTo>
                    <a:cubicBezTo>
                      <a:pt x="227" y="130"/>
                      <a:pt x="227" y="129"/>
                      <a:pt x="227" y="127"/>
                    </a:cubicBezTo>
                    <a:cubicBezTo>
                      <a:pt x="228" y="128"/>
                      <a:pt x="228" y="128"/>
                      <a:pt x="229" y="128"/>
                    </a:cubicBezTo>
                    <a:moveTo>
                      <a:pt x="228" y="132"/>
                    </a:moveTo>
                    <a:cubicBezTo>
                      <a:pt x="228" y="132"/>
                      <a:pt x="228" y="132"/>
                      <a:pt x="228" y="132"/>
                    </a:cubicBezTo>
                    <a:cubicBezTo>
                      <a:pt x="229" y="132"/>
                      <a:pt x="231" y="131"/>
                      <a:pt x="231" y="131"/>
                    </a:cubicBezTo>
                    <a:cubicBezTo>
                      <a:pt x="236" y="130"/>
                      <a:pt x="242" y="129"/>
                      <a:pt x="247" y="125"/>
                    </a:cubicBezTo>
                    <a:cubicBezTo>
                      <a:pt x="247" y="125"/>
                      <a:pt x="247" y="125"/>
                      <a:pt x="247" y="125"/>
                    </a:cubicBezTo>
                    <a:cubicBezTo>
                      <a:pt x="247" y="126"/>
                      <a:pt x="247" y="126"/>
                      <a:pt x="247" y="126"/>
                    </a:cubicBezTo>
                    <a:cubicBezTo>
                      <a:pt x="248" y="128"/>
                      <a:pt x="248" y="129"/>
                      <a:pt x="247" y="130"/>
                    </a:cubicBezTo>
                    <a:cubicBezTo>
                      <a:pt x="247" y="130"/>
                      <a:pt x="247" y="130"/>
                      <a:pt x="247" y="130"/>
                    </a:cubicBezTo>
                    <a:cubicBezTo>
                      <a:pt x="243" y="130"/>
                      <a:pt x="239" y="131"/>
                      <a:pt x="235" y="131"/>
                    </a:cubicBezTo>
                    <a:cubicBezTo>
                      <a:pt x="233" y="132"/>
                      <a:pt x="231" y="132"/>
                      <a:pt x="229" y="132"/>
                    </a:cubicBezTo>
                    <a:cubicBezTo>
                      <a:pt x="228" y="132"/>
                      <a:pt x="228" y="132"/>
                      <a:pt x="228" y="132"/>
                    </a:cubicBezTo>
                    <a:moveTo>
                      <a:pt x="214" y="124"/>
                    </a:moveTo>
                    <a:cubicBezTo>
                      <a:pt x="215" y="124"/>
                      <a:pt x="216" y="124"/>
                      <a:pt x="216" y="123"/>
                    </a:cubicBezTo>
                    <a:cubicBezTo>
                      <a:pt x="217" y="123"/>
                      <a:pt x="217" y="123"/>
                      <a:pt x="218" y="123"/>
                    </a:cubicBezTo>
                    <a:cubicBezTo>
                      <a:pt x="218" y="123"/>
                      <a:pt x="218" y="123"/>
                      <a:pt x="218" y="123"/>
                    </a:cubicBezTo>
                    <a:cubicBezTo>
                      <a:pt x="219" y="124"/>
                      <a:pt x="219" y="125"/>
                      <a:pt x="219" y="126"/>
                    </a:cubicBezTo>
                    <a:cubicBezTo>
                      <a:pt x="218" y="126"/>
                      <a:pt x="218" y="126"/>
                      <a:pt x="218" y="126"/>
                    </a:cubicBezTo>
                    <a:cubicBezTo>
                      <a:pt x="213" y="128"/>
                      <a:pt x="207" y="130"/>
                      <a:pt x="201" y="132"/>
                    </a:cubicBezTo>
                    <a:cubicBezTo>
                      <a:pt x="195" y="135"/>
                      <a:pt x="188" y="136"/>
                      <a:pt x="181" y="138"/>
                    </a:cubicBezTo>
                    <a:cubicBezTo>
                      <a:pt x="168" y="141"/>
                      <a:pt x="156" y="146"/>
                      <a:pt x="143" y="149"/>
                    </a:cubicBezTo>
                    <a:cubicBezTo>
                      <a:pt x="142" y="150"/>
                      <a:pt x="142" y="150"/>
                      <a:pt x="141" y="150"/>
                    </a:cubicBezTo>
                    <a:cubicBezTo>
                      <a:pt x="141" y="150"/>
                      <a:pt x="144" y="148"/>
                      <a:pt x="145" y="148"/>
                    </a:cubicBezTo>
                    <a:cubicBezTo>
                      <a:pt x="149" y="146"/>
                      <a:pt x="153" y="144"/>
                      <a:pt x="157" y="143"/>
                    </a:cubicBezTo>
                    <a:cubicBezTo>
                      <a:pt x="164" y="140"/>
                      <a:pt x="170" y="138"/>
                      <a:pt x="177" y="136"/>
                    </a:cubicBezTo>
                    <a:cubicBezTo>
                      <a:pt x="189" y="132"/>
                      <a:pt x="202" y="128"/>
                      <a:pt x="214" y="124"/>
                    </a:cubicBezTo>
                    <a:cubicBezTo>
                      <a:pt x="214" y="124"/>
                      <a:pt x="214" y="124"/>
                      <a:pt x="214" y="124"/>
                    </a:cubicBezTo>
                    <a:moveTo>
                      <a:pt x="263" y="126"/>
                    </a:moveTo>
                    <a:cubicBezTo>
                      <a:pt x="262" y="125"/>
                      <a:pt x="261" y="124"/>
                      <a:pt x="261" y="124"/>
                    </a:cubicBezTo>
                    <a:cubicBezTo>
                      <a:pt x="263" y="123"/>
                      <a:pt x="264" y="123"/>
                      <a:pt x="266" y="123"/>
                    </a:cubicBezTo>
                    <a:cubicBezTo>
                      <a:pt x="268" y="123"/>
                      <a:pt x="268" y="124"/>
                      <a:pt x="266" y="124"/>
                    </a:cubicBezTo>
                    <a:cubicBezTo>
                      <a:pt x="265" y="125"/>
                      <a:pt x="264" y="125"/>
                      <a:pt x="263" y="126"/>
                    </a:cubicBezTo>
                    <a:moveTo>
                      <a:pt x="228" y="127"/>
                    </a:moveTo>
                    <a:cubicBezTo>
                      <a:pt x="227" y="127"/>
                      <a:pt x="227" y="127"/>
                      <a:pt x="227" y="127"/>
                    </a:cubicBezTo>
                    <a:cubicBezTo>
                      <a:pt x="227" y="126"/>
                      <a:pt x="227" y="126"/>
                      <a:pt x="227" y="126"/>
                    </a:cubicBezTo>
                    <a:cubicBezTo>
                      <a:pt x="228" y="125"/>
                      <a:pt x="229" y="124"/>
                      <a:pt x="230" y="124"/>
                    </a:cubicBezTo>
                    <a:cubicBezTo>
                      <a:pt x="235" y="123"/>
                      <a:pt x="241" y="124"/>
                      <a:pt x="245" y="121"/>
                    </a:cubicBezTo>
                    <a:cubicBezTo>
                      <a:pt x="245" y="122"/>
                      <a:pt x="246" y="123"/>
                      <a:pt x="247" y="124"/>
                    </a:cubicBezTo>
                    <a:cubicBezTo>
                      <a:pt x="246" y="124"/>
                      <a:pt x="246" y="124"/>
                      <a:pt x="246" y="124"/>
                    </a:cubicBezTo>
                    <a:cubicBezTo>
                      <a:pt x="246" y="124"/>
                      <a:pt x="246" y="124"/>
                      <a:pt x="246" y="124"/>
                    </a:cubicBezTo>
                    <a:cubicBezTo>
                      <a:pt x="243" y="124"/>
                      <a:pt x="239" y="125"/>
                      <a:pt x="236" y="126"/>
                    </a:cubicBezTo>
                    <a:cubicBezTo>
                      <a:pt x="234" y="126"/>
                      <a:pt x="231" y="127"/>
                      <a:pt x="229" y="127"/>
                    </a:cubicBezTo>
                    <a:cubicBezTo>
                      <a:pt x="229" y="127"/>
                      <a:pt x="228" y="127"/>
                      <a:pt x="228" y="127"/>
                    </a:cubicBezTo>
                    <a:moveTo>
                      <a:pt x="228" y="123"/>
                    </a:moveTo>
                    <a:cubicBezTo>
                      <a:pt x="230" y="123"/>
                      <a:pt x="232" y="122"/>
                      <a:pt x="233" y="122"/>
                    </a:cubicBezTo>
                    <a:cubicBezTo>
                      <a:pt x="235" y="122"/>
                      <a:pt x="237" y="121"/>
                      <a:pt x="239" y="121"/>
                    </a:cubicBezTo>
                    <a:cubicBezTo>
                      <a:pt x="240" y="121"/>
                      <a:pt x="242" y="120"/>
                      <a:pt x="243" y="120"/>
                    </a:cubicBezTo>
                    <a:cubicBezTo>
                      <a:pt x="244" y="120"/>
                      <a:pt x="244" y="121"/>
                      <a:pt x="241" y="122"/>
                    </a:cubicBezTo>
                    <a:cubicBezTo>
                      <a:pt x="237" y="123"/>
                      <a:pt x="231" y="122"/>
                      <a:pt x="227" y="124"/>
                    </a:cubicBezTo>
                    <a:cubicBezTo>
                      <a:pt x="227" y="124"/>
                      <a:pt x="227" y="123"/>
                      <a:pt x="227" y="123"/>
                    </a:cubicBezTo>
                    <a:cubicBezTo>
                      <a:pt x="227" y="123"/>
                      <a:pt x="228" y="123"/>
                      <a:pt x="228" y="123"/>
                    </a:cubicBezTo>
                    <a:moveTo>
                      <a:pt x="13" y="138"/>
                    </a:moveTo>
                    <a:cubicBezTo>
                      <a:pt x="13" y="136"/>
                      <a:pt x="13" y="134"/>
                      <a:pt x="13" y="132"/>
                    </a:cubicBezTo>
                    <a:cubicBezTo>
                      <a:pt x="19" y="131"/>
                      <a:pt x="25" y="127"/>
                      <a:pt x="31" y="125"/>
                    </a:cubicBezTo>
                    <a:cubicBezTo>
                      <a:pt x="33" y="124"/>
                      <a:pt x="35" y="124"/>
                      <a:pt x="36" y="123"/>
                    </a:cubicBezTo>
                    <a:cubicBezTo>
                      <a:pt x="38" y="122"/>
                      <a:pt x="40" y="121"/>
                      <a:pt x="42" y="121"/>
                    </a:cubicBezTo>
                    <a:cubicBezTo>
                      <a:pt x="42" y="121"/>
                      <a:pt x="42" y="120"/>
                      <a:pt x="43" y="120"/>
                    </a:cubicBezTo>
                    <a:cubicBezTo>
                      <a:pt x="42" y="121"/>
                      <a:pt x="42" y="121"/>
                      <a:pt x="42" y="121"/>
                    </a:cubicBezTo>
                    <a:cubicBezTo>
                      <a:pt x="37" y="124"/>
                      <a:pt x="32" y="125"/>
                      <a:pt x="27" y="128"/>
                    </a:cubicBezTo>
                    <a:cubicBezTo>
                      <a:pt x="22" y="131"/>
                      <a:pt x="17" y="134"/>
                      <a:pt x="13" y="138"/>
                    </a:cubicBezTo>
                    <a:moveTo>
                      <a:pt x="142" y="144"/>
                    </a:moveTo>
                    <a:cubicBezTo>
                      <a:pt x="142" y="143"/>
                      <a:pt x="143" y="142"/>
                      <a:pt x="143" y="142"/>
                    </a:cubicBezTo>
                    <a:cubicBezTo>
                      <a:pt x="148" y="141"/>
                      <a:pt x="152" y="140"/>
                      <a:pt x="157" y="138"/>
                    </a:cubicBezTo>
                    <a:cubicBezTo>
                      <a:pt x="163" y="136"/>
                      <a:pt x="170" y="135"/>
                      <a:pt x="176" y="133"/>
                    </a:cubicBezTo>
                    <a:cubicBezTo>
                      <a:pt x="190" y="129"/>
                      <a:pt x="204" y="125"/>
                      <a:pt x="218" y="120"/>
                    </a:cubicBezTo>
                    <a:cubicBezTo>
                      <a:pt x="218" y="121"/>
                      <a:pt x="218" y="121"/>
                      <a:pt x="218" y="122"/>
                    </a:cubicBezTo>
                    <a:cubicBezTo>
                      <a:pt x="218" y="122"/>
                      <a:pt x="218" y="122"/>
                      <a:pt x="218" y="122"/>
                    </a:cubicBezTo>
                    <a:cubicBezTo>
                      <a:pt x="205" y="126"/>
                      <a:pt x="191" y="129"/>
                      <a:pt x="177" y="133"/>
                    </a:cubicBezTo>
                    <a:cubicBezTo>
                      <a:pt x="165" y="136"/>
                      <a:pt x="153" y="139"/>
                      <a:pt x="142" y="144"/>
                    </a:cubicBezTo>
                    <a:moveTo>
                      <a:pt x="15" y="138"/>
                    </a:moveTo>
                    <a:cubicBezTo>
                      <a:pt x="15" y="138"/>
                      <a:pt x="16" y="137"/>
                      <a:pt x="18" y="135"/>
                    </a:cubicBezTo>
                    <a:cubicBezTo>
                      <a:pt x="27" y="129"/>
                      <a:pt x="37" y="126"/>
                      <a:pt x="45" y="120"/>
                    </a:cubicBezTo>
                    <a:cubicBezTo>
                      <a:pt x="45" y="122"/>
                      <a:pt x="44" y="124"/>
                      <a:pt x="42" y="126"/>
                    </a:cubicBezTo>
                    <a:cubicBezTo>
                      <a:pt x="42" y="126"/>
                      <a:pt x="42" y="126"/>
                      <a:pt x="42" y="126"/>
                    </a:cubicBezTo>
                    <a:cubicBezTo>
                      <a:pt x="37" y="127"/>
                      <a:pt x="33" y="130"/>
                      <a:pt x="29" y="132"/>
                    </a:cubicBezTo>
                    <a:cubicBezTo>
                      <a:pt x="26" y="134"/>
                      <a:pt x="22" y="135"/>
                      <a:pt x="19" y="136"/>
                    </a:cubicBezTo>
                    <a:cubicBezTo>
                      <a:pt x="18" y="137"/>
                      <a:pt x="16" y="138"/>
                      <a:pt x="15" y="138"/>
                    </a:cubicBezTo>
                    <a:moveTo>
                      <a:pt x="260" y="123"/>
                    </a:moveTo>
                    <a:cubicBezTo>
                      <a:pt x="260" y="122"/>
                      <a:pt x="259" y="122"/>
                      <a:pt x="259" y="121"/>
                    </a:cubicBezTo>
                    <a:cubicBezTo>
                      <a:pt x="259" y="121"/>
                      <a:pt x="259" y="121"/>
                      <a:pt x="259" y="121"/>
                    </a:cubicBezTo>
                    <a:cubicBezTo>
                      <a:pt x="261" y="121"/>
                      <a:pt x="263" y="120"/>
                      <a:pt x="266" y="120"/>
                    </a:cubicBezTo>
                    <a:cubicBezTo>
                      <a:pt x="267" y="119"/>
                      <a:pt x="267" y="119"/>
                      <a:pt x="267" y="119"/>
                    </a:cubicBezTo>
                    <a:cubicBezTo>
                      <a:pt x="268" y="119"/>
                      <a:pt x="265" y="120"/>
                      <a:pt x="264" y="120"/>
                    </a:cubicBezTo>
                    <a:cubicBezTo>
                      <a:pt x="263" y="121"/>
                      <a:pt x="262" y="122"/>
                      <a:pt x="260" y="123"/>
                    </a:cubicBezTo>
                    <a:cubicBezTo>
                      <a:pt x="260" y="123"/>
                      <a:pt x="260" y="123"/>
                      <a:pt x="260" y="123"/>
                    </a:cubicBezTo>
                    <a:moveTo>
                      <a:pt x="147" y="130"/>
                    </a:moveTo>
                    <a:cubicBezTo>
                      <a:pt x="147" y="128"/>
                      <a:pt x="147" y="127"/>
                      <a:pt x="147" y="126"/>
                    </a:cubicBezTo>
                    <a:cubicBezTo>
                      <a:pt x="157" y="126"/>
                      <a:pt x="167" y="122"/>
                      <a:pt x="177" y="120"/>
                    </a:cubicBezTo>
                    <a:cubicBezTo>
                      <a:pt x="179" y="119"/>
                      <a:pt x="181" y="118"/>
                      <a:pt x="184" y="118"/>
                    </a:cubicBezTo>
                    <a:cubicBezTo>
                      <a:pt x="181" y="119"/>
                      <a:pt x="179" y="119"/>
                      <a:pt x="177" y="120"/>
                    </a:cubicBezTo>
                    <a:cubicBezTo>
                      <a:pt x="170" y="122"/>
                      <a:pt x="164" y="124"/>
                      <a:pt x="157" y="126"/>
                    </a:cubicBezTo>
                    <a:cubicBezTo>
                      <a:pt x="154" y="128"/>
                      <a:pt x="150" y="128"/>
                      <a:pt x="147" y="130"/>
                    </a:cubicBezTo>
                    <a:moveTo>
                      <a:pt x="147" y="132"/>
                    </a:moveTo>
                    <a:cubicBezTo>
                      <a:pt x="151" y="132"/>
                      <a:pt x="154" y="130"/>
                      <a:pt x="158" y="129"/>
                    </a:cubicBezTo>
                    <a:cubicBezTo>
                      <a:pt x="163" y="127"/>
                      <a:pt x="168" y="126"/>
                      <a:pt x="174" y="124"/>
                    </a:cubicBezTo>
                    <a:cubicBezTo>
                      <a:pt x="183" y="122"/>
                      <a:pt x="192" y="120"/>
                      <a:pt x="202" y="117"/>
                    </a:cubicBezTo>
                    <a:cubicBezTo>
                      <a:pt x="195" y="120"/>
                      <a:pt x="187" y="121"/>
                      <a:pt x="180" y="123"/>
                    </a:cubicBezTo>
                    <a:cubicBezTo>
                      <a:pt x="173" y="125"/>
                      <a:pt x="167" y="128"/>
                      <a:pt x="161" y="130"/>
                    </a:cubicBezTo>
                    <a:cubicBezTo>
                      <a:pt x="156" y="132"/>
                      <a:pt x="151" y="133"/>
                      <a:pt x="146" y="134"/>
                    </a:cubicBezTo>
                    <a:cubicBezTo>
                      <a:pt x="146" y="134"/>
                      <a:pt x="146" y="133"/>
                      <a:pt x="146" y="132"/>
                    </a:cubicBezTo>
                    <a:cubicBezTo>
                      <a:pt x="147" y="132"/>
                      <a:pt x="147" y="132"/>
                      <a:pt x="147" y="132"/>
                    </a:cubicBezTo>
                    <a:moveTo>
                      <a:pt x="144" y="140"/>
                    </a:moveTo>
                    <a:cubicBezTo>
                      <a:pt x="144" y="140"/>
                      <a:pt x="143" y="140"/>
                      <a:pt x="143" y="140"/>
                    </a:cubicBezTo>
                    <a:cubicBezTo>
                      <a:pt x="143" y="140"/>
                      <a:pt x="143" y="140"/>
                      <a:pt x="143" y="140"/>
                    </a:cubicBezTo>
                    <a:cubicBezTo>
                      <a:pt x="144" y="140"/>
                      <a:pt x="145" y="140"/>
                      <a:pt x="148" y="139"/>
                    </a:cubicBezTo>
                    <a:cubicBezTo>
                      <a:pt x="156" y="136"/>
                      <a:pt x="164" y="134"/>
                      <a:pt x="172" y="131"/>
                    </a:cubicBezTo>
                    <a:cubicBezTo>
                      <a:pt x="177" y="129"/>
                      <a:pt x="181" y="127"/>
                      <a:pt x="186" y="126"/>
                    </a:cubicBezTo>
                    <a:cubicBezTo>
                      <a:pt x="196" y="123"/>
                      <a:pt x="206" y="120"/>
                      <a:pt x="216" y="117"/>
                    </a:cubicBezTo>
                    <a:cubicBezTo>
                      <a:pt x="216" y="117"/>
                      <a:pt x="217" y="118"/>
                      <a:pt x="217" y="119"/>
                    </a:cubicBezTo>
                    <a:cubicBezTo>
                      <a:pt x="199" y="126"/>
                      <a:pt x="181" y="131"/>
                      <a:pt x="162" y="136"/>
                    </a:cubicBezTo>
                    <a:cubicBezTo>
                      <a:pt x="158" y="137"/>
                      <a:pt x="155" y="138"/>
                      <a:pt x="151" y="139"/>
                    </a:cubicBezTo>
                    <a:cubicBezTo>
                      <a:pt x="148" y="140"/>
                      <a:pt x="145" y="140"/>
                      <a:pt x="144" y="140"/>
                    </a:cubicBezTo>
                    <a:moveTo>
                      <a:pt x="227" y="122"/>
                    </a:moveTo>
                    <a:cubicBezTo>
                      <a:pt x="227" y="122"/>
                      <a:pt x="227" y="122"/>
                      <a:pt x="229" y="121"/>
                    </a:cubicBezTo>
                    <a:cubicBezTo>
                      <a:pt x="231" y="121"/>
                      <a:pt x="233" y="120"/>
                      <a:pt x="235" y="120"/>
                    </a:cubicBezTo>
                    <a:cubicBezTo>
                      <a:pt x="237" y="119"/>
                      <a:pt x="239" y="118"/>
                      <a:pt x="242" y="116"/>
                    </a:cubicBezTo>
                    <a:cubicBezTo>
                      <a:pt x="242" y="117"/>
                      <a:pt x="242" y="117"/>
                      <a:pt x="242" y="117"/>
                    </a:cubicBezTo>
                    <a:cubicBezTo>
                      <a:pt x="243" y="118"/>
                      <a:pt x="243" y="118"/>
                      <a:pt x="244" y="119"/>
                    </a:cubicBezTo>
                    <a:cubicBezTo>
                      <a:pt x="238" y="120"/>
                      <a:pt x="233" y="121"/>
                      <a:pt x="228" y="122"/>
                    </a:cubicBezTo>
                    <a:cubicBezTo>
                      <a:pt x="228" y="122"/>
                      <a:pt x="227" y="122"/>
                      <a:pt x="227" y="122"/>
                    </a:cubicBezTo>
                    <a:moveTo>
                      <a:pt x="207" y="119"/>
                    </a:moveTo>
                    <a:cubicBezTo>
                      <a:pt x="208" y="118"/>
                      <a:pt x="209" y="118"/>
                      <a:pt x="210" y="118"/>
                    </a:cubicBezTo>
                    <a:cubicBezTo>
                      <a:pt x="211" y="117"/>
                      <a:pt x="212" y="117"/>
                      <a:pt x="214" y="116"/>
                    </a:cubicBezTo>
                    <a:cubicBezTo>
                      <a:pt x="212" y="117"/>
                      <a:pt x="209" y="118"/>
                      <a:pt x="207" y="119"/>
                    </a:cubicBezTo>
                    <a:moveTo>
                      <a:pt x="227" y="121"/>
                    </a:moveTo>
                    <a:cubicBezTo>
                      <a:pt x="227" y="120"/>
                      <a:pt x="227" y="120"/>
                      <a:pt x="227" y="120"/>
                    </a:cubicBezTo>
                    <a:cubicBezTo>
                      <a:pt x="227" y="119"/>
                      <a:pt x="227" y="119"/>
                      <a:pt x="227" y="119"/>
                    </a:cubicBezTo>
                    <a:cubicBezTo>
                      <a:pt x="228" y="119"/>
                      <a:pt x="230" y="118"/>
                      <a:pt x="232" y="118"/>
                    </a:cubicBezTo>
                    <a:cubicBezTo>
                      <a:pt x="234" y="117"/>
                      <a:pt x="238" y="117"/>
                      <a:pt x="240" y="116"/>
                    </a:cubicBezTo>
                    <a:cubicBezTo>
                      <a:pt x="236" y="119"/>
                      <a:pt x="231" y="120"/>
                      <a:pt x="227" y="121"/>
                    </a:cubicBezTo>
                    <a:moveTo>
                      <a:pt x="15" y="131"/>
                    </a:moveTo>
                    <a:cubicBezTo>
                      <a:pt x="17" y="130"/>
                      <a:pt x="19" y="128"/>
                      <a:pt x="21" y="127"/>
                    </a:cubicBezTo>
                    <a:cubicBezTo>
                      <a:pt x="24" y="125"/>
                      <a:pt x="26" y="124"/>
                      <a:pt x="29" y="123"/>
                    </a:cubicBezTo>
                    <a:cubicBezTo>
                      <a:pt x="33" y="121"/>
                      <a:pt x="38" y="118"/>
                      <a:pt x="43" y="115"/>
                    </a:cubicBezTo>
                    <a:cubicBezTo>
                      <a:pt x="43" y="116"/>
                      <a:pt x="44" y="117"/>
                      <a:pt x="44" y="117"/>
                    </a:cubicBezTo>
                    <a:cubicBezTo>
                      <a:pt x="45" y="118"/>
                      <a:pt x="45" y="118"/>
                      <a:pt x="45" y="119"/>
                    </a:cubicBezTo>
                    <a:cubicBezTo>
                      <a:pt x="35" y="122"/>
                      <a:pt x="25" y="128"/>
                      <a:pt x="15" y="131"/>
                    </a:cubicBezTo>
                    <a:moveTo>
                      <a:pt x="13" y="131"/>
                    </a:moveTo>
                    <a:cubicBezTo>
                      <a:pt x="13" y="129"/>
                      <a:pt x="14" y="128"/>
                      <a:pt x="14" y="126"/>
                    </a:cubicBezTo>
                    <a:cubicBezTo>
                      <a:pt x="14" y="126"/>
                      <a:pt x="14" y="126"/>
                      <a:pt x="14" y="126"/>
                    </a:cubicBezTo>
                    <a:cubicBezTo>
                      <a:pt x="19" y="124"/>
                      <a:pt x="24" y="122"/>
                      <a:pt x="29" y="120"/>
                    </a:cubicBezTo>
                    <a:cubicBezTo>
                      <a:pt x="31" y="119"/>
                      <a:pt x="34" y="118"/>
                      <a:pt x="36" y="117"/>
                    </a:cubicBezTo>
                    <a:cubicBezTo>
                      <a:pt x="37" y="117"/>
                      <a:pt x="41" y="115"/>
                      <a:pt x="41" y="115"/>
                    </a:cubicBezTo>
                    <a:cubicBezTo>
                      <a:pt x="41" y="115"/>
                      <a:pt x="41" y="115"/>
                      <a:pt x="39" y="116"/>
                    </a:cubicBezTo>
                    <a:cubicBezTo>
                      <a:pt x="31" y="121"/>
                      <a:pt x="21" y="125"/>
                      <a:pt x="13" y="131"/>
                    </a:cubicBezTo>
                    <a:moveTo>
                      <a:pt x="256" y="117"/>
                    </a:moveTo>
                    <a:cubicBezTo>
                      <a:pt x="260" y="117"/>
                      <a:pt x="263" y="115"/>
                      <a:pt x="267" y="114"/>
                    </a:cubicBezTo>
                    <a:cubicBezTo>
                      <a:pt x="267" y="114"/>
                      <a:pt x="268" y="114"/>
                      <a:pt x="268" y="114"/>
                    </a:cubicBezTo>
                    <a:cubicBezTo>
                      <a:pt x="269" y="114"/>
                      <a:pt x="265" y="116"/>
                      <a:pt x="264" y="117"/>
                    </a:cubicBezTo>
                    <a:cubicBezTo>
                      <a:pt x="262" y="118"/>
                      <a:pt x="260" y="119"/>
                      <a:pt x="258" y="120"/>
                    </a:cubicBezTo>
                    <a:cubicBezTo>
                      <a:pt x="257" y="119"/>
                      <a:pt x="257" y="118"/>
                      <a:pt x="256" y="117"/>
                    </a:cubicBezTo>
                    <a:cubicBezTo>
                      <a:pt x="256" y="117"/>
                      <a:pt x="256" y="117"/>
                      <a:pt x="256" y="117"/>
                    </a:cubicBezTo>
                    <a:moveTo>
                      <a:pt x="227" y="118"/>
                    </a:moveTo>
                    <a:cubicBezTo>
                      <a:pt x="227" y="118"/>
                      <a:pt x="230" y="117"/>
                      <a:pt x="231" y="116"/>
                    </a:cubicBezTo>
                    <a:cubicBezTo>
                      <a:pt x="234" y="115"/>
                      <a:pt x="236" y="114"/>
                      <a:pt x="239" y="113"/>
                    </a:cubicBezTo>
                    <a:cubicBezTo>
                      <a:pt x="240" y="114"/>
                      <a:pt x="240" y="115"/>
                      <a:pt x="241" y="115"/>
                    </a:cubicBezTo>
                    <a:cubicBezTo>
                      <a:pt x="237" y="116"/>
                      <a:pt x="233" y="117"/>
                      <a:pt x="229" y="118"/>
                    </a:cubicBezTo>
                    <a:cubicBezTo>
                      <a:pt x="228" y="118"/>
                      <a:pt x="228" y="118"/>
                      <a:pt x="227" y="118"/>
                    </a:cubicBezTo>
                    <a:moveTo>
                      <a:pt x="259" y="120"/>
                    </a:moveTo>
                    <a:cubicBezTo>
                      <a:pt x="259" y="120"/>
                      <a:pt x="259" y="120"/>
                      <a:pt x="261" y="119"/>
                    </a:cubicBezTo>
                    <a:cubicBezTo>
                      <a:pt x="264" y="118"/>
                      <a:pt x="267" y="116"/>
                      <a:pt x="270" y="113"/>
                    </a:cubicBezTo>
                    <a:cubicBezTo>
                      <a:pt x="270" y="113"/>
                      <a:pt x="270" y="113"/>
                      <a:pt x="270" y="113"/>
                    </a:cubicBezTo>
                    <a:cubicBezTo>
                      <a:pt x="271" y="119"/>
                      <a:pt x="272" y="125"/>
                      <a:pt x="272" y="132"/>
                    </a:cubicBezTo>
                    <a:cubicBezTo>
                      <a:pt x="272" y="132"/>
                      <a:pt x="272" y="132"/>
                      <a:pt x="271" y="132"/>
                    </a:cubicBezTo>
                    <a:cubicBezTo>
                      <a:pt x="270" y="132"/>
                      <a:pt x="271" y="131"/>
                      <a:pt x="272" y="129"/>
                    </a:cubicBezTo>
                    <a:cubicBezTo>
                      <a:pt x="272" y="128"/>
                      <a:pt x="271" y="128"/>
                      <a:pt x="271" y="128"/>
                    </a:cubicBezTo>
                    <a:cubicBezTo>
                      <a:pt x="271" y="128"/>
                      <a:pt x="271" y="128"/>
                      <a:pt x="271" y="128"/>
                    </a:cubicBezTo>
                    <a:cubicBezTo>
                      <a:pt x="271" y="128"/>
                      <a:pt x="269" y="129"/>
                      <a:pt x="268" y="129"/>
                    </a:cubicBezTo>
                    <a:cubicBezTo>
                      <a:pt x="268" y="129"/>
                      <a:pt x="268" y="129"/>
                      <a:pt x="268" y="128"/>
                    </a:cubicBezTo>
                    <a:cubicBezTo>
                      <a:pt x="270" y="127"/>
                      <a:pt x="270" y="126"/>
                      <a:pt x="271" y="125"/>
                    </a:cubicBezTo>
                    <a:cubicBezTo>
                      <a:pt x="270" y="124"/>
                      <a:pt x="270" y="124"/>
                      <a:pt x="270" y="124"/>
                    </a:cubicBezTo>
                    <a:cubicBezTo>
                      <a:pt x="268" y="125"/>
                      <a:pt x="269" y="124"/>
                      <a:pt x="266" y="125"/>
                    </a:cubicBezTo>
                    <a:cubicBezTo>
                      <a:pt x="266" y="125"/>
                      <a:pt x="266" y="125"/>
                      <a:pt x="266" y="125"/>
                    </a:cubicBezTo>
                    <a:cubicBezTo>
                      <a:pt x="268" y="124"/>
                      <a:pt x="269" y="124"/>
                      <a:pt x="270" y="122"/>
                    </a:cubicBezTo>
                    <a:cubicBezTo>
                      <a:pt x="269" y="121"/>
                      <a:pt x="269" y="121"/>
                      <a:pt x="269" y="121"/>
                    </a:cubicBezTo>
                    <a:cubicBezTo>
                      <a:pt x="269" y="121"/>
                      <a:pt x="269" y="121"/>
                      <a:pt x="269" y="121"/>
                    </a:cubicBezTo>
                    <a:cubicBezTo>
                      <a:pt x="266" y="121"/>
                      <a:pt x="263" y="122"/>
                      <a:pt x="262" y="123"/>
                    </a:cubicBezTo>
                    <a:cubicBezTo>
                      <a:pt x="264" y="121"/>
                      <a:pt x="267" y="121"/>
                      <a:pt x="269" y="119"/>
                    </a:cubicBezTo>
                    <a:cubicBezTo>
                      <a:pt x="269" y="119"/>
                      <a:pt x="269" y="118"/>
                      <a:pt x="269" y="118"/>
                    </a:cubicBezTo>
                    <a:cubicBezTo>
                      <a:pt x="269" y="118"/>
                      <a:pt x="269" y="118"/>
                      <a:pt x="269" y="118"/>
                    </a:cubicBezTo>
                    <a:cubicBezTo>
                      <a:pt x="267" y="118"/>
                      <a:pt x="265" y="119"/>
                      <a:pt x="264" y="119"/>
                    </a:cubicBezTo>
                    <a:cubicBezTo>
                      <a:pt x="263" y="120"/>
                      <a:pt x="260" y="120"/>
                      <a:pt x="259" y="120"/>
                    </a:cubicBezTo>
                    <a:moveTo>
                      <a:pt x="227" y="114"/>
                    </a:moveTo>
                    <a:cubicBezTo>
                      <a:pt x="231" y="114"/>
                      <a:pt x="235" y="114"/>
                      <a:pt x="238" y="113"/>
                    </a:cubicBezTo>
                    <a:cubicBezTo>
                      <a:pt x="234" y="114"/>
                      <a:pt x="230" y="116"/>
                      <a:pt x="227" y="118"/>
                    </a:cubicBezTo>
                    <a:cubicBezTo>
                      <a:pt x="227" y="117"/>
                      <a:pt x="227" y="115"/>
                      <a:pt x="227" y="114"/>
                    </a:cubicBezTo>
                    <a:cubicBezTo>
                      <a:pt x="227" y="114"/>
                      <a:pt x="227" y="114"/>
                      <a:pt x="227" y="114"/>
                    </a:cubicBezTo>
                    <a:moveTo>
                      <a:pt x="145" y="136"/>
                    </a:moveTo>
                    <a:cubicBezTo>
                      <a:pt x="145" y="135"/>
                      <a:pt x="145" y="135"/>
                      <a:pt x="145" y="135"/>
                    </a:cubicBezTo>
                    <a:cubicBezTo>
                      <a:pt x="147" y="135"/>
                      <a:pt x="149" y="134"/>
                      <a:pt x="151" y="134"/>
                    </a:cubicBezTo>
                    <a:cubicBezTo>
                      <a:pt x="155" y="133"/>
                      <a:pt x="159" y="131"/>
                      <a:pt x="163" y="130"/>
                    </a:cubicBezTo>
                    <a:cubicBezTo>
                      <a:pt x="172" y="127"/>
                      <a:pt x="182" y="124"/>
                      <a:pt x="191" y="121"/>
                    </a:cubicBezTo>
                    <a:cubicBezTo>
                      <a:pt x="195" y="120"/>
                      <a:pt x="198" y="120"/>
                      <a:pt x="202" y="118"/>
                    </a:cubicBezTo>
                    <a:cubicBezTo>
                      <a:pt x="203" y="117"/>
                      <a:pt x="204" y="116"/>
                      <a:pt x="206" y="115"/>
                    </a:cubicBezTo>
                    <a:cubicBezTo>
                      <a:pt x="209" y="114"/>
                      <a:pt x="212" y="114"/>
                      <a:pt x="214" y="113"/>
                    </a:cubicBezTo>
                    <a:cubicBezTo>
                      <a:pt x="215" y="114"/>
                      <a:pt x="215" y="115"/>
                      <a:pt x="216" y="116"/>
                    </a:cubicBezTo>
                    <a:cubicBezTo>
                      <a:pt x="210" y="116"/>
                      <a:pt x="206" y="118"/>
                      <a:pt x="201" y="120"/>
                    </a:cubicBezTo>
                    <a:cubicBezTo>
                      <a:pt x="195" y="123"/>
                      <a:pt x="188" y="124"/>
                      <a:pt x="182" y="126"/>
                    </a:cubicBezTo>
                    <a:cubicBezTo>
                      <a:pt x="181" y="126"/>
                      <a:pt x="180" y="126"/>
                      <a:pt x="180" y="126"/>
                    </a:cubicBezTo>
                    <a:cubicBezTo>
                      <a:pt x="171" y="129"/>
                      <a:pt x="162" y="132"/>
                      <a:pt x="153" y="134"/>
                    </a:cubicBezTo>
                    <a:cubicBezTo>
                      <a:pt x="150" y="135"/>
                      <a:pt x="148" y="135"/>
                      <a:pt x="145" y="136"/>
                    </a:cubicBezTo>
                    <a:moveTo>
                      <a:pt x="14" y="125"/>
                    </a:moveTo>
                    <a:cubicBezTo>
                      <a:pt x="14" y="124"/>
                      <a:pt x="14" y="122"/>
                      <a:pt x="14" y="121"/>
                    </a:cubicBezTo>
                    <a:cubicBezTo>
                      <a:pt x="18" y="120"/>
                      <a:pt x="22" y="118"/>
                      <a:pt x="25" y="116"/>
                    </a:cubicBezTo>
                    <a:cubicBezTo>
                      <a:pt x="28" y="115"/>
                      <a:pt x="31" y="114"/>
                      <a:pt x="35" y="113"/>
                    </a:cubicBezTo>
                    <a:cubicBezTo>
                      <a:pt x="36" y="112"/>
                      <a:pt x="38" y="112"/>
                      <a:pt x="39" y="111"/>
                    </a:cubicBezTo>
                    <a:cubicBezTo>
                      <a:pt x="38" y="112"/>
                      <a:pt x="37" y="112"/>
                      <a:pt x="36" y="113"/>
                    </a:cubicBezTo>
                    <a:cubicBezTo>
                      <a:pt x="32" y="115"/>
                      <a:pt x="28" y="117"/>
                      <a:pt x="24" y="119"/>
                    </a:cubicBezTo>
                    <a:cubicBezTo>
                      <a:pt x="21" y="122"/>
                      <a:pt x="17" y="123"/>
                      <a:pt x="14" y="125"/>
                    </a:cubicBezTo>
                    <a:moveTo>
                      <a:pt x="230" y="110"/>
                    </a:moveTo>
                    <a:cubicBezTo>
                      <a:pt x="230" y="110"/>
                      <a:pt x="230" y="110"/>
                      <a:pt x="231" y="110"/>
                    </a:cubicBezTo>
                    <a:cubicBezTo>
                      <a:pt x="232" y="110"/>
                      <a:pt x="233" y="110"/>
                      <a:pt x="233" y="110"/>
                    </a:cubicBezTo>
                    <a:cubicBezTo>
                      <a:pt x="234" y="110"/>
                      <a:pt x="234" y="110"/>
                      <a:pt x="233" y="110"/>
                    </a:cubicBezTo>
                    <a:cubicBezTo>
                      <a:pt x="231" y="111"/>
                      <a:pt x="229" y="111"/>
                      <a:pt x="226" y="112"/>
                    </a:cubicBezTo>
                    <a:cubicBezTo>
                      <a:pt x="226" y="112"/>
                      <a:pt x="226" y="111"/>
                      <a:pt x="226" y="110"/>
                    </a:cubicBezTo>
                    <a:cubicBezTo>
                      <a:pt x="226" y="110"/>
                      <a:pt x="227" y="110"/>
                      <a:pt x="227" y="110"/>
                    </a:cubicBezTo>
                    <a:cubicBezTo>
                      <a:pt x="228" y="110"/>
                      <a:pt x="229" y="110"/>
                      <a:pt x="230" y="110"/>
                    </a:cubicBezTo>
                    <a:cubicBezTo>
                      <a:pt x="230" y="110"/>
                      <a:pt x="230" y="110"/>
                      <a:pt x="230" y="110"/>
                    </a:cubicBezTo>
                    <a:moveTo>
                      <a:pt x="228" y="113"/>
                    </a:moveTo>
                    <a:cubicBezTo>
                      <a:pt x="227" y="113"/>
                      <a:pt x="227" y="113"/>
                      <a:pt x="229" y="112"/>
                    </a:cubicBezTo>
                    <a:cubicBezTo>
                      <a:pt x="232" y="111"/>
                      <a:pt x="234" y="111"/>
                      <a:pt x="237" y="109"/>
                    </a:cubicBezTo>
                    <a:cubicBezTo>
                      <a:pt x="237" y="110"/>
                      <a:pt x="238" y="111"/>
                      <a:pt x="239" y="112"/>
                    </a:cubicBezTo>
                    <a:cubicBezTo>
                      <a:pt x="236" y="113"/>
                      <a:pt x="234" y="113"/>
                      <a:pt x="231" y="113"/>
                    </a:cubicBezTo>
                    <a:cubicBezTo>
                      <a:pt x="231" y="113"/>
                      <a:pt x="229" y="113"/>
                      <a:pt x="228" y="113"/>
                    </a:cubicBezTo>
                    <a:moveTo>
                      <a:pt x="255" y="116"/>
                    </a:moveTo>
                    <a:cubicBezTo>
                      <a:pt x="254" y="115"/>
                      <a:pt x="254" y="113"/>
                      <a:pt x="253" y="112"/>
                    </a:cubicBezTo>
                    <a:cubicBezTo>
                      <a:pt x="254" y="112"/>
                      <a:pt x="256" y="112"/>
                      <a:pt x="257" y="111"/>
                    </a:cubicBezTo>
                    <a:cubicBezTo>
                      <a:pt x="259" y="111"/>
                      <a:pt x="266" y="110"/>
                      <a:pt x="267" y="109"/>
                    </a:cubicBezTo>
                    <a:cubicBezTo>
                      <a:pt x="263" y="112"/>
                      <a:pt x="259" y="113"/>
                      <a:pt x="255" y="116"/>
                    </a:cubicBezTo>
                    <a:moveTo>
                      <a:pt x="257" y="116"/>
                    </a:moveTo>
                    <a:cubicBezTo>
                      <a:pt x="258" y="116"/>
                      <a:pt x="261" y="113"/>
                      <a:pt x="263" y="112"/>
                    </a:cubicBezTo>
                    <a:cubicBezTo>
                      <a:pt x="265" y="111"/>
                      <a:pt x="267" y="110"/>
                      <a:pt x="269" y="109"/>
                    </a:cubicBezTo>
                    <a:cubicBezTo>
                      <a:pt x="269" y="109"/>
                      <a:pt x="269" y="109"/>
                      <a:pt x="269" y="109"/>
                    </a:cubicBezTo>
                    <a:cubicBezTo>
                      <a:pt x="269" y="110"/>
                      <a:pt x="270" y="111"/>
                      <a:pt x="270" y="113"/>
                    </a:cubicBezTo>
                    <a:cubicBezTo>
                      <a:pt x="269" y="112"/>
                      <a:pt x="269" y="112"/>
                      <a:pt x="269" y="112"/>
                    </a:cubicBezTo>
                    <a:cubicBezTo>
                      <a:pt x="265" y="113"/>
                      <a:pt x="261" y="116"/>
                      <a:pt x="257" y="116"/>
                    </a:cubicBezTo>
                    <a:moveTo>
                      <a:pt x="147" y="131"/>
                    </a:moveTo>
                    <a:cubicBezTo>
                      <a:pt x="147" y="131"/>
                      <a:pt x="147" y="131"/>
                      <a:pt x="147" y="131"/>
                    </a:cubicBezTo>
                    <a:cubicBezTo>
                      <a:pt x="147" y="131"/>
                      <a:pt x="147" y="131"/>
                      <a:pt x="147" y="131"/>
                    </a:cubicBezTo>
                    <a:cubicBezTo>
                      <a:pt x="149" y="129"/>
                      <a:pt x="152" y="129"/>
                      <a:pt x="154" y="128"/>
                    </a:cubicBezTo>
                    <a:cubicBezTo>
                      <a:pt x="166" y="125"/>
                      <a:pt x="178" y="120"/>
                      <a:pt x="190" y="116"/>
                    </a:cubicBezTo>
                    <a:cubicBezTo>
                      <a:pt x="197" y="114"/>
                      <a:pt x="205" y="112"/>
                      <a:pt x="213" y="109"/>
                    </a:cubicBezTo>
                    <a:cubicBezTo>
                      <a:pt x="213" y="109"/>
                      <a:pt x="213" y="109"/>
                      <a:pt x="213" y="109"/>
                    </a:cubicBezTo>
                    <a:cubicBezTo>
                      <a:pt x="213" y="109"/>
                      <a:pt x="213" y="110"/>
                      <a:pt x="213" y="110"/>
                    </a:cubicBezTo>
                    <a:cubicBezTo>
                      <a:pt x="214" y="111"/>
                      <a:pt x="214" y="111"/>
                      <a:pt x="214" y="112"/>
                    </a:cubicBezTo>
                    <a:cubicBezTo>
                      <a:pt x="211" y="112"/>
                      <a:pt x="209" y="113"/>
                      <a:pt x="206" y="114"/>
                    </a:cubicBezTo>
                    <a:cubicBezTo>
                      <a:pt x="199" y="117"/>
                      <a:pt x="192" y="119"/>
                      <a:pt x="185" y="121"/>
                    </a:cubicBezTo>
                    <a:cubicBezTo>
                      <a:pt x="177" y="123"/>
                      <a:pt x="168" y="124"/>
                      <a:pt x="161" y="127"/>
                    </a:cubicBezTo>
                    <a:cubicBezTo>
                      <a:pt x="157" y="128"/>
                      <a:pt x="154" y="130"/>
                      <a:pt x="151" y="130"/>
                    </a:cubicBezTo>
                    <a:cubicBezTo>
                      <a:pt x="151" y="131"/>
                      <a:pt x="148" y="131"/>
                      <a:pt x="147" y="131"/>
                    </a:cubicBezTo>
                    <a:moveTo>
                      <a:pt x="226" y="109"/>
                    </a:moveTo>
                    <a:cubicBezTo>
                      <a:pt x="229" y="109"/>
                      <a:pt x="233" y="107"/>
                      <a:pt x="235" y="106"/>
                    </a:cubicBezTo>
                    <a:cubicBezTo>
                      <a:pt x="236" y="107"/>
                      <a:pt x="236" y="107"/>
                      <a:pt x="236" y="108"/>
                    </a:cubicBezTo>
                    <a:cubicBezTo>
                      <a:pt x="233" y="109"/>
                      <a:pt x="229" y="109"/>
                      <a:pt x="226" y="109"/>
                    </a:cubicBezTo>
                    <a:moveTo>
                      <a:pt x="226" y="107"/>
                    </a:moveTo>
                    <a:cubicBezTo>
                      <a:pt x="227" y="107"/>
                      <a:pt x="229" y="106"/>
                      <a:pt x="231" y="106"/>
                    </a:cubicBezTo>
                    <a:cubicBezTo>
                      <a:pt x="232" y="106"/>
                      <a:pt x="232" y="106"/>
                      <a:pt x="232" y="106"/>
                    </a:cubicBezTo>
                    <a:cubicBezTo>
                      <a:pt x="233" y="106"/>
                      <a:pt x="229" y="107"/>
                      <a:pt x="229" y="107"/>
                    </a:cubicBezTo>
                    <a:cubicBezTo>
                      <a:pt x="228" y="108"/>
                      <a:pt x="227" y="108"/>
                      <a:pt x="226" y="108"/>
                    </a:cubicBezTo>
                    <a:cubicBezTo>
                      <a:pt x="226" y="108"/>
                      <a:pt x="226" y="107"/>
                      <a:pt x="225" y="107"/>
                    </a:cubicBezTo>
                    <a:cubicBezTo>
                      <a:pt x="225" y="107"/>
                      <a:pt x="226" y="107"/>
                      <a:pt x="226" y="107"/>
                    </a:cubicBezTo>
                    <a:moveTo>
                      <a:pt x="15" y="119"/>
                    </a:moveTo>
                    <a:cubicBezTo>
                      <a:pt x="15" y="118"/>
                      <a:pt x="15" y="116"/>
                      <a:pt x="15" y="115"/>
                    </a:cubicBezTo>
                    <a:cubicBezTo>
                      <a:pt x="20" y="114"/>
                      <a:pt x="24" y="112"/>
                      <a:pt x="28" y="110"/>
                    </a:cubicBezTo>
                    <a:cubicBezTo>
                      <a:pt x="31" y="109"/>
                      <a:pt x="34" y="107"/>
                      <a:pt x="38" y="106"/>
                    </a:cubicBezTo>
                    <a:cubicBezTo>
                      <a:pt x="39" y="106"/>
                      <a:pt x="40" y="105"/>
                      <a:pt x="40" y="105"/>
                    </a:cubicBezTo>
                    <a:cubicBezTo>
                      <a:pt x="40" y="105"/>
                      <a:pt x="37" y="107"/>
                      <a:pt x="36" y="108"/>
                    </a:cubicBezTo>
                    <a:cubicBezTo>
                      <a:pt x="29" y="112"/>
                      <a:pt x="21" y="114"/>
                      <a:pt x="15" y="119"/>
                    </a:cubicBezTo>
                    <a:moveTo>
                      <a:pt x="15" y="120"/>
                    </a:moveTo>
                    <a:cubicBezTo>
                      <a:pt x="15" y="120"/>
                      <a:pt x="16" y="119"/>
                      <a:pt x="18" y="118"/>
                    </a:cubicBezTo>
                    <a:cubicBezTo>
                      <a:pt x="26" y="112"/>
                      <a:pt x="35" y="110"/>
                      <a:pt x="42" y="105"/>
                    </a:cubicBezTo>
                    <a:cubicBezTo>
                      <a:pt x="42" y="107"/>
                      <a:pt x="42" y="108"/>
                      <a:pt x="42" y="110"/>
                    </a:cubicBezTo>
                    <a:cubicBezTo>
                      <a:pt x="41" y="112"/>
                      <a:pt x="41" y="113"/>
                      <a:pt x="42" y="114"/>
                    </a:cubicBezTo>
                    <a:cubicBezTo>
                      <a:pt x="38" y="115"/>
                      <a:pt x="34" y="117"/>
                      <a:pt x="30" y="119"/>
                    </a:cubicBezTo>
                    <a:cubicBezTo>
                      <a:pt x="27" y="120"/>
                      <a:pt x="23" y="122"/>
                      <a:pt x="20" y="123"/>
                    </a:cubicBezTo>
                    <a:cubicBezTo>
                      <a:pt x="20" y="123"/>
                      <a:pt x="16" y="125"/>
                      <a:pt x="16" y="125"/>
                    </a:cubicBezTo>
                    <a:cubicBezTo>
                      <a:pt x="16" y="125"/>
                      <a:pt x="16" y="125"/>
                      <a:pt x="17" y="124"/>
                    </a:cubicBezTo>
                    <a:cubicBezTo>
                      <a:pt x="24" y="119"/>
                      <a:pt x="34" y="116"/>
                      <a:pt x="41" y="110"/>
                    </a:cubicBezTo>
                    <a:cubicBezTo>
                      <a:pt x="41" y="110"/>
                      <a:pt x="41" y="109"/>
                      <a:pt x="41" y="109"/>
                    </a:cubicBezTo>
                    <a:cubicBezTo>
                      <a:pt x="41" y="109"/>
                      <a:pt x="41" y="109"/>
                      <a:pt x="41" y="109"/>
                    </a:cubicBezTo>
                    <a:cubicBezTo>
                      <a:pt x="37" y="111"/>
                      <a:pt x="32" y="112"/>
                      <a:pt x="28" y="114"/>
                    </a:cubicBezTo>
                    <a:cubicBezTo>
                      <a:pt x="26" y="115"/>
                      <a:pt x="23" y="116"/>
                      <a:pt x="21" y="117"/>
                    </a:cubicBezTo>
                    <a:cubicBezTo>
                      <a:pt x="20" y="118"/>
                      <a:pt x="16" y="120"/>
                      <a:pt x="15" y="120"/>
                    </a:cubicBezTo>
                    <a:moveTo>
                      <a:pt x="135" y="114"/>
                    </a:moveTo>
                    <a:cubicBezTo>
                      <a:pt x="134" y="114"/>
                      <a:pt x="133" y="113"/>
                      <a:pt x="132" y="113"/>
                    </a:cubicBezTo>
                    <a:cubicBezTo>
                      <a:pt x="142" y="110"/>
                      <a:pt x="153" y="107"/>
                      <a:pt x="163" y="104"/>
                    </a:cubicBezTo>
                    <a:cubicBezTo>
                      <a:pt x="157" y="106"/>
                      <a:pt x="151" y="108"/>
                      <a:pt x="145" y="110"/>
                    </a:cubicBezTo>
                    <a:cubicBezTo>
                      <a:pt x="142" y="111"/>
                      <a:pt x="138" y="112"/>
                      <a:pt x="135" y="114"/>
                    </a:cubicBezTo>
                    <a:moveTo>
                      <a:pt x="252" y="111"/>
                    </a:moveTo>
                    <a:cubicBezTo>
                      <a:pt x="252" y="110"/>
                      <a:pt x="252" y="109"/>
                      <a:pt x="251" y="109"/>
                    </a:cubicBezTo>
                    <a:cubicBezTo>
                      <a:pt x="251" y="108"/>
                      <a:pt x="251" y="108"/>
                      <a:pt x="251" y="108"/>
                    </a:cubicBezTo>
                    <a:cubicBezTo>
                      <a:pt x="255" y="107"/>
                      <a:pt x="259" y="106"/>
                      <a:pt x="263" y="105"/>
                    </a:cubicBezTo>
                    <a:cubicBezTo>
                      <a:pt x="265" y="104"/>
                      <a:pt x="265" y="104"/>
                      <a:pt x="265" y="104"/>
                    </a:cubicBezTo>
                    <a:cubicBezTo>
                      <a:pt x="266" y="104"/>
                      <a:pt x="262" y="106"/>
                      <a:pt x="261" y="106"/>
                    </a:cubicBezTo>
                    <a:cubicBezTo>
                      <a:pt x="258" y="108"/>
                      <a:pt x="255" y="109"/>
                      <a:pt x="252" y="111"/>
                    </a:cubicBezTo>
                    <a:moveTo>
                      <a:pt x="253" y="111"/>
                    </a:moveTo>
                    <a:cubicBezTo>
                      <a:pt x="255" y="111"/>
                      <a:pt x="258" y="109"/>
                      <a:pt x="259" y="108"/>
                    </a:cubicBezTo>
                    <a:cubicBezTo>
                      <a:pt x="262" y="107"/>
                      <a:pt x="265" y="105"/>
                      <a:pt x="268" y="104"/>
                    </a:cubicBezTo>
                    <a:cubicBezTo>
                      <a:pt x="268" y="105"/>
                      <a:pt x="268" y="107"/>
                      <a:pt x="269" y="108"/>
                    </a:cubicBezTo>
                    <a:cubicBezTo>
                      <a:pt x="269" y="108"/>
                      <a:pt x="269" y="108"/>
                      <a:pt x="269" y="108"/>
                    </a:cubicBezTo>
                    <a:cubicBezTo>
                      <a:pt x="263" y="108"/>
                      <a:pt x="259" y="110"/>
                      <a:pt x="253" y="111"/>
                    </a:cubicBezTo>
                    <a:moveTo>
                      <a:pt x="130" y="112"/>
                    </a:moveTo>
                    <a:cubicBezTo>
                      <a:pt x="129" y="112"/>
                      <a:pt x="128" y="112"/>
                      <a:pt x="126" y="112"/>
                    </a:cubicBezTo>
                    <a:cubicBezTo>
                      <a:pt x="131" y="111"/>
                      <a:pt x="136" y="108"/>
                      <a:pt x="141" y="107"/>
                    </a:cubicBezTo>
                    <a:cubicBezTo>
                      <a:pt x="145" y="106"/>
                      <a:pt x="149" y="104"/>
                      <a:pt x="154" y="103"/>
                    </a:cubicBezTo>
                    <a:cubicBezTo>
                      <a:pt x="150" y="104"/>
                      <a:pt x="146" y="106"/>
                      <a:pt x="143" y="107"/>
                    </a:cubicBezTo>
                    <a:cubicBezTo>
                      <a:pt x="139" y="109"/>
                      <a:pt x="134" y="110"/>
                      <a:pt x="130" y="112"/>
                    </a:cubicBezTo>
                    <a:moveTo>
                      <a:pt x="147" y="125"/>
                    </a:moveTo>
                    <a:cubicBezTo>
                      <a:pt x="146" y="124"/>
                      <a:pt x="146" y="123"/>
                      <a:pt x="145" y="122"/>
                    </a:cubicBezTo>
                    <a:cubicBezTo>
                      <a:pt x="155" y="117"/>
                      <a:pt x="167" y="115"/>
                      <a:pt x="178" y="113"/>
                    </a:cubicBezTo>
                    <a:cubicBezTo>
                      <a:pt x="188" y="110"/>
                      <a:pt x="201" y="108"/>
                      <a:pt x="209" y="103"/>
                    </a:cubicBezTo>
                    <a:cubicBezTo>
                      <a:pt x="199" y="110"/>
                      <a:pt x="186" y="112"/>
                      <a:pt x="174" y="116"/>
                    </a:cubicBezTo>
                    <a:cubicBezTo>
                      <a:pt x="168" y="119"/>
                      <a:pt x="162" y="121"/>
                      <a:pt x="156" y="122"/>
                    </a:cubicBezTo>
                    <a:cubicBezTo>
                      <a:pt x="153" y="123"/>
                      <a:pt x="150" y="123"/>
                      <a:pt x="147" y="125"/>
                    </a:cubicBezTo>
                    <a:moveTo>
                      <a:pt x="16" y="114"/>
                    </a:moveTo>
                    <a:cubicBezTo>
                      <a:pt x="16" y="112"/>
                      <a:pt x="16" y="111"/>
                      <a:pt x="17" y="109"/>
                    </a:cubicBezTo>
                    <a:cubicBezTo>
                      <a:pt x="20" y="108"/>
                      <a:pt x="22" y="107"/>
                      <a:pt x="25" y="106"/>
                    </a:cubicBezTo>
                    <a:cubicBezTo>
                      <a:pt x="27" y="105"/>
                      <a:pt x="30" y="104"/>
                      <a:pt x="32" y="103"/>
                    </a:cubicBezTo>
                    <a:cubicBezTo>
                      <a:pt x="33" y="103"/>
                      <a:pt x="35" y="102"/>
                      <a:pt x="36" y="102"/>
                    </a:cubicBezTo>
                    <a:cubicBezTo>
                      <a:pt x="36" y="102"/>
                      <a:pt x="36" y="102"/>
                      <a:pt x="35" y="103"/>
                    </a:cubicBezTo>
                    <a:cubicBezTo>
                      <a:pt x="29" y="107"/>
                      <a:pt x="21" y="109"/>
                      <a:pt x="16" y="114"/>
                    </a:cubicBezTo>
                    <a:moveTo>
                      <a:pt x="225" y="105"/>
                    </a:moveTo>
                    <a:cubicBezTo>
                      <a:pt x="225" y="104"/>
                      <a:pt x="225" y="104"/>
                      <a:pt x="224" y="103"/>
                    </a:cubicBezTo>
                    <a:cubicBezTo>
                      <a:pt x="226" y="103"/>
                      <a:pt x="231" y="102"/>
                      <a:pt x="232" y="102"/>
                    </a:cubicBezTo>
                    <a:cubicBezTo>
                      <a:pt x="233" y="102"/>
                      <a:pt x="233" y="102"/>
                      <a:pt x="232" y="102"/>
                    </a:cubicBezTo>
                    <a:cubicBezTo>
                      <a:pt x="229" y="103"/>
                      <a:pt x="227" y="104"/>
                      <a:pt x="225" y="105"/>
                    </a:cubicBezTo>
                    <a:moveTo>
                      <a:pt x="226" y="106"/>
                    </a:moveTo>
                    <a:cubicBezTo>
                      <a:pt x="224" y="106"/>
                      <a:pt x="229" y="104"/>
                      <a:pt x="230" y="104"/>
                    </a:cubicBezTo>
                    <a:cubicBezTo>
                      <a:pt x="232" y="103"/>
                      <a:pt x="234" y="103"/>
                      <a:pt x="236" y="102"/>
                    </a:cubicBezTo>
                    <a:cubicBezTo>
                      <a:pt x="236" y="102"/>
                      <a:pt x="236" y="102"/>
                      <a:pt x="236" y="102"/>
                    </a:cubicBezTo>
                    <a:cubicBezTo>
                      <a:pt x="235" y="102"/>
                      <a:pt x="235" y="103"/>
                      <a:pt x="235" y="104"/>
                    </a:cubicBezTo>
                    <a:cubicBezTo>
                      <a:pt x="235" y="104"/>
                      <a:pt x="235" y="105"/>
                      <a:pt x="235" y="105"/>
                    </a:cubicBezTo>
                    <a:cubicBezTo>
                      <a:pt x="235" y="105"/>
                      <a:pt x="234" y="105"/>
                      <a:pt x="233" y="105"/>
                    </a:cubicBezTo>
                    <a:cubicBezTo>
                      <a:pt x="232" y="105"/>
                      <a:pt x="230" y="105"/>
                      <a:pt x="228" y="106"/>
                    </a:cubicBezTo>
                    <a:cubicBezTo>
                      <a:pt x="227" y="106"/>
                      <a:pt x="226" y="106"/>
                      <a:pt x="226" y="106"/>
                    </a:cubicBezTo>
                    <a:moveTo>
                      <a:pt x="17" y="114"/>
                    </a:moveTo>
                    <a:cubicBezTo>
                      <a:pt x="16" y="114"/>
                      <a:pt x="17" y="114"/>
                      <a:pt x="19" y="112"/>
                    </a:cubicBezTo>
                    <a:cubicBezTo>
                      <a:pt x="26" y="108"/>
                      <a:pt x="33" y="106"/>
                      <a:pt x="39" y="101"/>
                    </a:cubicBezTo>
                    <a:cubicBezTo>
                      <a:pt x="40" y="102"/>
                      <a:pt x="41" y="103"/>
                      <a:pt x="41" y="104"/>
                    </a:cubicBezTo>
                    <a:cubicBezTo>
                      <a:pt x="37" y="105"/>
                      <a:pt x="33" y="107"/>
                      <a:pt x="29" y="109"/>
                    </a:cubicBezTo>
                    <a:cubicBezTo>
                      <a:pt x="26" y="110"/>
                      <a:pt x="24" y="111"/>
                      <a:pt x="21" y="112"/>
                    </a:cubicBezTo>
                    <a:cubicBezTo>
                      <a:pt x="20" y="113"/>
                      <a:pt x="17" y="114"/>
                      <a:pt x="17" y="114"/>
                    </a:cubicBezTo>
                    <a:moveTo>
                      <a:pt x="250" y="106"/>
                    </a:moveTo>
                    <a:cubicBezTo>
                      <a:pt x="249" y="105"/>
                      <a:pt x="248" y="104"/>
                      <a:pt x="248" y="103"/>
                    </a:cubicBezTo>
                    <a:cubicBezTo>
                      <a:pt x="252" y="102"/>
                      <a:pt x="257" y="100"/>
                      <a:pt x="261" y="99"/>
                    </a:cubicBezTo>
                    <a:cubicBezTo>
                      <a:pt x="262" y="99"/>
                      <a:pt x="262" y="99"/>
                      <a:pt x="262" y="99"/>
                    </a:cubicBezTo>
                    <a:cubicBezTo>
                      <a:pt x="264" y="99"/>
                      <a:pt x="258" y="102"/>
                      <a:pt x="258" y="102"/>
                    </a:cubicBezTo>
                    <a:cubicBezTo>
                      <a:pt x="255" y="104"/>
                      <a:pt x="252" y="105"/>
                      <a:pt x="250" y="106"/>
                    </a:cubicBezTo>
                    <a:moveTo>
                      <a:pt x="17" y="108"/>
                    </a:moveTo>
                    <a:cubicBezTo>
                      <a:pt x="17" y="108"/>
                      <a:pt x="20" y="106"/>
                      <a:pt x="21" y="106"/>
                    </a:cubicBezTo>
                    <a:cubicBezTo>
                      <a:pt x="22" y="105"/>
                      <a:pt x="24" y="104"/>
                      <a:pt x="26" y="103"/>
                    </a:cubicBezTo>
                    <a:cubicBezTo>
                      <a:pt x="29" y="102"/>
                      <a:pt x="31" y="100"/>
                      <a:pt x="34" y="98"/>
                    </a:cubicBezTo>
                    <a:cubicBezTo>
                      <a:pt x="35" y="99"/>
                      <a:pt x="36" y="100"/>
                      <a:pt x="37" y="100"/>
                    </a:cubicBezTo>
                    <a:cubicBezTo>
                      <a:pt x="37" y="100"/>
                      <a:pt x="37" y="100"/>
                      <a:pt x="38" y="101"/>
                    </a:cubicBezTo>
                    <a:cubicBezTo>
                      <a:pt x="31" y="102"/>
                      <a:pt x="26" y="105"/>
                      <a:pt x="19" y="107"/>
                    </a:cubicBezTo>
                    <a:cubicBezTo>
                      <a:pt x="18" y="108"/>
                      <a:pt x="18" y="108"/>
                      <a:pt x="17" y="108"/>
                    </a:cubicBezTo>
                    <a:moveTo>
                      <a:pt x="17" y="107"/>
                    </a:moveTo>
                    <a:cubicBezTo>
                      <a:pt x="18" y="106"/>
                      <a:pt x="18" y="105"/>
                      <a:pt x="18" y="104"/>
                    </a:cubicBezTo>
                    <a:cubicBezTo>
                      <a:pt x="20" y="103"/>
                      <a:pt x="22" y="102"/>
                      <a:pt x="24" y="101"/>
                    </a:cubicBezTo>
                    <a:cubicBezTo>
                      <a:pt x="27" y="100"/>
                      <a:pt x="29" y="99"/>
                      <a:pt x="32" y="98"/>
                    </a:cubicBezTo>
                    <a:cubicBezTo>
                      <a:pt x="33" y="98"/>
                      <a:pt x="33" y="98"/>
                      <a:pt x="33" y="98"/>
                    </a:cubicBezTo>
                    <a:cubicBezTo>
                      <a:pt x="34" y="98"/>
                      <a:pt x="33" y="98"/>
                      <a:pt x="32" y="99"/>
                    </a:cubicBezTo>
                    <a:cubicBezTo>
                      <a:pt x="27" y="102"/>
                      <a:pt x="22" y="104"/>
                      <a:pt x="17" y="107"/>
                    </a:cubicBezTo>
                    <a:moveTo>
                      <a:pt x="145" y="121"/>
                    </a:moveTo>
                    <a:cubicBezTo>
                      <a:pt x="144" y="120"/>
                      <a:pt x="144" y="119"/>
                      <a:pt x="143" y="118"/>
                    </a:cubicBezTo>
                    <a:cubicBezTo>
                      <a:pt x="163" y="113"/>
                      <a:pt x="184" y="106"/>
                      <a:pt x="204" y="100"/>
                    </a:cubicBezTo>
                    <a:cubicBezTo>
                      <a:pt x="207" y="99"/>
                      <a:pt x="211" y="98"/>
                      <a:pt x="214" y="97"/>
                    </a:cubicBezTo>
                    <a:cubicBezTo>
                      <a:pt x="211" y="100"/>
                      <a:pt x="212" y="104"/>
                      <a:pt x="213" y="108"/>
                    </a:cubicBezTo>
                    <a:cubicBezTo>
                      <a:pt x="213" y="108"/>
                      <a:pt x="213" y="108"/>
                      <a:pt x="213" y="108"/>
                    </a:cubicBezTo>
                    <a:cubicBezTo>
                      <a:pt x="207" y="109"/>
                      <a:pt x="201" y="111"/>
                      <a:pt x="195" y="113"/>
                    </a:cubicBezTo>
                    <a:cubicBezTo>
                      <a:pt x="191" y="115"/>
                      <a:pt x="187" y="116"/>
                      <a:pt x="183" y="117"/>
                    </a:cubicBezTo>
                    <a:cubicBezTo>
                      <a:pt x="172" y="120"/>
                      <a:pt x="159" y="124"/>
                      <a:pt x="147" y="125"/>
                    </a:cubicBezTo>
                    <a:cubicBezTo>
                      <a:pt x="158" y="125"/>
                      <a:pt x="169" y="119"/>
                      <a:pt x="179" y="116"/>
                    </a:cubicBezTo>
                    <a:cubicBezTo>
                      <a:pt x="190" y="112"/>
                      <a:pt x="202" y="109"/>
                      <a:pt x="212" y="103"/>
                    </a:cubicBezTo>
                    <a:cubicBezTo>
                      <a:pt x="212" y="102"/>
                      <a:pt x="212" y="102"/>
                      <a:pt x="211" y="102"/>
                    </a:cubicBezTo>
                    <a:cubicBezTo>
                      <a:pt x="211" y="102"/>
                      <a:pt x="211" y="102"/>
                      <a:pt x="211" y="102"/>
                    </a:cubicBezTo>
                    <a:cubicBezTo>
                      <a:pt x="200" y="106"/>
                      <a:pt x="187" y="110"/>
                      <a:pt x="175" y="112"/>
                    </a:cubicBezTo>
                    <a:cubicBezTo>
                      <a:pt x="165" y="115"/>
                      <a:pt x="154" y="117"/>
                      <a:pt x="145" y="121"/>
                    </a:cubicBezTo>
                    <a:moveTo>
                      <a:pt x="247" y="102"/>
                    </a:moveTo>
                    <a:cubicBezTo>
                      <a:pt x="246" y="101"/>
                      <a:pt x="245" y="100"/>
                      <a:pt x="245" y="100"/>
                    </a:cubicBezTo>
                    <a:cubicBezTo>
                      <a:pt x="250" y="99"/>
                      <a:pt x="254" y="98"/>
                      <a:pt x="259" y="97"/>
                    </a:cubicBezTo>
                    <a:cubicBezTo>
                      <a:pt x="260" y="96"/>
                      <a:pt x="261" y="96"/>
                      <a:pt x="261" y="96"/>
                    </a:cubicBezTo>
                    <a:cubicBezTo>
                      <a:pt x="262" y="96"/>
                      <a:pt x="255" y="99"/>
                      <a:pt x="254" y="99"/>
                    </a:cubicBezTo>
                    <a:cubicBezTo>
                      <a:pt x="252" y="100"/>
                      <a:pt x="249" y="101"/>
                      <a:pt x="247" y="102"/>
                    </a:cubicBezTo>
                    <a:moveTo>
                      <a:pt x="19" y="103"/>
                    </a:moveTo>
                    <a:cubicBezTo>
                      <a:pt x="19" y="103"/>
                      <a:pt x="19" y="103"/>
                      <a:pt x="20" y="102"/>
                    </a:cubicBezTo>
                    <a:cubicBezTo>
                      <a:pt x="24" y="99"/>
                      <a:pt x="29" y="98"/>
                      <a:pt x="33" y="94"/>
                    </a:cubicBezTo>
                    <a:cubicBezTo>
                      <a:pt x="33" y="95"/>
                      <a:pt x="33" y="96"/>
                      <a:pt x="33" y="97"/>
                    </a:cubicBezTo>
                    <a:cubicBezTo>
                      <a:pt x="31" y="98"/>
                      <a:pt x="29" y="98"/>
                      <a:pt x="28" y="99"/>
                    </a:cubicBezTo>
                    <a:cubicBezTo>
                      <a:pt x="26" y="99"/>
                      <a:pt x="25" y="100"/>
                      <a:pt x="24" y="101"/>
                    </a:cubicBezTo>
                    <a:cubicBezTo>
                      <a:pt x="24" y="101"/>
                      <a:pt x="24" y="100"/>
                      <a:pt x="24" y="100"/>
                    </a:cubicBezTo>
                    <a:cubicBezTo>
                      <a:pt x="24" y="100"/>
                      <a:pt x="23" y="101"/>
                      <a:pt x="22" y="102"/>
                    </a:cubicBezTo>
                    <a:cubicBezTo>
                      <a:pt x="21" y="102"/>
                      <a:pt x="19" y="103"/>
                      <a:pt x="19" y="103"/>
                    </a:cubicBezTo>
                    <a:moveTo>
                      <a:pt x="19" y="102"/>
                    </a:moveTo>
                    <a:cubicBezTo>
                      <a:pt x="19" y="100"/>
                      <a:pt x="20" y="99"/>
                      <a:pt x="20" y="98"/>
                    </a:cubicBezTo>
                    <a:cubicBezTo>
                      <a:pt x="22" y="97"/>
                      <a:pt x="24" y="97"/>
                      <a:pt x="25" y="96"/>
                    </a:cubicBezTo>
                    <a:cubicBezTo>
                      <a:pt x="26" y="96"/>
                      <a:pt x="30" y="94"/>
                      <a:pt x="31" y="94"/>
                    </a:cubicBezTo>
                    <a:cubicBezTo>
                      <a:pt x="31" y="94"/>
                      <a:pt x="31" y="95"/>
                      <a:pt x="29" y="96"/>
                    </a:cubicBezTo>
                    <a:cubicBezTo>
                      <a:pt x="26" y="98"/>
                      <a:pt x="22" y="99"/>
                      <a:pt x="19" y="102"/>
                    </a:cubicBezTo>
                    <a:moveTo>
                      <a:pt x="224" y="102"/>
                    </a:moveTo>
                    <a:cubicBezTo>
                      <a:pt x="224" y="102"/>
                      <a:pt x="224" y="102"/>
                      <a:pt x="224" y="102"/>
                    </a:cubicBezTo>
                    <a:cubicBezTo>
                      <a:pt x="223" y="101"/>
                      <a:pt x="223" y="101"/>
                      <a:pt x="223" y="100"/>
                    </a:cubicBezTo>
                    <a:cubicBezTo>
                      <a:pt x="233" y="100"/>
                      <a:pt x="242" y="96"/>
                      <a:pt x="252" y="95"/>
                    </a:cubicBezTo>
                    <a:cubicBezTo>
                      <a:pt x="253" y="95"/>
                      <a:pt x="255" y="95"/>
                      <a:pt x="257" y="94"/>
                    </a:cubicBezTo>
                    <a:cubicBezTo>
                      <a:pt x="258" y="94"/>
                      <a:pt x="261" y="93"/>
                      <a:pt x="261" y="93"/>
                    </a:cubicBezTo>
                    <a:cubicBezTo>
                      <a:pt x="261" y="93"/>
                      <a:pt x="261" y="93"/>
                      <a:pt x="259" y="94"/>
                    </a:cubicBezTo>
                    <a:cubicBezTo>
                      <a:pt x="254" y="96"/>
                      <a:pt x="249" y="97"/>
                      <a:pt x="243" y="99"/>
                    </a:cubicBezTo>
                    <a:cubicBezTo>
                      <a:pt x="243" y="99"/>
                      <a:pt x="242" y="98"/>
                      <a:pt x="242" y="98"/>
                    </a:cubicBezTo>
                    <a:cubicBezTo>
                      <a:pt x="241" y="98"/>
                      <a:pt x="240" y="98"/>
                      <a:pt x="240" y="98"/>
                    </a:cubicBezTo>
                    <a:cubicBezTo>
                      <a:pt x="238" y="98"/>
                      <a:pt x="236" y="99"/>
                      <a:pt x="236" y="101"/>
                    </a:cubicBezTo>
                    <a:cubicBezTo>
                      <a:pt x="235" y="101"/>
                      <a:pt x="235" y="101"/>
                      <a:pt x="235" y="101"/>
                    </a:cubicBezTo>
                    <a:cubicBezTo>
                      <a:pt x="232" y="101"/>
                      <a:pt x="228" y="102"/>
                      <a:pt x="224" y="102"/>
                    </a:cubicBezTo>
                    <a:cubicBezTo>
                      <a:pt x="224" y="102"/>
                      <a:pt x="224" y="102"/>
                      <a:pt x="224" y="102"/>
                    </a:cubicBezTo>
                    <a:moveTo>
                      <a:pt x="245" y="99"/>
                    </a:moveTo>
                    <a:cubicBezTo>
                      <a:pt x="251" y="97"/>
                      <a:pt x="257" y="96"/>
                      <a:pt x="263" y="93"/>
                    </a:cubicBezTo>
                    <a:cubicBezTo>
                      <a:pt x="264" y="93"/>
                      <a:pt x="264" y="93"/>
                      <a:pt x="264" y="93"/>
                    </a:cubicBezTo>
                    <a:cubicBezTo>
                      <a:pt x="265" y="96"/>
                      <a:pt x="266" y="99"/>
                      <a:pt x="267" y="103"/>
                    </a:cubicBezTo>
                    <a:cubicBezTo>
                      <a:pt x="264" y="104"/>
                      <a:pt x="262" y="104"/>
                      <a:pt x="259" y="105"/>
                    </a:cubicBezTo>
                    <a:cubicBezTo>
                      <a:pt x="257" y="106"/>
                      <a:pt x="252" y="106"/>
                      <a:pt x="251" y="107"/>
                    </a:cubicBezTo>
                    <a:cubicBezTo>
                      <a:pt x="256" y="104"/>
                      <a:pt x="261" y="102"/>
                      <a:pt x="265" y="99"/>
                    </a:cubicBezTo>
                    <a:cubicBezTo>
                      <a:pt x="266" y="99"/>
                      <a:pt x="265" y="98"/>
                      <a:pt x="265" y="98"/>
                    </a:cubicBezTo>
                    <a:cubicBezTo>
                      <a:pt x="265" y="98"/>
                      <a:pt x="265" y="98"/>
                      <a:pt x="265" y="98"/>
                    </a:cubicBezTo>
                    <a:cubicBezTo>
                      <a:pt x="260" y="98"/>
                      <a:pt x="255" y="100"/>
                      <a:pt x="250" y="102"/>
                    </a:cubicBezTo>
                    <a:cubicBezTo>
                      <a:pt x="249" y="102"/>
                      <a:pt x="249" y="102"/>
                      <a:pt x="249" y="102"/>
                    </a:cubicBezTo>
                    <a:cubicBezTo>
                      <a:pt x="248" y="102"/>
                      <a:pt x="255" y="100"/>
                      <a:pt x="256" y="99"/>
                    </a:cubicBezTo>
                    <a:cubicBezTo>
                      <a:pt x="259" y="98"/>
                      <a:pt x="261" y="97"/>
                      <a:pt x="264" y="96"/>
                    </a:cubicBezTo>
                    <a:cubicBezTo>
                      <a:pt x="264" y="96"/>
                      <a:pt x="264" y="95"/>
                      <a:pt x="263" y="95"/>
                    </a:cubicBezTo>
                    <a:cubicBezTo>
                      <a:pt x="263" y="95"/>
                      <a:pt x="263" y="95"/>
                      <a:pt x="263" y="95"/>
                    </a:cubicBezTo>
                    <a:cubicBezTo>
                      <a:pt x="257" y="96"/>
                      <a:pt x="251" y="97"/>
                      <a:pt x="245" y="99"/>
                    </a:cubicBezTo>
                    <a:moveTo>
                      <a:pt x="22" y="95"/>
                    </a:moveTo>
                    <a:cubicBezTo>
                      <a:pt x="22" y="94"/>
                      <a:pt x="22" y="93"/>
                      <a:pt x="22" y="93"/>
                    </a:cubicBezTo>
                    <a:cubicBezTo>
                      <a:pt x="24" y="93"/>
                      <a:pt x="25" y="92"/>
                      <a:pt x="26" y="91"/>
                    </a:cubicBezTo>
                    <a:cubicBezTo>
                      <a:pt x="27" y="91"/>
                      <a:pt x="30" y="89"/>
                      <a:pt x="30" y="89"/>
                    </a:cubicBezTo>
                    <a:cubicBezTo>
                      <a:pt x="30" y="89"/>
                      <a:pt x="30" y="89"/>
                      <a:pt x="29" y="90"/>
                    </a:cubicBezTo>
                    <a:cubicBezTo>
                      <a:pt x="26" y="92"/>
                      <a:pt x="24" y="93"/>
                      <a:pt x="22" y="95"/>
                    </a:cubicBezTo>
                    <a:moveTo>
                      <a:pt x="222" y="99"/>
                    </a:moveTo>
                    <a:cubicBezTo>
                      <a:pt x="222" y="99"/>
                      <a:pt x="221" y="98"/>
                      <a:pt x="221" y="98"/>
                    </a:cubicBezTo>
                    <a:cubicBezTo>
                      <a:pt x="226" y="96"/>
                      <a:pt x="232" y="95"/>
                      <a:pt x="238" y="94"/>
                    </a:cubicBezTo>
                    <a:cubicBezTo>
                      <a:pt x="245" y="93"/>
                      <a:pt x="251" y="90"/>
                      <a:pt x="257" y="89"/>
                    </a:cubicBezTo>
                    <a:cubicBezTo>
                      <a:pt x="258" y="88"/>
                      <a:pt x="259" y="88"/>
                      <a:pt x="259" y="88"/>
                    </a:cubicBezTo>
                    <a:cubicBezTo>
                      <a:pt x="259" y="88"/>
                      <a:pt x="258" y="88"/>
                      <a:pt x="257" y="89"/>
                    </a:cubicBezTo>
                    <a:cubicBezTo>
                      <a:pt x="255" y="90"/>
                      <a:pt x="253" y="91"/>
                      <a:pt x="251" y="91"/>
                    </a:cubicBezTo>
                    <a:cubicBezTo>
                      <a:pt x="248" y="93"/>
                      <a:pt x="245" y="94"/>
                      <a:pt x="241" y="95"/>
                    </a:cubicBezTo>
                    <a:cubicBezTo>
                      <a:pt x="235" y="96"/>
                      <a:pt x="229" y="98"/>
                      <a:pt x="222" y="99"/>
                    </a:cubicBezTo>
                    <a:moveTo>
                      <a:pt x="183" y="98"/>
                    </a:moveTo>
                    <a:cubicBezTo>
                      <a:pt x="188" y="96"/>
                      <a:pt x="193" y="95"/>
                      <a:pt x="197" y="93"/>
                    </a:cubicBezTo>
                    <a:cubicBezTo>
                      <a:pt x="200" y="92"/>
                      <a:pt x="203" y="91"/>
                      <a:pt x="206" y="90"/>
                    </a:cubicBezTo>
                    <a:cubicBezTo>
                      <a:pt x="208" y="89"/>
                      <a:pt x="210" y="88"/>
                      <a:pt x="212" y="88"/>
                    </a:cubicBezTo>
                    <a:cubicBezTo>
                      <a:pt x="213" y="88"/>
                      <a:pt x="213" y="88"/>
                      <a:pt x="213" y="88"/>
                    </a:cubicBezTo>
                    <a:cubicBezTo>
                      <a:pt x="214" y="88"/>
                      <a:pt x="214" y="88"/>
                      <a:pt x="214" y="88"/>
                    </a:cubicBezTo>
                    <a:cubicBezTo>
                      <a:pt x="204" y="92"/>
                      <a:pt x="193" y="95"/>
                      <a:pt x="183" y="98"/>
                    </a:cubicBezTo>
                    <a:moveTo>
                      <a:pt x="122" y="111"/>
                    </a:moveTo>
                    <a:cubicBezTo>
                      <a:pt x="120" y="110"/>
                      <a:pt x="119" y="110"/>
                      <a:pt x="117" y="109"/>
                    </a:cubicBezTo>
                    <a:cubicBezTo>
                      <a:pt x="120" y="108"/>
                      <a:pt x="123" y="107"/>
                      <a:pt x="126" y="106"/>
                    </a:cubicBezTo>
                    <a:cubicBezTo>
                      <a:pt x="129" y="105"/>
                      <a:pt x="132" y="104"/>
                      <a:pt x="135" y="103"/>
                    </a:cubicBezTo>
                    <a:cubicBezTo>
                      <a:pt x="146" y="100"/>
                      <a:pt x="157" y="96"/>
                      <a:pt x="168" y="93"/>
                    </a:cubicBezTo>
                    <a:cubicBezTo>
                      <a:pt x="175" y="91"/>
                      <a:pt x="182" y="88"/>
                      <a:pt x="189" y="86"/>
                    </a:cubicBezTo>
                    <a:cubicBezTo>
                      <a:pt x="188" y="87"/>
                      <a:pt x="187" y="87"/>
                      <a:pt x="186" y="87"/>
                    </a:cubicBezTo>
                    <a:cubicBezTo>
                      <a:pt x="178" y="90"/>
                      <a:pt x="170" y="94"/>
                      <a:pt x="163" y="96"/>
                    </a:cubicBezTo>
                    <a:cubicBezTo>
                      <a:pt x="155" y="99"/>
                      <a:pt x="147" y="101"/>
                      <a:pt x="139" y="104"/>
                    </a:cubicBezTo>
                    <a:cubicBezTo>
                      <a:pt x="134" y="107"/>
                      <a:pt x="128" y="108"/>
                      <a:pt x="122" y="111"/>
                    </a:cubicBezTo>
                    <a:moveTo>
                      <a:pt x="179" y="95"/>
                    </a:moveTo>
                    <a:cubicBezTo>
                      <a:pt x="184" y="93"/>
                      <a:pt x="189" y="92"/>
                      <a:pt x="194" y="90"/>
                    </a:cubicBezTo>
                    <a:cubicBezTo>
                      <a:pt x="198" y="88"/>
                      <a:pt x="202" y="87"/>
                      <a:pt x="206" y="86"/>
                    </a:cubicBezTo>
                    <a:cubicBezTo>
                      <a:pt x="202" y="87"/>
                      <a:pt x="198" y="89"/>
                      <a:pt x="194" y="90"/>
                    </a:cubicBezTo>
                    <a:cubicBezTo>
                      <a:pt x="189" y="92"/>
                      <a:pt x="184" y="94"/>
                      <a:pt x="179" y="95"/>
                    </a:cubicBezTo>
                    <a:moveTo>
                      <a:pt x="132" y="112"/>
                    </a:moveTo>
                    <a:cubicBezTo>
                      <a:pt x="136" y="110"/>
                      <a:pt x="141" y="109"/>
                      <a:pt x="145" y="107"/>
                    </a:cubicBezTo>
                    <a:cubicBezTo>
                      <a:pt x="152" y="105"/>
                      <a:pt x="158" y="102"/>
                      <a:pt x="165" y="100"/>
                    </a:cubicBezTo>
                    <a:cubicBezTo>
                      <a:pt x="180" y="96"/>
                      <a:pt x="194" y="91"/>
                      <a:pt x="209" y="86"/>
                    </a:cubicBezTo>
                    <a:cubicBezTo>
                      <a:pt x="209" y="86"/>
                      <a:pt x="209" y="86"/>
                      <a:pt x="209" y="86"/>
                    </a:cubicBezTo>
                    <a:cubicBezTo>
                      <a:pt x="210" y="86"/>
                      <a:pt x="211" y="87"/>
                      <a:pt x="212" y="87"/>
                    </a:cubicBezTo>
                    <a:cubicBezTo>
                      <a:pt x="207" y="88"/>
                      <a:pt x="202" y="90"/>
                      <a:pt x="197" y="92"/>
                    </a:cubicBezTo>
                    <a:cubicBezTo>
                      <a:pt x="188" y="96"/>
                      <a:pt x="179" y="98"/>
                      <a:pt x="171" y="101"/>
                    </a:cubicBezTo>
                    <a:cubicBezTo>
                      <a:pt x="162" y="104"/>
                      <a:pt x="152" y="107"/>
                      <a:pt x="143" y="109"/>
                    </a:cubicBezTo>
                    <a:cubicBezTo>
                      <a:pt x="140" y="110"/>
                      <a:pt x="135" y="111"/>
                      <a:pt x="132" y="112"/>
                    </a:cubicBezTo>
                    <a:moveTo>
                      <a:pt x="206" y="86"/>
                    </a:moveTo>
                    <a:cubicBezTo>
                      <a:pt x="206" y="86"/>
                      <a:pt x="206" y="86"/>
                      <a:pt x="206" y="86"/>
                    </a:cubicBezTo>
                    <a:cubicBezTo>
                      <a:pt x="206" y="86"/>
                      <a:pt x="206" y="86"/>
                      <a:pt x="206" y="86"/>
                    </a:cubicBezTo>
                    <a:moveTo>
                      <a:pt x="144" y="117"/>
                    </a:moveTo>
                    <a:cubicBezTo>
                      <a:pt x="149" y="113"/>
                      <a:pt x="156" y="113"/>
                      <a:pt x="162" y="111"/>
                    </a:cubicBezTo>
                    <a:cubicBezTo>
                      <a:pt x="173" y="109"/>
                      <a:pt x="183" y="105"/>
                      <a:pt x="193" y="102"/>
                    </a:cubicBezTo>
                    <a:cubicBezTo>
                      <a:pt x="213" y="95"/>
                      <a:pt x="234" y="86"/>
                      <a:pt x="255" y="84"/>
                    </a:cubicBezTo>
                    <a:cubicBezTo>
                      <a:pt x="256" y="84"/>
                      <a:pt x="256" y="84"/>
                      <a:pt x="256" y="84"/>
                    </a:cubicBezTo>
                    <a:cubicBezTo>
                      <a:pt x="260" y="84"/>
                      <a:pt x="250" y="87"/>
                      <a:pt x="249" y="87"/>
                    </a:cubicBezTo>
                    <a:cubicBezTo>
                      <a:pt x="244" y="88"/>
                      <a:pt x="239" y="90"/>
                      <a:pt x="235" y="91"/>
                    </a:cubicBezTo>
                    <a:cubicBezTo>
                      <a:pt x="224" y="94"/>
                      <a:pt x="214" y="96"/>
                      <a:pt x="204" y="99"/>
                    </a:cubicBezTo>
                    <a:cubicBezTo>
                      <a:pt x="184" y="105"/>
                      <a:pt x="164" y="112"/>
                      <a:pt x="144" y="117"/>
                    </a:cubicBezTo>
                    <a:moveTo>
                      <a:pt x="23" y="92"/>
                    </a:moveTo>
                    <a:cubicBezTo>
                      <a:pt x="23" y="91"/>
                      <a:pt x="23" y="91"/>
                      <a:pt x="23" y="90"/>
                    </a:cubicBezTo>
                    <a:cubicBezTo>
                      <a:pt x="25" y="89"/>
                      <a:pt x="26" y="89"/>
                      <a:pt x="27" y="88"/>
                    </a:cubicBezTo>
                    <a:cubicBezTo>
                      <a:pt x="30" y="86"/>
                      <a:pt x="33" y="85"/>
                      <a:pt x="35" y="84"/>
                    </a:cubicBezTo>
                    <a:cubicBezTo>
                      <a:pt x="35" y="85"/>
                      <a:pt x="34" y="87"/>
                      <a:pt x="33" y="89"/>
                    </a:cubicBezTo>
                    <a:cubicBezTo>
                      <a:pt x="33" y="90"/>
                      <a:pt x="32" y="91"/>
                      <a:pt x="32" y="93"/>
                    </a:cubicBezTo>
                    <a:cubicBezTo>
                      <a:pt x="28" y="94"/>
                      <a:pt x="25" y="95"/>
                      <a:pt x="21" y="97"/>
                    </a:cubicBezTo>
                    <a:cubicBezTo>
                      <a:pt x="21" y="97"/>
                      <a:pt x="21" y="97"/>
                      <a:pt x="21" y="97"/>
                    </a:cubicBezTo>
                    <a:cubicBezTo>
                      <a:pt x="25" y="95"/>
                      <a:pt x="29" y="91"/>
                      <a:pt x="33" y="88"/>
                    </a:cubicBezTo>
                    <a:cubicBezTo>
                      <a:pt x="33" y="88"/>
                      <a:pt x="33" y="88"/>
                      <a:pt x="33" y="88"/>
                    </a:cubicBezTo>
                    <a:cubicBezTo>
                      <a:pt x="33" y="88"/>
                      <a:pt x="33" y="88"/>
                      <a:pt x="32" y="88"/>
                    </a:cubicBezTo>
                    <a:cubicBezTo>
                      <a:pt x="31" y="88"/>
                      <a:pt x="29" y="89"/>
                      <a:pt x="27" y="90"/>
                    </a:cubicBezTo>
                    <a:cubicBezTo>
                      <a:pt x="26" y="91"/>
                      <a:pt x="24" y="91"/>
                      <a:pt x="23" y="92"/>
                    </a:cubicBezTo>
                    <a:moveTo>
                      <a:pt x="128" y="110"/>
                    </a:moveTo>
                    <a:cubicBezTo>
                      <a:pt x="130" y="109"/>
                      <a:pt x="132" y="109"/>
                      <a:pt x="134" y="108"/>
                    </a:cubicBezTo>
                    <a:cubicBezTo>
                      <a:pt x="151" y="102"/>
                      <a:pt x="169" y="95"/>
                      <a:pt x="186" y="88"/>
                    </a:cubicBezTo>
                    <a:cubicBezTo>
                      <a:pt x="190" y="87"/>
                      <a:pt x="193" y="86"/>
                      <a:pt x="197" y="84"/>
                    </a:cubicBezTo>
                    <a:cubicBezTo>
                      <a:pt x="197" y="84"/>
                      <a:pt x="197" y="84"/>
                      <a:pt x="198" y="84"/>
                    </a:cubicBezTo>
                    <a:cubicBezTo>
                      <a:pt x="199" y="84"/>
                      <a:pt x="199" y="84"/>
                      <a:pt x="199" y="84"/>
                    </a:cubicBezTo>
                    <a:cubicBezTo>
                      <a:pt x="200" y="84"/>
                      <a:pt x="200" y="84"/>
                      <a:pt x="200" y="84"/>
                    </a:cubicBezTo>
                    <a:cubicBezTo>
                      <a:pt x="201" y="84"/>
                      <a:pt x="202" y="83"/>
                      <a:pt x="203" y="83"/>
                    </a:cubicBezTo>
                    <a:cubicBezTo>
                      <a:pt x="205" y="84"/>
                      <a:pt x="206" y="84"/>
                      <a:pt x="207" y="85"/>
                    </a:cubicBezTo>
                    <a:cubicBezTo>
                      <a:pt x="200" y="86"/>
                      <a:pt x="194" y="89"/>
                      <a:pt x="188" y="91"/>
                    </a:cubicBezTo>
                    <a:cubicBezTo>
                      <a:pt x="181" y="94"/>
                      <a:pt x="173" y="96"/>
                      <a:pt x="165" y="99"/>
                    </a:cubicBezTo>
                    <a:cubicBezTo>
                      <a:pt x="164" y="99"/>
                      <a:pt x="164" y="99"/>
                      <a:pt x="163" y="99"/>
                    </a:cubicBezTo>
                    <a:cubicBezTo>
                      <a:pt x="155" y="102"/>
                      <a:pt x="147" y="104"/>
                      <a:pt x="138" y="107"/>
                    </a:cubicBezTo>
                    <a:cubicBezTo>
                      <a:pt x="134" y="108"/>
                      <a:pt x="130" y="109"/>
                      <a:pt x="125" y="111"/>
                    </a:cubicBezTo>
                    <a:cubicBezTo>
                      <a:pt x="125" y="111"/>
                      <a:pt x="125" y="111"/>
                      <a:pt x="125" y="111"/>
                    </a:cubicBezTo>
                    <a:cubicBezTo>
                      <a:pt x="125" y="111"/>
                      <a:pt x="126" y="111"/>
                      <a:pt x="126" y="110"/>
                    </a:cubicBezTo>
                    <a:cubicBezTo>
                      <a:pt x="127" y="110"/>
                      <a:pt x="128" y="110"/>
                      <a:pt x="128" y="110"/>
                    </a:cubicBezTo>
                    <a:cubicBezTo>
                      <a:pt x="128" y="110"/>
                      <a:pt x="128" y="110"/>
                      <a:pt x="128" y="110"/>
                    </a:cubicBezTo>
                    <a:moveTo>
                      <a:pt x="24" y="89"/>
                    </a:moveTo>
                    <a:cubicBezTo>
                      <a:pt x="24" y="88"/>
                      <a:pt x="24" y="88"/>
                      <a:pt x="25" y="87"/>
                    </a:cubicBezTo>
                    <a:cubicBezTo>
                      <a:pt x="26" y="87"/>
                      <a:pt x="28" y="86"/>
                      <a:pt x="29" y="86"/>
                    </a:cubicBezTo>
                    <a:cubicBezTo>
                      <a:pt x="31" y="85"/>
                      <a:pt x="33" y="84"/>
                      <a:pt x="36" y="83"/>
                    </a:cubicBezTo>
                    <a:cubicBezTo>
                      <a:pt x="34" y="83"/>
                      <a:pt x="33" y="84"/>
                      <a:pt x="32" y="85"/>
                    </a:cubicBezTo>
                    <a:cubicBezTo>
                      <a:pt x="29" y="86"/>
                      <a:pt x="26" y="87"/>
                      <a:pt x="24" y="89"/>
                    </a:cubicBezTo>
                    <a:moveTo>
                      <a:pt x="36" y="83"/>
                    </a:moveTo>
                    <a:cubicBezTo>
                      <a:pt x="36" y="83"/>
                      <a:pt x="36" y="83"/>
                      <a:pt x="36" y="83"/>
                    </a:cubicBezTo>
                    <a:cubicBezTo>
                      <a:pt x="36" y="83"/>
                      <a:pt x="36" y="83"/>
                      <a:pt x="36" y="83"/>
                    </a:cubicBezTo>
                    <a:moveTo>
                      <a:pt x="116" y="109"/>
                    </a:moveTo>
                    <a:cubicBezTo>
                      <a:pt x="114" y="108"/>
                      <a:pt x="112" y="107"/>
                      <a:pt x="110" y="106"/>
                    </a:cubicBezTo>
                    <a:cubicBezTo>
                      <a:pt x="119" y="105"/>
                      <a:pt x="128" y="100"/>
                      <a:pt x="136" y="98"/>
                    </a:cubicBezTo>
                    <a:cubicBezTo>
                      <a:pt x="147" y="95"/>
                      <a:pt x="158" y="91"/>
                      <a:pt x="169" y="88"/>
                    </a:cubicBezTo>
                    <a:cubicBezTo>
                      <a:pt x="174" y="86"/>
                      <a:pt x="179" y="85"/>
                      <a:pt x="184" y="84"/>
                    </a:cubicBezTo>
                    <a:cubicBezTo>
                      <a:pt x="185" y="84"/>
                      <a:pt x="187" y="83"/>
                      <a:pt x="188" y="83"/>
                    </a:cubicBezTo>
                    <a:cubicBezTo>
                      <a:pt x="179" y="87"/>
                      <a:pt x="170" y="90"/>
                      <a:pt x="160" y="93"/>
                    </a:cubicBezTo>
                    <a:cubicBezTo>
                      <a:pt x="150" y="97"/>
                      <a:pt x="140" y="100"/>
                      <a:pt x="130" y="104"/>
                    </a:cubicBezTo>
                    <a:cubicBezTo>
                      <a:pt x="128" y="104"/>
                      <a:pt x="126" y="105"/>
                      <a:pt x="124" y="106"/>
                    </a:cubicBezTo>
                    <a:cubicBezTo>
                      <a:pt x="123" y="106"/>
                      <a:pt x="122" y="107"/>
                      <a:pt x="121" y="107"/>
                    </a:cubicBezTo>
                    <a:cubicBezTo>
                      <a:pt x="120" y="107"/>
                      <a:pt x="120" y="107"/>
                      <a:pt x="120" y="108"/>
                    </a:cubicBezTo>
                    <a:cubicBezTo>
                      <a:pt x="119" y="108"/>
                      <a:pt x="119" y="108"/>
                      <a:pt x="119" y="108"/>
                    </a:cubicBezTo>
                    <a:cubicBezTo>
                      <a:pt x="118" y="108"/>
                      <a:pt x="118" y="108"/>
                      <a:pt x="117" y="108"/>
                    </a:cubicBezTo>
                    <a:cubicBezTo>
                      <a:pt x="117" y="109"/>
                      <a:pt x="116" y="109"/>
                      <a:pt x="116" y="109"/>
                    </a:cubicBezTo>
                    <a:moveTo>
                      <a:pt x="109" y="105"/>
                    </a:moveTo>
                    <a:cubicBezTo>
                      <a:pt x="108" y="104"/>
                      <a:pt x="107" y="103"/>
                      <a:pt x="106" y="101"/>
                    </a:cubicBezTo>
                    <a:cubicBezTo>
                      <a:pt x="111" y="101"/>
                      <a:pt x="116" y="99"/>
                      <a:pt x="120" y="98"/>
                    </a:cubicBezTo>
                    <a:cubicBezTo>
                      <a:pt x="127" y="95"/>
                      <a:pt x="133" y="93"/>
                      <a:pt x="140" y="91"/>
                    </a:cubicBezTo>
                    <a:cubicBezTo>
                      <a:pt x="152" y="87"/>
                      <a:pt x="163" y="84"/>
                      <a:pt x="175" y="81"/>
                    </a:cubicBezTo>
                    <a:cubicBezTo>
                      <a:pt x="174" y="81"/>
                      <a:pt x="173" y="81"/>
                      <a:pt x="172" y="82"/>
                    </a:cubicBezTo>
                    <a:cubicBezTo>
                      <a:pt x="165" y="85"/>
                      <a:pt x="158" y="88"/>
                      <a:pt x="150" y="90"/>
                    </a:cubicBezTo>
                    <a:cubicBezTo>
                      <a:pt x="137" y="96"/>
                      <a:pt x="123" y="100"/>
                      <a:pt x="109" y="105"/>
                    </a:cubicBezTo>
                    <a:moveTo>
                      <a:pt x="148" y="98"/>
                    </a:moveTo>
                    <a:cubicBezTo>
                      <a:pt x="152" y="97"/>
                      <a:pt x="155" y="96"/>
                      <a:pt x="158" y="95"/>
                    </a:cubicBezTo>
                    <a:cubicBezTo>
                      <a:pt x="171" y="91"/>
                      <a:pt x="184" y="86"/>
                      <a:pt x="196" y="80"/>
                    </a:cubicBezTo>
                    <a:cubicBezTo>
                      <a:pt x="198" y="81"/>
                      <a:pt x="200" y="82"/>
                      <a:pt x="202" y="82"/>
                    </a:cubicBezTo>
                    <a:cubicBezTo>
                      <a:pt x="201" y="83"/>
                      <a:pt x="201" y="83"/>
                      <a:pt x="200" y="83"/>
                    </a:cubicBezTo>
                    <a:cubicBezTo>
                      <a:pt x="199" y="83"/>
                      <a:pt x="198" y="83"/>
                      <a:pt x="197" y="83"/>
                    </a:cubicBezTo>
                    <a:cubicBezTo>
                      <a:pt x="188" y="85"/>
                      <a:pt x="179" y="88"/>
                      <a:pt x="170" y="91"/>
                    </a:cubicBezTo>
                    <a:cubicBezTo>
                      <a:pt x="163" y="94"/>
                      <a:pt x="156" y="96"/>
                      <a:pt x="148" y="98"/>
                    </a:cubicBezTo>
                    <a:moveTo>
                      <a:pt x="142" y="117"/>
                    </a:moveTo>
                    <a:cubicBezTo>
                      <a:pt x="141" y="117"/>
                      <a:pt x="139" y="116"/>
                      <a:pt x="138" y="115"/>
                    </a:cubicBezTo>
                    <a:cubicBezTo>
                      <a:pt x="141" y="115"/>
                      <a:pt x="143" y="114"/>
                      <a:pt x="146" y="113"/>
                    </a:cubicBezTo>
                    <a:cubicBezTo>
                      <a:pt x="152" y="111"/>
                      <a:pt x="158" y="110"/>
                      <a:pt x="163" y="108"/>
                    </a:cubicBezTo>
                    <a:cubicBezTo>
                      <a:pt x="175" y="106"/>
                      <a:pt x="185" y="102"/>
                      <a:pt x="196" y="98"/>
                    </a:cubicBezTo>
                    <a:cubicBezTo>
                      <a:pt x="207" y="95"/>
                      <a:pt x="217" y="91"/>
                      <a:pt x="228" y="88"/>
                    </a:cubicBezTo>
                    <a:cubicBezTo>
                      <a:pt x="238" y="85"/>
                      <a:pt x="248" y="83"/>
                      <a:pt x="257" y="79"/>
                    </a:cubicBezTo>
                    <a:cubicBezTo>
                      <a:pt x="259" y="83"/>
                      <a:pt x="262" y="88"/>
                      <a:pt x="263" y="92"/>
                    </a:cubicBezTo>
                    <a:cubicBezTo>
                      <a:pt x="263" y="92"/>
                      <a:pt x="263" y="92"/>
                      <a:pt x="263" y="92"/>
                    </a:cubicBezTo>
                    <a:cubicBezTo>
                      <a:pt x="256" y="94"/>
                      <a:pt x="250" y="94"/>
                      <a:pt x="243" y="96"/>
                    </a:cubicBezTo>
                    <a:cubicBezTo>
                      <a:pt x="239" y="96"/>
                      <a:pt x="235" y="97"/>
                      <a:pt x="232" y="98"/>
                    </a:cubicBezTo>
                    <a:cubicBezTo>
                      <a:pt x="230" y="99"/>
                      <a:pt x="229" y="99"/>
                      <a:pt x="228" y="99"/>
                    </a:cubicBezTo>
                    <a:cubicBezTo>
                      <a:pt x="239" y="96"/>
                      <a:pt x="251" y="93"/>
                      <a:pt x="261" y="88"/>
                    </a:cubicBezTo>
                    <a:cubicBezTo>
                      <a:pt x="261" y="88"/>
                      <a:pt x="261" y="87"/>
                      <a:pt x="261" y="87"/>
                    </a:cubicBezTo>
                    <a:cubicBezTo>
                      <a:pt x="261" y="87"/>
                      <a:pt x="261" y="87"/>
                      <a:pt x="261" y="87"/>
                    </a:cubicBezTo>
                    <a:cubicBezTo>
                      <a:pt x="254" y="88"/>
                      <a:pt x="248" y="90"/>
                      <a:pt x="242" y="92"/>
                    </a:cubicBezTo>
                    <a:cubicBezTo>
                      <a:pt x="235" y="94"/>
                      <a:pt x="227" y="95"/>
                      <a:pt x="219" y="97"/>
                    </a:cubicBezTo>
                    <a:cubicBezTo>
                      <a:pt x="219" y="97"/>
                      <a:pt x="219" y="96"/>
                      <a:pt x="218" y="96"/>
                    </a:cubicBezTo>
                    <a:cubicBezTo>
                      <a:pt x="224" y="95"/>
                      <a:pt x="229" y="93"/>
                      <a:pt x="235" y="92"/>
                    </a:cubicBezTo>
                    <a:cubicBezTo>
                      <a:pt x="243" y="90"/>
                      <a:pt x="252" y="88"/>
                      <a:pt x="259" y="84"/>
                    </a:cubicBezTo>
                    <a:cubicBezTo>
                      <a:pt x="260" y="84"/>
                      <a:pt x="260" y="84"/>
                      <a:pt x="259" y="84"/>
                    </a:cubicBezTo>
                    <a:cubicBezTo>
                      <a:pt x="259" y="84"/>
                      <a:pt x="259" y="84"/>
                      <a:pt x="258" y="84"/>
                    </a:cubicBezTo>
                    <a:cubicBezTo>
                      <a:pt x="249" y="84"/>
                      <a:pt x="240" y="86"/>
                      <a:pt x="230" y="89"/>
                    </a:cubicBezTo>
                    <a:cubicBezTo>
                      <a:pt x="218" y="92"/>
                      <a:pt x="207" y="96"/>
                      <a:pt x="195" y="100"/>
                    </a:cubicBezTo>
                    <a:cubicBezTo>
                      <a:pt x="183" y="104"/>
                      <a:pt x="172" y="108"/>
                      <a:pt x="161" y="111"/>
                    </a:cubicBezTo>
                    <a:cubicBezTo>
                      <a:pt x="154" y="112"/>
                      <a:pt x="147" y="113"/>
                      <a:pt x="142" y="117"/>
                    </a:cubicBezTo>
                    <a:moveTo>
                      <a:pt x="26" y="84"/>
                    </a:moveTo>
                    <a:cubicBezTo>
                      <a:pt x="27" y="83"/>
                      <a:pt x="27" y="82"/>
                      <a:pt x="28" y="81"/>
                    </a:cubicBezTo>
                    <a:cubicBezTo>
                      <a:pt x="29" y="81"/>
                      <a:pt x="30" y="80"/>
                      <a:pt x="30" y="80"/>
                    </a:cubicBezTo>
                    <a:cubicBezTo>
                      <a:pt x="32" y="79"/>
                      <a:pt x="35" y="78"/>
                      <a:pt x="36" y="78"/>
                    </a:cubicBezTo>
                    <a:cubicBezTo>
                      <a:pt x="36" y="78"/>
                      <a:pt x="36" y="78"/>
                      <a:pt x="34" y="80"/>
                    </a:cubicBezTo>
                    <a:cubicBezTo>
                      <a:pt x="31" y="82"/>
                      <a:pt x="29" y="83"/>
                      <a:pt x="26" y="84"/>
                    </a:cubicBezTo>
                    <a:moveTo>
                      <a:pt x="27" y="85"/>
                    </a:moveTo>
                    <a:cubicBezTo>
                      <a:pt x="26" y="85"/>
                      <a:pt x="27" y="85"/>
                      <a:pt x="29" y="84"/>
                    </a:cubicBezTo>
                    <a:cubicBezTo>
                      <a:pt x="32" y="82"/>
                      <a:pt x="35" y="80"/>
                      <a:pt x="37" y="78"/>
                    </a:cubicBezTo>
                    <a:cubicBezTo>
                      <a:pt x="37" y="79"/>
                      <a:pt x="37" y="80"/>
                      <a:pt x="36" y="82"/>
                    </a:cubicBezTo>
                    <a:cubicBezTo>
                      <a:pt x="35" y="82"/>
                      <a:pt x="33" y="83"/>
                      <a:pt x="32" y="83"/>
                    </a:cubicBezTo>
                    <a:cubicBezTo>
                      <a:pt x="30" y="84"/>
                      <a:pt x="27" y="85"/>
                      <a:pt x="27" y="85"/>
                    </a:cubicBezTo>
                    <a:moveTo>
                      <a:pt x="110" y="106"/>
                    </a:moveTo>
                    <a:cubicBezTo>
                      <a:pt x="110" y="106"/>
                      <a:pt x="111" y="105"/>
                      <a:pt x="115" y="104"/>
                    </a:cubicBezTo>
                    <a:cubicBezTo>
                      <a:pt x="118" y="103"/>
                      <a:pt x="121" y="102"/>
                      <a:pt x="125" y="100"/>
                    </a:cubicBezTo>
                    <a:cubicBezTo>
                      <a:pt x="132" y="98"/>
                      <a:pt x="139" y="96"/>
                      <a:pt x="146" y="93"/>
                    </a:cubicBezTo>
                    <a:cubicBezTo>
                      <a:pt x="161" y="88"/>
                      <a:pt x="175" y="82"/>
                      <a:pt x="189" y="76"/>
                    </a:cubicBezTo>
                    <a:cubicBezTo>
                      <a:pt x="191" y="77"/>
                      <a:pt x="193" y="78"/>
                      <a:pt x="195" y="79"/>
                    </a:cubicBezTo>
                    <a:cubicBezTo>
                      <a:pt x="182" y="84"/>
                      <a:pt x="169" y="87"/>
                      <a:pt x="156" y="91"/>
                    </a:cubicBezTo>
                    <a:cubicBezTo>
                      <a:pt x="149" y="93"/>
                      <a:pt x="141" y="95"/>
                      <a:pt x="134" y="98"/>
                    </a:cubicBezTo>
                    <a:cubicBezTo>
                      <a:pt x="127" y="99"/>
                      <a:pt x="121" y="102"/>
                      <a:pt x="114" y="104"/>
                    </a:cubicBezTo>
                    <a:cubicBezTo>
                      <a:pt x="112" y="105"/>
                      <a:pt x="110" y="106"/>
                      <a:pt x="110" y="106"/>
                    </a:cubicBezTo>
                    <a:moveTo>
                      <a:pt x="221" y="76"/>
                    </a:moveTo>
                    <a:cubicBezTo>
                      <a:pt x="220" y="76"/>
                      <a:pt x="220" y="76"/>
                      <a:pt x="220" y="76"/>
                    </a:cubicBezTo>
                    <a:cubicBezTo>
                      <a:pt x="221" y="75"/>
                      <a:pt x="221" y="75"/>
                      <a:pt x="221" y="75"/>
                    </a:cubicBezTo>
                    <a:cubicBezTo>
                      <a:pt x="221" y="75"/>
                      <a:pt x="222" y="75"/>
                      <a:pt x="222" y="76"/>
                    </a:cubicBezTo>
                    <a:cubicBezTo>
                      <a:pt x="222" y="76"/>
                      <a:pt x="221" y="76"/>
                      <a:pt x="221" y="76"/>
                    </a:cubicBezTo>
                    <a:moveTo>
                      <a:pt x="216" y="89"/>
                    </a:moveTo>
                    <a:cubicBezTo>
                      <a:pt x="217" y="89"/>
                      <a:pt x="217" y="89"/>
                      <a:pt x="218" y="89"/>
                    </a:cubicBezTo>
                    <a:cubicBezTo>
                      <a:pt x="219" y="89"/>
                      <a:pt x="220" y="88"/>
                      <a:pt x="221" y="88"/>
                    </a:cubicBezTo>
                    <a:cubicBezTo>
                      <a:pt x="233" y="85"/>
                      <a:pt x="244" y="79"/>
                      <a:pt x="255" y="75"/>
                    </a:cubicBezTo>
                    <a:cubicBezTo>
                      <a:pt x="255" y="76"/>
                      <a:pt x="256" y="77"/>
                      <a:pt x="256" y="78"/>
                    </a:cubicBezTo>
                    <a:cubicBezTo>
                      <a:pt x="240" y="85"/>
                      <a:pt x="222" y="88"/>
                      <a:pt x="205" y="94"/>
                    </a:cubicBezTo>
                    <a:cubicBezTo>
                      <a:pt x="187" y="100"/>
                      <a:pt x="169" y="106"/>
                      <a:pt x="152" y="110"/>
                    </a:cubicBezTo>
                    <a:cubicBezTo>
                      <a:pt x="148" y="111"/>
                      <a:pt x="144" y="113"/>
                      <a:pt x="140" y="114"/>
                    </a:cubicBezTo>
                    <a:cubicBezTo>
                      <a:pt x="138" y="114"/>
                      <a:pt x="137" y="115"/>
                      <a:pt x="137" y="115"/>
                    </a:cubicBezTo>
                    <a:cubicBezTo>
                      <a:pt x="136" y="114"/>
                      <a:pt x="136" y="114"/>
                      <a:pt x="136" y="114"/>
                    </a:cubicBezTo>
                    <a:cubicBezTo>
                      <a:pt x="137" y="114"/>
                      <a:pt x="142" y="112"/>
                      <a:pt x="143" y="111"/>
                    </a:cubicBezTo>
                    <a:cubicBezTo>
                      <a:pt x="151" y="109"/>
                      <a:pt x="160" y="106"/>
                      <a:pt x="168" y="104"/>
                    </a:cubicBezTo>
                    <a:cubicBezTo>
                      <a:pt x="176" y="101"/>
                      <a:pt x="184" y="99"/>
                      <a:pt x="193" y="96"/>
                    </a:cubicBezTo>
                    <a:cubicBezTo>
                      <a:pt x="200" y="95"/>
                      <a:pt x="208" y="92"/>
                      <a:pt x="215" y="88"/>
                    </a:cubicBezTo>
                    <a:cubicBezTo>
                      <a:pt x="215" y="89"/>
                      <a:pt x="215" y="89"/>
                      <a:pt x="215" y="89"/>
                    </a:cubicBezTo>
                    <a:cubicBezTo>
                      <a:pt x="216" y="89"/>
                      <a:pt x="216" y="89"/>
                      <a:pt x="216" y="89"/>
                    </a:cubicBezTo>
                    <a:moveTo>
                      <a:pt x="219" y="76"/>
                    </a:moveTo>
                    <a:cubicBezTo>
                      <a:pt x="218" y="75"/>
                      <a:pt x="218" y="75"/>
                      <a:pt x="217" y="75"/>
                    </a:cubicBezTo>
                    <a:cubicBezTo>
                      <a:pt x="218" y="75"/>
                      <a:pt x="219" y="74"/>
                      <a:pt x="219" y="74"/>
                    </a:cubicBezTo>
                    <a:cubicBezTo>
                      <a:pt x="220" y="74"/>
                      <a:pt x="220" y="75"/>
                      <a:pt x="219" y="76"/>
                    </a:cubicBezTo>
                    <a:moveTo>
                      <a:pt x="106" y="100"/>
                    </a:moveTo>
                    <a:cubicBezTo>
                      <a:pt x="105" y="99"/>
                      <a:pt x="105" y="99"/>
                      <a:pt x="105" y="99"/>
                    </a:cubicBezTo>
                    <a:cubicBezTo>
                      <a:pt x="105" y="98"/>
                      <a:pt x="105" y="98"/>
                      <a:pt x="105" y="97"/>
                    </a:cubicBezTo>
                    <a:cubicBezTo>
                      <a:pt x="117" y="93"/>
                      <a:pt x="130" y="89"/>
                      <a:pt x="143" y="85"/>
                    </a:cubicBezTo>
                    <a:cubicBezTo>
                      <a:pt x="150" y="84"/>
                      <a:pt x="156" y="82"/>
                      <a:pt x="163" y="80"/>
                    </a:cubicBezTo>
                    <a:cubicBezTo>
                      <a:pt x="169" y="78"/>
                      <a:pt x="177" y="76"/>
                      <a:pt x="182" y="74"/>
                    </a:cubicBezTo>
                    <a:cubicBezTo>
                      <a:pt x="169" y="80"/>
                      <a:pt x="155" y="84"/>
                      <a:pt x="141" y="88"/>
                    </a:cubicBezTo>
                    <a:cubicBezTo>
                      <a:pt x="135" y="90"/>
                      <a:pt x="129" y="93"/>
                      <a:pt x="123" y="95"/>
                    </a:cubicBezTo>
                    <a:cubicBezTo>
                      <a:pt x="117" y="96"/>
                      <a:pt x="111" y="98"/>
                      <a:pt x="106" y="100"/>
                    </a:cubicBezTo>
                    <a:moveTo>
                      <a:pt x="30" y="77"/>
                    </a:moveTo>
                    <a:cubicBezTo>
                      <a:pt x="30" y="76"/>
                      <a:pt x="31" y="76"/>
                      <a:pt x="31" y="75"/>
                    </a:cubicBezTo>
                    <a:cubicBezTo>
                      <a:pt x="33" y="74"/>
                      <a:pt x="34" y="74"/>
                      <a:pt x="36" y="73"/>
                    </a:cubicBezTo>
                    <a:cubicBezTo>
                      <a:pt x="35" y="74"/>
                      <a:pt x="33" y="75"/>
                      <a:pt x="32" y="76"/>
                    </a:cubicBezTo>
                    <a:cubicBezTo>
                      <a:pt x="31" y="76"/>
                      <a:pt x="31" y="76"/>
                      <a:pt x="30" y="77"/>
                    </a:cubicBezTo>
                    <a:moveTo>
                      <a:pt x="29" y="80"/>
                    </a:moveTo>
                    <a:cubicBezTo>
                      <a:pt x="29" y="79"/>
                      <a:pt x="29" y="79"/>
                      <a:pt x="29" y="78"/>
                    </a:cubicBezTo>
                    <a:cubicBezTo>
                      <a:pt x="32" y="77"/>
                      <a:pt x="35" y="75"/>
                      <a:pt x="38" y="73"/>
                    </a:cubicBezTo>
                    <a:cubicBezTo>
                      <a:pt x="38" y="74"/>
                      <a:pt x="38" y="74"/>
                      <a:pt x="38" y="75"/>
                    </a:cubicBezTo>
                    <a:cubicBezTo>
                      <a:pt x="38" y="75"/>
                      <a:pt x="38" y="76"/>
                      <a:pt x="38" y="76"/>
                    </a:cubicBezTo>
                    <a:cubicBezTo>
                      <a:pt x="37" y="76"/>
                      <a:pt x="37" y="76"/>
                      <a:pt x="37" y="76"/>
                    </a:cubicBezTo>
                    <a:cubicBezTo>
                      <a:pt x="36" y="76"/>
                      <a:pt x="35" y="77"/>
                      <a:pt x="34" y="77"/>
                    </a:cubicBezTo>
                    <a:cubicBezTo>
                      <a:pt x="32" y="78"/>
                      <a:pt x="30" y="79"/>
                      <a:pt x="29" y="80"/>
                    </a:cubicBezTo>
                    <a:moveTo>
                      <a:pt x="107" y="101"/>
                    </a:moveTo>
                    <a:cubicBezTo>
                      <a:pt x="106" y="101"/>
                      <a:pt x="114" y="98"/>
                      <a:pt x="115" y="98"/>
                    </a:cubicBezTo>
                    <a:cubicBezTo>
                      <a:pt x="118" y="97"/>
                      <a:pt x="122" y="96"/>
                      <a:pt x="125" y="95"/>
                    </a:cubicBezTo>
                    <a:cubicBezTo>
                      <a:pt x="132" y="93"/>
                      <a:pt x="139" y="90"/>
                      <a:pt x="145" y="88"/>
                    </a:cubicBezTo>
                    <a:cubicBezTo>
                      <a:pt x="159" y="84"/>
                      <a:pt x="172" y="80"/>
                      <a:pt x="185" y="74"/>
                    </a:cubicBezTo>
                    <a:cubicBezTo>
                      <a:pt x="185" y="73"/>
                      <a:pt x="185" y="73"/>
                      <a:pt x="185" y="73"/>
                    </a:cubicBezTo>
                    <a:cubicBezTo>
                      <a:pt x="186" y="74"/>
                      <a:pt x="187" y="74"/>
                      <a:pt x="187" y="75"/>
                    </a:cubicBezTo>
                    <a:cubicBezTo>
                      <a:pt x="188" y="76"/>
                      <a:pt x="188" y="76"/>
                      <a:pt x="188" y="76"/>
                    </a:cubicBezTo>
                    <a:cubicBezTo>
                      <a:pt x="175" y="80"/>
                      <a:pt x="162" y="83"/>
                      <a:pt x="149" y="87"/>
                    </a:cubicBezTo>
                    <a:cubicBezTo>
                      <a:pt x="136" y="91"/>
                      <a:pt x="123" y="97"/>
                      <a:pt x="110" y="100"/>
                    </a:cubicBezTo>
                    <a:cubicBezTo>
                      <a:pt x="108" y="100"/>
                      <a:pt x="107" y="101"/>
                      <a:pt x="107" y="101"/>
                    </a:cubicBezTo>
                    <a:moveTo>
                      <a:pt x="216" y="74"/>
                    </a:moveTo>
                    <a:cubicBezTo>
                      <a:pt x="216" y="74"/>
                      <a:pt x="216" y="74"/>
                      <a:pt x="216" y="74"/>
                    </a:cubicBezTo>
                    <a:cubicBezTo>
                      <a:pt x="215" y="74"/>
                      <a:pt x="214" y="74"/>
                      <a:pt x="213" y="73"/>
                    </a:cubicBezTo>
                    <a:cubicBezTo>
                      <a:pt x="214" y="73"/>
                      <a:pt x="214" y="73"/>
                      <a:pt x="215" y="73"/>
                    </a:cubicBezTo>
                    <a:cubicBezTo>
                      <a:pt x="216" y="73"/>
                      <a:pt x="217" y="73"/>
                      <a:pt x="216" y="74"/>
                    </a:cubicBezTo>
                    <a:cubicBezTo>
                      <a:pt x="216" y="74"/>
                      <a:pt x="216" y="74"/>
                      <a:pt x="216" y="74"/>
                    </a:cubicBezTo>
                    <a:moveTo>
                      <a:pt x="219" y="74"/>
                    </a:moveTo>
                    <a:cubicBezTo>
                      <a:pt x="218" y="74"/>
                      <a:pt x="218" y="74"/>
                      <a:pt x="218" y="73"/>
                    </a:cubicBezTo>
                    <a:cubicBezTo>
                      <a:pt x="219" y="74"/>
                      <a:pt x="219" y="74"/>
                      <a:pt x="219" y="74"/>
                    </a:cubicBezTo>
                    <a:cubicBezTo>
                      <a:pt x="219" y="74"/>
                      <a:pt x="219" y="74"/>
                      <a:pt x="219" y="74"/>
                    </a:cubicBezTo>
                    <a:moveTo>
                      <a:pt x="224" y="83"/>
                    </a:moveTo>
                    <a:cubicBezTo>
                      <a:pt x="224" y="83"/>
                      <a:pt x="224" y="83"/>
                      <a:pt x="224" y="83"/>
                    </a:cubicBezTo>
                    <a:cubicBezTo>
                      <a:pt x="224" y="83"/>
                      <a:pt x="224" y="82"/>
                      <a:pt x="224" y="81"/>
                    </a:cubicBezTo>
                    <a:cubicBezTo>
                      <a:pt x="229" y="79"/>
                      <a:pt x="234" y="77"/>
                      <a:pt x="240" y="75"/>
                    </a:cubicBezTo>
                    <a:cubicBezTo>
                      <a:pt x="243" y="74"/>
                      <a:pt x="245" y="73"/>
                      <a:pt x="248" y="72"/>
                    </a:cubicBezTo>
                    <a:cubicBezTo>
                      <a:pt x="246" y="72"/>
                      <a:pt x="243" y="75"/>
                      <a:pt x="241" y="76"/>
                    </a:cubicBezTo>
                    <a:cubicBezTo>
                      <a:pt x="236" y="78"/>
                      <a:pt x="231" y="81"/>
                      <a:pt x="226" y="83"/>
                    </a:cubicBezTo>
                    <a:cubicBezTo>
                      <a:pt x="225" y="83"/>
                      <a:pt x="224" y="83"/>
                      <a:pt x="224" y="83"/>
                    </a:cubicBezTo>
                    <a:moveTo>
                      <a:pt x="33" y="73"/>
                    </a:moveTo>
                    <a:cubicBezTo>
                      <a:pt x="33" y="72"/>
                      <a:pt x="33" y="72"/>
                      <a:pt x="33" y="72"/>
                    </a:cubicBezTo>
                    <a:cubicBezTo>
                      <a:pt x="34" y="72"/>
                      <a:pt x="35" y="72"/>
                      <a:pt x="35" y="72"/>
                    </a:cubicBezTo>
                    <a:cubicBezTo>
                      <a:pt x="35" y="72"/>
                      <a:pt x="34" y="72"/>
                      <a:pt x="33" y="73"/>
                    </a:cubicBezTo>
                    <a:moveTo>
                      <a:pt x="212" y="72"/>
                    </a:moveTo>
                    <a:cubicBezTo>
                      <a:pt x="212" y="72"/>
                      <a:pt x="212" y="72"/>
                      <a:pt x="212" y="72"/>
                    </a:cubicBezTo>
                    <a:cubicBezTo>
                      <a:pt x="212" y="72"/>
                      <a:pt x="212" y="72"/>
                      <a:pt x="212" y="72"/>
                    </a:cubicBezTo>
                    <a:cubicBezTo>
                      <a:pt x="212" y="72"/>
                      <a:pt x="213" y="71"/>
                      <a:pt x="213" y="71"/>
                    </a:cubicBezTo>
                    <a:cubicBezTo>
                      <a:pt x="214" y="71"/>
                      <a:pt x="213" y="72"/>
                      <a:pt x="212" y="72"/>
                    </a:cubicBezTo>
                    <a:cubicBezTo>
                      <a:pt x="212" y="72"/>
                      <a:pt x="212" y="72"/>
                      <a:pt x="212" y="72"/>
                    </a:cubicBezTo>
                    <a:moveTo>
                      <a:pt x="104" y="96"/>
                    </a:moveTo>
                    <a:cubicBezTo>
                      <a:pt x="104" y="94"/>
                      <a:pt x="104" y="93"/>
                      <a:pt x="105" y="92"/>
                    </a:cubicBezTo>
                    <a:cubicBezTo>
                      <a:pt x="117" y="88"/>
                      <a:pt x="130" y="85"/>
                      <a:pt x="142" y="81"/>
                    </a:cubicBezTo>
                    <a:cubicBezTo>
                      <a:pt x="149" y="79"/>
                      <a:pt x="156" y="77"/>
                      <a:pt x="162" y="75"/>
                    </a:cubicBezTo>
                    <a:cubicBezTo>
                      <a:pt x="167" y="74"/>
                      <a:pt x="175" y="73"/>
                      <a:pt x="179" y="71"/>
                    </a:cubicBezTo>
                    <a:cubicBezTo>
                      <a:pt x="167" y="76"/>
                      <a:pt x="154" y="80"/>
                      <a:pt x="141" y="84"/>
                    </a:cubicBezTo>
                    <a:cubicBezTo>
                      <a:pt x="129" y="88"/>
                      <a:pt x="118" y="92"/>
                      <a:pt x="106" y="95"/>
                    </a:cubicBezTo>
                    <a:cubicBezTo>
                      <a:pt x="106" y="95"/>
                      <a:pt x="106" y="95"/>
                      <a:pt x="106" y="95"/>
                    </a:cubicBezTo>
                    <a:cubicBezTo>
                      <a:pt x="105" y="95"/>
                      <a:pt x="105" y="95"/>
                      <a:pt x="104" y="96"/>
                    </a:cubicBezTo>
                    <a:cubicBezTo>
                      <a:pt x="104" y="96"/>
                      <a:pt x="104" y="96"/>
                      <a:pt x="104" y="96"/>
                    </a:cubicBezTo>
                    <a:moveTo>
                      <a:pt x="179" y="71"/>
                    </a:moveTo>
                    <a:cubicBezTo>
                      <a:pt x="179" y="71"/>
                      <a:pt x="179" y="71"/>
                      <a:pt x="179" y="71"/>
                    </a:cubicBezTo>
                    <a:cubicBezTo>
                      <a:pt x="179" y="71"/>
                      <a:pt x="179" y="71"/>
                      <a:pt x="179" y="71"/>
                    </a:cubicBezTo>
                    <a:moveTo>
                      <a:pt x="215" y="73"/>
                    </a:moveTo>
                    <a:cubicBezTo>
                      <a:pt x="214" y="73"/>
                      <a:pt x="214" y="72"/>
                      <a:pt x="215" y="71"/>
                    </a:cubicBezTo>
                    <a:cubicBezTo>
                      <a:pt x="215" y="70"/>
                      <a:pt x="215" y="70"/>
                      <a:pt x="215" y="70"/>
                    </a:cubicBezTo>
                    <a:cubicBezTo>
                      <a:pt x="216" y="71"/>
                      <a:pt x="217" y="71"/>
                      <a:pt x="217" y="72"/>
                    </a:cubicBezTo>
                    <a:cubicBezTo>
                      <a:pt x="216" y="72"/>
                      <a:pt x="215" y="73"/>
                      <a:pt x="215" y="73"/>
                    </a:cubicBezTo>
                    <a:moveTo>
                      <a:pt x="139" y="86"/>
                    </a:moveTo>
                    <a:cubicBezTo>
                      <a:pt x="140" y="85"/>
                      <a:pt x="142" y="85"/>
                      <a:pt x="143" y="84"/>
                    </a:cubicBezTo>
                    <a:cubicBezTo>
                      <a:pt x="156" y="80"/>
                      <a:pt x="169" y="76"/>
                      <a:pt x="182" y="71"/>
                    </a:cubicBezTo>
                    <a:cubicBezTo>
                      <a:pt x="182" y="71"/>
                      <a:pt x="182" y="70"/>
                      <a:pt x="182" y="70"/>
                    </a:cubicBezTo>
                    <a:cubicBezTo>
                      <a:pt x="183" y="71"/>
                      <a:pt x="184" y="72"/>
                      <a:pt x="185" y="73"/>
                    </a:cubicBezTo>
                    <a:cubicBezTo>
                      <a:pt x="184" y="73"/>
                      <a:pt x="184" y="73"/>
                      <a:pt x="184" y="73"/>
                    </a:cubicBezTo>
                    <a:cubicBezTo>
                      <a:pt x="171" y="75"/>
                      <a:pt x="158" y="80"/>
                      <a:pt x="145" y="84"/>
                    </a:cubicBezTo>
                    <a:cubicBezTo>
                      <a:pt x="143" y="84"/>
                      <a:pt x="141" y="85"/>
                      <a:pt x="139" y="86"/>
                    </a:cubicBezTo>
                    <a:moveTo>
                      <a:pt x="105" y="90"/>
                    </a:moveTo>
                    <a:cubicBezTo>
                      <a:pt x="105" y="88"/>
                      <a:pt x="106" y="86"/>
                      <a:pt x="107" y="84"/>
                    </a:cubicBezTo>
                    <a:cubicBezTo>
                      <a:pt x="119" y="82"/>
                      <a:pt x="131" y="79"/>
                      <a:pt x="143" y="76"/>
                    </a:cubicBezTo>
                    <a:cubicBezTo>
                      <a:pt x="149" y="74"/>
                      <a:pt x="156" y="72"/>
                      <a:pt x="163" y="71"/>
                    </a:cubicBezTo>
                    <a:cubicBezTo>
                      <a:pt x="165" y="70"/>
                      <a:pt x="167" y="70"/>
                      <a:pt x="169" y="69"/>
                    </a:cubicBezTo>
                    <a:cubicBezTo>
                      <a:pt x="164" y="71"/>
                      <a:pt x="159" y="72"/>
                      <a:pt x="154" y="73"/>
                    </a:cubicBezTo>
                    <a:cubicBezTo>
                      <a:pt x="147" y="76"/>
                      <a:pt x="141" y="78"/>
                      <a:pt x="134" y="80"/>
                    </a:cubicBezTo>
                    <a:cubicBezTo>
                      <a:pt x="124" y="84"/>
                      <a:pt x="114" y="85"/>
                      <a:pt x="105" y="90"/>
                    </a:cubicBezTo>
                    <a:moveTo>
                      <a:pt x="212" y="71"/>
                    </a:moveTo>
                    <a:cubicBezTo>
                      <a:pt x="212" y="70"/>
                      <a:pt x="212" y="70"/>
                      <a:pt x="212" y="69"/>
                    </a:cubicBezTo>
                    <a:cubicBezTo>
                      <a:pt x="213" y="69"/>
                      <a:pt x="214" y="70"/>
                      <a:pt x="215" y="70"/>
                    </a:cubicBezTo>
                    <a:cubicBezTo>
                      <a:pt x="215" y="70"/>
                      <a:pt x="215" y="70"/>
                      <a:pt x="215" y="70"/>
                    </a:cubicBezTo>
                    <a:cubicBezTo>
                      <a:pt x="215" y="70"/>
                      <a:pt x="215" y="70"/>
                      <a:pt x="215" y="70"/>
                    </a:cubicBezTo>
                    <a:cubicBezTo>
                      <a:pt x="214" y="71"/>
                      <a:pt x="213" y="71"/>
                      <a:pt x="212" y="71"/>
                    </a:cubicBezTo>
                    <a:moveTo>
                      <a:pt x="223" y="80"/>
                    </a:moveTo>
                    <a:cubicBezTo>
                      <a:pt x="223" y="79"/>
                      <a:pt x="222" y="78"/>
                      <a:pt x="220" y="77"/>
                    </a:cubicBezTo>
                    <a:cubicBezTo>
                      <a:pt x="230" y="76"/>
                      <a:pt x="239" y="70"/>
                      <a:pt x="248" y="68"/>
                    </a:cubicBezTo>
                    <a:cubicBezTo>
                      <a:pt x="244" y="69"/>
                      <a:pt x="239" y="72"/>
                      <a:pt x="235" y="74"/>
                    </a:cubicBezTo>
                    <a:cubicBezTo>
                      <a:pt x="231" y="76"/>
                      <a:pt x="227" y="78"/>
                      <a:pt x="223" y="80"/>
                    </a:cubicBezTo>
                    <a:moveTo>
                      <a:pt x="225" y="80"/>
                    </a:moveTo>
                    <a:cubicBezTo>
                      <a:pt x="233" y="75"/>
                      <a:pt x="242" y="73"/>
                      <a:pt x="250" y="67"/>
                    </a:cubicBezTo>
                    <a:cubicBezTo>
                      <a:pt x="250" y="67"/>
                      <a:pt x="250" y="67"/>
                      <a:pt x="250" y="67"/>
                    </a:cubicBezTo>
                    <a:cubicBezTo>
                      <a:pt x="251" y="70"/>
                      <a:pt x="253" y="72"/>
                      <a:pt x="254" y="74"/>
                    </a:cubicBezTo>
                    <a:cubicBezTo>
                      <a:pt x="248" y="76"/>
                      <a:pt x="241" y="79"/>
                      <a:pt x="235" y="81"/>
                    </a:cubicBezTo>
                    <a:cubicBezTo>
                      <a:pt x="232" y="83"/>
                      <a:pt x="229" y="84"/>
                      <a:pt x="225" y="85"/>
                    </a:cubicBezTo>
                    <a:cubicBezTo>
                      <a:pt x="225" y="85"/>
                      <a:pt x="224" y="86"/>
                      <a:pt x="223" y="86"/>
                    </a:cubicBezTo>
                    <a:cubicBezTo>
                      <a:pt x="223" y="85"/>
                      <a:pt x="224" y="85"/>
                      <a:pt x="224" y="84"/>
                    </a:cubicBezTo>
                    <a:cubicBezTo>
                      <a:pt x="233" y="80"/>
                      <a:pt x="243" y="78"/>
                      <a:pt x="250" y="71"/>
                    </a:cubicBezTo>
                    <a:cubicBezTo>
                      <a:pt x="251" y="71"/>
                      <a:pt x="250" y="70"/>
                      <a:pt x="250" y="70"/>
                    </a:cubicBezTo>
                    <a:cubicBezTo>
                      <a:pt x="250" y="70"/>
                      <a:pt x="250" y="70"/>
                      <a:pt x="250" y="70"/>
                    </a:cubicBezTo>
                    <a:cubicBezTo>
                      <a:pt x="242" y="73"/>
                      <a:pt x="232" y="76"/>
                      <a:pt x="225" y="80"/>
                    </a:cubicBezTo>
                    <a:moveTo>
                      <a:pt x="105" y="91"/>
                    </a:moveTo>
                    <a:cubicBezTo>
                      <a:pt x="105" y="91"/>
                      <a:pt x="105" y="91"/>
                      <a:pt x="105" y="91"/>
                    </a:cubicBezTo>
                    <a:cubicBezTo>
                      <a:pt x="115" y="85"/>
                      <a:pt x="129" y="83"/>
                      <a:pt x="141" y="79"/>
                    </a:cubicBezTo>
                    <a:cubicBezTo>
                      <a:pt x="148" y="77"/>
                      <a:pt x="154" y="74"/>
                      <a:pt x="161" y="72"/>
                    </a:cubicBezTo>
                    <a:cubicBezTo>
                      <a:pt x="167" y="71"/>
                      <a:pt x="173" y="70"/>
                      <a:pt x="179" y="68"/>
                    </a:cubicBezTo>
                    <a:cubicBezTo>
                      <a:pt x="179" y="67"/>
                      <a:pt x="179" y="67"/>
                      <a:pt x="179" y="67"/>
                    </a:cubicBezTo>
                    <a:cubicBezTo>
                      <a:pt x="180" y="68"/>
                      <a:pt x="181" y="69"/>
                      <a:pt x="182" y="70"/>
                    </a:cubicBezTo>
                    <a:cubicBezTo>
                      <a:pt x="182" y="70"/>
                      <a:pt x="181" y="70"/>
                      <a:pt x="181" y="70"/>
                    </a:cubicBezTo>
                    <a:cubicBezTo>
                      <a:pt x="181" y="70"/>
                      <a:pt x="181" y="70"/>
                      <a:pt x="181" y="70"/>
                    </a:cubicBezTo>
                    <a:cubicBezTo>
                      <a:pt x="169" y="72"/>
                      <a:pt x="157" y="76"/>
                      <a:pt x="144" y="80"/>
                    </a:cubicBezTo>
                    <a:cubicBezTo>
                      <a:pt x="137" y="82"/>
                      <a:pt x="130" y="84"/>
                      <a:pt x="123" y="86"/>
                    </a:cubicBezTo>
                    <a:cubicBezTo>
                      <a:pt x="118" y="87"/>
                      <a:pt x="110" y="88"/>
                      <a:pt x="105" y="91"/>
                    </a:cubicBezTo>
                    <a:moveTo>
                      <a:pt x="34" y="71"/>
                    </a:moveTo>
                    <a:cubicBezTo>
                      <a:pt x="35" y="70"/>
                      <a:pt x="36" y="68"/>
                      <a:pt x="37" y="67"/>
                    </a:cubicBezTo>
                    <a:cubicBezTo>
                      <a:pt x="37" y="68"/>
                      <a:pt x="37" y="70"/>
                      <a:pt x="37" y="72"/>
                    </a:cubicBezTo>
                    <a:cubicBezTo>
                      <a:pt x="36" y="72"/>
                      <a:pt x="35" y="73"/>
                      <a:pt x="34" y="73"/>
                    </a:cubicBezTo>
                    <a:cubicBezTo>
                      <a:pt x="35" y="73"/>
                      <a:pt x="36" y="72"/>
                      <a:pt x="37" y="71"/>
                    </a:cubicBezTo>
                    <a:cubicBezTo>
                      <a:pt x="37" y="71"/>
                      <a:pt x="37" y="70"/>
                      <a:pt x="37" y="70"/>
                    </a:cubicBezTo>
                    <a:cubicBezTo>
                      <a:pt x="37" y="70"/>
                      <a:pt x="37" y="70"/>
                      <a:pt x="37" y="70"/>
                    </a:cubicBezTo>
                    <a:cubicBezTo>
                      <a:pt x="36" y="71"/>
                      <a:pt x="35" y="71"/>
                      <a:pt x="34" y="71"/>
                    </a:cubicBezTo>
                    <a:moveTo>
                      <a:pt x="230" y="69"/>
                    </a:moveTo>
                    <a:cubicBezTo>
                      <a:pt x="230" y="69"/>
                      <a:pt x="229" y="68"/>
                      <a:pt x="229" y="68"/>
                    </a:cubicBezTo>
                    <a:cubicBezTo>
                      <a:pt x="232" y="67"/>
                      <a:pt x="235" y="66"/>
                      <a:pt x="237" y="65"/>
                    </a:cubicBezTo>
                    <a:cubicBezTo>
                      <a:pt x="235" y="67"/>
                      <a:pt x="232" y="68"/>
                      <a:pt x="230" y="69"/>
                    </a:cubicBezTo>
                    <a:moveTo>
                      <a:pt x="107" y="83"/>
                    </a:moveTo>
                    <a:cubicBezTo>
                      <a:pt x="108" y="82"/>
                      <a:pt x="109" y="81"/>
                      <a:pt x="109" y="80"/>
                    </a:cubicBezTo>
                    <a:cubicBezTo>
                      <a:pt x="112" y="80"/>
                      <a:pt x="115" y="79"/>
                      <a:pt x="118" y="78"/>
                    </a:cubicBezTo>
                    <a:cubicBezTo>
                      <a:pt x="123" y="76"/>
                      <a:pt x="129" y="75"/>
                      <a:pt x="134" y="74"/>
                    </a:cubicBezTo>
                    <a:cubicBezTo>
                      <a:pt x="148" y="71"/>
                      <a:pt x="162" y="66"/>
                      <a:pt x="176" y="64"/>
                    </a:cubicBezTo>
                    <a:cubicBezTo>
                      <a:pt x="177" y="65"/>
                      <a:pt x="178" y="66"/>
                      <a:pt x="178" y="67"/>
                    </a:cubicBezTo>
                    <a:cubicBezTo>
                      <a:pt x="178" y="67"/>
                      <a:pt x="178" y="67"/>
                      <a:pt x="178" y="67"/>
                    </a:cubicBezTo>
                    <a:cubicBezTo>
                      <a:pt x="166" y="69"/>
                      <a:pt x="154" y="72"/>
                      <a:pt x="142" y="75"/>
                    </a:cubicBezTo>
                    <a:cubicBezTo>
                      <a:pt x="131" y="78"/>
                      <a:pt x="119" y="81"/>
                      <a:pt x="107" y="83"/>
                    </a:cubicBezTo>
                    <a:moveTo>
                      <a:pt x="228" y="74"/>
                    </a:moveTo>
                    <a:cubicBezTo>
                      <a:pt x="228" y="73"/>
                      <a:pt x="229" y="73"/>
                      <a:pt x="229" y="72"/>
                    </a:cubicBezTo>
                    <a:cubicBezTo>
                      <a:pt x="229" y="71"/>
                      <a:pt x="229" y="71"/>
                      <a:pt x="229" y="71"/>
                    </a:cubicBezTo>
                    <a:cubicBezTo>
                      <a:pt x="235" y="70"/>
                      <a:pt x="241" y="67"/>
                      <a:pt x="247" y="65"/>
                    </a:cubicBezTo>
                    <a:cubicBezTo>
                      <a:pt x="247" y="64"/>
                      <a:pt x="247" y="64"/>
                      <a:pt x="247" y="64"/>
                    </a:cubicBezTo>
                    <a:cubicBezTo>
                      <a:pt x="248" y="65"/>
                      <a:pt x="249" y="66"/>
                      <a:pt x="249" y="67"/>
                    </a:cubicBezTo>
                    <a:cubicBezTo>
                      <a:pt x="243" y="68"/>
                      <a:pt x="237" y="70"/>
                      <a:pt x="232" y="72"/>
                    </a:cubicBezTo>
                    <a:cubicBezTo>
                      <a:pt x="231" y="73"/>
                      <a:pt x="229" y="73"/>
                      <a:pt x="228" y="74"/>
                    </a:cubicBezTo>
                    <a:moveTo>
                      <a:pt x="230" y="70"/>
                    </a:moveTo>
                    <a:cubicBezTo>
                      <a:pt x="230" y="70"/>
                      <a:pt x="230" y="70"/>
                      <a:pt x="230" y="70"/>
                    </a:cubicBezTo>
                    <a:cubicBezTo>
                      <a:pt x="235" y="68"/>
                      <a:pt x="240" y="65"/>
                      <a:pt x="246" y="62"/>
                    </a:cubicBezTo>
                    <a:cubicBezTo>
                      <a:pt x="246" y="63"/>
                      <a:pt x="247" y="63"/>
                      <a:pt x="247" y="64"/>
                    </a:cubicBezTo>
                    <a:cubicBezTo>
                      <a:pt x="247" y="64"/>
                      <a:pt x="247" y="64"/>
                      <a:pt x="247" y="64"/>
                    </a:cubicBezTo>
                    <a:cubicBezTo>
                      <a:pt x="241" y="66"/>
                      <a:pt x="236" y="69"/>
                      <a:pt x="230" y="70"/>
                    </a:cubicBezTo>
                    <a:moveTo>
                      <a:pt x="112" y="77"/>
                    </a:moveTo>
                    <a:cubicBezTo>
                      <a:pt x="112" y="76"/>
                      <a:pt x="112" y="76"/>
                      <a:pt x="112" y="76"/>
                    </a:cubicBezTo>
                    <a:cubicBezTo>
                      <a:pt x="113" y="75"/>
                      <a:pt x="113" y="75"/>
                      <a:pt x="114" y="74"/>
                    </a:cubicBezTo>
                    <a:cubicBezTo>
                      <a:pt x="116" y="74"/>
                      <a:pt x="118" y="74"/>
                      <a:pt x="120" y="73"/>
                    </a:cubicBezTo>
                    <a:cubicBezTo>
                      <a:pt x="125" y="71"/>
                      <a:pt x="131" y="70"/>
                      <a:pt x="136" y="69"/>
                    </a:cubicBezTo>
                    <a:cubicBezTo>
                      <a:pt x="142" y="67"/>
                      <a:pt x="148" y="66"/>
                      <a:pt x="154" y="64"/>
                    </a:cubicBezTo>
                    <a:cubicBezTo>
                      <a:pt x="159" y="63"/>
                      <a:pt x="165" y="63"/>
                      <a:pt x="169" y="61"/>
                    </a:cubicBezTo>
                    <a:cubicBezTo>
                      <a:pt x="151" y="69"/>
                      <a:pt x="130" y="69"/>
                      <a:pt x="112" y="77"/>
                    </a:cubicBezTo>
                    <a:moveTo>
                      <a:pt x="169" y="61"/>
                    </a:moveTo>
                    <a:cubicBezTo>
                      <a:pt x="169" y="61"/>
                      <a:pt x="169" y="61"/>
                      <a:pt x="169" y="61"/>
                    </a:cubicBezTo>
                    <a:cubicBezTo>
                      <a:pt x="169" y="61"/>
                      <a:pt x="169" y="61"/>
                      <a:pt x="169" y="61"/>
                    </a:cubicBezTo>
                    <a:moveTo>
                      <a:pt x="229" y="67"/>
                    </a:moveTo>
                    <a:cubicBezTo>
                      <a:pt x="229" y="66"/>
                      <a:pt x="228" y="66"/>
                      <a:pt x="228" y="65"/>
                    </a:cubicBezTo>
                    <a:cubicBezTo>
                      <a:pt x="233" y="64"/>
                      <a:pt x="238" y="61"/>
                      <a:pt x="243" y="59"/>
                    </a:cubicBezTo>
                    <a:cubicBezTo>
                      <a:pt x="243" y="59"/>
                      <a:pt x="243" y="59"/>
                      <a:pt x="243" y="59"/>
                    </a:cubicBezTo>
                    <a:cubicBezTo>
                      <a:pt x="244" y="60"/>
                      <a:pt x="244" y="61"/>
                      <a:pt x="245" y="61"/>
                    </a:cubicBezTo>
                    <a:cubicBezTo>
                      <a:pt x="240" y="64"/>
                      <a:pt x="235" y="65"/>
                      <a:pt x="229" y="67"/>
                    </a:cubicBezTo>
                    <a:moveTo>
                      <a:pt x="116" y="71"/>
                    </a:moveTo>
                    <a:cubicBezTo>
                      <a:pt x="117" y="70"/>
                      <a:pt x="118" y="69"/>
                      <a:pt x="119" y="69"/>
                    </a:cubicBezTo>
                    <a:cubicBezTo>
                      <a:pt x="128" y="67"/>
                      <a:pt x="136" y="64"/>
                      <a:pt x="144" y="62"/>
                    </a:cubicBezTo>
                    <a:cubicBezTo>
                      <a:pt x="149" y="61"/>
                      <a:pt x="153" y="60"/>
                      <a:pt x="158" y="59"/>
                    </a:cubicBezTo>
                    <a:cubicBezTo>
                      <a:pt x="159" y="59"/>
                      <a:pt x="160" y="59"/>
                      <a:pt x="161" y="59"/>
                    </a:cubicBezTo>
                    <a:cubicBezTo>
                      <a:pt x="153" y="61"/>
                      <a:pt x="145" y="62"/>
                      <a:pt x="138" y="64"/>
                    </a:cubicBezTo>
                    <a:cubicBezTo>
                      <a:pt x="131" y="66"/>
                      <a:pt x="124" y="69"/>
                      <a:pt x="116" y="71"/>
                    </a:cubicBezTo>
                    <a:moveTo>
                      <a:pt x="117" y="72"/>
                    </a:moveTo>
                    <a:cubicBezTo>
                      <a:pt x="120" y="71"/>
                      <a:pt x="122" y="70"/>
                      <a:pt x="125" y="69"/>
                    </a:cubicBezTo>
                    <a:cubicBezTo>
                      <a:pt x="130" y="67"/>
                      <a:pt x="135" y="66"/>
                      <a:pt x="140" y="64"/>
                    </a:cubicBezTo>
                    <a:cubicBezTo>
                      <a:pt x="150" y="62"/>
                      <a:pt x="160" y="61"/>
                      <a:pt x="169" y="57"/>
                    </a:cubicBezTo>
                    <a:cubicBezTo>
                      <a:pt x="171" y="59"/>
                      <a:pt x="173" y="61"/>
                      <a:pt x="175" y="64"/>
                    </a:cubicBezTo>
                    <a:cubicBezTo>
                      <a:pt x="165" y="65"/>
                      <a:pt x="154" y="68"/>
                      <a:pt x="143" y="71"/>
                    </a:cubicBezTo>
                    <a:cubicBezTo>
                      <a:pt x="137" y="72"/>
                      <a:pt x="131" y="73"/>
                      <a:pt x="125" y="74"/>
                    </a:cubicBezTo>
                    <a:cubicBezTo>
                      <a:pt x="120" y="75"/>
                      <a:pt x="116" y="78"/>
                      <a:pt x="111" y="79"/>
                    </a:cubicBezTo>
                    <a:cubicBezTo>
                      <a:pt x="111" y="79"/>
                      <a:pt x="110" y="79"/>
                      <a:pt x="110" y="79"/>
                    </a:cubicBezTo>
                    <a:cubicBezTo>
                      <a:pt x="110" y="79"/>
                      <a:pt x="110" y="78"/>
                      <a:pt x="111" y="78"/>
                    </a:cubicBezTo>
                    <a:cubicBezTo>
                      <a:pt x="112" y="77"/>
                      <a:pt x="114" y="76"/>
                      <a:pt x="114" y="76"/>
                    </a:cubicBezTo>
                    <a:cubicBezTo>
                      <a:pt x="117" y="75"/>
                      <a:pt x="119" y="75"/>
                      <a:pt x="122" y="74"/>
                    </a:cubicBezTo>
                    <a:cubicBezTo>
                      <a:pt x="128" y="72"/>
                      <a:pt x="134" y="71"/>
                      <a:pt x="140" y="70"/>
                    </a:cubicBezTo>
                    <a:cubicBezTo>
                      <a:pt x="151" y="68"/>
                      <a:pt x="162" y="65"/>
                      <a:pt x="172" y="60"/>
                    </a:cubicBezTo>
                    <a:cubicBezTo>
                      <a:pt x="172" y="60"/>
                      <a:pt x="172" y="60"/>
                      <a:pt x="171" y="60"/>
                    </a:cubicBezTo>
                    <a:cubicBezTo>
                      <a:pt x="171" y="60"/>
                      <a:pt x="171" y="60"/>
                      <a:pt x="171" y="60"/>
                    </a:cubicBezTo>
                    <a:cubicBezTo>
                      <a:pt x="162" y="61"/>
                      <a:pt x="152" y="64"/>
                      <a:pt x="143" y="66"/>
                    </a:cubicBezTo>
                    <a:cubicBezTo>
                      <a:pt x="137" y="67"/>
                      <a:pt x="132" y="69"/>
                      <a:pt x="127" y="70"/>
                    </a:cubicBezTo>
                    <a:cubicBezTo>
                      <a:pt x="122" y="71"/>
                      <a:pt x="119" y="73"/>
                      <a:pt x="114" y="73"/>
                    </a:cubicBezTo>
                    <a:cubicBezTo>
                      <a:pt x="115" y="72"/>
                      <a:pt x="115" y="72"/>
                      <a:pt x="115" y="72"/>
                    </a:cubicBezTo>
                    <a:cubicBezTo>
                      <a:pt x="116" y="72"/>
                      <a:pt x="117" y="72"/>
                      <a:pt x="117" y="72"/>
                    </a:cubicBezTo>
                    <a:cubicBezTo>
                      <a:pt x="117" y="72"/>
                      <a:pt x="117" y="72"/>
                      <a:pt x="117" y="72"/>
                    </a:cubicBezTo>
                    <a:moveTo>
                      <a:pt x="227" y="64"/>
                    </a:moveTo>
                    <a:cubicBezTo>
                      <a:pt x="226" y="63"/>
                      <a:pt x="225" y="62"/>
                      <a:pt x="224" y="62"/>
                    </a:cubicBezTo>
                    <a:cubicBezTo>
                      <a:pt x="228" y="61"/>
                      <a:pt x="234" y="59"/>
                      <a:pt x="237" y="57"/>
                    </a:cubicBezTo>
                    <a:cubicBezTo>
                      <a:pt x="234" y="59"/>
                      <a:pt x="230" y="61"/>
                      <a:pt x="227" y="64"/>
                    </a:cubicBezTo>
                    <a:moveTo>
                      <a:pt x="122" y="66"/>
                    </a:moveTo>
                    <a:cubicBezTo>
                      <a:pt x="125" y="64"/>
                      <a:pt x="128" y="62"/>
                      <a:pt x="131" y="60"/>
                    </a:cubicBezTo>
                    <a:cubicBezTo>
                      <a:pt x="137" y="59"/>
                      <a:pt x="142" y="58"/>
                      <a:pt x="148" y="57"/>
                    </a:cubicBezTo>
                    <a:cubicBezTo>
                      <a:pt x="151" y="56"/>
                      <a:pt x="154" y="56"/>
                      <a:pt x="156" y="55"/>
                    </a:cubicBezTo>
                    <a:cubicBezTo>
                      <a:pt x="158" y="55"/>
                      <a:pt x="159" y="55"/>
                      <a:pt x="160" y="54"/>
                    </a:cubicBezTo>
                    <a:cubicBezTo>
                      <a:pt x="158" y="55"/>
                      <a:pt x="156" y="56"/>
                      <a:pt x="154" y="56"/>
                    </a:cubicBezTo>
                    <a:cubicBezTo>
                      <a:pt x="147" y="58"/>
                      <a:pt x="141" y="59"/>
                      <a:pt x="135" y="61"/>
                    </a:cubicBezTo>
                    <a:cubicBezTo>
                      <a:pt x="130" y="62"/>
                      <a:pt x="126" y="64"/>
                      <a:pt x="122" y="66"/>
                    </a:cubicBezTo>
                    <a:moveTo>
                      <a:pt x="121" y="67"/>
                    </a:moveTo>
                    <a:cubicBezTo>
                      <a:pt x="119" y="67"/>
                      <a:pt x="128" y="64"/>
                      <a:pt x="129" y="64"/>
                    </a:cubicBezTo>
                    <a:cubicBezTo>
                      <a:pt x="132" y="63"/>
                      <a:pt x="135" y="62"/>
                      <a:pt x="139" y="61"/>
                    </a:cubicBezTo>
                    <a:cubicBezTo>
                      <a:pt x="147" y="58"/>
                      <a:pt x="155" y="57"/>
                      <a:pt x="162" y="54"/>
                    </a:cubicBezTo>
                    <a:cubicBezTo>
                      <a:pt x="163" y="54"/>
                      <a:pt x="163" y="54"/>
                      <a:pt x="163" y="54"/>
                    </a:cubicBezTo>
                    <a:cubicBezTo>
                      <a:pt x="164" y="54"/>
                      <a:pt x="166" y="55"/>
                      <a:pt x="168" y="56"/>
                    </a:cubicBezTo>
                    <a:cubicBezTo>
                      <a:pt x="160" y="58"/>
                      <a:pt x="153" y="59"/>
                      <a:pt x="146" y="61"/>
                    </a:cubicBezTo>
                    <a:cubicBezTo>
                      <a:pt x="138" y="62"/>
                      <a:pt x="130" y="65"/>
                      <a:pt x="122" y="67"/>
                    </a:cubicBezTo>
                    <a:cubicBezTo>
                      <a:pt x="122" y="67"/>
                      <a:pt x="121" y="67"/>
                      <a:pt x="121" y="67"/>
                    </a:cubicBezTo>
                    <a:moveTo>
                      <a:pt x="223" y="61"/>
                    </a:moveTo>
                    <a:cubicBezTo>
                      <a:pt x="222" y="60"/>
                      <a:pt x="221" y="60"/>
                      <a:pt x="220" y="59"/>
                    </a:cubicBezTo>
                    <a:cubicBezTo>
                      <a:pt x="224" y="58"/>
                      <a:pt x="227" y="56"/>
                      <a:pt x="231" y="54"/>
                    </a:cubicBezTo>
                    <a:cubicBezTo>
                      <a:pt x="232" y="54"/>
                      <a:pt x="233" y="53"/>
                      <a:pt x="233" y="53"/>
                    </a:cubicBezTo>
                    <a:cubicBezTo>
                      <a:pt x="234" y="53"/>
                      <a:pt x="231" y="56"/>
                      <a:pt x="230" y="57"/>
                    </a:cubicBezTo>
                    <a:cubicBezTo>
                      <a:pt x="227" y="58"/>
                      <a:pt x="225" y="59"/>
                      <a:pt x="223" y="61"/>
                    </a:cubicBezTo>
                    <a:moveTo>
                      <a:pt x="134" y="58"/>
                    </a:moveTo>
                    <a:cubicBezTo>
                      <a:pt x="140" y="55"/>
                      <a:pt x="147" y="53"/>
                      <a:pt x="153" y="52"/>
                    </a:cubicBezTo>
                    <a:cubicBezTo>
                      <a:pt x="154" y="52"/>
                      <a:pt x="155" y="52"/>
                      <a:pt x="156" y="52"/>
                    </a:cubicBezTo>
                    <a:cubicBezTo>
                      <a:pt x="158" y="52"/>
                      <a:pt x="160" y="53"/>
                      <a:pt x="162" y="53"/>
                    </a:cubicBezTo>
                    <a:cubicBezTo>
                      <a:pt x="162" y="53"/>
                      <a:pt x="162" y="53"/>
                      <a:pt x="162" y="53"/>
                    </a:cubicBezTo>
                    <a:cubicBezTo>
                      <a:pt x="153" y="54"/>
                      <a:pt x="143" y="56"/>
                      <a:pt x="134" y="58"/>
                    </a:cubicBezTo>
                    <a:moveTo>
                      <a:pt x="224" y="61"/>
                    </a:moveTo>
                    <a:cubicBezTo>
                      <a:pt x="224" y="61"/>
                      <a:pt x="224" y="61"/>
                      <a:pt x="225" y="60"/>
                    </a:cubicBezTo>
                    <a:cubicBezTo>
                      <a:pt x="229" y="58"/>
                      <a:pt x="233" y="56"/>
                      <a:pt x="236" y="52"/>
                    </a:cubicBezTo>
                    <a:cubicBezTo>
                      <a:pt x="238" y="54"/>
                      <a:pt x="240" y="56"/>
                      <a:pt x="242" y="58"/>
                    </a:cubicBezTo>
                    <a:cubicBezTo>
                      <a:pt x="237" y="60"/>
                      <a:pt x="233" y="63"/>
                      <a:pt x="228" y="64"/>
                    </a:cubicBezTo>
                    <a:cubicBezTo>
                      <a:pt x="231" y="63"/>
                      <a:pt x="236" y="59"/>
                      <a:pt x="239" y="56"/>
                    </a:cubicBezTo>
                    <a:cubicBezTo>
                      <a:pt x="239" y="56"/>
                      <a:pt x="239" y="55"/>
                      <a:pt x="239" y="55"/>
                    </a:cubicBezTo>
                    <a:cubicBezTo>
                      <a:pt x="239" y="55"/>
                      <a:pt x="239" y="55"/>
                      <a:pt x="238" y="55"/>
                    </a:cubicBezTo>
                    <a:cubicBezTo>
                      <a:pt x="236" y="56"/>
                      <a:pt x="234" y="57"/>
                      <a:pt x="232" y="58"/>
                    </a:cubicBezTo>
                    <a:cubicBezTo>
                      <a:pt x="230" y="59"/>
                      <a:pt x="228" y="59"/>
                      <a:pt x="226" y="60"/>
                    </a:cubicBezTo>
                    <a:cubicBezTo>
                      <a:pt x="226" y="60"/>
                      <a:pt x="224" y="61"/>
                      <a:pt x="224" y="61"/>
                    </a:cubicBezTo>
                    <a:moveTo>
                      <a:pt x="218" y="59"/>
                    </a:moveTo>
                    <a:cubicBezTo>
                      <a:pt x="216" y="58"/>
                      <a:pt x="214" y="57"/>
                      <a:pt x="213" y="57"/>
                    </a:cubicBezTo>
                    <a:cubicBezTo>
                      <a:pt x="213" y="56"/>
                      <a:pt x="213" y="56"/>
                      <a:pt x="213" y="56"/>
                    </a:cubicBezTo>
                    <a:cubicBezTo>
                      <a:pt x="213" y="56"/>
                      <a:pt x="213" y="56"/>
                      <a:pt x="213" y="56"/>
                    </a:cubicBezTo>
                    <a:cubicBezTo>
                      <a:pt x="214" y="56"/>
                      <a:pt x="216" y="55"/>
                      <a:pt x="217" y="55"/>
                    </a:cubicBezTo>
                    <a:cubicBezTo>
                      <a:pt x="219" y="54"/>
                      <a:pt x="221" y="53"/>
                      <a:pt x="224" y="51"/>
                    </a:cubicBezTo>
                    <a:cubicBezTo>
                      <a:pt x="224" y="51"/>
                      <a:pt x="229" y="49"/>
                      <a:pt x="230" y="49"/>
                    </a:cubicBezTo>
                    <a:cubicBezTo>
                      <a:pt x="231" y="49"/>
                      <a:pt x="231" y="49"/>
                      <a:pt x="229" y="51"/>
                    </a:cubicBezTo>
                    <a:cubicBezTo>
                      <a:pt x="226" y="54"/>
                      <a:pt x="222" y="56"/>
                      <a:pt x="218" y="59"/>
                    </a:cubicBezTo>
                    <a:moveTo>
                      <a:pt x="221" y="58"/>
                    </a:moveTo>
                    <a:cubicBezTo>
                      <a:pt x="225" y="55"/>
                      <a:pt x="230" y="52"/>
                      <a:pt x="232" y="48"/>
                    </a:cubicBezTo>
                    <a:cubicBezTo>
                      <a:pt x="234" y="49"/>
                      <a:pt x="235" y="50"/>
                      <a:pt x="236" y="51"/>
                    </a:cubicBezTo>
                    <a:cubicBezTo>
                      <a:pt x="233" y="52"/>
                      <a:pt x="229" y="54"/>
                      <a:pt x="226" y="55"/>
                    </a:cubicBezTo>
                    <a:cubicBezTo>
                      <a:pt x="225" y="56"/>
                      <a:pt x="223" y="57"/>
                      <a:pt x="221" y="58"/>
                    </a:cubicBezTo>
                    <a:moveTo>
                      <a:pt x="202" y="59"/>
                    </a:moveTo>
                    <a:cubicBezTo>
                      <a:pt x="202" y="59"/>
                      <a:pt x="202" y="58"/>
                      <a:pt x="203" y="58"/>
                    </a:cubicBezTo>
                    <a:cubicBezTo>
                      <a:pt x="204" y="57"/>
                      <a:pt x="206" y="56"/>
                      <a:pt x="207" y="55"/>
                    </a:cubicBezTo>
                    <a:cubicBezTo>
                      <a:pt x="210" y="54"/>
                      <a:pt x="213" y="52"/>
                      <a:pt x="216" y="51"/>
                    </a:cubicBezTo>
                    <a:cubicBezTo>
                      <a:pt x="219" y="49"/>
                      <a:pt x="221" y="48"/>
                      <a:pt x="224" y="47"/>
                    </a:cubicBezTo>
                    <a:cubicBezTo>
                      <a:pt x="224" y="47"/>
                      <a:pt x="225" y="46"/>
                      <a:pt x="225" y="46"/>
                    </a:cubicBezTo>
                    <a:cubicBezTo>
                      <a:pt x="225" y="46"/>
                      <a:pt x="225" y="47"/>
                      <a:pt x="223" y="48"/>
                    </a:cubicBezTo>
                    <a:cubicBezTo>
                      <a:pt x="222" y="49"/>
                      <a:pt x="220" y="50"/>
                      <a:pt x="218" y="52"/>
                    </a:cubicBezTo>
                    <a:cubicBezTo>
                      <a:pt x="217" y="53"/>
                      <a:pt x="215" y="54"/>
                      <a:pt x="214" y="55"/>
                    </a:cubicBezTo>
                    <a:cubicBezTo>
                      <a:pt x="213" y="56"/>
                      <a:pt x="212" y="56"/>
                      <a:pt x="211" y="57"/>
                    </a:cubicBezTo>
                    <a:cubicBezTo>
                      <a:pt x="210" y="57"/>
                      <a:pt x="209" y="57"/>
                      <a:pt x="209" y="57"/>
                    </a:cubicBezTo>
                    <a:cubicBezTo>
                      <a:pt x="206" y="58"/>
                      <a:pt x="205" y="60"/>
                      <a:pt x="203" y="60"/>
                    </a:cubicBezTo>
                    <a:cubicBezTo>
                      <a:pt x="202" y="60"/>
                      <a:pt x="202" y="60"/>
                      <a:pt x="201" y="59"/>
                    </a:cubicBezTo>
                    <a:cubicBezTo>
                      <a:pt x="201" y="59"/>
                      <a:pt x="201" y="59"/>
                      <a:pt x="201" y="59"/>
                    </a:cubicBezTo>
                    <a:cubicBezTo>
                      <a:pt x="201" y="59"/>
                      <a:pt x="202" y="59"/>
                      <a:pt x="202" y="59"/>
                    </a:cubicBezTo>
                    <a:moveTo>
                      <a:pt x="200" y="58"/>
                    </a:moveTo>
                    <a:cubicBezTo>
                      <a:pt x="200" y="57"/>
                      <a:pt x="200" y="57"/>
                      <a:pt x="200" y="57"/>
                    </a:cubicBezTo>
                    <a:cubicBezTo>
                      <a:pt x="199" y="57"/>
                      <a:pt x="199" y="56"/>
                      <a:pt x="199" y="56"/>
                    </a:cubicBezTo>
                    <a:cubicBezTo>
                      <a:pt x="199" y="56"/>
                      <a:pt x="199" y="56"/>
                      <a:pt x="199" y="56"/>
                    </a:cubicBezTo>
                    <a:cubicBezTo>
                      <a:pt x="204" y="53"/>
                      <a:pt x="209" y="50"/>
                      <a:pt x="215" y="47"/>
                    </a:cubicBezTo>
                    <a:cubicBezTo>
                      <a:pt x="217" y="46"/>
                      <a:pt x="220" y="44"/>
                      <a:pt x="223" y="43"/>
                    </a:cubicBezTo>
                    <a:cubicBezTo>
                      <a:pt x="221" y="44"/>
                      <a:pt x="218" y="47"/>
                      <a:pt x="216" y="48"/>
                    </a:cubicBezTo>
                    <a:cubicBezTo>
                      <a:pt x="213" y="51"/>
                      <a:pt x="210" y="53"/>
                      <a:pt x="206" y="55"/>
                    </a:cubicBezTo>
                    <a:cubicBezTo>
                      <a:pt x="204" y="56"/>
                      <a:pt x="202" y="57"/>
                      <a:pt x="200" y="58"/>
                    </a:cubicBezTo>
                    <a:moveTo>
                      <a:pt x="196" y="51"/>
                    </a:moveTo>
                    <a:cubicBezTo>
                      <a:pt x="196" y="50"/>
                      <a:pt x="196" y="49"/>
                      <a:pt x="195" y="49"/>
                    </a:cubicBezTo>
                    <a:cubicBezTo>
                      <a:pt x="196" y="49"/>
                      <a:pt x="196" y="49"/>
                      <a:pt x="196" y="49"/>
                    </a:cubicBezTo>
                    <a:cubicBezTo>
                      <a:pt x="199" y="47"/>
                      <a:pt x="203" y="45"/>
                      <a:pt x="206" y="43"/>
                    </a:cubicBezTo>
                    <a:cubicBezTo>
                      <a:pt x="203" y="45"/>
                      <a:pt x="199" y="48"/>
                      <a:pt x="196" y="51"/>
                    </a:cubicBezTo>
                    <a:moveTo>
                      <a:pt x="159" y="44"/>
                    </a:moveTo>
                    <a:cubicBezTo>
                      <a:pt x="159" y="43"/>
                      <a:pt x="158" y="43"/>
                      <a:pt x="158" y="43"/>
                    </a:cubicBezTo>
                    <a:cubicBezTo>
                      <a:pt x="159" y="43"/>
                      <a:pt x="160" y="42"/>
                      <a:pt x="160" y="42"/>
                    </a:cubicBezTo>
                    <a:cubicBezTo>
                      <a:pt x="160" y="42"/>
                      <a:pt x="160" y="43"/>
                      <a:pt x="159" y="44"/>
                    </a:cubicBezTo>
                    <a:moveTo>
                      <a:pt x="214" y="50"/>
                    </a:moveTo>
                    <a:cubicBezTo>
                      <a:pt x="218" y="48"/>
                      <a:pt x="222" y="45"/>
                      <a:pt x="225" y="42"/>
                    </a:cubicBezTo>
                    <a:cubicBezTo>
                      <a:pt x="225" y="42"/>
                      <a:pt x="225" y="42"/>
                      <a:pt x="225" y="42"/>
                    </a:cubicBezTo>
                    <a:cubicBezTo>
                      <a:pt x="226" y="42"/>
                      <a:pt x="227" y="43"/>
                      <a:pt x="227" y="44"/>
                    </a:cubicBezTo>
                    <a:cubicBezTo>
                      <a:pt x="229" y="45"/>
                      <a:pt x="230" y="46"/>
                      <a:pt x="232" y="47"/>
                    </a:cubicBezTo>
                    <a:cubicBezTo>
                      <a:pt x="228" y="49"/>
                      <a:pt x="224" y="50"/>
                      <a:pt x="220" y="52"/>
                    </a:cubicBezTo>
                    <a:cubicBezTo>
                      <a:pt x="222" y="50"/>
                      <a:pt x="225" y="48"/>
                      <a:pt x="227" y="46"/>
                    </a:cubicBezTo>
                    <a:cubicBezTo>
                      <a:pt x="228" y="45"/>
                      <a:pt x="227" y="45"/>
                      <a:pt x="227" y="45"/>
                    </a:cubicBezTo>
                    <a:cubicBezTo>
                      <a:pt x="227" y="45"/>
                      <a:pt x="227" y="45"/>
                      <a:pt x="227" y="45"/>
                    </a:cubicBezTo>
                    <a:cubicBezTo>
                      <a:pt x="223" y="47"/>
                      <a:pt x="218" y="48"/>
                      <a:pt x="214" y="50"/>
                    </a:cubicBezTo>
                    <a:moveTo>
                      <a:pt x="164" y="45"/>
                    </a:moveTo>
                    <a:cubicBezTo>
                      <a:pt x="163" y="44"/>
                      <a:pt x="162" y="44"/>
                      <a:pt x="161" y="44"/>
                    </a:cubicBezTo>
                    <a:cubicBezTo>
                      <a:pt x="163" y="43"/>
                      <a:pt x="165" y="43"/>
                      <a:pt x="167" y="42"/>
                    </a:cubicBezTo>
                    <a:cubicBezTo>
                      <a:pt x="167" y="42"/>
                      <a:pt x="165" y="44"/>
                      <a:pt x="164" y="45"/>
                    </a:cubicBezTo>
                    <a:moveTo>
                      <a:pt x="157" y="42"/>
                    </a:moveTo>
                    <a:cubicBezTo>
                      <a:pt x="156" y="42"/>
                      <a:pt x="156" y="42"/>
                      <a:pt x="156" y="42"/>
                    </a:cubicBezTo>
                    <a:cubicBezTo>
                      <a:pt x="157" y="41"/>
                      <a:pt x="157" y="41"/>
                      <a:pt x="157" y="41"/>
                    </a:cubicBezTo>
                    <a:cubicBezTo>
                      <a:pt x="158" y="41"/>
                      <a:pt x="157" y="41"/>
                      <a:pt x="157" y="42"/>
                    </a:cubicBezTo>
                    <a:moveTo>
                      <a:pt x="161" y="43"/>
                    </a:moveTo>
                    <a:cubicBezTo>
                      <a:pt x="162" y="43"/>
                      <a:pt x="163" y="41"/>
                      <a:pt x="164" y="41"/>
                    </a:cubicBezTo>
                    <a:cubicBezTo>
                      <a:pt x="164" y="40"/>
                      <a:pt x="164" y="40"/>
                      <a:pt x="164" y="40"/>
                    </a:cubicBezTo>
                    <a:cubicBezTo>
                      <a:pt x="165" y="40"/>
                      <a:pt x="166" y="41"/>
                      <a:pt x="167" y="41"/>
                    </a:cubicBezTo>
                    <a:cubicBezTo>
                      <a:pt x="165" y="42"/>
                      <a:pt x="163" y="42"/>
                      <a:pt x="161" y="43"/>
                    </a:cubicBezTo>
                    <a:moveTo>
                      <a:pt x="177" y="40"/>
                    </a:moveTo>
                    <a:cubicBezTo>
                      <a:pt x="177" y="40"/>
                      <a:pt x="177" y="40"/>
                      <a:pt x="178" y="40"/>
                    </a:cubicBezTo>
                    <a:cubicBezTo>
                      <a:pt x="177" y="41"/>
                      <a:pt x="175" y="42"/>
                      <a:pt x="175" y="42"/>
                    </a:cubicBezTo>
                    <a:cubicBezTo>
                      <a:pt x="173" y="43"/>
                      <a:pt x="172" y="44"/>
                      <a:pt x="170" y="45"/>
                    </a:cubicBezTo>
                    <a:cubicBezTo>
                      <a:pt x="170" y="45"/>
                      <a:pt x="169" y="45"/>
                      <a:pt x="169" y="45"/>
                    </a:cubicBezTo>
                    <a:cubicBezTo>
                      <a:pt x="168" y="45"/>
                      <a:pt x="167" y="45"/>
                      <a:pt x="167" y="45"/>
                    </a:cubicBezTo>
                    <a:cubicBezTo>
                      <a:pt x="170" y="44"/>
                      <a:pt x="173" y="42"/>
                      <a:pt x="177" y="40"/>
                    </a:cubicBezTo>
                    <a:cubicBezTo>
                      <a:pt x="177" y="40"/>
                      <a:pt x="177" y="40"/>
                      <a:pt x="177" y="40"/>
                    </a:cubicBezTo>
                    <a:moveTo>
                      <a:pt x="198" y="55"/>
                    </a:moveTo>
                    <a:cubicBezTo>
                      <a:pt x="198" y="54"/>
                      <a:pt x="197" y="53"/>
                      <a:pt x="197" y="51"/>
                    </a:cubicBezTo>
                    <a:cubicBezTo>
                      <a:pt x="200" y="49"/>
                      <a:pt x="204" y="47"/>
                      <a:pt x="207" y="45"/>
                    </a:cubicBezTo>
                    <a:cubicBezTo>
                      <a:pt x="209" y="44"/>
                      <a:pt x="211" y="43"/>
                      <a:pt x="213" y="42"/>
                    </a:cubicBezTo>
                    <a:cubicBezTo>
                      <a:pt x="213" y="42"/>
                      <a:pt x="217" y="40"/>
                      <a:pt x="218" y="40"/>
                    </a:cubicBezTo>
                    <a:cubicBezTo>
                      <a:pt x="219" y="40"/>
                      <a:pt x="218" y="40"/>
                      <a:pt x="218" y="41"/>
                    </a:cubicBezTo>
                    <a:cubicBezTo>
                      <a:pt x="215" y="43"/>
                      <a:pt x="211" y="45"/>
                      <a:pt x="208" y="47"/>
                    </a:cubicBezTo>
                    <a:cubicBezTo>
                      <a:pt x="205" y="49"/>
                      <a:pt x="201" y="52"/>
                      <a:pt x="198" y="55"/>
                    </a:cubicBezTo>
                    <a:moveTo>
                      <a:pt x="195" y="48"/>
                    </a:moveTo>
                    <a:cubicBezTo>
                      <a:pt x="195" y="47"/>
                      <a:pt x="195" y="47"/>
                      <a:pt x="194" y="47"/>
                    </a:cubicBezTo>
                    <a:cubicBezTo>
                      <a:pt x="194" y="46"/>
                      <a:pt x="194" y="46"/>
                      <a:pt x="194" y="46"/>
                    </a:cubicBezTo>
                    <a:cubicBezTo>
                      <a:pt x="198" y="44"/>
                      <a:pt x="202" y="42"/>
                      <a:pt x="206" y="39"/>
                    </a:cubicBezTo>
                    <a:cubicBezTo>
                      <a:pt x="205" y="40"/>
                      <a:pt x="205" y="40"/>
                      <a:pt x="204" y="41"/>
                    </a:cubicBezTo>
                    <a:cubicBezTo>
                      <a:pt x="201" y="43"/>
                      <a:pt x="198" y="45"/>
                      <a:pt x="195" y="48"/>
                    </a:cubicBezTo>
                    <a:cubicBezTo>
                      <a:pt x="195" y="48"/>
                      <a:pt x="195" y="48"/>
                      <a:pt x="195" y="48"/>
                    </a:cubicBezTo>
                    <a:moveTo>
                      <a:pt x="158" y="42"/>
                    </a:moveTo>
                    <a:cubicBezTo>
                      <a:pt x="157" y="42"/>
                      <a:pt x="159" y="41"/>
                      <a:pt x="159" y="40"/>
                    </a:cubicBezTo>
                    <a:cubicBezTo>
                      <a:pt x="160" y="39"/>
                      <a:pt x="160" y="39"/>
                      <a:pt x="160" y="39"/>
                    </a:cubicBezTo>
                    <a:cubicBezTo>
                      <a:pt x="161" y="40"/>
                      <a:pt x="162" y="40"/>
                      <a:pt x="163" y="40"/>
                    </a:cubicBezTo>
                    <a:cubicBezTo>
                      <a:pt x="161" y="41"/>
                      <a:pt x="161" y="41"/>
                      <a:pt x="159" y="42"/>
                    </a:cubicBezTo>
                    <a:cubicBezTo>
                      <a:pt x="159" y="42"/>
                      <a:pt x="158" y="42"/>
                      <a:pt x="158" y="42"/>
                    </a:cubicBezTo>
                    <a:moveTo>
                      <a:pt x="155" y="41"/>
                    </a:moveTo>
                    <a:cubicBezTo>
                      <a:pt x="155" y="40"/>
                      <a:pt x="155" y="40"/>
                      <a:pt x="155" y="40"/>
                    </a:cubicBezTo>
                    <a:cubicBezTo>
                      <a:pt x="155" y="40"/>
                      <a:pt x="156" y="39"/>
                      <a:pt x="157" y="39"/>
                    </a:cubicBezTo>
                    <a:cubicBezTo>
                      <a:pt x="158" y="39"/>
                      <a:pt x="158" y="39"/>
                      <a:pt x="158" y="39"/>
                    </a:cubicBezTo>
                    <a:cubicBezTo>
                      <a:pt x="157" y="40"/>
                      <a:pt x="156" y="40"/>
                      <a:pt x="155" y="41"/>
                    </a:cubicBezTo>
                    <a:moveTo>
                      <a:pt x="191" y="43"/>
                    </a:moveTo>
                    <a:cubicBezTo>
                      <a:pt x="190" y="43"/>
                      <a:pt x="190" y="42"/>
                      <a:pt x="189" y="42"/>
                    </a:cubicBezTo>
                    <a:cubicBezTo>
                      <a:pt x="191" y="41"/>
                      <a:pt x="192" y="40"/>
                      <a:pt x="194" y="39"/>
                    </a:cubicBezTo>
                    <a:cubicBezTo>
                      <a:pt x="194" y="39"/>
                      <a:pt x="195" y="39"/>
                      <a:pt x="195" y="39"/>
                    </a:cubicBezTo>
                    <a:cubicBezTo>
                      <a:pt x="196" y="39"/>
                      <a:pt x="196" y="39"/>
                      <a:pt x="196" y="39"/>
                    </a:cubicBezTo>
                    <a:cubicBezTo>
                      <a:pt x="196" y="39"/>
                      <a:pt x="196" y="39"/>
                      <a:pt x="196" y="39"/>
                    </a:cubicBezTo>
                    <a:cubicBezTo>
                      <a:pt x="194" y="41"/>
                      <a:pt x="193" y="42"/>
                      <a:pt x="191" y="43"/>
                    </a:cubicBezTo>
                    <a:moveTo>
                      <a:pt x="201" y="54"/>
                    </a:moveTo>
                    <a:cubicBezTo>
                      <a:pt x="200" y="54"/>
                      <a:pt x="201" y="54"/>
                      <a:pt x="202" y="53"/>
                    </a:cubicBezTo>
                    <a:cubicBezTo>
                      <a:pt x="208" y="48"/>
                      <a:pt x="216" y="45"/>
                      <a:pt x="220" y="39"/>
                    </a:cubicBezTo>
                    <a:cubicBezTo>
                      <a:pt x="220" y="38"/>
                      <a:pt x="220" y="38"/>
                      <a:pt x="220" y="38"/>
                    </a:cubicBezTo>
                    <a:cubicBezTo>
                      <a:pt x="222" y="39"/>
                      <a:pt x="223" y="40"/>
                      <a:pt x="225" y="42"/>
                    </a:cubicBezTo>
                    <a:cubicBezTo>
                      <a:pt x="224" y="42"/>
                      <a:pt x="224" y="42"/>
                      <a:pt x="224" y="42"/>
                    </a:cubicBezTo>
                    <a:cubicBezTo>
                      <a:pt x="220" y="44"/>
                      <a:pt x="215" y="46"/>
                      <a:pt x="210" y="48"/>
                    </a:cubicBezTo>
                    <a:cubicBezTo>
                      <a:pt x="208" y="49"/>
                      <a:pt x="206" y="50"/>
                      <a:pt x="204" y="52"/>
                    </a:cubicBezTo>
                    <a:cubicBezTo>
                      <a:pt x="203" y="52"/>
                      <a:pt x="201" y="54"/>
                      <a:pt x="201" y="54"/>
                    </a:cubicBezTo>
                    <a:moveTo>
                      <a:pt x="179" y="38"/>
                    </a:moveTo>
                    <a:cubicBezTo>
                      <a:pt x="180" y="38"/>
                      <a:pt x="180" y="38"/>
                      <a:pt x="180" y="38"/>
                    </a:cubicBezTo>
                    <a:cubicBezTo>
                      <a:pt x="179" y="38"/>
                      <a:pt x="179" y="38"/>
                      <a:pt x="179" y="38"/>
                    </a:cubicBezTo>
                    <a:moveTo>
                      <a:pt x="187" y="41"/>
                    </a:moveTo>
                    <a:cubicBezTo>
                      <a:pt x="186" y="41"/>
                      <a:pt x="186" y="41"/>
                      <a:pt x="185" y="41"/>
                    </a:cubicBezTo>
                    <a:cubicBezTo>
                      <a:pt x="187" y="40"/>
                      <a:pt x="189" y="39"/>
                      <a:pt x="190" y="38"/>
                    </a:cubicBezTo>
                    <a:cubicBezTo>
                      <a:pt x="189" y="39"/>
                      <a:pt x="188" y="40"/>
                      <a:pt x="187" y="41"/>
                    </a:cubicBezTo>
                    <a:moveTo>
                      <a:pt x="190" y="38"/>
                    </a:moveTo>
                    <a:cubicBezTo>
                      <a:pt x="190" y="38"/>
                      <a:pt x="190" y="38"/>
                      <a:pt x="190" y="38"/>
                    </a:cubicBezTo>
                    <a:cubicBezTo>
                      <a:pt x="190" y="38"/>
                      <a:pt x="190" y="38"/>
                      <a:pt x="190" y="38"/>
                    </a:cubicBezTo>
                    <a:moveTo>
                      <a:pt x="188" y="41"/>
                    </a:moveTo>
                    <a:cubicBezTo>
                      <a:pt x="188" y="41"/>
                      <a:pt x="188" y="41"/>
                      <a:pt x="188" y="41"/>
                    </a:cubicBezTo>
                    <a:cubicBezTo>
                      <a:pt x="188" y="41"/>
                      <a:pt x="188" y="41"/>
                      <a:pt x="188" y="41"/>
                    </a:cubicBezTo>
                    <a:cubicBezTo>
                      <a:pt x="189" y="40"/>
                      <a:pt x="190" y="39"/>
                      <a:pt x="191" y="38"/>
                    </a:cubicBezTo>
                    <a:cubicBezTo>
                      <a:pt x="192" y="38"/>
                      <a:pt x="193" y="38"/>
                      <a:pt x="194" y="38"/>
                    </a:cubicBezTo>
                    <a:cubicBezTo>
                      <a:pt x="193" y="39"/>
                      <a:pt x="193" y="39"/>
                      <a:pt x="192" y="39"/>
                    </a:cubicBezTo>
                    <a:cubicBezTo>
                      <a:pt x="192" y="40"/>
                      <a:pt x="189" y="41"/>
                      <a:pt x="188" y="41"/>
                    </a:cubicBezTo>
                    <a:moveTo>
                      <a:pt x="174" y="44"/>
                    </a:moveTo>
                    <a:cubicBezTo>
                      <a:pt x="176" y="42"/>
                      <a:pt x="179" y="41"/>
                      <a:pt x="180" y="39"/>
                    </a:cubicBezTo>
                    <a:cubicBezTo>
                      <a:pt x="181" y="38"/>
                      <a:pt x="181" y="38"/>
                      <a:pt x="181" y="38"/>
                    </a:cubicBezTo>
                    <a:cubicBezTo>
                      <a:pt x="182" y="38"/>
                      <a:pt x="185" y="37"/>
                      <a:pt x="185" y="37"/>
                    </a:cubicBezTo>
                    <a:cubicBezTo>
                      <a:pt x="186" y="37"/>
                      <a:pt x="186" y="37"/>
                      <a:pt x="183" y="39"/>
                    </a:cubicBezTo>
                    <a:cubicBezTo>
                      <a:pt x="182" y="40"/>
                      <a:pt x="181" y="41"/>
                      <a:pt x="180" y="41"/>
                    </a:cubicBezTo>
                    <a:cubicBezTo>
                      <a:pt x="178" y="42"/>
                      <a:pt x="176" y="43"/>
                      <a:pt x="175" y="43"/>
                    </a:cubicBezTo>
                    <a:cubicBezTo>
                      <a:pt x="174" y="44"/>
                      <a:pt x="174" y="44"/>
                      <a:pt x="174" y="44"/>
                    </a:cubicBezTo>
                    <a:cubicBezTo>
                      <a:pt x="174" y="44"/>
                      <a:pt x="174" y="44"/>
                      <a:pt x="174" y="44"/>
                    </a:cubicBezTo>
                    <a:moveTo>
                      <a:pt x="183" y="41"/>
                    </a:moveTo>
                    <a:cubicBezTo>
                      <a:pt x="184" y="40"/>
                      <a:pt x="186" y="38"/>
                      <a:pt x="187" y="37"/>
                    </a:cubicBezTo>
                    <a:cubicBezTo>
                      <a:pt x="188" y="37"/>
                      <a:pt x="189" y="37"/>
                      <a:pt x="190" y="37"/>
                    </a:cubicBezTo>
                    <a:cubicBezTo>
                      <a:pt x="188" y="38"/>
                      <a:pt x="186" y="39"/>
                      <a:pt x="184" y="40"/>
                    </a:cubicBezTo>
                    <a:cubicBezTo>
                      <a:pt x="184" y="41"/>
                      <a:pt x="184" y="41"/>
                      <a:pt x="184" y="41"/>
                    </a:cubicBezTo>
                    <a:cubicBezTo>
                      <a:pt x="183" y="41"/>
                      <a:pt x="183" y="41"/>
                      <a:pt x="183" y="41"/>
                    </a:cubicBezTo>
                    <a:moveTo>
                      <a:pt x="209" y="43"/>
                    </a:moveTo>
                    <a:cubicBezTo>
                      <a:pt x="212" y="41"/>
                      <a:pt x="214" y="39"/>
                      <a:pt x="217" y="37"/>
                    </a:cubicBezTo>
                    <a:cubicBezTo>
                      <a:pt x="218" y="36"/>
                      <a:pt x="218" y="36"/>
                      <a:pt x="218" y="36"/>
                    </a:cubicBezTo>
                    <a:cubicBezTo>
                      <a:pt x="218" y="37"/>
                      <a:pt x="219" y="38"/>
                      <a:pt x="220" y="38"/>
                    </a:cubicBezTo>
                    <a:cubicBezTo>
                      <a:pt x="220" y="38"/>
                      <a:pt x="220" y="38"/>
                      <a:pt x="220" y="38"/>
                    </a:cubicBezTo>
                    <a:cubicBezTo>
                      <a:pt x="216" y="40"/>
                      <a:pt x="212" y="41"/>
                      <a:pt x="209" y="43"/>
                    </a:cubicBezTo>
                    <a:moveTo>
                      <a:pt x="169" y="41"/>
                    </a:moveTo>
                    <a:cubicBezTo>
                      <a:pt x="172" y="41"/>
                      <a:pt x="174" y="40"/>
                      <a:pt x="175" y="38"/>
                    </a:cubicBezTo>
                    <a:cubicBezTo>
                      <a:pt x="176" y="37"/>
                      <a:pt x="176" y="36"/>
                      <a:pt x="176" y="36"/>
                    </a:cubicBezTo>
                    <a:cubicBezTo>
                      <a:pt x="177" y="35"/>
                      <a:pt x="178" y="35"/>
                      <a:pt x="179" y="35"/>
                    </a:cubicBezTo>
                    <a:cubicBezTo>
                      <a:pt x="179" y="35"/>
                      <a:pt x="179" y="35"/>
                      <a:pt x="179" y="36"/>
                    </a:cubicBezTo>
                    <a:cubicBezTo>
                      <a:pt x="177" y="37"/>
                      <a:pt x="176" y="38"/>
                      <a:pt x="175" y="39"/>
                    </a:cubicBezTo>
                    <a:cubicBezTo>
                      <a:pt x="175" y="40"/>
                      <a:pt x="175" y="40"/>
                      <a:pt x="175" y="40"/>
                    </a:cubicBezTo>
                    <a:cubicBezTo>
                      <a:pt x="172" y="42"/>
                      <a:pt x="169" y="44"/>
                      <a:pt x="165" y="45"/>
                    </a:cubicBezTo>
                    <a:cubicBezTo>
                      <a:pt x="165" y="45"/>
                      <a:pt x="165" y="45"/>
                      <a:pt x="165" y="45"/>
                    </a:cubicBezTo>
                    <a:cubicBezTo>
                      <a:pt x="165" y="45"/>
                      <a:pt x="165" y="45"/>
                      <a:pt x="165" y="45"/>
                    </a:cubicBezTo>
                    <a:cubicBezTo>
                      <a:pt x="165" y="44"/>
                      <a:pt x="167" y="43"/>
                      <a:pt x="168" y="43"/>
                    </a:cubicBezTo>
                    <a:cubicBezTo>
                      <a:pt x="168" y="42"/>
                      <a:pt x="169" y="42"/>
                      <a:pt x="169" y="41"/>
                    </a:cubicBezTo>
                    <a:cubicBezTo>
                      <a:pt x="169" y="41"/>
                      <a:pt x="169" y="41"/>
                      <a:pt x="169" y="41"/>
                    </a:cubicBezTo>
                    <a:moveTo>
                      <a:pt x="178" y="38"/>
                    </a:moveTo>
                    <a:cubicBezTo>
                      <a:pt x="178" y="37"/>
                      <a:pt x="178" y="37"/>
                      <a:pt x="178" y="37"/>
                    </a:cubicBezTo>
                    <a:cubicBezTo>
                      <a:pt x="179" y="36"/>
                      <a:pt x="180" y="35"/>
                      <a:pt x="181" y="34"/>
                    </a:cubicBezTo>
                    <a:cubicBezTo>
                      <a:pt x="181" y="33"/>
                      <a:pt x="181" y="33"/>
                      <a:pt x="181" y="33"/>
                    </a:cubicBezTo>
                    <a:cubicBezTo>
                      <a:pt x="182" y="34"/>
                      <a:pt x="184" y="35"/>
                      <a:pt x="185" y="35"/>
                    </a:cubicBezTo>
                    <a:cubicBezTo>
                      <a:pt x="184" y="36"/>
                      <a:pt x="184" y="36"/>
                      <a:pt x="183" y="36"/>
                    </a:cubicBezTo>
                    <a:cubicBezTo>
                      <a:pt x="182" y="36"/>
                      <a:pt x="182" y="37"/>
                      <a:pt x="182" y="37"/>
                    </a:cubicBezTo>
                    <a:cubicBezTo>
                      <a:pt x="182" y="37"/>
                      <a:pt x="182" y="37"/>
                      <a:pt x="182" y="37"/>
                    </a:cubicBezTo>
                    <a:cubicBezTo>
                      <a:pt x="182" y="37"/>
                      <a:pt x="182" y="36"/>
                      <a:pt x="181" y="36"/>
                    </a:cubicBezTo>
                    <a:cubicBezTo>
                      <a:pt x="181" y="36"/>
                      <a:pt x="181" y="36"/>
                      <a:pt x="181" y="36"/>
                    </a:cubicBezTo>
                    <a:cubicBezTo>
                      <a:pt x="180" y="37"/>
                      <a:pt x="179" y="37"/>
                      <a:pt x="178" y="38"/>
                    </a:cubicBezTo>
                    <a:moveTo>
                      <a:pt x="175" y="34"/>
                    </a:moveTo>
                    <a:cubicBezTo>
                      <a:pt x="175" y="33"/>
                      <a:pt x="175" y="33"/>
                      <a:pt x="175" y="32"/>
                    </a:cubicBezTo>
                    <a:cubicBezTo>
                      <a:pt x="175" y="32"/>
                      <a:pt x="175" y="32"/>
                      <a:pt x="176" y="32"/>
                    </a:cubicBezTo>
                    <a:cubicBezTo>
                      <a:pt x="176" y="32"/>
                      <a:pt x="176" y="33"/>
                      <a:pt x="175" y="34"/>
                    </a:cubicBezTo>
                    <a:moveTo>
                      <a:pt x="177" y="34"/>
                    </a:moveTo>
                    <a:cubicBezTo>
                      <a:pt x="176" y="34"/>
                      <a:pt x="178" y="33"/>
                      <a:pt x="179" y="32"/>
                    </a:cubicBezTo>
                    <a:cubicBezTo>
                      <a:pt x="179" y="31"/>
                      <a:pt x="179" y="31"/>
                      <a:pt x="179" y="31"/>
                    </a:cubicBezTo>
                    <a:cubicBezTo>
                      <a:pt x="180" y="32"/>
                      <a:pt x="180" y="32"/>
                      <a:pt x="181" y="33"/>
                    </a:cubicBezTo>
                    <a:cubicBezTo>
                      <a:pt x="181" y="33"/>
                      <a:pt x="181" y="33"/>
                      <a:pt x="181" y="33"/>
                    </a:cubicBezTo>
                    <a:cubicBezTo>
                      <a:pt x="181" y="33"/>
                      <a:pt x="181" y="33"/>
                      <a:pt x="181" y="33"/>
                    </a:cubicBezTo>
                    <a:cubicBezTo>
                      <a:pt x="178" y="34"/>
                      <a:pt x="177" y="34"/>
                      <a:pt x="177" y="34"/>
                    </a:cubicBezTo>
                    <a:moveTo>
                      <a:pt x="202" y="32"/>
                    </a:moveTo>
                    <a:cubicBezTo>
                      <a:pt x="201" y="31"/>
                      <a:pt x="201" y="31"/>
                      <a:pt x="201" y="31"/>
                    </a:cubicBezTo>
                    <a:cubicBezTo>
                      <a:pt x="202" y="31"/>
                      <a:pt x="203" y="31"/>
                      <a:pt x="204" y="30"/>
                    </a:cubicBezTo>
                    <a:cubicBezTo>
                      <a:pt x="203" y="31"/>
                      <a:pt x="203" y="31"/>
                      <a:pt x="202" y="32"/>
                    </a:cubicBezTo>
                    <a:moveTo>
                      <a:pt x="175" y="31"/>
                    </a:moveTo>
                    <a:cubicBezTo>
                      <a:pt x="175" y="30"/>
                      <a:pt x="175" y="30"/>
                      <a:pt x="176" y="30"/>
                    </a:cubicBezTo>
                    <a:cubicBezTo>
                      <a:pt x="176" y="30"/>
                      <a:pt x="177" y="30"/>
                      <a:pt x="177" y="30"/>
                    </a:cubicBezTo>
                    <a:cubicBezTo>
                      <a:pt x="177" y="30"/>
                      <a:pt x="178" y="30"/>
                      <a:pt x="179" y="31"/>
                    </a:cubicBezTo>
                    <a:cubicBezTo>
                      <a:pt x="178" y="31"/>
                      <a:pt x="178" y="31"/>
                      <a:pt x="178" y="31"/>
                    </a:cubicBezTo>
                    <a:cubicBezTo>
                      <a:pt x="178" y="31"/>
                      <a:pt x="178" y="31"/>
                      <a:pt x="178" y="31"/>
                    </a:cubicBezTo>
                    <a:cubicBezTo>
                      <a:pt x="177" y="31"/>
                      <a:pt x="176" y="31"/>
                      <a:pt x="175" y="31"/>
                    </a:cubicBezTo>
                    <a:moveTo>
                      <a:pt x="199" y="30"/>
                    </a:moveTo>
                    <a:cubicBezTo>
                      <a:pt x="198" y="29"/>
                      <a:pt x="198" y="29"/>
                      <a:pt x="198" y="29"/>
                    </a:cubicBezTo>
                    <a:cubicBezTo>
                      <a:pt x="199" y="29"/>
                      <a:pt x="199" y="29"/>
                      <a:pt x="199" y="29"/>
                    </a:cubicBezTo>
                    <a:cubicBezTo>
                      <a:pt x="199" y="30"/>
                      <a:pt x="199" y="30"/>
                      <a:pt x="199" y="30"/>
                    </a:cubicBezTo>
                    <a:moveTo>
                      <a:pt x="195" y="29"/>
                    </a:moveTo>
                    <a:cubicBezTo>
                      <a:pt x="193" y="29"/>
                      <a:pt x="192" y="29"/>
                      <a:pt x="192" y="29"/>
                    </a:cubicBezTo>
                    <a:cubicBezTo>
                      <a:pt x="194" y="28"/>
                      <a:pt x="196" y="27"/>
                      <a:pt x="199" y="27"/>
                    </a:cubicBezTo>
                    <a:cubicBezTo>
                      <a:pt x="197" y="28"/>
                      <a:pt x="196" y="28"/>
                      <a:pt x="195" y="29"/>
                    </a:cubicBezTo>
                    <a:moveTo>
                      <a:pt x="197" y="29"/>
                    </a:moveTo>
                    <a:cubicBezTo>
                      <a:pt x="198" y="28"/>
                      <a:pt x="199" y="28"/>
                      <a:pt x="200" y="28"/>
                    </a:cubicBezTo>
                    <a:cubicBezTo>
                      <a:pt x="200" y="27"/>
                      <a:pt x="200" y="27"/>
                      <a:pt x="200" y="27"/>
                    </a:cubicBezTo>
                    <a:cubicBezTo>
                      <a:pt x="200" y="27"/>
                      <a:pt x="200" y="27"/>
                      <a:pt x="200" y="27"/>
                    </a:cubicBezTo>
                    <a:cubicBezTo>
                      <a:pt x="206" y="29"/>
                      <a:pt x="212" y="33"/>
                      <a:pt x="217" y="36"/>
                    </a:cubicBezTo>
                    <a:cubicBezTo>
                      <a:pt x="217" y="36"/>
                      <a:pt x="217" y="36"/>
                      <a:pt x="217" y="36"/>
                    </a:cubicBezTo>
                    <a:cubicBezTo>
                      <a:pt x="210" y="40"/>
                      <a:pt x="204" y="44"/>
                      <a:pt x="197" y="47"/>
                    </a:cubicBezTo>
                    <a:cubicBezTo>
                      <a:pt x="202" y="44"/>
                      <a:pt x="208" y="39"/>
                      <a:pt x="214" y="35"/>
                    </a:cubicBezTo>
                    <a:cubicBezTo>
                      <a:pt x="214" y="35"/>
                      <a:pt x="214" y="34"/>
                      <a:pt x="213" y="34"/>
                    </a:cubicBezTo>
                    <a:cubicBezTo>
                      <a:pt x="213" y="34"/>
                      <a:pt x="213" y="34"/>
                      <a:pt x="213" y="34"/>
                    </a:cubicBezTo>
                    <a:cubicBezTo>
                      <a:pt x="212" y="35"/>
                      <a:pt x="212" y="35"/>
                      <a:pt x="211" y="35"/>
                    </a:cubicBezTo>
                    <a:cubicBezTo>
                      <a:pt x="210" y="36"/>
                      <a:pt x="210" y="36"/>
                      <a:pt x="210" y="36"/>
                    </a:cubicBezTo>
                    <a:cubicBezTo>
                      <a:pt x="208" y="37"/>
                      <a:pt x="207" y="38"/>
                      <a:pt x="205" y="39"/>
                    </a:cubicBezTo>
                    <a:cubicBezTo>
                      <a:pt x="201" y="41"/>
                      <a:pt x="197" y="43"/>
                      <a:pt x="194" y="46"/>
                    </a:cubicBezTo>
                    <a:cubicBezTo>
                      <a:pt x="194" y="46"/>
                      <a:pt x="194" y="46"/>
                      <a:pt x="194" y="46"/>
                    </a:cubicBezTo>
                    <a:cubicBezTo>
                      <a:pt x="193" y="45"/>
                      <a:pt x="193" y="45"/>
                      <a:pt x="192" y="44"/>
                    </a:cubicBezTo>
                    <a:cubicBezTo>
                      <a:pt x="199" y="42"/>
                      <a:pt x="205" y="36"/>
                      <a:pt x="212" y="34"/>
                    </a:cubicBezTo>
                    <a:cubicBezTo>
                      <a:pt x="212" y="34"/>
                      <a:pt x="212" y="33"/>
                      <a:pt x="211" y="33"/>
                    </a:cubicBezTo>
                    <a:cubicBezTo>
                      <a:pt x="211" y="33"/>
                      <a:pt x="211" y="33"/>
                      <a:pt x="211" y="33"/>
                    </a:cubicBezTo>
                    <a:cubicBezTo>
                      <a:pt x="206" y="35"/>
                      <a:pt x="202" y="38"/>
                      <a:pt x="197" y="41"/>
                    </a:cubicBezTo>
                    <a:cubicBezTo>
                      <a:pt x="196" y="42"/>
                      <a:pt x="194" y="43"/>
                      <a:pt x="193" y="43"/>
                    </a:cubicBezTo>
                    <a:cubicBezTo>
                      <a:pt x="192" y="43"/>
                      <a:pt x="192" y="44"/>
                      <a:pt x="192" y="44"/>
                    </a:cubicBezTo>
                    <a:cubicBezTo>
                      <a:pt x="192" y="44"/>
                      <a:pt x="192" y="44"/>
                      <a:pt x="192" y="44"/>
                    </a:cubicBezTo>
                    <a:cubicBezTo>
                      <a:pt x="192" y="44"/>
                      <a:pt x="192" y="43"/>
                      <a:pt x="193" y="43"/>
                    </a:cubicBezTo>
                    <a:cubicBezTo>
                      <a:pt x="194" y="42"/>
                      <a:pt x="196" y="40"/>
                      <a:pt x="197" y="39"/>
                    </a:cubicBezTo>
                    <a:cubicBezTo>
                      <a:pt x="198" y="39"/>
                      <a:pt x="198" y="39"/>
                      <a:pt x="199" y="39"/>
                    </a:cubicBezTo>
                    <a:cubicBezTo>
                      <a:pt x="199" y="39"/>
                      <a:pt x="199" y="39"/>
                      <a:pt x="199" y="39"/>
                    </a:cubicBezTo>
                    <a:cubicBezTo>
                      <a:pt x="202" y="39"/>
                      <a:pt x="203" y="37"/>
                      <a:pt x="203" y="34"/>
                    </a:cubicBezTo>
                    <a:cubicBezTo>
                      <a:pt x="205" y="33"/>
                      <a:pt x="206" y="33"/>
                      <a:pt x="208" y="32"/>
                    </a:cubicBezTo>
                    <a:cubicBezTo>
                      <a:pt x="208" y="32"/>
                      <a:pt x="208" y="31"/>
                      <a:pt x="208" y="31"/>
                    </a:cubicBezTo>
                    <a:cubicBezTo>
                      <a:pt x="208" y="31"/>
                      <a:pt x="208" y="31"/>
                      <a:pt x="208" y="31"/>
                    </a:cubicBezTo>
                    <a:cubicBezTo>
                      <a:pt x="206" y="32"/>
                      <a:pt x="204" y="32"/>
                      <a:pt x="203" y="32"/>
                    </a:cubicBezTo>
                    <a:cubicBezTo>
                      <a:pt x="204" y="32"/>
                      <a:pt x="205" y="31"/>
                      <a:pt x="206" y="30"/>
                    </a:cubicBezTo>
                    <a:cubicBezTo>
                      <a:pt x="206" y="30"/>
                      <a:pt x="206" y="30"/>
                      <a:pt x="206" y="30"/>
                    </a:cubicBezTo>
                    <a:cubicBezTo>
                      <a:pt x="205" y="30"/>
                      <a:pt x="205" y="30"/>
                      <a:pt x="205" y="30"/>
                    </a:cubicBezTo>
                    <a:cubicBezTo>
                      <a:pt x="203" y="30"/>
                      <a:pt x="202" y="30"/>
                      <a:pt x="200" y="30"/>
                    </a:cubicBezTo>
                    <a:cubicBezTo>
                      <a:pt x="200" y="30"/>
                      <a:pt x="200" y="30"/>
                      <a:pt x="200" y="30"/>
                    </a:cubicBezTo>
                    <a:cubicBezTo>
                      <a:pt x="200" y="30"/>
                      <a:pt x="201" y="29"/>
                      <a:pt x="201" y="29"/>
                    </a:cubicBezTo>
                    <a:cubicBezTo>
                      <a:pt x="201" y="28"/>
                      <a:pt x="201" y="28"/>
                      <a:pt x="201" y="28"/>
                    </a:cubicBezTo>
                    <a:cubicBezTo>
                      <a:pt x="201" y="28"/>
                      <a:pt x="201" y="28"/>
                      <a:pt x="201" y="28"/>
                    </a:cubicBezTo>
                    <a:cubicBezTo>
                      <a:pt x="199" y="28"/>
                      <a:pt x="198" y="29"/>
                      <a:pt x="197" y="29"/>
                    </a:cubicBezTo>
                    <a:moveTo>
                      <a:pt x="33" y="153"/>
                    </a:moveTo>
                    <a:cubicBezTo>
                      <a:pt x="36" y="153"/>
                      <a:pt x="38" y="151"/>
                      <a:pt x="39" y="149"/>
                    </a:cubicBezTo>
                    <a:cubicBezTo>
                      <a:pt x="40" y="146"/>
                      <a:pt x="40" y="144"/>
                      <a:pt x="40" y="141"/>
                    </a:cubicBezTo>
                    <a:cubicBezTo>
                      <a:pt x="40" y="136"/>
                      <a:pt x="41" y="132"/>
                      <a:pt x="45" y="128"/>
                    </a:cubicBezTo>
                    <a:cubicBezTo>
                      <a:pt x="48" y="125"/>
                      <a:pt x="51" y="120"/>
                      <a:pt x="48" y="116"/>
                    </a:cubicBezTo>
                    <a:cubicBezTo>
                      <a:pt x="47" y="114"/>
                      <a:pt x="45" y="113"/>
                      <a:pt x="45" y="110"/>
                    </a:cubicBezTo>
                    <a:cubicBezTo>
                      <a:pt x="46" y="108"/>
                      <a:pt x="47" y="106"/>
                      <a:pt x="46" y="104"/>
                    </a:cubicBezTo>
                    <a:cubicBezTo>
                      <a:pt x="45" y="101"/>
                      <a:pt x="44" y="100"/>
                      <a:pt x="42" y="98"/>
                    </a:cubicBezTo>
                    <a:cubicBezTo>
                      <a:pt x="41" y="98"/>
                      <a:pt x="41" y="97"/>
                      <a:pt x="40" y="97"/>
                    </a:cubicBezTo>
                    <a:cubicBezTo>
                      <a:pt x="35" y="95"/>
                      <a:pt x="37" y="89"/>
                      <a:pt x="38" y="86"/>
                    </a:cubicBezTo>
                    <a:cubicBezTo>
                      <a:pt x="40" y="83"/>
                      <a:pt x="41" y="80"/>
                      <a:pt x="41" y="77"/>
                    </a:cubicBezTo>
                    <a:cubicBezTo>
                      <a:pt x="41" y="72"/>
                      <a:pt x="40" y="67"/>
                      <a:pt x="40" y="62"/>
                    </a:cubicBezTo>
                    <a:cubicBezTo>
                      <a:pt x="47" y="53"/>
                      <a:pt x="55" y="46"/>
                      <a:pt x="64" y="39"/>
                    </a:cubicBezTo>
                    <a:cubicBezTo>
                      <a:pt x="87" y="22"/>
                      <a:pt x="115" y="14"/>
                      <a:pt x="142" y="14"/>
                    </a:cubicBezTo>
                    <a:cubicBezTo>
                      <a:pt x="160" y="14"/>
                      <a:pt x="178" y="17"/>
                      <a:pt x="194" y="24"/>
                    </a:cubicBezTo>
                    <a:cubicBezTo>
                      <a:pt x="192" y="25"/>
                      <a:pt x="190" y="25"/>
                      <a:pt x="189" y="27"/>
                    </a:cubicBezTo>
                    <a:cubicBezTo>
                      <a:pt x="186" y="29"/>
                      <a:pt x="189" y="32"/>
                      <a:pt x="191" y="33"/>
                    </a:cubicBezTo>
                    <a:cubicBezTo>
                      <a:pt x="192" y="33"/>
                      <a:pt x="192" y="33"/>
                      <a:pt x="193" y="33"/>
                    </a:cubicBezTo>
                    <a:cubicBezTo>
                      <a:pt x="193" y="33"/>
                      <a:pt x="194" y="33"/>
                      <a:pt x="194" y="33"/>
                    </a:cubicBezTo>
                    <a:cubicBezTo>
                      <a:pt x="195" y="33"/>
                      <a:pt x="195" y="33"/>
                      <a:pt x="196" y="33"/>
                    </a:cubicBezTo>
                    <a:cubicBezTo>
                      <a:pt x="196" y="33"/>
                      <a:pt x="196" y="33"/>
                      <a:pt x="197" y="33"/>
                    </a:cubicBezTo>
                    <a:cubicBezTo>
                      <a:pt x="197" y="33"/>
                      <a:pt x="198" y="34"/>
                      <a:pt x="198" y="35"/>
                    </a:cubicBezTo>
                    <a:cubicBezTo>
                      <a:pt x="198" y="35"/>
                      <a:pt x="197" y="35"/>
                      <a:pt x="197" y="35"/>
                    </a:cubicBezTo>
                    <a:cubicBezTo>
                      <a:pt x="193" y="35"/>
                      <a:pt x="188" y="33"/>
                      <a:pt x="185" y="31"/>
                    </a:cubicBezTo>
                    <a:cubicBezTo>
                      <a:pt x="183" y="30"/>
                      <a:pt x="179" y="25"/>
                      <a:pt x="176" y="25"/>
                    </a:cubicBezTo>
                    <a:cubicBezTo>
                      <a:pt x="175" y="25"/>
                      <a:pt x="174" y="26"/>
                      <a:pt x="173" y="26"/>
                    </a:cubicBezTo>
                    <a:cubicBezTo>
                      <a:pt x="172" y="28"/>
                      <a:pt x="171" y="29"/>
                      <a:pt x="171" y="31"/>
                    </a:cubicBezTo>
                    <a:cubicBezTo>
                      <a:pt x="171" y="33"/>
                      <a:pt x="174" y="37"/>
                      <a:pt x="170" y="38"/>
                    </a:cubicBezTo>
                    <a:cubicBezTo>
                      <a:pt x="169" y="38"/>
                      <a:pt x="169" y="38"/>
                      <a:pt x="169" y="38"/>
                    </a:cubicBezTo>
                    <a:cubicBezTo>
                      <a:pt x="165" y="38"/>
                      <a:pt x="161" y="36"/>
                      <a:pt x="158" y="35"/>
                    </a:cubicBezTo>
                    <a:cubicBezTo>
                      <a:pt x="157" y="35"/>
                      <a:pt x="157" y="35"/>
                      <a:pt x="157" y="35"/>
                    </a:cubicBezTo>
                    <a:cubicBezTo>
                      <a:pt x="150" y="35"/>
                      <a:pt x="150" y="43"/>
                      <a:pt x="156" y="46"/>
                    </a:cubicBezTo>
                    <a:cubicBezTo>
                      <a:pt x="160" y="48"/>
                      <a:pt x="165" y="49"/>
                      <a:pt x="170" y="50"/>
                    </a:cubicBezTo>
                    <a:cubicBezTo>
                      <a:pt x="170" y="50"/>
                      <a:pt x="170" y="50"/>
                      <a:pt x="170" y="50"/>
                    </a:cubicBezTo>
                    <a:cubicBezTo>
                      <a:pt x="172" y="50"/>
                      <a:pt x="174" y="48"/>
                      <a:pt x="175" y="47"/>
                    </a:cubicBezTo>
                    <a:cubicBezTo>
                      <a:pt x="178" y="46"/>
                      <a:pt x="181" y="45"/>
                      <a:pt x="184" y="45"/>
                    </a:cubicBezTo>
                    <a:cubicBezTo>
                      <a:pt x="186" y="45"/>
                      <a:pt x="188" y="45"/>
                      <a:pt x="191" y="48"/>
                    </a:cubicBezTo>
                    <a:cubicBezTo>
                      <a:pt x="196" y="52"/>
                      <a:pt x="195" y="59"/>
                      <a:pt x="201" y="64"/>
                    </a:cubicBezTo>
                    <a:cubicBezTo>
                      <a:pt x="201" y="64"/>
                      <a:pt x="202" y="65"/>
                      <a:pt x="203" y="65"/>
                    </a:cubicBezTo>
                    <a:cubicBezTo>
                      <a:pt x="205" y="65"/>
                      <a:pt x="206" y="64"/>
                      <a:pt x="208" y="63"/>
                    </a:cubicBezTo>
                    <a:cubicBezTo>
                      <a:pt x="209" y="62"/>
                      <a:pt x="211" y="61"/>
                      <a:pt x="212" y="61"/>
                    </a:cubicBezTo>
                    <a:cubicBezTo>
                      <a:pt x="212" y="61"/>
                      <a:pt x="212" y="61"/>
                      <a:pt x="213" y="61"/>
                    </a:cubicBezTo>
                    <a:cubicBezTo>
                      <a:pt x="215" y="61"/>
                      <a:pt x="218" y="62"/>
                      <a:pt x="221" y="64"/>
                    </a:cubicBezTo>
                    <a:cubicBezTo>
                      <a:pt x="222" y="65"/>
                      <a:pt x="223" y="66"/>
                      <a:pt x="224" y="67"/>
                    </a:cubicBezTo>
                    <a:cubicBezTo>
                      <a:pt x="225" y="67"/>
                      <a:pt x="227" y="72"/>
                      <a:pt x="225" y="72"/>
                    </a:cubicBezTo>
                    <a:cubicBezTo>
                      <a:pt x="224" y="72"/>
                      <a:pt x="224" y="72"/>
                      <a:pt x="223" y="72"/>
                    </a:cubicBezTo>
                    <a:cubicBezTo>
                      <a:pt x="219" y="70"/>
                      <a:pt x="217" y="65"/>
                      <a:pt x="212" y="65"/>
                    </a:cubicBezTo>
                    <a:cubicBezTo>
                      <a:pt x="212" y="65"/>
                      <a:pt x="212" y="65"/>
                      <a:pt x="212" y="65"/>
                    </a:cubicBezTo>
                    <a:cubicBezTo>
                      <a:pt x="208" y="65"/>
                      <a:pt x="207" y="67"/>
                      <a:pt x="207" y="70"/>
                    </a:cubicBezTo>
                    <a:cubicBezTo>
                      <a:pt x="207" y="75"/>
                      <a:pt x="213" y="77"/>
                      <a:pt x="216" y="78"/>
                    </a:cubicBezTo>
                    <a:cubicBezTo>
                      <a:pt x="216" y="79"/>
                      <a:pt x="217" y="79"/>
                      <a:pt x="217" y="79"/>
                    </a:cubicBezTo>
                    <a:cubicBezTo>
                      <a:pt x="220" y="80"/>
                      <a:pt x="220" y="82"/>
                      <a:pt x="216" y="85"/>
                    </a:cubicBezTo>
                    <a:cubicBezTo>
                      <a:pt x="216" y="85"/>
                      <a:pt x="216" y="85"/>
                      <a:pt x="216" y="85"/>
                    </a:cubicBezTo>
                    <a:cubicBezTo>
                      <a:pt x="209" y="82"/>
                      <a:pt x="202" y="79"/>
                      <a:pt x="196" y="76"/>
                    </a:cubicBezTo>
                    <a:cubicBezTo>
                      <a:pt x="188" y="72"/>
                      <a:pt x="183" y="67"/>
                      <a:pt x="178" y="60"/>
                    </a:cubicBezTo>
                    <a:cubicBezTo>
                      <a:pt x="174" y="56"/>
                      <a:pt x="170" y="52"/>
                      <a:pt x="165" y="50"/>
                    </a:cubicBezTo>
                    <a:cubicBezTo>
                      <a:pt x="162" y="49"/>
                      <a:pt x="159" y="49"/>
                      <a:pt x="156" y="49"/>
                    </a:cubicBezTo>
                    <a:cubicBezTo>
                      <a:pt x="153" y="49"/>
                      <a:pt x="149" y="49"/>
                      <a:pt x="146" y="50"/>
                    </a:cubicBezTo>
                    <a:cubicBezTo>
                      <a:pt x="126" y="54"/>
                      <a:pt x="91" y="79"/>
                      <a:pt x="103" y="104"/>
                    </a:cubicBezTo>
                    <a:cubicBezTo>
                      <a:pt x="109" y="116"/>
                      <a:pt x="128" y="113"/>
                      <a:pt x="138" y="119"/>
                    </a:cubicBezTo>
                    <a:cubicBezTo>
                      <a:pt x="146" y="124"/>
                      <a:pt x="142" y="133"/>
                      <a:pt x="140" y="140"/>
                    </a:cubicBezTo>
                    <a:cubicBezTo>
                      <a:pt x="139" y="143"/>
                      <a:pt x="138" y="146"/>
                      <a:pt x="137" y="149"/>
                    </a:cubicBezTo>
                    <a:cubicBezTo>
                      <a:pt x="137" y="153"/>
                      <a:pt x="138" y="157"/>
                      <a:pt x="138" y="161"/>
                    </a:cubicBezTo>
                    <a:cubicBezTo>
                      <a:pt x="139" y="167"/>
                      <a:pt x="134" y="173"/>
                      <a:pt x="132" y="178"/>
                    </a:cubicBezTo>
                    <a:cubicBezTo>
                      <a:pt x="130" y="183"/>
                      <a:pt x="129" y="187"/>
                      <a:pt x="128" y="191"/>
                    </a:cubicBezTo>
                    <a:cubicBezTo>
                      <a:pt x="126" y="199"/>
                      <a:pt x="125" y="208"/>
                      <a:pt x="128" y="216"/>
                    </a:cubicBezTo>
                    <a:cubicBezTo>
                      <a:pt x="130" y="222"/>
                      <a:pt x="135" y="224"/>
                      <a:pt x="141" y="224"/>
                    </a:cubicBezTo>
                    <a:cubicBezTo>
                      <a:pt x="142" y="224"/>
                      <a:pt x="144" y="224"/>
                      <a:pt x="145" y="223"/>
                    </a:cubicBezTo>
                    <a:cubicBezTo>
                      <a:pt x="152" y="222"/>
                      <a:pt x="157" y="219"/>
                      <a:pt x="163" y="215"/>
                    </a:cubicBezTo>
                    <a:cubicBezTo>
                      <a:pt x="170" y="209"/>
                      <a:pt x="178" y="205"/>
                      <a:pt x="186" y="201"/>
                    </a:cubicBezTo>
                    <a:cubicBezTo>
                      <a:pt x="192" y="199"/>
                      <a:pt x="197" y="196"/>
                      <a:pt x="200" y="191"/>
                    </a:cubicBezTo>
                    <a:cubicBezTo>
                      <a:pt x="205" y="185"/>
                      <a:pt x="200" y="177"/>
                      <a:pt x="207" y="172"/>
                    </a:cubicBezTo>
                    <a:cubicBezTo>
                      <a:pt x="214" y="167"/>
                      <a:pt x="226" y="166"/>
                      <a:pt x="230" y="157"/>
                    </a:cubicBezTo>
                    <a:cubicBezTo>
                      <a:pt x="232" y="153"/>
                      <a:pt x="232" y="148"/>
                      <a:pt x="230" y="145"/>
                    </a:cubicBezTo>
                    <a:cubicBezTo>
                      <a:pt x="228" y="141"/>
                      <a:pt x="225" y="139"/>
                      <a:pt x="223" y="135"/>
                    </a:cubicBezTo>
                    <a:cubicBezTo>
                      <a:pt x="221" y="131"/>
                      <a:pt x="223" y="126"/>
                      <a:pt x="222" y="122"/>
                    </a:cubicBezTo>
                    <a:cubicBezTo>
                      <a:pt x="222" y="119"/>
                      <a:pt x="220" y="116"/>
                      <a:pt x="219" y="114"/>
                    </a:cubicBezTo>
                    <a:cubicBezTo>
                      <a:pt x="218" y="112"/>
                      <a:pt x="217" y="110"/>
                      <a:pt x="216" y="108"/>
                    </a:cubicBezTo>
                    <a:cubicBezTo>
                      <a:pt x="216" y="107"/>
                      <a:pt x="216" y="107"/>
                      <a:pt x="216" y="106"/>
                    </a:cubicBezTo>
                    <a:cubicBezTo>
                      <a:pt x="215" y="104"/>
                      <a:pt x="216" y="102"/>
                      <a:pt x="220" y="102"/>
                    </a:cubicBezTo>
                    <a:cubicBezTo>
                      <a:pt x="220" y="102"/>
                      <a:pt x="220" y="102"/>
                      <a:pt x="220" y="102"/>
                    </a:cubicBezTo>
                    <a:cubicBezTo>
                      <a:pt x="224" y="108"/>
                      <a:pt x="223" y="117"/>
                      <a:pt x="223" y="124"/>
                    </a:cubicBezTo>
                    <a:cubicBezTo>
                      <a:pt x="223" y="128"/>
                      <a:pt x="223" y="132"/>
                      <a:pt x="226" y="136"/>
                    </a:cubicBezTo>
                    <a:cubicBezTo>
                      <a:pt x="228" y="138"/>
                      <a:pt x="230" y="138"/>
                      <a:pt x="233" y="138"/>
                    </a:cubicBezTo>
                    <a:cubicBezTo>
                      <a:pt x="235" y="138"/>
                      <a:pt x="237" y="138"/>
                      <a:pt x="239" y="138"/>
                    </a:cubicBezTo>
                    <a:cubicBezTo>
                      <a:pt x="243" y="137"/>
                      <a:pt x="249" y="135"/>
                      <a:pt x="251" y="131"/>
                    </a:cubicBezTo>
                    <a:cubicBezTo>
                      <a:pt x="252" y="125"/>
                      <a:pt x="248" y="120"/>
                      <a:pt x="245" y="115"/>
                    </a:cubicBezTo>
                    <a:cubicBezTo>
                      <a:pt x="244" y="114"/>
                      <a:pt x="243" y="112"/>
                      <a:pt x="242" y="111"/>
                    </a:cubicBezTo>
                    <a:cubicBezTo>
                      <a:pt x="241" y="110"/>
                      <a:pt x="241" y="109"/>
                      <a:pt x="240" y="108"/>
                    </a:cubicBezTo>
                    <a:cubicBezTo>
                      <a:pt x="240" y="108"/>
                      <a:pt x="240" y="108"/>
                      <a:pt x="240" y="108"/>
                    </a:cubicBezTo>
                    <a:cubicBezTo>
                      <a:pt x="240" y="108"/>
                      <a:pt x="240" y="106"/>
                      <a:pt x="239" y="105"/>
                    </a:cubicBezTo>
                    <a:cubicBezTo>
                      <a:pt x="239" y="103"/>
                      <a:pt x="239" y="102"/>
                      <a:pt x="240" y="102"/>
                    </a:cubicBezTo>
                    <a:cubicBezTo>
                      <a:pt x="240" y="102"/>
                      <a:pt x="241" y="102"/>
                      <a:pt x="241" y="102"/>
                    </a:cubicBezTo>
                    <a:cubicBezTo>
                      <a:pt x="247" y="105"/>
                      <a:pt x="249" y="113"/>
                      <a:pt x="252" y="118"/>
                    </a:cubicBezTo>
                    <a:cubicBezTo>
                      <a:pt x="255" y="123"/>
                      <a:pt x="258" y="127"/>
                      <a:pt x="262" y="130"/>
                    </a:cubicBezTo>
                    <a:cubicBezTo>
                      <a:pt x="268" y="136"/>
                      <a:pt x="270" y="142"/>
                      <a:pt x="271" y="149"/>
                    </a:cubicBezTo>
                    <a:cubicBezTo>
                      <a:pt x="272" y="150"/>
                      <a:pt x="272" y="150"/>
                      <a:pt x="272" y="150"/>
                    </a:cubicBezTo>
                    <a:cubicBezTo>
                      <a:pt x="266" y="203"/>
                      <a:pt x="224" y="246"/>
                      <a:pt x="172" y="258"/>
                    </a:cubicBezTo>
                    <a:cubicBezTo>
                      <a:pt x="162" y="260"/>
                      <a:pt x="153" y="261"/>
                      <a:pt x="143" y="261"/>
                    </a:cubicBezTo>
                    <a:cubicBezTo>
                      <a:pt x="95" y="261"/>
                      <a:pt x="48" y="235"/>
                      <a:pt x="25" y="191"/>
                    </a:cubicBezTo>
                    <a:cubicBezTo>
                      <a:pt x="24" y="187"/>
                      <a:pt x="22" y="184"/>
                      <a:pt x="21" y="180"/>
                    </a:cubicBezTo>
                    <a:cubicBezTo>
                      <a:pt x="21" y="180"/>
                      <a:pt x="21" y="179"/>
                      <a:pt x="21" y="179"/>
                    </a:cubicBezTo>
                    <a:cubicBezTo>
                      <a:pt x="22" y="175"/>
                      <a:pt x="24" y="171"/>
                      <a:pt x="25" y="167"/>
                    </a:cubicBezTo>
                    <a:cubicBezTo>
                      <a:pt x="26" y="164"/>
                      <a:pt x="25" y="160"/>
                      <a:pt x="25" y="157"/>
                    </a:cubicBezTo>
                    <a:cubicBezTo>
                      <a:pt x="25" y="155"/>
                      <a:pt x="25" y="149"/>
                      <a:pt x="27" y="149"/>
                    </a:cubicBezTo>
                    <a:cubicBezTo>
                      <a:pt x="27" y="149"/>
                      <a:pt x="28" y="149"/>
                      <a:pt x="29" y="150"/>
                    </a:cubicBezTo>
                    <a:cubicBezTo>
                      <a:pt x="30" y="151"/>
                      <a:pt x="31" y="152"/>
                      <a:pt x="32" y="152"/>
                    </a:cubicBezTo>
                    <a:cubicBezTo>
                      <a:pt x="33" y="153"/>
                      <a:pt x="33" y="153"/>
                      <a:pt x="33" y="153"/>
                    </a:cubicBezTo>
                    <a:moveTo>
                      <a:pt x="144" y="265"/>
                    </a:moveTo>
                    <a:cubicBezTo>
                      <a:pt x="152" y="265"/>
                      <a:pt x="161" y="264"/>
                      <a:pt x="169" y="262"/>
                    </a:cubicBezTo>
                    <a:cubicBezTo>
                      <a:pt x="229" y="251"/>
                      <a:pt x="276" y="199"/>
                      <a:pt x="276" y="138"/>
                    </a:cubicBezTo>
                    <a:cubicBezTo>
                      <a:pt x="276" y="87"/>
                      <a:pt x="245" y="43"/>
                      <a:pt x="200" y="22"/>
                    </a:cubicBezTo>
                    <a:cubicBezTo>
                      <a:pt x="201" y="20"/>
                      <a:pt x="205" y="16"/>
                      <a:pt x="206" y="12"/>
                    </a:cubicBezTo>
                    <a:cubicBezTo>
                      <a:pt x="222" y="20"/>
                      <a:pt x="237" y="28"/>
                      <a:pt x="250" y="42"/>
                    </a:cubicBezTo>
                    <a:cubicBezTo>
                      <a:pt x="262" y="55"/>
                      <a:pt x="271" y="72"/>
                      <a:pt x="278" y="89"/>
                    </a:cubicBezTo>
                    <a:cubicBezTo>
                      <a:pt x="293" y="125"/>
                      <a:pt x="291" y="163"/>
                      <a:pt x="275" y="197"/>
                    </a:cubicBezTo>
                    <a:cubicBezTo>
                      <a:pt x="258" y="236"/>
                      <a:pt x="221" y="261"/>
                      <a:pt x="180" y="270"/>
                    </a:cubicBezTo>
                    <a:cubicBezTo>
                      <a:pt x="168" y="273"/>
                      <a:pt x="156" y="274"/>
                      <a:pt x="144" y="274"/>
                    </a:cubicBezTo>
                    <a:cubicBezTo>
                      <a:pt x="143" y="274"/>
                      <a:pt x="143" y="274"/>
                      <a:pt x="142" y="274"/>
                    </a:cubicBezTo>
                    <a:cubicBezTo>
                      <a:pt x="126" y="274"/>
                      <a:pt x="108" y="273"/>
                      <a:pt x="94" y="266"/>
                    </a:cubicBezTo>
                    <a:cubicBezTo>
                      <a:pt x="95" y="263"/>
                      <a:pt x="97" y="259"/>
                      <a:pt x="98" y="257"/>
                    </a:cubicBezTo>
                    <a:cubicBezTo>
                      <a:pt x="112" y="262"/>
                      <a:pt x="128" y="265"/>
                      <a:pt x="144" y="265"/>
                    </a:cubicBezTo>
                    <a:moveTo>
                      <a:pt x="196" y="21"/>
                    </a:moveTo>
                    <a:cubicBezTo>
                      <a:pt x="194" y="20"/>
                      <a:pt x="192" y="19"/>
                      <a:pt x="191" y="19"/>
                    </a:cubicBezTo>
                    <a:cubicBezTo>
                      <a:pt x="193" y="15"/>
                      <a:pt x="194" y="4"/>
                      <a:pt x="199" y="4"/>
                    </a:cubicBezTo>
                    <a:cubicBezTo>
                      <a:pt x="199" y="4"/>
                      <a:pt x="200" y="4"/>
                      <a:pt x="200" y="4"/>
                    </a:cubicBezTo>
                    <a:cubicBezTo>
                      <a:pt x="209" y="5"/>
                      <a:pt x="199" y="17"/>
                      <a:pt x="196" y="21"/>
                    </a:cubicBezTo>
                    <a:moveTo>
                      <a:pt x="199" y="0"/>
                    </a:moveTo>
                    <a:cubicBezTo>
                      <a:pt x="192" y="0"/>
                      <a:pt x="190" y="11"/>
                      <a:pt x="187" y="17"/>
                    </a:cubicBezTo>
                    <a:cubicBezTo>
                      <a:pt x="187" y="17"/>
                      <a:pt x="187" y="17"/>
                      <a:pt x="187" y="17"/>
                    </a:cubicBezTo>
                    <a:cubicBezTo>
                      <a:pt x="173" y="12"/>
                      <a:pt x="158" y="10"/>
                      <a:pt x="143" y="10"/>
                    </a:cubicBezTo>
                    <a:cubicBezTo>
                      <a:pt x="104" y="10"/>
                      <a:pt x="66" y="27"/>
                      <a:pt x="39" y="57"/>
                    </a:cubicBezTo>
                    <a:cubicBezTo>
                      <a:pt x="4" y="98"/>
                      <a:pt x="0" y="158"/>
                      <a:pt x="29" y="204"/>
                    </a:cubicBezTo>
                    <a:cubicBezTo>
                      <a:pt x="43" y="226"/>
                      <a:pt x="63" y="242"/>
                      <a:pt x="86" y="253"/>
                    </a:cubicBezTo>
                    <a:cubicBezTo>
                      <a:pt x="84" y="259"/>
                      <a:pt x="70" y="272"/>
                      <a:pt x="77" y="277"/>
                    </a:cubicBezTo>
                    <a:cubicBezTo>
                      <a:pt x="79" y="279"/>
                      <a:pt x="80" y="279"/>
                      <a:pt x="82" y="279"/>
                    </a:cubicBezTo>
                    <a:cubicBezTo>
                      <a:pt x="86" y="279"/>
                      <a:pt x="89" y="275"/>
                      <a:pt x="92" y="270"/>
                    </a:cubicBezTo>
                    <a:cubicBezTo>
                      <a:pt x="105" y="275"/>
                      <a:pt x="119" y="277"/>
                      <a:pt x="133" y="277"/>
                    </a:cubicBezTo>
                    <a:cubicBezTo>
                      <a:pt x="130" y="286"/>
                      <a:pt x="124" y="296"/>
                      <a:pt x="127" y="305"/>
                    </a:cubicBezTo>
                    <a:cubicBezTo>
                      <a:pt x="127" y="306"/>
                      <a:pt x="127" y="306"/>
                      <a:pt x="127" y="306"/>
                    </a:cubicBezTo>
                    <a:cubicBezTo>
                      <a:pt x="119" y="308"/>
                      <a:pt x="111" y="309"/>
                      <a:pt x="103" y="311"/>
                    </a:cubicBezTo>
                    <a:cubicBezTo>
                      <a:pt x="91" y="314"/>
                      <a:pt x="79" y="318"/>
                      <a:pt x="69" y="325"/>
                    </a:cubicBezTo>
                    <a:cubicBezTo>
                      <a:pt x="65" y="327"/>
                      <a:pt x="53" y="335"/>
                      <a:pt x="57" y="340"/>
                    </a:cubicBezTo>
                    <a:cubicBezTo>
                      <a:pt x="61" y="346"/>
                      <a:pt x="72" y="346"/>
                      <a:pt x="77" y="347"/>
                    </a:cubicBezTo>
                    <a:cubicBezTo>
                      <a:pt x="99" y="350"/>
                      <a:pt x="122" y="351"/>
                      <a:pt x="145" y="351"/>
                    </a:cubicBezTo>
                    <a:cubicBezTo>
                      <a:pt x="148" y="352"/>
                      <a:pt x="152" y="352"/>
                      <a:pt x="156" y="352"/>
                    </a:cubicBezTo>
                    <a:cubicBezTo>
                      <a:pt x="175" y="352"/>
                      <a:pt x="195" y="351"/>
                      <a:pt x="214" y="347"/>
                    </a:cubicBezTo>
                    <a:cubicBezTo>
                      <a:pt x="220" y="346"/>
                      <a:pt x="227" y="345"/>
                      <a:pt x="231" y="341"/>
                    </a:cubicBezTo>
                    <a:cubicBezTo>
                      <a:pt x="236" y="337"/>
                      <a:pt x="232" y="331"/>
                      <a:pt x="228" y="328"/>
                    </a:cubicBezTo>
                    <a:cubicBezTo>
                      <a:pt x="208" y="314"/>
                      <a:pt x="181" y="309"/>
                      <a:pt x="158" y="305"/>
                    </a:cubicBezTo>
                    <a:cubicBezTo>
                      <a:pt x="160" y="296"/>
                      <a:pt x="157" y="287"/>
                      <a:pt x="154" y="278"/>
                    </a:cubicBezTo>
                    <a:cubicBezTo>
                      <a:pt x="162" y="277"/>
                      <a:pt x="171" y="276"/>
                      <a:pt x="180" y="274"/>
                    </a:cubicBezTo>
                    <a:cubicBezTo>
                      <a:pt x="201" y="270"/>
                      <a:pt x="221" y="261"/>
                      <a:pt x="238" y="249"/>
                    </a:cubicBezTo>
                    <a:cubicBezTo>
                      <a:pt x="279" y="219"/>
                      <a:pt x="299" y="165"/>
                      <a:pt x="290" y="115"/>
                    </a:cubicBezTo>
                    <a:cubicBezTo>
                      <a:pt x="286" y="92"/>
                      <a:pt x="275" y="69"/>
                      <a:pt x="262" y="50"/>
                    </a:cubicBezTo>
                    <a:cubicBezTo>
                      <a:pt x="248" y="31"/>
                      <a:pt x="229" y="19"/>
                      <a:pt x="208" y="8"/>
                    </a:cubicBezTo>
                    <a:cubicBezTo>
                      <a:pt x="207" y="8"/>
                      <a:pt x="207" y="8"/>
                      <a:pt x="207" y="8"/>
                    </a:cubicBezTo>
                    <a:cubicBezTo>
                      <a:pt x="208" y="5"/>
                      <a:pt x="207" y="3"/>
                      <a:pt x="203" y="1"/>
                    </a:cubicBezTo>
                    <a:cubicBezTo>
                      <a:pt x="202" y="0"/>
                      <a:pt x="200" y="0"/>
                      <a:pt x="199"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grpSp>
        <p:sp>
          <p:nvSpPr>
            <p:cNvPr id="230" name="Google Shape;230;p16"/>
            <p:cNvSpPr/>
            <p:nvPr/>
          </p:nvSpPr>
          <p:spPr>
            <a:xfrm>
              <a:off x="3812844" y="2571677"/>
              <a:ext cx="411163" cy="428625"/>
            </a:xfrm>
            <a:custGeom>
              <a:rect b="b" l="l" r="r" t="t"/>
              <a:pathLst>
                <a:path extrusionOk="0" h="101" w="97">
                  <a:moveTo>
                    <a:pt x="74" y="95"/>
                  </a:moveTo>
                  <a:cubicBezTo>
                    <a:pt x="76" y="94"/>
                    <a:pt x="77" y="93"/>
                    <a:pt x="79" y="91"/>
                  </a:cubicBezTo>
                  <a:cubicBezTo>
                    <a:pt x="79" y="92"/>
                    <a:pt x="78" y="92"/>
                    <a:pt x="77" y="93"/>
                  </a:cubicBezTo>
                  <a:cubicBezTo>
                    <a:pt x="76" y="94"/>
                    <a:pt x="75" y="94"/>
                    <a:pt x="74" y="95"/>
                  </a:cubicBezTo>
                  <a:moveTo>
                    <a:pt x="66" y="97"/>
                  </a:moveTo>
                  <a:cubicBezTo>
                    <a:pt x="71" y="95"/>
                    <a:pt x="75" y="92"/>
                    <a:pt x="80" y="89"/>
                  </a:cubicBezTo>
                  <a:cubicBezTo>
                    <a:pt x="80" y="88"/>
                    <a:pt x="81" y="88"/>
                    <a:pt x="82" y="88"/>
                  </a:cubicBezTo>
                  <a:cubicBezTo>
                    <a:pt x="82" y="87"/>
                    <a:pt x="83" y="87"/>
                    <a:pt x="83" y="87"/>
                  </a:cubicBezTo>
                  <a:cubicBezTo>
                    <a:pt x="83" y="87"/>
                    <a:pt x="83" y="87"/>
                    <a:pt x="83" y="88"/>
                  </a:cubicBezTo>
                  <a:cubicBezTo>
                    <a:pt x="82" y="88"/>
                    <a:pt x="81" y="89"/>
                    <a:pt x="80" y="90"/>
                  </a:cubicBezTo>
                  <a:cubicBezTo>
                    <a:pt x="77" y="92"/>
                    <a:pt x="75" y="94"/>
                    <a:pt x="72" y="95"/>
                  </a:cubicBezTo>
                  <a:cubicBezTo>
                    <a:pt x="72" y="96"/>
                    <a:pt x="72" y="96"/>
                    <a:pt x="72" y="96"/>
                  </a:cubicBezTo>
                  <a:cubicBezTo>
                    <a:pt x="70" y="96"/>
                    <a:pt x="68" y="97"/>
                    <a:pt x="66" y="97"/>
                  </a:cubicBezTo>
                  <a:moveTo>
                    <a:pt x="54" y="94"/>
                  </a:moveTo>
                  <a:cubicBezTo>
                    <a:pt x="53" y="93"/>
                    <a:pt x="52" y="93"/>
                    <a:pt x="51" y="92"/>
                  </a:cubicBezTo>
                  <a:cubicBezTo>
                    <a:pt x="56" y="91"/>
                    <a:pt x="61" y="88"/>
                    <a:pt x="66" y="86"/>
                  </a:cubicBezTo>
                  <a:cubicBezTo>
                    <a:pt x="62" y="89"/>
                    <a:pt x="58" y="91"/>
                    <a:pt x="54" y="94"/>
                  </a:cubicBezTo>
                  <a:moveTo>
                    <a:pt x="64" y="97"/>
                  </a:moveTo>
                  <a:cubicBezTo>
                    <a:pt x="62" y="96"/>
                    <a:pt x="61" y="96"/>
                    <a:pt x="60" y="96"/>
                  </a:cubicBezTo>
                  <a:cubicBezTo>
                    <a:pt x="64" y="95"/>
                    <a:pt x="67" y="93"/>
                    <a:pt x="71" y="91"/>
                  </a:cubicBezTo>
                  <a:cubicBezTo>
                    <a:pt x="74" y="89"/>
                    <a:pt x="77" y="87"/>
                    <a:pt x="81" y="86"/>
                  </a:cubicBezTo>
                  <a:cubicBezTo>
                    <a:pt x="79" y="87"/>
                    <a:pt x="77" y="88"/>
                    <a:pt x="75" y="90"/>
                  </a:cubicBezTo>
                  <a:cubicBezTo>
                    <a:pt x="71" y="92"/>
                    <a:pt x="67" y="94"/>
                    <a:pt x="64" y="97"/>
                  </a:cubicBezTo>
                  <a:moveTo>
                    <a:pt x="58" y="96"/>
                  </a:moveTo>
                  <a:cubicBezTo>
                    <a:pt x="57" y="95"/>
                    <a:pt x="56" y="95"/>
                    <a:pt x="55" y="94"/>
                  </a:cubicBezTo>
                  <a:cubicBezTo>
                    <a:pt x="63" y="91"/>
                    <a:pt x="71" y="87"/>
                    <a:pt x="79" y="83"/>
                  </a:cubicBezTo>
                  <a:cubicBezTo>
                    <a:pt x="78" y="84"/>
                    <a:pt x="77" y="85"/>
                    <a:pt x="75" y="85"/>
                  </a:cubicBezTo>
                  <a:cubicBezTo>
                    <a:pt x="70" y="89"/>
                    <a:pt x="64" y="92"/>
                    <a:pt x="58" y="96"/>
                  </a:cubicBezTo>
                  <a:moveTo>
                    <a:pt x="64" y="97"/>
                  </a:moveTo>
                  <a:cubicBezTo>
                    <a:pt x="64" y="97"/>
                    <a:pt x="64" y="97"/>
                    <a:pt x="64" y="97"/>
                  </a:cubicBezTo>
                  <a:cubicBezTo>
                    <a:pt x="67" y="95"/>
                    <a:pt x="67" y="95"/>
                    <a:pt x="67" y="95"/>
                  </a:cubicBezTo>
                  <a:cubicBezTo>
                    <a:pt x="74" y="91"/>
                    <a:pt x="80" y="87"/>
                    <a:pt x="86" y="82"/>
                  </a:cubicBezTo>
                  <a:cubicBezTo>
                    <a:pt x="86" y="83"/>
                    <a:pt x="85" y="85"/>
                    <a:pt x="84" y="86"/>
                  </a:cubicBezTo>
                  <a:cubicBezTo>
                    <a:pt x="84" y="86"/>
                    <a:pt x="84" y="86"/>
                    <a:pt x="84" y="86"/>
                  </a:cubicBezTo>
                  <a:cubicBezTo>
                    <a:pt x="80" y="88"/>
                    <a:pt x="77" y="90"/>
                    <a:pt x="73" y="92"/>
                  </a:cubicBezTo>
                  <a:cubicBezTo>
                    <a:pt x="71" y="93"/>
                    <a:pt x="70" y="94"/>
                    <a:pt x="68" y="95"/>
                  </a:cubicBezTo>
                  <a:cubicBezTo>
                    <a:pt x="67" y="96"/>
                    <a:pt x="65" y="96"/>
                    <a:pt x="64" y="97"/>
                  </a:cubicBezTo>
                  <a:cubicBezTo>
                    <a:pt x="64" y="97"/>
                    <a:pt x="64" y="97"/>
                    <a:pt x="64" y="97"/>
                  </a:cubicBezTo>
                  <a:moveTo>
                    <a:pt x="26" y="92"/>
                  </a:moveTo>
                  <a:cubicBezTo>
                    <a:pt x="25" y="91"/>
                    <a:pt x="24" y="91"/>
                    <a:pt x="23" y="90"/>
                  </a:cubicBezTo>
                  <a:cubicBezTo>
                    <a:pt x="30" y="87"/>
                    <a:pt x="37" y="84"/>
                    <a:pt x="44" y="81"/>
                  </a:cubicBezTo>
                  <a:cubicBezTo>
                    <a:pt x="43" y="82"/>
                    <a:pt x="41" y="83"/>
                    <a:pt x="40" y="83"/>
                  </a:cubicBezTo>
                  <a:cubicBezTo>
                    <a:pt x="37" y="85"/>
                    <a:pt x="35" y="86"/>
                    <a:pt x="32" y="87"/>
                  </a:cubicBezTo>
                  <a:cubicBezTo>
                    <a:pt x="29" y="88"/>
                    <a:pt x="28" y="90"/>
                    <a:pt x="26" y="92"/>
                  </a:cubicBezTo>
                  <a:moveTo>
                    <a:pt x="36" y="94"/>
                  </a:moveTo>
                  <a:cubicBezTo>
                    <a:pt x="35" y="94"/>
                    <a:pt x="34" y="94"/>
                    <a:pt x="33" y="94"/>
                  </a:cubicBezTo>
                  <a:cubicBezTo>
                    <a:pt x="39" y="93"/>
                    <a:pt x="44" y="90"/>
                    <a:pt x="50" y="87"/>
                  </a:cubicBezTo>
                  <a:cubicBezTo>
                    <a:pt x="55" y="85"/>
                    <a:pt x="60" y="83"/>
                    <a:pt x="64" y="81"/>
                  </a:cubicBezTo>
                  <a:cubicBezTo>
                    <a:pt x="60" y="83"/>
                    <a:pt x="57" y="85"/>
                    <a:pt x="53" y="87"/>
                  </a:cubicBezTo>
                  <a:cubicBezTo>
                    <a:pt x="51" y="89"/>
                    <a:pt x="49" y="90"/>
                    <a:pt x="47" y="91"/>
                  </a:cubicBezTo>
                  <a:cubicBezTo>
                    <a:pt x="46" y="92"/>
                    <a:pt x="45" y="93"/>
                    <a:pt x="43" y="93"/>
                  </a:cubicBezTo>
                  <a:cubicBezTo>
                    <a:pt x="41" y="94"/>
                    <a:pt x="38" y="94"/>
                    <a:pt x="36" y="94"/>
                  </a:cubicBezTo>
                  <a:moveTo>
                    <a:pt x="32" y="94"/>
                  </a:moveTo>
                  <a:cubicBezTo>
                    <a:pt x="31" y="94"/>
                    <a:pt x="31" y="94"/>
                    <a:pt x="31" y="94"/>
                  </a:cubicBezTo>
                  <a:cubicBezTo>
                    <a:pt x="30" y="94"/>
                    <a:pt x="28" y="93"/>
                    <a:pt x="27" y="93"/>
                  </a:cubicBezTo>
                  <a:cubicBezTo>
                    <a:pt x="31" y="91"/>
                    <a:pt x="36" y="88"/>
                    <a:pt x="40" y="87"/>
                  </a:cubicBezTo>
                  <a:cubicBezTo>
                    <a:pt x="46" y="84"/>
                    <a:pt x="52" y="81"/>
                    <a:pt x="59" y="79"/>
                  </a:cubicBezTo>
                  <a:cubicBezTo>
                    <a:pt x="54" y="81"/>
                    <a:pt x="50" y="83"/>
                    <a:pt x="46" y="85"/>
                  </a:cubicBezTo>
                  <a:cubicBezTo>
                    <a:pt x="44" y="86"/>
                    <a:pt x="42" y="88"/>
                    <a:pt x="40" y="89"/>
                  </a:cubicBezTo>
                  <a:cubicBezTo>
                    <a:pt x="37" y="91"/>
                    <a:pt x="35" y="92"/>
                    <a:pt x="32" y="94"/>
                  </a:cubicBezTo>
                  <a:cubicBezTo>
                    <a:pt x="32" y="94"/>
                    <a:pt x="32" y="94"/>
                    <a:pt x="32" y="94"/>
                  </a:cubicBezTo>
                  <a:moveTo>
                    <a:pt x="60" y="95"/>
                  </a:moveTo>
                  <a:cubicBezTo>
                    <a:pt x="63" y="93"/>
                    <a:pt x="67" y="91"/>
                    <a:pt x="71" y="89"/>
                  </a:cubicBezTo>
                  <a:cubicBezTo>
                    <a:pt x="74" y="87"/>
                    <a:pt x="77" y="85"/>
                    <a:pt x="80" y="83"/>
                  </a:cubicBezTo>
                  <a:cubicBezTo>
                    <a:pt x="82" y="82"/>
                    <a:pt x="83" y="81"/>
                    <a:pt x="84" y="81"/>
                  </a:cubicBezTo>
                  <a:cubicBezTo>
                    <a:pt x="85" y="80"/>
                    <a:pt x="85" y="80"/>
                    <a:pt x="85" y="80"/>
                  </a:cubicBezTo>
                  <a:cubicBezTo>
                    <a:pt x="86" y="80"/>
                    <a:pt x="87" y="79"/>
                    <a:pt x="88" y="79"/>
                  </a:cubicBezTo>
                  <a:cubicBezTo>
                    <a:pt x="88" y="80"/>
                    <a:pt x="87" y="81"/>
                    <a:pt x="87" y="82"/>
                  </a:cubicBezTo>
                  <a:cubicBezTo>
                    <a:pt x="86" y="81"/>
                    <a:pt x="86" y="81"/>
                    <a:pt x="86" y="81"/>
                  </a:cubicBezTo>
                  <a:cubicBezTo>
                    <a:pt x="81" y="86"/>
                    <a:pt x="74" y="88"/>
                    <a:pt x="68" y="92"/>
                  </a:cubicBezTo>
                  <a:cubicBezTo>
                    <a:pt x="66" y="93"/>
                    <a:pt x="61" y="95"/>
                    <a:pt x="60" y="95"/>
                  </a:cubicBezTo>
                  <a:moveTo>
                    <a:pt x="55" y="93"/>
                  </a:moveTo>
                  <a:cubicBezTo>
                    <a:pt x="55" y="93"/>
                    <a:pt x="58" y="92"/>
                    <a:pt x="58" y="92"/>
                  </a:cubicBezTo>
                  <a:cubicBezTo>
                    <a:pt x="60" y="91"/>
                    <a:pt x="61" y="90"/>
                    <a:pt x="63" y="89"/>
                  </a:cubicBezTo>
                  <a:cubicBezTo>
                    <a:pt x="67" y="87"/>
                    <a:pt x="71" y="84"/>
                    <a:pt x="76" y="82"/>
                  </a:cubicBezTo>
                  <a:cubicBezTo>
                    <a:pt x="81" y="80"/>
                    <a:pt x="85" y="78"/>
                    <a:pt x="90" y="75"/>
                  </a:cubicBezTo>
                  <a:cubicBezTo>
                    <a:pt x="89" y="76"/>
                    <a:pt x="89" y="77"/>
                    <a:pt x="88" y="78"/>
                  </a:cubicBezTo>
                  <a:cubicBezTo>
                    <a:pt x="87" y="78"/>
                    <a:pt x="85" y="79"/>
                    <a:pt x="83" y="80"/>
                  </a:cubicBezTo>
                  <a:cubicBezTo>
                    <a:pt x="78" y="83"/>
                    <a:pt x="72" y="85"/>
                    <a:pt x="66" y="88"/>
                  </a:cubicBezTo>
                  <a:cubicBezTo>
                    <a:pt x="63" y="90"/>
                    <a:pt x="60" y="91"/>
                    <a:pt x="56" y="93"/>
                  </a:cubicBezTo>
                  <a:cubicBezTo>
                    <a:pt x="56" y="93"/>
                    <a:pt x="55" y="93"/>
                    <a:pt x="55" y="93"/>
                  </a:cubicBezTo>
                  <a:moveTo>
                    <a:pt x="74" y="77"/>
                  </a:moveTo>
                  <a:cubicBezTo>
                    <a:pt x="76" y="76"/>
                    <a:pt x="78" y="75"/>
                    <a:pt x="79" y="74"/>
                  </a:cubicBezTo>
                  <a:cubicBezTo>
                    <a:pt x="81" y="73"/>
                    <a:pt x="82" y="73"/>
                    <a:pt x="84" y="72"/>
                  </a:cubicBezTo>
                  <a:cubicBezTo>
                    <a:pt x="81" y="74"/>
                    <a:pt x="77" y="75"/>
                    <a:pt x="74" y="77"/>
                  </a:cubicBezTo>
                  <a:moveTo>
                    <a:pt x="19" y="87"/>
                  </a:moveTo>
                  <a:cubicBezTo>
                    <a:pt x="18" y="86"/>
                    <a:pt x="18" y="85"/>
                    <a:pt x="17" y="84"/>
                  </a:cubicBezTo>
                  <a:cubicBezTo>
                    <a:pt x="17" y="84"/>
                    <a:pt x="17" y="84"/>
                    <a:pt x="17" y="84"/>
                  </a:cubicBezTo>
                  <a:cubicBezTo>
                    <a:pt x="23" y="82"/>
                    <a:pt x="29" y="79"/>
                    <a:pt x="35" y="76"/>
                  </a:cubicBezTo>
                  <a:cubicBezTo>
                    <a:pt x="39" y="74"/>
                    <a:pt x="44" y="73"/>
                    <a:pt x="48" y="71"/>
                  </a:cubicBezTo>
                  <a:cubicBezTo>
                    <a:pt x="44" y="73"/>
                    <a:pt x="39" y="75"/>
                    <a:pt x="35" y="77"/>
                  </a:cubicBezTo>
                  <a:cubicBezTo>
                    <a:pt x="30" y="80"/>
                    <a:pt x="24" y="83"/>
                    <a:pt x="19" y="87"/>
                  </a:cubicBezTo>
                  <a:moveTo>
                    <a:pt x="46" y="93"/>
                  </a:moveTo>
                  <a:cubicBezTo>
                    <a:pt x="46" y="93"/>
                    <a:pt x="46" y="93"/>
                    <a:pt x="46" y="93"/>
                  </a:cubicBezTo>
                  <a:cubicBezTo>
                    <a:pt x="46" y="93"/>
                    <a:pt x="46" y="93"/>
                    <a:pt x="46" y="93"/>
                  </a:cubicBezTo>
                  <a:cubicBezTo>
                    <a:pt x="48" y="92"/>
                    <a:pt x="50" y="91"/>
                    <a:pt x="52" y="89"/>
                  </a:cubicBezTo>
                  <a:cubicBezTo>
                    <a:pt x="55" y="88"/>
                    <a:pt x="59" y="86"/>
                    <a:pt x="62" y="85"/>
                  </a:cubicBezTo>
                  <a:cubicBezTo>
                    <a:pt x="65" y="83"/>
                    <a:pt x="69" y="81"/>
                    <a:pt x="72" y="80"/>
                  </a:cubicBezTo>
                  <a:cubicBezTo>
                    <a:pt x="78" y="76"/>
                    <a:pt x="84" y="73"/>
                    <a:pt x="91" y="71"/>
                  </a:cubicBezTo>
                  <a:cubicBezTo>
                    <a:pt x="91" y="71"/>
                    <a:pt x="91" y="71"/>
                    <a:pt x="90" y="72"/>
                  </a:cubicBezTo>
                  <a:cubicBezTo>
                    <a:pt x="90" y="73"/>
                    <a:pt x="90" y="73"/>
                    <a:pt x="90" y="74"/>
                  </a:cubicBezTo>
                  <a:cubicBezTo>
                    <a:pt x="89" y="74"/>
                    <a:pt x="89" y="74"/>
                    <a:pt x="89" y="74"/>
                  </a:cubicBezTo>
                  <a:cubicBezTo>
                    <a:pt x="89" y="74"/>
                    <a:pt x="89" y="75"/>
                    <a:pt x="88" y="75"/>
                  </a:cubicBezTo>
                  <a:cubicBezTo>
                    <a:pt x="88" y="75"/>
                    <a:pt x="88" y="75"/>
                    <a:pt x="88" y="75"/>
                  </a:cubicBezTo>
                  <a:cubicBezTo>
                    <a:pt x="83" y="78"/>
                    <a:pt x="77" y="80"/>
                    <a:pt x="72" y="83"/>
                  </a:cubicBezTo>
                  <a:cubicBezTo>
                    <a:pt x="65" y="86"/>
                    <a:pt x="58" y="89"/>
                    <a:pt x="51" y="92"/>
                  </a:cubicBezTo>
                  <a:cubicBezTo>
                    <a:pt x="50" y="92"/>
                    <a:pt x="50" y="92"/>
                    <a:pt x="50" y="92"/>
                  </a:cubicBezTo>
                  <a:cubicBezTo>
                    <a:pt x="50" y="92"/>
                    <a:pt x="50" y="92"/>
                    <a:pt x="50" y="92"/>
                  </a:cubicBezTo>
                  <a:cubicBezTo>
                    <a:pt x="49" y="92"/>
                    <a:pt x="49" y="92"/>
                    <a:pt x="49" y="92"/>
                  </a:cubicBezTo>
                  <a:cubicBezTo>
                    <a:pt x="48" y="92"/>
                    <a:pt x="48" y="92"/>
                    <a:pt x="48" y="92"/>
                  </a:cubicBezTo>
                  <a:cubicBezTo>
                    <a:pt x="48" y="92"/>
                    <a:pt x="48" y="92"/>
                    <a:pt x="48" y="92"/>
                  </a:cubicBezTo>
                  <a:cubicBezTo>
                    <a:pt x="48" y="92"/>
                    <a:pt x="48" y="92"/>
                    <a:pt x="47" y="92"/>
                  </a:cubicBezTo>
                  <a:cubicBezTo>
                    <a:pt x="47" y="93"/>
                    <a:pt x="47" y="93"/>
                    <a:pt x="47" y="93"/>
                  </a:cubicBezTo>
                  <a:cubicBezTo>
                    <a:pt x="47" y="93"/>
                    <a:pt x="46" y="93"/>
                    <a:pt x="46" y="93"/>
                  </a:cubicBezTo>
                  <a:moveTo>
                    <a:pt x="51" y="89"/>
                  </a:moveTo>
                  <a:cubicBezTo>
                    <a:pt x="52" y="89"/>
                    <a:pt x="53" y="88"/>
                    <a:pt x="53" y="88"/>
                  </a:cubicBezTo>
                  <a:cubicBezTo>
                    <a:pt x="57" y="85"/>
                    <a:pt x="62" y="83"/>
                    <a:pt x="66" y="80"/>
                  </a:cubicBezTo>
                  <a:cubicBezTo>
                    <a:pt x="68" y="80"/>
                    <a:pt x="69" y="79"/>
                    <a:pt x="70" y="79"/>
                  </a:cubicBezTo>
                  <a:cubicBezTo>
                    <a:pt x="71" y="78"/>
                    <a:pt x="71" y="78"/>
                    <a:pt x="72" y="78"/>
                  </a:cubicBezTo>
                  <a:cubicBezTo>
                    <a:pt x="78" y="75"/>
                    <a:pt x="84" y="73"/>
                    <a:pt x="90" y="70"/>
                  </a:cubicBezTo>
                  <a:cubicBezTo>
                    <a:pt x="90" y="70"/>
                    <a:pt x="91" y="70"/>
                    <a:pt x="91" y="69"/>
                  </a:cubicBezTo>
                  <a:cubicBezTo>
                    <a:pt x="91" y="70"/>
                    <a:pt x="91" y="70"/>
                    <a:pt x="91" y="70"/>
                  </a:cubicBezTo>
                  <a:cubicBezTo>
                    <a:pt x="83" y="73"/>
                    <a:pt x="75" y="77"/>
                    <a:pt x="67" y="82"/>
                  </a:cubicBezTo>
                  <a:cubicBezTo>
                    <a:pt x="62" y="84"/>
                    <a:pt x="57" y="87"/>
                    <a:pt x="51" y="89"/>
                  </a:cubicBezTo>
                  <a:moveTo>
                    <a:pt x="71" y="70"/>
                  </a:moveTo>
                  <a:cubicBezTo>
                    <a:pt x="72" y="70"/>
                    <a:pt x="73" y="70"/>
                    <a:pt x="74" y="69"/>
                  </a:cubicBezTo>
                  <a:cubicBezTo>
                    <a:pt x="73" y="70"/>
                    <a:pt x="72" y="70"/>
                    <a:pt x="71" y="70"/>
                  </a:cubicBezTo>
                  <a:moveTo>
                    <a:pt x="16" y="84"/>
                  </a:moveTo>
                  <a:cubicBezTo>
                    <a:pt x="16" y="83"/>
                    <a:pt x="15" y="82"/>
                    <a:pt x="14" y="81"/>
                  </a:cubicBezTo>
                  <a:cubicBezTo>
                    <a:pt x="20" y="79"/>
                    <a:pt x="25" y="76"/>
                    <a:pt x="31" y="74"/>
                  </a:cubicBezTo>
                  <a:cubicBezTo>
                    <a:pt x="37" y="71"/>
                    <a:pt x="43" y="69"/>
                    <a:pt x="48" y="67"/>
                  </a:cubicBezTo>
                  <a:cubicBezTo>
                    <a:pt x="43" y="69"/>
                    <a:pt x="38" y="72"/>
                    <a:pt x="32" y="75"/>
                  </a:cubicBezTo>
                  <a:cubicBezTo>
                    <a:pt x="27" y="77"/>
                    <a:pt x="21" y="79"/>
                    <a:pt x="16" y="84"/>
                  </a:cubicBezTo>
                  <a:moveTo>
                    <a:pt x="33" y="94"/>
                  </a:moveTo>
                  <a:cubicBezTo>
                    <a:pt x="33" y="94"/>
                    <a:pt x="35" y="93"/>
                    <a:pt x="35" y="93"/>
                  </a:cubicBezTo>
                  <a:cubicBezTo>
                    <a:pt x="38" y="92"/>
                    <a:pt x="39" y="90"/>
                    <a:pt x="42" y="89"/>
                  </a:cubicBezTo>
                  <a:cubicBezTo>
                    <a:pt x="44" y="87"/>
                    <a:pt x="46" y="86"/>
                    <a:pt x="49" y="85"/>
                  </a:cubicBezTo>
                  <a:cubicBezTo>
                    <a:pt x="54" y="82"/>
                    <a:pt x="59" y="79"/>
                    <a:pt x="64" y="77"/>
                  </a:cubicBezTo>
                  <a:cubicBezTo>
                    <a:pt x="65" y="77"/>
                    <a:pt x="65" y="77"/>
                    <a:pt x="66" y="76"/>
                  </a:cubicBezTo>
                  <a:cubicBezTo>
                    <a:pt x="75" y="73"/>
                    <a:pt x="83" y="70"/>
                    <a:pt x="92" y="66"/>
                  </a:cubicBezTo>
                  <a:cubicBezTo>
                    <a:pt x="92" y="67"/>
                    <a:pt x="92" y="68"/>
                    <a:pt x="91" y="69"/>
                  </a:cubicBezTo>
                  <a:cubicBezTo>
                    <a:pt x="91" y="69"/>
                    <a:pt x="91" y="69"/>
                    <a:pt x="91" y="69"/>
                  </a:cubicBezTo>
                  <a:cubicBezTo>
                    <a:pt x="91" y="69"/>
                    <a:pt x="91" y="69"/>
                    <a:pt x="90" y="69"/>
                  </a:cubicBezTo>
                  <a:cubicBezTo>
                    <a:pt x="90" y="69"/>
                    <a:pt x="90" y="69"/>
                    <a:pt x="90" y="69"/>
                  </a:cubicBezTo>
                  <a:cubicBezTo>
                    <a:pt x="89" y="70"/>
                    <a:pt x="89" y="70"/>
                    <a:pt x="89" y="70"/>
                  </a:cubicBezTo>
                  <a:cubicBezTo>
                    <a:pt x="88" y="70"/>
                    <a:pt x="87" y="71"/>
                    <a:pt x="86" y="71"/>
                  </a:cubicBezTo>
                  <a:cubicBezTo>
                    <a:pt x="85" y="72"/>
                    <a:pt x="83" y="72"/>
                    <a:pt x="81" y="73"/>
                  </a:cubicBezTo>
                  <a:cubicBezTo>
                    <a:pt x="78" y="74"/>
                    <a:pt x="75" y="75"/>
                    <a:pt x="72" y="77"/>
                  </a:cubicBezTo>
                  <a:cubicBezTo>
                    <a:pt x="71" y="78"/>
                    <a:pt x="70" y="78"/>
                    <a:pt x="68" y="79"/>
                  </a:cubicBezTo>
                  <a:cubicBezTo>
                    <a:pt x="66" y="80"/>
                    <a:pt x="64" y="81"/>
                    <a:pt x="61" y="82"/>
                  </a:cubicBezTo>
                  <a:cubicBezTo>
                    <a:pt x="56" y="84"/>
                    <a:pt x="51" y="86"/>
                    <a:pt x="46" y="88"/>
                  </a:cubicBezTo>
                  <a:cubicBezTo>
                    <a:pt x="44" y="89"/>
                    <a:pt x="41" y="90"/>
                    <a:pt x="39" y="91"/>
                  </a:cubicBezTo>
                  <a:cubicBezTo>
                    <a:pt x="37" y="92"/>
                    <a:pt x="36" y="93"/>
                    <a:pt x="34" y="93"/>
                  </a:cubicBezTo>
                  <a:cubicBezTo>
                    <a:pt x="33" y="94"/>
                    <a:pt x="33" y="94"/>
                    <a:pt x="33" y="94"/>
                  </a:cubicBezTo>
                  <a:moveTo>
                    <a:pt x="23" y="90"/>
                  </a:moveTo>
                  <a:cubicBezTo>
                    <a:pt x="22" y="89"/>
                    <a:pt x="21" y="88"/>
                    <a:pt x="20" y="87"/>
                  </a:cubicBezTo>
                  <a:cubicBezTo>
                    <a:pt x="25" y="86"/>
                    <a:pt x="30" y="82"/>
                    <a:pt x="35" y="80"/>
                  </a:cubicBezTo>
                  <a:cubicBezTo>
                    <a:pt x="42" y="77"/>
                    <a:pt x="49" y="74"/>
                    <a:pt x="56" y="72"/>
                  </a:cubicBezTo>
                  <a:cubicBezTo>
                    <a:pt x="62" y="69"/>
                    <a:pt x="69" y="67"/>
                    <a:pt x="75" y="64"/>
                  </a:cubicBezTo>
                  <a:cubicBezTo>
                    <a:pt x="72" y="66"/>
                    <a:pt x="70" y="67"/>
                    <a:pt x="67" y="68"/>
                  </a:cubicBezTo>
                  <a:cubicBezTo>
                    <a:pt x="63" y="70"/>
                    <a:pt x="59" y="71"/>
                    <a:pt x="54" y="73"/>
                  </a:cubicBezTo>
                  <a:cubicBezTo>
                    <a:pt x="48" y="75"/>
                    <a:pt x="42" y="78"/>
                    <a:pt x="36" y="81"/>
                  </a:cubicBezTo>
                  <a:cubicBezTo>
                    <a:pt x="32" y="84"/>
                    <a:pt x="26" y="86"/>
                    <a:pt x="23" y="90"/>
                  </a:cubicBezTo>
                  <a:moveTo>
                    <a:pt x="26" y="92"/>
                  </a:moveTo>
                  <a:cubicBezTo>
                    <a:pt x="27" y="92"/>
                    <a:pt x="28" y="90"/>
                    <a:pt x="29" y="90"/>
                  </a:cubicBezTo>
                  <a:cubicBezTo>
                    <a:pt x="33" y="86"/>
                    <a:pt x="39" y="85"/>
                    <a:pt x="44" y="82"/>
                  </a:cubicBezTo>
                  <a:cubicBezTo>
                    <a:pt x="45" y="81"/>
                    <a:pt x="47" y="80"/>
                    <a:pt x="49" y="79"/>
                  </a:cubicBezTo>
                  <a:cubicBezTo>
                    <a:pt x="53" y="78"/>
                    <a:pt x="57" y="76"/>
                    <a:pt x="61" y="74"/>
                  </a:cubicBezTo>
                  <a:cubicBezTo>
                    <a:pt x="62" y="74"/>
                    <a:pt x="62" y="74"/>
                    <a:pt x="62" y="74"/>
                  </a:cubicBezTo>
                  <a:cubicBezTo>
                    <a:pt x="69" y="72"/>
                    <a:pt x="75" y="69"/>
                    <a:pt x="82" y="66"/>
                  </a:cubicBezTo>
                  <a:cubicBezTo>
                    <a:pt x="84" y="65"/>
                    <a:pt x="86" y="64"/>
                    <a:pt x="88" y="64"/>
                  </a:cubicBezTo>
                  <a:cubicBezTo>
                    <a:pt x="90" y="63"/>
                    <a:pt x="91" y="62"/>
                    <a:pt x="93" y="61"/>
                  </a:cubicBezTo>
                  <a:cubicBezTo>
                    <a:pt x="92" y="63"/>
                    <a:pt x="92" y="64"/>
                    <a:pt x="92" y="65"/>
                  </a:cubicBezTo>
                  <a:cubicBezTo>
                    <a:pt x="84" y="68"/>
                    <a:pt x="76" y="71"/>
                    <a:pt x="68" y="75"/>
                  </a:cubicBezTo>
                  <a:cubicBezTo>
                    <a:pt x="63" y="77"/>
                    <a:pt x="58" y="79"/>
                    <a:pt x="52" y="81"/>
                  </a:cubicBezTo>
                  <a:cubicBezTo>
                    <a:pt x="48" y="82"/>
                    <a:pt x="43" y="85"/>
                    <a:pt x="38" y="87"/>
                  </a:cubicBezTo>
                  <a:cubicBezTo>
                    <a:pt x="36" y="88"/>
                    <a:pt x="33" y="89"/>
                    <a:pt x="31" y="90"/>
                  </a:cubicBezTo>
                  <a:cubicBezTo>
                    <a:pt x="29" y="91"/>
                    <a:pt x="28" y="92"/>
                    <a:pt x="26" y="92"/>
                  </a:cubicBezTo>
                  <a:moveTo>
                    <a:pt x="88" y="63"/>
                  </a:moveTo>
                  <a:cubicBezTo>
                    <a:pt x="89" y="63"/>
                    <a:pt x="89" y="62"/>
                    <a:pt x="90" y="62"/>
                  </a:cubicBezTo>
                  <a:cubicBezTo>
                    <a:pt x="91" y="61"/>
                    <a:pt x="92" y="61"/>
                    <a:pt x="92" y="61"/>
                  </a:cubicBezTo>
                  <a:cubicBezTo>
                    <a:pt x="92" y="61"/>
                    <a:pt x="90" y="62"/>
                    <a:pt x="89" y="63"/>
                  </a:cubicBezTo>
                  <a:cubicBezTo>
                    <a:pt x="88" y="63"/>
                    <a:pt x="88" y="63"/>
                    <a:pt x="88" y="63"/>
                  </a:cubicBezTo>
                  <a:moveTo>
                    <a:pt x="11" y="76"/>
                  </a:moveTo>
                  <a:cubicBezTo>
                    <a:pt x="10" y="75"/>
                    <a:pt x="10" y="74"/>
                    <a:pt x="10" y="73"/>
                  </a:cubicBezTo>
                  <a:cubicBezTo>
                    <a:pt x="12" y="73"/>
                    <a:pt x="14" y="72"/>
                    <a:pt x="16" y="71"/>
                  </a:cubicBezTo>
                  <a:cubicBezTo>
                    <a:pt x="19" y="70"/>
                    <a:pt x="22" y="69"/>
                    <a:pt x="25" y="67"/>
                  </a:cubicBezTo>
                  <a:cubicBezTo>
                    <a:pt x="33" y="64"/>
                    <a:pt x="41" y="61"/>
                    <a:pt x="49" y="58"/>
                  </a:cubicBezTo>
                  <a:cubicBezTo>
                    <a:pt x="51" y="58"/>
                    <a:pt x="52" y="58"/>
                    <a:pt x="53" y="57"/>
                  </a:cubicBezTo>
                  <a:cubicBezTo>
                    <a:pt x="52" y="57"/>
                    <a:pt x="51" y="58"/>
                    <a:pt x="51" y="58"/>
                  </a:cubicBezTo>
                  <a:cubicBezTo>
                    <a:pt x="44" y="61"/>
                    <a:pt x="37" y="63"/>
                    <a:pt x="30" y="66"/>
                  </a:cubicBezTo>
                  <a:cubicBezTo>
                    <a:pt x="24" y="69"/>
                    <a:pt x="17" y="72"/>
                    <a:pt x="11" y="76"/>
                  </a:cubicBezTo>
                  <a:moveTo>
                    <a:pt x="24" y="89"/>
                  </a:moveTo>
                  <a:cubicBezTo>
                    <a:pt x="23" y="89"/>
                    <a:pt x="25" y="88"/>
                    <a:pt x="25" y="88"/>
                  </a:cubicBezTo>
                  <a:cubicBezTo>
                    <a:pt x="27" y="87"/>
                    <a:pt x="29" y="86"/>
                    <a:pt x="31" y="85"/>
                  </a:cubicBezTo>
                  <a:cubicBezTo>
                    <a:pt x="36" y="82"/>
                    <a:pt x="40" y="79"/>
                    <a:pt x="46" y="77"/>
                  </a:cubicBezTo>
                  <a:cubicBezTo>
                    <a:pt x="51" y="75"/>
                    <a:pt x="57" y="73"/>
                    <a:pt x="63" y="71"/>
                  </a:cubicBezTo>
                  <a:cubicBezTo>
                    <a:pt x="68" y="69"/>
                    <a:pt x="72" y="66"/>
                    <a:pt x="77" y="64"/>
                  </a:cubicBezTo>
                  <a:cubicBezTo>
                    <a:pt x="79" y="64"/>
                    <a:pt x="81" y="63"/>
                    <a:pt x="82" y="62"/>
                  </a:cubicBezTo>
                  <a:cubicBezTo>
                    <a:pt x="86" y="60"/>
                    <a:pt x="89" y="59"/>
                    <a:pt x="93" y="57"/>
                  </a:cubicBezTo>
                  <a:cubicBezTo>
                    <a:pt x="93" y="57"/>
                    <a:pt x="93" y="57"/>
                    <a:pt x="93" y="57"/>
                  </a:cubicBezTo>
                  <a:cubicBezTo>
                    <a:pt x="93" y="58"/>
                    <a:pt x="93" y="59"/>
                    <a:pt x="93" y="60"/>
                  </a:cubicBezTo>
                  <a:cubicBezTo>
                    <a:pt x="90" y="61"/>
                    <a:pt x="89" y="62"/>
                    <a:pt x="87" y="63"/>
                  </a:cubicBezTo>
                  <a:cubicBezTo>
                    <a:pt x="85" y="64"/>
                    <a:pt x="84" y="64"/>
                    <a:pt x="83" y="65"/>
                  </a:cubicBezTo>
                  <a:cubicBezTo>
                    <a:pt x="81" y="66"/>
                    <a:pt x="80" y="66"/>
                    <a:pt x="79" y="67"/>
                  </a:cubicBezTo>
                  <a:cubicBezTo>
                    <a:pt x="73" y="69"/>
                    <a:pt x="67" y="71"/>
                    <a:pt x="61" y="74"/>
                  </a:cubicBezTo>
                  <a:cubicBezTo>
                    <a:pt x="60" y="74"/>
                    <a:pt x="59" y="74"/>
                    <a:pt x="58" y="75"/>
                  </a:cubicBezTo>
                  <a:cubicBezTo>
                    <a:pt x="55" y="76"/>
                    <a:pt x="52" y="77"/>
                    <a:pt x="49" y="78"/>
                  </a:cubicBezTo>
                  <a:cubicBezTo>
                    <a:pt x="49" y="79"/>
                    <a:pt x="48" y="79"/>
                    <a:pt x="48" y="79"/>
                  </a:cubicBezTo>
                  <a:cubicBezTo>
                    <a:pt x="42" y="82"/>
                    <a:pt x="35" y="84"/>
                    <a:pt x="29" y="87"/>
                  </a:cubicBezTo>
                  <a:cubicBezTo>
                    <a:pt x="28" y="88"/>
                    <a:pt x="26" y="88"/>
                    <a:pt x="25" y="89"/>
                  </a:cubicBezTo>
                  <a:cubicBezTo>
                    <a:pt x="24" y="89"/>
                    <a:pt x="24" y="89"/>
                    <a:pt x="24" y="89"/>
                  </a:cubicBezTo>
                  <a:moveTo>
                    <a:pt x="73" y="60"/>
                  </a:moveTo>
                  <a:cubicBezTo>
                    <a:pt x="77" y="59"/>
                    <a:pt x="81" y="57"/>
                    <a:pt x="84" y="56"/>
                  </a:cubicBezTo>
                  <a:cubicBezTo>
                    <a:pt x="84" y="56"/>
                    <a:pt x="84" y="56"/>
                    <a:pt x="84" y="56"/>
                  </a:cubicBezTo>
                  <a:cubicBezTo>
                    <a:pt x="80" y="57"/>
                    <a:pt x="77" y="59"/>
                    <a:pt x="73" y="60"/>
                  </a:cubicBezTo>
                  <a:moveTo>
                    <a:pt x="8" y="70"/>
                  </a:moveTo>
                  <a:cubicBezTo>
                    <a:pt x="11" y="70"/>
                    <a:pt x="14" y="68"/>
                    <a:pt x="17" y="67"/>
                  </a:cubicBezTo>
                  <a:cubicBezTo>
                    <a:pt x="20" y="65"/>
                    <a:pt x="24" y="63"/>
                    <a:pt x="28" y="62"/>
                  </a:cubicBezTo>
                  <a:cubicBezTo>
                    <a:pt x="36" y="59"/>
                    <a:pt x="43" y="56"/>
                    <a:pt x="50" y="53"/>
                  </a:cubicBezTo>
                  <a:cubicBezTo>
                    <a:pt x="51" y="53"/>
                    <a:pt x="52" y="52"/>
                    <a:pt x="53" y="52"/>
                  </a:cubicBezTo>
                  <a:cubicBezTo>
                    <a:pt x="51" y="53"/>
                    <a:pt x="49" y="54"/>
                    <a:pt x="47" y="55"/>
                  </a:cubicBezTo>
                  <a:cubicBezTo>
                    <a:pt x="40" y="58"/>
                    <a:pt x="33" y="60"/>
                    <a:pt x="26" y="63"/>
                  </a:cubicBezTo>
                  <a:cubicBezTo>
                    <a:pt x="23" y="65"/>
                    <a:pt x="20" y="66"/>
                    <a:pt x="17" y="68"/>
                  </a:cubicBezTo>
                  <a:cubicBezTo>
                    <a:pt x="15" y="70"/>
                    <a:pt x="12" y="71"/>
                    <a:pt x="9" y="73"/>
                  </a:cubicBezTo>
                  <a:cubicBezTo>
                    <a:pt x="9" y="72"/>
                    <a:pt x="8" y="71"/>
                    <a:pt x="8" y="70"/>
                  </a:cubicBezTo>
                  <a:cubicBezTo>
                    <a:pt x="8" y="70"/>
                    <a:pt x="8" y="70"/>
                    <a:pt x="8" y="70"/>
                  </a:cubicBezTo>
                  <a:moveTo>
                    <a:pt x="20" y="87"/>
                  </a:moveTo>
                  <a:cubicBezTo>
                    <a:pt x="20" y="87"/>
                    <a:pt x="20" y="86"/>
                    <a:pt x="21" y="86"/>
                  </a:cubicBezTo>
                  <a:cubicBezTo>
                    <a:pt x="22" y="85"/>
                    <a:pt x="24" y="84"/>
                    <a:pt x="25" y="84"/>
                  </a:cubicBezTo>
                  <a:cubicBezTo>
                    <a:pt x="35" y="78"/>
                    <a:pt x="45" y="73"/>
                    <a:pt x="56" y="68"/>
                  </a:cubicBezTo>
                  <a:cubicBezTo>
                    <a:pt x="58" y="67"/>
                    <a:pt x="60" y="67"/>
                    <a:pt x="62" y="66"/>
                  </a:cubicBezTo>
                  <a:cubicBezTo>
                    <a:pt x="66" y="64"/>
                    <a:pt x="70" y="62"/>
                    <a:pt x="74" y="60"/>
                  </a:cubicBezTo>
                  <a:cubicBezTo>
                    <a:pt x="81" y="58"/>
                    <a:pt x="87" y="56"/>
                    <a:pt x="93" y="52"/>
                  </a:cubicBezTo>
                  <a:cubicBezTo>
                    <a:pt x="93" y="53"/>
                    <a:pt x="93" y="55"/>
                    <a:pt x="93" y="56"/>
                  </a:cubicBezTo>
                  <a:cubicBezTo>
                    <a:pt x="93" y="56"/>
                    <a:pt x="93" y="56"/>
                    <a:pt x="93" y="56"/>
                  </a:cubicBezTo>
                  <a:cubicBezTo>
                    <a:pt x="90" y="57"/>
                    <a:pt x="88" y="58"/>
                    <a:pt x="85" y="60"/>
                  </a:cubicBezTo>
                  <a:cubicBezTo>
                    <a:pt x="85" y="60"/>
                    <a:pt x="84" y="60"/>
                    <a:pt x="83" y="61"/>
                  </a:cubicBezTo>
                  <a:cubicBezTo>
                    <a:pt x="81" y="62"/>
                    <a:pt x="79" y="62"/>
                    <a:pt x="77" y="63"/>
                  </a:cubicBezTo>
                  <a:cubicBezTo>
                    <a:pt x="66" y="67"/>
                    <a:pt x="55" y="72"/>
                    <a:pt x="44" y="76"/>
                  </a:cubicBezTo>
                  <a:cubicBezTo>
                    <a:pt x="39" y="78"/>
                    <a:pt x="35" y="80"/>
                    <a:pt x="30" y="82"/>
                  </a:cubicBezTo>
                  <a:cubicBezTo>
                    <a:pt x="28" y="83"/>
                    <a:pt x="25" y="84"/>
                    <a:pt x="23" y="85"/>
                  </a:cubicBezTo>
                  <a:cubicBezTo>
                    <a:pt x="23" y="85"/>
                    <a:pt x="20" y="87"/>
                    <a:pt x="20" y="87"/>
                  </a:cubicBezTo>
                  <a:moveTo>
                    <a:pt x="67" y="59"/>
                  </a:moveTo>
                  <a:cubicBezTo>
                    <a:pt x="70" y="58"/>
                    <a:pt x="72" y="57"/>
                    <a:pt x="74" y="56"/>
                  </a:cubicBezTo>
                  <a:cubicBezTo>
                    <a:pt x="77" y="54"/>
                    <a:pt x="80" y="53"/>
                    <a:pt x="83" y="52"/>
                  </a:cubicBezTo>
                  <a:cubicBezTo>
                    <a:pt x="85" y="51"/>
                    <a:pt x="86" y="51"/>
                    <a:pt x="87" y="50"/>
                  </a:cubicBezTo>
                  <a:cubicBezTo>
                    <a:pt x="88" y="50"/>
                    <a:pt x="88" y="50"/>
                    <a:pt x="88" y="50"/>
                  </a:cubicBezTo>
                  <a:cubicBezTo>
                    <a:pt x="81" y="53"/>
                    <a:pt x="74" y="56"/>
                    <a:pt x="67" y="59"/>
                  </a:cubicBezTo>
                  <a:moveTo>
                    <a:pt x="17" y="84"/>
                  </a:moveTo>
                  <a:cubicBezTo>
                    <a:pt x="18" y="83"/>
                    <a:pt x="19" y="82"/>
                    <a:pt x="21" y="81"/>
                  </a:cubicBezTo>
                  <a:cubicBezTo>
                    <a:pt x="23" y="80"/>
                    <a:pt x="25" y="79"/>
                    <a:pt x="28" y="78"/>
                  </a:cubicBezTo>
                  <a:cubicBezTo>
                    <a:pt x="38" y="73"/>
                    <a:pt x="47" y="68"/>
                    <a:pt x="57" y="63"/>
                  </a:cubicBezTo>
                  <a:cubicBezTo>
                    <a:pt x="69" y="59"/>
                    <a:pt x="80" y="55"/>
                    <a:pt x="91" y="49"/>
                  </a:cubicBezTo>
                  <a:cubicBezTo>
                    <a:pt x="91" y="49"/>
                    <a:pt x="91" y="49"/>
                    <a:pt x="91" y="49"/>
                  </a:cubicBezTo>
                  <a:cubicBezTo>
                    <a:pt x="92" y="49"/>
                    <a:pt x="92" y="49"/>
                    <a:pt x="93" y="49"/>
                  </a:cubicBezTo>
                  <a:cubicBezTo>
                    <a:pt x="93" y="50"/>
                    <a:pt x="93" y="50"/>
                    <a:pt x="93" y="51"/>
                  </a:cubicBezTo>
                  <a:cubicBezTo>
                    <a:pt x="93" y="51"/>
                    <a:pt x="93" y="51"/>
                    <a:pt x="93" y="51"/>
                  </a:cubicBezTo>
                  <a:cubicBezTo>
                    <a:pt x="87" y="54"/>
                    <a:pt x="81" y="56"/>
                    <a:pt x="75" y="59"/>
                  </a:cubicBezTo>
                  <a:cubicBezTo>
                    <a:pt x="69" y="61"/>
                    <a:pt x="64" y="64"/>
                    <a:pt x="59" y="66"/>
                  </a:cubicBezTo>
                  <a:cubicBezTo>
                    <a:pt x="51" y="69"/>
                    <a:pt x="43" y="72"/>
                    <a:pt x="35" y="76"/>
                  </a:cubicBezTo>
                  <a:cubicBezTo>
                    <a:pt x="30" y="78"/>
                    <a:pt x="25" y="80"/>
                    <a:pt x="20" y="82"/>
                  </a:cubicBezTo>
                  <a:cubicBezTo>
                    <a:pt x="19" y="83"/>
                    <a:pt x="18" y="83"/>
                    <a:pt x="17" y="84"/>
                  </a:cubicBezTo>
                  <a:moveTo>
                    <a:pt x="7" y="67"/>
                  </a:moveTo>
                  <a:cubicBezTo>
                    <a:pt x="7" y="66"/>
                    <a:pt x="6" y="65"/>
                    <a:pt x="6" y="64"/>
                  </a:cubicBezTo>
                  <a:cubicBezTo>
                    <a:pt x="15" y="59"/>
                    <a:pt x="25" y="57"/>
                    <a:pt x="34" y="53"/>
                  </a:cubicBezTo>
                  <a:cubicBezTo>
                    <a:pt x="38" y="51"/>
                    <a:pt x="42" y="49"/>
                    <a:pt x="47" y="48"/>
                  </a:cubicBezTo>
                  <a:cubicBezTo>
                    <a:pt x="36" y="53"/>
                    <a:pt x="26" y="58"/>
                    <a:pt x="16" y="63"/>
                  </a:cubicBezTo>
                  <a:cubicBezTo>
                    <a:pt x="15" y="63"/>
                    <a:pt x="14" y="63"/>
                    <a:pt x="14" y="64"/>
                  </a:cubicBezTo>
                  <a:cubicBezTo>
                    <a:pt x="11" y="65"/>
                    <a:pt x="9" y="66"/>
                    <a:pt x="7" y="67"/>
                  </a:cubicBezTo>
                  <a:moveTo>
                    <a:pt x="14" y="80"/>
                  </a:moveTo>
                  <a:cubicBezTo>
                    <a:pt x="13" y="79"/>
                    <a:pt x="12" y="78"/>
                    <a:pt x="11" y="77"/>
                  </a:cubicBezTo>
                  <a:cubicBezTo>
                    <a:pt x="17" y="76"/>
                    <a:pt x="24" y="72"/>
                    <a:pt x="29" y="70"/>
                  </a:cubicBezTo>
                  <a:cubicBezTo>
                    <a:pt x="36" y="67"/>
                    <a:pt x="43" y="64"/>
                    <a:pt x="50" y="61"/>
                  </a:cubicBezTo>
                  <a:cubicBezTo>
                    <a:pt x="57" y="58"/>
                    <a:pt x="65" y="55"/>
                    <a:pt x="73" y="52"/>
                  </a:cubicBezTo>
                  <a:cubicBezTo>
                    <a:pt x="76" y="50"/>
                    <a:pt x="81" y="49"/>
                    <a:pt x="85" y="48"/>
                  </a:cubicBezTo>
                  <a:cubicBezTo>
                    <a:pt x="84" y="48"/>
                    <a:pt x="84" y="48"/>
                    <a:pt x="84" y="48"/>
                  </a:cubicBezTo>
                  <a:cubicBezTo>
                    <a:pt x="80" y="49"/>
                    <a:pt x="76" y="51"/>
                    <a:pt x="73" y="53"/>
                  </a:cubicBezTo>
                  <a:cubicBezTo>
                    <a:pt x="66" y="55"/>
                    <a:pt x="59" y="58"/>
                    <a:pt x="53" y="60"/>
                  </a:cubicBezTo>
                  <a:cubicBezTo>
                    <a:pt x="46" y="63"/>
                    <a:pt x="39" y="66"/>
                    <a:pt x="32" y="70"/>
                  </a:cubicBezTo>
                  <a:cubicBezTo>
                    <a:pt x="29" y="71"/>
                    <a:pt x="26" y="73"/>
                    <a:pt x="23" y="75"/>
                  </a:cubicBezTo>
                  <a:cubicBezTo>
                    <a:pt x="20" y="77"/>
                    <a:pt x="17" y="78"/>
                    <a:pt x="14" y="80"/>
                  </a:cubicBezTo>
                  <a:moveTo>
                    <a:pt x="14" y="80"/>
                  </a:moveTo>
                  <a:cubicBezTo>
                    <a:pt x="15" y="80"/>
                    <a:pt x="16" y="79"/>
                    <a:pt x="18" y="78"/>
                  </a:cubicBezTo>
                  <a:cubicBezTo>
                    <a:pt x="23" y="76"/>
                    <a:pt x="28" y="73"/>
                    <a:pt x="33" y="70"/>
                  </a:cubicBezTo>
                  <a:cubicBezTo>
                    <a:pt x="43" y="65"/>
                    <a:pt x="55" y="60"/>
                    <a:pt x="66" y="56"/>
                  </a:cubicBezTo>
                  <a:cubicBezTo>
                    <a:pt x="71" y="54"/>
                    <a:pt x="76" y="52"/>
                    <a:pt x="81" y="50"/>
                  </a:cubicBezTo>
                  <a:cubicBezTo>
                    <a:pt x="83" y="49"/>
                    <a:pt x="86" y="48"/>
                    <a:pt x="88" y="47"/>
                  </a:cubicBezTo>
                  <a:cubicBezTo>
                    <a:pt x="89" y="46"/>
                    <a:pt x="89" y="46"/>
                    <a:pt x="89" y="46"/>
                  </a:cubicBezTo>
                  <a:cubicBezTo>
                    <a:pt x="90" y="46"/>
                    <a:pt x="91" y="45"/>
                    <a:pt x="92" y="45"/>
                  </a:cubicBezTo>
                  <a:cubicBezTo>
                    <a:pt x="92" y="45"/>
                    <a:pt x="92" y="45"/>
                    <a:pt x="92" y="45"/>
                  </a:cubicBezTo>
                  <a:cubicBezTo>
                    <a:pt x="92" y="46"/>
                    <a:pt x="92" y="47"/>
                    <a:pt x="93" y="48"/>
                  </a:cubicBezTo>
                  <a:cubicBezTo>
                    <a:pt x="80" y="52"/>
                    <a:pt x="69" y="57"/>
                    <a:pt x="57" y="63"/>
                  </a:cubicBezTo>
                  <a:cubicBezTo>
                    <a:pt x="57" y="63"/>
                    <a:pt x="57" y="63"/>
                    <a:pt x="57" y="63"/>
                  </a:cubicBezTo>
                  <a:cubicBezTo>
                    <a:pt x="46" y="67"/>
                    <a:pt x="36" y="71"/>
                    <a:pt x="25" y="76"/>
                  </a:cubicBezTo>
                  <a:cubicBezTo>
                    <a:pt x="23" y="77"/>
                    <a:pt x="20" y="78"/>
                    <a:pt x="17" y="79"/>
                  </a:cubicBezTo>
                  <a:cubicBezTo>
                    <a:pt x="16" y="79"/>
                    <a:pt x="15" y="80"/>
                    <a:pt x="14" y="80"/>
                  </a:cubicBezTo>
                  <a:moveTo>
                    <a:pt x="11" y="76"/>
                  </a:moveTo>
                  <a:cubicBezTo>
                    <a:pt x="12" y="75"/>
                    <a:pt x="13" y="75"/>
                    <a:pt x="14" y="74"/>
                  </a:cubicBezTo>
                  <a:cubicBezTo>
                    <a:pt x="20" y="71"/>
                    <a:pt x="25" y="69"/>
                    <a:pt x="31" y="67"/>
                  </a:cubicBezTo>
                  <a:cubicBezTo>
                    <a:pt x="42" y="62"/>
                    <a:pt x="54" y="57"/>
                    <a:pt x="66" y="53"/>
                  </a:cubicBezTo>
                  <a:cubicBezTo>
                    <a:pt x="71" y="51"/>
                    <a:pt x="76" y="49"/>
                    <a:pt x="81" y="47"/>
                  </a:cubicBezTo>
                  <a:cubicBezTo>
                    <a:pt x="83" y="47"/>
                    <a:pt x="85" y="46"/>
                    <a:pt x="87" y="45"/>
                  </a:cubicBezTo>
                  <a:cubicBezTo>
                    <a:pt x="88" y="45"/>
                    <a:pt x="89" y="44"/>
                    <a:pt x="90" y="44"/>
                  </a:cubicBezTo>
                  <a:cubicBezTo>
                    <a:pt x="90" y="43"/>
                    <a:pt x="91" y="43"/>
                    <a:pt x="92" y="43"/>
                  </a:cubicBezTo>
                  <a:cubicBezTo>
                    <a:pt x="92" y="43"/>
                    <a:pt x="92" y="44"/>
                    <a:pt x="92" y="44"/>
                  </a:cubicBezTo>
                  <a:cubicBezTo>
                    <a:pt x="92" y="44"/>
                    <a:pt x="92" y="44"/>
                    <a:pt x="92" y="44"/>
                  </a:cubicBezTo>
                  <a:cubicBezTo>
                    <a:pt x="91" y="44"/>
                    <a:pt x="90" y="45"/>
                    <a:pt x="88" y="46"/>
                  </a:cubicBezTo>
                  <a:cubicBezTo>
                    <a:pt x="87" y="46"/>
                    <a:pt x="86" y="46"/>
                    <a:pt x="85" y="47"/>
                  </a:cubicBezTo>
                  <a:cubicBezTo>
                    <a:pt x="75" y="50"/>
                    <a:pt x="64" y="54"/>
                    <a:pt x="54" y="59"/>
                  </a:cubicBezTo>
                  <a:cubicBezTo>
                    <a:pt x="44" y="63"/>
                    <a:pt x="33" y="67"/>
                    <a:pt x="23" y="72"/>
                  </a:cubicBezTo>
                  <a:cubicBezTo>
                    <a:pt x="20" y="73"/>
                    <a:pt x="17" y="74"/>
                    <a:pt x="14" y="75"/>
                  </a:cubicBezTo>
                  <a:cubicBezTo>
                    <a:pt x="14" y="76"/>
                    <a:pt x="12" y="76"/>
                    <a:pt x="11" y="76"/>
                  </a:cubicBezTo>
                  <a:moveTo>
                    <a:pt x="5" y="61"/>
                  </a:moveTo>
                  <a:cubicBezTo>
                    <a:pt x="5" y="60"/>
                    <a:pt x="5" y="60"/>
                    <a:pt x="5" y="59"/>
                  </a:cubicBezTo>
                  <a:cubicBezTo>
                    <a:pt x="7" y="58"/>
                    <a:pt x="9" y="57"/>
                    <a:pt x="11" y="56"/>
                  </a:cubicBezTo>
                  <a:cubicBezTo>
                    <a:pt x="14" y="54"/>
                    <a:pt x="17" y="53"/>
                    <a:pt x="20" y="51"/>
                  </a:cubicBezTo>
                  <a:cubicBezTo>
                    <a:pt x="28" y="48"/>
                    <a:pt x="35" y="45"/>
                    <a:pt x="43" y="42"/>
                  </a:cubicBezTo>
                  <a:cubicBezTo>
                    <a:pt x="44" y="42"/>
                    <a:pt x="45" y="42"/>
                    <a:pt x="46" y="41"/>
                  </a:cubicBezTo>
                  <a:cubicBezTo>
                    <a:pt x="45" y="42"/>
                    <a:pt x="44" y="42"/>
                    <a:pt x="43" y="43"/>
                  </a:cubicBezTo>
                  <a:cubicBezTo>
                    <a:pt x="36" y="46"/>
                    <a:pt x="29" y="49"/>
                    <a:pt x="22" y="53"/>
                  </a:cubicBezTo>
                  <a:cubicBezTo>
                    <a:pt x="16" y="55"/>
                    <a:pt x="10" y="58"/>
                    <a:pt x="5" y="61"/>
                  </a:cubicBezTo>
                  <a:moveTo>
                    <a:pt x="8" y="70"/>
                  </a:moveTo>
                  <a:cubicBezTo>
                    <a:pt x="8" y="69"/>
                    <a:pt x="7" y="69"/>
                    <a:pt x="7" y="68"/>
                  </a:cubicBezTo>
                  <a:cubicBezTo>
                    <a:pt x="10" y="67"/>
                    <a:pt x="12" y="65"/>
                    <a:pt x="14" y="64"/>
                  </a:cubicBezTo>
                  <a:cubicBezTo>
                    <a:pt x="19" y="62"/>
                    <a:pt x="23" y="61"/>
                    <a:pt x="28" y="59"/>
                  </a:cubicBezTo>
                  <a:cubicBezTo>
                    <a:pt x="39" y="55"/>
                    <a:pt x="50" y="50"/>
                    <a:pt x="61" y="45"/>
                  </a:cubicBezTo>
                  <a:cubicBezTo>
                    <a:pt x="66" y="44"/>
                    <a:pt x="70" y="42"/>
                    <a:pt x="75" y="41"/>
                  </a:cubicBezTo>
                  <a:cubicBezTo>
                    <a:pt x="73" y="41"/>
                    <a:pt x="72" y="42"/>
                    <a:pt x="71" y="42"/>
                  </a:cubicBezTo>
                  <a:cubicBezTo>
                    <a:pt x="63" y="46"/>
                    <a:pt x="55" y="49"/>
                    <a:pt x="48" y="52"/>
                  </a:cubicBezTo>
                  <a:cubicBezTo>
                    <a:pt x="41" y="55"/>
                    <a:pt x="35" y="57"/>
                    <a:pt x="28" y="61"/>
                  </a:cubicBezTo>
                  <a:cubicBezTo>
                    <a:pt x="25" y="62"/>
                    <a:pt x="22" y="63"/>
                    <a:pt x="19" y="64"/>
                  </a:cubicBezTo>
                  <a:cubicBezTo>
                    <a:pt x="15" y="66"/>
                    <a:pt x="12" y="68"/>
                    <a:pt x="8" y="70"/>
                  </a:cubicBezTo>
                  <a:cubicBezTo>
                    <a:pt x="8" y="70"/>
                    <a:pt x="8" y="70"/>
                    <a:pt x="8" y="70"/>
                  </a:cubicBezTo>
                  <a:moveTo>
                    <a:pt x="5" y="58"/>
                  </a:moveTo>
                  <a:cubicBezTo>
                    <a:pt x="5" y="57"/>
                    <a:pt x="5" y="56"/>
                    <a:pt x="5" y="56"/>
                  </a:cubicBezTo>
                  <a:cubicBezTo>
                    <a:pt x="10" y="54"/>
                    <a:pt x="15" y="51"/>
                    <a:pt x="19" y="49"/>
                  </a:cubicBezTo>
                  <a:cubicBezTo>
                    <a:pt x="26" y="45"/>
                    <a:pt x="34" y="43"/>
                    <a:pt x="41" y="40"/>
                  </a:cubicBezTo>
                  <a:cubicBezTo>
                    <a:pt x="42" y="40"/>
                    <a:pt x="42" y="40"/>
                    <a:pt x="42" y="40"/>
                  </a:cubicBezTo>
                  <a:cubicBezTo>
                    <a:pt x="35" y="42"/>
                    <a:pt x="29" y="46"/>
                    <a:pt x="23" y="49"/>
                  </a:cubicBezTo>
                  <a:cubicBezTo>
                    <a:pt x="17" y="51"/>
                    <a:pt x="11" y="54"/>
                    <a:pt x="5" y="58"/>
                  </a:cubicBezTo>
                  <a:moveTo>
                    <a:pt x="11" y="72"/>
                  </a:moveTo>
                  <a:cubicBezTo>
                    <a:pt x="11" y="72"/>
                    <a:pt x="11" y="72"/>
                    <a:pt x="12" y="71"/>
                  </a:cubicBezTo>
                  <a:cubicBezTo>
                    <a:pt x="13" y="71"/>
                    <a:pt x="14" y="70"/>
                    <a:pt x="15" y="70"/>
                  </a:cubicBezTo>
                  <a:cubicBezTo>
                    <a:pt x="21" y="67"/>
                    <a:pt x="25" y="64"/>
                    <a:pt x="31" y="62"/>
                  </a:cubicBezTo>
                  <a:cubicBezTo>
                    <a:pt x="41" y="58"/>
                    <a:pt x="51" y="53"/>
                    <a:pt x="61" y="49"/>
                  </a:cubicBezTo>
                  <a:cubicBezTo>
                    <a:pt x="71" y="46"/>
                    <a:pt x="80" y="44"/>
                    <a:pt x="88" y="39"/>
                  </a:cubicBezTo>
                  <a:cubicBezTo>
                    <a:pt x="89" y="39"/>
                    <a:pt x="89" y="39"/>
                    <a:pt x="89" y="39"/>
                  </a:cubicBezTo>
                  <a:cubicBezTo>
                    <a:pt x="90" y="38"/>
                    <a:pt x="90" y="38"/>
                    <a:pt x="90" y="38"/>
                  </a:cubicBezTo>
                  <a:cubicBezTo>
                    <a:pt x="91" y="40"/>
                    <a:pt x="91" y="41"/>
                    <a:pt x="92" y="42"/>
                  </a:cubicBezTo>
                  <a:cubicBezTo>
                    <a:pt x="91" y="43"/>
                    <a:pt x="91" y="43"/>
                    <a:pt x="91" y="43"/>
                  </a:cubicBezTo>
                  <a:cubicBezTo>
                    <a:pt x="91" y="43"/>
                    <a:pt x="91" y="43"/>
                    <a:pt x="91" y="43"/>
                  </a:cubicBezTo>
                  <a:cubicBezTo>
                    <a:pt x="91" y="43"/>
                    <a:pt x="90" y="43"/>
                    <a:pt x="90" y="43"/>
                  </a:cubicBezTo>
                  <a:cubicBezTo>
                    <a:pt x="89" y="43"/>
                    <a:pt x="89" y="43"/>
                    <a:pt x="89" y="43"/>
                  </a:cubicBezTo>
                  <a:cubicBezTo>
                    <a:pt x="88" y="44"/>
                    <a:pt x="87" y="44"/>
                    <a:pt x="86" y="45"/>
                  </a:cubicBezTo>
                  <a:cubicBezTo>
                    <a:pt x="83" y="46"/>
                    <a:pt x="80" y="47"/>
                    <a:pt x="77" y="48"/>
                  </a:cubicBezTo>
                  <a:cubicBezTo>
                    <a:pt x="76" y="49"/>
                    <a:pt x="75" y="49"/>
                    <a:pt x="74" y="49"/>
                  </a:cubicBezTo>
                  <a:cubicBezTo>
                    <a:pt x="73" y="49"/>
                    <a:pt x="73" y="50"/>
                    <a:pt x="73" y="50"/>
                  </a:cubicBezTo>
                  <a:cubicBezTo>
                    <a:pt x="66" y="52"/>
                    <a:pt x="59" y="55"/>
                    <a:pt x="52" y="57"/>
                  </a:cubicBezTo>
                  <a:cubicBezTo>
                    <a:pt x="41" y="61"/>
                    <a:pt x="30" y="65"/>
                    <a:pt x="19" y="69"/>
                  </a:cubicBezTo>
                  <a:cubicBezTo>
                    <a:pt x="17" y="70"/>
                    <a:pt x="15" y="71"/>
                    <a:pt x="13" y="72"/>
                  </a:cubicBezTo>
                  <a:cubicBezTo>
                    <a:pt x="12" y="72"/>
                    <a:pt x="12" y="72"/>
                    <a:pt x="11" y="72"/>
                  </a:cubicBezTo>
                  <a:moveTo>
                    <a:pt x="85" y="36"/>
                  </a:moveTo>
                  <a:cubicBezTo>
                    <a:pt x="85" y="36"/>
                    <a:pt x="85" y="36"/>
                    <a:pt x="86" y="35"/>
                  </a:cubicBezTo>
                  <a:cubicBezTo>
                    <a:pt x="87" y="35"/>
                    <a:pt x="87" y="35"/>
                    <a:pt x="87" y="35"/>
                  </a:cubicBezTo>
                  <a:cubicBezTo>
                    <a:pt x="87" y="35"/>
                    <a:pt x="85" y="36"/>
                    <a:pt x="85" y="36"/>
                  </a:cubicBezTo>
                  <a:cubicBezTo>
                    <a:pt x="85" y="36"/>
                    <a:pt x="85" y="36"/>
                    <a:pt x="85" y="36"/>
                  </a:cubicBezTo>
                  <a:moveTo>
                    <a:pt x="9" y="69"/>
                  </a:moveTo>
                  <a:cubicBezTo>
                    <a:pt x="15" y="66"/>
                    <a:pt x="20" y="64"/>
                    <a:pt x="26" y="62"/>
                  </a:cubicBezTo>
                  <a:cubicBezTo>
                    <a:pt x="32" y="60"/>
                    <a:pt x="37" y="57"/>
                    <a:pt x="43" y="54"/>
                  </a:cubicBezTo>
                  <a:cubicBezTo>
                    <a:pt x="49" y="52"/>
                    <a:pt x="55" y="50"/>
                    <a:pt x="61" y="47"/>
                  </a:cubicBezTo>
                  <a:cubicBezTo>
                    <a:pt x="67" y="45"/>
                    <a:pt x="73" y="42"/>
                    <a:pt x="78" y="39"/>
                  </a:cubicBezTo>
                  <a:cubicBezTo>
                    <a:pt x="79" y="39"/>
                    <a:pt x="80" y="39"/>
                    <a:pt x="81" y="38"/>
                  </a:cubicBezTo>
                  <a:cubicBezTo>
                    <a:pt x="83" y="37"/>
                    <a:pt x="86" y="36"/>
                    <a:pt x="89" y="34"/>
                  </a:cubicBezTo>
                  <a:cubicBezTo>
                    <a:pt x="89" y="35"/>
                    <a:pt x="90" y="36"/>
                    <a:pt x="90" y="38"/>
                  </a:cubicBezTo>
                  <a:cubicBezTo>
                    <a:pt x="83" y="41"/>
                    <a:pt x="76" y="44"/>
                    <a:pt x="68" y="46"/>
                  </a:cubicBezTo>
                  <a:cubicBezTo>
                    <a:pt x="66" y="47"/>
                    <a:pt x="64" y="48"/>
                    <a:pt x="62" y="48"/>
                  </a:cubicBezTo>
                  <a:cubicBezTo>
                    <a:pt x="60" y="49"/>
                    <a:pt x="57" y="50"/>
                    <a:pt x="55" y="51"/>
                  </a:cubicBezTo>
                  <a:cubicBezTo>
                    <a:pt x="45" y="54"/>
                    <a:pt x="34" y="59"/>
                    <a:pt x="24" y="63"/>
                  </a:cubicBezTo>
                  <a:cubicBezTo>
                    <a:pt x="19" y="65"/>
                    <a:pt x="14" y="67"/>
                    <a:pt x="9" y="69"/>
                  </a:cubicBezTo>
                  <a:moveTo>
                    <a:pt x="68" y="39"/>
                  </a:moveTo>
                  <a:cubicBezTo>
                    <a:pt x="72" y="37"/>
                    <a:pt x="75" y="36"/>
                    <a:pt x="79" y="34"/>
                  </a:cubicBezTo>
                  <a:cubicBezTo>
                    <a:pt x="80" y="34"/>
                    <a:pt x="80" y="34"/>
                    <a:pt x="81" y="34"/>
                  </a:cubicBezTo>
                  <a:cubicBezTo>
                    <a:pt x="80" y="34"/>
                    <a:pt x="79" y="34"/>
                    <a:pt x="78" y="35"/>
                  </a:cubicBezTo>
                  <a:cubicBezTo>
                    <a:pt x="75" y="36"/>
                    <a:pt x="72" y="38"/>
                    <a:pt x="68" y="39"/>
                  </a:cubicBezTo>
                  <a:moveTo>
                    <a:pt x="5" y="55"/>
                  </a:moveTo>
                  <a:cubicBezTo>
                    <a:pt x="5" y="54"/>
                    <a:pt x="5" y="53"/>
                    <a:pt x="5" y="52"/>
                  </a:cubicBezTo>
                  <a:cubicBezTo>
                    <a:pt x="10" y="50"/>
                    <a:pt x="15" y="48"/>
                    <a:pt x="20" y="45"/>
                  </a:cubicBezTo>
                  <a:cubicBezTo>
                    <a:pt x="26" y="42"/>
                    <a:pt x="32" y="39"/>
                    <a:pt x="39" y="36"/>
                  </a:cubicBezTo>
                  <a:cubicBezTo>
                    <a:pt x="42" y="35"/>
                    <a:pt x="44" y="34"/>
                    <a:pt x="47" y="33"/>
                  </a:cubicBezTo>
                  <a:cubicBezTo>
                    <a:pt x="44" y="34"/>
                    <a:pt x="42" y="35"/>
                    <a:pt x="39" y="37"/>
                  </a:cubicBezTo>
                  <a:cubicBezTo>
                    <a:pt x="33" y="39"/>
                    <a:pt x="27" y="42"/>
                    <a:pt x="21" y="46"/>
                  </a:cubicBezTo>
                  <a:cubicBezTo>
                    <a:pt x="15" y="48"/>
                    <a:pt x="10" y="52"/>
                    <a:pt x="5" y="55"/>
                  </a:cubicBezTo>
                  <a:moveTo>
                    <a:pt x="19" y="62"/>
                  </a:moveTo>
                  <a:cubicBezTo>
                    <a:pt x="28" y="57"/>
                    <a:pt x="38" y="53"/>
                    <a:pt x="47" y="48"/>
                  </a:cubicBezTo>
                  <a:cubicBezTo>
                    <a:pt x="59" y="42"/>
                    <a:pt x="73" y="39"/>
                    <a:pt x="85" y="32"/>
                  </a:cubicBezTo>
                  <a:cubicBezTo>
                    <a:pt x="85" y="32"/>
                    <a:pt x="85" y="32"/>
                    <a:pt x="85" y="32"/>
                  </a:cubicBezTo>
                  <a:cubicBezTo>
                    <a:pt x="86" y="31"/>
                    <a:pt x="86" y="31"/>
                    <a:pt x="87" y="31"/>
                  </a:cubicBezTo>
                  <a:cubicBezTo>
                    <a:pt x="87" y="31"/>
                    <a:pt x="87" y="31"/>
                    <a:pt x="87" y="31"/>
                  </a:cubicBezTo>
                  <a:cubicBezTo>
                    <a:pt x="87" y="32"/>
                    <a:pt x="88" y="33"/>
                    <a:pt x="88" y="34"/>
                  </a:cubicBezTo>
                  <a:cubicBezTo>
                    <a:pt x="86" y="34"/>
                    <a:pt x="84" y="36"/>
                    <a:pt x="82" y="37"/>
                  </a:cubicBezTo>
                  <a:cubicBezTo>
                    <a:pt x="81" y="38"/>
                    <a:pt x="81" y="38"/>
                    <a:pt x="81" y="38"/>
                  </a:cubicBezTo>
                  <a:cubicBezTo>
                    <a:pt x="80" y="38"/>
                    <a:pt x="80" y="38"/>
                    <a:pt x="80" y="38"/>
                  </a:cubicBezTo>
                  <a:cubicBezTo>
                    <a:pt x="67" y="43"/>
                    <a:pt x="55" y="47"/>
                    <a:pt x="42" y="53"/>
                  </a:cubicBezTo>
                  <a:cubicBezTo>
                    <a:pt x="36" y="55"/>
                    <a:pt x="29" y="58"/>
                    <a:pt x="23" y="60"/>
                  </a:cubicBezTo>
                  <a:cubicBezTo>
                    <a:pt x="22" y="61"/>
                    <a:pt x="20" y="61"/>
                    <a:pt x="19" y="62"/>
                  </a:cubicBezTo>
                  <a:moveTo>
                    <a:pt x="6" y="64"/>
                  </a:moveTo>
                  <a:cubicBezTo>
                    <a:pt x="6" y="63"/>
                    <a:pt x="6" y="63"/>
                    <a:pt x="6" y="63"/>
                  </a:cubicBezTo>
                  <a:cubicBezTo>
                    <a:pt x="11" y="61"/>
                    <a:pt x="16" y="58"/>
                    <a:pt x="20" y="56"/>
                  </a:cubicBezTo>
                  <a:cubicBezTo>
                    <a:pt x="27" y="53"/>
                    <a:pt x="35" y="50"/>
                    <a:pt x="42" y="47"/>
                  </a:cubicBezTo>
                  <a:cubicBezTo>
                    <a:pt x="56" y="41"/>
                    <a:pt x="71" y="35"/>
                    <a:pt x="85" y="29"/>
                  </a:cubicBezTo>
                  <a:cubicBezTo>
                    <a:pt x="86" y="29"/>
                    <a:pt x="86" y="30"/>
                    <a:pt x="87" y="30"/>
                  </a:cubicBezTo>
                  <a:cubicBezTo>
                    <a:pt x="86" y="30"/>
                    <a:pt x="86" y="30"/>
                    <a:pt x="86" y="30"/>
                  </a:cubicBezTo>
                  <a:cubicBezTo>
                    <a:pt x="72" y="37"/>
                    <a:pt x="58" y="43"/>
                    <a:pt x="43" y="48"/>
                  </a:cubicBezTo>
                  <a:cubicBezTo>
                    <a:pt x="40" y="49"/>
                    <a:pt x="38" y="51"/>
                    <a:pt x="35" y="52"/>
                  </a:cubicBezTo>
                  <a:cubicBezTo>
                    <a:pt x="31" y="54"/>
                    <a:pt x="28" y="55"/>
                    <a:pt x="24" y="56"/>
                  </a:cubicBezTo>
                  <a:cubicBezTo>
                    <a:pt x="18" y="58"/>
                    <a:pt x="12" y="60"/>
                    <a:pt x="6" y="64"/>
                  </a:cubicBezTo>
                  <a:moveTo>
                    <a:pt x="5" y="51"/>
                  </a:moveTo>
                  <a:cubicBezTo>
                    <a:pt x="5" y="50"/>
                    <a:pt x="5" y="50"/>
                    <a:pt x="5" y="49"/>
                  </a:cubicBezTo>
                  <a:cubicBezTo>
                    <a:pt x="7" y="48"/>
                    <a:pt x="8" y="47"/>
                    <a:pt x="10" y="46"/>
                  </a:cubicBezTo>
                  <a:cubicBezTo>
                    <a:pt x="12" y="45"/>
                    <a:pt x="15" y="43"/>
                    <a:pt x="18" y="42"/>
                  </a:cubicBezTo>
                  <a:cubicBezTo>
                    <a:pt x="24" y="39"/>
                    <a:pt x="30" y="36"/>
                    <a:pt x="36" y="34"/>
                  </a:cubicBezTo>
                  <a:cubicBezTo>
                    <a:pt x="41" y="32"/>
                    <a:pt x="45" y="30"/>
                    <a:pt x="50" y="28"/>
                  </a:cubicBezTo>
                  <a:cubicBezTo>
                    <a:pt x="34" y="35"/>
                    <a:pt x="19" y="42"/>
                    <a:pt x="5" y="51"/>
                  </a:cubicBezTo>
                  <a:moveTo>
                    <a:pt x="5" y="62"/>
                  </a:moveTo>
                  <a:cubicBezTo>
                    <a:pt x="5" y="62"/>
                    <a:pt x="5" y="62"/>
                    <a:pt x="5" y="62"/>
                  </a:cubicBezTo>
                  <a:cubicBezTo>
                    <a:pt x="6" y="62"/>
                    <a:pt x="7" y="61"/>
                    <a:pt x="8" y="60"/>
                  </a:cubicBezTo>
                  <a:cubicBezTo>
                    <a:pt x="9" y="59"/>
                    <a:pt x="10" y="59"/>
                    <a:pt x="11" y="58"/>
                  </a:cubicBezTo>
                  <a:cubicBezTo>
                    <a:pt x="14" y="57"/>
                    <a:pt x="17" y="56"/>
                    <a:pt x="19" y="54"/>
                  </a:cubicBezTo>
                  <a:cubicBezTo>
                    <a:pt x="30" y="49"/>
                    <a:pt x="41" y="44"/>
                    <a:pt x="52" y="39"/>
                  </a:cubicBezTo>
                  <a:cubicBezTo>
                    <a:pt x="53" y="39"/>
                    <a:pt x="53" y="39"/>
                    <a:pt x="54" y="38"/>
                  </a:cubicBezTo>
                  <a:cubicBezTo>
                    <a:pt x="60" y="36"/>
                    <a:pt x="67" y="33"/>
                    <a:pt x="73" y="31"/>
                  </a:cubicBezTo>
                  <a:cubicBezTo>
                    <a:pt x="75" y="30"/>
                    <a:pt x="76" y="30"/>
                    <a:pt x="77" y="30"/>
                  </a:cubicBezTo>
                  <a:cubicBezTo>
                    <a:pt x="78" y="29"/>
                    <a:pt x="78" y="29"/>
                    <a:pt x="79" y="28"/>
                  </a:cubicBezTo>
                  <a:cubicBezTo>
                    <a:pt x="80" y="28"/>
                    <a:pt x="80" y="28"/>
                    <a:pt x="80" y="28"/>
                  </a:cubicBezTo>
                  <a:cubicBezTo>
                    <a:pt x="81" y="28"/>
                    <a:pt x="82" y="27"/>
                    <a:pt x="83" y="27"/>
                  </a:cubicBezTo>
                  <a:cubicBezTo>
                    <a:pt x="84" y="27"/>
                    <a:pt x="84" y="28"/>
                    <a:pt x="85" y="28"/>
                  </a:cubicBezTo>
                  <a:cubicBezTo>
                    <a:pt x="63" y="37"/>
                    <a:pt x="42" y="46"/>
                    <a:pt x="20" y="56"/>
                  </a:cubicBezTo>
                  <a:cubicBezTo>
                    <a:pt x="15" y="58"/>
                    <a:pt x="11" y="61"/>
                    <a:pt x="5" y="62"/>
                  </a:cubicBezTo>
                  <a:moveTo>
                    <a:pt x="23" y="39"/>
                  </a:moveTo>
                  <a:cubicBezTo>
                    <a:pt x="32" y="35"/>
                    <a:pt x="40" y="31"/>
                    <a:pt x="48" y="26"/>
                  </a:cubicBezTo>
                  <a:cubicBezTo>
                    <a:pt x="49" y="26"/>
                    <a:pt x="49" y="26"/>
                    <a:pt x="49" y="26"/>
                  </a:cubicBezTo>
                  <a:cubicBezTo>
                    <a:pt x="50" y="26"/>
                    <a:pt x="52" y="26"/>
                    <a:pt x="53" y="26"/>
                  </a:cubicBezTo>
                  <a:cubicBezTo>
                    <a:pt x="43" y="31"/>
                    <a:pt x="33" y="34"/>
                    <a:pt x="23" y="39"/>
                  </a:cubicBezTo>
                  <a:moveTo>
                    <a:pt x="5" y="48"/>
                  </a:moveTo>
                  <a:cubicBezTo>
                    <a:pt x="5" y="47"/>
                    <a:pt x="5" y="46"/>
                    <a:pt x="6" y="45"/>
                  </a:cubicBezTo>
                  <a:cubicBezTo>
                    <a:pt x="9" y="43"/>
                    <a:pt x="13" y="41"/>
                    <a:pt x="16" y="39"/>
                  </a:cubicBezTo>
                  <a:cubicBezTo>
                    <a:pt x="21" y="37"/>
                    <a:pt x="26" y="34"/>
                    <a:pt x="31" y="32"/>
                  </a:cubicBezTo>
                  <a:cubicBezTo>
                    <a:pt x="36" y="30"/>
                    <a:pt x="41" y="27"/>
                    <a:pt x="46" y="25"/>
                  </a:cubicBezTo>
                  <a:cubicBezTo>
                    <a:pt x="47" y="25"/>
                    <a:pt x="48" y="25"/>
                    <a:pt x="48" y="26"/>
                  </a:cubicBezTo>
                  <a:cubicBezTo>
                    <a:pt x="44" y="28"/>
                    <a:pt x="39" y="30"/>
                    <a:pt x="34" y="33"/>
                  </a:cubicBezTo>
                  <a:cubicBezTo>
                    <a:pt x="27" y="36"/>
                    <a:pt x="20" y="40"/>
                    <a:pt x="13" y="44"/>
                  </a:cubicBezTo>
                  <a:cubicBezTo>
                    <a:pt x="12" y="44"/>
                    <a:pt x="10" y="45"/>
                    <a:pt x="9" y="46"/>
                  </a:cubicBezTo>
                  <a:cubicBezTo>
                    <a:pt x="8" y="47"/>
                    <a:pt x="6" y="47"/>
                    <a:pt x="5" y="48"/>
                  </a:cubicBezTo>
                  <a:moveTo>
                    <a:pt x="14" y="54"/>
                  </a:moveTo>
                  <a:cubicBezTo>
                    <a:pt x="17" y="52"/>
                    <a:pt x="21" y="50"/>
                    <a:pt x="25" y="48"/>
                  </a:cubicBezTo>
                  <a:cubicBezTo>
                    <a:pt x="33" y="44"/>
                    <a:pt x="41" y="40"/>
                    <a:pt x="50" y="37"/>
                  </a:cubicBezTo>
                  <a:cubicBezTo>
                    <a:pt x="58" y="34"/>
                    <a:pt x="66" y="31"/>
                    <a:pt x="74" y="28"/>
                  </a:cubicBezTo>
                  <a:cubicBezTo>
                    <a:pt x="76" y="27"/>
                    <a:pt x="79" y="26"/>
                    <a:pt x="81" y="24"/>
                  </a:cubicBezTo>
                  <a:cubicBezTo>
                    <a:pt x="82" y="25"/>
                    <a:pt x="82" y="26"/>
                    <a:pt x="83" y="26"/>
                  </a:cubicBezTo>
                  <a:cubicBezTo>
                    <a:pt x="82" y="27"/>
                    <a:pt x="80" y="27"/>
                    <a:pt x="79" y="28"/>
                  </a:cubicBezTo>
                  <a:cubicBezTo>
                    <a:pt x="77" y="29"/>
                    <a:pt x="74" y="30"/>
                    <a:pt x="72" y="31"/>
                  </a:cubicBezTo>
                  <a:cubicBezTo>
                    <a:pt x="69" y="32"/>
                    <a:pt x="67" y="32"/>
                    <a:pt x="64" y="33"/>
                  </a:cubicBezTo>
                  <a:cubicBezTo>
                    <a:pt x="61" y="35"/>
                    <a:pt x="58" y="36"/>
                    <a:pt x="55" y="37"/>
                  </a:cubicBezTo>
                  <a:cubicBezTo>
                    <a:pt x="52" y="38"/>
                    <a:pt x="50" y="39"/>
                    <a:pt x="47" y="40"/>
                  </a:cubicBezTo>
                  <a:cubicBezTo>
                    <a:pt x="36" y="45"/>
                    <a:pt x="25" y="48"/>
                    <a:pt x="15" y="53"/>
                  </a:cubicBezTo>
                  <a:cubicBezTo>
                    <a:pt x="14" y="54"/>
                    <a:pt x="14" y="54"/>
                    <a:pt x="14" y="54"/>
                  </a:cubicBezTo>
                  <a:moveTo>
                    <a:pt x="9" y="42"/>
                  </a:moveTo>
                  <a:cubicBezTo>
                    <a:pt x="11" y="41"/>
                    <a:pt x="14" y="40"/>
                    <a:pt x="16" y="38"/>
                  </a:cubicBezTo>
                  <a:cubicBezTo>
                    <a:pt x="21" y="36"/>
                    <a:pt x="26" y="33"/>
                    <a:pt x="31" y="31"/>
                  </a:cubicBezTo>
                  <a:cubicBezTo>
                    <a:pt x="35" y="29"/>
                    <a:pt x="39" y="26"/>
                    <a:pt x="43" y="24"/>
                  </a:cubicBezTo>
                  <a:cubicBezTo>
                    <a:pt x="44" y="24"/>
                    <a:pt x="45" y="25"/>
                    <a:pt x="45" y="25"/>
                  </a:cubicBezTo>
                  <a:cubicBezTo>
                    <a:pt x="42" y="27"/>
                    <a:pt x="38" y="28"/>
                    <a:pt x="35" y="30"/>
                  </a:cubicBezTo>
                  <a:cubicBezTo>
                    <a:pt x="26" y="34"/>
                    <a:pt x="17" y="38"/>
                    <a:pt x="9" y="42"/>
                  </a:cubicBezTo>
                  <a:moveTo>
                    <a:pt x="6" y="43"/>
                  </a:moveTo>
                  <a:cubicBezTo>
                    <a:pt x="7" y="42"/>
                    <a:pt x="7" y="40"/>
                    <a:pt x="8" y="38"/>
                  </a:cubicBezTo>
                  <a:cubicBezTo>
                    <a:pt x="11" y="38"/>
                    <a:pt x="13" y="37"/>
                    <a:pt x="15" y="35"/>
                  </a:cubicBezTo>
                  <a:cubicBezTo>
                    <a:pt x="20" y="33"/>
                    <a:pt x="25" y="31"/>
                    <a:pt x="29" y="29"/>
                  </a:cubicBezTo>
                  <a:cubicBezTo>
                    <a:pt x="33" y="27"/>
                    <a:pt x="38" y="25"/>
                    <a:pt x="42" y="24"/>
                  </a:cubicBezTo>
                  <a:cubicBezTo>
                    <a:pt x="43" y="24"/>
                    <a:pt x="43" y="24"/>
                    <a:pt x="43" y="24"/>
                  </a:cubicBezTo>
                  <a:cubicBezTo>
                    <a:pt x="31" y="30"/>
                    <a:pt x="18" y="37"/>
                    <a:pt x="6" y="43"/>
                  </a:cubicBezTo>
                  <a:moveTo>
                    <a:pt x="52" y="24"/>
                  </a:moveTo>
                  <a:cubicBezTo>
                    <a:pt x="51" y="24"/>
                    <a:pt x="50" y="24"/>
                    <a:pt x="49" y="24"/>
                  </a:cubicBezTo>
                  <a:cubicBezTo>
                    <a:pt x="50" y="23"/>
                    <a:pt x="51" y="23"/>
                    <a:pt x="52" y="22"/>
                  </a:cubicBezTo>
                  <a:cubicBezTo>
                    <a:pt x="52" y="23"/>
                    <a:pt x="52" y="23"/>
                    <a:pt x="52" y="23"/>
                  </a:cubicBezTo>
                  <a:cubicBezTo>
                    <a:pt x="52" y="24"/>
                    <a:pt x="52" y="24"/>
                    <a:pt x="52" y="24"/>
                  </a:cubicBezTo>
                  <a:moveTo>
                    <a:pt x="5" y="55"/>
                  </a:moveTo>
                  <a:cubicBezTo>
                    <a:pt x="5" y="55"/>
                    <a:pt x="8" y="54"/>
                    <a:pt x="9" y="53"/>
                  </a:cubicBezTo>
                  <a:cubicBezTo>
                    <a:pt x="10" y="52"/>
                    <a:pt x="12" y="51"/>
                    <a:pt x="14" y="50"/>
                  </a:cubicBezTo>
                  <a:cubicBezTo>
                    <a:pt x="18" y="47"/>
                    <a:pt x="23" y="45"/>
                    <a:pt x="27" y="43"/>
                  </a:cubicBezTo>
                  <a:cubicBezTo>
                    <a:pt x="36" y="39"/>
                    <a:pt x="44" y="35"/>
                    <a:pt x="53" y="31"/>
                  </a:cubicBezTo>
                  <a:cubicBezTo>
                    <a:pt x="57" y="29"/>
                    <a:pt x="62" y="27"/>
                    <a:pt x="67" y="26"/>
                  </a:cubicBezTo>
                  <a:cubicBezTo>
                    <a:pt x="70" y="24"/>
                    <a:pt x="73" y="23"/>
                    <a:pt x="77" y="21"/>
                  </a:cubicBezTo>
                  <a:cubicBezTo>
                    <a:pt x="77" y="21"/>
                    <a:pt x="78" y="22"/>
                    <a:pt x="78" y="22"/>
                  </a:cubicBezTo>
                  <a:cubicBezTo>
                    <a:pt x="79" y="23"/>
                    <a:pt x="80" y="23"/>
                    <a:pt x="81" y="24"/>
                  </a:cubicBezTo>
                  <a:cubicBezTo>
                    <a:pt x="78" y="25"/>
                    <a:pt x="75" y="26"/>
                    <a:pt x="72" y="27"/>
                  </a:cubicBezTo>
                  <a:cubicBezTo>
                    <a:pt x="71" y="28"/>
                    <a:pt x="71" y="28"/>
                    <a:pt x="70" y="28"/>
                  </a:cubicBezTo>
                  <a:cubicBezTo>
                    <a:pt x="65" y="30"/>
                    <a:pt x="61" y="31"/>
                    <a:pt x="57" y="33"/>
                  </a:cubicBezTo>
                  <a:cubicBezTo>
                    <a:pt x="48" y="36"/>
                    <a:pt x="38" y="40"/>
                    <a:pt x="29" y="44"/>
                  </a:cubicBezTo>
                  <a:cubicBezTo>
                    <a:pt x="25" y="45"/>
                    <a:pt x="22" y="47"/>
                    <a:pt x="18" y="49"/>
                  </a:cubicBezTo>
                  <a:cubicBezTo>
                    <a:pt x="14" y="51"/>
                    <a:pt x="10" y="53"/>
                    <a:pt x="6" y="55"/>
                  </a:cubicBezTo>
                  <a:cubicBezTo>
                    <a:pt x="5" y="55"/>
                    <a:pt x="5" y="55"/>
                    <a:pt x="5" y="55"/>
                  </a:cubicBezTo>
                  <a:moveTo>
                    <a:pt x="64" y="26"/>
                  </a:moveTo>
                  <a:cubicBezTo>
                    <a:pt x="65" y="26"/>
                    <a:pt x="67" y="25"/>
                    <a:pt x="68" y="24"/>
                  </a:cubicBezTo>
                  <a:cubicBezTo>
                    <a:pt x="70" y="24"/>
                    <a:pt x="72" y="23"/>
                    <a:pt x="73" y="22"/>
                  </a:cubicBezTo>
                  <a:cubicBezTo>
                    <a:pt x="74" y="22"/>
                    <a:pt x="76" y="21"/>
                    <a:pt x="76" y="21"/>
                  </a:cubicBezTo>
                  <a:cubicBezTo>
                    <a:pt x="76" y="21"/>
                    <a:pt x="76" y="21"/>
                    <a:pt x="76" y="21"/>
                  </a:cubicBezTo>
                  <a:cubicBezTo>
                    <a:pt x="76" y="21"/>
                    <a:pt x="76" y="21"/>
                    <a:pt x="75" y="21"/>
                  </a:cubicBezTo>
                  <a:cubicBezTo>
                    <a:pt x="72" y="24"/>
                    <a:pt x="68" y="25"/>
                    <a:pt x="64" y="26"/>
                  </a:cubicBezTo>
                  <a:moveTo>
                    <a:pt x="9" y="37"/>
                  </a:moveTo>
                  <a:cubicBezTo>
                    <a:pt x="9" y="37"/>
                    <a:pt x="9" y="37"/>
                    <a:pt x="9" y="37"/>
                  </a:cubicBezTo>
                  <a:cubicBezTo>
                    <a:pt x="11" y="36"/>
                    <a:pt x="14" y="34"/>
                    <a:pt x="16" y="33"/>
                  </a:cubicBezTo>
                  <a:cubicBezTo>
                    <a:pt x="20" y="30"/>
                    <a:pt x="24" y="29"/>
                    <a:pt x="28" y="27"/>
                  </a:cubicBezTo>
                  <a:cubicBezTo>
                    <a:pt x="32" y="25"/>
                    <a:pt x="36" y="22"/>
                    <a:pt x="41" y="20"/>
                  </a:cubicBezTo>
                  <a:cubicBezTo>
                    <a:pt x="37" y="22"/>
                    <a:pt x="33" y="24"/>
                    <a:pt x="29" y="26"/>
                  </a:cubicBezTo>
                  <a:cubicBezTo>
                    <a:pt x="25" y="29"/>
                    <a:pt x="21" y="31"/>
                    <a:pt x="17" y="33"/>
                  </a:cubicBezTo>
                  <a:cubicBezTo>
                    <a:pt x="15" y="34"/>
                    <a:pt x="12" y="36"/>
                    <a:pt x="10" y="37"/>
                  </a:cubicBezTo>
                  <a:cubicBezTo>
                    <a:pt x="9" y="37"/>
                    <a:pt x="9" y="37"/>
                    <a:pt x="9" y="37"/>
                  </a:cubicBezTo>
                  <a:moveTo>
                    <a:pt x="49" y="23"/>
                  </a:moveTo>
                  <a:cubicBezTo>
                    <a:pt x="48" y="23"/>
                    <a:pt x="47" y="23"/>
                    <a:pt x="46" y="23"/>
                  </a:cubicBezTo>
                  <a:cubicBezTo>
                    <a:pt x="48" y="22"/>
                    <a:pt x="50" y="20"/>
                    <a:pt x="52" y="19"/>
                  </a:cubicBezTo>
                  <a:cubicBezTo>
                    <a:pt x="52" y="20"/>
                    <a:pt x="52" y="21"/>
                    <a:pt x="52" y="22"/>
                  </a:cubicBezTo>
                  <a:cubicBezTo>
                    <a:pt x="51" y="22"/>
                    <a:pt x="50" y="23"/>
                    <a:pt x="49" y="23"/>
                  </a:cubicBezTo>
                  <a:moveTo>
                    <a:pt x="45" y="23"/>
                  </a:moveTo>
                  <a:cubicBezTo>
                    <a:pt x="45" y="22"/>
                    <a:pt x="45" y="22"/>
                    <a:pt x="45" y="22"/>
                  </a:cubicBezTo>
                  <a:cubicBezTo>
                    <a:pt x="47" y="21"/>
                    <a:pt x="50" y="20"/>
                    <a:pt x="53" y="18"/>
                  </a:cubicBezTo>
                  <a:cubicBezTo>
                    <a:pt x="53" y="19"/>
                    <a:pt x="53" y="19"/>
                    <a:pt x="53" y="19"/>
                  </a:cubicBezTo>
                  <a:cubicBezTo>
                    <a:pt x="50" y="20"/>
                    <a:pt x="48" y="21"/>
                    <a:pt x="45" y="23"/>
                  </a:cubicBezTo>
                  <a:moveTo>
                    <a:pt x="63" y="22"/>
                  </a:moveTo>
                  <a:cubicBezTo>
                    <a:pt x="63" y="22"/>
                    <a:pt x="64" y="22"/>
                    <a:pt x="64" y="22"/>
                  </a:cubicBezTo>
                  <a:cubicBezTo>
                    <a:pt x="65" y="21"/>
                    <a:pt x="65" y="21"/>
                    <a:pt x="65" y="21"/>
                  </a:cubicBezTo>
                  <a:cubicBezTo>
                    <a:pt x="66" y="21"/>
                    <a:pt x="68" y="20"/>
                    <a:pt x="69" y="19"/>
                  </a:cubicBezTo>
                  <a:cubicBezTo>
                    <a:pt x="70" y="19"/>
                    <a:pt x="70" y="19"/>
                    <a:pt x="70" y="18"/>
                  </a:cubicBezTo>
                  <a:cubicBezTo>
                    <a:pt x="70" y="18"/>
                    <a:pt x="70" y="18"/>
                    <a:pt x="70" y="18"/>
                  </a:cubicBezTo>
                  <a:cubicBezTo>
                    <a:pt x="72" y="19"/>
                    <a:pt x="74" y="20"/>
                    <a:pt x="76" y="21"/>
                  </a:cubicBezTo>
                  <a:cubicBezTo>
                    <a:pt x="65" y="25"/>
                    <a:pt x="54" y="30"/>
                    <a:pt x="43" y="34"/>
                  </a:cubicBezTo>
                  <a:cubicBezTo>
                    <a:pt x="32" y="38"/>
                    <a:pt x="22" y="43"/>
                    <a:pt x="12" y="48"/>
                  </a:cubicBezTo>
                  <a:cubicBezTo>
                    <a:pt x="10" y="49"/>
                    <a:pt x="7" y="50"/>
                    <a:pt x="5" y="52"/>
                  </a:cubicBezTo>
                  <a:cubicBezTo>
                    <a:pt x="7" y="50"/>
                    <a:pt x="9" y="49"/>
                    <a:pt x="12" y="47"/>
                  </a:cubicBezTo>
                  <a:cubicBezTo>
                    <a:pt x="17" y="44"/>
                    <a:pt x="22" y="42"/>
                    <a:pt x="27" y="39"/>
                  </a:cubicBezTo>
                  <a:cubicBezTo>
                    <a:pt x="36" y="35"/>
                    <a:pt x="46" y="31"/>
                    <a:pt x="56" y="26"/>
                  </a:cubicBezTo>
                  <a:cubicBezTo>
                    <a:pt x="59" y="26"/>
                    <a:pt x="63" y="25"/>
                    <a:pt x="67" y="23"/>
                  </a:cubicBezTo>
                  <a:cubicBezTo>
                    <a:pt x="68" y="23"/>
                    <a:pt x="68" y="21"/>
                    <a:pt x="67" y="21"/>
                  </a:cubicBezTo>
                  <a:cubicBezTo>
                    <a:pt x="67" y="21"/>
                    <a:pt x="67" y="21"/>
                    <a:pt x="67" y="21"/>
                  </a:cubicBezTo>
                  <a:cubicBezTo>
                    <a:pt x="65" y="22"/>
                    <a:pt x="64" y="22"/>
                    <a:pt x="63" y="22"/>
                  </a:cubicBezTo>
                  <a:moveTo>
                    <a:pt x="9" y="35"/>
                  </a:moveTo>
                  <a:cubicBezTo>
                    <a:pt x="10" y="34"/>
                    <a:pt x="11" y="33"/>
                    <a:pt x="11" y="32"/>
                  </a:cubicBezTo>
                  <a:cubicBezTo>
                    <a:pt x="17" y="30"/>
                    <a:pt x="23" y="27"/>
                    <a:pt x="28" y="24"/>
                  </a:cubicBezTo>
                  <a:cubicBezTo>
                    <a:pt x="32" y="22"/>
                    <a:pt x="35" y="21"/>
                    <a:pt x="38" y="19"/>
                  </a:cubicBezTo>
                  <a:cubicBezTo>
                    <a:pt x="40" y="19"/>
                    <a:pt x="41" y="18"/>
                    <a:pt x="42" y="17"/>
                  </a:cubicBezTo>
                  <a:cubicBezTo>
                    <a:pt x="31" y="23"/>
                    <a:pt x="20" y="29"/>
                    <a:pt x="9" y="35"/>
                  </a:cubicBezTo>
                  <a:moveTo>
                    <a:pt x="55" y="22"/>
                  </a:moveTo>
                  <a:cubicBezTo>
                    <a:pt x="55" y="21"/>
                    <a:pt x="55" y="21"/>
                    <a:pt x="55" y="21"/>
                  </a:cubicBezTo>
                  <a:cubicBezTo>
                    <a:pt x="58" y="20"/>
                    <a:pt x="60" y="19"/>
                    <a:pt x="63" y="17"/>
                  </a:cubicBezTo>
                  <a:cubicBezTo>
                    <a:pt x="60" y="19"/>
                    <a:pt x="58" y="20"/>
                    <a:pt x="55" y="22"/>
                  </a:cubicBezTo>
                  <a:moveTo>
                    <a:pt x="55" y="24"/>
                  </a:moveTo>
                  <a:cubicBezTo>
                    <a:pt x="55" y="23"/>
                    <a:pt x="55" y="23"/>
                    <a:pt x="55" y="23"/>
                  </a:cubicBezTo>
                  <a:cubicBezTo>
                    <a:pt x="58" y="21"/>
                    <a:pt x="62" y="19"/>
                    <a:pt x="65" y="17"/>
                  </a:cubicBezTo>
                  <a:cubicBezTo>
                    <a:pt x="65" y="16"/>
                    <a:pt x="65" y="16"/>
                    <a:pt x="65" y="16"/>
                  </a:cubicBezTo>
                  <a:cubicBezTo>
                    <a:pt x="67" y="17"/>
                    <a:pt x="68" y="17"/>
                    <a:pt x="70" y="18"/>
                  </a:cubicBezTo>
                  <a:cubicBezTo>
                    <a:pt x="68" y="19"/>
                    <a:pt x="66" y="20"/>
                    <a:pt x="64" y="21"/>
                  </a:cubicBezTo>
                  <a:cubicBezTo>
                    <a:pt x="63" y="22"/>
                    <a:pt x="61" y="23"/>
                    <a:pt x="59" y="23"/>
                  </a:cubicBezTo>
                  <a:cubicBezTo>
                    <a:pt x="58" y="24"/>
                    <a:pt x="56" y="24"/>
                    <a:pt x="55" y="24"/>
                  </a:cubicBezTo>
                  <a:moveTo>
                    <a:pt x="55" y="17"/>
                  </a:moveTo>
                  <a:cubicBezTo>
                    <a:pt x="55" y="17"/>
                    <a:pt x="55" y="17"/>
                    <a:pt x="55" y="17"/>
                  </a:cubicBezTo>
                  <a:cubicBezTo>
                    <a:pt x="55" y="17"/>
                    <a:pt x="56" y="16"/>
                    <a:pt x="57" y="16"/>
                  </a:cubicBezTo>
                  <a:cubicBezTo>
                    <a:pt x="56" y="16"/>
                    <a:pt x="55" y="17"/>
                    <a:pt x="55" y="17"/>
                  </a:cubicBezTo>
                  <a:moveTo>
                    <a:pt x="16" y="26"/>
                  </a:moveTo>
                  <a:cubicBezTo>
                    <a:pt x="20" y="23"/>
                    <a:pt x="25" y="20"/>
                    <a:pt x="30" y="18"/>
                  </a:cubicBezTo>
                  <a:cubicBezTo>
                    <a:pt x="33" y="17"/>
                    <a:pt x="35" y="16"/>
                    <a:pt x="38" y="16"/>
                  </a:cubicBezTo>
                  <a:cubicBezTo>
                    <a:pt x="36" y="17"/>
                    <a:pt x="34" y="18"/>
                    <a:pt x="32" y="19"/>
                  </a:cubicBezTo>
                  <a:cubicBezTo>
                    <a:pt x="27" y="21"/>
                    <a:pt x="22" y="24"/>
                    <a:pt x="16" y="26"/>
                  </a:cubicBezTo>
                  <a:moveTo>
                    <a:pt x="58" y="16"/>
                  </a:moveTo>
                  <a:cubicBezTo>
                    <a:pt x="58" y="16"/>
                    <a:pt x="58" y="16"/>
                    <a:pt x="58" y="16"/>
                  </a:cubicBezTo>
                  <a:cubicBezTo>
                    <a:pt x="58" y="16"/>
                    <a:pt x="58" y="16"/>
                    <a:pt x="58" y="16"/>
                  </a:cubicBezTo>
                  <a:moveTo>
                    <a:pt x="55" y="21"/>
                  </a:moveTo>
                  <a:cubicBezTo>
                    <a:pt x="55" y="20"/>
                    <a:pt x="55" y="19"/>
                    <a:pt x="55" y="18"/>
                  </a:cubicBezTo>
                  <a:cubicBezTo>
                    <a:pt x="56" y="17"/>
                    <a:pt x="58" y="16"/>
                    <a:pt x="59" y="15"/>
                  </a:cubicBezTo>
                  <a:cubicBezTo>
                    <a:pt x="59" y="15"/>
                    <a:pt x="59" y="15"/>
                    <a:pt x="59" y="15"/>
                  </a:cubicBezTo>
                  <a:cubicBezTo>
                    <a:pt x="61" y="15"/>
                    <a:pt x="63" y="16"/>
                    <a:pt x="64" y="16"/>
                  </a:cubicBezTo>
                  <a:cubicBezTo>
                    <a:pt x="61" y="18"/>
                    <a:pt x="58" y="19"/>
                    <a:pt x="55" y="21"/>
                  </a:cubicBezTo>
                  <a:moveTo>
                    <a:pt x="16" y="27"/>
                  </a:moveTo>
                  <a:cubicBezTo>
                    <a:pt x="21" y="24"/>
                    <a:pt x="27" y="22"/>
                    <a:pt x="32" y="19"/>
                  </a:cubicBezTo>
                  <a:cubicBezTo>
                    <a:pt x="34" y="18"/>
                    <a:pt x="37" y="17"/>
                    <a:pt x="39" y="16"/>
                  </a:cubicBezTo>
                  <a:cubicBezTo>
                    <a:pt x="40" y="16"/>
                    <a:pt x="41" y="15"/>
                    <a:pt x="41" y="15"/>
                  </a:cubicBezTo>
                  <a:cubicBezTo>
                    <a:pt x="42" y="15"/>
                    <a:pt x="42" y="15"/>
                    <a:pt x="42" y="15"/>
                  </a:cubicBezTo>
                  <a:cubicBezTo>
                    <a:pt x="40" y="16"/>
                    <a:pt x="39" y="16"/>
                    <a:pt x="38" y="17"/>
                  </a:cubicBezTo>
                  <a:cubicBezTo>
                    <a:pt x="29" y="21"/>
                    <a:pt x="21" y="24"/>
                    <a:pt x="14" y="29"/>
                  </a:cubicBezTo>
                  <a:cubicBezTo>
                    <a:pt x="14" y="29"/>
                    <a:pt x="15" y="28"/>
                    <a:pt x="16" y="27"/>
                  </a:cubicBezTo>
                  <a:cubicBezTo>
                    <a:pt x="16" y="27"/>
                    <a:pt x="16" y="27"/>
                    <a:pt x="16" y="27"/>
                  </a:cubicBezTo>
                  <a:moveTo>
                    <a:pt x="8" y="38"/>
                  </a:moveTo>
                  <a:cubicBezTo>
                    <a:pt x="8" y="38"/>
                    <a:pt x="8" y="38"/>
                    <a:pt x="8" y="38"/>
                  </a:cubicBezTo>
                  <a:cubicBezTo>
                    <a:pt x="9" y="37"/>
                    <a:pt x="10" y="37"/>
                    <a:pt x="10" y="37"/>
                  </a:cubicBezTo>
                  <a:cubicBezTo>
                    <a:pt x="12" y="37"/>
                    <a:pt x="13" y="36"/>
                    <a:pt x="15" y="35"/>
                  </a:cubicBezTo>
                  <a:cubicBezTo>
                    <a:pt x="19" y="32"/>
                    <a:pt x="24" y="30"/>
                    <a:pt x="28" y="28"/>
                  </a:cubicBezTo>
                  <a:cubicBezTo>
                    <a:pt x="37" y="23"/>
                    <a:pt x="45" y="19"/>
                    <a:pt x="53" y="15"/>
                  </a:cubicBezTo>
                  <a:cubicBezTo>
                    <a:pt x="53" y="16"/>
                    <a:pt x="53" y="17"/>
                    <a:pt x="53" y="17"/>
                  </a:cubicBezTo>
                  <a:cubicBezTo>
                    <a:pt x="51" y="18"/>
                    <a:pt x="49" y="19"/>
                    <a:pt x="48" y="20"/>
                  </a:cubicBezTo>
                  <a:cubicBezTo>
                    <a:pt x="46" y="21"/>
                    <a:pt x="45" y="21"/>
                    <a:pt x="44" y="22"/>
                  </a:cubicBezTo>
                  <a:cubicBezTo>
                    <a:pt x="43" y="22"/>
                    <a:pt x="43" y="21"/>
                    <a:pt x="42" y="21"/>
                  </a:cubicBezTo>
                  <a:cubicBezTo>
                    <a:pt x="42" y="21"/>
                    <a:pt x="42" y="21"/>
                    <a:pt x="42" y="21"/>
                  </a:cubicBezTo>
                  <a:cubicBezTo>
                    <a:pt x="41" y="21"/>
                    <a:pt x="40" y="23"/>
                    <a:pt x="41" y="23"/>
                  </a:cubicBezTo>
                  <a:cubicBezTo>
                    <a:pt x="41" y="23"/>
                    <a:pt x="41" y="23"/>
                    <a:pt x="41" y="23"/>
                  </a:cubicBezTo>
                  <a:cubicBezTo>
                    <a:pt x="39" y="24"/>
                    <a:pt x="37" y="25"/>
                    <a:pt x="34" y="26"/>
                  </a:cubicBezTo>
                  <a:cubicBezTo>
                    <a:pt x="30" y="28"/>
                    <a:pt x="26" y="30"/>
                    <a:pt x="21" y="32"/>
                  </a:cubicBezTo>
                  <a:cubicBezTo>
                    <a:pt x="17" y="34"/>
                    <a:pt x="13" y="37"/>
                    <a:pt x="8" y="38"/>
                  </a:cubicBezTo>
                  <a:cubicBezTo>
                    <a:pt x="8" y="38"/>
                    <a:pt x="8" y="38"/>
                    <a:pt x="8" y="38"/>
                  </a:cubicBezTo>
                  <a:moveTo>
                    <a:pt x="55" y="16"/>
                  </a:moveTo>
                  <a:cubicBezTo>
                    <a:pt x="55" y="16"/>
                    <a:pt x="55" y="15"/>
                    <a:pt x="55" y="15"/>
                  </a:cubicBezTo>
                  <a:cubicBezTo>
                    <a:pt x="56" y="15"/>
                    <a:pt x="57" y="15"/>
                    <a:pt x="58" y="15"/>
                  </a:cubicBezTo>
                  <a:cubicBezTo>
                    <a:pt x="57" y="15"/>
                    <a:pt x="56" y="16"/>
                    <a:pt x="55" y="16"/>
                  </a:cubicBezTo>
                  <a:moveTo>
                    <a:pt x="12" y="31"/>
                  </a:moveTo>
                  <a:cubicBezTo>
                    <a:pt x="12" y="31"/>
                    <a:pt x="12" y="31"/>
                    <a:pt x="12" y="31"/>
                  </a:cubicBezTo>
                  <a:cubicBezTo>
                    <a:pt x="14" y="30"/>
                    <a:pt x="15" y="29"/>
                    <a:pt x="16" y="28"/>
                  </a:cubicBezTo>
                  <a:cubicBezTo>
                    <a:pt x="19" y="27"/>
                    <a:pt x="22" y="25"/>
                    <a:pt x="25" y="23"/>
                  </a:cubicBezTo>
                  <a:cubicBezTo>
                    <a:pt x="31" y="20"/>
                    <a:pt x="37" y="18"/>
                    <a:pt x="43" y="15"/>
                  </a:cubicBezTo>
                  <a:cubicBezTo>
                    <a:pt x="45" y="15"/>
                    <a:pt x="46" y="15"/>
                    <a:pt x="47" y="15"/>
                  </a:cubicBezTo>
                  <a:cubicBezTo>
                    <a:pt x="36" y="19"/>
                    <a:pt x="24" y="26"/>
                    <a:pt x="13" y="31"/>
                  </a:cubicBezTo>
                  <a:cubicBezTo>
                    <a:pt x="13" y="31"/>
                    <a:pt x="12" y="31"/>
                    <a:pt x="12" y="31"/>
                  </a:cubicBezTo>
                  <a:moveTo>
                    <a:pt x="9" y="37"/>
                  </a:moveTo>
                  <a:cubicBezTo>
                    <a:pt x="9" y="36"/>
                    <a:pt x="9" y="36"/>
                    <a:pt x="9" y="36"/>
                  </a:cubicBezTo>
                  <a:cubicBezTo>
                    <a:pt x="10" y="36"/>
                    <a:pt x="10" y="36"/>
                    <a:pt x="10" y="36"/>
                  </a:cubicBezTo>
                  <a:cubicBezTo>
                    <a:pt x="11" y="35"/>
                    <a:pt x="13" y="34"/>
                    <a:pt x="15" y="33"/>
                  </a:cubicBezTo>
                  <a:cubicBezTo>
                    <a:pt x="18" y="30"/>
                    <a:pt x="22" y="29"/>
                    <a:pt x="26" y="27"/>
                  </a:cubicBezTo>
                  <a:cubicBezTo>
                    <a:pt x="33" y="22"/>
                    <a:pt x="41" y="18"/>
                    <a:pt x="49" y="15"/>
                  </a:cubicBezTo>
                  <a:cubicBezTo>
                    <a:pt x="50" y="15"/>
                    <a:pt x="50" y="15"/>
                    <a:pt x="51" y="15"/>
                  </a:cubicBezTo>
                  <a:cubicBezTo>
                    <a:pt x="51" y="15"/>
                    <a:pt x="52" y="15"/>
                    <a:pt x="52" y="15"/>
                  </a:cubicBezTo>
                  <a:cubicBezTo>
                    <a:pt x="52" y="15"/>
                    <a:pt x="52" y="15"/>
                    <a:pt x="52" y="15"/>
                  </a:cubicBezTo>
                  <a:cubicBezTo>
                    <a:pt x="38" y="21"/>
                    <a:pt x="24" y="28"/>
                    <a:pt x="11" y="35"/>
                  </a:cubicBezTo>
                  <a:cubicBezTo>
                    <a:pt x="11" y="36"/>
                    <a:pt x="9" y="36"/>
                    <a:pt x="9" y="37"/>
                  </a:cubicBezTo>
                  <a:moveTo>
                    <a:pt x="63" y="0"/>
                  </a:moveTo>
                  <a:cubicBezTo>
                    <a:pt x="63" y="0"/>
                    <a:pt x="63" y="0"/>
                    <a:pt x="63" y="0"/>
                  </a:cubicBezTo>
                  <a:cubicBezTo>
                    <a:pt x="58" y="3"/>
                    <a:pt x="55" y="7"/>
                    <a:pt x="54" y="13"/>
                  </a:cubicBezTo>
                  <a:cubicBezTo>
                    <a:pt x="52" y="12"/>
                    <a:pt x="51" y="12"/>
                    <a:pt x="50" y="12"/>
                  </a:cubicBezTo>
                  <a:cubicBezTo>
                    <a:pt x="50" y="12"/>
                    <a:pt x="50" y="12"/>
                    <a:pt x="50" y="12"/>
                  </a:cubicBezTo>
                  <a:cubicBezTo>
                    <a:pt x="35" y="13"/>
                    <a:pt x="19" y="18"/>
                    <a:pt x="10" y="30"/>
                  </a:cubicBezTo>
                  <a:cubicBezTo>
                    <a:pt x="1" y="42"/>
                    <a:pt x="0" y="59"/>
                    <a:pt x="6" y="72"/>
                  </a:cubicBezTo>
                  <a:cubicBezTo>
                    <a:pt x="10" y="80"/>
                    <a:pt x="16" y="87"/>
                    <a:pt x="23" y="92"/>
                  </a:cubicBezTo>
                  <a:cubicBezTo>
                    <a:pt x="27" y="95"/>
                    <a:pt x="31" y="97"/>
                    <a:pt x="36" y="97"/>
                  </a:cubicBezTo>
                  <a:cubicBezTo>
                    <a:pt x="39" y="97"/>
                    <a:pt x="43" y="96"/>
                    <a:pt x="46" y="95"/>
                  </a:cubicBezTo>
                  <a:cubicBezTo>
                    <a:pt x="46" y="96"/>
                    <a:pt x="45" y="98"/>
                    <a:pt x="44" y="99"/>
                  </a:cubicBezTo>
                  <a:cubicBezTo>
                    <a:pt x="44" y="100"/>
                    <a:pt x="45" y="101"/>
                    <a:pt x="45" y="101"/>
                  </a:cubicBezTo>
                  <a:cubicBezTo>
                    <a:pt x="46" y="101"/>
                    <a:pt x="46" y="101"/>
                    <a:pt x="46" y="100"/>
                  </a:cubicBezTo>
                  <a:cubicBezTo>
                    <a:pt x="47" y="100"/>
                    <a:pt x="47" y="99"/>
                    <a:pt x="47" y="99"/>
                  </a:cubicBezTo>
                  <a:cubicBezTo>
                    <a:pt x="47" y="99"/>
                    <a:pt x="47" y="99"/>
                    <a:pt x="47" y="99"/>
                  </a:cubicBezTo>
                  <a:cubicBezTo>
                    <a:pt x="47" y="100"/>
                    <a:pt x="48" y="100"/>
                    <a:pt x="48" y="100"/>
                  </a:cubicBezTo>
                  <a:cubicBezTo>
                    <a:pt x="49" y="100"/>
                    <a:pt x="49" y="100"/>
                    <a:pt x="49" y="99"/>
                  </a:cubicBezTo>
                  <a:cubicBezTo>
                    <a:pt x="49" y="99"/>
                    <a:pt x="49" y="99"/>
                    <a:pt x="49" y="99"/>
                  </a:cubicBezTo>
                  <a:cubicBezTo>
                    <a:pt x="50" y="99"/>
                    <a:pt x="50" y="99"/>
                    <a:pt x="50" y="99"/>
                  </a:cubicBezTo>
                  <a:cubicBezTo>
                    <a:pt x="51" y="99"/>
                    <a:pt x="51" y="99"/>
                    <a:pt x="51" y="98"/>
                  </a:cubicBezTo>
                  <a:cubicBezTo>
                    <a:pt x="51" y="97"/>
                    <a:pt x="51" y="97"/>
                    <a:pt x="51" y="97"/>
                  </a:cubicBezTo>
                  <a:cubicBezTo>
                    <a:pt x="52" y="97"/>
                    <a:pt x="53" y="96"/>
                    <a:pt x="52" y="96"/>
                  </a:cubicBezTo>
                  <a:cubicBezTo>
                    <a:pt x="56" y="98"/>
                    <a:pt x="61" y="99"/>
                    <a:pt x="66" y="99"/>
                  </a:cubicBezTo>
                  <a:cubicBezTo>
                    <a:pt x="68" y="99"/>
                    <a:pt x="71" y="98"/>
                    <a:pt x="74" y="97"/>
                  </a:cubicBezTo>
                  <a:cubicBezTo>
                    <a:pt x="82" y="94"/>
                    <a:pt x="87" y="87"/>
                    <a:pt x="90" y="79"/>
                  </a:cubicBezTo>
                  <a:cubicBezTo>
                    <a:pt x="97" y="64"/>
                    <a:pt x="97" y="44"/>
                    <a:pt x="89" y="30"/>
                  </a:cubicBezTo>
                  <a:cubicBezTo>
                    <a:pt x="82" y="19"/>
                    <a:pt x="69" y="14"/>
                    <a:pt x="56" y="13"/>
                  </a:cubicBezTo>
                  <a:cubicBezTo>
                    <a:pt x="57" y="8"/>
                    <a:pt x="60" y="4"/>
                    <a:pt x="64" y="2"/>
                  </a:cubicBezTo>
                  <a:cubicBezTo>
                    <a:pt x="65" y="1"/>
                    <a:pt x="64" y="0"/>
                    <a:pt x="63"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231" name="Google Shape;231;p16"/>
            <p:cNvSpPr/>
            <p:nvPr/>
          </p:nvSpPr>
          <p:spPr>
            <a:xfrm>
              <a:off x="8427706" y="3338439"/>
              <a:ext cx="411163" cy="428625"/>
            </a:xfrm>
            <a:custGeom>
              <a:rect b="b" l="l" r="r" t="t"/>
              <a:pathLst>
                <a:path extrusionOk="0" h="101" w="97">
                  <a:moveTo>
                    <a:pt x="73" y="95"/>
                  </a:moveTo>
                  <a:cubicBezTo>
                    <a:pt x="75" y="94"/>
                    <a:pt x="77" y="93"/>
                    <a:pt x="78" y="92"/>
                  </a:cubicBezTo>
                  <a:cubicBezTo>
                    <a:pt x="78" y="92"/>
                    <a:pt x="77" y="93"/>
                    <a:pt x="76" y="93"/>
                  </a:cubicBezTo>
                  <a:cubicBezTo>
                    <a:pt x="75" y="94"/>
                    <a:pt x="74" y="95"/>
                    <a:pt x="73" y="95"/>
                  </a:cubicBezTo>
                  <a:moveTo>
                    <a:pt x="65" y="97"/>
                  </a:moveTo>
                  <a:cubicBezTo>
                    <a:pt x="70" y="95"/>
                    <a:pt x="74" y="92"/>
                    <a:pt x="79" y="89"/>
                  </a:cubicBezTo>
                  <a:cubicBezTo>
                    <a:pt x="79" y="89"/>
                    <a:pt x="80" y="89"/>
                    <a:pt x="81" y="88"/>
                  </a:cubicBezTo>
                  <a:cubicBezTo>
                    <a:pt x="82" y="88"/>
                    <a:pt x="82" y="87"/>
                    <a:pt x="82" y="87"/>
                  </a:cubicBezTo>
                  <a:cubicBezTo>
                    <a:pt x="82" y="87"/>
                    <a:pt x="82" y="88"/>
                    <a:pt x="82" y="88"/>
                  </a:cubicBezTo>
                  <a:cubicBezTo>
                    <a:pt x="81" y="89"/>
                    <a:pt x="80" y="90"/>
                    <a:pt x="79" y="90"/>
                  </a:cubicBezTo>
                  <a:cubicBezTo>
                    <a:pt x="76" y="92"/>
                    <a:pt x="74" y="94"/>
                    <a:pt x="71" y="96"/>
                  </a:cubicBezTo>
                  <a:cubicBezTo>
                    <a:pt x="71" y="96"/>
                    <a:pt x="71" y="96"/>
                    <a:pt x="71" y="96"/>
                  </a:cubicBezTo>
                  <a:cubicBezTo>
                    <a:pt x="69" y="97"/>
                    <a:pt x="67" y="97"/>
                    <a:pt x="65" y="97"/>
                  </a:cubicBezTo>
                  <a:moveTo>
                    <a:pt x="53" y="94"/>
                  </a:moveTo>
                  <a:cubicBezTo>
                    <a:pt x="52" y="94"/>
                    <a:pt x="51" y="93"/>
                    <a:pt x="50" y="93"/>
                  </a:cubicBezTo>
                  <a:cubicBezTo>
                    <a:pt x="55" y="91"/>
                    <a:pt x="60" y="89"/>
                    <a:pt x="65" y="87"/>
                  </a:cubicBezTo>
                  <a:cubicBezTo>
                    <a:pt x="61" y="89"/>
                    <a:pt x="57" y="92"/>
                    <a:pt x="53" y="94"/>
                  </a:cubicBezTo>
                  <a:moveTo>
                    <a:pt x="63" y="97"/>
                  </a:moveTo>
                  <a:cubicBezTo>
                    <a:pt x="61" y="97"/>
                    <a:pt x="60" y="97"/>
                    <a:pt x="59" y="96"/>
                  </a:cubicBezTo>
                  <a:cubicBezTo>
                    <a:pt x="63" y="95"/>
                    <a:pt x="66" y="93"/>
                    <a:pt x="70" y="91"/>
                  </a:cubicBezTo>
                  <a:cubicBezTo>
                    <a:pt x="73" y="89"/>
                    <a:pt x="76" y="88"/>
                    <a:pt x="80" y="86"/>
                  </a:cubicBezTo>
                  <a:cubicBezTo>
                    <a:pt x="78" y="87"/>
                    <a:pt x="76" y="89"/>
                    <a:pt x="74" y="90"/>
                  </a:cubicBezTo>
                  <a:cubicBezTo>
                    <a:pt x="70" y="92"/>
                    <a:pt x="66" y="94"/>
                    <a:pt x="63" y="97"/>
                  </a:cubicBezTo>
                  <a:moveTo>
                    <a:pt x="57" y="96"/>
                  </a:moveTo>
                  <a:cubicBezTo>
                    <a:pt x="56" y="96"/>
                    <a:pt x="55" y="95"/>
                    <a:pt x="54" y="95"/>
                  </a:cubicBezTo>
                  <a:cubicBezTo>
                    <a:pt x="62" y="91"/>
                    <a:pt x="70" y="87"/>
                    <a:pt x="79" y="83"/>
                  </a:cubicBezTo>
                  <a:cubicBezTo>
                    <a:pt x="77" y="84"/>
                    <a:pt x="76" y="85"/>
                    <a:pt x="74" y="86"/>
                  </a:cubicBezTo>
                  <a:cubicBezTo>
                    <a:pt x="69" y="89"/>
                    <a:pt x="63" y="93"/>
                    <a:pt x="57" y="96"/>
                  </a:cubicBezTo>
                  <a:moveTo>
                    <a:pt x="63" y="97"/>
                  </a:moveTo>
                  <a:cubicBezTo>
                    <a:pt x="63" y="97"/>
                    <a:pt x="63" y="97"/>
                    <a:pt x="63" y="97"/>
                  </a:cubicBezTo>
                  <a:cubicBezTo>
                    <a:pt x="66" y="95"/>
                    <a:pt x="66" y="95"/>
                    <a:pt x="66" y="95"/>
                  </a:cubicBezTo>
                  <a:cubicBezTo>
                    <a:pt x="73" y="91"/>
                    <a:pt x="79" y="87"/>
                    <a:pt x="85" y="83"/>
                  </a:cubicBezTo>
                  <a:cubicBezTo>
                    <a:pt x="85" y="84"/>
                    <a:pt x="84" y="85"/>
                    <a:pt x="83" y="87"/>
                  </a:cubicBezTo>
                  <a:cubicBezTo>
                    <a:pt x="83" y="87"/>
                    <a:pt x="83" y="87"/>
                    <a:pt x="83" y="87"/>
                  </a:cubicBezTo>
                  <a:cubicBezTo>
                    <a:pt x="79" y="88"/>
                    <a:pt x="76" y="91"/>
                    <a:pt x="72" y="93"/>
                  </a:cubicBezTo>
                  <a:cubicBezTo>
                    <a:pt x="70" y="94"/>
                    <a:pt x="69" y="95"/>
                    <a:pt x="67" y="96"/>
                  </a:cubicBezTo>
                  <a:cubicBezTo>
                    <a:pt x="66" y="96"/>
                    <a:pt x="65" y="97"/>
                    <a:pt x="63" y="97"/>
                  </a:cubicBezTo>
                  <a:cubicBezTo>
                    <a:pt x="63" y="97"/>
                    <a:pt x="63" y="97"/>
                    <a:pt x="63" y="97"/>
                  </a:cubicBezTo>
                  <a:moveTo>
                    <a:pt x="25" y="92"/>
                  </a:moveTo>
                  <a:cubicBezTo>
                    <a:pt x="24" y="92"/>
                    <a:pt x="23" y="91"/>
                    <a:pt x="22" y="91"/>
                  </a:cubicBezTo>
                  <a:cubicBezTo>
                    <a:pt x="29" y="88"/>
                    <a:pt x="36" y="85"/>
                    <a:pt x="43" y="82"/>
                  </a:cubicBezTo>
                  <a:cubicBezTo>
                    <a:pt x="42" y="82"/>
                    <a:pt x="40" y="83"/>
                    <a:pt x="39" y="84"/>
                  </a:cubicBezTo>
                  <a:cubicBezTo>
                    <a:pt x="37" y="85"/>
                    <a:pt x="34" y="86"/>
                    <a:pt x="31" y="88"/>
                  </a:cubicBezTo>
                  <a:cubicBezTo>
                    <a:pt x="29" y="89"/>
                    <a:pt x="27" y="91"/>
                    <a:pt x="25" y="92"/>
                  </a:cubicBezTo>
                  <a:moveTo>
                    <a:pt x="35" y="95"/>
                  </a:moveTo>
                  <a:cubicBezTo>
                    <a:pt x="34" y="95"/>
                    <a:pt x="33" y="95"/>
                    <a:pt x="32" y="95"/>
                  </a:cubicBezTo>
                  <a:cubicBezTo>
                    <a:pt x="38" y="93"/>
                    <a:pt x="43" y="90"/>
                    <a:pt x="49" y="87"/>
                  </a:cubicBezTo>
                  <a:cubicBezTo>
                    <a:pt x="54" y="85"/>
                    <a:pt x="59" y="83"/>
                    <a:pt x="63" y="81"/>
                  </a:cubicBezTo>
                  <a:cubicBezTo>
                    <a:pt x="60" y="84"/>
                    <a:pt x="56" y="86"/>
                    <a:pt x="52" y="88"/>
                  </a:cubicBezTo>
                  <a:cubicBezTo>
                    <a:pt x="50" y="89"/>
                    <a:pt x="48" y="90"/>
                    <a:pt x="46" y="92"/>
                  </a:cubicBezTo>
                  <a:cubicBezTo>
                    <a:pt x="45" y="92"/>
                    <a:pt x="44" y="93"/>
                    <a:pt x="43" y="94"/>
                  </a:cubicBezTo>
                  <a:cubicBezTo>
                    <a:pt x="40" y="94"/>
                    <a:pt x="37" y="95"/>
                    <a:pt x="35" y="95"/>
                  </a:cubicBezTo>
                  <a:moveTo>
                    <a:pt x="31" y="94"/>
                  </a:moveTo>
                  <a:cubicBezTo>
                    <a:pt x="31" y="94"/>
                    <a:pt x="31" y="94"/>
                    <a:pt x="31" y="94"/>
                  </a:cubicBezTo>
                  <a:cubicBezTo>
                    <a:pt x="29" y="94"/>
                    <a:pt x="28" y="94"/>
                    <a:pt x="26" y="93"/>
                  </a:cubicBezTo>
                  <a:cubicBezTo>
                    <a:pt x="31" y="92"/>
                    <a:pt x="35" y="89"/>
                    <a:pt x="39" y="87"/>
                  </a:cubicBezTo>
                  <a:cubicBezTo>
                    <a:pt x="45" y="84"/>
                    <a:pt x="51" y="82"/>
                    <a:pt x="58" y="79"/>
                  </a:cubicBezTo>
                  <a:cubicBezTo>
                    <a:pt x="53" y="81"/>
                    <a:pt x="49" y="84"/>
                    <a:pt x="45" y="86"/>
                  </a:cubicBezTo>
                  <a:cubicBezTo>
                    <a:pt x="43" y="87"/>
                    <a:pt x="41" y="88"/>
                    <a:pt x="39" y="89"/>
                  </a:cubicBezTo>
                  <a:cubicBezTo>
                    <a:pt x="37" y="92"/>
                    <a:pt x="34" y="93"/>
                    <a:pt x="31" y="94"/>
                  </a:cubicBezTo>
                  <a:cubicBezTo>
                    <a:pt x="31" y="94"/>
                    <a:pt x="31" y="94"/>
                    <a:pt x="31" y="94"/>
                  </a:cubicBezTo>
                  <a:moveTo>
                    <a:pt x="59" y="96"/>
                  </a:moveTo>
                  <a:cubicBezTo>
                    <a:pt x="62" y="94"/>
                    <a:pt x="66" y="91"/>
                    <a:pt x="70" y="89"/>
                  </a:cubicBezTo>
                  <a:cubicBezTo>
                    <a:pt x="73" y="87"/>
                    <a:pt x="76" y="85"/>
                    <a:pt x="79" y="83"/>
                  </a:cubicBezTo>
                  <a:cubicBezTo>
                    <a:pt x="81" y="83"/>
                    <a:pt x="82" y="82"/>
                    <a:pt x="83" y="81"/>
                  </a:cubicBezTo>
                  <a:cubicBezTo>
                    <a:pt x="84" y="81"/>
                    <a:pt x="84" y="81"/>
                    <a:pt x="84" y="81"/>
                  </a:cubicBezTo>
                  <a:cubicBezTo>
                    <a:pt x="85" y="80"/>
                    <a:pt x="86" y="80"/>
                    <a:pt x="87" y="79"/>
                  </a:cubicBezTo>
                  <a:cubicBezTo>
                    <a:pt x="87" y="80"/>
                    <a:pt x="86" y="81"/>
                    <a:pt x="86" y="82"/>
                  </a:cubicBezTo>
                  <a:cubicBezTo>
                    <a:pt x="85" y="82"/>
                    <a:pt x="85" y="82"/>
                    <a:pt x="85" y="82"/>
                  </a:cubicBezTo>
                  <a:cubicBezTo>
                    <a:pt x="80" y="86"/>
                    <a:pt x="73" y="89"/>
                    <a:pt x="67" y="92"/>
                  </a:cubicBezTo>
                  <a:cubicBezTo>
                    <a:pt x="65" y="94"/>
                    <a:pt x="60" y="95"/>
                    <a:pt x="59" y="96"/>
                  </a:cubicBezTo>
                  <a:moveTo>
                    <a:pt x="54" y="94"/>
                  </a:moveTo>
                  <a:cubicBezTo>
                    <a:pt x="54" y="94"/>
                    <a:pt x="57" y="92"/>
                    <a:pt x="57" y="92"/>
                  </a:cubicBezTo>
                  <a:cubicBezTo>
                    <a:pt x="59" y="91"/>
                    <a:pt x="60" y="90"/>
                    <a:pt x="62" y="89"/>
                  </a:cubicBezTo>
                  <a:cubicBezTo>
                    <a:pt x="66" y="87"/>
                    <a:pt x="71" y="85"/>
                    <a:pt x="75" y="82"/>
                  </a:cubicBezTo>
                  <a:cubicBezTo>
                    <a:pt x="80" y="80"/>
                    <a:pt x="84" y="78"/>
                    <a:pt x="89" y="75"/>
                  </a:cubicBezTo>
                  <a:cubicBezTo>
                    <a:pt x="88" y="76"/>
                    <a:pt x="88" y="77"/>
                    <a:pt x="88" y="78"/>
                  </a:cubicBezTo>
                  <a:cubicBezTo>
                    <a:pt x="86" y="79"/>
                    <a:pt x="84" y="80"/>
                    <a:pt x="83" y="81"/>
                  </a:cubicBezTo>
                  <a:cubicBezTo>
                    <a:pt x="77" y="83"/>
                    <a:pt x="71" y="86"/>
                    <a:pt x="65" y="89"/>
                  </a:cubicBezTo>
                  <a:cubicBezTo>
                    <a:pt x="62" y="90"/>
                    <a:pt x="59" y="92"/>
                    <a:pt x="56" y="93"/>
                  </a:cubicBezTo>
                  <a:cubicBezTo>
                    <a:pt x="55" y="94"/>
                    <a:pt x="54" y="94"/>
                    <a:pt x="54" y="94"/>
                  </a:cubicBezTo>
                  <a:moveTo>
                    <a:pt x="73" y="77"/>
                  </a:moveTo>
                  <a:cubicBezTo>
                    <a:pt x="75" y="76"/>
                    <a:pt x="77" y="75"/>
                    <a:pt x="78" y="74"/>
                  </a:cubicBezTo>
                  <a:cubicBezTo>
                    <a:pt x="80" y="74"/>
                    <a:pt x="81" y="73"/>
                    <a:pt x="83" y="73"/>
                  </a:cubicBezTo>
                  <a:cubicBezTo>
                    <a:pt x="80" y="74"/>
                    <a:pt x="76" y="76"/>
                    <a:pt x="73" y="77"/>
                  </a:cubicBezTo>
                  <a:moveTo>
                    <a:pt x="18" y="87"/>
                  </a:moveTo>
                  <a:cubicBezTo>
                    <a:pt x="17" y="86"/>
                    <a:pt x="17" y="85"/>
                    <a:pt x="16" y="85"/>
                  </a:cubicBezTo>
                  <a:cubicBezTo>
                    <a:pt x="16" y="85"/>
                    <a:pt x="16" y="85"/>
                    <a:pt x="16" y="85"/>
                  </a:cubicBezTo>
                  <a:cubicBezTo>
                    <a:pt x="22" y="82"/>
                    <a:pt x="28" y="79"/>
                    <a:pt x="34" y="77"/>
                  </a:cubicBezTo>
                  <a:cubicBezTo>
                    <a:pt x="38" y="75"/>
                    <a:pt x="43" y="73"/>
                    <a:pt x="47" y="71"/>
                  </a:cubicBezTo>
                  <a:cubicBezTo>
                    <a:pt x="43" y="73"/>
                    <a:pt x="38" y="76"/>
                    <a:pt x="34" y="78"/>
                  </a:cubicBezTo>
                  <a:cubicBezTo>
                    <a:pt x="29" y="81"/>
                    <a:pt x="23" y="83"/>
                    <a:pt x="18" y="87"/>
                  </a:cubicBezTo>
                  <a:moveTo>
                    <a:pt x="45" y="93"/>
                  </a:moveTo>
                  <a:cubicBezTo>
                    <a:pt x="45" y="93"/>
                    <a:pt x="45" y="93"/>
                    <a:pt x="45" y="93"/>
                  </a:cubicBezTo>
                  <a:cubicBezTo>
                    <a:pt x="45" y="93"/>
                    <a:pt x="45" y="93"/>
                    <a:pt x="45" y="93"/>
                  </a:cubicBezTo>
                  <a:cubicBezTo>
                    <a:pt x="47" y="92"/>
                    <a:pt x="49" y="91"/>
                    <a:pt x="51" y="90"/>
                  </a:cubicBezTo>
                  <a:cubicBezTo>
                    <a:pt x="54" y="88"/>
                    <a:pt x="58" y="87"/>
                    <a:pt x="61" y="85"/>
                  </a:cubicBezTo>
                  <a:cubicBezTo>
                    <a:pt x="65" y="84"/>
                    <a:pt x="68" y="82"/>
                    <a:pt x="71" y="80"/>
                  </a:cubicBezTo>
                  <a:cubicBezTo>
                    <a:pt x="77" y="77"/>
                    <a:pt x="84" y="74"/>
                    <a:pt x="90" y="71"/>
                  </a:cubicBezTo>
                  <a:cubicBezTo>
                    <a:pt x="90" y="71"/>
                    <a:pt x="90" y="72"/>
                    <a:pt x="90" y="72"/>
                  </a:cubicBezTo>
                  <a:cubicBezTo>
                    <a:pt x="89" y="73"/>
                    <a:pt x="89" y="74"/>
                    <a:pt x="89" y="75"/>
                  </a:cubicBezTo>
                  <a:cubicBezTo>
                    <a:pt x="89" y="75"/>
                    <a:pt x="89" y="75"/>
                    <a:pt x="89" y="75"/>
                  </a:cubicBezTo>
                  <a:cubicBezTo>
                    <a:pt x="88" y="75"/>
                    <a:pt x="88" y="75"/>
                    <a:pt x="87" y="75"/>
                  </a:cubicBezTo>
                  <a:cubicBezTo>
                    <a:pt x="87" y="75"/>
                    <a:pt x="87" y="75"/>
                    <a:pt x="87" y="75"/>
                  </a:cubicBezTo>
                  <a:cubicBezTo>
                    <a:pt x="82" y="78"/>
                    <a:pt x="76" y="80"/>
                    <a:pt x="71" y="83"/>
                  </a:cubicBezTo>
                  <a:cubicBezTo>
                    <a:pt x="64" y="87"/>
                    <a:pt x="57" y="90"/>
                    <a:pt x="50" y="92"/>
                  </a:cubicBezTo>
                  <a:cubicBezTo>
                    <a:pt x="49" y="92"/>
                    <a:pt x="49" y="92"/>
                    <a:pt x="49" y="92"/>
                  </a:cubicBezTo>
                  <a:cubicBezTo>
                    <a:pt x="49" y="92"/>
                    <a:pt x="49" y="92"/>
                    <a:pt x="49" y="92"/>
                  </a:cubicBezTo>
                  <a:cubicBezTo>
                    <a:pt x="48" y="92"/>
                    <a:pt x="48" y="92"/>
                    <a:pt x="48" y="92"/>
                  </a:cubicBezTo>
                  <a:cubicBezTo>
                    <a:pt x="48" y="92"/>
                    <a:pt x="48" y="92"/>
                    <a:pt x="48" y="92"/>
                  </a:cubicBezTo>
                  <a:cubicBezTo>
                    <a:pt x="48" y="92"/>
                    <a:pt x="48" y="92"/>
                    <a:pt x="47" y="92"/>
                  </a:cubicBezTo>
                  <a:cubicBezTo>
                    <a:pt x="47" y="92"/>
                    <a:pt x="47" y="93"/>
                    <a:pt x="47" y="93"/>
                  </a:cubicBezTo>
                  <a:cubicBezTo>
                    <a:pt x="47" y="93"/>
                    <a:pt x="47" y="93"/>
                    <a:pt x="47" y="93"/>
                  </a:cubicBezTo>
                  <a:cubicBezTo>
                    <a:pt x="46" y="93"/>
                    <a:pt x="45" y="93"/>
                    <a:pt x="45" y="93"/>
                  </a:cubicBezTo>
                  <a:moveTo>
                    <a:pt x="50" y="90"/>
                  </a:moveTo>
                  <a:cubicBezTo>
                    <a:pt x="51" y="89"/>
                    <a:pt x="52" y="89"/>
                    <a:pt x="52" y="88"/>
                  </a:cubicBezTo>
                  <a:cubicBezTo>
                    <a:pt x="56" y="86"/>
                    <a:pt x="61" y="83"/>
                    <a:pt x="66" y="81"/>
                  </a:cubicBezTo>
                  <a:cubicBezTo>
                    <a:pt x="67" y="80"/>
                    <a:pt x="68" y="80"/>
                    <a:pt x="69" y="79"/>
                  </a:cubicBezTo>
                  <a:cubicBezTo>
                    <a:pt x="70" y="79"/>
                    <a:pt x="70" y="78"/>
                    <a:pt x="71" y="78"/>
                  </a:cubicBezTo>
                  <a:cubicBezTo>
                    <a:pt x="77" y="76"/>
                    <a:pt x="83" y="73"/>
                    <a:pt x="89" y="71"/>
                  </a:cubicBezTo>
                  <a:cubicBezTo>
                    <a:pt x="89" y="70"/>
                    <a:pt x="90" y="70"/>
                    <a:pt x="90" y="70"/>
                  </a:cubicBezTo>
                  <a:cubicBezTo>
                    <a:pt x="90" y="70"/>
                    <a:pt x="90" y="70"/>
                    <a:pt x="90" y="70"/>
                  </a:cubicBezTo>
                  <a:cubicBezTo>
                    <a:pt x="82" y="74"/>
                    <a:pt x="74" y="78"/>
                    <a:pt x="67" y="82"/>
                  </a:cubicBezTo>
                  <a:cubicBezTo>
                    <a:pt x="61" y="85"/>
                    <a:pt x="56" y="87"/>
                    <a:pt x="50" y="90"/>
                  </a:cubicBezTo>
                  <a:moveTo>
                    <a:pt x="70" y="71"/>
                  </a:moveTo>
                  <a:cubicBezTo>
                    <a:pt x="71" y="70"/>
                    <a:pt x="72" y="70"/>
                    <a:pt x="73" y="70"/>
                  </a:cubicBezTo>
                  <a:cubicBezTo>
                    <a:pt x="72" y="70"/>
                    <a:pt x="71" y="70"/>
                    <a:pt x="70" y="71"/>
                  </a:cubicBezTo>
                  <a:moveTo>
                    <a:pt x="16" y="84"/>
                  </a:moveTo>
                  <a:cubicBezTo>
                    <a:pt x="15" y="83"/>
                    <a:pt x="14" y="82"/>
                    <a:pt x="13" y="81"/>
                  </a:cubicBezTo>
                  <a:cubicBezTo>
                    <a:pt x="19" y="79"/>
                    <a:pt x="24" y="77"/>
                    <a:pt x="30" y="74"/>
                  </a:cubicBezTo>
                  <a:cubicBezTo>
                    <a:pt x="36" y="72"/>
                    <a:pt x="42" y="69"/>
                    <a:pt x="48" y="67"/>
                  </a:cubicBezTo>
                  <a:cubicBezTo>
                    <a:pt x="42" y="70"/>
                    <a:pt x="37" y="72"/>
                    <a:pt x="31" y="75"/>
                  </a:cubicBezTo>
                  <a:cubicBezTo>
                    <a:pt x="26" y="78"/>
                    <a:pt x="20" y="80"/>
                    <a:pt x="16" y="84"/>
                  </a:cubicBezTo>
                  <a:moveTo>
                    <a:pt x="32" y="94"/>
                  </a:moveTo>
                  <a:cubicBezTo>
                    <a:pt x="32" y="94"/>
                    <a:pt x="34" y="93"/>
                    <a:pt x="34" y="93"/>
                  </a:cubicBezTo>
                  <a:cubicBezTo>
                    <a:pt x="37" y="92"/>
                    <a:pt x="39" y="91"/>
                    <a:pt x="41" y="89"/>
                  </a:cubicBezTo>
                  <a:cubicBezTo>
                    <a:pt x="43" y="88"/>
                    <a:pt x="45" y="86"/>
                    <a:pt x="48" y="85"/>
                  </a:cubicBezTo>
                  <a:cubicBezTo>
                    <a:pt x="53" y="82"/>
                    <a:pt x="58" y="80"/>
                    <a:pt x="64" y="77"/>
                  </a:cubicBezTo>
                  <a:cubicBezTo>
                    <a:pt x="64" y="77"/>
                    <a:pt x="64" y="77"/>
                    <a:pt x="65" y="77"/>
                  </a:cubicBezTo>
                  <a:cubicBezTo>
                    <a:pt x="74" y="73"/>
                    <a:pt x="82" y="70"/>
                    <a:pt x="91" y="66"/>
                  </a:cubicBezTo>
                  <a:cubicBezTo>
                    <a:pt x="91" y="67"/>
                    <a:pt x="91" y="68"/>
                    <a:pt x="90" y="69"/>
                  </a:cubicBezTo>
                  <a:cubicBezTo>
                    <a:pt x="90" y="69"/>
                    <a:pt x="90" y="69"/>
                    <a:pt x="90" y="69"/>
                  </a:cubicBezTo>
                  <a:cubicBezTo>
                    <a:pt x="90" y="69"/>
                    <a:pt x="90" y="69"/>
                    <a:pt x="90" y="69"/>
                  </a:cubicBezTo>
                  <a:cubicBezTo>
                    <a:pt x="89" y="69"/>
                    <a:pt x="89" y="69"/>
                    <a:pt x="89" y="70"/>
                  </a:cubicBezTo>
                  <a:cubicBezTo>
                    <a:pt x="88" y="70"/>
                    <a:pt x="88" y="70"/>
                    <a:pt x="88" y="70"/>
                  </a:cubicBezTo>
                  <a:cubicBezTo>
                    <a:pt x="87" y="71"/>
                    <a:pt x="86" y="71"/>
                    <a:pt x="85" y="71"/>
                  </a:cubicBezTo>
                  <a:cubicBezTo>
                    <a:pt x="84" y="72"/>
                    <a:pt x="82" y="72"/>
                    <a:pt x="81" y="73"/>
                  </a:cubicBezTo>
                  <a:cubicBezTo>
                    <a:pt x="77" y="74"/>
                    <a:pt x="74" y="76"/>
                    <a:pt x="71" y="77"/>
                  </a:cubicBezTo>
                  <a:cubicBezTo>
                    <a:pt x="70" y="78"/>
                    <a:pt x="69" y="79"/>
                    <a:pt x="68" y="79"/>
                  </a:cubicBezTo>
                  <a:cubicBezTo>
                    <a:pt x="65" y="80"/>
                    <a:pt x="63" y="81"/>
                    <a:pt x="60" y="82"/>
                  </a:cubicBezTo>
                  <a:cubicBezTo>
                    <a:pt x="55" y="84"/>
                    <a:pt x="50" y="86"/>
                    <a:pt x="45" y="89"/>
                  </a:cubicBezTo>
                  <a:cubicBezTo>
                    <a:pt x="43" y="90"/>
                    <a:pt x="41" y="91"/>
                    <a:pt x="38" y="92"/>
                  </a:cubicBezTo>
                  <a:cubicBezTo>
                    <a:pt x="37" y="93"/>
                    <a:pt x="35" y="93"/>
                    <a:pt x="33" y="94"/>
                  </a:cubicBezTo>
                  <a:cubicBezTo>
                    <a:pt x="32" y="94"/>
                    <a:pt x="32" y="94"/>
                    <a:pt x="32" y="94"/>
                  </a:cubicBezTo>
                  <a:moveTo>
                    <a:pt x="22" y="90"/>
                  </a:moveTo>
                  <a:cubicBezTo>
                    <a:pt x="21" y="89"/>
                    <a:pt x="20" y="88"/>
                    <a:pt x="19" y="88"/>
                  </a:cubicBezTo>
                  <a:cubicBezTo>
                    <a:pt x="24" y="86"/>
                    <a:pt x="29" y="83"/>
                    <a:pt x="34" y="80"/>
                  </a:cubicBezTo>
                  <a:cubicBezTo>
                    <a:pt x="41" y="77"/>
                    <a:pt x="48" y="75"/>
                    <a:pt x="55" y="72"/>
                  </a:cubicBezTo>
                  <a:cubicBezTo>
                    <a:pt x="61" y="70"/>
                    <a:pt x="68" y="67"/>
                    <a:pt x="74" y="65"/>
                  </a:cubicBezTo>
                  <a:cubicBezTo>
                    <a:pt x="72" y="66"/>
                    <a:pt x="69" y="67"/>
                    <a:pt x="66" y="68"/>
                  </a:cubicBezTo>
                  <a:cubicBezTo>
                    <a:pt x="62" y="70"/>
                    <a:pt x="58" y="72"/>
                    <a:pt x="54" y="73"/>
                  </a:cubicBezTo>
                  <a:cubicBezTo>
                    <a:pt x="47" y="76"/>
                    <a:pt x="41" y="78"/>
                    <a:pt x="35" y="82"/>
                  </a:cubicBezTo>
                  <a:cubicBezTo>
                    <a:pt x="31" y="84"/>
                    <a:pt x="25" y="86"/>
                    <a:pt x="22" y="90"/>
                  </a:cubicBezTo>
                  <a:moveTo>
                    <a:pt x="26" y="93"/>
                  </a:moveTo>
                  <a:cubicBezTo>
                    <a:pt x="26" y="92"/>
                    <a:pt x="28" y="91"/>
                    <a:pt x="28" y="90"/>
                  </a:cubicBezTo>
                  <a:cubicBezTo>
                    <a:pt x="32" y="87"/>
                    <a:pt x="38" y="85"/>
                    <a:pt x="43" y="82"/>
                  </a:cubicBezTo>
                  <a:cubicBezTo>
                    <a:pt x="44" y="81"/>
                    <a:pt x="46" y="81"/>
                    <a:pt x="48" y="80"/>
                  </a:cubicBezTo>
                  <a:cubicBezTo>
                    <a:pt x="52" y="78"/>
                    <a:pt x="56" y="77"/>
                    <a:pt x="60" y="75"/>
                  </a:cubicBezTo>
                  <a:cubicBezTo>
                    <a:pt x="61" y="75"/>
                    <a:pt x="61" y="75"/>
                    <a:pt x="61" y="75"/>
                  </a:cubicBezTo>
                  <a:cubicBezTo>
                    <a:pt x="68" y="72"/>
                    <a:pt x="75" y="69"/>
                    <a:pt x="81" y="66"/>
                  </a:cubicBezTo>
                  <a:cubicBezTo>
                    <a:pt x="83" y="66"/>
                    <a:pt x="85" y="65"/>
                    <a:pt x="87" y="64"/>
                  </a:cubicBezTo>
                  <a:cubicBezTo>
                    <a:pt x="89" y="63"/>
                    <a:pt x="90" y="63"/>
                    <a:pt x="92" y="62"/>
                  </a:cubicBezTo>
                  <a:cubicBezTo>
                    <a:pt x="91" y="63"/>
                    <a:pt x="91" y="64"/>
                    <a:pt x="91" y="66"/>
                  </a:cubicBezTo>
                  <a:cubicBezTo>
                    <a:pt x="83" y="69"/>
                    <a:pt x="75" y="72"/>
                    <a:pt x="68" y="75"/>
                  </a:cubicBezTo>
                  <a:cubicBezTo>
                    <a:pt x="62" y="77"/>
                    <a:pt x="57" y="79"/>
                    <a:pt x="51" y="81"/>
                  </a:cubicBezTo>
                  <a:cubicBezTo>
                    <a:pt x="47" y="83"/>
                    <a:pt x="42" y="85"/>
                    <a:pt x="37" y="87"/>
                  </a:cubicBezTo>
                  <a:cubicBezTo>
                    <a:pt x="35" y="88"/>
                    <a:pt x="33" y="89"/>
                    <a:pt x="30" y="90"/>
                  </a:cubicBezTo>
                  <a:cubicBezTo>
                    <a:pt x="29" y="91"/>
                    <a:pt x="27" y="92"/>
                    <a:pt x="26" y="93"/>
                  </a:cubicBezTo>
                  <a:moveTo>
                    <a:pt x="88" y="63"/>
                  </a:moveTo>
                  <a:cubicBezTo>
                    <a:pt x="88" y="63"/>
                    <a:pt x="89" y="63"/>
                    <a:pt x="89" y="62"/>
                  </a:cubicBezTo>
                  <a:cubicBezTo>
                    <a:pt x="91" y="62"/>
                    <a:pt x="91" y="61"/>
                    <a:pt x="91" y="61"/>
                  </a:cubicBezTo>
                  <a:cubicBezTo>
                    <a:pt x="91" y="61"/>
                    <a:pt x="89" y="63"/>
                    <a:pt x="88" y="63"/>
                  </a:cubicBezTo>
                  <a:cubicBezTo>
                    <a:pt x="88" y="63"/>
                    <a:pt x="88" y="63"/>
                    <a:pt x="88" y="63"/>
                  </a:cubicBezTo>
                  <a:moveTo>
                    <a:pt x="10" y="76"/>
                  </a:moveTo>
                  <a:cubicBezTo>
                    <a:pt x="9" y="75"/>
                    <a:pt x="9" y="75"/>
                    <a:pt x="9" y="74"/>
                  </a:cubicBezTo>
                  <a:cubicBezTo>
                    <a:pt x="11" y="73"/>
                    <a:pt x="13" y="73"/>
                    <a:pt x="15" y="72"/>
                  </a:cubicBezTo>
                  <a:cubicBezTo>
                    <a:pt x="18" y="70"/>
                    <a:pt x="21" y="69"/>
                    <a:pt x="25" y="68"/>
                  </a:cubicBezTo>
                  <a:cubicBezTo>
                    <a:pt x="33" y="65"/>
                    <a:pt x="40" y="62"/>
                    <a:pt x="49" y="59"/>
                  </a:cubicBezTo>
                  <a:cubicBezTo>
                    <a:pt x="50" y="58"/>
                    <a:pt x="51" y="58"/>
                    <a:pt x="52" y="58"/>
                  </a:cubicBezTo>
                  <a:cubicBezTo>
                    <a:pt x="51" y="58"/>
                    <a:pt x="51" y="58"/>
                    <a:pt x="50" y="58"/>
                  </a:cubicBezTo>
                  <a:cubicBezTo>
                    <a:pt x="43" y="61"/>
                    <a:pt x="36" y="64"/>
                    <a:pt x="29" y="67"/>
                  </a:cubicBezTo>
                  <a:cubicBezTo>
                    <a:pt x="23" y="70"/>
                    <a:pt x="16" y="72"/>
                    <a:pt x="10" y="76"/>
                  </a:cubicBezTo>
                  <a:moveTo>
                    <a:pt x="23" y="90"/>
                  </a:moveTo>
                  <a:cubicBezTo>
                    <a:pt x="23" y="90"/>
                    <a:pt x="24" y="89"/>
                    <a:pt x="25" y="88"/>
                  </a:cubicBezTo>
                  <a:cubicBezTo>
                    <a:pt x="26" y="87"/>
                    <a:pt x="28" y="86"/>
                    <a:pt x="30" y="85"/>
                  </a:cubicBezTo>
                  <a:cubicBezTo>
                    <a:pt x="35" y="83"/>
                    <a:pt x="39" y="80"/>
                    <a:pt x="45" y="78"/>
                  </a:cubicBezTo>
                  <a:cubicBezTo>
                    <a:pt x="50" y="75"/>
                    <a:pt x="56" y="73"/>
                    <a:pt x="62" y="71"/>
                  </a:cubicBezTo>
                  <a:cubicBezTo>
                    <a:pt x="67" y="69"/>
                    <a:pt x="71" y="67"/>
                    <a:pt x="76" y="65"/>
                  </a:cubicBezTo>
                  <a:cubicBezTo>
                    <a:pt x="78" y="64"/>
                    <a:pt x="80" y="63"/>
                    <a:pt x="82" y="62"/>
                  </a:cubicBezTo>
                  <a:cubicBezTo>
                    <a:pt x="85" y="61"/>
                    <a:pt x="89" y="59"/>
                    <a:pt x="92" y="57"/>
                  </a:cubicBezTo>
                  <a:cubicBezTo>
                    <a:pt x="92" y="57"/>
                    <a:pt x="92" y="57"/>
                    <a:pt x="92" y="57"/>
                  </a:cubicBezTo>
                  <a:cubicBezTo>
                    <a:pt x="92" y="58"/>
                    <a:pt x="92" y="60"/>
                    <a:pt x="92" y="61"/>
                  </a:cubicBezTo>
                  <a:cubicBezTo>
                    <a:pt x="90" y="61"/>
                    <a:pt x="88" y="63"/>
                    <a:pt x="86" y="64"/>
                  </a:cubicBezTo>
                  <a:cubicBezTo>
                    <a:pt x="84" y="64"/>
                    <a:pt x="83" y="65"/>
                    <a:pt x="82" y="66"/>
                  </a:cubicBezTo>
                  <a:cubicBezTo>
                    <a:pt x="81" y="66"/>
                    <a:pt x="79" y="67"/>
                    <a:pt x="78" y="67"/>
                  </a:cubicBezTo>
                  <a:cubicBezTo>
                    <a:pt x="72" y="69"/>
                    <a:pt x="66" y="72"/>
                    <a:pt x="60" y="74"/>
                  </a:cubicBezTo>
                  <a:cubicBezTo>
                    <a:pt x="59" y="75"/>
                    <a:pt x="58" y="75"/>
                    <a:pt x="57" y="75"/>
                  </a:cubicBezTo>
                  <a:cubicBezTo>
                    <a:pt x="54" y="76"/>
                    <a:pt x="51" y="78"/>
                    <a:pt x="49" y="79"/>
                  </a:cubicBezTo>
                  <a:cubicBezTo>
                    <a:pt x="48" y="79"/>
                    <a:pt x="48" y="79"/>
                    <a:pt x="47" y="79"/>
                  </a:cubicBezTo>
                  <a:cubicBezTo>
                    <a:pt x="41" y="82"/>
                    <a:pt x="34" y="85"/>
                    <a:pt x="28" y="87"/>
                  </a:cubicBezTo>
                  <a:cubicBezTo>
                    <a:pt x="27" y="88"/>
                    <a:pt x="25" y="89"/>
                    <a:pt x="24" y="89"/>
                  </a:cubicBezTo>
                  <a:cubicBezTo>
                    <a:pt x="23" y="90"/>
                    <a:pt x="23" y="90"/>
                    <a:pt x="23" y="90"/>
                  </a:cubicBezTo>
                  <a:moveTo>
                    <a:pt x="72" y="61"/>
                  </a:moveTo>
                  <a:cubicBezTo>
                    <a:pt x="76" y="59"/>
                    <a:pt x="80" y="58"/>
                    <a:pt x="83" y="56"/>
                  </a:cubicBezTo>
                  <a:cubicBezTo>
                    <a:pt x="83" y="56"/>
                    <a:pt x="83" y="56"/>
                    <a:pt x="83" y="56"/>
                  </a:cubicBezTo>
                  <a:cubicBezTo>
                    <a:pt x="79" y="58"/>
                    <a:pt x="76" y="59"/>
                    <a:pt x="72" y="61"/>
                  </a:cubicBezTo>
                  <a:moveTo>
                    <a:pt x="7" y="71"/>
                  </a:moveTo>
                  <a:cubicBezTo>
                    <a:pt x="10" y="70"/>
                    <a:pt x="13" y="68"/>
                    <a:pt x="16" y="67"/>
                  </a:cubicBezTo>
                  <a:cubicBezTo>
                    <a:pt x="20" y="66"/>
                    <a:pt x="23" y="64"/>
                    <a:pt x="27" y="62"/>
                  </a:cubicBezTo>
                  <a:cubicBezTo>
                    <a:pt x="35" y="60"/>
                    <a:pt x="42" y="56"/>
                    <a:pt x="49" y="54"/>
                  </a:cubicBezTo>
                  <a:cubicBezTo>
                    <a:pt x="50" y="53"/>
                    <a:pt x="51" y="53"/>
                    <a:pt x="52" y="52"/>
                  </a:cubicBezTo>
                  <a:cubicBezTo>
                    <a:pt x="50" y="53"/>
                    <a:pt x="48" y="54"/>
                    <a:pt x="46" y="55"/>
                  </a:cubicBezTo>
                  <a:cubicBezTo>
                    <a:pt x="39" y="58"/>
                    <a:pt x="32" y="61"/>
                    <a:pt x="25" y="64"/>
                  </a:cubicBezTo>
                  <a:cubicBezTo>
                    <a:pt x="22" y="65"/>
                    <a:pt x="19" y="67"/>
                    <a:pt x="16" y="69"/>
                  </a:cubicBezTo>
                  <a:cubicBezTo>
                    <a:pt x="14" y="70"/>
                    <a:pt x="11" y="71"/>
                    <a:pt x="8" y="73"/>
                  </a:cubicBezTo>
                  <a:cubicBezTo>
                    <a:pt x="8" y="72"/>
                    <a:pt x="7" y="71"/>
                    <a:pt x="7" y="70"/>
                  </a:cubicBezTo>
                  <a:cubicBezTo>
                    <a:pt x="7" y="71"/>
                    <a:pt x="7" y="71"/>
                    <a:pt x="7" y="71"/>
                  </a:cubicBezTo>
                  <a:moveTo>
                    <a:pt x="19" y="87"/>
                  </a:moveTo>
                  <a:cubicBezTo>
                    <a:pt x="19" y="87"/>
                    <a:pt x="19" y="87"/>
                    <a:pt x="20" y="86"/>
                  </a:cubicBezTo>
                  <a:cubicBezTo>
                    <a:pt x="21" y="85"/>
                    <a:pt x="23" y="85"/>
                    <a:pt x="24" y="84"/>
                  </a:cubicBezTo>
                  <a:cubicBezTo>
                    <a:pt x="34" y="79"/>
                    <a:pt x="44" y="73"/>
                    <a:pt x="55" y="69"/>
                  </a:cubicBezTo>
                  <a:cubicBezTo>
                    <a:pt x="57" y="68"/>
                    <a:pt x="59" y="67"/>
                    <a:pt x="61" y="66"/>
                  </a:cubicBezTo>
                  <a:cubicBezTo>
                    <a:pt x="65" y="64"/>
                    <a:pt x="69" y="62"/>
                    <a:pt x="74" y="61"/>
                  </a:cubicBezTo>
                  <a:cubicBezTo>
                    <a:pt x="80" y="58"/>
                    <a:pt x="86" y="56"/>
                    <a:pt x="92" y="52"/>
                  </a:cubicBezTo>
                  <a:cubicBezTo>
                    <a:pt x="92" y="54"/>
                    <a:pt x="92" y="55"/>
                    <a:pt x="92" y="57"/>
                  </a:cubicBezTo>
                  <a:cubicBezTo>
                    <a:pt x="92" y="57"/>
                    <a:pt x="92" y="57"/>
                    <a:pt x="92" y="57"/>
                  </a:cubicBezTo>
                  <a:cubicBezTo>
                    <a:pt x="89" y="57"/>
                    <a:pt x="87" y="59"/>
                    <a:pt x="85" y="60"/>
                  </a:cubicBezTo>
                  <a:cubicBezTo>
                    <a:pt x="84" y="60"/>
                    <a:pt x="83" y="61"/>
                    <a:pt x="83" y="61"/>
                  </a:cubicBezTo>
                  <a:cubicBezTo>
                    <a:pt x="80" y="62"/>
                    <a:pt x="78" y="63"/>
                    <a:pt x="76" y="64"/>
                  </a:cubicBezTo>
                  <a:cubicBezTo>
                    <a:pt x="65" y="68"/>
                    <a:pt x="54" y="72"/>
                    <a:pt x="43" y="76"/>
                  </a:cubicBezTo>
                  <a:cubicBezTo>
                    <a:pt x="38" y="78"/>
                    <a:pt x="34" y="80"/>
                    <a:pt x="29" y="82"/>
                  </a:cubicBezTo>
                  <a:cubicBezTo>
                    <a:pt x="27" y="83"/>
                    <a:pt x="25" y="84"/>
                    <a:pt x="22" y="86"/>
                  </a:cubicBezTo>
                  <a:cubicBezTo>
                    <a:pt x="22" y="86"/>
                    <a:pt x="20" y="87"/>
                    <a:pt x="19" y="87"/>
                  </a:cubicBezTo>
                  <a:moveTo>
                    <a:pt x="66" y="59"/>
                  </a:moveTo>
                  <a:cubicBezTo>
                    <a:pt x="69" y="58"/>
                    <a:pt x="71" y="57"/>
                    <a:pt x="73" y="56"/>
                  </a:cubicBezTo>
                  <a:cubicBezTo>
                    <a:pt x="76" y="55"/>
                    <a:pt x="80" y="54"/>
                    <a:pt x="83" y="52"/>
                  </a:cubicBezTo>
                  <a:cubicBezTo>
                    <a:pt x="84" y="52"/>
                    <a:pt x="85" y="51"/>
                    <a:pt x="87" y="51"/>
                  </a:cubicBezTo>
                  <a:cubicBezTo>
                    <a:pt x="87" y="51"/>
                    <a:pt x="87" y="51"/>
                    <a:pt x="87" y="51"/>
                  </a:cubicBezTo>
                  <a:cubicBezTo>
                    <a:pt x="80" y="54"/>
                    <a:pt x="73" y="56"/>
                    <a:pt x="66" y="59"/>
                  </a:cubicBezTo>
                  <a:moveTo>
                    <a:pt x="16" y="84"/>
                  </a:moveTo>
                  <a:cubicBezTo>
                    <a:pt x="17" y="83"/>
                    <a:pt x="19" y="82"/>
                    <a:pt x="20" y="81"/>
                  </a:cubicBezTo>
                  <a:cubicBezTo>
                    <a:pt x="22" y="80"/>
                    <a:pt x="25" y="79"/>
                    <a:pt x="27" y="78"/>
                  </a:cubicBezTo>
                  <a:cubicBezTo>
                    <a:pt x="37" y="73"/>
                    <a:pt x="47" y="68"/>
                    <a:pt x="57" y="64"/>
                  </a:cubicBezTo>
                  <a:cubicBezTo>
                    <a:pt x="68" y="59"/>
                    <a:pt x="79" y="55"/>
                    <a:pt x="90" y="50"/>
                  </a:cubicBezTo>
                  <a:cubicBezTo>
                    <a:pt x="91" y="50"/>
                    <a:pt x="91" y="50"/>
                    <a:pt x="91" y="50"/>
                  </a:cubicBezTo>
                  <a:cubicBezTo>
                    <a:pt x="91" y="49"/>
                    <a:pt x="91" y="49"/>
                    <a:pt x="92" y="49"/>
                  </a:cubicBezTo>
                  <a:cubicBezTo>
                    <a:pt x="92" y="50"/>
                    <a:pt x="92" y="51"/>
                    <a:pt x="92" y="52"/>
                  </a:cubicBezTo>
                  <a:cubicBezTo>
                    <a:pt x="92" y="52"/>
                    <a:pt x="92" y="52"/>
                    <a:pt x="92" y="52"/>
                  </a:cubicBezTo>
                  <a:cubicBezTo>
                    <a:pt x="86" y="55"/>
                    <a:pt x="80" y="57"/>
                    <a:pt x="74" y="59"/>
                  </a:cubicBezTo>
                  <a:cubicBezTo>
                    <a:pt x="69" y="62"/>
                    <a:pt x="63" y="64"/>
                    <a:pt x="58" y="67"/>
                  </a:cubicBezTo>
                  <a:cubicBezTo>
                    <a:pt x="50" y="70"/>
                    <a:pt x="42" y="73"/>
                    <a:pt x="34" y="76"/>
                  </a:cubicBezTo>
                  <a:cubicBezTo>
                    <a:pt x="29" y="78"/>
                    <a:pt x="24" y="80"/>
                    <a:pt x="19" y="83"/>
                  </a:cubicBezTo>
                  <a:cubicBezTo>
                    <a:pt x="18" y="83"/>
                    <a:pt x="17" y="83"/>
                    <a:pt x="16" y="84"/>
                  </a:cubicBezTo>
                  <a:moveTo>
                    <a:pt x="6" y="68"/>
                  </a:moveTo>
                  <a:cubicBezTo>
                    <a:pt x="6" y="67"/>
                    <a:pt x="5" y="66"/>
                    <a:pt x="5" y="65"/>
                  </a:cubicBezTo>
                  <a:cubicBezTo>
                    <a:pt x="14" y="60"/>
                    <a:pt x="24" y="58"/>
                    <a:pt x="33" y="54"/>
                  </a:cubicBezTo>
                  <a:cubicBezTo>
                    <a:pt x="37" y="52"/>
                    <a:pt x="41" y="50"/>
                    <a:pt x="46" y="48"/>
                  </a:cubicBezTo>
                  <a:cubicBezTo>
                    <a:pt x="35" y="53"/>
                    <a:pt x="25" y="59"/>
                    <a:pt x="15" y="63"/>
                  </a:cubicBezTo>
                  <a:cubicBezTo>
                    <a:pt x="14" y="64"/>
                    <a:pt x="14" y="64"/>
                    <a:pt x="13" y="64"/>
                  </a:cubicBezTo>
                  <a:cubicBezTo>
                    <a:pt x="10" y="65"/>
                    <a:pt x="8" y="66"/>
                    <a:pt x="6" y="68"/>
                  </a:cubicBezTo>
                  <a:moveTo>
                    <a:pt x="13" y="80"/>
                  </a:moveTo>
                  <a:cubicBezTo>
                    <a:pt x="12" y="79"/>
                    <a:pt x="11" y="78"/>
                    <a:pt x="10" y="77"/>
                  </a:cubicBezTo>
                  <a:cubicBezTo>
                    <a:pt x="17" y="77"/>
                    <a:pt x="23" y="72"/>
                    <a:pt x="28" y="70"/>
                  </a:cubicBezTo>
                  <a:cubicBezTo>
                    <a:pt x="35" y="67"/>
                    <a:pt x="42" y="65"/>
                    <a:pt x="49" y="62"/>
                  </a:cubicBezTo>
                  <a:cubicBezTo>
                    <a:pt x="56" y="58"/>
                    <a:pt x="64" y="55"/>
                    <a:pt x="72" y="52"/>
                  </a:cubicBezTo>
                  <a:cubicBezTo>
                    <a:pt x="76" y="51"/>
                    <a:pt x="80" y="50"/>
                    <a:pt x="84" y="48"/>
                  </a:cubicBezTo>
                  <a:cubicBezTo>
                    <a:pt x="83" y="48"/>
                    <a:pt x="83" y="48"/>
                    <a:pt x="83" y="48"/>
                  </a:cubicBezTo>
                  <a:cubicBezTo>
                    <a:pt x="80" y="50"/>
                    <a:pt x="76" y="51"/>
                    <a:pt x="72" y="53"/>
                  </a:cubicBezTo>
                  <a:cubicBezTo>
                    <a:pt x="65" y="56"/>
                    <a:pt x="58" y="58"/>
                    <a:pt x="52" y="61"/>
                  </a:cubicBezTo>
                  <a:cubicBezTo>
                    <a:pt x="45" y="64"/>
                    <a:pt x="38" y="67"/>
                    <a:pt x="32" y="70"/>
                  </a:cubicBezTo>
                  <a:cubicBezTo>
                    <a:pt x="28" y="72"/>
                    <a:pt x="25" y="74"/>
                    <a:pt x="22" y="76"/>
                  </a:cubicBezTo>
                  <a:cubicBezTo>
                    <a:pt x="19" y="77"/>
                    <a:pt x="16" y="79"/>
                    <a:pt x="13" y="80"/>
                  </a:cubicBezTo>
                  <a:moveTo>
                    <a:pt x="13" y="81"/>
                  </a:moveTo>
                  <a:cubicBezTo>
                    <a:pt x="14" y="80"/>
                    <a:pt x="16" y="79"/>
                    <a:pt x="17" y="79"/>
                  </a:cubicBezTo>
                  <a:cubicBezTo>
                    <a:pt x="22" y="76"/>
                    <a:pt x="27" y="73"/>
                    <a:pt x="32" y="71"/>
                  </a:cubicBezTo>
                  <a:cubicBezTo>
                    <a:pt x="43" y="65"/>
                    <a:pt x="54" y="61"/>
                    <a:pt x="65" y="56"/>
                  </a:cubicBezTo>
                  <a:cubicBezTo>
                    <a:pt x="70" y="54"/>
                    <a:pt x="75" y="52"/>
                    <a:pt x="80" y="50"/>
                  </a:cubicBezTo>
                  <a:cubicBezTo>
                    <a:pt x="82" y="49"/>
                    <a:pt x="85" y="48"/>
                    <a:pt x="87" y="47"/>
                  </a:cubicBezTo>
                  <a:cubicBezTo>
                    <a:pt x="88" y="47"/>
                    <a:pt x="88" y="47"/>
                    <a:pt x="88" y="47"/>
                  </a:cubicBezTo>
                  <a:cubicBezTo>
                    <a:pt x="89" y="46"/>
                    <a:pt x="90" y="46"/>
                    <a:pt x="91" y="45"/>
                  </a:cubicBezTo>
                  <a:cubicBezTo>
                    <a:pt x="91" y="45"/>
                    <a:pt x="91" y="45"/>
                    <a:pt x="91" y="45"/>
                  </a:cubicBezTo>
                  <a:cubicBezTo>
                    <a:pt x="91" y="46"/>
                    <a:pt x="92" y="47"/>
                    <a:pt x="92" y="49"/>
                  </a:cubicBezTo>
                  <a:cubicBezTo>
                    <a:pt x="80" y="53"/>
                    <a:pt x="68" y="58"/>
                    <a:pt x="56" y="63"/>
                  </a:cubicBezTo>
                  <a:cubicBezTo>
                    <a:pt x="56" y="63"/>
                    <a:pt x="56" y="63"/>
                    <a:pt x="56" y="63"/>
                  </a:cubicBezTo>
                  <a:cubicBezTo>
                    <a:pt x="45" y="67"/>
                    <a:pt x="35" y="71"/>
                    <a:pt x="25" y="76"/>
                  </a:cubicBezTo>
                  <a:cubicBezTo>
                    <a:pt x="22" y="77"/>
                    <a:pt x="19" y="79"/>
                    <a:pt x="16" y="80"/>
                  </a:cubicBezTo>
                  <a:cubicBezTo>
                    <a:pt x="15" y="80"/>
                    <a:pt x="14" y="80"/>
                    <a:pt x="13" y="81"/>
                  </a:cubicBezTo>
                  <a:moveTo>
                    <a:pt x="10" y="76"/>
                  </a:moveTo>
                  <a:cubicBezTo>
                    <a:pt x="11" y="76"/>
                    <a:pt x="13" y="75"/>
                    <a:pt x="14" y="75"/>
                  </a:cubicBezTo>
                  <a:cubicBezTo>
                    <a:pt x="19" y="72"/>
                    <a:pt x="24" y="70"/>
                    <a:pt x="30" y="67"/>
                  </a:cubicBezTo>
                  <a:cubicBezTo>
                    <a:pt x="41" y="62"/>
                    <a:pt x="53" y="58"/>
                    <a:pt x="65" y="53"/>
                  </a:cubicBezTo>
                  <a:cubicBezTo>
                    <a:pt x="70" y="51"/>
                    <a:pt x="75" y="49"/>
                    <a:pt x="81" y="48"/>
                  </a:cubicBezTo>
                  <a:cubicBezTo>
                    <a:pt x="83" y="47"/>
                    <a:pt x="85" y="46"/>
                    <a:pt x="86" y="45"/>
                  </a:cubicBezTo>
                  <a:cubicBezTo>
                    <a:pt x="87" y="45"/>
                    <a:pt x="88" y="45"/>
                    <a:pt x="89" y="44"/>
                  </a:cubicBezTo>
                  <a:cubicBezTo>
                    <a:pt x="90" y="44"/>
                    <a:pt x="90" y="44"/>
                    <a:pt x="91" y="43"/>
                  </a:cubicBezTo>
                  <a:cubicBezTo>
                    <a:pt x="91" y="44"/>
                    <a:pt x="91" y="44"/>
                    <a:pt x="91" y="44"/>
                  </a:cubicBezTo>
                  <a:cubicBezTo>
                    <a:pt x="91" y="44"/>
                    <a:pt x="91" y="44"/>
                    <a:pt x="91" y="44"/>
                  </a:cubicBezTo>
                  <a:cubicBezTo>
                    <a:pt x="90" y="45"/>
                    <a:pt x="89" y="45"/>
                    <a:pt x="88" y="46"/>
                  </a:cubicBezTo>
                  <a:cubicBezTo>
                    <a:pt x="86" y="46"/>
                    <a:pt x="85" y="47"/>
                    <a:pt x="84" y="47"/>
                  </a:cubicBezTo>
                  <a:cubicBezTo>
                    <a:pt x="74" y="50"/>
                    <a:pt x="63" y="54"/>
                    <a:pt x="54" y="59"/>
                  </a:cubicBezTo>
                  <a:cubicBezTo>
                    <a:pt x="43" y="64"/>
                    <a:pt x="32" y="68"/>
                    <a:pt x="22" y="72"/>
                  </a:cubicBezTo>
                  <a:cubicBezTo>
                    <a:pt x="19" y="74"/>
                    <a:pt x="16" y="75"/>
                    <a:pt x="14" y="76"/>
                  </a:cubicBezTo>
                  <a:cubicBezTo>
                    <a:pt x="13" y="76"/>
                    <a:pt x="11" y="76"/>
                    <a:pt x="10" y="76"/>
                  </a:cubicBezTo>
                  <a:moveTo>
                    <a:pt x="4" y="62"/>
                  </a:moveTo>
                  <a:cubicBezTo>
                    <a:pt x="4" y="61"/>
                    <a:pt x="4" y="60"/>
                    <a:pt x="4" y="59"/>
                  </a:cubicBezTo>
                  <a:cubicBezTo>
                    <a:pt x="6" y="58"/>
                    <a:pt x="8" y="57"/>
                    <a:pt x="10" y="56"/>
                  </a:cubicBezTo>
                  <a:cubicBezTo>
                    <a:pt x="13" y="54"/>
                    <a:pt x="16" y="53"/>
                    <a:pt x="19" y="52"/>
                  </a:cubicBezTo>
                  <a:cubicBezTo>
                    <a:pt x="27" y="48"/>
                    <a:pt x="34" y="46"/>
                    <a:pt x="42" y="43"/>
                  </a:cubicBezTo>
                  <a:cubicBezTo>
                    <a:pt x="43" y="43"/>
                    <a:pt x="44" y="42"/>
                    <a:pt x="45" y="42"/>
                  </a:cubicBezTo>
                  <a:cubicBezTo>
                    <a:pt x="44" y="42"/>
                    <a:pt x="43" y="43"/>
                    <a:pt x="42" y="43"/>
                  </a:cubicBezTo>
                  <a:cubicBezTo>
                    <a:pt x="35" y="47"/>
                    <a:pt x="28" y="50"/>
                    <a:pt x="21" y="53"/>
                  </a:cubicBezTo>
                  <a:cubicBezTo>
                    <a:pt x="15" y="56"/>
                    <a:pt x="9" y="58"/>
                    <a:pt x="4" y="62"/>
                  </a:cubicBezTo>
                  <a:moveTo>
                    <a:pt x="7" y="70"/>
                  </a:moveTo>
                  <a:cubicBezTo>
                    <a:pt x="7" y="70"/>
                    <a:pt x="7" y="69"/>
                    <a:pt x="6" y="68"/>
                  </a:cubicBezTo>
                  <a:cubicBezTo>
                    <a:pt x="9" y="67"/>
                    <a:pt x="11" y="66"/>
                    <a:pt x="13" y="65"/>
                  </a:cubicBezTo>
                  <a:cubicBezTo>
                    <a:pt x="18" y="63"/>
                    <a:pt x="22" y="61"/>
                    <a:pt x="27" y="60"/>
                  </a:cubicBezTo>
                  <a:cubicBezTo>
                    <a:pt x="38" y="55"/>
                    <a:pt x="49" y="50"/>
                    <a:pt x="60" y="46"/>
                  </a:cubicBezTo>
                  <a:cubicBezTo>
                    <a:pt x="65" y="44"/>
                    <a:pt x="69" y="43"/>
                    <a:pt x="74" y="41"/>
                  </a:cubicBezTo>
                  <a:cubicBezTo>
                    <a:pt x="72" y="42"/>
                    <a:pt x="71" y="42"/>
                    <a:pt x="70" y="43"/>
                  </a:cubicBezTo>
                  <a:cubicBezTo>
                    <a:pt x="62" y="46"/>
                    <a:pt x="54" y="49"/>
                    <a:pt x="47" y="52"/>
                  </a:cubicBezTo>
                  <a:cubicBezTo>
                    <a:pt x="40" y="55"/>
                    <a:pt x="34" y="58"/>
                    <a:pt x="27" y="61"/>
                  </a:cubicBezTo>
                  <a:cubicBezTo>
                    <a:pt x="24" y="62"/>
                    <a:pt x="21" y="63"/>
                    <a:pt x="18" y="64"/>
                  </a:cubicBezTo>
                  <a:cubicBezTo>
                    <a:pt x="14" y="66"/>
                    <a:pt x="11" y="68"/>
                    <a:pt x="7" y="70"/>
                  </a:cubicBezTo>
                  <a:cubicBezTo>
                    <a:pt x="7" y="70"/>
                    <a:pt x="7" y="70"/>
                    <a:pt x="7" y="70"/>
                  </a:cubicBezTo>
                  <a:moveTo>
                    <a:pt x="4" y="58"/>
                  </a:moveTo>
                  <a:cubicBezTo>
                    <a:pt x="4" y="58"/>
                    <a:pt x="4" y="57"/>
                    <a:pt x="4" y="56"/>
                  </a:cubicBezTo>
                  <a:cubicBezTo>
                    <a:pt x="9" y="55"/>
                    <a:pt x="14" y="52"/>
                    <a:pt x="18" y="49"/>
                  </a:cubicBezTo>
                  <a:cubicBezTo>
                    <a:pt x="25" y="45"/>
                    <a:pt x="33" y="43"/>
                    <a:pt x="41" y="40"/>
                  </a:cubicBezTo>
                  <a:cubicBezTo>
                    <a:pt x="41" y="40"/>
                    <a:pt x="41" y="40"/>
                    <a:pt x="41" y="40"/>
                  </a:cubicBezTo>
                  <a:cubicBezTo>
                    <a:pt x="34" y="43"/>
                    <a:pt x="28" y="46"/>
                    <a:pt x="22" y="49"/>
                  </a:cubicBezTo>
                  <a:cubicBezTo>
                    <a:pt x="16" y="52"/>
                    <a:pt x="10" y="55"/>
                    <a:pt x="4" y="58"/>
                  </a:cubicBezTo>
                  <a:moveTo>
                    <a:pt x="10" y="73"/>
                  </a:moveTo>
                  <a:cubicBezTo>
                    <a:pt x="10" y="73"/>
                    <a:pt x="10" y="72"/>
                    <a:pt x="11" y="72"/>
                  </a:cubicBezTo>
                  <a:cubicBezTo>
                    <a:pt x="12" y="71"/>
                    <a:pt x="13" y="71"/>
                    <a:pt x="14" y="70"/>
                  </a:cubicBezTo>
                  <a:cubicBezTo>
                    <a:pt x="20" y="68"/>
                    <a:pt x="24" y="65"/>
                    <a:pt x="30" y="62"/>
                  </a:cubicBezTo>
                  <a:cubicBezTo>
                    <a:pt x="40" y="59"/>
                    <a:pt x="50" y="54"/>
                    <a:pt x="61" y="50"/>
                  </a:cubicBezTo>
                  <a:cubicBezTo>
                    <a:pt x="70" y="47"/>
                    <a:pt x="79" y="44"/>
                    <a:pt x="88" y="40"/>
                  </a:cubicBezTo>
                  <a:cubicBezTo>
                    <a:pt x="88" y="40"/>
                    <a:pt x="88" y="39"/>
                    <a:pt x="89" y="39"/>
                  </a:cubicBezTo>
                  <a:cubicBezTo>
                    <a:pt x="89" y="39"/>
                    <a:pt x="89" y="39"/>
                    <a:pt x="89" y="39"/>
                  </a:cubicBezTo>
                  <a:cubicBezTo>
                    <a:pt x="90" y="40"/>
                    <a:pt x="90" y="41"/>
                    <a:pt x="91" y="43"/>
                  </a:cubicBezTo>
                  <a:cubicBezTo>
                    <a:pt x="90" y="43"/>
                    <a:pt x="90" y="43"/>
                    <a:pt x="90" y="43"/>
                  </a:cubicBezTo>
                  <a:cubicBezTo>
                    <a:pt x="90" y="43"/>
                    <a:pt x="90" y="43"/>
                    <a:pt x="90" y="43"/>
                  </a:cubicBezTo>
                  <a:cubicBezTo>
                    <a:pt x="90" y="43"/>
                    <a:pt x="89" y="43"/>
                    <a:pt x="89" y="44"/>
                  </a:cubicBezTo>
                  <a:cubicBezTo>
                    <a:pt x="88" y="44"/>
                    <a:pt x="88" y="44"/>
                    <a:pt x="88" y="44"/>
                  </a:cubicBezTo>
                  <a:cubicBezTo>
                    <a:pt x="87" y="44"/>
                    <a:pt x="86" y="45"/>
                    <a:pt x="85" y="45"/>
                  </a:cubicBezTo>
                  <a:cubicBezTo>
                    <a:pt x="82" y="46"/>
                    <a:pt x="79" y="48"/>
                    <a:pt x="76" y="49"/>
                  </a:cubicBezTo>
                  <a:cubicBezTo>
                    <a:pt x="75" y="49"/>
                    <a:pt x="74" y="49"/>
                    <a:pt x="73" y="50"/>
                  </a:cubicBezTo>
                  <a:cubicBezTo>
                    <a:pt x="73" y="50"/>
                    <a:pt x="72" y="50"/>
                    <a:pt x="72" y="50"/>
                  </a:cubicBezTo>
                  <a:cubicBezTo>
                    <a:pt x="65" y="53"/>
                    <a:pt x="58" y="55"/>
                    <a:pt x="51" y="57"/>
                  </a:cubicBezTo>
                  <a:cubicBezTo>
                    <a:pt x="40" y="61"/>
                    <a:pt x="29" y="66"/>
                    <a:pt x="18" y="70"/>
                  </a:cubicBezTo>
                  <a:cubicBezTo>
                    <a:pt x="16" y="71"/>
                    <a:pt x="14" y="71"/>
                    <a:pt x="12" y="72"/>
                  </a:cubicBezTo>
                  <a:cubicBezTo>
                    <a:pt x="11" y="73"/>
                    <a:pt x="11" y="73"/>
                    <a:pt x="10" y="73"/>
                  </a:cubicBezTo>
                  <a:moveTo>
                    <a:pt x="84" y="37"/>
                  </a:moveTo>
                  <a:cubicBezTo>
                    <a:pt x="84" y="36"/>
                    <a:pt x="85" y="36"/>
                    <a:pt x="85" y="36"/>
                  </a:cubicBezTo>
                  <a:cubicBezTo>
                    <a:pt x="86" y="35"/>
                    <a:pt x="86" y="35"/>
                    <a:pt x="86" y="35"/>
                  </a:cubicBezTo>
                  <a:cubicBezTo>
                    <a:pt x="86" y="35"/>
                    <a:pt x="84" y="36"/>
                    <a:pt x="84" y="36"/>
                  </a:cubicBezTo>
                  <a:cubicBezTo>
                    <a:pt x="84" y="37"/>
                    <a:pt x="84" y="37"/>
                    <a:pt x="84" y="37"/>
                  </a:cubicBezTo>
                  <a:moveTo>
                    <a:pt x="9" y="70"/>
                  </a:moveTo>
                  <a:cubicBezTo>
                    <a:pt x="14" y="67"/>
                    <a:pt x="19" y="65"/>
                    <a:pt x="25" y="62"/>
                  </a:cubicBezTo>
                  <a:cubicBezTo>
                    <a:pt x="31" y="60"/>
                    <a:pt x="36" y="57"/>
                    <a:pt x="42" y="55"/>
                  </a:cubicBezTo>
                  <a:cubicBezTo>
                    <a:pt x="48" y="53"/>
                    <a:pt x="54" y="50"/>
                    <a:pt x="60" y="48"/>
                  </a:cubicBezTo>
                  <a:cubicBezTo>
                    <a:pt x="66" y="45"/>
                    <a:pt x="72" y="43"/>
                    <a:pt x="78" y="40"/>
                  </a:cubicBezTo>
                  <a:cubicBezTo>
                    <a:pt x="78" y="40"/>
                    <a:pt x="79" y="39"/>
                    <a:pt x="80" y="39"/>
                  </a:cubicBezTo>
                  <a:cubicBezTo>
                    <a:pt x="83" y="38"/>
                    <a:pt x="85" y="37"/>
                    <a:pt x="88" y="35"/>
                  </a:cubicBezTo>
                  <a:cubicBezTo>
                    <a:pt x="88" y="36"/>
                    <a:pt x="89" y="37"/>
                    <a:pt x="89" y="38"/>
                  </a:cubicBezTo>
                  <a:cubicBezTo>
                    <a:pt x="82" y="42"/>
                    <a:pt x="75" y="44"/>
                    <a:pt x="67" y="47"/>
                  </a:cubicBezTo>
                  <a:cubicBezTo>
                    <a:pt x="65" y="47"/>
                    <a:pt x="63" y="48"/>
                    <a:pt x="61" y="49"/>
                  </a:cubicBezTo>
                  <a:cubicBezTo>
                    <a:pt x="59" y="50"/>
                    <a:pt x="57" y="50"/>
                    <a:pt x="54" y="51"/>
                  </a:cubicBezTo>
                  <a:cubicBezTo>
                    <a:pt x="44" y="55"/>
                    <a:pt x="33" y="59"/>
                    <a:pt x="23" y="63"/>
                  </a:cubicBezTo>
                  <a:cubicBezTo>
                    <a:pt x="18" y="65"/>
                    <a:pt x="13" y="68"/>
                    <a:pt x="9" y="70"/>
                  </a:cubicBezTo>
                  <a:moveTo>
                    <a:pt x="67" y="39"/>
                  </a:moveTo>
                  <a:cubicBezTo>
                    <a:pt x="71" y="38"/>
                    <a:pt x="75" y="36"/>
                    <a:pt x="78" y="35"/>
                  </a:cubicBezTo>
                  <a:cubicBezTo>
                    <a:pt x="79" y="34"/>
                    <a:pt x="79" y="34"/>
                    <a:pt x="80" y="34"/>
                  </a:cubicBezTo>
                  <a:cubicBezTo>
                    <a:pt x="79" y="34"/>
                    <a:pt x="78" y="35"/>
                    <a:pt x="77" y="35"/>
                  </a:cubicBezTo>
                  <a:cubicBezTo>
                    <a:pt x="74" y="37"/>
                    <a:pt x="71" y="38"/>
                    <a:pt x="67" y="39"/>
                  </a:cubicBezTo>
                  <a:moveTo>
                    <a:pt x="4" y="55"/>
                  </a:moveTo>
                  <a:cubicBezTo>
                    <a:pt x="4" y="54"/>
                    <a:pt x="4" y="53"/>
                    <a:pt x="4" y="52"/>
                  </a:cubicBezTo>
                  <a:cubicBezTo>
                    <a:pt x="9" y="51"/>
                    <a:pt x="14" y="48"/>
                    <a:pt x="19" y="45"/>
                  </a:cubicBezTo>
                  <a:cubicBezTo>
                    <a:pt x="25" y="42"/>
                    <a:pt x="31" y="39"/>
                    <a:pt x="38" y="37"/>
                  </a:cubicBezTo>
                  <a:cubicBezTo>
                    <a:pt x="41" y="36"/>
                    <a:pt x="43" y="35"/>
                    <a:pt x="46" y="34"/>
                  </a:cubicBezTo>
                  <a:cubicBezTo>
                    <a:pt x="44" y="35"/>
                    <a:pt x="41" y="36"/>
                    <a:pt x="39" y="37"/>
                  </a:cubicBezTo>
                  <a:cubicBezTo>
                    <a:pt x="32" y="40"/>
                    <a:pt x="26" y="43"/>
                    <a:pt x="20" y="46"/>
                  </a:cubicBezTo>
                  <a:cubicBezTo>
                    <a:pt x="15" y="49"/>
                    <a:pt x="9" y="52"/>
                    <a:pt x="4" y="55"/>
                  </a:cubicBezTo>
                  <a:moveTo>
                    <a:pt x="18" y="62"/>
                  </a:moveTo>
                  <a:cubicBezTo>
                    <a:pt x="27" y="57"/>
                    <a:pt x="37" y="53"/>
                    <a:pt x="46" y="48"/>
                  </a:cubicBezTo>
                  <a:cubicBezTo>
                    <a:pt x="59" y="42"/>
                    <a:pt x="72" y="39"/>
                    <a:pt x="84" y="32"/>
                  </a:cubicBezTo>
                  <a:cubicBezTo>
                    <a:pt x="84" y="32"/>
                    <a:pt x="84" y="32"/>
                    <a:pt x="84" y="32"/>
                  </a:cubicBezTo>
                  <a:cubicBezTo>
                    <a:pt x="85" y="32"/>
                    <a:pt x="85" y="32"/>
                    <a:pt x="86" y="31"/>
                  </a:cubicBezTo>
                  <a:cubicBezTo>
                    <a:pt x="86" y="31"/>
                    <a:pt x="86" y="31"/>
                    <a:pt x="86" y="31"/>
                  </a:cubicBezTo>
                  <a:cubicBezTo>
                    <a:pt x="86" y="32"/>
                    <a:pt x="87" y="33"/>
                    <a:pt x="88" y="34"/>
                  </a:cubicBezTo>
                  <a:cubicBezTo>
                    <a:pt x="85" y="35"/>
                    <a:pt x="83" y="36"/>
                    <a:pt x="81" y="38"/>
                  </a:cubicBezTo>
                  <a:cubicBezTo>
                    <a:pt x="80" y="38"/>
                    <a:pt x="80" y="38"/>
                    <a:pt x="80" y="38"/>
                  </a:cubicBezTo>
                  <a:cubicBezTo>
                    <a:pt x="79" y="38"/>
                    <a:pt x="79" y="38"/>
                    <a:pt x="79" y="38"/>
                  </a:cubicBezTo>
                  <a:cubicBezTo>
                    <a:pt x="66" y="43"/>
                    <a:pt x="54" y="48"/>
                    <a:pt x="41" y="53"/>
                  </a:cubicBezTo>
                  <a:cubicBezTo>
                    <a:pt x="35" y="56"/>
                    <a:pt x="28" y="59"/>
                    <a:pt x="22" y="61"/>
                  </a:cubicBezTo>
                  <a:cubicBezTo>
                    <a:pt x="21" y="61"/>
                    <a:pt x="19" y="62"/>
                    <a:pt x="18" y="62"/>
                  </a:cubicBezTo>
                  <a:moveTo>
                    <a:pt x="5" y="64"/>
                  </a:moveTo>
                  <a:cubicBezTo>
                    <a:pt x="5" y="63"/>
                    <a:pt x="5" y="63"/>
                    <a:pt x="5" y="63"/>
                  </a:cubicBezTo>
                  <a:cubicBezTo>
                    <a:pt x="10" y="62"/>
                    <a:pt x="15" y="59"/>
                    <a:pt x="20" y="57"/>
                  </a:cubicBezTo>
                  <a:cubicBezTo>
                    <a:pt x="27" y="54"/>
                    <a:pt x="34" y="50"/>
                    <a:pt x="41" y="47"/>
                  </a:cubicBezTo>
                  <a:cubicBezTo>
                    <a:pt x="55" y="41"/>
                    <a:pt x="70" y="35"/>
                    <a:pt x="84" y="29"/>
                  </a:cubicBezTo>
                  <a:cubicBezTo>
                    <a:pt x="85" y="30"/>
                    <a:pt x="85" y="30"/>
                    <a:pt x="86" y="31"/>
                  </a:cubicBezTo>
                  <a:cubicBezTo>
                    <a:pt x="86" y="31"/>
                    <a:pt x="86" y="31"/>
                    <a:pt x="86" y="31"/>
                  </a:cubicBezTo>
                  <a:cubicBezTo>
                    <a:pt x="71" y="37"/>
                    <a:pt x="57" y="43"/>
                    <a:pt x="42" y="49"/>
                  </a:cubicBezTo>
                  <a:cubicBezTo>
                    <a:pt x="40" y="50"/>
                    <a:pt x="37" y="51"/>
                    <a:pt x="34" y="53"/>
                  </a:cubicBezTo>
                  <a:cubicBezTo>
                    <a:pt x="30" y="54"/>
                    <a:pt x="27" y="55"/>
                    <a:pt x="23" y="57"/>
                  </a:cubicBezTo>
                  <a:cubicBezTo>
                    <a:pt x="17" y="59"/>
                    <a:pt x="11" y="61"/>
                    <a:pt x="5" y="64"/>
                  </a:cubicBezTo>
                  <a:moveTo>
                    <a:pt x="4" y="52"/>
                  </a:moveTo>
                  <a:cubicBezTo>
                    <a:pt x="4" y="51"/>
                    <a:pt x="4" y="50"/>
                    <a:pt x="4" y="49"/>
                  </a:cubicBezTo>
                  <a:cubicBezTo>
                    <a:pt x="6" y="49"/>
                    <a:pt x="7" y="48"/>
                    <a:pt x="9" y="47"/>
                  </a:cubicBezTo>
                  <a:cubicBezTo>
                    <a:pt x="12" y="45"/>
                    <a:pt x="14" y="44"/>
                    <a:pt x="17" y="42"/>
                  </a:cubicBezTo>
                  <a:cubicBezTo>
                    <a:pt x="23" y="40"/>
                    <a:pt x="29" y="37"/>
                    <a:pt x="36" y="34"/>
                  </a:cubicBezTo>
                  <a:cubicBezTo>
                    <a:pt x="40" y="32"/>
                    <a:pt x="44" y="30"/>
                    <a:pt x="49" y="29"/>
                  </a:cubicBezTo>
                  <a:cubicBezTo>
                    <a:pt x="33" y="36"/>
                    <a:pt x="18" y="42"/>
                    <a:pt x="4" y="52"/>
                  </a:cubicBezTo>
                  <a:moveTo>
                    <a:pt x="5" y="62"/>
                  </a:moveTo>
                  <a:cubicBezTo>
                    <a:pt x="5" y="62"/>
                    <a:pt x="5" y="62"/>
                    <a:pt x="5" y="62"/>
                  </a:cubicBezTo>
                  <a:cubicBezTo>
                    <a:pt x="5" y="62"/>
                    <a:pt x="7" y="61"/>
                    <a:pt x="7" y="61"/>
                  </a:cubicBezTo>
                  <a:cubicBezTo>
                    <a:pt x="8" y="60"/>
                    <a:pt x="9" y="59"/>
                    <a:pt x="11" y="59"/>
                  </a:cubicBezTo>
                  <a:cubicBezTo>
                    <a:pt x="13" y="57"/>
                    <a:pt x="16" y="56"/>
                    <a:pt x="18" y="55"/>
                  </a:cubicBezTo>
                  <a:cubicBezTo>
                    <a:pt x="29" y="50"/>
                    <a:pt x="40" y="44"/>
                    <a:pt x="51" y="40"/>
                  </a:cubicBezTo>
                  <a:cubicBezTo>
                    <a:pt x="52" y="39"/>
                    <a:pt x="52" y="39"/>
                    <a:pt x="53" y="39"/>
                  </a:cubicBezTo>
                  <a:cubicBezTo>
                    <a:pt x="59" y="36"/>
                    <a:pt x="66" y="34"/>
                    <a:pt x="73" y="31"/>
                  </a:cubicBezTo>
                  <a:cubicBezTo>
                    <a:pt x="74" y="31"/>
                    <a:pt x="75" y="30"/>
                    <a:pt x="76" y="30"/>
                  </a:cubicBezTo>
                  <a:cubicBezTo>
                    <a:pt x="77" y="30"/>
                    <a:pt x="77" y="29"/>
                    <a:pt x="78" y="29"/>
                  </a:cubicBezTo>
                  <a:cubicBezTo>
                    <a:pt x="78" y="29"/>
                    <a:pt x="79" y="29"/>
                    <a:pt x="79" y="28"/>
                  </a:cubicBezTo>
                  <a:cubicBezTo>
                    <a:pt x="80" y="28"/>
                    <a:pt x="81" y="27"/>
                    <a:pt x="83" y="27"/>
                  </a:cubicBezTo>
                  <a:cubicBezTo>
                    <a:pt x="83" y="28"/>
                    <a:pt x="84" y="28"/>
                    <a:pt x="84" y="29"/>
                  </a:cubicBezTo>
                  <a:cubicBezTo>
                    <a:pt x="62" y="37"/>
                    <a:pt x="41" y="47"/>
                    <a:pt x="19" y="56"/>
                  </a:cubicBezTo>
                  <a:cubicBezTo>
                    <a:pt x="14" y="58"/>
                    <a:pt x="10" y="61"/>
                    <a:pt x="5" y="62"/>
                  </a:cubicBezTo>
                  <a:moveTo>
                    <a:pt x="23" y="39"/>
                  </a:moveTo>
                  <a:cubicBezTo>
                    <a:pt x="31" y="35"/>
                    <a:pt x="39" y="31"/>
                    <a:pt x="47" y="27"/>
                  </a:cubicBezTo>
                  <a:cubicBezTo>
                    <a:pt x="48" y="26"/>
                    <a:pt x="48" y="26"/>
                    <a:pt x="48" y="26"/>
                  </a:cubicBezTo>
                  <a:cubicBezTo>
                    <a:pt x="50" y="26"/>
                    <a:pt x="51" y="27"/>
                    <a:pt x="52" y="27"/>
                  </a:cubicBezTo>
                  <a:cubicBezTo>
                    <a:pt x="42" y="31"/>
                    <a:pt x="32" y="35"/>
                    <a:pt x="23" y="39"/>
                  </a:cubicBezTo>
                  <a:moveTo>
                    <a:pt x="4" y="48"/>
                  </a:moveTo>
                  <a:cubicBezTo>
                    <a:pt x="4" y="47"/>
                    <a:pt x="5" y="46"/>
                    <a:pt x="5" y="45"/>
                  </a:cubicBezTo>
                  <a:cubicBezTo>
                    <a:pt x="8" y="44"/>
                    <a:pt x="12" y="41"/>
                    <a:pt x="15" y="40"/>
                  </a:cubicBezTo>
                  <a:cubicBezTo>
                    <a:pt x="20" y="37"/>
                    <a:pt x="25" y="35"/>
                    <a:pt x="30" y="33"/>
                  </a:cubicBezTo>
                  <a:cubicBezTo>
                    <a:pt x="35" y="30"/>
                    <a:pt x="40" y="28"/>
                    <a:pt x="45" y="26"/>
                  </a:cubicBezTo>
                  <a:cubicBezTo>
                    <a:pt x="46" y="26"/>
                    <a:pt x="47" y="26"/>
                    <a:pt x="47" y="26"/>
                  </a:cubicBezTo>
                  <a:cubicBezTo>
                    <a:pt x="43" y="28"/>
                    <a:pt x="38" y="31"/>
                    <a:pt x="33" y="33"/>
                  </a:cubicBezTo>
                  <a:cubicBezTo>
                    <a:pt x="26" y="36"/>
                    <a:pt x="19" y="40"/>
                    <a:pt x="12" y="44"/>
                  </a:cubicBezTo>
                  <a:cubicBezTo>
                    <a:pt x="11" y="45"/>
                    <a:pt x="9" y="46"/>
                    <a:pt x="8" y="46"/>
                  </a:cubicBezTo>
                  <a:cubicBezTo>
                    <a:pt x="7" y="47"/>
                    <a:pt x="5" y="48"/>
                    <a:pt x="4" y="48"/>
                  </a:cubicBezTo>
                  <a:moveTo>
                    <a:pt x="13" y="54"/>
                  </a:moveTo>
                  <a:cubicBezTo>
                    <a:pt x="16" y="52"/>
                    <a:pt x="20" y="51"/>
                    <a:pt x="24" y="49"/>
                  </a:cubicBezTo>
                  <a:cubicBezTo>
                    <a:pt x="32" y="45"/>
                    <a:pt x="40" y="41"/>
                    <a:pt x="49" y="37"/>
                  </a:cubicBezTo>
                  <a:cubicBezTo>
                    <a:pt x="57" y="34"/>
                    <a:pt x="65" y="31"/>
                    <a:pt x="73" y="28"/>
                  </a:cubicBezTo>
                  <a:cubicBezTo>
                    <a:pt x="75" y="27"/>
                    <a:pt x="78" y="26"/>
                    <a:pt x="80" y="25"/>
                  </a:cubicBezTo>
                  <a:cubicBezTo>
                    <a:pt x="81" y="25"/>
                    <a:pt x="82" y="26"/>
                    <a:pt x="82" y="27"/>
                  </a:cubicBezTo>
                  <a:cubicBezTo>
                    <a:pt x="81" y="27"/>
                    <a:pt x="79" y="28"/>
                    <a:pt x="78" y="28"/>
                  </a:cubicBezTo>
                  <a:cubicBezTo>
                    <a:pt x="76" y="29"/>
                    <a:pt x="73" y="30"/>
                    <a:pt x="71" y="31"/>
                  </a:cubicBezTo>
                  <a:cubicBezTo>
                    <a:pt x="68" y="32"/>
                    <a:pt x="66" y="33"/>
                    <a:pt x="63" y="34"/>
                  </a:cubicBezTo>
                  <a:cubicBezTo>
                    <a:pt x="60" y="35"/>
                    <a:pt x="57" y="36"/>
                    <a:pt x="54" y="38"/>
                  </a:cubicBezTo>
                  <a:cubicBezTo>
                    <a:pt x="51" y="39"/>
                    <a:pt x="49" y="40"/>
                    <a:pt x="46" y="41"/>
                  </a:cubicBezTo>
                  <a:cubicBezTo>
                    <a:pt x="35" y="45"/>
                    <a:pt x="25" y="49"/>
                    <a:pt x="14" y="54"/>
                  </a:cubicBezTo>
                  <a:cubicBezTo>
                    <a:pt x="13" y="54"/>
                    <a:pt x="13" y="54"/>
                    <a:pt x="13" y="54"/>
                  </a:cubicBezTo>
                  <a:moveTo>
                    <a:pt x="8" y="43"/>
                  </a:moveTo>
                  <a:cubicBezTo>
                    <a:pt x="8" y="43"/>
                    <a:pt x="8" y="43"/>
                    <a:pt x="8" y="43"/>
                  </a:cubicBezTo>
                  <a:cubicBezTo>
                    <a:pt x="10" y="42"/>
                    <a:pt x="13" y="40"/>
                    <a:pt x="15" y="39"/>
                  </a:cubicBezTo>
                  <a:cubicBezTo>
                    <a:pt x="20" y="36"/>
                    <a:pt x="25" y="34"/>
                    <a:pt x="30" y="31"/>
                  </a:cubicBezTo>
                  <a:cubicBezTo>
                    <a:pt x="34" y="29"/>
                    <a:pt x="38" y="27"/>
                    <a:pt x="43" y="25"/>
                  </a:cubicBezTo>
                  <a:cubicBezTo>
                    <a:pt x="43" y="25"/>
                    <a:pt x="44" y="25"/>
                    <a:pt x="45" y="25"/>
                  </a:cubicBezTo>
                  <a:cubicBezTo>
                    <a:pt x="41" y="27"/>
                    <a:pt x="37" y="29"/>
                    <a:pt x="34" y="30"/>
                  </a:cubicBezTo>
                  <a:cubicBezTo>
                    <a:pt x="25" y="34"/>
                    <a:pt x="16" y="38"/>
                    <a:pt x="8" y="43"/>
                  </a:cubicBezTo>
                  <a:moveTo>
                    <a:pt x="5" y="44"/>
                  </a:moveTo>
                  <a:cubicBezTo>
                    <a:pt x="6" y="42"/>
                    <a:pt x="6" y="41"/>
                    <a:pt x="7" y="39"/>
                  </a:cubicBezTo>
                  <a:cubicBezTo>
                    <a:pt x="10" y="38"/>
                    <a:pt x="12" y="37"/>
                    <a:pt x="15" y="36"/>
                  </a:cubicBezTo>
                  <a:cubicBezTo>
                    <a:pt x="19" y="34"/>
                    <a:pt x="24" y="32"/>
                    <a:pt x="29" y="29"/>
                  </a:cubicBezTo>
                  <a:cubicBezTo>
                    <a:pt x="33" y="28"/>
                    <a:pt x="37" y="26"/>
                    <a:pt x="41" y="24"/>
                  </a:cubicBezTo>
                  <a:cubicBezTo>
                    <a:pt x="42" y="24"/>
                    <a:pt x="42" y="24"/>
                    <a:pt x="42" y="24"/>
                  </a:cubicBezTo>
                  <a:cubicBezTo>
                    <a:pt x="30" y="31"/>
                    <a:pt x="17" y="37"/>
                    <a:pt x="5" y="44"/>
                  </a:cubicBezTo>
                  <a:moveTo>
                    <a:pt x="51" y="24"/>
                  </a:moveTo>
                  <a:cubicBezTo>
                    <a:pt x="50" y="24"/>
                    <a:pt x="49" y="24"/>
                    <a:pt x="49" y="24"/>
                  </a:cubicBezTo>
                  <a:cubicBezTo>
                    <a:pt x="50" y="24"/>
                    <a:pt x="51" y="23"/>
                    <a:pt x="52" y="23"/>
                  </a:cubicBezTo>
                  <a:cubicBezTo>
                    <a:pt x="52" y="23"/>
                    <a:pt x="52" y="23"/>
                    <a:pt x="52" y="24"/>
                  </a:cubicBezTo>
                  <a:cubicBezTo>
                    <a:pt x="51" y="24"/>
                    <a:pt x="51" y="24"/>
                    <a:pt x="51" y="24"/>
                  </a:cubicBezTo>
                  <a:moveTo>
                    <a:pt x="4" y="55"/>
                  </a:moveTo>
                  <a:cubicBezTo>
                    <a:pt x="4" y="55"/>
                    <a:pt x="7" y="54"/>
                    <a:pt x="8" y="54"/>
                  </a:cubicBezTo>
                  <a:cubicBezTo>
                    <a:pt x="10" y="53"/>
                    <a:pt x="11" y="52"/>
                    <a:pt x="13" y="50"/>
                  </a:cubicBezTo>
                  <a:cubicBezTo>
                    <a:pt x="18" y="48"/>
                    <a:pt x="22" y="46"/>
                    <a:pt x="26" y="43"/>
                  </a:cubicBezTo>
                  <a:cubicBezTo>
                    <a:pt x="35" y="39"/>
                    <a:pt x="43" y="35"/>
                    <a:pt x="52" y="32"/>
                  </a:cubicBezTo>
                  <a:cubicBezTo>
                    <a:pt x="57" y="30"/>
                    <a:pt x="61" y="28"/>
                    <a:pt x="66" y="26"/>
                  </a:cubicBezTo>
                  <a:cubicBezTo>
                    <a:pt x="69" y="25"/>
                    <a:pt x="73" y="24"/>
                    <a:pt x="76" y="22"/>
                  </a:cubicBezTo>
                  <a:cubicBezTo>
                    <a:pt x="76" y="22"/>
                    <a:pt x="77" y="22"/>
                    <a:pt x="77" y="23"/>
                  </a:cubicBezTo>
                  <a:cubicBezTo>
                    <a:pt x="78" y="23"/>
                    <a:pt x="79" y="24"/>
                    <a:pt x="80" y="24"/>
                  </a:cubicBezTo>
                  <a:cubicBezTo>
                    <a:pt x="77" y="26"/>
                    <a:pt x="74" y="27"/>
                    <a:pt x="71" y="28"/>
                  </a:cubicBezTo>
                  <a:cubicBezTo>
                    <a:pt x="71" y="28"/>
                    <a:pt x="70" y="28"/>
                    <a:pt x="69" y="29"/>
                  </a:cubicBezTo>
                  <a:cubicBezTo>
                    <a:pt x="65" y="30"/>
                    <a:pt x="60" y="32"/>
                    <a:pt x="56" y="33"/>
                  </a:cubicBezTo>
                  <a:cubicBezTo>
                    <a:pt x="47" y="37"/>
                    <a:pt x="38" y="41"/>
                    <a:pt x="28" y="44"/>
                  </a:cubicBezTo>
                  <a:cubicBezTo>
                    <a:pt x="25" y="46"/>
                    <a:pt x="21" y="47"/>
                    <a:pt x="17" y="49"/>
                  </a:cubicBezTo>
                  <a:cubicBezTo>
                    <a:pt x="13" y="51"/>
                    <a:pt x="9" y="54"/>
                    <a:pt x="5" y="55"/>
                  </a:cubicBezTo>
                  <a:cubicBezTo>
                    <a:pt x="4" y="55"/>
                    <a:pt x="4" y="55"/>
                    <a:pt x="4" y="55"/>
                  </a:cubicBezTo>
                  <a:moveTo>
                    <a:pt x="63" y="27"/>
                  </a:moveTo>
                  <a:cubicBezTo>
                    <a:pt x="64" y="26"/>
                    <a:pt x="66" y="25"/>
                    <a:pt x="67" y="25"/>
                  </a:cubicBezTo>
                  <a:cubicBezTo>
                    <a:pt x="69" y="24"/>
                    <a:pt x="71" y="23"/>
                    <a:pt x="73" y="23"/>
                  </a:cubicBezTo>
                  <a:cubicBezTo>
                    <a:pt x="73" y="22"/>
                    <a:pt x="75" y="21"/>
                    <a:pt x="75" y="21"/>
                  </a:cubicBezTo>
                  <a:cubicBezTo>
                    <a:pt x="75" y="21"/>
                    <a:pt x="75" y="21"/>
                    <a:pt x="75" y="21"/>
                  </a:cubicBezTo>
                  <a:cubicBezTo>
                    <a:pt x="75" y="21"/>
                    <a:pt x="75" y="21"/>
                    <a:pt x="74" y="22"/>
                  </a:cubicBezTo>
                  <a:cubicBezTo>
                    <a:pt x="71" y="24"/>
                    <a:pt x="67" y="25"/>
                    <a:pt x="63" y="27"/>
                  </a:cubicBezTo>
                  <a:moveTo>
                    <a:pt x="8" y="37"/>
                  </a:moveTo>
                  <a:cubicBezTo>
                    <a:pt x="8" y="37"/>
                    <a:pt x="8" y="37"/>
                    <a:pt x="8" y="37"/>
                  </a:cubicBezTo>
                  <a:cubicBezTo>
                    <a:pt x="11" y="36"/>
                    <a:pt x="13" y="35"/>
                    <a:pt x="16" y="33"/>
                  </a:cubicBezTo>
                  <a:cubicBezTo>
                    <a:pt x="19" y="31"/>
                    <a:pt x="23" y="29"/>
                    <a:pt x="27" y="27"/>
                  </a:cubicBezTo>
                  <a:cubicBezTo>
                    <a:pt x="31" y="25"/>
                    <a:pt x="35" y="23"/>
                    <a:pt x="40" y="21"/>
                  </a:cubicBezTo>
                  <a:cubicBezTo>
                    <a:pt x="36" y="23"/>
                    <a:pt x="32" y="25"/>
                    <a:pt x="28" y="27"/>
                  </a:cubicBezTo>
                  <a:cubicBezTo>
                    <a:pt x="24" y="29"/>
                    <a:pt x="20" y="31"/>
                    <a:pt x="16" y="33"/>
                  </a:cubicBezTo>
                  <a:cubicBezTo>
                    <a:pt x="14" y="35"/>
                    <a:pt x="11" y="36"/>
                    <a:pt x="9" y="37"/>
                  </a:cubicBezTo>
                  <a:cubicBezTo>
                    <a:pt x="9" y="37"/>
                    <a:pt x="8" y="37"/>
                    <a:pt x="8" y="37"/>
                  </a:cubicBezTo>
                  <a:moveTo>
                    <a:pt x="48" y="24"/>
                  </a:moveTo>
                  <a:cubicBezTo>
                    <a:pt x="47" y="24"/>
                    <a:pt x="46" y="23"/>
                    <a:pt x="45" y="23"/>
                  </a:cubicBezTo>
                  <a:cubicBezTo>
                    <a:pt x="47" y="22"/>
                    <a:pt x="49" y="21"/>
                    <a:pt x="52" y="20"/>
                  </a:cubicBezTo>
                  <a:cubicBezTo>
                    <a:pt x="52" y="20"/>
                    <a:pt x="52" y="21"/>
                    <a:pt x="52" y="22"/>
                  </a:cubicBezTo>
                  <a:cubicBezTo>
                    <a:pt x="50" y="23"/>
                    <a:pt x="49" y="23"/>
                    <a:pt x="48" y="24"/>
                  </a:cubicBezTo>
                  <a:moveTo>
                    <a:pt x="44" y="23"/>
                  </a:moveTo>
                  <a:cubicBezTo>
                    <a:pt x="44" y="23"/>
                    <a:pt x="44" y="23"/>
                    <a:pt x="44" y="23"/>
                  </a:cubicBezTo>
                  <a:cubicBezTo>
                    <a:pt x="46" y="21"/>
                    <a:pt x="49" y="20"/>
                    <a:pt x="52" y="19"/>
                  </a:cubicBezTo>
                  <a:cubicBezTo>
                    <a:pt x="52" y="19"/>
                    <a:pt x="52" y="19"/>
                    <a:pt x="52" y="19"/>
                  </a:cubicBezTo>
                  <a:cubicBezTo>
                    <a:pt x="49" y="20"/>
                    <a:pt x="47" y="22"/>
                    <a:pt x="44" y="23"/>
                  </a:cubicBezTo>
                  <a:moveTo>
                    <a:pt x="62" y="23"/>
                  </a:moveTo>
                  <a:cubicBezTo>
                    <a:pt x="62" y="23"/>
                    <a:pt x="63" y="22"/>
                    <a:pt x="63" y="22"/>
                  </a:cubicBezTo>
                  <a:cubicBezTo>
                    <a:pt x="64" y="22"/>
                    <a:pt x="64" y="22"/>
                    <a:pt x="64" y="22"/>
                  </a:cubicBezTo>
                  <a:cubicBezTo>
                    <a:pt x="65" y="21"/>
                    <a:pt x="67" y="20"/>
                    <a:pt x="68" y="19"/>
                  </a:cubicBezTo>
                  <a:cubicBezTo>
                    <a:pt x="69" y="19"/>
                    <a:pt x="69" y="19"/>
                    <a:pt x="69" y="19"/>
                  </a:cubicBezTo>
                  <a:cubicBezTo>
                    <a:pt x="70" y="19"/>
                    <a:pt x="70" y="19"/>
                    <a:pt x="70" y="19"/>
                  </a:cubicBezTo>
                  <a:cubicBezTo>
                    <a:pt x="71" y="19"/>
                    <a:pt x="73" y="20"/>
                    <a:pt x="75" y="21"/>
                  </a:cubicBezTo>
                  <a:cubicBezTo>
                    <a:pt x="64" y="26"/>
                    <a:pt x="53" y="30"/>
                    <a:pt x="42" y="35"/>
                  </a:cubicBezTo>
                  <a:cubicBezTo>
                    <a:pt x="31" y="39"/>
                    <a:pt x="21" y="44"/>
                    <a:pt x="11" y="49"/>
                  </a:cubicBezTo>
                  <a:cubicBezTo>
                    <a:pt x="9" y="50"/>
                    <a:pt x="6" y="51"/>
                    <a:pt x="4" y="52"/>
                  </a:cubicBezTo>
                  <a:cubicBezTo>
                    <a:pt x="6" y="51"/>
                    <a:pt x="9" y="49"/>
                    <a:pt x="11" y="48"/>
                  </a:cubicBezTo>
                  <a:cubicBezTo>
                    <a:pt x="16" y="45"/>
                    <a:pt x="21" y="42"/>
                    <a:pt x="26" y="40"/>
                  </a:cubicBezTo>
                  <a:cubicBezTo>
                    <a:pt x="36" y="35"/>
                    <a:pt x="45" y="31"/>
                    <a:pt x="55" y="26"/>
                  </a:cubicBezTo>
                  <a:cubicBezTo>
                    <a:pt x="59" y="26"/>
                    <a:pt x="62" y="25"/>
                    <a:pt x="66" y="24"/>
                  </a:cubicBezTo>
                  <a:cubicBezTo>
                    <a:pt x="67" y="23"/>
                    <a:pt x="67" y="21"/>
                    <a:pt x="66" y="21"/>
                  </a:cubicBezTo>
                  <a:cubicBezTo>
                    <a:pt x="66" y="21"/>
                    <a:pt x="66" y="21"/>
                    <a:pt x="66" y="22"/>
                  </a:cubicBezTo>
                  <a:cubicBezTo>
                    <a:pt x="64" y="22"/>
                    <a:pt x="63" y="22"/>
                    <a:pt x="62" y="23"/>
                  </a:cubicBezTo>
                  <a:moveTo>
                    <a:pt x="9" y="36"/>
                  </a:moveTo>
                  <a:cubicBezTo>
                    <a:pt x="9" y="35"/>
                    <a:pt x="10" y="34"/>
                    <a:pt x="11" y="33"/>
                  </a:cubicBezTo>
                  <a:cubicBezTo>
                    <a:pt x="16" y="30"/>
                    <a:pt x="22" y="27"/>
                    <a:pt x="27" y="24"/>
                  </a:cubicBezTo>
                  <a:cubicBezTo>
                    <a:pt x="31" y="23"/>
                    <a:pt x="34" y="21"/>
                    <a:pt x="38" y="20"/>
                  </a:cubicBezTo>
                  <a:cubicBezTo>
                    <a:pt x="39" y="19"/>
                    <a:pt x="40" y="18"/>
                    <a:pt x="41" y="18"/>
                  </a:cubicBezTo>
                  <a:cubicBezTo>
                    <a:pt x="30" y="23"/>
                    <a:pt x="19" y="30"/>
                    <a:pt x="9" y="36"/>
                  </a:cubicBezTo>
                  <a:moveTo>
                    <a:pt x="54" y="22"/>
                  </a:moveTo>
                  <a:cubicBezTo>
                    <a:pt x="54" y="22"/>
                    <a:pt x="54" y="22"/>
                    <a:pt x="54" y="22"/>
                  </a:cubicBezTo>
                  <a:cubicBezTo>
                    <a:pt x="57" y="20"/>
                    <a:pt x="60" y="19"/>
                    <a:pt x="62" y="18"/>
                  </a:cubicBezTo>
                  <a:cubicBezTo>
                    <a:pt x="60" y="19"/>
                    <a:pt x="57" y="21"/>
                    <a:pt x="54" y="22"/>
                  </a:cubicBezTo>
                  <a:moveTo>
                    <a:pt x="54" y="24"/>
                  </a:moveTo>
                  <a:cubicBezTo>
                    <a:pt x="54" y="23"/>
                    <a:pt x="54" y="23"/>
                    <a:pt x="54" y="23"/>
                  </a:cubicBezTo>
                  <a:cubicBezTo>
                    <a:pt x="57" y="21"/>
                    <a:pt x="61" y="19"/>
                    <a:pt x="64" y="17"/>
                  </a:cubicBezTo>
                  <a:cubicBezTo>
                    <a:pt x="64" y="17"/>
                    <a:pt x="64" y="17"/>
                    <a:pt x="64" y="17"/>
                  </a:cubicBezTo>
                  <a:cubicBezTo>
                    <a:pt x="66" y="17"/>
                    <a:pt x="67" y="18"/>
                    <a:pt x="69" y="18"/>
                  </a:cubicBezTo>
                  <a:cubicBezTo>
                    <a:pt x="67" y="19"/>
                    <a:pt x="65" y="20"/>
                    <a:pt x="63" y="21"/>
                  </a:cubicBezTo>
                  <a:cubicBezTo>
                    <a:pt x="62" y="22"/>
                    <a:pt x="60" y="23"/>
                    <a:pt x="58" y="24"/>
                  </a:cubicBezTo>
                  <a:cubicBezTo>
                    <a:pt x="57" y="24"/>
                    <a:pt x="55" y="24"/>
                    <a:pt x="54" y="24"/>
                  </a:cubicBezTo>
                  <a:moveTo>
                    <a:pt x="16" y="27"/>
                  </a:moveTo>
                  <a:cubicBezTo>
                    <a:pt x="19" y="23"/>
                    <a:pt x="24" y="20"/>
                    <a:pt x="29" y="18"/>
                  </a:cubicBezTo>
                  <a:cubicBezTo>
                    <a:pt x="32" y="18"/>
                    <a:pt x="34" y="17"/>
                    <a:pt x="37" y="16"/>
                  </a:cubicBezTo>
                  <a:cubicBezTo>
                    <a:pt x="35" y="17"/>
                    <a:pt x="33" y="18"/>
                    <a:pt x="31" y="19"/>
                  </a:cubicBezTo>
                  <a:cubicBezTo>
                    <a:pt x="26" y="22"/>
                    <a:pt x="21" y="24"/>
                    <a:pt x="16" y="27"/>
                  </a:cubicBezTo>
                  <a:moveTo>
                    <a:pt x="54" y="18"/>
                  </a:moveTo>
                  <a:cubicBezTo>
                    <a:pt x="54" y="18"/>
                    <a:pt x="54" y="18"/>
                    <a:pt x="54" y="18"/>
                  </a:cubicBezTo>
                  <a:cubicBezTo>
                    <a:pt x="55" y="17"/>
                    <a:pt x="56" y="16"/>
                    <a:pt x="57" y="16"/>
                  </a:cubicBezTo>
                  <a:cubicBezTo>
                    <a:pt x="56" y="17"/>
                    <a:pt x="55" y="17"/>
                    <a:pt x="54" y="18"/>
                  </a:cubicBezTo>
                  <a:moveTo>
                    <a:pt x="54" y="21"/>
                  </a:moveTo>
                  <a:cubicBezTo>
                    <a:pt x="54" y="20"/>
                    <a:pt x="54" y="19"/>
                    <a:pt x="54" y="18"/>
                  </a:cubicBezTo>
                  <a:cubicBezTo>
                    <a:pt x="55" y="17"/>
                    <a:pt x="57" y="17"/>
                    <a:pt x="58" y="16"/>
                  </a:cubicBezTo>
                  <a:cubicBezTo>
                    <a:pt x="58" y="16"/>
                    <a:pt x="58" y="16"/>
                    <a:pt x="58" y="16"/>
                  </a:cubicBezTo>
                  <a:cubicBezTo>
                    <a:pt x="60" y="16"/>
                    <a:pt x="62" y="16"/>
                    <a:pt x="63" y="17"/>
                  </a:cubicBezTo>
                  <a:cubicBezTo>
                    <a:pt x="60" y="18"/>
                    <a:pt x="57" y="20"/>
                    <a:pt x="54" y="21"/>
                  </a:cubicBezTo>
                  <a:moveTo>
                    <a:pt x="15" y="28"/>
                  </a:moveTo>
                  <a:cubicBezTo>
                    <a:pt x="20" y="25"/>
                    <a:pt x="26" y="22"/>
                    <a:pt x="31" y="20"/>
                  </a:cubicBezTo>
                  <a:cubicBezTo>
                    <a:pt x="34" y="18"/>
                    <a:pt x="36" y="17"/>
                    <a:pt x="39" y="16"/>
                  </a:cubicBezTo>
                  <a:cubicBezTo>
                    <a:pt x="39" y="16"/>
                    <a:pt x="40" y="16"/>
                    <a:pt x="41" y="16"/>
                  </a:cubicBezTo>
                  <a:cubicBezTo>
                    <a:pt x="41" y="16"/>
                    <a:pt x="41" y="16"/>
                    <a:pt x="41" y="16"/>
                  </a:cubicBezTo>
                  <a:cubicBezTo>
                    <a:pt x="39" y="16"/>
                    <a:pt x="38" y="17"/>
                    <a:pt x="37" y="17"/>
                  </a:cubicBezTo>
                  <a:cubicBezTo>
                    <a:pt x="29" y="21"/>
                    <a:pt x="20" y="25"/>
                    <a:pt x="13" y="30"/>
                  </a:cubicBezTo>
                  <a:cubicBezTo>
                    <a:pt x="13" y="29"/>
                    <a:pt x="14" y="28"/>
                    <a:pt x="15" y="28"/>
                  </a:cubicBezTo>
                  <a:cubicBezTo>
                    <a:pt x="15" y="28"/>
                    <a:pt x="15" y="28"/>
                    <a:pt x="15" y="28"/>
                  </a:cubicBezTo>
                  <a:moveTo>
                    <a:pt x="7" y="38"/>
                  </a:moveTo>
                  <a:cubicBezTo>
                    <a:pt x="7" y="38"/>
                    <a:pt x="7" y="38"/>
                    <a:pt x="7" y="38"/>
                  </a:cubicBezTo>
                  <a:cubicBezTo>
                    <a:pt x="8" y="38"/>
                    <a:pt x="9" y="38"/>
                    <a:pt x="9" y="38"/>
                  </a:cubicBezTo>
                  <a:cubicBezTo>
                    <a:pt x="11" y="37"/>
                    <a:pt x="12" y="36"/>
                    <a:pt x="14" y="35"/>
                  </a:cubicBezTo>
                  <a:cubicBezTo>
                    <a:pt x="18" y="33"/>
                    <a:pt x="23" y="30"/>
                    <a:pt x="27" y="28"/>
                  </a:cubicBezTo>
                  <a:cubicBezTo>
                    <a:pt x="36" y="24"/>
                    <a:pt x="44" y="19"/>
                    <a:pt x="52" y="15"/>
                  </a:cubicBezTo>
                  <a:cubicBezTo>
                    <a:pt x="52" y="16"/>
                    <a:pt x="52" y="17"/>
                    <a:pt x="52" y="18"/>
                  </a:cubicBezTo>
                  <a:cubicBezTo>
                    <a:pt x="50" y="19"/>
                    <a:pt x="48" y="20"/>
                    <a:pt x="47" y="20"/>
                  </a:cubicBezTo>
                  <a:cubicBezTo>
                    <a:pt x="45" y="21"/>
                    <a:pt x="44" y="22"/>
                    <a:pt x="43" y="22"/>
                  </a:cubicBezTo>
                  <a:cubicBezTo>
                    <a:pt x="42" y="22"/>
                    <a:pt x="42" y="22"/>
                    <a:pt x="41" y="22"/>
                  </a:cubicBezTo>
                  <a:cubicBezTo>
                    <a:pt x="41" y="22"/>
                    <a:pt x="41" y="21"/>
                    <a:pt x="41" y="21"/>
                  </a:cubicBezTo>
                  <a:cubicBezTo>
                    <a:pt x="40" y="21"/>
                    <a:pt x="39" y="23"/>
                    <a:pt x="40" y="24"/>
                  </a:cubicBezTo>
                  <a:cubicBezTo>
                    <a:pt x="40" y="24"/>
                    <a:pt x="40" y="24"/>
                    <a:pt x="40" y="24"/>
                  </a:cubicBezTo>
                  <a:cubicBezTo>
                    <a:pt x="38" y="25"/>
                    <a:pt x="36" y="26"/>
                    <a:pt x="33" y="27"/>
                  </a:cubicBezTo>
                  <a:cubicBezTo>
                    <a:pt x="29" y="29"/>
                    <a:pt x="25" y="30"/>
                    <a:pt x="21" y="32"/>
                  </a:cubicBezTo>
                  <a:cubicBezTo>
                    <a:pt x="16" y="34"/>
                    <a:pt x="12" y="37"/>
                    <a:pt x="7" y="38"/>
                  </a:cubicBezTo>
                  <a:cubicBezTo>
                    <a:pt x="7" y="38"/>
                    <a:pt x="7" y="38"/>
                    <a:pt x="7" y="38"/>
                  </a:cubicBezTo>
                  <a:moveTo>
                    <a:pt x="54" y="17"/>
                  </a:moveTo>
                  <a:cubicBezTo>
                    <a:pt x="54" y="16"/>
                    <a:pt x="54" y="16"/>
                    <a:pt x="54" y="15"/>
                  </a:cubicBezTo>
                  <a:cubicBezTo>
                    <a:pt x="55" y="15"/>
                    <a:pt x="56" y="15"/>
                    <a:pt x="57" y="15"/>
                  </a:cubicBezTo>
                  <a:cubicBezTo>
                    <a:pt x="56" y="16"/>
                    <a:pt x="55" y="16"/>
                    <a:pt x="54" y="17"/>
                  </a:cubicBezTo>
                  <a:moveTo>
                    <a:pt x="11" y="32"/>
                  </a:moveTo>
                  <a:cubicBezTo>
                    <a:pt x="12" y="31"/>
                    <a:pt x="12" y="31"/>
                    <a:pt x="12" y="31"/>
                  </a:cubicBezTo>
                  <a:cubicBezTo>
                    <a:pt x="13" y="30"/>
                    <a:pt x="14" y="30"/>
                    <a:pt x="15" y="29"/>
                  </a:cubicBezTo>
                  <a:cubicBezTo>
                    <a:pt x="18" y="27"/>
                    <a:pt x="21" y="25"/>
                    <a:pt x="24" y="24"/>
                  </a:cubicBezTo>
                  <a:cubicBezTo>
                    <a:pt x="30" y="21"/>
                    <a:pt x="37" y="18"/>
                    <a:pt x="43" y="15"/>
                  </a:cubicBezTo>
                  <a:cubicBezTo>
                    <a:pt x="44" y="15"/>
                    <a:pt x="45" y="15"/>
                    <a:pt x="47" y="15"/>
                  </a:cubicBezTo>
                  <a:cubicBezTo>
                    <a:pt x="35" y="20"/>
                    <a:pt x="24" y="26"/>
                    <a:pt x="12" y="31"/>
                  </a:cubicBezTo>
                  <a:cubicBezTo>
                    <a:pt x="12" y="31"/>
                    <a:pt x="12" y="32"/>
                    <a:pt x="11" y="32"/>
                  </a:cubicBezTo>
                  <a:moveTo>
                    <a:pt x="8" y="37"/>
                  </a:moveTo>
                  <a:cubicBezTo>
                    <a:pt x="8" y="37"/>
                    <a:pt x="8" y="37"/>
                    <a:pt x="8" y="37"/>
                  </a:cubicBezTo>
                  <a:cubicBezTo>
                    <a:pt x="9" y="36"/>
                    <a:pt x="9" y="36"/>
                    <a:pt x="9" y="36"/>
                  </a:cubicBezTo>
                  <a:cubicBezTo>
                    <a:pt x="11" y="35"/>
                    <a:pt x="12" y="34"/>
                    <a:pt x="14" y="33"/>
                  </a:cubicBezTo>
                  <a:cubicBezTo>
                    <a:pt x="18" y="31"/>
                    <a:pt x="21" y="29"/>
                    <a:pt x="25" y="27"/>
                  </a:cubicBezTo>
                  <a:cubicBezTo>
                    <a:pt x="32" y="23"/>
                    <a:pt x="40" y="19"/>
                    <a:pt x="48" y="15"/>
                  </a:cubicBezTo>
                  <a:cubicBezTo>
                    <a:pt x="49" y="15"/>
                    <a:pt x="49" y="15"/>
                    <a:pt x="50" y="15"/>
                  </a:cubicBezTo>
                  <a:cubicBezTo>
                    <a:pt x="50" y="15"/>
                    <a:pt x="51" y="15"/>
                    <a:pt x="51" y="15"/>
                  </a:cubicBezTo>
                  <a:cubicBezTo>
                    <a:pt x="51" y="15"/>
                    <a:pt x="51" y="15"/>
                    <a:pt x="51" y="15"/>
                  </a:cubicBezTo>
                  <a:cubicBezTo>
                    <a:pt x="37" y="21"/>
                    <a:pt x="23" y="28"/>
                    <a:pt x="10" y="36"/>
                  </a:cubicBezTo>
                  <a:cubicBezTo>
                    <a:pt x="10" y="36"/>
                    <a:pt x="9" y="37"/>
                    <a:pt x="8" y="37"/>
                  </a:cubicBezTo>
                  <a:moveTo>
                    <a:pt x="62" y="0"/>
                  </a:moveTo>
                  <a:cubicBezTo>
                    <a:pt x="62" y="0"/>
                    <a:pt x="62" y="0"/>
                    <a:pt x="62" y="0"/>
                  </a:cubicBezTo>
                  <a:cubicBezTo>
                    <a:pt x="57" y="3"/>
                    <a:pt x="54" y="8"/>
                    <a:pt x="53" y="13"/>
                  </a:cubicBezTo>
                  <a:cubicBezTo>
                    <a:pt x="52" y="13"/>
                    <a:pt x="50" y="13"/>
                    <a:pt x="49" y="13"/>
                  </a:cubicBezTo>
                  <a:cubicBezTo>
                    <a:pt x="49" y="13"/>
                    <a:pt x="49" y="13"/>
                    <a:pt x="49" y="13"/>
                  </a:cubicBezTo>
                  <a:cubicBezTo>
                    <a:pt x="34" y="13"/>
                    <a:pt x="18" y="18"/>
                    <a:pt x="9" y="31"/>
                  </a:cubicBezTo>
                  <a:cubicBezTo>
                    <a:pt x="0" y="43"/>
                    <a:pt x="0" y="59"/>
                    <a:pt x="6" y="73"/>
                  </a:cubicBezTo>
                  <a:cubicBezTo>
                    <a:pt x="9" y="80"/>
                    <a:pt x="15" y="88"/>
                    <a:pt x="22" y="93"/>
                  </a:cubicBezTo>
                  <a:cubicBezTo>
                    <a:pt x="26" y="96"/>
                    <a:pt x="30" y="97"/>
                    <a:pt x="35" y="97"/>
                  </a:cubicBezTo>
                  <a:cubicBezTo>
                    <a:pt x="38" y="97"/>
                    <a:pt x="42" y="96"/>
                    <a:pt x="45" y="96"/>
                  </a:cubicBezTo>
                  <a:cubicBezTo>
                    <a:pt x="45" y="97"/>
                    <a:pt x="44" y="98"/>
                    <a:pt x="43" y="100"/>
                  </a:cubicBezTo>
                  <a:cubicBezTo>
                    <a:pt x="43" y="101"/>
                    <a:pt x="44" y="101"/>
                    <a:pt x="44" y="101"/>
                  </a:cubicBezTo>
                  <a:cubicBezTo>
                    <a:pt x="45" y="101"/>
                    <a:pt x="45" y="101"/>
                    <a:pt x="45" y="101"/>
                  </a:cubicBezTo>
                  <a:cubicBezTo>
                    <a:pt x="46" y="100"/>
                    <a:pt x="46" y="100"/>
                    <a:pt x="46" y="99"/>
                  </a:cubicBezTo>
                  <a:cubicBezTo>
                    <a:pt x="46" y="99"/>
                    <a:pt x="46" y="99"/>
                    <a:pt x="46" y="99"/>
                  </a:cubicBezTo>
                  <a:cubicBezTo>
                    <a:pt x="46" y="100"/>
                    <a:pt x="47" y="100"/>
                    <a:pt x="47" y="100"/>
                  </a:cubicBezTo>
                  <a:cubicBezTo>
                    <a:pt x="48" y="100"/>
                    <a:pt x="48" y="100"/>
                    <a:pt x="48" y="99"/>
                  </a:cubicBezTo>
                  <a:cubicBezTo>
                    <a:pt x="49" y="99"/>
                    <a:pt x="49" y="99"/>
                    <a:pt x="49" y="99"/>
                  </a:cubicBezTo>
                  <a:cubicBezTo>
                    <a:pt x="49" y="99"/>
                    <a:pt x="49" y="100"/>
                    <a:pt x="49" y="100"/>
                  </a:cubicBezTo>
                  <a:cubicBezTo>
                    <a:pt x="50" y="100"/>
                    <a:pt x="50" y="99"/>
                    <a:pt x="50" y="98"/>
                  </a:cubicBezTo>
                  <a:cubicBezTo>
                    <a:pt x="50" y="98"/>
                    <a:pt x="50" y="98"/>
                    <a:pt x="50" y="98"/>
                  </a:cubicBezTo>
                  <a:cubicBezTo>
                    <a:pt x="51" y="98"/>
                    <a:pt x="52" y="97"/>
                    <a:pt x="51" y="96"/>
                  </a:cubicBezTo>
                  <a:cubicBezTo>
                    <a:pt x="56" y="98"/>
                    <a:pt x="60" y="99"/>
                    <a:pt x="65" y="99"/>
                  </a:cubicBezTo>
                  <a:cubicBezTo>
                    <a:pt x="67" y="99"/>
                    <a:pt x="70" y="99"/>
                    <a:pt x="73" y="98"/>
                  </a:cubicBezTo>
                  <a:cubicBezTo>
                    <a:pt x="81" y="94"/>
                    <a:pt x="86" y="87"/>
                    <a:pt x="89" y="79"/>
                  </a:cubicBezTo>
                  <a:cubicBezTo>
                    <a:pt x="96" y="64"/>
                    <a:pt x="97" y="45"/>
                    <a:pt x="88" y="30"/>
                  </a:cubicBezTo>
                  <a:cubicBezTo>
                    <a:pt x="81" y="19"/>
                    <a:pt x="68" y="14"/>
                    <a:pt x="55" y="13"/>
                  </a:cubicBezTo>
                  <a:cubicBezTo>
                    <a:pt x="56" y="9"/>
                    <a:pt x="59" y="5"/>
                    <a:pt x="63" y="2"/>
                  </a:cubicBezTo>
                  <a:cubicBezTo>
                    <a:pt x="64" y="2"/>
                    <a:pt x="63" y="0"/>
                    <a:pt x="62"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232" name="Google Shape;232;p16"/>
            <p:cNvSpPr/>
            <p:nvPr/>
          </p:nvSpPr>
          <p:spPr>
            <a:xfrm>
              <a:off x="1076787" y="355824"/>
              <a:ext cx="969963" cy="822325"/>
            </a:xfrm>
            <a:custGeom>
              <a:rect b="b" l="l" r="r" t="t"/>
              <a:pathLst>
                <a:path extrusionOk="0" h="194" w="229">
                  <a:moveTo>
                    <a:pt x="109" y="167"/>
                  </a:moveTo>
                  <a:cubicBezTo>
                    <a:pt x="108" y="166"/>
                    <a:pt x="107" y="165"/>
                    <a:pt x="106" y="165"/>
                  </a:cubicBezTo>
                  <a:cubicBezTo>
                    <a:pt x="106" y="165"/>
                    <a:pt x="106" y="165"/>
                    <a:pt x="106" y="165"/>
                  </a:cubicBezTo>
                  <a:cubicBezTo>
                    <a:pt x="106" y="165"/>
                    <a:pt x="106" y="165"/>
                    <a:pt x="107" y="165"/>
                  </a:cubicBezTo>
                  <a:cubicBezTo>
                    <a:pt x="108" y="165"/>
                    <a:pt x="111" y="165"/>
                    <a:pt x="111" y="165"/>
                  </a:cubicBezTo>
                  <a:cubicBezTo>
                    <a:pt x="110" y="166"/>
                    <a:pt x="110" y="166"/>
                    <a:pt x="109" y="167"/>
                  </a:cubicBezTo>
                  <a:moveTo>
                    <a:pt x="109" y="164"/>
                  </a:moveTo>
                  <a:cubicBezTo>
                    <a:pt x="106" y="164"/>
                    <a:pt x="111" y="162"/>
                    <a:pt x="112" y="161"/>
                  </a:cubicBezTo>
                  <a:cubicBezTo>
                    <a:pt x="113" y="161"/>
                    <a:pt x="115" y="160"/>
                    <a:pt x="117" y="160"/>
                  </a:cubicBezTo>
                  <a:cubicBezTo>
                    <a:pt x="115" y="161"/>
                    <a:pt x="114" y="162"/>
                    <a:pt x="112" y="164"/>
                  </a:cubicBezTo>
                  <a:cubicBezTo>
                    <a:pt x="112" y="164"/>
                    <a:pt x="112" y="164"/>
                    <a:pt x="112" y="164"/>
                  </a:cubicBezTo>
                  <a:cubicBezTo>
                    <a:pt x="112" y="164"/>
                    <a:pt x="112" y="164"/>
                    <a:pt x="112" y="164"/>
                  </a:cubicBezTo>
                  <a:cubicBezTo>
                    <a:pt x="111" y="164"/>
                    <a:pt x="111" y="164"/>
                    <a:pt x="111" y="164"/>
                  </a:cubicBezTo>
                  <a:cubicBezTo>
                    <a:pt x="110" y="164"/>
                    <a:pt x="110" y="164"/>
                    <a:pt x="109" y="164"/>
                  </a:cubicBezTo>
                  <a:cubicBezTo>
                    <a:pt x="109" y="164"/>
                    <a:pt x="109" y="164"/>
                    <a:pt x="109" y="164"/>
                  </a:cubicBezTo>
                  <a:moveTo>
                    <a:pt x="102" y="162"/>
                  </a:moveTo>
                  <a:cubicBezTo>
                    <a:pt x="104" y="162"/>
                    <a:pt x="106" y="162"/>
                    <a:pt x="108" y="161"/>
                  </a:cubicBezTo>
                  <a:cubicBezTo>
                    <a:pt x="109" y="161"/>
                    <a:pt x="111" y="160"/>
                    <a:pt x="112" y="160"/>
                  </a:cubicBezTo>
                  <a:cubicBezTo>
                    <a:pt x="113" y="160"/>
                    <a:pt x="116" y="159"/>
                    <a:pt x="117" y="159"/>
                  </a:cubicBezTo>
                  <a:cubicBezTo>
                    <a:pt x="117" y="159"/>
                    <a:pt x="117" y="159"/>
                    <a:pt x="116" y="159"/>
                  </a:cubicBezTo>
                  <a:cubicBezTo>
                    <a:pt x="113" y="160"/>
                    <a:pt x="108" y="161"/>
                    <a:pt x="106" y="164"/>
                  </a:cubicBezTo>
                  <a:cubicBezTo>
                    <a:pt x="106" y="164"/>
                    <a:pt x="106" y="164"/>
                    <a:pt x="106" y="164"/>
                  </a:cubicBezTo>
                  <a:cubicBezTo>
                    <a:pt x="104" y="164"/>
                    <a:pt x="103" y="163"/>
                    <a:pt x="101" y="162"/>
                  </a:cubicBezTo>
                  <a:cubicBezTo>
                    <a:pt x="102" y="162"/>
                    <a:pt x="102" y="162"/>
                    <a:pt x="102" y="162"/>
                  </a:cubicBezTo>
                  <a:moveTo>
                    <a:pt x="102" y="162"/>
                  </a:moveTo>
                  <a:cubicBezTo>
                    <a:pt x="101" y="162"/>
                    <a:pt x="104" y="160"/>
                    <a:pt x="106" y="160"/>
                  </a:cubicBezTo>
                  <a:cubicBezTo>
                    <a:pt x="111" y="158"/>
                    <a:pt x="117" y="156"/>
                    <a:pt x="123" y="153"/>
                  </a:cubicBezTo>
                  <a:cubicBezTo>
                    <a:pt x="121" y="155"/>
                    <a:pt x="120" y="157"/>
                    <a:pt x="118" y="158"/>
                  </a:cubicBezTo>
                  <a:cubicBezTo>
                    <a:pt x="115" y="158"/>
                    <a:pt x="112" y="159"/>
                    <a:pt x="109" y="160"/>
                  </a:cubicBezTo>
                  <a:cubicBezTo>
                    <a:pt x="108" y="160"/>
                    <a:pt x="106" y="161"/>
                    <a:pt x="105" y="161"/>
                  </a:cubicBezTo>
                  <a:cubicBezTo>
                    <a:pt x="103" y="161"/>
                    <a:pt x="102" y="162"/>
                    <a:pt x="102" y="162"/>
                  </a:cubicBezTo>
                  <a:moveTo>
                    <a:pt x="100" y="161"/>
                  </a:moveTo>
                  <a:cubicBezTo>
                    <a:pt x="99" y="161"/>
                    <a:pt x="97" y="160"/>
                    <a:pt x="96" y="159"/>
                  </a:cubicBezTo>
                  <a:cubicBezTo>
                    <a:pt x="100" y="159"/>
                    <a:pt x="103" y="158"/>
                    <a:pt x="107" y="157"/>
                  </a:cubicBezTo>
                  <a:cubicBezTo>
                    <a:pt x="112" y="155"/>
                    <a:pt x="117" y="154"/>
                    <a:pt x="122" y="153"/>
                  </a:cubicBezTo>
                  <a:cubicBezTo>
                    <a:pt x="123" y="153"/>
                    <a:pt x="123" y="153"/>
                    <a:pt x="123" y="153"/>
                  </a:cubicBezTo>
                  <a:cubicBezTo>
                    <a:pt x="124" y="153"/>
                    <a:pt x="119" y="154"/>
                    <a:pt x="119" y="154"/>
                  </a:cubicBezTo>
                  <a:cubicBezTo>
                    <a:pt x="116" y="155"/>
                    <a:pt x="114" y="156"/>
                    <a:pt x="111" y="157"/>
                  </a:cubicBezTo>
                  <a:cubicBezTo>
                    <a:pt x="107" y="158"/>
                    <a:pt x="103" y="159"/>
                    <a:pt x="100" y="161"/>
                  </a:cubicBezTo>
                  <a:cubicBezTo>
                    <a:pt x="100" y="161"/>
                    <a:pt x="100" y="161"/>
                    <a:pt x="100" y="161"/>
                  </a:cubicBezTo>
                  <a:moveTo>
                    <a:pt x="94" y="159"/>
                  </a:moveTo>
                  <a:cubicBezTo>
                    <a:pt x="94" y="158"/>
                    <a:pt x="94" y="158"/>
                    <a:pt x="94" y="158"/>
                  </a:cubicBezTo>
                  <a:cubicBezTo>
                    <a:pt x="93" y="158"/>
                    <a:pt x="91" y="157"/>
                    <a:pt x="90" y="156"/>
                  </a:cubicBezTo>
                  <a:cubicBezTo>
                    <a:pt x="95" y="156"/>
                    <a:pt x="100" y="154"/>
                    <a:pt x="104" y="153"/>
                  </a:cubicBezTo>
                  <a:cubicBezTo>
                    <a:pt x="110" y="152"/>
                    <a:pt x="115" y="151"/>
                    <a:pt x="120" y="150"/>
                  </a:cubicBezTo>
                  <a:cubicBezTo>
                    <a:pt x="119" y="151"/>
                    <a:pt x="117" y="151"/>
                    <a:pt x="116" y="152"/>
                  </a:cubicBezTo>
                  <a:cubicBezTo>
                    <a:pt x="109" y="153"/>
                    <a:pt x="102" y="156"/>
                    <a:pt x="94" y="159"/>
                  </a:cubicBezTo>
                  <a:moveTo>
                    <a:pt x="95" y="159"/>
                  </a:moveTo>
                  <a:cubicBezTo>
                    <a:pt x="95" y="159"/>
                    <a:pt x="95" y="159"/>
                    <a:pt x="95" y="159"/>
                  </a:cubicBezTo>
                  <a:cubicBezTo>
                    <a:pt x="95" y="159"/>
                    <a:pt x="97" y="159"/>
                    <a:pt x="97" y="158"/>
                  </a:cubicBezTo>
                  <a:cubicBezTo>
                    <a:pt x="107" y="155"/>
                    <a:pt x="117" y="152"/>
                    <a:pt x="127" y="149"/>
                  </a:cubicBezTo>
                  <a:cubicBezTo>
                    <a:pt x="126" y="150"/>
                    <a:pt x="125" y="151"/>
                    <a:pt x="125" y="152"/>
                  </a:cubicBezTo>
                  <a:cubicBezTo>
                    <a:pt x="120" y="152"/>
                    <a:pt x="115" y="154"/>
                    <a:pt x="110" y="155"/>
                  </a:cubicBezTo>
                  <a:cubicBezTo>
                    <a:pt x="107" y="156"/>
                    <a:pt x="104" y="157"/>
                    <a:pt x="102" y="157"/>
                  </a:cubicBezTo>
                  <a:cubicBezTo>
                    <a:pt x="101" y="158"/>
                    <a:pt x="100" y="158"/>
                    <a:pt x="99" y="158"/>
                  </a:cubicBezTo>
                  <a:cubicBezTo>
                    <a:pt x="96" y="159"/>
                    <a:pt x="95" y="159"/>
                    <a:pt x="95" y="159"/>
                  </a:cubicBezTo>
                  <a:moveTo>
                    <a:pt x="81" y="151"/>
                  </a:moveTo>
                  <a:cubicBezTo>
                    <a:pt x="88" y="151"/>
                    <a:pt x="96" y="149"/>
                    <a:pt x="102" y="148"/>
                  </a:cubicBezTo>
                  <a:cubicBezTo>
                    <a:pt x="112" y="146"/>
                    <a:pt x="121" y="143"/>
                    <a:pt x="131" y="141"/>
                  </a:cubicBezTo>
                  <a:cubicBezTo>
                    <a:pt x="131" y="141"/>
                    <a:pt x="132" y="141"/>
                    <a:pt x="132" y="141"/>
                  </a:cubicBezTo>
                  <a:cubicBezTo>
                    <a:pt x="131" y="141"/>
                    <a:pt x="130" y="142"/>
                    <a:pt x="129" y="142"/>
                  </a:cubicBezTo>
                  <a:cubicBezTo>
                    <a:pt x="125" y="144"/>
                    <a:pt x="120" y="146"/>
                    <a:pt x="115" y="147"/>
                  </a:cubicBezTo>
                  <a:cubicBezTo>
                    <a:pt x="110" y="149"/>
                    <a:pt x="105" y="150"/>
                    <a:pt x="101" y="151"/>
                  </a:cubicBezTo>
                  <a:cubicBezTo>
                    <a:pt x="96" y="153"/>
                    <a:pt x="92" y="154"/>
                    <a:pt x="88" y="155"/>
                  </a:cubicBezTo>
                  <a:cubicBezTo>
                    <a:pt x="85" y="154"/>
                    <a:pt x="83" y="153"/>
                    <a:pt x="80" y="151"/>
                  </a:cubicBezTo>
                  <a:cubicBezTo>
                    <a:pt x="80" y="151"/>
                    <a:pt x="81" y="151"/>
                    <a:pt x="81" y="151"/>
                  </a:cubicBezTo>
                  <a:moveTo>
                    <a:pt x="89" y="156"/>
                  </a:moveTo>
                  <a:cubicBezTo>
                    <a:pt x="89" y="156"/>
                    <a:pt x="89" y="156"/>
                    <a:pt x="91" y="155"/>
                  </a:cubicBezTo>
                  <a:cubicBezTo>
                    <a:pt x="105" y="150"/>
                    <a:pt x="120" y="146"/>
                    <a:pt x="135" y="141"/>
                  </a:cubicBezTo>
                  <a:cubicBezTo>
                    <a:pt x="133" y="143"/>
                    <a:pt x="130" y="146"/>
                    <a:pt x="128" y="148"/>
                  </a:cubicBezTo>
                  <a:cubicBezTo>
                    <a:pt x="122" y="149"/>
                    <a:pt x="116" y="150"/>
                    <a:pt x="110" y="152"/>
                  </a:cubicBezTo>
                  <a:cubicBezTo>
                    <a:pt x="106" y="152"/>
                    <a:pt x="102" y="153"/>
                    <a:pt x="99" y="153"/>
                  </a:cubicBezTo>
                  <a:cubicBezTo>
                    <a:pt x="97" y="154"/>
                    <a:pt x="96" y="154"/>
                    <a:pt x="94" y="155"/>
                  </a:cubicBezTo>
                  <a:cubicBezTo>
                    <a:pt x="94" y="155"/>
                    <a:pt x="90" y="156"/>
                    <a:pt x="89" y="156"/>
                  </a:cubicBezTo>
                  <a:moveTo>
                    <a:pt x="107" y="190"/>
                  </a:moveTo>
                  <a:cubicBezTo>
                    <a:pt x="90" y="183"/>
                    <a:pt x="75" y="174"/>
                    <a:pt x="59" y="167"/>
                  </a:cubicBezTo>
                  <a:cubicBezTo>
                    <a:pt x="48" y="161"/>
                    <a:pt x="38" y="156"/>
                    <a:pt x="27" y="151"/>
                  </a:cubicBezTo>
                  <a:cubicBezTo>
                    <a:pt x="22" y="148"/>
                    <a:pt x="15" y="145"/>
                    <a:pt x="10" y="141"/>
                  </a:cubicBezTo>
                  <a:cubicBezTo>
                    <a:pt x="10" y="141"/>
                    <a:pt x="10" y="141"/>
                    <a:pt x="10" y="141"/>
                  </a:cubicBezTo>
                  <a:cubicBezTo>
                    <a:pt x="10" y="140"/>
                    <a:pt x="10" y="140"/>
                    <a:pt x="10" y="140"/>
                  </a:cubicBezTo>
                  <a:cubicBezTo>
                    <a:pt x="14" y="142"/>
                    <a:pt x="18" y="144"/>
                    <a:pt x="22" y="146"/>
                  </a:cubicBezTo>
                  <a:cubicBezTo>
                    <a:pt x="33" y="151"/>
                    <a:pt x="44" y="156"/>
                    <a:pt x="54" y="162"/>
                  </a:cubicBezTo>
                  <a:cubicBezTo>
                    <a:pt x="66" y="167"/>
                    <a:pt x="77" y="172"/>
                    <a:pt x="88" y="178"/>
                  </a:cubicBezTo>
                  <a:cubicBezTo>
                    <a:pt x="93" y="180"/>
                    <a:pt x="100" y="182"/>
                    <a:pt x="105" y="186"/>
                  </a:cubicBezTo>
                  <a:cubicBezTo>
                    <a:pt x="105" y="186"/>
                    <a:pt x="105" y="186"/>
                    <a:pt x="105" y="186"/>
                  </a:cubicBezTo>
                  <a:cubicBezTo>
                    <a:pt x="105" y="188"/>
                    <a:pt x="106" y="189"/>
                    <a:pt x="107" y="190"/>
                  </a:cubicBezTo>
                  <a:moveTo>
                    <a:pt x="70" y="146"/>
                  </a:moveTo>
                  <a:cubicBezTo>
                    <a:pt x="68" y="145"/>
                    <a:pt x="66" y="145"/>
                    <a:pt x="65" y="144"/>
                  </a:cubicBezTo>
                  <a:cubicBezTo>
                    <a:pt x="79" y="141"/>
                    <a:pt x="93" y="139"/>
                    <a:pt x="107" y="136"/>
                  </a:cubicBezTo>
                  <a:cubicBezTo>
                    <a:pt x="109" y="136"/>
                    <a:pt x="111" y="135"/>
                    <a:pt x="113" y="135"/>
                  </a:cubicBezTo>
                  <a:cubicBezTo>
                    <a:pt x="111" y="135"/>
                    <a:pt x="110" y="136"/>
                    <a:pt x="108" y="136"/>
                  </a:cubicBezTo>
                  <a:cubicBezTo>
                    <a:pt x="100" y="138"/>
                    <a:pt x="93" y="140"/>
                    <a:pt x="85" y="142"/>
                  </a:cubicBezTo>
                  <a:cubicBezTo>
                    <a:pt x="82" y="143"/>
                    <a:pt x="79" y="144"/>
                    <a:pt x="76" y="144"/>
                  </a:cubicBezTo>
                  <a:cubicBezTo>
                    <a:pt x="74" y="145"/>
                    <a:pt x="72" y="145"/>
                    <a:pt x="70" y="146"/>
                  </a:cubicBezTo>
                  <a:moveTo>
                    <a:pt x="78" y="151"/>
                  </a:moveTo>
                  <a:cubicBezTo>
                    <a:pt x="76" y="149"/>
                    <a:pt x="74" y="148"/>
                    <a:pt x="71" y="147"/>
                  </a:cubicBezTo>
                  <a:cubicBezTo>
                    <a:pt x="83" y="146"/>
                    <a:pt x="94" y="144"/>
                    <a:pt x="105" y="141"/>
                  </a:cubicBezTo>
                  <a:cubicBezTo>
                    <a:pt x="117" y="139"/>
                    <a:pt x="128" y="137"/>
                    <a:pt x="139" y="134"/>
                  </a:cubicBezTo>
                  <a:cubicBezTo>
                    <a:pt x="138" y="134"/>
                    <a:pt x="136" y="135"/>
                    <a:pt x="134" y="136"/>
                  </a:cubicBezTo>
                  <a:cubicBezTo>
                    <a:pt x="132" y="136"/>
                    <a:pt x="129" y="137"/>
                    <a:pt x="127" y="137"/>
                  </a:cubicBezTo>
                  <a:cubicBezTo>
                    <a:pt x="121" y="139"/>
                    <a:pt x="116" y="140"/>
                    <a:pt x="110" y="141"/>
                  </a:cubicBezTo>
                  <a:cubicBezTo>
                    <a:pt x="104" y="142"/>
                    <a:pt x="99" y="144"/>
                    <a:pt x="93" y="146"/>
                  </a:cubicBezTo>
                  <a:cubicBezTo>
                    <a:pt x="88" y="148"/>
                    <a:pt x="83" y="148"/>
                    <a:pt x="78" y="151"/>
                  </a:cubicBezTo>
                  <a:moveTo>
                    <a:pt x="80" y="151"/>
                  </a:moveTo>
                  <a:cubicBezTo>
                    <a:pt x="78" y="151"/>
                    <a:pt x="85" y="149"/>
                    <a:pt x="85" y="149"/>
                  </a:cubicBezTo>
                  <a:cubicBezTo>
                    <a:pt x="96" y="147"/>
                    <a:pt x="105" y="143"/>
                    <a:pt x="116" y="141"/>
                  </a:cubicBezTo>
                  <a:cubicBezTo>
                    <a:pt x="124" y="139"/>
                    <a:pt x="134" y="138"/>
                    <a:pt x="142" y="133"/>
                  </a:cubicBezTo>
                  <a:cubicBezTo>
                    <a:pt x="140" y="135"/>
                    <a:pt x="138" y="137"/>
                    <a:pt x="136" y="139"/>
                  </a:cubicBezTo>
                  <a:cubicBezTo>
                    <a:pt x="126" y="142"/>
                    <a:pt x="116" y="144"/>
                    <a:pt x="105" y="146"/>
                  </a:cubicBezTo>
                  <a:cubicBezTo>
                    <a:pt x="100" y="148"/>
                    <a:pt x="95" y="148"/>
                    <a:pt x="90" y="149"/>
                  </a:cubicBezTo>
                  <a:cubicBezTo>
                    <a:pt x="87" y="150"/>
                    <a:pt x="84" y="150"/>
                    <a:pt x="81" y="151"/>
                  </a:cubicBezTo>
                  <a:cubicBezTo>
                    <a:pt x="81" y="151"/>
                    <a:pt x="81" y="151"/>
                    <a:pt x="80" y="151"/>
                  </a:cubicBezTo>
                  <a:moveTo>
                    <a:pt x="105" y="183"/>
                  </a:moveTo>
                  <a:cubicBezTo>
                    <a:pt x="100" y="180"/>
                    <a:pt x="95" y="178"/>
                    <a:pt x="90" y="176"/>
                  </a:cubicBezTo>
                  <a:cubicBezTo>
                    <a:pt x="79" y="171"/>
                    <a:pt x="69" y="166"/>
                    <a:pt x="58" y="160"/>
                  </a:cubicBezTo>
                  <a:cubicBezTo>
                    <a:pt x="47" y="155"/>
                    <a:pt x="36" y="150"/>
                    <a:pt x="25" y="144"/>
                  </a:cubicBezTo>
                  <a:cubicBezTo>
                    <a:pt x="20" y="142"/>
                    <a:pt x="12" y="139"/>
                    <a:pt x="8" y="136"/>
                  </a:cubicBezTo>
                  <a:cubicBezTo>
                    <a:pt x="8" y="136"/>
                    <a:pt x="8" y="136"/>
                    <a:pt x="8" y="136"/>
                  </a:cubicBezTo>
                  <a:cubicBezTo>
                    <a:pt x="8" y="134"/>
                    <a:pt x="8" y="133"/>
                    <a:pt x="8" y="131"/>
                  </a:cubicBezTo>
                  <a:cubicBezTo>
                    <a:pt x="22" y="140"/>
                    <a:pt x="38" y="147"/>
                    <a:pt x="53" y="154"/>
                  </a:cubicBezTo>
                  <a:cubicBezTo>
                    <a:pt x="70" y="163"/>
                    <a:pt x="88" y="170"/>
                    <a:pt x="105" y="179"/>
                  </a:cubicBezTo>
                  <a:cubicBezTo>
                    <a:pt x="105" y="180"/>
                    <a:pt x="105" y="182"/>
                    <a:pt x="105" y="183"/>
                  </a:cubicBezTo>
                  <a:moveTo>
                    <a:pt x="48" y="136"/>
                  </a:moveTo>
                  <a:cubicBezTo>
                    <a:pt x="48" y="136"/>
                    <a:pt x="48" y="136"/>
                    <a:pt x="48" y="136"/>
                  </a:cubicBezTo>
                  <a:cubicBezTo>
                    <a:pt x="50" y="135"/>
                    <a:pt x="52" y="134"/>
                    <a:pt x="54" y="133"/>
                  </a:cubicBezTo>
                  <a:cubicBezTo>
                    <a:pt x="57" y="132"/>
                    <a:pt x="61" y="131"/>
                    <a:pt x="64" y="131"/>
                  </a:cubicBezTo>
                  <a:cubicBezTo>
                    <a:pt x="63" y="131"/>
                    <a:pt x="63" y="131"/>
                    <a:pt x="62" y="131"/>
                  </a:cubicBezTo>
                  <a:cubicBezTo>
                    <a:pt x="58" y="132"/>
                    <a:pt x="55" y="133"/>
                    <a:pt x="51" y="135"/>
                  </a:cubicBezTo>
                  <a:cubicBezTo>
                    <a:pt x="50" y="135"/>
                    <a:pt x="49" y="135"/>
                    <a:pt x="48" y="136"/>
                  </a:cubicBezTo>
                  <a:moveTo>
                    <a:pt x="71" y="147"/>
                  </a:moveTo>
                  <a:cubicBezTo>
                    <a:pt x="71" y="147"/>
                    <a:pt x="71" y="147"/>
                    <a:pt x="73" y="146"/>
                  </a:cubicBezTo>
                  <a:cubicBezTo>
                    <a:pt x="74" y="145"/>
                    <a:pt x="75" y="145"/>
                    <a:pt x="77" y="145"/>
                  </a:cubicBezTo>
                  <a:cubicBezTo>
                    <a:pt x="90" y="142"/>
                    <a:pt x="103" y="139"/>
                    <a:pt x="115" y="135"/>
                  </a:cubicBezTo>
                  <a:cubicBezTo>
                    <a:pt x="126" y="132"/>
                    <a:pt x="138" y="130"/>
                    <a:pt x="149" y="126"/>
                  </a:cubicBezTo>
                  <a:cubicBezTo>
                    <a:pt x="147" y="128"/>
                    <a:pt x="145" y="130"/>
                    <a:pt x="143" y="132"/>
                  </a:cubicBezTo>
                  <a:cubicBezTo>
                    <a:pt x="143" y="132"/>
                    <a:pt x="143" y="132"/>
                    <a:pt x="143" y="132"/>
                  </a:cubicBezTo>
                  <a:cubicBezTo>
                    <a:pt x="130" y="136"/>
                    <a:pt x="118" y="138"/>
                    <a:pt x="105" y="141"/>
                  </a:cubicBezTo>
                  <a:cubicBezTo>
                    <a:pt x="98" y="142"/>
                    <a:pt x="92" y="144"/>
                    <a:pt x="85" y="145"/>
                  </a:cubicBezTo>
                  <a:cubicBezTo>
                    <a:pt x="81" y="145"/>
                    <a:pt x="77" y="146"/>
                    <a:pt x="74" y="146"/>
                  </a:cubicBezTo>
                  <a:cubicBezTo>
                    <a:pt x="73" y="146"/>
                    <a:pt x="71" y="147"/>
                    <a:pt x="71" y="147"/>
                  </a:cubicBezTo>
                  <a:moveTo>
                    <a:pt x="63" y="143"/>
                  </a:moveTo>
                  <a:cubicBezTo>
                    <a:pt x="63" y="143"/>
                    <a:pt x="62" y="143"/>
                    <a:pt x="62" y="142"/>
                  </a:cubicBezTo>
                  <a:cubicBezTo>
                    <a:pt x="60" y="142"/>
                    <a:pt x="59" y="141"/>
                    <a:pt x="57" y="140"/>
                  </a:cubicBezTo>
                  <a:cubicBezTo>
                    <a:pt x="64" y="139"/>
                    <a:pt x="71" y="137"/>
                    <a:pt x="78" y="136"/>
                  </a:cubicBezTo>
                  <a:cubicBezTo>
                    <a:pt x="86" y="134"/>
                    <a:pt x="95" y="132"/>
                    <a:pt x="103" y="130"/>
                  </a:cubicBezTo>
                  <a:cubicBezTo>
                    <a:pt x="109" y="128"/>
                    <a:pt x="115" y="127"/>
                    <a:pt x="120" y="125"/>
                  </a:cubicBezTo>
                  <a:cubicBezTo>
                    <a:pt x="118" y="126"/>
                    <a:pt x="116" y="127"/>
                    <a:pt x="113" y="128"/>
                  </a:cubicBezTo>
                  <a:cubicBezTo>
                    <a:pt x="105" y="130"/>
                    <a:pt x="96" y="132"/>
                    <a:pt x="87" y="135"/>
                  </a:cubicBezTo>
                  <a:cubicBezTo>
                    <a:pt x="80" y="138"/>
                    <a:pt x="73" y="140"/>
                    <a:pt x="65" y="143"/>
                  </a:cubicBezTo>
                  <a:cubicBezTo>
                    <a:pt x="65" y="143"/>
                    <a:pt x="65" y="143"/>
                    <a:pt x="65" y="143"/>
                  </a:cubicBezTo>
                  <a:cubicBezTo>
                    <a:pt x="64" y="143"/>
                    <a:pt x="64" y="143"/>
                    <a:pt x="64" y="143"/>
                  </a:cubicBezTo>
                  <a:cubicBezTo>
                    <a:pt x="63" y="143"/>
                    <a:pt x="63" y="143"/>
                    <a:pt x="63" y="143"/>
                  </a:cubicBezTo>
                  <a:moveTo>
                    <a:pt x="106" y="176"/>
                  </a:moveTo>
                  <a:cubicBezTo>
                    <a:pt x="89" y="168"/>
                    <a:pt x="71" y="160"/>
                    <a:pt x="54" y="152"/>
                  </a:cubicBezTo>
                  <a:cubicBezTo>
                    <a:pt x="39" y="145"/>
                    <a:pt x="23" y="137"/>
                    <a:pt x="8" y="128"/>
                  </a:cubicBezTo>
                  <a:cubicBezTo>
                    <a:pt x="8" y="127"/>
                    <a:pt x="9" y="126"/>
                    <a:pt x="9" y="125"/>
                  </a:cubicBezTo>
                  <a:cubicBezTo>
                    <a:pt x="9" y="125"/>
                    <a:pt x="9" y="125"/>
                    <a:pt x="9" y="125"/>
                  </a:cubicBezTo>
                  <a:cubicBezTo>
                    <a:pt x="19" y="128"/>
                    <a:pt x="29" y="135"/>
                    <a:pt x="38" y="140"/>
                  </a:cubicBezTo>
                  <a:cubicBezTo>
                    <a:pt x="45" y="143"/>
                    <a:pt x="52" y="146"/>
                    <a:pt x="59" y="150"/>
                  </a:cubicBezTo>
                  <a:cubicBezTo>
                    <a:pt x="69" y="155"/>
                    <a:pt x="79" y="160"/>
                    <a:pt x="89" y="165"/>
                  </a:cubicBezTo>
                  <a:cubicBezTo>
                    <a:pt x="95" y="168"/>
                    <a:pt x="101" y="171"/>
                    <a:pt x="106" y="173"/>
                  </a:cubicBezTo>
                  <a:cubicBezTo>
                    <a:pt x="106" y="174"/>
                    <a:pt x="106" y="175"/>
                    <a:pt x="106" y="176"/>
                  </a:cubicBezTo>
                  <a:moveTo>
                    <a:pt x="5" y="134"/>
                  </a:moveTo>
                  <a:cubicBezTo>
                    <a:pt x="4" y="129"/>
                    <a:pt x="5" y="124"/>
                    <a:pt x="8" y="121"/>
                  </a:cubicBezTo>
                  <a:cubicBezTo>
                    <a:pt x="6" y="125"/>
                    <a:pt x="5" y="130"/>
                    <a:pt x="5" y="134"/>
                  </a:cubicBezTo>
                  <a:moveTo>
                    <a:pt x="107" y="171"/>
                  </a:moveTo>
                  <a:cubicBezTo>
                    <a:pt x="101" y="169"/>
                    <a:pt x="95" y="165"/>
                    <a:pt x="89" y="162"/>
                  </a:cubicBezTo>
                  <a:cubicBezTo>
                    <a:pt x="79" y="157"/>
                    <a:pt x="69" y="152"/>
                    <a:pt x="59" y="147"/>
                  </a:cubicBezTo>
                  <a:cubicBezTo>
                    <a:pt x="52" y="144"/>
                    <a:pt x="45" y="141"/>
                    <a:pt x="39" y="137"/>
                  </a:cubicBezTo>
                  <a:cubicBezTo>
                    <a:pt x="29" y="132"/>
                    <a:pt x="20" y="126"/>
                    <a:pt x="10" y="122"/>
                  </a:cubicBezTo>
                  <a:cubicBezTo>
                    <a:pt x="10" y="122"/>
                    <a:pt x="10" y="122"/>
                    <a:pt x="10" y="122"/>
                  </a:cubicBezTo>
                  <a:cubicBezTo>
                    <a:pt x="10" y="122"/>
                    <a:pt x="11" y="121"/>
                    <a:pt x="11" y="120"/>
                  </a:cubicBezTo>
                  <a:cubicBezTo>
                    <a:pt x="27" y="129"/>
                    <a:pt x="43" y="136"/>
                    <a:pt x="60" y="144"/>
                  </a:cubicBezTo>
                  <a:cubicBezTo>
                    <a:pt x="70" y="149"/>
                    <a:pt x="81" y="155"/>
                    <a:pt x="91" y="160"/>
                  </a:cubicBezTo>
                  <a:cubicBezTo>
                    <a:pt x="97" y="163"/>
                    <a:pt x="103" y="165"/>
                    <a:pt x="108" y="169"/>
                  </a:cubicBezTo>
                  <a:cubicBezTo>
                    <a:pt x="108" y="170"/>
                    <a:pt x="107" y="170"/>
                    <a:pt x="107" y="171"/>
                  </a:cubicBezTo>
                  <a:moveTo>
                    <a:pt x="157" y="116"/>
                  </a:moveTo>
                  <a:cubicBezTo>
                    <a:pt x="157" y="116"/>
                    <a:pt x="158" y="116"/>
                    <a:pt x="158" y="115"/>
                  </a:cubicBezTo>
                  <a:cubicBezTo>
                    <a:pt x="155" y="118"/>
                    <a:pt x="153" y="121"/>
                    <a:pt x="150" y="124"/>
                  </a:cubicBezTo>
                  <a:cubicBezTo>
                    <a:pt x="149" y="124"/>
                    <a:pt x="149" y="124"/>
                    <a:pt x="149" y="124"/>
                  </a:cubicBezTo>
                  <a:cubicBezTo>
                    <a:pt x="149" y="124"/>
                    <a:pt x="149" y="124"/>
                    <a:pt x="149" y="124"/>
                  </a:cubicBezTo>
                  <a:cubicBezTo>
                    <a:pt x="148" y="124"/>
                    <a:pt x="147" y="125"/>
                    <a:pt x="147" y="125"/>
                  </a:cubicBezTo>
                  <a:cubicBezTo>
                    <a:pt x="142" y="127"/>
                    <a:pt x="137" y="129"/>
                    <a:pt x="132" y="130"/>
                  </a:cubicBezTo>
                  <a:cubicBezTo>
                    <a:pt x="131" y="130"/>
                    <a:pt x="131" y="130"/>
                    <a:pt x="131" y="130"/>
                  </a:cubicBezTo>
                  <a:cubicBezTo>
                    <a:pt x="130" y="130"/>
                    <a:pt x="129" y="131"/>
                    <a:pt x="129" y="131"/>
                  </a:cubicBezTo>
                  <a:cubicBezTo>
                    <a:pt x="121" y="132"/>
                    <a:pt x="114" y="134"/>
                    <a:pt x="107" y="135"/>
                  </a:cubicBezTo>
                  <a:cubicBezTo>
                    <a:pt x="99" y="137"/>
                    <a:pt x="91" y="138"/>
                    <a:pt x="83" y="140"/>
                  </a:cubicBezTo>
                  <a:cubicBezTo>
                    <a:pt x="79" y="140"/>
                    <a:pt x="75" y="141"/>
                    <a:pt x="71" y="142"/>
                  </a:cubicBezTo>
                  <a:cubicBezTo>
                    <a:pt x="71" y="142"/>
                    <a:pt x="70" y="142"/>
                    <a:pt x="70" y="142"/>
                  </a:cubicBezTo>
                  <a:cubicBezTo>
                    <a:pt x="84" y="137"/>
                    <a:pt x="99" y="133"/>
                    <a:pt x="113" y="128"/>
                  </a:cubicBezTo>
                  <a:cubicBezTo>
                    <a:pt x="120" y="127"/>
                    <a:pt x="126" y="124"/>
                    <a:pt x="133" y="122"/>
                  </a:cubicBezTo>
                  <a:cubicBezTo>
                    <a:pt x="137" y="121"/>
                    <a:pt x="142" y="120"/>
                    <a:pt x="146" y="119"/>
                  </a:cubicBezTo>
                  <a:cubicBezTo>
                    <a:pt x="150" y="118"/>
                    <a:pt x="153" y="117"/>
                    <a:pt x="157" y="116"/>
                  </a:cubicBezTo>
                  <a:cubicBezTo>
                    <a:pt x="157" y="116"/>
                    <a:pt x="157" y="116"/>
                    <a:pt x="157" y="116"/>
                  </a:cubicBezTo>
                  <a:moveTo>
                    <a:pt x="56" y="139"/>
                  </a:moveTo>
                  <a:cubicBezTo>
                    <a:pt x="54" y="138"/>
                    <a:pt x="51" y="137"/>
                    <a:pt x="49" y="136"/>
                  </a:cubicBezTo>
                  <a:cubicBezTo>
                    <a:pt x="55" y="134"/>
                    <a:pt x="61" y="132"/>
                    <a:pt x="67" y="131"/>
                  </a:cubicBezTo>
                  <a:cubicBezTo>
                    <a:pt x="69" y="130"/>
                    <a:pt x="70" y="130"/>
                    <a:pt x="71" y="130"/>
                  </a:cubicBezTo>
                  <a:cubicBezTo>
                    <a:pt x="71" y="129"/>
                    <a:pt x="71" y="129"/>
                    <a:pt x="71" y="129"/>
                  </a:cubicBezTo>
                  <a:cubicBezTo>
                    <a:pt x="79" y="128"/>
                    <a:pt x="87" y="126"/>
                    <a:pt x="95" y="125"/>
                  </a:cubicBezTo>
                  <a:cubicBezTo>
                    <a:pt x="110" y="121"/>
                    <a:pt x="126" y="118"/>
                    <a:pt x="141" y="115"/>
                  </a:cubicBezTo>
                  <a:cubicBezTo>
                    <a:pt x="142" y="114"/>
                    <a:pt x="142" y="114"/>
                    <a:pt x="143" y="114"/>
                  </a:cubicBezTo>
                  <a:cubicBezTo>
                    <a:pt x="115" y="123"/>
                    <a:pt x="85" y="129"/>
                    <a:pt x="57" y="139"/>
                  </a:cubicBezTo>
                  <a:cubicBezTo>
                    <a:pt x="57" y="139"/>
                    <a:pt x="56" y="139"/>
                    <a:pt x="56" y="139"/>
                  </a:cubicBezTo>
                  <a:moveTo>
                    <a:pt x="32" y="128"/>
                  </a:moveTo>
                  <a:cubicBezTo>
                    <a:pt x="30" y="127"/>
                    <a:pt x="28" y="126"/>
                    <a:pt x="27" y="125"/>
                  </a:cubicBezTo>
                  <a:cubicBezTo>
                    <a:pt x="49" y="123"/>
                    <a:pt x="70" y="116"/>
                    <a:pt x="92" y="111"/>
                  </a:cubicBezTo>
                  <a:cubicBezTo>
                    <a:pt x="84" y="113"/>
                    <a:pt x="77" y="115"/>
                    <a:pt x="69" y="117"/>
                  </a:cubicBezTo>
                  <a:cubicBezTo>
                    <a:pt x="58" y="120"/>
                    <a:pt x="46" y="124"/>
                    <a:pt x="35" y="127"/>
                  </a:cubicBezTo>
                  <a:cubicBezTo>
                    <a:pt x="35" y="127"/>
                    <a:pt x="34" y="127"/>
                    <a:pt x="34" y="127"/>
                  </a:cubicBezTo>
                  <a:cubicBezTo>
                    <a:pt x="33" y="127"/>
                    <a:pt x="33" y="127"/>
                    <a:pt x="33" y="128"/>
                  </a:cubicBezTo>
                  <a:cubicBezTo>
                    <a:pt x="32" y="128"/>
                    <a:pt x="32" y="128"/>
                    <a:pt x="32" y="128"/>
                  </a:cubicBezTo>
                  <a:moveTo>
                    <a:pt x="58" y="139"/>
                  </a:moveTo>
                  <a:cubicBezTo>
                    <a:pt x="57" y="139"/>
                    <a:pt x="62" y="138"/>
                    <a:pt x="62" y="138"/>
                  </a:cubicBezTo>
                  <a:cubicBezTo>
                    <a:pt x="80" y="133"/>
                    <a:pt x="98" y="128"/>
                    <a:pt x="116" y="123"/>
                  </a:cubicBezTo>
                  <a:cubicBezTo>
                    <a:pt x="126" y="120"/>
                    <a:pt x="135" y="118"/>
                    <a:pt x="144" y="115"/>
                  </a:cubicBezTo>
                  <a:cubicBezTo>
                    <a:pt x="151" y="112"/>
                    <a:pt x="158" y="111"/>
                    <a:pt x="164" y="108"/>
                  </a:cubicBezTo>
                  <a:cubicBezTo>
                    <a:pt x="165" y="108"/>
                    <a:pt x="165" y="108"/>
                    <a:pt x="165" y="108"/>
                  </a:cubicBezTo>
                  <a:cubicBezTo>
                    <a:pt x="163" y="110"/>
                    <a:pt x="161" y="112"/>
                    <a:pt x="159" y="114"/>
                  </a:cubicBezTo>
                  <a:cubicBezTo>
                    <a:pt x="154" y="115"/>
                    <a:pt x="149" y="117"/>
                    <a:pt x="144" y="118"/>
                  </a:cubicBezTo>
                  <a:cubicBezTo>
                    <a:pt x="142" y="119"/>
                    <a:pt x="140" y="119"/>
                    <a:pt x="139" y="120"/>
                  </a:cubicBezTo>
                  <a:cubicBezTo>
                    <a:pt x="137" y="120"/>
                    <a:pt x="135" y="121"/>
                    <a:pt x="133" y="121"/>
                  </a:cubicBezTo>
                  <a:cubicBezTo>
                    <a:pt x="124" y="124"/>
                    <a:pt x="115" y="126"/>
                    <a:pt x="107" y="128"/>
                  </a:cubicBezTo>
                  <a:cubicBezTo>
                    <a:pt x="98" y="130"/>
                    <a:pt x="88" y="133"/>
                    <a:pt x="79" y="134"/>
                  </a:cubicBezTo>
                  <a:cubicBezTo>
                    <a:pt x="75" y="135"/>
                    <a:pt x="71" y="137"/>
                    <a:pt x="67" y="138"/>
                  </a:cubicBezTo>
                  <a:cubicBezTo>
                    <a:pt x="64" y="138"/>
                    <a:pt x="62" y="139"/>
                    <a:pt x="59" y="139"/>
                  </a:cubicBezTo>
                  <a:cubicBezTo>
                    <a:pt x="58" y="139"/>
                    <a:pt x="58" y="139"/>
                    <a:pt x="58" y="139"/>
                  </a:cubicBezTo>
                  <a:moveTo>
                    <a:pt x="47" y="135"/>
                  </a:moveTo>
                  <a:cubicBezTo>
                    <a:pt x="45" y="134"/>
                    <a:pt x="43" y="133"/>
                    <a:pt x="41" y="132"/>
                  </a:cubicBezTo>
                  <a:cubicBezTo>
                    <a:pt x="44" y="132"/>
                    <a:pt x="48" y="130"/>
                    <a:pt x="51" y="129"/>
                  </a:cubicBezTo>
                  <a:cubicBezTo>
                    <a:pt x="57" y="128"/>
                    <a:pt x="62" y="127"/>
                    <a:pt x="68" y="126"/>
                  </a:cubicBezTo>
                  <a:cubicBezTo>
                    <a:pt x="79" y="123"/>
                    <a:pt x="91" y="119"/>
                    <a:pt x="102" y="116"/>
                  </a:cubicBezTo>
                  <a:cubicBezTo>
                    <a:pt x="121" y="110"/>
                    <a:pt x="140" y="107"/>
                    <a:pt x="159" y="103"/>
                  </a:cubicBezTo>
                  <a:cubicBezTo>
                    <a:pt x="157" y="104"/>
                    <a:pt x="155" y="105"/>
                    <a:pt x="152" y="105"/>
                  </a:cubicBezTo>
                  <a:cubicBezTo>
                    <a:pt x="144" y="108"/>
                    <a:pt x="136" y="110"/>
                    <a:pt x="129" y="112"/>
                  </a:cubicBezTo>
                  <a:cubicBezTo>
                    <a:pt x="114" y="116"/>
                    <a:pt x="98" y="120"/>
                    <a:pt x="83" y="125"/>
                  </a:cubicBezTo>
                  <a:cubicBezTo>
                    <a:pt x="79" y="126"/>
                    <a:pt x="75" y="128"/>
                    <a:pt x="70" y="129"/>
                  </a:cubicBezTo>
                  <a:cubicBezTo>
                    <a:pt x="70" y="129"/>
                    <a:pt x="70" y="129"/>
                    <a:pt x="70" y="129"/>
                  </a:cubicBezTo>
                  <a:cubicBezTo>
                    <a:pt x="62" y="130"/>
                    <a:pt x="54" y="131"/>
                    <a:pt x="47" y="135"/>
                  </a:cubicBezTo>
                  <a:moveTo>
                    <a:pt x="39" y="131"/>
                  </a:moveTo>
                  <a:cubicBezTo>
                    <a:pt x="37" y="131"/>
                    <a:pt x="36" y="130"/>
                    <a:pt x="34" y="129"/>
                  </a:cubicBezTo>
                  <a:cubicBezTo>
                    <a:pt x="44" y="127"/>
                    <a:pt x="54" y="124"/>
                    <a:pt x="64" y="122"/>
                  </a:cubicBezTo>
                  <a:cubicBezTo>
                    <a:pt x="76" y="119"/>
                    <a:pt x="87" y="116"/>
                    <a:pt x="99" y="113"/>
                  </a:cubicBezTo>
                  <a:cubicBezTo>
                    <a:pt x="117" y="107"/>
                    <a:pt x="136" y="104"/>
                    <a:pt x="154" y="101"/>
                  </a:cubicBezTo>
                  <a:cubicBezTo>
                    <a:pt x="152" y="101"/>
                    <a:pt x="149" y="102"/>
                    <a:pt x="147" y="103"/>
                  </a:cubicBezTo>
                  <a:cubicBezTo>
                    <a:pt x="135" y="106"/>
                    <a:pt x="123" y="107"/>
                    <a:pt x="112" y="110"/>
                  </a:cubicBezTo>
                  <a:cubicBezTo>
                    <a:pt x="87" y="116"/>
                    <a:pt x="63" y="125"/>
                    <a:pt x="39" y="131"/>
                  </a:cubicBezTo>
                  <a:moveTo>
                    <a:pt x="170" y="100"/>
                  </a:moveTo>
                  <a:cubicBezTo>
                    <a:pt x="171" y="100"/>
                    <a:pt x="171" y="100"/>
                    <a:pt x="171" y="100"/>
                  </a:cubicBezTo>
                  <a:cubicBezTo>
                    <a:pt x="172" y="100"/>
                    <a:pt x="172" y="100"/>
                    <a:pt x="172" y="100"/>
                  </a:cubicBezTo>
                  <a:cubicBezTo>
                    <a:pt x="170" y="102"/>
                    <a:pt x="168" y="104"/>
                    <a:pt x="166" y="106"/>
                  </a:cubicBezTo>
                  <a:cubicBezTo>
                    <a:pt x="146" y="114"/>
                    <a:pt x="123" y="117"/>
                    <a:pt x="102" y="122"/>
                  </a:cubicBezTo>
                  <a:cubicBezTo>
                    <a:pt x="94" y="124"/>
                    <a:pt x="85" y="126"/>
                    <a:pt x="77" y="128"/>
                  </a:cubicBezTo>
                  <a:cubicBezTo>
                    <a:pt x="82" y="126"/>
                    <a:pt x="86" y="125"/>
                    <a:pt x="91" y="123"/>
                  </a:cubicBezTo>
                  <a:cubicBezTo>
                    <a:pt x="106" y="119"/>
                    <a:pt x="121" y="114"/>
                    <a:pt x="136" y="111"/>
                  </a:cubicBezTo>
                  <a:cubicBezTo>
                    <a:pt x="143" y="109"/>
                    <a:pt x="151" y="107"/>
                    <a:pt x="158" y="105"/>
                  </a:cubicBezTo>
                  <a:cubicBezTo>
                    <a:pt x="161" y="104"/>
                    <a:pt x="164" y="102"/>
                    <a:pt x="167" y="101"/>
                  </a:cubicBezTo>
                  <a:cubicBezTo>
                    <a:pt x="168" y="101"/>
                    <a:pt x="169" y="101"/>
                    <a:pt x="170" y="100"/>
                  </a:cubicBezTo>
                  <a:cubicBezTo>
                    <a:pt x="170" y="100"/>
                    <a:pt x="170" y="100"/>
                    <a:pt x="170" y="100"/>
                  </a:cubicBezTo>
                  <a:moveTo>
                    <a:pt x="18" y="121"/>
                  </a:moveTo>
                  <a:cubicBezTo>
                    <a:pt x="16" y="120"/>
                    <a:pt x="14" y="119"/>
                    <a:pt x="12" y="118"/>
                  </a:cubicBezTo>
                  <a:cubicBezTo>
                    <a:pt x="18" y="117"/>
                    <a:pt x="23" y="115"/>
                    <a:pt x="29" y="113"/>
                  </a:cubicBezTo>
                  <a:cubicBezTo>
                    <a:pt x="37" y="111"/>
                    <a:pt x="44" y="109"/>
                    <a:pt x="52" y="107"/>
                  </a:cubicBezTo>
                  <a:cubicBezTo>
                    <a:pt x="67" y="104"/>
                    <a:pt x="81" y="102"/>
                    <a:pt x="96" y="99"/>
                  </a:cubicBezTo>
                  <a:cubicBezTo>
                    <a:pt x="85" y="102"/>
                    <a:pt x="74" y="106"/>
                    <a:pt x="62" y="109"/>
                  </a:cubicBezTo>
                  <a:cubicBezTo>
                    <a:pt x="55" y="111"/>
                    <a:pt x="48" y="112"/>
                    <a:pt x="41" y="115"/>
                  </a:cubicBezTo>
                  <a:cubicBezTo>
                    <a:pt x="34" y="117"/>
                    <a:pt x="26" y="117"/>
                    <a:pt x="20" y="120"/>
                  </a:cubicBezTo>
                  <a:cubicBezTo>
                    <a:pt x="19" y="121"/>
                    <a:pt x="19" y="121"/>
                    <a:pt x="18" y="121"/>
                  </a:cubicBezTo>
                  <a:moveTo>
                    <a:pt x="174" y="97"/>
                  </a:moveTo>
                  <a:cubicBezTo>
                    <a:pt x="174" y="97"/>
                    <a:pt x="175" y="96"/>
                    <a:pt x="175" y="96"/>
                  </a:cubicBezTo>
                  <a:cubicBezTo>
                    <a:pt x="176" y="96"/>
                    <a:pt x="176" y="96"/>
                    <a:pt x="176" y="96"/>
                  </a:cubicBezTo>
                  <a:cubicBezTo>
                    <a:pt x="175" y="97"/>
                    <a:pt x="174" y="98"/>
                    <a:pt x="173" y="99"/>
                  </a:cubicBezTo>
                  <a:cubicBezTo>
                    <a:pt x="173" y="99"/>
                    <a:pt x="173" y="99"/>
                    <a:pt x="173" y="99"/>
                  </a:cubicBezTo>
                  <a:cubicBezTo>
                    <a:pt x="171" y="99"/>
                    <a:pt x="169" y="100"/>
                    <a:pt x="167" y="101"/>
                  </a:cubicBezTo>
                  <a:cubicBezTo>
                    <a:pt x="166" y="101"/>
                    <a:pt x="165" y="101"/>
                    <a:pt x="164" y="101"/>
                  </a:cubicBezTo>
                  <a:cubicBezTo>
                    <a:pt x="148" y="105"/>
                    <a:pt x="132" y="107"/>
                    <a:pt x="117" y="111"/>
                  </a:cubicBezTo>
                  <a:cubicBezTo>
                    <a:pt x="101" y="115"/>
                    <a:pt x="86" y="120"/>
                    <a:pt x="71" y="124"/>
                  </a:cubicBezTo>
                  <a:cubicBezTo>
                    <a:pt x="66" y="126"/>
                    <a:pt x="61" y="127"/>
                    <a:pt x="56" y="128"/>
                  </a:cubicBezTo>
                  <a:cubicBezTo>
                    <a:pt x="71" y="123"/>
                    <a:pt x="86" y="119"/>
                    <a:pt x="101" y="114"/>
                  </a:cubicBezTo>
                  <a:cubicBezTo>
                    <a:pt x="116" y="110"/>
                    <a:pt x="132" y="107"/>
                    <a:pt x="147" y="103"/>
                  </a:cubicBezTo>
                  <a:cubicBezTo>
                    <a:pt x="156" y="101"/>
                    <a:pt x="164" y="99"/>
                    <a:pt x="173" y="97"/>
                  </a:cubicBezTo>
                  <a:cubicBezTo>
                    <a:pt x="173" y="97"/>
                    <a:pt x="174" y="97"/>
                    <a:pt x="174" y="97"/>
                  </a:cubicBezTo>
                  <a:moveTo>
                    <a:pt x="111" y="106"/>
                  </a:moveTo>
                  <a:cubicBezTo>
                    <a:pt x="122" y="103"/>
                    <a:pt x="133" y="100"/>
                    <a:pt x="144" y="98"/>
                  </a:cubicBezTo>
                  <a:cubicBezTo>
                    <a:pt x="149" y="97"/>
                    <a:pt x="153" y="97"/>
                    <a:pt x="158" y="95"/>
                  </a:cubicBezTo>
                  <a:cubicBezTo>
                    <a:pt x="155" y="96"/>
                    <a:pt x="151" y="97"/>
                    <a:pt x="148" y="98"/>
                  </a:cubicBezTo>
                  <a:cubicBezTo>
                    <a:pt x="135" y="101"/>
                    <a:pt x="123" y="103"/>
                    <a:pt x="111" y="106"/>
                  </a:cubicBezTo>
                  <a:moveTo>
                    <a:pt x="36" y="128"/>
                  </a:moveTo>
                  <a:cubicBezTo>
                    <a:pt x="36" y="128"/>
                    <a:pt x="36" y="128"/>
                    <a:pt x="36" y="128"/>
                  </a:cubicBezTo>
                  <a:cubicBezTo>
                    <a:pt x="37" y="127"/>
                    <a:pt x="38" y="127"/>
                    <a:pt x="38" y="127"/>
                  </a:cubicBezTo>
                  <a:cubicBezTo>
                    <a:pt x="42" y="126"/>
                    <a:pt x="45" y="125"/>
                    <a:pt x="49" y="123"/>
                  </a:cubicBezTo>
                  <a:cubicBezTo>
                    <a:pt x="57" y="121"/>
                    <a:pt x="65" y="119"/>
                    <a:pt x="73" y="117"/>
                  </a:cubicBezTo>
                  <a:cubicBezTo>
                    <a:pt x="89" y="113"/>
                    <a:pt x="104" y="108"/>
                    <a:pt x="119" y="105"/>
                  </a:cubicBezTo>
                  <a:cubicBezTo>
                    <a:pt x="135" y="102"/>
                    <a:pt x="151" y="99"/>
                    <a:pt x="166" y="94"/>
                  </a:cubicBezTo>
                  <a:cubicBezTo>
                    <a:pt x="170" y="93"/>
                    <a:pt x="173" y="91"/>
                    <a:pt x="177" y="90"/>
                  </a:cubicBezTo>
                  <a:cubicBezTo>
                    <a:pt x="177" y="90"/>
                    <a:pt x="177" y="90"/>
                    <a:pt x="177" y="90"/>
                  </a:cubicBezTo>
                  <a:cubicBezTo>
                    <a:pt x="179" y="89"/>
                    <a:pt x="181" y="89"/>
                    <a:pt x="183" y="88"/>
                  </a:cubicBezTo>
                  <a:cubicBezTo>
                    <a:pt x="181" y="90"/>
                    <a:pt x="179" y="93"/>
                    <a:pt x="177" y="95"/>
                  </a:cubicBezTo>
                  <a:cubicBezTo>
                    <a:pt x="176" y="95"/>
                    <a:pt x="176" y="95"/>
                    <a:pt x="176" y="95"/>
                  </a:cubicBezTo>
                  <a:cubicBezTo>
                    <a:pt x="161" y="99"/>
                    <a:pt x="146" y="102"/>
                    <a:pt x="130" y="105"/>
                  </a:cubicBezTo>
                  <a:cubicBezTo>
                    <a:pt x="114" y="108"/>
                    <a:pt x="99" y="112"/>
                    <a:pt x="84" y="116"/>
                  </a:cubicBezTo>
                  <a:cubicBezTo>
                    <a:pt x="69" y="120"/>
                    <a:pt x="54" y="125"/>
                    <a:pt x="38" y="127"/>
                  </a:cubicBezTo>
                  <a:cubicBezTo>
                    <a:pt x="38" y="127"/>
                    <a:pt x="37" y="128"/>
                    <a:pt x="36" y="128"/>
                  </a:cubicBezTo>
                  <a:moveTo>
                    <a:pt x="27" y="125"/>
                  </a:moveTo>
                  <a:cubicBezTo>
                    <a:pt x="26" y="125"/>
                    <a:pt x="27" y="125"/>
                    <a:pt x="28" y="124"/>
                  </a:cubicBezTo>
                  <a:cubicBezTo>
                    <a:pt x="31" y="123"/>
                    <a:pt x="33" y="122"/>
                    <a:pt x="35" y="122"/>
                  </a:cubicBezTo>
                  <a:cubicBezTo>
                    <a:pt x="46" y="119"/>
                    <a:pt x="56" y="116"/>
                    <a:pt x="67" y="113"/>
                  </a:cubicBezTo>
                  <a:cubicBezTo>
                    <a:pt x="88" y="108"/>
                    <a:pt x="109" y="103"/>
                    <a:pt x="129" y="98"/>
                  </a:cubicBezTo>
                  <a:cubicBezTo>
                    <a:pt x="140" y="95"/>
                    <a:pt x="151" y="93"/>
                    <a:pt x="162" y="90"/>
                  </a:cubicBezTo>
                  <a:cubicBezTo>
                    <a:pt x="172" y="87"/>
                    <a:pt x="181" y="83"/>
                    <a:pt x="190" y="80"/>
                  </a:cubicBezTo>
                  <a:cubicBezTo>
                    <a:pt x="188" y="82"/>
                    <a:pt x="186" y="85"/>
                    <a:pt x="184" y="87"/>
                  </a:cubicBezTo>
                  <a:cubicBezTo>
                    <a:pt x="183" y="87"/>
                    <a:pt x="183" y="87"/>
                    <a:pt x="183" y="87"/>
                  </a:cubicBezTo>
                  <a:cubicBezTo>
                    <a:pt x="182" y="87"/>
                    <a:pt x="180" y="88"/>
                    <a:pt x="179" y="88"/>
                  </a:cubicBezTo>
                  <a:cubicBezTo>
                    <a:pt x="178" y="89"/>
                    <a:pt x="178" y="89"/>
                    <a:pt x="178" y="89"/>
                  </a:cubicBezTo>
                  <a:cubicBezTo>
                    <a:pt x="170" y="91"/>
                    <a:pt x="162" y="94"/>
                    <a:pt x="154" y="96"/>
                  </a:cubicBezTo>
                  <a:cubicBezTo>
                    <a:pt x="139" y="99"/>
                    <a:pt x="123" y="102"/>
                    <a:pt x="107" y="106"/>
                  </a:cubicBezTo>
                  <a:cubicBezTo>
                    <a:pt x="97" y="109"/>
                    <a:pt x="88" y="111"/>
                    <a:pt x="78" y="114"/>
                  </a:cubicBezTo>
                  <a:cubicBezTo>
                    <a:pt x="67" y="117"/>
                    <a:pt x="57" y="119"/>
                    <a:pt x="47" y="121"/>
                  </a:cubicBezTo>
                  <a:cubicBezTo>
                    <a:pt x="42" y="122"/>
                    <a:pt x="37" y="123"/>
                    <a:pt x="32" y="124"/>
                  </a:cubicBezTo>
                  <a:cubicBezTo>
                    <a:pt x="31" y="124"/>
                    <a:pt x="27" y="125"/>
                    <a:pt x="27" y="125"/>
                  </a:cubicBezTo>
                  <a:moveTo>
                    <a:pt x="47" y="78"/>
                  </a:moveTo>
                  <a:cubicBezTo>
                    <a:pt x="47" y="78"/>
                    <a:pt x="47" y="78"/>
                    <a:pt x="47" y="78"/>
                  </a:cubicBezTo>
                  <a:cubicBezTo>
                    <a:pt x="47" y="78"/>
                    <a:pt x="47" y="78"/>
                    <a:pt x="47" y="78"/>
                  </a:cubicBezTo>
                  <a:moveTo>
                    <a:pt x="25" y="125"/>
                  </a:moveTo>
                  <a:cubicBezTo>
                    <a:pt x="23" y="124"/>
                    <a:pt x="21" y="122"/>
                    <a:pt x="19" y="121"/>
                  </a:cubicBezTo>
                  <a:cubicBezTo>
                    <a:pt x="26" y="118"/>
                    <a:pt x="34" y="117"/>
                    <a:pt x="41" y="115"/>
                  </a:cubicBezTo>
                  <a:cubicBezTo>
                    <a:pt x="49" y="113"/>
                    <a:pt x="57" y="111"/>
                    <a:pt x="64" y="109"/>
                  </a:cubicBezTo>
                  <a:cubicBezTo>
                    <a:pt x="80" y="105"/>
                    <a:pt x="94" y="100"/>
                    <a:pt x="110" y="96"/>
                  </a:cubicBezTo>
                  <a:cubicBezTo>
                    <a:pt x="113" y="96"/>
                    <a:pt x="116" y="95"/>
                    <a:pt x="120" y="94"/>
                  </a:cubicBezTo>
                  <a:cubicBezTo>
                    <a:pt x="131" y="91"/>
                    <a:pt x="141" y="89"/>
                    <a:pt x="152" y="86"/>
                  </a:cubicBezTo>
                  <a:cubicBezTo>
                    <a:pt x="153" y="86"/>
                    <a:pt x="154" y="85"/>
                    <a:pt x="155" y="85"/>
                  </a:cubicBezTo>
                  <a:cubicBezTo>
                    <a:pt x="163" y="83"/>
                    <a:pt x="170" y="81"/>
                    <a:pt x="178" y="79"/>
                  </a:cubicBezTo>
                  <a:cubicBezTo>
                    <a:pt x="183" y="78"/>
                    <a:pt x="190" y="77"/>
                    <a:pt x="195" y="74"/>
                  </a:cubicBezTo>
                  <a:cubicBezTo>
                    <a:pt x="194" y="76"/>
                    <a:pt x="193" y="77"/>
                    <a:pt x="192" y="78"/>
                  </a:cubicBezTo>
                  <a:cubicBezTo>
                    <a:pt x="185" y="80"/>
                    <a:pt x="179" y="82"/>
                    <a:pt x="172" y="84"/>
                  </a:cubicBezTo>
                  <a:cubicBezTo>
                    <a:pt x="165" y="86"/>
                    <a:pt x="158" y="88"/>
                    <a:pt x="151" y="89"/>
                  </a:cubicBezTo>
                  <a:cubicBezTo>
                    <a:pt x="144" y="91"/>
                    <a:pt x="138" y="94"/>
                    <a:pt x="131" y="95"/>
                  </a:cubicBezTo>
                  <a:cubicBezTo>
                    <a:pt x="123" y="97"/>
                    <a:pt x="115" y="99"/>
                    <a:pt x="108" y="101"/>
                  </a:cubicBezTo>
                  <a:cubicBezTo>
                    <a:pt x="93" y="104"/>
                    <a:pt x="79" y="108"/>
                    <a:pt x="65" y="112"/>
                  </a:cubicBezTo>
                  <a:cubicBezTo>
                    <a:pt x="58" y="114"/>
                    <a:pt x="51" y="116"/>
                    <a:pt x="44" y="117"/>
                  </a:cubicBezTo>
                  <a:cubicBezTo>
                    <a:pt x="37" y="118"/>
                    <a:pt x="29" y="119"/>
                    <a:pt x="22" y="121"/>
                  </a:cubicBezTo>
                  <a:cubicBezTo>
                    <a:pt x="22" y="121"/>
                    <a:pt x="22" y="121"/>
                    <a:pt x="22" y="121"/>
                  </a:cubicBezTo>
                  <a:cubicBezTo>
                    <a:pt x="22" y="121"/>
                    <a:pt x="22" y="121"/>
                    <a:pt x="22" y="121"/>
                  </a:cubicBezTo>
                  <a:cubicBezTo>
                    <a:pt x="36" y="118"/>
                    <a:pt x="49" y="117"/>
                    <a:pt x="62" y="113"/>
                  </a:cubicBezTo>
                  <a:cubicBezTo>
                    <a:pt x="76" y="109"/>
                    <a:pt x="90" y="106"/>
                    <a:pt x="104" y="102"/>
                  </a:cubicBezTo>
                  <a:cubicBezTo>
                    <a:pt x="118" y="99"/>
                    <a:pt x="132" y="96"/>
                    <a:pt x="146" y="91"/>
                  </a:cubicBezTo>
                  <a:cubicBezTo>
                    <a:pt x="153" y="90"/>
                    <a:pt x="159" y="88"/>
                    <a:pt x="166" y="87"/>
                  </a:cubicBezTo>
                  <a:cubicBezTo>
                    <a:pt x="171" y="85"/>
                    <a:pt x="177" y="84"/>
                    <a:pt x="183" y="82"/>
                  </a:cubicBezTo>
                  <a:cubicBezTo>
                    <a:pt x="180" y="83"/>
                    <a:pt x="178" y="83"/>
                    <a:pt x="176" y="84"/>
                  </a:cubicBezTo>
                  <a:cubicBezTo>
                    <a:pt x="169" y="87"/>
                    <a:pt x="162" y="89"/>
                    <a:pt x="154" y="91"/>
                  </a:cubicBezTo>
                  <a:cubicBezTo>
                    <a:pt x="140" y="95"/>
                    <a:pt x="125" y="98"/>
                    <a:pt x="110" y="102"/>
                  </a:cubicBezTo>
                  <a:cubicBezTo>
                    <a:pt x="96" y="105"/>
                    <a:pt x="81" y="108"/>
                    <a:pt x="67" y="112"/>
                  </a:cubicBezTo>
                  <a:cubicBezTo>
                    <a:pt x="53" y="116"/>
                    <a:pt x="38" y="119"/>
                    <a:pt x="25" y="125"/>
                  </a:cubicBezTo>
                  <a:moveTo>
                    <a:pt x="12" y="117"/>
                  </a:moveTo>
                  <a:cubicBezTo>
                    <a:pt x="19" y="114"/>
                    <a:pt x="25" y="111"/>
                    <a:pt x="32" y="109"/>
                  </a:cubicBezTo>
                  <a:cubicBezTo>
                    <a:pt x="41" y="107"/>
                    <a:pt x="49" y="104"/>
                    <a:pt x="57" y="102"/>
                  </a:cubicBezTo>
                  <a:cubicBezTo>
                    <a:pt x="73" y="98"/>
                    <a:pt x="88" y="94"/>
                    <a:pt x="104" y="90"/>
                  </a:cubicBezTo>
                  <a:cubicBezTo>
                    <a:pt x="135" y="82"/>
                    <a:pt x="166" y="77"/>
                    <a:pt x="196" y="68"/>
                  </a:cubicBezTo>
                  <a:cubicBezTo>
                    <a:pt x="199" y="67"/>
                    <a:pt x="201" y="66"/>
                    <a:pt x="203" y="65"/>
                  </a:cubicBezTo>
                  <a:cubicBezTo>
                    <a:pt x="201" y="68"/>
                    <a:pt x="199" y="70"/>
                    <a:pt x="197" y="72"/>
                  </a:cubicBezTo>
                  <a:cubicBezTo>
                    <a:pt x="184" y="76"/>
                    <a:pt x="172" y="80"/>
                    <a:pt x="159" y="83"/>
                  </a:cubicBezTo>
                  <a:cubicBezTo>
                    <a:pt x="157" y="84"/>
                    <a:pt x="155" y="84"/>
                    <a:pt x="153" y="85"/>
                  </a:cubicBezTo>
                  <a:cubicBezTo>
                    <a:pt x="141" y="87"/>
                    <a:pt x="128" y="91"/>
                    <a:pt x="116" y="94"/>
                  </a:cubicBezTo>
                  <a:cubicBezTo>
                    <a:pt x="112" y="95"/>
                    <a:pt x="108" y="96"/>
                    <a:pt x="104" y="97"/>
                  </a:cubicBezTo>
                  <a:cubicBezTo>
                    <a:pt x="88" y="100"/>
                    <a:pt x="72" y="102"/>
                    <a:pt x="56" y="106"/>
                  </a:cubicBezTo>
                  <a:cubicBezTo>
                    <a:pt x="49" y="107"/>
                    <a:pt x="41" y="108"/>
                    <a:pt x="34" y="111"/>
                  </a:cubicBezTo>
                  <a:cubicBezTo>
                    <a:pt x="30" y="112"/>
                    <a:pt x="27" y="113"/>
                    <a:pt x="24" y="114"/>
                  </a:cubicBezTo>
                  <a:cubicBezTo>
                    <a:pt x="22" y="115"/>
                    <a:pt x="20" y="115"/>
                    <a:pt x="18" y="116"/>
                  </a:cubicBezTo>
                  <a:cubicBezTo>
                    <a:pt x="16" y="117"/>
                    <a:pt x="13" y="116"/>
                    <a:pt x="12" y="117"/>
                  </a:cubicBezTo>
                  <a:moveTo>
                    <a:pt x="13" y="116"/>
                  </a:moveTo>
                  <a:cubicBezTo>
                    <a:pt x="15" y="114"/>
                    <a:pt x="16" y="111"/>
                    <a:pt x="18" y="109"/>
                  </a:cubicBezTo>
                  <a:cubicBezTo>
                    <a:pt x="49" y="100"/>
                    <a:pt x="80" y="91"/>
                    <a:pt x="111" y="84"/>
                  </a:cubicBezTo>
                  <a:cubicBezTo>
                    <a:pt x="127" y="80"/>
                    <a:pt x="143" y="77"/>
                    <a:pt x="158" y="74"/>
                  </a:cubicBezTo>
                  <a:cubicBezTo>
                    <a:pt x="166" y="72"/>
                    <a:pt x="174" y="71"/>
                    <a:pt x="181" y="69"/>
                  </a:cubicBezTo>
                  <a:cubicBezTo>
                    <a:pt x="189" y="68"/>
                    <a:pt x="197" y="67"/>
                    <a:pt x="203" y="65"/>
                  </a:cubicBezTo>
                  <a:cubicBezTo>
                    <a:pt x="174" y="75"/>
                    <a:pt x="142" y="80"/>
                    <a:pt x="112" y="87"/>
                  </a:cubicBezTo>
                  <a:cubicBezTo>
                    <a:pt x="96" y="91"/>
                    <a:pt x="80" y="95"/>
                    <a:pt x="64" y="99"/>
                  </a:cubicBezTo>
                  <a:cubicBezTo>
                    <a:pt x="50" y="103"/>
                    <a:pt x="34" y="107"/>
                    <a:pt x="20" y="113"/>
                  </a:cubicBezTo>
                  <a:cubicBezTo>
                    <a:pt x="17" y="114"/>
                    <a:pt x="15" y="115"/>
                    <a:pt x="13" y="116"/>
                  </a:cubicBezTo>
                  <a:moveTo>
                    <a:pt x="110" y="190"/>
                  </a:moveTo>
                  <a:cubicBezTo>
                    <a:pt x="109" y="189"/>
                    <a:pt x="108" y="187"/>
                    <a:pt x="108" y="186"/>
                  </a:cubicBezTo>
                  <a:cubicBezTo>
                    <a:pt x="108" y="186"/>
                    <a:pt x="108" y="186"/>
                    <a:pt x="108" y="186"/>
                  </a:cubicBezTo>
                  <a:cubicBezTo>
                    <a:pt x="116" y="177"/>
                    <a:pt x="124" y="169"/>
                    <a:pt x="132" y="161"/>
                  </a:cubicBezTo>
                  <a:cubicBezTo>
                    <a:pt x="143" y="149"/>
                    <a:pt x="155" y="136"/>
                    <a:pt x="167" y="124"/>
                  </a:cubicBezTo>
                  <a:cubicBezTo>
                    <a:pt x="186" y="105"/>
                    <a:pt x="203" y="83"/>
                    <a:pt x="223" y="64"/>
                  </a:cubicBezTo>
                  <a:cubicBezTo>
                    <a:pt x="223" y="64"/>
                    <a:pt x="223" y="64"/>
                    <a:pt x="223" y="64"/>
                  </a:cubicBezTo>
                  <a:cubicBezTo>
                    <a:pt x="224" y="65"/>
                    <a:pt x="225" y="66"/>
                    <a:pt x="226" y="66"/>
                  </a:cubicBezTo>
                  <a:cubicBezTo>
                    <a:pt x="225" y="68"/>
                    <a:pt x="223" y="69"/>
                    <a:pt x="222" y="70"/>
                  </a:cubicBezTo>
                  <a:cubicBezTo>
                    <a:pt x="219" y="74"/>
                    <a:pt x="216" y="78"/>
                    <a:pt x="212" y="81"/>
                  </a:cubicBezTo>
                  <a:cubicBezTo>
                    <a:pt x="202" y="92"/>
                    <a:pt x="192" y="103"/>
                    <a:pt x="181" y="114"/>
                  </a:cubicBezTo>
                  <a:cubicBezTo>
                    <a:pt x="160" y="137"/>
                    <a:pt x="139" y="159"/>
                    <a:pt x="118" y="181"/>
                  </a:cubicBezTo>
                  <a:cubicBezTo>
                    <a:pt x="115" y="184"/>
                    <a:pt x="112" y="187"/>
                    <a:pt x="110" y="190"/>
                  </a:cubicBezTo>
                  <a:moveTo>
                    <a:pt x="107" y="183"/>
                  </a:moveTo>
                  <a:cubicBezTo>
                    <a:pt x="107" y="183"/>
                    <a:pt x="107" y="182"/>
                    <a:pt x="107" y="181"/>
                  </a:cubicBezTo>
                  <a:cubicBezTo>
                    <a:pt x="108" y="181"/>
                    <a:pt x="108" y="181"/>
                    <a:pt x="108" y="181"/>
                  </a:cubicBezTo>
                  <a:cubicBezTo>
                    <a:pt x="142" y="144"/>
                    <a:pt x="177" y="108"/>
                    <a:pt x="212" y="71"/>
                  </a:cubicBezTo>
                  <a:cubicBezTo>
                    <a:pt x="215" y="68"/>
                    <a:pt x="218" y="64"/>
                    <a:pt x="222" y="61"/>
                  </a:cubicBezTo>
                  <a:cubicBezTo>
                    <a:pt x="222" y="62"/>
                    <a:pt x="222" y="62"/>
                    <a:pt x="222" y="62"/>
                  </a:cubicBezTo>
                  <a:cubicBezTo>
                    <a:pt x="218" y="64"/>
                    <a:pt x="215" y="68"/>
                    <a:pt x="213" y="71"/>
                  </a:cubicBezTo>
                  <a:cubicBezTo>
                    <a:pt x="206" y="78"/>
                    <a:pt x="200" y="84"/>
                    <a:pt x="194" y="91"/>
                  </a:cubicBezTo>
                  <a:cubicBezTo>
                    <a:pt x="186" y="100"/>
                    <a:pt x="178" y="110"/>
                    <a:pt x="169" y="119"/>
                  </a:cubicBezTo>
                  <a:cubicBezTo>
                    <a:pt x="148" y="140"/>
                    <a:pt x="128" y="161"/>
                    <a:pt x="107" y="183"/>
                  </a:cubicBezTo>
                  <a:cubicBezTo>
                    <a:pt x="107" y="183"/>
                    <a:pt x="107" y="183"/>
                    <a:pt x="107" y="183"/>
                  </a:cubicBezTo>
                  <a:moveTo>
                    <a:pt x="20" y="108"/>
                  </a:moveTo>
                  <a:cubicBezTo>
                    <a:pt x="20" y="108"/>
                    <a:pt x="20" y="108"/>
                    <a:pt x="20" y="108"/>
                  </a:cubicBezTo>
                  <a:cubicBezTo>
                    <a:pt x="22" y="105"/>
                    <a:pt x="24" y="103"/>
                    <a:pt x="26" y="100"/>
                  </a:cubicBezTo>
                  <a:cubicBezTo>
                    <a:pt x="58" y="92"/>
                    <a:pt x="89" y="82"/>
                    <a:pt x="121" y="76"/>
                  </a:cubicBezTo>
                  <a:cubicBezTo>
                    <a:pt x="137" y="73"/>
                    <a:pt x="153" y="70"/>
                    <a:pt x="169" y="67"/>
                  </a:cubicBezTo>
                  <a:cubicBezTo>
                    <a:pt x="177" y="65"/>
                    <a:pt x="185" y="64"/>
                    <a:pt x="193" y="62"/>
                  </a:cubicBezTo>
                  <a:cubicBezTo>
                    <a:pt x="196" y="62"/>
                    <a:pt x="200" y="61"/>
                    <a:pt x="204" y="60"/>
                  </a:cubicBezTo>
                  <a:cubicBezTo>
                    <a:pt x="205" y="60"/>
                    <a:pt x="206" y="59"/>
                    <a:pt x="207" y="59"/>
                  </a:cubicBezTo>
                  <a:cubicBezTo>
                    <a:pt x="206" y="59"/>
                    <a:pt x="206" y="59"/>
                    <a:pt x="206" y="59"/>
                  </a:cubicBezTo>
                  <a:cubicBezTo>
                    <a:pt x="205" y="60"/>
                    <a:pt x="204" y="60"/>
                    <a:pt x="203" y="61"/>
                  </a:cubicBezTo>
                  <a:cubicBezTo>
                    <a:pt x="190" y="65"/>
                    <a:pt x="175" y="67"/>
                    <a:pt x="161" y="69"/>
                  </a:cubicBezTo>
                  <a:cubicBezTo>
                    <a:pt x="145" y="72"/>
                    <a:pt x="129" y="75"/>
                    <a:pt x="114" y="79"/>
                  </a:cubicBezTo>
                  <a:cubicBezTo>
                    <a:pt x="83" y="87"/>
                    <a:pt x="53" y="96"/>
                    <a:pt x="23" y="107"/>
                  </a:cubicBezTo>
                  <a:cubicBezTo>
                    <a:pt x="22" y="107"/>
                    <a:pt x="21" y="107"/>
                    <a:pt x="20" y="108"/>
                  </a:cubicBezTo>
                  <a:moveTo>
                    <a:pt x="33" y="104"/>
                  </a:moveTo>
                  <a:cubicBezTo>
                    <a:pt x="43" y="101"/>
                    <a:pt x="52" y="97"/>
                    <a:pt x="63" y="94"/>
                  </a:cubicBezTo>
                  <a:cubicBezTo>
                    <a:pt x="78" y="89"/>
                    <a:pt x="93" y="85"/>
                    <a:pt x="108" y="81"/>
                  </a:cubicBezTo>
                  <a:cubicBezTo>
                    <a:pt x="124" y="77"/>
                    <a:pt x="139" y="74"/>
                    <a:pt x="155" y="71"/>
                  </a:cubicBezTo>
                  <a:cubicBezTo>
                    <a:pt x="170" y="68"/>
                    <a:pt x="184" y="66"/>
                    <a:pt x="199" y="63"/>
                  </a:cubicBezTo>
                  <a:cubicBezTo>
                    <a:pt x="202" y="62"/>
                    <a:pt x="206" y="60"/>
                    <a:pt x="209" y="59"/>
                  </a:cubicBezTo>
                  <a:cubicBezTo>
                    <a:pt x="208" y="60"/>
                    <a:pt x="207" y="62"/>
                    <a:pt x="205" y="63"/>
                  </a:cubicBezTo>
                  <a:cubicBezTo>
                    <a:pt x="205" y="64"/>
                    <a:pt x="205" y="64"/>
                    <a:pt x="205" y="64"/>
                  </a:cubicBezTo>
                  <a:cubicBezTo>
                    <a:pt x="189" y="67"/>
                    <a:pt x="174" y="70"/>
                    <a:pt x="158" y="73"/>
                  </a:cubicBezTo>
                  <a:cubicBezTo>
                    <a:pt x="142" y="76"/>
                    <a:pt x="126" y="79"/>
                    <a:pt x="111" y="83"/>
                  </a:cubicBezTo>
                  <a:cubicBezTo>
                    <a:pt x="95" y="87"/>
                    <a:pt x="79" y="91"/>
                    <a:pt x="63" y="95"/>
                  </a:cubicBezTo>
                  <a:cubicBezTo>
                    <a:pt x="56" y="97"/>
                    <a:pt x="48" y="100"/>
                    <a:pt x="41" y="102"/>
                  </a:cubicBezTo>
                  <a:cubicBezTo>
                    <a:pt x="38" y="103"/>
                    <a:pt x="35" y="103"/>
                    <a:pt x="33" y="104"/>
                  </a:cubicBezTo>
                  <a:moveTo>
                    <a:pt x="108" y="177"/>
                  </a:moveTo>
                  <a:cubicBezTo>
                    <a:pt x="108" y="176"/>
                    <a:pt x="109" y="174"/>
                    <a:pt x="109" y="173"/>
                  </a:cubicBezTo>
                  <a:cubicBezTo>
                    <a:pt x="110" y="173"/>
                    <a:pt x="110" y="173"/>
                    <a:pt x="110" y="173"/>
                  </a:cubicBezTo>
                  <a:cubicBezTo>
                    <a:pt x="115" y="168"/>
                    <a:pt x="119" y="163"/>
                    <a:pt x="124" y="158"/>
                  </a:cubicBezTo>
                  <a:cubicBezTo>
                    <a:pt x="134" y="147"/>
                    <a:pt x="145" y="136"/>
                    <a:pt x="155" y="125"/>
                  </a:cubicBezTo>
                  <a:cubicBezTo>
                    <a:pt x="175" y="104"/>
                    <a:pt x="195" y="82"/>
                    <a:pt x="216" y="61"/>
                  </a:cubicBezTo>
                  <a:cubicBezTo>
                    <a:pt x="217" y="59"/>
                    <a:pt x="219" y="57"/>
                    <a:pt x="221" y="56"/>
                  </a:cubicBezTo>
                  <a:cubicBezTo>
                    <a:pt x="221" y="56"/>
                    <a:pt x="221" y="57"/>
                    <a:pt x="221" y="58"/>
                  </a:cubicBezTo>
                  <a:cubicBezTo>
                    <a:pt x="221" y="58"/>
                    <a:pt x="221" y="58"/>
                    <a:pt x="221" y="58"/>
                  </a:cubicBezTo>
                  <a:cubicBezTo>
                    <a:pt x="212" y="66"/>
                    <a:pt x="204" y="76"/>
                    <a:pt x="196" y="85"/>
                  </a:cubicBezTo>
                  <a:cubicBezTo>
                    <a:pt x="188" y="93"/>
                    <a:pt x="180" y="102"/>
                    <a:pt x="172" y="111"/>
                  </a:cubicBezTo>
                  <a:cubicBezTo>
                    <a:pt x="153" y="130"/>
                    <a:pt x="134" y="149"/>
                    <a:pt x="116" y="169"/>
                  </a:cubicBezTo>
                  <a:cubicBezTo>
                    <a:pt x="113" y="172"/>
                    <a:pt x="110" y="174"/>
                    <a:pt x="108" y="177"/>
                  </a:cubicBezTo>
                  <a:moveTo>
                    <a:pt x="30" y="96"/>
                  </a:moveTo>
                  <a:cubicBezTo>
                    <a:pt x="45" y="91"/>
                    <a:pt x="61" y="88"/>
                    <a:pt x="77" y="84"/>
                  </a:cubicBezTo>
                  <a:cubicBezTo>
                    <a:pt x="92" y="81"/>
                    <a:pt x="108" y="77"/>
                    <a:pt x="123" y="73"/>
                  </a:cubicBezTo>
                  <a:cubicBezTo>
                    <a:pt x="139" y="69"/>
                    <a:pt x="154" y="66"/>
                    <a:pt x="170" y="63"/>
                  </a:cubicBezTo>
                  <a:cubicBezTo>
                    <a:pt x="178" y="60"/>
                    <a:pt x="186" y="58"/>
                    <a:pt x="194" y="57"/>
                  </a:cubicBezTo>
                  <a:cubicBezTo>
                    <a:pt x="201" y="55"/>
                    <a:pt x="208" y="54"/>
                    <a:pt x="215" y="52"/>
                  </a:cubicBezTo>
                  <a:cubicBezTo>
                    <a:pt x="214" y="54"/>
                    <a:pt x="212" y="56"/>
                    <a:pt x="211" y="57"/>
                  </a:cubicBezTo>
                  <a:cubicBezTo>
                    <a:pt x="210" y="57"/>
                    <a:pt x="210" y="58"/>
                    <a:pt x="209" y="58"/>
                  </a:cubicBezTo>
                  <a:cubicBezTo>
                    <a:pt x="209" y="58"/>
                    <a:pt x="209" y="58"/>
                    <a:pt x="209" y="58"/>
                  </a:cubicBezTo>
                  <a:cubicBezTo>
                    <a:pt x="209" y="58"/>
                    <a:pt x="209" y="58"/>
                    <a:pt x="208" y="58"/>
                  </a:cubicBezTo>
                  <a:cubicBezTo>
                    <a:pt x="179" y="65"/>
                    <a:pt x="148" y="69"/>
                    <a:pt x="119" y="76"/>
                  </a:cubicBezTo>
                  <a:cubicBezTo>
                    <a:pt x="88" y="82"/>
                    <a:pt x="58" y="91"/>
                    <a:pt x="27" y="99"/>
                  </a:cubicBezTo>
                  <a:cubicBezTo>
                    <a:pt x="28" y="98"/>
                    <a:pt x="29" y="97"/>
                    <a:pt x="30" y="96"/>
                  </a:cubicBezTo>
                  <a:cubicBezTo>
                    <a:pt x="30" y="96"/>
                    <a:pt x="30" y="96"/>
                    <a:pt x="30" y="96"/>
                  </a:cubicBezTo>
                  <a:moveTo>
                    <a:pt x="173" y="103"/>
                  </a:moveTo>
                  <a:cubicBezTo>
                    <a:pt x="188" y="85"/>
                    <a:pt x="204" y="68"/>
                    <a:pt x="221" y="51"/>
                  </a:cubicBezTo>
                  <a:cubicBezTo>
                    <a:pt x="221" y="50"/>
                    <a:pt x="221" y="50"/>
                    <a:pt x="221" y="50"/>
                  </a:cubicBezTo>
                  <a:cubicBezTo>
                    <a:pt x="221" y="51"/>
                    <a:pt x="221" y="52"/>
                    <a:pt x="221" y="52"/>
                  </a:cubicBezTo>
                  <a:cubicBezTo>
                    <a:pt x="220" y="52"/>
                    <a:pt x="220" y="52"/>
                    <a:pt x="220" y="52"/>
                  </a:cubicBezTo>
                  <a:cubicBezTo>
                    <a:pt x="216" y="57"/>
                    <a:pt x="211" y="62"/>
                    <a:pt x="207" y="67"/>
                  </a:cubicBezTo>
                  <a:cubicBezTo>
                    <a:pt x="197" y="77"/>
                    <a:pt x="186" y="88"/>
                    <a:pt x="176" y="99"/>
                  </a:cubicBezTo>
                  <a:cubicBezTo>
                    <a:pt x="175" y="100"/>
                    <a:pt x="174" y="102"/>
                    <a:pt x="173" y="103"/>
                  </a:cubicBezTo>
                  <a:moveTo>
                    <a:pt x="31" y="95"/>
                  </a:moveTo>
                  <a:cubicBezTo>
                    <a:pt x="31" y="95"/>
                    <a:pt x="32" y="94"/>
                    <a:pt x="33" y="93"/>
                  </a:cubicBezTo>
                  <a:cubicBezTo>
                    <a:pt x="40" y="91"/>
                    <a:pt x="47" y="89"/>
                    <a:pt x="54" y="87"/>
                  </a:cubicBezTo>
                  <a:cubicBezTo>
                    <a:pt x="62" y="85"/>
                    <a:pt x="69" y="83"/>
                    <a:pt x="77" y="81"/>
                  </a:cubicBezTo>
                  <a:cubicBezTo>
                    <a:pt x="93" y="76"/>
                    <a:pt x="109" y="72"/>
                    <a:pt x="125" y="68"/>
                  </a:cubicBezTo>
                  <a:cubicBezTo>
                    <a:pt x="142" y="64"/>
                    <a:pt x="158" y="61"/>
                    <a:pt x="175" y="57"/>
                  </a:cubicBezTo>
                  <a:cubicBezTo>
                    <a:pt x="183" y="56"/>
                    <a:pt x="191" y="54"/>
                    <a:pt x="199" y="52"/>
                  </a:cubicBezTo>
                  <a:cubicBezTo>
                    <a:pt x="206" y="51"/>
                    <a:pt x="213" y="48"/>
                    <a:pt x="221" y="47"/>
                  </a:cubicBezTo>
                  <a:cubicBezTo>
                    <a:pt x="221" y="46"/>
                    <a:pt x="221" y="46"/>
                    <a:pt x="221" y="46"/>
                  </a:cubicBezTo>
                  <a:cubicBezTo>
                    <a:pt x="221" y="46"/>
                    <a:pt x="221" y="46"/>
                    <a:pt x="221" y="46"/>
                  </a:cubicBezTo>
                  <a:cubicBezTo>
                    <a:pt x="220" y="48"/>
                    <a:pt x="218" y="50"/>
                    <a:pt x="216" y="51"/>
                  </a:cubicBezTo>
                  <a:cubicBezTo>
                    <a:pt x="201" y="55"/>
                    <a:pt x="186" y="58"/>
                    <a:pt x="171" y="61"/>
                  </a:cubicBezTo>
                  <a:cubicBezTo>
                    <a:pt x="156" y="65"/>
                    <a:pt x="140" y="68"/>
                    <a:pt x="125" y="72"/>
                  </a:cubicBezTo>
                  <a:cubicBezTo>
                    <a:pt x="109" y="75"/>
                    <a:pt x="94" y="79"/>
                    <a:pt x="78" y="83"/>
                  </a:cubicBezTo>
                  <a:cubicBezTo>
                    <a:pt x="62" y="87"/>
                    <a:pt x="46" y="90"/>
                    <a:pt x="31" y="95"/>
                  </a:cubicBezTo>
                  <a:moveTo>
                    <a:pt x="34" y="92"/>
                  </a:moveTo>
                  <a:cubicBezTo>
                    <a:pt x="34" y="91"/>
                    <a:pt x="35" y="91"/>
                    <a:pt x="36" y="90"/>
                  </a:cubicBezTo>
                  <a:cubicBezTo>
                    <a:pt x="66" y="82"/>
                    <a:pt x="95" y="74"/>
                    <a:pt x="125" y="66"/>
                  </a:cubicBezTo>
                  <a:cubicBezTo>
                    <a:pt x="156" y="59"/>
                    <a:pt x="186" y="50"/>
                    <a:pt x="217" y="44"/>
                  </a:cubicBezTo>
                  <a:cubicBezTo>
                    <a:pt x="218" y="45"/>
                    <a:pt x="219" y="45"/>
                    <a:pt x="220" y="46"/>
                  </a:cubicBezTo>
                  <a:cubicBezTo>
                    <a:pt x="214" y="47"/>
                    <a:pt x="207" y="50"/>
                    <a:pt x="201" y="51"/>
                  </a:cubicBezTo>
                  <a:cubicBezTo>
                    <a:pt x="193" y="53"/>
                    <a:pt x="184" y="55"/>
                    <a:pt x="176" y="56"/>
                  </a:cubicBezTo>
                  <a:cubicBezTo>
                    <a:pt x="160" y="59"/>
                    <a:pt x="143" y="63"/>
                    <a:pt x="127" y="67"/>
                  </a:cubicBezTo>
                  <a:cubicBezTo>
                    <a:pt x="111" y="71"/>
                    <a:pt x="95" y="75"/>
                    <a:pt x="79" y="80"/>
                  </a:cubicBezTo>
                  <a:cubicBezTo>
                    <a:pt x="71" y="82"/>
                    <a:pt x="63" y="84"/>
                    <a:pt x="55" y="86"/>
                  </a:cubicBezTo>
                  <a:cubicBezTo>
                    <a:pt x="48" y="88"/>
                    <a:pt x="41" y="89"/>
                    <a:pt x="34" y="92"/>
                  </a:cubicBezTo>
                  <a:moveTo>
                    <a:pt x="37" y="88"/>
                  </a:moveTo>
                  <a:cubicBezTo>
                    <a:pt x="38" y="87"/>
                    <a:pt x="39" y="86"/>
                    <a:pt x="40" y="85"/>
                  </a:cubicBezTo>
                  <a:cubicBezTo>
                    <a:pt x="69" y="76"/>
                    <a:pt x="98" y="67"/>
                    <a:pt x="127" y="60"/>
                  </a:cubicBezTo>
                  <a:cubicBezTo>
                    <a:pt x="141" y="56"/>
                    <a:pt x="156" y="52"/>
                    <a:pt x="170" y="48"/>
                  </a:cubicBezTo>
                  <a:cubicBezTo>
                    <a:pt x="177" y="47"/>
                    <a:pt x="183" y="45"/>
                    <a:pt x="190" y="44"/>
                  </a:cubicBezTo>
                  <a:cubicBezTo>
                    <a:pt x="194" y="43"/>
                    <a:pt x="197" y="42"/>
                    <a:pt x="201" y="42"/>
                  </a:cubicBezTo>
                  <a:cubicBezTo>
                    <a:pt x="202" y="41"/>
                    <a:pt x="204" y="41"/>
                    <a:pt x="206" y="41"/>
                  </a:cubicBezTo>
                  <a:cubicBezTo>
                    <a:pt x="206" y="41"/>
                    <a:pt x="203" y="41"/>
                    <a:pt x="202" y="42"/>
                  </a:cubicBezTo>
                  <a:cubicBezTo>
                    <a:pt x="196" y="44"/>
                    <a:pt x="189" y="45"/>
                    <a:pt x="183" y="47"/>
                  </a:cubicBezTo>
                  <a:cubicBezTo>
                    <a:pt x="175" y="48"/>
                    <a:pt x="168" y="50"/>
                    <a:pt x="160" y="52"/>
                  </a:cubicBezTo>
                  <a:cubicBezTo>
                    <a:pt x="146" y="56"/>
                    <a:pt x="132" y="60"/>
                    <a:pt x="117" y="65"/>
                  </a:cubicBezTo>
                  <a:cubicBezTo>
                    <a:pt x="103" y="69"/>
                    <a:pt x="88" y="73"/>
                    <a:pt x="74" y="78"/>
                  </a:cubicBezTo>
                  <a:cubicBezTo>
                    <a:pt x="67" y="80"/>
                    <a:pt x="60" y="82"/>
                    <a:pt x="53" y="84"/>
                  </a:cubicBezTo>
                  <a:cubicBezTo>
                    <a:pt x="48" y="85"/>
                    <a:pt x="42" y="86"/>
                    <a:pt x="37" y="88"/>
                  </a:cubicBezTo>
                  <a:moveTo>
                    <a:pt x="206" y="41"/>
                  </a:moveTo>
                  <a:cubicBezTo>
                    <a:pt x="206" y="41"/>
                    <a:pt x="206" y="41"/>
                    <a:pt x="206" y="41"/>
                  </a:cubicBezTo>
                  <a:cubicBezTo>
                    <a:pt x="206" y="41"/>
                    <a:pt x="206" y="41"/>
                    <a:pt x="206" y="41"/>
                  </a:cubicBezTo>
                  <a:moveTo>
                    <a:pt x="46" y="86"/>
                  </a:moveTo>
                  <a:cubicBezTo>
                    <a:pt x="48" y="86"/>
                    <a:pt x="50" y="85"/>
                    <a:pt x="51" y="85"/>
                  </a:cubicBezTo>
                  <a:cubicBezTo>
                    <a:pt x="59" y="83"/>
                    <a:pt x="66" y="81"/>
                    <a:pt x="74" y="78"/>
                  </a:cubicBezTo>
                  <a:cubicBezTo>
                    <a:pt x="89" y="74"/>
                    <a:pt x="104" y="69"/>
                    <a:pt x="119" y="65"/>
                  </a:cubicBezTo>
                  <a:cubicBezTo>
                    <a:pt x="134" y="60"/>
                    <a:pt x="149" y="56"/>
                    <a:pt x="164" y="52"/>
                  </a:cubicBezTo>
                  <a:cubicBezTo>
                    <a:pt x="179" y="48"/>
                    <a:pt x="194" y="46"/>
                    <a:pt x="208" y="40"/>
                  </a:cubicBezTo>
                  <a:cubicBezTo>
                    <a:pt x="210" y="42"/>
                    <a:pt x="213" y="43"/>
                    <a:pt x="215" y="44"/>
                  </a:cubicBezTo>
                  <a:cubicBezTo>
                    <a:pt x="186" y="49"/>
                    <a:pt x="158" y="58"/>
                    <a:pt x="129" y="65"/>
                  </a:cubicBezTo>
                  <a:cubicBezTo>
                    <a:pt x="101" y="72"/>
                    <a:pt x="74" y="79"/>
                    <a:pt x="46" y="86"/>
                  </a:cubicBezTo>
                  <a:moveTo>
                    <a:pt x="41" y="84"/>
                  </a:moveTo>
                  <a:cubicBezTo>
                    <a:pt x="42" y="84"/>
                    <a:pt x="42" y="83"/>
                    <a:pt x="42" y="83"/>
                  </a:cubicBezTo>
                  <a:cubicBezTo>
                    <a:pt x="54" y="78"/>
                    <a:pt x="67" y="76"/>
                    <a:pt x="79" y="72"/>
                  </a:cubicBezTo>
                  <a:cubicBezTo>
                    <a:pt x="93" y="68"/>
                    <a:pt x="107" y="64"/>
                    <a:pt x="121" y="60"/>
                  </a:cubicBezTo>
                  <a:cubicBezTo>
                    <a:pt x="148" y="52"/>
                    <a:pt x="175" y="44"/>
                    <a:pt x="202" y="38"/>
                  </a:cubicBezTo>
                  <a:cubicBezTo>
                    <a:pt x="202" y="38"/>
                    <a:pt x="202" y="38"/>
                    <a:pt x="202" y="38"/>
                  </a:cubicBezTo>
                  <a:cubicBezTo>
                    <a:pt x="204" y="39"/>
                    <a:pt x="205" y="39"/>
                    <a:pt x="206" y="40"/>
                  </a:cubicBezTo>
                  <a:cubicBezTo>
                    <a:pt x="193" y="42"/>
                    <a:pt x="181" y="45"/>
                    <a:pt x="168" y="48"/>
                  </a:cubicBezTo>
                  <a:cubicBezTo>
                    <a:pt x="154" y="52"/>
                    <a:pt x="139" y="56"/>
                    <a:pt x="125" y="60"/>
                  </a:cubicBezTo>
                  <a:cubicBezTo>
                    <a:pt x="97" y="67"/>
                    <a:pt x="69" y="75"/>
                    <a:pt x="41" y="84"/>
                  </a:cubicBezTo>
                  <a:moveTo>
                    <a:pt x="82" y="40"/>
                  </a:moveTo>
                  <a:cubicBezTo>
                    <a:pt x="83" y="39"/>
                    <a:pt x="83" y="39"/>
                    <a:pt x="84" y="38"/>
                  </a:cubicBezTo>
                  <a:cubicBezTo>
                    <a:pt x="86" y="38"/>
                    <a:pt x="88" y="37"/>
                    <a:pt x="91" y="36"/>
                  </a:cubicBezTo>
                  <a:cubicBezTo>
                    <a:pt x="88" y="37"/>
                    <a:pt x="85" y="39"/>
                    <a:pt x="82" y="40"/>
                  </a:cubicBezTo>
                  <a:moveTo>
                    <a:pt x="44" y="82"/>
                  </a:moveTo>
                  <a:cubicBezTo>
                    <a:pt x="44" y="81"/>
                    <a:pt x="45" y="80"/>
                    <a:pt x="46" y="79"/>
                  </a:cubicBezTo>
                  <a:cubicBezTo>
                    <a:pt x="58" y="75"/>
                    <a:pt x="69" y="73"/>
                    <a:pt x="81" y="69"/>
                  </a:cubicBezTo>
                  <a:cubicBezTo>
                    <a:pt x="94" y="65"/>
                    <a:pt x="106" y="61"/>
                    <a:pt x="119" y="57"/>
                  </a:cubicBezTo>
                  <a:cubicBezTo>
                    <a:pt x="145" y="50"/>
                    <a:pt x="171" y="42"/>
                    <a:pt x="196" y="35"/>
                  </a:cubicBezTo>
                  <a:cubicBezTo>
                    <a:pt x="198" y="36"/>
                    <a:pt x="200" y="37"/>
                    <a:pt x="202" y="38"/>
                  </a:cubicBezTo>
                  <a:cubicBezTo>
                    <a:pt x="174" y="44"/>
                    <a:pt x="147" y="51"/>
                    <a:pt x="120" y="59"/>
                  </a:cubicBezTo>
                  <a:cubicBezTo>
                    <a:pt x="107" y="63"/>
                    <a:pt x="94" y="67"/>
                    <a:pt x="80" y="71"/>
                  </a:cubicBezTo>
                  <a:cubicBezTo>
                    <a:pt x="68" y="75"/>
                    <a:pt x="55" y="77"/>
                    <a:pt x="44" y="82"/>
                  </a:cubicBezTo>
                  <a:moveTo>
                    <a:pt x="48" y="77"/>
                  </a:moveTo>
                  <a:cubicBezTo>
                    <a:pt x="50" y="75"/>
                    <a:pt x="52" y="73"/>
                    <a:pt x="54" y="71"/>
                  </a:cubicBezTo>
                  <a:cubicBezTo>
                    <a:pt x="65" y="69"/>
                    <a:pt x="76" y="64"/>
                    <a:pt x="87" y="61"/>
                  </a:cubicBezTo>
                  <a:cubicBezTo>
                    <a:pt x="100" y="58"/>
                    <a:pt x="112" y="54"/>
                    <a:pt x="125" y="51"/>
                  </a:cubicBezTo>
                  <a:cubicBezTo>
                    <a:pt x="137" y="47"/>
                    <a:pt x="150" y="44"/>
                    <a:pt x="162" y="41"/>
                  </a:cubicBezTo>
                  <a:cubicBezTo>
                    <a:pt x="168" y="39"/>
                    <a:pt x="175" y="38"/>
                    <a:pt x="181" y="37"/>
                  </a:cubicBezTo>
                  <a:cubicBezTo>
                    <a:pt x="183" y="36"/>
                    <a:pt x="185" y="36"/>
                    <a:pt x="188" y="35"/>
                  </a:cubicBezTo>
                  <a:cubicBezTo>
                    <a:pt x="187" y="35"/>
                    <a:pt x="186" y="36"/>
                    <a:pt x="185" y="36"/>
                  </a:cubicBezTo>
                  <a:cubicBezTo>
                    <a:pt x="173" y="39"/>
                    <a:pt x="162" y="41"/>
                    <a:pt x="150" y="44"/>
                  </a:cubicBezTo>
                  <a:cubicBezTo>
                    <a:pt x="138" y="48"/>
                    <a:pt x="126" y="51"/>
                    <a:pt x="113" y="55"/>
                  </a:cubicBezTo>
                  <a:cubicBezTo>
                    <a:pt x="101" y="58"/>
                    <a:pt x="89" y="62"/>
                    <a:pt x="77" y="66"/>
                  </a:cubicBezTo>
                  <a:cubicBezTo>
                    <a:pt x="71" y="68"/>
                    <a:pt x="65" y="71"/>
                    <a:pt x="59" y="73"/>
                  </a:cubicBezTo>
                  <a:cubicBezTo>
                    <a:pt x="55" y="75"/>
                    <a:pt x="51" y="76"/>
                    <a:pt x="48" y="77"/>
                  </a:cubicBezTo>
                  <a:moveTo>
                    <a:pt x="53" y="76"/>
                  </a:moveTo>
                  <a:cubicBezTo>
                    <a:pt x="56" y="75"/>
                    <a:pt x="58" y="74"/>
                    <a:pt x="61" y="73"/>
                  </a:cubicBezTo>
                  <a:cubicBezTo>
                    <a:pt x="68" y="71"/>
                    <a:pt x="74" y="68"/>
                    <a:pt x="81" y="66"/>
                  </a:cubicBezTo>
                  <a:cubicBezTo>
                    <a:pt x="93" y="61"/>
                    <a:pt x="106" y="58"/>
                    <a:pt x="119" y="54"/>
                  </a:cubicBezTo>
                  <a:cubicBezTo>
                    <a:pt x="132" y="50"/>
                    <a:pt x="145" y="46"/>
                    <a:pt x="158" y="43"/>
                  </a:cubicBezTo>
                  <a:cubicBezTo>
                    <a:pt x="169" y="40"/>
                    <a:pt x="182" y="39"/>
                    <a:pt x="193" y="34"/>
                  </a:cubicBezTo>
                  <a:cubicBezTo>
                    <a:pt x="193" y="34"/>
                    <a:pt x="193" y="34"/>
                    <a:pt x="193" y="34"/>
                  </a:cubicBezTo>
                  <a:cubicBezTo>
                    <a:pt x="194" y="34"/>
                    <a:pt x="195" y="34"/>
                    <a:pt x="195" y="35"/>
                  </a:cubicBezTo>
                  <a:cubicBezTo>
                    <a:pt x="170" y="42"/>
                    <a:pt x="146" y="48"/>
                    <a:pt x="121" y="56"/>
                  </a:cubicBezTo>
                  <a:cubicBezTo>
                    <a:pt x="108" y="60"/>
                    <a:pt x="95" y="64"/>
                    <a:pt x="82" y="68"/>
                  </a:cubicBezTo>
                  <a:cubicBezTo>
                    <a:pt x="73" y="71"/>
                    <a:pt x="63" y="73"/>
                    <a:pt x="53" y="76"/>
                  </a:cubicBezTo>
                  <a:moveTo>
                    <a:pt x="56" y="68"/>
                  </a:moveTo>
                  <a:cubicBezTo>
                    <a:pt x="57" y="67"/>
                    <a:pt x="59" y="65"/>
                    <a:pt x="60" y="64"/>
                  </a:cubicBezTo>
                  <a:cubicBezTo>
                    <a:pt x="70" y="61"/>
                    <a:pt x="80" y="58"/>
                    <a:pt x="90" y="55"/>
                  </a:cubicBezTo>
                  <a:cubicBezTo>
                    <a:pt x="101" y="52"/>
                    <a:pt x="112" y="49"/>
                    <a:pt x="123" y="47"/>
                  </a:cubicBezTo>
                  <a:cubicBezTo>
                    <a:pt x="134" y="44"/>
                    <a:pt x="145" y="41"/>
                    <a:pt x="156" y="39"/>
                  </a:cubicBezTo>
                  <a:cubicBezTo>
                    <a:pt x="162" y="37"/>
                    <a:pt x="167" y="36"/>
                    <a:pt x="173" y="35"/>
                  </a:cubicBezTo>
                  <a:cubicBezTo>
                    <a:pt x="174" y="34"/>
                    <a:pt x="176" y="34"/>
                    <a:pt x="177" y="34"/>
                  </a:cubicBezTo>
                  <a:cubicBezTo>
                    <a:pt x="156" y="40"/>
                    <a:pt x="134" y="44"/>
                    <a:pt x="113" y="50"/>
                  </a:cubicBezTo>
                  <a:cubicBezTo>
                    <a:pt x="102" y="54"/>
                    <a:pt x="91" y="58"/>
                    <a:pt x="80" y="61"/>
                  </a:cubicBezTo>
                  <a:cubicBezTo>
                    <a:pt x="75" y="63"/>
                    <a:pt x="70" y="64"/>
                    <a:pt x="64" y="66"/>
                  </a:cubicBezTo>
                  <a:cubicBezTo>
                    <a:pt x="61" y="66"/>
                    <a:pt x="59" y="67"/>
                    <a:pt x="56" y="68"/>
                  </a:cubicBezTo>
                  <a:moveTo>
                    <a:pt x="55" y="70"/>
                  </a:moveTo>
                  <a:cubicBezTo>
                    <a:pt x="55" y="69"/>
                    <a:pt x="55" y="69"/>
                    <a:pt x="55" y="69"/>
                  </a:cubicBezTo>
                  <a:cubicBezTo>
                    <a:pt x="56" y="69"/>
                    <a:pt x="57" y="69"/>
                    <a:pt x="57" y="69"/>
                  </a:cubicBezTo>
                  <a:cubicBezTo>
                    <a:pt x="59" y="68"/>
                    <a:pt x="62" y="67"/>
                    <a:pt x="64" y="66"/>
                  </a:cubicBezTo>
                  <a:cubicBezTo>
                    <a:pt x="70" y="65"/>
                    <a:pt x="76" y="63"/>
                    <a:pt x="82" y="61"/>
                  </a:cubicBezTo>
                  <a:cubicBezTo>
                    <a:pt x="94" y="58"/>
                    <a:pt x="105" y="53"/>
                    <a:pt x="117" y="50"/>
                  </a:cubicBezTo>
                  <a:cubicBezTo>
                    <a:pt x="129" y="46"/>
                    <a:pt x="141" y="44"/>
                    <a:pt x="152" y="41"/>
                  </a:cubicBezTo>
                  <a:cubicBezTo>
                    <a:pt x="164" y="38"/>
                    <a:pt x="175" y="36"/>
                    <a:pt x="186" y="32"/>
                  </a:cubicBezTo>
                  <a:cubicBezTo>
                    <a:pt x="186" y="31"/>
                    <a:pt x="186" y="31"/>
                    <a:pt x="186" y="31"/>
                  </a:cubicBezTo>
                  <a:cubicBezTo>
                    <a:pt x="188" y="32"/>
                    <a:pt x="190" y="33"/>
                    <a:pt x="192" y="33"/>
                  </a:cubicBezTo>
                  <a:cubicBezTo>
                    <a:pt x="169" y="38"/>
                    <a:pt x="147" y="43"/>
                    <a:pt x="124" y="50"/>
                  </a:cubicBezTo>
                  <a:cubicBezTo>
                    <a:pt x="113" y="53"/>
                    <a:pt x="101" y="57"/>
                    <a:pt x="89" y="60"/>
                  </a:cubicBezTo>
                  <a:cubicBezTo>
                    <a:pt x="77" y="63"/>
                    <a:pt x="66" y="67"/>
                    <a:pt x="55" y="70"/>
                  </a:cubicBezTo>
                  <a:cubicBezTo>
                    <a:pt x="55" y="70"/>
                    <a:pt x="55" y="70"/>
                    <a:pt x="55" y="70"/>
                  </a:cubicBezTo>
                  <a:moveTo>
                    <a:pt x="68" y="56"/>
                  </a:moveTo>
                  <a:cubicBezTo>
                    <a:pt x="75" y="56"/>
                    <a:pt x="81" y="54"/>
                    <a:pt x="87" y="52"/>
                  </a:cubicBezTo>
                  <a:cubicBezTo>
                    <a:pt x="97" y="49"/>
                    <a:pt x="108" y="46"/>
                    <a:pt x="118" y="42"/>
                  </a:cubicBezTo>
                  <a:cubicBezTo>
                    <a:pt x="128" y="40"/>
                    <a:pt x="138" y="37"/>
                    <a:pt x="148" y="35"/>
                  </a:cubicBezTo>
                  <a:cubicBezTo>
                    <a:pt x="153" y="33"/>
                    <a:pt x="158" y="32"/>
                    <a:pt x="163" y="31"/>
                  </a:cubicBezTo>
                  <a:cubicBezTo>
                    <a:pt x="165" y="30"/>
                    <a:pt x="168" y="29"/>
                    <a:pt x="170" y="29"/>
                  </a:cubicBezTo>
                  <a:cubicBezTo>
                    <a:pt x="171" y="29"/>
                    <a:pt x="171" y="29"/>
                    <a:pt x="171" y="29"/>
                  </a:cubicBezTo>
                  <a:cubicBezTo>
                    <a:pt x="163" y="32"/>
                    <a:pt x="154" y="34"/>
                    <a:pt x="145" y="36"/>
                  </a:cubicBezTo>
                  <a:cubicBezTo>
                    <a:pt x="134" y="38"/>
                    <a:pt x="124" y="42"/>
                    <a:pt x="113" y="45"/>
                  </a:cubicBezTo>
                  <a:cubicBezTo>
                    <a:pt x="103" y="48"/>
                    <a:pt x="93" y="51"/>
                    <a:pt x="83" y="54"/>
                  </a:cubicBezTo>
                  <a:cubicBezTo>
                    <a:pt x="76" y="56"/>
                    <a:pt x="69" y="58"/>
                    <a:pt x="62" y="61"/>
                  </a:cubicBezTo>
                  <a:cubicBezTo>
                    <a:pt x="64" y="60"/>
                    <a:pt x="66" y="58"/>
                    <a:pt x="67" y="56"/>
                  </a:cubicBezTo>
                  <a:cubicBezTo>
                    <a:pt x="67" y="56"/>
                    <a:pt x="68" y="56"/>
                    <a:pt x="68" y="56"/>
                  </a:cubicBezTo>
                  <a:moveTo>
                    <a:pt x="61" y="63"/>
                  </a:moveTo>
                  <a:cubicBezTo>
                    <a:pt x="61" y="63"/>
                    <a:pt x="61" y="63"/>
                    <a:pt x="61" y="63"/>
                  </a:cubicBezTo>
                  <a:cubicBezTo>
                    <a:pt x="61" y="63"/>
                    <a:pt x="61" y="63"/>
                    <a:pt x="61" y="63"/>
                  </a:cubicBezTo>
                  <a:cubicBezTo>
                    <a:pt x="61" y="63"/>
                    <a:pt x="61" y="63"/>
                    <a:pt x="61" y="63"/>
                  </a:cubicBezTo>
                  <a:cubicBezTo>
                    <a:pt x="63" y="61"/>
                    <a:pt x="66" y="60"/>
                    <a:pt x="68" y="59"/>
                  </a:cubicBezTo>
                  <a:cubicBezTo>
                    <a:pt x="73" y="57"/>
                    <a:pt x="78" y="56"/>
                    <a:pt x="83" y="54"/>
                  </a:cubicBezTo>
                  <a:cubicBezTo>
                    <a:pt x="94" y="51"/>
                    <a:pt x="105" y="48"/>
                    <a:pt x="115" y="45"/>
                  </a:cubicBezTo>
                  <a:cubicBezTo>
                    <a:pt x="126" y="42"/>
                    <a:pt x="136" y="38"/>
                    <a:pt x="147" y="36"/>
                  </a:cubicBezTo>
                  <a:cubicBezTo>
                    <a:pt x="157" y="34"/>
                    <a:pt x="168" y="31"/>
                    <a:pt x="178" y="27"/>
                  </a:cubicBezTo>
                  <a:cubicBezTo>
                    <a:pt x="180" y="28"/>
                    <a:pt x="183" y="30"/>
                    <a:pt x="186" y="31"/>
                  </a:cubicBezTo>
                  <a:cubicBezTo>
                    <a:pt x="186" y="31"/>
                    <a:pt x="186" y="31"/>
                    <a:pt x="186" y="31"/>
                  </a:cubicBezTo>
                  <a:cubicBezTo>
                    <a:pt x="176" y="34"/>
                    <a:pt x="166" y="35"/>
                    <a:pt x="156" y="38"/>
                  </a:cubicBezTo>
                  <a:cubicBezTo>
                    <a:pt x="146" y="41"/>
                    <a:pt x="135" y="43"/>
                    <a:pt x="124" y="45"/>
                  </a:cubicBezTo>
                  <a:cubicBezTo>
                    <a:pt x="104" y="50"/>
                    <a:pt x="83" y="56"/>
                    <a:pt x="63" y="62"/>
                  </a:cubicBezTo>
                  <a:cubicBezTo>
                    <a:pt x="63" y="62"/>
                    <a:pt x="61" y="63"/>
                    <a:pt x="61" y="63"/>
                  </a:cubicBezTo>
                  <a:moveTo>
                    <a:pt x="84" y="37"/>
                  </a:moveTo>
                  <a:cubicBezTo>
                    <a:pt x="85" y="36"/>
                    <a:pt x="85" y="36"/>
                    <a:pt x="85" y="36"/>
                  </a:cubicBezTo>
                  <a:cubicBezTo>
                    <a:pt x="90" y="34"/>
                    <a:pt x="95" y="33"/>
                    <a:pt x="100" y="32"/>
                  </a:cubicBezTo>
                  <a:cubicBezTo>
                    <a:pt x="106" y="30"/>
                    <a:pt x="112" y="28"/>
                    <a:pt x="118" y="26"/>
                  </a:cubicBezTo>
                  <a:cubicBezTo>
                    <a:pt x="119" y="26"/>
                    <a:pt x="120" y="26"/>
                    <a:pt x="121" y="25"/>
                  </a:cubicBezTo>
                  <a:cubicBezTo>
                    <a:pt x="120" y="26"/>
                    <a:pt x="119" y="26"/>
                    <a:pt x="118" y="26"/>
                  </a:cubicBezTo>
                  <a:cubicBezTo>
                    <a:pt x="112" y="28"/>
                    <a:pt x="106" y="31"/>
                    <a:pt x="100" y="32"/>
                  </a:cubicBezTo>
                  <a:cubicBezTo>
                    <a:pt x="97" y="33"/>
                    <a:pt x="95" y="34"/>
                    <a:pt x="92" y="35"/>
                  </a:cubicBezTo>
                  <a:cubicBezTo>
                    <a:pt x="90" y="36"/>
                    <a:pt x="88" y="36"/>
                    <a:pt x="87" y="37"/>
                  </a:cubicBezTo>
                  <a:cubicBezTo>
                    <a:pt x="86" y="37"/>
                    <a:pt x="85" y="37"/>
                    <a:pt x="84" y="37"/>
                  </a:cubicBezTo>
                  <a:moveTo>
                    <a:pt x="70" y="53"/>
                  </a:moveTo>
                  <a:cubicBezTo>
                    <a:pt x="71" y="52"/>
                    <a:pt x="73" y="50"/>
                    <a:pt x="74" y="48"/>
                  </a:cubicBezTo>
                  <a:cubicBezTo>
                    <a:pt x="82" y="46"/>
                    <a:pt x="91" y="45"/>
                    <a:pt x="99" y="43"/>
                  </a:cubicBezTo>
                  <a:cubicBezTo>
                    <a:pt x="108" y="41"/>
                    <a:pt x="117" y="38"/>
                    <a:pt x="127" y="35"/>
                  </a:cubicBezTo>
                  <a:cubicBezTo>
                    <a:pt x="135" y="33"/>
                    <a:pt x="144" y="31"/>
                    <a:pt x="152" y="29"/>
                  </a:cubicBezTo>
                  <a:cubicBezTo>
                    <a:pt x="156" y="28"/>
                    <a:pt x="160" y="26"/>
                    <a:pt x="164" y="25"/>
                  </a:cubicBezTo>
                  <a:cubicBezTo>
                    <a:pt x="165" y="25"/>
                    <a:pt x="169" y="25"/>
                    <a:pt x="169" y="25"/>
                  </a:cubicBezTo>
                  <a:cubicBezTo>
                    <a:pt x="167" y="26"/>
                    <a:pt x="165" y="27"/>
                    <a:pt x="162" y="27"/>
                  </a:cubicBezTo>
                  <a:cubicBezTo>
                    <a:pt x="155" y="30"/>
                    <a:pt x="147" y="31"/>
                    <a:pt x="140" y="34"/>
                  </a:cubicBezTo>
                  <a:cubicBezTo>
                    <a:pt x="130" y="37"/>
                    <a:pt x="121" y="40"/>
                    <a:pt x="112" y="42"/>
                  </a:cubicBezTo>
                  <a:cubicBezTo>
                    <a:pt x="103" y="45"/>
                    <a:pt x="94" y="47"/>
                    <a:pt x="85" y="49"/>
                  </a:cubicBezTo>
                  <a:cubicBezTo>
                    <a:pt x="80" y="51"/>
                    <a:pt x="75" y="51"/>
                    <a:pt x="70" y="53"/>
                  </a:cubicBezTo>
                  <a:moveTo>
                    <a:pt x="68" y="56"/>
                  </a:moveTo>
                  <a:cubicBezTo>
                    <a:pt x="68" y="56"/>
                    <a:pt x="68" y="56"/>
                    <a:pt x="68" y="56"/>
                  </a:cubicBezTo>
                  <a:cubicBezTo>
                    <a:pt x="68" y="55"/>
                    <a:pt x="68" y="55"/>
                    <a:pt x="69" y="55"/>
                  </a:cubicBezTo>
                  <a:cubicBezTo>
                    <a:pt x="71" y="53"/>
                    <a:pt x="75" y="53"/>
                    <a:pt x="78" y="52"/>
                  </a:cubicBezTo>
                  <a:cubicBezTo>
                    <a:pt x="83" y="51"/>
                    <a:pt x="87" y="49"/>
                    <a:pt x="92" y="48"/>
                  </a:cubicBezTo>
                  <a:cubicBezTo>
                    <a:pt x="102" y="45"/>
                    <a:pt x="112" y="43"/>
                    <a:pt x="121" y="40"/>
                  </a:cubicBezTo>
                  <a:cubicBezTo>
                    <a:pt x="130" y="38"/>
                    <a:pt x="139" y="34"/>
                    <a:pt x="148" y="32"/>
                  </a:cubicBezTo>
                  <a:cubicBezTo>
                    <a:pt x="156" y="30"/>
                    <a:pt x="164" y="28"/>
                    <a:pt x="171" y="24"/>
                  </a:cubicBezTo>
                  <a:cubicBezTo>
                    <a:pt x="171" y="24"/>
                    <a:pt x="171" y="24"/>
                    <a:pt x="171" y="24"/>
                  </a:cubicBezTo>
                  <a:cubicBezTo>
                    <a:pt x="173" y="25"/>
                    <a:pt x="175" y="26"/>
                    <a:pt x="176" y="26"/>
                  </a:cubicBezTo>
                  <a:cubicBezTo>
                    <a:pt x="157" y="31"/>
                    <a:pt x="138" y="36"/>
                    <a:pt x="120" y="41"/>
                  </a:cubicBezTo>
                  <a:cubicBezTo>
                    <a:pt x="110" y="44"/>
                    <a:pt x="101" y="47"/>
                    <a:pt x="92" y="50"/>
                  </a:cubicBezTo>
                  <a:cubicBezTo>
                    <a:pt x="87" y="51"/>
                    <a:pt x="83" y="52"/>
                    <a:pt x="78" y="54"/>
                  </a:cubicBezTo>
                  <a:cubicBezTo>
                    <a:pt x="76" y="54"/>
                    <a:pt x="73" y="55"/>
                    <a:pt x="71" y="55"/>
                  </a:cubicBezTo>
                  <a:cubicBezTo>
                    <a:pt x="70" y="55"/>
                    <a:pt x="69" y="56"/>
                    <a:pt x="68" y="56"/>
                  </a:cubicBezTo>
                  <a:moveTo>
                    <a:pt x="75" y="47"/>
                  </a:moveTo>
                  <a:cubicBezTo>
                    <a:pt x="76" y="46"/>
                    <a:pt x="78" y="45"/>
                    <a:pt x="79" y="43"/>
                  </a:cubicBezTo>
                  <a:cubicBezTo>
                    <a:pt x="93" y="41"/>
                    <a:pt x="107" y="36"/>
                    <a:pt x="121" y="32"/>
                  </a:cubicBezTo>
                  <a:cubicBezTo>
                    <a:pt x="129" y="30"/>
                    <a:pt x="136" y="28"/>
                    <a:pt x="143" y="27"/>
                  </a:cubicBezTo>
                  <a:cubicBezTo>
                    <a:pt x="150" y="25"/>
                    <a:pt x="157" y="24"/>
                    <a:pt x="164" y="21"/>
                  </a:cubicBezTo>
                  <a:cubicBezTo>
                    <a:pt x="166" y="22"/>
                    <a:pt x="168" y="23"/>
                    <a:pt x="170" y="24"/>
                  </a:cubicBezTo>
                  <a:cubicBezTo>
                    <a:pt x="170" y="24"/>
                    <a:pt x="170" y="24"/>
                    <a:pt x="169" y="24"/>
                  </a:cubicBezTo>
                  <a:cubicBezTo>
                    <a:pt x="163" y="24"/>
                    <a:pt x="156" y="27"/>
                    <a:pt x="150" y="28"/>
                  </a:cubicBezTo>
                  <a:cubicBezTo>
                    <a:pt x="142" y="31"/>
                    <a:pt x="133" y="33"/>
                    <a:pt x="125" y="35"/>
                  </a:cubicBezTo>
                  <a:cubicBezTo>
                    <a:pt x="116" y="37"/>
                    <a:pt x="107" y="40"/>
                    <a:pt x="99" y="42"/>
                  </a:cubicBezTo>
                  <a:cubicBezTo>
                    <a:pt x="91" y="44"/>
                    <a:pt x="83" y="45"/>
                    <a:pt x="75" y="47"/>
                  </a:cubicBezTo>
                  <a:moveTo>
                    <a:pt x="80" y="42"/>
                  </a:moveTo>
                  <a:cubicBezTo>
                    <a:pt x="81" y="41"/>
                    <a:pt x="81" y="41"/>
                    <a:pt x="81" y="41"/>
                  </a:cubicBezTo>
                  <a:cubicBezTo>
                    <a:pt x="86" y="39"/>
                    <a:pt x="92" y="37"/>
                    <a:pt x="97" y="35"/>
                  </a:cubicBezTo>
                  <a:cubicBezTo>
                    <a:pt x="104" y="34"/>
                    <a:pt x="111" y="32"/>
                    <a:pt x="118" y="30"/>
                  </a:cubicBezTo>
                  <a:cubicBezTo>
                    <a:pt x="125" y="28"/>
                    <a:pt x="133" y="26"/>
                    <a:pt x="140" y="24"/>
                  </a:cubicBezTo>
                  <a:cubicBezTo>
                    <a:pt x="146" y="22"/>
                    <a:pt x="152" y="21"/>
                    <a:pt x="158" y="18"/>
                  </a:cubicBezTo>
                  <a:cubicBezTo>
                    <a:pt x="159" y="19"/>
                    <a:pt x="161" y="20"/>
                    <a:pt x="163" y="21"/>
                  </a:cubicBezTo>
                  <a:cubicBezTo>
                    <a:pt x="157" y="23"/>
                    <a:pt x="151" y="24"/>
                    <a:pt x="144" y="26"/>
                  </a:cubicBezTo>
                  <a:cubicBezTo>
                    <a:pt x="137" y="27"/>
                    <a:pt x="129" y="30"/>
                    <a:pt x="121" y="32"/>
                  </a:cubicBezTo>
                  <a:cubicBezTo>
                    <a:pt x="114" y="33"/>
                    <a:pt x="107" y="35"/>
                    <a:pt x="99" y="37"/>
                  </a:cubicBezTo>
                  <a:cubicBezTo>
                    <a:pt x="96" y="38"/>
                    <a:pt x="92" y="39"/>
                    <a:pt x="89" y="40"/>
                  </a:cubicBezTo>
                  <a:cubicBezTo>
                    <a:pt x="87" y="41"/>
                    <a:pt x="83" y="41"/>
                    <a:pt x="80" y="42"/>
                  </a:cubicBezTo>
                  <a:moveTo>
                    <a:pt x="98" y="34"/>
                  </a:moveTo>
                  <a:cubicBezTo>
                    <a:pt x="106" y="32"/>
                    <a:pt x="113" y="29"/>
                    <a:pt x="120" y="27"/>
                  </a:cubicBezTo>
                  <a:cubicBezTo>
                    <a:pt x="127" y="24"/>
                    <a:pt x="134" y="23"/>
                    <a:pt x="141" y="22"/>
                  </a:cubicBezTo>
                  <a:cubicBezTo>
                    <a:pt x="145" y="21"/>
                    <a:pt x="148" y="20"/>
                    <a:pt x="152" y="19"/>
                  </a:cubicBezTo>
                  <a:cubicBezTo>
                    <a:pt x="154" y="19"/>
                    <a:pt x="155" y="19"/>
                    <a:pt x="156" y="18"/>
                  </a:cubicBezTo>
                  <a:cubicBezTo>
                    <a:pt x="154" y="19"/>
                    <a:pt x="152" y="20"/>
                    <a:pt x="150" y="20"/>
                  </a:cubicBezTo>
                  <a:cubicBezTo>
                    <a:pt x="137" y="24"/>
                    <a:pt x="124" y="27"/>
                    <a:pt x="111" y="31"/>
                  </a:cubicBezTo>
                  <a:cubicBezTo>
                    <a:pt x="106" y="32"/>
                    <a:pt x="102" y="33"/>
                    <a:pt x="98" y="34"/>
                  </a:cubicBezTo>
                  <a:moveTo>
                    <a:pt x="156" y="18"/>
                  </a:moveTo>
                  <a:cubicBezTo>
                    <a:pt x="156" y="18"/>
                    <a:pt x="156" y="18"/>
                    <a:pt x="156" y="18"/>
                  </a:cubicBezTo>
                  <a:cubicBezTo>
                    <a:pt x="156" y="18"/>
                    <a:pt x="156" y="18"/>
                    <a:pt x="156" y="18"/>
                  </a:cubicBezTo>
                  <a:moveTo>
                    <a:pt x="86" y="35"/>
                  </a:moveTo>
                  <a:cubicBezTo>
                    <a:pt x="88" y="34"/>
                    <a:pt x="89" y="33"/>
                    <a:pt x="90" y="31"/>
                  </a:cubicBezTo>
                  <a:cubicBezTo>
                    <a:pt x="95" y="31"/>
                    <a:pt x="99" y="29"/>
                    <a:pt x="103" y="27"/>
                  </a:cubicBezTo>
                  <a:cubicBezTo>
                    <a:pt x="109" y="25"/>
                    <a:pt x="114" y="24"/>
                    <a:pt x="120" y="22"/>
                  </a:cubicBezTo>
                  <a:cubicBezTo>
                    <a:pt x="126" y="21"/>
                    <a:pt x="133" y="20"/>
                    <a:pt x="139" y="18"/>
                  </a:cubicBezTo>
                  <a:cubicBezTo>
                    <a:pt x="142" y="18"/>
                    <a:pt x="145" y="17"/>
                    <a:pt x="148" y="16"/>
                  </a:cubicBezTo>
                  <a:cubicBezTo>
                    <a:pt x="149" y="16"/>
                    <a:pt x="149" y="16"/>
                    <a:pt x="149" y="16"/>
                  </a:cubicBezTo>
                  <a:cubicBezTo>
                    <a:pt x="147" y="17"/>
                    <a:pt x="146" y="17"/>
                    <a:pt x="144" y="18"/>
                  </a:cubicBezTo>
                  <a:cubicBezTo>
                    <a:pt x="134" y="22"/>
                    <a:pt x="122" y="24"/>
                    <a:pt x="111" y="28"/>
                  </a:cubicBezTo>
                  <a:cubicBezTo>
                    <a:pt x="106" y="29"/>
                    <a:pt x="100" y="31"/>
                    <a:pt x="95" y="33"/>
                  </a:cubicBezTo>
                  <a:cubicBezTo>
                    <a:pt x="92" y="34"/>
                    <a:pt x="89" y="34"/>
                    <a:pt x="86" y="35"/>
                  </a:cubicBezTo>
                  <a:moveTo>
                    <a:pt x="130" y="23"/>
                  </a:moveTo>
                  <a:cubicBezTo>
                    <a:pt x="137" y="21"/>
                    <a:pt x="145" y="19"/>
                    <a:pt x="152" y="15"/>
                  </a:cubicBezTo>
                  <a:cubicBezTo>
                    <a:pt x="153" y="16"/>
                    <a:pt x="155" y="17"/>
                    <a:pt x="156" y="17"/>
                  </a:cubicBezTo>
                  <a:cubicBezTo>
                    <a:pt x="147" y="19"/>
                    <a:pt x="139" y="21"/>
                    <a:pt x="130" y="23"/>
                  </a:cubicBezTo>
                  <a:moveTo>
                    <a:pt x="92" y="29"/>
                  </a:moveTo>
                  <a:cubicBezTo>
                    <a:pt x="93" y="28"/>
                    <a:pt x="94" y="27"/>
                    <a:pt x="95" y="26"/>
                  </a:cubicBezTo>
                  <a:cubicBezTo>
                    <a:pt x="103" y="25"/>
                    <a:pt x="111" y="22"/>
                    <a:pt x="119" y="19"/>
                  </a:cubicBezTo>
                  <a:cubicBezTo>
                    <a:pt x="123" y="18"/>
                    <a:pt x="128" y="17"/>
                    <a:pt x="132" y="16"/>
                  </a:cubicBezTo>
                  <a:cubicBezTo>
                    <a:pt x="136" y="15"/>
                    <a:pt x="141" y="15"/>
                    <a:pt x="144" y="13"/>
                  </a:cubicBezTo>
                  <a:cubicBezTo>
                    <a:pt x="140" y="15"/>
                    <a:pt x="135" y="16"/>
                    <a:pt x="130" y="18"/>
                  </a:cubicBezTo>
                  <a:cubicBezTo>
                    <a:pt x="125" y="19"/>
                    <a:pt x="120" y="21"/>
                    <a:pt x="115" y="22"/>
                  </a:cubicBezTo>
                  <a:cubicBezTo>
                    <a:pt x="107" y="24"/>
                    <a:pt x="99" y="26"/>
                    <a:pt x="92" y="29"/>
                  </a:cubicBezTo>
                  <a:moveTo>
                    <a:pt x="91" y="31"/>
                  </a:moveTo>
                  <a:cubicBezTo>
                    <a:pt x="92" y="30"/>
                    <a:pt x="94" y="29"/>
                    <a:pt x="96" y="28"/>
                  </a:cubicBezTo>
                  <a:cubicBezTo>
                    <a:pt x="98" y="28"/>
                    <a:pt x="100" y="27"/>
                    <a:pt x="103" y="26"/>
                  </a:cubicBezTo>
                  <a:cubicBezTo>
                    <a:pt x="108" y="24"/>
                    <a:pt x="113" y="23"/>
                    <a:pt x="119" y="22"/>
                  </a:cubicBezTo>
                  <a:cubicBezTo>
                    <a:pt x="128" y="19"/>
                    <a:pt x="138" y="17"/>
                    <a:pt x="146" y="13"/>
                  </a:cubicBezTo>
                  <a:cubicBezTo>
                    <a:pt x="146" y="13"/>
                    <a:pt x="146" y="13"/>
                    <a:pt x="146" y="13"/>
                  </a:cubicBezTo>
                  <a:cubicBezTo>
                    <a:pt x="147" y="14"/>
                    <a:pt x="149" y="14"/>
                    <a:pt x="150" y="15"/>
                  </a:cubicBezTo>
                  <a:cubicBezTo>
                    <a:pt x="141" y="17"/>
                    <a:pt x="131" y="19"/>
                    <a:pt x="122" y="21"/>
                  </a:cubicBezTo>
                  <a:cubicBezTo>
                    <a:pt x="112" y="23"/>
                    <a:pt x="103" y="27"/>
                    <a:pt x="94" y="30"/>
                  </a:cubicBezTo>
                  <a:cubicBezTo>
                    <a:pt x="93" y="30"/>
                    <a:pt x="92" y="30"/>
                    <a:pt x="91" y="31"/>
                  </a:cubicBezTo>
                  <a:moveTo>
                    <a:pt x="96" y="25"/>
                  </a:moveTo>
                  <a:cubicBezTo>
                    <a:pt x="98" y="23"/>
                    <a:pt x="99" y="22"/>
                    <a:pt x="100" y="21"/>
                  </a:cubicBezTo>
                  <a:cubicBezTo>
                    <a:pt x="107" y="19"/>
                    <a:pt x="114" y="17"/>
                    <a:pt x="121" y="15"/>
                  </a:cubicBezTo>
                  <a:cubicBezTo>
                    <a:pt x="125" y="14"/>
                    <a:pt x="129" y="13"/>
                    <a:pt x="132" y="13"/>
                  </a:cubicBezTo>
                  <a:cubicBezTo>
                    <a:pt x="134" y="12"/>
                    <a:pt x="136" y="12"/>
                    <a:pt x="137" y="12"/>
                  </a:cubicBezTo>
                  <a:cubicBezTo>
                    <a:pt x="124" y="17"/>
                    <a:pt x="110" y="20"/>
                    <a:pt x="96" y="25"/>
                  </a:cubicBezTo>
                  <a:moveTo>
                    <a:pt x="96" y="25"/>
                  </a:moveTo>
                  <a:cubicBezTo>
                    <a:pt x="96" y="25"/>
                    <a:pt x="96" y="25"/>
                    <a:pt x="96" y="25"/>
                  </a:cubicBezTo>
                  <a:cubicBezTo>
                    <a:pt x="97" y="25"/>
                    <a:pt x="99" y="24"/>
                    <a:pt x="100" y="24"/>
                  </a:cubicBezTo>
                  <a:cubicBezTo>
                    <a:pt x="105" y="22"/>
                    <a:pt x="110" y="21"/>
                    <a:pt x="115" y="19"/>
                  </a:cubicBezTo>
                  <a:cubicBezTo>
                    <a:pt x="124" y="16"/>
                    <a:pt x="133" y="14"/>
                    <a:pt x="141" y="11"/>
                  </a:cubicBezTo>
                  <a:cubicBezTo>
                    <a:pt x="141" y="11"/>
                    <a:pt x="141" y="11"/>
                    <a:pt x="141" y="11"/>
                  </a:cubicBezTo>
                  <a:cubicBezTo>
                    <a:pt x="143" y="12"/>
                    <a:pt x="144" y="12"/>
                    <a:pt x="145" y="12"/>
                  </a:cubicBezTo>
                  <a:cubicBezTo>
                    <a:pt x="142" y="13"/>
                    <a:pt x="140" y="14"/>
                    <a:pt x="137" y="14"/>
                  </a:cubicBezTo>
                  <a:cubicBezTo>
                    <a:pt x="133" y="15"/>
                    <a:pt x="129" y="16"/>
                    <a:pt x="125" y="17"/>
                  </a:cubicBezTo>
                  <a:cubicBezTo>
                    <a:pt x="117" y="19"/>
                    <a:pt x="109" y="22"/>
                    <a:pt x="100" y="24"/>
                  </a:cubicBezTo>
                  <a:cubicBezTo>
                    <a:pt x="99" y="25"/>
                    <a:pt x="97" y="25"/>
                    <a:pt x="96" y="25"/>
                  </a:cubicBezTo>
                  <a:moveTo>
                    <a:pt x="102" y="19"/>
                  </a:moveTo>
                  <a:cubicBezTo>
                    <a:pt x="103" y="18"/>
                    <a:pt x="104" y="17"/>
                    <a:pt x="105" y="16"/>
                  </a:cubicBezTo>
                  <a:cubicBezTo>
                    <a:pt x="109" y="15"/>
                    <a:pt x="113" y="14"/>
                    <a:pt x="117" y="13"/>
                  </a:cubicBezTo>
                  <a:cubicBezTo>
                    <a:pt x="120" y="12"/>
                    <a:pt x="123" y="12"/>
                    <a:pt x="125" y="11"/>
                  </a:cubicBezTo>
                  <a:cubicBezTo>
                    <a:pt x="127" y="10"/>
                    <a:pt x="129" y="10"/>
                    <a:pt x="130" y="9"/>
                  </a:cubicBezTo>
                  <a:cubicBezTo>
                    <a:pt x="130" y="9"/>
                    <a:pt x="133" y="8"/>
                    <a:pt x="133" y="8"/>
                  </a:cubicBezTo>
                  <a:cubicBezTo>
                    <a:pt x="133" y="8"/>
                    <a:pt x="133" y="9"/>
                    <a:pt x="132" y="9"/>
                  </a:cubicBezTo>
                  <a:cubicBezTo>
                    <a:pt x="127" y="12"/>
                    <a:pt x="121" y="13"/>
                    <a:pt x="115" y="14"/>
                  </a:cubicBezTo>
                  <a:cubicBezTo>
                    <a:pt x="111" y="15"/>
                    <a:pt x="106" y="17"/>
                    <a:pt x="102" y="19"/>
                  </a:cubicBezTo>
                  <a:moveTo>
                    <a:pt x="101" y="20"/>
                  </a:moveTo>
                  <a:cubicBezTo>
                    <a:pt x="107" y="17"/>
                    <a:pt x="113" y="15"/>
                    <a:pt x="120" y="14"/>
                  </a:cubicBezTo>
                  <a:cubicBezTo>
                    <a:pt x="125" y="13"/>
                    <a:pt x="130" y="12"/>
                    <a:pt x="135" y="8"/>
                  </a:cubicBezTo>
                  <a:cubicBezTo>
                    <a:pt x="135" y="8"/>
                    <a:pt x="135" y="8"/>
                    <a:pt x="135" y="8"/>
                  </a:cubicBezTo>
                  <a:cubicBezTo>
                    <a:pt x="137" y="9"/>
                    <a:pt x="138" y="10"/>
                    <a:pt x="140" y="11"/>
                  </a:cubicBezTo>
                  <a:cubicBezTo>
                    <a:pt x="134" y="12"/>
                    <a:pt x="127" y="13"/>
                    <a:pt x="121" y="14"/>
                  </a:cubicBezTo>
                  <a:cubicBezTo>
                    <a:pt x="115" y="16"/>
                    <a:pt x="107" y="17"/>
                    <a:pt x="101" y="20"/>
                  </a:cubicBezTo>
                  <a:moveTo>
                    <a:pt x="108" y="13"/>
                  </a:moveTo>
                  <a:cubicBezTo>
                    <a:pt x="109" y="12"/>
                    <a:pt x="109" y="12"/>
                    <a:pt x="109" y="12"/>
                  </a:cubicBezTo>
                  <a:cubicBezTo>
                    <a:pt x="113" y="11"/>
                    <a:pt x="117" y="10"/>
                    <a:pt x="121" y="8"/>
                  </a:cubicBezTo>
                  <a:cubicBezTo>
                    <a:pt x="123" y="8"/>
                    <a:pt x="125" y="7"/>
                    <a:pt x="128" y="7"/>
                  </a:cubicBezTo>
                  <a:cubicBezTo>
                    <a:pt x="127" y="7"/>
                    <a:pt x="127" y="7"/>
                    <a:pt x="127" y="7"/>
                  </a:cubicBezTo>
                  <a:cubicBezTo>
                    <a:pt x="126" y="8"/>
                    <a:pt x="124" y="8"/>
                    <a:pt x="123" y="9"/>
                  </a:cubicBezTo>
                  <a:cubicBezTo>
                    <a:pt x="118" y="11"/>
                    <a:pt x="113" y="11"/>
                    <a:pt x="108" y="13"/>
                  </a:cubicBezTo>
                  <a:moveTo>
                    <a:pt x="106" y="15"/>
                  </a:moveTo>
                  <a:cubicBezTo>
                    <a:pt x="106" y="14"/>
                    <a:pt x="106" y="14"/>
                    <a:pt x="106" y="14"/>
                  </a:cubicBezTo>
                  <a:cubicBezTo>
                    <a:pt x="108" y="14"/>
                    <a:pt x="109" y="13"/>
                    <a:pt x="110" y="13"/>
                  </a:cubicBezTo>
                  <a:cubicBezTo>
                    <a:pt x="113" y="12"/>
                    <a:pt x="115" y="12"/>
                    <a:pt x="118" y="11"/>
                  </a:cubicBezTo>
                  <a:cubicBezTo>
                    <a:pt x="122" y="10"/>
                    <a:pt x="126" y="9"/>
                    <a:pt x="130" y="6"/>
                  </a:cubicBezTo>
                  <a:cubicBezTo>
                    <a:pt x="131" y="7"/>
                    <a:pt x="132" y="7"/>
                    <a:pt x="134" y="8"/>
                  </a:cubicBezTo>
                  <a:cubicBezTo>
                    <a:pt x="130" y="9"/>
                    <a:pt x="126" y="10"/>
                    <a:pt x="122" y="11"/>
                  </a:cubicBezTo>
                  <a:cubicBezTo>
                    <a:pt x="117" y="13"/>
                    <a:pt x="111" y="14"/>
                    <a:pt x="106" y="15"/>
                  </a:cubicBezTo>
                  <a:moveTo>
                    <a:pt x="113" y="10"/>
                  </a:moveTo>
                  <a:cubicBezTo>
                    <a:pt x="114" y="9"/>
                    <a:pt x="115" y="9"/>
                    <a:pt x="117" y="8"/>
                  </a:cubicBezTo>
                  <a:cubicBezTo>
                    <a:pt x="120" y="7"/>
                    <a:pt x="123" y="6"/>
                    <a:pt x="125" y="5"/>
                  </a:cubicBezTo>
                  <a:cubicBezTo>
                    <a:pt x="126" y="5"/>
                    <a:pt x="127" y="5"/>
                    <a:pt x="128" y="6"/>
                  </a:cubicBezTo>
                  <a:cubicBezTo>
                    <a:pt x="125" y="7"/>
                    <a:pt x="122" y="7"/>
                    <a:pt x="119" y="8"/>
                  </a:cubicBezTo>
                  <a:cubicBezTo>
                    <a:pt x="117" y="9"/>
                    <a:pt x="115" y="9"/>
                    <a:pt x="114" y="10"/>
                  </a:cubicBezTo>
                  <a:cubicBezTo>
                    <a:pt x="113" y="10"/>
                    <a:pt x="113" y="10"/>
                    <a:pt x="113" y="10"/>
                  </a:cubicBezTo>
                  <a:moveTo>
                    <a:pt x="110" y="10"/>
                  </a:moveTo>
                  <a:cubicBezTo>
                    <a:pt x="111" y="9"/>
                    <a:pt x="113" y="8"/>
                    <a:pt x="114" y="7"/>
                  </a:cubicBezTo>
                  <a:cubicBezTo>
                    <a:pt x="116" y="6"/>
                    <a:pt x="117" y="6"/>
                    <a:pt x="119" y="5"/>
                  </a:cubicBezTo>
                  <a:cubicBezTo>
                    <a:pt x="120" y="5"/>
                    <a:pt x="122" y="5"/>
                    <a:pt x="124" y="5"/>
                  </a:cubicBezTo>
                  <a:cubicBezTo>
                    <a:pt x="124" y="5"/>
                    <a:pt x="124" y="5"/>
                    <a:pt x="124" y="5"/>
                  </a:cubicBezTo>
                  <a:cubicBezTo>
                    <a:pt x="125" y="5"/>
                    <a:pt x="120" y="6"/>
                    <a:pt x="120" y="6"/>
                  </a:cubicBezTo>
                  <a:cubicBezTo>
                    <a:pt x="116" y="8"/>
                    <a:pt x="113" y="9"/>
                    <a:pt x="110" y="10"/>
                  </a:cubicBezTo>
                  <a:moveTo>
                    <a:pt x="115" y="6"/>
                  </a:moveTo>
                  <a:cubicBezTo>
                    <a:pt x="116" y="5"/>
                    <a:pt x="117" y="3"/>
                    <a:pt x="119" y="2"/>
                  </a:cubicBezTo>
                  <a:cubicBezTo>
                    <a:pt x="120" y="3"/>
                    <a:pt x="122" y="3"/>
                    <a:pt x="123" y="4"/>
                  </a:cubicBezTo>
                  <a:cubicBezTo>
                    <a:pt x="120" y="4"/>
                    <a:pt x="118" y="5"/>
                    <a:pt x="115" y="6"/>
                  </a:cubicBezTo>
                  <a:moveTo>
                    <a:pt x="118" y="0"/>
                  </a:moveTo>
                  <a:cubicBezTo>
                    <a:pt x="118" y="0"/>
                    <a:pt x="118" y="0"/>
                    <a:pt x="117" y="0"/>
                  </a:cubicBezTo>
                  <a:cubicBezTo>
                    <a:pt x="97" y="19"/>
                    <a:pt x="78" y="40"/>
                    <a:pt x="60" y="61"/>
                  </a:cubicBezTo>
                  <a:cubicBezTo>
                    <a:pt x="42" y="79"/>
                    <a:pt x="24" y="98"/>
                    <a:pt x="8" y="117"/>
                  </a:cubicBezTo>
                  <a:cubicBezTo>
                    <a:pt x="1" y="122"/>
                    <a:pt x="0" y="139"/>
                    <a:pt x="8" y="143"/>
                  </a:cubicBezTo>
                  <a:cubicBezTo>
                    <a:pt x="14" y="147"/>
                    <a:pt x="20" y="150"/>
                    <a:pt x="26" y="153"/>
                  </a:cubicBezTo>
                  <a:cubicBezTo>
                    <a:pt x="37" y="158"/>
                    <a:pt x="47" y="164"/>
                    <a:pt x="58" y="169"/>
                  </a:cubicBezTo>
                  <a:cubicBezTo>
                    <a:pt x="75" y="177"/>
                    <a:pt x="91" y="187"/>
                    <a:pt x="109" y="193"/>
                  </a:cubicBezTo>
                  <a:cubicBezTo>
                    <a:pt x="109" y="193"/>
                    <a:pt x="109" y="194"/>
                    <a:pt x="109" y="194"/>
                  </a:cubicBezTo>
                  <a:cubicBezTo>
                    <a:pt x="110" y="194"/>
                    <a:pt x="110" y="193"/>
                    <a:pt x="110" y="193"/>
                  </a:cubicBezTo>
                  <a:cubicBezTo>
                    <a:pt x="111" y="193"/>
                    <a:pt x="111" y="193"/>
                    <a:pt x="111" y="193"/>
                  </a:cubicBezTo>
                  <a:cubicBezTo>
                    <a:pt x="126" y="175"/>
                    <a:pt x="143" y="159"/>
                    <a:pt x="159" y="142"/>
                  </a:cubicBezTo>
                  <a:cubicBezTo>
                    <a:pt x="180" y="120"/>
                    <a:pt x="201" y="98"/>
                    <a:pt x="221" y="75"/>
                  </a:cubicBezTo>
                  <a:cubicBezTo>
                    <a:pt x="223" y="73"/>
                    <a:pt x="228" y="69"/>
                    <a:pt x="229" y="66"/>
                  </a:cubicBezTo>
                  <a:cubicBezTo>
                    <a:pt x="229" y="65"/>
                    <a:pt x="229" y="65"/>
                    <a:pt x="229" y="65"/>
                  </a:cubicBezTo>
                  <a:cubicBezTo>
                    <a:pt x="228" y="64"/>
                    <a:pt x="228" y="64"/>
                    <a:pt x="228" y="64"/>
                  </a:cubicBezTo>
                  <a:cubicBezTo>
                    <a:pt x="228" y="64"/>
                    <a:pt x="228" y="64"/>
                    <a:pt x="228" y="64"/>
                  </a:cubicBezTo>
                  <a:cubicBezTo>
                    <a:pt x="228" y="64"/>
                    <a:pt x="228" y="64"/>
                    <a:pt x="228" y="64"/>
                  </a:cubicBezTo>
                  <a:cubicBezTo>
                    <a:pt x="225" y="64"/>
                    <a:pt x="224" y="60"/>
                    <a:pt x="224" y="59"/>
                  </a:cubicBezTo>
                  <a:cubicBezTo>
                    <a:pt x="223" y="55"/>
                    <a:pt x="223" y="51"/>
                    <a:pt x="225" y="47"/>
                  </a:cubicBezTo>
                  <a:cubicBezTo>
                    <a:pt x="225" y="46"/>
                    <a:pt x="225" y="46"/>
                    <a:pt x="225" y="46"/>
                  </a:cubicBezTo>
                  <a:cubicBezTo>
                    <a:pt x="225" y="46"/>
                    <a:pt x="225" y="45"/>
                    <a:pt x="224" y="45"/>
                  </a:cubicBezTo>
                  <a:cubicBezTo>
                    <a:pt x="209" y="38"/>
                    <a:pt x="193" y="31"/>
                    <a:pt x="177" y="24"/>
                  </a:cubicBezTo>
                  <a:cubicBezTo>
                    <a:pt x="158" y="16"/>
                    <a:pt x="139" y="6"/>
                    <a:pt x="119" y="0"/>
                  </a:cubicBezTo>
                  <a:cubicBezTo>
                    <a:pt x="118" y="0"/>
                    <a:pt x="118" y="0"/>
                    <a:pt x="118"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233" name="Google Shape;233;p16"/>
            <p:cNvSpPr/>
            <p:nvPr/>
          </p:nvSpPr>
          <p:spPr>
            <a:xfrm>
              <a:off x="8737269" y="507927"/>
              <a:ext cx="885825" cy="923925"/>
            </a:xfrm>
            <a:custGeom>
              <a:rect b="b" l="l" r="r" t="t"/>
              <a:pathLst>
                <a:path extrusionOk="0" h="218" w="209">
                  <a:moveTo>
                    <a:pt x="110" y="213"/>
                  </a:moveTo>
                  <a:cubicBezTo>
                    <a:pt x="104" y="213"/>
                    <a:pt x="98" y="207"/>
                    <a:pt x="95" y="202"/>
                  </a:cubicBezTo>
                  <a:cubicBezTo>
                    <a:pt x="88" y="190"/>
                    <a:pt x="85" y="177"/>
                    <a:pt x="82" y="164"/>
                  </a:cubicBezTo>
                  <a:cubicBezTo>
                    <a:pt x="82" y="163"/>
                    <a:pt x="82" y="162"/>
                    <a:pt x="82" y="161"/>
                  </a:cubicBezTo>
                  <a:cubicBezTo>
                    <a:pt x="91" y="157"/>
                    <a:pt x="101" y="153"/>
                    <a:pt x="109" y="149"/>
                  </a:cubicBezTo>
                  <a:cubicBezTo>
                    <a:pt x="118" y="153"/>
                    <a:pt x="127" y="157"/>
                    <a:pt x="137" y="160"/>
                  </a:cubicBezTo>
                  <a:cubicBezTo>
                    <a:pt x="136" y="165"/>
                    <a:pt x="135" y="171"/>
                    <a:pt x="133" y="176"/>
                  </a:cubicBezTo>
                  <a:cubicBezTo>
                    <a:pt x="130" y="188"/>
                    <a:pt x="126" y="202"/>
                    <a:pt x="117" y="210"/>
                  </a:cubicBezTo>
                  <a:cubicBezTo>
                    <a:pt x="114" y="213"/>
                    <a:pt x="112" y="213"/>
                    <a:pt x="110" y="213"/>
                  </a:cubicBezTo>
                  <a:moveTo>
                    <a:pt x="81" y="156"/>
                  </a:moveTo>
                  <a:cubicBezTo>
                    <a:pt x="80" y="148"/>
                    <a:pt x="79" y="140"/>
                    <a:pt x="78" y="133"/>
                  </a:cubicBezTo>
                  <a:cubicBezTo>
                    <a:pt x="83" y="135"/>
                    <a:pt x="88" y="138"/>
                    <a:pt x="92" y="140"/>
                  </a:cubicBezTo>
                  <a:cubicBezTo>
                    <a:pt x="96" y="142"/>
                    <a:pt x="100" y="145"/>
                    <a:pt x="104" y="146"/>
                  </a:cubicBezTo>
                  <a:cubicBezTo>
                    <a:pt x="97" y="150"/>
                    <a:pt x="89" y="153"/>
                    <a:pt x="81" y="156"/>
                  </a:cubicBezTo>
                  <a:moveTo>
                    <a:pt x="137" y="156"/>
                  </a:moveTo>
                  <a:cubicBezTo>
                    <a:pt x="130" y="153"/>
                    <a:pt x="122" y="150"/>
                    <a:pt x="114" y="147"/>
                  </a:cubicBezTo>
                  <a:cubicBezTo>
                    <a:pt x="118" y="145"/>
                    <a:pt x="122" y="142"/>
                    <a:pt x="126" y="140"/>
                  </a:cubicBezTo>
                  <a:cubicBezTo>
                    <a:pt x="131" y="138"/>
                    <a:pt x="136" y="135"/>
                    <a:pt x="140" y="132"/>
                  </a:cubicBezTo>
                  <a:cubicBezTo>
                    <a:pt x="140" y="140"/>
                    <a:pt x="139" y="148"/>
                    <a:pt x="137" y="156"/>
                  </a:cubicBezTo>
                  <a:moveTo>
                    <a:pt x="37" y="166"/>
                  </a:moveTo>
                  <a:cubicBezTo>
                    <a:pt x="32" y="166"/>
                    <a:pt x="28" y="165"/>
                    <a:pt x="24" y="164"/>
                  </a:cubicBezTo>
                  <a:cubicBezTo>
                    <a:pt x="0" y="156"/>
                    <a:pt x="33" y="125"/>
                    <a:pt x="48" y="112"/>
                  </a:cubicBezTo>
                  <a:cubicBezTo>
                    <a:pt x="56" y="119"/>
                    <a:pt x="65" y="125"/>
                    <a:pt x="74" y="130"/>
                  </a:cubicBezTo>
                  <a:cubicBezTo>
                    <a:pt x="75" y="139"/>
                    <a:pt x="76" y="148"/>
                    <a:pt x="77" y="157"/>
                  </a:cubicBezTo>
                  <a:cubicBezTo>
                    <a:pt x="73" y="159"/>
                    <a:pt x="69" y="160"/>
                    <a:pt x="65" y="161"/>
                  </a:cubicBezTo>
                  <a:cubicBezTo>
                    <a:pt x="57" y="163"/>
                    <a:pt x="47" y="166"/>
                    <a:pt x="37" y="166"/>
                  </a:cubicBezTo>
                  <a:moveTo>
                    <a:pt x="182" y="165"/>
                  </a:moveTo>
                  <a:cubicBezTo>
                    <a:pt x="182" y="165"/>
                    <a:pt x="181" y="165"/>
                    <a:pt x="181" y="165"/>
                  </a:cubicBezTo>
                  <a:cubicBezTo>
                    <a:pt x="168" y="165"/>
                    <a:pt x="155" y="162"/>
                    <a:pt x="143" y="158"/>
                  </a:cubicBezTo>
                  <a:cubicBezTo>
                    <a:pt x="142" y="158"/>
                    <a:pt x="142" y="157"/>
                    <a:pt x="141" y="157"/>
                  </a:cubicBezTo>
                  <a:cubicBezTo>
                    <a:pt x="143" y="148"/>
                    <a:pt x="144" y="139"/>
                    <a:pt x="144" y="130"/>
                  </a:cubicBezTo>
                  <a:cubicBezTo>
                    <a:pt x="153" y="124"/>
                    <a:pt x="162" y="118"/>
                    <a:pt x="171" y="112"/>
                  </a:cubicBezTo>
                  <a:cubicBezTo>
                    <a:pt x="174" y="115"/>
                    <a:pt x="178" y="118"/>
                    <a:pt x="182" y="121"/>
                  </a:cubicBezTo>
                  <a:cubicBezTo>
                    <a:pt x="190" y="129"/>
                    <a:pt x="200" y="140"/>
                    <a:pt x="202" y="152"/>
                  </a:cubicBezTo>
                  <a:cubicBezTo>
                    <a:pt x="205" y="164"/>
                    <a:pt x="190" y="165"/>
                    <a:pt x="182" y="165"/>
                  </a:cubicBezTo>
                  <a:moveTo>
                    <a:pt x="74" y="125"/>
                  </a:moveTo>
                  <a:cubicBezTo>
                    <a:pt x="66" y="120"/>
                    <a:pt x="59" y="115"/>
                    <a:pt x="51" y="109"/>
                  </a:cubicBezTo>
                  <a:cubicBezTo>
                    <a:pt x="52" y="108"/>
                    <a:pt x="53" y="108"/>
                    <a:pt x="54" y="107"/>
                  </a:cubicBezTo>
                  <a:cubicBezTo>
                    <a:pt x="60" y="102"/>
                    <a:pt x="67" y="97"/>
                    <a:pt x="74" y="93"/>
                  </a:cubicBezTo>
                  <a:cubicBezTo>
                    <a:pt x="74" y="98"/>
                    <a:pt x="73" y="104"/>
                    <a:pt x="73" y="109"/>
                  </a:cubicBezTo>
                  <a:cubicBezTo>
                    <a:pt x="73" y="114"/>
                    <a:pt x="74" y="119"/>
                    <a:pt x="74" y="125"/>
                  </a:cubicBezTo>
                  <a:moveTo>
                    <a:pt x="145" y="125"/>
                  </a:moveTo>
                  <a:cubicBezTo>
                    <a:pt x="145" y="116"/>
                    <a:pt x="145" y="107"/>
                    <a:pt x="145" y="98"/>
                  </a:cubicBezTo>
                  <a:cubicBezTo>
                    <a:pt x="145" y="96"/>
                    <a:pt x="145" y="95"/>
                    <a:pt x="145" y="93"/>
                  </a:cubicBezTo>
                  <a:cubicBezTo>
                    <a:pt x="153" y="98"/>
                    <a:pt x="160" y="103"/>
                    <a:pt x="168" y="109"/>
                  </a:cubicBezTo>
                  <a:cubicBezTo>
                    <a:pt x="160" y="115"/>
                    <a:pt x="152" y="120"/>
                    <a:pt x="145" y="125"/>
                  </a:cubicBezTo>
                  <a:moveTo>
                    <a:pt x="109" y="144"/>
                  </a:moveTo>
                  <a:cubicBezTo>
                    <a:pt x="104" y="142"/>
                    <a:pt x="99" y="139"/>
                    <a:pt x="94" y="137"/>
                  </a:cubicBezTo>
                  <a:cubicBezTo>
                    <a:pt x="89" y="134"/>
                    <a:pt x="83" y="131"/>
                    <a:pt x="78" y="127"/>
                  </a:cubicBezTo>
                  <a:cubicBezTo>
                    <a:pt x="78" y="121"/>
                    <a:pt x="78" y="115"/>
                    <a:pt x="78" y="109"/>
                  </a:cubicBezTo>
                  <a:cubicBezTo>
                    <a:pt x="78" y="103"/>
                    <a:pt x="78" y="96"/>
                    <a:pt x="78" y="90"/>
                  </a:cubicBezTo>
                  <a:cubicBezTo>
                    <a:pt x="88" y="84"/>
                    <a:pt x="98" y="78"/>
                    <a:pt x="109" y="73"/>
                  </a:cubicBezTo>
                  <a:cubicBezTo>
                    <a:pt x="120" y="78"/>
                    <a:pt x="130" y="84"/>
                    <a:pt x="141" y="90"/>
                  </a:cubicBezTo>
                  <a:cubicBezTo>
                    <a:pt x="141" y="102"/>
                    <a:pt x="141" y="115"/>
                    <a:pt x="141" y="127"/>
                  </a:cubicBezTo>
                  <a:cubicBezTo>
                    <a:pt x="135" y="131"/>
                    <a:pt x="130" y="134"/>
                    <a:pt x="124" y="137"/>
                  </a:cubicBezTo>
                  <a:cubicBezTo>
                    <a:pt x="119" y="139"/>
                    <a:pt x="114" y="142"/>
                    <a:pt x="109" y="144"/>
                  </a:cubicBezTo>
                  <a:moveTo>
                    <a:pt x="79" y="85"/>
                  </a:moveTo>
                  <a:cubicBezTo>
                    <a:pt x="79" y="77"/>
                    <a:pt x="80" y="70"/>
                    <a:pt x="81" y="62"/>
                  </a:cubicBezTo>
                  <a:cubicBezTo>
                    <a:pt x="89" y="65"/>
                    <a:pt x="97" y="68"/>
                    <a:pt x="105" y="71"/>
                  </a:cubicBezTo>
                  <a:cubicBezTo>
                    <a:pt x="96" y="75"/>
                    <a:pt x="87" y="80"/>
                    <a:pt x="79" y="85"/>
                  </a:cubicBezTo>
                  <a:cubicBezTo>
                    <a:pt x="79" y="85"/>
                    <a:pt x="79" y="85"/>
                    <a:pt x="79" y="85"/>
                  </a:cubicBezTo>
                  <a:moveTo>
                    <a:pt x="140" y="85"/>
                  </a:moveTo>
                  <a:cubicBezTo>
                    <a:pt x="131" y="80"/>
                    <a:pt x="122" y="75"/>
                    <a:pt x="114" y="71"/>
                  </a:cubicBezTo>
                  <a:cubicBezTo>
                    <a:pt x="121" y="68"/>
                    <a:pt x="129" y="64"/>
                    <a:pt x="137" y="62"/>
                  </a:cubicBezTo>
                  <a:cubicBezTo>
                    <a:pt x="139" y="69"/>
                    <a:pt x="140" y="77"/>
                    <a:pt x="140" y="85"/>
                  </a:cubicBezTo>
                  <a:moveTo>
                    <a:pt x="48" y="106"/>
                  </a:moveTo>
                  <a:cubicBezTo>
                    <a:pt x="47" y="105"/>
                    <a:pt x="45" y="104"/>
                    <a:pt x="44" y="103"/>
                  </a:cubicBezTo>
                  <a:cubicBezTo>
                    <a:pt x="34" y="94"/>
                    <a:pt x="23" y="84"/>
                    <a:pt x="17" y="71"/>
                  </a:cubicBezTo>
                  <a:cubicBezTo>
                    <a:pt x="12" y="57"/>
                    <a:pt x="22" y="53"/>
                    <a:pt x="35" y="53"/>
                  </a:cubicBezTo>
                  <a:cubicBezTo>
                    <a:pt x="50" y="53"/>
                    <a:pt x="70" y="58"/>
                    <a:pt x="76" y="60"/>
                  </a:cubicBezTo>
                  <a:cubicBezTo>
                    <a:pt x="77" y="60"/>
                    <a:pt x="77" y="60"/>
                    <a:pt x="77" y="60"/>
                  </a:cubicBezTo>
                  <a:cubicBezTo>
                    <a:pt x="75" y="70"/>
                    <a:pt x="74" y="79"/>
                    <a:pt x="74" y="88"/>
                  </a:cubicBezTo>
                  <a:cubicBezTo>
                    <a:pt x="65" y="94"/>
                    <a:pt x="56" y="100"/>
                    <a:pt x="48" y="106"/>
                  </a:cubicBezTo>
                  <a:moveTo>
                    <a:pt x="171" y="106"/>
                  </a:moveTo>
                  <a:cubicBezTo>
                    <a:pt x="163" y="99"/>
                    <a:pt x="154" y="93"/>
                    <a:pt x="144" y="87"/>
                  </a:cubicBezTo>
                  <a:cubicBezTo>
                    <a:pt x="144" y="78"/>
                    <a:pt x="143" y="69"/>
                    <a:pt x="141" y="60"/>
                  </a:cubicBezTo>
                  <a:cubicBezTo>
                    <a:pt x="149" y="58"/>
                    <a:pt x="156" y="56"/>
                    <a:pt x="163" y="55"/>
                  </a:cubicBezTo>
                  <a:cubicBezTo>
                    <a:pt x="169" y="53"/>
                    <a:pt x="176" y="52"/>
                    <a:pt x="183" y="52"/>
                  </a:cubicBezTo>
                  <a:cubicBezTo>
                    <a:pt x="189" y="52"/>
                    <a:pt x="195" y="53"/>
                    <a:pt x="200" y="57"/>
                  </a:cubicBezTo>
                  <a:cubicBezTo>
                    <a:pt x="208" y="64"/>
                    <a:pt x="198" y="78"/>
                    <a:pt x="193" y="84"/>
                  </a:cubicBezTo>
                  <a:cubicBezTo>
                    <a:pt x="187" y="92"/>
                    <a:pt x="179" y="99"/>
                    <a:pt x="171" y="106"/>
                  </a:cubicBezTo>
                  <a:moveTo>
                    <a:pt x="109" y="69"/>
                  </a:moveTo>
                  <a:cubicBezTo>
                    <a:pt x="100" y="65"/>
                    <a:pt x="91" y="61"/>
                    <a:pt x="82" y="58"/>
                  </a:cubicBezTo>
                  <a:cubicBezTo>
                    <a:pt x="82" y="54"/>
                    <a:pt x="83" y="51"/>
                    <a:pt x="84" y="48"/>
                  </a:cubicBezTo>
                  <a:cubicBezTo>
                    <a:pt x="87" y="35"/>
                    <a:pt x="91" y="20"/>
                    <a:pt x="100" y="10"/>
                  </a:cubicBezTo>
                  <a:cubicBezTo>
                    <a:pt x="103" y="6"/>
                    <a:pt x="106" y="4"/>
                    <a:pt x="109" y="4"/>
                  </a:cubicBezTo>
                  <a:cubicBezTo>
                    <a:pt x="124" y="4"/>
                    <a:pt x="134" y="45"/>
                    <a:pt x="136" y="54"/>
                  </a:cubicBezTo>
                  <a:cubicBezTo>
                    <a:pt x="136" y="55"/>
                    <a:pt x="136" y="56"/>
                    <a:pt x="137" y="58"/>
                  </a:cubicBezTo>
                  <a:cubicBezTo>
                    <a:pt x="136" y="58"/>
                    <a:pt x="136" y="58"/>
                    <a:pt x="135" y="58"/>
                  </a:cubicBezTo>
                  <a:cubicBezTo>
                    <a:pt x="126" y="61"/>
                    <a:pt x="118" y="65"/>
                    <a:pt x="109" y="69"/>
                  </a:cubicBezTo>
                  <a:moveTo>
                    <a:pt x="109" y="0"/>
                  </a:moveTo>
                  <a:cubicBezTo>
                    <a:pt x="108" y="0"/>
                    <a:pt x="107" y="0"/>
                    <a:pt x="106" y="0"/>
                  </a:cubicBezTo>
                  <a:cubicBezTo>
                    <a:pt x="99" y="2"/>
                    <a:pt x="93" y="10"/>
                    <a:pt x="90" y="16"/>
                  </a:cubicBezTo>
                  <a:cubicBezTo>
                    <a:pt x="84" y="29"/>
                    <a:pt x="80" y="42"/>
                    <a:pt x="77" y="56"/>
                  </a:cubicBezTo>
                  <a:cubicBezTo>
                    <a:pt x="71" y="54"/>
                    <a:pt x="65" y="52"/>
                    <a:pt x="58" y="51"/>
                  </a:cubicBezTo>
                  <a:cubicBezTo>
                    <a:pt x="51" y="49"/>
                    <a:pt x="44" y="48"/>
                    <a:pt x="37" y="48"/>
                  </a:cubicBezTo>
                  <a:cubicBezTo>
                    <a:pt x="32" y="48"/>
                    <a:pt x="27" y="49"/>
                    <a:pt x="23" y="50"/>
                  </a:cubicBezTo>
                  <a:cubicBezTo>
                    <a:pt x="5" y="56"/>
                    <a:pt x="13" y="75"/>
                    <a:pt x="21" y="85"/>
                  </a:cubicBezTo>
                  <a:cubicBezTo>
                    <a:pt x="28" y="94"/>
                    <a:pt x="36" y="102"/>
                    <a:pt x="44" y="109"/>
                  </a:cubicBezTo>
                  <a:cubicBezTo>
                    <a:pt x="41" y="112"/>
                    <a:pt x="38" y="114"/>
                    <a:pt x="35" y="117"/>
                  </a:cubicBezTo>
                  <a:cubicBezTo>
                    <a:pt x="27" y="125"/>
                    <a:pt x="18" y="134"/>
                    <a:pt x="13" y="146"/>
                  </a:cubicBezTo>
                  <a:cubicBezTo>
                    <a:pt x="11" y="151"/>
                    <a:pt x="11" y="158"/>
                    <a:pt x="15" y="163"/>
                  </a:cubicBezTo>
                  <a:cubicBezTo>
                    <a:pt x="20" y="169"/>
                    <a:pt x="29" y="170"/>
                    <a:pt x="37" y="170"/>
                  </a:cubicBezTo>
                  <a:cubicBezTo>
                    <a:pt x="37" y="170"/>
                    <a:pt x="37" y="170"/>
                    <a:pt x="37" y="170"/>
                  </a:cubicBezTo>
                  <a:cubicBezTo>
                    <a:pt x="51" y="170"/>
                    <a:pt x="64" y="167"/>
                    <a:pt x="78" y="162"/>
                  </a:cubicBezTo>
                  <a:cubicBezTo>
                    <a:pt x="78" y="164"/>
                    <a:pt x="78" y="165"/>
                    <a:pt x="79" y="167"/>
                  </a:cubicBezTo>
                  <a:cubicBezTo>
                    <a:pt x="81" y="180"/>
                    <a:pt x="85" y="194"/>
                    <a:pt x="93" y="206"/>
                  </a:cubicBezTo>
                  <a:cubicBezTo>
                    <a:pt x="96" y="212"/>
                    <a:pt x="102" y="218"/>
                    <a:pt x="109" y="218"/>
                  </a:cubicBezTo>
                  <a:cubicBezTo>
                    <a:pt x="110" y="218"/>
                    <a:pt x="110" y="218"/>
                    <a:pt x="111" y="218"/>
                  </a:cubicBezTo>
                  <a:cubicBezTo>
                    <a:pt x="119" y="217"/>
                    <a:pt x="125" y="208"/>
                    <a:pt x="128" y="201"/>
                  </a:cubicBezTo>
                  <a:cubicBezTo>
                    <a:pt x="135" y="189"/>
                    <a:pt x="138" y="175"/>
                    <a:pt x="141" y="161"/>
                  </a:cubicBezTo>
                  <a:cubicBezTo>
                    <a:pt x="143" y="162"/>
                    <a:pt x="146" y="163"/>
                    <a:pt x="148" y="164"/>
                  </a:cubicBezTo>
                  <a:cubicBezTo>
                    <a:pt x="159" y="167"/>
                    <a:pt x="170" y="170"/>
                    <a:pt x="181" y="170"/>
                  </a:cubicBezTo>
                  <a:cubicBezTo>
                    <a:pt x="184" y="170"/>
                    <a:pt x="187" y="170"/>
                    <a:pt x="190" y="169"/>
                  </a:cubicBezTo>
                  <a:cubicBezTo>
                    <a:pt x="197" y="168"/>
                    <a:pt x="205" y="165"/>
                    <a:pt x="206" y="157"/>
                  </a:cubicBezTo>
                  <a:cubicBezTo>
                    <a:pt x="208" y="148"/>
                    <a:pt x="202" y="139"/>
                    <a:pt x="197" y="133"/>
                  </a:cubicBezTo>
                  <a:cubicBezTo>
                    <a:pt x="191" y="124"/>
                    <a:pt x="183" y="116"/>
                    <a:pt x="174" y="109"/>
                  </a:cubicBezTo>
                  <a:cubicBezTo>
                    <a:pt x="185" y="100"/>
                    <a:pt x="195" y="90"/>
                    <a:pt x="202" y="78"/>
                  </a:cubicBezTo>
                  <a:cubicBezTo>
                    <a:pt x="206" y="72"/>
                    <a:pt x="209" y="63"/>
                    <a:pt x="205" y="56"/>
                  </a:cubicBezTo>
                  <a:cubicBezTo>
                    <a:pt x="200" y="49"/>
                    <a:pt x="189" y="48"/>
                    <a:pt x="182" y="48"/>
                  </a:cubicBezTo>
                  <a:cubicBezTo>
                    <a:pt x="182" y="48"/>
                    <a:pt x="181" y="48"/>
                    <a:pt x="181" y="48"/>
                  </a:cubicBezTo>
                  <a:cubicBezTo>
                    <a:pt x="168" y="48"/>
                    <a:pt x="154" y="52"/>
                    <a:pt x="141" y="56"/>
                  </a:cubicBezTo>
                  <a:cubicBezTo>
                    <a:pt x="140" y="52"/>
                    <a:pt x="139" y="47"/>
                    <a:pt x="138" y="43"/>
                  </a:cubicBezTo>
                  <a:cubicBezTo>
                    <a:pt x="135" y="31"/>
                    <a:pt x="131" y="18"/>
                    <a:pt x="123" y="8"/>
                  </a:cubicBezTo>
                  <a:cubicBezTo>
                    <a:pt x="120" y="4"/>
                    <a:pt x="115" y="0"/>
                    <a:pt x="109"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234" name="Google Shape;234;p16"/>
            <p:cNvSpPr/>
            <p:nvPr/>
          </p:nvSpPr>
          <p:spPr>
            <a:xfrm>
              <a:off x="8234031" y="4127427"/>
              <a:ext cx="749300" cy="546100"/>
            </a:xfrm>
            <a:custGeom>
              <a:rect b="b" l="l" r="r" t="t"/>
              <a:pathLst>
                <a:path extrusionOk="0" h="129" w="177">
                  <a:moveTo>
                    <a:pt x="141" y="0"/>
                  </a:moveTo>
                  <a:cubicBezTo>
                    <a:pt x="140" y="0"/>
                    <a:pt x="139" y="0"/>
                    <a:pt x="138" y="0"/>
                  </a:cubicBezTo>
                  <a:cubicBezTo>
                    <a:pt x="126" y="1"/>
                    <a:pt x="114" y="7"/>
                    <a:pt x="103" y="12"/>
                  </a:cubicBezTo>
                  <a:cubicBezTo>
                    <a:pt x="89" y="20"/>
                    <a:pt x="74" y="28"/>
                    <a:pt x="60" y="36"/>
                  </a:cubicBezTo>
                  <a:cubicBezTo>
                    <a:pt x="57" y="37"/>
                    <a:pt x="59" y="41"/>
                    <a:pt x="62" y="41"/>
                  </a:cubicBezTo>
                  <a:cubicBezTo>
                    <a:pt x="62" y="41"/>
                    <a:pt x="63" y="41"/>
                    <a:pt x="63" y="41"/>
                  </a:cubicBezTo>
                  <a:cubicBezTo>
                    <a:pt x="87" y="29"/>
                    <a:pt x="112" y="9"/>
                    <a:pt x="138" y="6"/>
                  </a:cubicBezTo>
                  <a:cubicBezTo>
                    <a:pt x="140" y="6"/>
                    <a:pt x="142" y="6"/>
                    <a:pt x="143" y="6"/>
                  </a:cubicBezTo>
                  <a:cubicBezTo>
                    <a:pt x="153" y="6"/>
                    <a:pt x="163" y="9"/>
                    <a:pt x="169" y="17"/>
                  </a:cubicBezTo>
                  <a:cubicBezTo>
                    <a:pt x="177" y="28"/>
                    <a:pt x="164" y="43"/>
                    <a:pt x="156" y="51"/>
                  </a:cubicBezTo>
                  <a:cubicBezTo>
                    <a:pt x="139" y="68"/>
                    <a:pt x="117" y="80"/>
                    <a:pt x="96" y="92"/>
                  </a:cubicBezTo>
                  <a:cubicBezTo>
                    <a:pt x="85" y="99"/>
                    <a:pt x="74" y="105"/>
                    <a:pt x="63" y="111"/>
                  </a:cubicBezTo>
                  <a:cubicBezTo>
                    <a:pt x="53" y="117"/>
                    <a:pt x="43" y="123"/>
                    <a:pt x="32" y="123"/>
                  </a:cubicBezTo>
                  <a:cubicBezTo>
                    <a:pt x="29" y="123"/>
                    <a:pt x="26" y="122"/>
                    <a:pt x="23" y="121"/>
                  </a:cubicBezTo>
                  <a:cubicBezTo>
                    <a:pt x="4" y="114"/>
                    <a:pt x="21" y="97"/>
                    <a:pt x="29" y="90"/>
                  </a:cubicBezTo>
                  <a:cubicBezTo>
                    <a:pt x="39" y="82"/>
                    <a:pt x="49" y="74"/>
                    <a:pt x="59" y="66"/>
                  </a:cubicBezTo>
                  <a:cubicBezTo>
                    <a:pt x="73" y="56"/>
                    <a:pt x="87" y="47"/>
                    <a:pt x="104" y="40"/>
                  </a:cubicBezTo>
                  <a:cubicBezTo>
                    <a:pt x="107" y="39"/>
                    <a:pt x="110" y="38"/>
                    <a:pt x="113" y="38"/>
                  </a:cubicBezTo>
                  <a:cubicBezTo>
                    <a:pt x="113" y="38"/>
                    <a:pt x="114" y="38"/>
                    <a:pt x="114" y="38"/>
                  </a:cubicBezTo>
                  <a:cubicBezTo>
                    <a:pt x="125" y="38"/>
                    <a:pt x="120" y="56"/>
                    <a:pt x="115" y="60"/>
                  </a:cubicBezTo>
                  <a:cubicBezTo>
                    <a:pt x="111" y="64"/>
                    <a:pt x="106" y="67"/>
                    <a:pt x="101" y="70"/>
                  </a:cubicBezTo>
                  <a:cubicBezTo>
                    <a:pt x="87" y="79"/>
                    <a:pt x="72" y="89"/>
                    <a:pt x="57" y="94"/>
                  </a:cubicBezTo>
                  <a:cubicBezTo>
                    <a:pt x="53" y="95"/>
                    <a:pt x="54" y="100"/>
                    <a:pt x="58" y="100"/>
                  </a:cubicBezTo>
                  <a:cubicBezTo>
                    <a:pt x="58" y="100"/>
                    <a:pt x="58" y="100"/>
                    <a:pt x="59" y="100"/>
                  </a:cubicBezTo>
                  <a:cubicBezTo>
                    <a:pt x="75" y="94"/>
                    <a:pt x="90" y="84"/>
                    <a:pt x="104" y="75"/>
                  </a:cubicBezTo>
                  <a:cubicBezTo>
                    <a:pt x="115" y="68"/>
                    <a:pt x="132" y="59"/>
                    <a:pt x="126" y="43"/>
                  </a:cubicBezTo>
                  <a:cubicBezTo>
                    <a:pt x="124" y="35"/>
                    <a:pt x="119" y="32"/>
                    <a:pt x="113" y="32"/>
                  </a:cubicBezTo>
                  <a:cubicBezTo>
                    <a:pt x="105" y="32"/>
                    <a:pt x="96" y="37"/>
                    <a:pt x="89" y="40"/>
                  </a:cubicBezTo>
                  <a:cubicBezTo>
                    <a:pt x="69" y="50"/>
                    <a:pt x="51" y="64"/>
                    <a:pt x="34" y="79"/>
                  </a:cubicBezTo>
                  <a:cubicBezTo>
                    <a:pt x="24" y="87"/>
                    <a:pt x="0" y="102"/>
                    <a:pt x="11" y="118"/>
                  </a:cubicBezTo>
                  <a:cubicBezTo>
                    <a:pt x="16" y="126"/>
                    <a:pt x="23" y="129"/>
                    <a:pt x="31" y="129"/>
                  </a:cubicBezTo>
                  <a:cubicBezTo>
                    <a:pt x="43" y="129"/>
                    <a:pt x="56" y="122"/>
                    <a:pt x="66" y="117"/>
                  </a:cubicBezTo>
                  <a:cubicBezTo>
                    <a:pt x="91" y="103"/>
                    <a:pt x="116" y="88"/>
                    <a:pt x="140" y="72"/>
                  </a:cubicBezTo>
                  <a:cubicBezTo>
                    <a:pt x="156" y="60"/>
                    <a:pt x="177" y="46"/>
                    <a:pt x="177" y="23"/>
                  </a:cubicBezTo>
                  <a:cubicBezTo>
                    <a:pt x="177" y="6"/>
                    <a:pt x="156" y="0"/>
                    <a:pt x="141"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235" name="Google Shape;235;p16"/>
            <p:cNvSpPr/>
            <p:nvPr/>
          </p:nvSpPr>
          <p:spPr>
            <a:xfrm>
              <a:off x="5546394" y="3178102"/>
              <a:ext cx="547688" cy="741363"/>
            </a:xfrm>
            <a:custGeom>
              <a:rect b="b" l="l" r="r" t="t"/>
              <a:pathLst>
                <a:path extrusionOk="0" h="175" w="129">
                  <a:moveTo>
                    <a:pt x="31" y="173"/>
                  </a:moveTo>
                  <a:cubicBezTo>
                    <a:pt x="22" y="167"/>
                    <a:pt x="12" y="162"/>
                    <a:pt x="3" y="156"/>
                  </a:cubicBezTo>
                  <a:cubicBezTo>
                    <a:pt x="11" y="144"/>
                    <a:pt x="18" y="131"/>
                    <a:pt x="26" y="118"/>
                  </a:cubicBezTo>
                  <a:cubicBezTo>
                    <a:pt x="34" y="105"/>
                    <a:pt x="43" y="93"/>
                    <a:pt x="51" y="80"/>
                  </a:cubicBezTo>
                  <a:cubicBezTo>
                    <a:pt x="60" y="68"/>
                    <a:pt x="67" y="54"/>
                    <a:pt x="75" y="41"/>
                  </a:cubicBezTo>
                  <a:cubicBezTo>
                    <a:pt x="83" y="28"/>
                    <a:pt x="91" y="15"/>
                    <a:pt x="99" y="2"/>
                  </a:cubicBezTo>
                  <a:cubicBezTo>
                    <a:pt x="108" y="8"/>
                    <a:pt x="116" y="15"/>
                    <a:pt x="125" y="20"/>
                  </a:cubicBezTo>
                  <a:cubicBezTo>
                    <a:pt x="125" y="21"/>
                    <a:pt x="124" y="22"/>
                    <a:pt x="124" y="23"/>
                  </a:cubicBezTo>
                  <a:cubicBezTo>
                    <a:pt x="124" y="23"/>
                    <a:pt x="124" y="23"/>
                    <a:pt x="124" y="23"/>
                  </a:cubicBezTo>
                  <a:cubicBezTo>
                    <a:pt x="120" y="21"/>
                    <a:pt x="117" y="18"/>
                    <a:pt x="113" y="17"/>
                  </a:cubicBezTo>
                  <a:cubicBezTo>
                    <a:pt x="113" y="17"/>
                    <a:pt x="113" y="17"/>
                    <a:pt x="113" y="17"/>
                  </a:cubicBezTo>
                  <a:cubicBezTo>
                    <a:pt x="112" y="17"/>
                    <a:pt x="111" y="18"/>
                    <a:pt x="113" y="19"/>
                  </a:cubicBezTo>
                  <a:cubicBezTo>
                    <a:pt x="116" y="21"/>
                    <a:pt x="119" y="23"/>
                    <a:pt x="122" y="25"/>
                  </a:cubicBezTo>
                  <a:cubicBezTo>
                    <a:pt x="123" y="25"/>
                    <a:pt x="123" y="25"/>
                    <a:pt x="123" y="25"/>
                  </a:cubicBezTo>
                  <a:cubicBezTo>
                    <a:pt x="122" y="26"/>
                    <a:pt x="122" y="26"/>
                    <a:pt x="122" y="27"/>
                  </a:cubicBezTo>
                  <a:cubicBezTo>
                    <a:pt x="121" y="28"/>
                    <a:pt x="121" y="28"/>
                    <a:pt x="121" y="29"/>
                  </a:cubicBezTo>
                  <a:cubicBezTo>
                    <a:pt x="120" y="29"/>
                    <a:pt x="120" y="29"/>
                    <a:pt x="120" y="29"/>
                  </a:cubicBezTo>
                  <a:cubicBezTo>
                    <a:pt x="116" y="26"/>
                    <a:pt x="111" y="23"/>
                    <a:pt x="106" y="21"/>
                  </a:cubicBezTo>
                  <a:cubicBezTo>
                    <a:pt x="106" y="21"/>
                    <a:pt x="106" y="21"/>
                    <a:pt x="106" y="21"/>
                  </a:cubicBezTo>
                  <a:cubicBezTo>
                    <a:pt x="105" y="21"/>
                    <a:pt x="104" y="23"/>
                    <a:pt x="106" y="23"/>
                  </a:cubicBezTo>
                  <a:cubicBezTo>
                    <a:pt x="110" y="25"/>
                    <a:pt x="115" y="28"/>
                    <a:pt x="119" y="31"/>
                  </a:cubicBezTo>
                  <a:cubicBezTo>
                    <a:pt x="120" y="31"/>
                    <a:pt x="120" y="31"/>
                    <a:pt x="120" y="31"/>
                  </a:cubicBezTo>
                  <a:cubicBezTo>
                    <a:pt x="119" y="32"/>
                    <a:pt x="118" y="34"/>
                    <a:pt x="117" y="36"/>
                  </a:cubicBezTo>
                  <a:cubicBezTo>
                    <a:pt x="113" y="33"/>
                    <a:pt x="110" y="29"/>
                    <a:pt x="106" y="28"/>
                  </a:cubicBezTo>
                  <a:cubicBezTo>
                    <a:pt x="106" y="28"/>
                    <a:pt x="106" y="28"/>
                    <a:pt x="105" y="28"/>
                  </a:cubicBezTo>
                  <a:cubicBezTo>
                    <a:pt x="104" y="28"/>
                    <a:pt x="104" y="30"/>
                    <a:pt x="105" y="30"/>
                  </a:cubicBezTo>
                  <a:cubicBezTo>
                    <a:pt x="109" y="31"/>
                    <a:pt x="112" y="35"/>
                    <a:pt x="116" y="38"/>
                  </a:cubicBezTo>
                  <a:cubicBezTo>
                    <a:pt x="115" y="39"/>
                    <a:pt x="114" y="40"/>
                    <a:pt x="113" y="41"/>
                  </a:cubicBezTo>
                  <a:cubicBezTo>
                    <a:pt x="113" y="42"/>
                    <a:pt x="113" y="42"/>
                    <a:pt x="113" y="42"/>
                  </a:cubicBezTo>
                  <a:cubicBezTo>
                    <a:pt x="109" y="38"/>
                    <a:pt x="104" y="36"/>
                    <a:pt x="99" y="33"/>
                  </a:cubicBezTo>
                  <a:cubicBezTo>
                    <a:pt x="99" y="33"/>
                    <a:pt x="98" y="33"/>
                    <a:pt x="98" y="33"/>
                  </a:cubicBezTo>
                  <a:cubicBezTo>
                    <a:pt x="97" y="33"/>
                    <a:pt x="96" y="35"/>
                    <a:pt x="98" y="35"/>
                  </a:cubicBezTo>
                  <a:cubicBezTo>
                    <a:pt x="102" y="38"/>
                    <a:pt x="108" y="40"/>
                    <a:pt x="111" y="45"/>
                  </a:cubicBezTo>
                  <a:cubicBezTo>
                    <a:pt x="110" y="47"/>
                    <a:pt x="108" y="50"/>
                    <a:pt x="106" y="53"/>
                  </a:cubicBezTo>
                  <a:cubicBezTo>
                    <a:pt x="106" y="52"/>
                    <a:pt x="106" y="52"/>
                    <a:pt x="106" y="52"/>
                  </a:cubicBezTo>
                  <a:cubicBezTo>
                    <a:pt x="101" y="49"/>
                    <a:pt x="97" y="46"/>
                    <a:pt x="93" y="43"/>
                  </a:cubicBezTo>
                  <a:cubicBezTo>
                    <a:pt x="92" y="43"/>
                    <a:pt x="92" y="43"/>
                    <a:pt x="92" y="43"/>
                  </a:cubicBezTo>
                  <a:cubicBezTo>
                    <a:pt x="91" y="43"/>
                    <a:pt x="90" y="45"/>
                    <a:pt x="91" y="45"/>
                  </a:cubicBezTo>
                  <a:cubicBezTo>
                    <a:pt x="96" y="48"/>
                    <a:pt x="100" y="51"/>
                    <a:pt x="105" y="54"/>
                  </a:cubicBezTo>
                  <a:cubicBezTo>
                    <a:pt x="106" y="54"/>
                    <a:pt x="106" y="54"/>
                    <a:pt x="106" y="54"/>
                  </a:cubicBezTo>
                  <a:cubicBezTo>
                    <a:pt x="104" y="56"/>
                    <a:pt x="103" y="57"/>
                    <a:pt x="102" y="59"/>
                  </a:cubicBezTo>
                  <a:cubicBezTo>
                    <a:pt x="102" y="59"/>
                    <a:pt x="102" y="59"/>
                    <a:pt x="102" y="59"/>
                  </a:cubicBezTo>
                  <a:cubicBezTo>
                    <a:pt x="98" y="57"/>
                    <a:pt x="95" y="54"/>
                    <a:pt x="91" y="52"/>
                  </a:cubicBezTo>
                  <a:cubicBezTo>
                    <a:pt x="91" y="52"/>
                    <a:pt x="91" y="52"/>
                    <a:pt x="91" y="52"/>
                  </a:cubicBezTo>
                  <a:cubicBezTo>
                    <a:pt x="90" y="52"/>
                    <a:pt x="89" y="54"/>
                    <a:pt x="91" y="55"/>
                  </a:cubicBezTo>
                  <a:cubicBezTo>
                    <a:pt x="94" y="56"/>
                    <a:pt x="97" y="59"/>
                    <a:pt x="101" y="61"/>
                  </a:cubicBezTo>
                  <a:cubicBezTo>
                    <a:pt x="101" y="61"/>
                    <a:pt x="101" y="61"/>
                    <a:pt x="101" y="61"/>
                  </a:cubicBezTo>
                  <a:cubicBezTo>
                    <a:pt x="100" y="62"/>
                    <a:pt x="100" y="63"/>
                    <a:pt x="99" y="64"/>
                  </a:cubicBezTo>
                  <a:cubicBezTo>
                    <a:pt x="99" y="64"/>
                    <a:pt x="99" y="64"/>
                    <a:pt x="99" y="64"/>
                  </a:cubicBezTo>
                  <a:cubicBezTo>
                    <a:pt x="94" y="61"/>
                    <a:pt x="89" y="57"/>
                    <a:pt x="84" y="55"/>
                  </a:cubicBezTo>
                  <a:cubicBezTo>
                    <a:pt x="84" y="55"/>
                    <a:pt x="83" y="55"/>
                    <a:pt x="83" y="55"/>
                  </a:cubicBezTo>
                  <a:cubicBezTo>
                    <a:pt x="82" y="55"/>
                    <a:pt x="82" y="57"/>
                    <a:pt x="83" y="57"/>
                  </a:cubicBezTo>
                  <a:cubicBezTo>
                    <a:pt x="88" y="60"/>
                    <a:pt x="93" y="63"/>
                    <a:pt x="98" y="66"/>
                  </a:cubicBezTo>
                  <a:cubicBezTo>
                    <a:pt x="98" y="66"/>
                    <a:pt x="98" y="66"/>
                    <a:pt x="98" y="66"/>
                  </a:cubicBezTo>
                  <a:cubicBezTo>
                    <a:pt x="97" y="68"/>
                    <a:pt x="96" y="70"/>
                    <a:pt x="94" y="72"/>
                  </a:cubicBezTo>
                  <a:cubicBezTo>
                    <a:pt x="90" y="69"/>
                    <a:pt x="87" y="65"/>
                    <a:pt x="82" y="63"/>
                  </a:cubicBezTo>
                  <a:cubicBezTo>
                    <a:pt x="82" y="63"/>
                    <a:pt x="81" y="63"/>
                    <a:pt x="81" y="63"/>
                  </a:cubicBezTo>
                  <a:cubicBezTo>
                    <a:pt x="80" y="63"/>
                    <a:pt x="80" y="65"/>
                    <a:pt x="81" y="66"/>
                  </a:cubicBezTo>
                  <a:cubicBezTo>
                    <a:pt x="86" y="68"/>
                    <a:pt x="89" y="71"/>
                    <a:pt x="93" y="74"/>
                  </a:cubicBezTo>
                  <a:cubicBezTo>
                    <a:pt x="93" y="75"/>
                    <a:pt x="92" y="75"/>
                    <a:pt x="92" y="76"/>
                  </a:cubicBezTo>
                  <a:cubicBezTo>
                    <a:pt x="91" y="76"/>
                    <a:pt x="91" y="76"/>
                    <a:pt x="91" y="76"/>
                  </a:cubicBezTo>
                  <a:cubicBezTo>
                    <a:pt x="88" y="75"/>
                    <a:pt x="86" y="73"/>
                    <a:pt x="84" y="72"/>
                  </a:cubicBezTo>
                  <a:cubicBezTo>
                    <a:pt x="82" y="70"/>
                    <a:pt x="79" y="69"/>
                    <a:pt x="76" y="67"/>
                  </a:cubicBezTo>
                  <a:cubicBezTo>
                    <a:pt x="76" y="67"/>
                    <a:pt x="76" y="67"/>
                    <a:pt x="75" y="67"/>
                  </a:cubicBezTo>
                  <a:cubicBezTo>
                    <a:pt x="74" y="67"/>
                    <a:pt x="74" y="68"/>
                    <a:pt x="75" y="69"/>
                  </a:cubicBezTo>
                  <a:cubicBezTo>
                    <a:pt x="77" y="71"/>
                    <a:pt x="80" y="72"/>
                    <a:pt x="83" y="74"/>
                  </a:cubicBezTo>
                  <a:cubicBezTo>
                    <a:pt x="85" y="75"/>
                    <a:pt x="87" y="77"/>
                    <a:pt x="90" y="78"/>
                  </a:cubicBezTo>
                  <a:cubicBezTo>
                    <a:pt x="90" y="78"/>
                    <a:pt x="90" y="78"/>
                    <a:pt x="90" y="78"/>
                  </a:cubicBezTo>
                  <a:cubicBezTo>
                    <a:pt x="90" y="79"/>
                    <a:pt x="89" y="81"/>
                    <a:pt x="88" y="82"/>
                  </a:cubicBezTo>
                  <a:cubicBezTo>
                    <a:pt x="84" y="80"/>
                    <a:pt x="80" y="77"/>
                    <a:pt x="76" y="75"/>
                  </a:cubicBezTo>
                  <a:cubicBezTo>
                    <a:pt x="76" y="75"/>
                    <a:pt x="76" y="75"/>
                    <a:pt x="76" y="75"/>
                  </a:cubicBezTo>
                  <a:cubicBezTo>
                    <a:pt x="75" y="75"/>
                    <a:pt x="74" y="76"/>
                    <a:pt x="75" y="77"/>
                  </a:cubicBezTo>
                  <a:cubicBezTo>
                    <a:pt x="79" y="79"/>
                    <a:pt x="82" y="82"/>
                    <a:pt x="86" y="85"/>
                  </a:cubicBezTo>
                  <a:cubicBezTo>
                    <a:pt x="85" y="86"/>
                    <a:pt x="85" y="87"/>
                    <a:pt x="84" y="88"/>
                  </a:cubicBezTo>
                  <a:cubicBezTo>
                    <a:pt x="82" y="87"/>
                    <a:pt x="80" y="85"/>
                    <a:pt x="78" y="84"/>
                  </a:cubicBezTo>
                  <a:cubicBezTo>
                    <a:pt x="76" y="82"/>
                    <a:pt x="73" y="81"/>
                    <a:pt x="70" y="79"/>
                  </a:cubicBezTo>
                  <a:cubicBezTo>
                    <a:pt x="70" y="79"/>
                    <a:pt x="70" y="79"/>
                    <a:pt x="70" y="79"/>
                  </a:cubicBezTo>
                  <a:cubicBezTo>
                    <a:pt x="69" y="79"/>
                    <a:pt x="68" y="81"/>
                    <a:pt x="69" y="81"/>
                  </a:cubicBezTo>
                  <a:cubicBezTo>
                    <a:pt x="71" y="83"/>
                    <a:pt x="73" y="84"/>
                    <a:pt x="76" y="85"/>
                  </a:cubicBezTo>
                  <a:cubicBezTo>
                    <a:pt x="78" y="87"/>
                    <a:pt x="80" y="89"/>
                    <a:pt x="83" y="90"/>
                  </a:cubicBezTo>
                  <a:cubicBezTo>
                    <a:pt x="81" y="93"/>
                    <a:pt x="80" y="95"/>
                    <a:pt x="78" y="98"/>
                  </a:cubicBezTo>
                  <a:cubicBezTo>
                    <a:pt x="78" y="97"/>
                    <a:pt x="78" y="97"/>
                    <a:pt x="77" y="97"/>
                  </a:cubicBezTo>
                  <a:cubicBezTo>
                    <a:pt x="74" y="94"/>
                    <a:pt x="70" y="91"/>
                    <a:pt x="67" y="88"/>
                  </a:cubicBezTo>
                  <a:cubicBezTo>
                    <a:pt x="67" y="88"/>
                    <a:pt x="66" y="88"/>
                    <a:pt x="66" y="88"/>
                  </a:cubicBezTo>
                  <a:cubicBezTo>
                    <a:pt x="65" y="88"/>
                    <a:pt x="64" y="89"/>
                    <a:pt x="65" y="90"/>
                  </a:cubicBezTo>
                  <a:cubicBezTo>
                    <a:pt x="69" y="93"/>
                    <a:pt x="72" y="96"/>
                    <a:pt x="76" y="99"/>
                  </a:cubicBezTo>
                  <a:cubicBezTo>
                    <a:pt x="76" y="99"/>
                    <a:pt x="77" y="99"/>
                    <a:pt x="77" y="99"/>
                  </a:cubicBezTo>
                  <a:cubicBezTo>
                    <a:pt x="77" y="99"/>
                    <a:pt x="77" y="99"/>
                    <a:pt x="77" y="99"/>
                  </a:cubicBezTo>
                  <a:cubicBezTo>
                    <a:pt x="76" y="100"/>
                    <a:pt x="75" y="102"/>
                    <a:pt x="74" y="103"/>
                  </a:cubicBezTo>
                  <a:cubicBezTo>
                    <a:pt x="74" y="103"/>
                    <a:pt x="74" y="103"/>
                    <a:pt x="74" y="103"/>
                  </a:cubicBezTo>
                  <a:cubicBezTo>
                    <a:pt x="69" y="100"/>
                    <a:pt x="64" y="97"/>
                    <a:pt x="60" y="93"/>
                  </a:cubicBezTo>
                  <a:cubicBezTo>
                    <a:pt x="60" y="93"/>
                    <a:pt x="59" y="92"/>
                    <a:pt x="59" y="92"/>
                  </a:cubicBezTo>
                  <a:cubicBezTo>
                    <a:pt x="58" y="92"/>
                    <a:pt x="57" y="94"/>
                    <a:pt x="58" y="95"/>
                  </a:cubicBezTo>
                  <a:cubicBezTo>
                    <a:pt x="63" y="99"/>
                    <a:pt x="68" y="102"/>
                    <a:pt x="73" y="105"/>
                  </a:cubicBezTo>
                  <a:cubicBezTo>
                    <a:pt x="73" y="105"/>
                    <a:pt x="73" y="105"/>
                    <a:pt x="73" y="105"/>
                  </a:cubicBezTo>
                  <a:cubicBezTo>
                    <a:pt x="73" y="106"/>
                    <a:pt x="72" y="107"/>
                    <a:pt x="71" y="109"/>
                  </a:cubicBezTo>
                  <a:cubicBezTo>
                    <a:pt x="71" y="109"/>
                    <a:pt x="71" y="109"/>
                    <a:pt x="71" y="109"/>
                  </a:cubicBezTo>
                  <a:cubicBezTo>
                    <a:pt x="67" y="106"/>
                    <a:pt x="63" y="103"/>
                    <a:pt x="58" y="101"/>
                  </a:cubicBezTo>
                  <a:cubicBezTo>
                    <a:pt x="58" y="101"/>
                    <a:pt x="58" y="101"/>
                    <a:pt x="58" y="101"/>
                  </a:cubicBezTo>
                  <a:cubicBezTo>
                    <a:pt x="57" y="101"/>
                    <a:pt x="56" y="103"/>
                    <a:pt x="58" y="103"/>
                  </a:cubicBezTo>
                  <a:cubicBezTo>
                    <a:pt x="62" y="105"/>
                    <a:pt x="66" y="108"/>
                    <a:pt x="70" y="111"/>
                  </a:cubicBezTo>
                  <a:cubicBezTo>
                    <a:pt x="70" y="111"/>
                    <a:pt x="70" y="111"/>
                    <a:pt x="70" y="111"/>
                  </a:cubicBezTo>
                  <a:cubicBezTo>
                    <a:pt x="69" y="112"/>
                    <a:pt x="67" y="114"/>
                    <a:pt x="66" y="116"/>
                  </a:cubicBezTo>
                  <a:cubicBezTo>
                    <a:pt x="66" y="116"/>
                    <a:pt x="66" y="116"/>
                    <a:pt x="66" y="116"/>
                  </a:cubicBezTo>
                  <a:cubicBezTo>
                    <a:pt x="61" y="113"/>
                    <a:pt x="57" y="110"/>
                    <a:pt x="53" y="107"/>
                  </a:cubicBezTo>
                  <a:cubicBezTo>
                    <a:pt x="53" y="106"/>
                    <a:pt x="53" y="106"/>
                    <a:pt x="53" y="106"/>
                  </a:cubicBezTo>
                  <a:cubicBezTo>
                    <a:pt x="52" y="106"/>
                    <a:pt x="51" y="107"/>
                    <a:pt x="52" y="108"/>
                  </a:cubicBezTo>
                  <a:cubicBezTo>
                    <a:pt x="56" y="112"/>
                    <a:pt x="60" y="115"/>
                    <a:pt x="65" y="118"/>
                  </a:cubicBezTo>
                  <a:cubicBezTo>
                    <a:pt x="65" y="118"/>
                    <a:pt x="65" y="118"/>
                    <a:pt x="65" y="118"/>
                  </a:cubicBezTo>
                  <a:cubicBezTo>
                    <a:pt x="64" y="119"/>
                    <a:pt x="64" y="120"/>
                    <a:pt x="63" y="121"/>
                  </a:cubicBezTo>
                  <a:cubicBezTo>
                    <a:pt x="63" y="121"/>
                    <a:pt x="63" y="121"/>
                    <a:pt x="63" y="121"/>
                  </a:cubicBezTo>
                  <a:cubicBezTo>
                    <a:pt x="59" y="118"/>
                    <a:pt x="55" y="116"/>
                    <a:pt x="51" y="113"/>
                  </a:cubicBezTo>
                  <a:cubicBezTo>
                    <a:pt x="51" y="113"/>
                    <a:pt x="50" y="113"/>
                    <a:pt x="50" y="113"/>
                  </a:cubicBezTo>
                  <a:cubicBezTo>
                    <a:pt x="49" y="113"/>
                    <a:pt x="48" y="114"/>
                    <a:pt x="49" y="115"/>
                  </a:cubicBezTo>
                  <a:cubicBezTo>
                    <a:pt x="53" y="118"/>
                    <a:pt x="57" y="120"/>
                    <a:pt x="61" y="123"/>
                  </a:cubicBezTo>
                  <a:cubicBezTo>
                    <a:pt x="62" y="123"/>
                    <a:pt x="62" y="123"/>
                    <a:pt x="62" y="123"/>
                  </a:cubicBezTo>
                  <a:cubicBezTo>
                    <a:pt x="61" y="125"/>
                    <a:pt x="59" y="127"/>
                    <a:pt x="58" y="129"/>
                  </a:cubicBezTo>
                  <a:cubicBezTo>
                    <a:pt x="58" y="128"/>
                    <a:pt x="58" y="128"/>
                    <a:pt x="58" y="128"/>
                  </a:cubicBezTo>
                  <a:cubicBezTo>
                    <a:pt x="54" y="125"/>
                    <a:pt x="50" y="123"/>
                    <a:pt x="46" y="120"/>
                  </a:cubicBezTo>
                  <a:cubicBezTo>
                    <a:pt x="46" y="120"/>
                    <a:pt x="46" y="120"/>
                    <a:pt x="46" y="120"/>
                  </a:cubicBezTo>
                  <a:cubicBezTo>
                    <a:pt x="45" y="120"/>
                    <a:pt x="44" y="122"/>
                    <a:pt x="45" y="122"/>
                  </a:cubicBezTo>
                  <a:cubicBezTo>
                    <a:pt x="49" y="125"/>
                    <a:pt x="53" y="127"/>
                    <a:pt x="56" y="130"/>
                  </a:cubicBezTo>
                  <a:cubicBezTo>
                    <a:pt x="56" y="130"/>
                    <a:pt x="57" y="130"/>
                    <a:pt x="57" y="130"/>
                  </a:cubicBezTo>
                  <a:cubicBezTo>
                    <a:pt x="57" y="130"/>
                    <a:pt x="57" y="130"/>
                    <a:pt x="57" y="130"/>
                  </a:cubicBezTo>
                  <a:cubicBezTo>
                    <a:pt x="57" y="131"/>
                    <a:pt x="56" y="132"/>
                    <a:pt x="55" y="134"/>
                  </a:cubicBezTo>
                  <a:cubicBezTo>
                    <a:pt x="55" y="134"/>
                    <a:pt x="54" y="135"/>
                    <a:pt x="54" y="135"/>
                  </a:cubicBezTo>
                  <a:cubicBezTo>
                    <a:pt x="49" y="132"/>
                    <a:pt x="45" y="128"/>
                    <a:pt x="39" y="125"/>
                  </a:cubicBezTo>
                  <a:cubicBezTo>
                    <a:pt x="39" y="125"/>
                    <a:pt x="39" y="125"/>
                    <a:pt x="39" y="125"/>
                  </a:cubicBezTo>
                  <a:cubicBezTo>
                    <a:pt x="38" y="125"/>
                    <a:pt x="37" y="126"/>
                    <a:pt x="38" y="127"/>
                  </a:cubicBezTo>
                  <a:cubicBezTo>
                    <a:pt x="43" y="130"/>
                    <a:pt x="48" y="134"/>
                    <a:pt x="53" y="137"/>
                  </a:cubicBezTo>
                  <a:cubicBezTo>
                    <a:pt x="52" y="139"/>
                    <a:pt x="50" y="141"/>
                    <a:pt x="49" y="142"/>
                  </a:cubicBezTo>
                  <a:cubicBezTo>
                    <a:pt x="45" y="140"/>
                    <a:pt x="42" y="136"/>
                    <a:pt x="37" y="135"/>
                  </a:cubicBezTo>
                  <a:cubicBezTo>
                    <a:pt x="37" y="134"/>
                    <a:pt x="37" y="134"/>
                    <a:pt x="36" y="134"/>
                  </a:cubicBezTo>
                  <a:cubicBezTo>
                    <a:pt x="35" y="134"/>
                    <a:pt x="35" y="136"/>
                    <a:pt x="36" y="137"/>
                  </a:cubicBezTo>
                  <a:cubicBezTo>
                    <a:pt x="41" y="138"/>
                    <a:pt x="44" y="142"/>
                    <a:pt x="48" y="144"/>
                  </a:cubicBezTo>
                  <a:cubicBezTo>
                    <a:pt x="47" y="146"/>
                    <a:pt x="46" y="148"/>
                    <a:pt x="44" y="150"/>
                  </a:cubicBezTo>
                  <a:cubicBezTo>
                    <a:pt x="44" y="150"/>
                    <a:pt x="44" y="150"/>
                    <a:pt x="44" y="150"/>
                  </a:cubicBezTo>
                  <a:cubicBezTo>
                    <a:pt x="40" y="148"/>
                    <a:pt x="36" y="145"/>
                    <a:pt x="32" y="142"/>
                  </a:cubicBezTo>
                  <a:cubicBezTo>
                    <a:pt x="32" y="142"/>
                    <a:pt x="32" y="142"/>
                    <a:pt x="31" y="142"/>
                  </a:cubicBezTo>
                  <a:cubicBezTo>
                    <a:pt x="30" y="142"/>
                    <a:pt x="29" y="143"/>
                    <a:pt x="30" y="144"/>
                  </a:cubicBezTo>
                  <a:cubicBezTo>
                    <a:pt x="34" y="147"/>
                    <a:pt x="38" y="150"/>
                    <a:pt x="43" y="152"/>
                  </a:cubicBezTo>
                  <a:cubicBezTo>
                    <a:pt x="42" y="154"/>
                    <a:pt x="41" y="156"/>
                    <a:pt x="40" y="157"/>
                  </a:cubicBezTo>
                  <a:cubicBezTo>
                    <a:pt x="36" y="155"/>
                    <a:pt x="32" y="153"/>
                    <a:pt x="28" y="150"/>
                  </a:cubicBezTo>
                  <a:cubicBezTo>
                    <a:pt x="28" y="150"/>
                    <a:pt x="28" y="150"/>
                    <a:pt x="28" y="150"/>
                  </a:cubicBezTo>
                  <a:cubicBezTo>
                    <a:pt x="26" y="150"/>
                    <a:pt x="26" y="152"/>
                    <a:pt x="27" y="152"/>
                  </a:cubicBezTo>
                  <a:cubicBezTo>
                    <a:pt x="31" y="155"/>
                    <a:pt x="35" y="157"/>
                    <a:pt x="39" y="159"/>
                  </a:cubicBezTo>
                  <a:cubicBezTo>
                    <a:pt x="38" y="161"/>
                    <a:pt x="36" y="163"/>
                    <a:pt x="35" y="164"/>
                  </a:cubicBezTo>
                  <a:cubicBezTo>
                    <a:pt x="31" y="162"/>
                    <a:pt x="27" y="159"/>
                    <a:pt x="22" y="157"/>
                  </a:cubicBezTo>
                  <a:cubicBezTo>
                    <a:pt x="22" y="157"/>
                    <a:pt x="22" y="157"/>
                    <a:pt x="22" y="157"/>
                  </a:cubicBezTo>
                  <a:cubicBezTo>
                    <a:pt x="20" y="157"/>
                    <a:pt x="20" y="159"/>
                    <a:pt x="21" y="160"/>
                  </a:cubicBezTo>
                  <a:cubicBezTo>
                    <a:pt x="26" y="161"/>
                    <a:pt x="30" y="164"/>
                    <a:pt x="34" y="166"/>
                  </a:cubicBezTo>
                  <a:cubicBezTo>
                    <a:pt x="33" y="168"/>
                    <a:pt x="32" y="170"/>
                    <a:pt x="31" y="173"/>
                  </a:cubicBezTo>
                  <a:moveTo>
                    <a:pt x="99" y="0"/>
                  </a:moveTo>
                  <a:cubicBezTo>
                    <a:pt x="98" y="0"/>
                    <a:pt x="98" y="0"/>
                    <a:pt x="98" y="0"/>
                  </a:cubicBezTo>
                  <a:cubicBezTo>
                    <a:pt x="90" y="13"/>
                    <a:pt x="81" y="26"/>
                    <a:pt x="73" y="39"/>
                  </a:cubicBezTo>
                  <a:cubicBezTo>
                    <a:pt x="66" y="52"/>
                    <a:pt x="59" y="65"/>
                    <a:pt x="50" y="77"/>
                  </a:cubicBezTo>
                  <a:cubicBezTo>
                    <a:pt x="42" y="90"/>
                    <a:pt x="33" y="102"/>
                    <a:pt x="25" y="115"/>
                  </a:cubicBezTo>
                  <a:cubicBezTo>
                    <a:pt x="16" y="129"/>
                    <a:pt x="8" y="143"/>
                    <a:pt x="0" y="156"/>
                  </a:cubicBezTo>
                  <a:cubicBezTo>
                    <a:pt x="0" y="157"/>
                    <a:pt x="0" y="157"/>
                    <a:pt x="0" y="157"/>
                  </a:cubicBezTo>
                  <a:cubicBezTo>
                    <a:pt x="0" y="157"/>
                    <a:pt x="0" y="157"/>
                    <a:pt x="0" y="158"/>
                  </a:cubicBezTo>
                  <a:cubicBezTo>
                    <a:pt x="10" y="163"/>
                    <a:pt x="20" y="169"/>
                    <a:pt x="30" y="175"/>
                  </a:cubicBezTo>
                  <a:cubicBezTo>
                    <a:pt x="30" y="175"/>
                    <a:pt x="31" y="175"/>
                    <a:pt x="31" y="175"/>
                  </a:cubicBezTo>
                  <a:cubicBezTo>
                    <a:pt x="31" y="175"/>
                    <a:pt x="32" y="175"/>
                    <a:pt x="32" y="175"/>
                  </a:cubicBezTo>
                  <a:cubicBezTo>
                    <a:pt x="32" y="175"/>
                    <a:pt x="32" y="175"/>
                    <a:pt x="32" y="175"/>
                  </a:cubicBezTo>
                  <a:cubicBezTo>
                    <a:pt x="32" y="175"/>
                    <a:pt x="32" y="175"/>
                    <a:pt x="33" y="174"/>
                  </a:cubicBezTo>
                  <a:cubicBezTo>
                    <a:pt x="38" y="163"/>
                    <a:pt x="46" y="152"/>
                    <a:pt x="53" y="142"/>
                  </a:cubicBezTo>
                  <a:cubicBezTo>
                    <a:pt x="60" y="130"/>
                    <a:pt x="67" y="119"/>
                    <a:pt x="75" y="107"/>
                  </a:cubicBezTo>
                  <a:cubicBezTo>
                    <a:pt x="87" y="88"/>
                    <a:pt x="100" y="68"/>
                    <a:pt x="112" y="48"/>
                  </a:cubicBezTo>
                  <a:cubicBezTo>
                    <a:pt x="116" y="42"/>
                    <a:pt x="120" y="36"/>
                    <a:pt x="123" y="30"/>
                  </a:cubicBezTo>
                  <a:cubicBezTo>
                    <a:pt x="125" y="27"/>
                    <a:pt x="127" y="24"/>
                    <a:pt x="128" y="21"/>
                  </a:cubicBezTo>
                  <a:cubicBezTo>
                    <a:pt x="128" y="21"/>
                    <a:pt x="129" y="20"/>
                    <a:pt x="128" y="19"/>
                  </a:cubicBezTo>
                  <a:cubicBezTo>
                    <a:pt x="118" y="13"/>
                    <a:pt x="110" y="6"/>
                    <a:pt x="101" y="0"/>
                  </a:cubicBezTo>
                  <a:cubicBezTo>
                    <a:pt x="100" y="0"/>
                    <a:pt x="100" y="0"/>
                    <a:pt x="100" y="0"/>
                  </a:cubicBezTo>
                  <a:cubicBezTo>
                    <a:pt x="100" y="0"/>
                    <a:pt x="100" y="0"/>
                    <a:pt x="100" y="0"/>
                  </a:cubicBezTo>
                  <a:cubicBezTo>
                    <a:pt x="99" y="0"/>
                    <a:pt x="99" y="0"/>
                    <a:pt x="99"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236" name="Google Shape;236;p16"/>
            <p:cNvSpPr/>
            <p:nvPr/>
          </p:nvSpPr>
          <p:spPr>
            <a:xfrm>
              <a:off x="5952794" y="3347964"/>
              <a:ext cx="60325" cy="38100"/>
            </a:xfrm>
            <a:custGeom>
              <a:rect b="b" l="l" r="r" t="t"/>
              <a:pathLst>
                <a:path extrusionOk="0" h="9" w="14">
                  <a:moveTo>
                    <a:pt x="1" y="0"/>
                  </a:moveTo>
                  <a:cubicBezTo>
                    <a:pt x="0" y="0"/>
                    <a:pt x="0" y="1"/>
                    <a:pt x="1" y="2"/>
                  </a:cubicBezTo>
                  <a:cubicBezTo>
                    <a:pt x="4" y="4"/>
                    <a:pt x="8" y="7"/>
                    <a:pt x="11" y="9"/>
                  </a:cubicBezTo>
                  <a:cubicBezTo>
                    <a:pt x="11" y="9"/>
                    <a:pt x="12" y="9"/>
                    <a:pt x="12" y="9"/>
                  </a:cubicBezTo>
                  <a:cubicBezTo>
                    <a:pt x="13" y="9"/>
                    <a:pt x="14" y="8"/>
                    <a:pt x="12" y="7"/>
                  </a:cubicBezTo>
                  <a:cubicBezTo>
                    <a:pt x="9" y="5"/>
                    <a:pt x="6" y="2"/>
                    <a:pt x="2" y="0"/>
                  </a:cubicBezTo>
                  <a:cubicBezTo>
                    <a:pt x="2" y="0"/>
                    <a:pt x="2" y="0"/>
                    <a:pt x="1"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237" name="Google Shape;237;p16"/>
            <p:cNvSpPr/>
            <p:nvPr/>
          </p:nvSpPr>
          <p:spPr>
            <a:xfrm>
              <a:off x="3112756" y="1781102"/>
              <a:ext cx="1085850" cy="728663"/>
            </a:xfrm>
            <a:custGeom>
              <a:rect b="b" l="l" r="r" t="t"/>
              <a:pathLst>
                <a:path extrusionOk="0" h="172" w="256">
                  <a:moveTo>
                    <a:pt x="230" y="29"/>
                  </a:moveTo>
                  <a:cubicBezTo>
                    <a:pt x="231" y="29"/>
                    <a:pt x="233" y="27"/>
                    <a:pt x="231" y="26"/>
                  </a:cubicBezTo>
                  <a:cubicBezTo>
                    <a:pt x="226" y="21"/>
                    <a:pt x="224" y="14"/>
                    <a:pt x="220" y="9"/>
                  </a:cubicBezTo>
                  <a:cubicBezTo>
                    <a:pt x="223" y="7"/>
                    <a:pt x="226" y="5"/>
                    <a:pt x="228" y="3"/>
                  </a:cubicBezTo>
                  <a:cubicBezTo>
                    <a:pt x="236" y="17"/>
                    <a:pt x="244" y="30"/>
                    <a:pt x="252" y="43"/>
                  </a:cubicBezTo>
                  <a:cubicBezTo>
                    <a:pt x="233" y="53"/>
                    <a:pt x="215" y="64"/>
                    <a:pt x="197" y="74"/>
                  </a:cubicBezTo>
                  <a:cubicBezTo>
                    <a:pt x="178" y="85"/>
                    <a:pt x="158" y="95"/>
                    <a:pt x="139" y="104"/>
                  </a:cubicBezTo>
                  <a:cubicBezTo>
                    <a:pt x="119" y="114"/>
                    <a:pt x="101" y="126"/>
                    <a:pt x="83" y="137"/>
                  </a:cubicBezTo>
                  <a:cubicBezTo>
                    <a:pt x="64" y="148"/>
                    <a:pt x="44" y="158"/>
                    <a:pt x="25" y="168"/>
                  </a:cubicBezTo>
                  <a:cubicBezTo>
                    <a:pt x="25" y="168"/>
                    <a:pt x="25" y="168"/>
                    <a:pt x="25" y="168"/>
                  </a:cubicBezTo>
                  <a:cubicBezTo>
                    <a:pt x="18" y="155"/>
                    <a:pt x="12" y="141"/>
                    <a:pt x="5" y="128"/>
                  </a:cubicBezTo>
                  <a:cubicBezTo>
                    <a:pt x="6" y="127"/>
                    <a:pt x="7" y="126"/>
                    <a:pt x="9" y="125"/>
                  </a:cubicBezTo>
                  <a:cubicBezTo>
                    <a:pt x="9" y="125"/>
                    <a:pt x="9" y="125"/>
                    <a:pt x="9" y="125"/>
                  </a:cubicBezTo>
                  <a:cubicBezTo>
                    <a:pt x="12" y="130"/>
                    <a:pt x="14" y="136"/>
                    <a:pt x="17" y="141"/>
                  </a:cubicBezTo>
                  <a:cubicBezTo>
                    <a:pt x="18" y="141"/>
                    <a:pt x="18" y="141"/>
                    <a:pt x="18" y="141"/>
                  </a:cubicBezTo>
                  <a:cubicBezTo>
                    <a:pt x="20" y="141"/>
                    <a:pt x="21" y="139"/>
                    <a:pt x="20" y="138"/>
                  </a:cubicBezTo>
                  <a:cubicBezTo>
                    <a:pt x="16" y="134"/>
                    <a:pt x="15" y="128"/>
                    <a:pt x="12" y="124"/>
                  </a:cubicBezTo>
                  <a:cubicBezTo>
                    <a:pt x="12" y="123"/>
                    <a:pt x="12" y="123"/>
                    <a:pt x="12" y="123"/>
                  </a:cubicBezTo>
                  <a:cubicBezTo>
                    <a:pt x="12" y="123"/>
                    <a:pt x="13" y="122"/>
                    <a:pt x="14" y="122"/>
                  </a:cubicBezTo>
                  <a:cubicBezTo>
                    <a:pt x="15" y="121"/>
                    <a:pt x="16" y="121"/>
                    <a:pt x="17" y="120"/>
                  </a:cubicBezTo>
                  <a:cubicBezTo>
                    <a:pt x="17" y="121"/>
                    <a:pt x="17" y="121"/>
                    <a:pt x="17" y="121"/>
                  </a:cubicBezTo>
                  <a:cubicBezTo>
                    <a:pt x="21" y="128"/>
                    <a:pt x="24" y="134"/>
                    <a:pt x="29" y="140"/>
                  </a:cubicBezTo>
                  <a:cubicBezTo>
                    <a:pt x="29" y="141"/>
                    <a:pt x="30" y="141"/>
                    <a:pt x="30" y="141"/>
                  </a:cubicBezTo>
                  <a:cubicBezTo>
                    <a:pt x="31" y="141"/>
                    <a:pt x="33" y="139"/>
                    <a:pt x="31" y="138"/>
                  </a:cubicBezTo>
                  <a:cubicBezTo>
                    <a:pt x="27" y="132"/>
                    <a:pt x="24" y="126"/>
                    <a:pt x="20" y="119"/>
                  </a:cubicBezTo>
                  <a:cubicBezTo>
                    <a:pt x="20" y="119"/>
                    <a:pt x="20" y="119"/>
                    <a:pt x="19" y="119"/>
                  </a:cubicBezTo>
                  <a:cubicBezTo>
                    <a:pt x="22" y="117"/>
                    <a:pt x="24" y="116"/>
                    <a:pt x="26" y="115"/>
                  </a:cubicBezTo>
                  <a:cubicBezTo>
                    <a:pt x="28" y="121"/>
                    <a:pt x="30" y="127"/>
                    <a:pt x="34" y="132"/>
                  </a:cubicBezTo>
                  <a:cubicBezTo>
                    <a:pt x="35" y="132"/>
                    <a:pt x="35" y="132"/>
                    <a:pt x="36" y="132"/>
                  </a:cubicBezTo>
                  <a:cubicBezTo>
                    <a:pt x="37" y="132"/>
                    <a:pt x="38" y="131"/>
                    <a:pt x="37" y="130"/>
                  </a:cubicBezTo>
                  <a:cubicBezTo>
                    <a:pt x="33" y="125"/>
                    <a:pt x="31" y="119"/>
                    <a:pt x="29" y="113"/>
                  </a:cubicBezTo>
                  <a:cubicBezTo>
                    <a:pt x="31" y="112"/>
                    <a:pt x="32" y="111"/>
                    <a:pt x="34" y="110"/>
                  </a:cubicBezTo>
                  <a:cubicBezTo>
                    <a:pt x="35" y="110"/>
                    <a:pt x="35" y="109"/>
                    <a:pt x="36" y="109"/>
                  </a:cubicBezTo>
                  <a:cubicBezTo>
                    <a:pt x="38" y="117"/>
                    <a:pt x="43" y="123"/>
                    <a:pt x="47" y="130"/>
                  </a:cubicBezTo>
                  <a:cubicBezTo>
                    <a:pt x="47" y="130"/>
                    <a:pt x="48" y="131"/>
                    <a:pt x="48" y="131"/>
                  </a:cubicBezTo>
                  <a:cubicBezTo>
                    <a:pt x="50" y="131"/>
                    <a:pt x="51" y="129"/>
                    <a:pt x="50" y="128"/>
                  </a:cubicBezTo>
                  <a:cubicBezTo>
                    <a:pt x="46" y="121"/>
                    <a:pt x="41" y="115"/>
                    <a:pt x="39" y="107"/>
                  </a:cubicBezTo>
                  <a:cubicBezTo>
                    <a:pt x="43" y="105"/>
                    <a:pt x="47" y="103"/>
                    <a:pt x="51" y="101"/>
                  </a:cubicBezTo>
                  <a:cubicBezTo>
                    <a:pt x="51" y="101"/>
                    <a:pt x="51" y="101"/>
                    <a:pt x="51" y="102"/>
                  </a:cubicBezTo>
                  <a:cubicBezTo>
                    <a:pt x="55" y="108"/>
                    <a:pt x="59" y="115"/>
                    <a:pt x="62" y="122"/>
                  </a:cubicBezTo>
                  <a:cubicBezTo>
                    <a:pt x="62" y="122"/>
                    <a:pt x="63" y="123"/>
                    <a:pt x="63" y="123"/>
                  </a:cubicBezTo>
                  <a:cubicBezTo>
                    <a:pt x="64" y="123"/>
                    <a:pt x="65" y="121"/>
                    <a:pt x="65" y="120"/>
                  </a:cubicBezTo>
                  <a:cubicBezTo>
                    <a:pt x="62" y="113"/>
                    <a:pt x="58" y="107"/>
                    <a:pt x="54" y="100"/>
                  </a:cubicBezTo>
                  <a:cubicBezTo>
                    <a:pt x="54" y="100"/>
                    <a:pt x="53" y="100"/>
                    <a:pt x="53" y="99"/>
                  </a:cubicBezTo>
                  <a:cubicBezTo>
                    <a:pt x="55" y="98"/>
                    <a:pt x="58" y="97"/>
                    <a:pt x="61" y="95"/>
                  </a:cubicBezTo>
                  <a:cubicBezTo>
                    <a:pt x="61" y="95"/>
                    <a:pt x="61" y="95"/>
                    <a:pt x="61" y="95"/>
                  </a:cubicBezTo>
                  <a:cubicBezTo>
                    <a:pt x="64" y="101"/>
                    <a:pt x="66" y="107"/>
                    <a:pt x="69" y="111"/>
                  </a:cubicBezTo>
                  <a:cubicBezTo>
                    <a:pt x="70" y="112"/>
                    <a:pt x="70" y="112"/>
                    <a:pt x="71" y="112"/>
                  </a:cubicBezTo>
                  <a:cubicBezTo>
                    <a:pt x="72" y="112"/>
                    <a:pt x="73" y="110"/>
                    <a:pt x="72" y="109"/>
                  </a:cubicBezTo>
                  <a:cubicBezTo>
                    <a:pt x="68" y="104"/>
                    <a:pt x="67" y="99"/>
                    <a:pt x="64" y="94"/>
                  </a:cubicBezTo>
                  <a:cubicBezTo>
                    <a:pt x="64" y="94"/>
                    <a:pt x="64" y="94"/>
                    <a:pt x="64" y="94"/>
                  </a:cubicBezTo>
                  <a:cubicBezTo>
                    <a:pt x="65" y="93"/>
                    <a:pt x="66" y="92"/>
                    <a:pt x="68" y="91"/>
                  </a:cubicBezTo>
                  <a:cubicBezTo>
                    <a:pt x="68" y="92"/>
                    <a:pt x="68" y="92"/>
                    <a:pt x="68" y="92"/>
                  </a:cubicBezTo>
                  <a:cubicBezTo>
                    <a:pt x="72" y="99"/>
                    <a:pt x="76" y="107"/>
                    <a:pt x="81" y="113"/>
                  </a:cubicBezTo>
                  <a:cubicBezTo>
                    <a:pt x="81" y="114"/>
                    <a:pt x="82" y="114"/>
                    <a:pt x="82" y="114"/>
                  </a:cubicBezTo>
                  <a:cubicBezTo>
                    <a:pt x="83" y="114"/>
                    <a:pt x="85" y="112"/>
                    <a:pt x="83" y="111"/>
                  </a:cubicBezTo>
                  <a:cubicBezTo>
                    <a:pt x="78" y="105"/>
                    <a:pt x="75" y="97"/>
                    <a:pt x="71" y="90"/>
                  </a:cubicBezTo>
                  <a:cubicBezTo>
                    <a:pt x="71" y="90"/>
                    <a:pt x="71" y="90"/>
                    <a:pt x="71" y="90"/>
                  </a:cubicBezTo>
                  <a:cubicBezTo>
                    <a:pt x="73" y="88"/>
                    <a:pt x="76" y="86"/>
                    <a:pt x="79" y="85"/>
                  </a:cubicBezTo>
                  <a:cubicBezTo>
                    <a:pt x="82" y="91"/>
                    <a:pt x="84" y="98"/>
                    <a:pt x="89" y="104"/>
                  </a:cubicBezTo>
                  <a:cubicBezTo>
                    <a:pt x="89" y="104"/>
                    <a:pt x="90" y="105"/>
                    <a:pt x="90" y="105"/>
                  </a:cubicBezTo>
                  <a:cubicBezTo>
                    <a:pt x="92" y="105"/>
                    <a:pt x="93" y="103"/>
                    <a:pt x="92" y="102"/>
                  </a:cubicBezTo>
                  <a:cubicBezTo>
                    <a:pt x="87" y="96"/>
                    <a:pt x="85" y="89"/>
                    <a:pt x="82" y="83"/>
                  </a:cubicBezTo>
                  <a:cubicBezTo>
                    <a:pt x="83" y="83"/>
                    <a:pt x="84" y="82"/>
                    <a:pt x="86" y="81"/>
                  </a:cubicBezTo>
                  <a:cubicBezTo>
                    <a:pt x="86" y="82"/>
                    <a:pt x="86" y="82"/>
                    <a:pt x="86" y="83"/>
                  </a:cubicBezTo>
                  <a:cubicBezTo>
                    <a:pt x="89" y="85"/>
                    <a:pt x="90" y="89"/>
                    <a:pt x="92" y="92"/>
                  </a:cubicBezTo>
                  <a:cubicBezTo>
                    <a:pt x="94" y="96"/>
                    <a:pt x="97" y="100"/>
                    <a:pt x="99" y="104"/>
                  </a:cubicBezTo>
                  <a:cubicBezTo>
                    <a:pt x="99" y="104"/>
                    <a:pt x="100" y="104"/>
                    <a:pt x="100" y="104"/>
                  </a:cubicBezTo>
                  <a:cubicBezTo>
                    <a:pt x="101" y="104"/>
                    <a:pt x="103" y="103"/>
                    <a:pt x="102" y="102"/>
                  </a:cubicBezTo>
                  <a:cubicBezTo>
                    <a:pt x="100" y="98"/>
                    <a:pt x="97" y="94"/>
                    <a:pt x="95" y="90"/>
                  </a:cubicBezTo>
                  <a:cubicBezTo>
                    <a:pt x="93" y="87"/>
                    <a:pt x="91" y="83"/>
                    <a:pt x="89" y="80"/>
                  </a:cubicBezTo>
                  <a:cubicBezTo>
                    <a:pt x="88" y="80"/>
                    <a:pt x="88" y="80"/>
                    <a:pt x="88" y="80"/>
                  </a:cubicBezTo>
                  <a:cubicBezTo>
                    <a:pt x="91" y="79"/>
                    <a:pt x="93" y="78"/>
                    <a:pt x="95" y="76"/>
                  </a:cubicBezTo>
                  <a:cubicBezTo>
                    <a:pt x="98" y="82"/>
                    <a:pt x="101" y="88"/>
                    <a:pt x="104" y="94"/>
                  </a:cubicBezTo>
                  <a:cubicBezTo>
                    <a:pt x="104" y="94"/>
                    <a:pt x="105" y="94"/>
                    <a:pt x="105" y="94"/>
                  </a:cubicBezTo>
                  <a:cubicBezTo>
                    <a:pt x="106" y="94"/>
                    <a:pt x="108" y="93"/>
                    <a:pt x="107" y="92"/>
                  </a:cubicBezTo>
                  <a:cubicBezTo>
                    <a:pt x="104" y="86"/>
                    <a:pt x="101" y="80"/>
                    <a:pt x="98" y="75"/>
                  </a:cubicBezTo>
                  <a:cubicBezTo>
                    <a:pt x="100" y="74"/>
                    <a:pt x="102" y="73"/>
                    <a:pt x="104" y="72"/>
                  </a:cubicBezTo>
                  <a:cubicBezTo>
                    <a:pt x="106" y="75"/>
                    <a:pt x="107" y="78"/>
                    <a:pt x="108" y="82"/>
                  </a:cubicBezTo>
                  <a:cubicBezTo>
                    <a:pt x="109" y="85"/>
                    <a:pt x="112" y="89"/>
                    <a:pt x="114" y="92"/>
                  </a:cubicBezTo>
                  <a:cubicBezTo>
                    <a:pt x="115" y="93"/>
                    <a:pt x="115" y="93"/>
                    <a:pt x="116" y="93"/>
                  </a:cubicBezTo>
                  <a:cubicBezTo>
                    <a:pt x="117" y="93"/>
                    <a:pt x="118" y="92"/>
                    <a:pt x="117" y="91"/>
                  </a:cubicBezTo>
                  <a:cubicBezTo>
                    <a:pt x="116" y="87"/>
                    <a:pt x="114" y="84"/>
                    <a:pt x="112" y="81"/>
                  </a:cubicBezTo>
                  <a:cubicBezTo>
                    <a:pt x="110" y="78"/>
                    <a:pt x="109" y="73"/>
                    <a:pt x="107" y="70"/>
                  </a:cubicBezTo>
                  <a:cubicBezTo>
                    <a:pt x="110" y="68"/>
                    <a:pt x="114" y="66"/>
                    <a:pt x="118" y="64"/>
                  </a:cubicBezTo>
                  <a:cubicBezTo>
                    <a:pt x="117" y="64"/>
                    <a:pt x="117" y="65"/>
                    <a:pt x="118" y="66"/>
                  </a:cubicBezTo>
                  <a:cubicBezTo>
                    <a:pt x="121" y="71"/>
                    <a:pt x="123" y="77"/>
                    <a:pt x="125" y="83"/>
                  </a:cubicBezTo>
                  <a:cubicBezTo>
                    <a:pt x="125" y="84"/>
                    <a:pt x="126" y="85"/>
                    <a:pt x="127" y="85"/>
                  </a:cubicBezTo>
                  <a:cubicBezTo>
                    <a:pt x="128" y="85"/>
                    <a:pt x="129" y="84"/>
                    <a:pt x="128" y="83"/>
                  </a:cubicBezTo>
                  <a:cubicBezTo>
                    <a:pt x="126" y="76"/>
                    <a:pt x="124" y="70"/>
                    <a:pt x="121" y="64"/>
                  </a:cubicBezTo>
                  <a:cubicBezTo>
                    <a:pt x="120" y="63"/>
                    <a:pt x="120" y="63"/>
                    <a:pt x="119" y="63"/>
                  </a:cubicBezTo>
                  <a:cubicBezTo>
                    <a:pt x="122" y="62"/>
                    <a:pt x="124" y="61"/>
                    <a:pt x="126" y="60"/>
                  </a:cubicBezTo>
                  <a:cubicBezTo>
                    <a:pt x="126" y="60"/>
                    <a:pt x="126" y="60"/>
                    <a:pt x="126" y="60"/>
                  </a:cubicBezTo>
                  <a:cubicBezTo>
                    <a:pt x="130" y="68"/>
                    <a:pt x="134" y="75"/>
                    <a:pt x="137" y="83"/>
                  </a:cubicBezTo>
                  <a:cubicBezTo>
                    <a:pt x="137" y="83"/>
                    <a:pt x="138" y="84"/>
                    <a:pt x="138" y="84"/>
                  </a:cubicBezTo>
                  <a:cubicBezTo>
                    <a:pt x="139" y="84"/>
                    <a:pt x="140" y="82"/>
                    <a:pt x="140" y="81"/>
                  </a:cubicBezTo>
                  <a:cubicBezTo>
                    <a:pt x="137" y="73"/>
                    <a:pt x="133" y="66"/>
                    <a:pt x="129" y="59"/>
                  </a:cubicBezTo>
                  <a:cubicBezTo>
                    <a:pt x="129" y="58"/>
                    <a:pt x="129" y="58"/>
                    <a:pt x="129" y="58"/>
                  </a:cubicBezTo>
                  <a:cubicBezTo>
                    <a:pt x="130" y="57"/>
                    <a:pt x="132" y="56"/>
                    <a:pt x="134" y="55"/>
                  </a:cubicBezTo>
                  <a:cubicBezTo>
                    <a:pt x="134" y="55"/>
                    <a:pt x="134" y="55"/>
                    <a:pt x="134" y="55"/>
                  </a:cubicBezTo>
                  <a:cubicBezTo>
                    <a:pt x="137" y="61"/>
                    <a:pt x="140" y="68"/>
                    <a:pt x="144" y="73"/>
                  </a:cubicBezTo>
                  <a:cubicBezTo>
                    <a:pt x="145" y="74"/>
                    <a:pt x="145" y="74"/>
                    <a:pt x="145" y="74"/>
                  </a:cubicBezTo>
                  <a:cubicBezTo>
                    <a:pt x="147" y="74"/>
                    <a:pt x="148" y="72"/>
                    <a:pt x="147" y="71"/>
                  </a:cubicBezTo>
                  <a:cubicBezTo>
                    <a:pt x="142" y="66"/>
                    <a:pt x="140" y="60"/>
                    <a:pt x="137" y="54"/>
                  </a:cubicBezTo>
                  <a:cubicBezTo>
                    <a:pt x="137" y="54"/>
                    <a:pt x="137" y="54"/>
                    <a:pt x="137" y="54"/>
                  </a:cubicBezTo>
                  <a:cubicBezTo>
                    <a:pt x="140" y="52"/>
                    <a:pt x="142" y="51"/>
                    <a:pt x="145" y="49"/>
                  </a:cubicBezTo>
                  <a:cubicBezTo>
                    <a:pt x="145" y="50"/>
                    <a:pt x="145" y="50"/>
                    <a:pt x="145" y="50"/>
                  </a:cubicBezTo>
                  <a:cubicBezTo>
                    <a:pt x="149" y="56"/>
                    <a:pt x="152" y="63"/>
                    <a:pt x="154" y="70"/>
                  </a:cubicBezTo>
                  <a:cubicBezTo>
                    <a:pt x="155" y="71"/>
                    <a:pt x="155" y="71"/>
                    <a:pt x="156" y="71"/>
                  </a:cubicBezTo>
                  <a:cubicBezTo>
                    <a:pt x="157" y="71"/>
                    <a:pt x="158" y="70"/>
                    <a:pt x="158" y="69"/>
                  </a:cubicBezTo>
                  <a:cubicBezTo>
                    <a:pt x="155" y="62"/>
                    <a:pt x="152" y="55"/>
                    <a:pt x="148" y="48"/>
                  </a:cubicBezTo>
                  <a:cubicBezTo>
                    <a:pt x="148" y="48"/>
                    <a:pt x="148" y="48"/>
                    <a:pt x="148" y="48"/>
                  </a:cubicBezTo>
                  <a:cubicBezTo>
                    <a:pt x="150" y="47"/>
                    <a:pt x="151" y="46"/>
                    <a:pt x="153" y="45"/>
                  </a:cubicBezTo>
                  <a:cubicBezTo>
                    <a:pt x="153" y="46"/>
                    <a:pt x="153" y="46"/>
                    <a:pt x="153" y="46"/>
                  </a:cubicBezTo>
                  <a:cubicBezTo>
                    <a:pt x="156" y="52"/>
                    <a:pt x="159" y="58"/>
                    <a:pt x="162" y="64"/>
                  </a:cubicBezTo>
                  <a:cubicBezTo>
                    <a:pt x="162" y="64"/>
                    <a:pt x="163" y="65"/>
                    <a:pt x="164" y="65"/>
                  </a:cubicBezTo>
                  <a:cubicBezTo>
                    <a:pt x="165" y="65"/>
                    <a:pt x="166" y="63"/>
                    <a:pt x="165" y="62"/>
                  </a:cubicBezTo>
                  <a:cubicBezTo>
                    <a:pt x="162" y="56"/>
                    <a:pt x="159" y="50"/>
                    <a:pt x="156" y="44"/>
                  </a:cubicBezTo>
                  <a:cubicBezTo>
                    <a:pt x="156" y="43"/>
                    <a:pt x="156" y="43"/>
                    <a:pt x="156" y="43"/>
                  </a:cubicBezTo>
                  <a:cubicBezTo>
                    <a:pt x="158" y="42"/>
                    <a:pt x="161" y="40"/>
                    <a:pt x="164" y="39"/>
                  </a:cubicBezTo>
                  <a:cubicBezTo>
                    <a:pt x="164" y="40"/>
                    <a:pt x="164" y="40"/>
                    <a:pt x="164" y="40"/>
                  </a:cubicBezTo>
                  <a:cubicBezTo>
                    <a:pt x="166" y="46"/>
                    <a:pt x="170" y="52"/>
                    <a:pt x="173" y="58"/>
                  </a:cubicBezTo>
                  <a:cubicBezTo>
                    <a:pt x="173" y="58"/>
                    <a:pt x="174" y="59"/>
                    <a:pt x="174" y="59"/>
                  </a:cubicBezTo>
                  <a:cubicBezTo>
                    <a:pt x="175" y="59"/>
                    <a:pt x="177" y="57"/>
                    <a:pt x="176" y="56"/>
                  </a:cubicBezTo>
                  <a:cubicBezTo>
                    <a:pt x="173" y="51"/>
                    <a:pt x="169" y="45"/>
                    <a:pt x="167" y="39"/>
                  </a:cubicBezTo>
                  <a:cubicBezTo>
                    <a:pt x="167" y="38"/>
                    <a:pt x="166" y="38"/>
                    <a:pt x="166" y="38"/>
                  </a:cubicBezTo>
                  <a:cubicBezTo>
                    <a:pt x="168" y="37"/>
                    <a:pt x="169" y="36"/>
                    <a:pt x="171" y="35"/>
                  </a:cubicBezTo>
                  <a:cubicBezTo>
                    <a:pt x="172" y="35"/>
                    <a:pt x="173" y="34"/>
                    <a:pt x="174" y="34"/>
                  </a:cubicBezTo>
                  <a:cubicBezTo>
                    <a:pt x="177" y="41"/>
                    <a:pt x="180" y="49"/>
                    <a:pt x="185" y="57"/>
                  </a:cubicBezTo>
                  <a:cubicBezTo>
                    <a:pt x="185" y="57"/>
                    <a:pt x="186" y="57"/>
                    <a:pt x="186" y="57"/>
                  </a:cubicBezTo>
                  <a:cubicBezTo>
                    <a:pt x="187" y="57"/>
                    <a:pt x="189" y="56"/>
                    <a:pt x="188" y="55"/>
                  </a:cubicBezTo>
                  <a:cubicBezTo>
                    <a:pt x="183" y="48"/>
                    <a:pt x="181" y="40"/>
                    <a:pt x="177" y="32"/>
                  </a:cubicBezTo>
                  <a:cubicBezTo>
                    <a:pt x="179" y="31"/>
                    <a:pt x="182" y="29"/>
                    <a:pt x="184" y="28"/>
                  </a:cubicBezTo>
                  <a:cubicBezTo>
                    <a:pt x="187" y="34"/>
                    <a:pt x="189" y="42"/>
                    <a:pt x="194" y="47"/>
                  </a:cubicBezTo>
                  <a:cubicBezTo>
                    <a:pt x="195" y="47"/>
                    <a:pt x="195" y="47"/>
                    <a:pt x="196" y="47"/>
                  </a:cubicBezTo>
                  <a:cubicBezTo>
                    <a:pt x="197" y="47"/>
                    <a:pt x="198" y="45"/>
                    <a:pt x="197" y="44"/>
                  </a:cubicBezTo>
                  <a:cubicBezTo>
                    <a:pt x="192" y="40"/>
                    <a:pt x="190" y="32"/>
                    <a:pt x="187" y="26"/>
                  </a:cubicBezTo>
                  <a:cubicBezTo>
                    <a:pt x="190" y="25"/>
                    <a:pt x="193" y="23"/>
                    <a:pt x="196" y="22"/>
                  </a:cubicBezTo>
                  <a:cubicBezTo>
                    <a:pt x="196" y="22"/>
                    <a:pt x="196" y="22"/>
                    <a:pt x="196" y="22"/>
                  </a:cubicBezTo>
                  <a:cubicBezTo>
                    <a:pt x="200" y="27"/>
                    <a:pt x="203" y="34"/>
                    <a:pt x="205" y="40"/>
                  </a:cubicBezTo>
                  <a:cubicBezTo>
                    <a:pt x="206" y="41"/>
                    <a:pt x="207" y="41"/>
                    <a:pt x="207" y="41"/>
                  </a:cubicBezTo>
                  <a:cubicBezTo>
                    <a:pt x="208" y="41"/>
                    <a:pt x="209" y="41"/>
                    <a:pt x="209" y="39"/>
                  </a:cubicBezTo>
                  <a:cubicBezTo>
                    <a:pt x="207" y="32"/>
                    <a:pt x="203" y="26"/>
                    <a:pt x="199" y="20"/>
                  </a:cubicBezTo>
                  <a:cubicBezTo>
                    <a:pt x="201" y="19"/>
                    <a:pt x="204" y="17"/>
                    <a:pt x="206" y="16"/>
                  </a:cubicBezTo>
                  <a:cubicBezTo>
                    <a:pt x="209" y="22"/>
                    <a:pt x="213" y="27"/>
                    <a:pt x="216" y="33"/>
                  </a:cubicBezTo>
                  <a:cubicBezTo>
                    <a:pt x="216" y="34"/>
                    <a:pt x="217" y="34"/>
                    <a:pt x="217" y="34"/>
                  </a:cubicBezTo>
                  <a:cubicBezTo>
                    <a:pt x="219" y="34"/>
                    <a:pt x="220" y="33"/>
                    <a:pt x="219" y="31"/>
                  </a:cubicBezTo>
                  <a:cubicBezTo>
                    <a:pt x="216" y="26"/>
                    <a:pt x="212" y="20"/>
                    <a:pt x="209" y="14"/>
                  </a:cubicBezTo>
                  <a:cubicBezTo>
                    <a:pt x="212" y="13"/>
                    <a:pt x="214" y="12"/>
                    <a:pt x="217" y="10"/>
                  </a:cubicBezTo>
                  <a:cubicBezTo>
                    <a:pt x="221" y="16"/>
                    <a:pt x="224" y="23"/>
                    <a:pt x="229" y="28"/>
                  </a:cubicBezTo>
                  <a:cubicBezTo>
                    <a:pt x="229" y="29"/>
                    <a:pt x="230" y="29"/>
                    <a:pt x="230" y="29"/>
                  </a:cubicBezTo>
                  <a:moveTo>
                    <a:pt x="228" y="0"/>
                  </a:moveTo>
                  <a:cubicBezTo>
                    <a:pt x="228" y="0"/>
                    <a:pt x="227" y="0"/>
                    <a:pt x="227" y="0"/>
                  </a:cubicBezTo>
                  <a:cubicBezTo>
                    <a:pt x="212" y="10"/>
                    <a:pt x="195" y="18"/>
                    <a:pt x="180" y="27"/>
                  </a:cubicBezTo>
                  <a:cubicBezTo>
                    <a:pt x="163" y="36"/>
                    <a:pt x="146" y="45"/>
                    <a:pt x="129" y="54"/>
                  </a:cubicBezTo>
                  <a:cubicBezTo>
                    <a:pt x="99" y="70"/>
                    <a:pt x="69" y="86"/>
                    <a:pt x="40" y="103"/>
                  </a:cubicBezTo>
                  <a:cubicBezTo>
                    <a:pt x="31" y="107"/>
                    <a:pt x="23" y="112"/>
                    <a:pt x="14" y="118"/>
                  </a:cubicBezTo>
                  <a:cubicBezTo>
                    <a:pt x="10" y="120"/>
                    <a:pt x="6" y="122"/>
                    <a:pt x="3" y="125"/>
                  </a:cubicBezTo>
                  <a:cubicBezTo>
                    <a:pt x="1" y="125"/>
                    <a:pt x="0" y="126"/>
                    <a:pt x="1" y="128"/>
                  </a:cubicBezTo>
                  <a:cubicBezTo>
                    <a:pt x="8" y="142"/>
                    <a:pt x="15" y="156"/>
                    <a:pt x="22" y="170"/>
                  </a:cubicBezTo>
                  <a:cubicBezTo>
                    <a:pt x="22" y="170"/>
                    <a:pt x="23" y="171"/>
                    <a:pt x="23" y="171"/>
                  </a:cubicBezTo>
                  <a:cubicBezTo>
                    <a:pt x="23" y="171"/>
                    <a:pt x="24" y="172"/>
                    <a:pt x="25" y="172"/>
                  </a:cubicBezTo>
                  <a:cubicBezTo>
                    <a:pt x="25" y="172"/>
                    <a:pt x="25" y="172"/>
                    <a:pt x="26" y="172"/>
                  </a:cubicBezTo>
                  <a:cubicBezTo>
                    <a:pt x="45" y="161"/>
                    <a:pt x="64" y="152"/>
                    <a:pt x="82" y="141"/>
                  </a:cubicBezTo>
                  <a:cubicBezTo>
                    <a:pt x="101" y="130"/>
                    <a:pt x="119" y="118"/>
                    <a:pt x="138" y="108"/>
                  </a:cubicBezTo>
                  <a:cubicBezTo>
                    <a:pt x="158" y="99"/>
                    <a:pt x="177" y="89"/>
                    <a:pt x="196" y="79"/>
                  </a:cubicBezTo>
                  <a:cubicBezTo>
                    <a:pt x="216" y="68"/>
                    <a:pt x="235" y="56"/>
                    <a:pt x="255" y="45"/>
                  </a:cubicBezTo>
                  <a:cubicBezTo>
                    <a:pt x="256" y="45"/>
                    <a:pt x="256" y="45"/>
                    <a:pt x="256" y="45"/>
                  </a:cubicBezTo>
                  <a:cubicBezTo>
                    <a:pt x="256" y="44"/>
                    <a:pt x="256" y="44"/>
                    <a:pt x="256" y="43"/>
                  </a:cubicBezTo>
                  <a:cubicBezTo>
                    <a:pt x="247" y="29"/>
                    <a:pt x="239" y="15"/>
                    <a:pt x="231" y="0"/>
                  </a:cubicBezTo>
                  <a:cubicBezTo>
                    <a:pt x="230" y="0"/>
                    <a:pt x="230" y="0"/>
                    <a:pt x="229" y="0"/>
                  </a:cubicBezTo>
                  <a:cubicBezTo>
                    <a:pt x="229" y="0"/>
                    <a:pt x="229" y="0"/>
                    <a:pt x="229" y="0"/>
                  </a:cubicBezTo>
                  <a:cubicBezTo>
                    <a:pt x="228" y="0"/>
                    <a:pt x="228" y="0"/>
                    <a:pt x="228"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238" name="Google Shape;238;p16"/>
            <p:cNvSpPr/>
            <p:nvPr/>
          </p:nvSpPr>
          <p:spPr>
            <a:xfrm>
              <a:off x="3538206" y="2389114"/>
              <a:ext cx="50800" cy="85725"/>
            </a:xfrm>
            <a:custGeom>
              <a:rect b="b" l="l" r="r" t="t"/>
              <a:pathLst>
                <a:path extrusionOk="0" h="20" w="12">
                  <a:moveTo>
                    <a:pt x="2" y="0"/>
                  </a:moveTo>
                  <a:cubicBezTo>
                    <a:pt x="1" y="0"/>
                    <a:pt x="0" y="2"/>
                    <a:pt x="1" y="3"/>
                  </a:cubicBezTo>
                  <a:cubicBezTo>
                    <a:pt x="3" y="8"/>
                    <a:pt x="6" y="14"/>
                    <a:pt x="9" y="19"/>
                  </a:cubicBezTo>
                  <a:cubicBezTo>
                    <a:pt x="9" y="20"/>
                    <a:pt x="10" y="20"/>
                    <a:pt x="10" y="20"/>
                  </a:cubicBezTo>
                  <a:cubicBezTo>
                    <a:pt x="11" y="20"/>
                    <a:pt x="12" y="19"/>
                    <a:pt x="12" y="17"/>
                  </a:cubicBezTo>
                  <a:cubicBezTo>
                    <a:pt x="9" y="12"/>
                    <a:pt x="6" y="7"/>
                    <a:pt x="4" y="1"/>
                  </a:cubicBezTo>
                  <a:cubicBezTo>
                    <a:pt x="3" y="1"/>
                    <a:pt x="3" y="0"/>
                    <a:pt x="2"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239" name="Google Shape;239;p16"/>
            <p:cNvSpPr/>
            <p:nvPr/>
          </p:nvSpPr>
          <p:spPr>
            <a:xfrm>
              <a:off x="5821420" y="4269803"/>
              <a:ext cx="660400" cy="309563"/>
            </a:xfrm>
            <a:custGeom>
              <a:rect b="b" l="l" r="r" t="t"/>
              <a:pathLst>
                <a:path extrusionOk="0" h="73" w="156">
                  <a:moveTo>
                    <a:pt x="12" y="69"/>
                  </a:moveTo>
                  <a:cubicBezTo>
                    <a:pt x="11" y="69"/>
                    <a:pt x="11" y="69"/>
                    <a:pt x="11" y="69"/>
                  </a:cubicBezTo>
                  <a:cubicBezTo>
                    <a:pt x="11" y="69"/>
                    <a:pt x="11" y="69"/>
                    <a:pt x="11" y="69"/>
                  </a:cubicBezTo>
                  <a:cubicBezTo>
                    <a:pt x="12" y="69"/>
                    <a:pt x="12" y="69"/>
                    <a:pt x="12" y="69"/>
                  </a:cubicBezTo>
                  <a:moveTo>
                    <a:pt x="10" y="68"/>
                  </a:moveTo>
                  <a:cubicBezTo>
                    <a:pt x="9" y="68"/>
                    <a:pt x="9" y="68"/>
                    <a:pt x="8" y="68"/>
                  </a:cubicBezTo>
                  <a:cubicBezTo>
                    <a:pt x="8" y="67"/>
                    <a:pt x="7" y="67"/>
                    <a:pt x="6" y="66"/>
                  </a:cubicBezTo>
                  <a:cubicBezTo>
                    <a:pt x="5" y="66"/>
                    <a:pt x="5" y="65"/>
                    <a:pt x="5" y="64"/>
                  </a:cubicBezTo>
                  <a:cubicBezTo>
                    <a:pt x="6" y="66"/>
                    <a:pt x="8" y="67"/>
                    <a:pt x="10" y="68"/>
                  </a:cubicBezTo>
                  <a:moveTo>
                    <a:pt x="18" y="67"/>
                  </a:moveTo>
                  <a:cubicBezTo>
                    <a:pt x="16" y="66"/>
                    <a:pt x="15" y="65"/>
                    <a:pt x="13" y="63"/>
                  </a:cubicBezTo>
                  <a:cubicBezTo>
                    <a:pt x="13" y="63"/>
                    <a:pt x="13" y="63"/>
                    <a:pt x="13" y="63"/>
                  </a:cubicBezTo>
                  <a:cubicBezTo>
                    <a:pt x="14" y="64"/>
                    <a:pt x="16" y="65"/>
                    <a:pt x="17" y="66"/>
                  </a:cubicBezTo>
                  <a:cubicBezTo>
                    <a:pt x="18" y="67"/>
                    <a:pt x="18" y="67"/>
                    <a:pt x="18" y="67"/>
                  </a:cubicBezTo>
                  <a:moveTo>
                    <a:pt x="30" y="69"/>
                  </a:moveTo>
                  <a:cubicBezTo>
                    <a:pt x="30" y="69"/>
                    <a:pt x="30" y="69"/>
                    <a:pt x="30" y="69"/>
                  </a:cubicBezTo>
                  <a:cubicBezTo>
                    <a:pt x="28" y="67"/>
                    <a:pt x="25" y="65"/>
                    <a:pt x="23" y="63"/>
                  </a:cubicBezTo>
                  <a:cubicBezTo>
                    <a:pt x="22" y="63"/>
                    <a:pt x="22" y="63"/>
                    <a:pt x="22" y="63"/>
                  </a:cubicBezTo>
                  <a:cubicBezTo>
                    <a:pt x="22" y="62"/>
                    <a:pt x="18" y="59"/>
                    <a:pt x="19" y="59"/>
                  </a:cubicBezTo>
                  <a:cubicBezTo>
                    <a:pt x="19" y="59"/>
                    <a:pt x="19" y="59"/>
                    <a:pt x="19" y="59"/>
                  </a:cubicBezTo>
                  <a:cubicBezTo>
                    <a:pt x="21" y="59"/>
                    <a:pt x="23" y="61"/>
                    <a:pt x="25" y="62"/>
                  </a:cubicBezTo>
                  <a:cubicBezTo>
                    <a:pt x="28" y="64"/>
                    <a:pt x="31" y="67"/>
                    <a:pt x="34" y="69"/>
                  </a:cubicBezTo>
                  <a:cubicBezTo>
                    <a:pt x="34" y="69"/>
                    <a:pt x="33" y="69"/>
                    <a:pt x="32" y="69"/>
                  </a:cubicBezTo>
                  <a:cubicBezTo>
                    <a:pt x="29" y="70"/>
                    <a:pt x="26" y="70"/>
                    <a:pt x="22" y="70"/>
                  </a:cubicBezTo>
                  <a:cubicBezTo>
                    <a:pt x="20" y="70"/>
                    <a:pt x="18" y="70"/>
                    <a:pt x="16" y="70"/>
                  </a:cubicBezTo>
                  <a:cubicBezTo>
                    <a:pt x="15" y="69"/>
                    <a:pt x="15" y="69"/>
                    <a:pt x="14" y="69"/>
                  </a:cubicBezTo>
                  <a:cubicBezTo>
                    <a:pt x="13" y="68"/>
                    <a:pt x="11" y="67"/>
                    <a:pt x="10" y="66"/>
                  </a:cubicBezTo>
                  <a:cubicBezTo>
                    <a:pt x="9" y="66"/>
                    <a:pt x="7" y="63"/>
                    <a:pt x="7" y="63"/>
                  </a:cubicBezTo>
                  <a:cubicBezTo>
                    <a:pt x="10" y="64"/>
                    <a:pt x="13" y="67"/>
                    <a:pt x="16" y="69"/>
                  </a:cubicBezTo>
                  <a:cubicBezTo>
                    <a:pt x="17" y="69"/>
                    <a:pt x="17" y="69"/>
                    <a:pt x="17" y="69"/>
                  </a:cubicBezTo>
                  <a:cubicBezTo>
                    <a:pt x="16" y="68"/>
                    <a:pt x="16" y="68"/>
                    <a:pt x="16" y="68"/>
                  </a:cubicBezTo>
                  <a:cubicBezTo>
                    <a:pt x="15" y="68"/>
                    <a:pt x="15" y="68"/>
                    <a:pt x="15" y="68"/>
                  </a:cubicBezTo>
                  <a:cubicBezTo>
                    <a:pt x="14" y="67"/>
                    <a:pt x="13" y="66"/>
                    <a:pt x="12" y="65"/>
                  </a:cubicBezTo>
                  <a:cubicBezTo>
                    <a:pt x="11" y="64"/>
                    <a:pt x="7" y="60"/>
                    <a:pt x="8" y="60"/>
                  </a:cubicBezTo>
                  <a:cubicBezTo>
                    <a:pt x="8" y="60"/>
                    <a:pt x="9" y="61"/>
                    <a:pt x="10" y="61"/>
                  </a:cubicBezTo>
                  <a:cubicBezTo>
                    <a:pt x="10" y="61"/>
                    <a:pt x="10" y="61"/>
                    <a:pt x="11" y="62"/>
                  </a:cubicBezTo>
                  <a:cubicBezTo>
                    <a:pt x="14" y="65"/>
                    <a:pt x="17" y="68"/>
                    <a:pt x="21" y="69"/>
                  </a:cubicBezTo>
                  <a:cubicBezTo>
                    <a:pt x="21" y="69"/>
                    <a:pt x="21" y="69"/>
                    <a:pt x="21" y="69"/>
                  </a:cubicBezTo>
                  <a:cubicBezTo>
                    <a:pt x="22" y="69"/>
                    <a:pt x="22" y="69"/>
                    <a:pt x="21" y="69"/>
                  </a:cubicBezTo>
                  <a:cubicBezTo>
                    <a:pt x="18" y="66"/>
                    <a:pt x="15" y="63"/>
                    <a:pt x="11" y="61"/>
                  </a:cubicBezTo>
                  <a:cubicBezTo>
                    <a:pt x="11" y="61"/>
                    <a:pt x="10" y="60"/>
                    <a:pt x="10" y="59"/>
                  </a:cubicBezTo>
                  <a:cubicBezTo>
                    <a:pt x="10" y="59"/>
                    <a:pt x="10" y="59"/>
                    <a:pt x="10" y="59"/>
                  </a:cubicBezTo>
                  <a:cubicBezTo>
                    <a:pt x="10" y="59"/>
                    <a:pt x="13" y="61"/>
                    <a:pt x="13" y="61"/>
                  </a:cubicBezTo>
                  <a:cubicBezTo>
                    <a:pt x="15" y="62"/>
                    <a:pt x="17" y="63"/>
                    <a:pt x="19" y="65"/>
                  </a:cubicBezTo>
                  <a:cubicBezTo>
                    <a:pt x="21" y="66"/>
                    <a:pt x="23" y="67"/>
                    <a:pt x="25" y="69"/>
                  </a:cubicBezTo>
                  <a:cubicBezTo>
                    <a:pt x="25" y="69"/>
                    <a:pt x="25" y="69"/>
                    <a:pt x="25" y="69"/>
                  </a:cubicBezTo>
                  <a:cubicBezTo>
                    <a:pt x="25" y="69"/>
                    <a:pt x="25" y="68"/>
                    <a:pt x="25" y="68"/>
                  </a:cubicBezTo>
                  <a:cubicBezTo>
                    <a:pt x="23" y="67"/>
                    <a:pt x="21" y="65"/>
                    <a:pt x="19" y="64"/>
                  </a:cubicBezTo>
                  <a:cubicBezTo>
                    <a:pt x="18" y="63"/>
                    <a:pt x="17" y="62"/>
                    <a:pt x="16" y="61"/>
                  </a:cubicBezTo>
                  <a:cubicBezTo>
                    <a:pt x="16" y="60"/>
                    <a:pt x="16" y="60"/>
                    <a:pt x="16" y="60"/>
                  </a:cubicBezTo>
                  <a:cubicBezTo>
                    <a:pt x="16" y="60"/>
                    <a:pt x="20" y="62"/>
                    <a:pt x="20" y="63"/>
                  </a:cubicBezTo>
                  <a:cubicBezTo>
                    <a:pt x="21" y="63"/>
                    <a:pt x="22" y="63"/>
                    <a:pt x="22" y="64"/>
                  </a:cubicBezTo>
                  <a:cubicBezTo>
                    <a:pt x="25" y="66"/>
                    <a:pt x="27" y="68"/>
                    <a:pt x="30" y="69"/>
                  </a:cubicBezTo>
                  <a:moveTo>
                    <a:pt x="38" y="63"/>
                  </a:moveTo>
                  <a:cubicBezTo>
                    <a:pt x="38" y="63"/>
                    <a:pt x="37" y="62"/>
                    <a:pt x="37" y="62"/>
                  </a:cubicBezTo>
                  <a:cubicBezTo>
                    <a:pt x="34" y="61"/>
                    <a:pt x="31" y="59"/>
                    <a:pt x="29" y="57"/>
                  </a:cubicBezTo>
                  <a:cubicBezTo>
                    <a:pt x="29" y="57"/>
                    <a:pt x="29" y="57"/>
                    <a:pt x="29" y="57"/>
                  </a:cubicBezTo>
                  <a:cubicBezTo>
                    <a:pt x="30" y="57"/>
                    <a:pt x="31" y="58"/>
                    <a:pt x="31" y="58"/>
                  </a:cubicBezTo>
                  <a:cubicBezTo>
                    <a:pt x="33" y="59"/>
                    <a:pt x="35" y="61"/>
                    <a:pt x="37" y="62"/>
                  </a:cubicBezTo>
                  <a:cubicBezTo>
                    <a:pt x="38" y="63"/>
                    <a:pt x="38" y="63"/>
                    <a:pt x="38" y="63"/>
                  </a:cubicBezTo>
                  <a:moveTo>
                    <a:pt x="66" y="55"/>
                  </a:moveTo>
                  <a:cubicBezTo>
                    <a:pt x="63" y="54"/>
                    <a:pt x="60" y="52"/>
                    <a:pt x="58" y="51"/>
                  </a:cubicBezTo>
                  <a:cubicBezTo>
                    <a:pt x="61" y="52"/>
                    <a:pt x="64" y="54"/>
                    <a:pt x="66" y="55"/>
                  </a:cubicBezTo>
                  <a:moveTo>
                    <a:pt x="4" y="64"/>
                  </a:moveTo>
                  <a:cubicBezTo>
                    <a:pt x="2" y="57"/>
                    <a:pt x="15" y="52"/>
                    <a:pt x="20" y="50"/>
                  </a:cubicBezTo>
                  <a:cubicBezTo>
                    <a:pt x="28" y="47"/>
                    <a:pt x="36" y="45"/>
                    <a:pt x="44" y="43"/>
                  </a:cubicBezTo>
                  <a:cubicBezTo>
                    <a:pt x="61" y="37"/>
                    <a:pt x="78" y="34"/>
                    <a:pt x="95" y="30"/>
                  </a:cubicBezTo>
                  <a:cubicBezTo>
                    <a:pt x="95" y="30"/>
                    <a:pt x="95" y="30"/>
                    <a:pt x="95" y="30"/>
                  </a:cubicBezTo>
                  <a:cubicBezTo>
                    <a:pt x="98" y="32"/>
                    <a:pt x="101" y="35"/>
                    <a:pt x="104" y="35"/>
                  </a:cubicBezTo>
                  <a:cubicBezTo>
                    <a:pt x="100" y="35"/>
                    <a:pt x="97" y="32"/>
                    <a:pt x="92" y="31"/>
                  </a:cubicBezTo>
                  <a:cubicBezTo>
                    <a:pt x="92" y="31"/>
                    <a:pt x="92" y="31"/>
                    <a:pt x="92" y="31"/>
                  </a:cubicBezTo>
                  <a:cubicBezTo>
                    <a:pt x="92" y="31"/>
                    <a:pt x="92" y="32"/>
                    <a:pt x="92" y="32"/>
                  </a:cubicBezTo>
                  <a:cubicBezTo>
                    <a:pt x="94" y="33"/>
                    <a:pt x="95" y="34"/>
                    <a:pt x="97" y="35"/>
                  </a:cubicBezTo>
                  <a:cubicBezTo>
                    <a:pt x="98" y="36"/>
                    <a:pt x="101" y="37"/>
                    <a:pt x="101" y="37"/>
                  </a:cubicBezTo>
                  <a:cubicBezTo>
                    <a:pt x="100" y="37"/>
                    <a:pt x="100" y="37"/>
                    <a:pt x="98" y="36"/>
                  </a:cubicBezTo>
                  <a:cubicBezTo>
                    <a:pt x="95" y="35"/>
                    <a:pt x="92" y="34"/>
                    <a:pt x="89" y="33"/>
                  </a:cubicBezTo>
                  <a:cubicBezTo>
                    <a:pt x="89" y="33"/>
                    <a:pt x="89" y="33"/>
                    <a:pt x="89" y="33"/>
                  </a:cubicBezTo>
                  <a:cubicBezTo>
                    <a:pt x="88" y="33"/>
                    <a:pt x="88" y="33"/>
                    <a:pt x="89" y="33"/>
                  </a:cubicBezTo>
                  <a:cubicBezTo>
                    <a:pt x="90" y="34"/>
                    <a:pt x="92" y="35"/>
                    <a:pt x="93" y="36"/>
                  </a:cubicBezTo>
                  <a:cubicBezTo>
                    <a:pt x="91" y="35"/>
                    <a:pt x="88" y="34"/>
                    <a:pt x="85" y="33"/>
                  </a:cubicBezTo>
                  <a:cubicBezTo>
                    <a:pt x="84" y="34"/>
                    <a:pt x="84" y="34"/>
                    <a:pt x="84" y="34"/>
                  </a:cubicBezTo>
                  <a:cubicBezTo>
                    <a:pt x="89" y="37"/>
                    <a:pt x="94" y="39"/>
                    <a:pt x="98" y="42"/>
                  </a:cubicBezTo>
                  <a:cubicBezTo>
                    <a:pt x="94" y="39"/>
                    <a:pt x="88" y="37"/>
                    <a:pt x="83" y="36"/>
                  </a:cubicBezTo>
                  <a:cubicBezTo>
                    <a:pt x="83" y="36"/>
                    <a:pt x="83" y="36"/>
                    <a:pt x="83" y="36"/>
                  </a:cubicBezTo>
                  <a:cubicBezTo>
                    <a:pt x="83" y="36"/>
                    <a:pt x="82" y="36"/>
                    <a:pt x="83" y="36"/>
                  </a:cubicBezTo>
                  <a:cubicBezTo>
                    <a:pt x="85" y="38"/>
                    <a:pt x="87" y="39"/>
                    <a:pt x="89" y="40"/>
                  </a:cubicBezTo>
                  <a:cubicBezTo>
                    <a:pt x="90" y="41"/>
                    <a:pt x="90" y="41"/>
                    <a:pt x="90" y="41"/>
                  </a:cubicBezTo>
                  <a:cubicBezTo>
                    <a:pt x="86" y="39"/>
                    <a:pt x="82" y="37"/>
                    <a:pt x="77" y="36"/>
                  </a:cubicBezTo>
                  <a:cubicBezTo>
                    <a:pt x="77" y="37"/>
                    <a:pt x="77" y="37"/>
                    <a:pt x="77" y="37"/>
                  </a:cubicBezTo>
                  <a:cubicBezTo>
                    <a:pt x="79" y="38"/>
                    <a:pt x="80" y="39"/>
                    <a:pt x="82" y="40"/>
                  </a:cubicBezTo>
                  <a:cubicBezTo>
                    <a:pt x="84" y="41"/>
                    <a:pt x="85" y="42"/>
                    <a:pt x="86" y="42"/>
                  </a:cubicBezTo>
                  <a:cubicBezTo>
                    <a:pt x="86" y="42"/>
                    <a:pt x="89" y="44"/>
                    <a:pt x="89" y="44"/>
                  </a:cubicBezTo>
                  <a:cubicBezTo>
                    <a:pt x="89" y="44"/>
                    <a:pt x="88" y="44"/>
                    <a:pt x="88" y="44"/>
                  </a:cubicBezTo>
                  <a:cubicBezTo>
                    <a:pt x="82" y="41"/>
                    <a:pt x="77" y="38"/>
                    <a:pt x="71" y="36"/>
                  </a:cubicBezTo>
                  <a:cubicBezTo>
                    <a:pt x="71" y="37"/>
                    <a:pt x="71" y="37"/>
                    <a:pt x="71" y="37"/>
                  </a:cubicBezTo>
                  <a:cubicBezTo>
                    <a:pt x="74" y="41"/>
                    <a:pt x="79" y="42"/>
                    <a:pt x="84" y="45"/>
                  </a:cubicBezTo>
                  <a:cubicBezTo>
                    <a:pt x="85" y="46"/>
                    <a:pt x="86" y="46"/>
                    <a:pt x="86" y="46"/>
                  </a:cubicBezTo>
                  <a:cubicBezTo>
                    <a:pt x="85" y="46"/>
                    <a:pt x="83" y="45"/>
                    <a:pt x="83" y="45"/>
                  </a:cubicBezTo>
                  <a:cubicBezTo>
                    <a:pt x="81" y="44"/>
                    <a:pt x="79" y="43"/>
                    <a:pt x="78" y="42"/>
                  </a:cubicBezTo>
                  <a:cubicBezTo>
                    <a:pt x="75" y="41"/>
                    <a:pt x="72" y="39"/>
                    <a:pt x="68" y="38"/>
                  </a:cubicBezTo>
                  <a:cubicBezTo>
                    <a:pt x="68" y="39"/>
                    <a:pt x="68" y="39"/>
                    <a:pt x="68" y="39"/>
                  </a:cubicBezTo>
                  <a:cubicBezTo>
                    <a:pt x="70" y="41"/>
                    <a:pt x="73" y="43"/>
                    <a:pt x="76" y="45"/>
                  </a:cubicBezTo>
                  <a:cubicBezTo>
                    <a:pt x="72" y="43"/>
                    <a:pt x="69" y="42"/>
                    <a:pt x="65" y="41"/>
                  </a:cubicBezTo>
                  <a:cubicBezTo>
                    <a:pt x="65" y="41"/>
                    <a:pt x="65" y="41"/>
                    <a:pt x="65" y="41"/>
                  </a:cubicBezTo>
                  <a:cubicBezTo>
                    <a:pt x="65" y="41"/>
                    <a:pt x="65" y="41"/>
                    <a:pt x="65" y="42"/>
                  </a:cubicBezTo>
                  <a:cubicBezTo>
                    <a:pt x="68" y="44"/>
                    <a:pt x="72" y="46"/>
                    <a:pt x="75" y="48"/>
                  </a:cubicBezTo>
                  <a:cubicBezTo>
                    <a:pt x="76" y="48"/>
                    <a:pt x="76" y="49"/>
                    <a:pt x="77" y="49"/>
                  </a:cubicBezTo>
                  <a:cubicBezTo>
                    <a:pt x="78" y="50"/>
                    <a:pt x="78" y="50"/>
                    <a:pt x="78" y="50"/>
                  </a:cubicBezTo>
                  <a:cubicBezTo>
                    <a:pt x="76" y="49"/>
                    <a:pt x="75" y="48"/>
                    <a:pt x="74" y="48"/>
                  </a:cubicBezTo>
                  <a:cubicBezTo>
                    <a:pt x="69" y="45"/>
                    <a:pt x="64" y="41"/>
                    <a:pt x="58" y="41"/>
                  </a:cubicBezTo>
                  <a:cubicBezTo>
                    <a:pt x="58" y="41"/>
                    <a:pt x="58" y="41"/>
                    <a:pt x="58" y="41"/>
                  </a:cubicBezTo>
                  <a:cubicBezTo>
                    <a:pt x="58" y="42"/>
                    <a:pt x="58" y="42"/>
                    <a:pt x="58" y="42"/>
                  </a:cubicBezTo>
                  <a:cubicBezTo>
                    <a:pt x="60" y="44"/>
                    <a:pt x="62" y="45"/>
                    <a:pt x="64" y="47"/>
                  </a:cubicBezTo>
                  <a:cubicBezTo>
                    <a:pt x="61" y="45"/>
                    <a:pt x="58" y="43"/>
                    <a:pt x="54" y="42"/>
                  </a:cubicBezTo>
                  <a:cubicBezTo>
                    <a:pt x="54" y="43"/>
                    <a:pt x="54" y="43"/>
                    <a:pt x="54" y="43"/>
                  </a:cubicBezTo>
                  <a:cubicBezTo>
                    <a:pt x="56" y="45"/>
                    <a:pt x="58" y="47"/>
                    <a:pt x="61" y="48"/>
                  </a:cubicBezTo>
                  <a:cubicBezTo>
                    <a:pt x="59" y="48"/>
                    <a:pt x="58" y="47"/>
                    <a:pt x="57" y="47"/>
                  </a:cubicBezTo>
                  <a:cubicBezTo>
                    <a:pt x="54" y="45"/>
                    <a:pt x="51" y="43"/>
                    <a:pt x="47" y="43"/>
                  </a:cubicBezTo>
                  <a:cubicBezTo>
                    <a:pt x="47" y="43"/>
                    <a:pt x="47" y="43"/>
                    <a:pt x="47" y="43"/>
                  </a:cubicBezTo>
                  <a:cubicBezTo>
                    <a:pt x="48" y="45"/>
                    <a:pt x="49" y="46"/>
                    <a:pt x="51" y="47"/>
                  </a:cubicBezTo>
                  <a:cubicBezTo>
                    <a:pt x="49" y="45"/>
                    <a:pt x="47" y="44"/>
                    <a:pt x="44" y="43"/>
                  </a:cubicBezTo>
                  <a:cubicBezTo>
                    <a:pt x="44" y="44"/>
                    <a:pt x="44" y="44"/>
                    <a:pt x="44" y="44"/>
                  </a:cubicBezTo>
                  <a:cubicBezTo>
                    <a:pt x="50" y="50"/>
                    <a:pt x="58" y="53"/>
                    <a:pt x="65" y="58"/>
                  </a:cubicBezTo>
                  <a:cubicBezTo>
                    <a:pt x="63" y="57"/>
                    <a:pt x="61" y="56"/>
                    <a:pt x="59" y="55"/>
                  </a:cubicBezTo>
                  <a:cubicBezTo>
                    <a:pt x="57" y="54"/>
                    <a:pt x="55" y="53"/>
                    <a:pt x="53" y="52"/>
                  </a:cubicBezTo>
                  <a:cubicBezTo>
                    <a:pt x="48" y="50"/>
                    <a:pt x="44" y="47"/>
                    <a:pt x="40" y="45"/>
                  </a:cubicBezTo>
                  <a:cubicBezTo>
                    <a:pt x="39" y="46"/>
                    <a:pt x="39" y="46"/>
                    <a:pt x="39" y="46"/>
                  </a:cubicBezTo>
                  <a:cubicBezTo>
                    <a:pt x="40" y="47"/>
                    <a:pt x="42" y="49"/>
                    <a:pt x="43" y="50"/>
                  </a:cubicBezTo>
                  <a:cubicBezTo>
                    <a:pt x="41" y="49"/>
                    <a:pt x="38" y="48"/>
                    <a:pt x="36" y="47"/>
                  </a:cubicBezTo>
                  <a:cubicBezTo>
                    <a:pt x="35" y="48"/>
                    <a:pt x="35" y="48"/>
                    <a:pt x="35" y="48"/>
                  </a:cubicBezTo>
                  <a:cubicBezTo>
                    <a:pt x="37" y="50"/>
                    <a:pt x="38" y="51"/>
                    <a:pt x="39" y="52"/>
                  </a:cubicBezTo>
                  <a:cubicBezTo>
                    <a:pt x="37" y="51"/>
                    <a:pt x="35" y="51"/>
                    <a:pt x="33" y="50"/>
                  </a:cubicBezTo>
                  <a:cubicBezTo>
                    <a:pt x="33" y="51"/>
                    <a:pt x="33" y="51"/>
                    <a:pt x="33" y="51"/>
                  </a:cubicBezTo>
                  <a:cubicBezTo>
                    <a:pt x="33" y="51"/>
                    <a:pt x="34" y="52"/>
                    <a:pt x="34" y="52"/>
                  </a:cubicBezTo>
                  <a:cubicBezTo>
                    <a:pt x="33" y="52"/>
                    <a:pt x="31" y="51"/>
                    <a:pt x="29" y="51"/>
                  </a:cubicBezTo>
                  <a:cubicBezTo>
                    <a:pt x="29" y="52"/>
                    <a:pt x="29" y="52"/>
                    <a:pt x="29" y="52"/>
                  </a:cubicBezTo>
                  <a:cubicBezTo>
                    <a:pt x="30" y="53"/>
                    <a:pt x="31" y="54"/>
                    <a:pt x="32" y="55"/>
                  </a:cubicBezTo>
                  <a:cubicBezTo>
                    <a:pt x="29" y="53"/>
                    <a:pt x="26" y="52"/>
                    <a:pt x="24" y="51"/>
                  </a:cubicBezTo>
                  <a:cubicBezTo>
                    <a:pt x="23" y="52"/>
                    <a:pt x="23" y="52"/>
                    <a:pt x="23" y="52"/>
                  </a:cubicBezTo>
                  <a:cubicBezTo>
                    <a:pt x="24" y="52"/>
                    <a:pt x="24" y="53"/>
                    <a:pt x="25" y="54"/>
                  </a:cubicBezTo>
                  <a:cubicBezTo>
                    <a:pt x="23" y="53"/>
                    <a:pt x="22" y="52"/>
                    <a:pt x="20" y="52"/>
                  </a:cubicBezTo>
                  <a:cubicBezTo>
                    <a:pt x="20" y="52"/>
                    <a:pt x="20" y="52"/>
                    <a:pt x="20" y="52"/>
                  </a:cubicBezTo>
                  <a:cubicBezTo>
                    <a:pt x="21" y="54"/>
                    <a:pt x="23" y="56"/>
                    <a:pt x="25" y="58"/>
                  </a:cubicBezTo>
                  <a:cubicBezTo>
                    <a:pt x="24" y="57"/>
                    <a:pt x="22" y="56"/>
                    <a:pt x="20" y="55"/>
                  </a:cubicBezTo>
                  <a:cubicBezTo>
                    <a:pt x="19" y="56"/>
                    <a:pt x="19" y="56"/>
                    <a:pt x="19" y="56"/>
                  </a:cubicBezTo>
                  <a:cubicBezTo>
                    <a:pt x="21" y="57"/>
                    <a:pt x="22" y="59"/>
                    <a:pt x="23" y="60"/>
                  </a:cubicBezTo>
                  <a:cubicBezTo>
                    <a:pt x="21" y="59"/>
                    <a:pt x="19" y="58"/>
                    <a:pt x="17" y="58"/>
                  </a:cubicBezTo>
                  <a:cubicBezTo>
                    <a:pt x="17" y="59"/>
                    <a:pt x="17" y="59"/>
                    <a:pt x="17" y="59"/>
                  </a:cubicBezTo>
                  <a:cubicBezTo>
                    <a:pt x="18" y="60"/>
                    <a:pt x="19" y="61"/>
                    <a:pt x="20" y="62"/>
                  </a:cubicBezTo>
                  <a:cubicBezTo>
                    <a:pt x="18" y="61"/>
                    <a:pt x="16" y="60"/>
                    <a:pt x="14" y="59"/>
                  </a:cubicBezTo>
                  <a:cubicBezTo>
                    <a:pt x="14" y="60"/>
                    <a:pt x="14" y="60"/>
                    <a:pt x="14" y="60"/>
                  </a:cubicBezTo>
                  <a:cubicBezTo>
                    <a:pt x="15" y="60"/>
                    <a:pt x="15" y="61"/>
                    <a:pt x="16" y="61"/>
                  </a:cubicBezTo>
                  <a:cubicBezTo>
                    <a:pt x="14" y="60"/>
                    <a:pt x="12" y="59"/>
                    <a:pt x="9" y="58"/>
                  </a:cubicBezTo>
                  <a:cubicBezTo>
                    <a:pt x="9" y="59"/>
                    <a:pt x="9" y="59"/>
                    <a:pt x="9" y="59"/>
                  </a:cubicBezTo>
                  <a:cubicBezTo>
                    <a:pt x="9" y="59"/>
                    <a:pt x="10" y="60"/>
                    <a:pt x="10" y="60"/>
                  </a:cubicBezTo>
                  <a:cubicBezTo>
                    <a:pt x="9" y="60"/>
                    <a:pt x="8" y="60"/>
                    <a:pt x="7" y="59"/>
                  </a:cubicBezTo>
                  <a:cubicBezTo>
                    <a:pt x="6" y="60"/>
                    <a:pt x="6" y="60"/>
                    <a:pt x="6" y="60"/>
                  </a:cubicBezTo>
                  <a:cubicBezTo>
                    <a:pt x="7" y="61"/>
                    <a:pt x="8" y="62"/>
                    <a:pt x="10" y="63"/>
                  </a:cubicBezTo>
                  <a:cubicBezTo>
                    <a:pt x="8" y="63"/>
                    <a:pt x="7" y="62"/>
                    <a:pt x="6" y="62"/>
                  </a:cubicBezTo>
                  <a:cubicBezTo>
                    <a:pt x="5" y="62"/>
                    <a:pt x="5" y="62"/>
                    <a:pt x="5" y="62"/>
                  </a:cubicBezTo>
                  <a:cubicBezTo>
                    <a:pt x="7" y="64"/>
                    <a:pt x="8" y="66"/>
                    <a:pt x="10" y="67"/>
                  </a:cubicBezTo>
                  <a:cubicBezTo>
                    <a:pt x="8" y="66"/>
                    <a:pt x="6" y="65"/>
                    <a:pt x="5" y="63"/>
                  </a:cubicBezTo>
                  <a:cubicBezTo>
                    <a:pt x="4" y="64"/>
                    <a:pt x="4" y="64"/>
                    <a:pt x="4" y="64"/>
                  </a:cubicBezTo>
                  <a:moveTo>
                    <a:pt x="107" y="35"/>
                  </a:moveTo>
                  <a:cubicBezTo>
                    <a:pt x="107" y="35"/>
                    <a:pt x="103" y="33"/>
                    <a:pt x="102" y="33"/>
                  </a:cubicBezTo>
                  <a:cubicBezTo>
                    <a:pt x="100" y="32"/>
                    <a:pt x="98" y="31"/>
                    <a:pt x="96" y="30"/>
                  </a:cubicBezTo>
                  <a:cubicBezTo>
                    <a:pt x="97" y="30"/>
                    <a:pt x="98" y="30"/>
                    <a:pt x="99" y="29"/>
                  </a:cubicBezTo>
                  <a:cubicBezTo>
                    <a:pt x="101" y="32"/>
                    <a:pt x="104" y="33"/>
                    <a:pt x="106" y="34"/>
                  </a:cubicBezTo>
                  <a:cubicBezTo>
                    <a:pt x="107" y="35"/>
                    <a:pt x="107" y="35"/>
                    <a:pt x="107" y="35"/>
                  </a:cubicBezTo>
                  <a:moveTo>
                    <a:pt x="111" y="32"/>
                  </a:moveTo>
                  <a:cubicBezTo>
                    <a:pt x="112" y="32"/>
                    <a:pt x="112" y="32"/>
                    <a:pt x="112" y="32"/>
                  </a:cubicBezTo>
                  <a:cubicBezTo>
                    <a:pt x="112" y="31"/>
                    <a:pt x="112" y="31"/>
                    <a:pt x="112" y="30"/>
                  </a:cubicBezTo>
                  <a:cubicBezTo>
                    <a:pt x="112" y="30"/>
                    <a:pt x="112" y="30"/>
                    <a:pt x="112" y="30"/>
                  </a:cubicBezTo>
                  <a:cubicBezTo>
                    <a:pt x="112" y="29"/>
                    <a:pt x="111" y="29"/>
                    <a:pt x="112" y="29"/>
                  </a:cubicBezTo>
                  <a:cubicBezTo>
                    <a:pt x="112" y="29"/>
                    <a:pt x="112" y="29"/>
                    <a:pt x="113" y="29"/>
                  </a:cubicBezTo>
                  <a:cubicBezTo>
                    <a:pt x="113" y="29"/>
                    <a:pt x="113" y="29"/>
                    <a:pt x="113" y="29"/>
                  </a:cubicBezTo>
                  <a:cubicBezTo>
                    <a:pt x="114" y="30"/>
                    <a:pt x="115" y="31"/>
                    <a:pt x="116" y="32"/>
                  </a:cubicBezTo>
                  <a:cubicBezTo>
                    <a:pt x="102" y="45"/>
                    <a:pt x="85" y="54"/>
                    <a:pt x="67" y="61"/>
                  </a:cubicBezTo>
                  <a:cubicBezTo>
                    <a:pt x="56" y="64"/>
                    <a:pt x="46" y="67"/>
                    <a:pt x="35" y="69"/>
                  </a:cubicBezTo>
                  <a:cubicBezTo>
                    <a:pt x="31" y="65"/>
                    <a:pt x="26" y="62"/>
                    <a:pt x="22" y="58"/>
                  </a:cubicBezTo>
                  <a:cubicBezTo>
                    <a:pt x="21" y="57"/>
                    <a:pt x="21" y="57"/>
                    <a:pt x="22" y="57"/>
                  </a:cubicBezTo>
                  <a:cubicBezTo>
                    <a:pt x="22" y="57"/>
                    <a:pt x="23" y="57"/>
                    <a:pt x="23" y="57"/>
                  </a:cubicBezTo>
                  <a:cubicBezTo>
                    <a:pt x="24" y="58"/>
                    <a:pt x="24" y="58"/>
                    <a:pt x="24" y="58"/>
                  </a:cubicBezTo>
                  <a:cubicBezTo>
                    <a:pt x="26" y="59"/>
                    <a:pt x="28" y="60"/>
                    <a:pt x="29" y="61"/>
                  </a:cubicBezTo>
                  <a:cubicBezTo>
                    <a:pt x="32" y="62"/>
                    <a:pt x="34" y="64"/>
                    <a:pt x="36" y="66"/>
                  </a:cubicBezTo>
                  <a:cubicBezTo>
                    <a:pt x="37" y="65"/>
                    <a:pt x="37" y="65"/>
                    <a:pt x="37" y="65"/>
                  </a:cubicBezTo>
                  <a:cubicBezTo>
                    <a:pt x="34" y="63"/>
                    <a:pt x="31" y="61"/>
                    <a:pt x="28" y="59"/>
                  </a:cubicBezTo>
                  <a:cubicBezTo>
                    <a:pt x="27" y="58"/>
                    <a:pt x="25" y="57"/>
                    <a:pt x="24" y="56"/>
                  </a:cubicBezTo>
                  <a:cubicBezTo>
                    <a:pt x="23" y="55"/>
                    <a:pt x="20" y="53"/>
                    <a:pt x="21" y="53"/>
                  </a:cubicBezTo>
                  <a:cubicBezTo>
                    <a:pt x="21" y="53"/>
                    <a:pt x="22" y="53"/>
                    <a:pt x="22" y="53"/>
                  </a:cubicBezTo>
                  <a:cubicBezTo>
                    <a:pt x="24" y="54"/>
                    <a:pt x="25" y="54"/>
                    <a:pt x="26" y="55"/>
                  </a:cubicBezTo>
                  <a:cubicBezTo>
                    <a:pt x="30" y="59"/>
                    <a:pt x="35" y="63"/>
                    <a:pt x="40" y="64"/>
                  </a:cubicBezTo>
                  <a:cubicBezTo>
                    <a:pt x="40" y="63"/>
                    <a:pt x="40" y="63"/>
                    <a:pt x="40" y="63"/>
                  </a:cubicBezTo>
                  <a:cubicBezTo>
                    <a:pt x="36" y="60"/>
                    <a:pt x="32" y="57"/>
                    <a:pt x="27" y="55"/>
                  </a:cubicBezTo>
                  <a:cubicBezTo>
                    <a:pt x="26" y="54"/>
                    <a:pt x="26" y="54"/>
                    <a:pt x="26" y="54"/>
                  </a:cubicBezTo>
                  <a:cubicBezTo>
                    <a:pt x="25" y="53"/>
                    <a:pt x="24" y="52"/>
                    <a:pt x="24" y="52"/>
                  </a:cubicBezTo>
                  <a:cubicBezTo>
                    <a:pt x="24" y="52"/>
                    <a:pt x="25" y="52"/>
                    <a:pt x="26" y="53"/>
                  </a:cubicBezTo>
                  <a:cubicBezTo>
                    <a:pt x="29" y="54"/>
                    <a:pt x="32" y="56"/>
                    <a:pt x="35" y="58"/>
                  </a:cubicBezTo>
                  <a:cubicBezTo>
                    <a:pt x="36" y="58"/>
                    <a:pt x="37" y="59"/>
                    <a:pt x="38" y="60"/>
                  </a:cubicBezTo>
                  <a:cubicBezTo>
                    <a:pt x="41" y="61"/>
                    <a:pt x="43" y="62"/>
                    <a:pt x="45" y="64"/>
                  </a:cubicBezTo>
                  <a:cubicBezTo>
                    <a:pt x="45" y="63"/>
                    <a:pt x="45" y="63"/>
                    <a:pt x="45" y="63"/>
                  </a:cubicBezTo>
                  <a:cubicBezTo>
                    <a:pt x="45" y="63"/>
                    <a:pt x="44" y="62"/>
                    <a:pt x="44" y="62"/>
                  </a:cubicBezTo>
                  <a:cubicBezTo>
                    <a:pt x="43" y="62"/>
                    <a:pt x="43" y="62"/>
                    <a:pt x="43" y="62"/>
                  </a:cubicBezTo>
                  <a:cubicBezTo>
                    <a:pt x="39" y="59"/>
                    <a:pt x="34" y="57"/>
                    <a:pt x="31" y="53"/>
                  </a:cubicBezTo>
                  <a:cubicBezTo>
                    <a:pt x="30" y="53"/>
                    <a:pt x="30" y="52"/>
                    <a:pt x="31" y="52"/>
                  </a:cubicBezTo>
                  <a:cubicBezTo>
                    <a:pt x="32" y="52"/>
                    <a:pt x="34" y="53"/>
                    <a:pt x="34" y="53"/>
                  </a:cubicBezTo>
                  <a:cubicBezTo>
                    <a:pt x="35" y="53"/>
                    <a:pt x="35" y="54"/>
                    <a:pt x="36" y="54"/>
                  </a:cubicBezTo>
                  <a:cubicBezTo>
                    <a:pt x="40" y="57"/>
                    <a:pt x="45" y="60"/>
                    <a:pt x="49" y="63"/>
                  </a:cubicBezTo>
                  <a:cubicBezTo>
                    <a:pt x="50" y="63"/>
                    <a:pt x="50" y="63"/>
                    <a:pt x="50" y="63"/>
                  </a:cubicBezTo>
                  <a:cubicBezTo>
                    <a:pt x="50" y="63"/>
                    <a:pt x="50" y="62"/>
                    <a:pt x="50" y="62"/>
                  </a:cubicBezTo>
                  <a:cubicBezTo>
                    <a:pt x="45" y="59"/>
                    <a:pt x="41" y="55"/>
                    <a:pt x="36" y="53"/>
                  </a:cubicBezTo>
                  <a:cubicBezTo>
                    <a:pt x="35" y="52"/>
                    <a:pt x="35" y="52"/>
                    <a:pt x="34" y="51"/>
                  </a:cubicBezTo>
                  <a:cubicBezTo>
                    <a:pt x="34" y="51"/>
                    <a:pt x="34" y="51"/>
                    <a:pt x="34" y="51"/>
                  </a:cubicBezTo>
                  <a:cubicBezTo>
                    <a:pt x="35" y="51"/>
                    <a:pt x="37" y="52"/>
                    <a:pt x="38" y="52"/>
                  </a:cubicBezTo>
                  <a:cubicBezTo>
                    <a:pt x="39" y="53"/>
                    <a:pt x="41" y="54"/>
                    <a:pt x="43" y="55"/>
                  </a:cubicBezTo>
                  <a:cubicBezTo>
                    <a:pt x="43" y="55"/>
                    <a:pt x="43" y="55"/>
                    <a:pt x="43" y="55"/>
                  </a:cubicBezTo>
                  <a:cubicBezTo>
                    <a:pt x="45" y="56"/>
                    <a:pt x="46" y="57"/>
                    <a:pt x="48" y="58"/>
                  </a:cubicBezTo>
                  <a:cubicBezTo>
                    <a:pt x="50" y="59"/>
                    <a:pt x="51" y="59"/>
                    <a:pt x="52" y="60"/>
                  </a:cubicBezTo>
                  <a:cubicBezTo>
                    <a:pt x="52" y="60"/>
                    <a:pt x="52" y="60"/>
                    <a:pt x="52" y="60"/>
                  </a:cubicBezTo>
                  <a:cubicBezTo>
                    <a:pt x="53" y="60"/>
                    <a:pt x="53" y="60"/>
                    <a:pt x="53" y="60"/>
                  </a:cubicBezTo>
                  <a:cubicBezTo>
                    <a:pt x="50" y="58"/>
                    <a:pt x="47" y="56"/>
                    <a:pt x="44" y="55"/>
                  </a:cubicBezTo>
                  <a:cubicBezTo>
                    <a:pt x="42" y="54"/>
                    <a:pt x="40" y="52"/>
                    <a:pt x="39" y="51"/>
                  </a:cubicBezTo>
                  <a:cubicBezTo>
                    <a:pt x="37" y="50"/>
                    <a:pt x="36" y="49"/>
                    <a:pt x="37" y="49"/>
                  </a:cubicBezTo>
                  <a:cubicBezTo>
                    <a:pt x="37" y="49"/>
                    <a:pt x="38" y="49"/>
                    <a:pt x="39" y="49"/>
                  </a:cubicBezTo>
                  <a:cubicBezTo>
                    <a:pt x="42" y="50"/>
                    <a:pt x="44" y="51"/>
                    <a:pt x="45" y="52"/>
                  </a:cubicBezTo>
                  <a:cubicBezTo>
                    <a:pt x="49" y="54"/>
                    <a:pt x="52" y="56"/>
                    <a:pt x="55" y="58"/>
                  </a:cubicBezTo>
                  <a:cubicBezTo>
                    <a:pt x="56" y="58"/>
                    <a:pt x="56" y="58"/>
                    <a:pt x="56" y="58"/>
                  </a:cubicBezTo>
                  <a:cubicBezTo>
                    <a:pt x="56" y="58"/>
                    <a:pt x="56" y="58"/>
                    <a:pt x="56" y="58"/>
                  </a:cubicBezTo>
                  <a:cubicBezTo>
                    <a:pt x="57" y="58"/>
                    <a:pt x="57" y="59"/>
                    <a:pt x="57" y="59"/>
                  </a:cubicBezTo>
                  <a:cubicBezTo>
                    <a:pt x="58" y="59"/>
                    <a:pt x="58" y="59"/>
                    <a:pt x="58" y="59"/>
                  </a:cubicBezTo>
                  <a:cubicBezTo>
                    <a:pt x="58" y="59"/>
                    <a:pt x="58" y="59"/>
                    <a:pt x="58" y="58"/>
                  </a:cubicBezTo>
                  <a:cubicBezTo>
                    <a:pt x="54" y="56"/>
                    <a:pt x="50" y="54"/>
                    <a:pt x="47" y="52"/>
                  </a:cubicBezTo>
                  <a:cubicBezTo>
                    <a:pt x="46" y="51"/>
                    <a:pt x="45" y="51"/>
                    <a:pt x="44" y="50"/>
                  </a:cubicBezTo>
                  <a:cubicBezTo>
                    <a:pt x="43" y="49"/>
                    <a:pt x="42" y="48"/>
                    <a:pt x="40" y="46"/>
                  </a:cubicBezTo>
                  <a:cubicBezTo>
                    <a:pt x="41" y="47"/>
                    <a:pt x="44" y="48"/>
                    <a:pt x="45" y="48"/>
                  </a:cubicBezTo>
                  <a:cubicBezTo>
                    <a:pt x="52" y="52"/>
                    <a:pt x="58" y="56"/>
                    <a:pt x="66" y="59"/>
                  </a:cubicBezTo>
                  <a:cubicBezTo>
                    <a:pt x="66" y="58"/>
                    <a:pt x="66" y="58"/>
                    <a:pt x="66" y="58"/>
                  </a:cubicBezTo>
                  <a:cubicBezTo>
                    <a:pt x="59" y="53"/>
                    <a:pt x="51" y="50"/>
                    <a:pt x="45" y="44"/>
                  </a:cubicBezTo>
                  <a:cubicBezTo>
                    <a:pt x="47" y="46"/>
                    <a:pt x="49" y="46"/>
                    <a:pt x="51" y="47"/>
                  </a:cubicBezTo>
                  <a:cubicBezTo>
                    <a:pt x="53" y="48"/>
                    <a:pt x="55" y="50"/>
                    <a:pt x="57" y="51"/>
                  </a:cubicBezTo>
                  <a:cubicBezTo>
                    <a:pt x="60" y="53"/>
                    <a:pt x="64" y="55"/>
                    <a:pt x="67" y="56"/>
                  </a:cubicBezTo>
                  <a:cubicBezTo>
                    <a:pt x="67" y="56"/>
                    <a:pt x="67" y="56"/>
                    <a:pt x="67" y="56"/>
                  </a:cubicBezTo>
                  <a:cubicBezTo>
                    <a:pt x="68" y="56"/>
                    <a:pt x="68" y="55"/>
                    <a:pt x="68" y="55"/>
                  </a:cubicBezTo>
                  <a:cubicBezTo>
                    <a:pt x="61" y="52"/>
                    <a:pt x="55" y="49"/>
                    <a:pt x="49" y="45"/>
                  </a:cubicBezTo>
                  <a:cubicBezTo>
                    <a:pt x="48" y="44"/>
                    <a:pt x="48" y="44"/>
                    <a:pt x="49" y="44"/>
                  </a:cubicBezTo>
                  <a:cubicBezTo>
                    <a:pt x="49" y="44"/>
                    <a:pt x="51" y="44"/>
                    <a:pt x="52" y="44"/>
                  </a:cubicBezTo>
                  <a:cubicBezTo>
                    <a:pt x="53" y="45"/>
                    <a:pt x="55" y="46"/>
                    <a:pt x="56" y="47"/>
                  </a:cubicBezTo>
                  <a:cubicBezTo>
                    <a:pt x="59" y="48"/>
                    <a:pt x="62" y="50"/>
                    <a:pt x="66" y="51"/>
                  </a:cubicBezTo>
                  <a:cubicBezTo>
                    <a:pt x="67" y="52"/>
                    <a:pt x="69" y="53"/>
                    <a:pt x="71" y="54"/>
                  </a:cubicBezTo>
                  <a:cubicBezTo>
                    <a:pt x="71" y="53"/>
                    <a:pt x="71" y="53"/>
                    <a:pt x="71" y="53"/>
                  </a:cubicBezTo>
                  <a:cubicBezTo>
                    <a:pt x="70" y="52"/>
                    <a:pt x="68" y="52"/>
                    <a:pt x="66" y="51"/>
                  </a:cubicBezTo>
                  <a:cubicBezTo>
                    <a:pt x="66" y="51"/>
                    <a:pt x="65" y="51"/>
                    <a:pt x="65" y="50"/>
                  </a:cubicBezTo>
                  <a:cubicBezTo>
                    <a:pt x="63" y="49"/>
                    <a:pt x="61" y="48"/>
                    <a:pt x="59" y="46"/>
                  </a:cubicBezTo>
                  <a:cubicBezTo>
                    <a:pt x="58" y="46"/>
                    <a:pt x="56" y="44"/>
                    <a:pt x="55" y="43"/>
                  </a:cubicBezTo>
                  <a:cubicBezTo>
                    <a:pt x="63" y="45"/>
                    <a:pt x="69" y="50"/>
                    <a:pt x="76" y="54"/>
                  </a:cubicBezTo>
                  <a:cubicBezTo>
                    <a:pt x="76" y="53"/>
                    <a:pt x="76" y="53"/>
                    <a:pt x="76" y="53"/>
                  </a:cubicBezTo>
                  <a:cubicBezTo>
                    <a:pt x="74" y="51"/>
                    <a:pt x="71" y="50"/>
                    <a:pt x="68" y="48"/>
                  </a:cubicBezTo>
                  <a:cubicBezTo>
                    <a:pt x="66" y="47"/>
                    <a:pt x="64" y="45"/>
                    <a:pt x="62" y="44"/>
                  </a:cubicBezTo>
                  <a:cubicBezTo>
                    <a:pt x="61" y="43"/>
                    <a:pt x="59" y="42"/>
                    <a:pt x="61" y="42"/>
                  </a:cubicBezTo>
                  <a:cubicBezTo>
                    <a:pt x="61" y="42"/>
                    <a:pt x="61" y="42"/>
                    <a:pt x="62" y="42"/>
                  </a:cubicBezTo>
                  <a:cubicBezTo>
                    <a:pt x="68" y="44"/>
                    <a:pt x="74" y="49"/>
                    <a:pt x="80" y="51"/>
                  </a:cubicBezTo>
                  <a:cubicBezTo>
                    <a:pt x="80" y="51"/>
                    <a:pt x="80" y="51"/>
                    <a:pt x="80" y="51"/>
                  </a:cubicBezTo>
                  <a:cubicBezTo>
                    <a:pt x="81" y="51"/>
                    <a:pt x="81" y="51"/>
                    <a:pt x="80" y="51"/>
                  </a:cubicBezTo>
                  <a:cubicBezTo>
                    <a:pt x="78" y="49"/>
                    <a:pt x="75" y="47"/>
                    <a:pt x="72" y="45"/>
                  </a:cubicBezTo>
                  <a:cubicBezTo>
                    <a:pt x="71" y="44"/>
                    <a:pt x="70" y="44"/>
                    <a:pt x="68" y="43"/>
                  </a:cubicBezTo>
                  <a:cubicBezTo>
                    <a:pt x="67" y="42"/>
                    <a:pt x="67" y="42"/>
                    <a:pt x="67" y="42"/>
                  </a:cubicBezTo>
                  <a:cubicBezTo>
                    <a:pt x="67" y="42"/>
                    <a:pt x="67" y="42"/>
                    <a:pt x="68" y="42"/>
                  </a:cubicBezTo>
                  <a:cubicBezTo>
                    <a:pt x="74" y="44"/>
                    <a:pt x="79" y="48"/>
                    <a:pt x="84" y="50"/>
                  </a:cubicBezTo>
                  <a:cubicBezTo>
                    <a:pt x="84" y="50"/>
                    <a:pt x="84" y="50"/>
                    <a:pt x="84" y="50"/>
                  </a:cubicBezTo>
                  <a:cubicBezTo>
                    <a:pt x="79" y="46"/>
                    <a:pt x="74" y="44"/>
                    <a:pt x="69" y="39"/>
                  </a:cubicBezTo>
                  <a:cubicBezTo>
                    <a:pt x="70" y="40"/>
                    <a:pt x="72" y="40"/>
                    <a:pt x="73" y="41"/>
                  </a:cubicBezTo>
                  <a:cubicBezTo>
                    <a:pt x="75" y="42"/>
                    <a:pt x="77" y="42"/>
                    <a:pt x="79" y="43"/>
                  </a:cubicBezTo>
                  <a:cubicBezTo>
                    <a:pt x="81" y="45"/>
                    <a:pt x="84" y="46"/>
                    <a:pt x="86" y="47"/>
                  </a:cubicBezTo>
                  <a:cubicBezTo>
                    <a:pt x="87" y="46"/>
                    <a:pt x="87" y="46"/>
                    <a:pt x="87" y="46"/>
                  </a:cubicBezTo>
                  <a:cubicBezTo>
                    <a:pt x="83" y="43"/>
                    <a:pt x="77" y="41"/>
                    <a:pt x="73" y="38"/>
                  </a:cubicBezTo>
                  <a:cubicBezTo>
                    <a:pt x="72" y="37"/>
                    <a:pt x="72" y="37"/>
                    <a:pt x="72" y="37"/>
                  </a:cubicBezTo>
                  <a:cubicBezTo>
                    <a:pt x="72" y="37"/>
                    <a:pt x="73" y="38"/>
                    <a:pt x="73" y="38"/>
                  </a:cubicBezTo>
                  <a:cubicBezTo>
                    <a:pt x="76" y="38"/>
                    <a:pt x="78" y="39"/>
                    <a:pt x="80" y="41"/>
                  </a:cubicBezTo>
                  <a:cubicBezTo>
                    <a:pt x="83" y="42"/>
                    <a:pt x="86" y="44"/>
                    <a:pt x="90" y="45"/>
                  </a:cubicBezTo>
                  <a:cubicBezTo>
                    <a:pt x="90" y="45"/>
                    <a:pt x="90" y="45"/>
                    <a:pt x="90" y="45"/>
                  </a:cubicBezTo>
                  <a:cubicBezTo>
                    <a:pt x="89" y="43"/>
                    <a:pt x="87" y="42"/>
                    <a:pt x="85" y="41"/>
                  </a:cubicBezTo>
                  <a:cubicBezTo>
                    <a:pt x="84" y="40"/>
                    <a:pt x="80" y="37"/>
                    <a:pt x="78" y="37"/>
                  </a:cubicBezTo>
                  <a:cubicBezTo>
                    <a:pt x="84" y="38"/>
                    <a:pt x="90" y="41"/>
                    <a:pt x="95" y="43"/>
                  </a:cubicBezTo>
                  <a:cubicBezTo>
                    <a:pt x="96" y="43"/>
                    <a:pt x="96" y="43"/>
                    <a:pt x="96" y="43"/>
                  </a:cubicBezTo>
                  <a:cubicBezTo>
                    <a:pt x="93" y="42"/>
                    <a:pt x="91" y="41"/>
                    <a:pt x="89" y="39"/>
                  </a:cubicBezTo>
                  <a:cubicBezTo>
                    <a:pt x="88" y="39"/>
                    <a:pt x="86" y="37"/>
                    <a:pt x="84" y="37"/>
                  </a:cubicBezTo>
                  <a:cubicBezTo>
                    <a:pt x="90" y="38"/>
                    <a:pt x="95" y="41"/>
                    <a:pt x="100" y="43"/>
                  </a:cubicBezTo>
                  <a:cubicBezTo>
                    <a:pt x="100" y="43"/>
                    <a:pt x="100" y="43"/>
                    <a:pt x="100" y="43"/>
                  </a:cubicBezTo>
                  <a:cubicBezTo>
                    <a:pt x="100" y="43"/>
                    <a:pt x="100" y="42"/>
                    <a:pt x="100" y="42"/>
                  </a:cubicBezTo>
                  <a:cubicBezTo>
                    <a:pt x="95" y="39"/>
                    <a:pt x="90" y="37"/>
                    <a:pt x="86" y="34"/>
                  </a:cubicBezTo>
                  <a:cubicBezTo>
                    <a:pt x="88" y="35"/>
                    <a:pt x="91" y="36"/>
                    <a:pt x="93" y="37"/>
                  </a:cubicBezTo>
                  <a:cubicBezTo>
                    <a:pt x="96" y="38"/>
                    <a:pt x="98" y="39"/>
                    <a:pt x="101" y="40"/>
                  </a:cubicBezTo>
                  <a:cubicBezTo>
                    <a:pt x="101" y="40"/>
                    <a:pt x="101" y="40"/>
                    <a:pt x="101" y="40"/>
                  </a:cubicBezTo>
                  <a:cubicBezTo>
                    <a:pt x="102" y="40"/>
                    <a:pt x="102" y="40"/>
                    <a:pt x="101" y="40"/>
                  </a:cubicBezTo>
                  <a:cubicBezTo>
                    <a:pt x="98" y="38"/>
                    <a:pt x="94" y="36"/>
                    <a:pt x="90" y="34"/>
                  </a:cubicBezTo>
                  <a:cubicBezTo>
                    <a:pt x="93" y="35"/>
                    <a:pt x="98" y="37"/>
                    <a:pt x="102" y="38"/>
                  </a:cubicBezTo>
                  <a:cubicBezTo>
                    <a:pt x="102" y="38"/>
                    <a:pt x="102" y="38"/>
                    <a:pt x="102" y="38"/>
                  </a:cubicBezTo>
                  <a:cubicBezTo>
                    <a:pt x="100" y="36"/>
                    <a:pt x="96" y="32"/>
                    <a:pt x="93" y="32"/>
                  </a:cubicBezTo>
                  <a:cubicBezTo>
                    <a:pt x="97" y="33"/>
                    <a:pt x="101" y="36"/>
                    <a:pt x="105" y="36"/>
                  </a:cubicBezTo>
                  <a:cubicBezTo>
                    <a:pt x="105" y="36"/>
                    <a:pt x="105" y="36"/>
                    <a:pt x="105" y="36"/>
                  </a:cubicBezTo>
                  <a:cubicBezTo>
                    <a:pt x="106" y="36"/>
                    <a:pt x="106" y="36"/>
                    <a:pt x="106" y="36"/>
                  </a:cubicBezTo>
                  <a:cubicBezTo>
                    <a:pt x="104" y="35"/>
                    <a:pt x="102" y="34"/>
                    <a:pt x="101" y="33"/>
                  </a:cubicBezTo>
                  <a:cubicBezTo>
                    <a:pt x="100" y="33"/>
                    <a:pt x="97" y="31"/>
                    <a:pt x="97" y="31"/>
                  </a:cubicBezTo>
                  <a:cubicBezTo>
                    <a:pt x="97" y="31"/>
                    <a:pt x="97" y="31"/>
                    <a:pt x="98" y="31"/>
                  </a:cubicBezTo>
                  <a:cubicBezTo>
                    <a:pt x="101" y="33"/>
                    <a:pt x="105" y="35"/>
                    <a:pt x="108" y="36"/>
                  </a:cubicBezTo>
                  <a:cubicBezTo>
                    <a:pt x="109" y="35"/>
                    <a:pt x="109" y="35"/>
                    <a:pt x="109" y="35"/>
                  </a:cubicBezTo>
                  <a:cubicBezTo>
                    <a:pt x="107" y="34"/>
                    <a:pt x="105" y="33"/>
                    <a:pt x="103" y="32"/>
                  </a:cubicBezTo>
                  <a:cubicBezTo>
                    <a:pt x="105" y="33"/>
                    <a:pt x="107" y="34"/>
                    <a:pt x="110" y="34"/>
                  </a:cubicBezTo>
                  <a:cubicBezTo>
                    <a:pt x="110" y="34"/>
                    <a:pt x="110" y="34"/>
                    <a:pt x="110" y="34"/>
                  </a:cubicBezTo>
                  <a:cubicBezTo>
                    <a:pt x="108" y="32"/>
                    <a:pt x="107" y="31"/>
                    <a:pt x="105" y="30"/>
                  </a:cubicBezTo>
                  <a:cubicBezTo>
                    <a:pt x="107" y="31"/>
                    <a:pt x="109" y="32"/>
                    <a:pt x="111" y="33"/>
                  </a:cubicBezTo>
                  <a:cubicBezTo>
                    <a:pt x="112" y="33"/>
                    <a:pt x="112" y="33"/>
                    <a:pt x="112" y="33"/>
                  </a:cubicBezTo>
                  <a:cubicBezTo>
                    <a:pt x="111" y="32"/>
                    <a:pt x="111" y="32"/>
                    <a:pt x="111" y="32"/>
                  </a:cubicBezTo>
                  <a:cubicBezTo>
                    <a:pt x="111" y="32"/>
                    <a:pt x="111" y="32"/>
                    <a:pt x="111" y="32"/>
                  </a:cubicBezTo>
                  <a:moveTo>
                    <a:pt x="109" y="33"/>
                  </a:moveTo>
                  <a:cubicBezTo>
                    <a:pt x="109" y="33"/>
                    <a:pt x="108" y="33"/>
                    <a:pt x="107" y="33"/>
                  </a:cubicBezTo>
                  <a:cubicBezTo>
                    <a:pt x="105" y="32"/>
                    <a:pt x="102" y="30"/>
                    <a:pt x="100" y="29"/>
                  </a:cubicBezTo>
                  <a:cubicBezTo>
                    <a:pt x="104" y="28"/>
                    <a:pt x="108" y="27"/>
                    <a:pt x="112" y="26"/>
                  </a:cubicBezTo>
                  <a:cubicBezTo>
                    <a:pt x="112" y="27"/>
                    <a:pt x="112" y="28"/>
                    <a:pt x="113" y="28"/>
                  </a:cubicBezTo>
                  <a:cubicBezTo>
                    <a:pt x="112" y="28"/>
                    <a:pt x="112" y="28"/>
                    <a:pt x="111" y="28"/>
                  </a:cubicBezTo>
                  <a:cubicBezTo>
                    <a:pt x="111" y="28"/>
                    <a:pt x="111" y="28"/>
                    <a:pt x="111" y="28"/>
                  </a:cubicBezTo>
                  <a:cubicBezTo>
                    <a:pt x="111" y="29"/>
                    <a:pt x="111" y="29"/>
                    <a:pt x="111" y="29"/>
                  </a:cubicBezTo>
                  <a:cubicBezTo>
                    <a:pt x="110" y="29"/>
                    <a:pt x="110" y="28"/>
                    <a:pt x="109" y="27"/>
                  </a:cubicBezTo>
                  <a:cubicBezTo>
                    <a:pt x="109" y="28"/>
                    <a:pt x="109" y="28"/>
                    <a:pt x="109" y="28"/>
                  </a:cubicBezTo>
                  <a:cubicBezTo>
                    <a:pt x="109" y="29"/>
                    <a:pt x="110" y="30"/>
                    <a:pt x="111" y="31"/>
                  </a:cubicBezTo>
                  <a:cubicBezTo>
                    <a:pt x="110" y="30"/>
                    <a:pt x="109" y="30"/>
                    <a:pt x="108" y="29"/>
                  </a:cubicBezTo>
                  <a:cubicBezTo>
                    <a:pt x="108" y="29"/>
                    <a:pt x="108" y="29"/>
                    <a:pt x="108" y="29"/>
                  </a:cubicBezTo>
                  <a:cubicBezTo>
                    <a:pt x="107" y="29"/>
                    <a:pt x="107" y="29"/>
                    <a:pt x="106" y="28"/>
                  </a:cubicBezTo>
                  <a:cubicBezTo>
                    <a:pt x="106" y="28"/>
                    <a:pt x="106" y="28"/>
                    <a:pt x="106" y="28"/>
                  </a:cubicBezTo>
                  <a:cubicBezTo>
                    <a:pt x="106" y="28"/>
                    <a:pt x="106" y="29"/>
                    <a:pt x="106" y="29"/>
                  </a:cubicBezTo>
                  <a:cubicBezTo>
                    <a:pt x="107" y="29"/>
                    <a:pt x="110" y="32"/>
                    <a:pt x="110" y="32"/>
                  </a:cubicBezTo>
                  <a:cubicBezTo>
                    <a:pt x="110" y="32"/>
                    <a:pt x="110" y="31"/>
                    <a:pt x="109" y="31"/>
                  </a:cubicBezTo>
                  <a:cubicBezTo>
                    <a:pt x="108" y="30"/>
                    <a:pt x="106" y="30"/>
                    <a:pt x="104" y="29"/>
                  </a:cubicBezTo>
                  <a:cubicBezTo>
                    <a:pt x="104" y="30"/>
                    <a:pt x="104" y="30"/>
                    <a:pt x="104" y="30"/>
                  </a:cubicBezTo>
                  <a:cubicBezTo>
                    <a:pt x="105" y="31"/>
                    <a:pt x="106" y="31"/>
                    <a:pt x="107" y="32"/>
                  </a:cubicBezTo>
                  <a:cubicBezTo>
                    <a:pt x="107" y="32"/>
                    <a:pt x="109" y="33"/>
                    <a:pt x="109" y="33"/>
                  </a:cubicBezTo>
                  <a:moveTo>
                    <a:pt x="117" y="30"/>
                  </a:moveTo>
                  <a:cubicBezTo>
                    <a:pt x="117" y="30"/>
                    <a:pt x="117" y="30"/>
                    <a:pt x="117" y="30"/>
                  </a:cubicBezTo>
                  <a:cubicBezTo>
                    <a:pt x="116" y="29"/>
                    <a:pt x="115" y="27"/>
                    <a:pt x="114" y="26"/>
                  </a:cubicBezTo>
                  <a:cubicBezTo>
                    <a:pt x="115" y="25"/>
                    <a:pt x="116" y="25"/>
                    <a:pt x="117" y="25"/>
                  </a:cubicBezTo>
                  <a:cubicBezTo>
                    <a:pt x="117" y="25"/>
                    <a:pt x="117" y="25"/>
                    <a:pt x="117" y="25"/>
                  </a:cubicBezTo>
                  <a:cubicBezTo>
                    <a:pt x="118" y="26"/>
                    <a:pt x="119" y="27"/>
                    <a:pt x="119" y="28"/>
                  </a:cubicBezTo>
                  <a:cubicBezTo>
                    <a:pt x="119" y="29"/>
                    <a:pt x="118" y="29"/>
                    <a:pt x="117" y="30"/>
                  </a:cubicBezTo>
                  <a:moveTo>
                    <a:pt x="130" y="25"/>
                  </a:moveTo>
                  <a:cubicBezTo>
                    <a:pt x="131" y="25"/>
                    <a:pt x="131" y="25"/>
                    <a:pt x="132" y="25"/>
                  </a:cubicBezTo>
                  <a:cubicBezTo>
                    <a:pt x="135" y="24"/>
                    <a:pt x="138" y="22"/>
                    <a:pt x="140" y="20"/>
                  </a:cubicBezTo>
                  <a:cubicBezTo>
                    <a:pt x="142" y="18"/>
                    <a:pt x="144" y="15"/>
                    <a:pt x="146" y="13"/>
                  </a:cubicBezTo>
                  <a:cubicBezTo>
                    <a:pt x="145" y="14"/>
                    <a:pt x="145" y="16"/>
                    <a:pt x="144" y="17"/>
                  </a:cubicBezTo>
                  <a:cubicBezTo>
                    <a:pt x="142" y="22"/>
                    <a:pt x="136" y="24"/>
                    <a:pt x="130" y="25"/>
                  </a:cubicBezTo>
                  <a:moveTo>
                    <a:pt x="133" y="28"/>
                  </a:moveTo>
                  <a:cubicBezTo>
                    <a:pt x="132" y="28"/>
                    <a:pt x="131" y="28"/>
                    <a:pt x="130" y="28"/>
                  </a:cubicBezTo>
                  <a:cubicBezTo>
                    <a:pt x="134" y="27"/>
                    <a:pt x="138" y="26"/>
                    <a:pt x="142" y="23"/>
                  </a:cubicBezTo>
                  <a:cubicBezTo>
                    <a:pt x="145" y="21"/>
                    <a:pt x="146" y="19"/>
                    <a:pt x="148" y="16"/>
                  </a:cubicBezTo>
                  <a:cubicBezTo>
                    <a:pt x="148" y="14"/>
                    <a:pt x="148" y="12"/>
                    <a:pt x="149" y="10"/>
                  </a:cubicBezTo>
                  <a:cubicBezTo>
                    <a:pt x="149" y="13"/>
                    <a:pt x="149" y="15"/>
                    <a:pt x="148" y="18"/>
                  </a:cubicBezTo>
                  <a:cubicBezTo>
                    <a:pt x="147" y="26"/>
                    <a:pt x="140" y="28"/>
                    <a:pt x="133" y="28"/>
                  </a:cubicBezTo>
                  <a:moveTo>
                    <a:pt x="120" y="24"/>
                  </a:moveTo>
                  <a:cubicBezTo>
                    <a:pt x="120" y="24"/>
                    <a:pt x="120" y="24"/>
                    <a:pt x="120" y="24"/>
                  </a:cubicBezTo>
                  <a:cubicBezTo>
                    <a:pt x="120" y="24"/>
                    <a:pt x="120" y="24"/>
                    <a:pt x="120" y="23"/>
                  </a:cubicBezTo>
                  <a:cubicBezTo>
                    <a:pt x="120" y="17"/>
                    <a:pt x="129" y="16"/>
                    <a:pt x="133" y="14"/>
                  </a:cubicBezTo>
                  <a:cubicBezTo>
                    <a:pt x="139" y="12"/>
                    <a:pt x="143" y="8"/>
                    <a:pt x="148" y="5"/>
                  </a:cubicBezTo>
                  <a:cubicBezTo>
                    <a:pt x="148" y="6"/>
                    <a:pt x="148" y="6"/>
                    <a:pt x="148" y="6"/>
                  </a:cubicBezTo>
                  <a:cubicBezTo>
                    <a:pt x="145" y="10"/>
                    <a:pt x="143" y="14"/>
                    <a:pt x="139" y="17"/>
                  </a:cubicBezTo>
                  <a:cubicBezTo>
                    <a:pt x="136" y="20"/>
                    <a:pt x="133" y="22"/>
                    <a:pt x="129" y="23"/>
                  </a:cubicBezTo>
                  <a:cubicBezTo>
                    <a:pt x="125" y="23"/>
                    <a:pt x="123" y="23"/>
                    <a:pt x="120" y="24"/>
                  </a:cubicBezTo>
                  <a:moveTo>
                    <a:pt x="120" y="17"/>
                  </a:moveTo>
                  <a:cubicBezTo>
                    <a:pt x="122" y="13"/>
                    <a:pt x="125" y="9"/>
                    <a:pt x="130" y="7"/>
                  </a:cubicBezTo>
                  <a:cubicBezTo>
                    <a:pt x="134" y="5"/>
                    <a:pt x="139" y="5"/>
                    <a:pt x="144" y="5"/>
                  </a:cubicBezTo>
                  <a:cubicBezTo>
                    <a:pt x="139" y="8"/>
                    <a:pt x="134" y="11"/>
                    <a:pt x="128" y="13"/>
                  </a:cubicBezTo>
                  <a:cubicBezTo>
                    <a:pt x="126" y="14"/>
                    <a:pt x="122" y="15"/>
                    <a:pt x="120" y="17"/>
                  </a:cubicBezTo>
                  <a:moveTo>
                    <a:pt x="127" y="5"/>
                  </a:moveTo>
                  <a:cubicBezTo>
                    <a:pt x="128" y="5"/>
                    <a:pt x="129" y="4"/>
                    <a:pt x="130" y="4"/>
                  </a:cubicBezTo>
                  <a:cubicBezTo>
                    <a:pt x="133" y="3"/>
                    <a:pt x="135" y="3"/>
                    <a:pt x="137" y="3"/>
                  </a:cubicBezTo>
                  <a:cubicBezTo>
                    <a:pt x="134" y="3"/>
                    <a:pt x="130" y="4"/>
                    <a:pt x="127" y="5"/>
                  </a:cubicBezTo>
                  <a:moveTo>
                    <a:pt x="154" y="0"/>
                  </a:moveTo>
                  <a:cubicBezTo>
                    <a:pt x="154" y="0"/>
                    <a:pt x="154" y="0"/>
                    <a:pt x="154" y="0"/>
                  </a:cubicBezTo>
                  <a:cubicBezTo>
                    <a:pt x="151" y="1"/>
                    <a:pt x="148" y="1"/>
                    <a:pt x="146" y="1"/>
                  </a:cubicBezTo>
                  <a:cubicBezTo>
                    <a:pt x="144" y="1"/>
                    <a:pt x="143" y="1"/>
                    <a:pt x="141" y="1"/>
                  </a:cubicBezTo>
                  <a:cubicBezTo>
                    <a:pt x="139" y="1"/>
                    <a:pt x="138" y="1"/>
                    <a:pt x="136" y="1"/>
                  </a:cubicBezTo>
                  <a:cubicBezTo>
                    <a:pt x="132" y="1"/>
                    <a:pt x="128" y="1"/>
                    <a:pt x="125" y="4"/>
                  </a:cubicBezTo>
                  <a:cubicBezTo>
                    <a:pt x="119" y="7"/>
                    <a:pt x="114" y="16"/>
                    <a:pt x="116" y="23"/>
                  </a:cubicBezTo>
                  <a:cubicBezTo>
                    <a:pt x="116" y="23"/>
                    <a:pt x="116" y="23"/>
                    <a:pt x="116" y="23"/>
                  </a:cubicBezTo>
                  <a:cubicBezTo>
                    <a:pt x="89" y="29"/>
                    <a:pt x="62" y="34"/>
                    <a:pt x="36" y="43"/>
                  </a:cubicBezTo>
                  <a:cubicBezTo>
                    <a:pt x="28" y="45"/>
                    <a:pt x="20" y="47"/>
                    <a:pt x="12" y="51"/>
                  </a:cubicBezTo>
                  <a:cubicBezTo>
                    <a:pt x="8" y="53"/>
                    <a:pt x="0" y="58"/>
                    <a:pt x="2" y="64"/>
                  </a:cubicBezTo>
                  <a:cubicBezTo>
                    <a:pt x="4" y="71"/>
                    <a:pt x="13" y="72"/>
                    <a:pt x="19" y="72"/>
                  </a:cubicBezTo>
                  <a:cubicBezTo>
                    <a:pt x="21" y="73"/>
                    <a:pt x="22" y="73"/>
                    <a:pt x="24" y="73"/>
                  </a:cubicBezTo>
                  <a:cubicBezTo>
                    <a:pt x="35" y="73"/>
                    <a:pt x="46" y="69"/>
                    <a:pt x="56" y="67"/>
                  </a:cubicBezTo>
                  <a:cubicBezTo>
                    <a:pt x="78" y="60"/>
                    <a:pt x="99" y="51"/>
                    <a:pt x="116" y="35"/>
                  </a:cubicBezTo>
                  <a:cubicBezTo>
                    <a:pt x="118" y="33"/>
                    <a:pt x="120" y="31"/>
                    <a:pt x="122" y="29"/>
                  </a:cubicBezTo>
                  <a:cubicBezTo>
                    <a:pt x="125" y="30"/>
                    <a:pt x="129" y="30"/>
                    <a:pt x="132" y="30"/>
                  </a:cubicBezTo>
                  <a:cubicBezTo>
                    <a:pt x="138" y="30"/>
                    <a:pt x="143" y="29"/>
                    <a:pt x="147" y="25"/>
                  </a:cubicBezTo>
                  <a:cubicBezTo>
                    <a:pt x="153" y="20"/>
                    <a:pt x="150" y="11"/>
                    <a:pt x="153" y="4"/>
                  </a:cubicBezTo>
                  <a:cubicBezTo>
                    <a:pt x="154" y="4"/>
                    <a:pt x="154" y="4"/>
                    <a:pt x="154" y="4"/>
                  </a:cubicBezTo>
                  <a:cubicBezTo>
                    <a:pt x="154" y="4"/>
                    <a:pt x="154" y="3"/>
                    <a:pt x="154" y="3"/>
                  </a:cubicBezTo>
                  <a:cubicBezTo>
                    <a:pt x="155" y="2"/>
                    <a:pt x="155" y="2"/>
                    <a:pt x="155" y="2"/>
                  </a:cubicBezTo>
                  <a:cubicBezTo>
                    <a:pt x="155" y="2"/>
                    <a:pt x="155" y="2"/>
                    <a:pt x="155" y="2"/>
                  </a:cubicBezTo>
                  <a:cubicBezTo>
                    <a:pt x="156" y="1"/>
                    <a:pt x="155" y="1"/>
                    <a:pt x="155" y="0"/>
                  </a:cubicBezTo>
                  <a:cubicBezTo>
                    <a:pt x="155" y="0"/>
                    <a:pt x="154" y="0"/>
                    <a:pt x="154"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240" name="Google Shape;240;p16"/>
            <p:cNvSpPr/>
            <p:nvPr/>
          </p:nvSpPr>
          <p:spPr>
            <a:xfrm>
              <a:off x="7695869" y="3924227"/>
              <a:ext cx="436563" cy="114300"/>
            </a:xfrm>
            <a:custGeom>
              <a:rect b="b" l="l" r="r" t="t"/>
              <a:pathLst>
                <a:path extrusionOk="0" h="27" w="103">
                  <a:moveTo>
                    <a:pt x="96" y="21"/>
                  </a:moveTo>
                  <a:cubicBezTo>
                    <a:pt x="96" y="20"/>
                    <a:pt x="96" y="19"/>
                    <a:pt x="96" y="18"/>
                  </a:cubicBezTo>
                  <a:cubicBezTo>
                    <a:pt x="98" y="19"/>
                    <a:pt x="99" y="19"/>
                    <a:pt x="100" y="20"/>
                  </a:cubicBezTo>
                  <a:cubicBezTo>
                    <a:pt x="99" y="21"/>
                    <a:pt x="97" y="21"/>
                    <a:pt x="96" y="21"/>
                  </a:cubicBezTo>
                  <a:moveTo>
                    <a:pt x="62" y="17"/>
                  </a:moveTo>
                  <a:cubicBezTo>
                    <a:pt x="60" y="16"/>
                    <a:pt x="59" y="16"/>
                    <a:pt x="58" y="16"/>
                  </a:cubicBezTo>
                  <a:cubicBezTo>
                    <a:pt x="58" y="16"/>
                    <a:pt x="58" y="16"/>
                    <a:pt x="58" y="16"/>
                  </a:cubicBezTo>
                  <a:cubicBezTo>
                    <a:pt x="58" y="15"/>
                    <a:pt x="57" y="14"/>
                    <a:pt x="57" y="14"/>
                  </a:cubicBezTo>
                  <a:cubicBezTo>
                    <a:pt x="57" y="14"/>
                    <a:pt x="58" y="14"/>
                    <a:pt x="59" y="15"/>
                  </a:cubicBezTo>
                  <a:cubicBezTo>
                    <a:pt x="60" y="15"/>
                    <a:pt x="61" y="16"/>
                    <a:pt x="62" y="17"/>
                  </a:cubicBezTo>
                  <a:moveTo>
                    <a:pt x="3" y="15"/>
                  </a:moveTo>
                  <a:cubicBezTo>
                    <a:pt x="2" y="14"/>
                    <a:pt x="2" y="13"/>
                    <a:pt x="2" y="11"/>
                  </a:cubicBezTo>
                  <a:cubicBezTo>
                    <a:pt x="8" y="13"/>
                    <a:pt x="14" y="14"/>
                    <a:pt x="20" y="14"/>
                  </a:cubicBezTo>
                  <a:cubicBezTo>
                    <a:pt x="27" y="14"/>
                    <a:pt x="33" y="15"/>
                    <a:pt x="40" y="16"/>
                  </a:cubicBezTo>
                  <a:cubicBezTo>
                    <a:pt x="47" y="16"/>
                    <a:pt x="53" y="17"/>
                    <a:pt x="60" y="18"/>
                  </a:cubicBezTo>
                  <a:cubicBezTo>
                    <a:pt x="66" y="19"/>
                    <a:pt x="72" y="20"/>
                    <a:pt x="78" y="21"/>
                  </a:cubicBezTo>
                  <a:cubicBezTo>
                    <a:pt x="77" y="22"/>
                    <a:pt x="77" y="22"/>
                    <a:pt x="77" y="22"/>
                  </a:cubicBezTo>
                  <a:cubicBezTo>
                    <a:pt x="76" y="23"/>
                    <a:pt x="77" y="24"/>
                    <a:pt x="77" y="25"/>
                  </a:cubicBezTo>
                  <a:cubicBezTo>
                    <a:pt x="72" y="24"/>
                    <a:pt x="67" y="24"/>
                    <a:pt x="62" y="23"/>
                  </a:cubicBezTo>
                  <a:cubicBezTo>
                    <a:pt x="56" y="22"/>
                    <a:pt x="49" y="22"/>
                    <a:pt x="43" y="21"/>
                  </a:cubicBezTo>
                  <a:cubicBezTo>
                    <a:pt x="29" y="19"/>
                    <a:pt x="16" y="17"/>
                    <a:pt x="3" y="15"/>
                  </a:cubicBezTo>
                  <a:cubicBezTo>
                    <a:pt x="3" y="15"/>
                    <a:pt x="3" y="15"/>
                    <a:pt x="3" y="15"/>
                  </a:cubicBezTo>
                  <a:moveTo>
                    <a:pt x="85" y="16"/>
                  </a:moveTo>
                  <a:cubicBezTo>
                    <a:pt x="85" y="16"/>
                    <a:pt x="85" y="16"/>
                    <a:pt x="85" y="16"/>
                  </a:cubicBezTo>
                  <a:cubicBezTo>
                    <a:pt x="86" y="16"/>
                    <a:pt x="86" y="14"/>
                    <a:pt x="85" y="14"/>
                  </a:cubicBezTo>
                  <a:cubicBezTo>
                    <a:pt x="84" y="14"/>
                    <a:pt x="84" y="14"/>
                    <a:pt x="83" y="14"/>
                  </a:cubicBezTo>
                  <a:cubicBezTo>
                    <a:pt x="82" y="14"/>
                    <a:pt x="80" y="11"/>
                    <a:pt x="82" y="11"/>
                  </a:cubicBezTo>
                  <a:cubicBezTo>
                    <a:pt x="86" y="14"/>
                    <a:pt x="90" y="15"/>
                    <a:pt x="95" y="17"/>
                  </a:cubicBezTo>
                  <a:cubicBezTo>
                    <a:pt x="94" y="17"/>
                    <a:pt x="94" y="17"/>
                    <a:pt x="94" y="17"/>
                  </a:cubicBezTo>
                  <a:cubicBezTo>
                    <a:pt x="94" y="19"/>
                    <a:pt x="94" y="20"/>
                    <a:pt x="94" y="22"/>
                  </a:cubicBezTo>
                  <a:cubicBezTo>
                    <a:pt x="93" y="22"/>
                    <a:pt x="92" y="22"/>
                    <a:pt x="91" y="22"/>
                  </a:cubicBezTo>
                  <a:cubicBezTo>
                    <a:pt x="87" y="23"/>
                    <a:pt x="84" y="25"/>
                    <a:pt x="81" y="25"/>
                  </a:cubicBezTo>
                  <a:cubicBezTo>
                    <a:pt x="80" y="25"/>
                    <a:pt x="80" y="25"/>
                    <a:pt x="80" y="25"/>
                  </a:cubicBezTo>
                  <a:cubicBezTo>
                    <a:pt x="80" y="25"/>
                    <a:pt x="79" y="24"/>
                    <a:pt x="79" y="24"/>
                  </a:cubicBezTo>
                  <a:cubicBezTo>
                    <a:pt x="76" y="22"/>
                    <a:pt x="80" y="21"/>
                    <a:pt x="81" y="21"/>
                  </a:cubicBezTo>
                  <a:cubicBezTo>
                    <a:pt x="81" y="21"/>
                    <a:pt x="81" y="21"/>
                    <a:pt x="81" y="21"/>
                  </a:cubicBezTo>
                  <a:cubicBezTo>
                    <a:pt x="81" y="21"/>
                    <a:pt x="81" y="21"/>
                    <a:pt x="81" y="21"/>
                  </a:cubicBezTo>
                  <a:cubicBezTo>
                    <a:pt x="82" y="21"/>
                    <a:pt x="82" y="21"/>
                    <a:pt x="82" y="21"/>
                  </a:cubicBezTo>
                  <a:cubicBezTo>
                    <a:pt x="82" y="21"/>
                    <a:pt x="83" y="22"/>
                    <a:pt x="84" y="22"/>
                  </a:cubicBezTo>
                  <a:cubicBezTo>
                    <a:pt x="84" y="22"/>
                    <a:pt x="84" y="22"/>
                    <a:pt x="84" y="22"/>
                  </a:cubicBezTo>
                  <a:cubicBezTo>
                    <a:pt x="84" y="22"/>
                    <a:pt x="84" y="22"/>
                    <a:pt x="84" y="22"/>
                  </a:cubicBezTo>
                  <a:cubicBezTo>
                    <a:pt x="85" y="22"/>
                    <a:pt x="85" y="20"/>
                    <a:pt x="84" y="20"/>
                  </a:cubicBezTo>
                  <a:cubicBezTo>
                    <a:pt x="83" y="20"/>
                    <a:pt x="80" y="19"/>
                    <a:pt x="79" y="18"/>
                  </a:cubicBezTo>
                  <a:cubicBezTo>
                    <a:pt x="78" y="16"/>
                    <a:pt x="82" y="16"/>
                    <a:pt x="82" y="16"/>
                  </a:cubicBezTo>
                  <a:cubicBezTo>
                    <a:pt x="83" y="16"/>
                    <a:pt x="83" y="16"/>
                    <a:pt x="83" y="16"/>
                  </a:cubicBezTo>
                  <a:cubicBezTo>
                    <a:pt x="84" y="16"/>
                    <a:pt x="84" y="16"/>
                    <a:pt x="84" y="16"/>
                  </a:cubicBezTo>
                  <a:cubicBezTo>
                    <a:pt x="84" y="16"/>
                    <a:pt x="84" y="16"/>
                    <a:pt x="85" y="16"/>
                  </a:cubicBezTo>
                  <a:moveTo>
                    <a:pt x="58" y="16"/>
                  </a:moveTo>
                  <a:cubicBezTo>
                    <a:pt x="52" y="15"/>
                    <a:pt x="47" y="15"/>
                    <a:pt x="42" y="14"/>
                  </a:cubicBezTo>
                  <a:cubicBezTo>
                    <a:pt x="35" y="14"/>
                    <a:pt x="29" y="13"/>
                    <a:pt x="22" y="12"/>
                  </a:cubicBezTo>
                  <a:cubicBezTo>
                    <a:pt x="16" y="12"/>
                    <a:pt x="9" y="12"/>
                    <a:pt x="3" y="10"/>
                  </a:cubicBezTo>
                  <a:cubicBezTo>
                    <a:pt x="3" y="8"/>
                    <a:pt x="3" y="7"/>
                    <a:pt x="3" y="6"/>
                  </a:cubicBezTo>
                  <a:cubicBezTo>
                    <a:pt x="17" y="7"/>
                    <a:pt x="30" y="9"/>
                    <a:pt x="43" y="11"/>
                  </a:cubicBezTo>
                  <a:cubicBezTo>
                    <a:pt x="50" y="11"/>
                    <a:pt x="56" y="12"/>
                    <a:pt x="63" y="14"/>
                  </a:cubicBezTo>
                  <a:cubicBezTo>
                    <a:pt x="68" y="15"/>
                    <a:pt x="74" y="14"/>
                    <a:pt x="79" y="15"/>
                  </a:cubicBezTo>
                  <a:cubicBezTo>
                    <a:pt x="78" y="15"/>
                    <a:pt x="78" y="16"/>
                    <a:pt x="78" y="17"/>
                  </a:cubicBezTo>
                  <a:cubicBezTo>
                    <a:pt x="77" y="18"/>
                    <a:pt x="78" y="19"/>
                    <a:pt x="78" y="19"/>
                  </a:cubicBezTo>
                  <a:cubicBezTo>
                    <a:pt x="73" y="19"/>
                    <a:pt x="68" y="17"/>
                    <a:pt x="62" y="17"/>
                  </a:cubicBezTo>
                  <a:cubicBezTo>
                    <a:pt x="62" y="16"/>
                    <a:pt x="62" y="16"/>
                    <a:pt x="62" y="16"/>
                  </a:cubicBezTo>
                  <a:cubicBezTo>
                    <a:pt x="62" y="16"/>
                    <a:pt x="62" y="15"/>
                    <a:pt x="61" y="14"/>
                  </a:cubicBezTo>
                  <a:cubicBezTo>
                    <a:pt x="61" y="14"/>
                    <a:pt x="62" y="14"/>
                    <a:pt x="62" y="14"/>
                  </a:cubicBezTo>
                  <a:cubicBezTo>
                    <a:pt x="62" y="14"/>
                    <a:pt x="63" y="14"/>
                    <a:pt x="63" y="15"/>
                  </a:cubicBezTo>
                  <a:cubicBezTo>
                    <a:pt x="63" y="15"/>
                    <a:pt x="64" y="15"/>
                    <a:pt x="64" y="16"/>
                  </a:cubicBezTo>
                  <a:cubicBezTo>
                    <a:pt x="65" y="16"/>
                    <a:pt x="66" y="17"/>
                    <a:pt x="67" y="17"/>
                  </a:cubicBezTo>
                  <a:cubicBezTo>
                    <a:pt x="68" y="17"/>
                    <a:pt x="68" y="17"/>
                    <a:pt x="68" y="17"/>
                  </a:cubicBezTo>
                  <a:cubicBezTo>
                    <a:pt x="67" y="16"/>
                    <a:pt x="67" y="16"/>
                    <a:pt x="67" y="16"/>
                  </a:cubicBezTo>
                  <a:cubicBezTo>
                    <a:pt x="67" y="15"/>
                    <a:pt x="67" y="15"/>
                    <a:pt x="67" y="15"/>
                  </a:cubicBezTo>
                  <a:cubicBezTo>
                    <a:pt x="67" y="15"/>
                    <a:pt x="68" y="16"/>
                    <a:pt x="68" y="16"/>
                  </a:cubicBezTo>
                  <a:cubicBezTo>
                    <a:pt x="69" y="17"/>
                    <a:pt x="70" y="17"/>
                    <a:pt x="71" y="18"/>
                  </a:cubicBezTo>
                  <a:cubicBezTo>
                    <a:pt x="71" y="18"/>
                    <a:pt x="71" y="18"/>
                    <a:pt x="71" y="18"/>
                  </a:cubicBezTo>
                  <a:cubicBezTo>
                    <a:pt x="71" y="17"/>
                    <a:pt x="71" y="17"/>
                    <a:pt x="71" y="17"/>
                  </a:cubicBezTo>
                  <a:cubicBezTo>
                    <a:pt x="71" y="16"/>
                    <a:pt x="69" y="15"/>
                    <a:pt x="70" y="15"/>
                  </a:cubicBezTo>
                  <a:cubicBezTo>
                    <a:pt x="70" y="15"/>
                    <a:pt x="70" y="15"/>
                    <a:pt x="70" y="15"/>
                  </a:cubicBezTo>
                  <a:cubicBezTo>
                    <a:pt x="72" y="16"/>
                    <a:pt x="73" y="18"/>
                    <a:pt x="74" y="18"/>
                  </a:cubicBezTo>
                  <a:cubicBezTo>
                    <a:pt x="75" y="18"/>
                    <a:pt x="75" y="18"/>
                    <a:pt x="75" y="18"/>
                  </a:cubicBezTo>
                  <a:cubicBezTo>
                    <a:pt x="74" y="18"/>
                    <a:pt x="74" y="17"/>
                    <a:pt x="74" y="17"/>
                  </a:cubicBezTo>
                  <a:cubicBezTo>
                    <a:pt x="74" y="16"/>
                    <a:pt x="73" y="16"/>
                    <a:pt x="73" y="16"/>
                  </a:cubicBezTo>
                  <a:cubicBezTo>
                    <a:pt x="74" y="16"/>
                    <a:pt x="74" y="16"/>
                    <a:pt x="74" y="16"/>
                  </a:cubicBezTo>
                  <a:cubicBezTo>
                    <a:pt x="75" y="17"/>
                    <a:pt x="76" y="18"/>
                    <a:pt x="77" y="19"/>
                  </a:cubicBezTo>
                  <a:cubicBezTo>
                    <a:pt x="77" y="19"/>
                    <a:pt x="77" y="19"/>
                    <a:pt x="77" y="19"/>
                  </a:cubicBezTo>
                  <a:cubicBezTo>
                    <a:pt x="77" y="18"/>
                    <a:pt x="77" y="18"/>
                    <a:pt x="77" y="17"/>
                  </a:cubicBezTo>
                  <a:cubicBezTo>
                    <a:pt x="76" y="17"/>
                    <a:pt x="76" y="16"/>
                    <a:pt x="76" y="16"/>
                  </a:cubicBezTo>
                  <a:cubicBezTo>
                    <a:pt x="76" y="16"/>
                    <a:pt x="76" y="17"/>
                    <a:pt x="77" y="17"/>
                  </a:cubicBezTo>
                  <a:cubicBezTo>
                    <a:pt x="77" y="17"/>
                    <a:pt x="77" y="17"/>
                    <a:pt x="77" y="17"/>
                  </a:cubicBezTo>
                  <a:cubicBezTo>
                    <a:pt x="77" y="16"/>
                    <a:pt x="77" y="16"/>
                    <a:pt x="77" y="16"/>
                  </a:cubicBezTo>
                  <a:cubicBezTo>
                    <a:pt x="76" y="16"/>
                    <a:pt x="76" y="16"/>
                    <a:pt x="76" y="16"/>
                  </a:cubicBezTo>
                  <a:cubicBezTo>
                    <a:pt x="77" y="16"/>
                    <a:pt x="76" y="16"/>
                    <a:pt x="76" y="16"/>
                  </a:cubicBezTo>
                  <a:cubicBezTo>
                    <a:pt x="76" y="16"/>
                    <a:pt x="76" y="15"/>
                    <a:pt x="75" y="15"/>
                  </a:cubicBezTo>
                  <a:cubicBezTo>
                    <a:pt x="75" y="15"/>
                    <a:pt x="75" y="15"/>
                    <a:pt x="75" y="15"/>
                  </a:cubicBezTo>
                  <a:cubicBezTo>
                    <a:pt x="75" y="16"/>
                    <a:pt x="77" y="18"/>
                    <a:pt x="76" y="18"/>
                  </a:cubicBezTo>
                  <a:cubicBezTo>
                    <a:pt x="76" y="18"/>
                    <a:pt x="76" y="18"/>
                    <a:pt x="75" y="17"/>
                  </a:cubicBezTo>
                  <a:cubicBezTo>
                    <a:pt x="75" y="16"/>
                    <a:pt x="74" y="15"/>
                    <a:pt x="73" y="15"/>
                  </a:cubicBezTo>
                  <a:cubicBezTo>
                    <a:pt x="73" y="15"/>
                    <a:pt x="73" y="15"/>
                    <a:pt x="73" y="15"/>
                  </a:cubicBezTo>
                  <a:cubicBezTo>
                    <a:pt x="73" y="15"/>
                    <a:pt x="74" y="18"/>
                    <a:pt x="74" y="18"/>
                  </a:cubicBezTo>
                  <a:cubicBezTo>
                    <a:pt x="74" y="18"/>
                    <a:pt x="74" y="18"/>
                    <a:pt x="74" y="17"/>
                  </a:cubicBezTo>
                  <a:cubicBezTo>
                    <a:pt x="73" y="17"/>
                    <a:pt x="73" y="16"/>
                    <a:pt x="72" y="16"/>
                  </a:cubicBezTo>
                  <a:cubicBezTo>
                    <a:pt x="71" y="15"/>
                    <a:pt x="70" y="15"/>
                    <a:pt x="69" y="14"/>
                  </a:cubicBezTo>
                  <a:cubicBezTo>
                    <a:pt x="69" y="15"/>
                    <a:pt x="69" y="15"/>
                    <a:pt x="69" y="15"/>
                  </a:cubicBezTo>
                  <a:cubicBezTo>
                    <a:pt x="69" y="15"/>
                    <a:pt x="70" y="16"/>
                    <a:pt x="70" y="16"/>
                  </a:cubicBezTo>
                  <a:cubicBezTo>
                    <a:pt x="71" y="17"/>
                    <a:pt x="71" y="17"/>
                    <a:pt x="71" y="17"/>
                  </a:cubicBezTo>
                  <a:cubicBezTo>
                    <a:pt x="71" y="17"/>
                    <a:pt x="70" y="17"/>
                    <a:pt x="69" y="16"/>
                  </a:cubicBezTo>
                  <a:cubicBezTo>
                    <a:pt x="68" y="16"/>
                    <a:pt x="67" y="15"/>
                    <a:pt x="66" y="14"/>
                  </a:cubicBezTo>
                  <a:cubicBezTo>
                    <a:pt x="66" y="15"/>
                    <a:pt x="66" y="15"/>
                    <a:pt x="66" y="15"/>
                  </a:cubicBezTo>
                  <a:cubicBezTo>
                    <a:pt x="66" y="15"/>
                    <a:pt x="67" y="16"/>
                    <a:pt x="67" y="16"/>
                  </a:cubicBezTo>
                  <a:cubicBezTo>
                    <a:pt x="67" y="16"/>
                    <a:pt x="66" y="16"/>
                    <a:pt x="66" y="16"/>
                  </a:cubicBezTo>
                  <a:cubicBezTo>
                    <a:pt x="65" y="16"/>
                    <a:pt x="64" y="15"/>
                    <a:pt x="64" y="15"/>
                  </a:cubicBezTo>
                  <a:cubicBezTo>
                    <a:pt x="63" y="14"/>
                    <a:pt x="62" y="14"/>
                    <a:pt x="61" y="14"/>
                  </a:cubicBezTo>
                  <a:cubicBezTo>
                    <a:pt x="61" y="14"/>
                    <a:pt x="61" y="14"/>
                    <a:pt x="61" y="14"/>
                  </a:cubicBezTo>
                  <a:cubicBezTo>
                    <a:pt x="60" y="14"/>
                    <a:pt x="60" y="14"/>
                    <a:pt x="60" y="14"/>
                  </a:cubicBezTo>
                  <a:cubicBezTo>
                    <a:pt x="61" y="15"/>
                    <a:pt x="62" y="16"/>
                    <a:pt x="61" y="16"/>
                  </a:cubicBezTo>
                  <a:cubicBezTo>
                    <a:pt x="61" y="16"/>
                    <a:pt x="61" y="16"/>
                    <a:pt x="60" y="15"/>
                  </a:cubicBezTo>
                  <a:cubicBezTo>
                    <a:pt x="59" y="14"/>
                    <a:pt x="58" y="13"/>
                    <a:pt x="57" y="13"/>
                  </a:cubicBezTo>
                  <a:cubicBezTo>
                    <a:pt x="56" y="13"/>
                    <a:pt x="56" y="13"/>
                    <a:pt x="56" y="13"/>
                  </a:cubicBezTo>
                  <a:cubicBezTo>
                    <a:pt x="57" y="14"/>
                    <a:pt x="57" y="14"/>
                    <a:pt x="57" y="15"/>
                  </a:cubicBezTo>
                  <a:cubicBezTo>
                    <a:pt x="57" y="15"/>
                    <a:pt x="57" y="15"/>
                    <a:pt x="57" y="15"/>
                  </a:cubicBezTo>
                  <a:cubicBezTo>
                    <a:pt x="57" y="15"/>
                    <a:pt x="56" y="14"/>
                    <a:pt x="56" y="14"/>
                  </a:cubicBezTo>
                  <a:cubicBezTo>
                    <a:pt x="55" y="13"/>
                    <a:pt x="54" y="13"/>
                    <a:pt x="52" y="12"/>
                  </a:cubicBezTo>
                  <a:cubicBezTo>
                    <a:pt x="52" y="12"/>
                    <a:pt x="52" y="12"/>
                    <a:pt x="52" y="12"/>
                  </a:cubicBezTo>
                  <a:cubicBezTo>
                    <a:pt x="53" y="13"/>
                    <a:pt x="53" y="14"/>
                    <a:pt x="53" y="14"/>
                  </a:cubicBezTo>
                  <a:cubicBezTo>
                    <a:pt x="53" y="14"/>
                    <a:pt x="53" y="14"/>
                    <a:pt x="52" y="14"/>
                  </a:cubicBezTo>
                  <a:cubicBezTo>
                    <a:pt x="51" y="13"/>
                    <a:pt x="50" y="12"/>
                    <a:pt x="49" y="12"/>
                  </a:cubicBezTo>
                  <a:cubicBezTo>
                    <a:pt x="49" y="12"/>
                    <a:pt x="49" y="12"/>
                    <a:pt x="49" y="12"/>
                  </a:cubicBezTo>
                  <a:cubicBezTo>
                    <a:pt x="49" y="13"/>
                    <a:pt x="50" y="13"/>
                    <a:pt x="50" y="14"/>
                  </a:cubicBezTo>
                  <a:cubicBezTo>
                    <a:pt x="48" y="13"/>
                    <a:pt x="48" y="13"/>
                    <a:pt x="48" y="13"/>
                  </a:cubicBezTo>
                  <a:cubicBezTo>
                    <a:pt x="47" y="12"/>
                    <a:pt x="47" y="12"/>
                    <a:pt x="46" y="11"/>
                  </a:cubicBezTo>
                  <a:cubicBezTo>
                    <a:pt x="45" y="12"/>
                    <a:pt x="45" y="12"/>
                    <a:pt x="45" y="12"/>
                  </a:cubicBezTo>
                  <a:cubicBezTo>
                    <a:pt x="46" y="13"/>
                    <a:pt x="46" y="13"/>
                    <a:pt x="46" y="13"/>
                  </a:cubicBezTo>
                  <a:cubicBezTo>
                    <a:pt x="46" y="13"/>
                    <a:pt x="45" y="13"/>
                    <a:pt x="45" y="12"/>
                  </a:cubicBezTo>
                  <a:cubicBezTo>
                    <a:pt x="44" y="12"/>
                    <a:pt x="44" y="11"/>
                    <a:pt x="43" y="11"/>
                  </a:cubicBezTo>
                  <a:cubicBezTo>
                    <a:pt x="43" y="11"/>
                    <a:pt x="43" y="11"/>
                    <a:pt x="43" y="11"/>
                  </a:cubicBezTo>
                  <a:cubicBezTo>
                    <a:pt x="43" y="12"/>
                    <a:pt x="43" y="12"/>
                    <a:pt x="43" y="12"/>
                  </a:cubicBezTo>
                  <a:cubicBezTo>
                    <a:pt x="43" y="13"/>
                    <a:pt x="43" y="13"/>
                    <a:pt x="43" y="13"/>
                  </a:cubicBezTo>
                  <a:cubicBezTo>
                    <a:pt x="43" y="13"/>
                    <a:pt x="43" y="12"/>
                    <a:pt x="42" y="12"/>
                  </a:cubicBezTo>
                  <a:cubicBezTo>
                    <a:pt x="41" y="12"/>
                    <a:pt x="41" y="11"/>
                    <a:pt x="40" y="11"/>
                  </a:cubicBezTo>
                  <a:cubicBezTo>
                    <a:pt x="40" y="11"/>
                    <a:pt x="40" y="11"/>
                    <a:pt x="40" y="11"/>
                  </a:cubicBezTo>
                  <a:cubicBezTo>
                    <a:pt x="40" y="11"/>
                    <a:pt x="40" y="12"/>
                    <a:pt x="40" y="12"/>
                  </a:cubicBezTo>
                  <a:cubicBezTo>
                    <a:pt x="40" y="12"/>
                    <a:pt x="39" y="12"/>
                    <a:pt x="39" y="11"/>
                  </a:cubicBezTo>
                  <a:cubicBezTo>
                    <a:pt x="38" y="11"/>
                    <a:pt x="37" y="11"/>
                    <a:pt x="37" y="10"/>
                  </a:cubicBezTo>
                  <a:cubicBezTo>
                    <a:pt x="36" y="10"/>
                    <a:pt x="36" y="10"/>
                    <a:pt x="36" y="10"/>
                  </a:cubicBezTo>
                  <a:cubicBezTo>
                    <a:pt x="36" y="11"/>
                    <a:pt x="37" y="12"/>
                    <a:pt x="37" y="12"/>
                  </a:cubicBezTo>
                  <a:cubicBezTo>
                    <a:pt x="37" y="12"/>
                    <a:pt x="37" y="12"/>
                    <a:pt x="36" y="12"/>
                  </a:cubicBezTo>
                  <a:cubicBezTo>
                    <a:pt x="35" y="11"/>
                    <a:pt x="34" y="10"/>
                    <a:pt x="33" y="10"/>
                  </a:cubicBezTo>
                  <a:cubicBezTo>
                    <a:pt x="33" y="10"/>
                    <a:pt x="33" y="10"/>
                    <a:pt x="33" y="10"/>
                  </a:cubicBezTo>
                  <a:cubicBezTo>
                    <a:pt x="33" y="11"/>
                    <a:pt x="33" y="11"/>
                    <a:pt x="34" y="12"/>
                  </a:cubicBezTo>
                  <a:cubicBezTo>
                    <a:pt x="34" y="12"/>
                    <a:pt x="34" y="12"/>
                    <a:pt x="34" y="12"/>
                  </a:cubicBezTo>
                  <a:cubicBezTo>
                    <a:pt x="33" y="12"/>
                    <a:pt x="33" y="11"/>
                    <a:pt x="32" y="11"/>
                  </a:cubicBezTo>
                  <a:cubicBezTo>
                    <a:pt x="32" y="10"/>
                    <a:pt x="31" y="10"/>
                    <a:pt x="29" y="9"/>
                  </a:cubicBezTo>
                  <a:cubicBezTo>
                    <a:pt x="29" y="9"/>
                    <a:pt x="29" y="9"/>
                    <a:pt x="29" y="9"/>
                  </a:cubicBezTo>
                  <a:cubicBezTo>
                    <a:pt x="30" y="10"/>
                    <a:pt x="30" y="12"/>
                    <a:pt x="31" y="12"/>
                  </a:cubicBezTo>
                  <a:cubicBezTo>
                    <a:pt x="30" y="12"/>
                    <a:pt x="29" y="11"/>
                    <a:pt x="29" y="10"/>
                  </a:cubicBezTo>
                  <a:cubicBezTo>
                    <a:pt x="28" y="10"/>
                    <a:pt x="27" y="9"/>
                    <a:pt x="26" y="9"/>
                  </a:cubicBezTo>
                  <a:cubicBezTo>
                    <a:pt x="26" y="9"/>
                    <a:pt x="26" y="9"/>
                    <a:pt x="26" y="9"/>
                  </a:cubicBezTo>
                  <a:cubicBezTo>
                    <a:pt x="26" y="9"/>
                    <a:pt x="27" y="11"/>
                    <a:pt x="27" y="11"/>
                  </a:cubicBezTo>
                  <a:cubicBezTo>
                    <a:pt x="26" y="11"/>
                    <a:pt x="25" y="9"/>
                    <a:pt x="24" y="9"/>
                  </a:cubicBezTo>
                  <a:cubicBezTo>
                    <a:pt x="24" y="9"/>
                    <a:pt x="24" y="9"/>
                    <a:pt x="24" y="9"/>
                  </a:cubicBezTo>
                  <a:cubicBezTo>
                    <a:pt x="24" y="10"/>
                    <a:pt x="24" y="11"/>
                    <a:pt x="24" y="11"/>
                  </a:cubicBezTo>
                  <a:cubicBezTo>
                    <a:pt x="24" y="11"/>
                    <a:pt x="24" y="10"/>
                    <a:pt x="24" y="10"/>
                  </a:cubicBezTo>
                  <a:cubicBezTo>
                    <a:pt x="23" y="9"/>
                    <a:pt x="22" y="9"/>
                    <a:pt x="21" y="8"/>
                  </a:cubicBezTo>
                  <a:cubicBezTo>
                    <a:pt x="21" y="8"/>
                    <a:pt x="21" y="8"/>
                    <a:pt x="21" y="8"/>
                  </a:cubicBezTo>
                  <a:cubicBezTo>
                    <a:pt x="21" y="8"/>
                    <a:pt x="22" y="11"/>
                    <a:pt x="21" y="11"/>
                  </a:cubicBezTo>
                  <a:cubicBezTo>
                    <a:pt x="21" y="11"/>
                    <a:pt x="21" y="10"/>
                    <a:pt x="21" y="10"/>
                  </a:cubicBezTo>
                  <a:cubicBezTo>
                    <a:pt x="20" y="10"/>
                    <a:pt x="19" y="9"/>
                    <a:pt x="18" y="8"/>
                  </a:cubicBezTo>
                  <a:cubicBezTo>
                    <a:pt x="18" y="8"/>
                    <a:pt x="18" y="8"/>
                    <a:pt x="18" y="8"/>
                  </a:cubicBezTo>
                  <a:cubicBezTo>
                    <a:pt x="18" y="9"/>
                    <a:pt x="19" y="11"/>
                    <a:pt x="19" y="11"/>
                  </a:cubicBezTo>
                  <a:cubicBezTo>
                    <a:pt x="18" y="11"/>
                    <a:pt x="18" y="11"/>
                    <a:pt x="18" y="10"/>
                  </a:cubicBezTo>
                  <a:cubicBezTo>
                    <a:pt x="17" y="9"/>
                    <a:pt x="16" y="8"/>
                    <a:pt x="15" y="8"/>
                  </a:cubicBezTo>
                  <a:cubicBezTo>
                    <a:pt x="15" y="8"/>
                    <a:pt x="15" y="8"/>
                    <a:pt x="15" y="8"/>
                  </a:cubicBezTo>
                  <a:cubicBezTo>
                    <a:pt x="15" y="9"/>
                    <a:pt x="16" y="10"/>
                    <a:pt x="16" y="10"/>
                  </a:cubicBezTo>
                  <a:cubicBezTo>
                    <a:pt x="15" y="10"/>
                    <a:pt x="15" y="10"/>
                    <a:pt x="15" y="10"/>
                  </a:cubicBezTo>
                  <a:cubicBezTo>
                    <a:pt x="14" y="9"/>
                    <a:pt x="13" y="8"/>
                    <a:pt x="12" y="8"/>
                  </a:cubicBezTo>
                  <a:cubicBezTo>
                    <a:pt x="12" y="8"/>
                    <a:pt x="12" y="8"/>
                    <a:pt x="12" y="8"/>
                  </a:cubicBezTo>
                  <a:cubicBezTo>
                    <a:pt x="12" y="9"/>
                    <a:pt x="12" y="9"/>
                    <a:pt x="12" y="9"/>
                  </a:cubicBezTo>
                  <a:cubicBezTo>
                    <a:pt x="12" y="9"/>
                    <a:pt x="10" y="8"/>
                    <a:pt x="10" y="8"/>
                  </a:cubicBezTo>
                  <a:cubicBezTo>
                    <a:pt x="10" y="8"/>
                    <a:pt x="10" y="8"/>
                    <a:pt x="10" y="8"/>
                  </a:cubicBezTo>
                  <a:cubicBezTo>
                    <a:pt x="10" y="9"/>
                    <a:pt x="10" y="9"/>
                    <a:pt x="10" y="9"/>
                  </a:cubicBezTo>
                  <a:cubicBezTo>
                    <a:pt x="10" y="9"/>
                    <a:pt x="8" y="8"/>
                    <a:pt x="8" y="7"/>
                  </a:cubicBezTo>
                  <a:cubicBezTo>
                    <a:pt x="8" y="8"/>
                    <a:pt x="8" y="8"/>
                    <a:pt x="8" y="8"/>
                  </a:cubicBezTo>
                  <a:cubicBezTo>
                    <a:pt x="8" y="8"/>
                    <a:pt x="8" y="9"/>
                    <a:pt x="8" y="9"/>
                  </a:cubicBezTo>
                  <a:cubicBezTo>
                    <a:pt x="8" y="9"/>
                    <a:pt x="6" y="7"/>
                    <a:pt x="6" y="6"/>
                  </a:cubicBezTo>
                  <a:cubicBezTo>
                    <a:pt x="5" y="7"/>
                    <a:pt x="5" y="7"/>
                    <a:pt x="5" y="7"/>
                  </a:cubicBezTo>
                  <a:cubicBezTo>
                    <a:pt x="5" y="7"/>
                    <a:pt x="6" y="8"/>
                    <a:pt x="6" y="9"/>
                  </a:cubicBezTo>
                  <a:cubicBezTo>
                    <a:pt x="6" y="8"/>
                    <a:pt x="5" y="7"/>
                    <a:pt x="4" y="7"/>
                  </a:cubicBezTo>
                  <a:cubicBezTo>
                    <a:pt x="4" y="7"/>
                    <a:pt x="4" y="7"/>
                    <a:pt x="4" y="7"/>
                  </a:cubicBezTo>
                  <a:cubicBezTo>
                    <a:pt x="4" y="7"/>
                    <a:pt x="5" y="9"/>
                    <a:pt x="5" y="9"/>
                  </a:cubicBezTo>
                  <a:cubicBezTo>
                    <a:pt x="5" y="9"/>
                    <a:pt x="4" y="9"/>
                    <a:pt x="4" y="9"/>
                  </a:cubicBezTo>
                  <a:cubicBezTo>
                    <a:pt x="4" y="9"/>
                    <a:pt x="4" y="9"/>
                    <a:pt x="4" y="9"/>
                  </a:cubicBezTo>
                  <a:cubicBezTo>
                    <a:pt x="4" y="10"/>
                    <a:pt x="4" y="10"/>
                    <a:pt x="4" y="10"/>
                  </a:cubicBezTo>
                  <a:cubicBezTo>
                    <a:pt x="4" y="10"/>
                    <a:pt x="4" y="10"/>
                    <a:pt x="4" y="10"/>
                  </a:cubicBezTo>
                  <a:cubicBezTo>
                    <a:pt x="5" y="10"/>
                    <a:pt x="5" y="10"/>
                    <a:pt x="5" y="10"/>
                  </a:cubicBezTo>
                  <a:cubicBezTo>
                    <a:pt x="5" y="10"/>
                    <a:pt x="5" y="10"/>
                    <a:pt x="5" y="10"/>
                  </a:cubicBezTo>
                  <a:cubicBezTo>
                    <a:pt x="5" y="9"/>
                    <a:pt x="5" y="9"/>
                    <a:pt x="5" y="8"/>
                  </a:cubicBezTo>
                  <a:cubicBezTo>
                    <a:pt x="5" y="8"/>
                    <a:pt x="5" y="8"/>
                    <a:pt x="5" y="8"/>
                  </a:cubicBezTo>
                  <a:cubicBezTo>
                    <a:pt x="5" y="8"/>
                    <a:pt x="6" y="9"/>
                    <a:pt x="6" y="9"/>
                  </a:cubicBezTo>
                  <a:cubicBezTo>
                    <a:pt x="7" y="9"/>
                    <a:pt x="7" y="9"/>
                    <a:pt x="7" y="9"/>
                  </a:cubicBezTo>
                  <a:cubicBezTo>
                    <a:pt x="6" y="7"/>
                    <a:pt x="6" y="7"/>
                    <a:pt x="6" y="7"/>
                  </a:cubicBezTo>
                  <a:cubicBezTo>
                    <a:pt x="7" y="8"/>
                    <a:pt x="8" y="9"/>
                    <a:pt x="8" y="9"/>
                  </a:cubicBezTo>
                  <a:cubicBezTo>
                    <a:pt x="9" y="9"/>
                    <a:pt x="9" y="9"/>
                    <a:pt x="9" y="9"/>
                  </a:cubicBezTo>
                  <a:cubicBezTo>
                    <a:pt x="9" y="9"/>
                    <a:pt x="9" y="8"/>
                    <a:pt x="8" y="8"/>
                  </a:cubicBezTo>
                  <a:cubicBezTo>
                    <a:pt x="9" y="9"/>
                    <a:pt x="10" y="9"/>
                    <a:pt x="10" y="10"/>
                  </a:cubicBezTo>
                  <a:cubicBezTo>
                    <a:pt x="11" y="10"/>
                    <a:pt x="11" y="10"/>
                    <a:pt x="11" y="10"/>
                  </a:cubicBezTo>
                  <a:cubicBezTo>
                    <a:pt x="11" y="9"/>
                    <a:pt x="11" y="9"/>
                    <a:pt x="10" y="8"/>
                  </a:cubicBezTo>
                  <a:cubicBezTo>
                    <a:pt x="11" y="9"/>
                    <a:pt x="12" y="10"/>
                    <a:pt x="12" y="10"/>
                  </a:cubicBezTo>
                  <a:cubicBezTo>
                    <a:pt x="13" y="10"/>
                    <a:pt x="13" y="10"/>
                    <a:pt x="13" y="10"/>
                  </a:cubicBezTo>
                  <a:cubicBezTo>
                    <a:pt x="13" y="9"/>
                    <a:pt x="12" y="8"/>
                    <a:pt x="12" y="8"/>
                  </a:cubicBezTo>
                  <a:cubicBezTo>
                    <a:pt x="12" y="8"/>
                    <a:pt x="13" y="8"/>
                    <a:pt x="13" y="9"/>
                  </a:cubicBezTo>
                  <a:cubicBezTo>
                    <a:pt x="14" y="9"/>
                    <a:pt x="15" y="11"/>
                    <a:pt x="16" y="11"/>
                  </a:cubicBezTo>
                  <a:cubicBezTo>
                    <a:pt x="16" y="11"/>
                    <a:pt x="16" y="11"/>
                    <a:pt x="16" y="11"/>
                  </a:cubicBezTo>
                  <a:cubicBezTo>
                    <a:pt x="16" y="10"/>
                    <a:pt x="16" y="11"/>
                    <a:pt x="16" y="10"/>
                  </a:cubicBezTo>
                  <a:cubicBezTo>
                    <a:pt x="16" y="10"/>
                    <a:pt x="16" y="10"/>
                    <a:pt x="16" y="10"/>
                  </a:cubicBezTo>
                  <a:cubicBezTo>
                    <a:pt x="16" y="10"/>
                    <a:pt x="16" y="10"/>
                    <a:pt x="16" y="9"/>
                  </a:cubicBezTo>
                  <a:cubicBezTo>
                    <a:pt x="15" y="9"/>
                    <a:pt x="15" y="9"/>
                    <a:pt x="15" y="9"/>
                  </a:cubicBezTo>
                  <a:cubicBezTo>
                    <a:pt x="16" y="9"/>
                    <a:pt x="16" y="9"/>
                    <a:pt x="16" y="9"/>
                  </a:cubicBezTo>
                  <a:cubicBezTo>
                    <a:pt x="17" y="9"/>
                    <a:pt x="18" y="11"/>
                    <a:pt x="19" y="12"/>
                  </a:cubicBezTo>
                  <a:cubicBezTo>
                    <a:pt x="19" y="12"/>
                    <a:pt x="19" y="12"/>
                    <a:pt x="19" y="12"/>
                  </a:cubicBezTo>
                  <a:cubicBezTo>
                    <a:pt x="19" y="11"/>
                    <a:pt x="19" y="9"/>
                    <a:pt x="18" y="9"/>
                  </a:cubicBezTo>
                  <a:cubicBezTo>
                    <a:pt x="20" y="10"/>
                    <a:pt x="20" y="11"/>
                    <a:pt x="22" y="11"/>
                  </a:cubicBezTo>
                  <a:cubicBezTo>
                    <a:pt x="22" y="11"/>
                    <a:pt x="22" y="11"/>
                    <a:pt x="22" y="11"/>
                  </a:cubicBezTo>
                  <a:cubicBezTo>
                    <a:pt x="22" y="10"/>
                    <a:pt x="22" y="10"/>
                    <a:pt x="21" y="9"/>
                  </a:cubicBezTo>
                  <a:cubicBezTo>
                    <a:pt x="22" y="9"/>
                    <a:pt x="22" y="9"/>
                    <a:pt x="23" y="10"/>
                  </a:cubicBezTo>
                  <a:cubicBezTo>
                    <a:pt x="23" y="10"/>
                    <a:pt x="24" y="11"/>
                    <a:pt x="25" y="11"/>
                  </a:cubicBezTo>
                  <a:cubicBezTo>
                    <a:pt x="25" y="11"/>
                    <a:pt x="25" y="11"/>
                    <a:pt x="25" y="11"/>
                  </a:cubicBezTo>
                  <a:cubicBezTo>
                    <a:pt x="25" y="11"/>
                    <a:pt x="24" y="9"/>
                    <a:pt x="24" y="9"/>
                  </a:cubicBezTo>
                  <a:cubicBezTo>
                    <a:pt x="25" y="10"/>
                    <a:pt x="26" y="11"/>
                    <a:pt x="27" y="12"/>
                  </a:cubicBezTo>
                  <a:cubicBezTo>
                    <a:pt x="27" y="12"/>
                    <a:pt x="27" y="12"/>
                    <a:pt x="27" y="12"/>
                  </a:cubicBezTo>
                  <a:cubicBezTo>
                    <a:pt x="27" y="11"/>
                    <a:pt x="27" y="11"/>
                    <a:pt x="27" y="11"/>
                  </a:cubicBezTo>
                  <a:cubicBezTo>
                    <a:pt x="27" y="10"/>
                    <a:pt x="27" y="10"/>
                    <a:pt x="27" y="10"/>
                  </a:cubicBezTo>
                  <a:cubicBezTo>
                    <a:pt x="27" y="10"/>
                    <a:pt x="27" y="10"/>
                    <a:pt x="28" y="10"/>
                  </a:cubicBezTo>
                  <a:cubicBezTo>
                    <a:pt x="29" y="11"/>
                    <a:pt x="30" y="12"/>
                    <a:pt x="31" y="12"/>
                  </a:cubicBezTo>
                  <a:cubicBezTo>
                    <a:pt x="31" y="12"/>
                    <a:pt x="31" y="12"/>
                    <a:pt x="31" y="12"/>
                  </a:cubicBezTo>
                  <a:cubicBezTo>
                    <a:pt x="31" y="12"/>
                    <a:pt x="30" y="10"/>
                    <a:pt x="30" y="10"/>
                  </a:cubicBezTo>
                  <a:cubicBezTo>
                    <a:pt x="30" y="10"/>
                    <a:pt x="31" y="10"/>
                    <a:pt x="31" y="10"/>
                  </a:cubicBezTo>
                  <a:cubicBezTo>
                    <a:pt x="32" y="11"/>
                    <a:pt x="33" y="12"/>
                    <a:pt x="34" y="13"/>
                  </a:cubicBezTo>
                  <a:cubicBezTo>
                    <a:pt x="34" y="13"/>
                    <a:pt x="34" y="13"/>
                    <a:pt x="34" y="13"/>
                  </a:cubicBezTo>
                  <a:cubicBezTo>
                    <a:pt x="34" y="12"/>
                    <a:pt x="33" y="10"/>
                    <a:pt x="34" y="10"/>
                  </a:cubicBezTo>
                  <a:cubicBezTo>
                    <a:pt x="34" y="10"/>
                    <a:pt x="34" y="11"/>
                    <a:pt x="34" y="11"/>
                  </a:cubicBezTo>
                  <a:cubicBezTo>
                    <a:pt x="36" y="12"/>
                    <a:pt x="36" y="13"/>
                    <a:pt x="38" y="13"/>
                  </a:cubicBezTo>
                  <a:cubicBezTo>
                    <a:pt x="38" y="13"/>
                    <a:pt x="38" y="13"/>
                    <a:pt x="38" y="13"/>
                  </a:cubicBezTo>
                  <a:cubicBezTo>
                    <a:pt x="38" y="13"/>
                    <a:pt x="37" y="11"/>
                    <a:pt x="38" y="11"/>
                  </a:cubicBezTo>
                  <a:cubicBezTo>
                    <a:pt x="38" y="11"/>
                    <a:pt x="38" y="11"/>
                    <a:pt x="38" y="11"/>
                  </a:cubicBezTo>
                  <a:cubicBezTo>
                    <a:pt x="39" y="12"/>
                    <a:pt x="40" y="13"/>
                    <a:pt x="41" y="13"/>
                  </a:cubicBezTo>
                  <a:cubicBezTo>
                    <a:pt x="41" y="13"/>
                    <a:pt x="41" y="13"/>
                    <a:pt x="41" y="13"/>
                  </a:cubicBezTo>
                  <a:cubicBezTo>
                    <a:pt x="41" y="12"/>
                    <a:pt x="40" y="12"/>
                    <a:pt x="41" y="12"/>
                  </a:cubicBezTo>
                  <a:cubicBezTo>
                    <a:pt x="41" y="12"/>
                    <a:pt x="41" y="12"/>
                    <a:pt x="42" y="12"/>
                  </a:cubicBezTo>
                  <a:cubicBezTo>
                    <a:pt x="42" y="13"/>
                    <a:pt x="43" y="13"/>
                    <a:pt x="44" y="14"/>
                  </a:cubicBezTo>
                  <a:cubicBezTo>
                    <a:pt x="44" y="13"/>
                    <a:pt x="44" y="13"/>
                    <a:pt x="44" y="13"/>
                  </a:cubicBezTo>
                  <a:cubicBezTo>
                    <a:pt x="44" y="13"/>
                    <a:pt x="43" y="12"/>
                    <a:pt x="43" y="12"/>
                  </a:cubicBezTo>
                  <a:cubicBezTo>
                    <a:pt x="43" y="12"/>
                    <a:pt x="44" y="12"/>
                    <a:pt x="44" y="12"/>
                  </a:cubicBezTo>
                  <a:cubicBezTo>
                    <a:pt x="45" y="13"/>
                    <a:pt x="46" y="14"/>
                    <a:pt x="47" y="14"/>
                  </a:cubicBezTo>
                  <a:cubicBezTo>
                    <a:pt x="47" y="14"/>
                    <a:pt x="47" y="14"/>
                    <a:pt x="47" y="14"/>
                  </a:cubicBezTo>
                  <a:cubicBezTo>
                    <a:pt x="47" y="13"/>
                    <a:pt x="47" y="13"/>
                    <a:pt x="46" y="12"/>
                  </a:cubicBezTo>
                  <a:cubicBezTo>
                    <a:pt x="47" y="13"/>
                    <a:pt x="49" y="14"/>
                    <a:pt x="50" y="15"/>
                  </a:cubicBezTo>
                  <a:cubicBezTo>
                    <a:pt x="51" y="14"/>
                    <a:pt x="51" y="14"/>
                    <a:pt x="51" y="14"/>
                  </a:cubicBezTo>
                  <a:cubicBezTo>
                    <a:pt x="50" y="14"/>
                    <a:pt x="50" y="13"/>
                    <a:pt x="50" y="13"/>
                  </a:cubicBezTo>
                  <a:cubicBezTo>
                    <a:pt x="50" y="13"/>
                    <a:pt x="50" y="12"/>
                    <a:pt x="50" y="12"/>
                  </a:cubicBezTo>
                  <a:cubicBezTo>
                    <a:pt x="50" y="12"/>
                    <a:pt x="51" y="13"/>
                    <a:pt x="51" y="13"/>
                  </a:cubicBezTo>
                  <a:cubicBezTo>
                    <a:pt x="52" y="14"/>
                    <a:pt x="53" y="15"/>
                    <a:pt x="54" y="15"/>
                  </a:cubicBezTo>
                  <a:cubicBezTo>
                    <a:pt x="54" y="15"/>
                    <a:pt x="54" y="15"/>
                    <a:pt x="54" y="15"/>
                  </a:cubicBezTo>
                  <a:cubicBezTo>
                    <a:pt x="54" y="14"/>
                    <a:pt x="53" y="13"/>
                    <a:pt x="53" y="13"/>
                  </a:cubicBezTo>
                  <a:cubicBezTo>
                    <a:pt x="55" y="13"/>
                    <a:pt x="56" y="15"/>
                    <a:pt x="58" y="16"/>
                  </a:cubicBezTo>
                  <a:moveTo>
                    <a:pt x="80" y="14"/>
                  </a:moveTo>
                  <a:cubicBezTo>
                    <a:pt x="75" y="13"/>
                    <a:pt x="69" y="13"/>
                    <a:pt x="63" y="12"/>
                  </a:cubicBezTo>
                  <a:cubicBezTo>
                    <a:pt x="57" y="11"/>
                    <a:pt x="50" y="10"/>
                    <a:pt x="43" y="9"/>
                  </a:cubicBezTo>
                  <a:cubicBezTo>
                    <a:pt x="30" y="7"/>
                    <a:pt x="17" y="6"/>
                    <a:pt x="4" y="4"/>
                  </a:cubicBezTo>
                  <a:cubicBezTo>
                    <a:pt x="4" y="3"/>
                    <a:pt x="4" y="3"/>
                    <a:pt x="4" y="2"/>
                  </a:cubicBezTo>
                  <a:cubicBezTo>
                    <a:pt x="5" y="2"/>
                    <a:pt x="7" y="2"/>
                    <a:pt x="8" y="2"/>
                  </a:cubicBezTo>
                  <a:cubicBezTo>
                    <a:pt x="13" y="2"/>
                    <a:pt x="17" y="3"/>
                    <a:pt x="22" y="4"/>
                  </a:cubicBezTo>
                  <a:cubicBezTo>
                    <a:pt x="28" y="5"/>
                    <a:pt x="35" y="5"/>
                    <a:pt x="41" y="6"/>
                  </a:cubicBezTo>
                  <a:cubicBezTo>
                    <a:pt x="48" y="7"/>
                    <a:pt x="55" y="7"/>
                    <a:pt x="62" y="8"/>
                  </a:cubicBezTo>
                  <a:cubicBezTo>
                    <a:pt x="68" y="9"/>
                    <a:pt x="74" y="10"/>
                    <a:pt x="79" y="11"/>
                  </a:cubicBezTo>
                  <a:cubicBezTo>
                    <a:pt x="79" y="11"/>
                    <a:pt x="79" y="12"/>
                    <a:pt x="80" y="12"/>
                  </a:cubicBezTo>
                  <a:cubicBezTo>
                    <a:pt x="80" y="13"/>
                    <a:pt x="80" y="13"/>
                    <a:pt x="80" y="14"/>
                  </a:cubicBezTo>
                  <a:moveTo>
                    <a:pt x="8" y="0"/>
                  </a:moveTo>
                  <a:cubicBezTo>
                    <a:pt x="6" y="0"/>
                    <a:pt x="5" y="0"/>
                    <a:pt x="4" y="1"/>
                  </a:cubicBezTo>
                  <a:cubicBezTo>
                    <a:pt x="4" y="1"/>
                    <a:pt x="4" y="1"/>
                    <a:pt x="4" y="1"/>
                  </a:cubicBezTo>
                  <a:cubicBezTo>
                    <a:pt x="3" y="1"/>
                    <a:pt x="3" y="1"/>
                    <a:pt x="3" y="1"/>
                  </a:cubicBezTo>
                  <a:cubicBezTo>
                    <a:pt x="3" y="1"/>
                    <a:pt x="3" y="1"/>
                    <a:pt x="3" y="1"/>
                  </a:cubicBezTo>
                  <a:cubicBezTo>
                    <a:pt x="3" y="2"/>
                    <a:pt x="3" y="2"/>
                    <a:pt x="3" y="2"/>
                  </a:cubicBezTo>
                  <a:cubicBezTo>
                    <a:pt x="2" y="6"/>
                    <a:pt x="0" y="11"/>
                    <a:pt x="1" y="15"/>
                  </a:cubicBezTo>
                  <a:cubicBezTo>
                    <a:pt x="1" y="16"/>
                    <a:pt x="2" y="16"/>
                    <a:pt x="2" y="16"/>
                  </a:cubicBezTo>
                  <a:cubicBezTo>
                    <a:pt x="3" y="16"/>
                    <a:pt x="3" y="16"/>
                    <a:pt x="3" y="16"/>
                  </a:cubicBezTo>
                  <a:cubicBezTo>
                    <a:pt x="15" y="18"/>
                    <a:pt x="28" y="20"/>
                    <a:pt x="41" y="22"/>
                  </a:cubicBezTo>
                  <a:cubicBezTo>
                    <a:pt x="48" y="23"/>
                    <a:pt x="55" y="24"/>
                    <a:pt x="61" y="25"/>
                  </a:cubicBezTo>
                  <a:cubicBezTo>
                    <a:pt x="68" y="25"/>
                    <a:pt x="74" y="26"/>
                    <a:pt x="80" y="27"/>
                  </a:cubicBezTo>
                  <a:cubicBezTo>
                    <a:pt x="80" y="27"/>
                    <a:pt x="80" y="27"/>
                    <a:pt x="80" y="27"/>
                  </a:cubicBezTo>
                  <a:cubicBezTo>
                    <a:pt x="81" y="27"/>
                    <a:pt x="81" y="27"/>
                    <a:pt x="81" y="27"/>
                  </a:cubicBezTo>
                  <a:cubicBezTo>
                    <a:pt x="84" y="26"/>
                    <a:pt x="87" y="25"/>
                    <a:pt x="91" y="24"/>
                  </a:cubicBezTo>
                  <a:cubicBezTo>
                    <a:pt x="95" y="23"/>
                    <a:pt x="99" y="23"/>
                    <a:pt x="102" y="22"/>
                  </a:cubicBezTo>
                  <a:cubicBezTo>
                    <a:pt x="103" y="21"/>
                    <a:pt x="103" y="21"/>
                    <a:pt x="102" y="20"/>
                  </a:cubicBezTo>
                  <a:cubicBezTo>
                    <a:pt x="102" y="20"/>
                    <a:pt x="102" y="20"/>
                    <a:pt x="102" y="20"/>
                  </a:cubicBezTo>
                  <a:cubicBezTo>
                    <a:pt x="96" y="15"/>
                    <a:pt x="89" y="14"/>
                    <a:pt x="83" y="10"/>
                  </a:cubicBezTo>
                  <a:cubicBezTo>
                    <a:pt x="82" y="10"/>
                    <a:pt x="82" y="10"/>
                    <a:pt x="82" y="10"/>
                  </a:cubicBezTo>
                  <a:cubicBezTo>
                    <a:pt x="82" y="10"/>
                    <a:pt x="82" y="10"/>
                    <a:pt x="82" y="10"/>
                  </a:cubicBezTo>
                  <a:cubicBezTo>
                    <a:pt x="81" y="10"/>
                    <a:pt x="81" y="10"/>
                    <a:pt x="81" y="10"/>
                  </a:cubicBezTo>
                  <a:cubicBezTo>
                    <a:pt x="75" y="9"/>
                    <a:pt x="68" y="7"/>
                    <a:pt x="61" y="7"/>
                  </a:cubicBezTo>
                  <a:cubicBezTo>
                    <a:pt x="54" y="6"/>
                    <a:pt x="47" y="5"/>
                    <a:pt x="40" y="4"/>
                  </a:cubicBezTo>
                  <a:cubicBezTo>
                    <a:pt x="33" y="4"/>
                    <a:pt x="26" y="3"/>
                    <a:pt x="19" y="2"/>
                  </a:cubicBezTo>
                  <a:cubicBezTo>
                    <a:pt x="15" y="2"/>
                    <a:pt x="11" y="0"/>
                    <a:pt x="8"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241" name="Google Shape;241;p16"/>
            <p:cNvSpPr/>
            <p:nvPr/>
          </p:nvSpPr>
          <p:spPr>
            <a:xfrm>
              <a:off x="6503656" y="619641"/>
              <a:ext cx="334963" cy="317500"/>
            </a:xfrm>
            <a:custGeom>
              <a:rect b="b" l="l" r="r" t="t"/>
              <a:pathLst>
                <a:path extrusionOk="0" h="75" w="79">
                  <a:moveTo>
                    <a:pt x="77" y="73"/>
                  </a:moveTo>
                  <a:cubicBezTo>
                    <a:pt x="76" y="73"/>
                    <a:pt x="74" y="72"/>
                    <a:pt x="73" y="71"/>
                  </a:cubicBezTo>
                  <a:cubicBezTo>
                    <a:pt x="74" y="70"/>
                    <a:pt x="74" y="69"/>
                    <a:pt x="75" y="69"/>
                  </a:cubicBezTo>
                  <a:cubicBezTo>
                    <a:pt x="76" y="70"/>
                    <a:pt x="77" y="72"/>
                    <a:pt x="77" y="73"/>
                  </a:cubicBezTo>
                  <a:moveTo>
                    <a:pt x="68" y="61"/>
                  </a:moveTo>
                  <a:cubicBezTo>
                    <a:pt x="69" y="61"/>
                    <a:pt x="69" y="60"/>
                    <a:pt x="69" y="59"/>
                  </a:cubicBezTo>
                  <a:cubicBezTo>
                    <a:pt x="68" y="59"/>
                    <a:pt x="68" y="58"/>
                    <a:pt x="67" y="58"/>
                  </a:cubicBezTo>
                  <a:cubicBezTo>
                    <a:pt x="67" y="57"/>
                    <a:pt x="66" y="55"/>
                    <a:pt x="67" y="55"/>
                  </a:cubicBezTo>
                  <a:cubicBezTo>
                    <a:pt x="67" y="55"/>
                    <a:pt x="67" y="55"/>
                    <a:pt x="68" y="55"/>
                  </a:cubicBezTo>
                  <a:cubicBezTo>
                    <a:pt x="69" y="59"/>
                    <a:pt x="72" y="63"/>
                    <a:pt x="75" y="67"/>
                  </a:cubicBezTo>
                  <a:cubicBezTo>
                    <a:pt x="74" y="67"/>
                    <a:pt x="74" y="67"/>
                    <a:pt x="74" y="67"/>
                  </a:cubicBezTo>
                  <a:cubicBezTo>
                    <a:pt x="73" y="68"/>
                    <a:pt x="72" y="69"/>
                    <a:pt x="72" y="71"/>
                  </a:cubicBezTo>
                  <a:cubicBezTo>
                    <a:pt x="70" y="70"/>
                    <a:pt x="69" y="69"/>
                    <a:pt x="68" y="69"/>
                  </a:cubicBezTo>
                  <a:cubicBezTo>
                    <a:pt x="65" y="68"/>
                    <a:pt x="62" y="67"/>
                    <a:pt x="59" y="65"/>
                  </a:cubicBezTo>
                  <a:cubicBezTo>
                    <a:pt x="59" y="65"/>
                    <a:pt x="59" y="65"/>
                    <a:pt x="59" y="65"/>
                  </a:cubicBezTo>
                  <a:cubicBezTo>
                    <a:pt x="58" y="64"/>
                    <a:pt x="58" y="64"/>
                    <a:pt x="58" y="63"/>
                  </a:cubicBezTo>
                  <a:cubicBezTo>
                    <a:pt x="57" y="62"/>
                    <a:pt x="58" y="62"/>
                    <a:pt x="58" y="62"/>
                  </a:cubicBezTo>
                  <a:cubicBezTo>
                    <a:pt x="59" y="62"/>
                    <a:pt x="61" y="62"/>
                    <a:pt x="61" y="62"/>
                  </a:cubicBezTo>
                  <a:cubicBezTo>
                    <a:pt x="61" y="63"/>
                    <a:pt x="61" y="63"/>
                    <a:pt x="61" y="63"/>
                  </a:cubicBezTo>
                  <a:cubicBezTo>
                    <a:pt x="61" y="63"/>
                    <a:pt x="61" y="63"/>
                    <a:pt x="61" y="63"/>
                  </a:cubicBezTo>
                  <a:cubicBezTo>
                    <a:pt x="62" y="63"/>
                    <a:pt x="62" y="63"/>
                    <a:pt x="62" y="63"/>
                  </a:cubicBezTo>
                  <a:cubicBezTo>
                    <a:pt x="62" y="63"/>
                    <a:pt x="63" y="64"/>
                    <a:pt x="63" y="64"/>
                  </a:cubicBezTo>
                  <a:cubicBezTo>
                    <a:pt x="63" y="64"/>
                    <a:pt x="63" y="64"/>
                    <a:pt x="63" y="64"/>
                  </a:cubicBezTo>
                  <a:cubicBezTo>
                    <a:pt x="64" y="65"/>
                    <a:pt x="64" y="65"/>
                    <a:pt x="64" y="65"/>
                  </a:cubicBezTo>
                  <a:cubicBezTo>
                    <a:pt x="64" y="65"/>
                    <a:pt x="64" y="65"/>
                    <a:pt x="64" y="65"/>
                  </a:cubicBezTo>
                  <a:cubicBezTo>
                    <a:pt x="65" y="65"/>
                    <a:pt x="65" y="64"/>
                    <a:pt x="64" y="63"/>
                  </a:cubicBezTo>
                  <a:cubicBezTo>
                    <a:pt x="63" y="62"/>
                    <a:pt x="62" y="61"/>
                    <a:pt x="62" y="59"/>
                  </a:cubicBezTo>
                  <a:cubicBezTo>
                    <a:pt x="62" y="58"/>
                    <a:pt x="62" y="58"/>
                    <a:pt x="63" y="58"/>
                  </a:cubicBezTo>
                  <a:cubicBezTo>
                    <a:pt x="64" y="58"/>
                    <a:pt x="65" y="59"/>
                    <a:pt x="65" y="59"/>
                  </a:cubicBezTo>
                  <a:cubicBezTo>
                    <a:pt x="66" y="59"/>
                    <a:pt x="67" y="60"/>
                    <a:pt x="68" y="61"/>
                  </a:cubicBezTo>
                  <a:cubicBezTo>
                    <a:pt x="68" y="61"/>
                    <a:pt x="68" y="61"/>
                    <a:pt x="68" y="61"/>
                  </a:cubicBezTo>
                  <a:moveTo>
                    <a:pt x="48" y="47"/>
                  </a:moveTo>
                  <a:cubicBezTo>
                    <a:pt x="47" y="47"/>
                    <a:pt x="46" y="46"/>
                    <a:pt x="45" y="45"/>
                  </a:cubicBezTo>
                  <a:cubicBezTo>
                    <a:pt x="46" y="45"/>
                    <a:pt x="46" y="45"/>
                    <a:pt x="46" y="45"/>
                  </a:cubicBezTo>
                  <a:cubicBezTo>
                    <a:pt x="46" y="44"/>
                    <a:pt x="46" y="42"/>
                    <a:pt x="46" y="42"/>
                  </a:cubicBezTo>
                  <a:cubicBezTo>
                    <a:pt x="46" y="42"/>
                    <a:pt x="47" y="43"/>
                    <a:pt x="47" y="44"/>
                  </a:cubicBezTo>
                  <a:cubicBezTo>
                    <a:pt x="47" y="45"/>
                    <a:pt x="48" y="46"/>
                    <a:pt x="48" y="47"/>
                  </a:cubicBezTo>
                  <a:moveTo>
                    <a:pt x="56" y="63"/>
                  </a:moveTo>
                  <a:cubicBezTo>
                    <a:pt x="52" y="60"/>
                    <a:pt x="49" y="57"/>
                    <a:pt x="45" y="53"/>
                  </a:cubicBezTo>
                  <a:cubicBezTo>
                    <a:pt x="40" y="49"/>
                    <a:pt x="35" y="44"/>
                    <a:pt x="31" y="39"/>
                  </a:cubicBezTo>
                  <a:cubicBezTo>
                    <a:pt x="21" y="30"/>
                    <a:pt x="11" y="21"/>
                    <a:pt x="2" y="11"/>
                  </a:cubicBezTo>
                  <a:cubicBezTo>
                    <a:pt x="2" y="11"/>
                    <a:pt x="2" y="11"/>
                    <a:pt x="2" y="11"/>
                  </a:cubicBezTo>
                  <a:cubicBezTo>
                    <a:pt x="2" y="10"/>
                    <a:pt x="3" y="9"/>
                    <a:pt x="4" y="8"/>
                  </a:cubicBezTo>
                  <a:cubicBezTo>
                    <a:pt x="7" y="13"/>
                    <a:pt x="12" y="17"/>
                    <a:pt x="16" y="21"/>
                  </a:cubicBezTo>
                  <a:cubicBezTo>
                    <a:pt x="22" y="25"/>
                    <a:pt x="26" y="29"/>
                    <a:pt x="31" y="34"/>
                  </a:cubicBezTo>
                  <a:cubicBezTo>
                    <a:pt x="36" y="38"/>
                    <a:pt x="41" y="43"/>
                    <a:pt x="46" y="48"/>
                  </a:cubicBezTo>
                  <a:cubicBezTo>
                    <a:pt x="51" y="52"/>
                    <a:pt x="55" y="56"/>
                    <a:pt x="59" y="60"/>
                  </a:cubicBezTo>
                  <a:cubicBezTo>
                    <a:pt x="58" y="60"/>
                    <a:pt x="58" y="60"/>
                    <a:pt x="58" y="61"/>
                  </a:cubicBezTo>
                  <a:cubicBezTo>
                    <a:pt x="56" y="61"/>
                    <a:pt x="56" y="62"/>
                    <a:pt x="56" y="63"/>
                  </a:cubicBezTo>
                  <a:moveTo>
                    <a:pt x="45" y="44"/>
                  </a:moveTo>
                  <a:cubicBezTo>
                    <a:pt x="41" y="41"/>
                    <a:pt x="38" y="37"/>
                    <a:pt x="34" y="34"/>
                  </a:cubicBezTo>
                  <a:cubicBezTo>
                    <a:pt x="29" y="30"/>
                    <a:pt x="24" y="25"/>
                    <a:pt x="19" y="21"/>
                  </a:cubicBezTo>
                  <a:cubicBezTo>
                    <a:pt x="14" y="17"/>
                    <a:pt x="8" y="13"/>
                    <a:pt x="5" y="7"/>
                  </a:cubicBezTo>
                  <a:cubicBezTo>
                    <a:pt x="6" y="6"/>
                    <a:pt x="7" y="5"/>
                    <a:pt x="8" y="4"/>
                  </a:cubicBezTo>
                  <a:cubicBezTo>
                    <a:pt x="17" y="13"/>
                    <a:pt x="27" y="22"/>
                    <a:pt x="37" y="32"/>
                  </a:cubicBezTo>
                  <a:cubicBezTo>
                    <a:pt x="42" y="36"/>
                    <a:pt x="46" y="41"/>
                    <a:pt x="51" y="46"/>
                  </a:cubicBezTo>
                  <a:cubicBezTo>
                    <a:pt x="55" y="50"/>
                    <a:pt x="59" y="53"/>
                    <a:pt x="63" y="56"/>
                  </a:cubicBezTo>
                  <a:cubicBezTo>
                    <a:pt x="63" y="56"/>
                    <a:pt x="63" y="56"/>
                    <a:pt x="63" y="56"/>
                  </a:cubicBezTo>
                  <a:cubicBezTo>
                    <a:pt x="62" y="56"/>
                    <a:pt x="61" y="57"/>
                    <a:pt x="61" y="57"/>
                  </a:cubicBezTo>
                  <a:cubicBezTo>
                    <a:pt x="60" y="58"/>
                    <a:pt x="60" y="59"/>
                    <a:pt x="60" y="60"/>
                  </a:cubicBezTo>
                  <a:cubicBezTo>
                    <a:pt x="56" y="56"/>
                    <a:pt x="53" y="52"/>
                    <a:pt x="49" y="48"/>
                  </a:cubicBezTo>
                  <a:cubicBezTo>
                    <a:pt x="49" y="48"/>
                    <a:pt x="49" y="48"/>
                    <a:pt x="49" y="48"/>
                  </a:cubicBezTo>
                  <a:cubicBezTo>
                    <a:pt x="49" y="47"/>
                    <a:pt x="49" y="46"/>
                    <a:pt x="49" y="45"/>
                  </a:cubicBezTo>
                  <a:cubicBezTo>
                    <a:pt x="50" y="45"/>
                    <a:pt x="50" y="46"/>
                    <a:pt x="50" y="46"/>
                  </a:cubicBezTo>
                  <a:cubicBezTo>
                    <a:pt x="51" y="47"/>
                    <a:pt x="51" y="48"/>
                    <a:pt x="51" y="48"/>
                  </a:cubicBezTo>
                  <a:cubicBezTo>
                    <a:pt x="51" y="49"/>
                    <a:pt x="52" y="50"/>
                    <a:pt x="53" y="51"/>
                  </a:cubicBezTo>
                  <a:cubicBezTo>
                    <a:pt x="53" y="51"/>
                    <a:pt x="53" y="51"/>
                    <a:pt x="53" y="51"/>
                  </a:cubicBezTo>
                  <a:cubicBezTo>
                    <a:pt x="53" y="51"/>
                    <a:pt x="53" y="50"/>
                    <a:pt x="53" y="50"/>
                  </a:cubicBezTo>
                  <a:cubicBezTo>
                    <a:pt x="53" y="49"/>
                    <a:pt x="53" y="49"/>
                    <a:pt x="53" y="49"/>
                  </a:cubicBezTo>
                  <a:cubicBezTo>
                    <a:pt x="53" y="49"/>
                    <a:pt x="54" y="50"/>
                    <a:pt x="54" y="50"/>
                  </a:cubicBezTo>
                  <a:cubicBezTo>
                    <a:pt x="54" y="52"/>
                    <a:pt x="54" y="53"/>
                    <a:pt x="55" y="54"/>
                  </a:cubicBezTo>
                  <a:cubicBezTo>
                    <a:pt x="55" y="54"/>
                    <a:pt x="55" y="54"/>
                    <a:pt x="55" y="54"/>
                  </a:cubicBezTo>
                  <a:cubicBezTo>
                    <a:pt x="56" y="53"/>
                    <a:pt x="56" y="53"/>
                    <a:pt x="56" y="53"/>
                  </a:cubicBezTo>
                  <a:cubicBezTo>
                    <a:pt x="56" y="52"/>
                    <a:pt x="55" y="51"/>
                    <a:pt x="56" y="51"/>
                  </a:cubicBezTo>
                  <a:cubicBezTo>
                    <a:pt x="56" y="51"/>
                    <a:pt x="56" y="51"/>
                    <a:pt x="56" y="51"/>
                  </a:cubicBezTo>
                  <a:cubicBezTo>
                    <a:pt x="57" y="53"/>
                    <a:pt x="57" y="55"/>
                    <a:pt x="57" y="56"/>
                  </a:cubicBezTo>
                  <a:cubicBezTo>
                    <a:pt x="58" y="56"/>
                    <a:pt x="58" y="56"/>
                    <a:pt x="58" y="56"/>
                  </a:cubicBezTo>
                  <a:cubicBezTo>
                    <a:pt x="58" y="56"/>
                    <a:pt x="58" y="55"/>
                    <a:pt x="58" y="55"/>
                  </a:cubicBezTo>
                  <a:cubicBezTo>
                    <a:pt x="58" y="54"/>
                    <a:pt x="58" y="54"/>
                    <a:pt x="58" y="54"/>
                  </a:cubicBezTo>
                  <a:cubicBezTo>
                    <a:pt x="58" y="54"/>
                    <a:pt x="58" y="54"/>
                    <a:pt x="59" y="54"/>
                  </a:cubicBezTo>
                  <a:cubicBezTo>
                    <a:pt x="59" y="55"/>
                    <a:pt x="59" y="57"/>
                    <a:pt x="59" y="58"/>
                  </a:cubicBezTo>
                  <a:cubicBezTo>
                    <a:pt x="59" y="58"/>
                    <a:pt x="59" y="58"/>
                    <a:pt x="59" y="58"/>
                  </a:cubicBezTo>
                  <a:cubicBezTo>
                    <a:pt x="60" y="57"/>
                    <a:pt x="60" y="57"/>
                    <a:pt x="60" y="57"/>
                  </a:cubicBezTo>
                  <a:cubicBezTo>
                    <a:pt x="60" y="56"/>
                    <a:pt x="60" y="55"/>
                    <a:pt x="60" y="55"/>
                  </a:cubicBezTo>
                  <a:cubicBezTo>
                    <a:pt x="60" y="55"/>
                    <a:pt x="60" y="56"/>
                    <a:pt x="60" y="57"/>
                  </a:cubicBezTo>
                  <a:cubicBezTo>
                    <a:pt x="60" y="57"/>
                    <a:pt x="60" y="57"/>
                    <a:pt x="60" y="57"/>
                  </a:cubicBezTo>
                  <a:cubicBezTo>
                    <a:pt x="61" y="56"/>
                    <a:pt x="61" y="56"/>
                    <a:pt x="61" y="56"/>
                  </a:cubicBezTo>
                  <a:cubicBezTo>
                    <a:pt x="61" y="55"/>
                    <a:pt x="61" y="55"/>
                    <a:pt x="61" y="55"/>
                  </a:cubicBezTo>
                  <a:cubicBezTo>
                    <a:pt x="61" y="56"/>
                    <a:pt x="60" y="56"/>
                    <a:pt x="60" y="56"/>
                  </a:cubicBezTo>
                  <a:cubicBezTo>
                    <a:pt x="60" y="56"/>
                    <a:pt x="60" y="55"/>
                    <a:pt x="60" y="54"/>
                  </a:cubicBezTo>
                  <a:cubicBezTo>
                    <a:pt x="60" y="54"/>
                    <a:pt x="60" y="54"/>
                    <a:pt x="60" y="54"/>
                  </a:cubicBezTo>
                  <a:cubicBezTo>
                    <a:pt x="60" y="55"/>
                    <a:pt x="60" y="57"/>
                    <a:pt x="59" y="57"/>
                  </a:cubicBezTo>
                  <a:cubicBezTo>
                    <a:pt x="59" y="57"/>
                    <a:pt x="59" y="57"/>
                    <a:pt x="59" y="56"/>
                  </a:cubicBezTo>
                  <a:cubicBezTo>
                    <a:pt x="59" y="55"/>
                    <a:pt x="59" y="54"/>
                    <a:pt x="58" y="53"/>
                  </a:cubicBezTo>
                  <a:cubicBezTo>
                    <a:pt x="58" y="53"/>
                    <a:pt x="58" y="53"/>
                    <a:pt x="58" y="53"/>
                  </a:cubicBezTo>
                  <a:cubicBezTo>
                    <a:pt x="58" y="53"/>
                    <a:pt x="58" y="55"/>
                    <a:pt x="58" y="55"/>
                  </a:cubicBezTo>
                  <a:cubicBezTo>
                    <a:pt x="58" y="55"/>
                    <a:pt x="57" y="55"/>
                    <a:pt x="57" y="55"/>
                  </a:cubicBezTo>
                  <a:cubicBezTo>
                    <a:pt x="57" y="54"/>
                    <a:pt x="57" y="54"/>
                    <a:pt x="57" y="53"/>
                  </a:cubicBezTo>
                  <a:cubicBezTo>
                    <a:pt x="57" y="52"/>
                    <a:pt x="56" y="51"/>
                    <a:pt x="56" y="50"/>
                  </a:cubicBezTo>
                  <a:cubicBezTo>
                    <a:pt x="55" y="50"/>
                    <a:pt x="55" y="50"/>
                    <a:pt x="55" y="50"/>
                  </a:cubicBezTo>
                  <a:cubicBezTo>
                    <a:pt x="55" y="51"/>
                    <a:pt x="55" y="51"/>
                    <a:pt x="55" y="52"/>
                  </a:cubicBezTo>
                  <a:cubicBezTo>
                    <a:pt x="55" y="53"/>
                    <a:pt x="55" y="53"/>
                    <a:pt x="55" y="53"/>
                  </a:cubicBezTo>
                  <a:cubicBezTo>
                    <a:pt x="55" y="53"/>
                    <a:pt x="55" y="52"/>
                    <a:pt x="55" y="52"/>
                  </a:cubicBezTo>
                  <a:cubicBezTo>
                    <a:pt x="54" y="51"/>
                    <a:pt x="54" y="49"/>
                    <a:pt x="53" y="48"/>
                  </a:cubicBezTo>
                  <a:cubicBezTo>
                    <a:pt x="53" y="48"/>
                    <a:pt x="53" y="48"/>
                    <a:pt x="53" y="48"/>
                  </a:cubicBezTo>
                  <a:cubicBezTo>
                    <a:pt x="53" y="49"/>
                    <a:pt x="53" y="50"/>
                    <a:pt x="52" y="50"/>
                  </a:cubicBezTo>
                  <a:cubicBezTo>
                    <a:pt x="52" y="50"/>
                    <a:pt x="52" y="50"/>
                    <a:pt x="52" y="50"/>
                  </a:cubicBezTo>
                  <a:cubicBezTo>
                    <a:pt x="52" y="49"/>
                    <a:pt x="51" y="48"/>
                    <a:pt x="51" y="47"/>
                  </a:cubicBezTo>
                  <a:cubicBezTo>
                    <a:pt x="51" y="46"/>
                    <a:pt x="50" y="45"/>
                    <a:pt x="49" y="44"/>
                  </a:cubicBezTo>
                  <a:cubicBezTo>
                    <a:pt x="49" y="45"/>
                    <a:pt x="49" y="45"/>
                    <a:pt x="49" y="45"/>
                  </a:cubicBezTo>
                  <a:cubicBezTo>
                    <a:pt x="49" y="46"/>
                    <a:pt x="49" y="47"/>
                    <a:pt x="48" y="47"/>
                  </a:cubicBezTo>
                  <a:cubicBezTo>
                    <a:pt x="48" y="47"/>
                    <a:pt x="48" y="46"/>
                    <a:pt x="48" y="45"/>
                  </a:cubicBezTo>
                  <a:cubicBezTo>
                    <a:pt x="47" y="44"/>
                    <a:pt x="47" y="43"/>
                    <a:pt x="46" y="41"/>
                  </a:cubicBezTo>
                  <a:cubicBezTo>
                    <a:pt x="46" y="41"/>
                    <a:pt x="46" y="41"/>
                    <a:pt x="46" y="41"/>
                  </a:cubicBezTo>
                  <a:cubicBezTo>
                    <a:pt x="46" y="42"/>
                    <a:pt x="46" y="42"/>
                    <a:pt x="46" y="43"/>
                  </a:cubicBezTo>
                  <a:cubicBezTo>
                    <a:pt x="46" y="43"/>
                    <a:pt x="46" y="44"/>
                    <a:pt x="46" y="44"/>
                  </a:cubicBezTo>
                  <a:cubicBezTo>
                    <a:pt x="45" y="44"/>
                    <a:pt x="45" y="42"/>
                    <a:pt x="45" y="42"/>
                  </a:cubicBezTo>
                  <a:cubicBezTo>
                    <a:pt x="45" y="41"/>
                    <a:pt x="44" y="39"/>
                    <a:pt x="43" y="38"/>
                  </a:cubicBezTo>
                  <a:cubicBezTo>
                    <a:pt x="43" y="38"/>
                    <a:pt x="43" y="38"/>
                    <a:pt x="43" y="38"/>
                  </a:cubicBezTo>
                  <a:cubicBezTo>
                    <a:pt x="43" y="39"/>
                    <a:pt x="43" y="40"/>
                    <a:pt x="43" y="40"/>
                  </a:cubicBezTo>
                  <a:cubicBezTo>
                    <a:pt x="43" y="40"/>
                    <a:pt x="43" y="40"/>
                    <a:pt x="42" y="39"/>
                  </a:cubicBezTo>
                  <a:cubicBezTo>
                    <a:pt x="42" y="38"/>
                    <a:pt x="42" y="37"/>
                    <a:pt x="41" y="36"/>
                  </a:cubicBezTo>
                  <a:cubicBezTo>
                    <a:pt x="41" y="36"/>
                    <a:pt x="41" y="36"/>
                    <a:pt x="41" y="36"/>
                  </a:cubicBezTo>
                  <a:cubicBezTo>
                    <a:pt x="41" y="37"/>
                    <a:pt x="41" y="38"/>
                    <a:pt x="40" y="38"/>
                  </a:cubicBezTo>
                  <a:cubicBezTo>
                    <a:pt x="40" y="36"/>
                    <a:pt x="40" y="36"/>
                    <a:pt x="40" y="36"/>
                  </a:cubicBezTo>
                  <a:cubicBezTo>
                    <a:pt x="39" y="35"/>
                    <a:pt x="39" y="35"/>
                    <a:pt x="38" y="34"/>
                  </a:cubicBezTo>
                  <a:cubicBezTo>
                    <a:pt x="38" y="34"/>
                    <a:pt x="38" y="34"/>
                    <a:pt x="38" y="34"/>
                  </a:cubicBezTo>
                  <a:cubicBezTo>
                    <a:pt x="38" y="35"/>
                    <a:pt x="38" y="35"/>
                    <a:pt x="38" y="35"/>
                  </a:cubicBezTo>
                  <a:cubicBezTo>
                    <a:pt x="38" y="35"/>
                    <a:pt x="38" y="35"/>
                    <a:pt x="37" y="34"/>
                  </a:cubicBezTo>
                  <a:cubicBezTo>
                    <a:pt x="37" y="33"/>
                    <a:pt x="37" y="33"/>
                    <a:pt x="37" y="32"/>
                  </a:cubicBezTo>
                  <a:cubicBezTo>
                    <a:pt x="36" y="32"/>
                    <a:pt x="36" y="32"/>
                    <a:pt x="36" y="32"/>
                  </a:cubicBezTo>
                  <a:cubicBezTo>
                    <a:pt x="36" y="32"/>
                    <a:pt x="36" y="33"/>
                    <a:pt x="36" y="33"/>
                  </a:cubicBezTo>
                  <a:cubicBezTo>
                    <a:pt x="36" y="33"/>
                    <a:pt x="36" y="34"/>
                    <a:pt x="36" y="34"/>
                  </a:cubicBezTo>
                  <a:cubicBezTo>
                    <a:pt x="35" y="34"/>
                    <a:pt x="35" y="33"/>
                    <a:pt x="35" y="32"/>
                  </a:cubicBezTo>
                  <a:cubicBezTo>
                    <a:pt x="35" y="31"/>
                    <a:pt x="35" y="31"/>
                    <a:pt x="34" y="30"/>
                  </a:cubicBezTo>
                  <a:cubicBezTo>
                    <a:pt x="34" y="30"/>
                    <a:pt x="34" y="30"/>
                    <a:pt x="34" y="30"/>
                  </a:cubicBezTo>
                  <a:cubicBezTo>
                    <a:pt x="34" y="30"/>
                    <a:pt x="34" y="31"/>
                    <a:pt x="34" y="31"/>
                  </a:cubicBezTo>
                  <a:cubicBezTo>
                    <a:pt x="33" y="31"/>
                    <a:pt x="33" y="30"/>
                    <a:pt x="33" y="30"/>
                  </a:cubicBezTo>
                  <a:cubicBezTo>
                    <a:pt x="33" y="29"/>
                    <a:pt x="32" y="28"/>
                    <a:pt x="32" y="27"/>
                  </a:cubicBezTo>
                  <a:cubicBezTo>
                    <a:pt x="31" y="27"/>
                    <a:pt x="31" y="27"/>
                    <a:pt x="31" y="27"/>
                  </a:cubicBezTo>
                  <a:cubicBezTo>
                    <a:pt x="31" y="28"/>
                    <a:pt x="31" y="29"/>
                    <a:pt x="31" y="29"/>
                  </a:cubicBezTo>
                  <a:cubicBezTo>
                    <a:pt x="31" y="29"/>
                    <a:pt x="31" y="29"/>
                    <a:pt x="30" y="29"/>
                  </a:cubicBezTo>
                  <a:cubicBezTo>
                    <a:pt x="30" y="27"/>
                    <a:pt x="30" y="26"/>
                    <a:pt x="29" y="25"/>
                  </a:cubicBezTo>
                  <a:cubicBezTo>
                    <a:pt x="29" y="25"/>
                    <a:pt x="29" y="25"/>
                    <a:pt x="29" y="25"/>
                  </a:cubicBezTo>
                  <a:cubicBezTo>
                    <a:pt x="29" y="26"/>
                    <a:pt x="29" y="26"/>
                    <a:pt x="29" y="27"/>
                  </a:cubicBezTo>
                  <a:cubicBezTo>
                    <a:pt x="29" y="27"/>
                    <a:pt x="29" y="27"/>
                    <a:pt x="28" y="27"/>
                  </a:cubicBezTo>
                  <a:cubicBezTo>
                    <a:pt x="28" y="27"/>
                    <a:pt x="28" y="26"/>
                    <a:pt x="28" y="26"/>
                  </a:cubicBezTo>
                  <a:cubicBezTo>
                    <a:pt x="28" y="24"/>
                    <a:pt x="27" y="23"/>
                    <a:pt x="27" y="22"/>
                  </a:cubicBezTo>
                  <a:cubicBezTo>
                    <a:pt x="26" y="23"/>
                    <a:pt x="26" y="23"/>
                    <a:pt x="26" y="23"/>
                  </a:cubicBezTo>
                  <a:cubicBezTo>
                    <a:pt x="26" y="23"/>
                    <a:pt x="26" y="25"/>
                    <a:pt x="26" y="25"/>
                  </a:cubicBezTo>
                  <a:cubicBezTo>
                    <a:pt x="25" y="25"/>
                    <a:pt x="25" y="24"/>
                    <a:pt x="25" y="23"/>
                  </a:cubicBezTo>
                  <a:cubicBezTo>
                    <a:pt x="25" y="22"/>
                    <a:pt x="25" y="21"/>
                    <a:pt x="24" y="20"/>
                  </a:cubicBezTo>
                  <a:cubicBezTo>
                    <a:pt x="24" y="20"/>
                    <a:pt x="24" y="20"/>
                    <a:pt x="24" y="20"/>
                  </a:cubicBezTo>
                  <a:cubicBezTo>
                    <a:pt x="24" y="20"/>
                    <a:pt x="23" y="22"/>
                    <a:pt x="23" y="23"/>
                  </a:cubicBezTo>
                  <a:cubicBezTo>
                    <a:pt x="23" y="21"/>
                    <a:pt x="23" y="20"/>
                    <a:pt x="22" y="19"/>
                  </a:cubicBezTo>
                  <a:cubicBezTo>
                    <a:pt x="22" y="19"/>
                    <a:pt x="22" y="19"/>
                    <a:pt x="22" y="19"/>
                  </a:cubicBezTo>
                  <a:cubicBezTo>
                    <a:pt x="22" y="19"/>
                    <a:pt x="22" y="21"/>
                    <a:pt x="22" y="21"/>
                  </a:cubicBezTo>
                  <a:cubicBezTo>
                    <a:pt x="22" y="21"/>
                    <a:pt x="21" y="20"/>
                    <a:pt x="21" y="20"/>
                  </a:cubicBezTo>
                  <a:cubicBezTo>
                    <a:pt x="21" y="19"/>
                    <a:pt x="21" y="17"/>
                    <a:pt x="20" y="16"/>
                  </a:cubicBezTo>
                  <a:cubicBezTo>
                    <a:pt x="20" y="16"/>
                    <a:pt x="20" y="16"/>
                    <a:pt x="20" y="16"/>
                  </a:cubicBezTo>
                  <a:cubicBezTo>
                    <a:pt x="20" y="16"/>
                    <a:pt x="20" y="19"/>
                    <a:pt x="19" y="19"/>
                  </a:cubicBezTo>
                  <a:cubicBezTo>
                    <a:pt x="19" y="19"/>
                    <a:pt x="19" y="19"/>
                    <a:pt x="19" y="18"/>
                  </a:cubicBezTo>
                  <a:cubicBezTo>
                    <a:pt x="18" y="17"/>
                    <a:pt x="18" y="16"/>
                    <a:pt x="18" y="15"/>
                  </a:cubicBezTo>
                  <a:cubicBezTo>
                    <a:pt x="18" y="15"/>
                    <a:pt x="18" y="15"/>
                    <a:pt x="18" y="15"/>
                  </a:cubicBezTo>
                  <a:cubicBezTo>
                    <a:pt x="17" y="15"/>
                    <a:pt x="17" y="17"/>
                    <a:pt x="17" y="17"/>
                  </a:cubicBezTo>
                  <a:cubicBezTo>
                    <a:pt x="17" y="17"/>
                    <a:pt x="17" y="17"/>
                    <a:pt x="17" y="16"/>
                  </a:cubicBezTo>
                  <a:cubicBezTo>
                    <a:pt x="16" y="15"/>
                    <a:pt x="16" y="14"/>
                    <a:pt x="16" y="13"/>
                  </a:cubicBezTo>
                  <a:cubicBezTo>
                    <a:pt x="15" y="13"/>
                    <a:pt x="15" y="13"/>
                    <a:pt x="15" y="13"/>
                  </a:cubicBezTo>
                  <a:cubicBezTo>
                    <a:pt x="15" y="13"/>
                    <a:pt x="15" y="15"/>
                    <a:pt x="15" y="15"/>
                  </a:cubicBezTo>
                  <a:cubicBezTo>
                    <a:pt x="15" y="15"/>
                    <a:pt x="15" y="15"/>
                    <a:pt x="14" y="15"/>
                  </a:cubicBezTo>
                  <a:cubicBezTo>
                    <a:pt x="14" y="13"/>
                    <a:pt x="14" y="12"/>
                    <a:pt x="13" y="11"/>
                  </a:cubicBezTo>
                  <a:cubicBezTo>
                    <a:pt x="13" y="11"/>
                    <a:pt x="13" y="11"/>
                    <a:pt x="13" y="11"/>
                  </a:cubicBezTo>
                  <a:cubicBezTo>
                    <a:pt x="13" y="12"/>
                    <a:pt x="13" y="12"/>
                    <a:pt x="13" y="12"/>
                  </a:cubicBezTo>
                  <a:cubicBezTo>
                    <a:pt x="12" y="12"/>
                    <a:pt x="12" y="10"/>
                    <a:pt x="12" y="10"/>
                  </a:cubicBezTo>
                  <a:cubicBezTo>
                    <a:pt x="11" y="10"/>
                    <a:pt x="11" y="10"/>
                    <a:pt x="11" y="10"/>
                  </a:cubicBezTo>
                  <a:cubicBezTo>
                    <a:pt x="11" y="10"/>
                    <a:pt x="11" y="11"/>
                    <a:pt x="11" y="11"/>
                  </a:cubicBezTo>
                  <a:cubicBezTo>
                    <a:pt x="11" y="11"/>
                    <a:pt x="11" y="9"/>
                    <a:pt x="10" y="8"/>
                  </a:cubicBezTo>
                  <a:cubicBezTo>
                    <a:pt x="10" y="8"/>
                    <a:pt x="10" y="8"/>
                    <a:pt x="10" y="8"/>
                  </a:cubicBezTo>
                  <a:cubicBezTo>
                    <a:pt x="10" y="9"/>
                    <a:pt x="10" y="9"/>
                    <a:pt x="10" y="9"/>
                  </a:cubicBezTo>
                  <a:cubicBezTo>
                    <a:pt x="9" y="9"/>
                    <a:pt x="9" y="7"/>
                    <a:pt x="9" y="6"/>
                  </a:cubicBezTo>
                  <a:cubicBezTo>
                    <a:pt x="9" y="6"/>
                    <a:pt x="9" y="6"/>
                    <a:pt x="9" y="6"/>
                  </a:cubicBezTo>
                  <a:cubicBezTo>
                    <a:pt x="8" y="7"/>
                    <a:pt x="8" y="8"/>
                    <a:pt x="8" y="8"/>
                  </a:cubicBezTo>
                  <a:cubicBezTo>
                    <a:pt x="8" y="7"/>
                    <a:pt x="8" y="7"/>
                    <a:pt x="8" y="6"/>
                  </a:cubicBezTo>
                  <a:cubicBezTo>
                    <a:pt x="7" y="6"/>
                    <a:pt x="7" y="6"/>
                    <a:pt x="7" y="6"/>
                  </a:cubicBezTo>
                  <a:cubicBezTo>
                    <a:pt x="7" y="6"/>
                    <a:pt x="7" y="8"/>
                    <a:pt x="7" y="8"/>
                  </a:cubicBezTo>
                  <a:cubicBezTo>
                    <a:pt x="7" y="8"/>
                    <a:pt x="6" y="8"/>
                    <a:pt x="6" y="8"/>
                  </a:cubicBezTo>
                  <a:cubicBezTo>
                    <a:pt x="6" y="7"/>
                    <a:pt x="6" y="7"/>
                    <a:pt x="6" y="7"/>
                  </a:cubicBezTo>
                  <a:cubicBezTo>
                    <a:pt x="6" y="8"/>
                    <a:pt x="6" y="8"/>
                    <a:pt x="5" y="8"/>
                  </a:cubicBezTo>
                  <a:cubicBezTo>
                    <a:pt x="6" y="8"/>
                    <a:pt x="6" y="8"/>
                    <a:pt x="6" y="8"/>
                  </a:cubicBezTo>
                  <a:cubicBezTo>
                    <a:pt x="6" y="8"/>
                    <a:pt x="6" y="8"/>
                    <a:pt x="6" y="8"/>
                  </a:cubicBezTo>
                  <a:cubicBezTo>
                    <a:pt x="7" y="8"/>
                    <a:pt x="7" y="8"/>
                    <a:pt x="7" y="8"/>
                  </a:cubicBezTo>
                  <a:cubicBezTo>
                    <a:pt x="7" y="8"/>
                    <a:pt x="7" y="8"/>
                    <a:pt x="7" y="7"/>
                  </a:cubicBezTo>
                  <a:cubicBezTo>
                    <a:pt x="7" y="7"/>
                    <a:pt x="7" y="6"/>
                    <a:pt x="8" y="6"/>
                  </a:cubicBezTo>
                  <a:cubicBezTo>
                    <a:pt x="8" y="6"/>
                    <a:pt x="8" y="9"/>
                    <a:pt x="8" y="9"/>
                  </a:cubicBezTo>
                  <a:cubicBezTo>
                    <a:pt x="8" y="9"/>
                    <a:pt x="8" y="9"/>
                    <a:pt x="8" y="9"/>
                  </a:cubicBezTo>
                  <a:cubicBezTo>
                    <a:pt x="9" y="7"/>
                    <a:pt x="9" y="7"/>
                    <a:pt x="9" y="7"/>
                  </a:cubicBezTo>
                  <a:cubicBezTo>
                    <a:pt x="9" y="8"/>
                    <a:pt x="9" y="9"/>
                    <a:pt x="9" y="10"/>
                  </a:cubicBezTo>
                  <a:cubicBezTo>
                    <a:pt x="10" y="10"/>
                    <a:pt x="10" y="10"/>
                    <a:pt x="10" y="10"/>
                  </a:cubicBezTo>
                  <a:cubicBezTo>
                    <a:pt x="10" y="10"/>
                    <a:pt x="10" y="9"/>
                    <a:pt x="10" y="9"/>
                  </a:cubicBezTo>
                  <a:cubicBezTo>
                    <a:pt x="10" y="10"/>
                    <a:pt x="11" y="11"/>
                    <a:pt x="11" y="12"/>
                  </a:cubicBezTo>
                  <a:cubicBezTo>
                    <a:pt x="11" y="12"/>
                    <a:pt x="11" y="12"/>
                    <a:pt x="11" y="12"/>
                  </a:cubicBezTo>
                  <a:cubicBezTo>
                    <a:pt x="11" y="11"/>
                    <a:pt x="12" y="11"/>
                    <a:pt x="12" y="11"/>
                  </a:cubicBezTo>
                  <a:cubicBezTo>
                    <a:pt x="12" y="11"/>
                    <a:pt x="12" y="12"/>
                    <a:pt x="12" y="13"/>
                  </a:cubicBezTo>
                  <a:cubicBezTo>
                    <a:pt x="13" y="13"/>
                    <a:pt x="13" y="13"/>
                    <a:pt x="13" y="13"/>
                  </a:cubicBezTo>
                  <a:cubicBezTo>
                    <a:pt x="13" y="13"/>
                    <a:pt x="13" y="12"/>
                    <a:pt x="13" y="12"/>
                  </a:cubicBezTo>
                  <a:cubicBezTo>
                    <a:pt x="13" y="12"/>
                    <a:pt x="13" y="12"/>
                    <a:pt x="14" y="12"/>
                  </a:cubicBezTo>
                  <a:cubicBezTo>
                    <a:pt x="14" y="14"/>
                    <a:pt x="14" y="15"/>
                    <a:pt x="14" y="16"/>
                  </a:cubicBezTo>
                  <a:cubicBezTo>
                    <a:pt x="15" y="16"/>
                    <a:pt x="15" y="16"/>
                    <a:pt x="15" y="16"/>
                  </a:cubicBezTo>
                  <a:cubicBezTo>
                    <a:pt x="15" y="16"/>
                    <a:pt x="15" y="16"/>
                    <a:pt x="15" y="15"/>
                  </a:cubicBezTo>
                  <a:cubicBezTo>
                    <a:pt x="15" y="15"/>
                    <a:pt x="15" y="15"/>
                    <a:pt x="15" y="15"/>
                  </a:cubicBezTo>
                  <a:cubicBezTo>
                    <a:pt x="15" y="15"/>
                    <a:pt x="15" y="15"/>
                    <a:pt x="15" y="14"/>
                  </a:cubicBezTo>
                  <a:cubicBezTo>
                    <a:pt x="15" y="14"/>
                    <a:pt x="15" y="14"/>
                    <a:pt x="16" y="14"/>
                  </a:cubicBezTo>
                  <a:cubicBezTo>
                    <a:pt x="16" y="14"/>
                    <a:pt x="16" y="14"/>
                    <a:pt x="16" y="14"/>
                  </a:cubicBezTo>
                  <a:cubicBezTo>
                    <a:pt x="16" y="15"/>
                    <a:pt x="16" y="17"/>
                    <a:pt x="17" y="18"/>
                  </a:cubicBezTo>
                  <a:cubicBezTo>
                    <a:pt x="17" y="18"/>
                    <a:pt x="17" y="18"/>
                    <a:pt x="17" y="18"/>
                  </a:cubicBezTo>
                  <a:cubicBezTo>
                    <a:pt x="17" y="18"/>
                    <a:pt x="18" y="16"/>
                    <a:pt x="18" y="16"/>
                  </a:cubicBezTo>
                  <a:cubicBezTo>
                    <a:pt x="18" y="17"/>
                    <a:pt x="18" y="18"/>
                    <a:pt x="19" y="20"/>
                  </a:cubicBezTo>
                  <a:cubicBezTo>
                    <a:pt x="19" y="20"/>
                    <a:pt x="19" y="20"/>
                    <a:pt x="19" y="20"/>
                  </a:cubicBezTo>
                  <a:cubicBezTo>
                    <a:pt x="20" y="19"/>
                    <a:pt x="20" y="18"/>
                    <a:pt x="20" y="17"/>
                  </a:cubicBezTo>
                  <a:cubicBezTo>
                    <a:pt x="20" y="18"/>
                    <a:pt x="21" y="18"/>
                    <a:pt x="21" y="19"/>
                  </a:cubicBezTo>
                  <a:cubicBezTo>
                    <a:pt x="21" y="20"/>
                    <a:pt x="21" y="21"/>
                    <a:pt x="21" y="21"/>
                  </a:cubicBezTo>
                  <a:cubicBezTo>
                    <a:pt x="22" y="21"/>
                    <a:pt x="22" y="21"/>
                    <a:pt x="22" y="21"/>
                  </a:cubicBezTo>
                  <a:cubicBezTo>
                    <a:pt x="22" y="21"/>
                    <a:pt x="22" y="20"/>
                    <a:pt x="22" y="20"/>
                  </a:cubicBezTo>
                  <a:cubicBezTo>
                    <a:pt x="23" y="21"/>
                    <a:pt x="23" y="22"/>
                    <a:pt x="23" y="23"/>
                  </a:cubicBezTo>
                  <a:cubicBezTo>
                    <a:pt x="23" y="23"/>
                    <a:pt x="23" y="23"/>
                    <a:pt x="23" y="23"/>
                  </a:cubicBezTo>
                  <a:cubicBezTo>
                    <a:pt x="24" y="23"/>
                    <a:pt x="24" y="23"/>
                    <a:pt x="24" y="22"/>
                  </a:cubicBezTo>
                  <a:cubicBezTo>
                    <a:pt x="24" y="22"/>
                    <a:pt x="24" y="21"/>
                    <a:pt x="24" y="21"/>
                  </a:cubicBezTo>
                  <a:cubicBezTo>
                    <a:pt x="24" y="21"/>
                    <a:pt x="25" y="22"/>
                    <a:pt x="25" y="22"/>
                  </a:cubicBezTo>
                  <a:cubicBezTo>
                    <a:pt x="25" y="24"/>
                    <a:pt x="25" y="25"/>
                    <a:pt x="26" y="26"/>
                  </a:cubicBezTo>
                  <a:cubicBezTo>
                    <a:pt x="26" y="26"/>
                    <a:pt x="26" y="26"/>
                    <a:pt x="26" y="26"/>
                  </a:cubicBezTo>
                  <a:cubicBezTo>
                    <a:pt x="26" y="25"/>
                    <a:pt x="26" y="23"/>
                    <a:pt x="27" y="23"/>
                  </a:cubicBezTo>
                  <a:cubicBezTo>
                    <a:pt x="27" y="23"/>
                    <a:pt x="27" y="24"/>
                    <a:pt x="27" y="24"/>
                  </a:cubicBezTo>
                  <a:cubicBezTo>
                    <a:pt x="28" y="25"/>
                    <a:pt x="28" y="27"/>
                    <a:pt x="28" y="28"/>
                  </a:cubicBezTo>
                  <a:cubicBezTo>
                    <a:pt x="28" y="28"/>
                    <a:pt x="28" y="28"/>
                    <a:pt x="28" y="28"/>
                  </a:cubicBezTo>
                  <a:cubicBezTo>
                    <a:pt x="29" y="27"/>
                    <a:pt x="29" y="26"/>
                    <a:pt x="29" y="26"/>
                  </a:cubicBezTo>
                  <a:cubicBezTo>
                    <a:pt x="29" y="26"/>
                    <a:pt x="29" y="26"/>
                    <a:pt x="30" y="26"/>
                  </a:cubicBezTo>
                  <a:cubicBezTo>
                    <a:pt x="30" y="28"/>
                    <a:pt x="30" y="29"/>
                    <a:pt x="31" y="31"/>
                  </a:cubicBezTo>
                  <a:cubicBezTo>
                    <a:pt x="31" y="31"/>
                    <a:pt x="31" y="31"/>
                    <a:pt x="31" y="31"/>
                  </a:cubicBezTo>
                  <a:cubicBezTo>
                    <a:pt x="31" y="31"/>
                    <a:pt x="32" y="29"/>
                    <a:pt x="32" y="29"/>
                  </a:cubicBezTo>
                  <a:cubicBezTo>
                    <a:pt x="32" y="29"/>
                    <a:pt x="32" y="29"/>
                    <a:pt x="32" y="29"/>
                  </a:cubicBezTo>
                  <a:cubicBezTo>
                    <a:pt x="33" y="30"/>
                    <a:pt x="33" y="31"/>
                    <a:pt x="33" y="32"/>
                  </a:cubicBezTo>
                  <a:cubicBezTo>
                    <a:pt x="34" y="32"/>
                    <a:pt x="34" y="32"/>
                    <a:pt x="34" y="32"/>
                  </a:cubicBezTo>
                  <a:cubicBezTo>
                    <a:pt x="34" y="32"/>
                    <a:pt x="34" y="31"/>
                    <a:pt x="34" y="31"/>
                  </a:cubicBezTo>
                  <a:cubicBezTo>
                    <a:pt x="34" y="31"/>
                    <a:pt x="34" y="31"/>
                    <a:pt x="35" y="32"/>
                  </a:cubicBezTo>
                  <a:cubicBezTo>
                    <a:pt x="35" y="33"/>
                    <a:pt x="35" y="34"/>
                    <a:pt x="36" y="35"/>
                  </a:cubicBezTo>
                  <a:cubicBezTo>
                    <a:pt x="36" y="35"/>
                    <a:pt x="36" y="35"/>
                    <a:pt x="36" y="35"/>
                  </a:cubicBezTo>
                  <a:cubicBezTo>
                    <a:pt x="36" y="34"/>
                    <a:pt x="36" y="33"/>
                    <a:pt x="36" y="33"/>
                  </a:cubicBezTo>
                  <a:cubicBezTo>
                    <a:pt x="36" y="33"/>
                    <a:pt x="37" y="33"/>
                    <a:pt x="37" y="33"/>
                  </a:cubicBezTo>
                  <a:cubicBezTo>
                    <a:pt x="37" y="35"/>
                    <a:pt x="37" y="36"/>
                    <a:pt x="38" y="37"/>
                  </a:cubicBezTo>
                  <a:cubicBezTo>
                    <a:pt x="38" y="37"/>
                    <a:pt x="38" y="37"/>
                    <a:pt x="38" y="37"/>
                  </a:cubicBezTo>
                  <a:cubicBezTo>
                    <a:pt x="39" y="36"/>
                    <a:pt x="39" y="35"/>
                    <a:pt x="39" y="35"/>
                  </a:cubicBezTo>
                  <a:cubicBezTo>
                    <a:pt x="39" y="36"/>
                    <a:pt x="40" y="38"/>
                    <a:pt x="40" y="39"/>
                  </a:cubicBezTo>
                  <a:cubicBezTo>
                    <a:pt x="41" y="39"/>
                    <a:pt x="41" y="39"/>
                    <a:pt x="41" y="39"/>
                  </a:cubicBezTo>
                  <a:cubicBezTo>
                    <a:pt x="41" y="39"/>
                    <a:pt x="41" y="38"/>
                    <a:pt x="41" y="38"/>
                  </a:cubicBezTo>
                  <a:cubicBezTo>
                    <a:pt x="41" y="37"/>
                    <a:pt x="41" y="37"/>
                    <a:pt x="41" y="37"/>
                  </a:cubicBezTo>
                  <a:cubicBezTo>
                    <a:pt x="41" y="37"/>
                    <a:pt x="42" y="38"/>
                    <a:pt x="42" y="39"/>
                  </a:cubicBezTo>
                  <a:cubicBezTo>
                    <a:pt x="42" y="40"/>
                    <a:pt x="42" y="41"/>
                    <a:pt x="43" y="42"/>
                  </a:cubicBezTo>
                  <a:cubicBezTo>
                    <a:pt x="43" y="42"/>
                    <a:pt x="43" y="42"/>
                    <a:pt x="43" y="42"/>
                  </a:cubicBezTo>
                  <a:cubicBezTo>
                    <a:pt x="43" y="41"/>
                    <a:pt x="44" y="39"/>
                    <a:pt x="43" y="39"/>
                  </a:cubicBezTo>
                  <a:cubicBezTo>
                    <a:pt x="44" y="41"/>
                    <a:pt x="45" y="43"/>
                    <a:pt x="45" y="44"/>
                  </a:cubicBezTo>
                  <a:moveTo>
                    <a:pt x="65" y="56"/>
                  </a:moveTo>
                  <a:cubicBezTo>
                    <a:pt x="61" y="52"/>
                    <a:pt x="56" y="49"/>
                    <a:pt x="52" y="45"/>
                  </a:cubicBezTo>
                  <a:cubicBezTo>
                    <a:pt x="48" y="40"/>
                    <a:pt x="43" y="35"/>
                    <a:pt x="38" y="30"/>
                  </a:cubicBezTo>
                  <a:cubicBezTo>
                    <a:pt x="28" y="21"/>
                    <a:pt x="18" y="12"/>
                    <a:pt x="9" y="3"/>
                  </a:cubicBezTo>
                  <a:cubicBezTo>
                    <a:pt x="9" y="3"/>
                    <a:pt x="10" y="2"/>
                    <a:pt x="10" y="2"/>
                  </a:cubicBezTo>
                  <a:cubicBezTo>
                    <a:pt x="16" y="4"/>
                    <a:pt x="19" y="10"/>
                    <a:pt x="23" y="14"/>
                  </a:cubicBezTo>
                  <a:cubicBezTo>
                    <a:pt x="28" y="18"/>
                    <a:pt x="33" y="23"/>
                    <a:pt x="38" y="27"/>
                  </a:cubicBezTo>
                  <a:cubicBezTo>
                    <a:pt x="43" y="32"/>
                    <a:pt x="48" y="36"/>
                    <a:pt x="53" y="41"/>
                  </a:cubicBezTo>
                  <a:cubicBezTo>
                    <a:pt x="58" y="45"/>
                    <a:pt x="62" y="49"/>
                    <a:pt x="66" y="53"/>
                  </a:cubicBezTo>
                  <a:cubicBezTo>
                    <a:pt x="66" y="53"/>
                    <a:pt x="65" y="54"/>
                    <a:pt x="65" y="55"/>
                  </a:cubicBezTo>
                  <a:cubicBezTo>
                    <a:pt x="65" y="55"/>
                    <a:pt x="65" y="55"/>
                    <a:pt x="65" y="56"/>
                  </a:cubicBezTo>
                  <a:moveTo>
                    <a:pt x="10" y="0"/>
                  </a:moveTo>
                  <a:cubicBezTo>
                    <a:pt x="10" y="0"/>
                    <a:pt x="10" y="0"/>
                    <a:pt x="10" y="0"/>
                  </a:cubicBezTo>
                  <a:cubicBezTo>
                    <a:pt x="10" y="0"/>
                    <a:pt x="10" y="0"/>
                    <a:pt x="10" y="0"/>
                  </a:cubicBezTo>
                  <a:cubicBezTo>
                    <a:pt x="10" y="1"/>
                    <a:pt x="10" y="1"/>
                    <a:pt x="10" y="1"/>
                  </a:cubicBezTo>
                  <a:cubicBezTo>
                    <a:pt x="6" y="4"/>
                    <a:pt x="2" y="6"/>
                    <a:pt x="0" y="11"/>
                  </a:cubicBezTo>
                  <a:cubicBezTo>
                    <a:pt x="0" y="12"/>
                    <a:pt x="0" y="12"/>
                    <a:pt x="0" y="12"/>
                  </a:cubicBezTo>
                  <a:cubicBezTo>
                    <a:pt x="1" y="12"/>
                    <a:pt x="1" y="12"/>
                    <a:pt x="1" y="12"/>
                  </a:cubicBezTo>
                  <a:cubicBezTo>
                    <a:pt x="10" y="22"/>
                    <a:pt x="19" y="31"/>
                    <a:pt x="29" y="40"/>
                  </a:cubicBezTo>
                  <a:cubicBezTo>
                    <a:pt x="34" y="44"/>
                    <a:pt x="38" y="49"/>
                    <a:pt x="43" y="54"/>
                  </a:cubicBezTo>
                  <a:cubicBezTo>
                    <a:pt x="48" y="58"/>
                    <a:pt x="53" y="62"/>
                    <a:pt x="57" y="66"/>
                  </a:cubicBezTo>
                  <a:cubicBezTo>
                    <a:pt x="58" y="66"/>
                    <a:pt x="58" y="66"/>
                    <a:pt x="58" y="66"/>
                  </a:cubicBezTo>
                  <a:cubicBezTo>
                    <a:pt x="58" y="67"/>
                    <a:pt x="58" y="67"/>
                    <a:pt x="58" y="67"/>
                  </a:cubicBezTo>
                  <a:cubicBezTo>
                    <a:pt x="61" y="68"/>
                    <a:pt x="64" y="69"/>
                    <a:pt x="68" y="70"/>
                  </a:cubicBezTo>
                  <a:cubicBezTo>
                    <a:pt x="71" y="72"/>
                    <a:pt x="74" y="74"/>
                    <a:pt x="78" y="75"/>
                  </a:cubicBezTo>
                  <a:cubicBezTo>
                    <a:pt x="78" y="75"/>
                    <a:pt x="78" y="75"/>
                    <a:pt x="78" y="75"/>
                  </a:cubicBezTo>
                  <a:cubicBezTo>
                    <a:pt x="79" y="75"/>
                    <a:pt x="79" y="75"/>
                    <a:pt x="79" y="74"/>
                  </a:cubicBezTo>
                  <a:cubicBezTo>
                    <a:pt x="79" y="74"/>
                    <a:pt x="79" y="74"/>
                    <a:pt x="79" y="74"/>
                  </a:cubicBezTo>
                  <a:cubicBezTo>
                    <a:pt x="77" y="67"/>
                    <a:pt x="72" y="61"/>
                    <a:pt x="69" y="54"/>
                  </a:cubicBezTo>
                  <a:cubicBezTo>
                    <a:pt x="69" y="54"/>
                    <a:pt x="69" y="54"/>
                    <a:pt x="69" y="54"/>
                  </a:cubicBezTo>
                  <a:cubicBezTo>
                    <a:pt x="68" y="54"/>
                    <a:pt x="68" y="54"/>
                    <a:pt x="68" y="54"/>
                  </a:cubicBezTo>
                  <a:cubicBezTo>
                    <a:pt x="68" y="53"/>
                    <a:pt x="68" y="53"/>
                    <a:pt x="68" y="53"/>
                  </a:cubicBezTo>
                  <a:cubicBezTo>
                    <a:pt x="63" y="49"/>
                    <a:pt x="59" y="44"/>
                    <a:pt x="54" y="39"/>
                  </a:cubicBezTo>
                  <a:cubicBezTo>
                    <a:pt x="49" y="34"/>
                    <a:pt x="43" y="29"/>
                    <a:pt x="38" y="25"/>
                  </a:cubicBezTo>
                  <a:cubicBezTo>
                    <a:pt x="33" y="20"/>
                    <a:pt x="28" y="15"/>
                    <a:pt x="23" y="11"/>
                  </a:cubicBezTo>
                  <a:cubicBezTo>
                    <a:pt x="19" y="7"/>
                    <a:pt x="16" y="3"/>
                    <a:pt x="11" y="1"/>
                  </a:cubicBezTo>
                  <a:cubicBezTo>
                    <a:pt x="11" y="0"/>
                    <a:pt x="11" y="0"/>
                    <a:pt x="10"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242" name="Google Shape;242;p16"/>
            <p:cNvSpPr/>
            <p:nvPr/>
          </p:nvSpPr>
          <p:spPr>
            <a:xfrm>
              <a:off x="11195886" y="4451925"/>
              <a:ext cx="855663" cy="774700"/>
            </a:xfrm>
            <a:custGeom>
              <a:rect b="b" l="l" r="r" t="t"/>
              <a:pathLst>
                <a:path extrusionOk="0" h="183" w="202">
                  <a:moveTo>
                    <a:pt x="67" y="110"/>
                  </a:moveTo>
                  <a:cubicBezTo>
                    <a:pt x="67" y="110"/>
                    <a:pt x="67" y="110"/>
                    <a:pt x="67" y="110"/>
                  </a:cubicBezTo>
                  <a:cubicBezTo>
                    <a:pt x="67" y="110"/>
                    <a:pt x="67" y="110"/>
                    <a:pt x="67" y="110"/>
                  </a:cubicBezTo>
                  <a:moveTo>
                    <a:pt x="170" y="175"/>
                  </a:moveTo>
                  <a:cubicBezTo>
                    <a:pt x="170" y="175"/>
                    <a:pt x="177" y="168"/>
                    <a:pt x="178" y="167"/>
                  </a:cubicBezTo>
                  <a:cubicBezTo>
                    <a:pt x="180" y="165"/>
                    <a:pt x="182" y="163"/>
                    <a:pt x="184" y="161"/>
                  </a:cubicBezTo>
                  <a:cubicBezTo>
                    <a:pt x="181" y="165"/>
                    <a:pt x="177" y="169"/>
                    <a:pt x="173" y="172"/>
                  </a:cubicBezTo>
                  <a:cubicBezTo>
                    <a:pt x="171" y="174"/>
                    <a:pt x="170" y="175"/>
                    <a:pt x="170" y="175"/>
                  </a:cubicBezTo>
                  <a:moveTo>
                    <a:pt x="176" y="175"/>
                  </a:moveTo>
                  <a:cubicBezTo>
                    <a:pt x="176" y="174"/>
                    <a:pt x="176" y="174"/>
                    <a:pt x="176" y="174"/>
                  </a:cubicBezTo>
                  <a:cubicBezTo>
                    <a:pt x="177" y="174"/>
                    <a:pt x="177" y="174"/>
                    <a:pt x="177" y="174"/>
                  </a:cubicBezTo>
                  <a:cubicBezTo>
                    <a:pt x="177" y="174"/>
                    <a:pt x="177" y="174"/>
                    <a:pt x="177" y="174"/>
                  </a:cubicBezTo>
                  <a:cubicBezTo>
                    <a:pt x="181" y="170"/>
                    <a:pt x="185" y="166"/>
                    <a:pt x="189" y="162"/>
                  </a:cubicBezTo>
                  <a:cubicBezTo>
                    <a:pt x="190" y="161"/>
                    <a:pt x="192" y="158"/>
                    <a:pt x="193" y="158"/>
                  </a:cubicBezTo>
                  <a:cubicBezTo>
                    <a:pt x="193" y="158"/>
                    <a:pt x="193" y="159"/>
                    <a:pt x="191" y="161"/>
                  </a:cubicBezTo>
                  <a:cubicBezTo>
                    <a:pt x="189" y="166"/>
                    <a:pt x="185" y="170"/>
                    <a:pt x="181" y="173"/>
                  </a:cubicBezTo>
                  <a:cubicBezTo>
                    <a:pt x="181" y="173"/>
                    <a:pt x="181" y="173"/>
                    <a:pt x="181" y="173"/>
                  </a:cubicBezTo>
                  <a:cubicBezTo>
                    <a:pt x="179" y="174"/>
                    <a:pt x="178" y="174"/>
                    <a:pt x="176" y="175"/>
                  </a:cubicBezTo>
                  <a:moveTo>
                    <a:pt x="170" y="176"/>
                  </a:moveTo>
                  <a:cubicBezTo>
                    <a:pt x="177" y="171"/>
                    <a:pt x="184" y="164"/>
                    <a:pt x="188" y="157"/>
                  </a:cubicBezTo>
                  <a:cubicBezTo>
                    <a:pt x="189" y="156"/>
                    <a:pt x="189" y="156"/>
                    <a:pt x="190" y="155"/>
                  </a:cubicBezTo>
                  <a:cubicBezTo>
                    <a:pt x="191" y="154"/>
                    <a:pt x="191" y="154"/>
                    <a:pt x="191" y="153"/>
                  </a:cubicBezTo>
                  <a:cubicBezTo>
                    <a:pt x="191" y="154"/>
                    <a:pt x="191" y="154"/>
                    <a:pt x="190" y="155"/>
                  </a:cubicBezTo>
                  <a:cubicBezTo>
                    <a:pt x="189" y="157"/>
                    <a:pt x="188" y="160"/>
                    <a:pt x="186" y="162"/>
                  </a:cubicBezTo>
                  <a:cubicBezTo>
                    <a:pt x="182" y="167"/>
                    <a:pt x="178" y="171"/>
                    <a:pt x="174" y="175"/>
                  </a:cubicBezTo>
                  <a:cubicBezTo>
                    <a:pt x="172" y="175"/>
                    <a:pt x="171" y="176"/>
                    <a:pt x="170" y="176"/>
                  </a:cubicBezTo>
                  <a:moveTo>
                    <a:pt x="164" y="177"/>
                  </a:moveTo>
                  <a:cubicBezTo>
                    <a:pt x="172" y="170"/>
                    <a:pt x="179" y="162"/>
                    <a:pt x="186" y="155"/>
                  </a:cubicBezTo>
                  <a:cubicBezTo>
                    <a:pt x="186" y="154"/>
                    <a:pt x="189" y="151"/>
                    <a:pt x="190" y="151"/>
                  </a:cubicBezTo>
                  <a:cubicBezTo>
                    <a:pt x="190" y="151"/>
                    <a:pt x="190" y="151"/>
                    <a:pt x="189" y="152"/>
                  </a:cubicBezTo>
                  <a:cubicBezTo>
                    <a:pt x="189" y="153"/>
                    <a:pt x="188" y="155"/>
                    <a:pt x="187" y="156"/>
                  </a:cubicBezTo>
                  <a:cubicBezTo>
                    <a:pt x="181" y="162"/>
                    <a:pt x="174" y="169"/>
                    <a:pt x="168" y="176"/>
                  </a:cubicBezTo>
                  <a:cubicBezTo>
                    <a:pt x="168" y="176"/>
                    <a:pt x="168" y="176"/>
                    <a:pt x="168" y="176"/>
                  </a:cubicBezTo>
                  <a:cubicBezTo>
                    <a:pt x="167" y="177"/>
                    <a:pt x="165" y="177"/>
                    <a:pt x="164" y="177"/>
                  </a:cubicBezTo>
                  <a:moveTo>
                    <a:pt x="54" y="167"/>
                  </a:moveTo>
                  <a:cubicBezTo>
                    <a:pt x="55" y="167"/>
                    <a:pt x="55" y="167"/>
                    <a:pt x="55" y="166"/>
                  </a:cubicBezTo>
                  <a:cubicBezTo>
                    <a:pt x="61" y="160"/>
                    <a:pt x="68" y="155"/>
                    <a:pt x="74" y="150"/>
                  </a:cubicBezTo>
                  <a:cubicBezTo>
                    <a:pt x="75" y="149"/>
                    <a:pt x="77" y="148"/>
                    <a:pt x="78" y="146"/>
                  </a:cubicBezTo>
                  <a:cubicBezTo>
                    <a:pt x="72" y="152"/>
                    <a:pt x="67" y="157"/>
                    <a:pt x="60" y="163"/>
                  </a:cubicBezTo>
                  <a:cubicBezTo>
                    <a:pt x="58" y="164"/>
                    <a:pt x="56" y="166"/>
                    <a:pt x="54" y="167"/>
                  </a:cubicBezTo>
                  <a:moveTo>
                    <a:pt x="154" y="177"/>
                  </a:moveTo>
                  <a:cubicBezTo>
                    <a:pt x="155" y="177"/>
                    <a:pt x="155" y="176"/>
                    <a:pt x="156" y="175"/>
                  </a:cubicBezTo>
                  <a:cubicBezTo>
                    <a:pt x="158" y="174"/>
                    <a:pt x="160" y="172"/>
                    <a:pt x="162" y="170"/>
                  </a:cubicBezTo>
                  <a:cubicBezTo>
                    <a:pt x="168" y="164"/>
                    <a:pt x="173" y="157"/>
                    <a:pt x="180" y="151"/>
                  </a:cubicBezTo>
                  <a:cubicBezTo>
                    <a:pt x="181" y="151"/>
                    <a:pt x="186" y="145"/>
                    <a:pt x="187" y="145"/>
                  </a:cubicBezTo>
                  <a:cubicBezTo>
                    <a:pt x="187" y="145"/>
                    <a:pt x="187" y="145"/>
                    <a:pt x="186" y="147"/>
                  </a:cubicBezTo>
                  <a:cubicBezTo>
                    <a:pt x="184" y="150"/>
                    <a:pt x="180" y="154"/>
                    <a:pt x="177" y="157"/>
                  </a:cubicBezTo>
                  <a:cubicBezTo>
                    <a:pt x="172" y="163"/>
                    <a:pt x="167" y="171"/>
                    <a:pt x="162" y="177"/>
                  </a:cubicBezTo>
                  <a:cubicBezTo>
                    <a:pt x="159" y="177"/>
                    <a:pt x="156" y="178"/>
                    <a:pt x="153" y="178"/>
                  </a:cubicBezTo>
                  <a:cubicBezTo>
                    <a:pt x="154" y="177"/>
                    <a:pt x="154" y="177"/>
                    <a:pt x="154" y="177"/>
                  </a:cubicBezTo>
                  <a:cubicBezTo>
                    <a:pt x="154" y="177"/>
                    <a:pt x="154" y="177"/>
                    <a:pt x="154" y="177"/>
                  </a:cubicBezTo>
                  <a:moveTo>
                    <a:pt x="150" y="178"/>
                  </a:moveTo>
                  <a:cubicBezTo>
                    <a:pt x="146" y="178"/>
                    <a:pt x="143" y="177"/>
                    <a:pt x="140" y="177"/>
                  </a:cubicBezTo>
                  <a:cubicBezTo>
                    <a:pt x="138" y="177"/>
                    <a:pt x="136" y="177"/>
                    <a:pt x="134" y="177"/>
                  </a:cubicBezTo>
                  <a:cubicBezTo>
                    <a:pt x="135" y="176"/>
                    <a:pt x="135" y="176"/>
                    <a:pt x="135" y="176"/>
                  </a:cubicBezTo>
                  <a:cubicBezTo>
                    <a:pt x="139" y="172"/>
                    <a:pt x="143" y="167"/>
                    <a:pt x="147" y="163"/>
                  </a:cubicBezTo>
                  <a:cubicBezTo>
                    <a:pt x="156" y="155"/>
                    <a:pt x="165" y="148"/>
                    <a:pt x="173" y="139"/>
                  </a:cubicBezTo>
                  <a:cubicBezTo>
                    <a:pt x="174" y="137"/>
                    <a:pt x="176" y="136"/>
                    <a:pt x="178" y="134"/>
                  </a:cubicBezTo>
                  <a:cubicBezTo>
                    <a:pt x="179" y="133"/>
                    <a:pt x="181" y="130"/>
                    <a:pt x="181" y="130"/>
                  </a:cubicBezTo>
                  <a:cubicBezTo>
                    <a:pt x="182" y="130"/>
                    <a:pt x="181" y="131"/>
                    <a:pt x="180" y="133"/>
                  </a:cubicBezTo>
                  <a:cubicBezTo>
                    <a:pt x="177" y="138"/>
                    <a:pt x="173" y="143"/>
                    <a:pt x="168" y="148"/>
                  </a:cubicBezTo>
                  <a:cubicBezTo>
                    <a:pt x="161" y="157"/>
                    <a:pt x="153" y="166"/>
                    <a:pt x="145" y="174"/>
                  </a:cubicBezTo>
                  <a:cubicBezTo>
                    <a:pt x="145" y="175"/>
                    <a:pt x="145" y="175"/>
                    <a:pt x="145" y="175"/>
                  </a:cubicBezTo>
                  <a:cubicBezTo>
                    <a:pt x="145" y="175"/>
                    <a:pt x="145" y="175"/>
                    <a:pt x="146" y="175"/>
                  </a:cubicBezTo>
                  <a:cubicBezTo>
                    <a:pt x="158" y="166"/>
                    <a:pt x="169" y="153"/>
                    <a:pt x="180" y="142"/>
                  </a:cubicBezTo>
                  <a:cubicBezTo>
                    <a:pt x="182" y="141"/>
                    <a:pt x="185" y="139"/>
                    <a:pt x="186" y="137"/>
                  </a:cubicBezTo>
                  <a:cubicBezTo>
                    <a:pt x="183" y="141"/>
                    <a:pt x="180" y="145"/>
                    <a:pt x="176" y="149"/>
                  </a:cubicBezTo>
                  <a:cubicBezTo>
                    <a:pt x="171" y="156"/>
                    <a:pt x="166" y="163"/>
                    <a:pt x="160" y="169"/>
                  </a:cubicBezTo>
                  <a:cubicBezTo>
                    <a:pt x="159" y="170"/>
                    <a:pt x="159" y="171"/>
                    <a:pt x="158" y="172"/>
                  </a:cubicBezTo>
                  <a:cubicBezTo>
                    <a:pt x="156" y="174"/>
                    <a:pt x="154" y="176"/>
                    <a:pt x="151" y="178"/>
                  </a:cubicBezTo>
                  <a:cubicBezTo>
                    <a:pt x="151" y="178"/>
                    <a:pt x="151" y="178"/>
                    <a:pt x="151" y="178"/>
                  </a:cubicBezTo>
                  <a:cubicBezTo>
                    <a:pt x="151" y="178"/>
                    <a:pt x="150" y="178"/>
                    <a:pt x="150" y="178"/>
                  </a:cubicBezTo>
                  <a:moveTo>
                    <a:pt x="133" y="177"/>
                  </a:moveTo>
                  <a:cubicBezTo>
                    <a:pt x="126" y="177"/>
                    <a:pt x="120" y="176"/>
                    <a:pt x="113" y="176"/>
                  </a:cubicBezTo>
                  <a:cubicBezTo>
                    <a:pt x="120" y="168"/>
                    <a:pt x="127" y="161"/>
                    <a:pt x="134" y="153"/>
                  </a:cubicBezTo>
                  <a:cubicBezTo>
                    <a:pt x="143" y="144"/>
                    <a:pt x="153" y="135"/>
                    <a:pt x="163" y="127"/>
                  </a:cubicBezTo>
                  <a:cubicBezTo>
                    <a:pt x="165" y="126"/>
                    <a:pt x="168" y="124"/>
                    <a:pt x="170" y="122"/>
                  </a:cubicBezTo>
                  <a:cubicBezTo>
                    <a:pt x="171" y="122"/>
                    <a:pt x="172" y="121"/>
                    <a:pt x="172" y="121"/>
                  </a:cubicBezTo>
                  <a:cubicBezTo>
                    <a:pt x="172" y="121"/>
                    <a:pt x="168" y="124"/>
                    <a:pt x="167" y="125"/>
                  </a:cubicBezTo>
                  <a:cubicBezTo>
                    <a:pt x="162" y="131"/>
                    <a:pt x="156" y="137"/>
                    <a:pt x="151" y="143"/>
                  </a:cubicBezTo>
                  <a:cubicBezTo>
                    <a:pt x="147" y="148"/>
                    <a:pt x="143" y="152"/>
                    <a:pt x="140" y="157"/>
                  </a:cubicBezTo>
                  <a:cubicBezTo>
                    <a:pt x="135" y="164"/>
                    <a:pt x="129" y="168"/>
                    <a:pt x="123" y="174"/>
                  </a:cubicBezTo>
                  <a:cubicBezTo>
                    <a:pt x="123" y="175"/>
                    <a:pt x="123" y="175"/>
                    <a:pt x="124" y="175"/>
                  </a:cubicBezTo>
                  <a:cubicBezTo>
                    <a:pt x="124" y="175"/>
                    <a:pt x="124" y="175"/>
                    <a:pt x="124" y="175"/>
                  </a:cubicBezTo>
                  <a:cubicBezTo>
                    <a:pt x="140" y="164"/>
                    <a:pt x="153" y="147"/>
                    <a:pt x="167" y="133"/>
                  </a:cubicBezTo>
                  <a:cubicBezTo>
                    <a:pt x="170" y="129"/>
                    <a:pt x="174" y="126"/>
                    <a:pt x="177" y="122"/>
                  </a:cubicBezTo>
                  <a:cubicBezTo>
                    <a:pt x="173" y="127"/>
                    <a:pt x="170" y="131"/>
                    <a:pt x="166" y="135"/>
                  </a:cubicBezTo>
                  <a:cubicBezTo>
                    <a:pt x="158" y="145"/>
                    <a:pt x="151" y="155"/>
                    <a:pt x="143" y="165"/>
                  </a:cubicBezTo>
                  <a:cubicBezTo>
                    <a:pt x="141" y="167"/>
                    <a:pt x="140" y="169"/>
                    <a:pt x="138" y="171"/>
                  </a:cubicBezTo>
                  <a:cubicBezTo>
                    <a:pt x="137" y="172"/>
                    <a:pt x="137" y="173"/>
                    <a:pt x="136" y="173"/>
                  </a:cubicBezTo>
                  <a:cubicBezTo>
                    <a:pt x="134" y="174"/>
                    <a:pt x="134" y="175"/>
                    <a:pt x="134" y="175"/>
                  </a:cubicBezTo>
                  <a:cubicBezTo>
                    <a:pt x="134" y="176"/>
                    <a:pt x="133" y="176"/>
                    <a:pt x="133" y="177"/>
                  </a:cubicBezTo>
                  <a:moveTo>
                    <a:pt x="16" y="168"/>
                  </a:moveTo>
                  <a:cubicBezTo>
                    <a:pt x="14" y="167"/>
                    <a:pt x="12" y="165"/>
                    <a:pt x="11" y="163"/>
                  </a:cubicBezTo>
                  <a:cubicBezTo>
                    <a:pt x="23" y="154"/>
                    <a:pt x="34" y="145"/>
                    <a:pt x="46" y="136"/>
                  </a:cubicBezTo>
                  <a:cubicBezTo>
                    <a:pt x="51" y="132"/>
                    <a:pt x="57" y="128"/>
                    <a:pt x="62" y="123"/>
                  </a:cubicBezTo>
                  <a:cubicBezTo>
                    <a:pt x="63" y="123"/>
                    <a:pt x="64" y="122"/>
                    <a:pt x="65" y="121"/>
                  </a:cubicBezTo>
                  <a:cubicBezTo>
                    <a:pt x="58" y="128"/>
                    <a:pt x="51" y="135"/>
                    <a:pt x="43" y="142"/>
                  </a:cubicBezTo>
                  <a:cubicBezTo>
                    <a:pt x="34" y="150"/>
                    <a:pt x="23" y="158"/>
                    <a:pt x="16" y="168"/>
                  </a:cubicBezTo>
                  <a:moveTo>
                    <a:pt x="146" y="162"/>
                  </a:moveTo>
                  <a:cubicBezTo>
                    <a:pt x="158" y="149"/>
                    <a:pt x="168" y="134"/>
                    <a:pt x="180" y="121"/>
                  </a:cubicBezTo>
                  <a:cubicBezTo>
                    <a:pt x="180" y="121"/>
                    <a:pt x="180" y="121"/>
                    <a:pt x="180" y="121"/>
                  </a:cubicBezTo>
                  <a:cubicBezTo>
                    <a:pt x="188" y="130"/>
                    <a:pt x="194" y="140"/>
                    <a:pt x="195" y="151"/>
                  </a:cubicBezTo>
                  <a:cubicBezTo>
                    <a:pt x="195" y="160"/>
                    <a:pt x="192" y="166"/>
                    <a:pt x="187" y="170"/>
                  </a:cubicBezTo>
                  <a:cubicBezTo>
                    <a:pt x="190" y="166"/>
                    <a:pt x="193" y="161"/>
                    <a:pt x="194" y="156"/>
                  </a:cubicBezTo>
                  <a:cubicBezTo>
                    <a:pt x="195" y="155"/>
                    <a:pt x="194" y="155"/>
                    <a:pt x="194" y="155"/>
                  </a:cubicBezTo>
                  <a:cubicBezTo>
                    <a:pt x="194" y="155"/>
                    <a:pt x="194" y="155"/>
                    <a:pt x="193" y="155"/>
                  </a:cubicBezTo>
                  <a:cubicBezTo>
                    <a:pt x="192" y="157"/>
                    <a:pt x="190" y="159"/>
                    <a:pt x="188" y="161"/>
                  </a:cubicBezTo>
                  <a:cubicBezTo>
                    <a:pt x="190" y="158"/>
                    <a:pt x="192" y="155"/>
                    <a:pt x="194" y="151"/>
                  </a:cubicBezTo>
                  <a:cubicBezTo>
                    <a:pt x="194" y="151"/>
                    <a:pt x="193" y="150"/>
                    <a:pt x="193" y="150"/>
                  </a:cubicBezTo>
                  <a:cubicBezTo>
                    <a:pt x="193" y="150"/>
                    <a:pt x="193" y="150"/>
                    <a:pt x="193" y="151"/>
                  </a:cubicBezTo>
                  <a:cubicBezTo>
                    <a:pt x="192" y="151"/>
                    <a:pt x="191" y="152"/>
                    <a:pt x="190" y="153"/>
                  </a:cubicBezTo>
                  <a:cubicBezTo>
                    <a:pt x="191" y="152"/>
                    <a:pt x="192" y="150"/>
                    <a:pt x="192" y="149"/>
                  </a:cubicBezTo>
                  <a:cubicBezTo>
                    <a:pt x="192" y="148"/>
                    <a:pt x="192" y="148"/>
                    <a:pt x="191" y="148"/>
                  </a:cubicBezTo>
                  <a:cubicBezTo>
                    <a:pt x="191" y="148"/>
                    <a:pt x="191" y="148"/>
                    <a:pt x="191" y="148"/>
                  </a:cubicBezTo>
                  <a:cubicBezTo>
                    <a:pt x="186" y="153"/>
                    <a:pt x="181" y="159"/>
                    <a:pt x="176" y="164"/>
                  </a:cubicBezTo>
                  <a:cubicBezTo>
                    <a:pt x="173" y="167"/>
                    <a:pt x="170" y="169"/>
                    <a:pt x="168" y="172"/>
                  </a:cubicBezTo>
                  <a:cubicBezTo>
                    <a:pt x="167" y="172"/>
                    <a:pt x="167" y="173"/>
                    <a:pt x="166" y="174"/>
                  </a:cubicBezTo>
                  <a:cubicBezTo>
                    <a:pt x="170" y="169"/>
                    <a:pt x="174" y="163"/>
                    <a:pt x="178" y="158"/>
                  </a:cubicBezTo>
                  <a:cubicBezTo>
                    <a:pt x="182" y="153"/>
                    <a:pt x="187" y="149"/>
                    <a:pt x="190" y="143"/>
                  </a:cubicBezTo>
                  <a:cubicBezTo>
                    <a:pt x="190" y="143"/>
                    <a:pt x="189" y="142"/>
                    <a:pt x="189" y="142"/>
                  </a:cubicBezTo>
                  <a:cubicBezTo>
                    <a:pt x="189" y="142"/>
                    <a:pt x="189" y="142"/>
                    <a:pt x="189" y="142"/>
                  </a:cubicBezTo>
                  <a:cubicBezTo>
                    <a:pt x="181" y="148"/>
                    <a:pt x="174" y="155"/>
                    <a:pt x="167" y="162"/>
                  </a:cubicBezTo>
                  <a:cubicBezTo>
                    <a:pt x="168" y="162"/>
                    <a:pt x="168" y="161"/>
                    <a:pt x="169" y="160"/>
                  </a:cubicBezTo>
                  <a:cubicBezTo>
                    <a:pt x="175" y="152"/>
                    <a:pt x="183" y="145"/>
                    <a:pt x="188" y="135"/>
                  </a:cubicBezTo>
                  <a:cubicBezTo>
                    <a:pt x="188" y="135"/>
                    <a:pt x="188" y="134"/>
                    <a:pt x="187" y="134"/>
                  </a:cubicBezTo>
                  <a:cubicBezTo>
                    <a:pt x="187" y="134"/>
                    <a:pt x="187" y="134"/>
                    <a:pt x="187" y="135"/>
                  </a:cubicBezTo>
                  <a:cubicBezTo>
                    <a:pt x="180" y="140"/>
                    <a:pt x="174" y="147"/>
                    <a:pt x="168" y="153"/>
                  </a:cubicBezTo>
                  <a:cubicBezTo>
                    <a:pt x="161" y="160"/>
                    <a:pt x="154" y="166"/>
                    <a:pt x="147" y="173"/>
                  </a:cubicBezTo>
                  <a:cubicBezTo>
                    <a:pt x="160" y="159"/>
                    <a:pt x="174" y="145"/>
                    <a:pt x="184" y="129"/>
                  </a:cubicBezTo>
                  <a:cubicBezTo>
                    <a:pt x="184" y="129"/>
                    <a:pt x="184" y="128"/>
                    <a:pt x="184" y="128"/>
                  </a:cubicBezTo>
                  <a:cubicBezTo>
                    <a:pt x="183" y="128"/>
                    <a:pt x="183" y="128"/>
                    <a:pt x="183" y="128"/>
                  </a:cubicBezTo>
                  <a:cubicBezTo>
                    <a:pt x="174" y="134"/>
                    <a:pt x="168" y="143"/>
                    <a:pt x="160" y="150"/>
                  </a:cubicBezTo>
                  <a:cubicBezTo>
                    <a:pt x="155" y="154"/>
                    <a:pt x="151" y="158"/>
                    <a:pt x="146" y="162"/>
                  </a:cubicBezTo>
                  <a:moveTo>
                    <a:pt x="23" y="172"/>
                  </a:moveTo>
                  <a:cubicBezTo>
                    <a:pt x="21" y="171"/>
                    <a:pt x="19" y="171"/>
                    <a:pt x="18" y="170"/>
                  </a:cubicBezTo>
                  <a:cubicBezTo>
                    <a:pt x="17" y="169"/>
                    <a:pt x="17" y="169"/>
                    <a:pt x="17" y="169"/>
                  </a:cubicBezTo>
                  <a:cubicBezTo>
                    <a:pt x="38" y="155"/>
                    <a:pt x="56" y="135"/>
                    <a:pt x="78" y="122"/>
                  </a:cubicBezTo>
                  <a:cubicBezTo>
                    <a:pt x="78" y="122"/>
                    <a:pt x="82" y="119"/>
                    <a:pt x="82" y="119"/>
                  </a:cubicBezTo>
                  <a:cubicBezTo>
                    <a:pt x="82" y="119"/>
                    <a:pt x="82" y="119"/>
                    <a:pt x="82" y="119"/>
                  </a:cubicBezTo>
                  <a:cubicBezTo>
                    <a:pt x="80" y="122"/>
                    <a:pt x="77" y="124"/>
                    <a:pt x="74" y="127"/>
                  </a:cubicBezTo>
                  <a:cubicBezTo>
                    <a:pt x="69" y="132"/>
                    <a:pt x="63" y="137"/>
                    <a:pt x="57" y="142"/>
                  </a:cubicBezTo>
                  <a:cubicBezTo>
                    <a:pt x="46" y="152"/>
                    <a:pt x="34" y="161"/>
                    <a:pt x="23" y="172"/>
                  </a:cubicBezTo>
                  <a:cubicBezTo>
                    <a:pt x="23" y="172"/>
                    <a:pt x="23" y="172"/>
                    <a:pt x="23" y="172"/>
                  </a:cubicBezTo>
                  <a:moveTo>
                    <a:pt x="25" y="171"/>
                  </a:moveTo>
                  <a:cubicBezTo>
                    <a:pt x="25" y="171"/>
                    <a:pt x="27" y="170"/>
                    <a:pt x="28" y="169"/>
                  </a:cubicBezTo>
                  <a:cubicBezTo>
                    <a:pt x="30" y="166"/>
                    <a:pt x="33" y="163"/>
                    <a:pt x="36" y="161"/>
                  </a:cubicBezTo>
                  <a:cubicBezTo>
                    <a:pt x="42" y="156"/>
                    <a:pt x="48" y="151"/>
                    <a:pt x="54" y="147"/>
                  </a:cubicBezTo>
                  <a:cubicBezTo>
                    <a:pt x="65" y="138"/>
                    <a:pt x="75" y="128"/>
                    <a:pt x="85" y="118"/>
                  </a:cubicBezTo>
                  <a:cubicBezTo>
                    <a:pt x="85" y="118"/>
                    <a:pt x="85" y="118"/>
                    <a:pt x="85" y="118"/>
                  </a:cubicBezTo>
                  <a:cubicBezTo>
                    <a:pt x="89" y="120"/>
                    <a:pt x="92" y="122"/>
                    <a:pt x="97" y="122"/>
                  </a:cubicBezTo>
                  <a:cubicBezTo>
                    <a:pt x="97" y="122"/>
                    <a:pt x="98" y="122"/>
                    <a:pt x="99" y="121"/>
                  </a:cubicBezTo>
                  <a:cubicBezTo>
                    <a:pt x="92" y="127"/>
                    <a:pt x="84" y="133"/>
                    <a:pt x="77" y="139"/>
                  </a:cubicBezTo>
                  <a:cubicBezTo>
                    <a:pt x="66" y="148"/>
                    <a:pt x="56" y="157"/>
                    <a:pt x="45" y="167"/>
                  </a:cubicBezTo>
                  <a:cubicBezTo>
                    <a:pt x="45" y="167"/>
                    <a:pt x="40" y="172"/>
                    <a:pt x="40" y="172"/>
                  </a:cubicBezTo>
                  <a:cubicBezTo>
                    <a:pt x="40" y="172"/>
                    <a:pt x="40" y="172"/>
                    <a:pt x="40" y="172"/>
                  </a:cubicBezTo>
                  <a:cubicBezTo>
                    <a:pt x="42" y="169"/>
                    <a:pt x="45" y="166"/>
                    <a:pt x="48" y="163"/>
                  </a:cubicBezTo>
                  <a:cubicBezTo>
                    <a:pt x="53" y="158"/>
                    <a:pt x="58" y="153"/>
                    <a:pt x="64" y="148"/>
                  </a:cubicBezTo>
                  <a:cubicBezTo>
                    <a:pt x="69" y="144"/>
                    <a:pt x="73" y="139"/>
                    <a:pt x="77" y="134"/>
                  </a:cubicBezTo>
                  <a:cubicBezTo>
                    <a:pt x="82" y="130"/>
                    <a:pt x="86" y="126"/>
                    <a:pt x="89" y="121"/>
                  </a:cubicBezTo>
                  <a:cubicBezTo>
                    <a:pt x="89" y="121"/>
                    <a:pt x="89" y="120"/>
                    <a:pt x="89" y="120"/>
                  </a:cubicBezTo>
                  <a:cubicBezTo>
                    <a:pt x="89" y="120"/>
                    <a:pt x="89" y="120"/>
                    <a:pt x="88" y="120"/>
                  </a:cubicBezTo>
                  <a:cubicBezTo>
                    <a:pt x="78" y="126"/>
                    <a:pt x="69" y="135"/>
                    <a:pt x="60" y="143"/>
                  </a:cubicBezTo>
                  <a:cubicBezTo>
                    <a:pt x="55" y="147"/>
                    <a:pt x="50" y="150"/>
                    <a:pt x="45" y="154"/>
                  </a:cubicBezTo>
                  <a:cubicBezTo>
                    <a:pt x="39" y="159"/>
                    <a:pt x="34" y="165"/>
                    <a:pt x="28" y="170"/>
                  </a:cubicBezTo>
                  <a:cubicBezTo>
                    <a:pt x="26" y="171"/>
                    <a:pt x="26" y="171"/>
                    <a:pt x="25" y="171"/>
                  </a:cubicBezTo>
                  <a:moveTo>
                    <a:pt x="47" y="174"/>
                  </a:moveTo>
                  <a:cubicBezTo>
                    <a:pt x="47" y="174"/>
                    <a:pt x="48" y="174"/>
                    <a:pt x="48" y="174"/>
                  </a:cubicBezTo>
                  <a:cubicBezTo>
                    <a:pt x="48" y="173"/>
                    <a:pt x="49" y="173"/>
                    <a:pt x="50" y="172"/>
                  </a:cubicBezTo>
                  <a:cubicBezTo>
                    <a:pt x="51" y="172"/>
                    <a:pt x="51" y="172"/>
                    <a:pt x="51" y="172"/>
                  </a:cubicBezTo>
                  <a:cubicBezTo>
                    <a:pt x="62" y="163"/>
                    <a:pt x="72" y="154"/>
                    <a:pt x="83" y="144"/>
                  </a:cubicBezTo>
                  <a:cubicBezTo>
                    <a:pt x="89" y="138"/>
                    <a:pt x="95" y="131"/>
                    <a:pt x="103" y="126"/>
                  </a:cubicBezTo>
                  <a:cubicBezTo>
                    <a:pt x="107" y="122"/>
                    <a:pt x="111" y="119"/>
                    <a:pt x="115" y="115"/>
                  </a:cubicBezTo>
                  <a:cubicBezTo>
                    <a:pt x="115" y="116"/>
                    <a:pt x="114" y="116"/>
                    <a:pt x="113" y="117"/>
                  </a:cubicBezTo>
                  <a:cubicBezTo>
                    <a:pt x="108" y="124"/>
                    <a:pt x="102" y="131"/>
                    <a:pt x="96" y="137"/>
                  </a:cubicBezTo>
                  <a:cubicBezTo>
                    <a:pt x="85" y="150"/>
                    <a:pt x="71" y="161"/>
                    <a:pt x="59" y="174"/>
                  </a:cubicBezTo>
                  <a:cubicBezTo>
                    <a:pt x="59" y="174"/>
                    <a:pt x="59" y="174"/>
                    <a:pt x="59" y="174"/>
                  </a:cubicBezTo>
                  <a:cubicBezTo>
                    <a:pt x="53" y="175"/>
                    <a:pt x="48" y="175"/>
                    <a:pt x="43" y="175"/>
                  </a:cubicBezTo>
                  <a:cubicBezTo>
                    <a:pt x="36" y="175"/>
                    <a:pt x="30" y="175"/>
                    <a:pt x="24" y="173"/>
                  </a:cubicBezTo>
                  <a:cubicBezTo>
                    <a:pt x="35" y="168"/>
                    <a:pt x="43" y="157"/>
                    <a:pt x="52" y="150"/>
                  </a:cubicBezTo>
                  <a:cubicBezTo>
                    <a:pt x="63" y="142"/>
                    <a:pt x="72" y="134"/>
                    <a:pt x="82" y="126"/>
                  </a:cubicBezTo>
                  <a:cubicBezTo>
                    <a:pt x="83" y="125"/>
                    <a:pt x="87" y="123"/>
                    <a:pt x="87" y="122"/>
                  </a:cubicBezTo>
                  <a:cubicBezTo>
                    <a:pt x="85" y="126"/>
                    <a:pt x="82" y="129"/>
                    <a:pt x="79" y="132"/>
                  </a:cubicBezTo>
                  <a:cubicBezTo>
                    <a:pt x="74" y="136"/>
                    <a:pt x="69" y="141"/>
                    <a:pt x="65" y="146"/>
                  </a:cubicBezTo>
                  <a:cubicBezTo>
                    <a:pt x="56" y="155"/>
                    <a:pt x="46" y="163"/>
                    <a:pt x="37" y="173"/>
                  </a:cubicBezTo>
                  <a:cubicBezTo>
                    <a:pt x="37" y="173"/>
                    <a:pt x="37" y="174"/>
                    <a:pt x="38" y="174"/>
                  </a:cubicBezTo>
                  <a:cubicBezTo>
                    <a:pt x="38" y="174"/>
                    <a:pt x="38" y="174"/>
                    <a:pt x="38" y="174"/>
                  </a:cubicBezTo>
                  <a:cubicBezTo>
                    <a:pt x="48" y="167"/>
                    <a:pt x="57" y="158"/>
                    <a:pt x="66" y="150"/>
                  </a:cubicBezTo>
                  <a:cubicBezTo>
                    <a:pt x="78" y="140"/>
                    <a:pt x="90" y="130"/>
                    <a:pt x="102" y="121"/>
                  </a:cubicBezTo>
                  <a:cubicBezTo>
                    <a:pt x="102" y="121"/>
                    <a:pt x="102" y="121"/>
                    <a:pt x="102" y="121"/>
                  </a:cubicBezTo>
                  <a:cubicBezTo>
                    <a:pt x="100" y="123"/>
                    <a:pt x="98" y="125"/>
                    <a:pt x="97" y="127"/>
                  </a:cubicBezTo>
                  <a:cubicBezTo>
                    <a:pt x="91" y="132"/>
                    <a:pt x="86" y="138"/>
                    <a:pt x="80" y="143"/>
                  </a:cubicBezTo>
                  <a:cubicBezTo>
                    <a:pt x="69" y="153"/>
                    <a:pt x="57" y="162"/>
                    <a:pt x="47" y="173"/>
                  </a:cubicBezTo>
                  <a:cubicBezTo>
                    <a:pt x="47" y="173"/>
                    <a:pt x="47" y="174"/>
                    <a:pt x="47" y="174"/>
                  </a:cubicBezTo>
                  <a:moveTo>
                    <a:pt x="112" y="176"/>
                  </a:moveTo>
                  <a:cubicBezTo>
                    <a:pt x="108" y="175"/>
                    <a:pt x="104" y="175"/>
                    <a:pt x="100" y="175"/>
                  </a:cubicBezTo>
                  <a:cubicBezTo>
                    <a:pt x="109" y="168"/>
                    <a:pt x="117" y="159"/>
                    <a:pt x="126" y="151"/>
                  </a:cubicBezTo>
                  <a:cubicBezTo>
                    <a:pt x="137" y="142"/>
                    <a:pt x="147" y="132"/>
                    <a:pt x="157" y="123"/>
                  </a:cubicBezTo>
                  <a:cubicBezTo>
                    <a:pt x="159" y="121"/>
                    <a:pt x="161" y="119"/>
                    <a:pt x="163" y="117"/>
                  </a:cubicBezTo>
                  <a:cubicBezTo>
                    <a:pt x="164" y="116"/>
                    <a:pt x="166" y="115"/>
                    <a:pt x="167" y="113"/>
                  </a:cubicBezTo>
                  <a:cubicBezTo>
                    <a:pt x="166" y="115"/>
                    <a:pt x="165" y="117"/>
                    <a:pt x="163" y="118"/>
                  </a:cubicBezTo>
                  <a:cubicBezTo>
                    <a:pt x="159" y="123"/>
                    <a:pt x="154" y="127"/>
                    <a:pt x="150" y="132"/>
                  </a:cubicBezTo>
                  <a:cubicBezTo>
                    <a:pt x="142" y="141"/>
                    <a:pt x="135" y="150"/>
                    <a:pt x="128" y="158"/>
                  </a:cubicBezTo>
                  <a:cubicBezTo>
                    <a:pt x="122" y="164"/>
                    <a:pt x="117" y="170"/>
                    <a:pt x="112" y="176"/>
                  </a:cubicBezTo>
                  <a:moveTo>
                    <a:pt x="18" y="167"/>
                  </a:moveTo>
                  <a:cubicBezTo>
                    <a:pt x="17" y="167"/>
                    <a:pt x="22" y="163"/>
                    <a:pt x="23" y="162"/>
                  </a:cubicBezTo>
                  <a:cubicBezTo>
                    <a:pt x="25" y="159"/>
                    <a:pt x="28" y="157"/>
                    <a:pt x="30" y="155"/>
                  </a:cubicBezTo>
                  <a:cubicBezTo>
                    <a:pt x="36" y="151"/>
                    <a:pt x="41" y="146"/>
                    <a:pt x="46" y="141"/>
                  </a:cubicBezTo>
                  <a:cubicBezTo>
                    <a:pt x="57" y="131"/>
                    <a:pt x="67" y="120"/>
                    <a:pt x="78" y="110"/>
                  </a:cubicBezTo>
                  <a:cubicBezTo>
                    <a:pt x="80" y="113"/>
                    <a:pt x="82" y="115"/>
                    <a:pt x="84" y="117"/>
                  </a:cubicBezTo>
                  <a:cubicBezTo>
                    <a:pt x="60" y="129"/>
                    <a:pt x="42" y="150"/>
                    <a:pt x="19" y="166"/>
                  </a:cubicBezTo>
                  <a:cubicBezTo>
                    <a:pt x="18" y="167"/>
                    <a:pt x="18" y="167"/>
                    <a:pt x="18" y="167"/>
                  </a:cubicBezTo>
                  <a:moveTo>
                    <a:pt x="93" y="132"/>
                  </a:moveTo>
                  <a:cubicBezTo>
                    <a:pt x="97" y="128"/>
                    <a:pt x="101" y="124"/>
                    <a:pt x="105" y="120"/>
                  </a:cubicBezTo>
                  <a:cubicBezTo>
                    <a:pt x="111" y="117"/>
                    <a:pt x="115" y="111"/>
                    <a:pt x="120" y="108"/>
                  </a:cubicBezTo>
                  <a:cubicBezTo>
                    <a:pt x="118" y="111"/>
                    <a:pt x="115" y="114"/>
                    <a:pt x="112" y="116"/>
                  </a:cubicBezTo>
                  <a:cubicBezTo>
                    <a:pt x="107" y="121"/>
                    <a:pt x="101" y="125"/>
                    <a:pt x="96" y="130"/>
                  </a:cubicBezTo>
                  <a:cubicBezTo>
                    <a:pt x="95" y="131"/>
                    <a:pt x="94" y="131"/>
                    <a:pt x="93" y="132"/>
                  </a:cubicBezTo>
                  <a:moveTo>
                    <a:pt x="60" y="174"/>
                  </a:moveTo>
                  <a:cubicBezTo>
                    <a:pt x="65" y="172"/>
                    <a:pt x="69" y="168"/>
                    <a:pt x="73" y="163"/>
                  </a:cubicBezTo>
                  <a:cubicBezTo>
                    <a:pt x="78" y="158"/>
                    <a:pt x="85" y="153"/>
                    <a:pt x="90" y="148"/>
                  </a:cubicBezTo>
                  <a:cubicBezTo>
                    <a:pt x="103" y="137"/>
                    <a:pt x="114" y="125"/>
                    <a:pt x="125" y="114"/>
                  </a:cubicBezTo>
                  <a:cubicBezTo>
                    <a:pt x="127" y="112"/>
                    <a:pt x="133" y="109"/>
                    <a:pt x="133" y="107"/>
                  </a:cubicBezTo>
                  <a:cubicBezTo>
                    <a:pt x="131" y="112"/>
                    <a:pt x="127" y="115"/>
                    <a:pt x="124" y="119"/>
                  </a:cubicBezTo>
                  <a:cubicBezTo>
                    <a:pt x="118" y="124"/>
                    <a:pt x="114" y="130"/>
                    <a:pt x="110" y="137"/>
                  </a:cubicBezTo>
                  <a:cubicBezTo>
                    <a:pt x="105" y="143"/>
                    <a:pt x="99" y="147"/>
                    <a:pt x="94" y="153"/>
                  </a:cubicBezTo>
                  <a:cubicBezTo>
                    <a:pt x="88" y="160"/>
                    <a:pt x="82" y="167"/>
                    <a:pt x="75" y="173"/>
                  </a:cubicBezTo>
                  <a:cubicBezTo>
                    <a:pt x="74" y="173"/>
                    <a:pt x="75" y="174"/>
                    <a:pt x="75" y="174"/>
                  </a:cubicBezTo>
                  <a:cubicBezTo>
                    <a:pt x="75" y="174"/>
                    <a:pt x="75" y="174"/>
                    <a:pt x="74" y="174"/>
                  </a:cubicBezTo>
                  <a:cubicBezTo>
                    <a:pt x="71" y="174"/>
                    <a:pt x="68" y="174"/>
                    <a:pt x="65" y="174"/>
                  </a:cubicBezTo>
                  <a:cubicBezTo>
                    <a:pt x="64" y="174"/>
                    <a:pt x="62" y="174"/>
                    <a:pt x="60" y="174"/>
                  </a:cubicBezTo>
                  <a:moveTo>
                    <a:pt x="92" y="172"/>
                  </a:moveTo>
                  <a:cubicBezTo>
                    <a:pt x="93" y="172"/>
                    <a:pt x="93" y="171"/>
                    <a:pt x="94" y="169"/>
                  </a:cubicBezTo>
                  <a:cubicBezTo>
                    <a:pt x="103" y="158"/>
                    <a:pt x="114" y="149"/>
                    <a:pt x="125" y="140"/>
                  </a:cubicBezTo>
                  <a:cubicBezTo>
                    <a:pt x="137" y="129"/>
                    <a:pt x="149" y="117"/>
                    <a:pt x="162" y="106"/>
                  </a:cubicBezTo>
                  <a:cubicBezTo>
                    <a:pt x="157" y="110"/>
                    <a:pt x="151" y="117"/>
                    <a:pt x="146" y="123"/>
                  </a:cubicBezTo>
                  <a:cubicBezTo>
                    <a:pt x="141" y="129"/>
                    <a:pt x="136" y="135"/>
                    <a:pt x="130" y="141"/>
                  </a:cubicBezTo>
                  <a:cubicBezTo>
                    <a:pt x="125" y="147"/>
                    <a:pt x="119" y="153"/>
                    <a:pt x="114" y="160"/>
                  </a:cubicBezTo>
                  <a:cubicBezTo>
                    <a:pt x="109" y="165"/>
                    <a:pt x="103" y="169"/>
                    <a:pt x="98" y="174"/>
                  </a:cubicBezTo>
                  <a:cubicBezTo>
                    <a:pt x="98" y="175"/>
                    <a:pt x="98" y="175"/>
                    <a:pt x="98" y="175"/>
                  </a:cubicBezTo>
                  <a:cubicBezTo>
                    <a:pt x="90" y="174"/>
                    <a:pt x="83" y="174"/>
                    <a:pt x="75" y="174"/>
                  </a:cubicBezTo>
                  <a:cubicBezTo>
                    <a:pt x="76" y="174"/>
                    <a:pt x="76" y="174"/>
                    <a:pt x="76" y="174"/>
                  </a:cubicBezTo>
                  <a:cubicBezTo>
                    <a:pt x="81" y="171"/>
                    <a:pt x="85" y="166"/>
                    <a:pt x="90" y="161"/>
                  </a:cubicBezTo>
                  <a:cubicBezTo>
                    <a:pt x="95" y="155"/>
                    <a:pt x="102" y="150"/>
                    <a:pt x="108" y="144"/>
                  </a:cubicBezTo>
                  <a:cubicBezTo>
                    <a:pt x="120" y="133"/>
                    <a:pt x="133" y="122"/>
                    <a:pt x="145" y="110"/>
                  </a:cubicBezTo>
                  <a:cubicBezTo>
                    <a:pt x="141" y="114"/>
                    <a:pt x="136" y="122"/>
                    <a:pt x="132" y="127"/>
                  </a:cubicBezTo>
                  <a:cubicBezTo>
                    <a:pt x="127" y="133"/>
                    <a:pt x="122" y="138"/>
                    <a:pt x="117" y="143"/>
                  </a:cubicBezTo>
                  <a:cubicBezTo>
                    <a:pt x="107" y="152"/>
                    <a:pt x="97" y="162"/>
                    <a:pt x="89" y="173"/>
                  </a:cubicBezTo>
                  <a:cubicBezTo>
                    <a:pt x="89" y="173"/>
                    <a:pt x="89" y="174"/>
                    <a:pt x="90" y="174"/>
                  </a:cubicBezTo>
                  <a:cubicBezTo>
                    <a:pt x="90" y="174"/>
                    <a:pt x="90" y="174"/>
                    <a:pt x="90" y="174"/>
                  </a:cubicBezTo>
                  <a:cubicBezTo>
                    <a:pt x="90" y="173"/>
                    <a:pt x="91" y="172"/>
                    <a:pt x="92" y="172"/>
                  </a:cubicBezTo>
                  <a:cubicBezTo>
                    <a:pt x="92" y="172"/>
                    <a:pt x="92" y="172"/>
                    <a:pt x="92" y="172"/>
                  </a:cubicBezTo>
                  <a:moveTo>
                    <a:pt x="92" y="157"/>
                  </a:moveTo>
                  <a:cubicBezTo>
                    <a:pt x="92" y="157"/>
                    <a:pt x="93" y="156"/>
                    <a:pt x="93" y="156"/>
                  </a:cubicBezTo>
                  <a:cubicBezTo>
                    <a:pt x="98" y="150"/>
                    <a:pt x="104" y="145"/>
                    <a:pt x="109" y="139"/>
                  </a:cubicBezTo>
                  <a:cubicBezTo>
                    <a:pt x="114" y="134"/>
                    <a:pt x="118" y="127"/>
                    <a:pt x="123" y="121"/>
                  </a:cubicBezTo>
                  <a:cubicBezTo>
                    <a:pt x="128" y="116"/>
                    <a:pt x="132" y="112"/>
                    <a:pt x="135" y="106"/>
                  </a:cubicBezTo>
                  <a:cubicBezTo>
                    <a:pt x="136" y="106"/>
                    <a:pt x="136" y="106"/>
                    <a:pt x="136" y="106"/>
                  </a:cubicBezTo>
                  <a:cubicBezTo>
                    <a:pt x="138" y="107"/>
                    <a:pt x="141" y="108"/>
                    <a:pt x="144" y="109"/>
                  </a:cubicBezTo>
                  <a:cubicBezTo>
                    <a:pt x="138" y="114"/>
                    <a:pt x="134" y="120"/>
                    <a:pt x="128" y="124"/>
                  </a:cubicBezTo>
                  <a:cubicBezTo>
                    <a:pt x="121" y="130"/>
                    <a:pt x="115" y="136"/>
                    <a:pt x="109" y="142"/>
                  </a:cubicBezTo>
                  <a:cubicBezTo>
                    <a:pt x="103" y="147"/>
                    <a:pt x="97" y="152"/>
                    <a:pt x="92" y="157"/>
                  </a:cubicBezTo>
                  <a:moveTo>
                    <a:pt x="149" y="110"/>
                  </a:moveTo>
                  <a:cubicBezTo>
                    <a:pt x="150" y="110"/>
                    <a:pt x="152" y="110"/>
                    <a:pt x="153" y="110"/>
                  </a:cubicBezTo>
                  <a:cubicBezTo>
                    <a:pt x="155" y="109"/>
                    <a:pt x="158" y="105"/>
                    <a:pt x="160" y="105"/>
                  </a:cubicBezTo>
                  <a:cubicBezTo>
                    <a:pt x="161" y="105"/>
                    <a:pt x="161" y="105"/>
                    <a:pt x="161" y="105"/>
                  </a:cubicBezTo>
                  <a:cubicBezTo>
                    <a:pt x="149" y="116"/>
                    <a:pt x="138" y="126"/>
                    <a:pt x="126" y="137"/>
                  </a:cubicBezTo>
                  <a:cubicBezTo>
                    <a:pt x="119" y="143"/>
                    <a:pt x="113" y="148"/>
                    <a:pt x="107" y="154"/>
                  </a:cubicBezTo>
                  <a:cubicBezTo>
                    <a:pt x="111" y="149"/>
                    <a:pt x="116" y="145"/>
                    <a:pt x="121" y="140"/>
                  </a:cubicBezTo>
                  <a:cubicBezTo>
                    <a:pt x="130" y="131"/>
                    <a:pt x="139" y="121"/>
                    <a:pt x="146" y="110"/>
                  </a:cubicBezTo>
                  <a:cubicBezTo>
                    <a:pt x="146" y="110"/>
                    <a:pt x="147" y="110"/>
                    <a:pt x="147" y="110"/>
                  </a:cubicBezTo>
                  <a:cubicBezTo>
                    <a:pt x="148" y="110"/>
                    <a:pt x="148" y="110"/>
                    <a:pt x="149" y="110"/>
                  </a:cubicBezTo>
                  <a:moveTo>
                    <a:pt x="11" y="162"/>
                  </a:moveTo>
                  <a:cubicBezTo>
                    <a:pt x="10" y="159"/>
                    <a:pt x="9" y="156"/>
                    <a:pt x="10" y="153"/>
                  </a:cubicBezTo>
                  <a:cubicBezTo>
                    <a:pt x="20" y="147"/>
                    <a:pt x="28" y="139"/>
                    <a:pt x="37" y="131"/>
                  </a:cubicBezTo>
                  <a:cubicBezTo>
                    <a:pt x="43" y="126"/>
                    <a:pt x="50" y="121"/>
                    <a:pt x="56" y="116"/>
                  </a:cubicBezTo>
                  <a:cubicBezTo>
                    <a:pt x="60" y="114"/>
                    <a:pt x="63" y="111"/>
                    <a:pt x="66" y="109"/>
                  </a:cubicBezTo>
                  <a:cubicBezTo>
                    <a:pt x="68" y="108"/>
                    <a:pt x="69" y="107"/>
                    <a:pt x="71" y="105"/>
                  </a:cubicBezTo>
                  <a:cubicBezTo>
                    <a:pt x="71" y="105"/>
                    <a:pt x="71" y="105"/>
                    <a:pt x="71" y="105"/>
                  </a:cubicBezTo>
                  <a:cubicBezTo>
                    <a:pt x="71" y="105"/>
                    <a:pt x="70" y="107"/>
                    <a:pt x="69" y="108"/>
                  </a:cubicBezTo>
                  <a:cubicBezTo>
                    <a:pt x="68" y="109"/>
                    <a:pt x="67" y="111"/>
                    <a:pt x="67" y="111"/>
                  </a:cubicBezTo>
                  <a:cubicBezTo>
                    <a:pt x="67" y="111"/>
                    <a:pt x="67" y="110"/>
                    <a:pt x="67" y="110"/>
                  </a:cubicBezTo>
                  <a:cubicBezTo>
                    <a:pt x="51" y="130"/>
                    <a:pt x="26" y="141"/>
                    <a:pt x="11" y="162"/>
                  </a:cubicBezTo>
                  <a:moveTo>
                    <a:pt x="118" y="157"/>
                  </a:moveTo>
                  <a:cubicBezTo>
                    <a:pt x="118" y="156"/>
                    <a:pt x="118" y="156"/>
                    <a:pt x="118" y="156"/>
                  </a:cubicBezTo>
                  <a:cubicBezTo>
                    <a:pt x="123" y="150"/>
                    <a:pt x="129" y="144"/>
                    <a:pt x="135" y="138"/>
                  </a:cubicBezTo>
                  <a:cubicBezTo>
                    <a:pt x="144" y="127"/>
                    <a:pt x="156" y="117"/>
                    <a:pt x="163" y="105"/>
                  </a:cubicBezTo>
                  <a:cubicBezTo>
                    <a:pt x="164" y="105"/>
                    <a:pt x="164" y="105"/>
                    <a:pt x="164" y="105"/>
                  </a:cubicBezTo>
                  <a:cubicBezTo>
                    <a:pt x="169" y="110"/>
                    <a:pt x="174" y="115"/>
                    <a:pt x="179" y="120"/>
                  </a:cubicBezTo>
                  <a:cubicBezTo>
                    <a:pt x="164" y="131"/>
                    <a:pt x="152" y="147"/>
                    <a:pt x="139" y="161"/>
                  </a:cubicBezTo>
                  <a:cubicBezTo>
                    <a:pt x="141" y="157"/>
                    <a:pt x="143" y="154"/>
                    <a:pt x="146" y="151"/>
                  </a:cubicBezTo>
                  <a:cubicBezTo>
                    <a:pt x="155" y="140"/>
                    <a:pt x="165" y="130"/>
                    <a:pt x="174" y="120"/>
                  </a:cubicBezTo>
                  <a:cubicBezTo>
                    <a:pt x="175" y="119"/>
                    <a:pt x="174" y="118"/>
                    <a:pt x="174" y="118"/>
                  </a:cubicBezTo>
                  <a:cubicBezTo>
                    <a:pt x="174" y="118"/>
                    <a:pt x="174" y="119"/>
                    <a:pt x="174" y="119"/>
                  </a:cubicBezTo>
                  <a:cubicBezTo>
                    <a:pt x="163" y="126"/>
                    <a:pt x="152" y="134"/>
                    <a:pt x="143" y="143"/>
                  </a:cubicBezTo>
                  <a:cubicBezTo>
                    <a:pt x="144" y="142"/>
                    <a:pt x="145" y="141"/>
                    <a:pt x="146" y="139"/>
                  </a:cubicBezTo>
                  <a:cubicBezTo>
                    <a:pt x="153" y="130"/>
                    <a:pt x="164" y="122"/>
                    <a:pt x="169" y="111"/>
                  </a:cubicBezTo>
                  <a:cubicBezTo>
                    <a:pt x="169" y="111"/>
                    <a:pt x="169" y="111"/>
                    <a:pt x="168" y="111"/>
                  </a:cubicBezTo>
                  <a:cubicBezTo>
                    <a:pt x="168" y="111"/>
                    <a:pt x="168" y="111"/>
                    <a:pt x="168" y="111"/>
                  </a:cubicBezTo>
                  <a:cubicBezTo>
                    <a:pt x="157" y="122"/>
                    <a:pt x="145" y="132"/>
                    <a:pt x="134" y="143"/>
                  </a:cubicBezTo>
                  <a:cubicBezTo>
                    <a:pt x="128" y="148"/>
                    <a:pt x="123" y="152"/>
                    <a:pt x="118" y="157"/>
                  </a:cubicBezTo>
                  <a:moveTo>
                    <a:pt x="62" y="172"/>
                  </a:moveTo>
                  <a:cubicBezTo>
                    <a:pt x="65" y="169"/>
                    <a:pt x="69" y="166"/>
                    <a:pt x="72" y="162"/>
                  </a:cubicBezTo>
                  <a:cubicBezTo>
                    <a:pt x="78" y="156"/>
                    <a:pt x="85" y="151"/>
                    <a:pt x="91" y="145"/>
                  </a:cubicBezTo>
                  <a:cubicBezTo>
                    <a:pt x="103" y="133"/>
                    <a:pt x="114" y="119"/>
                    <a:pt x="125" y="106"/>
                  </a:cubicBezTo>
                  <a:cubicBezTo>
                    <a:pt x="126" y="105"/>
                    <a:pt x="128" y="105"/>
                    <a:pt x="130" y="105"/>
                  </a:cubicBezTo>
                  <a:cubicBezTo>
                    <a:pt x="131" y="105"/>
                    <a:pt x="131" y="105"/>
                    <a:pt x="132" y="105"/>
                  </a:cubicBezTo>
                  <a:cubicBezTo>
                    <a:pt x="133" y="105"/>
                    <a:pt x="134" y="105"/>
                    <a:pt x="134" y="105"/>
                  </a:cubicBezTo>
                  <a:cubicBezTo>
                    <a:pt x="122" y="113"/>
                    <a:pt x="112" y="125"/>
                    <a:pt x="102" y="135"/>
                  </a:cubicBezTo>
                  <a:cubicBezTo>
                    <a:pt x="91" y="146"/>
                    <a:pt x="78" y="156"/>
                    <a:pt x="67" y="167"/>
                  </a:cubicBezTo>
                  <a:cubicBezTo>
                    <a:pt x="66" y="169"/>
                    <a:pt x="64" y="170"/>
                    <a:pt x="63" y="172"/>
                  </a:cubicBezTo>
                  <a:cubicBezTo>
                    <a:pt x="62" y="172"/>
                    <a:pt x="62" y="172"/>
                    <a:pt x="62" y="172"/>
                  </a:cubicBezTo>
                  <a:moveTo>
                    <a:pt x="12" y="161"/>
                  </a:moveTo>
                  <a:cubicBezTo>
                    <a:pt x="14" y="160"/>
                    <a:pt x="16" y="157"/>
                    <a:pt x="18" y="155"/>
                  </a:cubicBezTo>
                  <a:cubicBezTo>
                    <a:pt x="35" y="137"/>
                    <a:pt x="58" y="125"/>
                    <a:pt x="73" y="105"/>
                  </a:cubicBezTo>
                  <a:cubicBezTo>
                    <a:pt x="74" y="106"/>
                    <a:pt x="75" y="108"/>
                    <a:pt x="77" y="109"/>
                  </a:cubicBezTo>
                  <a:cubicBezTo>
                    <a:pt x="77" y="109"/>
                    <a:pt x="77" y="109"/>
                    <a:pt x="77" y="109"/>
                  </a:cubicBezTo>
                  <a:cubicBezTo>
                    <a:pt x="76" y="110"/>
                    <a:pt x="76" y="110"/>
                    <a:pt x="75" y="111"/>
                  </a:cubicBezTo>
                  <a:cubicBezTo>
                    <a:pt x="75" y="111"/>
                    <a:pt x="75" y="111"/>
                    <a:pt x="75" y="111"/>
                  </a:cubicBezTo>
                  <a:cubicBezTo>
                    <a:pt x="74" y="111"/>
                    <a:pt x="74" y="111"/>
                    <a:pt x="74" y="112"/>
                  </a:cubicBezTo>
                  <a:cubicBezTo>
                    <a:pt x="62" y="122"/>
                    <a:pt x="50" y="132"/>
                    <a:pt x="38" y="141"/>
                  </a:cubicBezTo>
                  <a:cubicBezTo>
                    <a:pt x="32" y="145"/>
                    <a:pt x="27" y="150"/>
                    <a:pt x="21" y="154"/>
                  </a:cubicBezTo>
                  <a:cubicBezTo>
                    <a:pt x="18" y="156"/>
                    <a:pt x="15" y="159"/>
                    <a:pt x="12" y="161"/>
                  </a:cubicBezTo>
                  <a:moveTo>
                    <a:pt x="10" y="152"/>
                  </a:moveTo>
                  <a:cubicBezTo>
                    <a:pt x="10" y="152"/>
                    <a:pt x="10" y="152"/>
                    <a:pt x="10" y="152"/>
                  </a:cubicBezTo>
                  <a:cubicBezTo>
                    <a:pt x="28" y="133"/>
                    <a:pt x="51" y="120"/>
                    <a:pt x="68" y="101"/>
                  </a:cubicBezTo>
                  <a:cubicBezTo>
                    <a:pt x="69" y="102"/>
                    <a:pt x="70" y="103"/>
                    <a:pt x="71" y="103"/>
                  </a:cubicBezTo>
                  <a:cubicBezTo>
                    <a:pt x="61" y="111"/>
                    <a:pt x="50" y="119"/>
                    <a:pt x="40" y="127"/>
                  </a:cubicBezTo>
                  <a:cubicBezTo>
                    <a:pt x="35" y="131"/>
                    <a:pt x="30" y="136"/>
                    <a:pt x="25" y="141"/>
                  </a:cubicBezTo>
                  <a:cubicBezTo>
                    <a:pt x="21" y="144"/>
                    <a:pt x="13" y="149"/>
                    <a:pt x="10" y="152"/>
                  </a:cubicBezTo>
                  <a:moveTo>
                    <a:pt x="32" y="113"/>
                  </a:moveTo>
                  <a:cubicBezTo>
                    <a:pt x="34" y="111"/>
                    <a:pt x="35" y="109"/>
                    <a:pt x="37" y="106"/>
                  </a:cubicBezTo>
                  <a:cubicBezTo>
                    <a:pt x="38" y="106"/>
                    <a:pt x="38" y="105"/>
                    <a:pt x="39" y="105"/>
                  </a:cubicBezTo>
                  <a:cubicBezTo>
                    <a:pt x="42" y="103"/>
                    <a:pt x="45" y="102"/>
                    <a:pt x="48" y="100"/>
                  </a:cubicBezTo>
                  <a:cubicBezTo>
                    <a:pt x="43" y="105"/>
                    <a:pt x="37" y="109"/>
                    <a:pt x="32" y="113"/>
                  </a:cubicBezTo>
                  <a:moveTo>
                    <a:pt x="11" y="150"/>
                  </a:moveTo>
                  <a:cubicBezTo>
                    <a:pt x="11" y="147"/>
                    <a:pt x="12" y="144"/>
                    <a:pt x="14" y="141"/>
                  </a:cubicBezTo>
                  <a:cubicBezTo>
                    <a:pt x="23" y="133"/>
                    <a:pt x="32" y="125"/>
                    <a:pt x="42" y="117"/>
                  </a:cubicBezTo>
                  <a:cubicBezTo>
                    <a:pt x="47" y="113"/>
                    <a:pt x="52" y="109"/>
                    <a:pt x="58" y="105"/>
                  </a:cubicBezTo>
                  <a:cubicBezTo>
                    <a:pt x="60" y="104"/>
                    <a:pt x="62" y="102"/>
                    <a:pt x="64" y="101"/>
                  </a:cubicBezTo>
                  <a:cubicBezTo>
                    <a:pt x="65" y="101"/>
                    <a:pt x="66" y="100"/>
                    <a:pt x="66" y="100"/>
                  </a:cubicBezTo>
                  <a:cubicBezTo>
                    <a:pt x="67" y="100"/>
                    <a:pt x="67" y="100"/>
                    <a:pt x="67" y="100"/>
                  </a:cubicBezTo>
                  <a:cubicBezTo>
                    <a:pt x="66" y="101"/>
                    <a:pt x="66" y="102"/>
                    <a:pt x="65" y="103"/>
                  </a:cubicBezTo>
                  <a:cubicBezTo>
                    <a:pt x="48" y="120"/>
                    <a:pt x="28" y="133"/>
                    <a:pt x="11" y="150"/>
                  </a:cubicBezTo>
                  <a:moveTo>
                    <a:pt x="18" y="136"/>
                  </a:moveTo>
                  <a:cubicBezTo>
                    <a:pt x="18" y="135"/>
                    <a:pt x="19" y="135"/>
                    <a:pt x="19" y="134"/>
                  </a:cubicBezTo>
                  <a:cubicBezTo>
                    <a:pt x="23" y="129"/>
                    <a:pt x="28" y="125"/>
                    <a:pt x="34" y="121"/>
                  </a:cubicBezTo>
                  <a:cubicBezTo>
                    <a:pt x="44" y="114"/>
                    <a:pt x="54" y="107"/>
                    <a:pt x="62" y="98"/>
                  </a:cubicBezTo>
                  <a:cubicBezTo>
                    <a:pt x="63" y="99"/>
                    <a:pt x="64" y="99"/>
                    <a:pt x="65" y="99"/>
                  </a:cubicBezTo>
                  <a:cubicBezTo>
                    <a:pt x="59" y="103"/>
                    <a:pt x="53" y="107"/>
                    <a:pt x="47" y="112"/>
                  </a:cubicBezTo>
                  <a:cubicBezTo>
                    <a:pt x="37" y="120"/>
                    <a:pt x="27" y="128"/>
                    <a:pt x="18" y="136"/>
                  </a:cubicBezTo>
                  <a:moveTo>
                    <a:pt x="17" y="135"/>
                  </a:moveTo>
                  <a:cubicBezTo>
                    <a:pt x="20" y="130"/>
                    <a:pt x="23" y="125"/>
                    <a:pt x="26" y="121"/>
                  </a:cubicBezTo>
                  <a:cubicBezTo>
                    <a:pt x="31" y="117"/>
                    <a:pt x="37" y="113"/>
                    <a:pt x="42" y="108"/>
                  </a:cubicBezTo>
                  <a:cubicBezTo>
                    <a:pt x="45" y="106"/>
                    <a:pt x="49" y="104"/>
                    <a:pt x="52" y="102"/>
                  </a:cubicBezTo>
                  <a:cubicBezTo>
                    <a:pt x="55" y="100"/>
                    <a:pt x="58" y="99"/>
                    <a:pt x="61" y="98"/>
                  </a:cubicBezTo>
                  <a:cubicBezTo>
                    <a:pt x="61" y="98"/>
                    <a:pt x="61" y="98"/>
                    <a:pt x="61" y="98"/>
                  </a:cubicBezTo>
                  <a:cubicBezTo>
                    <a:pt x="60" y="99"/>
                    <a:pt x="57" y="102"/>
                    <a:pt x="57" y="102"/>
                  </a:cubicBezTo>
                  <a:cubicBezTo>
                    <a:pt x="48" y="110"/>
                    <a:pt x="38" y="117"/>
                    <a:pt x="29" y="123"/>
                  </a:cubicBezTo>
                  <a:cubicBezTo>
                    <a:pt x="24" y="126"/>
                    <a:pt x="20" y="131"/>
                    <a:pt x="17" y="135"/>
                  </a:cubicBezTo>
                  <a:moveTo>
                    <a:pt x="41" y="108"/>
                  </a:moveTo>
                  <a:cubicBezTo>
                    <a:pt x="45" y="105"/>
                    <a:pt x="48" y="102"/>
                    <a:pt x="52" y="99"/>
                  </a:cubicBezTo>
                  <a:cubicBezTo>
                    <a:pt x="54" y="99"/>
                    <a:pt x="55" y="98"/>
                    <a:pt x="57" y="98"/>
                  </a:cubicBezTo>
                  <a:cubicBezTo>
                    <a:pt x="52" y="101"/>
                    <a:pt x="46" y="104"/>
                    <a:pt x="41" y="108"/>
                  </a:cubicBezTo>
                  <a:moveTo>
                    <a:pt x="44" y="97"/>
                  </a:moveTo>
                  <a:cubicBezTo>
                    <a:pt x="51" y="87"/>
                    <a:pt x="59" y="77"/>
                    <a:pt x="66" y="66"/>
                  </a:cubicBezTo>
                  <a:cubicBezTo>
                    <a:pt x="79" y="47"/>
                    <a:pt x="72" y="25"/>
                    <a:pt x="61" y="7"/>
                  </a:cubicBezTo>
                  <a:cubicBezTo>
                    <a:pt x="69" y="5"/>
                    <a:pt x="78" y="5"/>
                    <a:pt x="86" y="5"/>
                  </a:cubicBezTo>
                  <a:cubicBezTo>
                    <a:pt x="89" y="5"/>
                    <a:pt x="93" y="5"/>
                    <a:pt x="97" y="5"/>
                  </a:cubicBezTo>
                  <a:cubicBezTo>
                    <a:pt x="100" y="5"/>
                    <a:pt x="104" y="5"/>
                    <a:pt x="107" y="5"/>
                  </a:cubicBezTo>
                  <a:cubicBezTo>
                    <a:pt x="110" y="5"/>
                    <a:pt x="112" y="5"/>
                    <a:pt x="114" y="5"/>
                  </a:cubicBezTo>
                  <a:cubicBezTo>
                    <a:pt x="105" y="20"/>
                    <a:pt x="101" y="36"/>
                    <a:pt x="110" y="53"/>
                  </a:cubicBezTo>
                  <a:cubicBezTo>
                    <a:pt x="120" y="72"/>
                    <a:pt x="141" y="85"/>
                    <a:pt x="157" y="99"/>
                  </a:cubicBezTo>
                  <a:cubicBezTo>
                    <a:pt x="158" y="100"/>
                    <a:pt x="158" y="100"/>
                    <a:pt x="159" y="101"/>
                  </a:cubicBezTo>
                  <a:cubicBezTo>
                    <a:pt x="157" y="101"/>
                    <a:pt x="156" y="102"/>
                    <a:pt x="154" y="103"/>
                  </a:cubicBezTo>
                  <a:cubicBezTo>
                    <a:pt x="152" y="105"/>
                    <a:pt x="151" y="105"/>
                    <a:pt x="149" y="105"/>
                  </a:cubicBezTo>
                  <a:cubicBezTo>
                    <a:pt x="144" y="105"/>
                    <a:pt x="138" y="101"/>
                    <a:pt x="133" y="100"/>
                  </a:cubicBezTo>
                  <a:cubicBezTo>
                    <a:pt x="132" y="100"/>
                    <a:pt x="131" y="100"/>
                    <a:pt x="129" y="100"/>
                  </a:cubicBezTo>
                  <a:cubicBezTo>
                    <a:pt x="119" y="100"/>
                    <a:pt x="113" y="109"/>
                    <a:pt x="104" y="115"/>
                  </a:cubicBezTo>
                  <a:cubicBezTo>
                    <a:pt x="101" y="116"/>
                    <a:pt x="99" y="117"/>
                    <a:pt x="96" y="117"/>
                  </a:cubicBezTo>
                  <a:cubicBezTo>
                    <a:pt x="86" y="117"/>
                    <a:pt x="80" y="103"/>
                    <a:pt x="72" y="98"/>
                  </a:cubicBezTo>
                  <a:cubicBezTo>
                    <a:pt x="68" y="95"/>
                    <a:pt x="63" y="93"/>
                    <a:pt x="59" y="93"/>
                  </a:cubicBezTo>
                  <a:cubicBezTo>
                    <a:pt x="54" y="93"/>
                    <a:pt x="49" y="95"/>
                    <a:pt x="44" y="97"/>
                  </a:cubicBezTo>
                  <a:moveTo>
                    <a:pt x="86" y="0"/>
                  </a:moveTo>
                  <a:cubicBezTo>
                    <a:pt x="77" y="0"/>
                    <a:pt x="67" y="1"/>
                    <a:pt x="58" y="2"/>
                  </a:cubicBezTo>
                  <a:cubicBezTo>
                    <a:pt x="56" y="3"/>
                    <a:pt x="56" y="4"/>
                    <a:pt x="56" y="6"/>
                  </a:cubicBezTo>
                  <a:cubicBezTo>
                    <a:pt x="56" y="6"/>
                    <a:pt x="56" y="7"/>
                    <a:pt x="56" y="8"/>
                  </a:cubicBezTo>
                  <a:cubicBezTo>
                    <a:pt x="62" y="18"/>
                    <a:pt x="67" y="28"/>
                    <a:pt x="68" y="40"/>
                  </a:cubicBezTo>
                  <a:cubicBezTo>
                    <a:pt x="69" y="54"/>
                    <a:pt x="61" y="65"/>
                    <a:pt x="53" y="76"/>
                  </a:cubicBezTo>
                  <a:cubicBezTo>
                    <a:pt x="41" y="93"/>
                    <a:pt x="28" y="109"/>
                    <a:pt x="17" y="126"/>
                  </a:cubicBezTo>
                  <a:cubicBezTo>
                    <a:pt x="9" y="137"/>
                    <a:pt x="0" y="154"/>
                    <a:pt x="9" y="167"/>
                  </a:cubicBezTo>
                  <a:cubicBezTo>
                    <a:pt x="16" y="179"/>
                    <a:pt x="33" y="180"/>
                    <a:pt x="45" y="180"/>
                  </a:cubicBezTo>
                  <a:cubicBezTo>
                    <a:pt x="45" y="180"/>
                    <a:pt x="45" y="180"/>
                    <a:pt x="45" y="180"/>
                  </a:cubicBezTo>
                  <a:cubicBezTo>
                    <a:pt x="53" y="180"/>
                    <a:pt x="61" y="179"/>
                    <a:pt x="68" y="179"/>
                  </a:cubicBezTo>
                  <a:cubicBezTo>
                    <a:pt x="71" y="179"/>
                    <a:pt x="73" y="178"/>
                    <a:pt x="76" y="178"/>
                  </a:cubicBezTo>
                  <a:cubicBezTo>
                    <a:pt x="86" y="178"/>
                    <a:pt x="97" y="179"/>
                    <a:pt x="107" y="180"/>
                  </a:cubicBezTo>
                  <a:cubicBezTo>
                    <a:pt x="121" y="181"/>
                    <a:pt x="135" y="183"/>
                    <a:pt x="149" y="183"/>
                  </a:cubicBezTo>
                  <a:cubicBezTo>
                    <a:pt x="157" y="183"/>
                    <a:pt x="164" y="182"/>
                    <a:pt x="172" y="181"/>
                  </a:cubicBezTo>
                  <a:cubicBezTo>
                    <a:pt x="187" y="177"/>
                    <a:pt x="202" y="166"/>
                    <a:pt x="199" y="149"/>
                  </a:cubicBezTo>
                  <a:cubicBezTo>
                    <a:pt x="196" y="130"/>
                    <a:pt x="182" y="115"/>
                    <a:pt x="169" y="103"/>
                  </a:cubicBezTo>
                  <a:cubicBezTo>
                    <a:pt x="154" y="89"/>
                    <a:pt x="138" y="78"/>
                    <a:pt x="124" y="63"/>
                  </a:cubicBezTo>
                  <a:cubicBezTo>
                    <a:pt x="116" y="55"/>
                    <a:pt x="110" y="45"/>
                    <a:pt x="109" y="33"/>
                  </a:cubicBezTo>
                  <a:cubicBezTo>
                    <a:pt x="109" y="23"/>
                    <a:pt x="115" y="13"/>
                    <a:pt x="120" y="5"/>
                  </a:cubicBezTo>
                  <a:cubicBezTo>
                    <a:pt x="121" y="3"/>
                    <a:pt x="120" y="2"/>
                    <a:pt x="119" y="2"/>
                  </a:cubicBezTo>
                  <a:cubicBezTo>
                    <a:pt x="119" y="1"/>
                    <a:pt x="118" y="0"/>
                    <a:pt x="117" y="0"/>
                  </a:cubicBezTo>
                  <a:cubicBezTo>
                    <a:pt x="117" y="0"/>
                    <a:pt x="117" y="0"/>
                    <a:pt x="117" y="0"/>
                  </a:cubicBezTo>
                  <a:cubicBezTo>
                    <a:pt x="113" y="0"/>
                    <a:pt x="110" y="0"/>
                    <a:pt x="107" y="0"/>
                  </a:cubicBezTo>
                  <a:cubicBezTo>
                    <a:pt x="103" y="0"/>
                    <a:pt x="100" y="0"/>
                    <a:pt x="96" y="0"/>
                  </a:cubicBezTo>
                  <a:cubicBezTo>
                    <a:pt x="93" y="0"/>
                    <a:pt x="89" y="0"/>
                    <a:pt x="86"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243" name="Google Shape;243;p16"/>
            <p:cNvSpPr/>
            <p:nvPr/>
          </p:nvSpPr>
          <p:spPr>
            <a:xfrm>
              <a:off x="347230" y="1352255"/>
              <a:ext cx="839788" cy="758825"/>
            </a:xfrm>
            <a:custGeom>
              <a:rect b="b" l="l" r="r" t="t"/>
              <a:pathLst>
                <a:path extrusionOk="0" h="179" w="198">
                  <a:moveTo>
                    <a:pt x="167" y="171"/>
                  </a:moveTo>
                  <a:cubicBezTo>
                    <a:pt x="167" y="171"/>
                    <a:pt x="173" y="165"/>
                    <a:pt x="175" y="163"/>
                  </a:cubicBezTo>
                  <a:cubicBezTo>
                    <a:pt x="176" y="162"/>
                    <a:pt x="178" y="160"/>
                    <a:pt x="180" y="158"/>
                  </a:cubicBezTo>
                  <a:cubicBezTo>
                    <a:pt x="177" y="162"/>
                    <a:pt x="174" y="165"/>
                    <a:pt x="170" y="169"/>
                  </a:cubicBezTo>
                  <a:cubicBezTo>
                    <a:pt x="168" y="170"/>
                    <a:pt x="167" y="171"/>
                    <a:pt x="167" y="171"/>
                  </a:cubicBezTo>
                  <a:moveTo>
                    <a:pt x="173" y="171"/>
                  </a:moveTo>
                  <a:cubicBezTo>
                    <a:pt x="173" y="171"/>
                    <a:pt x="173" y="171"/>
                    <a:pt x="173" y="171"/>
                  </a:cubicBezTo>
                  <a:cubicBezTo>
                    <a:pt x="173" y="171"/>
                    <a:pt x="173" y="171"/>
                    <a:pt x="173" y="171"/>
                  </a:cubicBezTo>
                  <a:cubicBezTo>
                    <a:pt x="174" y="170"/>
                    <a:pt x="174" y="170"/>
                    <a:pt x="174" y="170"/>
                  </a:cubicBezTo>
                  <a:cubicBezTo>
                    <a:pt x="178" y="167"/>
                    <a:pt x="181" y="163"/>
                    <a:pt x="185" y="159"/>
                  </a:cubicBezTo>
                  <a:cubicBezTo>
                    <a:pt x="186" y="158"/>
                    <a:pt x="188" y="154"/>
                    <a:pt x="189" y="154"/>
                  </a:cubicBezTo>
                  <a:cubicBezTo>
                    <a:pt x="189" y="154"/>
                    <a:pt x="189" y="155"/>
                    <a:pt x="188" y="158"/>
                  </a:cubicBezTo>
                  <a:cubicBezTo>
                    <a:pt x="186" y="163"/>
                    <a:pt x="182" y="167"/>
                    <a:pt x="177" y="169"/>
                  </a:cubicBezTo>
                  <a:cubicBezTo>
                    <a:pt x="177" y="170"/>
                    <a:pt x="177" y="170"/>
                    <a:pt x="177" y="170"/>
                  </a:cubicBezTo>
                  <a:cubicBezTo>
                    <a:pt x="176" y="170"/>
                    <a:pt x="174" y="171"/>
                    <a:pt x="173" y="171"/>
                  </a:cubicBezTo>
                  <a:moveTo>
                    <a:pt x="167" y="173"/>
                  </a:moveTo>
                  <a:cubicBezTo>
                    <a:pt x="174" y="168"/>
                    <a:pt x="180" y="161"/>
                    <a:pt x="185" y="153"/>
                  </a:cubicBezTo>
                  <a:cubicBezTo>
                    <a:pt x="185" y="153"/>
                    <a:pt x="186" y="152"/>
                    <a:pt x="186" y="152"/>
                  </a:cubicBezTo>
                  <a:cubicBezTo>
                    <a:pt x="187" y="151"/>
                    <a:pt x="187" y="151"/>
                    <a:pt x="188" y="150"/>
                  </a:cubicBezTo>
                  <a:cubicBezTo>
                    <a:pt x="187" y="151"/>
                    <a:pt x="187" y="151"/>
                    <a:pt x="187" y="152"/>
                  </a:cubicBezTo>
                  <a:cubicBezTo>
                    <a:pt x="185" y="154"/>
                    <a:pt x="184" y="156"/>
                    <a:pt x="182" y="158"/>
                  </a:cubicBezTo>
                  <a:cubicBezTo>
                    <a:pt x="179" y="163"/>
                    <a:pt x="175" y="168"/>
                    <a:pt x="170" y="172"/>
                  </a:cubicBezTo>
                  <a:cubicBezTo>
                    <a:pt x="169" y="172"/>
                    <a:pt x="168" y="172"/>
                    <a:pt x="167" y="173"/>
                  </a:cubicBezTo>
                  <a:moveTo>
                    <a:pt x="161" y="173"/>
                  </a:moveTo>
                  <a:cubicBezTo>
                    <a:pt x="169" y="167"/>
                    <a:pt x="176" y="159"/>
                    <a:pt x="183" y="152"/>
                  </a:cubicBezTo>
                  <a:cubicBezTo>
                    <a:pt x="183" y="151"/>
                    <a:pt x="186" y="148"/>
                    <a:pt x="186" y="148"/>
                  </a:cubicBezTo>
                  <a:cubicBezTo>
                    <a:pt x="186" y="148"/>
                    <a:pt x="186" y="148"/>
                    <a:pt x="186" y="149"/>
                  </a:cubicBezTo>
                  <a:cubicBezTo>
                    <a:pt x="185" y="150"/>
                    <a:pt x="184" y="152"/>
                    <a:pt x="184" y="153"/>
                  </a:cubicBezTo>
                  <a:cubicBezTo>
                    <a:pt x="177" y="159"/>
                    <a:pt x="171" y="166"/>
                    <a:pt x="165" y="173"/>
                  </a:cubicBezTo>
                  <a:cubicBezTo>
                    <a:pt x="165" y="173"/>
                    <a:pt x="165" y="173"/>
                    <a:pt x="165" y="173"/>
                  </a:cubicBezTo>
                  <a:cubicBezTo>
                    <a:pt x="163" y="173"/>
                    <a:pt x="162" y="173"/>
                    <a:pt x="161" y="173"/>
                  </a:cubicBezTo>
                  <a:moveTo>
                    <a:pt x="53" y="164"/>
                  </a:moveTo>
                  <a:cubicBezTo>
                    <a:pt x="54" y="164"/>
                    <a:pt x="54" y="163"/>
                    <a:pt x="54" y="163"/>
                  </a:cubicBezTo>
                  <a:cubicBezTo>
                    <a:pt x="60" y="157"/>
                    <a:pt x="66" y="152"/>
                    <a:pt x="73" y="147"/>
                  </a:cubicBezTo>
                  <a:cubicBezTo>
                    <a:pt x="74" y="146"/>
                    <a:pt x="75" y="145"/>
                    <a:pt x="77" y="144"/>
                  </a:cubicBezTo>
                  <a:cubicBezTo>
                    <a:pt x="71" y="149"/>
                    <a:pt x="65" y="154"/>
                    <a:pt x="59" y="159"/>
                  </a:cubicBezTo>
                  <a:cubicBezTo>
                    <a:pt x="57" y="161"/>
                    <a:pt x="55" y="163"/>
                    <a:pt x="53" y="164"/>
                  </a:cubicBezTo>
                  <a:moveTo>
                    <a:pt x="151" y="173"/>
                  </a:moveTo>
                  <a:cubicBezTo>
                    <a:pt x="152" y="173"/>
                    <a:pt x="153" y="173"/>
                    <a:pt x="153" y="172"/>
                  </a:cubicBezTo>
                  <a:cubicBezTo>
                    <a:pt x="155" y="170"/>
                    <a:pt x="157" y="168"/>
                    <a:pt x="159" y="167"/>
                  </a:cubicBezTo>
                  <a:cubicBezTo>
                    <a:pt x="165" y="161"/>
                    <a:pt x="170" y="154"/>
                    <a:pt x="176" y="148"/>
                  </a:cubicBezTo>
                  <a:cubicBezTo>
                    <a:pt x="177" y="148"/>
                    <a:pt x="183" y="142"/>
                    <a:pt x="184" y="142"/>
                  </a:cubicBezTo>
                  <a:cubicBezTo>
                    <a:pt x="184" y="142"/>
                    <a:pt x="184" y="142"/>
                    <a:pt x="183" y="144"/>
                  </a:cubicBezTo>
                  <a:cubicBezTo>
                    <a:pt x="180" y="147"/>
                    <a:pt x="177" y="151"/>
                    <a:pt x="174" y="154"/>
                  </a:cubicBezTo>
                  <a:cubicBezTo>
                    <a:pt x="168" y="160"/>
                    <a:pt x="164" y="167"/>
                    <a:pt x="159" y="174"/>
                  </a:cubicBezTo>
                  <a:cubicBezTo>
                    <a:pt x="156" y="174"/>
                    <a:pt x="153" y="174"/>
                    <a:pt x="150" y="174"/>
                  </a:cubicBezTo>
                  <a:cubicBezTo>
                    <a:pt x="151" y="173"/>
                    <a:pt x="151" y="173"/>
                    <a:pt x="151" y="173"/>
                  </a:cubicBezTo>
                  <a:cubicBezTo>
                    <a:pt x="151" y="173"/>
                    <a:pt x="151" y="173"/>
                    <a:pt x="151" y="173"/>
                  </a:cubicBezTo>
                  <a:moveTo>
                    <a:pt x="147" y="174"/>
                  </a:moveTo>
                  <a:cubicBezTo>
                    <a:pt x="143" y="174"/>
                    <a:pt x="140" y="174"/>
                    <a:pt x="138" y="174"/>
                  </a:cubicBezTo>
                  <a:cubicBezTo>
                    <a:pt x="136" y="174"/>
                    <a:pt x="134" y="174"/>
                    <a:pt x="132" y="174"/>
                  </a:cubicBezTo>
                  <a:cubicBezTo>
                    <a:pt x="132" y="173"/>
                    <a:pt x="132" y="173"/>
                    <a:pt x="132" y="173"/>
                  </a:cubicBezTo>
                  <a:cubicBezTo>
                    <a:pt x="136" y="168"/>
                    <a:pt x="140" y="164"/>
                    <a:pt x="145" y="160"/>
                  </a:cubicBezTo>
                  <a:cubicBezTo>
                    <a:pt x="153" y="152"/>
                    <a:pt x="162" y="145"/>
                    <a:pt x="169" y="137"/>
                  </a:cubicBezTo>
                  <a:cubicBezTo>
                    <a:pt x="171" y="135"/>
                    <a:pt x="173" y="133"/>
                    <a:pt x="175" y="131"/>
                  </a:cubicBezTo>
                  <a:cubicBezTo>
                    <a:pt x="175" y="130"/>
                    <a:pt x="178" y="128"/>
                    <a:pt x="178" y="128"/>
                  </a:cubicBezTo>
                  <a:cubicBezTo>
                    <a:pt x="178" y="128"/>
                    <a:pt x="178" y="128"/>
                    <a:pt x="177" y="130"/>
                  </a:cubicBezTo>
                  <a:cubicBezTo>
                    <a:pt x="173" y="135"/>
                    <a:pt x="169" y="140"/>
                    <a:pt x="165" y="145"/>
                  </a:cubicBezTo>
                  <a:cubicBezTo>
                    <a:pt x="158" y="154"/>
                    <a:pt x="150" y="162"/>
                    <a:pt x="142" y="171"/>
                  </a:cubicBezTo>
                  <a:cubicBezTo>
                    <a:pt x="142" y="171"/>
                    <a:pt x="142" y="172"/>
                    <a:pt x="143" y="172"/>
                  </a:cubicBezTo>
                  <a:cubicBezTo>
                    <a:pt x="143" y="172"/>
                    <a:pt x="143" y="172"/>
                    <a:pt x="143" y="172"/>
                  </a:cubicBezTo>
                  <a:cubicBezTo>
                    <a:pt x="155" y="162"/>
                    <a:pt x="166" y="150"/>
                    <a:pt x="177" y="140"/>
                  </a:cubicBezTo>
                  <a:cubicBezTo>
                    <a:pt x="178" y="138"/>
                    <a:pt x="181" y="136"/>
                    <a:pt x="182" y="134"/>
                  </a:cubicBezTo>
                  <a:cubicBezTo>
                    <a:pt x="180" y="139"/>
                    <a:pt x="176" y="142"/>
                    <a:pt x="173" y="146"/>
                  </a:cubicBezTo>
                  <a:cubicBezTo>
                    <a:pt x="168" y="153"/>
                    <a:pt x="163" y="160"/>
                    <a:pt x="157" y="166"/>
                  </a:cubicBezTo>
                  <a:cubicBezTo>
                    <a:pt x="156" y="167"/>
                    <a:pt x="156" y="168"/>
                    <a:pt x="155" y="168"/>
                  </a:cubicBezTo>
                  <a:cubicBezTo>
                    <a:pt x="153" y="170"/>
                    <a:pt x="151" y="172"/>
                    <a:pt x="148" y="174"/>
                  </a:cubicBezTo>
                  <a:cubicBezTo>
                    <a:pt x="148" y="174"/>
                    <a:pt x="147" y="174"/>
                    <a:pt x="147" y="174"/>
                  </a:cubicBezTo>
                  <a:moveTo>
                    <a:pt x="130" y="174"/>
                  </a:moveTo>
                  <a:cubicBezTo>
                    <a:pt x="124" y="173"/>
                    <a:pt x="118" y="173"/>
                    <a:pt x="111" y="172"/>
                  </a:cubicBezTo>
                  <a:cubicBezTo>
                    <a:pt x="118" y="165"/>
                    <a:pt x="125" y="158"/>
                    <a:pt x="132" y="150"/>
                  </a:cubicBezTo>
                  <a:cubicBezTo>
                    <a:pt x="141" y="141"/>
                    <a:pt x="150" y="132"/>
                    <a:pt x="160" y="125"/>
                  </a:cubicBezTo>
                  <a:cubicBezTo>
                    <a:pt x="162" y="123"/>
                    <a:pt x="164" y="122"/>
                    <a:pt x="167" y="120"/>
                  </a:cubicBezTo>
                  <a:cubicBezTo>
                    <a:pt x="168" y="119"/>
                    <a:pt x="169" y="119"/>
                    <a:pt x="169" y="119"/>
                  </a:cubicBezTo>
                  <a:cubicBezTo>
                    <a:pt x="169" y="119"/>
                    <a:pt x="165" y="122"/>
                    <a:pt x="164" y="123"/>
                  </a:cubicBezTo>
                  <a:cubicBezTo>
                    <a:pt x="159" y="129"/>
                    <a:pt x="153" y="134"/>
                    <a:pt x="148" y="140"/>
                  </a:cubicBezTo>
                  <a:cubicBezTo>
                    <a:pt x="144" y="145"/>
                    <a:pt x="140" y="149"/>
                    <a:pt x="137" y="154"/>
                  </a:cubicBezTo>
                  <a:cubicBezTo>
                    <a:pt x="132" y="161"/>
                    <a:pt x="126" y="165"/>
                    <a:pt x="121" y="171"/>
                  </a:cubicBezTo>
                  <a:cubicBezTo>
                    <a:pt x="121" y="171"/>
                    <a:pt x="121" y="172"/>
                    <a:pt x="121" y="172"/>
                  </a:cubicBezTo>
                  <a:cubicBezTo>
                    <a:pt x="122" y="172"/>
                    <a:pt x="122" y="172"/>
                    <a:pt x="122" y="172"/>
                  </a:cubicBezTo>
                  <a:cubicBezTo>
                    <a:pt x="138" y="161"/>
                    <a:pt x="150" y="144"/>
                    <a:pt x="163" y="130"/>
                  </a:cubicBezTo>
                  <a:cubicBezTo>
                    <a:pt x="167" y="127"/>
                    <a:pt x="171" y="124"/>
                    <a:pt x="174" y="120"/>
                  </a:cubicBezTo>
                  <a:cubicBezTo>
                    <a:pt x="170" y="124"/>
                    <a:pt x="167" y="128"/>
                    <a:pt x="163" y="133"/>
                  </a:cubicBezTo>
                  <a:cubicBezTo>
                    <a:pt x="155" y="142"/>
                    <a:pt x="148" y="152"/>
                    <a:pt x="141" y="161"/>
                  </a:cubicBezTo>
                  <a:cubicBezTo>
                    <a:pt x="139" y="164"/>
                    <a:pt x="137" y="166"/>
                    <a:pt x="135" y="168"/>
                  </a:cubicBezTo>
                  <a:cubicBezTo>
                    <a:pt x="135" y="169"/>
                    <a:pt x="134" y="169"/>
                    <a:pt x="133" y="170"/>
                  </a:cubicBezTo>
                  <a:cubicBezTo>
                    <a:pt x="132" y="171"/>
                    <a:pt x="131" y="171"/>
                    <a:pt x="132" y="172"/>
                  </a:cubicBezTo>
                  <a:cubicBezTo>
                    <a:pt x="131" y="173"/>
                    <a:pt x="131" y="173"/>
                    <a:pt x="130" y="174"/>
                  </a:cubicBezTo>
                  <a:moveTo>
                    <a:pt x="15" y="165"/>
                  </a:moveTo>
                  <a:cubicBezTo>
                    <a:pt x="14" y="163"/>
                    <a:pt x="12" y="162"/>
                    <a:pt x="11" y="160"/>
                  </a:cubicBezTo>
                  <a:cubicBezTo>
                    <a:pt x="22" y="151"/>
                    <a:pt x="34" y="142"/>
                    <a:pt x="45" y="134"/>
                  </a:cubicBezTo>
                  <a:cubicBezTo>
                    <a:pt x="50" y="130"/>
                    <a:pt x="56" y="125"/>
                    <a:pt x="61" y="121"/>
                  </a:cubicBezTo>
                  <a:cubicBezTo>
                    <a:pt x="62" y="120"/>
                    <a:pt x="63" y="119"/>
                    <a:pt x="64" y="119"/>
                  </a:cubicBezTo>
                  <a:cubicBezTo>
                    <a:pt x="57" y="126"/>
                    <a:pt x="50" y="133"/>
                    <a:pt x="42" y="139"/>
                  </a:cubicBezTo>
                  <a:cubicBezTo>
                    <a:pt x="33" y="147"/>
                    <a:pt x="23" y="155"/>
                    <a:pt x="15" y="165"/>
                  </a:cubicBezTo>
                  <a:moveTo>
                    <a:pt x="144" y="159"/>
                  </a:moveTo>
                  <a:cubicBezTo>
                    <a:pt x="155" y="146"/>
                    <a:pt x="165" y="132"/>
                    <a:pt x="177" y="119"/>
                  </a:cubicBezTo>
                  <a:cubicBezTo>
                    <a:pt x="177" y="119"/>
                    <a:pt x="177" y="119"/>
                    <a:pt x="177" y="119"/>
                  </a:cubicBezTo>
                  <a:cubicBezTo>
                    <a:pt x="184" y="128"/>
                    <a:pt x="190" y="138"/>
                    <a:pt x="191" y="148"/>
                  </a:cubicBezTo>
                  <a:cubicBezTo>
                    <a:pt x="192" y="157"/>
                    <a:pt x="188" y="162"/>
                    <a:pt x="183" y="166"/>
                  </a:cubicBezTo>
                  <a:cubicBezTo>
                    <a:pt x="187" y="163"/>
                    <a:pt x="190" y="158"/>
                    <a:pt x="191" y="153"/>
                  </a:cubicBezTo>
                  <a:cubicBezTo>
                    <a:pt x="191" y="152"/>
                    <a:pt x="191" y="152"/>
                    <a:pt x="190" y="152"/>
                  </a:cubicBezTo>
                  <a:cubicBezTo>
                    <a:pt x="190" y="152"/>
                    <a:pt x="190" y="152"/>
                    <a:pt x="190" y="152"/>
                  </a:cubicBezTo>
                  <a:cubicBezTo>
                    <a:pt x="188" y="154"/>
                    <a:pt x="186" y="156"/>
                    <a:pt x="184" y="158"/>
                  </a:cubicBezTo>
                  <a:cubicBezTo>
                    <a:pt x="186" y="155"/>
                    <a:pt x="188" y="152"/>
                    <a:pt x="190" y="148"/>
                  </a:cubicBezTo>
                  <a:cubicBezTo>
                    <a:pt x="190" y="148"/>
                    <a:pt x="190" y="147"/>
                    <a:pt x="189" y="147"/>
                  </a:cubicBezTo>
                  <a:cubicBezTo>
                    <a:pt x="189" y="147"/>
                    <a:pt x="189" y="147"/>
                    <a:pt x="189" y="148"/>
                  </a:cubicBezTo>
                  <a:cubicBezTo>
                    <a:pt x="188" y="148"/>
                    <a:pt x="187" y="149"/>
                    <a:pt x="187" y="150"/>
                  </a:cubicBezTo>
                  <a:cubicBezTo>
                    <a:pt x="187" y="149"/>
                    <a:pt x="188" y="147"/>
                    <a:pt x="188" y="146"/>
                  </a:cubicBezTo>
                  <a:cubicBezTo>
                    <a:pt x="189" y="145"/>
                    <a:pt x="188" y="145"/>
                    <a:pt x="188" y="145"/>
                  </a:cubicBezTo>
                  <a:cubicBezTo>
                    <a:pt x="188" y="145"/>
                    <a:pt x="188" y="145"/>
                    <a:pt x="187" y="145"/>
                  </a:cubicBezTo>
                  <a:cubicBezTo>
                    <a:pt x="182" y="150"/>
                    <a:pt x="177" y="155"/>
                    <a:pt x="172" y="161"/>
                  </a:cubicBezTo>
                  <a:cubicBezTo>
                    <a:pt x="170" y="163"/>
                    <a:pt x="167" y="166"/>
                    <a:pt x="165" y="169"/>
                  </a:cubicBezTo>
                  <a:cubicBezTo>
                    <a:pt x="164" y="169"/>
                    <a:pt x="163" y="170"/>
                    <a:pt x="163" y="171"/>
                  </a:cubicBezTo>
                  <a:cubicBezTo>
                    <a:pt x="167" y="165"/>
                    <a:pt x="170" y="160"/>
                    <a:pt x="175" y="155"/>
                  </a:cubicBezTo>
                  <a:cubicBezTo>
                    <a:pt x="179" y="150"/>
                    <a:pt x="183" y="146"/>
                    <a:pt x="186" y="140"/>
                  </a:cubicBezTo>
                  <a:cubicBezTo>
                    <a:pt x="186" y="140"/>
                    <a:pt x="186" y="140"/>
                    <a:pt x="186" y="140"/>
                  </a:cubicBezTo>
                  <a:cubicBezTo>
                    <a:pt x="185" y="140"/>
                    <a:pt x="185" y="140"/>
                    <a:pt x="185" y="140"/>
                  </a:cubicBezTo>
                  <a:cubicBezTo>
                    <a:pt x="177" y="145"/>
                    <a:pt x="171" y="152"/>
                    <a:pt x="164" y="159"/>
                  </a:cubicBezTo>
                  <a:cubicBezTo>
                    <a:pt x="165" y="158"/>
                    <a:pt x="165" y="158"/>
                    <a:pt x="166" y="157"/>
                  </a:cubicBezTo>
                  <a:cubicBezTo>
                    <a:pt x="172" y="149"/>
                    <a:pt x="179" y="142"/>
                    <a:pt x="184" y="133"/>
                  </a:cubicBezTo>
                  <a:cubicBezTo>
                    <a:pt x="185" y="132"/>
                    <a:pt x="184" y="132"/>
                    <a:pt x="184" y="132"/>
                  </a:cubicBezTo>
                  <a:cubicBezTo>
                    <a:pt x="184" y="132"/>
                    <a:pt x="184" y="132"/>
                    <a:pt x="184" y="132"/>
                  </a:cubicBezTo>
                  <a:cubicBezTo>
                    <a:pt x="177" y="138"/>
                    <a:pt x="171" y="144"/>
                    <a:pt x="165" y="150"/>
                  </a:cubicBezTo>
                  <a:cubicBezTo>
                    <a:pt x="158" y="157"/>
                    <a:pt x="151" y="163"/>
                    <a:pt x="145" y="170"/>
                  </a:cubicBezTo>
                  <a:cubicBezTo>
                    <a:pt x="157" y="156"/>
                    <a:pt x="170" y="142"/>
                    <a:pt x="181" y="126"/>
                  </a:cubicBezTo>
                  <a:cubicBezTo>
                    <a:pt x="181" y="126"/>
                    <a:pt x="180" y="125"/>
                    <a:pt x="180" y="125"/>
                  </a:cubicBezTo>
                  <a:cubicBezTo>
                    <a:pt x="180" y="125"/>
                    <a:pt x="180" y="126"/>
                    <a:pt x="180" y="126"/>
                  </a:cubicBezTo>
                  <a:cubicBezTo>
                    <a:pt x="171" y="131"/>
                    <a:pt x="164" y="140"/>
                    <a:pt x="157" y="147"/>
                  </a:cubicBezTo>
                  <a:cubicBezTo>
                    <a:pt x="152" y="151"/>
                    <a:pt x="148" y="155"/>
                    <a:pt x="144" y="159"/>
                  </a:cubicBezTo>
                  <a:moveTo>
                    <a:pt x="23" y="169"/>
                  </a:moveTo>
                  <a:cubicBezTo>
                    <a:pt x="21" y="168"/>
                    <a:pt x="19" y="167"/>
                    <a:pt x="18" y="166"/>
                  </a:cubicBezTo>
                  <a:cubicBezTo>
                    <a:pt x="17" y="166"/>
                    <a:pt x="17" y="166"/>
                    <a:pt x="17" y="166"/>
                  </a:cubicBezTo>
                  <a:cubicBezTo>
                    <a:pt x="38" y="152"/>
                    <a:pt x="55" y="132"/>
                    <a:pt x="77" y="119"/>
                  </a:cubicBezTo>
                  <a:cubicBezTo>
                    <a:pt x="77" y="119"/>
                    <a:pt x="81" y="117"/>
                    <a:pt x="81" y="117"/>
                  </a:cubicBezTo>
                  <a:cubicBezTo>
                    <a:pt x="81" y="117"/>
                    <a:pt x="81" y="117"/>
                    <a:pt x="81" y="117"/>
                  </a:cubicBezTo>
                  <a:cubicBezTo>
                    <a:pt x="78" y="119"/>
                    <a:pt x="75" y="122"/>
                    <a:pt x="73" y="124"/>
                  </a:cubicBezTo>
                  <a:cubicBezTo>
                    <a:pt x="67" y="130"/>
                    <a:pt x="62" y="135"/>
                    <a:pt x="56" y="139"/>
                  </a:cubicBezTo>
                  <a:cubicBezTo>
                    <a:pt x="45" y="149"/>
                    <a:pt x="33" y="158"/>
                    <a:pt x="23" y="169"/>
                  </a:cubicBezTo>
                  <a:cubicBezTo>
                    <a:pt x="23" y="169"/>
                    <a:pt x="23" y="169"/>
                    <a:pt x="23" y="169"/>
                  </a:cubicBezTo>
                  <a:moveTo>
                    <a:pt x="25" y="168"/>
                  </a:moveTo>
                  <a:cubicBezTo>
                    <a:pt x="25" y="168"/>
                    <a:pt x="27" y="166"/>
                    <a:pt x="27" y="166"/>
                  </a:cubicBezTo>
                  <a:cubicBezTo>
                    <a:pt x="30" y="163"/>
                    <a:pt x="33" y="160"/>
                    <a:pt x="35" y="158"/>
                  </a:cubicBezTo>
                  <a:cubicBezTo>
                    <a:pt x="41" y="153"/>
                    <a:pt x="47" y="148"/>
                    <a:pt x="53" y="144"/>
                  </a:cubicBezTo>
                  <a:cubicBezTo>
                    <a:pt x="64" y="135"/>
                    <a:pt x="74" y="125"/>
                    <a:pt x="84" y="116"/>
                  </a:cubicBezTo>
                  <a:cubicBezTo>
                    <a:pt x="84" y="115"/>
                    <a:pt x="84" y="115"/>
                    <a:pt x="84" y="115"/>
                  </a:cubicBezTo>
                  <a:cubicBezTo>
                    <a:pt x="87" y="118"/>
                    <a:pt x="91" y="119"/>
                    <a:pt x="95" y="119"/>
                  </a:cubicBezTo>
                  <a:cubicBezTo>
                    <a:pt x="96" y="119"/>
                    <a:pt x="97" y="119"/>
                    <a:pt x="97" y="119"/>
                  </a:cubicBezTo>
                  <a:cubicBezTo>
                    <a:pt x="90" y="125"/>
                    <a:pt x="82" y="130"/>
                    <a:pt x="75" y="136"/>
                  </a:cubicBezTo>
                  <a:cubicBezTo>
                    <a:pt x="65" y="145"/>
                    <a:pt x="55" y="154"/>
                    <a:pt x="45" y="164"/>
                  </a:cubicBezTo>
                  <a:cubicBezTo>
                    <a:pt x="44" y="164"/>
                    <a:pt x="39" y="168"/>
                    <a:pt x="39" y="168"/>
                  </a:cubicBezTo>
                  <a:cubicBezTo>
                    <a:pt x="39" y="168"/>
                    <a:pt x="39" y="168"/>
                    <a:pt x="39" y="168"/>
                  </a:cubicBezTo>
                  <a:cubicBezTo>
                    <a:pt x="42" y="165"/>
                    <a:pt x="44" y="163"/>
                    <a:pt x="47" y="160"/>
                  </a:cubicBezTo>
                  <a:cubicBezTo>
                    <a:pt x="52" y="155"/>
                    <a:pt x="57" y="150"/>
                    <a:pt x="63" y="146"/>
                  </a:cubicBezTo>
                  <a:cubicBezTo>
                    <a:pt x="67" y="141"/>
                    <a:pt x="71" y="136"/>
                    <a:pt x="76" y="132"/>
                  </a:cubicBezTo>
                  <a:cubicBezTo>
                    <a:pt x="80" y="128"/>
                    <a:pt x="85" y="124"/>
                    <a:pt x="88" y="119"/>
                  </a:cubicBezTo>
                  <a:cubicBezTo>
                    <a:pt x="88" y="118"/>
                    <a:pt x="88" y="118"/>
                    <a:pt x="87" y="118"/>
                  </a:cubicBezTo>
                  <a:cubicBezTo>
                    <a:pt x="87" y="118"/>
                    <a:pt x="87" y="118"/>
                    <a:pt x="87" y="118"/>
                  </a:cubicBezTo>
                  <a:cubicBezTo>
                    <a:pt x="77" y="124"/>
                    <a:pt x="68" y="132"/>
                    <a:pt x="59" y="140"/>
                  </a:cubicBezTo>
                  <a:cubicBezTo>
                    <a:pt x="54" y="144"/>
                    <a:pt x="49" y="147"/>
                    <a:pt x="44" y="151"/>
                  </a:cubicBezTo>
                  <a:cubicBezTo>
                    <a:pt x="38" y="156"/>
                    <a:pt x="33" y="162"/>
                    <a:pt x="27" y="166"/>
                  </a:cubicBezTo>
                  <a:cubicBezTo>
                    <a:pt x="26" y="167"/>
                    <a:pt x="25" y="168"/>
                    <a:pt x="25" y="168"/>
                  </a:cubicBezTo>
                  <a:moveTo>
                    <a:pt x="46" y="170"/>
                  </a:moveTo>
                  <a:cubicBezTo>
                    <a:pt x="47" y="170"/>
                    <a:pt x="47" y="170"/>
                    <a:pt x="47" y="170"/>
                  </a:cubicBezTo>
                  <a:cubicBezTo>
                    <a:pt x="48" y="170"/>
                    <a:pt x="48" y="169"/>
                    <a:pt x="49" y="169"/>
                  </a:cubicBezTo>
                  <a:cubicBezTo>
                    <a:pt x="50" y="168"/>
                    <a:pt x="50" y="168"/>
                    <a:pt x="50" y="168"/>
                  </a:cubicBezTo>
                  <a:cubicBezTo>
                    <a:pt x="61" y="160"/>
                    <a:pt x="71" y="151"/>
                    <a:pt x="81" y="142"/>
                  </a:cubicBezTo>
                  <a:cubicBezTo>
                    <a:pt x="88" y="135"/>
                    <a:pt x="94" y="129"/>
                    <a:pt x="101" y="123"/>
                  </a:cubicBezTo>
                  <a:cubicBezTo>
                    <a:pt x="105" y="120"/>
                    <a:pt x="109" y="116"/>
                    <a:pt x="113" y="112"/>
                  </a:cubicBezTo>
                  <a:cubicBezTo>
                    <a:pt x="113" y="113"/>
                    <a:pt x="112" y="114"/>
                    <a:pt x="111" y="115"/>
                  </a:cubicBezTo>
                  <a:cubicBezTo>
                    <a:pt x="106" y="122"/>
                    <a:pt x="100" y="128"/>
                    <a:pt x="94" y="135"/>
                  </a:cubicBezTo>
                  <a:cubicBezTo>
                    <a:pt x="83" y="147"/>
                    <a:pt x="69" y="158"/>
                    <a:pt x="58" y="170"/>
                  </a:cubicBezTo>
                  <a:cubicBezTo>
                    <a:pt x="58" y="171"/>
                    <a:pt x="58" y="171"/>
                    <a:pt x="58" y="171"/>
                  </a:cubicBezTo>
                  <a:cubicBezTo>
                    <a:pt x="53" y="171"/>
                    <a:pt x="47" y="172"/>
                    <a:pt x="42" y="172"/>
                  </a:cubicBezTo>
                  <a:cubicBezTo>
                    <a:pt x="36" y="172"/>
                    <a:pt x="30" y="171"/>
                    <a:pt x="24" y="169"/>
                  </a:cubicBezTo>
                  <a:cubicBezTo>
                    <a:pt x="35" y="164"/>
                    <a:pt x="42" y="154"/>
                    <a:pt x="51" y="147"/>
                  </a:cubicBezTo>
                  <a:cubicBezTo>
                    <a:pt x="62" y="140"/>
                    <a:pt x="71" y="131"/>
                    <a:pt x="81" y="123"/>
                  </a:cubicBezTo>
                  <a:cubicBezTo>
                    <a:pt x="81" y="123"/>
                    <a:pt x="85" y="121"/>
                    <a:pt x="86" y="120"/>
                  </a:cubicBezTo>
                  <a:cubicBezTo>
                    <a:pt x="84" y="124"/>
                    <a:pt x="80" y="126"/>
                    <a:pt x="77" y="129"/>
                  </a:cubicBezTo>
                  <a:cubicBezTo>
                    <a:pt x="72" y="134"/>
                    <a:pt x="68" y="138"/>
                    <a:pt x="64" y="143"/>
                  </a:cubicBezTo>
                  <a:cubicBezTo>
                    <a:pt x="55" y="152"/>
                    <a:pt x="45" y="160"/>
                    <a:pt x="37" y="169"/>
                  </a:cubicBezTo>
                  <a:cubicBezTo>
                    <a:pt x="36" y="170"/>
                    <a:pt x="37" y="170"/>
                    <a:pt x="37" y="170"/>
                  </a:cubicBezTo>
                  <a:cubicBezTo>
                    <a:pt x="37" y="170"/>
                    <a:pt x="37" y="170"/>
                    <a:pt x="37" y="170"/>
                  </a:cubicBezTo>
                  <a:cubicBezTo>
                    <a:pt x="48" y="164"/>
                    <a:pt x="56" y="155"/>
                    <a:pt x="65" y="147"/>
                  </a:cubicBezTo>
                  <a:cubicBezTo>
                    <a:pt x="76" y="137"/>
                    <a:pt x="88" y="128"/>
                    <a:pt x="100" y="118"/>
                  </a:cubicBezTo>
                  <a:cubicBezTo>
                    <a:pt x="100" y="118"/>
                    <a:pt x="100" y="118"/>
                    <a:pt x="100" y="118"/>
                  </a:cubicBezTo>
                  <a:cubicBezTo>
                    <a:pt x="98" y="120"/>
                    <a:pt x="97" y="122"/>
                    <a:pt x="95" y="124"/>
                  </a:cubicBezTo>
                  <a:cubicBezTo>
                    <a:pt x="89" y="129"/>
                    <a:pt x="84" y="135"/>
                    <a:pt x="78" y="140"/>
                  </a:cubicBezTo>
                  <a:cubicBezTo>
                    <a:pt x="68" y="150"/>
                    <a:pt x="56" y="159"/>
                    <a:pt x="46" y="169"/>
                  </a:cubicBezTo>
                  <a:cubicBezTo>
                    <a:pt x="46" y="170"/>
                    <a:pt x="46" y="170"/>
                    <a:pt x="46" y="170"/>
                  </a:cubicBezTo>
                  <a:moveTo>
                    <a:pt x="110" y="172"/>
                  </a:moveTo>
                  <a:cubicBezTo>
                    <a:pt x="106" y="172"/>
                    <a:pt x="102" y="172"/>
                    <a:pt x="98" y="171"/>
                  </a:cubicBezTo>
                  <a:cubicBezTo>
                    <a:pt x="107" y="165"/>
                    <a:pt x="115" y="155"/>
                    <a:pt x="124" y="148"/>
                  </a:cubicBezTo>
                  <a:cubicBezTo>
                    <a:pt x="134" y="139"/>
                    <a:pt x="144" y="129"/>
                    <a:pt x="154" y="120"/>
                  </a:cubicBezTo>
                  <a:cubicBezTo>
                    <a:pt x="156" y="118"/>
                    <a:pt x="158" y="117"/>
                    <a:pt x="160" y="115"/>
                  </a:cubicBezTo>
                  <a:cubicBezTo>
                    <a:pt x="161" y="114"/>
                    <a:pt x="162" y="112"/>
                    <a:pt x="164" y="111"/>
                  </a:cubicBezTo>
                  <a:cubicBezTo>
                    <a:pt x="163" y="113"/>
                    <a:pt x="161" y="114"/>
                    <a:pt x="160" y="116"/>
                  </a:cubicBezTo>
                  <a:cubicBezTo>
                    <a:pt x="156" y="121"/>
                    <a:pt x="151" y="125"/>
                    <a:pt x="147" y="130"/>
                  </a:cubicBezTo>
                  <a:cubicBezTo>
                    <a:pt x="140" y="138"/>
                    <a:pt x="133" y="147"/>
                    <a:pt x="125" y="155"/>
                  </a:cubicBezTo>
                  <a:cubicBezTo>
                    <a:pt x="120" y="161"/>
                    <a:pt x="115" y="166"/>
                    <a:pt x="110" y="172"/>
                  </a:cubicBezTo>
                  <a:moveTo>
                    <a:pt x="17" y="164"/>
                  </a:moveTo>
                  <a:cubicBezTo>
                    <a:pt x="17" y="164"/>
                    <a:pt x="21" y="159"/>
                    <a:pt x="22" y="159"/>
                  </a:cubicBezTo>
                  <a:cubicBezTo>
                    <a:pt x="24" y="156"/>
                    <a:pt x="27" y="154"/>
                    <a:pt x="30" y="152"/>
                  </a:cubicBezTo>
                  <a:cubicBezTo>
                    <a:pt x="35" y="148"/>
                    <a:pt x="40" y="143"/>
                    <a:pt x="45" y="138"/>
                  </a:cubicBezTo>
                  <a:cubicBezTo>
                    <a:pt x="56" y="129"/>
                    <a:pt x="66" y="118"/>
                    <a:pt x="76" y="108"/>
                  </a:cubicBezTo>
                  <a:cubicBezTo>
                    <a:pt x="78" y="111"/>
                    <a:pt x="81" y="113"/>
                    <a:pt x="83" y="115"/>
                  </a:cubicBezTo>
                  <a:cubicBezTo>
                    <a:pt x="59" y="127"/>
                    <a:pt x="41" y="147"/>
                    <a:pt x="19" y="163"/>
                  </a:cubicBezTo>
                  <a:cubicBezTo>
                    <a:pt x="18" y="163"/>
                    <a:pt x="17" y="164"/>
                    <a:pt x="17" y="164"/>
                  </a:cubicBezTo>
                  <a:moveTo>
                    <a:pt x="91" y="130"/>
                  </a:moveTo>
                  <a:cubicBezTo>
                    <a:pt x="95" y="126"/>
                    <a:pt x="99" y="121"/>
                    <a:pt x="103" y="117"/>
                  </a:cubicBezTo>
                  <a:cubicBezTo>
                    <a:pt x="109" y="115"/>
                    <a:pt x="113" y="109"/>
                    <a:pt x="118" y="106"/>
                  </a:cubicBezTo>
                  <a:cubicBezTo>
                    <a:pt x="115" y="109"/>
                    <a:pt x="113" y="111"/>
                    <a:pt x="110" y="114"/>
                  </a:cubicBezTo>
                  <a:cubicBezTo>
                    <a:pt x="105" y="119"/>
                    <a:pt x="99" y="123"/>
                    <a:pt x="94" y="127"/>
                  </a:cubicBezTo>
                  <a:cubicBezTo>
                    <a:pt x="93" y="128"/>
                    <a:pt x="92" y="129"/>
                    <a:pt x="91" y="130"/>
                  </a:cubicBezTo>
                  <a:moveTo>
                    <a:pt x="59" y="171"/>
                  </a:moveTo>
                  <a:cubicBezTo>
                    <a:pt x="64" y="168"/>
                    <a:pt x="68" y="164"/>
                    <a:pt x="71" y="160"/>
                  </a:cubicBezTo>
                  <a:cubicBezTo>
                    <a:pt x="77" y="155"/>
                    <a:pt x="83" y="150"/>
                    <a:pt x="89" y="145"/>
                  </a:cubicBezTo>
                  <a:cubicBezTo>
                    <a:pt x="101" y="134"/>
                    <a:pt x="112" y="123"/>
                    <a:pt x="123" y="112"/>
                  </a:cubicBezTo>
                  <a:cubicBezTo>
                    <a:pt x="125" y="110"/>
                    <a:pt x="130" y="107"/>
                    <a:pt x="131" y="105"/>
                  </a:cubicBezTo>
                  <a:cubicBezTo>
                    <a:pt x="129" y="109"/>
                    <a:pt x="125" y="113"/>
                    <a:pt x="122" y="116"/>
                  </a:cubicBezTo>
                  <a:cubicBezTo>
                    <a:pt x="116" y="122"/>
                    <a:pt x="112" y="128"/>
                    <a:pt x="108" y="134"/>
                  </a:cubicBezTo>
                  <a:cubicBezTo>
                    <a:pt x="103" y="140"/>
                    <a:pt x="97" y="145"/>
                    <a:pt x="92" y="150"/>
                  </a:cubicBezTo>
                  <a:cubicBezTo>
                    <a:pt x="86" y="157"/>
                    <a:pt x="81" y="164"/>
                    <a:pt x="74" y="169"/>
                  </a:cubicBezTo>
                  <a:cubicBezTo>
                    <a:pt x="73" y="170"/>
                    <a:pt x="73" y="170"/>
                    <a:pt x="74" y="170"/>
                  </a:cubicBezTo>
                  <a:cubicBezTo>
                    <a:pt x="73" y="170"/>
                    <a:pt x="73" y="170"/>
                    <a:pt x="73" y="170"/>
                  </a:cubicBezTo>
                  <a:cubicBezTo>
                    <a:pt x="70" y="170"/>
                    <a:pt x="67" y="170"/>
                    <a:pt x="64" y="171"/>
                  </a:cubicBezTo>
                  <a:cubicBezTo>
                    <a:pt x="62" y="171"/>
                    <a:pt x="61" y="171"/>
                    <a:pt x="59" y="171"/>
                  </a:cubicBezTo>
                  <a:moveTo>
                    <a:pt x="90" y="168"/>
                  </a:moveTo>
                  <a:cubicBezTo>
                    <a:pt x="91" y="168"/>
                    <a:pt x="91" y="168"/>
                    <a:pt x="92" y="166"/>
                  </a:cubicBezTo>
                  <a:cubicBezTo>
                    <a:pt x="101" y="155"/>
                    <a:pt x="112" y="146"/>
                    <a:pt x="122" y="137"/>
                  </a:cubicBezTo>
                  <a:cubicBezTo>
                    <a:pt x="135" y="126"/>
                    <a:pt x="146" y="114"/>
                    <a:pt x="159" y="104"/>
                  </a:cubicBezTo>
                  <a:cubicBezTo>
                    <a:pt x="154" y="108"/>
                    <a:pt x="148" y="115"/>
                    <a:pt x="144" y="120"/>
                  </a:cubicBezTo>
                  <a:cubicBezTo>
                    <a:pt x="138" y="126"/>
                    <a:pt x="133" y="132"/>
                    <a:pt x="128" y="138"/>
                  </a:cubicBezTo>
                  <a:cubicBezTo>
                    <a:pt x="122" y="144"/>
                    <a:pt x="117" y="150"/>
                    <a:pt x="112" y="156"/>
                  </a:cubicBezTo>
                  <a:cubicBezTo>
                    <a:pt x="107" y="162"/>
                    <a:pt x="101" y="166"/>
                    <a:pt x="96" y="171"/>
                  </a:cubicBezTo>
                  <a:cubicBezTo>
                    <a:pt x="96" y="171"/>
                    <a:pt x="96" y="171"/>
                    <a:pt x="96" y="171"/>
                  </a:cubicBezTo>
                  <a:cubicBezTo>
                    <a:pt x="89" y="171"/>
                    <a:pt x="81" y="170"/>
                    <a:pt x="74" y="170"/>
                  </a:cubicBezTo>
                  <a:cubicBezTo>
                    <a:pt x="74" y="170"/>
                    <a:pt x="74" y="170"/>
                    <a:pt x="74" y="170"/>
                  </a:cubicBezTo>
                  <a:cubicBezTo>
                    <a:pt x="80" y="167"/>
                    <a:pt x="84" y="163"/>
                    <a:pt x="88" y="158"/>
                  </a:cubicBezTo>
                  <a:cubicBezTo>
                    <a:pt x="94" y="152"/>
                    <a:pt x="100" y="147"/>
                    <a:pt x="106" y="141"/>
                  </a:cubicBezTo>
                  <a:cubicBezTo>
                    <a:pt x="118" y="130"/>
                    <a:pt x="130" y="120"/>
                    <a:pt x="142" y="108"/>
                  </a:cubicBezTo>
                  <a:cubicBezTo>
                    <a:pt x="138" y="112"/>
                    <a:pt x="134" y="120"/>
                    <a:pt x="129" y="125"/>
                  </a:cubicBezTo>
                  <a:cubicBezTo>
                    <a:pt x="125" y="130"/>
                    <a:pt x="119" y="135"/>
                    <a:pt x="114" y="140"/>
                  </a:cubicBezTo>
                  <a:cubicBezTo>
                    <a:pt x="105" y="149"/>
                    <a:pt x="95" y="159"/>
                    <a:pt x="87" y="170"/>
                  </a:cubicBezTo>
                  <a:cubicBezTo>
                    <a:pt x="87" y="170"/>
                    <a:pt x="88" y="170"/>
                    <a:pt x="88" y="170"/>
                  </a:cubicBezTo>
                  <a:cubicBezTo>
                    <a:pt x="88" y="170"/>
                    <a:pt x="88" y="170"/>
                    <a:pt x="88" y="170"/>
                  </a:cubicBezTo>
                  <a:cubicBezTo>
                    <a:pt x="89" y="170"/>
                    <a:pt x="89" y="169"/>
                    <a:pt x="90" y="168"/>
                  </a:cubicBezTo>
                  <a:cubicBezTo>
                    <a:pt x="90" y="168"/>
                    <a:pt x="90" y="168"/>
                    <a:pt x="90" y="168"/>
                  </a:cubicBezTo>
                  <a:moveTo>
                    <a:pt x="90" y="154"/>
                  </a:moveTo>
                  <a:cubicBezTo>
                    <a:pt x="91" y="154"/>
                    <a:pt x="91" y="153"/>
                    <a:pt x="91" y="153"/>
                  </a:cubicBezTo>
                  <a:cubicBezTo>
                    <a:pt x="96" y="147"/>
                    <a:pt x="102" y="142"/>
                    <a:pt x="107" y="137"/>
                  </a:cubicBezTo>
                  <a:cubicBezTo>
                    <a:pt x="112" y="131"/>
                    <a:pt x="115" y="124"/>
                    <a:pt x="121" y="119"/>
                  </a:cubicBezTo>
                  <a:cubicBezTo>
                    <a:pt x="125" y="114"/>
                    <a:pt x="130" y="110"/>
                    <a:pt x="133" y="104"/>
                  </a:cubicBezTo>
                  <a:cubicBezTo>
                    <a:pt x="133" y="104"/>
                    <a:pt x="133" y="104"/>
                    <a:pt x="133" y="104"/>
                  </a:cubicBezTo>
                  <a:cubicBezTo>
                    <a:pt x="136" y="105"/>
                    <a:pt x="138" y="106"/>
                    <a:pt x="141" y="107"/>
                  </a:cubicBezTo>
                  <a:cubicBezTo>
                    <a:pt x="136" y="112"/>
                    <a:pt x="131" y="117"/>
                    <a:pt x="126" y="122"/>
                  </a:cubicBezTo>
                  <a:cubicBezTo>
                    <a:pt x="119" y="127"/>
                    <a:pt x="113" y="133"/>
                    <a:pt x="107" y="139"/>
                  </a:cubicBezTo>
                  <a:cubicBezTo>
                    <a:pt x="101" y="144"/>
                    <a:pt x="96" y="149"/>
                    <a:pt x="90" y="154"/>
                  </a:cubicBezTo>
                  <a:moveTo>
                    <a:pt x="146" y="108"/>
                  </a:moveTo>
                  <a:cubicBezTo>
                    <a:pt x="147" y="108"/>
                    <a:pt x="149" y="108"/>
                    <a:pt x="150" y="108"/>
                  </a:cubicBezTo>
                  <a:cubicBezTo>
                    <a:pt x="152" y="107"/>
                    <a:pt x="155" y="103"/>
                    <a:pt x="157" y="103"/>
                  </a:cubicBezTo>
                  <a:cubicBezTo>
                    <a:pt x="158" y="103"/>
                    <a:pt x="158" y="103"/>
                    <a:pt x="158" y="103"/>
                  </a:cubicBezTo>
                  <a:cubicBezTo>
                    <a:pt x="146" y="113"/>
                    <a:pt x="135" y="124"/>
                    <a:pt x="123" y="134"/>
                  </a:cubicBezTo>
                  <a:cubicBezTo>
                    <a:pt x="117" y="140"/>
                    <a:pt x="111" y="145"/>
                    <a:pt x="105" y="151"/>
                  </a:cubicBezTo>
                  <a:cubicBezTo>
                    <a:pt x="109" y="146"/>
                    <a:pt x="114" y="142"/>
                    <a:pt x="119" y="137"/>
                  </a:cubicBezTo>
                  <a:cubicBezTo>
                    <a:pt x="128" y="128"/>
                    <a:pt x="136" y="119"/>
                    <a:pt x="143" y="108"/>
                  </a:cubicBezTo>
                  <a:cubicBezTo>
                    <a:pt x="143" y="108"/>
                    <a:pt x="144" y="108"/>
                    <a:pt x="145" y="108"/>
                  </a:cubicBezTo>
                  <a:cubicBezTo>
                    <a:pt x="145" y="108"/>
                    <a:pt x="145" y="108"/>
                    <a:pt x="146" y="108"/>
                  </a:cubicBezTo>
                  <a:moveTo>
                    <a:pt x="11" y="159"/>
                  </a:moveTo>
                  <a:cubicBezTo>
                    <a:pt x="9" y="156"/>
                    <a:pt x="9" y="153"/>
                    <a:pt x="10" y="150"/>
                  </a:cubicBezTo>
                  <a:cubicBezTo>
                    <a:pt x="20" y="144"/>
                    <a:pt x="28" y="136"/>
                    <a:pt x="36" y="129"/>
                  </a:cubicBezTo>
                  <a:cubicBezTo>
                    <a:pt x="42" y="123"/>
                    <a:pt x="49" y="119"/>
                    <a:pt x="55" y="114"/>
                  </a:cubicBezTo>
                  <a:cubicBezTo>
                    <a:pt x="58" y="112"/>
                    <a:pt x="62" y="109"/>
                    <a:pt x="65" y="107"/>
                  </a:cubicBezTo>
                  <a:cubicBezTo>
                    <a:pt x="66" y="106"/>
                    <a:pt x="68" y="105"/>
                    <a:pt x="69" y="103"/>
                  </a:cubicBezTo>
                  <a:cubicBezTo>
                    <a:pt x="70" y="103"/>
                    <a:pt x="70" y="103"/>
                    <a:pt x="70" y="103"/>
                  </a:cubicBezTo>
                  <a:cubicBezTo>
                    <a:pt x="70" y="103"/>
                    <a:pt x="69" y="104"/>
                    <a:pt x="68" y="106"/>
                  </a:cubicBezTo>
                  <a:cubicBezTo>
                    <a:pt x="67" y="107"/>
                    <a:pt x="65" y="108"/>
                    <a:pt x="65" y="108"/>
                  </a:cubicBezTo>
                  <a:cubicBezTo>
                    <a:pt x="65" y="108"/>
                    <a:pt x="65" y="108"/>
                    <a:pt x="66" y="108"/>
                  </a:cubicBezTo>
                  <a:cubicBezTo>
                    <a:pt x="50" y="128"/>
                    <a:pt x="26" y="139"/>
                    <a:pt x="11" y="159"/>
                  </a:cubicBezTo>
                  <a:moveTo>
                    <a:pt x="115" y="154"/>
                  </a:moveTo>
                  <a:cubicBezTo>
                    <a:pt x="116" y="153"/>
                    <a:pt x="116" y="153"/>
                    <a:pt x="116" y="153"/>
                  </a:cubicBezTo>
                  <a:cubicBezTo>
                    <a:pt x="121" y="147"/>
                    <a:pt x="127" y="141"/>
                    <a:pt x="132" y="135"/>
                  </a:cubicBezTo>
                  <a:cubicBezTo>
                    <a:pt x="141" y="125"/>
                    <a:pt x="153" y="115"/>
                    <a:pt x="160" y="103"/>
                  </a:cubicBezTo>
                  <a:cubicBezTo>
                    <a:pt x="161" y="103"/>
                    <a:pt x="161" y="103"/>
                    <a:pt x="161" y="103"/>
                  </a:cubicBezTo>
                  <a:cubicBezTo>
                    <a:pt x="166" y="107"/>
                    <a:pt x="171" y="112"/>
                    <a:pt x="176" y="118"/>
                  </a:cubicBezTo>
                  <a:cubicBezTo>
                    <a:pt x="161" y="129"/>
                    <a:pt x="149" y="144"/>
                    <a:pt x="136" y="157"/>
                  </a:cubicBezTo>
                  <a:cubicBezTo>
                    <a:pt x="139" y="154"/>
                    <a:pt x="141" y="151"/>
                    <a:pt x="143" y="148"/>
                  </a:cubicBezTo>
                  <a:cubicBezTo>
                    <a:pt x="152" y="137"/>
                    <a:pt x="162" y="127"/>
                    <a:pt x="171" y="117"/>
                  </a:cubicBezTo>
                  <a:cubicBezTo>
                    <a:pt x="171" y="117"/>
                    <a:pt x="171" y="116"/>
                    <a:pt x="171" y="116"/>
                  </a:cubicBezTo>
                  <a:cubicBezTo>
                    <a:pt x="171" y="116"/>
                    <a:pt x="170" y="116"/>
                    <a:pt x="170" y="116"/>
                  </a:cubicBezTo>
                  <a:cubicBezTo>
                    <a:pt x="159" y="123"/>
                    <a:pt x="150" y="131"/>
                    <a:pt x="140" y="140"/>
                  </a:cubicBezTo>
                  <a:cubicBezTo>
                    <a:pt x="141" y="139"/>
                    <a:pt x="142" y="138"/>
                    <a:pt x="143" y="137"/>
                  </a:cubicBezTo>
                  <a:cubicBezTo>
                    <a:pt x="150" y="128"/>
                    <a:pt x="161" y="120"/>
                    <a:pt x="166" y="109"/>
                  </a:cubicBezTo>
                  <a:cubicBezTo>
                    <a:pt x="166" y="109"/>
                    <a:pt x="166" y="108"/>
                    <a:pt x="165" y="108"/>
                  </a:cubicBezTo>
                  <a:cubicBezTo>
                    <a:pt x="165" y="108"/>
                    <a:pt x="165" y="108"/>
                    <a:pt x="165" y="108"/>
                  </a:cubicBezTo>
                  <a:cubicBezTo>
                    <a:pt x="154" y="119"/>
                    <a:pt x="143" y="130"/>
                    <a:pt x="131" y="140"/>
                  </a:cubicBezTo>
                  <a:cubicBezTo>
                    <a:pt x="126" y="145"/>
                    <a:pt x="120" y="149"/>
                    <a:pt x="115" y="154"/>
                  </a:cubicBezTo>
                  <a:moveTo>
                    <a:pt x="61" y="169"/>
                  </a:moveTo>
                  <a:cubicBezTo>
                    <a:pt x="64" y="165"/>
                    <a:pt x="67" y="162"/>
                    <a:pt x="71" y="159"/>
                  </a:cubicBezTo>
                  <a:cubicBezTo>
                    <a:pt x="77" y="153"/>
                    <a:pt x="83" y="148"/>
                    <a:pt x="89" y="142"/>
                  </a:cubicBezTo>
                  <a:cubicBezTo>
                    <a:pt x="101" y="130"/>
                    <a:pt x="112" y="116"/>
                    <a:pt x="122" y="103"/>
                  </a:cubicBezTo>
                  <a:cubicBezTo>
                    <a:pt x="124" y="103"/>
                    <a:pt x="126" y="103"/>
                    <a:pt x="128" y="103"/>
                  </a:cubicBezTo>
                  <a:cubicBezTo>
                    <a:pt x="128" y="103"/>
                    <a:pt x="129" y="103"/>
                    <a:pt x="130" y="103"/>
                  </a:cubicBezTo>
                  <a:cubicBezTo>
                    <a:pt x="130" y="103"/>
                    <a:pt x="131" y="103"/>
                    <a:pt x="132" y="103"/>
                  </a:cubicBezTo>
                  <a:cubicBezTo>
                    <a:pt x="120" y="111"/>
                    <a:pt x="110" y="122"/>
                    <a:pt x="100" y="132"/>
                  </a:cubicBezTo>
                  <a:cubicBezTo>
                    <a:pt x="89" y="143"/>
                    <a:pt x="77" y="153"/>
                    <a:pt x="66" y="164"/>
                  </a:cubicBezTo>
                  <a:cubicBezTo>
                    <a:pt x="65" y="166"/>
                    <a:pt x="63" y="167"/>
                    <a:pt x="62" y="168"/>
                  </a:cubicBezTo>
                  <a:cubicBezTo>
                    <a:pt x="61" y="169"/>
                    <a:pt x="61" y="169"/>
                    <a:pt x="61" y="169"/>
                  </a:cubicBezTo>
                  <a:moveTo>
                    <a:pt x="12" y="158"/>
                  </a:moveTo>
                  <a:cubicBezTo>
                    <a:pt x="14" y="156"/>
                    <a:pt x="16" y="154"/>
                    <a:pt x="18" y="152"/>
                  </a:cubicBezTo>
                  <a:cubicBezTo>
                    <a:pt x="34" y="134"/>
                    <a:pt x="57" y="123"/>
                    <a:pt x="71" y="102"/>
                  </a:cubicBezTo>
                  <a:cubicBezTo>
                    <a:pt x="73" y="104"/>
                    <a:pt x="74" y="105"/>
                    <a:pt x="75" y="107"/>
                  </a:cubicBezTo>
                  <a:cubicBezTo>
                    <a:pt x="75" y="107"/>
                    <a:pt x="75" y="107"/>
                    <a:pt x="75" y="107"/>
                  </a:cubicBezTo>
                  <a:cubicBezTo>
                    <a:pt x="75" y="108"/>
                    <a:pt x="74" y="108"/>
                    <a:pt x="74" y="109"/>
                  </a:cubicBezTo>
                  <a:cubicBezTo>
                    <a:pt x="74" y="109"/>
                    <a:pt x="74" y="109"/>
                    <a:pt x="73" y="109"/>
                  </a:cubicBezTo>
                  <a:cubicBezTo>
                    <a:pt x="73" y="109"/>
                    <a:pt x="73" y="109"/>
                    <a:pt x="72" y="110"/>
                  </a:cubicBezTo>
                  <a:cubicBezTo>
                    <a:pt x="61" y="120"/>
                    <a:pt x="49" y="129"/>
                    <a:pt x="37" y="138"/>
                  </a:cubicBezTo>
                  <a:cubicBezTo>
                    <a:pt x="32" y="142"/>
                    <a:pt x="26" y="147"/>
                    <a:pt x="21" y="151"/>
                  </a:cubicBezTo>
                  <a:cubicBezTo>
                    <a:pt x="18" y="153"/>
                    <a:pt x="15" y="156"/>
                    <a:pt x="12" y="158"/>
                  </a:cubicBezTo>
                  <a:moveTo>
                    <a:pt x="10" y="149"/>
                  </a:moveTo>
                  <a:cubicBezTo>
                    <a:pt x="10" y="149"/>
                    <a:pt x="10" y="149"/>
                    <a:pt x="10" y="149"/>
                  </a:cubicBezTo>
                  <a:cubicBezTo>
                    <a:pt x="28" y="131"/>
                    <a:pt x="50" y="117"/>
                    <a:pt x="67" y="99"/>
                  </a:cubicBezTo>
                  <a:cubicBezTo>
                    <a:pt x="68" y="100"/>
                    <a:pt x="69" y="100"/>
                    <a:pt x="70" y="101"/>
                  </a:cubicBezTo>
                  <a:cubicBezTo>
                    <a:pt x="60" y="109"/>
                    <a:pt x="49" y="117"/>
                    <a:pt x="39" y="125"/>
                  </a:cubicBezTo>
                  <a:cubicBezTo>
                    <a:pt x="34" y="129"/>
                    <a:pt x="29" y="133"/>
                    <a:pt x="24" y="138"/>
                  </a:cubicBezTo>
                  <a:cubicBezTo>
                    <a:pt x="20" y="141"/>
                    <a:pt x="13" y="146"/>
                    <a:pt x="10" y="149"/>
                  </a:cubicBezTo>
                  <a:moveTo>
                    <a:pt x="31" y="111"/>
                  </a:moveTo>
                  <a:cubicBezTo>
                    <a:pt x="33" y="109"/>
                    <a:pt x="35" y="106"/>
                    <a:pt x="36" y="104"/>
                  </a:cubicBezTo>
                  <a:cubicBezTo>
                    <a:pt x="37" y="104"/>
                    <a:pt x="38" y="103"/>
                    <a:pt x="38" y="102"/>
                  </a:cubicBezTo>
                  <a:cubicBezTo>
                    <a:pt x="41" y="101"/>
                    <a:pt x="44" y="100"/>
                    <a:pt x="47" y="98"/>
                  </a:cubicBezTo>
                  <a:cubicBezTo>
                    <a:pt x="42" y="103"/>
                    <a:pt x="36" y="107"/>
                    <a:pt x="31" y="111"/>
                  </a:cubicBezTo>
                  <a:moveTo>
                    <a:pt x="10" y="147"/>
                  </a:moveTo>
                  <a:cubicBezTo>
                    <a:pt x="11" y="144"/>
                    <a:pt x="12" y="141"/>
                    <a:pt x="13" y="138"/>
                  </a:cubicBezTo>
                  <a:cubicBezTo>
                    <a:pt x="22" y="130"/>
                    <a:pt x="32" y="123"/>
                    <a:pt x="41" y="115"/>
                  </a:cubicBezTo>
                  <a:cubicBezTo>
                    <a:pt x="46" y="111"/>
                    <a:pt x="51" y="107"/>
                    <a:pt x="57" y="103"/>
                  </a:cubicBezTo>
                  <a:cubicBezTo>
                    <a:pt x="59" y="102"/>
                    <a:pt x="61" y="100"/>
                    <a:pt x="63" y="99"/>
                  </a:cubicBezTo>
                  <a:cubicBezTo>
                    <a:pt x="64" y="99"/>
                    <a:pt x="64" y="98"/>
                    <a:pt x="65" y="98"/>
                  </a:cubicBezTo>
                  <a:cubicBezTo>
                    <a:pt x="66" y="98"/>
                    <a:pt x="66" y="98"/>
                    <a:pt x="66" y="98"/>
                  </a:cubicBezTo>
                  <a:cubicBezTo>
                    <a:pt x="65" y="99"/>
                    <a:pt x="64" y="100"/>
                    <a:pt x="63" y="101"/>
                  </a:cubicBezTo>
                  <a:cubicBezTo>
                    <a:pt x="47" y="118"/>
                    <a:pt x="27" y="130"/>
                    <a:pt x="10" y="147"/>
                  </a:cubicBezTo>
                  <a:moveTo>
                    <a:pt x="17" y="133"/>
                  </a:moveTo>
                  <a:cubicBezTo>
                    <a:pt x="18" y="133"/>
                    <a:pt x="18" y="132"/>
                    <a:pt x="19" y="132"/>
                  </a:cubicBezTo>
                  <a:cubicBezTo>
                    <a:pt x="23" y="127"/>
                    <a:pt x="28" y="123"/>
                    <a:pt x="34" y="119"/>
                  </a:cubicBezTo>
                  <a:cubicBezTo>
                    <a:pt x="43" y="112"/>
                    <a:pt x="53" y="105"/>
                    <a:pt x="61" y="96"/>
                  </a:cubicBezTo>
                  <a:cubicBezTo>
                    <a:pt x="62" y="97"/>
                    <a:pt x="63" y="97"/>
                    <a:pt x="64" y="97"/>
                  </a:cubicBezTo>
                  <a:cubicBezTo>
                    <a:pt x="58" y="101"/>
                    <a:pt x="52" y="105"/>
                    <a:pt x="46" y="110"/>
                  </a:cubicBezTo>
                  <a:cubicBezTo>
                    <a:pt x="37" y="118"/>
                    <a:pt x="27" y="125"/>
                    <a:pt x="17" y="133"/>
                  </a:cubicBezTo>
                  <a:moveTo>
                    <a:pt x="17" y="132"/>
                  </a:moveTo>
                  <a:cubicBezTo>
                    <a:pt x="19" y="127"/>
                    <a:pt x="23" y="122"/>
                    <a:pt x="26" y="119"/>
                  </a:cubicBezTo>
                  <a:cubicBezTo>
                    <a:pt x="31" y="115"/>
                    <a:pt x="36" y="110"/>
                    <a:pt x="41" y="106"/>
                  </a:cubicBezTo>
                  <a:cubicBezTo>
                    <a:pt x="45" y="104"/>
                    <a:pt x="48" y="102"/>
                    <a:pt x="51" y="100"/>
                  </a:cubicBezTo>
                  <a:cubicBezTo>
                    <a:pt x="54" y="98"/>
                    <a:pt x="57" y="97"/>
                    <a:pt x="59" y="96"/>
                  </a:cubicBezTo>
                  <a:cubicBezTo>
                    <a:pt x="60" y="96"/>
                    <a:pt x="60" y="96"/>
                    <a:pt x="60" y="96"/>
                  </a:cubicBezTo>
                  <a:cubicBezTo>
                    <a:pt x="59" y="97"/>
                    <a:pt x="56" y="100"/>
                    <a:pt x="56" y="100"/>
                  </a:cubicBezTo>
                  <a:cubicBezTo>
                    <a:pt x="47" y="108"/>
                    <a:pt x="38" y="114"/>
                    <a:pt x="28" y="121"/>
                  </a:cubicBezTo>
                  <a:cubicBezTo>
                    <a:pt x="24" y="124"/>
                    <a:pt x="20" y="128"/>
                    <a:pt x="17" y="132"/>
                  </a:cubicBezTo>
                  <a:moveTo>
                    <a:pt x="40" y="106"/>
                  </a:moveTo>
                  <a:cubicBezTo>
                    <a:pt x="44" y="103"/>
                    <a:pt x="47" y="100"/>
                    <a:pt x="51" y="97"/>
                  </a:cubicBezTo>
                  <a:cubicBezTo>
                    <a:pt x="53" y="97"/>
                    <a:pt x="54" y="96"/>
                    <a:pt x="56" y="96"/>
                  </a:cubicBezTo>
                  <a:cubicBezTo>
                    <a:pt x="51" y="99"/>
                    <a:pt x="45" y="102"/>
                    <a:pt x="40" y="106"/>
                  </a:cubicBezTo>
                  <a:moveTo>
                    <a:pt x="43" y="95"/>
                  </a:moveTo>
                  <a:cubicBezTo>
                    <a:pt x="50" y="85"/>
                    <a:pt x="58" y="75"/>
                    <a:pt x="64" y="65"/>
                  </a:cubicBezTo>
                  <a:cubicBezTo>
                    <a:pt x="77" y="46"/>
                    <a:pt x="71" y="25"/>
                    <a:pt x="60" y="6"/>
                  </a:cubicBezTo>
                  <a:cubicBezTo>
                    <a:pt x="68" y="5"/>
                    <a:pt x="76" y="5"/>
                    <a:pt x="84" y="5"/>
                  </a:cubicBezTo>
                  <a:cubicBezTo>
                    <a:pt x="88" y="5"/>
                    <a:pt x="91" y="5"/>
                    <a:pt x="95" y="5"/>
                  </a:cubicBezTo>
                  <a:cubicBezTo>
                    <a:pt x="98" y="5"/>
                    <a:pt x="102" y="5"/>
                    <a:pt x="105" y="5"/>
                  </a:cubicBezTo>
                  <a:cubicBezTo>
                    <a:pt x="107" y="5"/>
                    <a:pt x="110" y="5"/>
                    <a:pt x="112" y="5"/>
                  </a:cubicBezTo>
                  <a:cubicBezTo>
                    <a:pt x="103" y="20"/>
                    <a:pt x="99" y="35"/>
                    <a:pt x="108" y="52"/>
                  </a:cubicBezTo>
                  <a:cubicBezTo>
                    <a:pt x="118" y="70"/>
                    <a:pt x="139" y="84"/>
                    <a:pt x="154" y="97"/>
                  </a:cubicBezTo>
                  <a:cubicBezTo>
                    <a:pt x="155" y="98"/>
                    <a:pt x="155" y="98"/>
                    <a:pt x="156" y="99"/>
                  </a:cubicBezTo>
                  <a:cubicBezTo>
                    <a:pt x="154" y="99"/>
                    <a:pt x="153" y="100"/>
                    <a:pt x="151" y="101"/>
                  </a:cubicBezTo>
                  <a:cubicBezTo>
                    <a:pt x="150" y="103"/>
                    <a:pt x="148" y="103"/>
                    <a:pt x="146" y="103"/>
                  </a:cubicBezTo>
                  <a:cubicBezTo>
                    <a:pt x="141" y="103"/>
                    <a:pt x="135" y="99"/>
                    <a:pt x="131" y="98"/>
                  </a:cubicBezTo>
                  <a:cubicBezTo>
                    <a:pt x="130" y="98"/>
                    <a:pt x="128" y="98"/>
                    <a:pt x="127" y="98"/>
                  </a:cubicBezTo>
                  <a:cubicBezTo>
                    <a:pt x="117" y="98"/>
                    <a:pt x="110" y="107"/>
                    <a:pt x="102" y="112"/>
                  </a:cubicBezTo>
                  <a:cubicBezTo>
                    <a:pt x="99" y="114"/>
                    <a:pt x="97" y="115"/>
                    <a:pt x="95" y="115"/>
                  </a:cubicBezTo>
                  <a:cubicBezTo>
                    <a:pt x="85" y="115"/>
                    <a:pt x="78" y="101"/>
                    <a:pt x="71" y="96"/>
                  </a:cubicBezTo>
                  <a:cubicBezTo>
                    <a:pt x="66" y="93"/>
                    <a:pt x="62" y="92"/>
                    <a:pt x="58" y="92"/>
                  </a:cubicBezTo>
                  <a:cubicBezTo>
                    <a:pt x="53" y="92"/>
                    <a:pt x="48" y="93"/>
                    <a:pt x="43" y="95"/>
                  </a:cubicBezTo>
                  <a:moveTo>
                    <a:pt x="84" y="0"/>
                  </a:moveTo>
                  <a:cubicBezTo>
                    <a:pt x="75" y="0"/>
                    <a:pt x="66" y="0"/>
                    <a:pt x="57" y="2"/>
                  </a:cubicBezTo>
                  <a:cubicBezTo>
                    <a:pt x="55" y="3"/>
                    <a:pt x="55" y="4"/>
                    <a:pt x="55" y="5"/>
                  </a:cubicBezTo>
                  <a:cubicBezTo>
                    <a:pt x="55" y="6"/>
                    <a:pt x="55" y="7"/>
                    <a:pt x="55" y="8"/>
                  </a:cubicBezTo>
                  <a:cubicBezTo>
                    <a:pt x="61" y="18"/>
                    <a:pt x="66" y="28"/>
                    <a:pt x="67" y="39"/>
                  </a:cubicBezTo>
                  <a:cubicBezTo>
                    <a:pt x="68" y="53"/>
                    <a:pt x="60" y="64"/>
                    <a:pt x="52" y="74"/>
                  </a:cubicBezTo>
                  <a:cubicBezTo>
                    <a:pt x="40" y="91"/>
                    <a:pt x="28" y="107"/>
                    <a:pt x="17" y="123"/>
                  </a:cubicBezTo>
                  <a:cubicBezTo>
                    <a:pt x="9" y="135"/>
                    <a:pt x="0" y="151"/>
                    <a:pt x="9" y="164"/>
                  </a:cubicBezTo>
                  <a:cubicBezTo>
                    <a:pt x="16" y="175"/>
                    <a:pt x="32" y="176"/>
                    <a:pt x="44" y="176"/>
                  </a:cubicBezTo>
                  <a:cubicBezTo>
                    <a:pt x="44" y="176"/>
                    <a:pt x="44" y="176"/>
                    <a:pt x="44" y="176"/>
                  </a:cubicBezTo>
                  <a:cubicBezTo>
                    <a:pt x="52" y="176"/>
                    <a:pt x="59" y="175"/>
                    <a:pt x="67" y="175"/>
                  </a:cubicBezTo>
                  <a:cubicBezTo>
                    <a:pt x="70" y="175"/>
                    <a:pt x="72" y="175"/>
                    <a:pt x="75" y="175"/>
                  </a:cubicBezTo>
                  <a:cubicBezTo>
                    <a:pt x="85" y="175"/>
                    <a:pt x="95" y="176"/>
                    <a:pt x="105" y="176"/>
                  </a:cubicBezTo>
                  <a:cubicBezTo>
                    <a:pt x="119" y="177"/>
                    <a:pt x="133" y="179"/>
                    <a:pt x="146" y="179"/>
                  </a:cubicBezTo>
                  <a:cubicBezTo>
                    <a:pt x="154" y="179"/>
                    <a:pt x="161" y="179"/>
                    <a:pt x="168" y="177"/>
                  </a:cubicBezTo>
                  <a:cubicBezTo>
                    <a:pt x="184" y="174"/>
                    <a:pt x="198" y="163"/>
                    <a:pt x="195" y="146"/>
                  </a:cubicBezTo>
                  <a:cubicBezTo>
                    <a:pt x="193" y="128"/>
                    <a:pt x="178" y="113"/>
                    <a:pt x="165" y="101"/>
                  </a:cubicBezTo>
                  <a:cubicBezTo>
                    <a:pt x="151" y="87"/>
                    <a:pt x="135" y="76"/>
                    <a:pt x="122" y="62"/>
                  </a:cubicBezTo>
                  <a:cubicBezTo>
                    <a:pt x="114" y="54"/>
                    <a:pt x="108" y="44"/>
                    <a:pt x="107" y="33"/>
                  </a:cubicBezTo>
                  <a:cubicBezTo>
                    <a:pt x="107" y="23"/>
                    <a:pt x="112" y="13"/>
                    <a:pt x="118" y="5"/>
                  </a:cubicBezTo>
                  <a:cubicBezTo>
                    <a:pt x="118" y="3"/>
                    <a:pt x="118" y="2"/>
                    <a:pt x="117" y="2"/>
                  </a:cubicBezTo>
                  <a:cubicBezTo>
                    <a:pt x="116" y="1"/>
                    <a:pt x="116" y="0"/>
                    <a:pt x="115" y="0"/>
                  </a:cubicBezTo>
                  <a:cubicBezTo>
                    <a:pt x="115" y="0"/>
                    <a:pt x="115" y="0"/>
                    <a:pt x="115" y="0"/>
                  </a:cubicBezTo>
                  <a:cubicBezTo>
                    <a:pt x="111" y="0"/>
                    <a:pt x="108" y="0"/>
                    <a:pt x="105" y="0"/>
                  </a:cubicBezTo>
                  <a:cubicBezTo>
                    <a:pt x="101" y="0"/>
                    <a:pt x="98" y="0"/>
                    <a:pt x="94" y="0"/>
                  </a:cubicBezTo>
                  <a:cubicBezTo>
                    <a:pt x="91" y="0"/>
                    <a:pt x="88" y="0"/>
                    <a:pt x="84"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244" name="Google Shape;244;p16"/>
            <p:cNvSpPr/>
            <p:nvPr/>
          </p:nvSpPr>
          <p:spPr>
            <a:xfrm>
              <a:off x="2415844" y="3452739"/>
              <a:ext cx="312738" cy="360363"/>
            </a:xfrm>
            <a:custGeom>
              <a:rect b="b" l="l" r="r" t="t"/>
              <a:pathLst>
                <a:path extrusionOk="0" h="85" w="74">
                  <a:moveTo>
                    <a:pt x="56" y="77"/>
                  </a:moveTo>
                  <a:cubicBezTo>
                    <a:pt x="58" y="75"/>
                    <a:pt x="60" y="73"/>
                    <a:pt x="62" y="70"/>
                  </a:cubicBezTo>
                  <a:cubicBezTo>
                    <a:pt x="63" y="69"/>
                    <a:pt x="64" y="68"/>
                    <a:pt x="66" y="67"/>
                  </a:cubicBezTo>
                  <a:cubicBezTo>
                    <a:pt x="63" y="71"/>
                    <a:pt x="60" y="74"/>
                    <a:pt x="56" y="77"/>
                  </a:cubicBezTo>
                  <a:moveTo>
                    <a:pt x="34" y="75"/>
                  </a:moveTo>
                  <a:cubicBezTo>
                    <a:pt x="36" y="72"/>
                    <a:pt x="39" y="69"/>
                    <a:pt x="42" y="67"/>
                  </a:cubicBezTo>
                  <a:cubicBezTo>
                    <a:pt x="47" y="63"/>
                    <a:pt x="53" y="59"/>
                    <a:pt x="57" y="54"/>
                  </a:cubicBezTo>
                  <a:cubicBezTo>
                    <a:pt x="57" y="54"/>
                    <a:pt x="58" y="54"/>
                    <a:pt x="58" y="54"/>
                  </a:cubicBezTo>
                  <a:cubicBezTo>
                    <a:pt x="58" y="54"/>
                    <a:pt x="58" y="54"/>
                    <a:pt x="58" y="54"/>
                  </a:cubicBezTo>
                  <a:cubicBezTo>
                    <a:pt x="55" y="57"/>
                    <a:pt x="52" y="60"/>
                    <a:pt x="48" y="63"/>
                  </a:cubicBezTo>
                  <a:cubicBezTo>
                    <a:pt x="43" y="67"/>
                    <a:pt x="39" y="71"/>
                    <a:pt x="34" y="75"/>
                  </a:cubicBezTo>
                  <a:moveTo>
                    <a:pt x="25" y="81"/>
                  </a:moveTo>
                  <a:cubicBezTo>
                    <a:pt x="24" y="81"/>
                    <a:pt x="22" y="80"/>
                    <a:pt x="20" y="80"/>
                  </a:cubicBezTo>
                  <a:cubicBezTo>
                    <a:pt x="27" y="75"/>
                    <a:pt x="34" y="70"/>
                    <a:pt x="41" y="65"/>
                  </a:cubicBezTo>
                  <a:cubicBezTo>
                    <a:pt x="43" y="63"/>
                    <a:pt x="46" y="62"/>
                    <a:pt x="48" y="60"/>
                  </a:cubicBezTo>
                  <a:cubicBezTo>
                    <a:pt x="50" y="58"/>
                    <a:pt x="52" y="57"/>
                    <a:pt x="54" y="55"/>
                  </a:cubicBezTo>
                  <a:cubicBezTo>
                    <a:pt x="55" y="54"/>
                    <a:pt x="56" y="54"/>
                    <a:pt x="56" y="54"/>
                  </a:cubicBezTo>
                  <a:cubicBezTo>
                    <a:pt x="56" y="54"/>
                    <a:pt x="56" y="54"/>
                    <a:pt x="55" y="55"/>
                  </a:cubicBezTo>
                  <a:cubicBezTo>
                    <a:pt x="51" y="60"/>
                    <a:pt x="45" y="64"/>
                    <a:pt x="40" y="68"/>
                  </a:cubicBezTo>
                  <a:cubicBezTo>
                    <a:pt x="37" y="70"/>
                    <a:pt x="34" y="73"/>
                    <a:pt x="32" y="76"/>
                  </a:cubicBezTo>
                  <a:cubicBezTo>
                    <a:pt x="30" y="77"/>
                    <a:pt x="29" y="78"/>
                    <a:pt x="28" y="79"/>
                  </a:cubicBezTo>
                  <a:cubicBezTo>
                    <a:pt x="27" y="80"/>
                    <a:pt x="26" y="81"/>
                    <a:pt x="25" y="81"/>
                  </a:cubicBezTo>
                  <a:cubicBezTo>
                    <a:pt x="25" y="81"/>
                    <a:pt x="25" y="81"/>
                    <a:pt x="25" y="81"/>
                  </a:cubicBezTo>
                  <a:moveTo>
                    <a:pt x="27" y="81"/>
                  </a:moveTo>
                  <a:cubicBezTo>
                    <a:pt x="27" y="81"/>
                    <a:pt x="28" y="81"/>
                    <a:pt x="28" y="80"/>
                  </a:cubicBezTo>
                  <a:cubicBezTo>
                    <a:pt x="29" y="79"/>
                    <a:pt x="30" y="79"/>
                    <a:pt x="30" y="78"/>
                  </a:cubicBezTo>
                  <a:cubicBezTo>
                    <a:pt x="36" y="74"/>
                    <a:pt x="41" y="69"/>
                    <a:pt x="46" y="65"/>
                  </a:cubicBezTo>
                  <a:cubicBezTo>
                    <a:pt x="49" y="63"/>
                    <a:pt x="52" y="61"/>
                    <a:pt x="54" y="58"/>
                  </a:cubicBezTo>
                  <a:cubicBezTo>
                    <a:pt x="55" y="57"/>
                    <a:pt x="57" y="56"/>
                    <a:pt x="58" y="55"/>
                  </a:cubicBezTo>
                  <a:cubicBezTo>
                    <a:pt x="59" y="55"/>
                    <a:pt x="59" y="54"/>
                    <a:pt x="60" y="54"/>
                  </a:cubicBezTo>
                  <a:cubicBezTo>
                    <a:pt x="61" y="53"/>
                    <a:pt x="61" y="53"/>
                    <a:pt x="62" y="53"/>
                  </a:cubicBezTo>
                  <a:cubicBezTo>
                    <a:pt x="53" y="64"/>
                    <a:pt x="40" y="71"/>
                    <a:pt x="30" y="81"/>
                  </a:cubicBezTo>
                  <a:cubicBezTo>
                    <a:pt x="31" y="82"/>
                    <a:pt x="31" y="82"/>
                    <a:pt x="31" y="82"/>
                  </a:cubicBezTo>
                  <a:cubicBezTo>
                    <a:pt x="41" y="74"/>
                    <a:pt x="52" y="66"/>
                    <a:pt x="62" y="57"/>
                  </a:cubicBezTo>
                  <a:cubicBezTo>
                    <a:pt x="61" y="58"/>
                    <a:pt x="60" y="59"/>
                    <a:pt x="59" y="59"/>
                  </a:cubicBezTo>
                  <a:cubicBezTo>
                    <a:pt x="57" y="62"/>
                    <a:pt x="54" y="65"/>
                    <a:pt x="51" y="67"/>
                  </a:cubicBezTo>
                  <a:cubicBezTo>
                    <a:pt x="46" y="72"/>
                    <a:pt x="40" y="77"/>
                    <a:pt x="35" y="82"/>
                  </a:cubicBezTo>
                  <a:cubicBezTo>
                    <a:pt x="35" y="82"/>
                    <a:pt x="35" y="82"/>
                    <a:pt x="35" y="82"/>
                  </a:cubicBezTo>
                  <a:cubicBezTo>
                    <a:pt x="46" y="75"/>
                    <a:pt x="55" y="67"/>
                    <a:pt x="64" y="59"/>
                  </a:cubicBezTo>
                  <a:cubicBezTo>
                    <a:pt x="64" y="59"/>
                    <a:pt x="64" y="59"/>
                    <a:pt x="64" y="59"/>
                  </a:cubicBezTo>
                  <a:cubicBezTo>
                    <a:pt x="62" y="61"/>
                    <a:pt x="59" y="64"/>
                    <a:pt x="56" y="67"/>
                  </a:cubicBezTo>
                  <a:cubicBezTo>
                    <a:pt x="51" y="72"/>
                    <a:pt x="46" y="76"/>
                    <a:pt x="41" y="81"/>
                  </a:cubicBezTo>
                  <a:cubicBezTo>
                    <a:pt x="42" y="82"/>
                    <a:pt x="42" y="82"/>
                    <a:pt x="42" y="82"/>
                  </a:cubicBezTo>
                  <a:cubicBezTo>
                    <a:pt x="50" y="76"/>
                    <a:pt x="57" y="68"/>
                    <a:pt x="65" y="61"/>
                  </a:cubicBezTo>
                  <a:cubicBezTo>
                    <a:pt x="66" y="61"/>
                    <a:pt x="67" y="60"/>
                    <a:pt x="67" y="60"/>
                  </a:cubicBezTo>
                  <a:cubicBezTo>
                    <a:pt x="67" y="60"/>
                    <a:pt x="66" y="62"/>
                    <a:pt x="65" y="62"/>
                  </a:cubicBezTo>
                  <a:cubicBezTo>
                    <a:pt x="64" y="64"/>
                    <a:pt x="62" y="65"/>
                    <a:pt x="60" y="67"/>
                  </a:cubicBezTo>
                  <a:cubicBezTo>
                    <a:pt x="56" y="70"/>
                    <a:pt x="52" y="75"/>
                    <a:pt x="48" y="79"/>
                  </a:cubicBezTo>
                  <a:cubicBezTo>
                    <a:pt x="48" y="79"/>
                    <a:pt x="48" y="79"/>
                    <a:pt x="48" y="79"/>
                  </a:cubicBezTo>
                  <a:cubicBezTo>
                    <a:pt x="54" y="77"/>
                    <a:pt x="59" y="72"/>
                    <a:pt x="64" y="67"/>
                  </a:cubicBezTo>
                  <a:cubicBezTo>
                    <a:pt x="64" y="67"/>
                    <a:pt x="66" y="65"/>
                    <a:pt x="67" y="65"/>
                  </a:cubicBezTo>
                  <a:cubicBezTo>
                    <a:pt x="66" y="66"/>
                    <a:pt x="66" y="66"/>
                    <a:pt x="66" y="66"/>
                  </a:cubicBezTo>
                  <a:cubicBezTo>
                    <a:pt x="65" y="67"/>
                    <a:pt x="64" y="68"/>
                    <a:pt x="62" y="69"/>
                  </a:cubicBezTo>
                  <a:cubicBezTo>
                    <a:pt x="59" y="72"/>
                    <a:pt x="57" y="75"/>
                    <a:pt x="54" y="78"/>
                  </a:cubicBezTo>
                  <a:cubicBezTo>
                    <a:pt x="54" y="78"/>
                    <a:pt x="54" y="78"/>
                    <a:pt x="54" y="78"/>
                  </a:cubicBezTo>
                  <a:cubicBezTo>
                    <a:pt x="49" y="81"/>
                    <a:pt x="43" y="82"/>
                    <a:pt x="37" y="82"/>
                  </a:cubicBezTo>
                  <a:cubicBezTo>
                    <a:pt x="37" y="82"/>
                    <a:pt x="36" y="82"/>
                    <a:pt x="36" y="82"/>
                  </a:cubicBezTo>
                  <a:cubicBezTo>
                    <a:pt x="32" y="82"/>
                    <a:pt x="29" y="82"/>
                    <a:pt x="26" y="81"/>
                  </a:cubicBezTo>
                  <a:cubicBezTo>
                    <a:pt x="27" y="81"/>
                    <a:pt x="27" y="81"/>
                    <a:pt x="27" y="81"/>
                  </a:cubicBezTo>
                  <a:cubicBezTo>
                    <a:pt x="27" y="81"/>
                    <a:pt x="27" y="81"/>
                    <a:pt x="27" y="81"/>
                  </a:cubicBezTo>
                  <a:moveTo>
                    <a:pt x="9" y="72"/>
                  </a:moveTo>
                  <a:cubicBezTo>
                    <a:pt x="8" y="71"/>
                    <a:pt x="8" y="70"/>
                    <a:pt x="7" y="69"/>
                  </a:cubicBezTo>
                  <a:cubicBezTo>
                    <a:pt x="11" y="67"/>
                    <a:pt x="15" y="64"/>
                    <a:pt x="18" y="61"/>
                  </a:cubicBezTo>
                  <a:cubicBezTo>
                    <a:pt x="20" y="59"/>
                    <a:pt x="22" y="57"/>
                    <a:pt x="24" y="55"/>
                  </a:cubicBezTo>
                  <a:cubicBezTo>
                    <a:pt x="26" y="54"/>
                    <a:pt x="27" y="53"/>
                    <a:pt x="29" y="52"/>
                  </a:cubicBezTo>
                  <a:cubicBezTo>
                    <a:pt x="29" y="52"/>
                    <a:pt x="29" y="52"/>
                    <a:pt x="29" y="52"/>
                  </a:cubicBezTo>
                  <a:cubicBezTo>
                    <a:pt x="30" y="52"/>
                    <a:pt x="30" y="52"/>
                    <a:pt x="30" y="52"/>
                  </a:cubicBezTo>
                  <a:cubicBezTo>
                    <a:pt x="30" y="52"/>
                    <a:pt x="30" y="52"/>
                    <a:pt x="30" y="52"/>
                  </a:cubicBezTo>
                  <a:cubicBezTo>
                    <a:pt x="23" y="59"/>
                    <a:pt x="14" y="63"/>
                    <a:pt x="9" y="72"/>
                  </a:cubicBezTo>
                  <a:moveTo>
                    <a:pt x="7" y="68"/>
                  </a:moveTo>
                  <a:cubicBezTo>
                    <a:pt x="6" y="68"/>
                    <a:pt x="6" y="67"/>
                    <a:pt x="6" y="67"/>
                  </a:cubicBezTo>
                  <a:cubicBezTo>
                    <a:pt x="9" y="64"/>
                    <a:pt x="11" y="62"/>
                    <a:pt x="14" y="60"/>
                  </a:cubicBezTo>
                  <a:cubicBezTo>
                    <a:pt x="15" y="58"/>
                    <a:pt x="16" y="57"/>
                    <a:pt x="18" y="56"/>
                  </a:cubicBezTo>
                  <a:cubicBezTo>
                    <a:pt x="19" y="55"/>
                    <a:pt x="22" y="52"/>
                    <a:pt x="22" y="52"/>
                  </a:cubicBezTo>
                  <a:cubicBezTo>
                    <a:pt x="22" y="52"/>
                    <a:pt x="22" y="53"/>
                    <a:pt x="20" y="54"/>
                  </a:cubicBezTo>
                  <a:cubicBezTo>
                    <a:pt x="18" y="57"/>
                    <a:pt x="16" y="60"/>
                    <a:pt x="13" y="63"/>
                  </a:cubicBezTo>
                  <a:cubicBezTo>
                    <a:pt x="11" y="64"/>
                    <a:pt x="8" y="66"/>
                    <a:pt x="7" y="68"/>
                  </a:cubicBezTo>
                  <a:moveTo>
                    <a:pt x="32" y="81"/>
                  </a:moveTo>
                  <a:cubicBezTo>
                    <a:pt x="33" y="80"/>
                    <a:pt x="33" y="80"/>
                    <a:pt x="33" y="80"/>
                  </a:cubicBezTo>
                  <a:cubicBezTo>
                    <a:pt x="38" y="75"/>
                    <a:pt x="44" y="71"/>
                    <a:pt x="49" y="66"/>
                  </a:cubicBezTo>
                  <a:cubicBezTo>
                    <a:pt x="54" y="61"/>
                    <a:pt x="59" y="57"/>
                    <a:pt x="63" y="53"/>
                  </a:cubicBezTo>
                  <a:cubicBezTo>
                    <a:pt x="64" y="52"/>
                    <a:pt x="66" y="51"/>
                    <a:pt x="68" y="51"/>
                  </a:cubicBezTo>
                  <a:cubicBezTo>
                    <a:pt x="68" y="51"/>
                    <a:pt x="69" y="51"/>
                    <a:pt x="69" y="51"/>
                  </a:cubicBezTo>
                  <a:cubicBezTo>
                    <a:pt x="70" y="51"/>
                    <a:pt x="70" y="51"/>
                    <a:pt x="70" y="51"/>
                  </a:cubicBezTo>
                  <a:cubicBezTo>
                    <a:pt x="70" y="52"/>
                    <a:pt x="69" y="53"/>
                    <a:pt x="69" y="54"/>
                  </a:cubicBezTo>
                  <a:cubicBezTo>
                    <a:pt x="69" y="58"/>
                    <a:pt x="68" y="61"/>
                    <a:pt x="67" y="64"/>
                  </a:cubicBezTo>
                  <a:cubicBezTo>
                    <a:pt x="64" y="66"/>
                    <a:pt x="62" y="68"/>
                    <a:pt x="59" y="71"/>
                  </a:cubicBezTo>
                  <a:cubicBezTo>
                    <a:pt x="57" y="73"/>
                    <a:pt x="55" y="74"/>
                    <a:pt x="53" y="76"/>
                  </a:cubicBezTo>
                  <a:cubicBezTo>
                    <a:pt x="53" y="76"/>
                    <a:pt x="50" y="78"/>
                    <a:pt x="49" y="78"/>
                  </a:cubicBezTo>
                  <a:cubicBezTo>
                    <a:pt x="49" y="78"/>
                    <a:pt x="49" y="78"/>
                    <a:pt x="50" y="77"/>
                  </a:cubicBezTo>
                  <a:cubicBezTo>
                    <a:pt x="54" y="74"/>
                    <a:pt x="57" y="70"/>
                    <a:pt x="61" y="67"/>
                  </a:cubicBezTo>
                  <a:cubicBezTo>
                    <a:pt x="64" y="64"/>
                    <a:pt x="67" y="62"/>
                    <a:pt x="69" y="58"/>
                  </a:cubicBezTo>
                  <a:cubicBezTo>
                    <a:pt x="68" y="58"/>
                    <a:pt x="68" y="58"/>
                    <a:pt x="68" y="58"/>
                  </a:cubicBezTo>
                  <a:cubicBezTo>
                    <a:pt x="64" y="62"/>
                    <a:pt x="60" y="65"/>
                    <a:pt x="56" y="68"/>
                  </a:cubicBezTo>
                  <a:cubicBezTo>
                    <a:pt x="54" y="71"/>
                    <a:pt x="52" y="73"/>
                    <a:pt x="49" y="75"/>
                  </a:cubicBezTo>
                  <a:cubicBezTo>
                    <a:pt x="48" y="76"/>
                    <a:pt x="44" y="79"/>
                    <a:pt x="43" y="80"/>
                  </a:cubicBezTo>
                  <a:cubicBezTo>
                    <a:pt x="51" y="73"/>
                    <a:pt x="59" y="65"/>
                    <a:pt x="67" y="56"/>
                  </a:cubicBezTo>
                  <a:cubicBezTo>
                    <a:pt x="68" y="56"/>
                    <a:pt x="68" y="56"/>
                    <a:pt x="68" y="56"/>
                  </a:cubicBezTo>
                  <a:cubicBezTo>
                    <a:pt x="68" y="55"/>
                    <a:pt x="69" y="55"/>
                    <a:pt x="69" y="55"/>
                  </a:cubicBezTo>
                  <a:cubicBezTo>
                    <a:pt x="69" y="54"/>
                    <a:pt x="69" y="54"/>
                    <a:pt x="69" y="54"/>
                  </a:cubicBezTo>
                  <a:cubicBezTo>
                    <a:pt x="63" y="59"/>
                    <a:pt x="57" y="64"/>
                    <a:pt x="52" y="69"/>
                  </a:cubicBezTo>
                  <a:cubicBezTo>
                    <a:pt x="49" y="71"/>
                    <a:pt x="46" y="73"/>
                    <a:pt x="44" y="75"/>
                  </a:cubicBezTo>
                  <a:cubicBezTo>
                    <a:pt x="42" y="77"/>
                    <a:pt x="41" y="78"/>
                    <a:pt x="39" y="79"/>
                  </a:cubicBezTo>
                  <a:cubicBezTo>
                    <a:pt x="43" y="75"/>
                    <a:pt x="48" y="71"/>
                    <a:pt x="52" y="67"/>
                  </a:cubicBezTo>
                  <a:cubicBezTo>
                    <a:pt x="57" y="62"/>
                    <a:pt x="63" y="58"/>
                    <a:pt x="67" y="53"/>
                  </a:cubicBezTo>
                  <a:cubicBezTo>
                    <a:pt x="67" y="52"/>
                    <a:pt x="67" y="52"/>
                    <a:pt x="67" y="52"/>
                  </a:cubicBezTo>
                  <a:cubicBezTo>
                    <a:pt x="61" y="57"/>
                    <a:pt x="55" y="62"/>
                    <a:pt x="50" y="67"/>
                  </a:cubicBezTo>
                  <a:cubicBezTo>
                    <a:pt x="46" y="69"/>
                    <a:pt x="43" y="72"/>
                    <a:pt x="39" y="75"/>
                  </a:cubicBezTo>
                  <a:cubicBezTo>
                    <a:pt x="38" y="76"/>
                    <a:pt x="36" y="77"/>
                    <a:pt x="34" y="79"/>
                  </a:cubicBezTo>
                  <a:cubicBezTo>
                    <a:pt x="34" y="79"/>
                    <a:pt x="33" y="80"/>
                    <a:pt x="32" y="81"/>
                  </a:cubicBezTo>
                  <a:moveTo>
                    <a:pt x="8" y="68"/>
                  </a:moveTo>
                  <a:cubicBezTo>
                    <a:pt x="8" y="68"/>
                    <a:pt x="9" y="66"/>
                    <a:pt x="10" y="66"/>
                  </a:cubicBezTo>
                  <a:cubicBezTo>
                    <a:pt x="11" y="65"/>
                    <a:pt x="13" y="64"/>
                    <a:pt x="14" y="62"/>
                  </a:cubicBezTo>
                  <a:cubicBezTo>
                    <a:pt x="18" y="59"/>
                    <a:pt x="21" y="55"/>
                    <a:pt x="24" y="51"/>
                  </a:cubicBezTo>
                  <a:cubicBezTo>
                    <a:pt x="24" y="51"/>
                    <a:pt x="24" y="51"/>
                    <a:pt x="24" y="51"/>
                  </a:cubicBezTo>
                  <a:cubicBezTo>
                    <a:pt x="25" y="51"/>
                    <a:pt x="26" y="52"/>
                    <a:pt x="27" y="52"/>
                  </a:cubicBezTo>
                  <a:cubicBezTo>
                    <a:pt x="28" y="52"/>
                    <a:pt x="28" y="52"/>
                    <a:pt x="28" y="52"/>
                  </a:cubicBezTo>
                  <a:cubicBezTo>
                    <a:pt x="21" y="57"/>
                    <a:pt x="16" y="62"/>
                    <a:pt x="10" y="67"/>
                  </a:cubicBezTo>
                  <a:cubicBezTo>
                    <a:pt x="9" y="67"/>
                    <a:pt x="8" y="68"/>
                    <a:pt x="8" y="68"/>
                  </a:cubicBezTo>
                  <a:moveTo>
                    <a:pt x="12" y="75"/>
                  </a:moveTo>
                  <a:cubicBezTo>
                    <a:pt x="12" y="75"/>
                    <a:pt x="12" y="75"/>
                    <a:pt x="12" y="75"/>
                  </a:cubicBezTo>
                  <a:cubicBezTo>
                    <a:pt x="11" y="74"/>
                    <a:pt x="10" y="73"/>
                    <a:pt x="10" y="73"/>
                  </a:cubicBezTo>
                  <a:cubicBezTo>
                    <a:pt x="19" y="67"/>
                    <a:pt x="26" y="57"/>
                    <a:pt x="35" y="52"/>
                  </a:cubicBezTo>
                  <a:cubicBezTo>
                    <a:pt x="35" y="52"/>
                    <a:pt x="38" y="50"/>
                    <a:pt x="38" y="50"/>
                  </a:cubicBezTo>
                  <a:cubicBezTo>
                    <a:pt x="38" y="50"/>
                    <a:pt x="38" y="50"/>
                    <a:pt x="38" y="51"/>
                  </a:cubicBezTo>
                  <a:cubicBezTo>
                    <a:pt x="37" y="51"/>
                    <a:pt x="36" y="52"/>
                    <a:pt x="35" y="53"/>
                  </a:cubicBezTo>
                  <a:cubicBezTo>
                    <a:pt x="32" y="56"/>
                    <a:pt x="29" y="58"/>
                    <a:pt x="27" y="60"/>
                  </a:cubicBezTo>
                  <a:cubicBezTo>
                    <a:pt x="21" y="65"/>
                    <a:pt x="17" y="70"/>
                    <a:pt x="12" y="75"/>
                  </a:cubicBezTo>
                  <a:moveTo>
                    <a:pt x="20" y="80"/>
                  </a:moveTo>
                  <a:cubicBezTo>
                    <a:pt x="18" y="79"/>
                    <a:pt x="16" y="78"/>
                    <a:pt x="15" y="77"/>
                  </a:cubicBezTo>
                  <a:cubicBezTo>
                    <a:pt x="15" y="77"/>
                    <a:pt x="15" y="77"/>
                    <a:pt x="15" y="77"/>
                  </a:cubicBezTo>
                  <a:cubicBezTo>
                    <a:pt x="20" y="72"/>
                    <a:pt x="25" y="67"/>
                    <a:pt x="30" y="63"/>
                  </a:cubicBezTo>
                  <a:cubicBezTo>
                    <a:pt x="33" y="60"/>
                    <a:pt x="37" y="58"/>
                    <a:pt x="40" y="55"/>
                  </a:cubicBezTo>
                  <a:cubicBezTo>
                    <a:pt x="42" y="54"/>
                    <a:pt x="46" y="52"/>
                    <a:pt x="47" y="50"/>
                  </a:cubicBezTo>
                  <a:cubicBezTo>
                    <a:pt x="41" y="55"/>
                    <a:pt x="35" y="60"/>
                    <a:pt x="30" y="65"/>
                  </a:cubicBezTo>
                  <a:cubicBezTo>
                    <a:pt x="25" y="69"/>
                    <a:pt x="20" y="73"/>
                    <a:pt x="17" y="78"/>
                  </a:cubicBezTo>
                  <a:cubicBezTo>
                    <a:pt x="17" y="78"/>
                    <a:pt x="17" y="78"/>
                    <a:pt x="17" y="78"/>
                  </a:cubicBezTo>
                  <a:cubicBezTo>
                    <a:pt x="23" y="74"/>
                    <a:pt x="28" y="70"/>
                    <a:pt x="33" y="66"/>
                  </a:cubicBezTo>
                  <a:cubicBezTo>
                    <a:pt x="39" y="62"/>
                    <a:pt x="45" y="56"/>
                    <a:pt x="51" y="53"/>
                  </a:cubicBezTo>
                  <a:cubicBezTo>
                    <a:pt x="49" y="54"/>
                    <a:pt x="46" y="57"/>
                    <a:pt x="43" y="59"/>
                  </a:cubicBezTo>
                  <a:cubicBezTo>
                    <a:pt x="40" y="62"/>
                    <a:pt x="37" y="64"/>
                    <a:pt x="34" y="67"/>
                  </a:cubicBezTo>
                  <a:cubicBezTo>
                    <a:pt x="31" y="70"/>
                    <a:pt x="28" y="73"/>
                    <a:pt x="25" y="75"/>
                  </a:cubicBezTo>
                  <a:cubicBezTo>
                    <a:pt x="23" y="77"/>
                    <a:pt x="21" y="78"/>
                    <a:pt x="20" y="80"/>
                  </a:cubicBezTo>
                  <a:moveTo>
                    <a:pt x="47" y="50"/>
                  </a:moveTo>
                  <a:cubicBezTo>
                    <a:pt x="47" y="50"/>
                    <a:pt x="47" y="50"/>
                    <a:pt x="47" y="50"/>
                  </a:cubicBezTo>
                  <a:cubicBezTo>
                    <a:pt x="47" y="50"/>
                    <a:pt x="47" y="50"/>
                    <a:pt x="47" y="50"/>
                  </a:cubicBezTo>
                  <a:moveTo>
                    <a:pt x="6" y="66"/>
                  </a:moveTo>
                  <a:cubicBezTo>
                    <a:pt x="5" y="64"/>
                    <a:pt x="4" y="62"/>
                    <a:pt x="4" y="60"/>
                  </a:cubicBezTo>
                  <a:cubicBezTo>
                    <a:pt x="8" y="57"/>
                    <a:pt x="11" y="53"/>
                    <a:pt x="15" y="50"/>
                  </a:cubicBezTo>
                  <a:cubicBezTo>
                    <a:pt x="15" y="50"/>
                    <a:pt x="13" y="53"/>
                    <a:pt x="12" y="54"/>
                  </a:cubicBezTo>
                  <a:cubicBezTo>
                    <a:pt x="11" y="55"/>
                    <a:pt x="10" y="56"/>
                    <a:pt x="9" y="57"/>
                  </a:cubicBezTo>
                  <a:cubicBezTo>
                    <a:pt x="7" y="59"/>
                    <a:pt x="6" y="61"/>
                    <a:pt x="5" y="63"/>
                  </a:cubicBezTo>
                  <a:cubicBezTo>
                    <a:pt x="5" y="63"/>
                    <a:pt x="5" y="63"/>
                    <a:pt x="5" y="63"/>
                  </a:cubicBezTo>
                  <a:cubicBezTo>
                    <a:pt x="8" y="62"/>
                    <a:pt x="10" y="59"/>
                    <a:pt x="12" y="57"/>
                  </a:cubicBezTo>
                  <a:cubicBezTo>
                    <a:pt x="13" y="56"/>
                    <a:pt x="15" y="55"/>
                    <a:pt x="16" y="53"/>
                  </a:cubicBezTo>
                  <a:cubicBezTo>
                    <a:pt x="16" y="53"/>
                    <a:pt x="18" y="51"/>
                    <a:pt x="19" y="51"/>
                  </a:cubicBezTo>
                  <a:cubicBezTo>
                    <a:pt x="19" y="51"/>
                    <a:pt x="19" y="51"/>
                    <a:pt x="18" y="52"/>
                  </a:cubicBezTo>
                  <a:cubicBezTo>
                    <a:pt x="15" y="57"/>
                    <a:pt x="9" y="61"/>
                    <a:pt x="6" y="66"/>
                  </a:cubicBezTo>
                  <a:moveTo>
                    <a:pt x="14" y="77"/>
                  </a:moveTo>
                  <a:cubicBezTo>
                    <a:pt x="14" y="77"/>
                    <a:pt x="13" y="76"/>
                    <a:pt x="13" y="76"/>
                  </a:cubicBezTo>
                  <a:cubicBezTo>
                    <a:pt x="18" y="71"/>
                    <a:pt x="23" y="66"/>
                    <a:pt x="29" y="62"/>
                  </a:cubicBezTo>
                  <a:cubicBezTo>
                    <a:pt x="32" y="59"/>
                    <a:pt x="35" y="57"/>
                    <a:pt x="38" y="54"/>
                  </a:cubicBezTo>
                  <a:cubicBezTo>
                    <a:pt x="40" y="53"/>
                    <a:pt x="41" y="52"/>
                    <a:pt x="43" y="51"/>
                  </a:cubicBezTo>
                  <a:cubicBezTo>
                    <a:pt x="44" y="50"/>
                    <a:pt x="44" y="50"/>
                    <a:pt x="44" y="50"/>
                  </a:cubicBezTo>
                  <a:cubicBezTo>
                    <a:pt x="45" y="50"/>
                    <a:pt x="42" y="52"/>
                    <a:pt x="42" y="52"/>
                  </a:cubicBezTo>
                  <a:cubicBezTo>
                    <a:pt x="37" y="56"/>
                    <a:pt x="33" y="59"/>
                    <a:pt x="28" y="63"/>
                  </a:cubicBezTo>
                  <a:cubicBezTo>
                    <a:pt x="24" y="68"/>
                    <a:pt x="19" y="72"/>
                    <a:pt x="14" y="77"/>
                  </a:cubicBezTo>
                  <a:cubicBezTo>
                    <a:pt x="14" y="77"/>
                    <a:pt x="14" y="77"/>
                    <a:pt x="14" y="77"/>
                  </a:cubicBezTo>
                  <a:moveTo>
                    <a:pt x="6" y="66"/>
                  </a:moveTo>
                  <a:cubicBezTo>
                    <a:pt x="8" y="64"/>
                    <a:pt x="11" y="60"/>
                    <a:pt x="14" y="58"/>
                  </a:cubicBezTo>
                  <a:cubicBezTo>
                    <a:pt x="16" y="56"/>
                    <a:pt x="18" y="53"/>
                    <a:pt x="20" y="50"/>
                  </a:cubicBezTo>
                  <a:cubicBezTo>
                    <a:pt x="20" y="50"/>
                    <a:pt x="20" y="50"/>
                    <a:pt x="20" y="50"/>
                  </a:cubicBezTo>
                  <a:cubicBezTo>
                    <a:pt x="21" y="50"/>
                    <a:pt x="22" y="50"/>
                    <a:pt x="23" y="51"/>
                  </a:cubicBezTo>
                  <a:cubicBezTo>
                    <a:pt x="23" y="51"/>
                    <a:pt x="23" y="51"/>
                    <a:pt x="23" y="51"/>
                  </a:cubicBezTo>
                  <a:cubicBezTo>
                    <a:pt x="17" y="55"/>
                    <a:pt x="12" y="61"/>
                    <a:pt x="6" y="66"/>
                  </a:cubicBezTo>
                  <a:moveTo>
                    <a:pt x="18" y="77"/>
                  </a:moveTo>
                  <a:cubicBezTo>
                    <a:pt x="18" y="77"/>
                    <a:pt x="19" y="75"/>
                    <a:pt x="20" y="75"/>
                  </a:cubicBezTo>
                  <a:cubicBezTo>
                    <a:pt x="21" y="74"/>
                    <a:pt x="22" y="72"/>
                    <a:pt x="24" y="71"/>
                  </a:cubicBezTo>
                  <a:cubicBezTo>
                    <a:pt x="26" y="69"/>
                    <a:pt x="29" y="67"/>
                    <a:pt x="31" y="65"/>
                  </a:cubicBezTo>
                  <a:cubicBezTo>
                    <a:pt x="37" y="60"/>
                    <a:pt x="43" y="55"/>
                    <a:pt x="49" y="50"/>
                  </a:cubicBezTo>
                  <a:cubicBezTo>
                    <a:pt x="49" y="49"/>
                    <a:pt x="49" y="49"/>
                    <a:pt x="49" y="49"/>
                  </a:cubicBezTo>
                  <a:cubicBezTo>
                    <a:pt x="51" y="50"/>
                    <a:pt x="53" y="52"/>
                    <a:pt x="55" y="53"/>
                  </a:cubicBezTo>
                  <a:cubicBezTo>
                    <a:pt x="50" y="57"/>
                    <a:pt x="46" y="61"/>
                    <a:pt x="40" y="65"/>
                  </a:cubicBezTo>
                  <a:cubicBezTo>
                    <a:pt x="37" y="67"/>
                    <a:pt x="33" y="70"/>
                    <a:pt x="29" y="73"/>
                  </a:cubicBezTo>
                  <a:cubicBezTo>
                    <a:pt x="31" y="71"/>
                    <a:pt x="32" y="69"/>
                    <a:pt x="34" y="67"/>
                  </a:cubicBezTo>
                  <a:cubicBezTo>
                    <a:pt x="40" y="62"/>
                    <a:pt x="46" y="57"/>
                    <a:pt x="52" y="52"/>
                  </a:cubicBezTo>
                  <a:cubicBezTo>
                    <a:pt x="52" y="52"/>
                    <a:pt x="52" y="52"/>
                    <a:pt x="52" y="52"/>
                  </a:cubicBezTo>
                  <a:cubicBezTo>
                    <a:pt x="47" y="54"/>
                    <a:pt x="42" y="58"/>
                    <a:pt x="38" y="62"/>
                  </a:cubicBezTo>
                  <a:cubicBezTo>
                    <a:pt x="32" y="67"/>
                    <a:pt x="26" y="71"/>
                    <a:pt x="19" y="76"/>
                  </a:cubicBezTo>
                  <a:cubicBezTo>
                    <a:pt x="18" y="76"/>
                    <a:pt x="18" y="77"/>
                    <a:pt x="18" y="77"/>
                  </a:cubicBezTo>
                  <a:moveTo>
                    <a:pt x="3" y="58"/>
                  </a:moveTo>
                  <a:cubicBezTo>
                    <a:pt x="3" y="57"/>
                    <a:pt x="3" y="57"/>
                    <a:pt x="3" y="56"/>
                  </a:cubicBezTo>
                  <a:cubicBezTo>
                    <a:pt x="4" y="55"/>
                    <a:pt x="5" y="54"/>
                    <a:pt x="7" y="53"/>
                  </a:cubicBezTo>
                  <a:cubicBezTo>
                    <a:pt x="8" y="52"/>
                    <a:pt x="9" y="51"/>
                    <a:pt x="10" y="50"/>
                  </a:cubicBezTo>
                  <a:cubicBezTo>
                    <a:pt x="11" y="49"/>
                    <a:pt x="11" y="49"/>
                    <a:pt x="11" y="49"/>
                  </a:cubicBezTo>
                  <a:cubicBezTo>
                    <a:pt x="12" y="49"/>
                    <a:pt x="10" y="51"/>
                    <a:pt x="10" y="51"/>
                  </a:cubicBezTo>
                  <a:cubicBezTo>
                    <a:pt x="8" y="53"/>
                    <a:pt x="5" y="55"/>
                    <a:pt x="3" y="58"/>
                  </a:cubicBezTo>
                  <a:moveTo>
                    <a:pt x="35" y="58"/>
                  </a:moveTo>
                  <a:cubicBezTo>
                    <a:pt x="36" y="57"/>
                    <a:pt x="37" y="56"/>
                    <a:pt x="39" y="55"/>
                  </a:cubicBezTo>
                  <a:cubicBezTo>
                    <a:pt x="41" y="53"/>
                    <a:pt x="44" y="52"/>
                    <a:pt x="46" y="49"/>
                  </a:cubicBezTo>
                  <a:cubicBezTo>
                    <a:pt x="46" y="49"/>
                    <a:pt x="46" y="49"/>
                    <a:pt x="46" y="49"/>
                  </a:cubicBezTo>
                  <a:cubicBezTo>
                    <a:pt x="47" y="49"/>
                    <a:pt x="47" y="49"/>
                    <a:pt x="47" y="49"/>
                  </a:cubicBezTo>
                  <a:cubicBezTo>
                    <a:pt x="47" y="49"/>
                    <a:pt x="48" y="49"/>
                    <a:pt x="48" y="49"/>
                  </a:cubicBezTo>
                  <a:cubicBezTo>
                    <a:pt x="43" y="52"/>
                    <a:pt x="39" y="55"/>
                    <a:pt x="35" y="58"/>
                  </a:cubicBezTo>
                  <a:moveTo>
                    <a:pt x="10" y="72"/>
                  </a:moveTo>
                  <a:cubicBezTo>
                    <a:pt x="10" y="70"/>
                    <a:pt x="12" y="69"/>
                    <a:pt x="13" y="67"/>
                  </a:cubicBezTo>
                  <a:cubicBezTo>
                    <a:pt x="15" y="65"/>
                    <a:pt x="18" y="63"/>
                    <a:pt x="20" y="61"/>
                  </a:cubicBezTo>
                  <a:cubicBezTo>
                    <a:pt x="24" y="58"/>
                    <a:pt x="28" y="55"/>
                    <a:pt x="31" y="52"/>
                  </a:cubicBezTo>
                  <a:cubicBezTo>
                    <a:pt x="32" y="52"/>
                    <a:pt x="33" y="51"/>
                    <a:pt x="35" y="51"/>
                  </a:cubicBezTo>
                  <a:cubicBezTo>
                    <a:pt x="38" y="50"/>
                    <a:pt x="41" y="49"/>
                    <a:pt x="44" y="49"/>
                  </a:cubicBezTo>
                  <a:cubicBezTo>
                    <a:pt x="44" y="49"/>
                    <a:pt x="45" y="49"/>
                    <a:pt x="45" y="49"/>
                  </a:cubicBezTo>
                  <a:cubicBezTo>
                    <a:pt x="34" y="56"/>
                    <a:pt x="25" y="64"/>
                    <a:pt x="15" y="73"/>
                  </a:cubicBezTo>
                  <a:cubicBezTo>
                    <a:pt x="15" y="73"/>
                    <a:pt x="15" y="73"/>
                    <a:pt x="14" y="74"/>
                  </a:cubicBezTo>
                  <a:cubicBezTo>
                    <a:pt x="15" y="73"/>
                    <a:pt x="16" y="72"/>
                    <a:pt x="16" y="71"/>
                  </a:cubicBezTo>
                  <a:cubicBezTo>
                    <a:pt x="19" y="69"/>
                    <a:pt x="21" y="66"/>
                    <a:pt x="24" y="64"/>
                  </a:cubicBezTo>
                  <a:cubicBezTo>
                    <a:pt x="29" y="59"/>
                    <a:pt x="34" y="54"/>
                    <a:pt x="40" y="50"/>
                  </a:cubicBezTo>
                  <a:cubicBezTo>
                    <a:pt x="39" y="49"/>
                    <a:pt x="39" y="49"/>
                    <a:pt x="39" y="49"/>
                  </a:cubicBezTo>
                  <a:cubicBezTo>
                    <a:pt x="28" y="53"/>
                    <a:pt x="21" y="64"/>
                    <a:pt x="12" y="70"/>
                  </a:cubicBezTo>
                  <a:cubicBezTo>
                    <a:pt x="10" y="72"/>
                    <a:pt x="10" y="72"/>
                    <a:pt x="10" y="72"/>
                  </a:cubicBezTo>
                  <a:moveTo>
                    <a:pt x="3" y="53"/>
                  </a:moveTo>
                  <a:cubicBezTo>
                    <a:pt x="4" y="52"/>
                    <a:pt x="5" y="51"/>
                    <a:pt x="7" y="50"/>
                  </a:cubicBezTo>
                  <a:cubicBezTo>
                    <a:pt x="7" y="49"/>
                    <a:pt x="7" y="49"/>
                    <a:pt x="8" y="49"/>
                  </a:cubicBezTo>
                  <a:cubicBezTo>
                    <a:pt x="8" y="48"/>
                    <a:pt x="8" y="48"/>
                    <a:pt x="8" y="48"/>
                  </a:cubicBezTo>
                  <a:cubicBezTo>
                    <a:pt x="8" y="49"/>
                    <a:pt x="7" y="50"/>
                    <a:pt x="7" y="51"/>
                  </a:cubicBezTo>
                  <a:cubicBezTo>
                    <a:pt x="5" y="52"/>
                    <a:pt x="4" y="54"/>
                    <a:pt x="3" y="55"/>
                  </a:cubicBezTo>
                  <a:cubicBezTo>
                    <a:pt x="3" y="55"/>
                    <a:pt x="3" y="54"/>
                    <a:pt x="3" y="54"/>
                  </a:cubicBezTo>
                  <a:cubicBezTo>
                    <a:pt x="3" y="53"/>
                    <a:pt x="3" y="52"/>
                    <a:pt x="3" y="51"/>
                  </a:cubicBezTo>
                  <a:cubicBezTo>
                    <a:pt x="4" y="50"/>
                    <a:pt x="5" y="49"/>
                    <a:pt x="7" y="49"/>
                  </a:cubicBezTo>
                  <a:cubicBezTo>
                    <a:pt x="5" y="50"/>
                    <a:pt x="4" y="51"/>
                    <a:pt x="3" y="52"/>
                  </a:cubicBezTo>
                  <a:cubicBezTo>
                    <a:pt x="3" y="53"/>
                    <a:pt x="3" y="53"/>
                    <a:pt x="3" y="53"/>
                  </a:cubicBezTo>
                  <a:moveTo>
                    <a:pt x="4" y="58"/>
                  </a:moveTo>
                  <a:cubicBezTo>
                    <a:pt x="4" y="58"/>
                    <a:pt x="4" y="57"/>
                    <a:pt x="5" y="56"/>
                  </a:cubicBezTo>
                  <a:cubicBezTo>
                    <a:pt x="6" y="55"/>
                    <a:pt x="7" y="55"/>
                    <a:pt x="8" y="54"/>
                  </a:cubicBezTo>
                  <a:cubicBezTo>
                    <a:pt x="9" y="52"/>
                    <a:pt x="11" y="51"/>
                    <a:pt x="12" y="49"/>
                  </a:cubicBezTo>
                  <a:cubicBezTo>
                    <a:pt x="12" y="48"/>
                    <a:pt x="12" y="48"/>
                    <a:pt x="12" y="48"/>
                  </a:cubicBezTo>
                  <a:cubicBezTo>
                    <a:pt x="15" y="49"/>
                    <a:pt x="17" y="49"/>
                    <a:pt x="19" y="49"/>
                  </a:cubicBezTo>
                  <a:cubicBezTo>
                    <a:pt x="20" y="50"/>
                    <a:pt x="20" y="50"/>
                    <a:pt x="20" y="50"/>
                  </a:cubicBezTo>
                  <a:cubicBezTo>
                    <a:pt x="17" y="51"/>
                    <a:pt x="16" y="53"/>
                    <a:pt x="14" y="55"/>
                  </a:cubicBezTo>
                  <a:cubicBezTo>
                    <a:pt x="12" y="56"/>
                    <a:pt x="11" y="57"/>
                    <a:pt x="10" y="59"/>
                  </a:cubicBezTo>
                  <a:cubicBezTo>
                    <a:pt x="9" y="60"/>
                    <a:pt x="7" y="61"/>
                    <a:pt x="6" y="62"/>
                  </a:cubicBezTo>
                  <a:cubicBezTo>
                    <a:pt x="8" y="59"/>
                    <a:pt x="10" y="57"/>
                    <a:pt x="12" y="55"/>
                  </a:cubicBezTo>
                  <a:cubicBezTo>
                    <a:pt x="14" y="53"/>
                    <a:pt x="15" y="52"/>
                    <a:pt x="16" y="49"/>
                  </a:cubicBezTo>
                  <a:cubicBezTo>
                    <a:pt x="16" y="49"/>
                    <a:pt x="16" y="49"/>
                    <a:pt x="16" y="49"/>
                  </a:cubicBezTo>
                  <a:cubicBezTo>
                    <a:pt x="12" y="51"/>
                    <a:pt x="9" y="54"/>
                    <a:pt x="5" y="58"/>
                  </a:cubicBezTo>
                  <a:cubicBezTo>
                    <a:pt x="5" y="58"/>
                    <a:pt x="4" y="58"/>
                    <a:pt x="4" y="58"/>
                  </a:cubicBezTo>
                  <a:moveTo>
                    <a:pt x="4" y="54"/>
                  </a:moveTo>
                  <a:cubicBezTo>
                    <a:pt x="5" y="53"/>
                    <a:pt x="6" y="53"/>
                    <a:pt x="6" y="52"/>
                  </a:cubicBezTo>
                  <a:cubicBezTo>
                    <a:pt x="7" y="51"/>
                    <a:pt x="8" y="50"/>
                    <a:pt x="9" y="48"/>
                  </a:cubicBezTo>
                  <a:cubicBezTo>
                    <a:pt x="10" y="48"/>
                    <a:pt x="10" y="48"/>
                    <a:pt x="11" y="48"/>
                  </a:cubicBezTo>
                  <a:cubicBezTo>
                    <a:pt x="11" y="48"/>
                    <a:pt x="12" y="48"/>
                    <a:pt x="12" y="48"/>
                  </a:cubicBezTo>
                  <a:cubicBezTo>
                    <a:pt x="9" y="50"/>
                    <a:pt x="7" y="52"/>
                    <a:pt x="4" y="54"/>
                  </a:cubicBezTo>
                  <a:moveTo>
                    <a:pt x="45" y="2"/>
                  </a:moveTo>
                  <a:cubicBezTo>
                    <a:pt x="44" y="2"/>
                    <a:pt x="43" y="3"/>
                    <a:pt x="43" y="3"/>
                  </a:cubicBezTo>
                  <a:cubicBezTo>
                    <a:pt x="44" y="10"/>
                    <a:pt x="43" y="16"/>
                    <a:pt x="43" y="22"/>
                  </a:cubicBezTo>
                  <a:cubicBezTo>
                    <a:pt x="43" y="23"/>
                    <a:pt x="43" y="23"/>
                    <a:pt x="43" y="23"/>
                  </a:cubicBezTo>
                  <a:cubicBezTo>
                    <a:pt x="43" y="23"/>
                    <a:pt x="44" y="24"/>
                    <a:pt x="44" y="24"/>
                  </a:cubicBezTo>
                  <a:cubicBezTo>
                    <a:pt x="44" y="24"/>
                    <a:pt x="44" y="24"/>
                    <a:pt x="44" y="24"/>
                  </a:cubicBezTo>
                  <a:cubicBezTo>
                    <a:pt x="45" y="24"/>
                    <a:pt x="45" y="24"/>
                    <a:pt x="45" y="24"/>
                  </a:cubicBezTo>
                  <a:cubicBezTo>
                    <a:pt x="60" y="24"/>
                    <a:pt x="68" y="36"/>
                    <a:pt x="69" y="49"/>
                  </a:cubicBezTo>
                  <a:cubicBezTo>
                    <a:pt x="69" y="49"/>
                    <a:pt x="68" y="49"/>
                    <a:pt x="68" y="49"/>
                  </a:cubicBezTo>
                  <a:cubicBezTo>
                    <a:pt x="67" y="49"/>
                    <a:pt x="65" y="49"/>
                    <a:pt x="64" y="50"/>
                  </a:cubicBezTo>
                  <a:cubicBezTo>
                    <a:pt x="62" y="51"/>
                    <a:pt x="60" y="51"/>
                    <a:pt x="59" y="51"/>
                  </a:cubicBezTo>
                  <a:cubicBezTo>
                    <a:pt x="57" y="51"/>
                    <a:pt x="55" y="50"/>
                    <a:pt x="53" y="49"/>
                  </a:cubicBezTo>
                  <a:cubicBezTo>
                    <a:pt x="50" y="47"/>
                    <a:pt x="47" y="46"/>
                    <a:pt x="44" y="46"/>
                  </a:cubicBezTo>
                  <a:cubicBezTo>
                    <a:pt x="41" y="46"/>
                    <a:pt x="37" y="47"/>
                    <a:pt x="34" y="48"/>
                  </a:cubicBezTo>
                  <a:cubicBezTo>
                    <a:pt x="32" y="49"/>
                    <a:pt x="30" y="49"/>
                    <a:pt x="29" y="49"/>
                  </a:cubicBezTo>
                  <a:cubicBezTo>
                    <a:pt x="27" y="49"/>
                    <a:pt x="25" y="49"/>
                    <a:pt x="22" y="48"/>
                  </a:cubicBezTo>
                  <a:cubicBezTo>
                    <a:pt x="20" y="47"/>
                    <a:pt x="17" y="46"/>
                    <a:pt x="15" y="46"/>
                  </a:cubicBezTo>
                  <a:cubicBezTo>
                    <a:pt x="13" y="46"/>
                    <a:pt x="12" y="46"/>
                    <a:pt x="11" y="46"/>
                  </a:cubicBezTo>
                  <a:cubicBezTo>
                    <a:pt x="8" y="46"/>
                    <a:pt x="6" y="46"/>
                    <a:pt x="3" y="47"/>
                  </a:cubicBezTo>
                  <a:cubicBezTo>
                    <a:pt x="6" y="35"/>
                    <a:pt x="16" y="24"/>
                    <a:pt x="28" y="24"/>
                  </a:cubicBezTo>
                  <a:cubicBezTo>
                    <a:pt x="29" y="24"/>
                    <a:pt x="29" y="24"/>
                    <a:pt x="30" y="24"/>
                  </a:cubicBezTo>
                  <a:cubicBezTo>
                    <a:pt x="30" y="24"/>
                    <a:pt x="30" y="24"/>
                    <a:pt x="30" y="24"/>
                  </a:cubicBezTo>
                  <a:cubicBezTo>
                    <a:pt x="30" y="24"/>
                    <a:pt x="31" y="24"/>
                    <a:pt x="31" y="24"/>
                  </a:cubicBezTo>
                  <a:cubicBezTo>
                    <a:pt x="31" y="24"/>
                    <a:pt x="32" y="23"/>
                    <a:pt x="32" y="23"/>
                  </a:cubicBezTo>
                  <a:cubicBezTo>
                    <a:pt x="33" y="18"/>
                    <a:pt x="32" y="13"/>
                    <a:pt x="32" y="8"/>
                  </a:cubicBezTo>
                  <a:cubicBezTo>
                    <a:pt x="32" y="8"/>
                    <a:pt x="31" y="8"/>
                    <a:pt x="31" y="8"/>
                  </a:cubicBezTo>
                  <a:cubicBezTo>
                    <a:pt x="30" y="8"/>
                    <a:pt x="30" y="8"/>
                    <a:pt x="29" y="7"/>
                  </a:cubicBezTo>
                  <a:cubicBezTo>
                    <a:pt x="30" y="12"/>
                    <a:pt x="30" y="17"/>
                    <a:pt x="29" y="21"/>
                  </a:cubicBezTo>
                  <a:cubicBezTo>
                    <a:pt x="29" y="21"/>
                    <a:pt x="29" y="21"/>
                    <a:pt x="28" y="21"/>
                  </a:cubicBezTo>
                  <a:cubicBezTo>
                    <a:pt x="14" y="21"/>
                    <a:pt x="2" y="36"/>
                    <a:pt x="0" y="50"/>
                  </a:cubicBezTo>
                  <a:cubicBezTo>
                    <a:pt x="0" y="51"/>
                    <a:pt x="0" y="51"/>
                    <a:pt x="0" y="51"/>
                  </a:cubicBezTo>
                  <a:cubicBezTo>
                    <a:pt x="0" y="51"/>
                    <a:pt x="0" y="52"/>
                    <a:pt x="0" y="53"/>
                  </a:cubicBezTo>
                  <a:cubicBezTo>
                    <a:pt x="0" y="61"/>
                    <a:pt x="3" y="70"/>
                    <a:pt x="9" y="76"/>
                  </a:cubicBezTo>
                  <a:cubicBezTo>
                    <a:pt x="16" y="83"/>
                    <a:pt x="28" y="85"/>
                    <a:pt x="37" y="85"/>
                  </a:cubicBezTo>
                  <a:cubicBezTo>
                    <a:pt x="37" y="85"/>
                    <a:pt x="37" y="85"/>
                    <a:pt x="37" y="85"/>
                  </a:cubicBezTo>
                  <a:cubicBezTo>
                    <a:pt x="46" y="85"/>
                    <a:pt x="56" y="81"/>
                    <a:pt x="63" y="75"/>
                  </a:cubicBezTo>
                  <a:cubicBezTo>
                    <a:pt x="68" y="70"/>
                    <a:pt x="71" y="63"/>
                    <a:pt x="72" y="55"/>
                  </a:cubicBezTo>
                  <a:cubicBezTo>
                    <a:pt x="74" y="39"/>
                    <a:pt x="63" y="21"/>
                    <a:pt x="45" y="21"/>
                  </a:cubicBezTo>
                  <a:cubicBezTo>
                    <a:pt x="46" y="15"/>
                    <a:pt x="46" y="8"/>
                    <a:pt x="45" y="2"/>
                  </a:cubicBezTo>
                  <a:cubicBezTo>
                    <a:pt x="45" y="2"/>
                    <a:pt x="45" y="2"/>
                    <a:pt x="45" y="2"/>
                  </a:cubicBezTo>
                  <a:moveTo>
                    <a:pt x="38" y="1"/>
                  </a:moveTo>
                  <a:cubicBezTo>
                    <a:pt x="36" y="1"/>
                    <a:pt x="33" y="2"/>
                    <a:pt x="31" y="3"/>
                  </a:cubicBezTo>
                  <a:cubicBezTo>
                    <a:pt x="33" y="3"/>
                    <a:pt x="36" y="2"/>
                    <a:pt x="38" y="1"/>
                  </a:cubicBezTo>
                  <a:moveTo>
                    <a:pt x="31" y="0"/>
                  </a:moveTo>
                  <a:cubicBezTo>
                    <a:pt x="31" y="0"/>
                    <a:pt x="30" y="0"/>
                    <a:pt x="30" y="1"/>
                  </a:cubicBezTo>
                  <a:cubicBezTo>
                    <a:pt x="30" y="1"/>
                    <a:pt x="29" y="1"/>
                    <a:pt x="29" y="2"/>
                  </a:cubicBezTo>
                  <a:cubicBezTo>
                    <a:pt x="31" y="2"/>
                    <a:pt x="33" y="1"/>
                    <a:pt x="34" y="1"/>
                  </a:cubicBezTo>
                  <a:cubicBezTo>
                    <a:pt x="33" y="1"/>
                    <a:pt x="32" y="0"/>
                    <a:pt x="31" y="0"/>
                  </a:cubicBezTo>
                  <a:cubicBezTo>
                    <a:pt x="31" y="0"/>
                    <a:pt x="31" y="0"/>
                    <a:pt x="31"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245" name="Google Shape;245;p16"/>
            <p:cNvSpPr/>
            <p:nvPr/>
          </p:nvSpPr>
          <p:spPr>
            <a:xfrm>
              <a:off x="7178344" y="3220964"/>
              <a:ext cx="474663" cy="546100"/>
            </a:xfrm>
            <a:custGeom>
              <a:rect b="b" l="l" r="r" t="t"/>
              <a:pathLst>
                <a:path extrusionOk="0" h="129" w="112">
                  <a:moveTo>
                    <a:pt x="85" y="117"/>
                  </a:moveTo>
                  <a:cubicBezTo>
                    <a:pt x="88" y="114"/>
                    <a:pt x="91" y="111"/>
                    <a:pt x="94" y="107"/>
                  </a:cubicBezTo>
                  <a:cubicBezTo>
                    <a:pt x="96" y="105"/>
                    <a:pt x="98" y="103"/>
                    <a:pt x="100" y="102"/>
                  </a:cubicBezTo>
                  <a:cubicBezTo>
                    <a:pt x="96" y="108"/>
                    <a:pt x="91" y="113"/>
                    <a:pt x="85" y="117"/>
                  </a:cubicBezTo>
                  <a:moveTo>
                    <a:pt x="51" y="114"/>
                  </a:moveTo>
                  <a:cubicBezTo>
                    <a:pt x="55" y="110"/>
                    <a:pt x="59" y="105"/>
                    <a:pt x="64" y="102"/>
                  </a:cubicBezTo>
                  <a:cubicBezTo>
                    <a:pt x="72" y="95"/>
                    <a:pt x="80" y="89"/>
                    <a:pt x="86" y="82"/>
                  </a:cubicBezTo>
                  <a:cubicBezTo>
                    <a:pt x="87" y="82"/>
                    <a:pt x="88" y="82"/>
                    <a:pt x="88" y="82"/>
                  </a:cubicBezTo>
                  <a:cubicBezTo>
                    <a:pt x="88" y="82"/>
                    <a:pt x="88" y="82"/>
                    <a:pt x="88" y="82"/>
                  </a:cubicBezTo>
                  <a:cubicBezTo>
                    <a:pt x="83" y="86"/>
                    <a:pt x="78" y="91"/>
                    <a:pt x="73" y="95"/>
                  </a:cubicBezTo>
                  <a:cubicBezTo>
                    <a:pt x="65" y="101"/>
                    <a:pt x="58" y="108"/>
                    <a:pt x="51" y="114"/>
                  </a:cubicBezTo>
                  <a:moveTo>
                    <a:pt x="38" y="124"/>
                  </a:moveTo>
                  <a:cubicBezTo>
                    <a:pt x="35" y="123"/>
                    <a:pt x="33" y="123"/>
                    <a:pt x="31" y="122"/>
                  </a:cubicBezTo>
                  <a:cubicBezTo>
                    <a:pt x="41" y="114"/>
                    <a:pt x="51" y="106"/>
                    <a:pt x="62" y="99"/>
                  </a:cubicBezTo>
                  <a:cubicBezTo>
                    <a:pt x="66" y="96"/>
                    <a:pt x="69" y="94"/>
                    <a:pt x="73" y="91"/>
                  </a:cubicBezTo>
                  <a:cubicBezTo>
                    <a:pt x="76" y="88"/>
                    <a:pt x="79" y="86"/>
                    <a:pt x="82" y="84"/>
                  </a:cubicBezTo>
                  <a:cubicBezTo>
                    <a:pt x="83" y="83"/>
                    <a:pt x="84" y="81"/>
                    <a:pt x="85" y="81"/>
                  </a:cubicBezTo>
                  <a:cubicBezTo>
                    <a:pt x="85" y="81"/>
                    <a:pt x="85" y="82"/>
                    <a:pt x="83" y="84"/>
                  </a:cubicBezTo>
                  <a:cubicBezTo>
                    <a:pt x="77" y="91"/>
                    <a:pt x="68" y="97"/>
                    <a:pt x="60" y="103"/>
                  </a:cubicBezTo>
                  <a:cubicBezTo>
                    <a:pt x="56" y="107"/>
                    <a:pt x="52" y="111"/>
                    <a:pt x="48" y="115"/>
                  </a:cubicBezTo>
                  <a:cubicBezTo>
                    <a:pt x="46" y="117"/>
                    <a:pt x="44" y="119"/>
                    <a:pt x="41" y="121"/>
                  </a:cubicBezTo>
                  <a:cubicBezTo>
                    <a:pt x="40" y="122"/>
                    <a:pt x="39" y="123"/>
                    <a:pt x="38" y="123"/>
                  </a:cubicBezTo>
                  <a:cubicBezTo>
                    <a:pt x="38" y="124"/>
                    <a:pt x="38" y="124"/>
                    <a:pt x="38" y="124"/>
                  </a:cubicBezTo>
                  <a:moveTo>
                    <a:pt x="41" y="123"/>
                  </a:moveTo>
                  <a:cubicBezTo>
                    <a:pt x="41" y="123"/>
                    <a:pt x="42" y="123"/>
                    <a:pt x="42" y="122"/>
                  </a:cubicBezTo>
                  <a:cubicBezTo>
                    <a:pt x="43" y="121"/>
                    <a:pt x="45" y="120"/>
                    <a:pt x="46" y="119"/>
                  </a:cubicBezTo>
                  <a:cubicBezTo>
                    <a:pt x="54" y="113"/>
                    <a:pt x="62" y="106"/>
                    <a:pt x="70" y="99"/>
                  </a:cubicBezTo>
                  <a:cubicBezTo>
                    <a:pt x="74" y="96"/>
                    <a:pt x="78" y="92"/>
                    <a:pt x="82" y="89"/>
                  </a:cubicBezTo>
                  <a:cubicBezTo>
                    <a:pt x="84" y="87"/>
                    <a:pt x="86" y="85"/>
                    <a:pt x="88" y="83"/>
                  </a:cubicBezTo>
                  <a:cubicBezTo>
                    <a:pt x="89" y="83"/>
                    <a:pt x="90" y="82"/>
                    <a:pt x="92" y="81"/>
                  </a:cubicBezTo>
                  <a:cubicBezTo>
                    <a:pt x="92" y="81"/>
                    <a:pt x="93" y="81"/>
                    <a:pt x="94" y="81"/>
                  </a:cubicBezTo>
                  <a:cubicBezTo>
                    <a:pt x="80" y="97"/>
                    <a:pt x="60" y="109"/>
                    <a:pt x="46" y="124"/>
                  </a:cubicBezTo>
                  <a:cubicBezTo>
                    <a:pt x="45" y="124"/>
                    <a:pt x="46" y="125"/>
                    <a:pt x="46" y="125"/>
                  </a:cubicBezTo>
                  <a:cubicBezTo>
                    <a:pt x="46" y="125"/>
                    <a:pt x="46" y="125"/>
                    <a:pt x="46" y="125"/>
                  </a:cubicBezTo>
                  <a:cubicBezTo>
                    <a:pt x="63" y="113"/>
                    <a:pt x="79" y="100"/>
                    <a:pt x="94" y="87"/>
                  </a:cubicBezTo>
                  <a:cubicBezTo>
                    <a:pt x="93" y="88"/>
                    <a:pt x="91" y="89"/>
                    <a:pt x="90" y="90"/>
                  </a:cubicBezTo>
                  <a:cubicBezTo>
                    <a:pt x="86" y="94"/>
                    <a:pt x="81" y="98"/>
                    <a:pt x="77" y="102"/>
                  </a:cubicBezTo>
                  <a:cubicBezTo>
                    <a:pt x="69" y="110"/>
                    <a:pt x="61" y="117"/>
                    <a:pt x="53" y="125"/>
                  </a:cubicBezTo>
                  <a:cubicBezTo>
                    <a:pt x="52" y="125"/>
                    <a:pt x="53" y="126"/>
                    <a:pt x="53" y="126"/>
                  </a:cubicBezTo>
                  <a:cubicBezTo>
                    <a:pt x="53" y="126"/>
                    <a:pt x="53" y="126"/>
                    <a:pt x="53" y="125"/>
                  </a:cubicBezTo>
                  <a:cubicBezTo>
                    <a:pt x="69" y="115"/>
                    <a:pt x="83" y="102"/>
                    <a:pt x="98" y="89"/>
                  </a:cubicBezTo>
                  <a:cubicBezTo>
                    <a:pt x="97" y="89"/>
                    <a:pt x="97" y="89"/>
                    <a:pt x="97" y="89"/>
                  </a:cubicBezTo>
                  <a:cubicBezTo>
                    <a:pt x="93" y="94"/>
                    <a:pt x="89" y="97"/>
                    <a:pt x="85" y="101"/>
                  </a:cubicBezTo>
                  <a:cubicBezTo>
                    <a:pt x="78" y="109"/>
                    <a:pt x="70" y="116"/>
                    <a:pt x="63" y="123"/>
                  </a:cubicBezTo>
                  <a:cubicBezTo>
                    <a:pt x="62" y="124"/>
                    <a:pt x="63" y="124"/>
                    <a:pt x="63" y="124"/>
                  </a:cubicBezTo>
                  <a:cubicBezTo>
                    <a:pt x="63" y="124"/>
                    <a:pt x="63" y="124"/>
                    <a:pt x="63" y="124"/>
                  </a:cubicBezTo>
                  <a:cubicBezTo>
                    <a:pt x="76" y="116"/>
                    <a:pt x="87" y="103"/>
                    <a:pt x="99" y="93"/>
                  </a:cubicBezTo>
                  <a:cubicBezTo>
                    <a:pt x="100" y="92"/>
                    <a:pt x="101" y="92"/>
                    <a:pt x="102" y="91"/>
                  </a:cubicBezTo>
                  <a:cubicBezTo>
                    <a:pt x="101" y="92"/>
                    <a:pt x="100" y="94"/>
                    <a:pt x="99" y="95"/>
                  </a:cubicBezTo>
                  <a:cubicBezTo>
                    <a:pt x="97" y="98"/>
                    <a:pt x="94" y="100"/>
                    <a:pt x="91" y="102"/>
                  </a:cubicBezTo>
                  <a:cubicBezTo>
                    <a:pt x="84" y="107"/>
                    <a:pt x="78" y="114"/>
                    <a:pt x="72" y="120"/>
                  </a:cubicBezTo>
                  <a:cubicBezTo>
                    <a:pt x="72" y="121"/>
                    <a:pt x="72" y="121"/>
                    <a:pt x="73" y="121"/>
                  </a:cubicBezTo>
                  <a:cubicBezTo>
                    <a:pt x="73" y="121"/>
                    <a:pt x="73" y="121"/>
                    <a:pt x="73" y="121"/>
                  </a:cubicBezTo>
                  <a:cubicBezTo>
                    <a:pt x="83" y="117"/>
                    <a:pt x="90" y="109"/>
                    <a:pt x="97" y="102"/>
                  </a:cubicBezTo>
                  <a:cubicBezTo>
                    <a:pt x="98" y="102"/>
                    <a:pt x="100" y="100"/>
                    <a:pt x="101" y="98"/>
                  </a:cubicBezTo>
                  <a:cubicBezTo>
                    <a:pt x="101" y="99"/>
                    <a:pt x="101" y="99"/>
                    <a:pt x="101" y="100"/>
                  </a:cubicBezTo>
                  <a:cubicBezTo>
                    <a:pt x="99" y="102"/>
                    <a:pt x="96" y="103"/>
                    <a:pt x="94" y="105"/>
                  </a:cubicBezTo>
                  <a:cubicBezTo>
                    <a:pt x="90" y="109"/>
                    <a:pt x="86" y="115"/>
                    <a:pt x="81" y="119"/>
                  </a:cubicBezTo>
                  <a:cubicBezTo>
                    <a:pt x="81" y="119"/>
                    <a:pt x="81" y="119"/>
                    <a:pt x="81" y="119"/>
                  </a:cubicBezTo>
                  <a:cubicBezTo>
                    <a:pt x="74" y="123"/>
                    <a:pt x="65" y="125"/>
                    <a:pt x="56" y="126"/>
                  </a:cubicBezTo>
                  <a:cubicBezTo>
                    <a:pt x="56" y="126"/>
                    <a:pt x="55" y="126"/>
                    <a:pt x="54" y="126"/>
                  </a:cubicBezTo>
                  <a:cubicBezTo>
                    <a:pt x="49" y="126"/>
                    <a:pt x="44" y="125"/>
                    <a:pt x="39" y="124"/>
                  </a:cubicBezTo>
                  <a:cubicBezTo>
                    <a:pt x="39" y="124"/>
                    <a:pt x="40" y="123"/>
                    <a:pt x="40" y="123"/>
                  </a:cubicBezTo>
                  <a:cubicBezTo>
                    <a:pt x="40" y="123"/>
                    <a:pt x="40" y="123"/>
                    <a:pt x="41" y="123"/>
                  </a:cubicBezTo>
                  <a:moveTo>
                    <a:pt x="13" y="109"/>
                  </a:moveTo>
                  <a:cubicBezTo>
                    <a:pt x="12" y="108"/>
                    <a:pt x="11" y="107"/>
                    <a:pt x="10" y="105"/>
                  </a:cubicBezTo>
                  <a:cubicBezTo>
                    <a:pt x="17" y="102"/>
                    <a:pt x="22" y="97"/>
                    <a:pt x="28" y="92"/>
                  </a:cubicBezTo>
                  <a:cubicBezTo>
                    <a:pt x="31" y="89"/>
                    <a:pt x="34" y="87"/>
                    <a:pt x="37" y="84"/>
                  </a:cubicBezTo>
                  <a:cubicBezTo>
                    <a:pt x="39" y="82"/>
                    <a:pt x="41" y="81"/>
                    <a:pt x="43" y="79"/>
                  </a:cubicBezTo>
                  <a:cubicBezTo>
                    <a:pt x="43" y="79"/>
                    <a:pt x="43" y="79"/>
                    <a:pt x="43" y="79"/>
                  </a:cubicBezTo>
                  <a:cubicBezTo>
                    <a:pt x="44" y="79"/>
                    <a:pt x="44" y="79"/>
                    <a:pt x="45" y="79"/>
                  </a:cubicBezTo>
                  <a:cubicBezTo>
                    <a:pt x="45" y="79"/>
                    <a:pt x="45" y="79"/>
                    <a:pt x="45" y="79"/>
                  </a:cubicBezTo>
                  <a:cubicBezTo>
                    <a:pt x="35" y="90"/>
                    <a:pt x="21" y="96"/>
                    <a:pt x="13" y="109"/>
                  </a:cubicBezTo>
                  <a:moveTo>
                    <a:pt x="10" y="104"/>
                  </a:moveTo>
                  <a:cubicBezTo>
                    <a:pt x="9" y="103"/>
                    <a:pt x="9" y="102"/>
                    <a:pt x="9" y="102"/>
                  </a:cubicBezTo>
                  <a:cubicBezTo>
                    <a:pt x="13" y="98"/>
                    <a:pt x="16" y="94"/>
                    <a:pt x="20" y="91"/>
                  </a:cubicBezTo>
                  <a:cubicBezTo>
                    <a:pt x="22" y="88"/>
                    <a:pt x="24" y="86"/>
                    <a:pt x="27" y="84"/>
                  </a:cubicBezTo>
                  <a:cubicBezTo>
                    <a:pt x="28" y="83"/>
                    <a:pt x="32" y="79"/>
                    <a:pt x="33" y="79"/>
                  </a:cubicBezTo>
                  <a:cubicBezTo>
                    <a:pt x="33" y="79"/>
                    <a:pt x="33" y="80"/>
                    <a:pt x="30" y="83"/>
                  </a:cubicBezTo>
                  <a:cubicBezTo>
                    <a:pt x="27" y="87"/>
                    <a:pt x="23" y="91"/>
                    <a:pt x="19" y="95"/>
                  </a:cubicBezTo>
                  <a:cubicBezTo>
                    <a:pt x="16" y="98"/>
                    <a:pt x="12" y="100"/>
                    <a:pt x="10" y="104"/>
                  </a:cubicBezTo>
                  <a:moveTo>
                    <a:pt x="48" y="123"/>
                  </a:moveTo>
                  <a:cubicBezTo>
                    <a:pt x="49" y="122"/>
                    <a:pt x="49" y="122"/>
                    <a:pt x="49" y="122"/>
                  </a:cubicBezTo>
                  <a:cubicBezTo>
                    <a:pt x="57" y="114"/>
                    <a:pt x="66" y="107"/>
                    <a:pt x="74" y="100"/>
                  </a:cubicBezTo>
                  <a:cubicBezTo>
                    <a:pt x="82" y="93"/>
                    <a:pt x="89" y="87"/>
                    <a:pt x="95" y="80"/>
                  </a:cubicBezTo>
                  <a:cubicBezTo>
                    <a:pt x="98" y="79"/>
                    <a:pt x="100" y="78"/>
                    <a:pt x="103" y="78"/>
                  </a:cubicBezTo>
                  <a:cubicBezTo>
                    <a:pt x="104" y="78"/>
                    <a:pt x="104" y="78"/>
                    <a:pt x="105" y="78"/>
                  </a:cubicBezTo>
                  <a:cubicBezTo>
                    <a:pt x="106" y="78"/>
                    <a:pt x="106" y="78"/>
                    <a:pt x="106" y="78"/>
                  </a:cubicBezTo>
                  <a:cubicBezTo>
                    <a:pt x="106" y="80"/>
                    <a:pt x="106" y="81"/>
                    <a:pt x="105" y="83"/>
                  </a:cubicBezTo>
                  <a:cubicBezTo>
                    <a:pt x="105" y="88"/>
                    <a:pt x="104" y="93"/>
                    <a:pt x="102" y="97"/>
                  </a:cubicBezTo>
                  <a:cubicBezTo>
                    <a:pt x="98" y="100"/>
                    <a:pt x="94" y="104"/>
                    <a:pt x="89" y="108"/>
                  </a:cubicBezTo>
                  <a:cubicBezTo>
                    <a:pt x="87" y="110"/>
                    <a:pt x="84" y="113"/>
                    <a:pt x="81" y="115"/>
                  </a:cubicBezTo>
                  <a:cubicBezTo>
                    <a:pt x="80" y="116"/>
                    <a:pt x="75" y="119"/>
                    <a:pt x="75" y="119"/>
                  </a:cubicBezTo>
                  <a:cubicBezTo>
                    <a:pt x="75" y="119"/>
                    <a:pt x="75" y="119"/>
                    <a:pt x="76" y="117"/>
                  </a:cubicBezTo>
                  <a:cubicBezTo>
                    <a:pt x="82" y="112"/>
                    <a:pt x="87" y="106"/>
                    <a:pt x="93" y="101"/>
                  </a:cubicBezTo>
                  <a:cubicBezTo>
                    <a:pt x="97" y="98"/>
                    <a:pt x="102" y="94"/>
                    <a:pt x="104" y="89"/>
                  </a:cubicBezTo>
                  <a:cubicBezTo>
                    <a:pt x="105" y="88"/>
                    <a:pt x="104" y="88"/>
                    <a:pt x="104" y="88"/>
                  </a:cubicBezTo>
                  <a:cubicBezTo>
                    <a:pt x="104" y="88"/>
                    <a:pt x="104" y="88"/>
                    <a:pt x="104" y="88"/>
                  </a:cubicBezTo>
                  <a:cubicBezTo>
                    <a:pt x="98" y="94"/>
                    <a:pt x="91" y="99"/>
                    <a:pt x="85" y="104"/>
                  </a:cubicBezTo>
                  <a:cubicBezTo>
                    <a:pt x="82" y="107"/>
                    <a:pt x="78" y="111"/>
                    <a:pt x="75" y="114"/>
                  </a:cubicBezTo>
                  <a:cubicBezTo>
                    <a:pt x="72" y="116"/>
                    <a:pt x="67" y="121"/>
                    <a:pt x="65" y="122"/>
                  </a:cubicBezTo>
                  <a:cubicBezTo>
                    <a:pt x="78" y="110"/>
                    <a:pt x="90" y="98"/>
                    <a:pt x="102" y="86"/>
                  </a:cubicBezTo>
                  <a:cubicBezTo>
                    <a:pt x="103" y="85"/>
                    <a:pt x="103" y="85"/>
                    <a:pt x="103" y="85"/>
                  </a:cubicBezTo>
                  <a:cubicBezTo>
                    <a:pt x="104" y="84"/>
                    <a:pt x="104" y="84"/>
                    <a:pt x="105" y="83"/>
                  </a:cubicBezTo>
                  <a:cubicBezTo>
                    <a:pt x="105" y="83"/>
                    <a:pt x="105" y="82"/>
                    <a:pt x="105" y="82"/>
                  </a:cubicBezTo>
                  <a:cubicBezTo>
                    <a:pt x="104" y="82"/>
                    <a:pt x="104" y="82"/>
                    <a:pt x="104" y="82"/>
                  </a:cubicBezTo>
                  <a:cubicBezTo>
                    <a:pt x="96" y="89"/>
                    <a:pt x="87" y="97"/>
                    <a:pt x="79" y="104"/>
                  </a:cubicBezTo>
                  <a:cubicBezTo>
                    <a:pt x="75" y="108"/>
                    <a:pt x="70" y="111"/>
                    <a:pt x="66" y="115"/>
                  </a:cubicBezTo>
                  <a:cubicBezTo>
                    <a:pt x="64" y="117"/>
                    <a:pt x="61" y="119"/>
                    <a:pt x="59" y="120"/>
                  </a:cubicBezTo>
                  <a:cubicBezTo>
                    <a:pt x="66" y="114"/>
                    <a:pt x="73" y="108"/>
                    <a:pt x="79" y="102"/>
                  </a:cubicBezTo>
                  <a:cubicBezTo>
                    <a:pt x="87" y="94"/>
                    <a:pt x="95" y="88"/>
                    <a:pt x="102" y="80"/>
                  </a:cubicBezTo>
                  <a:cubicBezTo>
                    <a:pt x="102" y="79"/>
                    <a:pt x="102" y="79"/>
                    <a:pt x="101" y="79"/>
                  </a:cubicBezTo>
                  <a:cubicBezTo>
                    <a:pt x="101" y="79"/>
                    <a:pt x="101" y="79"/>
                    <a:pt x="101" y="79"/>
                  </a:cubicBezTo>
                  <a:cubicBezTo>
                    <a:pt x="93" y="87"/>
                    <a:pt x="84" y="94"/>
                    <a:pt x="75" y="102"/>
                  </a:cubicBezTo>
                  <a:cubicBezTo>
                    <a:pt x="70" y="106"/>
                    <a:pt x="65" y="110"/>
                    <a:pt x="59" y="114"/>
                  </a:cubicBezTo>
                  <a:cubicBezTo>
                    <a:pt x="57" y="116"/>
                    <a:pt x="54" y="118"/>
                    <a:pt x="52" y="120"/>
                  </a:cubicBezTo>
                  <a:cubicBezTo>
                    <a:pt x="51" y="120"/>
                    <a:pt x="49" y="122"/>
                    <a:pt x="48" y="123"/>
                  </a:cubicBezTo>
                  <a:moveTo>
                    <a:pt x="11" y="104"/>
                  </a:moveTo>
                  <a:cubicBezTo>
                    <a:pt x="12" y="103"/>
                    <a:pt x="13" y="101"/>
                    <a:pt x="14" y="100"/>
                  </a:cubicBezTo>
                  <a:cubicBezTo>
                    <a:pt x="17" y="98"/>
                    <a:pt x="19" y="97"/>
                    <a:pt x="21" y="95"/>
                  </a:cubicBezTo>
                  <a:cubicBezTo>
                    <a:pt x="27" y="90"/>
                    <a:pt x="31" y="84"/>
                    <a:pt x="35" y="78"/>
                  </a:cubicBezTo>
                  <a:cubicBezTo>
                    <a:pt x="35" y="77"/>
                    <a:pt x="35" y="77"/>
                    <a:pt x="35" y="77"/>
                  </a:cubicBezTo>
                  <a:cubicBezTo>
                    <a:pt x="37" y="78"/>
                    <a:pt x="39" y="79"/>
                    <a:pt x="41" y="79"/>
                  </a:cubicBezTo>
                  <a:cubicBezTo>
                    <a:pt x="42" y="79"/>
                    <a:pt x="42" y="79"/>
                    <a:pt x="42" y="79"/>
                  </a:cubicBezTo>
                  <a:cubicBezTo>
                    <a:pt x="32" y="86"/>
                    <a:pt x="24" y="95"/>
                    <a:pt x="14" y="101"/>
                  </a:cubicBezTo>
                  <a:cubicBezTo>
                    <a:pt x="13" y="102"/>
                    <a:pt x="12" y="103"/>
                    <a:pt x="11" y="104"/>
                  </a:cubicBezTo>
                  <a:moveTo>
                    <a:pt x="18" y="115"/>
                  </a:moveTo>
                  <a:cubicBezTo>
                    <a:pt x="18" y="114"/>
                    <a:pt x="18" y="114"/>
                    <a:pt x="18" y="114"/>
                  </a:cubicBezTo>
                  <a:cubicBezTo>
                    <a:pt x="16" y="113"/>
                    <a:pt x="15" y="112"/>
                    <a:pt x="14" y="111"/>
                  </a:cubicBezTo>
                  <a:cubicBezTo>
                    <a:pt x="28" y="101"/>
                    <a:pt x="38" y="87"/>
                    <a:pt x="53" y="79"/>
                  </a:cubicBezTo>
                  <a:cubicBezTo>
                    <a:pt x="54" y="79"/>
                    <a:pt x="57" y="76"/>
                    <a:pt x="58" y="76"/>
                  </a:cubicBezTo>
                  <a:cubicBezTo>
                    <a:pt x="58" y="76"/>
                    <a:pt x="58" y="76"/>
                    <a:pt x="58" y="77"/>
                  </a:cubicBezTo>
                  <a:cubicBezTo>
                    <a:pt x="56" y="78"/>
                    <a:pt x="54" y="80"/>
                    <a:pt x="52" y="81"/>
                  </a:cubicBezTo>
                  <a:cubicBezTo>
                    <a:pt x="48" y="85"/>
                    <a:pt x="44" y="88"/>
                    <a:pt x="40" y="92"/>
                  </a:cubicBezTo>
                  <a:cubicBezTo>
                    <a:pt x="32" y="99"/>
                    <a:pt x="25" y="106"/>
                    <a:pt x="18" y="115"/>
                  </a:cubicBezTo>
                  <a:moveTo>
                    <a:pt x="30" y="121"/>
                  </a:moveTo>
                  <a:cubicBezTo>
                    <a:pt x="27" y="120"/>
                    <a:pt x="25" y="119"/>
                    <a:pt x="22" y="118"/>
                  </a:cubicBezTo>
                  <a:cubicBezTo>
                    <a:pt x="22" y="118"/>
                    <a:pt x="22" y="118"/>
                    <a:pt x="22" y="118"/>
                  </a:cubicBezTo>
                  <a:cubicBezTo>
                    <a:pt x="30" y="110"/>
                    <a:pt x="38" y="102"/>
                    <a:pt x="46" y="95"/>
                  </a:cubicBezTo>
                  <a:cubicBezTo>
                    <a:pt x="50" y="91"/>
                    <a:pt x="55" y="87"/>
                    <a:pt x="60" y="84"/>
                  </a:cubicBezTo>
                  <a:cubicBezTo>
                    <a:pt x="64" y="81"/>
                    <a:pt x="69" y="78"/>
                    <a:pt x="71" y="76"/>
                  </a:cubicBezTo>
                  <a:cubicBezTo>
                    <a:pt x="63" y="84"/>
                    <a:pt x="53" y="92"/>
                    <a:pt x="45" y="99"/>
                  </a:cubicBezTo>
                  <a:cubicBezTo>
                    <a:pt x="38" y="106"/>
                    <a:pt x="30" y="111"/>
                    <a:pt x="25" y="118"/>
                  </a:cubicBezTo>
                  <a:cubicBezTo>
                    <a:pt x="25" y="119"/>
                    <a:pt x="25" y="119"/>
                    <a:pt x="25" y="119"/>
                  </a:cubicBezTo>
                  <a:cubicBezTo>
                    <a:pt x="25" y="119"/>
                    <a:pt x="25" y="119"/>
                    <a:pt x="25" y="119"/>
                  </a:cubicBezTo>
                  <a:cubicBezTo>
                    <a:pt x="34" y="113"/>
                    <a:pt x="42" y="107"/>
                    <a:pt x="50" y="101"/>
                  </a:cubicBezTo>
                  <a:cubicBezTo>
                    <a:pt x="59" y="94"/>
                    <a:pt x="68" y="85"/>
                    <a:pt x="78" y="80"/>
                  </a:cubicBezTo>
                  <a:cubicBezTo>
                    <a:pt x="73" y="82"/>
                    <a:pt x="70" y="86"/>
                    <a:pt x="66" y="89"/>
                  </a:cubicBezTo>
                  <a:cubicBezTo>
                    <a:pt x="61" y="94"/>
                    <a:pt x="56" y="98"/>
                    <a:pt x="51" y="102"/>
                  </a:cubicBezTo>
                  <a:cubicBezTo>
                    <a:pt x="46" y="106"/>
                    <a:pt x="43" y="111"/>
                    <a:pt x="38" y="115"/>
                  </a:cubicBezTo>
                  <a:cubicBezTo>
                    <a:pt x="35" y="117"/>
                    <a:pt x="32" y="118"/>
                    <a:pt x="30" y="121"/>
                  </a:cubicBezTo>
                  <a:moveTo>
                    <a:pt x="71" y="76"/>
                  </a:moveTo>
                  <a:cubicBezTo>
                    <a:pt x="71" y="76"/>
                    <a:pt x="71" y="76"/>
                    <a:pt x="71" y="76"/>
                  </a:cubicBezTo>
                  <a:cubicBezTo>
                    <a:pt x="71" y="76"/>
                    <a:pt x="71" y="76"/>
                    <a:pt x="71" y="76"/>
                  </a:cubicBezTo>
                  <a:moveTo>
                    <a:pt x="8" y="100"/>
                  </a:moveTo>
                  <a:cubicBezTo>
                    <a:pt x="7" y="97"/>
                    <a:pt x="6" y="94"/>
                    <a:pt x="5" y="91"/>
                  </a:cubicBezTo>
                  <a:cubicBezTo>
                    <a:pt x="11" y="86"/>
                    <a:pt x="16" y="80"/>
                    <a:pt x="22" y="76"/>
                  </a:cubicBezTo>
                  <a:cubicBezTo>
                    <a:pt x="22" y="77"/>
                    <a:pt x="19" y="81"/>
                    <a:pt x="18" y="81"/>
                  </a:cubicBezTo>
                  <a:cubicBezTo>
                    <a:pt x="16" y="83"/>
                    <a:pt x="15" y="85"/>
                    <a:pt x="13" y="86"/>
                  </a:cubicBezTo>
                  <a:cubicBezTo>
                    <a:pt x="11" y="89"/>
                    <a:pt x="9" y="92"/>
                    <a:pt x="7" y="96"/>
                  </a:cubicBezTo>
                  <a:cubicBezTo>
                    <a:pt x="6" y="96"/>
                    <a:pt x="7" y="96"/>
                    <a:pt x="7" y="96"/>
                  </a:cubicBezTo>
                  <a:cubicBezTo>
                    <a:pt x="7" y="96"/>
                    <a:pt x="7" y="96"/>
                    <a:pt x="7" y="96"/>
                  </a:cubicBezTo>
                  <a:cubicBezTo>
                    <a:pt x="11" y="94"/>
                    <a:pt x="15" y="90"/>
                    <a:pt x="18" y="87"/>
                  </a:cubicBezTo>
                  <a:cubicBezTo>
                    <a:pt x="20" y="85"/>
                    <a:pt x="22" y="83"/>
                    <a:pt x="24" y="81"/>
                  </a:cubicBezTo>
                  <a:cubicBezTo>
                    <a:pt x="24" y="81"/>
                    <a:pt x="28" y="77"/>
                    <a:pt x="28" y="77"/>
                  </a:cubicBezTo>
                  <a:cubicBezTo>
                    <a:pt x="28" y="77"/>
                    <a:pt x="28" y="78"/>
                    <a:pt x="27" y="79"/>
                  </a:cubicBezTo>
                  <a:cubicBezTo>
                    <a:pt x="22" y="87"/>
                    <a:pt x="14" y="92"/>
                    <a:pt x="8" y="100"/>
                  </a:cubicBezTo>
                  <a:moveTo>
                    <a:pt x="22" y="76"/>
                  </a:moveTo>
                  <a:cubicBezTo>
                    <a:pt x="22" y="76"/>
                    <a:pt x="22" y="76"/>
                    <a:pt x="22" y="76"/>
                  </a:cubicBezTo>
                  <a:cubicBezTo>
                    <a:pt x="22" y="76"/>
                    <a:pt x="22" y="76"/>
                    <a:pt x="22" y="76"/>
                  </a:cubicBezTo>
                  <a:moveTo>
                    <a:pt x="21" y="117"/>
                  </a:moveTo>
                  <a:cubicBezTo>
                    <a:pt x="21" y="117"/>
                    <a:pt x="20" y="116"/>
                    <a:pt x="19" y="115"/>
                  </a:cubicBezTo>
                  <a:cubicBezTo>
                    <a:pt x="27" y="108"/>
                    <a:pt x="35" y="101"/>
                    <a:pt x="43" y="94"/>
                  </a:cubicBezTo>
                  <a:cubicBezTo>
                    <a:pt x="48" y="90"/>
                    <a:pt x="52" y="86"/>
                    <a:pt x="57" y="83"/>
                  </a:cubicBezTo>
                  <a:cubicBezTo>
                    <a:pt x="60" y="81"/>
                    <a:pt x="62" y="79"/>
                    <a:pt x="65" y="77"/>
                  </a:cubicBezTo>
                  <a:cubicBezTo>
                    <a:pt x="67" y="76"/>
                    <a:pt x="67" y="76"/>
                    <a:pt x="67" y="76"/>
                  </a:cubicBezTo>
                  <a:cubicBezTo>
                    <a:pt x="67" y="76"/>
                    <a:pt x="64" y="78"/>
                    <a:pt x="63" y="79"/>
                  </a:cubicBezTo>
                  <a:cubicBezTo>
                    <a:pt x="56" y="84"/>
                    <a:pt x="49" y="90"/>
                    <a:pt x="43" y="96"/>
                  </a:cubicBezTo>
                  <a:cubicBezTo>
                    <a:pt x="36" y="103"/>
                    <a:pt x="28" y="109"/>
                    <a:pt x="21" y="117"/>
                  </a:cubicBezTo>
                  <a:cubicBezTo>
                    <a:pt x="21" y="117"/>
                    <a:pt x="21" y="117"/>
                    <a:pt x="21" y="117"/>
                  </a:cubicBezTo>
                  <a:moveTo>
                    <a:pt x="8" y="100"/>
                  </a:moveTo>
                  <a:cubicBezTo>
                    <a:pt x="12" y="98"/>
                    <a:pt x="16" y="92"/>
                    <a:pt x="20" y="88"/>
                  </a:cubicBezTo>
                  <a:cubicBezTo>
                    <a:pt x="24" y="84"/>
                    <a:pt x="27" y="80"/>
                    <a:pt x="30" y="76"/>
                  </a:cubicBezTo>
                  <a:cubicBezTo>
                    <a:pt x="30" y="75"/>
                    <a:pt x="30" y="75"/>
                    <a:pt x="30" y="75"/>
                  </a:cubicBezTo>
                  <a:cubicBezTo>
                    <a:pt x="32" y="76"/>
                    <a:pt x="33" y="76"/>
                    <a:pt x="35" y="77"/>
                  </a:cubicBezTo>
                  <a:cubicBezTo>
                    <a:pt x="35" y="77"/>
                    <a:pt x="35" y="77"/>
                    <a:pt x="35" y="77"/>
                  </a:cubicBezTo>
                  <a:cubicBezTo>
                    <a:pt x="25" y="84"/>
                    <a:pt x="17" y="93"/>
                    <a:pt x="8" y="100"/>
                  </a:cubicBezTo>
                  <a:moveTo>
                    <a:pt x="27" y="117"/>
                  </a:moveTo>
                  <a:cubicBezTo>
                    <a:pt x="26" y="117"/>
                    <a:pt x="29" y="115"/>
                    <a:pt x="29" y="114"/>
                  </a:cubicBezTo>
                  <a:cubicBezTo>
                    <a:pt x="31" y="112"/>
                    <a:pt x="33" y="110"/>
                    <a:pt x="36" y="108"/>
                  </a:cubicBezTo>
                  <a:cubicBezTo>
                    <a:pt x="39" y="105"/>
                    <a:pt x="43" y="102"/>
                    <a:pt x="47" y="99"/>
                  </a:cubicBezTo>
                  <a:cubicBezTo>
                    <a:pt x="56" y="91"/>
                    <a:pt x="65" y="83"/>
                    <a:pt x="74" y="75"/>
                  </a:cubicBezTo>
                  <a:cubicBezTo>
                    <a:pt x="74" y="75"/>
                    <a:pt x="74" y="75"/>
                    <a:pt x="74" y="75"/>
                  </a:cubicBezTo>
                  <a:cubicBezTo>
                    <a:pt x="77" y="77"/>
                    <a:pt x="81" y="79"/>
                    <a:pt x="84" y="81"/>
                  </a:cubicBezTo>
                  <a:cubicBezTo>
                    <a:pt x="76" y="86"/>
                    <a:pt x="69" y="93"/>
                    <a:pt x="61" y="98"/>
                  </a:cubicBezTo>
                  <a:cubicBezTo>
                    <a:pt x="55" y="102"/>
                    <a:pt x="49" y="106"/>
                    <a:pt x="44" y="110"/>
                  </a:cubicBezTo>
                  <a:cubicBezTo>
                    <a:pt x="46" y="108"/>
                    <a:pt x="49" y="105"/>
                    <a:pt x="52" y="103"/>
                  </a:cubicBezTo>
                  <a:cubicBezTo>
                    <a:pt x="60" y="94"/>
                    <a:pt x="70" y="87"/>
                    <a:pt x="80" y="79"/>
                  </a:cubicBezTo>
                  <a:cubicBezTo>
                    <a:pt x="80" y="79"/>
                    <a:pt x="80" y="78"/>
                    <a:pt x="79" y="78"/>
                  </a:cubicBezTo>
                  <a:cubicBezTo>
                    <a:pt x="79" y="78"/>
                    <a:pt x="79" y="78"/>
                    <a:pt x="79" y="78"/>
                  </a:cubicBezTo>
                  <a:cubicBezTo>
                    <a:pt x="71" y="82"/>
                    <a:pt x="64" y="89"/>
                    <a:pt x="57" y="94"/>
                  </a:cubicBezTo>
                  <a:cubicBezTo>
                    <a:pt x="48" y="101"/>
                    <a:pt x="38" y="109"/>
                    <a:pt x="29" y="115"/>
                  </a:cubicBezTo>
                  <a:cubicBezTo>
                    <a:pt x="27" y="116"/>
                    <a:pt x="27" y="117"/>
                    <a:pt x="27" y="117"/>
                  </a:cubicBezTo>
                  <a:moveTo>
                    <a:pt x="5" y="88"/>
                  </a:moveTo>
                  <a:cubicBezTo>
                    <a:pt x="4" y="87"/>
                    <a:pt x="4" y="86"/>
                    <a:pt x="4" y="86"/>
                  </a:cubicBezTo>
                  <a:cubicBezTo>
                    <a:pt x="6" y="84"/>
                    <a:pt x="8" y="82"/>
                    <a:pt x="9" y="80"/>
                  </a:cubicBezTo>
                  <a:cubicBezTo>
                    <a:pt x="11" y="79"/>
                    <a:pt x="13" y="77"/>
                    <a:pt x="15" y="76"/>
                  </a:cubicBezTo>
                  <a:cubicBezTo>
                    <a:pt x="16" y="75"/>
                    <a:pt x="16" y="75"/>
                    <a:pt x="17" y="75"/>
                  </a:cubicBezTo>
                  <a:cubicBezTo>
                    <a:pt x="17" y="75"/>
                    <a:pt x="15" y="77"/>
                    <a:pt x="14" y="77"/>
                  </a:cubicBezTo>
                  <a:cubicBezTo>
                    <a:pt x="11" y="81"/>
                    <a:pt x="7" y="84"/>
                    <a:pt x="5" y="88"/>
                  </a:cubicBezTo>
                  <a:moveTo>
                    <a:pt x="53" y="88"/>
                  </a:moveTo>
                  <a:cubicBezTo>
                    <a:pt x="55" y="86"/>
                    <a:pt x="57" y="85"/>
                    <a:pt x="59" y="83"/>
                  </a:cubicBezTo>
                  <a:cubicBezTo>
                    <a:pt x="62" y="81"/>
                    <a:pt x="66" y="78"/>
                    <a:pt x="69" y="75"/>
                  </a:cubicBezTo>
                  <a:cubicBezTo>
                    <a:pt x="69" y="74"/>
                    <a:pt x="69" y="74"/>
                    <a:pt x="69" y="74"/>
                  </a:cubicBezTo>
                  <a:cubicBezTo>
                    <a:pt x="70" y="74"/>
                    <a:pt x="70" y="74"/>
                    <a:pt x="71" y="74"/>
                  </a:cubicBezTo>
                  <a:cubicBezTo>
                    <a:pt x="71" y="74"/>
                    <a:pt x="72" y="75"/>
                    <a:pt x="73" y="75"/>
                  </a:cubicBezTo>
                  <a:cubicBezTo>
                    <a:pt x="66" y="79"/>
                    <a:pt x="59" y="83"/>
                    <a:pt x="53" y="88"/>
                  </a:cubicBezTo>
                  <a:moveTo>
                    <a:pt x="14" y="109"/>
                  </a:moveTo>
                  <a:cubicBezTo>
                    <a:pt x="15" y="107"/>
                    <a:pt x="17" y="105"/>
                    <a:pt x="19" y="103"/>
                  </a:cubicBezTo>
                  <a:cubicBezTo>
                    <a:pt x="22" y="99"/>
                    <a:pt x="26" y="96"/>
                    <a:pt x="30" y="93"/>
                  </a:cubicBezTo>
                  <a:cubicBezTo>
                    <a:pt x="36" y="89"/>
                    <a:pt x="42" y="84"/>
                    <a:pt x="46" y="79"/>
                  </a:cubicBezTo>
                  <a:cubicBezTo>
                    <a:pt x="48" y="78"/>
                    <a:pt x="50" y="78"/>
                    <a:pt x="53" y="77"/>
                  </a:cubicBezTo>
                  <a:cubicBezTo>
                    <a:pt x="57" y="75"/>
                    <a:pt x="62" y="74"/>
                    <a:pt x="67" y="74"/>
                  </a:cubicBezTo>
                  <a:cubicBezTo>
                    <a:pt x="67" y="74"/>
                    <a:pt x="68" y="74"/>
                    <a:pt x="68" y="74"/>
                  </a:cubicBezTo>
                  <a:cubicBezTo>
                    <a:pt x="52" y="84"/>
                    <a:pt x="38" y="98"/>
                    <a:pt x="23" y="110"/>
                  </a:cubicBezTo>
                  <a:cubicBezTo>
                    <a:pt x="23" y="111"/>
                    <a:pt x="22" y="112"/>
                    <a:pt x="21" y="112"/>
                  </a:cubicBezTo>
                  <a:cubicBezTo>
                    <a:pt x="22" y="111"/>
                    <a:pt x="23" y="110"/>
                    <a:pt x="24" y="109"/>
                  </a:cubicBezTo>
                  <a:cubicBezTo>
                    <a:pt x="28" y="105"/>
                    <a:pt x="32" y="101"/>
                    <a:pt x="36" y="97"/>
                  </a:cubicBezTo>
                  <a:cubicBezTo>
                    <a:pt x="43" y="90"/>
                    <a:pt x="52" y="83"/>
                    <a:pt x="60" y="76"/>
                  </a:cubicBezTo>
                  <a:cubicBezTo>
                    <a:pt x="60" y="76"/>
                    <a:pt x="60" y="75"/>
                    <a:pt x="60" y="75"/>
                  </a:cubicBezTo>
                  <a:cubicBezTo>
                    <a:pt x="60" y="75"/>
                    <a:pt x="60" y="75"/>
                    <a:pt x="60" y="75"/>
                  </a:cubicBezTo>
                  <a:cubicBezTo>
                    <a:pt x="42" y="81"/>
                    <a:pt x="31" y="97"/>
                    <a:pt x="17" y="107"/>
                  </a:cubicBezTo>
                  <a:cubicBezTo>
                    <a:pt x="17" y="108"/>
                    <a:pt x="14" y="109"/>
                    <a:pt x="14" y="109"/>
                  </a:cubicBezTo>
                  <a:moveTo>
                    <a:pt x="4" y="80"/>
                  </a:moveTo>
                  <a:cubicBezTo>
                    <a:pt x="4" y="80"/>
                    <a:pt x="5" y="80"/>
                    <a:pt x="5" y="80"/>
                  </a:cubicBezTo>
                  <a:cubicBezTo>
                    <a:pt x="6" y="78"/>
                    <a:pt x="8" y="77"/>
                    <a:pt x="9" y="75"/>
                  </a:cubicBezTo>
                  <a:cubicBezTo>
                    <a:pt x="10" y="75"/>
                    <a:pt x="11" y="74"/>
                    <a:pt x="11" y="74"/>
                  </a:cubicBezTo>
                  <a:cubicBezTo>
                    <a:pt x="12" y="74"/>
                    <a:pt x="12" y="74"/>
                    <a:pt x="12" y="74"/>
                  </a:cubicBezTo>
                  <a:cubicBezTo>
                    <a:pt x="11" y="75"/>
                    <a:pt x="10" y="76"/>
                    <a:pt x="9" y="77"/>
                  </a:cubicBezTo>
                  <a:cubicBezTo>
                    <a:pt x="8" y="79"/>
                    <a:pt x="6" y="81"/>
                    <a:pt x="4" y="84"/>
                  </a:cubicBezTo>
                  <a:cubicBezTo>
                    <a:pt x="4" y="83"/>
                    <a:pt x="4" y="82"/>
                    <a:pt x="4" y="82"/>
                  </a:cubicBezTo>
                  <a:cubicBezTo>
                    <a:pt x="4" y="80"/>
                    <a:pt x="4" y="79"/>
                    <a:pt x="4" y="77"/>
                  </a:cubicBezTo>
                  <a:cubicBezTo>
                    <a:pt x="5" y="76"/>
                    <a:pt x="7" y="75"/>
                    <a:pt x="9" y="74"/>
                  </a:cubicBezTo>
                  <a:cubicBezTo>
                    <a:pt x="8" y="76"/>
                    <a:pt x="6" y="77"/>
                    <a:pt x="4" y="79"/>
                  </a:cubicBezTo>
                  <a:cubicBezTo>
                    <a:pt x="4" y="79"/>
                    <a:pt x="4" y="80"/>
                    <a:pt x="4" y="80"/>
                  </a:cubicBezTo>
                  <a:moveTo>
                    <a:pt x="6" y="89"/>
                  </a:moveTo>
                  <a:cubicBezTo>
                    <a:pt x="5" y="89"/>
                    <a:pt x="6" y="87"/>
                    <a:pt x="7" y="86"/>
                  </a:cubicBezTo>
                  <a:cubicBezTo>
                    <a:pt x="8" y="84"/>
                    <a:pt x="10" y="83"/>
                    <a:pt x="11" y="82"/>
                  </a:cubicBezTo>
                  <a:cubicBezTo>
                    <a:pt x="14" y="79"/>
                    <a:pt x="16" y="77"/>
                    <a:pt x="18" y="74"/>
                  </a:cubicBezTo>
                  <a:cubicBezTo>
                    <a:pt x="18" y="73"/>
                    <a:pt x="18" y="73"/>
                    <a:pt x="18" y="73"/>
                  </a:cubicBezTo>
                  <a:cubicBezTo>
                    <a:pt x="22" y="74"/>
                    <a:pt x="26" y="74"/>
                    <a:pt x="29" y="75"/>
                  </a:cubicBezTo>
                  <a:cubicBezTo>
                    <a:pt x="29" y="75"/>
                    <a:pt x="29" y="75"/>
                    <a:pt x="29" y="75"/>
                  </a:cubicBezTo>
                  <a:cubicBezTo>
                    <a:pt x="26" y="78"/>
                    <a:pt x="23" y="80"/>
                    <a:pt x="20" y="83"/>
                  </a:cubicBezTo>
                  <a:cubicBezTo>
                    <a:pt x="18" y="85"/>
                    <a:pt x="16" y="87"/>
                    <a:pt x="14" y="89"/>
                  </a:cubicBezTo>
                  <a:cubicBezTo>
                    <a:pt x="13" y="91"/>
                    <a:pt x="9" y="93"/>
                    <a:pt x="8" y="95"/>
                  </a:cubicBezTo>
                  <a:cubicBezTo>
                    <a:pt x="11" y="90"/>
                    <a:pt x="14" y="87"/>
                    <a:pt x="17" y="83"/>
                  </a:cubicBezTo>
                  <a:cubicBezTo>
                    <a:pt x="20" y="81"/>
                    <a:pt x="23" y="79"/>
                    <a:pt x="24" y="75"/>
                  </a:cubicBezTo>
                  <a:cubicBezTo>
                    <a:pt x="24" y="75"/>
                    <a:pt x="24" y="74"/>
                    <a:pt x="24" y="74"/>
                  </a:cubicBezTo>
                  <a:cubicBezTo>
                    <a:pt x="24" y="74"/>
                    <a:pt x="24" y="74"/>
                    <a:pt x="24" y="75"/>
                  </a:cubicBezTo>
                  <a:cubicBezTo>
                    <a:pt x="17" y="78"/>
                    <a:pt x="13" y="83"/>
                    <a:pt x="7" y="87"/>
                  </a:cubicBezTo>
                  <a:cubicBezTo>
                    <a:pt x="7" y="88"/>
                    <a:pt x="6" y="89"/>
                    <a:pt x="6" y="89"/>
                  </a:cubicBezTo>
                  <a:moveTo>
                    <a:pt x="6" y="82"/>
                  </a:moveTo>
                  <a:cubicBezTo>
                    <a:pt x="7" y="81"/>
                    <a:pt x="8" y="80"/>
                    <a:pt x="9" y="79"/>
                  </a:cubicBezTo>
                  <a:cubicBezTo>
                    <a:pt x="10" y="77"/>
                    <a:pt x="12" y="75"/>
                    <a:pt x="13" y="73"/>
                  </a:cubicBezTo>
                  <a:cubicBezTo>
                    <a:pt x="14" y="73"/>
                    <a:pt x="15" y="73"/>
                    <a:pt x="16" y="73"/>
                  </a:cubicBezTo>
                  <a:cubicBezTo>
                    <a:pt x="17" y="73"/>
                    <a:pt x="17" y="73"/>
                    <a:pt x="17" y="73"/>
                  </a:cubicBezTo>
                  <a:cubicBezTo>
                    <a:pt x="13" y="76"/>
                    <a:pt x="10" y="79"/>
                    <a:pt x="6" y="82"/>
                  </a:cubicBezTo>
                  <a:moveTo>
                    <a:pt x="53" y="4"/>
                  </a:moveTo>
                  <a:cubicBezTo>
                    <a:pt x="57" y="4"/>
                    <a:pt x="60" y="4"/>
                    <a:pt x="64" y="4"/>
                  </a:cubicBezTo>
                  <a:cubicBezTo>
                    <a:pt x="66" y="14"/>
                    <a:pt x="65" y="24"/>
                    <a:pt x="65" y="34"/>
                  </a:cubicBezTo>
                  <a:cubicBezTo>
                    <a:pt x="65" y="34"/>
                    <a:pt x="65" y="35"/>
                    <a:pt x="65" y="35"/>
                  </a:cubicBezTo>
                  <a:cubicBezTo>
                    <a:pt x="66" y="35"/>
                    <a:pt x="66" y="36"/>
                    <a:pt x="67" y="36"/>
                  </a:cubicBezTo>
                  <a:cubicBezTo>
                    <a:pt x="67" y="36"/>
                    <a:pt x="67" y="36"/>
                    <a:pt x="67" y="36"/>
                  </a:cubicBezTo>
                  <a:cubicBezTo>
                    <a:pt x="67" y="36"/>
                    <a:pt x="68" y="36"/>
                    <a:pt x="69" y="36"/>
                  </a:cubicBezTo>
                  <a:cubicBezTo>
                    <a:pt x="90" y="36"/>
                    <a:pt x="104" y="54"/>
                    <a:pt x="105" y="74"/>
                  </a:cubicBezTo>
                  <a:cubicBezTo>
                    <a:pt x="104" y="74"/>
                    <a:pt x="104" y="74"/>
                    <a:pt x="103" y="74"/>
                  </a:cubicBezTo>
                  <a:cubicBezTo>
                    <a:pt x="101" y="74"/>
                    <a:pt x="99" y="74"/>
                    <a:pt x="97" y="75"/>
                  </a:cubicBezTo>
                  <a:cubicBezTo>
                    <a:pt x="94" y="77"/>
                    <a:pt x="92" y="77"/>
                    <a:pt x="89" y="77"/>
                  </a:cubicBezTo>
                  <a:cubicBezTo>
                    <a:pt x="86" y="77"/>
                    <a:pt x="84" y="76"/>
                    <a:pt x="80" y="74"/>
                  </a:cubicBezTo>
                  <a:cubicBezTo>
                    <a:pt x="76" y="71"/>
                    <a:pt x="71" y="70"/>
                    <a:pt x="67" y="70"/>
                  </a:cubicBezTo>
                  <a:cubicBezTo>
                    <a:pt x="62" y="70"/>
                    <a:pt x="56" y="71"/>
                    <a:pt x="52" y="73"/>
                  </a:cubicBezTo>
                  <a:cubicBezTo>
                    <a:pt x="48" y="74"/>
                    <a:pt x="46" y="75"/>
                    <a:pt x="43" y="75"/>
                  </a:cubicBezTo>
                  <a:cubicBezTo>
                    <a:pt x="40" y="75"/>
                    <a:pt x="37" y="74"/>
                    <a:pt x="33" y="72"/>
                  </a:cubicBezTo>
                  <a:cubicBezTo>
                    <a:pt x="30" y="71"/>
                    <a:pt x="26" y="70"/>
                    <a:pt x="22" y="70"/>
                  </a:cubicBezTo>
                  <a:cubicBezTo>
                    <a:pt x="20" y="70"/>
                    <a:pt x="18" y="70"/>
                    <a:pt x="16" y="70"/>
                  </a:cubicBezTo>
                  <a:cubicBezTo>
                    <a:pt x="12" y="70"/>
                    <a:pt x="8" y="70"/>
                    <a:pt x="4" y="72"/>
                  </a:cubicBezTo>
                  <a:cubicBezTo>
                    <a:pt x="8" y="54"/>
                    <a:pt x="24" y="36"/>
                    <a:pt x="43" y="36"/>
                  </a:cubicBezTo>
                  <a:cubicBezTo>
                    <a:pt x="43" y="36"/>
                    <a:pt x="44" y="36"/>
                    <a:pt x="45" y="36"/>
                  </a:cubicBezTo>
                  <a:cubicBezTo>
                    <a:pt x="46" y="36"/>
                    <a:pt x="46" y="36"/>
                    <a:pt x="46" y="36"/>
                  </a:cubicBezTo>
                  <a:cubicBezTo>
                    <a:pt x="46" y="36"/>
                    <a:pt x="46" y="36"/>
                    <a:pt x="46" y="36"/>
                  </a:cubicBezTo>
                  <a:cubicBezTo>
                    <a:pt x="47" y="36"/>
                    <a:pt x="48" y="35"/>
                    <a:pt x="48" y="34"/>
                  </a:cubicBezTo>
                  <a:cubicBezTo>
                    <a:pt x="50" y="24"/>
                    <a:pt x="48" y="14"/>
                    <a:pt x="48" y="4"/>
                  </a:cubicBezTo>
                  <a:cubicBezTo>
                    <a:pt x="50" y="4"/>
                    <a:pt x="51" y="4"/>
                    <a:pt x="53" y="4"/>
                  </a:cubicBezTo>
                  <a:moveTo>
                    <a:pt x="65" y="0"/>
                  </a:moveTo>
                  <a:cubicBezTo>
                    <a:pt x="65" y="0"/>
                    <a:pt x="65" y="0"/>
                    <a:pt x="65" y="0"/>
                  </a:cubicBezTo>
                  <a:cubicBezTo>
                    <a:pt x="61" y="0"/>
                    <a:pt x="57" y="0"/>
                    <a:pt x="53" y="0"/>
                  </a:cubicBezTo>
                  <a:cubicBezTo>
                    <a:pt x="51" y="0"/>
                    <a:pt x="49" y="0"/>
                    <a:pt x="47" y="0"/>
                  </a:cubicBezTo>
                  <a:cubicBezTo>
                    <a:pt x="47" y="0"/>
                    <a:pt x="47" y="0"/>
                    <a:pt x="47" y="0"/>
                  </a:cubicBezTo>
                  <a:cubicBezTo>
                    <a:pt x="46" y="0"/>
                    <a:pt x="45" y="0"/>
                    <a:pt x="45" y="1"/>
                  </a:cubicBezTo>
                  <a:cubicBezTo>
                    <a:pt x="45" y="1"/>
                    <a:pt x="44" y="2"/>
                    <a:pt x="44" y="3"/>
                  </a:cubicBezTo>
                  <a:cubicBezTo>
                    <a:pt x="43" y="12"/>
                    <a:pt x="46" y="22"/>
                    <a:pt x="44" y="32"/>
                  </a:cubicBezTo>
                  <a:cubicBezTo>
                    <a:pt x="44" y="32"/>
                    <a:pt x="43" y="32"/>
                    <a:pt x="42" y="32"/>
                  </a:cubicBezTo>
                  <a:cubicBezTo>
                    <a:pt x="20" y="32"/>
                    <a:pt x="2" y="54"/>
                    <a:pt x="0" y="75"/>
                  </a:cubicBezTo>
                  <a:cubicBezTo>
                    <a:pt x="0" y="76"/>
                    <a:pt x="0" y="76"/>
                    <a:pt x="0" y="77"/>
                  </a:cubicBezTo>
                  <a:cubicBezTo>
                    <a:pt x="0" y="78"/>
                    <a:pt x="0" y="79"/>
                    <a:pt x="0" y="80"/>
                  </a:cubicBezTo>
                  <a:cubicBezTo>
                    <a:pt x="0" y="93"/>
                    <a:pt x="5" y="106"/>
                    <a:pt x="14" y="116"/>
                  </a:cubicBezTo>
                  <a:cubicBezTo>
                    <a:pt x="24" y="127"/>
                    <a:pt x="41" y="129"/>
                    <a:pt x="56" y="129"/>
                  </a:cubicBezTo>
                  <a:cubicBezTo>
                    <a:pt x="56" y="129"/>
                    <a:pt x="56" y="129"/>
                    <a:pt x="56" y="129"/>
                  </a:cubicBezTo>
                  <a:cubicBezTo>
                    <a:pt x="70" y="129"/>
                    <a:pt x="84" y="124"/>
                    <a:pt x="95" y="115"/>
                  </a:cubicBezTo>
                  <a:cubicBezTo>
                    <a:pt x="104" y="107"/>
                    <a:pt x="108" y="96"/>
                    <a:pt x="109" y="84"/>
                  </a:cubicBezTo>
                  <a:cubicBezTo>
                    <a:pt x="112" y="59"/>
                    <a:pt x="96" y="32"/>
                    <a:pt x="69" y="32"/>
                  </a:cubicBezTo>
                  <a:cubicBezTo>
                    <a:pt x="69" y="22"/>
                    <a:pt x="70" y="12"/>
                    <a:pt x="68" y="2"/>
                  </a:cubicBezTo>
                  <a:cubicBezTo>
                    <a:pt x="68" y="1"/>
                    <a:pt x="67" y="1"/>
                    <a:pt x="67" y="1"/>
                  </a:cubicBezTo>
                  <a:cubicBezTo>
                    <a:pt x="67" y="0"/>
                    <a:pt x="66" y="0"/>
                    <a:pt x="65"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246" name="Google Shape;246;p16"/>
            <p:cNvSpPr/>
            <p:nvPr/>
          </p:nvSpPr>
          <p:spPr>
            <a:xfrm>
              <a:off x="9254794" y="4597327"/>
              <a:ext cx="431800" cy="644525"/>
            </a:xfrm>
            <a:custGeom>
              <a:rect b="b" l="l" r="r" t="t"/>
              <a:pathLst>
                <a:path extrusionOk="0" h="152" w="102">
                  <a:moveTo>
                    <a:pt x="36" y="148"/>
                  </a:moveTo>
                  <a:cubicBezTo>
                    <a:pt x="37" y="147"/>
                    <a:pt x="38" y="146"/>
                    <a:pt x="39" y="145"/>
                  </a:cubicBezTo>
                  <a:cubicBezTo>
                    <a:pt x="39" y="145"/>
                    <a:pt x="38" y="146"/>
                    <a:pt x="38" y="147"/>
                  </a:cubicBezTo>
                  <a:cubicBezTo>
                    <a:pt x="38" y="147"/>
                    <a:pt x="38" y="147"/>
                    <a:pt x="38" y="147"/>
                  </a:cubicBezTo>
                  <a:cubicBezTo>
                    <a:pt x="37" y="148"/>
                    <a:pt x="37" y="148"/>
                    <a:pt x="36" y="148"/>
                  </a:cubicBezTo>
                  <a:moveTo>
                    <a:pt x="39" y="147"/>
                  </a:moveTo>
                  <a:cubicBezTo>
                    <a:pt x="42" y="144"/>
                    <a:pt x="46" y="141"/>
                    <a:pt x="49" y="138"/>
                  </a:cubicBezTo>
                  <a:cubicBezTo>
                    <a:pt x="50" y="137"/>
                    <a:pt x="52" y="135"/>
                    <a:pt x="53" y="135"/>
                  </a:cubicBezTo>
                  <a:cubicBezTo>
                    <a:pt x="53" y="135"/>
                    <a:pt x="52" y="136"/>
                    <a:pt x="50" y="138"/>
                  </a:cubicBezTo>
                  <a:cubicBezTo>
                    <a:pt x="48" y="141"/>
                    <a:pt x="46" y="142"/>
                    <a:pt x="44" y="145"/>
                  </a:cubicBezTo>
                  <a:cubicBezTo>
                    <a:pt x="44" y="145"/>
                    <a:pt x="44" y="145"/>
                    <a:pt x="45" y="145"/>
                  </a:cubicBezTo>
                  <a:cubicBezTo>
                    <a:pt x="45" y="145"/>
                    <a:pt x="45" y="145"/>
                    <a:pt x="45" y="145"/>
                  </a:cubicBezTo>
                  <a:cubicBezTo>
                    <a:pt x="48" y="143"/>
                    <a:pt x="51" y="141"/>
                    <a:pt x="54" y="139"/>
                  </a:cubicBezTo>
                  <a:cubicBezTo>
                    <a:pt x="51" y="143"/>
                    <a:pt x="46" y="146"/>
                    <a:pt x="41" y="147"/>
                  </a:cubicBezTo>
                  <a:cubicBezTo>
                    <a:pt x="41" y="147"/>
                    <a:pt x="40" y="147"/>
                    <a:pt x="39" y="147"/>
                  </a:cubicBezTo>
                  <a:moveTo>
                    <a:pt x="33" y="148"/>
                  </a:moveTo>
                  <a:cubicBezTo>
                    <a:pt x="32" y="148"/>
                    <a:pt x="30" y="148"/>
                    <a:pt x="28" y="147"/>
                  </a:cubicBezTo>
                  <a:cubicBezTo>
                    <a:pt x="34" y="143"/>
                    <a:pt x="39" y="139"/>
                    <a:pt x="44" y="134"/>
                  </a:cubicBezTo>
                  <a:cubicBezTo>
                    <a:pt x="44" y="134"/>
                    <a:pt x="43" y="135"/>
                    <a:pt x="43" y="135"/>
                  </a:cubicBezTo>
                  <a:cubicBezTo>
                    <a:pt x="39" y="139"/>
                    <a:pt x="36" y="143"/>
                    <a:pt x="34" y="148"/>
                  </a:cubicBezTo>
                  <a:cubicBezTo>
                    <a:pt x="34" y="148"/>
                    <a:pt x="33" y="148"/>
                    <a:pt x="33" y="148"/>
                  </a:cubicBezTo>
                  <a:moveTo>
                    <a:pt x="35" y="148"/>
                  </a:moveTo>
                  <a:cubicBezTo>
                    <a:pt x="41" y="139"/>
                    <a:pt x="47" y="131"/>
                    <a:pt x="54" y="124"/>
                  </a:cubicBezTo>
                  <a:cubicBezTo>
                    <a:pt x="56" y="127"/>
                    <a:pt x="57" y="131"/>
                    <a:pt x="56" y="135"/>
                  </a:cubicBezTo>
                  <a:cubicBezTo>
                    <a:pt x="56" y="136"/>
                    <a:pt x="55" y="137"/>
                    <a:pt x="54" y="139"/>
                  </a:cubicBezTo>
                  <a:cubicBezTo>
                    <a:pt x="54" y="138"/>
                    <a:pt x="54" y="138"/>
                    <a:pt x="54" y="138"/>
                  </a:cubicBezTo>
                  <a:cubicBezTo>
                    <a:pt x="54" y="138"/>
                    <a:pt x="54" y="138"/>
                    <a:pt x="54" y="138"/>
                  </a:cubicBezTo>
                  <a:cubicBezTo>
                    <a:pt x="52" y="139"/>
                    <a:pt x="50" y="141"/>
                    <a:pt x="48" y="142"/>
                  </a:cubicBezTo>
                  <a:cubicBezTo>
                    <a:pt x="51" y="139"/>
                    <a:pt x="53" y="137"/>
                    <a:pt x="54" y="134"/>
                  </a:cubicBezTo>
                  <a:cubicBezTo>
                    <a:pt x="54" y="134"/>
                    <a:pt x="54" y="133"/>
                    <a:pt x="54" y="133"/>
                  </a:cubicBezTo>
                  <a:cubicBezTo>
                    <a:pt x="54" y="133"/>
                    <a:pt x="54" y="133"/>
                    <a:pt x="54" y="133"/>
                  </a:cubicBezTo>
                  <a:cubicBezTo>
                    <a:pt x="49" y="137"/>
                    <a:pt x="44" y="141"/>
                    <a:pt x="40" y="145"/>
                  </a:cubicBezTo>
                  <a:cubicBezTo>
                    <a:pt x="44" y="142"/>
                    <a:pt x="49" y="136"/>
                    <a:pt x="53" y="131"/>
                  </a:cubicBezTo>
                  <a:cubicBezTo>
                    <a:pt x="53" y="131"/>
                    <a:pt x="53" y="130"/>
                    <a:pt x="52" y="130"/>
                  </a:cubicBezTo>
                  <a:cubicBezTo>
                    <a:pt x="52" y="130"/>
                    <a:pt x="52" y="130"/>
                    <a:pt x="52" y="131"/>
                  </a:cubicBezTo>
                  <a:cubicBezTo>
                    <a:pt x="52" y="131"/>
                    <a:pt x="51" y="132"/>
                    <a:pt x="51" y="132"/>
                  </a:cubicBezTo>
                  <a:cubicBezTo>
                    <a:pt x="51" y="132"/>
                    <a:pt x="51" y="132"/>
                    <a:pt x="51" y="132"/>
                  </a:cubicBezTo>
                  <a:cubicBezTo>
                    <a:pt x="50" y="132"/>
                    <a:pt x="50" y="132"/>
                    <a:pt x="49" y="133"/>
                  </a:cubicBezTo>
                  <a:cubicBezTo>
                    <a:pt x="44" y="138"/>
                    <a:pt x="38" y="144"/>
                    <a:pt x="35" y="148"/>
                  </a:cubicBezTo>
                  <a:cubicBezTo>
                    <a:pt x="35" y="148"/>
                    <a:pt x="35" y="148"/>
                    <a:pt x="35" y="148"/>
                  </a:cubicBezTo>
                  <a:moveTo>
                    <a:pt x="30" y="145"/>
                  </a:moveTo>
                  <a:cubicBezTo>
                    <a:pt x="30" y="145"/>
                    <a:pt x="30" y="145"/>
                    <a:pt x="31" y="144"/>
                  </a:cubicBezTo>
                  <a:cubicBezTo>
                    <a:pt x="38" y="135"/>
                    <a:pt x="46" y="129"/>
                    <a:pt x="51" y="119"/>
                  </a:cubicBezTo>
                  <a:cubicBezTo>
                    <a:pt x="51" y="119"/>
                    <a:pt x="51" y="119"/>
                    <a:pt x="51" y="119"/>
                  </a:cubicBezTo>
                  <a:cubicBezTo>
                    <a:pt x="52" y="120"/>
                    <a:pt x="53" y="121"/>
                    <a:pt x="54" y="123"/>
                  </a:cubicBezTo>
                  <a:cubicBezTo>
                    <a:pt x="50" y="126"/>
                    <a:pt x="47" y="130"/>
                    <a:pt x="43" y="133"/>
                  </a:cubicBezTo>
                  <a:cubicBezTo>
                    <a:pt x="41" y="135"/>
                    <a:pt x="39" y="138"/>
                    <a:pt x="36" y="140"/>
                  </a:cubicBezTo>
                  <a:cubicBezTo>
                    <a:pt x="36" y="140"/>
                    <a:pt x="31" y="145"/>
                    <a:pt x="30" y="145"/>
                  </a:cubicBezTo>
                  <a:moveTo>
                    <a:pt x="25" y="144"/>
                  </a:moveTo>
                  <a:cubicBezTo>
                    <a:pt x="28" y="140"/>
                    <a:pt x="33" y="137"/>
                    <a:pt x="37" y="133"/>
                  </a:cubicBezTo>
                  <a:cubicBezTo>
                    <a:pt x="41" y="128"/>
                    <a:pt x="45" y="122"/>
                    <a:pt x="48" y="117"/>
                  </a:cubicBezTo>
                  <a:cubicBezTo>
                    <a:pt x="48" y="117"/>
                    <a:pt x="49" y="117"/>
                    <a:pt x="49" y="117"/>
                  </a:cubicBezTo>
                  <a:cubicBezTo>
                    <a:pt x="50" y="118"/>
                    <a:pt x="50" y="118"/>
                    <a:pt x="50" y="118"/>
                  </a:cubicBezTo>
                  <a:cubicBezTo>
                    <a:pt x="50" y="118"/>
                    <a:pt x="50" y="118"/>
                    <a:pt x="50" y="118"/>
                  </a:cubicBezTo>
                  <a:cubicBezTo>
                    <a:pt x="46" y="122"/>
                    <a:pt x="43" y="127"/>
                    <a:pt x="39" y="131"/>
                  </a:cubicBezTo>
                  <a:cubicBezTo>
                    <a:pt x="37" y="133"/>
                    <a:pt x="35" y="135"/>
                    <a:pt x="33" y="137"/>
                  </a:cubicBezTo>
                  <a:cubicBezTo>
                    <a:pt x="30" y="140"/>
                    <a:pt x="27" y="142"/>
                    <a:pt x="25" y="144"/>
                  </a:cubicBezTo>
                  <a:moveTo>
                    <a:pt x="9" y="127"/>
                  </a:moveTo>
                  <a:cubicBezTo>
                    <a:pt x="10" y="124"/>
                    <a:pt x="12" y="121"/>
                    <a:pt x="16" y="119"/>
                  </a:cubicBezTo>
                  <a:cubicBezTo>
                    <a:pt x="17" y="118"/>
                    <a:pt x="19" y="117"/>
                    <a:pt x="21" y="116"/>
                  </a:cubicBezTo>
                  <a:cubicBezTo>
                    <a:pt x="16" y="119"/>
                    <a:pt x="12" y="123"/>
                    <a:pt x="9" y="127"/>
                  </a:cubicBezTo>
                  <a:moveTo>
                    <a:pt x="20" y="142"/>
                  </a:moveTo>
                  <a:cubicBezTo>
                    <a:pt x="20" y="142"/>
                    <a:pt x="20" y="142"/>
                    <a:pt x="21" y="142"/>
                  </a:cubicBezTo>
                  <a:cubicBezTo>
                    <a:pt x="23" y="138"/>
                    <a:pt x="26" y="135"/>
                    <a:pt x="29" y="131"/>
                  </a:cubicBezTo>
                  <a:cubicBezTo>
                    <a:pt x="33" y="126"/>
                    <a:pt x="38" y="121"/>
                    <a:pt x="42" y="115"/>
                  </a:cubicBezTo>
                  <a:cubicBezTo>
                    <a:pt x="43" y="115"/>
                    <a:pt x="45" y="116"/>
                    <a:pt x="47" y="116"/>
                  </a:cubicBezTo>
                  <a:cubicBezTo>
                    <a:pt x="39" y="122"/>
                    <a:pt x="33" y="131"/>
                    <a:pt x="26" y="138"/>
                  </a:cubicBezTo>
                  <a:cubicBezTo>
                    <a:pt x="25" y="139"/>
                    <a:pt x="23" y="140"/>
                    <a:pt x="22" y="141"/>
                  </a:cubicBezTo>
                  <a:cubicBezTo>
                    <a:pt x="21" y="142"/>
                    <a:pt x="20" y="142"/>
                    <a:pt x="20" y="142"/>
                  </a:cubicBezTo>
                  <a:moveTo>
                    <a:pt x="28" y="147"/>
                  </a:moveTo>
                  <a:cubicBezTo>
                    <a:pt x="23" y="147"/>
                    <a:pt x="18" y="145"/>
                    <a:pt x="14" y="143"/>
                  </a:cubicBezTo>
                  <a:cubicBezTo>
                    <a:pt x="10" y="141"/>
                    <a:pt x="8" y="138"/>
                    <a:pt x="8" y="136"/>
                  </a:cubicBezTo>
                  <a:cubicBezTo>
                    <a:pt x="15" y="130"/>
                    <a:pt x="21" y="122"/>
                    <a:pt x="28" y="116"/>
                  </a:cubicBezTo>
                  <a:cubicBezTo>
                    <a:pt x="29" y="116"/>
                    <a:pt x="29" y="115"/>
                    <a:pt x="29" y="115"/>
                  </a:cubicBezTo>
                  <a:cubicBezTo>
                    <a:pt x="29" y="115"/>
                    <a:pt x="29" y="116"/>
                    <a:pt x="28" y="116"/>
                  </a:cubicBezTo>
                  <a:cubicBezTo>
                    <a:pt x="27" y="118"/>
                    <a:pt x="26" y="120"/>
                    <a:pt x="24" y="122"/>
                  </a:cubicBezTo>
                  <a:cubicBezTo>
                    <a:pt x="22" y="125"/>
                    <a:pt x="19" y="129"/>
                    <a:pt x="16" y="133"/>
                  </a:cubicBezTo>
                  <a:cubicBezTo>
                    <a:pt x="14" y="135"/>
                    <a:pt x="13" y="137"/>
                    <a:pt x="11" y="139"/>
                  </a:cubicBezTo>
                  <a:cubicBezTo>
                    <a:pt x="10" y="139"/>
                    <a:pt x="11" y="140"/>
                    <a:pt x="11" y="140"/>
                  </a:cubicBezTo>
                  <a:cubicBezTo>
                    <a:pt x="11" y="140"/>
                    <a:pt x="11" y="140"/>
                    <a:pt x="11" y="140"/>
                  </a:cubicBezTo>
                  <a:cubicBezTo>
                    <a:pt x="12" y="139"/>
                    <a:pt x="12" y="139"/>
                    <a:pt x="13" y="138"/>
                  </a:cubicBezTo>
                  <a:cubicBezTo>
                    <a:pt x="13" y="138"/>
                    <a:pt x="13" y="138"/>
                    <a:pt x="13" y="138"/>
                  </a:cubicBezTo>
                  <a:cubicBezTo>
                    <a:pt x="13" y="138"/>
                    <a:pt x="13" y="138"/>
                    <a:pt x="13" y="138"/>
                  </a:cubicBezTo>
                  <a:cubicBezTo>
                    <a:pt x="14" y="137"/>
                    <a:pt x="16" y="135"/>
                    <a:pt x="17" y="134"/>
                  </a:cubicBezTo>
                  <a:cubicBezTo>
                    <a:pt x="18" y="132"/>
                    <a:pt x="20" y="130"/>
                    <a:pt x="21" y="129"/>
                  </a:cubicBezTo>
                  <a:cubicBezTo>
                    <a:pt x="25" y="124"/>
                    <a:pt x="30" y="120"/>
                    <a:pt x="33" y="116"/>
                  </a:cubicBezTo>
                  <a:cubicBezTo>
                    <a:pt x="26" y="125"/>
                    <a:pt x="19" y="132"/>
                    <a:pt x="13" y="141"/>
                  </a:cubicBezTo>
                  <a:cubicBezTo>
                    <a:pt x="13" y="142"/>
                    <a:pt x="14" y="142"/>
                    <a:pt x="14" y="142"/>
                  </a:cubicBezTo>
                  <a:cubicBezTo>
                    <a:pt x="14" y="142"/>
                    <a:pt x="14" y="142"/>
                    <a:pt x="14" y="142"/>
                  </a:cubicBezTo>
                  <a:cubicBezTo>
                    <a:pt x="23" y="135"/>
                    <a:pt x="29" y="126"/>
                    <a:pt x="37" y="119"/>
                  </a:cubicBezTo>
                  <a:cubicBezTo>
                    <a:pt x="38" y="118"/>
                    <a:pt x="38" y="118"/>
                    <a:pt x="38" y="118"/>
                  </a:cubicBezTo>
                  <a:cubicBezTo>
                    <a:pt x="38" y="118"/>
                    <a:pt x="37" y="119"/>
                    <a:pt x="37" y="120"/>
                  </a:cubicBezTo>
                  <a:cubicBezTo>
                    <a:pt x="34" y="123"/>
                    <a:pt x="32" y="126"/>
                    <a:pt x="30" y="128"/>
                  </a:cubicBezTo>
                  <a:cubicBezTo>
                    <a:pt x="26" y="133"/>
                    <a:pt x="22" y="138"/>
                    <a:pt x="18" y="143"/>
                  </a:cubicBezTo>
                  <a:cubicBezTo>
                    <a:pt x="18" y="144"/>
                    <a:pt x="18" y="144"/>
                    <a:pt x="19" y="144"/>
                  </a:cubicBezTo>
                  <a:cubicBezTo>
                    <a:pt x="19" y="144"/>
                    <a:pt x="19" y="144"/>
                    <a:pt x="19" y="144"/>
                  </a:cubicBezTo>
                  <a:cubicBezTo>
                    <a:pt x="29" y="138"/>
                    <a:pt x="35" y="128"/>
                    <a:pt x="43" y="120"/>
                  </a:cubicBezTo>
                  <a:cubicBezTo>
                    <a:pt x="44" y="119"/>
                    <a:pt x="46" y="118"/>
                    <a:pt x="46" y="118"/>
                  </a:cubicBezTo>
                  <a:cubicBezTo>
                    <a:pt x="46" y="118"/>
                    <a:pt x="46" y="118"/>
                    <a:pt x="45" y="120"/>
                  </a:cubicBezTo>
                  <a:cubicBezTo>
                    <a:pt x="42" y="124"/>
                    <a:pt x="40" y="127"/>
                    <a:pt x="37" y="130"/>
                  </a:cubicBezTo>
                  <a:cubicBezTo>
                    <a:pt x="33" y="136"/>
                    <a:pt x="27" y="140"/>
                    <a:pt x="23" y="145"/>
                  </a:cubicBezTo>
                  <a:cubicBezTo>
                    <a:pt x="22" y="146"/>
                    <a:pt x="23" y="146"/>
                    <a:pt x="23" y="146"/>
                  </a:cubicBezTo>
                  <a:cubicBezTo>
                    <a:pt x="23" y="146"/>
                    <a:pt x="23" y="146"/>
                    <a:pt x="23" y="146"/>
                  </a:cubicBezTo>
                  <a:cubicBezTo>
                    <a:pt x="33" y="140"/>
                    <a:pt x="40" y="131"/>
                    <a:pt x="48" y="122"/>
                  </a:cubicBezTo>
                  <a:cubicBezTo>
                    <a:pt x="49" y="121"/>
                    <a:pt x="49" y="120"/>
                    <a:pt x="49" y="120"/>
                  </a:cubicBezTo>
                  <a:cubicBezTo>
                    <a:pt x="49" y="120"/>
                    <a:pt x="47" y="123"/>
                    <a:pt x="47" y="124"/>
                  </a:cubicBezTo>
                  <a:cubicBezTo>
                    <a:pt x="45" y="127"/>
                    <a:pt x="42" y="130"/>
                    <a:pt x="39" y="134"/>
                  </a:cubicBezTo>
                  <a:cubicBezTo>
                    <a:pt x="35" y="138"/>
                    <a:pt x="31" y="142"/>
                    <a:pt x="27" y="147"/>
                  </a:cubicBezTo>
                  <a:cubicBezTo>
                    <a:pt x="28" y="147"/>
                    <a:pt x="28" y="147"/>
                    <a:pt x="28" y="147"/>
                  </a:cubicBezTo>
                  <a:moveTo>
                    <a:pt x="21" y="117"/>
                  </a:moveTo>
                  <a:cubicBezTo>
                    <a:pt x="21" y="117"/>
                    <a:pt x="23" y="116"/>
                    <a:pt x="24" y="115"/>
                  </a:cubicBezTo>
                  <a:cubicBezTo>
                    <a:pt x="25" y="115"/>
                    <a:pt x="25" y="115"/>
                    <a:pt x="25" y="115"/>
                  </a:cubicBezTo>
                  <a:cubicBezTo>
                    <a:pt x="20" y="122"/>
                    <a:pt x="14" y="128"/>
                    <a:pt x="7" y="134"/>
                  </a:cubicBezTo>
                  <a:cubicBezTo>
                    <a:pt x="7" y="133"/>
                    <a:pt x="7" y="131"/>
                    <a:pt x="8" y="129"/>
                  </a:cubicBezTo>
                  <a:cubicBezTo>
                    <a:pt x="10" y="127"/>
                    <a:pt x="12" y="125"/>
                    <a:pt x="14" y="123"/>
                  </a:cubicBezTo>
                  <a:cubicBezTo>
                    <a:pt x="16" y="121"/>
                    <a:pt x="19" y="119"/>
                    <a:pt x="21" y="117"/>
                  </a:cubicBezTo>
                  <a:cubicBezTo>
                    <a:pt x="21" y="117"/>
                    <a:pt x="21" y="117"/>
                    <a:pt x="21" y="117"/>
                  </a:cubicBezTo>
                  <a:moveTo>
                    <a:pt x="23" y="119"/>
                  </a:moveTo>
                  <a:cubicBezTo>
                    <a:pt x="24" y="118"/>
                    <a:pt x="25" y="116"/>
                    <a:pt x="26" y="115"/>
                  </a:cubicBezTo>
                  <a:cubicBezTo>
                    <a:pt x="27" y="115"/>
                    <a:pt x="28" y="114"/>
                    <a:pt x="29" y="114"/>
                  </a:cubicBezTo>
                  <a:cubicBezTo>
                    <a:pt x="27" y="116"/>
                    <a:pt x="25" y="118"/>
                    <a:pt x="23" y="119"/>
                  </a:cubicBezTo>
                  <a:moveTo>
                    <a:pt x="16" y="140"/>
                  </a:moveTo>
                  <a:cubicBezTo>
                    <a:pt x="16" y="140"/>
                    <a:pt x="16" y="139"/>
                    <a:pt x="17" y="138"/>
                  </a:cubicBezTo>
                  <a:cubicBezTo>
                    <a:pt x="18" y="135"/>
                    <a:pt x="21" y="132"/>
                    <a:pt x="23" y="129"/>
                  </a:cubicBezTo>
                  <a:cubicBezTo>
                    <a:pt x="27" y="124"/>
                    <a:pt x="31" y="120"/>
                    <a:pt x="35" y="115"/>
                  </a:cubicBezTo>
                  <a:cubicBezTo>
                    <a:pt x="35" y="114"/>
                    <a:pt x="35" y="114"/>
                    <a:pt x="35" y="114"/>
                  </a:cubicBezTo>
                  <a:cubicBezTo>
                    <a:pt x="37" y="114"/>
                    <a:pt x="39" y="115"/>
                    <a:pt x="40" y="115"/>
                  </a:cubicBezTo>
                  <a:cubicBezTo>
                    <a:pt x="33" y="121"/>
                    <a:pt x="27" y="129"/>
                    <a:pt x="20" y="135"/>
                  </a:cubicBezTo>
                  <a:cubicBezTo>
                    <a:pt x="19" y="136"/>
                    <a:pt x="16" y="140"/>
                    <a:pt x="16" y="140"/>
                  </a:cubicBezTo>
                  <a:moveTo>
                    <a:pt x="24" y="124"/>
                  </a:moveTo>
                  <a:cubicBezTo>
                    <a:pt x="27" y="120"/>
                    <a:pt x="29" y="117"/>
                    <a:pt x="31" y="114"/>
                  </a:cubicBezTo>
                  <a:cubicBezTo>
                    <a:pt x="32" y="114"/>
                    <a:pt x="32" y="114"/>
                    <a:pt x="33" y="114"/>
                  </a:cubicBezTo>
                  <a:cubicBezTo>
                    <a:pt x="33" y="114"/>
                    <a:pt x="34" y="114"/>
                    <a:pt x="35" y="114"/>
                  </a:cubicBezTo>
                  <a:cubicBezTo>
                    <a:pt x="35" y="114"/>
                    <a:pt x="35" y="114"/>
                    <a:pt x="35" y="114"/>
                  </a:cubicBezTo>
                  <a:cubicBezTo>
                    <a:pt x="31" y="117"/>
                    <a:pt x="27" y="120"/>
                    <a:pt x="24" y="124"/>
                  </a:cubicBezTo>
                  <a:moveTo>
                    <a:pt x="92" y="27"/>
                  </a:moveTo>
                  <a:cubicBezTo>
                    <a:pt x="91" y="27"/>
                    <a:pt x="90" y="27"/>
                    <a:pt x="90" y="27"/>
                  </a:cubicBezTo>
                  <a:cubicBezTo>
                    <a:pt x="90" y="26"/>
                    <a:pt x="91" y="26"/>
                    <a:pt x="91" y="26"/>
                  </a:cubicBezTo>
                  <a:cubicBezTo>
                    <a:pt x="92" y="26"/>
                    <a:pt x="92" y="26"/>
                    <a:pt x="92" y="27"/>
                  </a:cubicBezTo>
                  <a:moveTo>
                    <a:pt x="87" y="27"/>
                  </a:moveTo>
                  <a:cubicBezTo>
                    <a:pt x="85" y="27"/>
                    <a:pt x="84" y="27"/>
                    <a:pt x="83" y="26"/>
                  </a:cubicBezTo>
                  <a:cubicBezTo>
                    <a:pt x="86" y="24"/>
                    <a:pt x="89" y="21"/>
                    <a:pt x="93" y="18"/>
                  </a:cubicBezTo>
                  <a:cubicBezTo>
                    <a:pt x="94" y="17"/>
                    <a:pt x="94" y="17"/>
                    <a:pt x="94" y="17"/>
                  </a:cubicBezTo>
                  <a:cubicBezTo>
                    <a:pt x="95" y="17"/>
                    <a:pt x="90" y="22"/>
                    <a:pt x="89" y="23"/>
                  </a:cubicBezTo>
                  <a:cubicBezTo>
                    <a:pt x="88" y="24"/>
                    <a:pt x="87" y="25"/>
                    <a:pt x="87" y="27"/>
                  </a:cubicBezTo>
                  <a:moveTo>
                    <a:pt x="77" y="26"/>
                  </a:moveTo>
                  <a:cubicBezTo>
                    <a:pt x="82" y="22"/>
                    <a:pt x="87" y="16"/>
                    <a:pt x="92" y="11"/>
                  </a:cubicBezTo>
                  <a:cubicBezTo>
                    <a:pt x="91" y="12"/>
                    <a:pt x="90" y="13"/>
                    <a:pt x="89" y="14"/>
                  </a:cubicBezTo>
                  <a:cubicBezTo>
                    <a:pt x="86" y="18"/>
                    <a:pt x="84" y="22"/>
                    <a:pt x="81" y="26"/>
                  </a:cubicBezTo>
                  <a:cubicBezTo>
                    <a:pt x="81" y="26"/>
                    <a:pt x="81" y="26"/>
                    <a:pt x="81" y="26"/>
                  </a:cubicBezTo>
                  <a:cubicBezTo>
                    <a:pt x="80" y="26"/>
                    <a:pt x="80" y="26"/>
                    <a:pt x="79" y="26"/>
                  </a:cubicBezTo>
                  <a:cubicBezTo>
                    <a:pt x="78" y="26"/>
                    <a:pt x="77" y="26"/>
                    <a:pt x="77" y="26"/>
                  </a:cubicBezTo>
                  <a:moveTo>
                    <a:pt x="67" y="26"/>
                  </a:moveTo>
                  <a:cubicBezTo>
                    <a:pt x="66" y="26"/>
                    <a:pt x="65" y="26"/>
                    <a:pt x="64" y="26"/>
                  </a:cubicBezTo>
                  <a:cubicBezTo>
                    <a:pt x="69" y="21"/>
                    <a:pt x="75" y="16"/>
                    <a:pt x="80" y="11"/>
                  </a:cubicBezTo>
                  <a:cubicBezTo>
                    <a:pt x="79" y="13"/>
                    <a:pt x="77" y="15"/>
                    <a:pt x="76" y="16"/>
                  </a:cubicBezTo>
                  <a:cubicBezTo>
                    <a:pt x="73" y="20"/>
                    <a:pt x="70" y="23"/>
                    <a:pt x="67" y="26"/>
                  </a:cubicBezTo>
                  <a:moveTo>
                    <a:pt x="58" y="16"/>
                  </a:moveTo>
                  <a:cubicBezTo>
                    <a:pt x="58" y="15"/>
                    <a:pt x="58" y="14"/>
                    <a:pt x="58" y="13"/>
                  </a:cubicBezTo>
                  <a:cubicBezTo>
                    <a:pt x="59" y="13"/>
                    <a:pt x="60" y="12"/>
                    <a:pt x="61" y="11"/>
                  </a:cubicBezTo>
                  <a:cubicBezTo>
                    <a:pt x="61" y="11"/>
                    <a:pt x="62" y="10"/>
                    <a:pt x="63" y="9"/>
                  </a:cubicBezTo>
                  <a:cubicBezTo>
                    <a:pt x="61" y="11"/>
                    <a:pt x="60" y="13"/>
                    <a:pt x="58" y="16"/>
                  </a:cubicBezTo>
                  <a:moveTo>
                    <a:pt x="74" y="26"/>
                  </a:moveTo>
                  <a:cubicBezTo>
                    <a:pt x="72" y="26"/>
                    <a:pt x="71" y="26"/>
                    <a:pt x="69" y="26"/>
                  </a:cubicBezTo>
                  <a:cubicBezTo>
                    <a:pt x="76" y="21"/>
                    <a:pt x="82" y="14"/>
                    <a:pt x="89" y="8"/>
                  </a:cubicBezTo>
                  <a:cubicBezTo>
                    <a:pt x="84" y="12"/>
                    <a:pt x="80" y="21"/>
                    <a:pt x="75" y="26"/>
                  </a:cubicBezTo>
                  <a:cubicBezTo>
                    <a:pt x="75" y="26"/>
                    <a:pt x="74" y="26"/>
                    <a:pt x="74" y="26"/>
                  </a:cubicBezTo>
                  <a:moveTo>
                    <a:pt x="62" y="26"/>
                  </a:moveTo>
                  <a:cubicBezTo>
                    <a:pt x="61" y="26"/>
                    <a:pt x="60" y="26"/>
                    <a:pt x="58" y="26"/>
                  </a:cubicBezTo>
                  <a:cubicBezTo>
                    <a:pt x="58" y="25"/>
                    <a:pt x="58" y="25"/>
                    <a:pt x="58" y="25"/>
                  </a:cubicBezTo>
                  <a:cubicBezTo>
                    <a:pt x="64" y="21"/>
                    <a:pt x="69" y="16"/>
                    <a:pt x="74" y="11"/>
                  </a:cubicBezTo>
                  <a:cubicBezTo>
                    <a:pt x="74" y="11"/>
                    <a:pt x="78" y="7"/>
                    <a:pt x="78" y="7"/>
                  </a:cubicBezTo>
                  <a:cubicBezTo>
                    <a:pt x="78" y="7"/>
                    <a:pt x="78" y="7"/>
                    <a:pt x="78" y="7"/>
                  </a:cubicBezTo>
                  <a:cubicBezTo>
                    <a:pt x="76" y="10"/>
                    <a:pt x="74" y="13"/>
                    <a:pt x="71" y="16"/>
                  </a:cubicBezTo>
                  <a:cubicBezTo>
                    <a:pt x="68" y="19"/>
                    <a:pt x="65" y="23"/>
                    <a:pt x="62" y="26"/>
                  </a:cubicBezTo>
                  <a:moveTo>
                    <a:pt x="83" y="25"/>
                  </a:moveTo>
                  <a:cubicBezTo>
                    <a:pt x="87" y="18"/>
                    <a:pt x="92" y="12"/>
                    <a:pt x="98" y="6"/>
                  </a:cubicBezTo>
                  <a:cubicBezTo>
                    <a:pt x="97" y="13"/>
                    <a:pt x="95" y="20"/>
                    <a:pt x="94" y="27"/>
                  </a:cubicBezTo>
                  <a:cubicBezTo>
                    <a:pt x="94" y="27"/>
                    <a:pt x="93" y="27"/>
                    <a:pt x="93" y="27"/>
                  </a:cubicBezTo>
                  <a:cubicBezTo>
                    <a:pt x="93" y="27"/>
                    <a:pt x="93" y="26"/>
                    <a:pt x="94" y="25"/>
                  </a:cubicBezTo>
                  <a:cubicBezTo>
                    <a:pt x="94" y="25"/>
                    <a:pt x="93" y="25"/>
                    <a:pt x="93" y="25"/>
                  </a:cubicBezTo>
                  <a:cubicBezTo>
                    <a:pt x="93" y="25"/>
                    <a:pt x="93" y="25"/>
                    <a:pt x="93" y="25"/>
                  </a:cubicBezTo>
                  <a:cubicBezTo>
                    <a:pt x="91" y="25"/>
                    <a:pt x="90" y="26"/>
                    <a:pt x="89" y="27"/>
                  </a:cubicBezTo>
                  <a:cubicBezTo>
                    <a:pt x="88" y="27"/>
                    <a:pt x="88" y="27"/>
                    <a:pt x="88" y="27"/>
                  </a:cubicBezTo>
                  <a:cubicBezTo>
                    <a:pt x="88" y="26"/>
                    <a:pt x="88" y="26"/>
                    <a:pt x="89" y="25"/>
                  </a:cubicBezTo>
                  <a:cubicBezTo>
                    <a:pt x="91" y="22"/>
                    <a:pt x="94" y="19"/>
                    <a:pt x="96" y="15"/>
                  </a:cubicBezTo>
                  <a:cubicBezTo>
                    <a:pt x="97" y="15"/>
                    <a:pt x="96" y="14"/>
                    <a:pt x="96" y="14"/>
                  </a:cubicBezTo>
                  <a:cubicBezTo>
                    <a:pt x="96" y="14"/>
                    <a:pt x="96" y="14"/>
                    <a:pt x="96" y="14"/>
                  </a:cubicBezTo>
                  <a:cubicBezTo>
                    <a:pt x="92" y="17"/>
                    <a:pt x="86" y="21"/>
                    <a:pt x="83" y="25"/>
                  </a:cubicBezTo>
                  <a:moveTo>
                    <a:pt x="58" y="9"/>
                  </a:moveTo>
                  <a:cubicBezTo>
                    <a:pt x="58" y="9"/>
                    <a:pt x="58" y="8"/>
                    <a:pt x="58" y="7"/>
                  </a:cubicBezTo>
                  <a:cubicBezTo>
                    <a:pt x="59" y="7"/>
                    <a:pt x="60" y="7"/>
                    <a:pt x="60" y="6"/>
                  </a:cubicBezTo>
                  <a:cubicBezTo>
                    <a:pt x="60" y="7"/>
                    <a:pt x="59" y="8"/>
                    <a:pt x="58" y="9"/>
                  </a:cubicBezTo>
                  <a:moveTo>
                    <a:pt x="58" y="23"/>
                  </a:moveTo>
                  <a:cubicBezTo>
                    <a:pt x="58" y="22"/>
                    <a:pt x="58" y="21"/>
                    <a:pt x="58" y="19"/>
                  </a:cubicBezTo>
                  <a:cubicBezTo>
                    <a:pt x="60" y="17"/>
                    <a:pt x="62" y="15"/>
                    <a:pt x="64" y="14"/>
                  </a:cubicBezTo>
                  <a:cubicBezTo>
                    <a:pt x="65" y="13"/>
                    <a:pt x="66" y="12"/>
                    <a:pt x="67" y="11"/>
                  </a:cubicBezTo>
                  <a:cubicBezTo>
                    <a:pt x="68" y="10"/>
                    <a:pt x="71" y="6"/>
                    <a:pt x="72" y="6"/>
                  </a:cubicBezTo>
                  <a:cubicBezTo>
                    <a:pt x="72" y="6"/>
                    <a:pt x="71" y="7"/>
                    <a:pt x="70" y="8"/>
                  </a:cubicBezTo>
                  <a:cubicBezTo>
                    <a:pt x="66" y="13"/>
                    <a:pt x="62" y="18"/>
                    <a:pt x="58" y="23"/>
                  </a:cubicBezTo>
                  <a:moveTo>
                    <a:pt x="58" y="6"/>
                  </a:moveTo>
                  <a:cubicBezTo>
                    <a:pt x="58" y="5"/>
                    <a:pt x="58" y="5"/>
                    <a:pt x="58" y="5"/>
                  </a:cubicBezTo>
                  <a:cubicBezTo>
                    <a:pt x="60" y="4"/>
                    <a:pt x="61" y="4"/>
                    <a:pt x="63" y="4"/>
                  </a:cubicBezTo>
                  <a:cubicBezTo>
                    <a:pt x="62" y="5"/>
                    <a:pt x="60" y="5"/>
                    <a:pt x="58" y="6"/>
                  </a:cubicBezTo>
                  <a:moveTo>
                    <a:pt x="58" y="12"/>
                  </a:moveTo>
                  <a:cubicBezTo>
                    <a:pt x="58" y="12"/>
                    <a:pt x="58" y="11"/>
                    <a:pt x="58" y="11"/>
                  </a:cubicBezTo>
                  <a:cubicBezTo>
                    <a:pt x="60" y="9"/>
                    <a:pt x="62" y="7"/>
                    <a:pt x="64" y="5"/>
                  </a:cubicBezTo>
                  <a:cubicBezTo>
                    <a:pt x="64" y="4"/>
                    <a:pt x="64" y="4"/>
                    <a:pt x="64" y="4"/>
                  </a:cubicBezTo>
                  <a:cubicBezTo>
                    <a:pt x="64" y="4"/>
                    <a:pt x="65" y="4"/>
                    <a:pt x="65" y="4"/>
                  </a:cubicBezTo>
                  <a:cubicBezTo>
                    <a:pt x="68" y="4"/>
                    <a:pt x="72" y="4"/>
                    <a:pt x="75" y="4"/>
                  </a:cubicBezTo>
                  <a:cubicBezTo>
                    <a:pt x="82" y="5"/>
                    <a:pt x="90" y="5"/>
                    <a:pt x="98" y="5"/>
                  </a:cubicBezTo>
                  <a:cubicBezTo>
                    <a:pt x="92" y="10"/>
                    <a:pt x="87" y="15"/>
                    <a:pt x="82" y="20"/>
                  </a:cubicBezTo>
                  <a:cubicBezTo>
                    <a:pt x="85" y="16"/>
                    <a:pt x="88" y="11"/>
                    <a:pt x="91" y="7"/>
                  </a:cubicBezTo>
                  <a:cubicBezTo>
                    <a:pt x="91" y="6"/>
                    <a:pt x="91" y="6"/>
                    <a:pt x="90" y="6"/>
                  </a:cubicBezTo>
                  <a:cubicBezTo>
                    <a:pt x="90" y="6"/>
                    <a:pt x="90" y="6"/>
                    <a:pt x="90" y="6"/>
                  </a:cubicBezTo>
                  <a:cubicBezTo>
                    <a:pt x="84" y="11"/>
                    <a:pt x="79" y="16"/>
                    <a:pt x="73" y="21"/>
                  </a:cubicBezTo>
                  <a:cubicBezTo>
                    <a:pt x="74" y="20"/>
                    <a:pt x="75" y="19"/>
                    <a:pt x="77" y="17"/>
                  </a:cubicBezTo>
                  <a:cubicBezTo>
                    <a:pt x="80" y="14"/>
                    <a:pt x="82" y="10"/>
                    <a:pt x="86" y="7"/>
                  </a:cubicBezTo>
                  <a:cubicBezTo>
                    <a:pt x="86" y="6"/>
                    <a:pt x="86" y="6"/>
                    <a:pt x="85" y="6"/>
                  </a:cubicBezTo>
                  <a:cubicBezTo>
                    <a:pt x="85" y="6"/>
                    <a:pt x="85" y="6"/>
                    <a:pt x="85" y="6"/>
                  </a:cubicBezTo>
                  <a:cubicBezTo>
                    <a:pt x="80" y="10"/>
                    <a:pt x="75" y="14"/>
                    <a:pt x="70" y="19"/>
                  </a:cubicBezTo>
                  <a:cubicBezTo>
                    <a:pt x="70" y="18"/>
                    <a:pt x="70" y="18"/>
                    <a:pt x="70" y="18"/>
                  </a:cubicBezTo>
                  <a:cubicBezTo>
                    <a:pt x="74" y="14"/>
                    <a:pt x="77" y="10"/>
                    <a:pt x="80" y="6"/>
                  </a:cubicBezTo>
                  <a:cubicBezTo>
                    <a:pt x="80" y="6"/>
                    <a:pt x="80" y="5"/>
                    <a:pt x="80" y="5"/>
                  </a:cubicBezTo>
                  <a:cubicBezTo>
                    <a:pt x="80" y="5"/>
                    <a:pt x="80" y="5"/>
                    <a:pt x="79" y="5"/>
                  </a:cubicBezTo>
                  <a:cubicBezTo>
                    <a:pt x="73" y="9"/>
                    <a:pt x="68" y="15"/>
                    <a:pt x="63" y="20"/>
                  </a:cubicBezTo>
                  <a:cubicBezTo>
                    <a:pt x="61" y="22"/>
                    <a:pt x="60" y="23"/>
                    <a:pt x="60" y="23"/>
                  </a:cubicBezTo>
                  <a:cubicBezTo>
                    <a:pt x="59" y="23"/>
                    <a:pt x="65" y="16"/>
                    <a:pt x="67" y="14"/>
                  </a:cubicBezTo>
                  <a:cubicBezTo>
                    <a:pt x="69" y="11"/>
                    <a:pt x="72" y="8"/>
                    <a:pt x="74" y="5"/>
                  </a:cubicBezTo>
                  <a:cubicBezTo>
                    <a:pt x="74" y="5"/>
                    <a:pt x="74" y="4"/>
                    <a:pt x="73" y="4"/>
                  </a:cubicBezTo>
                  <a:cubicBezTo>
                    <a:pt x="73" y="4"/>
                    <a:pt x="73" y="4"/>
                    <a:pt x="73" y="4"/>
                  </a:cubicBezTo>
                  <a:cubicBezTo>
                    <a:pt x="68" y="8"/>
                    <a:pt x="64" y="12"/>
                    <a:pt x="60" y="16"/>
                  </a:cubicBezTo>
                  <a:cubicBezTo>
                    <a:pt x="59" y="17"/>
                    <a:pt x="59" y="17"/>
                    <a:pt x="58" y="18"/>
                  </a:cubicBezTo>
                  <a:cubicBezTo>
                    <a:pt x="58" y="17"/>
                    <a:pt x="58" y="17"/>
                    <a:pt x="58" y="17"/>
                  </a:cubicBezTo>
                  <a:cubicBezTo>
                    <a:pt x="59" y="17"/>
                    <a:pt x="59" y="16"/>
                    <a:pt x="60" y="15"/>
                  </a:cubicBezTo>
                  <a:cubicBezTo>
                    <a:pt x="62" y="12"/>
                    <a:pt x="65" y="8"/>
                    <a:pt x="68" y="5"/>
                  </a:cubicBezTo>
                  <a:cubicBezTo>
                    <a:pt x="68" y="5"/>
                    <a:pt x="68" y="4"/>
                    <a:pt x="67" y="4"/>
                  </a:cubicBezTo>
                  <a:cubicBezTo>
                    <a:pt x="67" y="4"/>
                    <a:pt x="67" y="4"/>
                    <a:pt x="67" y="4"/>
                  </a:cubicBezTo>
                  <a:cubicBezTo>
                    <a:pt x="65" y="6"/>
                    <a:pt x="62" y="8"/>
                    <a:pt x="60" y="10"/>
                  </a:cubicBezTo>
                  <a:cubicBezTo>
                    <a:pt x="60" y="10"/>
                    <a:pt x="59" y="12"/>
                    <a:pt x="58" y="12"/>
                  </a:cubicBezTo>
                  <a:moveTo>
                    <a:pt x="65" y="0"/>
                  </a:moveTo>
                  <a:cubicBezTo>
                    <a:pt x="61" y="0"/>
                    <a:pt x="58" y="0"/>
                    <a:pt x="55" y="2"/>
                  </a:cubicBezTo>
                  <a:cubicBezTo>
                    <a:pt x="54" y="2"/>
                    <a:pt x="54" y="3"/>
                    <a:pt x="54" y="4"/>
                  </a:cubicBezTo>
                  <a:cubicBezTo>
                    <a:pt x="54" y="5"/>
                    <a:pt x="54" y="5"/>
                    <a:pt x="54" y="5"/>
                  </a:cubicBezTo>
                  <a:cubicBezTo>
                    <a:pt x="54" y="12"/>
                    <a:pt x="54" y="19"/>
                    <a:pt x="54" y="27"/>
                  </a:cubicBezTo>
                  <a:cubicBezTo>
                    <a:pt x="54" y="28"/>
                    <a:pt x="54" y="28"/>
                    <a:pt x="54" y="29"/>
                  </a:cubicBezTo>
                  <a:cubicBezTo>
                    <a:pt x="55" y="58"/>
                    <a:pt x="57" y="87"/>
                    <a:pt x="55" y="116"/>
                  </a:cubicBezTo>
                  <a:cubicBezTo>
                    <a:pt x="54" y="115"/>
                    <a:pt x="54" y="114"/>
                    <a:pt x="53" y="114"/>
                  </a:cubicBezTo>
                  <a:cubicBezTo>
                    <a:pt x="47" y="112"/>
                    <a:pt x="40" y="110"/>
                    <a:pt x="33" y="110"/>
                  </a:cubicBezTo>
                  <a:cubicBezTo>
                    <a:pt x="24" y="110"/>
                    <a:pt x="16" y="113"/>
                    <a:pt x="9" y="119"/>
                  </a:cubicBezTo>
                  <a:cubicBezTo>
                    <a:pt x="0" y="127"/>
                    <a:pt x="1" y="140"/>
                    <a:pt x="12" y="146"/>
                  </a:cubicBezTo>
                  <a:cubicBezTo>
                    <a:pt x="18" y="150"/>
                    <a:pt x="25" y="152"/>
                    <a:pt x="33" y="152"/>
                  </a:cubicBezTo>
                  <a:cubicBezTo>
                    <a:pt x="38" y="152"/>
                    <a:pt x="43" y="151"/>
                    <a:pt x="47" y="150"/>
                  </a:cubicBezTo>
                  <a:cubicBezTo>
                    <a:pt x="60" y="145"/>
                    <a:pt x="63" y="133"/>
                    <a:pt x="58" y="123"/>
                  </a:cubicBezTo>
                  <a:cubicBezTo>
                    <a:pt x="58" y="122"/>
                    <a:pt x="58" y="122"/>
                    <a:pt x="58" y="122"/>
                  </a:cubicBezTo>
                  <a:cubicBezTo>
                    <a:pt x="61" y="92"/>
                    <a:pt x="59" y="61"/>
                    <a:pt x="59" y="30"/>
                  </a:cubicBezTo>
                  <a:cubicBezTo>
                    <a:pt x="63" y="30"/>
                    <a:pt x="67" y="30"/>
                    <a:pt x="72" y="30"/>
                  </a:cubicBezTo>
                  <a:cubicBezTo>
                    <a:pt x="72" y="30"/>
                    <a:pt x="73" y="30"/>
                    <a:pt x="74" y="30"/>
                  </a:cubicBezTo>
                  <a:cubicBezTo>
                    <a:pt x="75" y="30"/>
                    <a:pt x="76" y="30"/>
                    <a:pt x="77" y="30"/>
                  </a:cubicBezTo>
                  <a:cubicBezTo>
                    <a:pt x="83" y="30"/>
                    <a:pt x="89" y="31"/>
                    <a:pt x="95" y="32"/>
                  </a:cubicBezTo>
                  <a:cubicBezTo>
                    <a:pt x="96" y="32"/>
                    <a:pt x="96" y="32"/>
                    <a:pt x="96" y="32"/>
                  </a:cubicBezTo>
                  <a:cubicBezTo>
                    <a:pt x="97" y="32"/>
                    <a:pt x="98" y="30"/>
                    <a:pt x="98" y="29"/>
                  </a:cubicBezTo>
                  <a:cubicBezTo>
                    <a:pt x="98" y="29"/>
                    <a:pt x="98" y="29"/>
                    <a:pt x="98" y="29"/>
                  </a:cubicBezTo>
                  <a:cubicBezTo>
                    <a:pt x="99" y="20"/>
                    <a:pt x="102" y="12"/>
                    <a:pt x="102" y="3"/>
                  </a:cubicBezTo>
                  <a:cubicBezTo>
                    <a:pt x="102" y="2"/>
                    <a:pt x="101" y="1"/>
                    <a:pt x="100" y="1"/>
                  </a:cubicBezTo>
                  <a:cubicBezTo>
                    <a:pt x="100" y="1"/>
                    <a:pt x="100" y="1"/>
                    <a:pt x="100" y="1"/>
                  </a:cubicBezTo>
                  <a:cubicBezTo>
                    <a:pt x="99" y="1"/>
                    <a:pt x="99" y="1"/>
                    <a:pt x="99" y="1"/>
                  </a:cubicBezTo>
                  <a:cubicBezTo>
                    <a:pt x="90" y="1"/>
                    <a:pt x="82" y="1"/>
                    <a:pt x="73" y="0"/>
                  </a:cubicBezTo>
                  <a:cubicBezTo>
                    <a:pt x="70" y="0"/>
                    <a:pt x="67" y="0"/>
                    <a:pt x="65"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grpSp>
          <p:nvGrpSpPr>
            <p:cNvPr id="247" name="Google Shape;247;p16"/>
            <p:cNvGrpSpPr/>
            <p:nvPr/>
          </p:nvGrpSpPr>
          <p:grpSpPr>
            <a:xfrm>
              <a:off x="4687557" y="2290893"/>
              <a:ext cx="863600" cy="1319213"/>
              <a:chOff x="3784269" y="6437239"/>
              <a:chExt cx="863600" cy="1319213"/>
            </a:xfrm>
          </p:grpSpPr>
          <p:sp>
            <p:nvSpPr>
              <p:cNvPr id="248" name="Google Shape;248;p16"/>
              <p:cNvSpPr/>
              <p:nvPr/>
            </p:nvSpPr>
            <p:spPr>
              <a:xfrm>
                <a:off x="3784269" y="6437239"/>
                <a:ext cx="863600" cy="585788"/>
              </a:xfrm>
              <a:custGeom>
                <a:rect b="b" l="l" r="r" t="t"/>
                <a:pathLst>
                  <a:path extrusionOk="0" h="138" w="204">
                    <a:moveTo>
                      <a:pt x="96" y="136"/>
                    </a:moveTo>
                    <a:cubicBezTo>
                      <a:pt x="96" y="136"/>
                      <a:pt x="96" y="137"/>
                      <a:pt x="95" y="137"/>
                    </a:cubicBezTo>
                    <a:cubicBezTo>
                      <a:pt x="95" y="137"/>
                      <a:pt x="95" y="137"/>
                      <a:pt x="95" y="137"/>
                    </a:cubicBezTo>
                    <a:cubicBezTo>
                      <a:pt x="96" y="137"/>
                      <a:pt x="96" y="136"/>
                      <a:pt x="96" y="136"/>
                    </a:cubicBezTo>
                    <a:moveTo>
                      <a:pt x="97" y="135"/>
                    </a:moveTo>
                    <a:cubicBezTo>
                      <a:pt x="97" y="136"/>
                      <a:pt x="96" y="136"/>
                      <a:pt x="96" y="137"/>
                    </a:cubicBezTo>
                    <a:cubicBezTo>
                      <a:pt x="97" y="137"/>
                      <a:pt x="97" y="137"/>
                      <a:pt x="98" y="137"/>
                    </a:cubicBezTo>
                    <a:cubicBezTo>
                      <a:pt x="98" y="136"/>
                      <a:pt x="97" y="136"/>
                      <a:pt x="97" y="135"/>
                    </a:cubicBezTo>
                    <a:moveTo>
                      <a:pt x="96" y="132"/>
                    </a:moveTo>
                    <a:cubicBezTo>
                      <a:pt x="95" y="134"/>
                      <a:pt x="93" y="135"/>
                      <a:pt x="92" y="137"/>
                    </a:cubicBezTo>
                    <a:cubicBezTo>
                      <a:pt x="92" y="137"/>
                      <a:pt x="93" y="137"/>
                      <a:pt x="94" y="137"/>
                    </a:cubicBezTo>
                    <a:cubicBezTo>
                      <a:pt x="95" y="136"/>
                      <a:pt x="96" y="135"/>
                      <a:pt x="97" y="135"/>
                    </a:cubicBezTo>
                    <a:cubicBezTo>
                      <a:pt x="97" y="134"/>
                      <a:pt x="96" y="133"/>
                      <a:pt x="96" y="132"/>
                    </a:cubicBezTo>
                    <a:cubicBezTo>
                      <a:pt x="96" y="132"/>
                      <a:pt x="96" y="132"/>
                      <a:pt x="96" y="132"/>
                    </a:cubicBezTo>
                    <a:moveTo>
                      <a:pt x="95" y="132"/>
                    </a:moveTo>
                    <a:cubicBezTo>
                      <a:pt x="94" y="134"/>
                      <a:pt x="91" y="135"/>
                      <a:pt x="89" y="137"/>
                    </a:cubicBezTo>
                    <a:cubicBezTo>
                      <a:pt x="89" y="137"/>
                      <a:pt x="90" y="137"/>
                      <a:pt x="91" y="137"/>
                    </a:cubicBezTo>
                    <a:cubicBezTo>
                      <a:pt x="92" y="135"/>
                      <a:pt x="94" y="134"/>
                      <a:pt x="95" y="132"/>
                    </a:cubicBezTo>
                    <a:cubicBezTo>
                      <a:pt x="95" y="132"/>
                      <a:pt x="95" y="132"/>
                      <a:pt x="95" y="132"/>
                    </a:cubicBezTo>
                    <a:moveTo>
                      <a:pt x="90" y="132"/>
                    </a:moveTo>
                    <a:cubicBezTo>
                      <a:pt x="88" y="134"/>
                      <a:pt x="87" y="135"/>
                      <a:pt x="86" y="136"/>
                    </a:cubicBezTo>
                    <a:cubicBezTo>
                      <a:pt x="86" y="136"/>
                      <a:pt x="86" y="136"/>
                      <a:pt x="86" y="137"/>
                    </a:cubicBezTo>
                    <a:cubicBezTo>
                      <a:pt x="89" y="135"/>
                      <a:pt x="91" y="134"/>
                      <a:pt x="94" y="132"/>
                    </a:cubicBezTo>
                    <a:cubicBezTo>
                      <a:pt x="92" y="132"/>
                      <a:pt x="91" y="132"/>
                      <a:pt x="90" y="132"/>
                    </a:cubicBezTo>
                    <a:moveTo>
                      <a:pt x="87" y="132"/>
                    </a:moveTo>
                    <a:cubicBezTo>
                      <a:pt x="85" y="133"/>
                      <a:pt x="83" y="135"/>
                      <a:pt x="82" y="136"/>
                    </a:cubicBezTo>
                    <a:cubicBezTo>
                      <a:pt x="81" y="136"/>
                      <a:pt x="81" y="136"/>
                      <a:pt x="81" y="136"/>
                    </a:cubicBezTo>
                    <a:cubicBezTo>
                      <a:pt x="81" y="136"/>
                      <a:pt x="81" y="136"/>
                      <a:pt x="81" y="136"/>
                    </a:cubicBezTo>
                    <a:cubicBezTo>
                      <a:pt x="82" y="136"/>
                      <a:pt x="83" y="136"/>
                      <a:pt x="84" y="136"/>
                    </a:cubicBezTo>
                    <a:cubicBezTo>
                      <a:pt x="86" y="135"/>
                      <a:pt x="87" y="134"/>
                      <a:pt x="88" y="132"/>
                    </a:cubicBezTo>
                    <a:cubicBezTo>
                      <a:pt x="88" y="132"/>
                      <a:pt x="87" y="132"/>
                      <a:pt x="87" y="132"/>
                    </a:cubicBezTo>
                    <a:moveTo>
                      <a:pt x="85" y="132"/>
                    </a:moveTo>
                    <a:cubicBezTo>
                      <a:pt x="84" y="133"/>
                      <a:pt x="83" y="134"/>
                      <a:pt x="83" y="134"/>
                    </a:cubicBezTo>
                    <a:cubicBezTo>
                      <a:pt x="84" y="133"/>
                      <a:pt x="85" y="133"/>
                      <a:pt x="86" y="132"/>
                    </a:cubicBezTo>
                    <a:cubicBezTo>
                      <a:pt x="86" y="132"/>
                      <a:pt x="85" y="132"/>
                      <a:pt x="85" y="132"/>
                    </a:cubicBezTo>
                    <a:moveTo>
                      <a:pt x="81" y="132"/>
                    </a:moveTo>
                    <a:cubicBezTo>
                      <a:pt x="81" y="133"/>
                      <a:pt x="81" y="134"/>
                      <a:pt x="81" y="135"/>
                    </a:cubicBezTo>
                    <a:cubicBezTo>
                      <a:pt x="82" y="134"/>
                      <a:pt x="83" y="133"/>
                      <a:pt x="84" y="132"/>
                    </a:cubicBezTo>
                    <a:cubicBezTo>
                      <a:pt x="83" y="132"/>
                      <a:pt x="82" y="132"/>
                      <a:pt x="81" y="132"/>
                    </a:cubicBezTo>
                    <a:moveTo>
                      <a:pt x="62" y="87"/>
                    </a:moveTo>
                    <a:cubicBezTo>
                      <a:pt x="61" y="87"/>
                      <a:pt x="60" y="88"/>
                      <a:pt x="59" y="89"/>
                    </a:cubicBezTo>
                    <a:cubicBezTo>
                      <a:pt x="60" y="88"/>
                      <a:pt x="61" y="88"/>
                      <a:pt x="62" y="87"/>
                    </a:cubicBezTo>
                    <a:moveTo>
                      <a:pt x="69" y="80"/>
                    </a:moveTo>
                    <a:cubicBezTo>
                      <a:pt x="69" y="80"/>
                      <a:pt x="68" y="81"/>
                      <a:pt x="67" y="82"/>
                    </a:cubicBezTo>
                    <a:cubicBezTo>
                      <a:pt x="67" y="86"/>
                      <a:pt x="65" y="89"/>
                      <a:pt x="62" y="91"/>
                    </a:cubicBezTo>
                    <a:cubicBezTo>
                      <a:pt x="62" y="91"/>
                      <a:pt x="62" y="92"/>
                      <a:pt x="63" y="92"/>
                    </a:cubicBezTo>
                    <a:cubicBezTo>
                      <a:pt x="66" y="89"/>
                      <a:pt x="70" y="86"/>
                      <a:pt x="73" y="82"/>
                    </a:cubicBezTo>
                    <a:cubicBezTo>
                      <a:pt x="73" y="82"/>
                      <a:pt x="72" y="82"/>
                      <a:pt x="72" y="81"/>
                    </a:cubicBezTo>
                    <a:cubicBezTo>
                      <a:pt x="71" y="81"/>
                      <a:pt x="70" y="80"/>
                      <a:pt x="69" y="80"/>
                    </a:cubicBezTo>
                    <a:moveTo>
                      <a:pt x="198" y="129"/>
                    </a:moveTo>
                    <a:cubicBezTo>
                      <a:pt x="178" y="106"/>
                      <a:pt x="157" y="83"/>
                      <a:pt x="133" y="64"/>
                    </a:cubicBezTo>
                    <a:cubicBezTo>
                      <a:pt x="139" y="59"/>
                      <a:pt x="145" y="54"/>
                      <a:pt x="150" y="50"/>
                    </a:cubicBezTo>
                    <a:cubicBezTo>
                      <a:pt x="166" y="36"/>
                      <a:pt x="182" y="23"/>
                      <a:pt x="198" y="10"/>
                    </a:cubicBezTo>
                    <a:cubicBezTo>
                      <a:pt x="199" y="20"/>
                      <a:pt x="199" y="30"/>
                      <a:pt x="198" y="40"/>
                    </a:cubicBezTo>
                    <a:cubicBezTo>
                      <a:pt x="197" y="52"/>
                      <a:pt x="197" y="64"/>
                      <a:pt x="197" y="76"/>
                    </a:cubicBezTo>
                    <a:cubicBezTo>
                      <a:pt x="197" y="94"/>
                      <a:pt x="197" y="111"/>
                      <a:pt x="198" y="129"/>
                    </a:cubicBezTo>
                    <a:moveTo>
                      <a:pt x="14" y="5"/>
                    </a:moveTo>
                    <a:cubicBezTo>
                      <a:pt x="19" y="5"/>
                      <a:pt x="23" y="5"/>
                      <a:pt x="28" y="4"/>
                    </a:cubicBezTo>
                    <a:cubicBezTo>
                      <a:pt x="33" y="4"/>
                      <a:pt x="38" y="4"/>
                      <a:pt x="43" y="4"/>
                    </a:cubicBezTo>
                    <a:cubicBezTo>
                      <a:pt x="44" y="4"/>
                      <a:pt x="46" y="4"/>
                      <a:pt x="48" y="4"/>
                    </a:cubicBezTo>
                    <a:cubicBezTo>
                      <a:pt x="65" y="5"/>
                      <a:pt x="83" y="5"/>
                      <a:pt x="101" y="6"/>
                    </a:cubicBezTo>
                    <a:cubicBezTo>
                      <a:pt x="119" y="6"/>
                      <a:pt x="136" y="6"/>
                      <a:pt x="154" y="7"/>
                    </a:cubicBezTo>
                    <a:cubicBezTo>
                      <a:pt x="159" y="7"/>
                      <a:pt x="164" y="7"/>
                      <a:pt x="168" y="7"/>
                    </a:cubicBezTo>
                    <a:cubicBezTo>
                      <a:pt x="178" y="7"/>
                      <a:pt x="187" y="7"/>
                      <a:pt x="197" y="6"/>
                    </a:cubicBezTo>
                    <a:cubicBezTo>
                      <a:pt x="181" y="19"/>
                      <a:pt x="164" y="32"/>
                      <a:pt x="148" y="45"/>
                    </a:cubicBezTo>
                    <a:cubicBezTo>
                      <a:pt x="139" y="53"/>
                      <a:pt x="130" y="61"/>
                      <a:pt x="120" y="69"/>
                    </a:cubicBezTo>
                    <a:cubicBezTo>
                      <a:pt x="115" y="73"/>
                      <a:pt x="109" y="78"/>
                      <a:pt x="105" y="83"/>
                    </a:cubicBezTo>
                    <a:cubicBezTo>
                      <a:pt x="105" y="83"/>
                      <a:pt x="105" y="83"/>
                      <a:pt x="105" y="83"/>
                    </a:cubicBezTo>
                    <a:cubicBezTo>
                      <a:pt x="86" y="68"/>
                      <a:pt x="69" y="51"/>
                      <a:pt x="50" y="35"/>
                    </a:cubicBezTo>
                    <a:cubicBezTo>
                      <a:pt x="37" y="25"/>
                      <a:pt x="24" y="15"/>
                      <a:pt x="12" y="5"/>
                    </a:cubicBezTo>
                    <a:cubicBezTo>
                      <a:pt x="12" y="5"/>
                      <a:pt x="13" y="5"/>
                      <a:pt x="14" y="5"/>
                    </a:cubicBezTo>
                    <a:moveTo>
                      <a:pt x="46" y="0"/>
                    </a:moveTo>
                    <a:cubicBezTo>
                      <a:pt x="41" y="0"/>
                      <a:pt x="36" y="0"/>
                      <a:pt x="30" y="0"/>
                    </a:cubicBezTo>
                    <a:cubicBezTo>
                      <a:pt x="25" y="0"/>
                      <a:pt x="20" y="1"/>
                      <a:pt x="15" y="1"/>
                    </a:cubicBezTo>
                    <a:cubicBezTo>
                      <a:pt x="11" y="1"/>
                      <a:pt x="7" y="0"/>
                      <a:pt x="4" y="0"/>
                    </a:cubicBezTo>
                    <a:cubicBezTo>
                      <a:pt x="3" y="0"/>
                      <a:pt x="3" y="0"/>
                      <a:pt x="3" y="0"/>
                    </a:cubicBezTo>
                    <a:cubicBezTo>
                      <a:pt x="2" y="0"/>
                      <a:pt x="2" y="1"/>
                      <a:pt x="2" y="1"/>
                    </a:cubicBezTo>
                    <a:cubicBezTo>
                      <a:pt x="1" y="2"/>
                      <a:pt x="1" y="2"/>
                      <a:pt x="1" y="2"/>
                    </a:cubicBezTo>
                    <a:cubicBezTo>
                      <a:pt x="0" y="8"/>
                      <a:pt x="1" y="15"/>
                      <a:pt x="1" y="21"/>
                    </a:cubicBezTo>
                    <a:cubicBezTo>
                      <a:pt x="1" y="31"/>
                      <a:pt x="1" y="41"/>
                      <a:pt x="2" y="52"/>
                    </a:cubicBezTo>
                    <a:cubicBezTo>
                      <a:pt x="3" y="78"/>
                      <a:pt x="4" y="104"/>
                      <a:pt x="7" y="130"/>
                    </a:cubicBezTo>
                    <a:cubicBezTo>
                      <a:pt x="7" y="132"/>
                      <a:pt x="9" y="132"/>
                      <a:pt x="10" y="132"/>
                    </a:cubicBezTo>
                    <a:cubicBezTo>
                      <a:pt x="10" y="132"/>
                      <a:pt x="10" y="132"/>
                      <a:pt x="10" y="132"/>
                    </a:cubicBezTo>
                    <a:cubicBezTo>
                      <a:pt x="11" y="133"/>
                      <a:pt x="11" y="133"/>
                      <a:pt x="11" y="133"/>
                    </a:cubicBezTo>
                    <a:cubicBezTo>
                      <a:pt x="25" y="134"/>
                      <a:pt x="40" y="135"/>
                      <a:pt x="54" y="135"/>
                    </a:cubicBezTo>
                    <a:cubicBezTo>
                      <a:pt x="62" y="136"/>
                      <a:pt x="70" y="136"/>
                      <a:pt x="78" y="136"/>
                    </a:cubicBezTo>
                    <a:cubicBezTo>
                      <a:pt x="78" y="135"/>
                      <a:pt x="77" y="133"/>
                      <a:pt x="77" y="132"/>
                    </a:cubicBezTo>
                    <a:cubicBezTo>
                      <a:pt x="71" y="132"/>
                      <a:pt x="64" y="131"/>
                      <a:pt x="57" y="131"/>
                    </a:cubicBezTo>
                    <a:cubicBezTo>
                      <a:pt x="44" y="131"/>
                      <a:pt x="31" y="130"/>
                      <a:pt x="18" y="129"/>
                    </a:cubicBezTo>
                    <a:cubicBezTo>
                      <a:pt x="26" y="121"/>
                      <a:pt x="35" y="115"/>
                      <a:pt x="44" y="108"/>
                    </a:cubicBezTo>
                    <a:cubicBezTo>
                      <a:pt x="49" y="103"/>
                      <a:pt x="55" y="99"/>
                      <a:pt x="60" y="94"/>
                    </a:cubicBezTo>
                    <a:cubicBezTo>
                      <a:pt x="60" y="94"/>
                      <a:pt x="59" y="93"/>
                      <a:pt x="59" y="92"/>
                    </a:cubicBezTo>
                    <a:cubicBezTo>
                      <a:pt x="58" y="91"/>
                      <a:pt x="58" y="91"/>
                      <a:pt x="58" y="90"/>
                    </a:cubicBezTo>
                    <a:cubicBezTo>
                      <a:pt x="53" y="95"/>
                      <a:pt x="47" y="99"/>
                      <a:pt x="42" y="104"/>
                    </a:cubicBezTo>
                    <a:cubicBezTo>
                      <a:pt x="32" y="112"/>
                      <a:pt x="21" y="119"/>
                      <a:pt x="13" y="128"/>
                    </a:cubicBezTo>
                    <a:cubicBezTo>
                      <a:pt x="12" y="128"/>
                      <a:pt x="12" y="128"/>
                      <a:pt x="11" y="128"/>
                    </a:cubicBezTo>
                    <a:cubicBezTo>
                      <a:pt x="9" y="103"/>
                      <a:pt x="8" y="78"/>
                      <a:pt x="7" y="53"/>
                    </a:cubicBezTo>
                    <a:cubicBezTo>
                      <a:pt x="6" y="43"/>
                      <a:pt x="6" y="34"/>
                      <a:pt x="5" y="24"/>
                    </a:cubicBezTo>
                    <a:cubicBezTo>
                      <a:pt x="5" y="18"/>
                      <a:pt x="4" y="11"/>
                      <a:pt x="5" y="5"/>
                    </a:cubicBezTo>
                    <a:cubicBezTo>
                      <a:pt x="19" y="16"/>
                      <a:pt x="33" y="28"/>
                      <a:pt x="47" y="39"/>
                    </a:cubicBezTo>
                    <a:cubicBezTo>
                      <a:pt x="58" y="48"/>
                      <a:pt x="69" y="58"/>
                      <a:pt x="80" y="68"/>
                    </a:cubicBezTo>
                    <a:cubicBezTo>
                      <a:pt x="80" y="68"/>
                      <a:pt x="80" y="68"/>
                      <a:pt x="80" y="68"/>
                    </a:cubicBezTo>
                    <a:cubicBezTo>
                      <a:pt x="77" y="71"/>
                      <a:pt x="75" y="74"/>
                      <a:pt x="72" y="77"/>
                    </a:cubicBezTo>
                    <a:cubicBezTo>
                      <a:pt x="73" y="78"/>
                      <a:pt x="74" y="79"/>
                      <a:pt x="75" y="80"/>
                    </a:cubicBezTo>
                    <a:cubicBezTo>
                      <a:pt x="75" y="80"/>
                      <a:pt x="75" y="80"/>
                      <a:pt x="75" y="80"/>
                    </a:cubicBezTo>
                    <a:cubicBezTo>
                      <a:pt x="78" y="77"/>
                      <a:pt x="81" y="74"/>
                      <a:pt x="83" y="71"/>
                    </a:cubicBezTo>
                    <a:cubicBezTo>
                      <a:pt x="83" y="71"/>
                      <a:pt x="83" y="71"/>
                      <a:pt x="83" y="71"/>
                    </a:cubicBezTo>
                    <a:cubicBezTo>
                      <a:pt x="90" y="76"/>
                      <a:pt x="96" y="82"/>
                      <a:pt x="103" y="87"/>
                    </a:cubicBezTo>
                    <a:cubicBezTo>
                      <a:pt x="103" y="88"/>
                      <a:pt x="104" y="88"/>
                      <a:pt x="104" y="88"/>
                    </a:cubicBezTo>
                    <a:cubicBezTo>
                      <a:pt x="105" y="88"/>
                      <a:pt x="106" y="87"/>
                      <a:pt x="106" y="87"/>
                    </a:cubicBezTo>
                    <a:cubicBezTo>
                      <a:pt x="106" y="87"/>
                      <a:pt x="107" y="87"/>
                      <a:pt x="107" y="87"/>
                    </a:cubicBezTo>
                    <a:cubicBezTo>
                      <a:pt x="107" y="87"/>
                      <a:pt x="108" y="87"/>
                      <a:pt x="108" y="86"/>
                    </a:cubicBezTo>
                    <a:cubicBezTo>
                      <a:pt x="112" y="81"/>
                      <a:pt x="118" y="77"/>
                      <a:pt x="123" y="73"/>
                    </a:cubicBezTo>
                    <a:cubicBezTo>
                      <a:pt x="125" y="71"/>
                      <a:pt x="128" y="69"/>
                      <a:pt x="130" y="66"/>
                    </a:cubicBezTo>
                    <a:cubicBezTo>
                      <a:pt x="154" y="86"/>
                      <a:pt x="175" y="111"/>
                      <a:pt x="196" y="134"/>
                    </a:cubicBezTo>
                    <a:cubicBezTo>
                      <a:pt x="166" y="134"/>
                      <a:pt x="136" y="133"/>
                      <a:pt x="106" y="133"/>
                    </a:cubicBezTo>
                    <a:cubicBezTo>
                      <a:pt x="104" y="133"/>
                      <a:pt x="102" y="132"/>
                      <a:pt x="100" y="132"/>
                    </a:cubicBezTo>
                    <a:cubicBezTo>
                      <a:pt x="100" y="134"/>
                      <a:pt x="101" y="135"/>
                      <a:pt x="102" y="137"/>
                    </a:cubicBezTo>
                    <a:cubicBezTo>
                      <a:pt x="102" y="137"/>
                      <a:pt x="102" y="137"/>
                      <a:pt x="103" y="137"/>
                    </a:cubicBezTo>
                    <a:cubicBezTo>
                      <a:pt x="135" y="138"/>
                      <a:pt x="167" y="138"/>
                      <a:pt x="200" y="138"/>
                    </a:cubicBezTo>
                    <a:cubicBezTo>
                      <a:pt x="200" y="138"/>
                      <a:pt x="201" y="138"/>
                      <a:pt x="201" y="138"/>
                    </a:cubicBezTo>
                    <a:cubicBezTo>
                      <a:pt x="201" y="138"/>
                      <a:pt x="201" y="138"/>
                      <a:pt x="201" y="138"/>
                    </a:cubicBezTo>
                    <a:cubicBezTo>
                      <a:pt x="202" y="137"/>
                      <a:pt x="202" y="137"/>
                      <a:pt x="202" y="136"/>
                    </a:cubicBezTo>
                    <a:cubicBezTo>
                      <a:pt x="202" y="116"/>
                      <a:pt x="201" y="96"/>
                      <a:pt x="202" y="76"/>
                    </a:cubicBezTo>
                    <a:cubicBezTo>
                      <a:pt x="202" y="63"/>
                      <a:pt x="202" y="50"/>
                      <a:pt x="203" y="38"/>
                    </a:cubicBezTo>
                    <a:cubicBezTo>
                      <a:pt x="203" y="26"/>
                      <a:pt x="204" y="15"/>
                      <a:pt x="202" y="3"/>
                    </a:cubicBezTo>
                    <a:cubicBezTo>
                      <a:pt x="202" y="2"/>
                      <a:pt x="201" y="1"/>
                      <a:pt x="200" y="1"/>
                    </a:cubicBezTo>
                    <a:cubicBezTo>
                      <a:pt x="199" y="1"/>
                      <a:pt x="199" y="1"/>
                      <a:pt x="199" y="1"/>
                    </a:cubicBezTo>
                    <a:cubicBezTo>
                      <a:pt x="189" y="2"/>
                      <a:pt x="179" y="3"/>
                      <a:pt x="169" y="3"/>
                    </a:cubicBezTo>
                    <a:cubicBezTo>
                      <a:pt x="163" y="3"/>
                      <a:pt x="157" y="3"/>
                      <a:pt x="152" y="2"/>
                    </a:cubicBezTo>
                    <a:cubicBezTo>
                      <a:pt x="135" y="2"/>
                      <a:pt x="118" y="2"/>
                      <a:pt x="101" y="1"/>
                    </a:cubicBezTo>
                    <a:cubicBezTo>
                      <a:pt x="84" y="1"/>
                      <a:pt x="67" y="0"/>
                      <a:pt x="50" y="0"/>
                    </a:cubicBezTo>
                    <a:cubicBezTo>
                      <a:pt x="49" y="0"/>
                      <a:pt x="47" y="0"/>
                      <a:pt x="46"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249" name="Google Shape;249;p16"/>
              <p:cNvSpPr/>
              <p:nvPr/>
            </p:nvSpPr>
            <p:spPr>
              <a:xfrm>
                <a:off x="4030331" y="6729339"/>
                <a:ext cx="346075" cy="1027113"/>
              </a:xfrm>
              <a:custGeom>
                <a:rect b="b" l="l" r="r" t="t"/>
                <a:pathLst>
                  <a:path extrusionOk="0" h="242" w="82">
                    <a:moveTo>
                      <a:pt x="33" y="68"/>
                    </a:moveTo>
                    <a:cubicBezTo>
                      <a:pt x="30" y="70"/>
                      <a:pt x="28" y="71"/>
                      <a:pt x="25" y="73"/>
                    </a:cubicBezTo>
                    <a:cubicBezTo>
                      <a:pt x="25" y="73"/>
                      <a:pt x="25" y="74"/>
                      <a:pt x="26" y="74"/>
                    </a:cubicBezTo>
                    <a:cubicBezTo>
                      <a:pt x="26" y="74"/>
                      <a:pt x="26" y="74"/>
                      <a:pt x="26" y="74"/>
                    </a:cubicBezTo>
                    <a:cubicBezTo>
                      <a:pt x="30" y="72"/>
                      <a:pt x="34" y="70"/>
                      <a:pt x="37" y="68"/>
                    </a:cubicBezTo>
                    <a:cubicBezTo>
                      <a:pt x="37" y="68"/>
                      <a:pt x="36" y="68"/>
                      <a:pt x="36" y="68"/>
                    </a:cubicBezTo>
                    <a:cubicBezTo>
                      <a:pt x="35" y="68"/>
                      <a:pt x="34" y="69"/>
                      <a:pt x="33" y="69"/>
                    </a:cubicBezTo>
                    <a:cubicBezTo>
                      <a:pt x="32" y="70"/>
                      <a:pt x="30" y="71"/>
                      <a:pt x="29" y="71"/>
                    </a:cubicBezTo>
                    <a:cubicBezTo>
                      <a:pt x="31" y="70"/>
                      <a:pt x="32" y="69"/>
                      <a:pt x="34" y="68"/>
                    </a:cubicBezTo>
                    <a:cubicBezTo>
                      <a:pt x="33" y="68"/>
                      <a:pt x="33" y="68"/>
                      <a:pt x="33" y="68"/>
                    </a:cubicBezTo>
                    <a:moveTo>
                      <a:pt x="26" y="67"/>
                    </a:moveTo>
                    <a:cubicBezTo>
                      <a:pt x="26" y="68"/>
                      <a:pt x="25" y="69"/>
                      <a:pt x="24" y="70"/>
                    </a:cubicBezTo>
                    <a:cubicBezTo>
                      <a:pt x="24" y="70"/>
                      <a:pt x="24" y="71"/>
                      <a:pt x="24" y="71"/>
                    </a:cubicBezTo>
                    <a:cubicBezTo>
                      <a:pt x="24" y="71"/>
                      <a:pt x="24" y="71"/>
                      <a:pt x="25" y="71"/>
                    </a:cubicBezTo>
                    <a:cubicBezTo>
                      <a:pt x="26" y="70"/>
                      <a:pt x="28" y="69"/>
                      <a:pt x="31" y="68"/>
                    </a:cubicBezTo>
                    <a:cubicBezTo>
                      <a:pt x="30" y="68"/>
                      <a:pt x="29" y="68"/>
                      <a:pt x="28" y="68"/>
                    </a:cubicBezTo>
                    <a:cubicBezTo>
                      <a:pt x="27" y="68"/>
                      <a:pt x="27" y="68"/>
                      <a:pt x="26" y="69"/>
                    </a:cubicBezTo>
                    <a:cubicBezTo>
                      <a:pt x="26" y="69"/>
                      <a:pt x="27" y="68"/>
                      <a:pt x="28" y="67"/>
                    </a:cubicBezTo>
                    <a:cubicBezTo>
                      <a:pt x="27" y="67"/>
                      <a:pt x="27" y="67"/>
                      <a:pt x="26" y="67"/>
                    </a:cubicBezTo>
                    <a:moveTo>
                      <a:pt x="63" y="237"/>
                    </a:moveTo>
                    <a:cubicBezTo>
                      <a:pt x="63" y="237"/>
                      <a:pt x="64" y="236"/>
                      <a:pt x="65" y="234"/>
                    </a:cubicBezTo>
                    <a:cubicBezTo>
                      <a:pt x="68" y="230"/>
                      <a:pt x="72" y="226"/>
                      <a:pt x="76" y="221"/>
                    </a:cubicBezTo>
                    <a:cubicBezTo>
                      <a:pt x="76" y="222"/>
                      <a:pt x="76" y="223"/>
                      <a:pt x="75" y="224"/>
                    </a:cubicBezTo>
                    <a:cubicBezTo>
                      <a:pt x="73" y="226"/>
                      <a:pt x="71" y="229"/>
                      <a:pt x="69" y="231"/>
                    </a:cubicBezTo>
                    <a:cubicBezTo>
                      <a:pt x="68" y="232"/>
                      <a:pt x="67" y="233"/>
                      <a:pt x="65" y="234"/>
                    </a:cubicBezTo>
                    <a:cubicBezTo>
                      <a:pt x="64" y="235"/>
                      <a:pt x="63" y="237"/>
                      <a:pt x="63" y="237"/>
                    </a:cubicBezTo>
                    <a:moveTo>
                      <a:pt x="71" y="222"/>
                    </a:moveTo>
                    <a:cubicBezTo>
                      <a:pt x="73" y="220"/>
                      <a:pt x="75" y="218"/>
                      <a:pt x="77" y="215"/>
                    </a:cubicBezTo>
                    <a:cubicBezTo>
                      <a:pt x="77" y="216"/>
                      <a:pt x="77" y="216"/>
                      <a:pt x="77" y="217"/>
                    </a:cubicBezTo>
                    <a:cubicBezTo>
                      <a:pt x="76" y="218"/>
                      <a:pt x="76" y="218"/>
                      <a:pt x="76" y="218"/>
                    </a:cubicBezTo>
                    <a:cubicBezTo>
                      <a:pt x="75" y="219"/>
                      <a:pt x="73" y="221"/>
                      <a:pt x="71" y="222"/>
                    </a:cubicBezTo>
                    <a:moveTo>
                      <a:pt x="55" y="233"/>
                    </a:moveTo>
                    <a:cubicBezTo>
                      <a:pt x="55" y="232"/>
                      <a:pt x="55" y="232"/>
                      <a:pt x="56" y="232"/>
                    </a:cubicBezTo>
                    <a:cubicBezTo>
                      <a:pt x="60" y="227"/>
                      <a:pt x="64" y="222"/>
                      <a:pt x="68" y="218"/>
                    </a:cubicBezTo>
                    <a:cubicBezTo>
                      <a:pt x="71" y="215"/>
                      <a:pt x="74" y="212"/>
                      <a:pt x="77" y="209"/>
                    </a:cubicBezTo>
                    <a:cubicBezTo>
                      <a:pt x="77" y="210"/>
                      <a:pt x="77" y="212"/>
                      <a:pt x="77" y="213"/>
                    </a:cubicBezTo>
                    <a:cubicBezTo>
                      <a:pt x="73" y="216"/>
                      <a:pt x="70" y="219"/>
                      <a:pt x="66" y="223"/>
                    </a:cubicBezTo>
                    <a:cubicBezTo>
                      <a:pt x="64" y="225"/>
                      <a:pt x="61" y="228"/>
                      <a:pt x="58" y="230"/>
                    </a:cubicBezTo>
                    <a:cubicBezTo>
                      <a:pt x="57" y="231"/>
                      <a:pt x="56" y="231"/>
                      <a:pt x="55" y="232"/>
                    </a:cubicBezTo>
                    <a:cubicBezTo>
                      <a:pt x="55" y="233"/>
                      <a:pt x="55" y="233"/>
                      <a:pt x="55" y="233"/>
                    </a:cubicBezTo>
                    <a:moveTo>
                      <a:pt x="61" y="239"/>
                    </a:moveTo>
                    <a:cubicBezTo>
                      <a:pt x="59" y="239"/>
                      <a:pt x="56" y="238"/>
                      <a:pt x="53" y="237"/>
                    </a:cubicBezTo>
                    <a:cubicBezTo>
                      <a:pt x="51" y="236"/>
                      <a:pt x="50" y="235"/>
                      <a:pt x="48" y="234"/>
                    </a:cubicBezTo>
                    <a:cubicBezTo>
                      <a:pt x="48" y="233"/>
                      <a:pt x="48" y="233"/>
                      <a:pt x="48" y="233"/>
                    </a:cubicBezTo>
                    <a:cubicBezTo>
                      <a:pt x="53" y="229"/>
                      <a:pt x="58" y="224"/>
                      <a:pt x="63" y="219"/>
                    </a:cubicBezTo>
                    <a:cubicBezTo>
                      <a:pt x="66" y="218"/>
                      <a:pt x="68" y="216"/>
                      <a:pt x="70" y="214"/>
                    </a:cubicBezTo>
                    <a:cubicBezTo>
                      <a:pt x="71" y="213"/>
                      <a:pt x="72" y="212"/>
                      <a:pt x="73" y="211"/>
                    </a:cubicBezTo>
                    <a:cubicBezTo>
                      <a:pt x="73" y="211"/>
                      <a:pt x="76" y="209"/>
                      <a:pt x="76" y="209"/>
                    </a:cubicBezTo>
                    <a:cubicBezTo>
                      <a:pt x="76" y="209"/>
                      <a:pt x="76" y="209"/>
                      <a:pt x="76" y="209"/>
                    </a:cubicBezTo>
                    <a:cubicBezTo>
                      <a:pt x="73" y="213"/>
                      <a:pt x="69" y="216"/>
                      <a:pt x="66" y="219"/>
                    </a:cubicBezTo>
                    <a:cubicBezTo>
                      <a:pt x="62" y="225"/>
                      <a:pt x="57" y="229"/>
                      <a:pt x="52" y="234"/>
                    </a:cubicBezTo>
                    <a:cubicBezTo>
                      <a:pt x="52" y="235"/>
                      <a:pt x="52" y="235"/>
                      <a:pt x="53" y="235"/>
                    </a:cubicBezTo>
                    <a:cubicBezTo>
                      <a:pt x="53" y="235"/>
                      <a:pt x="53" y="235"/>
                      <a:pt x="53" y="235"/>
                    </a:cubicBezTo>
                    <a:cubicBezTo>
                      <a:pt x="62" y="229"/>
                      <a:pt x="69" y="221"/>
                      <a:pt x="77" y="214"/>
                    </a:cubicBezTo>
                    <a:cubicBezTo>
                      <a:pt x="77" y="214"/>
                      <a:pt x="77" y="214"/>
                      <a:pt x="77" y="214"/>
                    </a:cubicBezTo>
                    <a:cubicBezTo>
                      <a:pt x="74" y="217"/>
                      <a:pt x="71" y="221"/>
                      <a:pt x="68" y="225"/>
                    </a:cubicBezTo>
                    <a:cubicBezTo>
                      <a:pt x="65" y="227"/>
                      <a:pt x="63" y="230"/>
                      <a:pt x="60" y="233"/>
                    </a:cubicBezTo>
                    <a:cubicBezTo>
                      <a:pt x="58" y="233"/>
                      <a:pt x="58" y="234"/>
                      <a:pt x="58" y="235"/>
                    </a:cubicBezTo>
                    <a:cubicBezTo>
                      <a:pt x="57" y="235"/>
                      <a:pt x="57" y="236"/>
                      <a:pt x="56" y="236"/>
                    </a:cubicBezTo>
                    <a:cubicBezTo>
                      <a:pt x="57" y="237"/>
                      <a:pt x="57" y="237"/>
                      <a:pt x="57" y="237"/>
                    </a:cubicBezTo>
                    <a:cubicBezTo>
                      <a:pt x="64" y="231"/>
                      <a:pt x="69" y="225"/>
                      <a:pt x="76" y="219"/>
                    </a:cubicBezTo>
                    <a:cubicBezTo>
                      <a:pt x="76" y="219"/>
                      <a:pt x="76" y="219"/>
                      <a:pt x="76" y="219"/>
                    </a:cubicBezTo>
                    <a:cubicBezTo>
                      <a:pt x="75" y="221"/>
                      <a:pt x="74" y="222"/>
                      <a:pt x="73" y="223"/>
                    </a:cubicBezTo>
                    <a:cubicBezTo>
                      <a:pt x="72" y="225"/>
                      <a:pt x="70" y="227"/>
                      <a:pt x="69" y="228"/>
                    </a:cubicBezTo>
                    <a:cubicBezTo>
                      <a:pt x="66" y="231"/>
                      <a:pt x="64" y="235"/>
                      <a:pt x="61" y="238"/>
                    </a:cubicBezTo>
                    <a:cubicBezTo>
                      <a:pt x="61" y="239"/>
                      <a:pt x="62" y="239"/>
                      <a:pt x="62" y="239"/>
                    </a:cubicBezTo>
                    <a:cubicBezTo>
                      <a:pt x="62" y="239"/>
                      <a:pt x="62" y="239"/>
                      <a:pt x="62" y="239"/>
                    </a:cubicBezTo>
                    <a:cubicBezTo>
                      <a:pt x="66" y="234"/>
                      <a:pt x="71" y="231"/>
                      <a:pt x="75" y="226"/>
                    </a:cubicBezTo>
                    <a:cubicBezTo>
                      <a:pt x="72" y="233"/>
                      <a:pt x="68" y="239"/>
                      <a:pt x="61" y="239"/>
                    </a:cubicBezTo>
                    <a:moveTo>
                      <a:pt x="57" y="224"/>
                    </a:moveTo>
                    <a:cubicBezTo>
                      <a:pt x="64" y="217"/>
                      <a:pt x="71" y="211"/>
                      <a:pt x="76" y="203"/>
                    </a:cubicBezTo>
                    <a:cubicBezTo>
                      <a:pt x="77" y="204"/>
                      <a:pt x="77" y="206"/>
                      <a:pt x="77" y="207"/>
                    </a:cubicBezTo>
                    <a:cubicBezTo>
                      <a:pt x="71" y="211"/>
                      <a:pt x="66" y="216"/>
                      <a:pt x="61" y="220"/>
                    </a:cubicBezTo>
                    <a:cubicBezTo>
                      <a:pt x="60" y="221"/>
                      <a:pt x="59" y="222"/>
                      <a:pt x="57" y="224"/>
                    </a:cubicBezTo>
                    <a:moveTo>
                      <a:pt x="45" y="229"/>
                    </a:moveTo>
                    <a:cubicBezTo>
                      <a:pt x="51" y="225"/>
                      <a:pt x="56" y="220"/>
                      <a:pt x="61" y="215"/>
                    </a:cubicBezTo>
                    <a:cubicBezTo>
                      <a:pt x="64" y="213"/>
                      <a:pt x="67" y="210"/>
                      <a:pt x="70" y="207"/>
                    </a:cubicBezTo>
                    <a:cubicBezTo>
                      <a:pt x="71" y="206"/>
                      <a:pt x="73" y="205"/>
                      <a:pt x="74" y="203"/>
                    </a:cubicBezTo>
                    <a:cubicBezTo>
                      <a:pt x="75" y="203"/>
                      <a:pt x="76" y="202"/>
                      <a:pt x="76" y="202"/>
                    </a:cubicBezTo>
                    <a:cubicBezTo>
                      <a:pt x="76" y="202"/>
                      <a:pt x="76" y="202"/>
                      <a:pt x="75" y="203"/>
                    </a:cubicBezTo>
                    <a:cubicBezTo>
                      <a:pt x="69" y="214"/>
                      <a:pt x="58" y="221"/>
                      <a:pt x="50" y="230"/>
                    </a:cubicBezTo>
                    <a:cubicBezTo>
                      <a:pt x="50" y="231"/>
                      <a:pt x="49" y="231"/>
                      <a:pt x="49" y="231"/>
                    </a:cubicBezTo>
                    <a:cubicBezTo>
                      <a:pt x="49" y="232"/>
                      <a:pt x="48" y="232"/>
                      <a:pt x="48" y="233"/>
                    </a:cubicBezTo>
                    <a:cubicBezTo>
                      <a:pt x="48" y="233"/>
                      <a:pt x="48" y="233"/>
                      <a:pt x="48" y="233"/>
                    </a:cubicBezTo>
                    <a:cubicBezTo>
                      <a:pt x="47" y="232"/>
                      <a:pt x="46" y="231"/>
                      <a:pt x="45" y="229"/>
                    </a:cubicBezTo>
                    <a:cubicBezTo>
                      <a:pt x="45" y="229"/>
                      <a:pt x="45" y="229"/>
                      <a:pt x="45" y="229"/>
                    </a:cubicBezTo>
                    <a:moveTo>
                      <a:pt x="62" y="213"/>
                    </a:moveTo>
                    <a:cubicBezTo>
                      <a:pt x="63" y="212"/>
                      <a:pt x="64" y="210"/>
                      <a:pt x="66" y="209"/>
                    </a:cubicBezTo>
                    <a:cubicBezTo>
                      <a:pt x="69" y="205"/>
                      <a:pt x="73" y="201"/>
                      <a:pt x="76" y="197"/>
                    </a:cubicBezTo>
                    <a:cubicBezTo>
                      <a:pt x="76" y="198"/>
                      <a:pt x="76" y="199"/>
                      <a:pt x="76" y="201"/>
                    </a:cubicBezTo>
                    <a:cubicBezTo>
                      <a:pt x="71" y="205"/>
                      <a:pt x="67" y="209"/>
                      <a:pt x="62" y="213"/>
                    </a:cubicBezTo>
                    <a:moveTo>
                      <a:pt x="45" y="221"/>
                    </a:moveTo>
                    <a:cubicBezTo>
                      <a:pt x="46" y="221"/>
                      <a:pt x="46" y="221"/>
                      <a:pt x="46" y="221"/>
                    </a:cubicBezTo>
                    <a:cubicBezTo>
                      <a:pt x="50" y="215"/>
                      <a:pt x="56" y="212"/>
                      <a:pt x="61" y="207"/>
                    </a:cubicBezTo>
                    <a:cubicBezTo>
                      <a:pt x="66" y="203"/>
                      <a:pt x="71" y="198"/>
                      <a:pt x="75" y="193"/>
                    </a:cubicBezTo>
                    <a:cubicBezTo>
                      <a:pt x="75" y="193"/>
                      <a:pt x="75" y="194"/>
                      <a:pt x="76" y="195"/>
                    </a:cubicBezTo>
                    <a:cubicBezTo>
                      <a:pt x="70" y="200"/>
                      <a:pt x="65" y="205"/>
                      <a:pt x="60" y="210"/>
                    </a:cubicBezTo>
                    <a:cubicBezTo>
                      <a:pt x="57" y="213"/>
                      <a:pt x="54" y="215"/>
                      <a:pt x="50" y="218"/>
                    </a:cubicBezTo>
                    <a:cubicBezTo>
                      <a:pt x="49" y="219"/>
                      <a:pt x="47" y="220"/>
                      <a:pt x="46" y="221"/>
                    </a:cubicBezTo>
                    <a:cubicBezTo>
                      <a:pt x="45" y="221"/>
                      <a:pt x="45" y="221"/>
                      <a:pt x="45" y="221"/>
                    </a:cubicBezTo>
                    <a:moveTo>
                      <a:pt x="44" y="219"/>
                    </a:moveTo>
                    <a:cubicBezTo>
                      <a:pt x="44" y="219"/>
                      <a:pt x="44" y="219"/>
                      <a:pt x="44" y="219"/>
                    </a:cubicBezTo>
                    <a:cubicBezTo>
                      <a:pt x="50" y="215"/>
                      <a:pt x="55" y="210"/>
                      <a:pt x="60" y="205"/>
                    </a:cubicBezTo>
                    <a:cubicBezTo>
                      <a:pt x="63" y="203"/>
                      <a:pt x="65" y="200"/>
                      <a:pt x="68" y="198"/>
                    </a:cubicBezTo>
                    <a:cubicBezTo>
                      <a:pt x="70" y="196"/>
                      <a:pt x="72" y="195"/>
                      <a:pt x="73" y="193"/>
                    </a:cubicBezTo>
                    <a:cubicBezTo>
                      <a:pt x="74" y="193"/>
                      <a:pt x="75" y="192"/>
                      <a:pt x="75" y="192"/>
                    </a:cubicBezTo>
                    <a:cubicBezTo>
                      <a:pt x="75" y="192"/>
                      <a:pt x="73" y="194"/>
                      <a:pt x="72" y="195"/>
                    </a:cubicBezTo>
                    <a:cubicBezTo>
                      <a:pt x="67" y="200"/>
                      <a:pt x="62" y="206"/>
                      <a:pt x="56" y="211"/>
                    </a:cubicBezTo>
                    <a:cubicBezTo>
                      <a:pt x="51" y="215"/>
                      <a:pt x="46" y="218"/>
                      <a:pt x="43" y="224"/>
                    </a:cubicBezTo>
                    <a:cubicBezTo>
                      <a:pt x="43" y="224"/>
                      <a:pt x="43" y="224"/>
                      <a:pt x="44" y="224"/>
                    </a:cubicBezTo>
                    <a:cubicBezTo>
                      <a:pt x="44" y="224"/>
                      <a:pt x="44" y="224"/>
                      <a:pt x="44" y="224"/>
                    </a:cubicBezTo>
                    <a:cubicBezTo>
                      <a:pt x="48" y="219"/>
                      <a:pt x="54" y="216"/>
                      <a:pt x="59" y="212"/>
                    </a:cubicBezTo>
                    <a:cubicBezTo>
                      <a:pt x="62" y="209"/>
                      <a:pt x="65" y="206"/>
                      <a:pt x="67" y="204"/>
                    </a:cubicBezTo>
                    <a:cubicBezTo>
                      <a:pt x="69" y="202"/>
                      <a:pt x="70" y="201"/>
                      <a:pt x="72" y="200"/>
                    </a:cubicBezTo>
                    <a:cubicBezTo>
                      <a:pt x="71" y="200"/>
                      <a:pt x="71" y="200"/>
                      <a:pt x="71" y="200"/>
                    </a:cubicBezTo>
                    <a:cubicBezTo>
                      <a:pt x="71" y="200"/>
                      <a:pt x="75" y="196"/>
                      <a:pt x="76" y="196"/>
                    </a:cubicBezTo>
                    <a:cubicBezTo>
                      <a:pt x="76" y="196"/>
                      <a:pt x="76" y="196"/>
                      <a:pt x="76" y="196"/>
                    </a:cubicBezTo>
                    <a:cubicBezTo>
                      <a:pt x="75" y="197"/>
                      <a:pt x="75" y="197"/>
                      <a:pt x="75" y="197"/>
                    </a:cubicBezTo>
                    <a:cubicBezTo>
                      <a:pt x="71" y="202"/>
                      <a:pt x="66" y="207"/>
                      <a:pt x="62" y="212"/>
                    </a:cubicBezTo>
                    <a:cubicBezTo>
                      <a:pt x="56" y="218"/>
                      <a:pt x="50" y="223"/>
                      <a:pt x="45" y="229"/>
                    </a:cubicBezTo>
                    <a:cubicBezTo>
                      <a:pt x="45" y="229"/>
                      <a:pt x="45" y="229"/>
                      <a:pt x="45" y="229"/>
                    </a:cubicBezTo>
                    <a:cubicBezTo>
                      <a:pt x="42" y="225"/>
                      <a:pt x="41" y="221"/>
                      <a:pt x="39" y="217"/>
                    </a:cubicBezTo>
                    <a:cubicBezTo>
                      <a:pt x="44" y="214"/>
                      <a:pt x="47" y="210"/>
                      <a:pt x="51" y="206"/>
                    </a:cubicBezTo>
                    <a:cubicBezTo>
                      <a:pt x="55" y="201"/>
                      <a:pt x="60" y="197"/>
                      <a:pt x="65" y="193"/>
                    </a:cubicBezTo>
                    <a:cubicBezTo>
                      <a:pt x="63" y="195"/>
                      <a:pt x="61" y="197"/>
                      <a:pt x="60" y="199"/>
                    </a:cubicBezTo>
                    <a:cubicBezTo>
                      <a:pt x="54" y="205"/>
                      <a:pt x="48" y="212"/>
                      <a:pt x="43" y="219"/>
                    </a:cubicBezTo>
                    <a:cubicBezTo>
                      <a:pt x="43" y="219"/>
                      <a:pt x="43" y="219"/>
                      <a:pt x="44" y="219"/>
                    </a:cubicBezTo>
                    <a:moveTo>
                      <a:pt x="38" y="212"/>
                    </a:moveTo>
                    <a:cubicBezTo>
                      <a:pt x="45" y="208"/>
                      <a:pt x="49" y="202"/>
                      <a:pt x="55" y="197"/>
                    </a:cubicBezTo>
                    <a:cubicBezTo>
                      <a:pt x="57" y="195"/>
                      <a:pt x="59" y="193"/>
                      <a:pt x="61" y="190"/>
                    </a:cubicBezTo>
                    <a:cubicBezTo>
                      <a:pt x="60" y="192"/>
                      <a:pt x="59" y="193"/>
                      <a:pt x="58" y="195"/>
                    </a:cubicBezTo>
                    <a:cubicBezTo>
                      <a:pt x="56" y="199"/>
                      <a:pt x="52" y="202"/>
                      <a:pt x="49" y="205"/>
                    </a:cubicBezTo>
                    <a:cubicBezTo>
                      <a:pt x="45" y="209"/>
                      <a:pt x="42" y="212"/>
                      <a:pt x="39" y="216"/>
                    </a:cubicBezTo>
                    <a:cubicBezTo>
                      <a:pt x="39" y="215"/>
                      <a:pt x="38" y="213"/>
                      <a:pt x="38" y="212"/>
                    </a:cubicBezTo>
                    <a:cubicBezTo>
                      <a:pt x="38" y="212"/>
                      <a:pt x="38" y="212"/>
                      <a:pt x="38" y="212"/>
                    </a:cubicBezTo>
                    <a:moveTo>
                      <a:pt x="45" y="218"/>
                    </a:moveTo>
                    <a:cubicBezTo>
                      <a:pt x="47" y="216"/>
                      <a:pt x="49" y="212"/>
                      <a:pt x="51" y="210"/>
                    </a:cubicBezTo>
                    <a:cubicBezTo>
                      <a:pt x="54" y="207"/>
                      <a:pt x="56" y="204"/>
                      <a:pt x="59" y="201"/>
                    </a:cubicBezTo>
                    <a:cubicBezTo>
                      <a:pt x="63" y="196"/>
                      <a:pt x="68" y="191"/>
                      <a:pt x="72" y="186"/>
                    </a:cubicBezTo>
                    <a:cubicBezTo>
                      <a:pt x="73" y="186"/>
                      <a:pt x="73" y="185"/>
                      <a:pt x="73" y="185"/>
                    </a:cubicBezTo>
                    <a:cubicBezTo>
                      <a:pt x="74" y="184"/>
                      <a:pt x="74" y="184"/>
                      <a:pt x="74" y="184"/>
                    </a:cubicBezTo>
                    <a:cubicBezTo>
                      <a:pt x="74" y="186"/>
                      <a:pt x="75" y="189"/>
                      <a:pt x="75" y="191"/>
                    </a:cubicBezTo>
                    <a:cubicBezTo>
                      <a:pt x="64" y="199"/>
                      <a:pt x="56" y="210"/>
                      <a:pt x="45" y="218"/>
                    </a:cubicBezTo>
                    <a:moveTo>
                      <a:pt x="40" y="216"/>
                    </a:moveTo>
                    <a:cubicBezTo>
                      <a:pt x="40" y="216"/>
                      <a:pt x="41" y="215"/>
                      <a:pt x="42" y="214"/>
                    </a:cubicBezTo>
                    <a:cubicBezTo>
                      <a:pt x="47" y="208"/>
                      <a:pt x="53" y="202"/>
                      <a:pt x="59" y="195"/>
                    </a:cubicBezTo>
                    <a:cubicBezTo>
                      <a:pt x="62" y="192"/>
                      <a:pt x="64" y="188"/>
                      <a:pt x="66" y="185"/>
                    </a:cubicBezTo>
                    <a:cubicBezTo>
                      <a:pt x="68" y="183"/>
                      <a:pt x="71" y="181"/>
                      <a:pt x="73" y="179"/>
                    </a:cubicBezTo>
                    <a:cubicBezTo>
                      <a:pt x="73" y="180"/>
                      <a:pt x="73" y="182"/>
                      <a:pt x="74" y="183"/>
                    </a:cubicBezTo>
                    <a:cubicBezTo>
                      <a:pt x="68" y="189"/>
                      <a:pt x="61" y="195"/>
                      <a:pt x="55" y="201"/>
                    </a:cubicBezTo>
                    <a:cubicBezTo>
                      <a:pt x="52" y="203"/>
                      <a:pt x="50" y="206"/>
                      <a:pt x="47" y="209"/>
                    </a:cubicBezTo>
                    <a:cubicBezTo>
                      <a:pt x="46" y="210"/>
                      <a:pt x="45" y="211"/>
                      <a:pt x="44" y="212"/>
                    </a:cubicBezTo>
                    <a:cubicBezTo>
                      <a:pt x="44" y="213"/>
                      <a:pt x="41" y="216"/>
                      <a:pt x="40" y="216"/>
                    </a:cubicBezTo>
                    <a:moveTo>
                      <a:pt x="39" y="211"/>
                    </a:moveTo>
                    <a:cubicBezTo>
                      <a:pt x="39" y="211"/>
                      <a:pt x="41" y="210"/>
                      <a:pt x="41" y="209"/>
                    </a:cubicBezTo>
                    <a:cubicBezTo>
                      <a:pt x="42" y="207"/>
                      <a:pt x="44" y="206"/>
                      <a:pt x="46" y="204"/>
                    </a:cubicBezTo>
                    <a:cubicBezTo>
                      <a:pt x="49" y="201"/>
                      <a:pt x="52" y="198"/>
                      <a:pt x="55" y="195"/>
                    </a:cubicBezTo>
                    <a:cubicBezTo>
                      <a:pt x="62" y="188"/>
                      <a:pt x="67" y="181"/>
                      <a:pt x="72" y="174"/>
                    </a:cubicBezTo>
                    <a:cubicBezTo>
                      <a:pt x="72" y="175"/>
                      <a:pt x="72" y="176"/>
                      <a:pt x="73" y="178"/>
                    </a:cubicBezTo>
                    <a:cubicBezTo>
                      <a:pt x="67" y="182"/>
                      <a:pt x="63" y="187"/>
                      <a:pt x="58" y="192"/>
                    </a:cubicBezTo>
                    <a:cubicBezTo>
                      <a:pt x="56" y="195"/>
                      <a:pt x="52" y="198"/>
                      <a:pt x="50" y="201"/>
                    </a:cubicBezTo>
                    <a:cubicBezTo>
                      <a:pt x="47" y="204"/>
                      <a:pt x="44" y="207"/>
                      <a:pt x="41" y="210"/>
                    </a:cubicBezTo>
                    <a:cubicBezTo>
                      <a:pt x="40" y="211"/>
                      <a:pt x="39" y="211"/>
                      <a:pt x="39" y="211"/>
                    </a:cubicBezTo>
                    <a:moveTo>
                      <a:pt x="38" y="212"/>
                    </a:moveTo>
                    <a:cubicBezTo>
                      <a:pt x="37" y="210"/>
                      <a:pt x="37" y="209"/>
                      <a:pt x="37" y="207"/>
                    </a:cubicBezTo>
                    <a:cubicBezTo>
                      <a:pt x="37" y="207"/>
                      <a:pt x="37" y="207"/>
                      <a:pt x="37" y="207"/>
                    </a:cubicBezTo>
                    <a:cubicBezTo>
                      <a:pt x="43" y="202"/>
                      <a:pt x="49" y="196"/>
                      <a:pt x="54" y="191"/>
                    </a:cubicBezTo>
                    <a:cubicBezTo>
                      <a:pt x="59" y="185"/>
                      <a:pt x="67" y="179"/>
                      <a:pt x="71" y="173"/>
                    </a:cubicBezTo>
                    <a:cubicBezTo>
                      <a:pt x="66" y="180"/>
                      <a:pt x="61" y="188"/>
                      <a:pt x="55" y="194"/>
                    </a:cubicBezTo>
                    <a:cubicBezTo>
                      <a:pt x="49" y="200"/>
                      <a:pt x="43" y="205"/>
                      <a:pt x="38" y="212"/>
                    </a:cubicBezTo>
                    <a:cubicBezTo>
                      <a:pt x="38" y="212"/>
                      <a:pt x="38" y="212"/>
                      <a:pt x="38" y="212"/>
                    </a:cubicBezTo>
                    <a:moveTo>
                      <a:pt x="38" y="205"/>
                    </a:moveTo>
                    <a:cubicBezTo>
                      <a:pt x="38" y="205"/>
                      <a:pt x="40" y="203"/>
                      <a:pt x="40" y="202"/>
                    </a:cubicBezTo>
                    <a:cubicBezTo>
                      <a:pt x="49" y="190"/>
                      <a:pt x="62" y="181"/>
                      <a:pt x="71" y="168"/>
                    </a:cubicBezTo>
                    <a:cubicBezTo>
                      <a:pt x="71" y="170"/>
                      <a:pt x="71" y="171"/>
                      <a:pt x="72" y="172"/>
                    </a:cubicBezTo>
                    <a:cubicBezTo>
                      <a:pt x="66" y="177"/>
                      <a:pt x="60" y="183"/>
                      <a:pt x="55" y="189"/>
                    </a:cubicBezTo>
                    <a:cubicBezTo>
                      <a:pt x="51" y="192"/>
                      <a:pt x="48" y="195"/>
                      <a:pt x="45" y="199"/>
                    </a:cubicBezTo>
                    <a:cubicBezTo>
                      <a:pt x="43" y="200"/>
                      <a:pt x="41" y="202"/>
                      <a:pt x="40" y="204"/>
                    </a:cubicBezTo>
                    <a:cubicBezTo>
                      <a:pt x="38" y="205"/>
                      <a:pt x="38" y="205"/>
                      <a:pt x="38" y="205"/>
                    </a:cubicBezTo>
                    <a:moveTo>
                      <a:pt x="37" y="206"/>
                    </a:moveTo>
                    <a:cubicBezTo>
                      <a:pt x="36" y="205"/>
                      <a:pt x="36" y="205"/>
                      <a:pt x="36" y="205"/>
                    </a:cubicBezTo>
                    <a:cubicBezTo>
                      <a:pt x="36" y="203"/>
                      <a:pt x="36" y="201"/>
                      <a:pt x="36" y="199"/>
                    </a:cubicBezTo>
                    <a:cubicBezTo>
                      <a:pt x="42" y="195"/>
                      <a:pt x="48" y="190"/>
                      <a:pt x="53" y="184"/>
                    </a:cubicBezTo>
                    <a:cubicBezTo>
                      <a:pt x="56" y="181"/>
                      <a:pt x="59" y="178"/>
                      <a:pt x="62" y="175"/>
                    </a:cubicBezTo>
                    <a:cubicBezTo>
                      <a:pt x="64" y="172"/>
                      <a:pt x="68" y="170"/>
                      <a:pt x="71" y="167"/>
                    </a:cubicBezTo>
                    <a:cubicBezTo>
                      <a:pt x="71" y="167"/>
                      <a:pt x="71" y="167"/>
                      <a:pt x="71" y="167"/>
                    </a:cubicBezTo>
                    <a:cubicBezTo>
                      <a:pt x="61" y="182"/>
                      <a:pt x="46" y="192"/>
                      <a:pt x="37" y="206"/>
                    </a:cubicBezTo>
                    <a:moveTo>
                      <a:pt x="40" y="195"/>
                    </a:moveTo>
                    <a:cubicBezTo>
                      <a:pt x="45" y="190"/>
                      <a:pt x="49" y="184"/>
                      <a:pt x="54" y="179"/>
                    </a:cubicBezTo>
                    <a:cubicBezTo>
                      <a:pt x="57" y="176"/>
                      <a:pt x="60" y="173"/>
                      <a:pt x="63" y="169"/>
                    </a:cubicBezTo>
                    <a:cubicBezTo>
                      <a:pt x="65" y="166"/>
                      <a:pt x="67" y="164"/>
                      <a:pt x="69" y="161"/>
                    </a:cubicBezTo>
                    <a:cubicBezTo>
                      <a:pt x="70" y="163"/>
                      <a:pt x="70" y="164"/>
                      <a:pt x="70" y="166"/>
                    </a:cubicBezTo>
                    <a:cubicBezTo>
                      <a:pt x="65" y="171"/>
                      <a:pt x="60" y="176"/>
                      <a:pt x="55" y="181"/>
                    </a:cubicBezTo>
                    <a:cubicBezTo>
                      <a:pt x="52" y="184"/>
                      <a:pt x="49" y="187"/>
                      <a:pt x="46" y="190"/>
                    </a:cubicBezTo>
                    <a:cubicBezTo>
                      <a:pt x="44" y="192"/>
                      <a:pt x="42" y="193"/>
                      <a:pt x="40" y="195"/>
                    </a:cubicBezTo>
                    <a:moveTo>
                      <a:pt x="36" y="198"/>
                    </a:moveTo>
                    <a:cubicBezTo>
                      <a:pt x="35" y="195"/>
                      <a:pt x="35" y="192"/>
                      <a:pt x="35" y="190"/>
                    </a:cubicBezTo>
                    <a:cubicBezTo>
                      <a:pt x="36" y="188"/>
                      <a:pt x="38" y="187"/>
                      <a:pt x="39" y="186"/>
                    </a:cubicBezTo>
                    <a:cubicBezTo>
                      <a:pt x="43" y="182"/>
                      <a:pt x="48" y="179"/>
                      <a:pt x="52" y="175"/>
                    </a:cubicBezTo>
                    <a:cubicBezTo>
                      <a:pt x="55" y="173"/>
                      <a:pt x="58" y="170"/>
                      <a:pt x="60" y="168"/>
                    </a:cubicBezTo>
                    <a:cubicBezTo>
                      <a:pt x="62" y="166"/>
                      <a:pt x="64" y="165"/>
                      <a:pt x="66" y="163"/>
                    </a:cubicBezTo>
                    <a:cubicBezTo>
                      <a:pt x="67" y="162"/>
                      <a:pt x="68" y="162"/>
                      <a:pt x="69" y="161"/>
                    </a:cubicBezTo>
                    <a:cubicBezTo>
                      <a:pt x="68" y="162"/>
                      <a:pt x="67" y="162"/>
                      <a:pt x="66" y="163"/>
                    </a:cubicBezTo>
                    <a:cubicBezTo>
                      <a:pt x="61" y="169"/>
                      <a:pt x="58" y="175"/>
                      <a:pt x="52" y="180"/>
                    </a:cubicBezTo>
                    <a:cubicBezTo>
                      <a:pt x="46" y="186"/>
                      <a:pt x="42" y="193"/>
                      <a:pt x="36" y="198"/>
                    </a:cubicBezTo>
                    <a:moveTo>
                      <a:pt x="37" y="174"/>
                    </a:moveTo>
                    <a:cubicBezTo>
                      <a:pt x="37" y="174"/>
                      <a:pt x="37" y="174"/>
                      <a:pt x="37" y="174"/>
                    </a:cubicBezTo>
                    <a:cubicBezTo>
                      <a:pt x="42" y="169"/>
                      <a:pt x="46" y="164"/>
                      <a:pt x="52" y="161"/>
                    </a:cubicBezTo>
                    <a:cubicBezTo>
                      <a:pt x="54" y="159"/>
                      <a:pt x="56" y="157"/>
                      <a:pt x="59" y="156"/>
                    </a:cubicBezTo>
                    <a:cubicBezTo>
                      <a:pt x="56" y="159"/>
                      <a:pt x="53" y="162"/>
                      <a:pt x="50" y="165"/>
                    </a:cubicBezTo>
                    <a:cubicBezTo>
                      <a:pt x="45" y="170"/>
                      <a:pt x="41" y="177"/>
                      <a:pt x="35" y="181"/>
                    </a:cubicBezTo>
                    <a:cubicBezTo>
                      <a:pt x="35" y="181"/>
                      <a:pt x="35" y="181"/>
                      <a:pt x="35" y="181"/>
                    </a:cubicBezTo>
                    <a:cubicBezTo>
                      <a:pt x="35" y="179"/>
                      <a:pt x="34" y="177"/>
                      <a:pt x="34" y="176"/>
                    </a:cubicBezTo>
                    <a:cubicBezTo>
                      <a:pt x="35" y="176"/>
                      <a:pt x="35" y="176"/>
                      <a:pt x="35" y="176"/>
                    </a:cubicBezTo>
                    <a:cubicBezTo>
                      <a:pt x="35" y="175"/>
                      <a:pt x="36" y="175"/>
                      <a:pt x="36" y="174"/>
                    </a:cubicBezTo>
                    <a:cubicBezTo>
                      <a:pt x="36" y="174"/>
                      <a:pt x="36" y="174"/>
                      <a:pt x="37" y="174"/>
                    </a:cubicBezTo>
                    <a:moveTo>
                      <a:pt x="35" y="182"/>
                    </a:moveTo>
                    <a:cubicBezTo>
                      <a:pt x="35" y="182"/>
                      <a:pt x="35" y="182"/>
                      <a:pt x="35" y="182"/>
                    </a:cubicBezTo>
                    <a:cubicBezTo>
                      <a:pt x="41" y="178"/>
                      <a:pt x="46" y="172"/>
                      <a:pt x="51" y="167"/>
                    </a:cubicBezTo>
                    <a:cubicBezTo>
                      <a:pt x="54" y="166"/>
                      <a:pt x="56" y="163"/>
                      <a:pt x="58" y="161"/>
                    </a:cubicBezTo>
                    <a:cubicBezTo>
                      <a:pt x="60" y="159"/>
                      <a:pt x="65" y="156"/>
                      <a:pt x="66" y="155"/>
                    </a:cubicBezTo>
                    <a:cubicBezTo>
                      <a:pt x="62" y="161"/>
                      <a:pt x="57" y="167"/>
                      <a:pt x="51" y="172"/>
                    </a:cubicBezTo>
                    <a:cubicBezTo>
                      <a:pt x="48" y="175"/>
                      <a:pt x="46" y="178"/>
                      <a:pt x="43" y="181"/>
                    </a:cubicBezTo>
                    <a:cubicBezTo>
                      <a:pt x="41" y="182"/>
                      <a:pt x="40" y="184"/>
                      <a:pt x="39" y="185"/>
                    </a:cubicBezTo>
                    <a:cubicBezTo>
                      <a:pt x="38" y="186"/>
                      <a:pt x="37" y="186"/>
                      <a:pt x="36" y="187"/>
                    </a:cubicBezTo>
                    <a:cubicBezTo>
                      <a:pt x="36" y="188"/>
                      <a:pt x="36" y="188"/>
                      <a:pt x="36" y="188"/>
                    </a:cubicBezTo>
                    <a:cubicBezTo>
                      <a:pt x="35" y="188"/>
                      <a:pt x="35" y="188"/>
                      <a:pt x="35" y="188"/>
                    </a:cubicBezTo>
                    <a:cubicBezTo>
                      <a:pt x="35" y="186"/>
                      <a:pt x="35" y="185"/>
                      <a:pt x="35" y="183"/>
                    </a:cubicBezTo>
                    <a:cubicBezTo>
                      <a:pt x="35" y="182"/>
                      <a:pt x="35" y="182"/>
                      <a:pt x="35" y="181"/>
                    </a:cubicBezTo>
                    <a:cubicBezTo>
                      <a:pt x="35" y="182"/>
                      <a:pt x="35" y="182"/>
                      <a:pt x="35" y="182"/>
                    </a:cubicBezTo>
                    <a:moveTo>
                      <a:pt x="44" y="181"/>
                    </a:moveTo>
                    <a:cubicBezTo>
                      <a:pt x="52" y="173"/>
                      <a:pt x="61" y="164"/>
                      <a:pt x="68" y="154"/>
                    </a:cubicBezTo>
                    <a:cubicBezTo>
                      <a:pt x="68" y="156"/>
                      <a:pt x="69" y="158"/>
                      <a:pt x="69" y="160"/>
                    </a:cubicBezTo>
                    <a:cubicBezTo>
                      <a:pt x="63" y="164"/>
                      <a:pt x="58" y="169"/>
                      <a:pt x="53" y="174"/>
                    </a:cubicBezTo>
                    <a:cubicBezTo>
                      <a:pt x="50" y="176"/>
                      <a:pt x="47" y="178"/>
                      <a:pt x="44" y="181"/>
                    </a:cubicBezTo>
                    <a:moveTo>
                      <a:pt x="46" y="171"/>
                    </a:moveTo>
                    <a:cubicBezTo>
                      <a:pt x="48" y="169"/>
                      <a:pt x="50" y="166"/>
                      <a:pt x="52" y="164"/>
                    </a:cubicBezTo>
                    <a:cubicBezTo>
                      <a:pt x="57" y="160"/>
                      <a:pt x="61" y="153"/>
                      <a:pt x="66" y="148"/>
                    </a:cubicBezTo>
                    <a:cubicBezTo>
                      <a:pt x="67" y="150"/>
                      <a:pt x="67" y="152"/>
                      <a:pt x="67" y="153"/>
                    </a:cubicBezTo>
                    <a:cubicBezTo>
                      <a:pt x="61" y="157"/>
                      <a:pt x="56" y="163"/>
                      <a:pt x="50" y="168"/>
                    </a:cubicBezTo>
                    <a:cubicBezTo>
                      <a:pt x="48" y="169"/>
                      <a:pt x="47" y="170"/>
                      <a:pt x="46" y="171"/>
                    </a:cubicBezTo>
                    <a:moveTo>
                      <a:pt x="34" y="170"/>
                    </a:moveTo>
                    <a:cubicBezTo>
                      <a:pt x="39" y="165"/>
                      <a:pt x="44" y="161"/>
                      <a:pt x="49" y="157"/>
                    </a:cubicBezTo>
                    <a:cubicBezTo>
                      <a:pt x="51" y="155"/>
                      <a:pt x="54" y="152"/>
                      <a:pt x="57" y="150"/>
                    </a:cubicBezTo>
                    <a:cubicBezTo>
                      <a:pt x="58" y="149"/>
                      <a:pt x="59" y="148"/>
                      <a:pt x="60" y="147"/>
                    </a:cubicBezTo>
                    <a:cubicBezTo>
                      <a:pt x="56" y="151"/>
                      <a:pt x="52" y="155"/>
                      <a:pt x="48" y="159"/>
                    </a:cubicBezTo>
                    <a:cubicBezTo>
                      <a:pt x="43" y="164"/>
                      <a:pt x="39" y="170"/>
                      <a:pt x="34" y="175"/>
                    </a:cubicBezTo>
                    <a:cubicBezTo>
                      <a:pt x="34" y="175"/>
                      <a:pt x="34" y="175"/>
                      <a:pt x="34" y="175"/>
                    </a:cubicBezTo>
                    <a:cubicBezTo>
                      <a:pt x="34" y="173"/>
                      <a:pt x="34" y="171"/>
                      <a:pt x="34" y="169"/>
                    </a:cubicBezTo>
                    <a:cubicBezTo>
                      <a:pt x="34" y="170"/>
                      <a:pt x="34" y="170"/>
                      <a:pt x="34" y="170"/>
                    </a:cubicBezTo>
                    <a:moveTo>
                      <a:pt x="32" y="141"/>
                    </a:moveTo>
                    <a:cubicBezTo>
                      <a:pt x="34" y="140"/>
                      <a:pt x="33" y="140"/>
                      <a:pt x="35" y="139"/>
                    </a:cubicBezTo>
                    <a:cubicBezTo>
                      <a:pt x="34" y="140"/>
                      <a:pt x="33" y="143"/>
                      <a:pt x="32" y="143"/>
                    </a:cubicBezTo>
                    <a:cubicBezTo>
                      <a:pt x="32" y="144"/>
                      <a:pt x="32" y="144"/>
                      <a:pt x="33" y="144"/>
                    </a:cubicBezTo>
                    <a:cubicBezTo>
                      <a:pt x="33" y="144"/>
                      <a:pt x="33" y="144"/>
                      <a:pt x="33" y="144"/>
                    </a:cubicBezTo>
                    <a:cubicBezTo>
                      <a:pt x="35" y="143"/>
                      <a:pt x="38" y="141"/>
                      <a:pt x="39" y="140"/>
                    </a:cubicBezTo>
                    <a:cubicBezTo>
                      <a:pt x="37" y="143"/>
                      <a:pt x="34" y="145"/>
                      <a:pt x="32" y="148"/>
                    </a:cubicBezTo>
                    <a:cubicBezTo>
                      <a:pt x="32" y="145"/>
                      <a:pt x="32" y="143"/>
                      <a:pt x="31" y="141"/>
                    </a:cubicBezTo>
                    <a:cubicBezTo>
                      <a:pt x="32" y="141"/>
                      <a:pt x="32" y="141"/>
                      <a:pt x="32" y="141"/>
                    </a:cubicBezTo>
                    <a:moveTo>
                      <a:pt x="33" y="153"/>
                    </a:moveTo>
                    <a:cubicBezTo>
                      <a:pt x="33" y="152"/>
                      <a:pt x="32" y="150"/>
                      <a:pt x="32" y="148"/>
                    </a:cubicBezTo>
                    <a:cubicBezTo>
                      <a:pt x="33" y="148"/>
                      <a:pt x="33" y="148"/>
                      <a:pt x="33" y="148"/>
                    </a:cubicBezTo>
                    <a:cubicBezTo>
                      <a:pt x="35" y="147"/>
                      <a:pt x="38" y="145"/>
                      <a:pt x="40" y="143"/>
                    </a:cubicBezTo>
                    <a:cubicBezTo>
                      <a:pt x="41" y="142"/>
                      <a:pt x="43" y="141"/>
                      <a:pt x="44" y="139"/>
                    </a:cubicBezTo>
                    <a:cubicBezTo>
                      <a:pt x="45" y="139"/>
                      <a:pt x="45" y="138"/>
                      <a:pt x="45" y="138"/>
                    </a:cubicBezTo>
                    <a:cubicBezTo>
                      <a:pt x="46" y="138"/>
                      <a:pt x="45" y="139"/>
                      <a:pt x="45" y="140"/>
                    </a:cubicBezTo>
                    <a:cubicBezTo>
                      <a:pt x="43" y="143"/>
                      <a:pt x="40" y="146"/>
                      <a:pt x="37" y="149"/>
                    </a:cubicBezTo>
                    <a:cubicBezTo>
                      <a:pt x="36" y="150"/>
                      <a:pt x="36" y="150"/>
                      <a:pt x="36" y="150"/>
                    </a:cubicBezTo>
                    <a:cubicBezTo>
                      <a:pt x="36" y="150"/>
                      <a:pt x="36" y="150"/>
                      <a:pt x="36" y="150"/>
                    </a:cubicBezTo>
                    <a:cubicBezTo>
                      <a:pt x="34" y="151"/>
                      <a:pt x="33" y="152"/>
                      <a:pt x="33" y="152"/>
                    </a:cubicBezTo>
                    <a:cubicBezTo>
                      <a:pt x="33" y="153"/>
                      <a:pt x="33" y="153"/>
                      <a:pt x="33" y="153"/>
                    </a:cubicBezTo>
                    <a:moveTo>
                      <a:pt x="34" y="164"/>
                    </a:moveTo>
                    <a:cubicBezTo>
                      <a:pt x="44" y="157"/>
                      <a:pt x="53" y="147"/>
                      <a:pt x="62" y="138"/>
                    </a:cubicBezTo>
                    <a:cubicBezTo>
                      <a:pt x="60" y="140"/>
                      <a:pt x="58" y="143"/>
                      <a:pt x="56" y="145"/>
                    </a:cubicBezTo>
                    <a:cubicBezTo>
                      <a:pt x="54" y="147"/>
                      <a:pt x="51" y="150"/>
                      <a:pt x="49" y="152"/>
                    </a:cubicBezTo>
                    <a:cubicBezTo>
                      <a:pt x="43" y="158"/>
                      <a:pt x="39" y="164"/>
                      <a:pt x="34" y="169"/>
                    </a:cubicBezTo>
                    <a:cubicBezTo>
                      <a:pt x="34" y="169"/>
                      <a:pt x="34" y="169"/>
                      <a:pt x="34" y="169"/>
                    </a:cubicBezTo>
                    <a:cubicBezTo>
                      <a:pt x="34" y="167"/>
                      <a:pt x="34" y="166"/>
                      <a:pt x="33" y="164"/>
                    </a:cubicBezTo>
                    <a:cubicBezTo>
                      <a:pt x="34" y="164"/>
                      <a:pt x="34" y="164"/>
                      <a:pt x="34" y="164"/>
                    </a:cubicBezTo>
                    <a:moveTo>
                      <a:pt x="50" y="140"/>
                    </a:moveTo>
                    <a:cubicBezTo>
                      <a:pt x="50" y="140"/>
                      <a:pt x="50" y="140"/>
                      <a:pt x="51" y="139"/>
                    </a:cubicBezTo>
                    <a:cubicBezTo>
                      <a:pt x="52" y="138"/>
                      <a:pt x="52" y="137"/>
                      <a:pt x="52" y="137"/>
                    </a:cubicBezTo>
                    <a:cubicBezTo>
                      <a:pt x="52" y="137"/>
                      <a:pt x="52" y="138"/>
                      <a:pt x="52" y="138"/>
                    </a:cubicBezTo>
                    <a:cubicBezTo>
                      <a:pt x="51" y="140"/>
                      <a:pt x="49" y="141"/>
                      <a:pt x="47" y="142"/>
                    </a:cubicBezTo>
                    <a:cubicBezTo>
                      <a:pt x="42" y="147"/>
                      <a:pt x="38" y="153"/>
                      <a:pt x="33" y="158"/>
                    </a:cubicBezTo>
                    <a:cubicBezTo>
                      <a:pt x="33" y="159"/>
                      <a:pt x="33" y="159"/>
                      <a:pt x="34" y="159"/>
                    </a:cubicBezTo>
                    <a:cubicBezTo>
                      <a:pt x="34" y="159"/>
                      <a:pt x="34" y="159"/>
                      <a:pt x="34" y="159"/>
                    </a:cubicBezTo>
                    <a:cubicBezTo>
                      <a:pt x="39" y="156"/>
                      <a:pt x="42" y="151"/>
                      <a:pt x="47" y="147"/>
                    </a:cubicBezTo>
                    <a:cubicBezTo>
                      <a:pt x="50" y="144"/>
                      <a:pt x="52" y="142"/>
                      <a:pt x="55" y="139"/>
                    </a:cubicBezTo>
                    <a:cubicBezTo>
                      <a:pt x="55" y="140"/>
                      <a:pt x="55" y="140"/>
                      <a:pt x="55" y="140"/>
                    </a:cubicBezTo>
                    <a:cubicBezTo>
                      <a:pt x="52" y="143"/>
                      <a:pt x="50" y="145"/>
                      <a:pt x="47" y="148"/>
                    </a:cubicBezTo>
                    <a:cubicBezTo>
                      <a:pt x="42" y="153"/>
                      <a:pt x="38" y="158"/>
                      <a:pt x="34" y="163"/>
                    </a:cubicBezTo>
                    <a:cubicBezTo>
                      <a:pt x="33" y="164"/>
                      <a:pt x="33" y="164"/>
                      <a:pt x="33" y="164"/>
                    </a:cubicBezTo>
                    <a:cubicBezTo>
                      <a:pt x="33" y="160"/>
                      <a:pt x="33" y="157"/>
                      <a:pt x="33" y="154"/>
                    </a:cubicBezTo>
                    <a:cubicBezTo>
                      <a:pt x="33" y="154"/>
                      <a:pt x="33" y="154"/>
                      <a:pt x="33" y="154"/>
                    </a:cubicBezTo>
                    <a:cubicBezTo>
                      <a:pt x="34" y="153"/>
                      <a:pt x="36" y="151"/>
                      <a:pt x="37" y="150"/>
                    </a:cubicBezTo>
                    <a:cubicBezTo>
                      <a:pt x="38" y="149"/>
                      <a:pt x="39" y="148"/>
                      <a:pt x="40" y="148"/>
                    </a:cubicBezTo>
                    <a:cubicBezTo>
                      <a:pt x="43" y="145"/>
                      <a:pt x="46" y="143"/>
                      <a:pt x="50" y="140"/>
                    </a:cubicBezTo>
                    <a:cubicBezTo>
                      <a:pt x="50" y="140"/>
                      <a:pt x="50" y="140"/>
                      <a:pt x="50" y="140"/>
                    </a:cubicBezTo>
                    <a:moveTo>
                      <a:pt x="39" y="165"/>
                    </a:moveTo>
                    <a:cubicBezTo>
                      <a:pt x="43" y="160"/>
                      <a:pt x="47" y="155"/>
                      <a:pt x="52" y="150"/>
                    </a:cubicBezTo>
                    <a:cubicBezTo>
                      <a:pt x="56" y="146"/>
                      <a:pt x="60" y="142"/>
                      <a:pt x="63" y="137"/>
                    </a:cubicBezTo>
                    <a:cubicBezTo>
                      <a:pt x="64" y="140"/>
                      <a:pt x="65" y="144"/>
                      <a:pt x="66" y="147"/>
                    </a:cubicBezTo>
                    <a:cubicBezTo>
                      <a:pt x="61" y="151"/>
                      <a:pt x="58" y="156"/>
                      <a:pt x="53" y="159"/>
                    </a:cubicBezTo>
                    <a:cubicBezTo>
                      <a:pt x="48" y="162"/>
                      <a:pt x="44" y="166"/>
                      <a:pt x="40" y="170"/>
                    </a:cubicBezTo>
                    <a:cubicBezTo>
                      <a:pt x="41" y="169"/>
                      <a:pt x="41" y="169"/>
                      <a:pt x="41" y="169"/>
                    </a:cubicBezTo>
                    <a:cubicBezTo>
                      <a:pt x="44" y="166"/>
                      <a:pt x="46" y="163"/>
                      <a:pt x="49" y="160"/>
                    </a:cubicBezTo>
                    <a:cubicBezTo>
                      <a:pt x="54" y="154"/>
                      <a:pt x="59" y="149"/>
                      <a:pt x="64" y="143"/>
                    </a:cubicBezTo>
                    <a:cubicBezTo>
                      <a:pt x="64" y="143"/>
                      <a:pt x="64" y="142"/>
                      <a:pt x="64" y="142"/>
                    </a:cubicBezTo>
                    <a:cubicBezTo>
                      <a:pt x="64" y="142"/>
                      <a:pt x="64" y="142"/>
                      <a:pt x="63" y="142"/>
                    </a:cubicBezTo>
                    <a:cubicBezTo>
                      <a:pt x="58" y="147"/>
                      <a:pt x="53" y="152"/>
                      <a:pt x="48" y="157"/>
                    </a:cubicBezTo>
                    <a:cubicBezTo>
                      <a:pt x="45" y="159"/>
                      <a:pt x="42" y="162"/>
                      <a:pt x="39" y="165"/>
                    </a:cubicBezTo>
                    <a:moveTo>
                      <a:pt x="31" y="140"/>
                    </a:moveTo>
                    <a:cubicBezTo>
                      <a:pt x="31" y="139"/>
                      <a:pt x="31" y="137"/>
                      <a:pt x="31" y="136"/>
                    </a:cubicBezTo>
                    <a:cubicBezTo>
                      <a:pt x="34" y="137"/>
                      <a:pt x="38" y="138"/>
                      <a:pt x="42" y="138"/>
                    </a:cubicBezTo>
                    <a:cubicBezTo>
                      <a:pt x="43" y="138"/>
                      <a:pt x="44" y="137"/>
                      <a:pt x="46" y="137"/>
                    </a:cubicBezTo>
                    <a:cubicBezTo>
                      <a:pt x="42" y="140"/>
                      <a:pt x="40" y="142"/>
                      <a:pt x="37" y="145"/>
                    </a:cubicBezTo>
                    <a:cubicBezTo>
                      <a:pt x="36" y="145"/>
                      <a:pt x="34" y="147"/>
                      <a:pt x="34" y="147"/>
                    </a:cubicBezTo>
                    <a:cubicBezTo>
                      <a:pt x="34" y="147"/>
                      <a:pt x="34" y="147"/>
                      <a:pt x="35" y="145"/>
                    </a:cubicBezTo>
                    <a:cubicBezTo>
                      <a:pt x="37" y="143"/>
                      <a:pt x="39" y="141"/>
                      <a:pt x="41" y="139"/>
                    </a:cubicBezTo>
                    <a:cubicBezTo>
                      <a:pt x="41" y="139"/>
                      <a:pt x="41" y="139"/>
                      <a:pt x="41" y="139"/>
                    </a:cubicBezTo>
                    <a:cubicBezTo>
                      <a:pt x="41" y="139"/>
                      <a:pt x="40" y="139"/>
                      <a:pt x="40" y="139"/>
                    </a:cubicBezTo>
                    <a:cubicBezTo>
                      <a:pt x="38" y="140"/>
                      <a:pt x="36" y="141"/>
                      <a:pt x="34" y="142"/>
                    </a:cubicBezTo>
                    <a:cubicBezTo>
                      <a:pt x="35" y="142"/>
                      <a:pt x="36" y="140"/>
                      <a:pt x="36" y="138"/>
                    </a:cubicBezTo>
                    <a:cubicBezTo>
                      <a:pt x="37" y="138"/>
                      <a:pt x="36" y="138"/>
                      <a:pt x="36" y="138"/>
                    </a:cubicBezTo>
                    <a:cubicBezTo>
                      <a:pt x="36" y="138"/>
                      <a:pt x="36" y="138"/>
                      <a:pt x="36" y="138"/>
                    </a:cubicBezTo>
                    <a:cubicBezTo>
                      <a:pt x="35" y="139"/>
                      <a:pt x="33" y="140"/>
                      <a:pt x="33" y="140"/>
                    </a:cubicBezTo>
                    <a:cubicBezTo>
                      <a:pt x="33" y="140"/>
                      <a:pt x="32" y="139"/>
                      <a:pt x="33" y="138"/>
                    </a:cubicBezTo>
                    <a:cubicBezTo>
                      <a:pt x="33" y="137"/>
                      <a:pt x="33" y="137"/>
                      <a:pt x="33" y="137"/>
                    </a:cubicBezTo>
                    <a:cubicBezTo>
                      <a:pt x="33" y="137"/>
                      <a:pt x="32" y="137"/>
                      <a:pt x="32" y="137"/>
                    </a:cubicBezTo>
                    <a:cubicBezTo>
                      <a:pt x="32" y="138"/>
                      <a:pt x="32" y="139"/>
                      <a:pt x="31" y="140"/>
                    </a:cubicBezTo>
                    <a:moveTo>
                      <a:pt x="41" y="146"/>
                    </a:moveTo>
                    <a:cubicBezTo>
                      <a:pt x="43" y="143"/>
                      <a:pt x="45" y="140"/>
                      <a:pt x="47" y="137"/>
                    </a:cubicBezTo>
                    <a:cubicBezTo>
                      <a:pt x="47" y="137"/>
                      <a:pt x="47" y="137"/>
                      <a:pt x="47" y="137"/>
                    </a:cubicBezTo>
                    <a:cubicBezTo>
                      <a:pt x="52" y="136"/>
                      <a:pt x="57" y="134"/>
                      <a:pt x="61" y="131"/>
                    </a:cubicBezTo>
                    <a:cubicBezTo>
                      <a:pt x="62" y="133"/>
                      <a:pt x="62" y="135"/>
                      <a:pt x="63" y="136"/>
                    </a:cubicBezTo>
                    <a:cubicBezTo>
                      <a:pt x="63" y="136"/>
                      <a:pt x="63" y="136"/>
                      <a:pt x="63" y="136"/>
                    </a:cubicBezTo>
                    <a:cubicBezTo>
                      <a:pt x="58" y="140"/>
                      <a:pt x="54" y="145"/>
                      <a:pt x="49" y="149"/>
                    </a:cubicBezTo>
                    <a:cubicBezTo>
                      <a:pt x="45" y="154"/>
                      <a:pt x="39" y="159"/>
                      <a:pt x="35" y="163"/>
                    </a:cubicBezTo>
                    <a:cubicBezTo>
                      <a:pt x="40" y="158"/>
                      <a:pt x="43" y="153"/>
                      <a:pt x="47" y="148"/>
                    </a:cubicBezTo>
                    <a:cubicBezTo>
                      <a:pt x="52" y="143"/>
                      <a:pt x="57" y="139"/>
                      <a:pt x="61" y="133"/>
                    </a:cubicBezTo>
                    <a:cubicBezTo>
                      <a:pt x="61" y="133"/>
                      <a:pt x="61" y="132"/>
                      <a:pt x="61" y="132"/>
                    </a:cubicBezTo>
                    <a:cubicBezTo>
                      <a:pt x="61" y="132"/>
                      <a:pt x="61" y="132"/>
                      <a:pt x="61" y="132"/>
                    </a:cubicBezTo>
                    <a:cubicBezTo>
                      <a:pt x="60" y="133"/>
                      <a:pt x="60" y="133"/>
                      <a:pt x="59" y="134"/>
                    </a:cubicBezTo>
                    <a:cubicBezTo>
                      <a:pt x="59" y="134"/>
                      <a:pt x="59" y="134"/>
                      <a:pt x="59" y="134"/>
                    </a:cubicBezTo>
                    <a:cubicBezTo>
                      <a:pt x="55" y="138"/>
                      <a:pt x="52" y="142"/>
                      <a:pt x="48" y="145"/>
                    </a:cubicBezTo>
                    <a:cubicBezTo>
                      <a:pt x="44" y="149"/>
                      <a:pt x="40" y="153"/>
                      <a:pt x="36" y="157"/>
                    </a:cubicBezTo>
                    <a:cubicBezTo>
                      <a:pt x="35" y="157"/>
                      <a:pt x="35" y="157"/>
                      <a:pt x="35" y="157"/>
                    </a:cubicBezTo>
                    <a:cubicBezTo>
                      <a:pt x="35" y="157"/>
                      <a:pt x="37" y="155"/>
                      <a:pt x="38" y="154"/>
                    </a:cubicBezTo>
                    <a:cubicBezTo>
                      <a:pt x="40" y="151"/>
                      <a:pt x="42" y="149"/>
                      <a:pt x="44" y="146"/>
                    </a:cubicBezTo>
                    <a:cubicBezTo>
                      <a:pt x="47" y="142"/>
                      <a:pt x="52" y="141"/>
                      <a:pt x="54" y="136"/>
                    </a:cubicBezTo>
                    <a:cubicBezTo>
                      <a:pt x="54" y="136"/>
                      <a:pt x="54" y="136"/>
                      <a:pt x="54" y="136"/>
                    </a:cubicBezTo>
                    <a:cubicBezTo>
                      <a:pt x="50" y="139"/>
                      <a:pt x="45" y="142"/>
                      <a:pt x="41" y="146"/>
                    </a:cubicBezTo>
                    <a:moveTo>
                      <a:pt x="39" y="130"/>
                    </a:moveTo>
                    <a:cubicBezTo>
                      <a:pt x="46" y="130"/>
                      <a:pt x="53" y="127"/>
                      <a:pt x="59" y="124"/>
                    </a:cubicBezTo>
                    <a:cubicBezTo>
                      <a:pt x="60" y="125"/>
                      <a:pt x="60" y="126"/>
                      <a:pt x="60" y="128"/>
                    </a:cubicBezTo>
                    <a:cubicBezTo>
                      <a:pt x="55" y="132"/>
                      <a:pt x="48" y="134"/>
                      <a:pt x="41" y="134"/>
                    </a:cubicBezTo>
                    <a:cubicBezTo>
                      <a:pt x="38" y="134"/>
                      <a:pt x="34" y="134"/>
                      <a:pt x="31" y="132"/>
                    </a:cubicBezTo>
                    <a:cubicBezTo>
                      <a:pt x="31" y="131"/>
                      <a:pt x="30" y="130"/>
                      <a:pt x="30" y="128"/>
                    </a:cubicBezTo>
                    <a:cubicBezTo>
                      <a:pt x="33" y="130"/>
                      <a:pt x="36" y="130"/>
                      <a:pt x="39" y="130"/>
                    </a:cubicBezTo>
                    <a:moveTo>
                      <a:pt x="43" y="127"/>
                    </a:moveTo>
                    <a:cubicBezTo>
                      <a:pt x="49" y="124"/>
                      <a:pt x="53" y="120"/>
                      <a:pt x="57" y="117"/>
                    </a:cubicBezTo>
                    <a:cubicBezTo>
                      <a:pt x="57" y="117"/>
                      <a:pt x="57" y="118"/>
                      <a:pt x="58" y="118"/>
                    </a:cubicBezTo>
                    <a:cubicBezTo>
                      <a:pt x="58" y="119"/>
                      <a:pt x="58" y="120"/>
                      <a:pt x="58" y="120"/>
                    </a:cubicBezTo>
                    <a:cubicBezTo>
                      <a:pt x="54" y="123"/>
                      <a:pt x="49" y="126"/>
                      <a:pt x="43" y="127"/>
                    </a:cubicBezTo>
                    <a:moveTo>
                      <a:pt x="43" y="126"/>
                    </a:moveTo>
                    <a:cubicBezTo>
                      <a:pt x="42" y="126"/>
                      <a:pt x="43" y="126"/>
                      <a:pt x="45" y="124"/>
                    </a:cubicBezTo>
                    <a:cubicBezTo>
                      <a:pt x="47" y="122"/>
                      <a:pt x="49" y="122"/>
                      <a:pt x="51" y="120"/>
                    </a:cubicBezTo>
                    <a:cubicBezTo>
                      <a:pt x="53" y="118"/>
                      <a:pt x="54" y="115"/>
                      <a:pt x="56" y="113"/>
                    </a:cubicBezTo>
                    <a:cubicBezTo>
                      <a:pt x="56" y="114"/>
                      <a:pt x="57" y="115"/>
                      <a:pt x="57" y="116"/>
                    </a:cubicBezTo>
                    <a:cubicBezTo>
                      <a:pt x="57" y="116"/>
                      <a:pt x="57" y="116"/>
                      <a:pt x="57" y="116"/>
                    </a:cubicBezTo>
                    <a:cubicBezTo>
                      <a:pt x="54" y="118"/>
                      <a:pt x="51" y="121"/>
                      <a:pt x="48" y="123"/>
                    </a:cubicBezTo>
                    <a:cubicBezTo>
                      <a:pt x="47" y="124"/>
                      <a:pt x="43" y="126"/>
                      <a:pt x="43" y="126"/>
                    </a:cubicBezTo>
                    <a:moveTo>
                      <a:pt x="39" y="127"/>
                    </a:moveTo>
                    <a:cubicBezTo>
                      <a:pt x="38" y="127"/>
                      <a:pt x="37" y="127"/>
                      <a:pt x="36" y="127"/>
                    </a:cubicBezTo>
                    <a:cubicBezTo>
                      <a:pt x="42" y="123"/>
                      <a:pt x="48" y="119"/>
                      <a:pt x="54" y="114"/>
                    </a:cubicBezTo>
                    <a:cubicBezTo>
                      <a:pt x="55" y="113"/>
                      <a:pt x="55" y="113"/>
                      <a:pt x="55" y="113"/>
                    </a:cubicBezTo>
                    <a:cubicBezTo>
                      <a:pt x="55" y="113"/>
                      <a:pt x="55" y="113"/>
                      <a:pt x="54" y="114"/>
                    </a:cubicBezTo>
                    <a:cubicBezTo>
                      <a:pt x="53" y="116"/>
                      <a:pt x="51" y="118"/>
                      <a:pt x="49" y="120"/>
                    </a:cubicBezTo>
                    <a:cubicBezTo>
                      <a:pt x="46" y="123"/>
                      <a:pt x="43" y="124"/>
                      <a:pt x="41" y="127"/>
                    </a:cubicBezTo>
                    <a:cubicBezTo>
                      <a:pt x="40" y="127"/>
                      <a:pt x="40" y="127"/>
                      <a:pt x="39" y="127"/>
                    </a:cubicBezTo>
                    <a:moveTo>
                      <a:pt x="36" y="125"/>
                    </a:moveTo>
                    <a:cubicBezTo>
                      <a:pt x="42" y="122"/>
                      <a:pt x="49" y="116"/>
                      <a:pt x="55" y="110"/>
                    </a:cubicBezTo>
                    <a:cubicBezTo>
                      <a:pt x="55" y="111"/>
                      <a:pt x="55" y="111"/>
                      <a:pt x="56" y="112"/>
                    </a:cubicBezTo>
                    <a:cubicBezTo>
                      <a:pt x="52" y="114"/>
                      <a:pt x="50" y="117"/>
                      <a:pt x="47" y="119"/>
                    </a:cubicBezTo>
                    <a:cubicBezTo>
                      <a:pt x="44" y="121"/>
                      <a:pt x="40" y="123"/>
                      <a:pt x="36" y="125"/>
                    </a:cubicBezTo>
                    <a:moveTo>
                      <a:pt x="34" y="122"/>
                    </a:moveTo>
                    <a:cubicBezTo>
                      <a:pt x="37" y="120"/>
                      <a:pt x="41" y="115"/>
                      <a:pt x="45" y="112"/>
                    </a:cubicBezTo>
                    <a:cubicBezTo>
                      <a:pt x="48" y="110"/>
                      <a:pt x="51" y="107"/>
                      <a:pt x="53" y="105"/>
                    </a:cubicBezTo>
                    <a:cubicBezTo>
                      <a:pt x="54" y="106"/>
                      <a:pt x="54" y="107"/>
                      <a:pt x="54" y="108"/>
                    </a:cubicBezTo>
                    <a:cubicBezTo>
                      <a:pt x="47" y="112"/>
                      <a:pt x="41" y="118"/>
                      <a:pt x="34" y="122"/>
                    </a:cubicBezTo>
                    <a:moveTo>
                      <a:pt x="34" y="126"/>
                    </a:moveTo>
                    <a:cubicBezTo>
                      <a:pt x="33" y="126"/>
                      <a:pt x="31" y="125"/>
                      <a:pt x="30" y="124"/>
                    </a:cubicBezTo>
                    <a:cubicBezTo>
                      <a:pt x="30" y="123"/>
                      <a:pt x="29" y="121"/>
                      <a:pt x="29" y="119"/>
                    </a:cubicBezTo>
                    <a:cubicBezTo>
                      <a:pt x="37" y="115"/>
                      <a:pt x="43" y="109"/>
                      <a:pt x="51" y="105"/>
                    </a:cubicBezTo>
                    <a:cubicBezTo>
                      <a:pt x="52" y="105"/>
                      <a:pt x="52" y="105"/>
                      <a:pt x="52" y="105"/>
                    </a:cubicBezTo>
                    <a:cubicBezTo>
                      <a:pt x="53" y="105"/>
                      <a:pt x="52" y="106"/>
                      <a:pt x="51" y="106"/>
                    </a:cubicBezTo>
                    <a:cubicBezTo>
                      <a:pt x="50" y="107"/>
                      <a:pt x="48" y="108"/>
                      <a:pt x="48" y="108"/>
                    </a:cubicBezTo>
                    <a:cubicBezTo>
                      <a:pt x="48" y="108"/>
                      <a:pt x="48" y="108"/>
                      <a:pt x="48" y="108"/>
                    </a:cubicBezTo>
                    <a:cubicBezTo>
                      <a:pt x="46" y="110"/>
                      <a:pt x="45" y="111"/>
                      <a:pt x="43" y="113"/>
                    </a:cubicBezTo>
                    <a:cubicBezTo>
                      <a:pt x="39" y="116"/>
                      <a:pt x="35" y="119"/>
                      <a:pt x="32" y="123"/>
                    </a:cubicBezTo>
                    <a:cubicBezTo>
                      <a:pt x="32" y="123"/>
                      <a:pt x="32" y="124"/>
                      <a:pt x="32" y="124"/>
                    </a:cubicBezTo>
                    <a:cubicBezTo>
                      <a:pt x="32" y="124"/>
                      <a:pt x="32" y="124"/>
                      <a:pt x="33" y="124"/>
                    </a:cubicBezTo>
                    <a:cubicBezTo>
                      <a:pt x="40" y="119"/>
                      <a:pt x="46" y="113"/>
                      <a:pt x="54" y="109"/>
                    </a:cubicBezTo>
                    <a:cubicBezTo>
                      <a:pt x="51" y="111"/>
                      <a:pt x="48" y="115"/>
                      <a:pt x="45" y="117"/>
                    </a:cubicBezTo>
                    <a:cubicBezTo>
                      <a:pt x="41" y="120"/>
                      <a:pt x="38" y="123"/>
                      <a:pt x="34" y="126"/>
                    </a:cubicBezTo>
                    <a:cubicBezTo>
                      <a:pt x="34" y="126"/>
                      <a:pt x="34" y="126"/>
                      <a:pt x="34" y="126"/>
                    </a:cubicBezTo>
                    <a:moveTo>
                      <a:pt x="30" y="118"/>
                    </a:moveTo>
                    <a:cubicBezTo>
                      <a:pt x="29" y="118"/>
                      <a:pt x="35" y="113"/>
                      <a:pt x="36" y="113"/>
                    </a:cubicBezTo>
                    <a:cubicBezTo>
                      <a:pt x="38" y="111"/>
                      <a:pt x="41" y="109"/>
                      <a:pt x="43" y="107"/>
                    </a:cubicBezTo>
                    <a:cubicBezTo>
                      <a:pt x="47" y="105"/>
                      <a:pt x="50" y="103"/>
                      <a:pt x="52" y="101"/>
                    </a:cubicBezTo>
                    <a:cubicBezTo>
                      <a:pt x="52" y="102"/>
                      <a:pt x="53" y="103"/>
                      <a:pt x="53" y="103"/>
                    </a:cubicBezTo>
                    <a:cubicBezTo>
                      <a:pt x="45" y="107"/>
                      <a:pt x="38" y="113"/>
                      <a:pt x="31" y="117"/>
                    </a:cubicBezTo>
                    <a:cubicBezTo>
                      <a:pt x="30" y="118"/>
                      <a:pt x="30" y="118"/>
                      <a:pt x="30" y="118"/>
                    </a:cubicBezTo>
                    <a:moveTo>
                      <a:pt x="31" y="111"/>
                    </a:moveTo>
                    <a:cubicBezTo>
                      <a:pt x="38" y="106"/>
                      <a:pt x="43" y="100"/>
                      <a:pt x="50" y="95"/>
                    </a:cubicBezTo>
                    <a:cubicBezTo>
                      <a:pt x="50" y="96"/>
                      <a:pt x="51" y="98"/>
                      <a:pt x="51" y="99"/>
                    </a:cubicBezTo>
                    <a:cubicBezTo>
                      <a:pt x="44" y="102"/>
                      <a:pt x="37" y="107"/>
                      <a:pt x="31" y="111"/>
                    </a:cubicBezTo>
                    <a:moveTo>
                      <a:pt x="30" y="106"/>
                    </a:moveTo>
                    <a:cubicBezTo>
                      <a:pt x="31" y="106"/>
                      <a:pt x="32" y="105"/>
                      <a:pt x="34" y="104"/>
                    </a:cubicBezTo>
                    <a:cubicBezTo>
                      <a:pt x="35" y="103"/>
                      <a:pt x="37" y="102"/>
                      <a:pt x="39" y="101"/>
                    </a:cubicBezTo>
                    <a:cubicBezTo>
                      <a:pt x="40" y="100"/>
                      <a:pt x="42" y="99"/>
                      <a:pt x="44" y="98"/>
                    </a:cubicBezTo>
                    <a:cubicBezTo>
                      <a:pt x="45" y="97"/>
                      <a:pt x="49" y="95"/>
                      <a:pt x="49" y="95"/>
                    </a:cubicBezTo>
                    <a:cubicBezTo>
                      <a:pt x="49" y="95"/>
                      <a:pt x="49" y="95"/>
                      <a:pt x="48" y="96"/>
                    </a:cubicBezTo>
                    <a:cubicBezTo>
                      <a:pt x="41" y="100"/>
                      <a:pt x="36" y="106"/>
                      <a:pt x="29" y="111"/>
                    </a:cubicBezTo>
                    <a:cubicBezTo>
                      <a:pt x="29" y="111"/>
                      <a:pt x="29" y="112"/>
                      <a:pt x="29" y="112"/>
                    </a:cubicBezTo>
                    <a:cubicBezTo>
                      <a:pt x="29" y="112"/>
                      <a:pt x="29" y="112"/>
                      <a:pt x="29" y="112"/>
                    </a:cubicBezTo>
                    <a:cubicBezTo>
                      <a:pt x="33" y="110"/>
                      <a:pt x="36" y="108"/>
                      <a:pt x="40" y="106"/>
                    </a:cubicBezTo>
                    <a:cubicBezTo>
                      <a:pt x="42" y="105"/>
                      <a:pt x="44" y="104"/>
                      <a:pt x="46" y="103"/>
                    </a:cubicBezTo>
                    <a:cubicBezTo>
                      <a:pt x="47" y="102"/>
                      <a:pt x="51" y="100"/>
                      <a:pt x="51" y="100"/>
                    </a:cubicBezTo>
                    <a:cubicBezTo>
                      <a:pt x="52" y="100"/>
                      <a:pt x="51" y="100"/>
                      <a:pt x="51" y="101"/>
                    </a:cubicBezTo>
                    <a:cubicBezTo>
                      <a:pt x="47" y="105"/>
                      <a:pt x="42" y="107"/>
                      <a:pt x="38" y="110"/>
                    </a:cubicBezTo>
                    <a:cubicBezTo>
                      <a:pt x="35" y="112"/>
                      <a:pt x="32" y="115"/>
                      <a:pt x="29" y="118"/>
                    </a:cubicBezTo>
                    <a:cubicBezTo>
                      <a:pt x="29" y="116"/>
                      <a:pt x="29" y="115"/>
                      <a:pt x="29" y="113"/>
                    </a:cubicBezTo>
                    <a:cubicBezTo>
                      <a:pt x="28" y="111"/>
                      <a:pt x="28" y="109"/>
                      <a:pt x="28" y="107"/>
                    </a:cubicBezTo>
                    <a:cubicBezTo>
                      <a:pt x="29" y="107"/>
                      <a:pt x="29" y="107"/>
                      <a:pt x="29" y="107"/>
                    </a:cubicBezTo>
                    <a:cubicBezTo>
                      <a:pt x="29" y="107"/>
                      <a:pt x="30" y="107"/>
                      <a:pt x="30" y="106"/>
                    </a:cubicBezTo>
                    <a:cubicBezTo>
                      <a:pt x="30" y="106"/>
                      <a:pt x="30" y="106"/>
                      <a:pt x="30" y="106"/>
                    </a:cubicBezTo>
                    <a:moveTo>
                      <a:pt x="37" y="101"/>
                    </a:moveTo>
                    <a:cubicBezTo>
                      <a:pt x="41" y="98"/>
                      <a:pt x="45" y="94"/>
                      <a:pt x="49" y="91"/>
                    </a:cubicBezTo>
                    <a:cubicBezTo>
                      <a:pt x="49" y="92"/>
                      <a:pt x="49" y="93"/>
                      <a:pt x="50" y="94"/>
                    </a:cubicBezTo>
                    <a:cubicBezTo>
                      <a:pt x="45" y="96"/>
                      <a:pt x="41" y="98"/>
                      <a:pt x="37" y="101"/>
                    </a:cubicBezTo>
                    <a:moveTo>
                      <a:pt x="28" y="107"/>
                    </a:moveTo>
                    <a:cubicBezTo>
                      <a:pt x="28" y="102"/>
                      <a:pt x="27" y="98"/>
                      <a:pt x="27" y="93"/>
                    </a:cubicBezTo>
                    <a:cubicBezTo>
                      <a:pt x="32" y="91"/>
                      <a:pt x="40" y="88"/>
                      <a:pt x="44" y="84"/>
                    </a:cubicBezTo>
                    <a:cubicBezTo>
                      <a:pt x="39" y="89"/>
                      <a:pt x="33" y="93"/>
                      <a:pt x="27" y="97"/>
                    </a:cubicBezTo>
                    <a:cubicBezTo>
                      <a:pt x="27" y="97"/>
                      <a:pt x="27" y="98"/>
                      <a:pt x="28" y="98"/>
                    </a:cubicBezTo>
                    <a:cubicBezTo>
                      <a:pt x="28" y="98"/>
                      <a:pt x="28" y="98"/>
                      <a:pt x="28" y="98"/>
                    </a:cubicBezTo>
                    <a:cubicBezTo>
                      <a:pt x="31" y="96"/>
                      <a:pt x="34" y="94"/>
                      <a:pt x="36" y="92"/>
                    </a:cubicBezTo>
                    <a:cubicBezTo>
                      <a:pt x="38" y="91"/>
                      <a:pt x="39" y="90"/>
                      <a:pt x="41" y="90"/>
                    </a:cubicBezTo>
                    <a:cubicBezTo>
                      <a:pt x="41" y="90"/>
                      <a:pt x="41" y="90"/>
                      <a:pt x="41" y="90"/>
                    </a:cubicBezTo>
                    <a:cubicBezTo>
                      <a:pt x="41" y="90"/>
                      <a:pt x="42" y="89"/>
                      <a:pt x="43" y="88"/>
                    </a:cubicBezTo>
                    <a:cubicBezTo>
                      <a:pt x="44" y="88"/>
                      <a:pt x="45" y="87"/>
                      <a:pt x="45" y="87"/>
                    </a:cubicBezTo>
                    <a:cubicBezTo>
                      <a:pt x="45" y="87"/>
                      <a:pt x="45" y="87"/>
                      <a:pt x="44" y="88"/>
                    </a:cubicBezTo>
                    <a:cubicBezTo>
                      <a:pt x="38" y="92"/>
                      <a:pt x="32" y="96"/>
                      <a:pt x="28" y="102"/>
                    </a:cubicBezTo>
                    <a:cubicBezTo>
                      <a:pt x="28" y="102"/>
                      <a:pt x="28" y="103"/>
                      <a:pt x="28" y="103"/>
                    </a:cubicBezTo>
                    <a:cubicBezTo>
                      <a:pt x="28" y="103"/>
                      <a:pt x="28" y="103"/>
                      <a:pt x="28" y="103"/>
                    </a:cubicBezTo>
                    <a:cubicBezTo>
                      <a:pt x="35" y="100"/>
                      <a:pt x="41" y="95"/>
                      <a:pt x="47" y="92"/>
                    </a:cubicBezTo>
                    <a:cubicBezTo>
                      <a:pt x="42" y="94"/>
                      <a:pt x="36" y="101"/>
                      <a:pt x="30" y="105"/>
                    </a:cubicBezTo>
                    <a:cubicBezTo>
                      <a:pt x="29" y="106"/>
                      <a:pt x="29" y="106"/>
                      <a:pt x="28" y="107"/>
                    </a:cubicBezTo>
                    <a:cubicBezTo>
                      <a:pt x="28" y="107"/>
                      <a:pt x="28" y="107"/>
                      <a:pt x="28" y="107"/>
                    </a:cubicBezTo>
                    <a:moveTo>
                      <a:pt x="34" y="93"/>
                    </a:moveTo>
                    <a:cubicBezTo>
                      <a:pt x="35" y="92"/>
                      <a:pt x="36" y="91"/>
                      <a:pt x="37" y="91"/>
                    </a:cubicBezTo>
                    <a:cubicBezTo>
                      <a:pt x="40" y="89"/>
                      <a:pt x="43" y="86"/>
                      <a:pt x="46" y="84"/>
                    </a:cubicBezTo>
                    <a:cubicBezTo>
                      <a:pt x="47" y="86"/>
                      <a:pt x="48" y="88"/>
                      <a:pt x="48" y="90"/>
                    </a:cubicBezTo>
                    <a:cubicBezTo>
                      <a:pt x="46" y="91"/>
                      <a:pt x="43" y="93"/>
                      <a:pt x="41" y="94"/>
                    </a:cubicBezTo>
                    <a:cubicBezTo>
                      <a:pt x="39" y="95"/>
                      <a:pt x="37" y="96"/>
                      <a:pt x="36" y="97"/>
                    </a:cubicBezTo>
                    <a:cubicBezTo>
                      <a:pt x="34" y="99"/>
                      <a:pt x="30" y="100"/>
                      <a:pt x="29" y="101"/>
                    </a:cubicBezTo>
                    <a:cubicBezTo>
                      <a:pt x="34" y="95"/>
                      <a:pt x="41" y="91"/>
                      <a:pt x="47" y="87"/>
                    </a:cubicBezTo>
                    <a:cubicBezTo>
                      <a:pt x="47" y="87"/>
                      <a:pt x="47" y="86"/>
                      <a:pt x="47" y="86"/>
                    </a:cubicBezTo>
                    <a:cubicBezTo>
                      <a:pt x="47" y="86"/>
                      <a:pt x="47" y="86"/>
                      <a:pt x="46" y="86"/>
                    </a:cubicBezTo>
                    <a:cubicBezTo>
                      <a:pt x="42" y="88"/>
                      <a:pt x="38" y="90"/>
                      <a:pt x="34" y="93"/>
                    </a:cubicBezTo>
                    <a:moveTo>
                      <a:pt x="32" y="90"/>
                    </a:moveTo>
                    <a:cubicBezTo>
                      <a:pt x="36" y="87"/>
                      <a:pt x="40" y="82"/>
                      <a:pt x="44" y="79"/>
                    </a:cubicBezTo>
                    <a:cubicBezTo>
                      <a:pt x="45" y="80"/>
                      <a:pt x="45" y="82"/>
                      <a:pt x="46" y="83"/>
                    </a:cubicBezTo>
                    <a:cubicBezTo>
                      <a:pt x="46" y="83"/>
                      <a:pt x="46" y="83"/>
                      <a:pt x="46" y="83"/>
                    </a:cubicBezTo>
                    <a:cubicBezTo>
                      <a:pt x="43" y="84"/>
                      <a:pt x="40" y="86"/>
                      <a:pt x="38" y="87"/>
                    </a:cubicBezTo>
                    <a:cubicBezTo>
                      <a:pt x="36" y="88"/>
                      <a:pt x="34" y="89"/>
                      <a:pt x="33" y="90"/>
                    </a:cubicBezTo>
                    <a:cubicBezTo>
                      <a:pt x="32" y="90"/>
                      <a:pt x="32" y="90"/>
                      <a:pt x="32" y="90"/>
                    </a:cubicBezTo>
                    <a:moveTo>
                      <a:pt x="26" y="93"/>
                    </a:moveTo>
                    <a:cubicBezTo>
                      <a:pt x="26" y="90"/>
                      <a:pt x="26" y="88"/>
                      <a:pt x="26" y="86"/>
                    </a:cubicBezTo>
                    <a:cubicBezTo>
                      <a:pt x="26" y="86"/>
                      <a:pt x="26" y="86"/>
                      <a:pt x="26" y="86"/>
                    </a:cubicBezTo>
                    <a:cubicBezTo>
                      <a:pt x="30" y="84"/>
                      <a:pt x="33" y="81"/>
                      <a:pt x="37" y="78"/>
                    </a:cubicBezTo>
                    <a:cubicBezTo>
                      <a:pt x="37" y="79"/>
                      <a:pt x="36" y="79"/>
                      <a:pt x="36" y="79"/>
                    </a:cubicBezTo>
                    <a:cubicBezTo>
                      <a:pt x="33" y="82"/>
                      <a:pt x="30" y="85"/>
                      <a:pt x="27" y="89"/>
                    </a:cubicBezTo>
                    <a:cubicBezTo>
                      <a:pt x="27" y="89"/>
                      <a:pt x="27" y="90"/>
                      <a:pt x="27" y="90"/>
                    </a:cubicBezTo>
                    <a:cubicBezTo>
                      <a:pt x="27" y="90"/>
                      <a:pt x="27" y="89"/>
                      <a:pt x="27" y="89"/>
                    </a:cubicBezTo>
                    <a:cubicBezTo>
                      <a:pt x="33" y="86"/>
                      <a:pt x="38" y="82"/>
                      <a:pt x="43" y="79"/>
                    </a:cubicBezTo>
                    <a:cubicBezTo>
                      <a:pt x="37" y="83"/>
                      <a:pt x="33" y="89"/>
                      <a:pt x="26" y="93"/>
                    </a:cubicBezTo>
                    <a:moveTo>
                      <a:pt x="29" y="88"/>
                    </a:moveTo>
                    <a:cubicBezTo>
                      <a:pt x="29" y="88"/>
                      <a:pt x="29" y="88"/>
                      <a:pt x="30" y="87"/>
                    </a:cubicBezTo>
                    <a:cubicBezTo>
                      <a:pt x="31" y="85"/>
                      <a:pt x="32" y="84"/>
                      <a:pt x="34" y="83"/>
                    </a:cubicBezTo>
                    <a:cubicBezTo>
                      <a:pt x="36" y="80"/>
                      <a:pt x="39" y="77"/>
                      <a:pt x="42" y="74"/>
                    </a:cubicBezTo>
                    <a:cubicBezTo>
                      <a:pt x="43" y="76"/>
                      <a:pt x="43" y="77"/>
                      <a:pt x="44" y="78"/>
                    </a:cubicBezTo>
                    <a:cubicBezTo>
                      <a:pt x="39" y="80"/>
                      <a:pt x="35" y="84"/>
                      <a:pt x="30" y="87"/>
                    </a:cubicBezTo>
                    <a:cubicBezTo>
                      <a:pt x="29" y="88"/>
                      <a:pt x="29" y="88"/>
                      <a:pt x="29" y="88"/>
                    </a:cubicBezTo>
                    <a:moveTo>
                      <a:pt x="27" y="84"/>
                    </a:moveTo>
                    <a:cubicBezTo>
                      <a:pt x="32" y="80"/>
                      <a:pt x="37" y="75"/>
                      <a:pt x="41" y="70"/>
                    </a:cubicBezTo>
                    <a:cubicBezTo>
                      <a:pt x="41" y="71"/>
                      <a:pt x="42" y="72"/>
                      <a:pt x="42" y="74"/>
                    </a:cubicBezTo>
                    <a:cubicBezTo>
                      <a:pt x="37" y="76"/>
                      <a:pt x="31" y="80"/>
                      <a:pt x="27" y="84"/>
                    </a:cubicBezTo>
                    <a:moveTo>
                      <a:pt x="20" y="67"/>
                    </a:moveTo>
                    <a:cubicBezTo>
                      <a:pt x="22" y="79"/>
                      <a:pt x="23" y="91"/>
                      <a:pt x="24" y="103"/>
                    </a:cubicBezTo>
                    <a:cubicBezTo>
                      <a:pt x="27" y="124"/>
                      <a:pt x="29" y="146"/>
                      <a:pt x="30" y="168"/>
                    </a:cubicBezTo>
                    <a:cubicBezTo>
                      <a:pt x="32" y="185"/>
                      <a:pt x="31" y="202"/>
                      <a:pt x="36" y="218"/>
                    </a:cubicBezTo>
                    <a:cubicBezTo>
                      <a:pt x="39" y="228"/>
                      <a:pt x="45" y="237"/>
                      <a:pt x="54" y="241"/>
                    </a:cubicBezTo>
                    <a:cubicBezTo>
                      <a:pt x="56" y="242"/>
                      <a:pt x="59" y="242"/>
                      <a:pt x="61" y="242"/>
                    </a:cubicBezTo>
                    <a:cubicBezTo>
                      <a:pt x="67" y="242"/>
                      <a:pt x="73" y="238"/>
                      <a:pt x="76" y="232"/>
                    </a:cubicBezTo>
                    <a:cubicBezTo>
                      <a:pt x="82" y="221"/>
                      <a:pt x="80" y="207"/>
                      <a:pt x="79" y="196"/>
                    </a:cubicBezTo>
                    <a:cubicBezTo>
                      <a:pt x="77" y="180"/>
                      <a:pt x="74" y="165"/>
                      <a:pt x="70" y="150"/>
                    </a:cubicBezTo>
                    <a:cubicBezTo>
                      <a:pt x="63" y="122"/>
                      <a:pt x="55" y="94"/>
                      <a:pt x="44" y="68"/>
                    </a:cubicBezTo>
                    <a:cubicBezTo>
                      <a:pt x="42" y="68"/>
                      <a:pt x="41" y="68"/>
                      <a:pt x="40" y="68"/>
                    </a:cubicBezTo>
                    <a:cubicBezTo>
                      <a:pt x="40" y="68"/>
                      <a:pt x="40" y="69"/>
                      <a:pt x="40" y="69"/>
                    </a:cubicBezTo>
                    <a:cubicBezTo>
                      <a:pt x="36" y="72"/>
                      <a:pt x="31" y="75"/>
                      <a:pt x="27" y="77"/>
                    </a:cubicBezTo>
                    <a:cubicBezTo>
                      <a:pt x="30" y="75"/>
                      <a:pt x="35" y="71"/>
                      <a:pt x="38" y="68"/>
                    </a:cubicBezTo>
                    <a:cubicBezTo>
                      <a:pt x="38" y="68"/>
                      <a:pt x="38" y="68"/>
                      <a:pt x="37" y="68"/>
                    </a:cubicBezTo>
                    <a:cubicBezTo>
                      <a:pt x="33" y="71"/>
                      <a:pt x="29" y="74"/>
                      <a:pt x="25" y="78"/>
                    </a:cubicBezTo>
                    <a:cubicBezTo>
                      <a:pt x="25" y="79"/>
                      <a:pt x="25" y="79"/>
                      <a:pt x="25" y="79"/>
                    </a:cubicBezTo>
                    <a:cubicBezTo>
                      <a:pt x="25" y="79"/>
                      <a:pt x="26" y="79"/>
                      <a:pt x="26" y="79"/>
                    </a:cubicBezTo>
                    <a:cubicBezTo>
                      <a:pt x="28" y="78"/>
                      <a:pt x="31" y="76"/>
                      <a:pt x="33" y="74"/>
                    </a:cubicBezTo>
                    <a:cubicBezTo>
                      <a:pt x="35" y="73"/>
                      <a:pt x="39" y="72"/>
                      <a:pt x="40" y="70"/>
                    </a:cubicBezTo>
                    <a:cubicBezTo>
                      <a:pt x="36" y="76"/>
                      <a:pt x="30" y="80"/>
                      <a:pt x="26" y="85"/>
                    </a:cubicBezTo>
                    <a:cubicBezTo>
                      <a:pt x="25" y="79"/>
                      <a:pt x="24" y="73"/>
                      <a:pt x="23" y="67"/>
                    </a:cubicBezTo>
                    <a:cubicBezTo>
                      <a:pt x="22" y="67"/>
                      <a:pt x="21" y="67"/>
                      <a:pt x="20" y="67"/>
                    </a:cubicBezTo>
                    <a:moveTo>
                      <a:pt x="1" y="20"/>
                    </a:moveTo>
                    <a:cubicBezTo>
                      <a:pt x="1" y="20"/>
                      <a:pt x="1" y="20"/>
                      <a:pt x="1" y="20"/>
                    </a:cubicBezTo>
                    <a:cubicBezTo>
                      <a:pt x="1" y="20"/>
                      <a:pt x="0" y="21"/>
                      <a:pt x="0" y="21"/>
                    </a:cubicBezTo>
                    <a:cubicBezTo>
                      <a:pt x="1" y="21"/>
                      <a:pt x="1" y="20"/>
                      <a:pt x="1" y="20"/>
                    </a:cubicBezTo>
                    <a:moveTo>
                      <a:pt x="25" y="57"/>
                    </a:moveTo>
                    <a:cubicBezTo>
                      <a:pt x="25" y="57"/>
                      <a:pt x="25" y="57"/>
                      <a:pt x="26" y="56"/>
                    </a:cubicBezTo>
                    <a:cubicBezTo>
                      <a:pt x="28" y="54"/>
                      <a:pt x="30" y="53"/>
                      <a:pt x="32" y="50"/>
                    </a:cubicBezTo>
                    <a:cubicBezTo>
                      <a:pt x="32" y="51"/>
                      <a:pt x="33" y="52"/>
                      <a:pt x="33" y="52"/>
                    </a:cubicBezTo>
                    <a:cubicBezTo>
                      <a:pt x="31" y="53"/>
                      <a:pt x="30" y="54"/>
                      <a:pt x="28" y="55"/>
                    </a:cubicBezTo>
                    <a:cubicBezTo>
                      <a:pt x="27" y="55"/>
                      <a:pt x="25" y="57"/>
                      <a:pt x="25" y="57"/>
                    </a:cubicBezTo>
                    <a:moveTo>
                      <a:pt x="24" y="53"/>
                    </a:moveTo>
                    <a:cubicBezTo>
                      <a:pt x="23" y="53"/>
                      <a:pt x="27" y="51"/>
                      <a:pt x="28" y="50"/>
                    </a:cubicBezTo>
                    <a:cubicBezTo>
                      <a:pt x="28" y="49"/>
                      <a:pt x="28" y="49"/>
                      <a:pt x="28" y="49"/>
                    </a:cubicBezTo>
                    <a:cubicBezTo>
                      <a:pt x="29" y="49"/>
                      <a:pt x="30" y="48"/>
                      <a:pt x="31" y="48"/>
                    </a:cubicBezTo>
                    <a:cubicBezTo>
                      <a:pt x="31" y="48"/>
                      <a:pt x="31" y="49"/>
                      <a:pt x="31" y="49"/>
                    </a:cubicBezTo>
                    <a:cubicBezTo>
                      <a:pt x="30" y="50"/>
                      <a:pt x="28" y="51"/>
                      <a:pt x="27" y="52"/>
                    </a:cubicBezTo>
                    <a:cubicBezTo>
                      <a:pt x="25" y="53"/>
                      <a:pt x="24" y="53"/>
                      <a:pt x="24" y="53"/>
                    </a:cubicBezTo>
                    <a:moveTo>
                      <a:pt x="17" y="11"/>
                    </a:moveTo>
                    <a:cubicBezTo>
                      <a:pt x="17" y="12"/>
                      <a:pt x="16" y="12"/>
                      <a:pt x="15" y="13"/>
                    </a:cubicBezTo>
                    <a:cubicBezTo>
                      <a:pt x="19" y="15"/>
                      <a:pt x="22" y="15"/>
                      <a:pt x="26" y="16"/>
                    </a:cubicBezTo>
                    <a:cubicBezTo>
                      <a:pt x="27" y="25"/>
                      <a:pt x="29" y="35"/>
                      <a:pt x="30" y="45"/>
                    </a:cubicBezTo>
                    <a:cubicBezTo>
                      <a:pt x="27" y="46"/>
                      <a:pt x="23" y="48"/>
                      <a:pt x="20" y="49"/>
                    </a:cubicBezTo>
                    <a:cubicBezTo>
                      <a:pt x="16" y="40"/>
                      <a:pt x="9" y="32"/>
                      <a:pt x="5" y="23"/>
                    </a:cubicBezTo>
                    <a:cubicBezTo>
                      <a:pt x="4" y="24"/>
                      <a:pt x="3" y="25"/>
                      <a:pt x="2" y="25"/>
                    </a:cubicBezTo>
                    <a:cubicBezTo>
                      <a:pt x="7" y="34"/>
                      <a:pt x="13" y="41"/>
                      <a:pt x="17" y="50"/>
                    </a:cubicBezTo>
                    <a:cubicBezTo>
                      <a:pt x="17" y="51"/>
                      <a:pt x="17" y="51"/>
                      <a:pt x="17" y="51"/>
                    </a:cubicBezTo>
                    <a:cubicBezTo>
                      <a:pt x="18" y="55"/>
                      <a:pt x="19" y="59"/>
                      <a:pt x="19" y="63"/>
                    </a:cubicBezTo>
                    <a:cubicBezTo>
                      <a:pt x="20" y="63"/>
                      <a:pt x="21" y="63"/>
                      <a:pt x="23" y="63"/>
                    </a:cubicBezTo>
                    <a:cubicBezTo>
                      <a:pt x="22" y="59"/>
                      <a:pt x="21" y="56"/>
                      <a:pt x="21" y="52"/>
                    </a:cubicBezTo>
                    <a:cubicBezTo>
                      <a:pt x="22" y="52"/>
                      <a:pt x="22" y="52"/>
                      <a:pt x="22" y="52"/>
                    </a:cubicBezTo>
                    <a:cubicBezTo>
                      <a:pt x="21" y="52"/>
                      <a:pt x="22" y="52"/>
                      <a:pt x="22" y="52"/>
                    </a:cubicBezTo>
                    <a:cubicBezTo>
                      <a:pt x="22" y="52"/>
                      <a:pt x="22" y="52"/>
                      <a:pt x="22" y="52"/>
                    </a:cubicBezTo>
                    <a:cubicBezTo>
                      <a:pt x="22" y="52"/>
                      <a:pt x="24" y="51"/>
                      <a:pt x="25" y="51"/>
                    </a:cubicBezTo>
                    <a:cubicBezTo>
                      <a:pt x="26" y="50"/>
                      <a:pt x="26" y="50"/>
                      <a:pt x="26" y="50"/>
                    </a:cubicBezTo>
                    <a:cubicBezTo>
                      <a:pt x="26" y="50"/>
                      <a:pt x="25" y="51"/>
                      <a:pt x="25" y="51"/>
                    </a:cubicBezTo>
                    <a:cubicBezTo>
                      <a:pt x="24" y="52"/>
                      <a:pt x="23" y="53"/>
                      <a:pt x="22" y="54"/>
                    </a:cubicBezTo>
                    <a:cubicBezTo>
                      <a:pt x="22" y="54"/>
                      <a:pt x="22" y="55"/>
                      <a:pt x="22" y="55"/>
                    </a:cubicBezTo>
                    <a:cubicBezTo>
                      <a:pt x="22" y="55"/>
                      <a:pt x="22" y="55"/>
                      <a:pt x="22" y="55"/>
                    </a:cubicBezTo>
                    <a:cubicBezTo>
                      <a:pt x="25" y="54"/>
                      <a:pt x="30" y="52"/>
                      <a:pt x="31" y="50"/>
                    </a:cubicBezTo>
                    <a:cubicBezTo>
                      <a:pt x="29" y="53"/>
                      <a:pt x="25" y="55"/>
                      <a:pt x="23" y="58"/>
                    </a:cubicBezTo>
                    <a:cubicBezTo>
                      <a:pt x="22" y="58"/>
                      <a:pt x="23" y="58"/>
                      <a:pt x="23" y="58"/>
                    </a:cubicBezTo>
                    <a:cubicBezTo>
                      <a:pt x="23" y="58"/>
                      <a:pt x="23" y="58"/>
                      <a:pt x="23" y="58"/>
                    </a:cubicBezTo>
                    <a:cubicBezTo>
                      <a:pt x="25" y="57"/>
                      <a:pt x="27" y="57"/>
                      <a:pt x="28" y="56"/>
                    </a:cubicBezTo>
                    <a:cubicBezTo>
                      <a:pt x="29" y="55"/>
                      <a:pt x="32" y="53"/>
                      <a:pt x="32" y="53"/>
                    </a:cubicBezTo>
                    <a:cubicBezTo>
                      <a:pt x="32" y="53"/>
                      <a:pt x="32" y="54"/>
                      <a:pt x="30" y="55"/>
                    </a:cubicBezTo>
                    <a:cubicBezTo>
                      <a:pt x="27" y="57"/>
                      <a:pt x="25" y="59"/>
                      <a:pt x="23" y="62"/>
                    </a:cubicBezTo>
                    <a:cubicBezTo>
                      <a:pt x="23" y="62"/>
                      <a:pt x="23" y="62"/>
                      <a:pt x="23" y="62"/>
                    </a:cubicBezTo>
                    <a:cubicBezTo>
                      <a:pt x="23" y="62"/>
                      <a:pt x="23" y="62"/>
                      <a:pt x="23" y="62"/>
                    </a:cubicBezTo>
                    <a:cubicBezTo>
                      <a:pt x="26" y="61"/>
                      <a:pt x="30" y="59"/>
                      <a:pt x="33" y="57"/>
                    </a:cubicBezTo>
                    <a:cubicBezTo>
                      <a:pt x="30" y="59"/>
                      <a:pt x="28" y="61"/>
                      <a:pt x="26" y="63"/>
                    </a:cubicBezTo>
                    <a:cubicBezTo>
                      <a:pt x="26" y="63"/>
                      <a:pt x="27" y="63"/>
                      <a:pt x="27" y="63"/>
                    </a:cubicBezTo>
                    <a:cubicBezTo>
                      <a:pt x="30" y="61"/>
                      <a:pt x="32" y="59"/>
                      <a:pt x="34" y="57"/>
                    </a:cubicBezTo>
                    <a:cubicBezTo>
                      <a:pt x="35" y="56"/>
                      <a:pt x="34" y="56"/>
                      <a:pt x="34" y="56"/>
                    </a:cubicBezTo>
                    <a:cubicBezTo>
                      <a:pt x="34" y="56"/>
                      <a:pt x="34" y="56"/>
                      <a:pt x="34" y="56"/>
                    </a:cubicBezTo>
                    <a:cubicBezTo>
                      <a:pt x="31" y="57"/>
                      <a:pt x="26" y="59"/>
                      <a:pt x="24" y="61"/>
                    </a:cubicBezTo>
                    <a:cubicBezTo>
                      <a:pt x="27" y="58"/>
                      <a:pt x="31" y="56"/>
                      <a:pt x="33" y="53"/>
                    </a:cubicBezTo>
                    <a:cubicBezTo>
                      <a:pt x="34" y="55"/>
                      <a:pt x="35" y="57"/>
                      <a:pt x="36" y="58"/>
                    </a:cubicBezTo>
                    <a:cubicBezTo>
                      <a:pt x="36" y="59"/>
                      <a:pt x="36" y="59"/>
                      <a:pt x="36" y="59"/>
                    </a:cubicBezTo>
                    <a:cubicBezTo>
                      <a:pt x="33" y="60"/>
                      <a:pt x="30" y="61"/>
                      <a:pt x="28" y="63"/>
                    </a:cubicBezTo>
                    <a:cubicBezTo>
                      <a:pt x="28" y="63"/>
                      <a:pt x="29" y="63"/>
                      <a:pt x="29" y="63"/>
                    </a:cubicBezTo>
                    <a:cubicBezTo>
                      <a:pt x="29" y="63"/>
                      <a:pt x="29" y="63"/>
                      <a:pt x="30" y="63"/>
                    </a:cubicBezTo>
                    <a:cubicBezTo>
                      <a:pt x="31" y="62"/>
                      <a:pt x="34" y="60"/>
                      <a:pt x="34" y="60"/>
                    </a:cubicBezTo>
                    <a:cubicBezTo>
                      <a:pt x="34" y="60"/>
                      <a:pt x="34" y="60"/>
                      <a:pt x="33" y="61"/>
                    </a:cubicBezTo>
                    <a:cubicBezTo>
                      <a:pt x="32" y="62"/>
                      <a:pt x="31" y="62"/>
                      <a:pt x="30" y="63"/>
                    </a:cubicBezTo>
                    <a:cubicBezTo>
                      <a:pt x="31" y="63"/>
                      <a:pt x="31" y="63"/>
                      <a:pt x="32" y="63"/>
                    </a:cubicBezTo>
                    <a:cubicBezTo>
                      <a:pt x="33" y="62"/>
                      <a:pt x="35" y="60"/>
                      <a:pt x="36" y="59"/>
                    </a:cubicBezTo>
                    <a:cubicBezTo>
                      <a:pt x="36" y="59"/>
                      <a:pt x="36" y="59"/>
                      <a:pt x="36" y="59"/>
                    </a:cubicBezTo>
                    <a:cubicBezTo>
                      <a:pt x="37" y="60"/>
                      <a:pt x="37" y="61"/>
                      <a:pt x="37" y="62"/>
                    </a:cubicBezTo>
                    <a:cubicBezTo>
                      <a:pt x="37" y="63"/>
                      <a:pt x="36" y="63"/>
                      <a:pt x="36" y="63"/>
                    </a:cubicBezTo>
                    <a:cubicBezTo>
                      <a:pt x="36" y="63"/>
                      <a:pt x="36" y="63"/>
                      <a:pt x="37" y="63"/>
                    </a:cubicBezTo>
                    <a:cubicBezTo>
                      <a:pt x="37" y="63"/>
                      <a:pt x="37" y="63"/>
                      <a:pt x="37" y="63"/>
                    </a:cubicBezTo>
                    <a:cubicBezTo>
                      <a:pt x="37" y="63"/>
                      <a:pt x="37" y="63"/>
                      <a:pt x="37" y="63"/>
                    </a:cubicBezTo>
                    <a:cubicBezTo>
                      <a:pt x="37" y="63"/>
                      <a:pt x="38" y="63"/>
                      <a:pt x="38" y="63"/>
                    </a:cubicBezTo>
                    <a:cubicBezTo>
                      <a:pt x="38" y="63"/>
                      <a:pt x="38" y="63"/>
                      <a:pt x="38" y="63"/>
                    </a:cubicBezTo>
                    <a:cubicBezTo>
                      <a:pt x="38" y="63"/>
                      <a:pt x="38" y="63"/>
                      <a:pt x="38" y="63"/>
                    </a:cubicBezTo>
                    <a:cubicBezTo>
                      <a:pt x="39" y="63"/>
                      <a:pt x="40" y="63"/>
                      <a:pt x="42" y="63"/>
                    </a:cubicBezTo>
                    <a:cubicBezTo>
                      <a:pt x="39" y="57"/>
                      <a:pt x="36" y="51"/>
                      <a:pt x="33" y="46"/>
                    </a:cubicBezTo>
                    <a:cubicBezTo>
                      <a:pt x="33" y="45"/>
                      <a:pt x="33" y="45"/>
                      <a:pt x="33" y="45"/>
                    </a:cubicBezTo>
                    <a:cubicBezTo>
                      <a:pt x="33" y="35"/>
                      <a:pt x="31" y="25"/>
                      <a:pt x="29" y="15"/>
                    </a:cubicBezTo>
                    <a:cubicBezTo>
                      <a:pt x="29" y="15"/>
                      <a:pt x="29" y="15"/>
                      <a:pt x="29" y="15"/>
                    </a:cubicBezTo>
                    <a:cubicBezTo>
                      <a:pt x="29" y="14"/>
                      <a:pt x="29" y="13"/>
                      <a:pt x="28" y="13"/>
                    </a:cubicBezTo>
                    <a:cubicBezTo>
                      <a:pt x="24" y="12"/>
                      <a:pt x="21" y="12"/>
                      <a:pt x="17" y="11"/>
                    </a:cubicBezTo>
                    <a:moveTo>
                      <a:pt x="7" y="0"/>
                    </a:moveTo>
                    <a:cubicBezTo>
                      <a:pt x="6" y="0"/>
                      <a:pt x="5" y="1"/>
                      <a:pt x="5" y="2"/>
                    </a:cubicBezTo>
                    <a:cubicBezTo>
                      <a:pt x="6" y="7"/>
                      <a:pt x="7" y="13"/>
                      <a:pt x="4" y="18"/>
                    </a:cubicBezTo>
                    <a:cubicBezTo>
                      <a:pt x="6" y="16"/>
                      <a:pt x="7" y="14"/>
                      <a:pt x="9" y="13"/>
                    </a:cubicBezTo>
                    <a:cubicBezTo>
                      <a:pt x="9" y="11"/>
                      <a:pt x="9" y="10"/>
                      <a:pt x="9" y="9"/>
                    </a:cubicBezTo>
                    <a:cubicBezTo>
                      <a:pt x="10" y="9"/>
                      <a:pt x="11" y="10"/>
                      <a:pt x="11" y="11"/>
                    </a:cubicBezTo>
                    <a:cubicBezTo>
                      <a:pt x="12" y="10"/>
                      <a:pt x="13" y="9"/>
                      <a:pt x="14" y="8"/>
                    </a:cubicBezTo>
                    <a:cubicBezTo>
                      <a:pt x="11" y="7"/>
                      <a:pt x="10" y="4"/>
                      <a:pt x="9" y="2"/>
                    </a:cubicBezTo>
                    <a:cubicBezTo>
                      <a:pt x="9" y="1"/>
                      <a:pt x="8" y="1"/>
                      <a:pt x="8" y="1"/>
                    </a:cubicBezTo>
                    <a:cubicBezTo>
                      <a:pt x="8" y="0"/>
                      <a:pt x="7" y="0"/>
                      <a:pt x="7"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250" name="Google Shape;250;p16"/>
              <p:cNvSpPr/>
              <p:nvPr/>
            </p:nvSpPr>
            <p:spPr>
              <a:xfrm>
                <a:off x="4030331" y="6764264"/>
                <a:ext cx="185738" cy="254000"/>
              </a:xfrm>
              <a:custGeom>
                <a:rect b="b" l="l" r="r" t="t"/>
                <a:pathLst>
                  <a:path extrusionOk="0" h="60" w="44">
                    <a:moveTo>
                      <a:pt x="38" y="55"/>
                    </a:moveTo>
                    <a:cubicBezTo>
                      <a:pt x="38" y="56"/>
                      <a:pt x="39" y="57"/>
                      <a:pt x="39" y="58"/>
                    </a:cubicBezTo>
                    <a:cubicBezTo>
                      <a:pt x="38" y="58"/>
                      <a:pt x="37" y="59"/>
                      <a:pt x="36" y="60"/>
                    </a:cubicBezTo>
                    <a:cubicBezTo>
                      <a:pt x="36" y="60"/>
                      <a:pt x="37" y="60"/>
                      <a:pt x="37" y="60"/>
                    </a:cubicBezTo>
                    <a:cubicBezTo>
                      <a:pt x="38" y="60"/>
                      <a:pt x="38" y="59"/>
                      <a:pt x="38" y="59"/>
                    </a:cubicBezTo>
                    <a:cubicBezTo>
                      <a:pt x="38" y="59"/>
                      <a:pt x="38" y="60"/>
                      <a:pt x="37" y="60"/>
                    </a:cubicBezTo>
                    <a:cubicBezTo>
                      <a:pt x="38" y="60"/>
                      <a:pt x="38" y="60"/>
                      <a:pt x="38" y="60"/>
                    </a:cubicBezTo>
                    <a:cubicBezTo>
                      <a:pt x="38" y="59"/>
                      <a:pt x="39" y="59"/>
                      <a:pt x="39" y="58"/>
                    </a:cubicBezTo>
                    <a:cubicBezTo>
                      <a:pt x="39" y="59"/>
                      <a:pt x="40" y="59"/>
                      <a:pt x="40" y="60"/>
                    </a:cubicBezTo>
                    <a:cubicBezTo>
                      <a:pt x="41" y="60"/>
                      <a:pt x="42" y="60"/>
                      <a:pt x="44" y="60"/>
                    </a:cubicBezTo>
                    <a:cubicBezTo>
                      <a:pt x="43" y="58"/>
                      <a:pt x="42" y="57"/>
                      <a:pt x="42" y="55"/>
                    </a:cubicBezTo>
                    <a:cubicBezTo>
                      <a:pt x="40" y="55"/>
                      <a:pt x="39" y="55"/>
                      <a:pt x="38" y="55"/>
                    </a:cubicBezTo>
                    <a:moveTo>
                      <a:pt x="37" y="55"/>
                    </a:moveTo>
                    <a:cubicBezTo>
                      <a:pt x="36" y="57"/>
                      <a:pt x="34" y="58"/>
                      <a:pt x="33" y="60"/>
                    </a:cubicBezTo>
                    <a:cubicBezTo>
                      <a:pt x="33" y="60"/>
                      <a:pt x="33" y="60"/>
                      <a:pt x="34" y="60"/>
                    </a:cubicBezTo>
                    <a:cubicBezTo>
                      <a:pt x="35" y="58"/>
                      <a:pt x="37" y="57"/>
                      <a:pt x="38" y="55"/>
                    </a:cubicBezTo>
                    <a:cubicBezTo>
                      <a:pt x="38" y="55"/>
                      <a:pt x="37" y="55"/>
                      <a:pt x="37" y="55"/>
                    </a:cubicBezTo>
                    <a:moveTo>
                      <a:pt x="36" y="55"/>
                    </a:moveTo>
                    <a:cubicBezTo>
                      <a:pt x="33" y="57"/>
                      <a:pt x="31" y="58"/>
                      <a:pt x="28" y="60"/>
                    </a:cubicBezTo>
                    <a:cubicBezTo>
                      <a:pt x="29" y="60"/>
                      <a:pt x="30" y="60"/>
                      <a:pt x="31" y="60"/>
                    </a:cubicBezTo>
                    <a:cubicBezTo>
                      <a:pt x="33" y="58"/>
                      <a:pt x="36" y="57"/>
                      <a:pt x="37" y="55"/>
                    </a:cubicBezTo>
                    <a:cubicBezTo>
                      <a:pt x="36" y="55"/>
                      <a:pt x="36" y="55"/>
                      <a:pt x="36" y="55"/>
                    </a:cubicBezTo>
                    <a:moveTo>
                      <a:pt x="30" y="55"/>
                    </a:moveTo>
                    <a:cubicBezTo>
                      <a:pt x="29" y="57"/>
                      <a:pt x="28" y="58"/>
                      <a:pt x="26" y="59"/>
                    </a:cubicBezTo>
                    <a:cubicBezTo>
                      <a:pt x="27" y="59"/>
                      <a:pt x="27" y="59"/>
                      <a:pt x="28" y="59"/>
                    </a:cubicBezTo>
                    <a:cubicBezTo>
                      <a:pt x="29" y="58"/>
                      <a:pt x="30" y="57"/>
                      <a:pt x="32" y="55"/>
                    </a:cubicBezTo>
                    <a:cubicBezTo>
                      <a:pt x="31" y="55"/>
                      <a:pt x="31" y="55"/>
                      <a:pt x="30" y="55"/>
                    </a:cubicBezTo>
                    <a:moveTo>
                      <a:pt x="19" y="55"/>
                    </a:moveTo>
                    <a:cubicBezTo>
                      <a:pt x="19" y="56"/>
                      <a:pt x="20" y="58"/>
                      <a:pt x="20" y="59"/>
                    </a:cubicBezTo>
                    <a:cubicBezTo>
                      <a:pt x="21" y="59"/>
                      <a:pt x="22" y="59"/>
                      <a:pt x="23" y="59"/>
                    </a:cubicBezTo>
                    <a:cubicBezTo>
                      <a:pt x="23" y="59"/>
                      <a:pt x="23" y="59"/>
                      <a:pt x="23" y="59"/>
                    </a:cubicBezTo>
                    <a:cubicBezTo>
                      <a:pt x="24" y="59"/>
                      <a:pt x="24" y="59"/>
                      <a:pt x="24" y="59"/>
                    </a:cubicBezTo>
                    <a:cubicBezTo>
                      <a:pt x="25" y="58"/>
                      <a:pt x="27" y="56"/>
                      <a:pt x="29" y="55"/>
                    </a:cubicBezTo>
                    <a:cubicBezTo>
                      <a:pt x="29" y="55"/>
                      <a:pt x="28" y="55"/>
                      <a:pt x="28" y="55"/>
                    </a:cubicBezTo>
                    <a:cubicBezTo>
                      <a:pt x="27" y="56"/>
                      <a:pt x="26" y="56"/>
                      <a:pt x="25" y="57"/>
                    </a:cubicBezTo>
                    <a:cubicBezTo>
                      <a:pt x="25" y="57"/>
                      <a:pt x="26" y="56"/>
                      <a:pt x="27" y="55"/>
                    </a:cubicBezTo>
                    <a:cubicBezTo>
                      <a:pt x="27" y="55"/>
                      <a:pt x="26" y="55"/>
                      <a:pt x="26" y="55"/>
                    </a:cubicBezTo>
                    <a:cubicBezTo>
                      <a:pt x="25" y="56"/>
                      <a:pt x="24" y="57"/>
                      <a:pt x="23" y="58"/>
                    </a:cubicBezTo>
                    <a:cubicBezTo>
                      <a:pt x="23" y="57"/>
                      <a:pt x="23" y="56"/>
                      <a:pt x="23" y="55"/>
                    </a:cubicBezTo>
                    <a:cubicBezTo>
                      <a:pt x="21" y="55"/>
                      <a:pt x="20" y="55"/>
                      <a:pt x="19" y="55"/>
                    </a:cubicBezTo>
                    <a:moveTo>
                      <a:pt x="9" y="5"/>
                    </a:moveTo>
                    <a:cubicBezTo>
                      <a:pt x="7" y="6"/>
                      <a:pt x="6" y="8"/>
                      <a:pt x="4" y="10"/>
                    </a:cubicBezTo>
                    <a:cubicBezTo>
                      <a:pt x="3" y="11"/>
                      <a:pt x="2" y="11"/>
                      <a:pt x="1" y="12"/>
                    </a:cubicBezTo>
                    <a:cubicBezTo>
                      <a:pt x="1" y="12"/>
                      <a:pt x="1" y="13"/>
                      <a:pt x="0" y="13"/>
                    </a:cubicBezTo>
                    <a:cubicBezTo>
                      <a:pt x="0" y="14"/>
                      <a:pt x="0" y="14"/>
                      <a:pt x="1" y="15"/>
                    </a:cubicBezTo>
                    <a:cubicBezTo>
                      <a:pt x="1" y="16"/>
                      <a:pt x="2" y="17"/>
                      <a:pt x="2" y="17"/>
                    </a:cubicBezTo>
                    <a:cubicBezTo>
                      <a:pt x="3" y="17"/>
                      <a:pt x="4" y="16"/>
                      <a:pt x="5" y="15"/>
                    </a:cubicBezTo>
                    <a:cubicBezTo>
                      <a:pt x="4" y="15"/>
                      <a:pt x="4" y="14"/>
                      <a:pt x="4" y="14"/>
                    </a:cubicBezTo>
                    <a:cubicBezTo>
                      <a:pt x="7" y="12"/>
                      <a:pt x="9" y="9"/>
                      <a:pt x="9" y="5"/>
                    </a:cubicBezTo>
                    <a:moveTo>
                      <a:pt x="14" y="0"/>
                    </a:moveTo>
                    <a:cubicBezTo>
                      <a:pt x="13" y="1"/>
                      <a:pt x="12" y="2"/>
                      <a:pt x="11" y="3"/>
                    </a:cubicBezTo>
                    <a:cubicBezTo>
                      <a:pt x="12" y="3"/>
                      <a:pt x="13" y="4"/>
                      <a:pt x="14" y="4"/>
                    </a:cubicBezTo>
                    <a:cubicBezTo>
                      <a:pt x="14" y="5"/>
                      <a:pt x="15" y="5"/>
                      <a:pt x="15" y="5"/>
                    </a:cubicBezTo>
                    <a:cubicBezTo>
                      <a:pt x="16" y="4"/>
                      <a:pt x="17" y="4"/>
                      <a:pt x="17" y="3"/>
                    </a:cubicBezTo>
                    <a:cubicBezTo>
                      <a:pt x="17" y="3"/>
                      <a:pt x="17" y="3"/>
                      <a:pt x="17" y="3"/>
                    </a:cubicBezTo>
                    <a:cubicBezTo>
                      <a:pt x="16" y="2"/>
                      <a:pt x="15" y="1"/>
                      <a:pt x="14"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251" name="Google Shape;251;p16"/>
              <p:cNvSpPr/>
              <p:nvPr/>
            </p:nvSpPr>
            <p:spPr>
              <a:xfrm>
                <a:off x="4233531" y="7188127"/>
                <a:ext cx="101600" cy="388938"/>
              </a:xfrm>
              <a:custGeom>
                <a:rect b="b" l="l" r="r" t="t"/>
                <a:pathLst>
                  <a:path extrusionOk="0" h="92" w="24">
                    <a:moveTo>
                      <a:pt x="24" y="92"/>
                    </a:moveTo>
                    <a:cubicBezTo>
                      <a:pt x="24" y="92"/>
                      <a:pt x="24" y="92"/>
                      <a:pt x="24" y="92"/>
                    </a:cubicBezTo>
                    <a:cubicBezTo>
                      <a:pt x="24" y="92"/>
                      <a:pt x="24" y="92"/>
                      <a:pt x="24" y="92"/>
                    </a:cubicBezTo>
                    <a:moveTo>
                      <a:pt x="2" y="32"/>
                    </a:moveTo>
                    <a:cubicBezTo>
                      <a:pt x="2" y="32"/>
                      <a:pt x="2" y="32"/>
                      <a:pt x="2" y="32"/>
                    </a:cubicBezTo>
                    <a:cubicBezTo>
                      <a:pt x="2" y="32"/>
                      <a:pt x="2" y="32"/>
                      <a:pt x="2" y="32"/>
                    </a:cubicBezTo>
                    <a:moveTo>
                      <a:pt x="0" y="0"/>
                    </a:moveTo>
                    <a:cubicBezTo>
                      <a:pt x="0" y="0"/>
                      <a:pt x="0" y="0"/>
                      <a:pt x="0" y="0"/>
                    </a:cubicBezTo>
                    <a:cubicBezTo>
                      <a:pt x="0" y="0"/>
                      <a:pt x="0" y="0"/>
                      <a:pt x="0"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252" name="Google Shape;252;p16"/>
              <p:cNvSpPr/>
              <p:nvPr/>
            </p:nvSpPr>
            <p:spPr>
              <a:xfrm>
                <a:off x="4081131" y="6819827"/>
                <a:ext cx="28575" cy="41275"/>
              </a:xfrm>
              <a:custGeom>
                <a:rect b="b" l="l" r="r" t="t"/>
                <a:pathLst>
                  <a:path extrusionOk="0" h="10" w="7">
                    <a:moveTo>
                      <a:pt x="3" y="0"/>
                    </a:moveTo>
                    <a:cubicBezTo>
                      <a:pt x="1" y="0"/>
                      <a:pt x="0" y="1"/>
                      <a:pt x="1" y="2"/>
                    </a:cubicBezTo>
                    <a:cubicBezTo>
                      <a:pt x="3" y="4"/>
                      <a:pt x="3" y="7"/>
                      <a:pt x="4" y="9"/>
                    </a:cubicBezTo>
                    <a:cubicBezTo>
                      <a:pt x="4" y="10"/>
                      <a:pt x="5" y="10"/>
                      <a:pt x="5" y="10"/>
                    </a:cubicBezTo>
                    <a:cubicBezTo>
                      <a:pt x="6" y="10"/>
                      <a:pt x="7" y="9"/>
                      <a:pt x="7" y="8"/>
                    </a:cubicBezTo>
                    <a:cubicBezTo>
                      <a:pt x="6" y="5"/>
                      <a:pt x="6" y="3"/>
                      <a:pt x="4" y="0"/>
                    </a:cubicBezTo>
                    <a:cubicBezTo>
                      <a:pt x="4" y="0"/>
                      <a:pt x="3" y="0"/>
                      <a:pt x="3"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grpSp>
        <p:sp>
          <p:nvSpPr>
            <p:cNvPr id="253" name="Google Shape;253;p16"/>
            <p:cNvSpPr/>
            <p:nvPr/>
          </p:nvSpPr>
          <p:spPr>
            <a:xfrm>
              <a:off x="6975144" y="3860727"/>
              <a:ext cx="122238" cy="139700"/>
            </a:xfrm>
            <a:custGeom>
              <a:rect b="b" l="l" r="r" t="t"/>
              <a:pathLst>
                <a:path extrusionOk="0" h="33" w="29">
                  <a:moveTo>
                    <a:pt x="14" y="31"/>
                  </a:moveTo>
                  <a:cubicBezTo>
                    <a:pt x="14" y="30"/>
                    <a:pt x="14" y="30"/>
                    <a:pt x="14" y="30"/>
                  </a:cubicBezTo>
                  <a:cubicBezTo>
                    <a:pt x="14" y="30"/>
                    <a:pt x="15" y="29"/>
                    <a:pt x="15" y="28"/>
                  </a:cubicBezTo>
                  <a:cubicBezTo>
                    <a:pt x="15" y="29"/>
                    <a:pt x="14" y="30"/>
                    <a:pt x="14" y="31"/>
                  </a:cubicBezTo>
                  <a:moveTo>
                    <a:pt x="12" y="29"/>
                  </a:moveTo>
                  <a:cubicBezTo>
                    <a:pt x="12" y="29"/>
                    <a:pt x="12" y="29"/>
                    <a:pt x="12" y="29"/>
                  </a:cubicBezTo>
                  <a:cubicBezTo>
                    <a:pt x="14" y="28"/>
                    <a:pt x="14" y="28"/>
                    <a:pt x="14" y="28"/>
                  </a:cubicBezTo>
                  <a:cubicBezTo>
                    <a:pt x="14" y="27"/>
                    <a:pt x="15" y="26"/>
                    <a:pt x="16" y="26"/>
                  </a:cubicBezTo>
                  <a:cubicBezTo>
                    <a:pt x="16" y="26"/>
                    <a:pt x="16" y="26"/>
                    <a:pt x="16" y="26"/>
                  </a:cubicBezTo>
                  <a:cubicBezTo>
                    <a:pt x="15" y="27"/>
                    <a:pt x="14" y="28"/>
                    <a:pt x="13" y="28"/>
                  </a:cubicBezTo>
                  <a:cubicBezTo>
                    <a:pt x="12" y="29"/>
                    <a:pt x="12" y="29"/>
                    <a:pt x="12" y="29"/>
                  </a:cubicBezTo>
                  <a:moveTo>
                    <a:pt x="13" y="30"/>
                  </a:moveTo>
                  <a:cubicBezTo>
                    <a:pt x="13" y="29"/>
                    <a:pt x="13" y="29"/>
                    <a:pt x="13" y="29"/>
                  </a:cubicBezTo>
                  <a:cubicBezTo>
                    <a:pt x="15" y="28"/>
                    <a:pt x="16" y="26"/>
                    <a:pt x="18" y="24"/>
                  </a:cubicBezTo>
                  <a:cubicBezTo>
                    <a:pt x="16" y="26"/>
                    <a:pt x="15" y="28"/>
                    <a:pt x="13" y="30"/>
                  </a:cubicBezTo>
                  <a:moveTo>
                    <a:pt x="11" y="27"/>
                  </a:moveTo>
                  <a:cubicBezTo>
                    <a:pt x="11" y="26"/>
                    <a:pt x="11" y="26"/>
                    <a:pt x="11" y="26"/>
                  </a:cubicBezTo>
                  <a:cubicBezTo>
                    <a:pt x="12" y="25"/>
                    <a:pt x="14" y="25"/>
                    <a:pt x="15" y="24"/>
                  </a:cubicBezTo>
                  <a:cubicBezTo>
                    <a:pt x="14" y="25"/>
                    <a:pt x="13" y="26"/>
                    <a:pt x="11" y="27"/>
                  </a:cubicBezTo>
                  <a:moveTo>
                    <a:pt x="18" y="24"/>
                  </a:moveTo>
                  <a:cubicBezTo>
                    <a:pt x="19" y="23"/>
                    <a:pt x="19" y="23"/>
                    <a:pt x="19" y="22"/>
                  </a:cubicBezTo>
                  <a:cubicBezTo>
                    <a:pt x="19" y="23"/>
                    <a:pt x="19" y="23"/>
                    <a:pt x="19" y="23"/>
                  </a:cubicBezTo>
                  <a:cubicBezTo>
                    <a:pt x="18" y="24"/>
                    <a:pt x="18" y="24"/>
                    <a:pt x="18" y="24"/>
                  </a:cubicBezTo>
                  <a:moveTo>
                    <a:pt x="12" y="28"/>
                  </a:moveTo>
                  <a:cubicBezTo>
                    <a:pt x="12" y="28"/>
                    <a:pt x="12" y="28"/>
                    <a:pt x="12" y="27"/>
                  </a:cubicBezTo>
                  <a:cubicBezTo>
                    <a:pt x="15" y="25"/>
                    <a:pt x="18" y="23"/>
                    <a:pt x="20" y="21"/>
                  </a:cubicBezTo>
                  <a:cubicBezTo>
                    <a:pt x="20" y="21"/>
                    <a:pt x="20" y="21"/>
                    <a:pt x="20" y="21"/>
                  </a:cubicBezTo>
                  <a:cubicBezTo>
                    <a:pt x="18" y="23"/>
                    <a:pt x="15" y="26"/>
                    <a:pt x="12" y="28"/>
                  </a:cubicBezTo>
                  <a:moveTo>
                    <a:pt x="14" y="25"/>
                  </a:moveTo>
                  <a:cubicBezTo>
                    <a:pt x="16" y="24"/>
                    <a:pt x="17" y="23"/>
                    <a:pt x="18" y="22"/>
                  </a:cubicBezTo>
                  <a:cubicBezTo>
                    <a:pt x="19" y="21"/>
                    <a:pt x="21" y="20"/>
                    <a:pt x="22" y="19"/>
                  </a:cubicBezTo>
                  <a:cubicBezTo>
                    <a:pt x="22" y="19"/>
                    <a:pt x="21" y="19"/>
                    <a:pt x="21" y="20"/>
                  </a:cubicBezTo>
                  <a:cubicBezTo>
                    <a:pt x="19" y="21"/>
                    <a:pt x="18" y="23"/>
                    <a:pt x="16" y="24"/>
                  </a:cubicBezTo>
                  <a:cubicBezTo>
                    <a:pt x="15" y="24"/>
                    <a:pt x="15" y="25"/>
                    <a:pt x="14" y="25"/>
                  </a:cubicBezTo>
                  <a:moveTo>
                    <a:pt x="11" y="26"/>
                  </a:moveTo>
                  <a:cubicBezTo>
                    <a:pt x="10" y="25"/>
                    <a:pt x="10" y="25"/>
                    <a:pt x="10" y="25"/>
                  </a:cubicBezTo>
                  <a:cubicBezTo>
                    <a:pt x="15" y="23"/>
                    <a:pt x="18" y="20"/>
                    <a:pt x="22" y="17"/>
                  </a:cubicBezTo>
                  <a:cubicBezTo>
                    <a:pt x="22" y="17"/>
                    <a:pt x="22" y="17"/>
                    <a:pt x="22" y="17"/>
                  </a:cubicBezTo>
                  <a:cubicBezTo>
                    <a:pt x="21" y="18"/>
                    <a:pt x="19" y="19"/>
                    <a:pt x="18" y="21"/>
                  </a:cubicBezTo>
                  <a:cubicBezTo>
                    <a:pt x="15" y="22"/>
                    <a:pt x="13" y="24"/>
                    <a:pt x="11" y="26"/>
                  </a:cubicBezTo>
                  <a:moveTo>
                    <a:pt x="6" y="18"/>
                  </a:moveTo>
                  <a:cubicBezTo>
                    <a:pt x="6" y="17"/>
                    <a:pt x="6" y="17"/>
                    <a:pt x="6" y="17"/>
                  </a:cubicBezTo>
                  <a:cubicBezTo>
                    <a:pt x="6" y="17"/>
                    <a:pt x="7" y="17"/>
                    <a:pt x="7" y="17"/>
                  </a:cubicBezTo>
                  <a:cubicBezTo>
                    <a:pt x="6" y="18"/>
                    <a:pt x="6" y="18"/>
                    <a:pt x="6" y="18"/>
                  </a:cubicBezTo>
                  <a:moveTo>
                    <a:pt x="11" y="26"/>
                  </a:moveTo>
                  <a:cubicBezTo>
                    <a:pt x="12" y="25"/>
                    <a:pt x="13" y="25"/>
                    <a:pt x="14" y="24"/>
                  </a:cubicBezTo>
                  <a:cubicBezTo>
                    <a:pt x="17" y="22"/>
                    <a:pt x="21" y="19"/>
                    <a:pt x="23" y="16"/>
                  </a:cubicBezTo>
                  <a:cubicBezTo>
                    <a:pt x="23" y="16"/>
                    <a:pt x="23" y="17"/>
                    <a:pt x="23" y="17"/>
                  </a:cubicBezTo>
                  <a:cubicBezTo>
                    <a:pt x="22" y="18"/>
                    <a:pt x="22" y="18"/>
                    <a:pt x="22" y="18"/>
                  </a:cubicBezTo>
                  <a:cubicBezTo>
                    <a:pt x="22" y="18"/>
                    <a:pt x="22" y="18"/>
                    <a:pt x="22" y="18"/>
                  </a:cubicBezTo>
                  <a:cubicBezTo>
                    <a:pt x="21" y="19"/>
                    <a:pt x="19" y="20"/>
                    <a:pt x="18" y="21"/>
                  </a:cubicBezTo>
                  <a:cubicBezTo>
                    <a:pt x="17" y="22"/>
                    <a:pt x="15" y="23"/>
                    <a:pt x="14" y="24"/>
                  </a:cubicBezTo>
                  <a:cubicBezTo>
                    <a:pt x="13" y="25"/>
                    <a:pt x="12" y="25"/>
                    <a:pt x="11" y="26"/>
                  </a:cubicBezTo>
                  <a:moveTo>
                    <a:pt x="10" y="24"/>
                  </a:moveTo>
                  <a:cubicBezTo>
                    <a:pt x="9" y="23"/>
                    <a:pt x="9" y="23"/>
                    <a:pt x="9" y="23"/>
                  </a:cubicBezTo>
                  <a:cubicBezTo>
                    <a:pt x="12" y="22"/>
                    <a:pt x="16" y="20"/>
                    <a:pt x="19" y="18"/>
                  </a:cubicBezTo>
                  <a:cubicBezTo>
                    <a:pt x="20" y="17"/>
                    <a:pt x="21" y="16"/>
                    <a:pt x="22" y="16"/>
                  </a:cubicBezTo>
                  <a:cubicBezTo>
                    <a:pt x="18" y="19"/>
                    <a:pt x="13" y="21"/>
                    <a:pt x="10" y="24"/>
                  </a:cubicBezTo>
                  <a:moveTo>
                    <a:pt x="8" y="21"/>
                  </a:moveTo>
                  <a:cubicBezTo>
                    <a:pt x="11" y="19"/>
                    <a:pt x="15" y="17"/>
                    <a:pt x="18" y="15"/>
                  </a:cubicBezTo>
                  <a:cubicBezTo>
                    <a:pt x="17" y="16"/>
                    <a:pt x="17" y="16"/>
                    <a:pt x="17" y="16"/>
                  </a:cubicBezTo>
                  <a:cubicBezTo>
                    <a:pt x="14" y="18"/>
                    <a:pt x="12" y="20"/>
                    <a:pt x="9" y="23"/>
                  </a:cubicBezTo>
                  <a:cubicBezTo>
                    <a:pt x="8" y="22"/>
                    <a:pt x="8" y="22"/>
                    <a:pt x="8" y="21"/>
                  </a:cubicBezTo>
                  <a:cubicBezTo>
                    <a:pt x="8" y="21"/>
                    <a:pt x="8" y="21"/>
                    <a:pt x="8" y="21"/>
                  </a:cubicBezTo>
                  <a:moveTo>
                    <a:pt x="10" y="24"/>
                  </a:moveTo>
                  <a:cubicBezTo>
                    <a:pt x="10" y="24"/>
                    <a:pt x="11" y="23"/>
                    <a:pt x="12" y="22"/>
                  </a:cubicBezTo>
                  <a:cubicBezTo>
                    <a:pt x="16" y="19"/>
                    <a:pt x="21" y="17"/>
                    <a:pt x="24" y="14"/>
                  </a:cubicBezTo>
                  <a:cubicBezTo>
                    <a:pt x="24" y="15"/>
                    <a:pt x="24" y="15"/>
                    <a:pt x="24" y="15"/>
                  </a:cubicBezTo>
                  <a:cubicBezTo>
                    <a:pt x="24" y="15"/>
                    <a:pt x="24" y="15"/>
                    <a:pt x="24" y="15"/>
                  </a:cubicBezTo>
                  <a:cubicBezTo>
                    <a:pt x="21" y="17"/>
                    <a:pt x="19" y="19"/>
                    <a:pt x="16" y="21"/>
                  </a:cubicBezTo>
                  <a:cubicBezTo>
                    <a:pt x="15" y="22"/>
                    <a:pt x="14" y="23"/>
                    <a:pt x="12" y="23"/>
                  </a:cubicBezTo>
                  <a:cubicBezTo>
                    <a:pt x="10" y="24"/>
                    <a:pt x="10" y="24"/>
                    <a:pt x="10" y="24"/>
                  </a:cubicBezTo>
                  <a:moveTo>
                    <a:pt x="7" y="19"/>
                  </a:moveTo>
                  <a:cubicBezTo>
                    <a:pt x="11" y="17"/>
                    <a:pt x="14" y="15"/>
                    <a:pt x="18" y="13"/>
                  </a:cubicBezTo>
                  <a:cubicBezTo>
                    <a:pt x="18" y="13"/>
                    <a:pt x="18" y="13"/>
                    <a:pt x="18" y="13"/>
                  </a:cubicBezTo>
                  <a:cubicBezTo>
                    <a:pt x="18" y="13"/>
                    <a:pt x="18" y="13"/>
                    <a:pt x="18" y="13"/>
                  </a:cubicBezTo>
                  <a:cubicBezTo>
                    <a:pt x="15" y="16"/>
                    <a:pt x="11" y="18"/>
                    <a:pt x="8" y="21"/>
                  </a:cubicBezTo>
                  <a:cubicBezTo>
                    <a:pt x="8" y="21"/>
                    <a:pt x="8" y="21"/>
                    <a:pt x="8" y="21"/>
                  </a:cubicBezTo>
                  <a:cubicBezTo>
                    <a:pt x="7" y="20"/>
                    <a:pt x="7" y="20"/>
                    <a:pt x="7" y="20"/>
                  </a:cubicBezTo>
                  <a:cubicBezTo>
                    <a:pt x="7" y="19"/>
                    <a:pt x="7" y="19"/>
                    <a:pt x="6" y="18"/>
                  </a:cubicBezTo>
                  <a:cubicBezTo>
                    <a:pt x="8" y="18"/>
                    <a:pt x="9" y="17"/>
                    <a:pt x="10" y="16"/>
                  </a:cubicBezTo>
                  <a:cubicBezTo>
                    <a:pt x="9" y="17"/>
                    <a:pt x="8" y="18"/>
                    <a:pt x="7" y="19"/>
                  </a:cubicBezTo>
                  <a:cubicBezTo>
                    <a:pt x="7" y="19"/>
                    <a:pt x="7" y="19"/>
                    <a:pt x="7" y="19"/>
                  </a:cubicBezTo>
                  <a:moveTo>
                    <a:pt x="14" y="11"/>
                  </a:moveTo>
                  <a:cubicBezTo>
                    <a:pt x="14" y="11"/>
                    <a:pt x="14" y="11"/>
                    <a:pt x="14" y="11"/>
                  </a:cubicBezTo>
                  <a:cubicBezTo>
                    <a:pt x="14" y="11"/>
                    <a:pt x="14" y="11"/>
                    <a:pt x="14" y="11"/>
                  </a:cubicBezTo>
                  <a:cubicBezTo>
                    <a:pt x="14" y="11"/>
                    <a:pt x="14" y="11"/>
                    <a:pt x="14" y="11"/>
                  </a:cubicBezTo>
                  <a:moveTo>
                    <a:pt x="6" y="17"/>
                  </a:moveTo>
                  <a:cubicBezTo>
                    <a:pt x="6" y="17"/>
                    <a:pt x="6" y="17"/>
                    <a:pt x="7" y="16"/>
                  </a:cubicBezTo>
                  <a:cubicBezTo>
                    <a:pt x="9" y="14"/>
                    <a:pt x="11" y="12"/>
                    <a:pt x="13" y="10"/>
                  </a:cubicBezTo>
                  <a:cubicBezTo>
                    <a:pt x="13" y="10"/>
                    <a:pt x="13" y="10"/>
                    <a:pt x="13" y="10"/>
                  </a:cubicBezTo>
                  <a:cubicBezTo>
                    <a:pt x="14" y="10"/>
                    <a:pt x="14" y="10"/>
                    <a:pt x="14" y="10"/>
                  </a:cubicBezTo>
                  <a:cubicBezTo>
                    <a:pt x="14" y="10"/>
                    <a:pt x="14" y="10"/>
                    <a:pt x="14" y="10"/>
                  </a:cubicBezTo>
                  <a:cubicBezTo>
                    <a:pt x="13" y="11"/>
                    <a:pt x="13" y="11"/>
                    <a:pt x="12" y="12"/>
                  </a:cubicBezTo>
                  <a:cubicBezTo>
                    <a:pt x="12" y="12"/>
                    <a:pt x="12" y="12"/>
                    <a:pt x="11" y="13"/>
                  </a:cubicBezTo>
                  <a:cubicBezTo>
                    <a:pt x="10" y="14"/>
                    <a:pt x="9" y="15"/>
                    <a:pt x="8" y="15"/>
                  </a:cubicBezTo>
                  <a:cubicBezTo>
                    <a:pt x="7" y="16"/>
                    <a:pt x="7" y="16"/>
                    <a:pt x="7" y="16"/>
                  </a:cubicBezTo>
                  <a:cubicBezTo>
                    <a:pt x="7" y="16"/>
                    <a:pt x="6" y="17"/>
                    <a:pt x="6" y="17"/>
                  </a:cubicBezTo>
                  <a:moveTo>
                    <a:pt x="6" y="17"/>
                  </a:moveTo>
                  <a:cubicBezTo>
                    <a:pt x="5" y="16"/>
                    <a:pt x="5" y="16"/>
                    <a:pt x="5" y="15"/>
                  </a:cubicBezTo>
                  <a:cubicBezTo>
                    <a:pt x="6" y="14"/>
                    <a:pt x="7" y="13"/>
                    <a:pt x="9" y="12"/>
                  </a:cubicBezTo>
                  <a:cubicBezTo>
                    <a:pt x="10" y="11"/>
                    <a:pt x="12" y="11"/>
                    <a:pt x="13" y="10"/>
                  </a:cubicBezTo>
                  <a:cubicBezTo>
                    <a:pt x="10" y="12"/>
                    <a:pt x="8" y="14"/>
                    <a:pt x="6" y="17"/>
                  </a:cubicBezTo>
                  <a:moveTo>
                    <a:pt x="13" y="9"/>
                  </a:moveTo>
                  <a:cubicBezTo>
                    <a:pt x="13" y="9"/>
                    <a:pt x="13" y="9"/>
                    <a:pt x="13" y="9"/>
                  </a:cubicBezTo>
                  <a:cubicBezTo>
                    <a:pt x="13" y="9"/>
                    <a:pt x="13" y="9"/>
                    <a:pt x="13" y="9"/>
                  </a:cubicBezTo>
                  <a:moveTo>
                    <a:pt x="10" y="23"/>
                  </a:moveTo>
                  <a:cubicBezTo>
                    <a:pt x="12" y="20"/>
                    <a:pt x="15" y="18"/>
                    <a:pt x="18" y="16"/>
                  </a:cubicBezTo>
                  <a:cubicBezTo>
                    <a:pt x="21" y="14"/>
                    <a:pt x="24" y="11"/>
                    <a:pt x="27" y="9"/>
                  </a:cubicBezTo>
                  <a:cubicBezTo>
                    <a:pt x="26" y="10"/>
                    <a:pt x="26" y="12"/>
                    <a:pt x="25" y="13"/>
                  </a:cubicBezTo>
                  <a:cubicBezTo>
                    <a:pt x="23" y="15"/>
                    <a:pt x="20" y="16"/>
                    <a:pt x="18" y="18"/>
                  </a:cubicBezTo>
                  <a:cubicBezTo>
                    <a:pt x="16" y="19"/>
                    <a:pt x="15" y="20"/>
                    <a:pt x="13" y="20"/>
                  </a:cubicBezTo>
                  <a:cubicBezTo>
                    <a:pt x="12" y="21"/>
                    <a:pt x="10" y="22"/>
                    <a:pt x="10" y="23"/>
                  </a:cubicBezTo>
                  <a:moveTo>
                    <a:pt x="5" y="15"/>
                  </a:moveTo>
                  <a:cubicBezTo>
                    <a:pt x="4" y="14"/>
                    <a:pt x="4" y="14"/>
                    <a:pt x="4" y="13"/>
                  </a:cubicBezTo>
                  <a:cubicBezTo>
                    <a:pt x="6" y="12"/>
                    <a:pt x="8" y="10"/>
                    <a:pt x="10" y="9"/>
                  </a:cubicBezTo>
                  <a:cubicBezTo>
                    <a:pt x="11" y="8"/>
                    <a:pt x="11" y="8"/>
                    <a:pt x="12" y="8"/>
                  </a:cubicBezTo>
                  <a:cubicBezTo>
                    <a:pt x="12" y="8"/>
                    <a:pt x="11" y="8"/>
                    <a:pt x="11" y="9"/>
                  </a:cubicBezTo>
                  <a:cubicBezTo>
                    <a:pt x="10" y="9"/>
                    <a:pt x="10" y="10"/>
                    <a:pt x="9" y="10"/>
                  </a:cubicBezTo>
                  <a:cubicBezTo>
                    <a:pt x="8" y="12"/>
                    <a:pt x="6" y="13"/>
                    <a:pt x="5" y="15"/>
                  </a:cubicBezTo>
                  <a:moveTo>
                    <a:pt x="5" y="14"/>
                  </a:moveTo>
                  <a:cubicBezTo>
                    <a:pt x="8" y="13"/>
                    <a:pt x="10" y="10"/>
                    <a:pt x="12" y="8"/>
                  </a:cubicBezTo>
                  <a:cubicBezTo>
                    <a:pt x="13" y="8"/>
                    <a:pt x="13" y="9"/>
                    <a:pt x="13" y="9"/>
                  </a:cubicBezTo>
                  <a:cubicBezTo>
                    <a:pt x="10" y="11"/>
                    <a:pt x="8" y="13"/>
                    <a:pt x="5" y="14"/>
                  </a:cubicBezTo>
                  <a:moveTo>
                    <a:pt x="4" y="13"/>
                  </a:moveTo>
                  <a:cubicBezTo>
                    <a:pt x="3" y="12"/>
                    <a:pt x="3" y="12"/>
                    <a:pt x="3" y="11"/>
                  </a:cubicBezTo>
                  <a:cubicBezTo>
                    <a:pt x="6" y="10"/>
                    <a:pt x="8" y="8"/>
                    <a:pt x="10" y="7"/>
                  </a:cubicBezTo>
                  <a:cubicBezTo>
                    <a:pt x="11" y="6"/>
                    <a:pt x="11" y="6"/>
                    <a:pt x="11" y="6"/>
                  </a:cubicBezTo>
                  <a:cubicBezTo>
                    <a:pt x="11" y="6"/>
                    <a:pt x="10" y="7"/>
                    <a:pt x="10" y="7"/>
                  </a:cubicBezTo>
                  <a:cubicBezTo>
                    <a:pt x="9" y="8"/>
                    <a:pt x="8" y="9"/>
                    <a:pt x="8" y="9"/>
                  </a:cubicBezTo>
                  <a:cubicBezTo>
                    <a:pt x="6" y="10"/>
                    <a:pt x="5" y="12"/>
                    <a:pt x="4" y="13"/>
                  </a:cubicBezTo>
                  <a:moveTo>
                    <a:pt x="9" y="20"/>
                  </a:moveTo>
                  <a:cubicBezTo>
                    <a:pt x="8" y="20"/>
                    <a:pt x="10" y="20"/>
                    <a:pt x="10" y="19"/>
                  </a:cubicBezTo>
                  <a:cubicBezTo>
                    <a:pt x="13" y="17"/>
                    <a:pt x="16" y="15"/>
                    <a:pt x="19" y="12"/>
                  </a:cubicBezTo>
                  <a:cubicBezTo>
                    <a:pt x="20" y="11"/>
                    <a:pt x="20" y="11"/>
                    <a:pt x="20" y="11"/>
                  </a:cubicBezTo>
                  <a:cubicBezTo>
                    <a:pt x="22" y="10"/>
                    <a:pt x="24" y="8"/>
                    <a:pt x="26" y="7"/>
                  </a:cubicBezTo>
                  <a:cubicBezTo>
                    <a:pt x="27" y="7"/>
                    <a:pt x="27" y="7"/>
                    <a:pt x="27" y="7"/>
                  </a:cubicBezTo>
                  <a:cubicBezTo>
                    <a:pt x="27" y="6"/>
                    <a:pt x="27" y="6"/>
                    <a:pt x="27" y="6"/>
                  </a:cubicBezTo>
                  <a:cubicBezTo>
                    <a:pt x="27" y="7"/>
                    <a:pt x="27" y="7"/>
                    <a:pt x="27" y="8"/>
                  </a:cubicBezTo>
                  <a:cubicBezTo>
                    <a:pt x="27" y="8"/>
                    <a:pt x="27" y="8"/>
                    <a:pt x="27" y="8"/>
                  </a:cubicBezTo>
                  <a:cubicBezTo>
                    <a:pt x="23" y="10"/>
                    <a:pt x="21" y="13"/>
                    <a:pt x="18" y="15"/>
                  </a:cubicBezTo>
                  <a:cubicBezTo>
                    <a:pt x="16" y="16"/>
                    <a:pt x="14" y="17"/>
                    <a:pt x="12" y="18"/>
                  </a:cubicBezTo>
                  <a:cubicBezTo>
                    <a:pt x="11" y="19"/>
                    <a:pt x="10" y="19"/>
                    <a:pt x="9" y="20"/>
                  </a:cubicBezTo>
                  <a:cubicBezTo>
                    <a:pt x="9" y="20"/>
                    <a:pt x="9" y="20"/>
                    <a:pt x="9" y="20"/>
                  </a:cubicBezTo>
                  <a:moveTo>
                    <a:pt x="4" y="13"/>
                  </a:moveTo>
                  <a:cubicBezTo>
                    <a:pt x="4" y="13"/>
                    <a:pt x="4" y="13"/>
                    <a:pt x="5" y="12"/>
                  </a:cubicBezTo>
                  <a:cubicBezTo>
                    <a:pt x="6" y="11"/>
                    <a:pt x="6" y="11"/>
                    <a:pt x="7" y="10"/>
                  </a:cubicBezTo>
                  <a:cubicBezTo>
                    <a:pt x="9" y="9"/>
                    <a:pt x="10" y="8"/>
                    <a:pt x="12" y="6"/>
                  </a:cubicBezTo>
                  <a:cubicBezTo>
                    <a:pt x="12" y="7"/>
                    <a:pt x="12" y="7"/>
                    <a:pt x="12" y="7"/>
                  </a:cubicBezTo>
                  <a:cubicBezTo>
                    <a:pt x="9" y="8"/>
                    <a:pt x="8" y="11"/>
                    <a:pt x="5" y="12"/>
                  </a:cubicBezTo>
                  <a:cubicBezTo>
                    <a:pt x="5" y="12"/>
                    <a:pt x="4" y="13"/>
                    <a:pt x="4" y="13"/>
                  </a:cubicBezTo>
                  <a:moveTo>
                    <a:pt x="16" y="8"/>
                  </a:moveTo>
                  <a:cubicBezTo>
                    <a:pt x="16" y="8"/>
                    <a:pt x="16" y="8"/>
                    <a:pt x="16" y="8"/>
                  </a:cubicBezTo>
                  <a:cubicBezTo>
                    <a:pt x="18" y="7"/>
                    <a:pt x="19" y="6"/>
                    <a:pt x="21" y="5"/>
                  </a:cubicBezTo>
                  <a:cubicBezTo>
                    <a:pt x="20" y="5"/>
                    <a:pt x="19" y="6"/>
                    <a:pt x="18" y="7"/>
                  </a:cubicBezTo>
                  <a:cubicBezTo>
                    <a:pt x="17" y="7"/>
                    <a:pt x="17" y="8"/>
                    <a:pt x="16" y="8"/>
                  </a:cubicBezTo>
                  <a:moveTo>
                    <a:pt x="3" y="11"/>
                  </a:moveTo>
                  <a:cubicBezTo>
                    <a:pt x="3" y="10"/>
                    <a:pt x="3" y="10"/>
                    <a:pt x="3" y="9"/>
                  </a:cubicBezTo>
                  <a:cubicBezTo>
                    <a:pt x="4" y="9"/>
                    <a:pt x="5" y="8"/>
                    <a:pt x="6" y="7"/>
                  </a:cubicBezTo>
                  <a:cubicBezTo>
                    <a:pt x="7" y="6"/>
                    <a:pt x="8" y="6"/>
                    <a:pt x="8" y="5"/>
                  </a:cubicBezTo>
                  <a:cubicBezTo>
                    <a:pt x="9" y="5"/>
                    <a:pt x="10" y="4"/>
                    <a:pt x="10" y="4"/>
                  </a:cubicBezTo>
                  <a:cubicBezTo>
                    <a:pt x="10" y="4"/>
                    <a:pt x="10" y="5"/>
                    <a:pt x="9" y="5"/>
                  </a:cubicBezTo>
                  <a:cubicBezTo>
                    <a:pt x="7" y="8"/>
                    <a:pt x="5" y="9"/>
                    <a:pt x="3" y="11"/>
                  </a:cubicBezTo>
                  <a:moveTo>
                    <a:pt x="3" y="11"/>
                  </a:moveTo>
                  <a:cubicBezTo>
                    <a:pt x="3" y="11"/>
                    <a:pt x="3" y="11"/>
                    <a:pt x="3" y="11"/>
                  </a:cubicBezTo>
                  <a:cubicBezTo>
                    <a:pt x="5" y="9"/>
                    <a:pt x="9" y="7"/>
                    <a:pt x="11" y="4"/>
                  </a:cubicBezTo>
                  <a:cubicBezTo>
                    <a:pt x="11" y="5"/>
                    <a:pt x="11" y="5"/>
                    <a:pt x="11" y="6"/>
                  </a:cubicBezTo>
                  <a:cubicBezTo>
                    <a:pt x="10" y="6"/>
                    <a:pt x="9" y="7"/>
                    <a:pt x="7" y="8"/>
                  </a:cubicBezTo>
                  <a:cubicBezTo>
                    <a:pt x="6" y="9"/>
                    <a:pt x="4" y="10"/>
                    <a:pt x="3" y="11"/>
                  </a:cubicBezTo>
                  <a:moveTo>
                    <a:pt x="2" y="9"/>
                  </a:moveTo>
                  <a:cubicBezTo>
                    <a:pt x="2" y="8"/>
                    <a:pt x="2" y="8"/>
                    <a:pt x="2" y="8"/>
                  </a:cubicBezTo>
                  <a:cubicBezTo>
                    <a:pt x="2" y="8"/>
                    <a:pt x="2" y="8"/>
                    <a:pt x="2" y="8"/>
                  </a:cubicBezTo>
                  <a:cubicBezTo>
                    <a:pt x="4" y="7"/>
                    <a:pt x="6" y="5"/>
                    <a:pt x="8" y="3"/>
                  </a:cubicBezTo>
                  <a:cubicBezTo>
                    <a:pt x="8" y="3"/>
                    <a:pt x="8" y="3"/>
                    <a:pt x="9" y="3"/>
                  </a:cubicBezTo>
                  <a:cubicBezTo>
                    <a:pt x="9" y="3"/>
                    <a:pt x="7" y="5"/>
                    <a:pt x="6" y="6"/>
                  </a:cubicBezTo>
                  <a:cubicBezTo>
                    <a:pt x="5" y="7"/>
                    <a:pt x="4" y="8"/>
                    <a:pt x="2" y="9"/>
                  </a:cubicBezTo>
                  <a:moveTo>
                    <a:pt x="16" y="12"/>
                  </a:moveTo>
                  <a:cubicBezTo>
                    <a:pt x="18" y="10"/>
                    <a:pt x="20" y="9"/>
                    <a:pt x="21" y="7"/>
                  </a:cubicBezTo>
                  <a:cubicBezTo>
                    <a:pt x="23" y="6"/>
                    <a:pt x="25" y="5"/>
                    <a:pt x="26" y="3"/>
                  </a:cubicBezTo>
                  <a:cubicBezTo>
                    <a:pt x="23" y="7"/>
                    <a:pt x="20" y="9"/>
                    <a:pt x="16" y="12"/>
                  </a:cubicBezTo>
                  <a:moveTo>
                    <a:pt x="9" y="18"/>
                  </a:moveTo>
                  <a:cubicBezTo>
                    <a:pt x="10" y="17"/>
                    <a:pt x="10" y="17"/>
                    <a:pt x="11" y="16"/>
                  </a:cubicBezTo>
                  <a:cubicBezTo>
                    <a:pt x="16" y="12"/>
                    <a:pt x="22" y="9"/>
                    <a:pt x="26" y="3"/>
                  </a:cubicBezTo>
                  <a:cubicBezTo>
                    <a:pt x="27" y="4"/>
                    <a:pt x="27" y="5"/>
                    <a:pt x="27" y="6"/>
                  </a:cubicBezTo>
                  <a:cubicBezTo>
                    <a:pt x="27" y="6"/>
                    <a:pt x="27" y="6"/>
                    <a:pt x="27" y="6"/>
                  </a:cubicBezTo>
                  <a:cubicBezTo>
                    <a:pt x="25" y="7"/>
                    <a:pt x="23" y="8"/>
                    <a:pt x="21" y="10"/>
                  </a:cubicBezTo>
                  <a:cubicBezTo>
                    <a:pt x="19" y="12"/>
                    <a:pt x="16" y="13"/>
                    <a:pt x="14" y="15"/>
                  </a:cubicBezTo>
                  <a:cubicBezTo>
                    <a:pt x="12" y="16"/>
                    <a:pt x="11" y="17"/>
                    <a:pt x="9" y="18"/>
                  </a:cubicBezTo>
                  <a:moveTo>
                    <a:pt x="3" y="9"/>
                  </a:moveTo>
                  <a:cubicBezTo>
                    <a:pt x="5" y="7"/>
                    <a:pt x="8" y="5"/>
                    <a:pt x="9" y="3"/>
                  </a:cubicBezTo>
                  <a:cubicBezTo>
                    <a:pt x="10" y="3"/>
                    <a:pt x="10" y="3"/>
                    <a:pt x="10" y="4"/>
                  </a:cubicBezTo>
                  <a:cubicBezTo>
                    <a:pt x="8" y="5"/>
                    <a:pt x="5" y="7"/>
                    <a:pt x="3" y="9"/>
                  </a:cubicBezTo>
                  <a:moveTo>
                    <a:pt x="2" y="7"/>
                  </a:moveTo>
                  <a:cubicBezTo>
                    <a:pt x="2" y="7"/>
                    <a:pt x="2" y="6"/>
                    <a:pt x="2" y="6"/>
                  </a:cubicBezTo>
                  <a:cubicBezTo>
                    <a:pt x="3" y="5"/>
                    <a:pt x="4" y="4"/>
                    <a:pt x="5" y="4"/>
                  </a:cubicBezTo>
                  <a:cubicBezTo>
                    <a:pt x="5" y="3"/>
                    <a:pt x="6" y="2"/>
                    <a:pt x="7" y="2"/>
                  </a:cubicBezTo>
                  <a:cubicBezTo>
                    <a:pt x="7" y="2"/>
                    <a:pt x="7" y="3"/>
                    <a:pt x="6" y="4"/>
                  </a:cubicBezTo>
                  <a:cubicBezTo>
                    <a:pt x="5" y="5"/>
                    <a:pt x="3" y="6"/>
                    <a:pt x="2" y="7"/>
                  </a:cubicBezTo>
                  <a:moveTo>
                    <a:pt x="18" y="5"/>
                  </a:moveTo>
                  <a:cubicBezTo>
                    <a:pt x="18" y="4"/>
                    <a:pt x="20" y="3"/>
                    <a:pt x="21" y="2"/>
                  </a:cubicBezTo>
                  <a:cubicBezTo>
                    <a:pt x="20" y="3"/>
                    <a:pt x="18" y="4"/>
                    <a:pt x="18" y="5"/>
                  </a:cubicBezTo>
                  <a:moveTo>
                    <a:pt x="15" y="10"/>
                  </a:moveTo>
                  <a:cubicBezTo>
                    <a:pt x="15" y="9"/>
                    <a:pt x="15" y="9"/>
                    <a:pt x="15" y="9"/>
                  </a:cubicBezTo>
                  <a:cubicBezTo>
                    <a:pt x="16" y="9"/>
                    <a:pt x="17" y="8"/>
                    <a:pt x="19" y="7"/>
                  </a:cubicBezTo>
                  <a:cubicBezTo>
                    <a:pt x="20" y="6"/>
                    <a:pt x="21" y="6"/>
                    <a:pt x="22" y="4"/>
                  </a:cubicBezTo>
                  <a:cubicBezTo>
                    <a:pt x="22" y="4"/>
                    <a:pt x="23" y="3"/>
                    <a:pt x="24" y="2"/>
                  </a:cubicBezTo>
                  <a:cubicBezTo>
                    <a:pt x="24" y="2"/>
                    <a:pt x="24" y="2"/>
                    <a:pt x="24" y="2"/>
                  </a:cubicBezTo>
                  <a:cubicBezTo>
                    <a:pt x="24" y="3"/>
                    <a:pt x="24" y="3"/>
                    <a:pt x="24" y="3"/>
                  </a:cubicBezTo>
                  <a:cubicBezTo>
                    <a:pt x="24" y="3"/>
                    <a:pt x="23" y="4"/>
                    <a:pt x="22" y="5"/>
                  </a:cubicBezTo>
                  <a:cubicBezTo>
                    <a:pt x="21" y="6"/>
                    <a:pt x="20" y="7"/>
                    <a:pt x="18" y="8"/>
                  </a:cubicBezTo>
                  <a:cubicBezTo>
                    <a:pt x="17" y="8"/>
                    <a:pt x="16" y="9"/>
                    <a:pt x="15" y="10"/>
                  </a:cubicBezTo>
                  <a:moveTo>
                    <a:pt x="6" y="18"/>
                  </a:moveTo>
                  <a:cubicBezTo>
                    <a:pt x="7" y="17"/>
                    <a:pt x="8" y="16"/>
                    <a:pt x="8" y="16"/>
                  </a:cubicBezTo>
                  <a:cubicBezTo>
                    <a:pt x="9" y="16"/>
                    <a:pt x="9" y="16"/>
                    <a:pt x="9" y="16"/>
                  </a:cubicBezTo>
                  <a:cubicBezTo>
                    <a:pt x="10" y="15"/>
                    <a:pt x="11" y="14"/>
                    <a:pt x="11" y="13"/>
                  </a:cubicBezTo>
                  <a:cubicBezTo>
                    <a:pt x="14" y="11"/>
                    <a:pt x="16" y="10"/>
                    <a:pt x="19" y="8"/>
                  </a:cubicBezTo>
                  <a:cubicBezTo>
                    <a:pt x="21" y="6"/>
                    <a:pt x="24" y="5"/>
                    <a:pt x="25" y="2"/>
                  </a:cubicBezTo>
                  <a:cubicBezTo>
                    <a:pt x="25" y="2"/>
                    <a:pt x="26" y="2"/>
                    <a:pt x="26" y="3"/>
                  </a:cubicBezTo>
                  <a:cubicBezTo>
                    <a:pt x="23" y="6"/>
                    <a:pt x="19" y="9"/>
                    <a:pt x="16" y="12"/>
                  </a:cubicBezTo>
                  <a:cubicBezTo>
                    <a:pt x="14" y="13"/>
                    <a:pt x="12" y="15"/>
                    <a:pt x="9" y="16"/>
                  </a:cubicBezTo>
                  <a:cubicBezTo>
                    <a:pt x="8" y="17"/>
                    <a:pt x="7" y="17"/>
                    <a:pt x="6" y="18"/>
                  </a:cubicBezTo>
                  <a:moveTo>
                    <a:pt x="2" y="7"/>
                  </a:moveTo>
                  <a:cubicBezTo>
                    <a:pt x="3" y="7"/>
                    <a:pt x="4" y="6"/>
                    <a:pt x="5" y="5"/>
                  </a:cubicBezTo>
                  <a:cubicBezTo>
                    <a:pt x="6" y="4"/>
                    <a:pt x="7" y="3"/>
                    <a:pt x="8" y="2"/>
                  </a:cubicBezTo>
                  <a:cubicBezTo>
                    <a:pt x="8" y="2"/>
                    <a:pt x="8" y="2"/>
                    <a:pt x="8" y="2"/>
                  </a:cubicBezTo>
                  <a:cubicBezTo>
                    <a:pt x="8" y="2"/>
                    <a:pt x="9" y="2"/>
                    <a:pt x="9" y="2"/>
                  </a:cubicBezTo>
                  <a:cubicBezTo>
                    <a:pt x="6" y="4"/>
                    <a:pt x="5" y="6"/>
                    <a:pt x="2" y="7"/>
                  </a:cubicBezTo>
                  <a:moveTo>
                    <a:pt x="17" y="7"/>
                  </a:moveTo>
                  <a:cubicBezTo>
                    <a:pt x="17" y="6"/>
                    <a:pt x="17" y="6"/>
                    <a:pt x="17" y="6"/>
                  </a:cubicBezTo>
                  <a:cubicBezTo>
                    <a:pt x="19" y="5"/>
                    <a:pt x="21" y="3"/>
                    <a:pt x="22" y="2"/>
                  </a:cubicBezTo>
                  <a:cubicBezTo>
                    <a:pt x="23" y="2"/>
                    <a:pt x="23" y="2"/>
                    <a:pt x="24" y="2"/>
                  </a:cubicBezTo>
                  <a:cubicBezTo>
                    <a:pt x="24" y="2"/>
                    <a:pt x="24" y="2"/>
                    <a:pt x="24" y="2"/>
                  </a:cubicBezTo>
                  <a:cubicBezTo>
                    <a:pt x="23" y="2"/>
                    <a:pt x="23" y="2"/>
                    <a:pt x="22" y="3"/>
                  </a:cubicBezTo>
                  <a:cubicBezTo>
                    <a:pt x="21" y="4"/>
                    <a:pt x="20" y="5"/>
                    <a:pt x="18" y="6"/>
                  </a:cubicBezTo>
                  <a:cubicBezTo>
                    <a:pt x="18" y="6"/>
                    <a:pt x="17" y="7"/>
                    <a:pt x="17" y="7"/>
                  </a:cubicBezTo>
                  <a:moveTo>
                    <a:pt x="2" y="5"/>
                  </a:moveTo>
                  <a:cubicBezTo>
                    <a:pt x="3" y="3"/>
                    <a:pt x="4" y="1"/>
                    <a:pt x="6" y="1"/>
                  </a:cubicBezTo>
                  <a:cubicBezTo>
                    <a:pt x="6" y="1"/>
                    <a:pt x="7" y="1"/>
                    <a:pt x="7" y="1"/>
                  </a:cubicBezTo>
                  <a:cubicBezTo>
                    <a:pt x="5" y="2"/>
                    <a:pt x="4" y="4"/>
                    <a:pt x="2" y="5"/>
                  </a:cubicBezTo>
                  <a:moveTo>
                    <a:pt x="6" y="0"/>
                  </a:moveTo>
                  <a:cubicBezTo>
                    <a:pt x="4" y="0"/>
                    <a:pt x="2" y="1"/>
                    <a:pt x="1" y="3"/>
                  </a:cubicBezTo>
                  <a:cubicBezTo>
                    <a:pt x="0" y="7"/>
                    <a:pt x="1" y="12"/>
                    <a:pt x="3" y="15"/>
                  </a:cubicBezTo>
                  <a:cubicBezTo>
                    <a:pt x="6" y="21"/>
                    <a:pt x="9" y="27"/>
                    <a:pt x="13" y="32"/>
                  </a:cubicBezTo>
                  <a:cubicBezTo>
                    <a:pt x="13" y="32"/>
                    <a:pt x="13" y="32"/>
                    <a:pt x="13" y="32"/>
                  </a:cubicBezTo>
                  <a:cubicBezTo>
                    <a:pt x="13" y="33"/>
                    <a:pt x="13" y="33"/>
                    <a:pt x="14" y="33"/>
                  </a:cubicBezTo>
                  <a:cubicBezTo>
                    <a:pt x="14" y="33"/>
                    <a:pt x="14" y="33"/>
                    <a:pt x="14" y="32"/>
                  </a:cubicBezTo>
                  <a:cubicBezTo>
                    <a:pt x="14" y="32"/>
                    <a:pt x="14" y="32"/>
                    <a:pt x="14" y="32"/>
                  </a:cubicBezTo>
                  <a:cubicBezTo>
                    <a:pt x="18" y="27"/>
                    <a:pt x="22" y="21"/>
                    <a:pt x="25" y="15"/>
                  </a:cubicBezTo>
                  <a:cubicBezTo>
                    <a:pt x="27" y="12"/>
                    <a:pt x="29" y="8"/>
                    <a:pt x="29" y="4"/>
                  </a:cubicBezTo>
                  <a:cubicBezTo>
                    <a:pt x="28" y="2"/>
                    <a:pt x="26" y="0"/>
                    <a:pt x="24" y="0"/>
                  </a:cubicBezTo>
                  <a:cubicBezTo>
                    <a:pt x="23" y="0"/>
                    <a:pt x="23" y="0"/>
                    <a:pt x="22" y="0"/>
                  </a:cubicBezTo>
                  <a:cubicBezTo>
                    <a:pt x="18" y="1"/>
                    <a:pt x="16" y="5"/>
                    <a:pt x="14" y="8"/>
                  </a:cubicBezTo>
                  <a:cubicBezTo>
                    <a:pt x="13" y="5"/>
                    <a:pt x="11" y="2"/>
                    <a:pt x="8" y="0"/>
                  </a:cubicBezTo>
                  <a:cubicBezTo>
                    <a:pt x="8" y="0"/>
                    <a:pt x="7" y="0"/>
                    <a:pt x="6"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254" name="Google Shape;254;p16"/>
            <p:cNvSpPr/>
            <p:nvPr/>
          </p:nvSpPr>
          <p:spPr>
            <a:xfrm>
              <a:off x="7367256" y="2145432"/>
              <a:ext cx="520700" cy="487363"/>
            </a:xfrm>
            <a:custGeom>
              <a:rect b="b" l="l" r="r" t="t"/>
              <a:pathLst>
                <a:path extrusionOk="0" h="115" w="123">
                  <a:moveTo>
                    <a:pt x="33" y="105"/>
                  </a:moveTo>
                  <a:cubicBezTo>
                    <a:pt x="32" y="104"/>
                    <a:pt x="31" y="103"/>
                    <a:pt x="31" y="102"/>
                  </a:cubicBezTo>
                  <a:cubicBezTo>
                    <a:pt x="32" y="99"/>
                    <a:pt x="33" y="97"/>
                    <a:pt x="35" y="94"/>
                  </a:cubicBezTo>
                  <a:cubicBezTo>
                    <a:pt x="34" y="97"/>
                    <a:pt x="33" y="101"/>
                    <a:pt x="33" y="105"/>
                  </a:cubicBezTo>
                  <a:moveTo>
                    <a:pt x="10" y="88"/>
                  </a:moveTo>
                  <a:cubicBezTo>
                    <a:pt x="10" y="88"/>
                    <a:pt x="10" y="88"/>
                    <a:pt x="10" y="87"/>
                  </a:cubicBezTo>
                  <a:cubicBezTo>
                    <a:pt x="10" y="87"/>
                    <a:pt x="12" y="84"/>
                    <a:pt x="12" y="84"/>
                  </a:cubicBezTo>
                  <a:cubicBezTo>
                    <a:pt x="12" y="84"/>
                    <a:pt x="13" y="84"/>
                    <a:pt x="13" y="85"/>
                  </a:cubicBezTo>
                  <a:cubicBezTo>
                    <a:pt x="13" y="86"/>
                    <a:pt x="12" y="87"/>
                    <a:pt x="12" y="89"/>
                  </a:cubicBezTo>
                  <a:cubicBezTo>
                    <a:pt x="11" y="88"/>
                    <a:pt x="11" y="88"/>
                    <a:pt x="10" y="88"/>
                  </a:cubicBezTo>
                  <a:cubicBezTo>
                    <a:pt x="10" y="88"/>
                    <a:pt x="10" y="88"/>
                    <a:pt x="10" y="88"/>
                  </a:cubicBezTo>
                  <a:moveTo>
                    <a:pt x="10" y="88"/>
                  </a:moveTo>
                  <a:cubicBezTo>
                    <a:pt x="9" y="87"/>
                    <a:pt x="8" y="87"/>
                    <a:pt x="7" y="87"/>
                  </a:cubicBezTo>
                  <a:cubicBezTo>
                    <a:pt x="8" y="86"/>
                    <a:pt x="10" y="85"/>
                    <a:pt x="11" y="84"/>
                  </a:cubicBezTo>
                  <a:cubicBezTo>
                    <a:pt x="11" y="85"/>
                    <a:pt x="10" y="86"/>
                    <a:pt x="9" y="87"/>
                  </a:cubicBezTo>
                  <a:cubicBezTo>
                    <a:pt x="9" y="87"/>
                    <a:pt x="9" y="88"/>
                    <a:pt x="10" y="88"/>
                  </a:cubicBezTo>
                  <a:moveTo>
                    <a:pt x="17" y="91"/>
                  </a:moveTo>
                  <a:cubicBezTo>
                    <a:pt x="16" y="90"/>
                    <a:pt x="15" y="90"/>
                    <a:pt x="13" y="89"/>
                  </a:cubicBezTo>
                  <a:cubicBezTo>
                    <a:pt x="15" y="86"/>
                    <a:pt x="16" y="84"/>
                    <a:pt x="18" y="81"/>
                  </a:cubicBezTo>
                  <a:cubicBezTo>
                    <a:pt x="17" y="83"/>
                    <a:pt x="17" y="88"/>
                    <a:pt x="17" y="91"/>
                  </a:cubicBezTo>
                  <a:moveTo>
                    <a:pt x="21" y="93"/>
                  </a:moveTo>
                  <a:cubicBezTo>
                    <a:pt x="20" y="93"/>
                    <a:pt x="19" y="92"/>
                    <a:pt x="19" y="92"/>
                  </a:cubicBezTo>
                  <a:cubicBezTo>
                    <a:pt x="22" y="88"/>
                    <a:pt x="22" y="82"/>
                    <a:pt x="24" y="77"/>
                  </a:cubicBezTo>
                  <a:cubicBezTo>
                    <a:pt x="24" y="76"/>
                    <a:pt x="24" y="75"/>
                    <a:pt x="24" y="74"/>
                  </a:cubicBezTo>
                  <a:cubicBezTo>
                    <a:pt x="24" y="77"/>
                    <a:pt x="24" y="80"/>
                    <a:pt x="23" y="82"/>
                  </a:cubicBezTo>
                  <a:cubicBezTo>
                    <a:pt x="22" y="86"/>
                    <a:pt x="22" y="90"/>
                    <a:pt x="21" y="93"/>
                  </a:cubicBezTo>
                  <a:moveTo>
                    <a:pt x="13" y="88"/>
                  </a:moveTo>
                  <a:cubicBezTo>
                    <a:pt x="13" y="88"/>
                    <a:pt x="14" y="85"/>
                    <a:pt x="14" y="85"/>
                  </a:cubicBezTo>
                  <a:cubicBezTo>
                    <a:pt x="14" y="84"/>
                    <a:pt x="14" y="83"/>
                    <a:pt x="13" y="82"/>
                  </a:cubicBezTo>
                  <a:cubicBezTo>
                    <a:pt x="17" y="79"/>
                    <a:pt x="20" y="77"/>
                    <a:pt x="24" y="74"/>
                  </a:cubicBezTo>
                  <a:cubicBezTo>
                    <a:pt x="22" y="77"/>
                    <a:pt x="22" y="81"/>
                    <a:pt x="21" y="84"/>
                  </a:cubicBezTo>
                  <a:cubicBezTo>
                    <a:pt x="21" y="85"/>
                    <a:pt x="19" y="90"/>
                    <a:pt x="18" y="90"/>
                  </a:cubicBezTo>
                  <a:cubicBezTo>
                    <a:pt x="18" y="90"/>
                    <a:pt x="18" y="90"/>
                    <a:pt x="18" y="90"/>
                  </a:cubicBezTo>
                  <a:cubicBezTo>
                    <a:pt x="18" y="86"/>
                    <a:pt x="19" y="83"/>
                    <a:pt x="19" y="79"/>
                  </a:cubicBezTo>
                  <a:cubicBezTo>
                    <a:pt x="19" y="79"/>
                    <a:pt x="19" y="79"/>
                    <a:pt x="18" y="79"/>
                  </a:cubicBezTo>
                  <a:cubicBezTo>
                    <a:pt x="18" y="79"/>
                    <a:pt x="18" y="79"/>
                    <a:pt x="18" y="79"/>
                  </a:cubicBezTo>
                  <a:cubicBezTo>
                    <a:pt x="16" y="82"/>
                    <a:pt x="15" y="85"/>
                    <a:pt x="13" y="88"/>
                  </a:cubicBezTo>
                  <a:cubicBezTo>
                    <a:pt x="13" y="88"/>
                    <a:pt x="13" y="88"/>
                    <a:pt x="13" y="88"/>
                  </a:cubicBezTo>
                  <a:moveTo>
                    <a:pt x="22" y="93"/>
                  </a:moveTo>
                  <a:cubicBezTo>
                    <a:pt x="21" y="93"/>
                    <a:pt x="23" y="86"/>
                    <a:pt x="24" y="85"/>
                  </a:cubicBezTo>
                  <a:cubicBezTo>
                    <a:pt x="24" y="81"/>
                    <a:pt x="25" y="76"/>
                    <a:pt x="26" y="72"/>
                  </a:cubicBezTo>
                  <a:cubicBezTo>
                    <a:pt x="26" y="72"/>
                    <a:pt x="26" y="72"/>
                    <a:pt x="26" y="72"/>
                  </a:cubicBezTo>
                  <a:cubicBezTo>
                    <a:pt x="27" y="71"/>
                    <a:pt x="28" y="70"/>
                    <a:pt x="30" y="69"/>
                  </a:cubicBezTo>
                  <a:cubicBezTo>
                    <a:pt x="27" y="75"/>
                    <a:pt x="26" y="82"/>
                    <a:pt x="23" y="89"/>
                  </a:cubicBezTo>
                  <a:cubicBezTo>
                    <a:pt x="22" y="92"/>
                    <a:pt x="22" y="93"/>
                    <a:pt x="22" y="93"/>
                  </a:cubicBezTo>
                  <a:moveTo>
                    <a:pt x="23" y="95"/>
                  </a:moveTo>
                  <a:cubicBezTo>
                    <a:pt x="23" y="95"/>
                    <a:pt x="22" y="94"/>
                    <a:pt x="22" y="94"/>
                  </a:cubicBezTo>
                  <a:cubicBezTo>
                    <a:pt x="24" y="90"/>
                    <a:pt x="26" y="86"/>
                    <a:pt x="27" y="81"/>
                  </a:cubicBezTo>
                  <a:cubicBezTo>
                    <a:pt x="28" y="78"/>
                    <a:pt x="28" y="75"/>
                    <a:pt x="29" y="72"/>
                  </a:cubicBezTo>
                  <a:cubicBezTo>
                    <a:pt x="30" y="71"/>
                    <a:pt x="31" y="69"/>
                    <a:pt x="31" y="67"/>
                  </a:cubicBezTo>
                  <a:cubicBezTo>
                    <a:pt x="31" y="67"/>
                    <a:pt x="31" y="67"/>
                    <a:pt x="31" y="67"/>
                  </a:cubicBezTo>
                  <a:cubicBezTo>
                    <a:pt x="31" y="77"/>
                    <a:pt x="25" y="86"/>
                    <a:pt x="23" y="95"/>
                  </a:cubicBezTo>
                  <a:moveTo>
                    <a:pt x="24" y="94"/>
                  </a:moveTo>
                  <a:cubicBezTo>
                    <a:pt x="24" y="94"/>
                    <a:pt x="25" y="91"/>
                    <a:pt x="26" y="89"/>
                  </a:cubicBezTo>
                  <a:cubicBezTo>
                    <a:pt x="27" y="86"/>
                    <a:pt x="28" y="83"/>
                    <a:pt x="29" y="80"/>
                  </a:cubicBezTo>
                  <a:cubicBezTo>
                    <a:pt x="31" y="76"/>
                    <a:pt x="32" y="71"/>
                    <a:pt x="32" y="66"/>
                  </a:cubicBezTo>
                  <a:cubicBezTo>
                    <a:pt x="33" y="66"/>
                    <a:pt x="33" y="65"/>
                    <a:pt x="34" y="65"/>
                  </a:cubicBezTo>
                  <a:cubicBezTo>
                    <a:pt x="30" y="73"/>
                    <a:pt x="30" y="84"/>
                    <a:pt x="26" y="92"/>
                  </a:cubicBezTo>
                  <a:cubicBezTo>
                    <a:pt x="25" y="93"/>
                    <a:pt x="25" y="94"/>
                    <a:pt x="24" y="94"/>
                  </a:cubicBezTo>
                  <a:moveTo>
                    <a:pt x="37" y="110"/>
                  </a:moveTo>
                  <a:cubicBezTo>
                    <a:pt x="40" y="106"/>
                    <a:pt x="41" y="101"/>
                    <a:pt x="42" y="96"/>
                  </a:cubicBezTo>
                  <a:cubicBezTo>
                    <a:pt x="45" y="89"/>
                    <a:pt x="47" y="83"/>
                    <a:pt x="49" y="76"/>
                  </a:cubicBezTo>
                  <a:cubicBezTo>
                    <a:pt x="51" y="72"/>
                    <a:pt x="53" y="68"/>
                    <a:pt x="54" y="63"/>
                  </a:cubicBezTo>
                  <a:cubicBezTo>
                    <a:pt x="54" y="64"/>
                    <a:pt x="54" y="65"/>
                    <a:pt x="54" y="66"/>
                  </a:cubicBezTo>
                  <a:cubicBezTo>
                    <a:pt x="51" y="78"/>
                    <a:pt x="48" y="90"/>
                    <a:pt x="44" y="102"/>
                  </a:cubicBezTo>
                  <a:cubicBezTo>
                    <a:pt x="44" y="103"/>
                    <a:pt x="44" y="103"/>
                    <a:pt x="44" y="103"/>
                  </a:cubicBezTo>
                  <a:cubicBezTo>
                    <a:pt x="41" y="105"/>
                    <a:pt x="39" y="107"/>
                    <a:pt x="37" y="110"/>
                  </a:cubicBezTo>
                  <a:moveTo>
                    <a:pt x="26" y="97"/>
                  </a:moveTo>
                  <a:cubicBezTo>
                    <a:pt x="25" y="97"/>
                    <a:pt x="25" y="96"/>
                    <a:pt x="24" y="96"/>
                  </a:cubicBezTo>
                  <a:cubicBezTo>
                    <a:pt x="31" y="88"/>
                    <a:pt x="31" y="77"/>
                    <a:pt x="34" y="68"/>
                  </a:cubicBezTo>
                  <a:cubicBezTo>
                    <a:pt x="34" y="67"/>
                    <a:pt x="35" y="65"/>
                    <a:pt x="35" y="64"/>
                  </a:cubicBezTo>
                  <a:cubicBezTo>
                    <a:pt x="36" y="63"/>
                    <a:pt x="36" y="63"/>
                    <a:pt x="36" y="63"/>
                  </a:cubicBezTo>
                  <a:cubicBezTo>
                    <a:pt x="36" y="63"/>
                    <a:pt x="36" y="65"/>
                    <a:pt x="36" y="67"/>
                  </a:cubicBezTo>
                  <a:cubicBezTo>
                    <a:pt x="35" y="70"/>
                    <a:pt x="34" y="74"/>
                    <a:pt x="33" y="77"/>
                  </a:cubicBezTo>
                  <a:cubicBezTo>
                    <a:pt x="31" y="84"/>
                    <a:pt x="28" y="91"/>
                    <a:pt x="26" y="97"/>
                  </a:cubicBezTo>
                  <a:moveTo>
                    <a:pt x="29" y="101"/>
                  </a:moveTo>
                  <a:cubicBezTo>
                    <a:pt x="29" y="100"/>
                    <a:pt x="28" y="99"/>
                    <a:pt x="27" y="98"/>
                  </a:cubicBezTo>
                  <a:cubicBezTo>
                    <a:pt x="34" y="87"/>
                    <a:pt x="35" y="73"/>
                    <a:pt x="41" y="61"/>
                  </a:cubicBezTo>
                  <a:cubicBezTo>
                    <a:pt x="41" y="62"/>
                    <a:pt x="40" y="63"/>
                    <a:pt x="40" y="64"/>
                  </a:cubicBezTo>
                  <a:cubicBezTo>
                    <a:pt x="39" y="68"/>
                    <a:pt x="38" y="73"/>
                    <a:pt x="36" y="77"/>
                  </a:cubicBezTo>
                  <a:cubicBezTo>
                    <a:pt x="34" y="85"/>
                    <a:pt x="31" y="93"/>
                    <a:pt x="29" y="101"/>
                  </a:cubicBezTo>
                  <a:moveTo>
                    <a:pt x="68" y="78"/>
                  </a:moveTo>
                  <a:cubicBezTo>
                    <a:pt x="70" y="72"/>
                    <a:pt x="72" y="65"/>
                    <a:pt x="75" y="59"/>
                  </a:cubicBezTo>
                  <a:cubicBezTo>
                    <a:pt x="74" y="64"/>
                    <a:pt x="73" y="68"/>
                    <a:pt x="72" y="73"/>
                  </a:cubicBezTo>
                  <a:cubicBezTo>
                    <a:pt x="72" y="74"/>
                    <a:pt x="72" y="74"/>
                    <a:pt x="72" y="74"/>
                  </a:cubicBezTo>
                  <a:cubicBezTo>
                    <a:pt x="71" y="75"/>
                    <a:pt x="70" y="76"/>
                    <a:pt x="68" y="78"/>
                  </a:cubicBezTo>
                  <a:moveTo>
                    <a:pt x="36" y="109"/>
                  </a:moveTo>
                  <a:cubicBezTo>
                    <a:pt x="35" y="108"/>
                    <a:pt x="34" y="107"/>
                    <a:pt x="34" y="106"/>
                  </a:cubicBezTo>
                  <a:cubicBezTo>
                    <a:pt x="35" y="103"/>
                    <a:pt x="36" y="100"/>
                    <a:pt x="37" y="96"/>
                  </a:cubicBezTo>
                  <a:cubicBezTo>
                    <a:pt x="38" y="91"/>
                    <a:pt x="41" y="85"/>
                    <a:pt x="43" y="80"/>
                  </a:cubicBezTo>
                  <a:cubicBezTo>
                    <a:pt x="46" y="73"/>
                    <a:pt x="48" y="66"/>
                    <a:pt x="50" y="59"/>
                  </a:cubicBezTo>
                  <a:cubicBezTo>
                    <a:pt x="48" y="64"/>
                    <a:pt x="47" y="70"/>
                    <a:pt x="45" y="75"/>
                  </a:cubicBezTo>
                  <a:cubicBezTo>
                    <a:pt x="42" y="86"/>
                    <a:pt x="40" y="98"/>
                    <a:pt x="36" y="109"/>
                  </a:cubicBezTo>
                  <a:moveTo>
                    <a:pt x="27" y="97"/>
                  </a:moveTo>
                  <a:cubicBezTo>
                    <a:pt x="27" y="97"/>
                    <a:pt x="27" y="96"/>
                    <a:pt x="28" y="94"/>
                  </a:cubicBezTo>
                  <a:cubicBezTo>
                    <a:pt x="30" y="90"/>
                    <a:pt x="31" y="86"/>
                    <a:pt x="32" y="81"/>
                  </a:cubicBezTo>
                  <a:cubicBezTo>
                    <a:pt x="35" y="75"/>
                    <a:pt x="36" y="68"/>
                    <a:pt x="37" y="62"/>
                  </a:cubicBezTo>
                  <a:cubicBezTo>
                    <a:pt x="39" y="60"/>
                    <a:pt x="40" y="59"/>
                    <a:pt x="41" y="58"/>
                  </a:cubicBezTo>
                  <a:cubicBezTo>
                    <a:pt x="35" y="69"/>
                    <a:pt x="34" y="82"/>
                    <a:pt x="28" y="94"/>
                  </a:cubicBezTo>
                  <a:cubicBezTo>
                    <a:pt x="27" y="96"/>
                    <a:pt x="27" y="97"/>
                    <a:pt x="27" y="97"/>
                  </a:cubicBezTo>
                  <a:moveTo>
                    <a:pt x="30" y="101"/>
                  </a:moveTo>
                  <a:cubicBezTo>
                    <a:pt x="30" y="101"/>
                    <a:pt x="31" y="97"/>
                    <a:pt x="32" y="95"/>
                  </a:cubicBezTo>
                  <a:cubicBezTo>
                    <a:pt x="33" y="90"/>
                    <a:pt x="34" y="86"/>
                    <a:pt x="36" y="81"/>
                  </a:cubicBezTo>
                  <a:cubicBezTo>
                    <a:pt x="39" y="73"/>
                    <a:pt x="41" y="64"/>
                    <a:pt x="44" y="56"/>
                  </a:cubicBezTo>
                  <a:cubicBezTo>
                    <a:pt x="44" y="56"/>
                    <a:pt x="44" y="56"/>
                    <a:pt x="44" y="56"/>
                  </a:cubicBezTo>
                  <a:cubicBezTo>
                    <a:pt x="45" y="55"/>
                    <a:pt x="46" y="54"/>
                    <a:pt x="47" y="53"/>
                  </a:cubicBezTo>
                  <a:cubicBezTo>
                    <a:pt x="41" y="67"/>
                    <a:pt x="38" y="83"/>
                    <a:pt x="32" y="98"/>
                  </a:cubicBezTo>
                  <a:cubicBezTo>
                    <a:pt x="31" y="100"/>
                    <a:pt x="30" y="101"/>
                    <a:pt x="30" y="101"/>
                  </a:cubicBezTo>
                  <a:moveTo>
                    <a:pt x="43" y="66"/>
                  </a:moveTo>
                  <a:cubicBezTo>
                    <a:pt x="43" y="66"/>
                    <a:pt x="43" y="66"/>
                    <a:pt x="43" y="66"/>
                  </a:cubicBezTo>
                  <a:cubicBezTo>
                    <a:pt x="44" y="63"/>
                    <a:pt x="45" y="61"/>
                    <a:pt x="45" y="59"/>
                  </a:cubicBezTo>
                  <a:cubicBezTo>
                    <a:pt x="46" y="58"/>
                    <a:pt x="47" y="52"/>
                    <a:pt x="47" y="52"/>
                  </a:cubicBezTo>
                  <a:cubicBezTo>
                    <a:pt x="47" y="52"/>
                    <a:pt x="47" y="52"/>
                    <a:pt x="47" y="54"/>
                  </a:cubicBezTo>
                  <a:cubicBezTo>
                    <a:pt x="46" y="58"/>
                    <a:pt x="45" y="62"/>
                    <a:pt x="43" y="66"/>
                  </a:cubicBezTo>
                  <a:moveTo>
                    <a:pt x="87" y="58"/>
                  </a:moveTo>
                  <a:cubicBezTo>
                    <a:pt x="89" y="55"/>
                    <a:pt x="90" y="51"/>
                    <a:pt x="92" y="47"/>
                  </a:cubicBezTo>
                  <a:cubicBezTo>
                    <a:pt x="91" y="50"/>
                    <a:pt x="91" y="52"/>
                    <a:pt x="90" y="55"/>
                  </a:cubicBezTo>
                  <a:cubicBezTo>
                    <a:pt x="91" y="55"/>
                    <a:pt x="91" y="55"/>
                    <a:pt x="91" y="55"/>
                  </a:cubicBezTo>
                  <a:cubicBezTo>
                    <a:pt x="90" y="56"/>
                    <a:pt x="88" y="57"/>
                    <a:pt x="87" y="58"/>
                  </a:cubicBezTo>
                  <a:moveTo>
                    <a:pt x="33" y="105"/>
                  </a:moveTo>
                  <a:cubicBezTo>
                    <a:pt x="34" y="102"/>
                    <a:pt x="34" y="99"/>
                    <a:pt x="35" y="95"/>
                  </a:cubicBezTo>
                  <a:cubicBezTo>
                    <a:pt x="36" y="90"/>
                    <a:pt x="38" y="85"/>
                    <a:pt x="40" y="80"/>
                  </a:cubicBezTo>
                  <a:cubicBezTo>
                    <a:pt x="43" y="70"/>
                    <a:pt x="46" y="60"/>
                    <a:pt x="49" y="51"/>
                  </a:cubicBezTo>
                  <a:cubicBezTo>
                    <a:pt x="50" y="49"/>
                    <a:pt x="52" y="48"/>
                    <a:pt x="53" y="46"/>
                  </a:cubicBezTo>
                  <a:cubicBezTo>
                    <a:pt x="50" y="53"/>
                    <a:pt x="49" y="62"/>
                    <a:pt x="46" y="70"/>
                  </a:cubicBezTo>
                  <a:cubicBezTo>
                    <a:pt x="44" y="74"/>
                    <a:pt x="42" y="79"/>
                    <a:pt x="40" y="84"/>
                  </a:cubicBezTo>
                  <a:cubicBezTo>
                    <a:pt x="38" y="89"/>
                    <a:pt x="37" y="94"/>
                    <a:pt x="35" y="100"/>
                  </a:cubicBezTo>
                  <a:cubicBezTo>
                    <a:pt x="35" y="102"/>
                    <a:pt x="34" y="103"/>
                    <a:pt x="33" y="105"/>
                  </a:cubicBezTo>
                  <a:moveTo>
                    <a:pt x="38" y="105"/>
                  </a:moveTo>
                  <a:cubicBezTo>
                    <a:pt x="39" y="103"/>
                    <a:pt x="39" y="102"/>
                    <a:pt x="40" y="100"/>
                  </a:cubicBezTo>
                  <a:cubicBezTo>
                    <a:pt x="42" y="93"/>
                    <a:pt x="43" y="86"/>
                    <a:pt x="45" y="80"/>
                  </a:cubicBezTo>
                  <a:cubicBezTo>
                    <a:pt x="48" y="68"/>
                    <a:pt x="51" y="55"/>
                    <a:pt x="56" y="43"/>
                  </a:cubicBezTo>
                  <a:cubicBezTo>
                    <a:pt x="58" y="42"/>
                    <a:pt x="60" y="40"/>
                    <a:pt x="61" y="38"/>
                  </a:cubicBezTo>
                  <a:cubicBezTo>
                    <a:pt x="59" y="43"/>
                    <a:pt x="58" y="49"/>
                    <a:pt x="57" y="55"/>
                  </a:cubicBezTo>
                  <a:cubicBezTo>
                    <a:pt x="55" y="59"/>
                    <a:pt x="54" y="63"/>
                    <a:pt x="52" y="67"/>
                  </a:cubicBezTo>
                  <a:cubicBezTo>
                    <a:pt x="47" y="78"/>
                    <a:pt x="44" y="90"/>
                    <a:pt x="40" y="102"/>
                  </a:cubicBezTo>
                  <a:cubicBezTo>
                    <a:pt x="39" y="103"/>
                    <a:pt x="39" y="104"/>
                    <a:pt x="38" y="105"/>
                  </a:cubicBezTo>
                  <a:moveTo>
                    <a:pt x="104" y="47"/>
                  </a:moveTo>
                  <a:cubicBezTo>
                    <a:pt x="104" y="47"/>
                    <a:pt x="103" y="46"/>
                    <a:pt x="103" y="46"/>
                  </a:cubicBezTo>
                  <a:cubicBezTo>
                    <a:pt x="103" y="46"/>
                    <a:pt x="103" y="46"/>
                    <a:pt x="103" y="46"/>
                  </a:cubicBezTo>
                  <a:cubicBezTo>
                    <a:pt x="104" y="43"/>
                    <a:pt x="105" y="39"/>
                    <a:pt x="106" y="36"/>
                  </a:cubicBezTo>
                  <a:cubicBezTo>
                    <a:pt x="105" y="40"/>
                    <a:pt x="105" y="43"/>
                    <a:pt x="104" y="47"/>
                  </a:cubicBezTo>
                  <a:moveTo>
                    <a:pt x="93" y="53"/>
                  </a:moveTo>
                  <a:cubicBezTo>
                    <a:pt x="96" y="47"/>
                    <a:pt x="97" y="40"/>
                    <a:pt x="99" y="34"/>
                  </a:cubicBezTo>
                  <a:cubicBezTo>
                    <a:pt x="99" y="34"/>
                    <a:pt x="99" y="34"/>
                    <a:pt x="99" y="34"/>
                  </a:cubicBezTo>
                  <a:cubicBezTo>
                    <a:pt x="98" y="39"/>
                    <a:pt x="97" y="44"/>
                    <a:pt x="96" y="50"/>
                  </a:cubicBezTo>
                  <a:cubicBezTo>
                    <a:pt x="95" y="51"/>
                    <a:pt x="94" y="52"/>
                    <a:pt x="93" y="53"/>
                  </a:cubicBezTo>
                  <a:moveTo>
                    <a:pt x="85" y="53"/>
                  </a:moveTo>
                  <a:cubicBezTo>
                    <a:pt x="86" y="51"/>
                    <a:pt x="86" y="49"/>
                    <a:pt x="86" y="47"/>
                  </a:cubicBezTo>
                  <a:cubicBezTo>
                    <a:pt x="88" y="42"/>
                    <a:pt x="90" y="37"/>
                    <a:pt x="91" y="33"/>
                  </a:cubicBezTo>
                  <a:cubicBezTo>
                    <a:pt x="92" y="32"/>
                    <a:pt x="92" y="32"/>
                    <a:pt x="92" y="32"/>
                  </a:cubicBezTo>
                  <a:cubicBezTo>
                    <a:pt x="91" y="33"/>
                    <a:pt x="91" y="35"/>
                    <a:pt x="90" y="36"/>
                  </a:cubicBezTo>
                  <a:cubicBezTo>
                    <a:pt x="88" y="41"/>
                    <a:pt x="87" y="47"/>
                    <a:pt x="86" y="52"/>
                  </a:cubicBezTo>
                  <a:cubicBezTo>
                    <a:pt x="85" y="52"/>
                    <a:pt x="85" y="52"/>
                    <a:pt x="85" y="53"/>
                  </a:cubicBezTo>
                  <a:moveTo>
                    <a:pt x="112" y="55"/>
                  </a:moveTo>
                  <a:cubicBezTo>
                    <a:pt x="111" y="54"/>
                    <a:pt x="110" y="53"/>
                    <a:pt x="109" y="52"/>
                  </a:cubicBezTo>
                  <a:cubicBezTo>
                    <a:pt x="111" y="45"/>
                    <a:pt x="113" y="38"/>
                    <a:pt x="115" y="31"/>
                  </a:cubicBezTo>
                  <a:cubicBezTo>
                    <a:pt x="115" y="33"/>
                    <a:pt x="115" y="35"/>
                    <a:pt x="114" y="37"/>
                  </a:cubicBezTo>
                  <a:cubicBezTo>
                    <a:pt x="113" y="43"/>
                    <a:pt x="111" y="49"/>
                    <a:pt x="112" y="55"/>
                  </a:cubicBezTo>
                  <a:moveTo>
                    <a:pt x="45" y="100"/>
                  </a:moveTo>
                  <a:cubicBezTo>
                    <a:pt x="45" y="99"/>
                    <a:pt x="47" y="96"/>
                    <a:pt x="47" y="94"/>
                  </a:cubicBezTo>
                  <a:cubicBezTo>
                    <a:pt x="49" y="87"/>
                    <a:pt x="50" y="80"/>
                    <a:pt x="52" y="74"/>
                  </a:cubicBezTo>
                  <a:cubicBezTo>
                    <a:pt x="54" y="69"/>
                    <a:pt x="55" y="63"/>
                    <a:pt x="57" y="58"/>
                  </a:cubicBezTo>
                  <a:cubicBezTo>
                    <a:pt x="57" y="57"/>
                    <a:pt x="57" y="57"/>
                    <a:pt x="57" y="56"/>
                  </a:cubicBezTo>
                  <a:cubicBezTo>
                    <a:pt x="59" y="50"/>
                    <a:pt x="61" y="43"/>
                    <a:pt x="63" y="36"/>
                  </a:cubicBezTo>
                  <a:cubicBezTo>
                    <a:pt x="66" y="34"/>
                    <a:pt x="69" y="31"/>
                    <a:pt x="71" y="29"/>
                  </a:cubicBezTo>
                  <a:cubicBezTo>
                    <a:pt x="67" y="37"/>
                    <a:pt x="65" y="46"/>
                    <a:pt x="62" y="54"/>
                  </a:cubicBezTo>
                  <a:cubicBezTo>
                    <a:pt x="60" y="60"/>
                    <a:pt x="58" y="65"/>
                    <a:pt x="56" y="70"/>
                  </a:cubicBezTo>
                  <a:cubicBezTo>
                    <a:pt x="54" y="77"/>
                    <a:pt x="52" y="83"/>
                    <a:pt x="49" y="90"/>
                  </a:cubicBezTo>
                  <a:cubicBezTo>
                    <a:pt x="48" y="93"/>
                    <a:pt x="46" y="97"/>
                    <a:pt x="45" y="100"/>
                  </a:cubicBezTo>
                  <a:moveTo>
                    <a:pt x="45" y="102"/>
                  </a:moveTo>
                  <a:cubicBezTo>
                    <a:pt x="50" y="92"/>
                    <a:pt x="53" y="81"/>
                    <a:pt x="57" y="71"/>
                  </a:cubicBezTo>
                  <a:cubicBezTo>
                    <a:pt x="59" y="65"/>
                    <a:pt x="61" y="60"/>
                    <a:pt x="63" y="54"/>
                  </a:cubicBezTo>
                  <a:cubicBezTo>
                    <a:pt x="66" y="48"/>
                    <a:pt x="67" y="42"/>
                    <a:pt x="69" y="36"/>
                  </a:cubicBezTo>
                  <a:cubicBezTo>
                    <a:pt x="70" y="34"/>
                    <a:pt x="71" y="31"/>
                    <a:pt x="72" y="29"/>
                  </a:cubicBezTo>
                  <a:cubicBezTo>
                    <a:pt x="71" y="30"/>
                    <a:pt x="71" y="32"/>
                    <a:pt x="70" y="34"/>
                  </a:cubicBezTo>
                  <a:cubicBezTo>
                    <a:pt x="68" y="40"/>
                    <a:pt x="66" y="47"/>
                    <a:pt x="64" y="54"/>
                  </a:cubicBezTo>
                  <a:cubicBezTo>
                    <a:pt x="60" y="66"/>
                    <a:pt x="57" y="79"/>
                    <a:pt x="54" y="92"/>
                  </a:cubicBezTo>
                  <a:cubicBezTo>
                    <a:pt x="54" y="93"/>
                    <a:pt x="54" y="93"/>
                    <a:pt x="54" y="93"/>
                  </a:cubicBezTo>
                  <a:cubicBezTo>
                    <a:pt x="51" y="96"/>
                    <a:pt x="48" y="99"/>
                    <a:pt x="45" y="102"/>
                  </a:cubicBezTo>
                  <a:moveTo>
                    <a:pt x="55" y="92"/>
                  </a:moveTo>
                  <a:cubicBezTo>
                    <a:pt x="64" y="71"/>
                    <a:pt x="69" y="48"/>
                    <a:pt x="77" y="27"/>
                  </a:cubicBezTo>
                  <a:cubicBezTo>
                    <a:pt x="78" y="25"/>
                    <a:pt x="79" y="23"/>
                    <a:pt x="79" y="21"/>
                  </a:cubicBezTo>
                  <a:cubicBezTo>
                    <a:pt x="79" y="24"/>
                    <a:pt x="78" y="27"/>
                    <a:pt x="77" y="30"/>
                  </a:cubicBezTo>
                  <a:cubicBezTo>
                    <a:pt x="75" y="36"/>
                    <a:pt x="73" y="43"/>
                    <a:pt x="71" y="49"/>
                  </a:cubicBezTo>
                  <a:cubicBezTo>
                    <a:pt x="67" y="61"/>
                    <a:pt x="64" y="73"/>
                    <a:pt x="60" y="85"/>
                  </a:cubicBezTo>
                  <a:cubicBezTo>
                    <a:pt x="60" y="86"/>
                    <a:pt x="60" y="86"/>
                    <a:pt x="60" y="86"/>
                  </a:cubicBezTo>
                  <a:cubicBezTo>
                    <a:pt x="60" y="86"/>
                    <a:pt x="60" y="86"/>
                    <a:pt x="60" y="86"/>
                  </a:cubicBezTo>
                  <a:cubicBezTo>
                    <a:pt x="59" y="88"/>
                    <a:pt x="57" y="90"/>
                    <a:pt x="55" y="92"/>
                  </a:cubicBezTo>
                  <a:moveTo>
                    <a:pt x="107" y="31"/>
                  </a:moveTo>
                  <a:cubicBezTo>
                    <a:pt x="108" y="27"/>
                    <a:pt x="109" y="24"/>
                    <a:pt x="110" y="21"/>
                  </a:cubicBezTo>
                  <a:cubicBezTo>
                    <a:pt x="109" y="23"/>
                    <a:pt x="109" y="24"/>
                    <a:pt x="108" y="26"/>
                  </a:cubicBezTo>
                  <a:cubicBezTo>
                    <a:pt x="108" y="28"/>
                    <a:pt x="107" y="29"/>
                    <a:pt x="107" y="31"/>
                  </a:cubicBezTo>
                  <a:moveTo>
                    <a:pt x="114" y="57"/>
                  </a:moveTo>
                  <a:cubicBezTo>
                    <a:pt x="113" y="56"/>
                    <a:pt x="113" y="56"/>
                    <a:pt x="113" y="56"/>
                  </a:cubicBezTo>
                  <a:cubicBezTo>
                    <a:pt x="112" y="51"/>
                    <a:pt x="113" y="45"/>
                    <a:pt x="115" y="39"/>
                  </a:cubicBezTo>
                  <a:cubicBezTo>
                    <a:pt x="116" y="34"/>
                    <a:pt x="116" y="29"/>
                    <a:pt x="117" y="24"/>
                  </a:cubicBezTo>
                  <a:cubicBezTo>
                    <a:pt x="117" y="23"/>
                    <a:pt x="117" y="22"/>
                    <a:pt x="117" y="21"/>
                  </a:cubicBezTo>
                  <a:cubicBezTo>
                    <a:pt x="116" y="33"/>
                    <a:pt x="114" y="45"/>
                    <a:pt x="114" y="57"/>
                  </a:cubicBezTo>
                  <a:moveTo>
                    <a:pt x="75" y="21"/>
                  </a:moveTo>
                  <a:cubicBezTo>
                    <a:pt x="74" y="20"/>
                    <a:pt x="74" y="20"/>
                    <a:pt x="74" y="19"/>
                  </a:cubicBezTo>
                  <a:cubicBezTo>
                    <a:pt x="74" y="19"/>
                    <a:pt x="74" y="18"/>
                    <a:pt x="75" y="18"/>
                  </a:cubicBezTo>
                  <a:cubicBezTo>
                    <a:pt x="74" y="19"/>
                    <a:pt x="74" y="20"/>
                    <a:pt x="75" y="21"/>
                  </a:cubicBezTo>
                  <a:moveTo>
                    <a:pt x="82" y="63"/>
                  </a:moveTo>
                  <a:cubicBezTo>
                    <a:pt x="85" y="56"/>
                    <a:pt x="87" y="49"/>
                    <a:pt x="90" y="41"/>
                  </a:cubicBezTo>
                  <a:cubicBezTo>
                    <a:pt x="92" y="33"/>
                    <a:pt x="95" y="25"/>
                    <a:pt x="98" y="17"/>
                  </a:cubicBezTo>
                  <a:cubicBezTo>
                    <a:pt x="97" y="22"/>
                    <a:pt x="96" y="27"/>
                    <a:pt x="94" y="31"/>
                  </a:cubicBezTo>
                  <a:cubicBezTo>
                    <a:pt x="91" y="41"/>
                    <a:pt x="88" y="50"/>
                    <a:pt x="86" y="60"/>
                  </a:cubicBezTo>
                  <a:cubicBezTo>
                    <a:pt x="86" y="60"/>
                    <a:pt x="86" y="60"/>
                    <a:pt x="86" y="60"/>
                  </a:cubicBezTo>
                  <a:cubicBezTo>
                    <a:pt x="85" y="61"/>
                    <a:pt x="84" y="62"/>
                    <a:pt x="82" y="63"/>
                  </a:cubicBezTo>
                  <a:moveTo>
                    <a:pt x="108" y="51"/>
                  </a:moveTo>
                  <a:cubicBezTo>
                    <a:pt x="107" y="50"/>
                    <a:pt x="106" y="49"/>
                    <a:pt x="105" y="48"/>
                  </a:cubicBezTo>
                  <a:cubicBezTo>
                    <a:pt x="109" y="43"/>
                    <a:pt x="110" y="37"/>
                    <a:pt x="111" y="31"/>
                  </a:cubicBezTo>
                  <a:cubicBezTo>
                    <a:pt x="112" y="27"/>
                    <a:pt x="112" y="23"/>
                    <a:pt x="114" y="19"/>
                  </a:cubicBezTo>
                  <a:cubicBezTo>
                    <a:pt x="114" y="18"/>
                    <a:pt x="114" y="18"/>
                    <a:pt x="114" y="17"/>
                  </a:cubicBezTo>
                  <a:cubicBezTo>
                    <a:pt x="113" y="22"/>
                    <a:pt x="112" y="27"/>
                    <a:pt x="112" y="31"/>
                  </a:cubicBezTo>
                  <a:cubicBezTo>
                    <a:pt x="112" y="38"/>
                    <a:pt x="109" y="44"/>
                    <a:pt x="108" y="51"/>
                  </a:cubicBezTo>
                  <a:moveTo>
                    <a:pt x="99" y="47"/>
                  </a:moveTo>
                  <a:cubicBezTo>
                    <a:pt x="100" y="43"/>
                    <a:pt x="102" y="38"/>
                    <a:pt x="103" y="34"/>
                  </a:cubicBezTo>
                  <a:cubicBezTo>
                    <a:pt x="105" y="27"/>
                    <a:pt x="107" y="20"/>
                    <a:pt x="110" y="13"/>
                  </a:cubicBezTo>
                  <a:cubicBezTo>
                    <a:pt x="110" y="14"/>
                    <a:pt x="109" y="15"/>
                    <a:pt x="109" y="16"/>
                  </a:cubicBezTo>
                  <a:cubicBezTo>
                    <a:pt x="108" y="19"/>
                    <a:pt x="106" y="23"/>
                    <a:pt x="105" y="26"/>
                  </a:cubicBezTo>
                  <a:cubicBezTo>
                    <a:pt x="104" y="32"/>
                    <a:pt x="102" y="39"/>
                    <a:pt x="101" y="45"/>
                  </a:cubicBezTo>
                  <a:cubicBezTo>
                    <a:pt x="100" y="46"/>
                    <a:pt x="100" y="46"/>
                    <a:pt x="100" y="46"/>
                  </a:cubicBezTo>
                  <a:cubicBezTo>
                    <a:pt x="100" y="46"/>
                    <a:pt x="99" y="47"/>
                    <a:pt x="99" y="47"/>
                  </a:cubicBezTo>
                  <a:moveTo>
                    <a:pt x="73" y="18"/>
                  </a:moveTo>
                  <a:cubicBezTo>
                    <a:pt x="72" y="18"/>
                    <a:pt x="72" y="17"/>
                    <a:pt x="71" y="16"/>
                  </a:cubicBezTo>
                  <a:cubicBezTo>
                    <a:pt x="72" y="15"/>
                    <a:pt x="73" y="14"/>
                    <a:pt x="73" y="12"/>
                  </a:cubicBezTo>
                  <a:cubicBezTo>
                    <a:pt x="73" y="14"/>
                    <a:pt x="72" y="16"/>
                    <a:pt x="73" y="18"/>
                  </a:cubicBezTo>
                  <a:moveTo>
                    <a:pt x="70" y="14"/>
                  </a:moveTo>
                  <a:cubicBezTo>
                    <a:pt x="69" y="13"/>
                    <a:pt x="68" y="13"/>
                    <a:pt x="68" y="12"/>
                  </a:cubicBezTo>
                  <a:cubicBezTo>
                    <a:pt x="68" y="12"/>
                    <a:pt x="68" y="12"/>
                    <a:pt x="68" y="12"/>
                  </a:cubicBezTo>
                  <a:cubicBezTo>
                    <a:pt x="68" y="11"/>
                    <a:pt x="69" y="10"/>
                    <a:pt x="69" y="10"/>
                  </a:cubicBezTo>
                  <a:cubicBezTo>
                    <a:pt x="69" y="11"/>
                    <a:pt x="69" y="13"/>
                    <a:pt x="70" y="14"/>
                  </a:cubicBezTo>
                  <a:moveTo>
                    <a:pt x="65" y="9"/>
                  </a:moveTo>
                  <a:cubicBezTo>
                    <a:pt x="65" y="9"/>
                    <a:pt x="65" y="8"/>
                    <a:pt x="64" y="8"/>
                  </a:cubicBezTo>
                  <a:cubicBezTo>
                    <a:pt x="65" y="8"/>
                    <a:pt x="65" y="8"/>
                    <a:pt x="65" y="8"/>
                  </a:cubicBezTo>
                  <a:cubicBezTo>
                    <a:pt x="65" y="8"/>
                    <a:pt x="65" y="8"/>
                    <a:pt x="65" y="8"/>
                  </a:cubicBezTo>
                  <a:cubicBezTo>
                    <a:pt x="65" y="9"/>
                    <a:pt x="65" y="9"/>
                    <a:pt x="65" y="9"/>
                  </a:cubicBezTo>
                  <a:moveTo>
                    <a:pt x="98" y="25"/>
                  </a:moveTo>
                  <a:cubicBezTo>
                    <a:pt x="100" y="20"/>
                    <a:pt x="102" y="14"/>
                    <a:pt x="104" y="8"/>
                  </a:cubicBezTo>
                  <a:cubicBezTo>
                    <a:pt x="105" y="8"/>
                    <a:pt x="105" y="8"/>
                    <a:pt x="105" y="8"/>
                  </a:cubicBezTo>
                  <a:cubicBezTo>
                    <a:pt x="104" y="9"/>
                    <a:pt x="104" y="9"/>
                    <a:pt x="104" y="9"/>
                  </a:cubicBezTo>
                  <a:cubicBezTo>
                    <a:pt x="104" y="12"/>
                    <a:pt x="102" y="15"/>
                    <a:pt x="101" y="18"/>
                  </a:cubicBezTo>
                  <a:cubicBezTo>
                    <a:pt x="100" y="20"/>
                    <a:pt x="99" y="23"/>
                    <a:pt x="98" y="25"/>
                  </a:cubicBezTo>
                  <a:moveTo>
                    <a:pt x="80" y="25"/>
                  </a:moveTo>
                  <a:cubicBezTo>
                    <a:pt x="80" y="25"/>
                    <a:pt x="81" y="25"/>
                    <a:pt x="81" y="24"/>
                  </a:cubicBezTo>
                  <a:cubicBezTo>
                    <a:pt x="83" y="20"/>
                    <a:pt x="85" y="15"/>
                    <a:pt x="87" y="10"/>
                  </a:cubicBezTo>
                  <a:cubicBezTo>
                    <a:pt x="88" y="9"/>
                    <a:pt x="89" y="8"/>
                    <a:pt x="90" y="6"/>
                  </a:cubicBezTo>
                  <a:cubicBezTo>
                    <a:pt x="89" y="8"/>
                    <a:pt x="88" y="11"/>
                    <a:pt x="88" y="13"/>
                  </a:cubicBezTo>
                  <a:cubicBezTo>
                    <a:pt x="86" y="15"/>
                    <a:pt x="85" y="17"/>
                    <a:pt x="84" y="20"/>
                  </a:cubicBezTo>
                  <a:cubicBezTo>
                    <a:pt x="82" y="27"/>
                    <a:pt x="81" y="34"/>
                    <a:pt x="79" y="40"/>
                  </a:cubicBezTo>
                  <a:cubicBezTo>
                    <a:pt x="76" y="48"/>
                    <a:pt x="73" y="55"/>
                    <a:pt x="70" y="62"/>
                  </a:cubicBezTo>
                  <a:cubicBezTo>
                    <a:pt x="67" y="69"/>
                    <a:pt x="66" y="76"/>
                    <a:pt x="62" y="82"/>
                  </a:cubicBezTo>
                  <a:cubicBezTo>
                    <a:pt x="62" y="83"/>
                    <a:pt x="61" y="83"/>
                    <a:pt x="61" y="83"/>
                  </a:cubicBezTo>
                  <a:cubicBezTo>
                    <a:pt x="61" y="83"/>
                    <a:pt x="63" y="78"/>
                    <a:pt x="64" y="77"/>
                  </a:cubicBezTo>
                  <a:cubicBezTo>
                    <a:pt x="65" y="73"/>
                    <a:pt x="66" y="69"/>
                    <a:pt x="67" y="65"/>
                  </a:cubicBezTo>
                  <a:cubicBezTo>
                    <a:pt x="71" y="49"/>
                    <a:pt x="77" y="34"/>
                    <a:pt x="81" y="19"/>
                  </a:cubicBezTo>
                  <a:cubicBezTo>
                    <a:pt x="81" y="18"/>
                    <a:pt x="81" y="18"/>
                    <a:pt x="80" y="18"/>
                  </a:cubicBezTo>
                  <a:cubicBezTo>
                    <a:pt x="80" y="18"/>
                    <a:pt x="80" y="18"/>
                    <a:pt x="80" y="18"/>
                  </a:cubicBezTo>
                  <a:cubicBezTo>
                    <a:pt x="70" y="39"/>
                    <a:pt x="66" y="62"/>
                    <a:pt x="57" y="84"/>
                  </a:cubicBezTo>
                  <a:cubicBezTo>
                    <a:pt x="57" y="85"/>
                    <a:pt x="55" y="90"/>
                    <a:pt x="55" y="90"/>
                  </a:cubicBezTo>
                  <a:cubicBezTo>
                    <a:pt x="55" y="90"/>
                    <a:pt x="55" y="89"/>
                    <a:pt x="56" y="88"/>
                  </a:cubicBezTo>
                  <a:cubicBezTo>
                    <a:pt x="56" y="85"/>
                    <a:pt x="57" y="82"/>
                    <a:pt x="58" y="79"/>
                  </a:cubicBezTo>
                  <a:cubicBezTo>
                    <a:pt x="59" y="73"/>
                    <a:pt x="61" y="66"/>
                    <a:pt x="63" y="61"/>
                  </a:cubicBezTo>
                  <a:cubicBezTo>
                    <a:pt x="67" y="49"/>
                    <a:pt x="69" y="38"/>
                    <a:pt x="74" y="26"/>
                  </a:cubicBezTo>
                  <a:cubicBezTo>
                    <a:pt x="74" y="26"/>
                    <a:pt x="75" y="25"/>
                    <a:pt x="76" y="25"/>
                  </a:cubicBezTo>
                  <a:cubicBezTo>
                    <a:pt x="76" y="24"/>
                    <a:pt x="76" y="24"/>
                    <a:pt x="76" y="23"/>
                  </a:cubicBezTo>
                  <a:cubicBezTo>
                    <a:pt x="76" y="23"/>
                    <a:pt x="76" y="22"/>
                    <a:pt x="76" y="22"/>
                  </a:cubicBezTo>
                  <a:cubicBezTo>
                    <a:pt x="76" y="22"/>
                    <a:pt x="76" y="22"/>
                    <a:pt x="76" y="22"/>
                  </a:cubicBezTo>
                  <a:cubicBezTo>
                    <a:pt x="76" y="22"/>
                    <a:pt x="76" y="21"/>
                    <a:pt x="76" y="20"/>
                  </a:cubicBezTo>
                  <a:cubicBezTo>
                    <a:pt x="76" y="21"/>
                    <a:pt x="76" y="21"/>
                    <a:pt x="76" y="22"/>
                  </a:cubicBezTo>
                  <a:cubicBezTo>
                    <a:pt x="76" y="22"/>
                    <a:pt x="76" y="23"/>
                    <a:pt x="77" y="23"/>
                  </a:cubicBezTo>
                  <a:cubicBezTo>
                    <a:pt x="77" y="23"/>
                    <a:pt x="77" y="23"/>
                    <a:pt x="77" y="22"/>
                  </a:cubicBezTo>
                  <a:cubicBezTo>
                    <a:pt x="79" y="20"/>
                    <a:pt x="80" y="18"/>
                    <a:pt x="81" y="16"/>
                  </a:cubicBezTo>
                  <a:cubicBezTo>
                    <a:pt x="81" y="15"/>
                    <a:pt x="82" y="14"/>
                    <a:pt x="83" y="13"/>
                  </a:cubicBezTo>
                  <a:cubicBezTo>
                    <a:pt x="83" y="12"/>
                    <a:pt x="86" y="8"/>
                    <a:pt x="86" y="8"/>
                  </a:cubicBezTo>
                  <a:cubicBezTo>
                    <a:pt x="86" y="8"/>
                    <a:pt x="86" y="8"/>
                    <a:pt x="86" y="8"/>
                  </a:cubicBezTo>
                  <a:cubicBezTo>
                    <a:pt x="86" y="10"/>
                    <a:pt x="85" y="12"/>
                    <a:pt x="84" y="14"/>
                  </a:cubicBezTo>
                  <a:cubicBezTo>
                    <a:pt x="84" y="14"/>
                    <a:pt x="84" y="14"/>
                    <a:pt x="84" y="15"/>
                  </a:cubicBezTo>
                  <a:cubicBezTo>
                    <a:pt x="83" y="17"/>
                    <a:pt x="82" y="18"/>
                    <a:pt x="81" y="20"/>
                  </a:cubicBezTo>
                  <a:cubicBezTo>
                    <a:pt x="80" y="21"/>
                    <a:pt x="80" y="22"/>
                    <a:pt x="80" y="22"/>
                  </a:cubicBezTo>
                  <a:cubicBezTo>
                    <a:pt x="80" y="23"/>
                    <a:pt x="80" y="23"/>
                    <a:pt x="80" y="24"/>
                  </a:cubicBezTo>
                  <a:cubicBezTo>
                    <a:pt x="80" y="24"/>
                    <a:pt x="80" y="25"/>
                    <a:pt x="80" y="25"/>
                  </a:cubicBezTo>
                  <a:moveTo>
                    <a:pt x="74" y="72"/>
                  </a:moveTo>
                  <a:cubicBezTo>
                    <a:pt x="83" y="53"/>
                    <a:pt x="89" y="32"/>
                    <a:pt x="96" y="12"/>
                  </a:cubicBezTo>
                  <a:cubicBezTo>
                    <a:pt x="96" y="11"/>
                    <a:pt x="98" y="6"/>
                    <a:pt x="98" y="6"/>
                  </a:cubicBezTo>
                  <a:cubicBezTo>
                    <a:pt x="98" y="6"/>
                    <a:pt x="98" y="7"/>
                    <a:pt x="98" y="9"/>
                  </a:cubicBezTo>
                  <a:cubicBezTo>
                    <a:pt x="97" y="12"/>
                    <a:pt x="96" y="15"/>
                    <a:pt x="96" y="17"/>
                  </a:cubicBezTo>
                  <a:cubicBezTo>
                    <a:pt x="94" y="23"/>
                    <a:pt x="92" y="29"/>
                    <a:pt x="90" y="34"/>
                  </a:cubicBezTo>
                  <a:cubicBezTo>
                    <a:pt x="86" y="44"/>
                    <a:pt x="85" y="55"/>
                    <a:pt x="81" y="65"/>
                  </a:cubicBezTo>
                  <a:cubicBezTo>
                    <a:pt x="78" y="68"/>
                    <a:pt x="76" y="70"/>
                    <a:pt x="74" y="72"/>
                  </a:cubicBezTo>
                  <a:moveTo>
                    <a:pt x="68" y="10"/>
                  </a:moveTo>
                  <a:cubicBezTo>
                    <a:pt x="67" y="10"/>
                    <a:pt x="66" y="9"/>
                    <a:pt x="66" y="8"/>
                  </a:cubicBezTo>
                  <a:cubicBezTo>
                    <a:pt x="74" y="7"/>
                    <a:pt x="82" y="6"/>
                    <a:pt x="90" y="6"/>
                  </a:cubicBezTo>
                  <a:cubicBezTo>
                    <a:pt x="89" y="7"/>
                    <a:pt x="88" y="8"/>
                    <a:pt x="87" y="9"/>
                  </a:cubicBezTo>
                  <a:cubicBezTo>
                    <a:pt x="87" y="8"/>
                    <a:pt x="87" y="7"/>
                    <a:pt x="87" y="7"/>
                  </a:cubicBezTo>
                  <a:cubicBezTo>
                    <a:pt x="87" y="6"/>
                    <a:pt x="87" y="6"/>
                    <a:pt x="87" y="6"/>
                  </a:cubicBezTo>
                  <a:cubicBezTo>
                    <a:pt x="87" y="6"/>
                    <a:pt x="87" y="6"/>
                    <a:pt x="87" y="6"/>
                  </a:cubicBezTo>
                  <a:cubicBezTo>
                    <a:pt x="84" y="9"/>
                    <a:pt x="82" y="12"/>
                    <a:pt x="80" y="16"/>
                  </a:cubicBezTo>
                  <a:cubicBezTo>
                    <a:pt x="80" y="16"/>
                    <a:pt x="78" y="20"/>
                    <a:pt x="78" y="20"/>
                  </a:cubicBezTo>
                  <a:cubicBezTo>
                    <a:pt x="77" y="20"/>
                    <a:pt x="77" y="20"/>
                    <a:pt x="78" y="19"/>
                  </a:cubicBezTo>
                  <a:cubicBezTo>
                    <a:pt x="78" y="16"/>
                    <a:pt x="80" y="14"/>
                    <a:pt x="81" y="11"/>
                  </a:cubicBezTo>
                  <a:cubicBezTo>
                    <a:pt x="81" y="11"/>
                    <a:pt x="81" y="10"/>
                    <a:pt x="80" y="10"/>
                  </a:cubicBezTo>
                  <a:cubicBezTo>
                    <a:pt x="80" y="10"/>
                    <a:pt x="80" y="10"/>
                    <a:pt x="80" y="10"/>
                  </a:cubicBezTo>
                  <a:cubicBezTo>
                    <a:pt x="78" y="13"/>
                    <a:pt x="77" y="15"/>
                    <a:pt x="76" y="18"/>
                  </a:cubicBezTo>
                  <a:cubicBezTo>
                    <a:pt x="76" y="19"/>
                    <a:pt x="75" y="20"/>
                    <a:pt x="75" y="20"/>
                  </a:cubicBezTo>
                  <a:cubicBezTo>
                    <a:pt x="75" y="20"/>
                    <a:pt x="76" y="16"/>
                    <a:pt x="76" y="16"/>
                  </a:cubicBezTo>
                  <a:cubicBezTo>
                    <a:pt x="76" y="14"/>
                    <a:pt x="77" y="12"/>
                    <a:pt x="78" y="10"/>
                  </a:cubicBezTo>
                  <a:cubicBezTo>
                    <a:pt x="78" y="10"/>
                    <a:pt x="77" y="10"/>
                    <a:pt x="77" y="10"/>
                  </a:cubicBezTo>
                  <a:cubicBezTo>
                    <a:pt x="77" y="10"/>
                    <a:pt x="77" y="10"/>
                    <a:pt x="77" y="10"/>
                  </a:cubicBezTo>
                  <a:cubicBezTo>
                    <a:pt x="76" y="12"/>
                    <a:pt x="73" y="16"/>
                    <a:pt x="73" y="18"/>
                  </a:cubicBezTo>
                  <a:cubicBezTo>
                    <a:pt x="73" y="15"/>
                    <a:pt x="74" y="13"/>
                    <a:pt x="73" y="11"/>
                  </a:cubicBezTo>
                  <a:cubicBezTo>
                    <a:pt x="73" y="10"/>
                    <a:pt x="73" y="10"/>
                    <a:pt x="73" y="10"/>
                  </a:cubicBezTo>
                  <a:cubicBezTo>
                    <a:pt x="73" y="10"/>
                    <a:pt x="73" y="10"/>
                    <a:pt x="73" y="10"/>
                  </a:cubicBezTo>
                  <a:cubicBezTo>
                    <a:pt x="72" y="12"/>
                    <a:pt x="72" y="13"/>
                    <a:pt x="71" y="13"/>
                  </a:cubicBezTo>
                  <a:cubicBezTo>
                    <a:pt x="71" y="13"/>
                    <a:pt x="70" y="10"/>
                    <a:pt x="70" y="8"/>
                  </a:cubicBezTo>
                  <a:cubicBezTo>
                    <a:pt x="70" y="8"/>
                    <a:pt x="70" y="8"/>
                    <a:pt x="69" y="8"/>
                  </a:cubicBezTo>
                  <a:cubicBezTo>
                    <a:pt x="69" y="8"/>
                    <a:pt x="69" y="8"/>
                    <a:pt x="69" y="8"/>
                  </a:cubicBezTo>
                  <a:cubicBezTo>
                    <a:pt x="68" y="10"/>
                    <a:pt x="68" y="10"/>
                    <a:pt x="68" y="10"/>
                  </a:cubicBezTo>
                  <a:moveTo>
                    <a:pt x="61" y="85"/>
                  </a:moveTo>
                  <a:cubicBezTo>
                    <a:pt x="65" y="80"/>
                    <a:pt x="67" y="74"/>
                    <a:pt x="69" y="68"/>
                  </a:cubicBezTo>
                  <a:cubicBezTo>
                    <a:pt x="71" y="61"/>
                    <a:pt x="74" y="54"/>
                    <a:pt x="77" y="47"/>
                  </a:cubicBezTo>
                  <a:cubicBezTo>
                    <a:pt x="80" y="40"/>
                    <a:pt x="82" y="33"/>
                    <a:pt x="84" y="26"/>
                  </a:cubicBezTo>
                  <a:cubicBezTo>
                    <a:pt x="85" y="19"/>
                    <a:pt x="89" y="13"/>
                    <a:pt x="91" y="6"/>
                  </a:cubicBezTo>
                  <a:cubicBezTo>
                    <a:pt x="94" y="5"/>
                    <a:pt x="96" y="5"/>
                    <a:pt x="98" y="5"/>
                  </a:cubicBezTo>
                  <a:cubicBezTo>
                    <a:pt x="93" y="13"/>
                    <a:pt x="92" y="23"/>
                    <a:pt x="89" y="32"/>
                  </a:cubicBezTo>
                  <a:cubicBezTo>
                    <a:pt x="84" y="43"/>
                    <a:pt x="80" y="55"/>
                    <a:pt x="75" y="67"/>
                  </a:cubicBezTo>
                  <a:cubicBezTo>
                    <a:pt x="74" y="68"/>
                    <a:pt x="74" y="70"/>
                    <a:pt x="73" y="71"/>
                  </a:cubicBezTo>
                  <a:cubicBezTo>
                    <a:pt x="73" y="70"/>
                    <a:pt x="74" y="68"/>
                    <a:pt x="74" y="66"/>
                  </a:cubicBezTo>
                  <a:cubicBezTo>
                    <a:pt x="75" y="63"/>
                    <a:pt x="75" y="61"/>
                    <a:pt x="76" y="58"/>
                  </a:cubicBezTo>
                  <a:cubicBezTo>
                    <a:pt x="78" y="53"/>
                    <a:pt x="80" y="49"/>
                    <a:pt x="81" y="45"/>
                  </a:cubicBezTo>
                  <a:cubicBezTo>
                    <a:pt x="81" y="44"/>
                    <a:pt x="81" y="44"/>
                    <a:pt x="81" y="44"/>
                  </a:cubicBezTo>
                  <a:cubicBezTo>
                    <a:pt x="85" y="37"/>
                    <a:pt x="87" y="30"/>
                    <a:pt x="89" y="22"/>
                  </a:cubicBezTo>
                  <a:cubicBezTo>
                    <a:pt x="91" y="17"/>
                    <a:pt x="93" y="11"/>
                    <a:pt x="96" y="6"/>
                  </a:cubicBezTo>
                  <a:cubicBezTo>
                    <a:pt x="96" y="6"/>
                    <a:pt x="95" y="5"/>
                    <a:pt x="95" y="5"/>
                  </a:cubicBezTo>
                  <a:cubicBezTo>
                    <a:pt x="95" y="5"/>
                    <a:pt x="95" y="5"/>
                    <a:pt x="95" y="6"/>
                  </a:cubicBezTo>
                  <a:cubicBezTo>
                    <a:pt x="94" y="6"/>
                    <a:pt x="94" y="7"/>
                    <a:pt x="94" y="8"/>
                  </a:cubicBezTo>
                  <a:cubicBezTo>
                    <a:pt x="94" y="8"/>
                    <a:pt x="93" y="8"/>
                    <a:pt x="93" y="9"/>
                  </a:cubicBezTo>
                  <a:cubicBezTo>
                    <a:pt x="92" y="12"/>
                    <a:pt x="91" y="15"/>
                    <a:pt x="90" y="18"/>
                  </a:cubicBezTo>
                  <a:cubicBezTo>
                    <a:pt x="89" y="20"/>
                    <a:pt x="88" y="22"/>
                    <a:pt x="88" y="24"/>
                  </a:cubicBezTo>
                  <a:cubicBezTo>
                    <a:pt x="86" y="30"/>
                    <a:pt x="83" y="36"/>
                    <a:pt x="81" y="42"/>
                  </a:cubicBezTo>
                  <a:cubicBezTo>
                    <a:pt x="81" y="43"/>
                    <a:pt x="81" y="43"/>
                    <a:pt x="81" y="44"/>
                  </a:cubicBezTo>
                  <a:cubicBezTo>
                    <a:pt x="75" y="55"/>
                    <a:pt x="70" y="67"/>
                    <a:pt x="67" y="79"/>
                  </a:cubicBezTo>
                  <a:cubicBezTo>
                    <a:pt x="67" y="79"/>
                    <a:pt x="67" y="79"/>
                    <a:pt x="67" y="79"/>
                  </a:cubicBezTo>
                  <a:cubicBezTo>
                    <a:pt x="65" y="81"/>
                    <a:pt x="63" y="83"/>
                    <a:pt x="61" y="85"/>
                  </a:cubicBezTo>
                  <a:moveTo>
                    <a:pt x="94" y="25"/>
                  </a:moveTo>
                  <a:cubicBezTo>
                    <a:pt x="96" y="19"/>
                    <a:pt x="98" y="12"/>
                    <a:pt x="99" y="5"/>
                  </a:cubicBezTo>
                  <a:cubicBezTo>
                    <a:pt x="101" y="5"/>
                    <a:pt x="103" y="4"/>
                    <a:pt x="105" y="4"/>
                  </a:cubicBezTo>
                  <a:cubicBezTo>
                    <a:pt x="100" y="15"/>
                    <a:pt x="97" y="26"/>
                    <a:pt x="94" y="38"/>
                  </a:cubicBezTo>
                  <a:cubicBezTo>
                    <a:pt x="92" y="43"/>
                    <a:pt x="90" y="49"/>
                    <a:pt x="88" y="54"/>
                  </a:cubicBezTo>
                  <a:cubicBezTo>
                    <a:pt x="88" y="54"/>
                    <a:pt x="88" y="54"/>
                    <a:pt x="88" y="54"/>
                  </a:cubicBezTo>
                  <a:cubicBezTo>
                    <a:pt x="88" y="53"/>
                    <a:pt x="88" y="53"/>
                    <a:pt x="88" y="53"/>
                  </a:cubicBezTo>
                  <a:cubicBezTo>
                    <a:pt x="89" y="50"/>
                    <a:pt x="90" y="48"/>
                    <a:pt x="91" y="45"/>
                  </a:cubicBezTo>
                  <a:cubicBezTo>
                    <a:pt x="94" y="33"/>
                    <a:pt x="98" y="22"/>
                    <a:pt x="101" y="10"/>
                  </a:cubicBezTo>
                  <a:cubicBezTo>
                    <a:pt x="101" y="10"/>
                    <a:pt x="101" y="10"/>
                    <a:pt x="101" y="9"/>
                  </a:cubicBezTo>
                  <a:cubicBezTo>
                    <a:pt x="101" y="8"/>
                    <a:pt x="101" y="8"/>
                    <a:pt x="102" y="7"/>
                  </a:cubicBezTo>
                  <a:cubicBezTo>
                    <a:pt x="102" y="6"/>
                    <a:pt x="101" y="6"/>
                    <a:pt x="101" y="6"/>
                  </a:cubicBezTo>
                  <a:cubicBezTo>
                    <a:pt x="101" y="6"/>
                    <a:pt x="101" y="6"/>
                    <a:pt x="101" y="6"/>
                  </a:cubicBezTo>
                  <a:cubicBezTo>
                    <a:pt x="99" y="13"/>
                    <a:pt x="96" y="19"/>
                    <a:pt x="94" y="25"/>
                  </a:cubicBezTo>
                  <a:moveTo>
                    <a:pt x="92" y="52"/>
                  </a:moveTo>
                  <a:cubicBezTo>
                    <a:pt x="92" y="52"/>
                    <a:pt x="93" y="46"/>
                    <a:pt x="93" y="44"/>
                  </a:cubicBezTo>
                  <a:cubicBezTo>
                    <a:pt x="94" y="42"/>
                    <a:pt x="94" y="41"/>
                    <a:pt x="94" y="39"/>
                  </a:cubicBezTo>
                  <a:cubicBezTo>
                    <a:pt x="95" y="37"/>
                    <a:pt x="96" y="35"/>
                    <a:pt x="96" y="33"/>
                  </a:cubicBezTo>
                  <a:cubicBezTo>
                    <a:pt x="100" y="23"/>
                    <a:pt x="104" y="14"/>
                    <a:pt x="107" y="4"/>
                  </a:cubicBezTo>
                  <a:cubicBezTo>
                    <a:pt x="107" y="4"/>
                    <a:pt x="108" y="4"/>
                    <a:pt x="109" y="4"/>
                  </a:cubicBezTo>
                  <a:cubicBezTo>
                    <a:pt x="106" y="11"/>
                    <a:pt x="103" y="19"/>
                    <a:pt x="101" y="26"/>
                  </a:cubicBezTo>
                  <a:cubicBezTo>
                    <a:pt x="99" y="31"/>
                    <a:pt x="97" y="36"/>
                    <a:pt x="96" y="41"/>
                  </a:cubicBezTo>
                  <a:cubicBezTo>
                    <a:pt x="95" y="43"/>
                    <a:pt x="95" y="46"/>
                    <a:pt x="94" y="49"/>
                  </a:cubicBezTo>
                  <a:cubicBezTo>
                    <a:pt x="93" y="51"/>
                    <a:pt x="93" y="52"/>
                    <a:pt x="92" y="52"/>
                  </a:cubicBezTo>
                  <a:moveTo>
                    <a:pt x="97" y="49"/>
                  </a:moveTo>
                  <a:cubicBezTo>
                    <a:pt x="97" y="49"/>
                    <a:pt x="98" y="45"/>
                    <a:pt x="98" y="44"/>
                  </a:cubicBezTo>
                  <a:cubicBezTo>
                    <a:pt x="99" y="39"/>
                    <a:pt x="100" y="33"/>
                    <a:pt x="101" y="28"/>
                  </a:cubicBezTo>
                  <a:cubicBezTo>
                    <a:pt x="104" y="20"/>
                    <a:pt x="108" y="12"/>
                    <a:pt x="110" y="4"/>
                  </a:cubicBezTo>
                  <a:cubicBezTo>
                    <a:pt x="110" y="4"/>
                    <a:pt x="110" y="4"/>
                    <a:pt x="110" y="4"/>
                  </a:cubicBezTo>
                  <a:cubicBezTo>
                    <a:pt x="111" y="4"/>
                    <a:pt x="113" y="4"/>
                    <a:pt x="115" y="4"/>
                  </a:cubicBezTo>
                  <a:cubicBezTo>
                    <a:pt x="116" y="4"/>
                    <a:pt x="117" y="4"/>
                    <a:pt x="119" y="4"/>
                  </a:cubicBezTo>
                  <a:cubicBezTo>
                    <a:pt x="119" y="6"/>
                    <a:pt x="119" y="7"/>
                    <a:pt x="118" y="9"/>
                  </a:cubicBezTo>
                  <a:cubicBezTo>
                    <a:pt x="118" y="9"/>
                    <a:pt x="118" y="9"/>
                    <a:pt x="118" y="9"/>
                  </a:cubicBezTo>
                  <a:cubicBezTo>
                    <a:pt x="117" y="13"/>
                    <a:pt x="117" y="18"/>
                    <a:pt x="116" y="22"/>
                  </a:cubicBezTo>
                  <a:cubicBezTo>
                    <a:pt x="115" y="27"/>
                    <a:pt x="114" y="32"/>
                    <a:pt x="113" y="36"/>
                  </a:cubicBezTo>
                  <a:cubicBezTo>
                    <a:pt x="112" y="41"/>
                    <a:pt x="110" y="45"/>
                    <a:pt x="109" y="50"/>
                  </a:cubicBezTo>
                  <a:cubicBezTo>
                    <a:pt x="109" y="48"/>
                    <a:pt x="109" y="46"/>
                    <a:pt x="110" y="45"/>
                  </a:cubicBezTo>
                  <a:cubicBezTo>
                    <a:pt x="110" y="42"/>
                    <a:pt x="111" y="40"/>
                    <a:pt x="112" y="37"/>
                  </a:cubicBezTo>
                  <a:cubicBezTo>
                    <a:pt x="113" y="33"/>
                    <a:pt x="113" y="29"/>
                    <a:pt x="114" y="25"/>
                  </a:cubicBezTo>
                  <a:cubicBezTo>
                    <a:pt x="114" y="20"/>
                    <a:pt x="116" y="15"/>
                    <a:pt x="117" y="10"/>
                  </a:cubicBezTo>
                  <a:cubicBezTo>
                    <a:pt x="118" y="9"/>
                    <a:pt x="118" y="8"/>
                    <a:pt x="117" y="8"/>
                  </a:cubicBezTo>
                  <a:cubicBezTo>
                    <a:pt x="118" y="7"/>
                    <a:pt x="118" y="6"/>
                    <a:pt x="118" y="6"/>
                  </a:cubicBezTo>
                  <a:cubicBezTo>
                    <a:pt x="118" y="5"/>
                    <a:pt x="118" y="5"/>
                    <a:pt x="118" y="5"/>
                  </a:cubicBezTo>
                  <a:cubicBezTo>
                    <a:pt x="117" y="5"/>
                    <a:pt x="117" y="5"/>
                    <a:pt x="117" y="5"/>
                  </a:cubicBezTo>
                  <a:cubicBezTo>
                    <a:pt x="115" y="12"/>
                    <a:pt x="113" y="18"/>
                    <a:pt x="111" y="25"/>
                  </a:cubicBezTo>
                  <a:cubicBezTo>
                    <a:pt x="109" y="32"/>
                    <a:pt x="109" y="39"/>
                    <a:pt x="106" y="45"/>
                  </a:cubicBezTo>
                  <a:cubicBezTo>
                    <a:pt x="105" y="46"/>
                    <a:pt x="105" y="47"/>
                    <a:pt x="105" y="47"/>
                  </a:cubicBezTo>
                  <a:cubicBezTo>
                    <a:pt x="105" y="47"/>
                    <a:pt x="105" y="47"/>
                    <a:pt x="105" y="46"/>
                  </a:cubicBezTo>
                  <a:cubicBezTo>
                    <a:pt x="105" y="43"/>
                    <a:pt x="106" y="40"/>
                    <a:pt x="107" y="38"/>
                  </a:cubicBezTo>
                  <a:cubicBezTo>
                    <a:pt x="107" y="34"/>
                    <a:pt x="108" y="30"/>
                    <a:pt x="109" y="27"/>
                  </a:cubicBezTo>
                  <a:cubicBezTo>
                    <a:pt x="111" y="21"/>
                    <a:pt x="113" y="15"/>
                    <a:pt x="115" y="9"/>
                  </a:cubicBezTo>
                  <a:cubicBezTo>
                    <a:pt x="115" y="8"/>
                    <a:pt x="115" y="8"/>
                    <a:pt x="115" y="7"/>
                  </a:cubicBezTo>
                  <a:cubicBezTo>
                    <a:pt x="115" y="6"/>
                    <a:pt x="116" y="6"/>
                    <a:pt x="116" y="5"/>
                  </a:cubicBezTo>
                  <a:cubicBezTo>
                    <a:pt x="116" y="5"/>
                    <a:pt x="116" y="4"/>
                    <a:pt x="115" y="4"/>
                  </a:cubicBezTo>
                  <a:cubicBezTo>
                    <a:pt x="115" y="4"/>
                    <a:pt x="115" y="5"/>
                    <a:pt x="115" y="5"/>
                  </a:cubicBezTo>
                  <a:cubicBezTo>
                    <a:pt x="113" y="11"/>
                    <a:pt x="109" y="16"/>
                    <a:pt x="108" y="23"/>
                  </a:cubicBezTo>
                  <a:cubicBezTo>
                    <a:pt x="106" y="29"/>
                    <a:pt x="105" y="36"/>
                    <a:pt x="103" y="43"/>
                  </a:cubicBezTo>
                  <a:cubicBezTo>
                    <a:pt x="103" y="44"/>
                    <a:pt x="102" y="44"/>
                    <a:pt x="102" y="45"/>
                  </a:cubicBezTo>
                  <a:cubicBezTo>
                    <a:pt x="102" y="45"/>
                    <a:pt x="102" y="45"/>
                    <a:pt x="102" y="45"/>
                  </a:cubicBezTo>
                  <a:cubicBezTo>
                    <a:pt x="103" y="43"/>
                    <a:pt x="103" y="40"/>
                    <a:pt x="104" y="37"/>
                  </a:cubicBezTo>
                  <a:cubicBezTo>
                    <a:pt x="104" y="33"/>
                    <a:pt x="105" y="30"/>
                    <a:pt x="106" y="26"/>
                  </a:cubicBezTo>
                  <a:cubicBezTo>
                    <a:pt x="108" y="20"/>
                    <a:pt x="111" y="13"/>
                    <a:pt x="113" y="7"/>
                  </a:cubicBezTo>
                  <a:cubicBezTo>
                    <a:pt x="113" y="6"/>
                    <a:pt x="113" y="6"/>
                    <a:pt x="112" y="6"/>
                  </a:cubicBezTo>
                  <a:cubicBezTo>
                    <a:pt x="112" y="6"/>
                    <a:pt x="112" y="6"/>
                    <a:pt x="112" y="6"/>
                  </a:cubicBezTo>
                  <a:cubicBezTo>
                    <a:pt x="107" y="16"/>
                    <a:pt x="104" y="27"/>
                    <a:pt x="101" y="37"/>
                  </a:cubicBezTo>
                  <a:cubicBezTo>
                    <a:pt x="100" y="40"/>
                    <a:pt x="99" y="43"/>
                    <a:pt x="98" y="45"/>
                  </a:cubicBezTo>
                  <a:cubicBezTo>
                    <a:pt x="98" y="48"/>
                    <a:pt x="97" y="49"/>
                    <a:pt x="97" y="49"/>
                  </a:cubicBezTo>
                  <a:moveTo>
                    <a:pt x="115" y="0"/>
                  </a:moveTo>
                  <a:cubicBezTo>
                    <a:pt x="106" y="0"/>
                    <a:pt x="97" y="1"/>
                    <a:pt x="89" y="2"/>
                  </a:cubicBezTo>
                  <a:cubicBezTo>
                    <a:pt x="79" y="3"/>
                    <a:pt x="70" y="4"/>
                    <a:pt x="60" y="5"/>
                  </a:cubicBezTo>
                  <a:cubicBezTo>
                    <a:pt x="60" y="5"/>
                    <a:pt x="59" y="5"/>
                    <a:pt x="59" y="6"/>
                  </a:cubicBezTo>
                  <a:cubicBezTo>
                    <a:pt x="58" y="6"/>
                    <a:pt x="58" y="8"/>
                    <a:pt x="59" y="9"/>
                  </a:cubicBezTo>
                  <a:cubicBezTo>
                    <a:pt x="64" y="12"/>
                    <a:pt x="68" y="18"/>
                    <a:pt x="72" y="23"/>
                  </a:cubicBezTo>
                  <a:cubicBezTo>
                    <a:pt x="49" y="45"/>
                    <a:pt x="28" y="69"/>
                    <a:pt x="1" y="86"/>
                  </a:cubicBezTo>
                  <a:cubicBezTo>
                    <a:pt x="0" y="87"/>
                    <a:pt x="0" y="88"/>
                    <a:pt x="1" y="89"/>
                  </a:cubicBezTo>
                  <a:cubicBezTo>
                    <a:pt x="1" y="90"/>
                    <a:pt x="1" y="90"/>
                    <a:pt x="2" y="90"/>
                  </a:cubicBezTo>
                  <a:cubicBezTo>
                    <a:pt x="2" y="90"/>
                    <a:pt x="2" y="90"/>
                    <a:pt x="2" y="90"/>
                  </a:cubicBezTo>
                  <a:cubicBezTo>
                    <a:pt x="16" y="91"/>
                    <a:pt x="28" y="102"/>
                    <a:pt x="34" y="114"/>
                  </a:cubicBezTo>
                  <a:cubicBezTo>
                    <a:pt x="34" y="115"/>
                    <a:pt x="35" y="115"/>
                    <a:pt x="35" y="115"/>
                  </a:cubicBezTo>
                  <a:cubicBezTo>
                    <a:pt x="35" y="115"/>
                    <a:pt x="36" y="115"/>
                    <a:pt x="36" y="115"/>
                  </a:cubicBezTo>
                  <a:cubicBezTo>
                    <a:pt x="36" y="115"/>
                    <a:pt x="37" y="115"/>
                    <a:pt x="37" y="115"/>
                  </a:cubicBezTo>
                  <a:cubicBezTo>
                    <a:pt x="59" y="94"/>
                    <a:pt x="79" y="71"/>
                    <a:pt x="102" y="50"/>
                  </a:cubicBezTo>
                  <a:cubicBezTo>
                    <a:pt x="105" y="54"/>
                    <a:pt x="109" y="58"/>
                    <a:pt x="113" y="62"/>
                  </a:cubicBezTo>
                  <a:cubicBezTo>
                    <a:pt x="113" y="63"/>
                    <a:pt x="114" y="63"/>
                    <a:pt x="114" y="63"/>
                  </a:cubicBezTo>
                  <a:cubicBezTo>
                    <a:pt x="115" y="63"/>
                    <a:pt x="116" y="63"/>
                    <a:pt x="116" y="62"/>
                  </a:cubicBezTo>
                  <a:cubicBezTo>
                    <a:pt x="117" y="62"/>
                    <a:pt x="117" y="61"/>
                    <a:pt x="117" y="60"/>
                  </a:cubicBezTo>
                  <a:cubicBezTo>
                    <a:pt x="118" y="41"/>
                    <a:pt x="122" y="22"/>
                    <a:pt x="123" y="2"/>
                  </a:cubicBezTo>
                  <a:cubicBezTo>
                    <a:pt x="123" y="1"/>
                    <a:pt x="122" y="1"/>
                    <a:pt x="122" y="1"/>
                  </a:cubicBezTo>
                  <a:cubicBezTo>
                    <a:pt x="122" y="0"/>
                    <a:pt x="121" y="0"/>
                    <a:pt x="121" y="0"/>
                  </a:cubicBezTo>
                  <a:cubicBezTo>
                    <a:pt x="119" y="0"/>
                    <a:pt x="117" y="0"/>
                    <a:pt x="115"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255" name="Google Shape;255;p16"/>
            <p:cNvSpPr/>
            <p:nvPr/>
          </p:nvSpPr>
          <p:spPr>
            <a:xfrm>
              <a:off x="4106531" y="4646539"/>
              <a:ext cx="352425" cy="185738"/>
            </a:xfrm>
            <a:custGeom>
              <a:rect b="b" l="l" r="r" t="t"/>
              <a:pathLst>
                <a:path extrusionOk="0" h="44" w="83">
                  <a:moveTo>
                    <a:pt x="59" y="40"/>
                  </a:moveTo>
                  <a:cubicBezTo>
                    <a:pt x="59" y="39"/>
                    <a:pt x="59" y="38"/>
                    <a:pt x="59" y="38"/>
                  </a:cubicBezTo>
                  <a:cubicBezTo>
                    <a:pt x="63" y="35"/>
                    <a:pt x="66" y="33"/>
                    <a:pt x="69" y="31"/>
                  </a:cubicBezTo>
                  <a:cubicBezTo>
                    <a:pt x="69" y="32"/>
                    <a:pt x="68" y="32"/>
                    <a:pt x="67" y="33"/>
                  </a:cubicBezTo>
                  <a:cubicBezTo>
                    <a:pt x="64" y="35"/>
                    <a:pt x="61" y="37"/>
                    <a:pt x="59" y="40"/>
                  </a:cubicBezTo>
                  <a:moveTo>
                    <a:pt x="59" y="34"/>
                  </a:moveTo>
                  <a:cubicBezTo>
                    <a:pt x="59" y="33"/>
                    <a:pt x="59" y="33"/>
                    <a:pt x="59" y="33"/>
                  </a:cubicBezTo>
                  <a:cubicBezTo>
                    <a:pt x="59" y="33"/>
                    <a:pt x="59" y="33"/>
                    <a:pt x="59" y="33"/>
                  </a:cubicBezTo>
                  <a:cubicBezTo>
                    <a:pt x="61" y="32"/>
                    <a:pt x="62" y="31"/>
                    <a:pt x="64" y="30"/>
                  </a:cubicBezTo>
                  <a:cubicBezTo>
                    <a:pt x="62" y="31"/>
                    <a:pt x="60" y="32"/>
                    <a:pt x="59" y="34"/>
                  </a:cubicBezTo>
                  <a:moveTo>
                    <a:pt x="48" y="32"/>
                  </a:moveTo>
                  <a:cubicBezTo>
                    <a:pt x="50" y="31"/>
                    <a:pt x="52" y="30"/>
                    <a:pt x="54" y="29"/>
                  </a:cubicBezTo>
                  <a:cubicBezTo>
                    <a:pt x="53" y="30"/>
                    <a:pt x="51" y="31"/>
                    <a:pt x="50" y="32"/>
                  </a:cubicBezTo>
                  <a:cubicBezTo>
                    <a:pt x="50" y="32"/>
                    <a:pt x="50" y="32"/>
                    <a:pt x="50" y="32"/>
                  </a:cubicBezTo>
                  <a:cubicBezTo>
                    <a:pt x="50" y="32"/>
                    <a:pt x="49" y="32"/>
                    <a:pt x="48" y="32"/>
                  </a:cubicBezTo>
                  <a:moveTo>
                    <a:pt x="33" y="34"/>
                  </a:moveTo>
                  <a:cubicBezTo>
                    <a:pt x="36" y="32"/>
                    <a:pt x="39" y="30"/>
                    <a:pt x="42" y="28"/>
                  </a:cubicBezTo>
                  <a:cubicBezTo>
                    <a:pt x="40" y="30"/>
                    <a:pt x="38" y="31"/>
                    <a:pt x="36" y="33"/>
                  </a:cubicBezTo>
                  <a:cubicBezTo>
                    <a:pt x="36" y="33"/>
                    <a:pt x="36" y="33"/>
                    <a:pt x="36" y="33"/>
                  </a:cubicBezTo>
                  <a:cubicBezTo>
                    <a:pt x="35" y="34"/>
                    <a:pt x="34" y="34"/>
                    <a:pt x="33" y="34"/>
                  </a:cubicBezTo>
                  <a:moveTo>
                    <a:pt x="8" y="32"/>
                  </a:moveTo>
                  <a:cubicBezTo>
                    <a:pt x="8" y="32"/>
                    <a:pt x="8" y="31"/>
                    <a:pt x="8" y="31"/>
                  </a:cubicBezTo>
                  <a:cubicBezTo>
                    <a:pt x="10" y="30"/>
                    <a:pt x="12" y="29"/>
                    <a:pt x="13" y="28"/>
                  </a:cubicBezTo>
                  <a:cubicBezTo>
                    <a:pt x="12" y="30"/>
                    <a:pt x="10" y="31"/>
                    <a:pt x="8" y="32"/>
                  </a:cubicBezTo>
                  <a:moveTo>
                    <a:pt x="59" y="41"/>
                  </a:moveTo>
                  <a:cubicBezTo>
                    <a:pt x="59" y="41"/>
                    <a:pt x="59" y="41"/>
                    <a:pt x="59" y="41"/>
                  </a:cubicBezTo>
                  <a:cubicBezTo>
                    <a:pt x="61" y="38"/>
                    <a:pt x="64" y="36"/>
                    <a:pt x="66" y="34"/>
                  </a:cubicBezTo>
                  <a:cubicBezTo>
                    <a:pt x="68" y="33"/>
                    <a:pt x="70" y="30"/>
                    <a:pt x="72" y="29"/>
                  </a:cubicBezTo>
                  <a:cubicBezTo>
                    <a:pt x="73" y="28"/>
                    <a:pt x="73" y="28"/>
                    <a:pt x="74" y="27"/>
                  </a:cubicBezTo>
                  <a:cubicBezTo>
                    <a:pt x="69" y="32"/>
                    <a:pt x="64" y="36"/>
                    <a:pt x="59" y="41"/>
                  </a:cubicBezTo>
                  <a:moveTo>
                    <a:pt x="52" y="32"/>
                  </a:moveTo>
                  <a:cubicBezTo>
                    <a:pt x="55" y="31"/>
                    <a:pt x="58" y="28"/>
                    <a:pt x="61" y="27"/>
                  </a:cubicBezTo>
                  <a:cubicBezTo>
                    <a:pt x="61" y="26"/>
                    <a:pt x="61" y="26"/>
                    <a:pt x="61" y="26"/>
                  </a:cubicBezTo>
                  <a:cubicBezTo>
                    <a:pt x="59" y="28"/>
                    <a:pt x="57" y="30"/>
                    <a:pt x="55" y="32"/>
                  </a:cubicBezTo>
                  <a:cubicBezTo>
                    <a:pt x="54" y="32"/>
                    <a:pt x="53" y="32"/>
                    <a:pt x="52" y="32"/>
                  </a:cubicBezTo>
                  <a:moveTo>
                    <a:pt x="59" y="37"/>
                  </a:moveTo>
                  <a:cubicBezTo>
                    <a:pt x="59" y="36"/>
                    <a:pt x="59" y="35"/>
                    <a:pt x="59" y="35"/>
                  </a:cubicBezTo>
                  <a:cubicBezTo>
                    <a:pt x="62" y="34"/>
                    <a:pt x="65" y="31"/>
                    <a:pt x="68" y="29"/>
                  </a:cubicBezTo>
                  <a:cubicBezTo>
                    <a:pt x="69" y="28"/>
                    <a:pt x="71" y="26"/>
                    <a:pt x="73" y="25"/>
                  </a:cubicBezTo>
                  <a:cubicBezTo>
                    <a:pt x="74" y="25"/>
                    <a:pt x="74" y="25"/>
                    <a:pt x="74" y="25"/>
                  </a:cubicBezTo>
                  <a:cubicBezTo>
                    <a:pt x="72" y="26"/>
                    <a:pt x="70" y="28"/>
                    <a:pt x="68" y="30"/>
                  </a:cubicBezTo>
                  <a:cubicBezTo>
                    <a:pt x="65" y="33"/>
                    <a:pt x="62" y="34"/>
                    <a:pt x="59" y="37"/>
                  </a:cubicBezTo>
                  <a:moveTo>
                    <a:pt x="66" y="28"/>
                  </a:moveTo>
                  <a:cubicBezTo>
                    <a:pt x="68" y="27"/>
                    <a:pt x="69" y="26"/>
                    <a:pt x="71" y="25"/>
                  </a:cubicBezTo>
                  <a:cubicBezTo>
                    <a:pt x="70" y="25"/>
                    <a:pt x="69" y="26"/>
                    <a:pt x="68" y="26"/>
                  </a:cubicBezTo>
                  <a:cubicBezTo>
                    <a:pt x="67" y="27"/>
                    <a:pt x="67" y="27"/>
                    <a:pt x="66" y="28"/>
                  </a:cubicBezTo>
                  <a:moveTo>
                    <a:pt x="8" y="36"/>
                  </a:moveTo>
                  <a:cubicBezTo>
                    <a:pt x="11" y="35"/>
                    <a:pt x="13" y="34"/>
                    <a:pt x="16" y="32"/>
                  </a:cubicBezTo>
                  <a:cubicBezTo>
                    <a:pt x="19" y="30"/>
                    <a:pt x="22" y="28"/>
                    <a:pt x="26" y="26"/>
                  </a:cubicBezTo>
                  <a:cubicBezTo>
                    <a:pt x="28" y="25"/>
                    <a:pt x="30" y="24"/>
                    <a:pt x="32" y="23"/>
                  </a:cubicBezTo>
                  <a:cubicBezTo>
                    <a:pt x="31" y="24"/>
                    <a:pt x="31" y="24"/>
                    <a:pt x="31" y="24"/>
                  </a:cubicBezTo>
                  <a:cubicBezTo>
                    <a:pt x="26" y="28"/>
                    <a:pt x="20" y="32"/>
                    <a:pt x="14" y="35"/>
                  </a:cubicBezTo>
                  <a:cubicBezTo>
                    <a:pt x="14" y="36"/>
                    <a:pt x="14" y="36"/>
                    <a:pt x="14" y="36"/>
                  </a:cubicBezTo>
                  <a:cubicBezTo>
                    <a:pt x="12" y="36"/>
                    <a:pt x="10" y="36"/>
                    <a:pt x="8" y="36"/>
                  </a:cubicBezTo>
                  <a:moveTo>
                    <a:pt x="49" y="29"/>
                  </a:moveTo>
                  <a:cubicBezTo>
                    <a:pt x="50" y="29"/>
                    <a:pt x="51" y="28"/>
                    <a:pt x="51" y="27"/>
                  </a:cubicBezTo>
                  <a:cubicBezTo>
                    <a:pt x="54" y="26"/>
                    <a:pt x="56" y="24"/>
                    <a:pt x="59" y="23"/>
                  </a:cubicBezTo>
                  <a:cubicBezTo>
                    <a:pt x="59" y="23"/>
                    <a:pt x="59" y="23"/>
                    <a:pt x="59" y="23"/>
                  </a:cubicBezTo>
                  <a:cubicBezTo>
                    <a:pt x="58" y="23"/>
                    <a:pt x="58" y="24"/>
                    <a:pt x="57" y="24"/>
                  </a:cubicBezTo>
                  <a:cubicBezTo>
                    <a:pt x="54" y="26"/>
                    <a:pt x="52" y="27"/>
                    <a:pt x="50" y="29"/>
                  </a:cubicBezTo>
                  <a:cubicBezTo>
                    <a:pt x="49" y="29"/>
                    <a:pt x="49" y="29"/>
                    <a:pt x="49" y="29"/>
                  </a:cubicBezTo>
                  <a:moveTo>
                    <a:pt x="56" y="32"/>
                  </a:moveTo>
                  <a:cubicBezTo>
                    <a:pt x="59" y="31"/>
                    <a:pt x="61" y="29"/>
                    <a:pt x="63" y="28"/>
                  </a:cubicBezTo>
                  <a:cubicBezTo>
                    <a:pt x="66" y="25"/>
                    <a:pt x="70" y="23"/>
                    <a:pt x="74" y="22"/>
                  </a:cubicBezTo>
                  <a:cubicBezTo>
                    <a:pt x="73" y="22"/>
                    <a:pt x="73" y="22"/>
                    <a:pt x="72" y="22"/>
                  </a:cubicBezTo>
                  <a:cubicBezTo>
                    <a:pt x="70" y="23"/>
                    <a:pt x="69" y="24"/>
                    <a:pt x="67" y="25"/>
                  </a:cubicBezTo>
                  <a:cubicBezTo>
                    <a:pt x="64" y="27"/>
                    <a:pt x="61" y="30"/>
                    <a:pt x="58" y="32"/>
                  </a:cubicBezTo>
                  <a:cubicBezTo>
                    <a:pt x="58" y="32"/>
                    <a:pt x="58" y="32"/>
                    <a:pt x="58" y="32"/>
                  </a:cubicBezTo>
                  <a:cubicBezTo>
                    <a:pt x="57" y="32"/>
                    <a:pt x="57" y="32"/>
                    <a:pt x="56" y="32"/>
                  </a:cubicBezTo>
                  <a:moveTo>
                    <a:pt x="8" y="35"/>
                  </a:moveTo>
                  <a:cubicBezTo>
                    <a:pt x="8" y="35"/>
                    <a:pt x="8" y="34"/>
                    <a:pt x="8" y="33"/>
                  </a:cubicBezTo>
                  <a:cubicBezTo>
                    <a:pt x="10" y="33"/>
                    <a:pt x="12" y="32"/>
                    <a:pt x="13" y="30"/>
                  </a:cubicBezTo>
                  <a:cubicBezTo>
                    <a:pt x="16" y="29"/>
                    <a:pt x="19" y="27"/>
                    <a:pt x="22" y="26"/>
                  </a:cubicBezTo>
                  <a:cubicBezTo>
                    <a:pt x="25" y="24"/>
                    <a:pt x="29" y="21"/>
                    <a:pt x="32" y="19"/>
                  </a:cubicBezTo>
                  <a:cubicBezTo>
                    <a:pt x="29" y="21"/>
                    <a:pt x="27" y="23"/>
                    <a:pt x="24" y="24"/>
                  </a:cubicBezTo>
                  <a:cubicBezTo>
                    <a:pt x="19" y="28"/>
                    <a:pt x="14" y="32"/>
                    <a:pt x="8" y="35"/>
                  </a:cubicBezTo>
                  <a:moveTo>
                    <a:pt x="44" y="33"/>
                  </a:moveTo>
                  <a:cubicBezTo>
                    <a:pt x="48" y="31"/>
                    <a:pt x="51" y="28"/>
                    <a:pt x="55" y="26"/>
                  </a:cubicBezTo>
                  <a:cubicBezTo>
                    <a:pt x="59" y="24"/>
                    <a:pt x="63" y="22"/>
                    <a:pt x="67" y="19"/>
                  </a:cubicBezTo>
                  <a:cubicBezTo>
                    <a:pt x="65" y="21"/>
                    <a:pt x="63" y="22"/>
                    <a:pt x="60" y="23"/>
                  </a:cubicBezTo>
                  <a:cubicBezTo>
                    <a:pt x="56" y="26"/>
                    <a:pt x="51" y="29"/>
                    <a:pt x="47" y="32"/>
                  </a:cubicBezTo>
                  <a:cubicBezTo>
                    <a:pt x="47" y="33"/>
                    <a:pt x="47" y="33"/>
                    <a:pt x="47" y="33"/>
                  </a:cubicBezTo>
                  <a:cubicBezTo>
                    <a:pt x="46" y="33"/>
                    <a:pt x="45" y="33"/>
                    <a:pt x="44" y="33"/>
                  </a:cubicBezTo>
                  <a:moveTo>
                    <a:pt x="55" y="32"/>
                  </a:moveTo>
                  <a:cubicBezTo>
                    <a:pt x="55" y="32"/>
                    <a:pt x="57" y="31"/>
                    <a:pt x="57" y="30"/>
                  </a:cubicBezTo>
                  <a:cubicBezTo>
                    <a:pt x="60" y="28"/>
                    <a:pt x="62" y="26"/>
                    <a:pt x="65" y="25"/>
                  </a:cubicBezTo>
                  <a:cubicBezTo>
                    <a:pt x="69" y="23"/>
                    <a:pt x="73" y="20"/>
                    <a:pt x="77" y="18"/>
                  </a:cubicBezTo>
                  <a:cubicBezTo>
                    <a:pt x="77" y="18"/>
                    <a:pt x="77" y="18"/>
                    <a:pt x="77" y="18"/>
                  </a:cubicBezTo>
                  <a:cubicBezTo>
                    <a:pt x="78" y="19"/>
                    <a:pt x="79" y="20"/>
                    <a:pt x="80" y="21"/>
                  </a:cubicBezTo>
                  <a:cubicBezTo>
                    <a:pt x="80" y="22"/>
                    <a:pt x="79" y="22"/>
                    <a:pt x="79" y="23"/>
                  </a:cubicBezTo>
                  <a:cubicBezTo>
                    <a:pt x="78" y="23"/>
                    <a:pt x="78" y="23"/>
                    <a:pt x="78" y="23"/>
                  </a:cubicBezTo>
                  <a:cubicBezTo>
                    <a:pt x="76" y="24"/>
                    <a:pt x="75" y="26"/>
                    <a:pt x="73" y="28"/>
                  </a:cubicBezTo>
                  <a:cubicBezTo>
                    <a:pt x="71" y="29"/>
                    <a:pt x="69" y="31"/>
                    <a:pt x="66" y="32"/>
                  </a:cubicBezTo>
                  <a:cubicBezTo>
                    <a:pt x="64" y="34"/>
                    <a:pt x="62" y="35"/>
                    <a:pt x="60" y="37"/>
                  </a:cubicBezTo>
                  <a:cubicBezTo>
                    <a:pt x="60" y="36"/>
                    <a:pt x="61" y="35"/>
                    <a:pt x="62" y="35"/>
                  </a:cubicBezTo>
                  <a:cubicBezTo>
                    <a:pt x="63" y="34"/>
                    <a:pt x="64" y="33"/>
                    <a:pt x="66" y="32"/>
                  </a:cubicBezTo>
                  <a:cubicBezTo>
                    <a:pt x="68" y="31"/>
                    <a:pt x="69" y="29"/>
                    <a:pt x="71" y="28"/>
                  </a:cubicBezTo>
                  <a:cubicBezTo>
                    <a:pt x="73" y="26"/>
                    <a:pt x="75" y="24"/>
                    <a:pt x="78" y="23"/>
                  </a:cubicBezTo>
                  <a:cubicBezTo>
                    <a:pt x="78" y="22"/>
                    <a:pt x="78" y="22"/>
                    <a:pt x="78" y="22"/>
                  </a:cubicBezTo>
                  <a:cubicBezTo>
                    <a:pt x="80" y="21"/>
                    <a:pt x="80" y="21"/>
                    <a:pt x="80" y="21"/>
                  </a:cubicBezTo>
                  <a:cubicBezTo>
                    <a:pt x="79" y="21"/>
                    <a:pt x="79" y="21"/>
                    <a:pt x="79" y="21"/>
                  </a:cubicBezTo>
                  <a:cubicBezTo>
                    <a:pt x="76" y="23"/>
                    <a:pt x="73" y="25"/>
                    <a:pt x="70" y="27"/>
                  </a:cubicBezTo>
                  <a:cubicBezTo>
                    <a:pt x="67" y="29"/>
                    <a:pt x="64" y="32"/>
                    <a:pt x="60" y="34"/>
                  </a:cubicBezTo>
                  <a:cubicBezTo>
                    <a:pt x="60" y="34"/>
                    <a:pt x="60" y="34"/>
                    <a:pt x="59" y="34"/>
                  </a:cubicBezTo>
                  <a:cubicBezTo>
                    <a:pt x="59" y="34"/>
                    <a:pt x="59" y="34"/>
                    <a:pt x="60" y="34"/>
                  </a:cubicBezTo>
                  <a:cubicBezTo>
                    <a:pt x="61" y="33"/>
                    <a:pt x="62" y="32"/>
                    <a:pt x="63" y="31"/>
                  </a:cubicBezTo>
                  <a:cubicBezTo>
                    <a:pt x="65" y="29"/>
                    <a:pt x="67" y="28"/>
                    <a:pt x="68" y="27"/>
                  </a:cubicBezTo>
                  <a:cubicBezTo>
                    <a:pt x="71" y="25"/>
                    <a:pt x="74" y="23"/>
                    <a:pt x="77" y="21"/>
                  </a:cubicBezTo>
                  <a:cubicBezTo>
                    <a:pt x="77" y="21"/>
                    <a:pt x="78" y="21"/>
                    <a:pt x="78" y="21"/>
                  </a:cubicBezTo>
                  <a:cubicBezTo>
                    <a:pt x="78" y="21"/>
                    <a:pt x="78" y="20"/>
                    <a:pt x="79" y="20"/>
                  </a:cubicBezTo>
                  <a:cubicBezTo>
                    <a:pt x="78" y="20"/>
                    <a:pt x="78" y="20"/>
                    <a:pt x="78" y="20"/>
                  </a:cubicBezTo>
                  <a:cubicBezTo>
                    <a:pt x="75" y="22"/>
                    <a:pt x="72" y="23"/>
                    <a:pt x="69" y="25"/>
                  </a:cubicBezTo>
                  <a:cubicBezTo>
                    <a:pt x="66" y="27"/>
                    <a:pt x="63" y="30"/>
                    <a:pt x="60" y="31"/>
                  </a:cubicBezTo>
                  <a:cubicBezTo>
                    <a:pt x="60" y="32"/>
                    <a:pt x="59" y="32"/>
                    <a:pt x="59" y="32"/>
                  </a:cubicBezTo>
                  <a:cubicBezTo>
                    <a:pt x="59" y="32"/>
                    <a:pt x="59" y="32"/>
                    <a:pt x="59" y="32"/>
                  </a:cubicBezTo>
                  <a:cubicBezTo>
                    <a:pt x="60" y="31"/>
                    <a:pt x="61" y="30"/>
                    <a:pt x="62" y="29"/>
                  </a:cubicBezTo>
                  <a:cubicBezTo>
                    <a:pt x="64" y="28"/>
                    <a:pt x="66" y="27"/>
                    <a:pt x="67" y="26"/>
                  </a:cubicBezTo>
                  <a:cubicBezTo>
                    <a:pt x="70" y="24"/>
                    <a:pt x="74" y="22"/>
                    <a:pt x="77" y="20"/>
                  </a:cubicBezTo>
                  <a:cubicBezTo>
                    <a:pt x="77" y="20"/>
                    <a:pt x="77" y="20"/>
                    <a:pt x="77" y="20"/>
                  </a:cubicBezTo>
                  <a:cubicBezTo>
                    <a:pt x="71" y="22"/>
                    <a:pt x="66" y="25"/>
                    <a:pt x="61" y="28"/>
                  </a:cubicBezTo>
                  <a:cubicBezTo>
                    <a:pt x="60" y="29"/>
                    <a:pt x="58" y="30"/>
                    <a:pt x="57" y="31"/>
                  </a:cubicBezTo>
                  <a:cubicBezTo>
                    <a:pt x="56" y="32"/>
                    <a:pt x="55" y="32"/>
                    <a:pt x="55" y="32"/>
                  </a:cubicBezTo>
                  <a:moveTo>
                    <a:pt x="64" y="22"/>
                  </a:moveTo>
                  <a:cubicBezTo>
                    <a:pt x="67" y="21"/>
                    <a:pt x="70" y="19"/>
                    <a:pt x="73" y="18"/>
                  </a:cubicBezTo>
                  <a:cubicBezTo>
                    <a:pt x="73" y="18"/>
                    <a:pt x="73" y="18"/>
                    <a:pt x="73" y="18"/>
                  </a:cubicBezTo>
                  <a:cubicBezTo>
                    <a:pt x="73" y="18"/>
                    <a:pt x="73" y="18"/>
                    <a:pt x="73" y="18"/>
                  </a:cubicBezTo>
                  <a:cubicBezTo>
                    <a:pt x="71" y="19"/>
                    <a:pt x="70" y="20"/>
                    <a:pt x="68" y="20"/>
                  </a:cubicBezTo>
                  <a:cubicBezTo>
                    <a:pt x="67" y="21"/>
                    <a:pt x="66" y="22"/>
                    <a:pt x="64" y="22"/>
                  </a:cubicBezTo>
                  <a:moveTo>
                    <a:pt x="7" y="21"/>
                  </a:moveTo>
                  <a:cubicBezTo>
                    <a:pt x="7" y="20"/>
                    <a:pt x="6" y="20"/>
                    <a:pt x="6" y="19"/>
                  </a:cubicBezTo>
                  <a:cubicBezTo>
                    <a:pt x="8" y="18"/>
                    <a:pt x="9" y="18"/>
                    <a:pt x="11" y="17"/>
                  </a:cubicBezTo>
                  <a:cubicBezTo>
                    <a:pt x="10" y="17"/>
                    <a:pt x="8" y="20"/>
                    <a:pt x="7" y="21"/>
                  </a:cubicBezTo>
                  <a:moveTo>
                    <a:pt x="8" y="30"/>
                  </a:moveTo>
                  <a:cubicBezTo>
                    <a:pt x="8" y="29"/>
                    <a:pt x="8" y="28"/>
                    <a:pt x="8" y="28"/>
                  </a:cubicBezTo>
                  <a:cubicBezTo>
                    <a:pt x="15" y="25"/>
                    <a:pt x="21" y="20"/>
                    <a:pt x="28" y="17"/>
                  </a:cubicBezTo>
                  <a:cubicBezTo>
                    <a:pt x="27" y="17"/>
                    <a:pt x="27" y="18"/>
                    <a:pt x="26" y="18"/>
                  </a:cubicBezTo>
                  <a:cubicBezTo>
                    <a:pt x="24" y="19"/>
                    <a:pt x="22" y="21"/>
                    <a:pt x="20" y="22"/>
                  </a:cubicBezTo>
                  <a:cubicBezTo>
                    <a:pt x="16" y="25"/>
                    <a:pt x="12" y="27"/>
                    <a:pt x="8" y="30"/>
                  </a:cubicBezTo>
                  <a:moveTo>
                    <a:pt x="52" y="32"/>
                  </a:moveTo>
                  <a:cubicBezTo>
                    <a:pt x="52" y="32"/>
                    <a:pt x="55" y="29"/>
                    <a:pt x="56" y="29"/>
                  </a:cubicBezTo>
                  <a:cubicBezTo>
                    <a:pt x="56" y="28"/>
                    <a:pt x="57" y="27"/>
                    <a:pt x="58" y="27"/>
                  </a:cubicBezTo>
                  <a:cubicBezTo>
                    <a:pt x="59" y="26"/>
                    <a:pt x="60" y="26"/>
                    <a:pt x="61" y="25"/>
                  </a:cubicBezTo>
                  <a:cubicBezTo>
                    <a:pt x="66" y="22"/>
                    <a:pt x="71" y="20"/>
                    <a:pt x="75" y="17"/>
                  </a:cubicBezTo>
                  <a:cubicBezTo>
                    <a:pt x="76" y="17"/>
                    <a:pt x="76" y="17"/>
                    <a:pt x="76" y="17"/>
                  </a:cubicBezTo>
                  <a:cubicBezTo>
                    <a:pt x="72" y="19"/>
                    <a:pt x="68" y="21"/>
                    <a:pt x="65" y="24"/>
                  </a:cubicBezTo>
                  <a:cubicBezTo>
                    <a:pt x="62" y="25"/>
                    <a:pt x="60" y="26"/>
                    <a:pt x="58" y="28"/>
                  </a:cubicBezTo>
                  <a:cubicBezTo>
                    <a:pt x="57" y="29"/>
                    <a:pt x="55" y="30"/>
                    <a:pt x="54" y="31"/>
                  </a:cubicBezTo>
                  <a:cubicBezTo>
                    <a:pt x="53" y="31"/>
                    <a:pt x="52" y="32"/>
                    <a:pt x="52" y="32"/>
                  </a:cubicBezTo>
                  <a:moveTo>
                    <a:pt x="8" y="23"/>
                  </a:moveTo>
                  <a:cubicBezTo>
                    <a:pt x="7" y="23"/>
                    <a:pt x="7" y="22"/>
                    <a:pt x="7" y="22"/>
                  </a:cubicBezTo>
                  <a:cubicBezTo>
                    <a:pt x="10" y="21"/>
                    <a:pt x="12" y="19"/>
                    <a:pt x="14" y="18"/>
                  </a:cubicBezTo>
                  <a:cubicBezTo>
                    <a:pt x="15" y="17"/>
                    <a:pt x="15" y="17"/>
                    <a:pt x="16" y="17"/>
                  </a:cubicBezTo>
                  <a:cubicBezTo>
                    <a:pt x="15" y="18"/>
                    <a:pt x="14" y="19"/>
                    <a:pt x="12" y="20"/>
                  </a:cubicBezTo>
                  <a:cubicBezTo>
                    <a:pt x="11" y="21"/>
                    <a:pt x="9" y="22"/>
                    <a:pt x="8" y="23"/>
                  </a:cubicBezTo>
                  <a:moveTo>
                    <a:pt x="8" y="23"/>
                  </a:moveTo>
                  <a:cubicBezTo>
                    <a:pt x="8" y="23"/>
                    <a:pt x="11" y="21"/>
                    <a:pt x="12" y="21"/>
                  </a:cubicBezTo>
                  <a:cubicBezTo>
                    <a:pt x="14" y="19"/>
                    <a:pt x="15" y="18"/>
                    <a:pt x="17" y="16"/>
                  </a:cubicBezTo>
                  <a:cubicBezTo>
                    <a:pt x="17" y="16"/>
                    <a:pt x="17" y="16"/>
                    <a:pt x="17" y="16"/>
                  </a:cubicBezTo>
                  <a:cubicBezTo>
                    <a:pt x="18" y="16"/>
                    <a:pt x="19" y="16"/>
                    <a:pt x="20" y="16"/>
                  </a:cubicBezTo>
                  <a:cubicBezTo>
                    <a:pt x="17" y="18"/>
                    <a:pt x="14" y="21"/>
                    <a:pt x="10" y="22"/>
                  </a:cubicBezTo>
                  <a:cubicBezTo>
                    <a:pt x="9" y="23"/>
                    <a:pt x="8" y="23"/>
                    <a:pt x="8" y="23"/>
                  </a:cubicBezTo>
                  <a:moveTo>
                    <a:pt x="8" y="25"/>
                  </a:moveTo>
                  <a:cubicBezTo>
                    <a:pt x="8" y="24"/>
                    <a:pt x="8" y="24"/>
                    <a:pt x="8" y="24"/>
                  </a:cubicBezTo>
                  <a:cubicBezTo>
                    <a:pt x="10" y="23"/>
                    <a:pt x="12" y="22"/>
                    <a:pt x="15" y="20"/>
                  </a:cubicBezTo>
                  <a:cubicBezTo>
                    <a:pt x="16" y="19"/>
                    <a:pt x="17" y="19"/>
                    <a:pt x="19" y="18"/>
                  </a:cubicBezTo>
                  <a:cubicBezTo>
                    <a:pt x="19" y="17"/>
                    <a:pt x="20" y="17"/>
                    <a:pt x="21" y="16"/>
                  </a:cubicBezTo>
                  <a:cubicBezTo>
                    <a:pt x="21" y="16"/>
                    <a:pt x="21" y="16"/>
                    <a:pt x="21" y="16"/>
                  </a:cubicBezTo>
                  <a:cubicBezTo>
                    <a:pt x="18" y="20"/>
                    <a:pt x="12" y="22"/>
                    <a:pt x="8" y="25"/>
                  </a:cubicBezTo>
                  <a:moveTo>
                    <a:pt x="9" y="25"/>
                  </a:moveTo>
                  <a:cubicBezTo>
                    <a:pt x="8" y="25"/>
                    <a:pt x="10" y="24"/>
                    <a:pt x="11" y="23"/>
                  </a:cubicBezTo>
                  <a:cubicBezTo>
                    <a:pt x="13" y="23"/>
                    <a:pt x="14" y="22"/>
                    <a:pt x="16" y="21"/>
                  </a:cubicBezTo>
                  <a:cubicBezTo>
                    <a:pt x="18" y="20"/>
                    <a:pt x="20" y="18"/>
                    <a:pt x="22" y="16"/>
                  </a:cubicBezTo>
                  <a:cubicBezTo>
                    <a:pt x="22" y="16"/>
                    <a:pt x="23" y="16"/>
                    <a:pt x="23" y="16"/>
                  </a:cubicBezTo>
                  <a:cubicBezTo>
                    <a:pt x="19" y="18"/>
                    <a:pt x="15" y="23"/>
                    <a:pt x="10" y="25"/>
                  </a:cubicBezTo>
                  <a:cubicBezTo>
                    <a:pt x="9" y="25"/>
                    <a:pt x="9" y="25"/>
                    <a:pt x="9" y="25"/>
                  </a:cubicBezTo>
                  <a:moveTo>
                    <a:pt x="6" y="18"/>
                  </a:moveTo>
                  <a:cubicBezTo>
                    <a:pt x="6" y="18"/>
                    <a:pt x="7" y="17"/>
                    <a:pt x="7" y="17"/>
                  </a:cubicBezTo>
                  <a:cubicBezTo>
                    <a:pt x="8" y="17"/>
                    <a:pt x="8" y="17"/>
                    <a:pt x="8" y="16"/>
                  </a:cubicBezTo>
                  <a:cubicBezTo>
                    <a:pt x="11" y="16"/>
                    <a:pt x="13" y="16"/>
                    <a:pt x="16" y="16"/>
                  </a:cubicBezTo>
                  <a:cubicBezTo>
                    <a:pt x="14" y="17"/>
                    <a:pt x="12" y="18"/>
                    <a:pt x="11" y="20"/>
                  </a:cubicBezTo>
                  <a:cubicBezTo>
                    <a:pt x="11" y="20"/>
                    <a:pt x="8" y="21"/>
                    <a:pt x="8" y="21"/>
                  </a:cubicBezTo>
                  <a:cubicBezTo>
                    <a:pt x="8" y="21"/>
                    <a:pt x="8" y="21"/>
                    <a:pt x="8" y="21"/>
                  </a:cubicBezTo>
                  <a:cubicBezTo>
                    <a:pt x="9" y="20"/>
                    <a:pt x="11" y="18"/>
                    <a:pt x="12" y="17"/>
                  </a:cubicBezTo>
                  <a:cubicBezTo>
                    <a:pt x="11" y="16"/>
                    <a:pt x="11" y="16"/>
                    <a:pt x="11" y="16"/>
                  </a:cubicBezTo>
                  <a:cubicBezTo>
                    <a:pt x="10" y="17"/>
                    <a:pt x="8" y="18"/>
                    <a:pt x="6" y="18"/>
                  </a:cubicBezTo>
                  <a:cubicBezTo>
                    <a:pt x="6" y="18"/>
                    <a:pt x="6" y="18"/>
                    <a:pt x="6" y="18"/>
                  </a:cubicBezTo>
                  <a:moveTo>
                    <a:pt x="8" y="27"/>
                  </a:moveTo>
                  <a:cubicBezTo>
                    <a:pt x="8" y="26"/>
                    <a:pt x="8" y="26"/>
                    <a:pt x="8" y="26"/>
                  </a:cubicBezTo>
                  <a:cubicBezTo>
                    <a:pt x="14" y="25"/>
                    <a:pt x="18" y="20"/>
                    <a:pt x="22" y="17"/>
                  </a:cubicBezTo>
                  <a:cubicBezTo>
                    <a:pt x="23" y="17"/>
                    <a:pt x="24" y="16"/>
                    <a:pt x="24" y="16"/>
                  </a:cubicBezTo>
                  <a:cubicBezTo>
                    <a:pt x="25" y="16"/>
                    <a:pt x="25" y="16"/>
                    <a:pt x="25" y="16"/>
                  </a:cubicBezTo>
                  <a:cubicBezTo>
                    <a:pt x="25" y="16"/>
                    <a:pt x="24" y="17"/>
                    <a:pt x="23" y="17"/>
                  </a:cubicBezTo>
                  <a:cubicBezTo>
                    <a:pt x="22" y="19"/>
                    <a:pt x="20" y="20"/>
                    <a:pt x="18" y="21"/>
                  </a:cubicBezTo>
                  <a:cubicBezTo>
                    <a:pt x="15" y="23"/>
                    <a:pt x="12" y="25"/>
                    <a:pt x="8" y="27"/>
                  </a:cubicBezTo>
                  <a:moveTo>
                    <a:pt x="9" y="27"/>
                  </a:moveTo>
                  <a:cubicBezTo>
                    <a:pt x="9" y="27"/>
                    <a:pt x="9" y="27"/>
                    <a:pt x="11" y="26"/>
                  </a:cubicBezTo>
                  <a:cubicBezTo>
                    <a:pt x="13" y="25"/>
                    <a:pt x="15" y="24"/>
                    <a:pt x="17" y="23"/>
                  </a:cubicBezTo>
                  <a:cubicBezTo>
                    <a:pt x="20" y="21"/>
                    <a:pt x="23" y="18"/>
                    <a:pt x="26" y="16"/>
                  </a:cubicBezTo>
                  <a:cubicBezTo>
                    <a:pt x="27" y="16"/>
                    <a:pt x="28" y="16"/>
                    <a:pt x="29" y="16"/>
                  </a:cubicBezTo>
                  <a:cubicBezTo>
                    <a:pt x="22" y="18"/>
                    <a:pt x="17" y="23"/>
                    <a:pt x="10" y="26"/>
                  </a:cubicBezTo>
                  <a:cubicBezTo>
                    <a:pt x="9" y="27"/>
                    <a:pt x="9" y="27"/>
                    <a:pt x="9" y="27"/>
                  </a:cubicBezTo>
                  <a:moveTo>
                    <a:pt x="6" y="18"/>
                  </a:moveTo>
                  <a:cubicBezTo>
                    <a:pt x="5" y="17"/>
                    <a:pt x="5" y="17"/>
                    <a:pt x="4" y="16"/>
                  </a:cubicBezTo>
                  <a:cubicBezTo>
                    <a:pt x="5" y="16"/>
                    <a:pt x="6" y="16"/>
                    <a:pt x="7" y="16"/>
                  </a:cubicBezTo>
                  <a:cubicBezTo>
                    <a:pt x="6" y="16"/>
                    <a:pt x="6" y="16"/>
                    <a:pt x="5" y="17"/>
                  </a:cubicBezTo>
                  <a:cubicBezTo>
                    <a:pt x="5" y="17"/>
                    <a:pt x="5" y="17"/>
                    <a:pt x="5" y="17"/>
                  </a:cubicBezTo>
                  <a:cubicBezTo>
                    <a:pt x="5" y="17"/>
                    <a:pt x="7" y="16"/>
                    <a:pt x="7" y="16"/>
                  </a:cubicBezTo>
                  <a:cubicBezTo>
                    <a:pt x="7" y="16"/>
                    <a:pt x="7" y="17"/>
                    <a:pt x="7" y="17"/>
                  </a:cubicBezTo>
                  <a:cubicBezTo>
                    <a:pt x="7" y="17"/>
                    <a:pt x="6" y="18"/>
                    <a:pt x="6" y="18"/>
                  </a:cubicBezTo>
                  <a:moveTo>
                    <a:pt x="9" y="30"/>
                  </a:moveTo>
                  <a:cubicBezTo>
                    <a:pt x="8" y="30"/>
                    <a:pt x="10" y="29"/>
                    <a:pt x="12" y="28"/>
                  </a:cubicBezTo>
                  <a:cubicBezTo>
                    <a:pt x="14" y="26"/>
                    <a:pt x="16" y="25"/>
                    <a:pt x="18" y="24"/>
                  </a:cubicBezTo>
                  <a:cubicBezTo>
                    <a:pt x="22" y="21"/>
                    <a:pt x="26" y="18"/>
                    <a:pt x="31" y="16"/>
                  </a:cubicBezTo>
                  <a:cubicBezTo>
                    <a:pt x="31" y="16"/>
                    <a:pt x="31" y="16"/>
                    <a:pt x="31" y="16"/>
                  </a:cubicBezTo>
                  <a:cubicBezTo>
                    <a:pt x="31" y="16"/>
                    <a:pt x="32" y="16"/>
                    <a:pt x="33" y="16"/>
                  </a:cubicBezTo>
                  <a:cubicBezTo>
                    <a:pt x="25" y="20"/>
                    <a:pt x="18" y="25"/>
                    <a:pt x="10" y="29"/>
                  </a:cubicBezTo>
                  <a:cubicBezTo>
                    <a:pt x="9" y="30"/>
                    <a:pt x="9" y="30"/>
                    <a:pt x="9" y="30"/>
                  </a:cubicBezTo>
                  <a:moveTo>
                    <a:pt x="27" y="20"/>
                  </a:moveTo>
                  <a:cubicBezTo>
                    <a:pt x="27" y="20"/>
                    <a:pt x="27" y="20"/>
                    <a:pt x="27" y="20"/>
                  </a:cubicBezTo>
                  <a:cubicBezTo>
                    <a:pt x="28" y="19"/>
                    <a:pt x="29" y="18"/>
                    <a:pt x="30" y="18"/>
                  </a:cubicBezTo>
                  <a:cubicBezTo>
                    <a:pt x="31" y="17"/>
                    <a:pt x="33" y="16"/>
                    <a:pt x="33" y="16"/>
                  </a:cubicBezTo>
                  <a:cubicBezTo>
                    <a:pt x="33" y="16"/>
                    <a:pt x="33" y="16"/>
                    <a:pt x="33" y="16"/>
                  </a:cubicBezTo>
                  <a:cubicBezTo>
                    <a:pt x="31" y="17"/>
                    <a:pt x="29" y="19"/>
                    <a:pt x="27" y="20"/>
                  </a:cubicBezTo>
                  <a:moveTo>
                    <a:pt x="9" y="33"/>
                  </a:moveTo>
                  <a:cubicBezTo>
                    <a:pt x="10" y="32"/>
                    <a:pt x="11" y="30"/>
                    <a:pt x="13" y="29"/>
                  </a:cubicBezTo>
                  <a:cubicBezTo>
                    <a:pt x="15" y="27"/>
                    <a:pt x="18" y="26"/>
                    <a:pt x="20" y="24"/>
                  </a:cubicBezTo>
                  <a:cubicBezTo>
                    <a:pt x="25" y="21"/>
                    <a:pt x="30" y="19"/>
                    <a:pt x="34" y="15"/>
                  </a:cubicBezTo>
                  <a:cubicBezTo>
                    <a:pt x="36" y="15"/>
                    <a:pt x="37" y="15"/>
                    <a:pt x="38" y="15"/>
                  </a:cubicBezTo>
                  <a:cubicBezTo>
                    <a:pt x="34" y="17"/>
                    <a:pt x="30" y="20"/>
                    <a:pt x="27" y="22"/>
                  </a:cubicBezTo>
                  <a:cubicBezTo>
                    <a:pt x="24" y="24"/>
                    <a:pt x="22" y="25"/>
                    <a:pt x="19" y="26"/>
                  </a:cubicBezTo>
                  <a:cubicBezTo>
                    <a:pt x="16" y="28"/>
                    <a:pt x="14" y="29"/>
                    <a:pt x="11" y="31"/>
                  </a:cubicBezTo>
                  <a:cubicBezTo>
                    <a:pt x="11" y="32"/>
                    <a:pt x="9" y="32"/>
                    <a:pt x="9" y="33"/>
                  </a:cubicBezTo>
                  <a:moveTo>
                    <a:pt x="11" y="35"/>
                  </a:moveTo>
                  <a:cubicBezTo>
                    <a:pt x="12" y="34"/>
                    <a:pt x="12" y="33"/>
                    <a:pt x="13" y="33"/>
                  </a:cubicBezTo>
                  <a:cubicBezTo>
                    <a:pt x="16" y="31"/>
                    <a:pt x="19" y="28"/>
                    <a:pt x="22" y="26"/>
                  </a:cubicBezTo>
                  <a:cubicBezTo>
                    <a:pt x="28" y="22"/>
                    <a:pt x="34" y="18"/>
                    <a:pt x="40" y="15"/>
                  </a:cubicBezTo>
                  <a:cubicBezTo>
                    <a:pt x="41" y="15"/>
                    <a:pt x="43" y="15"/>
                    <a:pt x="44" y="15"/>
                  </a:cubicBezTo>
                  <a:cubicBezTo>
                    <a:pt x="41" y="16"/>
                    <a:pt x="39" y="18"/>
                    <a:pt x="36" y="20"/>
                  </a:cubicBezTo>
                  <a:cubicBezTo>
                    <a:pt x="34" y="21"/>
                    <a:pt x="32" y="22"/>
                    <a:pt x="30" y="23"/>
                  </a:cubicBezTo>
                  <a:cubicBezTo>
                    <a:pt x="24" y="27"/>
                    <a:pt x="18" y="30"/>
                    <a:pt x="13" y="34"/>
                  </a:cubicBezTo>
                  <a:cubicBezTo>
                    <a:pt x="12" y="34"/>
                    <a:pt x="11" y="34"/>
                    <a:pt x="11" y="35"/>
                  </a:cubicBezTo>
                  <a:moveTo>
                    <a:pt x="15" y="35"/>
                  </a:moveTo>
                  <a:cubicBezTo>
                    <a:pt x="20" y="33"/>
                    <a:pt x="25" y="30"/>
                    <a:pt x="31" y="27"/>
                  </a:cubicBezTo>
                  <a:cubicBezTo>
                    <a:pt x="34" y="25"/>
                    <a:pt x="36" y="24"/>
                    <a:pt x="39" y="22"/>
                  </a:cubicBezTo>
                  <a:cubicBezTo>
                    <a:pt x="42" y="21"/>
                    <a:pt x="45" y="18"/>
                    <a:pt x="48" y="17"/>
                  </a:cubicBezTo>
                  <a:cubicBezTo>
                    <a:pt x="49" y="16"/>
                    <a:pt x="51" y="15"/>
                    <a:pt x="52" y="15"/>
                  </a:cubicBezTo>
                  <a:cubicBezTo>
                    <a:pt x="51" y="15"/>
                    <a:pt x="50" y="15"/>
                    <a:pt x="49" y="16"/>
                  </a:cubicBezTo>
                  <a:cubicBezTo>
                    <a:pt x="46" y="18"/>
                    <a:pt x="43" y="20"/>
                    <a:pt x="40" y="22"/>
                  </a:cubicBezTo>
                  <a:cubicBezTo>
                    <a:pt x="34" y="26"/>
                    <a:pt x="28" y="30"/>
                    <a:pt x="22" y="35"/>
                  </a:cubicBezTo>
                  <a:cubicBezTo>
                    <a:pt x="22" y="35"/>
                    <a:pt x="22" y="35"/>
                    <a:pt x="22" y="35"/>
                  </a:cubicBezTo>
                  <a:cubicBezTo>
                    <a:pt x="19" y="35"/>
                    <a:pt x="17" y="35"/>
                    <a:pt x="15" y="35"/>
                  </a:cubicBezTo>
                  <a:moveTo>
                    <a:pt x="37" y="33"/>
                  </a:moveTo>
                  <a:cubicBezTo>
                    <a:pt x="48" y="28"/>
                    <a:pt x="58" y="22"/>
                    <a:pt x="68" y="16"/>
                  </a:cubicBezTo>
                  <a:cubicBezTo>
                    <a:pt x="69" y="16"/>
                    <a:pt x="71" y="14"/>
                    <a:pt x="71" y="14"/>
                  </a:cubicBezTo>
                  <a:cubicBezTo>
                    <a:pt x="71" y="14"/>
                    <a:pt x="71" y="15"/>
                    <a:pt x="70" y="15"/>
                  </a:cubicBezTo>
                  <a:cubicBezTo>
                    <a:pt x="69" y="16"/>
                    <a:pt x="67" y="17"/>
                    <a:pt x="66" y="18"/>
                  </a:cubicBezTo>
                  <a:cubicBezTo>
                    <a:pt x="63" y="20"/>
                    <a:pt x="60" y="22"/>
                    <a:pt x="57" y="23"/>
                  </a:cubicBezTo>
                  <a:cubicBezTo>
                    <a:pt x="52" y="26"/>
                    <a:pt x="48" y="30"/>
                    <a:pt x="43" y="33"/>
                  </a:cubicBezTo>
                  <a:cubicBezTo>
                    <a:pt x="41" y="33"/>
                    <a:pt x="39" y="33"/>
                    <a:pt x="37" y="33"/>
                  </a:cubicBezTo>
                  <a:moveTo>
                    <a:pt x="15" y="35"/>
                  </a:moveTo>
                  <a:cubicBezTo>
                    <a:pt x="16" y="34"/>
                    <a:pt x="17" y="34"/>
                    <a:pt x="18" y="33"/>
                  </a:cubicBezTo>
                  <a:cubicBezTo>
                    <a:pt x="22" y="31"/>
                    <a:pt x="25" y="28"/>
                    <a:pt x="28" y="26"/>
                  </a:cubicBezTo>
                  <a:cubicBezTo>
                    <a:pt x="30" y="25"/>
                    <a:pt x="33" y="23"/>
                    <a:pt x="35" y="21"/>
                  </a:cubicBezTo>
                  <a:cubicBezTo>
                    <a:pt x="36" y="21"/>
                    <a:pt x="36" y="21"/>
                    <a:pt x="36" y="21"/>
                  </a:cubicBezTo>
                  <a:cubicBezTo>
                    <a:pt x="39" y="19"/>
                    <a:pt x="42" y="17"/>
                    <a:pt x="46" y="15"/>
                  </a:cubicBezTo>
                  <a:cubicBezTo>
                    <a:pt x="48" y="14"/>
                    <a:pt x="50" y="14"/>
                    <a:pt x="52" y="14"/>
                  </a:cubicBezTo>
                  <a:cubicBezTo>
                    <a:pt x="47" y="16"/>
                    <a:pt x="43" y="19"/>
                    <a:pt x="39" y="22"/>
                  </a:cubicBezTo>
                  <a:cubicBezTo>
                    <a:pt x="36" y="23"/>
                    <a:pt x="33" y="25"/>
                    <a:pt x="30" y="26"/>
                  </a:cubicBezTo>
                  <a:cubicBezTo>
                    <a:pt x="27" y="28"/>
                    <a:pt x="24" y="30"/>
                    <a:pt x="21" y="32"/>
                  </a:cubicBezTo>
                  <a:cubicBezTo>
                    <a:pt x="19" y="33"/>
                    <a:pt x="17" y="34"/>
                    <a:pt x="15" y="35"/>
                  </a:cubicBezTo>
                  <a:moveTo>
                    <a:pt x="62" y="21"/>
                  </a:moveTo>
                  <a:cubicBezTo>
                    <a:pt x="66" y="19"/>
                    <a:pt x="69" y="17"/>
                    <a:pt x="72" y="14"/>
                  </a:cubicBezTo>
                  <a:cubicBezTo>
                    <a:pt x="73" y="15"/>
                    <a:pt x="74" y="16"/>
                    <a:pt x="75" y="16"/>
                  </a:cubicBezTo>
                  <a:cubicBezTo>
                    <a:pt x="69" y="19"/>
                    <a:pt x="63" y="22"/>
                    <a:pt x="58" y="26"/>
                  </a:cubicBezTo>
                  <a:cubicBezTo>
                    <a:pt x="55" y="28"/>
                    <a:pt x="53" y="29"/>
                    <a:pt x="50" y="31"/>
                  </a:cubicBezTo>
                  <a:cubicBezTo>
                    <a:pt x="50" y="31"/>
                    <a:pt x="50" y="31"/>
                    <a:pt x="50" y="31"/>
                  </a:cubicBezTo>
                  <a:cubicBezTo>
                    <a:pt x="50" y="31"/>
                    <a:pt x="50" y="31"/>
                    <a:pt x="50" y="31"/>
                  </a:cubicBezTo>
                  <a:cubicBezTo>
                    <a:pt x="51" y="30"/>
                    <a:pt x="53" y="29"/>
                    <a:pt x="54" y="28"/>
                  </a:cubicBezTo>
                  <a:cubicBezTo>
                    <a:pt x="60" y="24"/>
                    <a:pt x="65" y="21"/>
                    <a:pt x="71" y="17"/>
                  </a:cubicBezTo>
                  <a:cubicBezTo>
                    <a:pt x="71" y="17"/>
                    <a:pt x="71" y="17"/>
                    <a:pt x="71" y="17"/>
                  </a:cubicBezTo>
                  <a:cubicBezTo>
                    <a:pt x="71" y="16"/>
                    <a:pt x="72" y="16"/>
                    <a:pt x="72" y="16"/>
                  </a:cubicBezTo>
                  <a:cubicBezTo>
                    <a:pt x="72" y="15"/>
                    <a:pt x="72" y="15"/>
                    <a:pt x="72" y="15"/>
                  </a:cubicBezTo>
                  <a:cubicBezTo>
                    <a:pt x="69" y="17"/>
                    <a:pt x="66" y="19"/>
                    <a:pt x="62" y="21"/>
                  </a:cubicBezTo>
                  <a:moveTo>
                    <a:pt x="22" y="35"/>
                  </a:moveTo>
                  <a:cubicBezTo>
                    <a:pt x="34" y="30"/>
                    <a:pt x="44" y="22"/>
                    <a:pt x="55" y="16"/>
                  </a:cubicBezTo>
                  <a:cubicBezTo>
                    <a:pt x="56" y="15"/>
                    <a:pt x="57" y="15"/>
                    <a:pt x="58" y="14"/>
                  </a:cubicBezTo>
                  <a:cubicBezTo>
                    <a:pt x="56" y="15"/>
                    <a:pt x="55" y="16"/>
                    <a:pt x="53" y="17"/>
                  </a:cubicBezTo>
                  <a:cubicBezTo>
                    <a:pt x="50" y="19"/>
                    <a:pt x="47" y="21"/>
                    <a:pt x="44" y="22"/>
                  </a:cubicBezTo>
                  <a:cubicBezTo>
                    <a:pt x="38" y="26"/>
                    <a:pt x="33" y="30"/>
                    <a:pt x="27" y="34"/>
                  </a:cubicBezTo>
                  <a:cubicBezTo>
                    <a:pt x="27" y="34"/>
                    <a:pt x="27" y="34"/>
                    <a:pt x="27" y="34"/>
                  </a:cubicBezTo>
                  <a:cubicBezTo>
                    <a:pt x="25" y="35"/>
                    <a:pt x="24" y="35"/>
                    <a:pt x="22" y="35"/>
                  </a:cubicBezTo>
                  <a:moveTo>
                    <a:pt x="27" y="34"/>
                  </a:moveTo>
                  <a:cubicBezTo>
                    <a:pt x="31" y="34"/>
                    <a:pt x="34" y="32"/>
                    <a:pt x="37" y="30"/>
                  </a:cubicBezTo>
                  <a:cubicBezTo>
                    <a:pt x="40" y="28"/>
                    <a:pt x="44" y="26"/>
                    <a:pt x="47" y="24"/>
                  </a:cubicBezTo>
                  <a:cubicBezTo>
                    <a:pt x="51" y="22"/>
                    <a:pt x="55" y="20"/>
                    <a:pt x="58" y="18"/>
                  </a:cubicBezTo>
                  <a:cubicBezTo>
                    <a:pt x="61" y="15"/>
                    <a:pt x="65" y="14"/>
                    <a:pt x="68" y="12"/>
                  </a:cubicBezTo>
                  <a:cubicBezTo>
                    <a:pt x="69" y="13"/>
                    <a:pt x="70" y="13"/>
                    <a:pt x="71" y="14"/>
                  </a:cubicBezTo>
                  <a:cubicBezTo>
                    <a:pt x="66" y="16"/>
                    <a:pt x="62" y="19"/>
                    <a:pt x="58" y="22"/>
                  </a:cubicBezTo>
                  <a:cubicBezTo>
                    <a:pt x="52" y="25"/>
                    <a:pt x="46" y="29"/>
                    <a:pt x="40" y="32"/>
                  </a:cubicBezTo>
                  <a:cubicBezTo>
                    <a:pt x="39" y="32"/>
                    <a:pt x="38" y="32"/>
                    <a:pt x="37" y="33"/>
                  </a:cubicBezTo>
                  <a:cubicBezTo>
                    <a:pt x="38" y="32"/>
                    <a:pt x="39" y="32"/>
                    <a:pt x="40" y="31"/>
                  </a:cubicBezTo>
                  <a:cubicBezTo>
                    <a:pt x="41" y="30"/>
                    <a:pt x="42" y="29"/>
                    <a:pt x="43" y="28"/>
                  </a:cubicBezTo>
                  <a:cubicBezTo>
                    <a:pt x="46" y="27"/>
                    <a:pt x="48" y="26"/>
                    <a:pt x="50" y="25"/>
                  </a:cubicBezTo>
                  <a:cubicBezTo>
                    <a:pt x="50" y="25"/>
                    <a:pt x="50" y="25"/>
                    <a:pt x="50" y="25"/>
                  </a:cubicBezTo>
                  <a:cubicBezTo>
                    <a:pt x="54" y="23"/>
                    <a:pt x="58" y="20"/>
                    <a:pt x="62" y="18"/>
                  </a:cubicBezTo>
                  <a:cubicBezTo>
                    <a:pt x="64" y="16"/>
                    <a:pt x="67" y="15"/>
                    <a:pt x="70" y="13"/>
                  </a:cubicBezTo>
                  <a:cubicBezTo>
                    <a:pt x="70" y="13"/>
                    <a:pt x="70" y="13"/>
                    <a:pt x="70" y="13"/>
                  </a:cubicBezTo>
                  <a:cubicBezTo>
                    <a:pt x="69" y="13"/>
                    <a:pt x="69" y="13"/>
                    <a:pt x="68" y="14"/>
                  </a:cubicBezTo>
                  <a:cubicBezTo>
                    <a:pt x="68" y="14"/>
                    <a:pt x="68" y="14"/>
                    <a:pt x="68" y="14"/>
                  </a:cubicBezTo>
                  <a:cubicBezTo>
                    <a:pt x="68" y="14"/>
                    <a:pt x="68" y="14"/>
                    <a:pt x="68" y="14"/>
                  </a:cubicBezTo>
                  <a:cubicBezTo>
                    <a:pt x="66" y="15"/>
                    <a:pt x="65" y="16"/>
                    <a:pt x="63" y="17"/>
                  </a:cubicBezTo>
                  <a:cubicBezTo>
                    <a:pt x="62" y="17"/>
                    <a:pt x="61" y="18"/>
                    <a:pt x="60" y="18"/>
                  </a:cubicBezTo>
                  <a:cubicBezTo>
                    <a:pt x="57" y="20"/>
                    <a:pt x="54" y="22"/>
                    <a:pt x="51" y="24"/>
                  </a:cubicBezTo>
                  <a:cubicBezTo>
                    <a:pt x="50" y="24"/>
                    <a:pt x="50" y="24"/>
                    <a:pt x="50" y="24"/>
                  </a:cubicBezTo>
                  <a:cubicBezTo>
                    <a:pt x="44" y="27"/>
                    <a:pt x="38" y="30"/>
                    <a:pt x="32" y="34"/>
                  </a:cubicBezTo>
                  <a:cubicBezTo>
                    <a:pt x="32" y="34"/>
                    <a:pt x="32" y="34"/>
                    <a:pt x="32" y="34"/>
                  </a:cubicBezTo>
                  <a:cubicBezTo>
                    <a:pt x="30" y="34"/>
                    <a:pt x="29" y="34"/>
                    <a:pt x="27" y="34"/>
                  </a:cubicBezTo>
                  <a:moveTo>
                    <a:pt x="56" y="14"/>
                  </a:moveTo>
                  <a:cubicBezTo>
                    <a:pt x="58" y="13"/>
                    <a:pt x="59" y="13"/>
                    <a:pt x="60" y="12"/>
                  </a:cubicBezTo>
                  <a:cubicBezTo>
                    <a:pt x="61" y="12"/>
                    <a:pt x="61" y="12"/>
                    <a:pt x="62" y="12"/>
                  </a:cubicBezTo>
                  <a:cubicBezTo>
                    <a:pt x="63" y="11"/>
                    <a:pt x="65" y="11"/>
                    <a:pt x="65" y="11"/>
                  </a:cubicBezTo>
                  <a:cubicBezTo>
                    <a:pt x="65" y="11"/>
                    <a:pt x="65" y="11"/>
                    <a:pt x="65" y="11"/>
                  </a:cubicBezTo>
                  <a:cubicBezTo>
                    <a:pt x="64" y="12"/>
                    <a:pt x="64" y="12"/>
                    <a:pt x="63" y="13"/>
                  </a:cubicBezTo>
                  <a:cubicBezTo>
                    <a:pt x="62" y="13"/>
                    <a:pt x="62" y="13"/>
                    <a:pt x="62" y="13"/>
                  </a:cubicBezTo>
                  <a:cubicBezTo>
                    <a:pt x="61" y="13"/>
                    <a:pt x="60" y="14"/>
                    <a:pt x="59" y="14"/>
                  </a:cubicBezTo>
                  <a:cubicBezTo>
                    <a:pt x="58" y="14"/>
                    <a:pt x="58" y="15"/>
                    <a:pt x="58" y="15"/>
                  </a:cubicBezTo>
                  <a:cubicBezTo>
                    <a:pt x="57" y="15"/>
                    <a:pt x="57" y="15"/>
                    <a:pt x="57" y="15"/>
                  </a:cubicBezTo>
                  <a:cubicBezTo>
                    <a:pt x="57" y="16"/>
                    <a:pt x="57" y="16"/>
                    <a:pt x="57" y="16"/>
                  </a:cubicBezTo>
                  <a:cubicBezTo>
                    <a:pt x="60" y="15"/>
                    <a:pt x="62" y="13"/>
                    <a:pt x="65" y="12"/>
                  </a:cubicBezTo>
                  <a:cubicBezTo>
                    <a:pt x="66" y="12"/>
                    <a:pt x="67" y="12"/>
                    <a:pt x="68" y="12"/>
                  </a:cubicBezTo>
                  <a:cubicBezTo>
                    <a:pt x="67" y="12"/>
                    <a:pt x="65" y="13"/>
                    <a:pt x="64" y="13"/>
                  </a:cubicBezTo>
                  <a:cubicBezTo>
                    <a:pt x="63" y="14"/>
                    <a:pt x="61" y="14"/>
                    <a:pt x="60" y="15"/>
                  </a:cubicBezTo>
                  <a:cubicBezTo>
                    <a:pt x="57" y="17"/>
                    <a:pt x="54" y="20"/>
                    <a:pt x="51" y="22"/>
                  </a:cubicBezTo>
                  <a:cubicBezTo>
                    <a:pt x="47" y="24"/>
                    <a:pt x="43" y="26"/>
                    <a:pt x="39" y="28"/>
                  </a:cubicBezTo>
                  <a:cubicBezTo>
                    <a:pt x="36" y="30"/>
                    <a:pt x="33" y="32"/>
                    <a:pt x="29" y="33"/>
                  </a:cubicBezTo>
                  <a:cubicBezTo>
                    <a:pt x="28" y="34"/>
                    <a:pt x="28" y="34"/>
                    <a:pt x="28" y="34"/>
                  </a:cubicBezTo>
                  <a:cubicBezTo>
                    <a:pt x="28" y="34"/>
                    <a:pt x="31" y="32"/>
                    <a:pt x="31" y="32"/>
                  </a:cubicBezTo>
                  <a:cubicBezTo>
                    <a:pt x="33" y="30"/>
                    <a:pt x="35" y="29"/>
                    <a:pt x="37" y="28"/>
                  </a:cubicBezTo>
                  <a:cubicBezTo>
                    <a:pt x="44" y="23"/>
                    <a:pt x="52" y="19"/>
                    <a:pt x="59" y="14"/>
                  </a:cubicBezTo>
                  <a:cubicBezTo>
                    <a:pt x="59" y="13"/>
                    <a:pt x="59" y="13"/>
                    <a:pt x="59" y="13"/>
                  </a:cubicBezTo>
                  <a:cubicBezTo>
                    <a:pt x="48" y="18"/>
                    <a:pt x="37" y="26"/>
                    <a:pt x="26" y="32"/>
                  </a:cubicBezTo>
                  <a:cubicBezTo>
                    <a:pt x="26" y="33"/>
                    <a:pt x="23" y="34"/>
                    <a:pt x="23" y="34"/>
                  </a:cubicBezTo>
                  <a:cubicBezTo>
                    <a:pt x="23" y="34"/>
                    <a:pt x="23" y="34"/>
                    <a:pt x="24" y="33"/>
                  </a:cubicBezTo>
                  <a:cubicBezTo>
                    <a:pt x="25" y="32"/>
                    <a:pt x="27" y="31"/>
                    <a:pt x="28" y="30"/>
                  </a:cubicBezTo>
                  <a:cubicBezTo>
                    <a:pt x="31" y="28"/>
                    <a:pt x="34" y="26"/>
                    <a:pt x="37" y="25"/>
                  </a:cubicBezTo>
                  <a:cubicBezTo>
                    <a:pt x="43" y="21"/>
                    <a:pt x="48" y="17"/>
                    <a:pt x="54" y="14"/>
                  </a:cubicBezTo>
                  <a:cubicBezTo>
                    <a:pt x="54" y="14"/>
                    <a:pt x="54" y="14"/>
                    <a:pt x="55" y="14"/>
                  </a:cubicBezTo>
                  <a:cubicBezTo>
                    <a:pt x="55" y="14"/>
                    <a:pt x="56" y="14"/>
                    <a:pt x="56" y="14"/>
                  </a:cubicBezTo>
                  <a:cubicBezTo>
                    <a:pt x="56" y="13"/>
                    <a:pt x="56" y="13"/>
                    <a:pt x="56" y="13"/>
                  </a:cubicBezTo>
                  <a:cubicBezTo>
                    <a:pt x="56" y="13"/>
                    <a:pt x="56" y="13"/>
                    <a:pt x="56" y="13"/>
                  </a:cubicBezTo>
                  <a:cubicBezTo>
                    <a:pt x="56" y="13"/>
                    <a:pt x="57" y="13"/>
                    <a:pt x="57" y="12"/>
                  </a:cubicBezTo>
                  <a:cubicBezTo>
                    <a:pt x="56" y="13"/>
                    <a:pt x="56" y="13"/>
                    <a:pt x="56" y="13"/>
                  </a:cubicBezTo>
                  <a:cubicBezTo>
                    <a:pt x="56" y="14"/>
                    <a:pt x="56" y="14"/>
                    <a:pt x="56" y="14"/>
                  </a:cubicBezTo>
                  <a:moveTo>
                    <a:pt x="56" y="12"/>
                  </a:moveTo>
                  <a:cubicBezTo>
                    <a:pt x="56" y="11"/>
                    <a:pt x="56" y="11"/>
                    <a:pt x="56" y="11"/>
                  </a:cubicBezTo>
                  <a:cubicBezTo>
                    <a:pt x="56" y="11"/>
                    <a:pt x="57" y="11"/>
                    <a:pt x="57" y="11"/>
                  </a:cubicBezTo>
                  <a:cubicBezTo>
                    <a:pt x="57" y="11"/>
                    <a:pt x="56" y="12"/>
                    <a:pt x="56" y="12"/>
                  </a:cubicBezTo>
                  <a:moveTo>
                    <a:pt x="56" y="10"/>
                  </a:moveTo>
                  <a:cubicBezTo>
                    <a:pt x="56" y="10"/>
                    <a:pt x="56" y="9"/>
                    <a:pt x="56" y="9"/>
                  </a:cubicBezTo>
                  <a:cubicBezTo>
                    <a:pt x="57" y="9"/>
                    <a:pt x="58" y="9"/>
                    <a:pt x="58" y="8"/>
                  </a:cubicBezTo>
                  <a:cubicBezTo>
                    <a:pt x="58" y="9"/>
                    <a:pt x="57" y="9"/>
                    <a:pt x="56" y="10"/>
                  </a:cubicBezTo>
                  <a:moveTo>
                    <a:pt x="56" y="6"/>
                  </a:moveTo>
                  <a:cubicBezTo>
                    <a:pt x="57" y="6"/>
                    <a:pt x="57" y="6"/>
                    <a:pt x="58" y="6"/>
                  </a:cubicBezTo>
                  <a:cubicBezTo>
                    <a:pt x="57" y="6"/>
                    <a:pt x="57" y="7"/>
                    <a:pt x="56" y="8"/>
                  </a:cubicBezTo>
                  <a:cubicBezTo>
                    <a:pt x="56" y="7"/>
                    <a:pt x="56" y="6"/>
                    <a:pt x="56" y="6"/>
                  </a:cubicBezTo>
                  <a:cubicBezTo>
                    <a:pt x="56" y="6"/>
                    <a:pt x="56" y="6"/>
                    <a:pt x="56" y="6"/>
                  </a:cubicBezTo>
                  <a:moveTo>
                    <a:pt x="57" y="5"/>
                  </a:moveTo>
                  <a:cubicBezTo>
                    <a:pt x="56" y="5"/>
                    <a:pt x="57" y="5"/>
                    <a:pt x="57" y="4"/>
                  </a:cubicBezTo>
                  <a:cubicBezTo>
                    <a:pt x="60" y="6"/>
                    <a:pt x="64" y="9"/>
                    <a:pt x="68" y="11"/>
                  </a:cubicBezTo>
                  <a:cubicBezTo>
                    <a:pt x="67" y="11"/>
                    <a:pt x="66" y="11"/>
                    <a:pt x="65" y="12"/>
                  </a:cubicBezTo>
                  <a:cubicBezTo>
                    <a:pt x="66" y="11"/>
                    <a:pt x="66" y="11"/>
                    <a:pt x="66" y="11"/>
                  </a:cubicBezTo>
                  <a:cubicBezTo>
                    <a:pt x="66" y="10"/>
                    <a:pt x="66" y="10"/>
                    <a:pt x="66" y="10"/>
                  </a:cubicBezTo>
                  <a:cubicBezTo>
                    <a:pt x="64" y="10"/>
                    <a:pt x="62" y="11"/>
                    <a:pt x="60" y="12"/>
                  </a:cubicBezTo>
                  <a:cubicBezTo>
                    <a:pt x="60" y="12"/>
                    <a:pt x="58" y="13"/>
                    <a:pt x="57" y="13"/>
                  </a:cubicBezTo>
                  <a:cubicBezTo>
                    <a:pt x="57" y="13"/>
                    <a:pt x="57" y="13"/>
                    <a:pt x="58" y="12"/>
                  </a:cubicBezTo>
                  <a:cubicBezTo>
                    <a:pt x="59" y="12"/>
                    <a:pt x="61" y="11"/>
                    <a:pt x="62" y="10"/>
                  </a:cubicBezTo>
                  <a:cubicBezTo>
                    <a:pt x="62" y="10"/>
                    <a:pt x="62" y="10"/>
                    <a:pt x="62" y="10"/>
                  </a:cubicBezTo>
                  <a:cubicBezTo>
                    <a:pt x="60" y="10"/>
                    <a:pt x="59" y="11"/>
                    <a:pt x="58" y="11"/>
                  </a:cubicBezTo>
                  <a:cubicBezTo>
                    <a:pt x="57" y="12"/>
                    <a:pt x="57" y="12"/>
                    <a:pt x="57" y="12"/>
                  </a:cubicBezTo>
                  <a:cubicBezTo>
                    <a:pt x="56" y="12"/>
                    <a:pt x="58" y="11"/>
                    <a:pt x="58" y="11"/>
                  </a:cubicBezTo>
                  <a:cubicBezTo>
                    <a:pt x="59" y="10"/>
                    <a:pt x="60" y="9"/>
                    <a:pt x="61" y="9"/>
                  </a:cubicBezTo>
                  <a:cubicBezTo>
                    <a:pt x="61" y="8"/>
                    <a:pt x="61" y="8"/>
                    <a:pt x="61" y="8"/>
                  </a:cubicBezTo>
                  <a:cubicBezTo>
                    <a:pt x="60" y="9"/>
                    <a:pt x="57" y="10"/>
                    <a:pt x="57" y="10"/>
                  </a:cubicBezTo>
                  <a:cubicBezTo>
                    <a:pt x="57" y="9"/>
                    <a:pt x="58" y="9"/>
                    <a:pt x="59" y="7"/>
                  </a:cubicBezTo>
                  <a:cubicBezTo>
                    <a:pt x="59" y="7"/>
                    <a:pt x="59" y="7"/>
                    <a:pt x="59" y="7"/>
                  </a:cubicBezTo>
                  <a:cubicBezTo>
                    <a:pt x="58" y="8"/>
                    <a:pt x="58" y="8"/>
                    <a:pt x="58" y="8"/>
                  </a:cubicBezTo>
                  <a:cubicBezTo>
                    <a:pt x="57" y="8"/>
                    <a:pt x="58" y="6"/>
                    <a:pt x="58" y="5"/>
                  </a:cubicBezTo>
                  <a:cubicBezTo>
                    <a:pt x="58" y="5"/>
                    <a:pt x="58" y="5"/>
                    <a:pt x="58" y="5"/>
                  </a:cubicBezTo>
                  <a:cubicBezTo>
                    <a:pt x="58" y="5"/>
                    <a:pt x="57" y="5"/>
                    <a:pt x="57" y="5"/>
                  </a:cubicBezTo>
                  <a:moveTo>
                    <a:pt x="56" y="4"/>
                  </a:moveTo>
                  <a:cubicBezTo>
                    <a:pt x="56" y="3"/>
                    <a:pt x="56" y="3"/>
                    <a:pt x="56" y="3"/>
                  </a:cubicBezTo>
                  <a:cubicBezTo>
                    <a:pt x="56" y="3"/>
                    <a:pt x="56" y="3"/>
                    <a:pt x="56" y="3"/>
                  </a:cubicBezTo>
                  <a:cubicBezTo>
                    <a:pt x="56" y="3"/>
                    <a:pt x="56" y="3"/>
                    <a:pt x="56" y="3"/>
                  </a:cubicBezTo>
                  <a:cubicBezTo>
                    <a:pt x="56" y="4"/>
                    <a:pt x="56" y="4"/>
                    <a:pt x="56" y="4"/>
                  </a:cubicBezTo>
                  <a:moveTo>
                    <a:pt x="55" y="0"/>
                  </a:moveTo>
                  <a:cubicBezTo>
                    <a:pt x="54" y="0"/>
                    <a:pt x="54" y="1"/>
                    <a:pt x="54" y="2"/>
                  </a:cubicBezTo>
                  <a:cubicBezTo>
                    <a:pt x="55" y="5"/>
                    <a:pt x="54" y="9"/>
                    <a:pt x="54" y="12"/>
                  </a:cubicBezTo>
                  <a:cubicBezTo>
                    <a:pt x="41" y="13"/>
                    <a:pt x="29" y="14"/>
                    <a:pt x="16" y="14"/>
                  </a:cubicBezTo>
                  <a:cubicBezTo>
                    <a:pt x="11" y="14"/>
                    <a:pt x="7" y="14"/>
                    <a:pt x="2" y="13"/>
                  </a:cubicBezTo>
                  <a:cubicBezTo>
                    <a:pt x="2" y="13"/>
                    <a:pt x="2" y="13"/>
                    <a:pt x="2" y="13"/>
                  </a:cubicBezTo>
                  <a:cubicBezTo>
                    <a:pt x="1" y="13"/>
                    <a:pt x="0" y="14"/>
                    <a:pt x="0" y="14"/>
                  </a:cubicBezTo>
                  <a:cubicBezTo>
                    <a:pt x="0" y="15"/>
                    <a:pt x="1" y="15"/>
                    <a:pt x="1" y="15"/>
                  </a:cubicBezTo>
                  <a:cubicBezTo>
                    <a:pt x="6" y="21"/>
                    <a:pt x="7" y="30"/>
                    <a:pt x="6" y="37"/>
                  </a:cubicBezTo>
                  <a:cubicBezTo>
                    <a:pt x="6" y="37"/>
                    <a:pt x="6" y="37"/>
                    <a:pt x="6" y="38"/>
                  </a:cubicBezTo>
                  <a:cubicBezTo>
                    <a:pt x="6" y="38"/>
                    <a:pt x="6" y="38"/>
                    <a:pt x="7" y="38"/>
                  </a:cubicBezTo>
                  <a:cubicBezTo>
                    <a:pt x="7" y="38"/>
                    <a:pt x="7" y="38"/>
                    <a:pt x="7" y="38"/>
                  </a:cubicBezTo>
                  <a:cubicBezTo>
                    <a:pt x="23" y="37"/>
                    <a:pt x="40" y="35"/>
                    <a:pt x="57" y="34"/>
                  </a:cubicBezTo>
                  <a:cubicBezTo>
                    <a:pt x="57" y="37"/>
                    <a:pt x="57" y="40"/>
                    <a:pt x="57" y="43"/>
                  </a:cubicBezTo>
                  <a:cubicBezTo>
                    <a:pt x="57" y="44"/>
                    <a:pt x="58" y="44"/>
                    <a:pt x="58" y="44"/>
                  </a:cubicBezTo>
                  <a:cubicBezTo>
                    <a:pt x="58" y="44"/>
                    <a:pt x="58" y="44"/>
                    <a:pt x="59" y="44"/>
                  </a:cubicBezTo>
                  <a:cubicBezTo>
                    <a:pt x="60" y="44"/>
                    <a:pt x="60" y="44"/>
                    <a:pt x="60" y="44"/>
                  </a:cubicBezTo>
                  <a:cubicBezTo>
                    <a:pt x="67" y="36"/>
                    <a:pt x="75" y="29"/>
                    <a:pt x="83" y="22"/>
                  </a:cubicBezTo>
                  <a:cubicBezTo>
                    <a:pt x="83" y="21"/>
                    <a:pt x="83" y="21"/>
                    <a:pt x="83" y="21"/>
                  </a:cubicBezTo>
                  <a:cubicBezTo>
                    <a:pt x="83" y="20"/>
                    <a:pt x="83" y="20"/>
                    <a:pt x="83" y="20"/>
                  </a:cubicBezTo>
                  <a:cubicBezTo>
                    <a:pt x="78" y="16"/>
                    <a:pt x="73" y="13"/>
                    <a:pt x="68" y="9"/>
                  </a:cubicBezTo>
                  <a:cubicBezTo>
                    <a:pt x="64" y="6"/>
                    <a:pt x="60" y="3"/>
                    <a:pt x="56" y="0"/>
                  </a:cubicBezTo>
                  <a:cubicBezTo>
                    <a:pt x="55" y="0"/>
                    <a:pt x="55" y="0"/>
                    <a:pt x="55"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256" name="Google Shape;256;p16"/>
            <p:cNvSpPr/>
            <p:nvPr/>
          </p:nvSpPr>
          <p:spPr>
            <a:xfrm>
              <a:off x="4873294" y="4880454"/>
              <a:ext cx="433388" cy="230188"/>
            </a:xfrm>
            <a:custGeom>
              <a:rect b="b" l="l" r="r" t="t"/>
              <a:pathLst>
                <a:path extrusionOk="0" h="54" w="102">
                  <a:moveTo>
                    <a:pt x="73" y="49"/>
                  </a:moveTo>
                  <a:cubicBezTo>
                    <a:pt x="73" y="48"/>
                    <a:pt x="73" y="47"/>
                    <a:pt x="73" y="46"/>
                  </a:cubicBezTo>
                  <a:cubicBezTo>
                    <a:pt x="77" y="43"/>
                    <a:pt x="81" y="41"/>
                    <a:pt x="85" y="38"/>
                  </a:cubicBezTo>
                  <a:cubicBezTo>
                    <a:pt x="84" y="39"/>
                    <a:pt x="83" y="40"/>
                    <a:pt x="82" y="40"/>
                  </a:cubicBezTo>
                  <a:cubicBezTo>
                    <a:pt x="79" y="43"/>
                    <a:pt x="75" y="45"/>
                    <a:pt x="73" y="49"/>
                  </a:cubicBezTo>
                  <a:moveTo>
                    <a:pt x="72" y="41"/>
                  </a:moveTo>
                  <a:cubicBezTo>
                    <a:pt x="72" y="41"/>
                    <a:pt x="72" y="41"/>
                    <a:pt x="72" y="40"/>
                  </a:cubicBezTo>
                  <a:cubicBezTo>
                    <a:pt x="72" y="40"/>
                    <a:pt x="72" y="40"/>
                    <a:pt x="72" y="40"/>
                  </a:cubicBezTo>
                  <a:cubicBezTo>
                    <a:pt x="74" y="39"/>
                    <a:pt x="76" y="38"/>
                    <a:pt x="78" y="36"/>
                  </a:cubicBezTo>
                  <a:cubicBezTo>
                    <a:pt x="76" y="38"/>
                    <a:pt x="74" y="40"/>
                    <a:pt x="72" y="41"/>
                  </a:cubicBezTo>
                  <a:moveTo>
                    <a:pt x="59" y="40"/>
                  </a:moveTo>
                  <a:cubicBezTo>
                    <a:pt x="61" y="38"/>
                    <a:pt x="64" y="37"/>
                    <a:pt x="66" y="36"/>
                  </a:cubicBezTo>
                  <a:cubicBezTo>
                    <a:pt x="65" y="37"/>
                    <a:pt x="63" y="38"/>
                    <a:pt x="62" y="39"/>
                  </a:cubicBezTo>
                  <a:cubicBezTo>
                    <a:pt x="62" y="39"/>
                    <a:pt x="62" y="39"/>
                    <a:pt x="62" y="39"/>
                  </a:cubicBezTo>
                  <a:cubicBezTo>
                    <a:pt x="61" y="40"/>
                    <a:pt x="60" y="40"/>
                    <a:pt x="59" y="40"/>
                  </a:cubicBezTo>
                  <a:moveTo>
                    <a:pt x="40" y="41"/>
                  </a:moveTo>
                  <a:cubicBezTo>
                    <a:pt x="44" y="39"/>
                    <a:pt x="48" y="37"/>
                    <a:pt x="52" y="35"/>
                  </a:cubicBezTo>
                  <a:cubicBezTo>
                    <a:pt x="49" y="37"/>
                    <a:pt x="47" y="38"/>
                    <a:pt x="44" y="41"/>
                  </a:cubicBezTo>
                  <a:cubicBezTo>
                    <a:pt x="44" y="41"/>
                    <a:pt x="44" y="41"/>
                    <a:pt x="44" y="41"/>
                  </a:cubicBezTo>
                  <a:cubicBezTo>
                    <a:pt x="43" y="41"/>
                    <a:pt x="42" y="41"/>
                    <a:pt x="40" y="41"/>
                  </a:cubicBezTo>
                  <a:moveTo>
                    <a:pt x="10" y="40"/>
                  </a:moveTo>
                  <a:cubicBezTo>
                    <a:pt x="10" y="39"/>
                    <a:pt x="10" y="38"/>
                    <a:pt x="10" y="37"/>
                  </a:cubicBezTo>
                  <a:cubicBezTo>
                    <a:pt x="12" y="37"/>
                    <a:pt x="14" y="36"/>
                    <a:pt x="16" y="35"/>
                  </a:cubicBezTo>
                  <a:cubicBezTo>
                    <a:pt x="14" y="36"/>
                    <a:pt x="12" y="38"/>
                    <a:pt x="10" y="40"/>
                  </a:cubicBezTo>
                  <a:moveTo>
                    <a:pt x="73" y="51"/>
                  </a:moveTo>
                  <a:cubicBezTo>
                    <a:pt x="73" y="50"/>
                    <a:pt x="73" y="50"/>
                    <a:pt x="73" y="50"/>
                  </a:cubicBezTo>
                  <a:cubicBezTo>
                    <a:pt x="75" y="47"/>
                    <a:pt x="78" y="44"/>
                    <a:pt x="81" y="42"/>
                  </a:cubicBezTo>
                  <a:cubicBezTo>
                    <a:pt x="84" y="40"/>
                    <a:pt x="86" y="37"/>
                    <a:pt x="89" y="35"/>
                  </a:cubicBezTo>
                  <a:cubicBezTo>
                    <a:pt x="89" y="34"/>
                    <a:pt x="90" y="34"/>
                    <a:pt x="91" y="33"/>
                  </a:cubicBezTo>
                  <a:cubicBezTo>
                    <a:pt x="85" y="39"/>
                    <a:pt x="78" y="45"/>
                    <a:pt x="73" y="51"/>
                  </a:cubicBezTo>
                  <a:moveTo>
                    <a:pt x="64" y="39"/>
                  </a:moveTo>
                  <a:cubicBezTo>
                    <a:pt x="68" y="38"/>
                    <a:pt x="71" y="34"/>
                    <a:pt x="75" y="32"/>
                  </a:cubicBezTo>
                  <a:cubicBezTo>
                    <a:pt x="75" y="32"/>
                    <a:pt x="75" y="32"/>
                    <a:pt x="75" y="32"/>
                  </a:cubicBezTo>
                  <a:cubicBezTo>
                    <a:pt x="72" y="34"/>
                    <a:pt x="70" y="37"/>
                    <a:pt x="67" y="39"/>
                  </a:cubicBezTo>
                  <a:cubicBezTo>
                    <a:pt x="66" y="39"/>
                    <a:pt x="65" y="39"/>
                    <a:pt x="64" y="39"/>
                  </a:cubicBezTo>
                  <a:moveTo>
                    <a:pt x="72" y="45"/>
                  </a:moveTo>
                  <a:cubicBezTo>
                    <a:pt x="72" y="44"/>
                    <a:pt x="72" y="43"/>
                    <a:pt x="72" y="42"/>
                  </a:cubicBezTo>
                  <a:cubicBezTo>
                    <a:pt x="77" y="41"/>
                    <a:pt x="80" y="38"/>
                    <a:pt x="83" y="36"/>
                  </a:cubicBezTo>
                  <a:cubicBezTo>
                    <a:pt x="85" y="34"/>
                    <a:pt x="87" y="32"/>
                    <a:pt x="90" y="31"/>
                  </a:cubicBezTo>
                  <a:cubicBezTo>
                    <a:pt x="91" y="30"/>
                    <a:pt x="91" y="30"/>
                    <a:pt x="91" y="30"/>
                  </a:cubicBezTo>
                  <a:cubicBezTo>
                    <a:pt x="88" y="32"/>
                    <a:pt x="86" y="34"/>
                    <a:pt x="83" y="37"/>
                  </a:cubicBezTo>
                  <a:cubicBezTo>
                    <a:pt x="80" y="40"/>
                    <a:pt x="76" y="42"/>
                    <a:pt x="72" y="45"/>
                  </a:cubicBezTo>
                  <a:moveTo>
                    <a:pt x="81" y="34"/>
                  </a:moveTo>
                  <a:cubicBezTo>
                    <a:pt x="83" y="33"/>
                    <a:pt x="85" y="31"/>
                    <a:pt x="87" y="30"/>
                  </a:cubicBezTo>
                  <a:cubicBezTo>
                    <a:pt x="86" y="31"/>
                    <a:pt x="85" y="32"/>
                    <a:pt x="84" y="32"/>
                  </a:cubicBezTo>
                  <a:cubicBezTo>
                    <a:pt x="83" y="33"/>
                    <a:pt x="82" y="33"/>
                    <a:pt x="81" y="34"/>
                  </a:cubicBezTo>
                  <a:moveTo>
                    <a:pt x="10" y="44"/>
                  </a:moveTo>
                  <a:cubicBezTo>
                    <a:pt x="13" y="43"/>
                    <a:pt x="16" y="41"/>
                    <a:pt x="19" y="40"/>
                  </a:cubicBezTo>
                  <a:cubicBezTo>
                    <a:pt x="23" y="37"/>
                    <a:pt x="27" y="35"/>
                    <a:pt x="31" y="32"/>
                  </a:cubicBezTo>
                  <a:cubicBezTo>
                    <a:pt x="34" y="31"/>
                    <a:pt x="37" y="29"/>
                    <a:pt x="40" y="28"/>
                  </a:cubicBezTo>
                  <a:cubicBezTo>
                    <a:pt x="39" y="28"/>
                    <a:pt x="39" y="28"/>
                    <a:pt x="38" y="29"/>
                  </a:cubicBezTo>
                  <a:cubicBezTo>
                    <a:pt x="31" y="34"/>
                    <a:pt x="24" y="39"/>
                    <a:pt x="17" y="43"/>
                  </a:cubicBezTo>
                  <a:cubicBezTo>
                    <a:pt x="17" y="44"/>
                    <a:pt x="17" y="44"/>
                    <a:pt x="17" y="44"/>
                  </a:cubicBezTo>
                  <a:cubicBezTo>
                    <a:pt x="15" y="44"/>
                    <a:pt x="12" y="44"/>
                    <a:pt x="10" y="44"/>
                  </a:cubicBezTo>
                  <a:moveTo>
                    <a:pt x="60" y="36"/>
                  </a:moveTo>
                  <a:cubicBezTo>
                    <a:pt x="61" y="35"/>
                    <a:pt x="62" y="34"/>
                    <a:pt x="63" y="34"/>
                  </a:cubicBezTo>
                  <a:cubicBezTo>
                    <a:pt x="66" y="31"/>
                    <a:pt x="69" y="30"/>
                    <a:pt x="72" y="28"/>
                  </a:cubicBezTo>
                  <a:cubicBezTo>
                    <a:pt x="73" y="28"/>
                    <a:pt x="73" y="28"/>
                    <a:pt x="73" y="28"/>
                  </a:cubicBezTo>
                  <a:cubicBezTo>
                    <a:pt x="72" y="28"/>
                    <a:pt x="71" y="29"/>
                    <a:pt x="70" y="30"/>
                  </a:cubicBezTo>
                  <a:cubicBezTo>
                    <a:pt x="67" y="31"/>
                    <a:pt x="64" y="33"/>
                    <a:pt x="61" y="35"/>
                  </a:cubicBezTo>
                  <a:cubicBezTo>
                    <a:pt x="60" y="36"/>
                    <a:pt x="60" y="36"/>
                    <a:pt x="60" y="36"/>
                  </a:cubicBezTo>
                  <a:moveTo>
                    <a:pt x="69" y="39"/>
                  </a:moveTo>
                  <a:cubicBezTo>
                    <a:pt x="72" y="38"/>
                    <a:pt x="75" y="36"/>
                    <a:pt x="77" y="34"/>
                  </a:cubicBezTo>
                  <a:cubicBezTo>
                    <a:pt x="82" y="31"/>
                    <a:pt x="86" y="28"/>
                    <a:pt x="90" y="26"/>
                  </a:cubicBezTo>
                  <a:cubicBezTo>
                    <a:pt x="90" y="27"/>
                    <a:pt x="89" y="27"/>
                    <a:pt x="88" y="27"/>
                  </a:cubicBezTo>
                  <a:cubicBezTo>
                    <a:pt x="86" y="28"/>
                    <a:pt x="84" y="30"/>
                    <a:pt x="82" y="31"/>
                  </a:cubicBezTo>
                  <a:cubicBezTo>
                    <a:pt x="79" y="33"/>
                    <a:pt x="75" y="36"/>
                    <a:pt x="72" y="39"/>
                  </a:cubicBezTo>
                  <a:cubicBezTo>
                    <a:pt x="71" y="39"/>
                    <a:pt x="71" y="39"/>
                    <a:pt x="71" y="39"/>
                  </a:cubicBezTo>
                  <a:cubicBezTo>
                    <a:pt x="70" y="39"/>
                    <a:pt x="70" y="39"/>
                    <a:pt x="69" y="39"/>
                  </a:cubicBezTo>
                  <a:moveTo>
                    <a:pt x="10" y="43"/>
                  </a:moveTo>
                  <a:cubicBezTo>
                    <a:pt x="10" y="42"/>
                    <a:pt x="10" y="42"/>
                    <a:pt x="10" y="41"/>
                  </a:cubicBezTo>
                  <a:cubicBezTo>
                    <a:pt x="12" y="40"/>
                    <a:pt x="14" y="39"/>
                    <a:pt x="16" y="37"/>
                  </a:cubicBezTo>
                  <a:cubicBezTo>
                    <a:pt x="19" y="35"/>
                    <a:pt x="23" y="33"/>
                    <a:pt x="26" y="31"/>
                  </a:cubicBezTo>
                  <a:cubicBezTo>
                    <a:pt x="31" y="29"/>
                    <a:pt x="35" y="26"/>
                    <a:pt x="39" y="23"/>
                  </a:cubicBezTo>
                  <a:cubicBezTo>
                    <a:pt x="36" y="26"/>
                    <a:pt x="33" y="28"/>
                    <a:pt x="30" y="30"/>
                  </a:cubicBezTo>
                  <a:cubicBezTo>
                    <a:pt x="23" y="34"/>
                    <a:pt x="17" y="40"/>
                    <a:pt x="10" y="43"/>
                  </a:cubicBezTo>
                  <a:moveTo>
                    <a:pt x="54" y="40"/>
                  </a:moveTo>
                  <a:cubicBezTo>
                    <a:pt x="59" y="38"/>
                    <a:pt x="63" y="35"/>
                    <a:pt x="67" y="32"/>
                  </a:cubicBezTo>
                  <a:cubicBezTo>
                    <a:pt x="72" y="29"/>
                    <a:pt x="77" y="26"/>
                    <a:pt x="82" y="23"/>
                  </a:cubicBezTo>
                  <a:cubicBezTo>
                    <a:pt x="80" y="25"/>
                    <a:pt x="77" y="27"/>
                    <a:pt x="74" y="29"/>
                  </a:cubicBezTo>
                  <a:cubicBezTo>
                    <a:pt x="68" y="32"/>
                    <a:pt x="63" y="36"/>
                    <a:pt x="57" y="40"/>
                  </a:cubicBezTo>
                  <a:cubicBezTo>
                    <a:pt x="57" y="40"/>
                    <a:pt x="57" y="40"/>
                    <a:pt x="57" y="40"/>
                  </a:cubicBezTo>
                  <a:cubicBezTo>
                    <a:pt x="56" y="40"/>
                    <a:pt x="55" y="40"/>
                    <a:pt x="54" y="40"/>
                  </a:cubicBezTo>
                  <a:moveTo>
                    <a:pt x="68" y="39"/>
                  </a:moveTo>
                  <a:cubicBezTo>
                    <a:pt x="68" y="39"/>
                    <a:pt x="70" y="38"/>
                    <a:pt x="71" y="37"/>
                  </a:cubicBezTo>
                  <a:cubicBezTo>
                    <a:pt x="73" y="34"/>
                    <a:pt x="76" y="32"/>
                    <a:pt x="79" y="30"/>
                  </a:cubicBezTo>
                  <a:cubicBezTo>
                    <a:pt x="84" y="27"/>
                    <a:pt x="89" y="25"/>
                    <a:pt x="94" y="22"/>
                  </a:cubicBezTo>
                  <a:cubicBezTo>
                    <a:pt x="94" y="22"/>
                    <a:pt x="94" y="22"/>
                    <a:pt x="94" y="22"/>
                  </a:cubicBezTo>
                  <a:cubicBezTo>
                    <a:pt x="96" y="23"/>
                    <a:pt x="97" y="24"/>
                    <a:pt x="99" y="25"/>
                  </a:cubicBezTo>
                  <a:cubicBezTo>
                    <a:pt x="98" y="26"/>
                    <a:pt x="97" y="27"/>
                    <a:pt x="97" y="28"/>
                  </a:cubicBezTo>
                  <a:cubicBezTo>
                    <a:pt x="96" y="28"/>
                    <a:pt x="96" y="28"/>
                    <a:pt x="96" y="28"/>
                  </a:cubicBezTo>
                  <a:cubicBezTo>
                    <a:pt x="94" y="30"/>
                    <a:pt x="92" y="32"/>
                    <a:pt x="89" y="34"/>
                  </a:cubicBezTo>
                  <a:cubicBezTo>
                    <a:pt x="87" y="36"/>
                    <a:pt x="84" y="38"/>
                    <a:pt x="82" y="39"/>
                  </a:cubicBezTo>
                  <a:cubicBezTo>
                    <a:pt x="79" y="41"/>
                    <a:pt x="76" y="43"/>
                    <a:pt x="73" y="45"/>
                  </a:cubicBezTo>
                  <a:cubicBezTo>
                    <a:pt x="74" y="44"/>
                    <a:pt x="75" y="43"/>
                    <a:pt x="76" y="42"/>
                  </a:cubicBezTo>
                  <a:cubicBezTo>
                    <a:pt x="78" y="41"/>
                    <a:pt x="79" y="41"/>
                    <a:pt x="81" y="40"/>
                  </a:cubicBezTo>
                  <a:cubicBezTo>
                    <a:pt x="83" y="38"/>
                    <a:pt x="85" y="36"/>
                    <a:pt x="87" y="34"/>
                  </a:cubicBezTo>
                  <a:cubicBezTo>
                    <a:pt x="90" y="32"/>
                    <a:pt x="93" y="30"/>
                    <a:pt x="95" y="28"/>
                  </a:cubicBezTo>
                  <a:cubicBezTo>
                    <a:pt x="96" y="27"/>
                    <a:pt x="96" y="27"/>
                    <a:pt x="96" y="27"/>
                  </a:cubicBezTo>
                  <a:cubicBezTo>
                    <a:pt x="97" y="27"/>
                    <a:pt x="97" y="26"/>
                    <a:pt x="98" y="26"/>
                  </a:cubicBezTo>
                  <a:cubicBezTo>
                    <a:pt x="98" y="26"/>
                    <a:pt x="98" y="25"/>
                    <a:pt x="98" y="25"/>
                  </a:cubicBezTo>
                  <a:cubicBezTo>
                    <a:pt x="98" y="25"/>
                    <a:pt x="97" y="25"/>
                    <a:pt x="97" y="25"/>
                  </a:cubicBezTo>
                  <a:cubicBezTo>
                    <a:pt x="94" y="28"/>
                    <a:pt x="89" y="30"/>
                    <a:pt x="86" y="33"/>
                  </a:cubicBezTo>
                  <a:cubicBezTo>
                    <a:pt x="82" y="36"/>
                    <a:pt x="79" y="39"/>
                    <a:pt x="74" y="41"/>
                  </a:cubicBezTo>
                  <a:cubicBezTo>
                    <a:pt x="73" y="41"/>
                    <a:pt x="73" y="42"/>
                    <a:pt x="73" y="42"/>
                  </a:cubicBezTo>
                  <a:cubicBezTo>
                    <a:pt x="73" y="42"/>
                    <a:pt x="73" y="41"/>
                    <a:pt x="73" y="41"/>
                  </a:cubicBezTo>
                  <a:cubicBezTo>
                    <a:pt x="75" y="40"/>
                    <a:pt x="76" y="39"/>
                    <a:pt x="78" y="37"/>
                  </a:cubicBezTo>
                  <a:cubicBezTo>
                    <a:pt x="80" y="36"/>
                    <a:pt x="82" y="34"/>
                    <a:pt x="84" y="33"/>
                  </a:cubicBezTo>
                  <a:cubicBezTo>
                    <a:pt x="87" y="30"/>
                    <a:pt x="91" y="28"/>
                    <a:pt x="95" y="26"/>
                  </a:cubicBezTo>
                  <a:cubicBezTo>
                    <a:pt x="95" y="26"/>
                    <a:pt x="96" y="26"/>
                    <a:pt x="95" y="26"/>
                  </a:cubicBezTo>
                  <a:cubicBezTo>
                    <a:pt x="96" y="25"/>
                    <a:pt x="96" y="25"/>
                    <a:pt x="97" y="25"/>
                  </a:cubicBezTo>
                  <a:cubicBezTo>
                    <a:pt x="97" y="25"/>
                    <a:pt x="97" y="24"/>
                    <a:pt x="97" y="24"/>
                  </a:cubicBezTo>
                  <a:cubicBezTo>
                    <a:pt x="97" y="24"/>
                    <a:pt x="97" y="24"/>
                    <a:pt x="96" y="24"/>
                  </a:cubicBezTo>
                  <a:cubicBezTo>
                    <a:pt x="93" y="26"/>
                    <a:pt x="89" y="28"/>
                    <a:pt x="85" y="30"/>
                  </a:cubicBezTo>
                  <a:cubicBezTo>
                    <a:pt x="81" y="33"/>
                    <a:pt x="78" y="36"/>
                    <a:pt x="74" y="38"/>
                  </a:cubicBezTo>
                  <a:cubicBezTo>
                    <a:pt x="73" y="39"/>
                    <a:pt x="73" y="39"/>
                    <a:pt x="72" y="39"/>
                  </a:cubicBezTo>
                  <a:cubicBezTo>
                    <a:pt x="72" y="39"/>
                    <a:pt x="72" y="39"/>
                    <a:pt x="72" y="39"/>
                  </a:cubicBezTo>
                  <a:cubicBezTo>
                    <a:pt x="74" y="38"/>
                    <a:pt x="75" y="37"/>
                    <a:pt x="76" y="36"/>
                  </a:cubicBezTo>
                  <a:cubicBezTo>
                    <a:pt x="78" y="34"/>
                    <a:pt x="80" y="33"/>
                    <a:pt x="83" y="31"/>
                  </a:cubicBezTo>
                  <a:cubicBezTo>
                    <a:pt x="86" y="29"/>
                    <a:pt x="91" y="27"/>
                    <a:pt x="95" y="24"/>
                  </a:cubicBezTo>
                  <a:cubicBezTo>
                    <a:pt x="95" y="24"/>
                    <a:pt x="95" y="24"/>
                    <a:pt x="94" y="24"/>
                  </a:cubicBezTo>
                  <a:cubicBezTo>
                    <a:pt x="94" y="24"/>
                    <a:pt x="94" y="24"/>
                    <a:pt x="94" y="24"/>
                  </a:cubicBezTo>
                  <a:cubicBezTo>
                    <a:pt x="87" y="27"/>
                    <a:pt x="81" y="30"/>
                    <a:pt x="75" y="35"/>
                  </a:cubicBezTo>
                  <a:cubicBezTo>
                    <a:pt x="73" y="36"/>
                    <a:pt x="72" y="37"/>
                    <a:pt x="70" y="38"/>
                  </a:cubicBezTo>
                  <a:cubicBezTo>
                    <a:pt x="69" y="39"/>
                    <a:pt x="68" y="39"/>
                    <a:pt x="68" y="39"/>
                  </a:cubicBezTo>
                  <a:moveTo>
                    <a:pt x="79" y="27"/>
                  </a:moveTo>
                  <a:cubicBezTo>
                    <a:pt x="82" y="25"/>
                    <a:pt x="86" y="23"/>
                    <a:pt x="89" y="21"/>
                  </a:cubicBezTo>
                  <a:cubicBezTo>
                    <a:pt x="90" y="21"/>
                    <a:pt x="90" y="21"/>
                    <a:pt x="90" y="21"/>
                  </a:cubicBezTo>
                  <a:cubicBezTo>
                    <a:pt x="89" y="22"/>
                    <a:pt x="89" y="22"/>
                    <a:pt x="89" y="22"/>
                  </a:cubicBezTo>
                  <a:cubicBezTo>
                    <a:pt x="87" y="23"/>
                    <a:pt x="86" y="24"/>
                    <a:pt x="84" y="25"/>
                  </a:cubicBezTo>
                  <a:cubicBezTo>
                    <a:pt x="82" y="26"/>
                    <a:pt x="81" y="27"/>
                    <a:pt x="79" y="27"/>
                  </a:cubicBezTo>
                  <a:moveTo>
                    <a:pt x="8" y="26"/>
                  </a:moveTo>
                  <a:cubicBezTo>
                    <a:pt x="8" y="25"/>
                    <a:pt x="8" y="24"/>
                    <a:pt x="7" y="23"/>
                  </a:cubicBezTo>
                  <a:cubicBezTo>
                    <a:pt x="9" y="22"/>
                    <a:pt x="11" y="22"/>
                    <a:pt x="13" y="21"/>
                  </a:cubicBezTo>
                  <a:cubicBezTo>
                    <a:pt x="12" y="21"/>
                    <a:pt x="9" y="24"/>
                    <a:pt x="8" y="26"/>
                  </a:cubicBezTo>
                  <a:moveTo>
                    <a:pt x="10" y="36"/>
                  </a:moveTo>
                  <a:cubicBezTo>
                    <a:pt x="10" y="35"/>
                    <a:pt x="10" y="35"/>
                    <a:pt x="10" y="34"/>
                  </a:cubicBezTo>
                  <a:cubicBezTo>
                    <a:pt x="19" y="31"/>
                    <a:pt x="25" y="24"/>
                    <a:pt x="34" y="21"/>
                  </a:cubicBezTo>
                  <a:cubicBezTo>
                    <a:pt x="33" y="21"/>
                    <a:pt x="33" y="21"/>
                    <a:pt x="32" y="22"/>
                  </a:cubicBezTo>
                  <a:cubicBezTo>
                    <a:pt x="29" y="23"/>
                    <a:pt x="27" y="25"/>
                    <a:pt x="24" y="27"/>
                  </a:cubicBezTo>
                  <a:cubicBezTo>
                    <a:pt x="19" y="30"/>
                    <a:pt x="15" y="33"/>
                    <a:pt x="10" y="36"/>
                  </a:cubicBezTo>
                  <a:moveTo>
                    <a:pt x="64" y="39"/>
                  </a:moveTo>
                  <a:cubicBezTo>
                    <a:pt x="63" y="39"/>
                    <a:pt x="67" y="36"/>
                    <a:pt x="68" y="35"/>
                  </a:cubicBezTo>
                  <a:cubicBezTo>
                    <a:pt x="69" y="34"/>
                    <a:pt x="70" y="33"/>
                    <a:pt x="71" y="33"/>
                  </a:cubicBezTo>
                  <a:cubicBezTo>
                    <a:pt x="72" y="32"/>
                    <a:pt x="73" y="31"/>
                    <a:pt x="75" y="30"/>
                  </a:cubicBezTo>
                  <a:cubicBezTo>
                    <a:pt x="81" y="27"/>
                    <a:pt x="87" y="24"/>
                    <a:pt x="93" y="20"/>
                  </a:cubicBezTo>
                  <a:cubicBezTo>
                    <a:pt x="93" y="21"/>
                    <a:pt x="93" y="21"/>
                    <a:pt x="94" y="21"/>
                  </a:cubicBezTo>
                  <a:cubicBezTo>
                    <a:pt x="89" y="23"/>
                    <a:pt x="84" y="26"/>
                    <a:pt x="80" y="29"/>
                  </a:cubicBezTo>
                  <a:cubicBezTo>
                    <a:pt x="77" y="31"/>
                    <a:pt x="73" y="32"/>
                    <a:pt x="71" y="34"/>
                  </a:cubicBezTo>
                  <a:cubicBezTo>
                    <a:pt x="69" y="35"/>
                    <a:pt x="68" y="36"/>
                    <a:pt x="66" y="37"/>
                  </a:cubicBezTo>
                  <a:cubicBezTo>
                    <a:pt x="65" y="38"/>
                    <a:pt x="64" y="39"/>
                    <a:pt x="64" y="39"/>
                  </a:cubicBezTo>
                  <a:moveTo>
                    <a:pt x="9" y="28"/>
                  </a:moveTo>
                  <a:cubicBezTo>
                    <a:pt x="9" y="28"/>
                    <a:pt x="9" y="27"/>
                    <a:pt x="9" y="27"/>
                  </a:cubicBezTo>
                  <a:cubicBezTo>
                    <a:pt x="12" y="26"/>
                    <a:pt x="15" y="23"/>
                    <a:pt x="18" y="21"/>
                  </a:cubicBezTo>
                  <a:cubicBezTo>
                    <a:pt x="18" y="21"/>
                    <a:pt x="19" y="21"/>
                    <a:pt x="19" y="20"/>
                  </a:cubicBezTo>
                  <a:cubicBezTo>
                    <a:pt x="18" y="21"/>
                    <a:pt x="17" y="23"/>
                    <a:pt x="15" y="24"/>
                  </a:cubicBezTo>
                  <a:cubicBezTo>
                    <a:pt x="13" y="25"/>
                    <a:pt x="11" y="27"/>
                    <a:pt x="9" y="28"/>
                  </a:cubicBezTo>
                  <a:moveTo>
                    <a:pt x="6" y="21"/>
                  </a:moveTo>
                  <a:cubicBezTo>
                    <a:pt x="6" y="21"/>
                    <a:pt x="6" y="21"/>
                    <a:pt x="6" y="21"/>
                  </a:cubicBezTo>
                  <a:cubicBezTo>
                    <a:pt x="6" y="21"/>
                    <a:pt x="8" y="20"/>
                    <a:pt x="9" y="20"/>
                  </a:cubicBezTo>
                  <a:cubicBezTo>
                    <a:pt x="9" y="20"/>
                    <a:pt x="9" y="20"/>
                    <a:pt x="8" y="21"/>
                  </a:cubicBezTo>
                  <a:cubicBezTo>
                    <a:pt x="8" y="21"/>
                    <a:pt x="7" y="22"/>
                    <a:pt x="7" y="22"/>
                  </a:cubicBezTo>
                  <a:cubicBezTo>
                    <a:pt x="6" y="22"/>
                    <a:pt x="6" y="21"/>
                    <a:pt x="6" y="21"/>
                  </a:cubicBezTo>
                  <a:cubicBezTo>
                    <a:pt x="6" y="21"/>
                    <a:pt x="6" y="21"/>
                    <a:pt x="6" y="21"/>
                  </a:cubicBezTo>
                  <a:moveTo>
                    <a:pt x="10" y="29"/>
                  </a:moveTo>
                  <a:cubicBezTo>
                    <a:pt x="10" y="29"/>
                    <a:pt x="13" y="26"/>
                    <a:pt x="14" y="25"/>
                  </a:cubicBezTo>
                  <a:cubicBezTo>
                    <a:pt x="17" y="24"/>
                    <a:pt x="19" y="22"/>
                    <a:pt x="21" y="20"/>
                  </a:cubicBezTo>
                  <a:cubicBezTo>
                    <a:pt x="21" y="20"/>
                    <a:pt x="21" y="20"/>
                    <a:pt x="21" y="20"/>
                  </a:cubicBezTo>
                  <a:cubicBezTo>
                    <a:pt x="22" y="20"/>
                    <a:pt x="23" y="20"/>
                    <a:pt x="24" y="20"/>
                  </a:cubicBezTo>
                  <a:cubicBezTo>
                    <a:pt x="20" y="22"/>
                    <a:pt x="16" y="25"/>
                    <a:pt x="12" y="27"/>
                  </a:cubicBezTo>
                  <a:cubicBezTo>
                    <a:pt x="11" y="28"/>
                    <a:pt x="10" y="29"/>
                    <a:pt x="10" y="29"/>
                  </a:cubicBezTo>
                  <a:moveTo>
                    <a:pt x="10" y="30"/>
                  </a:moveTo>
                  <a:cubicBezTo>
                    <a:pt x="9" y="29"/>
                    <a:pt x="9" y="29"/>
                    <a:pt x="9" y="29"/>
                  </a:cubicBezTo>
                  <a:cubicBezTo>
                    <a:pt x="12" y="28"/>
                    <a:pt x="15" y="27"/>
                    <a:pt x="18" y="25"/>
                  </a:cubicBezTo>
                  <a:cubicBezTo>
                    <a:pt x="19" y="24"/>
                    <a:pt x="21" y="23"/>
                    <a:pt x="23" y="21"/>
                  </a:cubicBezTo>
                  <a:cubicBezTo>
                    <a:pt x="24" y="21"/>
                    <a:pt x="25" y="20"/>
                    <a:pt x="26" y="20"/>
                  </a:cubicBezTo>
                  <a:cubicBezTo>
                    <a:pt x="26" y="20"/>
                    <a:pt x="26" y="20"/>
                    <a:pt x="26" y="20"/>
                  </a:cubicBezTo>
                  <a:cubicBezTo>
                    <a:pt x="22" y="24"/>
                    <a:pt x="15" y="27"/>
                    <a:pt x="10" y="30"/>
                  </a:cubicBezTo>
                  <a:moveTo>
                    <a:pt x="11" y="30"/>
                  </a:moveTo>
                  <a:cubicBezTo>
                    <a:pt x="10" y="30"/>
                    <a:pt x="12" y="29"/>
                    <a:pt x="13" y="29"/>
                  </a:cubicBezTo>
                  <a:cubicBezTo>
                    <a:pt x="15" y="27"/>
                    <a:pt x="17" y="26"/>
                    <a:pt x="19" y="25"/>
                  </a:cubicBezTo>
                  <a:cubicBezTo>
                    <a:pt x="22" y="24"/>
                    <a:pt x="25" y="22"/>
                    <a:pt x="27" y="20"/>
                  </a:cubicBezTo>
                  <a:cubicBezTo>
                    <a:pt x="27" y="20"/>
                    <a:pt x="28" y="20"/>
                    <a:pt x="28" y="20"/>
                  </a:cubicBezTo>
                  <a:cubicBezTo>
                    <a:pt x="23" y="22"/>
                    <a:pt x="18" y="28"/>
                    <a:pt x="12" y="30"/>
                  </a:cubicBezTo>
                  <a:cubicBezTo>
                    <a:pt x="11" y="30"/>
                    <a:pt x="11" y="30"/>
                    <a:pt x="11" y="30"/>
                  </a:cubicBezTo>
                  <a:moveTo>
                    <a:pt x="7" y="22"/>
                  </a:moveTo>
                  <a:cubicBezTo>
                    <a:pt x="7" y="22"/>
                    <a:pt x="9" y="21"/>
                    <a:pt x="9" y="21"/>
                  </a:cubicBezTo>
                  <a:cubicBezTo>
                    <a:pt x="10" y="21"/>
                    <a:pt x="10" y="20"/>
                    <a:pt x="10" y="20"/>
                  </a:cubicBezTo>
                  <a:cubicBezTo>
                    <a:pt x="13" y="20"/>
                    <a:pt x="16" y="20"/>
                    <a:pt x="19" y="20"/>
                  </a:cubicBezTo>
                  <a:cubicBezTo>
                    <a:pt x="17" y="21"/>
                    <a:pt x="15" y="22"/>
                    <a:pt x="13" y="24"/>
                  </a:cubicBezTo>
                  <a:cubicBezTo>
                    <a:pt x="13" y="24"/>
                    <a:pt x="10" y="26"/>
                    <a:pt x="9" y="26"/>
                  </a:cubicBezTo>
                  <a:cubicBezTo>
                    <a:pt x="9" y="26"/>
                    <a:pt x="9" y="26"/>
                    <a:pt x="9" y="26"/>
                  </a:cubicBezTo>
                  <a:cubicBezTo>
                    <a:pt x="11" y="24"/>
                    <a:pt x="13" y="22"/>
                    <a:pt x="14" y="20"/>
                  </a:cubicBezTo>
                  <a:cubicBezTo>
                    <a:pt x="14" y="20"/>
                    <a:pt x="14" y="20"/>
                    <a:pt x="14" y="20"/>
                  </a:cubicBezTo>
                  <a:cubicBezTo>
                    <a:pt x="12" y="21"/>
                    <a:pt x="10" y="21"/>
                    <a:pt x="7" y="22"/>
                  </a:cubicBezTo>
                  <a:cubicBezTo>
                    <a:pt x="7" y="22"/>
                    <a:pt x="7" y="22"/>
                    <a:pt x="7" y="22"/>
                  </a:cubicBezTo>
                  <a:moveTo>
                    <a:pt x="10" y="33"/>
                  </a:moveTo>
                  <a:cubicBezTo>
                    <a:pt x="10" y="32"/>
                    <a:pt x="10" y="32"/>
                    <a:pt x="10" y="31"/>
                  </a:cubicBezTo>
                  <a:cubicBezTo>
                    <a:pt x="17" y="30"/>
                    <a:pt x="21" y="25"/>
                    <a:pt x="27" y="21"/>
                  </a:cubicBezTo>
                  <a:cubicBezTo>
                    <a:pt x="28" y="21"/>
                    <a:pt x="29" y="20"/>
                    <a:pt x="30" y="20"/>
                  </a:cubicBezTo>
                  <a:cubicBezTo>
                    <a:pt x="30" y="19"/>
                    <a:pt x="30" y="19"/>
                    <a:pt x="30" y="19"/>
                  </a:cubicBezTo>
                  <a:cubicBezTo>
                    <a:pt x="30" y="20"/>
                    <a:pt x="29" y="20"/>
                    <a:pt x="28" y="21"/>
                  </a:cubicBezTo>
                  <a:cubicBezTo>
                    <a:pt x="26" y="23"/>
                    <a:pt x="24" y="24"/>
                    <a:pt x="22" y="25"/>
                  </a:cubicBezTo>
                  <a:cubicBezTo>
                    <a:pt x="18" y="28"/>
                    <a:pt x="14" y="30"/>
                    <a:pt x="10" y="33"/>
                  </a:cubicBezTo>
                  <a:moveTo>
                    <a:pt x="10" y="33"/>
                  </a:moveTo>
                  <a:cubicBezTo>
                    <a:pt x="10" y="33"/>
                    <a:pt x="11" y="33"/>
                    <a:pt x="13" y="32"/>
                  </a:cubicBezTo>
                  <a:cubicBezTo>
                    <a:pt x="15" y="30"/>
                    <a:pt x="18" y="29"/>
                    <a:pt x="20" y="27"/>
                  </a:cubicBezTo>
                  <a:cubicBezTo>
                    <a:pt x="24" y="25"/>
                    <a:pt x="28" y="23"/>
                    <a:pt x="32" y="19"/>
                  </a:cubicBezTo>
                  <a:cubicBezTo>
                    <a:pt x="33" y="19"/>
                    <a:pt x="34" y="19"/>
                    <a:pt x="35" y="19"/>
                  </a:cubicBezTo>
                  <a:cubicBezTo>
                    <a:pt x="27" y="22"/>
                    <a:pt x="20" y="29"/>
                    <a:pt x="13" y="32"/>
                  </a:cubicBezTo>
                  <a:cubicBezTo>
                    <a:pt x="11" y="33"/>
                    <a:pt x="10" y="33"/>
                    <a:pt x="10" y="33"/>
                  </a:cubicBezTo>
                  <a:moveTo>
                    <a:pt x="6" y="21"/>
                  </a:moveTo>
                  <a:cubicBezTo>
                    <a:pt x="5" y="20"/>
                    <a:pt x="5" y="20"/>
                    <a:pt x="5" y="19"/>
                  </a:cubicBezTo>
                  <a:cubicBezTo>
                    <a:pt x="6" y="19"/>
                    <a:pt x="7" y="19"/>
                    <a:pt x="8" y="19"/>
                  </a:cubicBezTo>
                  <a:cubicBezTo>
                    <a:pt x="7" y="20"/>
                    <a:pt x="7" y="20"/>
                    <a:pt x="6" y="20"/>
                  </a:cubicBezTo>
                  <a:cubicBezTo>
                    <a:pt x="6" y="20"/>
                    <a:pt x="6" y="21"/>
                    <a:pt x="6" y="21"/>
                  </a:cubicBezTo>
                  <a:moveTo>
                    <a:pt x="10" y="37"/>
                  </a:moveTo>
                  <a:cubicBezTo>
                    <a:pt x="10" y="37"/>
                    <a:pt x="13" y="35"/>
                    <a:pt x="14" y="34"/>
                  </a:cubicBezTo>
                  <a:cubicBezTo>
                    <a:pt x="16" y="32"/>
                    <a:pt x="19" y="30"/>
                    <a:pt x="22" y="29"/>
                  </a:cubicBezTo>
                  <a:cubicBezTo>
                    <a:pt x="27" y="26"/>
                    <a:pt x="32" y="22"/>
                    <a:pt x="37" y="19"/>
                  </a:cubicBezTo>
                  <a:cubicBezTo>
                    <a:pt x="37" y="19"/>
                    <a:pt x="37" y="19"/>
                    <a:pt x="37" y="19"/>
                  </a:cubicBezTo>
                  <a:cubicBezTo>
                    <a:pt x="38" y="19"/>
                    <a:pt x="39" y="19"/>
                    <a:pt x="40" y="19"/>
                  </a:cubicBezTo>
                  <a:cubicBezTo>
                    <a:pt x="31" y="24"/>
                    <a:pt x="22" y="31"/>
                    <a:pt x="13" y="36"/>
                  </a:cubicBezTo>
                  <a:cubicBezTo>
                    <a:pt x="11" y="36"/>
                    <a:pt x="11" y="37"/>
                    <a:pt x="10" y="37"/>
                  </a:cubicBezTo>
                  <a:moveTo>
                    <a:pt x="32" y="24"/>
                  </a:moveTo>
                  <a:cubicBezTo>
                    <a:pt x="33" y="24"/>
                    <a:pt x="33" y="24"/>
                    <a:pt x="33" y="24"/>
                  </a:cubicBezTo>
                  <a:cubicBezTo>
                    <a:pt x="34" y="23"/>
                    <a:pt x="36" y="22"/>
                    <a:pt x="37" y="22"/>
                  </a:cubicBezTo>
                  <a:cubicBezTo>
                    <a:pt x="37" y="21"/>
                    <a:pt x="41" y="19"/>
                    <a:pt x="41" y="19"/>
                  </a:cubicBezTo>
                  <a:cubicBezTo>
                    <a:pt x="41" y="19"/>
                    <a:pt x="41" y="19"/>
                    <a:pt x="40" y="20"/>
                  </a:cubicBezTo>
                  <a:cubicBezTo>
                    <a:pt x="38" y="21"/>
                    <a:pt x="35" y="23"/>
                    <a:pt x="32" y="24"/>
                  </a:cubicBezTo>
                  <a:moveTo>
                    <a:pt x="10" y="40"/>
                  </a:moveTo>
                  <a:cubicBezTo>
                    <a:pt x="12" y="39"/>
                    <a:pt x="14" y="37"/>
                    <a:pt x="15" y="36"/>
                  </a:cubicBezTo>
                  <a:cubicBezTo>
                    <a:pt x="18" y="34"/>
                    <a:pt x="22" y="32"/>
                    <a:pt x="25" y="30"/>
                  </a:cubicBezTo>
                  <a:cubicBezTo>
                    <a:pt x="31" y="26"/>
                    <a:pt x="37" y="23"/>
                    <a:pt x="42" y="19"/>
                  </a:cubicBezTo>
                  <a:cubicBezTo>
                    <a:pt x="44" y="19"/>
                    <a:pt x="45" y="19"/>
                    <a:pt x="47" y="18"/>
                  </a:cubicBezTo>
                  <a:cubicBezTo>
                    <a:pt x="42" y="21"/>
                    <a:pt x="37" y="24"/>
                    <a:pt x="32" y="27"/>
                  </a:cubicBezTo>
                  <a:cubicBezTo>
                    <a:pt x="29" y="29"/>
                    <a:pt x="26" y="31"/>
                    <a:pt x="23" y="32"/>
                  </a:cubicBezTo>
                  <a:cubicBezTo>
                    <a:pt x="20" y="34"/>
                    <a:pt x="17" y="36"/>
                    <a:pt x="14" y="38"/>
                  </a:cubicBezTo>
                  <a:cubicBezTo>
                    <a:pt x="13" y="39"/>
                    <a:pt x="11" y="39"/>
                    <a:pt x="10" y="40"/>
                  </a:cubicBezTo>
                  <a:moveTo>
                    <a:pt x="13" y="42"/>
                  </a:moveTo>
                  <a:cubicBezTo>
                    <a:pt x="14" y="42"/>
                    <a:pt x="15" y="41"/>
                    <a:pt x="16" y="40"/>
                  </a:cubicBezTo>
                  <a:cubicBezTo>
                    <a:pt x="20" y="38"/>
                    <a:pt x="24" y="35"/>
                    <a:pt x="27" y="32"/>
                  </a:cubicBezTo>
                  <a:cubicBezTo>
                    <a:pt x="34" y="27"/>
                    <a:pt x="42" y="22"/>
                    <a:pt x="49" y="18"/>
                  </a:cubicBezTo>
                  <a:cubicBezTo>
                    <a:pt x="51" y="18"/>
                    <a:pt x="53" y="18"/>
                    <a:pt x="54" y="18"/>
                  </a:cubicBezTo>
                  <a:cubicBezTo>
                    <a:pt x="51" y="20"/>
                    <a:pt x="48" y="22"/>
                    <a:pt x="44" y="24"/>
                  </a:cubicBezTo>
                  <a:cubicBezTo>
                    <a:pt x="42" y="26"/>
                    <a:pt x="39" y="27"/>
                    <a:pt x="37" y="29"/>
                  </a:cubicBezTo>
                  <a:cubicBezTo>
                    <a:pt x="29" y="32"/>
                    <a:pt x="22" y="37"/>
                    <a:pt x="15" y="41"/>
                  </a:cubicBezTo>
                  <a:cubicBezTo>
                    <a:pt x="14" y="42"/>
                    <a:pt x="14" y="42"/>
                    <a:pt x="13" y="42"/>
                  </a:cubicBezTo>
                  <a:moveTo>
                    <a:pt x="18" y="43"/>
                  </a:moveTo>
                  <a:cubicBezTo>
                    <a:pt x="25" y="41"/>
                    <a:pt x="31" y="36"/>
                    <a:pt x="38" y="33"/>
                  </a:cubicBezTo>
                  <a:cubicBezTo>
                    <a:pt x="41" y="31"/>
                    <a:pt x="45" y="29"/>
                    <a:pt x="48" y="27"/>
                  </a:cubicBezTo>
                  <a:cubicBezTo>
                    <a:pt x="52" y="25"/>
                    <a:pt x="55" y="22"/>
                    <a:pt x="59" y="20"/>
                  </a:cubicBezTo>
                  <a:cubicBezTo>
                    <a:pt x="61" y="19"/>
                    <a:pt x="62" y="18"/>
                    <a:pt x="64" y="18"/>
                  </a:cubicBezTo>
                  <a:cubicBezTo>
                    <a:pt x="63" y="18"/>
                    <a:pt x="62" y="19"/>
                    <a:pt x="61" y="19"/>
                  </a:cubicBezTo>
                  <a:cubicBezTo>
                    <a:pt x="57" y="22"/>
                    <a:pt x="53" y="24"/>
                    <a:pt x="49" y="27"/>
                  </a:cubicBezTo>
                  <a:cubicBezTo>
                    <a:pt x="41" y="32"/>
                    <a:pt x="34" y="37"/>
                    <a:pt x="27" y="42"/>
                  </a:cubicBezTo>
                  <a:cubicBezTo>
                    <a:pt x="26" y="43"/>
                    <a:pt x="26" y="43"/>
                    <a:pt x="26" y="43"/>
                  </a:cubicBezTo>
                  <a:cubicBezTo>
                    <a:pt x="24" y="43"/>
                    <a:pt x="21" y="43"/>
                    <a:pt x="18" y="43"/>
                  </a:cubicBezTo>
                  <a:moveTo>
                    <a:pt x="46" y="41"/>
                  </a:moveTo>
                  <a:cubicBezTo>
                    <a:pt x="59" y="35"/>
                    <a:pt x="71" y="27"/>
                    <a:pt x="83" y="19"/>
                  </a:cubicBezTo>
                  <a:cubicBezTo>
                    <a:pt x="84" y="19"/>
                    <a:pt x="87" y="17"/>
                    <a:pt x="87" y="17"/>
                  </a:cubicBezTo>
                  <a:cubicBezTo>
                    <a:pt x="87" y="17"/>
                    <a:pt x="87" y="18"/>
                    <a:pt x="86" y="19"/>
                  </a:cubicBezTo>
                  <a:cubicBezTo>
                    <a:pt x="84" y="20"/>
                    <a:pt x="83" y="21"/>
                    <a:pt x="81" y="22"/>
                  </a:cubicBezTo>
                  <a:cubicBezTo>
                    <a:pt x="78" y="24"/>
                    <a:pt x="74" y="26"/>
                    <a:pt x="70" y="28"/>
                  </a:cubicBezTo>
                  <a:cubicBezTo>
                    <a:pt x="64" y="32"/>
                    <a:pt x="59" y="37"/>
                    <a:pt x="52" y="40"/>
                  </a:cubicBezTo>
                  <a:cubicBezTo>
                    <a:pt x="50" y="40"/>
                    <a:pt x="48" y="41"/>
                    <a:pt x="46" y="41"/>
                  </a:cubicBezTo>
                  <a:moveTo>
                    <a:pt x="77" y="26"/>
                  </a:moveTo>
                  <a:cubicBezTo>
                    <a:pt x="81" y="23"/>
                    <a:pt x="85" y="20"/>
                    <a:pt x="88" y="17"/>
                  </a:cubicBezTo>
                  <a:cubicBezTo>
                    <a:pt x="90" y="18"/>
                    <a:pt x="91" y="19"/>
                    <a:pt x="92" y="20"/>
                  </a:cubicBezTo>
                  <a:cubicBezTo>
                    <a:pt x="84" y="23"/>
                    <a:pt x="78" y="27"/>
                    <a:pt x="71" y="32"/>
                  </a:cubicBezTo>
                  <a:cubicBezTo>
                    <a:pt x="68" y="34"/>
                    <a:pt x="65" y="36"/>
                    <a:pt x="61" y="38"/>
                  </a:cubicBezTo>
                  <a:cubicBezTo>
                    <a:pt x="61" y="38"/>
                    <a:pt x="61" y="38"/>
                    <a:pt x="61" y="38"/>
                  </a:cubicBezTo>
                  <a:cubicBezTo>
                    <a:pt x="61" y="38"/>
                    <a:pt x="61" y="38"/>
                    <a:pt x="61" y="38"/>
                  </a:cubicBezTo>
                  <a:cubicBezTo>
                    <a:pt x="63" y="36"/>
                    <a:pt x="65" y="35"/>
                    <a:pt x="67" y="34"/>
                  </a:cubicBezTo>
                  <a:cubicBezTo>
                    <a:pt x="73" y="30"/>
                    <a:pt x="80" y="26"/>
                    <a:pt x="87" y="21"/>
                  </a:cubicBezTo>
                  <a:cubicBezTo>
                    <a:pt x="87" y="20"/>
                    <a:pt x="87" y="20"/>
                    <a:pt x="87" y="20"/>
                  </a:cubicBezTo>
                  <a:cubicBezTo>
                    <a:pt x="88" y="20"/>
                    <a:pt x="88" y="20"/>
                    <a:pt x="89" y="19"/>
                  </a:cubicBezTo>
                  <a:cubicBezTo>
                    <a:pt x="89" y="19"/>
                    <a:pt x="89" y="19"/>
                    <a:pt x="89" y="19"/>
                  </a:cubicBezTo>
                  <a:cubicBezTo>
                    <a:pt x="88" y="19"/>
                    <a:pt x="88" y="19"/>
                    <a:pt x="88" y="19"/>
                  </a:cubicBezTo>
                  <a:cubicBezTo>
                    <a:pt x="84" y="21"/>
                    <a:pt x="81" y="23"/>
                    <a:pt x="77" y="26"/>
                  </a:cubicBezTo>
                  <a:moveTo>
                    <a:pt x="18" y="42"/>
                  </a:moveTo>
                  <a:cubicBezTo>
                    <a:pt x="19" y="42"/>
                    <a:pt x="21" y="41"/>
                    <a:pt x="23" y="40"/>
                  </a:cubicBezTo>
                  <a:cubicBezTo>
                    <a:pt x="26" y="38"/>
                    <a:pt x="30" y="35"/>
                    <a:pt x="34" y="32"/>
                  </a:cubicBezTo>
                  <a:cubicBezTo>
                    <a:pt x="37" y="30"/>
                    <a:pt x="40" y="28"/>
                    <a:pt x="43" y="26"/>
                  </a:cubicBezTo>
                  <a:cubicBezTo>
                    <a:pt x="44" y="25"/>
                    <a:pt x="44" y="25"/>
                    <a:pt x="44" y="25"/>
                  </a:cubicBezTo>
                  <a:cubicBezTo>
                    <a:pt x="48" y="23"/>
                    <a:pt x="52" y="20"/>
                    <a:pt x="56" y="18"/>
                  </a:cubicBezTo>
                  <a:cubicBezTo>
                    <a:pt x="59" y="18"/>
                    <a:pt x="61" y="17"/>
                    <a:pt x="63" y="17"/>
                  </a:cubicBezTo>
                  <a:cubicBezTo>
                    <a:pt x="58" y="20"/>
                    <a:pt x="53" y="23"/>
                    <a:pt x="48" y="27"/>
                  </a:cubicBezTo>
                  <a:cubicBezTo>
                    <a:pt x="44" y="28"/>
                    <a:pt x="41" y="30"/>
                    <a:pt x="37" y="32"/>
                  </a:cubicBezTo>
                  <a:cubicBezTo>
                    <a:pt x="33" y="34"/>
                    <a:pt x="29" y="37"/>
                    <a:pt x="25" y="39"/>
                  </a:cubicBezTo>
                  <a:cubicBezTo>
                    <a:pt x="23" y="40"/>
                    <a:pt x="21" y="42"/>
                    <a:pt x="18" y="42"/>
                  </a:cubicBezTo>
                  <a:moveTo>
                    <a:pt x="27" y="43"/>
                  </a:moveTo>
                  <a:cubicBezTo>
                    <a:pt x="41" y="36"/>
                    <a:pt x="54" y="26"/>
                    <a:pt x="67" y="19"/>
                  </a:cubicBezTo>
                  <a:cubicBezTo>
                    <a:pt x="69" y="18"/>
                    <a:pt x="70" y="18"/>
                    <a:pt x="71" y="17"/>
                  </a:cubicBezTo>
                  <a:cubicBezTo>
                    <a:pt x="69" y="18"/>
                    <a:pt x="67" y="19"/>
                    <a:pt x="66" y="21"/>
                  </a:cubicBezTo>
                  <a:cubicBezTo>
                    <a:pt x="62" y="23"/>
                    <a:pt x="58" y="25"/>
                    <a:pt x="54" y="27"/>
                  </a:cubicBezTo>
                  <a:cubicBezTo>
                    <a:pt x="47" y="32"/>
                    <a:pt x="40" y="37"/>
                    <a:pt x="33" y="42"/>
                  </a:cubicBezTo>
                  <a:cubicBezTo>
                    <a:pt x="33" y="42"/>
                    <a:pt x="33" y="42"/>
                    <a:pt x="33" y="42"/>
                  </a:cubicBezTo>
                  <a:cubicBezTo>
                    <a:pt x="31" y="42"/>
                    <a:pt x="29" y="42"/>
                    <a:pt x="27" y="43"/>
                  </a:cubicBezTo>
                  <a:moveTo>
                    <a:pt x="33" y="42"/>
                  </a:moveTo>
                  <a:cubicBezTo>
                    <a:pt x="38" y="41"/>
                    <a:pt x="41" y="39"/>
                    <a:pt x="45" y="37"/>
                  </a:cubicBezTo>
                  <a:cubicBezTo>
                    <a:pt x="49" y="34"/>
                    <a:pt x="54" y="32"/>
                    <a:pt x="58" y="30"/>
                  </a:cubicBezTo>
                  <a:cubicBezTo>
                    <a:pt x="63" y="27"/>
                    <a:pt x="67" y="25"/>
                    <a:pt x="71" y="21"/>
                  </a:cubicBezTo>
                  <a:cubicBezTo>
                    <a:pt x="75" y="18"/>
                    <a:pt x="80" y="17"/>
                    <a:pt x="84" y="14"/>
                  </a:cubicBezTo>
                  <a:cubicBezTo>
                    <a:pt x="85" y="15"/>
                    <a:pt x="86" y="16"/>
                    <a:pt x="88" y="17"/>
                  </a:cubicBezTo>
                  <a:cubicBezTo>
                    <a:pt x="82" y="19"/>
                    <a:pt x="77" y="23"/>
                    <a:pt x="71" y="26"/>
                  </a:cubicBezTo>
                  <a:cubicBezTo>
                    <a:pt x="64" y="31"/>
                    <a:pt x="56" y="35"/>
                    <a:pt x="49" y="39"/>
                  </a:cubicBezTo>
                  <a:cubicBezTo>
                    <a:pt x="48" y="39"/>
                    <a:pt x="47" y="40"/>
                    <a:pt x="46" y="40"/>
                  </a:cubicBezTo>
                  <a:cubicBezTo>
                    <a:pt x="47" y="39"/>
                    <a:pt x="48" y="39"/>
                    <a:pt x="49" y="38"/>
                  </a:cubicBezTo>
                  <a:cubicBezTo>
                    <a:pt x="50" y="37"/>
                    <a:pt x="52" y="36"/>
                    <a:pt x="53" y="35"/>
                  </a:cubicBezTo>
                  <a:cubicBezTo>
                    <a:pt x="56" y="33"/>
                    <a:pt x="59" y="31"/>
                    <a:pt x="62" y="30"/>
                  </a:cubicBezTo>
                  <a:cubicBezTo>
                    <a:pt x="62" y="30"/>
                    <a:pt x="62" y="30"/>
                    <a:pt x="62" y="30"/>
                  </a:cubicBezTo>
                  <a:cubicBezTo>
                    <a:pt x="67" y="28"/>
                    <a:pt x="71" y="25"/>
                    <a:pt x="76" y="22"/>
                  </a:cubicBezTo>
                  <a:cubicBezTo>
                    <a:pt x="79" y="20"/>
                    <a:pt x="82" y="18"/>
                    <a:pt x="86" y="16"/>
                  </a:cubicBezTo>
                  <a:cubicBezTo>
                    <a:pt x="86" y="16"/>
                    <a:pt x="86" y="16"/>
                    <a:pt x="86" y="16"/>
                  </a:cubicBezTo>
                  <a:cubicBezTo>
                    <a:pt x="85" y="16"/>
                    <a:pt x="85" y="16"/>
                    <a:pt x="84" y="16"/>
                  </a:cubicBezTo>
                  <a:cubicBezTo>
                    <a:pt x="84" y="16"/>
                    <a:pt x="84" y="16"/>
                    <a:pt x="84" y="16"/>
                  </a:cubicBezTo>
                  <a:cubicBezTo>
                    <a:pt x="84" y="16"/>
                    <a:pt x="84" y="17"/>
                    <a:pt x="83" y="17"/>
                  </a:cubicBezTo>
                  <a:cubicBezTo>
                    <a:pt x="81" y="18"/>
                    <a:pt x="79" y="19"/>
                    <a:pt x="78" y="20"/>
                  </a:cubicBezTo>
                  <a:cubicBezTo>
                    <a:pt x="76" y="21"/>
                    <a:pt x="75" y="21"/>
                    <a:pt x="74" y="22"/>
                  </a:cubicBezTo>
                  <a:cubicBezTo>
                    <a:pt x="70" y="24"/>
                    <a:pt x="66" y="27"/>
                    <a:pt x="63" y="29"/>
                  </a:cubicBezTo>
                  <a:cubicBezTo>
                    <a:pt x="62" y="29"/>
                    <a:pt x="62" y="29"/>
                    <a:pt x="62" y="29"/>
                  </a:cubicBezTo>
                  <a:cubicBezTo>
                    <a:pt x="54" y="33"/>
                    <a:pt x="46" y="37"/>
                    <a:pt x="39" y="41"/>
                  </a:cubicBezTo>
                  <a:cubicBezTo>
                    <a:pt x="39" y="41"/>
                    <a:pt x="39" y="41"/>
                    <a:pt x="39" y="41"/>
                  </a:cubicBezTo>
                  <a:cubicBezTo>
                    <a:pt x="37" y="42"/>
                    <a:pt x="35" y="42"/>
                    <a:pt x="33" y="42"/>
                  </a:cubicBezTo>
                  <a:moveTo>
                    <a:pt x="69" y="17"/>
                  </a:moveTo>
                  <a:cubicBezTo>
                    <a:pt x="71" y="16"/>
                    <a:pt x="72" y="16"/>
                    <a:pt x="74" y="15"/>
                  </a:cubicBezTo>
                  <a:cubicBezTo>
                    <a:pt x="75" y="15"/>
                    <a:pt x="75" y="14"/>
                    <a:pt x="76" y="14"/>
                  </a:cubicBezTo>
                  <a:cubicBezTo>
                    <a:pt x="77" y="14"/>
                    <a:pt x="80" y="13"/>
                    <a:pt x="80" y="13"/>
                  </a:cubicBezTo>
                  <a:cubicBezTo>
                    <a:pt x="80" y="13"/>
                    <a:pt x="80" y="13"/>
                    <a:pt x="80" y="13"/>
                  </a:cubicBezTo>
                  <a:cubicBezTo>
                    <a:pt x="79" y="14"/>
                    <a:pt x="78" y="15"/>
                    <a:pt x="77" y="15"/>
                  </a:cubicBezTo>
                  <a:cubicBezTo>
                    <a:pt x="76" y="16"/>
                    <a:pt x="76" y="16"/>
                    <a:pt x="76" y="16"/>
                  </a:cubicBezTo>
                  <a:cubicBezTo>
                    <a:pt x="75" y="16"/>
                    <a:pt x="74" y="17"/>
                    <a:pt x="72" y="17"/>
                  </a:cubicBezTo>
                  <a:cubicBezTo>
                    <a:pt x="71" y="18"/>
                    <a:pt x="71" y="18"/>
                    <a:pt x="71" y="18"/>
                  </a:cubicBezTo>
                  <a:cubicBezTo>
                    <a:pt x="70" y="19"/>
                    <a:pt x="70" y="19"/>
                    <a:pt x="70" y="19"/>
                  </a:cubicBezTo>
                  <a:cubicBezTo>
                    <a:pt x="70" y="19"/>
                    <a:pt x="70" y="19"/>
                    <a:pt x="70" y="19"/>
                  </a:cubicBezTo>
                  <a:cubicBezTo>
                    <a:pt x="73" y="18"/>
                    <a:pt x="77" y="16"/>
                    <a:pt x="80" y="15"/>
                  </a:cubicBezTo>
                  <a:cubicBezTo>
                    <a:pt x="81" y="14"/>
                    <a:pt x="82" y="14"/>
                    <a:pt x="83" y="14"/>
                  </a:cubicBezTo>
                  <a:cubicBezTo>
                    <a:pt x="82" y="14"/>
                    <a:pt x="80" y="16"/>
                    <a:pt x="79" y="16"/>
                  </a:cubicBezTo>
                  <a:cubicBezTo>
                    <a:pt x="77" y="17"/>
                    <a:pt x="75" y="18"/>
                    <a:pt x="74" y="18"/>
                  </a:cubicBezTo>
                  <a:cubicBezTo>
                    <a:pt x="70" y="21"/>
                    <a:pt x="66" y="24"/>
                    <a:pt x="62" y="27"/>
                  </a:cubicBezTo>
                  <a:cubicBezTo>
                    <a:pt x="58" y="29"/>
                    <a:pt x="53" y="32"/>
                    <a:pt x="48" y="34"/>
                  </a:cubicBezTo>
                  <a:cubicBezTo>
                    <a:pt x="44" y="36"/>
                    <a:pt x="40" y="39"/>
                    <a:pt x="35" y="41"/>
                  </a:cubicBezTo>
                  <a:cubicBezTo>
                    <a:pt x="35" y="41"/>
                    <a:pt x="34" y="41"/>
                    <a:pt x="34" y="41"/>
                  </a:cubicBezTo>
                  <a:cubicBezTo>
                    <a:pt x="34" y="41"/>
                    <a:pt x="38" y="39"/>
                    <a:pt x="38" y="39"/>
                  </a:cubicBezTo>
                  <a:cubicBezTo>
                    <a:pt x="41" y="37"/>
                    <a:pt x="43" y="36"/>
                    <a:pt x="45" y="34"/>
                  </a:cubicBezTo>
                  <a:cubicBezTo>
                    <a:pt x="54" y="28"/>
                    <a:pt x="64" y="23"/>
                    <a:pt x="73" y="16"/>
                  </a:cubicBezTo>
                  <a:cubicBezTo>
                    <a:pt x="73" y="16"/>
                    <a:pt x="73" y="16"/>
                    <a:pt x="73" y="16"/>
                  </a:cubicBezTo>
                  <a:cubicBezTo>
                    <a:pt x="58" y="22"/>
                    <a:pt x="46" y="32"/>
                    <a:pt x="32" y="40"/>
                  </a:cubicBezTo>
                  <a:cubicBezTo>
                    <a:pt x="32" y="40"/>
                    <a:pt x="29" y="42"/>
                    <a:pt x="28" y="42"/>
                  </a:cubicBezTo>
                  <a:cubicBezTo>
                    <a:pt x="28" y="42"/>
                    <a:pt x="29" y="42"/>
                    <a:pt x="29" y="41"/>
                  </a:cubicBezTo>
                  <a:cubicBezTo>
                    <a:pt x="31" y="40"/>
                    <a:pt x="33" y="38"/>
                    <a:pt x="35" y="37"/>
                  </a:cubicBezTo>
                  <a:cubicBezTo>
                    <a:pt x="38" y="35"/>
                    <a:pt x="42" y="32"/>
                    <a:pt x="45" y="30"/>
                  </a:cubicBezTo>
                  <a:cubicBezTo>
                    <a:pt x="52" y="26"/>
                    <a:pt x="59" y="21"/>
                    <a:pt x="66" y="17"/>
                  </a:cubicBezTo>
                  <a:cubicBezTo>
                    <a:pt x="66" y="17"/>
                    <a:pt x="67" y="17"/>
                    <a:pt x="67" y="17"/>
                  </a:cubicBezTo>
                  <a:cubicBezTo>
                    <a:pt x="68" y="17"/>
                    <a:pt x="68" y="17"/>
                    <a:pt x="68" y="17"/>
                  </a:cubicBezTo>
                  <a:cubicBezTo>
                    <a:pt x="69" y="16"/>
                    <a:pt x="69" y="16"/>
                    <a:pt x="69" y="16"/>
                  </a:cubicBezTo>
                  <a:cubicBezTo>
                    <a:pt x="69" y="16"/>
                    <a:pt x="69" y="16"/>
                    <a:pt x="69" y="16"/>
                  </a:cubicBezTo>
                  <a:cubicBezTo>
                    <a:pt x="69" y="16"/>
                    <a:pt x="69" y="15"/>
                    <a:pt x="70" y="15"/>
                  </a:cubicBezTo>
                  <a:cubicBezTo>
                    <a:pt x="70" y="15"/>
                    <a:pt x="69" y="16"/>
                    <a:pt x="69" y="16"/>
                  </a:cubicBezTo>
                  <a:cubicBezTo>
                    <a:pt x="69" y="17"/>
                    <a:pt x="69" y="17"/>
                    <a:pt x="69" y="17"/>
                  </a:cubicBezTo>
                  <a:moveTo>
                    <a:pt x="69" y="15"/>
                  </a:moveTo>
                  <a:cubicBezTo>
                    <a:pt x="69" y="14"/>
                    <a:pt x="69" y="14"/>
                    <a:pt x="69" y="14"/>
                  </a:cubicBezTo>
                  <a:cubicBezTo>
                    <a:pt x="69" y="13"/>
                    <a:pt x="70" y="13"/>
                    <a:pt x="70" y="13"/>
                  </a:cubicBezTo>
                  <a:cubicBezTo>
                    <a:pt x="69" y="14"/>
                    <a:pt x="69" y="14"/>
                    <a:pt x="69" y="15"/>
                  </a:cubicBezTo>
                  <a:moveTo>
                    <a:pt x="69" y="12"/>
                  </a:moveTo>
                  <a:cubicBezTo>
                    <a:pt x="69" y="12"/>
                    <a:pt x="69" y="11"/>
                    <a:pt x="69" y="11"/>
                  </a:cubicBezTo>
                  <a:cubicBezTo>
                    <a:pt x="70" y="11"/>
                    <a:pt x="71" y="10"/>
                    <a:pt x="72" y="10"/>
                  </a:cubicBezTo>
                  <a:cubicBezTo>
                    <a:pt x="71" y="10"/>
                    <a:pt x="70" y="11"/>
                    <a:pt x="69" y="12"/>
                  </a:cubicBezTo>
                  <a:moveTo>
                    <a:pt x="69" y="7"/>
                  </a:moveTo>
                  <a:cubicBezTo>
                    <a:pt x="70" y="7"/>
                    <a:pt x="70" y="7"/>
                    <a:pt x="71" y="7"/>
                  </a:cubicBezTo>
                  <a:cubicBezTo>
                    <a:pt x="70" y="7"/>
                    <a:pt x="69" y="8"/>
                    <a:pt x="69" y="9"/>
                  </a:cubicBezTo>
                  <a:cubicBezTo>
                    <a:pt x="69" y="8"/>
                    <a:pt x="69" y="8"/>
                    <a:pt x="69" y="7"/>
                  </a:cubicBezTo>
                  <a:cubicBezTo>
                    <a:pt x="69" y="7"/>
                    <a:pt x="69" y="7"/>
                    <a:pt x="69" y="7"/>
                  </a:cubicBezTo>
                  <a:moveTo>
                    <a:pt x="70" y="6"/>
                  </a:moveTo>
                  <a:cubicBezTo>
                    <a:pt x="69" y="6"/>
                    <a:pt x="69" y="5"/>
                    <a:pt x="70" y="4"/>
                  </a:cubicBezTo>
                  <a:cubicBezTo>
                    <a:pt x="74" y="7"/>
                    <a:pt x="79" y="10"/>
                    <a:pt x="83" y="14"/>
                  </a:cubicBezTo>
                  <a:cubicBezTo>
                    <a:pt x="82" y="14"/>
                    <a:pt x="81" y="14"/>
                    <a:pt x="80" y="14"/>
                  </a:cubicBezTo>
                  <a:cubicBezTo>
                    <a:pt x="81" y="14"/>
                    <a:pt x="81" y="13"/>
                    <a:pt x="81" y="13"/>
                  </a:cubicBezTo>
                  <a:cubicBezTo>
                    <a:pt x="81" y="12"/>
                    <a:pt x="81" y="12"/>
                    <a:pt x="81" y="12"/>
                  </a:cubicBezTo>
                  <a:cubicBezTo>
                    <a:pt x="79" y="12"/>
                    <a:pt x="76" y="13"/>
                    <a:pt x="74" y="14"/>
                  </a:cubicBezTo>
                  <a:cubicBezTo>
                    <a:pt x="73" y="15"/>
                    <a:pt x="71" y="16"/>
                    <a:pt x="70" y="16"/>
                  </a:cubicBezTo>
                  <a:cubicBezTo>
                    <a:pt x="70" y="16"/>
                    <a:pt x="70" y="16"/>
                    <a:pt x="71" y="15"/>
                  </a:cubicBezTo>
                  <a:cubicBezTo>
                    <a:pt x="72" y="14"/>
                    <a:pt x="74" y="13"/>
                    <a:pt x="76" y="12"/>
                  </a:cubicBezTo>
                  <a:cubicBezTo>
                    <a:pt x="76" y="12"/>
                    <a:pt x="76" y="12"/>
                    <a:pt x="76" y="12"/>
                  </a:cubicBezTo>
                  <a:cubicBezTo>
                    <a:pt x="76" y="12"/>
                    <a:pt x="76" y="12"/>
                    <a:pt x="76" y="12"/>
                  </a:cubicBezTo>
                  <a:cubicBezTo>
                    <a:pt x="74" y="12"/>
                    <a:pt x="72" y="13"/>
                    <a:pt x="71" y="14"/>
                  </a:cubicBezTo>
                  <a:cubicBezTo>
                    <a:pt x="70" y="14"/>
                    <a:pt x="70" y="14"/>
                    <a:pt x="70" y="14"/>
                  </a:cubicBezTo>
                  <a:cubicBezTo>
                    <a:pt x="69" y="14"/>
                    <a:pt x="71" y="13"/>
                    <a:pt x="71" y="13"/>
                  </a:cubicBezTo>
                  <a:cubicBezTo>
                    <a:pt x="72" y="12"/>
                    <a:pt x="74" y="11"/>
                    <a:pt x="75" y="11"/>
                  </a:cubicBezTo>
                  <a:cubicBezTo>
                    <a:pt x="75" y="10"/>
                    <a:pt x="75" y="10"/>
                    <a:pt x="75" y="10"/>
                  </a:cubicBezTo>
                  <a:cubicBezTo>
                    <a:pt x="75" y="10"/>
                    <a:pt x="74" y="10"/>
                    <a:pt x="74" y="10"/>
                  </a:cubicBezTo>
                  <a:cubicBezTo>
                    <a:pt x="73" y="11"/>
                    <a:pt x="70" y="12"/>
                    <a:pt x="69" y="13"/>
                  </a:cubicBezTo>
                  <a:cubicBezTo>
                    <a:pt x="70" y="11"/>
                    <a:pt x="72" y="10"/>
                    <a:pt x="73" y="9"/>
                  </a:cubicBezTo>
                  <a:cubicBezTo>
                    <a:pt x="72" y="8"/>
                    <a:pt x="72" y="8"/>
                    <a:pt x="72" y="8"/>
                  </a:cubicBezTo>
                  <a:cubicBezTo>
                    <a:pt x="71" y="9"/>
                    <a:pt x="71" y="9"/>
                    <a:pt x="71" y="9"/>
                  </a:cubicBezTo>
                  <a:cubicBezTo>
                    <a:pt x="70" y="9"/>
                    <a:pt x="71" y="7"/>
                    <a:pt x="72" y="6"/>
                  </a:cubicBezTo>
                  <a:cubicBezTo>
                    <a:pt x="71" y="6"/>
                    <a:pt x="71" y="6"/>
                    <a:pt x="71" y="6"/>
                  </a:cubicBezTo>
                  <a:cubicBezTo>
                    <a:pt x="71" y="6"/>
                    <a:pt x="70" y="6"/>
                    <a:pt x="70" y="6"/>
                  </a:cubicBezTo>
                  <a:moveTo>
                    <a:pt x="69" y="5"/>
                  </a:moveTo>
                  <a:cubicBezTo>
                    <a:pt x="69" y="4"/>
                    <a:pt x="69" y="4"/>
                    <a:pt x="69" y="4"/>
                  </a:cubicBezTo>
                  <a:cubicBezTo>
                    <a:pt x="69" y="4"/>
                    <a:pt x="69" y="4"/>
                    <a:pt x="69" y="4"/>
                  </a:cubicBezTo>
                  <a:cubicBezTo>
                    <a:pt x="69" y="4"/>
                    <a:pt x="69" y="4"/>
                    <a:pt x="69" y="4"/>
                  </a:cubicBezTo>
                  <a:cubicBezTo>
                    <a:pt x="69" y="5"/>
                    <a:pt x="69" y="5"/>
                    <a:pt x="69" y="5"/>
                  </a:cubicBezTo>
                  <a:moveTo>
                    <a:pt x="68" y="0"/>
                  </a:moveTo>
                  <a:cubicBezTo>
                    <a:pt x="67" y="0"/>
                    <a:pt x="67" y="0"/>
                    <a:pt x="67" y="0"/>
                  </a:cubicBezTo>
                  <a:cubicBezTo>
                    <a:pt x="66" y="0"/>
                    <a:pt x="66" y="1"/>
                    <a:pt x="66" y="2"/>
                  </a:cubicBezTo>
                  <a:cubicBezTo>
                    <a:pt x="67" y="6"/>
                    <a:pt x="66" y="10"/>
                    <a:pt x="66" y="15"/>
                  </a:cubicBezTo>
                  <a:cubicBezTo>
                    <a:pt x="51" y="15"/>
                    <a:pt x="35" y="17"/>
                    <a:pt x="19" y="17"/>
                  </a:cubicBezTo>
                  <a:cubicBezTo>
                    <a:pt x="14" y="17"/>
                    <a:pt x="8" y="17"/>
                    <a:pt x="2" y="16"/>
                  </a:cubicBezTo>
                  <a:cubicBezTo>
                    <a:pt x="2" y="16"/>
                    <a:pt x="2" y="16"/>
                    <a:pt x="2" y="16"/>
                  </a:cubicBezTo>
                  <a:cubicBezTo>
                    <a:pt x="1" y="16"/>
                    <a:pt x="0" y="17"/>
                    <a:pt x="0" y="18"/>
                  </a:cubicBezTo>
                  <a:cubicBezTo>
                    <a:pt x="0" y="18"/>
                    <a:pt x="0" y="18"/>
                    <a:pt x="1" y="19"/>
                  </a:cubicBezTo>
                  <a:cubicBezTo>
                    <a:pt x="7" y="25"/>
                    <a:pt x="9" y="36"/>
                    <a:pt x="7" y="45"/>
                  </a:cubicBezTo>
                  <a:cubicBezTo>
                    <a:pt x="7" y="46"/>
                    <a:pt x="7" y="46"/>
                    <a:pt x="7" y="46"/>
                  </a:cubicBezTo>
                  <a:cubicBezTo>
                    <a:pt x="7" y="46"/>
                    <a:pt x="8" y="47"/>
                    <a:pt x="8" y="47"/>
                  </a:cubicBezTo>
                  <a:cubicBezTo>
                    <a:pt x="8" y="47"/>
                    <a:pt x="8" y="47"/>
                    <a:pt x="8" y="47"/>
                  </a:cubicBezTo>
                  <a:cubicBezTo>
                    <a:pt x="29" y="46"/>
                    <a:pt x="49" y="43"/>
                    <a:pt x="70" y="42"/>
                  </a:cubicBezTo>
                  <a:cubicBezTo>
                    <a:pt x="70" y="45"/>
                    <a:pt x="70" y="49"/>
                    <a:pt x="70" y="53"/>
                  </a:cubicBezTo>
                  <a:cubicBezTo>
                    <a:pt x="70" y="54"/>
                    <a:pt x="71" y="54"/>
                    <a:pt x="71" y="54"/>
                  </a:cubicBezTo>
                  <a:cubicBezTo>
                    <a:pt x="72" y="54"/>
                    <a:pt x="72" y="54"/>
                    <a:pt x="72" y="54"/>
                  </a:cubicBezTo>
                  <a:cubicBezTo>
                    <a:pt x="72" y="54"/>
                    <a:pt x="72" y="54"/>
                    <a:pt x="72" y="54"/>
                  </a:cubicBezTo>
                  <a:cubicBezTo>
                    <a:pt x="73" y="54"/>
                    <a:pt x="73" y="54"/>
                    <a:pt x="73" y="54"/>
                  </a:cubicBezTo>
                  <a:cubicBezTo>
                    <a:pt x="82" y="44"/>
                    <a:pt x="93" y="36"/>
                    <a:pt x="102" y="26"/>
                  </a:cubicBezTo>
                  <a:cubicBezTo>
                    <a:pt x="102" y="26"/>
                    <a:pt x="102" y="25"/>
                    <a:pt x="102" y="25"/>
                  </a:cubicBezTo>
                  <a:cubicBezTo>
                    <a:pt x="102" y="24"/>
                    <a:pt x="102" y="24"/>
                    <a:pt x="102" y="24"/>
                  </a:cubicBezTo>
                  <a:cubicBezTo>
                    <a:pt x="96" y="19"/>
                    <a:pt x="90" y="15"/>
                    <a:pt x="84" y="11"/>
                  </a:cubicBezTo>
                  <a:cubicBezTo>
                    <a:pt x="79" y="7"/>
                    <a:pt x="74" y="4"/>
                    <a:pt x="68" y="0"/>
                  </a:cubicBezTo>
                  <a:cubicBezTo>
                    <a:pt x="68" y="0"/>
                    <a:pt x="68" y="0"/>
                    <a:pt x="68"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257" name="Google Shape;257;p16"/>
            <p:cNvSpPr/>
            <p:nvPr/>
          </p:nvSpPr>
          <p:spPr>
            <a:xfrm>
              <a:off x="8356269" y="2825677"/>
              <a:ext cx="84138" cy="73025"/>
            </a:xfrm>
            <a:custGeom>
              <a:rect b="b" l="l" r="r" t="t"/>
              <a:pathLst>
                <a:path extrusionOk="0" h="17" w="20">
                  <a:moveTo>
                    <a:pt x="9" y="14"/>
                  </a:moveTo>
                  <a:cubicBezTo>
                    <a:pt x="8" y="13"/>
                    <a:pt x="8" y="13"/>
                    <a:pt x="7" y="13"/>
                  </a:cubicBezTo>
                  <a:cubicBezTo>
                    <a:pt x="9" y="12"/>
                    <a:pt x="11" y="10"/>
                    <a:pt x="14" y="9"/>
                  </a:cubicBezTo>
                  <a:cubicBezTo>
                    <a:pt x="12" y="10"/>
                    <a:pt x="10" y="12"/>
                    <a:pt x="9" y="14"/>
                  </a:cubicBezTo>
                  <a:cubicBezTo>
                    <a:pt x="9" y="14"/>
                    <a:pt x="9" y="14"/>
                    <a:pt x="9" y="14"/>
                  </a:cubicBezTo>
                  <a:moveTo>
                    <a:pt x="7" y="12"/>
                  </a:moveTo>
                  <a:cubicBezTo>
                    <a:pt x="6" y="12"/>
                    <a:pt x="6" y="11"/>
                    <a:pt x="6" y="10"/>
                  </a:cubicBezTo>
                  <a:cubicBezTo>
                    <a:pt x="9" y="9"/>
                    <a:pt x="11" y="7"/>
                    <a:pt x="13" y="6"/>
                  </a:cubicBezTo>
                  <a:cubicBezTo>
                    <a:pt x="11" y="8"/>
                    <a:pt x="9" y="10"/>
                    <a:pt x="7" y="12"/>
                  </a:cubicBezTo>
                  <a:moveTo>
                    <a:pt x="8" y="12"/>
                  </a:moveTo>
                  <a:cubicBezTo>
                    <a:pt x="11" y="9"/>
                    <a:pt x="13" y="7"/>
                    <a:pt x="16" y="5"/>
                  </a:cubicBezTo>
                  <a:cubicBezTo>
                    <a:pt x="16" y="5"/>
                    <a:pt x="16" y="5"/>
                    <a:pt x="16" y="5"/>
                  </a:cubicBezTo>
                  <a:cubicBezTo>
                    <a:pt x="17" y="6"/>
                    <a:pt x="17" y="7"/>
                    <a:pt x="17" y="9"/>
                  </a:cubicBezTo>
                  <a:cubicBezTo>
                    <a:pt x="17" y="12"/>
                    <a:pt x="13" y="14"/>
                    <a:pt x="10" y="14"/>
                  </a:cubicBezTo>
                  <a:cubicBezTo>
                    <a:pt x="9" y="14"/>
                    <a:pt x="9" y="14"/>
                    <a:pt x="9" y="14"/>
                  </a:cubicBezTo>
                  <a:cubicBezTo>
                    <a:pt x="11" y="13"/>
                    <a:pt x="13" y="12"/>
                    <a:pt x="15" y="11"/>
                  </a:cubicBezTo>
                  <a:cubicBezTo>
                    <a:pt x="14" y="11"/>
                    <a:pt x="14" y="12"/>
                    <a:pt x="13" y="12"/>
                  </a:cubicBezTo>
                  <a:cubicBezTo>
                    <a:pt x="13" y="13"/>
                    <a:pt x="13" y="13"/>
                    <a:pt x="13" y="13"/>
                  </a:cubicBezTo>
                  <a:cubicBezTo>
                    <a:pt x="14" y="12"/>
                    <a:pt x="16" y="11"/>
                    <a:pt x="16" y="10"/>
                  </a:cubicBezTo>
                  <a:cubicBezTo>
                    <a:pt x="16" y="9"/>
                    <a:pt x="16" y="9"/>
                    <a:pt x="16" y="9"/>
                  </a:cubicBezTo>
                  <a:cubicBezTo>
                    <a:pt x="14" y="10"/>
                    <a:pt x="12" y="12"/>
                    <a:pt x="10" y="13"/>
                  </a:cubicBezTo>
                  <a:cubicBezTo>
                    <a:pt x="12" y="11"/>
                    <a:pt x="14" y="10"/>
                    <a:pt x="16" y="8"/>
                  </a:cubicBezTo>
                  <a:cubicBezTo>
                    <a:pt x="15" y="7"/>
                    <a:pt x="15" y="7"/>
                    <a:pt x="15" y="7"/>
                  </a:cubicBezTo>
                  <a:cubicBezTo>
                    <a:pt x="13" y="9"/>
                    <a:pt x="11" y="10"/>
                    <a:pt x="8" y="12"/>
                  </a:cubicBezTo>
                  <a:moveTo>
                    <a:pt x="5" y="9"/>
                  </a:moveTo>
                  <a:cubicBezTo>
                    <a:pt x="5" y="8"/>
                    <a:pt x="5" y="8"/>
                    <a:pt x="5" y="8"/>
                  </a:cubicBezTo>
                  <a:cubicBezTo>
                    <a:pt x="6" y="8"/>
                    <a:pt x="6" y="8"/>
                    <a:pt x="6" y="8"/>
                  </a:cubicBezTo>
                  <a:cubicBezTo>
                    <a:pt x="8" y="6"/>
                    <a:pt x="9" y="5"/>
                    <a:pt x="11" y="4"/>
                  </a:cubicBezTo>
                  <a:cubicBezTo>
                    <a:pt x="10" y="6"/>
                    <a:pt x="7" y="7"/>
                    <a:pt x="5" y="9"/>
                  </a:cubicBezTo>
                  <a:moveTo>
                    <a:pt x="6" y="10"/>
                  </a:moveTo>
                  <a:cubicBezTo>
                    <a:pt x="6" y="10"/>
                    <a:pt x="6" y="10"/>
                    <a:pt x="6" y="10"/>
                  </a:cubicBezTo>
                  <a:cubicBezTo>
                    <a:pt x="8" y="7"/>
                    <a:pt x="11" y="6"/>
                    <a:pt x="13" y="3"/>
                  </a:cubicBezTo>
                  <a:cubicBezTo>
                    <a:pt x="13" y="3"/>
                    <a:pt x="13" y="3"/>
                    <a:pt x="13" y="3"/>
                  </a:cubicBezTo>
                  <a:cubicBezTo>
                    <a:pt x="14" y="3"/>
                    <a:pt x="15" y="4"/>
                    <a:pt x="15" y="4"/>
                  </a:cubicBezTo>
                  <a:cubicBezTo>
                    <a:pt x="15" y="4"/>
                    <a:pt x="15" y="4"/>
                    <a:pt x="15" y="4"/>
                  </a:cubicBezTo>
                  <a:cubicBezTo>
                    <a:pt x="12" y="6"/>
                    <a:pt x="9" y="8"/>
                    <a:pt x="6" y="10"/>
                  </a:cubicBezTo>
                  <a:moveTo>
                    <a:pt x="6" y="7"/>
                  </a:moveTo>
                  <a:cubicBezTo>
                    <a:pt x="6" y="5"/>
                    <a:pt x="8" y="3"/>
                    <a:pt x="11" y="3"/>
                  </a:cubicBezTo>
                  <a:cubicBezTo>
                    <a:pt x="11" y="3"/>
                    <a:pt x="11" y="3"/>
                    <a:pt x="11" y="3"/>
                  </a:cubicBezTo>
                  <a:cubicBezTo>
                    <a:pt x="12" y="3"/>
                    <a:pt x="12" y="3"/>
                    <a:pt x="12" y="3"/>
                  </a:cubicBezTo>
                  <a:cubicBezTo>
                    <a:pt x="10" y="4"/>
                    <a:pt x="8" y="6"/>
                    <a:pt x="6" y="7"/>
                  </a:cubicBezTo>
                  <a:moveTo>
                    <a:pt x="11" y="0"/>
                  </a:moveTo>
                  <a:cubicBezTo>
                    <a:pt x="2" y="0"/>
                    <a:pt x="0" y="15"/>
                    <a:pt x="10" y="17"/>
                  </a:cubicBezTo>
                  <a:cubicBezTo>
                    <a:pt x="10" y="17"/>
                    <a:pt x="10" y="17"/>
                    <a:pt x="10" y="17"/>
                  </a:cubicBezTo>
                  <a:cubicBezTo>
                    <a:pt x="15" y="16"/>
                    <a:pt x="19" y="14"/>
                    <a:pt x="20" y="9"/>
                  </a:cubicBezTo>
                  <a:cubicBezTo>
                    <a:pt x="20" y="4"/>
                    <a:pt x="17" y="1"/>
                    <a:pt x="12" y="0"/>
                  </a:cubicBezTo>
                  <a:cubicBezTo>
                    <a:pt x="12" y="0"/>
                    <a:pt x="12" y="0"/>
                    <a:pt x="11"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258" name="Google Shape;258;p16"/>
            <p:cNvSpPr/>
            <p:nvPr/>
          </p:nvSpPr>
          <p:spPr>
            <a:xfrm>
              <a:off x="8284831" y="2911402"/>
              <a:ext cx="241300" cy="66675"/>
            </a:xfrm>
            <a:custGeom>
              <a:rect b="b" l="l" r="r" t="t"/>
              <a:pathLst>
                <a:path extrusionOk="0" h="16" w="57">
                  <a:moveTo>
                    <a:pt x="45" y="13"/>
                  </a:moveTo>
                  <a:cubicBezTo>
                    <a:pt x="44" y="13"/>
                    <a:pt x="43" y="13"/>
                    <a:pt x="42" y="13"/>
                  </a:cubicBezTo>
                  <a:cubicBezTo>
                    <a:pt x="44" y="11"/>
                    <a:pt x="46" y="9"/>
                    <a:pt x="48" y="7"/>
                  </a:cubicBezTo>
                  <a:cubicBezTo>
                    <a:pt x="49" y="7"/>
                    <a:pt x="50" y="6"/>
                    <a:pt x="50" y="6"/>
                  </a:cubicBezTo>
                  <a:cubicBezTo>
                    <a:pt x="50" y="6"/>
                    <a:pt x="50" y="7"/>
                    <a:pt x="49" y="8"/>
                  </a:cubicBezTo>
                  <a:cubicBezTo>
                    <a:pt x="48" y="10"/>
                    <a:pt x="46" y="12"/>
                    <a:pt x="45" y="13"/>
                  </a:cubicBezTo>
                  <a:cubicBezTo>
                    <a:pt x="45" y="13"/>
                    <a:pt x="45" y="13"/>
                    <a:pt x="45" y="13"/>
                  </a:cubicBezTo>
                  <a:moveTo>
                    <a:pt x="42" y="13"/>
                  </a:moveTo>
                  <a:cubicBezTo>
                    <a:pt x="39" y="13"/>
                    <a:pt x="37" y="13"/>
                    <a:pt x="35" y="13"/>
                  </a:cubicBezTo>
                  <a:cubicBezTo>
                    <a:pt x="38" y="11"/>
                    <a:pt x="40" y="9"/>
                    <a:pt x="42" y="7"/>
                  </a:cubicBezTo>
                  <a:cubicBezTo>
                    <a:pt x="43" y="6"/>
                    <a:pt x="44" y="5"/>
                    <a:pt x="44" y="5"/>
                  </a:cubicBezTo>
                  <a:cubicBezTo>
                    <a:pt x="44" y="5"/>
                    <a:pt x="43" y="6"/>
                    <a:pt x="43" y="7"/>
                  </a:cubicBezTo>
                  <a:cubicBezTo>
                    <a:pt x="42" y="9"/>
                    <a:pt x="40" y="11"/>
                    <a:pt x="39" y="12"/>
                  </a:cubicBezTo>
                  <a:cubicBezTo>
                    <a:pt x="39" y="13"/>
                    <a:pt x="39" y="13"/>
                    <a:pt x="39" y="13"/>
                  </a:cubicBezTo>
                  <a:cubicBezTo>
                    <a:pt x="42" y="10"/>
                    <a:pt x="44" y="8"/>
                    <a:pt x="47" y="5"/>
                  </a:cubicBezTo>
                  <a:cubicBezTo>
                    <a:pt x="48" y="5"/>
                    <a:pt x="48" y="5"/>
                    <a:pt x="48" y="5"/>
                  </a:cubicBezTo>
                  <a:cubicBezTo>
                    <a:pt x="48" y="5"/>
                    <a:pt x="48" y="5"/>
                    <a:pt x="47" y="6"/>
                  </a:cubicBezTo>
                  <a:cubicBezTo>
                    <a:pt x="47" y="7"/>
                    <a:pt x="46" y="8"/>
                    <a:pt x="45" y="9"/>
                  </a:cubicBezTo>
                  <a:cubicBezTo>
                    <a:pt x="44" y="10"/>
                    <a:pt x="43" y="11"/>
                    <a:pt x="41" y="13"/>
                  </a:cubicBezTo>
                  <a:cubicBezTo>
                    <a:pt x="42" y="13"/>
                    <a:pt x="42" y="13"/>
                    <a:pt x="42" y="13"/>
                  </a:cubicBezTo>
                  <a:moveTo>
                    <a:pt x="30" y="13"/>
                  </a:moveTo>
                  <a:cubicBezTo>
                    <a:pt x="29" y="13"/>
                    <a:pt x="28" y="13"/>
                    <a:pt x="28" y="13"/>
                  </a:cubicBezTo>
                  <a:cubicBezTo>
                    <a:pt x="30" y="11"/>
                    <a:pt x="32" y="9"/>
                    <a:pt x="35" y="7"/>
                  </a:cubicBezTo>
                  <a:cubicBezTo>
                    <a:pt x="36" y="6"/>
                    <a:pt x="37" y="5"/>
                    <a:pt x="38" y="5"/>
                  </a:cubicBezTo>
                  <a:cubicBezTo>
                    <a:pt x="37" y="5"/>
                    <a:pt x="36" y="7"/>
                    <a:pt x="35" y="8"/>
                  </a:cubicBezTo>
                  <a:cubicBezTo>
                    <a:pt x="33" y="10"/>
                    <a:pt x="32" y="11"/>
                    <a:pt x="30" y="13"/>
                  </a:cubicBezTo>
                  <a:moveTo>
                    <a:pt x="24" y="12"/>
                  </a:moveTo>
                  <a:cubicBezTo>
                    <a:pt x="23" y="12"/>
                    <a:pt x="21" y="12"/>
                    <a:pt x="20" y="12"/>
                  </a:cubicBezTo>
                  <a:cubicBezTo>
                    <a:pt x="23" y="11"/>
                    <a:pt x="24" y="9"/>
                    <a:pt x="26" y="7"/>
                  </a:cubicBezTo>
                  <a:cubicBezTo>
                    <a:pt x="27" y="6"/>
                    <a:pt x="28" y="6"/>
                    <a:pt x="29" y="5"/>
                  </a:cubicBezTo>
                  <a:cubicBezTo>
                    <a:pt x="30" y="5"/>
                    <a:pt x="30" y="4"/>
                    <a:pt x="30" y="4"/>
                  </a:cubicBezTo>
                  <a:cubicBezTo>
                    <a:pt x="30" y="4"/>
                    <a:pt x="29" y="5"/>
                    <a:pt x="29" y="6"/>
                  </a:cubicBezTo>
                  <a:cubicBezTo>
                    <a:pt x="27" y="8"/>
                    <a:pt x="26" y="10"/>
                    <a:pt x="24" y="12"/>
                  </a:cubicBezTo>
                  <a:cubicBezTo>
                    <a:pt x="24" y="12"/>
                    <a:pt x="24" y="12"/>
                    <a:pt x="24" y="12"/>
                  </a:cubicBezTo>
                  <a:moveTo>
                    <a:pt x="50" y="12"/>
                  </a:moveTo>
                  <a:cubicBezTo>
                    <a:pt x="50" y="12"/>
                    <a:pt x="50" y="12"/>
                    <a:pt x="51" y="11"/>
                  </a:cubicBezTo>
                  <a:cubicBezTo>
                    <a:pt x="52" y="9"/>
                    <a:pt x="53" y="7"/>
                    <a:pt x="54" y="5"/>
                  </a:cubicBezTo>
                  <a:cubicBezTo>
                    <a:pt x="54" y="4"/>
                    <a:pt x="54" y="4"/>
                    <a:pt x="54" y="4"/>
                  </a:cubicBezTo>
                  <a:cubicBezTo>
                    <a:pt x="55" y="4"/>
                    <a:pt x="55" y="4"/>
                    <a:pt x="55" y="4"/>
                  </a:cubicBezTo>
                  <a:cubicBezTo>
                    <a:pt x="55" y="7"/>
                    <a:pt x="55" y="10"/>
                    <a:pt x="55" y="13"/>
                  </a:cubicBezTo>
                  <a:cubicBezTo>
                    <a:pt x="52" y="13"/>
                    <a:pt x="49" y="13"/>
                    <a:pt x="45" y="13"/>
                  </a:cubicBezTo>
                  <a:cubicBezTo>
                    <a:pt x="48" y="12"/>
                    <a:pt x="50" y="9"/>
                    <a:pt x="52" y="7"/>
                  </a:cubicBezTo>
                  <a:cubicBezTo>
                    <a:pt x="52" y="7"/>
                    <a:pt x="53" y="5"/>
                    <a:pt x="53" y="5"/>
                  </a:cubicBezTo>
                  <a:cubicBezTo>
                    <a:pt x="53" y="5"/>
                    <a:pt x="53" y="6"/>
                    <a:pt x="53" y="7"/>
                  </a:cubicBezTo>
                  <a:cubicBezTo>
                    <a:pt x="52" y="9"/>
                    <a:pt x="50" y="11"/>
                    <a:pt x="49" y="13"/>
                  </a:cubicBezTo>
                  <a:cubicBezTo>
                    <a:pt x="49" y="13"/>
                    <a:pt x="49" y="13"/>
                    <a:pt x="49" y="13"/>
                  </a:cubicBezTo>
                  <a:cubicBezTo>
                    <a:pt x="50" y="12"/>
                    <a:pt x="50" y="13"/>
                    <a:pt x="51" y="12"/>
                  </a:cubicBezTo>
                  <a:cubicBezTo>
                    <a:pt x="52" y="11"/>
                    <a:pt x="53" y="10"/>
                    <a:pt x="53" y="10"/>
                  </a:cubicBezTo>
                  <a:cubicBezTo>
                    <a:pt x="53" y="10"/>
                    <a:pt x="53" y="11"/>
                    <a:pt x="51" y="13"/>
                  </a:cubicBezTo>
                  <a:cubicBezTo>
                    <a:pt x="52" y="13"/>
                    <a:pt x="52" y="13"/>
                    <a:pt x="52" y="13"/>
                  </a:cubicBezTo>
                  <a:cubicBezTo>
                    <a:pt x="52" y="13"/>
                    <a:pt x="53" y="13"/>
                    <a:pt x="54" y="13"/>
                  </a:cubicBezTo>
                  <a:cubicBezTo>
                    <a:pt x="54" y="13"/>
                    <a:pt x="54" y="13"/>
                    <a:pt x="54" y="13"/>
                  </a:cubicBezTo>
                  <a:cubicBezTo>
                    <a:pt x="54" y="13"/>
                    <a:pt x="54" y="12"/>
                    <a:pt x="54" y="12"/>
                  </a:cubicBezTo>
                  <a:cubicBezTo>
                    <a:pt x="54" y="12"/>
                    <a:pt x="54" y="12"/>
                    <a:pt x="54" y="12"/>
                  </a:cubicBezTo>
                  <a:cubicBezTo>
                    <a:pt x="54" y="12"/>
                    <a:pt x="53" y="12"/>
                    <a:pt x="53" y="12"/>
                  </a:cubicBezTo>
                  <a:cubicBezTo>
                    <a:pt x="53" y="12"/>
                    <a:pt x="53" y="12"/>
                    <a:pt x="53" y="12"/>
                  </a:cubicBezTo>
                  <a:cubicBezTo>
                    <a:pt x="54" y="11"/>
                    <a:pt x="54" y="10"/>
                    <a:pt x="55" y="9"/>
                  </a:cubicBezTo>
                  <a:cubicBezTo>
                    <a:pt x="54" y="8"/>
                    <a:pt x="54" y="8"/>
                    <a:pt x="54" y="8"/>
                  </a:cubicBezTo>
                  <a:cubicBezTo>
                    <a:pt x="53" y="9"/>
                    <a:pt x="53" y="9"/>
                    <a:pt x="52" y="10"/>
                  </a:cubicBezTo>
                  <a:cubicBezTo>
                    <a:pt x="52" y="10"/>
                    <a:pt x="50" y="12"/>
                    <a:pt x="50" y="12"/>
                  </a:cubicBezTo>
                  <a:moveTo>
                    <a:pt x="27" y="13"/>
                  </a:moveTo>
                  <a:cubicBezTo>
                    <a:pt x="26" y="13"/>
                    <a:pt x="25" y="13"/>
                    <a:pt x="25" y="12"/>
                  </a:cubicBezTo>
                  <a:cubicBezTo>
                    <a:pt x="28" y="10"/>
                    <a:pt x="30" y="7"/>
                    <a:pt x="33" y="5"/>
                  </a:cubicBezTo>
                  <a:cubicBezTo>
                    <a:pt x="34" y="4"/>
                    <a:pt x="34" y="4"/>
                    <a:pt x="34" y="4"/>
                  </a:cubicBezTo>
                  <a:cubicBezTo>
                    <a:pt x="35" y="4"/>
                    <a:pt x="32" y="6"/>
                    <a:pt x="32" y="7"/>
                  </a:cubicBezTo>
                  <a:cubicBezTo>
                    <a:pt x="30" y="9"/>
                    <a:pt x="29" y="11"/>
                    <a:pt x="27" y="12"/>
                  </a:cubicBezTo>
                  <a:cubicBezTo>
                    <a:pt x="27" y="13"/>
                    <a:pt x="27" y="13"/>
                    <a:pt x="27" y="13"/>
                  </a:cubicBezTo>
                  <a:moveTo>
                    <a:pt x="19" y="12"/>
                  </a:moveTo>
                  <a:cubicBezTo>
                    <a:pt x="18" y="12"/>
                    <a:pt x="18" y="12"/>
                    <a:pt x="17" y="12"/>
                  </a:cubicBezTo>
                  <a:cubicBezTo>
                    <a:pt x="19" y="10"/>
                    <a:pt x="21" y="8"/>
                    <a:pt x="24" y="6"/>
                  </a:cubicBezTo>
                  <a:cubicBezTo>
                    <a:pt x="24" y="5"/>
                    <a:pt x="25" y="5"/>
                    <a:pt x="26" y="4"/>
                  </a:cubicBezTo>
                  <a:cubicBezTo>
                    <a:pt x="25" y="5"/>
                    <a:pt x="25" y="6"/>
                    <a:pt x="24" y="7"/>
                  </a:cubicBezTo>
                  <a:cubicBezTo>
                    <a:pt x="22" y="9"/>
                    <a:pt x="20" y="10"/>
                    <a:pt x="19" y="12"/>
                  </a:cubicBezTo>
                  <a:moveTo>
                    <a:pt x="34" y="13"/>
                  </a:moveTo>
                  <a:cubicBezTo>
                    <a:pt x="33" y="13"/>
                    <a:pt x="32" y="13"/>
                    <a:pt x="31" y="13"/>
                  </a:cubicBezTo>
                  <a:cubicBezTo>
                    <a:pt x="33" y="11"/>
                    <a:pt x="36" y="8"/>
                    <a:pt x="38" y="6"/>
                  </a:cubicBezTo>
                  <a:cubicBezTo>
                    <a:pt x="39" y="5"/>
                    <a:pt x="40" y="5"/>
                    <a:pt x="41" y="4"/>
                  </a:cubicBezTo>
                  <a:cubicBezTo>
                    <a:pt x="40" y="7"/>
                    <a:pt x="40" y="7"/>
                    <a:pt x="40" y="7"/>
                  </a:cubicBezTo>
                  <a:cubicBezTo>
                    <a:pt x="38" y="9"/>
                    <a:pt x="36" y="11"/>
                    <a:pt x="34" y="13"/>
                  </a:cubicBezTo>
                  <a:moveTo>
                    <a:pt x="16" y="12"/>
                  </a:moveTo>
                  <a:cubicBezTo>
                    <a:pt x="15" y="12"/>
                    <a:pt x="15" y="12"/>
                    <a:pt x="14" y="12"/>
                  </a:cubicBezTo>
                  <a:cubicBezTo>
                    <a:pt x="17" y="10"/>
                    <a:pt x="19" y="8"/>
                    <a:pt x="21" y="6"/>
                  </a:cubicBezTo>
                  <a:cubicBezTo>
                    <a:pt x="23" y="4"/>
                    <a:pt x="23" y="4"/>
                    <a:pt x="23" y="4"/>
                  </a:cubicBezTo>
                  <a:cubicBezTo>
                    <a:pt x="23" y="4"/>
                    <a:pt x="21" y="6"/>
                    <a:pt x="20" y="7"/>
                  </a:cubicBezTo>
                  <a:cubicBezTo>
                    <a:pt x="19" y="8"/>
                    <a:pt x="17" y="10"/>
                    <a:pt x="16" y="12"/>
                  </a:cubicBezTo>
                  <a:cubicBezTo>
                    <a:pt x="16" y="12"/>
                    <a:pt x="16" y="12"/>
                    <a:pt x="16" y="12"/>
                  </a:cubicBezTo>
                  <a:moveTo>
                    <a:pt x="6" y="12"/>
                  </a:moveTo>
                  <a:cubicBezTo>
                    <a:pt x="5" y="12"/>
                    <a:pt x="4" y="12"/>
                    <a:pt x="3" y="12"/>
                  </a:cubicBezTo>
                  <a:cubicBezTo>
                    <a:pt x="6" y="10"/>
                    <a:pt x="9" y="7"/>
                    <a:pt x="12" y="5"/>
                  </a:cubicBezTo>
                  <a:cubicBezTo>
                    <a:pt x="13" y="4"/>
                    <a:pt x="13" y="4"/>
                    <a:pt x="14" y="4"/>
                  </a:cubicBezTo>
                  <a:cubicBezTo>
                    <a:pt x="14" y="4"/>
                    <a:pt x="11" y="7"/>
                    <a:pt x="10" y="8"/>
                  </a:cubicBezTo>
                  <a:cubicBezTo>
                    <a:pt x="9" y="9"/>
                    <a:pt x="7" y="10"/>
                    <a:pt x="6" y="12"/>
                  </a:cubicBezTo>
                  <a:moveTo>
                    <a:pt x="3" y="11"/>
                  </a:moveTo>
                  <a:cubicBezTo>
                    <a:pt x="3" y="11"/>
                    <a:pt x="3" y="10"/>
                    <a:pt x="3" y="9"/>
                  </a:cubicBezTo>
                  <a:cubicBezTo>
                    <a:pt x="4" y="8"/>
                    <a:pt x="5" y="8"/>
                    <a:pt x="6" y="7"/>
                  </a:cubicBezTo>
                  <a:cubicBezTo>
                    <a:pt x="6" y="6"/>
                    <a:pt x="7" y="5"/>
                    <a:pt x="8" y="4"/>
                  </a:cubicBezTo>
                  <a:cubicBezTo>
                    <a:pt x="9" y="4"/>
                    <a:pt x="9" y="4"/>
                    <a:pt x="9" y="4"/>
                  </a:cubicBezTo>
                  <a:cubicBezTo>
                    <a:pt x="10" y="4"/>
                    <a:pt x="9" y="4"/>
                    <a:pt x="9" y="5"/>
                  </a:cubicBezTo>
                  <a:cubicBezTo>
                    <a:pt x="7" y="7"/>
                    <a:pt x="5" y="9"/>
                    <a:pt x="3" y="11"/>
                  </a:cubicBezTo>
                  <a:moveTo>
                    <a:pt x="43" y="12"/>
                  </a:moveTo>
                  <a:cubicBezTo>
                    <a:pt x="45" y="10"/>
                    <a:pt x="47" y="7"/>
                    <a:pt x="49" y="4"/>
                  </a:cubicBezTo>
                  <a:cubicBezTo>
                    <a:pt x="49" y="4"/>
                    <a:pt x="49" y="4"/>
                    <a:pt x="49" y="4"/>
                  </a:cubicBezTo>
                  <a:cubicBezTo>
                    <a:pt x="51" y="4"/>
                    <a:pt x="52" y="4"/>
                    <a:pt x="54" y="4"/>
                  </a:cubicBezTo>
                  <a:cubicBezTo>
                    <a:pt x="54" y="4"/>
                    <a:pt x="54" y="4"/>
                    <a:pt x="54" y="4"/>
                  </a:cubicBezTo>
                  <a:cubicBezTo>
                    <a:pt x="52" y="6"/>
                    <a:pt x="50" y="8"/>
                    <a:pt x="48" y="10"/>
                  </a:cubicBezTo>
                  <a:cubicBezTo>
                    <a:pt x="48" y="10"/>
                    <a:pt x="49" y="10"/>
                    <a:pt x="49" y="9"/>
                  </a:cubicBezTo>
                  <a:cubicBezTo>
                    <a:pt x="50" y="8"/>
                    <a:pt x="51" y="6"/>
                    <a:pt x="51" y="5"/>
                  </a:cubicBezTo>
                  <a:cubicBezTo>
                    <a:pt x="51" y="4"/>
                    <a:pt x="51" y="4"/>
                    <a:pt x="51" y="4"/>
                  </a:cubicBezTo>
                  <a:cubicBezTo>
                    <a:pt x="48" y="7"/>
                    <a:pt x="45" y="9"/>
                    <a:pt x="43" y="12"/>
                  </a:cubicBezTo>
                  <a:moveTo>
                    <a:pt x="11" y="12"/>
                  </a:moveTo>
                  <a:cubicBezTo>
                    <a:pt x="10" y="12"/>
                    <a:pt x="9" y="12"/>
                    <a:pt x="7" y="12"/>
                  </a:cubicBezTo>
                  <a:cubicBezTo>
                    <a:pt x="10" y="11"/>
                    <a:pt x="11" y="9"/>
                    <a:pt x="13" y="7"/>
                  </a:cubicBezTo>
                  <a:cubicBezTo>
                    <a:pt x="14" y="7"/>
                    <a:pt x="14" y="6"/>
                    <a:pt x="15" y="6"/>
                  </a:cubicBezTo>
                  <a:cubicBezTo>
                    <a:pt x="15" y="6"/>
                    <a:pt x="17" y="4"/>
                    <a:pt x="17" y="4"/>
                  </a:cubicBezTo>
                  <a:cubicBezTo>
                    <a:pt x="17" y="4"/>
                    <a:pt x="17" y="4"/>
                    <a:pt x="17" y="4"/>
                  </a:cubicBezTo>
                  <a:cubicBezTo>
                    <a:pt x="15" y="7"/>
                    <a:pt x="13" y="9"/>
                    <a:pt x="11" y="12"/>
                  </a:cubicBezTo>
                  <a:cubicBezTo>
                    <a:pt x="11" y="12"/>
                    <a:pt x="11" y="12"/>
                    <a:pt x="11" y="12"/>
                  </a:cubicBezTo>
                  <a:moveTo>
                    <a:pt x="13" y="12"/>
                  </a:moveTo>
                  <a:cubicBezTo>
                    <a:pt x="12" y="12"/>
                    <a:pt x="12" y="12"/>
                    <a:pt x="11" y="12"/>
                  </a:cubicBezTo>
                  <a:cubicBezTo>
                    <a:pt x="11" y="12"/>
                    <a:pt x="11" y="12"/>
                    <a:pt x="11" y="12"/>
                  </a:cubicBezTo>
                  <a:cubicBezTo>
                    <a:pt x="14" y="9"/>
                    <a:pt x="16" y="6"/>
                    <a:pt x="19" y="4"/>
                  </a:cubicBezTo>
                  <a:cubicBezTo>
                    <a:pt x="20" y="4"/>
                    <a:pt x="20" y="4"/>
                    <a:pt x="20" y="4"/>
                  </a:cubicBezTo>
                  <a:cubicBezTo>
                    <a:pt x="20" y="4"/>
                    <a:pt x="19" y="4"/>
                    <a:pt x="19" y="4"/>
                  </a:cubicBezTo>
                  <a:cubicBezTo>
                    <a:pt x="18" y="5"/>
                    <a:pt x="17" y="7"/>
                    <a:pt x="16" y="8"/>
                  </a:cubicBezTo>
                  <a:cubicBezTo>
                    <a:pt x="15" y="9"/>
                    <a:pt x="14" y="10"/>
                    <a:pt x="13" y="12"/>
                  </a:cubicBezTo>
                  <a:cubicBezTo>
                    <a:pt x="13" y="12"/>
                    <a:pt x="13" y="12"/>
                    <a:pt x="13" y="12"/>
                  </a:cubicBezTo>
                  <a:moveTo>
                    <a:pt x="2" y="8"/>
                  </a:moveTo>
                  <a:cubicBezTo>
                    <a:pt x="2" y="7"/>
                    <a:pt x="2" y="7"/>
                    <a:pt x="2" y="7"/>
                  </a:cubicBezTo>
                  <a:cubicBezTo>
                    <a:pt x="3" y="6"/>
                    <a:pt x="5" y="3"/>
                    <a:pt x="5" y="3"/>
                  </a:cubicBezTo>
                  <a:cubicBezTo>
                    <a:pt x="6" y="3"/>
                    <a:pt x="5" y="4"/>
                    <a:pt x="5" y="4"/>
                  </a:cubicBezTo>
                  <a:cubicBezTo>
                    <a:pt x="4" y="5"/>
                    <a:pt x="3" y="7"/>
                    <a:pt x="2" y="8"/>
                  </a:cubicBezTo>
                  <a:moveTo>
                    <a:pt x="39" y="9"/>
                  </a:moveTo>
                  <a:cubicBezTo>
                    <a:pt x="40" y="7"/>
                    <a:pt x="41" y="5"/>
                    <a:pt x="42" y="3"/>
                  </a:cubicBezTo>
                  <a:cubicBezTo>
                    <a:pt x="42" y="3"/>
                    <a:pt x="42" y="3"/>
                    <a:pt x="42" y="3"/>
                  </a:cubicBezTo>
                  <a:cubicBezTo>
                    <a:pt x="44" y="3"/>
                    <a:pt x="46" y="3"/>
                    <a:pt x="48" y="4"/>
                  </a:cubicBezTo>
                  <a:cubicBezTo>
                    <a:pt x="46" y="6"/>
                    <a:pt x="43" y="8"/>
                    <a:pt x="41" y="10"/>
                  </a:cubicBezTo>
                  <a:cubicBezTo>
                    <a:pt x="42" y="9"/>
                    <a:pt x="42" y="9"/>
                    <a:pt x="42" y="9"/>
                  </a:cubicBezTo>
                  <a:cubicBezTo>
                    <a:pt x="43" y="8"/>
                    <a:pt x="44" y="6"/>
                    <a:pt x="46" y="4"/>
                  </a:cubicBezTo>
                  <a:cubicBezTo>
                    <a:pt x="45" y="3"/>
                    <a:pt x="45" y="3"/>
                    <a:pt x="45" y="3"/>
                  </a:cubicBezTo>
                  <a:cubicBezTo>
                    <a:pt x="43" y="5"/>
                    <a:pt x="42" y="6"/>
                    <a:pt x="41" y="7"/>
                  </a:cubicBezTo>
                  <a:cubicBezTo>
                    <a:pt x="40" y="8"/>
                    <a:pt x="40" y="8"/>
                    <a:pt x="39" y="9"/>
                  </a:cubicBezTo>
                  <a:moveTo>
                    <a:pt x="2" y="6"/>
                  </a:moveTo>
                  <a:cubicBezTo>
                    <a:pt x="2" y="5"/>
                    <a:pt x="2" y="4"/>
                    <a:pt x="2" y="3"/>
                  </a:cubicBezTo>
                  <a:cubicBezTo>
                    <a:pt x="3" y="3"/>
                    <a:pt x="4" y="3"/>
                    <a:pt x="5" y="3"/>
                  </a:cubicBezTo>
                  <a:cubicBezTo>
                    <a:pt x="4" y="4"/>
                    <a:pt x="3" y="5"/>
                    <a:pt x="2" y="6"/>
                  </a:cubicBezTo>
                  <a:moveTo>
                    <a:pt x="3" y="9"/>
                  </a:moveTo>
                  <a:cubicBezTo>
                    <a:pt x="3" y="8"/>
                    <a:pt x="3" y="8"/>
                    <a:pt x="3" y="8"/>
                  </a:cubicBezTo>
                  <a:cubicBezTo>
                    <a:pt x="3" y="8"/>
                    <a:pt x="4" y="7"/>
                    <a:pt x="4" y="7"/>
                  </a:cubicBezTo>
                  <a:cubicBezTo>
                    <a:pt x="5" y="5"/>
                    <a:pt x="6" y="4"/>
                    <a:pt x="7" y="3"/>
                  </a:cubicBezTo>
                  <a:cubicBezTo>
                    <a:pt x="8" y="3"/>
                    <a:pt x="9" y="3"/>
                    <a:pt x="10" y="3"/>
                  </a:cubicBezTo>
                  <a:cubicBezTo>
                    <a:pt x="7" y="4"/>
                    <a:pt x="5" y="6"/>
                    <a:pt x="3" y="8"/>
                  </a:cubicBezTo>
                  <a:cubicBezTo>
                    <a:pt x="3" y="9"/>
                    <a:pt x="3" y="9"/>
                    <a:pt x="3" y="9"/>
                  </a:cubicBezTo>
                  <a:moveTo>
                    <a:pt x="3" y="11"/>
                  </a:moveTo>
                  <a:cubicBezTo>
                    <a:pt x="6" y="9"/>
                    <a:pt x="9" y="6"/>
                    <a:pt x="11" y="3"/>
                  </a:cubicBezTo>
                  <a:cubicBezTo>
                    <a:pt x="11" y="3"/>
                    <a:pt x="11" y="3"/>
                    <a:pt x="11" y="3"/>
                  </a:cubicBezTo>
                  <a:cubicBezTo>
                    <a:pt x="12" y="3"/>
                    <a:pt x="13" y="3"/>
                    <a:pt x="14" y="3"/>
                  </a:cubicBezTo>
                  <a:cubicBezTo>
                    <a:pt x="10" y="5"/>
                    <a:pt x="7" y="9"/>
                    <a:pt x="3" y="11"/>
                  </a:cubicBezTo>
                  <a:moveTo>
                    <a:pt x="7" y="12"/>
                  </a:moveTo>
                  <a:cubicBezTo>
                    <a:pt x="7" y="12"/>
                    <a:pt x="7" y="11"/>
                    <a:pt x="8" y="11"/>
                  </a:cubicBezTo>
                  <a:cubicBezTo>
                    <a:pt x="9" y="10"/>
                    <a:pt x="10" y="9"/>
                    <a:pt x="11" y="8"/>
                  </a:cubicBezTo>
                  <a:cubicBezTo>
                    <a:pt x="12" y="7"/>
                    <a:pt x="14" y="5"/>
                    <a:pt x="15" y="3"/>
                  </a:cubicBezTo>
                  <a:cubicBezTo>
                    <a:pt x="15" y="3"/>
                    <a:pt x="15" y="3"/>
                    <a:pt x="15" y="3"/>
                  </a:cubicBezTo>
                  <a:cubicBezTo>
                    <a:pt x="16" y="3"/>
                    <a:pt x="17" y="3"/>
                    <a:pt x="18" y="3"/>
                  </a:cubicBezTo>
                  <a:cubicBezTo>
                    <a:pt x="14" y="5"/>
                    <a:pt x="12" y="8"/>
                    <a:pt x="9" y="10"/>
                  </a:cubicBezTo>
                  <a:cubicBezTo>
                    <a:pt x="8" y="11"/>
                    <a:pt x="7" y="12"/>
                    <a:pt x="7" y="12"/>
                  </a:cubicBezTo>
                  <a:moveTo>
                    <a:pt x="17" y="5"/>
                  </a:moveTo>
                  <a:cubicBezTo>
                    <a:pt x="17" y="5"/>
                    <a:pt x="18" y="4"/>
                    <a:pt x="18" y="3"/>
                  </a:cubicBezTo>
                  <a:cubicBezTo>
                    <a:pt x="18" y="3"/>
                    <a:pt x="18" y="3"/>
                    <a:pt x="18" y="3"/>
                  </a:cubicBezTo>
                  <a:cubicBezTo>
                    <a:pt x="19" y="3"/>
                    <a:pt x="20" y="3"/>
                    <a:pt x="20" y="3"/>
                  </a:cubicBezTo>
                  <a:cubicBezTo>
                    <a:pt x="19" y="3"/>
                    <a:pt x="18" y="4"/>
                    <a:pt x="17" y="5"/>
                  </a:cubicBezTo>
                  <a:moveTo>
                    <a:pt x="14" y="11"/>
                  </a:moveTo>
                  <a:cubicBezTo>
                    <a:pt x="15" y="11"/>
                    <a:pt x="15" y="10"/>
                    <a:pt x="16" y="9"/>
                  </a:cubicBezTo>
                  <a:cubicBezTo>
                    <a:pt x="17" y="7"/>
                    <a:pt x="19" y="5"/>
                    <a:pt x="21" y="3"/>
                  </a:cubicBezTo>
                  <a:cubicBezTo>
                    <a:pt x="21" y="3"/>
                    <a:pt x="21" y="3"/>
                    <a:pt x="21" y="3"/>
                  </a:cubicBezTo>
                  <a:cubicBezTo>
                    <a:pt x="24" y="3"/>
                    <a:pt x="27" y="3"/>
                    <a:pt x="30" y="3"/>
                  </a:cubicBezTo>
                  <a:cubicBezTo>
                    <a:pt x="34" y="3"/>
                    <a:pt x="38" y="3"/>
                    <a:pt x="41" y="3"/>
                  </a:cubicBezTo>
                  <a:cubicBezTo>
                    <a:pt x="40" y="4"/>
                    <a:pt x="38" y="5"/>
                    <a:pt x="37" y="7"/>
                  </a:cubicBezTo>
                  <a:cubicBezTo>
                    <a:pt x="37" y="6"/>
                    <a:pt x="38" y="5"/>
                    <a:pt x="39" y="4"/>
                  </a:cubicBezTo>
                  <a:cubicBezTo>
                    <a:pt x="38" y="3"/>
                    <a:pt x="38" y="3"/>
                    <a:pt x="38" y="3"/>
                  </a:cubicBezTo>
                  <a:cubicBezTo>
                    <a:pt x="35" y="5"/>
                    <a:pt x="33" y="8"/>
                    <a:pt x="30" y="10"/>
                  </a:cubicBezTo>
                  <a:cubicBezTo>
                    <a:pt x="31" y="9"/>
                    <a:pt x="31" y="9"/>
                    <a:pt x="31" y="9"/>
                  </a:cubicBezTo>
                  <a:cubicBezTo>
                    <a:pt x="32" y="7"/>
                    <a:pt x="34" y="5"/>
                    <a:pt x="35" y="4"/>
                  </a:cubicBezTo>
                  <a:cubicBezTo>
                    <a:pt x="35" y="3"/>
                    <a:pt x="35" y="3"/>
                    <a:pt x="35" y="3"/>
                  </a:cubicBezTo>
                  <a:cubicBezTo>
                    <a:pt x="32" y="5"/>
                    <a:pt x="30" y="7"/>
                    <a:pt x="27" y="9"/>
                  </a:cubicBezTo>
                  <a:cubicBezTo>
                    <a:pt x="27" y="10"/>
                    <a:pt x="25" y="12"/>
                    <a:pt x="25" y="12"/>
                  </a:cubicBezTo>
                  <a:cubicBezTo>
                    <a:pt x="25" y="12"/>
                    <a:pt x="25" y="11"/>
                    <a:pt x="26" y="11"/>
                  </a:cubicBezTo>
                  <a:cubicBezTo>
                    <a:pt x="28" y="8"/>
                    <a:pt x="29" y="6"/>
                    <a:pt x="31" y="4"/>
                  </a:cubicBezTo>
                  <a:cubicBezTo>
                    <a:pt x="31" y="3"/>
                    <a:pt x="31" y="3"/>
                    <a:pt x="31" y="3"/>
                  </a:cubicBezTo>
                  <a:cubicBezTo>
                    <a:pt x="28" y="5"/>
                    <a:pt x="26" y="7"/>
                    <a:pt x="24" y="9"/>
                  </a:cubicBezTo>
                  <a:cubicBezTo>
                    <a:pt x="23" y="9"/>
                    <a:pt x="21" y="12"/>
                    <a:pt x="20" y="12"/>
                  </a:cubicBezTo>
                  <a:cubicBezTo>
                    <a:pt x="20" y="12"/>
                    <a:pt x="20" y="11"/>
                    <a:pt x="21" y="10"/>
                  </a:cubicBezTo>
                  <a:cubicBezTo>
                    <a:pt x="23" y="8"/>
                    <a:pt x="25" y="6"/>
                    <a:pt x="27" y="4"/>
                  </a:cubicBezTo>
                  <a:cubicBezTo>
                    <a:pt x="27" y="3"/>
                    <a:pt x="27" y="3"/>
                    <a:pt x="27" y="3"/>
                  </a:cubicBezTo>
                  <a:cubicBezTo>
                    <a:pt x="24" y="5"/>
                    <a:pt x="22" y="7"/>
                    <a:pt x="20" y="9"/>
                  </a:cubicBezTo>
                  <a:cubicBezTo>
                    <a:pt x="19" y="10"/>
                    <a:pt x="19" y="10"/>
                    <a:pt x="18" y="11"/>
                  </a:cubicBezTo>
                  <a:cubicBezTo>
                    <a:pt x="18" y="11"/>
                    <a:pt x="17" y="11"/>
                    <a:pt x="17" y="11"/>
                  </a:cubicBezTo>
                  <a:cubicBezTo>
                    <a:pt x="17" y="11"/>
                    <a:pt x="19" y="9"/>
                    <a:pt x="20" y="8"/>
                  </a:cubicBezTo>
                  <a:cubicBezTo>
                    <a:pt x="21" y="6"/>
                    <a:pt x="23" y="5"/>
                    <a:pt x="24" y="4"/>
                  </a:cubicBezTo>
                  <a:cubicBezTo>
                    <a:pt x="24" y="3"/>
                    <a:pt x="24" y="3"/>
                    <a:pt x="24" y="3"/>
                  </a:cubicBezTo>
                  <a:cubicBezTo>
                    <a:pt x="21" y="5"/>
                    <a:pt x="19" y="7"/>
                    <a:pt x="17" y="9"/>
                  </a:cubicBezTo>
                  <a:cubicBezTo>
                    <a:pt x="16" y="10"/>
                    <a:pt x="15" y="11"/>
                    <a:pt x="14" y="11"/>
                  </a:cubicBezTo>
                  <a:moveTo>
                    <a:pt x="22" y="0"/>
                  </a:moveTo>
                  <a:cubicBezTo>
                    <a:pt x="15" y="0"/>
                    <a:pt x="8" y="1"/>
                    <a:pt x="1" y="1"/>
                  </a:cubicBezTo>
                  <a:cubicBezTo>
                    <a:pt x="0" y="1"/>
                    <a:pt x="0" y="1"/>
                    <a:pt x="0" y="1"/>
                  </a:cubicBezTo>
                  <a:cubicBezTo>
                    <a:pt x="0" y="1"/>
                    <a:pt x="0" y="1"/>
                    <a:pt x="0" y="2"/>
                  </a:cubicBezTo>
                  <a:cubicBezTo>
                    <a:pt x="0" y="6"/>
                    <a:pt x="0" y="9"/>
                    <a:pt x="0" y="13"/>
                  </a:cubicBezTo>
                  <a:cubicBezTo>
                    <a:pt x="1" y="14"/>
                    <a:pt x="1" y="14"/>
                    <a:pt x="1" y="14"/>
                  </a:cubicBezTo>
                  <a:cubicBezTo>
                    <a:pt x="1" y="14"/>
                    <a:pt x="1" y="14"/>
                    <a:pt x="2" y="14"/>
                  </a:cubicBezTo>
                  <a:cubicBezTo>
                    <a:pt x="19" y="14"/>
                    <a:pt x="37" y="16"/>
                    <a:pt x="55" y="16"/>
                  </a:cubicBezTo>
                  <a:cubicBezTo>
                    <a:pt x="55" y="16"/>
                    <a:pt x="55" y="16"/>
                    <a:pt x="55" y="16"/>
                  </a:cubicBezTo>
                  <a:cubicBezTo>
                    <a:pt x="56" y="16"/>
                    <a:pt x="56" y="16"/>
                    <a:pt x="56" y="16"/>
                  </a:cubicBezTo>
                  <a:cubicBezTo>
                    <a:pt x="57" y="16"/>
                    <a:pt x="57" y="15"/>
                    <a:pt x="57" y="15"/>
                  </a:cubicBezTo>
                  <a:cubicBezTo>
                    <a:pt x="57" y="11"/>
                    <a:pt x="57" y="7"/>
                    <a:pt x="57" y="3"/>
                  </a:cubicBezTo>
                  <a:cubicBezTo>
                    <a:pt x="57" y="3"/>
                    <a:pt x="57" y="3"/>
                    <a:pt x="57" y="3"/>
                  </a:cubicBezTo>
                  <a:cubicBezTo>
                    <a:pt x="57" y="3"/>
                    <a:pt x="57" y="2"/>
                    <a:pt x="56" y="2"/>
                  </a:cubicBezTo>
                  <a:cubicBezTo>
                    <a:pt x="49" y="1"/>
                    <a:pt x="41" y="1"/>
                    <a:pt x="33" y="1"/>
                  </a:cubicBezTo>
                  <a:cubicBezTo>
                    <a:pt x="29" y="0"/>
                    <a:pt x="26" y="0"/>
                    <a:pt x="22"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259" name="Google Shape;259;p16"/>
            <p:cNvSpPr/>
            <p:nvPr/>
          </p:nvSpPr>
          <p:spPr>
            <a:xfrm>
              <a:off x="8364206" y="2995539"/>
              <a:ext cx="63500" cy="55563"/>
            </a:xfrm>
            <a:custGeom>
              <a:rect b="b" l="l" r="r" t="t"/>
              <a:pathLst>
                <a:path extrusionOk="0" h="13" w="15">
                  <a:moveTo>
                    <a:pt x="3" y="7"/>
                  </a:moveTo>
                  <a:cubicBezTo>
                    <a:pt x="5" y="6"/>
                    <a:pt x="7" y="5"/>
                    <a:pt x="8" y="5"/>
                  </a:cubicBezTo>
                  <a:cubicBezTo>
                    <a:pt x="7" y="6"/>
                    <a:pt x="5" y="7"/>
                    <a:pt x="4" y="9"/>
                  </a:cubicBezTo>
                  <a:cubicBezTo>
                    <a:pt x="4" y="9"/>
                    <a:pt x="4" y="9"/>
                    <a:pt x="4" y="9"/>
                  </a:cubicBezTo>
                  <a:cubicBezTo>
                    <a:pt x="6" y="8"/>
                    <a:pt x="8" y="7"/>
                    <a:pt x="9" y="6"/>
                  </a:cubicBezTo>
                  <a:cubicBezTo>
                    <a:pt x="8" y="7"/>
                    <a:pt x="7" y="9"/>
                    <a:pt x="6" y="10"/>
                  </a:cubicBezTo>
                  <a:cubicBezTo>
                    <a:pt x="6" y="10"/>
                    <a:pt x="6" y="10"/>
                    <a:pt x="6" y="10"/>
                  </a:cubicBezTo>
                  <a:cubicBezTo>
                    <a:pt x="8" y="10"/>
                    <a:pt x="9" y="9"/>
                    <a:pt x="11" y="8"/>
                  </a:cubicBezTo>
                  <a:cubicBezTo>
                    <a:pt x="10" y="9"/>
                    <a:pt x="10" y="10"/>
                    <a:pt x="9" y="10"/>
                  </a:cubicBezTo>
                  <a:cubicBezTo>
                    <a:pt x="9" y="11"/>
                    <a:pt x="9" y="11"/>
                    <a:pt x="9" y="11"/>
                  </a:cubicBezTo>
                  <a:cubicBezTo>
                    <a:pt x="9" y="11"/>
                    <a:pt x="9" y="11"/>
                    <a:pt x="9" y="11"/>
                  </a:cubicBezTo>
                  <a:cubicBezTo>
                    <a:pt x="8" y="11"/>
                    <a:pt x="8" y="11"/>
                    <a:pt x="8" y="11"/>
                  </a:cubicBezTo>
                  <a:cubicBezTo>
                    <a:pt x="5" y="11"/>
                    <a:pt x="3" y="10"/>
                    <a:pt x="3" y="7"/>
                  </a:cubicBezTo>
                  <a:cubicBezTo>
                    <a:pt x="3" y="7"/>
                    <a:pt x="3" y="7"/>
                    <a:pt x="3" y="7"/>
                  </a:cubicBezTo>
                  <a:moveTo>
                    <a:pt x="4" y="4"/>
                  </a:moveTo>
                  <a:cubicBezTo>
                    <a:pt x="4" y="3"/>
                    <a:pt x="5" y="3"/>
                    <a:pt x="6" y="3"/>
                  </a:cubicBezTo>
                  <a:cubicBezTo>
                    <a:pt x="5" y="3"/>
                    <a:pt x="5" y="3"/>
                    <a:pt x="4" y="4"/>
                  </a:cubicBezTo>
                  <a:moveTo>
                    <a:pt x="4" y="4"/>
                  </a:moveTo>
                  <a:cubicBezTo>
                    <a:pt x="5" y="4"/>
                    <a:pt x="6" y="3"/>
                    <a:pt x="7" y="3"/>
                  </a:cubicBezTo>
                  <a:cubicBezTo>
                    <a:pt x="6" y="4"/>
                    <a:pt x="4" y="5"/>
                    <a:pt x="3" y="7"/>
                  </a:cubicBezTo>
                  <a:cubicBezTo>
                    <a:pt x="3" y="7"/>
                    <a:pt x="3" y="7"/>
                    <a:pt x="3" y="7"/>
                  </a:cubicBezTo>
                  <a:cubicBezTo>
                    <a:pt x="3" y="6"/>
                    <a:pt x="3" y="5"/>
                    <a:pt x="4" y="4"/>
                  </a:cubicBezTo>
                  <a:cubicBezTo>
                    <a:pt x="4" y="4"/>
                    <a:pt x="4" y="4"/>
                    <a:pt x="4" y="4"/>
                  </a:cubicBezTo>
                  <a:moveTo>
                    <a:pt x="5" y="5"/>
                  </a:moveTo>
                  <a:cubicBezTo>
                    <a:pt x="6" y="5"/>
                    <a:pt x="7" y="4"/>
                    <a:pt x="8" y="3"/>
                  </a:cubicBezTo>
                  <a:cubicBezTo>
                    <a:pt x="12" y="3"/>
                    <a:pt x="14" y="9"/>
                    <a:pt x="10" y="11"/>
                  </a:cubicBezTo>
                  <a:cubicBezTo>
                    <a:pt x="11" y="10"/>
                    <a:pt x="11" y="9"/>
                    <a:pt x="12" y="8"/>
                  </a:cubicBezTo>
                  <a:cubicBezTo>
                    <a:pt x="11" y="7"/>
                    <a:pt x="11" y="7"/>
                    <a:pt x="11" y="7"/>
                  </a:cubicBezTo>
                  <a:cubicBezTo>
                    <a:pt x="10" y="8"/>
                    <a:pt x="9" y="9"/>
                    <a:pt x="7" y="9"/>
                  </a:cubicBezTo>
                  <a:cubicBezTo>
                    <a:pt x="8" y="8"/>
                    <a:pt x="10" y="7"/>
                    <a:pt x="11" y="5"/>
                  </a:cubicBezTo>
                  <a:cubicBezTo>
                    <a:pt x="10" y="5"/>
                    <a:pt x="10" y="5"/>
                    <a:pt x="10" y="5"/>
                  </a:cubicBezTo>
                  <a:cubicBezTo>
                    <a:pt x="9" y="6"/>
                    <a:pt x="8" y="6"/>
                    <a:pt x="6" y="7"/>
                  </a:cubicBezTo>
                  <a:cubicBezTo>
                    <a:pt x="8" y="6"/>
                    <a:pt x="9" y="5"/>
                    <a:pt x="10" y="4"/>
                  </a:cubicBezTo>
                  <a:cubicBezTo>
                    <a:pt x="9" y="3"/>
                    <a:pt x="9" y="3"/>
                    <a:pt x="9" y="3"/>
                  </a:cubicBezTo>
                  <a:cubicBezTo>
                    <a:pt x="8" y="4"/>
                    <a:pt x="7" y="5"/>
                    <a:pt x="5" y="5"/>
                  </a:cubicBezTo>
                  <a:moveTo>
                    <a:pt x="8" y="0"/>
                  </a:moveTo>
                  <a:cubicBezTo>
                    <a:pt x="7" y="0"/>
                    <a:pt x="7" y="0"/>
                    <a:pt x="7" y="0"/>
                  </a:cubicBezTo>
                  <a:cubicBezTo>
                    <a:pt x="7" y="0"/>
                    <a:pt x="7" y="0"/>
                    <a:pt x="7" y="0"/>
                  </a:cubicBezTo>
                  <a:cubicBezTo>
                    <a:pt x="7" y="0"/>
                    <a:pt x="6" y="0"/>
                    <a:pt x="6" y="0"/>
                  </a:cubicBezTo>
                  <a:cubicBezTo>
                    <a:pt x="3" y="0"/>
                    <a:pt x="0" y="3"/>
                    <a:pt x="0" y="7"/>
                  </a:cubicBezTo>
                  <a:cubicBezTo>
                    <a:pt x="1" y="11"/>
                    <a:pt x="4" y="13"/>
                    <a:pt x="8" y="13"/>
                  </a:cubicBezTo>
                  <a:cubicBezTo>
                    <a:pt x="8" y="13"/>
                    <a:pt x="8" y="13"/>
                    <a:pt x="9" y="13"/>
                  </a:cubicBezTo>
                  <a:cubicBezTo>
                    <a:pt x="13" y="13"/>
                    <a:pt x="15" y="10"/>
                    <a:pt x="14" y="6"/>
                  </a:cubicBezTo>
                  <a:cubicBezTo>
                    <a:pt x="14" y="2"/>
                    <a:pt x="11" y="0"/>
                    <a:pt x="8"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260" name="Google Shape;260;p16"/>
            <p:cNvSpPr/>
            <p:nvPr/>
          </p:nvSpPr>
          <p:spPr>
            <a:xfrm>
              <a:off x="9156369" y="4195689"/>
              <a:ext cx="220663" cy="203200"/>
            </a:xfrm>
            <a:custGeom>
              <a:rect b="b" l="l" r="r" t="t"/>
              <a:pathLst>
                <a:path extrusionOk="0" h="48" w="52">
                  <a:moveTo>
                    <a:pt x="40" y="44"/>
                  </a:moveTo>
                  <a:cubicBezTo>
                    <a:pt x="39" y="44"/>
                    <a:pt x="39" y="44"/>
                    <a:pt x="39" y="44"/>
                  </a:cubicBezTo>
                  <a:cubicBezTo>
                    <a:pt x="42" y="42"/>
                    <a:pt x="44" y="40"/>
                    <a:pt x="47" y="38"/>
                  </a:cubicBezTo>
                  <a:cubicBezTo>
                    <a:pt x="45" y="41"/>
                    <a:pt x="42" y="42"/>
                    <a:pt x="40" y="44"/>
                  </a:cubicBezTo>
                  <a:moveTo>
                    <a:pt x="39" y="43"/>
                  </a:moveTo>
                  <a:cubicBezTo>
                    <a:pt x="38" y="43"/>
                    <a:pt x="38" y="43"/>
                    <a:pt x="38" y="42"/>
                  </a:cubicBezTo>
                  <a:cubicBezTo>
                    <a:pt x="38" y="41"/>
                    <a:pt x="39" y="40"/>
                    <a:pt x="40" y="39"/>
                  </a:cubicBezTo>
                  <a:cubicBezTo>
                    <a:pt x="41" y="38"/>
                    <a:pt x="43" y="38"/>
                    <a:pt x="44" y="37"/>
                  </a:cubicBezTo>
                  <a:cubicBezTo>
                    <a:pt x="42" y="39"/>
                    <a:pt x="40" y="41"/>
                    <a:pt x="39" y="43"/>
                  </a:cubicBezTo>
                  <a:cubicBezTo>
                    <a:pt x="39" y="43"/>
                    <a:pt x="39" y="43"/>
                    <a:pt x="39" y="43"/>
                  </a:cubicBezTo>
                  <a:moveTo>
                    <a:pt x="37" y="42"/>
                  </a:moveTo>
                  <a:cubicBezTo>
                    <a:pt x="36" y="41"/>
                    <a:pt x="36" y="40"/>
                    <a:pt x="36" y="40"/>
                  </a:cubicBezTo>
                  <a:cubicBezTo>
                    <a:pt x="38" y="38"/>
                    <a:pt x="40" y="36"/>
                    <a:pt x="42" y="34"/>
                  </a:cubicBezTo>
                  <a:cubicBezTo>
                    <a:pt x="40" y="37"/>
                    <a:pt x="38" y="39"/>
                    <a:pt x="37" y="42"/>
                  </a:cubicBezTo>
                  <a:moveTo>
                    <a:pt x="35" y="39"/>
                  </a:moveTo>
                  <a:cubicBezTo>
                    <a:pt x="34" y="39"/>
                    <a:pt x="34" y="38"/>
                    <a:pt x="34" y="38"/>
                  </a:cubicBezTo>
                  <a:cubicBezTo>
                    <a:pt x="36" y="37"/>
                    <a:pt x="38" y="35"/>
                    <a:pt x="40" y="33"/>
                  </a:cubicBezTo>
                  <a:cubicBezTo>
                    <a:pt x="38" y="35"/>
                    <a:pt x="36" y="37"/>
                    <a:pt x="35" y="39"/>
                  </a:cubicBezTo>
                  <a:moveTo>
                    <a:pt x="33" y="37"/>
                  </a:moveTo>
                  <a:cubicBezTo>
                    <a:pt x="33" y="37"/>
                    <a:pt x="32" y="36"/>
                    <a:pt x="32" y="35"/>
                  </a:cubicBezTo>
                  <a:cubicBezTo>
                    <a:pt x="34" y="34"/>
                    <a:pt x="36" y="32"/>
                    <a:pt x="38" y="30"/>
                  </a:cubicBezTo>
                  <a:cubicBezTo>
                    <a:pt x="37" y="33"/>
                    <a:pt x="37" y="33"/>
                    <a:pt x="37" y="33"/>
                  </a:cubicBezTo>
                  <a:cubicBezTo>
                    <a:pt x="36" y="34"/>
                    <a:pt x="34" y="36"/>
                    <a:pt x="33" y="37"/>
                  </a:cubicBezTo>
                  <a:moveTo>
                    <a:pt x="34" y="37"/>
                  </a:moveTo>
                  <a:cubicBezTo>
                    <a:pt x="34" y="37"/>
                    <a:pt x="36" y="35"/>
                    <a:pt x="36" y="34"/>
                  </a:cubicBezTo>
                  <a:cubicBezTo>
                    <a:pt x="38" y="33"/>
                    <a:pt x="39" y="31"/>
                    <a:pt x="40" y="29"/>
                  </a:cubicBezTo>
                  <a:cubicBezTo>
                    <a:pt x="40" y="29"/>
                    <a:pt x="40" y="29"/>
                    <a:pt x="40" y="29"/>
                  </a:cubicBezTo>
                  <a:cubicBezTo>
                    <a:pt x="42" y="32"/>
                    <a:pt x="45" y="35"/>
                    <a:pt x="47" y="37"/>
                  </a:cubicBezTo>
                  <a:cubicBezTo>
                    <a:pt x="45" y="38"/>
                    <a:pt x="44" y="39"/>
                    <a:pt x="42" y="41"/>
                  </a:cubicBezTo>
                  <a:cubicBezTo>
                    <a:pt x="40" y="42"/>
                    <a:pt x="40" y="42"/>
                    <a:pt x="40" y="42"/>
                  </a:cubicBezTo>
                  <a:cubicBezTo>
                    <a:pt x="40" y="42"/>
                    <a:pt x="42" y="40"/>
                    <a:pt x="42" y="40"/>
                  </a:cubicBezTo>
                  <a:cubicBezTo>
                    <a:pt x="43" y="39"/>
                    <a:pt x="45" y="37"/>
                    <a:pt x="46" y="36"/>
                  </a:cubicBezTo>
                  <a:cubicBezTo>
                    <a:pt x="45" y="36"/>
                    <a:pt x="45" y="36"/>
                    <a:pt x="45" y="36"/>
                  </a:cubicBezTo>
                  <a:cubicBezTo>
                    <a:pt x="43" y="36"/>
                    <a:pt x="42" y="37"/>
                    <a:pt x="40" y="39"/>
                  </a:cubicBezTo>
                  <a:cubicBezTo>
                    <a:pt x="39" y="40"/>
                    <a:pt x="38" y="41"/>
                    <a:pt x="38" y="41"/>
                  </a:cubicBezTo>
                  <a:cubicBezTo>
                    <a:pt x="38" y="41"/>
                    <a:pt x="38" y="41"/>
                    <a:pt x="39" y="40"/>
                  </a:cubicBezTo>
                  <a:cubicBezTo>
                    <a:pt x="40" y="37"/>
                    <a:pt x="42" y="36"/>
                    <a:pt x="43" y="34"/>
                  </a:cubicBezTo>
                  <a:cubicBezTo>
                    <a:pt x="43" y="33"/>
                    <a:pt x="43" y="33"/>
                    <a:pt x="43" y="33"/>
                  </a:cubicBezTo>
                  <a:cubicBezTo>
                    <a:pt x="40" y="35"/>
                    <a:pt x="37" y="37"/>
                    <a:pt x="35" y="39"/>
                  </a:cubicBezTo>
                  <a:cubicBezTo>
                    <a:pt x="37" y="38"/>
                    <a:pt x="40" y="34"/>
                    <a:pt x="42" y="32"/>
                  </a:cubicBezTo>
                  <a:cubicBezTo>
                    <a:pt x="41" y="31"/>
                    <a:pt x="41" y="31"/>
                    <a:pt x="41" y="31"/>
                  </a:cubicBezTo>
                  <a:cubicBezTo>
                    <a:pt x="39" y="32"/>
                    <a:pt x="37" y="34"/>
                    <a:pt x="35" y="36"/>
                  </a:cubicBezTo>
                  <a:cubicBezTo>
                    <a:pt x="35" y="36"/>
                    <a:pt x="34" y="37"/>
                    <a:pt x="34" y="37"/>
                  </a:cubicBezTo>
                  <a:moveTo>
                    <a:pt x="31" y="35"/>
                  </a:moveTo>
                  <a:cubicBezTo>
                    <a:pt x="30" y="34"/>
                    <a:pt x="30" y="33"/>
                    <a:pt x="29" y="33"/>
                  </a:cubicBezTo>
                  <a:cubicBezTo>
                    <a:pt x="32" y="31"/>
                    <a:pt x="34" y="30"/>
                    <a:pt x="36" y="28"/>
                  </a:cubicBezTo>
                  <a:cubicBezTo>
                    <a:pt x="35" y="28"/>
                    <a:pt x="34" y="31"/>
                    <a:pt x="33" y="32"/>
                  </a:cubicBezTo>
                  <a:cubicBezTo>
                    <a:pt x="33" y="33"/>
                    <a:pt x="32" y="34"/>
                    <a:pt x="31" y="35"/>
                  </a:cubicBezTo>
                  <a:moveTo>
                    <a:pt x="28" y="32"/>
                  </a:moveTo>
                  <a:cubicBezTo>
                    <a:pt x="28" y="32"/>
                    <a:pt x="28" y="31"/>
                    <a:pt x="27" y="31"/>
                  </a:cubicBezTo>
                  <a:cubicBezTo>
                    <a:pt x="27" y="31"/>
                    <a:pt x="27" y="31"/>
                    <a:pt x="27" y="31"/>
                  </a:cubicBezTo>
                  <a:cubicBezTo>
                    <a:pt x="30" y="29"/>
                    <a:pt x="32" y="27"/>
                    <a:pt x="34" y="25"/>
                  </a:cubicBezTo>
                  <a:cubicBezTo>
                    <a:pt x="33" y="26"/>
                    <a:pt x="32" y="28"/>
                    <a:pt x="31" y="29"/>
                  </a:cubicBezTo>
                  <a:cubicBezTo>
                    <a:pt x="30" y="30"/>
                    <a:pt x="29" y="31"/>
                    <a:pt x="28" y="32"/>
                  </a:cubicBezTo>
                  <a:moveTo>
                    <a:pt x="29" y="32"/>
                  </a:moveTo>
                  <a:cubicBezTo>
                    <a:pt x="29" y="32"/>
                    <a:pt x="30" y="31"/>
                    <a:pt x="31" y="30"/>
                  </a:cubicBezTo>
                  <a:cubicBezTo>
                    <a:pt x="33" y="28"/>
                    <a:pt x="35" y="27"/>
                    <a:pt x="35" y="24"/>
                  </a:cubicBezTo>
                  <a:cubicBezTo>
                    <a:pt x="37" y="26"/>
                    <a:pt x="38" y="27"/>
                    <a:pt x="40" y="29"/>
                  </a:cubicBezTo>
                  <a:cubicBezTo>
                    <a:pt x="39" y="29"/>
                    <a:pt x="39" y="29"/>
                    <a:pt x="39" y="29"/>
                  </a:cubicBezTo>
                  <a:cubicBezTo>
                    <a:pt x="38" y="30"/>
                    <a:pt x="36" y="31"/>
                    <a:pt x="35" y="32"/>
                  </a:cubicBezTo>
                  <a:cubicBezTo>
                    <a:pt x="34" y="33"/>
                    <a:pt x="32" y="35"/>
                    <a:pt x="32" y="35"/>
                  </a:cubicBezTo>
                  <a:cubicBezTo>
                    <a:pt x="32" y="35"/>
                    <a:pt x="32" y="34"/>
                    <a:pt x="33" y="33"/>
                  </a:cubicBezTo>
                  <a:cubicBezTo>
                    <a:pt x="35" y="31"/>
                    <a:pt x="37" y="29"/>
                    <a:pt x="37" y="26"/>
                  </a:cubicBezTo>
                  <a:cubicBezTo>
                    <a:pt x="36" y="26"/>
                    <a:pt x="36" y="26"/>
                    <a:pt x="36" y="26"/>
                  </a:cubicBezTo>
                  <a:cubicBezTo>
                    <a:pt x="35" y="28"/>
                    <a:pt x="33" y="30"/>
                    <a:pt x="31" y="31"/>
                  </a:cubicBezTo>
                  <a:cubicBezTo>
                    <a:pt x="30" y="32"/>
                    <a:pt x="29" y="32"/>
                    <a:pt x="29" y="32"/>
                  </a:cubicBezTo>
                  <a:moveTo>
                    <a:pt x="18" y="24"/>
                  </a:moveTo>
                  <a:cubicBezTo>
                    <a:pt x="18" y="24"/>
                    <a:pt x="18" y="24"/>
                    <a:pt x="18" y="24"/>
                  </a:cubicBezTo>
                  <a:cubicBezTo>
                    <a:pt x="18" y="24"/>
                    <a:pt x="18" y="24"/>
                    <a:pt x="18" y="24"/>
                  </a:cubicBezTo>
                  <a:cubicBezTo>
                    <a:pt x="19" y="24"/>
                    <a:pt x="19" y="24"/>
                    <a:pt x="19" y="24"/>
                  </a:cubicBezTo>
                  <a:cubicBezTo>
                    <a:pt x="18" y="24"/>
                    <a:pt x="18" y="24"/>
                    <a:pt x="18" y="24"/>
                  </a:cubicBezTo>
                  <a:moveTo>
                    <a:pt x="27" y="30"/>
                  </a:moveTo>
                  <a:cubicBezTo>
                    <a:pt x="28" y="29"/>
                    <a:pt x="28" y="29"/>
                    <a:pt x="28" y="29"/>
                  </a:cubicBezTo>
                  <a:cubicBezTo>
                    <a:pt x="29" y="28"/>
                    <a:pt x="31" y="26"/>
                    <a:pt x="32" y="24"/>
                  </a:cubicBezTo>
                  <a:cubicBezTo>
                    <a:pt x="33" y="24"/>
                    <a:pt x="34" y="23"/>
                    <a:pt x="34" y="22"/>
                  </a:cubicBezTo>
                  <a:cubicBezTo>
                    <a:pt x="34" y="23"/>
                    <a:pt x="35" y="23"/>
                    <a:pt x="35" y="24"/>
                  </a:cubicBezTo>
                  <a:cubicBezTo>
                    <a:pt x="35" y="24"/>
                    <a:pt x="35" y="24"/>
                    <a:pt x="35" y="24"/>
                  </a:cubicBezTo>
                  <a:cubicBezTo>
                    <a:pt x="33" y="26"/>
                    <a:pt x="30" y="28"/>
                    <a:pt x="27" y="30"/>
                  </a:cubicBezTo>
                  <a:moveTo>
                    <a:pt x="17" y="23"/>
                  </a:moveTo>
                  <a:cubicBezTo>
                    <a:pt x="17" y="23"/>
                    <a:pt x="16" y="22"/>
                    <a:pt x="16" y="22"/>
                  </a:cubicBezTo>
                  <a:cubicBezTo>
                    <a:pt x="18" y="21"/>
                    <a:pt x="20" y="19"/>
                    <a:pt x="23" y="18"/>
                  </a:cubicBezTo>
                  <a:cubicBezTo>
                    <a:pt x="20" y="19"/>
                    <a:pt x="19" y="21"/>
                    <a:pt x="17" y="23"/>
                  </a:cubicBezTo>
                  <a:moveTo>
                    <a:pt x="7" y="40"/>
                  </a:moveTo>
                  <a:cubicBezTo>
                    <a:pt x="6" y="40"/>
                    <a:pt x="6" y="40"/>
                    <a:pt x="5" y="39"/>
                  </a:cubicBezTo>
                  <a:cubicBezTo>
                    <a:pt x="8" y="36"/>
                    <a:pt x="11" y="34"/>
                    <a:pt x="14" y="31"/>
                  </a:cubicBezTo>
                  <a:cubicBezTo>
                    <a:pt x="14" y="30"/>
                    <a:pt x="15" y="30"/>
                    <a:pt x="15" y="29"/>
                  </a:cubicBezTo>
                  <a:cubicBezTo>
                    <a:pt x="18" y="27"/>
                    <a:pt x="21" y="24"/>
                    <a:pt x="24" y="22"/>
                  </a:cubicBezTo>
                  <a:cubicBezTo>
                    <a:pt x="26" y="20"/>
                    <a:pt x="29" y="18"/>
                    <a:pt x="31" y="16"/>
                  </a:cubicBezTo>
                  <a:cubicBezTo>
                    <a:pt x="28" y="19"/>
                    <a:pt x="24" y="22"/>
                    <a:pt x="22" y="25"/>
                  </a:cubicBezTo>
                  <a:cubicBezTo>
                    <a:pt x="17" y="31"/>
                    <a:pt x="10" y="34"/>
                    <a:pt x="7" y="40"/>
                  </a:cubicBezTo>
                  <a:moveTo>
                    <a:pt x="15" y="21"/>
                  </a:moveTo>
                  <a:cubicBezTo>
                    <a:pt x="14" y="20"/>
                    <a:pt x="14" y="20"/>
                    <a:pt x="14" y="19"/>
                  </a:cubicBezTo>
                  <a:cubicBezTo>
                    <a:pt x="15" y="19"/>
                    <a:pt x="17" y="18"/>
                    <a:pt x="19" y="17"/>
                  </a:cubicBezTo>
                  <a:cubicBezTo>
                    <a:pt x="20" y="16"/>
                    <a:pt x="20" y="16"/>
                    <a:pt x="20" y="16"/>
                  </a:cubicBezTo>
                  <a:cubicBezTo>
                    <a:pt x="21" y="16"/>
                    <a:pt x="19" y="18"/>
                    <a:pt x="18" y="18"/>
                  </a:cubicBezTo>
                  <a:cubicBezTo>
                    <a:pt x="17" y="19"/>
                    <a:pt x="16" y="20"/>
                    <a:pt x="15" y="21"/>
                  </a:cubicBezTo>
                  <a:moveTo>
                    <a:pt x="16" y="21"/>
                  </a:moveTo>
                  <a:cubicBezTo>
                    <a:pt x="18" y="19"/>
                    <a:pt x="20" y="17"/>
                    <a:pt x="22" y="15"/>
                  </a:cubicBezTo>
                  <a:cubicBezTo>
                    <a:pt x="22" y="15"/>
                    <a:pt x="22" y="15"/>
                    <a:pt x="22" y="15"/>
                  </a:cubicBezTo>
                  <a:cubicBezTo>
                    <a:pt x="22" y="16"/>
                    <a:pt x="22" y="16"/>
                    <a:pt x="23" y="17"/>
                  </a:cubicBezTo>
                  <a:cubicBezTo>
                    <a:pt x="21" y="18"/>
                    <a:pt x="18" y="19"/>
                    <a:pt x="16" y="21"/>
                  </a:cubicBezTo>
                  <a:moveTo>
                    <a:pt x="13" y="18"/>
                  </a:moveTo>
                  <a:cubicBezTo>
                    <a:pt x="12" y="17"/>
                    <a:pt x="12" y="17"/>
                    <a:pt x="12" y="17"/>
                  </a:cubicBezTo>
                  <a:cubicBezTo>
                    <a:pt x="14" y="17"/>
                    <a:pt x="16" y="16"/>
                    <a:pt x="18" y="15"/>
                  </a:cubicBezTo>
                  <a:cubicBezTo>
                    <a:pt x="16" y="16"/>
                    <a:pt x="14" y="17"/>
                    <a:pt x="13" y="18"/>
                  </a:cubicBezTo>
                  <a:moveTo>
                    <a:pt x="11" y="17"/>
                  </a:moveTo>
                  <a:cubicBezTo>
                    <a:pt x="10" y="16"/>
                    <a:pt x="10" y="16"/>
                    <a:pt x="10" y="16"/>
                  </a:cubicBezTo>
                  <a:cubicBezTo>
                    <a:pt x="13" y="15"/>
                    <a:pt x="15" y="13"/>
                    <a:pt x="17" y="12"/>
                  </a:cubicBezTo>
                  <a:cubicBezTo>
                    <a:pt x="15" y="13"/>
                    <a:pt x="13" y="15"/>
                    <a:pt x="11" y="17"/>
                  </a:cubicBezTo>
                  <a:moveTo>
                    <a:pt x="11" y="44"/>
                  </a:moveTo>
                  <a:cubicBezTo>
                    <a:pt x="11" y="44"/>
                    <a:pt x="10" y="44"/>
                    <a:pt x="10" y="43"/>
                  </a:cubicBezTo>
                  <a:cubicBezTo>
                    <a:pt x="11" y="42"/>
                    <a:pt x="11" y="42"/>
                    <a:pt x="11" y="42"/>
                  </a:cubicBezTo>
                  <a:cubicBezTo>
                    <a:pt x="11" y="42"/>
                    <a:pt x="11" y="42"/>
                    <a:pt x="11" y="42"/>
                  </a:cubicBezTo>
                  <a:cubicBezTo>
                    <a:pt x="21" y="33"/>
                    <a:pt x="31" y="24"/>
                    <a:pt x="41" y="15"/>
                  </a:cubicBezTo>
                  <a:cubicBezTo>
                    <a:pt x="43" y="14"/>
                    <a:pt x="44" y="13"/>
                    <a:pt x="46" y="12"/>
                  </a:cubicBezTo>
                  <a:cubicBezTo>
                    <a:pt x="44" y="14"/>
                    <a:pt x="41" y="16"/>
                    <a:pt x="39" y="18"/>
                  </a:cubicBezTo>
                  <a:cubicBezTo>
                    <a:pt x="34" y="21"/>
                    <a:pt x="30" y="26"/>
                    <a:pt x="26" y="31"/>
                  </a:cubicBezTo>
                  <a:cubicBezTo>
                    <a:pt x="25" y="31"/>
                    <a:pt x="25" y="31"/>
                    <a:pt x="25" y="31"/>
                  </a:cubicBezTo>
                  <a:cubicBezTo>
                    <a:pt x="21" y="36"/>
                    <a:pt x="16" y="40"/>
                    <a:pt x="11" y="44"/>
                  </a:cubicBezTo>
                  <a:moveTo>
                    <a:pt x="12" y="16"/>
                  </a:moveTo>
                  <a:cubicBezTo>
                    <a:pt x="12" y="16"/>
                    <a:pt x="14" y="15"/>
                    <a:pt x="15" y="15"/>
                  </a:cubicBezTo>
                  <a:cubicBezTo>
                    <a:pt x="16" y="14"/>
                    <a:pt x="17" y="13"/>
                    <a:pt x="18" y="11"/>
                  </a:cubicBezTo>
                  <a:cubicBezTo>
                    <a:pt x="19" y="13"/>
                    <a:pt x="20" y="14"/>
                    <a:pt x="21" y="15"/>
                  </a:cubicBezTo>
                  <a:cubicBezTo>
                    <a:pt x="21" y="15"/>
                    <a:pt x="21" y="15"/>
                    <a:pt x="21" y="15"/>
                  </a:cubicBezTo>
                  <a:cubicBezTo>
                    <a:pt x="18" y="16"/>
                    <a:pt x="16" y="18"/>
                    <a:pt x="13" y="19"/>
                  </a:cubicBezTo>
                  <a:cubicBezTo>
                    <a:pt x="15" y="18"/>
                    <a:pt x="18" y="16"/>
                    <a:pt x="19" y="14"/>
                  </a:cubicBezTo>
                  <a:cubicBezTo>
                    <a:pt x="19" y="14"/>
                    <a:pt x="19" y="14"/>
                    <a:pt x="19" y="14"/>
                  </a:cubicBezTo>
                  <a:cubicBezTo>
                    <a:pt x="17" y="15"/>
                    <a:pt x="15" y="15"/>
                    <a:pt x="13" y="16"/>
                  </a:cubicBezTo>
                  <a:cubicBezTo>
                    <a:pt x="13" y="16"/>
                    <a:pt x="12" y="16"/>
                    <a:pt x="12" y="16"/>
                  </a:cubicBezTo>
                  <a:moveTo>
                    <a:pt x="9" y="43"/>
                  </a:moveTo>
                  <a:cubicBezTo>
                    <a:pt x="9" y="42"/>
                    <a:pt x="8" y="42"/>
                    <a:pt x="7" y="41"/>
                  </a:cubicBezTo>
                  <a:cubicBezTo>
                    <a:pt x="13" y="36"/>
                    <a:pt x="19" y="31"/>
                    <a:pt x="24" y="26"/>
                  </a:cubicBezTo>
                  <a:cubicBezTo>
                    <a:pt x="28" y="22"/>
                    <a:pt x="31" y="20"/>
                    <a:pt x="35" y="17"/>
                  </a:cubicBezTo>
                  <a:cubicBezTo>
                    <a:pt x="38" y="14"/>
                    <a:pt x="41" y="12"/>
                    <a:pt x="43" y="9"/>
                  </a:cubicBezTo>
                  <a:cubicBezTo>
                    <a:pt x="44" y="9"/>
                    <a:pt x="44" y="8"/>
                    <a:pt x="44" y="8"/>
                  </a:cubicBezTo>
                  <a:cubicBezTo>
                    <a:pt x="44" y="8"/>
                    <a:pt x="41" y="11"/>
                    <a:pt x="41" y="12"/>
                  </a:cubicBezTo>
                  <a:cubicBezTo>
                    <a:pt x="39" y="13"/>
                    <a:pt x="38" y="15"/>
                    <a:pt x="36" y="16"/>
                  </a:cubicBezTo>
                  <a:cubicBezTo>
                    <a:pt x="33" y="19"/>
                    <a:pt x="30" y="22"/>
                    <a:pt x="27" y="25"/>
                  </a:cubicBezTo>
                  <a:cubicBezTo>
                    <a:pt x="21" y="31"/>
                    <a:pt x="15" y="36"/>
                    <a:pt x="9" y="43"/>
                  </a:cubicBezTo>
                  <a:moveTo>
                    <a:pt x="9" y="15"/>
                  </a:moveTo>
                  <a:cubicBezTo>
                    <a:pt x="9" y="14"/>
                    <a:pt x="8" y="13"/>
                    <a:pt x="7" y="12"/>
                  </a:cubicBezTo>
                  <a:cubicBezTo>
                    <a:pt x="9" y="11"/>
                    <a:pt x="11" y="9"/>
                    <a:pt x="13" y="8"/>
                  </a:cubicBezTo>
                  <a:cubicBezTo>
                    <a:pt x="11" y="9"/>
                    <a:pt x="10" y="11"/>
                    <a:pt x="8" y="13"/>
                  </a:cubicBezTo>
                  <a:cubicBezTo>
                    <a:pt x="9" y="14"/>
                    <a:pt x="9" y="14"/>
                    <a:pt x="9" y="14"/>
                  </a:cubicBezTo>
                  <a:cubicBezTo>
                    <a:pt x="11" y="13"/>
                    <a:pt x="13" y="11"/>
                    <a:pt x="15" y="10"/>
                  </a:cubicBezTo>
                  <a:cubicBezTo>
                    <a:pt x="13" y="11"/>
                    <a:pt x="11" y="13"/>
                    <a:pt x="9" y="15"/>
                  </a:cubicBezTo>
                  <a:moveTo>
                    <a:pt x="13" y="39"/>
                  </a:moveTo>
                  <a:cubicBezTo>
                    <a:pt x="14" y="39"/>
                    <a:pt x="14" y="39"/>
                    <a:pt x="14" y="39"/>
                  </a:cubicBezTo>
                  <a:cubicBezTo>
                    <a:pt x="15" y="37"/>
                    <a:pt x="17" y="36"/>
                    <a:pt x="18" y="34"/>
                  </a:cubicBezTo>
                  <a:cubicBezTo>
                    <a:pt x="21" y="31"/>
                    <a:pt x="24" y="28"/>
                    <a:pt x="27" y="25"/>
                  </a:cubicBezTo>
                  <a:cubicBezTo>
                    <a:pt x="34" y="20"/>
                    <a:pt x="40" y="14"/>
                    <a:pt x="46" y="8"/>
                  </a:cubicBezTo>
                  <a:cubicBezTo>
                    <a:pt x="46" y="8"/>
                    <a:pt x="47" y="9"/>
                    <a:pt x="48" y="9"/>
                  </a:cubicBezTo>
                  <a:cubicBezTo>
                    <a:pt x="35" y="19"/>
                    <a:pt x="24" y="29"/>
                    <a:pt x="13" y="39"/>
                  </a:cubicBezTo>
                  <a:moveTo>
                    <a:pt x="6" y="11"/>
                  </a:moveTo>
                  <a:cubicBezTo>
                    <a:pt x="6" y="11"/>
                    <a:pt x="5" y="11"/>
                    <a:pt x="5" y="10"/>
                  </a:cubicBezTo>
                  <a:cubicBezTo>
                    <a:pt x="7" y="9"/>
                    <a:pt x="8" y="8"/>
                    <a:pt x="10" y="7"/>
                  </a:cubicBezTo>
                  <a:cubicBezTo>
                    <a:pt x="10" y="7"/>
                    <a:pt x="10" y="7"/>
                    <a:pt x="10" y="7"/>
                  </a:cubicBezTo>
                  <a:cubicBezTo>
                    <a:pt x="8" y="9"/>
                    <a:pt x="7" y="10"/>
                    <a:pt x="6" y="11"/>
                  </a:cubicBezTo>
                  <a:moveTo>
                    <a:pt x="37" y="11"/>
                  </a:moveTo>
                  <a:cubicBezTo>
                    <a:pt x="38" y="10"/>
                    <a:pt x="38" y="10"/>
                    <a:pt x="38" y="10"/>
                  </a:cubicBezTo>
                  <a:cubicBezTo>
                    <a:pt x="38" y="10"/>
                    <a:pt x="42" y="6"/>
                    <a:pt x="42" y="6"/>
                  </a:cubicBezTo>
                  <a:cubicBezTo>
                    <a:pt x="42" y="6"/>
                    <a:pt x="42" y="7"/>
                    <a:pt x="41" y="7"/>
                  </a:cubicBezTo>
                  <a:cubicBezTo>
                    <a:pt x="39" y="9"/>
                    <a:pt x="38" y="10"/>
                    <a:pt x="37" y="11"/>
                  </a:cubicBezTo>
                  <a:moveTo>
                    <a:pt x="7" y="40"/>
                  </a:moveTo>
                  <a:cubicBezTo>
                    <a:pt x="9" y="38"/>
                    <a:pt x="12" y="35"/>
                    <a:pt x="14" y="33"/>
                  </a:cubicBezTo>
                  <a:cubicBezTo>
                    <a:pt x="18" y="30"/>
                    <a:pt x="21" y="27"/>
                    <a:pt x="24" y="23"/>
                  </a:cubicBezTo>
                  <a:cubicBezTo>
                    <a:pt x="30" y="17"/>
                    <a:pt x="38" y="12"/>
                    <a:pt x="43" y="6"/>
                  </a:cubicBezTo>
                  <a:cubicBezTo>
                    <a:pt x="44" y="6"/>
                    <a:pt x="44" y="7"/>
                    <a:pt x="45" y="7"/>
                  </a:cubicBezTo>
                  <a:cubicBezTo>
                    <a:pt x="42" y="9"/>
                    <a:pt x="40" y="12"/>
                    <a:pt x="37" y="14"/>
                  </a:cubicBezTo>
                  <a:cubicBezTo>
                    <a:pt x="34" y="17"/>
                    <a:pt x="29" y="19"/>
                    <a:pt x="26" y="23"/>
                  </a:cubicBezTo>
                  <a:cubicBezTo>
                    <a:pt x="23" y="26"/>
                    <a:pt x="21" y="29"/>
                    <a:pt x="18" y="31"/>
                  </a:cubicBezTo>
                  <a:cubicBezTo>
                    <a:pt x="14" y="34"/>
                    <a:pt x="10" y="37"/>
                    <a:pt x="7" y="40"/>
                  </a:cubicBezTo>
                  <a:moveTo>
                    <a:pt x="7" y="11"/>
                  </a:moveTo>
                  <a:cubicBezTo>
                    <a:pt x="9" y="10"/>
                    <a:pt x="11" y="7"/>
                    <a:pt x="13" y="5"/>
                  </a:cubicBezTo>
                  <a:cubicBezTo>
                    <a:pt x="15" y="7"/>
                    <a:pt x="16" y="9"/>
                    <a:pt x="18" y="11"/>
                  </a:cubicBezTo>
                  <a:cubicBezTo>
                    <a:pt x="15" y="12"/>
                    <a:pt x="13" y="14"/>
                    <a:pt x="11" y="15"/>
                  </a:cubicBezTo>
                  <a:cubicBezTo>
                    <a:pt x="12" y="14"/>
                    <a:pt x="15" y="11"/>
                    <a:pt x="16" y="10"/>
                  </a:cubicBezTo>
                  <a:cubicBezTo>
                    <a:pt x="16" y="9"/>
                    <a:pt x="16" y="9"/>
                    <a:pt x="16" y="9"/>
                  </a:cubicBezTo>
                  <a:cubicBezTo>
                    <a:pt x="14" y="10"/>
                    <a:pt x="12" y="11"/>
                    <a:pt x="11" y="12"/>
                  </a:cubicBezTo>
                  <a:cubicBezTo>
                    <a:pt x="10" y="11"/>
                    <a:pt x="11" y="11"/>
                    <a:pt x="12" y="10"/>
                  </a:cubicBezTo>
                  <a:cubicBezTo>
                    <a:pt x="13" y="9"/>
                    <a:pt x="14" y="8"/>
                    <a:pt x="15" y="7"/>
                  </a:cubicBezTo>
                  <a:cubicBezTo>
                    <a:pt x="14" y="7"/>
                    <a:pt x="14" y="7"/>
                    <a:pt x="14" y="7"/>
                  </a:cubicBezTo>
                  <a:cubicBezTo>
                    <a:pt x="12" y="8"/>
                    <a:pt x="9" y="10"/>
                    <a:pt x="7" y="11"/>
                  </a:cubicBezTo>
                  <a:moveTo>
                    <a:pt x="19" y="25"/>
                  </a:moveTo>
                  <a:cubicBezTo>
                    <a:pt x="19" y="25"/>
                    <a:pt x="19" y="25"/>
                    <a:pt x="19" y="25"/>
                  </a:cubicBezTo>
                  <a:cubicBezTo>
                    <a:pt x="19" y="24"/>
                    <a:pt x="20" y="24"/>
                    <a:pt x="21" y="23"/>
                  </a:cubicBezTo>
                  <a:cubicBezTo>
                    <a:pt x="21" y="22"/>
                    <a:pt x="21" y="22"/>
                    <a:pt x="21" y="22"/>
                  </a:cubicBezTo>
                  <a:cubicBezTo>
                    <a:pt x="23" y="21"/>
                    <a:pt x="25" y="19"/>
                    <a:pt x="27" y="18"/>
                  </a:cubicBezTo>
                  <a:cubicBezTo>
                    <a:pt x="29" y="17"/>
                    <a:pt x="30" y="16"/>
                    <a:pt x="32" y="14"/>
                  </a:cubicBezTo>
                  <a:cubicBezTo>
                    <a:pt x="35" y="11"/>
                    <a:pt x="38" y="8"/>
                    <a:pt x="42" y="5"/>
                  </a:cubicBezTo>
                  <a:cubicBezTo>
                    <a:pt x="42" y="4"/>
                    <a:pt x="42" y="4"/>
                    <a:pt x="42" y="4"/>
                  </a:cubicBezTo>
                  <a:cubicBezTo>
                    <a:pt x="43" y="5"/>
                    <a:pt x="43" y="5"/>
                    <a:pt x="43" y="5"/>
                  </a:cubicBezTo>
                  <a:cubicBezTo>
                    <a:pt x="40" y="7"/>
                    <a:pt x="37" y="9"/>
                    <a:pt x="35" y="12"/>
                  </a:cubicBezTo>
                  <a:cubicBezTo>
                    <a:pt x="32" y="15"/>
                    <a:pt x="29" y="16"/>
                    <a:pt x="26" y="19"/>
                  </a:cubicBezTo>
                  <a:cubicBezTo>
                    <a:pt x="23" y="21"/>
                    <a:pt x="21" y="23"/>
                    <a:pt x="19" y="25"/>
                  </a:cubicBezTo>
                  <a:moveTo>
                    <a:pt x="4" y="10"/>
                  </a:moveTo>
                  <a:cubicBezTo>
                    <a:pt x="4" y="9"/>
                    <a:pt x="4" y="9"/>
                    <a:pt x="4" y="9"/>
                  </a:cubicBezTo>
                  <a:cubicBezTo>
                    <a:pt x="7" y="7"/>
                    <a:pt x="9" y="5"/>
                    <a:pt x="12" y="3"/>
                  </a:cubicBezTo>
                  <a:cubicBezTo>
                    <a:pt x="13" y="4"/>
                    <a:pt x="13" y="4"/>
                    <a:pt x="13" y="4"/>
                  </a:cubicBezTo>
                  <a:cubicBezTo>
                    <a:pt x="10" y="6"/>
                    <a:pt x="7" y="8"/>
                    <a:pt x="4" y="10"/>
                  </a:cubicBezTo>
                  <a:moveTo>
                    <a:pt x="25" y="18"/>
                  </a:moveTo>
                  <a:cubicBezTo>
                    <a:pt x="25" y="18"/>
                    <a:pt x="25" y="18"/>
                    <a:pt x="25" y="18"/>
                  </a:cubicBezTo>
                  <a:cubicBezTo>
                    <a:pt x="26" y="17"/>
                    <a:pt x="26" y="17"/>
                    <a:pt x="26" y="17"/>
                  </a:cubicBezTo>
                  <a:cubicBezTo>
                    <a:pt x="31" y="13"/>
                    <a:pt x="35" y="7"/>
                    <a:pt x="41" y="3"/>
                  </a:cubicBezTo>
                  <a:cubicBezTo>
                    <a:pt x="42" y="4"/>
                    <a:pt x="42" y="4"/>
                    <a:pt x="42" y="4"/>
                  </a:cubicBezTo>
                  <a:cubicBezTo>
                    <a:pt x="41" y="4"/>
                    <a:pt x="41" y="4"/>
                    <a:pt x="41" y="4"/>
                  </a:cubicBezTo>
                  <a:cubicBezTo>
                    <a:pt x="36" y="8"/>
                    <a:pt x="31" y="13"/>
                    <a:pt x="26" y="18"/>
                  </a:cubicBezTo>
                  <a:cubicBezTo>
                    <a:pt x="25" y="18"/>
                    <a:pt x="25" y="18"/>
                    <a:pt x="25" y="18"/>
                  </a:cubicBezTo>
                  <a:cubicBezTo>
                    <a:pt x="24" y="19"/>
                    <a:pt x="24" y="19"/>
                    <a:pt x="23" y="20"/>
                  </a:cubicBezTo>
                  <a:cubicBezTo>
                    <a:pt x="22" y="20"/>
                    <a:pt x="22" y="21"/>
                    <a:pt x="21" y="21"/>
                  </a:cubicBezTo>
                  <a:cubicBezTo>
                    <a:pt x="20" y="22"/>
                    <a:pt x="18" y="23"/>
                    <a:pt x="18" y="23"/>
                  </a:cubicBezTo>
                  <a:cubicBezTo>
                    <a:pt x="19" y="21"/>
                    <a:pt x="22" y="19"/>
                    <a:pt x="23" y="17"/>
                  </a:cubicBezTo>
                  <a:cubicBezTo>
                    <a:pt x="24" y="17"/>
                    <a:pt x="24" y="17"/>
                    <a:pt x="24" y="17"/>
                  </a:cubicBezTo>
                  <a:cubicBezTo>
                    <a:pt x="24" y="18"/>
                    <a:pt x="24" y="18"/>
                    <a:pt x="25" y="18"/>
                  </a:cubicBezTo>
                  <a:moveTo>
                    <a:pt x="41" y="0"/>
                  </a:moveTo>
                  <a:cubicBezTo>
                    <a:pt x="41" y="0"/>
                    <a:pt x="41" y="0"/>
                    <a:pt x="41" y="0"/>
                  </a:cubicBezTo>
                  <a:cubicBezTo>
                    <a:pt x="40" y="0"/>
                    <a:pt x="40" y="0"/>
                    <a:pt x="40" y="0"/>
                  </a:cubicBezTo>
                  <a:cubicBezTo>
                    <a:pt x="35" y="4"/>
                    <a:pt x="30" y="10"/>
                    <a:pt x="25" y="14"/>
                  </a:cubicBezTo>
                  <a:cubicBezTo>
                    <a:pt x="21" y="10"/>
                    <a:pt x="17" y="5"/>
                    <a:pt x="13" y="1"/>
                  </a:cubicBezTo>
                  <a:cubicBezTo>
                    <a:pt x="12" y="0"/>
                    <a:pt x="12" y="0"/>
                    <a:pt x="12" y="0"/>
                  </a:cubicBezTo>
                  <a:cubicBezTo>
                    <a:pt x="12" y="0"/>
                    <a:pt x="12" y="0"/>
                    <a:pt x="12" y="0"/>
                  </a:cubicBezTo>
                  <a:cubicBezTo>
                    <a:pt x="12" y="0"/>
                    <a:pt x="12" y="0"/>
                    <a:pt x="12" y="0"/>
                  </a:cubicBezTo>
                  <a:cubicBezTo>
                    <a:pt x="11" y="0"/>
                    <a:pt x="11" y="0"/>
                    <a:pt x="11" y="0"/>
                  </a:cubicBezTo>
                  <a:cubicBezTo>
                    <a:pt x="8" y="3"/>
                    <a:pt x="5" y="6"/>
                    <a:pt x="1" y="8"/>
                  </a:cubicBezTo>
                  <a:cubicBezTo>
                    <a:pt x="1" y="8"/>
                    <a:pt x="0" y="8"/>
                    <a:pt x="0" y="9"/>
                  </a:cubicBezTo>
                  <a:cubicBezTo>
                    <a:pt x="0" y="9"/>
                    <a:pt x="0" y="10"/>
                    <a:pt x="1" y="10"/>
                  </a:cubicBezTo>
                  <a:cubicBezTo>
                    <a:pt x="6" y="15"/>
                    <a:pt x="10" y="20"/>
                    <a:pt x="15" y="25"/>
                  </a:cubicBezTo>
                  <a:cubicBezTo>
                    <a:pt x="11" y="30"/>
                    <a:pt x="6" y="33"/>
                    <a:pt x="2" y="38"/>
                  </a:cubicBezTo>
                  <a:cubicBezTo>
                    <a:pt x="2" y="39"/>
                    <a:pt x="2" y="39"/>
                    <a:pt x="2" y="39"/>
                  </a:cubicBezTo>
                  <a:cubicBezTo>
                    <a:pt x="2" y="39"/>
                    <a:pt x="2" y="40"/>
                    <a:pt x="2" y="40"/>
                  </a:cubicBezTo>
                  <a:cubicBezTo>
                    <a:pt x="5" y="43"/>
                    <a:pt x="8" y="45"/>
                    <a:pt x="11" y="47"/>
                  </a:cubicBezTo>
                  <a:cubicBezTo>
                    <a:pt x="11" y="48"/>
                    <a:pt x="11" y="48"/>
                    <a:pt x="11" y="48"/>
                  </a:cubicBezTo>
                  <a:cubicBezTo>
                    <a:pt x="11" y="48"/>
                    <a:pt x="12" y="48"/>
                    <a:pt x="12" y="48"/>
                  </a:cubicBezTo>
                  <a:cubicBezTo>
                    <a:pt x="12" y="48"/>
                    <a:pt x="12" y="48"/>
                    <a:pt x="13" y="47"/>
                  </a:cubicBezTo>
                  <a:cubicBezTo>
                    <a:pt x="17" y="42"/>
                    <a:pt x="22" y="38"/>
                    <a:pt x="26" y="34"/>
                  </a:cubicBezTo>
                  <a:cubicBezTo>
                    <a:pt x="31" y="38"/>
                    <a:pt x="34" y="43"/>
                    <a:pt x="39" y="47"/>
                  </a:cubicBezTo>
                  <a:cubicBezTo>
                    <a:pt x="39" y="47"/>
                    <a:pt x="39" y="47"/>
                    <a:pt x="39" y="47"/>
                  </a:cubicBezTo>
                  <a:cubicBezTo>
                    <a:pt x="39" y="48"/>
                    <a:pt x="40" y="48"/>
                    <a:pt x="40" y="48"/>
                  </a:cubicBezTo>
                  <a:cubicBezTo>
                    <a:pt x="40" y="48"/>
                    <a:pt x="41" y="47"/>
                    <a:pt x="41" y="47"/>
                  </a:cubicBezTo>
                  <a:cubicBezTo>
                    <a:pt x="44" y="44"/>
                    <a:pt x="48" y="42"/>
                    <a:pt x="50" y="38"/>
                  </a:cubicBezTo>
                  <a:cubicBezTo>
                    <a:pt x="51" y="37"/>
                    <a:pt x="51" y="37"/>
                    <a:pt x="50" y="37"/>
                  </a:cubicBezTo>
                  <a:cubicBezTo>
                    <a:pt x="50" y="36"/>
                    <a:pt x="50" y="36"/>
                    <a:pt x="50" y="36"/>
                  </a:cubicBezTo>
                  <a:cubicBezTo>
                    <a:pt x="46" y="32"/>
                    <a:pt x="42" y="27"/>
                    <a:pt x="38" y="22"/>
                  </a:cubicBezTo>
                  <a:cubicBezTo>
                    <a:pt x="42" y="19"/>
                    <a:pt x="46" y="15"/>
                    <a:pt x="51" y="12"/>
                  </a:cubicBezTo>
                  <a:cubicBezTo>
                    <a:pt x="51" y="11"/>
                    <a:pt x="51" y="11"/>
                    <a:pt x="51" y="11"/>
                  </a:cubicBezTo>
                  <a:cubicBezTo>
                    <a:pt x="52" y="10"/>
                    <a:pt x="52" y="9"/>
                    <a:pt x="51" y="9"/>
                  </a:cubicBezTo>
                  <a:cubicBezTo>
                    <a:pt x="48" y="6"/>
                    <a:pt x="45" y="4"/>
                    <a:pt x="42" y="0"/>
                  </a:cubicBezTo>
                  <a:cubicBezTo>
                    <a:pt x="42" y="0"/>
                    <a:pt x="42" y="0"/>
                    <a:pt x="42" y="0"/>
                  </a:cubicBezTo>
                  <a:cubicBezTo>
                    <a:pt x="41" y="0"/>
                    <a:pt x="41" y="0"/>
                    <a:pt x="41"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261" name="Google Shape;261;p16"/>
            <p:cNvSpPr/>
            <p:nvPr/>
          </p:nvSpPr>
          <p:spPr>
            <a:xfrm>
              <a:off x="9224631" y="3233664"/>
              <a:ext cx="215900" cy="203200"/>
            </a:xfrm>
            <a:custGeom>
              <a:rect b="b" l="l" r="r" t="t"/>
              <a:pathLst>
                <a:path extrusionOk="0" h="48" w="51">
                  <a:moveTo>
                    <a:pt x="39" y="44"/>
                  </a:moveTo>
                  <a:cubicBezTo>
                    <a:pt x="38" y="44"/>
                    <a:pt x="38" y="44"/>
                    <a:pt x="38" y="44"/>
                  </a:cubicBezTo>
                  <a:cubicBezTo>
                    <a:pt x="41" y="42"/>
                    <a:pt x="43" y="40"/>
                    <a:pt x="46" y="38"/>
                  </a:cubicBezTo>
                  <a:cubicBezTo>
                    <a:pt x="44" y="41"/>
                    <a:pt x="41" y="42"/>
                    <a:pt x="39" y="44"/>
                  </a:cubicBezTo>
                  <a:moveTo>
                    <a:pt x="38" y="43"/>
                  </a:moveTo>
                  <a:cubicBezTo>
                    <a:pt x="38" y="43"/>
                    <a:pt x="37" y="43"/>
                    <a:pt x="37" y="42"/>
                  </a:cubicBezTo>
                  <a:cubicBezTo>
                    <a:pt x="38" y="41"/>
                    <a:pt x="39" y="40"/>
                    <a:pt x="40" y="40"/>
                  </a:cubicBezTo>
                  <a:cubicBezTo>
                    <a:pt x="41" y="38"/>
                    <a:pt x="43" y="38"/>
                    <a:pt x="43" y="37"/>
                  </a:cubicBezTo>
                  <a:cubicBezTo>
                    <a:pt x="41" y="39"/>
                    <a:pt x="40" y="41"/>
                    <a:pt x="38" y="43"/>
                  </a:cubicBezTo>
                  <a:cubicBezTo>
                    <a:pt x="38" y="43"/>
                    <a:pt x="38" y="43"/>
                    <a:pt x="38" y="43"/>
                  </a:cubicBezTo>
                  <a:moveTo>
                    <a:pt x="36" y="42"/>
                  </a:moveTo>
                  <a:cubicBezTo>
                    <a:pt x="36" y="41"/>
                    <a:pt x="35" y="41"/>
                    <a:pt x="35" y="40"/>
                  </a:cubicBezTo>
                  <a:cubicBezTo>
                    <a:pt x="37" y="38"/>
                    <a:pt x="40" y="36"/>
                    <a:pt x="41" y="34"/>
                  </a:cubicBezTo>
                  <a:cubicBezTo>
                    <a:pt x="39" y="37"/>
                    <a:pt x="38" y="39"/>
                    <a:pt x="36" y="42"/>
                  </a:cubicBezTo>
                  <a:moveTo>
                    <a:pt x="34" y="39"/>
                  </a:moveTo>
                  <a:cubicBezTo>
                    <a:pt x="34" y="39"/>
                    <a:pt x="34" y="38"/>
                    <a:pt x="33" y="38"/>
                  </a:cubicBezTo>
                  <a:cubicBezTo>
                    <a:pt x="35" y="37"/>
                    <a:pt x="38" y="35"/>
                    <a:pt x="39" y="33"/>
                  </a:cubicBezTo>
                  <a:cubicBezTo>
                    <a:pt x="37" y="35"/>
                    <a:pt x="35" y="37"/>
                    <a:pt x="34" y="39"/>
                  </a:cubicBezTo>
                  <a:moveTo>
                    <a:pt x="33" y="37"/>
                  </a:moveTo>
                  <a:cubicBezTo>
                    <a:pt x="32" y="37"/>
                    <a:pt x="32" y="36"/>
                    <a:pt x="31" y="35"/>
                  </a:cubicBezTo>
                  <a:cubicBezTo>
                    <a:pt x="33" y="34"/>
                    <a:pt x="35" y="32"/>
                    <a:pt x="38" y="30"/>
                  </a:cubicBezTo>
                  <a:cubicBezTo>
                    <a:pt x="36" y="33"/>
                    <a:pt x="36" y="33"/>
                    <a:pt x="36" y="33"/>
                  </a:cubicBezTo>
                  <a:cubicBezTo>
                    <a:pt x="35" y="34"/>
                    <a:pt x="34" y="36"/>
                    <a:pt x="33" y="37"/>
                  </a:cubicBezTo>
                  <a:moveTo>
                    <a:pt x="34" y="37"/>
                  </a:moveTo>
                  <a:cubicBezTo>
                    <a:pt x="34" y="37"/>
                    <a:pt x="35" y="35"/>
                    <a:pt x="36" y="34"/>
                  </a:cubicBezTo>
                  <a:cubicBezTo>
                    <a:pt x="37" y="33"/>
                    <a:pt x="38" y="31"/>
                    <a:pt x="39" y="29"/>
                  </a:cubicBezTo>
                  <a:cubicBezTo>
                    <a:pt x="39" y="29"/>
                    <a:pt x="39" y="29"/>
                    <a:pt x="39" y="29"/>
                  </a:cubicBezTo>
                  <a:cubicBezTo>
                    <a:pt x="42" y="32"/>
                    <a:pt x="44" y="35"/>
                    <a:pt x="47" y="37"/>
                  </a:cubicBezTo>
                  <a:cubicBezTo>
                    <a:pt x="45" y="38"/>
                    <a:pt x="43" y="39"/>
                    <a:pt x="41" y="41"/>
                  </a:cubicBezTo>
                  <a:cubicBezTo>
                    <a:pt x="40" y="42"/>
                    <a:pt x="39" y="42"/>
                    <a:pt x="39" y="42"/>
                  </a:cubicBezTo>
                  <a:cubicBezTo>
                    <a:pt x="39" y="42"/>
                    <a:pt x="41" y="41"/>
                    <a:pt x="42" y="40"/>
                  </a:cubicBezTo>
                  <a:cubicBezTo>
                    <a:pt x="43" y="39"/>
                    <a:pt x="44" y="37"/>
                    <a:pt x="45" y="36"/>
                  </a:cubicBezTo>
                  <a:cubicBezTo>
                    <a:pt x="45" y="36"/>
                    <a:pt x="45" y="36"/>
                    <a:pt x="45" y="36"/>
                  </a:cubicBezTo>
                  <a:cubicBezTo>
                    <a:pt x="42" y="36"/>
                    <a:pt x="41" y="37"/>
                    <a:pt x="39" y="39"/>
                  </a:cubicBezTo>
                  <a:cubicBezTo>
                    <a:pt x="39" y="40"/>
                    <a:pt x="38" y="41"/>
                    <a:pt x="37" y="41"/>
                  </a:cubicBezTo>
                  <a:cubicBezTo>
                    <a:pt x="37" y="41"/>
                    <a:pt x="38" y="41"/>
                    <a:pt x="38" y="40"/>
                  </a:cubicBezTo>
                  <a:cubicBezTo>
                    <a:pt x="39" y="37"/>
                    <a:pt x="41" y="36"/>
                    <a:pt x="43" y="34"/>
                  </a:cubicBezTo>
                  <a:cubicBezTo>
                    <a:pt x="42" y="33"/>
                    <a:pt x="42" y="33"/>
                    <a:pt x="42" y="33"/>
                  </a:cubicBezTo>
                  <a:cubicBezTo>
                    <a:pt x="39" y="35"/>
                    <a:pt x="37" y="37"/>
                    <a:pt x="34" y="39"/>
                  </a:cubicBezTo>
                  <a:cubicBezTo>
                    <a:pt x="36" y="38"/>
                    <a:pt x="39" y="34"/>
                    <a:pt x="41" y="32"/>
                  </a:cubicBezTo>
                  <a:cubicBezTo>
                    <a:pt x="40" y="31"/>
                    <a:pt x="40" y="31"/>
                    <a:pt x="40" y="31"/>
                  </a:cubicBezTo>
                  <a:cubicBezTo>
                    <a:pt x="38" y="32"/>
                    <a:pt x="37" y="34"/>
                    <a:pt x="35" y="36"/>
                  </a:cubicBezTo>
                  <a:cubicBezTo>
                    <a:pt x="34" y="36"/>
                    <a:pt x="34" y="37"/>
                    <a:pt x="34" y="37"/>
                  </a:cubicBezTo>
                  <a:moveTo>
                    <a:pt x="30" y="35"/>
                  </a:moveTo>
                  <a:cubicBezTo>
                    <a:pt x="30" y="34"/>
                    <a:pt x="29" y="33"/>
                    <a:pt x="28" y="33"/>
                  </a:cubicBezTo>
                  <a:cubicBezTo>
                    <a:pt x="31" y="31"/>
                    <a:pt x="33" y="30"/>
                    <a:pt x="35" y="28"/>
                  </a:cubicBezTo>
                  <a:cubicBezTo>
                    <a:pt x="34" y="28"/>
                    <a:pt x="33" y="31"/>
                    <a:pt x="33" y="32"/>
                  </a:cubicBezTo>
                  <a:cubicBezTo>
                    <a:pt x="32" y="33"/>
                    <a:pt x="31" y="34"/>
                    <a:pt x="30" y="35"/>
                  </a:cubicBezTo>
                  <a:moveTo>
                    <a:pt x="28" y="32"/>
                  </a:moveTo>
                  <a:cubicBezTo>
                    <a:pt x="27" y="32"/>
                    <a:pt x="27" y="31"/>
                    <a:pt x="27" y="31"/>
                  </a:cubicBezTo>
                  <a:cubicBezTo>
                    <a:pt x="27" y="31"/>
                    <a:pt x="27" y="31"/>
                    <a:pt x="27" y="31"/>
                  </a:cubicBezTo>
                  <a:cubicBezTo>
                    <a:pt x="29" y="29"/>
                    <a:pt x="31" y="27"/>
                    <a:pt x="34" y="25"/>
                  </a:cubicBezTo>
                  <a:cubicBezTo>
                    <a:pt x="33" y="26"/>
                    <a:pt x="32" y="28"/>
                    <a:pt x="31" y="29"/>
                  </a:cubicBezTo>
                  <a:cubicBezTo>
                    <a:pt x="30" y="30"/>
                    <a:pt x="29" y="31"/>
                    <a:pt x="28" y="32"/>
                  </a:cubicBezTo>
                  <a:moveTo>
                    <a:pt x="29" y="32"/>
                  </a:moveTo>
                  <a:cubicBezTo>
                    <a:pt x="29" y="32"/>
                    <a:pt x="30" y="31"/>
                    <a:pt x="30" y="30"/>
                  </a:cubicBezTo>
                  <a:cubicBezTo>
                    <a:pt x="32" y="29"/>
                    <a:pt x="34" y="27"/>
                    <a:pt x="35" y="24"/>
                  </a:cubicBezTo>
                  <a:cubicBezTo>
                    <a:pt x="36" y="26"/>
                    <a:pt x="38" y="27"/>
                    <a:pt x="39" y="29"/>
                  </a:cubicBezTo>
                  <a:cubicBezTo>
                    <a:pt x="39" y="29"/>
                    <a:pt x="39" y="29"/>
                    <a:pt x="39" y="29"/>
                  </a:cubicBezTo>
                  <a:cubicBezTo>
                    <a:pt x="37" y="30"/>
                    <a:pt x="36" y="31"/>
                    <a:pt x="34" y="32"/>
                  </a:cubicBezTo>
                  <a:cubicBezTo>
                    <a:pt x="33" y="33"/>
                    <a:pt x="31" y="35"/>
                    <a:pt x="31" y="35"/>
                  </a:cubicBezTo>
                  <a:cubicBezTo>
                    <a:pt x="31" y="35"/>
                    <a:pt x="31" y="34"/>
                    <a:pt x="32" y="33"/>
                  </a:cubicBezTo>
                  <a:cubicBezTo>
                    <a:pt x="34" y="31"/>
                    <a:pt x="36" y="29"/>
                    <a:pt x="36" y="26"/>
                  </a:cubicBezTo>
                  <a:cubicBezTo>
                    <a:pt x="36" y="26"/>
                    <a:pt x="36" y="26"/>
                    <a:pt x="36" y="26"/>
                  </a:cubicBezTo>
                  <a:cubicBezTo>
                    <a:pt x="34" y="28"/>
                    <a:pt x="32" y="30"/>
                    <a:pt x="30" y="31"/>
                  </a:cubicBezTo>
                  <a:cubicBezTo>
                    <a:pt x="29" y="32"/>
                    <a:pt x="29" y="32"/>
                    <a:pt x="29" y="32"/>
                  </a:cubicBezTo>
                  <a:moveTo>
                    <a:pt x="18" y="24"/>
                  </a:moveTo>
                  <a:cubicBezTo>
                    <a:pt x="18" y="24"/>
                    <a:pt x="18" y="24"/>
                    <a:pt x="18" y="24"/>
                  </a:cubicBezTo>
                  <a:cubicBezTo>
                    <a:pt x="17" y="24"/>
                    <a:pt x="17" y="24"/>
                    <a:pt x="17" y="24"/>
                  </a:cubicBezTo>
                  <a:cubicBezTo>
                    <a:pt x="18" y="24"/>
                    <a:pt x="18" y="24"/>
                    <a:pt x="18" y="24"/>
                  </a:cubicBezTo>
                  <a:cubicBezTo>
                    <a:pt x="18" y="24"/>
                    <a:pt x="18" y="24"/>
                    <a:pt x="18" y="24"/>
                  </a:cubicBezTo>
                  <a:moveTo>
                    <a:pt x="27" y="30"/>
                  </a:moveTo>
                  <a:cubicBezTo>
                    <a:pt x="27" y="29"/>
                    <a:pt x="27" y="29"/>
                    <a:pt x="27" y="29"/>
                  </a:cubicBezTo>
                  <a:cubicBezTo>
                    <a:pt x="29" y="28"/>
                    <a:pt x="30" y="26"/>
                    <a:pt x="32" y="24"/>
                  </a:cubicBezTo>
                  <a:cubicBezTo>
                    <a:pt x="32" y="24"/>
                    <a:pt x="33" y="23"/>
                    <a:pt x="34" y="22"/>
                  </a:cubicBezTo>
                  <a:cubicBezTo>
                    <a:pt x="34" y="23"/>
                    <a:pt x="34" y="23"/>
                    <a:pt x="34" y="24"/>
                  </a:cubicBezTo>
                  <a:cubicBezTo>
                    <a:pt x="34" y="24"/>
                    <a:pt x="34" y="24"/>
                    <a:pt x="34" y="24"/>
                  </a:cubicBezTo>
                  <a:cubicBezTo>
                    <a:pt x="32" y="26"/>
                    <a:pt x="29" y="28"/>
                    <a:pt x="27" y="30"/>
                  </a:cubicBezTo>
                  <a:moveTo>
                    <a:pt x="17" y="23"/>
                  </a:moveTo>
                  <a:cubicBezTo>
                    <a:pt x="16" y="23"/>
                    <a:pt x="16" y="22"/>
                    <a:pt x="15" y="22"/>
                  </a:cubicBezTo>
                  <a:cubicBezTo>
                    <a:pt x="18" y="21"/>
                    <a:pt x="20" y="19"/>
                    <a:pt x="22" y="18"/>
                  </a:cubicBezTo>
                  <a:cubicBezTo>
                    <a:pt x="20" y="19"/>
                    <a:pt x="18" y="21"/>
                    <a:pt x="17" y="23"/>
                  </a:cubicBezTo>
                  <a:moveTo>
                    <a:pt x="6" y="41"/>
                  </a:moveTo>
                  <a:cubicBezTo>
                    <a:pt x="6" y="40"/>
                    <a:pt x="5" y="40"/>
                    <a:pt x="5" y="39"/>
                  </a:cubicBezTo>
                  <a:cubicBezTo>
                    <a:pt x="7" y="36"/>
                    <a:pt x="10" y="34"/>
                    <a:pt x="13" y="31"/>
                  </a:cubicBezTo>
                  <a:cubicBezTo>
                    <a:pt x="14" y="30"/>
                    <a:pt x="14" y="30"/>
                    <a:pt x="15" y="29"/>
                  </a:cubicBezTo>
                  <a:cubicBezTo>
                    <a:pt x="17" y="27"/>
                    <a:pt x="20" y="24"/>
                    <a:pt x="23" y="22"/>
                  </a:cubicBezTo>
                  <a:cubicBezTo>
                    <a:pt x="25" y="20"/>
                    <a:pt x="28" y="18"/>
                    <a:pt x="31" y="16"/>
                  </a:cubicBezTo>
                  <a:cubicBezTo>
                    <a:pt x="27" y="19"/>
                    <a:pt x="24" y="22"/>
                    <a:pt x="21" y="25"/>
                  </a:cubicBezTo>
                  <a:cubicBezTo>
                    <a:pt x="16" y="31"/>
                    <a:pt x="9" y="34"/>
                    <a:pt x="6" y="41"/>
                  </a:cubicBezTo>
                  <a:moveTo>
                    <a:pt x="14" y="21"/>
                  </a:moveTo>
                  <a:cubicBezTo>
                    <a:pt x="14" y="20"/>
                    <a:pt x="13" y="20"/>
                    <a:pt x="13" y="19"/>
                  </a:cubicBezTo>
                  <a:cubicBezTo>
                    <a:pt x="15" y="19"/>
                    <a:pt x="17" y="18"/>
                    <a:pt x="18" y="17"/>
                  </a:cubicBezTo>
                  <a:cubicBezTo>
                    <a:pt x="19" y="16"/>
                    <a:pt x="19" y="16"/>
                    <a:pt x="20" y="16"/>
                  </a:cubicBezTo>
                  <a:cubicBezTo>
                    <a:pt x="20" y="16"/>
                    <a:pt x="18" y="18"/>
                    <a:pt x="17" y="18"/>
                  </a:cubicBezTo>
                  <a:cubicBezTo>
                    <a:pt x="16" y="19"/>
                    <a:pt x="15" y="20"/>
                    <a:pt x="14" y="21"/>
                  </a:cubicBezTo>
                  <a:moveTo>
                    <a:pt x="16" y="21"/>
                  </a:moveTo>
                  <a:cubicBezTo>
                    <a:pt x="17" y="19"/>
                    <a:pt x="19" y="17"/>
                    <a:pt x="21" y="15"/>
                  </a:cubicBezTo>
                  <a:cubicBezTo>
                    <a:pt x="21" y="15"/>
                    <a:pt x="21" y="15"/>
                    <a:pt x="21" y="15"/>
                  </a:cubicBezTo>
                  <a:cubicBezTo>
                    <a:pt x="21" y="16"/>
                    <a:pt x="22" y="16"/>
                    <a:pt x="22" y="17"/>
                  </a:cubicBezTo>
                  <a:cubicBezTo>
                    <a:pt x="20" y="18"/>
                    <a:pt x="17" y="19"/>
                    <a:pt x="16" y="21"/>
                  </a:cubicBezTo>
                  <a:moveTo>
                    <a:pt x="12" y="19"/>
                  </a:moveTo>
                  <a:cubicBezTo>
                    <a:pt x="11" y="17"/>
                    <a:pt x="11" y="17"/>
                    <a:pt x="11" y="17"/>
                  </a:cubicBezTo>
                  <a:cubicBezTo>
                    <a:pt x="13" y="17"/>
                    <a:pt x="15" y="16"/>
                    <a:pt x="17" y="15"/>
                  </a:cubicBezTo>
                  <a:cubicBezTo>
                    <a:pt x="15" y="16"/>
                    <a:pt x="14" y="17"/>
                    <a:pt x="12" y="19"/>
                  </a:cubicBezTo>
                  <a:moveTo>
                    <a:pt x="10" y="17"/>
                  </a:moveTo>
                  <a:cubicBezTo>
                    <a:pt x="10" y="16"/>
                    <a:pt x="10" y="16"/>
                    <a:pt x="10" y="16"/>
                  </a:cubicBezTo>
                  <a:cubicBezTo>
                    <a:pt x="12" y="15"/>
                    <a:pt x="14" y="13"/>
                    <a:pt x="17" y="12"/>
                  </a:cubicBezTo>
                  <a:cubicBezTo>
                    <a:pt x="15" y="13"/>
                    <a:pt x="12" y="15"/>
                    <a:pt x="10" y="17"/>
                  </a:cubicBezTo>
                  <a:moveTo>
                    <a:pt x="17" y="12"/>
                  </a:moveTo>
                  <a:cubicBezTo>
                    <a:pt x="17" y="12"/>
                    <a:pt x="17" y="12"/>
                    <a:pt x="17" y="12"/>
                  </a:cubicBezTo>
                  <a:cubicBezTo>
                    <a:pt x="17" y="12"/>
                    <a:pt x="17" y="12"/>
                    <a:pt x="17" y="12"/>
                  </a:cubicBezTo>
                  <a:moveTo>
                    <a:pt x="11" y="44"/>
                  </a:moveTo>
                  <a:cubicBezTo>
                    <a:pt x="10" y="44"/>
                    <a:pt x="10" y="44"/>
                    <a:pt x="9" y="43"/>
                  </a:cubicBezTo>
                  <a:cubicBezTo>
                    <a:pt x="10" y="42"/>
                    <a:pt x="10" y="42"/>
                    <a:pt x="10" y="42"/>
                  </a:cubicBezTo>
                  <a:cubicBezTo>
                    <a:pt x="10" y="42"/>
                    <a:pt x="10" y="42"/>
                    <a:pt x="10" y="42"/>
                  </a:cubicBezTo>
                  <a:cubicBezTo>
                    <a:pt x="20" y="33"/>
                    <a:pt x="30" y="24"/>
                    <a:pt x="40" y="15"/>
                  </a:cubicBezTo>
                  <a:cubicBezTo>
                    <a:pt x="42" y="14"/>
                    <a:pt x="44" y="13"/>
                    <a:pt x="45" y="12"/>
                  </a:cubicBezTo>
                  <a:cubicBezTo>
                    <a:pt x="43" y="14"/>
                    <a:pt x="40" y="16"/>
                    <a:pt x="38" y="18"/>
                  </a:cubicBezTo>
                  <a:cubicBezTo>
                    <a:pt x="33" y="21"/>
                    <a:pt x="29" y="26"/>
                    <a:pt x="25" y="31"/>
                  </a:cubicBezTo>
                  <a:cubicBezTo>
                    <a:pt x="25" y="31"/>
                    <a:pt x="25" y="31"/>
                    <a:pt x="25" y="31"/>
                  </a:cubicBezTo>
                  <a:cubicBezTo>
                    <a:pt x="20" y="36"/>
                    <a:pt x="15" y="40"/>
                    <a:pt x="11" y="44"/>
                  </a:cubicBezTo>
                  <a:moveTo>
                    <a:pt x="11" y="17"/>
                  </a:moveTo>
                  <a:cubicBezTo>
                    <a:pt x="11" y="17"/>
                    <a:pt x="13" y="15"/>
                    <a:pt x="14" y="15"/>
                  </a:cubicBezTo>
                  <a:cubicBezTo>
                    <a:pt x="15" y="14"/>
                    <a:pt x="17" y="13"/>
                    <a:pt x="18" y="12"/>
                  </a:cubicBezTo>
                  <a:cubicBezTo>
                    <a:pt x="19" y="13"/>
                    <a:pt x="20" y="14"/>
                    <a:pt x="21" y="15"/>
                  </a:cubicBezTo>
                  <a:cubicBezTo>
                    <a:pt x="20" y="15"/>
                    <a:pt x="20" y="15"/>
                    <a:pt x="20" y="15"/>
                  </a:cubicBezTo>
                  <a:cubicBezTo>
                    <a:pt x="18" y="16"/>
                    <a:pt x="15" y="18"/>
                    <a:pt x="13" y="19"/>
                  </a:cubicBezTo>
                  <a:cubicBezTo>
                    <a:pt x="14" y="18"/>
                    <a:pt x="17" y="16"/>
                    <a:pt x="19" y="14"/>
                  </a:cubicBezTo>
                  <a:cubicBezTo>
                    <a:pt x="18" y="14"/>
                    <a:pt x="18" y="14"/>
                    <a:pt x="18" y="14"/>
                  </a:cubicBezTo>
                  <a:cubicBezTo>
                    <a:pt x="16" y="15"/>
                    <a:pt x="15" y="16"/>
                    <a:pt x="13" y="16"/>
                  </a:cubicBezTo>
                  <a:cubicBezTo>
                    <a:pt x="12" y="16"/>
                    <a:pt x="12" y="17"/>
                    <a:pt x="11" y="17"/>
                  </a:cubicBezTo>
                  <a:moveTo>
                    <a:pt x="9" y="43"/>
                  </a:moveTo>
                  <a:cubicBezTo>
                    <a:pt x="8" y="42"/>
                    <a:pt x="7" y="42"/>
                    <a:pt x="7" y="41"/>
                  </a:cubicBezTo>
                  <a:cubicBezTo>
                    <a:pt x="12" y="36"/>
                    <a:pt x="19" y="31"/>
                    <a:pt x="24" y="26"/>
                  </a:cubicBezTo>
                  <a:cubicBezTo>
                    <a:pt x="27" y="22"/>
                    <a:pt x="31" y="20"/>
                    <a:pt x="35" y="17"/>
                  </a:cubicBezTo>
                  <a:cubicBezTo>
                    <a:pt x="38" y="14"/>
                    <a:pt x="40" y="12"/>
                    <a:pt x="43" y="9"/>
                  </a:cubicBezTo>
                  <a:cubicBezTo>
                    <a:pt x="43" y="9"/>
                    <a:pt x="43" y="8"/>
                    <a:pt x="43" y="8"/>
                  </a:cubicBezTo>
                  <a:cubicBezTo>
                    <a:pt x="44" y="8"/>
                    <a:pt x="41" y="11"/>
                    <a:pt x="40" y="12"/>
                  </a:cubicBezTo>
                  <a:cubicBezTo>
                    <a:pt x="39" y="13"/>
                    <a:pt x="37" y="15"/>
                    <a:pt x="36" y="16"/>
                  </a:cubicBezTo>
                  <a:cubicBezTo>
                    <a:pt x="33" y="19"/>
                    <a:pt x="29" y="22"/>
                    <a:pt x="26" y="25"/>
                  </a:cubicBezTo>
                  <a:cubicBezTo>
                    <a:pt x="20" y="31"/>
                    <a:pt x="14" y="36"/>
                    <a:pt x="9" y="43"/>
                  </a:cubicBezTo>
                  <a:moveTo>
                    <a:pt x="9" y="15"/>
                  </a:moveTo>
                  <a:cubicBezTo>
                    <a:pt x="8" y="14"/>
                    <a:pt x="7" y="13"/>
                    <a:pt x="6" y="12"/>
                  </a:cubicBezTo>
                  <a:cubicBezTo>
                    <a:pt x="8" y="11"/>
                    <a:pt x="11" y="10"/>
                    <a:pt x="12" y="8"/>
                  </a:cubicBezTo>
                  <a:cubicBezTo>
                    <a:pt x="11" y="10"/>
                    <a:pt x="9" y="11"/>
                    <a:pt x="8" y="13"/>
                  </a:cubicBezTo>
                  <a:cubicBezTo>
                    <a:pt x="8" y="14"/>
                    <a:pt x="8" y="14"/>
                    <a:pt x="8" y="14"/>
                  </a:cubicBezTo>
                  <a:cubicBezTo>
                    <a:pt x="10" y="13"/>
                    <a:pt x="12" y="12"/>
                    <a:pt x="14" y="10"/>
                  </a:cubicBezTo>
                  <a:cubicBezTo>
                    <a:pt x="12" y="11"/>
                    <a:pt x="10" y="13"/>
                    <a:pt x="9" y="15"/>
                  </a:cubicBezTo>
                  <a:moveTo>
                    <a:pt x="13" y="39"/>
                  </a:moveTo>
                  <a:cubicBezTo>
                    <a:pt x="13" y="39"/>
                    <a:pt x="13" y="39"/>
                    <a:pt x="13" y="39"/>
                  </a:cubicBezTo>
                  <a:cubicBezTo>
                    <a:pt x="14" y="37"/>
                    <a:pt x="16" y="36"/>
                    <a:pt x="17" y="34"/>
                  </a:cubicBezTo>
                  <a:cubicBezTo>
                    <a:pt x="20" y="31"/>
                    <a:pt x="24" y="28"/>
                    <a:pt x="27" y="25"/>
                  </a:cubicBezTo>
                  <a:cubicBezTo>
                    <a:pt x="33" y="20"/>
                    <a:pt x="39" y="14"/>
                    <a:pt x="45" y="8"/>
                  </a:cubicBezTo>
                  <a:cubicBezTo>
                    <a:pt x="46" y="8"/>
                    <a:pt x="46" y="9"/>
                    <a:pt x="47" y="9"/>
                  </a:cubicBezTo>
                  <a:cubicBezTo>
                    <a:pt x="35" y="19"/>
                    <a:pt x="24" y="29"/>
                    <a:pt x="13" y="39"/>
                  </a:cubicBezTo>
                  <a:moveTo>
                    <a:pt x="6" y="11"/>
                  </a:moveTo>
                  <a:cubicBezTo>
                    <a:pt x="5" y="11"/>
                    <a:pt x="5" y="11"/>
                    <a:pt x="4" y="10"/>
                  </a:cubicBezTo>
                  <a:cubicBezTo>
                    <a:pt x="6" y="9"/>
                    <a:pt x="8" y="8"/>
                    <a:pt x="10" y="7"/>
                  </a:cubicBezTo>
                  <a:cubicBezTo>
                    <a:pt x="9" y="7"/>
                    <a:pt x="9" y="7"/>
                    <a:pt x="9" y="7"/>
                  </a:cubicBezTo>
                  <a:cubicBezTo>
                    <a:pt x="8" y="9"/>
                    <a:pt x="7" y="10"/>
                    <a:pt x="6" y="11"/>
                  </a:cubicBezTo>
                  <a:moveTo>
                    <a:pt x="36" y="11"/>
                  </a:moveTo>
                  <a:cubicBezTo>
                    <a:pt x="37" y="10"/>
                    <a:pt x="37" y="10"/>
                    <a:pt x="37" y="10"/>
                  </a:cubicBezTo>
                  <a:cubicBezTo>
                    <a:pt x="38" y="10"/>
                    <a:pt x="41" y="6"/>
                    <a:pt x="41" y="6"/>
                  </a:cubicBezTo>
                  <a:cubicBezTo>
                    <a:pt x="41" y="6"/>
                    <a:pt x="41" y="7"/>
                    <a:pt x="40" y="7"/>
                  </a:cubicBezTo>
                  <a:cubicBezTo>
                    <a:pt x="39" y="9"/>
                    <a:pt x="37" y="10"/>
                    <a:pt x="36" y="11"/>
                  </a:cubicBezTo>
                  <a:moveTo>
                    <a:pt x="7" y="40"/>
                  </a:moveTo>
                  <a:cubicBezTo>
                    <a:pt x="8" y="39"/>
                    <a:pt x="11" y="35"/>
                    <a:pt x="14" y="33"/>
                  </a:cubicBezTo>
                  <a:cubicBezTo>
                    <a:pt x="17" y="30"/>
                    <a:pt x="20" y="27"/>
                    <a:pt x="23" y="24"/>
                  </a:cubicBezTo>
                  <a:cubicBezTo>
                    <a:pt x="29" y="17"/>
                    <a:pt x="37" y="12"/>
                    <a:pt x="43" y="6"/>
                  </a:cubicBezTo>
                  <a:cubicBezTo>
                    <a:pt x="43" y="6"/>
                    <a:pt x="44" y="7"/>
                    <a:pt x="44" y="7"/>
                  </a:cubicBezTo>
                  <a:cubicBezTo>
                    <a:pt x="41" y="9"/>
                    <a:pt x="39" y="12"/>
                    <a:pt x="37" y="14"/>
                  </a:cubicBezTo>
                  <a:cubicBezTo>
                    <a:pt x="33" y="17"/>
                    <a:pt x="29" y="20"/>
                    <a:pt x="25" y="23"/>
                  </a:cubicBezTo>
                  <a:cubicBezTo>
                    <a:pt x="22" y="26"/>
                    <a:pt x="20" y="29"/>
                    <a:pt x="17" y="31"/>
                  </a:cubicBezTo>
                  <a:cubicBezTo>
                    <a:pt x="14" y="34"/>
                    <a:pt x="10" y="37"/>
                    <a:pt x="7" y="40"/>
                  </a:cubicBezTo>
                  <a:moveTo>
                    <a:pt x="6" y="11"/>
                  </a:moveTo>
                  <a:cubicBezTo>
                    <a:pt x="9" y="10"/>
                    <a:pt x="10" y="7"/>
                    <a:pt x="13" y="5"/>
                  </a:cubicBezTo>
                  <a:cubicBezTo>
                    <a:pt x="14" y="7"/>
                    <a:pt x="16" y="9"/>
                    <a:pt x="17" y="11"/>
                  </a:cubicBezTo>
                  <a:cubicBezTo>
                    <a:pt x="15" y="12"/>
                    <a:pt x="13" y="14"/>
                    <a:pt x="10" y="15"/>
                  </a:cubicBezTo>
                  <a:cubicBezTo>
                    <a:pt x="11" y="14"/>
                    <a:pt x="14" y="11"/>
                    <a:pt x="15" y="10"/>
                  </a:cubicBezTo>
                  <a:cubicBezTo>
                    <a:pt x="15" y="9"/>
                    <a:pt x="15" y="9"/>
                    <a:pt x="15" y="9"/>
                  </a:cubicBezTo>
                  <a:cubicBezTo>
                    <a:pt x="13" y="10"/>
                    <a:pt x="12" y="11"/>
                    <a:pt x="10" y="12"/>
                  </a:cubicBezTo>
                  <a:cubicBezTo>
                    <a:pt x="10" y="11"/>
                    <a:pt x="10" y="11"/>
                    <a:pt x="11" y="10"/>
                  </a:cubicBezTo>
                  <a:cubicBezTo>
                    <a:pt x="12" y="9"/>
                    <a:pt x="13" y="8"/>
                    <a:pt x="14" y="7"/>
                  </a:cubicBezTo>
                  <a:cubicBezTo>
                    <a:pt x="14" y="7"/>
                    <a:pt x="14" y="7"/>
                    <a:pt x="14" y="7"/>
                  </a:cubicBezTo>
                  <a:cubicBezTo>
                    <a:pt x="11" y="8"/>
                    <a:pt x="9" y="10"/>
                    <a:pt x="6" y="11"/>
                  </a:cubicBezTo>
                  <a:moveTo>
                    <a:pt x="18" y="25"/>
                  </a:moveTo>
                  <a:cubicBezTo>
                    <a:pt x="18" y="25"/>
                    <a:pt x="18" y="25"/>
                    <a:pt x="18" y="25"/>
                  </a:cubicBezTo>
                  <a:cubicBezTo>
                    <a:pt x="19" y="24"/>
                    <a:pt x="19" y="24"/>
                    <a:pt x="20" y="23"/>
                  </a:cubicBezTo>
                  <a:cubicBezTo>
                    <a:pt x="21" y="22"/>
                    <a:pt x="21" y="22"/>
                    <a:pt x="21" y="22"/>
                  </a:cubicBezTo>
                  <a:cubicBezTo>
                    <a:pt x="23" y="21"/>
                    <a:pt x="25" y="19"/>
                    <a:pt x="26" y="18"/>
                  </a:cubicBezTo>
                  <a:cubicBezTo>
                    <a:pt x="28" y="17"/>
                    <a:pt x="30" y="16"/>
                    <a:pt x="31" y="14"/>
                  </a:cubicBezTo>
                  <a:cubicBezTo>
                    <a:pt x="35" y="11"/>
                    <a:pt x="38" y="8"/>
                    <a:pt x="41" y="5"/>
                  </a:cubicBezTo>
                  <a:cubicBezTo>
                    <a:pt x="41" y="4"/>
                    <a:pt x="41" y="4"/>
                    <a:pt x="41" y="4"/>
                  </a:cubicBezTo>
                  <a:cubicBezTo>
                    <a:pt x="42" y="5"/>
                    <a:pt x="42" y="5"/>
                    <a:pt x="42" y="5"/>
                  </a:cubicBezTo>
                  <a:cubicBezTo>
                    <a:pt x="39" y="7"/>
                    <a:pt x="37" y="10"/>
                    <a:pt x="34" y="12"/>
                  </a:cubicBezTo>
                  <a:cubicBezTo>
                    <a:pt x="32" y="15"/>
                    <a:pt x="28" y="16"/>
                    <a:pt x="25" y="19"/>
                  </a:cubicBezTo>
                  <a:cubicBezTo>
                    <a:pt x="23" y="21"/>
                    <a:pt x="20" y="23"/>
                    <a:pt x="18" y="25"/>
                  </a:cubicBezTo>
                  <a:moveTo>
                    <a:pt x="4" y="10"/>
                  </a:moveTo>
                  <a:cubicBezTo>
                    <a:pt x="3" y="9"/>
                    <a:pt x="3" y="9"/>
                    <a:pt x="3" y="9"/>
                  </a:cubicBezTo>
                  <a:cubicBezTo>
                    <a:pt x="6" y="8"/>
                    <a:pt x="8" y="5"/>
                    <a:pt x="11" y="3"/>
                  </a:cubicBezTo>
                  <a:cubicBezTo>
                    <a:pt x="12" y="4"/>
                    <a:pt x="12" y="4"/>
                    <a:pt x="12" y="4"/>
                  </a:cubicBezTo>
                  <a:cubicBezTo>
                    <a:pt x="9" y="6"/>
                    <a:pt x="6" y="8"/>
                    <a:pt x="4" y="10"/>
                  </a:cubicBezTo>
                  <a:moveTo>
                    <a:pt x="24" y="18"/>
                  </a:moveTo>
                  <a:cubicBezTo>
                    <a:pt x="24" y="18"/>
                    <a:pt x="24" y="18"/>
                    <a:pt x="25" y="18"/>
                  </a:cubicBezTo>
                  <a:cubicBezTo>
                    <a:pt x="25" y="18"/>
                    <a:pt x="25" y="18"/>
                    <a:pt x="25" y="18"/>
                  </a:cubicBezTo>
                  <a:cubicBezTo>
                    <a:pt x="30" y="13"/>
                    <a:pt x="35" y="7"/>
                    <a:pt x="40" y="3"/>
                  </a:cubicBezTo>
                  <a:cubicBezTo>
                    <a:pt x="41" y="4"/>
                    <a:pt x="41" y="4"/>
                    <a:pt x="41" y="4"/>
                  </a:cubicBezTo>
                  <a:cubicBezTo>
                    <a:pt x="41" y="4"/>
                    <a:pt x="41" y="4"/>
                    <a:pt x="41" y="4"/>
                  </a:cubicBezTo>
                  <a:cubicBezTo>
                    <a:pt x="35" y="9"/>
                    <a:pt x="30" y="13"/>
                    <a:pt x="25" y="18"/>
                  </a:cubicBezTo>
                  <a:cubicBezTo>
                    <a:pt x="24" y="18"/>
                    <a:pt x="24" y="18"/>
                    <a:pt x="24" y="18"/>
                  </a:cubicBezTo>
                  <a:cubicBezTo>
                    <a:pt x="24" y="19"/>
                    <a:pt x="23" y="19"/>
                    <a:pt x="22" y="20"/>
                  </a:cubicBezTo>
                  <a:cubicBezTo>
                    <a:pt x="22" y="20"/>
                    <a:pt x="21" y="21"/>
                    <a:pt x="20" y="21"/>
                  </a:cubicBezTo>
                  <a:cubicBezTo>
                    <a:pt x="19" y="22"/>
                    <a:pt x="17" y="23"/>
                    <a:pt x="17" y="23"/>
                  </a:cubicBezTo>
                  <a:cubicBezTo>
                    <a:pt x="19" y="21"/>
                    <a:pt x="21" y="19"/>
                    <a:pt x="23" y="17"/>
                  </a:cubicBezTo>
                  <a:cubicBezTo>
                    <a:pt x="23" y="18"/>
                    <a:pt x="23" y="18"/>
                    <a:pt x="23" y="18"/>
                  </a:cubicBezTo>
                  <a:cubicBezTo>
                    <a:pt x="23" y="18"/>
                    <a:pt x="24" y="18"/>
                    <a:pt x="24" y="18"/>
                  </a:cubicBezTo>
                  <a:moveTo>
                    <a:pt x="41" y="0"/>
                  </a:moveTo>
                  <a:cubicBezTo>
                    <a:pt x="41" y="0"/>
                    <a:pt x="41" y="0"/>
                    <a:pt x="41" y="0"/>
                  </a:cubicBezTo>
                  <a:cubicBezTo>
                    <a:pt x="40" y="0"/>
                    <a:pt x="40" y="0"/>
                    <a:pt x="40" y="0"/>
                  </a:cubicBezTo>
                  <a:cubicBezTo>
                    <a:pt x="34" y="4"/>
                    <a:pt x="29" y="10"/>
                    <a:pt x="24" y="15"/>
                  </a:cubicBezTo>
                  <a:cubicBezTo>
                    <a:pt x="20" y="10"/>
                    <a:pt x="16" y="5"/>
                    <a:pt x="12" y="1"/>
                  </a:cubicBezTo>
                  <a:cubicBezTo>
                    <a:pt x="11" y="0"/>
                    <a:pt x="11" y="0"/>
                    <a:pt x="11" y="0"/>
                  </a:cubicBezTo>
                  <a:cubicBezTo>
                    <a:pt x="11" y="0"/>
                    <a:pt x="11" y="0"/>
                    <a:pt x="11" y="0"/>
                  </a:cubicBezTo>
                  <a:cubicBezTo>
                    <a:pt x="11" y="0"/>
                    <a:pt x="11" y="0"/>
                    <a:pt x="11" y="0"/>
                  </a:cubicBezTo>
                  <a:cubicBezTo>
                    <a:pt x="11" y="0"/>
                    <a:pt x="11" y="0"/>
                    <a:pt x="11" y="0"/>
                  </a:cubicBezTo>
                  <a:cubicBezTo>
                    <a:pt x="7" y="3"/>
                    <a:pt x="4" y="6"/>
                    <a:pt x="0" y="8"/>
                  </a:cubicBezTo>
                  <a:cubicBezTo>
                    <a:pt x="0" y="8"/>
                    <a:pt x="0" y="8"/>
                    <a:pt x="0" y="9"/>
                  </a:cubicBezTo>
                  <a:cubicBezTo>
                    <a:pt x="0" y="9"/>
                    <a:pt x="0" y="10"/>
                    <a:pt x="0" y="10"/>
                  </a:cubicBezTo>
                  <a:cubicBezTo>
                    <a:pt x="5" y="15"/>
                    <a:pt x="10" y="20"/>
                    <a:pt x="15" y="25"/>
                  </a:cubicBezTo>
                  <a:cubicBezTo>
                    <a:pt x="11" y="30"/>
                    <a:pt x="5" y="33"/>
                    <a:pt x="2" y="38"/>
                  </a:cubicBezTo>
                  <a:cubicBezTo>
                    <a:pt x="1" y="39"/>
                    <a:pt x="1" y="39"/>
                    <a:pt x="1" y="39"/>
                  </a:cubicBezTo>
                  <a:cubicBezTo>
                    <a:pt x="1" y="39"/>
                    <a:pt x="1" y="40"/>
                    <a:pt x="2" y="40"/>
                  </a:cubicBezTo>
                  <a:cubicBezTo>
                    <a:pt x="4" y="43"/>
                    <a:pt x="7" y="45"/>
                    <a:pt x="10" y="47"/>
                  </a:cubicBezTo>
                  <a:cubicBezTo>
                    <a:pt x="11" y="48"/>
                    <a:pt x="11" y="48"/>
                    <a:pt x="11" y="48"/>
                  </a:cubicBezTo>
                  <a:cubicBezTo>
                    <a:pt x="11" y="48"/>
                    <a:pt x="11" y="48"/>
                    <a:pt x="11" y="48"/>
                  </a:cubicBezTo>
                  <a:cubicBezTo>
                    <a:pt x="11" y="48"/>
                    <a:pt x="12" y="48"/>
                    <a:pt x="12" y="47"/>
                  </a:cubicBezTo>
                  <a:cubicBezTo>
                    <a:pt x="16" y="43"/>
                    <a:pt x="21" y="38"/>
                    <a:pt x="26" y="34"/>
                  </a:cubicBezTo>
                  <a:cubicBezTo>
                    <a:pt x="30" y="38"/>
                    <a:pt x="33" y="43"/>
                    <a:pt x="38" y="47"/>
                  </a:cubicBezTo>
                  <a:cubicBezTo>
                    <a:pt x="39" y="47"/>
                    <a:pt x="39" y="47"/>
                    <a:pt x="39" y="47"/>
                  </a:cubicBezTo>
                  <a:cubicBezTo>
                    <a:pt x="39" y="48"/>
                    <a:pt x="39" y="48"/>
                    <a:pt x="39" y="48"/>
                  </a:cubicBezTo>
                  <a:cubicBezTo>
                    <a:pt x="40" y="48"/>
                    <a:pt x="40" y="48"/>
                    <a:pt x="40" y="47"/>
                  </a:cubicBezTo>
                  <a:cubicBezTo>
                    <a:pt x="43" y="44"/>
                    <a:pt x="47" y="42"/>
                    <a:pt x="50" y="38"/>
                  </a:cubicBezTo>
                  <a:cubicBezTo>
                    <a:pt x="50" y="37"/>
                    <a:pt x="50" y="37"/>
                    <a:pt x="50" y="37"/>
                  </a:cubicBezTo>
                  <a:cubicBezTo>
                    <a:pt x="50" y="36"/>
                    <a:pt x="50" y="36"/>
                    <a:pt x="50" y="36"/>
                  </a:cubicBezTo>
                  <a:cubicBezTo>
                    <a:pt x="45" y="32"/>
                    <a:pt x="41" y="27"/>
                    <a:pt x="37" y="23"/>
                  </a:cubicBezTo>
                  <a:cubicBezTo>
                    <a:pt x="41" y="19"/>
                    <a:pt x="46" y="15"/>
                    <a:pt x="50" y="12"/>
                  </a:cubicBezTo>
                  <a:cubicBezTo>
                    <a:pt x="51" y="11"/>
                    <a:pt x="51" y="11"/>
                    <a:pt x="51" y="11"/>
                  </a:cubicBezTo>
                  <a:cubicBezTo>
                    <a:pt x="51" y="10"/>
                    <a:pt x="51" y="10"/>
                    <a:pt x="50" y="9"/>
                  </a:cubicBezTo>
                  <a:cubicBezTo>
                    <a:pt x="48" y="6"/>
                    <a:pt x="44" y="4"/>
                    <a:pt x="41" y="0"/>
                  </a:cubicBezTo>
                  <a:cubicBezTo>
                    <a:pt x="41" y="0"/>
                    <a:pt x="41" y="0"/>
                    <a:pt x="41" y="0"/>
                  </a:cubicBezTo>
                  <a:cubicBezTo>
                    <a:pt x="41" y="0"/>
                    <a:pt x="41" y="0"/>
                    <a:pt x="41"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262" name="Google Shape;262;p16"/>
            <p:cNvSpPr/>
            <p:nvPr/>
          </p:nvSpPr>
          <p:spPr>
            <a:xfrm>
              <a:off x="7198981" y="4373489"/>
              <a:ext cx="471488" cy="436563"/>
            </a:xfrm>
            <a:custGeom>
              <a:rect b="b" l="l" r="r" t="t"/>
              <a:pathLst>
                <a:path extrusionOk="0" h="103" w="111">
                  <a:moveTo>
                    <a:pt x="86" y="96"/>
                  </a:moveTo>
                  <a:cubicBezTo>
                    <a:pt x="85" y="96"/>
                    <a:pt x="85" y="95"/>
                    <a:pt x="84" y="95"/>
                  </a:cubicBezTo>
                  <a:cubicBezTo>
                    <a:pt x="84" y="95"/>
                    <a:pt x="84" y="95"/>
                    <a:pt x="84" y="95"/>
                  </a:cubicBezTo>
                  <a:cubicBezTo>
                    <a:pt x="89" y="91"/>
                    <a:pt x="95" y="87"/>
                    <a:pt x="100" y="83"/>
                  </a:cubicBezTo>
                  <a:cubicBezTo>
                    <a:pt x="96" y="88"/>
                    <a:pt x="90" y="92"/>
                    <a:pt x="86" y="96"/>
                  </a:cubicBezTo>
                  <a:moveTo>
                    <a:pt x="83" y="94"/>
                  </a:moveTo>
                  <a:cubicBezTo>
                    <a:pt x="82" y="93"/>
                    <a:pt x="81" y="92"/>
                    <a:pt x="81" y="91"/>
                  </a:cubicBezTo>
                  <a:cubicBezTo>
                    <a:pt x="83" y="89"/>
                    <a:pt x="85" y="88"/>
                    <a:pt x="87" y="86"/>
                  </a:cubicBezTo>
                  <a:cubicBezTo>
                    <a:pt x="89" y="83"/>
                    <a:pt x="93" y="82"/>
                    <a:pt x="95" y="80"/>
                  </a:cubicBezTo>
                  <a:cubicBezTo>
                    <a:pt x="90" y="84"/>
                    <a:pt x="87" y="89"/>
                    <a:pt x="83" y="94"/>
                  </a:cubicBezTo>
                  <a:cubicBezTo>
                    <a:pt x="83" y="94"/>
                    <a:pt x="83" y="94"/>
                    <a:pt x="83" y="94"/>
                  </a:cubicBezTo>
                  <a:moveTo>
                    <a:pt x="79" y="90"/>
                  </a:moveTo>
                  <a:cubicBezTo>
                    <a:pt x="78" y="89"/>
                    <a:pt x="77" y="88"/>
                    <a:pt x="76" y="87"/>
                  </a:cubicBezTo>
                  <a:cubicBezTo>
                    <a:pt x="81" y="83"/>
                    <a:pt x="86" y="79"/>
                    <a:pt x="90" y="75"/>
                  </a:cubicBezTo>
                  <a:cubicBezTo>
                    <a:pt x="86" y="79"/>
                    <a:pt x="82" y="84"/>
                    <a:pt x="79" y="90"/>
                  </a:cubicBezTo>
                  <a:moveTo>
                    <a:pt x="75" y="85"/>
                  </a:moveTo>
                  <a:cubicBezTo>
                    <a:pt x="74" y="84"/>
                    <a:pt x="73" y="83"/>
                    <a:pt x="73" y="82"/>
                  </a:cubicBezTo>
                  <a:cubicBezTo>
                    <a:pt x="77" y="79"/>
                    <a:pt x="82" y="76"/>
                    <a:pt x="85" y="72"/>
                  </a:cubicBezTo>
                  <a:cubicBezTo>
                    <a:pt x="82" y="77"/>
                    <a:pt x="78" y="80"/>
                    <a:pt x="75" y="85"/>
                  </a:cubicBezTo>
                  <a:moveTo>
                    <a:pt x="72" y="81"/>
                  </a:moveTo>
                  <a:cubicBezTo>
                    <a:pt x="70" y="80"/>
                    <a:pt x="69" y="78"/>
                    <a:pt x="68" y="77"/>
                  </a:cubicBezTo>
                  <a:cubicBezTo>
                    <a:pt x="73" y="73"/>
                    <a:pt x="77" y="69"/>
                    <a:pt x="83" y="65"/>
                  </a:cubicBezTo>
                  <a:cubicBezTo>
                    <a:pt x="83" y="65"/>
                    <a:pt x="83" y="65"/>
                    <a:pt x="83" y="65"/>
                  </a:cubicBezTo>
                  <a:cubicBezTo>
                    <a:pt x="83" y="65"/>
                    <a:pt x="82" y="67"/>
                    <a:pt x="81" y="68"/>
                  </a:cubicBezTo>
                  <a:cubicBezTo>
                    <a:pt x="80" y="69"/>
                    <a:pt x="79" y="71"/>
                    <a:pt x="79" y="71"/>
                  </a:cubicBezTo>
                  <a:cubicBezTo>
                    <a:pt x="79" y="71"/>
                    <a:pt x="79" y="71"/>
                    <a:pt x="79" y="71"/>
                  </a:cubicBezTo>
                  <a:cubicBezTo>
                    <a:pt x="77" y="74"/>
                    <a:pt x="74" y="78"/>
                    <a:pt x="72" y="81"/>
                  </a:cubicBezTo>
                  <a:moveTo>
                    <a:pt x="74" y="80"/>
                  </a:moveTo>
                  <a:cubicBezTo>
                    <a:pt x="74" y="80"/>
                    <a:pt x="78" y="75"/>
                    <a:pt x="78" y="74"/>
                  </a:cubicBezTo>
                  <a:cubicBezTo>
                    <a:pt x="81" y="71"/>
                    <a:pt x="83" y="67"/>
                    <a:pt x="85" y="64"/>
                  </a:cubicBezTo>
                  <a:cubicBezTo>
                    <a:pt x="85" y="63"/>
                    <a:pt x="85" y="63"/>
                    <a:pt x="85" y="63"/>
                  </a:cubicBezTo>
                  <a:cubicBezTo>
                    <a:pt x="91" y="69"/>
                    <a:pt x="96" y="75"/>
                    <a:pt x="101" y="81"/>
                  </a:cubicBezTo>
                  <a:cubicBezTo>
                    <a:pt x="98" y="83"/>
                    <a:pt x="94" y="85"/>
                    <a:pt x="91" y="88"/>
                  </a:cubicBezTo>
                  <a:cubicBezTo>
                    <a:pt x="87" y="91"/>
                    <a:pt x="86" y="92"/>
                    <a:pt x="86" y="92"/>
                  </a:cubicBezTo>
                  <a:cubicBezTo>
                    <a:pt x="85" y="92"/>
                    <a:pt x="90" y="88"/>
                    <a:pt x="91" y="86"/>
                  </a:cubicBezTo>
                  <a:cubicBezTo>
                    <a:pt x="93" y="84"/>
                    <a:pt x="96" y="81"/>
                    <a:pt x="98" y="79"/>
                  </a:cubicBezTo>
                  <a:cubicBezTo>
                    <a:pt x="99" y="78"/>
                    <a:pt x="98" y="77"/>
                    <a:pt x="98" y="77"/>
                  </a:cubicBezTo>
                  <a:cubicBezTo>
                    <a:pt x="98" y="77"/>
                    <a:pt x="98" y="77"/>
                    <a:pt x="98" y="77"/>
                  </a:cubicBezTo>
                  <a:cubicBezTo>
                    <a:pt x="93" y="79"/>
                    <a:pt x="89" y="81"/>
                    <a:pt x="86" y="85"/>
                  </a:cubicBezTo>
                  <a:cubicBezTo>
                    <a:pt x="84" y="86"/>
                    <a:pt x="82" y="89"/>
                    <a:pt x="82" y="89"/>
                  </a:cubicBezTo>
                  <a:cubicBezTo>
                    <a:pt x="82" y="89"/>
                    <a:pt x="82" y="88"/>
                    <a:pt x="83" y="86"/>
                  </a:cubicBezTo>
                  <a:cubicBezTo>
                    <a:pt x="86" y="81"/>
                    <a:pt x="90" y="77"/>
                    <a:pt x="93" y="74"/>
                  </a:cubicBezTo>
                  <a:cubicBezTo>
                    <a:pt x="94" y="73"/>
                    <a:pt x="93" y="72"/>
                    <a:pt x="93" y="72"/>
                  </a:cubicBezTo>
                  <a:cubicBezTo>
                    <a:pt x="93" y="72"/>
                    <a:pt x="92" y="72"/>
                    <a:pt x="92" y="72"/>
                  </a:cubicBezTo>
                  <a:cubicBezTo>
                    <a:pt x="86" y="76"/>
                    <a:pt x="81" y="80"/>
                    <a:pt x="75" y="85"/>
                  </a:cubicBezTo>
                  <a:cubicBezTo>
                    <a:pt x="79" y="82"/>
                    <a:pt x="86" y="74"/>
                    <a:pt x="89" y="69"/>
                  </a:cubicBezTo>
                  <a:cubicBezTo>
                    <a:pt x="90" y="68"/>
                    <a:pt x="89" y="67"/>
                    <a:pt x="89" y="67"/>
                  </a:cubicBezTo>
                  <a:cubicBezTo>
                    <a:pt x="89" y="67"/>
                    <a:pt x="89" y="67"/>
                    <a:pt x="88" y="67"/>
                  </a:cubicBezTo>
                  <a:cubicBezTo>
                    <a:pt x="84" y="70"/>
                    <a:pt x="80" y="74"/>
                    <a:pt x="76" y="78"/>
                  </a:cubicBezTo>
                  <a:cubicBezTo>
                    <a:pt x="75" y="79"/>
                    <a:pt x="74" y="80"/>
                    <a:pt x="74" y="80"/>
                  </a:cubicBezTo>
                  <a:moveTo>
                    <a:pt x="67" y="75"/>
                  </a:moveTo>
                  <a:cubicBezTo>
                    <a:pt x="65" y="74"/>
                    <a:pt x="64" y="72"/>
                    <a:pt x="63" y="71"/>
                  </a:cubicBezTo>
                  <a:cubicBezTo>
                    <a:pt x="68" y="68"/>
                    <a:pt x="73" y="65"/>
                    <a:pt x="77" y="60"/>
                  </a:cubicBezTo>
                  <a:cubicBezTo>
                    <a:pt x="75" y="62"/>
                    <a:pt x="73" y="68"/>
                    <a:pt x="72" y="69"/>
                  </a:cubicBezTo>
                  <a:cubicBezTo>
                    <a:pt x="70" y="71"/>
                    <a:pt x="68" y="73"/>
                    <a:pt x="67" y="75"/>
                  </a:cubicBezTo>
                  <a:moveTo>
                    <a:pt x="61" y="70"/>
                  </a:moveTo>
                  <a:cubicBezTo>
                    <a:pt x="60" y="69"/>
                    <a:pt x="59" y="68"/>
                    <a:pt x="59" y="67"/>
                  </a:cubicBezTo>
                  <a:cubicBezTo>
                    <a:pt x="58" y="67"/>
                    <a:pt x="58" y="67"/>
                    <a:pt x="58" y="67"/>
                  </a:cubicBezTo>
                  <a:cubicBezTo>
                    <a:pt x="63" y="63"/>
                    <a:pt x="69" y="59"/>
                    <a:pt x="74" y="55"/>
                  </a:cubicBezTo>
                  <a:cubicBezTo>
                    <a:pt x="72" y="57"/>
                    <a:pt x="70" y="61"/>
                    <a:pt x="67" y="63"/>
                  </a:cubicBezTo>
                  <a:cubicBezTo>
                    <a:pt x="65" y="65"/>
                    <a:pt x="63" y="67"/>
                    <a:pt x="61" y="70"/>
                  </a:cubicBezTo>
                  <a:moveTo>
                    <a:pt x="63" y="69"/>
                  </a:moveTo>
                  <a:cubicBezTo>
                    <a:pt x="63" y="69"/>
                    <a:pt x="65" y="68"/>
                    <a:pt x="66" y="66"/>
                  </a:cubicBezTo>
                  <a:cubicBezTo>
                    <a:pt x="71" y="62"/>
                    <a:pt x="74" y="59"/>
                    <a:pt x="76" y="53"/>
                  </a:cubicBezTo>
                  <a:cubicBezTo>
                    <a:pt x="79" y="56"/>
                    <a:pt x="82" y="59"/>
                    <a:pt x="85" y="63"/>
                  </a:cubicBezTo>
                  <a:cubicBezTo>
                    <a:pt x="84" y="63"/>
                    <a:pt x="84" y="63"/>
                    <a:pt x="84" y="63"/>
                  </a:cubicBezTo>
                  <a:cubicBezTo>
                    <a:pt x="81" y="64"/>
                    <a:pt x="78" y="67"/>
                    <a:pt x="75" y="70"/>
                  </a:cubicBezTo>
                  <a:cubicBezTo>
                    <a:pt x="72" y="72"/>
                    <a:pt x="68" y="76"/>
                    <a:pt x="68" y="76"/>
                  </a:cubicBezTo>
                  <a:cubicBezTo>
                    <a:pt x="68" y="76"/>
                    <a:pt x="69" y="75"/>
                    <a:pt x="71" y="72"/>
                  </a:cubicBezTo>
                  <a:cubicBezTo>
                    <a:pt x="75" y="68"/>
                    <a:pt x="79" y="63"/>
                    <a:pt x="80" y="57"/>
                  </a:cubicBezTo>
                  <a:cubicBezTo>
                    <a:pt x="80" y="57"/>
                    <a:pt x="79" y="56"/>
                    <a:pt x="79" y="56"/>
                  </a:cubicBezTo>
                  <a:cubicBezTo>
                    <a:pt x="79" y="56"/>
                    <a:pt x="78" y="56"/>
                    <a:pt x="78" y="57"/>
                  </a:cubicBezTo>
                  <a:cubicBezTo>
                    <a:pt x="75" y="61"/>
                    <a:pt x="71" y="64"/>
                    <a:pt x="66" y="67"/>
                  </a:cubicBezTo>
                  <a:cubicBezTo>
                    <a:pt x="64" y="69"/>
                    <a:pt x="63" y="69"/>
                    <a:pt x="63" y="69"/>
                  </a:cubicBezTo>
                  <a:moveTo>
                    <a:pt x="39" y="53"/>
                  </a:moveTo>
                  <a:cubicBezTo>
                    <a:pt x="39" y="53"/>
                    <a:pt x="39" y="53"/>
                    <a:pt x="39" y="53"/>
                  </a:cubicBezTo>
                  <a:cubicBezTo>
                    <a:pt x="39" y="53"/>
                    <a:pt x="39" y="53"/>
                    <a:pt x="39" y="53"/>
                  </a:cubicBezTo>
                  <a:cubicBezTo>
                    <a:pt x="39" y="53"/>
                    <a:pt x="40" y="52"/>
                    <a:pt x="40" y="52"/>
                  </a:cubicBezTo>
                  <a:cubicBezTo>
                    <a:pt x="40" y="52"/>
                    <a:pt x="40" y="53"/>
                    <a:pt x="39" y="53"/>
                  </a:cubicBezTo>
                  <a:moveTo>
                    <a:pt x="59" y="65"/>
                  </a:moveTo>
                  <a:cubicBezTo>
                    <a:pt x="59" y="64"/>
                    <a:pt x="60" y="64"/>
                    <a:pt x="60" y="64"/>
                  </a:cubicBezTo>
                  <a:cubicBezTo>
                    <a:pt x="63" y="60"/>
                    <a:pt x="66" y="57"/>
                    <a:pt x="70" y="53"/>
                  </a:cubicBezTo>
                  <a:cubicBezTo>
                    <a:pt x="71" y="52"/>
                    <a:pt x="72" y="50"/>
                    <a:pt x="74" y="49"/>
                  </a:cubicBezTo>
                  <a:cubicBezTo>
                    <a:pt x="74" y="50"/>
                    <a:pt x="74" y="51"/>
                    <a:pt x="75" y="52"/>
                  </a:cubicBezTo>
                  <a:cubicBezTo>
                    <a:pt x="75" y="52"/>
                    <a:pt x="75" y="52"/>
                    <a:pt x="75" y="52"/>
                  </a:cubicBezTo>
                  <a:cubicBezTo>
                    <a:pt x="70" y="56"/>
                    <a:pt x="64" y="60"/>
                    <a:pt x="59" y="65"/>
                  </a:cubicBezTo>
                  <a:moveTo>
                    <a:pt x="37" y="51"/>
                  </a:moveTo>
                  <a:cubicBezTo>
                    <a:pt x="36" y="50"/>
                    <a:pt x="35" y="49"/>
                    <a:pt x="34" y="47"/>
                  </a:cubicBezTo>
                  <a:cubicBezTo>
                    <a:pt x="39" y="45"/>
                    <a:pt x="44" y="42"/>
                    <a:pt x="49" y="39"/>
                  </a:cubicBezTo>
                  <a:cubicBezTo>
                    <a:pt x="44" y="42"/>
                    <a:pt x="40" y="46"/>
                    <a:pt x="37" y="51"/>
                  </a:cubicBezTo>
                  <a:moveTo>
                    <a:pt x="14" y="88"/>
                  </a:moveTo>
                  <a:cubicBezTo>
                    <a:pt x="13" y="87"/>
                    <a:pt x="12" y="86"/>
                    <a:pt x="12" y="85"/>
                  </a:cubicBezTo>
                  <a:cubicBezTo>
                    <a:pt x="17" y="79"/>
                    <a:pt x="23" y="73"/>
                    <a:pt x="30" y="67"/>
                  </a:cubicBezTo>
                  <a:cubicBezTo>
                    <a:pt x="31" y="66"/>
                    <a:pt x="32" y="65"/>
                    <a:pt x="33" y="64"/>
                  </a:cubicBezTo>
                  <a:cubicBezTo>
                    <a:pt x="39" y="58"/>
                    <a:pt x="45" y="53"/>
                    <a:pt x="51" y="47"/>
                  </a:cubicBezTo>
                  <a:cubicBezTo>
                    <a:pt x="56" y="43"/>
                    <a:pt x="62" y="39"/>
                    <a:pt x="67" y="36"/>
                  </a:cubicBezTo>
                  <a:cubicBezTo>
                    <a:pt x="60" y="42"/>
                    <a:pt x="53" y="48"/>
                    <a:pt x="46" y="55"/>
                  </a:cubicBezTo>
                  <a:cubicBezTo>
                    <a:pt x="36" y="66"/>
                    <a:pt x="21" y="74"/>
                    <a:pt x="14" y="88"/>
                  </a:cubicBezTo>
                  <a:moveTo>
                    <a:pt x="32" y="46"/>
                  </a:moveTo>
                  <a:cubicBezTo>
                    <a:pt x="31" y="45"/>
                    <a:pt x="30" y="44"/>
                    <a:pt x="29" y="42"/>
                  </a:cubicBezTo>
                  <a:cubicBezTo>
                    <a:pt x="33" y="41"/>
                    <a:pt x="37" y="39"/>
                    <a:pt x="41" y="37"/>
                  </a:cubicBezTo>
                  <a:cubicBezTo>
                    <a:pt x="42" y="36"/>
                    <a:pt x="43" y="35"/>
                    <a:pt x="43" y="35"/>
                  </a:cubicBezTo>
                  <a:cubicBezTo>
                    <a:pt x="44" y="35"/>
                    <a:pt x="40" y="39"/>
                    <a:pt x="39" y="40"/>
                  </a:cubicBezTo>
                  <a:cubicBezTo>
                    <a:pt x="37" y="42"/>
                    <a:pt x="34" y="44"/>
                    <a:pt x="32" y="46"/>
                  </a:cubicBezTo>
                  <a:moveTo>
                    <a:pt x="35" y="45"/>
                  </a:moveTo>
                  <a:cubicBezTo>
                    <a:pt x="39" y="41"/>
                    <a:pt x="43" y="38"/>
                    <a:pt x="46" y="34"/>
                  </a:cubicBezTo>
                  <a:cubicBezTo>
                    <a:pt x="46" y="33"/>
                    <a:pt x="46" y="33"/>
                    <a:pt x="46" y="33"/>
                  </a:cubicBezTo>
                  <a:cubicBezTo>
                    <a:pt x="47" y="34"/>
                    <a:pt x="48" y="35"/>
                    <a:pt x="49" y="36"/>
                  </a:cubicBezTo>
                  <a:cubicBezTo>
                    <a:pt x="45" y="39"/>
                    <a:pt x="39" y="42"/>
                    <a:pt x="35" y="45"/>
                  </a:cubicBezTo>
                  <a:moveTo>
                    <a:pt x="27" y="40"/>
                  </a:moveTo>
                  <a:cubicBezTo>
                    <a:pt x="27" y="40"/>
                    <a:pt x="26" y="39"/>
                    <a:pt x="25" y="38"/>
                  </a:cubicBezTo>
                  <a:cubicBezTo>
                    <a:pt x="30" y="37"/>
                    <a:pt x="34" y="35"/>
                    <a:pt x="38" y="33"/>
                  </a:cubicBezTo>
                  <a:cubicBezTo>
                    <a:pt x="34" y="35"/>
                    <a:pt x="30" y="37"/>
                    <a:pt x="27" y="40"/>
                  </a:cubicBezTo>
                  <a:moveTo>
                    <a:pt x="24" y="36"/>
                  </a:moveTo>
                  <a:cubicBezTo>
                    <a:pt x="23" y="36"/>
                    <a:pt x="22" y="35"/>
                    <a:pt x="22" y="34"/>
                  </a:cubicBezTo>
                  <a:cubicBezTo>
                    <a:pt x="27" y="33"/>
                    <a:pt x="32" y="29"/>
                    <a:pt x="37" y="26"/>
                  </a:cubicBezTo>
                  <a:cubicBezTo>
                    <a:pt x="33" y="29"/>
                    <a:pt x="28" y="33"/>
                    <a:pt x="24" y="36"/>
                  </a:cubicBezTo>
                  <a:moveTo>
                    <a:pt x="25" y="96"/>
                  </a:moveTo>
                  <a:cubicBezTo>
                    <a:pt x="23" y="96"/>
                    <a:pt x="22" y="95"/>
                    <a:pt x="21" y="94"/>
                  </a:cubicBezTo>
                  <a:cubicBezTo>
                    <a:pt x="22" y="93"/>
                    <a:pt x="22" y="93"/>
                    <a:pt x="23" y="92"/>
                  </a:cubicBezTo>
                  <a:cubicBezTo>
                    <a:pt x="24" y="92"/>
                    <a:pt x="24" y="92"/>
                    <a:pt x="24" y="92"/>
                  </a:cubicBezTo>
                  <a:cubicBezTo>
                    <a:pt x="45" y="72"/>
                    <a:pt x="66" y="52"/>
                    <a:pt x="88" y="34"/>
                  </a:cubicBezTo>
                  <a:cubicBezTo>
                    <a:pt x="92" y="31"/>
                    <a:pt x="95" y="28"/>
                    <a:pt x="99" y="26"/>
                  </a:cubicBezTo>
                  <a:cubicBezTo>
                    <a:pt x="94" y="30"/>
                    <a:pt x="88" y="34"/>
                    <a:pt x="83" y="38"/>
                  </a:cubicBezTo>
                  <a:cubicBezTo>
                    <a:pt x="73" y="47"/>
                    <a:pt x="64" y="57"/>
                    <a:pt x="56" y="67"/>
                  </a:cubicBezTo>
                  <a:cubicBezTo>
                    <a:pt x="55" y="67"/>
                    <a:pt x="55" y="67"/>
                    <a:pt x="54" y="67"/>
                  </a:cubicBezTo>
                  <a:cubicBezTo>
                    <a:pt x="45" y="77"/>
                    <a:pt x="34" y="86"/>
                    <a:pt x="25" y="96"/>
                  </a:cubicBezTo>
                  <a:moveTo>
                    <a:pt x="26" y="36"/>
                  </a:moveTo>
                  <a:cubicBezTo>
                    <a:pt x="25" y="36"/>
                    <a:pt x="30" y="34"/>
                    <a:pt x="31" y="33"/>
                  </a:cubicBezTo>
                  <a:cubicBezTo>
                    <a:pt x="35" y="31"/>
                    <a:pt x="37" y="29"/>
                    <a:pt x="40" y="25"/>
                  </a:cubicBezTo>
                  <a:cubicBezTo>
                    <a:pt x="42" y="28"/>
                    <a:pt x="44" y="30"/>
                    <a:pt x="46" y="32"/>
                  </a:cubicBezTo>
                  <a:cubicBezTo>
                    <a:pt x="45" y="32"/>
                    <a:pt x="45" y="32"/>
                    <a:pt x="45" y="32"/>
                  </a:cubicBezTo>
                  <a:cubicBezTo>
                    <a:pt x="40" y="35"/>
                    <a:pt x="34" y="38"/>
                    <a:pt x="28" y="41"/>
                  </a:cubicBezTo>
                  <a:cubicBezTo>
                    <a:pt x="32" y="39"/>
                    <a:pt x="38" y="35"/>
                    <a:pt x="41" y="32"/>
                  </a:cubicBezTo>
                  <a:cubicBezTo>
                    <a:pt x="42" y="31"/>
                    <a:pt x="41" y="30"/>
                    <a:pt x="41" y="30"/>
                  </a:cubicBezTo>
                  <a:cubicBezTo>
                    <a:pt x="41" y="30"/>
                    <a:pt x="40" y="30"/>
                    <a:pt x="40" y="30"/>
                  </a:cubicBezTo>
                  <a:cubicBezTo>
                    <a:pt x="37" y="32"/>
                    <a:pt x="33" y="34"/>
                    <a:pt x="29" y="35"/>
                  </a:cubicBezTo>
                  <a:cubicBezTo>
                    <a:pt x="27" y="36"/>
                    <a:pt x="26" y="36"/>
                    <a:pt x="26" y="36"/>
                  </a:cubicBezTo>
                  <a:moveTo>
                    <a:pt x="20" y="93"/>
                  </a:moveTo>
                  <a:cubicBezTo>
                    <a:pt x="18" y="92"/>
                    <a:pt x="17" y="91"/>
                    <a:pt x="16" y="89"/>
                  </a:cubicBezTo>
                  <a:cubicBezTo>
                    <a:pt x="27" y="77"/>
                    <a:pt x="41" y="68"/>
                    <a:pt x="52" y="56"/>
                  </a:cubicBezTo>
                  <a:cubicBezTo>
                    <a:pt x="59" y="48"/>
                    <a:pt x="68" y="43"/>
                    <a:pt x="76" y="37"/>
                  </a:cubicBezTo>
                  <a:cubicBezTo>
                    <a:pt x="82" y="32"/>
                    <a:pt x="87" y="26"/>
                    <a:pt x="93" y="20"/>
                  </a:cubicBezTo>
                  <a:cubicBezTo>
                    <a:pt x="94" y="19"/>
                    <a:pt x="95" y="19"/>
                    <a:pt x="95" y="19"/>
                  </a:cubicBezTo>
                  <a:cubicBezTo>
                    <a:pt x="95" y="19"/>
                    <a:pt x="89" y="25"/>
                    <a:pt x="88" y="26"/>
                  </a:cubicBezTo>
                  <a:cubicBezTo>
                    <a:pt x="85" y="29"/>
                    <a:pt x="81" y="32"/>
                    <a:pt x="78" y="36"/>
                  </a:cubicBezTo>
                  <a:cubicBezTo>
                    <a:pt x="72" y="42"/>
                    <a:pt x="65" y="48"/>
                    <a:pt x="58" y="54"/>
                  </a:cubicBezTo>
                  <a:cubicBezTo>
                    <a:pt x="44" y="66"/>
                    <a:pt x="31" y="79"/>
                    <a:pt x="20" y="93"/>
                  </a:cubicBezTo>
                  <a:moveTo>
                    <a:pt x="20" y="33"/>
                  </a:moveTo>
                  <a:cubicBezTo>
                    <a:pt x="18" y="31"/>
                    <a:pt x="17" y="29"/>
                    <a:pt x="15" y="27"/>
                  </a:cubicBezTo>
                  <a:cubicBezTo>
                    <a:pt x="19" y="24"/>
                    <a:pt x="24" y="21"/>
                    <a:pt x="28" y="18"/>
                  </a:cubicBezTo>
                  <a:cubicBezTo>
                    <a:pt x="24" y="21"/>
                    <a:pt x="21" y="25"/>
                    <a:pt x="18" y="29"/>
                  </a:cubicBezTo>
                  <a:cubicBezTo>
                    <a:pt x="18" y="29"/>
                    <a:pt x="18" y="30"/>
                    <a:pt x="19" y="30"/>
                  </a:cubicBezTo>
                  <a:cubicBezTo>
                    <a:pt x="19" y="30"/>
                    <a:pt x="19" y="30"/>
                    <a:pt x="19" y="30"/>
                  </a:cubicBezTo>
                  <a:cubicBezTo>
                    <a:pt x="23" y="28"/>
                    <a:pt x="27" y="25"/>
                    <a:pt x="31" y="23"/>
                  </a:cubicBezTo>
                  <a:cubicBezTo>
                    <a:pt x="27" y="25"/>
                    <a:pt x="23" y="29"/>
                    <a:pt x="20" y="33"/>
                  </a:cubicBezTo>
                  <a:moveTo>
                    <a:pt x="29" y="85"/>
                  </a:moveTo>
                  <a:cubicBezTo>
                    <a:pt x="29" y="84"/>
                    <a:pt x="29" y="84"/>
                    <a:pt x="29" y="84"/>
                  </a:cubicBezTo>
                  <a:cubicBezTo>
                    <a:pt x="32" y="81"/>
                    <a:pt x="36" y="77"/>
                    <a:pt x="39" y="74"/>
                  </a:cubicBezTo>
                  <a:cubicBezTo>
                    <a:pt x="45" y="68"/>
                    <a:pt x="52" y="61"/>
                    <a:pt x="59" y="55"/>
                  </a:cubicBezTo>
                  <a:cubicBezTo>
                    <a:pt x="72" y="43"/>
                    <a:pt x="86" y="31"/>
                    <a:pt x="98" y="17"/>
                  </a:cubicBezTo>
                  <a:cubicBezTo>
                    <a:pt x="100" y="18"/>
                    <a:pt x="101" y="20"/>
                    <a:pt x="102" y="21"/>
                  </a:cubicBezTo>
                  <a:cubicBezTo>
                    <a:pt x="76" y="41"/>
                    <a:pt x="52" y="63"/>
                    <a:pt x="29" y="85"/>
                  </a:cubicBezTo>
                  <a:moveTo>
                    <a:pt x="13" y="25"/>
                  </a:moveTo>
                  <a:cubicBezTo>
                    <a:pt x="12" y="24"/>
                    <a:pt x="11" y="23"/>
                    <a:pt x="11" y="22"/>
                  </a:cubicBezTo>
                  <a:cubicBezTo>
                    <a:pt x="14" y="20"/>
                    <a:pt x="18" y="17"/>
                    <a:pt x="22" y="15"/>
                  </a:cubicBezTo>
                  <a:cubicBezTo>
                    <a:pt x="21" y="16"/>
                    <a:pt x="21" y="16"/>
                    <a:pt x="21" y="16"/>
                  </a:cubicBezTo>
                  <a:cubicBezTo>
                    <a:pt x="18" y="19"/>
                    <a:pt x="16" y="22"/>
                    <a:pt x="13" y="25"/>
                  </a:cubicBezTo>
                  <a:moveTo>
                    <a:pt x="79" y="25"/>
                  </a:moveTo>
                  <a:cubicBezTo>
                    <a:pt x="80" y="24"/>
                    <a:pt x="80" y="23"/>
                    <a:pt x="81" y="23"/>
                  </a:cubicBezTo>
                  <a:cubicBezTo>
                    <a:pt x="82" y="22"/>
                    <a:pt x="90" y="14"/>
                    <a:pt x="90" y="14"/>
                  </a:cubicBezTo>
                  <a:cubicBezTo>
                    <a:pt x="90" y="14"/>
                    <a:pt x="89" y="15"/>
                    <a:pt x="88" y="17"/>
                  </a:cubicBezTo>
                  <a:cubicBezTo>
                    <a:pt x="85" y="20"/>
                    <a:pt x="82" y="22"/>
                    <a:pt x="79" y="25"/>
                  </a:cubicBezTo>
                  <a:moveTo>
                    <a:pt x="15" y="87"/>
                  </a:moveTo>
                  <a:cubicBezTo>
                    <a:pt x="19" y="84"/>
                    <a:pt x="25" y="76"/>
                    <a:pt x="31" y="71"/>
                  </a:cubicBezTo>
                  <a:cubicBezTo>
                    <a:pt x="38" y="65"/>
                    <a:pt x="45" y="59"/>
                    <a:pt x="52" y="51"/>
                  </a:cubicBezTo>
                  <a:cubicBezTo>
                    <a:pt x="65" y="37"/>
                    <a:pt x="81" y="27"/>
                    <a:pt x="93" y="13"/>
                  </a:cubicBezTo>
                  <a:cubicBezTo>
                    <a:pt x="94" y="14"/>
                    <a:pt x="96" y="15"/>
                    <a:pt x="97" y="16"/>
                  </a:cubicBezTo>
                  <a:cubicBezTo>
                    <a:pt x="91" y="20"/>
                    <a:pt x="86" y="26"/>
                    <a:pt x="80" y="31"/>
                  </a:cubicBezTo>
                  <a:cubicBezTo>
                    <a:pt x="72" y="38"/>
                    <a:pt x="63" y="43"/>
                    <a:pt x="56" y="50"/>
                  </a:cubicBezTo>
                  <a:cubicBezTo>
                    <a:pt x="50" y="56"/>
                    <a:pt x="45" y="62"/>
                    <a:pt x="38" y="68"/>
                  </a:cubicBezTo>
                  <a:cubicBezTo>
                    <a:pt x="30" y="74"/>
                    <a:pt x="22" y="80"/>
                    <a:pt x="15" y="87"/>
                  </a:cubicBezTo>
                  <a:moveTo>
                    <a:pt x="15" y="25"/>
                  </a:moveTo>
                  <a:cubicBezTo>
                    <a:pt x="20" y="22"/>
                    <a:pt x="23" y="16"/>
                    <a:pt x="28" y="12"/>
                  </a:cubicBezTo>
                  <a:cubicBezTo>
                    <a:pt x="32" y="16"/>
                    <a:pt x="35" y="20"/>
                    <a:pt x="39" y="24"/>
                  </a:cubicBezTo>
                  <a:cubicBezTo>
                    <a:pt x="33" y="27"/>
                    <a:pt x="28" y="30"/>
                    <a:pt x="23" y="33"/>
                  </a:cubicBezTo>
                  <a:cubicBezTo>
                    <a:pt x="26" y="31"/>
                    <a:pt x="32" y="25"/>
                    <a:pt x="34" y="22"/>
                  </a:cubicBezTo>
                  <a:cubicBezTo>
                    <a:pt x="35" y="21"/>
                    <a:pt x="34" y="20"/>
                    <a:pt x="34" y="20"/>
                  </a:cubicBezTo>
                  <a:cubicBezTo>
                    <a:pt x="34" y="20"/>
                    <a:pt x="33" y="20"/>
                    <a:pt x="33" y="20"/>
                  </a:cubicBezTo>
                  <a:cubicBezTo>
                    <a:pt x="30" y="22"/>
                    <a:pt x="26" y="24"/>
                    <a:pt x="23" y="26"/>
                  </a:cubicBezTo>
                  <a:cubicBezTo>
                    <a:pt x="22" y="25"/>
                    <a:pt x="23" y="24"/>
                    <a:pt x="25" y="23"/>
                  </a:cubicBezTo>
                  <a:cubicBezTo>
                    <a:pt x="27" y="21"/>
                    <a:pt x="29" y="19"/>
                    <a:pt x="31" y="17"/>
                  </a:cubicBezTo>
                  <a:cubicBezTo>
                    <a:pt x="32" y="16"/>
                    <a:pt x="31" y="15"/>
                    <a:pt x="31" y="15"/>
                  </a:cubicBezTo>
                  <a:cubicBezTo>
                    <a:pt x="31" y="15"/>
                    <a:pt x="31" y="15"/>
                    <a:pt x="31" y="15"/>
                  </a:cubicBezTo>
                  <a:cubicBezTo>
                    <a:pt x="25" y="18"/>
                    <a:pt x="20" y="22"/>
                    <a:pt x="15" y="25"/>
                  </a:cubicBezTo>
                  <a:moveTo>
                    <a:pt x="40" y="55"/>
                  </a:moveTo>
                  <a:cubicBezTo>
                    <a:pt x="40" y="55"/>
                    <a:pt x="40" y="55"/>
                    <a:pt x="40" y="55"/>
                  </a:cubicBezTo>
                  <a:cubicBezTo>
                    <a:pt x="42" y="53"/>
                    <a:pt x="43" y="51"/>
                    <a:pt x="45" y="50"/>
                  </a:cubicBezTo>
                  <a:cubicBezTo>
                    <a:pt x="46" y="49"/>
                    <a:pt x="46" y="49"/>
                    <a:pt x="46" y="49"/>
                  </a:cubicBezTo>
                  <a:cubicBezTo>
                    <a:pt x="50" y="46"/>
                    <a:pt x="54" y="42"/>
                    <a:pt x="58" y="39"/>
                  </a:cubicBezTo>
                  <a:cubicBezTo>
                    <a:pt x="62" y="36"/>
                    <a:pt x="65" y="34"/>
                    <a:pt x="68" y="32"/>
                  </a:cubicBezTo>
                  <a:cubicBezTo>
                    <a:pt x="76" y="25"/>
                    <a:pt x="83" y="17"/>
                    <a:pt x="90" y="11"/>
                  </a:cubicBezTo>
                  <a:cubicBezTo>
                    <a:pt x="91" y="10"/>
                    <a:pt x="91" y="10"/>
                    <a:pt x="91" y="10"/>
                  </a:cubicBezTo>
                  <a:cubicBezTo>
                    <a:pt x="91" y="11"/>
                    <a:pt x="92" y="11"/>
                    <a:pt x="92" y="12"/>
                  </a:cubicBezTo>
                  <a:cubicBezTo>
                    <a:pt x="86" y="16"/>
                    <a:pt x="81" y="21"/>
                    <a:pt x="75" y="27"/>
                  </a:cubicBezTo>
                  <a:cubicBezTo>
                    <a:pt x="69" y="33"/>
                    <a:pt x="62" y="36"/>
                    <a:pt x="55" y="42"/>
                  </a:cubicBezTo>
                  <a:cubicBezTo>
                    <a:pt x="50" y="46"/>
                    <a:pt x="45" y="51"/>
                    <a:pt x="40" y="55"/>
                  </a:cubicBezTo>
                  <a:moveTo>
                    <a:pt x="9" y="21"/>
                  </a:moveTo>
                  <a:cubicBezTo>
                    <a:pt x="9" y="21"/>
                    <a:pt x="9" y="21"/>
                    <a:pt x="9" y="21"/>
                  </a:cubicBezTo>
                  <a:cubicBezTo>
                    <a:pt x="14" y="17"/>
                    <a:pt x="20" y="12"/>
                    <a:pt x="25" y="8"/>
                  </a:cubicBezTo>
                  <a:cubicBezTo>
                    <a:pt x="26" y="9"/>
                    <a:pt x="26" y="10"/>
                    <a:pt x="27" y="10"/>
                  </a:cubicBezTo>
                  <a:cubicBezTo>
                    <a:pt x="21" y="14"/>
                    <a:pt x="15" y="17"/>
                    <a:pt x="9" y="21"/>
                  </a:cubicBezTo>
                  <a:moveTo>
                    <a:pt x="53" y="39"/>
                  </a:moveTo>
                  <a:cubicBezTo>
                    <a:pt x="53" y="39"/>
                    <a:pt x="54" y="39"/>
                    <a:pt x="54" y="39"/>
                  </a:cubicBezTo>
                  <a:cubicBezTo>
                    <a:pt x="55" y="38"/>
                    <a:pt x="55" y="38"/>
                    <a:pt x="55" y="38"/>
                  </a:cubicBezTo>
                  <a:cubicBezTo>
                    <a:pt x="66" y="28"/>
                    <a:pt x="76" y="17"/>
                    <a:pt x="88" y="8"/>
                  </a:cubicBezTo>
                  <a:cubicBezTo>
                    <a:pt x="89" y="8"/>
                    <a:pt x="89" y="9"/>
                    <a:pt x="90" y="9"/>
                  </a:cubicBezTo>
                  <a:cubicBezTo>
                    <a:pt x="89" y="10"/>
                    <a:pt x="89" y="10"/>
                    <a:pt x="89" y="10"/>
                  </a:cubicBezTo>
                  <a:cubicBezTo>
                    <a:pt x="78" y="19"/>
                    <a:pt x="66" y="29"/>
                    <a:pt x="55" y="39"/>
                  </a:cubicBezTo>
                  <a:cubicBezTo>
                    <a:pt x="54" y="39"/>
                    <a:pt x="54" y="40"/>
                    <a:pt x="53" y="40"/>
                  </a:cubicBezTo>
                  <a:cubicBezTo>
                    <a:pt x="52" y="41"/>
                    <a:pt x="51" y="42"/>
                    <a:pt x="49" y="43"/>
                  </a:cubicBezTo>
                  <a:cubicBezTo>
                    <a:pt x="48" y="44"/>
                    <a:pt x="47" y="45"/>
                    <a:pt x="45" y="46"/>
                  </a:cubicBezTo>
                  <a:cubicBezTo>
                    <a:pt x="43" y="48"/>
                    <a:pt x="39" y="51"/>
                    <a:pt x="39" y="51"/>
                  </a:cubicBezTo>
                  <a:cubicBezTo>
                    <a:pt x="41" y="46"/>
                    <a:pt x="47" y="42"/>
                    <a:pt x="50" y="38"/>
                  </a:cubicBezTo>
                  <a:cubicBezTo>
                    <a:pt x="51" y="38"/>
                    <a:pt x="51" y="38"/>
                    <a:pt x="51" y="38"/>
                  </a:cubicBezTo>
                  <a:cubicBezTo>
                    <a:pt x="52" y="39"/>
                    <a:pt x="52" y="39"/>
                    <a:pt x="53" y="39"/>
                  </a:cubicBezTo>
                  <a:moveTo>
                    <a:pt x="88" y="0"/>
                  </a:moveTo>
                  <a:cubicBezTo>
                    <a:pt x="88" y="0"/>
                    <a:pt x="87" y="0"/>
                    <a:pt x="87" y="1"/>
                  </a:cubicBezTo>
                  <a:cubicBezTo>
                    <a:pt x="75" y="10"/>
                    <a:pt x="64" y="21"/>
                    <a:pt x="53" y="32"/>
                  </a:cubicBezTo>
                  <a:cubicBezTo>
                    <a:pt x="45" y="22"/>
                    <a:pt x="36" y="12"/>
                    <a:pt x="28" y="2"/>
                  </a:cubicBezTo>
                  <a:cubicBezTo>
                    <a:pt x="27" y="1"/>
                    <a:pt x="27" y="1"/>
                    <a:pt x="26" y="1"/>
                  </a:cubicBezTo>
                  <a:cubicBezTo>
                    <a:pt x="26" y="1"/>
                    <a:pt x="26" y="1"/>
                    <a:pt x="26" y="1"/>
                  </a:cubicBezTo>
                  <a:cubicBezTo>
                    <a:pt x="26" y="1"/>
                    <a:pt x="26" y="1"/>
                    <a:pt x="26" y="1"/>
                  </a:cubicBezTo>
                  <a:cubicBezTo>
                    <a:pt x="25" y="1"/>
                    <a:pt x="25" y="1"/>
                    <a:pt x="24" y="2"/>
                  </a:cubicBezTo>
                  <a:cubicBezTo>
                    <a:pt x="17" y="6"/>
                    <a:pt x="10" y="13"/>
                    <a:pt x="2" y="18"/>
                  </a:cubicBezTo>
                  <a:cubicBezTo>
                    <a:pt x="1" y="18"/>
                    <a:pt x="1" y="19"/>
                    <a:pt x="1" y="19"/>
                  </a:cubicBezTo>
                  <a:cubicBezTo>
                    <a:pt x="0" y="20"/>
                    <a:pt x="1" y="21"/>
                    <a:pt x="2" y="22"/>
                  </a:cubicBezTo>
                  <a:cubicBezTo>
                    <a:pt x="13" y="32"/>
                    <a:pt x="22" y="45"/>
                    <a:pt x="33" y="55"/>
                  </a:cubicBezTo>
                  <a:cubicBezTo>
                    <a:pt x="24" y="65"/>
                    <a:pt x="13" y="72"/>
                    <a:pt x="5" y="83"/>
                  </a:cubicBezTo>
                  <a:cubicBezTo>
                    <a:pt x="5" y="83"/>
                    <a:pt x="4" y="84"/>
                    <a:pt x="4" y="84"/>
                  </a:cubicBezTo>
                  <a:cubicBezTo>
                    <a:pt x="4" y="85"/>
                    <a:pt x="4" y="86"/>
                    <a:pt x="5" y="87"/>
                  </a:cubicBezTo>
                  <a:cubicBezTo>
                    <a:pt x="10" y="93"/>
                    <a:pt x="16" y="98"/>
                    <a:pt x="24" y="103"/>
                  </a:cubicBezTo>
                  <a:cubicBezTo>
                    <a:pt x="24" y="103"/>
                    <a:pt x="24" y="103"/>
                    <a:pt x="24" y="103"/>
                  </a:cubicBezTo>
                  <a:cubicBezTo>
                    <a:pt x="25" y="103"/>
                    <a:pt x="25" y="103"/>
                    <a:pt x="25" y="103"/>
                  </a:cubicBezTo>
                  <a:cubicBezTo>
                    <a:pt x="26" y="103"/>
                    <a:pt x="27" y="103"/>
                    <a:pt x="27" y="102"/>
                  </a:cubicBezTo>
                  <a:cubicBezTo>
                    <a:pt x="36" y="92"/>
                    <a:pt x="47" y="83"/>
                    <a:pt x="57" y="74"/>
                  </a:cubicBezTo>
                  <a:cubicBezTo>
                    <a:pt x="66" y="82"/>
                    <a:pt x="73" y="94"/>
                    <a:pt x="84" y="102"/>
                  </a:cubicBezTo>
                  <a:cubicBezTo>
                    <a:pt x="84" y="103"/>
                    <a:pt x="84" y="103"/>
                    <a:pt x="84" y="103"/>
                  </a:cubicBezTo>
                  <a:cubicBezTo>
                    <a:pt x="85" y="103"/>
                    <a:pt x="85" y="103"/>
                    <a:pt x="86" y="103"/>
                  </a:cubicBezTo>
                  <a:cubicBezTo>
                    <a:pt x="87" y="103"/>
                    <a:pt x="87" y="103"/>
                    <a:pt x="88" y="102"/>
                  </a:cubicBezTo>
                  <a:cubicBezTo>
                    <a:pt x="95" y="96"/>
                    <a:pt x="103" y="90"/>
                    <a:pt x="108" y="82"/>
                  </a:cubicBezTo>
                  <a:cubicBezTo>
                    <a:pt x="109" y="81"/>
                    <a:pt x="109" y="80"/>
                    <a:pt x="108" y="79"/>
                  </a:cubicBezTo>
                  <a:cubicBezTo>
                    <a:pt x="108" y="79"/>
                    <a:pt x="108" y="79"/>
                    <a:pt x="108" y="79"/>
                  </a:cubicBezTo>
                  <a:cubicBezTo>
                    <a:pt x="98" y="69"/>
                    <a:pt x="90" y="59"/>
                    <a:pt x="81" y="49"/>
                  </a:cubicBezTo>
                  <a:cubicBezTo>
                    <a:pt x="91" y="41"/>
                    <a:pt x="100" y="33"/>
                    <a:pt x="109" y="26"/>
                  </a:cubicBezTo>
                  <a:cubicBezTo>
                    <a:pt x="110" y="25"/>
                    <a:pt x="110" y="24"/>
                    <a:pt x="110" y="24"/>
                  </a:cubicBezTo>
                  <a:cubicBezTo>
                    <a:pt x="111" y="23"/>
                    <a:pt x="111" y="21"/>
                    <a:pt x="110" y="20"/>
                  </a:cubicBezTo>
                  <a:cubicBezTo>
                    <a:pt x="104" y="13"/>
                    <a:pt x="96" y="8"/>
                    <a:pt x="91" y="1"/>
                  </a:cubicBezTo>
                  <a:cubicBezTo>
                    <a:pt x="90" y="1"/>
                    <a:pt x="90" y="1"/>
                    <a:pt x="89" y="0"/>
                  </a:cubicBezTo>
                  <a:cubicBezTo>
                    <a:pt x="89" y="0"/>
                    <a:pt x="89" y="0"/>
                    <a:pt x="89" y="0"/>
                  </a:cubicBezTo>
                  <a:cubicBezTo>
                    <a:pt x="89" y="0"/>
                    <a:pt x="89" y="0"/>
                    <a:pt x="89" y="0"/>
                  </a:cubicBezTo>
                  <a:cubicBezTo>
                    <a:pt x="89" y="0"/>
                    <a:pt x="89" y="0"/>
                    <a:pt x="88"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263" name="Google Shape;263;p16"/>
            <p:cNvSpPr/>
            <p:nvPr/>
          </p:nvSpPr>
          <p:spPr>
            <a:xfrm>
              <a:off x="6620288" y="4928320"/>
              <a:ext cx="98425" cy="106363"/>
            </a:xfrm>
            <a:custGeom>
              <a:rect b="b" l="l" r="r" t="t"/>
              <a:pathLst>
                <a:path extrusionOk="0" h="25" w="23">
                  <a:moveTo>
                    <a:pt x="9" y="23"/>
                  </a:moveTo>
                  <a:cubicBezTo>
                    <a:pt x="9" y="23"/>
                    <a:pt x="9" y="23"/>
                    <a:pt x="9" y="23"/>
                  </a:cubicBezTo>
                  <a:cubicBezTo>
                    <a:pt x="11" y="22"/>
                    <a:pt x="12" y="21"/>
                    <a:pt x="13" y="21"/>
                  </a:cubicBezTo>
                  <a:cubicBezTo>
                    <a:pt x="12" y="21"/>
                    <a:pt x="11" y="22"/>
                    <a:pt x="11" y="23"/>
                  </a:cubicBezTo>
                  <a:cubicBezTo>
                    <a:pt x="11" y="23"/>
                    <a:pt x="11" y="23"/>
                    <a:pt x="11" y="23"/>
                  </a:cubicBezTo>
                  <a:cubicBezTo>
                    <a:pt x="12" y="23"/>
                    <a:pt x="12" y="23"/>
                    <a:pt x="12" y="23"/>
                  </a:cubicBezTo>
                  <a:cubicBezTo>
                    <a:pt x="13" y="22"/>
                    <a:pt x="13" y="22"/>
                    <a:pt x="13" y="22"/>
                  </a:cubicBezTo>
                  <a:cubicBezTo>
                    <a:pt x="13" y="22"/>
                    <a:pt x="13" y="22"/>
                    <a:pt x="13" y="22"/>
                  </a:cubicBezTo>
                  <a:cubicBezTo>
                    <a:pt x="14" y="22"/>
                    <a:pt x="13" y="23"/>
                    <a:pt x="13" y="23"/>
                  </a:cubicBezTo>
                  <a:cubicBezTo>
                    <a:pt x="14" y="23"/>
                    <a:pt x="14" y="23"/>
                    <a:pt x="14" y="23"/>
                  </a:cubicBezTo>
                  <a:cubicBezTo>
                    <a:pt x="14" y="24"/>
                    <a:pt x="14" y="24"/>
                    <a:pt x="14" y="24"/>
                  </a:cubicBezTo>
                  <a:cubicBezTo>
                    <a:pt x="12" y="24"/>
                    <a:pt x="11" y="23"/>
                    <a:pt x="10" y="23"/>
                  </a:cubicBezTo>
                  <a:cubicBezTo>
                    <a:pt x="10" y="23"/>
                    <a:pt x="10" y="23"/>
                    <a:pt x="9" y="23"/>
                  </a:cubicBezTo>
                  <a:moveTo>
                    <a:pt x="9" y="22"/>
                  </a:moveTo>
                  <a:cubicBezTo>
                    <a:pt x="9" y="22"/>
                    <a:pt x="9" y="21"/>
                    <a:pt x="9" y="21"/>
                  </a:cubicBezTo>
                  <a:cubicBezTo>
                    <a:pt x="11" y="20"/>
                    <a:pt x="12" y="19"/>
                    <a:pt x="13" y="19"/>
                  </a:cubicBezTo>
                  <a:cubicBezTo>
                    <a:pt x="12" y="20"/>
                    <a:pt x="11" y="21"/>
                    <a:pt x="9" y="22"/>
                  </a:cubicBezTo>
                  <a:moveTo>
                    <a:pt x="11" y="22"/>
                  </a:moveTo>
                  <a:cubicBezTo>
                    <a:pt x="12" y="21"/>
                    <a:pt x="13" y="20"/>
                    <a:pt x="14" y="18"/>
                  </a:cubicBezTo>
                  <a:cubicBezTo>
                    <a:pt x="14" y="19"/>
                    <a:pt x="14" y="21"/>
                    <a:pt x="14" y="22"/>
                  </a:cubicBezTo>
                  <a:cubicBezTo>
                    <a:pt x="13" y="22"/>
                    <a:pt x="12" y="22"/>
                    <a:pt x="12" y="22"/>
                  </a:cubicBezTo>
                  <a:cubicBezTo>
                    <a:pt x="12" y="22"/>
                    <a:pt x="13" y="21"/>
                    <a:pt x="14" y="20"/>
                  </a:cubicBezTo>
                  <a:cubicBezTo>
                    <a:pt x="13" y="20"/>
                    <a:pt x="13" y="20"/>
                    <a:pt x="13" y="20"/>
                  </a:cubicBezTo>
                  <a:cubicBezTo>
                    <a:pt x="12" y="20"/>
                    <a:pt x="11" y="21"/>
                    <a:pt x="11" y="22"/>
                  </a:cubicBezTo>
                  <a:moveTo>
                    <a:pt x="9" y="20"/>
                  </a:moveTo>
                  <a:cubicBezTo>
                    <a:pt x="9" y="20"/>
                    <a:pt x="9" y="19"/>
                    <a:pt x="9" y="19"/>
                  </a:cubicBezTo>
                  <a:cubicBezTo>
                    <a:pt x="11" y="18"/>
                    <a:pt x="12" y="17"/>
                    <a:pt x="13" y="17"/>
                  </a:cubicBezTo>
                  <a:cubicBezTo>
                    <a:pt x="12" y="18"/>
                    <a:pt x="11" y="19"/>
                    <a:pt x="9" y="20"/>
                  </a:cubicBezTo>
                  <a:moveTo>
                    <a:pt x="10" y="20"/>
                  </a:moveTo>
                  <a:cubicBezTo>
                    <a:pt x="12" y="19"/>
                    <a:pt x="13" y="18"/>
                    <a:pt x="14" y="17"/>
                  </a:cubicBezTo>
                  <a:cubicBezTo>
                    <a:pt x="14" y="17"/>
                    <a:pt x="14" y="18"/>
                    <a:pt x="14" y="18"/>
                  </a:cubicBezTo>
                  <a:cubicBezTo>
                    <a:pt x="14" y="18"/>
                    <a:pt x="14" y="18"/>
                    <a:pt x="14" y="18"/>
                  </a:cubicBezTo>
                  <a:cubicBezTo>
                    <a:pt x="12" y="18"/>
                    <a:pt x="11" y="19"/>
                    <a:pt x="10" y="20"/>
                  </a:cubicBezTo>
                  <a:moveTo>
                    <a:pt x="14" y="16"/>
                  </a:moveTo>
                  <a:cubicBezTo>
                    <a:pt x="14" y="16"/>
                    <a:pt x="14" y="16"/>
                    <a:pt x="14" y="16"/>
                  </a:cubicBezTo>
                  <a:cubicBezTo>
                    <a:pt x="14" y="16"/>
                    <a:pt x="14" y="16"/>
                    <a:pt x="14" y="16"/>
                  </a:cubicBezTo>
                  <a:cubicBezTo>
                    <a:pt x="14" y="16"/>
                    <a:pt x="14" y="16"/>
                    <a:pt x="14" y="16"/>
                  </a:cubicBezTo>
                  <a:cubicBezTo>
                    <a:pt x="14" y="16"/>
                    <a:pt x="14" y="16"/>
                    <a:pt x="14" y="16"/>
                  </a:cubicBezTo>
                  <a:moveTo>
                    <a:pt x="3" y="15"/>
                  </a:moveTo>
                  <a:cubicBezTo>
                    <a:pt x="2" y="15"/>
                    <a:pt x="2" y="15"/>
                    <a:pt x="2" y="15"/>
                  </a:cubicBezTo>
                  <a:cubicBezTo>
                    <a:pt x="2" y="15"/>
                    <a:pt x="2" y="15"/>
                    <a:pt x="2" y="15"/>
                  </a:cubicBezTo>
                  <a:cubicBezTo>
                    <a:pt x="2" y="15"/>
                    <a:pt x="2" y="15"/>
                    <a:pt x="2" y="15"/>
                  </a:cubicBezTo>
                  <a:cubicBezTo>
                    <a:pt x="2" y="14"/>
                    <a:pt x="3" y="14"/>
                    <a:pt x="4" y="13"/>
                  </a:cubicBezTo>
                  <a:cubicBezTo>
                    <a:pt x="3" y="14"/>
                    <a:pt x="3" y="14"/>
                    <a:pt x="3" y="15"/>
                  </a:cubicBezTo>
                  <a:cubicBezTo>
                    <a:pt x="3" y="15"/>
                    <a:pt x="3" y="15"/>
                    <a:pt x="3" y="15"/>
                  </a:cubicBezTo>
                  <a:moveTo>
                    <a:pt x="14" y="16"/>
                  </a:moveTo>
                  <a:cubicBezTo>
                    <a:pt x="16" y="15"/>
                    <a:pt x="17" y="14"/>
                    <a:pt x="18" y="13"/>
                  </a:cubicBezTo>
                  <a:cubicBezTo>
                    <a:pt x="18" y="12"/>
                    <a:pt x="19" y="12"/>
                    <a:pt x="19" y="12"/>
                  </a:cubicBezTo>
                  <a:cubicBezTo>
                    <a:pt x="19" y="12"/>
                    <a:pt x="19" y="12"/>
                    <a:pt x="18" y="13"/>
                  </a:cubicBezTo>
                  <a:cubicBezTo>
                    <a:pt x="17" y="14"/>
                    <a:pt x="17" y="14"/>
                    <a:pt x="16" y="15"/>
                  </a:cubicBezTo>
                  <a:cubicBezTo>
                    <a:pt x="16" y="16"/>
                    <a:pt x="16" y="16"/>
                    <a:pt x="16" y="16"/>
                  </a:cubicBezTo>
                  <a:cubicBezTo>
                    <a:pt x="17" y="15"/>
                    <a:pt x="18" y="14"/>
                    <a:pt x="19" y="13"/>
                  </a:cubicBezTo>
                  <a:cubicBezTo>
                    <a:pt x="20" y="13"/>
                    <a:pt x="20" y="12"/>
                    <a:pt x="20" y="12"/>
                  </a:cubicBezTo>
                  <a:cubicBezTo>
                    <a:pt x="20" y="12"/>
                    <a:pt x="20" y="13"/>
                    <a:pt x="20" y="13"/>
                  </a:cubicBezTo>
                  <a:cubicBezTo>
                    <a:pt x="20" y="14"/>
                    <a:pt x="19" y="15"/>
                    <a:pt x="18" y="15"/>
                  </a:cubicBezTo>
                  <a:cubicBezTo>
                    <a:pt x="19" y="16"/>
                    <a:pt x="19" y="16"/>
                    <a:pt x="19" y="16"/>
                  </a:cubicBezTo>
                  <a:cubicBezTo>
                    <a:pt x="19" y="15"/>
                    <a:pt x="20" y="15"/>
                    <a:pt x="20" y="15"/>
                  </a:cubicBezTo>
                  <a:cubicBezTo>
                    <a:pt x="21" y="15"/>
                    <a:pt x="21" y="15"/>
                    <a:pt x="21" y="15"/>
                  </a:cubicBezTo>
                  <a:cubicBezTo>
                    <a:pt x="21" y="15"/>
                    <a:pt x="21" y="15"/>
                    <a:pt x="21" y="15"/>
                  </a:cubicBezTo>
                  <a:cubicBezTo>
                    <a:pt x="21" y="15"/>
                    <a:pt x="21" y="15"/>
                    <a:pt x="21" y="15"/>
                  </a:cubicBezTo>
                  <a:cubicBezTo>
                    <a:pt x="21" y="15"/>
                    <a:pt x="21" y="15"/>
                    <a:pt x="21" y="16"/>
                  </a:cubicBezTo>
                  <a:cubicBezTo>
                    <a:pt x="20" y="16"/>
                    <a:pt x="20" y="16"/>
                    <a:pt x="19" y="16"/>
                  </a:cubicBezTo>
                  <a:cubicBezTo>
                    <a:pt x="18" y="16"/>
                    <a:pt x="16" y="16"/>
                    <a:pt x="15" y="16"/>
                  </a:cubicBezTo>
                  <a:cubicBezTo>
                    <a:pt x="14" y="16"/>
                    <a:pt x="14" y="16"/>
                    <a:pt x="14" y="16"/>
                  </a:cubicBezTo>
                  <a:moveTo>
                    <a:pt x="3" y="15"/>
                  </a:moveTo>
                  <a:cubicBezTo>
                    <a:pt x="4" y="14"/>
                    <a:pt x="5" y="13"/>
                    <a:pt x="6" y="12"/>
                  </a:cubicBezTo>
                  <a:cubicBezTo>
                    <a:pt x="6" y="12"/>
                    <a:pt x="7" y="12"/>
                    <a:pt x="7" y="12"/>
                  </a:cubicBezTo>
                  <a:cubicBezTo>
                    <a:pt x="6" y="12"/>
                    <a:pt x="6" y="12"/>
                    <a:pt x="6" y="13"/>
                  </a:cubicBezTo>
                  <a:cubicBezTo>
                    <a:pt x="5" y="13"/>
                    <a:pt x="5" y="14"/>
                    <a:pt x="4" y="15"/>
                  </a:cubicBezTo>
                  <a:cubicBezTo>
                    <a:pt x="4" y="15"/>
                    <a:pt x="4" y="15"/>
                    <a:pt x="4" y="15"/>
                  </a:cubicBezTo>
                  <a:cubicBezTo>
                    <a:pt x="4" y="15"/>
                    <a:pt x="4" y="15"/>
                    <a:pt x="3" y="15"/>
                  </a:cubicBezTo>
                  <a:moveTo>
                    <a:pt x="7" y="11"/>
                  </a:moveTo>
                  <a:cubicBezTo>
                    <a:pt x="7" y="11"/>
                    <a:pt x="7" y="11"/>
                    <a:pt x="7" y="11"/>
                  </a:cubicBezTo>
                  <a:cubicBezTo>
                    <a:pt x="7" y="11"/>
                    <a:pt x="7" y="11"/>
                    <a:pt x="7" y="11"/>
                  </a:cubicBezTo>
                  <a:moveTo>
                    <a:pt x="20" y="15"/>
                  </a:moveTo>
                  <a:cubicBezTo>
                    <a:pt x="19" y="15"/>
                    <a:pt x="20" y="14"/>
                    <a:pt x="20" y="14"/>
                  </a:cubicBezTo>
                  <a:cubicBezTo>
                    <a:pt x="21" y="13"/>
                    <a:pt x="21" y="12"/>
                    <a:pt x="21" y="11"/>
                  </a:cubicBezTo>
                  <a:cubicBezTo>
                    <a:pt x="21" y="11"/>
                    <a:pt x="21" y="11"/>
                    <a:pt x="21" y="11"/>
                  </a:cubicBezTo>
                  <a:cubicBezTo>
                    <a:pt x="21" y="12"/>
                    <a:pt x="21" y="13"/>
                    <a:pt x="21" y="14"/>
                  </a:cubicBezTo>
                  <a:cubicBezTo>
                    <a:pt x="21" y="14"/>
                    <a:pt x="21" y="14"/>
                    <a:pt x="21" y="14"/>
                  </a:cubicBezTo>
                  <a:cubicBezTo>
                    <a:pt x="21" y="14"/>
                    <a:pt x="20" y="15"/>
                    <a:pt x="20" y="15"/>
                  </a:cubicBezTo>
                  <a:moveTo>
                    <a:pt x="2" y="14"/>
                  </a:moveTo>
                  <a:cubicBezTo>
                    <a:pt x="2" y="14"/>
                    <a:pt x="2" y="14"/>
                    <a:pt x="2" y="13"/>
                  </a:cubicBezTo>
                  <a:cubicBezTo>
                    <a:pt x="2" y="13"/>
                    <a:pt x="2" y="13"/>
                    <a:pt x="2" y="13"/>
                  </a:cubicBezTo>
                  <a:cubicBezTo>
                    <a:pt x="2" y="13"/>
                    <a:pt x="4" y="11"/>
                    <a:pt x="4" y="11"/>
                  </a:cubicBezTo>
                  <a:cubicBezTo>
                    <a:pt x="4" y="11"/>
                    <a:pt x="3" y="12"/>
                    <a:pt x="3" y="12"/>
                  </a:cubicBezTo>
                  <a:cubicBezTo>
                    <a:pt x="2" y="13"/>
                    <a:pt x="2" y="14"/>
                    <a:pt x="2" y="14"/>
                  </a:cubicBezTo>
                  <a:moveTo>
                    <a:pt x="17" y="14"/>
                  </a:moveTo>
                  <a:cubicBezTo>
                    <a:pt x="18" y="13"/>
                    <a:pt x="19" y="12"/>
                    <a:pt x="20" y="11"/>
                  </a:cubicBezTo>
                  <a:cubicBezTo>
                    <a:pt x="21" y="11"/>
                    <a:pt x="21" y="11"/>
                    <a:pt x="21" y="11"/>
                  </a:cubicBezTo>
                  <a:cubicBezTo>
                    <a:pt x="20" y="12"/>
                    <a:pt x="18" y="13"/>
                    <a:pt x="17" y="14"/>
                  </a:cubicBezTo>
                  <a:moveTo>
                    <a:pt x="14" y="16"/>
                  </a:moveTo>
                  <a:cubicBezTo>
                    <a:pt x="14" y="16"/>
                    <a:pt x="15" y="15"/>
                    <a:pt x="15" y="14"/>
                  </a:cubicBezTo>
                  <a:cubicBezTo>
                    <a:pt x="16" y="13"/>
                    <a:pt x="16" y="12"/>
                    <a:pt x="17" y="11"/>
                  </a:cubicBezTo>
                  <a:cubicBezTo>
                    <a:pt x="18" y="11"/>
                    <a:pt x="18" y="11"/>
                    <a:pt x="19" y="11"/>
                  </a:cubicBezTo>
                  <a:cubicBezTo>
                    <a:pt x="17" y="12"/>
                    <a:pt x="16" y="13"/>
                    <a:pt x="15" y="15"/>
                  </a:cubicBezTo>
                  <a:cubicBezTo>
                    <a:pt x="15" y="15"/>
                    <a:pt x="14" y="15"/>
                    <a:pt x="14" y="16"/>
                  </a:cubicBezTo>
                  <a:moveTo>
                    <a:pt x="9" y="19"/>
                  </a:moveTo>
                  <a:cubicBezTo>
                    <a:pt x="9" y="18"/>
                    <a:pt x="9" y="18"/>
                    <a:pt x="9" y="18"/>
                  </a:cubicBezTo>
                  <a:cubicBezTo>
                    <a:pt x="11" y="17"/>
                    <a:pt x="13" y="15"/>
                    <a:pt x="14" y="13"/>
                  </a:cubicBezTo>
                  <a:cubicBezTo>
                    <a:pt x="14" y="13"/>
                    <a:pt x="15" y="12"/>
                    <a:pt x="15" y="12"/>
                  </a:cubicBezTo>
                  <a:cubicBezTo>
                    <a:pt x="15" y="12"/>
                    <a:pt x="16" y="11"/>
                    <a:pt x="16" y="11"/>
                  </a:cubicBezTo>
                  <a:cubicBezTo>
                    <a:pt x="17" y="11"/>
                    <a:pt x="17" y="11"/>
                    <a:pt x="17" y="11"/>
                  </a:cubicBezTo>
                  <a:cubicBezTo>
                    <a:pt x="15" y="13"/>
                    <a:pt x="14" y="15"/>
                    <a:pt x="13" y="16"/>
                  </a:cubicBezTo>
                  <a:cubicBezTo>
                    <a:pt x="13" y="17"/>
                    <a:pt x="13" y="17"/>
                    <a:pt x="13" y="17"/>
                  </a:cubicBezTo>
                  <a:cubicBezTo>
                    <a:pt x="12" y="17"/>
                    <a:pt x="11" y="18"/>
                    <a:pt x="9" y="19"/>
                  </a:cubicBezTo>
                  <a:moveTo>
                    <a:pt x="2" y="13"/>
                  </a:moveTo>
                  <a:cubicBezTo>
                    <a:pt x="2" y="12"/>
                    <a:pt x="2" y="12"/>
                    <a:pt x="2" y="11"/>
                  </a:cubicBezTo>
                  <a:cubicBezTo>
                    <a:pt x="2" y="11"/>
                    <a:pt x="2" y="11"/>
                    <a:pt x="2" y="11"/>
                  </a:cubicBezTo>
                  <a:cubicBezTo>
                    <a:pt x="2" y="11"/>
                    <a:pt x="2" y="11"/>
                    <a:pt x="2" y="11"/>
                  </a:cubicBezTo>
                  <a:cubicBezTo>
                    <a:pt x="2" y="11"/>
                    <a:pt x="2" y="12"/>
                    <a:pt x="2" y="13"/>
                  </a:cubicBezTo>
                  <a:moveTo>
                    <a:pt x="10" y="17"/>
                  </a:moveTo>
                  <a:cubicBezTo>
                    <a:pt x="9" y="17"/>
                    <a:pt x="10" y="17"/>
                    <a:pt x="10" y="16"/>
                  </a:cubicBezTo>
                  <a:cubicBezTo>
                    <a:pt x="11" y="16"/>
                    <a:pt x="11" y="16"/>
                    <a:pt x="11" y="15"/>
                  </a:cubicBezTo>
                  <a:cubicBezTo>
                    <a:pt x="13" y="14"/>
                    <a:pt x="14" y="13"/>
                    <a:pt x="15" y="11"/>
                  </a:cubicBezTo>
                  <a:cubicBezTo>
                    <a:pt x="16" y="11"/>
                    <a:pt x="16" y="11"/>
                    <a:pt x="16" y="11"/>
                  </a:cubicBezTo>
                  <a:cubicBezTo>
                    <a:pt x="14" y="12"/>
                    <a:pt x="13" y="14"/>
                    <a:pt x="12" y="15"/>
                  </a:cubicBezTo>
                  <a:cubicBezTo>
                    <a:pt x="11" y="16"/>
                    <a:pt x="10" y="17"/>
                    <a:pt x="10" y="17"/>
                  </a:cubicBezTo>
                  <a:cubicBezTo>
                    <a:pt x="10" y="17"/>
                    <a:pt x="10" y="17"/>
                    <a:pt x="10" y="17"/>
                  </a:cubicBezTo>
                  <a:moveTo>
                    <a:pt x="9" y="17"/>
                  </a:moveTo>
                  <a:cubicBezTo>
                    <a:pt x="9" y="16"/>
                    <a:pt x="9" y="16"/>
                    <a:pt x="9" y="16"/>
                  </a:cubicBezTo>
                  <a:cubicBezTo>
                    <a:pt x="12" y="15"/>
                    <a:pt x="13" y="12"/>
                    <a:pt x="15" y="11"/>
                  </a:cubicBezTo>
                  <a:cubicBezTo>
                    <a:pt x="15" y="11"/>
                    <a:pt x="15" y="11"/>
                    <a:pt x="15" y="11"/>
                  </a:cubicBezTo>
                  <a:cubicBezTo>
                    <a:pt x="14" y="12"/>
                    <a:pt x="13" y="13"/>
                    <a:pt x="13" y="14"/>
                  </a:cubicBezTo>
                  <a:cubicBezTo>
                    <a:pt x="11" y="15"/>
                    <a:pt x="10" y="16"/>
                    <a:pt x="9" y="17"/>
                  </a:cubicBezTo>
                  <a:moveTo>
                    <a:pt x="3" y="14"/>
                  </a:moveTo>
                  <a:cubicBezTo>
                    <a:pt x="3" y="14"/>
                    <a:pt x="3" y="14"/>
                    <a:pt x="4" y="14"/>
                  </a:cubicBezTo>
                  <a:cubicBezTo>
                    <a:pt x="4" y="13"/>
                    <a:pt x="5" y="12"/>
                    <a:pt x="6" y="11"/>
                  </a:cubicBezTo>
                  <a:cubicBezTo>
                    <a:pt x="6" y="11"/>
                    <a:pt x="6" y="11"/>
                    <a:pt x="6" y="11"/>
                  </a:cubicBezTo>
                  <a:cubicBezTo>
                    <a:pt x="6" y="11"/>
                    <a:pt x="7" y="11"/>
                    <a:pt x="7" y="11"/>
                  </a:cubicBezTo>
                  <a:cubicBezTo>
                    <a:pt x="6" y="11"/>
                    <a:pt x="6" y="12"/>
                    <a:pt x="5" y="13"/>
                  </a:cubicBezTo>
                  <a:cubicBezTo>
                    <a:pt x="5" y="13"/>
                    <a:pt x="4" y="14"/>
                    <a:pt x="3" y="14"/>
                  </a:cubicBezTo>
                  <a:moveTo>
                    <a:pt x="2" y="11"/>
                  </a:moveTo>
                  <a:cubicBezTo>
                    <a:pt x="2" y="11"/>
                    <a:pt x="2" y="11"/>
                    <a:pt x="2" y="11"/>
                  </a:cubicBezTo>
                  <a:cubicBezTo>
                    <a:pt x="2" y="11"/>
                    <a:pt x="2" y="11"/>
                    <a:pt x="2" y="11"/>
                  </a:cubicBezTo>
                  <a:cubicBezTo>
                    <a:pt x="2" y="11"/>
                    <a:pt x="2" y="11"/>
                    <a:pt x="2" y="11"/>
                  </a:cubicBezTo>
                  <a:moveTo>
                    <a:pt x="2" y="12"/>
                  </a:moveTo>
                  <a:cubicBezTo>
                    <a:pt x="2" y="12"/>
                    <a:pt x="2" y="11"/>
                    <a:pt x="3" y="11"/>
                  </a:cubicBezTo>
                  <a:cubicBezTo>
                    <a:pt x="3" y="11"/>
                    <a:pt x="3" y="11"/>
                    <a:pt x="3" y="11"/>
                  </a:cubicBezTo>
                  <a:cubicBezTo>
                    <a:pt x="4" y="11"/>
                    <a:pt x="5" y="11"/>
                    <a:pt x="6" y="11"/>
                  </a:cubicBezTo>
                  <a:cubicBezTo>
                    <a:pt x="6" y="11"/>
                    <a:pt x="6" y="11"/>
                    <a:pt x="6" y="11"/>
                  </a:cubicBezTo>
                  <a:cubicBezTo>
                    <a:pt x="4" y="12"/>
                    <a:pt x="4" y="13"/>
                    <a:pt x="3" y="14"/>
                  </a:cubicBezTo>
                  <a:cubicBezTo>
                    <a:pt x="2" y="14"/>
                    <a:pt x="2" y="14"/>
                    <a:pt x="2" y="14"/>
                  </a:cubicBezTo>
                  <a:cubicBezTo>
                    <a:pt x="2" y="14"/>
                    <a:pt x="2" y="14"/>
                    <a:pt x="3" y="13"/>
                  </a:cubicBezTo>
                  <a:cubicBezTo>
                    <a:pt x="3" y="13"/>
                    <a:pt x="3" y="12"/>
                    <a:pt x="3" y="12"/>
                  </a:cubicBezTo>
                  <a:cubicBezTo>
                    <a:pt x="3" y="12"/>
                    <a:pt x="3" y="12"/>
                    <a:pt x="3" y="12"/>
                  </a:cubicBezTo>
                  <a:cubicBezTo>
                    <a:pt x="4" y="12"/>
                    <a:pt x="4" y="11"/>
                    <a:pt x="4" y="11"/>
                  </a:cubicBezTo>
                  <a:cubicBezTo>
                    <a:pt x="4" y="11"/>
                    <a:pt x="4" y="11"/>
                    <a:pt x="4" y="11"/>
                  </a:cubicBezTo>
                  <a:cubicBezTo>
                    <a:pt x="3" y="11"/>
                    <a:pt x="3" y="11"/>
                    <a:pt x="2" y="12"/>
                  </a:cubicBezTo>
                  <a:cubicBezTo>
                    <a:pt x="2" y="12"/>
                    <a:pt x="2" y="12"/>
                    <a:pt x="2" y="12"/>
                  </a:cubicBezTo>
                  <a:moveTo>
                    <a:pt x="10" y="15"/>
                  </a:moveTo>
                  <a:cubicBezTo>
                    <a:pt x="12" y="14"/>
                    <a:pt x="13" y="11"/>
                    <a:pt x="14" y="10"/>
                  </a:cubicBezTo>
                  <a:cubicBezTo>
                    <a:pt x="14" y="10"/>
                    <a:pt x="14" y="10"/>
                    <a:pt x="14" y="10"/>
                  </a:cubicBezTo>
                  <a:cubicBezTo>
                    <a:pt x="14" y="10"/>
                    <a:pt x="14" y="10"/>
                    <a:pt x="14" y="10"/>
                  </a:cubicBezTo>
                  <a:cubicBezTo>
                    <a:pt x="15" y="11"/>
                    <a:pt x="15" y="11"/>
                    <a:pt x="15" y="11"/>
                  </a:cubicBezTo>
                  <a:cubicBezTo>
                    <a:pt x="13" y="12"/>
                    <a:pt x="12" y="14"/>
                    <a:pt x="10" y="15"/>
                  </a:cubicBezTo>
                  <a:moveTo>
                    <a:pt x="5" y="15"/>
                  </a:moveTo>
                  <a:cubicBezTo>
                    <a:pt x="7" y="13"/>
                    <a:pt x="10" y="11"/>
                    <a:pt x="12" y="9"/>
                  </a:cubicBezTo>
                  <a:cubicBezTo>
                    <a:pt x="10" y="11"/>
                    <a:pt x="8" y="13"/>
                    <a:pt x="7" y="15"/>
                  </a:cubicBezTo>
                  <a:cubicBezTo>
                    <a:pt x="7" y="15"/>
                    <a:pt x="7" y="15"/>
                    <a:pt x="7" y="15"/>
                  </a:cubicBezTo>
                  <a:cubicBezTo>
                    <a:pt x="6" y="15"/>
                    <a:pt x="5" y="15"/>
                    <a:pt x="5" y="15"/>
                  </a:cubicBezTo>
                  <a:moveTo>
                    <a:pt x="9" y="11"/>
                  </a:moveTo>
                  <a:cubicBezTo>
                    <a:pt x="10" y="11"/>
                    <a:pt x="10" y="11"/>
                    <a:pt x="10" y="11"/>
                  </a:cubicBezTo>
                  <a:cubicBezTo>
                    <a:pt x="10" y="10"/>
                    <a:pt x="10" y="10"/>
                    <a:pt x="10" y="10"/>
                  </a:cubicBezTo>
                  <a:cubicBezTo>
                    <a:pt x="10" y="10"/>
                    <a:pt x="10" y="10"/>
                    <a:pt x="10" y="10"/>
                  </a:cubicBezTo>
                  <a:cubicBezTo>
                    <a:pt x="11" y="10"/>
                    <a:pt x="11" y="9"/>
                    <a:pt x="12" y="9"/>
                  </a:cubicBezTo>
                  <a:cubicBezTo>
                    <a:pt x="10" y="10"/>
                    <a:pt x="9" y="11"/>
                    <a:pt x="8" y="12"/>
                  </a:cubicBezTo>
                  <a:cubicBezTo>
                    <a:pt x="7" y="13"/>
                    <a:pt x="6" y="13"/>
                    <a:pt x="5" y="14"/>
                  </a:cubicBezTo>
                  <a:cubicBezTo>
                    <a:pt x="6" y="13"/>
                    <a:pt x="7" y="12"/>
                    <a:pt x="8" y="11"/>
                  </a:cubicBezTo>
                  <a:cubicBezTo>
                    <a:pt x="8" y="11"/>
                    <a:pt x="8" y="11"/>
                    <a:pt x="8" y="11"/>
                  </a:cubicBezTo>
                  <a:cubicBezTo>
                    <a:pt x="8" y="11"/>
                    <a:pt x="9" y="11"/>
                    <a:pt x="9" y="11"/>
                  </a:cubicBezTo>
                  <a:moveTo>
                    <a:pt x="13" y="9"/>
                  </a:moveTo>
                  <a:cubicBezTo>
                    <a:pt x="12" y="9"/>
                    <a:pt x="12" y="9"/>
                    <a:pt x="12" y="9"/>
                  </a:cubicBezTo>
                  <a:cubicBezTo>
                    <a:pt x="14" y="8"/>
                    <a:pt x="14" y="8"/>
                    <a:pt x="14" y="8"/>
                  </a:cubicBezTo>
                  <a:cubicBezTo>
                    <a:pt x="13" y="9"/>
                    <a:pt x="13" y="9"/>
                    <a:pt x="13" y="9"/>
                  </a:cubicBezTo>
                  <a:moveTo>
                    <a:pt x="7" y="15"/>
                  </a:moveTo>
                  <a:cubicBezTo>
                    <a:pt x="9" y="12"/>
                    <a:pt x="12" y="10"/>
                    <a:pt x="14" y="8"/>
                  </a:cubicBezTo>
                  <a:cubicBezTo>
                    <a:pt x="14" y="8"/>
                    <a:pt x="14" y="8"/>
                    <a:pt x="14" y="8"/>
                  </a:cubicBezTo>
                  <a:cubicBezTo>
                    <a:pt x="14" y="8"/>
                    <a:pt x="14" y="9"/>
                    <a:pt x="14" y="9"/>
                  </a:cubicBezTo>
                  <a:cubicBezTo>
                    <a:pt x="14" y="9"/>
                    <a:pt x="14" y="9"/>
                    <a:pt x="14" y="9"/>
                  </a:cubicBezTo>
                  <a:cubicBezTo>
                    <a:pt x="12" y="11"/>
                    <a:pt x="10" y="12"/>
                    <a:pt x="8" y="14"/>
                  </a:cubicBezTo>
                  <a:cubicBezTo>
                    <a:pt x="8" y="15"/>
                    <a:pt x="8" y="15"/>
                    <a:pt x="8" y="15"/>
                  </a:cubicBezTo>
                  <a:cubicBezTo>
                    <a:pt x="9" y="14"/>
                    <a:pt x="10" y="13"/>
                    <a:pt x="11" y="13"/>
                  </a:cubicBezTo>
                  <a:cubicBezTo>
                    <a:pt x="11" y="12"/>
                    <a:pt x="12" y="12"/>
                    <a:pt x="13" y="11"/>
                  </a:cubicBezTo>
                  <a:cubicBezTo>
                    <a:pt x="13" y="11"/>
                    <a:pt x="13" y="11"/>
                    <a:pt x="13" y="11"/>
                  </a:cubicBezTo>
                  <a:cubicBezTo>
                    <a:pt x="12" y="12"/>
                    <a:pt x="11" y="14"/>
                    <a:pt x="9" y="15"/>
                  </a:cubicBezTo>
                  <a:cubicBezTo>
                    <a:pt x="9" y="15"/>
                    <a:pt x="9" y="15"/>
                    <a:pt x="9" y="15"/>
                  </a:cubicBezTo>
                  <a:cubicBezTo>
                    <a:pt x="9" y="15"/>
                    <a:pt x="9" y="15"/>
                    <a:pt x="9" y="15"/>
                  </a:cubicBezTo>
                  <a:cubicBezTo>
                    <a:pt x="8" y="15"/>
                    <a:pt x="8" y="15"/>
                    <a:pt x="7" y="15"/>
                  </a:cubicBezTo>
                  <a:moveTo>
                    <a:pt x="10" y="9"/>
                  </a:moveTo>
                  <a:cubicBezTo>
                    <a:pt x="10" y="9"/>
                    <a:pt x="10" y="8"/>
                    <a:pt x="10" y="8"/>
                  </a:cubicBezTo>
                  <a:cubicBezTo>
                    <a:pt x="11" y="8"/>
                    <a:pt x="12" y="7"/>
                    <a:pt x="13" y="6"/>
                  </a:cubicBezTo>
                  <a:cubicBezTo>
                    <a:pt x="13" y="6"/>
                    <a:pt x="13" y="6"/>
                    <a:pt x="14" y="6"/>
                  </a:cubicBezTo>
                  <a:cubicBezTo>
                    <a:pt x="14" y="6"/>
                    <a:pt x="13" y="7"/>
                    <a:pt x="12" y="7"/>
                  </a:cubicBezTo>
                  <a:cubicBezTo>
                    <a:pt x="12" y="8"/>
                    <a:pt x="11" y="9"/>
                    <a:pt x="10" y="9"/>
                  </a:cubicBezTo>
                  <a:moveTo>
                    <a:pt x="10" y="7"/>
                  </a:moveTo>
                  <a:cubicBezTo>
                    <a:pt x="10" y="7"/>
                    <a:pt x="10" y="6"/>
                    <a:pt x="10" y="6"/>
                  </a:cubicBezTo>
                  <a:cubicBezTo>
                    <a:pt x="11" y="5"/>
                    <a:pt x="12" y="4"/>
                    <a:pt x="13" y="4"/>
                  </a:cubicBezTo>
                  <a:cubicBezTo>
                    <a:pt x="13" y="3"/>
                    <a:pt x="13" y="3"/>
                    <a:pt x="13" y="3"/>
                  </a:cubicBezTo>
                  <a:cubicBezTo>
                    <a:pt x="14" y="3"/>
                    <a:pt x="12" y="5"/>
                    <a:pt x="12" y="6"/>
                  </a:cubicBezTo>
                  <a:cubicBezTo>
                    <a:pt x="11" y="6"/>
                    <a:pt x="10" y="7"/>
                    <a:pt x="10" y="7"/>
                  </a:cubicBezTo>
                  <a:moveTo>
                    <a:pt x="10" y="5"/>
                  </a:moveTo>
                  <a:cubicBezTo>
                    <a:pt x="10" y="4"/>
                    <a:pt x="10" y="4"/>
                    <a:pt x="10" y="4"/>
                  </a:cubicBezTo>
                  <a:cubicBezTo>
                    <a:pt x="10" y="3"/>
                    <a:pt x="11" y="3"/>
                    <a:pt x="11" y="3"/>
                  </a:cubicBezTo>
                  <a:cubicBezTo>
                    <a:pt x="12" y="2"/>
                    <a:pt x="12" y="2"/>
                    <a:pt x="12" y="2"/>
                  </a:cubicBezTo>
                  <a:cubicBezTo>
                    <a:pt x="12" y="2"/>
                    <a:pt x="11" y="3"/>
                    <a:pt x="11" y="3"/>
                  </a:cubicBezTo>
                  <a:cubicBezTo>
                    <a:pt x="11" y="4"/>
                    <a:pt x="10" y="4"/>
                    <a:pt x="10" y="5"/>
                  </a:cubicBezTo>
                  <a:moveTo>
                    <a:pt x="10" y="6"/>
                  </a:moveTo>
                  <a:cubicBezTo>
                    <a:pt x="10" y="5"/>
                    <a:pt x="10" y="5"/>
                    <a:pt x="10" y="5"/>
                  </a:cubicBezTo>
                  <a:cubicBezTo>
                    <a:pt x="10" y="5"/>
                    <a:pt x="11" y="4"/>
                    <a:pt x="11" y="4"/>
                  </a:cubicBezTo>
                  <a:cubicBezTo>
                    <a:pt x="12" y="3"/>
                    <a:pt x="12" y="2"/>
                    <a:pt x="13" y="2"/>
                  </a:cubicBezTo>
                  <a:cubicBezTo>
                    <a:pt x="13" y="2"/>
                    <a:pt x="14" y="2"/>
                    <a:pt x="14" y="2"/>
                  </a:cubicBezTo>
                  <a:cubicBezTo>
                    <a:pt x="14" y="4"/>
                    <a:pt x="14" y="6"/>
                    <a:pt x="14" y="8"/>
                  </a:cubicBezTo>
                  <a:cubicBezTo>
                    <a:pt x="14" y="8"/>
                    <a:pt x="14" y="8"/>
                    <a:pt x="14" y="8"/>
                  </a:cubicBezTo>
                  <a:cubicBezTo>
                    <a:pt x="13" y="8"/>
                    <a:pt x="12" y="9"/>
                    <a:pt x="11" y="9"/>
                  </a:cubicBezTo>
                  <a:cubicBezTo>
                    <a:pt x="11" y="9"/>
                    <a:pt x="10" y="10"/>
                    <a:pt x="10" y="10"/>
                  </a:cubicBezTo>
                  <a:cubicBezTo>
                    <a:pt x="10" y="10"/>
                    <a:pt x="10" y="9"/>
                    <a:pt x="11" y="9"/>
                  </a:cubicBezTo>
                  <a:cubicBezTo>
                    <a:pt x="12" y="8"/>
                    <a:pt x="13" y="7"/>
                    <a:pt x="14" y="5"/>
                  </a:cubicBezTo>
                  <a:cubicBezTo>
                    <a:pt x="14" y="5"/>
                    <a:pt x="14" y="5"/>
                    <a:pt x="14" y="5"/>
                  </a:cubicBezTo>
                  <a:cubicBezTo>
                    <a:pt x="13" y="5"/>
                    <a:pt x="13" y="6"/>
                    <a:pt x="12" y="6"/>
                  </a:cubicBezTo>
                  <a:cubicBezTo>
                    <a:pt x="12" y="6"/>
                    <a:pt x="10" y="8"/>
                    <a:pt x="10" y="8"/>
                  </a:cubicBezTo>
                  <a:cubicBezTo>
                    <a:pt x="10" y="8"/>
                    <a:pt x="10" y="8"/>
                    <a:pt x="10" y="7"/>
                  </a:cubicBezTo>
                  <a:cubicBezTo>
                    <a:pt x="12" y="6"/>
                    <a:pt x="13" y="5"/>
                    <a:pt x="14" y="3"/>
                  </a:cubicBezTo>
                  <a:cubicBezTo>
                    <a:pt x="14" y="3"/>
                    <a:pt x="14" y="3"/>
                    <a:pt x="14" y="3"/>
                  </a:cubicBezTo>
                  <a:cubicBezTo>
                    <a:pt x="12" y="3"/>
                    <a:pt x="11" y="5"/>
                    <a:pt x="10" y="6"/>
                  </a:cubicBezTo>
                  <a:moveTo>
                    <a:pt x="10" y="3"/>
                  </a:moveTo>
                  <a:cubicBezTo>
                    <a:pt x="10" y="3"/>
                    <a:pt x="10" y="2"/>
                    <a:pt x="10" y="2"/>
                  </a:cubicBezTo>
                  <a:cubicBezTo>
                    <a:pt x="10" y="2"/>
                    <a:pt x="10" y="2"/>
                    <a:pt x="11" y="2"/>
                  </a:cubicBezTo>
                  <a:cubicBezTo>
                    <a:pt x="11" y="2"/>
                    <a:pt x="12" y="2"/>
                    <a:pt x="12" y="2"/>
                  </a:cubicBezTo>
                  <a:cubicBezTo>
                    <a:pt x="11" y="2"/>
                    <a:pt x="11" y="3"/>
                    <a:pt x="10" y="3"/>
                  </a:cubicBezTo>
                  <a:moveTo>
                    <a:pt x="11" y="0"/>
                  </a:moveTo>
                  <a:cubicBezTo>
                    <a:pt x="10" y="0"/>
                    <a:pt x="10" y="0"/>
                    <a:pt x="9" y="0"/>
                  </a:cubicBezTo>
                  <a:cubicBezTo>
                    <a:pt x="9" y="0"/>
                    <a:pt x="9" y="0"/>
                    <a:pt x="9" y="0"/>
                  </a:cubicBezTo>
                  <a:cubicBezTo>
                    <a:pt x="8" y="1"/>
                    <a:pt x="8" y="1"/>
                    <a:pt x="8" y="1"/>
                  </a:cubicBezTo>
                  <a:cubicBezTo>
                    <a:pt x="8" y="4"/>
                    <a:pt x="8" y="6"/>
                    <a:pt x="8" y="9"/>
                  </a:cubicBezTo>
                  <a:cubicBezTo>
                    <a:pt x="6" y="9"/>
                    <a:pt x="4" y="9"/>
                    <a:pt x="2" y="9"/>
                  </a:cubicBezTo>
                  <a:cubicBezTo>
                    <a:pt x="2" y="9"/>
                    <a:pt x="1" y="9"/>
                    <a:pt x="1" y="9"/>
                  </a:cubicBezTo>
                  <a:cubicBezTo>
                    <a:pt x="1" y="9"/>
                    <a:pt x="1" y="9"/>
                    <a:pt x="1" y="9"/>
                  </a:cubicBezTo>
                  <a:cubicBezTo>
                    <a:pt x="0" y="9"/>
                    <a:pt x="0" y="9"/>
                    <a:pt x="0" y="10"/>
                  </a:cubicBezTo>
                  <a:cubicBezTo>
                    <a:pt x="0" y="12"/>
                    <a:pt x="0" y="14"/>
                    <a:pt x="0" y="16"/>
                  </a:cubicBezTo>
                  <a:cubicBezTo>
                    <a:pt x="0" y="16"/>
                    <a:pt x="0" y="16"/>
                    <a:pt x="1" y="16"/>
                  </a:cubicBezTo>
                  <a:cubicBezTo>
                    <a:pt x="1" y="16"/>
                    <a:pt x="1" y="16"/>
                    <a:pt x="1" y="16"/>
                  </a:cubicBezTo>
                  <a:cubicBezTo>
                    <a:pt x="1" y="16"/>
                    <a:pt x="1" y="16"/>
                    <a:pt x="1" y="16"/>
                  </a:cubicBezTo>
                  <a:cubicBezTo>
                    <a:pt x="2" y="16"/>
                    <a:pt x="3" y="16"/>
                    <a:pt x="3" y="16"/>
                  </a:cubicBezTo>
                  <a:cubicBezTo>
                    <a:pt x="5" y="16"/>
                    <a:pt x="6" y="16"/>
                    <a:pt x="8" y="16"/>
                  </a:cubicBezTo>
                  <a:cubicBezTo>
                    <a:pt x="8" y="19"/>
                    <a:pt x="8" y="21"/>
                    <a:pt x="8" y="24"/>
                  </a:cubicBezTo>
                  <a:cubicBezTo>
                    <a:pt x="8" y="25"/>
                    <a:pt x="8" y="25"/>
                    <a:pt x="8" y="25"/>
                  </a:cubicBezTo>
                  <a:cubicBezTo>
                    <a:pt x="9" y="25"/>
                    <a:pt x="9" y="25"/>
                    <a:pt x="9" y="25"/>
                  </a:cubicBezTo>
                  <a:cubicBezTo>
                    <a:pt x="9" y="25"/>
                    <a:pt x="10" y="25"/>
                    <a:pt x="10" y="25"/>
                  </a:cubicBezTo>
                  <a:cubicBezTo>
                    <a:pt x="11" y="25"/>
                    <a:pt x="13" y="25"/>
                    <a:pt x="15" y="25"/>
                  </a:cubicBezTo>
                  <a:cubicBezTo>
                    <a:pt x="15" y="25"/>
                    <a:pt x="15" y="25"/>
                    <a:pt x="15" y="24"/>
                  </a:cubicBezTo>
                  <a:cubicBezTo>
                    <a:pt x="15" y="24"/>
                    <a:pt x="15" y="24"/>
                    <a:pt x="15" y="24"/>
                  </a:cubicBezTo>
                  <a:cubicBezTo>
                    <a:pt x="15" y="22"/>
                    <a:pt x="15" y="20"/>
                    <a:pt x="15" y="17"/>
                  </a:cubicBezTo>
                  <a:cubicBezTo>
                    <a:pt x="17" y="17"/>
                    <a:pt x="18" y="17"/>
                    <a:pt x="19" y="17"/>
                  </a:cubicBezTo>
                  <a:cubicBezTo>
                    <a:pt x="20" y="17"/>
                    <a:pt x="21" y="17"/>
                    <a:pt x="22" y="17"/>
                  </a:cubicBezTo>
                  <a:cubicBezTo>
                    <a:pt x="22" y="17"/>
                    <a:pt x="22" y="17"/>
                    <a:pt x="22" y="17"/>
                  </a:cubicBezTo>
                  <a:cubicBezTo>
                    <a:pt x="23" y="17"/>
                    <a:pt x="23" y="17"/>
                    <a:pt x="23" y="17"/>
                  </a:cubicBezTo>
                  <a:cubicBezTo>
                    <a:pt x="23" y="15"/>
                    <a:pt x="23" y="13"/>
                    <a:pt x="23" y="11"/>
                  </a:cubicBezTo>
                  <a:cubicBezTo>
                    <a:pt x="23" y="11"/>
                    <a:pt x="23" y="11"/>
                    <a:pt x="23" y="11"/>
                  </a:cubicBezTo>
                  <a:cubicBezTo>
                    <a:pt x="23" y="11"/>
                    <a:pt x="23" y="11"/>
                    <a:pt x="23" y="11"/>
                  </a:cubicBezTo>
                  <a:cubicBezTo>
                    <a:pt x="22" y="10"/>
                    <a:pt x="22" y="10"/>
                    <a:pt x="22" y="10"/>
                  </a:cubicBezTo>
                  <a:cubicBezTo>
                    <a:pt x="20" y="10"/>
                    <a:pt x="18" y="10"/>
                    <a:pt x="16" y="10"/>
                  </a:cubicBezTo>
                  <a:cubicBezTo>
                    <a:pt x="16" y="7"/>
                    <a:pt x="16" y="4"/>
                    <a:pt x="16" y="1"/>
                  </a:cubicBezTo>
                  <a:cubicBezTo>
                    <a:pt x="16" y="1"/>
                    <a:pt x="16" y="1"/>
                    <a:pt x="16" y="1"/>
                  </a:cubicBezTo>
                  <a:cubicBezTo>
                    <a:pt x="15" y="0"/>
                    <a:pt x="15" y="0"/>
                    <a:pt x="15" y="0"/>
                  </a:cubicBezTo>
                  <a:cubicBezTo>
                    <a:pt x="14" y="0"/>
                    <a:pt x="12" y="0"/>
                    <a:pt x="11"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264" name="Google Shape;264;p16"/>
            <p:cNvSpPr/>
            <p:nvPr/>
          </p:nvSpPr>
          <p:spPr>
            <a:xfrm>
              <a:off x="8105444" y="1508052"/>
              <a:ext cx="169863" cy="182563"/>
            </a:xfrm>
            <a:custGeom>
              <a:rect b="b" l="l" r="r" t="t"/>
              <a:pathLst>
                <a:path extrusionOk="0" h="43" w="40">
                  <a:moveTo>
                    <a:pt x="31" y="40"/>
                  </a:moveTo>
                  <a:cubicBezTo>
                    <a:pt x="31" y="40"/>
                    <a:pt x="32" y="39"/>
                    <a:pt x="33" y="39"/>
                  </a:cubicBezTo>
                  <a:cubicBezTo>
                    <a:pt x="32" y="39"/>
                    <a:pt x="32" y="39"/>
                    <a:pt x="32" y="39"/>
                  </a:cubicBezTo>
                  <a:cubicBezTo>
                    <a:pt x="32" y="40"/>
                    <a:pt x="31" y="40"/>
                    <a:pt x="31" y="40"/>
                  </a:cubicBezTo>
                  <a:moveTo>
                    <a:pt x="27" y="41"/>
                  </a:moveTo>
                  <a:cubicBezTo>
                    <a:pt x="29" y="40"/>
                    <a:pt x="31" y="39"/>
                    <a:pt x="33" y="38"/>
                  </a:cubicBezTo>
                  <a:cubicBezTo>
                    <a:pt x="34" y="37"/>
                    <a:pt x="34" y="37"/>
                    <a:pt x="34" y="37"/>
                  </a:cubicBezTo>
                  <a:cubicBezTo>
                    <a:pt x="34" y="37"/>
                    <a:pt x="34" y="37"/>
                    <a:pt x="34" y="37"/>
                  </a:cubicBezTo>
                  <a:cubicBezTo>
                    <a:pt x="34" y="37"/>
                    <a:pt x="34" y="37"/>
                    <a:pt x="34" y="37"/>
                  </a:cubicBezTo>
                  <a:cubicBezTo>
                    <a:pt x="34" y="37"/>
                    <a:pt x="33" y="38"/>
                    <a:pt x="33" y="38"/>
                  </a:cubicBezTo>
                  <a:cubicBezTo>
                    <a:pt x="32" y="39"/>
                    <a:pt x="31" y="40"/>
                    <a:pt x="30" y="40"/>
                  </a:cubicBezTo>
                  <a:cubicBezTo>
                    <a:pt x="30" y="41"/>
                    <a:pt x="30" y="41"/>
                    <a:pt x="30" y="41"/>
                  </a:cubicBezTo>
                  <a:cubicBezTo>
                    <a:pt x="29" y="41"/>
                    <a:pt x="28" y="41"/>
                    <a:pt x="27" y="41"/>
                  </a:cubicBezTo>
                  <a:moveTo>
                    <a:pt x="22" y="40"/>
                  </a:moveTo>
                  <a:cubicBezTo>
                    <a:pt x="22" y="40"/>
                    <a:pt x="21" y="40"/>
                    <a:pt x="21" y="39"/>
                  </a:cubicBezTo>
                  <a:cubicBezTo>
                    <a:pt x="23" y="38"/>
                    <a:pt x="25" y="38"/>
                    <a:pt x="27" y="37"/>
                  </a:cubicBezTo>
                  <a:cubicBezTo>
                    <a:pt x="26" y="38"/>
                    <a:pt x="24" y="39"/>
                    <a:pt x="22" y="40"/>
                  </a:cubicBezTo>
                  <a:moveTo>
                    <a:pt x="26" y="41"/>
                  </a:moveTo>
                  <a:cubicBezTo>
                    <a:pt x="26" y="41"/>
                    <a:pt x="25" y="41"/>
                    <a:pt x="25" y="41"/>
                  </a:cubicBezTo>
                  <a:cubicBezTo>
                    <a:pt x="26" y="40"/>
                    <a:pt x="28" y="39"/>
                    <a:pt x="29" y="39"/>
                  </a:cubicBezTo>
                  <a:cubicBezTo>
                    <a:pt x="31" y="38"/>
                    <a:pt x="32" y="37"/>
                    <a:pt x="33" y="36"/>
                  </a:cubicBezTo>
                  <a:cubicBezTo>
                    <a:pt x="33" y="37"/>
                    <a:pt x="32" y="37"/>
                    <a:pt x="31" y="38"/>
                  </a:cubicBezTo>
                  <a:cubicBezTo>
                    <a:pt x="29" y="39"/>
                    <a:pt x="28" y="40"/>
                    <a:pt x="26" y="41"/>
                  </a:cubicBezTo>
                  <a:moveTo>
                    <a:pt x="24" y="41"/>
                  </a:moveTo>
                  <a:cubicBezTo>
                    <a:pt x="24" y="40"/>
                    <a:pt x="23" y="40"/>
                    <a:pt x="23" y="40"/>
                  </a:cubicBezTo>
                  <a:cubicBezTo>
                    <a:pt x="26" y="38"/>
                    <a:pt x="29" y="37"/>
                    <a:pt x="33" y="35"/>
                  </a:cubicBezTo>
                  <a:cubicBezTo>
                    <a:pt x="32" y="35"/>
                    <a:pt x="32" y="36"/>
                    <a:pt x="31" y="36"/>
                  </a:cubicBezTo>
                  <a:cubicBezTo>
                    <a:pt x="29" y="38"/>
                    <a:pt x="26" y="39"/>
                    <a:pt x="24" y="41"/>
                  </a:cubicBezTo>
                  <a:moveTo>
                    <a:pt x="27" y="41"/>
                  </a:moveTo>
                  <a:cubicBezTo>
                    <a:pt x="28" y="40"/>
                    <a:pt x="28" y="40"/>
                    <a:pt x="28" y="40"/>
                  </a:cubicBezTo>
                  <a:cubicBezTo>
                    <a:pt x="30" y="38"/>
                    <a:pt x="33" y="37"/>
                    <a:pt x="36" y="35"/>
                  </a:cubicBezTo>
                  <a:cubicBezTo>
                    <a:pt x="35" y="35"/>
                    <a:pt x="35" y="36"/>
                    <a:pt x="35" y="36"/>
                  </a:cubicBezTo>
                  <a:cubicBezTo>
                    <a:pt x="35" y="36"/>
                    <a:pt x="35" y="36"/>
                    <a:pt x="35" y="36"/>
                  </a:cubicBezTo>
                  <a:cubicBezTo>
                    <a:pt x="33" y="37"/>
                    <a:pt x="32" y="38"/>
                    <a:pt x="30" y="39"/>
                  </a:cubicBezTo>
                  <a:cubicBezTo>
                    <a:pt x="30" y="40"/>
                    <a:pt x="29" y="40"/>
                    <a:pt x="28" y="40"/>
                  </a:cubicBezTo>
                  <a:cubicBezTo>
                    <a:pt x="28" y="41"/>
                    <a:pt x="27" y="41"/>
                    <a:pt x="27" y="41"/>
                  </a:cubicBezTo>
                  <a:cubicBezTo>
                    <a:pt x="27" y="41"/>
                    <a:pt x="27" y="41"/>
                    <a:pt x="27" y="41"/>
                  </a:cubicBezTo>
                  <a:cubicBezTo>
                    <a:pt x="27" y="41"/>
                    <a:pt x="27" y="41"/>
                    <a:pt x="27" y="41"/>
                  </a:cubicBezTo>
                  <a:moveTo>
                    <a:pt x="10" y="39"/>
                  </a:moveTo>
                  <a:cubicBezTo>
                    <a:pt x="9" y="39"/>
                    <a:pt x="9" y="39"/>
                    <a:pt x="9" y="39"/>
                  </a:cubicBezTo>
                  <a:cubicBezTo>
                    <a:pt x="12" y="37"/>
                    <a:pt x="15" y="36"/>
                    <a:pt x="18" y="35"/>
                  </a:cubicBezTo>
                  <a:cubicBezTo>
                    <a:pt x="17" y="35"/>
                    <a:pt x="17" y="35"/>
                    <a:pt x="16" y="36"/>
                  </a:cubicBezTo>
                  <a:cubicBezTo>
                    <a:pt x="15" y="36"/>
                    <a:pt x="14" y="37"/>
                    <a:pt x="13" y="37"/>
                  </a:cubicBezTo>
                  <a:cubicBezTo>
                    <a:pt x="12" y="38"/>
                    <a:pt x="11" y="39"/>
                    <a:pt x="10" y="39"/>
                  </a:cubicBezTo>
                  <a:moveTo>
                    <a:pt x="14" y="40"/>
                  </a:moveTo>
                  <a:cubicBezTo>
                    <a:pt x="14" y="40"/>
                    <a:pt x="14" y="40"/>
                    <a:pt x="13" y="40"/>
                  </a:cubicBezTo>
                  <a:cubicBezTo>
                    <a:pt x="16" y="39"/>
                    <a:pt x="18" y="38"/>
                    <a:pt x="21" y="37"/>
                  </a:cubicBezTo>
                  <a:cubicBezTo>
                    <a:pt x="23" y="36"/>
                    <a:pt x="25" y="35"/>
                    <a:pt x="27" y="34"/>
                  </a:cubicBezTo>
                  <a:cubicBezTo>
                    <a:pt x="25" y="35"/>
                    <a:pt x="23" y="36"/>
                    <a:pt x="22" y="37"/>
                  </a:cubicBezTo>
                  <a:cubicBezTo>
                    <a:pt x="21" y="38"/>
                    <a:pt x="20" y="38"/>
                    <a:pt x="19" y="39"/>
                  </a:cubicBezTo>
                  <a:cubicBezTo>
                    <a:pt x="19" y="39"/>
                    <a:pt x="18" y="40"/>
                    <a:pt x="18" y="40"/>
                  </a:cubicBezTo>
                  <a:cubicBezTo>
                    <a:pt x="17" y="40"/>
                    <a:pt x="16" y="40"/>
                    <a:pt x="14" y="40"/>
                  </a:cubicBezTo>
                  <a:moveTo>
                    <a:pt x="13" y="40"/>
                  </a:moveTo>
                  <a:cubicBezTo>
                    <a:pt x="13" y="40"/>
                    <a:pt x="13" y="40"/>
                    <a:pt x="13" y="40"/>
                  </a:cubicBezTo>
                  <a:cubicBezTo>
                    <a:pt x="12" y="40"/>
                    <a:pt x="12" y="40"/>
                    <a:pt x="11" y="40"/>
                  </a:cubicBezTo>
                  <a:cubicBezTo>
                    <a:pt x="13" y="39"/>
                    <a:pt x="15" y="38"/>
                    <a:pt x="16" y="37"/>
                  </a:cubicBezTo>
                  <a:cubicBezTo>
                    <a:pt x="19" y="36"/>
                    <a:pt x="21" y="35"/>
                    <a:pt x="24" y="34"/>
                  </a:cubicBezTo>
                  <a:cubicBezTo>
                    <a:pt x="22" y="35"/>
                    <a:pt x="21" y="35"/>
                    <a:pt x="19" y="36"/>
                  </a:cubicBezTo>
                  <a:cubicBezTo>
                    <a:pt x="18" y="37"/>
                    <a:pt x="17" y="37"/>
                    <a:pt x="16" y="38"/>
                  </a:cubicBezTo>
                  <a:cubicBezTo>
                    <a:pt x="15" y="39"/>
                    <a:pt x="14" y="39"/>
                    <a:pt x="13" y="40"/>
                  </a:cubicBezTo>
                  <a:cubicBezTo>
                    <a:pt x="13" y="40"/>
                    <a:pt x="13" y="40"/>
                    <a:pt x="13" y="40"/>
                  </a:cubicBezTo>
                  <a:moveTo>
                    <a:pt x="25" y="41"/>
                  </a:moveTo>
                  <a:cubicBezTo>
                    <a:pt x="26" y="40"/>
                    <a:pt x="28" y="39"/>
                    <a:pt x="29" y="38"/>
                  </a:cubicBezTo>
                  <a:cubicBezTo>
                    <a:pt x="31" y="37"/>
                    <a:pt x="32" y="36"/>
                    <a:pt x="33" y="35"/>
                  </a:cubicBezTo>
                  <a:cubicBezTo>
                    <a:pt x="34" y="35"/>
                    <a:pt x="34" y="35"/>
                    <a:pt x="35" y="34"/>
                  </a:cubicBezTo>
                  <a:cubicBezTo>
                    <a:pt x="35" y="34"/>
                    <a:pt x="35" y="34"/>
                    <a:pt x="35" y="34"/>
                  </a:cubicBezTo>
                  <a:cubicBezTo>
                    <a:pt x="36" y="34"/>
                    <a:pt x="36" y="34"/>
                    <a:pt x="36" y="33"/>
                  </a:cubicBezTo>
                  <a:cubicBezTo>
                    <a:pt x="36" y="34"/>
                    <a:pt x="36" y="34"/>
                    <a:pt x="36" y="35"/>
                  </a:cubicBezTo>
                  <a:cubicBezTo>
                    <a:pt x="36" y="34"/>
                    <a:pt x="36" y="34"/>
                    <a:pt x="36" y="34"/>
                  </a:cubicBezTo>
                  <a:cubicBezTo>
                    <a:pt x="33" y="36"/>
                    <a:pt x="31" y="37"/>
                    <a:pt x="28" y="39"/>
                  </a:cubicBezTo>
                  <a:cubicBezTo>
                    <a:pt x="27" y="39"/>
                    <a:pt x="25" y="40"/>
                    <a:pt x="25" y="41"/>
                  </a:cubicBezTo>
                  <a:moveTo>
                    <a:pt x="23" y="40"/>
                  </a:moveTo>
                  <a:cubicBezTo>
                    <a:pt x="23" y="40"/>
                    <a:pt x="24" y="39"/>
                    <a:pt x="24" y="39"/>
                  </a:cubicBezTo>
                  <a:cubicBezTo>
                    <a:pt x="25" y="39"/>
                    <a:pt x="25" y="38"/>
                    <a:pt x="26" y="38"/>
                  </a:cubicBezTo>
                  <a:cubicBezTo>
                    <a:pt x="28" y="37"/>
                    <a:pt x="30" y="36"/>
                    <a:pt x="31" y="35"/>
                  </a:cubicBezTo>
                  <a:cubicBezTo>
                    <a:pt x="33" y="34"/>
                    <a:pt x="35" y="33"/>
                    <a:pt x="37" y="32"/>
                  </a:cubicBezTo>
                  <a:cubicBezTo>
                    <a:pt x="37" y="32"/>
                    <a:pt x="37" y="33"/>
                    <a:pt x="37" y="33"/>
                  </a:cubicBezTo>
                  <a:cubicBezTo>
                    <a:pt x="36" y="33"/>
                    <a:pt x="35" y="34"/>
                    <a:pt x="35" y="34"/>
                  </a:cubicBezTo>
                  <a:cubicBezTo>
                    <a:pt x="32" y="35"/>
                    <a:pt x="30" y="36"/>
                    <a:pt x="27" y="37"/>
                  </a:cubicBezTo>
                  <a:cubicBezTo>
                    <a:pt x="26" y="38"/>
                    <a:pt x="25" y="39"/>
                    <a:pt x="23" y="40"/>
                  </a:cubicBezTo>
                  <a:cubicBezTo>
                    <a:pt x="23" y="40"/>
                    <a:pt x="23" y="40"/>
                    <a:pt x="23" y="40"/>
                  </a:cubicBezTo>
                  <a:moveTo>
                    <a:pt x="31" y="33"/>
                  </a:moveTo>
                  <a:cubicBezTo>
                    <a:pt x="31" y="32"/>
                    <a:pt x="32" y="32"/>
                    <a:pt x="33" y="31"/>
                  </a:cubicBezTo>
                  <a:cubicBezTo>
                    <a:pt x="33" y="31"/>
                    <a:pt x="34" y="31"/>
                    <a:pt x="35" y="31"/>
                  </a:cubicBezTo>
                  <a:cubicBezTo>
                    <a:pt x="33" y="31"/>
                    <a:pt x="32" y="32"/>
                    <a:pt x="31" y="33"/>
                  </a:cubicBezTo>
                  <a:moveTo>
                    <a:pt x="8" y="37"/>
                  </a:moveTo>
                  <a:cubicBezTo>
                    <a:pt x="7" y="36"/>
                    <a:pt x="7" y="36"/>
                    <a:pt x="7" y="36"/>
                  </a:cubicBezTo>
                  <a:cubicBezTo>
                    <a:pt x="7" y="36"/>
                    <a:pt x="7" y="36"/>
                    <a:pt x="7" y="36"/>
                  </a:cubicBezTo>
                  <a:cubicBezTo>
                    <a:pt x="9" y="35"/>
                    <a:pt x="12" y="34"/>
                    <a:pt x="14" y="33"/>
                  </a:cubicBezTo>
                  <a:cubicBezTo>
                    <a:pt x="16" y="32"/>
                    <a:pt x="18" y="31"/>
                    <a:pt x="20" y="30"/>
                  </a:cubicBezTo>
                  <a:cubicBezTo>
                    <a:pt x="18" y="31"/>
                    <a:pt x="16" y="32"/>
                    <a:pt x="14" y="33"/>
                  </a:cubicBezTo>
                  <a:cubicBezTo>
                    <a:pt x="12" y="34"/>
                    <a:pt x="10" y="36"/>
                    <a:pt x="8" y="37"/>
                  </a:cubicBezTo>
                  <a:moveTo>
                    <a:pt x="19" y="40"/>
                  </a:moveTo>
                  <a:cubicBezTo>
                    <a:pt x="19" y="39"/>
                    <a:pt x="19" y="39"/>
                    <a:pt x="19" y="39"/>
                  </a:cubicBezTo>
                  <a:cubicBezTo>
                    <a:pt x="19" y="39"/>
                    <a:pt x="19" y="39"/>
                    <a:pt x="19" y="39"/>
                  </a:cubicBezTo>
                  <a:cubicBezTo>
                    <a:pt x="20" y="39"/>
                    <a:pt x="21" y="39"/>
                    <a:pt x="21" y="38"/>
                  </a:cubicBezTo>
                  <a:cubicBezTo>
                    <a:pt x="23" y="37"/>
                    <a:pt x="24" y="37"/>
                    <a:pt x="26" y="36"/>
                  </a:cubicBezTo>
                  <a:cubicBezTo>
                    <a:pt x="27" y="35"/>
                    <a:pt x="28" y="35"/>
                    <a:pt x="30" y="34"/>
                  </a:cubicBezTo>
                  <a:cubicBezTo>
                    <a:pt x="32" y="32"/>
                    <a:pt x="35" y="31"/>
                    <a:pt x="38" y="30"/>
                  </a:cubicBezTo>
                  <a:cubicBezTo>
                    <a:pt x="37" y="30"/>
                    <a:pt x="37" y="30"/>
                    <a:pt x="37" y="30"/>
                  </a:cubicBezTo>
                  <a:cubicBezTo>
                    <a:pt x="37" y="31"/>
                    <a:pt x="37" y="31"/>
                    <a:pt x="37" y="31"/>
                  </a:cubicBezTo>
                  <a:cubicBezTo>
                    <a:pt x="37" y="31"/>
                    <a:pt x="37" y="31"/>
                    <a:pt x="37" y="31"/>
                  </a:cubicBezTo>
                  <a:cubicBezTo>
                    <a:pt x="36" y="32"/>
                    <a:pt x="36" y="32"/>
                    <a:pt x="36" y="32"/>
                  </a:cubicBezTo>
                  <a:cubicBezTo>
                    <a:pt x="36" y="32"/>
                    <a:pt x="36" y="32"/>
                    <a:pt x="36" y="32"/>
                  </a:cubicBezTo>
                  <a:cubicBezTo>
                    <a:pt x="34" y="33"/>
                    <a:pt x="32" y="34"/>
                    <a:pt x="30" y="35"/>
                  </a:cubicBezTo>
                  <a:cubicBezTo>
                    <a:pt x="27" y="37"/>
                    <a:pt x="24" y="38"/>
                    <a:pt x="21" y="39"/>
                  </a:cubicBezTo>
                  <a:cubicBezTo>
                    <a:pt x="21" y="39"/>
                    <a:pt x="21" y="39"/>
                    <a:pt x="21" y="39"/>
                  </a:cubicBezTo>
                  <a:cubicBezTo>
                    <a:pt x="20" y="39"/>
                    <a:pt x="20" y="39"/>
                    <a:pt x="20" y="39"/>
                  </a:cubicBezTo>
                  <a:cubicBezTo>
                    <a:pt x="20" y="39"/>
                    <a:pt x="20" y="39"/>
                    <a:pt x="20" y="39"/>
                  </a:cubicBezTo>
                  <a:cubicBezTo>
                    <a:pt x="20" y="39"/>
                    <a:pt x="20" y="39"/>
                    <a:pt x="20" y="39"/>
                  </a:cubicBezTo>
                  <a:cubicBezTo>
                    <a:pt x="19" y="40"/>
                    <a:pt x="19" y="40"/>
                    <a:pt x="19" y="40"/>
                  </a:cubicBezTo>
                  <a:moveTo>
                    <a:pt x="29" y="30"/>
                  </a:moveTo>
                  <a:cubicBezTo>
                    <a:pt x="30" y="30"/>
                    <a:pt x="30" y="30"/>
                    <a:pt x="31" y="29"/>
                  </a:cubicBezTo>
                  <a:cubicBezTo>
                    <a:pt x="30" y="30"/>
                    <a:pt x="30" y="30"/>
                    <a:pt x="29" y="30"/>
                  </a:cubicBezTo>
                  <a:moveTo>
                    <a:pt x="21" y="38"/>
                  </a:moveTo>
                  <a:cubicBezTo>
                    <a:pt x="22" y="37"/>
                    <a:pt x="22" y="37"/>
                    <a:pt x="22" y="37"/>
                  </a:cubicBezTo>
                  <a:cubicBezTo>
                    <a:pt x="24" y="36"/>
                    <a:pt x="26" y="35"/>
                    <a:pt x="27" y="34"/>
                  </a:cubicBezTo>
                  <a:cubicBezTo>
                    <a:pt x="28" y="34"/>
                    <a:pt x="28" y="34"/>
                    <a:pt x="29" y="33"/>
                  </a:cubicBezTo>
                  <a:cubicBezTo>
                    <a:pt x="30" y="33"/>
                    <a:pt x="30" y="33"/>
                    <a:pt x="30" y="33"/>
                  </a:cubicBezTo>
                  <a:cubicBezTo>
                    <a:pt x="32" y="32"/>
                    <a:pt x="35" y="31"/>
                    <a:pt x="37" y="30"/>
                  </a:cubicBezTo>
                  <a:cubicBezTo>
                    <a:pt x="38" y="29"/>
                    <a:pt x="38" y="29"/>
                    <a:pt x="38" y="29"/>
                  </a:cubicBezTo>
                  <a:cubicBezTo>
                    <a:pt x="38" y="30"/>
                    <a:pt x="38" y="30"/>
                    <a:pt x="38" y="30"/>
                  </a:cubicBezTo>
                  <a:cubicBezTo>
                    <a:pt x="34" y="31"/>
                    <a:pt x="31" y="33"/>
                    <a:pt x="28" y="35"/>
                  </a:cubicBezTo>
                  <a:cubicBezTo>
                    <a:pt x="26" y="36"/>
                    <a:pt x="23" y="37"/>
                    <a:pt x="21" y="38"/>
                  </a:cubicBezTo>
                  <a:moveTo>
                    <a:pt x="6" y="36"/>
                  </a:moveTo>
                  <a:cubicBezTo>
                    <a:pt x="6" y="35"/>
                    <a:pt x="6" y="35"/>
                    <a:pt x="5" y="35"/>
                  </a:cubicBezTo>
                  <a:cubicBezTo>
                    <a:pt x="8" y="34"/>
                    <a:pt x="10" y="33"/>
                    <a:pt x="12" y="32"/>
                  </a:cubicBezTo>
                  <a:cubicBezTo>
                    <a:pt x="15" y="31"/>
                    <a:pt x="17" y="30"/>
                    <a:pt x="20" y="29"/>
                  </a:cubicBezTo>
                  <a:cubicBezTo>
                    <a:pt x="18" y="30"/>
                    <a:pt x="15" y="31"/>
                    <a:pt x="13" y="32"/>
                  </a:cubicBezTo>
                  <a:cubicBezTo>
                    <a:pt x="11" y="33"/>
                    <a:pt x="8" y="34"/>
                    <a:pt x="6" y="36"/>
                  </a:cubicBezTo>
                  <a:moveTo>
                    <a:pt x="13" y="40"/>
                  </a:moveTo>
                  <a:cubicBezTo>
                    <a:pt x="13" y="40"/>
                    <a:pt x="14" y="40"/>
                    <a:pt x="14" y="40"/>
                  </a:cubicBezTo>
                  <a:cubicBezTo>
                    <a:pt x="15" y="39"/>
                    <a:pt x="16" y="38"/>
                    <a:pt x="17" y="38"/>
                  </a:cubicBezTo>
                  <a:cubicBezTo>
                    <a:pt x="18" y="37"/>
                    <a:pt x="19" y="37"/>
                    <a:pt x="20" y="36"/>
                  </a:cubicBezTo>
                  <a:cubicBezTo>
                    <a:pt x="22" y="35"/>
                    <a:pt x="24" y="34"/>
                    <a:pt x="27" y="33"/>
                  </a:cubicBezTo>
                  <a:cubicBezTo>
                    <a:pt x="27" y="32"/>
                    <a:pt x="27" y="32"/>
                    <a:pt x="27" y="32"/>
                  </a:cubicBezTo>
                  <a:cubicBezTo>
                    <a:pt x="31" y="31"/>
                    <a:pt x="34" y="30"/>
                    <a:pt x="38" y="28"/>
                  </a:cubicBezTo>
                  <a:cubicBezTo>
                    <a:pt x="38" y="28"/>
                    <a:pt x="38" y="29"/>
                    <a:pt x="38" y="29"/>
                  </a:cubicBezTo>
                  <a:cubicBezTo>
                    <a:pt x="37" y="29"/>
                    <a:pt x="37" y="29"/>
                    <a:pt x="37" y="29"/>
                  </a:cubicBezTo>
                  <a:cubicBezTo>
                    <a:pt x="37" y="29"/>
                    <a:pt x="37" y="29"/>
                    <a:pt x="37" y="29"/>
                  </a:cubicBezTo>
                  <a:cubicBezTo>
                    <a:pt x="37" y="30"/>
                    <a:pt x="37" y="30"/>
                    <a:pt x="37" y="30"/>
                  </a:cubicBezTo>
                  <a:cubicBezTo>
                    <a:pt x="36" y="30"/>
                    <a:pt x="36" y="30"/>
                    <a:pt x="36" y="30"/>
                  </a:cubicBezTo>
                  <a:cubicBezTo>
                    <a:pt x="35" y="30"/>
                    <a:pt x="34" y="31"/>
                    <a:pt x="34" y="31"/>
                  </a:cubicBezTo>
                  <a:cubicBezTo>
                    <a:pt x="32" y="31"/>
                    <a:pt x="31" y="32"/>
                    <a:pt x="30" y="33"/>
                  </a:cubicBezTo>
                  <a:cubicBezTo>
                    <a:pt x="29" y="33"/>
                    <a:pt x="29" y="33"/>
                    <a:pt x="28" y="33"/>
                  </a:cubicBezTo>
                  <a:cubicBezTo>
                    <a:pt x="27" y="34"/>
                    <a:pt x="26" y="34"/>
                    <a:pt x="25" y="35"/>
                  </a:cubicBezTo>
                  <a:cubicBezTo>
                    <a:pt x="23" y="36"/>
                    <a:pt x="21" y="37"/>
                    <a:pt x="19" y="38"/>
                  </a:cubicBezTo>
                  <a:cubicBezTo>
                    <a:pt x="18" y="38"/>
                    <a:pt x="17" y="39"/>
                    <a:pt x="16" y="39"/>
                  </a:cubicBezTo>
                  <a:cubicBezTo>
                    <a:pt x="15" y="39"/>
                    <a:pt x="15" y="40"/>
                    <a:pt x="14" y="40"/>
                  </a:cubicBezTo>
                  <a:cubicBezTo>
                    <a:pt x="14" y="40"/>
                    <a:pt x="13" y="40"/>
                    <a:pt x="13" y="40"/>
                  </a:cubicBezTo>
                  <a:moveTo>
                    <a:pt x="9" y="38"/>
                  </a:moveTo>
                  <a:cubicBezTo>
                    <a:pt x="9" y="38"/>
                    <a:pt x="8" y="38"/>
                    <a:pt x="8" y="37"/>
                  </a:cubicBezTo>
                  <a:cubicBezTo>
                    <a:pt x="10" y="37"/>
                    <a:pt x="12" y="35"/>
                    <a:pt x="14" y="34"/>
                  </a:cubicBezTo>
                  <a:cubicBezTo>
                    <a:pt x="17" y="33"/>
                    <a:pt x="20" y="32"/>
                    <a:pt x="23" y="31"/>
                  </a:cubicBezTo>
                  <a:cubicBezTo>
                    <a:pt x="26" y="30"/>
                    <a:pt x="28" y="28"/>
                    <a:pt x="31" y="27"/>
                  </a:cubicBezTo>
                  <a:cubicBezTo>
                    <a:pt x="30" y="28"/>
                    <a:pt x="29" y="28"/>
                    <a:pt x="28" y="29"/>
                  </a:cubicBezTo>
                  <a:cubicBezTo>
                    <a:pt x="26" y="30"/>
                    <a:pt x="24" y="30"/>
                    <a:pt x="22" y="31"/>
                  </a:cubicBezTo>
                  <a:cubicBezTo>
                    <a:pt x="20" y="32"/>
                    <a:pt x="17" y="33"/>
                    <a:pt x="15" y="35"/>
                  </a:cubicBezTo>
                  <a:cubicBezTo>
                    <a:pt x="13" y="36"/>
                    <a:pt x="10" y="37"/>
                    <a:pt x="9" y="38"/>
                  </a:cubicBezTo>
                  <a:moveTo>
                    <a:pt x="11" y="39"/>
                  </a:moveTo>
                  <a:cubicBezTo>
                    <a:pt x="12" y="38"/>
                    <a:pt x="12" y="38"/>
                    <a:pt x="12" y="38"/>
                  </a:cubicBezTo>
                  <a:cubicBezTo>
                    <a:pt x="14" y="37"/>
                    <a:pt x="16" y="36"/>
                    <a:pt x="18" y="35"/>
                  </a:cubicBezTo>
                  <a:cubicBezTo>
                    <a:pt x="19" y="35"/>
                    <a:pt x="19" y="34"/>
                    <a:pt x="20" y="34"/>
                  </a:cubicBezTo>
                  <a:cubicBezTo>
                    <a:pt x="22" y="33"/>
                    <a:pt x="23" y="32"/>
                    <a:pt x="25" y="32"/>
                  </a:cubicBezTo>
                  <a:cubicBezTo>
                    <a:pt x="25" y="32"/>
                    <a:pt x="25" y="32"/>
                    <a:pt x="25" y="32"/>
                  </a:cubicBezTo>
                  <a:cubicBezTo>
                    <a:pt x="28" y="30"/>
                    <a:pt x="31" y="29"/>
                    <a:pt x="34" y="28"/>
                  </a:cubicBezTo>
                  <a:cubicBezTo>
                    <a:pt x="35" y="28"/>
                    <a:pt x="36" y="27"/>
                    <a:pt x="36" y="27"/>
                  </a:cubicBezTo>
                  <a:cubicBezTo>
                    <a:pt x="37" y="27"/>
                    <a:pt x="38" y="26"/>
                    <a:pt x="38" y="26"/>
                  </a:cubicBezTo>
                  <a:cubicBezTo>
                    <a:pt x="38" y="27"/>
                    <a:pt x="38" y="27"/>
                    <a:pt x="38" y="28"/>
                  </a:cubicBezTo>
                  <a:cubicBezTo>
                    <a:pt x="35" y="29"/>
                    <a:pt x="31" y="30"/>
                    <a:pt x="28" y="32"/>
                  </a:cubicBezTo>
                  <a:cubicBezTo>
                    <a:pt x="26" y="33"/>
                    <a:pt x="24" y="34"/>
                    <a:pt x="22" y="34"/>
                  </a:cubicBezTo>
                  <a:cubicBezTo>
                    <a:pt x="20" y="35"/>
                    <a:pt x="18" y="36"/>
                    <a:pt x="16" y="37"/>
                  </a:cubicBezTo>
                  <a:cubicBezTo>
                    <a:pt x="15" y="37"/>
                    <a:pt x="14" y="38"/>
                    <a:pt x="13" y="38"/>
                  </a:cubicBezTo>
                  <a:cubicBezTo>
                    <a:pt x="12" y="39"/>
                    <a:pt x="11" y="39"/>
                    <a:pt x="11" y="39"/>
                  </a:cubicBezTo>
                  <a:moveTo>
                    <a:pt x="36" y="27"/>
                  </a:moveTo>
                  <a:cubicBezTo>
                    <a:pt x="37" y="26"/>
                    <a:pt x="37" y="26"/>
                    <a:pt x="37" y="26"/>
                  </a:cubicBezTo>
                  <a:cubicBezTo>
                    <a:pt x="38" y="26"/>
                    <a:pt x="38" y="26"/>
                    <a:pt x="38" y="26"/>
                  </a:cubicBezTo>
                  <a:cubicBezTo>
                    <a:pt x="38" y="26"/>
                    <a:pt x="37" y="26"/>
                    <a:pt x="37" y="27"/>
                  </a:cubicBezTo>
                  <a:cubicBezTo>
                    <a:pt x="36" y="27"/>
                    <a:pt x="36" y="27"/>
                    <a:pt x="36" y="27"/>
                  </a:cubicBezTo>
                  <a:moveTo>
                    <a:pt x="4" y="33"/>
                  </a:moveTo>
                  <a:cubicBezTo>
                    <a:pt x="4" y="32"/>
                    <a:pt x="4" y="32"/>
                    <a:pt x="4" y="32"/>
                  </a:cubicBezTo>
                  <a:cubicBezTo>
                    <a:pt x="4" y="31"/>
                    <a:pt x="5" y="31"/>
                    <a:pt x="6" y="31"/>
                  </a:cubicBezTo>
                  <a:cubicBezTo>
                    <a:pt x="7" y="30"/>
                    <a:pt x="9" y="30"/>
                    <a:pt x="10" y="29"/>
                  </a:cubicBezTo>
                  <a:cubicBezTo>
                    <a:pt x="13" y="28"/>
                    <a:pt x="17" y="26"/>
                    <a:pt x="20" y="25"/>
                  </a:cubicBezTo>
                  <a:cubicBezTo>
                    <a:pt x="21" y="25"/>
                    <a:pt x="21" y="25"/>
                    <a:pt x="22" y="25"/>
                  </a:cubicBezTo>
                  <a:cubicBezTo>
                    <a:pt x="21" y="25"/>
                    <a:pt x="21" y="25"/>
                    <a:pt x="21" y="25"/>
                  </a:cubicBezTo>
                  <a:cubicBezTo>
                    <a:pt x="18" y="26"/>
                    <a:pt x="15" y="27"/>
                    <a:pt x="12" y="29"/>
                  </a:cubicBezTo>
                  <a:cubicBezTo>
                    <a:pt x="9" y="30"/>
                    <a:pt x="7" y="31"/>
                    <a:pt x="4" y="33"/>
                  </a:cubicBezTo>
                  <a:moveTo>
                    <a:pt x="10" y="38"/>
                  </a:moveTo>
                  <a:cubicBezTo>
                    <a:pt x="9" y="38"/>
                    <a:pt x="10" y="38"/>
                    <a:pt x="10" y="38"/>
                  </a:cubicBezTo>
                  <a:cubicBezTo>
                    <a:pt x="11" y="37"/>
                    <a:pt x="12" y="37"/>
                    <a:pt x="13" y="36"/>
                  </a:cubicBezTo>
                  <a:cubicBezTo>
                    <a:pt x="15" y="35"/>
                    <a:pt x="16" y="34"/>
                    <a:pt x="19" y="33"/>
                  </a:cubicBezTo>
                  <a:cubicBezTo>
                    <a:pt x="21" y="32"/>
                    <a:pt x="23" y="31"/>
                    <a:pt x="26" y="30"/>
                  </a:cubicBezTo>
                  <a:cubicBezTo>
                    <a:pt x="28" y="29"/>
                    <a:pt x="30" y="28"/>
                    <a:pt x="32" y="27"/>
                  </a:cubicBezTo>
                  <a:cubicBezTo>
                    <a:pt x="32" y="27"/>
                    <a:pt x="33" y="27"/>
                    <a:pt x="34" y="26"/>
                  </a:cubicBezTo>
                  <a:cubicBezTo>
                    <a:pt x="35" y="26"/>
                    <a:pt x="37" y="25"/>
                    <a:pt x="38" y="24"/>
                  </a:cubicBezTo>
                  <a:cubicBezTo>
                    <a:pt x="38" y="24"/>
                    <a:pt x="38" y="24"/>
                    <a:pt x="38" y="24"/>
                  </a:cubicBezTo>
                  <a:cubicBezTo>
                    <a:pt x="38" y="25"/>
                    <a:pt x="38" y="25"/>
                    <a:pt x="38" y="26"/>
                  </a:cubicBezTo>
                  <a:cubicBezTo>
                    <a:pt x="37" y="26"/>
                    <a:pt x="37" y="26"/>
                    <a:pt x="36" y="27"/>
                  </a:cubicBezTo>
                  <a:cubicBezTo>
                    <a:pt x="35" y="27"/>
                    <a:pt x="35" y="27"/>
                    <a:pt x="34" y="28"/>
                  </a:cubicBezTo>
                  <a:cubicBezTo>
                    <a:pt x="34" y="28"/>
                    <a:pt x="33" y="28"/>
                    <a:pt x="33" y="28"/>
                  </a:cubicBezTo>
                  <a:cubicBezTo>
                    <a:pt x="30" y="29"/>
                    <a:pt x="28" y="30"/>
                    <a:pt x="25" y="31"/>
                  </a:cubicBezTo>
                  <a:cubicBezTo>
                    <a:pt x="25" y="32"/>
                    <a:pt x="24" y="32"/>
                    <a:pt x="24" y="32"/>
                  </a:cubicBezTo>
                  <a:cubicBezTo>
                    <a:pt x="23" y="32"/>
                    <a:pt x="21" y="33"/>
                    <a:pt x="20" y="33"/>
                  </a:cubicBezTo>
                  <a:cubicBezTo>
                    <a:pt x="20" y="34"/>
                    <a:pt x="20" y="34"/>
                    <a:pt x="20" y="34"/>
                  </a:cubicBezTo>
                  <a:cubicBezTo>
                    <a:pt x="17" y="35"/>
                    <a:pt x="14" y="36"/>
                    <a:pt x="12" y="37"/>
                  </a:cubicBezTo>
                  <a:cubicBezTo>
                    <a:pt x="11" y="37"/>
                    <a:pt x="11" y="38"/>
                    <a:pt x="10" y="38"/>
                  </a:cubicBezTo>
                  <a:cubicBezTo>
                    <a:pt x="10" y="38"/>
                    <a:pt x="10" y="38"/>
                    <a:pt x="10" y="38"/>
                  </a:cubicBezTo>
                  <a:moveTo>
                    <a:pt x="30" y="26"/>
                  </a:moveTo>
                  <a:cubicBezTo>
                    <a:pt x="32" y="25"/>
                    <a:pt x="33" y="24"/>
                    <a:pt x="35" y="24"/>
                  </a:cubicBezTo>
                  <a:cubicBezTo>
                    <a:pt x="34" y="24"/>
                    <a:pt x="34" y="24"/>
                    <a:pt x="34" y="24"/>
                  </a:cubicBezTo>
                  <a:cubicBezTo>
                    <a:pt x="33" y="24"/>
                    <a:pt x="32" y="25"/>
                    <a:pt x="30" y="26"/>
                  </a:cubicBezTo>
                  <a:moveTo>
                    <a:pt x="3" y="30"/>
                  </a:moveTo>
                  <a:cubicBezTo>
                    <a:pt x="4" y="30"/>
                    <a:pt x="5" y="29"/>
                    <a:pt x="6" y="29"/>
                  </a:cubicBezTo>
                  <a:cubicBezTo>
                    <a:pt x="8" y="28"/>
                    <a:pt x="10" y="27"/>
                    <a:pt x="11" y="27"/>
                  </a:cubicBezTo>
                  <a:cubicBezTo>
                    <a:pt x="14" y="26"/>
                    <a:pt x="17" y="24"/>
                    <a:pt x="20" y="23"/>
                  </a:cubicBezTo>
                  <a:cubicBezTo>
                    <a:pt x="21" y="23"/>
                    <a:pt x="21" y="23"/>
                    <a:pt x="22" y="22"/>
                  </a:cubicBezTo>
                  <a:cubicBezTo>
                    <a:pt x="21" y="23"/>
                    <a:pt x="20" y="23"/>
                    <a:pt x="19" y="24"/>
                  </a:cubicBezTo>
                  <a:cubicBezTo>
                    <a:pt x="16" y="25"/>
                    <a:pt x="13" y="26"/>
                    <a:pt x="10" y="27"/>
                  </a:cubicBezTo>
                  <a:cubicBezTo>
                    <a:pt x="9" y="28"/>
                    <a:pt x="8" y="29"/>
                    <a:pt x="7" y="29"/>
                  </a:cubicBezTo>
                  <a:cubicBezTo>
                    <a:pt x="6" y="30"/>
                    <a:pt x="4" y="30"/>
                    <a:pt x="3" y="31"/>
                  </a:cubicBezTo>
                  <a:cubicBezTo>
                    <a:pt x="3" y="30"/>
                    <a:pt x="3" y="30"/>
                    <a:pt x="3" y="30"/>
                  </a:cubicBezTo>
                  <a:cubicBezTo>
                    <a:pt x="3" y="30"/>
                    <a:pt x="3" y="30"/>
                    <a:pt x="3" y="30"/>
                  </a:cubicBezTo>
                  <a:moveTo>
                    <a:pt x="8" y="37"/>
                  </a:moveTo>
                  <a:cubicBezTo>
                    <a:pt x="8" y="37"/>
                    <a:pt x="8" y="37"/>
                    <a:pt x="8" y="37"/>
                  </a:cubicBezTo>
                  <a:cubicBezTo>
                    <a:pt x="9" y="36"/>
                    <a:pt x="9" y="36"/>
                    <a:pt x="10" y="36"/>
                  </a:cubicBezTo>
                  <a:cubicBezTo>
                    <a:pt x="14" y="33"/>
                    <a:pt x="18" y="31"/>
                    <a:pt x="23" y="29"/>
                  </a:cubicBezTo>
                  <a:cubicBezTo>
                    <a:pt x="24" y="29"/>
                    <a:pt x="24" y="28"/>
                    <a:pt x="25" y="28"/>
                  </a:cubicBezTo>
                  <a:cubicBezTo>
                    <a:pt x="27" y="27"/>
                    <a:pt x="29" y="26"/>
                    <a:pt x="31" y="26"/>
                  </a:cubicBezTo>
                  <a:cubicBezTo>
                    <a:pt x="33" y="25"/>
                    <a:pt x="36" y="24"/>
                    <a:pt x="38" y="22"/>
                  </a:cubicBezTo>
                  <a:cubicBezTo>
                    <a:pt x="38" y="23"/>
                    <a:pt x="38" y="23"/>
                    <a:pt x="38" y="24"/>
                  </a:cubicBezTo>
                  <a:cubicBezTo>
                    <a:pt x="38" y="24"/>
                    <a:pt x="38" y="24"/>
                    <a:pt x="38" y="24"/>
                  </a:cubicBezTo>
                  <a:cubicBezTo>
                    <a:pt x="37" y="24"/>
                    <a:pt x="36" y="25"/>
                    <a:pt x="35" y="25"/>
                  </a:cubicBezTo>
                  <a:cubicBezTo>
                    <a:pt x="34" y="26"/>
                    <a:pt x="34" y="26"/>
                    <a:pt x="34" y="26"/>
                  </a:cubicBezTo>
                  <a:cubicBezTo>
                    <a:pt x="33" y="26"/>
                    <a:pt x="33" y="27"/>
                    <a:pt x="32" y="27"/>
                  </a:cubicBezTo>
                  <a:cubicBezTo>
                    <a:pt x="27" y="29"/>
                    <a:pt x="22" y="31"/>
                    <a:pt x="18" y="32"/>
                  </a:cubicBezTo>
                  <a:cubicBezTo>
                    <a:pt x="16" y="33"/>
                    <a:pt x="14" y="34"/>
                    <a:pt x="12" y="35"/>
                  </a:cubicBezTo>
                  <a:cubicBezTo>
                    <a:pt x="11" y="36"/>
                    <a:pt x="10" y="36"/>
                    <a:pt x="9" y="37"/>
                  </a:cubicBezTo>
                  <a:cubicBezTo>
                    <a:pt x="9" y="37"/>
                    <a:pt x="8" y="37"/>
                    <a:pt x="8" y="37"/>
                  </a:cubicBezTo>
                  <a:moveTo>
                    <a:pt x="28" y="25"/>
                  </a:moveTo>
                  <a:cubicBezTo>
                    <a:pt x="29" y="25"/>
                    <a:pt x="30" y="24"/>
                    <a:pt x="31" y="24"/>
                  </a:cubicBezTo>
                  <a:cubicBezTo>
                    <a:pt x="32" y="23"/>
                    <a:pt x="33" y="23"/>
                    <a:pt x="34" y="22"/>
                  </a:cubicBezTo>
                  <a:cubicBezTo>
                    <a:pt x="35" y="22"/>
                    <a:pt x="35" y="22"/>
                    <a:pt x="36" y="21"/>
                  </a:cubicBezTo>
                  <a:cubicBezTo>
                    <a:pt x="36" y="21"/>
                    <a:pt x="36" y="21"/>
                    <a:pt x="36" y="21"/>
                  </a:cubicBezTo>
                  <a:cubicBezTo>
                    <a:pt x="33" y="23"/>
                    <a:pt x="30" y="24"/>
                    <a:pt x="28" y="25"/>
                  </a:cubicBezTo>
                  <a:moveTo>
                    <a:pt x="7" y="36"/>
                  </a:moveTo>
                  <a:cubicBezTo>
                    <a:pt x="7" y="35"/>
                    <a:pt x="8" y="35"/>
                    <a:pt x="8" y="35"/>
                  </a:cubicBezTo>
                  <a:cubicBezTo>
                    <a:pt x="9" y="34"/>
                    <a:pt x="10" y="34"/>
                    <a:pt x="11" y="33"/>
                  </a:cubicBezTo>
                  <a:cubicBezTo>
                    <a:pt x="15" y="31"/>
                    <a:pt x="19" y="29"/>
                    <a:pt x="24" y="27"/>
                  </a:cubicBezTo>
                  <a:cubicBezTo>
                    <a:pt x="28" y="25"/>
                    <a:pt x="33" y="23"/>
                    <a:pt x="37" y="21"/>
                  </a:cubicBezTo>
                  <a:cubicBezTo>
                    <a:pt x="38" y="21"/>
                    <a:pt x="38" y="21"/>
                    <a:pt x="38" y="21"/>
                  </a:cubicBezTo>
                  <a:cubicBezTo>
                    <a:pt x="38" y="21"/>
                    <a:pt x="38" y="21"/>
                    <a:pt x="38" y="21"/>
                  </a:cubicBezTo>
                  <a:cubicBezTo>
                    <a:pt x="38" y="21"/>
                    <a:pt x="38" y="21"/>
                    <a:pt x="38" y="22"/>
                  </a:cubicBezTo>
                  <a:cubicBezTo>
                    <a:pt x="38" y="22"/>
                    <a:pt x="38" y="22"/>
                    <a:pt x="38" y="22"/>
                  </a:cubicBezTo>
                  <a:cubicBezTo>
                    <a:pt x="36" y="23"/>
                    <a:pt x="33" y="24"/>
                    <a:pt x="31" y="25"/>
                  </a:cubicBezTo>
                  <a:cubicBezTo>
                    <a:pt x="29" y="26"/>
                    <a:pt x="26" y="27"/>
                    <a:pt x="24" y="28"/>
                  </a:cubicBezTo>
                  <a:cubicBezTo>
                    <a:pt x="21" y="30"/>
                    <a:pt x="17" y="31"/>
                    <a:pt x="14" y="32"/>
                  </a:cubicBezTo>
                  <a:cubicBezTo>
                    <a:pt x="12" y="33"/>
                    <a:pt x="10" y="34"/>
                    <a:pt x="8" y="35"/>
                  </a:cubicBezTo>
                  <a:cubicBezTo>
                    <a:pt x="7" y="36"/>
                    <a:pt x="7" y="36"/>
                    <a:pt x="7" y="36"/>
                  </a:cubicBezTo>
                  <a:moveTo>
                    <a:pt x="2" y="29"/>
                  </a:moveTo>
                  <a:cubicBezTo>
                    <a:pt x="2" y="29"/>
                    <a:pt x="2" y="28"/>
                    <a:pt x="2" y="28"/>
                  </a:cubicBezTo>
                  <a:cubicBezTo>
                    <a:pt x="6" y="26"/>
                    <a:pt x="10" y="25"/>
                    <a:pt x="14" y="23"/>
                  </a:cubicBezTo>
                  <a:cubicBezTo>
                    <a:pt x="15" y="22"/>
                    <a:pt x="17" y="21"/>
                    <a:pt x="19" y="21"/>
                  </a:cubicBezTo>
                  <a:cubicBezTo>
                    <a:pt x="15" y="23"/>
                    <a:pt x="10" y="25"/>
                    <a:pt x="6" y="27"/>
                  </a:cubicBezTo>
                  <a:cubicBezTo>
                    <a:pt x="5" y="28"/>
                    <a:pt x="5" y="28"/>
                    <a:pt x="5" y="28"/>
                  </a:cubicBezTo>
                  <a:cubicBezTo>
                    <a:pt x="4" y="28"/>
                    <a:pt x="3" y="29"/>
                    <a:pt x="2" y="29"/>
                  </a:cubicBezTo>
                  <a:moveTo>
                    <a:pt x="5" y="34"/>
                  </a:moveTo>
                  <a:cubicBezTo>
                    <a:pt x="5" y="34"/>
                    <a:pt x="5" y="33"/>
                    <a:pt x="4" y="33"/>
                  </a:cubicBezTo>
                  <a:cubicBezTo>
                    <a:pt x="7" y="33"/>
                    <a:pt x="10" y="31"/>
                    <a:pt x="12" y="30"/>
                  </a:cubicBezTo>
                  <a:cubicBezTo>
                    <a:pt x="15" y="29"/>
                    <a:pt x="17" y="28"/>
                    <a:pt x="20" y="26"/>
                  </a:cubicBezTo>
                  <a:cubicBezTo>
                    <a:pt x="23" y="25"/>
                    <a:pt x="27" y="23"/>
                    <a:pt x="30" y="22"/>
                  </a:cubicBezTo>
                  <a:cubicBezTo>
                    <a:pt x="31" y="21"/>
                    <a:pt x="33" y="21"/>
                    <a:pt x="35" y="20"/>
                  </a:cubicBezTo>
                  <a:cubicBezTo>
                    <a:pt x="35" y="20"/>
                    <a:pt x="35" y="20"/>
                    <a:pt x="35" y="20"/>
                  </a:cubicBezTo>
                  <a:cubicBezTo>
                    <a:pt x="33" y="21"/>
                    <a:pt x="31" y="22"/>
                    <a:pt x="30" y="22"/>
                  </a:cubicBezTo>
                  <a:cubicBezTo>
                    <a:pt x="27" y="24"/>
                    <a:pt x="24" y="25"/>
                    <a:pt x="21" y="26"/>
                  </a:cubicBezTo>
                  <a:cubicBezTo>
                    <a:pt x="19" y="27"/>
                    <a:pt x="16" y="29"/>
                    <a:pt x="13" y="30"/>
                  </a:cubicBezTo>
                  <a:cubicBezTo>
                    <a:pt x="12" y="31"/>
                    <a:pt x="10" y="31"/>
                    <a:pt x="9" y="32"/>
                  </a:cubicBezTo>
                  <a:cubicBezTo>
                    <a:pt x="8" y="33"/>
                    <a:pt x="7" y="34"/>
                    <a:pt x="5" y="34"/>
                  </a:cubicBezTo>
                  <a:moveTo>
                    <a:pt x="6" y="34"/>
                  </a:moveTo>
                  <a:cubicBezTo>
                    <a:pt x="6" y="34"/>
                    <a:pt x="6" y="34"/>
                    <a:pt x="7" y="34"/>
                  </a:cubicBezTo>
                  <a:cubicBezTo>
                    <a:pt x="9" y="33"/>
                    <a:pt x="11" y="31"/>
                    <a:pt x="13" y="30"/>
                  </a:cubicBezTo>
                  <a:cubicBezTo>
                    <a:pt x="18" y="28"/>
                    <a:pt x="22" y="26"/>
                    <a:pt x="27" y="24"/>
                  </a:cubicBezTo>
                  <a:cubicBezTo>
                    <a:pt x="29" y="23"/>
                    <a:pt x="31" y="22"/>
                    <a:pt x="33" y="21"/>
                  </a:cubicBezTo>
                  <a:cubicBezTo>
                    <a:pt x="34" y="21"/>
                    <a:pt x="35" y="20"/>
                    <a:pt x="36" y="20"/>
                  </a:cubicBezTo>
                  <a:cubicBezTo>
                    <a:pt x="36" y="20"/>
                    <a:pt x="36" y="20"/>
                    <a:pt x="36" y="20"/>
                  </a:cubicBezTo>
                  <a:cubicBezTo>
                    <a:pt x="37" y="19"/>
                    <a:pt x="37" y="19"/>
                    <a:pt x="38" y="19"/>
                  </a:cubicBezTo>
                  <a:cubicBezTo>
                    <a:pt x="38" y="19"/>
                    <a:pt x="38" y="19"/>
                    <a:pt x="38" y="19"/>
                  </a:cubicBezTo>
                  <a:cubicBezTo>
                    <a:pt x="38" y="19"/>
                    <a:pt x="38" y="20"/>
                    <a:pt x="38" y="20"/>
                  </a:cubicBezTo>
                  <a:cubicBezTo>
                    <a:pt x="33" y="22"/>
                    <a:pt x="28" y="24"/>
                    <a:pt x="23" y="27"/>
                  </a:cubicBezTo>
                  <a:cubicBezTo>
                    <a:pt x="23" y="27"/>
                    <a:pt x="23" y="27"/>
                    <a:pt x="23" y="27"/>
                  </a:cubicBezTo>
                  <a:cubicBezTo>
                    <a:pt x="19" y="29"/>
                    <a:pt x="14" y="30"/>
                    <a:pt x="10" y="32"/>
                  </a:cubicBezTo>
                  <a:cubicBezTo>
                    <a:pt x="9" y="33"/>
                    <a:pt x="8" y="34"/>
                    <a:pt x="7" y="34"/>
                  </a:cubicBezTo>
                  <a:cubicBezTo>
                    <a:pt x="6" y="34"/>
                    <a:pt x="6" y="34"/>
                    <a:pt x="6" y="34"/>
                  </a:cubicBezTo>
                  <a:moveTo>
                    <a:pt x="4" y="33"/>
                  </a:moveTo>
                  <a:cubicBezTo>
                    <a:pt x="5" y="32"/>
                    <a:pt x="5" y="32"/>
                    <a:pt x="6" y="32"/>
                  </a:cubicBezTo>
                  <a:cubicBezTo>
                    <a:pt x="8" y="31"/>
                    <a:pt x="10" y="30"/>
                    <a:pt x="12" y="29"/>
                  </a:cubicBezTo>
                  <a:cubicBezTo>
                    <a:pt x="17" y="26"/>
                    <a:pt x="22" y="25"/>
                    <a:pt x="27" y="23"/>
                  </a:cubicBezTo>
                  <a:cubicBezTo>
                    <a:pt x="29" y="22"/>
                    <a:pt x="31" y="21"/>
                    <a:pt x="33" y="20"/>
                  </a:cubicBezTo>
                  <a:cubicBezTo>
                    <a:pt x="34" y="20"/>
                    <a:pt x="35" y="20"/>
                    <a:pt x="36" y="19"/>
                  </a:cubicBezTo>
                  <a:cubicBezTo>
                    <a:pt x="37" y="19"/>
                    <a:pt x="37" y="19"/>
                    <a:pt x="37" y="19"/>
                  </a:cubicBezTo>
                  <a:cubicBezTo>
                    <a:pt x="38" y="18"/>
                    <a:pt x="38" y="18"/>
                    <a:pt x="38" y="18"/>
                  </a:cubicBezTo>
                  <a:cubicBezTo>
                    <a:pt x="38" y="19"/>
                    <a:pt x="38" y="19"/>
                    <a:pt x="38" y="19"/>
                  </a:cubicBezTo>
                  <a:cubicBezTo>
                    <a:pt x="38" y="19"/>
                    <a:pt x="38" y="19"/>
                    <a:pt x="38" y="19"/>
                  </a:cubicBezTo>
                  <a:cubicBezTo>
                    <a:pt x="37" y="19"/>
                    <a:pt x="37" y="19"/>
                    <a:pt x="36" y="19"/>
                  </a:cubicBezTo>
                  <a:cubicBezTo>
                    <a:pt x="36" y="20"/>
                    <a:pt x="35" y="20"/>
                    <a:pt x="35" y="20"/>
                  </a:cubicBezTo>
                  <a:cubicBezTo>
                    <a:pt x="31" y="21"/>
                    <a:pt x="26" y="23"/>
                    <a:pt x="22" y="25"/>
                  </a:cubicBezTo>
                  <a:cubicBezTo>
                    <a:pt x="18" y="27"/>
                    <a:pt x="13" y="29"/>
                    <a:pt x="9" y="31"/>
                  </a:cubicBezTo>
                  <a:cubicBezTo>
                    <a:pt x="8" y="31"/>
                    <a:pt x="7" y="32"/>
                    <a:pt x="6" y="32"/>
                  </a:cubicBezTo>
                  <a:cubicBezTo>
                    <a:pt x="4" y="33"/>
                    <a:pt x="4" y="33"/>
                    <a:pt x="4" y="33"/>
                  </a:cubicBezTo>
                  <a:moveTo>
                    <a:pt x="2" y="27"/>
                  </a:moveTo>
                  <a:cubicBezTo>
                    <a:pt x="2" y="26"/>
                    <a:pt x="2" y="26"/>
                    <a:pt x="2" y="26"/>
                  </a:cubicBezTo>
                  <a:cubicBezTo>
                    <a:pt x="2" y="25"/>
                    <a:pt x="3" y="25"/>
                    <a:pt x="4" y="24"/>
                  </a:cubicBezTo>
                  <a:cubicBezTo>
                    <a:pt x="5" y="23"/>
                    <a:pt x="7" y="23"/>
                    <a:pt x="8" y="22"/>
                  </a:cubicBezTo>
                  <a:cubicBezTo>
                    <a:pt x="11" y="21"/>
                    <a:pt x="14" y="20"/>
                    <a:pt x="17" y="18"/>
                  </a:cubicBezTo>
                  <a:cubicBezTo>
                    <a:pt x="18" y="18"/>
                    <a:pt x="18" y="18"/>
                    <a:pt x="18" y="18"/>
                  </a:cubicBezTo>
                  <a:cubicBezTo>
                    <a:pt x="18" y="18"/>
                    <a:pt x="18" y="18"/>
                    <a:pt x="17" y="19"/>
                  </a:cubicBezTo>
                  <a:cubicBezTo>
                    <a:pt x="14" y="20"/>
                    <a:pt x="11" y="21"/>
                    <a:pt x="8" y="23"/>
                  </a:cubicBezTo>
                  <a:cubicBezTo>
                    <a:pt x="6" y="24"/>
                    <a:pt x="4" y="25"/>
                    <a:pt x="2" y="27"/>
                  </a:cubicBezTo>
                  <a:moveTo>
                    <a:pt x="3" y="30"/>
                  </a:moveTo>
                  <a:cubicBezTo>
                    <a:pt x="2" y="29"/>
                    <a:pt x="2" y="29"/>
                    <a:pt x="2" y="29"/>
                  </a:cubicBezTo>
                  <a:cubicBezTo>
                    <a:pt x="3" y="29"/>
                    <a:pt x="4" y="28"/>
                    <a:pt x="5" y="28"/>
                  </a:cubicBezTo>
                  <a:cubicBezTo>
                    <a:pt x="7" y="27"/>
                    <a:pt x="9" y="26"/>
                    <a:pt x="11" y="26"/>
                  </a:cubicBezTo>
                  <a:cubicBezTo>
                    <a:pt x="16" y="24"/>
                    <a:pt x="20" y="21"/>
                    <a:pt x="25" y="20"/>
                  </a:cubicBezTo>
                  <a:cubicBezTo>
                    <a:pt x="27" y="19"/>
                    <a:pt x="29" y="18"/>
                    <a:pt x="31" y="17"/>
                  </a:cubicBezTo>
                  <a:cubicBezTo>
                    <a:pt x="30" y="18"/>
                    <a:pt x="29" y="18"/>
                    <a:pt x="29" y="18"/>
                  </a:cubicBezTo>
                  <a:cubicBezTo>
                    <a:pt x="26" y="20"/>
                    <a:pt x="23" y="21"/>
                    <a:pt x="19" y="22"/>
                  </a:cubicBezTo>
                  <a:cubicBezTo>
                    <a:pt x="17" y="24"/>
                    <a:pt x="14" y="25"/>
                    <a:pt x="11" y="26"/>
                  </a:cubicBezTo>
                  <a:cubicBezTo>
                    <a:pt x="10" y="27"/>
                    <a:pt x="9" y="27"/>
                    <a:pt x="7" y="28"/>
                  </a:cubicBezTo>
                  <a:cubicBezTo>
                    <a:pt x="6" y="28"/>
                    <a:pt x="4" y="29"/>
                    <a:pt x="3" y="30"/>
                  </a:cubicBezTo>
                  <a:cubicBezTo>
                    <a:pt x="3" y="30"/>
                    <a:pt x="3" y="30"/>
                    <a:pt x="3" y="30"/>
                  </a:cubicBezTo>
                  <a:moveTo>
                    <a:pt x="1" y="25"/>
                  </a:moveTo>
                  <a:cubicBezTo>
                    <a:pt x="1" y="24"/>
                    <a:pt x="1" y="24"/>
                    <a:pt x="1" y="24"/>
                  </a:cubicBezTo>
                  <a:cubicBezTo>
                    <a:pt x="4" y="24"/>
                    <a:pt x="5" y="22"/>
                    <a:pt x="7" y="21"/>
                  </a:cubicBezTo>
                  <a:cubicBezTo>
                    <a:pt x="10" y="20"/>
                    <a:pt x="14" y="19"/>
                    <a:pt x="17" y="17"/>
                  </a:cubicBezTo>
                  <a:cubicBezTo>
                    <a:pt x="14" y="19"/>
                    <a:pt x="12" y="20"/>
                    <a:pt x="9" y="21"/>
                  </a:cubicBezTo>
                  <a:cubicBezTo>
                    <a:pt x="6" y="22"/>
                    <a:pt x="4" y="24"/>
                    <a:pt x="1" y="25"/>
                  </a:cubicBezTo>
                  <a:moveTo>
                    <a:pt x="17" y="17"/>
                  </a:moveTo>
                  <a:cubicBezTo>
                    <a:pt x="17" y="17"/>
                    <a:pt x="17" y="17"/>
                    <a:pt x="17" y="17"/>
                  </a:cubicBezTo>
                  <a:cubicBezTo>
                    <a:pt x="17" y="17"/>
                    <a:pt x="17" y="17"/>
                    <a:pt x="17" y="17"/>
                  </a:cubicBezTo>
                  <a:moveTo>
                    <a:pt x="4" y="31"/>
                  </a:moveTo>
                  <a:cubicBezTo>
                    <a:pt x="4" y="31"/>
                    <a:pt x="4" y="31"/>
                    <a:pt x="5" y="31"/>
                  </a:cubicBezTo>
                  <a:cubicBezTo>
                    <a:pt x="5" y="30"/>
                    <a:pt x="5" y="30"/>
                    <a:pt x="6" y="30"/>
                  </a:cubicBezTo>
                  <a:cubicBezTo>
                    <a:pt x="8" y="29"/>
                    <a:pt x="10" y="28"/>
                    <a:pt x="12" y="27"/>
                  </a:cubicBezTo>
                  <a:cubicBezTo>
                    <a:pt x="17" y="25"/>
                    <a:pt x="21" y="23"/>
                    <a:pt x="25" y="21"/>
                  </a:cubicBezTo>
                  <a:cubicBezTo>
                    <a:pt x="29" y="20"/>
                    <a:pt x="33" y="19"/>
                    <a:pt x="36" y="17"/>
                  </a:cubicBezTo>
                  <a:cubicBezTo>
                    <a:pt x="37" y="17"/>
                    <a:pt x="37" y="17"/>
                    <a:pt x="37" y="17"/>
                  </a:cubicBezTo>
                  <a:cubicBezTo>
                    <a:pt x="37" y="16"/>
                    <a:pt x="37" y="16"/>
                    <a:pt x="37" y="16"/>
                  </a:cubicBezTo>
                  <a:cubicBezTo>
                    <a:pt x="37" y="17"/>
                    <a:pt x="38" y="17"/>
                    <a:pt x="38" y="18"/>
                  </a:cubicBezTo>
                  <a:cubicBezTo>
                    <a:pt x="37" y="18"/>
                    <a:pt x="37" y="18"/>
                    <a:pt x="37" y="18"/>
                  </a:cubicBezTo>
                  <a:cubicBezTo>
                    <a:pt x="37" y="18"/>
                    <a:pt x="37" y="18"/>
                    <a:pt x="37" y="18"/>
                  </a:cubicBezTo>
                  <a:cubicBezTo>
                    <a:pt x="37" y="18"/>
                    <a:pt x="37" y="18"/>
                    <a:pt x="37" y="18"/>
                  </a:cubicBezTo>
                  <a:cubicBezTo>
                    <a:pt x="36" y="19"/>
                    <a:pt x="36" y="19"/>
                    <a:pt x="35" y="19"/>
                  </a:cubicBezTo>
                  <a:cubicBezTo>
                    <a:pt x="34" y="20"/>
                    <a:pt x="33" y="20"/>
                    <a:pt x="32" y="21"/>
                  </a:cubicBezTo>
                  <a:cubicBezTo>
                    <a:pt x="31" y="21"/>
                    <a:pt x="31" y="21"/>
                    <a:pt x="30" y="21"/>
                  </a:cubicBezTo>
                  <a:cubicBezTo>
                    <a:pt x="30" y="21"/>
                    <a:pt x="30" y="21"/>
                    <a:pt x="30" y="21"/>
                  </a:cubicBezTo>
                  <a:cubicBezTo>
                    <a:pt x="27" y="22"/>
                    <a:pt x="24" y="23"/>
                    <a:pt x="21" y="24"/>
                  </a:cubicBezTo>
                  <a:cubicBezTo>
                    <a:pt x="17" y="26"/>
                    <a:pt x="12" y="28"/>
                    <a:pt x="7" y="30"/>
                  </a:cubicBezTo>
                  <a:cubicBezTo>
                    <a:pt x="7" y="30"/>
                    <a:pt x="6" y="31"/>
                    <a:pt x="5" y="31"/>
                  </a:cubicBezTo>
                  <a:cubicBezTo>
                    <a:pt x="5" y="31"/>
                    <a:pt x="4" y="31"/>
                    <a:pt x="4" y="31"/>
                  </a:cubicBezTo>
                  <a:moveTo>
                    <a:pt x="35" y="15"/>
                  </a:moveTo>
                  <a:cubicBezTo>
                    <a:pt x="35" y="15"/>
                    <a:pt x="35" y="15"/>
                    <a:pt x="35" y="15"/>
                  </a:cubicBezTo>
                  <a:cubicBezTo>
                    <a:pt x="36" y="15"/>
                    <a:pt x="36" y="15"/>
                    <a:pt x="36" y="15"/>
                  </a:cubicBezTo>
                  <a:cubicBezTo>
                    <a:pt x="36" y="15"/>
                    <a:pt x="35" y="15"/>
                    <a:pt x="35" y="15"/>
                  </a:cubicBezTo>
                  <a:cubicBezTo>
                    <a:pt x="35" y="15"/>
                    <a:pt x="35" y="15"/>
                    <a:pt x="35" y="15"/>
                  </a:cubicBezTo>
                  <a:moveTo>
                    <a:pt x="3" y="30"/>
                  </a:moveTo>
                  <a:cubicBezTo>
                    <a:pt x="6" y="29"/>
                    <a:pt x="8" y="28"/>
                    <a:pt x="10" y="27"/>
                  </a:cubicBezTo>
                  <a:cubicBezTo>
                    <a:pt x="13" y="26"/>
                    <a:pt x="15" y="24"/>
                    <a:pt x="17" y="23"/>
                  </a:cubicBezTo>
                  <a:cubicBezTo>
                    <a:pt x="20" y="22"/>
                    <a:pt x="22" y="21"/>
                    <a:pt x="25" y="20"/>
                  </a:cubicBezTo>
                  <a:cubicBezTo>
                    <a:pt x="27" y="19"/>
                    <a:pt x="30" y="18"/>
                    <a:pt x="32" y="17"/>
                  </a:cubicBezTo>
                  <a:cubicBezTo>
                    <a:pt x="33" y="16"/>
                    <a:pt x="33" y="16"/>
                    <a:pt x="33" y="16"/>
                  </a:cubicBezTo>
                  <a:cubicBezTo>
                    <a:pt x="34" y="16"/>
                    <a:pt x="35" y="16"/>
                    <a:pt x="36" y="15"/>
                  </a:cubicBezTo>
                  <a:cubicBezTo>
                    <a:pt x="37" y="15"/>
                    <a:pt x="37" y="16"/>
                    <a:pt x="37" y="16"/>
                  </a:cubicBezTo>
                  <a:cubicBezTo>
                    <a:pt x="34" y="18"/>
                    <a:pt x="31" y="19"/>
                    <a:pt x="28" y="20"/>
                  </a:cubicBezTo>
                  <a:cubicBezTo>
                    <a:pt x="27" y="20"/>
                    <a:pt x="26" y="20"/>
                    <a:pt x="25" y="21"/>
                  </a:cubicBezTo>
                  <a:cubicBezTo>
                    <a:pt x="24" y="21"/>
                    <a:pt x="23" y="21"/>
                    <a:pt x="22" y="22"/>
                  </a:cubicBezTo>
                  <a:cubicBezTo>
                    <a:pt x="18" y="23"/>
                    <a:pt x="14" y="25"/>
                    <a:pt x="10" y="27"/>
                  </a:cubicBezTo>
                  <a:cubicBezTo>
                    <a:pt x="8" y="28"/>
                    <a:pt x="5" y="29"/>
                    <a:pt x="3" y="30"/>
                  </a:cubicBezTo>
                  <a:moveTo>
                    <a:pt x="1" y="24"/>
                  </a:moveTo>
                  <a:cubicBezTo>
                    <a:pt x="1" y="23"/>
                    <a:pt x="1" y="23"/>
                    <a:pt x="1" y="23"/>
                  </a:cubicBezTo>
                  <a:cubicBezTo>
                    <a:pt x="4" y="22"/>
                    <a:pt x="6" y="21"/>
                    <a:pt x="8" y="20"/>
                  </a:cubicBezTo>
                  <a:cubicBezTo>
                    <a:pt x="10" y="18"/>
                    <a:pt x="13" y="17"/>
                    <a:pt x="16" y="16"/>
                  </a:cubicBezTo>
                  <a:cubicBezTo>
                    <a:pt x="17" y="15"/>
                    <a:pt x="18" y="15"/>
                    <a:pt x="19" y="15"/>
                  </a:cubicBezTo>
                  <a:cubicBezTo>
                    <a:pt x="18" y="15"/>
                    <a:pt x="17" y="15"/>
                    <a:pt x="16" y="16"/>
                  </a:cubicBezTo>
                  <a:cubicBezTo>
                    <a:pt x="13" y="17"/>
                    <a:pt x="11" y="18"/>
                    <a:pt x="8" y="20"/>
                  </a:cubicBezTo>
                  <a:cubicBezTo>
                    <a:pt x="6" y="21"/>
                    <a:pt x="4" y="23"/>
                    <a:pt x="1" y="24"/>
                  </a:cubicBezTo>
                  <a:moveTo>
                    <a:pt x="28" y="17"/>
                  </a:moveTo>
                  <a:cubicBezTo>
                    <a:pt x="29" y="16"/>
                    <a:pt x="31" y="15"/>
                    <a:pt x="32" y="15"/>
                  </a:cubicBezTo>
                  <a:cubicBezTo>
                    <a:pt x="33" y="14"/>
                    <a:pt x="33" y="14"/>
                    <a:pt x="33" y="14"/>
                  </a:cubicBezTo>
                  <a:cubicBezTo>
                    <a:pt x="33" y="15"/>
                    <a:pt x="32" y="15"/>
                    <a:pt x="32" y="15"/>
                  </a:cubicBezTo>
                  <a:cubicBezTo>
                    <a:pt x="31" y="16"/>
                    <a:pt x="29" y="16"/>
                    <a:pt x="28" y="17"/>
                  </a:cubicBezTo>
                  <a:moveTo>
                    <a:pt x="7" y="27"/>
                  </a:moveTo>
                  <a:cubicBezTo>
                    <a:pt x="11" y="25"/>
                    <a:pt x="15" y="23"/>
                    <a:pt x="19" y="21"/>
                  </a:cubicBezTo>
                  <a:cubicBezTo>
                    <a:pt x="24" y="18"/>
                    <a:pt x="30" y="17"/>
                    <a:pt x="35" y="14"/>
                  </a:cubicBezTo>
                  <a:cubicBezTo>
                    <a:pt x="35" y="14"/>
                    <a:pt x="35" y="14"/>
                    <a:pt x="35" y="14"/>
                  </a:cubicBezTo>
                  <a:cubicBezTo>
                    <a:pt x="36" y="13"/>
                    <a:pt x="36" y="13"/>
                    <a:pt x="36" y="13"/>
                  </a:cubicBezTo>
                  <a:cubicBezTo>
                    <a:pt x="36" y="13"/>
                    <a:pt x="36" y="13"/>
                    <a:pt x="36" y="13"/>
                  </a:cubicBezTo>
                  <a:cubicBezTo>
                    <a:pt x="36" y="14"/>
                    <a:pt x="36" y="14"/>
                    <a:pt x="36" y="14"/>
                  </a:cubicBezTo>
                  <a:cubicBezTo>
                    <a:pt x="35" y="15"/>
                    <a:pt x="34" y="15"/>
                    <a:pt x="34" y="16"/>
                  </a:cubicBezTo>
                  <a:cubicBezTo>
                    <a:pt x="33" y="16"/>
                    <a:pt x="33" y="16"/>
                    <a:pt x="33" y="16"/>
                  </a:cubicBezTo>
                  <a:cubicBezTo>
                    <a:pt x="33" y="16"/>
                    <a:pt x="33" y="16"/>
                    <a:pt x="33" y="16"/>
                  </a:cubicBezTo>
                  <a:cubicBezTo>
                    <a:pt x="28" y="18"/>
                    <a:pt x="22" y="20"/>
                    <a:pt x="17" y="23"/>
                  </a:cubicBezTo>
                  <a:cubicBezTo>
                    <a:pt x="14" y="24"/>
                    <a:pt x="12" y="25"/>
                    <a:pt x="9" y="26"/>
                  </a:cubicBezTo>
                  <a:cubicBezTo>
                    <a:pt x="8" y="26"/>
                    <a:pt x="8" y="26"/>
                    <a:pt x="7" y="27"/>
                  </a:cubicBezTo>
                  <a:moveTo>
                    <a:pt x="1" y="22"/>
                  </a:moveTo>
                  <a:cubicBezTo>
                    <a:pt x="1" y="21"/>
                    <a:pt x="1" y="21"/>
                    <a:pt x="1" y="21"/>
                  </a:cubicBezTo>
                  <a:cubicBezTo>
                    <a:pt x="2" y="21"/>
                    <a:pt x="3" y="21"/>
                    <a:pt x="3" y="20"/>
                  </a:cubicBezTo>
                  <a:cubicBezTo>
                    <a:pt x="5" y="20"/>
                    <a:pt x="6" y="19"/>
                    <a:pt x="7" y="18"/>
                  </a:cubicBezTo>
                  <a:cubicBezTo>
                    <a:pt x="9" y="17"/>
                    <a:pt x="12" y="16"/>
                    <a:pt x="15" y="15"/>
                  </a:cubicBezTo>
                  <a:cubicBezTo>
                    <a:pt x="16" y="14"/>
                    <a:pt x="18" y="13"/>
                    <a:pt x="20" y="12"/>
                  </a:cubicBezTo>
                  <a:cubicBezTo>
                    <a:pt x="14" y="16"/>
                    <a:pt x="7" y="18"/>
                    <a:pt x="1" y="22"/>
                  </a:cubicBezTo>
                  <a:moveTo>
                    <a:pt x="2" y="28"/>
                  </a:moveTo>
                  <a:cubicBezTo>
                    <a:pt x="2" y="27"/>
                    <a:pt x="2" y="27"/>
                    <a:pt x="2" y="27"/>
                  </a:cubicBezTo>
                  <a:cubicBezTo>
                    <a:pt x="4" y="27"/>
                    <a:pt x="6" y="25"/>
                    <a:pt x="8" y="24"/>
                  </a:cubicBezTo>
                  <a:cubicBezTo>
                    <a:pt x="11" y="23"/>
                    <a:pt x="14" y="22"/>
                    <a:pt x="17" y="20"/>
                  </a:cubicBezTo>
                  <a:cubicBezTo>
                    <a:pt x="23" y="18"/>
                    <a:pt x="29" y="15"/>
                    <a:pt x="35" y="12"/>
                  </a:cubicBezTo>
                  <a:cubicBezTo>
                    <a:pt x="35" y="13"/>
                    <a:pt x="35" y="13"/>
                    <a:pt x="35" y="13"/>
                  </a:cubicBezTo>
                  <a:cubicBezTo>
                    <a:pt x="35" y="13"/>
                    <a:pt x="35" y="13"/>
                    <a:pt x="35" y="13"/>
                  </a:cubicBezTo>
                  <a:cubicBezTo>
                    <a:pt x="30" y="16"/>
                    <a:pt x="24" y="18"/>
                    <a:pt x="18" y="21"/>
                  </a:cubicBezTo>
                  <a:cubicBezTo>
                    <a:pt x="16" y="21"/>
                    <a:pt x="15" y="22"/>
                    <a:pt x="14" y="23"/>
                  </a:cubicBezTo>
                  <a:cubicBezTo>
                    <a:pt x="13" y="23"/>
                    <a:pt x="11" y="24"/>
                    <a:pt x="9" y="24"/>
                  </a:cubicBezTo>
                  <a:cubicBezTo>
                    <a:pt x="7" y="25"/>
                    <a:pt x="4" y="26"/>
                    <a:pt x="2" y="28"/>
                  </a:cubicBezTo>
                  <a:moveTo>
                    <a:pt x="2" y="27"/>
                  </a:moveTo>
                  <a:cubicBezTo>
                    <a:pt x="2" y="27"/>
                    <a:pt x="2" y="27"/>
                    <a:pt x="2" y="27"/>
                  </a:cubicBezTo>
                  <a:cubicBezTo>
                    <a:pt x="3" y="26"/>
                    <a:pt x="3" y="26"/>
                    <a:pt x="3" y="26"/>
                  </a:cubicBezTo>
                  <a:cubicBezTo>
                    <a:pt x="3" y="26"/>
                    <a:pt x="4" y="26"/>
                    <a:pt x="4" y="25"/>
                  </a:cubicBezTo>
                  <a:cubicBezTo>
                    <a:pt x="5" y="25"/>
                    <a:pt x="6" y="24"/>
                    <a:pt x="8" y="24"/>
                  </a:cubicBezTo>
                  <a:cubicBezTo>
                    <a:pt x="12" y="21"/>
                    <a:pt x="17" y="19"/>
                    <a:pt x="21" y="17"/>
                  </a:cubicBezTo>
                  <a:cubicBezTo>
                    <a:pt x="22" y="17"/>
                    <a:pt x="22" y="17"/>
                    <a:pt x="22" y="17"/>
                  </a:cubicBezTo>
                  <a:cubicBezTo>
                    <a:pt x="24" y="16"/>
                    <a:pt x="27" y="14"/>
                    <a:pt x="30" y="13"/>
                  </a:cubicBezTo>
                  <a:cubicBezTo>
                    <a:pt x="30" y="13"/>
                    <a:pt x="31" y="13"/>
                    <a:pt x="31" y="13"/>
                  </a:cubicBezTo>
                  <a:cubicBezTo>
                    <a:pt x="32" y="12"/>
                    <a:pt x="32" y="12"/>
                    <a:pt x="32" y="12"/>
                  </a:cubicBezTo>
                  <a:cubicBezTo>
                    <a:pt x="33" y="12"/>
                    <a:pt x="33" y="12"/>
                    <a:pt x="33" y="12"/>
                  </a:cubicBezTo>
                  <a:cubicBezTo>
                    <a:pt x="33" y="12"/>
                    <a:pt x="34" y="12"/>
                    <a:pt x="34" y="12"/>
                  </a:cubicBezTo>
                  <a:cubicBezTo>
                    <a:pt x="35" y="12"/>
                    <a:pt x="35" y="12"/>
                    <a:pt x="35" y="12"/>
                  </a:cubicBezTo>
                  <a:cubicBezTo>
                    <a:pt x="26" y="16"/>
                    <a:pt x="17" y="20"/>
                    <a:pt x="8" y="24"/>
                  </a:cubicBezTo>
                  <a:cubicBezTo>
                    <a:pt x="6" y="25"/>
                    <a:pt x="4" y="26"/>
                    <a:pt x="2" y="27"/>
                  </a:cubicBezTo>
                  <a:moveTo>
                    <a:pt x="9" y="17"/>
                  </a:moveTo>
                  <a:cubicBezTo>
                    <a:pt x="13" y="15"/>
                    <a:pt x="16" y="13"/>
                    <a:pt x="19" y="12"/>
                  </a:cubicBezTo>
                  <a:cubicBezTo>
                    <a:pt x="20" y="11"/>
                    <a:pt x="20" y="11"/>
                    <a:pt x="20" y="11"/>
                  </a:cubicBezTo>
                  <a:cubicBezTo>
                    <a:pt x="20" y="11"/>
                    <a:pt x="21" y="12"/>
                    <a:pt x="21" y="12"/>
                  </a:cubicBezTo>
                  <a:cubicBezTo>
                    <a:pt x="21" y="12"/>
                    <a:pt x="21" y="12"/>
                    <a:pt x="21" y="12"/>
                  </a:cubicBezTo>
                  <a:cubicBezTo>
                    <a:pt x="17" y="13"/>
                    <a:pt x="13" y="15"/>
                    <a:pt x="9" y="17"/>
                  </a:cubicBezTo>
                  <a:moveTo>
                    <a:pt x="1" y="21"/>
                  </a:moveTo>
                  <a:cubicBezTo>
                    <a:pt x="2" y="21"/>
                    <a:pt x="2" y="20"/>
                    <a:pt x="2" y="20"/>
                  </a:cubicBezTo>
                  <a:cubicBezTo>
                    <a:pt x="3" y="19"/>
                    <a:pt x="5" y="18"/>
                    <a:pt x="6" y="17"/>
                  </a:cubicBezTo>
                  <a:cubicBezTo>
                    <a:pt x="8" y="16"/>
                    <a:pt x="10" y="15"/>
                    <a:pt x="12" y="14"/>
                  </a:cubicBezTo>
                  <a:cubicBezTo>
                    <a:pt x="14" y="13"/>
                    <a:pt x="16" y="12"/>
                    <a:pt x="19" y="11"/>
                  </a:cubicBezTo>
                  <a:cubicBezTo>
                    <a:pt x="19" y="11"/>
                    <a:pt x="19" y="11"/>
                    <a:pt x="19" y="11"/>
                  </a:cubicBezTo>
                  <a:cubicBezTo>
                    <a:pt x="17" y="12"/>
                    <a:pt x="16" y="13"/>
                    <a:pt x="14" y="14"/>
                  </a:cubicBezTo>
                  <a:cubicBezTo>
                    <a:pt x="11" y="16"/>
                    <a:pt x="8" y="17"/>
                    <a:pt x="5" y="19"/>
                  </a:cubicBezTo>
                  <a:cubicBezTo>
                    <a:pt x="4" y="19"/>
                    <a:pt x="4" y="20"/>
                    <a:pt x="3" y="20"/>
                  </a:cubicBezTo>
                  <a:cubicBezTo>
                    <a:pt x="3" y="20"/>
                    <a:pt x="2" y="21"/>
                    <a:pt x="1" y="21"/>
                  </a:cubicBezTo>
                  <a:moveTo>
                    <a:pt x="3" y="19"/>
                  </a:moveTo>
                  <a:cubicBezTo>
                    <a:pt x="4" y="18"/>
                    <a:pt x="5" y="18"/>
                    <a:pt x="6" y="17"/>
                  </a:cubicBezTo>
                  <a:cubicBezTo>
                    <a:pt x="8" y="16"/>
                    <a:pt x="10" y="15"/>
                    <a:pt x="12" y="14"/>
                  </a:cubicBezTo>
                  <a:cubicBezTo>
                    <a:pt x="14" y="13"/>
                    <a:pt x="16" y="12"/>
                    <a:pt x="17" y="11"/>
                  </a:cubicBezTo>
                  <a:cubicBezTo>
                    <a:pt x="18" y="11"/>
                    <a:pt x="18" y="11"/>
                    <a:pt x="18" y="11"/>
                  </a:cubicBezTo>
                  <a:cubicBezTo>
                    <a:pt x="17" y="12"/>
                    <a:pt x="15" y="13"/>
                    <a:pt x="14" y="13"/>
                  </a:cubicBezTo>
                  <a:cubicBezTo>
                    <a:pt x="10" y="15"/>
                    <a:pt x="7" y="17"/>
                    <a:pt x="3" y="19"/>
                  </a:cubicBezTo>
                  <a:moveTo>
                    <a:pt x="5" y="23"/>
                  </a:moveTo>
                  <a:cubicBezTo>
                    <a:pt x="7" y="23"/>
                    <a:pt x="8" y="22"/>
                    <a:pt x="10" y="21"/>
                  </a:cubicBezTo>
                  <a:cubicBezTo>
                    <a:pt x="13" y="19"/>
                    <a:pt x="17" y="18"/>
                    <a:pt x="20" y="16"/>
                  </a:cubicBezTo>
                  <a:cubicBezTo>
                    <a:pt x="23" y="15"/>
                    <a:pt x="27" y="13"/>
                    <a:pt x="30" y="12"/>
                  </a:cubicBezTo>
                  <a:cubicBezTo>
                    <a:pt x="31" y="12"/>
                    <a:pt x="32" y="11"/>
                    <a:pt x="33" y="11"/>
                  </a:cubicBezTo>
                  <a:cubicBezTo>
                    <a:pt x="34" y="11"/>
                    <a:pt x="34" y="11"/>
                    <a:pt x="34" y="11"/>
                  </a:cubicBezTo>
                  <a:cubicBezTo>
                    <a:pt x="33" y="12"/>
                    <a:pt x="33" y="12"/>
                    <a:pt x="32" y="12"/>
                  </a:cubicBezTo>
                  <a:cubicBezTo>
                    <a:pt x="31" y="12"/>
                    <a:pt x="30" y="13"/>
                    <a:pt x="29" y="13"/>
                  </a:cubicBezTo>
                  <a:cubicBezTo>
                    <a:pt x="28" y="14"/>
                    <a:pt x="27" y="14"/>
                    <a:pt x="26" y="15"/>
                  </a:cubicBezTo>
                  <a:cubicBezTo>
                    <a:pt x="25" y="15"/>
                    <a:pt x="24" y="16"/>
                    <a:pt x="22" y="16"/>
                  </a:cubicBezTo>
                  <a:cubicBezTo>
                    <a:pt x="21" y="17"/>
                    <a:pt x="20" y="17"/>
                    <a:pt x="19" y="18"/>
                  </a:cubicBezTo>
                  <a:cubicBezTo>
                    <a:pt x="14" y="19"/>
                    <a:pt x="10" y="21"/>
                    <a:pt x="6" y="23"/>
                  </a:cubicBezTo>
                  <a:cubicBezTo>
                    <a:pt x="5" y="23"/>
                    <a:pt x="5" y="23"/>
                    <a:pt x="5" y="23"/>
                  </a:cubicBezTo>
                  <a:moveTo>
                    <a:pt x="2" y="19"/>
                  </a:moveTo>
                  <a:cubicBezTo>
                    <a:pt x="2" y="18"/>
                    <a:pt x="2" y="18"/>
                    <a:pt x="3" y="17"/>
                  </a:cubicBezTo>
                  <a:cubicBezTo>
                    <a:pt x="4" y="17"/>
                    <a:pt x="5" y="16"/>
                    <a:pt x="6" y="16"/>
                  </a:cubicBezTo>
                  <a:cubicBezTo>
                    <a:pt x="8" y="15"/>
                    <a:pt x="10" y="14"/>
                    <a:pt x="12" y="13"/>
                  </a:cubicBezTo>
                  <a:cubicBezTo>
                    <a:pt x="13" y="12"/>
                    <a:pt x="15" y="11"/>
                    <a:pt x="17" y="11"/>
                  </a:cubicBezTo>
                  <a:cubicBezTo>
                    <a:pt x="17" y="11"/>
                    <a:pt x="17" y="11"/>
                    <a:pt x="17" y="11"/>
                  </a:cubicBezTo>
                  <a:cubicBezTo>
                    <a:pt x="12" y="14"/>
                    <a:pt x="7" y="16"/>
                    <a:pt x="2" y="19"/>
                  </a:cubicBezTo>
                  <a:moveTo>
                    <a:pt x="21" y="11"/>
                  </a:moveTo>
                  <a:cubicBezTo>
                    <a:pt x="20" y="11"/>
                    <a:pt x="20" y="11"/>
                    <a:pt x="20" y="11"/>
                  </a:cubicBezTo>
                  <a:cubicBezTo>
                    <a:pt x="20" y="10"/>
                    <a:pt x="21" y="10"/>
                    <a:pt x="21" y="10"/>
                  </a:cubicBezTo>
                  <a:cubicBezTo>
                    <a:pt x="21" y="10"/>
                    <a:pt x="21" y="10"/>
                    <a:pt x="21" y="10"/>
                  </a:cubicBezTo>
                  <a:cubicBezTo>
                    <a:pt x="21" y="11"/>
                    <a:pt x="21" y="11"/>
                    <a:pt x="21" y="11"/>
                  </a:cubicBezTo>
                  <a:moveTo>
                    <a:pt x="1" y="24"/>
                  </a:moveTo>
                  <a:cubicBezTo>
                    <a:pt x="1" y="24"/>
                    <a:pt x="3" y="23"/>
                    <a:pt x="3" y="23"/>
                  </a:cubicBezTo>
                  <a:cubicBezTo>
                    <a:pt x="4" y="23"/>
                    <a:pt x="5" y="22"/>
                    <a:pt x="5" y="22"/>
                  </a:cubicBezTo>
                  <a:cubicBezTo>
                    <a:pt x="7" y="21"/>
                    <a:pt x="9" y="20"/>
                    <a:pt x="11" y="19"/>
                  </a:cubicBezTo>
                  <a:cubicBezTo>
                    <a:pt x="14" y="17"/>
                    <a:pt x="18" y="15"/>
                    <a:pt x="21" y="14"/>
                  </a:cubicBezTo>
                  <a:cubicBezTo>
                    <a:pt x="23" y="13"/>
                    <a:pt x="25" y="12"/>
                    <a:pt x="27" y="11"/>
                  </a:cubicBezTo>
                  <a:cubicBezTo>
                    <a:pt x="29" y="11"/>
                    <a:pt x="30" y="10"/>
                    <a:pt x="31" y="9"/>
                  </a:cubicBezTo>
                  <a:cubicBezTo>
                    <a:pt x="32" y="10"/>
                    <a:pt x="32" y="10"/>
                    <a:pt x="32" y="10"/>
                  </a:cubicBezTo>
                  <a:cubicBezTo>
                    <a:pt x="33" y="10"/>
                    <a:pt x="33" y="10"/>
                    <a:pt x="33" y="10"/>
                  </a:cubicBezTo>
                  <a:cubicBezTo>
                    <a:pt x="32" y="11"/>
                    <a:pt x="31" y="11"/>
                    <a:pt x="30" y="12"/>
                  </a:cubicBezTo>
                  <a:cubicBezTo>
                    <a:pt x="29" y="12"/>
                    <a:pt x="29" y="12"/>
                    <a:pt x="28" y="12"/>
                  </a:cubicBezTo>
                  <a:cubicBezTo>
                    <a:pt x="27" y="13"/>
                    <a:pt x="25" y="14"/>
                    <a:pt x="23" y="14"/>
                  </a:cubicBezTo>
                  <a:cubicBezTo>
                    <a:pt x="19" y="16"/>
                    <a:pt x="15" y="18"/>
                    <a:pt x="12" y="19"/>
                  </a:cubicBezTo>
                  <a:cubicBezTo>
                    <a:pt x="10" y="20"/>
                    <a:pt x="8" y="20"/>
                    <a:pt x="7" y="21"/>
                  </a:cubicBezTo>
                  <a:cubicBezTo>
                    <a:pt x="5" y="22"/>
                    <a:pt x="4" y="23"/>
                    <a:pt x="2" y="24"/>
                  </a:cubicBezTo>
                  <a:cubicBezTo>
                    <a:pt x="2" y="24"/>
                    <a:pt x="2" y="24"/>
                    <a:pt x="1" y="24"/>
                  </a:cubicBezTo>
                  <a:moveTo>
                    <a:pt x="3" y="16"/>
                  </a:moveTo>
                  <a:cubicBezTo>
                    <a:pt x="3" y="16"/>
                    <a:pt x="3" y="16"/>
                    <a:pt x="3" y="16"/>
                  </a:cubicBezTo>
                  <a:cubicBezTo>
                    <a:pt x="4" y="16"/>
                    <a:pt x="5" y="15"/>
                    <a:pt x="6" y="15"/>
                  </a:cubicBezTo>
                  <a:cubicBezTo>
                    <a:pt x="8" y="14"/>
                    <a:pt x="9" y="13"/>
                    <a:pt x="11" y="12"/>
                  </a:cubicBezTo>
                  <a:cubicBezTo>
                    <a:pt x="13" y="11"/>
                    <a:pt x="14" y="10"/>
                    <a:pt x="16" y="9"/>
                  </a:cubicBezTo>
                  <a:cubicBezTo>
                    <a:pt x="15" y="10"/>
                    <a:pt x="13" y="11"/>
                    <a:pt x="11" y="12"/>
                  </a:cubicBezTo>
                  <a:cubicBezTo>
                    <a:pt x="10" y="13"/>
                    <a:pt x="8" y="14"/>
                    <a:pt x="6" y="15"/>
                  </a:cubicBezTo>
                  <a:cubicBezTo>
                    <a:pt x="5" y="15"/>
                    <a:pt x="4" y="16"/>
                    <a:pt x="3" y="16"/>
                  </a:cubicBezTo>
                  <a:cubicBezTo>
                    <a:pt x="3" y="16"/>
                    <a:pt x="3" y="16"/>
                    <a:pt x="3" y="16"/>
                  </a:cubicBezTo>
                  <a:moveTo>
                    <a:pt x="26" y="12"/>
                  </a:moveTo>
                  <a:cubicBezTo>
                    <a:pt x="26" y="11"/>
                    <a:pt x="27" y="11"/>
                    <a:pt x="28" y="11"/>
                  </a:cubicBezTo>
                  <a:cubicBezTo>
                    <a:pt x="28" y="10"/>
                    <a:pt x="29" y="10"/>
                    <a:pt x="30" y="10"/>
                  </a:cubicBezTo>
                  <a:cubicBezTo>
                    <a:pt x="31" y="9"/>
                    <a:pt x="31" y="9"/>
                    <a:pt x="31" y="9"/>
                  </a:cubicBezTo>
                  <a:cubicBezTo>
                    <a:pt x="31" y="9"/>
                    <a:pt x="31" y="9"/>
                    <a:pt x="31" y="9"/>
                  </a:cubicBezTo>
                  <a:cubicBezTo>
                    <a:pt x="29" y="10"/>
                    <a:pt x="27" y="11"/>
                    <a:pt x="26" y="12"/>
                  </a:cubicBezTo>
                  <a:moveTo>
                    <a:pt x="20" y="10"/>
                  </a:moveTo>
                  <a:cubicBezTo>
                    <a:pt x="18" y="10"/>
                    <a:pt x="18" y="10"/>
                    <a:pt x="18" y="10"/>
                  </a:cubicBezTo>
                  <a:cubicBezTo>
                    <a:pt x="19" y="10"/>
                    <a:pt x="20" y="9"/>
                    <a:pt x="21" y="9"/>
                  </a:cubicBezTo>
                  <a:cubicBezTo>
                    <a:pt x="21" y="10"/>
                    <a:pt x="21" y="10"/>
                    <a:pt x="21" y="10"/>
                  </a:cubicBezTo>
                  <a:cubicBezTo>
                    <a:pt x="21" y="10"/>
                    <a:pt x="20" y="10"/>
                    <a:pt x="20" y="10"/>
                  </a:cubicBezTo>
                  <a:moveTo>
                    <a:pt x="18" y="10"/>
                  </a:moveTo>
                  <a:cubicBezTo>
                    <a:pt x="18" y="10"/>
                    <a:pt x="18" y="10"/>
                    <a:pt x="18" y="10"/>
                  </a:cubicBezTo>
                  <a:cubicBezTo>
                    <a:pt x="19" y="9"/>
                    <a:pt x="20" y="9"/>
                    <a:pt x="21" y="8"/>
                  </a:cubicBezTo>
                  <a:cubicBezTo>
                    <a:pt x="21" y="8"/>
                    <a:pt x="21" y="8"/>
                    <a:pt x="21" y="8"/>
                  </a:cubicBezTo>
                  <a:cubicBezTo>
                    <a:pt x="20" y="9"/>
                    <a:pt x="19" y="10"/>
                    <a:pt x="18" y="10"/>
                  </a:cubicBezTo>
                  <a:moveTo>
                    <a:pt x="25" y="10"/>
                  </a:moveTo>
                  <a:cubicBezTo>
                    <a:pt x="26" y="10"/>
                    <a:pt x="26" y="10"/>
                    <a:pt x="26" y="10"/>
                  </a:cubicBezTo>
                  <a:cubicBezTo>
                    <a:pt x="26" y="9"/>
                    <a:pt x="26" y="9"/>
                    <a:pt x="26" y="9"/>
                  </a:cubicBezTo>
                  <a:cubicBezTo>
                    <a:pt x="27" y="9"/>
                    <a:pt x="27" y="9"/>
                    <a:pt x="28" y="8"/>
                  </a:cubicBezTo>
                  <a:cubicBezTo>
                    <a:pt x="28" y="8"/>
                    <a:pt x="28" y="8"/>
                    <a:pt x="28" y="8"/>
                  </a:cubicBezTo>
                  <a:cubicBezTo>
                    <a:pt x="29" y="8"/>
                    <a:pt x="29" y="8"/>
                    <a:pt x="29" y="8"/>
                  </a:cubicBezTo>
                  <a:cubicBezTo>
                    <a:pt x="29" y="8"/>
                    <a:pt x="30" y="9"/>
                    <a:pt x="31" y="9"/>
                  </a:cubicBezTo>
                  <a:cubicBezTo>
                    <a:pt x="26" y="11"/>
                    <a:pt x="22" y="13"/>
                    <a:pt x="17" y="15"/>
                  </a:cubicBezTo>
                  <a:cubicBezTo>
                    <a:pt x="13" y="17"/>
                    <a:pt x="9" y="19"/>
                    <a:pt x="4" y="21"/>
                  </a:cubicBezTo>
                  <a:cubicBezTo>
                    <a:pt x="4" y="22"/>
                    <a:pt x="2" y="22"/>
                    <a:pt x="1" y="23"/>
                  </a:cubicBezTo>
                  <a:cubicBezTo>
                    <a:pt x="2" y="22"/>
                    <a:pt x="3" y="21"/>
                    <a:pt x="4" y="21"/>
                  </a:cubicBezTo>
                  <a:cubicBezTo>
                    <a:pt x="6" y="19"/>
                    <a:pt x="8" y="18"/>
                    <a:pt x="11" y="17"/>
                  </a:cubicBezTo>
                  <a:cubicBezTo>
                    <a:pt x="15" y="15"/>
                    <a:pt x="19" y="13"/>
                    <a:pt x="22" y="11"/>
                  </a:cubicBezTo>
                  <a:cubicBezTo>
                    <a:pt x="24" y="11"/>
                    <a:pt x="26" y="11"/>
                    <a:pt x="27" y="10"/>
                  </a:cubicBezTo>
                  <a:cubicBezTo>
                    <a:pt x="28" y="10"/>
                    <a:pt x="28" y="9"/>
                    <a:pt x="27" y="9"/>
                  </a:cubicBezTo>
                  <a:cubicBezTo>
                    <a:pt x="27" y="9"/>
                    <a:pt x="27" y="9"/>
                    <a:pt x="27" y="9"/>
                  </a:cubicBezTo>
                  <a:cubicBezTo>
                    <a:pt x="27" y="10"/>
                    <a:pt x="26" y="10"/>
                    <a:pt x="25" y="10"/>
                  </a:cubicBezTo>
                  <a:moveTo>
                    <a:pt x="3" y="16"/>
                  </a:moveTo>
                  <a:cubicBezTo>
                    <a:pt x="3" y="15"/>
                    <a:pt x="4" y="15"/>
                    <a:pt x="4" y="14"/>
                  </a:cubicBezTo>
                  <a:cubicBezTo>
                    <a:pt x="6" y="13"/>
                    <a:pt x="9" y="12"/>
                    <a:pt x="11" y="11"/>
                  </a:cubicBezTo>
                  <a:cubicBezTo>
                    <a:pt x="12" y="10"/>
                    <a:pt x="14" y="9"/>
                    <a:pt x="15" y="9"/>
                  </a:cubicBezTo>
                  <a:cubicBezTo>
                    <a:pt x="16" y="8"/>
                    <a:pt x="16" y="8"/>
                    <a:pt x="17" y="8"/>
                  </a:cubicBezTo>
                  <a:cubicBezTo>
                    <a:pt x="12" y="10"/>
                    <a:pt x="8" y="13"/>
                    <a:pt x="3" y="16"/>
                  </a:cubicBezTo>
                  <a:moveTo>
                    <a:pt x="22" y="10"/>
                  </a:moveTo>
                  <a:cubicBezTo>
                    <a:pt x="22" y="9"/>
                    <a:pt x="22" y="9"/>
                    <a:pt x="22" y="9"/>
                  </a:cubicBezTo>
                  <a:cubicBezTo>
                    <a:pt x="23" y="9"/>
                    <a:pt x="24" y="8"/>
                    <a:pt x="26" y="8"/>
                  </a:cubicBezTo>
                  <a:cubicBezTo>
                    <a:pt x="24" y="8"/>
                    <a:pt x="23" y="9"/>
                    <a:pt x="22" y="10"/>
                  </a:cubicBezTo>
                  <a:moveTo>
                    <a:pt x="22" y="8"/>
                  </a:moveTo>
                  <a:cubicBezTo>
                    <a:pt x="22" y="8"/>
                    <a:pt x="22" y="8"/>
                    <a:pt x="22" y="8"/>
                  </a:cubicBezTo>
                  <a:cubicBezTo>
                    <a:pt x="22" y="8"/>
                    <a:pt x="23" y="8"/>
                    <a:pt x="23" y="7"/>
                  </a:cubicBezTo>
                  <a:cubicBezTo>
                    <a:pt x="23" y="8"/>
                    <a:pt x="22" y="8"/>
                    <a:pt x="22" y="8"/>
                  </a:cubicBezTo>
                  <a:moveTo>
                    <a:pt x="6" y="12"/>
                  </a:moveTo>
                  <a:cubicBezTo>
                    <a:pt x="8" y="10"/>
                    <a:pt x="10" y="9"/>
                    <a:pt x="12" y="8"/>
                  </a:cubicBezTo>
                  <a:cubicBezTo>
                    <a:pt x="13" y="8"/>
                    <a:pt x="14" y="8"/>
                    <a:pt x="15" y="7"/>
                  </a:cubicBezTo>
                  <a:cubicBezTo>
                    <a:pt x="14" y="8"/>
                    <a:pt x="13" y="8"/>
                    <a:pt x="12" y="9"/>
                  </a:cubicBezTo>
                  <a:cubicBezTo>
                    <a:pt x="10" y="10"/>
                    <a:pt x="8" y="11"/>
                    <a:pt x="6" y="12"/>
                  </a:cubicBezTo>
                  <a:moveTo>
                    <a:pt x="22" y="11"/>
                  </a:moveTo>
                  <a:cubicBezTo>
                    <a:pt x="22" y="10"/>
                    <a:pt x="22" y="10"/>
                    <a:pt x="22" y="10"/>
                  </a:cubicBezTo>
                  <a:cubicBezTo>
                    <a:pt x="24" y="9"/>
                    <a:pt x="25" y="9"/>
                    <a:pt x="26" y="7"/>
                  </a:cubicBezTo>
                  <a:cubicBezTo>
                    <a:pt x="26" y="7"/>
                    <a:pt x="26" y="7"/>
                    <a:pt x="26" y="7"/>
                  </a:cubicBezTo>
                  <a:cubicBezTo>
                    <a:pt x="27" y="8"/>
                    <a:pt x="28" y="8"/>
                    <a:pt x="28" y="8"/>
                  </a:cubicBezTo>
                  <a:cubicBezTo>
                    <a:pt x="28" y="8"/>
                    <a:pt x="27" y="9"/>
                    <a:pt x="26" y="9"/>
                  </a:cubicBezTo>
                  <a:cubicBezTo>
                    <a:pt x="25" y="10"/>
                    <a:pt x="25" y="10"/>
                    <a:pt x="24" y="10"/>
                  </a:cubicBezTo>
                  <a:cubicBezTo>
                    <a:pt x="23" y="10"/>
                    <a:pt x="23" y="11"/>
                    <a:pt x="22" y="11"/>
                  </a:cubicBezTo>
                  <a:moveTo>
                    <a:pt x="23" y="7"/>
                  </a:moveTo>
                  <a:cubicBezTo>
                    <a:pt x="23" y="7"/>
                    <a:pt x="23" y="7"/>
                    <a:pt x="23" y="7"/>
                  </a:cubicBezTo>
                  <a:cubicBezTo>
                    <a:pt x="23" y="7"/>
                    <a:pt x="23" y="7"/>
                    <a:pt x="23" y="7"/>
                  </a:cubicBezTo>
                  <a:moveTo>
                    <a:pt x="6" y="12"/>
                  </a:moveTo>
                  <a:cubicBezTo>
                    <a:pt x="8" y="11"/>
                    <a:pt x="10" y="10"/>
                    <a:pt x="13" y="9"/>
                  </a:cubicBezTo>
                  <a:cubicBezTo>
                    <a:pt x="14" y="8"/>
                    <a:pt x="15" y="8"/>
                    <a:pt x="16" y="7"/>
                  </a:cubicBezTo>
                  <a:cubicBezTo>
                    <a:pt x="16" y="7"/>
                    <a:pt x="16" y="7"/>
                    <a:pt x="16" y="7"/>
                  </a:cubicBezTo>
                  <a:cubicBezTo>
                    <a:pt x="17" y="7"/>
                    <a:pt x="17" y="7"/>
                    <a:pt x="17" y="7"/>
                  </a:cubicBezTo>
                  <a:cubicBezTo>
                    <a:pt x="16" y="7"/>
                    <a:pt x="15" y="8"/>
                    <a:pt x="15" y="8"/>
                  </a:cubicBezTo>
                  <a:cubicBezTo>
                    <a:pt x="11" y="9"/>
                    <a:pt x="8" y="11"/>
                    <a:pt x="5" y="13"/>
                  </a:cubicBezTo>
                  <a:cubicBezTo>
                    <a:pt x="6" y="12"/>
                    <a:pt x="6" y="12"/>
                    <a:pt x="6" y="12"/>
                  </a:cubicBezTo>
                  <a:cubicBezTo>
                    <a:pt x="6" y="12"/>
                    <a:pt x="6" y="12"/>
                    <a:pt x="6" y="12"/>
                  </a:cubicBezTo>
                  <a:moveTo>
                    <a:pt x="22" y="9"/>
                  </a:moveTo>
                  <a:cubicBezTo>
                    <a:pt x="22" y="9"/>
                    <a:pt x="22" y="8"/>
                    <a:pt x="22" y="8"/>
                  </a:cubicBezTo>
                  <a:cubicBezTo>
                    <a:pt x="23" y="8"/>
                    <a:pt x="23" y="7"/>
                    <a:pt x="24" y="7"/>
                  </a:cubicBezTo>
                  <a:cubicBezTo>
                    <a:pt x="24" y="7"/>
                    <a:pt x="24" y="7"/>
                    <a:pt x="24" y="7"/>
                  </a:cubicBezTo>
                  <a:cubicBezTo>
                    <a:pt x="25" y="7"/>
                    <a:pt x="25" y="7"/>
                    <a:pt x="26" y="7"/>
                  </a:cubicBezTo>
                  <a:cubicBezTo>
                    <a:pt x="25" y="8"/>
                    <a:pt x="23" y="9"/>
                    <a:pt x="22" y="9"/>
                  </a:cubicBezTo>
                  <a:moveTo>
                    <a:pt x="3" y="17"/>
                  </a:moveTo>
                  <a:cubicBezTo>
                    <a:pt x="3" y="17"/>
                    <a:pt x="3" y="17"/>
                    <a:pt x="3" y="17"/>
                  </a:cubicBezTo>
                  <a:cubicBezTo>
                    <a:pt x="3" y="16"/>
                    <a:pt x="3" y="16"/>
                    <a:pt x="3" y="16"/>
                  </a:cubicBezTo>
                  <a:cubicBezTo>
                    <a:pt x="4" y="16"/>
                    <a:pt x="5" y="16"/>
                    <a:pt x="5" y="15"/>
                  </a:cubicBezTo>
                  <a:cubicBezTo>
                    <a:pt x="7" y="14"/>
                    <a:pt x="9" y="13"/>
                    <a:pt x="11" y="12"/>
                  </a:cubicBezTo>
                  <a:cubicBezTo>
                    <a:pt x="15" y="11"/>
                    <a:pt x="18" y="9"/>
                    <a:pt x="21" y="7"/>
                  </a:cubicBezTo>
                  <a:cubicBezTo>
                    <a:pt x="21" y="8"/>
                    <a:pt x="21" y="8"/>
                    <a:pt x="21" y="8"/>
                  </a:cubicBezTo>
                  <a:cubicBezTo>
                    <a:pt x="21" y="8"/>
                    <a:pt x="20" y="9"/>
                    <a:pt x="19" y="9"/>
                  </a:cubicBezTo>
                  <a:cubicBezTo>
                    <a:pt x="19" y="9"/>
                    <a:pt x="18" y="10"/>
                    <a:pt x="17" y="10"/>
                  </a:cubicBezTo>
                  <a:cubicBezTo>
                    <a:pt x="17" y="10"/>
                    <a:pt x="17" y="10"/>
                    <a:pt x="17" y="10"/>
                  </a:cubicBezTo>
                  <a:cubicBezTo>
                    <a:pt x="17" y="10"/>
                    <a:pt x="17" y="9"/>
                    <a:pt x="17" y="9"/>
                  </a:cubicBezTo>
                  <a:cubicBezTo>
                    <a:pt x="16" y="9"/>
                    <a:pt x="16" y="10"/>
                    <a:pt x="16" y="10"/>
                  </a:cubicBezTo>
                  <a:cubicBezTo>
                    <a:pt x="16" y="10"/>
                    <a:pt x="16" y="10"/>
                    <a:pt x="16" y="10"/>
                  </a:cubicBezTo>
                  <a:cubicBezTo>
                    <a:pt x="15" y="11"/>
                    <a:pt x="15" y="11"/>
                    <a:pt x="14" y="12"/>
                  </a:cubicBezTo>
                  <a:cubicBezTo>
                    <a:pt x="12" y="13"/>
                    <a:pt x="10" y="13"/>
                    <a:pt x="8" y="14"/>
                  </a:cubicBezTo>
                  <a:cubicBezTo>
                    <a:pt x="6" y="15"/>
                    <a:pt x="5" y="16"/>
                    <a:pt x="3" y="17"/>
                  </a:cubicBezTo>
                  <a:cubicBezTo>
                    <a:pt x="3" y="17"/>
                    <a:pt x="3" y="17"/>
                    <a:pt x="3" y="17"/>
                  </a:cubicBezTo>
                  <a:moveTo>
                    <a:pt x="4" y="14"/>
                  </a:moveTo>
                  <a:cubicBezTo>
                    <a:pt x="4" y="14"/>
                    <a:pt x="4" y="14"/>
                    <a:pt x="4" y="14"/>
                  </a:cubicBezTo>
                  <a:cubicBezTo>
                    <a:pt x="5" y="13"/>
                    <a:pt x="5" y="13"/>
                    <a:pt x="6" y="13"/>
                  </a:cubicBezTo>
                  <a:cubicBezTo>
                    <a:pt x="7" y="12"/>
                    <a:pt x="8" y="11"/>
                    <a:pt x="10" y="11"/>
                  </a:cubicBezTo>
                  <a:cubicBezTo>
                    <a:pt x="12" y="9"/>
                    <a:pt x="15" y="8"/>
                    <a:pt x="17" y="7"/>
                  </a:cubicBezTo>
                  <a:cubicBezTo>
                    <a:pt x="18" y="7"/>
                    <a:pt x="18" y="7"/>
                    <a:pt x="19" y="7"/>
                  </a:cubicBezTo>
                  <a:cubicBezTo>
                    <a:pt x="14" y="9"/>
                    <a:pt x="9" y="11"/>
                    <a:pt x="5" y="14"/>
                  </a:cubicBezTo>
                  <a:cubicBezTo>
                    <a:pt x="4" y="14"/>
                    <a:pt x="4" y="14"/>
                    <a:pt x="4" y="14"/>
                  </a:cubicBezTo>
                  <a:moveTo>
                    <a:pt x="22" y="7"/>
                  </a:moveTo>
                  <a:cubicBezTo>
                    <a:pt x="22" y="7"/>
                    <a:pt x="22" y="7"/>
                    <a:pt x="22" y="7"/>
                  </a:cubicBezTo>
                  <a:cubicBezTo>
                    <a:pt x="23" y="7"/>
                    <a:pt x="23" y="7"/>
                    <a:pt x="24" y="7"/>
                  </a:cubicBezTo>
                  <a:cubicBezTo>
                    <a:pt x="23" y="7"/>
                    <a:pt x="23" y="7"/>
                    <a:pt x="22" y="7"/>
                  </a:cubicBezTo>
                  <a:moveTo>
                    <a:pt x="3" y="16"/>
                  </a:moveTo>
                  <a:cubicBezTo>
                    <a:pt x="3" y="16"/>
                    <a:pt x="3" y="16"/>
                    <a:pt x="3" y="16"/>
                  </a:cubicBezTo>
                  <a:cubicBezTo>
                    <a:pt x="3" y="16"/>
                    <a:pt x="3" y="16"/>
                    <a:pt x="3" y="16"/>
                  </a:cubicBezTo>
                  <a:cubicBezTo>
                    <a:pt x="4" y="15"/>
                    <a:pt x="5" y="15"/>
                    <a:pt x="6" y="15"/>
                  </a:cubicBezTo>
                  <a:cubicBezTo>
                    <a:pt x="7" y="14"/>
                    <a:pt x="8" y="13"/>
                    <a:pt x="10" y="12"/>
                  </a:cubicBezTo>
                  <a:cubicBezTo>
                    <a:pt x="13" y="10"/>
                    <a:pt x="16" y="8"/>
                    <a:pt x="20" y="7"/>
                  </a:cubicBezTo>
                  <a:cubicBezTo>
                    <a:pt x="20" y="7"/>
                    <a:pt x="20" y="7"/>
                    <a:pt x="21" y="7"/>
                  </a:cubicBezTo>
                  <a:cubicBezTo>
                    <a:pt x="21" y="7"/>
                    <a:pt x="21" y="7"/>
                    <a:pt x="21" y="7"/>
                  </a:cubicBezTo>
                  <a:cubicBezTo>
                    <a:pt x="21" y="7"/>
                    <a:pt x="21" y="7"/>
                    <a:pt x="21" y="7"/>
                  </a:cubicBezTo>
                  <a:cubicBezTo>
                    <a:pt x="15" y="9"/>
                    <a:pt x="9" y="12"/>
                    <a:pt x="4" y="16"/>
                  </a:cubicBezTo>
                  <a:cubicBezTo>
                    <a:pt x="3" y="16"/>
                    <a:pt x="3" y="16"/>
                    <a:pt x="3" y="16"/>
                  </a:cubicBezTo>
                  <a:moveTo>
                    <a:pt x="25" y="0"/>
                  </a:moveTo>
                  <a:cubicBezTo>
                    <a:pt x="25" y="0"/>
                    <a:pt x="25" y="0"/>
                    <a:pt x="25" y="1"/>
                  </a:cubicBezTo>
                  <a:cubicBezTo>
                    <a:pt x="23" y="2"/>
                    <a:pt x="22" y="4"/>
                    <a:pt x="22" y="6"/>
                  </a:cubicBezTo>
                  <a:cubicBezTo>
                    <a:pt x="21" y="6"/>
                    <a:pt x="21" y="6"/>
                    <a:pt x="21" y="6"/>
                  </a:cubicBezTo>
                  <a:cubicBezTo>
                    <a:pt x="20" y="6"/>
                    <a:pt x="20" y="6"/>
                    <a:pt x="20" y="6"/>
                  </a:cubicBezTo>
                  <a:cubicBezTo>
                    <a:pt x="14" y="6"/>
                    <a:pt x="7" y="8"/>
                    <a:pt x="3" y="13"/>
                  </a:cubicBezTo>
                  <a:cubicBezTo>
                    <a:pt x="0" y="19"/>
                    <a:pt x="0" y="26"/>
                    <a:pt x="2" y="31"/>
                  </a:cubicBezTo>
                  <a:cubicBezTo>
                    <a:pt x="4" y="34"/>
                    <a:pt x="6" y="37"/>
                    <a:pt x="9" y="40"/>
                  </a:cubicBezTo>
                  <a:cubicBezTo>
                    <a:pt x="11" y="41"/>
                    <a:pt x="13" y="41"/>
                    <a:pt x="15" y="41"/>
                  </a:cubicBezTo>
                  <a:cubicBezTo>
                    <a:pt x="16" y="41"/>
                    <a:pt x="18" y="41"/>
                    <a:pt x="19" y="40"/>
                  </a:cubicBezTo>
                  <a:cubicBezTo>
                    <a:pt x="19" y="41"/>
                    <a:pt x="19" y="42"/>
                    <a:pt x="18" y="42"/>
                  </a:cubicBezTo>
                  <a:cubicBezTo>
                    <a:pt x="18" y="43"/>
                    <a:pt x="18" y="43"/>
                    <a:pt x="19" y="43"/>
                  </a:cubicBezTo>
                  <a:cubicBezTo>
                    <a:pt x="19" y="43"/>
                    <a:pt x="19" y="43"/>
                    <a:pt x="19" y="43"/>
                  </a:cubicBezTo>
                  <a:cubicBezTo>
                    <a:pt x="19" y="42"/>
                    <a:pt x="19" y="42"/>
                    <a:pt x="19" y="42"/>
                  </a:cubicBezTo>
                  <a:cubicBezTo>
                    <a:pt x="19" y="42"/>
                    <a:pt x="19" y="42"/>
                    <a:pt x="19" y="42"/>
                  </a:cubicBezTo>
                  <a:cubicBezTo>
                    <a:pt x="20" y="42"/>
                    <a:pt x="20" y="42"/>
                    <a:pt x="20" y="42"/>
                  </a:cubicBezTo>
                  <a:cubicBezTo>
                    <a:pt x="20" y="42"/>
                    <a:pt x="20" y="42"/>
                    <a:pt x="20" y="42"/>
                  </a:cubicBezTo>
                  <a:cubicBezTo>
                    <a:pt x="20" y="42"/>
                    <a:pt x="20" y="42"/>
                    <a:pt x="20" y="42"/>
                  </a:cubicBezTo>
                  <a:cubicBezTo>
                    <a:pt x="21" y="42"/>
                    <a:pt x="21" y="42"/>
                    <a:pt x="21" y="42"/>
                  </a:cubicBezTo>
                  <a:cubicBezTo>
                    <a:pt x="21" y="42"/>
                    <a:pt x="21" y="42"/>
                    <a:pt x="21" y="42"/>
                  </a:cubicBezTo>
                  <a:cubicBezTo>
                    <a:pt x="21" y="41"/>
                    <a:pt x="21" y="41"/>
                    <a:pt x="21" y="41"/>
                  </a:cubicBezTo>
                  <a:cubicBezTo>
                    <a:pt x="21" y="41"/>
                    <a:pt x="22" y="41"/>
                    <a:pt x="22" y="41"/>
                  </a:cubicBezTo>
                  <a:cubicBezTo>
                    <a:pt x="23" y="41"/>
                    <a:pt x="25" y="42"/>
                    <a:pt x="27" y="42"/>
                  </a:cubicBezTo>
                  <a:cubicBezTo>
                    <a:pt x="28" y="42"/>
                    <a:pt x="29" y="42"/>
                    <a:pt x="31" y="41"/>
                  </a:cubicBezTo>
                  <a:cubicBezTo>
                    <a:pt x="34" y="40"/>
                    <a:pt x="36" y="37"/>
                    <a:pt x="37" y="33"/>
                  </a:cubicBezTo>
                  <a:cubicBezTo>
                    <a:pt x="40" y="27"/>
                    <a:pt x="40" y="19"/>
                    <a:pt x="36" y="13"/>
                  </a:cubicBezTo>
                  <a:cubicBezTo>
                    <a:pt x="34" y="8"/>
                    <a:pt x="28" y="6"/>
                    <a:pt x="23" y="6"/>
                  </a:cubicBezTo>
                  <a:cubicBezTo>
                    <a:pt x="23" y="4"/>
                    <a:pt x="24" y="2"/>
                    <a:pt x="26" y="1"/>
                  </a:cubicBezTo>
                  <a:cubicBezTo>
                    <a:pt x="26" y="1"/>
                    <a:pt x="26" y="0"/>
                    <a:pt x="25"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265" name="Google Shape;265;p16"/>
            <p:cNvSpPr/>
            <p:nvPr/>
          </p:nvSpPr>
          <p:spPr>
            <a:xfrm>
              <a:off x="2377744" y="4754489"/>
              <a:ext cx="779463" cy="547688"/>
            </a:xfrm>
            <a:custGeom>
              <a:rect b="b" l="l" r="r" t="t"/>
              <a:pathLst>
                <a:path extrusionOk="0" h="129" w="184">
                  <a:moveTo>
                    <a:pt x="34" y="121"/>
                  </a:moveTo>
                  <a:cubicBezTo>
                    <a:pt x="35" y="121"/>
                    <a:pt x="35" y="121"/>
                    <a:pt x="35" y="121"/>
                  </a:cubicBezTo>
                  <a:cubicBezTo>
                    <a:pt x="36" y="120"/>
                    <a:pt x="36" y="120"/>
                    <a:pt x="36" y="120"/>
                  </a:cubicBezTo>
                  <a:cubicBezTo>
                    <a:pt x="36" y="121"/>
                    <a:pt x="35" y="121"/>
                    <a:pt x="34" y="121"/>
                  </a:cubicBezTo>
                  <a:moveTo>
                    <a:pt x="36" y="119"/>
                  </a:moveTo>
                  <a:cubicBezTo>
                    <a:pt x="38" y="118"/>
                    <a:pt x="39" y="117"/>
                    <a:pt x="40" y="116"/>
                  </a:cubicBezTo>
                  <a:cubicBezTo>
                    <a:pt x="44" y="114"/>
                    <a:pt x="49" y="113"/>
                    <a:pt x="53" y="111"/>
                  </a:cubicBezTo>
                  <a:cubicBezTo>
                    <a:pt x="49" y="114"/>
                    <a:pt x="46" y="116"/>
                    <a:pt x="42" y="118"/>
                  </a:cubicBezTo>
                  <a:cubicBezTo>
                    <a:pt x="40" y="119"/>
                    <a:pt x="38" y="119"/>
                    <a:pt x="36" y="119"/>
                  </a:cubicBezTo>
                  <a:moveTo>
                    <a:pt x="41" y="114"/>
                  </a:moveTo>
                  <a:cubicBezTo>
                    <a:pt x="41" y="114"/>
                    <a:pt x="42" y="113"/>
                    <a:pt x="42" y="112"/>
                  </a:cubicBezTo>
                  <a:cubicBezTo>
                    <a:pt x="46" y="112"/>
                    <a:pt x="48" y="110"/>
                    <a:pt x="51" y="109"/>
                  </a:cubicBezTo>
                  <a:cubicBezTo>
                    <a:pt x="53" y="108"/>
                    <a:pt x="55" y="107"/>
                    <a:pt x="57" y="106"/>
                  </a:cubicBezTo>
                  <a:cubicBezTo>
                    <a:pt x="58" y="105"/>
                    <a:pt x="61" y="104"/>
                    <a:pt x="63" y="103"/>
                  </a:cubicBezTo>
                  <a:cubicBezTo>
                    <a:pt x="61" y="105"/>
                    <a:pt x="58" y="107"/>
                    <a:pt x="56" y="109"/>
                  </a:cubicBezTo>
                  <a:cubicBezTo>
                    <a:pt x="51" y="111"/>
                    <a:pt x="46" y="113"/>
                    <a:pt x="41" y="114"/>
                  </a:cubicBezTo>
                  <a:moveTo>
                    <a:pt x="113" y="108"/>
                  </a:moveTo>
                  <a:cubicBezTo>
                    <a:pt x="112" y="108"/>
                    <a:pt x="110" y="108"/>
                    <a:pt x="109" y="107"/>
                  </a:cubicBezTo>
                  <a:cubicBezTo>
                    <a:pt x="114" y="105"/>
                    <a:pt x="119" y="103"/>
                    <a:pt x="124" y="101"/>
                  </a:cubicBezTo>
                  <a:cubicBezTo>
                    <a:pt x="122" y="105"/>
                    <a:pt x="118" y="108"/>
                    <a:pt x="113" y="108"/>
                  </a:cubicBezTo>
                  <a:cubicBezTo>
                    <a:pt x="113" y="108"/>
                    <a:pt x="113" y="108"/>
                    <a:pt x="113" y="108"/>
                  </a:cubicBezTo>
                  <a:moveTo>
                    <a:pt x="81" y="108"/>
                  </a:moveTo>
                  <a:cubicBezTo>
                    <a:pt x="80" y="108"/>
                    <a:pt x="78" y="107"/>
                    <a:pt x="76" y="106"/>
                  </a:cubicBezTo>
                  <a:cubicBezTo>
                    <a:pt x="82" y="105"/>
                    <a:pt x="88" y="102"/>
                    <a:pt x="93" y="100"/>
                  </a:cubicBezTo>
                  <a:cubicBezTo>
                    <a:pt x="94" y="100"/>
                    <a:pt x="94" y="100"/>
                    <a:pt x="94" y="100"/>
                  </a:cubicBezTo>
                  <a:cubicBezTo>
                    <a:pt x="91" y="105"/>
                    <a:pt x="86" y="108"/>
                    <a:pt x="81" y="108"/>
                  </a:cubicBezTo>
                  <a:moveTo>
                    <a:pt x="75" y="106"/>
                  </a:moveTo>
                  <a:cubicBezTo>
                    <a:pt x="82" y="104"/>
                    <a:pt x="88" y="101"/>
                    <a:pt x="95" y="98"/>
                  </a:cubicBezTo>
                  <a:cubicBezTo>
                    <a:pt x="95" y="99"/>
                    <a:pt x="95" y="99"/>
                    <a:pt x="95" y="99"/>
                  </a:cubicBezTo>
                  <a:cubicBezTo>
                    <a:pt x="88" y="101"/>
                    <a:pt x="82" y="104"/>
                    <a:pt x="75" y="106"/>
                  </a:cubicBezTo>
                  <a:moveTo>
                    <a:pt x="139" y="101"/>
                  </a:moveTo>
                  <a:cubicBezTo>
                    <a:pt x="138" y="101"/>
                    <a:pt x="137" y="100"/>
                    <a:pt x="136" y="100"/>
                  </a:cubicBezTo>
                  <a:cubicBezTo>
                    <a:pt x="139" y="100"/>
                    <a:pt x="142" y="99"/>
                    <a:pt x="145" y="98"/>
                  </a:cubicBezTo>
                  <a:cubicBezTo>
                    <a:pt x="144" y="100"/>
                    <a:pt x="142" y="101"/>
                    <a:pt x="139" y="101"/>
                  </a:cubicBezTo>
                  <a:moveTo>
                    <a:pt x="137" y="99"/>
                  </a:moveTo>
                  <a:cubicBezTo>
                    <a:pt x="137" y="99"/>
                    <a:pt x="137" y="99"/>
                    <a:pt x="139" y="98"/>
                  </a:cubicBezTo>
                  <a:cubicBezTo>
                    <a:pt x="141" y="96"/>
                    <a:pt x="144" y="96"/>
                    <a:pt x="146" y="94"/>
                  </a:cubicBezTo>
                  <a:cubicBezTo>
                    <a:pt x="146" y="95"/>
                    <a:pt x="146" y="96"/>
                    <a:pt x="146" y="97"/>
                  </a:cubicBezTo>
                  <a:cubicBezTo>
                    <a:pt x="144" y="97"/>
                    <a:pt x="142" y="98"/>
                    <a:pt x="141" y="98"/>
                  </a:cubicBezTo>
                  <a:cubicBezTo>
                    <a:pt x="139" y="99"/>
                    <a:pt x="138" y="99"/>
                    <a:pt x="137" y="99"/>
                  </a:cubicBezTo>
                  <a:moveTo>
                    <a:pt x="134" y="100"/>
                  </a:moveTo>
                  <a:cubicBezTo>
                    <a:pt x="133" y="99"/>
                    <a:pt x="132" y="99"/>
                    <a:pt x="131" y="98"/>
                  </a:cubicBezTo>
                  <a:cubicBezTo>
                    <a:pt x="132" y="98"/>
                    <a:pt x="133" y="97"/>
                    <a:pt x="135" y="97"/>
                  </a:cubicBezTo>
                  <a:cubicBezTo>
                    <a:pt x="137" y="96"/>
                    <a:pt x="140" y="94"/>
                    <a:pt x="142" y="94"/>
                  </a:cubicBezTo>
                  <a:cubicBezTo>
                    <a:pt x="143" y="93"/>
                    <a:pt x="143" y="93"/>
                    <a:pt x="144" y="93"/>
                  </a:cubicBezTo>
                  <a:cubicBezTo>
                    <a:pt x="145" y="93"/>
                    <a:pt x="145" y="94"/>
                    <a:pt x="143" y="95"/>
                  </a:cubicBezTo>
                  <a:cubicBezTo>
                    <a:pt x="140" y="96"/>
                    <a:pt x="137" y="97"/>
                    <a:pt x="134" y="100"/>
                  </a:cubicBezTo>
                  <a:cubicBezTo>
                    <a:pt x="134" y="100"/>
                    <a:pt x="134" y="100"/>
                    <a:pt x="134" y="100"/>
                  </a:cubicBezTo>
                  <a:moveTo>
                    <a:pt x="157" y="94"/>
                  </a:moveTo>
                  <a:cubicBezTo>
                    <a:pt x="158" y="94"/>
                    <a:pt x="160" y="93"/>
                    <a:pt x="162" y="93"/>
                  </a:cubicBezTo>
                  <a:cubicBezTo>
                    <a:pt x="160" y="94"/>
                    <a:pt x="158" y="94"/>
                    <a:pt x="157" y="94"/>
                  </a:cubicBezTo>
                  <a:moveTo>
                    <a:pt x="154" y="94"/>
                  </a:moveTo>
                  <a:cubicBezTo>
                    <a:pt x="158" y="90"/>
                    <a:pt x="165" y="91"/>
                    <a:pt x="169" y="86"/>
                  </a:cubicBezTo>
                  <a:cubicBezTo>
                    <a:pt x="168" y="88"/>
                    <a:pt x="166" y="90"/>
                    <a:pt x="164" y="91"/>
                  </a:cubicBezTo>
                  <a:cubicBezTo>
                    <a:pt x="164" y="91"/>
                    <a:pt x="164" y="91"/>
                    <a:pt x="164" y="91"/>
                  </a:cubicBezTo>
                  <a:cubicBezTo>
                    <a:pt x="161" y="92"/>
                    <a:pt x="157" y="94"/>
                    <a:pt x="154" y="94"/>
                  </a:cubicBezTo>
                  <a:moveTo>
                    <a:pt x="153" y="94"/>
                  </a:moveTo>
                  <a:cubicBezTo>
                    <a:pt x="152" y="93"/>
                    <a:pt x="151" y="93"/>
                    <a:pt x="151" y="92"/>
                  </a:cubicBezTo>
                  <a:cubicBezTo>
                    <a:pt x="151" y="92"/>
                    <a:pt x="151" y="92"/>
                    <a:pt x="151" y="92"/>
                  </a:cubicBezTo>
                  <a:cubicBezTo>
                    <a:pt x="155" y="91"/>
                    <a:pt x="159" y="89"/>
                    <a:pt x="163" y="88"/>
                  </a:cubicBezTo>
                  <a:cubicBezTo>
                    <a:pt x="164" y="87"/>
                    <a:pt x="166" y="86"/>
                    <a:pt x="167" y="86"/>
                  </a:cubicBezTo>
                  <a:cubicBezTo>
                    <a:pt x="168" y="85"/>
                    <a:pt x="169" y="85"/>
                    <a:pt x="169" y="85"/>
                  </a:cubicBezTo>
                  <a:cubicBezTo>
                    <a:pt x="170" y="85"/>
                    <a:pt x="167" y="87"/>
                    <a:pt x="166" y="87"/>
                  </a:cubicBezTo>
                  <a:cubicBezTo>
                    <a:pt x="162" y="90"/>
                    <a:pt x="156" y="90"/>
                    <a:pt x="153" y="94"/>
                  </a:cubicBezTo>
                  <a:moveTo>
                    <a:pt x="108" y="107"/>
                  </a:moveTo>
                  <a:cubicBezTo>
                    <a:pt x="106" y="105"/>
                    <a:pt x="104" y="104"/>
                    <a:pt x="103" y="102"/>
                  </a:cubicBezTo>
                  <a:cubicBezTo>
                    <a:pt x="115" y="98"/>
                    <a:pt x="127" y="94"/>
                    <a:pt x="139" y="90"/>
                  </a:cubicBezTo>
                  <a:cubicBezTo>
                    <a:pt x="145" y="88"/>
                    <a:pt x="150" y="86"/>
                    <a:pt x="156" y="84"/>
                  </a:cubicBezTo>
                  <a:cubicBezTo>
                    <a:pt x="159" y="83"/>
                    <a:pt x="162" y="82"/>
                    <a:pt x="166" y="80"/>
                  </a:cubicBezTo>
                  <a:cubicBezTo>
                    <a:pt x="166" y="80"/>
                    <a:pt x="170" y="79"/>
                    <a:pt x="170" y="79"/>
                  </a:cubicBezTo>
                  <a:cubicBezTo>
                    <a:pt x="170" y="79"/>
                    <a:pt x="170" y="79"/>
                    <a:pt x="169" y="80"/>
                  </a:cubicBezTo>
                  <a:cubicBezTo>
                    <a:pt x="156" y="87"/>
                    <a:pt x="142" y="91"/>
                    <a:pt x="128" y="97"/>
                  </a:cubicBezTo>
                  <a:cubicBezTo>
                    <a:pt x="128" y="97"/>
                    <a:pt x="128" y="97"/>
                    <a:pt x="128" y="97"/>
                  </a:cubicBezTo>
                  <a:cubicBezTo>
                    <a:pt x="127" y="97"/>
                    <a:pt x="127" y="97"/>
                    <a:pt x="127" y="97"/>
                  </a:cubicBezTo>
                  <a:cubicBezTo>
                    <a:pt x="120" y="100"/>
                    <a:pt x="114" y="103"/>
                    <a:pt x="108" y="107"/>
                  </a:cubicBezTo>
                  <a:moveTo>
                    <a:pt x="144" y="92"/>
                  </a:moveTo>
                  <a:cubicBezTo>
                    <a:pt x="146" y="91"/>
                    <a:pt x="148" y="90"/>
                    <a:pt x="150" y="89"/>
                  </a:cubicBezTo>
                  <a:cubicBezTo>
                    <a:pt x="155" y="87"/>
                    <a:pt x="160" y="85"/>
                    <a:pt x="165" y="83"/>
                  </a:cubicBezTo>
                  <a:cubicBezTo>
                    <a:pt x="167" y="81"/>
                    <a:pt x="170" y="80"/>
                    <a:pt x="172" y="79"/>
                  </a:cubicBezTo>
                  <a:cubicBezTo>
                    <a:pt x="172" y="80"/>
                    <a:pt x="171" y="82"/>
                    <a:pt x="171" y="84"/>
                  </a:cubicBezTo>
                  <a:cubicBezTo>
                    <a:pt x="170" y="83"/>
                    <a:pt x="170" y="83"/>
                    <a:pt x="170" y="83"/>
                  </a:cubicBezTo>
                  <a:cubicBezTo>
                    <a:pt x="167" y="84"/>
                    <a:pt x="164" y="86"/>
                    <a:pt x="162" y="87"/>
                  </a:cubicBezTo>
                  <a:cubicBezTo>
                    <a:pt x="158" y="89"/>
                    <a:pt x="154" y="90"/>
                    <a:pt x="151" y="91"/>
                  </a:cubicBezTo>
                  <a:cubicBezTo>
                    <a:pt x="151" y="92"/>
                    <a:pt x="151" y="92"/>
                    <a:pt x="151" y="92"/>
                  </a:cubicBezTo>
                  <a:cubicBezTo>
                    <a:pt x="150" y="92"/>
                    <a:pt x="150" y="92"/>
                    <a:pt x="150" y="92"/>
                  </a:cubicBezTo>
                  <a:cubicBezTo>
                    <a:pt x="149" y="91"/>
                    <a:pt x="149" y="91"/>
                    <a:pt x="148" y="91"/>
                  </a:cubicBezTo>
                  <a:cubicBezTo>
                    <a:pt x="148" y="91"/>
                    <a:pt x="148" y="91"/>
                    <a:pt x="148" y="91"/>
                  </a:cubicBezTo>
                  <a:cubicBezTo>
                    <a:pt x="148" y="91"/>
                    <a:pt x="148" y="91"/>
                    <a:pt x="148" y="91"/>
                  </a:cubicBezTo>
                  <a:cubicBezTo>
                    <a:pt x="147" y="91"/>
                    <a:pt x="146" y="91"/>
                    <a:pt x="146" y="92"/>
                  </a:cubicBezTo>
                  <a:cubicBezTo>
                    <a:pt x="145" y="92"/>
                    <a:pt x="145" y="92"/>
                    <a:pt x="144" y="92"/>
                  </a:cubicBezTo>
                  <a:moveTo>
                    <a:pt x="15" y="84"/>
                  </a:moveTo>
                  <a:cubicBezTo>
                    <a:pt x="16" y="83"/>
                    <a:pt x="16" y="83"/>
                    <a:pt x="16" y="82"/>
                  </a:cubicBezTo>
                  <a:cubicBezTo>
                    <a:pt x="17" y="80"/>
                    <a:pt x="19" y="78"/>
                    <a:pt x="21" y="77"/>
                  </a:cubicBezTo>
                  <a:cubicBezTo>
                    <a:pt x="19" y="79"/>
                    <a:pt x="17" y="81"/>
                    <a:pt x="15" y="84"/>
                  </a:cubicBezTo>
                  <a:moveTo>
                    <a:pt x="102" y="101"/>
                  </a:moveTo>
                  <a:cubicBezTo>
                    <a:pt x="101" y="100"/>
                    <a:pt x="100" y="99"/>
                    <a:pt x="99" y="98"/>
                  </a:cubicBezTo>
                  <a:cubicBezTo>
                    <a:pt x="105" y="96"/>
                    <a:pt x="111" y="94"/>
                    <a:pt x="116" y="92"/>
                  </a:cubicBezTo>
                  <a:cubicBezTo>
                    <a:pt x="130" y="87"/>
                    <a:pt x="145" y="83"/>
                    <a:pt x="159" y="77"/>
                  </a:cubicBezTo>
                  <a:cubicBezTo>
                    <a:pt x="163" y="76"/>
                    <a:pt x="166" y="74"/>
                    <a:pt x="170" y="72"/>
                  </a:cubicBezTo>
                  <a:cubicBezTo>
                    <a:pt x="167" y="73"/>
                    <a:pt x="164" y="76"/>
                    <a:pt x="160" y="77"/>
                  </a:cubicBezTo>
                  <a:cubicBezTo>
                    <a:pt x="154" y="79"/>
                    <a:pt x="148" y="81"/>
                    <a:pt x="142" y="84"/>
                  </a:cubicBezTo>
                  <a:cubicBezTo>
                    <a:pt x="135" y="87"/>
                    <a:pt x="128" y="90"/>
                    <a:pt x="120" y="94"/>
                  </a:cubicBezTo>
                  <a:cubicBezTo>
                    <a:pt x="114" y="96"/>
                    <a:pt x="108" y="98"/>
                    <a:pt x="102" y="101"/>
                  </a:cubicBezTo>
                  <a:moveTo>
                    <a:pt x="119" y="96"/>
                  </a:moveTo>
                  <a:cubicBezTo>
                    <a:pt x="127" y="92"/>
                    <a:pt x="135" y="89"/>
                    <a:pt x="143" y="85"/>
                  </a:cubicBezTo>
                  <a:cubicBezTo>
                    <a:pt x="152" y="81"/>
                    <a:pt x="164" y="79"/>
                    <a:pt x="171" y="72"/>
                  </a:cubicBezTo>
                  <a:cubicBezTo>
                    <a:pt x="172" y="74"/>
                    <a:pt x="172" y="75"/>
                    <a:pt x="172" y="77"/>
                  </a:cubicBezTo>
                  <a:cubicBezTo>
                    <a:pt x="159" y="81"/>
                    <a:pt x="147" y="87"/>
                    <a:pt x="134" y="91"/>
                  </a:cubicBezTo>
                  <a:cubicBezTo>
                    <a:pt x="129" y="92"/>
                    <a:pt x="124" y="94"/>
                    <a:pt x="119" y="96"/>
                  </a:cubicBezTo>
                  <a:moveTo>
                    <a:pt x="75" y="105"/>
                  </a:moveTo>
                  <a:cubicBezTo>
                    <a:pt x="74" y="105"/>
                    <a:pt x="72" y="103"/>
                    <a:pt x="71" y="102"/>
                  </a:cubicBezTo>
                  <a:cubicBezTo>
                    <a:pt x="76" y="102"/>
                    <a:pt x="81" y="100"/>
                    <a:pt x="86" y="98"/>
                  </a:cubicBezTo>
                  <a:cubicBezTo>
                    <a:pt x="94" y="94"/>
                    <a:pt x="102" y="91"/>
                    <a:pt x="111" y="87"/>
                  </a:cubicBezTo>
                  <a:cubicBezTo>
                    <a:pt x="128" y="81"/>
                    <a:pt x="146" y="74"/>
                    <a:pt x="163" y="68"/>
                  </a:cubicBezTo>
                  <a:cubicBezTo>
                    <a:pt x="149" y="73"/>
                    <a:pt x="135" y="80"/>
                    <a:pt x="121" y="86"/>
                  </a:cubicBezTo>
                  <a:cubicBezTo>
                    <a:pt x="106" y="93"/>
                    <a:pt x="89" y="98"/>
                    <a:pt x="75" y="105"/>
                  </a:cubicBezTo>
                  <a:moveTo>
                    <a:pt x="99" y="97"/>
                  </a:moveTo>
                  <a:cubicBezTo>
                    <a:pt x="98" y="97"/>
                    <a:pt x="98" y="97"/>
                    <a:pt x="98" y="97"/>
                  </a:cubicBezTo>
                  <a:cubicBezTo>
                    <a:pt x="106" y="94"/>
                    <a:pt x="114" y="90"/>
                    <a:pt x="121" y="87"/>
                  </a:cubicBezTo>
                  <a:cubicBezTo>
                    <a:pt x="129" y="84"/>
                    <a:pt x="138" y="80"/>
                    <a:pt x="146" y="77"/>
                  </a:cubicBezTo>
                  <a:cubicBezTo>
                    <a:pt x="152" y="74"/>
                    <a:pt x="161" y="72"/>
                    <a:pt x="166" y="67"/>
                  </a:cubicBezTo>
                  <a:cubicBezTo>
                    <a:pt x="166" y="67"/>
                    <a:pt x="166" y="67"/>
                    <a:pt x="166" y="67"/>
                  </a:cubicBezTo>
                  <a:cubicBezTo>
                    <a:pt x="167" y="67"/>
                    <a:pt x="167" y="67"/>
                    <a:pt x="167" y="67"/>
                  </a:cubicBezTo>
                  <a:cubicBezTo>
                    <a:pt x="169" y="68"/>
                    <a:pt x="170" y="69"/>
                    <a:pt x="171" y="71"/>
                  </a:cubicBezTo>
                  <a:cubicBezTo>
                    <a:pt x="164" y="73"/>
                    <a:pt x="157" y="77"/>
                    <a:pt x="149" y="79"/>
                  </a:cubicBezTo>
                  <a:cubicBezTo>
                    <a:pt x="141" y="82"/>
                    <a:pt x="133" y="85"/>
                    <a:pt x="125" y="88"/>
                  </a:cubicBezTo>
                  <a:cubicBezTo>
                    <a:pt x="116" y="91"/>
                    <a:pt x="107" y="94"/>
                    <a:pt x="99" y="97"/>
                  </a:cubicBezTo>
                  <a:moveTo>
                    <a:pt x="73" y="101"/>
                  </a:moveTo>
                  <a:cubicBezTo>
                    <a:pt x="72" y="101"/>
                    <a:pt x="72" y="101"/>
                    <a:pt x="73" y="101"/>
                  </a:cubicBezTo>
                  <a:cubicBezTo>
                    <a:pt x="75" y="100"/>
                    <a:pt x="78" y="99"/>
                    <a:pt x="81" y="97"/>
                  </a:cubicBezTo>
                  <a:cubicBezTo>
                    <a:pt x="98" y="90"/>
                    <a:pt x="116" y="84"/>
                    <a:pt x="133" y="77"/>
                  </a:cubicBezTo>
                  <a:cubicBezTo>
                    <a:pt x="144" y="72"/>
                    <a:pt x="156" y="69"/>
                    <a:pt x="166" y="64"/>
                  </a:cubicBezTo>
                  <a:cubicBezTo>
                    <a:pt x="166" y="64"/>
                    <a:pt x="166" y="64"/>
                    <a:pt x="166" y="64"/>
                  </a:cubicBezTo>
                  <a:cubicBezTo>
                    <a:pt x="166" y="65"/>
                    <a:pt x="166" y="66"/>
                    <a:pt x="166" y="66"/>
                  </a:cubicBezTo>
                  <a:cubicBezTo>
                    <a:pt x="166" y="66"/>
                    <a:pt x="166" y="66"/>
                    <a:pt x="166" y="66"/>
                  </a:cubicBezTo>
                  <a:cubicBezTo>
                    <a:pt x="148" y="73"/>
                    <a:pt x="130" y="79"/>
                    <a:pt x="113" y="85"/>
                  </a:cubicBezTo>
                  <a:cubicBezTo>
                    <a:pt x="105" y="88"/>
                    <a:pt x="97" y="91"/>
                    <a:pt x="90" y="95"/>
                  </a:cubicBezTo>
                  <a:cubicBezTo>
                    <a:pt x="86" y="97"/>
                    <a:pt x="82" y="99"/>
                    <a:pt x="78" y="100"/>
                  </a:cubicBezTo>
                  <a:cubicBezTo>
                    <a:pt x="78" y="100"/>
                    <a:pt x="73" y="101"/>
                    <a:pt x="73" y="101"/>
                  </a:cubicBezTo>
                  <a:moveTo>
                    <a:pt x="166" y="61"/>
                  </a:moveTo>
                  <a:cubicBezTo>
                    <a:pt x="166" y="61"/>
                    <a:pt x="168" y="60"/>
                    <a:pt x="169" y="59"/>
                  </a:cubicBezTo>
                  <a:cubicBezTo>
                    <a:pt x="171" y="59"/>
                    <a:pt x="173" y="58"/>
                    <a:pt x="173" y="58"/>
                  </a:cubicBezTo>
                  <a:cubicBezTo>
                    <a:pt x="173" y="58"/>
                    <a:pt x="173" y="58"/>
                    <a:pt x="173" y="58"/>
                  </a:cubicBezTo>
                  <a:cubicBezTo>
                    <a:pt x="173" y="58"/>
                    <a:pt x="173" y="58"/>
                    <a:pt x="173" y="58"/>
                  </a:cubicBezTo>
                  <a:cubicBezTo>
                    <a:pt x="173" y="59"/>
                    <a:pt x="172" y="59"/>
                    <a:pt x="172" y="59"/>
                  </a:cubicBezTo>
                  <a:cubicBezTo>
                    <a:pt x="170" y="60"/>
                    <a:pt x="168" y="61"/>
                    <a:pt x="166" y="62"/>
                  </a:cubicBezTo>
                  <a:cubicBezTo>
                    <a:pt x="162" y="65"/>
                    <a:pt x="157" y="67"/>
                    <a:pt x="153" y="68"/>
                  </a:cubicBezTo>
                  <a:cubicBezTo>
                    <a:pt x="143" y="72"/>
                    <a:pt x="133" y="76"/>
                    <a:pt x="123" y="79"/>
                  </a:cubicBezTo>
                  <a:cubicBezTo>
                    <a:pt x="106" y="86"/>
                    <a:pt x="88" y="92"/>
                    <a:pt x="71" y="101"/>
                  </a:cubicBezTo>
                  <a:cubicBezTo>
                    <a:pt x="71" y="100"/>
                    <a:pt x="70" y="100"/>
                    <a:pt x="70" y="99"/>
                  </a:cubicBezTo>
                  <a:cubicBezTo>
                    <a:pt x="70" y="99"/>
                    <a:pt x="70" y="99"/>
                    <a:pt x="70" y="99"/>
                  </a:cubicBezTo>
                  <a:cubicBezTo>
                    <a:pt x="74" y="98"/>
                    <a:pt x="77" y="96"/>
                    <a:pt x="80" y="94"/>
                  </a:cubicBezTo>
                  <a:cubicBezTo>
                    <a:pt x="81" y="94"/>
                    <a:pt x="81" y="94"/>
                    <a:pt x="82" y="94"/>
                  </a:cubicBezTo>
                  <a:cubicBezTo>
                    <a:pt x="91" y="90"/>
                    <a:pt x="100" y="87"/>
                    <a:pt x="110" y="83"/>
                  </a:cubicBezTo>
                  <a:cubicBezTo>
                    <a:pt x="119" y="79"/>
                    <a:pt x="128" y="75"/>
                    <a:pt x="138" y="72"/>
                  </a:cubicBezTo>
                  <a:cubicBezTo>
                    <a:pt x="148" y="68"/>
                    <a:pt x="157" y="65"/>
                    <a:pt x="166" y="61"/>
                  </a:cubicBezTo>
                  <a:cubicBezTo>
                    <a:pt x="166" y="61"/>
                    <a:pt x="166" y="61"/>
                    <a:pt x="166" y="61"/>
                  </a:cubicBezTo>
                  <a:moveTo>
                    <a:pt x="43" y="111"/>
                  </a:moveTo>
                  <a:cubicBezTo>
                    <a:pt x="44" y="110"/>
                    <a:pt x="45" y="109"/>
                    <a:pt x="45" y="108"/>
                  </a:cubicBezTo>
                  <a:cubicBezTo>
                    <a:pt x="53" y="104"/>
                    <a:pt x="60" y="100"/>
                    <a:pt x="67" y="97"/>
                  </a:cubicBezTo>
                  <a:cubicBezTo>
                    <a:pt x="77" y="93"/>
                    <a:pt x="86" y="88"/>
                    <a:pt x="95" y="84"/>
                  </a:cubicBezTo>
                  <a:cubicBezTo>
                    <a:pt x="115" y="75"/>
                    <a:pt x="135" y="67"/>
                    <a:pt x="155" y="60"/>
                  </a:cubicBezTo>
                  <a:cubicBezTo>
                    <a:pt x="159" y="58"/>
                    <a:pt x="163" y="57"/>
                    <a:pt x="167" y="55"/>
                  </a:cubicBezTo>
                  <a:cubicBezTo>
                    <a:pt x="169" y="54"/>
                    <a:pt x="172" y="53"/>
                    <a:pt x="174" y="52"/>
                  </a:cubicBezTo>
                  <a:cubicBezTo>
                    <a:pt x="175" y="52"/>
                    <a:pt x="175" y="52"/>
                    <a:pt x="175" y="52"/>
                  </a:cubicBezTo>
                  <a:cubicBezTo>
                    <a:pt x="175" y="52"/>
                    <a:pt x="173" y="53"/>
                    <a:pt x="172" y="53"/>
                  </a:cubicBezTo>
                  <a:cubicBezTo>
                    <a:pt x="170" y="54"/>
                    <a:pt x="168" y="55"/>
                    <a:pt x="169" y="55"/>
                  </a:cubicBezTo>
                  <a:cubicBezTo>
                    <a:pt x="169" y="55"/>
                    <a:pt x="169" y="55"/>
                    <a:pt x="169" y="55"/>
                  </a:cubicBezTo>
                  <a:cubicBezTo>
                    <a:pt x="159" y="59"/>
                    <a:pt x="149" y="63"/>
                    <a:pt x="140" y="67"/>
                  </a:cubicBezTo>
                  <a:cubicBezTo>
                    <a:pt x="121" y="75"/>
                    <a:pt x="102" y="83"/>
                    <a:pt x="83" y="92"/>
                  </a:cubicBezTo>
                  <a:cubicBezTo>
                    <a:pt x="83" y="92"/>
                    <a:pt x="82" y="92"/>
                    <a:pt x="82" y="93"/>
                  </a:cubicBezTo>
                  <a:cubicBezTo>
                    <a:pt x="77" y="94"/>
                    <a:pt x="73" y="96"/>
                    <a:pt x="69" y="98"/>
                  </a:cubicBezTo>
                  <a:cubicBezTo>
                    <a:pt x="69" y="98"/>
                    <a:pt x="69" y="98"/>
                    <a:pt x="69" y="98"/>
                  </a:cubicBezTo>
                  <a:cubicBezTo>
                    <a:pt x="68" y="98"/>
                    <a:pt x="68" y="98"/>
                    <a:pt x="68" y="98"/>
                  </a:cubicBezTo>
                  <a:cubicBezTo>
                    <a:pt x="68" y="98"/>
                    <a:pt x="68" y="98"/>
                    <a:pt x="68" y="98"/>
                  </a:cubicBezTo>
                  <a:cubicBezTo>
                    <a:pt x="67" y="98"/>
                    <a:pt x="67" y="98"/>
                    <a:pt x="66" y="99"/>
                  </a:cubicBezTo>
                  <a:cubicBezTo>
                    <a:pt x="66" y="100"/>
                    <a:pt x="65" y="100"/>
                    <a:pt x="64" y="101"/>
                  </a:cubicBezTo>
                  <a:cubicBezTo>
                    <a:pt x="64" y="101"/>
                    <a:pt x="64" y="101"/>
                    <a:pt x="64" y="101"/>
                  </a:cubicBezTo>
                  <a:cubicBezTo>
                    <a:pt x="57" y="104"/>
                    <a:pt x="51" y="109"/>
                    <a:pt x="43" y="111"/>
                  </a:cubicBezTo>
                  <a:moveTo>
                    <a:pt x="97" y="87"/>
                  </a:moveTo>
                  <a:cubicBezTo>
                    <a:pt x="107" y="82"/>
                    <a:pt x="117" y="77"/>
                    <a:pt x="128" y="73"/>
                  </a:cubicBezTo>
                  <a:cubicBezTo>
                    <a:pt x="137" y="70"/>
                    <a:pt x="145" y="66"/>
                    <a:pt x="154" y="62"/>
                  </a:cubicBezTo>
                  <a:cubicBezTo>
                    <a:pt x="161" y="59"/>
                    <a:pt x="170" y="57"/>
                    <a:pt x="176" y="52"/>
                  </a:cubicBezTo>
                  <a:cubicBezTo>
                    <a:pt x="176" y="54"/>
                    <a:pt x="175" y="55"/>
                    <a:pt x="174" y="57"/>
                  </a:cubicBezTo>
                  <a:cubicBezTo>
                    <a:pt x="165" y="60"/>
                    <a:pt x="156" y="64"/>
                    <a:pt x="147" y="67"/>
                  </a:cubicBezTo>
                  <a:cubicBezTo>
                    <a:pt x="138" y="70"/>
                    <a:pt x="130" y="74"/>
                    <a:pt x="121" y="77"/>
                  </a:cubicBezTo>
                  <a:cubicBezTo>
                    <a:pt x="113" y="81"/>
                    <a:pt x="105" y="84"/>
                    <a:pt x="97" y="87"/>
                  </a:cubicBezTo>
                  <a:moveTo>
                    <a:pt x="47" y="106"/>
                  </a:moveTo>
                  <a:cubicBezTo>
                    <a:pt x="47" y="104"/>
                    <a:pt x="48" y="103"/>
                    <a:pt x="49" y="101"/>
                  </a:cubicBezTo>
                  <a:cubicBezTo>
                    <a:pt x="70" y="90"/>
                    <a:pt x="93" y="80"/>
                    <a:pt x="115" y="71"/>
                  </a:cubicBezTo>
                  <a:cubicBezTo>
                    <a:pt x="127" y="66"/>
                    <a:pt x="138" y="62"/>
                    <a:pt x="149" y="57"/>
                  </a:cubicBezTo>
                  <a:cubicBezTo>
                    <a:pt x="154" y="55"/>
                    <a:pt x="159" y="53"/>
                    <a:pt x="164" y="51"/>
                  </a:cubicBezTo>
                  <a:cubicBezTo>
                    <a:pt x="165" y="51"/>
                    <a:pt x="165" y="51"/>
                    <a:pt x="166" y="50"/>
                  </a:cubicBezTo>
                  <a:cubicBezTo>
                    <a:pt x="146" y="60"/>
                    <a:pt x="125" y="66"/>
                    <a:pt x="105" y="75"/>
                  </a:cubicBezTo>
                  <a:cubicBezTo>
                    <a:pt x="85" y="84"/>
                    <a:pt x="66" y="95"/>
                    <a:pt x="47" y="106"/>
                  </a:cubicBezTo>
                  <a:moveTo>
                    <a:pt x="24" y="71"/>
                  </a:moveTo>
                  <a:cubicBezTo>
                    <a:pt x="30" y="68"/>
                    <a:pt x="37" y="63"/>
                    <a:pt x="44" y="60"/>
                  </a:cubicBezTo>
                  <a:cubicBezTo>
                    <a:pt x="50" y="56"/>
                    <a:pt x="56" y="53"/>
                    <a:pt x="62" y="50"/>
                  </a:cubicBezTo>
                  <a:cubicBezTo>
                    <a:pt x="50" y="57"/>
                    <a:pt x="37" y="64"/>
                    <a:pt x="26" y="73"/>
                  </a:cubicBezTo>
                  <a:cubicBezTo>
                    <a:pt x="26" y="73"/>
                    <a:pt x="26" y="73"/>
                    <a:pt x="26" y="73"/>
                  </a:cubicBezTo>
                  <a:cubicBezTo>
                    <a:pt x="26" y="72"/>
                    <a:pt x="25" y="71"/>
                    <a:pt x="24" y="71"/>
                  </a:cubicBezTo>
                  <a:cubicBezTo>
                    <a:pt x="24" y="71"/>
                    <a:pt x="24" y="71"/>
                    <a:pt x="24" y="71"/>
                  </a:cubicBezTo>
                  <a:cubicBezTo>
                    <a:pt x="24" y="71"/>
                    <a:pt x="24" y="71"/>
                    <a:pt x="24" y="71"/>
                  </a:cubicBezTo>
                  <a:moveTo>
                    <a:pt x="21" y="71"/>
                  </a:moveTo>
                  <a:cubicBezTo>
                    <a:pt x="19" y="71"/>
                    <a:pt x="16" y="71"/>
                    <a:pt x="14" y="70"/>
                  </a:cubicBezTo>
                  <a:cubicBezTo>
                    <a:pt x="29" y="63"/>
                    <a:pt x="43" y="56"/>
                    <a:pt x="57" y="48"/>
                  </a:cubicBezTo>
                  <a:cubicBezTo>
                    <a:pt x="45" y="56"/>
                    <a:pt x="33" y="63"/>
                    <a:pt x="21" y="71"/>
                  </a:cubicBezTo>
                  <a:moveTo>
                    <a:pt x="58" y="100"/>
                  </a:moveTo>
                  <a:cubicBezTo>
                    <a:pt x="75" y="91"/>
                    <a:pt x="93" y="82"/>
                    <a:pt x="110" y="74"/>
                  </a:cubicBezTo>
                  <a:cubicBezTo>
                    <a:pt x="131" y="64"/>
                    <a:pt x="154" y="58"/>
                    <a:pt x="175" y="47"/>
                  </a:cubicBezTo>
                  <a:cubicBezTo>
                    <a:pt x="175" y="48"/>
                    <a:pt x="176" y="49"/>
                    <a:pt x="176" y="50"/>
                  </a:cubicBezTo>
                  <a:cubicBezTo>
                    <a:pt x="154" y="60"/>
                    <a:pt x="130" y="67"/>
                    <a:pt x="108" y="77"/>
                  </a:cubicBezTo>
                  <a:cubicBezTo>
                    <a:pt x="97" y="82"/>
                    <a:pt x="85" y="88"/>
                    <a:pt x="74" y="93"/>
                  </a:cubicBezTo>
                  <a:cubicBezTo>
                    <a:pt x="68" y="95"/>
                    <a:pt x="63" y="98"/>
                    <a:pt x="58" y="100"/>
                  </a:cubicBezTo>
                  <a:moveTo>
                    <a:pt x="4" y="56"/>
                  </a:moveTo>
                  <a:cubicBezTo>
                    <a:pt x="5" y="50"/>
                    <a:pt x="12" y="46"/>
                    <a:pt x="18" y="46"/>
                  </a:cubicBezTo>
                  <a:cubicBezTo>
                    <a:pt x="18" y="46"/>
                    <a:pt x="18" y="46"/>
                    <a:pt x="18" y="46"/>
                  </a:cubicBezTo>
                  <a:cubicBezTo>
                    <a:pt x="13" y="49"/>
                    <a:pt x="9" y="53"/>
                    <a:pt x="4" y="56"/>
                  </a:cubicBezTo>
                  <a:moveTo>
                    <a:pt x="49" y="99"/>
                  </a:moveTo>
                  <a:cubicBezTo>
                    <a:pt x="49" y="99"/>
                    <a:pt x="49" y="98"/>
                    <a:pt x="50" y="97"/>
                  </a:cubicBezTo>
                  <a:cubicBezTo>
                    <a:pt x="50" y="97"/>
                    <a:pt x="50" y="97"/>
                    <a:pt x="50" y="97"/>
                  </a:cubicBezTo>
                  <a:cubicBezTo>
                    <a:pt x="50" y="97"/>
                    <a:pt x="50" y="97"/>
                    <a:pt x="50" y="97"/>
                  </a:cubicBezTo>
                  <a:cubicBezTo>
                    <a:pt x="58" y="94"/>
                    <a:pt x="65" y="89"/>
                    <a:pt x="73" y="85"/>
                  </a:cubicBezTo>
                  <a:cubicBezTo>
                    <a:pt x="78" y="83"/>
                    <a:pt x="84" y="80"/>
                    <a:pt x="89" y="78"/>
                  </a:cubicBezTo>
                  <a:cubicBezTo>
                    <a:pt x="109" y="69"/>
                    <a:pt x="129" y="61"/>
                    <a:pt x="148" y="52"/>
                  </a:cubicBezTo>
                  <a:cubicBezTo>
                    <a:pt x="153" y="50"/>
                    <a:pt x="157" y="47"/>
                    <a:pt x="162" y="45"/>
                  </a:cubicBezTo>
                  <a:cubicBezTo>
                    <a:pt x="162" y="44"/>
                    <a:pt x="162" y="44"/>
                    <a:pt x="162" y="44"/>
                  </a:cubicBezTo>
                  <a:cubicBezTo>
                    <a:pt x="154" y="50"/>
                    <a:pt x="145" y="54"/>
                    <a:pt x="137" y="58"/>
                  </a:cubicBezTo>
                  <a:cubicBezTo>
                    <a:pt x="118" y="67"/>
                    <a:pt x="100" y="74"/>
                    <a:pt x="82" y="83"/>
                  </a:cubicBezTo>
                  <a:cubicBezTo>
                    <a:pt x="71" y="88"/>
                    <a:pt x="61" y="94"/>
                    <a:pt x="50" y="99"/>
                  </a:cubicBezTo>
                  <a:cubicBezTo>
                    <a:pt x="49" y="99"/>
                    <a:pt x="49" y="99"/>
                    <a:pt x="49" y="99"/>
                  </a:cubicBezTo>
                  <a:moveTo>
                    <a:pt x="85" y="82"/>
                  </a:moveTo>
                  <a:cubicBezTo>
                    <a:pt x="94" y="78"/>
                    <a:pt x="102" y="74"/>
                    <a:pt x="111" y="71"/>
                  </a:cubicBezTo>
                  <a:cubicBezTo>
                    <a:pt x="131" y="62"/>
                    <a:pt x="151" y="53"/>
                    <a:pt x="169" y="41"/>
                  </a:cubicBezTo>
                  <a:cubicBezTo>
                    <a:pt x="171" y="42"/>
                    <a:pt x="173" y="44"/>
                    <a:pt x="174" y="46"/>
                  </a:cubicBezTo>
                  <a:cubicBezTo>
                    <a:pt x="153" y="56"/>
                    <a:pt x="130" y="63"/>
                    <a:pt x="108" y="73"/>
                  </a:cubicBezTo>
                  <a:cubicBezTo>
                    <a:pt x="101" y="76"/>
                    <a:pt x="93" y="79"/>
                    <a:pt x="85" y="82"/>
                  </a:cubicBezTo>
                  <a:moveTo>
                    <a:pt x="50" y="96"/>
                  </a:moveTo>
                  <a:cubicBezTo>
                    <a:pt x="50" y="95"/>
                    <a:pt x="50" y="95"/>
                    <a:pt x="50" y="94"/>
                  </a:cubicBezTo>
                  <a:cubicBezTo>
                    <a:pt x="54" y="93"/>
                    <a:pt x="58" y="91"/>
                    <a:pt x="62" y="89"/>
                  </a:cubicBezTo>
                  <a:cubicBezTo>
                    <a:pt x="72" y="84"/>
                    <a:pt x="81" y="79"/>
                    <a:pt x="91" y="75"/>
                  </a:cubicBezTo>
                  <a:cubicBezTo>
                    <a:pt x="111" y="66"/>
                    <a:pt x="130" y="56"/>
                    <a:pt x="149" y="46"/>
                  </a:cubicBezTo>
                  <a:cubicBezTo>
                    <a:pt x="152" y="45"/>
                    <a:pt x="155" y="42"/>
                    <a:pt x="159" y="40"/>
                  </a:cubicBezTo>
                  <a:cubicBezTo>
                    <a:pt x="159" y="40"/>
                    <a:pt x="159" y="40"/>
                    <a:pt x="159" y="40"/>
                  </a:cubicBezTo>
                  <a:cubicBezTo>
                    <a:pt x="155" y="43"/>
                    <a:pt x="152" y="45"/>
                    <a:pt x="148" y="47"/>
                  </a:cubicBezTo>
                  <a:cubicBezTo>
                    <a:pt x="139" y="53"/>
                    <a:pt x="130" y="58"/>
                    <a:pt x="120" y="62"/>
                  </a:cubicBezTo>
                  <a:cubicBezTo>
                    <a:pt x="101" y="71"/>
                    <a:pt x="83" y="80"/>
                    <a:pt x="65" y="88"/>
                  </a:cubicBezTo>
                  <a:cubicBezTo>
                    <a:pt x="62" y="89"/>
                    <a:pt x="60" y="90"/>
                    <a:pt x="58" y="92"/>
                  </a:cubicBezTo>
                  <a:cubicBezTo>
                    <a:pt x="55" y="93"/>
                    <a:pt x="53" y="94"/>
                    <a:pt x="50" y="96"/>
                  </a:cubicBezTo>
                  <a:moveTo>
                    <a:pt x="100" y="72"/>
                  </a:moveTo>
                  <a:cubicBezTo>
                    <a:pt x="102" y="71"/>
                    <a:pt x="103" y="71"/>
                    <a:pt x="105" y="70"/>
                  </a:cubicBezTo>
                  <a:cubicBezTo>
                    <a:pt x="115" y="66"/>
                    <a:pt x="124" y="62"/>
                    <a:pt x="134" y="57"/>
                  </a:cubicBezTo>
                  <a:cubicBezTo>
                    <a:pt x="144" y="52"/>
                    <a:pt x="152" y="46"/>
                    <a:pt x="161" y="40"/>
                  </a:cubicBezTo>
                  <a:cubicBezTo>
                    <a:pt x="162" y="40"/>
                    <a:pt x="162" y="40"/>
                    <a:pt x="163" y="40"/>
                  </a:cubicBezTo>
                  <a:cubicBezTo>
                    <a:pt x="165" y="40"/>
                    <a:pt x="166" y="40"/>
                    <a:pt x="168" y="41"/>
                  </a:cubicBezTo>
                  <a:cubicBezTo>
                    <a:pt x="159" y="45"/>
                    <a:pt x="150" y="50"/>
                    <a:pt x="141" y="54"/>
                  </a:cubicBezTo>
                  <a:cubicBezTo>
                    <a:pt x="130" y="59"/>
                    <a:pt x="119" y="64"/>
                    <a:pt x="108" y="69"/>
                  </a:cubicBezTo>
                  <a:cubicBezTo>
                    <a:pt x="105" y="70"/>
                    <a:pt x="103" y="71"/>
                    <a:pt x="100" y="72"/>
                  </a:cubicBezTo>
                  <a:moveTo>
                    <a:pt x="23" y="44"/>
                  </a:moveTo>
                  <a:cubicBezTo>
                    <a:pt x="22" y="43"/>
                    <a:pt x="22" y="43"/>
                    <a:pt x="22" y="43"/>
                  </a:cubicBezTo>
                  <a:cubicBezTo>
                    <a:pt x="24" y="43"/>
                    <a:pt x="25" y="42"/>
                    <a:pt x="26" y="41"/>
                  </a:cubicBezTo>
                  <a:cubicBezTo>
                    <a:pt x="27" y="40"/>
                    <a:pt x="29" y="39"/>
                    <a:pt x="30" y="38"/>
                  </a:cubicBezTo>
                  <a:cubicBezTo>
                    <a:pt x="31" y="38"/>
                    <a:pt x="31" y="37"/>
                    <a:pt x="32" y="37"/>
                  </a:cubicBezTo>
                  <a:cubicBezTo>
                    <a:pt x="29" y="39"/>
                    <a:pt x="26" y="42"/>
                    <a:pt x="23" y="44"/>
                  </a:cubicBezTo>
                  <a:moveTo>
                    <a:pt x="8" y="67"/>
                  </a:moveTo>
                  <a:cubicBezTo>
                    <a:pt x="8" y="66"/>
                    <a:pt x="7" y="65"/>
                    <a:pt x="7" y="65"/>
                  </a:cubicBezTo>
                  <a:cubicBezTo>
                    <a:pt x="21" y="55"/>
                    <a:pt x="37" y="47"/>
                    <a:pt x="53" y="38"/>
                  </a:cubicBezTo>
                  <a:cubicBezTo>
                    <a:pt x="53" y="38"/>
                    <a:pt x="54" y="38"/>
                    <a:pt x="55" y="37"/>
                  </a:cubicBezTo>
                  <a:cubicBezTo>
                    <a:pt x="53" y="38"/>
                    <a:pt x="51" y="39"/>
                    <a:pt x="49" y="40"/>
                  </a:cubicBezTo>
                  <a:cubicBezTo>
                    <a:pt x="35" y="48"/>
                    <a:pt x="21" y="57"/>
                    <a:pt x="8" y="67"/>
                  </a:cubicBezTo>
                  <a:moveTo>
                    <a:pt x="33" y="97"/>
                  </a:moveTo>
                  <a:cubicBezTo>
                    <a:pt x="31" y="97"/>
                    <a:pt x="28" y="97"/>
                    <a:pt x="26" y="96"/>
                  </a:cubicBezTo>
                  <a:cubicBezTo>
                    <a:pt x="34" y="90"/>
                    <a:pt x="45" y="87"/>
                    <a:pt x="54" y="83"/>
                  </a:cubicBezTo>
                  <a:cubicBezTo>
                    <a:pt x="65" y="77"/>
                    <a:pt x="75" y="72"/>
                    <a:pt x="86" y="66"/>
                  </a:cubicBezTo>
                  <a:cubicBezTo>
                    <a:pt x="97" y="61"/>
                    <a:pt x="108" y="56"/>
                    <a:pt x="119" y="51"/>
                  </a:cubicBezTo>
                  <a:cubicBezTo>
                    <a:pt x="130" y="47"/>
                    <a:pt x="141" y="41"/>
                    <a:pt x="152" y="37"/>
                  </a:cubicBezTo>
                  <a:cubicBezTo>
                    <a:pt x="153" y="36"/>
                    <a:pt x="154" y="35"/>
                    <a:pt x="154" y="35"/>
                  </a:cubicBezTo>
                  <a:cubicBezTo>
                    <a:pt x="154" y="35"/>
                    <a:pt x="154" y="36"/>
                    <a:pt x="152" y="37"/>
                  </a:cubicBezTo>
                  <a:cubicBezTo>
                    <a:pt x="150" y="38"/>
                    <a:pt x="147" y="39"/>
                    <a:pt x="145" y="41"/>
                  </a:cubicBezTo>
                  <a:cubicBezTo>
                    <a:pt x="140" y="43"/>
                    <a:pt x="135" y="46"/>
                    <a:pt x="130" y="49"/>
                  </a:cubicBezTo>
                  <a:cubicBezTo>
                    <a:pt x="120" y="54"/>
                    <a:pt x="109" y="58"/>
                    <a:pt x="99" y="64"/>
                  </a:cubicBezTo>
                  <a:cubicBezTo>
                    <a:pt x="89" y="70"/>
                    <a:pt x="79" y="74"/>
                    <a:pt x="69" y="80"/>
                  </a:cubicBezTo>
                  <a:cubicBezTo>
                    <a:pt x="58" y="85"/>
                    <a:pt x="47" y="90"/>
                    <a:pt x="38" y="97"/>
                  </a:cubicBezTo>
                  <a:cubicBezTo>
                    <a:pt x="36" y="97"/>
                    <a:pt x="34" y="97"/>
                    <a:pt x="33" y="97"/>
                  </a:cubicBezTo>
                  <a:moveTo>
                    <a:pt x="41" y="96"/>
                  </a:moveTo>
                  <a:cubicBezTo>
                    <a:pt x="45" y="94"/>
                    <a:pt x="48" y="91"/>
                    <a:pt x="51" y="90"/>
                  </a:cubicBezTo>
                  <a:cubicBezTo>
                    <a:pt x="56" y="87"/>
                    <a:pt x="62" y="85"/>
                    <a:pt x="67" y="82"/>
                  </a:cubicBezTo>
                  <a:cubicBezTo>
                    <a:pt x="77" y="76"/>
                    <a:pt x="88" y="71"/>
                    <a:pt x="98" y="66"/>
                  </a:cubicBezTo>
                  <a:cubicBezTo>
                    <a:pt x="108" y="60"/>
                    <a:pt x="118" y="55"/>
                    <a:pt x="128" y="51"/>
                  </a:cubicBezTo>
                  <a:cubicBezTo>
                    <a:pt x="138" y="46"/>
                    <a:pt x="148" y="41"/>
                    <a:pt x="156" y="35"/>
                  </a:cubicBezTo>
                  <a:cubicBezTo>
                    <a:pt x="156" y="36"/>
                    <a:pt x="156" y="37"/>
                    <a:pt x="155" y="38"/>
                  </a:cubicBezTo>
                  <a:cubicBezTo>
                    <a:pt x="155" y="38"/>
                    <a:pt x="155" y="39"/>
                    <a:pt x="155" y="40"/>
                  </a:cubicBezTo>
                  <a:cubicBezTo>
                    <a:pt x="156" y="40"/>
                    <a:pt x="156" y="40"/>
                    <a:pt x="156" y="41"/>
                  </a:cubicBezTo>
                  <a:cubicBezTo>
                    <a:pt x="150" y="44"/>
                    <a:pt x="144" y="48"/>
                    <a:pt x="137" y="51"/>
                  </a:cubicBezTo>
                  <a:cubicBezTo>
                    <a:pt x="127" y="57"/>
                    <a:pt x="116" y="62"/>
                    <a:pt x="105" y="67"/>
                  </a:cubicBezTo>
                  <a:cubicBezTo>
                    <a:pt x="94" y="72"/>
                    <a:pt x="83" y="77"/>
                    <a:pt x="72" y="82"/>
                  </a:cubicBezTo>
                  <a:cubicBezTo>
                    <a:pt x="64" y="86"/>
                    <a:pt x="57" y="90"/>
                    <a:pt x="49" y="94"/>
                  </a:cubicBezTo>
                  <a:cubicBezTo>
                    <a:pt x="48" y="94"/>
                    <a:pt x="48" y="94"/>
                    <a:pt x="48" y="94"/>
                  </a:cubicBezTo>
                  <a:cubicBezTo>
                    <a:pt x="48" y="94"/>
                    <a:pt x="48" y="94"/>
                    <a:pt x="47" y="94"/>
                  </a:cubicBezTo>
                  <a:cubicBezTo>
                    <a:pt x="45" y="95"/>
                    <a:pt x="43" y="96"/>
                    <a:pt x="41" y="96"/>
                  </a:cubicBezTo>
                  <a:moveTo>
                    <a:pt x="15" y="89"/>
                  </a:moveTo>
                  <a:cubicBezTo>
                    <a:pt x="15" y="88"/>
                    <a:pt x="15" y="87"/>
                    <a:pt x="15" y="86"/>
                  </a:cubicBezTo>
                  <a:cubicBezTo>
                    <a:pt x="22" y="79"/>
                    <a:pt x="31" y="73"/>
                    <a:pt x="40" y="68"/>
                  </a:cubicBezTo>
                  <a:cubicBezTo>
                    <a:pt x="51" y="62"/>
                    <a:pt x="62" y="56"/>
                    <a:pt x="73" y="51"/>
                  </a:cubicBezTo>
                  <a:cubicBezTo>
                    <a:pt x="83" y="46"/>
                    <a:pt x="94" y="41"/>
                    <a:pt x="104" y="35"/>
                  </a:cubicBezTo>
                  <a:cubicBezTo>
                    <a:pt x="104" y="35"/>
                    <a:pt x="105" y="34"/>
                    <a:pt x="106" y="34"/>
                  </a:cubicBezTo>
                  <a:cubicBezTo>
                    <a:pt x="105" y="35"/>
                    <a:pt x="103" y="36"/>
                    <a:pt x="102" y="36"/>
                  </a:cubicBezTo>
                  <a:cubicBezTo>
                    <a:pt x="91" y="43"/>
                    <a:pt x="80" y="49"/>
                    <a:pt x="69" y="54"/>
                  </a:cubicBezTo>
                  <a:cubicBezTo>
                    <a:pt x="58" y="60"/>
                    <a:pt x="48" y="66"/>
                    <a:pt x="38" y="73"/>
                  </a:cubicBezTo>
                  <a:cubicBezTo>
                    <a:pt x="33" y="76"/>
                    <a:pt x="29" y="79"/>
                    <a:pt x="24" y="82"/>
                  </a:cubicBezTo>
                  <a:cubicBezTo>
                    <a:pt x="22" y="84"/>
                    <a:pt x="20" y="85"/>
                    <a:pt x="18" y="87"/>
                  </a:cubicBezTo>
                  <a:cubicBezTo>
                    <a:pt x="17" y="87"/>
                    <a:pt x="16" y="88"/>
                    <a:pt x="17" y="88"/>
                  </a:cubicBezTo>
                  <a:cubicBezTo>
                    <a:pt x="15" y="89"/>
                    <a:pt x="15" y="89"/>
                    <a:pt x="15" y="89"/>
                  </a:cubicBezTo>
                  <a:moveTo>
                    <a:pt x="62" y="34"/>
                  </a:moveTo>
                  <a:cubicBezTo>
                    <a:pt x="62" y="34"/>
                    <a:pt x="62" y="34"/>
                    <a:pt x="62" y="34"/>
                  </a:cubicBezTo>
                  <a:cubicBezTo>
                    <a:pt x="62" y="34"/>
                    <a:pt x="62" y="34"/>
                    <a:pt x="62" y="34"/>
                  </a:cubicBezTo>
                  <a:moveTo>
                    <a:pt x="27" y="34"/>
                  </a:moveTo>
                  <a:cubicBezTo>
                    <a:pt x="27" y="34"/>
                    <a:pt x="28" y="34"/>
                    <a:pt x="29" y="33"/>
                  </a:cubicBezTo>
                  <a:cubicBezTo>
                    <a:pt x="29" y="33"/>
                    <a:pt x="30" y="32"/>
                    <a:pt x="31" y="32"/>
                  </a:cubicBezTo>
                  <a:cubicBezTo>
                    <a:pt x="31" y="32"/>
                    <a:pt x="31" y="32"/>
                    <a:pt x="31" y="33"/>
                  </a:cubicBezTo>
                  <a:cubicBezTo>
                    <a:pt x="28" y="36"/>
                    <a:pt x="23" y="39"/>
                    <a:pt x="20" y="42"/>
                  </a:cubicBezTo>
                  <a:cubicBezTo>
                    <a:pt x="18" y="42"/>
                    <a:pt x="17" y="41"/>
                    <a:pt x="15" y="40"/>
                  </a:cubicBezTo>
                  <a:cubicBezTo>
                    <a:pt x="18" y="39"/>
                    <a:pt x="20" y="38"/>
                    <a:pt x="23" y="36"/>
                  </a:cubicBezTo>
                  <a:cubicBezTo>
                    <a:pt x="24" y="36"/>
                    <a:pt x="26" y="35"/>
                    <a:pt x="27" y="34"/>
                  </a:cubicBezTo>
                  <a:cubicBezTo>
                    <a:pt x="27" y="34"/>
                    <a:pt x="27" y="34"/>
                    <a:pt x="27" y="34"/>
                  </a:cubicBezTo>
                  <a:moveTo>
                    <a:pt x="21" y="43"/>
                  </a:moveTo>
                  <a:cubicBezTo>
                    <a:pt x="21" y="43"/>
                    <a:pt x="21" y="43"/>
                    <a:pt x="21" y="43"/>
                  </a:cubicBezTo>
                  <a:cubicBezTo>
                    <a:pt x="21" y="43"/>
                    <a:pt x="21" y="43"/>
                    <a:pt x="21" y="43"/>
                  </a:cubicBezTo>
                  <a:cubicBezTo>
                    <a:pt x="21" y="42"/>
                    <a:pt x="21" y="42"/>
                    <a:pt x="21" y="42"/>
                  </a:cubicBezTo>
                  <a:cubicBezTo>
                    <a:pt x="24" y="38"/>
                    <a:pt x="30" y="36"/>
                    <a:pt x="32" y="32"/>
                  </a:cubicBezTo>
                  <a:cubicBezTo>
                    <a:pt x="33" y="33"/>
                    <a:pt x="34" y="34"/>
                    <a:pt x="34" y="35"/>
                  </a:cubicBezTo>
                  <a:cubicBezTo>
                    <a:pt x="32" y="36"/>
                    <a:pt x="30" y="37"/>
                    <a:pt x="28" y="38"/>
                  </a:cubicBezTo>
                  <a:cubicBezTo>
                    <a:pt x="27" y="39"/>
                    <a:pt x="25" y="40"/>
                    <a:pt x="24" y="41"/>
                  </a:cubicBezTo>
                  <a:cubicBezTo>
                    <a:pt x="24" y="41"/>
                    <a:pt x="24" y="41"/>
                    <a:pt x="24" y="41"/>
                  </a:cubicBezTo>
                  <a:cubicBezTo>
                    <a:pt x="24" y="41"/>
                    <a:pt x="22" y="42"/>
                    <a:pt x="21" y="43"/>
                  </a:cubicBezTo>
                  <a:moveTo>
                    <a:pt x="14" y="40"/>
                  </a:moveTo>
                  <a:cubicBezTo>
                    <a:pt x="14" y="39"/>
                    <a:pt x="13" y="38"/>
                    <a:pt x="12" y="38"/>
                  </a:cubicBezTo>
                  <a:cubicBezTo>
                    <a:pt x="16" y="36"/>
                    <a:pt x="20" y="33"/>
                    <a:pt x="24" y="30"/>
                  </a:cubicBezTo>
                  <a:cubicBezTo>
                    <a:pt x="26" y="29"/>
                    <a:pt x="26" y="28"/>
                    <a:pt x="26" y="28"/>
                  </a:cubicBezTo>
                  <a:cubicBezTo>
                    <a:pt x="27" y="28"/>
                    <a:pt x="25" y="30"/>
                    <a:pt x="23" y="31"/>
                  </a:cubicBezTo>
                  <a:cubicBezTo>
                    <a:pt x="20" y="34"/>
                    <a:pt x="17" y="37"/>
                    <a:pt x="15" y="40"/>
                  </a:cubicBezTo>
                  <a:cubicBezTo>
                    <a:pt x="14" y="40"/>
                    <a:pt x="14" y="40"/>
                    <a:pt x="14" y="40"/>
                  </a:cubicBezTo>
                  <a:moveTo>
                    <a:pt x="17" y="38"/>
                  </a:moveTo>
                  <a:cubicBezTo>
                    <a:pt x="16" y="38"/>
                    <a:pt x="21" y="34"/>
                    <a:pt x="22" y="34"/>
                  </a:cubicBezTo>
                  <a:cubicBezTo>
                    <a:pt x="24" y="31"/>
                    <a:pt x="27" y="29"/>
                    <a:pt x="29" y="27"/>
                  </a:cubicBezTo>
                  <a:cubicBezTo>
                    <a:pt x="30" y="28"/>
                    <a:pt x="31" y="29"/>
                    <a:pt x="31" y="30"/>
                  </a:cubicBezTo>
                  <a:cubicBezTo>
                    <a:pt x="27" y="33"/>
                    <a:pt x="23" y="35"/>
                    <a:pt x="19" y="38"/>
                  </a:cubicBezTo>
                  <a:cubicBezTo>
                    <a:pt x="18" y="38"/>
                    <a:pt x="18" y="38"/>
                    <a:pt x="17" y="38"/>
                  </a:cubicBezTo>
                  <a:moveTo>
                    <a:pt x="11" y="36"/>
                  </a:moveTo>
                  <a:cubicBezTo>
                    <a:pt x="10" y="36"/>
                    <a:pt x="10" y="35"/>
                    <a:pt x="10" y="34"/>
                  </a:cubicBezTo>
                  <a:cubicBezTo>
                    <a:pt x="14" y="32"/>
                    <a:pt x="18" y="28"/>
                    <a:pt x="23" y="25"/>
                  </a:cubicBezTo>
                  <a:cubicBezTo>
                    <a:pt x="19" y="28"/>
                    <a:pt x="14" y="32"/>
                    <a:pt x="11" y="36"/>
                  </a:cubicBezTo>
                  <a:moveTo>
                    <a:pt x="23" y="25"/>
                  </a:moveTo>
                  <a:cubicBezTo>
                    <a:pt x="23" y="25"/>
                    <a:pt x="23" y="25"/>
                    <a:pt x="23" y="25"/>
                  </a:cubicBezTo>
                  <a:cubicBezTo>
                    <a:pt x="23" y="25"/>
                    <a:pt x="23" y="25"/>
                    <a:pt x="23" y="25"/>
                  </a:cubicBezTo>
                  <a:moveTo>
                    <a:pt x="22" y="95"/>
                  </a:moveTo>
                  <a:cubicBezTo>
                    <a:pt x="20" y="94"/>
                    <a:pt x="19" y="93"/>
                    <a:pt x="18" y="93"/>
                  </a:cubicBezTo>
                  <a:cubicBezTo>
                    <a:pt x="27" y="85"/>
                    <a:pt x="39" y="81"/>
                    <a:pt x="49" y="76"/>
                  </a:cubicBezTo>
                  <a:cubicBezTo>
                    <a:pt x="61" y="70"/>
                    <a:pt x="74" y="64"/>
                    <a:pt x="86" y="58"/>
                  </a:cubicBezTo>
                  <a:cubicBezTo>
                    <a:pt x="98" y="52"/>
                    <a:pt x="110" y="46"/>
                    <a:pt x="122" y="41"/>
                  </a:cubicBezTo>
                  <a:cubicBezTo>
                    <a:pt x="128" y="38"/>
                    <a:pt x="134" y="36"/>
                    <a:pt x="140" y="33"/>
                  </a:cubicBezTo>
                  <a:cubicBezTo>
                    <a:pt x="145" y="30"/>
                    <a:pt x="150" y="28"/>
                    <a:pt x="154" y="25"/>
                  </a:cubicBezTo>
                  <a:cubicBezTo>
                    <a:pt x="146" y="33"/>
                    <a:pt x="132" y="37"/>
                    <a:pt x="121" y="42"/>
                  </a:cubicBezTo>
                  <a:cubicBezTo>
                    <a:pt x="109" y="48"/>
                    <a:pt x="97" y="54"/>
                    <a:pt x="85" y="60"/>
                  </a:cubicBezTo>
                  <a:cubicBezTo>
                    <a:pt x="63" y="70"/>
                    <a:pt x="41" y="81"/>
                    <a:pt x="22" y="95"/>
                  </a:cubicBezTo>
                  <a:moveTo>
                    <a:pt x="155" y="24"/>
                  </a:moveTo>
                  <a:cubicBezTo>
                    <a:pt x="155" y="24"/>
                    <a:pt x="155" y="24"/>
                    <a:pt x="155" y="24"/>
                  </a:cubicBezTo>
                  <a:cubicBezTo>
                    <a:pt x="155" y="24"/>
                    <a:pt x="155" y="24"/>
                    <a:pt x="155" y="24"/>
                  </a:cubicBezTo>
                  <a:moveTo>
                    <a:pt x="25" y="96"/>
                  </a:moveTo>
                  <a:cubicBezTo>
                    <a:pt x="24" y="96"/>
                    <a:pt x="23" y="96"/>
                    <a:pt x="23" y="95"/>
                  </a:cubicBezTo>
                  <a:cubicBezTo>
                    <a:pt x="43" y="81"/>
                    <a:pt x="65" y="70"/>
                    <a:pt x="87" y="60"/>
                  </a:cubicBezTo>
                  <a:cubicBezTo>
                    <a:pt x="100" y="53"/>
                    <a:pt x="113" y="47"/>
                    <a:pt x="126" y="41"/>
                  </a:cubicBezTo>
                  <a:cubicBezTo>
                    <a:pt x="136" y="36"/>
                    <a:pt x="148" y="32"/>
                    <a:pt x="156" y="24"/>
                  </a:cubicBezTo>
                  <a:cubicBezTo>
                    <a:pt x="157" y="27"/>
                    <a:pt x="157" y="31"/>
                    <a:pt x="157" y="34"/>
                  </a:cubicBezTo>
                  <a:cubicBezTo>
                    <a:pt x="156" y="34"/>
                    <a:pt x="156" y="34"/>
                    <a:pt x="156" y="34"/>
                  </a:cubicBezTo>
                  <a:cubicBezTo>
                    <a:pt x="145" y="38"/>
                    <a:pt x="135" y="44"/>
                    <a:pt x="124" y="48"/>
                  </a:cubicBezTo>
                  <a:cubicBezTo>
                    <a:pt x="112" y="53"/>
                    <a:pt x="101" y="58"/>
                    <a:pt x="90" y="63"/>
                  </a:cubicBezTo>
                  <a:cubicBezTo>
                    <a:pt x="78" y="69"/>
                    <a:pt x="66" y="75"/>
                    <a:pt x="53" y="82"/>
                  </a:cubicBezTo>
                  <a:cubicBezTo>
                    <a:pt x="44" y="87"/>
                    <a:pt x="33" y="89"/>
                    <a:pt x="25" y="96"/>
                  </a:cubicBezTo>
                  <a:moveTo>
                    <a:pt x="14" y="36"/>
                  </a:moveTo>
                  <a:cubicBezTo>
                    <a:pt x="13" y="35"/>
                    <a:pt x="13" y="35"/>
                    <a:pt x="14" y="34"/>
                  </a:cubicBezTo>
                  <a:cubicBezTo>
                    <a:pt x="15" y="33"/>
                    <a:pt x="16" y="32"/>
                    <a:pt x="17" y="32"/>
                  </a:cubicBezTo>
                  <a:cubicBezTo>
                    <a:pt x="19" y="29"/>
                    <a:pt x="22" y="27"/>
                    <a:pt x="25" y="24"/>
                  </a:cubicBezTo>
                  <a:cubicBezTo>
                    <a:pt x="25" y="24"/>
                    <a:pt x="25" y="24"/>
                    <a:pt x="25" y="24"/>
                  </a:cubicBezTo>
                  <a:cubicBezTo>
                    <a:pt x="26" y="25"/>
                    <a:pt x="27" y="26"/>
                    <a:pt x="28" y="26"/>
                  </a:cubicBezTo>
                  <a:cubicBezTo>
                    <a:pt x="23" y="29"/>
                    <a:pt x="19" y="33"/>
                    <a:pt x="14" y="36"/>
                  </a:cubicBezTo>
                  <a:moveTo>
                    <a:pt x="9" y="32"/>
                  </a:moveTo>
                  <a:cubicBezTo>
                    <a:pt x="9" y="32"/>
                    <a:pt x="9" y="31"/>
                    <a:pt x="9" y="30"/>
                  </a:cubicBezTo>
                  <a:cubicBezTo>
                    <a:pt x="9" y="30"/>
                    <a:pt x="9" y="30"/>
                    <a:pt x="9" y="30"/>
                  </a:cubicBezTo>
                  <a:cubicBezTo>
                    <a:pt x="12" y="28"/>
                    <a:pt x="14" y="26"/>
                    <a:pt x="17" y="25"/>
                  </a:cubicBezTo>
                  <a:cubicBezTo>
                    <a:pt x="18" y="24"/>
                    <a:pt x="19" y="23"/>
                    <a:pt x="19" y="23"/>
                  </a:cubicBezTo>
                  <a:cubicBezTo>
                    <a:pt x="19" y="23"/>
                    <a:pt x="19" y="23"/>
                    <a:pt x="17" y="26"/>
                  </a:cubicBezTo>
                  <a:cubicBezTo>
                    <a:pt x="14" y="28"/>
                    <a:pt x="12" y="30"/>
                    <a:pt x="9" y="32"/>
                  </a:cubicBezTo>
                  <a:moveTo>
                    <a:pt x="9" y="33"/>
                  </a:moveTo>
                  <a:cubicBezTo>
                    <a:pt x="9" y="33"/>
                    <a:pt x="9" y="33"/>
                    <a:pt x="9" y="33"/>
                  </a:cubicBezTo>
                  <a:cubicBezTo>
                    <a:pt x="13" y="29"/>
                    <a:pt x="17" y="27"/>
                    <a:pt x="20" y="23"/>
                  </a:cubicBezTo>
                  <a:cubicBezTo>
                    <a:pt x="21" y="23"/>
                    <a:pt x="23" y="23"/>
                    <a:pt x="24" y="24"/>
                  </a:cubicBezTo>
                  <a:cubicBezTo>
                    <a:pt x="22" y="25"/>
                    <a:pt x="20" y="26"/>
                    <a:pt x="18" y="27"/>
                  </a:cubicBezTo>
                  <a:cubicBezTo>
                    <a:pt x="15" y="29"/>
                    <a:pt x="11" y="31"/>
                    <a:pt x="9" y="33"/>
                  </a:cubicBezTo>
                  <a:moveTo>
                    <a:pt x="9" y="29"/>
                  </a:moveTo>
                  <a:cubicBezTo>
                    <a:pt x="10" y="28"/>
                    <a:pt x="10" y="28"/>
                    <a:pt x="10" y="27"/>
                  </a:cubicBezTo>
                  <a:cubicBezTo>
                    <a:pt x="12" y="24"/>
                    <a:pt x="15" y="23"/>
                    <a:pt x="18" y="22"/>
                  </a:cubicBezTo>
                  <a:cubicBezTo>
                    <a:pt x="15" y="25"/>
                    <a:pt x="12" y="27"/>
                    <a:pt x="9" y="29"/>
                  </a:cubicBezTo>
                  <a:moveTo>
                    <a:pt x="38" y="33"/>
                  </a:moveTo>
                  <a:cubicBezTo>
                    <a:pt x="38" y="32"/>
                    <a:pt x="38" y="31"/>
                    <a:pt x="38" y="30"/>
                  </a:cubicBezTo>
                  <a:cubicBezTo>
                    <a:pt x="43" y="27"/>
                    <a:pt x="49" y="25"/>
                    <a:pt x="55" y="22"/>
                  </a:cubicBezTo>
                  <a:cubicBezTo>
                    <a:pt x="49" y="26"/>
                    <a:pt x="44" y="29"/>
                    <a:pt x="38" y="33"/>
                  </a:cubicBezTo>
                  <a:moveTo>
                    <a:pt x="17" y="92"/>
                  </a:moveTo>
                  <a:cubicBezTo>
                    <a:pt x="17" y="91"/>
                    <a:pt x="16" y="91"/>
                    <a:pt x="16" y="90"/>
                  </a:cubicBezTo>
                  <a:cubicBezTo>
                    <a:pt x="17" y="89"/>
                    <a:pt x="18" y="88"/>
                    <a:pt x="19" y="88"/>
                  </a:cubicBezTo>
                  <a:cubicBezTo>
                    <a:pt x="20" y="87"/>
                    <a:pt x="21" y="86"/>
                    <a:pt x="23" y="85"/>
                  </a:cubicBezTo>
                  <a:cubicBezTo>
                    <a:pt x="32" y="79"/>
                    <a:pt x="44" y="74"/>
                    <a:pt x="54" y="68"/>
                  </a:cubicBezTo>
                  <a:cubicBezTo>
                    <a:pt x="65" y="62"/>
                    <a:pt x="76" y="55"/>
                    <a:pt x="87" y="50"/>
                  </a:cubicBezTo>
                  <a:cubicBezTo>
                    <a:pt x="98" y="45"/>
                    <a:pt x="109" y="40"/>
                    <a:pt x="120" y="34"/>
                  </a:cubicBezTo>
                  <a:cubicBezTo>
                    <a:pt x="128" y="31"/>
                    <a:pt x="135" y="26"/>
                    <a:pt x="143" y="22"/>
                  </a:cubicBezTo>
                  <a:cubicBezTo>
                    <a:pt x="141" y="23"/>
                    <a:pt x="140" y="24"/>
                    <a:pt x="138" y="25"/>
                  </a:cubicBezTo>
                  <a:cubicBezTo>
                    <a:pt x="133" y="28"/>
                    <a:pt x="128" y="31"/>
                    <a:pt x="122" y="34"/>
                  </a:cubicBezTo>
                  <a:cubicBezTo>
                    <a:pt x="110" y="41"/>
                    <a:pt x="96" y="47"/>
                    <a:pt x="84" y="53"/>
                  </a:cubicBezTo>
                  <a:cubicBezTo>
                    <a:pt x="71" y="60"/>
                    <a:pt x="59" y="67"/>
                    <a:pt x="46" y="74"/>
                  </a:cubicBezTo>
                  <a:cubicBezTo>
                    <a:pt x="36" y="79"/>
                    <a:pt x="26" y="85"/>
                    <a:pt x="17" y="92"/>
                  </a:cubicBezTo>
                  <a:moveTo>
                    <a:pt x="21" y="47"/>
                  </a:moveTo>
                  <a:cubicBezTo>
                    <a:pt x="22" y="47"/>
                    <a:pt x="22" y="46"/>
                    <a:pt x="23" y="45"/>
                  </a:cubicBezTo>
                  <a:cubicBezTo>
                    <a:pt x="25" y="44"/>
                    <a:pt x="28" y="42"/>
                    <a:pt x="31" y="40"/>
                  </a:cubicBezTo>
                  <a:cubicBezTo>
                    <a:pt x="33" y="39"/>
                    <a:pt x="35" y="38"/>
                    <a:pt x="36" y="37"/>
                  </a:cubicBezTo>
                  <a:cubicBezTo>
                    <a:pt x="37" y="37"/>
                    <a:pt x="38" y="37"/>
                    <a:pt x="38" y="36"/>
                  </a:cubicBezTo>
                  <a:cubicBezTo>
                    <a:pt x="42" y="34"/>
                    <a:pt x="47" y="32"/>
                    <a:pt x="51" y="29"/>
                  </a:cubicBezTo>
                  <a:cubicBezTo>
                    <a:pt x="56" y="26"/>
                    <a:pt x="62" y="24"/>
                    <a:pt x="66" y="21"/>
                  </a:cubicBezTo>
                  <a:cubicBezTo>
                    <a:pt x="67" y="21"/>
                    <a:pt x="67" y="21"/>
                    <a:pt x="67" y="21"/>
                  </a:cubicBezTo>
                  <a:cubicBezTo>
                    <a:pt x="60" y="26"/>
                    <a:pt x="52" y="30"/>
                    <a:pt x="45" y="35"/>
                  </a:cubicBezTo>
                  <a:cubicBezTo>
                    <a:pt x="32" y="43"/>
                    <a:pt x="16" y="50"/>
                    <a:pt x="4" y="60"/>
                  </a:cubicBezTo>
                  <a:cubicBezTo>
                    <a:pt x="4" y="59"/>
                    <a:pt x="4" y="58"/>
                    <a:pt x="4" y="57"/>
                  </a:cubicBezTo>
                  <a:cubicBezTo>
                    <a:pt x="9" y="54"/>
                    <a:pt x="15" y="50"/>
                    <a:pt x="20" y="47"/>
                  </a:cubicBezTo>
                  <a:cubicBezTo>
                    <a:pt x="20" y="47"/>
                    <a:pt x="20" y="47"/>
                    <a:pt x="20" y="47"/>
                  </a:cubicBezTo>
                  <a:cubicBezTo>
                    <a:pt x="20" y="47"/>
                    <a:pt x="20" y="47"/>
                    <a:pt x="20" y="47"/>
                  </a:cubicBezTo>
                  <a:cubicBezTo>
                    <a:pt x="20" y="47"/>
                    <a:pt x="20" y="47"/>
                    <a:pt x="21" y="47"/>
                  </a:cubicBezTo>
                  <a:moveTo>
                    <a:pt x="38" y="35"/>
                  </a:moveTo>
                  <a:cubicBezTo>
                    <a:pt x="38" y="35"/>
                    <a:pt x="38" y="35"/>
                    <a:pt x="38" y="35"/>
                  </a:cubicBezTo>
                  <a:cubicBezTo>
                    <a:pt x="42" y="32"/>
                    <a:pt x="47" y="29"/>
                    <a:pt x="51" y="26"/>
                  </a:cubicBezTo>
                  <a:cubicBezTo>
                    <a:pt x="54" y="24"/>
                    <a:pt x="57" y="22"/>
                    <a:pt x="59" y="21"/>
                  </a:cubicBezTo>
                  <a:cubicBezTo>
                    <a:pt x="60" y="20"/>
                    <a:pt x="60" y="20"/>
                    <a:pt x="61" y="20"/>
                  </a:cubicBezTo>
                  <a:cubicBezTo>
                    <a:pt x="62" y="19"/>
                    <a:pt x="63" y="18"/>
                    <a:pt x="65" y="18"/>
                  </a:cubicBezTo>
                  <a:cubicBezTo>
                    <a:pt x="65" y="18"/>
                    <a:pt x="65" y="19"/>
                    <a:pt x="66" y="20"/>
                  </a:cubicBezTo>
                  <a:cubicBezTo>
                    <a:pt x="61" y="23"/>
                    <a:pt x="56" y="25"/>
                    <a:pt x="51" y="28"/>
                  </a:cubicBezTo>
                  <a:cubicBezTo>
                    <a:pt x="47" y="30"/>
                    <a:pt x="42" y="33"/>
                    <a:pt x="38" y="35"/>
                  </a:cubicBezTo>
                  <a:moveTo>
                    <a:pt x="30" y="84"/>
                  </a:moveTo>
                  <a:cubicBezTo>
                    <a:pt x="46" y="75"/>
                    <a:pt x="63" y="66"/>
                    <a:pt x="80" y="57"/>
                  </a:cubicBezTo>
                  <a:cubicBezTo>
                    <a:pt x="97" y="47"/>
                    <a:pt x="116" y="39"/>
                    <a:pt x="134" y="29"/>
                  </a:cubicBezTo>
                  <a:cubicBezTo>
                    <a:pt x="137" y="27"/>
                    <a:pt x="140" y="25"/>
                    <a:pt x="143" y="23"/>
                  </a:cubicBezTo>
                  <a:cubicBezTo>
                    <a:pt x="144" y="22"/>
                    <a:pt x="145" y="21"/>
                    <a:pt x="146" y="21"/>
                  </a:cubicBezTo>
                  <a:cubicBezTo>
                    <a:pt x="147" y="20"/>
                    <a:pt x="147" y="20"/>
                    <a:pt x="148" y="19"/>
                  </a:cubicBezTo>
                  <a:cubicBezTo>
                    <a:pt x="149" y="18"/>
                    <a:pt x="150" y="18"/>
                    <a:pt x="151" y="17"/>
                  </a:cubicBezTo>
                  <a:cubicBezTo>
                    <a:pt x="152" y="18"/>
                    <a:pt x="153" y="19"/>
                    <a:pt x="153" y="19"/>
                  </a:cubicBezTo>
                  <a:cubicBezTo>
                    <a:pt x="154" y="20"/>
                    <a:pt x="155" y="22"/>
                    <a:pt x="156" y="23"/>
                  </a:cubicBezTo>
                  <a:cubicBezTo>
                    <a:pt x="153" y="24"/>
                    <a:pt x="151" y="26"/>
                    <a:pt x="148" y="28"/>
                  </a:cubicBezTo>
                  <a:cubicBezTo>
                    <a:pt x="144" y="30"/>
                    <a:pt x="140" y="32"/>
                    <a:pt x="136" y="34"/>
                  </a:cubicBezTo>
                  <a:cubicBezTo>
                    <a:pt x="127" y="38"/>
                    <a:pt x="117" y="42"/>
                    <a:pt x="108" y="46"/>
                  </a:cubicBezTo>
                  <a:cubicBezTo>
                    <a:pt x="90" y="55"/>
                    <a:pt x="72" y="64"/>
                    <a:pt x="53" y="73"/>
                  </a:cubicBezTo>
                  <a:cubicBezTo>
                    <a:pt x="45" y="76"/>
                    <a:pt x="37" y="81"/>
                    <a:pt x="30" y="84"/>
                  </a:cubicBezTo>
                  <a:moveTo>
                    <a:pt x="131" y="22"/>
                  </a:moveTo>
                  <a:cubicBezTo>
                    <a:pt x="131" y="22"/>
                    <a:pt x="132" y="22"/>
                    <a:pt x="132" y="21"/>
                  </a:cubicBezTo>
                  <a:cubicBezTo>
                    <a:pt x="136" y="18"/>
                    <a:pt x="141" y="16"/>
                    <a:pt x="145" y="16"/>
                  </a:cubicBezTo>
                  <a:cubicBezTo>
                    <a:pt x="147" y="16"/>
                    <a:pt x="148" y="16"/>
                    <a:pt x="150" y="17"/>
                  </a:cubicBezTo>
                  <a:cubicBezTo>
                    <a:pt x="150" y="17"/>
                    <a:pt x="149" y="17"/>
                    <a:pt x="149" y="17"/>
                  </a:cubicBezTo>
                  <a:cubicBezTo>
                    <a:pt x="149" y="17"/>
                    <a:pt x="149" y="17"/>
                    <a:pt x="149" y="17"/>
                  </a:cubicBezTo>
                  <a:cubicBezTo>
                    <a:pt x="147" y="18"/>
                    <a:pt x="145" y="20"/>
                    <a:pt x="143" y="21"/>
                  </a:cubicBezTo>
                  <a:cubicBezTo>
                    <a:pt x="135" y="26"/>
                    <a:pt x="126" y="30"/>
                    <a:pt x="117" y="35"/>
                  </a:cubicBezTo>
                  <a:cubicBezTo>
                    <a:pt x="100" y="43"/>
                    <a:pt x="82" y="51"/>
                    <a:pt x="64" y="61"/>
                  </a:cubicBezTo>
                  <a:cubicBezTo>
                    <a:pt x="56" y="66"/>
                    <a:pt x="47" y="71"/>
                    <a:pt x="38" y="75"/>
                  </a:cubicBezTo>
                  <a:cubicBezTo>
                    <a:pt x="35" y="77"/>
                    <a:pt x="32" y="79"/>
                    <a:pt x="29" y="80"/>
                  </a:cubicBezTo>
                  <a:cubicBezTo>
                    <a:pt x="58" y="59"/>
                    <a:pt x="91" y="44"/>
                    <a:pt x="122" y="26"/>
                  </a:cubicBezTo>
                  <a:cubicBezTo>
                    <a:pt x="124" y="25"/>
                    <a:pt x="126" y="24"/>
                    <a:pt x="128" y="22"/>
                  </a:cubicBezTo>
                  <a:cubicBezTo>
                    <a:pt x="129" y="22"/>
                    <a:pt x="129" y="21"/>
                    <a:pt x="129" y="21"/>
                  </a:cubicBezTo>
                  <a:cubicBezTo>
                    <a:pt x="129" y="21"/>
                    <a:pt x="129" y="21"/>
                    <a:pt x="129" y="21"/>
                  </a:cubicBezTo>
                  <a:cubicBezTo>
                    <a:pt x="130" y="21"/>
                    <a:pt x="130" y="22"/>
                    <a:pt x="131" y="22"/>
                  </a:cubicBezTo>
                  <a:moveTo>
                    <a:pt x="18" y="82"/>
                  </a:moveTo>
                  <a:cubicBezTo>
                    <a:pt x="20" y="80"/>
                    <a:pt x="22" y="77"/>
                    <a:pt x="25" y="75"/>
                  </a:cubicBezTo>
                  <a:cubicBezTo>
                    <a:pt x="25" y="75"/>
                    <a:pt x="25" y="75"/>
                    <a:pt x="25" y="75"/>
                  </a:cubicBezTo>
                  <a:cubicBezTo>
                    <a:pt x="26" y="75"/>
                    <a:pt x="26" y="75"/>
                    <a:pt x="26" y="74"/>
                  </a:cubicBezTo>
                  <a:cubicBezTo>
                    <a:pt x="30" y="71"/>
                    <a:pt x="35" y="68"/>
                    <a:pt x="40" y="65"/>
                  </a:cubicBezTo>
                  <a:cubicBezTo>
                    <a:pt x="53" y="57"/>
                    <a:pt x="66" y="49"/>
                    <a:pt x="79" y="42"/>
                  </a:cubicBezTo>
                  <a:cubicBezTo>
                    <a:pt x="96" y="33"/>
                    <a:pt x="113" y="26"/>
                    <a:pt x="128" y="16"/>
                  </a:cubicBezTo>
                  <a:cubicBezTo>
                    <a:pt x="128" y="17"/>
                    <a:pt x="128" y="18"/>
                    <a:pt x="128" y="19"/>
                  </a:cubicBezTo>
                  <a:cubicBezTo>
                    <a:pt x="128" y="20"/>
                    <a:pt x="128" y="20"/>
                    <a:pt x="129" y="20"/>
                  </a:cubicBezTo>
                  <a:cubicBezTo>
                    <a:pt x="128" y="21"/>
                    <a:pt x="127" y="22"/>
                    <a:pt x="126" y="22"/>
                  </a:cubicBezTo>
                  <a:cubicBezTo>
                    <a:pt x="125" y="22"/>
                    <a:pt x="125" y="22"/>
                    <a:pt x="125" y="22"/>
                  </a:cubicBezTo>
                  <a:cubicBezTo>
                    <a:pt x="122" y="25"/>
                    <a:pt x="118" y="26"/>
                    <a:pt x="114" y="28"/>
                  </a:cubicBezTo>
                  <a:cubicBezTo>
                    <a:pt x="104" y="33"/>
                    <a:pt x="95" y="39"/>
                    <a:pt x="86" y="44"/>
                  </a:cubicBezTo>
                  <a:cubicBezTo>
                    <a:pt x="68" y="53"/>
                    <a:pt x="49" y="61"/>
                    <a:pt x="32" y="72"/>
                  </a:cubicBezTo>
                  <a:cubicBezTo>
                    <a:pt x="28" y="74"/>
                    <a:pt x="25" y="76"/>
                    <a:pt x="22" y="78"/>
                  </a:cubicBezTo>
                  <a:cubicBezTo>
                    <a:pt x="21" y="79"/>
                    <a:pt x="20" y="81"/>
                    <a:pt x="18" y="82"/>
                  </a:cubicBezTo>
                  <a:moveTo>
                    <a:pt x="122" y="17"/>
                  </a:moveTo>
                  <a:cubicBezTo>
                    <a:pt x="122" y="17"/>
                    <a:pt x="123" y="16"/>
                    <a:pt x="124" y="16"/>
                  </a:cubicBezTo>
                  <a:cubicBezTo>
                    <a:pt x="125" y="16"/>
                    <a:pt x="126" y="15"/>
                    <a:pt x="126" y="15"/>
                  </a:cubicBezTo>
                  <a:cubicBezTo>
                    <a:pt x="127" y="15"/>
                    <a:pt x="126" y="15"/>
                    <a:pt x="125" y="17"/>
                  </a:cubicBezTo>
                  <a:cubicBezTo>
                    <a:pt x="120" y="20"/>
                    <a:pt x="115" y="22"/>
                    <a:pt x="110" y="25"/>
                  </a:cubicBezTo>
                  <a:cubicBezTo>
                    <a:pt x="104" y="28"/>
                    <a:pt x="98" y="31"/>
                    <a:pt x="92" y="34"/>
                  </a:cubicBezTo>
                  <a:cubicBezTo>
                    <a:pt x="93" y="34"/>
                    <a:pt x="93" y="34"/>
                    <a:pt x="93" y="34"/>
                  </a:cubicBezTo>
                  <a:cubicBezTo>
                    <a:pt x="101" y="29"/>
                    <a:pt x="109" y="25"/>
                    <a:pt x="117" y="20"/>
                  </a:cubicBezTo>
                  <a:cubicBezTo>
                    <a:pt x="119" y="19"/>
                    <a:pt x="120" y="18"/>
                    <a:pt x="122" y="17"/>
                  </a:cubicBezTo>
                  <a:moveTo>
                    <a:pt x="10" y="67"/>
                  </a:moveTo>
                  <a:cubicBezTo>
                    <a:pt x="13" y="66"/>
                    <a:pt x="18" y="62"/>
                    <a:pt x="21" y="59"/>
                  </a:cubicBezTo>
                  <a:cubicBezTo>
                    <a:pt x="28" y="53"/>
                    <a:pt x="37" y="48"/>
                    <a:pt x="45" y="44"/>
                  </a:cubicBezTo>
                  <a:cubicBezTo>
                    <a:pt x="54" y="39"/>
                    <a:pt x="63" y="34"/>
                    <a:pt x="72" y="29"/>
                  </a:cubicBezTo>
                  <a:cubicBezTo>
                    <a:pt x="79" y="25"/>
                    <a:pt x="85" y="20"/>
                    <a:pt x="92" y="16"/>
                  </a:cubicBezTo>
                  <a:cubicBezTo>
                    <a:pt x="93" y="16"/>
                    <a:pt x="93" y="15"/>
                    <a:pt x="93" y="15"/>
                  </a:cubicBezTo>
                  <a:cubicBezTo>
                    <a:pt x="94" y="15"/>
                    <a:pt x="94" y="15"/>
                    <a:pt x="95" y="14"/>
                  </a:cubicBezTo>
                  <a:cubicBezTo>
                    <a:pt x="95" y="15"/>
                    <a:pt x="95" y="15"/>
                    <a:pt x="96" y="16"/>
                  </a:cubicBezTo>
                  <a:cubicBezTo>
                    <a:pt x="96" y="17"/>
                    <a:pt x="96" y="17"/>
                    <a:pt x="97" y="17"/>
                  </a:cubicBezTo>
                  <a:cubicBezTo>
                    <a:pt x="97" y="17"/>
                    <a:pt x="97" y="17"/>
                    <a:pt x="97" y="17"/>
                  </a:cubicBezTo>
                  <a:cubicBezTo>
                    <a:pt x="89" y="22"/>
                    <a:pt x="82" y="28"/>
                    <a:pt x="74" y="32"/>
                  </a:cubicBezTo>
                  <a:cubicBezTo>
                    <a:pt x="56" y="42"/>
                    <a:pt x="38" y="51"/>
                    <a:pt x="21" y="61"/>
                  </a:cubicBezTo>
                  <a:cubicBezTo>
                    <a:pt x="17" y="63"/>
                    <a:pt x="14" y="66"/>
                    <a:pt x="10" y="67"/>
                  </a:cubicBezTo>
                  <a:moveTo>
                    <a:pt x="39" y="27"/>
                  </a:moveTo>
                  <a:cubicBezTo>
                    <a:pt x="39" y="26"/>
                    <a:pt x="39" y="24"/>
                    <a:pt x="39" y="23"/>
                  </a:cubicBezTo>
                  <a:cubicBezTo>
                    <a:pt x="42" y="21"/>
                    <a:pt x="45" y="19"/>
                    <a:pt x="48" y="18"/>
                  </a:cubicBezTo>
                  <a:cubicBezTo>
                    <a:pt x="51" y="16"/>
                    <a:pt x="53" y="15"/>
                    <a:pt x="56" y="14"/>
                  </a:cubicBezTo>
                  <a:cubicBezTo>
                    <a:pt x="54" y="14"/>
                    <a:pt x="51" y="17"/>
                    <a:pt x="49" y="19"/>
                  </a:cubicBezTo>
                  <a:cubicBezTo>
                    <a:pt x="46" y="21"/>
                    <a:pt x="42" y="24"/>
                    <a:pt x="39" y="27"/>
                  </a:cubicBezTo>
                  <a:moveTo>
                    <a:pt x="106" y="21"/>
                  </a:moveTo>
                  <a:cubicBezTo>
                    <a:pt x="111" y="18"/>
                    <a:pt x="116" y="14"/>
                    <a:pt x="121" y="11"/>
                  </a:cubicBezTo>
                  <a:cubicBezTo>
                    <a:pt x="122" y="11"/>
                    <a:pt x="122" y="11"/>
                    <a:pt x="122" y="11"/>
                  </a:cubicBezTo>
                  <a:cubicBezTo>
                    <a:pt x="121" y="11"/>
                    <a:pt x="121" y="11"/>
                    <a:pt x="121" y="11"/>
                  </a:cubicBezTo>
                  <a:cubicBezTo>
                    <a:pt x="119" y="13"/>
                    <a:pt x="117" y="15"/>
                    <a:pt x="115" y="16"/>
                  </a:cubicBezTo>
                  <a:cubicBezTo>
                    <a:pt x="112" y="18"/>
                    <a:pt x="109" y="20"/>
                    <a:pt x="106" y="21"/>
                  </a:cubicBezTo>
                  <a:moveTo>
                    <a:pt x="42" y="17"/>
                  </a:moveTo>
                  <a:cubicBezTo>
                    <a:pt x="43" y="15"/>
                    <a:pt x="44" y="14"/>
                    <a:pt x="46" y="12"/>
                  </a:cubicBezTo>
                  <a:cubicBezTo>
                    <a:pt x="48" y="11"/>
                    <a:pt x="50" y="11"/>
                    <a:pt x="52" y="10"/>
                  </a:cubicBezTo>
                  <a:cubicBezTo>
                    <a:pt x="49" y="12"/>
                    <a:pt x="45" y="14"/>
                    <a:pt x="42" y="17"/>
                  </a:cubicBezTo>
                  <a:moveTo>
                    <a:pt x="40" y="21"/>
                  </a:moveTo>
                  <a:cubicBezTo>
                    <a:pt x="40" y="21"/>
                    <a:pt x="40" y="20"/>
                    <a:pt x="40" y="20"/>
                  </a:cubicBezTo>
                  <a:cubicBezTo>
                    <a:pt x="42" y="19"/>
                    <a:pt x="44" y="17"/>
                    <a:pt x="44" y="17"/>
                  </a:cubicBezTo>
                  <a:cubicBezTo>
                    <a:pt x="47" y="15"/>
                    <a:pt x="51" y="13"/>
                    <a:pt x="54" y="10"/>
                  </a:cubicBezTo>
                  <a:cubicBezTo>
                    <a:pt x="58" y="11"/>
                    <a:pt x="61" y="13"/>
                    <a:pt x="64" y="17"/>
                  </a:cubicBezTo>
                  <a:cubicBezTo>
                    <a:pt x="63" y="17"/>
                    <a:pt x="62" y="18"/>
                    <a:pt x="61" y="19"/>
                  </a:cubicBezTo>
                  <a:cubicBezTo>
                    <a:pt x="53" y="22"/>
                    <a:pt x="45" y="24"/>
                    <a:pt x="38" y="29"/>
                  </a:cubicBezTo>
                  <a:cubicBezTo>
                    <a:pt x="38" y="29"/>
                    <a:pt x="38" y="29"/>
                    <a:pt x="38" y="29"/>
                  </a:cubicBezTo>
                  <a:cubicBezTo>
                    <a:pt x="45" y="24"/>
                    <a:pt x="52" y="19"/>
                    <a:pt x="58" y="13"/>
                  </a:cubicBezTo>
                  <a:cubicBezTo>
                    <a:pt x="58" y="13"/>
                    <a:pt x="58" y="13"/>
                    <a:pt x="58" y="13"/>
                  </a:cubicBezTo>
                  <a:cubicBezTo>
                    <a:pt x="58" y="13"/>
                    <a:pt x="58" y="13"/>
                    <a:pt x="57" y="13"/>
                  </a:cubicBezTo>
                  <a:cubicBezTo>
                    <a:pt x="51" y="14"/>
                    <a:pt x="46" y="18"/>
                    <a:pt x="40" y="21"/>
                  </a:cubicBezTo>
                  <a:cubicBezTo>
                    <a:pt x="40" y="21"/>
                    <a:pt x="40" y="21"/>
                    <a:pt x="40" y="21"/>
                  </a:cubicBezTo>
                  <a:moveTo>
                    <a:pt x="17" y="57"/>
                  </a:moveTo>
                  <a:cubicBezTo>
                    <a:pt x="29" y="50"/>
                    <a:pt x="41" y="43"/>
                    <a:pt x="52" y="36"/>
                  </a:cubicBezTo>
                  <a:cubicBezTo>
                    <a:pt x="66" y="28"/>
                    <a:pt x="81" y="21"/>
                    <a:pt x="92" y="10"/>
                  </a:cubicBezTo>
                  <a:cubicBezTo>
                    <a:pt x="93" y="11"/>
                    <a:pt x="94" y="12"/>
                    <a:pt x="94" y="13"/>
                  </a:cubicBezTo>
                  <a:cubicBezTo>
                    <a:pt x="88" y="17"/>
                    <a:pt x="82" y="21"/>
                    <a:pt x="76" y="24"/>
                  </a:cubicBezTo>
                  <a:cubicBezTo>
                    <a:pt x="68" y="29"/>
                    <a:pt x="60" y="33"/>
                    <a:pt x="52" y="38"/>
                  </a:cubicBezTo>
                  <a:cubicBezTo>
                    <a:pt x="45" y="42"/>
                    <a:pt x="37" y="46"/>
                    <a:pt x="30" y="50"/>
                  </a:cubicBezTo>
                  <a:cubicBezTo>
                    <a:pt x="26" y="52"/>
                    <a:pt x="22" y="54"/>
                    <a:pt x="18" y="56"/>
                  </a:cubicBezTo>
                  <a:cubicBezTo>
                    <a:pt x="18" y="56"/>
                    <a:pt x="18" y="57"/>
                    <a:pt x="17" y="57"/>
                  </a:cubicBezTo>
                  <a:moveTo>
                    <a:pt x="23" y="71"/>
                  </a:moveTo>
                  <a:cubicBezTo>
                    <a:pt x="34" y="64"/>
                    <a:pt x="46" y="56"/>
                    <a:pt x="58" y="49"/>
                  </a:cubicBezTo>
                  <a:cubicBezTo>
                    <a:pt x="70" y="42"/>
                    <a:pt x="83" y="35"/>
                    <a:pt x="96" y="28"/>
                  </a:cubicBezTo>
                  <a:cubicBezTo>
                    <a:pt x="106" y="22"/>
                    <a:pt x="117" y="17"/>
                    <a:pt x="125" y="9"/>
                  </a:cubicBezTo>
                  <a:cubicBezTo>
                    <a:pt x="125" y="9"/>
                    <a:pt x="125" y="9"/>
                    <a:pt x="125" y="9"/>
                  </a:cubicBezTo>
                  <a:cubicBezTo>
                    <a:pt x="126" y="10"/>
                    <a:pt x="127" y="12"/>
                    <a:pt x="128" y="14"/>
                  </a:cubicBezTo>
                  <a:cubicBezTo>
                    <a:pt x="119" y="15"/>
                    <a:pt x="111" y="23"/>
                    <a:pt x="104" y="27"/>
                  </a:cubicBezTo>
                  <a:cubicBezTo>
                    <a:pt x="94" y="32"/>
                    <a:pt x="85" y="37"/>
                    <a:pt x="76" y="42"/>
                  </a:cubicBezTo>
                  <a:cubicBezTo>
                    <a:pt x="69" y="46"/>
                    <a:pt x="61" y="49"/>
                    <a:pt x="54" y="53"/>
                  </a:cubicBezTo>
                  <a:cubicBezTo>
                    <a:pt x="43" y="59"/>
                    <a:pt x="33" y="65"/>
                    <a:pt x="23" y="71"/>
                  </a:cubicBezTo>
                  <a:moveTo>
                    <a:pt x="70" y="19"/>
                  </a:moveTo>
                  <a:cubicBezTo>
                    <a:pt x="70" y="18"/>
                    <a:pt x="70" y="18"/>
                    <a:pt x="70" y="18"/>
                  </a:cubicBezTo>
                  <a:cubicBezTo>
                    <a:pt x="70" y="18"/>
                    <a:pt x="71" y="17"/>
                    <a:pt x="71" y="16"/>
                  </a:cubicBezTo>
                  <a:cubicBezTo>
                    <a:pt x="76" y="14"/>
                    <a:pt x="81" y="11"/>
                    <a:pt x="86" y="9"/>
                  </a:cubicBezTo>
                  <a:cubicBezTo>
                    <a:pt x="81" y="12"/>
                    <a:pt x="75" y="16"/>
                    <a:pt x="70" y="19"/>
                  </a:cubicBezTo>
                  <a:moveTo>
                    <a:pt x="6" y="64"/>
                  </a:moveTo>
                  <a:cubicBezTo>
                    <a:pt x="5" y="63"/>
                    <a:pt x="5" y="62"/>
                    <a:pt x="4" y="61"/>
                  </a:cubicBezTo>
                  <a:cubicBezTo>
                    <a:pt x="5" y="61"/>
                    <a:pt x="5" y="61"/>
                    <a:pt x="5" y="61"/>
                  </a:cubicBezTo>
                  <a:cubicBezTo>
                    <a:pt x="17" y="50"/>
                    <a:pt x="33" y="43"/>
                    <a:pt x="48" y="35"/>
                  </a:cubicBezTo>
                  <a:cubicBezTo>
                    <a:pt x="55" y="30"/>
                    <a:pt x="63" y="25"/>
                    <a:pt x="71" y="20"/>
                  </a:cubicBezTo>
                  <a:cubicBezTo>
                    <a:pt x="77" y="16"/>
                    <a:pt x="84" y="12"/>
                    <a:pt x="90" y="7"/>
                  </a:cubicBezTo>
                  <a:cubicBezTo>
                    <a:pt x="90" y="8"/>
                    <a:pt x="91" y="8"/>
                    <a:pt x="92" y="9"/>
                  </a:cubicBezTo>
                  <a:cubicBezTo>
                    <a:pt x="77" y="18"/>
                    <a:pt x="63" y="27"/>
                    <a:pt x="49" y="35"/>
                  </a:cubicBezTo>
                  <a:cubicBezTo>
                    <a:pt x="35" y="44"/>
                    <a:pt x="19" y="50"/>
                    <a:pt x="6" y="60"/>
                  </a:cubicBezTo>
                  <a:cubicBezTo>
                    <a:pt x="5" y="61"/>
                    <a:pt x="5" y="61"/>
                    <a:pt x="6" y="61"/>
                  </a:cubicBezTo>
                  <a:cubicBezTo>
                    <a:pt x="6" y="61"/>
                    <a:pt x="6" y="61"/>
                    <a:pt x="6" y="61"/>
                  </a:cubicBezTo>
                  <a:cubicBezTo>
                    <a:pt x="20" y="51"/>
                    <a:pt x="35" y="44"/>
                    <a:pt x="50" y="36"/>
                  </a:cubicBezTo>
                  <a:cubicBezTo>
                    <a:pt x="57" y="32"/>
                    <a:pt x="64" y="28"/>
                    <a:pt x="71" y="23"/>
                  </a:cubicBezTo>
                  <a:cubicBezTo>
                    <a:pt x="77" y="19"/>
                    <a:pt x="85" y="15"/>
                    <a:pt x="91" y="10"/>
                  </a:cubicBezTo>
                  <a:cubicBezTo>
                    <a:pt x="85" y="16"/>
                    <a:pt x="78" y="20"/>
                    <a:pt x="71" y="24"/>
                  </a:cubicBezTo>
                  <a:cubicBezTo>
                    <a:pt x="63" y="28"/>
                    <a:pt x="55" y="33"/>
                    <a:pt x="48" y="38"/>
                  </a:cubicBezTo>
                  <a:cubicBezTo>
                    <a:pt x="40" y="43"/>
                    <a:pt x="32" y="47"/>
                    <a:pt x="24" y="52"/>
                  </a:cubicBezTo>
                  <a:cubicBezTo>
                    <a:pt x="18" y="56"/>
                    <a:pt x="11" y="59"/>
                    <a:pt x="6" y="64"/>
                  </a:cubicBezTo>
                  <a:moveTo>
                    <a:pt x="13" y="69"/>
                  </a:moveTo>
                  <a:cubicBezTo>
                    <a:pt x="12" y="69"/>
                    <a:pt x="11" y="68"/>
                    <a:pt x="10" y="68"/>
                  </a:cubicBezTo>
                  <a:cubicBezTo>
                    <a:pt x="17" y="66"/>
                    <a:pt x="24" y="60"/>
                    <a:pt x="30" y="57"/>
                  </a:cubicBezTo>
                  <a:cubicBezTo>
                    <a:pt x="40" y="51"/>
                    <a:pt x="49" y="47"/>
                    <a:pt x="59" y="41"/>
                  </a:cubicBezTo>
                  <a:cubicBezTo>
                    <a:pt x="68" y="36"/>
                    <a:pt x="78" y="31"/>
                    <a:pt x="87" y="25"/>
                  </a:cubicBezTo>
                  <a:cubicBezTo>
                    <a:pt x="95" y="20"/>
                    <a:pt x="103" y="14"/>
                    <a:pt x="112" y="9"/>
                  </a:cubicBezTo>
                  <a:cubicBezTo>
                    <a:pt x="112" y="9"/>
                    <a:pt x="117" y="6"/>
                    <a:pt x="117" y="6"/>
                  </a:cubicBezTo>
                  <a:cubicBezTo>
                    <a:pt x="117" y="6"/>
                    <a:pt x="117" y="6"/>
                    <a:pt x="117" y="6"/>
                  </a:cubicBezTo>
                  <a:cubicBezTo>
                    <a:pt x="115" y="8"/>
                    <a:pt x="112" y="9"/>
                    <a:pt x="110" y="11"/>
                  </a:cubicBezTo>
                  <a:cubicBezTo>
                    <a:pt x="105" y="14"/>
                    <a:pt x="100" y="17"/>
                    <a:pt x="95" y="20"/>
                  </a:cubicBezTo>
                  <a:cubicBezTo>
                    <a:pt x="86" y="26"/>
                    <a:pt x="76" y="32"/>
                    <a:pt x="67" y="37"/>
                  </a:cubicBezTo>
                  <a:cubicBezTo>
                    <a:pt x="57" y="43"/>
                    <a:pt x="48" y="48"/>
                    <a:pt x="38" y="53"/>
                  </a:cubicBezTo>
                  <a:cubicBezTo>
                    <a:pt x="30" y="58"/>
                    <a:pt x="22" y="65"/>
                    <a:pt x="13" y="69"/>
                  </a:cubicBezTo>
                  <a:moveTo>
                    <a:pt x="21" y="66"/>
                  </a:moveTo>
                  <a:cubicBezTo>
                    <a:pt x="22" y="65"/>
                    <a:pt x="22" y="65"/>
                    <a:pt x="22" y="65"/>
                  </a:cubicBezTo>
                  <a:cubicBezTo>
                    <a:pt x="26" y="62"/>
                    <a:pt x="30" y="59"/>
                    <a:pt x="35" y="57"/>
                  </a:cubicBezTo>
                  <a:cubicBezTo>
                    <a:pt x="44" y="51"/>
                    <a:pt x="53" y="46"/>
                    <a:pt x="63" y="41"/>
                  </a:cubicBezTo>
                  <a:cubicBezTo>
                    <a:pt x="82" y="30"/>
                    <a:pt x="101" y="18"/>
                    <a:pt x="119" y="6"/>
                  </a:cubicBezTo>
                  <a:cubicBezTo>
                    <a:pt x="121" y="6"/>
                    <a:pt x="123" y="7"/>
                    <a:pt x="124" y="8"/>
                  </a:cubicBezTo>
                  <a:cubicBezTo>
                    <a:pt x="111" y="15"/>
                    <a:pt x="99" y="24"/>
                    <a:pt x="86" y="32"/>
                  </a:cubicBezTo>
                  <a:cubicBezTo>
                    <a:pt x="84" y="33"/>
                    <a:pt x="81" y="35"/>
                    <a:pt x="79" y="36"/>
                  </a:cubicBezTo>
                  <a:cubicBezTo>
                    <a:pt x="77" y="37"/>
                    <a:pt x="76" y="38"/>
                    <a:pt x="74" y="39"/>
                  </a:cubicBezTo>
                  <a:cubicBezTo>
                    <a:pt x="56" y="47"/>
                    <a:pt x="39" y="57"/>
                    <a:pt x="21" y="66"/>
                  </a:cubicBezTo>
                  <a:moveTo>
                    <a:pt x="100" y="15"/>
                  </a:moveTo>
                  <a:cubicBezTo>
                    <a:pt x="104" y="9"/>
                    <a:pt x="110" y="6"/>
                    <a:pt x="116" y="6"/>
                  </a:cubicBezTo>
                  <a:cubicBezTo>
                    <a:pt x="111" y="8"/>
                    <a:pt x="105" y="12"/>
                    <a:pt x="100" y="15"/>
                  </a:cubicBezTo>
                  <a:moveTo>
                    <a:pt x="71" y="15"/>
                  </a:moveTo>
                  <a:cubicBezTo>
                    <a:pt x="71" y="15"/>
                    <a:pt x="71" y="14"/>
                    <a:pt x="72" y="14"/>
                  </a:cubicBezTo>
                  <a:cubicBezTo>
                    <a:pt x="73" y="12"/>
                    <a:pt x="75" y="11"/>
                    <a:pt x="77" y="10"/>
                  </a:cubicBezTo>
                  <a:cubicBezTo>
                    <a:pt x="80" y="8"/>
                    <a:pt x="83" y="6"/>
                    <a:pt x="86" y="4"/>
                  </a:cubicBezTo>
                  <a:cubicBezTo>
                    <a:pt x="87" y="5"/>
                    <a:pt x="88" y="5"/>
                    <a:pt x="89" y="6"/>
                  </a:cubicBezTo>
                  <a:cubicBezTo>
                    <a:pt x="89" y="6"/>
                    <a:pt x="89" y="6"/>
                    <a:pt x="89" y="6"/>
                  </a:cubicBezTo>
                  <a:cubicBezTo>
                    <a:pt x="83" y="9"/>
                    <a:pt x="77" y="13"/>
                    <a:pt x="71" y="15"/>
                  </a:cubicBezTo>
                  <a:moveTo>
                    <a:pt x="73" y="12"/>
                  </a:moveTo>
                  <a:cubicBezTo>
                    <a:pt x="74" y="9"/>
                    <a:pt x="76" y="7"/>
                    <a:pt x="79" y="5"/>
                  </a:cubicBezTo>
                  <a:cubicBezTo>
                    <a:pt x="81" y="4"/>
                    <a:pt x="82" y="4"/>
                    <a:pt x="83" y="4"/>
                  </a:cubicBezTo>
                  <a:cubicBezTo>
                    <a:pt x="84" y="4"/>
                    <a:pt x="84" y="4"/>
                    <a:pt x="84" y="4"/>
                  </a:cubicBezTo>
                  <a:cubicBezTo>
                    <a:pt x="81" y="6"/>
                    <a:pt x="78" y="8"/>
                    <a:pt x="75" y="10"/>
                  </a:cubicBezTo>
                  <a:cubicBezTo>
                    <a:pt x="74" y="11"/>
                    <a:pt x="73" y="11"/>
                    <a:pt x="73" y="12"/>
                  </a:cubicBezTo>
                  <a:moveTo>
                    <a:pt x="84" y="0"/>
                  </a:moveTo>
                  <a:cubicBezTo>
                    <a:pt x="83" y="0"/>
                    <a:pt x="83" y="0"/>
                    <a:pt x="82" y="0"/>
                  </a:cubicBezTo>
                  <a:cubicBezTo>
                    <a:pt x="75" y="1"/>
                    <a:pt x="69" y="7"/>
                    <a:pt x="67" y="14"/>
                  </a:cubicBezTo>
                  <a:cubicBezTo>
                    <a:pt x="64" y="9"/>
                    <a:pt x="59" y="6"/>
                    <a:pt x="53" y="6"/>
                  </a:cubicBezTo>
                  <a:cubicBezTo>
                    <a:pt x="51" y="6"/>
                    <a:pt x="50" y="7"/>
                    <a:pt x="48" y="7"/>
                  </a:cubicBezTo>
                  <a:cubicBezTo>
                    <a:pt x="38" y="11"/>
                    <a:pt x="35" y="19"/>
                    <a:pt x="35" y="28"/>
                  </a:cubicBezTo>
                  <a:cubicBezTo>
                    <a:pt x="31" y="23"/>
                    <a:pt x="25" y="18"/>
                    <a:pt x="19" y="18"/>
                  </a:cubicBezTo>
                  <a:cubicBezTo>
                    <a:pt x="15" y="18"/>
                    <a:pt x="12" y="20"/>
                    <a:pt x="8" y="23"/>
                  </a:cubicBezTo>
                  <a:cubicBezTo>
                    <a:pt x="1" y="30"/>
                    <a:pt x="6" y="38"/>
                    <a:pt x="12" y="43"/>
                  </a:cubicBezTo>
                  <a:cubicBezTo>
                    <a:pt x="5" y="45"/>
                    <a:pt x="0" y="51"/>
                    <a:pt x="0" y="59"/>
                  </a:cubicBezTo>
                  <a:cubicBezTo>
                    <a:pt x="0" y="68"/>
                    <a:pt x="9" y="74"/>
                    <a:pt x="18" y="75"/>
                  </a:cubicBezTo>
                  <a:cubicBezTo>
                    <a:pt x="11" y="80"/>
                    <a:pt x="7" y="88"/>
                    <a:pt x="15" y="95"/>
                  </a:cubicBezTo>
                  <a:cubicBezTo>
                    <a:pt x="19" y="100"/>
                    <a:pt x="25" y="101"/>
                    <a:pt x="32" y="101"/>
                  </a:cubicBezTo>
                  <a:cubicBezTo>
                    <a:pt x="36" y="101"/>
                    <a:pt x="41" y="101"/>
                    <a:pt x="45" y="99"/>
                  </a:cubicBezTo>
                  <a:cubicBezTo>
                    <a:pt x="42" y="110"/>
                    <a:pt x="32" y="118"/>
                    <a:pt x="23" y="126"/>
                  </a:cubicBezTo>
                  <a:cubicBezTo>
                    <a:pt x="22" y="126"/>
                    <a:pt x="23" y="127"/>
                    <a:pt x="23" y="128"/>
                  </a:cubicBezTo>
                  <a:cubicBezTo>
                    <a:pt x="23" y="129"/>
                    <a:pt x="24" y="129"/>
                    <a:pt x="25" y="129"/>
                  </a:cubicBezTo>
                  <a:cubicBezTo>
                    <a:pt x="25" y="129"/>
                    <a:pt x="25" y="129"/>
                    <a:pt x="25" y="129"/>
                  </a:cubicBezTo>
                  <a:cubicBezTo>
                    <a:pt x="42" y="123"/>
                    <a:pt x="56" y="117"/>
                    <a:pt x="68" y="103"/>
                  </a:cubicBezTo>
                  <a:cubicBezTo>
                    <a:pt x="71" y="109"/>
                    <a:pt x="76" y="112"/>
                    <a:pt x="81" y="112"/>
                  </a:cubicBezTo>
                  <a:cubicBezTo>
                    <a:pt x="87" y="112"/>
                    <a:pt x="93" y="108"/>
                    <a:pt x="98" y="102"/>
                  </a:cubicBezTo>
                  <a:cubicBezTo>
                    <a:pt x="102" y="107"/>
                    <a:pt x="107" y="112"/>
                    <a:pt x="113" y="112"/>
                  </a:cubicBezTo>
                  <a:cubicBezTo>
                    <a:pt x="114" y="112"/>
                    <a:pt x="114" y="112"/>
                    <a:pt x="114" y="112"/>
                  </a:cubicBezTo>
                  <a:cubicBezTo>
                    <a:pt x="120" y="112"/>
                    <a:pt x="126" y="107"/>
                    <a:pt x="129" y="102"/>
                  </a:cubicBezTo>
                  <a:cubicBezTo>
                    <a:pt x="131" y="104"/>
                    <a:pt x="135" y="105"/>
                    <a:pt x="138" y="105"/>
                  </a:cubicBezTo>
                  <a:cubicBezTo>
                    <a:pt x="144" y="105"/>
                    <a:pt x="149" y="102"/>
                    <a:pt x="150" y="97"/>
                  </a:cubicBezTo>
                  <a:cubicBezTo>
                    <a:pt x="152" y="98"/>
                    <a:pt x="154" y="99"/>
                    <a:pt x="156" y="99"/>
                  </a:cubicBezTo>
                  <a:cubicBezTo>
                    <a:pt x="170" y="99"/>
                    <a:pt x="184" y="75"/>
                    <a:pt x="171" y="65"/>
                  </a:cubicBezTo>
                  <a:cubicBezTo>
                    <a:pt x="178" y="61"/>
                    <a:pt x="182" y="54"/>
                    <a:pt x="178" y="46"/>
                  </a:cubicBezTo>
                  <a:cubicBezTo>
                    <a:pt x="175" y="39"/>
                    <a:pt x="169" y="36"/>
                    <a:pt x="163" y="36"/>
                  </a:cubicBezTo>
                  <a:cubicBezTo>
                    <a:pt x="162" y="36"/>
                    <a:pt x="161" y="36"/>
                    <a:pt x="160" y="36"/>
                  </a:cubicBezTo>
                  <a:cubicBezTo>
                    <a:pt x="162" y="29"/>
                    <a:pt x="160" y="21"/>
                    <a:pt x="156" y="16"/>
                  </a:cubicBezTo>
                  <a:cubicBezTo>
                    <a:pt x="153" y="13"/>
                    <a:pt x="149" y="12"/>
                    <a:pt x="146" y="12"/>
                  </a:cubicBezTo>
                  <a:cubicBezTo>
                    <a:pt x="141" y="12"/>
                    <a:pt x="136" y="14"/>
                    <a:pt x="132" y="16"/>
                  </a:cubicBezTo>
                  <a:cubicBezTo>
                    <a:pt x="132" y="6"/>
                    <a:pt x="124" y="2"/>
                    <a:pt x="116" y="2"/>
                  </a:cubicBezTo>
                  <a:cubicBezTo>
                    <a:pt x="109" y="2"/>
                    <a:pt x="102" y="5"/>
                    <a:pt x="98" y="11"/>
                  </a:cubicBezTo>
                  <a:cubicBezTo>
                    <a:pt x="95" y="6"/>
                    <a:pt x="90" y="0"/>
                    <a:pt x="84"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266" name="Google Shape;266;p16"/>
            <p:cNvSpPr/>
            <p:nvPr/>
          </p:nvSpPr>
          <p:spPr>
            <a:xfrm>
              <a:off x="1761794" y="2990777"/>
              <a:ext cx="915988" cy="649288"/>
            </a:xfrm>
            <a:custGeom>
              <a:rect b="b" l="l" r="r" t="t"/>
              <a:pathLst>
                <a:path extrusionOk="0" h="153" w="216">
                  <a:moveTo>
                    <a:pt x="196" y="112"/>
                  </a:moveTo>
                  <a:cubicBezTo>
                    <a:pt x="194" y="112"/>
                    <a:pt x="192" y="112"/>
                    <a:pt x="189" y="112"/>
                  </a:cubicBezTo>
                  <a:cubicBezTo>
                    <a:pt x="188" y="112"/>
                    <a:pt x="187" y="112"/>
                    <a:pt x="186" y="112"/>
                  </a:cubicBezTo>
                  <a:cubicBezTo>
                    <a:pt x="186" y="113"/>
                    <a:pt x="186" y="115"/>
                    <a:pt x="186" y="117"/>
                  </a:cubicBezTo>
                  <a:cubicBezTo>
                    <a:pt x="190" y="116"/>
                    <a:pt x="193" y="115"/>
                    <a:pt x="197" y="112"/>
                  </a:cubicBezTo>
                  <a:cubicBezTo>
                    <a:pt x="197" y="112"/>
                    <a:pt x="196" y="112"/>
                    <a:pt x="196" y="112"/>
                  </a:cubicBezTo>
                  <a:moveTo>
                    <a:pt x="41" y="143"/>
                  </a:moveTo>
                  <a:cubicBezTo>
                    <a:pt x="42" y="142"/>
                    <a:pt x="42" y="142"/>
                    <a:pt x="42" y="142"/>
                  </a:cubicBezTo>
                  <a:cubicBezTo>
                    <a:pt x="42" y="142"/>
                    <a:pt x="43" y="142"/>
                    <a:pt x="43" y="142"/>
                  </a:cubicBezTo>
                  <a:cubicBezTo>
                    <a:pt x="43" y="143"/>
                    <a:pt x="42" y="143"/>
                    <a:pt x="41" y="143"/>
                  </a:cubicBezTo>
                  <a:moveTo>
                    <a:pt x="43" y="141"/>
                  </a:moveTo>
                  <a:cubicBezTo>
                    <a:pt x="45" y="140"/>
                    <a:pt x="46" y="138"/>
                    <a:pt x="47" y="137"/>
                  </a:cubicBezTo>
                  <a:cubicBezTo>
                    <a:pt x="52" y="135"/>
                    <a:pt x="58" y="133"/>
                    <a:pt x="63" y="132"/>
                  </a:cubicBezTo>
                  <a:cubicBezTo>
                    <a:pt x="58" y="135"/>
                    <a:pt x="54" y="137"/>
                    <a:pt x="49" y="139"/>
                  </a:cubicBezTo>
                  <a:cubicBezTo>
                    <a:pt x="47" y="140"/>
                    <a:pt x="45" y="141"/>
                    <a:pt x="43" y="141"/>
                  </a:cubicBezTo>
                  <a:moveTo>
                    <a:pt x="49" y="135"/>
                  </a:moveTo>
                  <a:cubicBezTo>
                    <a:pt x="49" y="134"/>
                    <a:pt x="50" y="134"/>
                    <a:pt x="50" y="133"/>
                  </a:cubicBezTo>
                  <a:cubicBezTo>
                    <a:pt x="54" y="132"/>
                    <a:pt x="57" y="130"/>
                    <a:pt x="61" y="128"/>
                  </a:cubicBezTo>
                  <a:cubicBezTo>
                    <a:pt x="63" y="127"/>
                    <a:pt x="65" y="126"/>
                    <a:pt x="67" y="125"/>
                  </a:cubicBezTo>
                  <a:cubicBezTo>
                    <a:pt x="69" y="124"/>
                    <a:pt x="72" y="123"/>
                    <a:pt x="75" y="121"/>
                  </a:cubicBezTo>
                  <a:cubicBezTo>
                    <a:pt x="72" y="124"/>
                    <a:pt x="69" y="127"/>
                    <a:pt x="66" y="129"/>
                  </a:cubicBezTo>
                  <a:cubicBezTo>
                    <a:pt x="60" y="131"/>
                    <a:pt x="54" y="133"/>
                    <a:pt x="49" y="135"/>
                  </a:cubicBezTo>
                  <a:moveTo>
                    <a:pt x="134" y="128"/>
                  </a:moveTo>
                  <a:cubicBezTo>
                    <a:pt x="132" y="128"/>
                    <a:pt x="131" y="128"/>
                    <a:pt x="129" y="127"/>
                  </a:cubicBezTo>
                  <a:cubicBezTo>
                    <a:pt x="135" y="124"/>
                    <a:pt x="141" y="122"/>
                    <a:pt x="147" y="119"/>
                  </a:cubicBezTo>
                  <a:cubicBezTo>
                    <a:pt x="144" y="124"/>
                    <a:pt x="139" y="128"/>
                    <a:pt x="134" y="128"/>
                  </a:cubicBezTo>
                  <a:cubicBezTo>
                    <a:pt x="134" y="128"/>
                    <a:pt x="134" y="128"/>
                    <a:pt x="134" y="128"/>
                  </a:cubicBezTo>
                  <a:moveTo>
                    <a:pt x="96" y="127"/>
                  </a:moveTo>
                  <a:cubicBezTo>
                    <a:pt x="94" y="127"/>
                    <a:pt x="92" y="127"/>
                    <a:pt x="90" y="126"/>
                  </a:cubicBezTo>
                  <a:cubicBezTo>
                    <a:pt x="97" y="124"/>
                    <a:pt x="104" y="120"/>
                    <a:pt x="111" y="118"/>
                  </a:cubicBezTo>
                  <a:cubicBezTo>
                    <a:pt x="111" y="118"/>
                    <a:pt x="111" y="118"/>
                    <a:pt x="112" y="118"/>
                  </a:cubicBezTo>
                  <a:cubicBezTo>
                    <a:pt x="108" y="124"/>
                    <a:pt x="102" y="127"/>
                    <a:pt x="96" y="127"/>
                  </a:cubicBezTo>
                  <a:moveTo>
                    <a:pt x="89" y="125"/>
                  </a:moveTo>
                  <a:cubicBezTo>
                    <a:pt x="97" y="123"/>
                    <a:pt x="105" y="119"/>
                    <a:pt x="113" y="116"/>
                  </a:cubicBezTo>
                  <a:cubicBezTo>
                    <a:pt x="113" y="117"/>
                    <a:pt x="113" y="117"/>
                    <a:pt x="113" y="117"/>
                  </a:cubicBezTo>
                  <a:cubicBezTo>
                    <a:pt x="105" y="120"/>
                    <a:pt x="97" y="122"/>
                    <a:pt x="89" y="125"/>
                  </a:cubicBezTo>
                  <a:moveTo>
                    <a:pt x="164" y="119"/>
                  </a:moveTo>
                  <a:cubicBezTo>
                    <a:pt x="163" y="119"/>
                    <a:pt x="162" y="119"/>
                    <a:pt x="161" y="118"/>
                  </a:cubicBezTo>
                  <a:cubicBezTo>
                    <a:pt x="165" y="118"/>
                    <a:pt x="168" y="117"/>
                    <a:pt x="172" y="116"/>
                  </a:cubicBezTo>
                  <a:cubicBezTo>
                    <a:pt x="171" y="118"/>
                    <a:pt x="167" y="119"/>
                    <a:pt x="164" y="119"/>
                  </a:cubicBezTo>
                  <a:moveTo>
                    <a:pt x="162" y="117"/>
                  </a:moveTo>
                  <a:cubicBezTo>
                    <a:pt x="162" y="117"/>
                    <a:pt x="162" y="117"/>
                    <a:pt x="164" y="115"/>
                  </a:cubicBezTo>
                  <a:cubicBezTo>
                    <a:pt x="167" y="114"/>
                    <a:pt x="170" y="113"/>
                    <a:pt x="173" y="111"/>
                  </a:cubicBezTo>
                  <a:cubicBezTo>
                    <a:pt x="173" y="112"/>
                    <a:pt x="173" y="113"/>
                    <a:pt x="173" y="114"/>
                  </a:cubicBezTo>
                  <a:cubicBezTo>
                    <a:pt x="171" y="115"/>
                    <a:pt x="168" y="116"/>
                    <a:pt x="166" y="116"/>
                  </a:cubicBezTo>
                  <a:cubicBezTo>
                    <a:pt x="165" y="117"/>
                    <a:pt x="163" y="117"/>
                    <a:pt x="162" y="117"/>
                  </a:cubicBezTo>
                  <a:moveTo>
                    <a:pt x="159" y="118"/>
                  </a:moveTo>
                  <a:cubicBezTo>
                    <a:pt x="157" y="118"/>
                    <a:pt x="156" y="117"/>
                    <a:pt x="155" y="116"/>
                  </a:cubicBezTo>
                  <a:cubicBezTo>
                    <a:pt x="157" y="116"/>
                    <a:pt x="158" y="115"/>
                    <a:pt x="159" y="114"/>
                  </a:cubicBezTo>
                  <a:cubicBezTo>
                    <a:pt x="162" y="113"/>
                    <a:pt x="165" y="112"/>
                    <a:pt x="168" y="110"/>
                  </a:cubicBezTo>
                  <a:cubicBezTo>
                    <a:pt x="169" y="110"/>
                    <a:pt x="170" y="110"/>
                    <a:pt x="170" y="110"/>
                  </a:cubicBezTo>
                  <a:cubicBezTo>
                    <a:pt x="171" y="110"/>
                    <a:pt x="172" y="111"/>
                    <a:pt x="170" y="112"/>
                  </a:cubicBezTo>
                  <a:cubicBezTo>
                    <a:pt x="166" y="114"/>
                    <a:pt x="162" y="115"/>
                    <a:pt x="159" y="118"/>
                  </a:cubicBezTo>
                  <a:cubicBezTo>
                    <a:pt x="159" y="118"/>
                    <a:pt x="159" y="118"/>
                    <a:pt x="159" y="118"/>
                  </a:cubicBezTo>
                  <a:moveTo>
                    <a:pt x="181" y="111"/>
                  </a:moveTo>
                  <a:cubicBezTo>
                    <a:pt x="180" y="110"/>
                    <a:pt x="179" y="110"/>
                    <a:pt x="178" y="109"/>
                  </a:cubicBezTo>
                  <a:cubicBezTo>
                    <a:pt x="179" y="109"/>
                    <a:pt x="179" y="109"/>
                    <a:pt x="179" y="109"/>
                  </a:cubicBezTo>
                  <a:cubicBezTo>
                    <a:pt x="183" y="107"/>
                    <a:pt x="188" y="105"/>
                    <a:pt x="193" y="104"/>
                  </a:cubicBezTo>
                  <a:cubicBezTo>
                    <a:pt x="194" y="103"/>
                    <a:pt x="196" y="102"/>
                    <a:pt x="198" y="101"/>
                  </a:cubicBezTo>
                  <a:cubicBezTo>
                    <a:pt x="199" y="100"/>
                    <a:pt x="200" y="100"/>
                    <a:pt x="200" y="100"/>
                  </a:cubicBezTo>
                  <a:cubicBezTo>
                    <a:pt x="201" y="100"/>
                    <a:pt x="198" y="103"/>
                    <a:pt x="197" y="103"/>
                  </a:cubicBezTo>
                  <a:cubicBezTo>
                    <a:pt x="192" y="107"/>
                    <a:pt x="185" y="106"/>
                    <a:pt x="181" y="111"/>
                  </a:cubicBezTo>
                  <a:moveTo>
                    <a:pt x="128" y="126"/>
                  </a:moveTo>
                  <a:cubicBezTo>
                    <a:pt x="125" y="125"/>
                    <a:pt x="123" y="123"/>
                    <a:pt x="121" y="121"/>
                  </a:cubicBezTo>
                  <a:cubicBezTo>
                    <a:pt x="136" y="116"/>
                    <a:pt x="150" y="111"/>
                    <a:pt x="164" y="107"/>
                  </a:cubicBezTo>
                  <a:cubicBezTo>
                    <a:pt x="171" y="104"/>
                    <a:pt x="178" y="102"/>
                    <a:pt x="185" y="99"/>
                  </a:cubicBezTo>
                  <a:cubicBezTo>
                    <a:pt x="188" y="98"/>
                    <a:pt x="192" y="96"/>
                    <a:pt x="196" y="95"/>
                  </a:cubicBezTo>
                  <a:cubicBezTo>
                    <a:pt x="196" y="95"/>
                    <a:pt x="201" y="93"/>
                    <a:pt x="201" y="93"/>
                  </a:cubicBezTo>
                  <a:cubicBezTo>
                    <a:pt x="202" y="93"/>
                    <a:pt x="201" y="93"/>
                    <a:pt x="200" y="94"/>
                  </a:cubicBezTo>
                  <a:cubicBezTo>
                    <a:pt x="184" y="102"/>
                    <a:pt x="168" y="108"/>
                    <a:pt x="152" y="115"/>
                  </a:cubicBezTo>
                  <a:cubicBezTo>
                    <a:pt x="151" y="115"/>
                    <a:pt x="151" y="115"/>
                    <a:pt x="151" y="115"/>
                  </a:cubicBezTo>
                  <a:cubicBezTo>
                    <a:pt x="151" y="115"/>
                    <a:pt x="150" y="115"/>
                    <a:pt x="150" y="115"/>
                  </a:cubicBezTo>
                  <a:cubicBezTo>
                    <a:pt x="142" y="118"/>
                    <a:pt x="135" y="122"/>
                    <a:pt x="128" y="126"/>
                  </a:cubicBezTo>
                  <a:moveTo>
                    <a:pt x="171" y="109"/>
                  </a:moveTo>
                  <a:cubicBezTo>
                    <a:pt x="173" y="108"/>
                    <a:pt x="176" y="107"/>
                    <a:pt x="178" y="106"/>
                  </a:cubicBezTo>
                  <a:cubicBezTo>
                    <a:pt x="184" y="103"/>
                    <a:pt x="189" y="100"/>
                    <a:pt x="195" y="98"/>
                  </a:cubicBezTo>
                  <a:cubicBezTo>
                    <a:pt x="198" y="96"/>
                    <a:pt x="201" y="95"/>
                    <a:pt x="204" y="93"/>
                  </a:cubicBezTo>
                  <a:cubicBezTo>
                    <a:pt x="203" y="95"/>
                    <a:pt x="203" y="97"/>
                    <a:pt x="202" y="99"/>
                  </a:cubicBezTo>
                  <a:cubicBezTo>
                    <a:pt x="201" y="99"/>
                    <a:pt x="201" y="99"/>
                    <a:pt x="201" y="99"/>
                  </a:cubicBezTo>
                  <a:cubicBezTo>
                    <a:pt x="198" y="100"/>
                    <a:pt x="194" y="102"/>
                    <a:pt x="191" y="103"/>
                  </a:cubicBezTo>
                  <a:cubicBezTo>
                    <a:pt x="187" y="105"/>
                    <a:pt x="183" y="106"/>
                    <a:pt x="178" y="108"/>
                  </a:cubicBezTo>
                  <a:cubicBezTo>
                    <a:pt x="178" y="108"/>
                    <a:pt x="178" y="109"/>
                    <a:pt x="178" y="109"/>
                  </a:cubicBezTo>
                  <a:cubicBezTo>
                    <a:pt x="177" y="108"/>
                    <a:pt x="177" y="108"/>
                    <a:pt x="177" y="108"/>
                  </a:cubicBezTo>
                  <a:cubicBezTo>
                    <a:pt x="177" y="108"/>
                    <a:pt x="176" y="107"/>
                    <a:pt x="176" y="107"/>
                  </a:cubicBezTo>
                  <a:cubicBezTo>
                    <a:pt x="175" y="107"/>
                    <a:pt x="175" y="107"/>
                    <a:pt x="175" y="108"/>
                  </a:cubicBezTo>
                  <a:cubicBezTo>
                    <a:pt x="175" y="108"/>
                    <a:pt x="175" y="108"/>
                    <a:pt x="175" y="108"/>
                  </a:cubicBezTo>
                  <a:cubicBezTo>
                    <a:pt x="174" y="108"/>
                    <a:pt x="173" y="108"/>
                    <a:pt x="173" y="108"/>
                  </a:cubicBezTo>
                  <a:cubicBezTo>
                    <a:pt x="172" y="108"/>
                    <a:pt x="171" y="109"/>
                    <a:pt x="171" y="109"/>
                  </a:cubicBezTo>
                  <a:moveTo>
                    <a:pt x="18" y="99"/>
                  </a:moveTo>
                  <a:cubicBezTo>
                    <a:pt x="19" y="98"/>
                    <a:pt x="19" y="98"/>
                    <a:pt x="19" y="97"/>
                  </a:cubicBezTo>
                  <a:cubicBezTo>
                    <a:pt x="21" y="95"/>
                    <a:pt x="23" y="93"/>
                    <a:pt x="26" y="91"/>
                  </a:cubicBezTo>
                  <a:cubicBezTo>
                    <a:pt x="23" y="94"/>
                    <a:pt x="21" y="96"/>
                    <a:pt x="18" y="99"/>
                  </a:cubicBezTo>
                  <a:moveTo>
                    <a:pt x="120" y="119"/>
                  </a:moveTo>
                  <a:cubicBezTo>
                    <a:pt x="119" y="118"/>
                    <a:pt x="118" y="117"/>
                    <a:pt x="117" y="116"/>
                  </a:cubicBezTo>
                  <a:cubicBezTo>
                    <a:pt x="124" y="114"/>
                    <a:pt x="131" y="111"/>
                    <a:pt x="138" y="109"/>
                  </a:cubicBezTo>
                  <a:cubicBezTo>
                    <a:pt x="154" y="103"/>
                    <a:pt x="172" y="98"/>
                    <a:pt x="188" y="91"/>
                  </a:cubicBezTo>
                  <a:cubicBezTo>
                    <a:pt x="192" y="89"/>
                    <a:pt x="196" y="87"/>
                    <a:pt x="201" y="85"/>
                  </a:cubicBezTo>
                  <a:cubicBezTo>
                    <a:pt x="197" y="87"/>
                    <a:pt x="194" y="90"/>
                    <a:pt x="190" y="91"/>
                  </a:cubicBezTo>
                  <a:cubicBezTo>
                    <a:pt x="182" y="94"/>
                    <a:pt x="175" y="96"/>
                    <a:pt x="168" y="99"/>
                  </a:cubicBezTo>
                  <a:cubicBezTo>
                    <a:pt x="160" y="103"/>
                    <a:pt x="151" y="107"/>
                    <a:pt x="142" y="111"/>
                  </a:cubicBezTo>
                  <a:cubicBezTo>
                    <a:pt x="135" y="114"/>
                    <a:pt x="128" y="116"/>
                    <a:pt x="120" y="119"/>
                  </a:cubicBezTo>
                  <a:moveTo>
                    <a:pt x="201" y="85"/>
                  </a:moveTo>
                  <a:cubicBezTo>
                    <a:pt x="201" y="85"/>
                    <a:pt x="201" y="85"/>
                    <a:pt x="201" y="85"/>
                  </a:cubicBezTo>
                  <a:cubicBezTo>
                    <a:pt x="201" y="85"/>
                    <a:pt x="201" y="85"/>
                    <a:pt x="201" y="85"/>
                  </a:cubicBezTo>
                  <a:moveTo>
                    <a:pt x="141" y="113"/>
                  </a:moveTo>
                  <a:cubicBezTo>
                    <a:pt x="150" y="109"/>
                    <a:pt x="160" y="105"/>
                    <a:pt x="169" y="100"/>
                  </a:cubicBezTo>
                  <a:cubicBezTo>
                    <a:pt x="180" y="95"/>
                    <a:pt x="194" y="93"/>
                    <a:pt x="203" y="85"/>
                  </a:cubicBezTo>
                  <a:cubicBezTo>
                    <a:pt x="204" y="87"/>
                    <a:pt x="204" y="89"/>
                    <a:pt x="204" y="91"/>
                  </a:cubicBezTo>
                  <a:cubicBezTo>
                    <a:pt x="188" y="96"/>
                    <a:pt x="173" y="102"/>
                    <a:pt x="158" y="107"/>
                  </a:cubicBezTo>
                  <a:cubicBezTo>
                    <a:pt x="152" y="109"/>
                    <a:pt x="146" y="111"/>
                    <a:pt x="141" y="113"/>
                  </a:cubicBezTo>
                  <a:moveTo>
                    <a:pt x="88" y="125"/>
                  </a:moveTo>
                  <a:cubicBezTo>
                    <a:pt x="87" y="124"/>
                    <a:pt x="86" y="122"/>
                    <a:pt x="85" y="120"/>
                  </a:cubicBezTo>
                  <a:cubicBezTo>
                    <a:pt x="91" y="120"/>
                    <a:pt x="96" y="118"/>
                    <a:pt x="101" y="116"/>
                  </a:cubicBezTo>
                  <a:cubicBezTo>
                    <a:pt x="111" y="111"/>
                    <a:pt x="121" y="107"/>
                    <a:pt x="131" y="103"/>
                  </a:cubicBezTo>
                  <a:cubicBezTo>
                    <a:pt x="152" y="95"/>
                    <a:pt x="173" y="88"/>
                    <a:pt x="193" y="81"/>
                  </a:cubicBezTo>
                  <a:cubicBezTo>
                    <a:pt x="176" y="87"/>
                    <a:pt x="160" y="94"/>
                    <a:pt x="143" y="102"/>
                  </a:cubicBezTo>
                  <a:cubicBezTo>
                    <a:pt x="125" y="110"/>
                    <a:pt x="106" y="116"/>
                    <a:pt x="88" y="125"/>
                  </a:cubicBezTo>
                  <a:moveTo>
                    <a:pt x="117" y="115"/>
                  </a:moveTo>
                  <a:cubicBezTo>
                    <a:pt x="116" y="115"/>
                    <a:pt x="116" y="115"/>
                    <a:pt x="116" y="115"/>
                  </a:cubicBezTo>
                  <a:cubicBezTo>
                    <a:pt x="126" y="111"/>
                    <a:pt x="135" y="107"/>
                    <a:pt x="144" y="103"/>
                  </a:cubicBezTo>
                  <a:cubicBezTo>
                    <a:pt x="153" y="99"/>
                    <a:pt x="163" y="95"/>
                    <a:pt x="172" y="91"/>
                  </a:cubicBezTo>
                  <a:cubicBezTo>
                    <a:pt x="180" y="87"/>
                    <a:pt x="190" y="85"/>
                    <a:pt x="196" y="79"/>
                  </a:cubicBezTo>
                  <a:cubicBezTo>
                    <a:pt x="197" y="79"/>
                    <a:pt x="197" y="79"/>
                    <a:pt x="197" y="79"/>
                  </a:cubicBezTo>
                  <a:cubicBezTo>
                    <a:pt x="197" y="79"/>
                    <a:pt x="197" y="79"/>
                    <a:pt x="197" y="79"/>
                  </a:cubicBezTo>
                  <a:cubicBezTo>
                    <a:pt x="199" y="81"/>
                    <a:pt x="201" y="82"/>
                    <a:pt x="202" y="84"/>
                  </a:cubicBezTo>
                  <a:cubicBezTo>
                    <a:pt x="193" y="86"/>
                    <a:pt x="185" y="91"/>
                    <a:pt x="177" y="94"/>
                  </a:cubicBezTo>
                  <a:cubicBezTo>
                    <a:pt x="167" y="97"/>
                    <a:pt x="157" y="101"/>
                    <a:pt x="148" y="104"/>
                  </a:cubicBezTo>
                  <a:cubicBezTo>
                    <a:pt x="137" y="107"/>
                    <a:pt x="127" y="111"/>
                    <a:pt x="117" y="115"/>
                  </a:cubicBezTo>
                  <a:moveTo>
                    <a:pt x="86" y="120"/>
                  </a:moveTo>
                  <a:cubicBezTo>
                    <a:pt x="86" y="120"/>
                    <a:pt x="86" y="119"/>
                    <a:pt x="86" y="119"/>
                  </a:cubicBezTo>
                  <a:cubicBezTo>
                    <a:pt x="89" y="118"/>
                    <a:pt x="92" y="116"/>
                    <a:pt x="96" y="115"/>
                  </a:cubicBezTo>
                  <a:cubicBezTo>
                    <a:pt x="116" y="107"/>
                    <a:pt x="137" y="99"/>
                    <a:pt x="158" y="91"/>
                  </a:cubicBezTo>
                  <a:cubicBezTo>
                    <a:pt x="170" y="85"/>
                    <a:pt x="185" y="82"/>
                    <a:pt x="197" y="75"/>
                  </a:cubicBezTo>
                  <a:cubicBezTo>
                    <a:pt x="197" y="76"/>
                    <a:pt x="197" y="76"/>
                    <a:pt x="197" y="76"/>
                  </a:cubicBezTo>
                  <a:cubicBezTo>
                    <a:pt x="196" y="76"/>
                    <a:pt x="196" y="77"/>
                    <a:pt x="196" y="78"/>
                  </a:cubicBezTo>
                  <a:cubicBezTo>
                    <a:pt x="196" y="78"/>
                    <a:pt x="196" y="78"/>
                    <a:pt x="196" y="78"/>
                  </a:cubicBezTo>
                  <a:cubicBezTo>
                    <a:pt x="175" y="86"/>
                    <a:pt x="154" y="93"/>
                    <a:pt x="133" y="101"/>
                  </a:cubicBezTo>
                  <a:cubicBezTo>
                    <a:pt x="125" y="104"/>
                    <a:pt x="115" y="108"/>
                    <a:pt x="107" y="112"/>
                  </a:cubicBezTo>
                  <a:cubicBezTo>
                    <a:pt x="102" y="114"/>
                    <a:pt x="97" y="116"/>
                    <a:pt x="92" y="118"/>
                  </a:cubicBezTo>
                  <a:cubicBezTo>
                    <a:pt x="92" y="118"/>
                    <a:pt x="87" y="120"/>
                    <a:pt x="86" y="120"/>
                  </a:cubicBezTo>
                  <a:moveTo>
                    <a:pt x="197" y="72"/>
                  </a:moveTo>
                  <a:cubicBezTo>
                    <a:pt x="197" y="72"/>
                    <a:pt x="198" y="71"/>
                    <a:pt x="200" y="70"/>
                  </a:cubicBezTo>
                  <a:cubicBezTo>
                    <a:pt x="202" y="69"/>
                    <a:pt x="204" y="69"/>
                    <a:pt x="205" y="69"/>
                  </a:cubicBezTo>
                  <a:cubicBezTo>
                    <a:pt x="205" y="69"/>
                    <a:pt x="205" y="69"/>
                    <a:pt x="205" y="69"/>
                  </a:cubicBezTo>
                  <a:cubicBezTo>
                    <a:pt x="204" y="69"/>
                    <a:pt x="204" y="69"/>
                    <a:pt x="204" y="69"/>
                  </a:cubicBezTo>
                  <a:cubicBezTo>
                    <a:pt x="204" y="69"/>
                    <a:pt x="204" y="70"/>
                    <a:pt x="203" y="70"/>
                  </a:cubicBezTo>
                  <a:cubicBezTo>
                    <a:pt x="201" y="71"/>
                    <a:pt x="199" y="73"/>
                    <a:pt x="197" y="74"/>
                  </a:cubicBezTo>
                  <a:cubicBezTo>
                    <a:pt x="192" y="76"/>
                    <a:pt x="186" y="79"/>
                    <a:pt x="181" y="81"/>
                  </a:cubicBezTo>
                  <a:cubicBezTo>
                    <a:pt x="169" y="85"/>
                    <a:pt x="157" y="89"/>
                    <a:pt x="146" y="94"/>
                  </a:cubicBezTo>
                  <a:cubicBezTo>
                    <a:pt x="125" y="102"/>
                    <a:pt x="104" y="109"/>
                    <a:pt x="84" y="119"/>
                  </a:cubicBezTo>
                  <a:cubicBezTo>
                    <a:pt x="84" y="118"/>
                    <a:pt x="83" y="118"/>
                    <a:pt x="83" y="117"/>
                  </a:cubicBezTo>
                  <a:cubicBezTo>
                    <a:pt x="83" y="117"/>
                    <a:pt x="83" y="117"/>
                    <a:pt x="83" y="117"/>
                  </a:cubicBezTo>
                  <a:cubicBezTo>
                    <a:pt x="87" y="115"/>
                    <a:pt x="91" y="113"/>
                    <a:pt x="95" y="112"/>
                  </a:cubicBezTo>
                  <a:cubicBezTo>
                    <a:pt x="96" y="111"/>
                    <a:pt x="96" y="111"/>
                    <a:pt x="97" y="111"/>
                  </a:cubicBezTo>
                  <a:cubicBezTo>
                    <a:pt x="108" y="107"/>
                    <a:pt x="119" y="103"/>
                    <a:pt x="130" y="99"/>
                  </a:cubicBezTo>
                  <a:cubicBezTo>
                    <a:pt x="141" y="94"/>
                    <a:pt x="152" y="89"/>
                    <a:pt x="163" y="85"/>
                  </a:cubicBezTo>
                  <a:cubicBezTo>
                    <a:pt x="175" y="81"/>
                    <a:pt x="186" y="77"/>
                    <a:pt x="197" y="72"/>
                  </a:cubicBezTo>
                  <a:cubicBezTo>
                    <a:pt x="197" y="72"/>
                    <a:pt x="197" y="72"/>
                    <a:pt x="197" y="72"/>
                  </a:cubicBezTo>
                  <a:moveTo>
                    <a:pt x="52" y="131"/>
                  </a:moveTo>
                  <a:cubicBezTo>
                    <a:pt x="52" y="130"/>
                    <a:pt x="53" y="129"/>
                    <a:pt x="54" y="128"/>
                  </a:cubicBezTo>
                  <a:cubicBezTo>
                    <a:pt x="62" y="123"/>
                    <a:pt x="71" y="119"/>
                    <a:pt x="80" y="115"/>
                  </a:cubicBezTo>
                  <a:cubicBezTo>
                    <a:pt x="91" y="110"/>
                    <a:pt x="102" y="105"/>
                    <a:pt x="112" y="99"/>
                  </a:cubicBezTo>
                  <a:cubicBezTo>
                    <a:pt x="136" y="88"/>
                    <a:pt x="160" y="80"/>
                    <a:pt x="184" y="71"/>
                  </a:cubicBezTo>
                  <a:cubicBezTo>
                    <a:pt x="189" y="69"/>
                    <a:pt x="193" y="67"/>
                    <a:pt x="198" y="65"/>
                  </a:cubicBezTo>
                  <a:cubicBezTo>
                    <a:pt x="200" y="64"/>
                    <a:pt x="203" y="63"/>
                    <a:pt x="206" y="62"/>
                  </a:cubicBezTo>
                  <a:cubicBezTo>
                    <a:pt x="206" y="61"/>
                    <a:pt x="207" y="61"/>
                    <a:pt x="207" y="61"/>
                  </a:cubicBezTo>
                  <a:cubicBezTo>
                    <a:pt x="207" y="61"/>
                    <a:pt x="205" y="62"/>
                    <a:pt x="203" y="63"/>
                  </a:cubicBezTo>
                  <a:cubicBezTo>
                    <a:pt x="201" y="64"/>
                    <a:pt x="199" y="65"/>
                    <a:pt x="199" y="65"/>
                  </a:cubicBezTo>
                  <a:cubicBezTo>
                    <a:pt x="199" y="65"/>
                    <a:pt x="199" y="65"/>
                    <a:pt x="199" y="65"/>
                  </a:cubicBezTo>
                  <a:cubicBezTo>
                    <a:pt x="188" y="70"/>
                    <a:pt x="177" y="75"/>
                    <a:pt x="165" y="79"/>
                  </a:cubicBezTo>
                  <a:cubicBezTo>
                    <a:pt x="143" y="89"/>
                    <a:pt x="120" y="98"/>
                    <a:pt x="98" y="109"/>
                  </a:cubicBezTo>
                  <a:cubicBezTo>
                    <a:pt x="98" y="109"/>
                    <a:pt x="97" y="109"/>
                    <a:pt x="97" y="109"/>
                  </a:cubicBezTo>
                  <a:cubicBezTo>
                    <a:pt x="92" y="112"/>
                    <a:pt x="87" y="114"/>
                    <a:pt x="82" y="116"/>
                  </a:cubicBezTo>
                  <a:cubicBezTo>
                    <a:pt x="82" y="116"/>
                    <a:pt x="82" y="116"/>
                    <a:pt x="81" y="116"/>
                  </a:cubicBezTo>
                  <a:cubicBezTo>
                    <a:pt x="81" y="116"/>
                    <a:pt x="81" y="116"/>
                    <a:pt x="81" y="116"/>
                  </a:cubicBezTo>
                  <a:cubicBezTo>
                    <a:pt x="81" y="116"/>
                    <a:pt x="80" y="116"/>
                    <a:pt x="80" y="116"/>
                  </a:cubicBezTo>
                  <a:cubicBezTo>
                    <a:pt x="80" y="116"/>
                    <a:pt x="79" y="116"/>
                    <a:pt x="79" y="117"/>
                  </a:cubicBezTo>
                  <a:cubicBezTo>
                    <a:pt x="78" y="118"/>
                    <a:pt x="77" y="119"/>
                    <a:pt x="76" y="120"/>
                  </a:cubicBezTo>
                  <a:cubicBezTo>
                    <a:pt x="76" y="120"/>
                    <a:pt x="76" y="120"/>
                    <a:pt x="76" y="120"/>
                  </a:cubicBezTo>
                  <a:cubicBezTo>
                    <a:pt x="67" y="122"/>
                    <a:pt x="60" y="128"/>
                    <a:pt x="52" y="131"/>
                  </a:cubicBezTo>
                  <a:moveTo>
                    <a:pt x="114" y="103"/>
                  </a:moveTo>
                  <a:cubicBezTo>
                    <a:pt x="127" y="97"/>
                    <a:pt x="139" y="91"/>
                    <a:pt x="151" y="86"/>
                  </a:cubicBezTo>
                  <a:cubicBezTo>
                    <a:pt x="162" y="82"/>
                    <a:pt x="172" y="78"/>
                    <a:pt x="182" y="73"/>
                  </a:cubicBezTo>
                  <a:cubicBezTo>
                    <a:pt x="190" y="70"/>
                    <a:pt x="201" y="68"/>
                    <a:pt x="208" y="61"/>
                  </a:cubicBezTo>
                  <a:cubicBezTo>
                    <a:pt x="208" y="63"/>
                    <a:pt x="207" y="65"/>
                    <a:pt x="206" y="67"/>
                  </a:cubicBezTo>
                  <a:cubicBezTo>
                    <a:pt x="195" y="71"/>
                    <a:pt x="185" y="76"/>
                    <a:pt x="174" y="80"/>
                  </a:cubicBezTo>
                  <a:cubicBezTo>
                    <a:pt x="164" y="83"/>
                    <a:pt x="153" y="87"/>
                    <a:pt x="143" y="92"/>
                  </a:cubicBezTo>
                  <a:cubicBezTo>
                    <a:pt x="134" y="96"/>
                    <a:pt x="124" y="99"/>
                    <a:pt x="114" y="103"/>
                  </a:cubicBezTo>
                  <a:moveTo>
                    <a:pt x="55" y="125"/>
                  </a:moveTo>
                  <a:cubicBezTo>
                    <a:pt x="56" y="123"/>
                    <a:pt x="57" y="121"/>
                    <a:pt x="58" y="119"/>
                  </a:cubicBezTo>
                  <a:cubicBezTo>
                    <a:pt x="84" y="106"/>
                    <a:pt x="110" y="95"/>
                    <a:pt x="137" y="83"/>
                  </a:cubicBezTo>
                  <a:cubicBezTo>
                    <a:pt x="150" y="78"/>
                    <a:pt x="163" y="73"/>
                    <a:pt x="176" y="68"/>
                  </a:cubicBezTo>
                  <a:cubicBezTo>
                    <a:pt x="182" y="65"/>
                    <a:pt x="188" y="63"/>
                    <a:pt x="194" y="60"/>
                  </a:cubicBezTo>
                  <a:cubicBezTo>
                    <a:pt x="195" y="60"/>
                    <a:pt x="196" y="60"/>
                    <a:pt x="196" y="59"/>
                  </a:cubicBezTo>
                  <a:cubicBezTo>
                    <a:pt x="173" y="71"/>
                    <a:pt x="148" y="78"/>
                    <a:pt x="124" y="89"/>
                  </a:cubicBezTo>
                  <a:cubicBezTo>
                    <a:pt x="101" y="100"/>
                    <a:pt x="78" y="112"/>
                    <a:pt x="55" y="125"/>
                  </a:cubicBezTo>
                  <a:moveTo>
                    <a:pt x="28" y="84"/>
                  </a:moveTo>
                  <a:cubicBezTo>
                    <a:pt x="36" y="81"/>
                    <a:pt x="44" y="75"/>
                    <a:pt x="52" y="71"/>
                  </a:cubicBezTo>
                  <a:cubicBezTo>
                    <a:pt x="59" y="67"/>
                    <a:pt x="66" y="63"/>
                    <a:pt x="73" y="59"/>
                  </a:cubicBezTo>
                  <a:cubicBezTo>
                    <a:pt x="59" y="67"/>
                    <a:pt x="44" y="76"/>
                    <a:pt x="31" y="86"/>
                  </a:cubicBezTo>
                  <a:cubicBezTo>
                    <a:pt x="31" y="86"/>
                    <a:pt x="31" y="86"/>
                    <a:pt x="31" y="86"/>
                  </a:cubicBezTo>
                  <a:cubicBezTo>
                    <a:pt x="31" y="85"/>
                    <a:pt x="30" y="84"/>
                    <a:pt x="29" y="84"/>
                  </a:cubicBezTo>
                  <a:cubicBezTo>
                    <a:pt x="29" y="84"/>
                    <a:pt x="29" y="84"/>
                    <a:pt x="29" y="84"/>
                  </a:cubicBezTo>
                  <a:cubicBezTo>
                    <a:pt x="28" y="84"/>
                    <a:pt x="28" y="84"/>
                    <a:pt x="28" y="84"/>
                  </a:cubicBezTo>
                  <a:moveTo>
                    <a:pt x="25" y="84"/>
                  </a:moveTo>
                  <a:cubicBezTo>
                    <a:pt x="22" y="84"/>
                    <a:pt x="20" y="84"/>
                    <a:pt x="17" y="83"/>
                  </a:cubicBezTo>
                  <a:cubicBezTo>
                    <a:pt x="34" y="75"/>
                    <a:pt x="51" y="66"/>
                    <a:pt x="68" y="57"/>
                  </a:cubicBezTo>
                  <a:cubicBezTo>
                    <a:pt x="54" y="66"/>
                    <a:pt x="39" y="75"/>
                    <a:pt x="25" y="84"/>
                  </a:cubicBezTo>
                  <a:moveTo>
                    <a:pt x="69" y="118"/>
                  </a:moveTo>
                  <a:cubicBezTo>
                    <a:pt x="89" y="107"/>
                    <a:pt x="110" y="97"/>
                    <a:pt x="130" y="87"/>
                  </a:cubicBezTo>
                  <a:cubicBezTo>
                    <a:pt x="155" y="76"/>
                    <a:pt x="182" y="69"/>
                    <a:pt x="207" y="55"/>
                  </a:cubicBezTo>
                  <a:cubicBezTo>
                    <a:pt x="207" y="57"/>
                    <a:pt x="208" y="58"/>
                    <a:pt x="208" y="59"/>
                  </a:cubicBezTo>
                  <a:cubicBezTo>
                    <a:pt x="182" y="71"/>
                    <a:pt x="154" y="79"/>
                    <a:pt x="128" y="91"/>
                  </a:cubicBezTo>
                  <a:cubicBezTo>
                    <a:pt x="115" y="97"/>
                    <a:pt x="101" y="104"/>
                    <a:pt x="87" y="110"/>
                  </a:cubicBezTo>
                  <a:cubicBezTo>
                    <a:pt x="81" y="113"/>
                    <a:pt x="75" y="115"/>
                    <a:pt x="69" y="118"/>
                  </a:cubicBezTo>
                  <a:moveTo>
                    <a:pt x="5" y="66"/>
                  </a:moveTo>
                  <a:cubicBezTo>
                    <a:pt x="6" y="59"/>
                    <a:pt x="14" y="55"/>
                    <a:pt x="21" y="55"/>
                  </a:cubicBezTo>
                  <a:cubicBezTo>
                    <a:pt x="21" y="55"/>
                    <a:pt x="22" y="55"/>
                    <a:pt x="22" y="55"/>
                  </a:cubicBezTo>
                  <a:cubicBezTo>
                    <a:pt x="16" y="58"/>
                    <a:pt x="10" y="62"/>
                    <a:pt x="5" y="66"/>
                  </a:cubicBezTo>
                  <a:moveTo>
                    <a:pt x="58" y="117"/>
                  </a:moveTo>
                  <a:cubicBezTo>
                    <a:pt x="58" y="116"/>
                    <a:pt x="59" y="116"/>
                    <a:pt x="59" y="115"/>
                  </a:cubicBezTo>
                  <a:cubicBezTo>
                    <a:pt x="59" y="115"/>
                    <a:pt x="59" y="115"/>
                    <a:pt x="59" y="115"/>
                  </a:cubicBezTo>
                  <a:cubicBezTo>
                    <a:pt x="59" y="115"/>
                    <a:pt x="59" y="115"/>
                    <a:pt x="59" y="115"/>
                  </a:cubicBezTo>
                  <a:cubicBezTo>
                    <a:pt x="68" y="111"/>
                    <a:pt x="77" y="105"/>
                    <a:pt x="86" y="101"/>
                  </a:cubicBezTo>
                  <a:cubicBezTo>
                    <a:pt x="93" y="98"/>
                    <a:pt x="99" y="95"/>
                    <a:pt x="106" y="92"/>
                  </a:cubicBezTo>
                  <a:cubicBezTo>
                    <a:pt x="129" y="82"/>
                    <a:pt x="152" y="72"/>
                    <a:pt x="175" y="61"/>
                  </a:cubicBezTo>
                  <a:cubicBezTo>
                    <a:pt x="181" y="59"/>
                    <a:pt x="186" y="56"/>
                    <a:pt x="191" y="53"/>
                  </a:cubicBezTo>
                  <a:cubicBezTo>
                    <a:pt x="192" y="53"/>
                    <a:pt x="192" y="53"/>
                    <a:pt x="192" y="53"/>
                  </a:cubicBezTo>
                  <a:cubicBezTo>
                    <a:pt x="182" y="59"/>
                    <a:pt x="172" y="64"/>
                    <a:pt x="162" y="69"/>
                  </a:cubicBezTo>
                  <a:cubicBezTo>
                    <a:pt x="140" y="79"/>
                    <a:pt x="118" y="88"/>
                    <a:pt x="97" y="98"/>
                  </a:cubicBezTo>
                  <a:cubicBezTo>
                    <a:pt x="84" y="104"/>
                    <a:pt x="72" y="111"/>
                    <a:pt x="59" y="117"/>
                  </a:cubicBezTo>
                  <a:cubicBezTo>
                    <a:pt x="59" y="117"/>
                    <a:pt x="59" y="117"/>
                    <a:pt x="58" y="117"/>
                  </a:cubicBezTo>
                  <a:moveTo>
                    <a:pt x="101" y="97"/>
                  </a:moveTo>
                  <a:cubicBezTo>
                    <a:pt x="111" y="93"/>
                    <a:pt x="121" y="88"/>
                    <a:pt x="131" y="83"/>
                  </a:cubicBezTo>
                  <a:cubicBezTo>
                    <a:pt x="155" y="73"/>
                    <a:pt x="179" y="63"/>
                    <a:pt x="200" y="49"/>
                  </a:cubicBezTo>
                  <a:cubicBezTo>
                    <a:pt x="202" y="50"/>
                    <a:pt x="204" y="52"/>
                    <a:pt x="206" y="54"/>
                  </a:cubicBezTo>
                  <a:cubicBezTo>
                    <a:pt x="181" y="66"/>
                    <a:pt x="154" y="75"/>
                    <a:pt x="128" y="86"/>
                  </a:cubicBezTo>
                  <a:cubicBezTo>
                    <a:pt x="119" y="90"/>
                    <a:pt x="110" y="93"/>
                    <a:pt x="101" y="97"/>
                  </a:cubicBezTo>
                  <a:moveTo>
                    <a:pt x="60" y="113"/>
                  </a:moveTo>
                  <a:cubicBezTo>
                    <a:pt x="60" y="112"/>
                    <a:pt x="59" y="112"/>
                    <a:pt x="59" y="112"/>
                  </a:cubicBezTo>
                  <a:cubicBezTo>
                    <a:pt x="64" y="109"/>
                    <a:pt x="69" y="107"/>
                    <a:pt x="73" y="105"/>
                  </a:cubicBezTo>
                  <a:cubicBezTo>
                    <a:pt x="85" y="99"/>
                    <a:pt x="97" y="94"/>
                    <a:pt x="108" y="88"/>
                  </a:cubicBezTo>
                  <a:cubicBezTo>
                    <a:pt x="131" y="78"/>
                    <a:pt x="154" y="67"/>
                    <a:pt x="176" y="55"/>
                  </a:cubicBezTo>
                  <a:cubicBezTo>
                    <a:pt x="180" y="53"/>
                    <a:pt x="184" y="50"/>
                    <a:pt x="188" y="47"/>
                  </a:cubicBezTo>
                  <a:cubicBezTo>
                    <a:pt x="188" y="47"/>
                    <a:pt x="188" y="47"/>
                    <a:pt x="188" y="47"/>
                  </a:cubicBezTo>
                  <a:cubicBezTo>
                    <a:pt x="183" y="50"/>
                    <a:pt x="179" y="53"/>
                    <a:pt x="175" y="56"/>
                  </a:cubicBezTo>
                  <a:cubicBezTo>
                    <a:pt x="165" y="63"/>
                    <a:pt x="154" y="68"/>
                    <a:pt x="142" y="74"/>
                  </a:cubicBezTo>
                  <a:cubicBezTo>
                    <a:pt x="120" y="83"/>
                    <a:pt x="99" y="94"/>
                    <a:pt x="77" y="104"/>
                  </a:cubicBezTo>
                  <a:cubicBezTo>
                    <a:pt x="74" y="105"/>
                    <a:pt x="71" y="107"/>
                    <a:pt x="69" y="108"/>
                  </a:cubicBezTo>
                  <a:cubicBezTo>
                    <a:pt x="66" y="110"/>
                    <a:pt x="63" y="111"/>
                    <a:pt x="60" y="113"/>
                  </a:cubicBezTo>
                  <a:moveTo>
                    <a:pt x="119" y="85"/>
                  </a:moveTo>
                  <a:cubicBezTo>
                    <a:pt x="121" y="84"/>
                    <a:pt x="122" y="84"/>
                    <a:pt x="124" y="83"/>
                  </a:cubicBezTo>
                  <a:cubicBezTo>
                    <a:pt x="136" y="78"/>
                    <a:pt x="147" y="73"/>
                    <a:pt x="158" y="67"/>
                  </a:cubicBezTo>
                  <a:cubicBezTo>
                    <a:pt x="170" y="62"/>
                    <a:pt x="180" y="54"/>
                    <a:pt x="191" y="47"/>
                  </a:cubicBezTo>
                  <a:cubicBezTo>
                    <a:pt x="191" y="47"/>
                    <a:pt x="192" y="47"/>
                    <a:pt x="193" y="47"/>
                  </a:cubicBezTo>
                  <a:cubicBezTo>
                    <a:pt x="195" y="47"/>
                    <a:pt x="197" y="47"/>
                    <a:pt x="199" y="48"/>
                  </a:cubicBezTo>
                  <a:cubicBezTo>
                    <a:pt x="188" y="53"/>
                    <a:pt x="177" y="59"/>
                    <a:pt x="166" y="64"/>
                  </a:cubicBezTo>
                  <a:cubicBezTo>
                    <a:pt x="154" y="70"/>
                    <a:pt x="141" y="76"/>
                    <a:pt x="128" y="82"/>
                  </a:cubicBezTo>
                  <a:cubicBezTo>
                    <a:pt x="125" y="83"/>
                    <a:pt x="122" y="84"/>
                    <a:pt x="119" y="85"/>
                  </a:cubicBezTo>
                  <a:moveTo>
                    <a:pt x="10" y="79"/>
                  </a:moveTo>
                  <a:cubicBezTo>
                    <a:pt x="9" y="78"/>
                    <a:pt x="9" y="77"/>
                    <a:pt x="8" y="77"/>
                  </a:cubicBezTo>
                  <a:cubicBezTo>
                    <a:pt x="26" y="65"/>
                    <a:pt x="44" y="55"/>
                    <a:pt x="62" y="45"/>
                  </a:cubicBezTo>
                  <a:cubicBezTo>
                    <a:pt x="61" y="46"/>
                    <a:pt x="60" y="47"/>
                    <a:pt x="58" y="48"/>
                  </a:cubicBezTo>
                  <a:cubicBezTo>
                    <a:pt x="42" y="57"/>
                    <a:pt x="25" y="67"/>
                    <a:pt x="10" y="79"/>
                  </a:cubicBezTo>
                  <a:moveTo>
                    <a:pt x="27" y="51"/>
                  </a:moveTo>
                  <a:cubicBezTo>
                    <a:pt x="27" y="51"/>
                    <a:pt x="27" y="51"/>
                    <a:pt x="27" y="51"/>
                  </a:cubicBezTo>
                  <a:cubicBezTo>
                    <a:pt x="28" y="50"/>
                    <a:pt x="29" y="50"/>
                    <a:pt x="31" y="49"/>
                  </a:cubicBezTo>
                  <a:cubicBezTo>
                    <a:pt x="32" y="47"/>
                    <a:pt x="34" y="46"/>
                    <a:pt x="36" y="45"/>
                  </a:cubicBezTo>
                  <a:cubicBezTo>
                    <a:pt x="37" y="44"/>
                    <a:pt x="37" y="44"/>
                    <a:pt x="37" y="44"/>
                  </a:cubicBezTo>
                  <a:cubicBezTo>
                    <a:pt x="34" y="47"/>
                    <a:pt x="30" y="49"/>
                    <a:pt x="27" y="51"/>
                  </a:cubicBezTo>
                  <a:moveTo>
                    <a:pt x="39" y="115"/>
                  </a:moveTo>
                  <a:cubicBezTo>
                    <a:pt x="36" y="115"/>
                    <a:pt x="34" y="115"/>
                    <a:pt x="31" y="114"/>
                  </a:cubicBezTo>
                  <a:cubicBezTo>
                    <a:pt x="40" y="107"/>
                    <a:pt x="54" y="103"/>
                    <a:pt x="64" y="98"/>
                  </a:cubicBezTo>
                  <a:cubicBezTo>
                    <a:pt x="77" y="91"/>
                    <a:pt x="89" y="85"/>
                    <a:pt x="102" y="78"/>
                  </a:cubicBezTo>
                  <a:cubicBezTo>
                    <a:pt x="115" y="72"/>
                    <a:pt x="128" y="66"/>
                    <a:pt x="141" y="61"/>
                  </a:cubicBezTo>
                  <a:cubicBezTo>
                    <a:pt x="154" y="55"/>
                    <a:pt x="167" y="48"/>
                    <a:pt x="180" y="43"/>
                  </a:cubicBezTo>
                  <a:cubicBezTo>
                    <a:pt x="181" y="43"/>
                    <a:pt x="182" y="42"/>
                    <a:pt x="182" y="42"/>
                  </a:cubicBezTo>
                  <a:cubicBezTo>
                    <a:pt x="182" y="42"/>
                    <a:pt x="182" y="42"/>
                    <a:pt x="180" y="43"/>
                  </a:cubicBezTo>
                  <a:cubicBezTo>
                    <a:pt x="177" y="45"/>
                    <a:pt x="174" y="46"/>
                    <a:pt x="171" y="48"/>
                  </a:cubicBezTo>
                  <a:cubicBezTo>
                    <a:pt x="165" y="51"/>
                    <a:pt x="160" y="55"/>
                    <a:pt x="154" y="57"/>
                  </a:cubicBezTo>
                  <a:cubicBezTo>
                    <a:pt x="142" y="63"/>
                    <a:pt x="129" y="69"/>
                    <a:pt x="118" y="75"/>
                  </a:cubicBezTo>
                  <a:cubicBezTo>
                    <a:pt x="106" y="82"/>
                    <a:pt x="94" y="88"/>
                    <a:pt x="82" y="94"/>
                  </a:cubicBezTo>
                  <a:cubicBezTo>
                    <a:pt x="69" y="101"/>
                    <a:pt x="56" y="106"/>
                    <a:pt x="45" y="114"/>
                  </a:cubicBezTo>
                  <a:cubicBezTo>
                    <a:pt x="43" y="115"/>
                    <a:pt x="41" y="115"/>
                    <a:pt x="39" y="115"/>
                  </a:cubicBezTo>
                  <a:moveTo>
                    <a:pt x="49" y="114"/>
                  </a:moveTo>
                  <a:cubicBezTo>
                    <a:pt x="53" y="112"/>
                    <a:pt x="57" y="108"/>
                    <a:pt x="61" y="106"/>
                  </a:cubicBezTo>
                  <a:cubicBezTo>
                    <a:pt x="67" y="103"/>
                    <a:pt x="73" y="100"/>
                    <a:pt x="79" y="97"/>
                  </a:cubicBezTo>
                  <a:cubicBezTo>
                    <a:pt x="91" y="90"/>
                    <a:pt x="104" y="84"/>
                    <a:pt x="116" y="78"/>
                  </a:cubicBezTo>
                  <a:cubicBezTo>
                    <a:pt x="128" y="71"/>
                    <a:pt x="139" y="65"/>
                    <a:pt x="152" y="60"/>
                  </a:cubicBezTo>
                  <a:cubicBezTo>
                    <a:pt x="163" y="55"/>
                    <a:pt x="175" y="49"/>
                    <a:pt x="185" y="42"/>
                  </a:cubicBezTo>
                  <a:cubicBezTo>
                    <a:pt x="185" y="43"/>
                    <a:pt x="184" y="43"/>
                    <a:pt x="184" y="44"/>
                  </a:cubicBezTo>
                  <a:cubicBezTo>
                    <a:pt x="183" y="45"/>
                    <a:pt x="183" y="46"/>
                    <a:pt x="184" y="47"/>
                  </a:cubicBezTo>
                  <a:cubicBezTo>
                    <a:pt x="184" y="47"/>
                    <a:pt x="184" y="48"/>
                    <a:pt x="185" y="48"/>
                  </a:cubicBezTo>
                  <a:cubicBezTo>
                    <a:pt x="177" y="52"/>
                    <a:pt x="170" y="57"/>
                    <a:pt x="162" y="61"/>
                  </a:cubicBezTo>
                  <a:cubicBezTo>
                    <a:pt x="150" y="67"/>
                    <a:pt x="137" y="73"/>
                    <a:pt x="124" y="79"/>
                  </a:cubicBezTo>
                  <a:cubicBezTo>
                    <a:pt x="111" y="86"/>
                    <a:pt x="98" y="91"/>
                    <a:pt x="86" y="97"/>
                  </a:cubicBezTo>
                  <a:cubicBezTo>
                    <a:pt x="76" y="102"/>
                    <a:pt x="67" y="107"/>
                    <a:pt x="58" y="111"/>
                  </a:cubicBezTo>
                  <a:cubicBezTo>
                    <a:pt x="57" y="111"/>
                    <a:pt x="57" y="111"/>
                    <a:pt x="57" y="111"/>
                  </a:cubicBezTo>
                  <a:cubicBezTo>
                    <a:pt x="57" y="111"/>
                    <a:pt x="56" y="111"/>
                    <a:pt x="56" y="111"/>
                  </a:cubicBezTo>
                  <a:cubicBezTo>
                    <a:pt x="54" y="112"/>
                    <a:pt x="52" y="113"/>
                    <a:pt x="49" y="114"/>
                  </a:cubicBezTo>
                  <a:moveTo>
                    <a:pt x="19" y="105"/>
                  </a:moveTo>
                  <a:cubicBezTo>
                    <a:pt x="18" y="104"/>
                    <a:pt x="18" y="103"/>
                    <a:pt x="18" y="102"/>
                  </a:cubicBezTo>
                  <a:cubicBezTo>
                    <a:pt x="26" y="93"/>
                    <a:pt x="37" y="87"/>
                    <a:pt x="47" y="81"/>
                  </a:cubicBezTo>
                  <a:cubicBezTo>
                    <a:pt x="60" y="74"/>
                    <a:pt x="73" y="66"/>
                    <a:pt x="87" y="60"/>
                  </a:cubicBezTo>
                  <a:cubicBezTo>
                    <a:pt x="99" y="54"/>
                    <a:pt x="111" y="48"/>
                    <a:pt x="123" y="42"/>
                  </a:cubicBezTo>
                  <a:cubicBezTo>
                    <a:pt x="124" y="41"/>
                    <a:pt x="125" y="41"/>
                    <a:pt x="126" y="40"/>
                  </a:cubicBezTo>
                  <a:cubicBezTo>
                    <a:pt x="124" y="41"/>
                    <a:pt x="122" y="42"/>
                    <a:pt x="121" y="43"/>
                  </a:cubicBezTo>
                  <a:cubicBezTo>
                    <a:pt x="108" y="51"/>
                    <a:pt x="95" y="57"/>
                    <a:pt x="81" y="64"/>
                  </a:cubicBezTo>
                  <a:cubicBezTo>
                    <a:pt x="69" y="71"/>
                    <a:pt x="57" y="78"/>
                    <a:pt x="45" y="86"/>
                  </a:cubicBezTo>
                  <a:cubicBezTo>
                    <a:pt x="39" y="89"/>
                    <a:pt x="34" y="93"/>
                    <a:pt x="29" y="97"/>
                  </a:cubicBezTo>
                  <a:cubicBezTo>
                    <a:pt x="26" y="99"/>
                    <a:pt x="24" y="101"/>
                    <a:pt x="22" y="103"/>
                  </a:cubicBezTo>
                  <a:cubicBezTo>
                    <a:pt x="20" y="103"/>
                    <a:pt x="19" y="104"/>
                    <a:pt x="20" y="104"/>
                  </a:cubicBezTo>
                  <a:cubicBezTo>
                    <a:pt x="19" y="105"/>
                    <a:pt x="19" y="105"/>
                    <a:pt x="19" y="105"/>
                  </a:cubicBezTo>
                  <a:moveTo>
                    <a:pt x="63" y="45"/>
                  </a:moveTo>
                  <a:cubicBezTo>
                    <a:pt x="66" y="43"/>
                    <a:pt x="69" y="42"/>
                    <a:pt x="73" y="40"/>
                  </a:cubicBezTo>
                  <a:cubicBezTo>
                    <a:pt x="69" y="42"/>
                    <a:pt x="66" y="43"/>
                    <a:pt x="63" y="45"/>
                  </a:cubicBezTo>
                  <a:moveTo>
                    <a:pt x="32" y="40"/>
                  </a:moveTo>
                  <a:cubicBezTo>
                    <a:pt x="32" y="40"/>
                    <a:pt x="33" y="40"/>
                    <a:pt x="34" y="39"/>
                  </a:cubicBezTo>
                  <a:cubicBezTo>
                    <a:pt x="35" y="38"/>
                    <a:pt x="36" y="38"/>
                    <a:pt x="37" y="38"/>
                  </a:cubicBezTo>
                  <a:cubicBezTo>
                    <a:pt x="37" y="38"/>
                    <a:pt x="37" y="38"/>
                    <a:pt x="36" y="38"/>
                  </a:cubicBezTo>
                  <a:cubicBezTo>
                    <a:pt x="33" y="43"/>
                    <a:pt x="28" y="46"/>
                    <a:pt x="23" y="50"/>
                  </a:cubicBezTo>
                  <a:cubicBezTo>
                    <a:pt x="22" y="49"/>
                    <a:pt x="20" y="49"/>
                    <a:pt x="18" y="48"/>
                  </a:cubicBezTo>
                  <a:cubicBezTo>
                    <a:pt x="21" y="46"/>
                    <a:pt x="24" y="45"/>
                    <a:pt x="27" y="43"/>
                  </a:cubicBezTo>
                  <a:cubicBezTo>
                    <a:pt x="29" y="42"/>
                    <a:pt x="30" y="41"/>
                    <a:pt x="32" y="40"/>
                  </a:cubicBezTo>
                  <a:cubicBezTo>
                    <a:pt x="32" y="40"/>
                    <a:pt x="32" y="40"/>
                    <a:pt x="32" y="40"/>
                  </a:cubicBezTo>
                  <a:moveTo>
                    <a:pt x="25" y="50"/>
                  </a:moveTo>
                  <a:cubicBezTo>
                    <a:pt x="25" y="50"/>
                    <a:pt x="25" y="50"/>
                    <a:pt x="25" y="50"/>
                  </a:cubicBezTo>
                  <a:cubicBezTo>
                    <a:pt x="25" y="50"/>
                    <a:pt x="25" y="50"/>
                    <a:pt x="25" y="50"/>
                  </a:cubicBezTo>
                  <a:cubicBezTo>
                    <a:pt x="25" y="50"/>
                    <a:pt x="25" y="50"/>
                    <a:pt x="25" y="50"/>
                  </a:cubicBezTo>
                  <a:cubicBezTo>
                    <a:pt x="29" y="45"/>
                    <a:pt x="35" y="43"/>
                    <a:pt x="38" y="38"/>
                  </a:cubicBezTo>
                  <a:cubicBezTo>
                    <a:pt x="39" y="39"/>
                    <a:pt x="40" y="40"/>
                    <a:pt x="40" y="42"/>
                  </a:cubicBezTo>
                  <a:cubicBezTo>
                    <a:pt x="38" y="43"/>
                    <a:pt x="36" y="44"/>
                    <a:pt x="33" y="45"/>
                  </a:cubicBezTo>
                  <a:cubicBezTo>
                    <a:pt x="32" y="46"/>
                    <a:pt x="30" y="48"/>
                    <a:pt x="28" y="49"/>
                  </a:cubicBezTo>
                  <a:cubicBezTo>
                    <a:pt x="28" y="49"/>
                    <a:pt x="28" y="49"/>
                    <a:pt x="28" y="49"/>
                  </a:cubicBezTo>
                  <a:cubicBezTo>
                    <a:pt x="28" y="49"/>
                    <a:pt x="27" y="50"/>
                    <a:pt x="25" y="50"/>
                  </a:cubicBezTo>
                  <a:moveTo>
                    <a:pt x="17" y="47"/>
                  </a:moveTo>
                  <a:cubicBezTo>
                    <a:pt x="16" y="46"/>
                    <a:pt x="15" y="45"/>
                    <a:pt x="14" y="44"/>
                  </a:cubicBezTo>
                  <a:cubicBezTo>
                    <a:pt x="20" y="43"/>
                    <a:pt x="24" y="39"/>
                    <a:pt x="28" y="35"/>
                  </a:cubicBezTo>
                  <a:cubicBezTo>
                    <a:pt x="31" y="34"/>
                    <a:pt x="31" y="33"/>
                    <a:pt x="31" y="33"/>
                  </a:cubicBezTo>
                  <a:cubicBezTo>
                    <a:pt x="32" y="33"/>
                    <a:pt x="30" y="35"/>
                    <a:pt x="27" y="37"/>
                  </a:cubicBezTo>
                  <a:cubicBezTo>
                    <a:pt x="24" y="40"/>
                    <a:pt x="21" y="43"/>
                    <a:pt x="18" y="47"/>
                  </a:cubicBezTo>
                  <a:cubicBezTo>
                    <a:pt x="17" y="47"/>
                    <a:pt x="17" y="47"/>
                    <a:pt x="17" y="47"/>
                  </a:cubicBezTo>
                  <a:moveTo>
                    <a:pt x="21" y="45"/>
                  </a:moveTo>
                  <a:cubicBezTo>
                    <a:pt x="20" y="45"/>
                    <a:pt x="26" y="40"/>
                    <a:pt x="26" y="40"/>
                  </a:cubicBezTo>
                  <a:cubicBezTo>
                    <a:pt x="29" y="37"/>
                    <a:pt x="32" y="35"/>
                    <a:pt x="34" y="32"/>
                  </a:cubicBezTo>
                  <a:cubicBezTo>
                    <a:pt x="35" y="33"/>
                    <a:pt x="36" y="35"/>
                    <a:pt x="37" y="36"/>
                  </a:cubicBezTo>
                  <a:cubicBezTo>
                    <a:pt x="32" y="39"/>
                    <a:pt x="27" y="42"/>
                    <a:pt x="22" y="45"/>
                  </a:cubicBezTo>
                  <a:cubicBezTo>
                    <a:pt x="21" y="45"/>
                    <a:pt x="21" y="45"/>
                    <a:pt x="21" y="45"/>
                  </a:cubicBezTo>
                  <a:moveTo>
                    <a:pt x="13" y="43"/>
                  </a:moveTo>
                  <a:cubicBezTo>
                    <a:pt x="12" y="42"/>
                    <a:pt x="12" y="41"/>
                    <a:pt x="12" y="40"/>
                  </a:cubicBezTo>
                  <a:cubicBezTo>
                    <a:pt x="17" y="38"/>
                    <a:pt x="22" y="33"/>
                    <a:pt x="27" y="30"/>
                  </a:cubicBezTo>
                  <a:cubicBezTo>
                    <a:pt x="23" y="32"/>
                    <a:pt x="17" y="38"/>
                    <a:pt x="13" y="43"/>
                  </a:cubicBezTo>
                  <a:moveTo>
                    <a:pt x="26" y="112"/>
                  </a:moveTo>
                  <a:cubicBezTo>
                    <a:pt x="24" y="111"/>
                    <a:pt x="23" y="110"/>
                    <a:pt x="21" y="109"/>
                  </a:cubicBezTo>
                  <a:cubicBezTo>
                    <a:pt x="32" y="101"/>
                    <a:pt x="46" y="95"/>
                    <a:pt x="58" y="89"/>
                  </a:cubicBezTo>
                  <a:cubicBezTo>
                    <a:pt x="73" y="82"/>
                    <a:pt x="87" y="76"/>
                    <a:pt x="102" y="69"/>
                  </a:cubicBezTo>
                  <a:cubicBezTo>
                    <a:pt x="116" y="61"/>
                    <a:pt x="130" y="55"/>
                    <a:pt x="145" y="48"/>
                  </a:cubicBezTo>
                  <a:cubicBezTo>
                    <a:pt x="152" y="45"/>
                    <a:pt x="159" y="42"/>
                    <a:pt x="166" y="39"/>
                  </a:cubicBezTo>
                  <a:cubicBezTo>
                    <a:pt x="171" y="36"/>
                    <a:pt x="178" y="33"/>
                    <a:pt x="183" y="29"/>
                  </a:cubicBezTo>
                  <a:cubicBezTo>
                    <a:pt x="172" y="38"/>
                    <a:pt x="156" y="44"/>
                    <a:pt x="144" y="50"/>
                  </a:cubicBezTo>
                  <a:cubicBezTo>
                    <a:pt x="129" y="56"/>
                    <a:pt x="115" y="64"/>
                    <a:pt x="100" y="71"/>
                  </a:cubicBezTo>
                  <a:cubicBezTo>
                    <a:pt x="75" y="83"/>
                    <a:pt x="49" y="96"/>
                    <a:pt x="26" y="112"/>
                  </a:cubicBezTo>
                  <a:moveTo>
                    <a:pt x="183" y="29"/>
                  </a:moveTo>
                  <a:cubicBezTo>
                    <a:pt x="183" y="29"/>
                    <a:pt x="183" y="29"/>
                    <a:pt x="183" y="29"/>
                  </a:cubicBezTo>
                  <a:cubicBezTo>
                    <a:pt x="183" y="29"/>
                    <a:pt x="183" y="29"/>
                    <a:pt x="183" y="29"/>
                  </a:cubicBezTo>
                  <a:moveTo>
                    <a:pt x="30" y="114"/>
                  </a:moveTo>
                  <a:cubicBezTo>
                    <a:pt x="29" y="113"/>
                    <a:pt x="28" y="113"/>
                    <a:pt x="27" y="113"/>
                  </a:cubicBezTo>
                  <a:cubicBezTo>
                    <a:pt x="51" y="96"/>
                    <a:pt x="77" y="83"/>
                    <a:pt x="103" y="70"/>
                  </a:cubicBezTo>
                  <a:cubicBezTo>
                    <a:pt x="119" y="63"/>
                    <a:pt x="134" y="55"/>
                    <a:pt x="150" y="48"/>
                  </a:cubicBezTo>
                  <a:cubicBezTo>
                    <a:pt x="161" y="43"/>
                    <a:pt x="175" y="38"/>
                    <a:pt x="185" y="29"/>
                  </a:cubicBezTo>
                  <a:cubicBezTo>
                    <a:pt x="186" y="32"/>
                    <a:pt x="186" y="37"/>
                    <a:pt x="185" y="40"/>
                  </a:cubicBezTo>
                  <a:cubicBezTo>
                    <a:pt x="185" y="40"/>
                    <a:pt x="185" y="40"/>
                    <a:pt x="185" y="40"/>
                  </a:cubicBezTo>
                  <a:cubicBezTo>
                    <a:pt x="171" y="44"/>
                    <a:pt x="159" y="52"/>
                    <a:pt x="146" y="57"/>
                  </a:cubicBezTo>
                  <a:cubicBezTo>
                    <a:pt x="133" y="63"/>
                    <a:pt x="119" y="68"/>
                    <a:pt x="106" y="75"/>
                  </a:cubicBezTo>
                  <a:cubicBezTo>
                    <a:pt x="92" y="82"/>
                    <a:pt x="78" y="89"/>
                    <a:pt x="63" y="97"/>
                  </a:cubicBezTo>
                  <a:cubicBezTo>
                    <a:pt x="53" y="102"/>
                    <a:pt x="39" y="106"/>
                    <a:pt x="30" y="114"/>
                  </a:cubicBezTo>
                  <a:moveTo>
                    <a:pt x="16" y="42"/>
                  </a:moveTo>
                  <a:cubicBezTo>
                    <a:pt x="15" y="42"/>
                    <a:pt x="15" y="41"/>
                    <a:pt x="17" y="40"/>
                  </a:cubicBezTo>
                  <a:cubicBezTo>
                    <a:pt x="18" y="39"/>
                    <a:pt x="19" y="38"/>
                    <a:pt x="20" y="37"/>
                  </a:cubicBezTo>
                  <a:cubicBezTo>
                    <a:pt x="23" y="34"/>
                    <a:pt x="27" y="32"/>
                    <a:pt x="29" y="29"/>
                  </a:cubicBezTo>
                  <a:cubicBezTo>
                    <a:pt x="29" y="29"/>
                    <a:pt x="29" y="29"/>
                    <a:pt x="29" y="29"/>
                  </a:cubicBezTo>
                  <a:cubicBezTo>
                    <a:pt x="31" y="29"/>
                    <a:pt x="32" y="30"/>
                    <a:pt x="33" y="31"/>
                  </a:cubicBezTo>
                  <a:cubicBezTo>
                    <a:pt x="27" y="34"/>
                    <a:pt x="22" y="39"/>
                    <a:pt x="16" y="42"/>
                  </a:cubicBezTo>
                  <a:moveTo>
                    <a:pt x="11" y="38"/>
                  </a:moveTo>
                  <a:cubicBezTo>
                    <a:pt x="11" y="37"/>
                    <a:pt x="11" y="37"/>
                    <a:pt x="11" y="36"/>
                  </a:cubicBezTo>
                  <a:cubicBezTo>
                    <a:pt x="11" y="36"/>
                    <a:pt x="11" y="36"/>
                    <a:pt x="11" y="36"/>
                  </a:cubicBezTo>
                  <a:cubicBezTo>
                    <a:pt x="14" y="33"/>
                    <a:pt x="17" y="31"/>
                    <a:pt x="20" y="29"/>
                  </a:cubicBezTo>
                  <a:cubicBezTo>
                    <a:pt x="21" y="28"/>
                    <a:pt x="23" y="27"/>
                    <a:pt x="23" y="27"/>
                  </a:cubicBezTo>
                  <a:cubicBezTo>
                    <a:pt x="23" y="27"/>
                    <a:pt x="22" y="28"/>
                    <a:pt x="20" y="30"/>
                  </a:cubicBezTo>
                  <a:cubicBezTo>
                    <a:pt x="17" y="33"/>
                    <a:pt x="14" y="35"/>
                    <a:pt x="11" y="38"/>
                  </a:cubicBezTo>
                  <a:moveTo>
                    <a:pt x="11" y="39"/>
                  </a:moveTo>
                  <a:cubicBezTo>
                    <a:pt x="11" y="39"/>
                    <a:pt x="11" y="39"/>
                    <a:pt x="11" y="39"/>
                  </a:cubicBezTo>
                  <a:cubicBezTo>
                    <a:pt x="15" y="35"/>
                    <a:pt x="21" y="32"/>
                    <a:pt x="24" y="27"/>
                  </a:cubicBezTo>
                  <a:cubicBezTo>
                    <a:pt x="26" y="27"/>
                    <a:pt x="27" y="27"/>
                    <a:pt x="28" y="28"/>
                  </a:cubicBezTo>
                  <a:cubicBezTo>
                    <a:pt x="26" y="29"/>
                    <a:pt x="23" y="30"/>
                    <a:pt x="21" y="32"/>
                  </a:cubicBezTo>
                  <a:cubicBezTo>
                    <a:pt x="18" y="35"/>
                    <a:pt x="14" y="37"/>
                    <a:pt x="11" y="39"/>
                  </a:cubicBezTo>
                  <a:moveTo>
                    <a:pt x="11" y="34"/>
                  </a:moveTo>
                  <a:cubicBezTo>
                    <a:pt x="12" y="33"/>
                    <a:pt x="12" y="33"/>
                    <a:pt x="12" y="32"/>
                  </a:cubicBezTo>
                  <a:cubicBezTo>
                    <a:pt x="14" y="29"/>
                    <a:pt x="18" y="27"/>
                    <a:pt x="22" y="27"/>
                  </a:cubicBezTo>
                  <a:cubicBezTo>
                    <a:pt x="18" y="29"/>
                    <a:pt x="15" y="31"/>
                    <a:pt x="11" y="34"/>
                  </a:cubicBezTo>
                  <a:moveTo>
                    <a:pt x="45" y="39"/>
                  </a:moveTo>
                  <a:cubicBezTo>
                    <a:pt x="45" y="38"/>
                    <a:pt x="46" y="37"/>
                    <a:pt x="46" y="36"/>
                  </a:cubicBezTo>
                  <a:cubicBezTo>
                    <a:pt x="51" y="32"/>
                    <a:pt x="58" y="29"/>
                    <a:pt x="65" y="26"/>
                  </a:cubicBezTo>
                  <a:cubicBezTo>
                    <a:pt x="58" y="30"/>
                    <a:pt x="52" y="35"/>
                    <a:pt x="45" y="39"/>
                  </a:cubicBezTo>
                  <a:moveTo>
                    <a:pt x="21" y="108"/>
                  </a:moveTo>
                  <a:cubicBezTo>
                    <a:pt x="20" y="108"/>
                    <a:pt x="19" y="107"/>
                    <a:pt x="19" y="107"/>
                  </a:cubicBezTo>
                  <a:cubicBezTo>
                    <a:pt x="20" y="106"/>
                    <a:pt x="22" y="105"/>
                    <a:pt x="23" y="104"/>
                  </a:cubicBezTo>
                  <a:cubicBezTo>
                    <a:pt x="24" y="103"/>
                    <a:pt x="25" y="102"/>
                    <a:pt x="27" y="101"/>
                  </a:cubicBezTo>
                  <a:cubicBezTo>
                    <a:pt x="39" y="93"/>
                    <a:pt x="52" y="87"/>
                    <a:pt x="64" y="80"/>
                  </a:cubicBezTo>
                  <a:cubicBezTo>
                    <a:pt x="77" y="73"/>
                    <a:pt x="90" y="66"/>
                    <a:pt x="103" y="59"/>
                  </a:cubicBezTo>
                  <a:cubicBezTo>
                    <a:pt x="116" y="53"/>
                    <a:pt x="129" y="47"/>
                    <a:pt x="142" y="41"/>
                  </a:cubicBezTo>
                  <a:cubicBezTo>
                    <a:pt x="151" y="36"/>
                    <a:pt x="160" y="31"/>
                    <a:pt x="169" y="26"/>
                  </a:cubicBezTo>
                  <a:cubicBezTo>
                    <a:pt x="167" y="27"/>
                    <a:pt x="166" y="28"/>
                    <a:pt x="164" y="29"/>
                  </a:cubicBezTo>
                  <a:cubicBezTo>
                    <a:pt x="158" y="33"/>
                    <a:pt x="151" y="37"/>
                    <a:pt x="145" y="40"/>
                  </a:cubicBezTo>
                  <a:cubicBezTo>
                    <a:pt x="130" y="48"/>
                    <a:pt x="114" y="55"/>
                    <a:pt x="99" y="63"/>
                  </a:cubicBezTo>
                  <a:cubicBezTo>
                    <a:pt x="84" y="71"/>
                    <a:pt x="69" y="79"/>
                    <a:pt x="55" y="87"/>
                  </a:cubicBezTo>
                  <a:cubicBezTo>
                    <a:pt x="43" y="93"/>
                    <a:pt x="31" y="100"/>
                    <a:pt x="21" y="108"/>
                  </a:cubicBezTo>
                  <a:moveTo>
                    <a:pt x="25" y="55"/>
                  </a:moveTo>
                  <a:cubicBezTo>
                    <a:pt x="26" y="55"/>
                    <a:pt x="26" y="54"/>
                    <a:pt x="27" y="53"/>
                  </a:cubicBezTo>
                  <a:cubicBezTo>
                    <a:pt x="30" y="52"/>
                    <a:pt x="34" y="50"/>
                    <a:pt x="37" y="47"/>
                  </a:cubicBezTo>
                  <a:cubicBezTo>
                    <a:pt x="39" y="46"/>
                    <a:pt x="41" y="45"/>
                    <a:pt x="43" y="44"/>
                  </a:cubicBezTo>
                  <a:cubicBezTo>
                    <a:pt x="44" y="44"/>
                    <a:pt x="45" y="43"/>
                    <a:pt x="45" y="43"/>
                  </a:cubicBezTo>
                  <a:cubicBezTo>
                    <a:pt x="50" y="40"/>
                    <a:pt x="56" y="37"/>
                    <a:pt x="61" y="34"/>
                  </a:cubicBezTo>
                  <a:cubicBezTo>
                    <a:pt x="66" y="31"/>
                    <a:pt x="73" y="28"/>
                    <a:pt x="79" y="24"/>
                  </a:cubicBezTo>
                  <a:cubicBezTo>
                    <a:pt x="79" y="25"/>
                    <a:pt x="79" y="25"/>
                    <a:pt x="79" y="25"/>
                  </a:cubicBezTo>
                  <a:cubicBezTo>
                    <a:pt x="71" y="30"/>
                    <a:pt x="62" y="36"/>
                    <a:pt x="53" y="41"/>
                  </a:cubicBezTo>
                  <a:cubicBezTo>
                    <a:pt x="37" y="51"/>
                    <a:pt x="19" y="59"/>
                    <a:pt x="5" y="71"/>
                  </a:cubicBezTo>
                  <a:cubicBezTo>
                    <a:pt x="5" y="70"/>
                    <a:pt x="5" y="69"/>
                    <a:pt x="5" y="68"/>
                  </a:cubicBezTo>
                  <a:cubicBezTo>
                    <a:pt x="11" y="64"/>
                    <a:pt x="17" y="59"/>
                    <a:pt x="24" y="55"/>
                  </a:cubicBezTo>
                  <a:cubicBezTo>
                    <a:pt x="24" y="55"/>
                    <a:pt x="24" y="55"/>
                    <a:pt x="24" y="55"/>
                  </a:cubicBezTo>
                  <a:cubicBezTo>
                    <a:pt x="24" y="55"/>
                    <a:pt x="24" y="55"/>
                    <a:pt x="24" y="55"/>
                  </a:cubicBezTo>
                  <a:cubicBezTo>
                    <a:pt x="24" y="55"/>
                    <a:pt x="24" y="55"/>
                    <a:pt x="25" y="55"/>
                  </a:cubicBezTo>
                  <a:moveTo>
                    <a:pt x="45" y="41"/>
                  </a:moveTo>
                  <a:cubicBezTo>
                    <a:pt x="45" y="41"/>
                    <a:pt x="45" y="41"/>
                    <a:pt x="45" y="41"/>
                  </a:cubicBezTo>
                  <a:cubicBezTo>
                    <a:pt x="50" y="38"/>
                    <a:pt x="55" y="34"/>
                    <a:pt x="60" y="31"/>
                  </a:cubicBezTo>
                  <a:cubicBezTo>
                    <a:pt x="64" y="29"/>
                    <a:pt x="67" y="26"/>
                    <a:pt x="70" y="24"/>
                  </a:cubicBezTo>
                  <a:cubicBezTo>
                    <a:pt x="71" y="24"/>
                    <a:pt x="71" y="24"/>
                    <a:pt x="72" y="23"/>
                  </a:cubicBezTo>
                  <a:cubicBezTo>
                    <a:pt x="74" y="22"/>
                    <a:pt x="75" y="22"/>
                    <a:pt x="77" y="21"/>
                  </a:cubicBezTo>
                  <a:cubicBezTo>
                    <a:pt x="77" y="22"/>
                    <a:pt x="78" y="23"/>
                    <a:pt x="78" y="24"/>
                  </a:cubicBezTo>
                  <a:cubicBezTo>
                    <a:pt x="73" y="27"/>
                    <a:pt x="66" y="30"/>
                    <a:pt x="60" y="33"/>
                  </a:cubicBezTo>
                  <a:cubicBezTo>
                    <a:pt x="55" y="36"/>
                    <a:pt x="50" y="39"/>
                    <a:pt x="45" y="41"/>
                  </a:cubicBezTo>
                  <a:moveTo>
                    <a:pt x="35" y="100"/>
                  </a:moveTo>
                  <a:cubicBezTo>
                    <a:pt x="55" y="88"/>
                    <a:pt x="74" y="78"/>
                    <a:pt x="94" y="67"/>
                  </a:cubicBezTo>
                  <a:cubicBezTo>
                    <a:pt x="115" y="56"/>
                    <a:pt x="137" y="46"/>
                    <a:pt x="158" y="34"/>
                  </a:cubicBezTo>
                  <a:cubicBezTo>
                    <a:pt x="162" y="32"/>
                    <a:pt x="165" y="30"/>
                    <a:pt x="169" y="27"/>
                  </a:cubicBezTo>
                  <a:cubicBezTo>
                    <a:pt x="170" y="26"/>
                    <a:pt x="171" y="25"/>
                    <a:pt x="173" y="24"/>
                  </a:cubicBezTo>
                  <a:cubicBezTo>
                    <a:pt x="174" y="24"/>
                    <a:pt x="174" y="23"/>
                    <a:pt x="175" y="22"/>
                  </a:cubicBezTo>
                  <a:cubicBezTo>
                    <a:pt x="176" y="22"/>
                    <a:pt x="177" y="21"/>
                    <a:pt x="179" y="21"/>
                  </a:cubicBezTo>
                  <a:cubicBezTo>
                    <a:pt x="180" y="21"/>
                    <a:pt x="181" y="22"/>
                    <a:pt x="182" y="23"/>
                  </a:cubicBezTo>
                  <a:cubicBezTo>
                    <a:pt x="183" y="24"/>
                    <a:pt x="184" y="26"/>
                    <a:pt x="184" y="27"/>
                  </a:cubicBezTo>
                  <a:cubicBezTo>
                    <a:pt x="181" y="29"/>
                    <a:pt x="178" y="31"/>
                    <a:pt x="175" y="33"/>
                  </a:cubicBezTo>
                  <a:cubicBezTo>
                    <a:pt x="171" y="36"/>
                    <a:pt x="165" y="38"/>
                    <a:pt x="160" y="40"/>
                  </a:cubicBezTo>
                  <a:cubicBezTo>
                    <a:pt x="150" y="45"/>
                    <a:pt x="139" y="49"/>
                    <a:pt x="128" y="54"/>
                  </a:cubicBezTo>
                  <a:cubicBezTo>
                    <a:pt x="106" y="65"/>
                    <a:pt x="85" y="76"/>
                    <a:pt x="63" y="86"/>
                  </a:cubicBezTo>
                  <a:cubicBezTo>
                    <a:pt x="54" y="90"/>
                    <a:pt x="45" y="95"/>
                    <a:pt x="35" y="100"/>
                  </a:cubicBezTo>
                  <a:moveTo>
                    <a:pt x="155" y="26"/>
                  </a:moveTo>
                  <a:cubicBezTo>
                    <a:pt x="155" y="26"/>
                    <a:pt x="156" y="25"/>
                    <a:pt x="156" y="25"/>
                  </a:cubicBezTo>
                  <a:cubicBezTo>
                    <a:pt x="161" y="21"/>
                    <a:pt x="166" y="19"/>
                    <a:pt x="172" y="19"/>
                  </a:cubicBezTo>
                  <a:cubicBezTo>
                    <a:pt x="174" y="19"/>
                    <a:pt x="176" y="19"/>
                    <a:pt x="177" y="20"/>
                  </a:cubicBezTo>
                  <a:cubicBezTo>
                    <a:pt x="177" y="20"/>
                    <a:pt x="177" y="20"/>
                    <a:pt x="176" y="21"/>
                  </a:cubicBezTo>
                  <a:cubicBezTo>
                    <a:pt x="176" y="20"/>
                    <a:pt x="176" y="20"/>
                    <a:pt x="176" y="20"/>
                  </a:cubicBezTo>
                  <a:cubicBezTo>
                    <a:pt x="174" y="22"/>
                    <a:pt x="171" y="23"/>
                    <a:pt x="169" y="25"/>
                  </a:cubicBezTo>
                  <a:cubicBezTo>
                    <a:pt x="159" y="31"/>
                    <a:pt x="149" y="36"/>
                    <a:pt x="139" y="41"/>
                  </a:cubicBezTo>
                  <a:cubicBezTo>
                    <a:pt x="118" y="51"/>
                    <a:pt x="97" y="60"/>
                    <a:pt x="76" y="72"/>
                  </a:cubicBezTo>
                  <a:cubicBezTo>
                    <a:pt x="66" y="77"/>
                    <a:pt x="56" y="83"/>
                    <a:pt x="45" y="89"/>
                  </a:cubicBezTo>
                  <a:cubicBezTo>
                    <a:pt x="42" y="91"/>
                    <a:pt x="38" y="93"/>
                    <a:pt x="34" y="95"/>
                  </a:cubicBezTo>
                  <a:cubicBezTo>
                    <a:pt x="69" y="70"/>
                    <a:pt x="107" y="52"/>
                    <a:pt x="144" y="31"/>
                  </a:cubicBezTo>
                  <a:cubicBezTo>
                    <a:pt x="146" y="30"/>
                    <a:pt x="149" y="28"/>
                    <a:pt x="151" y="26"/>
                  </a:cubicBezTo>
                  <a:cubicBezTo>
                    <a:pt x="152" y="26"/>
                    <a:pt x="153" y="25"/>
                    <a:pt x="153" y="25"/>
                  </a:cubicBezTo>
                  <a:cubicBezTo>
                    <a:pt x="153" y="25"/>
                    <a:pt x="153" y="25"/>
                    <a:pt x="153" y="25"/>
                  </a:cubicBezTo>
                  <a:cubicBezTo>
                    <a:pt x="154" y="25"/>
                    <a:pt x="154" y="26"/>
                    <a:pt x="155" y="26"/>
                  </a:cubicBezTo>
                  <a:moveTo>
                    <a:pt x="22" y="97"/>
                  </a:moveTo>
                  <a:cubicBezTo>
                    <a:pt x="24" y="94"/>
                    <a:pt x="27" y="91"/>
                    <a:pt x="29" y="89"/>
                  </a:cubicBezTo>
                  <a:cubicBezTo>
                    <a:pt x="30" y="89"/>
                    <a:pt x="30" y="89"/>
                    <a:pt x="30" y="89"/>
                  </a:cubicBezTo>
                  <a:cubicBezTo>
                    <a:pt x="30" y="89"/>
                    <a:pt x="31" y="88"/>
                    <a:pt x="31" y="88"/>
                  </a:cubicBezTo>
                  <a:cubicBezTo>
                    <a:pt x="36" y="84"/>
                    <a:pt x="42" y="80"/>
                    <a:pt x="47" y="76"/>
                  </a:cubicBezTo>
                  <a:cubicBezTo>
                    <a:pt x="62" y="67"/>
                    <a:pt x="78" y="58"/>
                    <a:pt x="94" y="49"/>
                  </a:cubicBezTo>
                  <a:cubicBezTo>
                    <a:pt x="113" y="40"/>
                    <a:pt x="133" y="31"/>
                    <a:pt x="151" y="18"/>
                  </a:cubicBezTo>
                  <a:cubicBezTo>
                    <a:pt x="152" y="20"/>
                    <a:pt x="152" y="21"/>
                    <a:pt x="152" y="23"/>
                  </a:cubicBezTo>
                  <a:cubicBezTo>
                    <a:pt x="152" y="23"/>
                    <a:pt x="152" y="24"/>
                    <a:pt x="152" y="24"/>
                  </a:cubicBezTo>
                  <a:cubicBezTo>
                    <a:pt x="151" y="25"/>
                    <a:pt x="150" y="26"/>
                    <a:pt x="149" y="26"/>
                  </a:cubicBezTo>
                  <a:cubicBezTo>
                    <a:pt x="148" y="27"/>
                    <a:pt x="148" y="27"/>
                    <a:pt x="148" y="27"/>
                  </a:cubicBezTo>
                  <a:cubicBezTo>
                    <a:pt x="144" y="29"/>
                    <a:pt x="139" y="31"/>
                    <a:pt x="135" y="34"/>
                  </a:cubicBezTo>
                  <a:cubicBezTo>
                    <a:pt x="124" y="39"/>
                    <a:pt x="113" y="46"/>
                    <a:pt x="102" y="52"/>
                  </a:cubicBezTo>
                  <a:cubicBezTo>
                    <a:pt x="80" y="62"/>
                    <a:pt x="58" y="72"/>
                    <a:pt x="38" y="85"/>
                  </a:cubicBezTo>
                  <a:cubicBezTo>
                    <a:pt x="34" y="87"/>
                    <a:pt x="30" y="90"/>
                    <a:pt x="27" y="93"/>
                  </a:cubicBezTo>
                  <a:cubicBezTo>
                    <a:pt x="25" y="94"/>
                    <a:pt x="23" y="95"/>
                    <a:pt x="22" y="97"/>
                  </a:cubicBezTo>
                  <a:moveTo>
                    <a:pt x="144" y="20"/>
                  </a:moveTo>
                  <a:cubicBezTo>
                    <a:pt x="144" y="20"/>
                    <a:pt x="146" y="19"/>
                    <a:pt x="147" y="19"/>
                  </a:cubicBezTo>
                  <a:cubicBezTo>
                    <a:pt x="148" y="18"/>
                    <a:pt x="149" y="18"/>
                    <a:pt x="150" y="18"/>
                  </a:cubicBezTo>
                  <a:cubicBezTo>
                    <a:pt x="150" y="18"/>
                    <a:pt x="150" y="18"/>
                    <a:pt x="147" y="20"/>
                  </a:cubicBezTo>
                  <a:cubicBezTo>
                    <a:pt x="142" y="23"/>
                    <a:pt x="136" y="26"/>
                    <a:pt x="130" y="30"/>
                  </a:cubicBezTo>
                  <a:cubicBezTo>
                    <a:pt x="124" y="33"/>
                    <a:pt x="116" y="37"/>
                    <a:pt x="109" y="40"/>
                  </a:cubicBezTo>
                  <a:cubicBezTo>
                    <a:pt x="110" y="40"/>
                    <a:pt x="110" y="40"/>
                    <a:pt x="110" y="40"/>
                  </a:cubicBezTo>
                  <a:cubicBezTo>
                    <a:pt x="120" y="35"/>
                    <a:pt x="129" y="30"/>
                    <a:pt x="138" y="24"/>
                  </a:cubicBezTo>
                  <a:cubicBezTo>
                    <a:pt x="140" y="22"/>
                    <a:pt x="142" y="21"/>
                    <a:pt x="144" y="20"/>
                  </a:cubicBezTo>
                  <a:cubicBezTo>
                    <a:pt x="144" y="20"/>
                    <a:pt x="144" y="20"/>
                    <a:pt x="144" y="20"/>
                  </a:cubicBezTo>
                  <a:moveTo>
                    <a:pt x="12" y="79"/>
                  </a:moveTo>
                  <a:cubicBezTo>
                    <a:pt x="16" y="78"/>
                    <a:pt x="21" y="73"/>
                    <a:pt x="24" y="70"/>
                  </a:cubicBezTo>
                  <a:cubicBezTo>
                    <a:pt x="34" y="63"/>
                    <a:pt x="43" y="57"/>
                    <a:pt x="54" y="52"/>
                  </a:cubicBezTo>
                  <a:cubicBezTo>
                    <a:pt x="64" y="46"/>
                    <a:pt x="75" y="40"/>
                    <a:pt x="85" y="34"/>
                  </a:cubicBezTo>
                  <a:cubicBezTo>
                    <a:pt x="93" y="29"/>
                    <a:pt x="100" y="24"/>
                    <a:pt x="108" y="19"/>
                  </a:cubicBezTo>
                  <a:cubicBezTo>
                    <a:pt x="110" y="19"/>
                    <a:pt x="110" y="18"/>
                    <a:pt x="110" y="18"/>
                  </a:cubicBezTo>
                  <a:cubicBezTo>
                    <a:pt x="111" y="18"/>
                    <a:pt x="111" y="17"/>
                    <a:pt x="112" y="17"/>
                  </a:cubicBezTo>
                  <a:cubicBezTo>
                    <a:pt x="112" y="18"/>
                    <a:pt x="113" y="18"/>
                    <a:pt x="113" y="19"/>
                  </a:cubicBezTo>
                  <a:cubicBezTo>
                    <a:pt x="113" y="20"/>
                    <a:pt x="114" y="20"/>
                    <a:pt x="115" y="20"/>
                  </a:cubicBezTo>
                  <a:cubicBezTo>
                    <a:pt x="115" y="20"/>
                    <a:pt x="115" y="20"/>
                    <a:pt x="115" y="20"/>
                  </a:cubicBezTo>
                  <a:cubicBezTo>
                    <a:pt x="106" y="26"/>
                    <a:pt x="97" y="33"/>
                    <a:pt x="87" y="38"/>
                  </a:cubicBezTo>
                  <a:cubicBezTo>
                    <a:pt x="67" y="50"/>
                    <a:pt x="46" y="60"/>
                    <a:pt x="25" y="72"/>
                  </a:cubicBezTo>
                  <a:cubicBezTo>
                    <a:pt x="21" y="74"/>
                    <a:pt x="17" y="78"/>
                    <a:pt x="12" y="79"/>
                  </a:cubicBezTo>
                  <a:moveTo>
                    <a:pt x="46" y="32"/>
                  </a:moveTo>
                  <a:cubicBezTo>
                    <a:pt x="46" y="30"/>
                    <a:pt x="46" y="29"/>
                    <a:pt x="47" y="27"/>
                  </a:cubicBezTo>
                  <a:cubicBezTo>
                    <a:pt x="50" y="25"/>
                    <a:pt x="54" y="23"/>
                    <a:pt x="57" y="21"/>
                  </a:cubicBezTo>
                  <a:cubicBezTo>
                    <a:pt x="60" y="19"/>
                    <a:pt x="63" y="18"/>
                    <a:pt x="66" y="17"/>
                  </a:cubicBezTo>
                  <a:cubicBezTo>
                    <a:pt x="65" y="17"/>
                    <a:pt x="61" y="21"/>
                    <a:pt x="59" y="22"/>
                  </a:cubicBezTo>
                  <a:cubicBezTo>
                    <a:pt x="54" y="25"/>
                    <a:pt x="50" y="28"/>
                    <a:pt x="46" y="32"/>
                  </a:cubicBezTo>
                  <a:moveTo>
                    <a:pt x="125" y="25"/>
                  </a:moveTo>
                  <a:cubicBezTo>
                    <a:pt x="131" y="21"/>
                    <a:pt x="137" y="17"/>
                    <a:pt x="143" y="13"/>
                  </a:cubicBezTo>
                  <a:cubicBezTo>
                    <a:pt x="144" y="13"/>
                    <a:pt x="144" y="13"/>
                    <a:pt x="144" y="13"/>
                  </a:cubicBezTo>
                  <a:cubicBezTo>
                    <a:pt x="144" y="13"/>
                    <a:pt x="144" y="13"/>
                    <a:pt x="144" y="13"/>
                  </a:cubicBezTo>
                  <a:cubicBezTo>
                    <a:pt x="141" y="15"/>
                    <a:pt x="138" y="17"/>
                    <a:pt x="136" y="19"/>
                  </a:cubicBezTo>
                  <a:cubicBezTo>
                    <a:pt x="132" y="21"/>
                    <a:pt x="128" y="23"/>
                    <a:pt x="125" y="25"/>
                  </a:cubicBezTo>
                  <a:moveTo>
                    <a:pt x="107" y="12"/>
                  </a:moveTo>
                  <a:cubicBezTo>
                    <a:pt x="107" y="12"/>
                    <a:pt x="107" y="12"/>
                    <a:pt x="107" y="12"/>
                  </a:cubicBezTo>
                  <a:cubicBezTo>
                    <a:pt x="107" y="12"/>
                    <a:pt x="107" y="12"/>
                    <a:pt x="107" y="12"/>
                  </a:cubicBezTo>
                  <a:moveTo>
                    <a:pt x="50" y="20"/>
                  </a:moveTo>
                  <a:cubicBezTo>
                    <a:pt x="51" y="18"/>
                    <a:pt x="53" y="16"/>
                    <a:pt x="55" y="15"/>
                  </a:cubicBezTo>
                  <a:cubicBezTo>
                    <a:pt x="57" y="13"/>
                    <a:pt x="60" y="12"/>
                    <a:pt x="62" y="12"/>
                  </a:cubicBezTo>
                  <a:cubicBezTo>
                    <a:pt x="58" y="15"/>
                    <a:pt x="53" y="17"/>
                    <a:pt x="50" y="20"/>
                  </a:cubicBezTo>
                  <a:moveTo>
                    <a:pt x="47" y="25"/>
                  </a:moveTo>
                  <a:cubicBezTo>
                    <a:pt x="47" y="25"/>
                    <a:pt x="47" y="24"/>
                    <a:pt x="48" y="24"/>
                  </a:cubicBezTo>
                  <a:cubicBezTo>
                    <a:pt x="49" y="22"/>
                    <a:pt x="52" y="20"/>
                    <a:pt x="52" y="20"/>
                  </a:cubicBezTo>
                  <a:cubicBezTo>
                    <a:pt x="56" y="17"/>
                    <a:pt x="60" y="15"/>
                    <a:pt x="64" y="12"/>
                  </a:cubicBezTo>
                  <a:cubicBezTo>
                    <a:pt x="69" y="13"/>
                    <a:pt x="73" y="16"/>
                    <a:pt x="76" y="20"/>
                  </a:cubicBezTo>
                  <a:cubicBezTo>
                    <a:pt x="74" y="21"/>
                    <a:pt x="73" y="21"/>
                    <a:pt x="72" y="22"/>
                  </a:cubicBezTo>
                  <a:cubicBezTo>
                    <a:pt x="63" y="27"/>
                    <a:pt x="54" y="29"/>
                    <a:pt x="46" y="34"/>
                  </a:cubicBezTo>
                  <a:cubicBezTo>
                    <a:pt x="46" y="34"/>
                    <a:pt x="46" y="34"/>
                    <a:pt x="46" y="34"/>
                  </a:cubicBezTo>
                  <a:cubicBezTo>
                    <a:pt x="53" y="28"/>
                    <a:pt x="62" y="22"/>
                    <a:pt x="69" y="16"/>
                  </a:cubicBezTo>
                  <a:cubicBezTo>
                    <a:pt x="69" y="15"/>
                    <a:pt x="69" y="15"/>
                    <a:pt x="68" y="15"/>
                  </a:cubicBezTo>
                  <a:cubicBezTo>
                    <a:pt x="68" y="15"/>
                    <a:pt x="68" y="15"/>
                    <a:pt x="68" y="15"/>
                  </a:cubicBezTo>
                  <a:cubicBezTo>
                    <a:pt x="61" y="17"/>
                    <a:pt x="54" y="21"/>
                    <a:pt x="48" y="25"/>
                  </a:cubicBezTo>
                  <a:cubicBezTo>
                    <a:pt x="47" y="25"/>
                    <a:pt x="47" y="25"/>
                    <a:pt x="47" y="25"/>
                  </a:cubicBezTo>
                  <a:moveTo>
                    <a:pt x="21" y="67"/>
                  </a:moveTo>
                  <a:cubicBezTo>
                    <a:pt x="34" y="59"/>
                    <a:pt x="49" y="51"/>
                    <a:pt x="62" y="43"/>
                  </a:cubicBezTo>
                  <a:cubicBezTo>
                    <a:pt x="78" y="33"/>
                    <a:pt x="96" y="24"/>
                    <a:pt x="109" y="12"/>
                  </a:cubicBezTo>
                  <a:cubicBezTo>
                    <a:pt x="110" y="13"/>
                    <a:pt x="111" y="15"/>
                    <a:pt x="112" y="16"/>
                  </a:cubicBezTo>
                  <a:cubicBezTo>
                    <a:pt x="104" y="20"/>
                    <a:pt x="97" y="25"/>
                    <a:pt x="90" y="29"/>
                  </a:cubicBezTo>
                  <a:cubicBezTo>
                    <a:pt x="81" y="34"/>
                    <a:pt x="71" y="39"/>
                    <a:pt x="62" y="44"/>
                  </a:cubicBezTo>
                  <a:cubicBezTo>
                    <a:pt x="53" y="49"/>
                    <a:pt x="44" y="54"/>
                    <a:pt x="35" y="59"/>
                  </a:cubicBezTo>
                  <a:cubicBezTo>
                    <a:pt x="31" y="61"/>
                    <a:pt x="26" y="64"/>
                    <a:pt x="22" y="66"/>
                  </a:cubicBezTo>
                  <a:cubicBezTo>
                    <a:pt x="22" y="67"/>
                    <a:pt x="21" y="67"/>
                    <a:pt x="21" y="67"/>
                  </a:cubicBezTo>
                  <a:moveTo>
                    <a:pt x="28" y="84"/>
                  </a:moveTo>
                  <a:cubicBezTo>
                    <a:pt x="41" y="75"/>
                    <a:pt x="55" y="66"/>
                    <a:pt x="69" y="58"/>
                  </a:cubicBezTo>
                  <a:cubicBezTo>
                    <a:pt x="83" y="50"/>
                    <a:pt x="98" y="42"/>
                    <a:pt x="113" y="33"/>
                  </a:cubicBezTo>
                  <a:cubicBezTo>
                    <a:pt x="125" y="27"/>
                    <a:pt x="138" y="20"/>
                    <a:pt x="148" y="11"/>
                  </a:cubicBezTo>
                  <a:cubicBezTo>
                    <a:pt x="148" y="11"/>
                    <a:pt x="148" y="11"/>
                    <a:pt x="148" y="11"/>
                  </a:cubicBezTo>
                  <a:cubicBezTo>
                    <a:pt x="150" y="12"/>
                    <a:pt x="151" y="14"/>
                    <a:pt x="151" y="17"/>
                  </a:cubicBezTo>
                  <a:cubicBezTo>
                    <a:pt x="141" y="18"/>
                    <a:pt x="131" y="27"/>
                    <a:pt x="123" y="32"/>
                  </a:cubicBezTo>
                  <a:cubicBezTo>
                    <a:pt x="112" y="38"/>
                    <a:pt x="101" y="44"/>
                    <a:pt x="90" y="50"/>
                  </a:cubicBezTo>
                  <a:cubicBezTo>
                    <a:pt x="81" y="54"/>
                    <a:pt x="73" y="58"/>
                    <a:pt x="64" y="63"/>
                  </a:cubicBezTo>
                  <a:cubicBezTo>
                    <a:pt x="52" y="69"/>
                    <a:pt x="40" y="76"/>
                    <a:pt x="28" y="84"/>
                  </a:cubicBezTo>
                  <a:moveTo>
                    <a:pt x="83" y="23"/>
                  </a:moveTo>
                  <a:cubicBezTo>
                    <a:pt x="83" y="22"/>
                    <a:pt x="83" y="22"/>
                    <a:pt x="83" y="22"/>
                  </a:cubicBezTo>
                  <a:cubicBezTo>
                    <a:pt x="83" y="21"/>
                    <a:pt x="84" y="20"/>
                    <a:pt x="84" y="19"/>
                  </a:cubicBezTo>
                  <a:cubicBezTo>
                    <a:pt x="90" y="17"/>
                    <a:pt x="96" y="13"/>
                    <a:pt x="102" y="10"/>
                  </a:cubicBezTo>
                  <a:cubicBezTo>
                    <a:pt x="96" y="15"/>
                    <a:pt x="89" y="19"/>
                    <a:pt x="83" y="23"/>
                  </a:cubicBezTo>
                  <a:moveTo>
                    <a:pt x="7" y="75"/>
                  </a:moveTo>
                  <a:cubicBezTo>
                    <a:pt x="7" y="75"/>
                    <a:pt x="6" y="73"/>
                    <a:pt x="5" y="72"/>
                  </a:cubicBezTo>
                  <a:cubicBezTo>
                    <a:pt x="6" y="72"/>
                    <a:pt x="6" y="72"/>
                    <a:pt x="6" y="72"/>
                  </a:cubicBezTo>
                  <a:cubicBezTo>
                    <a:pt x="20" y="59"/>
                    <a:pt x="40" y="51"/>
                    <a:pt x="56" y="41"/>
                  </a:cubicBezTo>
                  <a:cubicBezTo>
                    <a:pt x="66" y="35"/>
                    <a:pt x="75" y="29"/>
                    <a:pt x="84" y="23"/>
                  </a:cubicBezTo>
                  <a:cubicBezTo>
                    <a:pt x="92" y="19"/>
                    <a:pt x="100" y="14"/>
                    <a:pt x="106" y="8"/>
                  </a:cubicBezTo>
                  <a:cubicBezTo>
                    <a:pt x="107" y="9"/>
                    <a:pt x="108" y="10"/>
                    <a:pt x="109" y="11"/>
                  </a:cubicBezTo>
                  <a:cubicBezTo>
                    <a:pt x="92" y="21"/>
                    <a:pt x="75" y="31"/>
                    <a:pt x="58" y="41"/>
                  </a:cubicBezTo>
                  <a:cubicBezTo>
                    <a:pt x="41" y="52"/>
                    <a:pt x="23" y="60"/>
                    <a:pt x="7" y="71"/>
                  </a:cubicBezTo>
                  <a:cubicBezTo>
                    <a:pt x="6" y="72"/>
                    <a:pt x="7" y="72"/>
                    <a:pt x="7" y="72"/>
                  </a:cubicBezTo>
                  <a:cubicBezTo>
                    <a:pt x="7" y="72"/>
                    <a:pt x="7" y="72"/>
                    <a:pt x="8" y="72"/>
                  </a:cubicBezTo>
                  <a:cubicBezTo>
                    <a:pt x="24" y="61"/>
                    <a:pt x="42" y="53"/>
                    <a:pt x="59" y="42"/>
                  </a:cubicBezTo>
                  <a:cubicBezTo>
                    <a:pt x="67" y="38"/>
                    <a:pt x="76" y="33"/>
                    <a:pt x="84" y="28"/>
                  </a:cubicBezTo>
                  <a:cubicBezTo>
                    <a:pt x="92" y="23"/>
                    <a:pt x="101" y="18"/>
                    <a:pt x="107" y="13"/>
                  </a:cubicBezTo>
                  <a:cubicBezTo>
                    <a:pt x="100" y="19"/>
                    <a:pt x="92" y="23"/>
                    <a:pt x="84" y="28"/>
                  </a:cubicBezTo>
                  <a:cubicBezTo>
                    <a:pt x="75" y="33"/>
                    <a:pt x="66" y="39"/>
                    <a:pt x="56" y="45"/>
                  </a:cubicBezTo>
                  <a:cubicBezTo>
                    <a:pt x="47" y="50"/>
                    <a:pt x="38" y="55"/>
                    <a:pt x="29" y="61"/>
                  </a:cubicBezTo>
                  <a:cubicBezTo>
                    <a:pt x="22" y="66"/>
                    <a:pt x="14" y="70"/>
                    <a:pt x="7" y="75"/>
                  </a:cubicBezTo>
                  <a:moveTo>
                    <a:pt x="15" y="82"/>
                  </a:moveTo>
                  <a:cubicBezTo>
                    <a:pt x="14" y="82"/>
                    <a:pt x="13" y="81"/>
                    <a:pt x="12" y="80"/>
                  </a:cubicBezTo>
                  <a:cubicBezTo>
                    <a:pt x="20" y="78"/>
                    <a:pt x="28" y="71"/>
                    <a:pt x="36" y="67"/>
                  </a:cubicBezTo>
                  <a:cubicBezTo>
                    <a:pt x="47" y="61"/>
                    <a:pt x="58" y="55"/>
                    <a:pt x="69" y="49"/>
                  </a:cubicBezTo>
                  <a:cubicBezTo>
                    <a:pt x="81" y="43"/>
                    <a:pt x="92" y="37"/>
                    <a:pt x="103" y="30"/>
                  </a:cubicBezTo>
                  <a:cubicBezTo>
                    <a:pt x="113" y="24"/>
                    <a:pt x="122" y="16"/>
                    <a:pt x="132" y="11"/>
                  </a:cubicBezTo>
                  <a:cubicBezTo>
                    <a:pt x="133" y="10"/>
                    <a:pt x="138" y="7"/>
                    <a:pt x="138" y="7"/>
                  </a:cubicBezTo>
                  <a:cubicBezTo>
                    <a:pt x="139" y="7"/>
                    <a:pt x="138" y="7"/>
                    <a:pt x="138" y="7"/>
                  </a:cubicBezTo>
                  <a:cubicBezTo>
                    <a:pt x="136" y="9"/>
                    <a:pt x="133" y="11"/>
                    <a:pt x="131" y="13"/>
                  </a:cubicBezTo>
                  <a:cubicBezTo>
                    <a:pt x="125" y="16"/>
                    <a:pt x="119" y="20"/>
                    <a:pt x="113" y="24"/>
                  </a:cubicBezTo>
                  <a:cubicBezTo>
                    <a:pt x="102" y="31"/>
                    <a:pt x="90" y="38"/>
                    <a:pt x="79" y="44"/>
                  </a:cubicBezTo>
                  <a:cubicBezTo>
                    <a:pt x="68" y="50"/>
                    <a:pt x="56" y="56"/>
                    <a:pt x="45" y="63"/>
                  </a:cubicBezTo>
                  <a:cubicBezTo>
                    <a:pt x="35" y="69"/>
                    <a:pt x="26" y="77"/>
                    <a:pt x="15" y="82"/>
                  </a:cubicBezTo>
                  <a:moveTo>
                    <a:pt x="25" y="77"/>
                  </a:moveTo>
                  <a:cubicBezTo>
                    <a:pt x="26" y="77"/>
                    <a:pt x="26" y="77"/>
                    <a:pt x="27" y="77"/>
                  </a:cubicBezTo>
                  <a:cubicBezTo>
                    <a:pt x="31" y="73"/>
                    <a:pt x="36" y="70"/>
                    <a:pt x="41" y="67"/>
                  </a:cubicBezTo>
                  <a:cubicBezTo>
                    <a:pt x="52" y="60"/>
                    <a:pt x="63" y="54"/>
                    <a:pt x="74" y="48"/>
                  </a:cubicBezTo>
                  <a:cubicBezTo>
                    <a:pt x="97" y="35"/>
                    <a:pt x="119" y="22"/>
                    <a:pt x="141" y="7"/>
                  </a:cubicBezTo>
                  <a:cubicBezTo>
                    <a:pt x="143" y="7"/>
                    <a:pt x="145" y="8"/>
                    <a:pt x="147" y="10"/>
                  </a:cubicBezTo>
                  <a:cubicBezTo>
                    <a:pt x="132" y="18"/>
                    <a:pt x="117" y="29"/>
                    <a:pt x="102" y="38"/>
                  </a:cubicBezTo>
                  <a:cubicBezTo>
                    <a:pt x="99" y="39"/>
                    <a:pt x="96" y="41"/>
                    <a:pt x="93" y="43"/>
                  </a:cubicBezTo>
                  <a:cubicBezTo>
                    <a:pt x="92" y="44"/>
                    <a:pt x="90" y="45"/>
                    <a:pt x="88" y="46"/>
                  </a:cubicBezTo>
                  <a:cubicBezTo>
                    <a:pt x="67" y="56"/>
                    <a:pt x="46" y="67"/>
                    <a:pt x="25" y="77"/>
                  </a:cubicBezTo>
                  <a:moveTo>
                    <a:pt x="119" y="18"/>
                  </a:moveTo>
                  <a:cubicBezTo>
                    <a:pt x="123" y="11"/>
                    <a:pt x="131" y="7"/>
                    <a:pt x="138" y="7"/>
                  </a:cubicBezTo>
                  <a:cubicBezTo>
                    <a:pt x="131" y="10"/>
                    <a:pt x="125" y="14"/>
                    <a:pt x="119" y="18"/>
                  </a:cubicBezTo>
                  <a:moveTo>
                    <a:pt x="84" y="18"/>
                  </a:moveTo>
                  <a:cubicBezTo>
                    <a:pt x="84" y="17"/>
                    <a:pt x="85" y="17"/>
                    <a:pt x="85" y="16"/>
                  </a:cubicBezTo>
                  <a:cubicBezTo>
                    <a:pt x="87" y="14"/>
                    <a:pt x="89" y="13"/>
                    <a:pt x="91" y="12"/>
                  </a:cubicBezTo>
                  <a:cubicBezTo>
                    <a:pt x="95" y="9"/>
                    <a:pt x="98" y="7"/>
                    <a:pt x="102" y="5"/>
                  </a:cubicBezTo>
                  <a:cubicBezTo>
                    <a:pt x="103" y="6"/>
                    <a:pt x="104" y="6"/>
                    <a:pt x="105" y="7"/>
                  </a:cubicBezTo>
                  <a:cubicBezTo>
                    <a:pt x="105" y="7"/>
                    <a:pt x="105" y="7"/>
                    <a:pt x="105" y="7"/>
                  </a:cubicBezTo>
                  <a:cubicBezTo>
                    <a:pt x="98" y="11"/>
                    <a:pt x="91" y="15"/>
                    <a:pt x="84" y="18"/>
                  </a:cubicBezTo>
                  <a:moveTo>
                    <a:pt x="86" y="14"/>
                  </a:moveTo>
                  <a:cubicBezTo>
                    <a:pt x="88" y="11"/>
                    <a:pt x="91" y="8"/>
                    <a:pt x="94" y="6"/>
                  </a:cubicBezTo>
                  <a:cubicBezTo>
                    <a:pt x="96" y="5"/>
                    <a:pt x="97" y="5"/>
                    <a:pt x="99" y="5"/>
                  </a:cubicBezTo>
                  <a:cubicBezTo>
                    <a:pt x="99" y="5"/>
                    <a:pt x="99" y="5"/>
                    <a:pt x="100" y="5"/>
                  </a:cubicBezTo>
                  <a:cubicBezTo>
                    <a:pt x="96" y="7"/>
                    <a:pt x="92" y="10"/>
                    <a:pt x="88" y="12"/>
                  </a:cubicBezTo>
                  <a:cubicBezTo>
                    <a:pt x="88" y="13"/>
                    <a:pt x="87" y="13"/>
                    <a:pt x="86" y="14"/>
                  </a:cubicBezTo>
                  <a:moveTo>
                    <a:pt x="99" y="0"/>
                  </a:moveTo>
                  <a:cubicBezTo>
                    <a:pt x="99" y="0"/>
                    <a:pt x="98" y="0"/>
                    <a:pt x="97" y="0"/>
                  </a:cubicBezTo>
                  <a:cubicBezTo>
                    <a:pt x="89" y="2"/>
                    <a:pt x="82" y="9"/>
                    <a:pt x="80" y="17"/>
                  </a:cubicBezTo>
                  <a:cubicBezTo>
                    <a:pt x="75" y="11"/>
                    <a:pt x="70" y="8"/>
                    <a:pt x="63" y="8"/>
                  </a:cubicBezTo>
                  <a:cubicBezTo>
                    <a:pt x="61" y="8"/>
                    <a:pt x="59" y="8"/>
                    <a:pt x="57" y="9"/>
                  </a:cubicBezTo>
                  <a:cubicBezTo>
                    <a:pt x="45" y="13"/>
                    <a:pt x="42" y="23"/>
                    <a:pt x="41" y="34"/>
                  </a:cubicBezTo>
                  <a:cubicBezTo>
                    <a:pt x="36" y="27"/>
                    <a:pt x="29" y="22"/>
                    <a:pt x="22" y="22"/>
                  </a:cubicBezTo>
                  <a:cubicBezTo>
                    <a:pt x="18" y="22"/>
                    <a:pt x="14" y="23"/>
                    <a:pt x="10" y="27"/>
                  </a:cubicBezTo>
                  <a:cubicBezTo>
                    <a:pt x="2" y="35"/>
                    <a:pt x="7" y="45"/>
                    <a:pt x="15" y="51"/>
                  </a:cubicBezTo>
                  <a:cubicBezTo>
                    <a:pt x="7" y="53"/>
                    <a:pt x="0" y="60"/>
                    <a:pt x="0" y="69"/>
                  </a:cubicBezTo>
                  <a:cubicBezTo>
                    <a:pt x="0" y="81"/>
                    <a:pt x="11" y="87"/>
                    <a:pt x="21" y="89"/>
                  </a:cubicBezTo>
                  <a:cubicBezTo>
                    <a:pt x="14" y="95"/>
                    <a:pt x="9" y="104"/>
                    <a:pt x="18" y="113"/>
                  </a:cubicBezTo>
                  <a:cubicBezTo>
                    <a:pt x="23" y="118"/>
                    <a:pt x="30" y="120"/>
                    <a:pt x="38" y="120"/>
                  </a:cubicBezTo>
                  <a:cubicBezTo>
                    <a:pt x="43" y="120"/>
                    <a:pt x="49" y="119"/>
                    <a:pt x="53" y="117"/>
                  </a:cubicBezTo>
                  <a:cubicBezTo>
                    <a:pt x="49" y="130"/>
                    <a:pt x="38" y="140"/>
                    <a:pt x="28" y="149"/>
                  </a:cubicBezTo>
                  <a:cubicBezTo>
                    <a:pt x="27" y="149"/>
                    <a:pt x="27" y="151"/>
                    <a:pt x="27" y="151"/>
                  </a:cubicBezTo>
                  <a:cubicBezTo>
                    <a:pt x="28" y="152"/>
                    <a:pt x="28" y="153"/>
                    <a:pt x="29" y="153"/>
                  </a:cubicBezTo>
                  <a:cubicBezTo>
                    <a:pt x="30" y="153"/>
                    <a:pt x="30" y="153"/>
                    <a:pt x="30" y="153"/>
                  </a:cubicBezTo>
                  <a:cubicBezTo>
                    <a:pt x="49" y="145"/>
                    <a:pt x="67" y="138"/>
                    <a:pt x="80" y="122"/>
                  </a:cubicBezTo>
                  <a:cubicBezTo>
                    <a:pt x="84" y="129"/>
                    <a:pt x="90" y="132"/>
                    <a:pt x="96" y="132"/>
                  </a:cubicBezTo>
                  <a:cubicBezTo>
                    <a:pt x="103" y="132"/>
                    <a:pt x="111" y="128"/>
                    <a:pt x="115" y="121"/>
                  </a:cubicBezTo>
                  <a:cubicBezTo>
                    <a:pt x="120" y="127"/>
                    <a:pt x="126" y="132"/>
                    <a:pt x="134" y="133"/>
                  </a:cubicBezTo>
                  <a:cubicBezTo>
                    <a:pt x="134" y="133"/>
                    <a:pt x="135" y="133"/>
                    <a:pt x="135" y="133"/>
                  </a:cubicBezTo>
                  <a:cubicBezTo>
                    <a:pt x="142" y="133"/>
                    <a:pt x="149" y="126"/>
                    <a:pt x="152" y="120"/>
                  </a:cubicBezTo>
                  <a:cubicBezTo>
                    <a:pt x="155" y="122"/>
                    <a:pt x="159" y="124"/>
                    <a:pt x="164" y="124"/>
                  </a:cubicBezTo>
                  <a:cubicBezTo>
                    <a:pt x="170" y="124"/>
                    <a:pt x="177" y="120"/>
                    <a:pt x="178" y="115"/>
                  </a:cubicBezTo>
                  <a:cubicBezTo>
                    <a:pt x="179" y="116"/>
                    <a:pt x="181" y="116"/>
                    <a:pt x="183" y="116"/>
                  </a:cubicBezTo>
                  <a:cubicBezTo>
                    <a:pt x="183" y="115"/>
                    <a:pt x="183" y="113"/>
                    <a:pt x="183" y="111"/>
                  </a:cubicBezTo>
                  <a:cubicBezTo>
                    <a:pt x="183" y="111"/>
                    <a:pt x="183" y="111"/>
                    <a:pt x="183" y="111"/>
                  </a:cubicBezTo>
                  <a:cubicBezTo>
                    <a:pt x="183" y="111"/>
                    <a:pt x="182" y="111"/>
                    <a:pt x="182" y="111"/>
                  </a:cubicBezTo>
                  <a:cubicBezTo>
                    <a:pt x="187" y="106"/>
                    <a:pt x="196" y="107"/>
                    <a:pt x="200" y="102"/>
                  </a:cubicBezTo>
                  <a:cubicBezTo>
                    <a:pt x="198" y="104"/>
                    <a:pt x="197" y="106"/>
                    <a:pt x="194" y="108"/>
                  </a:cubicBezTo>
                  <a:cubicBezTo>
                    <a:pt x="194" y="108"/>
                    <a:pt x="194" y="108"/>
                    <a:pt x="194" y="108"/>
                  </a:cubicBezTo>
                  <a:cubicBezTo>
                    <a:pt x="192" y="108"/>
                    <a:pt x="190" y="109"/>
                    <a:pt x="188" y="110"/>
                  </a:cubicBezTo>
                  <a:cubicBezTo>
                    <a:pt x="189" y="110"/>
                    <a:pt x="189" y="110"/>
                    <a:pt x="189" y="110"/>
                  </a:cubicBezTo>
                  <a:cubicBezTo>
                    <a:pt x="192" y="110"/>
                    <a:pt x="194" y="109"/>
                    <a:pt x="197" y="109"/>
                  </a:cubicBezTo>
                  <a:cubicBezTo>
                    <a:pt x="197" y="109"/>
                    <a:pt x="197" y="109"/>
                    <a:pt x="197" y="109"/>
                  </a:cubicBezTo>
                  <a:cubicBezTo>
                    <a:pt x="198" y="109"/>
                    <a:pt x="198" y="109"/>
                    <a:pt x="198" y="110"/>
                  </a:cubicBezTo>
                  <a:cubicBezTo>
                    <a:pt x="198" y="110"/>
                    <a:pt x="199" y="110"/>
                    <a:pt x="199" y="111"/>
                  </a:cubicBezTo>
                  <a:cubicBezTo>
                    <a:pt x="209" y="102"/>
                    <a:pt x="213" y="85"/>
                    <a:pt x="202" y="77"/>
                  </a:cubicBezTo>
                  <a:cubicBezTo>
                    <a:pt x="211" y="72"/>
                    <a:pt x="216" y="63"/>
                    <a:pt x="211" y="54"/>
                  </a:cubicBezTo>
                  <a:cubicBezTo>
                    <a:pt x="207" y="46"/>
                    <a:pt x="200" y="42"/>
                    <a:pt x="192" y="42"/>
                  </a:cubicBezTo>
                  <a:cubicBezTo>
                    <a:pt x="192" y="42"/>
                    <a:pt x="191" y="42"/>
                    <a:pt x="190" y="42"/>
                  </a:cubicBezTo>
                  <a:cubicBezTo>
                    <a:pt x="192" y="34"/>
                    <a:pt x="190" y="24"/>
                    <a:pt x="184" y="19"/>
                  </a:cubicBezTo>
                  <a:cubicBezTo>
                    <a:pt x="181" y="15"/>
                    <a:pt x="177" y="14"/>
                    <a:pt x="173" y="14"/>
                  </a:cubicBezTo>
                  <a:cubicBezTo>
                    <a:pt x="167" y="14"/>
                    <a:pt x="161" y="16"/>
                    <a:pt x="156" y="19"/>
                  </a:cubicBezTo>
                  <a:cubicBezTo>
                    <a:pt x="156" y="8"/>
                    <a:pt x="147" y="2"/>
                    <a:pt x="138" y="2"/>
                  </a:cubicBezTo>
                  <a:cubicBezTo>
                    <a:pt x="130" y="2"/>
                    <a:pt x="121" y="6"/>
                    <a:pt x="116" y="13"/>
                  </a:cubicBezTo>
                  <a:cubicBezTo>
                    <a:pt x="112" y="7"/>
                    <a:pt x="107" y="0"/>
                    <a:pt x="99"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267" name="Google Shape;267;p16"/>
            <p:cNvSpPr/>
            <p:nvPr/>
          </p:nvSpPr>
          <p:spPr>
            <a:xfrm>
              <a:off x="2538081" y="3452739"/>
              <a:ext cx="68263" cy="34925"/>
            </a:xfrm>
            <a:custGeom>
              <a:rect b="b" l="l" r="r" t="t"/>
              <a:pathLst>
                <a:path extrusionOk="0" h="8" w="16">
                  <a:moveTo>
                    <a:pt x="2" y="3"/>
                  </a:moveTo>
                  <a:cubicBezTo>
                    <a:pt x="4" y="2"/>
                    <a:pt x="7" y="1"/>
                    <a:pt x="9" y="1"/>
                  </a:cubicBezTo>
                  <a:cubicBezTo>
                    <a:pt x="7" y="2"/>
                    <a:pt x="4" y="3"/>
                    <a:pt x="2" y="3"/>
                  </a:cubicBezTo>
                  <a:moveTo>
                    <a:pt x="14" y="0"/>
                  </a:moveTo>
                  <a:cubicBezTo>
                    <a:pt x="14" y="0"/>
                    <a:pt x="14" y="0"/>
                    <a:pt x="14" y="0"/>
                  </a:cubicBezTo>
                  <a:cubicBezTo>
                    <a:pt x="11" y="0"/>
                    <a:pt x="9" y="1"/>
                    <a:pt x="6" y="1"/>
                  </a:cubicBezTo>
                  <a:cubicBezTo>
                    <a:pt x="6" y="1"/>
                    <a:pt x="6" y="1"/>
                    <a:pt x="5" y="1"/>
                  </a:cubicBezTo>
                  <a:cubicBezTo>
                    <a:pt x="4" y="1"/>
                    <a:pt x="2" y="2"/>
                    <a:pt x="0" y="2"/>
                  </a:cubicBezTo>
                  <a:cubicBezTo>
                    <a:pt x="0" y="2"/>
                    <a:pt x="0" y="2"/>
                    <a:pt x="0" y="2"/>
                  </a:cubicBezTo>
                  <a:cubicBezTo>
                    <a:pt x="0" y="4"/>
                    <a:pt x="0" y="6"/>
                    <a:pt x="0" y="7"/>
                  </a:cubicBezTo>
                  <a:cubicBezTo>
                    <a:pt x="1" y="8"/>
                    <a:pt x="1" y="8"/>
                    <a:pt x="2" y="8"/>
                  </a:cubicBezTo>
                  <a:cubicBezTo>
                    <a:pt x="2" y="8"/>
                    <a:pt x="3" y="8"/>
                    <a:pt x="3" y="8"/>
                  </a:cubicBezTo>
                  <a:cubicBezTo>
                    <a:pt x="3" y="6"/>
                    <a:pt x="3" y="4"/>
                    <a:pt x="3" y="3"/>
                  </a:cubicBezTo>
                  <a:cubicBezTo>
                    <a:pt x="4" y="3"/>
                    <a:pt x="5" y="3"/>
                    <a:pt x="6" y="3"/>
                  </a:cubicBezTo>
                  <a:cubicBezTo>
                    <a:pt x="9" y="3"/>
                    <a:pt x="11" y="3"/>
                    <a:pt x="13" y="3"/>
                  </a:cubicBezTo>
                  <a:cubicBezTo>
                    <a:pt x="13" y="3"/>
                    <a:pt x="14" y="3"/>
                    <a:pt x="14" y="3"/>
                  </a:cubicBezTo>
                  <a:cubicBezTo>
                    <a:pt x="14" y="3"/>
                    <a:pt x="15" y="2"/>
                    <a:pt x="16" y="2"/>
                  </a:cubicBezTo>
                  <a:cubicBezTo>
                    <a:pt x="16" y="1"/>
                    <a:pt x="15" y="1"/>
                    <a:pt x="15" y="1"/>
                  </a:cubicBezTo>
                  <a:cubicBezTo>
                    <a:pt x="15" y="0"/>
                    <a:pt x="15" y="0"/>
                    <a:pt x="14"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grpSp>
          <p:nvGrpSpPr>
            <p:cNvPr id="268" name="Google Shape;268;p16"/>
            <p:cNvGrpSpPr/>
            <p:nvPr/>
          </p:nvGrpSpPr>
          <p:grpSpPr>
            <a:xfrm>
              <a:off x="1620239" y="1481305"/>
              <a:ext cx="922338" cy="781050"/>
              <a:chOff x="9255125" y="7950201"/>
              <a:chExt cx="922338" cy="781050"/>
            </a:xfrm>
          </p:grpSpPr>
          <p:sp>
            <p:nvSpPr>
              <p:cNvPr id="269" name="Google Shape;269;p16"/>
              <p:cNvSpPr/>
              <p:nvPr/>
            </p:nvSpPr>
            <p:spPr>
              <a:xfrm>
                <a:off x="9767888" y="7980363"/>
                <a:ext cx="406400" cy="700088"/>
              </a:xfrm>
              <a:custGeom>
                <a:rect b="b" l="l" r="r" t="t"/>
                <a:pathLst>
                  <a:path extrusionOk="0" h="165" w="96">
                    <a:moveTo>
                      <a:pt x="53" y="74"/>
                    </a:moveTo>
                    <a:cubicBezTo>
                      <a:pt x="33" y="103"/>
                      <a:pt x="12" y="132"/>
                      <a:pt x="0" y="165"/>
                    </a:cubicBezTo>
                    <a:cubicBezTo>
                      <a:pt x="53" y="74"/>
                      <a:pt x="53" y="74"/>
                      <a:pt x="53" y="74"/>
                    </a:cubicBezTo>
                    <a:moveTo>
                      <a:pt x="96" y="0"/>
                    </a:moveTo>
                    <a:cubicBezTo>
                      <a:pt x="53" y="74"/>
                      <a:pt x="53" y="74"/>
                      <a:pt x="53" y="74"/>
                    </a:cubicBezTo>
                    <a:cubicBezTo>
                      <a:pt x="69" y="50"/>
                      <a:pt x="86" y="27"/>
                      <a:pt x="96"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270" name="Google Shape;270;p16"/>
              <p:cNvSpPr/>
              <p:nvPr/>
            </p:nvSpPr>
            <p:spPr>
              <a:xfrm>
                <a:off x="9255125" y="7950201"/>
                <a:ext cx="922338" cy="268288"/>
              </a:xfrm>
              <a:custGeom>
                <a:rect b="b" l="l" r="r" t="t"/>
                <a:pathLst>
                  <a:path extrusionOk="0" h="63" w="218">
                    <a:moveTo>
                      <a:pt x="162" y="16"/>
                    </a:moveTo>
                    <a:cubicBezTo>
                      <a:pt x="107" y="31"/>
                      <a:pt x="52" y="44"/>
                      <a:pt x="0" y="63"/>
                    </a:cubicBezTo>
                    <a:cubicBezTo>
                      <a:pt x="162" y="16"/>
                      <a:pt x="162" y="16"/>
                      <a:pt x="162" y="16"/>
                    </a:cubicBezTo>
                    <a:moveTo>
                      <a:pt x="218" y="0"/>
                    </a:moveTo>
                    <a:cubicBezTo>
                      <a:pt x="162" y="16"/>
                      <a:pt x="162" y="16"/>
                      <a:pt x="162" y="16"/>
                    </a:cubicBezTo>
                    <a:cubicBezTo>
                      <a:pt x="166" y="15"/>
                      <a:pt x="170" y="14"/>
                      <a:pt x="174" y="13"/>
                    </a:cubicBezTo>
                    <a:cubicBezTo>
                      <a:pt x="218" y="0"/>
                      <a:pt x="218" y="0"/>
                      <a:pt x="218"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271" name="Google Shape;271;p16"/>
              <p:cNvSpPr/>
              <p:nvPr/>
            </p:nvSpPr>
            <p:spPr>
              <a:xfrm>
                <a:off x="9410700" y="8323263"/>
                <a:ext cx="177800" cy="395288"/>
              </a:xfrm>
              <a:custGeom>
                <a:rect b="b" l="l" r="r" t="t"/>
                <a:pathLst>
                  <a:path extrusionOk="0" h="93" w="42">
                    <a:moveTo>
                      <a:pt x="42" y="29"/>
                    </a:moveTo>
                    <a:cubicBezTo>
                      <a:pt x="42" y="29"/>
                      <a:pt x="42" y="29"/>
                      <a:pt x="42" y="29"/>
                    </a:cubicBezTo>
                    <a:cubicBezTo>
                      <a:pt x="42" y="29"/>
                      <a:pt x="42" y="29"/>
                      <a:pt x="42" y="29"/>
                    </a:cubicBezTo>
                    <a:cubicBezTo>
                      <a:pt x="42" y="29"/>
                      <a:pt x="42" y="29"/>
                      <a:pt x="42" y="29"/>
                    </a:cubicBezTo>
                    <a:moveTo>
                      <a:pt x="0" y="0"/>
                    </a:moveTo>
                    <a:cubicBezTo>
                      <a:pt x="7" y="28"/>
                      <a:pt x="18" y="64"/>
                      <a:pt x="22" y="93"/>
                    </a:cubicBezTo>
                    <a:cubicBezTo>
                      <a:pt x="22" y="93"/>
                      <a:pt x="22" y="93"/>
                      <a:pt x="22" y="93"/>
                    </a:cubicBezTo>
                    <a:cubicBezTo>
                      <a:pt x="24" y="93"/>
                      <a:pt x="41" y="33"/>
                      <a:pt x="42" y="30"/>
                    </a:cubicBezTo>
                    <a:cubicBezTo>
                      <a:pt x="42" y="29"/>
                      <a:pt x="42" y="29"/>
                      <a:pt x="42" y="29"/>
                    </a:cubicBezTo>
                    <a:cubicBezTo>
                      <a:pt x="1" y="1"/>
                      <a:pt x="1" y="1"/>
                      <a:pt x="1" y="1"/>
                    </a:cubicBezTo>
                    <a:cubicBezTo>
                      <a:pt x="0" y="1"/>
                      <a:pt x="0" y="0"/>
                      <a:pt x="0"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272" name="Google Shape;272;p16"/>
              <p:cNvSpPr/>
              <p:nvPr/>
            </p:nvSpPr>
            <p:spPr>
              <a:xfrm>
                <a:off x="9504363" y="8599488"/>
                <a:ext cx="200025" cy="131763"/>
              </a:xfrm>
              <a:custGeom>
                <a:rect b="b" l="l" r="r" t="t"/>
                <a:pathLst>
                  <a:path extrusionOk="0" h="31" w="47">
                    <a:moveTo>
                      <a:pt x="47" y="0"/>
                    </a:moveTo>
                    <a:cubicBezTo>
                      <a:pt x="28" y="8"/>
                      <a:pt x="0" y="31"/>
                      <a:pt x="1" y="31"/>
                    </a:cubicBezTo>
                    <a:cubicBezTo>
                      <a:pt x="47" y="0"/>
                      <a:pt x="47" y="0"/>
                      <a:pt x="47" y="0"/>
                    </a:cubicBezTo>
                    <a:cubicBezTo>
                      <a:pt x="47" y="0"/>
                      <a:pt x="47" y="0"/>
                      <a:pt x="47"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273" name="Google Shape;273;p16"/>
              <p:cNvSpPr/>
              <p:nvPr/>
            </p:nvSpPr>
            <p:spPr>
              <a:xfrm>
                <a:off x="9563100" y="8412163"/>
                <a:ext cx="204788" cy="268288"/>
              </a:xfrm>
              <a:custGeom>
                <a:rect b="b" l="l" r="r" t="t"/>
                <a:pathLst>
                  <a:path extrusionOk="0" h="63" w="48">
                    <a:moveTo>
                      <a:pt x="0" y="0"/>
                    </a:moveTo>
                    <a:cubicBezTo>
                      <a:pt x="6" y="8"/>
                      <a:pt x="6" y="8"/>
                      <a:pt x="6" y="8"/>
                    </a:cubicBezTo>
                    <a:cubicBezTo>
                      <a:pt x="6" y="9"/>
                      <a:pt x="6" y="9"/>
                      <a:pt x="6" y="9"/>
                    </a:cubicBezTo>
                    <a:cubicBezTo>
                      <a:pt x="33" y="44"/>
                      <a:pt x="33" y="44"/>
                      <a:pt x="33" y="44"/>
                    </a:cubicBezTo>
                    <a:cubicBezTo>
                      <a:pt x="33" y="44"/>
                      <a:pt x="33" y="44"/>
                      <a:pt x="33" y="44"/>
                    </a:cubicBezTo>
                    <a:cubicBezTo>
                      <a:pt x="48" y="63"/>
                      <a:pt x="48" y="63"/>
                      <a:pt x="48" y="63"/>
                    </a:cubicBezTo>
                    <a:cubicBezTo>
                      <a:pt x="31" y="41"/>
                      <a:pt x="15" y="20"/>
                      <a:pt x="6" y="8"/>
                    </a:cubicBezTo>
                    <a:cubicBezTo>
                      <a:pt x="6" y="8"/>
                      <a:pt x="6" y="8"/>
                      <a:pt x="6" y="8"/>
                    </a:cubicBezTo>
                    <a:cubicBezTo>
                      <a:pt x="2" y="3"/>
                      <a:pt x="0" y="0"/>
                      <a:pt x="0"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274" name="Google Shape;274;p16"/>
              <p:cNvSpPr/>
              <p:nvPr/>
            </p:nvSpPr>
            <p:spPr>
              <a:xfrm>
                <a:off x="9542463" y="7980363"/>
                <a:ext cx="631825" cy="431800"/>
              </a:xfrm>
              <a:custGeom>
                <a:rect b="b" l="l" r="r" t="t"/>
                <a:pathLst>
                  <a:path extrusionOk="0" h="102" w="149">
                    <a:moveTo>
                      <a:pt x="149" y="0"/>
                    </a:moveTo>
                    <a:cubicBezTo>
                      <a:pt x="0" y="102"/>
                      <a:pt x="0" y="102"/>
                      <a:pt x="0" y="102"/>
                    </a:cubicBezTo>
                    <a:cubicBezTo>
                      <a:pt x="41" y="81"/>
                      <a:pt x="139" y="11"/>
                      <a:pt x="149"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275" name="Google Shape;275;p16"/>
              <p:cNvSpPr/>
              <p:nvPr/>
            </p:nvSpPr>
            <p:spPr>
              <a:xfrm>
                <a:off x="9267825" y="7950201"/>
                <a:ext cx="909638" cy="420688"/>
              </a:xfrm>
              <a:custGeom>
                <a:rect b="b" l="l" r="r" t="t"/>
                <a:pathLst>
                  <a:path extrusionOk="0" h="99" w="215">
                    <a:moveTo>
                      <a:pt x="215" y="0"/>
                    </a:moveTo>
                    <a:cubicBezTo>
                      <a:pt x="215" y="0"/>
                      <a:pt x="215" y="0"/>
                      <a:pt x="215" y="0"/>
                    </a:cubicBezTo>
                    <a:cubicBezTo>
                      <a:pt x="171" y="13"/>
                      <a:pt x="171" y="13"/>
                      <a:pt x="171" y="13"/>
                    </a:cubicBezTo>
                    <a:cubicBezTo>
                      <a:pt x="0" y="63"/>
                      <a:pt x="0" y="63"/>
                      <a:pt x="0" y="63"/>
                    </a:cubicBezTo>
                    <a:cubicBezTo>
                      <a:pt x="11" y="70"/>
                      <a:pt x="23" y="81"/>
                      <a:pt x="34" y="88"/>
                    </a:cubicBezTo>
                    <a:cubicBezTo>
                      <a:pt x="34" y="88"/>
                      <a:pt x="34" y="89"/>
                      <a:pt x="35" y="89"/>
                    </a:cubicBezTo>
                    <a:cubicBezTo>
                      <a:pt x="39" y="92"/>
                      <a:pt x="43" y="94"/>
                      <a:pt x="48" y="96"/>
                    </a:cubicBezTo>
                    <a:cubicBezTo>
                      <a:pt x="53" y="98"/>
                      <a:pt x="56" y="99"/>
                      <a:pt x="58" y="99"/>
                    </a:cubicBezTo>
                    <a:cubicBezTo>
                      <a:pt x="62" y="99"/>
                      <a:pt x="63" y="96"/>
                      <a:pt x="71" y="90"/>
                    </a:cubicBezTo>
                    <a:cubicBezTo>
                      <a:pt x="104" y="63"/>
                      <a:pt x="177" y="17"/>
                      <a:pt x="215"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grpSp>
        <p:sp>
          <p:nvSpPr>
            <p:cNvPr id="276" name="Google Shape;276;p16"/>
            <p:cNvSpPr/>
            <p:nvPr/>
          </p:nvSpPr>
          <p:spPr>
            <a:xfrm>
              <a:off x="10826419" y="2965377"/>
              <a:ext cx="228600" cy="276225"/>
            </a:xfrm>
            <a:custGeom>
              <a:rect b="b" l="l" r="r" t="t"/>
              <a:pathLst>
                <a:path extrusionOk="0" h="65" w="54">
                  <a:moveTo>
                    <a:pt x="16" y="45"/>
                  </a:moveTo>
                  <a:cubicBezTo>
                    <a:pt x="0" y="65"/>
                    <a:pt x="0" y="65"/>
                    <a:pt x="0" y="65"/>
                  </a:cubicBezTo>
                  <a:cubicBezTo>
                    <a:pt x="6" y="58"/>
                    <a:pt x="11" y="52"/>
                    <a:pt x="16" y="45"/>
                  </a:cubicBezTo>
                  <a:moveTo>
                    <a:pt x="54" y="0"/>
                  </a:moveTo>
                  <a:cubicBezTo>
                    <a:pt x="39" y="13"/>
                    <a:pt x="28" y="29"/>
                    <a:pt x="16" y="45"/>
                  </a:cubicBezTo>
                  <a:cubicBezTo>
                    <a:pt x="54" y="0"/>
                    <a:pt x="54" y="0"/>
                    <a:pt x="54"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277" name="Google Shape;277;p16"/>
            <p:cNvSpPr/>
            <p:nvPr/>
          </p:nvSpPr>
          <p:spPr>
            <a:xfrm>
              <a:off x="11191544" y="2863777"/>
              <a:ext cx="236538" cy="246063"/>
            </a:xfrm>
            <a:custGeom>
              <a:rect b="b" l="l" r="r" t="t"/>
              <a:pathLst>
                <a:path extrusionOk="0" h="58" w="56">
                  <a:moveTo>
                    <a:pt x="0" y="58"/>
                  </a:moveTo>
                  <a:cubicBezTo>
                    <a:pt x="0" y="58"/>
                    <a:pt x="0" y="58"/>
                    <a:pt x="0" y="58"/>
                  </a:cubicBezTo>
                  <a:cubicBezTo>
                    <a:pt x="0" y="58"/>
                    <a:pt x="0" y="58"/>
                    <a:pt x="0" y="58"/>
                  </a:cubicBezTo>
                  <a:cubicBezTo>
                    <a:pt x="0" y="58"/>
                    <a:pt x="0" y="58"/>
                    <a:pt x="0" y="58"/>
                  </a:cubicBezTo>
                  <a:moveTo>
                    <a:pt x="38" y="19"/>
                  </a:moveTo>
                  <a:cubicBezTo>
                    <a:pt x="1" y="58"/>
                    <a:pt x="1" y="58"/>
                    <a:pt x="1" y="58"/>
                  </a:cubicBezTo>
                  <a:cubicBezTo>
                    <a:pt x="1" y="58"/>
                    <a:pt x="1" y="58"/>
                    <a:pt x="1" y="58"/>
                  </a:cubicBezTo>
                  <a:cubicBezTo>
                    <a:pt x="13" y="46"/>
                    <a:pt x="29" y="34"/>
                    <a:pt x="41" y="21"/>
                  </a:cubicBezTo>
                  <a:cubicBezTo>
                    <a:pt x="38" y="19"/>
                    <a:pt x="38" y="19"/>
                    <a:pt x="38" y="19"/>
                  </a:cubicBezTo>
                  <a:moveTo>
                    <a:pt x="56" y="0"/>
                  </a:moveTo>
                  <a:cubicBezTo>
                    <a:pt x="56" y="0"/>
                    <a:pt x="56" y="0"/>
                    <a:pt x="56" y="0"/>
                  </a:cubicBezTo>
                  <a:cubicBezTo>
                    <a:pt x="56" y="0"/>
                    <a:pt x="56" y="0"/>
                    <a:pt x="56" y="0"/>
                  </a:cubicBezTo>
                  <a:cubicBezTo>
                    <a:pt x="56" y="0"/>
                    <a:pt x="56" y="0"/>
                    <a:pt x="56"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278" name="Google Shape;278;p16"/>
            <p:cNvSpPr/>
            <p:nvPr/>
          </p:nvSpPr>
          <p:spPr>
            <a:xfrm>
              <a:off x="11055019" y="2962202"/>
              <a:ext cx="139700" cy="147638"/>
            </a:xfrm>
            <a:custGeom>
              <a:rect b="b" l="l" r="r" t="t"/>
              <a:pathLst>
                <a:path extrusionOk="0" h="35" w="33">
                  <a:moveTo>
                    <a:pt x="0" y="0"/>
                  </a:moveTo>
                  <a:cubicBezTo>
                    <a:pt x="32" y="35"/>
                    <a:pt x="32" y="35"/>
                    <a:pt x="32" y="35"/>
                  </a:cubicBezTo>
                  <a:cubicBezTo>
                    <a:pt x="32" y="35"/>
                    <a:pt x="32" y="35"/>
                    <a:pt x="32" y="35"/>
                  </a:cubicBezTo>
                  <a:cubicBezTo>
                    <a:pt x="33" y="35"/>
                    <a:pt x="33" y="35"/>
                    <a:pt x="33" y="35"/>
                  </a:cubicBezTo>
                  <a:cubicBezTo>
                    <a:pt x="33" y="35"/>
                    <a:pt x="33" y="35"/>
                    <a:pt x="33" y="35"/>
                  </a:cubicBezTo>
                  <a:cubicBezTo>
                    <a:pt x="33" y="35"/>
                    <a:pt x="33" y="35"/>
                    <a:pt x="33" y="35"/>
                  </a:cubicBezTo>
                  <a:cubicBezTo>
                    <a:pt x="30" y="29"/>
                    <a:pt x="7" y="6"/>
                    <a:pt x="0"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279" name="Google Shape;279;p16"/>
            <p:cNvSpPr/>
            <p:nvPr/>
          </p:nvSpPr>
          <p:spPr>
            <a:xfrm>
              <a:off x="11288381" y="2863777"/>
              <a:ext cx="152400" cy="131763"/>
            </a:xfrm>
            <a:custGeom>
              <a:rect b="b" l="l" r="r" t="t"/>
              <a:pathLst>
                <a:path extrusionOk="0" h="31" w="36">
                  <a:moveTo>
                    <a:pt x="33" y="0"/>
                  </a:moveTo>
                  <a:cubicBezTo>
                    <a:pt x="33" y="0"/>
                    <a:pt x="33" y="0"/>
                    <a:pt x="33" y="0"/>
                  </a:cubicBezTo>
                  <a:cubicBezTo>
                    <a:pt x="33" y="0"/>
                    <a:pt x="33" y="0"/>
                    <a:pt x="33" y="0"/>
                  </a:cubicBezTo>
                  <a:cubicBezTo>
                    <a:pt x="22" y="4"/>
                    <a:pt x="11" y="6"/>
                    <a:pt x="0" y="10"/>
                  </a:cubicBezTo>
                  <a:cubicBezTo>
                    <a:pt x="15" y="19"/>
                    <a:pt x="15" y="19"/>
                    <a:pt x="15" y="19"/>
                  </a:cubicBezTo>
                  <a:cubicBezTo>
                    <a:pt x="18" y="21"/>
                    <a:pt x="18" y="21"/>
                    <a:pt x="18" y="21"/>
                  </a:cubicBezTo>
                  <a:cubicBezTo>
                    <a:pt x="35" y="31"/>
                    <a:pt x="35" y="31"/>
                    <a:pt x="35" y="31"/>
                  </a:cubicBezTo>
                  <a:cubicBezTo>
                    <a:pt x="33" y="21"/>
                    <a:pt x="36" y="9"/>
                    <a:pt x="33"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280" name="Google Shape;280;p16"/>
            <p:cNvSpPr/>
            <p:nvPr/>
          </p:nvSpPr>
          <p:spPr>
            <a:xfrm>
              <a:off x="10780381" y="2693914"/>
              <a:ext cx="46038" cy="674688"/>
            </a:xfrm>
            <a:custGeom>
              <a:rect b="b" l="l" r="r" t="t"/>
              <a:pathLst>
                <a:path extrusionOk="0" h="159" w="11">
                  <a:moveTo>
                    <a:pt x="0" y="0"/>
                  </a:moveTo>
                  <a:cubicBezTo>
                    <a:pt x="5" y="159"/>
                    <a:pt x="5" y="159"/>
                    <a:pt x="5" y="159"/>
                  </a:cubicBezTo>
                  <a:cubicBezTo>
                    <a:pt x="5" y="104"/>
                    <a:pt x="11" y="53"/>
                    <a:pt x="0"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281" name="Google Shape;281;p16"/>
            <p:cNvSpPr/>
            <p:nvPr/>
          </p:nvSpPr>
          <p:spPr>
            <a:xfrm>
              <a:off x="10805781" y="3363839"/>
              <a:ext cx="766763" cy="4763"/>
            </a:xfrm>
            <a:custGeom>
              <a:rect b="b" l="l" r="r" t="t"/>
              <a:pathLst>
                <a:path extrusionOk="0" h="1" w="181">
                  <a:moveTo>
                    <a:pt x="181" y="0"/>
                  </a:moveTo>
                  <a:cubicBezTo>
                    <a:pt x="0" y="1"/>
                    <a:pt x="0" y="1"/>
                    <a:pt x="0" y="1"/>
                  </a:cubicBezTo>
                  <a:cubicBezTo>
                    <a:pt x="35" y="1"/>
                    <a:pt x="74" y="1"/>
                    <a:pt x="113" y="1"/>
                  </a:cubicBezTo>
                  <a:cubicBezTo>
                    <a:pt x="137" y="1"/>
                    <a:pt x="160" y="1"/>
                    <a:pt x="181"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282" name="Google Shape;282;p16"/>
            <p:cNvSpPr/>
            <p:nvPr/>
          </p:nvSpPr>
          <p:spPr>
            <a:xfrm>
              <a:off x="8983331" y="1658864"/>
              <a:ext cx="731838" cy="1063625"/>
            </a:xfrm>
            <a:custGeom>
              <a:rect b="b" l="l" r="r" t="t"/>
              <a:pathLst>
                <a:path extrusionOk="0" h="251" w="173">
                  <a:moveTo>
                    <a:pt x="6" y="210"/>
                  </a:moveTo>
                  <a:cubicBezTo>
                    <a:pt x="6" y="210"/>
                    <a:pt x="5" y="209"/>
                    <a:pt x="4" y="208"/>
                  </a:cubicBezTo>
                  <a:cubicBezTo>
                    <a:pt x="3" y="207"/>
                    <a:pt x="3" y="206"/>
                    <a:pt x="4" y="204"/>
                  </a:cubicBezTo>
                  <a:cubicBezTo>
                    <a:pt x="6" y="205"/>
                    <a:pt x="8" y="205"/>
                    <a:pt x="10" y="206"/>
                  </a:cubicBezTo>
                  <a:cubicBezTo>
                    <a:pt x="9" y="207"/>
                    <a:pt x="9" y="207"/>
                    <a:pt x="8" y="208"/>
                  </a:cubicBezTo>
                  <a:cubicBezTo>
                    <a:pt x="7" y="208"/>
                    <a:pt x="6" y="209"/>
                    <a:pt x="6" y="210"/>
                  </a:cubicBezTo>
                  <a:moveTo>
                    <a:pt x="12" y="209"/>
                  </a:moveTo>
                  <a:cubicBezTo>
                    <a:pt x="11" y="209"/>
                    <a:pt x="11" y="209"/>
                    <a:pt x="11" y="209"/>
                  </a:cubicBezTo>
                  <a:cubicBezTo>
                    <a:pt x="13" y="207"/>
                    <a:pt x="15" y="206"/>
                    <a:pt x="17" y="204"/>
                  </a:cubicBezTo>
                  <a:cubicBezTo>
                    <a:pt x="17" y="204"/>
                    <a:pt x="17" y="204"/>
                    <a:pt x="17" y="204"/>
                  </a:cubicBezTo>
                  <a:cubicBezTo>
                    <a:pt x="16" y="205"/>
                    <a:pt x="16" y="205"/>
                    <a:pt x="16" y="205"/>
                  </a:cubicBezTo>
                  <a:cubicBezTo>
                    <a:pt x="15" y="206"/>
                    <a:pt x="14" y="208"/>
                    <a:pt x="12" y="209"/>
                  </a:cubicBezTo>
                  <a:moveTo>
                    <a:pt x="12" y="204"/>
                  </a:moveTo>
                  <a:cubicBezTo>
                    <a:pt x="10" y="203"/>
                    <a:pt x="8" y="203"/>
                    <a:pt x="6" y="202"/>
                  </a:cubicBezTo>
                  <a:cubicBezTo>
                    <a:pt x="6" y="201"/>
                    <a:pt x="7" y="200"/>
                    <a:pt x="8" y="199"/>
                  </a:cubicBezTo>
                  <a:cubicBezTo>
                    <a:pt x="8" y="199"/>
                    <a:pt x="8" y="199"/>
                    <a:pt x="8" y="199"/>
                  </a:cubicBezTo>
                  <a:cubicBezTo>
                    <a:pt x="8" y="199"/>
                    <a:pt x="8" y="199"/>
                    <a:pt x="8" y="199"/>
                  </a:cubicBezTo>
                  <a:cubicBezTo>
                    <a:pt x="11" y="199"/>
                    <a:pt x="14" y="200"/>
                    <a:pt x="16" y="201"/>
                  </a:cubicBezTo>
                  <a:cubicBezTo>
                    <a:pt x="15" y="202"/>
                    <a:pt x="13" y="203"/>
                    <a:pt x="12" y="204"/>
                  </a:cubicBezTo>
                  <a:moveTo>
                    <a:pt x="19" y="199"/>
                  </a:moveTo>
                  <a:cubicBezTo>
                    <a:pt x="15" y="198"/>
                    <a:pt x="12" y="197"/>
                    <a:pt x="9" y="196"/>
                  </a:cubicBezTo>
                  <a:cubicBezTo>
                    <a:pt x="10" y="195"/>
                    <a:pt x="10" y="193"/>
                    <a:pt x="11" y="191"/>
                  </a:cubicBezTo>
                  <a:cubicBezTo>
                    <a:pt x="12" y="190"/>
                    <a:pt x="12" y="190"/>
                    <a:pt x="12" y="190"/>
                  </a:cubicBezTo>
                  <a:cubicBezTo>
                    <a:pt x="13" y="191"/>
                    <a:pt x="14" y="191"/>
                    <a:pt x="16" y="191"/>
                  </a:cubicBezTo>
                  <a:cubicBezTo>
                    <a:pt x="18" y="192"/>
                    <a:pt x="20" y="193"/>
                    <a:pt x="22" y="194"/>
                  </a:cubicBezTo>
                  <a:cubicBezTo>
                    <a:pt x="23" y="194"/>
                    <a:pt x="23" y="194"/>
                    <a:pt x="23" y="194"/>
                  </a:cubicBezTo>
                  <a:cubicBezTo>
                    <a:pt x="22" y="195"/>
                    <a:pt x="22" y="196"/>
                    <a:pt x="21" y="197"/>
                  </a:cubicBezTo>
                  <a:cubicBezTo>
                    <a:pt x="20" y="197"/>
                    <a:pt x="19" y="198"/>
                    <a:pt x="19" y="199"/>
                  </a:cubicBezTo>
                  <a:moveTo>
                    <a:pt x="78" y="192"/>
                  </a:moveTo>
                  <a:cubicBezTo>
                    <a:pt x="80" y="188"/>
                    <a:pt x="84" y="185"/>
                    <a:pt x="88" y="182"/>
                  </a:cubicBezTo>
                  <a:cubicBezTo>
                    <a:pt x="87" y="182"/>
                    <a:pt x="87" y="183"/>
                    <a:pt x="87" y="183"/>
                  </a:cubicBezTo>
                  <a:cubicBezTo>
                    <a:pt x="85" y="187"/>
                    <a:pt x="81" y="189"/>
                    <a:pt x="78" y="192"/>
                  </a:cubicBezTo>
                  <a:moveTo>
                    <a:pt x="24" y="192"/>
                  </a:moveTo>
                  <a:cubicBezTo>
                    <a:pt x="24" y="192"/>
                    <a:pt x="24" y="192"/>
                    <a:pt x="23" y="191"/>
                  </a:cubicBezTo>
                  <a:cubicBezTo>
                    <a:pt x="21" y="191"/>
                    <a:pt x="20" y="190"/>
                    <a:pt x="18" y="189"/>
                  </a:cubicBezTo>
                  <a:cubicBezTo>
                    <a:pt x="16" y="189"/>
                    <a:pt x="15" y="188"/>
                    <a:pt x="13" y="188"/>
                  </a:cubicBezTo>
                  <a:cubicBezTo>
                    <a:pt x="14" y="186"/>
                    <a:pt x="15" y="184"/>
                    <a:pt x="16" y="182"/>
                  </a:cubicBezTo>
                  <a:cubicBezTo>
                    <a:pt x="16" y="181"/>
                    <a:pt x="17" y="180"/>
                    <a:pt x="17" y="180"/>
                  </a:cubicBezTo>
                  <a:cubicBezTo>
                    <a:pt x="21" y="182"/>
                    <a:pt x="25" y="183"/>
                    <a:pt x="29" y="185"/>
                  </a:cubicBezTo>
                  <a:cubicBezTo>
                    <a:pt x="28" y="186"/>
                    <a:pt x="27" y="188"/>
                    <a:pt x="27" y="189"/>
                  </a:cubicBezTo>
                  <a:cubicBezTo>
                    <a:pt x="26" y="190"/>
                    <a:pt x="25" y="191"/>
                    <a:pt x="24" y="192"/>
                  </a:cubicBezTo>
                  <a:moveTo>
                    <a:pt x="71" y="182"/>
                  </a:moveTo>
                  <a:cubicBezTo>
                    <a:pt x="71" y="181"/>
                    <a:pt x="71" y="181"/>
                    <a:pt x="71" y="181"/>
                  </a:cubicBezTo>
                  <a:cubicBezTo>
                    <a:pt x="71" y="181"/>
                    <a:pt x="72" y="180"/>
                    <a:pt x="73" y="180"/>
                  </a:cubicBezTo>
                  <a:cubicBezTo>
                    <a:pt x="73" y="179"/>
                    <a:pt x="74" y="179"/>
                    <a:pt x="74" y="178"/>
                  </a:cubicBezTo>
                  <a:cubicBezTo>
                    <a:pt x="74" y="179"/>
                    <a:pt x="73" y="180"/>
                    <a:pt x="72" y="181"/>
                  </a:cubicBezTo>
                  <a:cubicBezTo>
                    <a:pt x="72" y="182"/>
                    <a:pt x="71" y="182"/>
                    <a:pt x="71" y="182"/>
                  </a:cubicBezTo>
                  <a:moveTo>
                    <a:pt x="84" y="175"/>
                  </a:moveTo>
                  <a:cubicBezTo>
                    <a:pt x="84" y="175"/>
                    <a:pt x="85" y="175"/>
                    <a:pt x="85" y="175"/>
                  </a:cubicBezTo>
                  <a:cubicBezTo>
                    <a:pt x="86" y="174"/>
                    <a:pt x="86" y="173"/>
                    <a:pt x="87" y="172"/>
                  </a:cubicBezTo>
                  <a:cubicBezTo>
                    <a:pt x="87" y="172"/>
                    <a:pt x="87" y="172"/>
                    <a:pt x="87" y="172"/>
                  </a:cubicBezTo>
                  <a:cubicBezTo>
                    <a:pt x="86" y="174"/>
                    <a:pt x="85" y="175"/>
                    <a:pt x="84" y="177"/>
                  </a:cubicBezTo>
                  <a:cubicBezTo>
                    <a:pt x="84" y="178"/>
                    <a:pt x="83" y="179"/>
                    <a:pt x="82" y="179"/>
                  </a:cubicBezTo>
                  <a:cubicBezTo>
                    <a:pt x="82" y="180"/>
                    <a:pt x="81" y="181"/>
                    <a:pt x="80" y="181"/>
                  </a:cubicBezTo>
                  <a:cubicBezTo>
                    <a:pt x="80" y="182"/>
                    <a:pt x="79" y="183"/>
                    <a:pt x="78" y="183"/>
                  </a:cubicBezTo>
                  <a:cubicBezTo>
                    <a:pt x="79" y="182"/>
                    <a:pt x="80" y="180"/>
                    <a:pt x="81" y="178"/>
                  </a:cubicBezTo>
                  <a:cubicBezTo>
                    <a:pt x="82" y="177"/>
                    <a:pt x="83" y="176"/>
                    <a:pt x="84" y="175"/>
                  </a:cubicBezTo>
                  <a:cubicBezTo>
                    <a:pt x="84" y="175"/>
                    <a:pt x="84" y="175"/>
                    <a:pt x="84" y="175"/>
                  </a:cubicBezTo>
                  <a:moveTo>
                    <a:pt x="31" y="182"/>
                  </a:moveTo>
                  <a:cubicBezTo>
                    <a:pt x="27" y="181"/>
                    <a:pt x="22" y="180"/>
                    <a:pt x="19" y="177"/>
                  </a:cubicBezTo>
                  <a:cubicBezTo>
                    <a:pt x="20" y="175"/>
                    <a:pt x="22" y="173"/>
                    <a:pt x="24" y="171"/>
                  </a:cubicBezTo>
                  <a:cubicBezTo>
                    <a:pt x="27" y="172"/>
                    <a:pt x="29" y="173"/>
                    <a:pt x="31" y="174"/>
                  </a:cubicBezTo>
                  <a:cubicBezTo>
                    <a:pt x="32" y="175"/>
                    <a:pt x="33" y="175"/>
                    <a:pt x="34" y="175"/>
                  </a:cubicBezTo>
                  <a:cubicBezTo>
                    <a:pt x="34" y="176"/>
                    <a:pt x="34" y="176"/>
                    <a:pt x="34" y="176"/>
                  </a:cubicBezTo>
                  <a:cubicBezTo>
                    <a:pt x="33" y="178"/>
                    <a:pt x="32" y="180"/>
                    <a:pt x="31" y="182"/>
                  </a:cubicBezTo>
                  <a:moveTo>
                    <a:pt x="36" y="178"/>
                  </a:moveTo>
                  <a:cubicBezTo>
                    <a:pt x="38" y="175"/>
                    <a:pt x="39" y="172"/>
                    <a:pt x="41" y="169"/>
                  </a:cubicBezTo>
                  <a:cubicBezTo>
                    <a:pt x="40" y="171"/>
                    <a:pt x="39" y="172"/>
                    <a:pt x="39" y="174"/>
                  </a:cubicBezTo>
                  <a:cubicBezTo>
                    <a:pt x="38" y="175"/>
                    <a:pt x="37" y="177"/>
                    <a:pt x="36" y="178"/>
                  </a:cubicBezTo>
                  <a:moveTo>
                    <a:pt x="38" y="166"/>
                  </a:moveTo>
                  <a:cubicBezTo>
                    <a:pt x="40" y="166"/>
                    <a:pt x="40" y="164"/>
                    <a:pt x="38" y="164"/>
                  </a:cubicBezTo>
                  <a:cubicBezTo>
                    <a:pt x="36" y="163"/>
                    <a:pt x="34" y="163"/>
                    <a:pt x="32" y="161"/>
                  </a:cubicBezTo>
                  <a:cubicBezTo>
                    <a:pt x="32" y="161"/>
                    <a:pt x="32" y="161"/>
                    <a:pt x="32" y="161"/>
                  </a:cubicBezTo>
                  <a:cubicBezTo>
                    <a:pt x="33" y="160"/>
                    <a:pt x="34" y="158"/>
                    <a:pt x="35" y="157"/>
                  </a:cubicBezTo>
                  <a:cubicBezTo>
                    <a:pt x="35" y="157"/>
                    <a:pt x="35" y="158"/>
                    <a:pt x="36" y="158"/>
                  </a:cubicBezTo>
                  <a:cubicBezTo>
                    <a:pt x="38" y="159"/>
                    <a:pt x="41" y="160"/>
                    <a:pt x="44" y="160"/>
                  </a:cubicBezTo>
                  <a:cubicBezTo>
                    <a:pt x="44" y="160"/>
                    <a:pt x="44" y="160"/>
                    <a:pt x="44" y="160"/>
                  </a:cubicBezTo>
                  <a:cubicBezTo>
                    <a:pt x="41" y="164"/>
                    <a:pt x="38" y="168"/>
                    <a:pt x="36" y="172"/>
                  </a:cubicBezTo>
                  <a:cubicBezTo>
                    <a:pt x="36" y="172"/>
                    <a:pt x="36" y="172"/>
                    <a:pt x="36" y="172"/>
                  </a:cubicBezTo>
                  <a:cubicBezTo>
                    <a:pt x="36" y="173"/>
                    <a:pt x="35" y="173"/>
                    <a:pt x="35" y="173"/>
                  </a:cubicBezTo>
                  <a:cubicBezTo>
                    <a:pt x="34" y="173"/>
                    <a:pt x="32" y="171"/>
                    <a:pt x="31" y="171"/>
                  </a:cubicBezTo>
                  <a:cubicBezTo>
                    <a:pt x="29" y="170"/>
                    <a:pt x="28" y="169"/>
                    <a:pt x="26" y="169"/>
                  </a:cubicBezTo>
                  <a:cubicBezTo>
                    <a:pt x="27" y="167"/>
                    <a:pt x="29" y="165"/>
                    <a:pt x="30" y="163"/>
                  </a:cubicBezTo>
                  <a:cubicBezTo>
                    <a:pt x="32" y="165"/>
                    <a:pt x="35" y="166"/>
                    <a:pt x="38" y="166"/>
                  </a:cubicBezTo>
                  <a:cubicBezTo>
                    <a:pt x="38" y="166"/>
                    <a:pt x="38" y="166"/>
                    <a:pt x="38" y="166"/>
                  </a:cubicBezTo>
                  <a:moveTo>
                    <a:pt x="19" y="207"/>
                  </a:moveTo>
                  <a:cubicBezTo>
                    <a:pt x="20" y="207"/>
                    <a:pt x="21" y="207"/>
                    <a:pt x="22" y="206"/>
                  </a:cubicBezTo>
                  <a:cubicBezTo>
                    <a:pt x="26" y="195"/>
                    <a:pt x="36" y="188"/>
                    <a:pt x="42" y="178"/>
                  </a:cubicBezTo>
                  <a:cubicBezTo>
                    <a:pt x="46" y="171"/>
                    <a:pt x="48" y="163"/>
                    <a:pt x="53" y="157"/>
                  </a:cubicBezTo>
                  <a:cubicBezTo>
                    <a:pt x="53" y="157"/>
                    <a:pt x="53" y="157"/>
                    <a:pt x="53" y="157"/>
                  </a:cubicBezTo>
                  <a:cubicBezTo>
                    <a:pt x="53" y="164"/>
                    <a:pt x="55" y="170"/>
                    <a:pt x="58" y="176"/>
                  </a:cubicBezTo>
                  <a:cubicBezTo>
                    <a:pt x="59" y="180"/>
                    <a:pt x="60" y="183"/>
                    <a:pt x="61" y="186"/>
                  </a:cubicBezTo>
                  <a:cubicBezTo>
                    <a:pt x="62" y="190"/>
                    <a:pt x="63" y="194"/>
                    <a:pt x="64" y="197"/>
                  </a:cubicBezTo>
                  <a:cubicBezTo>
                    <a:pt x="70" y="209"/>
                    <a:pt x="72" y="223"/>
                    <a:pt x="78" y="235"/>
                  </a:cubicBezTo>
                  <a:cubicBezTo>
                    <a:pt x="78" y="235"/>
                    <a:pt x="79" y="235"/>
                    <a:pt x="79" y="236"/>
                  </a:cubicBezTo>
                  <a:cubicBezTo>
                    <a:pt x="79" y="236"/>
                    <a:pt x="79" y="237"/>
                    <a:pt x="80" y="237"/>
                  </a:cubicBezTo>
                  <a:cubicBezTo>
                    <a:pt x="80" y="241"/>
                    <a:pt x="81" y="244"/>
                    <a:pt x="83" y="247"/>
                  </a:cubicBezTo>
                  <a:cubicBezTo>
                    <a:pt x="83" y="248"/>
                    <a:pt x="83" y="248"/>
                    <a:pt x="83" y="248"/>
                  </a:cubicBezTo>
                  <a:cubicBezTo>
                    <a:pt x="80" y="248"/>
                    <a:pt x="77" y="247"/>
                    <a:pt x="75" y="245"/>
                  </a:cubicBezTo>
                  <a:cubicBezTo>
                    <a:pt x="75" y="245"/>
                    <a:pt x="75" y="245"/>
                    <a:pt x="75" y="245"/>
                  </a:cubicBezTo>
                  <a:cubicBezTo>
                    <a:pt x="74" y="245"/>
                    <a:pt x="74" y="245"/>
                    <a:pt x="74" y="245"/>
                  </a:cubicBezTo>
                  <a:cubicBezTo>
                    <a:pt x="72" y="244"/>
                    <a:pt x="69" y="242"/>
                    <a:pt x="67" y="241"/>
                  </a:cubicBezTo>
                  <a:cubicBezTo>
                    <a:pt x="64" y="239"/>
                    <a:pt x="60" y="237"/>
                    <a:pt x="57" y="235"/>
                  </a:cubicBezTo>
                  <a:cubicBezTo>
                    <a:pt x="56" y="235"/>
                    <a:pt x="54" y="234"/>
                    <a:pt x="53" y="234"/>
                  </a:cubicBezTo>
                  <a:cubicBezTo>
                    <a:pt x="46" y="230"/>
                    <a:pt x="39" y="225"/>
                    <a:pt x="32" y="221"/>
                  </a:cubicBezTo>
                  <a:cubicBezTo>
                    <a:pt x="27" y="216"/>
                    <a:pt x="22" y="212"/>
                    <a:pt x="16" y="210"/>
                  </a:cubicBezTo>
                  <a:cubicBezTo>
                    <a:pt x="15" y="210"/>
                    <a:pt x="15" y="210"/>
                    <a:pt x="15" y="210"/>
                  </a:cubicBezTo>
                  <a:cubicBezTo>
                    <a:pt x="16" y="209"/>
                    <a:pt x="17" y="208"/>
                    <a:pt x="18" y="207"/>
                  </a:cubicBezTo>
                  <a:cubicBezTo>
                    <a:pt x="18" y="207"/>
                    <a:pt x="19" y="207"/>
                    <a:pt x="19" y="207"/>
                  </a:cubicBezTo>
                  <a:moveTo>
                    <a:pt x="92" y="165"/>
                  </a:moveTo>
                  <a:cubicBezTo>
                    <a:pt x="94" y="160"/>
                    <a:pt x="96" y="155"/>
                    <a:pt x="98" y="150"/>
                  </a:cubicBezTo>
                  <a:cubicBezTo>
                    <a:pt x="98" y="151"/>
                    <a:pt x="98" y="152"/>
                    <a:pt x="98" y="153"/>
                  </a:cubicBezTo>
                  <a:cubicBezTo>
                    <a:pt x="96" y="160"/>
                    <a:pt x="95" y="167"/>
                    <a:pt x="91" y="172"/>
                  </a:cubicBezTo>
                  <a:cubicBezTo>
                    <a:pt x="91" y="172"/>
                    <a:pt x="91" y="172"/>
                    <a:pt x="91" y="172"/>
                  </a:cubicBezTo>
                  <a:cubicBezTo>
                    <a:pt x="92" y="170"/>
                    <a:pt x="93" y="169"/>
                    <a:pt x="93" y="167"/>
                  </a:cubicBezTo>
                  <a:cubicBezTo>
                    <a:pt x="94" y="166"/>
                    <a:pt x="93" y="165"/>
                    <a:pt x="92" y="165"/>
                  </a:cubicBezTo>
                  <a:cubicBezTo>
                    <a:pt x="92" y="165"/>
                    <a:pt x="92" y="165"/>
                    <a:pt x="92" y="165"/>
                  </a:cubicBezTo>
                  <a:moveTo>
                    <a:pt x="45" y="158"/>
                  </a:moveTo>
                  <a:cubicBezTo>
                    <a:pt x="45" y="158"/>
                    <a:pt x="45" y="158"/>
                    <a:pt x="44" y="158"/>
                  </a:cubicBezTo>
                  <a:cubicBezTo>
                    <a:pt x="42" y="157"/>
                    <a:pt x="39" y="157"/>
                    <a:pt x="37" y="155"/>
                  </a:cubicBezTo>
                  <a:cubicBezTo>
                    <a:pt x="36" y="155"/>
                    <a:pt x="36" y="155"/>
                    <a:pt x="36" y="155"/>
                  </a:cubicBezTo>
                  <a:cubicBezTo>
                    <a:pt x="37" y="154"/>
                    <a:pt x="38" y="153"/>
                    <a:pt x="39" y="152"/>
                  </a:cubicBezTo>
                  <a:cubicBezTo>
                    <a:pt x="40" y="150"/>
                    <a:pt x="41" y="150"/>
                    <a:pt x="43" y="150"/>
                  </a:cubicBezTo>
                  <a:cubicBezTo>
                    <a:pt x="45" y="150"/>
                    <a:pt x="47" y="151"/>
                    <a:pt x="50" y="152"/>
                  </a:cubicBezTo>
                  <a:cubicBezTo>
                    <a:pt x="49" y="152"/>
                    <a:pt x="49" y="153"/>
                    <a:pt x="48" y="154"/>
                  </a:cubicBezTo>
                  <a:cubicBezTo>
                    <a:pt x="47" y="153"/>
                    <a:pt x="46" y="153"/>
                    <a:pt x="45" y="153"/>
                  </a:cubicBezTo>
                  <a:cubicBezTo>
                    <a:pt x="44" y="153"/>
                    <a:pt x="43" y="153"/>
                    <a:pt x="42" y="152"/>
                  </a:cubicBezTo>
                  <a:cubicBezTo>
                    <a:pt x="42" y="151"/>
                    <a:pt x="41" y="151"/>
                    <a:pt x="41" y="151"/>
                  </a:cubicBezTo>
                  <a:cubicBezTo>
                    <a:pt x="40" y="151"/>
                    <a:pt x="39" y="153"/>
                    <a:pt x="40" y="154"/>
                  </a:cubicBezTo>
                  <a:cubicBezTo>
                    <a:pt x="42" y="156"/>
                    <a:pt x="44" y="155"/>
                    <a:pt x="47" y="156"/>
                  </a:cubicBezTo>
                  <a:cubicBezTo>
                    <a:pt x="46" y="157"/>
                    <a:pt x="46" y="158"/>
                    <a:pt x="45" y="158"/>
                  </a:cubicBezTo>
                  <a:cubicBezTo>
                    <a:pt x="45" y="158"/>
                    <a:pt x="45" y="158"/>
                    <a:pt x="45" y="158"/>
                  </a:cubicBezTo>
                  <a:moveTo>
                    <a:pt x="102" y="146"/>
                  </a:moveTo>
                  <a:cubicBezTo>
                    <a:pt x="102" y="146"/>
                    <a:pt x="102" y="146"/>
                    <a:pt x="102" y="146"/>
                  </a:cubicBezTo>
                  <a:cubicBezTo>
                    <a:pt x="102" y="141"/>
                    <a:pt x="102" y="136"/>
                    <a:pt x="103" y="132"/>
                  </a:cubicBezTo>
                  <a:cubicBezTo>
                    <a:pt x="103" y="136"/>
                    <a:pt x="103" y="141"/>
                    <a:pt x="102" y="146"/>
                  </a:cubicBezTo>
                  <a:moveTo>
                    <a:pt x="98" y="126"/>
                  </a:moveTo>
                  <a:cubicBezTo>
                    <a:pt x="97" y="126"/>
                    <a:pt x="97" y="126"/>
                    <a:pt x="97" y="126"/>
                  </a:cubicBezTo>
                  <a:cubicBezTo>
                    <a:pt x="97" y="124"/>
                    <a:pt x="97" y="123"/>
                    <a:pt x="97" y="122"/>
                  </a:cubicBezTo>
                  <a:cubicBezTo>
                    <a:pt x="98" y="123"/>
                    <a:pt x="98" y="124"/>
                    <a:pt x="98" y="125"/>
                  </a:cubicBezTo>
                  <a:cubicBezTo>
                    <a:pt x="98" y="126"/>
                    <a:pt x="98" y="126"/>
                    <a:pt x="98" y="126"/>
                  </a:cubicBezTo>
                  <a:moveTo>
                    <a:pt x="94" y="122"/>
                  </a:moveTo>
                  <a:cubicBezTo>
                    <a:pt x="94" y="121"/>
                    <a:pt x="94" y="121"/>
                    <a:pt x="94" y="120"/>
                  </a:cubicBezTo>
                  <a:cubicBezTo>
                    <a:pt x="94" y="119"/>
                    <a:pt x="94" y="118"/>
                    <a:pt x="94" y="117"/>
                  </a:cubicBezTo>
                  <a:cubicBezTo>
                    <a:pt x="95" y="118"/>
                    <a:pt x="95" y="119"/>
                    <a:pt x="96" y="119"/>
                  </a:cubicBezTo>
                  <a:cubicBezTo>
                    <a:pt x="96" y="119"/>
                    <a:pt x="96" y="119"/>
                    <a:pt x="96" y="119"/>
                  </a:cubicBezTo>
                  <a:cubicBezTo>
                    <a:pt x="95" y="119"/>
                    <a:pt x="94" y="120"/>
                    <a:pt x="94" y="121"/>
                  </a:cubicBezTo>
                  <a:cubicBezTo>
                    <a:pt x="94" y="121"/>
                    <a:pt x="94" y="121"/>
                    <a:pt x="94" y="122"/>
                  </a:cubicBezTo>
                  <a:moveTo>
                    <a:pt x="103" y="130"/>
                  </a:moveTo>
                  <a:cubicBezTo>
                    <a:pt x="103" y="130"/>
                    <a:pt x="102" y="130"/>
                    <a:pt x="102" y="129"/>
                  </a:cubicBezTo>
                  <a:cubicBezTo>
                    <a:pt x="102" y="129"/>
                    <a:pt x="102" y="129"/>
                    <a:pt x="102" y="129"/>
                  </a:cubicBezTo>
                  <a:cubicBezTo>
                    <a:pt x="102" y="128"/>
                    <a:pt x="101" y="128"/>
                    <a:pt x="101" y="128"/>
                  </a:cubicBezTo>
                  <a:cubicBezTo>
                    <a:pt x="101" y="127"/>
                    <a:pt x="101" y="125"/>
                    <a:pt x="101" y="124"/>
                  </a:cubicBezTo>
                  <a:cubicBezTo>
                    <a:pt x="101" y="123"/>
                    <a:pt x="101" y="123"/>
                    <a:pt x="101" y="123"/>
                  </a:cubicBezTo>
                  <a:cubicBezTo>
                    <a:pt x="101" y="123"/>
                    <a:pt x="101" y="123"/>
                    <a:pt x="101" y="122"/>
                  </a:cubicBezTo>
                  <a:cubicBezTo>
                    <a:pt x="101" y="117"/>
                    <a:pt x="101" y="117"/>
                    <a:pt x="101" y="117"/>
                  </a:cubicBezTo>
                  <a:cubicBezTo>
                    <a:pt x="101" y="117"/>
                    <a:pt x="101" y="116"/>
                    <a:pt x="101" y="116"/>
                  </a:cubicBezTo>
                  <a:cubicBezTo>
                    <a:pt x="101" y="115"/>
                    <a:pt x="101" y="114"/>
                    <a:pt x="101" y="113"/>
                  </a:cubicBezTo>
                  <a:cubicBezTo>
                    <a:pt x="101" y="115"/>
                    <a:pt x="102" y="116"/>
                    <a:pt x="102" y="118"/>
                  </a:cubicBezTo>
                  <a:cubicBezTo>
                    <a:pt x="102" y="122"/>
                    <a:pt x="103" y="126"/>
                    <a:pt x="103" y="130"/>
                  </a:cubicBezTo>
                  <a:moveTo>
                    <a:pt x="95" y="115"/>
                  </a:moveTo>
                  <a:cubicBezTo>
                    <a:pt x="94" y="114"/>
                    <a:pt x="94" y="114"/>
                    <a:pt x="94" y="114"/>
                  </a:cubicBezTo>
                  <a:cubicBezTo>
                    <a:pt x="94" y="114"/>
                    <a:pt x="94" y="114"/>
                    <a:pt x="94" y="114"/>
                  </a:cubicBezTo>
                  <a:cubicBezTo>
                    <a:pt x="94" y="112"/>
                    <a:pt x="94" y="110"/>
                    <a:pt x="94" y="109"/>
                  </a:cubicBezTo>
                  <a:cubicBezTo>
                    <a:pt x="95" y="111"/>
                    <a:pt x="95" y="113"/>
                    <a:pt x="95" y="115"/>
                  </a:cubicBezTo>
                  <a:moveTo>
                    <a:pt x="96" y="107"/>
                  </a:moveTo>
                  <a:cubicBezTo>
                    <a:pt x="96" y="105"/>
                    <a:pt x="95" y="103"/>
                    <a:pt x="95" y="101"/>
                  </a:cubicBezTo>
                  <a:cubicBezTo>
                    <a:pt x="95" y="101"/>
                    <a:pt x="94" y="100"/>
                    <a:pt x="94" y="100"/>
                  </a:cubicBezTo>
                  <a:cubicBezTo>
                    <a:pt x="95" y="100"/>
                    <a:pt x="95" y="101"/>
                    <a:pt x="95" y="102"/>
                  </a:cubicBezTo>
                  <a:cubicBezTo>
                    <a:pt x="96" y="103"/>
                    <a:pt x="96" y="105"/>
                    <a:pt x="96" y="107"/>
                  </a:cubicBezTo>
                  <a:moveTo>
                    <a:pt x="92" y="111"/>
                  </a:moveTo>
                  <a:cubicBezTo>
                    <a:pt x="91" y="110"/>
                    <a:pt x="91" y="110"/>
                    <a:pt x="91" y="110"/>
                  </a:cubicBezTo>
                  <a:cubicBezTo>
                    <a:pt x="91" y="109"/>
                    <a:pt x="91" y="107"/>
                    <a:pt x="90" y="105"/>
                  </a:cubicBezTo>
                  <a:cubicBezTo>
                    <a:pt x="90" y="105"/>
                    <a:pt x="90" y="105"/>
                    <a:pt x="90" y="105"/>
                  </a:cubicBezTo>
                  <a:cubicBezTo>
                    <a:pt x="91" y="104"/>
                    <a:pt x="91" y="104"/>
                    <a:pt x="91" y="104"/>
                  </a:cubicBezTo>
                  <a:cubicBezTo>
                    <a:pt x="91" y="101"/>
                    <a:pt x="90" y="99"/>
                    <a:pt x="90" y="97"/>
                  </a:cubicBezTo>
                  <a:cubicBezTo>
                    <a:pt x="91" y="99"/>
                    <a:pt x="92" y="101"/>
                    <a:pt x="92" y="103"/>
                  </a:cubicBezTo>
                  <a:cubicBezTo>
                    <a:pt x="92" y="105"/>
                    <a:pt x="92" y="108"/>
                    <a:pt x="92" y="111"/>
                  </a:cubicBezTo>
                  <a:moveTo>
                    <a:pt x="88" y="90"/>
                  </a:moveTo>
                  <a:cubicBezTo>
                    <a:pt x="87" y="89"/>
                    <a:pt x="86" y="88"/>
                    <a:pt x="86" y="87"/>
                  </a:cubicBezTo>
                  <a:cubicBezTo>
                    <a:pt x="86" y="86"/>
                    <a:pt x="87" y="86"/>
                    <a:pt x="86" y="85"/>
                  </a:cubicBezTo>
                  <a:cubicBezTo>
                    <a:pt x="87" y="87"/>
                    <a:pt x="88" y="88"/>
                    <a:pt x="89" y="90"/>
                  </a:cubicBezTo>
                  <a:cubicBezTo>
                    <a:pt x="88" y="90"/>
                    <a:pt x="88" y="90"/>
                    <a:pt x="88" y="90"/>
                  </a:cubicBezTo>
                  <a:moveTo>
                    <a:pt x="78" y="71"/>
                  </a:moveTo>
                  <a:cubicBezTo>
                    <a:pt x="77" y="70"/>
                    <a:pt x="75" y="70"/>
                    <a:pt x="74" y="69"/>
                  </a:cubicBezTo>
                  <a:cubicBezTo>
                    <a:pt x="74" y="69"/>
                    <a:pt x="74" y="68"/>
                    <a:pt x="74" y="68"/>
                  </a:cubicBezTo>
                  <a:cubicBezTo>
                    <a:pt x="76" y="69"/>
                    <a:pt x="77" y="70"/>
                    <a:pt x="78" y="71"/>
                  </a:cubicBezTo>
                  <a:moveTo>
                    <a:pt x="70" y="67"/>
                  </a:moveTo>
                  <a:cubicBezTo>
                    <a:pt x="69" y="67"/>
                    <a:pt x="69" y="67"/>
                    <a:pt x="69" y="67"/>
                  </a:cubicBezTo>
                  <a:cubicBezTo>
                    <a:pt x="68" y="66"/>
                    <a:pt x="68" y="66"/>
                    <a:pt x="67" y="66"/>
                  </a:cubicBezTo>
                  <a:cubicBezTo>
                    <a:pt x="67" y="65"/>
                    <a:pt x="66" y="65"/>
                    <a:pt x="66" y="65"/>
                  </a:cubicBezTo>
                  <a:cubicBezTo>
                    <a:pt x="66" y="65"/>
                    <a:pt x="66" y="65"/>
                    <a:pt x="66" y="65"/>
                  </a:cubicBezTo>
                  <a:cubicBezTo>
                    <a:pt x="67" y="65"/>
                    <a:pt x="69" y="66"/>
                    <a:pt x="69" y="66"/>
                  </a:cubicBezTo>
                  <a:cubicBezTo>
                    <a:pt x="70" y="67"/>
                    <a:pt x="70" y="67"/>
                    <a:pt x="70" y="67"/>
                  </a:cubicBezTo>
                  <a:moveTo>
                    <a:pt x="57" y="65"/>
                  </a:moveTo>
                  <a:cubicBezTo>
                    <a:pt x="55" y="65"/>
                    <a:pt x="54" y="65"/>
                    <a:pt x="52" y="64"/>
                  </a:cubicBezTo>
                  <a:cubicBezTo>
                    <a:pt x="53" y="64"/>
                    <a:pt x="54" y="64"/>
                    <a:pt x="55" y="64"/>
                  </a:cubicBezTo>
                  <a:cubicBezTo>
                    <a:pt x="56" y="64"/>
                    <a:pt x="57" y="65"/>
                    <a:pt x="58" y="65"/>
                  </a:cubicBezTo>
                  <a:cubicBezTo>
                    <a:pt x="58" y="65"/>
                    <a:pt x="57" y="65"/>
                    <a:pt x="57" y="65"/>
                  </a:cubicBezTo>
                  <a:moveTo>
                    <a:pt x="48" y="59"/>
                  </a:moveTo>
                  <a:cubicBezTo>
                    <a:pt x="48" y="59"/>
                    <a:pt x="47" y="58"/>
                    <a:pt x="46" y="58"/>
                  </a:cubicBezTo>
                  <a:cubicBezTo>
                    <a:pt x="51" y="58"/>
                    <a:pt x="51" y="58"/>
                    <a:pt x="51" y="58"/>
                  </a:cubicBezTo>
                  <a:cubicBezTo>
                    <a:pt x="50" y="58"/>
                    <a:pt x="49" y="59"/>
                    <a:pt x="48" y="59"/>
                  </a:cubicBezTo>
                  <a:moveTo>
                    <a:pt x="42" y="48"/>
                  </a:moveTo>
                  <a:cubicBezTo>
                    <a:pt x="43" y="46"/>
                    <a:pt x="43" y="44"/>
                    <a:pt x="44" y="43"/>
                  </a:cubicBezTo>
                  <a:cubicBezTo>
                    <a:pt x="50" y="42"/>
                    <a:pt x="55" y="41"/>
                    <a:pt x="61" y="40"/>
                  </a:cubicBezTo>
                  <a:cubicBezTo>
                    <a:pt x="59" y="45"/>
                    <a:pt x="57" y="49"/>
                    <a:pt x="54" y="53"/>
                  </a:cubicBezTo>
                  <a:cubicBezTo>
                    <a:pt x="53" y="54"/>
                    <a:pt x="53" y="55"/>
                    <a:pt x="54" y="55"/>
                  </a:cubicBezTo>
                  <a:cubicBezTo>
                    <a:pt x="46" y="55"/>
                    <a:pt x="46" y="55"/>
                    <a:pt x="46" y="55"/>
                  </a:cubicBezTo>
                  <a:cubicBezTo>
                    <a:pt x="46" y="55"/>
                    <a:pt x="46" y="55"/>
                    <a:pt x="45" y="55"/>
                  </a:cubicBezTo>
                  <a:cubicBezTo>
                    <a:pt x="45" y="55"/>
                    <a:pt x="45" y="55"/>
                    <a:pt x="45" y="55"/>
                  </a:cubicBezTo>
                  <a:cubicBezTo>
                    <a:pt x="45" y="55"/>
                    <a:pt x="44" y="55"/>
                    <a:pt x="44" y="55"/>
                  </a:cubicBezTo>
                  <a:cubicBezTo>
                    <a:pt x="43" y="55"/>
                    <a:pt x="43" y="55"/>
                    <a:pt x="43" y="55"/>
                  </a:cubicBezTo>
                  <a:cubicBezTo>
                    <a:pt x="43" y="55"/>
                    <a:pt x="42" y="54"/>
                    <a:pt x="42" y="54"/>
                  </a:cubicBezTo>
                  <a:cubicBezTo>
                    <a:pt x="42" y="54"/>
                    <a:pt x="42" y="54"/>
                    <a:pt x="42" y="55"/>
                  </a:cubicBezTo>
                  <a:cubicBezTo>
                    <a:pt x="41" y="54"/>
                    <a:pt x="41" y="53"/>
                    <a:pt x="41" y="52"/>
                  </a:cubicBezTo>
                  <a:cubicBezTo>
                    <a:pt x="41" y="52"/>
                    <a:pt x="41" y="51"/>
                    <a:pt x="41" y="51"/>
                  </a:cubicBezTo>
                  <a:cubicBezTo>
                    <a:pt x="44" y="50"/>
                    <a:pt x="48" y="50"/>
                    <a:pt x="51" y="49"/>
                  </a:cubicBezTo>
                  <a:cubicBezTo>
                    <a:pt x="53" y="49"/>
                    <a:pt x="56" y="49"/>
                    <a:pt x="58" y="47"/>
                  </a:cubicBezTo>
                  <a:cubicBezTo>
                    <a:pt x="58" y="46"/>
                    <a:pt x="57" y="45"/>
                    <a:pt x="56" y="45"/>
                  </a:cubicBezTo>
                  <a:cubicBezTo>
                    <a:pt x="56" y="45"/>
                    <a:pt x="56" y="45"/>
                    <a:pt x="55" y="45"/>
                  </a:cubicBezTo>
                  <a:cubicBezTo>
                    <a:pt x="54" y="47"/>
                    <a:pt x="50" y="47"/>
                    <a:pt x="48" y="47"/>
                  </a:cubicBezTo>
                  <a:cubicBezTo>
                    <a:pt x="46" y="47"/>
                    <a:pt x="44" y="48"/>
                    <a:pt x="42" y="48"/>
                  </a:cubicBezTo>
                  <a:moveTo>
                    <a:pt x="54" y="33"/>
                  </a:moveTo>
                  <a:cubicBezTo>
                    <a:pt x="56" y="33"/>
                    <a:pt x="57" y="33"/>
                    <a:pt x="59" y="32"/>
                  </a:cubicBezTo>
                  <a:cubicBezTo>
                    <a:pt x="61" y="32"/>
                    <a:pt x="62" y="32"/>
                    <a:pt x="64" y="31"/>
                  </a:cubicBezTo>
                  <a:cubicBezTo>
                    <a:pt x="63" y="33"/>
                    <a:pt x="63" y="35"/>
                    <a:pt x="62" y="37"/>
                  </a:cubicBezTo>
                  <a:cubicBezTo>
                    <a:pt x="57" y="38"/>
                    <a:pt x="51" y="39"/>
                    <a:pt x="45" y="40"/>
                  </a:cubicBezTo>
                  <a:cubicBezTo>
                    <a:pt x="46" y="37"/>
                    <a:pt x="47" y="35"/>
                    <a:pt x="48" y="33"/>
                  </a:cubicBezTo>
                  <a:cubicBezTo>
                    <a:pt x="48" y="33"/>
                    <a:pt x="48" y="33"/>
                    <a:pt x="48" y="33"/>
                  </a:cubicBezTo>
                  <a:cubicBezTo>
                    <a:pt x="50" y="33"/>
                    <a:pt x="52" y="33"/>
                    <a:pt x="54" y="33"/>
                  </a:cubicBezTo>
                  <a:moveTo>
                    <a:pt x="52" y="25"/>
                  </a:moveTo>
                  <a:cubicBezTo>
                    <a:pt x="56" y="24"/>
                    <a:pt x="60" y="24"/>
                    <a:pt x="63" y="24"/>
                  </a:cubicBezTo>
                  <a:cubicBezTo>
                    <a:pt x="65" y="24"/>
                    <a:pt x="66" y="23"/>
                    <a:pt x="67" y="23"/>
                  </a:cubicBezTo>
                  <a:cubicBezTo>
                    <a:pt x="66" y="25"/>
                    <a:pt x="66" y="27"/>
                    <a:pt x="65" y="28"/>
                  </a:cubicBezTo>
                  <a:cubicBezTo>
                    <a:pt x="63" y="29"/>
                    <a:pt x="60" y="30"/>
                    <a:pt x="58" y="30"/>
                  </a:cubicBezTo>
                  <a:cubicBezTo>
                    <a:pt x="57" y="30"/>
                    <a:pt x="55" y="30"/>
                    <a:pt x="54" y="30"/>
                  </a:cubicBezTo>
                  <a:cubicBezTo>
                    <a:pt x="53" y="30"/>
                    <a:pt x="51" y="30"/>
                    <a:pt x="49" y="30"/>
                  </a:cubicBezTo>
                  <a:cubicBezTo>
                    <a:pt x="50" y="28"/>
                    <a:pt x="50" y="27"/>
                    <a:pt x="51" y="25"/>
                  </a:cubicBezTo>
                  <a:cubicBezTo>
                    <a:pt x="51" y="25"/>
                    <a:pt x="51" y="25"/>
                    <a:pt x="51" y="25"/>
                  </a:cubicBezTo>
                  <a:cubicBezTo>
                    <a:pt x="52" y="25"/>
                    <a:pt x="52" y="25"/>
                    <a:pt x="52" y="25"/>
                  </a:cubicBezTo>
                  <a:moveTo>
                    <a:pt x="55" y="16"/>
                  </a:moveTo>
                  <a:cubicBezTo>
                    <a:pt x="59" y="16"/>
                    <a:pt x="63" y="16"/>
                    <a:pt x="67" y="16"/>
                  </a:cubicBezTo>
                  <a:cubicBezTo>
                    <a:pt x="68" y="15"/>
                    <a:pt x="70" y="15"/>
                    <a:pt x="71" y="15"/>
                  </a:cubicBezTo>
                  <a:cubicBezTo>
                    <a:pt x="70" y="17"/>
                    <a:pt x="69" y="18"/>
                    <a:pt x="68" y="20"/>
                  </a:cubicBezTo>
                  <a:cubicBezTo>
                    <a:pt x="65" y="21"/>
                    <a:pt x="62" y="21"/>
                    <a:pt x="60" y="21"/>
                  </a:cubicBezTo>
                  <a:cubicBezTo>
                    <a:pt x="57" y="22"/>
                    <a:pt x="54" y="22"/>
                    <a:pt x="52" y="23"/>
                  </a:cubicBezTo>
                  <a:cubicBezTo>
                    <a:pt x="53" y="21"/>
                    <a:pt x="53" y="18"/>
                    <a:pt x="55" y="16"/>
                  </a:cubicBezTo>
                  <a:cubicBezTo>
                    <a:pt x="55" y="16"/>
                    <a:pt x="55" y="16"/>
                    <a:pt x="55" y="16"/>
                  </a:cubicBezTo>
                  <a:moveTo>
                    <a:pt x="56" y="14"/>
                  </a:moveTo>
                  <a:cubicBezTo>
                    <a:pt x="58" y="12"/>
                    <a:pt x="59" y="10"/>
                    <a:pt x="62" y="10"/>
                  </a:cubicBezTo>
                  <a:cubicBezTo>
                    <a:pt x="64" y="10"/>
                    <a:pt x="68" y="9"/>
                    <a:pt x="70" y="9"/>
                  </a:cubicBezTo>
                  <a:cubicBezTo>
                    <a:pt x="71" y="9"/>
                    <a:pt x="71" y="9"/>
                    <a:pt x="72" y="9"/>
                  </a:cubicBezTo>
                  <a:cubicBezTo>
                    <a:pt x="72" y="9"/>
                    <a:pt x="72" y="9"/>
                    <a:pt x="72" y="9"/>
                  </a:cubicBezTo>
                  <a:cubicBezTo>
                    <a:pt x="73" y="9"/>
                    <a:pt x="74" y="9"/>
                    <a:pt x="76" y="9"/>
                  </a:cubicBezTo>
                  <a:cubicBezTo>
                    <a:pt x="75" y="10"/>
                    <a:pt x="74" y="11"/>
                    <a:pt x="73" y="12"/>
                  </a:cubicBezTo>
                  <a:cubicBezTo>
                    <a:pt x="71" y="13"/>
                    <a:pt x="68" y="13"/>
                    <a:pt x="65" y="13"/>
                  </a:cubicBezTo>
                  <a:cubicBezTo>
                    <a:pt x="62" y="13"/>
                    <a:pt x="59" y="14"/>
                    <a:pt x="56" y="14"/>
                  </a:cubicBezTo>
                  <a:moveTo>
                    <a:pt x="61" y="7"/>
                  </a:moveTo>
                  <a:cubicBezTo>
                    <a:pt x="63" y="4"/>
                    <a:pt x="66" y="3"/>
                    <a:pt x="71" y="2"/>
                  </a:cubicBezTo>
                  <a:cubicBezTo>
                    <a:pt x="71" y="2"/>
                    <a:pt x="72" y="2"/>
                    <a:pt x="73" y="2"/>
                  </a:cubicBezTo>
                  <a:cubicBezTo>
                    <a:pt x="75" y="2"/>
                    <a:pt x="77" y="2"/>
                    <a:pt x="78" y="3"/>
                  </a:cubicBezTo>
                  <a:cubicBezTo>
                    <a:pt x="78" y="3"/>
                    <a:pt x="78" y="4"/>
                    <a:pt x="79" y="4"/>
                  </a:cubicBezTo>
                  <a:cubicBezTo>
                    <a:pt x="78" y="4"/>
                    <a:pt x="78" y="4"/>
                    <a:pt x="77" y="4"/>
                  </a:cubicBezTo>
                  <a:cubicBezTo>
                    <a:pt x="75" y="4"/>
                    <a:pt x="73" y="4"/>
                    <a:pt x="71" y="4"/>
                  </a:cubicBezTo>
                  <a:cubicBezTo>
                    <a:pt x="70" y="5"/>
                    <a:pt x="69" y="5"/>
                    <a:pt x="69" y="6"/>
                  </a:cubicBezTo>
                  <a:cubicBezTo>
                    <a:pt x="66" y="7"/>
                    <a:pt x="64" y="7"/>
                    <a:pt x="61" y="7"/>
                  </a:cubicBezTo>
                  <a:moveTo>
                    <a:pt x="73" y="0"/>
                  </a:moveTo>
                  <a:cubicBezTo>
                    <a:pt x="72" y="0"/>
                    <a:pt x="70" y="0"/>
                    <a:pt x="69" y="0"/>
                  </a:cubicBezTo>
                  <a:cubicBezTo>
                    <a:pt x="62" y="0"/>
                    <a:pt x="61" y="2"/>
                    <a:pt x="57" y="8"/>
                  </a:cubicBezTo>
                  <a:cubicBezTo>
                    <a:pt x="57" y="9"/>
                    <a:pt x="57" y="9"/>
                    <a:pt x="57" y="9"/>
                  </a:cubicBezTo>
                  <a:cubicBezTo>
                    <a:pt x="56" y="9"/>
                    <a:pt x="56" y="9"/>
                    <a:pt x="56" y="9"/>
                  </a:cubicBezTo>
                  <a:cubicBezTo>
                    <a:pt x="52" y="12"/>
                    <a:pt x="49" y="22"/>
                    <a:pt x="48" y="27"/>
                  </a:cubicBezTo>
                  <a:cubicBezTo>
                    <a:pt x="46" y="32"/>
                    <a:pt x="44" y="36"/>
                    <a:pt x="42" y="41"/>
                  </a:cubicBezTo>
                  <a:cubicBezTo>
                    <a:pt x="42" y="41"/>
                    <a:pt x="42" y="41"/>
                    <a:pt x="42" y="41"/>
                  </a:cubicBezTo>
                  <a:cubicBezTo>
                    <a:pt x="40" y="45"/>
                    <a:pt x="39" y="49"/>
                    <a:pt x="38" y="53"/>
                  </a:cubicBezTo>
                  <a:cubicBezTo>
                    <a:pt x="37" y="55"/>
                    <a:pt x="38" y="57"/>
                    <a:pt x="40" y="57"/>
                  </a:cubicBezTo>
                  <a:cubicBezTo>
                    <a:pt x="40" y="58"/>
                    <a:pt x="40" y="58"/>
                    <a:pt x="41" y="58"/>
                  </a:cubicBezTo>
                  <a:cubicBezTo>
                    <a:pt x="42" y="63"/>
                    <a:pt x="47" y="66"/>
                    <a:pt x="51" y="69"/>
                  </a:cubicBezTo>
                  <a:cubicBezTo>
                    <a:pt x="51" y="69"/>
                    <a:pt x="52" y="71"/>
                    <a:pt x="53" y="71"/>
                  </a:cubicBezTo>
                  <a:cubicBezTo>
                    <a:pt x="54" y="71"/>
                    <a:pt x="54" y="71"/>
                    <a:pt x="55" y="70"/>
                  </a:cubicBezTo>
                  <a:cubicBezTo>
                    <a:pt x="56" y="71"/>
                    <a:pt x="58" y="72"/>
                    <a:pt x="59" y="72"/>
                  </a:cubicBezTo>
                  <a:cubicBezTo>
                    <a:pt x="65" y="76"/>
                    <a:pt x="70" y="80"/>
                    <a:pt x="75" y="86"/>
                  </a:cubicBezTo>
                  <a:cubicBezTo>
                    <a:pt x="80" y="91"/>
                    <a:pt x="83" y="98"/>
                    <a:pt x="86" y="104"/>
                  </a:cubicBezTo>
                  <a:cubicBezTo>
                    <a:pt x="86" y="106"/>
                    <a:pt x="87" y="107"/>
                    <a:pt x="88" y="109"/>
                  </a:cubicBezTo>
                  <a:cubicBezTo>
                    <a:pt x="88" y="111"/>
                    <a:pt x="89" y="113"/>
                    <a:pt x="90" y="115"/>
                  </a:cubicBezTo>
                  <a:cubicBezTo>
                    <a:pt x="90" y="120"/>
                    <a:pt x="90" y="124"/>
                    <a:pt x="90" y="128"/>
                  </a:cubicBezTo>
                  <a:cubicBezTo>
                    <a:pt x="91" y="133"/>
                    <a:pt x="91" y="139"/>
                    <a:pt x="90" y="144"/>
                  </a:cubicBezTo>
                  <a:cubicBezTo>
                    <a:pt x="89" y="147"/>
                    <a:pt x="88" y="149"/>
                    <a:pt x="87" y="152"/>
                  </a:cubicBezTo>
                  <a:cubicBezTo>
                    <a:pt x="86" y="153"/>
                    <a:pt x="86" y="153"/>
                    <a:pt x="86" y="153"/>
                  </a:cubicBezTo>
                  <a:cubicBezTo>
                    <a:pt x="85" y="161"/>
                    <a:pt x="78" y="170"/>
                    <a:pt x="73" y="175"/>
                  </a:cubicBezTo>
                  <a:cubicBezTo>
                    <a:pt x="72" y="176"/>
                    <a:pt x="71" y="177"/>
                    <a:pt x="70" y="178"/>
                  </a:cubicBezTo>
                  <a:cubicBezTo>
                    <a:pt x="68" y="175"/>
                    <a:pt x="66" y="172"/>
                    <a:pt x="65" y="168"/>
                  </a:cubicBezTo>
                  <a:cubicBezTo>
                    <a:pt x="65" y="168"/>
                    <a:pt x="64" y="167"/>
                    <a:pt x="64" y="167"/>
                  </a:cubicBezTo>
                  <a:cubicBezTo>
                    <a:pt x="63" y="165"/>
                    <a:pt x="63" y="163"/>
                    <a:pt x="63" y="161"/>
                  </a:cubicBezTo>
                  <a:cubicBezTo>
                    <a:pt x="62" y="157"/>
                    <a:pt x="61" y="153"/>
                    <a:pt x="58" y="150"/>
                  </a:cubicBezTo>
                  <a:cubicBezTo>
                    <a:pt x="58" y="149"/>
                    <a:pt x="57" y="148"/>
                    <a:pt x="55" y="148"/>
                  </a:cubicBezTo>
                  <a:cubicBezTo>
                    <a:pt x="55" y="148"/>
                    <a:pt x="54" y="148"/>
                    <a:pt x="54" y="148"/>
                  </a:cubicBezTo>
                  <a:cubicBezTo>
                    <a:pt x="53" y="149"/>
                    <a:pt x="53" y="149"/>
                    <a:pt x="53" y="149"/>
                  </a:cubicBezTo>
                  <a:cubicBezTo>
                    <a:pt x="53" y="149"/>
                    <a:pt x="52" y="149"/>
                    <a:pt x="52" y="149"/>
                  </a:cubicBezTo>
                  <a:cubicBezTo>
                    <a:pt x="49" y="149"/>
                    <a:pt x="46" y="147"/>
                    <a:pt x="43" y="146"/>
                  </a:cubicBezTo>
                  <a:cubicBezTo>
                    <a:pt x="43" y="146"/>
                    <a:pt x="42" y="146"/>
                    <a:pt x="42" y="146"/>
                  </a:cubicBezTo>
                  <a:cubicBezTo>
                    <a:pt x="39" y="146"/>
                    <a:pt x="38" y="148"/>
                    <a:pt x="36" y="151"/>
                  </a:cubicBezTo>
                  <a:cubicBezTo>
                    <a:pt x="33" y="156"/>
                    <a:pt x="29" y="160"/>
                    <a:pt x="25" y="165"/>
                  </a:cubicBezTo>
                  <a:cubicBezTo>
                    <a:pt x="21" y="170"/>
                    <a:pt x="17" y="175"/>
                    <a:pt x="14" y="180"/>
                  </a:cubicBezTo>
                  <a:cubicBezTo>
                    <a:pt x="11" y="185"/>
                    <a:pt x="8" y="191"/>
                    <a:pt x="6" y="196"/>
                  </a:cubicBezTo>
                  <a:cubicBezTo>
                    <a:pt x="4" y="199"/>
                    <a:pt x="0" y="203"/>
                    <a:pt x="0" y="207"/>
                  </a:cubicBezTo>
                  <a:cubicBezTo>
                    <a:pt x="0" y="209"/>
                    <a:pt x="4" y="213"/>
                    <a:pt x="8" y="213"/>
                  </a:cubicBezTo>
                  <a:cubicBezTo>
                    <a:pt x="8" y="213"/>
                    <a:pt x="8" y="213"/>
                    <a:pt x="9" y="213"/>
                  </a:cubicBezTo>
                  <a:cubicBezTo>
                    <a:pt x="18" y="220"/>
                    <a:pt x="28" y="227"/>
                    <a:pt x="38" y="233"/>
                  </a:cubicBezTo>
                  <a:cubicBezTo>
                    <a:pt x="39" y="233"/>
                    <a:pt x="41" y="234"/>
                    <a:pt x="42" y="235"/>
                  </a:cubicBezTo>
                  <a:cubicBezTo>
                    <a:pt x="47" y="238"/>
                    <a:pt x="53" y="241"/>
                    <a:pt x="58" y="244"/>
                  </a:cubicBezTo>
                  <a:cubicBezTo>
                    <a:pt x="59" y="245"/>
                    <a:pt x="59" y="245"/>
                    <a:pt x="59" y="245"/>
                  </a:cubicBezTo>
                  <a:cubicBezTo>
                    <a:pt x="60" y="245"/>
                    <a:pt x="60" y="245"/>
                    <a:pt x="61" y="244"/>
                  </a:cubicBezTo>
                  <a:cubicBezTo>
                    <a:pt x="63" y="245"/>
                    <a:pt x="65" y="246"/>
                    <a:pt x="67" y="247"/>
                  </a:cubicBezTo>
                  <a:cubicBezTo>
                    <a:pt x="67" y="247"/>
                    <a:pt x="67" y="247"/>
                    <a:pt x="68" y="247"/>
                  </a:cubicBezTo>
                  <a:cubicBezTo>
                    <a:pt x="69" y="248"/>
                    <a:pt x="71" y="249"/>
                    <a:pt x="73" y="250"/>
                  </a:cubicBezTo>
                  <a:cubicBezTo>
                    <a:pt x="73" y="250"/>
                    <a:pt x="73" y="250"/>
                    <a:pt x="74" y="250"/>
                  </a:cubicBezTo>
                  <a:cubicBezTo>
                    <a:pt x="74" y="250"/>
                    <a:pt x="75" y="249"/>
                    <a:pt x="75" y="249"/>
                  </a:cubicBezTo>
                  <a:cubicBezTo>
                    <a:pt x="78" y="250"/>
                    <a:pt x="81" y="250"/>
                    <a:pt x="83" y="251"/>
                  </a:cubicBezTo>
                  <a:cubicBezTo>
                    <a:pt x="83" y="251"/>
                    <a:pt x="83" y="251"/>
                    <a:pt x="83" y="251"/>
                  </a:cubicBezTo>
                  <a:cubicBezTo>
                    <a:pt x="84" y="251"/>
                    <a:pt x="84" y="250"/>
                    <a:pt x="85" y="250"/>
                  </a:cubicBezTo>
                  <a:cubicBezTo>
                    <a:pt x="85" y="249"/>
                    <a:pt x="85" y="249"/>
                    <a:pt x="85" y="249"/>
                  </a:cubicBezTo>
                  <a:cubicBezTo>
                    <a:pt x="85" y="249"/>
                    <a:pt x="86" y="249"/>
                    <a:pt x="86" y="249"/>
                  </a:cubicBezTo>
                  <a:cubicBezTo>
                    <a:pt x="88" y="246"/>
                    <a:pt x="87" y="242"/>
                    <a:pt x="86" y="239"/>
                  </a:cubicBezTo>
                  <a:cubicBezTo>
                    <a:pt x="85" y="238"/>
                    <a:pt x="85" y="238"/>
                    <a:pt x="85" y="237"/>
                  </a:cubicBezTo>
                  <a:cubicBezTo>
                    <a:pt x="85" y="233"/>
                    <a:pt x="85" y="229"/>
                    <a:pt x="82" y="225"/>
                  </a:cubicBezTo>
                  <a:cubicBezTo>
                    <a:pt x="82" y="225"/>
                    <a:pt x="82" y="225"/>
                    <a:pt x="82" y="225"/>
                  </a:cubicBezTo>
                  <a:cubicBezTo>
                    <a:pt x="80" y="217"/>
                    <a:pt x="76" y="208"/>
                    <a:pt x="72" y="200"/>
                  </a:cubicBezTo>
                  <a:cubicBezTo>
                    <a:pt x="83" y="197"/>
                    <a:pt x="90" y="186"/>
                    <a:pt x="95" y="176"/>
                  </a:cubicBezTo>
                  <a:cubicBezTo>
                    <a:pt x="98" y="172"/>
                    <a:pt x="101" y="169"/>
                    <a:pt x="103" y="164"/>
                  </a:cubicBezTo>
                  <a:cubicBezTo>
                    <a:pt x="109" y="149"/>
                    <a:pt x="109" y="130"/>
                    <a:pt x="106" y="114"/>
                  </a:cubicBezTo>
                  <a:cubicBezTo>
                    <a:pt x="101" y="87"/>
                    <a:pt x="85" y="65"/>
                    <a:pt x="60" y="54"/>
                  </a:cubicBezTo>
                  <a:cubicBezTo>
                    <a:pt x="69" y="39"/>
                    <a:pt x="68" y="20"/>
                    <a:pt x="83" y="10"/>
                  </a:cubicBezTo>
                  <a:cubicBezTo>
                    <a:pt x="84" y="9"/>
                    <a:pt x="84" y="9"/>
                    <a:pt x="84" y="9"/>
                  </a:cubicBezTo>
                  <a:cubicBezTo>
                    <a:pt x="89" y="10"/>
                    <a:pt x="94" y="11"/>
                    <a:pt x="99" y="11"/>
                  </a:cubicBezTo>
                  <a:cubicBezTo>
                    <a:pt x="115" y="17"/>
                    <a:pt x="129" y="34"/>
                    <a:pt x="138" y="46"/>
                  </a:cubicBezTo>
                  <a:cubicBezTo>
                    <a:pt x="146" y="57"/>
                    <a:pt x="151" y="70"/>
                    <a:pt x="156" y="82"/>
                  </a:cubicBezTo>
                  <a:cubicBezTo>
                    <a:pt x="161" y="96"/>
                    <a:pt x="164" y="111"/>
                    <a:pt x="165" y="126"/>
                  </a:cubicBezTo>
                  <a:cubicBezTo>
                    <a:pt x="167" y="149"/>
                    <a:pt x="161" y="171"/>
                    <a:pt x="144" y="187"/>
                  </a:cubicBezTo>
                  <a:cubicBezTo>
                    <a:pt x="128" y="201"/>
                    <a:pt x="107" y="207"/>
                    <a:pt x="86" y="207"/>
                  </a:cubicBezTo>
                  <a:cubicBezTo>
                    <a:pt x="86" y="207"/>
                    <a:pt x="85" y="207"/>
                    <a:pt x="84" y="207"/>
                  </a:cubicBezTo>
                  <a:cubicBezTo>
                    <a:pt x="84" y="207"/>
                    <a:pt x="84" y="207"/>
                    <a:pt x="84" y="207"/>
                  </a:cubicBezTo>
                  <a:cubicBezTo>
                    <a:pt x="81" y="207"/>
                    <a:pt x="81" y="212"/>
                    <a:pt x="84" y="212"/>
                  </a:cubicBezTo>
                  <a:cubicBezTo>
                    <a:pt x="85" y="212"/>
                    <a:pt x="85" y="212"/>
                    <a:pt x="86" y="212"/>
                  </a:cubicBezTo>
                  <a:cubicBezTo>
                    <a:pt x="106" y="212"/>
                    <a:pt x="127" y="207"/>
                    <a:pt x="143" y="194"/>
                  </a:cubicBezTo>
                  <a:cubicBezTo>
                    <a:pt x="160" y="181"/>
                    <a:pt x="169" y="162"/>
                    <a:pt x="171" y="141"/>
                  </a:cubicBezTo>
                  <a:cubicBezTo>
                    <a:pt x="173" y="112"/>
                    <a:pt x="163" y="82"/>
                    <a:pt x="150" y="57"/>
                  </a:cubicBezTo>
                  <a:cubicBezTo>
                    <a:pt x="142" y="42"/>
                    <a:pt x="130" y="26"/>
                    <a:pt x="115" y="15"/>
                  </a:cubicBezTo>
                  <a:cubicBezTo>
                    <a:pt x="115" y="14"/>
                    <a:pt x="115" y="14"/>
                    <a:pt x="115" y="14"/>
                  </a:cubicBezTo>
                  <a:cubicBezTo>
                    <a:pt x="114" y="12"/>
                    <a:pt x="112" y="11"/>
                    <a:pt x="109" y="9"/>
                  </a:cubicBezTo>
                  <a:cubicBezTo>
                    <a:pt x="109" y="8"/>
                    <a:pt x="109" y="7"/>
                    <a:pt x="107" y="7"/>
                  </a:cubicBezTo>
                  <a:cubicBezTo>
                    <a:pt x="106" y="7"/>
                    <a:pt x="105" y="7"/>
                    <a:pt x="103" y="7"/>
                  </a:cubicBezTo>
                  <a:cubicBezTo>
                    <a:pt x="103" y="6"/>
                    <a:pt x="102" y="6"/>
                    <a:pt x="101" y="6"/>
                  </a:cubicBezTo>
                  <a:cubicBezTo>
                    <a:pt x="96" y="3"/>
                    <a:pt x="90" y="1"/>
                    <a:pt x="84" y="1"/>
                  </a:cubicBezTo>
                  <a:cubicBezTo>
                    <a:pt x="83" y="1"/>
                    <a:pt x="83" y="1"/>
                    <a:pt x="83" y="1"/>
                  </a:cubicBezTo>
                  <a:cubicBezTo>
                    <a:pt x="80" y="0"/>
                    <a:pt x="76" y="0"/>
                    <a:pt x="73"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283" name="Google Shape;283;p16"/>
            <p:cNvSpPr/>
            <p:nvPr/>
          </p:nvSpPr>
          <p:spPr>
            <a:xfrm>
              <a:off x="3010048" y="3885776"/>
              <a:ext cx="839788" cy="573088"/>
            </a:xfrm>
            <a:custGeom>
              <a:rect b="b" l="l" r="r" t="t"/>
              <a:pathLst>
                <a:path extrusionOk="0" h="135" w="198">
                  <a:moveTo>
                    <a:pt x="93" y="81"/>
                  </a:moveTo>
                  <a:cubicBezTo>
                    <a:pt x="89" y="81"/>
                    <a:pt x="86" y="81"/>
                    <a:pt x="82" y="80"/>
                  </a:cubicBezTo>
                  <a:cubicBezTo>
                    <a:pt x="83" y="80"/>
                    <a:pt x="83" y="80"/>
                    <a:pt x="83" y="80"/>
                  </a:cubicBezTo>
                  <a:cubicBezTo>
                    <a:pt x="86" y="80"/>
                    <a:pt x="90" y="81"/>
                    <a:pt x="94" y="81"/>
                  </a:cubicBezTo>
                  <a:cubicBezTo>
                    <a:pt x="94" y="81"/>
                    <a:pt x="93" y="81"/>
                    <a:pt x="93" y="81"/>
                  </a:cubicBezTo>
                  <a:moveTo>
                    <a:pt x="98" y="79"/>
                  </a:moveTo>
                  <a:cubicBezTo>
                    <a:pt x="99" y="79"/>
                    <a:pt x="99" y="79"/>
                    <a:pt x="100" y="79"/>
                  </a:cubicBezTo>
                  <a:cubicBezTo>
                    <a:pt x="101" y="79"/>
                    <a:pt x="101" y="79"/>
                    <a:pt x="101" y="79"/>
                  </a:cubicBezTo>
                  <a:cubicBezTo>
                    <a:pt x="101" y="80"/>
                    <a:pt x="101" y="80"/>
                    <a:pt x="101" y="80"/>
                  </a:cubicBezTo>
                  <a:cubicBezTo>
                    <a:pt x="105" y="80"/>
                    <a:pt x="105" y="80"/>
                    <a:pt x="105" y="80"/>
                  </a:cubicBezTo>
                  <a:cubicBezTo>
                    <a:pt x="106" y="80"/>
                    <a:pt x="106" y="80"/>
                    <a:pt x="106" y="80"/>
                  </a:cubicBezTo>
                  <a:cubicBezTo>
                    <a:pt x="106" y="80"/>
                    <a:pt x="107" y="80"/>
                    <a:pt x="107" y="80"/>
                  </a:cubicBezTo>
                  <a:cubicBezTo>
                    <a:pt x="108" y="80"/>
                    <a:pt x="108" y="80"/>
                    <a:pt x="108" y="80"/>
                  </a:cubicBezTo>
                  <a:cubicBezTo>
                    <a:pt x="107" y="80"/>
                    <a:pt x="106" y="80"/>
                    <a:pt x="105" y="80"/>
                  </a:cubicBezTo>
                  <a:cubicBezTo>
                    <a:pt x="101" y="81"/>
                    <a:pt x="98" y="81"/>
                    <a:pt x="95" y="81"/>
                  </a:cubicBezTo>
                  <a:cubicBezTo>
                    <a:pt x="95" y="81"/>
                    <a:pt x="96" y="81"/>
                    <a:pt x="96" y="80"/>
                  </a:cubicBezTo>
                  <a:cubicBezTo>
                    <a:pt x="96" y="80"/>
                    <a:pt x="96" y="80"/>
                    <a:pt x="96" y="80"/>
                  </a:cubicBezTo>
                  <a:cubicBezTo>
                    <a:pt x="96" y="80"/>
                    <a:pt x="97" y="80"/>
                    <a:pt x="97" y="79"/>
                  </a:cubicBezTo>
                  <a:cubicBezTo>
                    <a:pt x="97" y="79"/>
                    <a:pt x="98" y="79"/>
                    <a:pt x="98" y="79"/>
                  </a:cubicBezTo>
                  <a:moveTo>
                    <a:pt x="99" y="77"/>
                  </a:moveTo>
                  <a:cubicBezTo>
                    <a:pt x="98" y="77"/>
                    <a:pt x="98" y="77"/>
                    <a:pt x="98" y="77"/>
                  </a:cubicBezTo>
                  <a:cubicBezTo>
                    <a:pt x="98" y="76"/>
                    <a:pt x="98" y="76"/>
                    <a:pt x="98" y="76"/>
                  </a:cubicBezTo>
                  <a:cubicBezTo>
                    <a:pt x="100" y="76"/>
                    <a:pt x="101" y="76"/>
                    <a:pt x="102" y="76"/>
                  </a:cubicBezTo>
                  <a:cubicBezTo>
                    <a:pt x="101" y="77"/>
                    <a:pt x="100" y="77"/>
                    <a:pt x="99" y="77"/>
                  </a:cubicBezTo>
                  <a:moveTo>
                    <a:pt x="113" y="76"/>
                  </a:moveTo>
                  <a:cubicBezTo>
                    <a:pt x="115" y="75"/>
                    <a:pt x="116" y="75"/>
                    <a:pt x="118" y="75"/>
                  </a:cubicBezTo>
                  <a:cubicBezTo>
                    <a:pt x="118" y="75"/>
                    <a:pt x="118" y="74"/>
                    <a:pt x="119" y="74"/>
                  </a:cubicBezTo>
                  <a:cubicBezTo>
                    <a:pt x="118" y="75"/>
                    <a:pt x="118" y="75"/>
                    <a:pt x="117" y="75"/>
                  </a:cubicBezTo>
                  <a:cubicBezTo>
                    <a:pt x="116" y="76"/>
                    <a:pt x="115" y="76"/>
                    <a:pt x="113" y="76"/>
                  </a:cubicBezTo>
                  <a:moveTo>
                    <a:pt x="101" y="74"/>
                  </a:moveTo>
                  <a:cubicBezTo>
                    <a:pt x="102" y="74"/>
                    <a:pt x="103" y="74"/>
                    <a:pt x="103" y="74"/>
                  </a:cubicBezTo>
                  <a:cubicBezTo>
                    <a:pt x="104" y="74"/>
                    <a:pt x="104" y="74"/>
                    <a:pt x="105" y="74"/>
                  </a:cubicBezTo>
                  <a:cubicBezTo>
                    <a:pt x="105" y="75"/>
                    <a:pt x="104" y="75"/>
                    <a:pt x="104" y="75"/>
                  </a:cubicBezTo>
                  <a:cubicBezTo>
                    <a:pt x="104" y="75"/>
                    <a:pt x="103" y="74"/>
                    <a:pt x="103" y="74"/>
                  </a:cubicBezTo>
                  <a:cubicBezTo>
                    <a:pt x="102" y="74"/>
                    <a:pt x="102" y="74"/>
                    <a:pt x="101" y="74"/>
                  </a:cubicBezTo>
                  <a:moveTo>
                    <a:pt x="107" y="75"/>
                  </a:moveTo>
                  <a:cubicBezTo>
                    <a:pt x="108" y="74"/>
                    <a:pt x="108" y="74"/>
                    <a:pt x="108" y="74"/>
                  </a:cubicBezTo>
                  <a:cubicBezTo>
                    <a:pt x="108" y="74"/>
                    <a:pt x="108" y="74"/>
                    <a:pt x="108" y="74"/>
                  </a:cubicBezTo>
                  <a:cubicBezTo>
                    <a:pt x="109" y="74"/>
                    <a:pt x="110" y="74"/>
                    <a:pt x="112" y="74"/>
                  </a:cubicBezTo>
                  <a:cubicBezTo>
                    <a:pt x="110" y="75"/>
                    <a:pt x="109" y="75"/>
                    <a:pt x="107" y="75"/>
                  </a:cubicBezTo>
                  <a:moveTo>
                    <a:pt x="77" y="77"/>
                  </a:moveTo>
                  <a:cubicBezTo>
                    <a:pt x="72" y="76"/>
                    <a:pt x="66" y="75"/>
                    <a:pt x="62" y="72"/>
                  </a:cubicBezTo>
                  <a:cubicBezTo>
                    <a:pt x="62" y="72"/>
                    <a:pt x="62" y="72"/>
                    <a:pt x="62" y="72"/>
                  </a:cubicBezTo>
                  <a:cubicBezTo>
                    <a:pt x="63" y="72"/>
                    <a:pt x="65" y="73"/>
                    <a:pt x="66" y="74"/>
                  </a:cubicBezTo>
                  <a:cubicBezTo>
                    <a:pt x="66" y="74"/>
                    <a:pt x="66" y="74"/>
                    <a:pt x="66" y="74"/>
                  </a:cubicBezTo>
                  <a:cubicBezTo>
                    <a:pt x="67" y="74"/>
                    <a:pt x="68" y="73"/>
                    <a:pt x="67" y="72"/>
                  </a:cubicBezTo>
                  <a:cubicBezTo>
                    <a:pt x="71" y="74"/>
                    <a:pt x="75" y="76"/>
                    <a:pt x="79" y="77"/>
                  </a:cubicBezTo>
                  <a:cubicBezTo>
                    <a:pt x="79" y="77"/>
                    <a:pt x="79" y="77"/>
                    <a:pt x="79" y="77"/>
                  </a:cubicBezTo>
                  <a:cubicBezTo>
                    <a:pt x="78" y="77"/>
                    <a:pt x="78" y="77"/>
                    <a:pt x="77" y="77"/>
                  </a:cubicBezTo>
                  <a:moveTo>
                    <a:pt x="116" y="72"/>
                  </a:moveTo>
                  <a:cubicBezTo>
                    <a:pt x="116" y="72"/>
                    <a:pt x="116" y="72"/>
                    <a:pt x="116" y="72"/>
                  </a:cubicBezTo>
                  <a:cubicBezTo>
                    <a:pt x="118" y="72"/>
                    <a:pt x="120" y="71"/>
                    <a:pt x="121" y="71"/>
                  </a:cubicBezTo>
                  <a:cubicBezTo>
                    <a:pt x="120" y="72"/>
                    <a:pt x="118" y="72"/>
                    <a:pt x="116" y="73"/>
                  </a:cubicBezTo>
                  <a:cubicBezTo>
                    <a:pt x="116" y="73"/>
                    <a:pt x="115" y="73"/>
                    <a:pt x="114" y="73"/>
                  </a:cubicBezTo>
                  <a:cubicBezTo>
                    <a:pt x="113" y="73"/>
                    <a:pt x="111" y="72"/>
                    <a:pt x="110" y="72"/>
                  </a:cubicBezTo>
                  <a:cubicBezTo>
                    <a:pt x="111" y="72"/>
                    <a:pt x="111" y="72"/>
                    <a:pt x="111" y="72"/>
                  </a:cubicBezTo>
                  <a:cubicBezTo>
                    <a:pt x="112" y="72"/>
                    <a:pt x="113" y="72"/>
                    <a:pt x="115" y="71"/>
                  </a:cubicBezTo>
                  <a:cubicBezTo>
                    <a:pt x="115" y="71"/>
                    <a:pt x="115" y="71"/>
                    <a:pt x="115" y="71"/>
                  </a:cubicBezTo>
                  <a:cubicBezTo>
                    <a:pt x="115" y="71"/>
                    <a:pt x="116" y="72"/>
                    <a:pt x="116" y="72"/>
                  </a:cubicBezTo>
                  <a:moveTo>
                    <a:pt x="127" y="70"/>
                  </a:moveTo>
                  <a:cubicBezTo>
                    <a:pt x="127" y="69"/>
                    <a:pt x="127" y="69"/>
                    <a:pt x="127" y="69"/>
                  </a:cubicBezTo>
                  <a:cubicBezTo>
                    <a:pt x="128" y="69"/>
                    <a:pt x="128" y="68"/>
                    <a:pt x="129" y="68"/>
                  </a:cubicBezTo>
                  <a:cubicBezTo>
                    <a:pt x="129" y="68"/>
                    <a:pt x="130" y="68"/>
                    <a:pt x="130" y="68"/>
                  </a:cubicBezTo>
                  <a:cubicBezTo>
                    <a:pt x="130" y="68"/>
                    <a:pt x="130" y="68"/>
                    <a:pt x="130" y="68"/>
                  </a:cubicBezTo>
                  <a:cubicBezTo>
                    <a:pt x="129" y="69"/>
                    <a:pt x="128" y="69"/>
                    <a:pt x="127" y="70"/>
                  </a:cubicBezTo>
                  <a:moveTo>
                    <a:pt x="62" y="69"/>
                  </a:moveTo>
                  <a:cubicBezTo>
                    <a:pt x="61" y="68"/>
                    <a:pt x="60" y="67"/>
                    <a:pt x="58" y="66"/>
                  </a:cubicBezTo>
                  <a:cubicBezTo>
                    <a:pt x="58" y="66"/>
                    <a:pt x="57" y="66"/>
                    <a:pt x="56" y="65"/>
                  </a:cubicBezTo>
                  <a:cubicBezTo>
                    <a:pt x="56" y="65"/>
                    <a:pt x="55" y="64"/>
                    <a:pt x="55" y="63"/>
                  </a:cubicBezTo>
                  <a:cubicBezTo>
                    <a:pt x="54" y="63"/>
                    <a:pt x="54" y="62"/>
                    <a:pt x="53" y="62"/>
                  </a:cubicBezTo>
                  <a:cubicBezTo>
                    <a:pt x="55" y="63"/>
                    <a:pt x="56" y="63"/>
                    <a:pt x="57" y="64"/>
                  </a:cubicBezTo>
                  <a:cubicBezTo>
                    <a:pt x="58" y="65"/>
                    <a:pt x="59" y="65"/>
                    <a:pt x="60" y="66"/>
                  </a:cubicBezTo>
                  <a:cubicBezTo>
                    <a:pt x="60" y="67"/>
                    <a:pt x="60" y="67"/>
                    <a:pt x="60" y="67"/>
                  </a:cubicBezTo>
                  <a:cubicBezTo>
                    <a:pt x="61" y="68"/>
                    <a:pt x="61" y="68"/>
                    <a:pt x="62" y="69"/>
                  </a:cubicBezTo>
                  <a:cubicBezTo>
                    <a:pt x="62" y="69"/>
                    <a:pt x="62" y="69"/>
                    <a:pt x="62" y="69"/>
                  </a:cubicBezTo>
                  <a:moveTo>
                    <a:pt x="54" y="69"/>
                  </a:moveTo>
                  <a:cubicBezTo>
                    <a:pt x="53" y="68"/>
                    <a:pt x="53" y="68"/>
                    <a:pt x="53" y="68"/>
                  </a:cubicBezTo>
                  <a:cubicBezTo>
                    <a:pt x="51" y="67"/>
                    <a:pt x="49" y="64"/>
                    <a:pt x="47" y="61"/>
                  </a:cubicBezTo>
                  <a:cubicBezTo>
                    <a:pt x="50" y="63"/>
                    <a:pt x="52" y="66"/>
                    <a:pt x="54" y="69"/>
                  </a:cubicBezTo>
                  <a:moveTo>
                    <a:pt x="141" y="61"/>
                  </a:moveTo>
                  <a:cubicBezTo>
                    <a:pt x="142" y="60"/>
                    <a:pt x="142" y="59"/>
                    <a:pt x="143" y="58"/>
                  </a:cubicBezTo>
                  <a:cubicBezTo>
                    <a:pt x="144" y="59"/>
                    <a:pt x="144" y="59"/>
                    <a:pt x="144" y="59"/>
                  </a:cubicBezTo>
                  <a:cubicBezTo>
                    <a:pt x="143" y="60"/>
                    <a:pt x="142" y="61"/>
                    <a:pt x="141" y="61"/>
                  </a:cubicBezTo>
                  <a:moveTo>
                    <a:pt x="57" y="59"/>
                  </a:moveTo>
                  <a:cubicBezTo>
                    <a:pt x="56" y="58"/>
                    <a:pt x="56" y="58"/>
                    <a:pt x="55" y="57"/>
                  </a:cubicBezTo>
                  <a:cubicBezTo>
                    <a:pt x="54" y="56"/>
                    <a:pt x="54" y="56"/>
                    <a:pt x="54" y="56"/>
                  </a:cubicBezTo>
                  <a:cubicBezTo>
                    <a:pt x="55" y="56"/>
                    <a:pt x="55" y="56"/>
                    <a:pt x="55" y="56"/>
                  </a:cubicBezTo>
                  <a:cubicBezTo>
                    <a:pt x="55" y="56"/>
                    <a:pt x="56" y="57"/>
                    <a:pt x="56" y="57"/>
                  </a:cubicBezTo>
                  <a:cubicBezTo>
                    <a:pt x="56" y="58"/>
                    <a:pt x="57" y="58"/>
                    <a:pt x="57" y="59"/>
                  </a:cubicBezTo>
                  <a:moveTo>
                    <a:pt x="145" y="55"/>
                  </a:moveTo>
                  <a:cubicBezTo>
                    <a:pt x="145" y="54"/>
                    <a:pt x="145" y="54"/>
                    <a:pt x="145" y="54"/>
                  </a:cubicBezTo>
                  <a:cubicBezTo>
                    <a:pt x="145" y="54"/>
                    <a:pt x="146" y="53"/>
                    <a:pt x="146" y="53"/>
                  </a:cubicBezTo>
                  <a:cubicBezTo>
                    <a:pt x="146" y="52"/>
                    <a:pt x="146" y="52"/>
                    <a:pt x="146" y="52"/>
                  </a:cubicBezTo>
                  <a:cubicBezTo>
                    <a:pt x="146" y="53"/>
                    <a:pt x="146" y="54"/>
                    <a:pt x="146" y="55"/>
                  </a:cubicBezTo>
                  <a:cubicBezTo>
                    <a:pt x="145" y="55"/>
                    <a:pt x="145" y="55"/>
                    <a:pt x="145" y="55"/>
                  </a:cubicBezTo>
                  <a:moveTo>
                    <a:pt x="194" y="62"/>
                  </a:moveTo>
                  <a:cubicBezTo>
                    <a:pt x="194" y="60"/>
                    <a:pt x="194" y="58"/>
                    <a:pt x="194" y="56"/>
                  </a:cubicBezTo>
                  <a:cubicBezTo>
                    <a:pt x="194" y="55"/>
                    <a:pt x="193" y="55"/>
                    <a:pt x="192" y="54"/>
                  </a:cubicBezTo>
                  <a:cubicBezTo>
                    <a:pt x="192" y="52"/>
                    <a:pt x="192" y="50"/>
                    <a:pt x="192" y="48"/>
                  </a:cubicBezTo>
                  <a:cubicBezTo>
                    <a:pt x="194" y="50"/>
                    <a:pt x="195" y="52"/>
                    <a:pt x="196" y="56"/>
                  </a:cubicBezTo>
                  <a:cubicBezTo>
                    <a:pt x="196" y="58"/>
                    <a:pt x="196" y="60"/>
                    <a:pt x="195" y="62"/>
                  </a:cubicBezTo>
                  <a:cubicBezTo>
                    <a:pt x="195" y="62"/>
                    <a:pt x="195" y="62"/>
                    <a:pt x="195" y="62"/>
                  </a:cubicBezTo>
                  <a:cubicBezTo>
                    <a:pt x="195" y="62"/>
                    <a:pt x="194" y="62"/>
                    <a:pt x="194" y="62"/>
                  </a:cubicBezTo>
                  <a:moveTo>
                    <a:pt x="190" y="60"/>
                  </a:moveTo>
                  <a:cubicBezTo>
                    <a:pt x="189" y="59"/>
                    <a:pt x="189" y="58"/>
                    <a:pt x="188" y="58"/>
                  </a:cubicBezTo>
                  <a:cubicBezTo>
                    <a:pt x="187" y="56"/>
                    <a:pt x="187" y="54"/>
                    <a:pt x="187" y="52"/>
                  </a:cubicBezTo>
                  <a:cubicBezTo>
                    <a:pt x="187" y="49"/>
                    <a:pt x="187" y="47"/>
                    <a:pt x="187" y="45"/>
                  </a:cubicBezTo>
                  <a:cubicBezTo>
                    <a:pt x="188" y="46"/>
                    <a:pt x="189" y="47"/>
                    <a:pt x="189" y="49"/>
                  </a:cubicBezTo>
                  <a:cubicBezTo>
                    <a:pt x="190" y="51"/>
                    <a:pt x="190" y="53"/>
                    <a:pt x="190" y="56"/>
                  </a:cubicBezTo>
                  <a:cubicBezTo>
                    <a:pt x="190" y="56"/>
                    <a:pt x="190" y="56"/>
                    <a:pt x="190" y="57"/>
                  </a:cubicBezTo>
                  <a:cubicBezTo>
                    <a:pt x="190" y="58"/>
                    <a:pt x="190" y="59"/>
                    <a:pt x="190" y="60"/>
                  </a:cubicBezTo>
                  <a:moveTo>
                    <a:pt x="146" y="46"/>
                  </a:moveTo>
                  <a:cubicBezTo>
                    <a:pt x="146" y="44"/>
                    <a:pt x="146" y="43"/>
                    <a:pt x="147" y="41"/>
                  </a:cubicBezTo>
                  <a:cubicBezTo>
                    <a:pt x="147" y="42"/>
                    <a:pt x="147" y="43"/>
                    <a:pt x="147" y="44"/>
                  </a:cubicBezTo>
                  <a:cubicBezTo>
                    <a:pt x="147" y="44"/>
                    <a:pt x="146" y="45"/>
                    <a:pt x="146" y="46"/>
                  </a:cubicBezTo>
                  <a:moveTo>
                    <a:pt x="185" y="56"/>
                  </a:moveTo>
                  <a:cubicBezTo>
                    <a:pt x="184" y="55"/>
                    <a:pt x="183" y="55"/>
                    <a:pt x="181" y="54"/>
                  </a:cubicBezTo>
                  <a:cubicBezTo>
                    <a:pt x="181" y="52"/>
                    <a:pt x="181" y="49"/>
                    <a:pt x="181" y="47"/>
                  </a:cubicBezTo>
                  <a:cubicBezTo>
                    <a:pt x="180" y="45"/>
                    <a:pt x="180" y="43"/>
                    <a:pt x="180" y="41"/>
                  </a:cubicBezTo>
                  <a:cubicBezTo>
                    <a:pt x="181" y="42"/>
                    <a:pt x="183" y="42"/>
                    <a:pt x="185" y="43"/>
                  </a:cubicBezTo>
                  <a:cubicBezTo>
                    <a:pt x="184" y="46"/>
                    <a:pt x="185" y="50"/>
                    <a:pt x="185" y="53"/>
                  </a:cubicBezTo>
                  <a:cubicBezTo>
                    <a:pt x="185" y="54"/>
                    <a:pt x="185" y="55"/>
                    <a:pt x="185" y="56"/>
                  </a:cubicBezTo>
                  <a:moveTo>
                    <a:pt x="179" y="53"/>
                  </a:moveTo>
                  <a:cubicBezTo>
                    <a:pt x="178" y="52"/>
                    <a:pt x="176" y="52"/>
                    <a:pt x="175" y="51"/>
                  </a:cubicBezTo>
                  <a:cubicBezTo>
                    <a:pt x="175" y="49"/>
                    <a:pt x="174" y="48"/>
                    <a:pt x="174" y="46"/>
                  </a:cubicBezTo>
                  <a:cubicBezTo>
                    <a:pt x="174" y="43"/>
                    <a:pt x="174" y="41"/>
                    <a:pt x="174" y="39"/>
                  </a:cubicBezTo>
                  <a:cubicBezTo>
                    <a:pt x="175" y="39"/>
                    <a:pt x="176" y="40"/>
                    <a:pt x="177" y="40"/>
                  </a:cubicBezTo>
                  <a:cubicBezTo>
                    <a:pt x="177" y="40"/>
                    <a:pt x="177" y="40"/>
                    <a:pt x="177" y="40"/>
                  </a:cubicBezTo>
                  <a:cubicBezTo>
                    <a:pt x="177" y="41"/>
                    <a:pt x="177" y="41"/>
                    <a:pt x="177" y="41"/>
                  </a:cubicBezTo>
                  <a:cubicBezTo>
                    <a:pt x="178" y="44"/>
                    <a:pt x="179" y="47"/>
                    <a:pt x="179" y="50"/>
                  </a:cubicBezTo>
                  <a:cubicBezTo>
                    <a:pt x="179" y="51"/>
                    <a:pt x="179" y="52"/>
                    <a:pt x="179" y="53"/>
                  </a:cubicBezTo>
                  <a:moveTo>
                    <a:pt x="152" y="41"/>
                  </a:moveTo>
                  <a:cubicBezTo>
                    <a:pt x="152" y="40"/>
                    <a:pt x="151" y="39"/>
                    <a:pt x="151" y="38"/>
                  </a:cubicBezTo>
                  <a:cubicBezTo>
                    <a:pt x="151" y="38"/>
                    <a:pt x="151" y="37"/>
                    <a:pt x="152" y="37"/>
                  </a:cubicBezTo>
                  <a:cubicBezTo>
                    <a:pt x="152" y="41"/>
                    <a:pt x="152" y="41"/>
                    <a:pt x="152" y="41"/>
                  </a:cubicBezTo>
                  <a:moveTo>
                    <a:pt x="173" y="51"/>
                  </a:moveTo>
                  <a:cubicBezTo>
                    <a:pt x="171" y="50"/>
                    <a:pt x="170" y="50"/>
                    <a:pt x="169" y="49"/>
                  </a:cubicBezTo>
                  <a:cubicBezTo>
                    <a:pt x="167" y="45"/>
                    <a:pt x="166" y="40"/>
                    <a:pt x="166" y="36"/>
                  </a:cubicBezTo>
                  <a:cubicBezTo>
                    <a:pt x="168" y="37"/>
                    <a:pt x="170" y="37"/>
                    <a:pt x="172" y="38"/>
                  </a:cubicBezTo>
                  <a:cubicBezTo>
                    <a:pt x="172" y="38"/>
                    <a:pt x="172" y="38"/>
                    <a:pt x="172" y="38"/>
                  </a:cubicBezTo>
                  <a:cubicBezTo>
                    <a:pt x="172" y="41"/>
                    <a:pt x="171" y="44"/>
                    <a:pt x="172" y="47"/>
                  </a:cubicBezTo>
                  <a:cubicBezTo>
                    <a:pt x="172" y="48"/>
                    <a:pt x="172" y="49"/>
                    <a:pt x="173" y="51"/>
                  </a:cubicBezTo>
                  <a:moveTo>
                    <a:pt x="154" y="42"/>
                  </a:moveTo>
                  <a:cubicBezTo>
                    <a:pt x="154" y="36"/>
                    <a:pt x="154" y="36"/>
                    <a:pt x="154" y="36"/>
                  </a:cubicBezTo>
                  <a:cubicBezTo>
                    <a:pt x="154" y="36"/>
                    <a:pt x="154" y="36"/>
                    <a:pt x="154" y="36"/>
                  </a:cubicBezTo>
                  <a:cubicBezTo>
                    <a:pt x="154" y="35"/>
                    <a:pt x="154" y="34"/>
                    <a:pt x="154" y="34"/>
                  </a:cubicBezTo>
                  <a:cubicBezTo>
                    <a:pt x="154" y="33"/>
                    <a:pt x="154" y="33"/>
                    <a:pt x="154" y="33"/>
                  </a:cubicBezTo>
                  <a:cubicBezTo>
                    <a:pt x="155" y="33"/>
                    <a:pt x="155" y="32"/>
                    <a:pt x="156" y="32"/>
                  </a:cubicBezTo>
                  <a:cubicBezTo>
                    <a:pt x="156" y="32"/>
                    <a:pt x="156" y="32"/>
                    <a:pt x="156" y="32"/>
                  </a:cubicBezTo>
                  <a:cubicBezTo>
                    <a:pt x="157" y="33"/>
                    <a:pt x="157" y="33"/>
                    <a:pt x="157" y="33"/>
                  </a:cubicBezTo>
                  <a:cubicBezTo>
                    <a:pt x="158" y="35"/>
                    <a:pt x="158" y="38"/>
                    <a:pt x="158" y="40"/>
                  </a:cubicBezTo>
                  <a:cubicBezTo>
                    <a:pt x="159" y="42"/>
                    <a:pt x="159" y="44"/>
                    <a:pt x="161" y="45"/>
                  </a:cubicBezTo>
                  <a:cubicBezTo>
                    <a:pt x="161" y="46"/>
                    <a:pt x="161" y="46"/>
                    <a:pt x="161" y="46"/>
                  </a:cubicBezTo>
                  <a:cubicBezTo>
                    <a:pt x="162" y="46"/>
                    <a:pt x="163" y="44"/>
                    <a:pt x="162" y="44"/>
                  </a:cubicBezTo>
                  <a:cubicBezTo>
                    <a:pt x="161" y="43"/>
                    <a:pt x="161" y="40"/>
                    <a:pt x="160" y="38"/>
                  </a:cubicBezTo>
                  <a:cubicBezTo>
                    <a:pt x="160" y="37"/>
                    <a:pt x="160" y="35"/>
                    <a:pt x="160" y="33"/>
                  </a:cubicBezTo>
                  <a:cubicBezTo>
                    <a:pt x="161" y="34"/>
                    <a:pt x="162" y="34"/>
                    <a:pt x="164" y="35"/>
                  </a:cubicBezTo>
                  <a:cubicBezTo>
                    <a:pt x="164" y="39"/>
                    <a:pt x="165" y="44"/>
                    <a:pt x="166" y="48"/>
                  </a:cubicBezTo>
                  <a:cubicBezTo>
                    <a:pt x="162" y="47"/>
                    <a:pt x="159" y="45"/>
                    <a:pt x="155" y="43"/>
                  </a:cubicBezTo>
                  <a:cubicBezTo>
                    <a:pt x="155" y="42"/>
                    <a:pt x="155" y="42"/>
                    <a:pt x="154" y="42"/>
                  </a:cubicBezTo>
                  <a:cubicBezTo>
                    <a:pt x="154" y="42"/>
                    <a:pt x="154" y="42"/>
                    <a:pt x="154" y="42"/>
                  </a:cubicBezTo>
                  <a:moveTo>
                    <a:pt x="64" y="32"/>
                  </a:moveTo>
                  <a:cubicBezTo>
                    <a:pt x="63" y="32"/>
                    <a:pt x="62" y="31"/>
                    <a:pt x="61" y="31"/>
                  </a:cubicBezTo>
                  <a:cubicBezTo>
                    <a:pt x="59" y="30"/>
                    <a:pt x="58" y="29"/>
                    <a:pt x="57" y="29"/>
                  </a:cubicBezTo>
                  <a:cubicBezTo>
                    <a:pt x="60" y="30"/>
                    <a:pt x="62" y="31"/>
                    <a:pt x="64" y="32"/>
                  </a:cubicBezTo>
                  <a:moveTo>
                    <a:pt x="75" y="37"/>
                  </a:moveTo>
                  <a:cubicBezTo>
                    <a:pt x="74" y="37"/>
                    <a:pt x="73" y="36"/>
                    <a:pt x="73" y="36"/>
                  </a:cubicBezTo>
                  <a:cubicBezTo>
                    <a:pt x="73" y="36"/>
                    <a:pt x="73" y="36"/>
                    <a:pt x="73" y="36"/>
                  </a:cubicBezTo>
                  <a:cubicBezTo>
                    <a:pt x="73" y="35"/>
                    <a:pt x="73" y="35"/>
                    <a:pt x="73" y="35"/>
                  </a:cubicBezTo>
                  <a:cubicBezTo>
                    <a:pt x="74" y="33"/>
                    <a:pt x="74" y="31"/>
                    <a:pt x="75" y="29"/>
                  </a:cubicBezTo>
                  <a:cubicBezTo>
                    <a:pt x="75" y="29"/>
                    <a:pt x="75" y="29"/>
                    <a:pt x="75" y="29"/>
                  </a:cubicBezTo>
                  <a:cubicBezTo>
                    <a:pt x="76" y="29"/>
                    <a:pt x="77" y="30"/>
                    <a:pt x="78" y="31"/>
                  </a:cubicBezTo>
                  <a:cubicBezTo>
                    <a:pt x="81" y="33"/>
                    <a:pt x="79" y="36"/>
                    <a:pt x="78" y="39"/>
                  </a:cubicBezTo>
                  <a:cubicBezTo>
                    <a:pt x="78" y="39"/>
                    <a:pt x="77" y="39"/>
                    <a:pt x="76" y="38"/>
                  </a:cubicBezTo>
                  <a:cubicBezTo>
                    <a:pt x="77" y="37"/>
                    <a:pt x="77" y="37"/>
                    <a:pt x="77" y="36"/>
                  </a:cubicBezTo>
                  <a:cubicBezTo>
                    <a:pt x="77" y="35"/>
                    <a:pt x="77" y="34"/>
                    <a:pt x="78" y="33"/>
                  </a:cubicBezTo>
                  <a:cubicBezTo>
                    <a:pt x="79" y="32"/>
                    <a:pt x="78" y="31"/>
                    <a:pt x="77" y="31"/>
                  </a:cubicBezTo>
                  <a:cubicBezTo>
                    <a:pt x="77" y="31"/>
                    <a:pt x="77" y="31"/>
                    <a:pt x="77" y="32"/>
                  </a:cubicBezTo>
                  <a:cubicBezTo>
                    <a:pt x="75" y="33"/>
                    <a:pt x="76" y="35"/>
                    <a:pt x="75" y="37"/>
                  </a:cubicBezTo>
                  <a:moveTo>
                    <a:pt x="71" y="35"/>
                  </a:moveTo>
                  <a:cubicBezTo>
                    <a:pt x="68" y="32"/>
                    <a:pt x="65" y="30"/>
                    <a:pt x="62" y="28"/>
                  </a:cubicBezTo>
                  <a:cubicBezTo>
                    <a:pt x="62" y="28"/>
                    <a:pt x="62" y="28"/>
                    <a:pt x="62" y="28"/>
                  </a:cubicBezTo>
                  <a:cubicBezTo>
                    <a:pt x="61" y="27"/>
                    <a:pt x="63" y="25"/>
                    <a:pt x="63" y="24"/>
                  </a:cubicBezTo>
                  <a:cubicBezTo>
                    <a:pt x="64" y="23"/>
                    <a:pt x="64" y="22"/>
                    <a:pt x="65" y="21"/>
                  </a:cubicBezTo>
                  <a:cubicBezTo>
                    <a:pt x="66" y="22"/>
                    <a:pt x="68" y="23"/>
                    <a:pt x="69" y="24"/>
                  </a:cubicBezTo>
                  <a:cubicBezTo>
                    <a:pt x="68" y="26"/>
                    <a:pt x="67" y="28"/>
                    <a:pt x="67" y="30"/>
                  </a:cubicBezTo>
                  <a:cubicBezTo>
                    <a:pt x="66" y="31"/>
                    <a:pt x="67" y="31"/>
                    <a:pt x="68" y="31"/>
                  </a:cubicBezTo>
                  <a:cubicBezTo>
                    <a:pt x="68" y="31"/>
                    <a:pt x="68" y="31"/>
                    <a:pt x="69" y="30"/>
                  </a:cubicBezTo>
                  <a:cubicBezTo>
                    <a:pt x="69" y="29"/>
                    <a:pt x="70" y="27"/>
                    <a:pt x="71" y="26"/>
                  </a:cubicBezTo>
                  <a:cubicBezTo>
                    <a:pt x="71" y="25"/>
                    <a:pt x="71" y="25"/>
                    <a:pt x="71" y="25"/>
                  </a:cubicBezTo>
                  <a:cubicBezTo>
                    <a:pt x="72" y="26"/>
                    <a:pt x="73" y="27"/>
                    <a:pt x="74" y="28"/>
                  </a:cubicBezTo>
                  <a:cubicBezTo>
                    <a:pt x="73" y="28"/>
                    <a:pt x="73" y="28"/>
                    <a:pt x="73" y="28"/>
                  </a:cubicBezTo>
                  <a:cubicBezTo>
                    <a:pt x="72" y="30"/>
                    <a:pt x="72" y="32"/>
                    <a:pt x="71" y="34"/>
                  </a:cubicBezTo>
                  <a:cubicBezTo>
                    <a:pt x="71" y="35"/>
                    <a:pt x="71" y="35"/>
                    <a:pt x="71" y="35"/>
                  </a:cubicBezTo>
                  <a:moveTo>
                    <a:pt x="60" y="27"/>
                  </a:moveTo>
                  <a:cubicBezTo>
                    <a:pt x="59" y="27"/>
                    <a:pt x="59" y="27"/>
                    <a:pt x="59" y="27"/>
                  </a:cubicBezTo>
                  <a:cubicBezTo>
                    <a:pt x="57" y="26"/>
                    <a:pt x="56" y="25"/>
                    <a:pt x="54" y="24"/>
                  </a:cubicBezTo>
                  <a:cubicBezTo>
                    <a:pt x="55" y="21"/>
                    <a:pt x="56" y="18"/>
                    <a:pt x="58" y="15"/>
                  </a:cubicBezTo>
                  <a:cubicBezTo>
                    <a:pt x="60" y="16"/>
                    <a:pt x="61" y="18"/>
                    <a:pt x="63" y="19"/>
                  </a:cubicBezTo>
                  <a:cubicBezTo>
                    <a:pt x="62" y="21"/>
                    <a:pt x="61" y="23"/>
                    <a:pt x="60" y="25"/>
                  </a:cubicBezTo>
                  <a:cubicBezTo>
                    <a:pt x="60" y="26"/>
                    <a:pt x="60" y="26"/>
                    <a:pt x="60" y="27"/>
                  </a:cubicBezTo>
                  <a:moveTo>
                    <a:pt x="3" y="65"/>
                  </a:moveTo>
                  <a:cubicBezTo>
                    <a:pt x="3" y="65"/>
                    <a:pt x="3" y="65"/>
                    <a:pt x="3" y="65"/>
                  </a:cubicBezTo>
                  <a:cubicBezTo>
                    <a:pt x="3" y="63"/>
                    <a:pt x="3" y="61"/>
                    <a:pt x="5" y="59"/>
                  </a:cubicBezTo>
                  <a:cubicBezTo>
                    <a:pt x="5" y="59"/>
                    <a:pt x="5" y="59"/>
                    <a:pt x="5" y="59"/>
                  </a:cubicBezTo>
                  <a:cubicBezTo>
                    <a:pt x="5" y="59"/>
                    <a:pt x="5" y="59"/>
                    <a:pt x="5" y="59"/>
                  </a:cubicBezTo>
                  <a:cubicBezTo>
                    <a:pt x="6" y="57"/>
                    <a:pt x="7" y="55"/>
                    <a:pt x="8" y="53"/>
                  </a:cubicBezTo>
                  <a:cubicBezTo>
                    <a:pt x="10" y="50"/>
                    <a:pt x="11" y="48"/>
                    <a:pt x="12" y="45"/>
                  </a:cubicBezTo>
                  <a:cubicBezTo>
                    <a:pt x="13" y="44"/>
                    <a:pt x="13" y="43"/>
                    <a:pt x="14" y="42"/>
                  </a:cubicBezTo>
                  <a:cubicBezTo>
                    <a:pt x="17" y="37"/>
                    <a:pt x="21" y="31"/>
                    <a:pt x="24" y="26"/>
                  </a:cubicBezTo>
                  <a:cubicBezTo>
                    <a:pt x="27" y="22"/>
                    <a:pt x="30" y="18"/>
                    <a:pt x="32" y="12"/>
                  </a:cubicBezTo>
                  <a:cubicBezTo>
                    <a:pt x="32" y="12"/>
                    <a:pt x="32" y="12"/>
                    <a:pt x="32" y="12"/>
                  </a:cubicBezTo>
                  <a:cubicBezTo>
                    <a:pt x="33" y="13"/>
                    <a:pt x="34" y="14"/>
                    <a:pt x="35" y="14"/>
                  </a:cubicBezTo>
                  <a:cubicBezTo>
                    <a:pt x="34" y="15"/>
                    <a:pt x="34" y="17"/>
                    <a:pt x="36" y="17"/>
                  </a:cubicBezTo>
                  <a:cubicBezTo>
                    <a:pt x="44" y="21"/>
                    <a:pt x="49" y="29"/>
                    <a:pt x="57" y="33"/>
                  </a:cubicBezTo>
                  <a:cubicBezTo>
                    <a:pt x="63" y="36"/>
                    <a:pt x="69" y="38"/>
                    <a:pt x="74" y="42"/>
                  </a:cubicBezTo>
                  <a:cubicBezTo>
                    <a:pt x="74" y="42"/>
                    <a:pt x="74" y="42"/>
                    <a:pt x="74" y="42"/>
                  </a:cubicBezTo>
                  <a:cubicBezTo>
                    <a:pt x="69" y="42"/>
                    <a:pt x="64" y="44"/>
                    <a:pt x="59" y="46"/>
                  </a:cubicBezTo>
                  <a:cubicBezTo>
                    <a:pt x="56" y="46"/>
                    <a:pt x="54" y="47"/>
                    <a:pt x="51" y="48"/>
                  </a:cubicBezTo>
                  <a:cubicBezTo>
                    <a:pt x="48" y="49"/>
                    <a:pt x="45" y="50"/>
                    <a:pt x="42" y="51"/>
                  </a:cubicBezTo>
                  <a:cubicBezTo>
                    <a:pt x="33" y="56"/>
                    <a:pt x="22" y="57"/>
                    <a:pt x="13" y="62"/>
                  </a:cubicBezTo>
                  <a:cubicBezTo>
                    <a:pt x="13" y="62"/>
                    <a:pt x="12" y="62"/>
                    <a:pt x="12" y="63"/>
                  </a:cubicBezTo>
                  <a:cubicBezTo>
                    <a:pt x="12" y="63"/>
                    <a:pt x="11" y="63"/>
                    <a:pt x="11" y="63"/>
                  </a:cubicBezTo>
                  <a:cubicBezTo>
                    <a:pt x="8" y="64"/>
                    <a:pt x="5" y="64"/>
                    <a:pt x="3" y="65"/>
                  </a:cubicBezTo>
                  <a:moveTo>
                    <a:pt x="52" y="23"/>
                  </a:moveTo>
                  <a:cubicBezTo>
                    <a:pt x="51" y="23"/>
                    <a:pt x="50" y="22"/>
                    <a:pt x="49" y="21"/>
                  </a:cubicBezTo>
                  <a:cubicBezTo>
                    <a:pt x="48" y="20"/>
                    <a:pt x="47" y="20"/>
                    <a:pt x="46" y="19"/>
                  </a:cubicBezTo>
                  <a:cubicBezTo>
                    <a:pt x="46" y="19"/>
                    <a:pt x="47" y="19"/>
                    <a:pt x="47" y="18"/>
                  </a:cubicBezTo>
                  <a:cubicBezTo>
                    <a:pt x="47" y="17"/>
                    <a:pt x="48" y="16"/>
                    <a:pt x="49" y="14"/>
                  </a:cubicBezTo>
                  <a:cubicBezTo>
                    <a:pt x="49" y="13"/>
                    <a:pt x="49" y="12"/>
                    <a:pt x="50" y="10"/>
                  </a:cubicBezTo>
                  <a:cubicBezTo>
                    <a:pt x="51" y="11"/>
                    <a:pt x="53" y="12"/>
                    <a:pt x="55" y="13"/>
                  </a:cubicBezTo>
                  <a:cubicBezTo>
                    <a:pt x="55" y="13"/>
                    <a:pt x="56" y="13"/>
                    <a:pt x="56" y="14"/>
                  </a:cubicBezTo>
                  <a:cubicBezTo>
                    <a:pt x="54" y="17"/>
                    <a:pt x="53" y="20"/>
                    <a:pt x="52" y="23"/>
                  </a:cubicBezTo>
                  <a:moveTo>
                    <a:pt x="37" y="14"/>
                  </a:moveTo>
                  <a:cubicBezTo>
                    <a:pt x="37" y="14"/>
                    <a:pt x="37" y="14"/>
                    <a:pt x="37" y="14"/>
                  </a:cubicBezTo>
                  <a:cubicBezTo>
                    <a:pt x="36" y="13"/>
                    <a:pt x="36" y="13"/>
                    <a:pt x="36" y="13"/>
                  </a:cubicBezTo>
                  <a:cubicBezTo>
                    <a:pt x="35" y="12"/>
                    <a:pt x="34" y="11"/>
                    <a:pt x="33" y="9"/>
                  </a:cubicBezTo>
                  <a:cubicBezTo>
                    <a:pt x="33" y="9"/>
                    <a:pt x="33" y="9"/>
                    <a:pt x="33" y="9"/>
                  </a:cubicBezTo>
                  <a:cubicBezTo>
                    <a:pt x="35" y="10"/>
                    <a:pt x="36" y="12"/>
                    <a:pt x="37" y="14"/>
                  </a:cubicBezTo>
                  <a:moveTo>
                    <a:pt x="45" y="18"/>
                  </a:moveTo>
                  <a:cubicBezTo>
                    <a:pt x="44" y="18"/>
                    <a:pt x="44" y="17"/>
                    <a:pt x="43" y="17"/>
                  </a:cubicBezTo>
                  <a:cubicBezTo>
                    <a:pt x="42" y="16"/>
                    <a:pt x="42" y="15"/>
                    <a:pt x="41" y="15"/>
                  </a:cubicBezTo>
                  <a:cubicBezTo>
                    <a:pt x="41" y="12"/>
                    <a:pt x="43" y="10"/>
                    <a:pt x="43" y="7"/>
                  </a:cubicBezTo>
                  <a:cubicBezTo>
                    <a:pt x="44" y="8"/>
                    <a:pt x="46" y="8"/>
                    <a:pt x="47" y="9"/>
                  </a:cubicBezTo>
                  <a:cubicBezTo>
                    <a:pt x="48" y="9"/>
                    <a:pt x="48" y="9"/>
                    <a:pt x="48" y="9"/>
                  </a:cubicBezTo>
                  <a:cubicBezTo>
                    <a:pt x="48" y="10"/>
                    <a:pt x="47" y="12"/>
                    <a:pt x="47" y="13"/>
                  </a:cubicBezTo>
                  <a:cubicBezTo>
                    <a:pt x="46" y="14"/>
                    <a:pt x="45" y="16"/>
                    <a:pt x="45" y="18"/>
                  </a:cubicBezTo>
                  <a:cubicBezTo>
                    <a:pt x="45" y="18"/>
                    <a:pt x="45" y="18"/>
                    <a:pt x="45" y="18"/>
                  </a:cubicBezTo>
                  <a:moveTo>
                    <a:pt x="39" y="13"/>
                  </a:moveTo>
                  <a:cubicBezTo>
                    <a:pt x="38" y="12"/>
                    <a:pt x="38" y="11"/>
                    <a:pt x="37" y="10"/>
                  </a:cubicBezTo>
                  <a:cubicBezTo>
                    <a:pt x="38" y="8"/>
                    <a:pt x="38" y="6"/>
                    <a:pt x="39" y="5"/>
                  </a:cubicBezTo>
                  <a:cubicBezTo>
                    <a:pt x="39" y="5"/>
                    <a:pt x="40" y="6"/>
                    <a:pt x="41" y="6"/>
                  </a:cubicBezTo>
                  <a:cubicBezTo>
                    <a:pt x="41" y="7"/>
                    <a:pt x="41" y="7"/>
                    <a:pt x="41" y="7"/>
                  </a:cubicBezTo>
                  <a:cubicBezTo>
                    <a:pt x="41" y="9"/>
                    <a:pt x="40" y="11"/>
                    <a:pt x="39" y="13"/>
                  </a:cubicBezTo>
                  <a:moveTo>
                    <a:pt x="35" y="8"/>
                  </a:moveTo>
                  <a:cubicBezTo>
                    <a:pt x="35" y="8"/>
                    <a:pt x="34" y="7"/>
                    <a:pt x="34" y="7"/>
                  </a:cubicBezTo>
                  <a:cubicBezTo>
                    <a:pt x="34" y="6"/>
                    <a:pt x="33" y="5"/>
                    <a:pt x="32" y="5"/>
                  </a:cubicBezTo>
                  <a:cubicBezTo>
                    <a:pt x="32" y="5"/>
                    <a:pt x="33" y="4"/>
                    <a:pt x="34" y="3"/>
                  </a:cubicBezTo>
                  <a:cubicBezTo>
                    <a:pt x="34" y="3"/>
                    <a:pt x="35" y="3"/>
                    <a:pt x="35" y="3"/>
                  </a:cubicBezTo>
                  <a:cubicBezTo>
                    <a:pt x="36" y="3"/>
                    <a:pt x="36" y="3"/>
                    <a:pt x="37" y="3"/>
                  </a:cubicBezTo>
                  <a:cubicBezTo>
                    <a:pt x="36" y="5"/>
                    <a:pt x="36" y="6"/>
                    <a:pt x="35" y="8"/>
                  </a:cubicBezTo>
                  <a:moveTo>
                    <a:pt x="35" y="0"/>
                  </a:moveTo>
                  <a:cubicBezTo>
                    <a:pt x="32" y="0"/>
                    <a:pt x="29" y="4"/>
                    <a:pt x="30" y="7"/>
                  </a:cubicBezTo>
                  <a:cubicBezTo>
                    <a:pt x="24" y="14"/>
                    <a:pt x="19" y="22"/>
                    <a:pt x="15" y="30"/>
                  </a:cubicBezTo>
                  <a:cubicBezTo>
                    <a:pt x="14" y="31"/>
                    <a:pt x="13" y="32"/>
                    <a:pt x="13" y="33"/>
                  </a:cubicBezTo>
                  <a:cubicBezTo>
                    <a:pt x="10" y="37"/>
                    <a:pt x="8" y="42"/>
                    <a:pt x="5" y="46"/>
                  </a:cubicBezTo>
                  <a:cubicBezTo>
                    <a:pt x="5" y="47"/>
                    <a:pt x="5" y="47"/>
                    <a:pt x="5" y="48"/>
                  </a:cubicBezTo>
                  <a:cubicBezTo>
                    <a:pt x="5" y="50"/>
                    <a:pt x="4" y="51"/>
                    <a:pt x="3" y="53"/>
                  </a:cubicBezTo>
                  <a:cubicBezTo>
                    <a:pt x="3" y="53"/>
                    <a:pt x="3" y="53"/>
                    <a:pt x="3" y="53"/>
                  </a:cubicBezTo>
                  <a:cubicBezTo>
                    <a:pt x="2" y="55"/>
                    <a:pt x="2" y="56"/>
                    <a:pt x="1" y="57"/>
                  </a:cubicBezTo>
                  <a:cubicBezTo>
                    <a:pt x="1" y="58"/>
                    <a:pt x="1" y="59"/>
                    <a:pt x="2" y="60"/>
                  </a:cubicBezTo>
                  <a:cubicBezTo>
                    <a:pt x="1" y="61"/>
                    <a:pt x="0" y="64"/>
                    <a:pt x="0" y="66"/>
                  </a:cubicBezTo>
                  <a:cubicBezTo>
                    <a:pt x="1" y="67"/>
                    <a:pt x="1" y="67"/>
                    <a:pt x="1" y="67"/>
                  </a:cubicBezTo>
                  <a:cubicBezTo>
                    <a:pt x="1" y="67"/>
                    <a:pt x="1" y="67"/>
                    <a:pt x="1" y="67"/>
                  </a:cubicBezTo>
                  <a:cubicBezTo>
                    <a:pt x="2" y="68"/>
                    <a:pt x="2" y="68"/>
                    <a:pt x="2" y="68"/>
                  </a:cubicBezTo>
                  <a:cubicBezTo>
                    <a:pt x="3" y="68"/>
                    <a:pt x="4" y="69"/>
                    <a:pt x="5" y="69"/>
                  </a:cubicBezTo>
                  <a:cubicBezTo>
                    <a:pt x="6" y="69"/>
                    <a:pt x="8" y="68"/>
                    <a:pt x="10" y="67"/>
                  </a:cubicBezTo>
                  <a:cubicBezTo>
                    <a:pt x="10" y="67"/>
                    <a:pt x="11" y="67"/>
                    <a:pt x="11" y="67"/>
                  </a:cubicBezTo>
                  <a:cubicBezTo>
                    <a:pt x="14" y="67"/>
                    <a:pt x="18" y="67"/>
                    <a:pt x="20" y="65"/>
                  </a:cubicBezTo>
                  <a:cubicBezTo>
                    <a:pt x="20" y="65"/>
                    <a:pt x="20" y="65"/>
                    <a:pt x="20" y="65"/>
                  </a:cubicBezTo>
                  <a:cubicBezTo>
                    <a:pt x="27" y="63"/>
                    <a:pt x="34" y="60"/>
                    <a:pt x="40" y="57"/>
                  </a:cubicBezTo>
                  <a:cubicBezTo>
                    <a:pt x="42" y="65"/>
                    <a:pt x="51" y="71"/>
                    <a:pt x="59" y="75"/>
                  </a:cubicBezTo>
                  <a:cubicBezTo>
                    <a:pt x="62" y="77"/>
                    <a:pt x="65" y="79"/>
                    <a:pt x="68" y="81"/>
                  </a:cubicBezTo>
                  <a:cubicBezTo>
                    <a:pt x="76" y="84"/>
                    <a:pt x="84" y="85"/>
                    <a:pt x="92" y="85"/>
                  </a:cubicBezTo>
                  <a:cubicBezTo>
                    <a:pt x="97" y="85"/>
                    <a:pt x="103" y="85"/>
                    <a:pt x="108" y="84"/>
                  </a:cubicBezTo>
                  <a:cubicBezTo>
                    <a:pt x="129" y="80"/>
                    <a:pt x="147" y="67"/>
                    <a:pt x="155" y="47"/>
                  </a:cubicBezTo>
                  <a:cubicBezTo>
                    <a:pt x="166" y="55"/>
                    <a:pt x="182" y="54"/>
                    <a:pt x="190" y="66"/>
                  </a:cubicBezTo>
                  <a:cubicBezTo>
                    <a:pt x="190" y="66"/>
                    <a:pt x="190" y="66"/>
                    <a:pt x="190" y="66"/>
                  </a:cubicBezTo>
                  <a:cubicBezTo>
                    <a:pt x="190" y="70"/>
                    <a:pt x="189" y="74"/>
                    <a:pt x="189" y="78"/>
                  </a:cubicBezTo>
                  <a:cubicBezTo>
                    <a:pt x="184" y="91"/>
                    <a:pt x="171" y="101"/>
                    <a:pt x="161" y="109"/>
                  </a:cubicBezTo>
                  <a:cubicBezTo>
                    <a:pt x="152" y="115"/>
                    <a:pt x="142" y="119"/>
                    <a:pt x="133" y="123"/>
                  </a:cubicBezTo>
                  <a:cubicBezTo>
                    <a:pt x="122" y="127"/>
                    <a:pt x="110" y="129"/>
                    <a:pt x="99" y="130"/>
                  </a:cubicBezTo>
                  <a:cubicBezTo>
                    <a:pt x="96" y="130"/>
                    <a:pt x="94" y="131"/>
                    <a:pt x="92" y="131"/>
                  </a:cubicBezTo>
                  <a:cubicBezTo>
                    <a:pt x="76" y="131"/>
                    <a:pt x="61" y="125"/>
                    <a:pt x="50" y="113"/>
                  </a:cubicBezTo>
                  <a:cubicBezTo>
                    <a:pt x="39" y="101"/>
                    <a:pt x="35" y="83"/>
                    <a:pt x="35" y="67"/>
                  </a:cubicBezTo>
                  <a:cubicBezTo>
                    <a:pt x="35" y="65"/>
                    <a:pt x="34" y="64"/>
                    <a:pt x="33" y="64"/>
                  </a:cubicBezTo>
                  <a:cubicBezTo>
                    <a:pt x="32" y="64"/>
                    <a:pt x="31" y="65"/>
                    <a:pt x="31" y="66"/>
                  </a:cubicBezTo>
                  <a:cubicBezTo>
                    <a:pt x="31" y="83"/>
                    <a:pt x="35" y="99"/>
                    <a:pt x="45" y="113"/>
                  </a:cubicBezTo>
                  <a:cubicBezTo>
                    <a:pt x="55" y="126"/>
                    <a:pt x="70" y="133"/>
                    <a:pt x="87" y="134"/>
                  </a:cubicBezTo>
                  <a:cubicBezTo>
                    <a:pt x="89" y="135"/>
                    <a:pt x="90" y="135"/>
                    <a:pt x="92" y="135"/>
                  </a:cubicBezTo>
                  <a:cubicBezTo>
                    <a:pt x="113" y="135"/>
                    <a:pt x="134" y="127"/>
                    <a:pt x="152" y="118"/>
                  </a:cubicBezTo>
                  <a:cubicBezTo>
                    <a:pt x="165" y="112"/>
                    <a:pt x="177" y="102"/>
                    <a:pt x="186" y="91"/>
                  </a:cubicBezTo>
                  <a:cubicBezTo>
                    <a:pt x="186" y="90"/>
                    <a:pt x="186" y="90"/>
                    <a:pt x="186" y="90"/>
                  </a:cubicBezTo>
                  <a:cubicBezTo>
                    <a:pt x="188" y="90"/>
                    <a:pt x="189" y="88"/>
                    <a:pt x="190" y="86"/>
                  </a:cubicBezTo>
                  <a:cubicBezTo>
                    <a:pt x="190" y="86"/>
                    <a:pt x="190" y="86"/>
                    <a:pt x="190" y="86"/>
                  </a:cubicBezTo>
                  <a:cubicBezTo>
                    <a:pt x="191" y="86"/>
                    <a:pt x="192" y="86"/>
                    <a:pt x="192" y="84"/>
                  </a:cubicBezTo>
                  <a:cubicBezTo>
                    <a:pt x="192" y="83"/>
                    <a:pt x="192" y="82"/>
                    <a:pt x="192" y="81"/>
                  </a:cubicBezTo>
                  <a:cubicBezTo>
                    <a:pt x="192" y="81"/>
                    <a:pt x="193" y="80"/>
                    <a:pt x="193" y="80"/>
                  </a:cubicBezTo>
                  <a:cubicBezTo>
                    <a:pt x="195" y="75"/>
                    <a:pt x="197" y="71"/>
                    <a:pt x="197" y="66"/>
                  </a:cubicBezTo>
                  <a:cubicBezTo>
                    <a:pt x="197" y="65"/>
                    <a:pt x="197" y="65"/>
                    <a:pt x="197" y="65"/>
                  </a:cubicBezTo>
                  <a:cubicBezTo>
                    <a:pt x="198" y="62"/>
                    <a:pt x="198" y="58"/>
                    <a:pt x="198" y="55"/>
                  </a:cubicBezTo>
                  <a:cubicBezTo>
                    <a:pt x="197" y="49"/>
                    <a:pt x="196" y="48"/>
                    <a:pt x="191" y="45"/>
                  </a:cubicBezTo>
                  <a:cubicBezTo>
                    <a:pt x="191" y="45"/>
                    <a:pt x="191" y="45"/>
                    <a:pt x="191" y="45"/>
                  </a:cubicBezTo>
                  <a:cubicBezTo>
                    <a:pt x="190" y="45"/>
                    <a:pt x="190" y="45"/>
                    <a:pt x="190" y="45"/>
                  </a:cubicBezTo>
                  <a:cubicBezTo>
                    <a:pt x="188" y="41"/>
                    <a:pt x="180" y="39"/>
                    <a:pt x="176" y="38"/>
                  </a:cubicBezTo>
                  <a:cubicBezTo>
                    <a:pt x="172" y="36"/>
                    <a:pt x="169" y="35"/>
                    <a:pt x="165" y="33"/>
                  </a:cubicBezTo>
                  <a:cubicBezTo>
                    <a:pt x="165" y="33"/>
                    <a:pt x="165" y="33"/>
                    <a:pt x="165" y="33"/>
                  </a:cubicBezTo>
                  <a:cubicBezTo>
                    <a:pt x="162" y="32"/>
                    <a:pt x="159" y="31"/>
                    <a:pt x="156" y="30"/>
                  </a:cubicBezTo>
                  <a:cubicBezTo>
                    <a:pt x="155" y="30"/>
                    <a:pt x="155" y="30"/>
                    <a:pt x="155" y="30"/>
                  </a:cubicBezTo>
                  <a:cubicBezTo>
                    <a:pt x="153" y="30"/>
                    <a:pt x="153" y="31"/>
                    <a:pt x="152" y="31"/>
                  </a:cubicBezTo>
                  <a:cubicBezTo>
                    <a:pt x="152" y="32"/>
                    <a:pt x="152" y="32"/>
                    <a:pt x="152" y="32"/>
                  </a:cubicBezTo>
                  <a:cubicBezTo>
                    <a:pt x="148" y="33"/>
                    <a:pt x="145" y="37"/>
                    <a:pt x="143" y="41"/>
                  </a:cubicBezTo>
                  <a:cubicBezTo>
                    <a:pt x="143" y="41"/>
                    <a:pt x="143" y="41"/>
                    <a:pt x="143" y="41"/>
                  </a:cubicBezTo>
                  <a:cubicBezTo>
                    <a:pt x="142" y="41"/>
                    <a:pt x="142" y="41"/>
                    <a:pt x="142" y="42"/>
                  </a:cubicBezTo>
                  <a:cubicBezTo>
                    <a:pt x="142" y="42"/>
                    <a:pt x="142" y="43"/>
                    <a:pt x="142" y="43"/>
                  </a:cubicBezTo>
                  <a:cubicBezTo>
                    <a:pt x="141" y="45"/>
                    <a:pt x="141" y="46"/>
                    <a:pt x="140" y="46"/>
                  </a:cubicBezTo>
                  <a:cubicBezTo>
                    <a:pt x="138" y="51"/>
                    <a:pt x="134" y="56"/>
                    <a:pt x="130" y="59"/>
                  </a:cubicBezTo>
                  <a:cubicBezTo>
                    <a:pt x="126" y="63"/>
                    <a:pt x="120" y="65"/>
                    <a:pt x="115" y="68"/>
                  </a:cubicBezTo>
                  <a:cubicBezTo>
                    <a:pt x="114" y="68"/>
                    <a:pt x="113" y="69"/>
                    <a:pt x="112" y="69"/>
                  </a:cubicBezTo>
                  <a:cubicBezTo>
                    <a:pt x="110" y="70"/>
                    <a:pt x="108" y="70"/>
                    <a:pt x="107" y="71"/>
                  </a:cubicBezTo>
                  <a:cubicBezTo>
                    <a:pt x="103" y="71"/>
                    <a:pt x="100" y="71"/>
                    <a:pt x="97" y="71"/>
                  </a:cubicBezTo>
                  <a:cubicBezTo>
                    <a:pt x="95" y="71"/>
                    <a:pt x="93" y="71"/>
                    <a:pt x="91" y="71"/>
                  </a:cubicBezTo>
                  <a:cubicBezTo>
                    <a:pt x="89" y="71"/>
                    <a:pt x="86" y="71"/>
                    <a:pt x="84" y="71"/>
                  </a:cubicBezTo>
                  <a:cubicBezTo>
                    <a:pt x="82" y="70"/>
                    <a:pt x="80" y="69"/>
                    <a:pt x="78" y="68"/>
                  </a:cubicBezTo>
                  <a:cubicBezTo>
                    <a:pt x="77" y="68"/>
                    <a:pt x="77" y="68"/>
                    <a:pt x="77" y="68"/>
                  </a:cubicBezTo>
                  <a:cubicBezTo>
                    <a:pt x="71" y="67"/>
                    <a:pt x="64" y="62"/>
                    <a:pt x="59" y="58"/>
                  </a:cubicBezTo>
                  <a:cubicBezTo>
                    <a:pt x="59" y="57"/>
                    <a:pt x="58" y="56"/>
                    <a:pt x="57" y="55"/>
                  </a:cubicBezTo>
                  <a:cubicBezTo>
                    <a:pt x="60" y="54"/>
                    <a:pt x="62" y="52"/>
                    <a:pt x="65" y="51"/>
                  </a:cubicBezTo>
                  <a:cubicBezTo>
                    <a:pt x="66" y="51"/>
                    <a:pt x="66" y="51"/>
                    <a:pt x="66" y="51"/>
                  </a:cubicBezTo>
                  <a:cubicBezTo>
                    <a:pt x="68" y="50"/>
                    <a:pt x="69" y="50"/>
                    <a:pt x="71" y="49"/>
                  </a:cubicBezTo>
                  <a:cubicBezTo>
                    <a:pt x="74" y="49"/>
                    <a:pt x="77" y="48"/>
                    <a:pt x="79" y="46"/>
                  </a:cubicBezTo>
                  <a:cubicBezTo>
                    <a:pt x="81" y="46"/>
                    <a:pt x="82" y="44"/>
                    <a:pt x="81" y="43"/>
                  </a:cubicBezTo>
                  <a:cubicBezTo>
                    <a:pt x="80" y="42"/>
                    <a:pt x="80" y="42"/>
                    <a:pt x="80" y="42"/>
                  </a:cubicBezTo>
                  <a:cubicBezTo>
                    <a:pt x="79" y="39"/>
                    <a:pt x="82" y="37"/>
                    <a:pt x="82" y="34"/>
                  </a:cubicBezTo>
                  <a:cubicBezTo>
                    <a:pt x="82" y="31"/>
                    <a:pt x="81" y="30"/>
                    <a:pt x="79" y="29"/>
                  </a:cubicBezTo>
                  <a:cubicBezTo>
                    <a:pt x="75" y="26"/>
                    <a:pt x="71" y="23"/>
                    <a:pt x="67" y="20"/>
                  </a:cubicBezTo>
                  <a:cubicBezTo>
                    <a:pt x="63" y="17"/>
                    <a:pt x="60" y="13"/>
                    <a:pt x="56" y="11"/>
                  </a:cubicBezTo>
                  <a:cubicBezTo>
                    <a:pt x="52" y="9"/>
                    <a:pt x="47" y="7"/>
                    <a:pt x="43" y="5"/>
                  </a:cubicBezTo>
                  <a:cubicBezTo>
                    <a:pt x="41" y="4"/>
                    <a:pt x="38" y="0"/>
                    <a:pt x="35"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284" name="Google Shape;284;p16"/>
            <p:cNvSpPr/>
            <p:nvPr/>
          </p:nvSpPr>
          <p:spPr>
            <a:xfrm>
              <a:off x="10046956" y="507927"/>
              <a:ext cx="995363" cy="1160463"/>
            </a:xfrm>
            <a:custGeom>
              <a:rect b="b" l="l" r="r" t="t"/>
              <a:pathLst>
                <a:path extrusionOk="0" h="274" w="235">
                  <a:moveTo>
                    <a:pt x="215" y="254"/>
                  </a:moveTo>
                  <a:cubicBezTo>
                    <a:pt x="218" y="252"/>
                    <a:pt x="220" y="250"/>
                    <a:pt x="223" y="248"/>
                  </a:cubicBezTo>
                  <a:cubicBezTo>
                    <a:pt x="224" y="247"/>
                    <a:pt x="224" y="245"/>
                    <a:pt x="223" y="244"/>
                  </a:cubicBezTo>
                  <a:cubicBezTo>
                    <a:pt x="225" y="242"/>
                    <a:pt x="228" y="240"/>
                    <a:pt x="230" y="237"/>
                  </a:cubicBezTo>
                  <a:cubicBezTo>
                    <a:pt x="230" y="242"/>
                    <a:pt x="229" y="245"/>
                    <a:pt x="225" y="250"/>
                  </a:cubicBezTo>
                  <a:cubicBezTo>
                    <a:pt x="222" y="252"/>
                    <a:pt x="220" y="254"/>
                    <a:pt x="217" y="255"/>
                  </a:cubicBezTo>
                  <a:cubicBezTo>
                    <a:pt x="217" y="255"/>
                    <a:pt x="216" y="254"/>
                    <a:pt x="215" y="254"/>
                  </a:cubicBezTo>
                  <a:cubicBezTo>
                    <a:pt x="215" y="254"/>
                    <a:pt x="215" y="254"/>
                    <a:pt x="215" y="254"/>
                  </a:cubicBezTo>
                  <a:moveTo>
                    <a:pt x="214" y="247"/>
                  </a:moveTo>
                  <a:cubicBezTo>
                    <a:pt x="215" y="246"/>
                    <a:pt x="215" y="244"/>
                    <a:pt x="215" y="243"/>
                  </a:cubicBezTo>
                  <a:cubicBezTo>
                    <a:pt x="216" y="240"/>
                    <a:pt x="219" y="238"/>
                    <a:pt x="221" y="235"/>
                  </a:cubicBezTo>
                  <a:cubicBezTo>
                    <a:pt x="224" y="233"/>
                    <a:pt x="226" y="230"/>
                    <a:pt x="229" y="228"/>
                  </a:cubicBezTo>
                  <a:cubicBezTo>
                    <a:pt x="229" y="231"/>
                    <a:pt x="229" y="233"/>
                    <a:pt x="227" y="235"/>
                  </a:cubicBezTo>
                  <a:cubicBezTo>
                    <a:pt x="225" y="238"/>
                    <a:pt x="222" y="240"/>
                    <a:pt x="219" y="243"/>
                  </a:cubicBezTo>
                  <a:cubicBezTo>
                    <a:pt x="219" y="243"/>
                    <a:pt x="218" y="243"/>
                    <a:pt x="218" y="244"/>
                  </a:cubicBezTo>
                  <a:cubicBezTo>
                    <a:pt x="217" y="245"/>
                    <a:pt x="216" y="246"/>
                    <a:pt x="214" y="247"/>
                  </a:cubicBezTo>
                  <a:moveTo>
                    <a:pt x="214" y="238"/>
                  </a:moveTo>
                  <a:cubicBezTo>
                    <a:pt x="214" y="235"/>
                    <a:pt x="213" y="233"/>
                    <a:pt x="213" y="231"/>
                  </a:cubicBezTo>
                  <a:cubicBezTo>
                    <a:pt x="215" y="228"/>
                    <a:pt x="218" y="226"/>
                    <a:pt x="220" y="223"/>
                  </a:cubicBezTo>
                  <a:cubicBezTo>
                    <a:pt x="222" y="221"/>
                    <a:pt x="224" y="218"/>
                    <a:pt x="226" y="216"/>
                  </a:cubicBezTo>
                  <a:cubicBezTo>
                    <a:pt x="227" y="218"/>
                    <a:pt x="228" y="221"/>
                    <a:pt x="229" y="224"/>
                  </a:cubicBezTo>
                  <a:cubicBezTo>
                    <a:pt x="225" y="227"/>
                    <a:pt x="221" y="231"/>
                    <a:pt x="218" y="234"/>
                  </a:cubicBezTo>
                  <a:cubicBezTo>
                    <a:pt x="216" y="235"/>
                    <a:pt x="215" y="237"/>
                    <a:pt x="214" y="238"/>
                  </a:cubicBezTo>
                  <a:moveTo>
                    <a:pt x="212" y="227"/>
                  </a:moveTo>
                  <a:cubicBezTo>
                    <a:pt x="211" y="225"/>
                    <a:pt x="210" y="223"/>
                    <a:pt x="210" y="221"/>
                  </a:cubicBezTo>
                  <a:cubicBezTo>
                    <a:pt x="211" y="218"/>
                    <a:pt x="213" y="216"/>
                    <a:pt x="215" y="214"/>
                  </a:cubicBezTo>
                  <a:cubicBezTo>
                    <a:pt x="217" y="211"/>
                    <a:pt x="220" y="209"/>
                    <a:pt x="223" y="207"/>
                  </a:cubicBezTo>
                  <a:cubicBezTo>
                    <a:pt x="224" y="209"/>
                    <a:pt x="224" y="211"/>
                    <a:pt x="225" y="212"/>
                  </a:cubicBezTo>
                  <a:cubicBezTo>
                    <a:pt x="225" y="213"/>
                    <a:pt x="225" y="213"/>
                    <a:pt x="225" y="213"/>
                  </a:cubicBezTo>
                  <a:cubicBezTo>
                    <a:pt x="224" y="213"/>
                    <a:pt x="224" y="213"/>
                    <a:pt x="224" y="213"/>
                  </a:cubicBezTo>
                  <a:cubicBezTo>
                    <a:pt x="221" y="217"/>
                    <a:pt x="218" y="221"/>
                    <a:pt x="215" y="224"/>
                  </a:cubicBezTo>
                  <a:cubicBezTo>
                    <a:pt x="214" y="225"/>
                    <a:pt x="213" y="226"/>
                    <a:pt x="212" y="227"/>
                  </a:cubicBezTo>
                  <a:moveTo>
                    <a:pt x="208" y="217"/>
                  </a:moveTo>
                  <a:cubicBezTo>
                    <a:pt x="207" y="215"/>
                    <a:pt x="206" y="213"/>
                    <a:pt x="206" y="211"/>
                  </a:cubicBezTo>
                  <a:cubicBezTo>
                    <a:pt x="210" y="205"/>
                    <a:pt x="214" y="199"/>
                    <a:pt x="219" y="194"/>
                  </a:cubicBezTo>
                  <a:cubicBezTo>
                    <a:pt x="220" y="197"/>
                    <a:pt x="221" y="200"/>
                    <a:pt x="222" y="203"/>
                  </a:cubicBezTo>
                  <a:cubicBezTo>
                    <a:pt x="222" y="203"/>
                    <a:pt x="222" y="203"/>
                    <a:pt x="222" y="203"/>
                  </a:cubicBezTo>
                  <a:cubicBezTo>
                    <a:pt x="218" y="206"/>
                    <a:pt x="215" y="209"/>
                    <a:pt x="212" y="212"/>
                  </a:cubicBezTo>
                  <a:cubicBezTo>
                    <a:pt x="210" y="214"/>
                    <a:pt x="209" y="215"/>
                    <a:pt x="208" y="217"/>
                  </a:cubicBezTo>
                  <a:moveTo>
                    <a:pt x="167" y="191"/>
                  </a:moveTo>
                  <a:cubicBezTo>
                    <a:pt x="166" y="191"/>
                    <a:pt x="165" y="191"/>
                    <a:pt x="164" y="191"/>
                  </a:cubicBezTo>
                  <a:cubicBezTo>
                    <a:pt x="166" y="190"/>
                    <a:pt x="167" y="190"/>
                    <a:pt x="169" y="189"/>
                  </a:cubicBezTo>
                  <a:cubicBezTo>
                    <a:pt x="169" y="190"/>
                    <a:pt x="169" y="190"/>
                    <a:pt x="170" y="191"/>
                  </a:cubicBezTo>
                  <a:cubicBezTo>
                    <a:pt x="169" y="191"/>
                    <a:pt x="168" y="191"/>
                    <a:pt x="167" y="191"/>
                  </a:cubicBezTo>
                  <a:moveTo>
                    <a:pt x="176" y="189"/>
                  </a:moveTo>
                  <a:cubicBezTo>
                    <a:pt x="176" y="189"/>
                    <a:pt x="175" y="188"/>
                    <a:pt x="175" y="188"/>
                  </a:cubicBezTo>
                  <a:cubicBezTo>
                    <a:pt x="175" y="188"/>
                    <a:pt x="176" y="188"/>
                    <a:pt x="176" y="187"/>
                  </a:cubicBezTo>
                  <a:cubicBezTo>
                    <a:pt x="177" y="187"/>
                    <a:pt x="178" y="187"/>
                    <a:pt x="178" y="187"/>
                  </a:cubicBezTo>
                  <a:cubicBezTo>
                    <a:pt x="179" y="187"/>
                    <a:pt x="179" y="187"/>
                    <a:pt x="180" y="187"/>
                  </a:cubicBezTo>
                  <a:cubicBezTo>
                    <a:pt x="179" y="188"/>
                    <a:pt x="177" y="189"/>
                    <a:pt x="176" y="189"/>
                  </a:cubicBezTo>
                  <a:moveTo>
                    <a:pt x="145" y="184"/>
                  </a:moveTo>
                  <a:cubicBezTo>
                    <a:pt x="143" y="183"/>
                    <a:pt x="141" y="182"/>
                    <a:pt x="139" y="181"/>
                  </a:cubicBezTo>
                  <a:cubicBezTo>
                    <a:pt x="140" y="181"/>
                    <a:pt x="140" y="181"/>
                    <a:pt x="140" y="181"/>
                  </a:cubicBezTo>
                  <a:cubicBezTo>
                    <a:pt x="141" y="181"/>
                    <a:pt x="143" y="181"/>
                    <a:pt x="144" y="182"/>
                  </a:cubicBezTo>
                  <a:cubicBezTo>
                    <a:pt x="144" y="183"/>
                    <a:pt x="144" y="184"/>
                    <a:pt x="145" y="184"/>
                  </a:cubicBezTo>
                  <a:moveTo>
                    <a:pt x="199" y="182"/>
                  </a:moveTo>
                  <a:cubicBezTo>
                    <a:pt x="200" y="181"/>
                    <a:pt x="201" y="180"/>
                    <a:pt x="201" y="179"/>
                  </a:cubicBezTo>
                  <a:cubicBezTo>
                    <a:pt x="202" y="179"/>
                    <a:pt x="203" y="178"/>
                    <a:pt x="204" y="178"/>
                  </a:cubicBezTo>
                  <a:cubicBezTo>
                    <a:pt x="199" y="182"/>
                    <a:pt x="199" y="182"/>
                    <a:pt x="199" y="182"/>
                  </a:cubicBezTo>
                  <a:moveTo>
                    <a:pt x="210" y="178"/>
                  </a:moveTo>
                  <a:cubicBezTo>
                    <a:pt x="210" y="178"/>
                    <a:pt x="211" y="178"/>
                    <a:pt x="211" y="178"/>
                  </a:cubicBezTo>
                  <a:cubicBezTo>
                    <a:pt x="211" y="178"/>
                    <a:pt x="211" y="178"/>
                    <a:pt x="211" y="178"/>
                  </a:cubicBezTo>
                  <a:cubicBezTo>
                    <a:pt x="212" y="178"/>
                    <a:pt x="213" y="178"/>
                    <a:pt x="213" y="179"/>
                  </a:cubicBezTo>
                  <a:cubicBezTo>
                    <a:pt x="214" y="180"/>
                    <a:pt x="214" y="180"/>
                    <a:pt x="214" y="181"/>
                  </a:cubicBezTo>
                  <a:cubicBezTo>
                    <a:pt x="212" y="184"/>
                    <a:pt x="209" y="187"/>
                    <a:pt x="206" y="189"/>
                  </a:cubicBezTo>
                  <a:cubicBezTo>
                    <a:pt x="205" y="192"/>
                    <a:pt x="202" y="195"/>
                    <a:pt x="202" y="198"/>
                  </a:cubicBezTo>
                  <a:cubicBezTo>
                    <a:pt x="202" y="199"/>
                    <a:pt x="203" y="199"/>
                    <a:pt x="204" y="199"/>
                  </a:cubicBezTo>
                  <a:cubicBezTo>
                    <a:pt x="205" y="199"/>
                    <a:pt x="206" y="198"/>
                    <a:pt x="206" y="197"/>
                  </a:cubicBezTo>
                  <a:cubicBezTo>
                    <a:pt x="205" y="195"/>
                    <a:pt x="209" y="192"/>
                    <a:pt x="210" y="190"/>
                  </a:cubicBezTo>
                  <a:cubicBezTo>
                    <a:pt x="212" y="188"/>
                    <a:pt x="214" y="186"/>
                    <a:pt x="216" y="184"/>
                  </a:cubicBezTo>
                  <a:cubicBezTo>
                    <a:pt x="217" y="186"/>
                    <a:pt x="217" y="188"/>
                    <a:pt x="218" y="191"/>
                  </a:cubicBezTo>
                  <a:cubicBezTo>
                    <a:pt x="213" y="196"/>
                    <a:pt x="208" y="201"/>
                    <a:pt x="204" y="207"/>
                  </a:cubicBezTo>
                  <a:cubicBezTo>
                    <a:pt x="202" y="201"/>
                    <a:pt x="201" y="195"/>
                    <a:pt x="200" y="188"/>
                  </a:cubicBezTo>
                  <a:cubicBezTo>
                    <a:pt x="200" y="187"/>
                    <a:pt x="200" y="187"/>
                    <a:pt x="199" y="186"/>
                  </a:cubicBezTo>
                  <a:cubicBezTo>
                    <a:pt x="206" y="180"/>
                    <a:pt x="206" y="180"/>
                    <a:pt x="206" y="180"/>
                  </a:cubicBezTo>
                  <a:cubicBezTo>
                    <a:pt x="206" y="180"/>
                    <a:pt x="206" y="180"/>
                    <a:pt x="206" y="180"/>
                  </a:cubicBezTo>
                  <a:cubicBezTo>
                    <a:pt x="207" y="180"/>
                    <a:pt x="207" y="180"/>
                    <a:pt x="207" y="180"/>
                  </a:cubicBezTo>
                  <a:cubicBezTo>
                    <a:pt x="208" y="179"/>
                    <a:pt x="209" y="179"/>
                    <a:pt x="210" y="178"/>
                  </a:cubicBezTo>
                  <a:cubicBezTo>
                    <a:pt x="210" y="178"/>
                    <a:pt x="210" y="178"/>
                    <a:pt x="210" y="178"/>
                  </a:cubicBezTo>
                  <a:moveTo>
                    <a:pt x="187" y="180"/>
                  </a:moveTo>
                  <a:cubicBezTo>
                    <a:pt x="189" y="179"/>
                    <a:pt x="191" y="178"/>
                    <a:pt x="193" y="177"/>
                  </a:cubicBezTo>
                  <a:cubicBezTo>
                    <a:pt x="192" y="178"/>
                    <a:pt x="191" y="179"/>
                    <a:pt x="191" y="180"/>
                  </a:cubicBezTo>
                  <a:cubicBezTo>
                    <a:pt x="190" y="180"/>
                    <a:pt x="188" y="180"/>
                    <a:pt x="187" y="180"/>
                  </a:cubicBezTo>
                  <a:moveTo>
                    <a:pt x="126" y="176"/>
                  </a:moveTo>
                  <a:cubicBezTo>
                    <a:pt x="125" y="176"/>
                    <a:pt x="124" y="176"/>
                    <a:pt x="123" y="176"/>
                  </a:cubicBezTo>
                  <a:cubicBezTo>
                    <a:pt x="122" y="174"/>
                    <a:pt x="120" y="173"/>
                    <a:pt x="118" y="171"/>
                  </a:cubicBezTo>
                  <a:cubicBezTo>
                    <a:pt x="120" y="173"/>
                    <a:pt x="122" y="174"/>
                    <a:pt x="124" y="175"/>
                  </a:cubicBezTo>
                  <a:cubicBezTo>
                    <a:pt x="125" y="176"/>
                    <a:pt x="125" y="176"/>
                    <a:pt x="126" y="176"/>
                  </a:cubicBezTo>
                  <a:moveTo>
                    <a:pt x="132" y="176"/>
                  </a:moveTo>
                  <a:cubicBezTo>
                    <a:pt x="130" y="175"/>
                    <a:pt x="127" y="174"/>
                    <a:pt x="125" y="171"/>
                  </a:cubicBezTo>
                  <a:cubicBezTo>
                    <a:pt x="124" y="170"/>
                    <a:pt x="121" y="167"/>
                    <a:pt x="119" y="164"/>
                  </a:cubicBezTo>
                  <a:cubicBezTo>
                    <a:pt x="120" y="164"/>
                    <a:pt x="120" y="164"/>
                    <a:pt x="120" y="164"/>
                  </a:cubicBezTo>
                  <a:cubicBezTo>
                    <a:pt x="122" y="166"/>
                    <a:pt x="124" y="167"/>
                    <a:pt x="125" y="169"/>
                  </a:cubicBezTo>
                  <a:cubicBezTo>
                    <a:pt x="126" y="169"/>
                    <a:pt x="126" y="169"/>
                    <a:pt x="126" y="169"/>
                  </a:cubicBezTo>
                  <a:cubicBezTo>
                    <a:pt x="126" y="169"/>
                    <a:pt x="126" y="170"/>
                    <a:pt x="126" y="170"/>
                  </a:cubicBezTo>
                  <a:cubicBezTo>
                    <a:pt x="128" y="172"/>
                    <a:pt x="130" y="174"/>
                    <a:pt x="132" y="176"/>
                  </a:cubicBezTo>
                  <a:moveTo>
                    <a:pt x="114" y="163"/>
                  </a:moveTo>
                  <a:cubicBezTo>
                    <a:pt x="115" y="163"/>
                    <a:pt x="115" y="163"/>
                    <a:pt x="115" y="163"/>
                  </a:cubicBezTo>
                  <a:cubicBezTo>
                    <a:pt x="115" y="163"/>
                    <a:pt x="115" y="163"/>
                    <a:pt x="115" y="163"/>
                  </a:cubicBezTo>
                  <a:cubicBezTo>
                    <a:pt x="116" y="165"/>
                    <a:pt x="118" y="166"/>
                    <a:pt x="119" y="168"/>
                  </a:cubicBezTo>
                  <a:cubicBezTo>
                    <a:pt x="117" y="166"/>
                    <a:pt x="115" y="165"/>
                    <a:pt x="113" y="163"/>
                  </a:cubicBezTo>
                  <a:cubicBezTo>
                    <a:pt x="114" y="163"/>
                    <a:pt x="114" y="163"/>
                    <a:pt x="114" y="163"/>
                  </a:cubicBezTo>
                  <a:moveTo>
                    <a:pt x="112" y="160"/>
                  </a:moveTo>
                  <a:cubicBezTo>
                    <a:pt x="111" y="160"/>
                    <a:pt x="110" y="159"/>
                    <a:pt x="109" y="159"/>
                  </a:cubicBezTo>
                  <a:cubicBezTo>
                    <a:pt x="110" y="159"/>
                    <a:pt x="110" y="158"/>
                    <a:pt x="110" y="157"/>
                  </a:cubicBezTo>
                  <a:cubicBezTo>
                    <a:pt x="109" y="156"/>
                    <a:pt x="109" y="156"/>
                    <a:pt x="109" y="156"/>
                  </a:cubicBezTo>
                  <a:cubicBezTo>
                    <a:pt x="109" y="156"/>
                    <a:pt x="110" y="157"/>
                    <a:pt x="110" y="157"/>
                  </a:cubicBezTo>
                  <a:cubicBezTo>
                    <a:pt x="111" y="158"/>
                    <a:pt x="112" y="159"/>
                    <a:pt x="112" y="160"/>
                  </a:cubicBezTo>
                  <a:moveTo>
                    <a:pt x="95" y="155"/>
                  </a:moveTo>
                  <a:cubicBezTo>
                    <a:pt x="95" y="155"/>
                    <a:pt x="95" y="155"/>
                    <a:pt x="96" y="154"/>
                  </a:cubicBezTo>
                  <a:cubicBezTo>
                    <a:pt x="96" y="155"/>
                    <a:pt x="96" y="155"/>
                    <a:pt x="96" y="155"/>
                  </a:cubicBezTo>
                  <a:cubicBezTo>
                    <a:pt x="96" y="155"/>
                    <a:pt x="97" y="155"/>
                    <a:pt x="97" y="155"/>
                  </a:cubicBezTo>
                  <a:cubicBezTo>
                    <a:pt x="97" y="155"/>
                    <a:pt x="98" y="155"/>
                    <a:pt x="98" y="155"/>
                  </a:cubicBezTo>
                  <a:cubicBezTo>
                    <a:pt x="99" y="156"/>
                    <a:pt x="100" y="157"/>
                    <a:pt x="101" y="158"/>
                  </a:cubicBezTo>
                  <a:cubicBezTo>
                    <a:pt x="102" y="159"/>
                    <a:pt x="102" y="159"/>
                    <a:pt x="102" y="159"/>
                  </a:cubicBezTo>
                  <a:cubicBezTo>
                    <a:pt x="101" y="160"/>
                    <a:pt x="101" y="161"/>
                    <a:pt x="102" y="161"/>
                  </a:cubicBezTo>
                  <a:cubicBezTo>
                    <a:pt x="106" y="166"/>
                    <a:pt x="106" y="166"/>
                    <a:pt x="106" y="166"/>
                  </a:cubicBezTo>
                  <a:cubicBezTo>
                    <a:pt x="106" y="166"/>
                    <a:pt x="106" y="166"/>
                    <a:pt x="107" y="166"/>
                  </a:cubicBezTo>
                  <a:cubicBezTo>
                    <a:pt x="107" y="166"/>
                    <a:pt x="107" y="166"/>
                    <a:pt x="107" y="166"/>
                  </a:cubicBezTo>
                  <a:cubicBezTo>
                    <a:pt x="108" y="167"/>
                    <a:pt x="108" y="168"/>
                    <a:pt x="109" y="169"/>
                  </a:cubicBezTo>
                  <a:cubicBezTo>
                    <a:pt x="107" y="168"/>
                    <a:pt x="106" y="166"/>
                    <a:pt x="105" y="165"/>
                  </a:cubicBezTo>
                  <a:cubicBezTo>
                    <a:pt x="101" y="162"/>
                    <a:pt x="97" y="158"/>
                    <a:pt x="94" y="154"/>
                  </a:cubicBezTo>
                  <a:cubicBezTo>
                    <a:pt x="94" y="155"/>
                    <a:pt x="94" y="155"/>
                    <a:pt x="95" y="155"/>
                  </a:cubicBezTo>
                  <a:moveTo>
                    <a:pt x="102" y="154"/>
                  </a:moveTo>
                  <a:cubicBezTo>
                    <a:pt x="102" y="154"/>
                    <a:pt x="103" y="154"/>
                    <a:pt x="103" y="154"/>
                  </a:cubicBezTo>
                  <a:cubicBezTo>
                    <a:pt x="104" y="155"/>
                    <a:pt x="105" y="157"/>
                    <a:pt x="106" y="158"/>
                  </a:cubicBezTo>
                  <a:cubicBezTo>
                    <a:pt x="105" y="157"/>
                    <a:pt x="103" y="156"/>
                    <a:pt x="102" y="155"/>
                  </a:cubicBezTo>
                  <a:cubicBezTo>
                    <a:pt x="102" y="154"/>
                    <a:pt x="102" y="154"/>
                    <a:pt x="102" y="154"/>
                  </a:cubicBezTo>
                  <a:cubicBezTo>
                    <a:pt x="102" y="154"/>
                    <a:pt x="102" y="154"/>
                    <a:pt x="102" y="154"/>
                  </a:cubicBezTo>
                  <a:moveTo>
                    <a:pt x="93" y="153"/>
                  </a:moveTo>
                  <a:cubicBezTo>
                    <a:pt x="89" y="149"/>
                    <a:pt x="85" y="144"/>
                    <a:pt x="82" y="139"/>
                  </a:cubicBezTo>
                  <a:cubicBezTo>
                    <a:pt x="82" y="139"/>
                    <a:pt x="82" y="139"/>
                    <a:pt x="82" y="139"/>
                  </a:cubicBezTo>
                  <a:cubicBezTo>
                    <a:pt x="86" y="144"/>
                    <a:pt x="90" y="148"/>
                    <a:pt x="93" y="153"/>
                  </a:cubicBezTo>
                  <a:moveTo>
                    <a:pt x="83" y="132"/>
                  </a:moveTo>
                  <a:cubicBezTo>
                    <a:pt x="82" y="131"/>
                    <a:pt x="82" y="130"/>
                    <a:pt x="81" y="130"/>
                  </a:cubicBezTo>
                  <a:cubicBezTo>
                    <a:pt x="77" y="122"/>
                    <a:pt x="73" y="114"/>
                    <a:pt x="72" y="106"/>
                  </a:cubicBezTo>
                  <a:cubicBezTo>
                    <a:pt x="73" y="106"/>
                    <a:pt x="73" y="106"/>
                    <a:pt x="73" y="106"/>
                  </a:cubicBezTo>
                  <a:cubicBezTo>
                    <a:pt x="73" y="108"/>
                    <a:pt x="73" y="110"/>
                    <a:pt x="74" y="112"/>
                  </a:cubicBezTo>
                  <a:cubicBezTo>
                    <a:pt x="74" y="113"/>
                    <a:pt x="75" y="114"/>
                    <a:pt x="76" y="114"/>
                  </a:cubicBezTo>
                  <a:cubicBezTo>
                    <a:pt x="76" y="114"/>
                    <a:pt x="77" y="113"/>
                    <a:pt x="77" y="113"/>
                  </a:cubicBezTo>
                  <a:cubicBezTo>
                    <a:pt x="79" y="119"/>
                    <a:pt x="81" y="126"/>
                    <a:pt x="83" y="132"/>
                  </a:cubicBezTo>
                  <a:moveTo>
                    <a:pt x="76" y="103"/>
                  </a:moveTo>
                  <a:cubicBezTo>
                    <a:pt x="75" y="100"/>
                    <a:pt x="75" y="98"/>
                    <a:pt x="75" y="96"/>
                  </a:cubicBezTo>
                  <a:cubicBezTo>
                    <a:pt x="75" y="95"/>
                    <a:pt x="75" y="93"/>
                    <a:pt x="75" y="92"/>
                  </a:cubicBezTo>
                  <a:cubicBezTo>
                    <a:pt x="75" y="91"/>
                    <a:pt x="75" y="90"/>
                    <a:pt x="75" y="89"/>
                  </a:cubicBezTo>
                  <a:cubicBezTo>
                    <a:pt x="75" y="87"/>
                    <a:pt x="75" y="86"/>
                    <a:pt x="76" y="85"/>
                  </a:cubicBezTo>
                  <a:cubicBezTo>
                    <a:pt x="76" y="88"/>
                    <a:pt x="76" y="90"/>
                    <a:pt x="76" y="92"/>
                  </a:cubicBezTo>
                  <a:cubicBezTo>
                    <a:pt x="77" y="94"/>
                    <a:pt x="77" y="96"/>
                    <a:pt x="77" y="97"/>
                  </a:cubicBezTo>
                  <a:cubicBezTo>
                    <a:pt x="76" y="98"/>
                    <a:pt x="76" y="98"/>
                    <a:pt x="76" y="99"/>
                  </a:cubicBezTo>
                  <a:cubicBezTo>
                    <a:pt x="76" y="100"/>
                    <a:pt x="76" y="101"/>
                    <a:pt x="76" y="103"/>
                  </a:cubicBezTo>
                  <a:cubicBezTo>
                    <a:pt x="76" y="103"/>
                    <a:pt x="76" y="103"/>
                    <a:pt x="76" y="103"/>
                  </a:cubicBezTo>
                  <a:moveTo>
                    <a:pt x="83" y="87"/>
                  </a:moveTo>
                  <a:cubicBezTo>
                    <a:pt x="83" y="85"/>
                    <a:pt x="83" y="84"/>
                    <a:pt x="83" y="82"/>
                  </a:cubicBezTo>
                  <a:cubicBezTo>
                    <a:pt x="83" y="82"/>
                    <a:pt x="83" y="81"/>
                    <a:pt x="83" y="81"/>
                  </a:cubicBezTo>
                  <a:cubicBezTo>
                    <a:pt x="84" y="81"/>
                    <a:pt x="84" y="81"/>
                    <a:pt x="84" y="81"/>
                  </a:cubicBezTo>
                  <a:cubicBezTo>
                    <a:pt x="84" y="82"/>
                    <a:pt x="84" y="83"/>
                    <a:pt x="84" y="84"/>
                  </a:cubicBezTo>
                  <a:cubicBezTo>
                    <a:pt x="83" y="85"/>
                    <a:pt x="83" y="86"/>
                    <a:pt x="83" y="87"/>
                  </a:cubicBezTo>
                  <a:moveTo>
                    <a:pt x="127" y="83"/>
                  </a:moveTo>
                  <a:cubicBezTo>
                    <a:pt x="127" y="83"/>
                    <a:pt x="127" y="83"/>
                    <a:pt x="128" y="83"/>
                  </a:cubicBezTo>
                  <a:cubicBezTo>
                    <a:pt x="130" y="81"/>
                    <a:pt x="133" y="80"/>
                    <a:pt x="136" y="79"/>
                  </a:cubicBezTo>
                  <a:cubicBezTo>
                    <a:pt x="136" y="79"/>
                    <a:pt x="137" y="79"/>
                    <a:pt x="137" y="79"/>
                  </a:cubicBezTo>
                  <a:cubicBezTo>
                    <a:pt x="137" y="80"/>
                    <a:pt x="137" y="82"/>
                    <a:pt x="137" y="84"/>
                  </a:cubicBezTo>
                  <a:cubicBezTo>
                    <a:pt x="138" y="91"/>
                    <a:pt x="132" y="91"/>
                    <a:pt x="127" y="93"/>
                  </a:cubicBezTo>
                  <a:cubicBezTo>
                    <a:pt x="127" y="92"/>
                    <a:pt x="127" y="90"/>
                    <a:pt x="127" y="89"/>
                  </a:cubicBezTo>
                  <a:cubicBezTo>
                    <a:pt x="128" y="89"/>
                    <a:pt x="129" y="89"/>
                    <a:pt x="130" y="88"/>
                  </a:cubicBezTo>
                  <a:cubicBezTo>
                    <a:pt x="132" y="87"/>
                    <a:pt x="133" y="86"/>
                    <a:pt x="134" y="86"/>
                  </a:cubicBezTo>
                  <a:cubicBezTo>
                    <a:pt x="134" y="86"/>
                    <a:pt x="135" y="86"/>
                    <a:pt x="135" y="87"/>
                  </a:cubicBezTo>
                  <a:cubicBezTo>
                    <a:pt x="135" y="87"/>
                    <a:pt x="135" y="87"/>
                    <a:pt x="135" y="87"/>
                  </a:cubicBezTo>
                  <a:cubicBezTo>
                    <a:pt x="137" y="87"/>
                    <a:pt x="137" y="83"/>
                    <a:pt x="135" y="83"/>
                  </a:cubicBezTo>
                  <a:cubicBezTo>
                    <a:pt x="135" y="83"/>
                    <a:pt x="135" y="83"/>
                    <a:pt x="134" y="83"/>
                  </a:cubicBezTo>
                  <a:cubicBezTo>
                    <a:pt x="131" y="83"/>
                    <a:pt x="129" y="86"/>
                    <a:pt x="127" y="86"/>
                  </a:cubicBezTo>
                  <a:cubicBezTo>
                    <a:pt x="126" y="85"/>
                    <a:pt x="126" y="84"/>
                    <a:pt x="126" y="83"/>
                  </a:cubicBezTo>
                  <a:cubicBezTo>
                    <a:pt x="126" y="83"/>
                    <a:pt x="126" y="83"/>
                    <a:pt x="126" y="83"/>
                  </a:cubicBezTo>
                  <a:cubicBezTo>
                    <a:pt x="126" y="83"/>
                    <a:pt x="127" y="83"/>
                    <a:pt x="127" y="83"/>
                  </a:cubicBezTo>
                  <a:moveTo>
                    <a:pt x="68" y="94"/>
                  </a:moveTo>
                  <a:cubicBezTo>
                    <a:pt x="68" y="93"/>
                    <a:pt x="68" y="93"/>
                    <a:pt x="67" y="92"/>
                  </a:cubicBezTo>
                  <a:cubicBezTo>
                    <a:pt x="67" y="87"/>
                    <a:pt x="68" y="82"/>
                    <a:pt x="69" y="77"/>
                  </a:cubicBezTo>
                  <a:cubicBezTo>
                    <a:pt x="70" y="82"/>
                    <a:pt x="69" y="88"/>
                    <a:pt x="68" y="94"/>
                  </a:cubicBezTo>
                  <a:moveTo>
                    <a:pt x="126" y="80"/>
                  </a:moveTo>
                  <a:cubicBezTo>
                    <a:pt x="126" y="74"/>
                    <a:pt x="125" y="68"/>
                    <a:pt x="124" y="62"/>
                  </a:cubicBezTo>
                  <a:cubicBezTo>
                    <a:pt x="124" y="62"/>
                    <a:pt x="124" y="62"/>
                    <a:pt x="124" y="62"/>
                  </a:cubicBezTo>
                  <a:cubicBezTo>
                    <a:pt x="124" y="60"/>
                    <a:pt x="129" y="60"/>
                    <a:pt x="130" y="60"/>
                  </a:cubicBezTo>
                  <a:cubicBezTo>
                    <a:pt x="132" y="59"/>
                    <a:pt x="134" y="59"/>
                    <a:pt x="136" y="58"/>
                  </a:cubicBezTo>
                  <a:cubicBezTo>
                    <a:pt x="136" y="61"/>
                    <a:pt x="136" y="64"/>
                    <a:pt x="136" y="67"/>
                  </a:cubicBezTo>
                  <a:cubicBezTo>
                    <a:pt x="136" y="67"/>
                    <a:pt x="136" y="67"/>
                    <a:pt x="136" y="67"/>
                  </a:cubicBezTo>
                  <a:cubicBezTo>
                    <a:pt x="133" y="67"/>
                    <a:pt x="129" y="68"/>
                    <a:pt x="127" y="69"/>
                  </a:cubicBezTo>
                  <a:cubicBezTo>
                    <a:pt x="125" y="70"/>
                    <a:pt x="126" y="73"/>
                    <a:pt x="127" y="73"/>
                  </a:cubicBezTo>
                  <a:cubicBezTo>
                    <a:pt x="128" y="73"/>
                    <a:pt x="128" y="73"/>
                    <a:pt x="128" y="72"/>
                  </a:cubicBezTo>
                  <a:cubicBezTo>
                    <a:pt x="130" y="71"/>
                    <a:pt x="133" y="70"/>
                    <a:pt x="136" y="70"/>
                  </a:cubicBezTo>
                  <a:cubicBezTo>
                    <a:pt x="136" y="70"/>
                    <a:pt x="136" y="70"/>
                    <a:pt x="136" y="70"/>
                  </a:cubicBezTo>
                  <a:cubicBezTo>
                    <a:pt x="137" y="70"/>
                    <a:pt x="137" y="70"/>
                    <a:pt x="137" y="70"/>
                  </a:cubicBezTo>
                  <a:cubicBezTo>
                    <a:pt x="137" y="72"/>
                    <a:pt x="137" y="74"/>
                    <a:pt x="137" y="76"/>
                  </a:cubicBezTo>
                  <a:cubicBezTo>
                    <a:pt x="137" y="76"/>
                    <a:pt x="136" y="76"/>
                    <a:pt x="136" y="76"/>
                  </a:cubicBezTo>
                  <a:cubicBezTo>
                    <a:pt x="136" y="76"/>
                    <a:pt x="136" y="76"/>
                    <a:pt x="135" y="76"/>
                  </a:cubicBezTo>
                  <a:cubicBezTo>
                    <a:pt x="132" y="77"/>
                    <a:pt x="129" y="78"/>
                    <a:pt x="126" y="80"/>
                  </a:cubicBezTo>
                  <a:cubicBezTo>
                    <a:pt x="126" y="80"/>
                    <a:pt x="126" y="80"/>
                    <a:pt x="126" y="80"/>
                  </a:cubicBezTo>
                  <a:moveTo>
                    <a:pt x="122" y="69"/>
                  </a:moveTo>
                  <a:cubicBezTo>
                    <a:pt x="121" y="67"/>
                    <a:pt x="121" y="65"/>
                    <a:pt x="120" y="63"/>
                  </a:cubicBezTo>
                  <a:cubicBezTo>
                    <a:pt x="120" y="61"/>
                    <a:pt x="119" y="59"/>
                    <a:pt x="119" y="57"/>
                  </a:cubicBezTo>
                  <a:cubicBezTo>
                    <a:pt x="120" y="61"/>
                    <a:pt x="121" y="65"/>
                    <a:pt x="122" y="69"/>
                  </a:cubicBezTo>
                  <a:moveTo>
                    <a:pt x="123" y="58"/>
                  </a:moveTo>
                  <a:cubicBezTo>
                    <a:pt x="123" y="58"/>
                    <a:pt x="123" y="58"/>
                    <a:pt x="123" y="58"/>
                  </a:cubicBezTo>
                  <a:cubicBezTo>
                    <a:pt x="122" y="55"/>
                    <a:pt x="122" y="52"/>
                    <a:pt x="121" y="49"/>
                  </a:cubicBezTo>
                  <a:cubicBezTo>
                    <a:pt x="126" y="47"/>
                    <a:pt x="131" y="44"/>
                    <a:pt x="136" y="44"/>
                  </a:cubicBezTo>
                  <a:cubicBezTo>
                    <a:pt x="136" y="48"/>
                    <a:pt x="136" y="51"/>
                    <a:pt x="136" y="54"/>
                  </a:cubicBezTo>
                  <a:cubicBezTo>
                    <a:pt x="133" y="56"/>
                    <a:pt x="130" y="56"/>
                    <a:pt x="127" y="57"/>
                  </a:cubicBezTo>
                  <a:cubicBezTo>
                    <a:pt x="126" y="57"/>
                    <a:pt x="124" y="58"/>
                    <a:pt x="123" y="58"/>
                  </a:cubicBezTo>
                  <a:moveTo>
                    <a:pt x="120" y="35"/>
                  </a:moveTo>
                  <a:cubicBezTo>
                    <a:pt x="121" y="35"/>
                    <a:pt x="121" y="35"/>
                    <a:pt x="121" y="34"/>
                  </a:cubicBezTo>
                  <a:cubicBezTo>
                    <a:pt x="123" y="34"/>
                    <a:pt x="125" y="33"/>
                    <a:pt x="128" y="32"/>
                  </a:cubicBezTo>
                  <a:cubicBezTo>
                    <a:pt x="130" y="32"/>
                    <a:pt x="132" y="31"/>
                    <a:pt x="134" y="30"/>
                  </a:cubicBezTo>
                  <a:cubicBezTo>
                    <a:pt x="134" y="33"/>
                    <a:pt x="135" y="35"/>
                    <a:pt x="136" y="38"/>
                  </a:cubicBezTo>
                  <a:cubicBezTo>
                    <a:pt x="136" y="39"/>
                    <a:pt x="136" y="40"/>
                    <a:pt x="136" y="41"/>
                  </a:cubicBezTo>
                  <a:cubicBezTo>
                    <a:pt x="130" y="41"/>
                    <a:pt x="125" y="43"/>
                    <a:pt x="120" y="45"/>
                  </a:cubicBezTo>
                  <a:cubicBezTo>
                    <a:pt x="120" y="43"/>
                    <a:pt x="120" y="41"/>
                    <a:pt x="120" y="39"/>
                  </a:cubicBezTo>
                  <a:cubicBezTo>
                    <a:pt x="120" y="37"/>
                    <a:pt x="120" y="36"/>
                    <a:pt x="119" y="34"/>
                  </a:cubicBezTo>
                  <a:cubicBezTo>
                    <a:pt x="120" y="34"/>
                    <a:pt x="120" y="35"/>
                    <a:pt x="120" y="35"/>
                  </a:cubicBezTo>
                  <a:moveTo>
                    <a:pt x="119" y="32"/>
                  </a:moveTo>
                  <a:cubicBezTo>
                    <a:pt x="119" y="30"/>
                    <a:pt x="119" y="29"/>
                    <a:pt x="119" y="28"/>
                  </a:cubicBezTo>
                  <a:cubicBezTo>
                    <a:pt x="119" y="26"/>
                    <a:pt x="119" y="25"/>
                    <a:pt x="119" y="24"/>
                  </a:cubicBezTo>
                  <a:cubicBezTo>
                    <a:pt x="123" y="22"/>
                    <a:pt x="127" y="21"/>
                    <a:pt x="130" y="18"/>
                  </a:cubicBezTo>
                  <a:cubicBezTo>
                    <a:pt x="131" y="21"/>
                    <a:pt x="132" y="23"/>
                    <a:pt x="132" y="25"/>
                  </a:cubicBezTo>
                  <a:cubicBezTo>
                    <a:pt x="133" y="26"/>
                    <a:pt x="133" y="26"/>
                    <a:pt x="133" y="27"/>
                  </a:cubicBezTo>
                  <a:cubicBezTo>
                    <a:pt x="131" y="27"/>
                    <a:pt x="130" y="28"/>
                    <a:pt x="128" y="29"/>
                  </a:cubicBezTo>
                  <a:cubicBezTo>
                    <a:pt x="125" y="30"/>
                    <a:pt x="122" y="30"/>
                    <a:pt x="120" y="31"/>
                  </a:cubicBezTo>
                  <a:cubicBezTo>
                    <a:pt x="119" y="32"/>
                    <a:pt x="119" y="32"/>
                    <a:pt x="119" y="32"/>
                  </a:cubicBezTo>
                  <a:moveTo>
                    <a:pt x="120" y="20"/>
                  </a:moveTo>
                  <a:cubicBezTo>
                    <a:pt x="120" y="18"/>
                    <a:pt x="121" y="16"/>
                    <a:pt x="121" y="14"/>
                  </a:cubicBezTo>
                  <a:cubicBezTo>
                    <a:pt x="124" y="13"/>
                    <a:pt x="127" y="12"/>
                    <a:pt x="129" y="11"/>
                  </a:cubicBezTo>
                  <a:cubicBezTo>
                    <a:pt x="129" y="12"/>
                    <a:pt x="129" y="14"/>
                    <a:pt x="130" y="15"/>
                  </a:cubicBezTo>
                  <a:cubicBezTo>
                    <a:pt x="129" y="15"/>
                    <a:pt x="129" y="15"/>
                    <a:pt x="129" y="15"/>
                  </a:cubicBezTo>
                  <a:cubicBezTo>
                    <a:pt x="126" y="18"/>
                    <a:pt x="123" y="19"/>
                    <a:pt x="120" y="20"/>
                  </a:cubicBezTo>
                  <a:moveTo>
                    <a:pt x="92" y="14"/>
                  </a:moveTo>
                  <a:cubicBezTo>
                    <a:pt x="99" y="14"/>
                    <a:pt x="106" y="14"/>
                    <a:pt x="113" y="11"/>
                  </a:cubicBezTo>
                  <a:cubicBezTo>
                    <a:pt x="114" y="10"/>
                    <a:pt x="114" y="10"/>
                    <a:pt x="114" y="10"/>
                  </a:cubicBezTo>
                  <a:cubicBezTo>
                    <a:pt x="114" y="12"/>
                    <a:pt x="114" y="14"/>
                    <a:pt x="114" y="16"/>
                  </a:cubicBezTo>
                  <a:cubicBezTo>
                    <a:pt x="112" y="16"/>
                    <a:pt x="110" y="18"/>
                    <a:pt x="111" y="20"/>
                  </a:cubicBezTo>
                  <a:cubicBezTo>
                    <a:pt x="115" y="34"/>
                    <a:pt x="111" y="48"/>
                    <a:pt x="113" y="62"/>
                  </a:cubicBezTo>
                  <a:cubicBezTo>
                    <a:pt x="115" y="71"/>
                    <a:pt x="120" y="81"/>
                    <a:pt x="120" y="90"/>
                  </a:cubicBezTo>
                  <a:cubicBezTo>
                    <a:pt x="120" y="90"/>
                    <a:pt x="120" y="90"/>
                    <a:pt x="120" y="90"/>
                  </a:cubicBezTo>
                  <a:cubicBezTo>
                    <a:pt x="114" y="84"/>
                    <a:pt x="107" y="80"/>
                    <a:pt x="100" y="76"/>
                  </a:cubicBezTo>
                  <a:cubicBezTo>
                    <a:pt x="97" y="73"/>
                    <a:pt x="93" y="71"/>
                    <a:pt x="89" y="69"/>
                  </a:cubicBezTo>
                  <a:cubicBezTo>
                    <a:pt x="86" y="67"/>
                    <a:pt x="82" y="63"/>
                    <a:pt x="78" y="61"/>
                  </a:cubicBezTo>
                  <a:cubicBezTo>
                    <a:pt x="63" y="55"/>
                    <a:pt x="50" y="44"/>
                    <a:pt x="35" y="37"/>
                  </a:cubicBezTo>
                  <a:cubicBezTo>
                    <a:pt x="35" y="37"/>
                    <a:pt x="35" y="37"/>
                    <a:pt x="34" y="37"/>
                  </a:cubicBezTo>
                  <a:cubicBezTo>
                    <a:pt x="34" y="37"/>
                    <a:pt x="34" y="37"/>
                    <a:pt x="34" y="37"/>
                  </a:cubicBezTo>
                  <a:cubicBezTo>
                    <a:pt x="33" y="36"/>
                    <a:pt x="32" y="36"/>
                    <a:pt x="32" y="35"/>
                  </a:cubicBezTo>
                  <a:cubicBezTo>
                    <a:pt x="28" y="33"/>
                    <a:pt x="25" y="30"/>
                    <a:pt x="21" y="28"/>
                  </a:cubicBezTo>
                  <a:cubicBezTo>
                    <a:pt x="21" y="28"/>
                    <a:pt x="21" y="28"/>
                    <a:pt x="21" y="28"/>
                  </a:cubicBezTo>
                  <a:cubicBezTo>
                    <a:pt x="23" y="26"/>
                    <a:pt x="27" y="25"/>
                    <a:pt x="30" y="24"/>
                  </a:cubicBezTo>
                  <a:cubicBezTo>
                    <a:pt x="30" y="24"/>
                    <a:pt x="30" y="24"/>
                    <a:pt x="30" y="24"/>
                  </a:cubicBezTo>
                  <a:cubicBezTo>
                    <a:pt x="31" y="24"/>
                    <a:pt x="31" y="24"/>
                    <a:pt x="31" y="24"/>
                  </a:cubicBezTo>
                  <a:cubicBezTo>
                    <a:pt x="34" y="23"/>
                    <a:pt x="38" y="23"/>
                    <a:pt x="41" y="22"/>
                  </a:cubicBezTo>
                  <a:cubicBezTo>
                    <a:pt x="46" y="22"/>
                    <a:pt x="50" y="21"/>
                    <a:pt x="55" y="20"/>
                  </a:cubicBezTo>
                  <a:cubicBezTo>
                    <a:pt x="56" y="19"/>
                    <a:pt x="58" y="19"/>
                    <a:pt x="59" y="18"/>
                  </a:cubicBezTo>
                  <a:cubicBezTo>
                    <a:pt x="69" y="17"/>
                    <a:pt x="80" y="16"/>
                    <a:pt x="90" y="14"/>
                  </a:cubicBezTo>
                  <a:cubicBezTo>
                    <a:pt x="90" y="14"/>
                    <a:pt x="91" y="14"/>
                    <a:pt x="92" y="14"/>
                  </a:cubicBezTo>
                  <a:moveTo>
                    <a:pt x="117" y="17"/>
                  </a:moveTo>
                  <a:cubicBezTo>
                    <a:pt x="117" y="17"/>
                    <a:pt x="117" y="17"/>
                    <a:pt x="117" y="17"/>
                  </a:cubicBezTo>
                  <a:cubicBezTo>
                    <a:pt x="117" y="17"/>
                    <a:pt x="117" y="17"/>
                    <a:pt x="117" y="17"/>
                  </a:cubicBezTo>
                  <a:cubicBezTo>
                    <a:pt x="117" y="14"/>
                    <a:pt x="117" y="11"/>
                    <a:pt x="118" y="9"/>
                  </a:cubicBezTo>
                  <a:cubicBezTo>
                    <a:pt x="119" y="9"/>
                    <a:pt x="119" y="9"/>
                    <a:pt x="119" y="9"/>
                  </a:cubicBezTo>
                  <a:cubicBezTo>
                    <a:pt x="118" y="12"/>
                    <a:pt x="118" y="15"/>
                    <a:pt x="117" y="17"/>
                  </a:cubicBezTo>
                  <a:moveTo>
                    <a:pt x="122" y="10"/>
                  </a:moveTo>
                  <a:cubicBezTo>
                    <a:pt x="122" y="9"/>
                    <a:pt x="122" y="8"/>
                    <a:pt x="122" y="7"/>
                  </a:cubicBezTo>
                  <a:cubicBezTo>
                    <a:pt x="123" y="6"/>
                    <a:pt x="123" y="5"/>
                    <a:pt x="122" y="4"/>
                  </a:cubicBezTo>
                  <a:cubicBezTo>
                    <a:pt x="123" y="3"/>
                    <a:pt x="123" y="3"/>
                    <a:pt x="124" y="3"/>
                  </a:cubicBezTo>
                  <a:cubicBezTo>
                    <a:pt x="125" y="3"/>
                    <a:pt x="125" y="3"/>
                    <a:pt x="126" y="4"/>
                  </a:cubicBezTo>
                  <a:cubicBezTo>
                    <a:pt x="128" y="4"/>
                    <a:pt x="129" y="5"/>
                    <a:pt x="129" y="7"/>
                  </a:cubicBezTo>
                  <a:cubicBezTo>
                    <a:pt x="127" y="8"/>
                    <a:pt x="124" y="9"/>
                    <a:pt x="122" y="10"/>
                  </a:cubicBezTo>
                  <a:moveTo>
                    <a:pt x="124" y="0"/>
                  </a:moveTo>
                  <a:cubicBezTo>
                    <a:pt x="122" y="0"/>
                    <a:pt x="119" y="1"/>
                    <a:pt x="117" y="2"/>
                  </a:cubicBezTo>
                  <a:cubicBezTo>
                    <a:pt x="103" y="3"/>
                    <a:pt x="89" y="5"/>
                    <a:pt x="75" y="8"/>
                  </a:cubicBezTo>
                  <a:cubicBezTo>
                    <a:pt x="73" y="8"/>
                    <a:pt x="71" y="8"/>
                    <a:pt x="70" y="8"/>
                  </a:cubicBezTo>
                  <a:cubicBezTo>
                    <a:pt x="62" y="9"/>
                    <a:pt x="54" y="11"/>
                    <a:pt x="47" y="12"/>
                  </a:cubicBezTo>
                  <a:cubicBezTo>
                    <a:pt x="45" y="12"/>
                    <a:pt x="44" y="13"/>
                    <a:pt x="44" y="14"/>
                  </a:cubicBezTo>
                  <a:cubicBezTo>
                    <a:pt x="41" y="15"/>
                    <a:pt x="39" y="15"/>
                    <a:pt x="36" y="16"/>
                  </a:cubicBezTo>
                  <a:cubicBezTo>
                    <a:pt x="36" y="16"/>
                    <a:pt x="35" y="16"/>
                    <a:pt x="35" y="17"/>
                  </a:cubicBezTo>
                  <a:cubicBezTo>
                    <a:pt x="33" y="17"/>
                    <a:pt x="31" y="18"/>
                    <a:pt x="29" y="18"/>
                  </a:cubicBezTo>
                  <a:cubicBezTo>
                    <a:pt x="27" y="19"/>
                    <a:pt x="27" y="20"/>
                    <a:pt x="27" y="21"/>
                  </a:cubicBezTo>
                  <a:cubicBezTo>
                    <a:pt x="24" y="22"/>
                    <a:pt x="21" y="24"/>
                    <a:pt x="18" y="26"/>
                  </a:cubicBezTo>
                  <a:cubicBezTo>
                    <a:pt x="18" y="26"/>
                    <a:pt x="17" y="27"/>
                    <a:pt x="17" y="28"/>
                  </a:cubicBezTo>
                  <a:cubicBezTo>
                    <a:pt x="18" y="28"/>
                    <a:pt x="18" y="28"/>
                    <a:pt x="18" y="28"/>
                  </a:cubicBezTo>
                  <a:cubicBezTo>
                    <a:pt x="17" y="29"/>
                    <a:pt x="17" y="29"/>
                    <a:pt x="17" y="30"/>
                  </a:cubicBezTo>
                  <a:cubicBezTo>
                    <a:pt x="18" y="34"/>
                    <a:pt x="21" y="37"/>
                    <a:pt x="25" y="39"/>
                  </a:cubicBezTo>
                  <a:cubicBezTo>
                    <a:pt x="26" y="39"/>
                    <a:pt x="26" y="40"/>
                    <a:pt x="27" y="40"/>
                  </a:cubicBezTo>
                  <a:cubicBezTo>
                    <a:pt x="30" y="44"/>
                    <a:pt x="34" y="48"/>
                    <a:pt x="39" y="49"/>
                  </a:cubicBezTo>
                  <a:cubicBezTo>
                    <a:pt x="39" y="48"/>
                    <a:pt x="39" y="48"/>
                    <a:pt x="39" y="48"/>
                  </a:cubicBezTo>
                  <a:cubicBezTo>
                    <a:pt x="48" y="55"/>
                    <a:pt x="58" y="60"/>
                    <a:pt x="68" y="65"/>
                  </a:cubicBezTo>
                  <a:cubicBezTo>
                    <a:pt x="60" y="75"/>
                    <a:pt x="63" y="92"/>
                    <a:pt x="66" y="105"/>
                  </a:cubicBezTo>
                  <a:cubicBezTo>
                    <a:pt x="66" y="111"/>
                    <a:pt x="66" y="116"/>
                    <a:pt x="68" y="122"/>
                  </a:cubicBezTo>
                  <a:cubicBezTo>
                    <a:pt x="74" y="142"/>
                    <a:pt x="88" y="159"/>
                    <a:pt x="103" y="172"/>
                  </a:cubicBezTo>
                  <a:cubicBezTo>
                    <a:pt x="122" y="188"/>
                    <a:pt x="144" y="197"/>
                    <a:pt x="168" y="197"/>
                  </a:cubicBezTo>
                  <a:cubicBezTo>
                    <a:pt x="176" y="197"/>
                    <a:pt x="185" y="196"/>
                    <a:pt x="194" y="193"/>
                  </a:cubicBezTo>
                  <a:cubicBezTo>
                    <a:pt x="197" y="213"/>
                    <a:pt x="213" y="231"/>
                    <a:pt x="207" y="253"/>
                  </a:cubicBezTo>
                  <a:cubicBezTo>
                    <a:pt x="207" y="253"/>
                    <a:pt x="207" y="253"/>
                    <a:pt x="207" y="253"/>
                  </a:cubicBezTo>
                  <a:cubicBezTo>
                    <a:pt x="202" y="257"/>
                    <a:pt x="196" y="260"/>
                    <a:pt x="191" y="264"/>
                  </a:cubicBezTo>
                  <a:cubicBezTo>
                    <a:pt x="184" y="266"/>
                    <a:pt x="176" y="267"/>
                    <a:pt x="168" y="267"/>
                  </a:cubicBezTo>
                  <a:cubicBezTo>
                    <a:pt x="154" y="267"/>
                    <a:pt x="139" y="264"/>
                    <a:pt x="127" y="261"/>
                  </a:cubicBezTo>
                  <a:cubicBezTo>
                    <a:pt x="111" y="257"/>
                    <a:pt x="96" y="249"/>
                    <a:pt x="82" y="241"/>
                  </a:cubicBezTo>
                  <a:cubicBezTo>
                    <a:pt x="66" y="232"/>
                    <a:pt x="52" y="221"/>
                    <a:pt x="39" y="208"/>
                  </a:cubicBezTo>
                  <a:cubicBezTo>
                    <a:pt x="19" y="188"/>
                    <a:pt x="7" y="162"/>
                    <a:pt x="11" y="133"/>
                  </a:cubicBezTo>
                  <a:cubicBezTo>
                    <a:pt x="15" y="107"/>
                    <a:pt x="31" y="84"/>
                    <a:pt x="51" y="68"/>
                  </a:cubicBezTo>
                  <a:cubicBezTo>
                    <a:pt x="54" y="66"/>
                    <a:pt x="52" y="62"/>
                    <a:pt x="50" y="62"/>
                  </a:cubicBezTo>
                  <a:cubicBezTo>
                    <a:pt x="49" y="62"/>
                    <a:pt x="48" y="62"/>
                    <a:pt x="48" y="63"/>
                  </a:cubicBezTo>
                  <a:cubicBezTo>
                    <a:pt x="28" y="79"/>
                    <a:pt x="12" y="101"/>
                    <a:pt x="6" y="126"/>
                  </a:cubicBezTo>
                  <a:cubicBezTo>
                    <a:pt x="0" y="151"/>
                    <a:pt x="7" y="177"/>
                    <a:pt x="22" y="198"/>
                  </a:cubicBezTo>
                  <a:cubicBezTo>
                    <a:pt x="42" y="226"/>
                    <a:pt x="75" y="247"/>
                    <a:pt x="107" y="260"/>
                  </a:cubicBezTo>
                  <a:cubicBezTo>
                    <a:pt x="124" y="268"/>
                    <a:pt x="145" y="273"/>
                    <a:pt x="165" y="273"/>
                  </a:cubicBezTo>
                  <a:cubicBezTo>
                    <a:pt x="168" y="273"/>
                    <a:pt x="170" y="273"/>
                    <a:pt x="173" y="273"/>
                  </a:cubicBezTo>
                  <a:cubicBezTo>
                    <a:pt x="174" y="273"/>
                    <a:pt x="174" y="273"/>
                    <a:pt x="174" y="273"/>
                  </a:cubicBezTo>
                  <a:cubicBezTo>
                    <a:pt x="175" y="274"/>
                    <a:pt x="176" y="274"/>
                    <a:pt x="178" y="274"/>
                  </a:cubicBezTo>
                  <a:cubicBezTo>
                    <a:pt x="179" y="274"/>
                    <a:pt x="181" y="274"/>
                    <a:pt x="183" y="273"/>
                  </a:cubicBezTo>
                  <a:cubicBezTo>
                    <a:pt x="183" y="274"/>
                    <a:pt x="184" y="274"/>
                    <a:pt x="185" y="274"/>
                  </a:cubicBezTo>
                  <a:cubicBezTo>
                    <a:pt x="186" y="274"/>
                    <a:pt x="186" y="274"/>
                    <a:pt x="187" y="274"/>
                  </a:cubicBezTo>
                  <a:cubicBezTo>
                    <a:pt x="188" y="273"/>
                    <a:pt x="189" y="272"/>
                    <a:pt x="191" y="271"/>
                  </a:cubicBezTo>
                  <a:cubicBezTo>
                    <a:pt x="192" y="271"/>
                    <a:pt x="192" y="271"/>
                    <a:pt x="193" y="271"/>
                  </a:cubicBezTo>
                  <a:cubicBezTo>
                    <a:pt x="201" y="269"/>
                    <a:pt x="207" y="266"/>
                    <a:pt x="213" y="261"/>
                  </a:cubicBezTo>
                  <a:cubicBezTo>
                    <a:pt x="214" y="260"/>
                    <a:pt x="214" y="260"/>
                    <a:pt x="214" y="260"/>
                  </a:cubicBezTo>
                  <a:cubicBezTo>
                    <a:pt x="219" y="258"/>
                    <a:pt x="224" y="255"/>
                    <a:pt x="228" y="251"/>
                  </a:cubicBezTo>
                  <a:cubicBezTo>
                    <a:pt x="234" y="245"/>
                    <a:pt x="234" y="242"/>
                    <a:pt x="233" y="234"/>
                  </a:cubicBezTo>
                  <a:cubicBezTo>
                    <a:pt x="232" y="233"/>
                    <a:pt x="232" y="233"/>
                    <a:pt x="232" y="233"/>
                  </a:cubicBezTo>
                  <a:cubicBezTo>
                    <a:pt x="233" y="232"/>
                    <a:pt x="233" y="232"/>
                    <a:pt x="233" y="232"/>
                  </a:cubicBezTo>
                  <a:cubicBezTo>
                    <a:pt x="235" y="226"/>
                    <a:pt x="229" y="214"/>
                    <a:pt x="227" y="208"/>
                  </a:cubicBezTo>
                  <a:cubicBezTo>
                    <a:pt x="225" y="203"/>
                    <a:pt x="223" y="197"/>
                    <a:pt x="221" y="191"/>
                  </a:cubicBezTo>
                  <a:cubicBezTo>
                    <a:pt x="221" y="191"/>
                    <a:pt x="221" y="191"/>
                    <a:pt x="221" y="191"/>
                  </a:cubicBezTo>
                  <a:cubicBezTo>
                    <a:pt x="220" y="186"/>
                    <a:pt x="218" y="181"/>
                    <a:pt x="216" y="176"/>
                  </a:cubicBezTo>
                  <a:cubicBezTo>
                    <a:pt x="215" y="174"/>
                    <a:pt x="213" y="173"/>
                    <a:pt x="212" y="173"/>
                  </a:cubicBezTo>
                  <a:cubicBezTo>
                    <a:pt x="212" y="173"/>
                    <a:pt x="211" y="174"/>
                    <a:pt x="211" y="174"/>
                  </a:cubicBezTo>
                  <a:cubicBezTo>
                    <a:pt x="210" y="174"/>
                    <a:pt x="210" y="173"/>
                    <a:pt x="210" y="173"/>
                  </a:cubicBezTo>
                  <a:cubicBezTo>
                    <a:pt x="210" y="173"/>
                    <a:pt x="209" y="174"/>
                    <a:pt x="209" y="174"/>
                  </a:cubicBezTo>
                  <a:cubicBezTo>
                    <a:pt x="206" y="172"/>
                    <a:pt x="203" y="171"/>
                    <a:pt x="199" y="171"/>
                  </a:cubicBezTo>
                  <a:cubicBezTo>
                    <a:pt x="196" y="171"/>
                    <a:pt x="193" y="171"/>
                    <a:pt x="191" y="172"/>
                  </a:cubicBezTo>
                  <a:cubicBezTo>
                    <a:pt x="190" y="171"/>
                    <a:pt x="190" y="171"/>
                    <a:pt x="189" y="171"/>
                  </a:cubicBezTo>
                  <a:cubicBezTo>
                    <a:pt x="189" y="171"/>
                    <a:pt x="188" y="171"/>
                    <a:pt x="188" y="171"/>
                  </a:cubicBezTo>
                  <a:cubicBezTo>
                    <a:pt x="187" y="172"/>
                    <a:pt x="187" y="173"/>
                    <a:pt x="186" y="173"/>
                  </a:cubicBezTo>
                  <a:cubicBezTo>
                    <a:pt x="184" y="174"/>
                    <a:pt x="182" y="174"/>
                    <a:pt x="181" y="174"/>
                  </a:cubicBezTo>
                  <a:cubicBezTo>
                    <a:pt x="176" y="175"/>
                    <a:pt x="172" y="176"/>
                    <a:pt x="167" y="176"/>
                  </a:cubicBezTo>
                  <a:cubicBezTo>
                    <a:pt x="163" y="176"/>
                    <a:pt x="159" y="175"/>
                    <a:pt x="155" y="175"/>
                  </a:cubicBezTo>
                  <a:cubicBezTo>
                    <a:pt x="147" y="174"/>
                    <a:pt x="138" y="169"/>
                    <a:pt x="130" y="165"/>
                  </a:cubicBezTo>
                  <a:cubicBezTo>
                    <a:pt x="129" y="164"/>
                    <a:pt x="127" y="164"/>
                    <a:pt x="125" y="163"/>
                  </a:cubicBezTo>
                  <a:cubicBezTo>
                    <a:pt x="123" y="161"/>
                    <a:pt x="121" y="159"/>
                    <a:pt x="118" y="158"/>
                  </a:cubicBezTo>
                  <a:cubicBezTo>
                    <a:pt x="114" y="154"/>
                    <a:pt x="111" y="150"/>
                    <a:pt x="108" y="147"/>
                  </a:cubicBezTo>
                  <a:cubicBezTo>
                    <a:pt x="104" y="143"/>
                    <a:pt x="99" y="137"/>
                    <a:pt x="95" y="131"/>
                  </a:cubicBezTo>
                  <a:cubicBezTo>
                    <a:pt x="94" y="128"/>
                    <a:pt x="93" y="124"/>
                    <a:pt x="92" y="121"/>
                  </a:cubicBezTo>
                  <a:cubicBezTo>
                    <a:pt x="92" y="120"/>
                    <a:pt x="92" y="120"/>
                    <a:pt x="92" y="120"/>
                  </a:cubicBezTo>
                  <a:cubicBezTo>
                    <a:pt x="87" y="111"/>
                    <a:pt x="86" y="98"/>
                    <a:pt x="87" y="88"/>
                  </a:cubicBezTo>
                  <a:cubicBezTo>
                    <a:pt x="87" y="87"/>
                    <a:pt x="87" y="85"/>
                    <a:pt x="88" y="83"/>
                  </a:cubicBezTo>
                  <a:cubicBezTo>
                    <a:pt x="92" y="85"/>
                    <a:pt x="96" y="87"/>
                    <a:pt x="100" y="89"/>
                  </a:cubicBezTo>
                  <a:cubicBezTo>
                    <a:pt x="101" y="89"/>
                    <a:pt x="101" y="89"/>
                    <a:pt x="101" y="89"/>
                  </a:cubicBezTo>
                  <a:cubicBezTo>
                    <a:pt x="104" y="91"/>
                    <a:pt x="106" y="92"/>
                    <a:pt x="108" y="94"/>
                  </a:cubicBezTo>
                  <a:cubicBezTo>
                    <a:pt x="112" y="98"/>
                    <a:pt x="116" y="101"/>
                    <a:pt x="120" y="101"/>
                  </a:cubicBezTo>
                  <a:cubicBezTo>
                    <a:pt x="121" y="101"/>
                    <a:pt x="122" y="101"/>
                    <a:pt x="122" y="101"/>
                  </a:cubicBezTo>
                  <a:cubicBezTo>
                    <a:pt x="124" y="101"/>
                    <a:pt x="125" y="101"/>
                    <a:pt x="126" y="99"/>
                  </a:cubicBezTo>
                  <a:cubicBezTo>
                    <a:pt x="126" y="98"/>
                    <a:pt x="126" y="98"/>
                    <a:pt x="126" y="98"/>
                  </a:cubicBezTo>
                  <a:cubicBezTo>
                    <a:pt x="128" y="93"/>
                    <a:pt x="134" y="95"/>
                    <a:pt x="138" y="92"/>
                  </a:cubicBezTo>
                  <a:cubicBezTo>
                    <a:pt x="141" y="90"/>
                    <a:pt x="141" y="87"/>
                    <a:pt x="141" y="83"/>
                  </a:cubicBezTo>
                  <a:cubicBezTo>
                    <a:pt x="140" y="76"/>
                    <a:pt x="140" y="68"/>
                    <a:pt x="140" y="61"/>
                  </a:cubicBezTo>
                  <a:cubicBezTo>
                    <a:pt x="139" y="53"/>
                    <a:pt x="140" y="45"/>
                    <a:pt x="139" y="37"/>
                  </a:cubicBezTo>
                  <a:cubicBezTo>
                    <a:pt x="138" y="30"/>
                    <a:pt x="135" y="23"/>
                    <a:pt x="134" y="17"/>
                  </a:cubicBezTo>
                  <a:cubicBezTo>
                    <a:pt x="132" y="12"/>
                    <a:pt x="134" y="5"/>
                    <a:pt x="131" y="2"/>
                  </a:cubicBezTo>
                  <a:cubicBezTo>
                    <a:pt x="130" y="1"/>
                    <a:pt x="127" y="0"/>
                    <a:pt x="124"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85"/>
                                        </p:tgtEl>
                                        <p:attrNameLst>
                                          <p:attrName>style.visibility</p:attrName>
                                        </p:attrNameLst>
                                      </p:cBhvr>
                                      <p:to>
                                        <p:strVal val="visible"/>
                                      </p:to>
                                    </p:set>
                                    <p:animEffect filter="fade" transition="in">
                                      <p:cBhvr>
                                        <p:cTn dur="1000"/>
                                        <p:tgtEl>
                                          <p:spTgt spid="185"/>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86"/>
                                        </p:tgtEl>
                                        <p:attrNameLst>
                                          <p:attrName>style.visibility</p:attrName>
                                        </p:attrNameLst>
                                      </p:cBhvr>
                                      <p:to>
                                        <p:strVal val="visible"/>
                                      </p:to>
                                    </p:set>
                                    <p:animEffect filter="fade" transition="in">
                                      <p:cBhvr>
                                        <p:cTn dur="500"/>
                                        <p:tgtEl>
                                          <p:spTgt spid="186"/>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187"/>
                                        </p:tgtEl>
                                        <p:attrNameLst>
                                          <p:attrName>style.visibility</p:attrName>
                                        </p:attrNameLst>
                                      </p:cBhvr>
                                      <p:to>
                                        <p:strVal val="visible"/>
                                      </p:to>
                                    </p:set>
                                    <p:animEffect filter="fade" transition="in">
                                      <p:cBhvr>
                                        <p:cTn dur="500"/>
                                        <p:tgtEl>
                                          <p:spTgt spid="187"/>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188"/>
                                        </p:tgtEl>
                                        <p:attrNameLst>
                                          <p:attrName>style.visibility</p:attrName>
                                        </p:attrNameLst>
                                      </p:cBhvr>
                                      <p:to>
                                        <p:strVal val="visible"/>
                                      </p:to>
                                    </p:set>
                                    <p:animEffect filter="fade" transition="in">
                                      <p:cBhvr>
                                        <p:cTn dur="500"/>
                                        <p:tgtEl>
                                          <p:spTgt spid="188"/>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195"/>
                                        </p:tgtEl>
                                        <p:attrNameLst>
                                          <p:attrName>style.visibility</p:attrName>
                                        </p:attrNameLst>
                                      </p:cBhvr>
                                      <p:to>
                                        <p:strVal val="visible"/>
                                      </p:to>
                                    </p:set>
                                    <p:animEffect filter="fade" transition="in">
                                      <p:cBhvr>
                                        <p:cTn dur="500"/>
                                        <p:tgtEl>
                                          <p:spTgt spid="195"/>
                                        </p:tgtEl>
                                      </p:cBhvr>
                                    </p:animEffect>
                                  </p:childTnLst>
                                </p:cTn>
                              </p:par>
                              <p:par>
                                <p:cTn fill="hold" nodeType="withEffect" presetClass="entr" presetID="10" presetSubtype="0">
                                  <p:stCondLst>
                                    <p:cond delay="200"/>
                                  </p:stCondLst>
                                  <p:childTnLst>
                                    <p:set>
                                      <p:cBhvr>
                                        <p:cTn dur="1" fill="hold">
                                          <p:stCondLst>
                                            <p:cond delay="0"/>
                                          </p:stCondLst>
                                        </p:cTn>
                                        <p:tgtEl>
                                          <p:spTgt spid="196"/>
                                        </p:tgtEl>
                                        <p:attrNameLst>
                                          <p:attrName>style.visibility</p:attrName>
                                        </p:attrNameLst>
                                      </p:cBhvr>
                                      <p:to>
                                        <p:strVal val="visible"/>
                                      </p:to>
                                    </p:set>
                                    <p:animEffect filter="fade" transition="in">
                                      <p:cBhvr>
                                        <p:cTn dur="500"/>
                                        <p:tgtEl>
                                          <p:spTgt spid="196"/>
                                        </p:tgtEl>
                                      </p:cBhvr>
                                    </p:animEffect>
                                  </p:childTnLst>
                                </p:cTn>
                              </p:par>
                              <p:par>
                                <p:cTn fill="hold" nodeType="withEffect" presetClass="entr" presetID="10" presetSubtype="0">
                                  <p:stCondLst>
                                    <p:cond delay="400"/>
                                  </p:stCondLst>
                                  <p:childTnLst>
                                    <p:set>
                                      <p:cBhvr>
                                        <p:cTn dur="1" fill="hold">
                                          <p:stCondLst>
                                            <p:cond delay="0"/>
                                          </p:stCondLst>
                                        </p:cTn>
                                        <p:tgtEl>
                                          <p:spTgt spid="197"/>
                                        </p:tgtEl>
                                        <p:attrNameLst>
                                          <p:attrName>style.visibility</p:attrName>
                                        </p:attrNameLst>
                                      </p:cBhvr>
                                      <p:to>
                                        <p:strVal val="visible"/>
                                      </p:to>
                                    </p:set>
                                    <p:animEffect filter="fade" transition="in">
                                      <p:cBhvr>
                                        <p:cTn dur="500"/>
                                        <p:tgtEl>
                                          <p:spTgt spid="197"/>
                                        </p:tgtEl>
                                      </p:cBhvr>
                                    </p:animEffect>
                                  </p:childTnLst>
                                </p:cTn>
                              </p:par>
                              <p:par>
                                <p:cTn fill="hold" nodeType="withEffect" presetClass="entr" presetID="10" presetSubtype="0">
                                  <p:stCondLst>
                                    <p:cond delay="600"/>
                                  </p:stCondLst>
                                  <p:childTnLst>
                                    <p:set>
                                      <p:cBhvr>
                                        <p:cTn dur="1" fill="hold">
                                          <p:stCondLst>
                                            <p:cond delay="0"/>
                                          </p:stCondLst>
                                        </p:cTn>
                                        <p:tgtEl>
                                          <p:spTgt spid="198"/>
                                        </p:tgtEl>
                                        <p:attrNameLst>
                                          <p:attrName>style.visibility</p:attrName>
                                        </p:attrNameLst>
                                      </p:cBhvr>
                                      <p:to>
                                        <p:strVal val="visible"/>
                                      </p:to>
                                    </p:set>
                                    <p:animEffect filter="fade" transition="in">
                                      <p:cBhvr>
                                        <p:cTn dur="500"/>
                                        <p:tgtEl>
                                          <p:spTgt spid="198"/>
                                        </p:tgtEl>
                                      </p:cBhvr>
                                    </p:animEffect>
                                  </p:childTnLst>
                                </p:cTn>
                              </p:par>
                              <p:par>
                                <p:cTn fill="hold" nodeType="withEffect" presetClass="entr" presetID="10" presetSubtype="0">
                                  <p:stCondLst>
                                    <p:cond delay="800"/>
                                  </p:stCondLst>
                                  <p:childTnLst>
                                    <p:set>
                                      <p:cBhvr>
                                        <p:cTn dur="1" fill="hold">
                                          <p:stCondLst>
                                            <p:cond delay="0"/>
                                          </p:stCondLst>
                                        </p:cTn>
                                        <p:tgtEl>
                                          <p:spTgt spid="199"/>
                                        </p:tgtEl>
                                        <p:attrNameLst>
                                          <p:attrName>style.visibility</p:attrName>
                                        </p:attrNameLst>
                                      </p:cBhvr>
                                      <p:to>
                                        <p:strVal val="visible"/>
                                      </p:to>
                                    </p:set>
                                    <p:animEffect filter="fade" transition="in">
                                      <p:cBhvr>
                                        <p:cTn dur="500"/>
                                        <p:tgtEl>
                                          <p:spTgt spid="19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7" name="Shape 1427"/>
        <p:cNvGrpSpPr/>
        <p:nvPr/>
      </p:nvGrpSpPr>
      <p:grpSpPr>
        <a:xfrm>
          <a:off x="0" y="0"/>
          <a:ext cx="0" cy="0"/>
          <a:chOff x="0" y="0"/>
          <a:chExt cx="0" cy="0"/>
        </a:xfrm>
      </p:grpSpPr>
      <p:sp>
        <p:nvSpPr>
          <p:cNvPr id="1428" name="Google Shape;1428;p43"/>
          <p:cNvSpPr/>
          <p:nvPr/>
        </p:nvSpPr>
        <p:spPr>
          <a:xfrm>
            <a:off x="0" y="0"/>
            <a:ext cx="12192000" cy="6858000"/>
          </a:xfrm>
          <a:prstGeom prst="frame">
            <a:avLst>
              <a:gd fmla="val 3986" name="adj1"/>
            </a:avLst>
          </a:prstGeom>
          <a:blipFill rotWithShape="1">
            <a:blip r:embed="rId3">
              <a:alphaModFix/>
            </a:blip>
            <a:tile algn="tl" flip="none" tx="0" sx="100000" ty="0" sy="100000"/>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Rockwell"/>
              <a:ea typeface="Rockwell"/>
              <a:cs typeface="Rockwell"/>
              <a:sym typeface="Rockwell"/>
            </a:endParaRPr>
          </a:p>
        </p:txBody>
      </p:sp>
      <p:sp>
        <p:nvSpPr>
          <p:cNvPr id="1429" name="Google Shape;1429;p43"/>
          <p:cNvSpPr txBox="1"/>
          <p:nvPr/>
        </p:nvSpPr>
        <p:spPr>
          <a:xfrm>
            <a:off x="1024368" y="569718"/>
            <a:ext cx="2929970"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tr-TR" sz="2400">
                <a:latin typeface="Rockwell"/>
                <a:ea typeface="Rockwell"/>
                <a:cs typeface="Rockwell"/>
                <a:sym typeface="Rockwell"/>
              </a:rPr>
              <a:t>ENERGY</a:t>
            </a:r>
            <a:endParaRPr b="1" sz="2400">
              <a:latin typeface="Rockwell"/>
              <a:ea typeface="Rockwell"/>
              <a:cs typeface="Rockwell"/>
              <a:sym typeface="Rockwell"/>
            </a:endParaRPr>
          </a:p>
        </p:txBody>
      </p:sp>
      <p:sp>
        <p:nvSpPr>
          <p:cNvPr id="1430" name="Google Shape;1430;p43"/>
          <p:cNvSpPr txBox="1"/>
          <p:nvPr/>
        </p:nvSpPr>
        <p:spPr>
          <a:xfrm>
            <a:off x="460976" y="523551"/>
            <a:ext cx="631840" cy="55399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tr-TR" sz="3000">
                <a:latin typeface="Rockwell"/>
                <a:ea typeface="Rockwell"/>
                <a:cs typeface="Rockwell"/>
                <a:sym typeface="Rockwell"/>
              </a:rPr>
              <a:t>05</a:t>
            </a:r>
            <a:endParaRPr sz="3000">
              <a:latin typeface="Rockwell"/>
              <a:ea typeface="Rockwell"/>
              <a:cs typeface="Rockwell"/>
              <a:sym typeface="Rockwell"/>
            </a:endParaRPr>
          </a:p>
        </p:txBody>
      </p:sp>
      <p:sp>
        <p:nvSpPr>
          <p:cNvPr id="1431" name="Google Shape;1431;p43"/>
          <p:cNvSpPr/>
          <p:nvPr/>
        </p:nvSpPr>
        <p:spPr>
          <a:xfrm>
            <a:off x="874434" y="1400054"/>
            <a:ext cx="10449081" cy="4451131"/>
          </a:xfrm>
          <a:prstGeom prst="rect">
            <a:avLst/>
          </a:prstGeom>
          <a:noFill/>
          <a:ln>
            <a:noFill/>
          </a:ln>
        </p:spPr>
        <p:txBody>
          <a:bodyPr anchorCtr="0" anchor="t" bIns="45700" lIns="91400" spcFirstLastPara="1" rIns="91400" wrap="square" tIns="45700">
            <a:noAutofit/>
          </a:bodyPr>
          <a:lstStyle/>
          <a:p>
            <a:pPr indent="0" lvl="0" marL="0" marR="0" rtl="0" algn="l">
              <a:lnSpc>
                <a:spcPct val="150000"/>
              </a:lnSpc>
              <a:spcBef>
                <a:spcPts val="0"/>
              </a:spcBef>
              <a:spcAft>
                <a:spcPts val="0"/>
              </a:spcAft>
              <a:buNone/>
            </a:pPr>
            <a:r>
              <a:rPr lang="tr-TR" sz="1466">
                <a:solidFill>
                  <a:schemeClr val="lt1"/>
                </a:solidFill>
                <a:latin typeface="Rockwell"/>
                <a:ea typeface="Rockwell"/>
                <a:cs typeface="Rockwell"/>
                <a:sym typeface="Rockwell"/>
              </a:rPr>
              <a:t>We certainly do not forget you as soon as you forget us. It is, perhaps, our fate rather than our merit. We cannot help ourselves. We live at home, quiet, confined, and our feelings prey upon us. You are forced on exertion. You have always a profession, pursuits, business of some sort or other, to take you back into the world immediately, and continual occupation and change soon weaken impressions. All the privilege I claim for my own sex (it is not a very enviable one; you need not covet it), is that of loving longest, when existence or when hope is gone.</a:t>
            </a:r>
            <a:endParaRPr/>
          </a:p>
          <a:p>
            <a:pPr indent="0" lvl="0" marL="0" marR="0" rtl="0" algn="l">
              <a:lnSpc>
                <a:spcPct val="150000"/>
              </a:lnSpc>
              <a:spcBef>
                <a:spcPts val="0"/>
              </a:spcBef>
              <a:spcAft>
                <a:spcPts val="0"/>
              </a:spcAft>
              <a:buNone/>
            </a:pPr>
            <a:r>
              <a:rPr lang="tr-TR" sz="1466">
                <a:solidFill>
                  <a:schemeClr val="lt1"/>
                </a:solidFill>
                <a:latin typeface="Rockwell"/>
                <a:ea typeface="Rockwell"/>
                <a:cs typeface="Rockwell"/>
                <a:sym typeface="Rockwell"/>
              </a:rPr>
              <a:t>The time is now, the place is here. Stay in the present. You can do nothing to change the past, and the future will never come exactly as you plan or hope for.</a:t>
            </a:r>
            <a:endParaRPr/>
          </a:p>
          <a:p>
            <a:pPr indent="0" lvl="0" marL="0" marR="0" rtl="0" algn="l">
              <a:lnSpc>
                <a:spcPct val="150000"/>
              </a:lnSpc>
              <a:spcBef>
                <a:spcPts val="0"/>
              </a:spcBef>
              <a:spcAft>
                <a:spcPts val="0"/>
              </a:spcAft>
              <a:buNone/>
            </a:pPr>
            <a:r>
              <a:rPr lang="tr-TR" sz="1466">
                <a:solidFill>
                  <a:schemeClr val="lt1"/>
                </a:solidFill>
                <a:latin typeface="Rockwell"/>
                <a:ea typeface="Rockwell"/>
                <a:cs typeface="Rockwell"/>
                <a:sym typeface="Rockwell"/>
              </a:rPr>
              <a:t>I'm convinced that about half of what separates the successful entrepreneurs from the non-successful ones is pure perseverance.</a:t>
            </a:r>
            <a:endParaRPr/>
          </a:p>
          <a:p>
            <a:pPr indent="0" lvl="0" marL="0" marR="0" rtl="0" algn="l">
              <a:lnSpc>
                <a:spcPct val="150000"/>
              </a:lnSpc>
              <a:spcBef>
                <a:spcPts val="0"/>
              </a:spcBef>
              <a:spcAft>
                <a:spcPts val="0"/>
              </a:spcAft>
              <a:buNone/>
            </a:pPr>
            <a:r>
              <a:rPr lang="tr-TR" sz="1466">
                <a:solidFill>
                  <a:schemeClr val="lt1"/>
                </a:solidFill>
                <a:latin typeface="Rockwell"/>
                <a:ea typeface="Rockwell"/>
                <a:cs typeface="Rockwell"/>
                <a:sym typeface="Rockwell"/>
              </a:rPr>
              <a:t>When you feel in your gut what you are and then dynamically pursue it - don't back down and don't give up - then you're going to mystify a lot of folks.</a:t>
            </a:r>
            <a:endParaRPr/>
          </a:p>
          <a:p>
            <a:pPr indent="0" lvl="0" marL="0" marR="0" rtl="0" algn="l">
              <a:lnSpc>
                <a:spcPct val="150000"/>
              </a:lnSpc>
              <a:spcBef>
                <a:spcPts val="0"/>
              </a:spcBef>
              <a:spcAft>
                <a:spcPts val="0"/>
              </a:spcAft>
              <a:buNone/>
            </a:pPr>
            <a:r>
              <a:rPr lang="tr-TR" sz="1466">
                <a:solidFill>
                  <a:schemeClr val="lt1"/>
                </a:solidFill>
                <a:latin typeface="Rockwell"/>
                <a:ea typeface="Rockwell"/>
                <a:cs typeface="Rockwell"/>
                <a:sym typeface="Rockwell"/>
              </a:rPr>
              <a:t>Your audience relate and absorb information on different sensory levels. We know visual stories are amplified with the right words. Sometimes it's easier to go old school, our copywriters prefer a good ball.</a:t>
            </a:r>
            <a:endParaRPr sz="1466">
              <a:solidFill>
                <a:schemeClr val="lt1"/>
              </a:solidFill>
              <a:latin typeface="Rockwell"/>
              <a:ea typeface="Rockwell"/>
              <a:cs typeface="Rockwell"/>
              <a:sym typeface="Rockwe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0"/>
                                  </p:stCondLst>
                                  <p:childTnLst>
                                    <p:set>
                                      <p:cBhvr>
                                        <p:cTn dur="1" fill="hold">
                                          <p:stCondLst>
                                            <p:cond delay="0"/>
                                          </p:stCondLst>
                                        </p:cTn>
                                        <p:tgtEl>
                                          <p:spTgt spid="1430"/>
                                        </p:tgtEl>
                                        <p:attrNameLst>
                                          <p:attrName>style.visibility</p:attrName>
                                        </p:attrNameLst>
                                      </p:cBhvr>
                                      <p:to>
                                        <p:strVal val="visible"/>
                                      </p:to>
                                    </p:set>
                                    <p:anim calcmode="lin" valueType="num">
                                      <p:cBhvr additive="base">
                                        <p:cTn dur="500"/>
                                        <p:tgtEl>
                                          <p:spTgt spid="1430"/>
                                        </p:tgtEl>
                                        <p:attrNameLst>
                                          <p:attrName>ppt_x</p:attrName>
                                        </p:attrNameLst>
                                      </p:cBhvr>
                                      <p:tavLst>
                                        <p:tav fmla="" tm="0">
                                          <p:val>
                                            <p:strVal val="#ppt_x-1"/>
                                          </p:val>
                                        </p:tav>
                                        <p:tav fmla="" tm="100000">
                                          <p:val>
                                            <p:strVal val="#ppt_x"/>
                                          </p:val>
                                        </p:tav>
                                      </p:tavLst>
                                    </p:anim>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429"/>
                                        </p:tgtEl>
                                        <p:attrNameLst>
                                          <p:attrName>style.visibility</p:attrName>
                                        </p:attrNameLst>
                                      </p:cBhvr>
                                      <p:to>
                                        <p:strVal val="visible"/>
                                      </p:to>
                                    </p:set>
                                    <p:animEffect filter="fade" transition="in">
                                      <p:cBhvr>
                                        <p:cTn dur="500"/>
                                        <p:tgtEl>
                                          <p:spTgt spid="1429"/>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431"/>
                                        </p:tgtEl>
                                        <p:attrNameLst>
                                          <p:attrName>style.visibility</p:attrName>
                                        </p:attrNameLst>
                                      </p:cBhvr>
                                      <p:to>
                                        <p:strVal val="visible"/>
                                      </p:to>
                                    </p:set>
                                    <p:animEffect filter="fade" transition="in">
                                      <p:cBhvr>
                                        <p:cTn dur="2000"/>
                                        <p:tgtEl>
                                          <p:spTgt spid="143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6" name="Shape 1436"/>
        <p:cNvGrpSpPr/>
        <p:nvPr/>
      </p:nvGrpSpPr>
      <p:grpSpPr>
        <a:xfrm>
          <a:off x="0" y="0"/>
          <a:ext cx="0" cy="0"/>
          <a:chOff x="0" y="0"/>
          <a:chExt cx="0" cy="0"/>
        </a:xfrm>
      </p:grpSpPr>
      <p:sp>
        <p:nvSpPr>
          <p:cNvPr id="1437" name="Google Shape;1437;p44"/>
          <p:cNvSpPr/>
          <p:nvPr/>
        </p:nvSpPr>
        <p:spPr>
          <a:xfrm>
            <a:off x="0" y="0"/>
            <a:ext cx="12192000" cy="6858000"/>
          </a:xfrm>
          <a:prstGeom prst="frame">
            <a:avLst>
              <a:gd fmla="val 3986" name="adj1"/>
            </a:avLst>
          </a:prstGeom>
          <a:blipFill rotWithShape="1">
            <a:blip r:embed="rId3">
              <a:alphaModFix/>
            </a:blip>
            <a:tile algn="tl" flip="none" tx="0" sx="100000" ty="0" sy="100000"/>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Rockwell"/>
              <a:ea typeface="Rockwell"/>
              <a:cs typeface="Rockwell"/>
              <a:sym typeface="Rockwell"/>
            </a:endParaRPr>
          </a:p>
        </p:txBody>
      </p:sp>
      <p:sp>
        <p:nvSpPr>
          <p:cNvPr id="1438" name="Google Shape;1438;p44"/>
          <p:cNvSpPr txBox="1"/>
          <p:nvPr/>
        </p:nvSpPr>
        <p:spPr>
          <a:xfrm>
            <a:off x="1024368" y="569718"/>
            <a:ext cx="2929970"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tr-TR" sz="2400">
                <a:latin typeface="Rockwell"/>
                <a:ea typeface="Rockwell"/>
                <a:cs typeface="Rockwell"/>
                <a:sym typeface="Rockwell"/>
              </a:rPr>
              <a:t>ENERGY</a:t>
            </a:r>
            <a:endParaRPr b="1" sz="2400">
              <a:latin typeface="Rockwell"/>
              <a:ea typeface="Rockwell"/>
              <a:cs typeface="Rockwell"/>
              <a:sym typeface="Rockwell"/>
            </a:endParaRPr>
          </a:p>
        </p:txBody>
      </p:sp>
      <p:sp>
        <p:nvSpPr>
          <p:cNvPr id="1439" name="Google Shape;1439;p44"/>
          <p:cNvSpPr txBox="1"/>
          <p:nvPr/>
        </p:nvSpPr>
        <p:spPr>
          <a:xfrm>
            <a:off x="460976" y="523551"/>
            <a:ext cx="631840" cy="55399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tr-TR" sz="3000">
                <a:latin typeface="Rockwell"/>
                <a:ea typeface="Rockwell"/>
                <a:cs typeface="Rockwell"/>
                <a:sym typeface="Rockwell"/>
              </a:rPr>
              <a:t>05</a:t>
            </a:r>
            <a:endParaRPr sz="3000">
              <a:latin typeface="Rockwell"/>
              <a:ea typeface="Rockwell"/>
              <a:cs typeface="Rockwell"/>
              <a:sym typeface="Rockwell"/>
            </a:endParaRPr>
          </a:p>
        </p:txBody>
      </p:sp>
      <p:sp>
        <p:nvSpPr>
          <p:cNvPr id="1440" name="Google Shape;1440;p44"/>
          <p:cNvSpPr txBox="1"/>
          <p:nvPr/>
        </p:nvSpPr>
        <p:spPr>
          <a:xfrm>
            <a:off x="2377566" y="569718"/>
            <a:ext cx="3190875" cy="7080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tr-TR" sz="4000">
                <a:latin typeface="Rockwell"/>
                <a:ea typeface="Rockwell"/>
                <a:cs typeface="Rockwell"/>
                <a:sym typeface="Rockwell"/>
              </a:rPr>
              <a:t>Enterprise</a:t>
            </a:r>
            <a:endParaRPr sz="4000">
              <a:latin typeface="Rockwell"/>
              <a:ea typeface="Rockwell"/>
              <a:cs typeface="Rockwell"/>
              <a:sym typeface="Rockwell"/>
            </a:endParaRPr>
          </a:p>
        </p:txBody>
      </p:sp>
      <p:pic>
        <p:nvPicPr>
          <p:cNvPr id="1441" name="Google Shape;1441;p44"/>
          <p:cNvPicPr preferRelativeResize="0"/>
          <p:nvPr/>
        </p:nvPicPr>
        <p:blipFill rotWithShape="1">
          <a:blip r:embed="rId4">
            <a:alphaModFix/>
          </a:blip>
          <a:srcRect b="0" l="0" r="0" t="0"/>
          <a:stretch/>
        </p:blipFill>
        <p:spPr>
          <a:xfrm>
            <a:off x="9450638" y="1395218"/>
            <a:ext cx="1017588" cy="1000125"/>
          </a:xfrm>
          <a:prstGeom prst="rect">
            <a:avLst/>
          </a:prstGeom>
          <a:noFill/>
          <a:ln>
            <a:noFill/>
          </a:ln>
        </p:spPr>
      </p:pic>
      <p:pic>
        <p:nvPicPr>
          <p:cNvPr id="1442" name="Google Shape;1442;p44"/>
          <p:cNvPicPr preferRelativeResize="0"/>
          <p:nvPr/>
        </p:nvPicPr>
        <p:blipFill rotWithShape="1">
          <a:blip r:embed="rId5">
            <a:alphaModFix/>
          </a:blip>
          <a:srcRect b="0" l="0" r="0" t="0"/>
          <a:stretch/>
        </p:blipFill>
        <p:spPr>
          <a:xfrm>
            <a:off x="8064751" y="1395218"/>
            <a:ext cx="1023937" cy="1000125"/>
          </a:xfrm>
          <a:prstGeom prst="rect">
            <a:avLst/>
          </a:prstGeom>
          <a:noFill/>
          <a:ln>
            <a:noFill/>
          </a:ln>
        </p:spPr>
      </p:pic>
      <p:pic>
        <p:nvPicPr>
          <p:cNvPr id="1443" name="Google Shape;1443;p44"/>
          <p:cNvPicPr preferRelativeResize="0"/>
          <p:nvPr/>
        </p:nvPicPr>
        <p:blipFill rotWithShape="1">
          <a:blip r:embed="rId6">
            <a:alphaModFix/>
          </a:blip>
          <a:srcRect b="0" l="0" r="0" t="0"/>
          <a:stretch/>
        </p:blipFill>
        <p:spPr>
          <a:xfrm>
            <a:off x="6678863" y="1395218"/>
            <a:ext cx="1023938" cy="1000125"/>
          </a:xfrm>
          <a:prstGeom prst="rect">
            <a:avLst/>
          </a:prstGeom>
          <a:noFill/>
          <a:ln>
            <a:noFill/>
          </a:ln>
        </p:spPr>
      </p:pic>
      <p:pic>
        <p:nvPicPr>
          <p:cNvPr id="1444" name="Google Shape;1444;p44"/>
          <p:cNvPicPr preferRelativeResize="0"/>
          <p:nvPr/>
        </p:nvPicPr>
        <p:blipFill rotWithShape="1">
          <a:blip r:embed="rId7">
            <a:alphaModFix/>
          </a:blip>
          <a:srcRect b="0" l="0" r="0" t="0"/>
          <a:stretch/>
        </p:blipFill>
        <p:spPr>
          <a:xfrm>
            <a:off x="5299326" y="1365056"/>
            <a:ext cx="1017587" cy="1000125"/>
          </a:xfrm>
          <a:prstGeom prst="rect">
            <a:avLst/>
          </a:prstGeom>
          <a:noFill/>
          <a:ln>
            <a:noFill/>
          </a:ln>
        </p:spPr>
      </p:pic>
      <p:pic>
        <p:nvPicPr>
          <p:cNvPr id="1445" name="Google Shape;1445;p44"/>
          <p:cNvPicPr preferRelativeResize="0"/>
          <p:nvPr/>
        </p:nvPicPr>
        <p:blipFill rotWithShape="1">
          <a:blip r:embed="rId8">
            <a:alphaModFix/>
          </a:blip>
          <a:srcRect b="0" l="0" r="0" t="0"/>
          <a:stretch/>
        </p:blipFill>
        <p:spPr>
          <a:xfrm>
            <a:off x="3913438" y="1395218"/>
            <a:ext cx="1023938" cy="1000125"/>
          </a:xfrm>
          <a:prstGeom prst="rect">
            <a:avLst/>
          </a:prstGeom>
          <a:noFill/>
          <a:ln>
            <a:noFill/>
          </a:ln>
        </p:spPr>
      </p:pic>
      <p:pic>
        <p:nvPicPr>
          <p:cNvPr id="1446" name="Google Shape;1446;p44"/>
          <p:cNvPicPr preferRelativeResize="0"/>
          <p:nvPr/>
        </p:nvPicPr>
        <p:blipFill rotWithShape="1">
          <a:blip r:embed="rId9">
            <a:alphaModFix/>
          </a:blip>
          <a:srcRect b="0" l="0" r="0" t="0"/>
          <a:stretch/>
        </p:blipFill>
        <p:spPr>
          <a:xfrm>
            <a:off x="2476751" y="1395218"/>
            <a:ext cx="1023937" cy="1000125"/>
          </a:xfrm>
          <a:prstGeom prst="rect">
            <a:avLst/>
          </a:prstGeom>
          <a:noFill/>
          <a:ln>
            <a:noFill/>
          </a:ln>
        </p:spPr>
      </p:pic>
      <p:sp>
        <p:nvSpPr>
          <p:cNvPr id="1447" name="Google Shape;1447;p44"/>
          <p:cNvSpPr txBox="1"/>
          <p:nvPr/>
        </p:nvSpPr>
        <p:spPr>
          <a:xfrm>
            <a:off x="2070401" y="2895168"/>
            <a:ext cx="3011488" cy="83185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tr-TR" sz="4800">
                <a:solidFill>
                  <a:schemeClr val="lt1"/>
                </a:solidFill>
                <a:latin typeface="Rockwell"/>
                <a:ea typeface="Rockwell"/>
                <a:cs typeface="Rockwell"/>
                <a:sym typeface="Rockwell"/>
              </a:rPr>
              <a:t>Mobile</a:t>
            </a:r>
            <a:endParaRPr sz="4800">
              <a:solidFill>
                <a:schemeClr val="lt1"/>
              </a:solidFill>
              <a:latin typeface="Rockwell"/>
              <a:ea typeface="Rockwell"/>
              <a:cs typeface="Rockwell"/>
              <a:sym typeface="Rockwell"/>
            </a:endParaRPr>
          </a:p>
        </p:txBody>
      </p:sp>
      <p:sp>
        <p:nvSpPr>
          <p:cNvPr id="1448" name="Google Shape;1448;p44"/>
          <p:cNvSpPr txBox="1"/>
          <p:nvPr/>
        </p:nvSpPr>
        <p:spPr>
          <a:xfrm>
            <a:off x="6197135" y="2895705"/>
            <a:ext cx="3011332" cy="83099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tr-TR" sz="4800">
                <a:latin typeface="Rockwell"/>
                <a:ea typeface="Rockwell"/>
                <a:cs typeface="Rockwell"/>
                <a:sym typeface="Rockwell"/>
              </a:rPr>
              <a:t>Project</a:t>
            </a:r>
            <a:endParaRPr sz="4800">
              <a:latin typeface="Rockwell"/>
              <a:ea typeface="Rockwell"/>
              <a:cs typeface="Rockwell"/>
              <a:sym typeface="Rockwell"/>
            </a:endParaRPr>
          </a:p>
        </p:txBody>
      </p:sp>
      <p:sp>
        <p:nvSpPr>
          <p:cNvPr id="1449" name="Google Shape;1449;p44"/>
          <p:cNvSpPr/>
          <p:nvPr/>
        </p:nvSpPr>
        <p:spPr>
          <a:xfrm>
            <a:off x="5007276" y="3009468"/>
            <a:ext cx="1325563" cy="520700"/>
          </a:xfrm>
          <a:prstGeom prst="rightArrow">
            <a:avLst>
              <a:gd fmla="val 50000" name="adj1"/>
              <a:gd fmla="val 50000" name="adj2"/>
            </a:avLst>
          </a:prstGeom>
          <a:blipFill rotWithShape="1">
            <a:blip r:embed="rId5">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rgbClr val="262626"/>
              </a:solidFill>
              <a:latin typeface="Rockwell"/>
              <a:ea typeface="Rockwell"/>
              <a:cs typeface="Rockwell"/>
              <a:sym typeface="Rockwell"/>
            </a:endParaRPr>
          </a:p>
        </p:txBody>
      </p:sp>
      <p:sp>
        <p:nvSpPr>
          <p:cNvPr id="1450" name="Google Shape;1450;p44"/>
          <p:cNvSpPr txBox="1"/>
          <p:nvPr/>
        </p:nvSpPr>
        <p:spPr>
          <a:xfrm>
            <a:off x="1933876" y="4069918"/>
            <a:ext cx="2117725" cy="33813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tr-TR" sz="1600">
                <a:solidFill>
                  <a:schemeClr val="lt1"/>
                </a:solidFill>
                <a:latin typeface="Rockwell"/>
                <a:ea typeface="Rockwell"/>
                <a:cs typeface="Rockwell"/>
                <a:sym typeface="Rockwell"/>
              </a:rPr>
              <a:t>Evaluation</a:t>
            </a:r>
            <a:endParaRPr sz="1600">
              <a:solidFill>
                <a:schemeClr val="lt1"/>
              </a:solidFill>
              <a:latin typeface="Rockwell"/>
              <a:ea typeface="Rockwell"/>
              <a:cs typeface="Rockwell"/>
              <a:sym typeface="Rockwell"/>
            </a:endParaRPr>
          </a:p>
        </p:txBody>
      </p:sp>
      <p:sp>
        <p:nvSpPr>
          <p:cNvPr id="1451" name="Google Shape;1451;p44"/>
          <p:cNvSpPr txBox="1"/>
          <p:nvPr/>
        </p:nvSpPr>
        <p:spPr>
          <a:xfrm>
            <a:off x="4815189" y="2552268"/>
            <a:ext cx="1649412" cy="40005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tr-TR" sz="2000">
                <a:solidFill>
                  <a:schemeClr val="lt1"/>
                </a:solidFill>
                <a:latin typeface="Rockwell"/>
                <a:ea typeface="Rockwell"/>
                <a:cs typeface="Rockwell"/>
                <a:sym typeface="Rockwell"/>
              </a:rPr>
              <a:t>Base</a:t>
            </a:r>
            <a:endParaRPr sz="2000">
              <a:solidFill>
                <a:schemeClr val="lt1"/>
              </a:solidFill>
              <a:latin typeface="Rockwell"/>
              <a:ea typeface="Rockwell"/>
              <a:cs typeface="Rockwell"/>
              <a:sym typeface="Rockwell"/>
            </a:endParaRPr>
          </a:p>
        </p:txBody>
      </p:sp>
      <p:sp>
        <p:nvSpPr>
          <p:cNvPr id="1452" name="Google Shape;1452;p44"/>
          <p:cNvSpPr/>
          <p:nvPr/>
        </p:nvSpPr>
        <p:spPr>
          <a:xfrm>
            <a:off x="4051601" y="3909580"/>
            <a:ext cx="671513" cy="658813"/>
          </a:xfrm>
          <a:custGeom>
            <a:rect b="b" l="l" r="r" t="t"/>
            <a:pathLst>
              <a:path extrusionOk="0" h="355" w="363">
                <a:moveTo>
                  <a:pt x="301" y="349"/>
                </a:moveTo>
                <a:cubicBezTo>
                  <a:pt x="293" y="345"/>
                  <a:pt x="283" y="340"/>
                  <a:pt x="272" y="333"/>
                </a:cubicBezTo>
                <a:cubicBezTo>
                  <a:pt x="272" y="333"/>
                  <a:pt x="272" y="333"/>
                  <a:pt x="272" y="333"/>
                </a:cubicBezTo>
                <a:cubicBezTo>
                  <a:pt x="249" y="320"/>
                  <a:pt x="219" y="303"/>
                  <a:pt x="188" y="284"/>
                </a:cubicBezTo>
                <a:cubicBezTo>
                  <a:pt x="188" y="284"/>
                  <a:pt x="188" y="284"/>
                  <a:pt x="188" y="284"/>
                </a:cubicBezTo>
                <a:cubicBezTo>
                  <a:pt x="144" y="258"/>
                  <a:pt x="97" y="229"/>
                  <a:pt x="62" y="209"/>
                </a:cubicBezTo>
                <a:cubicBezTo>
                  <a:pt x="62" y="209"/>
                  <a:pt x="62" y="209"/>
                  <a:pt x="62" y="209"/>
                </a:cubicBezTo>
                <a:cubicBezTo>
                  <a:pt x="86" y="224"/>
                  <a:pt x="117" y="242"/>
                  <a:pt x="147" y="261"/>
                </a:cubicBezTo>
                <a:cubicBezTo>
                  <a:pt x="147" y="261"/>
                  <a:pt x="147" y="261"/>
                  <a:pt x="147" y="261"/>
                </a:cubicBezTo>
                <a:cubicBezTo>
                  <a:pt x="216" y="303"/>
                  <a:pt x="286" y="344"/>
                  <a:pt x="291" y="348"/>
                </a:cubicBezTo>
                <a:cubicBezTo>
                  <a:pt x="291" y="348"/>
                  <a:pt x="291" y="348"/>
                  <a:pt x="291" y="348"/>
                </a:cubicBezTo>
                <a:cubicBezTo>
                  <a:pt x="292" y="348"/>
                  <a:pt x="292" y="348"/>
                  <a:pt x="292" y="348"/>
                </a:cubicBezTo>
                <a:cubicBezTo>
                  <a:pt x="292" y="348"/>
                  <a:pt x="292" y="348"/>
                  <a:pt x="292" y="348"/>
                </a:cubicBezTo>
                <a:cubicBezTo>
                  <a:pt x="292" y="348"/>
                  <a:pt x="292" y="348"/>
                  <a:pt x="292" y="348"/>
                </a:cubicBezTo>
                <a:cubicBezTo>
                  <a:pt x="292" y="348"/>
                  <a:pt x="292" y="348"/>
                  <a:pt x="292" y="348"/>
                </a:cubicBezTo>
                <a:cubicBezTo>
                  <a:pt x="292" y="348"/>
                  <a:pt x="292" y="348"/>
                  <a:pt x="292" y="348"/>
                </a:cubicBezTo>
                <a:cubicBezTo>
                  <a:pt x="292" y="348"/>
                  <a:pt x="292" y="348"/>
                  <a:pt x="292" y="348"/>
                </a:cubicBezTo>
                <a:cubicBezTo>
                  <a:pt x="292" y="348"/>
                  <a:pt x="292" y="348"/>
                  <a:pt x="292" y="348"/>
                </a:cubicBezTo>
                <a:cubicBezTo>
                  <a:pt x="292" y="349"/>
                  <a:pt x="292" y="349"/>
                  <a:pt x="292" y="349"/>
                </a:cubicBezTo>
                <a:cubicBezTo>
                  <a:pt x="292" y="349"/>
                  <a:pt x="292" y="349"/>
                  <a:pt x="292" y="349"/>
                </a:cubicBezTo>
                <a:cubicBezTo>
                  <a:pt x="292" y="349"/>
                  <a:pt x="293" y="349"/>
                  <a:pt x="293" y="349"/>
                </a:cubicBezTo>
                <a:cubicBezTo>
                  <a:pt x="293" y="349"/>
                  <a:pt x="293" y="349"/>
                  <a:pt x="293" y="349"/>
                </a:cubicBezTo>
                <a:cubicBezTo>
                  <a:pt x="293" y="349"/>
                  <a:pt x="293" y="350"/>
                  <a:pt x="293" y="351"/>
                </a:cubicBezTo>
                <a:cubicBezTo>
                  <a:pt x="293" y="351"/>
                  <a:pt x="293" y="351"/>
                  <a:pt x="293" y="351"/>
                </a:cubicBezTo>
                <a:cubicBezTo>
                  <a:pt x="293" y="351"/>
                  <a:pt x="293" y="351"/>
                  <a:pt x="293" y="351"/>
                </a:cubicBezTo>
                <a:cubicBezTo>
                  <a:pt x="293" y="351"/>
                  <a:pt x="293" y="351"/>
                  <a:pt x="293" y="351"/>
                </a:cubicBezTo>
                <a:cubicBezTo>
                  <a:pt x="293" y="351"/>
                  <a:pt x="293" y="351"/>
                  <a:pt x="293" y="351"/>
                </a:cubicBezTo>
                <a:cubicBezTo>
                  <a:pt x="293" y="352"/>
                  <a:pt x="293" y="354"/>
                  <a:pt x="291" y="354"/>
                </a:cubicBezTo>
                <a:cubicBezTo>
                  <a:pt x="291" y="354"/>
                  <a:pt x="291" y="354"/>
                  <a:pt x="291" y="354"/>
                </a:cubicBezTo>
                <a:cubicBezTo>
                  <a:pt x="290" y="355"/>
                  <a:pt x="289" y="355"/>
                  <a:pt x="288" y="354"/>
                </a:cubicBezTo>
                <a:cubicBezTo>
                  <a:pt x="288" y="354"/>
                  <a:pt x="288" y="354"/>
                  <a:pt x="288" y="354"/>
                </a:cubicBezTo>
                <a:cubicBezTo>
                  <a:pt x="251" y="333"/>
                  <a:pt x="251" y="333"/>
                  <a:pt x="251" y="333"/>
                </a:cubicBezTo>
                <a:cubicBezTo>
                  <a:pt x="251" y="333"/>
                  <a:pt x="252" y="334"/>
                  <a:pt x="252" y="334"/>
                </a:cubicBezTo>
                <a:cubicBezTo>
                  <a:pt x="252" y="334"/>
                  <a:pt x="252" y="334"/>
                  <a:pt x="252" y="334"/>
                </a:cubicBezTo>
                <a:cubicBezTo>
                  <a:pt x="260" y="340"/>
                  <a:pt x="266" y="344"/>
                  <a:pt x="268" y="347"/>
                </a:cubicBezTo>
                <a:cubicBezTo>
                  <a:pt x="268" y="347"/>
                  <a:pt x="268" y="347"/>
                  <a:pt x="268" y="347"/>
                </a:cubicBezTo>
                <a:cubicBezTo>
                  <a:pt x="269" y="348"/>
                  <a:pt x="270" y="349"/>
                  <a:pt x="270" y="351"/>
                </a:cubicBezTo>
                <a:cubicBezTo>
                  <a:pt x="270" y="351"/>
                  <a:pt x="270" y="351"/>
                  <a:pt x="270" y="351"/>
                </a:cubicBezTo>
                <a:cubicBezTo>
                  <a:pt x="270" y="351"/>
                  <a:pt x="270" y="352"/>
                  <a:pt x="269" y="353"/>
                </a:cubicBezTo>
                <a:cubicBezTo>
                  <a:pt x="269" y="353"/>
                  <a:pt x="269" y="353"/>
                  <a:pt x="269" y="353"/>
                </a:cubicBezTo>
                <a:cubicBezTo>
                  <a:pt x="268" y="355"/>
                  <a:pt x="266" y="355"/>
                  <a:pt x="264" y="354"/>
                </a:cubicBezTo>
                <a:cubicBezTo>
                  <a:pt x="264" y="354"/>
                  <a:pt x="264" y="354"/>
                  <a:pt x="264" y="354"/>
                </a:cubicBezTo>
                <a:cubicBezTo>
                  <a:pt x="264" y="354"/>
                  <a:pt x="256" y="349"/>
                  <a:pt x="242" y="341"/>
                </a:cubicBezTo>
                <a:cubicBezTo>
                  <a:pt x="242" y="341"/>
                  <a:pt x="242" y="341"/>
                  <a:pt x="242" y="341"/>
                </a:cubicBezTo>
                <a:cubicBezTo>
                  <a:pt x="244" y="343"/>
                  <a:pt x="246" y="345"/>
                  <a:pt x="248" y="347"/>
                </a:cubicBezTo>
                <a:cubicBezTo>
                  <a:pt x="248" y="347"/>
                  <a:pt x="248" y="347"/>
                  <a:pt x="248" y="347"/>
                </a:cubicBezTo>
                <a:cubicBezTo>
                  <a:pt x="248" y="347"/>
                  <a:pt x="249" y="348"/>
                  <a:pt x="249" y="350"/>
                </a:cubicBezTo>
                <a:cubicBezTo>
                  <a:pt x="249" y="350"/>
                  <a:pt x="249" y="350"/>
                  <a:pt x="249" y="350"/>
                </a:cubicBezTo>
                <a:cubicBezTo>
                  <a:pt x="249" y="351"/>
                  <a:pt x="249" y="352"/>
                  <a:pt x="249" y="352"/>
                </a:cubicBezTo>
                <a:cubicBezTo>
                  <a:pt x="249" y="352"/>
                  <a:pt x="249" y="352"/>
                  <a:pt x="249" y="352"/>
                </a:cubicBezTo>
                <a:cubicBezTo>
                  <a:pt x="248" y="354"/>
                  <a:pt x="245" y="355"/>
                  <a:pt x="244" y="354"/>
                </a:cubicBezTo>
                <a:cubicBezTo>
                  <a:pt x="244" y="354"/>
                  <a:pt x="244" y="354"/>
                  <a:pt x="244" y="354"/>
                </a:cubicBezTo>
                <a:cubicBezTo>
                  <a:pt x="149" y="301"/>
                  <a:pt x="149" y="301"/>
                  <a:pt x="149" y="301"/>
                </a:cubicBezTo>
                <a:cubicBezTo>
                  <a:pt x="222" y="346"/>
                  <a:pt x="222" y="346"/>
                  <a:pt x="222" y="346"/>
                </a:cubicBezTo>
                <a:cubicBezTo>
                  <a:pt x="223" y="347"/>
                  <a:pt x="223" y="348"/>
                  <a:pt x="224" y="349"/>
                </a:cubicBezTo>
                <a:cubicBezTo>
                  <a:pt x="224" y="349"/>
                  <a:pt x="224" y="349"/>
                  <a:pt x="224" y="349"/>
                </a:cubicBezTo>
                <a:cubicBezTo>
                  <a:pt x="224" y="350"/>
                  <a:pt x="223" y="351"/>
                  <a:pt x="223" y="352"/>
                </a:cubicBezTo>
                <a:cubicBezTo>
                  <a:pt x="223" y="352"/>
                  <a:pt x="223" y="352"/>
                  <a:pt x="223" y="352"/>
                </a:cubicBezTo>
                <a:cubicBezTo>
                  <a:pt x="221" y="353"/>
                  <a:pt x="220" y="353"/>
                  <a:pt x="220" y="353"/>
                </a:cubicBezTo>
                <a:cubicBezTo>
                  <a:pt x="220" y="353"/>
                  <a:pt x="220" y="353"/>
                  <a:pt x="220" y="353"/>
                </a:cubicBezTo>
                <a:cubicBezTo>
                  <a:pt x="218" y="353"/>
                  <a:pt x="217" y="353"/>
                  <a:pt x="216" y="352"/>
                </a:cubicBezTo>
                <a:cubicBezTo>
                  <a:pt x="216" y="352"/>
                  <a:pt x="216" y="352"/>
                  <a:pt x="216" y="352"/>
                </a:cubicBezTo>
                <a:cubicBezTo>
                  <a:pt x="214" y="352"/>
                  <a:pt x="213" y="351"/>
                  <a:pt x="211" y="350"/>
                </a:cubicBezTo>
                <a:cubicBezTo>
                  <a:pt x="211" y="350"/>
                  <a:pt x="211" y="350"/>
                  <a:pt x="211" y="350"/>
                </a:cubicBezTo>
                <a:cubicBezTo>
                  <a:pt x="207" y="348"/>
                  <a:pt x="202" y="346"/>
                  <a:pt x="196" y="342"/>
                </a:cubicBezTo>
                <a:cubicBezTo>
                  <a:pt x="196" y="342"/>
                  <a:pt x="196" y="342"/>
                  <a:pt x="196" y="342"/>
                </a:cubicBezTo>
                <a:cubicBezTo>
                  <a:pt x="184" y="336"/>
                  <a:pt x="168" y="327"/>
                  <a:pt x="150" y="317"/>
                </a:cubicBezTo>
                <a:cubicBezTo>
                  <a:pt x="150" y="317"/>
                  <a:pt x="150" y="317"/>
                  <a:pt x="150" y="317"/>
                </a:cubicBezTo>
                <a:cubicBezTo>
                  <a:pt x="141" y="312"/>
                  <a:pt x="132" y="307"/>
                  <a:pt x="123" y="302"/>
                </a:cubicBezTo>
                <a:cubicBezTo>
                  <a:pt x="123" y="302"/>
                  <a:pt x="123" y="302"/>
                  <a:pt x="123" y="302"/>
                </a:cubicBezTo>
                <a:cubicBezTo>
                  <a:pt x="161" y="325"/>
                  <a:pt x="195" y="345"/>
                  <a:pt x="197" y="346"/>
                </a:cubicBezTo>
                <a:cubicBezTo>
                  <a:pt x="197" y="346"/>
                  <a:pt x="197" y="346"/>
                  <a:pt x="197" y="346"/>
                </a:cubicBezTo>
                <a:cubicBezTo>
                  <a:pt x="197" y="346"/>
                  <a:pt x="197" y="346"/>
                  <a:pt x="197" y="346"/>
                </a:cubicBezTo>
                <a:cubicBezTo>
                  <a:pt x="197" y="346"/>
                  <a:pt x="197" y="346"/>
                  <a:pt x="197" y="346"/>
                </a:cubicBezTo>
                <a:cubicBezTo>
                  <a:pt x="197" y="346"/>
                  <a:pt x="197" y="346"/>
                  <a:pt x="197" y="346"/>
                </a:cubicBezTo>
                <a:cubicBezTo>
                  <a:pt x="197" y="346"/>
                  <a:pt x="197" y="346"/>
                  <a:pt x="197" y="346"/>
                </a:cubicBezTo>
                <a:cubicBezTo>
                  <a:pt x="199" y="347"/>
                  <a:pt x="200" y="350"/>
                  <a:pt x="199" y="352"/>
                </a:cubicBezTo>
                <a:cubicBezTo>
                  <a:pt x="199" y="352"/>
                  <a:pt x="199" y="352"/>
                  <a:pt x="199" y="352"/>
                </a:cubicBezTo>
                <a:cubicBezTo>
                  <a:pt x="198" y="353"/>
                  <a:pt x="195" y="354"/>
                  <a:pt x="194" y="353"/>
                </a:cubicBezTo>
                <a:cubicBezTo>
                  <a:pt x="194" y="353"/>
                  <a:pt x="194" y="353"/>
                  <a:pt x="194" y="353"/>
                </a:cubicBezTo>
                <a:cubicBezTo>
                  <a:pt x="194" y="353"/>
                  <a:pt x="194" y="353"/>
                  <a:pt x="194" y="353"/>
                </a:cubicBezTo>
                <a:cubicBezTo>
                  <a:pt x="194" y="353"/>
                  <a:pt x="194" y="353"/>
                  <a:pt x="194" y="353"/>
                </a:cubicBezTo>
                <a:cubicBezTo>
                  <a:pt x="194" y="353"/>
                  <a:pt x="194" y="353"/>
                  <a:pt x="194" y="353"/>
                </a:cubicBezTo>
                <a:cubicBezTo>
                  <a:pt x="194" y="353"/>
                  <a:pt x="194" y="353"/>
                  <a:pt x="194" y="353"/>
                </a:cubicBezTo>
                <a:cubicBezTo>
                  <a:pt x="126" y="315"/>
                  <a:pt x="126" y="315"/>
                  <a:pt x="126" y="315"/>
                </a:cubicBezTo>
                <a:cubicBezTo>
                  <a:pt x="155" y="333"/>
                  <a:pt x="177" y="346"/>
                  <a:pt x="177" y="346"/>
                </a:cubicBezTo>
                <a:cubicBezTo>
                  <a:pt x="177" y="346"/>
                  <a:pt x="177" y="346"/>
                  <a:pt x="177" y="346"/>
                </a:cubicBezTo>
                <a:cubicBezTo>
                  <a:pt x="179" y="347"/>
                  <a:pt x="179" y="349"/>
                  <a:pt x="178" y="351"/>
                </a:cubicBezTo>
                <a:cubicBezTo>
                  <a:pt x="178" y="351"/>
                  <a:pt x="178" y="351"/>
                  <a:pt x="178" y="351"/>
                </a:cubicBezTo>
                <a:cubicBezTo>
                  <a:pt x="177" y="353"/>
                  <a:pt x="175" y="354"/>
                  <a:pt x="173" y="353"/>
                </a:cubicBezTo>
                <a:cubicBezTo>
                  <a:pt x="173" y="353"/>
                  <a:pt x="173" y="353"/>
                  <a:pt x="173" y="353"/>
                </a:cubicBezTo>
                <a:cubicBezTo>
                  <a:pt x="84" y="305"/>
                  <a:pt x="84" y="305"/>
                  <a:pt x="84" y="305"/>
                </a:cubicBezTo>
                <a:cubicBezTo>
                  <a:pt x="100" y="315"/>
                  <a:pt x="116" y="324"/>
                  <a:pt x="128" y="331"/>
                </a:cubicBezTo>
                <a:cubicBezTo>
                  <a:pt x="128" y="331"/>
                  <a:pt x="128" y="331"/>
                  <a:pt x="128" y="331"/>
                </a:cubicBezTo>
                <a:cubicBezTo>
                  <a:pt x="141" y="339"/>
                  <a:pt x="150" y="344"/>
                  <a:pt x="151" y="345"/>
                </a:cubicBezTo>
                <a:cubicBezTo>
                  <a:pt x="151" y="345"/>
                  <a:pt x="151" y="345"/>
                  <a:pt x="151" y="345"/>
                </a:cubicBezTo>
                <a:cubicBezTo>
                  <a:pt x="151" y="345"/>
                  <a:pt x="151" y="345"/>
                  <a:pt x="151" y="345"/>
                </a:cubicBezTo>
                <a:cubicBezTo>
                  <a:pt x="151" y="345"/>
                  <a:pt x="151" y="345"/>
                  <a:pt x="151" y="345"/>
                </a:cubicBezTo>
                <a:cubicBezTo>
                  <a:pt x="151" y="345"/>
                  <a:pt x="151" y="345"/>
                  <a:pt x="151" y="345"/>
                </a:cubicBezTo>
                <a:cubicBezTo>
                  <a:pt x="151" y="345"/>
                  <a:pt x="151" y="345"/>
                  <a:pt x="151" y="345"/>
                </a:cubicBezTo>
                <a:cubicBezTo>
                  <a:pt x="151" y="345"/>
                  <a:pt x="151" y="345"/>
                  <a:pt x="151" y="345"/>
                </a:cubicBezTo>
                <a:cubicBezTo>
                  <a:pt x="151" y="345"/>
                  <a:pt x="151" y="345"/>
                  <a:pt x="151" y="345"/>
                </a:cubicBezTo>
                <a:cubicBezTo>
                  <a:pt x="151" y="345"/>
                  <a:pt x="151" y="345"/>
                  <a:pt x="151" y="345"/>
                </a:cubicBezTo>
                <a:cubicBezTo>
                  <a:pt x="151" y="345"/>
                  <a:pt x="151" y="345"/>
                  <a:pt x="151" y="345"/>
                </a:cubicBezTo>
                <a:cubicBezTo>
                  <a:pt x="151" y="345"/>
                  <a:pt x="151" y="345"/>
                  <a:pt x="151" y="345"/>
                </a:cubicBezTo>
                <a:cubicBezTo>
                  <a:pt x="152" y="346"/>
                  <a:pt x="152" y="346"/>
                  <a:pt x="152" y="346"/>
                </a:cubicBezTo>
                <a:cubicBezTo>
                  <a:pt x="152" y="346"/>
                  <a:pt x="152" y="346"/>
                  <a:pt x="152" y="346"/>
                </a:cubicBezTo>
                <a:cubicBezTo>
                  <a:pt x="152" y="346"/>
                  <a:pt x="152" y="347"/>
                  <a:pt x="152" y="348"/>
                </a:cubicBezTo>
                <a:cubicBezTo>
                  <a:pt x="152" y="348"/>
                  <a:pt x="152" y="348"/>
                  <a:pt x="152" y="348"/>
                </a:cubicBezTo>
                <a:cubicBezTo>
                  <a:pt x="152" y="348"/>
                  <a:pt x="152" y="348"/>
                  <a:pt x="152" y="348"/>
                </a:cubicBezTo>
                <a:cubicBezTo>
                  <a:pt x="152" y="348"/>
                  <a:pt x="152" y="348"/>
                  <a:pt x="152" y="348"/>
                </a:cubicBezTo>
                <a:cubicBezTo>
                  <a:pt x="152" y="348"/>
                  <a:pt x="152" y="348"/>
                  <a:pt x="152" y="348"/>
                </a:cubicBezTo>
                <a:cubicBezTo>
                  <a:pt x="152" y="349"/>
                  <a:pt x="152" y="350"/>
                  <a:pt x="151" y="351"/>
                </a:cubicBezTo>
                <a:cubicBezTo>
                  <a:pt x="151" y="351"/>
                  <a:pt x="151" y="351"/>
                  <a:pt x="151" y="351"/>
                </a:cubicBezTo>
                <a:cubicBezTo>
                  <a:pt x="149" y="352"/>
                  <a:pt x="148" y="352"/>
                  <a:pt x="147" y="351"/>
                </a:cubicBezTo>
                <a:cubicBezTo>
                  <a:pt x="147" y="351"/>
                  <a:pt x="147" y="351"/>
                  <a:pt x="147" y="351"/>
                </a:cubicBezTo>
                <a:cubicBezTo>
                  <a:pt x="147" y="351"/>
                  <a:pt x="134" y="344"/>
                  <a:pt x="117" y="334"/>
                </a:cubicBezTo>
                <a:cubicBezTo>
                  <a:pt x="117" y="334"/>
                  <a:pt x="117" y="334"/>
                  <a:pt x="117" y="334"/>
                </a:cubicBezTo>
                <a:cubicBezTo>
                  <a:pt x="125" y="339"/>
                  <a:pt x="131" y="343"/>
                  <a:pt x="134" y="346"/>
                </a:cubicBezTo>
                <a:cubicBezTo>
                  <a:pt x="134" y="346"/>
                  <a:pt x="134" y="346"/>
                  <a:pt x="134" y="346"/>
                </a:cubicBezTo>
                <a:cubicBezTo>
                  <a:pt x="135" y="347"/>
                  <a:pt x="136" y="347"/>
                  <a:pt x="137" y="348"/>
                </a:cubicBezTo>
                <a:cubicBezTo>
                  <a:pt x="137" y="348"/>
                  <a:pt x="137" y="348"/>
                  <a:pt x="137" y="348"/>
                </a:cubicBezTo>
                <a:cubicBezTo>
                  <a:pt x="137" y="348"/>
                  <a:pt x="138" y="348"/>
                  <a:pt x="138" y="350"/>
                </a:cubicBezTo>
                <a:cubicBezTo>
                  <a:pt x="138" y="350"/>
                  <a:pt x="138" y="350"/>
                  <a:pt x="138" y="350"/>
                </a:cubicBezTo>
                <a:cubicBezTo>
                  <a:pt x="138" y="350"/>
                  <a:pt x="138" y="351"/>
                  <a:pt x="138" y="352"/>
                </a:cubicBezTo>
                <a:cubicBezTo>
                  <a:pt x="138" y="352"/>
                  <a:pt x="138" y="352"/>
                  <a:pt x="138" y="352"/>
                </a:cubicBezTo>
                <a:cubicBezTo>
                  <a:pt x="137" y="353"/>
                  <a:pt x="136" y="354"/>
                  <a:pt x="135" y="354"/>
                </a:cubicBezTo>
                <a:cubicBezTo>
                  <a:pt x="135" y="354"/>
                  <a:pt x="135" y="354"/>
                  <a:pt x="135" y="354"/>
                </a:cubicBezTo>
                <a:cubicBezTo>
                  <a:pt x="134" y="354"/>
                  <a:pt x="133" y="354"/>
                  <a:pt x="132" y="354"/>
                </a:cubicBezTo>
                <a:cubicBezTo>
                  <a:pt x="132" y="354"/>
                  <a:pt x="132" y="354"/>
                  <a:pt x="132" y="354"/>
                </a:cubicBezTo>
                <a:cubicBezTo>
                  <a:pt x="96" y="335"/>
                  <a:pt x="96" y="335"/>
                  <a:pt x="96" y="335"/>
                </a:cubicBezTo>
                <a:cubicBezTo>
                  <a:pt x="112" y="344"/>
                  <a:pt x="112" y="344"/>
                  <a:pt x="112" y="344"/>
                </a:cubicBezTo>
                <a:cubicBezTo>
                  <a:pt x="113" y="346"/>
                  <a:pt x="114" y="348"/>
                  <a:pt x="113" y="349"/>
                </a:cubicBezTo>
                <a:cubicBezTo>
                  <a:pt x="113" y="349"/>
                  <a:pt x="113" y="349"/>
                  <a:pt x="113" y="349"/>
                </a:cubicBezTo>
                <a:cubicBezTo>
                  <a:pt x="112" y="351"/>
                  <a:pt x="110" y="352"/>
                  <a:pt x="108" y="351"/>
                </a:cubicBezTo>
                <a:cubicBezTo>
                  <a:pt x="108" y="351"/>
                  <a:pt x="108" y="351"/>
                  <a:pt x="108" y="351"/>
                </a:cubicBezTo>
                <a:cubicBezTo>
                  <a:pt x="81" y="338"/>
                  <a:pt x="81" y="338"/>
                  <a:pt x="81" y="338"/>
                </a:cubicBezTo>
                <a:cubicBezTo>
                  <a:pt x="83" y="340"/>
                  <a:pt x="85" y="341"/>
                  <a:pt x="87" y="342"/>
                </a:cubicBezTo>
                <a:cubicBezTo>
                  <a:pt x="87" y="342"/>
                  <a:pt x="87" y="342"/>
                  <a:pt x="87" y="342"/>
                </a:cubicBezTo>
                <a:cubicBezTo>
                  <a:pt x="90" y="344"/>
                  <a:pt x="91" y="345"/>
                  <a:pt x="92" y="347"/>
                </a:cubicBezTo>
                <a:cubicBezTo>
                  <a:pt x="92" y="347"/>
                  <a:pt x="92" y="347"/>
                  <a:pt x="92" y="347"/>
                </a:cubicBezTo>
                <a:cubicBezTo>
                  <a:pt x="93" y="347"/>
                  <a:pt x="93" y="348"/>
                  <a:pt x="93" y="349"/>
                </a:cubicBezTo>
                <a:cubicBezTo>
                  <a:pt x="93" y="349"/>
                  <a:pt x="93" y="349"/>
                  <a:pt x="93" y="349"/>
                </a:cubicBezTo>
                <a:cubicBezTo>
                  <a:pt x="94" y="350"/>
                  <a:pt x="93" y="351"/>
                  <a:pt x="93" y="351"/>
                </a:cubicBezTo>
                <a:cubicBezTo>
                  <a:pt x="93" y="351"/>
                  <a:pt x="93" y="351"/>
                  <a:pt x="93" y="351"/>
                </a:cubicBezTo>
                <a:cubicBezTo>
                  <a:pt x="92" y="352"/>
                  <a:pt x="92" y="352"/>
                  <a:pt x="92" y="352"/>
                </a:cubicBezTo>
                <a:cubicBezTo>
                  <a:pt x="91" y="353"/>
                  <a:pt x="90" y="353"/>
                  <a:pt x="89" y="353"/>
                </a:cubicBezTo>
                <a:cubicBezTo>
                  <a:pt x="89" y="353"/>
                  <a:pt x="89" y="353"/>
                  <a:pt x="89" y="353"/>
                </a:cubicBezTo>
                <a:cubicBezTo>
                  <a:pt x="88" y="353"/>
                  <a:pt x="87" y="353"/>
                  <a:pt x="85" y="352"/>
                </a:cubicBezTo>
                <a:cubicBezTo>
                  <a:pt x="85" y="352"/>
                  <a:pt x="85" y="352"/>
                  <a:pt x="85" y="352"/>
                </a:cubicBezTo>
                <a:cubicBezTo>
                  <a:pt x="84" y="352"/>
                  <a:pt x="82" y="351"/>
                  <a:pt x="79" y="350"/>
                </a:cubicBezTo>
                <a:cubicBezTo>
                  <a:pt x="79" y="350"/>
                  <a:pt x="79" y="350"/>
                  <a:pt x="79" y="350"/>
                </a:cubicBezTo>
                <a:cubicBezTo>
                  <a:pt x="74" y="348"/>
                  <a:pt x="68" y="346"/>
                  <a:pt x="61" y="343"/>
                </a:cubicBezTo>
                <a:cubicBezTo>
                  <a:pt x="61" y="343"/>
                  <a:pt x="61" y="343"/>
                  <a:pt x="61" y="343"/>
                </a:cubicBezTo>
                <a:cubicBezTo>
                  <a:pt x="57" y="341"/>
                  <a:pt x="53" y="339"/>
                  <a:pt x="48" y="337"/>
                </a:cubicBezTo>
                <a:cubicBezTo>
                  <a:pt x="48" y="337"/>
                  <a:pt x="48" y="337"/>
                  <a:pt x="48" y="337"/>
                </a:cubicBezTo>
                <a:cubicBezTo>
                  <a:pt x="61" y="345"/>
                  <a:pt x="61" y="345"/>
                  <a:pt x="61" y="345"/>
                </a:cubicBezTo>
                <a:cubicBezTo>
                  <a:pt x="61" y="345"/>
                  <a:pt x="61" y="345"/>
                  <a:pt x="61" y="345"/>
                </a:cubicBezTo>
                <a:cubicBezTo>
                  <a:pt x="61" y="345"/>
                  <a:pt x="61" y="345"/>
                  <a:pt x="61" y="345"/>
                </a:cubicBezTo>
                <a:cubicBezTo>
                  <a:pt x="63" y="346"/>
                  <a:pt x="64" y="349"/>
                  <a:pt x="62" y="350"/>
                </a:cubicBezTo>
                <a:cubicBezTo>
                  <a:pt x="62" y="350"/>
                  <a:pt x="62" y="350"/>
                  <a:pt x="62" y="350"/>
                </a:cubicBezTo>
                <a:cubicBezTo>
                  <a:pt x="62" y="352"/>
                  <a:pt x="60" y="352"/>
                  <a:pt x="59" y="352"/>
                </a:cubicBezTo>
                <a:cubicBezTo>
                  <a:pt x="59" y="352"/>
                  <a:pt x="59" y="352"/>
                  <a:pt x="59" y="352"/>
                </a:cubicBezTo>
                <a:cubicBezTo>
                  <a:pt x="58" y="352"/>
                  <a:pt x="58" y="352"/>
                  <a:pt x="58" y="352"/>
                </a:cubicBezTo>
                <a:cubicBezTo>
                  <a:pt x="58" y="352"/>
                  <a:pt x="58" y="352"/>
                  <a:pt x="58" y="352"/>
                </a:cubicBezTo>
                <a:cubicBezTo>
                  <a:pt x="57" y="352"/>
                  <a:pt x="57" y="352"/>
                  <a:pt x="56" y="351"/>
                </a:cubicBezTo>
                <a:cubicBezTo>
                  <a:pt x="56" y="351"/>
                  <a:pt x="56" y="351"/>
                  <a:pt x="56" y="351"/>
                </a:cubicBezTo>
                <a:cubicBezTo>
                  <a:pt x="55" y="351"/>
                  <a:pt x="53" y="351"/>
                  <a:pt x="51" y="350"/>
                </a:cubicBezTo>
                <a:cubicBezTo>
                  <a:pt x="51" y="350"/>
                  <a:pt x="51" y="350"/>
                  <a:pt x="51" y="350"/>
                </a:cubicBezTo>
                <a:cubicBezTo>
                  <a:pt x="46" y="349"/>
                  <a:pt x="41" y="347"/>
                  <a:pt x="35" y="345"/>
                </a:cubicBezTo>
                <a:cubicBezTo>
                  <a:pt x="35" y="345"/>
                  <a:pt x="35" y="345"/>
                  <a:pt x="35" y="345"/>
                </a:cubicBezTo>
                <a:cubicBezTo>
                  <a:pt x="38" y="347"/>
                  <a:pt x="39" y="348"/>
                  <a:pt x="39" y="348"/>
                </a:cubicBezTo>
                <a:cubicBezTo>
                  <a:pt x="39" y="348"/>
                  <a:pt x="39" y="348"/>
                  <a:pt x="39" y="348"/>
                </a:cubicBezTo>
                <a:cubicBezTo>
                  <a:pt x="41" y="349"/>
                  <a:pt x="42" y="351"/>
                  <a:pt x="41" y="352"/>
                </a:cubicBezTo>
                <a:cubicBezTo>
                  <a:pt x="41" y="352"/>
                  <a:pt x="41" y="352"/>
                  <a:pt x="41" y="352"/>
                </a:cubicBezTo>
                <a:cubicBezTo>
                  <a:pt x="40" y="354"/>
                  <a:pt x="39" y="355"/>
                  <a:pt x="37" y="355"/>
                </a:cubicBezTo>
                <a:cubicBezTo>
                  <a:pt x="37" y="355"/>
                  <a:pt x="37" y="355"/>
                  <a:pt x="37" y="355"/>
                </a:cubicBezTo>
                <a:cubicBezTo>
                  <a:pt x="37" y="355"/>
                  <a:pt x="30" y="354"/>
                  <a:pt x="22" y="353"/>
                </a:cubicBezTo>
                <a:cubicBezTo>
                  <a:pt x="22" y="353"/>
                  <a:pt x="22" y="353"/>
                  <a:pt x="22" y="353"/>
                </a:cubicBezTo>
                <a:cubicBezTo>
                  <a:pt x="19" y="352"/>
                  <a:pt x="16" y="352"/>
                  <a:pt x="13" y="351"/>
                </a:cubicBezTo>
                <a:cubicBezTo>
                  <a:pt x="13" y="351"/>
                  <a:pt x="13" y="351"/>
                  <a:pt x="13" y="351"/>
                </a:cubicBezTo>
                <a:cubicBezTo>
                  <a:pt x="13" y="351"/>
                  <a:pt x="13" y="351"/>
                  <a:pt x="13" y="352"/>
                </a:cubicBezTo>
                <a:cubicBezTo>
                  <a:pt x="13" y="352"/>
                  <a:pt x="13" y="352"/>
                  <a:pt x="13" y="352"/>
                </a:cubicBezTo>
                <a:cubicBezTo>
                  <a:pt x="12" y="353"/>
                  <a:pt x="9" y="354"/>
                  <a:pt x="7" y="353"/>
                </a:cubicBezTo>
                <a:cubicBezTo>
                  <a:pt x="7" y="353"/>
                  <a:pt x="7" y="353"/>
                  <a:pt x="7" y="353"/>
                </a:cubicBezTo>
                <a:cubicBezTo>
                  <a:pt x="3" y="350"/>
                  <a:pt x="3" y="350"/>
                  <a:pt x="3" y="350"/>
                </a:cubicBezTo>
                <a:cubicBezTo>
                  <a:pt x="1" y="349"/>
                  <a:pt x="1" y="347"/>
                  <a:pt x="2" y="345"/>
                </a:cubicBezTo>
                <a:cubicBezTo>
                  <a:pt x="2" y="345"/>
                  <a:pt x="2" y="345"/>
                  <a:pt x="2" y="345"/>
                </a:cubicBezTo>
                <a:cubicBezTo>
                  <a:pt x="4" y="343"/>
                  <a:pt x="4" y="343"/>
                  <a:pt x="5" y="343"/>
                </a:cubicBezTo>
                <a:cubicBezTo>
                  <a:pt x="5" y="343"/>
                  <a:pt x="5" y="343"/>
                  <a:pt x="5" y="343"/>
                </a:cubicBezTo>
                <a:cubicBezTo>
                  <a:pt x="5" y="343"/>
                  <a:pt x="5" y="343"/>
                  <a:pt x="5" y="343"/>
                </a:cubicBezTo>
                <a:cubicBezTo>
                  <a:pt x="5" y="343"/>
                  <a:pt x="5" y="343"/>
                  <a:pt x="5" y="343"/>
                </a:cubicBezTo>
                <a:cubicBezTo>
                  <a:pt x="7" y="343"/>
                  <a:pt x="14" y="344"/>
                  <a:pt x="20" y="345"/>
                </a:cubicBezTo>
                <a:cubicBezTo>
                  <a:pt x="20" y="345"/>
                  <a:pt x="20" y="345"/>
                  <a:pt x="20" y="345"/>
                </a:cubicBezTo>
                <a:cubicBezTo>
                  <a:pt x="15" y="341"/>
                  <a:pt x="10" y="338"/>
                  <a:pt x="8" y="337"/>
                </a:cubicBezTo>
                <a:cubicBezTo>
                  <a:pt x="8" y="337"/>
                  <a:pt x="8" y="337"/>
                  <a:pt x="8" y="337"/>
                </a:cubicBezTo>
                <a:cubicBezTo>
                  <a:pt x="8" y="337"/>
                  <a:pt x="8" y="337"/>
                  <a:pt x="8" y="337"/>
                </a:cubicBezTo>
                <a:cubicBezTo>
                  <a:pt x="8" y="337"/>
                  <a:pt x="8" y="337"/>
                  <a:pt x="8" y="337"/>
                </a:cubicBezTo>
                <a:cubicBezTo>
                  <a:pt x="7" y="337"/>
                  <a:pt x="7" y="337"/>
                  <a:pt x="7" y="336"/>
                </a:cubicBezTo>
                <a:cubicBezTo>
                  <a:pt x="7" y="336"/>
                  <a:pt x="7" y="336"/>
                  <a:pt x="7" y="336"/>
                </a:cubicBezTo>
                <a:cubicBezTo>
                  <a:pt x="7" y="336"/>
                  <a:pt x="7" y="336"/>
                  <a:pt x="7" y="336"/>
                </a:cubicBezTo>
                <a:cubicBezTo>
                  <a:pt x="7" y="336"/>
                  <a:pt x="7" y="336"/>
                  <a:pt x="7" y="336"/>
                </a:cubicBezTo>
                <a:cubicBezTo>
                  <a:pt x="7" y="336"/>
                  <a:pt x="7" y="336"/>
                  <a:pt x="7" y="336"/>
                </a:cubicBezTo>
                <a:cubicBezTo>
                  <a:pt x="7" y="336"/>
                  <a:pt x="7" y="336"/>
                  <a:pt x="7" y="336"/>
                </a:cubicBezTo>
                <a:cubicBezTo>
                  <a:pt x="7" y="336"/>
                  <a:pt x="7" y="336"/>
                  <a:pt x="7" y="336"/>
                </a:cubicBezTo>
                <a:cubicBezTo>
                  <a:pt x="7" y="336"/>
                  <a:pt x="7" y="336"/>
                  <a:pt x="7" y="336"/>
                </a:cubicBezTo>
                <a:cubicBezTo>
                  <a:pt x="7" y="336"/>
                  <a:pt x="7" y="336"/>
                  <a:pt x="6" y="335"/>
                </a:cubicBezTo>
                <a:cubicBezTo>
                  <a:pt x="6" y="335"/>
                  <a:pt x="6" y="335"/>
                  <a:pt x="6" y="335"/>
                </a:cubicBezTo>
                <a:cubicBezTo>
                  <a:pt x="6" y="335"/>
                  <a:pt x="6" y="335"/>
                  <a:pt x="6" y="335"/>
                </a:cubicBezTo>
                <a:cubicBezTo>
                  <a:pt x="6" y="335"/>
                  <a:pt x="6" y="335"/>
                  <a:pt x="6" y="335"/>
                </a:cubicBezTo>
                <a:cubicBezTo>
                  <a:pt x="6" y="335"/>
                  <a:pt x="6" y="335"/>
                  <a:pt x="6" y="335"/>
                </a:cubicBezTo>
                <a:cubicBezTo>
                  <a:pt x="6" y="335"/>
                  <a:pt x="6" y="335"/>
                  <a:pt x="6" y="335"/>
                </a:cubicBezTo>
                <a:cubicBezTo>
                  <a:pt x="6" y="334"/>
                  <a:pt x="6" y="334"/>
                  <a:pt x="6" y="334"/>
                </a:cubicBezTo>
                <a:cubicBezTo>
                  <a:pt x="6" y="334"/>
                  <a:pt x="6" y="334"/>
                  <a:pt x="6" y="334"/>
                </a:cubicBezTo>
                <a:cubicBezTo>
                  <a:pt x="6" y="333"/>
                  <a:pt x="6" y="332"/>
                  <a:pt x="7" y="331"/>
                </a:cubicBezTo>
                <a:cubicBezTo>
                  <a:pt x="7" y="331"/>
                  <a:pt x="7" y="331"/>
                  <a:pt x="7" y="331"/>
                </a:cubicBezTo>
                <a:cubicBezTo>
                  <a:pt x="7" y="331"/>
                  <a:pt x="7" y="331"/>
                  <a:pt x="7" y="331"/>
                </a:cubicBezTo>
                <a:cubicBezTo>
                  <a:pt x="7" y="331"/>
                  <a:pt x="7" y="331"/>
                  <a:pt x="7" y="331"/>
                </a:cubicBezTo>
                <a:cubicBezTo>
                  <a:pt x="7" y="331"/>
                  <a:pt x="7" y="331"/>
                  <a:pt x="7" y="331"/>
                </a:cubicBezTo>
                <a:cubicBezTo>
                  <a:pt x="7" y="331"/>
                  <a:pt x="7" y="331"/>
                  <a:pt x="7" y="331"/>
                </a:cubicBezTo>
                <a:cubicBezTo>
                  <a:pt x="7" y="331"/>
                  <a:pt x="7" y="331"/>
                  <a:pt x="7" y="331"/>
                </a:cubicBezTo>
                <a:cubicBezTo>
                  <a:pt x="7" y="331"/>
                  <a:pt x="7" y="331"/>
                  <a:pt x="7" y="331"/>
                </a:cubicBezTo>
                <a:cubicBezTo>
                  <a:pt x="8" y="331"/>
                  <a:pt x="8" y="331"/>
                  <a:pt x="8" y="330"/>
                </a:cubicBezTo>
                <a:cubicBezTo>
                  <a:pt x="8" y="330"/>
                  <a:pt x="8" y="330"/>
                  <a:pt x="8" y="330"/>
                </a:cubicBezTo>
                <a:cubicBezTo>
                  <a:pt x="8" y="330"/>
                  <a:pt x="8" y="330"/>
                  <a:pt x="9" y="330"/>
                </a:cubicBezTo>
                <a:cubicBezTo>
                  <a:pt x="9" y="330"/>
                  <a:pt x="9" y="330"/>
                  <a:pt x="9" y="330"/>
                </a:cubicBezTo>
                <a:cubicBezTo>
                  <a:pt x="9" y="330"/>
                  <a:pt x="9" y="330"/>
                  <a:pt x="10" y="330"/>
                </a:cubicBezTo>
                <a:cubicBezTo>
                  <a:pt x="10" y="330"/>
                  <a:pt x="10" y="330"/>
                  <a:pt x="10" y="330"/>
                </a:cubicBezTo>
                <a:cubicBezTo>
                  <a:pt x="10" y="330"/>
                  <a:pt x="10" y="330"/>
                  <a:pt x="10" y="330"/>
                </a:cubicBezTo>
                <a:cubicBezTo>
                  <a:pt x="10" y="330"/>
                  <a:pt x="10" y="330"/>
                  <a:pt x="10" y="330"/>
                </a:cubicBezTo>
                <a:cubicBezTo>
                  <a:pt x="10" y="330"/>
                  <a:pt x="10" y="330"/>
                  <a:pt x="10" y="330"/>
                </a:cubicBezTo>
                <a:cubicBezTo>
                  <a:pt x="10" y="330"/>
                  <a:pt x="10" y="330"/>
                  <a:pt x="10" y="330"/>
                </a:cubicBezTo>
                <a:cubicBezTo>
                  <a:pt x="11" y="330"/>
                  <a:pt x="11" y="330"/>
                  <a:pt x="12" y="330"/>
                </a:cubicBezTo>
                <a:cubicBezTo>
                  <a:pt x="12" y="330"/>
                  <a:pt x="12" y="330"/>
                  <a:pt x="12" y="330"/>
                </a:cubicBezTo>
                <a:cubicBezTo>
                  <a:pt x="12" y="330"/>
                  <a:pt x="13" y="331"/>
                  <a:pt x="13" y="331"/>
                </a:cubicBezTo>
                <a:cubicBezTo>
                  <a:pt x="13" y="331"/>
                  <a:pt x="13" y="331"/>
                  <a:pt x="13" y="331"/>
                </a:cubicBezTo>
                <a:cubicBezTo>
                  <a:pt x="15" y="331"/>
                  <a:pt x="17" y="332"/>
                  <a:pt x="19" y="332"/>
                </a:cubicBezTo>
                <a:cubicBezTo>
                  <a:pt x="19" y="332"/>
                  <a:pt x="19" y="332"/>
                  <a:pt x="19" y="332"/>
                </a:cubicBezTo>
                <a:cubicBezTo>
                  <a:pt x="23" y="334"/>
                  <a:pt x="28" y="335"/>
                  <a:pt x="34" y="337"/>
                </a:cubicBezTo>
                <a:cubicBezTo>
                  <a:pt x="34" y="337"/>
                  <a:pt x="34" y="337"/>
                  <a:pt x="34" y="337"/>
                </a:cubicBezTo>
                <a:cubicBezTo>
                  <a:pt x="5" y="319"/>
                  <a:pt x="5" y="319"/>
                  <a:pt x="5" y="319"/>
                </a:cubicBezTo>
                <a:cubicBezTo>
                  <a:pt x="3" y="318"/>
                  <a:pt x="3" y="316"/>
                  <a:pt x="4" y="314"/>
                </a:cubicBezTo>
                <a:cubicBezTo>
                  <a:pt x="4" y="314"/>
                  <a:pt x="4" y="314"/>
                  <a:pt x="4" y="314"/>
                </a:cubicBezTo>
                <a:cubicBezTo>
                  <a:pt x="5" y="312"/>
                  <a:pt x="6" y="312"/>
                  <a:pt x="7" y="312"/>
                </a:cubicBezTo>
                <a:cubicBezTo>
                  <a:pt x="7" y="312"/>
                  <a:pt x="7" y="312"/>
                  <a:pt x="7" y="312"/>
                </a:cubicBezTo>
                <a:cubicBezTo>
                  <a:pt x="9" y="312"/>
                  <a:pt x="9" y="312"/>
                  <a:pt x="11" y="313"/>
                </a:cubicBezTo>
                <a:cubicBezTo>
                  <a:pt x="11" y="313"/>
                  <a:pt x="11" y="313"/>
                  <a:pt x="11" y="313"/>
                </a:cubicBezTo>
                <a:cubicBezTo>
                  <a:pt x="12" y="314"/>
                  <a:pt x="14" y="314"/>
                  <a:pt x="17" y="315"/>
                </a:cubicBezTo>
                <a:cubicBezTo>
                  <a:pt x="17" y="315"/>
                  <a:pt x="17" y="315"/>
                  <a:pt x="17" y="315"/>
                </a:cubicBezTo>
                <a:cubicBezTo>
                  <a:pt x="21" y="317"/>
                  <a:pt x="27" y="320"/>
                  <a:pt x="34" y="323"/>
                </a:cubicBezTo>
                <a:cubicBezTo>
                  <a:pt x="34" y="323"/>
                  <a:pt x="34" y="323"/>
                  <a:pt x="34" y="323"/>
                </a:cubicBezTo>
                <a:cubicBezTo>
                  <a:pt x="43" y="326"/>
                  <a:pt x="52" y="331"/>
                  <a:pt x="61" y="334"/>
                </a:cubicBezTo>
                <a:cubicBezTo>
                  <a:pt x="61" y="334"/>
                  <a:pt x="61" y="334"/>
                  <a:pt x="61" y="334"/>
                </a:cubicBezTo>
                <a:cubicBezTo>
                  <a:pt x="57" y="332"/>
                  <a:pt x="52" y="329"/>
                  <a:pt x="48" y="327"/>
                </a:cubicBezTo>
                <a:cubicBezTo>
                  <a:pt x="48" y="327"/>
                  <a:pt x="48" y="327"/>
                  <a:pt x="48" y="327"/>
                </a:cubicBezTo>
                <a:cubicBezTo>
                  <a:pt x="28" y="315"/>
                  <a:pt x="8" y="303"/>
                  <a:pt x="8" y="303"/>
                </a:cubicBezTo>
                <a:cubicBezTo>
                  <a:pt x="8" y="303"/>
                  <a:pt x="8" y="303"/>
                  <a:pt x="8" y="303"/>
                </a:cubicBezTo>
                <a:cubicBezTo>
                  <a:pt x="7" y="302"/>
                  <a:pt x="6" y="300"/>
                  <a:pt x="7" y="298"/>
                </a:cubicBezTo>
                <a:cubicBezTo>
                  <a:pt x="7" y="298"/>
                  <a:pt x="7" y="298"/>
                  <a:pt x="7" y="298"/>
                </a:cubicBezTo>
                <a:cubicBezTo>
                  <a:pt x="8" y="296"/>
                  <a:pt x="10" y="296"/>
                  <a:pt x="12" y="297"/>
                </a:cubicBezTo>
                <a:cubicBezTo>
                  <a:pt x="12" y="297"/>
                  <a:pt x="12" y="297"/>
                  <a:pt x="12" y="297"/>
                </a:cubicBezTo>
                <a:cubicBezTo>
                  <a:pt x="50" y="315"/>
                  <a:pt x="50" y="315"/>
                  <a:pt x="50" y="315"/>
                </a:cubicBezTo>
                <a:cubicBezTo>
                  <a:pt x="8" y="288"/>
                  <a:pt x="8" y="288"/>
                  <a:pt x="8" y="288"/>
                </a:cubicBezTo>
                <a:cubicBezTo>
                  <a:pt x="6" y="287"/>
                  <a:pt x="5" y="285"/>
                  <a:pt x="6" y="283"/>
                </a:cubicBezTo>
                <a:cubicBezTo>
                  <a:pt x="6" y="283"/>
                  <a:pt x="6" y="283"/>
                  <a:pt x="6" y="283"/>
                </a:cubicBezTo>
                <a:cubicBezTo>
                  <a:pt x="7" y="281"/>
                  <a:pt x="9" y="281"/>
                  <a:pt x="11" y="282"/>
                </a:cubicBezTo>
                <a:cubicBezTo>
                  <a:pt x="11" y="282"/>
                  <a:pt x="11" y="282"/>
                  <a:pt x="11" y="282"/>
                </a:cubicBezTo>
                <a:cubicBezTo>
                  <a:pt x="55" y="305"/>
                  <a:pt x="55" y="305"/>
                  <a:pt x="55" y="305"/>
                </a:cubicBezTo>
                <a:cubicBezTo>
                  <a:pt x="29" y="289"/>
                  <a:pt x="6" y="275"/>
                  <a:pt x="6" y="275"/>
                </a:cubicBezTo>
                <a:cubicBezTo>
                  <a:pt x="6" y="275"/>
                  <a:pt x="6" y="275"/>
                  <a:pt x="6" y="275"/>
                </a:cubicBezTo>
                <a:cubicBezTo>
                  <a:pt x="4" y="274"/>
                  <a:pt x="4" y="272"/>
                  <a:pt x="5" y="270"/>
                </a:cubicBezTo>
                <a:cubicBezTo>
                  <a:pt x="5" y="270"/>
                  <a:pt x="5" y="270"/>
                  <a:pt x="5" y="270"/>
                </a:cubicBezTo>
                <a:cubicBezTo>
                  <a:pt x="6" y="268"/>
                  <a:pt x="8" y="268"/>
                  <a:pt x="8" y="268"/>
                </a:cubicBezTo>
                <a:cubicBezTo>
                  <a:pt x="8" y="268"/>
                  <a:pt x="8" y="268"/>
                  <a:pt x="8" y="268"/>
                </a:cubicBezTo>
                <a:cubicBezTo>
                  <a:pt x="10" y="268"/>
                  <a:pt x="11" y="269"/>
                  <a:pt x="12" y="269"/>
                </a:cubicBezTo>
                <a:cubicBezTo>
                  <a:pt x="12" y="269"/>
                  <a:pt x="12" y="269"/>
                  <a:pt x="12" y="269"/>
                </a:cubicBezTo>
                <a:cubicBezTo>
                  <a:pt x="13" y="269"/>
                  <a:pt x="13" y="269"/>
                  <a:pt x="13" y="269"/>
                </a:cubicBezTo>
                <a:cubicBezTo>
                  <a:pt x="13" y="269"/>
                  <a:pt x="13" y="269"/>
                  <a:pt x="13" y="269"/>
                </a:cubicBezTo>
                <a:cubicBezTo>
                  <a:pt x="13" y="269"/>
                  <a:pt x="12" y="269"/>
                  <a:pt x="12" y="269"/>
                </a:cubicBezTo>
                <a:cubicBezTo>
                  <a:pt x="12" y="269"/>
                  <a:pt x="12" y="269"/>
                  <a:pt x="12" y="269"/>
                </a:cubicBezTo>
                <a:cubicBezTo>
                  <a:pt x="7" y="265"/>
                  <a:pt x="4" y="263"/>
                  <a:pt x="3" y="261"/>
                </a:cubicBezTo>
                <a:cubicBezTo>
                  <a:pt x="3" y="261"/>
                  <a:pt x="3" y="261"/>
                  <a:pt x="3" y="261"/>
                </a:cubicBezTo>
                <a:cubicBezTo>
                  <a:pt x="2" y="261"/>
                  <a:pt x="1" y="261"/>
                  <a:pt x="1" y="258"/>
                </a:cubicBezTo>
                <a:cubicBezTo>
                  <a:pt x="1" y="258"/>
                  <a:pt x="1" y="258"/>
                  <a:pt x="1" y="258"/>
                </a:cubicBezTo>
                <a:cubicBezTo>
                  <a:pt x="1" y="258"/>
                  <a:pt x="1" y="256"/>
                  <a:pt x="3" y="255"/>
                </a:cubicBezTo>
                <a:cubicBezTo>
                  <a:pt x="3" y="255"/>
                  <a:pt x="3" y="255"/>
                  <a:pt x="3" y="255"/>
                </a:cubicBezTo>
                <a:cubicBezTo>
                  <a:pt x="4" y="254"/>
                  <a:pt x="6" y="254"/>
                  <a:pt x="7" y="255"/>
                </a:cubicBezTo>
                <a:cubicBezTo>
                  <a:pt x="7" y="255"/>
                  <a:pt x="7" y="255"/>
                  <a:pt x="7" y="255"/>
                </a:cubicBezTo>
                <a:cubicBezTo>
                  <a:pt x="60" y="283"/>
                  <a:pt x="60" y="283"/>
                  <a:pt x="60" y="283"/>
                </a:cubicBezTo>
                <a:cubicBezTo>
                  <a:pt x="35" y="268"/>
                  <a:pt x="14" y="254"/>
                  <a:pt x="6" y="249"/>
                </a:cubicBezTo>
                <a:cubicBezTo>
                  <a:pt x="6" y="249"/>
                  <a:pt x="6" y="249"/>
                  <a:pt x="6" y="249"/>
                </a:cubicBezTo>
                <a:cubicBezTo>
                  <a:pt x="4" y="248"/>
                  <a:pt x="3" y="247"/>
                  <a:pt x="2" y="246"/>
                </a:cubicBezTo>
                <a:cubicBezTo>
                  <a:pt x="2" y="246"/>
                  <a:pt x="2" y="246"/>
                  <a:pt x="2" y="246"/>
                </a:cubicBezTo>
                <a:cubicBezTo>
                  <a:pt x="2" y="245"/>
                  <a:pt x="2" y="245"/>
                  <a:pt x="1" y="243"/>
                </a:cubicBezTo>
                <a:cubicBezTo>
                  <a:pt x="1" y="243"/>
                  <a:pt x="1" y="243"/>
                  <a:pt x="1" y="243"/>
                </a:cubicBezTo>
                <a:cubicBezTo>
                  <a:pt x="1" y="243"/>
                  <a:pt x="1" y="243"/>
                  <a:pt x="1" y="243"/>
                </a:cubicBezTo>
                <a:cubicBezTo>
                  <a:pt x="1" y="243"/>
                  <a:pt x="1" y="243"/>
                  <a:pt x="2" y="242"/>
                </a:cubicBezTo>
                <a:cubicBezTo>
                  <a:pt x="2" y="242"/>
                  <a:pt x="2" y="242"/>
                  <a:pt x="2" y="242"/>
                </a:cubicBezTo>
                <a:cubicBezTo>
                  <a:pt x="2" y="241"/>
                  <a:pt x="3" y="239"/>
                  <a:pt x="5" y="239"/>
                </a:cubicBezTo>
                <a:cubicBezTo>
                  <a:pt x="5" y="239"/>
                  <a:pt x="5" y="239"/>
                  <a:pt x="5" y="239"/>
                </a:cubicBezTo>
                <a:cubicBezTo>
                  <a:pt x="5" y="239"/>
                  <a:pt x="6" y="239"/>
                  <a:pt x="7" y="240"/>
                </a:cubicBezTo>
                <a:cubicBezTo>
                  <a:pt x="7" y="240"/>
                  <a:pt x="7" y="240"/>
                  <a:pt x="7" y="240"/>
                </a:cubicBezTo>
                <a:cubicBezTo>
                  <a:pt x="25" y="250"/>
                  <a:pt x="25" y="250"/>
                  <a:pt x="25" y="250"/>
                </a:cubicBezTo>
                <a:cubicBezTo>
                  <a:pt x="23" y="248"/>
                  <a:pt x="21" y="247"/>
                  <a:pt x="19" y="246"/>
                </a:cubicBezTo>
                <a:cubicBezTo>
                  <a:pt x="19" y="246"/>
                  <a:pt x="19" y="246"/>
                  <a:pt x="19" y="246"/>
                </a:cubicBezTo>
                <a:cubicBezTo>
                  <a:pt x="13" y="242"/>
                  <a:pt x="9" y="239"/>
                  <a:pt x="7" y="237"/>
                </a:cubicBezTo>
                <a:cubicBezTo>
                  <a:pt x="7" y="237"/>
                  <a:pt x="7" y="237"/>
                  <a:pt x="7" y="237"/>
                </a:cubicBezTo>
                <a:cubicBezTo>
                  <a:pt x="7" y="236"/>
                  <a:pt x="6" y="236"/>
                  <a:pt x="6" y="234"/>
                </a:cubicBezTo>
                <a:cubicBezTo>
                  <a:pt x="6" y="234"/>
                  <a:pt x="6" y="234"/>
                  <a:pt x="6" y="234"/>
                </a:cubicBezTo>
                <a:cubicBezTo>
                  <a:pt x="6" y="234"/>
                  <a:pt x="6" y="233"/>
                  <a:pt x="6" y="232"/>
                </a:cubicBezTo>
                <a:cubicBezTo>
                  <a:pt x="6" y="232"/>
                  <a:pt x="6" y="232"/>
                  <a:pt x="6" y="232"/>
                </a:cubicBezTo>
                <a:cubicBezTo>
                  <a:pt x="6" y="232"/>
                  <a:pt x="6" y="232"/>
                  <a:pt x="6" y="231"/>
                </a:cubicBezTo>
                <a:cubicBezTo>
                  <a:pt x="6" y="231"/>
                  <a:pt x="6" y="231"/>
                  <a:pt x="6" y="231"/>
                </a:cubicBezTo>
                <a:cubicBezTo>
                  <a:pt x="7" y="231"/>
                  <a:pt x="8" y="230"/>
                  <a:pt x="10" y="230"/>
                </a:cubicBezTo>
                <a:cubicBezTo>
                  <a:pt x="10" y="230"/>
                  <a:pt x="10" y="230"/>
                  <a:pt x="10" y="230"/>
                </a:cubicBezTo>
                <a:cubicBezTo>
                  <a:pt x="11" y="230"/>
                  <a:pt x="11" y="230"/>
                  <a:pt x="11" y="230"/>
                </a:cubicBezTo>
                <a:cubicBezTo>
                  <a:pt x="11" y="230"/>
                  <a:pt x="11" y="230"/>
                  <a:pt x="11" y="230"/>
                </a:cubicBezTo>
                <a:cubicBezTo>
                  <a:pt x="11" y="230"/>
                  <a:pt x="12" y="230"/>
                  <a:pt x="12" y="230"/>
                </a:cubicBezTo>
                <a:cubicBezTo>
                  <a:pt x="12" y="230"/>
                  <a:pt x="12" y="230"/>
                  <a:pt x="12" y="230"/>
                </a:cubicBezTo>
                <a:cubicBezTo>
                  <a:pt x="12" y="231"/>
                  <a:pt x="13" y="231"/>
                  <a:pt x="13" y="231"/>
                </a:cubicBezTo>
                <a:cubicBezTo>
                  <a:pt x="13" y="231"/>
                  <a:pt x="13" y="231"/>
                  <a:pt x="13" y="231"/>
                </a:cubicBezTo>
                <a:cubicBezTo>
                  <a:pt x="15" y="232"/>
                  <a:pt x="16" y="233"/>
                  <a:pt x="19" y="234"/>
                </a:cubicBezTo>
                <a:cubicBezTo>
                  <a:pt x="19" y="234"/>
                  <a:pt x="19" y="234"/>
                  <a:pt x="19" y="234"/>
                </a:cubicBezTo>
                <a:cubicBezTo>
                  <a:pt x="23" y="236"/>
                  <a:pt x="29" y="240"/>
                  <a:pt x="36" y="244"/>
                </a:cubicBezTo>
                <a:cubicBezTo>
                  <a:pt x="36" y="244"/>
                  <a:pt x="36" y="244"/>
                  <a:pt x="36" y="244"/>
                </a:cubicBezTo>
                <a:cubicBezTo>
                  <a:pt x="51" y="252"/>
                  <a:pt x="71" y="264"/>
                  <a:pt x="93" y="276"/>
                </a:cubicBezTo>
                <a:cubicBezTo>
                  <a:pt x="93" y="276"/>
                  <a:pt x="93" y="276"/>
                  <a:pt x="93" y="276"/>
                </a:cubicBezTo>
                <a:cubicBezTo>
                  <a:pt x="103" y="282"/>
                  <a:pt x="113" y="288"/>
                  <a:pt x="123" y="293"/>
                </a:cubicBezTo>
                <a:cubicBezTo>
                  <a:pt x="123" y="293"/>
                  <a:pt x="123" y="293"/>
                  <a:pt x="123" y="293"/>
                </a:cubicBezTo>
                <a:cubicBezTo>
                  <a:pt x="7" y="221"/>
                  <a:pt x="7" y="221"/>
                  <a:pt x="7" y="221"/>
                </a:cubicBezTo>
                <a:cubicBezTo>
                  <a:pt x="5" y="219"/>
                  <a:pt x="4" y="217"/>
                  <a:pt x="5" y="215"/>
                </a:cubicBezTo>
                <a:cubicBezTo>
                  <a:pt x="5" y="215"/>
                  <a:pt x="5" y="215"/>
                  <a:pt x="5" y="215"/>
                </a:cubicBezTo>
                <a:cubicBezTo>
                  <a:pt x="6" y="214"/>
                  <a:pt x="9" y="213"/>
                  <a:pt x="10" y="214"/>
                </a:cubicBezTo>
                <a:cubicBezTo>
                  <a:pt x="10" y="214"/>
                  <a:pt x="10" y="214"/>
                  <a:pt x="10" y="214"/>
                </a:cubicBezTo>
                <a:cubicBezTo>
                  <a:pt x="156" y="296"/>
                  <a:pt x="156" y="296"/>
                  <a:pt x="156" y="296"/>
                </a:cubicBezTo>
                <a:cubicBezTo>
                  <a:pt x="150" y="292"/>
                  <a:pt x="144" y="289"/>
                  <a:pt x="138" y="285"/>
                </a:cubicBezTo>
                <a:cubicBezTo>
                  <a:pt x="138" y="285"/>
                  <a:pt x="138" y="285"/>
                  <a:pt x="138" y="285"/>
                </a:cubicBezTo>
                <a:cubicBezTo>
                  <a:pt x="83" y="252"/>
                  <a:pt x="24" y="218"/>
                  <a:pt x="8" y="208"/>
                </a:cubicBezTo>
                <a:cubicBezTo>
                  <a:pt x="8" y="208"/>
                  <a:pt x="8" y="208"/>
                  <a:pt x="8" y="208"/>
                </a:cubicBezTo>
                <a:cubicBezTo>
                  <a:pt x="6" y="206"/>
                  <a:pt x="5" y="205"/>
                  <a:pt x="4" y="204"/>
                </a:cubicBezTo>
                <a:cubicBezTo>
                  <a:pt x="4" y="204"/>
                  <a:pt x="4" y="204"/>
                  <a:pt x="4" y="204"/>
                </a:cubicBezTo>
                <a:cubicBezTo>
                  <a:pt x="4" y="204"/>
                  <a:pt x="3" y="203"/>
                  <a:pt x="3" y="201"/>
                </a:cubicBezTo>
                <a:cubicBezTo>
                  <a:pt x="3" y="201"/>
                  <a:pt x="3" y="201"/>
                  <a:pt x="3" y="201"/>
                </a:cubicBezTo>
                <a:cubicBezTo>
                  <a:pt x="3" y="201"/>
                  <a:pt x="3" y="200"/>
                  <a:pt x="3" y="199"/>
                </a:cubicBezTo>
                <a:cubicBezTo>
                  <a:pt x="3" y="199"/>
                  <a:pt x="3" y="199"/>
                  <a:pt x="3" y="199"/>
                </a:cubicBezTo>
                <a:cubicBezTo>
                  <a:pt x="3" y="199"/>
                  <a:pt x="3" y="199"/>
                  <a:pt x="4" y="199"/>
                </a:cubicBezTo>
                <a:cubicBezTo>
                  <a:pt x="4" y="199"/>
                  <a:pt x="4" y="199"/>
                  <a:pt x="4" y="199"/>
                </a:cubicBezTo>
                <a:cubicBezTo>
                  <a:pt x="4" y="199"/>
                  <a:pt x="4" y="198"/>
                  <a:pt x="5" y="198"/>
                </a:cubicBezTo>
                <a:cubicBezTo>
                  <a:pt x="5" y="198"/>
                  <a:pt x="5" y="198"/>
                  <a:pt x="5" y="198"/>
                </a:cubicBezTo>
                <a:cubicBezTo>
                  <a:pt x="5" y="198"/>
                  <a:pt x="5" y="198"/>
                  <a:pt x="6" y="198"/>
                </a:cubicBezTo>
                <a:cubicBezTo>
                  <a:pt x="6" y="198"/>
                  <a:pt x="6" y="198"/>
                  <a:pt x="6" y="198"/>
                </a:cubicBezTo>
                <a:cubicBezTo>
                  <a:pt x="6" y="198"/>
                  <a:pt x="6" y="198"/>
                  <a:pt x="6" y="198"/>
                </a:cubicBezTo>
                <a:cubicBezTo>
                  <a:pt x="6" y="197"/>
                  <a:pt x="6" y="197"/>
                  <a:pt x="7" y="197"/>
                </a:cubicBezTo>
                <a:cubicBezTo>
                  <a:pt x="7" y="197"/>
                  <a:pt x="7" y="197"/>
                  <a:pt x="7" y="197"/>
                </a:cubicBezTo>
                <a:cubicBezTo>
                  <a:pt x="8" y="198"/>
                  <a:pt x="8" y="198"/>
                  <a:pt x="8" y="198"/>
                </a:cubicBezTo>
                <a:cubicBezTo>
                  <a:pt x="8" y="198"/>
                  <a:pt x="8" y="198"/>
                  <a:pt x="8" y="198"/>
                </a:cubicBezTo>
                <a:cubicBezTo>
                  <a:pt x="9" y="198"/>
                  <a:pt x="9" y="198"/>
                  <a:pt x="9" y="198"/>
                </a:cubicBezTo>
                <a:cubicBezTo>
                  <a:pt x="9" y="198"/>
                  <a:pt x="9" y="198"/>
                  <a:pt x="9" y="198"/>
                </a:cubicBezTo>
                <a:cubicBezTo>
                  <a:pt x="10" y="199"/>
                  <a:pt x="11" y="199"/>
                  <a:pt x="12" y="200"/>
                </a:cubicBezTo>
                <a:cubicBezTo>
                  <a:pt x="12" y="200"/>
                  <a:pt x="12" y="200"/>
                  <a:pt x="12" y="200"/>
                </a:cubicBezTo>
                <a:cubicBezTo>
                  <a:pt x="14" y="201"/>
                  <a:pt x="17" y="202"/>
                  <a:pt x="21" y="204"/>
                </a:cubicBezTo>
                <a:cubicBezTo>
                  <a:pt x="21" y="204"/>
                  <a:pt x="21" y="204"/>
                  <a:pt x="21" y="204"/>
                </a:cubicBezTo>
                <a:cubicBezTo>
                  <a:pt x="28" y="208"/>
                  <a:pt x="38" y="214"/>
                  <a:pt x="50" y="221"/>
                </a:cubicBezTo>
                <a:cubicBezTo>
                  <a:pt x="50" y="221"/>
                  <a:pt x="50" y="221"/>
                  <a:pt x="50" y="221"/>
                </a:cubicBezTo>
                <a:cubicBezTo>
                  <a:pt x="75" y="235"/>
                  <a:pt x="106" y="254"/>
                  <a:pt x="138" y="272"/>
                </a:cubicBezTo>
                <a:cubicBezTo>
                  <a:pt x="138" y="272"/>
                  <a:pt x="138" y="272"/>
                  <a:pt x="138" y="272"/>
                </a:cubicBezTo>
                <a:cubicBezTo>
                  <a:pt x="78" y="236"/>
                  <a:pt x="16" y="200"/>
                  <a:pt x="7" y="194"/>
                </a:cubicBezTo>
                <a:cubicBezTo>
                  <a:pt x="7" y="194"/>
                  <a:pt x="7" y="194"/>
                  <a:pt x="7" y="194"/>
                </a:cubicBezTo>
                <a:cubicBezTo>
                  <a:pt x="6" y="193"/>
                  <a:pt x="6" y="193"/>
                  <a:pt x="5" y="192"/>
                </a:cubicBezTo>
                <a:cubicBezTo>
                  <a:pt x="5" y="192"/>
                  <a:pt x="5" y="192"/>
                  <a:pt x="5" y="192"/>
                </a:cubicBezTo>
                <a:cubicBezTo>
                  <a:pt x="5" y="192"/>
                  <a:pt x="4" y="192"/>
                  <a:pt x="4" y="190"/>
                </a:cubicBezTo>
                <a:cubicBezTo>
                  <a:pt x="4" y="190"/>
                  <a:pt x="4" y="190"/>
                  <a:pt x="4" y="190"/>
                </a:cubicBezTo>
                <a:cubicBezTo>
                  <a:pt x="4" y="189"/>
                  <a:pt x="4" y="189"/>
                  <a:pt x="5" y="188"/>
                </a:cubicBezTo>
                <a:cubicBezTo>
                  <a:pt x="5" y="188"/>
                  <a:pt x="5" y="188"/>
                  <a:pt x="5" y="188"/>
                </a:cubicBezTo>
                <a:cubicBezTo>
                  <a:pt x="5" y="188"/>
                  <a:pt x="5" y="187"/>
                  <a:pt x="6" y="187"/>
                </a:cubicBezTo>
                <a:cubicBezTo>
                  <a:pt x="6" y="187"/>
                  <a:pt x="6" y="187"/>
                  <a:pt x="6" y="187"/>
                </a:cubicBezTo>
                <a:cubicBezTo>
                  <a:pt x="7" y="186"/>
                  <a:pt x="8" y="186"/>
                  <a:pt x="9" y="186"/>
                </a:cubicBezTo>
                <a:cubicBezTo>
                  <a:pt x="9" y="186"/>
                  <a:pt x="9" y="186"/>
                  <a:pt x="9" y="186"/>
                </a:cubicBezTo>
                <a:cubicBezTo>
                  <a:pt x="10" y="186"/>
                  <a:pt x="10" y="186"/>
                  <a:pt x="10" y="186"/>
                </a:cubicBezTo>
                <a:cubicBezTo>
                  <a:pt x="47" y="208"/>
                  <a:pt x="47" y="208"/>
                  <a:pt x="47" y="208"/>
                </a:cubicBezTo>
                <a:cubicBezTo>
                  <a:pt x="38" y="202"/>
                  <a:pt x="31" y="197"/>
                  <a:pt x="25" y="193"/>
                </a:cubicBezTo>
                <a:cubicBezTo>
                  <a:pt x="25" y="193"/>
                  <a:pt x="25" y="193"/>
                  <a:pt x="25" y="193"/>
                </a:cubicBezTo>
                <a:cubicBezTo>
                  <a:pt x="16" y="187"/>
                  <a:pt x="10" y="183"/>
                  <a:pt x="8" y="180"/>
                </a:cubicBezTo>
                <a:cubicBezTo>
                  <a:pt x="8" y="180"/>
                  <a:pt x="8" y="180"/>
                  <a:pt x="8" y="180"/>
                </a:cubicBezTo>
                <a:cubicBezTo>
                  <a:pt x="7" y="179"/>
                  <a:pt x="6" y="179"/>
                  <a:pt x="6" y="176"/>
                </a:cubicBezTo>
                <a:cubicBezTo>
                  <a:pt x="6" y="176"/>
                  <a:pt x="6" y="176"/>
                  <a:pt x="6" y="176"/>
                </a:cubicBezTo>
                <a:cubicBezTo>
                  <a:pt x="6" y="176"/>
                  <a:pt x="6" y="175"/>
                  <a:pt x="7" y="174"/>
                </a:cubicBezTo>
                <a:cubicBezTo>
                  <a:pt x="7" y="174"/>
                  <a:pt x="7" y="174"/>
                  <a:pt x="7" y="174"/>
                </a:cubicBezTo>
                <a:cubicBezTo>
                  <a:pt x="7" y="174"/>
                  <a:pt x="7" y="174"/>
                  <a:pt x="7" y="174"/>
                </a:cubicBezTo>
                <a:cubicBezTo>
                  <a:pt x="7" y="174"/>
                  <a:pt x="7" y="174"/>
                  <a:pt x="7" y="174"/>
                </a:cubicBezTo>
                <a:cubicBezTo>
                  <a:pt x="7" y="174"/>
                  <a:pt x="7" y="174"/>
                  <a:pt x="7" y="174"/>
                </a:cubicBezTo>
                <a:cubicBezTo>
                  <a:pt x="7" y="174"/>
                  <a:pt x="7" y="174"/>
                  <a:pt x="7" y="173"/>
                </a:cubicBezTo>
                <a:cubicBezTo>
                  <a:pt x="7" y="173"/>
                  <a:pt x="7" y="173"/>
                  <a:pt x="7" y="173"/>
                </a:cubicBezTo>
                <a:cubicBezTo>
                  <a:pt x="7" y="173"/>
                  <a:pt x="7" y="173"/>
                  <a:pt x="7" y="173"/>
                </a:cubicBezTo>
                <a:cubicBezTo>
                  <a:pt x="8" y="172"/>
                  <a:pt x="10" y="172"/>
                  <a:pt x="10" y="172"/>
                </a:cubicBezTo>
                <a:cubicBezTo>
                  <a:pt x="10" y="172"/>
                  <a:pt x="10" y="172"/>
                  <a:pt x="10" y="172"/>
                </a:cubicBezTo>
                <a:cubicBezTo>
                  <a:pt x="12" y="172"/>
                  <a:pt x="13" y="173"/>
                  <a:pt x="15" y="174"/>
                </a:cubicBezTo>
                <a:cubicBezTo>
                  <a:pt x="15" y="174"/>
                  <a:pt x="15" y="174"/>
                  <a:pt x="15" y="174"/>
                </a:cubicBezTo>
                <a:cubicBezTo>
                  <a:pt x="17" y="174"/>
                  <a:pt x="19" y="175"/>
                  <a:pt x="21" y="177"/>
                </a:cubicBezTo>
                <a:cubicBezTo>
                  <a:pt x="21" y="177"/>
                  <a:pt x="21" y="177"/>
                  <a:pt x="21" y="177"/>
                </a:cubicBezTo>
                <a:cubicBezTo>
                  <a:pt x="27" y="179"/>
                  <a:pt x="34" y="183"/>
                  <a:pt x="42" y="188"/>
                </a:cubicBezTo>
                <a:cubicBezTo>
                  <a:pt x="42" y="188"/>
                  <a:pt x="42" y="188"/>
                  <a:pt x="42" y="188"/>
                </a:cubicBezTo>
                <a:cubicBezTo>
                  <a:pt x="58" y="197"/>
                  <a:pt x="81" y="211"/>
                  <a:pt x="105" y="225"/>
                </a:cubicBezTo>
                <a:cubicBezTo>
                  <a:pt x="105" y="225"/>
                  <a:pt x="105" y="225"/>
                  <a:pt x="105" y="225"/>
                </a:cubicBezTo>
                <a:cubicBezTo>
                  <a:pt x="154" y="255"/>
                  <a:pt x="213" y="290"/>
                  <a:pt x="257" y="316"/>
                </a:cubicBezTo>
                <a:cubicBezTo>
                  <a:pt x="257" y="316"/>
                  <a:pt x="257" y="316"/>
                  <a:pt x="257" y="316"/>
                </a:cubicBezTo>
                <a:cubicBezTo>
                  <a:pt x="266" y="321"/>
                  <a:pt x="276" y="327"/>
                  <a:pt x="284" y="331"/>
                </a:cubicBezTo>
                <a:cubicBezTo>
                  <a:pt x="284" y="331"/>
                  <a:pt x="284" y="331"/>
                  <a:pt x="284" y="331"/>
                </a:cubicBezTo>
                <a:cubicBezTo>
                  <a:pt x="280" y="329"/>
                  <a:pt x="277" y="327"/>
                  <a:pt x="273" y="325"/>
                </a:cubicBezTo>
                <a:cubicBezTo>
                  <a:pt x="273" y="325"/>
                  <a:pt x="273" y="325"/>
                  <a:pt x="273" y="325"/>
                </a:cubicBezTo>
                <a:cubicBezTo>
                  <a:pt x="248" y="309"/>
                  <a:pt x="213" y="288"/>
                  <a:pt x="178" y="267"/>
                </a:cubicBezTo>
                <a:cubicBezTo>
                  <a:pt x="178" y="267"/>
                  <a:pt x="178" y="267"/>
                  <a:pt x="178" y="267"/>
                </a:cubicBezTo>
                <a:cubicBezTo>
                  <a:pt x="106" y="224"/>
                  <a:pt x="30" y="179"/>
                  <a:pt x="9" y="164"/>
                </a:cubicBezTo>
                <a:cubicBezTo>
                  <a:pt x="9" y="164"/>
                  <a:pt x="9" y="164"/>
                  <a:pt x="9" y="164"/>
                </a:cubicBezTo>
                <a:cubicBezTo>
                  <a:pt x="6" y="162"/>
                  <a:pt x="4" y="161"/>
                  <a:pt x="3" y="159"/>
                </a:cubicBezTo>
                <a:cubicBezTo>
                  <a:pt x="3" y="159"/>
                  <a:pt x="3" y="159"/>
                  <a:pt x="3" y="159"/>
                </a:cubicBezTo>
                <a:cubicBezTo>
                  <a:pt x="3" y="159"/>
                  <a:pt x="2" y="158"/>
                  <a:pt x="2" y="156"/>
                </a:cubicBezTo>
                <a:cubicBezTo>
                  <a:pt x="2" y="156"/>
                  <a:pt x="2" y="156"/>
                  <a:pt x="2" y="156"/>
                </a:cubicBezTo>
                <a:cubicBezTo>
                  <a:pt x="2" y="156"/>
                  <a:pt x="2" y="155"/>
                  <a:pt x="3" y="154"/>
                </a:cubicBezTo>
                <a:cubicBezTo>
                  <a:pt x="3" y="154"/>
                  <a:pt x="3" y="154"/>
                  <a:pt x="3" y="154"/>
                </a:cubicBezTo>
                <a:cubicBezTo>
                  <a:pt x="4" y="153"/>
                  <a:pt x="5" y="153"/>
                  <a:pt x="6" y="153"/>
                </a:cubicBezTo>
                <a:cubicBezTo>
                  <a:pt x="6" y="153"/>
                  <a:pt x="6" y="153"/>
                  <a:pt x="6" y="153"/>
                </a:cubicBezTo>
                <a:cubicBezTo>
                  <a:pt x="7" y="153"/>
                  <a:pt x="7" y="153"/>
                  <a:pt x="8" y="153"/>
                </a:cubicBezTo>
                <a:cubicBezTo>
                  <a:pt x="8" y="153"/>
                  <a:pt x="8" y="153"/>
                  <a:pt x="8" y="153"/>
                </a:cubicBezTo>
                <a:cubicBezTo>
                  <a:pt x="8" y="153"/>
                  <a:pt x="9" y="153"/>
                  <a:pt x="9" y="153"/>
                </a:cubicBezTo>
                <a:cubicBezTo>
                  <a:pt x="9" y="153"/>
                  <a:pt x="9" y="153"/>
                  <a:pt x="9" y="153"/>
                </a:cubicBezTo>
                <a:cubicBezTo>
                  <a:pt x="10" y="154"/>
                  <a:pt x="11" y="154"/>
                  <a:pt x="12" y="155"/>
                </a:cubicBezTo>
                <a:cubicBezTo>
                  <a:pt x="12" y="155"/>
                  <a:pt x="12" y="155"/>
                  <a:pt x="12" y="155"/>
                </a:cubicBezTo>
                <a:cubicBezTo>
                  <a:pt x="13" y="155"/>
                  <a:pt x="14" y="156"/>
                  <a:pt x="14" y="156"/>
                </a:cubicBezTo>
                <a:cubicBezTo>
                  <a:pt x="14" y="156"/>
                  <a:pt x="14" y="156"/>
                  <a:pt x="14" y="156"/>
                </a:cubicBezTo>
                <a:cubicBezTo>
                  <a:pt x="10" y="153"/>
                  <a:pt x="7" y="151"/>
                  <a:pt x="6" y="149"/>
                </a:cubicBezTo>
                <a:cubicBezTo>
                  <a:pt x="6" y="149"/>
                  <a:pt x="6" y="149"/>
                  <a:pt x="6" y="149"/>
                </a:cubicBezTo>
                <a:cubicBezTo>
                  <a:pt x="5" y="148"/>
                  <a:pt x="4" y="147"/>
                  <a:pt x="4" y="144"/>
                </a:cubicBezTo>
                <a:cubicBezTo>
                  <a:pt x="4" y="144"/>
                  <a:pt x="4" y="144"/>
                  <a:pt x="4" y="144"/>
                </a:cubicBezTo>
                <a:cubicBezTo>
                  <a:pt x="4" y="144"/>
                  <a:pt x="4" y="143"/>
                  <a:pt x="5" y="142"/>
                </a:cubicBezTo>
                <a:cubicBezTo>
                  <a:pt x="5" y="142"/>
                  <a:pt x="5" y="142"/>
                  <a:pt x="5" y="142"/>
                </a:cubicBezTo>
                <a:cubicBezTo>
                  <a:pt x="6" y="140"/>
                  <a:pt x="8" y="140"/>
                  <a:pt x="9" y="141"/>
                </a:cubicBezTo>
                <a:cubicBezTo>
                  <a:pt x="9" y="141"/>
                  <a:pt x="9" y="141"/>
                  <a:pt x="9" y="141"/>
                </a:cubicBezTo>
                <a:cubicBezTo>
                  <a:pt x="105" y="196"/>
                  <a:pt x="105" y="196"/>
                  <a:pt x="105" y="196"/>
                </a:cubicBezTo>
                <a:cubicBezTo>
                  <a:pt x="53" y="164"/>
                  <a:pt x="13" y="139"/>
                  <a:pt x="4" y="132"/>
                </a:cubicBezTo>
                <a:cubicBezTo>
                  <a:pt x="4" y="132"/>
                  <a:pt x="4" y="132"/>
                  <a:pt x="4" y="132"/>
                </a:cubicBezTo>
                <a:cubicBezTo>
                  <a:pt x="3" y="131"/>
                  <a:pt x="3" y="131"/>
                  <a:pt x="2" y="130"/>
                </a:cubicBezTo>
                <a:cubicBezTo>
                  <a:pt x="2" y="130"/>
                  <a:pt x="2" y="130"/>
                  <a:pt x="2" y="130"/>
                </a:cubicBezTo>
                <a:cubicBezTo>
                  <a:pt x="2" y="130"/>
                  <a:pt x="1" y="129"/>
                  <a:pt x="1" y="128"/>
                </a:cubicBezTo>
                <a:cubicBezTo>
                  <a:pt x="1" y="128"/>
                  <a:pt x="1" y="128"/>
                  <a:pt x="1" y="128"/>
                </a:cubicBezTo>
                <a:cubicBezTo>
                  <a:pt x="1" y="128"/>
                  <a:pt x="1" y="128"/>
                  <a:pt x="1" y="128"/>
                </a:cubicBezTo>
                <a:cubicBezTo>
                  <a:pt x="1" y="128"/>
                  <a:pt x="1" y="128"/>
                  <a:pt x="1" y="128"/>
                </a:cubicBezTo>
                <a:cubicBezTo>
                  <a:pt x="1" y="128"/>
                  <a:pt x="1" y="128"/>
                  <a:pt x="1" y="128"/>
                </a:cubicBezTo>
                <a:cubicBezTo>
                  <a:pt x="1" y="127"/>
                  <a:pt x="1" y="126"/>
                  <a:pt x="3" y="125"/>
                </a:cubicBezTo>
                <a:cubicBezTo>
                  <a:pt x="3" y="125"/>
                  <a:pt x="3" y="125"/>
                  <a:pt x="3" y="125"/>
                </a:cubicBezTo>
                <a:cubicBezTo>
                  <a:pt x="4" y="124"/>
                  <a:pt x="4" y="124"/>
                  <a:pt x="5" y="124"/>
                </a:cubicBezTo>
                <a:cubicBezTo>
                  <a:pt x="5" y="124"/>
                  <a:pt x="5" y="124"/>
                  <a:pt x="5" y="124"/>
                </a:cubicBezTo>
                <a:cubicBezTo>
                  <a:pt x="6" y="124"/>
                  <a:pt x="6" y="124"/>
                  <a:pt x="7" y="124"/>
                </a:cubicBezTo>
                <a:cubicBezTo>
                  <a:pt x="7" y="124"/>
                  <a:pt x="7" y="124"/>
                  <a:pt x="7" y="124"/>
                </a:cubicBezTo>
                <a:cubicBezTo>
                  <a:pt x="7" y="124"/>
                  <a:pt x="28" y="137"/>
                  <a:pt x="60" y="155"/>
                </a:cubicBezTo>
                <a:cubicBezTo>
                  <a:pt x="60" y="155"/>
                  <a:pt x="60" y="155"/>
                  <a:pt x="60" y="155"/>
                </a:cubicBezTo>
                <a:cubicBezTo>
                  <a:pt x="86" y="170"/>
                  <a:pt x="119" y="189"/>
                  <a:pt x="154" y="209"/>
                </a:cubicBezTo>
                <a:cubicBezTo>
                  <a:pt x="154" y="209"/>
                  <a:pt x="154" y="209"/>
                  <a:pt x="154" y="209"/>
                </a:cubicBezTo>
                <a:cubicBezTo>
                  <a:pt x="90" y="169"/>
                  <a:pt x="31" y="133"/>
                  <a:pt x="13" y="120"/>
                </a:cubicBezTo>
                <a:cubicBezTo>
                  <a:pt x="13" y="120"/>
                  <a:pt x="13" y="120"/>
                  <a:pt x="13" y="120"/>
                </a:cubicBezTo>
                <a:cubicBezTo>
                  <a:pt x="10" y="117"/>
                  <a:pt x="8" y="116"/>
                  <a:pt x="7" y="115"/>
                </a:cubicBezTo>
                <a:cubicBezTo>
                  <a:pt x="7" y="115"/>
                  <a:pt x="7" y="115"/>
                  <a:pt x="7" y="115"/>
                </a:cubicBezTo>
                <a:cubicBezTo>
                  <a:pt x="6" y="114"/>
                  <a:pt x="6" y="114"/>
                  <a:pt x="5" y="112"/>
                </a:cubicBezTo>
                <a:cubicBezTo>
                  <a:pt x="5" y="112"/>
                  <a:pt x="5" y="112"/>
                  <a:pt x="5" y="112"/>
                </a:cubicBezTo>
                <a:cubicBezTo>
                  <a:pt x="5" y="112"/>
                  <a:pt x="5" y="112"/>
                  <a:pt x="5" y="111"/>
                </a:cubicBezTo>
                <a:cubicBezTo>
                  <a:pt x="5" y="111"/>
                  <a:pt x="5" y="111"/>
                  <a:pt x="5" y="111"/>
                </a:cubicBezTo>
                <a:cubicBezTo>
                  <a:pt x="5" y="111"/>
                  <a:pt x="6" y="110"/>
                  <a:pt x="6" y="110"/>
                </a:cubicBezTo>
                <a:cubicBezTo>
                  <a:pt x="6" y="110"/>
                  <a:pt x="6" y="110"/>
                  <a:pt x="6" y="110"/>
                </a:cubicBezTo>
                <a:cubicBezTo>
                  <a:pt x="6" y="110"/>
                  <a:pt x="6" y="110"/>
                  <a:pt x="6" y="110"/>
                </a:cubicBezTo>
                <a:cubicBezTo>
                  <a:pt x="7" y="108"/>
                  <a:pt x="9" y="108"/>
                  <a:pt x="10" y="108"/>
                </a:cubicBezTo>
                <a:cubicBezTo>
                  <a:pt x="10" y="108"/>
                  <a:pt x="10" y="108"/>
                  <a:pt x="10" y="108"/>
                </a:cubicBezTo>
                <a:cubicBezTo>
                  <a:pt x="13" y="108"/>
                  <a:pt x="15" y="109"/>
                  <a:pt x="19" y="110"/>
                </a:cubicBezTo>
                <a:cubicBezTo>
                  <a:pt x="19" y="110"/>
                  <a:pt x="19" y="110"/>
                  <a:pt x="19" y="110"/>
                </a:cubicBezTo>
                <a:cubicBezTo>
                  <a:pt x="22" y="112"/>
                  <a:pt x="27" y="114"/>
                  <a:pt x="33" y="117"/>
                </a:cubicBezTo>
                <a:cubicBezTo>
                  <a:pt x="33" y="117"/>
                  <a:pt x="33" y="117"/>
                  <a:pt x="33" y="117"/>
                </a:cubicBezTo>
                <a:cubicBezTo>
                  <a:pt x="35" y="118"/>
                  <a:pt x="39" y="120"/>
                  <a:pt x="42" y="121"/>
                </a:cubicBezTo>
                <a:cubicBezTo>
                  <a:pt x="42" y="121"/>
                  <a:pt x="42" y="121"/>
                  <a:pt x="42" y="121"/>
                </a:cubicBezTo>
                <a:cubicBezTo>
                  <a:pt x="36" y="118"/>
                  <a:pt x="30" y="114"/>
                  <a:pt x="26" y="111"/>
                </a:cubicBezTo>
                <a:cubicBezTo>
                  <a:pt x="26" y="111"/>
                  <a:pt x="26" y="111"/>
                  <a:pt x="26" y="111"/>
                </a:cubicBezTo>
                <a:cubicBezTo>
                  <a:pt x="15" y="104"/>
                  <a:pt x="7" y="99"/>
                  <a:pt x="4" y="95"/>
                </a:cubicBezTo>
                <a:cubicBezTo>
                  <a:pt x="4" y="95"/>
                  <a:pt x="4" y="95"/>
                  <a:pt x="4" y="95"/>
                </a:cubicBezTo>
                <a:cubicBezTo>
                  <a:pt x="3" y="94"/>
                  <a:pt x="2" y="94"/>
                  <a:pt x="2" y="91"/>
                </a:cubicBezTo>
                <a:cubicBezTo>
                  <a:pt x="2" y="91"/>
                  <a:pt x="2" y="91"/>
                  <a:pt x="2" y="91"/>
                </a:cubicBezTo>
                <a:cubicBezTo>
                  <a:pt x="2" y="91"/>
                  <a:pt x="2" y="89"/>
                  <a:pt x="3" y="88"/>
                </a:cubicBezTo>
                <a:cubicBezTo>
                  <a:pt x="3" y="88"/>
                  <a:pt x="3" y="88"/>
                  <a:pt x="3" y="88"/>
                </a:cubicBezTo>
                <a:cubicBezTo>
                  <a:pt x="4" y="87"/>
                  <a:pt x="6" y="87"/>
                  <a:pt x="8" y="88"/>
                </a:cubicBezTo>
                <a:cubicBezTo>
                  <a:pt x="8" y="88"/>
                  <a:pt x="8" y="88"/>
                  <a:pt x="8" y="88"/>
                </a:cubicBezTo>
                <a:cubicBezTo>
                  <a:pt x="243" y="225"/>
                  <a:pt x="243" y="225"/>
                  <a:pt x="243" y="225"/>
                </a:cubicBezTo>
                <a:cubicBezTo>
                  <a:pt x="235" y="221"/>
                  <a:pt x="227" y="216"/>
                  <a:pt x="219" y="211"/>
                </a:cubicBezTo>
                <a:cubicBezTo>
                  <a:pt x="219" y="211"/>
                  <a:pt x="219" y="211"/>
                  <a:pt x="219" y="211"/>
                </a:cubicBezTo>
                <a:cubicBezTo>
                  <a:pt x="147" y="169"/>
                  <a:pt x="66" y="122"/>
                  <a:pt x="28" y="98"/>
                </a:cubicBezTo>
                <a:cubicBezTo>
                  <a:pt x="28" y="98"/>
                  <a:pt x="28" y="98"/>
                  <a:pt x="28" y="98"/>
                </a:cubicBezTo>
                <a:cubicBezTo>
                  <a:pt x="17" y="91"/>
                  <a:pt x="10" y="86"/>
                  <a:pt x="7" y="83"/>
                </a:cubicBezTo>
                <a:cubicBezTo>
                  <a:pt x="7" y="83"/>
                  <a:pt x="7" y="83"/>
                  <a:pt x="7" y="83"/>
                </a:cubicBezTo>
                <a:cubicBezTo>
                  <a:pt x="6" y="82"/>
                  <a:pt x="5" y="82"/>
                  <a:pt x="5" y="79"/>
                </a:cubicBezTo>
                <a:cubicBezTo>
                  <a:pt x="5" y="79"/>
                  <a:pt x="5" y="79"/>
                  <a:pt x="5" y="79"/>
                </a:cubicBezTo>
                <a:cubicBezTo>
                  <a:pt x="5" y="78"/>
                  <a:pt x="5" y="77"/>
                  <a:pt x="6" y="76"/>
                </a:cubicBezTo>
                <a:cubicBezTo>
                  <a:pt x="6" y="76"/>
                  <a:pt x="6" y="76"/>
                  <a:pt x="6" y="76"/>
                </a:cubicBezTo>
                <a:cubicBezTo>
                  <a:pt x="6" y="76"/>
                  <a:pt x="6" y="76"/>
                  <a:pt x="6" y="76"/>
                </a:cubicBezTo>
                <a:cubicBezTo>
                  <a:pt x="7" y="75"/>
                  <a:pt x="8" y="75"/>
                  <a:pt x="9" y="75"/>
                </a:cubicBezTo>
                <a:cubicBezTo>
                  <a:pt x="9" y="75"/>
                  <a:pt x="9" y="75"/>
                  <a:pt x="9" y="75"/>
                </a:cubicBezTo>
                <a:cubicBezTo>
                  <a:pt x="11" y="75"/>
                  <a:pt x="11" y="75"/>
                  <a:pt x="12" y="76"/>
                </a:cubicBezTo>
                <a:cubicBezTo>
                  <a:pt x="12" y="76"/>
                  <a:pt x="12" y="76"/>
                  <a:pt x="12" y="76"/>
                </a:cubicBezTo>
                <a:cubicBezTo>
                  <a:pt x="13" y="76"/>
                  <a:pt x="14" y="77"/>
                  <a:pt x="15" y="78"/>
                </a:cubicBezTo>
                <a:cubicBezTo>
                  <a:pt x="15" y="78"/>
                  <a:pt x="15" y="78"/>
                  <a:pt x="15" y="78"/>
                </a:cubicBezTo>
                <a:cubicBezTo>
                  <a:pt x="18" y="79"/>
                  <a:pt x="22" y="81"/>
                  <a:pt x="27" y="84"/>
                </a:cubicBezTo>
                <a:cubicBezTo>
                  <a:pt x="27" y="84"/>
                  <a:pt x="27" y="84"/>
                  <a:pt x="27" y="84"/>
                </a:cubicBezTo>
                <a:cubicBezTo>
                  <a:pt x="36" y="89"/>
                  <a:pt x="50" y="96"/>
                  <a:pt x="65" y="105"/>
                </a:cubicBezTo>
                <a:cubicBezTo>
                  <a:pt x="65" y="105"/>
                  <a:pt x="65" y="105"/>
                  <a:pt x="65" y="105"/>
                </a:cubicBezTo>
                <a:cubicBezTo>
                  <a:pt x="91" y="120"/>
                  <a:pt x="122" y="138"/>
                  <a:pt x="155" y="157"/>
                </a:cubicBezTo>
                <a:cubicBezTo>
                  <a:pt x="155" y="157"/>
                  <a:pt x="155" y="157"/>
                  <a:pt x="155" y="157"/>
                </a:cubicBezTo>
                <a:cubicBezTo>
                  <a:pt x="2" y="62"/>
                  <a:pt x="2" y="62"/>
                  <a:pt x="2" y="62"/>
                </a:cubicBezTo>
                <a:cubicBezTo>
                  <a:pt x="1" y="60"/>
                  <a:pt x="0" y="58"/>
                  <a:pt x="1" y="56"/>
                </a:cubicBezTo>
                <a:cubicBezTo>
                  <a:pt x="1" y="56"/>
                  <a:pt x="1" y="56"/>
                  <a:pt x="1" y="56"/>
                </a:cubicBezTo>
                <a:cubicBezTo>
                  <a:pt x="2" y="54"/>
                  <a:pt x="4" y="54"/>
                  <a:pt x="5" y="54"/>
                </a:cubicBezTo>
                <a:cubicBezTo>
                  <a:pt x="5" y="54"/>
                  <a:pt x="5" y="54"/>
                  <a:pt x="5" y="54"/>
                </a:cubicBezTo>
                <a:cubicBezTo>
                  <a:pt x="7" y="55"/>
                  <a:pt x="9" y="55"/>
                  <a:pt x="12" y="57"/>
                </a:cubicBezTo>
                <a:cubicBezTo>
                  <a:pt x="12" y="57"/>
                  <a:pt x="12" y="57"/>
                  <a:pt x="12" y="57"/>
                </a:cubicBezTo>
                <a:cubicBezTo>
                  <a:pt x="15" y="58"/>
                  <a:pt x="19" y="60"/>
                  <a:pt x="23" y="62"/>
                </a:cubicBezTo>
                <a:cubicBezTo>
                  <a:pt x="23" y="62"/>
                  <a:pt x="23" y="62"/>
                  <a:pt x="23" y="62"/>
                </a:cubicBezTo>
                <a:cubicBezTo>
                  <a:pt x="32" y="67"/>
                  <a:pt x="45" y="74"/>
                  <a:pt x="59" y="82"/>
                </a:cubicBezTo>
                <a:cubicBezTo>
                  <a:pt x="59" y="82"/>
                  <a:pt x="59" y="82"/>
                  <a:pt x="59" y="82"/>
                </a:cubicBezTo>
                <a:cubicBezTo>
                  <a:pt x="88" y="98"/>
                  <a:pt x="125" y="120"/>
                  <a:pt x="163" y="143"/>
                </a:cubicBezTo>
                <a:cubicBezTo>
                  <a:pt x="163" y="143"/>
                  <a:pt x="163" y="143"/>
                  <a:pt x="163" y="143"/>
                </a:cubicBezTo>
                <a:cubicBezTo>
                  <a:pt x="7" y="45"/>
                  <a:pt x="7" y="45"/>
                  <a:pt x="7" y="45"/>
                </a:cubicBezTo>
                <a:cubicBezTo>
                  <a:pt x="5" y="44"/>
                  <a:pt x="5" y="42"/>
                  <a:pt x="6" y="40"/>
                </a:cubicBezTo>
                <a:cubicBezTo>
                  <a:pt x="6" y="40"/>
                  <a:pt x="6" y="40"/>
                  <a:pt x="6" y="40"/>
                </a:cubicBezTo>
                <a:cubicBezTo>
                  <a:pt x="7" y="39"/>
                  <a:pt x="9" y="38"/>
                  <a:pt x="11" y="39"/>
                </a:cubicBezTo>
                <a:cubicBezTo>
                  <a:pt x="11" y="39"/>
                  <a:pt x="11" y="39"/>
                  <a:pt x="11" y="39"/>
                </a:cubicBezTo>
                <a:cubicBezTo>
                  <a:pt x="187" y="139"/>
                  <a:pt x="187" y="139"/>
                  <a:pt x="187" y="139"/>
                </a:cubicBezTo>
                <a:cubicBezTo>
                  <a:pt x="158" y="122"/>
                  <a:pt x="158" y="122"/>
                  <a:pt x="158" y="122"/>
                </a:cubicBezTo>
                <a:cubicBezTo>
                  <a:pt x="80" y="74"/>
                  <a:pt x="9" y="29"/>
                  <a:pt x="6" y="27"/>
                </a:cubicBezTo>
                <a:cubicBezTo>
                  <a:pt x="6" y="27"/>
                  <a:pt x="6" y="27"/>
                  <a:pt x="6" y="27"/>
                </a:cubicBezTo>
                <a:cubicBezTo>
                  <a:pt x="6" y="27"/>
                  <a:pt x="6" y="27"/>
                  <a:pt x="6" y="27"/>
                </a:cubicBezTo>
                <a:cubicBezTo>
                  <a:pt x="6" y="27"/>
                  <a:pt x="6" y="27"/>
                  <a:pt x="6" y="26"/>
                </a:cubicBezTo>
                <a:cubicBezTo>
                  <a:pt x="6" y="26"/>
                  <a:pt x="6" y="26"/>
                  <a:pt x="6" y="26"/>
                </a:cubicBezTo>
                <a:cubicBezTo>
                  <a:pt x="6" y="26"/>
                  <a:pt x="6" y="26"/>
                  <a:pt x="6" y="26"/>
                </a:cubicBezTo>
                <a:cubicBezTo>
                  <a:pt x="6" y="26"/>
                  <a:pt x="6" y="26"/>
                  <a:pt x="6" y="26"/>
                </a:cubicBezTo>
                <a:cubicBezTo>
                  <a:pt x="6" y="26"/>
                  <a:pt x="6" y="26"/>
                  <a:pt x="6" y="26"/>
                </a:cubicBezTo>
                <a:cubicBezTo>
                  <a:pt x="6" y="26"/>
                  <a:pt x="6" y="26"/>
                  <a:pt x="6" y="26"/>
                </a:cubicBezTo>
                <a:cubicBezTo>
                  <a:pt x="6" y="26"/>
                  <a:pt x="6" y="26"/>
                  <a:pt x="6" y="26"/>
                </a:cubicBezTo>
                <a:cubicBezTo>
                  <a:pt x="6" y="26"/>
                  <a:pt x="6" y="26"/>
                  <a:pt x="6" y="26"/>
                </a:cubicBezTo>
                <a:cubicBezTo>
                  <a:pt x="6" y="26"/>
                  <a:pt x="6" y="26"/>
                  <a:pt x="6" y="26"/>
                </a:cubicBezTo>
                <a:cubicBezTo>
                  <a:pt x="6" y="26"/>
                  <a:pt x="6" y="26"/>
                  <a:pt x="6" y="26"/>
                </a:cubicBezTo>
                <a:cubicBezTo>
                  <a:pt x="6" y="26"/>
                  <a:pt x="6" y="26"/>
                  <a:pt x="6" y="26"/>
                </a:cubicBezTo>
                <a:cubicBezTo>
                  <a:pt x="6" y="26"/>
                  <a:pt x="6" y="26"/>
                  <a:pt x="6" y="26"/>
                </a:cubicBezTo>
                <a:cubicBezTo>
                  <a:pt x="6" y="26"/>
                  <a:pt x="6" y="26"/>
                  <a:pt x="6" y="26"/>
                </a:cubicBezTo>
                <a:cubicBezTo>
                  <a:pt x="6" y="26"/>
                  <a:pt x="6" y="26"/>
                  <a:pt x="6" y="26"/>
                </a:cubicBezTo>
                <a:cubicBezTo>
                  <a:pt x="6" y="26"/>
                  <a:pt x="6" y="26"/>
                  <a:pt x="6" y="26"/>
                </a:cubicBezTo>
                <a:cubicBezTo>
                  <a:pt x="6" y="26"/>
                  <a:pt x="6" y="26"/>
                  <a:pt x="6" y="26"/>
                </a:cubicBezTo>
                <a:cubicBezTo>
                  <a:pt x="5" y="26"/>
                  <a:pt x="5" y="26"/>
                  <a:pt x="5" y="26"/>
                </a:cubicBezTo>
                <a:cubicBezTo>
                  <a:pt x="5" y="26"/>
                  <a:pt x="5" y="26"/>
                  <a:pt x="5" y="26"/>
                </a:cubicBezTo>
                <a:cubicBezTo>
                  <a:pt x="5" y="26"/>
                  <a:pt x="5" y="26"/>
                  <a:pt x="5" y="26"/>
                </a:cubicBezTo>
                <a:cubicBezTo>
                  <a:pt x="5" y="26"/>
                  <a:pt x="5" y="26"/>
                  <a:pt x="5" y="26"/>
                </a:cubicBezTo>
                <a:cubicBezTo>
                  <a:pt x="5" y="26"/>
                  <a:pt x="5" y="25"/>
                  <a:pt x="4" y="24"/>
                </a:cubicBezTo>
                <a:cubicBezTo>
                  <a:pt x="4" y="24"/>
                  <a:pt x="4" y="24"/>
                  <a:pt x="4" y="24"/>
                </a:cubicBezTo>
                <a:cubicBezTo>
                  <a:pt x="4" y="24"/>
                  <a:pt x="4" y="24"/>
                  <a:pt x="4" y="24"/>
                </a:cubicBezTo>
                <a:cubicBezTo>
                  <a:pt x="4" y="24"/>
                  <a:pt x="4" y="24"/>
                  <a:pt x="4" y="24"/>
                </a:cubicBezTo>
                <a:cubicBezTo>
                  <a:pt x="4" y="24"/>
                  <a:pt x="4" y="24"/>
                  <a:pt x="4" y="24"/>
                </a:cubicBezTo>
                <a:cubicBezTo>
                  <a:pt x="4" y="24"/>
                  <a:pt x="4" y="24"/>
                  <a:pt x="4" y="24"/>
                </a:cubicBezTo>
                <a:cubicBezTo>
                  <a:pt x="4" y="24"/>
                  <a:pt x="4" y="24"/>
                  <a:pt x="4" y="24"/>
                </a:cubicBezTo>
                <a:cubicBezTo>
                  <a:pt x="4" y="24"/>
                  <a:pt x="4" y="24"/>
                  <a:pt x="4" y="24"/>
                </a:cubicBezTo>
                <a:cubicBezTo>
                  <a:pt x="4" y="23"/>
                  <a:pt x="4" y="23"/>
                  <a:pt x="4" y="22"/>
                </a:cubicBezTo>
                <a:cubicBezTo>
                  <a:pt x="4" y="22"/>
                  <a:pt x="4" y="22"/>
                  <a:pt x="4" y="22"/>
                </a:cubicBezTo>
                <a:cubicBezTo>
                  <a:pt x="4" y="22"/>
                  <a:pt x="4" y="22"/>
                  <a:pt x="4" y="22"/>
                </a:cubicBezTo>
                <a:cubicBezTo>
                  <a:pt x="4" y="22"/>
                  <a:pt x="4" y="22"/>
                  <a:pt x="4" y="22"/>
                </a:cubicBezTo>
                <a:cubicBezTo>
                  <a:pt x="5" y="22"/>
                  <a:pt x="5" y="22"/>
                  <a:pt x="5" y="22"/>
                </a:cubicBezTo>
                <a:cubicBezTo>
                  <a:pt x="5" y="22"/>
                  <a:pt x="5" y="22"/>
                  <a:pt x="5" y="22"/>
                </a:cubicBezTo>
                <a:cubicBezTo>
                  <a:pt x="5" y="22"/>
                  <a:pt x="5" y="22"/>
                  <a:pt x="5" y="22"/>
                </a:cubicBezTo>
                <a:cubicBezTo>
                  <a:pt x="5" y="22"/>
                  <a:pt x="5" y="22"/>
                  <a:pt x="5" y="22"/>
                </a:cubicBezTo>
                <a:cubicBezTo>
                  <a:pt x="5" y="22"/>
                  <a:pt x="5" y="22"/>
                  <a:pt x="5" y="22"/>
                </a:cubicBezTo>
                <a:cubicBezTo>
                  <a:pt x="5" y="22"/>
                  <a:pt x="5" y="22"/>
                  <a:pt x="5" y="22"/>
                </a:cubicBezTo>
                <a:cubicBezTo>
                  <a:pt x="5" y="22"/>
                  <a:pt x="5" y="22"/>
                  <a:pt x="5" y="22"/>
                </a:cubicBezTo>
                <a:cubicBezTo>
                  <a:pt x="5" y="22"/>
                  <a:pt x="5" y="22"/>
                  <a:pt x="5" y="22"/>
                </a:cubicBezTo>
                <a:cubicBezTo>
                  <a:pt x="5" y="22"/>
                  <a:pt x="5" y="22"/>
                  <a:pt x="5" y="22"/>
                </a:cubicBezTo>
                <a:cubicBezTo>
                  <a:pt x="5" y="22"/>
                  <a:pt x="5" y="22"/>
                  <a:pt x="5" y="22"/>
                </a:cubicBezTo>
                <a:cubicBezTo>
                  <a:pt x="5" y="22"/>
                  <a:pt x="5" y="22"/>
                  <a:pt x="5" y="22"/>
                </a:cubicBezTo>
                <a:cubicBezTo>
                  <a:pt x="5" y="22"/>
                  <a:pt x="5" y="22"/>
                  <a:pt x="5" y="22"/>
                </a:cubicBezTo>
                <a:cubicBezTo>
                  <a:pt x="5" y="22"/>
                  <a:pt x="5" y="22"/>
                  <a:pt x="5" y="22"/>
                </a:cubicBezTo>
                <a:cubicBezTo>
                  <a:pt x="5" y="22"/>
                  <a:pt x="5" y="22"/>
                  <a:pt x="5" y="22"/>
                </a:cubicBezTo>
                <a:cubicBezTo>
                  <a:pt x="5" y="22"/>
                  <a:pt x="5" y="22"/>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6" y="20"/>
                  <a:pt x="6" y="20"/>
                  <a:pt x="7" y="20"/>
                </a:cubicBezTo>
                <a:cubicBezTo>
                  <a:pt x="7" y="20"/>
                  <a:pt x="7" y="20"/>
                  <a:pt x="7" y="20"/>
                </a:cubicBezTo>
                <a:cubicBezTo>
                  <a:pt x="7" y="20"/>
                  <a:pt x="7" y="20"/>
                  <a:pt x="7" y="20"/>
                </a:cubicBezTo>
                <a:cubicBezTo>
                  <a:pt x="7" y="20"/>
                  <a:pt x="7" y="20"/>
                  <a:pt x="7" y="20"/>
                </a:cubicBezTo>
                <a:cubicBezTo>
                  <a:pt x="7" y="20"/>
                  <a:pt x="7" y="20"/>
                  <a:pt x="7" y="20"/>
                </a:cubicBezTo>
                <a:cubicBezTo>
                  <a:pt x="7" y="20"/>
                  <a:pt x="7" y="20"/>
                  <a:pt x="7" y="20"/>
                </a:cubicBezTo>
                <a:cubicBezTo>
                  <a:pt x="8" y="20"/>
                  <a:pt x="9" y="20"/>
                  <a:pt x="9" y="20"/>
                </a:cubicBezTo>
                <a:cubicBezTo>
                  <a:pt x="9" y="20"/>
                  <a:pt x="9" y="20"/>
                  <a:pt x="9" y="20"/>
                </a:cubicBezTo>
                <a:cubicBezTo>
                  <a:pt x="9" y="20"/>
                  <a:pt x="9" y="20"/>
                  <a:pt x="9" y="20"/>
                </a:cubicBezTo>
                <a:cubicBezTo>
                  <a:pt x="9" y="20"/>
                  <a:pt x="9" y="20"/>
                  <a:pt x="9" y="20"/>
                </a:cubicBezTo>
                <a:cubicBezTo>
                  <a:pt x="9" y="20"/>
                  <a:pt x="9" y="20"/>
                  <a:pt x="9" y="20"/>
                </a:cubicBezTo>
                <a:cubicBezTo>
                  <a:pt x="9" y="20"/>
                  <a:pt x="9" y="20"/>
                  <a:pt x="9" y="20"/>
                </a:cubicBezTo>
                <a:cubicBezTo>
                  <a:pt x="10" y="20"/>
                  <a:pt x="10" y="20"/>
                  <a:pt x="10" y="20"/>
                </a:cubicBezTo>
                <a:cubicBezTo>
                  <a:pt x="10" y="20"/>
                  <a:pt x="10" y="20"/>
                  <a:pt x="10" y="20"/>
                </a:cubicBezTo>
                <a:cubicBezTo>
                  <a:pt x="162" y="115"/>
                  <a:pt x="162" y="115"/>
                  <a:pt x="162" y="115"/>
                </a:cubicBezTo>
                <a:cubicBezTo>
                  <a:pt x="229" y="156"/>
                  <a:pt x="300" y="199"/>
                  <a:pt x="336" y="218"/>
                </a:cubicBezTo>
                <a:cubicBezTo>
                  <a:pt x="336" y="218"/>
                  <a:pt x="336" y="218"/>
                  <a:pt x="336" y="218"/>
                </a:cubicBezTo>
                <a:cubicBezTo>
                  <a:pt x="329" y="213"/>
                  <a:pt x="319" y="207"/>
                  <a:pt x="309" y="201"/>
                </a:cubicBezTo>
                <a:cubicBezTo>
                  <a:pt x="309" y="201"/>
                  <a:pt x="309" y="201"/>
                  <a:pt x="309" y="201"/>
                </a:cubicBezTo>
                <a:cubicBezTo>
                  <a:pt x="280" y="182"/>
                  <a:pt x="241" y="159"/>
                  <a:pt x="200" y="135"/>
                </a:cubicBezTo>
                <a:cubicBezTo>
                  <a:pt x="200" y="135"/>
                  <a:pt x="200" y="135"/>
                  <a:pt x="200" y="135"/>
                </a:cubicBezTo>
                <a:cubicBezTo>
                  <a:pt x="119" y="86"/>
                  <a:pt x="32" y="35"/>
                  <a:pt x="8" y="18"/>
                </a:cubicBezTo>
                <a:cubicBezTo>
                  <a:pt x="8" y="18"/>
                  <a:pt x="8" y="18"/>
                  <a:pt x="8" y="18"/>
                </a:cubicBezTo>
                <a:cubicBezTo>
                  <a:pt x="5" y="16"/>
                  <a:pt x="3" y="14"/>
                  <a:pt x="2" y="13"/>
                </a:cubicBezTo>
                <a:cubicBezTo>
                  <a:pt x="2" y="13"/>
                  <a:pt x="2" y="13"/>
                  <a:pt x="2" y="13"/>
                </a:cubicBezTo>
                <a:cubicBezTo>
                  <a:pt x="2" y="12"/>
                  <a:pt x="1" y="12"/>
                  <a:pt x="1" y="10"/>
                </a:cubicBezTo>
                <a:cubicBezTo>
                  <a:pt x="1" y="10"/>
                  <a:pt x="1" y="10"/>
                  <a:pt x="1" y="10"/>
                </a:cubicBezTo>
                <a:cubicBezTo>
                  <a:pt x="1" y="10"/>
                  <a:pt x="1" y="9"/>
                  <a:pt x="1" y="8"/>
                </a:cubicBezTo>
                <a:cubicBezTo>
                  <a:pt x="1" y="8"/>
                  <a:pt x="1" y="8"/>
                  <a:pt x="1" y="8"/>
                </a:cubicBezTo>
                <a:cubicBezTo>
                  <a:pt x="1" y="8"/>
                  <a:pt x="1" y="8"/>
                  <a:pt x="1" y="8"/>
                </a:cubicBezTo>
                <a:cubicBezTo>
                  <a:pt x="2" y="8"/>
                  <a:pt x="2" y="8"/>
                  <a:pt x="2" y="8"/>
                </a:cubicBezTo>
                <a:cubicBezTo>
                  <a:pt x="2" y="8"/>
                  <a:pt x="2" y="8"/>
                  <a:pt x="2" y="8"/>
                </a:cubicBezTo>
                <a:cubicBezTo>
                  <a:pt x="2" y="8"/>
                  <a:pt x="2" y="8"/>
                  <a:pt x="2" y="8"/>
                </a:cubicBezTo>
                <a:cubicBezTo>
                  <a:pt x="2" y="8"/>
                  <a:pt x="2" y="8"/>
                  <a:pt x="2" y="8"/>
                </a:cubicBezTo>
                <a:cubicBezTo>
                  <a:pt x="2" y="8"/>
                  <a:pt x="2" y="8"/>
                  <a:pt x="2" y="8"/>
                </a:cubicBezTo>
                <a:cubicBezTo>
                  <a:pt x="2" y="8"/>
                  <a:pt x="2" y="8"/>
                  <a:pt x="2" y="8"/>
                </a:cubicBezTo>
                <a:cubicBezTo>
                  <a:pt x="2" y="8"/>
                  <a:pt x="2" y="7"/>
                  <a:pt x="2" y="7"/>
                </a:cubicBezTo>
                <a:cubicBezTo>
                  <a:pt x="2" y="7"/>
                  <a:pt x="2" y="7"/>
                  <a:pt x="2" y="7"/>
                </a:cubicBezTo>
                <a:cubicBezTo>
                  <a:pt x="3" y="6"/>
                  <a:pt x="4" y="6"/>
                  <a:pt x="5" y="6"/>
                </a:cubicBezTo>
                <a:cubicBezTo>
                  <a:pt x="5" y="6"/>
                  <a:pt x="5" y="6"/>
                  <a:pt x="5" y="6"/>
                </a:cubicBezTo>
                <a:cubicBezTo>
                  <a:pt x="8" y="6"/>
                  <a:pt x="9" y="7"/>
                  <a:pt x="13" y="9"/>
                </a:cubicBezTo>
                <a:cubicBezTo>
                  <a:pt x="13" y="9"/>
                  <a:pt x="13" y="9"/>
                  <a:pt x="13" y="9"/>
                </a:cubicBezTo>
                <a:cubicBezTo>
                  <a:pt x="16" y="10"/>
                  <a:pt x="20" y="12"/>
                  <a:pt x="26" y="15"/>
                </a:cubicBezTo>
                <a:cubicBezTo>
                  <a:pt x="26" y="15"/>
                  <a:pt x="26" y="15"/>
                  <a:pt x="26" y="15"/>
                </a:cubicBezTo>
                <a:cubicBezTo>
                  <a:pt x="36" y="20"/>
                  <a:pt x="49" y="28"/>
                  <a:pt x="65" y="37"/>
                </a:cubicBezTo>
                <a:cubicBezTo>
                  <a:pt x="65" y="37"/>
                  <a:pt x="65" y="37"/>
                  <a:pt x="65" y="37"/>
                </a:cubicBezTo>
                <a:cubicBezTo>
                  <a:pt x="18" y="8"/>
                  <a:pt x="18" y="8"/>
                  <a:pt x="18" y="8"/>
                </a:cubicBezTo>
                <a:cubicBezTo>
                  <a:pt x="16" y="7"/>
                  <a:pt x="16" y="4"/>
                  <a:pt x="17" y="3"/>
                </a:cubicBezTo>
                <a:cubicBezTo>
                  <a:pt x="17" y="3"/>
                  <a:pt x="17" y="3"/>
                  <a:pt x="17" y="3"/>
                </a:cubicBezTo>
                <a:cubicBezTo>
                  <a:pt x="18" y="1"/>
                  <a:pt x="20" y="1"/>
                  <a:pt x="20" y="1"/>
                </a:cubicBezTo>
                <a:cubicBezTo>
                  <a:pt x="20" y="1"/>
                  <a:pt x="20" y="1"/>
                  <a:pt x="20" y="1"/>
                </a:cubicBezTo>
                <a:cubicBezTo>
                  <a:pt x="23" y="1"/>
                  <a:pt x="24" y="2"/>
                  <a:pt x="27" y="3"/>
                </a:cubicBezTo>
                <a:cubicBezTo>
                  <a:pt x="27" y="3"/>
                  <a:pt x="27" y="3"/>
                  <a:pt x="27" y="3"/>
                </a:cubicBezTo>
                <a:cubicBezTo>
                  <a:pt x="30" y="4"/>
                  <a:pt x="34" y="6"/>
                  <a:pt x="38" y="9"/>
                </a:cubicBezTo>
                <a:cubicBezTo>
                  <a:pt x="38" y="9"/>
                  <a:pt x="38" y="9"/>
                  <a:pt x="38" y="9"/>
                </a:cubicBezTo>
                <a:cubicBezTo>
                  <a:pt x="47" y="14"/>
                  <a:pt x="59" y="21"/>
                  <a:pt x="74" y="29"/>
                </a:cubicBezTo>
                <a:cubicBezTo>
                  <a:pt x="74" y="29"/>
                  <a:pt x="74" y="29"/>
                  <a:pt x="74" y="29"/>
                </a:cubicBezTo>
                <a:cubicBezTo>
                  <a:pt x="79" y="32"/>
                  <a:pt x="85" y="35"/>
                  <a:pt x="91" y="39"/>
                </a:cubicBezTo>
                <a:cubicBezTo>
                  <a:pt x="91" y="39"/>
                  <a:pt x="91" y="39"/>
                  <a:pt x="91" y="39"/>
                </a:cubicBezTo>
                <a:cubicBezTo>
                  <a:pt x="68" y="24"/>
                  <a:pt x="51" y="14"/>
                  <a:pt x="47" y="10"/>
                </a:cubicBezTo>
                <a:cubicBezTo>
                  <a:pt x="47" y="10"/>
                  <a:pt x="47" y="10"/>
                  <a:pt x="47" y="10"/>
                </a:cubicBezTo>
                <a:cubicBezTo>
                  <a:pt x="46" y="10"/>
                  <a:pt x="45" y="10"/>
                  <a:pt x="45" y="9"/>
                </a:cubicBezTo>
                <a:cubicBezTo>
                  <a:pt x="45" y="9"/>
                  <a:pt x="45" y="9"/>
                  <a:pt x="45" y="9"/>
                </a:cubicBezTo>
                <a:cubicBezTo>
                  <a:pt x="44" y="8"/>
                  <a:pt x="44" y="8"/>
                  <a:pt x="44" y="7"/>
                </a:cubicBezTo>
                <a:cubicBezTo>
                  <a:pt x="44" y="7"/>
                  <a:pt x="44" y="7"/>
                  <a:pt x="44" y="7"/>
                </a:cubicBezTo>
                <a:cubicBezTo>
                  <a:pt x="44" y="7"/>
                  <a:pt x="44" y="7"/>
                  <a:pt x="44" y="7"/>
                </a:cubicBezTo>
                <a:cubicBezTo>
                  <a:pt x="44" y="7"/>
                  <a:pt x="44" y="7"/>
                  <a:pt x="44" y="7"/>
                </a:cubicBezTo>
                <a:cubicBezTo>
                  <a:pt x="44" y="7"/>
                  <a:pt x="44" y="7"/>
                  <a:pt x="44" y="7"/>
                </a:cubicBezTo>
                <a:cubicBezTo>
                  <a:pt x="44" y="7"/>
                  <a:pt x="44" y="7"/>
                  <a:pt x="44" y="6"/>
                </a:cubicBezTo>
                <a:cubicBezTo>
                  <a:pt x="44" y="6"/>
                  <a:pt x="44" y="6"/>
                  <a:pt x="44" y="6"/>
                </a:cubicBezTo>
                <a:cubicBezTo>
                  <a:pt x="44" y="6"/>
                  <a:pt x="44" y="6"/>
                  <a:pt x="44" y="5"/>
                </a:cubicBezTo>
                <a:cubicBezTo>
                  <a:pt x="44" y="5"/>
                  <a:pt x="44" y="5"/>
                  <a:pt x="44" y="5"/>
                </a:cubicBezTo>
                <a:cubicBezTo>
                  <a:pt x="44" y="4"/>
                  <a:pt x="44" y="4"/>
                  <a:pt x="45" y="4"/>
                </a:cubicBezTo>
                <a:cubicBezTo>
                  <a:pt x="45" y="4"/>
                  <a:pt x="45" y="4"/>
                  <a:pt x="45" y="4"/>
                </a:cubicBezTo>
                <a:cubicBezTo>
                  <a:pt x="46" y="2"/>
                  <a:pt x="47" y="2"/>
                  <a:pt x="48" y="2"/>
                </a:cubicBezTo>
                <a:cubicBezTo>
                  <a:pt x="48" y="2"/>
                  <a:pt x="48" y="2"/>
                  <a:pt x="48" y="2"/>
                </a:cubicBezTo>
                <a:cubicBezTo>
                  <a:pt x="52" y="2"/>
                  <a:pt x="56" y="5"/>
                  <a:pt x="64" y="8"/>
                </a:cubicBezTo>
                <a:cubicBezTo>
                  <a:pt x="64" y="8"/>
                  <a:pt x="64" y="8"/>
                  <a:pt x="64" y="8"/>
                </a:cubicBezTo>
                <a:cubicBezTo>
                  <a:pt x="71" y="12"/>
                  <a:pt x="81" y="17"/>
                  <a:pt x="92" y="24"/>
                </a:cubicBezTo>
                <a:cubicBezTo>
                  <a:pt x="92" y="24"/>
                  <a:pt x="92" y="24"/>
                  <a:pt x="92" y="24"/>
                </a:cubicBezTo>
                <a:cubicBezTo>
                  <a:pt x="103" y="30"/>
                  <a:pt x="115" y="37"/>
                  <a:pt x="128" y="44"/>
                </a:cubicBezTo>
                <a:cubicBezTo>
                  <a:pt x="128" y="44"/>
                  <a:pt x="128" y="44"/>
                  <a:pt x="128" y="44"/>
                </a:cubicBezTo>
                <a:cubicBezTo>
                  <a:pt x="124" y="42"/>
                  <a:pt x="120" y="39"/>
                  <a:pt x="116" y="37"/>
                </a:cubicBezTo>
                <a:cubicBezTo>
                  <a:pt x="116" y="37"/>
                  <a:pt x="116" y="37"/>
                  <a:pt x="116" y="37"/>
                </a:cubicBezTo>
                <a:cubicBezTo>
                  <a:pt x="89" y="20"/>
                  <a:pt x="72" y="9"/>
                  <a:pt x="70" y="8"/>
                </a:cubicBezTo>
                <a:cubicBezTo>
                  <a:pt x="70" y="8"/>
                  <a:pt x="70" y="8"/>
                  <a:pt x="70" y="8"/>
                </a:cubicBezTo>
                <a:cubicBezTo>
                  <a:pt x="70" y="8"/>
                  <a:pt x="70" y="8"/>
                  <a:pt x="70" y="8"/>
                </a:cubicBezTo>
                <a:cubicBezTo>
                  <a:pt x="70" y="8"/>
                  <a:pt x="70" y="8"/>
                  <a:pt x="70" y="8"/>
                </a:cubicBezTo>
                <a:cubicBezTo>
                  <a:pt x="70" y="8"/>
                  <a:pt x="70" y="8"/>
                  <a:pt x="70" y="8"/>
                </a:cubicBezTo>
                <a:cubicBezTo>
                  <a:pt x="70" y="8"/>
                  <a:pt x="70" y="8"/>
                  <a:pt x="70" y="8"/>
                </a:cubicBezTo>
                <a:cubicBezTo>
                  <a:pt x="70" y="8"/>
                  <a:pt x="70" y="8"/>
                  <a:pt x="70" y="8"/>
                </a:cubicBezTo>
                <a:cubicBezTo>
                  <a:pt x="70" y="8"/>
                  <a:pt x="70" y="8"/>
                  <a:pt x="70" y="8"/>
                </a:cubicBezTo>
                <a:cubicBezTo>
                  <a:pt x="70" y="8"/>
                  <a:pt x="70" y="7"/>
                  <a:pt x="70" y="7"/>
                </a:cubicBezTo>
                <a:cubicBezTo>
                  <a:pt x="70" y="7"/>
                  <a:pt x="70" y="7"/>
                  <a:pt x="70" y="7"/>
                </a:cubicBezTo>
                <a:cubicBezTo>
                  <a:pt x="69" y="7"/>
                  <a:pt x="69" y="7"/>
                  <a:pt x="69" y="6"/>
                </a:cubicBezTo>
                <a:cubicBezTo>
                  <a:pt x="69" y="6"/>
                  <a:pt x="69" y="6"/>
                  <a:pt x="69" y="6"/>
                </a:cubicBezTo>
                <a:cubicBezTo>
                  <a:pt x="69" y="6"/>
                  <a:pt x="69" y="6"/>
                  <a:pt x="69" y="6"/>
                </a:cubicBezTo>
                <a:cubicBezTo>
                  <a:pt x="69" y="6"/>
                  <a:pt x="69" y="6"/>
                  <a:pt x="69" y="6"/>
                </a:cubicBezTo>
                <a:cubicBezTo>
                  <a:pt x="69" y="6"/>
                  <a:pt x="69" y="6"/>
                  <a:pt x="69" y="6"/>
                </a:cubicBezTo>
                <a:cubicBezTo>
                  <a:pt x="69" y="6"/>
                  <a:pt x="69" y="6"/>
                  <a:pt x="69" y="6"/>
                </a:cubicBezTo>
                <a:cubicBezTo>
                  <a:pt x="69" y="6"/>
                  <a:pt x="69" y="6"/>
                  <a:pt x="69" y="6"/>
                </a:cubicBezTo>
                <a:cubicBezTo>
                  <a:pt x="69" y="6"/>
                  <a:pt x="69" y="6"/>
                  <a:pt x="69" y="6"/>
                </a:cubicBezTo>
                <a:cubicBezTo>
                  <a:pt x="69" y="6"/>
                  <a:pt x="69" y="5"/>
                  <a:pt x="69" y="5"/>
                </a:cubicBezTo>
                <a:cubicBezTo>
                  <a:pt x="69" y="5"/>
                  <a:pt x="69" y="5"/>
                  <a:pt x="69" y="5"/>
                </a:cubicBezTo>
                <a:cubicBezTo>
                  <a:pt x="69" y="4"/>
                  <a:pt x="69" y="3"/>
                  <a:pt x="71" y="2"/>
                </a:cubicBezTo>
                <a:cubicBezTo>
                  <a:pt x="71" y="2"/>
                  <a:pt x="71" y="2"/>
                  <a:pt x="71" y="2"/>
                </a:cubicBezTo>
                <a:cubicBezTo>
                  <a:pt x="71" y="1"/>
                  <a:pt x="73" y="1"/>
                  <a:pt x="73" y="1"/>
                </a:cubicBezTo>
                <a:cubicBezTo>
                  <a:pt x="73" y="1"/>
                  <a:pt x="73" y="1"/>
                  <a:pt x="73" y="1"/>
                </a:cubicBezTo>
                <a:cubicBezTo>
                  <a:pt x="75" y="1"/>
                  <a:pt x="76" y="2"/>
                  <a:pt x="79" y="3"/>
                </a:cubicBezTo>
                <a:cubicBezTo>
                  <a:pt x="79" y="3"/>
                  <a:pt x="79" y="3"/>
                  <a:pt x="79" y="3"/>
                </a:cubicBezTo>
                <a:cubicBezTo>
                  <a:pt x="81" y="4"/>
                  <a:pt x="83" y="5"/>
                  <a:pt x="87" y="7"/>
                </a:cubicBezTo>
                <a:cubicBezTo>
                  <a:pt x="87" y="7"/>
                  <a:pt x="87" y="7"/>
                  <a:pt x="87" y="7"/>
                </a:cubicBezTo>
                <a:cubicBezTo>
                  <a:pt x="91" y="9"/>
                  <a:pt x="97" y="12"/>
                  <a:pt x="103" y="16"/>
                </a:cubicBezTo>
                <a:cubicBezTo>
                  <a:pt x="103" y="16"/>
                  <a:pt x="103" y="16"/>
                  <a:pt x="103" y="16"/>
                </a:cubicBezTo>
                <a:cubicBezTo>
                  <a:pt x="100" y="14"/>
                  <a:pt x="98" y="12"/>
                  <a:pt x="97" y="11"/>
                </a:cubicBezTo>
                <a:cubicBezTo>
                  <a:pt x="97" y="11"/>
                  <a:pt x="97" y="11"/>
                  <a:pt x="97" y="11"/>
                </a:cubicBezTo>
                <a:cubicBezTo>
                  <a:pt x="96" y="10"/>
                  <a:pt x="96" y="10"/>
                  <a:pt x="95" y="7"/>
                </a:cubicBezTo>
                <a:cubicBezTo>
                  <a:pt x="95" y="7"/>
                  <a:pt x="95" y="7"/>
                  <a:pt x="95" y="7"/>
                </a:cubicBezTo>
                <a:cubicBezTo>
                  <a:pt x="95" y="7"/>
                  <a:pt x="95" y="6"/>
                  <a:pt x="96" y="4"/>
                </a:cubicBezTo>
                <a:cubicBezTo>
                  <a:pt x="96" y="4"/>
                  <a:pt x="96" y="4"/>
                  <a:pt x="96" y="4"/>
                </a:cubicBezTo>
                <a:cubicBezTo>
                  <a:pt x="98" y="3"/>
                  <a:pt x="99" y="3"/>
                  <a:pt x="101" y="4"/>
                </a:cubicBezTo>
                <a:cubicBezTo>
                  <a:pt x="101" y="4"/>
                  <a:pt x="101" y="4"/>
                  <a:pt x="101" y="4"/>
                </a:cubicBezTo>
                <a:cubicBezTo>
                  <a:pt x="101" y="4"/>
                  <a:pt x="162" y="38"/>
                  <a:pt x="225" y="74"/>
                </a:cubicBezTo>
                <a:cubicBezTo>
                  <a:pt x="225" y="74"/>
                  <a:pt x="225" y="74"/>
                  <a:pt x="225" y="74"/>
                </a:cubicBezTo>
                <a:cubicBezTo>
                  <a:pt x="227" y="74"/>
                  <a:pt x="228" y="75"/>
                  <a:pt x="229" y="76"/>
                </a:cubicBezTo>
                <a:cubicBezTo>
                  <a:pt x="229" y="76"/>
                  <a:pt x="229" y="76"/>
                  <a:pt x="229" y="76"/>
                </a:cubicBezTo>
                <a:cubicBezTo>
                  <a:pt x="123" y="10"/>
                  <a:pt x="123" y="10"/>
                  <a:pt x="123" y="10"/>
                </a:cubicBezTo>
                <a:cubicBezTo>
                  <a:pt x="122" y="9"/>
                  <a:pt x="121" y="7"/>
                  <a:pt x="122" y="5"/>
                </a:cubicBezTo>
                <a:cubicBezTo>
                  <a:pt x="122" y="5"/>
                  <a:pt x="122" y="5"/>
                  <a:pt x="122" y="5"/>
                </a:cubicBezTo>
                <a:cubicBezTo>
                  <a:pt x="123" y="3"/>
                  <a:pt x="125" y="3"/>
                  <a:pt x="126" y="3"/>
                </a:cubicBezTo>
                <a:cubicBezTo>
                  <a:pt x="126" y="3"/>
                  <a:pt x="126" y="3"/>
                  <a:pt x="126" y="3"/>
                </a:cubicBezTo>
                <a:cubicBezTo>
                  <a:pt x="127" y="3"/>
                  <a:pt x="127" y="3"/>
                  <a:pt x="128" y="3"/>
                </a:cubicBezTo>
                <a:cubicBezTo>
                  <a:pt x="128" y="3"/>
                  <a:pt x="128" y="3"/>
                  <a:pt x="128" y="3"/>
                </a:cubicBezTo>
                <a:cubicBezTo>
                  <a:pt x="128" y="4"/>
                  <a:pt x="129" y="4"/>
                  <a:pt x="130" y="4"/>
                </a:cubicBezTo>
                <a:cubicBezTo>
                  <a:pt x="130" y="4"/>
                  <a:pt x="130" y="4"/>
                  <a:pt x="130" y="4"/>
                </a:cubicBezTo>
                <a:cubicBezTo>
                  <a:pt x="131" y="5"/>
                  <a:pt x="133" y="6"/>
                  <a:pt x="136" y="8"/>
                </a:cubicBezTo>
                <a:cubicBezTo>
                  <a:pt x="136" y="8"/>
                  <a:pt x="136" y="8"/>
                  <a:pt x="136" y="8"/>
                </a:cubicBezTo>
                <a:cubicBezTo>
                  <a:pt x="141" y="10"/>
                  <a:pt x="147" y="14"/>
                  <a:pt x="156" y="19"/>
                </a:cubicBezTo>
                <a:cubicBezTo>
                  <a:pt x="156" y="19"/>
                  <a:pt x="156" y="19"/>
                  <a:pt x="156" y="19"/>
                </a:cubicBezTo>
                <a:cubicBezTo>
                  <a:pt x="161" y="22"/>
                  <a:pt x="166" y="25"/>
                  <a:pt x="172" y="29"/>
                </a:cubicBezTo>
                <a:cubicBezTo>
                  <a:pt x="172" y="29"/>
                  <a:pt x="172" y="29"/>
                  <a:pt x="172" y="29"/>
                </a:cubicBezTo>
                <a:cubicBezTo>
                  <a:pt x="157" y="20"/>
                  <a:pt x="147" y="13"/>
                  <a:pt x="144" y="11"/>
                </a:cubicBezTo>
                <a:cubicBezTo>
                  <a:pt x="144" y="11"/>
                  <a:pt x="144" y="11"/>
                  <a:pt x="144" y="11"/>
                </a:cubicBezTo>
                <a:cubicBezTo>
                  <a:pt x="143" y="10"/>
                  <a:pt x="143" y="10"/>
                  <a:pt x="142" y="9"/>
                </a:cubicBezTo>
                <a:cubicBezTo>
                  <a:pt x="142" y="9"/>
                  <a:pt x="142" y="9"/>
                  <a:pt x="142" y="9"/>
                </a:cubicBezTo>
                <a:cubicBezTo>
                  <a:pt x="142" y="9"/>
                  <a:pt x="142" y="9"/>
                  <a:pt x="142" y="7"/>
                </a:cubicBezTo>
                <a:cubicBezTo>
                  <a:pt x="142" y="7"/>
                  <a:pt x="142" y="7"/>
                  <a:pt x="142" y="7"/>
                </a:cubicBezTo>
                <a:cubicBezTo>
                  <a:pt x="142" y="7"/>
                  <a:pt x="142" y="7"/>
                  <a:pt x="142" y="7"/>
                </a:cubicBezTo>
                <a:cubicBezTo>
                  <a:pt x="142" y="7"/>
                  <a:pt x="142" y="7"/>
                  <a:pt x="142" y="7"/>
                </a:cubicBezTo>
                <a:cubicBezTo>
                  <a:pt x="142" y="7"/>
                  <a:pt x="142" y="7"/>
                  <a:pt x="142" y="7"/>
                </a:cubicBezTo>
                <a:cubicBezTo>
                  <a:pt x="142" y="7"/>
                  <a:pt x="142" y="7"/>
                  <a:pt x="142" y="7"/>
                </a:cubicBezTo>
                <a:cubicBezTo>
                  <a:pt x="142" y="7"/>
                  <a:pt x="142" y="7"/>
                  <a:pt x="142" y="7"/>
                </a:cubicBezTo>
                <a:cubicBezTo>
                  <a:pt x="142" y="7"/>
                  <a:pt x="141" y="6"/>
                  <a:pt x="142" y="5"/>
                </a:cubicBezTo>
                <a:cubicBezTo>
                  <a:pt x="142" y="5"/>
                  <a:pt x="142" y="5"/>
                  <a:pt x="142" y="5"/>
                </a:cubicBezTo>
                <a:cubicBezTo>
                  <a:pt x="142" y="4"/>
                  <a:pt x="143" y="3"/>
                  <a:pt x="144" y="3"/>
                </a:cubicBezTo>
                <a:cubicBezTo>
                  <a:pt x="144" y="3"/>
                  <a:pt x="144" y="3"/>
                  <a:pt x="144" y="3"/>
                </a:cubicBezTo>
                <a:cubicBezTo>
                  <a:pt x="146" y="3"/>
                  <a:pt x="146" y="3"/>
                  <a:pt x="146" y="3"/>
                </a:cubicBezTo>
                <a:cubicBezTo>
                  <a:pt x="146" y="3"/>
                  <a:pt x="146" y="3"/>
                  <a:pt x="146" y="3"/>
                </a:cubicBezTo>
                <a:cubicBezTo>
                  <a:pt x="147" y="3"/>
                  <a:pt x="147" y="3"/>
                  <a:pt x="147" y="3"/>
                </a:cubicBezTo>
                <a:cubicBezTo>
                  <a:pt x="147" y="4"/>
                  <a:pt x="185" y="25"/>
                  <a:pt x="228" y="49"/>
                </a:cubicBezTo>
                <a:cubicBezTo>
                  <a:pt x="228" y="49"/>
                  <a:pt x="228" y="49"/>
                  <a:pt x="228" y="49"/>
                </a:cubicBezTo>
                <a:cubicBezTo>
                  <a:pt x="254" y="64"/>
                  <a:pt x="283" y="80"/>
                  <a:pt x="307" y="93"/>
                </a:cubicBezTo>
                <a:cubicBezTo>
                  <a:pt x="307" y="93"/>
                  <a:pt x="307" y="93"/>
                  <a:pt x="307" y="93"/>
                </a:cubicBezTo>
                <a:cubicBezTo>
                  <a:pt x="293" y="84"/>
                  <a:pt x="278" y="75"/>
                  <a:pt x="262" y="65"/>
                </a:cubicBezTo>
                <a:cubicBezTo>
                  <a:pt x="262" y="65"/>
                  <a:pt x="262" y="65"/>
                  <a:pt x="262" y="65"/>
                </a:cubicBezTo>
                <a:cubicBezTo>
                  <a:pt x="216" y="36"/>
                  <a:pt x="170" y="7"/>
                  <a:pt x="170" y="7"/>
                </a:cubicBezTo>
                <a:cubicBezTo>
                  <a:pt x="170" y="7"/>
                  <a:pt x="170" y="7"/>
                  <a:pt x="170" y="7"/>
                </a:cubicBezTo>
                <a:cubicBezTo>
                  <a:pt x="170" y="7"/>
                  <a:pt x="169" y="7"/>
                  <a:pt x="169" y="7"/>
                </a:cubicBezTo>
                <a:cubicBezTo>
                  <a:pt x="169" y="7"/>
                  <a:pt x="169" y="7"/>
                  <a:pt x="169" y="7"/>
                </a:cubicBezTo>
                <a:cubicBezTo>
                  <a:pt x="169" y="7"/>
                  <a:pt x="169" y="7"/>
                  <a:pt x="169" y="7"/>
                </a:cubicBezTo>
                <a:cubicBezTo>
                  <a:pt x="169" y="7"/>
                  <a:pt x="169" y="7"/>
                  <a:pt x="169" y="7"/>
                </a:cubicBezTo>
                <a:cubicBezTo>
                  <a:pt x="169" y="7"/>
                  <a:pt x="169" y="7"/>
                  <a:pt x="169" y="7"/>
                </a:cubicBezTo>
                <a:cubicBezTo>
                  <a:pt x="169" y="7"/>
                  <a:pt x="169" y="7"/>
                  <a:pt x="169" y="7"/>
                </a:cubicBezTo>
                <a:cubicBezTo>
                  <a:pt x="169" y="7"/>
                  <a:pt x="169" y="7"/>
                  <a:pt x="169" y="7"/>
                </a:cubicBezTo>
                <a:cubicBezTo>
                  <a:pt x="169" y="7"/>
                  <a:pt x="169" y="7"/>
                  <a:pt x="169" y="7"/>
                </a:cubicBezTo>
                <a:cubicBezTo>
                  <a:pt x="169" y="6"/>
                  <a:pt x="169" y="6"/>
                  <a:pt x="169" y="6"/>
                </a:cubicBezTo>
                <a:cubicBezTo>
                  <a:pt x="169" y="6"/>
                  <a:pt x="169" y="6"/>
                  <a:pt x="169" y="6"/>
                </a:cubicBezTo>
                <a:cubicBezTo>
                  <a:pt x="169" y="6"/>
                  <a:pt x="169" y="6"/>
                  <a:pt x="169" y="6"/>
                </a:cubicBezTo>
                <a:cubicBezTo>
                  <a:pt x="169" y="6"/>
                  <a:pt x="169" y="6"/>
                  <a:pt x="169" y="6"/>
                </a:cubicBezTo>
                <a:cubicBezTo>
                  <a:pt x="169" y="6"/>
                  <a:pt x="169" y="6"/>
                  <a:pt x="169" y="6"/>
                </a:cubicBezTo>
                <a:cubicBezTo>
                  <a:pt x="168" y="6"/>
                  <a:pt x="168" y="6"/>
                  <a:pt x="168" y="5"/>
                </a:cubicBezTo>
                <a:cubicBezTo>
                  <a:pt x="168" y="5"/>
                  <a:pt x="168" y="5"/>
                  <a:pt x="168" y="5"/>
                </a:cubicBezTo>
                <a:cubicBezTo>
                  <a:pt x="168" y="5"/>
                  <a:pt x="168" y="4"/>
                  <a:pt x="168" y="4"/>
                </a:cubicBezTo>
                <a:cubicBezTo>
                  <a:pt x="168" y="4"/>
                  <a:pt x="168" y="4"/>
                  <a:pt x="168" y="4"/>
                </a:cubicBezTo>
                <a:cubicBezTo>
                  <a:pt x="168" y="4"/>
                  <a:pt x="168" y="4"/>
                  <a:pt x="168" y="4"/>
                </a:cubicBezTo>
                <a:cubicBezTo>
                  <a:pt x="168" y="4"/>
                  <a:pt x="168" y="4"/>
                  <a:pt x="168" y="4"/>
                </a:cubicBezTo>
                <a:cubicBezTo>
                  <a:pt x="168" y="4"/>
                  <a:pt x="168" y="4"/>
                  <a:pt x="168" y="4"/>
                </a:cubicBezTo>
                <a:cubicBezTo>
                  <a:pt x="168" y="4"/>
                  <a:pt x="168" y="4"/>
                  <a:pt x="168" y="4"/>
                </a:cubicBezTo>
                <a:cubicBezTo>
                  <a:pt x="168" y="4"/>
                  <a:pt x="168" y="4"/>
                  <a:pt x="168" y="4"/>
                </a:cubicBezTo>
                <a:cubicBezTo>
                  <a:pt x="168" y="4"/>
                  <a:pt x="168" y="4"/>
                  <a:pt x="168" y="4"/>
                </a:cubicBezTo>
                <a:cubicBezTo>
                  <a:pt x="168" y="4"/>
                  <a:pt x="168" y="4"/>
                  <a:pt x="168" y="4"/>
                </a:cubicBezTo>
                <a:cubicBezTo>
                  <a:pt x="168" y="4"/>
                  <a:pt x="168" y="4"/>
                  <a:pt x="168" y="4"/>
                </a:cubicBezTo>
                <a:cubicBezTo>
                  <a:pt x="168" y="4"/>
                  <a:pt x="168" y="4"/>
                  <a:pt x="168" y="4"/>
                </a:cubicBezTo>
                <a:cubicBezTo>
                  <a:pt x="168" y="3"/>
                  <a:pt x="168" y="2"/>
                  <a:pt x="169" y="2"/>
                </a:cubicBezTo>
                <a:cubicBezTo>
                  <a:pt x="169" y="2"/>
                  <a:pt x="169" y="2"/>
                  <a:pt x="169" y="2"/>
                </a:cubicBezTo>
                <a:cubicBezTo>
                  <a:pt x="170" y="1"/>
                  <a:pt x="171" y="0"/>
                  <a:pt x="172" y="0"/>
                </a:cubicBezTo>
                <a:cubicBezTo>
                  <a:pt x="172" y="0"/>
                  <a:pt x="172" y="0"/>
                  <a:pt x="172" y="0"/>
                </a:cubicBezTo>
                <a:cubicBezTo>
                  <a:pt x="172" y="0"/>
                  <a:pt x="172" y="0"/>
                  <a:pt x="173" y="1"/>
                </a:cubicBezTo>
                <a:cubicBezTo>
                  <a:pt x="173" y="1"/>
                  <a:pt x="173" y="1"/>
                  <a:pt x="173" y="1"/>
                </a:cubicBezTo>
                <a:cubicBezTo>
                  <a:pt x="173" y="1"/>
                  <a:pt x="173" y="1"/>
                  <a:pt x="173" y="1"/>
                </a:cubicBezTo>
                <a:cubicBezTo>
                  <a:pt x="173" y="1"/>
                  <a:pt x="173" y="1"/>
                  <a:pt x="173" y="1"/>
                </a:cubicBezTo>
                <a:cubicBezTo>
                  <a:pt x="173" y="1"/>
                  <a:pt x="173" y="1"/>
                  <a:pt x="173" y="1"/>
                </a:cubicBezTo>
                <a:cubicBezTo>
                  <a:pt x="173" y="1"/>
                  <a:pt x="173" y="1"/>
                  <a:pt x="173" y="1"/>
                </a:cubicBezTo>
                <a:cubicBezTo>
                  <a:pt x="173" y="1"/>
                  <a:pt x="173" y="1"/>
                  <a:pt x="173" y="1"/>
                </a:cubicBezTo>
                <a:cubicBezTo>
                  <a:pt x="173" y="1"/>
                  <a:pt x="173" y="1"/>
                  <a:pt x="173" y="1"/>
                </a:cubicBezTo>
                <a:cubicBezTo>
                  <a:pt x="173" y="1"/>
                  <a:pt x="173" y="1"/>
                  <a:pt x="174" y="1"/>
                </a:cubicBezTo>
                <a:cubicBezTo>
                  <a:pt x="174" y="1"/>
                  <a:pt x="174" y="1"/>
                  <a:pt x="174" y="1"/>
                </a:cubicBezTo>
                <a:cubicBezTo>
                  <a:pt x="174" y="1"/>
                  <a:pt x="174" y="1"/>
                  <a:pt x="174" y="1"/>
                </a:cubicBezTo>
                <a:cubicBezTo>
                  <a:pt x="174" y="1"/>
                  <a:pt x="174" y="1"/>
                  <a:pt x="174" y="1"/>
                </a:cubicBezTo>
                <a:cubicBezTo>
                  <a:pt x="175" y="1"/>
                  <a:pt x="175" y="2"/>
                  <a:pt x="176" y="2"/>
                </a:cubicBezTo>
                <a:cubicBezTo>
                  <a:pt x="176" y="2"/>
                  <a:pt x="176" y="2"/>
                  <a:pt x="176" y="2"/>
                </a:cubicBezTo>
                <a:cubicBezTo>
                  <a:pt x="177" y="3"/>
                  <a:pt x="179" y="4"/>
                  <a:pt x="182" y="5"/>
                </a:cubicBezTo>
                <a:cubicBezTo>
                  <a:pt x="182" y="5"/>
                  <a:pt x="182" y="5"/>
                  <a:pt x="182" y="5"/>
                </a:cubicBezTo>
                <a:cubicBezTo>
                  <a:pt x="187" y="8"/>
                  <a:pt x="194" y="12"/>
                  <a:pt x="203" y="17"/>
                </a:cubicBezTo>
                <a:cubicBezTo>
                  <a:pt x="203" y="17"/>
                  <a:pt x="203" y="17"/>
                  <a:pt x="203" y="17"/>
                </a:cubicBezTo>
                <a:cubicBezTo>
                  <a:pt x="218" y="25"/>
                  <a:pt x="237" y="35"/>
                  <a:pt x="257" y="46"/>
                </a:cubicBezTo>
                <a:cubicBezTo>
                  <a:pt x="257" y="46"/>
                  <a:pt x="257" y="46"/>
                  <a:pt x="257" y="46"/>
                </a:cubicBezTo>
                <a:cubicBezTo>
                  <a:pt x="225" y="27"/>
                  <a:pt x="199" y="10"/>
                  <a:pt x="199" y="10"/>
                </a:cubicBezTo>
                <a:cubicBezTo>
                  <a:pt x="199" y="10"/>
                  <a:pt x="199" y="10"/>
                  <a:pt x="199" y="10"/>
                </a:cubicBezTo>
                <a:cubicBezTo>
                  <a:pt x="197" y="9"/>
                  <a:pt x="196" y="7"/>
                  <a:pt x="197" y="5"/>
                </a:cubicBezTo>
                <a:cubicBezTo>
                  <a:pt x="197" y="5"/>
                  <a:pt x="197" y="5"/>
                  <a:pt x="197" y="5"/>
                </a:cubicBezTo>
                <a:cubicBezTo>
                  <a:pt x="198" y="4"/>
                  <a:pt x="201" y="3"/>
                  <a:pt x="202" y="4"/>
                </a:cubicBezTo>
                <a:cubicBezTo>
                  <a:pt x="202" y="4"/>
                  <a:pt x="202" y="4"/>
                  <a:pt x="202" y="4"/>
                </a:cubicBezTo>
                <a:cubicBezTo>
                  <a:pt x="295" y="51"/>
                  <a:pt x="295" y="51"/>
                  <a:pt x="295" y="51"/>
                </a:cubicBezTo>
                <a:cubicBezTo>
                  <a:pt x="293" y="50"/>
                  <a:pt x="292" y="49"/>
                  <a:pt x="290" y="48"/>
                </a:cubicBezTo>
                <a:cubicBezTo>
                  <a:pt x="290" y="48"/>
                  <a:pt x="290" y="48"/>
                  <a:pt x="290" y="48"/>
                </a:cubicBezTo>
                <a:cubicBezTo>
                  <a:pt x="258" y="29"/>
                  <a:pt x="227" y="10"/>
                  <a:pt x="227" y="10"/>
                </a:cubicBezTo>
                <a:cubicBezTo>
                  <a:pt x="227" y="10"/>
                  <a:pt x="227" y="10"/>
                  <a:pt x="227" y="10"/>
                </a:cubicBezTo>
                <a:cubicBezTo>
                  <a:pt x="225" y="9"/>
                  <a:pt x="225" y="7"/>
                  <a:pt x="226" y="5"/>
                </a:cubicBezTo>
                <a:cubicBezTo>
                  <a:pt x="226" y="5"/>
                  <a:pt x="226" y="5"/>
                  <a:pt x="226" y="5"/>
                </a:cubicBezTo>
                <a:cubicBezTo>
                  <a:pt x="227" y="4"/>
                  <a:pt x="229" y="3"/>
                  <a:pt x="231" y="4"/>
                </a:cubicBezTo>
                <a:cubicBezTo>
                  <a:pt x="231" y="4"/>
                  <a:pt x="231" y="4"/>
                  <a:pt x="231" y="4"/>
                </a:cubicBezTo>
                <a:cubicBezTo>
                  <a:pt x="265" y="22"/>
                  <a:pt x="265" y="22"/>
                  <a:pt x="265" y="22"/>
                </a:cubicBezTo>
                <a:cubicBezTo>
                  <a:pt x="245" y="10"/>
                  <a:pt x="245" y="10"/>
                  <a:pt x="245" y="10"/>
                </a:cubicBezTo>
                <a:cubicBezTo>
                  <a:pt x="243" y="9"/>
                  <a:pt x="243" y="6"/>
                  <a:pt x="244" y="5"/>
                </a:cubicBezTo>
                <a:cubicBezTo>
                  <a:pt x="244" y="5"/>
                  <a:pt x="244" y="5"/>
                  <a:pt x="244" y="5"/>
                </a:cubicBezTo>
                <a:cubicBezTo>
                  <a:pt x="245" y="3"/>
                  <a:pt x="247" y="2"/>
                  <a:pt x="249" y="3"/>
                </a:cubicBezTo>
                <a:cubicBezTo>
                  <a:pt x="249" y="3"/>
                  <a:pt x="249" y="3"/>
                  <a:pt x="249" y="3"/>
                </a:cubicBezTo>
                <a:cubicBezTo>
                  <a:pt x="249" y="3"/>
                  <a:pt x="272" y="14"/>
                  <a:pt x="297" y="25"/>
                </a:cubicBezTo>
                <a:cubicBezTo>
                  <a:pt x="297" y="25"/>
                  <a:pt x="297" y="25"/>
                  <a:pt x="297" y="25"/>
                </a:cubicBezTo>
                <a:cubicBezTo>
                  <a:pt x="305" y="29"/>
                  <a:pt x="313" y="33"/>
                  <a:pt x="320" y="36"/>
                </a:cubicBezTo>
                <a:cubicBezTo>
                  <a:pt x="320" y="36"/>
                  <a:pt x="320" y="36"/>
                  <a:pt x="320" y="36"/>
                </a:cubicBezTo>
                <a:cubicBezTo>
                  <a:pt x="317" y="34"/>
                  <a:pt x="314" y="33"/>
                  <a:pt x="311" y="31"/>
                </a:cubicBezTo>
                <a:cubicBezTo>
                  <a:pt x="311" y="31"/>
                  <a:pt x="311" y="31"/>
                  <a:pt x="311" y="31"/>
                </a:cubicBezTo>
                <a:cubicBezTo>
                  <a:pt x="292" y="19"/>
                  <a:pt x="272" y="7"/>
                  <a:pt x="272" y="7"/>
                </a:cubicBezTo>
                <a:cubicBezTo>
                  <a:pt x="272" y="7"/>
                  <a:pt x="272" y="7"/>
                  <a:pt x="272" y="7"/>
                </a:cubicBezTo>
                <a:cubicBezTo>
                  <a:pt x="270" y="6"/>
                  <a:pt x="269" y="4"/>
                  <a:pt x="270" y="2"/>
                </a:cubicBezTo>
                <a:cubicBezTo>
                  <a:pt x="270" y="2"/>
                  <a:pt x="270" y="2"/>
                  <a:pt x="270" y="2"/>
                </a:cubicBezTo>
                <a:cubicBezTo>
                  <a:pt x="271" y="0"/>
                  <a:pt x="273" y="0"/>
                  <a:pt x="275" y="1"/>
                </a:cubicBezTo>
                <a:cubicBezTo>
                  <a:pt x="275" y="1"/>
                  <a:pt x="275" y="1"/>
                  <a:pt x="275" y="1"/>
                </a:cubicBezTo>
                <a:cubicBezTo>
                  <a:pt x="275" y="1"/>
                  <a:pt x="296" y="10"/>
                  <a:pt x="317" y="20"/>
                </a:cubicBezTo>
                <a:cubicBezTo>
                  <a:pt x="317" y="20"/>
                  <a:pt x="317" y="20"/>
                  <a:pt x="317" y="20"/>
                </a:cubicBezTo>
                <a:cubicBezTo>
                  <a:pt x="298" y="8"/>
                  <a:pt x="298" y="8"/>
                  <a:pt x="298" y="8"/>
                </a:cubicBezTo>
                <a:cubicBezTo>
                  <a:pt x="297" y="7"/>
                  <a:pt x="296" y="6"/>
                  <a:pt x="296" y="5"/>
                </a:cubicBezTo>
                <a:cubicBezTo>
                  <a:pt x="296" y="5"/>
                  <a:pt x="296" y="5"/>
                  <a:pt x="296" y="5"/>
                </a:cubicBezTo>
                <a:cubicBezTo>
                  <a:pt x="296" y="5"/>
                  <a:pt x="296" y="5"/>
                  <a:pt x="296" y="5"/>
                </a:cubicBezTo>
                <a:cubicBezTo>
                  <a:pt x="296" y="4"/>
                  <a:pt x="297" y="3"/>
                  <a:pt x="297" y="2"/>
                </a:cubicBezTo>
                <a:cubicBezTo>
                  <a:pt x="297" y="2"/>
                  <a:pt x="297" y="2"/>
                  <a:pt x="297" y="2"/>
                </a:cubicBezTo>
                <a:cubicBezTo>
                  <a:pt x="298" y="1"/>
                  <a:pt x="299" y="1"/>
                  <a:pt x="300" y="1"/>
                </a:cubicBezTo>
                <a:cubicBezTo>
                  <a:pt x="300" y="1"/>
                  <a:pt x="300" y="1"/>
                  <a:pt x="300" y="1"/>
                </a:cubicBezTo>
                <a:cubicBezTo>
                  <a:pt x="302" y="1"/>
                  <a:pt x="301" y="1"/>
                  <a:pt x="302" y="1"/>
                </a:cubicBezTo>
                <a:cubicBezTo>
                  <a:pt x="302" y="1"/>
                  <a:pt x="302" y="1"/>
                  <a:pt x="302" y="1"/>
                </a:cubicBezTo>
                <a:cubicBezTo>
                  <a:pt x="302" y="1"/>
                  <a:pt x="302" y="1"/>
                  <a:pt x="302" y="1"/>
                </a:cubicBezTo>
                <a:cubicBezTo>
                  <a:pt x="302" y="1"/>
                  <a:pt x="302" y="1"/>
                  <a:pt x="302" y="1"/>
                </a:cubicBezTo>
                <a:cubicBezTo>
                  <a:pt x="302" y="1"/>
                  <a:pt x="303" y="2"/>
                  <a:pt x="304" y="2"/>
                </a:cubicBezTo>
                <a:cubicBezTo>
                  <a:pt x="304" y="2"/>
                  <a:pt x="304" y="2"/>
                  <a:pt x="304" y="2"/>
                </a:cubicBezTo>
                <a:cubicBezTo>
                  <a:pt x="305" y="2"/>
                  <a:pt x="307" y="3"/>
                  <a:pt x="309" y="4"/>
                </a:cubicBezTo>
                <a:cubicBezTo>
                  <a:pt x="309" y="4"/>
                  <a:pt x="309" y="4"/>
                  <a:pt x="309" y="4"/>
                </a:cubicBezTo>
                <a:cubicBezTo>
                  <a:pt x="313" y="5"/>
                  <a:pt x="318" y="7"/>
                  <a:pt x="323" y="9"/>
                </a:cubicBezTo>
                <a:cubicBezTo>
                  <a:pt x="323" y="9"/>
                  <a:pt x="323" y="9"/>
                  <a:pt x="323" y="9"/>
                </a:cubicBezTo>
                <a:cubicBezTo>
                  <a:pt x="322" y="9"/>
                  <a:pt x="321" y="8"/>
                  <a:pt x="321" y="8"/>
                </a:cubicBezTo>
                <a:cubicBezTo>
                  <a:pt x="321" y="8"/>
                  <a:pt x="321" y="8"/>
                  <a:pt x="321" y="8"/>
                </a:cubicBezTo>
                <a:cubicBezTo>
                  <a:pt x="320" y="8"/>
                  <a:pt x="320" y="7"/>
                  <a:pt x="320" y="6"/>
                </a:cubicBezTo>
                <a:cubicBezTo>
                  <a:pt x="320" y="6"/>
                  <a:pt x="320" y="6"/>
                  <a:pt x="320" y="6"/>
                </a:cubicBezTo>
                <a:cubicBezTo>
                  <a:pt x="319" y="5"/>
                  <a:pt x="319" y="4"/>
                  <a:pt x="320" y="3"/>
                </a:cubicBezTo>
                <a:cubicBezTo>
                  <a:pt x="320" y="3"/>
                  <a:pt x="320" y="3"/>
                  <a:pt x="320" y="3"/>
                </a:cubicBezTo>
                <a:cubicBezTo>
                  <a:pt x="321" y="2"/>
                  <a:pt x="322" y="2"/>
                  <a:pt x="322" y="1"/>
                </a:cubicBezTo>
                <a:cubicBezTo>
                  <a:pt x="322" y="1"/>
                  <a:pt x="322" y="1"/>
                  <a:pt x="322" y="1"/>
                </a:cubicBezTo>
                <a:cubicBezTo>
                  <a:pt x="323" y="1"/>
                  <a:pt x="323" y="1"/>
                  <a:pt x="323" y="1"/>
                </a:cubicBezTo>
                <a:cubicBezTo>
                  <a:pt x="323" y="1"/>
                  <a:pt x="323" y="1"/>
                  <a:pt x="323" y="1"/>
                </a:cubicBezTo>
                <a:cubicBezTo>
                  <a:pt x="324" y="1"/>
                  <a:pt x="324" y="1"/>
                  <a:pt x="325" y="1"/>
                </a:cubicBezTo>
                <a:cubicBezTo>
                  <a:pt x="325" y="1"/>
                  <a:pt x="325" y="1"/>
                  <a:pt x="325" y="1"/>
                </a:cubicBezTo>
                <a:cubicBezTo>
                  <a:pt x="330" y="1"/>
                  <a:pt x="344" y="3"/>
                  <a:pt x="352" y="4"/>
                </a:cubicBezTo>
                <a:cubicBezTo>
                  <a:pt x="352" y="4"/>
                  <a:pt x="352" y="4"/>
                  <a:pt x="352" y="4"/>
                </a:cubicBezTo>
                <a:cubicBezTo>
                  <a:pt x="354" y="3"/>
                  <a:pt x="356" y="2"/>
                  <a:pt x="357" y="3"/>
                </a:cubicBezTo>
                <a:cubicBezTo>
                  <a:pt x="357" y="3"/>
                  <a:pt x="357" y="3"/>
                  <a:pt x="357" y="3"/>
                </a:cubicBezTo>
                <a:cubicBezTo>
                  <a:pt x="360" y="5"/>
                  <a:pt x="360" y="5"/>
                  <a:pt x="360" y="5"/>
                </a:cubicBezTo>
                <a:cubicBezTo>
                  <a:pt x="361" y="6"/>
                  <a:pt x="362" y="8"/>
                  <a:pt x="361" y="9"/>
                </a:cubicBezTo>
                <a:cubicBezTo>
                  <a:pt x="361" y="9"/>
                  <a:pt x="361" y="9"/>
                  <a:pt x="361" y="9"/>
                </a:cubicBezTo>
                <a:cubicBezTo>
                  <a:pt x="361" y="11"/>
                  <a:pt x="359" y="12"/>
                  <a:pt x="357" y="12"/>
                </a:cubicBezTo>
                <a:cubicBezTo>
                  <a:pt x="357" y="12"/>
                  <a:pt x="357" y="12"/>
                  <a:pt x="357" y="12"/>
                </a:cubicBezTo>
                <a:cubicBezTo>
                  <a:pt x="357" y="12"/>
                  <a:pt x="351" y="11"/>
                  <a:pt x="343" y="10"/>
                </a:cubicBezTo>
                <a:cubicBezTo>
                  <a:pt x="343" y="10"/>
                  <a:pt x="343" y="10"/>
                  <a:pt x="343" y="10"/>
                </a:cubicBezTo>
                <a:cubicBezTo>
                  <a:pt x="342" y="10"/>
                  <a:pt x="340" y="10"/>
                  <a:pt x="338" y="10"/>
                </a:cubicBezTo>
                <a:cubicBezTo>
                  <a:pt x="338" y="10"/>
                  <a:pt x="338" y="10"/>
                  <a:pt x="338" y="10"/>
                </a:cubicBezTo>
                <a:cubicBezTo>
                  <a:pt x="345" y="14"/>
                  <a:pt x="352" y="18"/>
                  <a:pt x="356" y="21"/>
                </a:cubicBezTo>
                <a:cubicBezTo>
                  <a:pt x="356" y="21"/>
                  <a:pt x="356" y="21"/>
                  <a:pt x="356" y="21"/>
                </a:cubicBezTo>
                <a:cubicBezTo>
                  <a:pt x="357" y="21"/>
                  <a:pt x="357" y="22"/>
                  <a:pt x="358" y="23"/>
                </a:cubicBezTo>
                <a:cubicBezTo>
                  <a:pt x="358" y="23"/>
                  <a:pt x="358" y="23"/>
                  <a:pt x="358" y="23"/>
                </a:cubicBezTo>
                <a:cubicBezTo>
                  <a:pt x="359" y="23"/>
                  <a:pt x="359" y="23"/>
                  <a:pt x="359" y="25"/>
                </a:cubicBezTo>
                <a:cubicBezTo>
                  <a:pt x="359" y="25"/>
                  <a:pt x="359" y="25"/>
                  <a:pt x="359" y="25"/>
                </a:cubicBezTo>
                <a:cubicBezTo>
                  <a:pt x="359" y="25"/>
                  <a:pt x="360" y="26"/>
                  <a:pt x="359" y="27"/>
                </a:cubicBezTo>
                <a:cubicBezTo>
                  <a:pt x="359" y="27"/>
                  <a:pt x="359" y="27"/>
                  <a:pt x="359" y="27"/>
                </a:cubicBezTo>
                <a:cubicBezTo>
                  <a:pt x="358" y="28"/>
                  <a:pt x="357" y="29"/>
                  <a:pt x="356" y="29"/>
                </a:cubicBezTo>
                <a:cubicBezTo>
                  <a:pt x="356" y="29"/>
                  <a:pt x="356" y="29"/>
                  <a:pt x="356" y="29"/>
                </a:cubicBezTo>
                <a:cubicBezTo>
                  <a:pt x="356" y="29"/>
                  <a:pt x="356" y="29"/>
                  <a:pt x="356" y="29"/>
                </a:cubicBezTo>
                <a:cubicBezTo>
                  <a:pt x="356" y="29"/>
                  <a:pt x="356" y="29"/>
                  <a:pt x="356" y="29"/>
                </a:cubicBezTo>
                <a:cubicBezTo>
                  <a:pt x="356" y="29"/>
                  <a:pt x="356" y="29"/>
                  <a:pt x="356" y="29"/>
                </a:cubicBezTo>
                <a:cubicBezTo>
                  <a:pt x="356" y="29"/>
                  <a:pt x="356" y="29"/>
                  <a:pt x="355" y="29"/>
                </a:cubicBezTo>
                <a:cubicBezTo>
                  <a:pt x="355" y="29"/>
                  <a:pt x="355" y="29"/>
                  <a:pt x="355" y="29"/>
                </a:cubicBezTo>
                <a:cubicBezTo>
                  <a:pt x="354" y="29"/>
                  <a:pt x="353" y="29"/>
                  <a:pt x="351" y="28"/>
                </a:cubicBezTo>
                <a:cubicBezTo>
                  <a:pt x="351" y="28"/>
                  <a:pt x="351" y="28"/>
                  <a:pt x="351" y="28"/>
                </a:cubicBezTo>
                <a:cubicBezTo>
                  <a:pt x="350" y="28"/>
                  <a:pt x="347" y="27"/>
                  <a:pt x="345" y="26"/>
                </a:cubicBezTo>
                <a:cubicBezTo>
                  <a:pt x="345" y="26"/>
                  <a:pt x="345" y="26"/>
                  <a:pt x="345" y="26"/>
                </a:cubicBezTo>
                <a:cubicBezTo>
                  <a:pt x="342" y="25"/>
                  <a:pt x="339" y="24"/>
                  <a:pt x="336" y="22"/>
                </a:cubicBezTo>
                <a:cubicBezTo>
                  <a:pt x="336" y="22"/>
                  <a:pt x="336" y="22"/>
                  <a:pt x="336" y="22"/>
                </a:cubicBezTo>
                <a:cubicBezTo>
                  <a:pt x="359" y="37"/>
                  <a:pt x="359" y="37"/>
                  <a:pt x="359" y="37"/>
                </a:cubicBezTo>
                <a:cubicBezTo>
                  <a:pt x="360" y="37"/>
                  <a:pt x="360" y="38"/>
                  <a:pt x="361" y="39"/>
                </a:cubicBezTo>
                <a:cubicBezTo>
                  <a:pt x="361" y="39"/>
                  <a:pt x="361" y="39"/>
                  <a:pt x="361" y="39"/>
                </a:cubicBezTo>
                <a:cubicBezTo>
                  <a:pt x="361" y="41"/>
                  <a:pt x="360" y="42"/>
                  <a:pt x="360" y="43"/>
                </a:cubicBezTo>
                <a:cubicBezTo>
                  <a:pt x="360" y="43"/>
                  <a:pt x="360" y="43"/>
                  <a:pt x="360" y="43"/>
                </a:cubicBezTo>
                <a:cubicBezTo>
                  <a:pt x="358" y="44"/>
                  <a:pt x="357" y="44"/>
                  <a:pt x="357" y="44"/>
                </a:cubicBezTo>
                <a:cubicBezTo>
                  <a:pt x="357" y="44"/>
                  <a:pt x="357" y="44"/>
                  <a:pt x="357" y="44"/>
                </a:cubicBezTo>
                <a:cubicBezTo>
                  <a:pt x="354" y="44"/>
                  <a:pt x="353" y="43"/>
                  <a:pt x="350" y="42"/>
                </a:cubicBezTo>
                <a:cubicBezTo>
                  <a:pt x="350" y="42"/>
                  <a:pt x="350" y="42"/>
                  <a:pt x="350" y="42"/>
                </a:cubicBezTo>
                <a:cubicBezTo>
                  <a:pt x="348" y="41"/>
                  <a:pt x="344" y="40"/>
                  <a:pt x="340" y="38"/>
                </a:cubicBezTo>
                <a:cubicBezTo>
                  <a:pt x="340" y="38"/>
                  <a:pt x="340" y="38"/>
                  <a:pt x="340" y="38"/>
                </a:cubicBezTo>
                <a:cubicBezTo>
                  <a:pt x="337" y="37"/>
                  <a:pt x="334" y="35"/>
                  <a:pt x="331" y="34"/>
                </a:cubicBezTo>
                <a:cubicBezTo>
                  <a:pt x="331" y="34"/>
                  <a:pt x="331" y="34"/>
                  <a:pt x="331" y="34"/>
                </a:cubicBezTo>
                <a:cubicBezTo>
                  <a:pt x="339" y="39"/>
                  <a:pt x="346" y="43"/>
                  <a:pt x="350" y="46"/>
                </a:cubicBezTo>
                <a:cubicBezTo>
                  <a:pt x="350" y="46"/>
                  <a:pt x="350" y="46"/>
                  <a:pt x="350" y="46"/>
                </a:cubicBezTo>
                <a:cubicBezTo>
                  <a:pt x="353" y="48"/>
                  <a:pt x="354" y="49"/>
                  <a:pt x="356" y="51"/>
                </a:cubicBezTo>
                <a:cubicBezTo>
                  <a:pt x="356" y="51"/>
                  <a:pt x="356" y="51"/>
                  <a:pt x="356" y="51"/>
                </a:cubicBezTo>
                <a:cubicBezTo>
                  <a:pt x="356" y="51"/>
                  <a:pt x="357" y="51"/>
                  <a:pt x="357" y="53"/>
                </a:cubicBezTo>
                <a:cubicBezTo>
                  <a:pt x="357" y="53"/>
                  <a:pt x="357" y="53"/>
                  <a:pt x="357" y="53"/>
                </a:cubicBezTo>
                <a:cubicBezTo>
                  <a:pt x="357" y="54"/>
                  <a:pt x="357" y="54"/>
                  <a:pt x="356" y="55"/>
                </a:cubicBezTo>
                <a:cubicBezTo>
                  <a:pt x="356" y="55"/>
                  <a:pt x="356" y="55"/>
                  <a:pt x="356" y="55"/>
                </a:cubicBezTo>
                <a:cubicBezTo>
                  <a:pt x="356" y="56"/>
                  <a:pt x="356" y="56"/>
                  <a:pt x="356" y="56"/>
                </a:cubicBezTo>
                <a:cubicBezTo>
                  <a:pt x="354" y="58"/>
                  <a:pt x="353" y="57"/>
                  <a:pt x="353" y="57"/>
                </a:cubicBezTo>
                <a:cubicBezTo>
                  <a:pt x="353" y="57"/>
                  <a:pt x="353" y="57"/>
                  <a:pt x="353" y="57"/>
                </a:cubicBezTo>
                <a:cubicBezTo>
                  <a:pt x="350" y="57"/>
                  <a:pt x="349" y="56"/>
                  <a:pt x="345" y="55"/>
                </a:cubicBezTo>
                <a:cubicBezTo>
                  <a:pt x="345" y="55"/>
                  <a:pt x="345" y="55"/>
                  <a:pt x="345" y="55"/>
                </a:cubicBezTo>
                <a:cubicBezTo>
                  <a:pt x="342" y="54"/>
                  <a:pt x="337" y="52"/>
                  <a:pt x="332" y="50"/>
                </a:cubicBezTo>
                <a:cubicBezTo>
                  <a:pt x="332" y="50"/>
                  <a:pt x="332" y="50"/>
                  <a:pt x="332" y="50"/>
                </a:cubicBezTo>
                <a:cubicBezTo>
                  <a:pt x="323" y="46"/>
                  <a:pt x="313" y="41"/>
                  <a:pt x="302" y="36"/>
                </a:cubicBezTo>
                <a:cubicBezTo>
                  <a:pt x="302" y="36"/>
                  <a:pt x="302" y="36"/>
                  <a:pt x="302" y="36"/>
                </a:cubicBezTo>
                <a:cubicBezTo>
                  <a:pt x="358" y="71"/>
                  <a:pt x="358" y="71"/>
                  <a:pt x="358" y="71"/>
                </a:cubicBezTo>
                <a:cubicBezTo>
                  <a:pt x="360" y="72"/>
                  <a:pt x="360" y="75"/>
                  <a:pt x="359" y="76"/>
                </a:cubicBezTo>
                <a:cubicBezTo>
                  <a:pt x="359" y="76"/>
                  <a:pt x="359" y="76"/>
                  <a:pt x="359" y="76"/>
                </a:cubicBezTo>
                <a:cubicBezTo>
                  <a:pt x="358" y="78"/>
                  <a:pt x="356" y="79"/>
                  <a:pt x="354" y="78"/>
                </a:cubicBezTo>
                <a:cubicBezTo>
                  <a:pt x="354" y="78"/>
                  <a:pt x="354" y="78"/>
                  <a:pt x="354" y="78"/>
                </a:cubicBezTo>
                <a:cubicBezTo>
                  <a:pt x="341" y="70"/>
                  <a:pt x="341" y="70"/>
                  <a:pt x="341" y="70"/>
                </a:cubicBezTo>
                <a:cubicBezTo>
                  <a:pt x="344" y="72"/>
                  <a:pt x="346" y="74"/>
                  <a:pt x="349" y="76"/>
                </a:cubicBezTo>
                <a:cubicBezTo>
                  <a:pt x="349" y="76"/>
                  <a:pt x="349" y="76"/>
                  <a:pt x="349" y="76"/>
                </a:cubicBezTo>
                <a:cubicBezTo>
                  <a:pt x="353" y="79"/>
                  <a:pt x="355" y="81"/>
                  <a:pt x="357" y="82"/>
                </a:cubicBezTo>
                <a:cubicBezTo>
                  <a:pt x="357" y="82"/>
                  <a:pt x="357" y="82"/>
                  <a:pt x="357" y="82"/>
                </a:cubicBezTo>
                <a:cubicBezTo>
                  <a:pt x="357" y="83"/>
                  <a:pt x="358" y="83"/>
                  <a:pt x="358" y="85"/>
                </a:cubicBezTo>
                <a:cubicBezTo>
                  <a:pt x="358" y="85"/>
                  <a:pt x="358" y="85"/>
                  <a:pt x="358" y="85"/>
                </a:cubicBezTo>
                <a:cubicBezTo>
                  <a:pt x="358" y="86"/>
                  <a:pt x="358" y="87"/>
                  <a:pt x="358" y="87"/>
                </a:cubicBezTo>
                <a:cubicBezTo>
                  <a:pt x="358" y="87"/>
                  <a:pt x="358" y="87"/>
                  <a:pt x="358" y="87"/>
                </a:cubicBezTo>
                <a:cubicBezTo>
                  <a:pt x="357" y="88"/>
                  <a:pt x="357" y="89"/>
                  <a:pt x="356" y="89"/>
                </a:cubicBezTo>
                <a:cubicBezTo>
                  <a:pt x="356" y="89"/>
                  <a:pt x="356" y="89"/>
                  <a:pt x="356" y="89"/>
                </a:cubicBezTo>
                <a:cubicBezTo>
                  <a:pt x="355" y="89"/>
                  <a:pt x="354" y="89"/>
                  <a:pt x="353" y="89"/>
                </a:cubicBezTo>
                <a:cubicBezTo>
                  <a:pt x="353" y="89"/>
                  <a:pt x="353" y="89"/>
                  <a:pt x="353" y="89"/>
                </a:cubicBezTo>
                <a:cubicBezTo>
                  <a:pt x="286" y="55"/>
                  <a:pt x="286" y="55"/>
                  <a:pt x="286" y="55"/>
                </a:cubicBezTo>
                <a:cubicBezTo>
                  <a:pt x="317" y="74"/>
                  <a:pt x="347" y="93"/>
                  <a:pt x="356" y="99"/>
                </a:cubicBezTo>
                <a:cubicBezTo>
                  <a:pt x="356" y="99"/>
                  <a:pt x="356" y="99"/>
                  <a:pt x="356" y="99"/>
                </a:cubicBezTo>
                <a:cubicBezTo>
                  <a:pt x="358" y="101"/>
                  <a:pt x="359" y="101"/>
                  <a:pt x="360" y="102"/>
                </a:cubicBezTo>
                <a:cubicBezTo>
                  <a:pt x="360" y="102"/>
                  <a:pt x="360" y="102"/>
                  <a:pt x="360" y="102"/>
                </a:cubicBezTo>
                <a:cubicBezTo>
                  <a:pt x="360" y="103"/>
                  <a:pt x="360" y="103"/>
                  <a:pt x="361" y="105"/>
                </a:cubicBezTo>
                <a:cubicBezTo>
                  <a:pt x="361" y="105"/>
                  <a:pt x="361" y="105"/>
                  <a:pt x="361" y="105"/>
                </a:cubicBezTo>
                <a:cubicBezTo>
                  <a:pt x="361" y="105"/>
                  <a:pt x="361" y="105"/>
                  <a:pt x="360" y="106"/>
                </a:cubicBezTo>
                <a:cubicBezTo>
                  <a:pt x="360" y="106"/>
                  <a:pt x="360" y="106"/>
                  <a:pt x="360" y="106"/>
                </a:cubicBezTo>
                <a:cubicBezTo>
                  <a:pt x="360" y="107"/>
                  <a:pt x="359" y="108"/>
                  <a:pt x="358" y="108"/>
                </a:cubicBezTo>
                <a:cubicBezTo>
                  <a:pt x="358" y="108"/>
                  <a:pt x="358" y="108"/>
                  <a:pt x="358" y="108"/>
                </a:cubicBezTo>
                <a:cubicBezTo>
                  <a:pt x="357" y="109"/>
                  <a:pt x="356" y="109"/>
                  <a:pt x="355" y="108"/>
                </a:cubicBezTo>
                <a:cubicBezTo>
                  <a:pt x="355" y="108"/>
                  <a:pt x="355" y="108"/>
                  <a:pt x="355" y="108"/>
                </a:cubicBezTo>
                <a:cubicBezTo>
                  <a:pt x="355" y="108"/>
                  <a:pt x="319" y="88"/>
                  <a:pt x="279" y="67"/>
                </a:cubicBezTo>
                <a:cubicBezTo>
                  <a:pt x="279" y="67"/>
                  <a:pt x="279" y="67"/>
                  <a:pt x="279" y="67"/>
                </a:cubicBezTo>
                <a:cubicBezTo>
                  <a:pt x="297" y="78"/>
                  <a:pt x="314" y="88"/>
                  <a:pt x="328" y="97"/>
                </a:cubicBezTo>
                <a:cubicBezTo>
                  <a:pt x="328" y="97"/>
                  <a:pt x="328" y="97"/>
                  <a:pt x="328" y="97"/>
                </a:cubicBezTo>
                <a:cubicBezTo>
                  <a:pt x="345" y="108"/>
                  <a:pt x="357" y="115"/>
                  <a:pt x="358" y="116"/>
                </a:cubicBezTo>
                <a:cubicBezTo>
                  <a:pt x="358" y="116"/>
                  <a:pt x="358" y="116"/>
                  <a:pt x="358" y="116"/>
                </a:cubicBezTo>
                <a:cubicBezTo>
                  <a:pt x="358" y="116"/>
                  <a:pt x="359" y="116"/>
                  <a:pt x="359" y="117"/>
                </a:cubicBezTo>
                <a:cubicBezTo>
                  <a:pt x="359" y="117"/>
                  <a:pt x="359" y="117"/>
                  <a:pt x="359" y="117"/>
                </a:cubicBezTo>
                <a:cubicBezTo>
                  <a:pt x="359" y="117"/>
                  <a:pt x="359" y="117"/>
                  <a:pt x="359" y="117"/>
                </a:cubicBezTo>
                <a:cubicBezTo>
                  <a:pt x="359" y="117"/>
                  <a:pt x="359" y="117"/>
                  <a:pt x="359" y="117"/>
                </a:cubicBezTo>
                <a:cubicBezTo>
                  <a:pt x="359" y="117"/>
                  <a:pt x="359" y="117"/>
                  <a:pt x="359" y="117"/>
                </a:cubicBezTo>
                <a:cubicBezTo>
                  <a:pt x="359" y="117"/>
                  <a:pt x="359" y="117"/>
                  <a:pt x="359" y="117"/>
                </a:cubicBezTo>
                <a:cubicBezTo>
                  <a:pt x="359" y="117"/>
                  <a:pt x="359" y="117"/>
                  <a:pt x="359" y="117"/>
                </a:cubicBezTo>
                <a:cubicBezTo>
                  <a:pt x="359" y="117"/>
                  <a:pt x="359" y="117"/>
                  <a:pt x="360" y="118"/>
                </a:cubicBezTo>
                <a:cubicBezTo>
                  <a:pt x="360" y="118"/>
                  <a:pt x="360" y="118"/>
                  <a:pt x="360" y="118"/>
                </a:cubicBezTo>
                <a:cubicBezTo>
                  <a:pt x="360" y="118"/>
                  <a:pt x="360" y="118"/>
                  <a:pt x="360" y="119"/>
                </a:cubicBezTo>
                <a:cubicBezTo>
                  <a:pt x="360" y="119"/>
                  <a:pt x="360" y="119"/>
                  <a:pt x="360" y="119"/>
                </a:cubicBezTo>
                <a:cubicBezTo>
                  <a:pt x="360" y="119"/>
                  <a:pt x="360" y="119"/>
                  <a:pt x="360" y="119"/>
                </a:cubicBezTo>
                <a:cubicBezTo>
                  <a:pt x="360" y="119"/>
                  <a:pt x="360" y="119"/>
                  <a:pt x="360" y="119"/>
                </a:cubicBezTo>
                <a:cubicBezTo>
                  <a:pt x="360" y="119"/>
                  <a:pt x="360" y="119"/>
                  <a:pt x="360" y="119"/>
                </a:cubicBezTo>
                <a:cubicBezTo>
                  <a:pt x="360" y="120"/>
                  <a:pt x="360" y="121"/>
                  <a:pt x="359" y="122"/>
                </a:cubicBezTo>
                <a:cubicBezTo>
                  <a:pt x="359" y="122"/>
                  <a:pt x="359" y="122"/>
                  <a:pt x="359" y="122"/>
                </a:cubicBezTo>
                <a:cubicBezTo>
                  <a:pt x="358" y="123"/>
                  <a:pt x="356" y="123"/>
                  <a:pt x="355" y="123"/>
                </a:cubicBezTo>
                <a:cubicBezTo>
                  <a:pt x="355" y="123"/>
                  <a:pt x="355" y="123"/>
                  <a:pt x="355" y="123"/>
                </a:cubicBezTo>
                <a:cubicBezTo>
                  <a:pt x="352" y="123"/>
                  <a:pt x="348" y="121"/>
                  <a:pt x="341" y="118"/>
                </a:cubicBezTo>
                <a:cubicBezTo>
                  <a:pt x="341" y="118"/>
                  <a:pt x="341" y="118"/>
                  <a:pt x="341" y="118"/>
                </a:cubicBezTo>
                <a:cubicBezTo>
                  <a:pt x="334" y="115"/>
                  <a:pt x="325" y="111"/>
                  <a:pt x="315" y="105"/>
                </a:cubicBezTo>
                <a:cubicBezTo>
                  <a:pt x="315" y="105"/>
                  <a:pt x="315" y="105"/>
                  <a:pt x="315" y="105"/>
                </a:cubicBezTo>
                <a:cubicBezTo>
                  <a:pt x="303" y="100"/>
                  <a:pt x="290" y="93"/>
                  <a:pt x="277" y="85"/>
                </a:cubicBezTo>
                <a:cubicBezTo>
                  <a:pt x="277" y="85"/>
                  <a:pt x="277" y="85"/>
                  <a:pt x="277" y="85"/>
                </a:cubicBezTo>
                <a:cubicBezTo>
                  <a:pt x="321" y="112"/>
                  <a:pt x="358" y="135"/>
                  <a:pt x="358" y="136"/>
                </a:cubicBezTo>
                <a:cubicBezTo>
                  <a:pt x="358" y="136"/>
                  <a:pt x="358" y="136"/>
                  <a:pt x="358" y="136"/>
                </a:cubicBezTo>
                <a:cubicBezTo>
                  <a:pt x="359" y="136"/>
                  <a:pt x="360" y="137"/>
                  <a:pt x="360" y="138"/>
                </a:cubicBezTo>
                <a:cubicBezTo>
                  <a:pt x="360" y="138"/>
                  <a:pt x="360" y="138"/>
                  <a:pt x="360" y="138"/>
                </a:cubicBezTo>
                <a:cubicBezTo>
                  <a:pt x="360" y="139"/>
                  <a:pt x="360" y="140"/>
                  <a:pt x="360" y="141"/>
                </a:cubicBezTo>
                <a:cubicBezTo>
                  <a:pt x="360" y="141"/>
                  <a:pt x="360" y="141"/>
                  <a:pt x="360" y="141"/>
                </a:cubicBezTo>
                <a:cubicBezTo>
                  <a:pt x="358" y="143"/>
                  <a:pt x="357" y="143"/>
                  <a:pt x="356" y="143"/>
                </a:cubicBezTo>
                <a:cubicBezTo>
                  <a:pt x="356" y="143"/>
                  <a:pt x="356" y="143"/>
                  <a:pt x="356" y="143"/>
                </a:cubicBezTo>
                <a:cubicBezTo>
                  <a:pt x="354" y="143"/>
                  <a:pt x="353" y="142"/>
                  <a:pt x="351" y="141"/>
                </a:cubicBezTo>
                <a:cubicBezTo>
                  <a:pt x="351" y="141"/>
                  <a:pt x="351" y="141"/>
                  <a:pt x="351" y="141"/>
                </a:cubicBezTo>
                <a:cubicBezTo>
                  <a:pt x="349" y="140"/>
                  <a:pt x="347" y="139"/>
                  <a:pt x="344" y="138"/>
                </a:cubicBezTo>
                <a:cubicBezTo>
                  <a:pt x="344" y="138"/>
                  <a:pt x="344" y="138"/>
                  <a:pt x="344" y="138"/>
                </a:cubicBezTo>
                <a:cubicBezTo>
                  <a:pt x="342" y="137"/>
                  <a:pt x="339" y="135"/>
                  <a:pt x="336" y="134"/>
                </a:cubicBezTo>
                <a:cubicBezTo>
                  <a:pt x="336" y="134"/>
                  <a:pt x="336" y="134"/>
                  <a:pt x="336" y="134"/>
                </a:cubicBezTo>
                <a:cubicBezTo>
                  <a:pt x="360" y="149"/>
                  <a:pt x="360" y="149"/>
                  <a:pt x="360" y="149"/>
                </a:cubicBezTo>
                <a:cubicBezTo>
                  <a:pt x="361" y="149"/>
                  <a:pt x="361" y="149"/>
                  <a:pt x="361" y="150"/>
                </a:cubicBezTo>
                <a:cubicBezTo>
                  <a:pt x="361" y="150"/>
                  <a:pt x="361" y="150"/>
                  <a:pt x="361" y="150"/>
                </a:cubicBezTo>
                <a:cubicBezTo>
                  <a:pt x="363" y="151"/>
                  <a:pt x="363" y="153"/>
                  <a:pt x="361" y="155"/>
                </a:cubicBezTo>
                <a:cubicBezTo>
                  <a:pt x="361" y="155"/>
                  <a:pt x="361" y="155"/>
                  <a:pt x="361" y="155"/>
                </a:cubicBezTo>
                <a:cubicBezTo>
                  <a:pt x="361" y="155"/>
                  <a:pt x="361" y="155"/>
                  <a:pt x="361" y="155"/>
                </a:cubicBezTo>
                <a:cubicBezTo>
                  <a:pt x="361" y="155"/>
                  <a:pt x="361" y="155"/>
                  <a:pt x="361" y="155"/>
                </a:cubicBezTo>
                <a:cubicBezTo>
                  <a:pt x="361" y="155"/>
                  <a:pt x="361" y="155"/>
                  <a:pt x="361" y="155"/>
                </a:cubicBezTo>
                <a:cubicBezTo>
                  <a:pt x="361" y="155"/>
                  <a:pt x="361" y="155"/>
                  <a:pt x="361" y="155"/>
                </a:cubicBezTo>
                <a:cubicBezTo>
                  <a:pt x="361" y="155"/>
                  <a:pt x="361" y="155"/>
                  <a:pt x="361" y="155"/>
                </a:cubicBezTo>
                <a:cubicBezTo>
                  <a:pt x="361" y="155"/>
                  <a:pt x="361" y="155"/>
                  <a:pt x="361" y="155"/>
                </a:cubicBezTo>
                <a:cubicBezTo>
                  <a:pt x="361" y="155"/>
                  <a:pt x="361" y="155"/>
                  <a:pt x="361" y="155"/>
                </a:cubicBezTo>
                <a:cubicBezTo>
                  <a:pt x="361" y="155"/>
                  <a:pt x="361" y="155"/>
                  <a:pt x="361" y="155"/>
                </a:cubicBezTo>
                <a:cubicBezTo>
                  <a:pt x="361" y="155"/>
                  <a:pt x="361" y="155"/>
                  <a:pt x="360" y="156"/>
                </a:cubicBezTo>
                <a:cubicBezTo>
                  <a:pt x="360" y="156"/>
                  <a:pt x="360" y="156"/>
                  <a:pt x="360" y="156"/>
                </a:cubicBezTo>
                <a:cubicBezTo>
                  <a:pt x="360" y="156"/>
                  <a:pt x="359" y="156"/>
                  <a:pt x="359" y="156"/>
                </a:cubicBezTo>
                <a:cubicBezTo>
                  <a:pt x="359" y="156"/>
                  <a:pt x="359" y="156"/>
                  <a:pt x="359" y="156"/>
                </a:cubicBezTo>
                <a:cubicBezTo>
                  <a:pt x="359" y="156"/>
                  <a:pt x="359" y="156"/>
                  <a:pt x="359" y="156"/>
                </a:cubicBezTo>
                <a:cubicBezTo>
                  <a:pt x="359" y="156"/>
                  <a:pt x="359" y="156"/>
                  <a:pt x="359" y="156"/>
                </a:cubicBezTo>
                <a:cubicBezTo>
                  <a:pt x="359" y="156"/>
                  <a:pt x="358" y="156"/>
                  <a:pt x="358" y="156"/>
                </a:cubicBezTo>
                <a:cubicBezTo>
                  <a:pt x="358" y="156"/>
                  <a:pt x="358" y="156"/>
                  <a:pt x="358" y="156"/>
                </a:cubicBezTo>
                <a:cubicBezTo>
                  <a:pt x="358" y="156"/>
                  <a:pt x="358" y="156"/>
                  <a:pt x="358" y="156"/>
                </a:cubicBezTo>
                <a:cubicBezTo>
                  <a:pt x="358" y="156"/>
                  <a:pt x="358" y="156"/>
                  <a:pt x="358" y="156"/>
                </a:cubicBezTo>
                <a:cubicBezTo>
                  <a:pt x="357" y="156"/>
                  <a:pt x="357" y="156"/>
                  <a:pt x="357" y="156"/>
                </a:cubicBezTo>
                <a:cubicBezTo>
                  <a:pt x="357" y="156"/>
                  <a:pt x="357" y="156"/>
                  <a:pt x="357" y="156"/>
                </a:cubicBezTo>
                <a:cubicBezTo>
                  <a:pt x="357" y="156"/>
                  <a:pt x="357" y="156"/>
                  <a:pt x="357" y="156"/>
                </a:cubicBezTo>
                <a:cubicBezTo>
                  <a:pt x="357" y="156"/>
                  <a:pt x="357" y="156"/>
                  <a:pt x="357" y="156"/>
                </a:cubicBezTo>
                <a:cubicBezTo>
                  <a:pt x="356" y="155"/>
                  <a:pt x="356" y="155"/>
                  <a:pt x="356" y="155"/>
                </a:cubicBezTo>
                <a:cubicBezTo>
                  <a:pt x="356" y="155"/>
                  <a:pt x="356" y="155"/>
                  <a:pt x="356" y="155"/>
                </a:cubicBezTo>
                <a:cubicBezTo>
                  <a:pt x="355" y="155"/>
                  <a:pt x="355" y="154"/>
                  <a:pt x="354" y="154"/>
                </a:cubicBezTo>
                <a:cubicBezTo>
                  <a:pt x="354" y="154"/>
                  <a:pt x="354" y="154"/>
                  <a:pt x="354" y="154"/>
                </a:cubicBezTo>
                <a:cubicBezTo>
                  <a:pt x="352" y="153"/>
                  <a:pt x="349" y="151"/>
                  <a:pt x="345" y="149"/>
                </a:cubicBezTo>
                <a:cubicBezTo>
                  <a:pt x="345" y="149"/>
                  <a:pt x="345" y="149"/>
                  <a:pt x="345" y="149"/>
                </a:cubicBezTo>
                <a:cubicBezTo>
                  <a:pt x="338" y="145"/>
                  <a:pt x="328" y="140"/>
                  <a:pt x="315" y="133"/>
                </a:cubicBezTo>
                <a:cubicBezTo>
                  <a:pt x="315" y="133"/>
                  <a:pt x="315" y="133"/>
                  <a:pt x="315" y="133"/>
                </a:cubicBezTo>
                <a:cubicBezTo>
                  <a:pt x="291" y="119"/>
                  <a:pt x="259" y="101"/>
                  <a:pt x="226" y="83"/>
                </a:cubicBezTo>
                <a:cubicBezTo>
                  <a:pt x="226" y="83"/>
                  <a:pt x="226" y="83"/>
                  <a:pt x="226" y="83"/>
                </a:cubicBezTo>
                <a:cubicBezTo>
                  <a:pt x="209" y="73"/>
                  <a:pt x="191" y="63"/>
                  <a:pt x="175" y="54"/>
                </a:cubicBezTo>
                <a:cubicBezTo>
                  <a:pt x="175" y="54"/>
                  <a:pt x="175" y="54"/>
                  <a:pt x="175" y="54"/>
                </a:cubicBezTo>
                <a:cubicBezTo>
                  <a:pt x="178" y="56"/>
                  <a:pt x="181" y="57"/>
                  <a:pt x="183" y="59"/>
                </a:cubicBezTo>
                <a:cubicBezTo>
                  <a:pt x="183" y="59"/>
                  <a:pt x="183" y="59"/>
                  <a:pt x="183" y="59"/>
                </a:cubicBezTo>
                <a:cubicBezTo>
                  <a:pt x="229" y="87"/>
                  <a:pt x="284" y="120"/>
                  <a:pt x="320" y="142"/>
                </a:cubicBezTo>
                <a:cubicBezTo>
                  <a:pt x="320" y="142"/>
                  <a:pt x="320" y="142"/>
                  <a:pt x="320" y="142"/>
                </a:cubicBezTo>
                <a:cubicBezTo>
                  <a:pt x="345" y="157"/>
                  <a:pt x="361" y="166"/>
                  <a:pt x="361" y="166"/>
                </a:cubicBezTo>
                <a:cubicBezTo>
                  <a:pt x="361" y="166"/>
                  <a:pt x="361" y="166"/>
                  <a:pt x="361" y="166"/>
                </a:cubicBezTo>
                <a:cubicBezTo>
                  <a:pt x="362" y="167"/>
                  <a:pt x="363" y="168"/>
                  <a:pt x="363" y="169"/>
                </a:cubicBezTo>
                <a:cubicBezTo>
                  <a:pt x="363" y="169"/>
                  <a:pt x="363" y="169"/>
                  <a:pt x="363" y="169"/>
                </a:cubicBezTo>
                <a:cubicBezTo>
                  <a:pt x="363" y="170"/>
                  <a:pt x="363" y="171"/>
                  <a:pt x="362" y="172"/>
                </a:cubicBezTo>
                <a:cubicBezTo>
                  <a:pt x="362" y="172"/>
                  <a:pt x="362" y="172"/>
                  <a:pt x="362" y="172"/>
                </a:cubicBezTo>
                <a:cubicBezTo>
                  <a:pt x="361" y="173"/>
                  <a:pt x="359" y="173"/>
                  <a:pt x="358" y="173"/>
                </a:cubicBezTo>
                <a:cubicBezTo>
                  <a:pt x="358" y="173"/>
                  <a:pt x="358" y="173"/>
                  <a:pt x="358" y="173"/>
                </a:cubicBezTo>
                <a:cubicBezTo>
                  <a:pt x="355" y="173"/>
                  <a:pt x="351" y="171"/>
                  <a:pt x="344" y="168"/>
                </a:cubicBezTo>
                <a:cubicBezTo>
                  <a:pt x="344" y="168"/>
                  <a:pt x="344" y="168"/>
                  <a:pt x="344" y="168"/>
                </a:cubicBezTo>
                <a:cubicBezTo>
                  <a:pt x="337" y="164"/>
                  <a:pt x="328" y="159"/>
                  <a:pt x="317" y="153"/>
                </a:cubicBezTo>
                <a:cubicBezTo>
                  <a:pt x="317" y="153"/>
                  <a:pt x="317" y="153"/>
                  <a:pt x="317" y="153"/>
                </a:cubicBezTo>
                <a:cubicBezTo>
                  <a:pt x="314" y="151"/>
                  <a:pt x="311" y="150"/>
                  <a:pt x="308" y="148"/>
                </a:cubicBezTo>
                <a:cubicBezTo>
                  <a:pt x="308" y="148"/>
                  <a:pt x="308" y="148"/>
                  <a:pt x="308" y="148"/>
                </a:cubicBezTo>
                <a:cubicBezTo>
                  <a:pt x="310" y="149"/>
                  <a:pt x="311" y="150"/>
                  <a:pt x="313" y="151"/>
                </a:cubicBezTo>
                <a:cubicBezTo>
                  <a:pt x="313" y="151"/>
                  <a:pt x="313" y="151"/>
                  <a:pt x="313" y="151"/>
                </a:cubicBezTo>
                <a:cubicBezTo>
                  <a:pt x="339" y="167"/>
                  <a:pt x="357" y="178"/>
                  <a:pt x="357" y="178"/>
                </a:cubicBezTo>
                <a:cubicBezTo>
                  <a:pt x="357" y="178"/>
                  <a:pt x="357" y="178"/>
                  <a:pt x="357" y="178"/>
                </a:cubicBezTo>
                <a:cubicBezTo>
                  <a:pt x="358" y="179"/>
                  <a:pt x="358" y="180"/>
                  <a:pt x="359" y="181"/>
                </a:cubicBezTo>
                <a:cubicBezTo>
                  <a:pt x="359" y="181"/>
                  <a:pt x="359" y="181"/>
                  <a:pt x="359" y="181"/>
                </a:cubicBezTo>
                <a:cubicBezTo>
                  <a:pt x="359" y="182"/>
                  <a:pt x="358" y="183"/>
                  <a:pt x="358" y="184"/>
                </a:cubicBezTo>
                <a:cubicBezTo>
                  <a:pt x="358" y="184"/>
                  <a:pt x="358" y="184"/>
                  <a:pt x="358" y="184"/>
                </a:cubicBezTo>
                <a:cubicBezTo>
                  <a:pt x="357" y="185"/>
                  <a:pt x="355" y="185"/>
                  <a:pt x="355" y="185"/>
                </a:cubicBezTo>
                <a:cubicBezTo>
                  <a:pt x="355" y="185"/>
                  <a:pt x="355" y="185"/>
                  <a:pt x="355" y="185"/>
                </a:cubicBezTo>
                <a:cubicBezTo>
                  <a:pt x="352" y="185"/>
                  <a:pt x="351" y="184"/>
                  <a:pt x="349" y="183"/>
                </a:cubicBezTo>
                <a:cubicBezTo>
                  <a:pt x="349" y="183"/>
                  <a:pt x="349" y="183"/>
                  <a:pt x="349" y="183"/>
                </a:cubicBezTo>
                <a:cubicBezTo>
                  <a:pt x="347" y="182"/>
                  <a:pt x="344" y="181"/>
                  <a:pt x="341" y="179"/>
                </a:cubicBezTo>
                <a:cubicBezTo>
                  <a:pt x="341" y="179"/>
                  <a:pt x="341" y="179"/>
                  <a:pt x="341" y="179"/>
                </a:cubicBezTo>
                <a:cubicBezTo>
                  <a:pt x="334" y="175"/>
                  <a:pt x="325" y="170"/>
                  <a:pt x="314" y="164"/>
                </a:cubicBezTo>
                <a:cubicBezTo>
                  <a:pt x="314" y="164"/>
                  <a:pt x="314" y="164"/>
                  <a:pt x="314" y="164"/>
                </a:cubicBezTo>
                <a:cubicBezTo>
                  <a:pt x="292" y="151"/>
                  <a:pt x="263" y="134"/>
                  <a:pt x="232" y="115"/>
                </a:cubicBezTo>
                <a:cubicBezTo>
                  <a:pt x="232" y="115"/>
                  <a:pt x="232" y="115"/>
                  <a:pt x="232" y="115"/>
                </a:cubicBezTo>
                <a:cubicBezTo>
                  <a:pt x="193" y="92"/>
                  <a:pt x="152" y="67"/>
                  <a:pt x="118" y="47"/>
                </a:cubicBezTo>
                <a:cubicBezTo>
                  <a:pt x="118" y="47"/>
                  <a:pt x="118" y="47"/>
                  <a:pt x="118" y="47"/>
                </a:cubicBezTo>
                <a:cubicBezTo>
                  <a:pt x="127" y="53"/>
                  <a:pt x="136" y="59"/>
                  <a:pt x="146" y="65"/>
                </a:cubicBezTo>
                <a:cubicBezTo>
                  <a:pt x="146" y="65"/>
                  <a:pt x="146" y="65"/>
                  <a:pt x="146" y="65"/>
                </a:cubicBezTo>
                <a:cubicBezTo>
                  <a:pt x="200" y="98"/>
                  <a:pt x="264" y="138"/>
                  <a:pt x="307" y="165"/>
                </a:cubicBezTo>
                <a:cubicBezTo>
                  <a:pt x="307" y="165"/>
                  <a:pt x="307" y="165"/>
                  <a:pt x="307" y="165"/>
                </a:cubicBezTo>
                <a:cubicBezTo>
                  <a:pt x="336" y="182"/>
                  <a:pt x="355" y="194"/>
                  <a:pt x="355" y="194"/>
                </a:cubicBezTo>
                <a:cubicBezTo>
                  <a:pt x="355" y="194"/>
                  <a:pt x="355" y="194"/>
                  <a:pt x="355" y="194"/>
                </a:cubicBezTo>
                <a:cubicBezTo>
                  <a:pt x="356" y="195"/>
                  <a:pt x="357" y="196"/>
                  <a:pt x="357" y="197"/>
                </a:cubicBezTo>
                <a:cubicBezTo>
                  <a:pt x="357" y="197"/>
                  <a:pt x="357" y="197"/>
                  <a:pt x="357" y="197"/>
                </a:cubicBezTo>
                <a:cubicBezTo>
                  <a:pt x="357" y="198"/>
                  <a:pt x="357" y="199"/>
                  <a:pt x="356" y="200"/>
                </a:cubicBezTo>
                <a:cubicBezTo>
                  <a:pt x="356" y="200"/>
                  <a:pt x="356" y="200"/>
                  <a:pt x="356" y="200"/>
                </a:cubicBezTo>
                <a:cubicBezTo>
                  <a:pt x="355" y="201"/>
                  <a:pt x="354" y="201"/>
                  <a:pt x="353" y="201"/>
                </a:cubicBezTo>
                <a:cubicBezTo>
                  <a:pt x="353" y="201"/>
                  <a:pt x="353" y="201"/>
                  <a:pt x="353" y="201"/>
                </a:cubicBezTo>
                <a:cubicBezTo>
                  <a:pt x="351" y="201"/>
                  <a:pt x="350" y="200"/>
                  <a:pt x="347" y="199"/>
                </a:cubicBezTo>
                <a:cubicBezTo>
                  <a:pt x="347" y="199"/>
                  <a:pt x="347" y="199"/>
                  <a:pt x="347" y="199"/>
                </a:cubicBezTo>
                <a:cubicBezTo>
                  <a:pt x="345" y="198"/>
                  <a:pt x="342" y="196"/>
                  <a:pt x="338" y="194"/>
                </a:cubicBezTo>
                <a:cubicBezTo>
                  <a:pt x="338" y="194"/>
                  <a:pt x="338" y="194"/>
                  <a:pt x="338" y="194"/>
                </a:cubicBezTo>
                <a:cubicBezTo>
                  <a:pt x="331" y="190"/>
                  <a:pt x="321" y="184"/>
                  <a:pt x="308" y="177"/>
                </a:cubicBezTo>
                <a:cubicBezTo>
                  <a:pt x="308" y="177"/>
                  <a:pt x="308" y="177"/>
                  <a:pt x="308" y="177"/>
                </a:cubicBezTo>
                <a:cubicBezTo>
                  <a:pt x="284" y="163"/>
                  <a:pt x="252" y="144"/>
                  <a:pt x="217" y="123"/>
                </a:cubicBezTo>
                <a:cubicBezTo>
                  <a:pt x="217" y="123"/>
                  <a:pt x="217" y="123"/>
                  <a:pt x="217" y="123"/>
                </a:cubicBezTo>
                <a:cubicBezTo>
                  <a:pt x="215" y="121"/>
                  <a:pt x="212" y="120"/>
                  <a:pt x="209" y="118"/>
                </a:cubicBezTo>
                <a:cubicBezTo>
                  <a:pt x="209" y="118"/>
                  <a:pt x="209" y="118"/>
                  <a:pt x="209" y="118"/>
                </a:cubicBezTo>
                <a:cubicBezTo>
                  <a:pt x="358" y="211"/>
                  <a:pt x="358" y="211"/>
                  <a:pt x="358" y="211"/>
                </a:cubicBezTo>
                <a:cubicBezTo>
                  <a:pt x="358" y="211"/>
                  <a:pt x="359" y="212"/>
                  <a:pt x="359" y="212"/>
                </a:cubicBezTo>
                <a:cubicBezTo>
                  <a:pt x="359" y="212"/>
                  <a:pt x="359" y="212"/>
                  <a:pt x="359" y="212"/>
                </a:cubicBezTo>
                <a:cubicBezTo>
                  <a:pt x="359" y="212"/>
                  <a:pt x="359" y="212"/>
                  <a:pt x="359" y="212"/>
                </a:cubicBezTo>
                <a:cubicBezTo>
                  <a:pt x="359" y="212"/>
                  <a:pt x="359" y="212"/>
                  <a:pt x="359" y="212"/>
                </a:cubicBezTo>
                <a:cubicBezTo>
                  <a:pt x="360" y="214"/>
                  <a:pt x="360" y="216"/>
                  <a:pt x="359" y="217"/>
                </a:cubicBezTo>
                <a:cubicBezTo>
                  <a:pt x="359" y="217"/>
                  <a:pt x="359" y="217"/>
                  <a:pt x="359" y="217"/>
                </a:cubicBezTo>
                <a:cubicBezTo>
                  <a:pt x="358" y="218"/>
                  <a:pt x="356" y="219"/>
                  <a:pt x="355" y="218"/>
                </a:cubicBezTo>
                <a:cubicBezTo>
                  <a:pt x="355" y="218"/>
                  <a:pt x="355" y="218"/>
                  <a:pt x="355" y="218"/>
                </a:cubicBezTo>
                <a:cubicBezTo>
                  <a:pt x="355" y="218"/>
                  <a:pt x="355" y="218"/>
                  <a:pt x="355" y="218"/>
                </a:cubicBezTo>
                <a:cubicBezTo>
                  <a:pt x="355" y="218"/>
                  <a:pt x="355" y="218"/>
                  <a:pt x="355" y="218"/>
                </a:cubicBezTo>
                <a:cubicBezTo>
                  <a:pt x="355" y="218"/>
                  <a:pt x="354" y="218"/>
                  <a:pt x="354" y="218"/>
                </a:cubicBezTo>
                <a:cubicBezTo>
                  <a:pt x="354" y="218"/>
                  <a:pt x="354" y="218"/>
                  <a:pt x="354" y="218"/>
                </a:cubicBezTo>
                <a:cubicBezTo>
                  <a:pt x="354" y="218"/>
                  <a:pt x="354" y="218"/>
                  <a:pt x="354" y="218"/>
                </a:cubicBezTo>
                <a:cubicBezTo>
                  <a:pt x="354" y="218"/>
                  <a:pt x="354" y="218"/>
                  <a:pt x="354" y="218"/>
                </a:cubicBezTo>
                <a:cubicBezTo>
                  <a:pt x="354" y="218"/>
                  <a:pt x="354" y="218"/>
                  <a:pt x="354" y="218"/>
                </a:cubicBezTo>
                <a:cubicBezTo>
                  <a:pt x="354" y="218"/>
                  <a:pt x="354" y="218"/>
                  <a:pt x="354" y="218"/>
                </a:cubicBezTo>
                <a:cubicBezTo>
                  <a:pt x="354" y="218"/>
                  <a:pt x="354" y="218"/>
                  <a:pt x="354" y="218"/>
                </a:cubicBezTo>
                <a:cubicBezTo>
                  <a:pt x="354" y="218"/>
                  <a:pt x="354" y="218"/>
                  <a:pt x="354" y="218"/>
                </a:cubicBezTo>
                <a:cubicBezTo>
                  <a:pt x="354" y="218"/>
                  <a:pt x="354" y="217"/>
                  <a:pt x="353" y="217"/>
                </a:cubicBezTo>
                <a:cubicBezTo>
                  <a:pt x="353" y="217"/>
                  <a:pt x="353" y="217"/>
                  <a:pt x="353" y="217"/>
                </a:cubicBezTo>
                <a:cubicBezTo>
                  <a:pt x="353" y="217"/>
                  <a:pt x="352" y="217"/>
                  <a:pt x="351" y="216"/>
                </a:cubicBezTo>
                <a:cubicBezTo>
                  <a:pt x="351" y="216"/>
                  <a:pt x="351" y="216"/>
                  <a:pt x="351" y="216"/>
                </a:cubicBezTo>
                <a:cubicBezTo>
                  <a:pt x="349" y="215"/>
                  <a:pt x="347" y="213"/>
                  <a:pt x="343" y="211"/>
                </a:cubicBezTo>
                <a:cubicBezTo>
                  <a:pt x="343" y="211"/>
                  <a:pt x="343" y="211"/>
                  <a:pt x="343" y="211"/>
                </a:cubicBezTo>
                <a:cubicBezTo>
                  <a:pt x="336" y="207"/>
                  <a:pt x="326" y="201"/>
                  <a:pt x="313" y="193"/>
                </a:cubicBezTo>
                <a:cubicBezTo>
                  <a:pt x="313" y="193"/>
                  <a:pt x="313" y="193"/>
                  <a:pt x="313" y="193"/>
                </a:cubicBezTo>
                <a:cubicBezTo>
                  <a:pt x="288" y="178"/>
                  <a:pt x="254" y="157"/>
                  <a:pt x="217" y="135"/>
                </a:cubicBezTo>
                <a:cubicBezTo>
                  <a:pt x="217" y="135"/>
                  <a:pt x="217" y="135"/>
                  <a:pt x="217" y="135"/>
                </a:cubicBezTo>
                <a:cubicBezTo>
                  <a:pt x="174" y="110"/>
                  <a:pt x="128" y="82"/>
                  <a:pt x="89" y="60"/>
                </a:cubicBezTo>
                <a:cubicBezTo>
                  <a:pt x="89" y="60"/>
                  <a:pt x="89" y="60"/>
                  <a:pt x="89" y="60"/>
                </a:cubicBezTo>
                <a:cubicBezTo>
                  <a:pt x="106" y="70"/>
                  <a:pt x="124" y="81"/>
                  <a:pt x="143" y="92"/>
                </a:cubicBezTo>
                <a:cubicBezTo>
                  <a:pt x="143" y="92"/>
                  <a:pt x="143" y="92"/>
                  <a:pt x="143" y="92"/>
                </a:cubicBezTo>
                <a:cubicBezTo>
                  <a:pt x="217" y="136"/>
                  <a:pt x="299" y="185"/>
                  <a:pt x="338" y="211"/>
                </a:cubicBezTo>
                <a:cubicBezTo>
                  <a:pt x="338" y="211"/>
                  <a:pt x="338" y="211"/>
                  <a:pt x="338" y="211"/>
                </a:cubicBezTo>
                <a:cubicBezTo>
                  <a:pt x="350" y="218"/>
                  <a:pt x="357" y="223"/>
                  <a:pt x="360" y="226"/>
                </a:cubicBezTo>
                <a:cubicBezTo>
                  <a:pt x="360" y="226"/>
                  <a:pt x="360" y="226"/>
                  <a:pt x="360" y="226"/>
                </a:cubicBezTo>
                <a:cubicBezTo>
                  <a:pt x="361" y="227"/>
                  <a:pt x="362" y="228"/>
                  <a:pt x="362" y="231"/>
                </a:cubicBezTo>
                <a:cubicBezTo>
                  <a:pt x="362" y="231"/>
                  <a:pt x="362" y="231"/>
                  <a:pt x="362" y="231"/>
                </a:cubicBezTo>
                <a:cubicBezTo>
                  <a:pt x="362" y="231"/>
                  <a:pt x="362" y="232"/>
                  <a:pt x="361" y="233"/>
                </a:cubicBezTo>
                <a:cubicBezTo>
                  <a:pt x="361" y="233"/>
                  <a:pt x="361" y="233"/>
                  <a:pt x="361" y="233"/>
                </a:cubicBezTo>
                <a:cubicBezTo>
                  <a:pt x="360" y="235"/>
                  <a:pt x="358" y="235"/>
                  <a:pt x="357" y="235"/>
                </a:cubicBezTo>
                <a:cubicBezTo>
                  <a:pt x="357" y="235"/>
                  <a:pt x="357" y="235"/>
                  <a:pt x="357" y="235"/>
                </a:cubicBezTo>
                <a:cubicBezTo>
                  <a:pt x="355" y="235"/>
                  <a:pt x="354" y="234"/>
                  <a:pt x="351" y="233"/>
                </a:cubicBezTo>
                <a:cubicBezTo>
                  <a:pt x="351" y="233"/>
                  <a:pt x="351" y="233"/>
                  <a:pt x="351" y="233"/>
                </a:cubicBezTo>
                <a:cubicBezTo>
                  <a:pt x="356" y="236"/>
                  <a:pt x="356" y="236"/>
                  <a:pt x="356" y="236"/>
                </a:cubicBezTo>
                <a:cubicBezTo>
                  <a:pt x="357" y="237"/>
                  <a:pt x="358" y="240"/>
                  <a:pt x="357" y="241"/>
                </a:cubicBezTo>
                <a:cubicBezTo>
                  <a:pt x="357" y="241"/>
                  <a:pt x="357" y="241"/>
                  <a:pt x="357" y="241"/>
                </a:cubicBezTo>
                <a:cubicBezTo>
                  <a:pt x="356" y="243"/>
                  <a:pt x="353" y="244"/>
                  <a:pt x="352" y="243"/>
                </a:cubicBezTo>
                <a:cubicBezTo>
                  <a:pt x="352" y="243"/>
                  <a:pt x="352" y="243"/>
                  <a:pt x="352" y="243"/>
                </a:cubicBezTo>
                <a:cubicBezTo>
                  <a:pt x="176" y="142"/>
                  <a:pt x="176" y="142"/>
                  <a:pt x="176" y="142"/>
                </a:cubicBezTo>
                <a:cubicBezTo>
                  <a:pt x="356" y="254"/>
                  <a:pt x="356" y="254"/>
                  <a:pt x="356" y="254"/>
                </a:cubicBezTo>
                <a:cubicBezTo>
                  <a:pt x="357" y="255"/>
                  <a:pt x="357" y="256"/>
                  <a:pt x="357" y="257"/>
                </a:cubicBezTo>
                <a:cubicBezTo>
                  <a:pt x="357" y="257"/>
                  <a:pt x="357" y="257"/>
                  <a:pt x="357" y="257"/>
                </a:cubicBezTo>
                <a:cubicBezTo>
                  <a:pt x="357" y="258"/>
                  <a:pt x="357" y="259"/>
                  <a:pt x="356" y="260"/>
                </a:cubicBezTo>
                <a:cubicBezTo>
                  <a:pt x="356" y="260"/>
                  <a:pt x="356" y="260"/>
                  <a:pt x="356" y="260"/>
                </a:cubicBezTo>
                <a:cubicBezTo>
                  <a:pt x="355" y="261"/>
                  <a:pt x="354" y="261"/>
                  <a:pt x="353" y="261"/>
                </a:cubicBezTo>
                <a:cubicBezTo>
                  <a:pt x="353" y="261"/>
                  <a:pt x="353" y="261"/>
                  <a:pt x="353" y="261"/>
                </a:cubicBezTo>
                <a:cubicBezTo>
                  <a:pt x="351" y="261"/>
                  <a:pt x="350" y="260"/>
                  <a:pt x="347" y="259"/>
                </a:cubicBezTo>
                <a:cubicBezTo>
                  <a:pt x="347" y="259"/>
                  <a:pt x="347" y="259"/>
                  <a:pt x="347" y="259"/>
                </a:cubicBezTo>
                <a:cubicBezTo>
                  <a:pt x="345" y="258"/>
                  <a:pt x="342" y="256"/>
                  <a:pt x="338" y="254"/>
                </a:cubicBezTo>
                <a:cubicBezTo>
                  <a:pt x="338" y="254"/>
                  <a:pt x="338" y="254"/>
                  <a:pt x="338" y="254"/>
                </a:cubicBezTo>
                <a:cubicBezTo>
                  <a:pt x="331" y="250"/>
                  <a:pt x="320" y="244"/>
                  <a:pt x="308" y="237"/>
                </a:cubicBezTo>
                <a:cubicBezTo>
                  <a:pt x="308" y="237"/>
                  <a:pt x="308" y="237"/>
                  <a:pt x="308" y="237"/>
                </a:cubicBezTo>
                <a:cubicBezTo>
                  <a:pt x="283" y="223"/>
                  <a:pt x="249" y="203"/>
                  <a:pt x="214" y="182"/>
                </a:cubicBezTo>
                <a:cubicBezTo>
                  <a:pt x="214" y="182"/>
                  <a:pt x="214" y="182"/>
                  <a:pt x="214" y="182"/>
                </a:cubicBezTo>
                <a:cubicBezTo>
                  <a:pt x="184" y="164"/>
                  <a:pt x="152" y="145"/>
                  <a:pt x="123" y="128"/>
                </a:cubicBezTo>
                <a:cubicBezTo>
                  <a:pt x="123" y="128"/>
                  <a:pt x="123" y="128"/>
                  <a:pt x="123" y="128"/>
                </a:cubicBezTo>
                <a:cubicBezTo>
                  <a:pt x="355" y="273"/>
                  <a:pt x="355" y="273"/>
                  <a:pt x="355" y="273"/>
                </a:cubicBezTo>
                <a:cubicBezTo>
                  <a:pt x="355" y="273"/>
                  <a:pt x="355" y="273"/>
                  <a:pt x="355" y="273"/>
                </a:cubicBezTo>
                <a:cubicBezTo>
                  <a:pt x="355" y="273"/>
                  <a:pt x="355" y="273"/>
                  <a:pt x="355" y="273"/>
                </a:cubicBezTo>
                <a:cubicBezTo>
                  <a:pt x="355" y="273"/>
                  <a:pt x="355" y="273"/>
                  <a:pt x="355" y="273"/>
                </a:cubicBezTo>
                <a:cubicBezTo>
                  <a:pt x="355" y="273"/>
                  <a:pt x="355" y="273"/>
                  <a:pt x="355" y="273"/>
                </a:cubicBezTo>
                <a:cubicBezTo>
                  <a:pt x="355" y="273"/>
                  <a:pt x="355" y="273"/>
                  <a:pt x="355" y="273"/>
                </a:cubicBezTo>
                <a:cubicBezTo>
                  <a:pt x="355" y="273"/>
                  <a:pt x="355" y="273"/>
                  <a:pt x="355" y="273"/>
                </a:cubicBezTo>
                <a:cubicBezTo>
                  <a:pt x="357" y="274"/>
                  <a:pt x="357" y="274"/>
                  <a:pt x="357" y="274"/>
                </a:cubicBezTo>
                <a:cubicBezTo>
                  <a:pt x="357" y="274"/>
                  <a:pt x="357" y="274"/>
                  <a:pt x="357" y="274"/>
                </a:cubicBezTo>
                <a:cubicBezTo>
                  <a:pt x="358" y="276"/>
                  <a:pt x="357" y="278"/>
                  <a:pt x="356" y="279"/>
                </a:cubicBezTo>
                <a:cubicBezTo>
                  <a:pt x="356" y="279"/>
                  <a:pt x="356" y="279"/>
                  <a:pt x="356" y="279"/>
                </a:cubicBezTo>
                <a:cubicBezTo>
                  <a:pt x="355" y="280"/>
                  <a:pt x="354" y="280"/>
                  <a:pt x="353" y="280"/>
                </a:cubicBezTo>
                <a:cubicBezTo>
                  <a:pt x="353" y="280"/>
                  <a:pt x="353" y="280"/>
                  <a:pt x="353" y="280"/>
                </a:cubicBezTo>
                <a:cubicBezTo>
                  <a:pt x="353" y="280"/>
                  <a:pt x="353" y="280"/>
                  <a:pt x="353" y="280"/>
                </a:cubicBezTo>
                <a:cubicBezTo>
                  <a:pt x="353" y="280"/>
                  <a:pt x="353" y="280"/>
                  <a:pt x="353" y="280"/>
                </a:cubicBezTo>
                <a:cubicBezTo>
                  <a:pt x="353" y="280"/>
                  <a:pt x="353" y="280"/>
                  <a:pt x="352" y="280"/>
                </a:cubicBezTo>
                <a:cubicBezTo>
                  <a:pt x="352" y="280"/>
                  <a:pt x="352" y="280"/>
                  <a:pt x="352" y="280"/>
                </a:cubicBezTo>
                <a:cubicBezTo>
                  <a:pt x="352" y="280"/>
                  <a:pt x="352" y="280"/>
                  <a:pt x="352" y="280"/>
                </a:cubicBezTo>
                <a:cubicBezTo>
                  <a:pt x="352" y="280"/>
                  <a:pt x="352" y="280"/>
                  <a:pt x="352" y="280"/>
                </a:cubicBezTo>
                <a:cubicBezTo>
                  <a:pt x="352" y="280"/>
                  <a:pt x="352" y="280"/>
                  <a:pt x="352" y="280"/>
                </a:cubicBezTo>
                <a:cubicBezTo>
                  <a:pt x="352" y="280"/>
                  <a:pt x="352" y="280"/>
                  <a:pt x="352" y="280"/>
                </a:cubicBezTo>
                <a:cubicBezTo>
                  <a:pt x="352" y="280"/>
                  <a:pt x="352" y="280"/>
                  <a:pt x="352" y="280"/>
                </a:cubicBezTo>
                <a:cubicBezTo>
                  <a:pt x="352" y="280"/>
                  <a:pt x="352" y="280"/>
                  <a:pt x="352" y="280"/>
                </a:cubicBezTo>
                <a:cubicBezTo>
                  <a:pt x="351" y="280"/>
                  <a:pt x="351" y="280"/>
                  <a:pt x="351" y="279"/>
                </a:cubicBezTo>
                <a:cubicBezTo>
                  <a:pt x="351" y="279"/>
                  <a:pt x="351" y="279"/>
                  <a:pt x="351" y="279"/>
                </a:cubicBezTo>
                <a:cubicBezTo>
                  <a:pt x="351" y="279"/>
                  <a:pt x="350" y="279"/>
                  <a:pt x="349" y="279"/>
                </a:cubicBezTo>
                <a:cubicBezTo>
                  <a:pt x="349" y="279"/>
                  <a:pt x="349" y="279"/>
                  <a:pt x="349" y="279"/>
                </a:cubicBezTo>
                <a:cubicBezTo>
                  <a:pt x="348" y="278"/>
                  <a:pt x="346" y="277"/>
                  <a:pt x="343" y="275"/>
                </a:cubicBezTo>
                <a:cubicBezTo>
                  <a:pt x="343" y="275"/>
                  <a:pt x="343" y="275"/>
                  <a:pt x="343" y="275"/>
                </a:cubicBezTo>
                <a:cubicBezTo>
                  <a:pt x="338" y="272"/>
                  <a:pt x="331" y="268"/>
                  <a:pt x="321" y="262"/>
                </a:cubicBezTo>
                <a:cubicBezTo>
                  <a:pt x="321" y="262"/>
                  <a:pt x="321" y="262"/>
                  <a:pt x="321" y="262"/>
                </a:cubicBezTo>
                <a:cubicBezTo>
                  <a:pt x="305" y="253"/>
                  <a:pt x="282" y="240"/>
                  <a:pt x="257" y="225"/>
                </a:cubicBezTo>
                <a:cubicBezTo>
                  <a:pt x="257" y="225"/>
                  <a:pt x="257" y="225"/>
                  <a:pt x="257" y="225"/>
                </a:cubicBezTo>
                <a:cubicBezTo>
                  <a:pt x="289" y="244"/>
                  <a:pt x="317" y="261"/>
                  <a:pt x="335" y="273"/>
                </a:cubicBezTo>
                <a:cubicBezTo>
                  <a:pt x="335" y="273"/>
                  <a:pt x="335" y="273"/>
                  <a:pt x="335" y="273"/>
                </a:cubicBezTo>
                <a:cubicBezTo>
                  <a:pt x="346" y="281"/>
                  <a:pt x="353" y="286"/>
                  <a:pt x="356" y="290"/>
                </a:cubicBezTo>
                <a:cubicBezTo>
                  <a:pt x="356" y="290"/>
                  <a:pt x="356" y="290"/>
                  <a:pt x="356" y="290"/>
                </a:cubicBezTo>
                <a:cubicBezTo>
                  <a:pt x="357" y="291"/>
                  <a:pt x="358" y="292"/>
                  <a:pt x="358" y="294"/>
                </a:cubicBezTo>
                <a:cubicBezTo>
                  <a:pt x="358" y="294"/>
                  <a:pt x="358" y="294"/>
                  <a:pt x="358" y="294"/>
                </a:cubicBezTo>
                <a:cubicBezTo>
                  <a:pt x="358" y="295"/>
                  <a:pt x="358" y="296"/>
                  <a:pt x="357" y="297"/>
                </a:cubicBezTo>
                <a:cubicBezTo>
                  <a:pt x="357" y="297"/>
                  <a:pt x="357" y="297"/>
                  <a:pt x="357" y="297"/>
                </a:cubicBezTo>
                <a:cubicBezTo>
                  <a:pt x="356" y="298"/>
                  <a:pt x="354" y="299"/>
                  <a:pt x="352" y="298"/>
                </a:cubicBezTo>
                <a:cubicBezTo>
                  <a:pt x="352" y="298"/>
                  <a:pt x="352" y="298"/>
                  <a:pt x="352" y="298"/>
                </a:cubicBezTo>
                <a:cubicBezTo>
                  <a:pt x="337" y="289"/>
                  <a:pt x="337" y="289"/>
                  <a:pt x="337" y="289"/>
                </a:cubicBezTo>
                <a:cubicBezTo>
                  <a:pt x="338" y="289"/>
                  <a:pt x="338" y="290"/>
                  <a:pt x="338" y="290"/>
                </a:cubicBezTo>
                <a:cubicBezTo>
                  <a:pt x="338" y="290"/>
                  <a:pt x="338" y="290"/>
                  <a:pt x="338" y="290"/>
                </a:cubicBezTo>
                <a:cubicBezTo>
                  <a:pt x="350" y="297"/>
                  <a:pt x="357" y="303"/>
                  <a:pt x="360" y="307"/>
                </a:cubicBezTo>
                <a:cubicBezTo>
                  <a:pt x="360" y="307"/>
                  <a:pt x="360" y="307"/>
                  <a:pt x="360" y="307"/>
                </a:cubicBezTo>
                <a:cubicBezTo>
                  <a:pt x="361" y="308"/>
                  <a:pt x="362" y="309"/>
                  <a:pt x="362" y="311"/>
                </a:cubicBezTo>
                <a:cubicBezTo>
                  <a:pt x="362" y="311"/>
                  <a:pt x="362" y="311"/>
                  <a:pt x="362" y="311"/>
                </a:cubicBezTo>
                <a:cubicBezTo>
                  <a:pt x="362" y="312"/>
                  <a:pt x="362" y="312"/>
                  <a:pt x="362" y="313"/>
                </a:cubicBezTo>
                <a:cubicBezTo>
                  <a:pt x="362" y="313"/>
                  <a:pt x="362" y="313"/>
                  <a:pt x="362" y="313"/>
                </a:cubicBezTo>
                <a:cubicBezTo>
                  <a:pt x="361" y="314"/>
                  <a:pt x="360" y="315"/>
                  <a:pt x="359" y="315"/>
                </a:cubicBezTo>
                <a:cubicBezTo>
                  <a:pt x="359" y="315"/>
                  <a:pt x="359" y="315"/>
                  <a:pt x="359" y="315"/>
                </a:cubicBezTo>
                <a:cubicBezTo>
                  <a:pt x="358" y="315"/>
                  <a:pt x="357" y="315"/>
                  <a:pt x="356" y="315"/>
                </a:cubicBezTo>
                <a:cubicBezTo>
                  <a:pt x="356" y="315"/>
                  <a:pt x="356" y="315"/>
                  <a:pt x="356" y="315"/>
                </a:cubicBezTo>
                <a:cubicBezTo>
                  <a:pt x="356" y="314"/>
                  <a:pt x="338" y="304"/>
                  <a:pt x="310" y="287"/>
                </a:cubicBezTo>
                <a:cubicBezTo>
                  <a:pt x="310" y="287"/>
                  <a:pt x="310" y="287"/>
                  <a:pt x="310" y="287"/>
                </a:cubicBezTo>
                <a:cubicBezTo>
                  <a:pt x="283" y="270"/>
                  <a:pt x="245" y="247"/>
                  <a:pt x="206" y="224"/>
                </a:cubicBezTo>
                <a:cubicBezTo>
                  <a:pt x="206" y="224"/>
                  <a:pt x="206" y="224"/>
                  <a:pt x="206" y="224"/>
                </a:cubicBezTo>
                <a:cubicBezTo>
                  <a:pt x="146" y="188"/>
                  <a:pt x="82" y="151"/>
                  <a:pt x="43" y="131"/>
                </a:cubicBezTo>
                <a:cubicBezTo>
                  <a:pt x="43" y="131"/>
                  <a:pt x="43" y="131"/>
                  <a:pt x="43" y="131"/>
                </a:cubicBezTo>
                <a:cubicBezTo>
                  <a:pt x="43" y="131"/>
                  <a:pt x="43" y="131"/>
                  <a:pt x="43" y="131"/>
                </a:cubicBezTo>
                <a:cubicBezTo>
                  <a:pt x="43" y="131"/>
                  <a:pt x="43" y="131"/>
                  <a:pt x="43" y="131"/>
                </a:cubicBezTo>
                <a:cubicBezTo>
                  <a:pt x="63" y="143"/>
                  <a:pt x="91" y="161"/>
                  <a:pt x="121" y="180"/>
                </a:cubicBezTo>
                <a:cubicBezTo>
                  <a:pt x="121" y="180"/>
                  <a:pt x="121" y="180"/>
                  <a:pt x="121" y="180"/>
                </a:cubicBezTo>
                <a:cubicBezTo>
                  <a:pt x="183" y="218"/>
                  <a:pt x="256" y="263"/>
                  <a:pt x="305" y="293"/>
                </a:cubicBezTo>
                <a:cubicBezTo>
                  <a:pt x="305" y="293"/>
                  <a:pt x="305" y="293"/>
                  <a:pt x="305" y="293"/>
                </a:cubicBezTo>
                <a:cubicBezTo>
                  <a:pt x="336" y="312"/>
                  <a:pt x="357" y="324"/>
                  <a:pt x="359" y="326"/>
                </a:cubicBezTo>
                <a:cubicBezTo>
                  <a:pt x="359" y="326"/>
                  <a:pt x="359" y="326"/>
                  <a:pt x="359" y="326"/>
                </a:cubicBezTo>
                <a:cubicBezTo>
                  <a:pt x="360" y="326"/>
                  <a:pt x="360" y="327"/>
                  <a:pt x="360" y="327"/>
                </a:cubicBezTo>
                <a:cubicBezTo>
                  <a:pt x="360" y="327"/>
                  <a:pt x="360" y="327"/>
                  <a:pt x="360" y="327"/>
                </a:cubicBezTo>
                <a:cubicBezTo>
                  <a:pt x="362" y="328"/>
                  <a:pt x="362" y="330"/>
                  <a:pt x="360" y="332"/>
                </a:cubicBezTo>
                <a:cubicBezTo>
                  <a:pt x="360" y="332"/>
                  <a:pt x="360" y="332"/>
                  <a:pt x="360" y="332"/>
                </a:cubicBezTo>
                <a:cubicBezTo>
                  <a:pt x="360" y="333"/>
                  <a:pt x="358" y="333"/>
                  <a:pt x="357" y="333"/>
                </a:cubicBezTo>
                <a:cubicBezTo>
                  <a:pt x="357" y="333"/>
                  <a:pt x="357" y="333"/>
                  <a:pt x="357" y="333"/>
                </a:cubicBezTo>
                <a:cubicBezTo>
                  <a:pt x="356" y="333"/>
                  <a:pt x="356" y="333"/>
                  <a:pt x="356" y="333"/>
                </a:cubicBezTo>
                <a:cubicBezTo>
                  <a:pt x="356" y="333"/>
                  <a:pt x="356" y="333"/>
                  <a:pt x="356" y="333"/>
                </a:cubicBezTo>
                <a:cubicBezTo>
                  <a:pt x="356" y="333"/>
                  <a:pt x="356" y="333"/>
                  <a:pt x="356" y="333"/>
                </a:cubicBezTo>
                <a:cubicBezTo>
                  <a:pt x="356" y="333"/>
                  <a:pt x="356" y="333"/>
                  <a:pt x="356" y="333"/>
                </a:cubicBezTo>
                <a:cubicBezTo>
                  <a:pt x="356" y="333"/>
                  <a:pt x="356" y="333"/>
                  <a:pt x="355" y="333"/>
                </a:cubicBezTo>
                <a:cubicBezTo>
                  <a:pt x="355" y="333"/>
                  <a:pt x="355" y="333"/>
                  <a:pt x="355" y="333"/>
                </a:cubicBezTo>
                <a:cubicBezTo>
                  <a:pt x="355" y="333"/>
                  <a:pt x="355" y="333"/>
                  <a:pt x="355" y="333"/>
                </a:cubicBezTo>
                <a:cubicBezTo>
                  <a:pt x="355" y="333"/>
                  <a:pt x="355" y="333"/>
                  <a:pt x="355" y="333"/>
                </a:cubicBezTo>
                <a:cubicBezTo>
                  <a:pt x="355" y="332"/>
                  <a:pt x="355" y="332"/>
                  <a:pt x="355" y="332"/>
                </a:cubicBezTo>
                <a:cubicBezTo>
                  <a:pt x="355" y="332"/>
                  <a:pt x="355" y="332"/>
                  <a:pt x="355" y="332"/>
                </a:cubicBezTo>
                <a:cubicBezTo>
                  <a:pt x="354" y="332"/>
                  <a:pt x="353" y="331"/>
                  <a:pt x="352" y="330"/>
                </a:cubicBezTo>
                <a:cubicBezTo>
                  <a:pt x="352" y="330"/>
                  <a:pt x="352" y="330"/>
                  <a:pt x="352" y="330"/>
                </a:cubicBezTo>
                <a:cubicBezTo>
                  <a:pt x="349" y="329"/>
                  <a:pt x="345" y="327"/>
                  <a:pt x="340" y="324"/>
                </a:cubicBezTo>
                <a:cubicBezTo>
                  <a:pt x="340" y="324"/>
                  <a:pt x="340" y="324"/>
                  <a:pt x="340" y="324"/>
                </a:cubicBezTo>
                <a:cubicBezTo>
                  <a:pt x="330" y="318"/>
                  <a:pt x="317" y="311"/>
                  <a:pt x="300" y="301"/>
                </a:cubicBezTo>
                <a:cubicBezTo>
                  <a:pt x="300" y="301"/>
                  <a:pt x="300" y="301"/>
                  <a:pt x="300" y="301"/>
                </a:cubicBezTo>
                <a:cubicBezTo>
                  <a:pt x="267" y="282"/>
                  <a:pt x="223" y="257"/>
                  <a:pt x="179" y="232"/>
                </a:cubicBezTo>
                <a:cubicBezTo>
                  <a:pt x="179" y="232"/>
                  <a:pt x="179" y="232"/>
                  <a:pt x="179" y="232"/>
                </a:cubicBezTo>
                <a:cubicBezTo>
                  <a:pt x="166" y="224"/>
                  <a:pt x="153" y="217"/>
                  <a:pt x="140" y="210"/>
                </a:cubicBezTo>
                <a:cubicBezTo>
                  <a:pt x="140" y="210"/>
                  <a:pt x="140" y="210"/>
                  <a:pt x="140" y="210"/>
                </a:cubicBezTo>
                <a:cubicBezTo>
                  <a:pt x="198" y="245"/>
                  <a:pt x="261" y="285"/>
                  <a:pt x="306" y="312"/>
                </a:cubicBezTo>
                <a:cubicBezTo>
                  <a:pt x="306" y="312"/>
                  <a:pt x="306" y="312"/>
                  <a:pt x="306" y="312"/>
                </a:cubicBezTo>
                <a:cubicBezTo>
                  <a:pt x="339" y="332"/>
                  <a:pt x="361" y="346"/>
                  <a:pt x="361" y="346"/>
                </a:cubicBezTo>
                <a:cubicBezTo>
                  <a:pt x="361" y="346"/>
                  <a:pt x="361" y="346"/>
                  <a:pt x="361" y="346"/>
                </a:cubicBezTo>
                <a:cubicBezTo>
                  <a:pt x="363" y="347"/>
                  <a:pt x="363" y="349"/>
                  <a:pt x="362" y="351"/>
                </a:cubicBezTo>
                <a:cubicBezTo>
                  <a:pt x="362" y="351"/>
                  <a:pt x="362" y="351"/>
                  <a:pt x="362" y="351"/>
                </a:cubicBezTo>
                <a:cubicBezTo>
                  <a:pt x="361" y="353"/>
                  <a:pt x="359" y="353"/>
                  <a:pt x="357" y="352"/>
                </a:cubicBezTo>
                <a:cubicBezTo>
                  <a:pt x="357" y="352"/>
                  <a:pt x="357" y="352"/>
                  <a:pt x="357" y="352"/>
                </a:cubicBezTo>
                <a:cubicBezTo>
                  <a:pt x="79" y="190"/>
                  <a:pt x="79" y="190"/>
                  <a:pt x="79" y="190"/>
                </a:cubicBezTo>
                <a:cubicBezTo>
                  <a:pt x="90" y="197"/>
                  <a:pt x="101" y="204"/>
                  <a:pt x="114" y="212"/>
                </a:cubicBezTo>
                <a:cubicBezTo>
                  <a:pt x="114" y="212"/>
                  <a:pt x="114" y="212"/>
                  <a:pt x="114" y="212"/>
                </a:cubicBezTo>
                <a:cubicBezTo>
                  <a:pt x="146" y="232"/>
                  <a:pt x="182" y="254"/>
                  <a:pt x="216" y="274"/>
                </a:cubicBezTo>
                <a:cubicBezTo>
                  <a:pt x="216" y="274"/>
                  <a:pt x="216" y="274"/>
                  <a:pt x="216" y="274"/>
                </a:cubicBezTo>
                <a:cubicBezTo>
                  <a:pt x="282" y="313"/>
                  <a:pt x="339" y="347"/>
                  <a:pt x="339" y="347"/>
                </a:cubicBezTo>
                <a:cubicBezTo>
                  <a:pt x="339" y="347"/>
                  <a:pt x="339" y="347"/>
                  <a:pt x="339" y="347"/>
                </a:cubicBezTo>
                <a:cubicBezTo>
                  <a:pt x="340" y="347"/>
                  <a:pt x="340" y="348"/>
                  <a:pt x="341" y="349"/>
                </a:cubicBezTo>
                <a:cubicBezTo>
                  <a:pt x="341" y="349"/>
                  <a:pt x="341" y="349"/>
                  <a:pt x="341" y="349"/>
                </a:cubicBezTo>
                <a:cubicBezTo>
                  <a:pt x="341" y="349"/>
                  <a:pt x="341" y="349"/>
                  <a:pt x="341" y="349"/>
                </a:cubicBezTo>
                <a:cubicBezTo>
                  <a:pt x="341" y="349"/>
                  <a:pt x="341" y="349"/>
                  <a:pt x="341" y="349"/>
                </a:cubicBezTo>
                <a:cubicBezTo>
                  <a:pt x="341" y="349"/>
                  <a:pt x="341" y="349"/>
                  <a:pt x="341" y="349"/>
                </a:cubicBezTo>
                <a:cubicBezTo>
                  <a:pt x="341" y="349"/>
                  <a:pt x="341" y="349"/>
                  <a:pt x="341" y="349"/>
                </a:cubicBezTo>
                <a:cubicBezTo>
                  <a:pt x="341" y="349"/>
                  <a:pt x="341" y="349"/>
                  <a:pt x="341" y="349"/>
                </a:cubicBezTo>
                <a:cubicBezTo>
                  <a:pt x="341" y="349"/>
                  <a:pt x="341" y="349"/>
                  <a:pt x="341" y="349"/>
                </a:cubicBezTo>
                <a:cubicBezTo>
                  <a:pt x="341" y="349"/>
                  <a:pt x="341" y="349"/>
                  <a:pt x="341" y="349"/>
                </a:cubicBezTo>
                <a:cubicBezTo>
                  <a:pt x="341" y="349"/>
                  <a:pt x="341" y="349"/>
                  <a:pt x="341" y="349"/>
                </a:cubicBezTo>
                <a:cubicBezTo>
                  <a:pt x="341" y="349"/>
                  <a:pt x="341" y="349"/>
                  <a:pt x="341" y="349"/>
                </a:cubicBezTo>
                <a:cubicBezTo>
                  <a:pt x="341" y="349"/>
                  <a:pt x="341" y="349"/>
                  <a:pt x="341" y="349"/>
                </a:cubicBezTo>
                <a:cubicBezTo>
                  <a:pt x="341" y="349"/>
                  <a:pt x="341" y="349"/>
                  <a:pt x="341" y="350"/>
                </a:cubicBezTo>
                <a:cubicBezTo>
                  <a:pt x="341" y="350"/>
                  <a:pt x="341" y="350"/>
                  <a:pt x="341" y="350"/>
                </a:cubicBezTo>
                <a:cubicBezTo>
                  <a:pt x="341" y="350"/>
                  <a:pt x="341" y="351"/>
                  <a:pt x="341" y="352"/>
                </a:cubicBezTo>
                <a:cubicBezTo>
                  <a:pt x="341" y="352"/>
                  <a:pt x="341" y="352"/>
                  <a:pt x="341" y="352"/>
                </a:cubicBezTo>
                <a:cubicBezTo>
                  <a:pt x="341" y="352"/>
                  <a:pt x="341" y="352"/>
                  <a:pt x="341" y="352"/>
                </a:cubicBezTo>
                <a:cubicBezTo>
                  <a:pt x="341" y="352"/>
                  <a:pt x="341" y="352"/>
                  <a:pt x="341" y="352"/>
                </a:cubicBezTo>
                <a:cubicBezTo>
                  <a:pt x="341" y="352"/>
                  <a:pt x="341" y="352"/>
                  <a:pt x="341" y="352"/>
                </a:cubicBezTo>
                <a:cubicBezTo>
                  <a:pt x="341" y="352"/>
                  <a:pt x="341" y="352"/>
                  <a:pt x="341" y="352"/>
                </a:cubicBezTo>
                <a:cubicBezTo>
                  <a:pt x="341" y="352"/>
                  <a:pt x="341" y="352"/>
                  <a:pt x="341" y="352"/>
                </a:cubicBezTo>
                <a:cubicBezTo>
                  <a:pt x="341" y="352"/>
                  <a:pt x="341" y="352"/>
                  <a:pt x="341" y="352"/>
                </a:cubicBezTo>
                <a:cubicBezTo>
                  <a:pt x="341" y="352"/>
                  <a:pt x="341" y="352"/>
                  <a:pt x="340" y="352"/>
                </a:cubicBezTo>
                <a:cubicBezTo>
                  <a:pt x="340" y="352"/>
                  <a:pt x="340" y="352"/>
                  <a:pt x="340" y="352"/>
                </a:cubicBezTo>
                <a:cubicBezTo>
                  <a:pt x="340" y="352"/>
                  <a:pt x="340" y="352"/>
                  <a:pt x="340" y="352"/>
                </a:cubicBezTo>
                <a:cubicBezTo>
                  <a:pt x="340" y="352"/>
                  <a:pt x="340" y="352"/>
                  <a:pt x="340" y="352"/>
                </a:cubicBezTo>
                <a:cubicBezTo>
                  <a:pt x="340" y="352"/>
                  <a:pt x="340" y="352"/>
                  <a:pt x="340" y="352"/>
                </a:cubicBezTo>
                <a:cubicBezTo>
                  <a:pt x="340" y="352"/>
                  <a:pt x="340" y="352"/>
                  <a:pt x="340" y="352"/>
                </a:cubicBezTo>
                <a:cubicBezTo>
                  <a:pt x="340" y="352"/>
                  <a:pt x="340" y="352"/>
                  <a:pt x="340" y="352"/>
                </a:cubicBezTo>
                <a:cubicBezTo>
                  <a:pt x="340" y="352"/>
                  <a:pt x="340" y="352"/>
                  <a:pt x="340" y="352"/>
                </a:cubicBezTo>
                <a:cubicBezTo>
                  <a:pt x="340" y="352"/>
                  <a:pt x="340" y="352"/>
                  <a:pt x="340" y="352"/>
                </a:cubicBezTo>
                <a:cubicBezTo>
                  <a:pt x="340" y="352"/>
                  <a:pt x="340" y="352"/>
                  <a:pt x="340" y="352"/>
                </a:cubicBezTo>
                <a:cubicBezTo>
                  <a:pt x="340" y="352"/>
                  <a:pt x="340" y="352"/>
                  <a:pt x="340" y="352"/>
                </a:cubicBezTo>
                <a:cubicBezTo>
                  <a:pt x="340" y="352"/>
                  <a:pt x="340" y="352"/>
                  <a:pt x="340" y="352"/>
                </a:cubicBezTo>
                <a:cubicBezTo>
                  <a:pt x="340" y="352"/>
                  <a:pt x="340" y="352"/>
                  <a:pt x="340" y="352"/>
                </a:cubicBezTo>
                <a:cubicBezTo>
                  <a:pt x="340" y="352"/>
                  <a:pt x="340" y="352"/>
                  <a:pt x="340" y="352"/>
                </a:cubicBezTo>
                <a:cubicBezTo>
                  <a:pt x="340" y="353"/>
                  <a:pt x="339" y="353"/>
                  <a:pt x="338" y="354"/>
                </a:cubicBezTo>
                <a:cubicBezTo>
                  <a:pt x="338" y="354"/>
                  <a:pt x="338" y="354"/>
                  <a:pt x="338" y="354"/>
                </a:cubicBezTo>
                <a:cubicBezTo>
                  <a:pt x="338" y="354"/>
                  <a:pt x="338" y="354"/>
                  <a:pt x="338" y="354"/>
                </a:cubicBezTo>
                <a:cubicBezTo>
                  <a:pt x="338" y="354"/>
                  <a:pt x="338" y="354"/>
                  <a:pt x="338" y="354"/>
                </a:cubicBezTo>
                <a:cubicBezTo>
                  <a:pt x="338" y="354"/>
                  <a:pt x="338" y="354"/>
                  <a:pt x="338" y="354"/>
                </a:cubicBezTo>
                <a:cubicBezTo>
                  <a:pt x="338" y="354"/>
                  <a:pt x="338" y="354"/>
                  <a:pt x="338" y="354"/>
                </a:cubicBezTo>
                <a:cubicBezTo>
                  <a:pt x="337" y="354"/>
                  <a:pt x="336" y="354"/>
                  <a:pt x="335" y="353"/>
                </a:cubicBezTo>
                <a:cubicBezTo>
                  <a:pt x="335" y="353"/>
                  <a:pt x="335" y="353"/>
                  <a:pt x="335" y="353"/>
                </a:cubicBezTo>
                <a:cubicBezTo>
                  <a:pt x="335" y="353"/>
                  <a:pt x="321" y="345"/>
                  <a:pt x="299" y="332"/>
                </a:cubicBezTo>
                <a:cubicBezTo>
                  <a:pt x="299" y="332"/>
                  <a:pt x="299" y="332"/>
                  <a:pt x="299" y="332"/>
                </a:cubicBezTo>
                <a:cubicBezTo>
                  <a:pt x="299" y="332"/>
                  <a:pt x="300" y="332"/>
                  <a:pt x="300" y="333"/>
                </a:cubicBezTo>
                <a:cubicBezTo>
                  <a:pt x="300" y="333"/>
                  <a:pt x="300" y="333"/>
                  <a:pt x="300" y="333"/>
                </a:cubicBezTo>
                <a:cubicBezTo>
                  <a:pt x="310" y="339"/>
                  <a:pt x="316" y="344"/>
                  <a:pt x="319" y="347"/>
                </a:cubicBezTo>
                <a:cubicBezTo>
                  <a:pt x="319" y="347"/>
                  <a:pt x="319" y="347"/>
                  <a:pt x="319" y="347"/>
                </a:cubicBezTo>
                <a:cubicBezTo>
                  <a:pt x="320" y="348"/>
                  <a:pt x="321" y="348"/>
                  <a:pt x="321" y="351"/>
                </a:cubicBezTo>
                <a:cubicBezTo>
                  <a:pt x="321" y="351"/>
                  <a:pt x="321" y="351"/>
                  <a:pt x="321" y="351"/>
                </a:cubicBezTo>
                <a:cubicBezTo>
                  <a:pt x="321" y="351"/>
                  <a:pt x="321" y="352"/>
                  <a:pt x="320" y="353"/>
                </a:cubicBezTo>
                <a:cubicBezTo>
                  <a:pt x="320" y="353"/>
                  <a:pt x="320" y="353"/>
                  <a:pt x="320" y="353"/>
                </a:cubicBezTo>
                <a:cubicBezTo>
                  <a:pt x="320" y="353"/>
                  <a:pt x="320" y="353"/>
                  <a:pt x="320" y="353"/>
                </a:cubicBezTo>
                <a:cubicBezTo>
                  <a:pt x="319" y="355"/>
                  <a:pt x="317" y="355"/>
                  <a:pt x="316" y="355"/>
                </a:cubicBezTo>
                <a:cubicBezTo>
                  <a:pt x="316" y="355"/>
                  <a:pt x="316" y="355"/>
                  <a:pt x="316" y="355"/>
                </a:cubicBezTo>
                <a:cubicBezTo>
                  <a:pt x="312" y="355"/>
                  <a:pt x="308" y="352"/>
                  <a:pt x="301" y="349"/>
                </a:cubicBezTo>
                <a:close/>
                <a:moveTo>
                  <a:pt x="359" y="333"/>
                </a:moveTo>
                <a:cubicBezTo>
                  <a:pt x="359" y="333"/>
                  <a:pt x="359" y="333"/>
                  <a:pt x="359" y="333"/>
                </a:cubicBezTo>
                <a:cubicBezTo>
                  <a:pt x="359" y="333"/>
                  <a:pt x="359" y="333"/>
                  <a:pt x="359" y="333"/>
                </a:cubicBezTo>
                <a:cubicBezTo>
                  <a:pt x="359" y="333"/>
                  <a:pt x="359" y="333"/>
                  <a:pt x="359" y="333"/>
                </a:cubicBezTo>
                <a:close/>
                <a:moveTo>
                  <a:pt x="356" y="218"/>
                </a:moveTo>
                <a:cubicBezTo>
                  <a:pt x="356" y="218"/>
                  <a:pt x="356" y="218"/>
                  <a:pt x="356" y="218"/>
                </a:cubicBezTo>
                <a:cubicBezTo>
                  <a:pt x="356" y="218"/>
                  <a:pt x="356" y="218"/>
                  <a:pt x="356" y="218"/>
                </a:cubicBezTo>
                <a:cubicBezTo>
                  <a:pt x="356" y="218"/>
                  <a:pt x="355" y="218"/>
                  <a:pt x="355" y="218"/>
                </a:cubicBezTo>
                <a:cubicBezTo>
                  <a:pt x="355" y="218"/>
                  <a:pt x="355" y="218"/>
                  <a:pt x="355" y="218"/>
                </a:cubicBezTo>
                <a:cubicBezTo>
                  <a:pt x="355" y="218"/>
                  <a:pt x="355" y="218"/>
                  <a:pt x="355" y="218"/>
                </a:cubicBezTo>
                <a:cubicBezTo>
                  <a:pt x="356" y="218"/>
                  <a:pt x="356" y="218"/>
                  <a:pt x="356" y="218"/>
                </a:cubicBezTo>
                <a:close/>
                <a:moveTo>
                  <a:pt x="355" y="178"/>
                </a:moveTo>
                <a:cubicBezTo>
                  <a:pt x="355" y="178"/>
                  <a:pt x="355" y="178"/>
                  <a:pt x="355" y="178"/>
                </a:cubicBezTo>
                <a:cubicBezTo>
                  <a:pt x="355" y="178"/>
                  <a:pt x="355" y="178"/>
                  <a:pt x="355" y="178"/>
                </a:cubicBezTo>
                <a:cubicBezTo>
                  <a:pt x="355" y="178"/>
                  <a:pt x="355" y="178"/>
                  <a:pt x="355" y="178"/>
                </a:cubicBezTo>
                <a:close/>
                <a:moveTo>
                  <a:pt x="361" y="155"/>
                </a:moveTo>
                <a:cubicBezTo>
                  <a:pt x="361" y="155"/>
                  <a:pt x="361" y="155"/>
                  <a:pt x="361" y="155"/>
                </a:cubicBezTo>
                <a:cubicBezTo>
                  <a:pt x="361" y="155"/>
                  <a:pt x="361" y="155"/>
                  <a:pt x="361" y="155"/>
                </a:cubicBezTo>
                <a:cubicBezTo>
                  <a:pt x="361" y="155"/>
                  <a:pt x="361" y="155"/>
                  <a:pt x="361" y="155"/>
                </a:cubicBezTo>
                <a:close/>
                <a:moveTo>
                  <a:pt x="169" y="6"/>
                </a:moveTo>
                <a:cubicBezTo>
                  <a:pt x="169" y="6"/>
                  <a:pt x="169" y="6"/>
                  <a:pt x="169" y="7"/>
                </a:cubicBezTo>
                <a:cubicBezTo>
                  <a:pt x="169" y="7"/>
                  <a:pt x="169" y="7"/>
                  <a:pt x="169" y="7"/>
                </a:cubicBezTo>
                <a:cubicBezTo>
                  <a:pt x="169" y="7"/>
                  <a:pt x="169" y="7"/>
                  <a:pt x="169" y="7"/>
                </a:cubicBezTo>
                <a:cubicBezTo>
                  <a:pt x="169" y="7"/>
                  <a:pt x="169" y="7"/>
                  <a:pt x="169" y="7"/>
                </a:cubicBezTo>
                <a:cubicBezTo>
                  <a:pt x="169" y="7"/>
                  <a:pt x="169" y="7"/>
                  <a:pt x="169" y="6"/>
                </a:cubicBezTo>
                <a:close/>
                <a:moveTo>
                  <a:pt x="69" y="6"/>
                </a:moveTo>
                <a:cubicBezTo>
                  <a:pt x="69" y="6"/>
                  <a:pt x="69" y="6"/>
                  <a:pt x="69" y="6"/>
                </a:cubicBezTo>
                <a:cubicBezTo>
                  <a:pt x="69" y="6"/>
                  <a:pt x="69" y="6"/>
                  <a:pt x="69" y="6"/>
                </a:cubicBezTo>
                <a:cubicBezTo>
                  <a:pt x="69" y="6"/>
                  <a:pt x="69" y="6"/>
                  <a:pt x="69" y="6"/>
                </a:cubicBezTo>
                <a:cubicBezTo>
                  <a:pt x="69" y="6"/>
                  <a:pt x="69" y="6"/>
                  <a:pt x="69" y="6"/>
                </a:cubicBezTo>
                <a:cubicBezTo>
                  <a:pt x="69" y="6"/>
                  <a:pt x="69" y="6"/>
                  <a:pt x="69" y="6"/>
                </a:cubicBezTo>
                <a:close/>
              </a:path>
            </a:pathLst>
          </a:custGeom>
          <a:blipFill rotWithShape="1">
            <a:blip r:embed="rId5">
              <a:alphaModFix/>
            </a:blip>
            <a:stretch>
              <a:fillRect b="0" l="0" r="0" t="0"/>
            </a:stretch>
          </a:blip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rgbClr val="262626"/>
              </a:solidFill>
              <a:latin typeface="Rockwell"/>
              <a:ea typeface="Rockwell"/>
              <a:cs typeface="Rockwell"/>
              <a:sym typeface="Rockwell"/>
            </a:endParaRPr>
          </a:p>
        </p:txBody>
      </p:sp>
      <p:sp>
        <p:nvSpPr>
          <p:cNvPr id="1453" name="Google Shape;1453;p44"/>
          <p:cNvSpPr txBox="1"/>
          <p:nvPr/>
        </p:nvSpPr>
        <p:spPr>
          <a:xfrm>
            <a:off x="4792964" y="4060393"/>
            <a:ext cx="4441825" cy="33813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tr-TR" sz="1600">
                <a:solidFill>
                  <a:schemeClr val="lt1"/>
                </a:solidFill>
                <a:latin typeface="Rockwell"/>
                <a:ea typeface="Rockwell"/>
                <a:cs typeface="Rockwell"/>
                <a:sym typeface="Rockwell"/>
              </a:rPr>
              <a:t>Insert the title of your subtitle here</a:t>
            </a:r>
            <a:endParaRPr sz="1600">
              <a:solidFill>
                <a:schemeClr val="lt1"/>
              </a:solidFill>
              <a:latin typeface="Rockwell"/>
              <a:ea typeface="Rockwell"/>
              <a:cs typeface="Rockwell"/>
              <a:sym typeface="Rockwell"/>
            </a:endParaRPr>
          </a:p>
        </p:txBody>
      </p:sp>
      <p:sp>
        <p:nvSpPr>
          <p:cNvPr id="1454" name="Google Shape;1454;p44"/>
          <p:cNvSpPr txBox="1"/>
          <p:nvPr/>
        </p:nvSpPr>
        <p:spPr>
          <a:xfrm>
            <a:off x="1933876" y="4898593"/>
            <a:ext cx="7961313"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tr-TR" sz="1600">
                <a:solidFill>
                  <a:schemeClr val="lt1"/>
                </a:solidFill>
                <a:latin typeface="Rockwell"/>
                <a:ea typeface="Rockwell"/>
                <a:cs typeface="Rockwell"/>
                <a:sym typeface="Rockwell"/>
              </a:rPr>
              <a:t>A presentation template that helps founders create a visually impressive and effective pitch. </a:t>
            </a:r>
            <a:endParaRPr sz="1600">
              <a:solidFill>
                <a:schemeClr val="lt1"/>
              </a:solidFill>
              <a:latin typeface="Rockwell"/>
              <a:ea typeface="Rockwell"/>
              <a:cs typeface="Rockwell"/>
              <a:sym typeface="Rockwell"/>
            </a:endParaRPr>
          </a:p>
        </p:txBody>
      </p:sp>
      <p:sp>
        <p:nvSpPr>
          <p:cNvPr id="1455" name="Google Shape;1455;p44"/>
          <p:cNvSpPr txBox="1"/>
          <p:nvPr/>
        </p:nvSpPr>
        <p:spPr>
          <a:xfrm>
            <a:off x="1933876" y="5491355"/>
            <a:ext cx="7961313" cy="41723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tr-TR" sz="1600">
                <a:solidFill>
                  <a:schemeClr val="lt1"/>
                </a:solidFill>
                <a:latin typeface="Rockwell"/>
                <a:ea typeface="Rockwell"/>
                <a:cs typeface="Rockwell"/>
                <a:sym typeface="Rockwell"/>
              </a:rPr>
              <a:t>Show and explain your web, app or software projects using these  gadget templates.</a:t>
            </a:r>
            <a:endParaRPr sz="1600">
              <a:solidFill>
                <a:schemeClr val="lt1"/>
              </a:solidFill>
              <a:latin typeface="Rockwell"/>
              <a:ea typeface="Rockwell"/>
              <a:cs typeface="Rockwell"/>
              <a:sym typeface="Rockwe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0"/>
                                  </p:stCondLst>
                                  <p:childTnLst>
                                    <p:set>
                                      <p:cBhvr>
                                        <p:cTn dur="1" fill="hold">
                                          <p:stCondLst>
                                            <p:cond delay="0"/>
                                          </p:stCondLst>
                                        </p:cTn>
                                        <p:tgtEl>
                                          <p:spTgt spid="1439"/>
                                        </p:tgtEl>
                                        <p:attrNameLst>
                                          <p:attrName>style.visibility</p:attrName>
                                        </p:attrNameLst>
                                      </p:cBhvr>
                                      <p:to>
                                        <p:strVal val="visible"/>
                                      </p:to>
                                    </p:set>
                                    <p:anim calcmode="lin" valueType="num">
                                      <p:cBhvr additive="base">
                                        <p:cTn dur="500"/>
                                        <p:tgtEl>
                                          <p:spTgt spid="1439"/>
                                        </p:tgtEl>
                                        <p:attrNameLst>
                                          <p:attrName>ppt_x</p:attrName>
                                        </p:attrNameLst>
                                      </p:cBhvr>
                                      <p:tavLst>
                                        <p:tav fmla="" tm="0">
                                          <p:val>
                                            <p:strVal val="#ppt_x-1"/>
                                          </p:val>
                                        </p:tav>
                                        <p:tav fmla="" tm="100000">
                                          <p:val>
                                            <p:strVal val="#ppt_x"/>
                                          </p:val>
                                        </p:tav>
                                      </p:tavLst>
                                    </p:anim>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438"/>
                                        </p:tgtEl>
                                        <p:attrNameLst>
                                          <p:attrName>style.visibility</p:attrName>
                                        </p:attrNameLst>
                                      </p:cBhvr>
                                      <p:to>
                                        <p:strVal val="visible"/>
                                      </p:to>
                                    </p:set>
                                    <p:animEffect filter="fade" transition="in">
                                      <p:cBhvr>
                                        <p:cTn dur="500"/>
                                        <p:tgtEl>
                                          <p:spTgt spid="143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0" name="Shape 1460"/>
        <p:cNvGrpSpPr/>
        <p:nvPr/>
      </p:nvGrpSpPr>
      <p:grpSpPr>
        <a:xfrm>
          <a:off x="0" y="0"/>
          <a:ext cx="0" cy="0"/>
          <a:chOff x="0" y="0"/>
          <a:chExt cx="0" cy="0"/>
        </a:xfrm>
      </p:grpSpPr>
      <p:sp>
        <p:nvSpPr>
          <p:cNvPr id="1461" name="Google Shape;1461;p45"/>
          <p:cNvSpPr/>
          <p:nvPr/>
        </p:nvSpPr>
        <p:spPr>
          <a:xfrm>
            <a:off x="0" y="0"/>
            <a:ext cx="12192000" cy="6858000"/>
          </a:xfrm>
          <a:prstGeom prst="frame">
            <a:avLst>
              <a:gd fmla="val 3986" name="adj1"/>
            </a:avLst>
          </a:prstGeom>
          <a:blipFill rotWithShape="1">
            <a:blip r:embed="rId3">
              <a:alphaModFix/>
            </a:blip>
            <a:tile algn="tl" flip="none" tx="0" sx="100000" ty="0" sy="100000"/>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Rockwell"/>
              <a:ea typeface="Rockwell"/>
              <a:cs typeface="Rockwell"/>
              <a:sym typeface="Rockwell"/>
            </a:endParaRPr>
          </a:p>
        </p:txBody>
      </p:sp>
      <p:pic>
        <p:nvPicPr>
          <p:cNvPr id="1462" name="Google Shape;1462;p45"/>
          <p:cNvPicPr preferRelativeResize="0"/>
          <p:nvPr/>
        </p:nvPicPr>
        <p:blipFill rotWithShape="1">
          <a:blip r:embed="rId4">
            <a:alphaModFix/>
          </a:blip>
          <a:srcRect b="0" l="0" r="0" t="0"/>
          <a:stretch/>
        </p:blipFill>
        <p:spPr>
          <a:xfrm>
            <a:off x="8599547" y="4453555"/>
            <a:ext cx="3275778" cy="2150804"/>
          </a:xfrm>
          <a:prstGeom prst="rect">
            <a:avLst/>
          </a:prstGeom>
          <a:noFill/>
          <a:ln>
            <a:noFill/>
          </a:ln>
        </p:spPr>
      </p:pic>
      <p:sp>
        <p:nvSpPr>
          <p:cNvPr id="1463" name="Google Shape;1463;p45"/>
          <p:cNvSpPr txBox="1"/>
          <p:nvPr/>
        </p:nvSpPr>
        <p:spPr>
          <a:xfrm>
            <a:off x="978854" y="1404757"/>
            <a:ext cx="8779145" cy="144655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tr-TR" sz="8800">
                <a:latin typeface="Rockwell"/>
                <a:ea typeface="Rockwell"/>
                <a:cs typeface="Rockwell"/>
                <a:sym typeface="Rockwell"/>
              </a:rPr>
              <a:t>THANK YOU</a:t>
            </a:r>
            <a:endParaRPr sz="8800">
              <a:latin typeface="Rockwell"/>
              <a:ea typeface="Rockwell"/>
              <a:cs typeface="Rockwell"/>
              <a:sym typeface="Rockwell"/>
            </a:endParaRPr>
          </a:p>
        </p:txBody>
      </p:sp>
      <p:grpSp>
        <p:nvGrpSpPr>
          <p:cNvPr id="1464" name="Google Shape;1464;p45"/>
          <p:cNvGrpSpPr/>
          <p:nvPr/>
        </p:nvGrpSpPr>
        <p:grpSpPr>
          <a:xfrm>
            <a:off x="1401291" y="2999876"/>
            <a:ext cx="8048070" cy="169480"/>
            <a:chOff x="2804139" y="4450981"/>
            <a:chExt cx="7078926" cy="223552"/>
          </a:xfrm>
        </p:grpSpPr>
        <p:sp>
          <p:nvSpPr>
            <p:cNvPr id="1465" name="Google Shape;1465;p45"/>
            <p:cNvSpPr/>
            <p:nvPr/>
          </p:nvSpPr>
          <p:spPr>
            <a:xfrm rot="10800000">
              <a:off x="2804139" y="4450981"/>
              <a:ext cx="3624526" cy="223551"/>
            </a:xfrm>
            <a:custGeom>
              <a:rect b="b" l="l" r="r" t="t"/>
              <a:pathLst>
                <a:path extrusionOk="0" h="77" w="1069">
                  <a:moveTo>
                    <a:pt x="63" y="56"/>
                  </a:moveTo>
                  <a:cubicBezTo>
                    <a:pt x="62" y="56"/>
                    <a:pt x="60" y="55"/>
                    <a:pt x="60" y="55"/>
                  </a:cubicBezTo>
                  <a:cubicBezTo>
                    <a:pt x="60" y="55"/>
                    <a:pt x="62" y="52"/>
                    <a:pt x="62" y="52"/>
                  </a:cubicBezTo>
                  <a:cubicBezTo>
                    <a:pt x="62" y="52"/>
                    <a:pt x="64" y="54"/>
                    <a:pt x="64" y="54"/>
                  </a:cubicBezTo>
                  <a:cubicBezTo>
                    <a:pt x="65" y="54"/>
                    <a:pt x="66" y="52"/>
                    <a:pt x="66" y="52"/>
                  </a:cubicBezTo>
                  <a:cubicBezTo>
                    <a:pt x="66" y="52"/>
                    <a:pt x="67" y="50"/>
                    <a:pt x="68" y="50"/>
                  </a:cubicBezTo>
                  <a:cubicBezTo>
                    <a:pt x="68" y="50"/>
                    <a:pt x="70" y="51"/>
                    <a:pt x="70" y="51"/>
                  </a:cubicBezTo>
                  <a:cubicBezTo>
                    <a:pt x="70" y="51"/>
                    <a:pt x="72" y="53"/>
                    <a:pt x="72" y="53"/>
                  </a:cubicBezTo>
                  <a:cubicBezTo>
                    <a:pt x="72" y="53"/>
                    <a:pt x="74" y="51"/>
                    <a:pt x="74" y="51"/>
                  </a:cubicBezTo>
                  <a:cubicBezTo>
                    <a:pt x="74" y="50"/>
                    <a:pt x="72" y="50"/>
                    <a:pt x="72" y="49"/>
                  </a:cubicBezTo>
                  <a:cubicBezTo>
                    <a:pt x="72" y="49"/>
                    <a:pt x="73" y="47"/>
                    <a:pt x="73" y="47"/>
                  </a:cubicBezTo>
                  <a:cubicBezTo>
                    <a:pt x="73" y="47"/>
                    <a:pt x="71" y="45"/>
                    <a:pt x="71" y="45"/>
                  </a:cubicBezTo>
                  <a:cubicBezTo>
                    <a:pt x="71" y="46"/>
                    <a:pt x="70" y="47"/>
                    <a:pt x="69" y="47"/>
                  </a:cubicBezTo>
                  <a:cubicBezTo>
                    <a:pt x="69" y="48"/>
                    <a:pt x="68" y="50"/>
                    <a:pt x="68" y="50"/>
                  </a:cubicBezTo>
                  <a:cubicBezTo>
                    <a:pt x="67" y="50"/>
                    <a:pt x="66" y="48"/>
                    <a:pt x="66" y="48"/>
                  </a:cubicBezTo>
                  <a:cubicBezTo>
                    <a:pt x="65" y="48"/>
                    <a:pt x="64" y="50"/>
                    <a:pt x="64" y="50"/>
                  </a:cubicBezTo>
                  <a:cubicBezTo>
                    <a:pt x="63" y="51"/>
                    <a:pt x="63" y="52"/>
                    <a:pt x="62" y="52"/>
                  </a:cubicBezTo>
                  <a:cubicBezTo>
                    <a:pt x="62" y="53"/>
                    <a:pt x="60" y="51"/>
                    <a:pt x="60" y="51"/>
                  </a:cubicBezTo>
                  <a:cubicBezTo>
                    <a:pt x="60" y="51"/>
                    <a:pt x="58" y="53"/>
                    <a:pt x="58" y="53"/>
                  </a:cubicBezTo>
                  <a:cubicBezTo>
                    <a:pt x="58" y="53"/>
                    <a:pt x="57" y="55"/>
                    <a:pt x="56" y="55"/>
                  </a:cubicBezTo>
                  <a:cubicBezTo>
                    <a:pt x="56" y="55"/>
                    <a:pt x="55" y="54"/>
                    <a:pt x="54" y="53"/>
                  </a:cubicBezTo>
                  <a:cubicBezTo>
                    <a:pt x="54" y="53"/>
                    <a:pt x="52" y="52"/>
                    <a:pt x="52" y="52"/>
                  </a:cubicBezTo>
                  <a:cubicBezTo>
                    <a:pt x="52" y="52"/>
                    <a:pt x="51" y="54"/>
                    <a:pt x="50" y="54"/>
                  </a:cubicBezTo>
                  <a:cubicBezTo>
                    <a:pt x="50" y="54"/>
                    <a:pt x="49" y="56"/>
                    <a:pt x="49" y="56"/>
                  </a:cubicBezTo>
                  <a:cubicBezTo>
                    <a:pt x="48" y="56"/>
                    <a:pt x="47" y="54"/>
                    <a:pt x="46" y="55"/>
                  </a:cubicBezTo>
                  <a:cubicBezTo>
                    <a:pt x="46" y="55"/>
                    <a:pt x="45" y="56"/>
                    <a:pt x="45" y="57"/>
                  </a:cubicBezTo>
                  <a:cubicBezTo>
                    <a:pt x="44" y="57"/>
                    <a:pt x="43" y="59"/>
                    <a:pt x="43" y="59"/>
                  </a:cubicBezTo>
                  <a:cubicBezTo>
                    <a:pt x="42" y="59"/>
                    <a:pt x="41" y="57"/>
                    <a:pt x="41" y="57"/>
                  </a:cubicBezTo>
                  <a:cubicBezTo>
                    <a:pt x="40" y="57"/>
                    <a:pt x="39" y="60"/>
                    <a:pt x="39" y="60"/>
                  </a:cubicBezTo>
                  <a:cubicBezTo>
                    <a:pt x="38" y="59"/>
                    <a:pt x="37" y="58"/>
                    <a:pt x="37" y="58"/>
                  </a:cubicBezTo>
                  <a:cubicBezTo>
                    <a:pt x="37" y="58"/>
                    <a:pt x="35" y="56"/>
                    <a:pt x="35" y="56"/>
                  </a:cubicBezTo>
                  <a:cubicBezTo>
                    <a:pt x="34" y="56"/>
                    <a:pt x="33" y="58"/>
                    <a:pt x="33" y="58"/>
                  </a:cubicBezTo>
                  <a:cubicBezTo>
                    <a:pt x="32" y="59"/>
                    <a:pt x="32" y="60"/>
                    <a:pt x="31" y="61"/>
                  </a:cubicBezTo>
                  <a:cubicBezTo>
                    <a:pt x="31" y="61"/>
                    <a:pt x="30" y="63"/>
                    <a:pt x="29" y="63"/>
                  </a:cubicBezTo>
                  <a:cubicBezTo>
                    <a:pt x="29" y="63"/>
                    <a:pt x="27" y="61"/>
                    <a:pt x="27" y="61"/>
                  </a:cubicBezTo>
                  <a:cubicBezTo>
                    <a:pt x="27" y="61"/>
                    <a:pt x="25" y="59"/>
                    <a:pt x="25" y="59"/>
                  </a:cubicBezTo>
                  <a:cubicBezTo>
                    <a:pt x="25" y="59"/>
                    <a:pt x="24" y="61"/>
                    <a:pt x="23" y="62"/>
                  </a:cubicBezTo>
                  <a:cubicBezTo>
                    <a:pt x="23" y="62"/>
                    <a:pt x="22" y="63"/>
                    <a:pt x="22" y="64"/>
                  </a:cubicBezTo>
                  <a:cubicBezTo>
                    <a:pt x="20" y="63"/>
                    <a:pt x="19" y="62"/>
                    <a:pt x="17" y="60"/>
                  </a:cubicBezTo>
                  <a:cubicBezTo>
                    <a:pt x="18" y="60"/>
                    <a:pt x="18" y="58"/>
                    <a:pt x="19" y="58"/>
                  </a:cubicBezTo>
                  <a:cubicBezTo>
                    <a:pt x="19" y="58"/>
                    <a:pt x="21" y="60"/>
                    <a:pt x="21" y="60"/>
                  </a:cubicBezTo>
                  <a:cubicBezTo>
                    <a:pt x="22" y="60"/>
                    <a:pt x="22" y="58"/>
                    <a:pt x="23" y="58"/>
                  </a:cubicBezTo>
                  <a:cubicBezTo>
                    <a:pt x="23" y="57"/>
                    <a:pt x="24" y="56"/>
                    <a:pt x="24" y="55"/>
                  </a:cubicBezTo>
                  <a:cubicBezTo>
                    <a:pt x="25" y="55"/>
                    <a:pt x="26" y="57"/>
                    <a:pt x="27" y="57"/>
                  </a:cubicBezTo>
                  <a:cubicBezTo>
                    <a:pt x="27" y="57"/>
                    <a:pt x="28" y="55"/>
                    <a:pt x="28" y="55"/>
                  </a:cubicBezTo>
                  <a:cubicBezTo>
                    <a:pt x="29" y="54"/>
                    <a:pt x="30" y="53"/>
                    <a:pt x="30" y="53"/>
                  </a:cubicBezTo>
                  <a:cubicBezTo>
                    <a:pt x="31" y="52"/>
                    <a:pt x="31" y="51"/>
                    <a:pt x="32" y="50"/>
                  </a:cubicBezTo>
                  <a:cubicBezTo>
                    <a:pt x="31" y="50"/>
                    <a:pt x="30" y="49"/>
                    <a:pt x="30" y="49"/>
                  </a:cubicBezTo>
                  <a:cubicBezTo>
                    <a:pt x="29" y="49"/>
                    <a:pt x="28" y="51"/>
                    <a:pt x="28" y="51"/>
                  </a:cubicBezTo>
                  <a:cubicBezTo>
                    <a:pt x="28" y="51"/>
                    <a:pt x="26" y="53"/>
                    <a:pt x="26" y="53"/>
                  </a:cubicBezTo>
                  <a:cubicBezTo>
                    <a:pt x="26" y="53"/>
                    <a:pt x="24" y="52"/>
                    <a:pt x="24" y="52"/>
                  </a:cubicBezTo>
                  <a:cubicBezTo>
                    <a:pt x="24" y="51"/>
                    <a:pt x="26" y="50"/>
                    <a:pt x="26" y="49"/>
                  </a:cubicBezTo>
                  <a:cubicBezTo>
                    <a:pt x="26" y="49"/>
                    <a:pt x="23" y="48"/>
                    <a:pt x="23" y="48"/>
                  </a:cubicBezTo>
                  <a:cubicBezTo>
                    <a:pt x="23" y="47"/>
                    <a:pt x="25" y="46"/>
                    <a:pt x="25" y="45"/>
                  </a:cubicBezTo>
                  <a:cubicBezTo>
                    <a:pt x="25" y="45"/>
                    <a:pt x="23" y="44"/>
                    <a:pt x="23" y="44"/>
                  </a:cubicBezTo>
                  <a:cubicBezTo>
                    <a:pt x="22" y="44"/>
                    <a:pt x="22" y="45"/>
                    <a:pt x="21" y="46"/>
                  </a:cubicBezTo>
                  <a:cubicBezTo>
                    <a:pt x="21" y="46"/>
                    <a:pt x="20" y="48"/>
                    <a:pt x="19" y="48"/>
                  </a:cubicBezTo>
                  <a:cubicBezTo>
                    <a:pt x="19" y="48"/>
                    <a:pt x="18" y="46"/>
                    <a:pt x="17" y="46"/>
                  </a:cubicBezTo>
                  <a:cubicBezTo>
                    <a:pt x="17" y="47"/>
                    <a:pt x="16" y="48"/>
                    <a:pt x="16" y="49"/>
                  </a:cubicBezTo>
                  <a:cubicBezTo>
                    <a:pt x="15" y="49"/>
                    <a:pt x="14" y="51"/>
                    <a:pt x="14" y="51"/>
                  </a:cubicBezTo>
                  <a:cubicBezTo>
                    <a:pt x="14" y="51"/>
                    <a:pt x="12" y="49"/>
                    <a:pt x="12" y="49"/>
                  </a:cubicBezTo>
                  <a:cubicBezTo>
                    <a:pt x="11" y="50"/>
                    <a:pt x="10" y="51"/>
                    <a:pt x="10" y="51"/>
                  </a:cubicBezTo>
                  <a:cubicBezTo>
                    <a:pt x="9" y="52"/>
                    <a:pt x="9" y="53"/>
                    <a:pt x="8" y="54"/>
                  </a:cubicBezTo>
                  <a:cubicBezTo>
                    <a:pt x="7" y="55"/>
                    <a:pt x="6" y="57"/>
                    <a:pt x="5" y="58"/>
                  </a:cubicBezTo>
                  <a:cubicBezTo>
                    <a:pt x="3" y="57"/>
                    <a:pt x="2" y="56"/>
                    <a:pt x="0" y="55"/>
                  </a:cubicBezTo>
                  <a:cubicBezTo>
                    <a:pt x="0" y="54"/>
                    <a:pt x="2" y="53"/>
                    <a:pt x="2" y="52"/>
                  </a:cubicBezTo>
                  <a:cubicBezTo>
                    <a:pt x="2" y="52"/>
                    <a:pt x="0" y="51"/>
                    <a:pt x="0" y="51"/>
                  </a:cubicBezTo>
                  <a:cubicBezTo>
                    <a:pt x="0" y="50"/>
                    <a:pt x="1" y="49"/>
                    <a:pt x="1" y="49"/>
                  </a:cubicBezTo>
                  <a:cubicBezTo>
                    <a:pt x="2" y="48"/>
                    <a:pt x="3" y="47"/>
                    <a:pt x="3" y="46"/>
                  </a:cubicBezTo>
                  <a:cubicBezTo>
                    <a:pt x="3" y="46"/>
                    <a:pt x="1" y="45"/>
                    <a:pt x="1" y="45"/>
                  </a:cubicBezTo>
                  <a:cubicBezTo>
                    <a:pt x="1" y="44"/>
                    <a:pt x="3" y="43"/>
                    <a:pt x="3" y="42"/>
                  </a:cubicBezTo>
                  <a:cubicBezTo>
                    <a:pt x="3" y="42"/>
                    <a:pt x="4" y="41"/>
                    <a:pt x="4" y="40"/>
                  </a:cubicBezTo>
                  <a:cubicBezTo>
                    <a:pt x="4" y="40"/>
                    <a:pt x="2" y="39"/>
                    <a:pt x="2" y="38"/>
                  </a:cubicBezTo>
                  <a:cubicBezTo>
                    <a:pt x="2" y="38"/>
                    <a:pt x="4" y="36"/>
                    <a:pt x="4" y="36"/>
                  </a:cubicBezTo>
                  <a:cubicBezTo>
                    <a:pt x="4" y="36"/>
                    <a:pt x="6" y="38"/>
                    <a:pt x="6" y="38"/>
                  </a:cubicBezTo>
                  <a:cubicBezTo>
                    <a:pt x="6" y="38"/>
                    <a:pt x="8" y="40"/>
                    <a:pt x="8" y="40"/>
                  </a:cubicBezTo>
                  <a:cubicBezTo>
                    <a:pt x="9" y="39"/>
                    <a:pt x="10" y="38"/>
                    <a:pt x="10" y="37"/>
                  </a:cubicBezTo>
                  <a:cubicBezTo>
                    <a:pt x="10" y="37"/>
                    <a:pt x="8" y="36"/>
                    <a:pt x="8" y="36"/>
                  </a:cubicBezTo>
                  <a:cubicBezTo>
                    <a:pt x="8" y="35"/>
                    <a:pt x="10" y="34"/>
                    <a:pt x="9" y="33"/>
                  </a:cubicBezTo>
                  <a:cubicBezTo>
                    <a:pt x="9" y="33"/>
                    <a:pt x="7" y="32"/>
                    <a:pt x="7" y="32"/>
                  </a:cubicBezTo>
                  <a:cubicBezTo>
                    <a:pt x="7" y="31"/>
                    <a:pt x="9" y="30"/>
                    <a:pt x="9" y="29"/>
                  </a:cubicBezTo>
                  <a:cubicBezTo>
                    <a:pt x="9" y="29"/>
                    <a:pt x="7" y="28"/>
                    <a:pt x="7" y="28"/>
                  </a:cubicBezTo>
                  <a:cubicBezTo>
                    <a:pt x="7" y="27"/>
                    <a:pt x="8" y="26"/>
                    <a:pt x="8" y="26"/>
                  </a:cubicBezTo>
                  <a:cubicBezTo>
                    <a:pt x="9" y="25"/>
                    <a:pt x="9" y="24"/>
                    <a:pt x="10" y="23"/>
                  </a:cubicBezTo>
                  <a:cubicBezTo>
                    <a:pt x="10" y="23"/>
                    <a:pt x="12" y="25"/>
                    <a:pt x="12" y="25"/>
                  </a:cubicBezTo>
                  <a:cubicBezTo>
                    <a:pt x="13" y="26"/>
                    <a:pt x="14" y="26"/>
                    <a:pt x="15" y="27"/>
                  </a:cubicBezTo>
                  <a:cubicBezTo>
                    <a:pt x="15" y="27"/>
                    <a:pt x="16" y="28"/>
                    <a:pt x="17" y="28"/>
                  </a:cubicBezTo>
                  <a:cubicBezTo>
                    <a:pt x="17" y="28"/>
                    <a:pt x="18" y="26"/>
                    <a:pt x="19" y="26"/>
                  </a:cubicBezTo>
                  <a:cubicBezTo>
                    <a:pt x="19" y="26"/>
                    <a:pt x="20" y="24"/>
                    <a:pt x="20" y="24"/>
                  </a:cubicBezTo>
                  <a:cubicBezTo>
                    <a:pt x="21" y="24"/>
                    <a:pt x="21" y="22"/>
                    <a:pt x="22" y="22"/>
                  </a:cubicBezTo>
                  <a:cubicBezTo>
                    <a:pt x="22" y="22"/>
                    <a:pt x="24" y="24"/>
                    <a:pt x="24" y="23"/>
                  </a:cubicBezTo>
                  <a:cubicBezTo>
                    <a:pt x="25" y="23"/>
                    <a:pt x="25" y="22"/>
                    <a:pt x="26" y="21"/>
                  </a:cubicBezTo>
                  <a:cubicBezTo>
                    <a:pt x="26" y="20"/>
                    <a:pt x="27" y="20"/>
                    <a:pt x="28" y="19"/>
                  </a:cubicBezTo>
                  <a:cubicBezTo>
                    <a:pt x="28" y="18"/>
                    <a:pt x="29" y="17"/>
                    <a:pt x="29" y="17"/>
                  </a:cubicBezTo>
                  <a:cubicBezTo>
                    <a:pt x="30" y="16"/>
                    <a:pt x="30" y="15"/>
                    <a:pt x="31" y="14"/>
                  </a:cubicBezTo>
                  <a:cubicBezTo>
                    <a:pt x="32" y="14"/>
                    <a:pt x="32" y="13"/>
                    <a:pt x="33" y="12"/>
                  </a:cubicBezTo>
                  <a:cubicBezTo>
                    <a:pt x="33" y="12"/>
                    <a:pt x="35" y="14"/>
                    <a:pt x="35" y="14"/>
                  </a:cubicBezTo>
                  <a:cubicBezTo>
                    <a:pt x="35" y="15"/>
                    <a:pt x="33" y="16"/>
                    <a:pt x="33" y="16"/>
                  </a:cubicBezTo>
                  <a:cubicBezTo>
                    <a:pt x="34" y="16"/>
                    <a:pt x="35" y="18"/>
                    <a:pt x="35" y="18"/>
                  </a:cubicBezTo>
                  <a:cubicBezTo>
                    <a:pt x="36" y="18"/>
                    <a:pt x="37" y="16"/>
                    <a:pt x="37" y="16"/>
                  </a:cubicBezTo>
                  <a:cubicBezTo>
                    <a:pt x="37" y="16"/>
                    <a:pt x="39" y="13"/>
                    <a:pt x="39" y="13"/>
                  </a:cubicBezTo>
                  <a:cubicBezTo>
                    <a:pt x="39" y="14"/>
                    <a:pt x="41" y="15"/>
                    <a:pt x="41" y="15"/>
                  </a:cubicBezTo>
                  <a:cubicBezTo>
                    <a:pt x="41" y="16"/>
                    <a:pt x="40" y="17"/>
                    <a:pt x="39" y="17"/>
                  </a:cubicBezTo>
                  <a:cubicBezTo>
                    <a:pt x="39" y="18"/>
                    <a:pt x="38" y="19"/>
                    <a:pt x="38" y="20"/>
                  </a:cubicBezTo>
                  <a:cubicBezTo>
                    <a:pt x="38" y="20"/>
                    <a:pt x="40" y="21"/>
                    <a:pt x="40" y="21"/>
                  </a:cubicBezTo>
                  <a:cubicBezTo>
                    <a:pt x="40" y="22"/>
                    <a:pt x="42" y="23"/>
                    <a:pt x="42" y="23"/>
                  </a:cubicBezTo>
                  <a:cubicBezTo>
                    <a:pt x="42" y="23"/>
                    <a:pt x="40" y="25"/>
                    <a:pt x="40" y="25"/>
                  </a:cubicBezTo>
                  <a:cubicBezTo>
                    <a:pt x="41" y="26"/>
                    <a:pt x="42" y="26"/>
                    <a:pt x="43" y="27"/>
                  </a:cubicBezTo>
                  <a:cubicBezTo>
                    <a:pt x="43" y="26"/>
                    <a:pt x="44" y="25"/>
                    <a:pt x="44" y="25"/>
                  </a:cubicBezTo>
                  <a:cubicBezTo>
                    <a:pt x="45" y="24"/>
                    <a:pt x="46" y="23"/>
                    <a:pt x="46" y="22"/>
                  </a:cubicBezTo>
                  <a:cubicBezTo>
                    <a:pt x="46" y="22"/>
                    <a:pt x="48" y="21"/>
                    <a:pt x="48" y="20"/>
                  </a:cubicBezTo>
                  <a:cubicBezTo>
                    <a:pt x="48" y="20"/>
                    <a:pt x="46" y="19"/>
                    <a:pt x="46" y="19"/>
                  </a:cubicBezTo>
                  <a:cubicBezTo>
                    <a:pt x="46" y="18"/>
                    <a:pt x="47" y="16"/>
                    <a:pt x="47" y="16"/>
                  </a:cubicBezTo>
                  <a:cubicBezTo>
                    <a:pt x="48" y="16"/>
                    <a:pt x="49" y="18"/>
                    <a:pt x="49" y="18"/>
                  </a:cubicBezTo>
                  <a:cubicBezTo>
                    <a:pt x="50" y="18"/>
                    <a:pt x="51" y="20"/>
                    <a:pt x="52" y="20"/>
                  </a:cubicBezTo>
                  <a:cubicBezTo>
                    <a:pt x="52" y="20"/>
                    <a:pt x="53" y="18"/>
                    <a:pt x="53" y="17"/>
                  </a:cubicBezTo>
                  <a:cubicBezTo>
                    <a:pt x="54" y="17"/>
                    <a:pt x="55" y="19"/>
                    <a:pt x="56" y="19"/>
                  </a:cubicBezTo>
                  <a:cubicBezTo>
                    <a:pt x="56" y="19"/>
                    <a:pt x="57" y="17"/>
                    <a:pt x="57" y="17"/>
                  </a:cubicBezTo>
                  <a:cubicBezTo>
                    <a:pt x="58" y="17"/>
                    <a:pt x="59" y="15"/>
                    <a:pt x="59" y="15"/>
                  </a:cubicBezTo>
                  <a:cubicBezTo>
                    <a:pt x="60" y="15"/>
                    <a:pt x="61" y="16"/>
                    <a:pt x="61" y="16"/>
                  </a:cubicBezTo>
                  <a:cubicBezTo>
                    <a:pt x="62" y="17"/>
                    <a:pt x="63" y="18"/>
                    <a:pt x="64" y="18"/>
                  </a:cubicBezTo>
                  <a:cubicBezTo>
                    <a:pt x="64" y="19"/>
                    <a:pt x="65" y="19"/>
                    <a:pt x="66" y="20"/>
                  </a:cubicBezTo>
                  <a:cubicBezTo>
                    <a:pt x="66" y="20"/>
                    <a:pt x="64" y="22"/>
                    <a:pt x="64" y="22"/>
                  </a:cubicBezTo>
                  <a:cubicBezTo>
                    <a:pt x="64" y="23"/>
                    <a:pt x="66" y="23"/>
                    <a:pt x="66" y="24"/>
                  </a:cubicBezTo>
                  <a:cubicBezTo>
                    <a:pt x="66" y="23"/>
                    <a:pt x="68" y="22"/>
                    <a:pt x="68" y="22"/>
                  </a:cubicBezTo>
                  <a:cubicBezTo>
                    <a:pt x="68" y="21"/>
                    <a:pt x="66" y="21"/>
                    <a:pt x="66" y="20"/>
                  </a:cubicBezTo>
                  <a:cubicBezTo>
                    <a:pt x="66" y="19"/>
                    <a:pt x="68" y="18"/>
                    <a:pt x="67" y="18"/>
                  </a:cubicBezTo>
                  <a:cubicBezTo>
                    <a:pt x="67" y="17"/>
                    <a:pt x="65" y="16"/>
                    <a:pt x="65" y="16"/>
                  </a:cubicBezTo>
                  <a:cubicBezTo>
                    <a:pt x="65" y="16"/>
                    <a:pt x="67" y="14"/>
                    <a:pt x="67" y="14"/>
                  </a:cubicBezTo>
                  <a:cubicBezTo>
                    <a:pt x="67" y="14"/>
                    <a:pt x="69" y="15"/>
                    <a:pt x="69" y="15"/>
                  </a:cubicBezTo>
                  <a:cubicBezTo>
                    <a:pt x="70" y="16"/>
                    <a:pt x="71" y="17"/>
                    <a:pt x="71" y="17"/>
                  </a:cubicBezTo>
                  <a:cubicBezTo>
                    <a:pt x="72" y="17"/>
                    <a:pt x="73" y="19"/>
                    <a:pt x="74" y="19"/>
                  </a:cubicBezTo>
                  <a:cubicBezTo>
                    <a:pt x="74" y="19"/>
                    <a:pt x="75" y="17"/>
                    <a:pt x="75" y="17"/>
                  </a:cubicBezTo>
                  <a:cubicBezTo>
                    <a:pt x="75" y="16"/>
                    <a:pt x="73" y="15"/>
                    <a:pt x="73" y="15"/>
                  </a:cubicBezTo>
                  <a:cubicBezTo>
                    <a:pt x="73" y="15"/>
                    <a:pt x="74" y="13"/>
                    <a:pt x="75" y="13"/>
                  </a:cubicBezTo>
                  <a:cubicBezTo>
                    <a:pt x="75" y="13"/>
                    <a:pt x="77" y="15"/>
                    <a:pt x="77" y="14"/>
                  </a:cubicBezTo>
                  <a:cubicBezTo>
                    <a:pt x="78" y="14"/>
                    <a:pt x="78" y="12"/>
                    <a:pt x="79" y="12"/>
                  </a:cubicBezTo>
                  <a:cubicBezTo>
                    <a:pt x="79" y="12"/>
                    <a:pt x="80" y="14"/>
                    <a:pt x="81" y="14"/>
                  </a:cubicBezTo>
                  <a:cubicBezTo>
                    <a:pt x="82" y="14"/>
                    <a:pt x="82" y="12"/>
                    <a:pt x="83" y="12"/>
                  </a:cubicBezTo>
                  <a:cubicBezTo>
                    <a:pt x="83" y="12"/>
                    <a:pt x="84" y="13"/>
                    <a:pt x="85" y="13"/>
                  </a:cubicBezTo>
                  <a:cubicBezTo>
                    <a:pt x="85" y="13"/>
                    <a:pt x="87" y="15"/>
                    <a:pt x="87" y="15"/>
                  </a:cubicBezTo>
                  <a:cubicBezTo>
                    <a:pt x="87" y="15"/>
                    <a:pt x="86" y="17"/>
                    <a:pt x="85" y="17"/>
                  </a:cubicBezTo>
                  <a:cubicBezTo>
                    <a:pt x="85" y="17"/>
                    <a:pt x="84" y="16"/>
                    <a:pt x="83" y="16"/>
                  </a:cubicBezTo>
                  <a:cubicBezTo>
                    <a:pt x="83" y="16"/>
                    <a:pt x="81" y="14"/>
                    <a:pt x="81" y="14"/>
                  </a:cubicBezTo>
                  <a:cubicBezTo>
                    <a:pt x="80" y="14"/>
                    <a:pt x="80" y="16"/>
                    <a:pt x="79" y="16"/>
                  </a:cubicBezTo>
                  <a:cubicBezTo>
                    <a:pt x="79" y="17"/>
                    <a:pt x="78" y="18"/>
                    <a:pt x="78" y="18"/>
                  </a:cubicBezTo>
                  <a:cubicBezTo>
                    <a:pt x="77" y="19"/>
                    <a:pt x="80" y="20"/>
                    <a:pt x="80" y="20"/>
                  </a:cubicBezTo>
                  <a:cubicBezTo>
                    <a:pt x="80" y="21"/>
                    <a:pt x="78" y="22"/>
                    <a:pt x="78" y="22"/>
                  </a:cubicBezTo>
                  <a:cubicBezTo>
                    <a:pt x="78" y="23"/>
                    <a:pt x="80" y="23"/>
                    <a:pt x="80" y="24"/>
                  </a:cubicBezTo>
                  <a:cubicBezTo>
                    <a:pt x="81" y="24"/>
                    <a:pt x="82" y="26"/>
                    <a:pt x="83" y="26"/>
                  </a:cubicBezTo>
                  <a:cubicBezTo>
                    <a:pt x="83" y="26"/>
                    <a:pt x="84" y="24"/>
                    <a:pt x="84" y="23"/>
                  </a:cubicBezTo>
                  <a:cubicBezTo>
                    <a:pt x="85" y="23"/>
                    <a:pt x="85" y="22"/>
                    <a:pt x="86" y="21"/>
                  </a:cubicBezTo>
                  <a:cubicBezTo>
                    <a:pt x="86" y="21"/>
                    <a:pt x="87" y="19"/>
                    <a:pt x="88" y="19"/>
                  </a:cubicBezTo>
                  <a:cubicBezTo>
                    <a:pt x="88" y="19"/>
                    <a:pt x="89" y="21"/>
                    <a:pt x="90" y="21"/>
                  </a:cubicBezTo>
                  <a:cubicBezTo>
                    <a:pt x="91" y="20"/>
                    <a:pt x="91" y="19"/>
                    <a:pt x="92" y="18"/>
                  </a:cubicBezTo>
                  <a:cubicBezTo>
                    <a:pt x="92" y="18"/>
                    <a:pt x="93" y="17"/>
                    <a:pt x="93" y="16"/>
                  </a:cubicBezTo>
                  <a:cubicBezTo>
                    <a:pt x="94" y="16"/>
                    <a:pt x="95" y="14"/>
                    <a:pt x="95" y="14"/>
                  </a:cubicBezTo>
                  <a:cubicBezTo>
                    <a:pt x="96" y="14"/>
                    <a:pt x="97" y="16"/>
                    <a:pt x="97" y="16"/>
                  </a:cubicBezTo>
                  <a:cubicBezTo>
                    <a:pt x="98" y="16"/>
                    <a:pt x="98" y="13"/>
                    <a:pt x="99" y="13"/>
                  </a:cubicBezTo>
                  <a:cubicBezTo>
                    <a:pt x="99" y="13"/>
                    <a:pt x="101" y="15"/>
                    <a:pt x="101" y="15"/>
                  </a:cubicBezTo>
                  <a:cubicBezTo>
                    <a:pt x="102" y="16"/>
                    <a:pt x="103" y="16"/>
                    <a:pt x="103" y="17"/>
                  </a:cubicBezTo>
                  <a:cubicBezTo>
                    <a:pt x="102" y="18"/>
                    <a:pt x="101" y="20"/>
                    <a:pt x="100" y="21"/>
                  </a:cubicBezTo>
                  <a:cubicBezTo>
                    <a:pt x="100" y="22"/>
                    <a:pt x="98" y="23"/>
                    <a:pt x="98" y="23"/>
                  </a:cubicBezTo>
                  <a:cubicBezTo>
                    <a:pt x="98" y="24"/>
                    <a:pt x="101" y="25"/>
                    <a:pt x="101" y="25"/>
                  </a:cubicBezTo>
                  <a:cubicBezTo>
                    <a:pt x="100" y="25"/>
                    <a:pt x="99" y="27"/>
                    <a:pt x="99" y="27"/>
                  </a:cubicBezTo>
                  <a:cubicBezTo>
                    <a:pt x="98" y="27"/>
                    <a:pt x="97" y="26"/>
                    <a:pt x="97" y="26"/>
                  </a:cubicBezTo>
                  <a:cubicBezTo>
                    <a:pt x="96" y="26"/>
                    <a:pt x="94" y="24"/>
                    <a:pt x="94" y="24"/>
                  </a:cubicBezTo>
                  <a:cubicBezTo>
                    <a:pt x="94" y="24"/>
                    <a:pt x="93" y="26"/>
                    <a:pt x="93" y="26"/>
                  </a:cubicBezTo>
                  <a:cubicBezTo>
                    <a:pt x="93" y="27"/>
                    <a:pt x="95" y="27"/>
                    <a:pt x="95" y="28"/>
                  </a:cubicBezTo>
                  <a:cubicBezTo>
                    <a:pt x="95" y="29"/>
                    <a:pt x="93" y="30"/>
                    <a:pt x="93" y="30"/>
                  </a:cubicBezTo>
                  <a:cubicBezTo>
                    <a:pt x="93" y="31"/>
                    <a:pt x="96" y="32"/>
                    <a:pt x="95" y="32"/>
                  </a:cubicBezTo>
                  <a:cubicBezTo>
                    <a:pt x="95" y="33"/>
                    <a:pt x="94" y="34"/>
                    <a:pt x="94" y="34"/>
                  </a:cubicBezTo>
                  <a:cubicBezTo>
                    <a:pt x="93" y="35"/>
                    <a:pt x="93" y="36"/>
                    <a:pt x="92" y="36"/>
                  </a:cubicBezTo>
                  <a:cubicBezTo>
                    <a:pt x="91" y="37"/>
                    <a:pt x="91" y="38"/>
                    <a:pt x="90" y="39"/>
                  </a:cubicBezTo>
                  <a:cubicBezTo>
                    <a:pt x="91" y="39"/>
                    <a:pt x="92" y="40"/>
                    <a:pt x="93" y="40"/>
                  </a:cubicBezTo>
                  <a:cubicBezTo>
                    <a:pt x="93" y="40"/>
                    <a:pt x="94" y="38"/>
                    <a:pt x="94" y="38"/>
                  </a:cubicBezTo>
                  <a:cubicBezTo>
                    <a:pt x="95" y="38"/>
                    <a:pt x="95" y="36"/>
                    <a:pt x="96" y="36"/>
                  </a:cubicBezTo>
                  <a:cubicBezTo>
                    <a:pt x="96" y="35"/>
                    <a:pt x="97" y="34"/>
                    <a:pt x="98" y="34"/>
                  </a:cubicBezTo>
                  <a:cubicBezTo>
                    <a:pt x="98" y="33"/>
                    <a:pt x="99" y="32"/>
                    <a:pt x="99" y="31"/>
                  </a:cubicBezTo>
                  <a:cubicBezTo>
                    <a:pt x="100" y="31"/>
                    <a:pt x="101" y="29"/>
                    <a:pt x="101" y="29"/>
                  </a:cubicBezTo>
                  <a:cubicBezTo>
                    <a:pt x="101" y="29"/>
                    <a:pt x="103" y="31"/>
                    <a:pt x="103" y="31"/>
                  </a:cubicBezTo>
                  <a:cubicBezTo>
                    <a:pt x="103" y="30"/>
                    <a:pt x="105" y="29"/>
                    <a:pt x="105" y="29"/>
                  </a:cubicBezTo>
                  <a:cubicBezTo>
                    <a:pt x="105" y="28"/>
                    <a:pt x="103" y="27"/>
                    <a:pt x="103" y="27"/>
                  </a:cubicBezTo>
                  <a:cubicBezTo>
                    <a:pt x="103" y="27"/>
                    <a:pt x="101" y="25"/>
                    <a:pt x="101" y="25"/>
                  </a:cubicBezTo>
                  <a:cubicBezTo>
                    <a:pt x="101" y="24"/>
                    <a:pt x="102" y="24"/>
                    <a:pt x="102" y="23"/>
                  </a:cubicBezTo>
                  <a:cubicBezTo>
                    <a:pt x="103" y="22"/>
                    <a:pt x="103" y="21"/>
                    <a:pt x="104" y="21"/>
                  </a:cubicBezTo>
                  <a:cubicBezTo>
                    <a:pt x="104" y="20"/>
                    <a:pt x="105" y="19"/>
                    <a:pt x="106" y="19"/>
                  </a:cubicBezTo>
                  <a:cubicBezTo>
                    <a:pt x="106" y="18"/>
                    <a:pt x="107" y="20"/>
                    <a:pt x="108" y="20"/>
                  </a:cubicBezTo>
                  <a:cubicBezTo>
                    <a:pt x="108" y="20"/>
                    <a:pt x="110" y="18"/>
                    <a:pt x="110" y="18"/>
                  </a:cubicBezTo>
                  <a:cubicBezTo>
                    <a:pt x="110" y="17"/>
                    <a:pt x="111" y="16"/>
                    <a:pt x="111" y="16"/>
                  </a:cubicBezTo>
                  <a:cubicBezTo>
                    <a:pt x="111" y="16"/>
                    <a:pt x="109" y="14"/>
                    <a:pt x="109" y="14"/>
                  </a:cubicBezTo>
                  <a:cubicBezTo>
                    <a:pt x="109" y="14"/>
                    <a:pt x="107" y="16"/>
                    <a:pt x="107" y="16"/>
                  </a:cubicBezTo>
                  <a:cubicBezTo>
                    <a:pt x="107" y="16"/>
                    <a:pt x="105" y="15"/>
                    <a:pt x="105" y="15"/>
                  </a:cubicBezTo>
                  <a:cubicBezTo>
                    <a:pt x="105" y="14"/>
                    <a:pt x="107" y="13"/>
                    <a:pt x="107" y="12"/>
                  </a:cubicBezTo>
                  <a:cubicBezTo>
                    <a:pt x="107" y="12"/>
                    <a:pt x="108" y="11"/>
                    <a:pt x="109" y="10"/>
                  </a:cubicBezTo>
                  <a:cubicBezTo>
                    <a:pt x="109" y="10"/>
                    <a:pt x="106" y="9"/>
                    <a:pt x="106" y="8"/>
                  </a:cubicBezTo>
                  <a:cubicBezTo>
                    <a:pt x="106" y="8"/>
                    <a:pt x="108" y="7"/>
                    <a:pt x="108" y="6"/>
                  </a:cubicBezTo>
                  <a:cubicBezTo>
                    <a:pt x="108" y="5"/>
                    <a:pt x="109" y="5"/>
                    <a:pt x="110" y="4"/>
                  </a:cubicBezTo>
                  <a:cubicBezTo>
                    <a:pt x="110" y="4"/>
                    <a:pt x="107" y="2"/>
                    <a:pt x="107" y="2"/>
                  </a:cubicBezTo>
                  <a:cubicBezTo>
                    <a:pt x="108" y="2"/>
                    <a:pt x="109" y="0"/>
                    <a:pt x="109" y="0"/>
                  </a:cubicBezTo>
                  <a:cubicBezTo>
                    <a:pt x="109" y="0"/>
                    <a:pt x="111" y="2"/>
                    <a:pt x="111" y="2"/>
                  </a:cubicBezTo>
                  <a:cubicBezTo>
                    <a:pt x="111" y="2"/>
                    <a:pt x="110" y="4"/>
                    <a:pt x="110" y="4"/>
                  </a:cubicBezTo>
                  <a:cubicBezTo>
                    <a:pt x="110" y="5"/>
                    <a:pt x="111" y="5"/>
                    <a:pt x="112" y="6"/>
                  </a:cubicBezTo>
                  <a:cubicBezTo>
                    <a:pt x="112" y="6"/>
                    <a:pt x="114" y="7"/>
                    <a:pt x="114" y="7"/>
                  </a:cubicBezTo>
                  <a:cubicBezTo>
                    <a:pt x="114" y="8"/>
                    <a:pt x="113" y="9"/>
                    <a:pt x="112" y="10"/>
                  </a:cubicBezTo>
                  <a:cubicBezTo>
                    <a:pt x="113" y="10"/>
                    <a:pt x="114" y="11"/>
                    <a:pt x="115" y="11"/>
                  </a:cubicBezTo>
                  <a:cubicBezTo>
                    <a:pt x="115" y="11"/>
                    <a:pt x="116" y="9"/>
                    <a:pt x="116" y="9"/>
                  </a:cubicBezTo>
                  <a:cubicBezTo>
                    <a:pt x="116" y="9"/>
                    <a:pt x="114" y="8"/>
                    <a:pt x="114" y="7"/>
                  </a:cubicBezTo>
                  <a:cubicBezTo>
                    <a:pt x="114" y="7"/>
                    <a:pt x="115" y="6"/>
                    <a:pt x="116" y="5"/>
                  </a:cubicBezTo>
                  <a:cubicBezTo>
                    <a:pt x="116" y="5"/>
                    <a:pt x="117" y="3"/>
                    <a:pt x="118" y="3"/>
                  </a:cubicBezTo>
                  <a:cubicBezTo>
                    <a:pt x="118" y="3"/>
                    <a:pt x="120" y="4"/>
                    <a:pt x="120" y="5"/>
                  </a:cubicBezTo>
                  <a:cubicBezTo>
                    <a:pt x="120" y="5"/>
                    <a:pt x="118" y="6"/>
                    <a:pt x="118" y="7"/>
                  </a:cubicBezTo>
                  <a:cubicBezTo>
                    <a:pt x="118" y="8"/>
                    <a:pt x="120" y="8"/>
                    <a:pt x="120" y="9"/>
                  </a:cubicBezTo>
                  <a:cubicBezTo>
                    <a:pt x="119" y="10"/>
                    <a:pt x="118" y="11"/>
                    <a:pt x="117" y="13"/>
                  </a:cubicBezTo>
                  <a:cubicBezTo>
                    <a:pt x="116" y="14"/>
                    <a:pt x="115" y="16"/>
                    <a:pt x="114" y="17"/>
                  </a:cubicBezTo>
                  <a:cubicBezTo>
                    <a:pt x="115" y="19"/>
                    <a:pt x="116" y="20"/>
                    <a:pt x="118" y="21"/>
                  </a:cubicBezTo>
                  <a:cubicBezTo>
                    <a:pt x="119" y="21"/>
                    <a:pt x="119" y="22"/>
                    <a:pt x="120" y="23"/>
                  </a:cubicBezTo>
                  <a:cubicBezTo>
                    <a:pt x="121" y="22"/>
                    <a:pt x="121" y="20"/>
                    <a:pt x="122" y="20"/>
                  </a:cubicBezTo>
                  <a:cubicBezTo>
                    <a:pt x="122" y="20"/>
                    <a:pt x="124" y="22"/>
                    <a:pt x="124" y="22"/>
                  </a:cubicBezTo>
                  <a:cubicBezTo>
                    <a:pt x="124" y="22"/>
                    <a:pt x="126" y="24"/>
                    <a:pt x="126" y="24"/>
                  </a:cubicBezTo>
                  <a:cubicBezTo>
                    <a:pt x="127" y="24"/>
                    <a:pt x="128" y="22"/>
                    <a:pt x="128" y="22"/>
                  </a:cubicBezTo>
                  <a:cubicBezTo>
                    <a:pt x="129" y="21"/>
                    <a:pt x="130" y="20"/>
                    <a:pt x="130" y="19"/>
                  </a:cubicBezTo>
                  <a:cubicBezTo>
                    <a:pt x="130" y="19"/>
                    <a:pt x="128" y="18"/>
                    <a:pt x="128" y="18"/>
                  </a:cubicBezTo>
                  <a:cubicBezTo>
                    <a:pt x="128" y="17"/>
                    <a:pt x="129" y="16"/>
                    <a:pt x="129" y="15"/>
                  </a:cubicBezTo>
                  <a:cubicBezTo>
                    <a:pt x="129" y="15"/>
                    <a:pt x="131" y="17"/>
                    <a:pt x="131" y="17"/>
                  </a:cubicBezTo>
                  <a:cubicBezTo>
                    <a:pt x="132" y="17"/>
                    <a:pt x="133" y="15"/>
                    <a:pt x="133" y="15"/>
                  </a:cubicBezTo>
                  <a:cubicBezTo>
                    <a:pt x="134" y="14"/>
                    <a:pt x="134" y="13"/>
                    <a:pt x="135" y="13"/>
                  </a:cubicBezTo>
                  <a:cubicBezTo>
                    <a:pt x="135" y="13"/>
                    <a:pt x="137" y="14"/>
                    <a:pt x="137" y="14"/>
                  </a:cubicBezTo>
                  <a:cubicBezTo>
                    <a:pt x="137" y="15"/>
                    <a:pt x="135" y="16"/>
                    <a:pt x="135" y="17"/>
                  </a:cubicBezTo>
                  <a:cubicBezTo>
                    <a:pt x="136" y="17"/>
                    <a:pt x="137" y="18"/>
                    <a:pt x="138" y="18"/>
                  </a:cubicBezTo>
                  <a:cubicBezTo>
                    <a:pt x="138" y="19"/>
                    <a:pt x="139" y="20"/>
                    <a:pt x="140" y="20"/>
                  </a:cubicBezTo>
                  <a:cubicBezTo>
                    <a:pt x="140" y="20"/>
                    <a:pt x="142" y="22"/>
                    <a:pt x="142" y="22"/>
                  </a:cubicBezTo>
                  <a:cubicBezTo>
                    <a:pt x="142" y="22"/>
                    <a:pt x="144" y="20"/>
                    <a:pt x="144" y="19"/>
                  </a:cubicBezTo>
                  <a:cubicBezTo>
                    <a:pt x="144" y="19"/>
                    <a:pt x="146" y="17"/>
                    <a:pt x="146" y="17"/>
                  </a:cubicBezTo>
                  <a:cubicBezTo>
                    <a:pt x="146" y="17"/>
                    <a:pt x="148" y="18"/>
                    <a:pt x="148" y="19"/>
                  </a:cubicBezTo>
                  <a:cubicBezTo>
                    <a:pt x="148" y="19"/>
                    <a:pt x="146" y="21"/>
                    <a:pt x="146" y="21"/>
                  </a:cubicBezTo>
                  <a:cubicBezTo>
                    <a:pt x="146" y="22"/>
                    <a:pt x="145" y="23"/>
                    <a:pt x="144" y="23"/>
                  </a:cubicBezTo>
                  <a:cubicBezTo>
                    <a:pt x="144" y="24"/>
                    <a:pt x="143" y="25"/>
                    <a:pt x="143" y="26"/>
                  </a:cubicBezTo>
                  <a:cubicBezTo>
                    <a:pt x="143" y="26"/>
                    <a:pt x="145" y="27"/>
                    <a:pt x="145" y="27"/>
                  </a:cubicBezTo>
                  <a:cubicBezTo>
                    <a:pt x="145" y="28"/>
                    <a:pt x="143" y="29"/>
                    <a:pt x="143" y="29"/>
                  </a:cubicBezTo>
                  <a:cubicBezTo>
                    <a:pt x="143" y="30"/>
                    <a:pt x="145" y="31"/>
                    <a:pt x="145" y="31"/>
                  </a:cubicBezTo>
                  <a:cubicBezTo>
                    <a:pt x="146" y="31"/>
                    <a:pt x="147" y="29"/>
                    <a:pt x="147" y="29"/>
                  </a:cubicBezTo>
                  <a:cubicBezTo>
                    <a:pt x="148" y="29"/>
                    <a:pt x="149" y="31"/>
                    <a:pt x="149" y="31"/>
                  </a:cubicBezTo>
                  <a:cubicBezTo>
                    <a:pt x="150" y="30"/>
                    <a:pt x="150" y="29"/>
                    <a:pt x="151" y="28"/>
                  </a:cubicBezTo>
                  <a:cubicBezTo>
                    <a:pt x="151" y="28"/>
                    <a:pt x="153" y="27"/>
                    <a:pt x="153" y="26"/>
                  </a:cubicBezTo>
                  <a:cubicBezTo>
                    <a:pt x="153" y="26"/>
                    <a:pt x="151" y="25"/>
                    <a:pt x="151" y="24"/>
                  </a:cubicBezTo>
                  <a:cubicBezTo>
                    <a:pt x="150" y="24"/>
                    <a:pt x="152" y="23"/>
                    <a:pt x="152" y="22"/>
                  </a:cubicBezTo>
                  <a:cubicBezTo>
                    <a:pt x="152" y="22"/>
                    <a:pt x="153" y="21"/>
                    <a:pt x="154" y="20"/>
                  </a:cubicBezTo>
                  <a:cubicBezTo>
                    <a:pt x="154" y="20"/>
                    <a:pt x="156" y="18"/>
                    <a:pt x="156" y="18"/>
                  </a:cubicBezTo>
                  <a:cubicBezTo>
                    <a:pt x="156" y="18"/>
                    <a:pt x="153" y="16"/>
                    <a:pt x="153" y="16"/>
                  </a:cubicBezTo>
                  <a:cubicBezTo>
                    <a:pt x="154" y="15"/>
                    <a:pt x="155" y="15"/>
                    <a:pt x="155" y="14"/>
                  </a:cubicBezTo>
                  <a:cubicBezTo>
                    <a:pt x="156" y="13"/>
                    <a:pt x="156" y="12"/>
                    <a:pt x="157" y="12"/>
                  </a:cubicBezTo>
                  <a:cubicBezTo>
                    <a:pt x="157" y="11"/>
                    <a:pt x="159" y="13"/>
                    <a:pt x="159" y="13"/>
                  </a:cubicBezTo>
                  <a:cubicBezTo>
                    <a:pt x="160" y="13"/>
                    <a:pt x="160" y="11"/>
                    <a:pt x="161" y="11"/>
                  </a:cubicBezTo>
                  <a:cubicBezTo>
                    <a:pt x="161" y="11"/>
                    <a:pt x="162" y="13"/>
                    <a:pt x="163" y="13"/>
                  </a:cubicBezTo>
                  <a:cubicBezTo>
                    <a:pt x="164" y="13"/>
                    <a:pt x="164" y="11"/>
                    <a:pt x="165" y="11"/>
                  </a:cubicBezTo>
                  <a:cubicBezTo>
                    <a:pt x="165" y="11"/>
                    <a:pt x="166" y="12"/>
                    <a:pt x="167" y="12"/>
                  </a:cubicBezTo>
                  <a:cubicBezTo>
                    <a:pt x="168" y="11"/>
                    <a:pt x="169" y="9"/>
                    <a:pt x="170" y="8"/>
                  </a:cubicBezTo>
                  <a:cubicBezTo>
                    <a:pt x="171" y="8"/>
                    <a:pt x="172" y="9"/>
                    <a:pt x="173" y="10"/>
                  </a:cubicBezTo>
                  <a:cubicBezTo>
                    <a:pt x="173" y="10"/>
                    <a:pt x="171" y="11"/>
                    <a:pt x="171" y="12"/>
                  </a:cubicBezTo>
                  <a:cubicBezTo>
                    <a:pt x="170" y="12"/>
                    <a:pt x="169" y="13"/>
                    <a:pt x="169" y="14"/>
                  </a:cubicBezTo>
                  <a:cubicBezTo>
                    <a:pt x="169" y="15"/>
                    <a:pt x="167" y="16"/>
                    <a:pt x="167" y="16"/>
                  </a:cubicBezTo>
                  <a:cubicBezTo>
                    <a:pt x="168" y="17"/>
                    <a:pt x="170" y="17"/>
                    <a:pt x="170" y="18"/>
                  </a:cubicBezTo>
                  <a:cubicBezTo>
                    <a:pt x="170" y="18"/>
                    <a:pt x="168" y="20"/>
                    <a:pt x="168" y="20"/>
                  </a:cubicBezTo>
                  <a:cubicBezTo>
                    <a:pt x="168" y="20"/>
                    <a:pt x="170" y="22"/>
                    <a:pt x="170" y="22"/>
                  </a:cubicBezTo>
                  <a:cubicBezTo>
                    <a:pt x="171" y="22"/>
                    <a:pt x="171" y="20"/>
                    <a:pt x="172" y="20"/>
                  </a:cubicBezTo>
                  <a:cubicBezTo>
                    <a:pt x="173" y="20"/>
                    <a:pt x="173" y="21"/>
                    <a:pt x="174" y="21"/>
                  </a:cubicBezTo>
                  <a:cubicBezTo>
                    <a:pt x="174" y="21"/>
                    <a:pt x="176" y="20"/>
                    <a:pt x="176" y="19"/>
                  </a:cubicBezTo>
                  <a:cubicBezTo>
                    <a:pt x="176" y="19"/>
                    <a:pt x="174" y="18"/>
                    <a:pt x="174" y="17"/>
                  </a:cubicBezTo>
                  <a:cubicBezTo>
                    <a:pt x="174" y="17"/>
                    <a:pt x="175" y="16"/>
                    <a:pt x="175" y="15"/>
                  </a:cubicBezTo>
                  <a:cubicBezTo>
                    <a:pt x="176" y="14"/>
                    <a:pt x="176" y="14"/>
                    <a:pt x="177" y="13"/>
                  </a:cubicBezTo>
                  <a:cubicBezTo>
                    <a:pt x="178" y="12"/>
                    <a:pt x="178" y="11"/>
                    <a:pt x="179" y="11"/>
                  </a:cubicBezTo>
                  <a:cubicBezTo>
                    <a:pt x="179" y="10"/>
                    <a:pt x="180" y="9"/>
                    <a:pt x="180" y="8"/>
                  </a:cubicBezTo>
                  <a:cubicBezTo>
                    <a:pt x="181" y="8"/>
                    <a:pt x="182" y="6"/>
                    <a:pt x="182" y="6"/>
                  </a:cubicBezTo>
                  <a:cubicBezTo>
                    <a:pt x="182" y="6"/>
                    <a:pt x="184" y="8"/>
                    <a:pt x="184" y="8"/>
                  </a:cubicBezTo>
                  <a:cubicBezTo>
                    <a:pt x="184" y="8"/>
                    <a:pt x="183" y="10"/>
                    <a:pt x="183" y="10"/>
                  </a:cubicBezTo>
                  <a:cubicBezTo>
                    <a:pt x="183" y="10"/>
                    <a:pt x="181" y="12"/>
                    <a:pt x="181" y="12"/>
                  </a:cubicBezTo>
                  <a:cubicBezTo>
                    <a:pt x="182" y="13"/>
                    <a:pt x="183" y="14"/>
                    <a:pt x="183" y="14"/>
                  </a:cubicBezTo>
                  <a:cubicBezTo>
                    <a:pt x="184" y="14"/>
                    <a:pt x="185" y="12"/>
                    <a:pt x="185" y="12"/>
                  </a:cubicBezTo>
                  <a:cubicBezTo>
                    <a:pt x="186" y="12"/>
                    <a:pt x="187" y="13"/>
                    <a:pt x="187" y="14"/>
                  </a:cubicBezTo>
                  <a:cubicBezTo>
                    <a:pt x="188" y="14"/>
                    <a:pt x="189" y="15"/>
                    <a:pt x="189" y="15"/>
                  </a:cubicBezTo>
                  <a:cubicBezTo>
                    <a:pt x="190" y="15"/>
                    <a:pt x="190" y="13"/>
                    <a:pt x="191" y="13"/>
                  </a:cubicBezTo>
                  <a:cubicBezTo>
                    <a:pt x="192" y="13"/>
                    <a:pt x="193" y="15"/>
                    <a:pt x="193" y="15"/>
                  </a:cubicBezTo>
                  <a:cubicBezTo>
                    <a:pt x="194" y="15"/>
                    <a:pt x="195" y="12"/>
                    <a:pt x="195" y="13"/>
                  </a:cubicBezTo>
                  <a:cubicBezTo>
                    <a:pt x="196" y="13"/>
                    <a:pt x="197" y="14"/>
                    <a:pt x="197" y="14"/>
                  </a:cubicBezTo>
                  <a:cubicBezTo>
                    <a:pt x="198" y="15"/>
                    <a:pt x="199" y="15"/>
                    <a:pt x="199" y="16"/>
                  </a:cubicBezTo>
                  <a:cubicBezTo>
                    <a:pt x="200" y="16"/>
                    <a:pt x="201" y="18"/>
                    <a:pt x="202" y="18"/>
                  </a:cubicBezTo>
                  <a:cubicBezTo>
                    <a:pt x="202" y="18"/>
                    <a:pt x="203" y="15"/>
                    <a:pt x="203" y="15"/>
                  </a:cubicBezTo>
                  <a:cubicBezTo>
                    <a:pt x="204" y="16"/>
                    <a:pt x="206" y="17"/>
                    <a:pt x="206" y="17"/>
                  </a:cubicBezTo>
                  <a:cubicBezTo>
                    <a:pt x="206" y="18"/>
                    <a:pt x="204" y="19"/>
                    <a:pt x="204" y="19"/>
                  </a:cubicBezTo>
                  <a:cubicBezTo>
                    <a:pt x="204" y="20"/>
                    <a:pt x="206" y="21"/>
                    <a:pt x="206" y="21"/>
                  </a:cubicBezTo>
                  <a:cubicBezTo>
                    <a:pt x="206" y="22"/>
                    <a:pt x="205" y="23"/>
                    <a:pt x="204" y="23"/>
                  </a:cubicBezTo>
                  <a:cubicBezTo>
                    <a:pt x="204" y="24"/>
                    <a:pt x="203" y="25"/>
                    <a:pt x="203" y="26"/>
                  </a:cubicBezTo>
                  <a:cubicBezTo>
                    <a:pt x="203" y="26"/>
                    <a:pt x="205" y="27"/>
                    <a:pt x="205" y="27"/>
                  </a:cubicBezTo>
                  <a:cubicBezTo>
                    <a:pt x="206" y="26"/>
                    <a:pt x="207" y="24"/>
                    <a:pt x="208" y="23"/>
                  </a:cubicBezTo>
                  <a:cubicBezTo>
                    <a:pt x="209" y="22"/>
                    <a:pt x="210" y="21"/>
                    <a:pt x="210" y="21"/>
                  </a:cubicBezTo>
                  <a:cubicBezTo>
                    <a:pt x="210" y="20"/>
                    <a:pt x="208" y="19"/>
                    <a:pt x="208" y="19"/>
                  </a:cubicBezTo>
                  <a:cubicBezTo>
                    <a:pt x="208" y="18"/>
                    <a:pt x="209" y="17"/>
                    <a:pt x="210" y="17"/>
                  </a:cubicBezTo>
                  <a:cubicBezTo>
                    <a:pt x="210" y="16"/>
                    <a:pt x="211" y="14"/>
                    <a:pt x="211" y="14"/>
                  </a:cubicBezTo>
                  <a:cubicBezTo>
                    <a:pt x="212" y="14"/>
                    <a:pt x="213" y="16"/>
                    <a:pt x="214" y="16"/>
                  </a:cubicBezTo>
                  <a:cubicBezTo>
                    <a:pt x="212" y="18"/>
                    <a:pt x="211" y="19"/>
                    <a:pt x="210" y="21"/>
                  </a:cubicBezTo>
                  <a:cubicBezTo>
                    <a:pt x="210" y="21"/>
                    <a:pt x="212" y="22"/>
                    <a:pt x="212" y="22"/>
                  </a:cubicBezTo>
                  <a:cubicBezTo>
                    <a:pt x="212" y="23"/>
                    <a:pt x="211" y="24"/>
                    <a:pt x="211" y="24"/>
                  </a:cubicBezTo>
                  <a:cubicBezTo>
                    <a:pt x="210" y="25"/>
                    <a:pt x="209" y="26"/>
                    <a:pt x="209" y="27"/>
                  </a:cubicBezTo>
                  <a:cubicBezTo>
                    <a:pt x="208" y="27"/>
                    <a:pt x="207" y="28"/>
                    <a:pt x="207" y="29"/>
                  </a:cubicBezTo>
                  <a:cubicBezTo>
                    <a:pt x="207" y="29"/>
                    <a:pt x="209" y="30"/>
                    <a:pt x="209" y="31"/>
                  </a:cubicBezTo>
                  <a:cubicBezTo>
                    <a:pt x="210" y="30"/>
                    <a:pt x="211" y="29"/>
                    <a:pt x="211" y="28"/>
                  </a:cubicBezTo>
                  <a:cubicBezTo>
                    <a:pt x="212" y="28"/>
                    <a:pt x="213" y="27"/>
                    <a:pt x="213" y="26"/>
                  </a:cubicBezTo>
                  <a:cubicBezTo>
                    <a:pt x="213" y="26"/>
                    <a:pt x="215" y="24"/>
                    <a:pt x="215" y="24"/>
                  </a:cubicBezTo>
                  <a:cubicBezTo>
                    <a:pt x="215" y="24"/>
                    <a:pt x="212" y="22"/>
                    <a:pt x="212" y="22"/>
                  </a:cubicBezTo>
                  <a:cubicBezTo>
                    <a:pt x="213" y="22"/>
                    <a:pt x="214" y="20"/>
                    <a:pt x="214" y="20"/>
                  </a:cubicBezTo>
                  <a:cubicBezTo>
                    <a:pt x="214" y="20"/>
                    <a:pt x="216" y="21"/>
                    <a:pt x="216" y="22"/>
                  </a:cubicBezTo>
                  <a:cubicBezTo>
                    <a:pt x="217" y="22"/>
                    <a:pt x="218" y="23"/>
                    <a:pt x="218" y="23"/>
                  </a:cubicBezTo>
                  <a:cubicBezTo>
                    <a:pt x="219" y="23"/>
                    <a:pt x="220" y="21"/>
                    <a:pt x="220" y="21"/>
                  </a:cubicBezTo>
                  <a:cubicBezTo>
                    <a:pt x="220" y="21"/>
                    <a:pt x="222" y="19"/>
                    <a:pt x="222" y="19"/>
                  </a:cubicBezTo>
                  <a:cubicBezTo>
                    <a:pt x="222" y="19"/>
                    <a:pt x="224" y="21"/>
                    <a:pt x="224" y="21"/>
                  </a:cubicBezTo>
                  <a:cubicBezTo>
                    <a:pt x="224" y="20"/>
                    <a:pt x="226" y="19"/>
                    <a:pt x="226" y="18"/>
                  </a:cubicBezTo>
                  <a:cubicBezTo>
                    <a:pt x="226" y="18"/>
                    <a:pt x="224" y="17"/>
                    <a:pt x="224" y="17"/>
                  </a:cubicBezTo>
                  <a:cubicBezTo>
                    <a:pt x="224" y="16"/>
                    <a:pt x="225" y="15"/>
                    <a:pt x="225" y="14"/>
                  </a:cubicBezTo>
                  <a:cubicBezTo>
                    <a:pt x="226" y="14"/>
                    <a:pt x="227" y="12"/>
                    <a:pt x="227" y="12"/>
                  </a:cubicBezTo>
                  <a:cubicBezTo>
                    <a:pt x="227" y="12"/>
                    <a:pt x="229" y="14"/>
                    <a:pt x="229" y="14"/>
                  </a:cubicBezTo>
                  <a:cubicBezTo>
                    <a:pt x="230" y="14"/>
                    <a:pt x="231" y="15"/>
                    <a:pt x="231" y="16"/>
                  </a:cubicBezTo>
                  <a:cubicBezTo>
                    <a:pt x="232" y="16"/>
                    <a:pt x="233" y="17"/>
                    <a:pt x="234" y="17"/>
                  </a:cubicBezTo>
                  <a:cubicBezTo>
                    <a:pt x="234" y="17"/>
                    <a:pt x="235" y="15"/>
                    <a:pt x="235" y="15"/>
                  </a:cubicBezTo>
                  <a:cubicBezTo>
                    <a:pt x="236" y="15"/>
                    <a:pt x="237" y="16"/>
                    <a:pt x="238" y="17"/>
                  </a:cubicBezTo>
                  <a:cubicBezTo>
                    <a:pt x="238" y="17"/>
                    <a:pt x="240" y="19"/>
                    <a:pt x="240" y="19"/>
                  </a:cubicBezTo>
                  <a:cubicBezTo>
                    <a:pt x="240" y="18"/>
                    <a:pt x="241" y="17"/>
                    <a:pt x="242" y="16"/>
                  </a:cubicBezTo>
                  <a:cubicBezTo>
                    <a:pt x="242" y="16"/>
                    <a:pt x="243" y="14"/>
                    <a:pt x="243" y="14"/>
                  </a:cubicBezTo>
                  <a:cubicBezTo>
                    <a:pt x="243" y="14"/>
                    <a:pt x="241" y="12"/>
                    <a:pt x="241" y="12"/>
                  </a:cubicBezTo>
                  <a:cubicBezTo>
                    <a:pt x="241" y="12"/>
                    <a:pt x="242" y="10"/>
                    <a:pt x="243" y="10"/>
                  </a:cubicBezTo>
                  <a:cubicBezTo>
                    <a:pt x="243" y="10"/>
                    <a:pt x="245" y="12"/>
                    <a:pt x="245" y="12"/>
                  </a:cubicBezTo>
                  <a:cubicBezTo>
                    <a:pt x="245" y="12"/>
                    <a:pt x="247" y="13"/>
                    <a:pt x="247" y="14"/>
                  </a:cubicBezTo>
                  <a:cubicBezTo>
                    <a:pt x="247" y="14"/>
                    <a:pt x="246" y="15"/>
                    <a:pt x="246" y="16"/>
                  </a:cubicBezTo>
                  <a:cubicBezTo>
                    <a:pt x="245" y="16"/>
                    <a:pt x="244" y="17"/>
                    <a:pt x="244" y="18"/>
                  </a:cubicBezTo>
                  <a:cubicBezTo>
                    <a:pt x="244" y="18"/>
                    <a:pt x="246" y="19"/>
                    <a:pt x="246" y="20"/>
                  </a:cubicBezTo>
                  <a:cubicBezTo>
                    <a:pt x="247" y="19"/>
                    <a:pt x="247" y="18"/>
                    <a:pt x="248" y="17"/>
                  </a:cubicBezTo>
                  <a:cubicBezTo>
                    <a:pt x="248" y="17"/>
                    <a:pt x="249" y="15"/>
                    <a:pt x="249" y="15"/>
                  </a:cubicBezTo>
                  <a:cubicBezTo>
                    <a:pt x="250" y="15"/>
                    <a:pt x="252" y="17"/>
                    <a:pt x="252" y="17"/>
                  </a:cubicBezTo>
                  <a:cubicBezTo>
                    <a:pt x="252" y="17"/>
                    <a:pt x="253" y="15"/>
                    <a:pt x="253" y="15"/>
                  </a:cubicBezTo>
                  <a:cubicBezTo>
                    <a:pt x="253" y="14"/>
                    <a:pt x="251" y="14"/>
                    <a:pt x="251" y="13"/>
                  </a:cubicBezTo>
                  <a:cubicBezTo>
                    <a:pt x="251" y="12"/>
                    <a:pt x="253" y="11"/>
                    <a:pt x="253" y="11"/>
                  </a:cubicBezTo>
                  <a:cubicBezTo>
                    <a:pt x="253" y="10"/>
                    <a:pt x="254" y="9"/>
                    <a:pt x="255" y="9"/>
                  </a:cubicBezTo>
                  <a:cubicBezTo>
                    <a:pt x="255" y="8"/>
                    <a:pt x="256" y="10"/>
                    <a:pt x="257" y="10"/>
                  </a:cubicBezTo>
                  <a:cubicBezTo>
                    <a:pt x="258" y="10"/>
                    <a:pt x="258" y="8"/>
                    <a:pt x="258" y="8"/>
                  </a:cubicBezTo>
                  <a:cubicBezTo>
                    <a:pt x="259" y="8"/>
                    <a:pt x="260" y="10"/>
                    <a:pt x="261" y="10"/>
                  </a:cubicBezTo>
                  <a:cubicBezTo>
                    <a:pt x="261" y="10"/>
                    <a:pt x="259" y="11"/>
                    <a:pt x="259" y="12"/>
                  </a:cubicBezTo>
                  <a:cubicBezTo>
                    <a:pt x="259" y="12"/>
                    <a:pt x="261" y="13"/>
                    <a:pt x="261" y="14"/>
                  </a:cubicBezTo>
                  <a:cubicBezTo>
                    <a:pt x="261" y="14"/>
                    <a:pt x="260" y="15"/>
                    <a:pt x="260" y="16"/>
                  </a:cubicBezTo>
                  <a:cubicBezTo>
                    <a:pt x="259" y="17"/>
                    <a:pt x="258" y="18"/>
                    <a:pt x="258" y="18"/>
                  </a:cubicBezTo>
                  <a:cubicBezTo>
                    <a:pt x="258" y="18"/>
                    <a:pt x="256" y="16"/>
                    <a:pt x="256" y="16"/>
                  </a:cubicBezTo>
                  <a:cubicBezTo>
                    <a:pt x="255" y="16"/>
                    <a:pt x="255" y="19"/>
                    <a:pt x="254" y="19"/>
                  </a:cubicBezTo>
                  <a:cubicBezTo>
                    <a:pt x="253" y="19"/>
                    <a:pt x="252" y="17"/>
                    <a:pt x="252" y="17"/>
                  </a:cubicBezTo>
                  <a:cubicBezTo>
                    <a:pt x="251" y="17"/>
                    <a:pt x="251" y="19"/>
                    <a:pt x="250" y="19"/>
                  </a:cubicBezTo>
                  <a:cubicBezTo>
                    <a:pt x="251" y="20"/>
                    <a:pt x="253" y="21"/>
                    <a:pt x="254" y="23"/>
                  </a:cubicBezTo>
                  <a:cubicBezTo>
                    <a:pt x="255" y="23"/>
                    <a:pt x="256" y="24"/>
                    <a:pt x="257" y="24"/>
                  </a:cubicBezTo>
                  <a:cubicBezTo>
                    <a:pt x="257" y="24"/>
                    <a:pt x="258" y="22"/>
                    <a:pt x="258" y="22"/>
                  </a:cubicBezTo>
                  <a:cubicBezTo>
                    <a:pt x="259" y="22"/>
                    <a:pt x="260" y="24"/>
                    <a:pt x="261" y="24"/>
                  </a:cubicBezTo>
                  <a:cubicBezTo>
                    <a:pt x="261" y="24"/>
                    <a:pt x="263" y="26"/>
                    <a:pt x="263" y="25"/>
                  </a:cubicBezTo>
                  <a:cubicBezTo>
                    <a:pt x="263" y="25"/>
                    <a:pt x="265" y="23"/>
                    <a:pt x="265" y="23"/>
                  </a:cubicBezTo>
                  <a:cubicBezTo>
                    <a:pt x="264" y="23"/>
                    <a:pt x="262" y="22"/>
                    <a:pt x="262" y="22"/>
                  </a:cubicBezTo>
                  <a:cubicBezTo>
                    <a:pt x="262" y="21"/>
                    <a:pt x="264" y="20"/>
                    <a:pt x="264" y="19"/>
                  </a:cubicBezTo>
                  <a:cubicBezTo>
                    <a:pt x="264" y="19"/>
                    <a:pt x="265" y="18"/>
                    <a:pt x="266" y="17"/>
                  </a:cubicBezTo>
                  <a:cubicBezTo>
                    <a:pt x="266" y="16"/>
                    <a:pt x="267" y="15"/>
                    <a:pt x="267" y="15"/>
                  </a:cubicBezTo>
                  <a:cubicBezTo>
                    <a:pt x="268" y="15"/>
                    <a:pt x="269" y="17"/>
                    <a:pt x="270" y="17"/>
                  </a:cubicBezTo>
                  <a:cubicBezTo>
                    <a:pt x="270" y="16"/>
                    <a:pt x="271" y="14"/>
                    <a:pt x="271" y="14"/>
                  </a:cubicBezTo>
                  <a:cubicBezTo>
                    <a:pt x="272" y="14"/>
                    <a:pt x="273" y="16"/>
                    <a:pt x="274" y="16"/>
                  </a:cubicBezTo>
                  <a:cubicBezTo>
                    <a:pt x="274" y="16"/>
                    <a:pt x="275" y="14"/>
                    <a:pt x="275" y="14"/>
                  </a:cubicBezTo>
                  <a:cubicBezTo>
                    <a:pt x="275" y="14"/>
                    <a:pt x="273" y="12"/>
                    <a:pt x="273" y="12"/>
                  </a:cubicBezTo>
                  <a:cubicBezTo>
                    <a:pt x="273" y="12"/>
                    <a:pt x="274" y="10"/>
                    <a:pt x="275" y="10"/>
                  </a:cubicBezTo>
                  <a:cubicBezTo>
                    <a:pt x="275" y="10"/>
                    <a:pt x="276" y="12"/>
                    <a:pt x="277" y="12"/>
                  </a:cubicBezTo>
                  <a:cubicBezTo>
                    <a:pt x="278" y="11"/>
                    <a:pt x="278" y="10"/>
                    <a:pt x="279" y="9"/>
                  </a:cubicBezTo>
                  <a:cubicBezTo>
                    <a:pt x="279" y="9"/>
                    <a:pt x="280" y="11"/>
                    <a:pt x="281" y="11"/>
                  </a:cubicBezTo>
                  <a:cubicBezTo>
                    <a:pt x="281" y="11"/>
                    <a:pt x="282" y="9"/>
                    <a:pt x="283" y="9"/>
                  </a:cubicBezTo>
                  <a:cubicBezTo>
                    <a:pt x="283" y="8"/>
                    <a:pt x="284" y="7"/>
                    <a:pt x="284" y="7"/>
                  </a:cubicBezTo>
                  <a:cubicBezTo>
                    <a:pt x="285" y="7"/>
                    <a:pt x="286" y="8"/>
                    <a:pt x="287" y="8"/>
                  </a:cubicBezTo>
                  <a:cubicBezTo>
                    <a:pt x="287" y="9"/>
                    <a:pt x="285" y="10"/>
                    <a:pt x="285" y="10"/>
                  </a:cubicBezTo>
                  <a:cubicBezTo>
                    <a:pt x="284" y="11"/>
                    <a:pt x="284" y="12"/>
                    <a:pt x="283" y="13"/>
                  </a:cubicBezTo>
                  <a:cubicBezTo>
                    <a:pt x="283" y="13"/>
                    <a:pt x="281" y="11"/>
                    <a:pt x="281" y="11"/>
                  </a:cubicBezTo>
                  <a:cubicBezTo>
                    <a:pt x="281" y="11"/>
                    <a:pt x="280" y="13"/>
                    <a:pt x="279" y="13"/>
                  </a:cubicBezTo>
                  <a:cubicBezTo>
                    <a:pt x="279" y="14"/>
                    <a:pt x="278" y="15"/>
                    <a:pt x="278" y="15"/>
                  </a:cubicBezTo>
                  <a:cubicBezTo>
                    <a:pt x="278" y="16"/>
                    <a:pt x="280" y="17"/>
                    <a:pt x="280" y="17"/>
                  </a:cubicBezTo>
                  <a:cubicBezTo>
                    <a:pt x="280" y="17"/>
                    <a:pt x="278" y="19"/>
                    <a:pt x="278" y="19"/>
                  </a:cubicBezTo>
                  <a:cubicBezTo>
                    <a:pt x="279" y="20"/>
                    <a:pt x="280" y="21"/>
                    <a:pt x="280" y="21"/>
                  </a:cubicBezTo>
                  <a:cubicBezTo>
                    <a:pt x="281" y="21"/>
                    <a:pt x="281" y="19"/>
                    <a:pt x="282" y="19"/>
                  </a:cubicBezTo>
                  <a:cubicBezTo>
                    <a:pt x="283" y="19"/>
                    <a:pt x="284" y="21"/>
                    <a:pt x="284" y="21"/>
                  </a:cubicBezTo>
                  <a:cubicBezTo>
                    <a:pt x="285" y="20"/>
                    <a:pt x="285" y="19"/>
                    <a:pt x="286" y="18"/>
                  </a:cubicBezTo>
                  <a:cubicBezTo>
                    <a:pt x="287" y="18"/>
                    <a:pt x="287" y="16"/>
                    <a:pt x="288" y="16"/>
                  </a:cubicBezTo>
                  <a:cubicBezTo>
                    <a:pt x="288" y="16"/>
                    <a:pt x="289" y="18"/>
                    <a:pt x="290" y="18"/>
                  </a:cubicBezTo>
                  <a:cubicBezTo>
                    <a:pt x="291" y="18"/>
                    <a:pt x="291" y="16"/>
                    <a:pt x="292" y="16"/>
                  </a:cubicBezTo>
                  <a:cubicBezTo>
                    <a:pt x="292" y="16"/>
                    <a:pt x="294" y="17"/>
                    <a:pt x="294" y="17"/>
                  </a:cubicBezTo>
                  <a:cubicBezTo>
                    <a:pt x="294" y="18"/>
                    <a:pt x="292" y="19"/>
                    <a:pt x="292" y="20"/>
                  </a:cubicBezTo>
                  <a:cubicBezTo>
                    <a:pt x="292" y="20"/>
                    <a:pt x="294" y="21"/>
                    <a:pt x="294" y="21"/>
                  </a:cubicBezTo>
                  <a:cubicBezTo>
                    <a:pt x="295" y="21"/>
                    <a:pt x="295" y="19"/>
                    <a:pt x="296" y="19"/>
                  </a:cubicBezTo>
                  <a:cubicBezTo>
                    <a:pt x="296" y="19"/>
                    <a:pt x="298" y="21"/>
                    <a:pt x="298" y="21"/>
                  </a:cubicBezTo>
                  <a:cubicBezTo>
                    <a:pt x="299" y="20"/>
                    <a:pt x="300" y="19"/>
                    <a:pt x="300" y="18"/>
                  </a:cubicBezTo>
                  <a:cubicBezTo>
                    <a:pt x="301" y="18"/>
                    <a:pt x="301" y="17"/>
                    <a:pt x="302" y="16"/>
                  </a:cubicBezTo>
                  <a:cubicBezTo>
                    <a:pt x="302" y="15"/>
                    <a:pt x="303" y="15"/>
                    <a:pt x="303" y="14"/>
                  </a:cubicBezTo>
                  <a:cubicBezTo>
                    <a:pt x="304" y="14"/>
                    <a:pt x="305" y="12"/>
                    <a:pt x="305" y="12"/>
                  </a:cubicBezTo>
                  <a:cubicBezTo>
                    <a:pt x="305" y="12"/>
                    <a:pt x="307" y="13"/>
                    <a:pt x="307" y="13"/>
                  </a:cubicBezTo>
                  <a:cubicBezTo>
                    <a:pt x="307" y="14"/>
                    <a:pt x="306" y="15"/>
                    <a:pt x="306" y="16"/>
                  </a:cubicBezTo>
                  <a:cubicBezTo>
                    <a:pt x="306" y="16"/>
                    <a:pt x="308" y="17"/>
                    <a:pt x="308" y="17"/>
                  </a:cubicBezTo>
                  <a:cubicBezTo>
                    <a:pt x="308" y="18"/>
                    <a:pt x="306" y="20"/>
                    <a:pt x="306" y="20"/>
                  </a:cubicBezTo>
                  <a:cubicBezTo>
                    <a:pt x="307" y="20"/>
                    <a:pt x="308" y="21"/>
                    <a:pt x="308" y="21"/>
                  </a:cubicBezTo>
                  <a:cubicBezTo>
                    <a:pt x="309" y="21"/>
                    <a:pt x="310" y="19"/>
                    <a:pt x="310" y="19"/>
                  </a:cubicBezTo>
                  <a:cubicBezTo>
                    <a:pt x="311" y="19"/>
                    <a:pt x="311" y="18"/>
                    <a:pt x="312" y="17"/>
                  </a:cubicBezTo>
                  <a:cubicBezTo>
                    <a:pt x="312" y="17"/>
                    <a:pt x="313" y="15"/>
                    <a:pt x="313" y="15"/>
                  </a:cubicBezTo>
                  <a:cubicBezTo>
                    <a:pt x="314" y="15"/>
                    <a:pt x="315" y="16"/>
                    <a:pt x="316" y="16"/>
                  </a:cubicBezTo>
                  <a:cubicBezTo>
                    <a:pt x="316" y="17"/>
                    <a:pt x="318" y="18"/>
                    <a:pt x="318" y="18"/>
                  </a:cubicBezTo>
                  <a:cubicBezTo>
                    <a:pt x="318" y="18"/>
                    <a:pt x="316" y="20"/>
                    <a:pt x="316" y="20"/>
                  </a:cubicBezTo>
                  <a:cubicBezTo>
                    <a:pt x="316" y="20"/>
                    <a:pt x="314" y="22"/>
                    <a:pt x="315" y="23"/>
                  </a:cubicBezTo>
                  <a:cubicBezTo>
                    <a:pt x="315" y="23"/>
                    <a:pt x="316" y="24"/>
                    <a:pt x="317" y="24"/>
                  </a:cubicBezTo>
                  <a:cubicBezTo>
                    <a:pt x="317" y="23"/>
                    <a:pt x="318" y="23"/>
                    <a:pt x="318" y="22"/>
                  </a:cubicBezTo>
                  <a:cubicBezTo>
                    <a:pt x="319" y="21"/>
                    <a:pt x="320" y="20"/>
                    <a:pt x="320" y="20"/>
                  </a:cubicBezTo>
                  <a:cubicBezTo>
                    <a:pt x="320" y="19"/>
                    <a:pt x="318" y="18"/>
                    <a:pt x="318" y="18"/>
                  </a:cubicBezTo>
                  <a:cubicBezTo>
                    <a:pt x="318" y="17"/>
                    <a:pt x="320" y="16"/>
                    <a:pt x="320" y="16"/>
                  </a:cubicBezTo>
                  <a:cubicBezTo>
                    <a:pt x="320" y="15"/>
                    <a:pt x="321" y="14"/>
                    <a:pt x="321" y="14"/>
                  </a:cubicBezTo>
                  <a:cubicBezTo>
                    <a:pt x="321" y="14"/>
                    <a:pt x="324" y="15"/>
                    <a:pt x="324" y="15"/>
                  </a:cubicBezTo>
                  <a:cubicBezTo>
                    <a:pt x="324" y="16"/>
                    <a:pt x="322" y="17"/>
                    <a:pt x="322" y="18"/>
                  </a:cubicBezTo>
                  <a:cubicBezTo>
                    <a:pt x="322" y="18"/>
                    <a:pt x="324" y="19"/>
                    <a:pt x="324" y="19"/>
                  </a:cubicBezTo>
                  <a:cubicBezTo>
                    <a:pt x="324" y="20"/>
                    <a:pt x="323" y="21"/>
                    <a:pt x="322" y="21"/>
                  </a:cubicBezTo>
                  <a:cubicBezTo>
                    <a:pt x="322" y="22"/>
                    <a:pt x="321" y="24"/>
                    <a:pt x="321" y="24"/>
                  </a:cubicBezTo>
                  <a:cubicBezTo>
                    <a:pt x="321" y="24"/>
                    <a:pt x="323" y="25"/>
                    <a:pt x="323" y="25"/>
                  </a:cubicBezTo>
                  <a:cubicBezTo>
                    <a:pt x="324" y="25"/>
                    <a:pt x="324" y="23"/>
                    <a:pt x="325" y="23"/>
                  </a:cubicBezTo>
                  <a:cubicBezTo>
                    <a:pt x="325" y="23"/>
                    <a:pt x="327" y="25"/>
                    <a:pt x="327" y="25"/>
                  </a:cubicBezTo>
                  <a:cubicBezTo>
                    <a:pt x="328" y="25"/>
                    <a:pt x="328" y="26"/>
                    <a:pt x="329" y="27"/>
                  </a:cubicBezTo>
                  <a:cubicBezTo>
                    <a:pt x="329" y="26"/>
                    <a:pt x="331" y="25"/>
                    <a:pt x="331" y="24"/>
                  </a:cubicBezTo>
                  <a:cubicBezTo>
                    <a:pt x="331" y="24"/>
                    <a:pt x="329" y="23"/>
                    <a:pt x="329" y="23"/>
                  </a:cubicBezTo>
                  <a:cubicBezTo>
                    <a:pt x="329" y="22"/>
                    <a:pt x="330" y="21"/>
                    <a:pt x="330" y="20"/>
                  </a:cubicBezTo>
                  <a:cubicBezTo>
                    <a:pt x="330" y="20"/>
                    <a:pt x="328" y="19"/>
                    <a:pt x="328" y="19"/>
                  </a:cubicBezTo>
                  <a:cubicBezTo>
                    <a:pt x="328" y="18"/>
                    <a:pt x="330" y="17"/>
                    <a:pt x="330" y="16"/>
                  </a:cubicBezTo>
                  <a:cubicBezTo>
                    <a:pt x="330" y="16"/>
                    <a:pt x="331" y="15"/>
                    <a:pt x="331" y="14"/>
                  </a:cubicBezTo>
                  <a:cubicBezTo>
                    <a:pt x="331" y="14"/>
                    <a:pt x="330" y="13"/>
                    <a:pt x="329" y="13"/>
                  </a:cubicBezTo>
                  <a:cubicBezTo>
                    <a:pt x="329" y="13"/>
                    <a:pt x="331" y="10"/>
                    <a:pt x="331" y="10"/>
                  </a:cubicBezTo>
                  <a:cubicBezTo>
                    <a:pt x="331" y="10"/>
                    <a:pt x="333" y="12"/>
                    <a:pt x="333" y="12"/>
                  </a:cubicBezTo>
                  <a:cubicBezTo>
                    <a:pt x="333" y="12"/>
                    <a:pt x="335" y="10"/>
                    <a:pt x="335" y="10"/>
                  </a:cubicBezTo>
                  <a:cubicBezTo>
                    <a:pt x="335" y="10"/>
                    <a:pt x="337" y="11"/>
                    <a:pt x="337" y="11"/>
                  </a:cubicBezTo>
                  <a:cubicBezTo>
                    <a:pt x="337" y="12"/>
                    <a:pt x="335" y="14"/>
                    <a:pt x="335" y="14"/>
                  </a:cubicBezTo>
                  <a:cubicBezTo>
                    <a:pt x="336" y="14"/>
                    <a:pt x="337" y="15"/>
                    <a:pt x="338" y="15"/>
                  </a:cubicBezTo>
                  <a:cubicBezTo>
                    <a:pt x="338" y="15"/>
                    <a:pt x="339" y="13"/>
                    <a:pt x="339" y="13"/>
                  </a:cubicBezTo>
                  <a:cubicBezTo>
                    <a:pt x="340" y="13"/>
                    <a:pt x="341" y="14"/>
                    <a:pt x="342" y="15"/>
                  </a:cubicBezTo>
                  <a:cubicBezTo>
                    <a:pt x="342" y="15"/>
                    <a:pt x="343" y="17"/>
                    <a:pt x="344" y="17"/>
                  </a:cubicBezTo>
                  <a:cubicBezTo>
                    <a:pt x="344" y="17"/>
                    <a:pt x="345" y="18"/>
                    <a:pt x="346" y="18"/>
                  </a:cubicBezTo>
                  <a:cubicBezTo>
                    <a:pt x="346" y="18"/>
                    <a:pt x="347" y="16"/>
                    <a:pt x="348" y="16"/>
                  </a:cubicBezTo>
                  <a:cubicBezTo>
                    <a:pt x="348" y="15"/>
                    <a:pt x="349" y="14"/>
                    <a:pt x="349" y="14"/>
                  </a:cubicBezTo>
                  <a:cubicBezTo>
                    <a:pt x="350" y="14"/>
                    <a:pt x="351" y="12"/>
                    <a:pt x="351" y="12"/>
                  </a:cubicBezTo>
                  <a:cubicBezTo>
                    <a:pt x="352" y="12"/>
                    <a:pt x="353" y="13"/>
                    <a:pt x="353" y="13"/>
                  </a:cubicBezTo>
                  <a:cubicBezTo>
                    <a:pt x="354" y="13"/>
                    <a:pt x="354" y="11"/>
                    <a:pt x="355" y="11"/>
                  </a:cubicBezTo>
                  <a:cubicBezTo>
                    <a:pt x="355" y="12"/>
                    <a:pt x="357" y="12"/>
                    <a:pt x="357" y="13"/>
                  </a:cubicBezTo>
                  <a:cubicBezTo>
                    <a:pt x="357" y="13"/>
                    <a:pt x="355" y="14"/>
                    <a:pt x="356" y="15"/>
                  </a:cubicBezTo>
                  <a:cubicBezTo>
                    <a:pt x="356" y="16"/>
                    <a:pt x="358" y="16"/>
                    <a:pt x="358" y="17"/>
                  </a:cubicBezTo>
                  <a:cubicBezTo>
                    <a:pt x="358" y="17"/>
                    <a:pt x="356" y="18"/>
                    <a:pt x="356" y="19"/>
                  </a:cubicBezTo>
                  <a:cubicBezTo>
                    <a:pt x="356" y="20"/>
                    <a:pt x="358" y="20"/>
                    <a:pt x="358" y="21"/>
                  </a:cubicBezTo>
                  <a:cubicBezTo>
                    <a:pt x="359" y="20"/>
                    <a:pt x="360" y="19"/>
                    <a:pt x="360" y="18"/>
                  </a:cubicBezTo>
                  <a:cubicBezTo>
                    <a:pt x="360" y="18"/>
                    <a:pt x="362" y="16"/>
                    <a:pt x="362" y="16"/>
                  </a:cubicBezTo>
                  <a:cubicBezTo>
                    <a:pt x="362" y="16"/>
                    <a:pt x="360" y="14"/>
                    <a:pt x="360" y="14"/>
                  </a:cubicBezTo>
                  <a:cubicBezTo>
                    <a:pt x="360" y="14"/>
                    <a:pt x="361" y="12"/>
                    <a:pt x="361" y="12"/>
                  </a:cubicBezTo>
                  <a:cubicBezTo>
                    <a:pt x="361" y="12"/>
                    <a:pt x="363" y="14"/>
                    <a:pt x="363" y="14"/>
                  </a:cubicBezTo>
                  <a:cubicBezTo>
                    <a:pt x="363" y="14"/>
                    <a:pt x="362" y="16"/>
                    <a:pt x="362" y="16"/>
                  </a:cubicBezTo>
                  <a:cubicBezTo>
                    <a:pt x="362" y="16"/>
                    <a:pt x="364" y="18"/>
                    <a:pt x="364" y="18"/>
                  </a:cubicBezTo>
                  <a:cubicBezTo>
                    <a:pt x="365" y="18"/>
                    <a:pt x="365" y="16"/>
                    <a:pt x="366" y="16"/>
                  </a:cubicBezTo>
                  <a:cubicBezTo>
                    <a:pt x="366" y="16"/>
                    <a:pt x="367" y="17"/>
                    <a:pt x="368" y="17"/>
                  </a:cubicBezTo>
                  <a:cubicBezTo>
                    <a:pt x="369" y="17"/>
                    <a:pt x="369" y="15"/>
                    <a:pt x="370" y="15"/>
                  </a:cubicBezTo>
                  <a:cubicBezTo>
                    <a:pt x="370" y="15"/>
                    <a:pt x="371" y="17"/>
                    <a:pt x="372" y="17"/>
                  </a:cubicBezTo>
                  <a:cubicBezTo>
                    <a:pt x="372" y="17"/>
                    <a:pt x="373" y="15"/>
                    <a:pt x="374" y="15"/>
                  </a:cubicBezTo>
                  <a:cubicBezTo>
                    <a:pt x="374" y="15"/>
                    <a:pt x="375" y="16"/>
                    <a:pt x="376" y="16"/>
                  </a:cubicBezTo>
                  <a:cubicBezTo>
                    <a:pt x="376" y="16"/>
                    <a:pt x="377" y="14"/>
                    <a:pt x="378" y="14"/>
                  </a:cubicBezTo>
                  <a:cubicBezTo>
                    <a:pt x="378" y="14"/>
                    <a:pt x="379" y="12"/>
                    <a:pt x="379" y="12"/>
                  </a:cubicBezTo>
                  <a:cubicBezTo>
                    <a:pt x="380" y="12"/>
                    <a:pt x="381" y="14"/>
                    <a:pt x="381" y="14"/>
                  </a:cubicBezTo>
                  <a:cubicBezTo>
                    <a:pt x="382" y="13"/>
                    <a:pt x="383" y="12"/>
                    <a:pt x="383" y="11"/>
                  </a:cubicBezTo>
                  <a:cubicBezTo>
                    <a:pt x="384" y="11"/>
                    <a:pt x="384" y="9"/>
                    <a:pt x="385" y="9"/>
                  </a:cubicBezTo>
                  <a:cubicBezTo>
                    <a:pt x="385" y="9"/>
                    <a:pt x="387" y="11"/>
                    <a:pt x="387" y="11"/>
                  </a:cubicBezTo>
                  <a:cubicBezTo>
                    <a:pt x="387" y="12"/>
                    <a:pt x="386" y="12"/>
                    <a:pt x="385" y="13"/>
                  </a:cubicBezTo>
                  <a:cubicBezTo>
                    <a:pt x="385" y="13"/>
                    <a:pt x="384" y="15"/>
                    <a:pt x="384" y="15"/>
                  </a:cubicBezTo>
                  <a:cubicBezTo>
                    <a:pt x="384" y="15"/>
                    <a:pt x="386" y="17"/>
                    <a:pt x="386" y="17"/>
                  </a:cubicBezTo>
                  <a:cubicBezTo>
                    <a:pt x="385" y="18"/>
                    <a:pt x="385" y="18"/>
                    <a:pt x="384" y="19"/>
                  </a:cubicBezTo>
                  <a:cubicBezTo>
                    <a:pt x="384" y="20"/>
                    <a:pt x="383" y="21"/>
                    <a:pt x="383" y="21"/>
                  </a:cubicBezTo>
                  <a:cubicBezTo>
                    <a:pt x="382" y="22"/>
                    <a:pt x="381" y="20"/>
                    <a:pt x="380" y="20"/>
                  </a:cubicBezTo>
                  <a:cubicBezTo>
                    <a:pt x="380" y="20"/>
                    <a:pt x="379" y="22"/>
                    <a:pt x="379" y="22"/>
                  </a:cubicBezTo>
                  <a:cubicBezTo>
                    <a:pt x="378" y="22"/>
                    <a:pt x="377" y="20"/>
                    <a:pt x="376" y="20"/>
                  </a:cubicBezTo>
                  <a:cubicBezTo>
                    <a:pt x="376" y="20"/>
                    <a:pt x="375" y="22"/>
                    <a:pt x="375" y="22"/>
                  </a:cubicBezTo>
                  <a:cubicBezTo>
                    <a:pt x="375" y="23"/>
                    <a:pt x="377" y="24"/>
                    <a:pt x="377" y="24"/>
                  </a:cubicBezTo>
                  <a:cubicBezTo>
                    <a:pt x="377" y="25"/>
                    <a:pt x="375" y="26"/>
                    <a:pt x="375" y="26"/>
                  </a:cubicBezTo>
                  <a:cubicBezTo>
                    <a:pt x="376" y="26"/>
                    <a:pt x="377" y="28"/>
                    <a:pt x="377" y="28"/>
                  </a:cubicBezTo>
                  <a:cubicBezTo>
                    <a:pt x="378" y="28"/>
                    <a:pt x="379" y="26"/>
                    <a:pt x="379" y="26"/>
                  </a:cubicBezTo>
                  <a:cubicBezTo>
                    <a:pt x="380" y="26"/>
                    <a:pt x="381" y="28"/>
                    <a:pt x="381" y="28"/>
                  </a:cubicBezTo>
                  <a:cubicBezTo>
                    <a:pt x="382" y="28"/>
                    <a:pt x="382" y="25"/>
                    <a:pt x="383" y="25"/>
                  </a:cubicBezTo>
                  <a:cubicBezTo>
                    <a:pt x="384" y="25"/>
                    <a:pt x="385" y="27"/>
                    <a:pt x="385" y="27"/>
                  </a:cubicBezTo>
                  <a:cubicBezTo>
                    <a:pt x="385" y="26"/>
                    <a:pt x="387" y="25"/>
                    <a:pt x="387" y="25"/>
                  </a:cubicBezTo>
                  <a:cubicBezTo>
                    <a:pt x="387" y="24"/>
                    <a:pt x="385" y="24"/>
                    <a:pt x="385" y="23"/>
                  </a:cubicBezTo>
                  <a:cubicBezTo>
                    <a:pt x="385" y="22"/>
                    <a:pt x="386" y="22"/>
                    <a:pt x="386" y="21"/>
                  </a:cubicBezTo>
                  <a:cubicBezTo>
                    <a:pt x="387" y="20"/>
                    <a:pt x="388" y="19"/>
                    <a:pt x="388" y="19"/>
                  </a:cubicBezTo>
                  <a:cubicBezTo>
                    <a:pt x="388" y="18"/>
                    <a:pt x="386" y="17"/>
                    <a:pt x="386" y="17"/>
                  </a:cubicBezTo>
                  <a:cubicBezTo>
                    <a:pt x="386" y="17"/>
                    <a:pt x="387" y="15"/>
                    <a:pt x="388" y="15"/>
                  </a:cubicBezTo>
                  <a:cubicBezTo>
                    <a:pt x="388" y="15"/>
                    <a:pt x="390" y="17"/>
                    <a:pt x="390" y="16"/>
                  </a:cubicBezTo>
                  <a:cubicBezTo>
                    <a:pt x="390" y="16"/>
                    <a:pt x="392" y="14"/>
                    <a:pt x="392" y="14"/>
                  </a:cubicBezTo>
                  <a:cubicBezTo>
                    <a:pt x="392" y="14"/>
                    <a:pt x="389" y="12"/>
                    <a:pt x="389" y="12"/>
                  </a:cubicBezTo>
                  <a:cubicBezTo>
                    <a:pt x="390" y="12"/>
                    <a:pt x="391" y="10"/>
                    <a:pt x="391" y="10"/>
                  </a:cubicBezTo>
                  <a:cubicBezTo>
                    <a:pt x="392" y="10"/>
                    <a:pt x="393" y="12"/>
                    <a:pt x="393" y="12"/>
                  </a:cubicBezTo>
                  <a:cubicBezTo>
                    <a:pt x="393" y="13"/>
                    <a:pt x="391" y="14"/>
                    <a:pt x="392" y="14"/>
                  </a:cubicBezTo>
                  <a:cubicBezTo>
                    <a:pt x="392" y="15"/>
                    <a:pt x="394" y="15"/>
                    <a:pt x="394" y="16"/>
                  </a:cubicBezTo>
                  <a:cubicBezTo>
                    <a:pt x="394" y="17"/>
                    <a:pt x="396" y="17"/>
                    <a:pt x="396" y="18"/>
                  </a:cubicBezTo>
                  <a:cubicBezTo>
                    <a:pt x="396" y="18"/>
                    <a:pt x="395" y="19"/>
                    <a:pt x="394" y="20"/>
                  </a:cubicBezTo>
                  <a:cubicBezTo>
                    <a:pt x="394" y="20"/>
                    <a:pt x="392" y="18"/>
                    <a:pt x="392" y="18"/>
                  </a:cubicBezTo>
                  <a:cubicBezTo>
                    <a:pt x="392" y="18"/>
                    <a:pt x="391" y="20"/>
                    <a:pt x="390" y="20"/>
                  </a:cubicBezTo>
                  <a:cubicBezTo>
                    <a:pt x="390" y="21"/>
                    <a:pt x="389" y="22"/>
                    <a:pt x="389" y="23"/>
                  </a:cubicBezTo>
                  <a:cubicBezTo>
                    <a:pt x="389" y="23"/>
                    <a:pt x="390" y="24"/>
                    <a:pt x="391" y="24"/>
                  </a:cubicBezTo>
                  <a:cubicBezTo>
                    <a:pt x="391" y="24"/>
                    <a:pt x="392" y="22"/>
                    <a:pt x="393" y="22"/>
                  </a:cubicBezTo>
                  <a:cubicBezTo>
                    <a:pt x="393" y="22"/>
                    <a:pt x="394" y="24"/>
                    <a:pt x="395" y="24"/>
                  </a:cubicBezTo>
                  <a:cubicBezTo>
                    <a:pt x="395" y="24"/>
                    <a:pt x="396" y="22"/>
                    <a:pt x="397" y="22"/>
                  </a:cubicBezTo>
                  <a:cubicBezTo>
                    <a:pt x="397" y="21"/>
                    <a:pt x="398" y="23"/>
                    <a:pt x="399" y="23"/>
                  </a:cubicBezTo>
                  <a:cubicBezTo>
                    <a:pt x="399" y="23"/>
                    <a:pt x="400" y="22"/>
                    <a:pt x="400" y="21"/>
                  </a:cubicBezTo>
                  <a:cubicBezTo>
                    <a:pt x="401" y="20"/>
                    <a:pt x="402" y="20"/>
                    <a:pt x="402" y="19"/>
                  </a:cubicBezTo>
                  <a:cubicBezTo>
                    <a:pt x="402" y="19"/>
                    <a:pt x="404" y="17"/>
                    <a:pt x="404" y="17"/>
                  </a:cubicBezTo>
                  <a:cubicBezTo>
                    <a:pt x="404" y="17"/>
                    <a:pt x="406" y="18"/>
                    <a:pt x="406" y="18"/>
                  </a:cubicBezTo>
                  <a:cubicBezTo>
                    <a:pt x="406" y="19"/>
                    <a:pt x="404" y="20"/>
                    <a:pt x="404" y="20"/>
                  </a:cubicBezTo>
                  <a:cubicBezTo>
                    <a:pt x="405" y="21"/>
                    <a:pt x="407" y="22"/>
                    <a:pt x="407" y="22"/>
                  </a:cubicBezTo>
                  <a:cubicBezTo>
                    <a:pt x="407" y="23"/>
                    <a:pt x="405" y="24"/>
                    <a:pt x="405" y="24"/>
                  </a:cubicBezTo>
                  <a:cubicBezTo>
                    <a:pt x="405" y="25"/>
                    <a:pt x="407" y="26"/>
                    <a:pt x="407" y="26"/>
                  </a:cubicBezTo>
                  <a:cubicBezTo>
                    <a:pt x="408" y="26"/>
                    <a:pt x="408" y="24"/>
                    <a:pt x="409" y="24"/>
                  </a:cubicBezTo>
                  <a:cubicBezTo>
                    <a:pt x="409" y="23"/>
                    <a:pt x="407" y="23"/>
                    <a:pt x="407" y="22"/>
                  </a:cubicBezTo>
                  <a:cubicBezTo>
                    <a:pt x="407" y="22"/>
                    <a:pt x="408" y="20"/>
                    <a:pt x="408" y="20"/>
                  </a:cubicBezTo>
                  <a:cubicBezTo>
                    <a:pt x="409" y="19"/>
                    <a:pt x="410" y="18"/>
                    <a:pt x="410" y="18"/>
                  </a:cubicBezTo>
                  <a:cubicBezTo>
                    <a:pt x="410" y="17"/>
                    <a:pt x="408" y="17"/>
                    <a:pt x="408" y="16"/>
                  </a:cubicBezTo>
                  <a:cubicBezTo>
                    <a:pt x="408" y="16"/>
                    <a:pt x="409" y="14"/>
                    <a:pt x="410" y="14"/>
                  </a:cubicBezTo>
                  <a:cubicBezTo>
                    <a:pt x="410" y="14"/>
                    <a:pt x="412" y="15"/>
                    <a:pt x="412" y="15"/>
                  </a:cubicBezTo>
                  <a:cubicBezTo>
                    <a:pt x="412" y="16"/>
                    <a:pt x="410" y="17"/>
                    <a:pt x="410" y="18"/>
                  </a:cubicBezTo>
                  <a:cubicBezTo>
                    <a:pt x="410" y="18"/>
                    <a:pt x="412" y="19"/>
                    <a:pt x="412" y="19"/>
                  </a:cubicBezTo>
                  <a:cubicBezTo>
                    <a:pt x="412" y="20"/>
                    <a:pt x="410" y="21"/>
                    <a:pt x="411" y="22"/>
                  </a:cubicBezTo>
                  <a:cubicBezTo>
                    <a:pt x="411" y="22"/>
                    <a:pt x="413" y="23"/>
                    <a:pt x="413" y="23"/>
                  </a:cubicBezTo>
                  <a:cubicBezTo>
                    <a:pt x="413" y="24"/>
                    <a:pt x="415" y="25"/>
                    <a:pt x="415" y="25"/>
                  </a:cubicBezTo>
                  <a:cubicBezTo>
                    <a:pt x="415" y="25"/>
                    <a:pt x="416" y="23"/>
                    <a:pt x="417" y="23"/>
                  </a:cubicBezTo>
                  <a:cubicBezTo>
                    <a:pt x="417" y="22"/>
                    <a:pt x="418" y="21"/>
                    <a:pt x="418" y="21"/>
                  </a:cubicBezTo>
                  <a:cubicBezTo>
                    <a:pt x="419" y="20"/>
                    <a:pt x="420" y="19"/>
                    <a:pt x="420" y="18"/>
                  </a:cubicBezTo>
                  <a:cubicBezTo>
                    <a:pt x="420" y="18"/>
                    <a:pt x="421" y="16"/>
                    <a:pt x="422" y="16"/>
                  </a:cubicBezTo>
                  <a:cubicBezTo>
                    <a:pt x="422" y="16"/>
                    <a:pt x="424" y="18"/>
                    <a:pt x="424" y="18"/>
                  </a:cubicBezTo>
                  <a:cubicBezTo>
                    <a:pt x="425" y="18"/>
                    <a:pt x="425" y="16"/>
                    <a:pt x="426" y="16"/>
                  </a:cubicBezTo>
                  <a:cubicBezTo>
                    <a:pt x="426" y="16"/>
                    <a:pt x="428" y="17"/>
                    <a:pt x="428" y="17"/>
                  </a:cubicBezTo>
                  <a:cubicBezTo>
                    <a:pt x="428" y="18"/>
                    <a:pt x="426" y="19"/>
                    <a:pt x="426" y="20"/>
                  </a:cubicBezTo>
                  <a:cubicBezTo>
                    <a:pt x="426" y="20"/>
                    <a:pt x="428" y="21"/>
                    <a:pt x="429" y="21"/>
                  </a:cubicBezTo>
                  <a:cubicBezTo>
                    <a:pt x="429" y="21"/>
                    <a:pt x="430" y="23"/>
                    <a:pt x="431" y="23"/>
                  </a:cubicBezTo>
                  <a:cubicBezTo>
                    <a:pt x="431" y="22"/>
                    <a:pt x="433" y="21"/>
                    <a:pt x="433" y="21"/>
                  </a:cubicBezTo>
                  <a:cubicBezTo>
                    <a:pt x="432" y="20"/>
                    <a:pt x="430" y="20"/>
                    <a:pt x="430" y="19"/>
                  </a:cubicBezTo>
                  <a:cubicBezTo>
                    <a:pt x="430" y="18"/>
                    <a:pt x="432" y="18"/>
                    <a:pt x="432" y="17"/>
                  </a:cubicBezTo>
                  <a:cubicBezTo>
                    <a:pt x="432" y="16"/>
                    <a:pt x="430" y="16"/>
                    <a:pt x="430" y="15"/>
                  </a:cubicBezTo>
                  <a:cubicBezTo>
                    <a:pt x="430" y="15"/>
                    <a:pt x="431" y="13"/>
                    <a:pt x="431" y="13"/>
                  </a:cubicBezTo>
                  <a:cubicBezTo>
                    <a:pt x="432" y="12"/>
                    <a:pt x="433" y="11"/>
                    <a:pt x="433" y="11"/>
                  </a:cubicBezTo>
                  <a:cubicBezTo>
                    <a:pt x="435" y="12"/>
                    <a:pt x="436" y="13"/>
                    <a:pt x="438" y="14"/>
                  </a:cubicBezTo>
                  <a:cubicBezTo>
                    <a:pt x="438" y="15"/>
                    <a:pt x="436" y="16"/>
                    <a:pt x="436" y="16"/>
                  </a:cubicBezTo>
                  <a:cubicBezTo>
                    <a:pt x="436" y="17"/>
                    <a:pt x="438" y="17"/>
                    <a:pt x="438" y="18"/>
                  </a:cubicBezTo>
                  <a:cubicBezTo>
                    <a:pt x="438" y="18"/>
                    <a:pt x="436" y="20"/>
                    <a:pt x="436" y="20"/>
                  </a:cubicBezTo>
                  <a:cubicBezTo>
                    <a:pt x="437" y="21"/>
                    <a:pt x="438" y="21"/>
                    <a:pt x="439" y="22"/>
                  </a:cubicBezTo>
                  <a:cubicBezTo>
                    <a:pt x="439" y="22"/>
                    <a:pt x="440" y="23"/>
                    <a:pt x="441" y="24"/>
                  </a:cubicBezTo>
                  <a:cubicBezTo>
                    <a:pt x="442" y="22"/>
                    <a:pt x="443" y="21"/>
                    <a:pt x="444" y="19"/>
                  </a:cubicBezTo>
                  <a:cubicBezTo>
                    <a:pt x="444" y="18"/>
                    <a:pt x="442" y="18"/>
                    <a:pt x="442" y="17"/>
                  </a:cubicBezTo>
                  <a:cubicBezTo>
                    <a:pt x="442" y="17"/>
                    <a:pt x="444" y="16"/>
                    <a:pt x="444" y="15"/>
                  </a:cubicBezTo>
                  <a:cubicBezTo>
                    <a:pt x="444" y="14"/>
                    <a:pt x="442" y="14"/>
                    <a:pt x="442" y="13"/>
                  </a:cubicBezTo>
                  <a:cubicBezTo>
                    <a:pt x="441" y="13"/>
                    <a:pt x="443" y="12"/>
                    <a:pt x="443" y="11"/>
                  </a:cubicBezTo>
                  <a:cubicBezTo>
                    <a:pt x="443" y="11"/>
                    <a:pt x="441" y="10"/>
                    <a:pt x="441" y="10"/>
                  </a:cubicBezTo>
                  <a:cubicBezTo>
                    <a:pt x="442" y="9"/>
                    <a:pt x="442" y="8"/>
                    <a:pt x="443" y="7"/>
                  </a:cubicBezTo>
                  <a:cubicBezTo>
                    <a:pt x="443" y="7"/>
                    <a:pt x="444" y="5"/>
                    <a:pt x="444" y="5"/>
                  </a:cubicBezTo>
                  <a:cubicBezTo>
                    <a:pt x="445" y="5"/>
                    <a:pt x="447" y="7"/>
                    <a:pt x="447" y="7"/>
                  </a:cubicBezTo>
                  <a:cubicBezTo>
                    <a:pt x="447" y="7"/>
                    <a:pt x="445" y="8"/>
                    <a:pt x="445" y="9"/>
                  </a:cubicBezTo>
                  <a:cubicBezTo>
                    <a:pt x="446" y="10"/>
                    <a:pt x="446" y="10"/>
                    <a:pt x="447" y="11"/>
                  </a:cubicBezTo>
                  <a:cubicBezTo>
                    <a:pt x="448" y="11"/>
                    <a:pt x="449" y="12"/>
                    <a:pt x="449" y="12"/>
                  </a:cubicBezTo>
                  <a:cubicBezTo>
                    <a:pt x="450" y="13"/>
                    <a:pt x="448" y="14"/>
                    <a:pt x="448" y="15"/>
                  </a:cubicBezTo>
                  <a:cubicBezTo>
                    <a:pt x="447" y="15"/>
                    <a:pt x="446" y="17"/>
                    <a:pt x="446" y="17"/>
                  </a:cubicBezTo>
                  <a:cubicBezTo>
                    <a:pt x="446" y="17"/>
                    <a:pt x="448" y="18"/>
                    <a:pt x="448" y="19"/>
                  </a:cubicBezTo>
                  <a:cubicBezTo>
                    <a:pt x="449" y="19"/>
                    <a:pt x="450" y="20"/>
                    <a:pt x="450" y="20"/>
                  </a:cubicBezTo>
                  <a:cubicBezTo>
                    <a:pt x="451" y="21"/>
                    <a:pt x="449" y="22"/>
                    <a:pt x="449" y="23"/>
                  </a:cubicBezTo>
                  <a:cubicBezTo>
                    <a:pt x="449" y="23"/>
                    <a:pt x="447" y="24"/>
                    <a:pt x="447" y="25"/>
                  </a:cubicBezTo>
                  <a:cubicBezTo>
                    <a:pt x="447" y="25"/>
                    <a:pt x="449" y="26"/>
                    <a:pt x="449" y="26"/>
                  </a:cubicBezTo>
                  <a:cubicBezTo>
                    <a:pt x="449" y="27"/>
                    <a:pt x="451" y="28"/>
                    <a:pt x="452" y="28"/>
                  </a:cubicBezTo>
                  <a:cubicBezTo>
                    <a:pt x="452" y="27"/>
                    <a:pt x="453" y="27"/>
                    <a:pt x="453" y="26"/>
                  </a:cubicBezTo>
                  <a:cubicBezTo>
                    <a:pt x="453" y="26"/>
                    <a:pt x="451" y="25"/>
                    <a:pt x="451" y="24"/>
                  </a:cubicBezTo>
                  <a:cubicBezTo>
                    <a:pt x="451" y="24"/>
                    <a:pt x="452" y="23"/>
                    <a:pt x="453" y="22"/>
                  </a:cubicBezTo>
                  <a:cubicBezTo>
                    <a:pt x="453" y="21"/>
                    <a:pt x="454" y="20"/>
                    <a:pt x="454" y="20"/>
                  </a:cubicBezTo>
                  <a:cubicBezTo>
                    <a:pt x="455" y="20"/>
                    <a:pt x="456" y="22"/>
                    <a:pt x="457" y="21"/>
                  </a:cubicBezTo>
                  <a:cubicBezTo>
                    <a:pt x="457" y="21"/>
                    <a:pt x="458" y="20"/>
                    <a:pt x="458" y="19"/>
                  </a:cubicBezTo>
                  <a:cubicBezTo>
                    <a:pt x="459" y="19"/>
                    <a:pt x="460" y="18"/>
                    <a:pt x="460" y="17"/>
                  </a:cubicBezTo>
                  <a:cubicBezTo>
                    <a:pt x="461" y="16"/>
                    <a:pt x="461" y="16"/>
                    <a:pt x="462" y="15"/>
                  </a:cubicBezTo>
                  <a:cubicBezTo>
                    <a:pt x="462" y="14"/>
                    <a:pt x="464" y="13"/>
                    <a:pt x="463" y="13"/>
                  </a:cubicBezTo>
                  <a:cubicBezTo>
                    <a:pt x="463" y="12"/>
                    <a:pt x="462" y="11"/>
                    <a:pt x="461" y="11"/>
                  </a:cubicBezTo>
                  <a:cubicBezTo>
                    <a:pt x="461" y="11"/>
                    <a:pt x="459" y="9"/>
                    <a:pt x="459" y="9"/>
                  </a:cubicBezTo>
                  <a:cubicBezTo>
                    <a:pt x="459" y="9"/>
                    <a:pt x="460" y="7"/>
                    <a:pt x="461" y="7"/>
                  </a:cubicBezTo>
                  <a:cubicBezTo>
                    <a:pt x="461" y="7"/>
                    <a:pt x="462" y="9"/>
                    <a:pt x="463" y="9"/>
                  </a:cubicBezTo>
                  <a:cubicBezTo>
                    <a:pt x="463" y="8"/>
                    <a:pt x="464" y="6"/>
                    <a:pt x="465" y="6"/>
                  </a:cubicBezTo>
                  <a:cubicBezTo>
                    <a:pt x="465" y="7"/>
                    <a:pt x="466" y="8"/>
                    <a:pt x="467" y="8"/>
                  </a:cubicBezTo>
                  <a:cubicBezTo>
                    <a:pt x="467" y="8"/>
                    <a:pt x="469" y="10"/>
                    <a:pt x="469" y="10"/>
                  </a:cubicBezTo>
                  <a:cubicBezTo>
                    <a:pt x="470" y="10"/>
                    <a:pt x="471" y="12"/>
                    <a:pt x="471" y="11"/>
                  </a:cubicBezTo>
                  <a:cubicBezTo>
                    <a:pt x="472" y="11"/>
                    <a:pt x="473" y="10"/>
                    <a:pt x="473" y="9"/>
                  </a:cubicBezTo>
                  <a:cubicBezTo>
                    <a:pt x="474" y="9"/>
                    <a:pt x="474" y="8"/>
                    <a:pt x="475" y="7"/>
                  </a:cubicBezTo>
                  <a:cubicBezTo>
                    <a:pt x="475" y="6"/>
                    <a:pt x="476" y="6"/>
                    <a:pt x="476" y="5"/>
                  </a:cubicBezTo>
                  <a:cubicBezTo>
                    <a:pt x="477" y="5"/>
                    <a:pt x="479" y="6"/>
                    <a:pt x="479" y="6"/>
                  </a:cubicBezTo>
                  <a:cubicBezTo>
                    <a:pt x="479" y="7"/>
                    <a:pt x="477" y="8"/>
                    <a:pt x="477" y="9"/>
                  </a:cubicBezTo>
                  <a:cubicBezTo>
                    <a:pt x="477" y="9"/>
                    <a:pt x="479" y="10"/>
                    <a:pt x="479" y="10"/>
                  </a:cubicBezTo>
                  <a:cubicBezTo>
                    <a:pt x="479" y="11"/>
                    <a:pt x="478" y="12"/>
                    <a:pt x="478" y="13"/>
                  </a:cubicBezTo>
                  <a:cubicBezTo>
                    <a:pt x="477" y="13"/>
                    <a:pt x="476" y="14"/>
                    <a:pt x="476" y="15"/>
                  </a:cubicBezTo>
                  <a:cubicBezTo>
                    <a:pt x="476" y="15"/>
                    <a:pt x="474" y="17"/>
                    <a:pt x="474" y="17"/>
                  </a:cubicBezTo>
                  <a:cubicBezTo>
                    <a:pt x="474" y="17"/>
                    <a:pt x="476" y="19"/>
                    <a:pt x="476" y="19"/>
                  </a:cubicBezTo>
                  <a:cubicBezTo>
                    <a:pt x="477" y="19"/>
                    <a:pt x="478" y="20"/>
                    <a:pt x="479" y="21"/>
                  </a:cubicBezTo>
                  <a:cubicBezTo>
                    <a:pt x="479" y="21"/>
                    <a:pt x="481" y="22"/>
                    <a:pt x="481" y="22"/>
                  </a:cubicBezTo>
                  <a:cubicBezTo>
                    <a:pt x="481" y="22"/>
                    <a:pt x="479" y="24"/>
                    <a:pt x="479" y="24"/>
                  </a:cubicBezTo>
                  <a:cubicBezTo>
                    <a:pt x="479" y="25"/>
                    <a:pt x="477" y="26"/>
                    <a:pt x="477" y="27"/>
                  </a:cubicBezTo>
                  <a:cubicBezTo>
                    <a:pt x="478" y="27"/>
                    <a:pt x="479" y="28"/>
                    <a:pt x="480" y="28"/>
                  </a:cubicBezTo>
                  <a:cubicBezTo>
                    <a:pt x="480" y="29"/>
                    <a:pt x="481" y="29"/>
                    <a:pt x="482" y="30"/>
                  </a:cubicBezTo>
                  <a:cubicBezTo>
                    <a:pt x="482" y="29"/>
                    <a:pt x="483" y="29"/>
                    <a:pt x="484" y="28"/>
                  </a:cubicBezTo>
                  <a:cubicBezTo>
                    <a:pt x="484" y="27"/>
                    <a:pt x="485" y="26"/>
                    <a:pt x="485" y="26"/>
                  </a:cubicBezTo>
                  <a:cubicBezTo>
                    <a:pt x="485" y="25"/>
                    <a:pt x="487" y="24"/>
                    <a:pt x="487" y="23"/>
                  </a:cubicBezTo>
                  <a:cubicBezTo>
                    <a:pt x="487" y="23"/>
                    <a:pt x="485" y="22"/>
                    <a:pt x="485" y="22"/>
                  </a:cubicBezTo>
                  <a:cubicBezTo>
                    <a:pt x="485" y="21"/>
                    <a:pt x="486" y="20"/>
                    <a:pt x="486" y="19"/>
                  </a:cubicBezTo>
                  <a:cubicBezTo>
                    <a:pt x="487" y="19"/>
                    <a:pt x="488" y="18"/>
                    <a:pt x="488" y="17"/>
                  </a:cubicBezTo>
                  <a:cubicBezTo>
                    <a:pt x="488" y="17"/>
                    <a:pt x="486" y="16"/>
                    <a:pt x="486" y="16"/>
                  </a:cubicBezTo>
                  <a:cubicBezTo>
                    <a:pt x="486" y="15"/>
                    <a:pt x="487" y="13"/>
                    <a:pt x="488" y="13"/>
                  </a:cubicBezTo>
                  <a:cubicBezTo>
                    <a:pt x="488" y="13"/>
                    <a:pt x="489" y="15"/>
                    <a:pt x="490" y="15"/>
                  </a:cubicBezTo>
                  <a:cubicBezTo>
                    <a:pt x="490" y="15"/>
                    <a:pt x="491" y="13"/>
                    <a:pt x="492" y="13"/>
                  </a:cubicBezTo>
                  <a:cubicBezTo>
                    <a:pt x="492" y="12"/>
                    <a:pt x="493" y="11"/>
                    <a:pt x="493" y="11"/>
                  </a:cubicBezTo>
                  <a:cubicBezTo>
                    <a:pt x="493" y="10"/>
                    <a:pt x="491" y="9"/>
                    <a:pt x="491" y="9"/>
                  </a:cubicBezTo>
                  <a:cubicBezTo>
                    <a:pt x="492" y="7"/>
                    <a:pt x="493" y="6"/>
                    <a:pt x="494" y="4"/>
                  </a:cubicBezTo>
                  <a:cubicBezTo>
                    <a:pt x="496" y="6"/>
                    <a:pt x="497" y="7"/>
                    <a:pt x="499" y="8"/>
                  </a:cubicBezTo>
                  <a:cubicBezTo>
                    <a:pt x="499" y="8"/>
                    <a:pt x="501" y="9"/>
                    <a:pt x="501" y="9"/>
                  </a:cubicBezTo>
                  <a:cubicBezTo>
                    <a:pt x="501" y="10"/>
                    <a:pt x="499" y="11"/>
                    <a:pt x="499" y="12"/>
                  </a:cubicBezTo>
                  <a:cubicBezTo>
                    <a:pt x="500" y="12"/>
                    <a:pt x="501" y="13"/>
                    <a:pt x="502" y="13"/>
                  </a:cubicBezTo>
                  <a:cubicBezTo>
                    <a:pt x="502" y="14"/>
                    <a:pt x="500" y="15"/>
                    <a:pt x="500" y="16"/>
                  </a:cubicBezTo>
                  <a:cubicBezTo>
                    <a:pt x="500" y="16"/>
                    <a:pt x="502" y="17"/>
                    <a:pt x="502" y="17"/>
                  </a:cubicBezTo>
                  <a:cubicBezTo>
                    <a:pt x="502" y="18"/>
                    <a:pt x="500" y="19"/>
                    <a:pt x="500" y="20"/>
                  </a:cubicBezTo>
                  <a:cubicBezTo>
                    <a:pt x="501" y="20"/>
                    <a:pt x="503" y="21"/>
                    <a:pt x="503" y="21"/>
                  </a:cubicBezTo>
                  <a:cubicBezTo>
                    <a:pt x="503" y="22"/>
                    <a:pt x="501" y="23"/>
                    <a:pt x="501" y="24"/>
                  </a:cubicBezTo>
                  <a:cubicBezTo>
                    <a:pt x="501" y="24"/>
                    <a:pt x="503" y="25"/>
                    <a:pt x="503" y="25"/>
                  </a:cubicBezTo>
                  <a:cubicBezTo>
                    <a:pt x="504" y="26"/>
                    <a:pt x="505" y="26"/>
                    <a:pt x="505" y="27"/>
                  </a:cubicBezTo>
                  <a:cubicBezTo>
                    <a:pt x="506" y="26"/>
                    <a:pt x="507" y="25"/>
                    <a:pt x="507" y="25"/>
                  </a:cubicBezTo>
                  <a:cubicBezTo>
                    <a:pt x="508" y="24"/>
                    <a:pt x="509" y="23"/>
                    <a:pt x="509" y="22"/>
                  </a:cubicBezTo>
                  <a:cubicBezTo>
                    <a:pt x="509" y="22"/>
                    <a:pt x="507" y="21"/>
                    <a:pt x="507" y="21"/>
                  </a:cubicBezTo>
                  <a:cubicBezTo>
                    <a:pt x="507" y="20"/>
                    <a:pt x="508" y="19"/>
                    <a:pt x="508" y="19"/>
                  </a:cubicBezTo>
                  <a:cubicBezTo>
                    <a:pt x="509" y="18"/>
                    <a:pt x="510" y="17"/>
                    <a:pt x="510" y="16"/>
                  </a:cubicBezTo>
                  <a:cubicBezTo>
                    <a:pt x="511" y="16"/>
                    <a:pt x="511" y="15"/>
                    <a:pt x="512" y="14"/>
                  </a:cubicBezTo>
                  <a:cubicBezTo>
                    <a:pt x="513" y="13"/>
                    <a:pt x="514" y="11"/>
                    <a:pt x="515" y="10"/>
                  </a:cubicBezTo>
                  <a:cubicBezTo>
                    <a:pt x="516" y="10"/>
                    <a:pt x="517" y="11"/>
                    <a:pt x="517" y="11"/>
                  </a:cubicBezTo>
                  <a:cubicBezTo>
                    <a:pt x="518" y="12"/>
                    <a:pt x="519" y="12"/>
                    <a:pt x="520" y="13"/>
                  </a:cubicBezTo>
                  <a:cubicBezTo>
                    <a:pt x="520" y="14"/>
                    <a:pt x="521" y="14"/>
                    <a:pt x="522" y="15"/>
                  </a:cubicBezTo>
                  <a:cubicBezTo>
                    <a:pt x="522" y="14"/>
                    <a:pt x="523" y="13"/>
                    <a:pt x="524" y="12"/>
                  </a:cubicBezTo>
                  <a:cubicBezTo>
                    <a:pt x="523" y="13"/>
                    <a:pt x="526" y="14"/>
                    <a:pt x="526" y="14"/>
                  </a:cubicBezTo>
                  <a:cubicBezTo>
                    <a:pt x="526" y="14"/>
                    <a:pt x="524" y="16"/>
                    <a:pt x="524" y="16"/>
                  </a:cubicBezTo>
                  <a:cubicBezTo>
                    <a:pt x="524" y="16"/>
                    <a:pt x="522" y="15"/>
                    <a:pt x="522" y="15"/>
                  </a:cubicBezTo>
                  <a:cubicBezTo>
                    <a:pt x="522" y="15"/>
                    <a:pt x="520" y="17"/>
                    <a:pt x="520" y="17"/>
                  </a:cubicBezTo>
                  <a:cubicBezTo>
                    <a:pt x="520" y="17"/>
                    <a:pt x="522" y="19"/>
                    <a:pt x="522" y="19"/>
                  </a:cubicBezTo>
                  <a:cubicBezTo>
                    <a:pt x="522" y="19"/>
                    <a:pt x="521" y="20"/>
                    <a:pt x="521" y="21"/>
                  </a:cubicBezTo>
                  <a:cubicBezTo>
                    <a:pt x="520" y="22"/>
                    <a:pt x="520" y="22"/>
                    <a:pt x="519" y="23"/>
                  </a:cubicBezTo>
                  <a:cubicBezTo>
                    <a:pt x="518" y="24"/>
                    <a:pt x="518" y="25"/>
                    <a:pt x="517" y="25"/>
                  </a:cubicBezTo>
                  <a:cubicBezTo>
                    <a:pt x="517" y="26"/>
                    <a:pt x="516" y="27"/>
                    <a:pt x="516" y="28"/>
                  </a:cubicBezTo>
                  <a:cubicBezTo>
                    <a:pt x="515" y="28"/>
                    <a:pt x="518" y="29"/>
                    <a:pt x="518" y="29"/>
                  </a:cubicBezTo>
                  <a:cubicBezTo>
                    <a:pt x="519" y="28"/>
                    <a:pt x="520" y="26"/>
                    <a:pt x="521" y="25"/>
                  </a:cubicBezTo>
                  <a:cubicBezTo>
                    <a:pt x="522" y="24"/>
                    <a:pt x="522" y="23"/>
                    <a:pt x="523" y="23"/>
                  </a:cubicBezTo>
                  <a:cubicBezTo>
                    <a:pt x="523" y="22"/>
                    <a:pt x="525" y="24"/>
                    <a:pt x="525" y="24"/>
                  </a:cubicBezTo>
                  <a:cubicBezTo>
                    <a:pt x="526" y="24"/>
                    <a:pt x="527" y="22"/>
                    <a:pt x="527" y="22"/>
                  </a:cubicBezTo>
                  <a:cubicBezTo>
                    <a:pt x="527" y="21"/>
                    <a:pt x="528" y="21"/>
                    <a:pt x="529" y="20"/>
                  </a:cubicBezTo>
                  <a:cubicBezTo>
                    <a:pt x="529" y="19"/>
                    <a:pt x="530" y="18"/>
                    <a:pt x="530" y="18"/>
                  </a:cubicBezTo>
                  <a:cubicBezTo>
                    <a:pt x="530" y="17"/>
                    <a:pt x="528" y="16"/>
                    <a:pt x="528" y="16"/>
                  </a:cubicBezTo>
                  <a:cubicBezTo>
                    <a:pt x="528" y="15"/>
                    <a:pt x="530" y="14"/>
                    <a:pt x="530" y="14"/>
                  </a:cubicBezTo>
                  <a:cubicBezTo>
                    <a:pt x="529" y="14"/>
                    <a:pt x="528" y="12"/>
                    <a:pt x="528" y="12"/>
                  </a:cubicBezTo>
                  <a:cubicBezTo>
                    <a:pt x="528" y="12"/>
                    <a:pt x="529" y="10"/>
                    <a:pt x="529" y="10"/>
                  </a:cubicBezTo>
                  <a:cubicBezTo>
                    <a:pt x="530" y="10"/>
                    <a:pt x="531" y="11"/>
                    <a:pt x="531" y="11"/>
                  </a:cubicBezTo>
                  <a:cubicBezTo>
                    <a:pt x="532" y="12"/>
                    <a:pt x="534" y="13"/>
                    <a:pt x="534" y="13"/>
                  </a:cubicBezTo>
                  <a:cubicBezTo>
                    <a:pt x="534" y="14"/>
                    <a:pt x="532" y="15"/>
                    <a:pt x="532" y="15"/>
                  </a:cubicBezTo>
                  <a:cubicBezTo>
                    <a:pt x="532" y="16"/>
                    <a:pt x="534" y="16"/>
                    <a:pt x="534" y="17"/>
                  </a:cubicBezTo>
                  <a:cubicBezTo>
                    <a:pt x="534" y="18"/>
                    <a:pt x="532" y="19"/>
                    <a:pt x="532" y="19"/>
                  </a:cubicBezTo>
                  <a:cubicBezTo>
                    <a:pt x="533" y="20"/>
                    <a:pt x="535" y="20"/>
                    <a:pt x="535" y="21"/>
                  </a:cubicBezTo>
                  <a:cubicBezTo>
                    <a:pt x="535" y="22"/>
                    <a:pt x="537" y="22"/>
                    <a:pt x="537" y="23"/>
                  </a:cubicBezTo>
                  <a:cubicBezTo>
                    <a:pt x="537" y="22"/>
                    <a:pt x="539" y="21"/>
                    <a:pt x="539" y="20"/>
                  </a:cubicBezTo>
                  <a:cubicBezTo>
                    <a:pt x="539" y="20"/>
                    <a:pt x="536" y="19"/>
                    <a:pt x="536" y="19"/>
                  </a:cubicBezTo>
                  <a:cubicBezTo>
                    <a:pt x="536" y="18"/>
                    <a:pt x="538" y="17"/>
                    <a:pt x="538" y="17"/>
                  </a:cubicBezTo>
                  <a:cubicBezTo>
                    <a:pt x="538" y="16"/>
                    <a:pt x="539" y="14"/>
                    <a:pt x="540" y="14"/>
                  </a:cubicBezTo>
                  <a:cubicBezTo>
                    <a:pt x="540" y="14"/>
                    <a:pt x="542" y="16"/>
                    <a:pt x="542" y="16"/>
                  </a:cubicBezTo>
                  <a:cubicBezTo>
                    <a:pt x="543" y="16"/>
                    <a:pt x="543" y="14"/>
                    <a:pt x="544" y="14"/>
                  </a:cubicBezTo>
                  <a:cubicBezTo>
                    <a:pt x="545" y="14"/>
                    <a:pt x="545" y="15"/>
                    <a:pt x="546" y="15"/>
                  </a:cubicBezTo>
                  <a:cubicBezTo>
                    <a:pt x="547" y="16"/>
                    <a:pt x="548" y="17"/>
                    <a:pt x="548" y="17"/>
                  </a:cubicBezTo>
                  <a:cubicBezTo>
                    <a:pt x="548" y="18"/>
                    <a:pt x="546" y="19"/>
                    <a:pt x="547" y="19"/>
                  </a:cubicBezTo>
                  <a:cubicBezTo>
                    <a:pt x="547" y="20"/>
                    <a:pt x="549" y="21"/>
                    <a:pt x="549" y="21"/>
                  </a:cubicBezTo>
                  <a:cubicBezTo>
                    <a:pt x="549" y="21"/>
                    <a:pt x="550" y="23"/>
                    <a:pt x="551" y="23"/>
                  </a:cubicBezTo>
                  <a:cubicBezTo>
                    <a:pt x="551" y="23"/>
                    <a:pt x="552" y="21"/>
                    <a:pt x="553" y="21"/>
                  </a:cubicBezTo>
                  <a:cubicBezTo>
                    <a:pt x="553" y="20"/>
                    <a:pt x="554" y="19"/>
                    <a:pt x="554" y="18"/>
                  </a:cubicBezTo>
                  <a:cubicBezTo>
                    <a:pt x="554" y="18"/>
                    <a:pt x="552" y="17"/>
                    <a:pt x="552" y="17"/>
                  </a:cubicBezTo>
                  <a:cubicBezTo>
                    <a:pt x="553" y="16"/>
                    <a:pt x="553" y="15"/>
                    <a:pt x="554" y="14"/>
                  </a:cubicBezTo>
                  <a:cubicBezTo>
                    <a:pt x="554" y="14"/>
                    <a:pt x="556" y="16"/>
                    <a:pt x="556" y="16"/>
                  </a:cubicBezTo>
                  <a:cubicBezTo>
                    <a:pt x="557" y="17"/>
                    <a:pt x="558" y="18"/>
                    <a:pt x="558" y="18"/>
                  </a:cubicBezTo>
                  <a:cubicBezTo>
                    <a:pt x="559" y="18"/>
                    <a:pt x="560" y="20"/>
                    <a:pt x="561" y="20"/>
                  </a:cubicBezTo>
                  <a:cubicBezTo>
                    <a:pt x="561" y="20"/>
                    <a:pt x="562" y="17"/>
                    <a:pt x="562" y="17"/>
                  </a:cubicBezTo>
                  <a:cubicBezTo>
                    <a:pt x="563" y="18"/>
                    <a:pt x="564" y="19"/>
                    <a:pt x="565" y="19"/>
                  </a:cubicBezTo>
                  <a:cubicBezTo>
                    <a:pt x="565" y="20"/>
                    <a:pt x="563" y="21"/>
                    <a:pt x="563" y="21"/>
                  </a:cubicBezTo>
                  <a:cubicBezTo>
                    <a:pt x="563" y="22"/>
                    <a:pt x="561" y="23"/>
                    <a:pt x="561" y="23"/>
                  </a:cubicBezTo>
                  <a:cubicBezTo>
                    <a:pt x="561" y="24"/>
                    <a:pt x="563" y="25"/>
                    <a:pt x="563" y="25"/>
                  </a:cubicBezTo>
                  <a:cubicBezTo>
                    <a:pt x="564" y="26"/>
                    <a:pt x="565" y="26"/>
                    <a:pt x="566" y="27"/>
                  </a:cubicBezTo>
                  <a:cubicBezTo>
                    <a:pt x="567" y="25"/>
                    <a:pt x="568" y="24"/>
                    <a:pt x="569" y="22"/>
                  </a:cubicBezTo>
                  <a:cubicBezTo>
                    <a:pt x="570" y="22"/>
                    <a:pt x="570" y="21"/>
                    <a:pt x="571" y="20"/>
                  </a:cubicBezTo>
                  <a:cubicBezTo>
                    <a:pt x="572" y="19"/>
                    <a:pt x="573" y="17"/>
                    <a:pt x="574" y="16"/>
                  </a:cubicBezTo>
                  <a:cubicBezTo>
                    <a:pt x="575" y="15"/>
                    <a:pt x="575" y="14"/>
                    <a:pt x="576" y="14"/>
                  </a:cubicBezTo>
                  <a:cubicBezTo>
                    <a:pt x="577" y="14"/>
                    <a:pt x="577" y="15"/>
                    <a:pt x="578" y="15"/>
                  </a:cubicBezTo>
                  <a:cubicBezTo>
                    <a:pt x="579" y="16"/>
                    <a:pt x="580" y="16"/>
                    <a:pt x="580" y="17"/>
                  </a:cubicBezTo>
                  <a:cubicBezTo>
                    <a:pt x="580" y="17"/>
                    <a:pt x="578" y="19"/>
                    <a:pt x="579" y="19"/>
                  </a:cubicBezTo>
                  <a:cubicBezTo>
                    <a:pt x="579" y="19"/>
                    <a:pt x="581" y="21"/>
                    <a:pt x="581" y="21"/>
                  </a:cubicBezTo>
                  <a:cubicBezTo>
                    <a:pt x="581" y="21"/>
                    <a:pt x="582" y="19"/>
                    <a:pt x="582" y="19"/>
                  </a:cubicBezTo>
                  <a:cubicBezTo>
                    <a:pt x="583" y="18"/>
                    <a:pt x="584" y="17"/>
                    <a:pt x="584" y="16"/>
                  </a:cubicBezTo>
                  <a:cubicBezTo>
                    <a:pt x="584" y="16"/>
                    <a:pt x="582" y="15"/>
                    <a:pt x="582" y="15"/>
                  </a:cubicBezTo>
                  <a:cubicBezTo>
                    <a:pt x="582" y="14"/>
                    <a:pt x="583" y="13"/>
                    <a:pt x="584" y="12"/>
                  </a:cubicBezTo>
                  <a:cubicBezTo>
                    <a:pt x="584" y="12"/>
                    <a:pt x="585" y="11"/>
                    <a:pt x="585" y="10"/>
                  </a:cubicBezTo>
                  <a:cubicBezTo>
                    <a:pt x="586" y="9"/>
                    <a:pt x="587" y="9"/>
                    <a:pt x="587" y="8"/>
                  </a:cubicBezTo>
                  <a:cubicBezTo>
                    <a:pt x="587" y="8"/>
                    <a:pt x="588" y="6"/>
                    <a:pt x="589" y="6"/>
                  </a:cubicBezTo>
                  <a:cubicBezTo>
                    <a:pt x="589" y="6"/>
                    <a:pt x="591" y="7"/>
                    <a:pt x="591" y="7"/>
                  </a:cubicBezTo>
                  <a:cubicBezTo>
                    <a:pt x="591" y="8"/>
                    <a:pt x="590" y="9"/>
                    <a:pt x="589" y="10"/>
                  </a:cubicBezTo>
                  <a:cubicBezTo>
                    <a:pt x="589" y="10"/>
                    <a:pt x="588" y="12"/>
                    <a:pt x="588" y="12"/>
                  </a:cubicBezTo>
                  <a:cubicBezTo>
                    <a:pt x="588" y="12"/>
                    <a:pt x="590" y="14"/>
                    <a:pt x="590" y="14"/>
                  </a:cubicBezTo>
                  <a:cubicBezTo>
                    <a:pt x="590" y="14"/>
                    <a:pt x="591" y="11"/>
                    <a:pt x="592" y="11"/>
                  </a:cubicBezTo>
                  <a:cubicBezTo>
                    <a:pt x="592" y="11"/>
                    <a:pt x="593" y="13"/>
                    <a:pt x="594" y="13"/>
                  </a:cubicBezTo>
                  <a:cubicBezTo>
                    <a:pt x="594" y="13"/>
                    <a:pt x="595" y="11"/>
                    <a:pt x="595" y="11"/>
                  </a:cubicBezTo>
                  <a:cubicBezTo>
                    <a:pt x="596" y="11"/>
                    <a:pt x="597" y="13"/>
                    <a:pt x="598" y="13"/>
                  </a:cubicBezTo>
                  <a:cubicBezTo>
                    <a:pt x="598" y="12"/>
                    <a:pt x="599" y="11"/>
                    <a:pt x="599" y="10"/>
                  </a:cubicBezTo>
                  <a:cubicBezTo>
                    <a:pt x="600" y="10"/>
                    <a:pt x="601" y="9"/>
                    <a:pt x="601" y="8"/>
                  </a:cubicBezTo>
                  <a:cubicBezTo>
                    <a:pt x="601" y="8"/>
                    <a:pt x="603" y="6"/>
                    <a:pt x="603" y="6"/>
                  </a:cubicBezTo>
                  <a:cubicBezTo>
                    <a:pt x="603" y="6"/>
                    <a:pt x="601" y="4"/>
                    <a:pt x="601" y="4"/>
                  </a:cubicBezTo>
                  <a:cubicBezTo>
                    <a:pt x="601" y="4"/>
                    <a:pt x="602" y="2"/>
                    <a:pt x="602" y="2"/>
                  </a:cubicBezTo>
                  <a:cubicBezTo>
                    <a:pt x="603" y="2"/>
                    <a:pt x="604" y="4"/>
                    <a:pt x="605" y="4"/>
                  </a:cubicBezTo>
                  <a:cubicBezTo>
                    <a:pt x="605" y="4"/>
                    <a:pt x="607" y="5"/>
                    <a:pt x="607" y="5"/>
                  </a:cubicBezTo>
                  <a:cubicBezTo>
                    <a:pt x="607" y="6"/>
                    <a:pt x="605" y="7"/>
                    <a:pt x="605" y="8"/>
                  </a:cubicBezTo>
                  <a:cubicBezTo>
                    <a:pt x="605" y="8"/>
                    <a:pt x="603" y="9"/>
                    <a:pt x="603" y="10"/>
                  </a:cubicBezTo>
                  <a:cubicBezTo>
                    <a:pt x="603" y="10"/>
                    <a:pt x="606" y="11"/>
                    <a:pt x="606" y="12"/>
                  </a:cubicBezTo>
                  <a:cubicBezTo>
                    <a:pt x="605" y="12"/>
                    <a:pt x="604" y="14"/>
                    <a:pt x="604" y="14"/>
                  </a:cubicBezTo>
                  <a:cubicBezTo>
                    <a:pt x="603" y="14"/>
                    <a:pt x="602" y="12"/>
                    <a:pt x="602" y="12"/>
                  </a:cubicBezTo>
                  <a:cubicBezTo>
                    <a:pt x="601" y="12"/>
                    <a:pt x="600" y="14"/>
                    <a:pt x="600" y="14"/>
                  </a:cubicBezTo>
                  <a:cubicBezTo>
                    <a:pt x="600" y="15"/>
                    <a:pt x="598" y="16"/>
                    <a:pt x="598" y="16"/>
                  </a:cubicBezTo>
                  <a:cubicBezTo>
                    <a:pt x="598" y="17"/>
                    <a:pt x="601" y="18"/>
                    <a:pt x="600" y="18"/>
                  </a:cubicBezTo>
                  <a:cubicBezTo>
                    <a:pt x="600" y="19"/>
                    <a:pt x="599" y="20"/>
                    <a:pt x="599" y="20"/>
                  </a:cubicBezTo>
                  <a:cubicBezTo>
                    <a:pt x="598" y="21"/>
                    <a:pt x="597" y="22"/>
                    <a:pt x="597" y="23"/>
                  </a:cubicBezTo>
                  <a:cubicBezTo>
                    <a:pt x="597" y="23"/>
                    <a:pt x="599" y="24"/>
                    <a:pt x="599" y="24"/>
                  </a:cubicBezTo>
                  <a:cubicBezTo>
                    <a:pt x="599" y="25"/>
                    <a:pt x="598" y="26"/>
                    <a:pt x="598" y="27"/>
                  </a:cubicBezTo>
                  <a:cubicBezTo>
                    <a:pt x="597" y="27"/>
                    <a:pt x="596" y="28"/>
                    <a:pt x="596" y="29"/>
                  </a:cubicBezTo>
                  <a:cubicBezTo>
                    <a:pt x="597" y="29"/>
                    <a:pt x="597" y="31"/>
                    <a:pt x="598" y="31"/>
                  </a:cubicBezTo>
                  <a:cubicBezTo>
                    <a:pt x="598" y="30"/>
                    <a:pt x="600" y="29"/>
                    <a:pt x="600" y="28"/>
                  </a:cubicBezTo>
                  <a:cubicBezTo>
                    <a:pt x="600" y="28"/>
                    <a:pt x="601" y="27"/>
                    <a:pt x="602" y="26"/>
                  </a:cubicBezTo>
                  <a:cubicBezTo>
                    <a:pt x="602" y="25"/>
                    <a:pt x="603" y="25"/>
                    <a:pt x="603" y="24"/>
                  </a:cubicBezTo>
                  <a:cubicBezTo>
                    <a:pt x="604" y="23"/>
                    <a:pt x="604" y="22"/>
                    <a:pt x="605" y="22"/>
                  </a:cubicBezTo>
                  <a:cubicBezTo>
                    <a:pt x="605" y="21"/>
                    <a:pt x="607" y="20"/>
                    <a:pt x="607" y="19"/>
                  </a:cubicBezTo>
                  <a:cubicBezTo>
                    <a:pt x="607" y="19"/>
                    <a:pt x="604" y="18"/>
                    <a:pt x="604" y="18"/>
                  </a:cubicBezTo>
                  <a:cubicBezTo>
                    <a:pt x="605" y="17"/>
                    <a:pt x="606" y="16"/>
                    <a:pt x="606" y="15"/>
                  </a:cubicBezTo>
                  <a:cubicBezTo>
                    <a:pt x="607" y="15"/>
                    <a:pt x="607" y="14"/>
                    <a:pt x="608" y="13"/>
                  </a:cubicBezTo>
                  <a:cubicBezTo>
                    <a:pt x="608" y="13"/>
                    <a:pt x="610" y="15"/>
                    <a:pt x="610" y="15"/>
                  </a:cubicBezTo>
                  <a:cubicBezTo>
                    <a:pt x="611" y="13"/>
                    <a:pt x="612" y="12"/>
                    <a:pt x="613" y="10"/>
                  </a:cubicBezTo>
                  <a:cubicBezTo>
                    <a:pt x="614" y="11"/>
                    <a:pt x="616" y="12"/>
                    <a:pt x="616" y="12"/>
                  </a:cubicBezTo>
                  <a:cubicBezTo>
                    <a:pt x="616" y="13"/>
                    <a:pt x="614" y="14"/>
                    <a:pt x="614" y="14"/>
                  </a:cubicBezTo>
                  <a:cubicBezTo>
                    <a:pt x="614" y="15"/>
                    <a:pt x="616" y="16"/>
                    <a:pt x="616" y="16"/>
                  </a:cubicBezTo>
                  <a:cubicBezTo>
                    <a:pt x="616" y="16"/>
                    <a:pt x="618" y="14"/>
                    <a:pt x="618" y="14"/>
                  </a:cubicBezTo>
                  <a:cubicBezTo>
                    <a:pt x="618" y="14"/>
                    <a:pt x="620" y="15"/>
                    <a:pt x="620" y="16"/>
                  </a:cubicBezTo>
                  <a:cubicBezTo>
                    <a:pt x="620" y="16"/>
                    <a:pt x="618" y="18"/>
                    <a:pt x="618" y="18"/>
                  </a:cubicBezTo>
                  <a:cubicBezTo>
                    <a:pt x="619" y="18"/>
                    <a:pt x="620" y="19"/>
                    <a:pt x="621" y="19"/>
                  </a:cubicBezTo>
                  <a:cubicBezTo>
                    <a:pt x="621" y="20"/>
                    <a:pt x="622" y="17"/>
                    <a:pt x="622" y="17"/>
                  </a:cubicBezTo>
                  <a:cubicBezTo>
                    <a:pt x="623" y="17"/>
                    <a:pt x="624" y="19"/>
                    <a:pt x="625" y="19"/>
                  </a:cubicBezTo>
                  <a:cubicBezTo>
                    <a:pt x="626" y="17"/>
                    <a:pt x="627" y="16"/>
                    <a:pt x="628" y="15"/>
                  </a:cubicBezTo>
                  <a:cubicBezTo>
                    <a:pt x="629" y="14"/>
                    <a:pt x="629" y="13"/>
                    <a:pt x="630" y="12"/>
                  </a:cubicBezTo>
                  <a:cubicBezTo>
                    <a:pt x="630" y="12"/>
                    <a:pt x="631" y="11"/>
                    <a:pt x="631" y="10"/>
                  </a:cubicBezTo>
                  <a:cubicBezTo>
                    <a:pt x="632" y="10"/>
                    <a:pt x="633" y="8"/>
                    <a:pt x="633" y="8"/>
                  </a:cubicBezTo>
                  <a:cubicBezTo>
                    <a:pt x="633" y="7"/>
                    <a:pt x="631" y="6"/>
                    <a:pt x="631" y="6"/>
                  </a:cubicBezTo>
                  <a:cubicBezTo>
                    <a:pt x="631" y="5"/>
                    <a:pt x="632" y="4"/>
                    <a:pt x="633" y="4"/>
                  </a:cubicBezTo>
                  <a:cubicBezTo>
                    <a:pt x="633" y="3"/>
                    <a:pt x="634" y="2"/>
                    <a:pt x="634" y="2"/>
                  </a:cubicBezTo>
                  <a:cubicBezTo>
                    <a:pt x="636" y="3"/>
                    <a:pt x="637" y="4"/>
                    <a:pt x="639" y="5"/>
                  </a:cubicBezTo>
                  <a:cubicBezTo>
                    <a:pt x="639" y="6"/>
                    <a:pt x="637" y="7"/>
                    <a:pt x="637" y="7"/>
                  </a:cubicBezTo>
                  <a:cubicBezTo>
                    <a:pt x="637" y="8"/>
                    <a:pt x="639" y="9"/>
                    <a:pt x="639" y="9"/>
                  </a:cubicBezTo>
                  <a:cubicBezTo>
                    <a:pt x="640" y="10"/>
                    <a:pt x="641" y="10"/>
                    <a:pt x="642" y="11"/>
                  </a:cubicBezTo>
                  <a:cubicBezTo>
                    <a:pt x="642" y="11"/>
                    <a:pt x="643" y="12"/>
                    <a:pt x="644" y="12"/>
                  </a:cubicBezTo>
                  <a:cubicBezTo>
                    <a:pt x="645" y="13"/>
                    <a:pt x="645" y="14"/>
                    <a:pt x="646" y="14"/>
                  </a:cubicBezTo>
                  <a:cubicBezTo>
                    <a:pt x="646" y="14"/>
                    <a:pt x="648" y="16"/>
                    <a:pt x="648" y="16"/>
                  </a:cubicBezTo>
                  <a:cubicBezTo>
                    <a:pt x="648" y="16"/>
                    <a:pt x="647" y="18"/>
                    <a:pt x="647" y="18"/>
                  </a:cubicBezTo>
                  <a:cubicBezTo>
                    <a:pt x="646" y="19"/>
                    <a:pt x="645" y="20"/>
                    <a:pt x="645" y="20"/>
                  </a:cubicBezTo>
                  <a:cubicBezTo>
                    <a:pt x="644" y="20"/>
                    <a:pt x="643" y="19"/>
                    <a:pt x="643" y="19"/>
                  </a:cubicBezTo>
                  <a:cubicBezTo>
                    <a:pt x="642" y="19"/>
                    <a:pt x="642" y="21"/>
                    <a:pt x="641" y="21"/>
                  </a:cubicBezTo>
                  <a:cubicBezTo>
                    <a:pt x="642" y="22"/>
                    <a:pt x="644" y="23"/>
                    <a:pt x="645" y="24"/>
                  </a:cubicBezTo>
                  <a:cubicBezTo>
                    <a:pt x="646" y="24"/>
                    <a:pt x="646" y="22"/>
                    <a:pt x="647" y="22"/>
                  </a:cubicBezTo>
                  <a:cubicBezTo>
                    <a:pt x="647" y="22"/>
                    <a:pt x="649" y="24"/>
                    <a:pt x="649" y="24"/>
                  </a:cubicBezTo>
                  <a:cubicBezTo>
                    <a:pt x="650" y="23"/>
                    <a:pt x="651" y="22"/>
                    <a:pt x="651" y="21"/>
                  </a:cubicBezTo>
                  <a:cubicBezTo>
                    <a:pt x="652" y="21"/>
                    <a:pt x="652" y="20"/>
                    <a:pt x="653" y="19"/>
                  </a:cubicBezTo>
                  <a:cubicBezTo>
                    <a:pt x="653" y="18"/>
                    <a:pt x="654" y="18"/>
                    <a:pt x="654" y="17"/>
                  </a:cubicBezTo>
                  <a:cubicBezTo>
                    <a:pt x="655" y="16"/>
                    <a:pt x="656" y="15"/>
                    <a:pt x="656" y="15"/>
                  </a:cubicBezTo>
                  <a:cubicBezTo>
                    <a:pt x="656" y="14"/>
                    <a:pt x="658" y="13"/>
                    <a:pt x="658" y="13"/>
                  </a:cubicBezTo>
                  <a:cubicBezTo>
                    <a:pt x="658" y="12"/>
                    <a:pt x="656" y="11"/>
                    <a:pt x="656" y="11"/>
                  </a:cubicBezTo>
                  <a:cubicBezTo>
                    <a:pt x="655" y="11"/>
                    <a:pt x="653" y="9"/>
                    <a:pt x="653" y="9"/>
                  </a:cubicBezTo>
                  <a:cubicBezTo>
                    <a:pt x="654" y="9"/>
                    <a:pt x="655" y="7"/>
                    <a:pt x="655" y="7"/>
                  </a:cubicBezTo>
                  <a:cubicBezTo>
                    <a:pt x="656" y="7"/>
                    <a:pt x="657" y="8"/>
                    <a:pt x="657" y="9"/>
                  </a:cubicBezTo>
                  <a:cubicBezTo>
                    <a:pt x="658" y="9"/>
                    <a:pt x="659" y="10"/>
                    <a:pt x="660" y="10"/>
                  </a:cubicBezTo>
                  <a:cubicBezTo>
                    <a:pt x="660" y="11"/>
                    <a:pt x="661" y="12"/>
                    <a:pt x="662" y="12"/>
                  </a:cubicBezTo>
                  <a:cubicBezTo>
                    <a:pt x="662" y="12"/>
                    <a:pt x="663" y="14"/>
                    <a:pt x="664" y="14"/>
                  </a:cubicBezTo>
                  <a:cubicBezTo>
                    <a:pt x="664" y="14"/>
                    <a:pt x="665" y="12"/>
                    <a:pt x="666" y="11"/>
                  </a:cubicBezTo>
                  <a:cubicBezTo>
                    <a:pt x="666" y="11"/>
                    <a:pt x="667" y="9"/>
                    <a:pt x="667" y="9"/>
                  </a:cubicBezTo>
                  <a:cubicBezTo>
                    <a:pt x="668" y="9"/>
                    <a:pt x="669" y="11"/>
                    <a:pt x="670" y="11"/>
                  </a:cubicBezTo>
                  <a:cubicBezTo>
                    <a:pt x="670" y="11"/>
                    <a:pt x="671" y="13"/>
                    <a:pt x="672" y="13"/>
                  </a:cubicBezTo>
                  <a:cubicBezTo>
                    <a:pt x="672" y="13"/>
                    <a:pt x="673" y="11"/>
                    <a:pt x="674" y="10"/>
                  </a:cubicBezTo>
                  <a:cubicBezTo>
                    <a:pt x="674" y="10"/>
                    <a:pt x="675" y="8"/>
                    <a:pt x="675" y="8"/>
                  </a:cubicBezTo>
                  <a:cubicBezTo>
                    <a:pt x="676" y="8"/>
                    <a:pt x="677" y="9"/>
                    <a:pt x="677" y="10"/>
                  </a:cubicBezTo>
                  <a:cubicBezTo>
                    <a:pt x="678" y="10"/>
                    <a:pt x="676" y="12"/>
                    <a:pt x="676" y="12"/>
                  </a:cubicBezTo>
                  <a:cubicBezTo>
                    <a:pt x="675" y="13"/>
                    <a:pt x="674" y="14"/>
                    <a:pt x="674" y="14"/>
                  </a:cubicBezTo>
                  <a:cubicBezTo>
                    <a:pt x="674" y="15"/>
                    <a:pt x="676" y="16"/>
                    <a:pt x="676" y="16"/>
                  </a:cubicBezTo>
                  <a:cubicBezTo>
                    <a:pt x="676" y="17"/>
                    <a:pt x="675" y="18"/>
                    <a:pt x="675" y="18"/>
                  </a:cubicBezTo>
                  <a:cubicBezTo>
                    <a:pt x="675" y="19"/>
                    <a:pt x="677" y="19"/>
                    <a:pt x="677" y="20"/>
                  </a:cubicBezTo>
                  <a:cubicBezTo>
                    <a:pt x="677" y="21"/>
                    <a:pt x="675" y="22"/>
                    <a:pt x="675" y="22"/>
                  </a:cubicBezTo>
                  <a:cubicBezTo>
                    <a:pt x="675" y="23"/>
                    <a:pt x="677" y="23"/>
                    <a:pt x="677" y="24"/>
                  </a:cubicBezTo>
                  <a:cubicBezTo>
                    <a:pt x="677" y="25"/>
                    <a:pt x="676" y="26"/>
                    <a:pt x="676" y="26"/>
                  </a:cubicBezTo>
                  <a:cubicBezTo>
                    <a:pt x="676" y="27"/>
                    <a:pt x="678" y="27"/>
                    <a:pt x="678" y="28"/>
                  </a:cubicBezTo>
                  <a:cubicBezTo>
                    <a:pt x="678" y="27"/>
                    <a:pt x="679" y="26"/>
                    <a:pt x="680" y="26"/>
                  </a:cubicBezTo>
                  <a:cubicBezTo>
                    <a:pt x="680" y="25"/>
                    <a:pt x="681" y="24"/>
                    <a:pt x="681" y="23"/>
                  </a:cubicBezTo>
                  <a:cubicBezTo>
                    <a:pt x="682" y="23"/>
                    <a:pt x="683" y="22"/>
                    <a:pt x="683" y="21"/>
                  </a:cubicBezTo>
                  <a:cubicBezTo>
                    <a:pt x="683" y="21"/>
                    <a:pt x="681" y="20"/>
                    <a:pt x="681" y="19"/>
                  </a:cubicBezTo>
                  <a:cubicBezTo>
                    <a:pt x="681" y="19"/>
                    <a:pt x="683" y="18"/>
                    <a:pt x="682" y="17"/>
                  </a:cubicBezTo>
                  <a:cubicBezTo>
                    <a:pt x="682" y="17"/>
                    <a:pt x="680" y="16"/>
                    <a:pt x="680" y="16"/>
                  </a:cubicBezTo>
                  <a:cubicBezTo>
                    <a:pt x="680" y="15"/>
                    <a:pt x="682" y="14"/>
                    <a:pt x="682" y="13"/>
                  </a:cubicBezTo>
                  <a:cubicBezTo>
                    <a:pt x="682" y="13"/>
                    <a:pt x="680" y="12"/>
                    <a:pt x="680" y="12"/>
                  </a:cubicBezTo>
                  <a:cubicBezTo>
                    <a:pt x="680" y="11"/>
                    <a:pt x="681" y="9"/>
                    <a:pt x="681" y="9"/>
                  </a:cubicBezTo>
                  <a:cubicBezTo>
                    <a:pt x="682" y="9"/>
                    <a:pt x="683" y="11"/>
                    <a:pt x="684" y="11"/>
                  </a:cubicBezTo>
                  <a:cubicBezTo>
                    <a:pt x="684" y="11"/>
                    <a:pt x="685" y="13"/>
                    <a:pt x="686" y="13"/>
                  </a:cubicBezTo>
                  <a:cubicBezTo>
                    <a:pt x="686" y="13"/>
                    <a:pt x="687" y="10"/>
                    <a:pt x="688" y="11"/>
                  </a:cubicBezTo>
                  <a:cubicBezTo>
                    <a:pt x="688" y="11"/>
                    <a:pt x="689" y="12"/>
                    <a:pt x="690" y="12"/>
                  </a:cubicBezTo>
                  <a:cubicBezTo>
                    <a:pt x="691" y="13"/>
                    <a:pt x="691" y="13"/>
                    <a:pt x="692" y="14"/>
                  </a:cubicBezTo>
                  <a:cubicBezTo>
                    <a:pt x="693" y="14"/>
                    <a:pt x="694" y="15"/>
                    <a:pt x="694" y="16"/>
                  </a:cubicBezTo>
                  <a:cubicBezTo>
                    <a:pt x="695" y="16"/>
                    <a:pt x="696" y="17"/>
                    <a:pt x="697" y="17"/>
                  </a:cubicBezTo>
                  <a:cubicBezTo>
                    <a:pt x="697" y="17"/>
                    <a:pt x="698" y="15"/>
                    <a:pt x="698" y="15"/>
                  </a:cubicBezTo>
                  <a:cubicBezTo>
                    <a:pt x="699" y="15"/>
                    <a:pt x="700" y="17"/>
                    <a:pt x="700" y="17"/>
                  </a:cubicBezTo>
                  <a:cubicBezTo>
                    <a:pt x="701" y="17"/>
                    <a:pt x="702" y="15"/>
                    <a:pt x="702" y="15"/>
                  </a:cubicBezTo>
                  <a:cubicBezTo>
                    <a:pt x="702" y="14"/>
                    <a:pt x="700" y="13"/>
                    <a:pt x="700" y="13"/>
                  </a:cubicBezTo>
                  <a:cubicBezTo>
                    <a:pt x="700" y="12"/>
                    <a:pt x="701" y="11"/>
                    <a:pt x="702" y="11"/>
                  </a:cubicBezTo>
                  <a:cubicBezTo>
                    <a:pt x="702" y="10"/>
                    <a:pt x="703" y="9"/>
                    <a:pt x="703" y="8"/>
                  </a:cubicBezTo>
                  <a:cubicBezTo>
                    <a:pt x="705" y="10"/>
                    <a:pt x="706" y="11"/>
                    <a:pt x="708" y="12"/>
                  </a:cubicBezTo>
                  <a:cubicBezTo>
                    <a:pt x="707" y="13"/>
                    <a:pt x="707" y="13"/>
                    <a:pt x="706" y="14"/>
                  </a:cubicBezTo>
                  <a:cubicBezTo>
                    <a:pt x="706" y="14"/>
                    <a:pt x="704" y="16"/>
                    <a:pt x="704" y="16"/>
                  </a:cubicBezTo>
                  <a:cubicBezTo>
                    <a:pt x="704" y="17"/>
                    <a:pt x="706" y="18"/>
                    <a:pt x="707" y="18"/>
                  </a:cubicBezTo>
                  <a:cubicBezTo>
                    <a:pt x="707" y="18"/>
                    <a:pt x="709" y="19"/>
                    <a:pt x="709" y="20"/>
                  </a:cubicBezTo>
                  <a:cubicBezTo>
                    <a:pt x="709" y="20"/>
                    <a:pt x="707" y="21"/>
                    <a:pt x="707" y="22"/>
                  </a:cubicBezTo>
                  <a:cubicBezTo>
                    <a:pt x="707" y="22"/>
                    <a:pt x="709" y="23"/>
                    <a:pt x="709" y="24"/>
                  </a:cubicBezTo>
                  <a:cubicBezTo>
                    <a:pt x="709" y="24"/>
                    <a:pt x="708" y="25"/>
                    <a:pt x="708" y="26"/>
                  </a:cubicBezTo>
                  <a:cubicBezTo>
                    <a:pt x="707" y="26"/>
                    <a:pt x="706" y="28"/>
                    <a:pt x="706" y="28"/>
                  </a:cubicBezTo>
                  <a:cubicBezTo>
                    <a:pt x="706" y="29"/>
                    <a:pt x="708" y="29"/>
                    <a:pt x="708" y="30"/>
                  </a:cubicBezTo>
                  <a:cubicBezTo>
                    <a:pt x="709" y="28"/>
                    <a:pt x="710" y="27"/>
                    <a:pt x="712" y="25"/>
                  </a:cubicBezTo>
                  <a:cubicBezTo>
                    <a:pt x="712" y="25"/>
                    <a:pt x="713" y="23"/>
                    <a:pt x="713" y="23"/>
                  </a:cubicBezTo>
                  <a:cubicBezTo>
                    <a:pt x="713" y="23"/>
                    <a:pt x="711" y="22"/>
                    <a:pt x="711" y="21"/>
                  </a:cubicBezTo>
                  <a:cubicBezTo>
                    <a:pt x="711" y="21"/>
                    <a:pt x="709" y="20"/>
                    <a:pt x="709" y="20"/>
                  </a:cubicBezTo>
                  <a:cubicBezTo>
                    <a:pt x="709" y="19"/>
                    <a:pt x="710" y="18"/>
                    <a:pt x="711" y="17"/>
                  </a:cubicBezTo>
                  <a:cubicBezTo>
                    <a:pt x="711" y="17"/>
                    <a:pt x="712" y="16"/>
                    <a:pt x="712" y="15"/>
                  </a:cubicBezTo>
                  <a:cubicBezTo>
                    <a:pt x="712" y="15"/>
                    <a:pt x="710" y="14"/>
                    <a:pt x="710" y="14"/>
                  </a:cubicBezTo>
                  <a:cubicBezTo>
                    <a:pt x="711" y="12"/>
                    <a:pt x="712" y="11"/>
                    <a:pt x="713" y="9"/>
                  </a:cubicBezTo>
                  <a:cubicBezTo>
                    <a:pt x="714" y="10"/>
                    <a:pt x="715" y="10"/>
                    <a:pt x="716" y="11"/>
                  </a:cubicBezTo>
                  <a:cubicBezTo>
                    <a:pt x="716" y="11"/>
                    <a:pt x="718" y="12"/>
                    <a:pt x="718" y="12"/>
                  </a:cubicBezTo>
                  <a:cubicBezTo>
                    <a:pt x="718" y="13"/>
                    <a:pt x="716" y="14"/>
                    <a:pt x="716" y="15"/>
                  </a:cubicBezTo>
                  <a:cubicBezTo>
                    <a:pt x="716" y="15"/>
                    <a:pt x="714" y="13"/>
                    <a:pt x="714" y="13"/>
                  </a:cubicBezTo>
                  <a:cubicBezTo>
                    <a:pt x="713" y="13"/>
                    <a:pt x="713" y="15"/>
                    <a:pt x="712" y="15"/>
                  </a:cubicBezTo>
                  <a:cubicBezTo>
                    <a:pt x="714" y="16"/>
                    <a:pt x="715" y="17"/>
                    <a:pt x="717" y="19"/>
                  </a:cubicBezTo>
                  <a:cubicBezTo>
                    <a:pt x="717" y="18"/>
                    <a:pt x="718" y="17"/>
                    <a:pt x="718" y="16"/>
                  </a:cubicBezTo>
                  <a:cubicBezTo>
                    <a:pt x="719" y="16"/>
                    <a:pt x="719" y="15"/>
                    <a:pt x="720" y="14"/>
                  </a:cubicBezTo>
                  <a:cubicBezTo>
                    <a:pt x="721" y="14"/>
                    <a:pt x="721" y="12"/>
                    <a:pt x="722" y="12"/>
                  </a:cubicBezTo>
                  <a:cubicBezTo>
                    <a:pt x="722" y="12"/>
                    <a:pt x="724" y="14"/>
                    <a:pt x="724" y="14"/>
                  </a:cubicBezTo>
                  <a:cubicBezTo>
                    <a:pt x="724" y="13"/>
                    <a:pt x="726" y="12"/>
                    <a:pt x="726" y="11"/>
                  </a:cubicBezTo>
                  <a:cubicBezTo>
                    <a:pt x="726" y="11"/>
                    <a:pt x="723" y="10"/>
                    <a:pt x="724" y="10"/>
                  </a:cubicBezTo>
                  <a:cubicBezTo>
                    <a:pt x="724" y="9"/>
                    <a:pt x="725" y="8"/>
                    <a:pt x="725" y="7"/>
                  </a:cubicBezTo>
                  <a:cubicBezTo>
                    <a:pt x="726" y="7"/>
                    <a:pt x="727" y="9"/>
                    <a:pt x="727" y="9"/>
                  </a:cubicBezTo>
                  <a:cubicBezTo>
                    <a:pt x="728" y="10"/>
                    <a:pt x="730" y="10"/>
                    <a:pt x="730" y="11"/>
                  </a:cubicBezTo>
                  <a:cubicBezTo>
                    <a:pt x="730" y="11"/>
                    <a:pt x="728" y="13"/>
                    <a:pt x="728" y="13"/>
                  </a:cubicBezTo>
                  <a:cubicBezTo>
                    <a:pt x="727" y="14"/>
                    <a:pt x="727" y="15"/>
                    <a:pt x="726" y="15"/>
                  </a:cubicBezTo>
                  <a:cubicBezTo>
                    <a:pt x="726" y="15"/>
                    <a:pt x="725" y="14"/>
                    <a:pt x="724" y="14"/>
                  </a:cubicBezTo>
                  <a:cubicBezTo>
                    <a:pt x="724" y="14"/>
                    <a:pt x="722" y="16"/>
                    <a:pt x="722" y="16"/>
                  </a:cubicBezTo>
                  <a:cubicBezTo>
                    <a:pt x="722" y="16"/>
                    <a:pt x="725" y="17"/>
                    <a:pt x="725" y="18"/>
                  </a:cubicBezTo>
                  <a:cubicBezTo>
                    <a:pt x="725" y="18"/>
                    <a:pt x="723" y="19"/>
                    <a:pt x="723" y="20"/>
                  </a:cubicBezTo>
                  <a:cubicBezTo>
                    <a:pt x="724" y="20"/>
                    <a:pt x="724" y="21"/>
                    <a:pt x="725" y="22"/>
                  </a:cubicBezTo>
                  <a:cubicBezTo>
                    <a:pt x="726" y="22"/>
                    <a:pt x="727" y="23"/>
                    <a:pt x="727" y="23"/>
                  </a:cubicBezTo>
                  <a:cubicBezTo>
                    <a:pt x="728" y="23"/>
                    <a:pt x="729" y="21"/>
                    <a:pt x="729" y="21"/>
                  </a:cubicBezTo>
                  <a:cubicBezTo>
                    <a:pt x="730" y="20"/>
                    <a:pt x="730" y="19"/>
                    <a:pt x="731" y="19"/>
                  </a:cubicBezTo>
                  <a:cubicBezTo>
                    <a:pt x="731" y="18"/>
                    <a:pt x="732" y="17"/>
                    <a:pt x="732" y="17"/>
                  </a:cubicBezTo>
                  <a:cubicBezTo>
                    <a:pt x="733" y="16"/>
                    <a:pt x="734" y="14"/>
                    <a:pt x="734" y="14"/>
                  </a:cubicBezTo>
                  <a:cubicBezTo>
                    <a:pt x="735" y="14"/>
                    <a:pt x="736" y="16"/>
                    <a:pt x="736" y="16"/>
                  </a:cubicBezTo>
                  <a:cubicBezTo>
                    <a:pt x="737" y="16"/>
                    <a:pt x="738" y="17"/>
                    <a:pt x="739" y="18"/>
                  </a:cubicBezTo>
                  <a:cubicBezTo>
                    <a:pt x="739" y="18"/>
                    <a:pt x="737" y="20"/>
                    <a:pt x="737" y="20"/>
                  </a:cubicBezTo>
                  <a:cubicBezTo>
                    <a:pt x="737" y="20"/>
                    <a:pt x="739" y="22"/>
                    <a:pt x="739" y="22"/>
                  </a:cubicBezTo>
                  <a:cubicBezTo>
                    <a:pt x="739" y="21"/>
                    <a:pt x="741" y="20"/>
                    <a:pt x="741" y="19"/>
                  </a:cubicBezTo>
                  <a:cubicBezTo>
                    <a:pt x="741" y="19"/>
                    <a:pt x="739" y="18"/>
                    <a:pt x="739" y="18"/>
                  </a:cubicBezTo>
                  <a:cubicBezTo>
                    <a:pt x="739" y="17"/>
                    <a:pt x="740" y="16"/>
                    <a:pt x="740" y="15"/>
                  </a:cubicBezTo>
                  <a:cubicBezTo>
                    <a:pt x="741" y="15"/>
                    <a:pt x="742" y="14"/>
                    <a:pt x="742" y="13"/>
                  </a:cubicBezTo>
                  <a:cubicBezTo>
                    <a:pt x="742" y="13"/>
                    <a:pt x="744" y="12"/>
                    <a:pt x="744" y="11"/>
                  </a:cubicBezTo>
                  <a:cubicBezTo>
                    <a:pt x="744" y="11"/>
                    <a:pt x="741" y="10"/>
                    <a:pt x="742" y="9"/>
                  </a:cubicBezTo>
                  <a:cubicBezTo>
                    <a:pt x="742" y="9"/>
                    <a:pt x="743" y="8"/>
                    <a:pt x="743" y="7"/>
                  </a:cubicBezTo>
                  <a:cubicBezTo>
                    <a:pt x="744" y="6"/>
                    <a:pt x="744" y="5"/>
                    <a:pt x="745" y="5"/>
                  </a:cubicBezTo>
                  <a:cubicBezTo>
                    <a:pt x="745" y="5"/>
                    <a:pt x="747" y="7"/>
                    <a:pt x="747" y="7"/>
                  </a:cubicBezTo>
                  <a:cubicBezTo>
                    <a:pt x="748" y="6"/>
                    <a:pt x="748" y="5"/>
                    <a:pt x="749" y="4"/>
                  </a:cubicBezTo>
                  <a:cubicBezTo>
                    <a:pt x="750" y="5"/>
                    <a:pt x="750" y="5"/>
                    <a:pt x="751" y="6"/>
                  </a:cubicBezTo>
                  <a:cubicBezTo>
                    <a:pt x="752" y="7"/>
                    <a:pt x="753" y="7"/>
                    <a:pt x="753" y="8"/>
                  </a:cubicBezTo>
                  <a:cubicBezTo>
                    <a:pt x="754" y="8"/>
                    <a:pt x="755" y="9"/>
                    <a:pt x="756" y="9"/>
                  </a:cubicBezTo>
                  <a:cubicBezTo>
                    <a:pt x="756" y="10"/>
                    <a:pt x="754" y="11"/>
                    <a:pt x="754" y="12"/>
                  </a:cubicBezTo>
                  <a:cubicBezTo>
                    <a:pt x="754" y="12"/>
                    <a:pt x="756" y="13"/>
                    <a:pt x="756" y="13"/>
                  </a:cubicBezTo>
                  <a:cubicBezTo>
                    <a:pt x="756" y="14"/>
                    <a:pt x="758" y="15"/>
                    <a:pt x="758" y="15"/>
                  </a:cubicBezTo>
                  <a:cubicBezTo>
                    <a:pt x="758" y="15"/>
                    <a:pt x="756" y="17"/>
                    <a:pt x="757" y="17"/>
                  </a:cubicBezTo>
                  <a:cubicBezTo>
                    <a:pt x="757" y="18"/>
                    <a:pt x="758" y="19"/>
                    <a:pt x="759" y="19"/>
                  </a:cubicBezTo>
                  <a:cubicBezTo>
                    <a:pt x="759" y="19"/>
                    <a:pt x="760" y="17"/>
                    <a:pt x="761" y="17"/>
                  </a:cubicBezTo>
                  <a:cubicBezTo>
                    <a:pt x="761" y="17"/>
                    <a:pt x="762" y="18"/>
                    <a:pt x="763" y="18"/>
                  </a:cubicBezTo>
                  <a:cubicBezTo>
                    <a:pt x="763" y="18"/>
                    <a:pt x="765" y="20"/>
                    <a:pt x="765" y="20"/>
                  </a:cubicBezTo>
                  <a:cubicBezTo>
                    <a:pt x="766" y="20"/>
                    <a:pt x="766" y="19"/>
                    <a:pt x="767" y="18"/>
                  </a:cubicBezTo>
                  <a:cubicBezTo>
                    <a:pt x="767" y="17"/>
                    <a:pt x="768" y="16"/>
                    <a:pt x="768" y="16"/>
                  </a:cubicBezTo>
                  <a:cubicBezTo>
                    <a:pt x="769" y="15"/>
                    <a:pt x="770" y="14"/>
                    <a:pt x="770" y="13"/>
                  </a:cubicBezTo>
                  <a:cubicBezTo>
                    <a:pt x="771" y="13"/>
                    <a:pt x="771" y="12"/>
                    <a:pt x="772" y="11"/>
                  </a:cubicBezTo>
                  <a:cubicBezTo>
                    <a:pt x="772" y="11"/>
                    <a:pt x="774" y="13"/>
                    <a:pt x="774" y="13"/>
                  </a:cubicBezTo>
                  <a:cubicBezTo>
                    <a:pt x="775" y="13"/>
                    <a:pt x="775" y="11"/>
                    <a:pt x="776" y="11"/>
                  </a:cubicBezTo>
                  <a:cubicBezTo>
                    <a:pt x="776" y="11"/>
                    <a:pt x="778" y="13"/>
                    <a:pt x="778" y="12"/>
                  </a:cubicBezTo>
                  <a:cubicBezTo>
                    <a:pt x="779" y="12"/>
                    <a:pt x="779" y="11"/>
                    <a:pt x="780" y="10"/>
                  </a:cubicBezTo>
                  <a:cubicBezTo>
                    <a:pt x="780" y="10"/>
                    <a:pt x="781" y="8"/>
                    <a:pt x="781" y="8"/>
                  </a:cubicBezTo>
                  <a:cubicBezTo>
                    <a:pt x="782" y="8"/>
                    <a:pt x="783" y="9"/>
                    <a:pt x="784" y="10"/>
                  </a:cubicBezTo>
                  <a:cubicBezTo>
                    <a:pt x="784" y="10"/>
                    <a:pt x="785" y="11"/>
                    <a:pt x="786" y="11"/>
                  </a:cubicBezTo>
                  <a:cubicBezTo>
                    <a:pt x="786" y="11"/>
                    <a:pt x="787" y="9"/>
                    <a:pt x="788" y="9"/>
                  </a:cubicBezTo>
                  <a:cubicBezTo>
                    <a:pt x="788" y="9"/>
                    <a:pt x="790" y="11"/>
                    <a:pt x="790" y="11"/>
                  </a:cubicBezTo>
                  <a:cubicBezTo>
                    <a:pt x="790" y="11"/>
                    <a:pt x="788" y="13"/>
                    <a:pt x="788" y="13"/>
                  </a:cubicBezTo>
                  <a:cubicBezTo>
                    <a:pt x="788" y="13"/>
                    <a:pt x="786" y="11"/>
                    <a:pt x="786" y="11"/>
                  </a:cubicBezTo>
                  <a:cubicBezTo>
                    <a:pt x="785" y="11"/>
                    <a:pt x="784" y="13"/>
                    <a:pt x="784" y="14"/>
                  </a:cubicBezTo>
                  <a:cubicBezTo>
                    <a:pt x="784" y="14"/>
                    <a:pt x="783" y="15"/>
                    <a:pt x="782" y="16"/>
                  </a:cubicBezTo>
                  <a:cubicBezTo>
                    <a:pt x="782" y="17"/>
                    <a:pt x="781" y="17"/>
                    <a:pt x="781" y="18"/>
                  </a:cubicBezTo>
                  <a:cubicBezTo>
                    <a:pt x="780" y="19"/>
                    <a:pt x="780" y="20"/>
                    <a:pt x="779" y="20"/>
                  </a:cubicBezTo>
                  <a:cubicBezTo>
                    <a:pt x="781" y="21"/>
                    <a:pt x="782" y="23"/>
                    <a:pt x="784" y="24"/>
                  </a:cubicBezTo>
                  <a:cubicBezTo>
                    <a:pt x="784" y="23"/>
                    <a:pt x="785" y="22"/>
                    <a:pt x="785" y="21"/>
                  </a:cubicBezTo>
                  <a:cubicBezTo>
                    <a:pt x="785" y="21"/>
                    <a:pt x="787" y="19"/>
                    <a:pt x="787" y="19"/>
                  </a:cubicBezTo>
                  <a:cubicBezTo>
                    <a:pt x="788" y="19"/>
                    <a:pt x="789" y="21"/>
                    <a:pt x="789" y="21"/>
                  </a:cubicBezTo>
                  <a:cubicBezTo>
                    <a:pt x="790" y="21"/>
                    <a:pt x="790" y="19"/>
                    <a:pt x="791" y="19"/>
                  </a:cubicBezTo>
                  <a:cubicBezTo>
                    <a:pt x="791" y="19"/>
                    <a:pt x="793" y="21"/>
                    <a:pt x="793" y="20"/>
                  </a:cubicBezTo>
                  <a:cubicBezTo>
                    <a:pt x="794" y="20"/>
                    <a:pt x="794" y="19"/>
                    <a:pt x="795" y="18"/>
                  </a:cubicBezTo>
                  <a:cubicBezTo>
                    <a:pt x="795" y="17"/>
                    <a:pt x="796" y="17"/>
                    <a:pt x="797" y="16"/>
                  </a:cubicBezTo>
                  <a:cubicBezTo>
                    <a:pt x="797" y="15"/>
                    <a:pt x="798" y="14"/>
                    <a:pt x="798" y="14"/>
                  </a:cubicBezTo>
                  <a:cubicBezTo>
                    <a:pt x="799" y="13"/>
                    <a:pt x="799" y="12"/>
                    <a:pt x="800" y="11"/>
                  </a:cubicBezTo>
                  <a:cubicBezTo>
                    <a:pt x="800" y="11"/>
                    <a:pt x="802" y="13"/>
                    <a:pt x="802" y="13"/>
                  </a:cubicBezTo>
                  <a:cubicBezTo>
                    <a:pt x="803" y="13"/>
                    <a:pt x="803" y="11"/>
                    <a:pt x="804" y="11"/>
                  </a:cubicBezTo>
                  <a:cubicBezTo>
                    <a:pt x="805" y="12"/>
                    <a:pt x="805" y="12"/>
                    <a:pt x="806" y="13"/>
                  </a:cubicBezTo>
                  <a:cubicBezTo>
                    <a:pt x="806" y="13"/>
                    <a:pt x="808" y="14"/>
                    <a:pt x="808" y="14"/>
                  </a:cubicBezTo>
                  <a:cubicBezTo>
                    <a:pt x="808" y="15"/>
                    <a:pt x="806" y="16"/>
                    <a:pt x="807" y="17"/>
                  </a:cubicBezTo>
                  <a:cubicBezTo>
                    <a:pt x="807" y="17"/>
                    <a:pt x="808" y="18"/>
                    <a:pt x="809" y="18"/>
                  </a:cubicBezTo>
                  <a:cubicBezTo>
                    <a:pt x="810" y="19"/>
                    <a:pt x="810" y="19"/>
                    <a:pt x="811" y="20"/>
                  </a:cubicBezTo>
                  <a:cubicBezTo>
                    <a:pt x="812" y="20"/>
                    <a:pt x="812" y="18"/>
                    <a:pt x="813" y="18"/>
                  </a:cubicBezTo>
                  <a:cubicBezTo>
                    <a:pt x="813" y="18"/>
                    <a:pt x="815" y="20"/>
                    <a:pt x="815" y="19"/>
                  </a:cubicBezTo>
                  <a:cubicBezTo>
                    <a:pt x="815" y="19"/>
                    <a:pt x="817" y="17"/>
                    <a:pt x="817" y="17"/>
                  </a:cubicBezTo>
                  <a:cubicBezTo>
                    <a:pt x="817" y="17"/>
                    <a:pt x="815" y="15"/>
                    <a:pt x="814" y="16"/>
                  </a:cubicBezTo>
                  <a:cubicBezTo>
                    <a:pt x="814" y="16"/>
                    <a:pt x="813" y="18"/>
                    <a:pt x="813" y="18"/>
                  </a:cubicBezTo>
                  <a:cubicBezTo>
                    <a:pt x="812" y="17"/>
                    <a:pt x="811" y="16"/>
                    <a:pt x="811" y="16"/>
                  </a:cubicBezTo>
                  <a:cubicBezTo>
                    <a:pt x="811" y="16"/>
                    <a:pt x="812" y="14"/>
                    <a:pt x="812" y="14"/>
                  </a:cubicBezTo>
                  <a:cubicBezTo>
                    <a:pt x="813" y="13"/>
                    <a:pt x="813" y="12"/>
                    <a:pt x="814" y="12"/>
                  </a:cubicBezTo>
                  <a:cubicBezTo>
                    <a:pt x="814" y="11"/>
                    <a:pt x="815" y="9"/>
                    <a:pt x="816" y="9"/>
                  </a:cubicBezTo>
                  <a:cubicBezTo>
                    <a:pt x="816" y="9"/>
                    <a:pt x="817" y="11"/>
                    <a:pt x="818" y="11"/>
                  </a:cubicBezTo>
                  <a:cubicBezTo>
                    <a:pt x="818" y="11"/>
                    <a:pt x="816" y="13"/>
                    <a:pt x="816" y="13"/>
                  </a:cubicBezTo>
                  <a:cubicBezTo>
                    <a:pt x="816" y="14"/>
                    <a:pt x="818" y="15"/>
                    <a:pt x="818" y="15"/>
                  </a:cubicBezTo>
                  <a:cubicBezTo>
                    <a:pt x="819" y="16"/>
                    <a:pt x="820" y="16"/>
                    <a:pt x="821" y="17"/>
                  </a:cubicBezTo>
                  <a:cubicBezTo>
                    <a:pt x="821" y="16"/>
                    <a:pt x="822" y="15"/>
                    <a:pt x="822" y="14"/>
                  </a:cubicBezTo>
                  <a:cubicBezTo>
                    <a:pt x="823" y="14"/>
                    <a:pt x="824" y="13"/>
                    <a:pt x="824" y="12"/>
                  </a:cubicBezTo>
                  <a:cubicBezTo>
                    <a:pt x="824" y="12"/>
                    <a:pt x="822" y="11"/>
                    <a:pt x="822" y="11"/>
                  </a:cubicBezTo>
                  <a:cubicBezTo>
                    <a:pt x="822" y="10"/>
                    <a:pt x="823" y="9"/>
                    <a:pt x="824" y="8"/>
                  </a:cubicBezTo>
                  <a:cubicBezTo>
                    <a:pt x="824" y="8"/>
                    <a:pt x="825" y="7"/>
                    <a:pt x="825" y="6"/>
                  </a:cubicBezTo>
                  <a:cubicBezTo>
                    <a:pt x="825" y="5"/>
                    <a:pt x="827" y="4"/>
                    <a:pt x="827" y="4"/>
                  </a:cubicBezTo>
                  <a:cubicBezTo>
                    <a:pt x="827" y="5"/>
                    <a:pt x="829" y="5"/>
                    <a:pt x="829" y="6"/>
                  </a:cubicBezTo>
                  <a:cubicBezTo>
                    <a:pt x="829" y="6"/>
                    <a:pt x="827" y="7"/>
                    <a:pt x="827" y="8"/>
                  </a:cubicBezTo>
                  <a:cubicBezTo>
                    <a:pt x="828" y="8"/>
                    <a:pt x="830" y="9"/>
                    <a:pt x="830" y="9"/>
                  </a:cubicBezTo>
                  <a:cubicBezTo>
                    <a:pt x="830" y="10"/>
                    <a:pt x="828" y="11"/>
                    <a:pt x="828" y="12"/>
                  </a:cubicBezTo>
                  <a:cubicBezTo>
                    <a:pt x="827" y="12"/>
                    <a:pt x="827" y="13"/>
                    <a:pt x="826" y="14"/>
                  </a:cubicBezTo>
                  <a:cubicBezTo>
                    <a:pt x="826" y="14"/>
                    <a:pt x="825" y="16"/>
                    <a:pt x="825" y="16"/>
                  </a:cubicBezTo>
                  <a:cubicBezTo>
                    <a:pt x="825" y="16"/>
                    <a:pt x="827" y="18"/>
                    <a:pt x="827" y="18"/>
                  </a:cubicBezTo>
                  <a:cubicBezTo>
                    <a:pt x="827" y="18"/>
                    <a:pt x="828" y="16"/>
                    <a:pt x="829" y="16"/>
                  </a:cubicBezTo>
                  <a:cubicBezTo>
                    <a:pt x="829" y="16"/>
                    <a:pt x="830" y="17"/>
                    <a:pt x="831" y="17"/>
                  </a:cubicBezTo>
                  <a:cubicBezTo>
                    <a:pt x="831" y="18"/>
                    <a:pt x="832" y="18"/>
                    <a:pt x="833" y="19"/>
                  </a:cubicBezTo>
                  <a:cubicBezTo>
                    <a:pt x="833" y="19"/>
                    <a:pt x="831" y="21"/>
                    <a:pt x="831" y="21"/>
                  </a:cubicBezTo>
                  <a:cubicBezTo>
                    <a:pt x="831" y="22"/>
                    <a:pt x="834" y="22"/>
                    <a:pt x="834" y="23"/>
                  </a:cubicBezTo>
                  <a:cubicBezTo>
                    <a:pt x="833" y="24"/>
                    <a:pt x="832" y="24"/>
                    <a:pt x="832" y="25"/>
                  </a:cubicBezTo>
                  <a:cubicBezTo>
                    <a:pt x="832" y="26"/>
                    <a:pt x="834" y="26"/>
                    <a:pt x="834" y="27"/>
                  </a:cubicBezTo>
                  <a:cubicBezTo>
                    <a:pt x="834" y="27"/>
                    <a:pt x="833" y="29"/>
                    <a:pt x="832" y="29"/>
                  </a:cubicBezTo>
                  <a:cubicBezTo>
                    <a:pt x="832" y="29"/>
                    <a:pt x="831" y="31"/>
                    <a:pt x="831" y="31"/>
                  </a:cubicBezTo>
                  <a:cubicBezTo>
                    <a:pt x="831" y="32"/>
                    <a:pt x="833" y="32"/>
                    <a:pt x="833" y="33"/>
                  </a:cubicBezTo>
                  <a:cubicBezTo>
                    <a:pt x="833" y="32"/>
                    <a:pt x="834" y="32"/>
                    <a:pt x="835" y="31"/>
                  </a:cubicBezTo>
                  <a:cubicBezTo>
                    <a:pt x="835" y="30"/>
                    <a:pt x="836" y="29"/>
                    <a:pt x="836" y="29"/>
                  </a:cubicBezTo>
                  <a:cubicBezTo>
                    <a:pt x="836" y="28"/>
                    <a:pt x="838" y="27"/>
                    <a:pt x="838" y="26"/>
                  </a:cubicBezTo>
                  <a:cubicBezTo>
                    <a:pt x="838" y="26"/>
                    <a:pt x="836" y="25"/>
                    <a:pt x="836" y="25"/>
                  </a:cubicBezTo>
                  <a:cubicBezTo>
                    <a:pt x="836" y="24"/>
                    <a:pt x="837" y="23"/>
                    <a:pt x="837" y="22"/>
                  </a:cubicBezTo>
                  <a:cubicBezTo>
                    <a:pt x="838" y="22"/>
                    <a:pt x="839" y="20"/>
                    <a:pt x="839" y="20"/>
                  </a:cubicBezTo>
                  <a:cubicBezTo>
                    <a:pt x="839" y="20"/>
                    <a:pt x="841" y="22"/>
                    <a:pt x="841" y="22"/>
                  </a:cubicBezTo>
                  <a:cubicBezTo>
                    <a:pt x="842" y="21"/>
                    <a:pt x="843" y="20"/>
                    <a:pt x="843" y="20"/>
                  </a:cubicBezTo>
                  <a:cubicBezTo>
                    <a:pt x="843" y="19"/>
                    <a:pt x="841" y="19"/>
                    <a:pt x="841" y="18"/>
                  </a:cubicBezTo>
                  <a:cubicBezTo>
                    <a:pt x="841" y="17"/>
                    <a:pt x="843" y="16"/>
                    <a:pt x="843" y="16"/>
                  </a:cubicBezTo>
                  <a:cubicBezTo>
                    <a:pt x="842" y="15"/>
                    <a:pt x="840" y="15"/>
                    <a:pt x="840" y="14"/>
                  </a:cubicBezTo>
                  <a:cubicBezTo>
                    <a:pt x="840" y="14"/>
                    <a:pt x="842" y="12"/>
                    <a:pt x="842" y="12"/>
                  </a:cubicBezTo>
                  <a:cubicBezTo>
                    <a:pt x="842" y="12"/>
                    <a:pt x="844" y="10"/>
                    <a:pt x="844" y="10"/>
                  </a:cubicBezTo>
                  <a:cubicBezTo>
                    <a:pt x="844" y="9"/>
                    <a:pt x="842" y="9"/>
                    <a:pt x="842" y="8"/>
                  </a:cubicBezTo>
                  <a:cubicBezTo>
                    <a:pt x="843" y="6"/>
                    <a:pt x="844" y="5"/>
                    <a:pt x="845" y="3"/>
                  </a:cubicBezTo>
                  <a:cubicBezTo>
                    <a:pt x="846" y="5"/>
                    <a:pt x="848" y="6"/>
                    <a:pt x="849" y="7"/>
                  </a:cubicBezTo>
                  <a:cubicBezTo>
                    <a:pt x="849" y="8"/>
                    <a:pt x="848" y="8"/>
                    <a:pt x="848" y="9"/>
                  </a:cubicBezTo>
                  <a:cubicBezTo>
                    <a:pt x="848" y="10"/>
                    <a:pt x="850" y="10"/>
                    <a:pt x="850" y="11"/>
                  </a:cubicBezTo>
                  <a:cubicBezTo>
                    <a:pt x="850" y="11"/>
                    <a:pt x="848" y="13"/>
                    <a:pt x="848" y="13"/>
                  </a:cubicBezTo>
                  <a:cubicBezTo>
                    <a:pt x="848" y="14"/>
                    <a:pt x="850" y="14"/>
                    <a:pt x="850" y="15"/>
                  </a:cubicBezTo>
                  <a:cubicBezTo>
                    <a:pt x="851" y="15"/>
                    <a:pt x="852" y="16"/>
                    <a:pt x="853" y="16"/>
                  </a:cubicBezTo>
                  <a:cubicBezTo>
                    <a:pt x="853" y="17"/>
                    <a:pt x="855" y="18"/>
                    <a:pt x="855" y="18"/>
                  </a:cubicBezTo>
                  <a:cubicBezTo>
                    <a:pt x="855" y="18"/>
                    <a:pt x="853" y="20"/>
                    <a:pt x="853" y="20"/>
                  </a:cubicBezTo>
                  <a:cubicBezTo>
                    <a:pt x="853" y="21"/>
                    <a:pt x="851" y="22"/>
                    <a:pt x="851" y="23"/>
                  </a:cubicBezTo>
                  <a:cubicBezTo>
                    <a:pt x="852" y="23"/>
                    <a:pt x="853" y="24"/>
                    <a:pt x="854" y="24"/>
                  </a:cubicBezTo>
                  <a:cubicBezTo>
                    <a:pt x="854" y="24"/>
                    <a:pt x="855" y="23"/>
                    <a:pt x="855" y="22"/>
                  </a:cubicBezTo>
                  <a:cubicBezTo>
                    <a:pt x="856" y="22"/>
                    <a:pt x="857" y="20"/>
                    <a:pt x="857" y="20"/>
                  </a:cubicBezTo>
                  <a:cubicBezTo>
                    <a:pt x="857" y="19"/>
                    <a:pt x="855" y="19"/>
                    <a:pt x="855" y="18"/>
                  </a:cubicBezTo>
                  <a:cubicBezTo>
                    <a:pt x="855" y="17"/>
                    <a:pt x="857" y="17"/>
                    <a:pt x="857" y="16"/>
                  </a:cubicBezTo>
                  <a:cubicBezTo>
                    <a:pt x="857" y="15"/>
                    <a:pt x="854" y="15"/>
                    <a:pt x="854" y="14"/>
                  </a:cubicBezTo>
                  <a:cubicBezTo>
                    <a:pt x="854" y="14"/>
                    <a:pt x="856" y="13"/>
                    <a:pt x="856" y="12"/>
                  </a:cubicBezTo>
                  <a:cubicBezTo>
                    <a:pt x="856" y="11"/>
                    <a:pt x="854" y="11"/>
                    <a:pt x="854" y="10"/>
                  </a:cubicBezTo>
                  <a:cubicBezTo>
                    <a:pt x="854" y="10"/>
                    <a:pt x="856" y="9"/>
                    <a:pt x="856" y="8"/>
                  </a:cubicBezTo>
                  <a:cubicBezTo>
                    <a:pt x="855" y="7"/>
                    <a:pt x="853" y="7"/>
                    <a:pt x="853" y="6"/>
                  </a:cubicBezTo>
                  <a:cubicBezTo>
                    <a:pt x="853" y="6"/>
                    <a:pt x="855" y="4"/>
                    <a:pt x="855" y="4"/>
                  </a:cubicBezTo>
                  <a:cubicBezTo>
                    <a:pt x="856" y="4"/>
                    <a:pt x="857" y="6"/>
                    <a:pt x="857" y="6"/>
                  </a:cubicBezTo>
                  <a:cubicBezTo>
                    <a:pt x="857" y="6"/>
                    <a:pt x="859" y="7"/>
                    <a:pt x="859" y="7"/>
                  </a:cubicBezTo>
                  <a:cubicBezTo>
                    <a:pt x="860" y="8"/>
                    <a:pt x="858" y="9"/>
                    <a:pt x="858" y="10"/>
                  </a:cubicBezTo>
                  <a:cubicBezTo>
                    <a:pt x="858" y="10"/>
                    <a:pt x="860" y="11"/>
                    <a:pt x="860" y="11"/>
                  </a:cubicBezTo>
                  <a:cubicBezTo>
                    <a:pt x="860" y="12"/>
                    <a:pt x="859" y="13"/>
                    <a:pt x="858" y="14"/>
                  </a:cubicBezTo>
                  <a:cubicBezTo>
                    <a:pt x="858" y="14"/>
                    <a:pt x="857" y="16"/>
                    <a:pt x="857" y="16"/>
                  </a:cubicBezTo>
                  <a:cubicBezTo>
                    <a:pt x="857" y="16"/>
                    <a:pt x="859" y="18"/>
                    <a:pt x="859" y="18"/>
                  </a:cubicBezTo>
                  <a:cubicBezTo>
                    <a:pt x="859" y="18"/>
                    <a:pt x="860" y="16"/>
                    <a:pt x="861" y="15"/>
                  </a:cubicBezTo>
                  <a:cubicBezTo>
                    <a:pt x="861" y="15"/>
                    <a:pt x="862" y="13"/>
                    <a:pt x="862" y="13"/>
                  </a:cubicBezTo>
                  <a:cubicBezTo>
                    <a:pt x="862" y="13"/>
                    <a:pt x="864" y="15"/>
                    <a:pt x="864" y="15"/>
                  </a:cubicBezTo>
                  <a:cubicBezTo>
                    <a:pt x="865" y="15"/>
                    <a:pt x="863" y="17"/>
                    <a:pt x="863" y="17"/>
                  </a:cubicBezTo>
                  <a:cubicBezTo>
                    <a:pt x="863" y="18"/>
                    <a:pt x="865" y="18"/>
                    <a:pt x="865" y="19"/>
                  </a:cubicBezTo>
                  <a:cubicBezTo>
                    <a:pt x="865" y="19"/>
                    <a:pt x="863" y="20"/>
                    <a:pt x="863" y="21"/>
                  </a:cubicBezTo>
                  <a:cubicBezTo>
                    <a:pt x="863" y="21"/>
                    <a:pt x="865" y="22"/>
                    <a:pt x="866" y="23"/>
                  </a:cubicBezTo>
                  <a:cubicBezTo>
                    <a:pt x="866" y="23"/>
                    <a:pt x="867" y="24"/>
                    <a:pt x="868" y="24"/>
                  </a:cubicBezTo>
                  <a:cubicBezTo>
                    <a:pt x="869" y="23"/>
                    <a:pt x="870" y="21"/>
                    <a:pt x="871" y="20"/>
                  </a:cubicBezTo>
                  <a:cubicBezTo>
                    <a:pt x="872" y="19"/>
                    <a:pt x="872" y="18"/>
                    <a:pt x="873" y="18"/>
                  </a:cubicBezTo>
                  <a:cubicBezTo>
                    <a:pt x="874" y="16"/>
                    <a:pt x="875" y="15"/>
                    <a:pt x="876" y="13"/>
                  </a:cubicBezTo>
                  <a:cubicBezTo>
                    <a:pt x="877" y="12"/>
                    <a:pt x="877" y="12"/>
                    <a:pt x="878" y="11"/>
                  </a:cubicBezTo>
                  <a:cubicBezTo>
                    <a:pt x="879" y="12"/>
                    <a:pt x="881" y="13"/>
                    <a:pt x="882" y="14"/>
                  </a:cubicBezTo>
                  <a:cubicBezTo>
                    <a:pt x="882" y="15"/>
                    <a:pt x="881" y="16"/>
                    <a:pt x="881" y="17"/>
                  </a:cubicBezTo>
                  <a:cubicBezTo>
                    <a:pt x="881" y="17"/>
                    <a:pt x="879" y="19"/>
                    <a:pt x="879" y="19"/>
                  </a:cubicBezTo>
                  <a:cubicBezTo>
                    <a:pt x="879" y="19"/>
                    <a:pt x="881" y="20"/>
                    <a:pt x="881" y="21"/>
                  </a:cubicBezTo>
                  <a:cubicBezTo>
                    <a:pt x="882" y="21"/>
                    <a:pt x="883" y="22"/>
                    <a:pt x="884" y="22"/>
                  </a:cubicBezTo>
                  <a:cubicBezTo>
                    <a:pt x="884" y="22"/>
                    <a:pt x="885" y="20"/>
                    <a:pt x="885" y="20"/>
                  </a:cubicBezTo>
                  <a:cubicBezTo>
                    <a:pt x="885" y="20"/>
                    <a:pt x="887" y="22"/>
                    <a:pt x="887" y="22"/>
                  </a:cubicBezTo>
                  <a:cubicBezTo>
                    <a:pt x="888" y="21"/>
                    <a:pt x="889" y="20"/>
                    <a:pt x="889" y="20"/>
                  </a:cubicBezTo>
                  <a:cubicBezTo>
                    <a:pt x="889" y="19"/>
                    <a:pt x="887" y="18"/>
                    <a:pt x="887" y="18"/>
                  </a:cubicBezTo>
                  <a:cubicBezTo>
                    <a:pt x="887" y="17"/>
                    <a:pt x="889" y="16"/>
                    <a:pt x="889" y="16"/>
                  </a:cubicBezTo>
                  <a:cubicBezTo>
                    <a:pt x="889" y="15"/>
                    <a:pt x="886" y="14"/>
                    <a:pt x="886" y="14"/>
                  </a:cubicBezTo>
                  <a:cubicBezTo>
                    <a:pt x="886" y="14"/>
                    <a:pt x="888" y="12"/>
                    <a:pt x="888" y="12"/>
                  </a:cubicBezTo>
                  <a:cubicBezTo>
                    <a:pt x="889" y="11"/>
                    <a:pt x="889" y="10"/>
                    <a:pt x="890" y="9"/>
                  </a:cubicBezTo>
                  <a:cubicBezTo>
                    <a:pt x="890" y="10"/>
                    <a:pt x="892" y="11"/>
                    <a:pt x="892" y="11"/>
                  </a:cubicBezTo>
                  <a:cubicBezTo>
                    <a:pt x="892" y="12"/>
                    <a:pt x="890" y="13"/>
                    <a:pt x="890" y="13"/>
                  </a:cubicBezTo>
                  <a:cubicBezTo>
                    <a:pt x="891" y="14"/>
                    <a:pt x="892" y="14"/>
                    <a:pt x="893" y="15"/>
                  </a:cubicBezTo>
                  <a:cubicBezTo>
                    <a:pt x="893" y="15"/>
                    <a:pt x="891" y="17"/>
                    <a:pt x="891" y="17"/>
                  </a:cubicBezTo>
                  <a:cubicBezTo>
                    <a:pt x="891" y="17"/>
                    <a:pt x="893" y="19"/>
                    <a:pt x="893" y="19"/>
                  </a:cubicBezTo>
                  <a:cubicBezTo>
                    <a:pt x="893" y="19"/>
                    <a:pt x="895" y="17"/>
                    <a:pt x="895" y="17"/>
                  </a:cubicBezTo>
                  <a:cubicBezTo>
                    <a:pt x="895" y="17"/>
                    <a:pt x="896" y="15"/>
                    <a:pt x="896" y="15"/>
                  </a:cubicBezTo>
                  <a:cubicBezTo>
                    <a:pt x="897" y="15"/>
                    <a:pt x="898" y="16"/>
                    <a:pt x="899" y="16"/>
                  </a:cubicBezTo>
                  <a:cubicBezTo>
                    <a:pt x="899" y="17"/>
                    <a:pt x="901" y="17"/>
                    <a:pt x="901" y="18"/>
                  </a:cubicBezTo>
                  <a:cubicBezTo>
                    <a:pt x="901" y="18"/>
                    <a:pt x="899" y="20"/>
                    <a:pt x="899" y="20"/>
                  </a:cubicBezTo>
                  <a:cubicBezTo>
                    <a:pt x="899" y="20"/>
                    <a:pt x="901" y="22"/>
                    <a:pt x="901" y="22"/>
                  </a:cubicBezTo>
                  <a:cubicBezTo>
                    <a:pt x="902" y="22"/>
                    <a:pt x="903" y="20"/>
                    <a:pt x="903" y="20"/>
                  </a:cubicBezTo>
                  <a:cubicBezTo>
                    <a:pt x="903" y="19"/>
                    <a:pt x="905" y="18"/>
                    <a:pt x="905" y="17"/>
                  </a:cubicBezTo>
                  <a:cubicBezTo>
                    <a:pt x="905" y="17"/>
                    <a:pt x="903" y="16"/>
                    <a:pt x="903" y="16"/>
                  </a:cubicBezTo>
                  <a:cubicBezTo>
                    <a:pt x="903" y="15"/>
                    <a:pt x="904" y="14"/>
                    <a:pt x="904" y="13"/>
                  </a:cubicBezTo>
                  <a:cubicBezTo>
                    <a:pt x="905" y="14"/>
                    <a:pt x="906" y="15"/>
                    <a:pt x="907" y="15"/>
                  </a:cubicBezTo>
                  <a:cubicBezTo>
                    <a:pt x="907" y="15"/>
                    <a:pt x="909" y="17"/>
                    <a:pt x="909" y="17"/>
                  </a:cubicBezTo>
                  <a:cubicBezTo>
                    <a:pt x="909" y="18"/>
                    <a:pt x="907" y="18"/>
                    <a:pt x="907" y="19"/>
                  </a:cubicBezTo>
                  <a:cubicBezTo>
                    <a:pt x="907" y="20"/>
                    <a:pt x="909" y="20"/>
                    <a:pt x="909" y="21"/>
                  </a:cubicBezTo>
                  <a:cubicBezTo>
                    <a:pt x="909" y="21"/>
                    <a:pt x="908" y="22"/>
                    <a:pt x="908" y="23"/>
                  </a:cubicBezTo>
                  <a:cubicBezTo>
                    <a:pt x="908" y="24"/>
                    <a:pt x="910" y="24"/>
                    <a:pt x="910" y="25"/>
                  </a:cubicBezTo>
                  <a:cubicBezTo>
                    <a:pt x="911" y="23"/>
                    <a:pt x="912" y="22"/>
                    <a:pt x="913" y="20"/>
                  </a:cubicBezTo>
                  <a:cubicBezTo>
                    <a:pt x="914" y="20"/>
                    <a:pt x="914" y="19"/>
                    <a:pt x="915" y="18"/>
                  </a:cubicBezTo>
                  <a:cubicBezTo>
                    <a:pt x="916" y="17"/>
                    <a:pt x="916" y="17"/>
                    <a:pt x="917" y="16"/>
                  </a:cubicBezTo>
                  <a:cubicBezTo>
                    <a:pt x="917" y="16"/>
                    <a:pt x="914" y="14"/>
                    <a:pt x="914" y="14"/>
                  </a:cubicBezTo>
                  <a:cubicBezTo>
                    <a:pt x="914" y="14"/>
                    <a:pt x="916" y="12"/>
                    <a:pt x="916" y="12"/>
                  </a:cubicBezTo>
                  <a:cubicBezTo>
                    <a:pt x="917" y="12"/>
                    <a:pt x="918" y="13"/>
                    <a:pt x="918" y="14"/>
                  </a:cubicBezTo>
                  <a:cubicBezTo>
                    <a:pt x="918" y="13"/>
                    <a:pt x="920" y="12"/>
                    <a:pt x="920" y="11"/>
                  </a:cubicBezTo>
                  <a:cubicBezTo>
                    <a:pt x="920" y="12"/>
                    <a:pt x="922" y="12"/>
                    <a:pt x="922" y="13"/>
                  </a:cubicBezTo>
                  <a:cubicBezTo>
                    <a:pt x="922" y="13"/>
                    <a:pt x="921" y="15"/>
                    <a:pt x="921" y="15"/>
                  </a:cubicBezTo>
                  <a:cubicBezTo>
                    <a:pt x="920" y="16"/>
                    <a:pt x="919" y="17"/>
                    <a:pt x="919" y="18"/>
                  </a:cubicBezTo>
                  <a:cubicBezTo>
                    <a:pt x="919" y="18"/>
                    <a:pt x="921" y="19"/>
                    <a:pt x="921" y="19"/>
                  </a:cubicBezTo>
                  <a:cubicBezTo>
                    <a:pt x="921" y="20"/>
                    <a:pt x="920" y="21"/>
                    <a:pt x="919" y="21"/>
                  </a:cubicBezTo>
                  <a:cubicBezTo>
                    <a:pt x="919" y="22"/>
                    <a:pt x="918" y="23"/>
                    <a:pt x="918" y="24"/>
                  </a:cubicBezTo>
                  <a:cubicBezTo>
                    <a:pt x="918" y="24"/>
                    <a:pt x="920" y="25"/>
                    <a:pt x="920" y="25"/>
                  </a:cubicBezTo>
                  <a:cubicBezTo>
                    <a:pt x="921" y="25"/>
                    <a:pt x="921" y="24"/>
                    <a:pt x="922" y="23"/>
                  </a:cubicBezTo>
                  <a:cubicBezTo>
                    <a:pt x="922" y="23"/>
                    <a:pt x="923" y="21"/>
                    <a:pt x="923" y="21"/>
                  </a:cubicBezTo>
                  <a:cubicBezTo>
                    <a:pt x="924" y="21"/>
                    <a:pt x="925" y="22"/>
                    <a:pt x="926" y="23"/>
                  </a:cubicBezTo>
                  <a:cubicBezTo>
                    <a:pt x="926" y="23"/>
                    <a:pt x="927" y="24"/>
                    <a:pt x="928" y="24"/>
                  </a:cubicBezTo>
                  <a:cubicBezTo>
                    <a:pt x="928" y="24"/>
                    <a:pt x="929" y="22"/>
                    <a:pt x="930" y="22"/>
                  </a:cubicBezTo>
                  <a:cubicBezTo>
                    <a:pt x="930" y="22"/>
                    <a:pt x="931" y="24"/>
                    <a:pt x="932" y="24"/>
                  </a:cubicBezTo>
                  <a:cubicBezTo>
                    <a:pt x="932" y="24"/>
                    <a:pt x="934" y="22"/>
                    <a:pt x="933" y="22"/>
                  </a:cubicBezTo>
                  <a:cubicBezTo>
                    <a:pt x="933" y="21"/>
                    <a:pt x="931" y="20"/>
                    <a:pt x="931" y="20"/>
                  </a:cubicBezTo>
                  <a:cubicBezTo>
                    <a:pt x="931" y="19"/>
                    <a:pt x="933" y="18"/>
                    <a:pt x="933" y="18"/>
                  </a:cubicBezTo>
                  <a:cubicBezTo>
                    <a:pt x="933" y="17"/>
                    <a:pt x="934" y="16"/>
                    <a:pt x="935" y="15"/>
                  </a:cubicBezTo>
                  <a:cubicBezTo>
                    <a:pt x="935" y="15"/>
                    <a:pt x="936" y="17"/>
                    <a:pt x="937" y="17"/>
                  </a:cubicBezTo>
                  <a:cubicBezTo>
                    <a:pt x="937" y="17"/>
                    <a:pt x="938" y="15"/>
                    <a:pt x="939" y="15"/>
                  </a:cubicBezTo>
                  <a:cubicBezTo>
                    <a:pt x="939" y="15"/>
                    <a:pt x="940" y="16"/>
                    <a:pt x="941" y="17"/>
                  </a:cubicBezTo>
                  <a:cubicBezTo>
                    <a:pt x="941" y="16"/>
                    <a:pt x="943" y="14"/>
                    <a:pt x="943" y="14"/>
                  </a:cubicBezTo>
                  <a:cubicBezTo>
                    <a:pt x="943" y="15"/>
                    <a:pt x="945" y="16"/>
                    <a:pt x="945" y="16"/>
                  </a:cubicBezTo>
                  <a:cubicBezTo>
                    <a:pt x="945" y="16"/>
                    <a:pt x="943" y="18"/>
                    <a:pt x="943" y="18"/>
                  </a:cubicBezTo>
                  <a:cubicBezTo>
                    <a:pt x="943" y="19"/>
                    <a:pt x="942" y="20"/>
                    <a:pt x="941" y="21"/>
                  </a:cubicBezTo>
                  <a:cubicBezTo>
                    <a:pt x="941" y="21"/>
                    <a:pt x="939" y="19"/>
                    <a:pt x="939" y="19"/>
                  </a:cubicBezTo>
                  <a:cubicBezTo>
                    <a:pt x="939" y="19"/>
                    <a:pt x="938" y="21"/>
                    <a:pt x="937" y="21"/>
                  </a:cubicBezTo>
                  <a:cubicBezTo>
                    <a:pt x="937" y="22"/>
                    <a:pt x="936" y="23"/>
                    <a:pt x="936" y="23"/>
                  </a:cubicBezTo>
                  <a:cubicBezTo>
                    <a:pt x="936" y="23"/>
                    <a:pt x="937" y="25"/>
                    <a:pt x="938" y="25"/>
                  </a:cubicBezTo>
                  <a:cubicBezTo>
                    <a:pt x="938" y="25"/>
                    <a:pt x="939" y="23"/>
                    <a:pt x="940" y="23"/>
                  </a:cubicBezTo>
                  <a:cubicBezTo>
                    <a:pt x="940" y="22"/>
                    <a:pt x="941" y="21"/>
                    <a:pt x="941" y="21"/>
                  </a:cubicBezTo>
                  <a:cubicBezTo>
                    <a:pt x="942" y="20"/>
                    <a:pt x="943" y="22"/>
                    <a:pt x="944" y="22"/>
                  </a:cubicBezTo>
                  <a:cubicBezTo>
                    <a:pt x="944" y="22"/>
                    <a:pt x="945" y="20"/>
                    <a:pt x="945" y="20"/>
                  </a:cubicBezTo>
                  <a:cubicBezTo>
                    <a:pt x="946" y="20"/>
                    <a:pt x="947" y="22"/>
                    <a:pt x="948" y="22"/>
                  </a:cubicBezTo>
                  <a:cubicBezTo>
                    <a:pt x="948" y="22"/>
                    <a:pt x="949" y="20"/>
                    <a:pt x="949" y="19"/>
                  </a:cubicBezTo>
                  <a:cubicBezTo>
                    <a:pt x="950" y="19"/>
                    <a:pt x="951" y="21"/>
                    <a:pt x="951" y="21"/>
                  </a:cubicBezTo>
                  <a:cubicBezTo>
                    <a:pt x="952" y="21"/>
                    <a:pt x="953" y="19"/>
                    <a:pt x="953" y="19"/>
                  </a:cubicBezTo>
                  <a:cubicBezTo>
                    <a:pt x="954" y="19"/>
                    <a:pt x="955" y="21"/>
                    <a:pt x="955" y="21"/>
                  </a:cubicBezTo>
                  <a:cubicBezTo>
                    <a:pt x="956" y="21"/>
                    <a:pt x="957" y="18"/>
                    <a:pt x="957" y="18"/>
                  </a:cubicBezTo>
                  <a:cubicBezTo>
                    <a:pt x="957" y="18"/>
                    <a:pt x="959" y="20"/>
                    <a:pt x="959" y="20"/>
                  </a:cubicBezTo>
                  <a:cubicBezTo>
                    <a:pt x="960" y="20"/>
                    <a:pt x="961" y="18"/>
                    <a:pt x="961" y="18"/>
                  </a:cubicBezTo>
                  <a:cubicBezTo>
                    <a:pt x="962" y="17"/>
                    <a:pt x="962" y="16"/>
                    <a:pt x="963" y="16"/>
                  </a:cubicBezTo>
                  <a:cubicBezTo>
                    <a:pt x="963" y="15"/>
                    <a:pt x="965" y="14"/>
                    <a:pt x="964" y="13"/>
                  </a:cubicBezTo>
                  <a:cubicBezTo>
                    <a:pt x="964" y="13"/>
                    <a:pt x="962" y="12"/>
                    <a:pt x="962" y="12"/>
                  </a:cubicBezTo>
                  <a:cubicBezTo>
                    <a:pt x="963" y="11"/>
                    <a:pt x="964" y="10"/>
                    <a:pt x="964" y="9"/>
                  </a:cubicBezTo>
                  <a:cubicBezTo>
                    <a:pt x="965" y="9"/>
                    <a:pt x="965" y="11"/>
                    <a:pt x="966" y="11"/>
                  </a:cubicBezTo>
                  <a:cubicBezTo>
                    <a:pt x="966" y="12"/>
                    <a:pt x="968" y="12"/>
                    <a:pt x="968" y="13"/>
                  </a:cubicBezTo>
                  <a:cubicBezTo>
                    <a:pt x="968" y="13"/>
                    <a:pt x="967" y="15"/>
                    <a:pt x="967" y="15"/>
                  </a:cubicBezTo>
                  <a:cubicBezTo>
                    <a:pt x="966" y="16"/>
                    <a:pt x="965" y="17"/>
                    <a:pt x="965" y="17"/>
                  </a:cubicBezTo>
                  <a:cubicBezTo>
                    <a:pt x="965" y="18"/>
                    <a:pt x="964" y="19"/>
                    <a:pt x="963" y="20"/>
                  </a:cubicBezTo>
                  <a:cubicBezTo>
                    <a:pt x="963" y="20"/>
                    <a:pt x="962" y="21"/>
                    <a:pt x="962" y="22"/>
                  </a:cubicBezTo>
                  <a:cubicBezTo>
                    <a:pt x="962" y="22"/>
                    <a:pt x="964" y="23"/>
                    <a:pt x="964" y="24"/>
                  </a:cubicBezTo>
                  <a:cubicBezTo>
                    <a:pt x="964" y="24"/>
                    <a:pt x="962" y="25"/>
                    <a:pt x="962" y="26"/>
                  </a:cubicBezTo>
                  <a:cubicBezTo>
                    <a:pt x="962" y="26"/>
                    <a:pt x="964" y="27"/>
                    <a:pt x="964" y="27"/>
                  </a:cubicBezTo>
                  <a:cubicBezTo>
                    <a:pt x="965" y="26"/>
                    <a:pt x="967" y="24"/>
                    <a:pt x="968" y="23"/>
                  </a:cubicBezTo>
                  <a:cubicBezTo>
                    <a:pt x="968" y="22"/>
                    <a:pt x="969" y="22"/>
                    <a:pt x="969" y="21"/>
                  </a:cubicBezTo>
                  <a:cubicBezTo>
                    <a:pt x="971" y="19"/>
                    <a:pt x="972" y="18"/>
                    <a:pt x="973" y="16"/>
                  </a:cubicBezTo>
                  <a:cubicBezTo>
                    <a:pt x="974" y="17"/>
                    <a:pt x="976" y="19"/>
                    <a:pt x="977" y="20"/>
                  </a:cubicBezTo>
                  <a:cubicBezTo>
                    <a:pt x="977" y="20"/>
                    <a:pt x="976" y="21"/>
                    <a:pt x="976" y="22"/>
                  </a:cubicBezTo>
                  <a:cubicBezTo>
                    <a:pt x="976" y="22"/>
                    <a:pt x="978" y="23"/>
                    <a:pt x="978" y="24"/>
                  </a:cubicBezTo>
                  <a:cubicBezTo>
                    <a:pt x="978" y="24"/>
                    <a:pt x="976" y="26"/>
                    <a:pt x="976" y="26"/>
                  </a:cubicBezTo>
                  <a:cubicBezTo>
                    <a:pt x="976" y="26"/>
                    <a:pt x="974" y="24"/>
                    <a:pt x="974" y="24"/>
                  </a:cubicBezTo>
                  <a:cubicBezTo>
                    <a:pt x="974" y="24"/>
                    <a:pt x="972" y="26"/>
                    <a:pt x="972" y="26"/>
                  </a:cubicBezTo>
                  <a:cubicBezTo>
                    <a:pt x="972" y="27"/>
                    <a:pt x="971" y="28"/>
                    <a:pt x="971" y="29"/>
                  </a:cubicBezTo>
                  <a:cubicBezTo>
                    <a:pt x="972" y="30"/>
                    <a:pt x="973" y="31"/>
                    <a:pt x="975" y="32"/>
                  </a:cubicBezTo>
                  <a:cubicBezTo>
                    <a:pt x="976" y="33"/>
                    <a:pt x="976" y="33"/>
                    <a:pt x="977" y="34"/>
                  </a:cubicBezTo>
                  <a:cubicBezTo>
                    <a:pt x="978" y="32"/>
                    <a:pt x="979" y="31"/>
                    <a:pt x="981" y="29"/>
                  </a:cubicBezTo>
                  <a:cubicBezTo>
                    <a:pt x="981" y="29"/>
                    <a:pt x="982" y="28"/>
                    <a:pt x="982" y="27"/>
                  </a:cubicBezTo>
                  <a:cubicBezTo>
                    <a:pt x="983" y="27"/>
                    <a:pt x="984" y="25"/>
                    <a:pt x="984" y="25"/>
                  </a:cubicBezTo>
                  <a:cubicBezTo>
                    <a:pt x="984" y="25"/>
                    <a:pt x="982" y="23"/>
                    <a:pt x="982" y="23"/>
                  </a:cubicBezTo>
                  <a:cubicBezTo>
                    <a:pt x="982" y="23"/>
                    <a:pt x="983" y="21"/>
                    <a:pt x="983" y="21"/>
                  </a:cubicBezTo>
                  <a:cubicBezTo>
                    <a:pt x="984" y="21"/>
                    <a:pt x="985" y="23"/>
                    <a:pt x="986" y="23"/>
                  </a:cubicBezTo>
                  <a:cubicBezTo>
                    <a:pt x="986" y="22"/>
                    <a:pt x="987" y="21"/>
                    <a:pt x="987" y="20"/>
                  </a:cubicBezTo>
                  <a:cubicBezTo>
                    <a:pt x="989" y="19"/>
                    <a:pt x="990" y="17"/>
                    <a:pt x="991" y="16"/>
                  </a:cubicBezTo>
                  <a:cubicBezTo>
                    <a:pt x="991" y="15"/>
                    <a:pt x="992" y="14"/>
                    <a:pt x="993" y="14"/>
                  </a:cubicBezTo>
                  <a:cubicBezTo>
                    <a:pt x="993" y="13"/>
                    <a:pt x="994" y="12"/>
                    <a:pt x="994" y="11"/>
                  </a:cubicBezTo>
                  <a:cubicBezTo>
                    <a:pt x="994" y="12"/>
                    <a:pt x="996" y="12"/>
                    <a:pt x="996" y="13"/>
                  </a:cubicBezTo>
                  <a:cubicBezTo>
                    <a:pt x="997" y="14"/>
                    <a:pt x="995" y="15"/>
                    <a:pt x="995" y="15"/>
                  </a:cubicBezTo>
                  <a:cubicBezTo>
                    <a:pt x="994" y="16"/>
                    <a:pt x="994" y="17"/>
                    <a:pt x="993" y="18"/>
                  </a:cubicBezTo>
                  <a:cubicBezTo>
                    <a:pt x="993" y="18"/>
                    <a:pt x="992" y="19"/>
                    <a:pt x="991" y="20"/>
                  </a:cubicBezTo>
                  <a:cubicBezTo>
                    <a:pt x="991" y="21"/>
                    <a:pt x="990" y="21"/>
                    <a:pt x="990" y="22"/>
                  </a:cubicBezTo>
                  <a:cubicBezTo>
                    <a:pt x="989" y="23"/>
                    <a:pt x="988" y="24"/>
                    <a:pt x="988" y="24"/>
                  </a:cubicBezTo>
                  <a:cubicBezTo>
                    <a:pt x="988" y="25"/>
                    <a:pt x="990" y="26"/>
                    <a:pt x="990" y="26"/>
                  </a:cubicBezTo>
                  <a:cubicBezTo>
                    <a:pt x="990" y="26"/>
                    <a:pt x="988" y="28"/>
                    <a:pt x="988" y="28"/>
                  </a:cubicBezTo>
                  <a:cubicBezTo>
                    <a:pt x="989" y="28"/>
                    <a:pt x="990" y="30"/>
                    <a:pt x="991" y="30"/>
                  </a:cubicBezTo>
                  <a:cubicBezTo>
                    <a:pt x="991" y="30"/>
                    <a:pt x="992" y="28"/>
                    <a:pt x="992" y="28"/>
                  </a:cubicBezTo>
                  <a:cubicBezTo>
                    <a:pt x="993" y="28"/>
                    <a:pt x="994" y="29"/>
                    <a:pt x="995" y="29"/>
                  </a:cubicBezTo>
                  <a:cubicBezTo>
                    <a:pt x="995" y="30"/>
                    <a:pt x="996" y="31"/>
                    <a:pt x="997" y="31"/>
                  </a:cubicBezTo>
                  <a:cubicBezTo>
                    <a:pt x="997" y="30"/>
                    <a:pt x="998" y="30"/>
                    <a:pt x="999" y="29"/>
                  </a:cubicBezTo>
                  <a:cubicBezTo>
                    <a:pt x="999" y="29"/>
                    <a:pt x="1000" y="27"/>
                    <a:pt x="1000" y="27"/>
                  </a:cubicBezTo>
                  <a:cubicBezTo>
                    <a:pt x="1000" y="26"/>
                    <a:pt x="998" y="25"/>
                    <a:pt x="998" y="25"/>
                  </a:cubicBezTo>
                  <a:cubicBezTo>
                    <a:pt x="997" y="24"/>
                    <a:pt x="997" y="24"/>
                    <a:pt x="996" y="23"/>
                  </a:cubicBezTo>
                  <a:cubicBezTo>
                    <a:pt x="997" y="22"/>
                    <a:pt x="998" y="20"/>
                    <a:pt x="999" y="19"/>
                  </a:cubicBezTo>
                  <a:cubicBezTo>
                    <a:pt x="1000" y="18"/>
                    <a:pt x="1000" y="17"/>
                    <a:pt x="1001" y="17"/>
                  </a:cubicBezTo>
                  <a:cubicBezTo>
                    <a:pt x="1001" y="16"/>
                    <a:pt x="1002" y="14"/>
                    <a:pt x="1003" y="14"/>
                  </a:cubicBezTo>
                  <a:cubicBezTo>
                    <a:pt x="1003" y="14"/>
                    <a:pt x="1005" y="16"/>
                    <a:pt x="1005" y="16"/>
                  </a:cubicBezTo>
                  <a:cubicBezTo>
                    <a:pt x="1005" y="16"/>
                    <a:pt x="1003" y="18"/>
                    <a:pt x="1003" y="18"/>
                  </a:cubicBezTo>
                  <a:cubicBezTo>
                    <a:pt x="1003" y="19"/>
                    <a:pt x="1002" y="20"/>
                    <a:pt x="1001" y="20"/>
                  </a:cubicBezTo>
                  <a:cubicBezTo>
                    <a:pt x="1001" y="21"/>
                    <a:pt x="1000" y="22"/>
                    <a:pt x="1000" y="23"/>
                  </a:cubicBezTo>
                  <a:cubicBezTo>
                    <a:pt x="1000" y="23"/>
                    <a:pt x="1002" y="24"/>
                    <a:pt x="1002" y="24"/>
                  </a:cubicBezTo>
                  <a:cubicBezTo>
                    <a:pt x="1002" y="25"/>
                    <a:pt x="1000" y="26"/>
                    <a:pt x="1000" y="27"/>
                  </a:cubicBezTo>
                  <a:cubicBezTo>
                    <a:pt x="1001" y="27"/>
                    <a:pt x="1002" y="28"/>
                    <a:pt x="1003" y="28"/>
                  </a:cubicBezTo>
                  <a:cubicBezTo>
                    <a:pt x="1003" y="29"/>
                    <a:pt x="1005" y="30"/>
                    <a:pt x="1005" y="30"/>
                  </a:cubicBezTo>
                  <a:cubicBezTo>
                    <a:pt x="1005" y="31"/>
                    <a:pt x="1003" y="32"/>
                    <a:pt x="1003" y="32"/>
                  </a:cubicBezTo>
                  <a:cubicBezTo>
                    <a:pt x="1003" y="33"/>
                    <a:pt x="1005" y="33"/>
                    <a:pt x="1005" y="34"/>
                  </a:cubicBezTo>
                  <a:cubicBezTo>
                    <a:pt x="1005" y="35"/>
                    <a:pt x="1003" y="36"/>
                    <a:pt x="1004" y="36"/>
                  </a:cubicBezTo>
                  <a:cubicBezTo>
                    <a:pt x="1004" y="37"/>
                    <a:pt x="1006" y="37"/>
                    <a:pt x="1006" y="38"/>
                  </a:cubicBezTo>
                  <a:cubicBezTo>
                    <a:pt x="1006" y="37"/>
                    <a:pt x="1007" y="36"/>
                    <a:pt x="1008" y="36"/>
                  </a:cubicBezTo>
                  <a:cubicBezTo>
                    <a:pt x="1008" y="35"/>
                    <a:pt x="1009" y="34"/>
                    <a:pt x="1009" y="33"/>
                  </a:cubicBezTo>
                  <a:cubicBezTo>
                    <a:pt x="1009" y="33"/>
                    <a:pt x="1007" y="32"/>
                    <a:pt x="1007" y="32"/>
                  </a:cubicBezTo>
                  <a:cubicBezTo>
                    <a:pt x="1007" y="31"/>
                    <a:pt x="1005" y="31"/>
                    <a:pt x="1005" y="30"/>
                  </a:cubicBezTo>
                  <a:cubicBezTo>
                    <a:pt x="1005" y="30"/>
                    <a:pt x="1006" y="28"/>
                    <a:pt x="1006" y="28"/>
                  </a:cubicBezTo>
                  <a:cubicBezTo>
                    <a:pt x="1007" y="27"/>
                    <a:pt x="1008" y="26"/>
                    <a:pt x="1008" y="26"/>
                  </a:cubicBezTo>
                  <a:cubicBezTo>
                    <a:pt x="1009" y="26"/>
                    <a:pt x="1010" y="27"/>
                    <a:pt x="1010" y="27"/>
                  </a:cubicBezTo>
                  <a:cubicBezTo>
                    <a:pt x="1011" y="28"/>
                    <a:pt x="1012" y="29"/>
                    <a:pt x="1013" y="29"/>
                  </a:cubicBezTo>
                  <a:cubicBezTo>
                    <a:pt x="1013" y="29"/>
                    <a:pt x="1014" y="31"/>
                    <a:pt x="1015" y="31"/>
                  </a:cubicBezTo>
                  <a:cubicBezTo>
                    <a:pt x="1015" y="31"/>
                    <a:pt x="1016" y="29"/>
                    <a:pt x="1017" y="28"/>
                  </a:cubicBezTo>
                  <a:cubicBezTo>
                    <a:pt x="1017" y="28"/>
                    <a:pt x="1018" y="27"/>
                    <a:pt x="1018" y="26"/>
                  </a:cubicBezTo>
                  <a:cubicBezTo>
                    <a:pt x="1019" y="26"/>
                    <a:pt x="1020" y="28"/>
                    <a:pt x="1021" y="28"/>
                  </a:cubicBezTo>
                  <a:cubicBezTo>
                    <a:pt x="1021" y="28"/>
                    <a:pt x="1022" y="26"/>
                    <a:pt x="1022" y="26"/>
                  </a:cubicBezTo>
                  <a:cubicBezTo>
                    <a:pt x="1022" y="26"/>
                    <a:pt x="1024" y="23"/>
                    <a:pt x="1024" y="23"/>
                  </a:cubicBezTo>
                  <a:cubicBezTo>
                    <a:pt x="1024" y="24"/>
                    <a:pt x="1026" y="25"/>
                    <a:pt x="1026" y="25"/>
                  </a:cubicBezTo>
                  <a:cubicBezTo>
                    <a:pt x="1026" y="26"/>
                    <a:pt x="1024" y="27"/>
                    <a:pt x="1024" y="27"/>
                  </a:cubicBezTo>
                  <a:cubicBezTo>
                    <a:pt x="1025" y="28"/>
                    <a:pt x="1027" y="28"/>
                    <a:pt x="1027" y="29"/>
                  </a:cubicBezTo>
                  <a:cubicBezTo>
                    <a:pt x="1027" y="30"/>
                    <a:pt x="1025" y="31"/>
                    <a:pt x="1025" y="31"/>
                  </a:cubicBezTo>
                  <a:cubicBezTo>
                    <a:pt x="1025" y="32"/>
                    <a:pt x="1027" y="32"/>
                    <a:pt x="1027" y="33"/>
                  </a:cubicBezTo>
                  <a:cubicBezTo>
                    <a:pt x="1028" y="32"/>
                    <a:pt x="1028" y="32"/>
                    <a:pt x="1029" y="31"/>
                  </a:cubicBezTo>
                  <a:cubicBezTo>
                    <a:pt x="1029" y="31"/>
                    <a:pt x="1030" y="29"/>
                    <a:pt x="1031" y="29"/>
                  </a:cubicBezTo>
                  <a:cubicBezTo>
                    <a:pt x="1031" y="29"/>
                    <a:pt x="1033" y="30"/>
                    <a:pt x="1033" y="30"/>
                  </a:cubicBezTo>
                  <a:cubicBezTo>
                    <a:pt x="1033" y="30"/>
                    <a:pt x="1034" y="29"/>
                    <a:pt x="1035" y="28"/>
                  </a:cubicBezTo>
                  <a:cubicBezTo>
                    <a:pt x="1035" y="27"/>
                    <a:pt x="1036" y="27"/>
                    <a:pt x="1036" y="26"/>
                  </a:cubicBezTo>
                  <a:cubicBezTo>
                    <a:pt x="1037" y="25"/>
                    <a:pt x="1037" y="24"/>
                    <a:pt x="1038" y="24"/>
                  </a:cubicBezTo>
                  <a:cubicBezTo>
                    <a:pt x="1038" y="23"/>
                    <a:pt x="1039" y="21"/>
                    <a:pt x="1040" y="21"/>
                  </a:cubicBezTo>
                  <a:cubicBezTo>
                    <a:pt x="1040" y="21"/>
                    <a:pt x="1041" y="23"/>
                    <a:pt x="1042" y="23"/>
                  </a:cubicBezTo>
                  <a:cubicBezTo>
                    <a:pt x="1042" y="24"/>
                    <a:pt x="1044" y="24"/>
                    <a:pt x="1044" y="25"/>
                  </a:cubicBezTo>
                  <a:cubicBezTo>
                    <a:pt x="1044" y="25"/>
                    <a:pt x="1043" y="27"/>
                    <a:pt x="1042" y="27"/>
                  </a:cubicBezTo>
                  <a:cubicBezTo>
                    <a:pt x="1042" y="28"/>
                    <a:pt x="1041" y="28"/>
                    <a:pt x="1041" y="29"/>
                  </a:cubicBezTo>
                  <a:cubicBezTo>
                    <a:pt x="1040" y="29"/>
                    <a:pt x="1039" y="27"/>
                    <a:pt x="1038" y="28"/>
                  </a:cubicBezTo>
                  <a:cubicBezTo>
                    <a:pt x="1038" y="28"/>
                    <a:pt x="1037" y="29"/>
                    <a:pt x="1037" y="30"/>
                  </a:cubicBezTo>
                  <a:cubicBezTo>
                    <a:pt x="1036" y="30"/>
                    <a:pt x="1035" y="32"/>
                    <a:pt x="1035" y="32"/>
                  </a:cubicBezTo>
                  <a:cubicBezTo>
                    <a:pt x="1035" y="33"/>
                    <a:pt x="1037" y="33"/>
                    <a:pt x="1037" y="34"/>
                  </a:cubicBezTo>
                  <a:cubicBezTo>
                    <a:pt x="1037" y="34"/>
                    <a:pt x="1036" y="36"/>
                    <a:pt x="1036" y="36"/>
                  </a:cubicBezTo>
                  <a:cubicBezTo>
                    <a:pt x="1035" y="37"/>
                    <a:pt x="1034" y="37"/>
                    <a:pt x="1034" y="38"/>
                  </a:cubicBezTo>
                  <a:cubicBezTo>
                    <a:pt x="1035" y="38"/>
                    <a:pt x="1035" y="40"/>
                    <a:pt x="1036" y="40"/>
                  </a:cubicBezTo>
                  <a:cubicBezTo>
                    <a:pt x="1036" y="40"/>
                    <a:pt x="1038" y="38"/>
                    <a:pt x="1038" y="38"/>
                  </a:cubicBezTo>
                  <a:cubicBezTo>
                    <a:pt x="1038" y="37"/>
                    <a:pt x="1039" y="35"/>
                    <a:pt x="1040" y="35"/>
                  </a:cubicBezTo>
                  <a:cubicBezTo>
                    <a:pt x="1040" y="35"/>
                    <a:pt x="1041" y="37"/>
                    <a:pt x="1042" y="37"/>
                  </a:cubicBezTo>
                  <a:cubicBezTo>
                    <a:pt x="1042" y="38"/>
                    <a:pt x="1043" y="39"/>
                    <a:pt x="1044" y="39"/>
                  </a:cubicBezTo>
                  <a:cubicBezTo>
                    <a:pt x="1044" y="39"/>
                    <a:pt x="1046" y="41"/>
                    <a:pt x="1046" y="41"/>
                  </a:cubicBezTo>
                  <a:cubicBezTo>
                    <a:pt x="1047" y="40"/>
                    <a:pt x="1048" y="39"/>
                    <a:pt x="1048" y="38"/>
                  </a:cubicBezTo>
                  <a:cubicBezTo>
                    <a:pt x="1049" y="38"/>
                    <a:pt x="1049" y="37"/>
                    <a:pt x="1050" y="36"/>
                  </a:cubicBezTo>
                  <a:cubicBezTo>
                    <a:pt x="1051" y="37"/>
                    <a:pt x="1053" y="38"/>
                    <a:pt x="1054" y="39"/>
                  </a:cubicBezTo>
                  <a:cubicBezTo>
                    <a:pt x="1053" y="41"/>
                    <a:pt x="1052" y="42"/>
                    <a:pt x="1051" y="44"/>
                  </a:cubicBezTo>
                  <a:cubicBezTo>
                    <a:pt x="1050" y="44"/>
                    <a:pt x="1050" y="46"/>
                    <a:pt x="1049" y="46"/>
                  </a:cubicBezTo>
                  <a:cubicBezTo>
                    <a:pt x="1048" y="46"/>
                    <a:pt x="1047" y="44"/>
                    <a:pt x="1047" y="44"/>
                  </a:cubicBezTo>
                  <a:cubicBezTo>
                    <a:pt x="1046" y="45"/>
                    <a:pt x="1046" y="47"/>
                    <a:pt x="1045" y="47"/>
                  </a:cubicBezTo>
                  <a:cubicBezTo>
                    <a:pt x="1044" y="47"/>
                    <a:pt x="1043" y="45"/>
                    <a:pt x="1043" y="45"/>
                  </a:cubicBezTo>
                  <a:cubicBezTo>
                    <a:pt x="1042" y="45"/>
                    <a:pt x="1042" y="47"/>
                    <a:pt x="1041" y="47"/>
                  </a:cubicBezTo>
                  <a:cubicBezTo>
                    <a:pt x="1041" y="48"/>
                    <a:pt x="1043" y="48"/>
                    <a:pt x="1043" y="49"/>
                  </a:cubicBezTo>
                  <a:cubicBezTo>
                    <a:pt x="1043" y="49"/>
                    <a:pt x="1041" y="51"/>
                    <a:pt x="1042" y="51"/>
                  </a:cubicBezTo>
                  <a:cubicBezTo>
                    <a:pt x="1042" y="51"/>
                    <a:pt x="1044" y="53"/>
                    <a:pt x="1044" y="53"/>
                  </a:cubicBezTo>
                  <a:cubicBezTo>
                    <a:pt x="1044" y="53"/>
                    <a:pt x="1045" y="51"/>
                    <a:pt x="1046" y="51"/>
                  </a:cubicBezTo>
                  <a:cubicBezTo>
                    <a:pt x="1046" y="51"/>
                    <a:pt x="1047" y="52"/>
                    <a:pt x="1048" y="52"/>
                  </a:cubicBezTo>
                  <a:cubicBezTo>
                    <a:pt x="1048" y="52"/>
                    <a:pt x="1049" y="50"/>
                    <a:pt x="1050" y="50"/>
                  </a:cubicBezTo>
                  <a:cubicBezTo>
                    <a:pt x="1050" y="50"/>
                    <a:pt x="1051" y="52"/>
                    <a:pt x="1052" y="52"/>
                  </a:cubicBezTo>
                  <a:cubicBezTo>
                    <a:pt x="1052" y="52"/>
                    <a:pt x="1053" y="50"/>
                    <a:pt x="1053" y="50"/>
                  </a:cubicBezTo>
                  <a:cubicBezTo>
                    <a:pt x="1054" y="49"/>
                    <a:pt x="1055" y="48"/>
                    <a:pt x="1055" y="47"/>
                  </a:cubicBezTo>
                  <a:cubicBezTo>
                    <a:pt x="1056" y="47"/>
                    <a:pt x="1057" y="46"/>
                    <a:pt x="1057" y="45"/>
                  </a:cubicBezTo>
                  <a:cubicBezTo>
                    <a:pt x="1057" y="45"/>
                    <a:pt x="1055" y="44"/>
                    <a:pt x="1055" y="43"/>
                  </a:cubicBezTo>
                  <a:cubicBezTo>
                    <a:pt x="1055" y="43"/>
                    <a:pt x="1056" y="42"/>
                    <a:pt x="1056" y="41"/>
                  </a:cubicBezTo>
                  <a:cubicBezTo>
                    <a:pt x="1056" y="41"/>
                    <a:pt x="1054" y="40"/>
                    <a:pt x="1054" y="39"/>
                  </a:cubicBezTo>
                  <a:cubicBezTo>
                    <a:pt x="1054" y="39"/>
                    <a:pt x="1056" y="38"/>
                    <a:pt x="1056" y="37"/>
                  </a:cubicBezTo>
                  <a:cubicBezTo>
                    <a:pt x="1056" y="36"/>
                    <a:pt x="1057" y="36"/>
                    <a:pt x="1058" y="35"/>
                  </a:cubicBezTo>
                  <a:cubicBezTo>
                    <a:pt x="1058" y="35"/>
                    <a:pt x="1060" y="37"/>
                    <a:pt x="1060" y="37"/>
                  </a:cubicBezTo>
                  <a:cubicBezTo>
                    <a:pt x="1060" y="37"/>
                    <a:pt x="1062" y="38"/>
                    <a:pt x="1062" y="38"/>
                  </a:cubicBezTo>
                  <a:cubicBezTo>
                    <a:pt x="1062" y="38"/>
                    <a:pt x="1064" y="36"/>
                    <a:pt x="1064" y="36"/>
                  </a:cubicBezTo>
                  <a:cubicBezTo>
                    <a:pt x="1064" y="36"/>
                    <a:pt x="1061" y="35"/>
                    <a:pt x="1061" y="34"/>
                  </a:cubicBezTo>
                  <a:cubicBezTo>
                    <a:pt x="1061" y="34"/>
                    <a:pt x="1063" y="33"/>
                    <a:pt x="1063" y="32"/>
                  </a:cubicBezTo>
                  <a:cubicBezTo>
                    <a:pt x="1064" y="31"/>
                    <a:pt x="1065" y="29"/>
                    <a:pt x="1067" y="28"/>
                  </a:cubicBezTo>
                  <a:cubicBezTo>
                    <a:pt x="1067" y="28"/>
                    <a:pt x="1069" y="29"/>
                    <a:pt x="1069" y="29"/>
                  </a:cubicBezTo>
                  <a:cubicBezTo>
                    <a:pt x="1069" y="30"/>
                    <a:pt x="1067" y="31"/>
                    <a:pt x="1067" y="32"/>
                  </a:cubicBezTo>
                  <a:cubicBezTo>
                    <a:pt x="1067" y="32"/>
                    <a:pt x="1069" y="33"/>
                    <a:pt x="1069" y="33"/>
                  </a:cubicBezTo>
                  <a:cubicBezTo>
                    <a:pt x="1069" y="34"/>
                    <a:pt x="1068" y="35"/>
                    <a:pt x="1068" y="36"/>
                  </a:cubicBezTo>
                  <a:cubicBezTo>
                    <a:pt x="1067" y="36"/>
                    <a:pt x="1066" y="37"/>
                    <a:pt x="1066" y="38"/>
                  </a:cubicBezTo>
                  <a:cubicBezTo>
                    <a:pt x="1065" y="39"/>
                    <a:pt x="1065" y="40"/>
                    <a:pt x="1064" y="40"/>
                  </a:cubicBezTo>
                  <a:cubicBezTo>
                    <a:pt x="1064" y="40"/>
                    <a:pt x="1063" y="42"/>
                    <a:pt x="1063" y="42"/>
                  </a:cubicBezTo>
                  <a:cubicBezTo>
                    <a:pt x="1062" y="42"/>
                    <a:pt x="1060" y="41"/>
                    <a:pt x="1060" y="41"/>
                  </a:cubicBezTo>
                  <a:cubicBezTo>
                    <a:pt x="1060" y="41"/>
                    <a:pt x="1058" y="42"/>
                    <a:pt x="1059" y="43"/>
                  </a:cubicBezTo>
                  <a:cubicBezTo>
                    <a:pt x="1059" y="43"/>
                    <a:pt x="1060" y="44"/>
                    <a:pt x="1061" y="45"/>
                  </a:cubicBezTo>
                  <a:cubicBezTo>
                    <a:pt x="1061" y="45"/>
                    <a:pt x="1063" y="46"/>
                    <a:pt x="1063" y="46"/>
                  </a:cubicBezTo>
                  <a:cubicBezTo>
                    <a:pt x="1063" y="47"/>
                    <a:pt x="1062" y="48"/>
                    <a:pt x="1061" y="49"/>
                  </a:cubicBezTo>
                  <a:cubicBezTo>
                    <a:pt x="1061" y="49"/>
                    <a:pt x="1060" y="50"/>
                    <a:pt x="1060" y="51"/>
                  </a:cubicBezTo>
                  <a:cubicBezTo>
                    <a:pt x="1059" y="51"/>
                    <a:pt x="1058" y="53"/>
                    <a:pt x="1058" y="53"/>
                  </a:cubicBezTo>
                  <a:cubicBezTo>
                    <a:pt x="1058" y="54"/>
                    <a:pt x="1056" y="55"/>
                    <a:pt x="1056" y="55"/>
                  </a:cubicBezTo>
                  <a:cubicBezTo>
                    <a:pt x="1056" y="55"/>
                    <a:pt x="1058" y="57"/>
                    <a:pt x="1058" y="57"/>
                  </a:cubicBezTo>
                  <a:cubicBezTo>
                    <a:pt x="1059" y="57"/>
                    <a:pt x="1060" y="55"/>
                    <a:pt x="1060" y="55"/>
                  </a:cubicBezTo>
                  <a:cubicBezTo>
                    <a:pt x="1061" y="55"/>
                    <a:pt x="1062" y="56"/>
                    <a:pt x="1062" y="56"/>
                  </a:cubicBezTo>
                  <a:cubicBezTo>
                    <a:pt x="1063" y="57"/>
                    <a:pt x="1065" y="58"/>
                    <a:pt x="1065" y="58"/>
                  </a:cubicBezTo>
                  <a:cubicBezTo>
                    <a:pt x="1065" y="59"/>
                    <a:pt x="1063" y="60"/>
                    <a:pt x="1063" y="60"/>
                  </a:cubicBezTo>
                  <a:cubicBezTo>
                    <a:pt x="1062" y="62"/>
                    <a:pt x="1061" y="63"/>
                    <a:pt x="1060" y="65"/>
                  </a:cubicBezTo>
                  <a:cubicBezTo>
                    <a:pt x="1058" y="64"/>
                    <a:pt x="1057" y="63"/>
                    <a:pt x="1055" y="61"/>
                  </a:cubicBezTo>
                  <a:cubicBezTo>
                    <a:pt x="1055" y="61"/>
                    <a:pt x="1057" y="60"/>
                    <a:pt x="1057" y="59"/>
                  </a:cubicBezTo>
                  <a:cubicBezTo>
                    <a:pt x="1057" y="59"/>
                    <a:pt x="1054" y="58"/>
                    <a:pt x="1055" y="57"/>
                  </a:cubicBezTo>
                  <a:cubicBezTo>
                    <a:pt x="1055" y="57"/>
                    <a:pt x="1056" y="56"/>
                    <a:pt x="1056" y="55"/>
                  </a:cubicBezTo>
                  <a:cubicBezTo>
                    <a:pt x="1056" y="55"/>
                    <a:pt x="1055" y="54"/>
                    <a:pt x="1054" y="53"/>
                  </a:cubicBezTo>
                  <a:cubicBezTo>
                    <a:pt x="1053" y="53"/>
                    <a:pt x="1052" y="52"/>
                    <a:pt x="1052" y="52"/>
                  </a:cubicBezTo>
                  <a:cubicBezTo>
                    <a:pt x="1051" y="53"/>
                    <a:pt x="1049" y="55"/>
                    <a:pt x="1048" y="56"/>
                  </a:cubicBezTo>
                  <a:cubicBezTo>
                    <a:pt x="1049" y="57"/>
                    <a:pt x="1050" y="57"/>
                    <a:pt x="1051" y="58"/>
                  </a:cubicBezTo>
                  <a:cubicBezTo>
                    <a:pt x="1051" y="58"/>
                    <a:pt x="1053" y="59"/>
                    <a:pt x="1053" y="60"/>
                  </a:cubicBezTo>
                  <a:cubicBezTo>
                    <a:pt x="1053" y="60"/>
                    <a:pt x="1051" y="62"/>
                    <a:pt x="1051" y="62"/>
                  </a:cubicBezTo>
                  <a:cubicBezTo>
                    <a:pt x="1051" y="62"/>
                    <a:pt x="1049" y="64"/>
                    <a:pt x="1049" y="64"/>
                  </a:cubicBezTo>
                  <a:cubicBezTo>
                    <a:pt x="1049" y="64"/>
                    <a:pt x="1051" y="66"/>
                    <a:pt x="1052" y="66"/>
                  </a:cubicBezTo>
                  <a:cubicBezTo>
                    <a:pt x="1052" y="66"/>
                    <a:pt x="1054" y="67"/>
                    <a:pt x="1054" y="68"/>
                  </a:cubicBezTo>
                  <a:cubicBezTo>
                    <a:pt x="1054" y="68"/>
                    <a:pt x="1052" y="70"/>
                    <a:pt x="1052" y="70"/>
                  </a:cubicBezTo>
                  <a:cubicBezTo>
                    <a:pt x="1052" y="70"/>
                    <a:pt x="1050" y="68"/>
                    <a:pt x="1050" y="68"/>
                  </a:cubicBezTo>
                  <a:cubicBezTo>
                    <a:pt x="1049" y="68"/>
                    <a:pt x="1049" y="70"/>
                    <a:pt x="1048" y="70"/>
                  </a:cubicBezTo>
                  <a:cubicBezTo>
                    <a:pt x="1048" y="71"/>
                    <a:pt x="1047" y="72"/>
                    <a:pt x="1047" y="73"/>
                  </a:cubicBezTo>
                  <a:cubicBezTo>
                    <a:pt x="1047" y="73"/>
                    <a:pt x="1048" y="74"/>
                    <a:pt x="1049" y="74"/>
                  </a:cubicBezTo>
                  <a:cubicBezTo>
                    <a:pt x="1049" y="74"/>
                    <a:pt x="1047" y="76"/>
                    <a:pt x="1047" y="76"/>
                  </a:cubicBezTo>
                  <a:cubicBezTo>
                    <a:pt x="1047" y="76"/>
                    <a:pt x="1045" y="75"/>
                    <a:pt x="1045" y="75"/>
                  </a:cubicBezTo>
                  <a:cubicBezTo>
                    <a:pt x="1045" y="74"/>
                    <a:pt x="1047" y="73"/>
                    <a:pt x="1047" y="73"/>
                  </a:cubicBezTo>
                  <a:cubicBezTo>
                    <a:pt x="1046" y="72"/>
                    <a:pt x="1044" y="71"/>
                    <a:pt x="1044" y="71"/>
                  </a:cubicBezTo>
                  <a:cubicBezTo>
                    <a:pt x="1044" y="70"/>
                    <a:pt x="1046" y="69"/>
                    <a:pt x="1046" y="69"/>
                  </a:cubicBezTo>
                  <a:cubicBezTo>
                    <a:pt x="1046" y="68"/>
                    <a:pt x="1044" y="68"/>
                    <a:pt x="1044" y="67"/>
                  </a:cubicBezTo>
                  <a:cubicBezTo>
                    <a:pt x="1044" y="66"/>
                    <a:pt x="1046" y="65"/>
                    <a:pt x="1045" y="65"/>
                  </a:cubicBezTo>
                  <a:cubicBezTo>
                    <a:pt x="1045" y="64"/>
                    <a:pt x="1043" y="64"/>
                    <a:pt x="1043" y="63"/>
                  </a:cubicBezTo>
                  <a:cubicBezTo>
                    <a:pt x="1043" y="62"/>
                    <a:pt x="1045" y="61"/>
                    <a:pt x="1045" y="61"/>
                  </a:cubicBezTo>
                  <a:cubicBezTo>
                    <a:pt x="1045" y="60"/>
                    <a:pt x="1043" y="60"/>
                    <a:pt x="1043" y="59"/>
                  </a:cubicBezTo>
                  <a:cubicBezTo>
                    <a:pt x="1042" y="61"/>
                    <a:pt x="1040" y="62"/>
                    <a:pt x="1039" y="63"/>
                  </a:cubicBezTo>
                  <a:cubicBezTo>
                    <a:pt x="1039" y="64"/>
                    <a:pt x="1038" y="65"/>
                    <a:pt x="1038" y="66"/>
                  </a:cubicBezTo>
                  <a:cubicBezTo>
                    <a:pt x="1037" y="66"/>
                    <a:pt x="1036" y="68"/>
                    <a:pt x="1036" y="68"/>
                  </a:cubicBezTo>
                  <a:cubicBezTo>
                    <a:pt x="1036" y="68"/>
                    <a:pt x="1034" y="66"/>
                    <a:pt x="1034" y="66"/>
                  </a:cubicBezTo>
                  <a:cubicBezTo>
                    <a:pt x="1033" y="67"/>
                    <a:pt x="1032" y="68"/>
                    <a:pt x="1032" y="68"/>
                  </a:cubicBezTo>
                  <a:cubicBezTo>
                    <a:pt x="1032" y="69"/>
                    <a:pt x="1034" y="70"/>
                    <a:pt x="1034" y="70"/>
                  </a:cubicBezTo>
                  <a:cubicBezTo>
                    <a:pt x="1034" y="71"/>
                    <a:pt x="1033" y="72"/>
                    <a:pt x="1032" y="72"/>
                  </a:cubicBezTo>
                  <a:cubicBezTo>
                    <a:pt x="1032" y="73"/>
                    <a:pt x="1031" y="74"/>
                    <a:pt x="1031" y="75"/>
                  </a:cubicBezTo>
                  <a:cubicBezTo>
                    <a:pt x="1030" y="75"/>
                    <a:pt x="1030" y="76"/>
                    <a:pt x="1029" y="77"/>
                  </a:cubicBezTo>
                  <a:cubicBezTo>
                    <a:pt x="1028" y="76"/>
                    <a:pt x="1026" y="75"/>
                    <a:pt x="1025" y="73"/>
                  </a:cubicBezTo>
                  <a:cubicBezTo>
                    <a:pt x="1025" y="73"/>
                    <a:pt x="1026" y="72"/>
                    <a:pt x="1026" y="71"/>
                  </a:cubicBezTo>
                  <a:cubicBezTo>
                    <a:pt x="1027" y="71"/>
                    <a:pt x="1028" y="69"/>
                    <a:pt x="1028" y="69"/>
                  </a:cubicBezTo>
                  <a:cubicBezTo>
                    <a:pt x="1028" y="69"/>
                    <a:pt x="1026" y="68"/>
                    <a:pt x="1026" y="67"/>
                  </a:cubicBezTo>
                  <a:cubicBezTo>
                    <a:pt x="1025" y="67"/>
                    <a:pt x="1024" y="66"/>
                    <a:pt x="1024" y="66"/>
                  </a:cubicBezTo>
                  <a:cubicBezTo>
                    <a:pt x="1023" y="66"/>
                    <a:pt x="1022" y="68"/>
                    <a:pt x="1022" y="68"/>
                  </a:cubicBezTo>
                  <a:cubicBezTo>
                    <a:pt x="1022" y="68"/>
                    <a:pt x="1020" y="70"/>
                    <a:pt x="1020" y="70"/>
                  </a:cubicBezTo>
                  <a:cubicBezTo>
                    <a:pt x="1020" y="70"/>
                    <a:pt x="1018" y="69"/>
                    <a:pt x="1018" y="68"/>
                  </a:cubicBezTo>
                  <a:cubicBezTo>
                    <a:pt x="1018" y="68"/>
                    <a:pt x="1016" y="67"/>
                    <a:pt x="1016" y="67"/>
                  </a:cubicBezTo>
                  <a:cubicBezTo>
                    <a:pt x="1016" y="66"/>
                    <a:pt x="1018" y="65"/>
                    <a:pt x="1017" y="64"/>
                  </a:cubicBezTo>
                  <a:cubicBezTo>
                    <a:pt x="1017" y="64"/>
                    <a:pt x="1016" y="63"/>
                    <a:pt x="1015" y="63"/>
                  </a:cubicBezTo>
                  <a:cubicBezTo>
                    <a:pt x="1014" y="62"/>
                    <a:pt x="1014" y="62"/>
                    <a:pt x="1013" y="61"/>
                  </a:cubicBezTo>
                  <a:cubicBezTo>
                    <a:pt x="1013" y="62"/>
                    <a:pt x="1011" y="63"/>
                    <a:pt x="1011" y="63"/>
                  </a:cubicBezTo>
                  <a:cubicBezTo>
                    <a:pt x="1011" y="64"/>
                    <a:pt x="1013" y="65"/>
                    <a:pt x="1013" y="65"/>
                  </a:cubicBezTo>
                  <a:cubicBezTo>
                    <a:pt x="1014" y="65"/>
                    <a:pt x="1016" y="66"/>
                    <a:pt x="1016" y="67"/>
                  </a:cubicBezTo>
                  <a:cubicBezTo>
                    <a:pt x="1016" y="67"/>
                    <a:pt x="1014" y="68"/>
                    <a:pt x="1014" y="69"/>
                  </a:cubicBezTo>
                  <a:cubicBezTo>
                    <a:pt x="1014" y="69"/>
                    <a:pt x="1013" y="71"/>
                    <a:pt x="1012" y="71"/>
                  </a:cubicBezTo>
                  <a:cubicBezTo>
                    <a:pt x="1012" y="71"/>
                    <a:pt x="1010" y="69"/>
                    <a:pt x="1010" y="69"/>
                  </a:cubicBezTo>
                  <a:cubicBezTo>
                    <a:pt x="1009" y="70"/>
                    <a:pt x="1009" y="71"/>
                    <a:pt x="1008" y="72"/>
                  </a:cubicBezTo>
                  <a:cubicBezTo>
                    <a:pt x="1009" y="72"/>
                    <a:pt x="1010" y="73"/>
                    <a:pt x="1011" y="73"/>
                  </a:cubicBezTo>
                  <a:cubicBezTo>
                    <a:pt x="1010" y="73"/>
                    <a:pt x="1009" y="76"/>
                    <a:pt x="1009" y="76"/>
                  </a:cubicBezTo>
                  <a:cubicBezTo>
                    <a:pt x="1008" y="76"/>
                    <a:pt x="1007" y="74"/>
                    <a:pt x="1007" y="74"/>
                  </a:cubicBezTo>
                  <a:cubicBezTo>
                    <a:pt x="1006" y="74"/>
                    <a:pt x="1004" y="72"/>
                    <a:pt x="1004" y="72"/>
                  </a:cubicBezTo>
                  <a:cubicBezTo>
                    <a:pt x="1004" y="72"/>
                    <a:pt x="1006" y="70"/>
                    <a:pt x="1006" y="70"/>
                  </a:cubicBezTo>
                  <a:cubicBezTo>
                    <a:pt x="1006" y="70"/>
                    <a:pt x="1008" y="68"/>
                    <a:pt x="1008" y="68"/>
                  </a:cubicBezTo>
                  <a:cubicBezTo>
                    <a:pt x="1008" y="67"/>
                    <a:pt x="1006" y="67"/>
                    <a:pt x="1006" y="66"/>
                  </a:cubicBezTo>
                  <a:cubicBezTo>
                    <a:pt x="1005" y="65"/>
                    <a:pt x="1007" y="64"/>
                    <a:pt x="1007" y="64"/>
                  </a:cubicBezTo>
                  <a:cubicBezTo>
                    <a:pt x="1007" y="63"/>
                    <a:pt x="1009" y="62"/>
                    <a:pt x="1009" y="62"/>
                  </a:cubicBezTo>
                  <a:cubicBezTo>
                    <a:pt x="1009" y="61"/>
                    <a:pt x="1007" y="60"/>
                    <a:pt x="1007" y="60"/>
                  </a:cubicBezTo>
                  <a:cubicBezTo>
                    <a:pt x="1007" y="59"/>
                    <a:pt x="1005" y="59"/>
                    <a:pt x="1005" y="58"/>
                  </a:cubicBezTo>
                  <a:cubicBezTo>
                    <a:pt x="1003" y="60"/>
                    <a:pt x="1002" y="61"/>
                    <a:pt x="1001" y="63"/>
                  </a:cubicBezTo>
                  <a:cubicBezTo>
                    <a:pt x="1001" y="63"/>
                    <a:pt x="1000" y="64"/>
                    <a:pt x="999" y="65"/>
                  </a:cubicBezTo>
                  <a:cubicBezTo>
                    <a:pt x="999" y="65"/>
                    <a:pt x="998" y="67"/>
                    <a:pt x="998" y="67"/>
                  </a:cubicBezTo>
                  <a:cubicBezTo>
                    <a:pt x="998" y="68"/>
                    <a:pt x="1000" y="68"/>
                    <a:pt x="1000" y="69"/>
                  </a:cubicBezTo>
                  <a:cubicBezTo>
                    <a:pt x="1000" y="70"/>
                    <a:pt x="998" y="70"/>
                    <a:pt x="998" y="71"/>
                  </a:cubicBezTo>
                  <a:cubicBezTo>
                    <a:pt x="997" y="70"/>
                    <a:pt x="997" y="70"/>
                    <a:pt x="996" y="69"/>
                  </a:cubicBezTo>
                  <a:cubicBezTo>
                    <a:pt x="996" y="69"/>
                    <a:pt x="994" y="68"/>
                    <a:pt x="994" y="68"/>
                  </a:cubicBezTo>
                  <a:cubicBezTo>
                    <a:pt x="994" y="67"/>
                    <a:pt x="996" y="66"/>
                    <a:pt x="995" y="65"/>
                  </a:cubicBezTo>
                  <a:cubicBezTo>
                    <a:pt x="995" y="65"/>
                    <a:pt x="994" y="64"/>
                    <a:pt x="993" y="64"/>
                  </a:cubicBezTo>
                  <a:cubicBezTo>
                    <a:pt x="993" y="63"/>
                    <a:pt x="991" y="62"/>
                    <a:pt x="991" y="62"/>
                  </a:cubicBezTo>
                  <a:cubicBezTo>
                    <a:pt x="991" y="61"/>
                    <a:pt x="993" y="60"/>
                    <a:pt x="993" y="60"/>
                  </a:cubicBezTo>
                  <a:cubicBezTo>
                    <a:pt x="993" y="59"/>
                    <a:pt x="991" y="59"/>
                    <a:pt x="990" y="58"/>
                  </a:cubicBezTo>
                  <a:cubicBezTo>
                    <a:pt x="990" y="57"/>
                    <a:pt x="992" y="56"/>
                    <a:pt x="992" y="56"/>
                  </a:cubicBezTo>
                  <a:cubicBezTo>
                    <a:pt x="992" y="55"/>
                    <a:pt x="990" y="55"/>
                    <a:pt x="990" y="54"/>
                  </a:cubicBezTo>
                  <a:cubicBezTo>
                    <a:pt x="990" y="55"/>
                    <a:pt x="988" y="56"/>
                    <a:pt x="988" y="56"/>
                  </a:cubicBezTo>
                  <a:cubicBezTo>
                    <a:pt x="988" y="57"/>
                    <a:pt x="991" y="58"/>
                    <a:pt x="990" y="58"/>
                  </a:cubicBezTo>
                  <a:cubicBezTo>
                    <a:pt x="990" y="59"/>
                    <a:pt x="989" y="60"/>
                    <a:pt x="989" y="60"/>
                  </a:cubicBezTo>
                  <a:cubicBezTo>
                    <a:pt x="988" y="61"/>
                    <a:pt x="987" y="62"/>
                    <a:pt x="987" y="62"/>
                  </a:cubicBezTo>
                  <a:cubicBezTo>
                    <a:pt x="987" y="63"/>
                    <a:pt x="985" y="64"/>
                    <a:pt x="985" y="65"/>
                  </a:cubicBezTo>
                  <a:cubicBezTo>
                    <a:pt x="985" y="65"/>
                    <a:pt x="988" y="66"/>
                    <a:pt x="988" y="66"/>
                  </a:cubicBezTo>
                  <a:cubicBezTo>
                    <a:pt x="987" y="67"/>
                    <a:pt x="986" y="68"/>
                    <a:pt x="986" y="69"/>
                  </a:cubicBezTo>
                  <a:cubicBezTo>
                    <a:pt x="985" y="69"/>
                    <a:pt x="985" y="70"/>
                    <a:pt x="984" y="71"/>
                  </a:cubicBezTo>
                  <a:cubicBezTo>
                    <a:pt x="984" y="71"/>
                    <a:pt x="982" y="69"/>
                    <a:pt x="982" y="69"/>
                  </a:cubicBezTo>
                  <a:cubicBezTo>
                    <a:pt x="981" y="69"/>
                    <a:pt x="981" y="71"/>
                    <a:pt x="980" y="71"/>
                  </a:cubicBezTo>
                  <a:cubicBezTo>
                    <a:pt x="979" y="71"/>
                    <a:pt x="979" y="70"/>
                    <a:pt x="978" y="70"/>
                  </a:cubicBezTo>
                  <a:cubicBezTo>
                    <a:pt x="977" y="70"/>
                    <a:pt x="977" y="71"/>
                    <a:pt x="976" y="72"/>
                  </a:cubicBezTo>
                  <a:cubicBezTo>
                    <a:pt x="976" y="72"/>
                    <a:pt x="974" y="70"/>
                    <a:pt x="974" y="70"/>
                  </a:cubicBezTo>
                  <a:cubicBezTo>
                    <a:pt x="974" y="70"/>
                    <a:pt x="976" y="68"/>
                    <a:pt x="976" y="68"/>
                  </a:cubicBezTo>
                  <a:cubicBezTo>
                    <a:pt x="976" y="68"/>
                    <a:pt x="977" y="66"/>
                    <a:pt x="977" y="66"/>
                  </a:cubicBezTo>
                  <a:cubicBezTo>
                    <a:pt x="978" y="66"/>
                    <a:pt x="980" y="68"/>
                    <a:pt x="980" y="67"/>
                  </a:cubicBezTo>
                  <a:cubicBezTo>
                    <a:pt x="980" y="67"/>
                    <a:pt x="981" y="66"/>
                    <a:pt x="981" y="65"/>
                  </a:cubicBezTo>
                  <a:cubicBezTo>
                    <a:pt x="982" y="64"/>
                    <a:pt x="983" y="64"/>
                    <a:pt x="983" y="63"/>
                  </a:cubicBezTo>
                  <a:cubicBezTo>
                    <a:pt x="983" y="63"/>
                    <a:pt x="985" y="61"/>
                    <a:pt x="985" y="61"/>
                  </a:cubicBezTo>
                  <a:cubicBezTo>
                    <a:pt x="985" y="61"/>
                    <a:pt x="983" y="59"/>
                    <a:pt x="983" y="59"/>
                  </a:cubicBezTo>
                  <a:cubicBezTo>
                    <a:pt x="982" y="59"/>
                    <a:pt x="981" y="61"/>
                    <a:pt x="981" y="61"/>
                  </a:cubicBezTo>
                  <a:cubicBezTo>
                    <a:pt x="980" y="61"/>
                    <a:pt x="979" y="60"/>
                    <a:pt x="979" y="60"/>
                  </a:cubicBezTo>
                  <a:cubicBezTo>
                    <a:pt x="978" y="59"/>
                    <a:pt x="977" y="58"/>
                    <a:pt x="976" y="58"/>
                  </a:cubicBezTo>
                  <a:cubicBezTo>
                    <a:pt x="976" y="58"/>
                    <a:pt x="975" y="56"/>
                    <a:pt x="974" y="56"/>
                  </a:cubicBezTo>
                  <a:cubicBezTo>
                    <a:pt x="974" y="56"/>
                    <a:pt x="973" y="58"/>
                    <a:pt x="972" y="58"/>
                  </a:cubicBezTo>
                  <a:cubicBezTo>
                    <a:pt x="972" y="58"/>
                    <a:pt x="971" y="57"/>
                    <a:pt x="970" y="57"/>
                  </a:cubicBezTo>
                  <a:cubicBezTo>
                    <a:pt x="970" y="57"/>
                    <a:pt x="969" y="58"/>
                    <a:pt x="969" y="59"/>
                  </a:cubicBezTo>
                  <a:cubicBezTo>
                    <a:pt x="968" y="60"/>
                    <a:pt x="967" y="60"/>
                    <a:pt x="967" y="61"/>
                  </a:cubicBezTo>
                  <a:cubicBezTo>
                    <a:pt x="966" y="62"/>
                    <a:pt x="966" y="63"/>
                    <a:pt x="965" y="63"/>
                  </a:cubicBezTo>
                  <a:cubicBezTo>
                    <a:pt x="965" y="64"/>
                    <a:pt x="964" y="65"/>
                    <a:pt x="963" y="66"/>
                  </a:cubicBezTo>
                  <a:cubicBezTo>
                    <a:pt x="963" y="66"/>
                    <a:pt x="962" y="68"/>
                    <a:pt x="962" y="68"/>
                  </a:cubicBezTo>
                  <a:cubicBezTo>
                    <a:pt x="961" y="68"/>
                    <a:pt x="961" y="70"/>
                    <a:pt x="960" y="70"/>
                  </a:cubicBezTo>
                  <a:cubicBezTo>
                    <a:pt x="960" y="70"/>
                    <a:pt x="958" y="69"/>
                    <a:pt x="958" y="68"/>
                  </a:cubicBezTo>
                  <a:cubicBezTo>
                    <a:pt x="958" y="68"/>
                    <a:pt x="959" y="67"/>
                    <a:pt x="960" y="66"/>
                  </a:cubicBezTo>
                  <a:cubicBezTo>
                    <a:pt x="960" y="65"/>
                    <a:pt x="961" y="65"/>
                    <a:pt x="961" y="64"/>
                  </a:cubicBezTo>
                  <a:cubicBezTo>
                    <a:pt x="962" y="63"/>
                    <a:pt x="962" y="62"/>
                    <a:pt x="963" y="62"/>
                  </a:cubicBezTo>
                  <a:cubicBezTo>
                    <a:pt x="962" y="61"/>
                    <a:pt x="961" y="61"/>
                    <a:pt x="961" y="60"/>
                  </a:cubicBezTo>
                  <a:cubicBezTo>
                    <a:pt x="960" y="60"/>
                    <a:pt x="959" y="58"/>
                    <a:pt x="958" y="58"/>
                  </a:cubicBezTo>
                  <a:cubicBezTo>
                    <a:pt x="958" y="58"/>
                    <a:pt x="957" y="60"/>
                    <a:pt x="957" y="61"/>
                  </a:cubicBezTo>
                  <a:cubicBezTo>
                    <a:pt x="956" y="61"/>
                    <a:pt x="955" y="59"/>
                    <a:pt x="955" y="59"/>
                  </a:cubicBezTo>
                  <a:cubicBezTo>
                    <a:pt x="954" y="59"/>
                    <a:pt x="953" y="61"/>
                    <a:pt x="953" y="61"/>
                  </a:cubicBezTo>
                  <a:cubicBezTo>
                    <a:pt x="952" y="61"/>
                    <a:pt x="951" y="60"/>
                    <a:pt x="951" y="59"/>
                  </a:cubicBezTo>
                  <a:cubicBezTo>
                    <a:pt x="950" y="59"/>
                    <a:pt x="949" y="58"/>
                    <a:pt x="948" y="58"/>
                  </a:cubicBezTo>
                  <a:cubicBezTo>
                    <a:pt x="948" y="58"/>
                    <a:pt x="947" y="56"/>
                    <a:pt x="946" y="56"/>
                  </a:cubicBezTo>
                  <a:cubicBezTo>
                    <a:pt x="946" y="56"/>
                    <a:pt x="945" y="58"/>
                    <a:pt x="944" y="58"/>
                  </a:cubicBezTo>
                  <a:cubicBezTo>
                    <a:pt x="944" y="58"/>
                    <a:pt x="943" y="56"/>
                    <a:pt x="942" y="56"/>
                  </a:cubicBezTo>
                  <a:cubicBezTo>
                    <a:pt x="942" y="57"/>
                    <a:pt x="941" y="59"/>
                    <a:pt x="940" y="59"/>
                  </a:cubicBezTo>
                  <a:cubicBezTo>
                    <a:pt x="940" y="59"/>
                    <a:pt x="939" y="57"/>
                    <a:pt x="938" y="57"/>
                  </a:cubicBezTo>
                  <a:cubicBezTo>
                    <a:pt x="938" y="57"/>
                    <a:pt x="937" y="59"/>
                    <a:pt x="937" y="59"/>
                  </a:cubicBezTo>
                  <a:cubicBezTo>
                    <a:pt x="936" y="59"/>
                    <a:pt x="935" y="57"/>
                    <a:pt x="934" y="58"/>
                  </a:cubicBezTo>
                  <a:cubicBezTo>
                    <a:pt x="934" y="58"/>
                    <a:pt x="933" y="60"/>
                    <a:pt x="933" y="60"/>
                  </a:cubicBezTo>
                  <a:cubicBezTo>
                    <a:pt x="932" y="60"/>
                    <a:pt x="931" y="58"/>
                    <a:pt x="930" y="58"/>
                  </a:cubicBezTo>
                  <a:cubicBezTo>
                    <a:pt x="930" y="58"/>
                    <a:pt x="929" y="60"/>
                    <a:pt x="929" y="60"/>
                  </a:cubicBezTo>
                  <a:cubicBezTo>
                    <a:pt x="929" y="61"/>
                    <a:pt x="931" y="61"/>
                    <a:pt x="931" y="62"/>
                  </a:cubicBezTo>
                  <a:cubicBezTo>
                    <a:pt x="931" y="62"/>
                    <a:pt x="929" y="64"/>
                    <a:pt x="929" y="64"/>
                  </a:cubicBezTo>
                  <a:cubicBezTo>
                    <a:pt x="929" y="64"/>
                    <a:pt x="927" y="62"/>
                    <a:pt x="927" y="63"/>
                  </a:cubicBezTo>
                  <a:cubicBezTo>
                    <a:pt x="926" y="63"/>
                    <a:pt x="926" y="65"/>
                    <a:pt x="925" y="65"/>
                  </a:cubicBezTo>
                  <a:cubicBezTo>
                    <a:pt x="925" y="64"/>
                    <a:pt x="923" y="64"/>
                    <a:pt x="923" y="63"/>
                  </a:cubicBezTo>
                  <a:cubicBezTo>
                    <a:pt x="923" y="63"/>
                    <a:pt x="925" y="61"/>
                    <a:pt x="925" y="61"/>
                  </a:cubicBezTo>
                  <a:cubicBezTo>
                    <a:pt x="925" y="60"/>
                    <a:pt x="926" y="59"/>
                    <a:pt x="926" y="59"/>
                  </a:cubicBezTo>
                  <a:cubicBezTo>
                    <a:pt x="927" y="58"/>
                    <a:pt x="928" y="57"/>
                    <a:pt x="928" y="56"/>
                  </a:cubicBezTo>
                  <a:cubicBezTo>
                    <a:pt x="928" y="56"/>
                    <a:pt x="926" y="55"/>
                    <a:pt x="926" y="55"/>
                  </a:cubicBezTo>
                  <a:cubicBezTo>
                    <a:pt x="926" y="54"/>
                    <a:pt x="928" y="53"/>
                    <a:pt x="928" y="52"/>
                  </a:cubicBezTo>
                  <a:cubicBezTo>
                    <a:pt x="928" y="52"/>
                    <a:pt x="925" y="51"/>
                    <a:pt x="925" y="51"/>
                  </a:cubicBezTo>
                  <a:cubicBezTo>
                    <a:pt x="926" y="50"/>
                    <a:pt x="927" y="49"/>
                    <a:pt x="927" y="48"/>
                  </a:cubicBezTo>
                  <a:cubicBezTo>
                    <a:pt x="928" y="48"/>
                    <a:pt x="928" y="47"/>
                    <a:pt x="929" y="46"/>
                  </a:cubicBezTo>
                  <a:cubicBezTo>
                    <a:pt x="929" y="46"/>
                    <a:pt x="930" y="44"/>
                    <a:pt x="930" y="44"/>
                  </a:cubicBezTo>
                  <a:cubicBezTo>
                    <a:pt x="930" y="44"/>
                    <a:pt x="929" y="42"/>
                    <a:pt x="928" y="42"/>
                  </a:cubicBezTo>
                  <a:cubicBezTo>
                    <a:pt x="928" y="42"/>
                    <a:pt x="927" y="44"/>
                    <a:pt x="927" y="45"/>
                  </a:cubicBezTo>
                  <a:cubicBezTo>
                    <a:pt x="926" y="45"/>
                    <a:pt x="924" y="43"/>
                    <a:pt x="924" y="43"/>
                  </a:cubicBezTo>
                  <a:cubicBezTo>
                    <a:pt x="924" y="43"/>
                    <a:pt x="923" y="45"/>
                    <a:pt x="923" y="45"/>
                  </a:cubicBezTo>
                  <a:cubicBezTo>
                    <a:pt x="923" y="46"/>
                    <a:pt x="925" y="46"/>
                    <a:pt x="925" y="47"/>
                  </a:cubicBezTo>
                  <a:cubicBezTo>
                    <a:pt x="925" y="47"/>
                    <a:pt x="923" y="48"/>
                    <a:pt x="923" y="49"/>
                  </a:cubicBezTo>
                  <a:cubicBezTo>
                    <a:pt x="923" y="50"/>
                    <a:pt x="925" y="50"/>
                    <a:pt x="925" y="51"/>
                  </a:cubicBezTo>
                  <a:cubicBezTo>
                    <a:pt x="925" y="51"/>
                    <a:pt x="924" y="52"/>
                    <a:pt x="924" y="53"/>
                  </a:cubicBezTo>
                  <a:cubicBezTo>
                    <a:pt x="924" y="53"/>
                    <a:pt x="926" y="54"/>
                    <a:pt x="926" y="55"/>
                  </a:cubicBezTo>
                  <a:cubicBezTo>
                    <a:pt x="926" y="55"/>
                    <a:pt x="925" y="56"/>
                    <a:pt x="924" y="57"/>
                  </a:cubicBezTo>
                  <a:cubicBezTo>
                    <a:pt x="924" y="57"/>
                    <a:pt x="923" y="59"/>
                    <a:pt x="923" y="59"/>
                  </a:cubicBezTo>
                  <a:cubicBezTo>
                    <a:pt x="922" y="59"/>
                    <a:pt x="920" y="58"/>
                    <a:pt x="920" y="57"/>
                  </a:cubicBezTo>
                  <a:cubicBezTo>
                    <a:pt x="920" y="57"/>
                    <a:pt x="919" y="56"/>
                    <a:pt x="918" y="56"/>
                  </a:cubicBezTo>
                  <a:cubicBezTo>
                    <a:pt x="918" y="56"/>
                    <a:pt x="916" y="54"/>
                    <a:pt x="916" y="54"/>
                  </a:cubicBezTo>
                  <a:cubicBezTo>
                    <a:pt x="915" y="54"/>
                    <a:pt x="914" y="56"/>
                    <a:pt x="914" y="56"/>
                  </a:cubicBezTo>
                  <a:cubicBezTo>
                    <a:pt x="914" y="57"/>
                    <a:pt x="913" y="58"/>
                    <a:pt x="912" y="58"/>
                  </a:cubicBezTo>
                  <a:cubicBezTo>
                    <a:pt x="912" y="59"/>
                    <a:pt x="910" y="57"/>
                    <a:pt x="910" y="57"/>
                  </a:cubicBezTo>
                  <a:cubicBezTo>
                    <a:pt x="910" y="57"/>
                    <a:pt x="908" y="55"/>
                    <a:pt x="908" y="55"/>
                  </a:cubicBezTo>
                  <a:cubicBezTo>
                    <a:pt x="908" y="55"/>
                    <a:pt x="906" y="57"/>
                    <a:pt x="906" y="57"/>
                  </a:cubicBezTo>
                  <a:cubicBezTo>
                    <a:pt x="906" y="57"/>
                    <a:pt x="905" y="60"/>
                    <a:pt x="905" y="60"/>
                  </a:cubicBezTo>
                  <a:cubicBezTo>
                    <a:pt x="904" y="59"/>
                    <a:pt x="903" y="58"/>
                    <a:pt x="902" y="58"/>
                  </a:cubicBezTo>
                  <a:cubicBezTo>
                    <a:pt x="902" y="57"/>
                    <a:pt x="901" y="57"/>
                    <a:pt x="900" y="56"/>
                  </a:cubicBezTo>
                  <a:cubicBezTo>
                    <a:pt x="900" y="56"/>
                    <a:pt x="898" y="55"/>
                    <a:pt x="898" y="54"/>
                  </a:cubicBezTo>
                  <a:cubicBezTo>
                    <a:pt x="898" y="54"/>
                    <a:pt x="899" y="52"/>
                    <a:pt x="900" y="52"/>
                  </a:cubicBezTo>
                  <a:cubicBezTo>
                    <a:pt x="899" y="52"/>
                    <a:pt x="898" y="50"/>
                    <a:pt x="897" y="50"/>
                  </a:cubicBezTo>
                  <a:cubicBezTo>
                    <a:pt x="897" y="51"/>
                    <a:pt x="896" y="52"/>
                    <a:pt x="896" y="53"/>
                  </a:cubicBezTo>
                  <a:cubicBezTo>
                    <a:pt x="895" y="53"/>
                    <a:pt x="895" y="54"/>
                    <a:pt x="894" y="55"/>
                  </a:cubicBezTo>
                  <a:cubicBezTo>
                    <a:pt x="893" y="56"/>
                    <a:pt x="893" y="56"/>
                    <a:pt x="892" y="57"/>
                  </a:cubicBezTo>
                  <a:cubicBezTo>
                    <a:pt x="892" y="58"/>
                    <a:pt x="891" y="59"/>
                    <a:pt x="890" y="59"/>
                  </a:cubicBezTo>
                  <a:cubicBezTo>
                    <a:pt x="890" y="59"/>
                    <a:pt x="889" y="58"/>
                    <a:pt x="888" y="58"/>
                  </a:cubicBezTo>
                  <a:cubicBezTo>
                    <a:pt x="888" y="58"/>
                    <a:pt x="886" y="56"/>
                    <a:pt x="886" y="56"/>
                  </a:cubicBezTo>
                  <a:cubicBezTo>
                    <a:pt x="886" y="56"/>
                    <a:pt x="888" y="54"/>
                    <a:pt x="888" y="54"/>
                  </a:cubicBezTo>
                  <a:cubicBezTo>
                    <a:pt x="887" y="54"/>
                    <a:pt x="886" y="52"/>
                    <a:pt x="885" y="52"/>
                  </a:cubicBezTo>
                  <a:cubicBezTo>
                    <a:pt x="885" y="52"/>
                    <a:pt x="884" y="54"/>
                    <a:pt x="884" y="54"/>
                  </a:cubicBezTo>
                  <a:cubicBezTo>
                    <a:pt x="883" y="55"/>
                    <a:pt x="883" y="56"/>
                    <a:pt x="882" y="57"/>
                  </a:cubicBezTo>
                  <a:cubicBezTo>
                    <a:pt x="882" y="57"/>
                    <a:pt x="881" y="59"/>
                    <a:pt x="880" y="59"/>
                  </a:cubicBezTo>
                  <a:cubicBezTo>
                    <a:pt x="880" y="59"/>
                    <a:pt x="878" y="57"/>
                    <a:pt x="878" y="57"/>
                  </a:cubicBezTo>
                  <a:cubicBezTo>
                    <a:pt x="878" y="57"/>
                    <a:pt x="876" y="59"/>
                    <a:pt x="876" y="59"/>
                  </a:cubicBezTo>
                  <a:cubicBezTo>
                    <a:pt x="877" y="60"/>
                    <a:pt x="879" y="61"/>
                    <a:pt x="879" y="61"/>
                  </a:cubicBezTo>
                  <a:cubicBezTo>
                    <a:pt x="879" y="62"/>
                    <a:pt x="877" y="63"/>
                    <a:pt x="877" y="63"/>
                  </a:cubicBezTo>
                  <a:cubicBezTo>
                    <a:pt x="876" y="64"/>
                    <a:pt x="876" y="65"/>
                    <a:pt x="875" y="65"/>
                  </a:cubicBezTo>
                  <a:cubicBezTo>
                    <a:pt x="875" y="66"/>
                    <a:pt x="874" y="68"/>
                    <a:pt x="874" y="68"/>
                  </a:cubicBezTo>
                  <a:cubicBezTo>
                    <a:pt x="873" y="68"/>
                    <a:pt x="872" y="66"/>
                    <a:pt x="871" y="66"/>
                  </a:cubicBezTo>
                  <a:cubicBezTo>
                    <a:pt x="871" y="66"/>
                    <a:pt x="870" y="68"/>
                    <a:pt x="870" y="68"/>
                  </a:cubicBezTo>
                  <a:cubicBezTo>
                    <a:pt x="868" y="67"/>
                    <a:pt x="867" y="66"/>
                    <a:pt x="865" y="65"/>
                  </a:cubicBezTo>
                  <a:cubicBezTo>
                    <a:pt x="866" y="64"/>
                    <a:pt x="866" y="63"/>
                    <a:pt x="867" y="63"/>
                  </a:cubicBezTo>
                  <a:cubicBezTo>
                    <a:pt x="867" y="62"/>
                    <a:pt x="869" y="61"/>
                    <a:pt x="869" y="60"/>
                  </a:cubicBezTo>
                  <a:cubicBezTo>
                    <a:pt x="869" y="60"/>
                    <a:pt x="866" y="59"/>
                    <a:pt x="866" y="59"/>
                  </a:cubicBezTo>
                  <a:cubicBezTo>
                    <a:pt x="867" y="58"/>
                    <a:pt x="868" y="56"/>
                    <a:pt x="868" y="56"/>
                  </a:cubicBezTo>
                  <a:cubicBezTo>
                    <a:pt x="869" y="56"/>
                    <a:pt x="870" y="58"/>
                    <a:pt x="870" y="58"/>
                  </a:cubicBezTo>
                  <a:cubicBezTo>
                    <a:pt x="871" y="58"/>
                    <a:pt x="872" y="59"/>
                    <a:pt x="873" y="60"/>
                  </a:cubicBezTo>
                  <a:cubicBezTo>
                    <a:pt x="873" y="60"/>
                    <a:pt x="874" y="61"/>
                    <a:pt x="875" y="62"/>
                  </a:cubicBezTo>
                  <a:cubicBezTo>
                    <a:pt x="875" y="61"/>
                    <a:pt x="877" y="60"/>
                    <a:pt x="876" y="59"/>
                  </a:cubicBezTo>
                  <a:cubicBezTo>
                    <a:pt x="876" y="59"/>
                    <a:pt x="874" y="58"/>
                    <a:pt x="874" y="58"/>
                  </a:cubicBezTo>
                  <a:cubicBezTo>
                    <a:pt x="874" y="57"/>
                    <a:pt x="876" y="56"/>
                    <a:pt x="876" y="55"/>
                  </a:cubicBezTo>
                  <a:cubicBezTo>
                    <a:pt x="876" y="55"/>
                    <a:pt x="874" y="54"/>
                    <a:pt x="874" y="54"/>
                  </a:cubicBezTo>
                  <a:cubicBezTo>
                    <a:pt x="874" y="53"/>
                    <a:pt x="876" y="52"/>
                    <a:pt x="875" y="51"/>
                  </a:cubicBezTo>
                  <a:cubicBezTo>
                    <a:pt x="875" y="51"/>
                    <a:pt x="874" y="50"/>
                    <a:pt x="873" y="50"/>
                  </a:cubicBezTo>
                  <a:cubicBezTo>
                    <a:pt x="873" y="50"/>
                    <a:pt x="872" y="52"/>
                    <a:pt x="871" y="52"/>
                  </a:cubicBezTo>
                  <a:cubicBezTo>
                    <a:pt x="871" y="52"/>
                    <a:pt x="870" y="50"/>
                    <a:pt x="869" y="50"/>
                  </a:cubicBezTo>
                  <a:cubicBezTo>
                    <a:pt x="869" y="51"/>
                    <a:pt x="868" y="52"/>
                    <a:pt x="868" y="52"/>
                  </a:cubicBezTo>
                  <a:cubicBezTo>
                    <a:pt x="867" y="53"/>
                    <a:pt x="866" y="55"/>
                    <a:pt x="866" y="55"/>
                  </a:cubicBezTo>
                  <a:cubicBezTo>
                    <a:pt x="865" y="55"/>
                    <a:pt x="864" y="53"/>
                    <a:pt x="864" y="53"/>
                  </a:cubicBezTo>
                  <a:cubicBezTo>
                    <a:pt x="863" y="52"/>
                    <a:pt x="862" y="52"/>
                    <a:pt x="861" y="51"/>
                  </a:cubicBezTo>
                  <a:cubicBezTo>
                    <a:pt x="861" y="51"/>
                    <a:pt x="859" y="50"/>
                    <a:pt x="859" y="50"/>
                  </a:cubicBezTo>
                  <a:cubicBezTo>
                    <a:pt x="859" y="50"/>
                    <a:pt x="858" y="51"/>
                    <a:pt x="857" y="52"/>
                  </a:cubicBezTo>
                  <a:cubicBezTo>
                    <a:pt x="857" y="53"/>
                    <a:pt x="856" y="53"/>
                    <a:pt x="856" y="54"/>
                  </a:cubicBezTo>
                  <a:cubicBezTo>
                    <a:pt x="855" y="55"/>
                    <a:pt x="855" y="56"/>
                    <a:pt x="854" y="56"/>
                  </a:cubicBezTo>
                  <a:cubicBezTo>
                    <a:pt x="853" y="57"/>
                    <a:pt x="853" y="58"/>
                    <a:pt x="852" y="59"/>
                  </a:cubicBezTo>
                  <a:cubicBezTo>
                    <a:pt x="852" y="59"/>
                    <a:pt x="851" y="61"/>
                    <a:pt x="851" y="61"/>
                  </a:cubicBezTo>
                  <a:cubicBezTo>
                    <a:pt x="850" y="61"/>
                    <a:pt x="849" y="59"/>
                    <a:pt x="848" y="59"/>
                  </a:cubicBezTo>
                  <a:cubicBezTo>
                    <a:pt x="848" y="58"/>
                    <a:pt x="847" y="58"/>
                    <a:pt x="846" y="57"/>
                  </a:cubicBezTo>
                  <a:cubicBezTo>
                    <a:pt x="846" y="57"/>
                    <a:pt x="844" y="56"/>
                    <a:pt x="844" y="56"/>
                  </a:cubicBezTo>
                  <a:cubicBezTo>
                    <a:pt x="843" y="56"/>
                    <a:pt x="842" y="54"/>
                    <a:pt x="842" y="54"/>
                  </a:cubicBezTo>
                  <a:cubicBezTo>
                    <a:pt x="841" y="54"/>
                    <a:pt x="840" y="56"/>
                    <a:pt x="840" y="56"/>
                  </a:cubicBezTo>
                  <a:cubicBezTo>
                    <a:pt x="840" y="57"/>
                    <a:pt x="839" y="58"/>
                    <a:pt x="838" y="58"/>
                  </a:cubicBezTo>
                  <a:cubicBezTo>
                    <a:pt x="838" y="59"/>
                    <a:pt x="837" y="57"/>
                    <a:pt x="836" y="57"/>
                  </a:cubicBezTo>
                  <a:cubicBezTo>
                    <a:pt x="835" y="57"/>
                    <a:pt x="835" y="59"/>
                    <a:pt x="834" y="59"/>
                  </a:cubicBezTo>
                  <a:cubicBezTo>
                    <a:pt x="834" y="59"/>
                    <a:pt x="833" y="57"/>
                    <a:pt x="832" y="57"/>
                  </a:cubicBezTo>
                  <a:cubicBezTo>
                    <a:pt x="832" y="57"/>
                    <a:pt x="831" y="59"/>
                    <a:pt x="830" y="59"/>
                  </a:cubicBezTo>
                  <a:cubicBezTo>
                    <a:pt x="830" y="60"/>
                    <a:pt x="829" y="62"/>
                    <a:pt x="829" y="62"/>
                  </a:cubicBezTo>
                  <a:cubicBezTo>
                    <a:pt x="828" y="62"/>
                    <a:pt x="827" y="60"/>
                    <a:pt x="826" y="60"/>
                  </a:cubicBezTo>
                  <a:cubicBezTo>
                    <a:pt x="826" y="60"/>
                    <a:pt x="825" y="62"/>
                    <a:pt x="825" y="62"/>
                  </a:cubicBezTo>
                  <a:cubicBezTo>
                    <a:pt x="824" y="62"/>
                    <a:pt x="823" y="60"/>
                    <a:pt x="823" y="61"/>
                  </a:cubicBezTo>
                  <a:cubicBezTo>
                    <a:pt x="822" y="61"/>
                    <a:pt x="822" y="62"/>
                    <a:pt x="821" y="63"/>
                  </a:cubicBezTo>
                  <a:cubicBezTo>
                    <a:pt x="820" y="63"/>
                    <a:pt x="820" y="64"/>
                    <a:pt x="819" y="65"/>
                  </a:cubicBezTo>
                  <a:cubicBezTo>
                    <a:pt x="819" y="65"/>
                    <a:pt x="817" y="63"/>
                    <a:pt x="817" y="63"/>
                  </a:cubicBezTo>
                  <a:cubicBezTo>
                    <a:pt x="817" y="63"/>
                    <a:pt x="818" y="61"/>
                    <a:pt x="819" y="61"/>
                  </a:cubicBezTo>
                  <a:cubicBezTo>
                    <a:pt x="819" y="61"/>
                    <a:pt x="820" y="59"/>
                    <a:pt x="820" y="59"/>
                  </a:cubicBezTo>
                  <a:cubicBezTo>
                    <a:pt x="821" y="59"/>
                    <a:pt x="822" y="61"/>
                    <a:pt x="823" y="61"/>
                  </a:cubicBezTo>
                  <a:cubicBezTo>
                    <a:pt x="823" y="60"/>
                    <a:pt x="824" y="59"/>
                    <a:pt x="824" y="58"/>
                  </a:cubicBezTo>
                  <a:cubicBezTo>
                    <a:pt x="825" y="58"/>
                    <a:pt x="825" y="57"/>
                    <a:pt x="826" y="56"/>
                  </a:cubicBezTo>
                  <a:cubicBezTo>
                    <a:pt x="826" y="55"/>
                    <a:pt x="827" y="55"/>
                    <a:pt x="828" y="54"/>
                  </a:cubicBezTo>
                  <a:cubicBezTo>
                    <a:pt x="828" y="53"/>
                    <a:pt x="829" y="52"/>
                    <a:pt x="829" y="52"/>
                  </a:cubicBezTo>
                  <a:cubicBezTo>
                    <a:pt x="830" y="52"/>
                    <a:pt x="831" y="53"/>
                    <a:pt x="832" y="53"/>
                  </a:cubicBezTo>
                  <a:cubicBezTo>
                    <a:pt x="832" y="53"/>
                    <a:pt x="834" y="55"/>
                    <a:pt x="834" y="55"/>
                  </a:cubicBezTo>
                  <a:cubicBezTo>
                    <a:pt x="834" y="54"/>
                    <a:pt x="835" y="53"/>
                    <a:pt x="836" y="53"/>
                  </a:cubicBezTo>
                  <a:cubicBezTo>
                    <a:pt x="836" y="53"/>
                    <a:pt x="837" y="51"/>
                    <a:pt x="837" y="51"/>
                  </a:cubicBezTo>
                  <a:cubicBezTo>
                    <a:pt x="837" y="50"/>
                    <a:pt x="835" y="49"/>
                    <a:pt x="835" y="49"/>
                  </a:cubicBezTo>
                  <a:cubicBezTo>
                    <a:pt x="835" y="48"/>
                    <a:pt x="836" y="47"/>
                    <a:pt x="837" y="47"/>
                  </a:cubicBezTo>
                  <a:cubicBezTo>
                    <a:pt x="837" y="46"/>
                    <a:pt x="838" y="45"/>
                    <a:pt x="838" y="44"/>
                  </a:cubicBezTo>
                  <a:cubicBezTo>
                    <a:pt x="839" y="44"/>
                    <a:pt x="840" y="43"/>
                    <a:pt x="840" y="42"/>
                  </a:cubicBezTo>
                  <a:cubicBezTo>
                    <a:pt x="839" y="41"/>
                    <a:pt x="837" y="40"/>
                    <a:pt x="836" y="39"/>
                  </a:cubicBezTo>
                  <a:cubicBezTo>
                    <a:pt x="835" y="38"/>
                    <a:pt x="834" y="38"/>
                    <a:pt x="833" y="37"/>
                  </a:cubicBezTo>
                  <a:cubicBezTo>
                    <a:pt x="833" y="38"/>
                    <a:pt x="832" y="39"/>
                    <a:pt x="832" y="39"/>
                  </a:cubicBezTo>
                  <a:cubicBezTo>
                    <a:pt x="832" y="40"/>
                    <a:pt x="834" y="40"/>
                    <a:pt x="834" y="41"/>
                  </a:cubicBezTo>
                  <a:cubicBezTo>
                    <a:pt x="834" y="42"/>
                    <a:pt x="832" y="43"/>
                    <a:pt x="832" y="43"/>
                  </a:cubicBezTo>
                  <a:cubicBezTo>
                    <a:pt x="832" y="43"/>
                    <a:pt x="834" y="45"/>
                    <a:pt x="834" y="45"/>
                  </a:cubicBezTo>
                  <a:cubicBezTo>
                    <a:pt x="834" y="45"/>
                    <a:pt x="833" y="47"/>
                    <a:pt x="833" y="47"/>
                  </a:cubicBezTo>
                  <a:cubicBezTo>
                    <a:pt x="832" y="47"/>
                    <a:pt x="831" y="46"/>
                    <a:pt x="831" y="45"/>
                  </a:cubicBezTo>
                  <a:cubicBezTo>
                    <a:pt x="830" y="45"/>
                    <a:pt x="829" y="44"/>
                    <a:pt x="828" y="44"/>
                  </a:cubicBezTo>
                  <a:cubicBezTo>
                    <a:pt x="828" y="44"/>
                    <a:pt x="827" y="46"/>
                    <a:pt x="827" y="46"/>
                  </a:cubicBezTo>
                  <a:cubicBezTo>
                    <a:pt x="826" y="46"/>
                    <a:pt x="825" y="44"/>
                    <a:pt x="824" y="44"/>
                  </a:cubicBezTo>
                  <a:cubicBezTo>
                    <a:pt x="824" y="44"/>
                    <a:pt x="823" y="46"/>
                    <a:pt x="823" y="46"/>
                  </a:cubicBezTo>
                  <a:cubicBezTo>
                    <a:pt x="822" y="47"/>
                    <a:pt x="821" y="49"/>
                    <a:pt x="821" y="49"/>
                  </a:cubicBezTo>
                  <a:cubicBezTo>
                    <a:pt x="821" y="49"/>
                    <a:pt x="819" y="47"/>
                    <a:pt x="819" y="47"/>
                  </a:cubicBezTo>
                  <a:cubicBezTo>
                    <a:pt x="818" y="47"/>
                    <a:pt x="817" y="49"/>
                    <a:pt x="817" y="49"/>
                  </a:cubicBezTo>
                  <a:cubicBezTo>
                    <a:pt x="816" y="50"/>
                    <a:pt x="816" y="51"/>
                    <a:pt x="815" y="51"/>
                  </a:cubicBezTo>
                  <a:cubicBezTo>
                    <a:pt x="815" y="52"/>
                    <a:pt x="814" y="53"/>
                    <a:pt x="814" y="54"/>
                  </a:cubicBezTo>
                  <a:cubicBezTo>
                    <a:pt x="813" y="54"/>
                    <a:pt x="812" y="56"/>
                    <a:pt x="812" y="56"/>
                  </a:cubicBezTo>
                  <a:cubicBezTo>
                    <a:pt x="811" y="56"/>
                    <a:pt x="810" y="54"/>
                    <a:pt x="810" y="54"/>
                  </a:cubicBezTo>
                  <a:cubicBezTo>
                    <a:pt x="809" y="54"/>
                    <a:pt x="809" y="56"/>
                    <a:pt x="808" y="56"/>
                  </a:cubicBezTo>
                  <a:cubicBezTo>
                    <a:pt x="808" y="57"/>
                    <a:pt x="806" y="55"/>
                    <a:pt x="806" y="55"/>
                  </a:cubicBezTo>
                  <a:cubicBezTo>
                    <a:pt x="805" y="55"/>
                    <a:pt x="804" y="53"/>
                    <a:pt x="803" y="53"/>
                  </a:cubicBezTo>
                  <a:cubicBezTo>
                    <a:pt x="803" y="53"/>
                    <a:pt x="805" y="51"/>
                    <a:pt x="805" y="51"/>
                  </a:cubicBezTo>
                  <a:cubicBezTo>
                    <a:pt x="806" y="50"/>
                    <a:pt x="806" y="49"/>
                    <a:pt x="807" y="49"/>
                  </a:cubicBezTo>
                  <a:cubicBezTo>
                    <a:pt x="807" y="48"/>
                    <a:pt x="808" y="47"/>
                    <a:pt x="809" y="46"/>
                  </a:cubicBezTo>
                  <a:cubicBezTo>
                    <a:pt x="808" y="46"/>
                    <a:pt x="807" y="45"/>
                    <a:pt x="806" y="45"/>
                  </a:cubicBezTo>
                  <a:cubicBezTo>
                    <a:pt x="806" y="45"/>
                    <a:pt x="805" y="47"/>
                    <a:pt x="805" y="47"/>
                  </a:cubicBezTo>
                  <a:cubicBezTo>
                    <a:pt x="804" y="47"/>
                    <a:pt x="803" y="45"/>
                    <a:pt x="802" y="45"/>
                  </a:cubicBezTo>
                  <a:cubicBezTo>
                    <a:pt x="802" y="45"/>
                    <a:pt x="801" y="47"/>
                    <a:pt x="801" y="47"/>
                  </a:cubicBezTo>
                  <a:cubicBezTo>
                    <a:pt x="800" y="48"/>
                    <a:pt x="800" y="49"/>
                    <a:pt x="799" y="50"/>
                  </a:cubicBezTo>
                  <a:cubicBezTo>
                    <a:pt x="798" y="50"/>
                    <a:pt x="798" y="51"/>
                    <a:pt x="797" y="52"/>
                  </a:cubicBezTo>
                  <a:cubicBezTo>
                    <a:pt x="797" y="51"/>
                    <a:pt x="796" y="51"/>
                    <a:pt x="795" y="50"/>
                  </a:cubicBezTo>
                  <a:cubicBezTo>
                    <a:pt x="795" y="50"/>
                    <a:pt x="793" y="48"/>
                    <a:pt x="793" y="48"/>
                  </a:cubicBezTo>
                  <a:cubicBezTo>
                    <a:pt x="792" y="49"/>
                    <a:pt x="792" y="50"/>
                    <a:pt x="791" y="51"/>
                  </a:cubicBezTo>
                  <a:cubicBezTo>
                    <a:pt x="793" y="52"/>
                    <a:pt x="794" y="53"/>
                    <a:pt x="796" y="54"/>
                  </a:cubicBezTo>
                  <a:cubicBezTo>
                    <a:pt x="796" y="55"/>
                    <a:pt x="797" y="55"/>
                    <a:pt x="798" y="56"/>
                  </a:cubicBezTo>
                  <a:cubicBezTo>
                    <a:pt x="799" y="56"/>
                    <a:pt x="799" y="57"/>
                    <a:pt x="800" y="58"/>
                  </a:cubicBezTo>
                  <a:cubicBezTo>
                    <a:pt x="800" y="58"/>
                    <a:pt x="802" y="59"/>
                    <a:pt x="802" y="59"/>
                  </a:cubicBezTo>
                  <a:cubicBezTo>
                    <a:pt x="802" y="59"/>
                    <a:pt x="804" y="57"/>
                    <a:pt x="804" y="57"/>
                  </a:cubicBezTo>
                  <a:cubicBezTo>
                    <a:pt x="804" y="57"/>
                    <a:pt x="806" y="58"/>
                    <a:pt x="806" y="59"/>
                  </a:cubicBezTo>
                  <a:cubicBezTo>
                    <a:pt x="806" y="59"/>
                    <a:pt x="805" y="61"/>
                    <a:pt x="805" y="61"/>
                  </a:cubicBezTo>
                  <a:cubicBezTo>
                    <a:pt x="804" y="61"/>
                    <a:pt x="803" y="63"/>
                    <a:pt x="803" y="63"/>
                  </a:cubicBezTo>
                  <a:cubicBezTo>
                    <a:pt x="802" y="63"/>
                    <a:pt x="801" y="62"/>
                    <a:pt x="801" y="61"/>
                  </a:cubicBezTo>
                  <a:cubicBezTo>
                    <a:pt x="800" y="62"/>
                    <a:pt x="799" y="63"/>
                    <a:pt x="799" y="64"/>
                  </a:cubicBezTo>
                  <a:cubicBezTo>
                    <a:pt x="799" y="64"/>
                    <a:pt x="797" y="66"/>
                    <a:pt x="797" y="66"/>
                  </a:cubicBezTo>
                  <a:cubicBezTo>
                    <a:pt x="796" y="66"/>
                    <a:pt x="796" y="64"/>
                    <a:pt x="795" y="64"/>
                  </a:cubicBezTo>
                  <a:cubicBezTo>
                    <a:pt x="795" y="64"/>
                    <a:pt x="793" y="67"/>
                    <a:pt x="793" y="66"/>
                  </a:cubicBezTo>
                  <a:cubicBezTo>
                    <a:pt x="793" y="66"/>
                    <a:pt x="791" y="65"/>
                    <a:pt x="791" y="65"/>
                  </a:cubicBezTo>
                  <a:cubicBezTo>
                    <a:pt x="791" y="64"/>
                    <a:pt x="793" y="63"/>
                    <a:pt x="793" y="63"/>
                  </a:cubicBezTo>
                  <a:cubicBezTo>
                    <a:pt x="793" y="62"/>
                    <a:pt x="795" y="60"/>
                    <a:pt x="794" y="60"/>
                  </a:cubicBezTo>
                  <a:cubicBezTo>
                    <a:pt x="794" y="60"/>
                    <a:pt x="792" y="59"/>
                    <a:pt x="792" y="59"/>
                  </a:cubicBezTo>
                  <a:cubicBezTo>
                    <a:pt x="792" y="59"/>
                    <a:pt x="791" y="61"/>
                    <a:pt x="791" y="61"/>
                  </a:cubicBezTo>
                  <a:cubicBezTo>
                    <a:pt x="790" y="61"/>
                    <a:pt x="789" y="60"/>
                    <a:pt x="788" y="59"/>
                  </a:cubicBezTo>
                  <a:cubicBezTo>
                    <a:pt x="788" y="59"/>
                    <a:pt x="786" y="58"/>
                    <a:pt x="786" y="57"/>
                  </a:cubicBezTo>
                  <a:cubicBezTo>
                    <a:pt x="786" y="57"/>
                    <a:pt x="788" y="55"/>
                    <a:pt x="788" y="55"/>
                  </a:cubicBezTo>
                  <a:cubicBezTo>
                    <a:pt x="788" y="54"/>
                    <a:pt x="789" y="54"/>
                    <a:pt x="789" y="53"/>
                  </a:cubicBezTo>
                  <a:cubicBezTo>
                    <a:pt x="790" y="52"/>
                    <a:pt x="791" y="51"/>
                    <a:pt x="791" y="51"/>
                  </a:cubicBezTo>
                  <a:cubicBezTo>
                    <a:pt x="791" y="50"/>
                    <a:pt x="789" y="49"/>
                    <a:pt x="789" y="49"/>
                  </a:cubicBezTo>
                  <a:cubicBezTo>
                    <a:pt x="789" y="48"/>
                    <a:pt x="791" y="47"/>
                    <a:pt x="791" y="47"/>
                  </a:cubicBezTo>
                  <a:cubicBezTo>
                    <a:pt x="791" y="46"/>
                    <a:pt x="788" y="46"/>
                    <a:pt x="788" y="45"/>
                  </a:cubicBezTo>
                  <a:cubicBezTo>
                    <a:pt x="788" y="46"/>
                    <a:pt x="787" y="47"/>
                    <a:pt x="787" y="47"/>
                  </a:cubicBezTo>
                  <a:cubicBezTo>
                    <a:pt x="786" y="48"/>
                    <a:pt x="785" y="49"/>
                    <a:pt x="785" y="50"/>
                  </a:cubicBezTo>
                  <a:cubicBezTo>
                    <a:pt x="785" y="50"/>
                    <a:pt x="787" y="51"/>
                    <a:pt x="787" y="51"/>
                  </a:cubicBezTo>
                  <a:cubicBezTo>
                    <a:pt x="787" y="52"/>
                    <a:pt x="786" y="53"/>
                    <a:pt x="786" y="53"/>
                  </a:cubicBezTo>
                  <a:cubicBezTo>
                    <a:pt x="785" y="54"/>
                    <a:pt x="784" y="52"/>
                    <a:pt x="783" y="52"/>
                  </a:cubicBezTo>
                  <a:cubicBezTo>
                    <a:pt x="782" y="53"/>
                    <a:pt x="781" y="55"/>
                    <a:pt x="780" y="56"/>
                  </a:cubicBezTo>
                  <a:cubicBezTo>
                    <a:pt x="778" y="55"/>
                    <a:pt x="777" y="54"/>
                    <a:pt x="775" y="53"/>
                  </a:cubicBezTo>
                  <a:cubicBezTo>
                    <a:pt x="777" y="51"/>
                    <a:pt x="778" y="50"/>
                    <a:pt x="779" y="48"/>
                  </a:cubicBezTo>
                  <a:cubicBezTo>
                    <a:pt x="779" y="48"/>
                    <a:pt x="780" y="50"/>
                    <a:pt x="781" y="50"/>
                  </a:cubicBezTo>
                  <a:cubicBezTo>
                    <a:pt x="781" y="50"/>
                    <a:pt x="783" y="48"/>
                    <a:pt x="783" y="48"/>
                  </a:cubicBezTo>
                  <a:cubicBezTo>
                    <a:pt x="783" y="48"/>
                    <a:pt x="781" y="46"/>
                    <a:pt x="781" y="46"/>
                  </a:cubicBezTo>
                  <a:cubicBezTo>
                    <a:pt x="780" y="46"/>
                    <a:pt x="782" y="44"/>
                    <a:pt x="782" y="44"/>
                  </a:cubicBezTo>
                  <a:cubicBezTo>
                    <a:pt x="782" y="43"/>
                    <a:pt x="780" y="43"/>
                    <a:pt x="780" y="42"/>
                  </a:cubicBezTo>
                  <a:cubicBezTo>
                    <a:pt x="779" y="44"/>
                    <a:pt x="778" y="45"/>
                    <a:pt x="777" y="47"/>
                  </a:cubicBezTo>
                  <a:cubicBezTo>
                    <a:pt x="776" y="47"/>
                    <a:pt x="776" y="48"/>
                    <a:pt x="775" y="49"/>
                  </a:cubicBezTo>
                  <a:cubicBezTo>
                    <a:pt x="775" y="49"/>
                    <a:pt x="773" y="47"/>
                    <a:pt x="773" y="47"/>
                  </a:cubicBezTo>
                  <a:cubicBezTo>
                    <a:pt x="772" y="47"/>
                    <a:pt x="771" y="49"/>
                    <a:pt x="771" y="49"/>
                  </a:cubicBezTo>
                  <a:cubicBezTo>
                    <a:pt x="771" y="50"/>
                    <a:pt x="770" y="52"/>
                    <a:pt x="769" y="52"/>
                  </a:cubicBezTo>
                  <a:cubicBezTo>
                    <a:pt x="769" y="52"/>
                    <a:pt x="767" y="50"/>
                    <a:pt x="767" y="50"/>
                  </a:cubicBezTo>
                  <a:cubicBezTo>
                    <a:pt x="767" y="50"/>
                    <a:pt x="765" y="48"/>
                    <a:pt x="765" y="48"/>
                  </a:cubicBezTo>
                  <a:cubicBezTo>
                    <a:pt x="765" y="48"/>
                    <a:pt x="763" y="50"/>
                    <a:pt x="763" y="50"/>
                  </a:cubicBezTo>
                  <a:cubicBezTo>
                    <a:pt x="763" y="51"/>
                    <a:pt x="765" y="52"/>
                    <a:pt x="765" y="52"/>
                  </a:cubicBezTo>
                  <a:cubicBezTo>
                    <a:pt x="765" y="53"/>
                    <a:pt x="764" y="54"/>
                    <a:pt x="764" y="54"/>
                  </a:cubicBezTo>
                  <a:cubicBezTo>
                    <a:pt x="763" y="55"/>
                    <a:pt x="763" y="56"/>
                    <a:pt x="762" y="57"/>
                  </a:cubicBezTo>
                  <a:cubicBezTo>
                    <a:pt x="762" y="57"/>
                    <a:pt x="760" y="55"/>
                    <a:pt x="760" y="55"/>
                  </a:cubicBezTo>
                  <a:cubicBezTo>
                    <a:pt x="759" y="55"/>
                    <a:pt x="758" y="57"/>
                    <a:pt x="758" y="57"/>
                  </a:cubicBezTo>
                  <a:cubicBezTo>
                    <a:pt x="758" y="58"/>
                    <a:pt x="756" y="59"/>
                    <a:pt x="756" y="59"/>
                  </a:cubicBezTo>
                  <a:cubicBezTo>
                    <a:pt x="756" y="60"/>
                    <a:pt x="759" y="61"/>
                    <a:pt x="758" y="61"/>
                  </a:cubicBezTo>
                  <a:cubicBezTo>
                    <a:pt x="758" y="62"/>
                    <a:pt x="757" y="63"/>
                    <a:pt x="757" y="63"/>
                  </a:cubicBezTo>
                  <a:cubicBezTo>
                    <a:pt x="756" y="64"/>
                    <a:pt x="756" y="65"/>
                    <a:pt x="755" y="66"/>
                  </a:cubicBezTo>
                  <a:cubicBezTo>
                    <a:pt x="755" y="66"/>
                    <a:pt x="753" y="64"/>
                    <a:pt x="753" y="64"/>
                  </a:cubicBezTo>
                  <a:cubicBezTo>
                    <a:pt x="753" y="64"/>
                    <a:pt x="754" y="62"/>
                    <a:pt x="755" y="62"/>
                  </a:cubicBezTo>
                  <a:cubicBezTo>
                    <a:pt x="755" y="61"/>
                    <a:pt x="756" y="60"/>
                    <a:pt x="756" y="59"/>
                  </a:cubicBezTo>
                  <a:cubicBezTo>
                    <a:pt x="756" y="59"/>
                    <a:pt x="754" y="58"/>
                    <a:pt x="754" y="58"/>
                  </a:cubicBezTo>
                  <a:cubicBezTo>
                    <a:pt x="754" y="57"/>
                    <a:pt x="756" y="56"/>
                    <a:pt x="756" y="55"/>
                  </a:cubicBezTo>
                  <a:cubicBezTo>
                    <a:pt x="756" y="55"/>
                    <a:pt x="754" y="54"/>
                    <a:pt x="753" y="54"/>
                  </a:cubicBezTo>
                  <a:cubicBezTo>
                    <a:pt x="753" y="53"/>
                    <a:pt x="752" y="53"/>
                    <a:pt x="751" y="52"/>
                  </a:cubicBezTo>
                  <a:cubicBezTo>
                    <a:pt x="751" y="53"/>
                    <a:pt x="749" y="54"/>
                    <a:pt x="750" y="54"/>
                  </a:cubicBezTo>
                  <a:cubicBezTo>
                    <a:pt x="750" y="55"/>
                    <a:pt x="752" y="55"/>
                    <a:pt x="752" y="56"/>
                  </a:cubicBezTo>
                  <a:cubicBezTo>
                    <a:pt x="752" y="56"/>
                    <a:pt x="750" y="58"/>
                    <a:pt x="750" y="58"/>
                  </a:cubicBezTo>
                  <a:cubicBezTo>
                    <a:pt x="750" y="58"/>
                    <a:pt x="748" y="56"/>
                    <a:pt x="748" y="57"/>
                  </a:cubicBezTo>
                  <a:cubicBezTo>
                    <a:pt x="747" y="57"/>
                    <a:pt x="747" y="59"/>
                    <a:pt x="746" y="59"/>
                  </a:cubicBezTo>
                  <a:cubicBezTo>
                    <a:pt x="747" y="59"/>
                    <a:pt x="748" y="61"/>
                    <a:pt x="748" y="60"/>
                  </a:cubicBezTo>
                  <a:cubicBezTo>
                    <a:pt x="748" y="61"/>
                    <a:pt x="747" y="63"/>
                    <a:pt x="747" y="63"/>
                  </a:cubicBezTo>
                  <a:cubicBezTo>
                    <a:pt x="746" y="63"/>
                    <a:pt x="745" y="61"/>
                    <a:pt x="744" y="61"/>
                  </a:cubicBezTo>
                  <a:cubicBezTo>
                    <a:pt x="744" y="61"/>
                    <a:pt x="742" y="60"/>
                    <a:pt x="742" y="59"/>
                  </a:cubicBezTo>
                  <a:cubicBezTo>
                    <a:pt x="742" y="59"/>
                    <a:pt x="744" y="58"/>
                    <a:pt x="744" y="57"/>
                  </a:cubicBezTo>
                  <a:cubicBezTo>
                    <a:pt x="744" y="56"/>
                    <a:pt x="742" y="56"/>
                    <a:pt x="742" y="55"/>
                  </a:cubicBezTo>
                  <a:cubicBezTo>
                    <a:pt x="742" y="55"/>
                    <a:pt x="744" y="54"/>
                    <a:pt x="743" y="53"/>
                  </a:cubicBezTo>
                  <a:cubicBezTo>
                    <a:pt x="743" y="52"/>
                    <a:pt x="742" y="52"/>
                    <a:pt x="741" y="51"/>
                  </a:cubicBezTo>
                  <a:cubicBezTo>
                    <a:pt x="740" y="53"/>
                    <a:pt x="739" y="54"/>
                    <a:pt x="738" y="56"/>
                  </a:cubicBezTo>
                  <a:cubicBezTo>
                    <a:pt x="737" y="57"/>
                    <a:pt x="736" y="57"/>
                    <a:pt x="736" y="58"/>
                  </a:cubicBezTo>
                  <a:cubicBezTo>
                    <a:pt x="736" y="58"/>
                    <a:pt x="738" y="59"/>
                    <a:pt x="738" y="60"/>
                  </a:cubicBezTo>
                  <a:cubicBezTo>
                    <a:pt x="738" y="60"/>
                    <a:pt x="737" y="62"/>
                    <a:pt x="737" y="62"/>
                  </a:cubicBezTo>
                  <a:cubicBezTo>
                    <a:pt x="736" y="63"/>
                    <a:pt x="735" y="64"/>
                    <a:pt x="735" y="64"/>
                  </a:cubicBezTo>
                  <a:cubicBezTo>
                    <a:pt x="732" y="62"/>
                    <a:pt x="729" y="60"/>
                    <a:pt x="726" y="57"/>
                  </a:cubicBezTo>
                  <a:cubicBezTo>
                    <a:pt x="727" y="57"/>
                    <a:pt x="727" y="55"/>
                    <a:pt x="728" y="55"/>
                  </a:cubicBezTo>
                  <a:cubicBezTo>
                    <a:pt x="728" y="55"/>
                    <a:pt x="729" y="57"/>
                    <a:pt x="730" y="57"/>
                  </a:cubicBezTo>
                  <a:cubicBezTo>
                    <a:pt x="730" y="57"/>
                    <a:pt x="731" y="55"/>
                    <a:pt x="732" y="55"/>
                  </a:cubicBezTo>
                  <a:cubicBezTo>
                    <a:pt x="732" y="54"/>
                    <a:pt x="733" y="53"/>
                    <a:pt x="733" y="52"/>
                  </a:cubicBezTo>
                  <a:cubicBezTo>
                    <a:pt x="734" y="52"/>
                    <a:pt x="734" y="51"/>
                    <a:pt x="735" y="50"/>
                  </a:cubicBezTo>
                  <a:cubicBezTo>
                    <a:pt x="735" y="50"/>
                    <a:pt x="737" y="49"/>
                    <a:pt x="737" y="48"/>
                  </a:cubicBezTo>
                  <a:cubicBezTo>
                    <a:pt x="737" y="48"/>
                    <a:pt x="735" y="47"/>
                    <a:pt x="734" y="46"/>
                  </a:cubicBezTo>
                  <a:cubicBezTo>
                    <a:pt x="734" y="47"/>
                    <a:pt x="733" y="48"/>
                    <a:pt x="733" y="49"/>
                  </a:cubicBezTo>
                  <a:cubicBezTo>
                    <a:pt x="733" y="49"/>
                    <a:pt x="731" y="51"/>
                    <a:pt x="731" y="51"/>
                  </a:cubicBezTo>
                  <a:cubicBezTo>
                    <a:pt x="731" y="51"/>
                    <a:pt x="729" y="49"/>
                    <a:pt x="729" y="49"/>
                  </a:cubicBezTo>
                  <a:cubicBezTo>
                    <a:pt x="729" y="49"/>
                    <a:pt x="731" y="47"/>
                    <a:pt x="731" y="47"/>
                  </a:cubicBezTo>
                  <a:cubicBezTo>
                    <a:pt x="730" y="47"/>
                    <a:pt x="729" y="45"/>
                    <a:pt x="728" y="45"/>
                  </a:cubicBezTo>
                  <a:cubicBezTo>
                    <a:pt x="728" y="45"/>
                    <a:pt x="727" y="47"/>
                    <a:pt x="727" y="47"/>
                  </a:cubicBezTo>
                  <a:cubicBezTo>
                    <a:pt x="726" y="47"/>
                    <a:pt x="725" y="46"/>
                    <a:pt x="724" y="46"/>
                  </a:cubicBezTo>
                  <a:cubicBezTo>
                    <a:pt x="724" y="46"/>
                    <a:pt x="723" y="44"/>
                    <a:pt x="722" y="44"/>
                  </a:cubicBezTo>
                  <a:cubicBezTo>
                    <a:pt x="722" y="44"/>
                    <a:pt x="721" y="46"/>
                    <a:pt x="720" y="46"/>
                  </a:cubicBezTo>
                  <a:cubicBezTo>
                    <a:pt x="720" y="46"/>
                    <a:pt x="719" y="44"/>
                    <a:pt x="718" y="44"/>
                  </a:cubicBezTo>
                  <a:cubicBezTo>
                    <a:pt x="718" y="45"/>
                    <a:pt x="717" y="47"/>
                    <a:pt x="716" y="47"/>
                  </a:cubicBezTo>
                  <a:cubicBezTo>
                    <a:pt x="716" y="47"/>
                    <a:pt x="715" y="45"/>
                    <a:pt x="714" y="45"/>
                  </a:cubicBezTo>
                  <a:cubicBezTo>
                    <a:pt x="714" y="45"/>
                    <a:pt x="713" y="47"/>
                    <a:pt x="713" y="47"/>
                  </a:cubicBezTo>
                  <a:cubicBezTo>
                    <a:pt x="713" y="48"/>
                    <a:pt x="715" y="48"/>
                    <a:pt x="715" y="49"/>
                  </a:cubicBezTo>
                  <a:cubicBezTo>
                    <a:pt x="715" y="50"/>
                    <a:pt x="713" y="50"/>
                    <a:pt x="713" y="51"/>
                  </a:cubicBezTo>
                  <a:cubicBezTo>
                    <a:pt x="715" y="52"/>
                    <a:pt x="716" y="53"/>
                    <a:pt x="718" y="55"/>
                  </a:cubicBezTo>
                  <a:cubicBezTo>
                    <a:pt x="718" y="55"/>
                    <a:pt x="719" y="56"/>
                    <a:pt x="720" y="56"/>
                  </a:cubicBezTo>
                  <a:cubicBezTo>
                    <a:pt x="719" y="58"/>
                    <a:pt x="717" y="59"/>
                    <a:pt x="716" y="61"/>
                  </a:cubicBezTo>
                  <a:cubicBezTo>
                    <a:pt x="715" y="60"/>
                    <a:pt x="713" y="58"/>
                    <a:pt x="712" y="57"/>
                  </a:cubicBezTo>
                  <a:cubicBezTo>
                    <a:pt x="712" y="57"/>
                    <a:pt x="714" y="56"/>
                    <a:pt x="714" y="55"/>
                  </a:cubicBezTo>
                  <a:cubicBezTo>
                    <a:pt x="714" y="55"/>
                    <a:pt x="712" y="54"/>
                    <a:pt x="711" y="53"/>
                  </a:cubicBezTo>
                  <a:cubicBezTo>
                    <a:pt x="711" y="53"/>
                    <a:pt x="710" y="52"/>
                    <a:pt x="709" y="52"/>
                  </a:cubicBezTo>
                  <a:cubicBezTo>
                    <a:pt x="708" y="53"/>
                    <a:pt x="707" y="55"/>
                    <a:pt x="706" y="56"/>
                  </a:cubicBezTo>
                  <a:cubicBezTo>
                    <a:pt x="705" y="57"/>
                    <a:pt x="705" y="58"/>
                    <a:pt x="704" y="58"/>
                  </a:cubicBezTo>
                  <a:cubicBezTo>
                    <a:pt x="704" y="58"/>
                    <a:pt x="702" y="57"/>
                    <a:pt x="702" y="57"/>
                  </a:cubicBezTo>
                  <a:cubicBezTo>
                    <a:pt x="702" y="56"/>
                    <a:pt x="700" y="55"/>
                    <a:pt x="700" y="55"/>
                  </a:cubicBezTo>
                  <a:cubicBezTo>
                    <a:pt x="699" y="55"/>
                    <a:pt x="698" y="57"/>
                    <a:pt x="698" y="57"/>
                  </a:cubicBezTo>
                  <a:cubicBezTo>
                    <a:pt x="698" y="57"/>
                    <a:pt x="696" y="56"/>
                    <a:pt x="696" y="56"/>
                  </a:cubicBezTo>
                  <a:cubicBezTo>
                    <a:pt x="696" y="55"/>
                    <a:pt x="697" y="53"/>
                    <a:pt x="697" y="53"/>
                  </a:cubicBezTo>
                  <a:cubicBezTo>
                    <a:pt x="698" y="53"/>
                    <a:pt x="699" y="55"/>
                    <a:pt x="700" y="55"/>
                  </a:cubicBezTo>
                  <a:cubicBezTo>
                    <a:pt x="700" y="54"/>
                    <a:pt x="701" y="53"/>
                    <a:pt x="701" y="53"/>
                  </a:cubicBezTo>
                  <a:cubicBezTo>
                    <a:pt x="701" y="52"/>
                    <a:pt x="699" y="51"/>
                    <a:pt x="699" y="51"/>
                  </a:cubicBezTo>
                  <a:cubicBezTo>
                    <a:pt x="699" y="50"/>
                    <a:pt x="697" y="50"/>
                    <a:pt x="697" y="49"/>
                  </a:cubicBezTo>
                  <a:cubicBezTo>
                    <a:pt x="696" y="49"/>
                    <a:pt x="695" y="48"/>
                    <a:pt x="695" y="48"/>
                  </a:cubicBezTo>
                  <a:cubicBezTo>
                    <a:pt x="694" y="47"/>
                    <a:pt x="693" y="47"/>
                    <a:pt x="692" y="46"/>
                  </a:cubicBezTo>
                  <a:cubicBezTo>
                    <a:pt x="692" y="47"/>
                    <a:pt x="691" y="47"/>
                    <a:pt x="691" y="48"/>
                  </a:cubicBezTo>
                  <a:cubicBezTo>
                    <a:pt x="690" y="48"/>
                    <a:pt x="689" y="50"/>
                    <a:pt x="689" y="50"/>
                  </a:cubicBezTo>
                  <a:cubicBezTo>
                    <a:pt x="689" y="51"/>
                    <a:pt x="691" y="52"/>
                    <a:pt x="691" y="52"/>
                  </a:cubicBezTo>
                  <a:cubicBezTo>
                    <a:pt x="691" y="52"/>
                    <a:pt x="690" y="54"/>
                    <a:pt x="689" y="54"/>
                  </a:cubicBezTo>
                  <a:cubicBezTo>
                    <a:pt x="689" y="54"/>
                    <a:pt x="688" y="53"/>
                    <a:pt x="687" y="53"/>
                  </a:cubicBezTo>
                  <a:cubicBezTo>
                    <a:pt x="686" y="52"/>
                    <a:pt x="686" y="51"/>
                    <a:pt x="685" y="51"/>
                  </a:cubicBezTo>
                  <a:cubicBezTo>
                    <a:pt x="685" y="51"/>
                    <a:pt x="683" y="49"/>
                    <a:pt x="683" y="49"/>
                  </a:cubicBezTo>
                  <a:cubicBezTo>
                    <a:pt x="682" y="49"/>
                    <a:pt x="681" y="51"/>
                    <a:pt x="681" y="51"/>
                  </a:cubicBezTo>
                  <a:cubicBezTo>
                    <a:pt x="680" y="52"/>
                    <a:pt x="680" y="53"/>
                    <a:pt x="679" y="54"/>
                  </a:cubicBezTo>
                  <a:cubicBezTo>
                    <a:pt x="679" y="54"/>
                    <a:pt x="678" y="56"/>
                    <a:pt x="678" y="56"/>
                  </a:cubicBezTo>
                  <a:cubicBezTo>
                    <a:pt x="677" y="56"/>
                    <a:pt x="676" y="54"/>
                    <a:pt x="675" y="54"/>
                  </a:cubicBezTo>
                  <a:cubicBezTo>
                    <a:pt x="675" y="54"/>
                    <a:pt x="674" y="53"/>
                    <a:pt x="673" y="53"/>
                  </a:cubicBezTo>
                  <a:cubicBezTo>
                    <a:pt x="673" y="52"/>
                    <a:pt x="672" y="55"/>
                    <a:pt x="671" y="55"/>
                  </a:cubicBezTo>
                  <a:cubicBezTo>
                    <a:pt x="671" y="55"/>
                    <a:pt x="670" y="53"/>
                    <a:pt x="669" y="53"/>
                  </a:cubicBezTo>
                  <a:cubicBezTo>
                    <a:pt x="669" y="54"/>
                    <a:pt x="668" y="55"/>
                    <a:pt x="668" y="55"/>
                  </a:cubicBezTo>
                  <a:cubicBezTo>
                    <a:pt x="668" y="55"/>
                    <a:pt x="665" y="54"/>
                    <a:pt x="665" y="54"/>
                  </a:cubicBezTo>
                  <a:cubicBezTo>
                    <a:pt x="665" y="53"/>
                    <a:pt x="667" y="52"/>
                    <a:pt x="667" y="51"/>
                  </a:cubicBezTo>
                  <a:cubicBezTo>
                    <a:pt x="667" y="51"/>
                    <a:pt x="668" y="50"/>
                    <a:pt x="669" y="49"/>
                  </a:cubicBezTo>
                  <a:cubicBezTo>
                    <a:pt x="669" y="49"/>
                    <a:pt x="670" y="47"/>
                    <a:pt x="670" y="47"/>
                  </a:cubicBezTo>
                  <a:cubicBezTo>
                    <a:pt x="670" y="46"/>
                    <a:pt x="668" y="46"/>
                    <a:pt x="668" y="45"/>
                  </a:cubicBezTo>
                  <a:cubicBezTo>
                    <a:pt x="668" y="45"/>
                    <a:pt x="670" y="43"/>
                    <a:pt x="670" y="43"/>
                  </a:cubicBezTo>
                  <a:cubicBezTo>
                    <a:pt x="670" y="42"/>
                    <a:pt x="668" y="42"/>
                    <a:pt x="668" y="41"/>
                  </a:cubicBezTo>
                  <a:cubicBezTo>
                    <a:pt x="668" y="41"/>
                    <a:pt x="666" y="40"/>
                    <a:pt x="665" y="40"/>
                  </a:cubicBezTo>
                  <a:cubicBezTo>
                    <a:pt x="665" y="40"/>
                    <a:pt x="664" y="41"/>
                    <a:pt x="664" y="42"/>
                  </a:cubicBezTo>
                  <a:cubicBezTo>
                    <a:pt x="664" y="42"/>
                    <a:pt x="666" y="43"/>
                    <a:pt x="666" y="43"/>
                  </a:cubicBezTo>
                  <a:cubicBezTo>
                    <a:pt x="666" y="44"/>
                    <a:pt x="665" y="45"/>
                    <a:pt x="664" y="46"/>
                  </a:cubicBezTo>
                  <a:cubicBezTo>
                    <a:pt x="664" y="46"/>
                    <a:pt x="663" y="47"/>
                    <a:pt x="663" y="48"/>
                  </a:cubicBezTo>
                  <a:cubicBezTo>
                    <a:pt x="662" y="48"/>
                    <a:pt x="665" y="49"/>
                    <a:pt x="665" y="50"/>
                  </a:cubicBezTo>
                  <a:cubicBezTo>
                    <a:pt x="665" y="50"/>
                    <a:pt x="663" y="51"/>
                    <a:pt x="663" y="52"/>
                  </a:cubicBezTo>
                  <a:cubicBezTo>
                    <a:pt x="663" y="53"/>
                    <a:pt x="661" y="53"/>
                    <a:pt x="661" y="54"/>
                  </a:cubicBezTo>
                  <a:cubicBezTo>
                    <a:pt x="661" y="55"/>
                    <a:pt x="663" y="55"/>
                    <a:pt x="664" y="56"/>
                  </a:cubicBezTo>
                  <a:cubicBezTo>
                    <a:pt x="662" y="57"/>
                    <a:pt x="661" y="59"/>
                    <a:pt x="660" y="60"/>
                  </a:cubicBezTo>
                  <a:cubicBezTo>
                    <a:pt x="660" y="61"/>
                    <a:pt x="659" y="62"/>
                    <a:pt x="659" y="63"/>
                  </a:cubicBezTo>
                  <a:cubicBezTo>
                    <a:pt x="657" y="61"/>
                    <a:pt x="656" y="60"/>
                    <a:pt x="654" y="59"/>
                  </a:cubicBezTo>
                  <a:cubicBezTo>
                    <a:pt x="655" y="58"/>
                    <a:pt x="655" y="58"/>
                    <a:pt x="656" y="57"/>
                  </a:cubicBezTo>
                  <a:cubicBezTo>
                    <a:pt x="656" y="56"/>
                    <a:pt x="657" y="55"/>
                    <a:pt x="657" y="55"/>
                  </a:cubicBezTo>
                  <a:cubicBezTo>
                    <a:pt x="657" y="54"/>
                    <a:pt x="655" y="53"/>
                    <a:pt x="655" y="53"/>
                  </a:cubicBezTo>
                  <a:cubicBezTo>
                    <a:pt x="655" y="53"/>
                    <a:pt x="653" y="52"/>
                    <a:pt x="653" y="51"/>
                  </a:cubicBezTo>
                  <a:cubicBezTo>
                    <a:pt x="653" y="51"/>
                    <a:pt x="655" y="50"/>
                    <a:pt x="655" y="49"/>
                  </a:cubicBezTo>
                  <a:cubicBezTo>
                    <a:pt x="654" y="48"/>
                    <a:pt x="653" y="48"/>
                    <a:pt x="652" y="47"/>
                  </a:cubicBezTo>
                  <a:cubicBezTo>
                    <a:pt x="652" y="47"/>
                    <a:pt x="651" y="46"/>
                    <a:pt x="650" y="46"/>
                  </a:cubicBezTo>
                  <a:cubicBezTo>
                    <a:pt x="650" y="46"/>
                    <a:pt x="649" y="47"/>
                    <a:pt x="649" y="48"/>
                  </a:cubicBezTo>
                  <a:cubicBezTo>
                    <a:pt x="648" y="48"/>
                    <a:pt x="647" y="50"/>
                    <a:pt x="647" y="50"/>
                  </a:cubicBezTo>
                  <a:cubicBezTo>
                    <a:pt x="647" y="50"/>
                    <a:pt x="649" y="51"/>
                    <a:pt x="649" y="52"/>
                  </a:cubicBezTo>
                  <a:cubicBezTo>
                    <a:pt x="649" y="52"/>
                    <a:pt x="648" y="53"/>
                    <a:pt x="647" y="54"/>
                  </a:cubicBezTo>
                  <a:cubicBezTo>
                    <a:pt x="647" y="54"/>
                    <a:pt x="646" y="56"/>
                    <a:pt x="646" y="56"/>
                  </a:cubicBezTo>
                  <a:cubicBezTo>
                    <a:pt x="646" y="57"/>
                    <a:pt x="648" y="57"/>
                    <a:pt x="648" y="58"/>
                  </a:cubicBezTo>
                  <a:cubicBezTo>
                    <a:pt x="648" y="59"/>
                    <a:pt x="646" y="59"/>
                    <a:pt x="646" y="60"/>
                  </a:cubicBezTo>
                  <a:cubicBezTo>
                    <a:pt x="646" y="60"/>
                    <a:pt x="644" y="59"/>
                    <a:pt x="644" y="58"/>
                  </a:cubicBezTo>
                  <a:cubicBezTo>
                    <a:pt x="644" y="58"/>
                    <a:pt x="646" y="57"/>
                    <a:pt x="646" y="56"/>
                  </a:cubicBezTo>
                  <a:cubicBezTo>
                    <a:pt x="645" y="56"/>
                    <a:pt x="644" y="55"/>
                    <a:pt x="643" y="55"/>
                  </a:cubicBezTo>
                  <a:cubicBezTo>
                    <a:pt x="643" y="54"/>
                    <a:pt x="642" y="53"/>
                    <a:pt x="641" y="53"/>
                  </a:cubicBezTo>
                  <a:cubicBezTo>
                    <a:pt x="641" y="53"/>
                    <a:pt x="639" y="51"/>
                    <a:pt x="639" y="51"/>
                  </a:cubicBezTo>
                  <a:cubicBezTo>
                    <a:pt x="638" y="51"/>
                    <a:pt x="638" y="53"/>
                    <a:pt x="637" y="53"/>
                  </a:cubicBezTo>
                  <a:cubicBezTo>
                    <a:pt x="637" y="53"/>
                    <a:pt x="636" y="51"/>
                    <a:pt x="635" y="52"/>
                  </a:cubicBezTo>
                  <a:cubicBezTo>
                    <a:pt x="634" y="52"/>
                    <a:pt x="634" y="54"/>
                    <a:pt x="633" y="54"/>
                  </a:cubicBezTo>
                  <a:cubicBezTo>
                    <a:pt x="634" y="55"/>
                    <a:pt x="635" y="55"/>
                    <a:pt x="636" y="56"/>
                  </a:cubicBezTo>
                  <a:cubicBezTo>
                    <a:pt x="636" y="56"/>
                    <a:pt x="634" y="57"/>
                    <a:pt x="634" y="58"/>
                  </a:cubicBezTo>
                  <a:cubicBezTo>
                    <a:pt x="633" y="58"/>
                    <a:pt x="632" y="59"/>
                    <a:pt x="632" y="60"/>
                  </a:cubicBezTo>
                  <a:cubicBezTo>
                    <a:pt x="632" y="60"/>
                    <a:pt x="634" y="61"/>
                    <a:pt x="634" y="62"/>
                  </a:cubicBezTo>
                  <a:cubicBezTo>
                    <a:pt x="634" y="62"/>
                    <a:pt x="633" y="64"/>
                    <a:pt x="633" y="64"/>
                  </a:cubicBezTo>
                  <a:cubicBezTo>
                    <a:pt x="632" y="65"/>
                    <a:pt x="631" y="65"/>
                    <a:pt x="631" y="66"/>
                  </a:cubicBezTo>
                  <a:cubicBezTo>
                    <a:pt x="631" y="66"/>
                    <a:pt x="629" y="65"/>
                    <a:pt x="629" y="64"/>
                  </a:cubicBezTo>
                  <a:cubicBezTo>
                    <a:pt x="629" y="64"/>
                    <a:pt x="631" y="63"/>
                    <a:pt x="630" y="62"/>
                  </a:cubicBezTo>
                  <a:cubicBezTo>
                    <a:pt x="630" y="62"/>
                    <a:pt x="628" y="61"/>
                    <a:pt x="628" y="61"/>
                  </a:cubicBezTo>
                  <a:cubicBezTo>
                    <a:pt x="628" y="60"/>
                    <a:pt x="626" y="60"/>
                    <a:pt x="626" y="59"/>
                  </a:cubicBezTo>
                  <a:cubicBezTo>
                    <a:pt x="626" y="58"/>
                    <a:pt x="628" y="57"/>
                    <a:pt x="628" y="57"/>
                  </a:cubicBezTo>
                  <a:cubicBezTo>
                    <a:pt x="628" y="56"/>
                    <a:pt x="629" y="55"/>
                    <a:pt x="629" y="54"/>
                  </a:cubicBezTo>
                  <a:cubicBezTo>
                    <a:pt x="629" y="54"/>
                    <a:pt x="627" y="53"/>
                    <a:pt x="627" y="53"/>
                  </a:cubicBezTo>
                  <a:cubicBezTo>
                    <a:pt x="627" y="52"/>
                    <a:pt x="629" y="51"/>
                    <a:pt x="629" y="50"/>
                  </a:cubicBezTo>
                  <a:cubicBezTo>
                    <a:pt x="629" y="50"/>
                    <a:pt x="627" y="49"/>
                    <a:pt x="627" y="49"/>
                  </a:cubicBezTo>
                  <a:cubicBezTo>
                    <a:pt x="626" y="48"/>
                    <a:pt x="625" y="48"/>
                    <a:pt x="624" y="47"/>
                  </a:cubicBezTo>
                  <a:cubicBezTo>
                    <a:pt x="624" y="48"/>
                    <a:pt x="623" y="49"/>
                    <a:pt x="623" y="49"/>
                  </a:cubicBezTo>
                  <a:cubicBezTo>
                    <a:pt x="623" y="50"/>
                    <a:pt x="625" y="51"/>
                    <a:pt x="625" y="51"/>
                  </a:cubicBezTo>
                  <a:cubicBezTo>
                    <a:pt x="625" y="52"/>
                    <a:pt x="624" y="53"/>
                    <a:pt x="623" y="53"/>
                  </a:cubicBezTo>
                  <a:cubicBezTo>
                    <a:pt x="623" y="54"/>
                    <a:pt x="622" y="55"/>
                    <a:pt x="621" y="55"/>
                  </a:cubicBezTo>
                  <a:cubicBezTo>
                    <a:pt x="621" y="56"/>
                    <a:pt x="624" y="57"/>
                    <a:pt x="624" y="57"/>
                  </a:cubicBezTo>
                  <a:cubicBezTo>
                    <a:pt x="624" y="58"/>
                    <a:pt x="622" y="59"/>
                    <a:pt x="622" y="59"/>
                  </a:cubicBezTo>
                  <a:cubicBezTo>
                    <a:pt x="622" y="60"/>
                    <a:pt x="621" y="61"/>
                    <a:pt x="620" y="62"/>
                  </a:cubicBezTo>
                  <a:cubicBezTo>
                    <a:pt x="620" y="62"/>
                    <a:pt x="618" y="60"/>
                    <a:pt x="618" y="60"/>
                  </a:cubicBezTo>
                  <a:cubicBezTo>
                    <a:pt x="618" y="60"/>
                    <a:pt x="620" y="58"/>
                    <a:pt x="620" y="58"/>
                  </a:cubicBezTo>
                  <a:cubicBezTo>
                    <a:pt x="619" y="57"/>
                    <a:pt x="618" y="56"/>
                    <a:pt x="618" y="56"/>
                  </a:cubicBezTo>
                  <a:cubicBezTo>
                    <a:pt x="617" y="56"/>
                    <a:pt x="616" y="54"/>
                    <a:pt x="615" y="54"/>
                  </a:cubicBezTo>
                  <a:cubicBezTo>
                    <a:pt x="615" y="54"/>
                    <a:pt x="614" y="56"/>
                    <a:pt x="614" y="57"/>
                  </a:cubicBezTo>
                  <a:cubicBezTo>
                    <a:pt x="613" y="57"/>
                    <a:pt x="612" y="58"/>
                    <a:pt x="612" y="59"/>
                  </a:cubicBezTo>
                  <a:cubicBezTo>
                    <a:pt x="612" y="59"/>
                    <a:pt x="614" y="60"/>
                    <a:pt x="614" y="60"/>
                  </a:cubicBezTo>
                  <a:cubicBezTo>
                    <a:pt x="614" y="61"/>
                    <a:pt x="616" y="62"/>
                    <a:pt x="616" y="62"/>
                  </a:cubicBezTo>
                  <a:cubicBezTo>
                    <a:pt x="616" y="62"/>
                    <a:pt x="615" y="64"/>
                    <a:pt x="615" y="64"/>
                  </a:cubicBezTo>
                  <a:cubicBezTo>
                    <a:pt x="614" y="64"/>
                    <a:pt x="613" y="62"/>
                    <a:pt x="612" y="63"/>
                  </a:cubicBezTo>
                  <a:cubicBezTo>
                    <a:pt x="612" y="63"/>
                    <a:pt x="611" y="65"/>
                    <a:pt x="611" y="65"/>
                  </a:cubicBezTo>
                  <a:cubicBezTo>
                    <a:pt x="610" y="64"/>
                    <a:pt x="609" y="64"/>
                    <a:pt x="609" y="63"/>
                  </a:cubicBezTo>
                  <a:cubicBezTo>
                    <a:pt x="608" y="63"/>
                    <a:pt x="606" y="62"/>
                    <a:pt x="606" y="62"/>
                  </a:cubicBezTo>
                  <a:cubicBezTo>
                    <a:pt x="606" y="61"/>
                    <a:pt x="608" y="60"/>
                    <a:pt x="608" y="59"/>
                  </a:cubicBezTo>
                  <a:cubicBezTo>
                    <a:pt x="608" y="59"/>
                    <a:pt x="606" y="58"/>
                    <a:pt x="606" y="58"/>
                  </a:cubicBezTo>
                  <a:cubicBezTo>
                    <a:pt x="606" y="57"/>
                    <a:pt x="608" y="56"/>
                    <a:pt x="607" y="55"/>
                  </a:cubicBezTo>
                  <a:cubicBezTo>
                    <a:pt x="607" y="55"/>
                    <a:pt x="605" y="54"/>
                    <a:pt x="605" y="54"/>
                  </a:cubicBezTo>
                  <a:cubicBezTo>
                    <a:pt x="605" y="53"/>
                    <a:pt x="607" y="52"/>
                    <a:pt x="607" y="51"/>
                  </a:cubicBezTo>
                  <a:cubicBezTo>
                    <a:pt x="607" y="51"/>
                    <a:pt x="609" y="49"/>
                    <a:pt x="609" y="49"/>
                  </a:cubicBezTo>
                  <a:cubicBezTo>
                    <a:pt x="609" y="49"/>
                    <a:pt x="606" y="48"/>
                    <a:pt x="606" y="47"/>
                  </a:cubicBezTo>
                  <a:cubicBezTo>
                    <a:pt x="607" y="47"/>
                    <a:pt x="608" y="46"/>
                    <a:pt x="608" y="45"/>
                  </a:cubicBezTo>
                  <a:cubicBezTo>
                    <a:pt x="609" y="44"/>
                    <a:pt x="609" y="44"/>
                    <a:pt x="610" y="43"/>
                  </a:cubicBezTo>
                  <a:cubicBezTo>
                    <a:pt x="609" y="43"/>
                    <a:pt x="608" y="41"/>
                    <a:pt x="608" y="41"/>
                  </a:cubicBezTo>
                  <a:cubicBezTo>
                    <a:pt x="607" y="41"/>
                    <a:pt x="607" y="43"/>
                    <a:pt x="606" y="44"/>
                  </a:cubicBezTo>
                  <a:cubicBezTo>
                    <a:pt x="605" y="44"/>
                    <a:pt x="604" y="42"/>
                    <a:pt x="604" y="42"/>
                  </a:cubicBezTo>
                  <a:cubicBezTo>
                    <a:pt x="603" y="42"/>
                    <a:pt x="602" y="44"/>
                    <a:pt x="602" y="44"/>
                  </a:cubicBezTo>
                  <a:cubicBezTo>
                    <a:pt x="602" y="44"/>
                    <a:pt x="604" y="46"/>
                    <a:pt x="604" y="46"/>
                  </a:cubicBezTo>
                  <a:cubicBezTo>
                    <a:pt x="604" y="46"/>
                    <a:pt x="603" y="48"/>
                    <a:pt x="602" y="48"/>
                  </a:cubicBezTo>
                  <a:cubicBezTo>
                    <a:pt x="602" y="49"/>
                    <a:pt x="601" y="50"/>
                    <a:pt x="601" y="50"/>
                  </a:cubicBezTo>
                  <a:cubicBezTo>
                    <a:pt x="600" y="51"/>
                    <a:pt x="600" y="52"/>
                    <a:pt x="599" y="52"/>
                  </a:cubicBezTo>
                  <a:cubicBezTo>
                    <a:pt x="599" y="53"/>
                    <a:pt x="597" y="51"/>
                    <a:pt x="597" y="51"/>
                  </a:cubicBezTo>
                  <a:cubicBezTo>
                    <a:pt x="596" y="51"/>
                    <a:pt x="596" y="53"/>
                    <a:pt x="595" y="53"/>
                  </a:cubicBezTo>
                  <a:cubicBezTo>
                    <a:pt x="594" y="53"/>
                    <a:pt x="594" y="55"/>
                    <a:pt x="593" y="55"/>
                  </a:cubicBezTo>
                  <a:cubicBezTo>
                    <a:pt x="593" y="55"/>
                    <a:pt x="591" y="53"/>
                    <a:pt x="591" y="54"/>
                  </a:cubicBezTo>
                  <a:cubicBezTo>
                    <a:pt x="591" y="54"/>
                    <a:pt x="590" y="55"/>
                    <a:pt x="589" y="56"/>
                  </a:cubicBezTo>
                  <a:cubicBezTo>
                    <a:pt x="589" y="56"/>
                    <a:pt x="588" y="57"/>
                    <a:pt x="588" y="58"/>
                  </a:cubicBezTo>
                  <a:cubicBezTo>
                    <a:pt x="587" y="59"/>
                    <a:pt x="587" y="59"/>
                    <a:pt x="586" y="60"/>
                  </a:cubicBezTo>
                  <a:cubicBezTo>
                    <a:pt x="586" y="61"/>
                    <a:pt x="585" y="62"/>
                    <a:pt x="584" y="62"/>
                  </a:cubicBezTo>
                  <a:cubicBezTo>
                    <a:pt x="584" y="62"/>
                    <a:pt x="586" y="64"/>
                    <a:pt x="587" y="64"/>
                  </a:cubicBezTo>
                  <a:cubicBezTo>
                    <a:pt x="587" y="64"/>
                    <a:pt x="588" y="62"/>
                    <a:pt x="588" y="62"/>
                  </a:cubicBezTo>
                  <a:cubicBezTo>
                    <a:pt x="588" y="62"/>
                    <a:pt x="590" y="63"/>
                    <a:pt x="591" y="64"/>
                  </a:cubicBezTo>
                  <a:cubicBezTo>
                    <a:pt x="591" y="64"/>
                    <a:pt x="589" y="66"/>
                    <a:pt x="589" y="66"/>
                  </a:cubicBezTo>
                  <a:cubicBezTo>
                    <a:pt x="589" y="66"/>
                    <a:pt x="587" y="64"/>
                    <a:pt x="587" y="64"/>
                  </a:cubicBezTo>
                  <a:cubicBezTo>
                    <a:pt x="586" y="64"/>
                    <a:pt x="586" y="66"/>
                    <a:pt x="585" y="66"/>
                  </a:cubicBezTo>
                  <a:cubicBezTo>
                    <a:pt x="584" y="66"/>
                    <a:pt x="583" y="65"/>
                    <a:pt x="583" y="65"/>
                  </a:cubicBezTo>
                  <a:cubicBezTo>
                    <a:pt x="582" y="64"/>
                    <a:pt x="580" y="63"/>
                    <a:pt x="580" y="63"/>
                  </a:cubicBezTo>
                  <a:cubicBezTo>
                    <a:pt x="580" y="63"/>
                    <a:pt x="582" y="61"/>
                    <a:pt x="582" y="61"/>
                  </a:cubicBezTo>
                  <a:cubicBezTo>
                    <a:pt x="582" y="61"/>
                    <a:pt x="584" y="59"/>
                    <a:pt x="584" y="59"/>
                  </a:cubicBezTo>
                  <a:cubicBezTo>
                    <a:pt x="584" y="58"/>
                    <a:pt x="582" y="57"/>
                    <a:pt x="582" y="57"/>
                  </a:cubicBezTo>
                  <a:cubicBezTo>
                    <a:pt x="581" y="57"/>
                    <a:pt x="580" y="59"/>
                    <a:pt x="580" y="59"/>
                  </a:cubicBezTo>
                  <a:cubicBezTo>
                    <a:pt x="579" y="59"/>
                    <a:pt x="578" y="58"/>
                    <a:pt x="578" y="57"/>
                  </a:cubicBezTo>
                  <a:cubicBezTo>
                    <a:pt x="577" y="57"/>
                    <a:pt x="576" y="56"/>
                    <a:pt x="575" y="56"/>
                  </a:cubicBezTo>
                  <a:cubicBezTo>
                    <a:pt x="575" y="55"/>
                    <a:pt x="577" y="54"/>
                    <a:pt x="577" y="53"/>
                  </a:cubicBezTo>
                  <a:cubicBezTo>
                    <a:pt x="577" y="53"/>
                    <a:pt x="579" y="51"/>
                    <a:pt x="579" y="51"/>
                  </a:cubicBezTo>
                  <a:cubicBezTo>
                    <a:pt x="579" y="50"/>
                    <a:pt x="577" y="50"/>
                    <a:pt x="577" y="49"/>
                  </a:cubicBezTo>
                  <a:cubicBezTo>
                    <a:pt x="576" y="49"/>
                    <a:pt x="575" y="48"/>
                    <a:pt x="574" y="48"/>
                  </a:cubicBezTo>
                  <a:cubicBezTo>
                    <a:pt x="573" y="49"/>
                    <a:pt x="572" y="51"/>
                    <a:pt x="571" y="52"/>
                  </a:cubicBezTo>
                  <a:cubicBezTo>
                    <a:pt x="570" y="54"/>
                    <a:pt x="569" y="55"/>
                    <a:pt x="568" y="57"/>
                  </a:cubicBezTo>
                  <a:cubicBezTo>
                    <a:pt x="566" y="58"/>
                    <a:pt x="565" y="60"/>
                    <a:pt x="564" y="61"/>
                  </a:cubicBezTo>
                  <a:cubicBezTo>
                    <a:pt x="564" y="62"/>
                    <a:pt x="563" y="63"/>
                    <a:pt x="562" y="63"/>
                  </a:cubicBezTo>
                  <a:cubicBezTo>
                    <a:pt x="562" y="64"/>
                    <a:pt x="561" y="65"/>
                    <a:pt x="561" y="66"/>
                  </a:cubicBezTo>
                  <a:cubicBezTo>
                    <a:pt x="561" y="66"/>
                    <a:pt x="559" y="64"/>
                    <a:pt x="559" y="64"/>
                  </a:cubicBezTo>
                  <a:cubicBezTo>
                    <a:pt x="558" y="63"/>
                    <a:pt x="560" y="62"/>
                    <a:pt x="560" y="62"/>
                  </a:cubicBezTo>
                  <a:cubicBezTo>
                    <a:pt x="559" y="61"/>
                    <a:pt x="559" y="60"/>
                    <a:pt x="558" y="60"/>
                  </a:cubicBezTo>
                  <a:cubicBezTo>
                    <a:pt x="557" y="60"/>
                    <a:pt x="556" y="58"/>
                    <a:pt x="556" y="58"/>
                  </a:cubicBezTo>
                  <a:cubicBezTo>
                    <a:pt x="555" y="58"/>
                    <a:pt x="555" y="61"/>
                    <a:pt x="554" y="60"/>
                  </a:cubicBezTo>
                  <a:cubicBezTo>
                    <a:pt x="553" y="60"/>
                    <a:pt x="553" y="59"/>
                    <a:pt x="552" y="59"/>
                  </a:cubicBezTo>
                  <a:cubicBezTo>
                    <a:pt x="551" y="59"/>
                    <a:pt x="551" y="61"/>
                    <a:pt x="550" y="61"/>
                  </a:cubicBezTo>
                  <a:cubicBezTo>
                    <a:pt x="550" y="61"/>
                    <a:pt x="548" y="60"/>
                    <a:pt x="548" y="59"/>
                  </a:cubicBezTo>
                  <a:cubicBezTo>
                    <a:pt x="547" y="59"/>
                    <a:pt x="546" y="58"/>
                    <a:pt x="546" y="58"/>
                  </a:cubicBezTo>
                  <a:cubicBezTo>
                    <a:pt x="546" y="58"/>
                    <a:pt x="547" y="56"/>
                    <a:pt x="547" y="55"/>
                  </a:cubicBezTo>
                  <a:cubicBezTo>
                    <a:pt x="548" y="55"/>
                    <a:pt x="549" y="54"/>
                    <a:pt x="549" y="53"/>
                  </a:cubicBezTo>
                  <a:cubicBezTo>
                    <a:pt x="549" y="53"/>
                    <a:pt x="547" y="51"/>
                    <a:pt x="547" y="51"/>
                  </a:cubicBezTo>
                  <a:cubicBezTo>
                    <a:pt x="546" y="51"/>
                    <a:pt x="546" y="54"/>
                    <a:pt x="545" y="54"/>
                  </a:cubicBezTo>
                  <a:cubicBezTo>
                    <a:pt x="544" y="54"/>
                    <a:pt x="544" y="52"/>
                    <a:pt x="543" y="52"/>
                  </a:cubicBezTo>
                  <a:cubicBezTo>
                    <a:pt x="541" y="51"/>
                    <a:pt x="540" y="50"/>
                    <a:pt x="538" y="49"/>
                  </a:cubicBezTo>
                  <a:cubicBezTo>
                    <a:pt x="538" y="49"/>
                    <a:pt x="537" y="50"/>
                    <a:pt x="537" y="51"/>
                  </a:cubicBezTo>
                  <a:cubicBezTo>
                    <a:pt x="537" y="51"/>
                    <a:pt x="539" y="52"/>
                    <a:pt x="539" y="53"/>
                  </a:cubicBezTo>
                  <a:cubicBezTo>
                    <a:pt x="539" y="53"/>
                    <a:pt x="541" y="54"/>
                    <a:pt x="541" y="54"/>
                  </a:cubicBezTo>
                  <a:cubicBezTo>
                    <a:pt x="541" y="55"/>
                    <a:pt x="540" y="56"/>
                    <a:pt x="539" y="56"/>
                  </a:cubicBezTo>
                  <a:cubicBezTo>
                    <a:pt x="540" y="57"/>
                    <a:pt x="541" y="58"/>
                    <a:pt x="542" y="58"/>
                  </a:cubicBezTo>
                  <a:cubicBezTo>
                    <a:pt x="542" y="58"/>
                    <a:pt x="540" y="60"/>
                    <a:pt x="540" y="60"/>
                  </a:cubicBezTo>
                  <a:cubicBezTo>
                    <a:pt x="540" y="60"/>
                    <a:pt x="538" y="59"/>
                    <a:pt x="538" y="59"/>
                  </a:cubicBezTo>
                  <a:cubicBezTo>
                    <a:pt x="537" y="58"/>
                    <a:pt x="536" y="57"/>
                    <a:pt x="536" y="57"/>
                  </a:cubicBezTo>
                  <a:cubicBezTo>
                    <a:pt x="535" y="56"/>
                    <a:pt x="534" y="56"/>
                    <a:pt x="533" y="55"/>
                  </a:cubicBezTo>
                  <a:cubicBezTo>
                    <a:pt x="533" y="55"/>
                    <a:pt x="531" y="53"/>
                    <a:pt x="531" y="54"/>
                  </a:cubicBezTo>
                  <a:cubicBezTo>
                    <a:pt x="531" y="54"/>
                    <a:pt x="529" y="56"/>
                    <a:pt x="529" y="56"/>
                  </a:cubicBezTo>
                  <a:cubicBezTo>
                    <a:pt x="529" y="56"/>
                    <a:pt x="532" y="57"/>
                    <a:pt x="532" y="57"/>
                  </a:cubicBezTo>
                  <a:cubicBezTo>
                    <a:pt x="532" y="58"/>
                    <a:pt x="530" y="59"/>
                    <a:pt x="530" y="60"/>
                  </a:cubicBezTo>
                  <a:cubicBezTo>
                    <a:pt x="530" y="60"/>
                    <a:pt x="529" y="61"/>
                    <a:pt x="528" y="62"/>
                  </a:cubicBezTo>
                  <a:cubicBezTo>
                    <a:pt x="528" y="63"/>
                    <a:pt x="527" y="63"/>
                    <a:pt x="526" y="64"/>
                  </a:cubicBezTo>
                  <a:cubicBezTo>
                    <a:pt x="526" y="64"/>
                    <a:pt x="525" y="66"/>
                    <a:pt x="525" y="66"/>
                  </a:cubicBezTo>
                  <a:cubicBezTo>
                    <a:pt x="525" y="66"/>
                    <a:pt x="523" y="65"/>
                    <a:pt x="523" y="65"/>
                  </a:cubicBezTo>
                  <a:cubicBezTo>
                    <a:pt x="522" y="64"/>
                    <a:pt x="524" y="63"/>
                    <a:pt x="524" y="62"/>
                  </a:cubicBezTo>
                  <a:cubicBezTo>
                    <a:pt x="524" y="62"/>
                    <a:pt x="526" y="61"/>
                    <a:pt x="526" y="60"/>
                  </a:cubicBezTo>
                  <a:cubicBezTo>
                    <a:pt x="526" y="60"/>
                    <a:pt x="524" y="59"/>
                    <a:pt x="524" y="59"/>
                  </a:cubicBezTo>
                  <a:cubicBezTo>
                    <a:pt x="523" y="58"/>
                    <a:pt x="522" y="57"/>
                    <a:pt x="522" y="57"/>
                  </a:cubicBezTo>
                  <a:cubicBezTo>
                    <a:pt x="521" y="57"/>
                    <a:pt x="520" y="59"/>
                    <a:pt x="520" y="59"/>
                  </a:cubicBezTo>
                  <a:cubicBezTo>
                    <a:pt x="519" y="60"/>
                    <a:pt x="519" y="61"/>
                    <a:pt x="518" y="61"/>
                  </a:cubicBezTo>
                  <a:cubicBezTo>
                    <a:pt x="517" y="63"/>
                    <a:pt x="516" y="64"/>
                    <a:pt x="515" y="66"/>
                  </a:cubicBezTo>
                  <a:cubicBezTo>
                    <a:pt x="513" y="65"/>
                    <a:pt x="512" y="64"/>
                    <a:pt x="510" y="62"/>
                  </a:cubicBezTo>
                  <a:cubicBezTo>
                    <a:pt x="511" y="61"/>
                    <a:pt x="512" y="59"/>
                    <a:pt x="514" y="58"/>
                  </a:cubicBezTo>
                  <a:cubicBezTo>
                    <a:pt x="515" y="56"/>
                    <a:pt x="516" y="55"/>
                    <a:pt x="517" y="53"/>
                  </a:cubicBezTo>
                  <a:cubicBezTo>
                    <a:pt x="516" y="53"/>
                    <a:pt x="515" y="52"/>
                    <a:pt x="515" y="52"/>
                  </a:cubicBezTo>
                  <a:cubicBezTo>
                    <a:pt x="514" y="52"/>
                    <a:pt x="514" y="54"/>
                    <a:pt x="513" y="54"/>
                  </a:cubicBezTo>
                  <a:cubicBezTo>
                    <a:pt x="512" y="54"/>
                    <a:pt x="512" y="52"/>
                    <a:pt x="511" y="52"/>
                  </a:cubicBezTo>
                  <a:cubicBezTo>
                    <a:pt x="510" y="52"/>
                    <a:pt x="510" y="54"/>
                    <a:pt x="509" y="54"/>
                  </a:cubicBezTo>
                  <a:cubicBezTo>
                    <a:pt x="509" y="55"/>
                    <a:pt x="508" y="53"/>
                    <a:pt x="507" y="53"/>
                  </a:cubicBezTo>
                  <a:cubicBezTo>
                    <a:pt x="506" y="53"/>
                    <a:pt x="506" y="55"/>
                    <a:pt x="505" y="55"/>
                  </a:cubicBezTo>
                  <a:cubicBezTo>
                    <a:pt x="505" y="55"/>
                    <a:pt x="503" y="53"/>
                    <a:pt x="503" y="53"/>
                  </a:cubicBezTo>
                  <a:cubicBezTo>
                    <a:pt x="502" y="54"/>
                    <a:pt x="502" y="55"/>
                    <a:pt x="501" y="56"/>
                  </a:cubicBezTo>
                  <a:cubicBezTo>
                    <a:pt x="501" y="56"/>
                    <a:pt x="500" y="57"/>
                    <a:pt x="500" y="58"/>
                  </a:cubicBezTo>
                  <a:cubicBezTo>
                    <a:pt x="499" y="57"/>
                    <a:pt x="498" y="57"/>
                    <a:pt x="497" y="56"/>
                  </a:cubicBezTo>
                  <a:cubicBezTo>
                    <a:pt x="497" y="56"/>
                    <a:pt x="495" y="55"/>
                    <a:pt x="495" y="54"/>
                  </a:cubicBezTo>
                  <a:cubicBezTo>
                    <a:pt x="495" y="54"/>
                    <a:pt x="497" y="53"/>
                    <a:pt x="497" y="52"/>
                  </a:cubicBezTo>
                  <a:cubicBezTo>
                    <a:pt x="497" y="52"/>
                    <a:pt x="495" y="51"/>
                    <a:pt x="495" y="50"/>
                  </a:cubicBezTo>
                  <a:cubicBezTo>
                    <a:pt x="495" y="50"/>
                    <a:pt x="496" y="49"/>
                    <a:pt x="496" y="48"/>
                  </a:cubicBezTo>
                  <a:cubicBezTo>
                    <a:pt x="496" y="47"/>
                    <a:pt x="494" y="47"/>
                    <a:pt x="494" y="47"/>
                  </a:cubicBezTo>
                  <a:cubicBezTo>
                    <a:pt x="493" y="48"/>
                    <a:pt x="492" y="49"/>
                    <a:pt x="491" y="51"/>
                  </a:cubicBezTo>
                  <a:cubicBezTo>
                    <a:pt x="491" y="52"/>
                    <a:pt x="492" y="52"/>
                    <a:pt x="493" y="53"/>
                  </a:cubicBezTo>
                  <a:cubicBezTo>
                    <a:pt x="493" y="53"/>
                    <a:pt x="495" y="54"/>
                    <a:pt x="495" y="54"/>
                  </a:cubicBezTo>
                  <a:cubicBezTo>
                    <a:pt x="495" y="55"/>
                    <a:pt x="493" y="56"/>
                    <a:pt x="493" y="57"/>
                  </a:cubicBezTo>
                  <a:cubicBezTo>
                    <a:pt x="493" y="57"/>
                    <a:pt x="496" y="58"/>
                    <a:pt x="496" y="58"/>
                  </a:cubicBezTo>
                  <a:cubicBezTo>
                    <a:pt x="496" y="59"/>
                    <a:pt x="494" y="61"/>
                    <a:pt x="494" y="61"/>
                  </a:cubicBezTo>
                  <a:cubicBezTo>
                    <a:pt x="493" y="61"/>
                    <a:pt x="492" y="59"/>
                    <a:pt x="492" y="59"/>
                  </a:cubicBezTo>
                  <a:cubicBezTo>
                    <a:pt x="492" y="58"/>
                    <a:pt x="490" y="58"/>
                    <a:pt x="489" y="57"/>
                  </a:cubicBezTo>
                  <a:cubicBezTo>
                    <a:pt x="489" y="57"/>
                    <a:pt x="491" y="55"/>
                    <a:pt x="491" y="55"/>
                  </a:cubicBezTo>
                  <a:cubicBezTo>
                    <a:pt x="491" y="54"/>
                    <a:pt x="490" y="54"/>
                    <a:pt x="489" y="53"/>
                  </a:cubicBezTo>
                  <a:cubicBezTo>
                    <a:pt x="489" y="53"/>
                    <a:pt x="487" y="51"/>
                    <a:pt x="487" y="52"/>
                  </a:cubicBezTo>
                  <a:cubicBezTo>
                    <a:pt x="486" y="52"/>
                    <a:pt x="485" y="54"/>
                    <a:pt x="485" y="54"/>
                  </a:cubicBezTo>
                  <a:cubicBezTo>
                    <a:pt x="484" y="54"/>
                    <a:pt x="483" y="52"/>
                    <a:pt x="483" y="52"/>
                  </a:cubicBezTo>
                  <a:cubicBezTo>
                    <a:pt x="482" y="52"/>
                    <a:pt x="481" y="51"/>
                    <a:pt x="481" y="50"/>
                  </a:cubicBezTo>
                  <a:cubicBezTo>
                    <a:pt x="481" y="50"/>
                    <a:pt x="482" y="48"/>
                    <a:pt x="482" y="48"/>
                  </a:cubicBezTo>
                  <a:cubicBezTo>
                    <a:pt x="483" y="47"/>
                    <a:pt x="483" y="47"/>
                    <a:pt x="484" y="46"/>
                  </a:cubicBezTo>
                  <a:cubicBezTo>
                    <a:pt x="484" y="45"/>
                    <a:pt x="486" y="44"/>
                    <a:pt x="486" y="44"/>
                  </a:cubicBezTo>
                  <a:cubicBezTo>
                    <a:pt x="486" y="43"/>
                    <a:pt x="484" y="42"/>
                    <a:pt x="483" y="42"/>
                  </a:cubicBezTo>
                  <a:cubicBezTo>
                    <a:pt x="483" y="43"/>
                    <a:pt x="482" y="43"/>
                    <a:pt x="482" y="44"/>
                  </a:cubicBezTo>
                  <a:cubicBezTo>
                    <a:pt x="481" y="44"/>
                    <a:pt x="480" y="46"/>
                    <a:pt x="480" y="46"/>
                  </a:cubicBezTo>
                  <a:cubicBezTo>
                    <a:pt x="480" y="46"/>
                    <a:pt x="478" y="45"/>
                    <a:pt x="478" y="45"/>
                  </a:cubicBezTo>
                  <a:cubicBezTo>
                    <a:pt x="478" y="45"/>
                    <a:pt x="476" y="43"/>
                    <a:pt x="476" y="43"/>
                  </a:cubicBezTo>
                  <a:cubicBezTo>
                    <a:pt x="475" y="43"/>
                    <a:pt x="474" y="45"/>
                    <a:pt x="474" y="45"/>
                  </a:cubicBezTo>
                  <a:cubicBezTo>
                    <a:pt x="473" y="46"/>
                    <a:pt x="473" y="47"/>
                    <a:pt x="472" y="47"/>
                  </a:cubicBezTo>
                  <a:cubicBezTo>
                    <a:pt x="472" y="48"/>
                    <a:pt x="471" y="49"/>
                    <a:pt x="470" y="50"/>
                  </a:cubicBezTo>
                  <a:cubicBezTo>
                    <a:pt x="470" y="50"/>
                    <a:pt x="473" y="51"/>
                    <a:pt x="473" y="51"/>
                  </a:cubicBezTo>
                  <a:cubicBezTo>
                    <a:pt x="473" y="52"/>
                    <a:pt x="471" y="53"/>
                    <a:pt x="471" y="54"/>
                  </a:cubicBezTo>
                  <a:cubicBezTo>
                    <a:pt x="470" y="54"/>
                    <a:pt x="470" y="55"/>
                    <a:pt x="469" y="56"/>
                  </a:cubicBezTo>
                  <a:cubicBezTo>
                    <a:pt x="469" y="57"/>
                    <a:pt x="468" y="57"/>
                    <a:pt x="468" y="58"/>
                  </a:cubicBezTo>
                  <a:cubicBezTo>
                    <a:pt x="467" y="58"/>
                    <a:pt x="466" y="60"/>
                    <a:pt x="466" y="60"/>
                  </a:cubicBezTo>
                  <a:cubicBezTo>
                    <a:pt x="466" y="60"/>
                    <a:pt x="464" y="59"/>
                    <a:pt x="464" y="59"/>
                  </a:cubicBezTo>
                  <a:cubicBezTo>
                    <a:pt x="464" y="58"/>
                    <a:pt x="466" y="57"/>
                    <a:pt x="465" y="56"/>
                  </a:cubicBezTo>
                  <a:cubicBezTo>
                    <a:pt x="465" y="56"/>
                    <a:pt x="463" y="55"/>
                    <a:pt x="463" y="55"/>
                  </a:cubicBezTo>
                  <a:cubicBezTo>
                    <a:pt x="464" y="54"/>
                    <a:pt x="464" y="53"/>
                    <a:pt x="465" y="52"/>
                  </a:cubicBezTo>
                  <a:cubicBezTo>
                    <a:pt x="465" y="52"/>
                    <a:pt x="466" y="51"/>
                    <a:pt x="467" y="50"/>
                  </a:cubicBezTo>
                  <a:cubicBezTo>
                    <a:pt x="467" y="50"/>
                    <a:pt x="468" y="48"/>
                    <a:pt x="468" y="48"/>
                  </a:cubicBezTo>
                  <a:cubicBezTo>
                    <a:pt x="468" y="48"/>
                    <a:pt x="466" y="47"/>
                    <a:pt x="466" y="46"/>
                  </a:cubicBezTo>
                  <a:cubicBezTo>
                    <a:pt x="465" y="46"/>
                    <a:pt x="464" y="45"/>
                    <a:pt x="464" y="45"/>
                  </a:cubicBezTo>
                  <a:cubicBezTo>
                    <a:pt x="464" y="45"/>
                    <a:pt x="462" y="46"/>
                    <a:pt x="462" y="47"/>
                  </a:cubicBezTo>
                  <a:cubicBezTo>
                    <a:pt x="462" y="47"/>
                    <a:pt x="464" y="48"/>
                    <a:pt x="464" y="49"/>
                  </a:cubicBezTo>
                  <a:cubicBezTo>
                    <a:pt x="464" y="49"/>
                    <a:pt x="463" y="51"/>
                    <a:pt x="463" y="51"/>
                  </a:cubicBezTo>
                  <a:cubicBezTo>
                    <a:pt x="462" y="51"/>
                    <a:pt x="460" y="49"/>
                    <a:pt x="460" y="49"/>
                  </a:cubicBezTo>
                  <a:cubicBezTo>
                    <a:pt x="460" y="49"/>
                    <a:pt x="459" y="51"/>
                    <a:pt x="459" y="51"/>
                  </a:cubicBezTo>
                  <a:cubicBezTo>
                    <a:pt x="459" y="52"/>
                    <a:pt x="461" y="52"/>
                    <a:pt x="461" y="53"/>
                  </a:cubicBezTo>
                  <a:cubicBezTo>
                    <a:pt x="461" y="54"/>
                    <a:pt x="459" y="54"/>
                    <a:pt x="459" y="55"/>
                  </a:cubicBezTo>
                  <a:cubicBezTo>
                    <a:pt x="458" y="57"/>
                    <a:pt x="457" y="58"/>
                    <a:pt x="456" y="60"/>
                  </a:cubicBezTo>
                  <a:cubicBezTo>
                    <a:pt x="455" y="60"/>
                    <a:pt x="454" y="62"/>
                    <a:pt x="454" y="62"/>
                  </a:cubicBezTo>
                  <a:cubicBezTo>
                    <a:pt x="454" y="62"/>
                    <a:pt x="452" y="60"/>
                    <a:pt x="452" y="60"/>
                  </a:cubicBezTo>
                  <a:cubicBezTo>
                    <a:pt x="452" y="60"/>
                    <a:pt x="453" y="58"/>
                    <a:pt x="454" y="58"/>
                  </a:cubicBezTo>
                  <a:cubicBezTo>
                    <a:pt x="454" y="57"/>
                    <a:pt x="455" y="56"/>
                    <a:pt x="455" y="56"/>
                  </a:cubicBezTo>
                  <a:cubicBezTo>
                    <a:pt x="456" y="55"/>
                    <a:pt x="456" y="54"/>
                    <a:pt x="457" y="53"/>
                  </a:cubicBezTo>
                  <a:cubicBezTo>
                    <a:pt x="456" y="53"/>
                    <a:pt x="455" y="52"/>
                    <a:pt x="455" y="52"/>
                  </a:cubicBezTo>
                  <a:cubicBezTo>
                    <a:pt x="454" y="52"/>
                    <a:pt x="453" y="50"/>
                    <a:pt x="452" y="50"/>
                  </a:cubicBezTo>
                  <a:cubicBezTo>
                    <a:pt x="452" y="50"/>
                    <a:pt x="454" y="48"/>
                    <a:pt x="454" y="48"/>
                  </a:cubicBezTo>
                  <a:cubicBezTo>
                    <a:pt x="455" y="47"/>
                    <a:pt x="455" y="46"/>
                    <a:pt x="456" y="46"/>
                  </a:cubicBezTo>
                  <a:cubicBezTo>
                    <a:pt x="456" y="45"/>
                    <a:pt x="457" y="44"/>
                    <a:pt x="458" y="43"/>
                  </a:cubicBezTo>
                  <a:cubicBezTo>
                    <a:pt x="458" y="43"/>
                    <a:pt x="455" y="42"/>
                    <a:pt x="455" y="42"/>
                  </a:cubicBezTo>
                  <a:cubicBezTo>
                    <a:pt x="455" y="41"/>
                    <a:pt x="457" y="40"/>
                    <a:pt x="457" y="39"/>
                  </a:cubicBezTo>
                  <a:cubicBezTo>
                    <a:pt x="457" y="39"/>
                    <a:pt x="455" y="38"/>
                    <a:pt x="455" y="38"/>
                  </a:cubicBezTo>
                  <a:cubicBezTo>
                    <a:pt x="455" y="38"/>
                    <a:pt x="453" y="39"/>
                    <a:pt x="453" y="40"/>
                  </a:cubicBezTo>
                  <a:cubicBezTo>
                    <a:pt x="453" y="41"/>
                    <a:pt x="455" y="41"/>
                    <a:pt x="455" y="42"/>
                  </a:cubicBezTo>
                  <a:cubicBezTo>
                    <a:pt x="455" y="42"/>
                    <a:pt x="454" y="43"/>
                    <a:pt x="454" y="44"/>
                  </a:cubicBezTo>
                  <a:cubicBezTo>
                    <a:pt x="453" y="45"/>
                    <a:pt x="453" y="45"/>
                    <a:pt x="452" y="46"/>
                  </a:cubicBezTo>
                  <a:cubicBezTo>
                    <a:pt x="452" y="46"/>
                    <a:pt x="451" y="48"/>
                    <a:pt x="450" y="48"/>
                  </a:cubicBezTo>
                  <a:cubicBezTo>
                    <a:pt x="450" y="48"/>
                    <a:pt x="448" y="47"/>
                    <a:pt x="448" y="47"/>
                  </a:cubicBezTo>
                  <a:cubicBezTo>
                    <a:pt x="448" y="47"/>
                    <a:pt x="446" y="49"/>
                    <a:pt x="446" y="49"/>
                  </a:cubicBezTo>
                  <a:cubicBezTo>
                    <a:pt x="446" y="49"/>
                    <a:pt x="449" y="50"/>
                    <a:pt x="449" y="51"/>
                  </a:cubicBezTo>
                  <a:cubicBezTo>
                    <a:pt x="448" y="51"/>
                    <a:pt x="447" y="52"/>
                    <a:pt x="447" y="53"/>
                  </a:cubicBezTo>
                  <a:cubicBezTo>
                    <a:pt x="447" y="53"/>
                    <a:pt x="445" y="55"/>
                    <a:pt x="445" y="55"/>
                  </a:cubicBezTo>
                  <a:cubicBezTo>
                    <a:pt x="445" y="55"/>
                    <a:pt x="443" y="53"/>
                    <a:pt x="443" y="53"/>
                  </a:cubicBezTo>
                  <a:cubicBezTo>
                    <a:pt x="443" y="54"/>
                    <a:pt x="441" y="55"/>
                    <a:pt x="441" y="56"/>
                  </a:cubicBezTo>
                  <a:cubicBezTo>
                    <a:pt x="441" y="56"/>
                    <a:pt x="443" y="57"/>
                    <a:pt x="443" y="57"/>
                  </a:cubicBezTo>
                  <a:cubicBezTo>
                    <a:pt x="444" y="58"/>
                    <a:pt x="442" y="59"/>
                    <a:pt x="442" y="60"/>
                  </a:cubicBezTo>
                  <a:cubicBezTo>
                    <a:pt x="442" y="60"/>
                    <a:pt x="444" y="61"/>
                    <a:pt x="444" y="61"/>
                  </a:cubicBezTo>
                  <a:cubicBezTo>
                    <a:pt x="444" y="62"/>
                    <a:pt x="443" y="63"/>
                    <a:pt x="442" y="63"/>
                  </a:cubicBezTo>
                  <a:cubicBezTo>
                    <a:pt x="442" y="64"/>
                    <a:pt x="441" y="62"/>
                    <a:pt x="440" y="62"/>
                  </a:cubicBezTo>
                  <a:cubicBezTo>
                    <a:pt x="439" y="62"/>
                    <a:pt x="439" y="64"/>
                    <a:pt x="438" y="64"/>
                  </a:cubicBezTo>
                  <a:cubicBezTo>
                    <a:pt x="438" y="64"/>
                    <a:pt x="437" y="62"/>
                    <a:pt x="436" y="62"/>
                  </a:cubicBezTo>
                  <a:cubicBezTo>
                    <a:pt x="436" y="62"/>
                    <a:pt x="435" y="64"/>
                    <a:pt x="434" y="65"/>
                  </a:cubicBezTo>
                  <a:cubicBezTo>
                    <a:pt x="434" y="65"/>
                    <a:pt x="432" y="63"/>
                    <a:pt x="432" y="63"/>
                  </a:cubicBezTo>
                  <a:cubicBezTo>
                    <a:pt x="432" y="63"/>
                    <a:pt x="434" y="61"/>
                    <a:pt x="434" y="61"/>
                  </a:cubicBezTo>
                  <a:cubicBezTo>
                    <a:pt x="434" y="60"/>
                    <a:pt x="432" y="59"/>
                    <a:pt x="432" y="59"/>
                  </a:cubicBezTo>
                  <a:cubicBezTo>
                    <a:pt x="432" y="59"/>
                    <a:pt x="430" y="61"/>
                    <a:pt x="430" y="61"/>
                  </a:cubicBezTo>
                  <a:cubicBezTo>
                    <a:pt x="430" y="62"/>
                    <a:pt x="432" y="62"/>
                    <a:pt x="432" y="63"/>
                  </a:cubicBezTo>
                  <a:cubicBezTo>
                    <a:pt x="432" y="63"/>
                    <a:pt x="430" y="64"/>
                    <a:pt x="430" y="65"/>
                  </a:cubicBezTo>
                  <a:cubicBezTo>
                    <a:pt x="430" y="65"/>
                    <a:pt x="433" y="67"/>
                    <a:pt x="433" y="67"/>
                  </a:cubicBezTo>
                  <a:cubicBezTo>
                    <a:pt x="432" y="67"/>
                    <a:pt x="432" y="69"/>
                    <a:pt x="431" y="69"/>
                  </a:cubicBezTo>
                  <a:cubicBezTo>
                    <a:pt x="430" y="69"/>
                    <a:pt x="429" y="67"/>
                    <a:pt x="429" y="67"/>
                  </a:cubicBezTo>
                  <a:cubicBezTo>
                    <a:pt x="429" y="67"/>
                    <a:pt x="427" y="66"/>
                    <a:pt x="427" y="66"/>
                  </a:cubicBezTo>
                  <a:cubicBezTo>
                    <a:pt x="426" y="65"/>
                    <a:pt x="428" y="64"/>
                    <a:pt x="428" y="63"/>
                  </a:cubicBezTo>
                  <a:cubicBezTo>
                    <a:pt x="428" y="63"/>
                    <a:pt x="426" y="62"/>
                    <a:pt x="426" y="62"/>
                  </a:cubicBezTo>
                  <a:cubicBezTo>
                    <a:pt x="426" y="61"/>
                    <a:pt x="428" y="60"/>
                    <a:pt x="428" y="59"/>
                  </a:cubicBezTo>
                  <a:cubicBezTo>
                    <a:pt x="428" y="59"/>
                    <a:pt x="426" y="58"/>
                    <a:pt x="425" y="58"/>
                  </a:cubicBezTo>
                  <a:cubicBezTo>
                    <a:pt x="425" y="58"/>
                    <a:pt x="423" y="56"/>
                    <a:pt x="423" y="56"/>
                  </a:cubicBezTo>
                  <a:cubicBezTo>
                    <a:pt x="423" y="56"/>
                    <a:pt x="425" y="54"/>
                    <a:pt x="425" y="54"/>
                  </a:cubicBezTo>
                  <a:cubicBezTo>
                    <a:pt x="425" y="53"/>
                    <a:pt x="423" y="52"/>
                    <a:pt x="423" y="52"/>
                  </a:cubicBezTo>
                  <a:cubicBezTo>
                    <a:pt x="422" y="52"/>
                    <a:pt x="421" y="51"/>
                    <a:pt x="420" y="50"/>
                  </a:cubicBezTo>
                  <a:cubicBezTo>
                    <a:pt x="420" y="50"/>
                    <a:pt x="418" y="49"/>
                    <a:pt x="418" y="49"/>
                  </a:cubicBezTo>
                  <a:cubicBezTo>
                    <a:pt x="418" y="48"/>
                    <a:pt x="420" y="47"/>
                    <a:pt x="420" y="46"/>
                  </a:cubicBezTo>
                  <a:cubicBezTo>
                    <a:pt x="420" y="46"/>
                    <a:pt x="418" y="45"/>
                    <a:pt x="418" y="45"/>
                  </a:cubicBezTo>
                  <a:cubicBezTo>
                    <a:pt x="417" y="45"/>
                    <a:pt x="416" y="47"/>
                    <a:pt x="416" y="47"/>
                  </a:cubicBezTo>
                  <a:cubicBezTo>
                    <a:pt x="416" y="47"/>
                    <a:pt x="418" y="48"/>
                    <a:pt x="418" y="49"/>
                  </a:cubicBezTo>
                  <a:cubicBezTo>
                    <a:pt x="418" y="49"/>
                    <a:pt x="417" y="50"/>
                    <a:pt x="417" y="51"/>
                  </a:cubicBezTo>
                  <a:cubicBezTo>
                    <a:pt x="416" y="51"/>
                    <a:pt x="415" y="52"/>
                    <a:pt x="415" y="53"/>
                  </a:cubicBezTo>
                  <a:cubicBezTo>
                    <a:pt x="415" y="54"/>
                    <a:pt x="413" y="55"/>
                    <a:pt x="413" y="55"/>
                  </a:cubicBezTo>
                  <a:cubicBezTo>
                    <a:pt x="413" y="56"/>
                    <a:pt x="415" y="57"/>
                    <a:pt x="415" y="57"/>
                  </a:cubicBezTo>
                  <a:cubicBezTo>
                    <a:pt x="415" y="58"/>
                    <a:pt x="414" y="59"/>
                    <a:pt x="414" y="59"/>
                  </a:cubicBezTo>
                  <a:cubicBezTo>
                    <a:pt x="413" y="60"/>
                    <a:pt x="413" y="61"/>
                    <a:pt x="412" y="62"/>
                  </a:cubicBezTo>
                  <a:cubicBezTo>
                    <a:pt x="411" y="63"/>
                    <a:pt x="410" y="65"/>
                    <a:pt x="409" y="66"/>
                  </a:cubicBezTo>
                  <a:cubicBezTo>
                    <a:pt x="407" y="65"/>
                    <a:pt x="406" y="64"/>
                    <a:pt x="404" y="63"/>
                  </a:cubicBezTo>
                  <a:cubicBezTo>
                    <a:pt x="404" y="62"/>
                    <a:pt x="402" y="62"/>
                    <a:pt x="402" y="61"/>
                  </a:cubicBezTo>
                  <a:cubicBezTo>
                    <a:pt x="402" y="60"/>
                    <a:pt x="404" y="59"/>
                    <a:pt x="404" y="59"/>
                  </a:cubicBezTo>
                  <a:cubicBezTo>
                    <a:pt x="403" y="58"/>
                    <a:pt x="401" y="58"/>
                    <a:pt x="401" y="57"/>
                  </a:cubicBezTo>
                  <a:cubicBezTo>
                    <a:pt x="401" y="57"/>
                    <a:pt x="403" y="55"/>
                    <a:pt x="403" y="55"/>
                  </a:cubicBezTo>
                  <a:cubicBezTo>
                    <a:pt x="403" y="54"/>
                    <a:pt x="401" y="53"/>
                    <a:pt x="401" y="53"/>
                  </a:cubicBezTo>
                  <a:cubicBezTo>
                    <a:pt x="400" y="53"/>
                    <a:pt x="399" y="55"/>
                    <a:pt x="399" y="55"/>
                  </a:cubicBezTo>
                  <a:cubicBezTo>
                    <a:pt x="399" y="55"/>
                    <a:pt x="398" y="58"/>
                    <a:pt x="397" y="57"/>
                  </a:cubicBezTo>
                  <a:cubicBezTo>
                    <a:pt x="397" y="57"/>
                    <a:pt x="395" y="56"/>
                    <a:pt x="395" y="56"/>
                  </a:cubicBezTo>
                  <a:cubicBezTo>
                    <a:pt x="395" y="55"/>
                    <a:pt x="397" y="54"/>
                    <a:pt x="397" y="54"/>
                  </a:cubicBezTo>
                  <a:cubicBezTo>
                    <a:pt x="397" y="53"/>
                    <a:pt x="395" y="53"/>
                    <a:pt x="395" y="52"/>
                  </a:cubicBezTo>
                  <a:cubicBezTo>
                    <a:pt x="393" y="53"/>
                    <a:pt x="392" y="55"/>
                    <a:pt x="391" y="56"/>
                  </a:cubicBezTo>
                  <a:cubicBezTo>
                    <a:pt x="391" y="57"/>
                    <a:pt x="390" y="58"/>
                    <a:pt x="390" y="59"/>
                  </a:cubicBezTo>
                  <a:cubicBezTo>
                    <a:pt x="389" y="59"/>
                    <a:pt x="392" y="60"/>
                    <a:pt x="392" y="60"/>
                  </a:cubicBezTo>
                  <a:cubicBezTo>
                    <a:pt x="392" y="61"/>
                    <a:pt x="390" y="62"/>
                    <a:pt x="390" y="62"/>
                  </a:cubicBezTo>
                  <a:cubicBezTo>
                    <a:pt x="390" y="63"/>
                    <a:pt x="389" y="65"/>
                    <a:pt x="388" y="65"/>
                  </a:cubicBezTo>
                  <a:cubicBezTo>
                    <a:pt x="388" y="65"/>
                    <a:pt x="386" y="63"/>
                    <a:pt x="386" y="63"/>
                  </a:cubicBezTo>
                  <a:cubicBezTo>
                    <a:pt x="386" y="62"/>
                    <a:pt x="388" y="61"/>
                    <a:pt x="388" y="61"/>
                  </a:cubicBezTo>
                  <a:cubicBezTo>
                    <a:pt x="387" y="60"/>
                    <a:pt x="386" y="60"/>
                    <a:pt x="386" y="59"/>
                  </a:cubicBezTo>
                  <a:cubicBezTo>
                    <a:pt x="385" y="59"/>
                    <a:pt x="383" y="58"/>
                    <a:pt x="383" y="57"/>
                  </a:cubicBezTo>
                  <a:cubicBezTo>
                    <a:pt x="383" y="57"/>
                    <a:pt x="385" y="55"/>
                    <a:pt x="385" y="55"/>
                  </a:cubicBezTo>
                  <a:cubicBezTo>
                    <a:pt x="385" y="55"/>
                    <a:pt x="383" y="54"/>
                    <a:pt x="383" y="53"/>
                  </a:cubicBezTo>
                  <a:cubicBezTo>
                    <a:pt x="382" y="53"/>
                    <a:pt x="381" y="52"/>
                    <a:pt x="381" y="52"/>
                  </a:cubicBezTo>
                  <a:cubicBezTo>
                    <a:pt x="381" y="51"/>
                    <a:pt x="382" y="50"/>
                    <a:pt x="382" y="49"/>
                  </a:cubicBezTo>
                  <a:cubicBezTo>
                    <a:pt x="383" y="49"/>
                    <a:pt x="384" y="48"/>
                    <a:pt x="384" y="47"/>
                  </a:cubicBezTo>
                  <a:cubicBezTo>
                    <a:pt x="384" y="47"/>
                    <a:pt x="382" y="46"/>
                    <a:pt x="382" y="46"/>
                  </a:cubicBezTo>
                  <a:cubicBezTo>
                    <a:pt x="382" y="45"/>
                    <a:pt x="383" y="44"/>
                    <a:pt x="383" y="43"/>
                  </a:cubicBezTo>
                  <a:cubicBezTo>
                    <a:pt x="384" y="43"/>
                    <a:pt x="381" y="42"/>
                    <a:pt x="381" y="42"/>
                  </a:cubicBezTo>
                  <a:cubicBezTo>
                    <a:pt x="381" y="42"/>
                    <a:pt x="379" y="43"/>
                    <a:pt x="380" y="44"/>
                  </a:cubicBezTo>
                  <a:cubicBezTo>
                    <a:pt x="380" y="44"/>
                    <a:pt x="382" y="45"/>
                    <a:pt x="382" y="46"/>
                  </a:cubicBezTo>
                  <a:cubicBezTo>
                    <a:pt x="382" y="46"/>
                    <a:pt x="380" y="47"/>
                    <a:pt x="380" y="48"/>
                  </a:cubicBezTo>
                  <a:cubicBezTo>
                    <a:pt x="380" y="49"/>
                    <a:pt x="379" y="49"/>
                    <a:pt x="378" y="50"/>
                  </a:cubicBezTo>
                  <a:cubicBezTo>
                    <a:pt x="378" y="51"/>
                    <a:pt x="377" y="52"/>
                    <a:pt x="377" y="52"/>
                  </a:cubicBezTo>
                  <a:cubicBezTo>
                    <a:pt x="376" y="54"/>
                    <a:pt x="374" y="55"/>
                    <a:pt x="373" y="57"/>
                  </a:cubicBezTo>
                  <a:cubicBezTo>
                    <a:pt x="372" y="58"/>
                    <a:pt x="371" y="60"/>
                    <a:pt x="370" y="61"/>
                  </a:cubicBezTo>
                  <a:cubicBezTo>
                    <a:pt x="369" y="62"/>
                    <a:pt x="369" y="63"/>
                    <a:pt x="368" y="63"/>
                  </a:cubicBezTo>
                  <a:cubicBezTo>
                    <a:pt x="368" y="64"/>
                    <a:pt x="367" y="65"/>
                    <a:pt x="366" y="66"/>
                  </a:cubicBezTo>
                  <a:cubicBezTo>
                    <a:pt x="366" y="66"/>
                    <a:pt x="364" y="64"/>
                    <a:pt x="364" y="64"/>
                  </a:cubicBezTo>
                  <a:cubicBezTo>
                    <a:pt x="364" y="64"/>
                    <a:pt x="362" y="62"/>
                    <a:pt x="362" y="62"/>
                  </a:cubicBezTo>
                  <a:cubicBezTo>
                    <a:pt x="361" y="62"/>
                    <a:pt x="361" y="64"/>
                    <a:pt x="360" y="64"/>
                  </a:cubicBezTo>
                  <a:cubicBezTo>
                    <a:pt x="360" y="64"/>
                    <a:pt x="359" y="63"/>
                    <a:pt x="358" y="63"/>
                  </a:cubicBezTo>
                  <a:cubicBezTo>
                    <a:pt x="358" y="63"/>
                    <a:pt x="356" y="65"/>
                    <a:pt x="356" y="65"/>
                  </a:cubicBezTo>
                  <a:cubicBezTo>
                    <a:pt x="356" y="65"/>
                    <a:pt x="354" y="64"/>
                    <a:pt x="354" y="63"/>
                  </a:cubicBezTo>
                  <a:cubicBezTo>
                    <a:pt x="354" y="63"/>
                    <a:pt x="356" y="62"/>
                    <a:pt x="356" y="61"/>
                  </a:cubicBezTo>
                  <a:cubicBezTo>
                    <a:pt x="356" y="60"/>
                    <a:pt x="357" y="59"/>
                    <a:pt x="357" y="59"/>
                  </a:cubicBezTo>
                  <a:cubicBezTo>
                    <a:pt x="358" y="58"/>
                    <a:pt x="359" y="57"/>
                    <a:pt x="359" y="57"/>
                  </a:cubicBezTo>
                  <a:cubicBezTo>
                    <a:pt x="360" y="56"/>
                    <a:pt x="360" y="55"/>
                    <a:pt x="361" y="54"/>
                  </a:cubicBezTo>
                  <a:cubicBezTo>
                    <a:pt x="361" y="54"/>
                    <a:pt x="362" y="52"/>
                    <a:pt x="363" y="52"/>
                  </a:cubicBezTo>
                  <a:cubicBezTo>
                    <a:pt x="363" y="52"/>
                    <a:pt x="365" y="54"/>
                    <a:pt x="365" y="54"/>
                  </a:cubicBezTo>
                  <a:cubicBezTo>
                    <a:pt x="365" y="53"/>
                    <a:pt x="367" y="52"/>
                    <a:pt x="367" y="52"/>
                  </a:cubicBezTo>
                  <a:cubicBezTo>
                    <a:pt x="366" y="51"/>
                    <a:pt x="365" y="51"/>
                    <a:pt x="364" y="50"/>
                  </a:cubicBezTo>
                  <a:cubicBezTo>
                    <a:pt x="364" y="49"/>
                    <a:pt x="362" y="49"/>
                    <a:pt x="362" y="48"/>
                  </a:cubicBezTo>
                  <a:cubicBezTo>
                    <a:pt x="362" y="48"/>
                    <a:pt x="364" y="47"/>
                    <a:pt x="364" y="46"/>
                  </a:cubicBezTo>
                  <a:cubicBezTo>
                    <a:pt x="363" y="46"/>
                    <a:pt x="362" y="44"/>
                    <a:pt x="362" y="44"/>
                  </a:cubicBezTo>
                  <a:cubicBezTo>
                    <a:pt x="361" y="44"/>
                    <a:pt x="360" y="46"/>
                    <a:pt x="360" y="46"/>
                  </a:cubicBezTo>
                  <a:cubicBezTo>
                    <a:pt x="360" y="47"/>
                    <a:pt x="358" y="48"/>
                    <a:pt x="358" y="49"/>
                  </a:cubicBezTo>
                  <a:cubicBezTo>
                    <a:pt x="358" y="49"/>
                    <a:pt x="360" y="50"/>
                    <a:pt x="360" y="50"/>
                  </a:cubicBezTo>
                  <a:cubicBezTo>
                    <a:pt x="360" y="51"/>
                    <a:pt x="359" y="53"/>
                    <a:pt x="359" y="53"/>
                  </a:cubicBezTo>
                  <a:cubicBezTo>
                    <a:pt x="358" y="53"/>
                    <a:pt x="357" y="51"/>
                    <a:pt x="356" y="51"/>
                  </a:cubicBezTo>
                  <a:cubicBezTo>
                    <a:pt x="356" y="51"/>
                    <a:pt x="355" y="53"/>
                    <a:pt x="355" y="53"/>
                  </a:cubicBezTo>
                  <a:cubicBezTo>
                    <a:pt x="354" y="54"/>
                    <a:pt x="354" y="55"/>
                    <a:pt x="353" y="55"/>
                  </a:cubicBezTo>
                  <a:cubicBezTo>
                    <a:pt x="353" y="56"/>
                    <a:pt x="352" y="58"/>
                    <a:pt x="351" y="58"/>
                  </a:cubicBezTo>
                  <a:cubicBezTo>
                    <a:pt x="351" y="58"/>
                    <a:pt x="349" y="56"/>
                    <a:pt x="349" y="56"/>
                  </a:cubicBezTo>
                  <a:cubicBezTo>
                    <a:pt x="348" y="56"/>
                    <a:pt x="348" y="58"/>
                    <a:pt x="347" y="58"/>
                  </a:cubicBezTo>
                  <a:cubicBezTo>
                    <a:pt x="347" y="59"/>
                    <a:pt x="346" y="60"/>
                    <a:pt x="346" y="60"/>
                  </a:cubicBezTo>
                  <a:cubicBezTo>
                    <a:pt x="346" y="60"/>
                    <a:pt x="343" y="59"/>
                    <a:pt x="343" y="59"/>
                  </a:cubicBezTo>
                  <a:cubicBezTo>
                    <a:pt x="343" y="58"/>
                    <a:pt x="345" y="57"/>
                    <a:pt x="345" y="56"/>
                  </a:cubicBezTo>
                  <a:cubicBezTo>
                    <a:pt x="345" y="56"/>
                    <a:pt x="343" y="55"/>
                    <a:pt x="343" y="55"/>
                  </a:cubicBezTo>
                  <a:cubicBezTo>
                    <a:pt x="342" y="55"/>
                    <a:pt x="342" y="57"/>
                    <a:pt x="341" y="57"/>
                  </a:cubicBezTo>
                  <a:cubicBezTo>
                    <a:pt x="341" y="57"/>
                    <a:pt x="340" y="55"/>
                    <a:pt x="339" y="55"/>
                  </a:cubicBezTo>
                  <a:cubicBezTo>
                    <a:pt x="338" y="55"/>
                    <a:pt x="338" y="57"/>
                    <a:pt x="337" y="58"/>
                  </a:cubicBezTo>
                  <a:cubicBezTo>
                    <a:pt x="337" y="58"/>
                    <a:pt x="336" y="56"/>
                    <a:pt x="335" y="56"/>
                  </a:cubicBezTo>
                  <a:cubicBezTo>
                    <a:pt x="334" y="56"/>
                    <a:pt x="334" y="58"/>
                    <a:pt x="333" y="58"/>
                  </a:cubicBezTo>
                  <a:cubicBezTo>
                    <a:pt x="332" y="57"/>
                    <a:pt x="330" y="56"/>
                    <a:pt x="329" y="55"/>
                  </a:cubicBezTo>
                  <a:cubicBezTo>
                    <a:pt x="330" y="53"/>
                    <a:pt x="331" y="52"/>
                    <a:pt x="332" y="50"/>
                  </a:cubicBezTo>
                  <a:cubicBezTo>
                    <a:pt x="333" y="49"/>
                    <a:pt x="333" y="49"/>
                    <a:pt x="334" y="48"/>
                  </a:cubicBezTo>
                  <a:cubicBezTo>
                    <a:pt x="334" y="48"/>
                    <a:pt x="336" y="46"/>
                    <a:pt x="336" y="46"/>
                  </a:cubicBezTo>
                  <a:cubicBezTo>
                    <a:pt x="336" y="46"/>
                    <a:pt x="334" y="44"/>
                    <a:pt x="333" y="44"/>
                  </a:cubicBezTo>
                  <a:cubicBezTo>
                    <a:pt x="333" y="44"/>
                    <a:pt x="332" y="46"/>
                    <a:pt x="332" y="46"/>
                  </a:cubicBezTo>
                  <a:cubicBezTo>
                    <a:pt x="331" y="47"/>
                    <a:pt x="331" y="48"/>
                    <a:pt x="330" y="48"/>
                  </a:cubicBezTo>
                  <a:cubicBezTo>
                    <a:pt x="329" y="49"/>
                    <a:pt x="329" y="50"/>
                    <a:pt x="328" y="51"/>
                  </a:cubicBezTo>
                  <a:cubicBezTo>
                    <a:pt x="328" y="51"/>
                    <a:pt x="327" y="52"/>
                    <a:pt x="327" y="53"/>
                  </a:cubicBezTo>
                  <a:cubicBezTo>
                    <a:pt x="326" y="54"/>
                    <a:pt x="325" y="55"/>
                    <a:pt x="325" y="55"/>
                  </a:cubicBezTo>
                  <a:cubicBezTo>
                    <a:pt x="325" y="56"/>
                    <a:pt x="327" y="57"/>
                    <a:pt x="327" y="57"/>
                  </a:cubicBezTo>
                  <a:cubicBezTo>
                    <a:pt x="328" y="57"/>
                    <a:pt x="329" y="58"/>
                    <a:pt x="329" y="59"/>
                  </a:cubicBezTo>
                  <a:cubicBezTo>
                    <a:pt x="330" y="59"/>
                    <a:pt x="328" y="60"/>
                    <a:pt x="328" y="61"/>
                  </a:cubicBezTo>
                  <a:cubicBezTo>
                    <a:pt x="327" y="60"/>
                    <a:pt x="326" y="60"/>
                    <a:pt x="325" y="59"/>
                  </a:cubicBezTo>
                  <a:cubicBezTo>
                    <a:pt x="325" y="59"/>
                    <a:pt x="324" y="57"/>
                    <a:pt x="323" y="57"/>
                  </a:cubicBezTo>
                  <a:cubicBezTo>
                    <a:pt x="323" y="57"/>
                    <a:pt x="322" y="59"/>
                    <a:pt x="322" y="60"/>
                  </a:cubicBezTo>
                  <a:cubicBezTo>
                    <a:pt x="321" y="60"/>
                    <a:pt x="320" y="61"/>
                    <a:pt x="320" y="62"/>
                  </a:cubicBezTo>
                  <a:cubicBezTo>
                    <a:pt x="320" y="61"/>
                    <a:pt x="318" y="61"/>
                    <a:pt x="318" y="60"/>
                  </a:cubicBezTo>
                  <a:cubicBezTo>
                    <a:pt x="318" y="60"/>
                    <a:pt x="319" y="58"/>
                    <a:pt x="319" y="58"/>
                  </a:cubicBezTo>
                  <a:cubicBezTo>
                    <a:pt x="320" y="57"/>
                    <a:pt x="320" y="56"/>
                    <a:pt x="321" y="56"/>
                  </a:cubicBezTo>
                  <a:cubicBezTo>
                    <a:pt x="322" y="55"/>
                    <a:pt x="322" y="54"/>
                    <a:pt x="323" y="53"/>
                  </a:cubicBezTo>
                  <a:cubicBezTo>
                    <a:pt x="323" y="53"/>
                    <a:pt x="324" y="52"/>
                    <a:pt x="324" y="51"/>
                  </a:cubicBezTo>
                  <a:cubicBezTo>
                    <a:pt x="324" y="51"/>
                    <a:pt x="323" y="49"/>
                    <a:pt x="322" y="50"/>
                  </a:cubicBezTo>
                  <a:cubicBezTo>
                    <a:pt x="322" y="50"/>
                    <a:pt x="321" y="52"/>
                    <a:pt x="320" y="52"/>
                  </a:cubicBezTo>
                  <a:cubicBezTo>
                    <a:pt x="320" y="52"/>
                    <a:pt x="319" y="50"/>
                    <a:pt x="318" y="50"/>
                  </a:cubicBezTo>
                  <a:cubicBezTo>
                    <a:pt x="318" y="50"/>
                    <a:pt x="317" y="52"/>
                    <a:pt x="317" y="52"/>
                  </a:cubicBezTo>
                  <a:cubicBezTo>
                    <a:pt x="316" y="53"/>
                    <a:pt x="315" y="54"/>
                    <a:pt x="315" y="55"/>
                  </a:cubicBezTo>
                  <a:cubicBezTo>
                    <a:pt x="315" y="55"/>
                    <a:pt x="314" y="57"/>
                    <a:pt x="313" y="57"/>
                  </a:cubicBezTo>
                  <a:cubicBezTo>
                    <a:pt x="313" y="57"/>
                    <a:pt x="311" y="55"/>
                    <a:pt x="311" y="55"/>
                  </a:cubicBezTo>
                  <a:cubicBezTo>
                    <a:pt x="310" y="55"/>
                    <a:pt x="310" y="57"/>
                    <a:pt x="309" y="57"/>
                  </a:cubicBezTo>
                  <a:cubicBezTo>
                    <a:pt x="309" y="57"/>
                    <a:pt x="308" y="56"/>
                    <a:pt x="307" y="56"/>
                  </a:cubicBezTo>
                  <a:cubicBezTo>
                    <a:pt x="306" y="56"/>
                    <a:pt x="306" y="58"/>
                    <a:pt x="305" y="58"/>
                  </a:cubicBezTo>
                  <a:cubicBezTo>
                    <a:pt x="305" y="58"/>
                    <a:pt x="304" y="56"/>
                    <a:pt x="303" y="56"/>
                  </a:cubicBezTo>
                  <a:cubicBezTo>
                    <a:pt x="302" y="56"/>
                    <a:pt x="302" y="58"/>
                    <a:pt x="301" y="58"/>
                  </a:cubicBezTo>
                  <a:cubicBezTo>
                    <a:pt x="301" y="58"/>
                    <a:pt x="300" y="57"/>
                    <a:pt x="299" y="57"/>
                  </a:cubicBezTo>
                  <a:cubicBezTo>
                    <a:pt x="299" y="57"/>
                    <a:pt x="298" y="59"/>
                    <a:pt x="297" y="59"/>
                  </a:cubicBezTo>
                  <a:cubicBezTo>
                    <a:pt x="297" y="59"/>
                    <a:pt x="295" y="57"/>
                    <a:pt x="295" y="57"/>
                  </a:cubicBezTo>
                  <a:cubicBezTo>
                    <a:pt x="295" y="57"/>
                    <a:pt x="294" y="59"/>
                    <a:pt x="293" y="59"/>
                  </a:cubicBezTo>
                  <a:cubicBezTo>
                    <a:pt x="293" y="60"/>
                    <a:pt x="292" y="61"/>
                    <a:pt x="292" y="62"/>
                  </a:cubicBezTo>
                  <a:cubicBezTo>
                    <a:pt x="291" y="61"/>
                    <a:pt x="290" y="61"/>
                    <a:pt x="290" y="60"/>
                  </a:cubicBezTo>
                  <a:cubicBezTo>
                    <a:pt x="289" y="60"/>
                    <a:pt x="287" y="59"/>
                    <a:pt x="287" y="58"/>
                  </a:cubicBezTo>
                  <a:cubicBezTo>
                    <a:pt x="287" y="58"/>
                    <a:pt x="289" y="56"/>
                    <a:pt x="289" y="56"/>
                  </a:cubicBezTo>
                  <a:cubicBezTo>
                    <a:pt x="290" y="55"/>
                    <a:pt x="290" y="55"/>
                    <a:pt x="291" y="54"/>
                  </a:cubicBezTo>
                  <a:cubicBezTo>
                    <a:pt x="291" y="54"/>
                    <a:pt x="292" y="55"/>
                    <a:pt x="293" y="55"/>
                  </a:cubicBezTo>
                  <a:cubicBezTo>
                    <a:pt x="293" y="56"/>
                    <a:pt x="295" y="57"/>
                    <a:pt x="295" y="57"/>
                  </a:cubicBezTo>
                  <a:cubicBezTo>
                    <a:pt x="296" y="57"/>
                    <a:pt x="296" y="55"/>
                    <a:pt x="297" y="55"/>
                  </a:cubicBezTo>
                  <a:cubicBezTo>
                    <a:pt x="298" y="55"/>
                    <a:pt x="298" y="57"/>
                    <a:pt x="299" y="57"/>
                  </a:cubicBezTo>
                  <a:cubicBezTo>
                    <a:pt x="300" y="57"/>
                    <a:pt x="300" y="54"/>
                    <a:pt x="301" y="54"/>
                  </a:cubicBezTo>
                  <a:cubicBezTo>
                    <a:pt x="301" y="54"/>
                    <a:pt x="303" y="56"/>
                    <a:pt x="303" y="56"/>
                  </a:cubicBezTo>
                  <a:cubicBezTo>
                    <a:pt x="304" y="56"/>
                    <a:pt x="304" y="54"/>
                    <a:pt x="305" y="54"/>
                  </a:cubicBezTo>
                  <a:cubicBezTo>
                    <a:pt x="304" y="53"/>
                    <a:pt x="303" y="53"/>
                    <a:pt x="303" y="52"/>
                  </a:cubicBezTo>
                  <a:cubicBezTo>
                    <a:pt x="302" y="52"/>
                    <a:pt x="300" y="51"/>
                    <a:pt x="300" y="50"/>
                  </a:cubicBezTo>
                  <a:cubicBezTo>
                    <a:pt x="300" y="50"/>
                    <a:pt x="302" y="49"/>
                    <a:pt x="302" y="48"/>
                  </a:cubicBezTo>
                  <a:cubicBezTo>
                    <a:pt x="303" y="48"/>
                    <a:pt x="303" y="47"/>
                    <a:pt x="304" y="46"/>
                  </a:cubicBezTo>
                  <a:cubicBezTo>
                    <a:pt x="304" y="45"/>
                    <a:pt x="305" y="45"/>
                    <a:pt x="305" y="44"/>
                  </a:cubicBezTo>
                  <a:cubicBezTo>
                    <a:pt x="305" y="44"/>
                    <a:pt x="304" y="42"/>
                    <a:pt x="303" y="42"/>
                  </a:cubicBezTo>
                  <a:cubicBezTo>
                    <a:pt x="303" y="42"/>
                    <a:pt x="302" y="44"/>
                    <a:pt x="301" y="44"/>
                  </a:cubicBezTo>
                  <a:cubicBezTo>
                    <a:pt x="301" y="45"/>
                    <a:pt x="300" y="46"/>
                    <a:pt x="300" y="47"/>
                  </a:cubicBezTo>
                  <a:cubicBezTo>
                    <a:pt x="299" y="47"/>
                    <a:pt x="299" y="48"/>
                    <a:pt x="298" y="49"/>
                  </a:cubicBezTo>
                  <a:cubicBezTo>
                    <a:pt x="298" y="49"/>
                    <a:pt x="297" y="51"/>
                    <a:pt x="296" y="51"/>
                  </a:cubicBezTo>
                  <a:cubicBezTo>
                    <a:pt x="296" y="51"/>
                    <a:pt x="295" y="49"/>
                    <a:pt x="294" y="49"/>
                  </a:cubicBezTo>
                  <a:cubicBezTo>
                    <a:pt x="294" y="49"/>
                    <a:pt x="293" y="52"/>
                    <a:pt x="292" y="52"/>
                  </a:cubicBezTo>
                  <a:cubicBezTo>
                    <a:pt x="292" y="52"/>
                    <a:pt x="290" y="50"/>
                    <a:pt x="290" y="50"/>
                  </a:cubicBezTo>
                  <a:cubicBezTo>
                    <a:pt x="290" y="50"/>
                    <a:pt x="289" y="51"/>
                    <a:pt x="288" y="52"/>
                  </a:cubicBezTo>
                  <a:cubicBezTo>
                    <a:pt x="288" y="53"/>
                    <a:pt x="287" y="54"/>
                    <a:pt x="287" y="54"/>
                  </a:cubicBezTo>
                  <a:cubicBezTo>
                    <a:pt x="286" y="55"/>
                    <a:pt x="286" y="56"/>
                    <a:pt x="285" y="57"/>
                  </a:cubicBezTo>
                  <a:cubicBezTo>
                    <a:pt x="284" y="57"/>
                    <a:pt x="284" y="58"/>
                    <a:pt x="283" y="59"/>
                  </a:cubicBezTo>
                  <a:cubicBezTo>
                    <a:pt x="283" y="60"/>
                    <a:pt x="282" y="60"/>
                    <a:pt x="282" y="61"/>
                  </a:cubicBezTo>
                  <a:cubicBezTo>
                    <a:pt x="281" y="62"/>
                    <a:pt x="280" y="63"/>
                    <a:pt x="280" y="63"/>
                  </a:cubicBezTo>
                  <a:cubicBezTo>
                    <a:pt x="280" y="64"/>
                    <a:pt x="282" y="65"/>
                    <a:pt x="282" y="65"/>
                  </a:cubicBezTo>
                  <a:cubicBezTo>
                    <a:pt x="282" y="65"/>
                    <a:pt x="281" y="67"/>
                    <a:pt x="280" y="67"/>
                  </a:cubicBezTo>
                  <a:cubicBezTo>
                    <a:pt x="280" y="67"/>
                    <a:pt x="279" y="69"/>
                    <a:pt x="279" y="69"/>
                  </a:cubicBezTo>
                  <a:cubicBezTo>
                    <a:pt x="278" y="69"/>
                    <a:pt x="277" y="68"/>
                    <a:pt x="277" y="68"/>
                  </a:cubicBezTo>
                  <a:cubicBezTo>
                    <a:pt x="276" y="68"/>
                    <a:pt x="275" y="70"/>
                    <a:pt x="275" y="70"/>
                  </a:cubicBezTo>
                  <a:cubicBezTo>
                    <a:pt x="275" y="70"/>
                    <a:pt x="273" y="68"/>
                    <a:pt x="273" y="68"/>
                  </a:cubicBezTo>
                  <a:cubicBezTo>
                    <a:pt x="273" y="67"/>
                    <a:pt x="274" y="67"/>
                    <a:pt x="274" y="66"/>
                  </a:cubicBezTo>
                  <a:cubicBezTo>
                    <a:pt x="275" y="65"/>
                    <a:pt x="276" y="64"/>
                    <a:pt x="276" y="64"/>
                  </a:cubicBezTo>
                  <a:cubicBezTo>
                    <a:pt x="276" y="63"/>
                    <a:pt x="274" y="62"/>
                    <a:pt x="274" y="62"/>
                  </a:cubicBezTo>
                  <a:cubicBezTo>
                    <a:pt x="274" y="62"/>
                    <a:pt x="275" y="60"/>
                    <a:pt x="275" y="60"/>
                  </a:cubicBezTo>
                  <a:cubicBezTo>
                    <a:pt x="276" y="59"/>
                    <a:pt x="277" y="58"/>
                    <a:pt x="277" y="58"/>
                  </a:cubicBezTo>
                  <a:cubicBezTo>
                    <a:pt x="278" y="57"/>
                    <a:pt x="278" y="56"/>
                    <a:pt x="279" y="55"/>
                  </a:cubicBezTo>
                  <a:cubicBezTo>
                    <a:pt x="279" y="55"/>
                    <a:pt x="280" y="54"/>
                    <a:pt x="281" y="53"/>
                  </a:cubicBezTo>
                  <a:cubicBezTo>
                    <a:pt x="281" y="54"/>
                    <a:pt x="282" y="54"/>
                    <a:pt x="283" y="55"/>
                  </a:cubicBezTo>
                  <a:cubicBezTo>
                    <a:pt x="283" y="55"/>
                    <a:pt x="285" y="53"/>
                    <a:pt x="285" y="53"/>
                  </a:cubicBezTo>
                  <a:cubicBezTo>
                    <a:pt x="285" y="52"/>
                    <a:pt x="282" y="51"/>
                    <a:pt x="282" y="51"/>
                  </a:cubicBezTo>
                  <a:cubicBezTo>
                    <a:pt x="282" y="51"/>
                    <a:pt x="281" y="53"/>
                    <a:pt x="281" y="53"/>
                  </a:cubicBezTo>
                  <a:cubicBezTo>
                    <a:pt x="280" y="53"/>
                    <a:pt x="279" y="51"/>
                    <a:pt x="278" y="51"/>
                  </a:cubicBezTo>
                  <a:cubicBezTo>
                    <a:pt x="278" y="51"/>
                    <a:pt x="277" y="54"/>
                    <a:pt x="277" y="54"/>
                  </a:cubicBezTo>
                  <a:cubicBezTo>
                    <a:pt x="276" y="54"/>
                    <a:pt x="274" y="52"/>
                    <a:pt x="274" y="52"/>
                  </a:cubicBezTo>
                  <a:cubicBezTo>
                    <a:pt x="274" y="51"/>
                    <a:pt x="276" y="50"/>
                    <a:pt x="276" y="50"/>
                  </a:cubicBezTo>
                  <a:cubicBezTo>
                    <a:pt x="276" y="50"/>
                    <a:pt x="274" y="48"/>
                    <a:pt x="274" y="48"/>
                  </a:cubicBezTo>
                  <a:cubicBezTo>
                    <a:pt x="274" y="48"/>
                    <a:pt x="272" y="50"/>
                    <a:pt x="272" y="50"/>
                  </a:cubicBezTo>
                  <a:cubicBezTo>
                    <a:pt x="272" y="51"/>
                    <a:pt x="275" y="52"/>
                    <a:pt x="274" y="52"/>
                  </a:cubicBezTo>
                  <a:cubicBezTo>
                    <a:pt x="274" y="52"/>
                    <a:pt x="273" y="54"/>
                    <a:pt x="273" y="54"/>
                  </a:cubicBezTo>
                  <a:cubicBezTo>
                    <a:pt x="272" y="54"/>
                    <a:pt x="271" y="52"/>
                    <a:pt x="270" y="52"/>
                  </a:cubicBezTo>
                  <a:cubicBezTo>
                    <a:pt x="270" y="53"/>
                    <a:pt x="269" y="55"/>
                    <a:pt x="269" y="55"/>
                  </a:cubicBezTo>
                  <a:cubicBezTo>
                    <a:pt x="268" y="55"/>
                    <a:pt x="267" y="53"/>
                    <a:pt x="267" y="53"/>
                  </a:cubicBezTo>
                  <a:cubicBezTo>
                    <a:pt x="266" y="54"/>
                    <a:pt x="265" y="54"/>
                    <a:pt x="265" y="55"/>
                  </a:cubicBezTo>
                  <a:cubicBezTo>
                    <a:pt x="265" y="56"/>
                    <a:pt x="263" y="57"/>
                    <a:pt x="263" y="57"/>
                  </a:cubicBezTo>
                  <a:cubicBezTo>
                    <a:pt x="263" y="58"/>
                    <a:pt x="265" y="59"/>
                    <a:pt x="265" y="59"/>
                  </a:cubicBezTo>
                  <a:cubicBezTo>
                    <a:pt x="265" y="60"/>
                    <a:pt x="264" y="61"/>
                    <a:pt x="264" y="61"/>
                  </a:cubicBezTo>
                  <a:cubicBezTo>
                    <a:pt x="264" y="62"/>
                    <a:pt x="266" y="63"/>
                    <a:pt x="266" y="63"/>
                  </a:cubicBezTo>
                  <a:cubicBezTo>
                    <a:pt x="266" y="64"/>
                    <a:pt x="264" y="65"/>
                    <a:pt x="264" y="65"/>
                  </a:cubicBezTo>
                  <a:cubicBezTo>
                    <a:pt x="264" y="66"/>
                    <a:pt x="262" y="67"/>
                    <a:pt x="262" y="68"/>
                  </a:cubicBezTo>
                  <a:cubicBezTo>
                    <a:pt x="262" y="67"/>
                    <a:pt x="260" y="67"/>
                    <a:pt x="260" y="66"/>
                  </a:cubicBezTo>
                  <a:cubicBezTo>
                    <a:pt x="260" y="65"/>
                    <a:pt x="262" y="64"/>
                    <a:pt x="262" y="64"/>
                  </a:cubicBezTo>
                  <a:cubicBezTo>
                    <a:pt x="262" y="63"/>
                    <a:pt x="260" y="63"/>
                    <a:pt x="260" y="62"/>
                  </a:cubicBezTo>
                  <a:cubicBezTo>
                    <a:pt x="260" y="62"/>
                    <a:pt x="262" y="60"/>
                    <a:pt x="261" y="60"/>
                  </a:cubicBezTo>
                  <a:cubicBezTo>
                    <a:pt x="261" y="59"/>
                    <a:pt x="259" y="58"/>
                    <a:pt x="259" y="58"/>
                  </a:cubicBezTo>
                  <a:cubicBezTo>
                    <a:pt x="259" y="58"/>
                    <a:pt x="258" y="60"/>
                    <a:pt x="257" y="60"/>
                  </a:cubicBezTo>
                  <a:cubicBezTo>
                    <a:pt x="257" y="60"/>
                    <a:pt x="256" y="59"/>
                    <a:pt x="255" y="59"/>
                  </a:cubicBezTo>
                  <a:cubicBezTo>
                    <a:pt x="254" y="60"/>
                    <a:pt x="253" y="62"/>
                    <a:pt x="252" y="63"/>
                  </a:cubicBezTo>
                  <a:cubicBezTo>
                    <a:pt x="251" y="64"/>
                    <a:pt x="251" y="64"/>
                    <a:pt x="250" y="65"/>
                  </a:cubicBezTo>
                  <a:cubicBezTo>
                    <a:pt x="249" y="64"/>
                    <a:pt x="247" y="63"/>
                    <a:pt x="246" y="62"/>
                  </a:cubicBezTo>
                  <a:cubicBezTo>
                    <a:pt x="246" y="61"/>
                    <a:pt x="247" y="60"/>
                    <a:pt x="247" y="60"/>
                  </a:cubicBezTo>
                  <a:cubicBezTo>
                    <a:pt x="247" y="59"/>
                    <a:pt x="245" y="58"/>
                    <a:pt x="245" y="58"/>
                  </a:cubicBezTo>
                  <a:cubicBezTo>
                    <a:pt x="245" y="57"/>
                    <a:pt x="247" y="56"/>
                    <a:pt x="247" y="56"/>
                  </a:cubicBezTo>
                  <a:cubicBezTo>
                    <a:pt x="247" y="55"/>
                    <a:pt x="248" y="53"/>
                    <a:pt x="249" y="53"/>
                  </a:cubicBezTo>
                  <a:cubicBezTo>
                    <a:pt x="249" y="53"/>
                    <a:pt x="250" y="55"/>
                    <a:pt x="251" y="55"/>
                  </a:cubicBezTo>
                  <a:cubicBezTo>
                    <a:pt x="251" y="55"/>
                    <a:pt x="253" y="57"/>
                    <a:pt x="253" y="57"/>
                  </a:cubicBezTo>
                  <a:cubicBezTo>
                    <a:pt x="253" y="56"/>
                    <a:pt x="255" y="55"/>
                    <a:pt x="255" y="55"/>
                  </a:cubicBezTo>
                  <a:cubicBezTo>
                    <a:pt x="255" y="54"/>
                    <a:pt x="253" y="54"/>
                    <a:pt x="253" y="53"/>
                  </a:cubicBezTo>
                  <a:cubicBezTo>
                    <a:pt x="252" y="52"/>
                    <a:pt x="254" y="51"/>
                    <a:pt x="254" y="51"/>
                  </a:cubicBezTo>
                  <a:cubicBezTo>
                    <a:pt x="254" y="50"/>
                    <a:pt x="252" y="49"/>
                    <a:pt x="252" y="49"/>
                  </a:cubicBezTo>
                  <a:cubicBezTo>
                    <a:pt x="252" y="49"/>
                    <a:pt x="251" y="51"/>
                    <a:pt x="250" y="51"/>
                  </a:cubicBezTo>
                  <a:cubicBezTo>
                    <a:pt x="250" y="51"/>
                    <a:pt x="249" y="50"/>
                    <a:pt x="248" y="49"/>
                  </a:cubicBezTo>
                  <a:cubicBezTo>
                    <a:pt x="248" y="49"/>
                    <a:pt x="250" y="48"/>
                    <a:pt x="250" y="47"/>
                  </a:cubicBezTo>
                  <a:cubicBezTo>
                    <a:pt x="250" y="47"/>
                    <a:pt x="247" y="46"/>
                    <a:pt x="248" y="46"/>
                  </a:cubicBezTo>
                  <a:cubicBezTo>
                    <a:pt x="247" y="46"/>
                    <a:pt x="246" y="47"/>
                    <a:pt x="246" y="48"/>
                  </a:cubicBezTo>
                  <a:cubicBezTo>
                    <a:pt x="246" y="48"/>
                    <a:pt x="248" y="49"/>
                    <a:pt x="248" y="49"/>
                  </a:cubicBezTo>
                  <a:cubicBezTo>
                    <a:pt x="248" y="50"/>
                    <a:pt x="247" y="51"/>
                    <a:pt x="246" y="52"/>
                  </a:cubicBezTo>
                  <a:cubicBezTo>
                    <a:pt x="246" y="52"/>
                    <a:pt x="245" y="53"/>
                    <a:pt x="245" y="54"/>
                  </a:cubicBezTo>
                  <a:cubicBezTo>
                    <a:pt x="244" y="55"/>
                    <a:pt x="244" y="56"/>
                    <a:pt x="243" y="56"/>
                  </a:cubicBezTo>
                  <a:cubicBezTo>
                    <a:pt x="243" y="56"/>
                    <a:pt x="241" y="54"/>
                    <a:pt x="241" y="54"/>
                  </a:cubicBezTo>
                  <a:cubicBezTo>
                    <a:pt x="240" y="55"/>
                    <a:pt x="240" y="56"/>
                    <a:pt x="239" y="57"/>
                  </a:cubicBezTo>
                  <a:cubicBezTo>
                    <a:pt x="239" y="57"/>
                    <a:pt x="241" y="58"/>
                    <a:pt x="241" y="58"/>
                  </a:cubicBezTo>
                  <a:cubicBezTo>
                    <a:pt x="241" y="59"/>
                    <a:pt x="240" y="61"/>
                    <a:pt x="240" y="61"/>
                  </a:cubicBezTo>
                  <a:cubicBezTo>
                    <a:pt x="239" y="61"/>
                    <a:pt x="237" y="59"/>
                    <a:pt x="237" y="59"/>
                  </a:cubicBezTo>
                  <a:cubicBezTo>
                    <a:pt x="237" y="59"/>
                    <a:pt x="239" y="57"/>
                    <a:pt x="239" y="57"/>
                  </a:cubicBezTo>
                  <a:cubicBezTo>
                    <a:pt x="239" y="56"/>
                    <a:pt x="237" y="55"/>
                    <a:pt x="237" y="55"/>
                  </a:cubicBezTo>
                  <a:cubicBezTo>
                    <a:pt x="236" y="54"/>
                    <a:pt x="235" y="54"/>
                    <a:pt x="235" y="53"/>
                  </a:cubicBezTo>
                  <a:cubicBezTo>
                    <a:pt x="234" y="53"/>
                    <a:pt x="233" y="52"/>
                    <a:pt x="232" y="52"/>
                  </a:cubicBezTo>
                  <a:cubicBezTo>
                    <a:pt x="231" y="53"/>
                    <a:pt x="230" y="55"/>
                    <a:pt x="229" y="56"/>
                  </a:cubicBezTo>
                  <a:cubicBezTo>
                    <a:pt x="228" y="57"/>
                    <a:pt x="228" y="58"/>
                    <a:pt x="227" y="58"/>
                  </a:cubicBezTo>
                  <a:cubicBezTo>
                    <a:pt x="227" y="58"/>
                    <a:pt x="225" y="57"/>
                    <a:pt x="225" y="57"/>
                  </a:cubicBezTo>
                  <a:cubicBezTo>
                    <a:pt x="224" y="57"/>
                    <a:pt x="224" y="59"/>
                    <a:pt x="223" y="59"/>
                  </a:cubicBezTo>
                  <a:cubicBezTo>
                    <a:pt x="222" y="59"/>
                    <a:pt x="222" y="57"/>
                    <a:pt x="221" y="57"/>
                  </a:cubicBezTo>
                  <a:cubicBezTo>
                    <a:pt x="220" y="57"/>
                    <a:pt x="219" y="55"/>
                    <a:pt x="219" y="55"/>
                  </a:cubicBezTo>
                  <a:cubicBezTo>
                    <a:pt x="218" y="55"/>
                    <a:pt x="218" y="57"/>
                    <a:pt x="217" y="58"/>
                  </a:cubicBezTo>
                  <a:cubicBezTo>
                    <a:pt x="216" y="57"/>
                    <a:pt x="216" y="57"/>
                    <a:pt x="215" y="56"/>
                  </a:cubicBezTo>
                  <a:cubicBezTo>
                    <a:pt x="214" y="56"/>
                    <a:pt x="213" y="55"/>
                    <a:pt x="213" y="54"/>
                  </a:cubicBezTo>
                  <a:cubicBezTo>
                    <a:pt x="213" y="54"/>
                    <a:pt x="214" y="52"/>
                    <a:pt x="214" y="52"/>
                  </a:cubicBezTo>
                  <a:cubicBezTo>
                    <a:pt x="215" y="52"/>
                    <a:pt x="216" y="54"/>
                    <a:pt x="217" y="54"/>
                  </a:cubicBezTo>
                  <a:cubicBezTo>
                    <a:pt x="217" y="53"/>
                    <a:pt x="218" y="52"/>
                    <a:pt x="218" y="51"/>
                  </a:cubicBezTo>
                  <a:cubicBezTo>
                    <a:pt x="217" y="50"/>
                    <a:pt x="215" y="49"/>
                    <a:pt x="214" y="48"/>
                  </a:cubicBezTo>
                  <a:cubicBezTo>
                    <a:pt x="213" y="49"/>
                    <a:pt x="213" y="50"/>
                    <a:pt x="212" y="50"/>
                  </a:cubicBezTo>
                  <a:cubicBezTo>
                    <a:pt x="212" y="51"/>
                    <a:pt x="211" y="53"/>
                    <a:pt x="210" y="53"/>
                  </a:cubicBezTo>
                  <a:cubicBezTo>
                    <a:pt x="210" y="53"/>
                    <a:pt x="208" y="51"/>
                    <a:pt x="208" y="51"/>
                  </a:cubicBezTo>
                  <a:cubicBezTo>
                    <a:pt x="208" y="51"/>
                    <a:pt x="207" y="52"/>
                    <a:pt x="206" y="53"/>
                  </a:cubicBezTo>
                  <a:cubicBezTo>
                    <a:pt x="206" y="54"/>
                    <a:pt x="205" y="55"/>
                    <a:pt x="205" y="55"/>
                  </a:cubicBezTo>
                  <a:cubicBezTo>
                    <a:pt x="205" y="56"/>
                    <a:pt x="203" y="57"/>
                    <a:pt x="203" y="58"/>
                  </a:cubicBezTo>
                  <a:cubicBezTo>
                    <a:pt x="203" y="58"/>
                    <a:pt x="205" y="59"/>
                    <a:pt x="205" y="59"/>
                  </a:cubicBezTo>
                  <a:cubicBezTo>
                    <a:pt x="205" y="59"/>
                    <a:pt x="204" y="61"/>
                    <a:pt x="204" y="61"/>
                  </a:cubicBezTo>
                  <a:cubicBezTo>
                    <a:pt x="203" y="62"/>
                    <a:pt x="202" y="60"/>
                    <a:pt x="201" y="60"/>
                  </a:cubicBezTo>
                  <a:cubicBezTo>
                    <a:pt x="201" y="60"/>
                    <a:pt x="199" y="58"/>
                    <a:pt x="199" y="58"/>
                  </a:cubicBezTo>
                  <a:cubicBezTo>
                    <a:pt x="199" y="57"/>
                    <a:pt x="201" y="56"/>
                    <a:pt x="201" y="56"/>
                  </a:cubicBezTo>
                  <a:cubicBezTo>
                    <a:pt x="201" y="55"/>
                    <a:pt x="203" y="54"/>
                    <a:pt x="203" y="54"/>
                  </a:cubicBezTo>
                  <a:cubicBezTo>
                    <a:pt x="202" y="53"/>
                    <a:pt x="200" y="53"/>
                    <a:pt x="200" y="52"/>
                  </a:cubicBezTo>
                  <a:cubicBezTo>
                    <a:pt x="200" y="51"/>
                    <a:pt x="202" y="50"/>
                    <a:pt x="202" y="50"/>
                  </a:cubicBezTo>
                  <a:cubicBezTo>
                    <a:pt x="202" y="49"/>
                    <a:pt x="200" y="49"/>
                    <a:pt x="200" y="48"/>
                  </a:cubicBezTo>
                  <a:cubicBezTo>
                    <a:pt x="199" y="49"/>
                    <a:pt x="197" y="51"/>
                    <a:pt x="196" y="52"/>
                  </a:cubicBezTo>
                  <a:cubicBezTo>
                    <a:pt x="197" y="53"/>
                    <a:pt x="198" y="53"/>
                    <a:pt x="199" y="54"/>
                  </a:cubicBezTo>
                  <a:cubicBezTo>
                    <a:pt x="199" y="54"/>
                    <a:pt x="197" y="56"/>
                    <a:pt x="197" y="56"/>
                  </a:cubicBezTo>
                  <a:cubicBezTo>
                    <a:pt x="196" y="57"/>
                    <a:pt x="196" y="58"/>
                    <a:pt x="195" y="59"/>
                  </a:cubicBezTo>
                  <a:cubicBezTo>
                    <a:pt x="195" y="59"/>
                    <a:pt x="194" y="60"/>
                    <a:pt x="193" y="61"/>
                  </a:cubicBezTo>
                  <a:cubicBezTo>
                    <a:pt x="193" y="61"/>
                    <a:pt x="192" y="63"/>
                    <a:pt x="192" y="63"/>
                  </a:cubicBezTo>
                  <a:cubicBezTo>
                    <a:pt x="192" y="63"/>
                    <a:pt x="190" y="61"/>
                    <a:pt x="190" y="61"/>
                  </a:cubicBezTo>
                  <a:cubicBezTo>
                    <a:pt x="189" y="61"/>
                    <a:pt x="188" y="60"/>
                    <a:pt x="187" y="60"/>
                  </a:cubicBezTo>
                  <a:cubicBezTo>
                    <a:pt x="187" y="60"/>
                    <a:pt x="186" y="62"/>
                    <a:pt x="186" y="62"/>
                  </a:cubicBezTo>
                  <a:cubicBezTo>
                    <a:pt x="185" y="63"/>
                    <a:pt x="184" y="63"/>
                    <a:pt x="184" y="64"/>
                  </a:cubicBezTo>
                  <a:cubicBezTo>
                    <a:pt x="183" y="65"/>
                    <a:pt x="183" y="66"/>
                    <a:pt x="182" y="66"/>
                  </a:cubicBezTo>
                  <a:cubicBezTo>
                    <a:pt x="182" y="67"/>
                    <a:pt x="181" y="68"/>
                    <a:pt x="180" y="69"/>
                  </a:cubicBezTo>
                  <a:cubicBezTo>
                    <a:pt x="180" y="69"/>
                    <a:pt x="179" y="67"/>
                    <a:pt x="178" y="67"/>
                  </a:cubicBezTo>
                  <a:cubicBezTo>
                    <a:pt x="178" y="67"/>
                    <a:pt x="177" y="69"/>
                    <a:pt x="177" y="69"/>
                  </a:cubicBezTo>
                  <a:cubicBezTo>
                    <a:pt x="176" y="69"/>
                    <a:pt x="174" y="68"/>
                    <a:pt x="174" y="67"/>
                  </a:cubicBezTo>
                  <a:cubicBezTo>
                    <a:pt x="174" y="67"/>
                    <a:pt x="176" y="65"/>
                    <a:pt x="176" y="65"/>
                  </a:cubicBezTo>
                  <a:cubicBezTo>
                    <a:pt x="176" y="65"/>
                    <a:pt x="178" y="67"/>
                    <a:pt x="178" y="67"/>
                  </a:cubicBezTo>
                  <a:cubicBezTo>
                    <a:pt x="179" y="66"/>
                    <a:pt x="179" y="65"/>
                    <a:pt x="180" y="65"/>
                  </a:cubicBezTo>
                  <a:cubicBezTo>
                    <a:pt x="181" y="64"/>
                    <a:pt x="181" y="63"/>
                    <a:pt x="182" y="62"/>
                  </a:cubicBezTo>
                  <a:cubicBezTo>
                    <a:pt x="182" y="62"/>
                    <a:pt x="183" y="61"/>
                    <a:pt x="183" y="60"/>
                  </a:cubicBezTo>
                  <a:cubicBezTo>
                    <a:pt x="184" y="59"/>
                    <a:pt x="184" y="59"/>
                    <a:pt x="185" y="58"/>
                  </a:cubicBezTo>
                  <a:cubicBezTo>
                    <a:pt x="185" y="58"/>
                    <a:pt x="187" y="60"/>
                    <a:pt x="187" y="60"/>
                  </a:cubicBezTo>
                  <a:cubicBezTo>
                    <a:pt x="188" y="60"/>
                    <a:pt x="189" y="58"/>
                    <a:pt x="189" y="57"/>
                  </a:cubicBezTo>
                  <a:cubicBezTo>
                    <a:pt x="190" y="57"/>
                    <a:pt x="190" y="56"/>
                    <a:pt x="191" y="55"/>
                  </a:cubicBezTo>
                  <a:cubicBezTo>
                    <a:pt x="191" y="55"/>
                    <a:pt x="192" y="53"/>
                    <a:pt x="192" y="53"/>
                  </a:cubicBezTo>
                  <a:cubicBezTo>
                    <a:pt x="192" y="52"/>
                    <a:pt x="190" y="52"/>
                    <a:pt x="190" y="51"/>
                  </a:cubicBezTo>
                  <a:cubicBezTo>
                    <a:pt x="190" y="51"/>
                    <a:pt x="192" y="50"/>
                    <a:pt x="192" y="49"/>
                  </a:cubicBezTo>
                  <a:cubicBezTo>
                    <a:pt x="192" y="49"/>
                    <a:pt x="190" y="48"/>
                    <a:pt x="190" y="47"/>
                  </a:cubicBezTo>
                  <a:cubicBezTo>
                    <a:pt x="189" y="49"/>
                    <a:pt x="187" y="50"/>
                    <a:pt x="186" y="52"/>
                  </a:cubicBezTo>
                  <a:cubicBezTo>
                    <a:pt x="186" y="52"/>
                    <a:pt x="185" y="54"/>
                    <a:pt x="185" y="54"/>
                  </a:cubicBezTo>
                  <a:cubicBezTo>
                    <a:pt x="184" y="54"/>
                    <a:pt x="183" y="52"/>
                    <a:pt x="182" y="52"/>
                  </a:cubicBezTo>
                  <a:cubicBezTo>
                    <a:pt x="182" y="52"/>
                    <a:pt x="181" y="55"/>
                    <a:pt x="181" y="55"/>
                  </a:cubicBezTo>
                  <a:cubicBezTo>
                    <a:pt x="180" y="55"/>
                    <a:pt x="178" y="53"/>
                    <a:pt x="178" y="53"/>
                  </a:cubicBezTo>
                  <a:cubicBezTo>
                    <a:pt x="178" y="53"/>
                    <a:pt x="177" y="55"/>
                    <a:pt x="177" y="55"/>
                  </a:cubicBezTo>
                  <a:cubicBezTo>
                    <a:pt x="177" y="56"/>
                    <a:pt x="179" y="56"/>
                    <a:pt x="179" y="57"/>
                  </a:cubicBezTo>
                  <a:cubicBezTo>
                    <a:pt x="179" y="57"/>
                    <a:pt x="177" y="58"/>
                    <a:pt x="177" y="59"/>
                  </a:cubicBezTo>
                  <a:cubicBezTo>
                    <a:pt x="177" y="60"/>
                    <a:pt x="176" y="61"/>
                    <a:pt x="175" y="61"/>
                  </a:cubicBezTo>
                  <a:cubicBezTo>
                    <a:pt x="175" y="62"/>
                    <a:pt x="174" y="63"/>
                    <a:pt x="174" y="63"/>
                  </a:cubicBezTo>
                  <a:cubicBezTo>
                    <a:pt x="174" y="64"/>
                    <a:pt x="172" y="62"/>
                    <a:pt x="172" y="62"/>
                  </a:cubicBezTo>
                  <a:cubicBezTo>
                    <a:pt x="171" y="62"/>
                    <a:pt x="171" y="64"/>
                    <a:pt x="170" y="64"/>
                  </a:cubicBezTo>
                  <a:cubicBezTo>
                    <a:pt x="169" y="64"/>
                    <a:pt x="168" y="62"/>
                    <a:pt x="168" y="62"/>
                  </a:cubicBezTo>
                  <a:cubicBezTo>
                    <a:pt x="167" y="62"/>
                    <a:pt x="167" y="64"/>
                    <a:pt x="166" y="65"/>
                  </a:cubicBezTo>
                  <a:cubicBezTo>
                    <a:pt x="164" y="63"/>
                    <a:pt x="163" y="62"/>
                    <a:pt x="161" y="61"/>
                  </a:cubicBezTo>
                  <a:cubicBezTo>
                    <a:pt x="162" y="60"/>
                    <a:pt x="163" y="60"/>
                    <a:pt x="163" y="59"/>
                  </a:cubicBezTo>
                  <a:cubicBezTo>
                    <a:pt x="163" y="59"/>
                    <a:pt x="165" y="57"/>
                    <a:pt x="165" y="57"/>
                  </a:cubicBezTo>
                  <a:cubicBezTo>
                    <a:pt x="165" y="57"/>
                    <a:pt x="167" y="58"/>
                    <a:pt x="167" y="58"/>
                  </a:cubicBezTo>
                  <a:cubicBezTo>
                    <a:pt x="167" y="58"/>
                    <a:pt x="169" y="56"/>
                    <a:pt x="169" y="56"/>
                  </a:cubicBezTo>
                  <a:cubicBezTo>
                    <a:pt x="169" y="56"/>
                    <a:pt x="167" y="55"/>
                    <a:pt x="167" y="54"/>
                  </a:cubicBezTo>
                  <a:cubicBezTo>
                    <a:pt x="167" y="54"/>
                    <a:pt x="168" y="53"/>
                    <a:pt x="168" y="52"/>
                  </a:cubicBezTo>
                  <a:cubicBezTo>
                    <a:pt x="168" y="52"/>
                    <a:pt x="170" y="51"/>
                    <a:pt x="170" y="50"/>
                  </a:cubicBezTo>
                  <a:cubicBezTo>
                    <a:pt x="170" y="49"/>
                    <a:pt x="168" y="49"/>
                    <a:pt x="168" y="48"/>
                  </a:cubicBezTo>
                  <a:cubicBezTo>
                    <a:pt x="168" y="47"/>
                    <a:pt x="169" y="47"/>
                    <a:pt x="169" y="46"/>
                  </a:cubicBezTo>
                  <a:cubicBezTo>
                    <a:pt x="169" y="45"/>
                    <a:pt x="171" y="44"/>
                    <a:pt x="171" y="44"/>
                  </a:cubicBezTo>
                  <a:cubicBezTo>
                    <a:pt x="171" y="43"/>
                    <a:pt x="169" y="43"/>
                    <a:pt x="169" y="42"/>
                  </a:cubicBezTo>
                  <a:cubicBezTo>
                    <a:pt x="169" y="41"/>
                    <a:pt x="167" y="41"/>
                    <a:pt x="167" y="40"/>
                  </a:cubicBezTo>
                  <a:cubicBezTo>
                    <a:pt x="167" y="40"/>
                    <a:pt x="169" y="39"/>
                    <a:pt x="168" y="38"/>
                  </a:cubicBezTo>
                  <a:cubicBezTo>
                    <a:pt x="168" y="38"/>
                    <a:pt x="166" y="37"/>
                    <a:pt x="166" y="36"/>
                  </a:cubicBezTo>
                  <a:cubicBezTo>
                    <a:pt x="166" y="36"/>
                    <a:pt x="168" y="35"/>
                    <a:pt x="168" y="34"/>
                  </a:cubicBezTo>
                  <a:cubicBezTo>
                    <a:pt x="168" y="34"/>
                    <a:pt x="166" y="33"/>
                    <a:pt x="166" y="32"/>
                  </a:cubicBezTo>
                  <a:cubicBezTo>
                    <a:pt x="165" y="32"/>
                    <a:pt x="164" y="31"/>
                    <a:pt x="163" y="31"/>
                  </a:cubicBezTo>
                  <a:cubicBezTo>
                    <a:pt x="163" y="31"/>
                    <a:pt x="162" y="32"/>
                    <a:pt x="162" y="33"/>
                  </a:cubicBezTo>
                  <a:cubicBezTo>
                    <a:pt x="162" y="34"/>
                    <a:pt x="164" y="34"/>
                    <a:pt x="164" y="35"/>
                  </a:cubicBezTo>
                  <a:cubicBezTo>
                    <a:pt x="164" y="35"/>
                    <a:pt x="162" y="36"/>
                    <a:pt x="162" y="37"/>
                  </a:cubicBezTo>
                  <a:cubicBezTo>
                    <a:pt x="162" y="38"/>
                    <a:pt x="164" y="38"/>
                    <a:pt x="164" y="39"/>
                  </a:cubicBezTo>
                  <a:cubicBezTo>
                    <a:pt x="165" y="39"/>
                    <a:pt x="167" y="40"/>
                    <a:pt x="167" y="40"/>
                  </a:cubicBezTo>
                  <a:cubicBezTo>
                    <a:pt x="167" y="41"/>
                    <a:pt x="165" y="42"/>
                    <a:pt x="165" y="43"/>
                  </a:cubicBezTo>
                  <a:cubicBezTo>
                    <a:pt x="165" y="43"/>
                    <a:pt x="167" y="44"/>
                    <a:pt x="167" y="44"/>
                  </a:cubicBezTo>
                  <a:cubicBezTo>
                    <a:pt x="167" y="45"/>
                    <a:pt x="166" y="46"/>
                    <a:pt x="166" y="47"/>
                  </a:cubicBezTo>
                  <a:cubicBezTo>
                    <a:pt x="165" y="47"/>
                    <a:pt x="164" y="48"/>
                    <a:pt x="164" y="49"/>
                  </a:cubicBezTo>
                  <a:cubicBezTo>
                    <a:pt x="164" y="49"/>
                    <a:pt x="166" y="50"/>
                    <a:pt x="166" y="50"/>
                  </a:cubicBezTo>
                  <a:cubicBezTo>
                    <a:pt x="166" y="51"/>
                    <a:pt x="165" y="53"/>
                    <a:pt x="164" y="53"/>
                  </a:cubicBezTo>
                  <a:cubicBezTo>
                    <a:pt x="164" y="53"/>
                    <a:pt x="163" y="51"/>
                    <a:pt x="162" y="51"/>
                  </a:cubicBezTo>
                  <a:cubicBezTo>
                    <a:pt x="162" y="51"/>
                    <a:pt x="161" y="53"/>
                    <a:pt x="160" y="53"/>
                  </a:cubicBezTo>
                  <a:cubicBezTo>
                    <a:pt x="160" y="54"/>
                    <a:pt x="159" y="55"/>
                    <a:pt x="159" y="55"/>
                  </a:cubicBezTo>
                  <a:cubicBezTo>
                    <a:pt x="158" y="56"/>
                    <a:pt x="157" y="57"/>
                    <a:pt x="157" y="58"/>
                  </a:cubicBezTo>
                  <a:cubicBezTo>
                    <a:pt x="157" y="58"/>
                    <a:pt x="159" y="59"/>
                    <a:pt x="159" y="59"/>
                  </a:cubicBezTo>
                  <a:cubicBezTo>
                    <a:pt x="159" y="60"/>
                    <a:pt x="158" y="61"/>
                    <a:pt x="158" y="62"/>
                  </a:cubicBezTo>
                  <a:cubicBezTo>
                    <a:pt x="157" y="62"/>
                    <a:pt x="160" y="63"/>
                    <a:pt x="160" y="63"/>
                  </a:cubicBezTo>
                  <a:cubicBezTo>
                    <a:pt x="160" y="64"/>
                    <a:pt x="158" y="65"/>
                    <a:pt x="158" y="66"/>
                  </a:cubicBezTo>
                  <a:cubicBezTo>
                    <a:pt x="158" y="66"/>
                    <a:pt x="157" y="67"/>
                    <a:pt x="156" y="68"/>
                  </a:cubicBezTo>
                  <a:cubicBezTo>
                    <a:pt x="156" y="68"/>
                    <a:pt x="154" y="66"/>
                    <a:pt x="154" y="66"/>
                  </a:cubicBezTo>
                  <a:cubicBezTo>
                    <a:pt x="154" y="65"/>
                    <a:pt x="156" y="65"/>
                    <a:pt x="156" y="64"/>
                  </a:cubicBezTo>
                  <a:cubicBezTo>
                    <a:pt x="156" y="63"/>
                    <a:pt x="154" y="63"/>
                    <a:pt x="154" y="62"/>
                  </a:cubicBezTo>
                  <a:cubicBezTo>
                    <a:pt x="154" y="62"/>
                    <a:pt x="155" y="60"/>
                    <a:pt x="155" y="60"/>
                  </a:cubicBezTo>
                  <a:cubicBezTo>
                    <a:pt x="155" y="59"/>
                    <a:pt x="154" y="59"/>
                    <a:pt x="153" y="58"/>
                  </a:cubicBezTo>
                  <a:cubicBezTo>
                    <a:pt x="153" y="58"/>
                    <a:pt x="151" y="57"/>
                    <a:pt x="151" y="57"/>
                  </a:cubicBezTo>
                  <a:cubicBezTo>
                    <a:pt x="151" y="56"/>
                    <a:pt x="152" y="55"/>
                    <a:pt x="153" y="54"/>
                  </a:cubicBezTo>
                  <a:cubicBezTo>
                    <a:pt x="153" y="54"/>
                    <a:pt x="154" y="53"/>
                    <a:pt x="154" y="52"/>
                  </a:cubicBezTo>
                  <a:cubicBezTo>
                    <a:pt x="154" y="52"/>
                    <a:pt x="156" y="50"/>
                    <a:pt x="156" y="50"/>
                  </a:cubicBezTo>
                  <a:cubicBezTo>
                    <a:pt x="156" y="49"/>
                    <a:pt x="154" y="49"/>
                    <a:pt x="154" y="48"/>
                  </a:cubicBezTo>
                  <a:cubicBezTo>
                    <a:pt x="154" y="48"/>
                    <a:pt x="152" y="47"/>
                    <a:pt x="151" y="46"/>
                  </a:cubicBezTo>
                  <a:cubicBezTo>
                    <a:pt x="151" y="47"/>
                    <a:pt x="150" y="48"/>
                    <a:pt x="150" y="49"/>
                  </a:cubicBezTo>
                  <a:cubicBezTo>
                    <a:pt x="150" y="49"/>
                    <a:pt x="148" y="51"/>
                    <a:pt x="148" y="51"/>
                  </a:cubicBezTo>
                  <a:cubicBezTo>
                    <a:pt x="148" y="51"/>
                    <a:pt x="150" y="52"/>
                    <a:pt x="150" y="53"/>
                  </a:cubicBezTo>
                  <a:cubicBezTo>
                    <a:pt x="150" y="53"/>
                    <a:pt x="149" y="54"/>
                    <a:pt x="149" y="55"/>
                  </a:cubicBezTo>
                  <a:cubicBezTo>
                    <a:pt x="148" y="56"/>
                    <a:pt x="147" y="56"/>
                    <a:pt x="147" y="57"/>
                  </a:cubicBezTo>
                  <a:cubicBezTo>
                    <a:pt x="146" y="58"/>
                    <a:pt x="146" y="59"/>
                    <a:pt x="145" y="59"/>
                  </a:cubicBezTo>
                  <a:cubicBezTo>
                    <a:pt x="145" y="59"/>
                    <a:pt x="143" y="58"/>
                    <a:pt x="143" y="58"/>
                  </a:cubicBezTo>
                  <a:cubicBezTo>
                    <a:pt x="143" y="57"/>
                    <a:pt x="145" y="56"/>
                    <a:pt x="145" y="55"/>
                  </a:cubicBezTo>
                  <a:cubicBezTo>
                    <a:pt x="144" y="55"/>
                    <a:pt x="143" y="54"/>
                    <a:pt x="142" y="54"/>
                  </a:cubicBezTo>
                  <a:cubicBezTo>
                    <a:pt x="142" y="54"/>
                    <a:pt x="141" y="56"/>
                    <a:pt x="141" y="56"/>
                  </a:cubicBezTo>
                  <a:cubicBezTo>
                    <a:pt x="140" y="56"/>
                    <a:pt x="139" y="54"/>
                    <a:pt x="138" y="54"/>
                  </a:cubicBezTo>
                  <a:cubicBezTo>
                    <a:pt x="138" y="54"/>
                    <a:pt x="137" y="56"/>
                    <a:pt x="137" y="56"/>
                  </a:cubicBezTo>
                  <a:cubicBezTo>
                    <a:pt x="136" y="57"/>
                    <a:pt x="136" y="58"/>
                    <a:pt x="135" y="59"/>
                  </a:cubicBezTo>
                  <a:cubicBezTo>
                    <a:pt x="134" y="60"/>
                    <a:pt x="133" y="62"/>
                    <a:pt x="132" y="63"/>
                  </a:cubicBezTo>
                  <a:cubicBezTo>
                    <a:pt x="130" y="62"/>
                    <a:pt x="129" y="61"/>
                    <a:pt x="127" y="60"/>
                  </a:cubicBezTo>
                  <a:cubicBezTo>
                    <a:pt x="128" y="59"/>
                    <a:pt x="128" y="58"/>
                    <a:pt x="129" y="57"/>
                  </a:cubicBezTo>
                  <a:cubicBezTo>
                    <a:pt x="129" y="57"/>
                    <a:pt x="131" y="56"/>
                    <a:pt x="131" y="55"/>
                  </a:cubicBezTo>
                  <a:cubicBezTo>
                    <a:pt x="131" y="55"/>
                    <a:pt x="128" y="54"/>
                    <a:pt x="128" y="54"/>
                  </a:cubicBezTo>
                  <a:cubicBezTo>
                    <a:pt x="129" y="53"/>
                    <a:pt x="130" y="51"/>
                    <a:pt x="130" y="51"/>
                  </a:cubicBezTo>
                  <a:cubicBezTo>
                    <a:pt x="130" y="51"/>
                    <a:pt x="132" y="53"/>
                    <a:pt x="132" y="53"/>
                  </a:cubicBezTo>
                  <a:cubicBezTo>
                    <a:pt x="133" y="53"/>
                    <a:pt x="134" y="51"/>
                    <a:pt x="134" y="51"/>
                  </a:cubicBezTo>
                  <a:cubicBezTo>
                    <a:pt x="135" y="50"/>
                    <a:pt x="135" y="49"/>
                    <a:pt x="136" y="49"/>
                  </a:cubicBezTo>
                  <a:cubicBezTo>
                    <a:pt x="136" y="48"/>
                    <a:pt x="137" y="47"/>
                    <a:pt x="137" y="46"/>
                  </a:cubicBezTo>
                  <a:cubicBezTo>
                    <a:pt x="138" y="46"/>
                    <a:pt x="139" y="45"/>
                    <a:pt x="139" y="44"/>
                  </a:cubicBezTo>
                  <a:cubicBezTo>
                    <a:pt x="140" y="43"/>
                    <a:pt x="140" y="43"/>
                    <a:pt x="141" y="42"/>
                  </a:cubicBezTo>
                  <a:cubicBezTo>
                    <a:pt x="141" y="42"/>
                    <a:pt x="139" y="40"/>
                    <a:pt x="139" y="40"/>
                  </a:cubicBezTo>
                  <a:cubicBezTo>
                    <a:pt x="138" y="40"/>
                    <a:pt x="138" y="42"/>
                    <a:pt x="137" y="42"/>
                  </a:cubicBezTo>
                  <a:cubicBezTo>
                    <a:pt x="136" y="42"/>
                    <a:pt x="135" y="40"/>
                    <a:pt x="135" y="41"/>
                  </a:cubicBezTo>
                  <a:cubicBezTo>
                    <a:pt x="134" y="41"/>
                    <a:pt x="133" y="42"/>
                    <a:pt x="133" y="43"/>
                  </a:cubicBezTo>
                  <a:cubicBezTo>
                    <a:pt x="133" y="43"/>
                    <a:pt x="135" y="44"/>
                    <a:pt x="135" y="45"/>
                  </a:cubicBezTo>
                  <a:cubicBezTo>
                    <a:pt x="135" y="45"/>
                    <a:pt x="134" y="47"/>
                    <a:pt x="133" y="47"/>
                  </a:cubicBezTo>
                  <a:cubicBezTo>
                    <a:pt x="133" y="47"/>
                    <a:pt x="131" y="45"/>
                    <a:pt x="131" y="45"/>
                  </a:cubicBezTo>
                  <a:cubicBezTo>
                    <a:pt x="131" y="46"/>
                    <a:pt x="130" y="47"/>
                    <a:pt x="130" y="47"/>
                  </a:cubicBezTo>
                  <a:cubicBezTo>
                    <a:pt x="129" y="48"/>
                    <a:pt x="128" y="49"/>
                    <a:pt x="128" y="50"/>
                  </a:cubicBezTo>
                  <a:cubicBezTo>
                    <a:pt x="127" y="50"/>
                    <a:pt x="127" y="51"/>
                    <a:pt x="126" y="52"/>
                  </a:cubicBezTo>
                  <a:cubicBezTo>
                    <a:pt x="126" y="52"/>
                    <a:pt x="125" y="54"/>
                    <a:pt x="124" y="54"/>
                  </a:cubicBezTo>
                  <a:cubicBezTo>
                    <a:pt x="124" y="54"/>
                    <a:pt x="122" y="52"/>
                    <a:pt x="122" y="52"/>
                  </a:cubicBezTo>
                  <a:cubicBezTo>
                    <a:pt x="122" y="52"/>
                    <a:pt x="121" y="54"/>
                    <a:pt x="121" y="55"/>
                  </a:cubicBezTo>
                  <a:cubicBezTo>
                    <a:pt x="120" y="55"/>
                    <a:pt x="119" y="56"/>
                    <a:pt x="119" y="57"/>
                  </a:cubicBezTo>
                  <a:cubicBezTo>
                    <a:pt x="118" y="57"/>
                    <a:pt x="118" y="59"/>
                    <a:pt x="117" y="59"/>
                  </a:cubicBezTo>
                  <a:cubicBezTo>
                    <a:pt x="117" y="59"/>
                    <a:pt x="115" y="57"/>
                    <a:pt x="115" y="57"/>
                  </a:cubicBezTo>
                  <a:cubicBezTo>
                    <a:pt x="114" y="57"/>
                    <a:pt x="114" y="59"/>
                    <a:pt x="113" y="60"/>
                  </a:cubicBezTo>
                  <a:cubicBezTo>
                    <a:pt x="113" y="60"/>
                    <a:pt x="112" y="58"/>
                    <a:pt x="111" y="58"/>
                  </a:cubicBezTo>
                  <a:cubicBezTo>
                    <a:pt x="111" y="58"/>
                    <a:pt x="110" y="60"/>
                    <a:pt x="109" y="60"/>
                  </a:cubicBezTo>
                  <a:cubicBezTo>
                    <a:pt x="109" y="60"/>
                    <a:pt x="108" y="59"/>
                    <a:pt x="107" y="58"/>
                  </a:cubicBezTo>
                  <a:cubicBezTo>
                    <a:pt x="106" y="58"/>
                    <a:pt x="106" y="57"/>
                    <a:pt x="105" y="57"/>
                  </a:cubicBezTo>
                  <a:cubicBezTo>
                    <a:pt x="104" y="56"/>
                    <a:pt x="103" y="55"/>
                    <a:pt x="103" y="55"/>
                  </a:cubicBezTo>
                  <a:cubicBezTo>
                    <a:pt x="102" y="55"/>
                    <a:pt x="101" y="57"/>
                    <a:pt x="101" y="57"/>
                  </a:cubicBezTo>
                  <a:cubicBezTo>
                    <a:pt x="101" y="57"/>
                    <a:pt x="103" y="59"/>
                    <a:pt x="103" y="59"/>
                  </a:cubicBezTo>
                  <a:cubicBezTo>
                    <a:pt x="103" y="59"/>
                    <a:pt x="102" y="61"/>
                    <a:pt x="101" y="61"/>
                  </a:cubicBezTo>
                  <a:cubicBezTo>
                    <a:pt x="101" y="61"/>
                    <a:pt x="99" y="60"/>
                    <a:pt x="99" y="59"/>
                  </a:cubicBezTo>
                  <a:cubicBezTo>
                    <a:pt x="99" y="59"/>
                    <a:pt x="101" y="57"/>
                    <a:pt x="101" y="57"/>
                  </a:cubicBezTo>
                  <a:cubicBezTo>
                    <a:pt x="101" y="57"/>
                    <a:pt x="99" y="56"/>
                    <a:pt x="99" y="56"/>
                  </a:cubicBezTo>
                  <a:cubicBezTo>
                    <a:pt x="98" y="55"/>
                    <a:pt x="97" y="54"/>
                    <a:pt x="96" y="54"/>
                  </a:cubicBezTo>
                  <a:cubicBezTo>
                    <a:pt x="96" y="53"/>
                    <a:pt x="95" y="53"/>
                    <a:pt x="94" y="52"/>
                  </a:cubicBezTo>
                  <a:cubicBezTo>
                    <a:pt x="93" y="52"/>
                    <a:pt x="93" y="51"/>
                    <a:pt x="92" y="50"/>
                  </a:cubicBezTo>
                  <a:cubicBezTo>
                    <a:pt x="91" y="50"/>
                    <a:pt x="90" y="49"/>
                    <a:pt x="90" y="49"/>
                  </a:cubicBezTo>
                  <a:cubicBezTo>
                    <a:pt x="89" y="49"/>
                    <a:pt x="89" y="50"/>
                    <a:pt x="88" y="51"/>
                  </a:cubicBezTo>
                  <a:cubicBezTo>
                    <a:pt x="88" y="51"/>
                    <a:pt x="87" y="53"/>
                    <a:pt x="86" y="53"/>
                  </a:cubicBezTo>
                  <a:cubicBezTo>
                    <a:pt x="86" y="53"/>
                    <a:pt x="84" y="51"/>
                    <a:pt x="84" y="51"/>
                  </a:cubicBezTo>
                  <a:cubicBezTo>
                    <a:pt x="83" y="52"/>
                    <a:pt x="83" y="53"/>
                    <a:pt x="82" y="54"/>
                  </a:cubicBezTo>
                  <a:cubicBezTo>
                    <a:pt x="82" y="54"/>
                    <a:pt x="81" y="55"/>
                    <a:pt x="81" y="56"/>
                  </a:cubicBezTo>
                  <a:cubicBezTo>
                    <a:pt x="80" y="57"/>
                    <a:pt x="79" y="57"/>
                    <a:pt x="79" y="58"/>
                  </a:cubicBezTo>
                  <a:cubicBezTo>
                    <a:pt x="78" y="59"/>
                    <a:pt x="78" y="60"/>
                    <a:pt x="77" y="60"/>
                  </a:cubicBezTo>
                  <a:cubicBezTo>
                    <a:pt x="77" y="61"/>
                    <a:pt x="76" y="63"/>
                    <a:pt x="76" y="63"/>
                  </a:cubicBezTo>
                  <a:cubicBezTo>
                    <a:pt x="75" y="63"/>
                    <a:pt x="73" y="61"/>
                    <a:pt x="73" y="61"/>
                  </a:cubicBezTo>
                  <a:cubicBezTo>
                    <a:pt x="73" y="61"/>
                    <a:pt x="75" y="59"/>
                    <a:pt x="75" y="59"/>
                  </a:cubicBezTo>
                  <a:cubicBezTo>
                    <a:pt x="75" y="58"/>
                    <a:pt x="73" y="57"/>
                    <a:pt x="73" y="57"/>
                  </a:cubicBezTo>
                  <a:cubicBezTo>
                    <a:pt x="72" y="57"/>
                    <a:pt x="71" y="59"/>
                    <a:pt x="71" y="59"/>
                  </a:cubicBezTo>
                  <a:cubicBezTo>
                    <a:pt x="70" y="59"/>
                    <a:pt x="69" y="58"/>
                    <a:pt x="69" y="58"/>
                  </a:cubicBezTo>
                  <a:cubicBezTo>
                    <a:pt x="68" y="57"/>
                    <a:pt x="67" y="56"/>
                    <a:pt x="67" y="56"/>
                  </a:cubicBezTo>
                  <a:cubicBezTo>
                    <a:pt x="66" y="55"/>
                    <a:pt x="65" y="55"/>
                    <a:pt x="64" y="54"/>
                  </a:cubicBezTo>
                  <a:cubicBezTo>
                    <a:pt x="64" y="55"/>
                    <a:pt x="63" y="56"/>
                    <a:pt x="63" y="56"/>
                  </a:cubicBezTo>
                  <a:close/>
                  <a:moveTo>
                    <a:pt x="163" y="13"/>
                  </a:moveTo>
                  <a:cubicBezTo>
                    <a:pt x="163" y="13"/>
                    <a:pt x="162" y="15"/>
                    <a:pt x="161" y="15"/>
                  </a:cubicBezTo>
                  <a:cubicBezTo>
                    <a:pt x="161" y="16"/>
                    <a:pt x="160" y="17"/>
                    <a:pt x="160" y="17"/>
                  </a:cubicBezTo>
                  <a:cubicBezTo>
                    <a:pt x="159" y="18"/>
                    <a:pt x="162" y="19"/>
                    <a:pt x="162" y="19"/>
                  </a:cubicBezTo>
                  <a:cubicBezTo>
                    <a:pt x="162" y="19"/>
                    <a:pt x="160" y="21"/>
                    <a:pt x="160" y="21"/>
                  </a:cubicBezTo>
                  <a:cubicBezTo>
                    <a:pt x="160" y="21"/>
                    <a:pt x="162" y="23"/>
                    <a:pt x="162" y="23"/>
                  </a:cubicBezTo>
                  <a:cubicBezTo>
                    <a:pt x="163" y="23"/>
                    <a:pt x="164" y="21"/>
                    <a:pt x="164" y="21"/>
                  </a:cubicBezTo>
                  <a:cubicBezTo>
                    <a:pt x="165" y="20"/>
                    <a:pt x="165" y="19"/>
                    <a:pt x="166" y="18"/>
                  </a:cubicBezTo>
                  <a:cubicBezTo>
                    <a:pt x="166" y="18"/>
                    <a:pt x="164" y="17"/>
                    <a:pt x="164" y="17"/>
                  </a:cubicBezTo>
                  <a:cubicBezTo>
                    <a:pt x="163" y="16"/>
                    <a:pt x="165" y="15"/>
                    <a:pt x="165" y="15"/>
                  </a:cubicBezTo>
                  <a:cubicBezTo>
                    <a:pt x="165" y="15"/>
                    <a:pt x="163" y="13"/>
                    <a:pt x="163" y="13"/>
                  </a:cubicBezTo>
                  <a:close/>
                  <a:moveTo>
                    <a:pt x="367" y="24"/>
                  </a:moveTo>
                  <a:cubicBezTo>
                    <a:pt x="367" y="24"/>
                    <a:pt x="368" y="21"/>
                    <a:pt x="368" y="21"/>
                  </a:cubicBezTo>
                  <a:cubicBezTo>
                    <a:pt x="368" y="21"/>
                    <a:pt x="367" y="20"/>
                    <a:pt x="366" y="20"/>
                  </a:cubicBezTo>
                  <a:cubicBezTo>
                    <a:pt x="366" y="19"/>
                    <a:pt x="364" y="18"/>
                    <a:pt x="364" y="18"/>
                  </a:cubicBezTo>
                  <a:cubicBezTo>
                    <a:pt x="364" y="18"/>
                    <a:pt x="363" y="20"/>
                    <a:pt x="362" y="20"/>
                  </a:cubicBezTo>
                  <a:cubicBezTo>
                    <a:pt x="362" y="21"/>
                    <a:pt x="361" y="22"/>
                    <a:pt x="361" y="22"/>
                  </a:cubicBezTo>
                  <a:cubicBezTo>
                    <a:pt x="360" y="23"/>
                    <a:pt x="359" y="24"/>
                    <a:pt x="359" y="25"/>
                  </a:cubicBezTo>
                  <a:cubicBezTo>
                    <a:pt x="359" y="25"/>
                    <a:pt x="357" y="26"/>
                    <a:pt x="357" y="27"/>
                  </a:cubicBezTo>
                  <a:cubicBezTo>
                    <a:pt x="357" y="27"/>
                    <a:pt x="359" y="29"/>
                    <a:pt x="359" y="29"/>
                  </a:cubicBezTo>
                  <a:cubicBezTo>
                    <a:pt x="360" y="28"/>
                    <a:pt x="361" y="27"/>
                    <a:pt x="361" y="26"/>
                  </a:cubicBezTo>
                  <a:cubicBezTo>
                    <a:pt x="362" y="25"/>
                    <a:pt x="363" y="23"/>
                    <a:pt x="365" y="22"/>
                  </a:cubicBezTo>
                  <a:cubicBezTo>
                    <a:pt x="365" y="22"/>
                    <a:pt x="366" y="24"/>
                    <a:pt x="367" y="24"/>
                  </a:cubicBezTo>
                  <a:close/>
                  <a:moveTo>
                    <a:pt x="592" y="15"/>
                  </a:moveTo>
                  <a:cubicBezTo>
                    <a:pt x="592" y="16"/>
                    <a:pt x="591" y="17"/>
                    <a:pt x="590" y="18"/>
                  </a:cubicBezTo>
                  <a:cubicBezTo>
                    <a:pt x="590" y="18"/>
                    <a:pt x="593" y="19"/>
                    <a:pt x="593" y="19"/>
                  </a:cubicBezTo>
                  <a:cubicBezTo>
                    <a:pt x="593" y="20"/>
                    <a:pt x="591" y="21"/>
                    <a:pt x="591" y="21"/>
                  </a:cubicBezTo>
                  <a:cubicBezTo>
                    <a:pt x="591" y="22"/>
                    <a:pt x="590" y="23"/>
                    <a:pt x="589" y="24"/>
                  </a:cubicBezTo>
                  <a:cubicBezTo>
                    <a:pt x="589" y="24"/>
                    <a:pt x="588" y="25"/>
                    <a:pt x="587" y="26"/>
                  </a:cubicBezTo>
                  <a:cubicBezTo>
                    <a:pt x="588" y="26"/>
                    <a:pt x="589" y="28"/>
                    <a:pt x="590" y="28"/>
                  </a:cubicBezTo>
                  <a:cubicBezTo>
                    <a:pt x="590" y="27"/>
                    <a:pt x="591" y="26"/>
                    <a:pt x="591" y="25"/>
                  </a:cubicBezTo>
                  <a:cubicBezTo>
                    <a:pt x="592" y="25"/>
                    <a:pt x="593" y="24"/>
                    <a:pt x="593" y="23"/>
                  </a:cubicBezTo>
                  <a:cubicBezTo>
                    <a:pt x="594" y="22"/>
                    <a:pt x="594" y="22"/>
                    <a:pt x="595" y="21"/>
                  </a:cubicBezTo>
                  <a:cubicBezTo>
                    <a:pt x="596" y="19"/>
                    <a:pt x="597" y="18"/>
                    <a:pt x="598" y="16"/>
                  </a:cubicBezTo>
                  <a:cubicBezTo>
                    <a:pt x="597" y="15"/>
                    <a:pt x="595" y="14"/>
                    <a:pt x="594" y="13"/>
                  </a:cubicBezTo>
                  <a:cubicBezTo>
                    <a:pt x="593" y="14"/>
                    <a:pt x="593" y="15"/>
                    <a:pt x="592" y="15"/>
                  </a:cubicBezTo>
                  <a:close/>
                  <a:moveTo>
                    <a:pt x="554" y="57"/>
                  </a:moveTo>
                  <a:cubicBezTo>
                    <a:pt x="554" y="56"/>
                    <a:pt x="555" y="55"/>
                    <a:pt x="555" y="54"/>
                  </a:cubicBezTo>
                  <a:cubicBezTo>
                    <a:pt x="555" y="54"/>
                    <a:pt x="553" y="53"/>
                    <a:pt x="553" y="53"/>
                  </a:cubicBezTo>
                  <a:cubicBezTo>
                    <a:pt x="553" y="52"/>
                    <a:pt x="555" y="51"/>
                    <a:pt x="555" y="50"/>
                  </a:cubicBezTo>
                  <a:cubicBezTo>
                    <a:pt x="555" y="50"/>
                    <a:pt x="553" y="49"/>
                    <a:pt x="552" y="49"/>
                  </a:cubicBezTo>
                  <a:cubicBezTo>
                    <a:pt x="552" y="48"/>
                    <a:pt x="554" y="47"/>
                    <a:pt x="554" y="46"/>
                  </a:cubicBezTo>
                  <a:cubicBezTo>
                    <a:pt x="554" y="46"/>
                    <a:pt x="556" y="45"/>
                    <a:pt x="556" y="44"/>
                  </a:cubicBezTo>
                  <a:cubicBezTo>
                    <a:pt x="556" y="44"/>
                    <a:pt x="554" y="43"/>
                    <a:pt x="554" y="43"/>
                  </a:cubicBezTo>
                  <a:cubicBezTo>
                    <a:pt x="553" y="43"/>
                    <a:pt x="553" y="44"/>
                    <a:pt x="552" y="45"/>
                  </a:cubicBezTo>
                  <a:cubicBezTo>
                    <a:pt x="551" y="45"/>
                    <a:pt x="551" y="46"/>
                    <a:pt x="550" y="47"/>
                  </a:cubicBezTo>
                  <a:cubicBezTo>
                    <a:pt x="550" y="48"/>
                    <a:pt x="549" y="49"/>
                    <a:pt x="549" y="49"/>
                  </a:cubicBezTo>
                  <a:cubicBezTo>
                    <a:pt x="548" y="50"/>
                    <a:pt x="551" y="50"/>
                    <a:pt x="551" y="51"/>
                  </a:cubicBezTo>
                  <a:cubicBezTo>
                    <a:pt x="551" y="52"/>
                    <a:pt x="549" y="52"/>
                    <a:pt x="549" y="53"/>
                  </a:cubicBezTo>
                  <a:cubicBezTo>
                    <a:pt x="549" y="54"/>
                    <a:pt x="551" y="54"/>
                    <a:pt x="551" y="55"/>
                  </a:cubicBezTo>
                  <a:cubicBezTo>
                    <a:pt x="551" y="55"/>
                    <a:pt x="550" y="57"/>
                    <a:pt x="550" y="57"/>
                  </a:cubicBezTo>
                  <a:cubicBezTo>
                    <a:pt x="550" y="58"/>
                    <a:pt x="552" y="58"/>
                    <a:pt x="552" y="59"/>
                  </a:cubicBezTo>
                  <a:cubicBezTo>
                    <a:pt x="552" y="58"/>
                    <a:pt x="553" y="57"/>
                    <a:pt x="554" y="57"/>
                  </a:cubicBezTo>
                  <a:close/>
                  <a:moveTo>
                    <a:pt x="352" y="51"/>
                  </a:moveTo>
                  <a:cubicBezTo>
                    <a:pt x="351" y="50"/>
                    <a:pt x="350" y="49"/>
                    <a:pt x="348" y="48"/>
                  </a:cubicBezTo>
                  <a:cubicBezTo>
                    <a:pt x="347" y="50"/>
                    <a:pt x="346" y="51"/>
                    <a:pt x="345" y="53"/>
                  </a:cubicBezTo>
                  <a:cubicBezTo>
                    <a:pt x="346" y="54"/>
                    <a:pt x="348" y="55"/>
                    <a:pt x="349" y="56"/>
                  </a:cubicBezTo>
                  <a:cubicBezTo>
                    <a:pt x="350" y="54"/>
                    <a:pt x="351" y="53"/>
                    <a:pt x="352" y="51"/>
                  </a:cubicBezTo>
                  <a:close/>
                  <a:moveTo>
                    <a:pt x="11" y="45"/>
                  </a:moveTo>
                  <a:cubicBezTo>
                    <a:pt x="11" y="45"/>
                    <a:pt x="13" y="47"/>
                    <a:pt x="13" y="47"/>
                  </a:cubicBezTo>
                  <a:cubicBezTo>
                    <a:pt x="14" y="47"/>
                    <a:pt x="15" y="45"/>
                    <a:pt x="15" y="45"/>
                  </a:cubicBezTo>
                  <a:cubicBezTo>
                    <a:pt x="15" y="44"/>
                    <a:pt x="13" y="43"/>
                    <a:pt x="13" y="43"/>
                  </a:cubicBezTo>
                  <a:cubicBezTo>
                    <a:pt x="12" y="43"/>
                    <a:pt x="11" y="41"/>
                    <a:pt x="11" y="41"/>
                  </a:cubicBezTo>
                  <a:cubicBezTo>
                    <a:pt x="10" y="41"/>
                    <a:pt x="9" y="43"/>
                    <a:pt x="9" y="44"/>
                  </a:cubicBezTo>
                  <a:cubicBezTo>
                    <a:pt x="9" y="44"/>
                    <a:pt x="7" y="45"/>
                    <a:pt x="7" y="46"/>
                  </a:cubicBezTo>
                  <a:cubicBezTo>
                    <a:pt x="7" y="46"/>
                    <a:pt x="9" y="47"/>
                    <a:pt x="9" y="47"/>
                  </a:cubicBezTo>
                  <a:cubicBezTo>
                    <a:pt x="10" y="47"/>
                    <a:pt x="10" y="45"/>
                    <a:pt x="11" y="45"/>
                  </a:cubicBezTo>
                  <a:close/>
                  <a:moveTo>
                    <a:pt x="51" y="44"/>
                  </a:moveTo>
                  <a:cubicBezTo>
                    <a:pt x="51" y="44"/>
                    <a:pt x="52" y="42"/>
                    <a:pt x="53" y="42"/>
                  </a:cubicBezTo>
                  <a:cubicBezTo>
                    <a:pt x="53" y="42"/>
                    <a:pt x="55" y="44"/>
                    <a:pt x="55" y="43"/>
                  </a:cubicBezTo>
                  <a:cubicBezTo>
                    <a:pt x="55" y="43"/>
                    <a:pt x="56" y="42"/>
                    <a:pt x="57" y="41"/>
                  </a:cubicBezTo>
                  <a:cubicBezTo>
                    <a:pt x="57" y="40"/>
                    <a:pt x="58" y="40"/>
                    <a:pt x="58" y="39"/>
                  </a:cubicBezTo>
                  <a:cubicBezTo>
                    <a:pt x="57" y="39"/>
                    <a:pt x="57" y="37"/>
                    <a:pt x="56" y="37"/>
                  </a:cubicBezTo>
                  <a:cubicBezTo>
                    <a:pt x="56" y="37"/>
                    <a:pt x="55" y="39"/>
                    <a:pt x="54" y="39"/>
                  </a:cubicBezTo>
                  <a:cubicBezTo>
                    <a:pt x="54" y="39"/>
                    <a:pt x="52" y="38"/>
                    <a:pt x="52" y="38"/>
                  </a:cubicBezTo>
                  <a:cubicBezTo>
                    <a:pt x="52" y="38"/>
                    <a:pt x="51" y="39"/>
                    <a:pt x="50" y="40"/>
                  </a:cubicBezTo>
                  <a:cubicBezTo>
                    <a:pt x="50" y="41"/>
                    <a:pt x="49" y="41"/>
                    <a:pt x="49" y="42"/>
                  </a:cubicBezTo>
                  <a:cubicBezTo>
                    <a:pt x="50" y="42"/>
                    <a:pt x="50" y="44"/>
                    <a:pt x="51" y="44"/>
                  </a:cubicBezTo>
                  <a:close/>
                  <a:moveTo>
                    <a:pt x="63" y="28"/>
                  </a:moveTo>
                  <a:cubicBezTo>
                    <a:pt x="63" y="28"/>
                    <a:pt x="61" y="27"/>
                    <a:pt x="61" y="27"/>
                  </a:cubicBezTo>
                  <a:cubicBezTo>
                    <a:pt x="60" y="26"/>
                    <a:pt x="59" y="25"/>
                    <a:pt x="58" y="25"/>
                  </a:cubicBezTo>
                  <a:cubicBezTo>
                    <a:pt x="58" y="25"/>
                    <a:pt x="57" y="27"/>
                    <a:pt x="57" y="27"/>
                  </a:cubicBezTo>
                  <a:cubicBezTo>
                    <a:pt x="56" y="27"/>
                    <a:pt x="55" y="29"/>
                    <a:pt x="55" y="29"/>
                  </a:cubicBezTo>
                  <a:cubicBezTo>
                    <a:pt x="55" y="30"/>
                    <a:pt x="57" y="31"/>
                    <a:pt x="57" y="31"/>
                  </a:cubicBezTo>
                  <a:cubicBezTo>
                    <a:pt x="58" y="31"/>
                    <a:pt x="59" y="33"/>
                    <a:pt x="59" y="33"/>
                  </a:cubicBezTo>
                  <a:cubicBezTo>
                    <a:pt x="60" y="33"/>
                    <a:pt x="61" y="31"/>
                    <a:pt x="61" y="30"/>
                  </a:cubicBezTo>
                  <a:cubicBezTo>
                    <a:pt x="61" y="30"/>
                    <a:pt x="63" y="29"/>
                    <a:pt x="63" y="28"/>
                  </a:cubicBezTo>
                  <a:close/>
                  <a:moveTo>
                    <a:pt x="108" y="48"/>
                  </a:moveTo>
                  <a:cubicBezTo>
                    <a:pt x="108" y="48"/>
                    <a:pt x="106" y="47"/>
                    <a:pt x="105" y="47"/>
                  </a:cubicBezTo>
                  <a:cubicBezTo>
                    <a:pt x="105" y="46"/>
                    <a:pt x="103" y="45"/>
                    <a:pt x="103" y="45"/>
                  </a:cubicBezTo>
                  <a:cubicBezTo>
                    <a:pt x="103" y="45"/>
                    <a:pt x="102" y="47"/>
                    <a:pt x="101" y="47"/>
                  </a:cubicBezTo>
                  <a:cubicBezTo>
                    <a:pt x="101" y="47"/>
                    <a:pt x="100" y="49"/>
                    <a:pt x="100" y="49"/>
                  </a:cubicBezTo>
                  <a:cubicBezTo>
                    <a:pt x="100" y="50"/>
                    <a:pt x="102" y="51"/>
                    <a:pt x="102" y="51"/>
                  </a:cubicBezTo>
                  <a:cubicBezTo>
                    <a:pt x="102" y="51"/>
                    <a:pt x="104" y="53"/>
                    <a:pt x="104" y="53"/>
                  </a:cubicBezTo>
                  <a:cubicBezTo>
                    <a:pt x="105" y="53"/>
                    <a:pt x="106" y="51"/>
                    <a:pt x="106" y="51"/>
                  </a:cubicBezTo>
                  <a:cubicBezTo>
                    <a:pt x="106" y="50"/>
                    <a:pt x="108" y="49"/>
                    <a:pt x="108" y="48"/>
                  </a:cubicBezTo>
                  <a:close/>
                  <a:moveTo>
                    <a:pt x="116" y="51"/>
                  </a:moveTo>
                  <a:cubicBezTo>
                    <a:pt x="116" y="51"/>
                    <a:pt x="117" y="49"/>
                    <a:pt x="118" y="49"/>
                  </a:cubicBezTo>
                  <a:cubicBezTo>
                    <a:pt x="118" y="48"/>
                    <a:pt x="119" y="47"/>
                    <a:pt x="119" y="47"/>
                  </a:cubicBezTo>
                  <a:cubicBezTo>
                    <a:pt x="120" y="46"/>
                    <a:pt x="121" y="45"/>
                    <a:pt x="121" y="44"/>
                  </a:cubicBezTo>
                  <a:cubicBezTo>
                    <a:pt x="121" y="44"/>
                    <a:pt x="119" y="43"/>
                    <a:pt x="119" y="43"/>
                  </a:cubicBezTo>
                  <a:cubicBezTo>
                    <a:pt x="119" y="43"/>
                    <a:pt x="117" y="41"/>
                    <a:pt x="117" y="41"/>
                  </a:cubicBezTo>
                  <a:cubicBezTo>
                    <a:pt x="116" y="41"/>
                    <a:pt x="115" y="43"/>
                    <a:pt x="115" y="43"/>
                  </a:cubicBezTo>
                  <a:cubicBezTo>
                    <a:pt x="114" y="44"/>
                    <a:pt x="114" y="45"/>
                    <a:pt x="113" y="46"/>
                  </a:cubicBezTo>
                  <a:cubicBezTo>
                    <a:pt x="113" y="46"/>
                    <a:pt x="115" y="47"/>
                    <a:pt x="116" y="47"/>
                  </a:cubicBezTo>
                  <a:cubicBezTo>
                    <a:pt x="116" y="48"/>
                    <a:pt x="114" y="49"/>
                    <a:pt x="114" y="49"/>
                  </a:cubicBezTo>
                  <a:cubicBezTo>
                    <a:pt x="114" y="49"/>
                    <a:pt x="116" y="51"/>
                    <a:pt x="116" y="51"/>
                  </a:cubicBezTo>
                  <a:close/>
                  <a:moveTo>
                    <a:pt x="177" y="27"/>
                  </a:moveTo>
                  <a:cubicBezTo>
                    <a:pt x="178" y="27"/>
                    <a:pt x="178" y="29"/>
                    <a:pt x="179" y="29"/>
                  </a:cubicBezTo>
                  <a:cubicBezTo>
                    <a:pt x="180" y="29"/>
                    <a:pt x="180" y="27"/>
                    <a:pt x="181" y="26"/>
                  </a:cubicBezTo>
                  <a:cubicBezTo>
                    <a:pt x="181" y="26"/>
                    <a:pt x="182" y="24"/>
                    <a:pt x="183" y="24"/>
                  </a:cubicBezTo>
                  <a:cubicBezTo>
                    <a:pt x="183" y="24"/>
                    <a:pt x="185" y="26"/>
                    <a:pt x="185" y="26"/>
                  </a:cubicBezTo>
                  <a:cubicBezTo>
                    <a:pt x="185" y="25"/>
                    <a:pt x="186" y="24"/>
                    <a:pt x="186" y="24"/>
                  </a:cubicBezTo>
                  <a:cubicBezTo>
                    <a:pt x="188" y="22"/>
                    <a:pt x="189" y="21"/>
                    <a:pt x="190" y="19"/>
                  </a:cubicBezTo>
                  <a:cubicBezTo>
                    <a:pt x="191" y="19"/>
                    <a:pt x="191" y="21"/>
                    <a:pt x="192" y="21"/>
                  </a:cubicBezTo>
                  <a:cubicBezTo>
                    <a:pt x="192" y="21"/>
                    <a:pt x="194" y="19"/>
                    <a:pt x="194" y="19"/>
                  </a:cubicBezTo>
                  <a:cubicBezTo>
                    <a:pt x="194" y="19"/>
                    <a:pt x="192" y="17"/>
                    <a:pt x="192" y="17"/>
                  </a:cubicBezTo>
                  <a:cubicBezTo>
                    <a:pt x="191" y="17"/>
                    <a:pt x="190" y="19"/>
                    <a:pt x="190" y="19"/>
                  </a:cubicBezTo>
                  <a:cubicBezTo>
                    <a:pt x="189" y="19"/>
                    <a:pt x="188" y="17"/>
                    <a:pt x="188" y="18"/>
                  </a:cubicBezTo>
                  <a:cubicBezTo>
                    <a:pt x="187" y="18"/>
                    <a:pt x="186" y="20"/>
                    <a:pt x="186" y="20"/>
                  </a:cubicBezTo>
                  <a:cubicBezTo>
                    <a:pt x="185" y="20"/>
                    <a:pt x="184" y="18"/>
                    <a:pt x="184" y="18"/>
                  </a:cubicBezTo>
                  <a:cubicBezTo>
                    <a:pt x="183" y="18"/>
                    <a:pt x="182" y="16"/>
                    <a:pt x="181" y="16"/>
                  </a:cubicBezTo>
                  <a:cubicBezTo>
                    <a:pt x="181" y="17"/>
                    <a:pt x="180" y="18"/>
                    <a:pt x="180" y="19"/>
                  </a:cubicBezTo>
                  <a:cubicBezTo>
                    <a:pt x="179" y="19"/>
                    <a:pt x="179" y="20"/>
                    <a:pt x="178" y="21"/>
                  </a:cubicBezTo>
                  <a:cubicBezTo>
                    <a:pt x="178" y="22"/>
                    <a:pt x="177" y="22"/>
                    <a:pt x="176" y="23"/>
                  </a:cubicBezTo>
                  <a:cubicBezTo>
                    <a:pt x="176" y="24"/>
                    <a:pt x="175" y="25"/>
                    <a:pt x="175" y="25"/>
                  </a:cubicBezTo>
                  <a:cubicBezTo>
                    <a:pt x="174" y="26"/>
                    <a:pt x="173" y="27"/>
                    <a:pt x="173" y="27"/>
                  </a:cubicBezTo>
                  <a:cubicBezTo>
                    <a:pt x="173" y="28"/>
                    <a:pt x="175" y="29"/>
                    <a:pt x="175" y="29"/>
                  </a:cubicBezTo>
                  <a:cubicBezTo>
                    <a:pt x="176" y="28"/>
                    <a:pt x="176" y="28"/>
                    <a:pt x="177" y="27"/>
                  </a:cubicBezTo>
                  <a:close/>
                  <a:moveTo>
                    <a:pt x="206" y="49"/>
                  </a:moveTo>
                  <a:cubicBezTo>
                    <a:pt x="206" y="49"/>
                    <a:pt x="207" y="47"/>
                    <a:pt x="208" y="47"/>
                  </a:cubicBezTo>
                  <a:cubicBezTo>
                    <a:pt x="208" y="47"/>
                    <a:pt x="205" y="45"/>
                    <a:pt x="205" y="45"/>
                  </a:cubicBezTo>
                  <a:cubicBezTo>
                    <a:pt x="205" y="45"/>
                    <a:pt x="207" y="44"/>
                    <a:pt x="207" y="43"/>
                  </a:cubicBezTo>
                  <a:cubicBezTo>
                    <a:pt x="207" y="42"/>
                    <a:pt x="208" y="41"/>
                    <a:pt x="209" y="41"/>
                  </a:cubicBezTo>
                  <a:cubicBezTo>
                    <a:pt x="209" y="40"/>
                    <a:pt x="210" y="39"/>
                    <a:pt x="211" y="38"/>
                  </a:cubicBezTo>
                  <a:cubicBezTo>
                    <a:pt x="211" y="38"/>
                    <a:pt x="208" y="37"/>
                    <a:pt x="208" y="37"/>
                  </a:cubicBezTo>
                  <a:cubicBezTo>
                    <a:pt x="208" y="36"/>
                    <a:pt x="210" y="35"/>
                    <a:pt x="210" y="35"/>
                  </a:cubicBezTo>
                  <a:cubicBezTo>
                    <a:pt x="210" y="35"/>
                    <a:pt x="208" y="33"/>
                    <a:pt x="208" y="33"/>
                  </a:cubicBezTo>
                  <a:cubicBezTo>
                    <a:pt x="207" y="33"/>
                    <a:pt x="207" y="34"/>
                    <a:pt x="206" y="35"/>
                  </a:cubicBezTo>
                  <a:cubicBezTo>
                    <a:pt x="206" y="35"/>
                    <a:pt x="204" y="37"/>
                    <a:pt x="204" y="37"/>
                  </a:cubicBezTo>
                  <a:cubicBezTo>
                    <a:pt x="204" y="38"/>
                    <a:pt x="207" y="39"/>
                    <a:pt x="207" y="39"/>
                  </a:cubicBezTo>
                  <a:cubicBezTo>
                    <a:pt x="206" y="40"/>
                    <a:pt x="205" y="41"/>
                    <a:pt x="205" y="41"/>
                  </a:cubicBezTo>
                  <a:cubicBezTo>
                    <a:pt x="204" y="42"/>
                    <a:pt x="203" y="43"/>
                    <a:pt x="203" y="43"/>
                  </a:cubicBezTo>
                  <a:cubicBezTo>
                    <a:pt x="203" y="44"/>
                    <a:pt x="201" y="45"/>
                    <a:pt x="201" y="46"/>
                  </a:cubicBezTo>
                  <a:cubicBezTo>
                    <a:pt x="202" y="46"/>
                    <a:pt x="203" y="47"/>
                    <a:pt x="204" y="47"/>
                  </a:cubicBezTo>
                  <a:cubicBezTo>
                    <a:pt x="204" y="47"/>
                    <a:pt x="205" y="49"/>
                    <a:pt x="206" y="49"/>
                  </a:cubicBezTo>
                  <a:close/>
                  <a:moveTo>
                    <a:pt x="240" y="51"/>
                  </a:moveTo>
                  <a:cubicBezTo>
                    <a:pt x="240" y="50"/>
                    <a:pt x="242" y="52"/>
                    <a:pt x="242" y="52"/>
                  </a:cubicBezTo>
                  <a:cubicBezTo>
                    <a:pt x="243" y="52"/>
                    <a:pt x="244" y="50"/>
                    <a:pt x="244" y="50"/>
                  </a:cubicBezTo>
                  <a:cubicBezTo>
                    <a:pt x="244" y="50"/>
                    <a:pt x="242" y="48"/>
                    <a:pt x="242" y="48"/>
                  </a:cubicBezTo>
                  <a:cubicBezTo>
                    <a:pt x="241" y="48"/>
                    <a:pt x="240" y="47"/>
                    <a:pt x="240" y="47"/>
                  </a:cubicBezTo>
                  <a:cubicBezTo>
                    <a:pt x="239" y="47"/>
                    <a:pt x="238" y="49"/>
                    <a:pt x="238" y="49"/>
                  </a:cubicBezTo>
                  <a:cubicBezTo>
                    <a:pt x="238" y="49"/>
                    <a:pt x="236" y="51"/>
                    <a:pt x="236" y="51"/>
                  </a:cubicBezTo>
                  <a:cubicBezTo>
                    <a:pt x="236" y="52"/>
                    <a:pt x="238" y="52"/>
                    <a:pt x="238" y="53"/>
                  </a:cubicBezTo>
                  <a:cubicBezTo>
                    <a:pt x="239" y="53"/>
                    <a:pt x="240" y="51"/>
                    <a:pt x="240" y="51"/>
                  </a:cubicBezTo>
                  <a:close/>
                  <a:moveTo>
                    <a:pt x="233" y="45"/>
                  </a:moveTo>
                  <a:cubicBezTo>
                    <a:pt x="234" y="46"/>
                    <a:pt x="235" y="43"/>
                    <a:pt x="235" y="43"/>
                  </a:cubicBezTo>
                  <a:cubicBezTo>
                    <a:pt x="236" y="43"/>
                    <a:pt x="237" y="45"/>
                    <a:pt x="237" y="45"/>
                  </a:cubicBezTo>
                  <a:cubicBezTo>
                    <a:pt x="238" y="45"/>
                    <a:pt x="239" y="43"/>
                    <a:pt x="239" y="43"/>
                  </a:cubicBezTo>
                  <a:cubicBezTo>
                    <a:pt x="240" y="42"/>
                    <a:pt x="240" y="41"/>
                    <a:pt x="241" y="40"/>
                  </a:cubicBezTo>
                  <a:cubicBezTo>
                    <a:pt x="240" y="40"/>
                    <a:pt x="239" y="39"/>
                    <a:pt x="239" y="39"/>
                  </a:cubicBezTo>
                  <a:cubicBezTo>
                    <a:pt x="238" y="39"/>
                    <a:pt x="237" y="41"/>
                    <a:pt x="237" y="41"/>
                  </a:cubicBezTo>
                  <a:cubicBezTo>
                    <a:pt x="236" y="41"/>
                    <a:pt x="235" y="39"/>
                    <a:pt x="235" y="39"/>
                  </a:cubicBezTo>
                  <a:cubicBezTo>
                    <a:pt x="234" y="40"/>
                    <a:pt x="233" y="41"/>
                    <a:pt x="233" y="41"/>
                  </a:cubicBezTo>
                  <a:cubicBezTo>
                    <a:pt x="232" y="42"/>
                    <a:pt x="232" y="43"/>
                    <a:pt x="231" y="44"/>
                  </a:cubicBezTo>
                  <a:cubicBezTo>
                    <a:pt x="232" y="44"/>
                    <a:pt x="233" y="45"/>
                    <a:pt x="233" y="45"/>
                  </a:cubicBezTo>
                  <a:close/>
                  <a:moveTo>
                    <a:pt x="241" y="30"/>
                  </a:moveTo>
                  <a:cubicBezTo>
                    <a:pt x="242" y="30"/>
                    <a:pt x="243" y="32"/>
                    <a:pt x="244" y="32"/>
                  </a:cubicBezTo>
                  <a:cubicBezTo>
                    <a:pt x="244" y="32"/>
                    <a:pt x="245" y="30"/>
                    <a:pt x="245" y="30"/>
                  </a:cubicBezTo>
                  <a:cubicBezTo>
                    <a:pt x="246" y="30"/>
                    <a:pt x="247" y="32"/>
                    <a:pt x="248" y="32"/>
                  </a:cubicBezTo>
                  <a:cubicBezTo>
                    <a:pt x="248" y="31"/>
                    <a:pt x="249" y="29"/>
                    <a:pt x="249" y="29"/>
                  </a:cubicBezTo>
                  <a:cubicBezTo>
                    <a:pt x="248" y="28"/>
                    <a:pt x="246" y="27"/>
                    <a:pt x="245" y="26"/>
                  </a:cubicBezTo>
                  <a:cubicBezTo>
                    <a:pt x="244" y="25"/>
                    <a:pt x="243" y="25"/>
                    <a:pt x="243" y="24"/>
                  </a:cubicBezTo>
                  <a:cubicBezTo>
                    <a:pt x="242" y="25"/>
                    <a:pt x="242" y="26"/>
                    <a:pt x="241" y="26"/>
                  </a:cubicBezTo>
                  <a:cubicBezTo>
                    <a:pt x="240" y="27"/>
                    <a:pt x="240" y="28"/>
                    <a:pt x="239" y="29"/>
                  </a:cubicBezTo>
                  <a:cubicBezTo>
                    <a:pt x="239" y="29"/>
                    <a:pt x="237" y="30"/>
                    <a:pt x="238" y="31"/>
                  </a:cubicBezTo>
                  <a:cubicBezTo>
                    <a:pt x="238" y="32"/>
                    <a:pt x="240" y="32"/>
                    <a:pt x="240" y="33"/>
                  </a:cubicBezTo>
                  <a:cubicBezTo>
                    <a:pt x="240" y="32"/>
                    <a:pt x="241" y="30"/>
                    <a:pt x="241" y="30"/>
                  </a:cubicBezTo>
                  <a:close/>
                  <a:moveTo>
                    <a:pt x="283" y="41"/>
                  </a:moveTo>
                  <a:cubicBezTo>
                    <a:pt x="284" y="40"/>
                    <a:pt x="284" y="39"/>
                    <a:pt x="285" y="39"/>
                  </a:cubicBezTo>
                  <a:cubicBezTo>
                    <a:pt x="285" y="38"/>
                    <a:pt x="286" y="37"/>
                    <a:pt x="286" y="36"/>
                  </a:cubicBezTo>
                  <a:cubicBezTo>
                    <a:pt x="286" y="36"/>
                    <a:pt x="284" y="35"/>
                    <a:pt x="284" y="35"/>
                  </a:cubicBezTo>
                  <a:cubicBezTo>
                    <a:pt x="284" y="34"/>
                    <a:pt x="286" y="33"/>
                    <a:pt x="286" y="32"/>
                  </a:cubicBezTo>
                  <a:cubicBezTo>
                    <a:pt x="286" y="32"/>
                    <a:pt x="287" y="31"/>
                    <a:pt x="288" y="30"/>
                  </a:cubicBezTo>
                  <a:cubicBezTo>
                    <a:pt x="288" y="30"/>
                    <a:pt x="285" y="29"/>
                    <a:pt x="285" y="28"/>
                  </a:cubicBezTo>
                  <a:cubicBezTo>
                    <a:pt x="285" y="28"/>
                    <a:pt x="287" y="27"/>
                    <a:pt x="287" y="26"/>
                  </a:cubicBezTo>
                  <a:cubicBezTo>
                    <a:pt x="287" y="26"/>
                    <a:pt x="289" y="25"/>
                    <a:pt x="289" y="24"/>
                  </a:cubicBezTo>
                  <a:cubicBezTo>
                    <a:pt x="289" y="23"/>
                    <a:pt x="287" y="23"/>
                    <a:pt x="286" y="22"/>
                  </a:cubicBezTo>
                  <a:cubicBezTo>
                    <a:pt x="286" y="23"/>
                    <a:pt x="285" y="24"/>
                    <a:pt x="285" y="25"/>
                  </a:cubicBezTo>
                  <a:cubicBezTo>
                    <a:pt x="285" y="25"/>
                    <a:pt x="283" y="26"/>
                    <a:pt x="283" y="27"/>
                  </a:cubicBezTo>
                  <a:cubicBezTo>
                    <a:pt x="283" y="27"/>
                    <a:pt x="285" y="28"/>
                    <a:pt x="285" y="28"/>
                  </a:cubicBezTo>
                  <a:cubicBezTo>
                    <a:pt x="285" y="29"/>
                    <a:pt x="284" y="30"/>
                    <a:pt x="284" y="31"/>
                  </a:cubicBezTo>
                  <a:cubicBezTo>
                    <a:pt x="283" y="31"/>
                    <a:pt x="282" y="32"/>
                    <a:pt x="282" y="33"/>
                  </a:cubicBezTo>
                  <a:cubicBezTo>
                    <a:pt x="282" y="33"/>
                    <a:pt x="284" y="34"/>
                    <a:pt x="284" y="35"/>
                  </a:cubicBezTo>
                  <a:cubicBezTo>
                    <a:pt x="284" y="35"/>
                    <a:pt x="283" y="37"/>
                    <a:pt x="282" y="37"/>
                  </a:cubicBezTo>
                  <a:cubicBezTo>
                    <a:pt x="282" y="37"/>
                    <a:pt x="281" y="38"/>
                    <a:pt x="281" y="39"/>
                  </a:cubicBezTo>
                  <a:cubicBezTo>
                    <a:pt x="281" y="40"/>
                    <a:pt x="279" y="41"/>
                    <a:pt x="279" y="41"/>
                  </a:cubicBezTo>
                  <a:cubicBezTo>
                    <a:pt x="279" y="42"/>
                    <a:pt x="281" y="42"/>
                    <a:pt x="281" y="43"/>
                  </a:cubicBezTo>
                  <a:cubicBezTo>
                    <a:pt x="282" y="42"/>
                    <a:pt x="282" y="42"/>
                    <a:pt x="283" y="41"/>
                  </a:cubicBezTo>
                  <a:close/>
                  <a:moveTo>
                    <a:pt x="270" y="34"/>
                  </a:moveTo>
                  <a:cubicBezTo>
                    <a:pt x="270" y="35"/>
                    <a:pt x="271" y="32"/>
                    <a:pt x="272" y="32"/>
                  </a:cubicBezTo>
                  <a:cubicBezTo>
                    <a:pt x="272" y="32"/>
                    <a:pt x="274" y="34"/>
                    <a:pt x="274" y="34"/>
                  </a:cubicBezTo>
                  <a:cubicBezTo>
                    <a:pt x="275" y="34"/>
                    <a:pt x="275" y="32"/>
                    <a:pt x="276" y="32"/>
                  </a:cubicBezTo>
                  <a:cubicBezTo>
                    <a:pt x="276" y="31"/>
                    <a:pt x="277" y="30"/>
                    <a:pt x="277" y="30"/>
                  </a:cubicBezTo>
                  <a:cubicBezTo>
                    <a:pt x="277" y="29"/>
                    <a:pt x="276" y="28"/>
                    <a:pt x="275" y="28"/>
                  </a:cubicBezTo>
                  <a:cubicBezTo>
                    <a:pt x="275" y="28"/>
                    <a:pt x="273" y="26"/>
                    <a:pt x="273" y="26"/>
                  </a:cubicBezTo>
                  <a:cubicBezTo>
                    <a:pt x="273" y="26"/>
                    <a:pt x="271" y="28"/>
                    <a:pt x="271" y="28"/>
                  </a:cubicBezTo>
                  <a:cubicBezTo>
                    <a:pt x="271" y="29"/>
                    <a:pt x="270" y="30"/>
                    <a:pt x="270" y="31"/>
                  </a:cubicBezTo>
                  <a:cubicBezTo>
                    <a:pt x="269" y="31"/>
                    <a:pt x="268" y="32"/>
                    <a:pt x="268" y="33"/>
                  </a:cubicBezTo>
                  <a:cubicBezTo>
                    <a:pt x="269" y="33"/>
                    <a:pt x="269" y="34"/>
                    <a:pt x="270" y="34"/>
                  </a:cubicBezTo>
                  <a:close/>
                  <a:moveTo>
                    <a:pt x="295" y="25"/>
                  </a:moveTo>
                  <a:cubicBezTo>
                    <a:pt x="295" y="25"/>
                    <a:pt x="293" y="27"/>
                    <a:pt x="293" y="27"/>
                  </a:cubicBezTo>
                  <a:cubicBezTo>
                    <a:pt x="293" y="28"/>
                    <a:pt x="295" y="29"/>
                    <a:pt x="295" y="29"/>
                  </a:cubicBezTo>
                  <a:cubicBezTo>
                    <a:pt x="296" y="29"/>
                    <a:pt x="297" y="31"/>
                    <a:pt x="298" y="31"/>
                  </a:cubicBezTo>
                  <a:cubicBezTo>
                    <a:pt x="298" y="31"/>
                    <a:pt x="299" y="29"/>
                    <a:pt x="299" y="29"/>
                  </a:cubicBezTo>
                  <a:cubicBezTo>
                    <a:pt x="300" y="28"/>
                    <a:pt x="301" y="27"/>
                    <a:pt x="301" y="26"/>
                  </a:cubicBezTo>
                  <a:cubicBezTo>
                    <a:pt x="301" y="26"/>
                    <a:pt x="303" y="25"/>
                    <a:pt x="303" y="24"/>
                  </a:cubicBezTo>
                  <a:cubicBezTo>
                    <a:pt x="303" y="23"/>
                    <a:pt x="301" y="23"/>
                    <a:pt x="301" y="22"/>
                  </a:cubicBezTo>
                  <a:cubicBezTo>
                    <a:pt x="299" y="24"/>
                    <a:pt x="298" y="25"/>
                    <a:pt x="297" y="27"/>
                  </a:cubicBezTo>
                  <a:cubicBezTo>
                    <a:pt x="296" y="27"/>
                    <a:pt x="296" y="25"/>
                    <a:pt x="295" y="25"/>
                  </a:cubicBezTo>
                  <a:close/>
                  <a:moveTo>
                    <a:pt x="373" y="39"/>
                  </a:moveTo>
                  <a:cubicBezTo>
                    <a:pt x="373" y="38"/>
                    <a:pt x="374" y="37"/>
                    <a:pt x="375" y="37"/>
                  </a:cubicBezTo>
                  <a:cubicBezTo>
                    <a:pt x="375" y="36"/>
                    <a:pt x="376" y="38"/>
                    <a:pt x="377" y="38"/>
                  </a:cubicBezTo>
                  <a:cubicBezTo>
                    <a:pt x="377" y="38"/>
                    <a:pt x="378" y="36"/>
                    <a:pt x="378" y="36"/>
                  </a:cubicBezTo>
                  <a:cubicBezTo>
                    <a:pt x="379" y="36"/>
                    <a:pt x="380" y="37"/>
                    <a:pt x="381" y="38"/>
                  </a:cubicBezTo>
                  <a:cubicBezTo>
                    <a:pt x="381" y="38"/>
                    <a:pt x="383" y="39"/>
                    <a:pt x="383" y="39"/>
                  </a:cubicBezTo>
                  <a:cubicBezTo>
                    <a:pt x="384" y="39"/>
                    <a:pt x="384" y="37"/>
                    <a:pt x="385" y="37"/>
                  </a:cubicBezTo>
                  <a:cubicBezTo>
                    <a:pt x="384" y="37"/>
                    <a:pt x="383" y="36"/>
                    <a:pt x="382" y="35"/>
                  </a:cubicBezTo>
                  <a:cubicBezTo>
                    <a:pt x="382" y="35"/>
                    <a:pt x="381" y="34"/>
                    <a:pt x="380" y="34"/>
                  </a:cubicBezTo>
                  <a:cubicBezTo>
                    <a:pt x="380" y="33"/>
                    <a:pt x="379" y="32"/>
                    <a:pt x="378" y="32"/>
                  </a:cubicBezTo>
                  <a:cubicBezTo>
                    <a:pt x="378" y="32"/>
                    <a:pt x="377" y="34"/>
                    <a:pt x="376" y="34"/>
                  </a:cubicBezTo>
                  <a:cubicBezTo>
                    <a:pt x="376" y="34"/>
                    <a:pt x="374" y="32"/>
                    <a:pt x="374" y="33"/>
                  </a:cubicBezTo>
                  <a:cubicBezTo>
                    <a:pt x="373" y="33"/>
                    <a:pt x="373" y="34"/>
                    <a:pt x="372" y="35"/>
                  </a:cubicBezTo>
                  <a:cubicBezTo>
                    <a:pt x="372" y="35"/>
                    <a:pt x="371" y="36"/>
                    <a:pt x="371" y="37"/>
                  </a:cubicBezTo>
                  <a:cubicBezTo>
                    <a:pt x="370" y="38"/>
                    <a:pt x="369" y="39"/>
                    <a:pt x="369" y="39"/>
                  </a:cubicBezTo>
                  <a:cubicBezTo>
                    <a:pt x="369" y="40"/>
                    <a:pt x="371" y="40"/>
                    <a:pt x="371" y="41"/>
                  </a:cubicBezTo>
                  <a:cubicBezTo>
                    <a:pt x="372" y="40"/>
                    <a:pt x="372" y="39"/>
                    <a:pt x="373" y="39"/>
                  </a:cubicBezTo>
                  <a:close/>
                  <a:moveTo>
                    <a:pt x="410" y="50"/>
                  </a:moveTo>
                  <a:cubicBezTo>
                    <a:pt x="411" y="49"/>
                    <a:pt x="412" y="48"/>
                    <a:pt x="412" y="47"/>
                  </a:cubicBezTo>
                  <a:cubicBezTo>
                    <a:pt x="412" y="47"/>
                    <a:pt x="410" y="46"/>
                    <a:pt x="410" y="46"/>
                  </a:cubicBezTo>
                  <a:cubicBezTo>
                    <a:pt x="410" y="46"/>
                    <a:pt x="408" y="44"/>
                    <a:pt x="408" y="44"/>
                  </a:cubicBezTo>
                  <a:cubicBezTo>
                    <a:pt x="407" y="44"/>
                    <a:pt x="406" y="46"/>
                    <a:pt x="406" y="46"/>
                  </a:cubicBezTo>
                  <a:cubicBezTo>
                    <a:pt x="405" y="47"/>
                    <a:pt x="405" y="48"/>
                    <a:pt x="404" y="49"/>
                  </a:cubicBezTo>
                  <a:cubicBezTo>
                    <a:pt x="404" y="49"/>
                    <a:pt x="402" y="50"/>
                    <a:pt x="402" y="51"/>
                  </a:cubicBezTo>
                  <a:cubicBezTo>
                    <a:pt x="402" y="51"/>
                    <a:pt x="404" y="52"/>
                    <a:pt x="405" y="52"/>
                  </a:cubicBezTo>
                  <a:cubicBezTo>
                    <a:pt x="405" y="53"/>
                    <a:pt x="406" y="54"/>
                    <a:pt x="407" y="54"/>
                  </a:cubicBezTo>
                  <a:cubicBezTo>
                    <a:pt x="408" y="53"/>
                    <a:pt x="409" y="51"/>
                    <a:pt x="410" y="50"/>
                  </a:cubicBezTo>
                  <a:close/>
                  <a:moveTo>
                    <a:pt x="399" y="41"/>
                  </a:moveTo>
                  <a:cubicBezTo>
                    <a:pt x="400" y="40"/>
                    <a:pt x="400" y="40"/>
                    <a:pt x="401" y="39"/>
                  </a:cubicBezTo>
                  <a:cubicBezTo>
                    <a:pt x="402" y="37"/>
                    <a:pt x="403" y="36"/>
                    <a:pt x="404" y="35"/>
                  </a:cubicBezTo>
                  <a:cubicBezTo>
                    <a:pt x="403" y="33"/>
                    <a:pt x="401" y="32"/>
                    <a:pt x="400" y="31"/>
                  </a:cubicBezTo>
                  <a:cubicBezTo>
                    <a:pt x="399" y="32"/>
                    <a:pt x="399" y="33"/>
                    <a:pt x="398" y="33"/>
                  </a:cubicBezTo>
                  <a:cubicBezTo>
                    <a:pt x="397" y="35"/>
                    <a:pt x="396" y="36"/>
                    <a:pt x="395" y="38"/>
                  </a:cubicBezTo>
                  <a:cubicBezTo>
                    <a:pt x="394" y="39"/>
                    <a:pt x="392" y="41"/>
                    <a:pt x="391" y="42"/>
                  </a:cubicBezTo>
                  <a:cubicBezTo>
                    <a:pt x="393" y="43"/>
                    <a:pt x="394" y="45"/>
                    <a:pt x="396" y="46"/>
                  </a:cubicBezTo>
                  <a:cubicBezTo>
                    <a:pt x="397" y="44"/>
                    <a:pt x="398" y="43"/>
                    <a:pt x="399" y="41"/>
                  </a:cubicBezTo>
                  <a:close/>
                  <a:moveTo>
                    <a:pt x="433" y="53"/>
                  </a:moveTo>
                  <a:cubicBezTo>
                    <a:pt x="434" y="53"/>
                    <a:pt x="434" y="54"/>
                    <a:pt x="435" y="54"/>
                  </a:cubicBezTo>
                  <a:cubicBezTo>
                    <a:pt x="436" y="55"/>
                    <a:pt x="437" y="56"/>
                    <a:pt x="437" y="56"/>
                  </a:cubicBezTo>
                  <a:cubicBezTo>
                    <a:pt x="438" y="56"/>
                    <a:pt x="439" y="54"/>
                    <a:pt x="439" y="54"/>
                  </a:cubicBezTo>
                  <a:cubicBezTo>
                    <a:pt x="440" y="53"/>
                    <a:pt x="440" y="52"/>
                    <a:pt x="441" y="52"/>
                  </a:cubicBezTo>
                  <a:cubicBezTo>
                    <a:pt x="441" y="51"/>
                    <a:pt x="442" y="50"/>
                    <a:pt x="442" y="49"/>
                  </a:cubicBezTo>
                  <a:cubicBezTo>
                    <a:pt x="442" y="49"/>
                    <a:pt x="440" y="48"/>
                    <a:pt x="440" y="48"/>
                  </a:cubicBezTo>
                  <a:cubicBezTo>
                    <a:pt x="440" y="48"/>
                    <a:pt x="439" y="50"/>
                    <a:pt x="438" y="50"/>
                  </a:cubicBezTo>
                  <a:cubicBezTo>
                    <a:pt x="438" y="50"/>
                    <a:pt x="437" y="48"/>
                    <a:pt x="436" y="48"/>
                  </a:cubicBezTo>
                  <a:cubicBezTo>
                    <a:pt x="436" y="48"/>
                    <a:pt x="435" y="46"/>
                    <a:pt x="434" y="47"/>
                  </a:cubicBezTo>
                  <a:cubicBezTo>
                    <a:pt x="433" y="47"/>
                    <a:pt x="433" y="48"/>
                    <a:pt x="432" y="49"/>
                  </a:cubicBezTo>
                  <a:cubicBezTo>
                    <a:pt x="432" y="49"/>
                    <a:pt x="431" y="50"/>
                    <a:pt x="431" y="51"/>
                  </a:cubicBezTo>
                  <a:cubicBezTo>
                    <a:pt x="430" y="51"/>
                    <a:pt x="429" y="53"/>
                    <a:pt x="429" y="53"/>
                  </a:cubicBezTo>
                  <a:cubicBezTo>
                    <a:pt x="429" y="54"/>
                    <a:pt x="431" y="54"/>
                    <a:pt x="431" y="55"/>
                  </a:cubicBezTo>
                  <a:cubicBezTo>
                    <a:pt x="432" y="54"/>
                    <a:pt x="432" y="53"/>
                    <a:pt x="433" y="53"/>
                  </a:cubicBezTo>
                  <a:close/>
                  <a:moveTo>
                    <a:pt x="464" y="31"/>
                  </a:moveTo>
                  <a:cubicBezTo>
                    <a:pt x="464" y="30"/>
                    <a:pt x="466" y="32"/>
                    <a:pt x="466" y="32"/>
                  </a:cubicBezTo>
                  <a:cubicBezTo>
                    <a:pt x="466" y="32"/>
                    <a:pt x="468" y="30"/>
                    <a:pt x="468" y="30"/>
                  </a:cubicBezTo>
                  <a:cubicBezTo>
                    <a:pt x="468" y="30"/>
                    <a:pt x="466" y="28"/>
                    <a:pt x="466" y="28"/>
                  </a:cubicBezTo>
                  <a:cubicBezTo>
                    <a:pt x="465" y="28"/>
                    <a:pt x="463" y="27"/>
                    <a:pt x="463" y="27"/>
                  </a:cubicBezTo>
                  <a:cubicBezTo>
                    <a:pt x="463" y="26"/>
                    <a:pt x="465" y="25"/>
                    <a:pt x="465" y="24"/>
                  </a:cubicBezTo>
                  <a:cubicBezTo>
                    <a:pt x="465" y="24"/>
                    <a:pt x="466" y="23"/>
                    <a:pt x="467" y="22"/>
                  </a:cubicBezTo>
                  <a:cubicBezTo>
                    <a:pt x="467" y="22"/>
                    <a:pt x="469" y="20"/>
                    <a:pt x="468" y="20"/>
                  </a:cubicBezTo>
                  <a:cubicBezTo>
                    <a:pt x="468" y="19"/>
                    <a:pt x="467" y="19"/>
                    <a:pt x="466" y="18"/>
                  </a:cubicBezTo>
                  <a:cubicBezTo>
                    <a:pt x="466" y="18"/>
                    <a:pt x="465" y="20"/>
                    <a:pt x="465" y="20"/>
                  </a:cubicBezTo>
                  <a:cubicBezTo>
                    <a:pt x="464" y="21"/>
                    <a:pt x="463" y="19"/>
                    <a:pt x="462" y="19"/>
                  </a:cubicBezTo>
                  <a:cubicBezTo>
                    <a:pt x="462" y="19"/>
                    <a:pt x="461" y="20"/>
                    <a:pt x="461" y="21"/>
                  </a:cubicBezTo>
                  <a:cubicBezTo>
                    <a:pt x="461" y="21"/>
                    <a:pt x="463" y="22"/>
                    <a:pt x="463" y="23"/>
                  </a:cubicBezTo>
                  <a:cubicBezTo>
                    <a:pt x="463" y="23"/>
                    <a:pt x="461" y="24"/>
                    <a:pt x="461" y="25"/>
                  </a:cubicBezTo>
                  <a:cubicBezTo>
                    <a:pt x="461" y="25"/>
                    <a:pt x="463" y="26"/>
                    <a:pt x="463" y="27"/>
                  </a:cubicBezTo>
                  <a:cubicBezTo>
                    <a:pt x="463" y="27"/>
                    <a:pt x="462" y="28"/>
                    <a:pt x="462" y="29"/>
                  </a:cubicBezTo>
                  <a:cubicBezTo>
                    <a:pt x="462" y="29"/>
                    <a:pt x="460" y="30"/>
                    <a:pt x="460" y="31"/>
                  </a:cubicBezTo>
                  <a:cubicBezTo>
                    <a:pt x="460" y="32"/>
                    <a:pt x="462" y="32"/>
                    <a:pt x="462" y="33"/>
                  </a:cubicBezTo>
                  <a:cubicBezTo>
                    <a:pt x="463" y="32"/>
                    <a:pt x="463" y="31"/>
                    <a:pt x="464" y="31"/>
                  </a:cubicBezTo>
                  <a:close/>
                  <a:moveTo>
                    <a:pt x="483" y="38"/>
                  </a:moveTo>
                  <a:cubicBezTo>
                    <a:pt x="483" y="38"/>
                    <a:pt x="485" y="40"/>
                    <a:pt x="485" y="40"/>
                  </a:cubicBezTo>
                  <a:cubicBezTo>
                    <a:pt x="485" y="39"/>
                    <a:pt x="487" y="38"/>
                    <a:pt x="487" y="37"/>
                  </a:cubicBezTo>
                  <a:cubicBezTo>
                    <a:pt x="487" y="37"/>
                    <a:pt x="485" y="36"/>
                    <a:pt x="485" y="36"/>
                  </a:cubicBezTo>
                  <a:cubicBezTo>
                    <a:pt x="484" y="36"/>
                    <a:pt x="483" y="34"/>
                    <a:pt x="482" y="34"/>
                  </a:cubicBezTo>
                  <a:cubicBezTo>
                    <a:pt x="482" y="34"/>
                    <a:pt x="481" y="36"/>
                    <a:pt x="481" y="36"/>
                  </a:cubicBezTo>
                  <a:cubicBezTo>
                    <a:pt x="480" y="37"/>
                    <a:pt x="479" y="38"/>
                    <a:pt x="479" y="39"/>
                  </a:cubicBezTo>
                  <a:cubicBezTo>
                    <a:pt x="479" y="39"/>
                    <a:pt x="481" y="40"/>
                    <a:pt x="481" y="40"/>
                  </a:cubicBezTo>
                  <a:cubicBezTo>
                    <a:pt x="482" y="40"/>
                    <a:pt x="482" y="38"/>
                    <a:pt x="483" y="38"/>
                  </a:cubicBezTo>
                  <a:close/>
                  <a:moveTo>
                    <a:pt x="498" y="32"/>
                  </a:moveTo>
                  <a:cubicBezTo>
                    <a:pt x="499" y="32"/>
                    <a:pt x="500" y="34"/>
                    <a:pt x="500" y="34"/>
                  </a:cubicBezTo>
                  <a:cubicBezTo>
                    <a:pt x="501" y="34"/>
                    <a:pt x="502" y="32"/>
                    <a:pt x="502" y="31"/>
                  </a:cubicBezTo>
                  <a:cubicBezTo>
                    <a:pt x="502" y="31"/>
                    <a:pt x="500" y="30"/>
                    <a:pt x="500" y="30"/>
                  </a:cubicBezTo>
                  <a:cubicBezTo>
                    <a:pt x="500" y="29"/>
                    <a:pt x="501" y="28"/>
                    <a:pt x="502" y="27"/>
                  </a:cubicBezTo>
                  <a:cubicBezTo>
                    <a:pt x="501" y="27"/>
                    <a:pt x="500" y="26"/>
                    <a:pt x="499" y="26"/>
                  </a:cubicBezTo>
                  <a:cubicBezTo>
                    <a:pt x="499" y="26"/>
                    <a:pt x="498" y="28"/>
                    <a:pt x="498" y="28"/>
                  </a:cubicBezTo>
                  <a:cubicBezTo>
                    <a:pt x="497" y="29"/>
                    <a:pt x="496" y="29"/>
                    <a:pt x="496" y="30"/>
                  </a:cubicBezTo>
                  <a:cubicBezTo>
                    <a:pt x="496" y="31"/>
                    <a:pt x="494" y="32"/>
                    <a:pt x="494" y="32"/>
                  </a:cubicBezTo>
                  <a:cubicBezTo>
                    <a:pt x="494" y="33"/>
                    <a:pt x="496" y="34"/>
                    <a:pt x="496" y="34"/>
                  </a:cubicBezTo>
                  <a:cubicBezTo>
                    <a:pt x="497" y="34"/>
                    <a:pt x="497" y="32"/>
                    <a:pt x="498" y="32"/>
                  </a:cubicBezTo>
                  <a:close/>
                  <a:moveTo>
                    <a:pt x="527" y="36"/>
                  </a:moveTo>
                  <a:cubicBezTo>
                    <a:pt x="526" y="36"/>
                    <a:pt x="525" y="34"/>
                    <a:pt x="525" y="34"/>
                  </a:cubicBezTo>
                  <a:cubicBezTo>
                    <a:pt x="524" y="34"/>
                    <a:pt x="523" y="36"/>
                    <a:pt x="523" y="37"/>
                  </a:cubicBezTo>
                  <a:cubicBezTo>
                    <a:pt x="523" y="37"/>
                    <a:pt x="525" y="38"/>
                    <a:pt x="525" y="38"/>
                  </a:cubicBezTo>
                  <a:cubicBezTo>
                    <a:pt x="525" y="39"/>
                    <a:pt x="527" y="40"/>
                    <a:pt x="527" y="40"/>
                  </a:cubicBezTo>
                  <a:cubicBezTo>
                    <a:pt x="528" y="40"/>
                    <a:pt x="529" y="38"/>
                    <a:pt x="529" y="38"/>
                  </a:cubicBezTo>
                  <a:cubicBezTo>
                    <a:pt x="530" y="37"/>
                    <a:pt x="530" y="36"/>
                    <a:pt x="531" y="36"/>
                  </a:cubicBezTo>
                  <a:cubicBezTo>
                    <a:pt x="530" y="35"/>
                    <a:pt x="529" y="35"/>
                    <a:pt x="528" y="34"/>
                  </a:cubicBezTo>
                  <a:cubicBezTo>
                    <a:pt x="528" y="34"/>
                    <a:pt x="530" y="32"/>
                    <a:pt x="530" y="32"/>
                  </a:cubicBezTo>
                  <a:cubicBezTo>
                    <a:pt x="530" y="31"/>
                    <a:pt x="528" y="30"/>
                    <a:pt x="528" y="30"/>
                  </a:cubicBezTo>
                  <a:cubicBezTo>
                    <a:pt x="528" y="30"/>
                    <a:pt x="526" y="32"/>
                    <a:pt x="526" y="32"/>
                  </a:cubicBezTo>
                  <a:cubicBezTo>
                    <a:pt x="526" y="33"/>
                    <a:pt x="528" y="33"/>
                    <a:pt x="528" y="34"/>
                  </a:cubicBezTo>
                  <a:cubicBezTo>
                    <a:pt x="528" y="34"/>
                    <a:pt x="527" y="36"/>
                    <a:pt x="527" y="36"/>
                  </a:cubicBezTo>
                  <a:close/>
                  <a:moveTo>
                    <a:pt x="567" y="49"/>
                  </a:moveTo>
                  <a:cubicBezTo>
                    <a:pt x="567" y="49"/>
                    <a:pt x="568" y="47"/>
                    <a:pt x="568" y="47"/>
                  </a:cubicBezTo>
                  <a:cubicBezTo>
                    <a:pt x="569" y="46"/>
                    <a:pt x="569" y="45"/>
                    <a:pt x="570" y="44"/>
                  </a:cubicBezTo>
                  <a:cubicBezTo>
                    <a:pt x="571" y="43"/>
                    <a:pt x="572" y="41"/>
                    <a:pt x="573" y="40"/>
                  </a:cubicBezTo>
                  <a:cubicBezTo>
                    <a:pt x="573" y="40"/>
                    <a:pt x="572" y="38"/>
                    <a:pt x="571" y="38"/>
                  </a:cubicBezTo>
                  <a:cubicBezTo>
                    <a:pt x="571" y="38"/>
                    <a:pt x="570" y="40"/>
                    <a:pt x="569" y="40"/>
                  </a:cubicBezTo>
                  <a:cubicBezTo>
                    <a:pt x="569" y="41"/>
                    <a:pt x="568" y="42"/>
                    <a:pt x="568" y="43"/>
                  </a:cubicBezTo>
                  <a:cubicBezTo>
                    <a:pt x="567" y="44"/>
                    <a:pt x="565" y="46"/>
                    <a:pt x="564" y="47"/>
                  </a:cubicBezTo>
                  <a:cubicBezTo>
                    <a:pt x="565" y="47"/>
                    <a:pt x="566" y="49"/>
                    <a:pt x="567" y="49"/>
                  </a:cubicBezTo>
                  <a:close/>
                  <a:moveTo>
                    <a:pt x="614" y="28"/>
                  </a:moveTo>
                  <a:cubicBezTo>
                    <a:pt x="614" y="28"/>
                    <a:pt x="615" y="26"/>
                    <a:pt x="616" y="26"/>
                  </a:cubicBezTo>
                  <a:cubicBezTo>
                    <a:pt x="616" y="26"/>
                    <a:pt x="618" y="28"/>
                    <a:pt x="618" y="28"/>
                  </a:cubicBezTo>
                  <a:cubicBezTo>
                    <a:pt x="618" y="28"/>
                    <a:pt x="620" y="30"/>
                    <a:pt x="620" y="30"/>
                  </a:cubicBezTo>
                  <a:cubicBezTo>
                    <a:pt x="620" y="30"/>
                    <a:pt x="622" y="28"/>
                    <a:pt x="622" y="27"/>
                  </a:cubicBezTo>
                  <a:cubicBezTo>
                    <a:pt x="622" y="27"/>
                    <a:pt x="620" y="26"/>
                    <a:pt x="619" y="26"/>
                  </a:cubicBezTo>
                  <a:cubicBezTo>
                    <a:pt x="619" y="25"/>
                    <a:pt x="621" y="24"/>
                    <a:pt x="621" y="23"/>
                  </a:cubicBezTo>
                  <a:cubicBezTo>
                    <a:pt x="621" y="23"/>
                    <a:pt x="620" y="22"/>
                    <a:pt x="619" y="22"/>
                  </a:cubicBezTo>
                  <a:cubicBezTo>
                    <a:pt x="618" y="22"/>
                    <a:pt x="618" y="24"/>
                    <a:pt x="617" y="24"/>
                  </a:cubicBezTo>
                  <a:cubicBezTo>
                    <a:pt x="617" y="24"/>
                    <a:pt x="616" y="22"/>
                    <a:pt x="615" y="22"/>
                  </a:cubicBezTo>
                  <a:cubicBezTo>
                    <a:pt x="615" y="22"/>
                    <a:pt x="614" y="24"/>
                    <a:pt x="613" y="24"/>
                  </a:cubicBezTo>
                  <a:cubicBezTo>
                    <a:pt x="613" y="25"/>
                    <a:pt x="612" y="26"/>
                    <a:pt x="612" y="27"/>
                  </a:cubicBezTo>
                  <a:cubicBezTo>
                    <a:pt x="611" y="27"/>
                    <a:pt x="610" y="28"/>
                    <a:pt x="610" y="29"/>
                  </a:cubicBezTo>
                  <a:cubicBezTo>
                    <a:pt x="610" y="30"/>
                    <a:pt x="612" y="30"/>
                    <a:pt x="612" y="31"/>
                  </a:cubicBezTo>
                  <a:cubicBezTo>
                    <a:pt x="613" y="30"/>
                    <a:pt x="613" y="29"/>
                    <a:pt x="614" y="28"/>
                  </a:cubicBezTo>
                  <a:close/>
                  <a:moveTo>
                    <a:pt x="628" y="29"/>
                  </a:moveTo>
                  <a:cubicBezTo>
                    <a:pt x="629" y="27"/>
                    <a:pt x="630" y="26"/>
                    <a:pt x="631" y="24"/>
                  </a:cubicBezTo>
                  <a:cubicBezTo>
                    <a:pt x="631" y="24"/>
                    <a:pt x="630" y="22"/>
                    <a:pt x="629" y="22"/>
                  </a:cubicBezTo>
                  <a:cubicBezTo>
                    <a:pt x="629" y="22"/>
                    <a:pt x="628" y="24"/>
                    <a:pt x="627" y="25"/>
                  </a:cubicBezTo>
                  <a:cubicBezTo>
                    <a:pt x="627" y="25"/>
                    <a:pt x="626" y="26"/>
                    <a:pt x="626" y="27"/>
                  </a:cubicBezTo>
                  <a:cubicBezTo>
                    <a:pt x="625" y="27"/>
                    <a:pt x="624" y="29"/>
                    <a:pt x="624" y="29"/>
                  </a:cubicBezTo>
                  <a:cubicBezTo>
                    <a:pt x="624" y="30"/>
                    <a:pt x="626" y="30"/>
                    <a:pt x="626" y="31"/>
                  </a:cubicBezTo>
                  <a:cubicBezTo>
                    <a:pt x="627" y="30"/>
                    <a:pt x="627" y="29"/>
                    <a:pt x="628" y="29"/>
                  </a:cubicBezTo>
                  <a:close/>
                  <a:moveTo>
                    <a:pt x="650" y="32"/>
                  </a:moveTo>
                  <a:cubicBezTo>
                    <a:pt x="651" y="32"/>
                    <a:pt x="652" y="33"/>
                    <a:pt x="653" y="33"/>
                  </a:cubicBezTo>
                  <a:cubicBezTo>
                    <a:pt x="653" y="33"/>
                    <a:pt x="654" y="31"/>
                    <a:pt x="654" y="31"/>
                  </a:cubicBezTo>
                  <a:cubicBezTo>
                    <a:pt x="655" y="31"/>
                    <a:pt x="655" y="29"/>
                    <a:pt x="656" y="29"/>
                  </a:cubicBezTo>
                  <a:cubicBezTo>
                    <a:pt x="656" y="29"/>
                    <a:pt x="658" y="31"/>
                    <a:pt x="658" y="30"/>
                  </a:cubicBezTo>
                  <a:cubicBezTo>
                    <a:pt x="659" y="30"/>
                    <a:pt x="660" y="29"/>
                    <a:pt x="660" y="28"/>
                  </a:cubicBezTo>
                  <a:cubicBezTo>
                    <a:pt x="660" y="28"/>
                    <a:pt x="662" y="26"/>
                    <a:pt x="662" y="26"/>
                  </a:cubicBezTo>
                  <a:cubicBezTo>
                    <a:pt x="662" y="25"/>
                    <a:pt x="660" y="25"/>
                    <a:pt x="659" y="24"/>
                  </a:cubicBezTo>
                  <a:cubicBezTo>
                    <a:pt x="659" y="25"/>
                    <a:pt x="658" y="26"/>
                    <a:pt x="658" y="27"/>
                  </a:cubicBezTo>
                  <a:cubicBezTo>
                    <a:pt x="657" y="27"/>
                    <a:pt x="656" y="25"/>
                    <a:pt x="655" y="25"/>
                  </a:cubicBezTo>
                  <a:cubicBezTo>
                    <a:pt x="655" y="25"/>
                    <a:pt x="653" y="23"/>
                    <a:pt x="653" y="23"/>
                  </a:cubicBezTo>
                  <a:cubicBezTo>
                    <a:pt x="653" y="23"/>
                    <a:pt x="652" y="25"/>
                    <a:pt x="652" y="25"/>
                  </a:cubicBezTo>
                  <a:cubicBezTo>
                    <a:pt x="651" y="26"/>
                    <a:pt x="650" y="27"/>
                    <a:pt x="650" y="28"/>
                  </a:cubicBezTo>
                  <a:cubicBezTo>
                    <a:pt x="649" y="28"/>
                    <a:pt x="649" y="29"/>
                    <a:pt x="648" y="30"/>
                  </a:cubicBezTo>
                  <a:cubicBezTo>
                    <a:pt x="649" y="30"/>
                    <a:pt x="650" y="31"/>
                    <a:pt x="650" y="32"/>
                  </a:cubicBezTo>
                  <a:close/>
                  <a:moveTo>
                    <a:pt x="695" y="38"/>
                  </a:moveTo>
                  <a:cubicBezTo>
                    <a:pt x="696" y="37"/>
                    <a:pt x="696" y="36"/>
                    <a:pt x="697" y="35"/>
                  </a:cubicBezTo>
                  <a:cubicBezTo>
                    <a:pt x="697" y="35"/>
                    <a:pt x="699" y="34"/>
                    <a:pt x="699" y="33"/>
                  </a:cubicBezTo>
                  <a:cubicBezTo>
                    <a:pt x="699" y="33"/>
                    <a:pt x="697" y="32"/>
                    <a:pt x="696" y="31"/>
                  </a:cubicBezTo>
                  <a:cubicBezTo>
                    <a:pt x="696" y="31"/>
                    <a:pt x="698" y="30"/>
                    <a:pt x="698" y="29"/>
                  </a:cubicBezTo>
                  <a:cubicBezTo>
                    <a:pt x="698" y="29"/>
                    <a:pt x="696" y="27"/>
                    <a:pt x="696" y="27"/>
                  </a:cubicBezTo>
                  <a:cubicBezTo>
                    <a:pt x="695" y="28"/>
                    <a:pt x="694" y="29"/>
                    <a:pt x="694" y="30"/>
                  </a:cubicBezTo>
                  <a:cubicBezTo>
                    <a:pt x="694" y="30"/>
                    <a:pt x="693" y="31"/>
                    <a:pt x="692" y="32"/>
                  </a:cubicBezTo>
                  <a:cubicBezTo>
                    <a:pt x="693" y="33"/>
                    <a:pt x="695" y="33"/>
                    <a:pt x="695" y="34"/>
                  </a:cubicBezTo>
                  <a:cubicBezTo>
                    <a:pt x="695" y="34"/>
                    <a:pt x="693" y="35"/>
                    <a:pt x="693" y="36"/>
                  </a:cubicBezTo>
                  <a:cubicBezTo>
                    <a:pt x="694" y="36"/>
                    <a:pt x="695" y="38"/>
                    <a:pt x="695" y="38"/>
                  </a:cubicBezTo>
                  <a:close/>
                  <a:moveTo>
                    <a:pt x="720" y="28"/>
                  </a:moveTo>
                  <a:cubicBezTo>
                    <a:pt x="721" y="27"/>
                    <a:pt x="721" y="27"/>
                    <a:pt x="722" y="26"/>
                  </a:cubicBezTo>
                  <a:cubicBezTo>
                    <a:pt x="720" y="25"/>
                    <a:pt x="719" y="24"/>
                    <a:pt x="717" y="23"/>
                  </a:cubicBezTo>
                  <a:cubicBezTo>
                    <a:pt x="717" y="23"/>
                    <a:pt x="716" y="24"/>
                    <a:pt x="716" y="25"/>
                  </a:cubicBezTo>
                  <a:cubicBezTo>
                    <a:pt x="715" y="25"/>
                    <a:pt x="718" y="26"/>
                    <a:pt x="718" y="26"/>
                  </a:cubicBezTo>
                  <a:cubicBezTo>
                    <a:pt x="718" y="27"/>
                    <a:pt x="716" y="28"/>
                    <a:pt x="716" y="29"/>
                  </a:cubicBezTo>
                  <a:cubicBezTo>
                    <a:pt x="716" y="29"/>
                    <a:pt x="714" y="30"/>
                    <a:pt x="714" y="31"/>
                  </a:cubicBezTo>
                  <a:cubicBezTo>
                    <a:pt x="714" y="32"/>
                    <a:pt x="716" y="32"/>
                    <a:pt x="717" y="33"/>
                  </a:cubicBezTo>
                  <a:cubicBezTo>
                    <a:pt x="718" y="31"/>
                    <a:pt x="719" y="30"/>
                    <a:pt x="720" y="28"/>
                  </a:cubicBezTo>
                  <a:close/>
                  <a:moveTo>
                    <a:pt x="736" y="44"/>
                  </a:moveTo>
                  <a:cubicBezTo>
                    <a:pt x="737" y="44"/>
                    <a:pt x="738" y="46"/>
                    <a:pt x="738" y="46"/>
                  </a:cubicBezTo>
                  <a:cubicBezTo>
                    <a:pt x="739" y="46"/>
                    <a:pt x="739" y="44"/>
                    <a:pt x="740" y="44"/>
                  </a:cubicBezTo>
                  <a:cubicBezTo>
                    <a:pt x="741" y="43"/>
                    <a:pt x="741" y="42"/>
                    <a:pt x="742" y="41"/>
                  </a:cubicBezTo>
                  <a:cubicBezTo>
                    <a:pt x="742" y="41"/>
                    <a:pt x="743" y="43"/>
                    <a:pt x="744" y="43"/>
                  </a:cubicBezTo>
                  <a:cubicBezTo>
                    <a:pt x="745" y="43"/>
                    <a:pt x="745" y="41"/>
                    <a:pt x="746" y="41"/>
                  </a:cubicBezTo>
                  <a:cubicBezTo>
                    <a:pt x="746" y="40"/>
                    <a:pt x="748" y="39"/>
                    <a:pt x="747" y="39"/>
                  </a:cubicBezTo>
                  <a:cubicBezTo>
                    <a:pt x="747" y="38"/>
                    <a:pt x="745" y="37"/>
                    <a:pt x="745" y="37"/>
                  </a:cubicBezTo>
                  <a:cubicBezTo>
                    <a:pt x="745" y="37"/>
                    <a:pt x="744" y="39"/>
                    <a:pt x="744" y="39"/>
                  </a:cubicBezTo>
                  <a:cubicBezTo>
                    <a:pt x="743" y="39"/>
                    <a:pt x="742" y="37"/>
                    <a:pt x="741" y="37"/>
                  </a:cubicBezTo>
                  <a:cubicBezTo>
                    <a:pt x="741" y="37"/>
                    <a:pt x="740" y="39"/>
                    <a:pt x="740" y="40"/>
                  </a:cubicBezTo>
                  <a:cubicBezTo>
                    <a:pt x="739" y="40"/>
                    <a:pt x="739" y="42"/>
                    <a:pt x="738" y="42"/>
                  </a:cubicBezTo>
                  <a:cubicBezTo>
                    <a:pt x="737" y="42"/>
                    <a:pt x="736" y="40"/>
                    <a:pt x="736" y="40"/>
                  </a:cubicBezTo>
                  <a:cubicBezTo>
                    <a:pt x="735" y="40"/>
                    <a:pt x="735" y="42"/>
                    <a:pt x="734" y="42"/>
                  </a:cubicBezTo>
                  <a:cubicBezTo>
                    <a:pt x="735" y="43"/>
                    <a:pt x="735" y="44"/>
                    <a:pt x="736" y="44"/>
                  </a:cubicBezTo>
                  <a:close/>
                  <a:moveTo>
                    <a:pt x="758" y="43"/>
                  </a:moveTo>
                  <a:cubicBezTo>
                    <a:pt x="758" y="43"/>
                    <a:pt x="760" y="41"/>
                    <a:pt x="760" y="41"/>
                  </a:cubicBezTo>
                  <a:cubicBezTo>
                    <a:pt x="760" y="40"/>
                    <a:pt x="761" y="39"/>
                    <a:pt x="761" y="39"/>
                  </a:cubicBezTo>
                  <a:cubicBezTo>
                    <a:pt x="762" y="38"/>
                    <a:pt x="763" y="37"/>
                    <a:pt x="763" y="36"/>
                  </a:cubicBezTo>
                  <a:cubicBezTo>
                    <a:pt x="763" y="36"/>
                    <a:pt x="761" y="35"/>
                    <a:pt x="761" y="35"/>
                  </a:cubicBezTo>
                  <a:cubicBezTo>
                    <a:pt x="761" y="34"/>
                    <a:pt x="762" y="33"/>
                    <a:pt x="763" y="32"/>
                  </a:cubicBezTo>
                  <a:cubicBezTo>
                    <a:pt x="763" y="32"/>
                    <a:pt x="765" y="34"/>
                    <a:pt x="765" y="34"/>
                  </a:cubicBezTo>
                  <a:cubicBezTo>
                    <a:pt x="765" y="34"/>
                    <a:pt x="766" y="32"/>
                    <a:pt x="767" y="32"/>
                  </a:cubicBezTo>
                  <a:cubicBezTo>
                    <a:pt x="767" y="31"/>
                    <a:pt x="768" y="30"/>
                    <a:pt x="768" y="30"/>
                  </a:cubicBezTo>
                  <a:cubicBezTo>
                    <a:pt x="767" y="29"/>
                    <a:pt x="765" y="27"/>
                    <a:pt x="764" y="26"/>
                  </a:cubicBezTo>
                  <a:cubicBezTo>
                    <a:pt x="763" y="27"/>
                    <a:pt x="763" y="28"/>
                    <a:pt x="762" y="29"/>
                  </a:cubicBezTo>
                  <a:cubicBezTo>
                    <a:pt x="762" y="29"/>
                    <a:pt x="760" y="27"/>
                    <a:pt x="760" y="27"/>
                  </a:cubicBezTo>
                  <a:cubicBezTo>
                    <a:pt x="760" y="27"/>
                    <a:pt x="758" y="29"/>
                    <a:pt x="758" y="29"/>
                  </a:cubicBezTo>
                  <a:cubicBezTo>
                    <a:pt x="758" y="29"/>
                    <a:pt x="761" y="30"/>
                    <a:pt x="760" y="31"/>
                  </a:cubicBezTo>
                  <a:cubicBezTo>
                    <a:pt x="760" y="31"/>
                    <a:pt x="759" y="32"/>
                    <a:pt x="759" y="33"/>
                  </a:cubicBezTo>
                  <a:cubicBezTo>
                    <a:pt x="759" y="33"/>
                    <a:pt x="761" y="34"/>
                    <a:pt x="761" y="35"/>
                  </a:cubicBezTo>
                  <a:cubicBezTo>
                    <a:pt x="761" y="35"/>
                    <a:pt x="760" y="36"/>
                    <a:pt x="759" y="37"/>
                  </a:cubicBezTo>
                  <a:cubicBezTo>
                    <a:pt x="759" y="37"/>
                    <a:pt x="758" y="39"/>
                    <a:pt x="758" y="39"/>
                  </a:cubicBezTo>
                  <a:cubicBezTo>
                    <a:pt x="757" y="40"/>
                    <a:pt x="756" y="41"/>
                    <a:pt x="756" y="41"/>
                  </a:cubicBezTo>
                  <a:cubicBezTo>
                    <a:pt x="757" y="42"/>
                    <a:pt x="757" y="43"/>
                    <a:pt x="758" y="43"/>
                  </a:cubicBezTo>
                  <a:close/>
                  <a:moveTo>
                    <a:pt x="750" y="30"/>
                  </a:moveTo>
                  <a:cubicBezTo>
                    <a:pt x="750" y="30"/>
                    <a:pt x="752" y="28"/>
                    <a:pt x="752" y="28"/>
                  </a:cubicBezTo>
                  <a:cubicBezTo>
                    <a:pt x="752" y="28"/>
                    <a:pt x="750" y="26"/>
                    <a:pt x="750" y="26"/>
                  </a:cubicBezTo>
                  <a:cubicBezTo>
                    <a:pt x="749" y="26"/>
                    <a:pt x="749" y="28"/>
                    <a:pt x="748" y="28"/>
                  </a:cubicBezTo>
                  <a:cubicBezTo>
                    <a:pt x="748" y="29"/>
                    <a:pt x="746" y="30"/>
                    <a:pt x="746" y="31"/>
                  </a:cubicBezTo>
                  <a:cubicBezTo>
                    <a:pt x="746" y="31"/>
                    <a:pt x="748" y="32"/>
                    <a:pt x="749" y="32"/>
                  </a:cubicBezTo>
                  <a:cubicBezTo>
                    <a:pt x="749" y="33"/>
                    <a:pt x="751" y="34"/>
                    <a:pt x="751" y="34"/>
                  </a:cubicBezTo>
                  <a:cubicBezTo>
                    <a:pt x="752" y="34"/>
                    <a:pt x="752" y="32"/>
                    <a:pt x="753" y="32"/>
                  </a:cubicBezTo>
                  <a:cubicBezTo>
                    <a:pt x="752" y="31"/>
                    <a:pt x="750" y="31"/>
                    <a:pt x="750" y="30"/>
                  </a:cubicBezTo>
                  <a:close/>
                  <a:moveTo>
                    <a:pt x="787" y="37"/>
                  </a:moveTo>
                  <a:cubicBezTo>
                    <a:pt x="787" y="37"/>
                    <a:pt x="789" y="36"/>
                    <a:pt x="789" y="35"/>
                  </a:cubicBezTo>
                  <a:cubicBezTo>
                    <a:pt x="789" y="35"/>
                    <a:pt x="787" y="34"/>
                    <a:pt x="787" y="33"/>
                  </a:cubicBezTo>
                  <a:cubicBezTo>
                    <a:pt x="787" y="33"/>
                    <a:pt x="788" y="32"/>
                    <a:pt x="789" y="31"/>
                  </a:cubicBezTo>
                  <a:cubicBezTo>
                    <a:pt x="789" y="31"/>
                    <a:pt x="790" y="29"/>
                    <a:pt x="790" y="29"/>
                  </a:cubicBezTo>
                  <a:cubicBezTo>
                    <a:pt x="790" y="28"/>
                    <a:pt x="788" y="27"/>
                    <a:pt x="788" y="27"/>
                  </a:cubicBezTo>
                  <a:cubicBezTo>
                    <a:pt x="787" y="27"/>
                    <a:pt x="786" y="26"/>
                    <a:pt x="786" y="25"/>
                  </a:cubicBezTo>
                  <a:cubicBezTo>
                    <a:pt x="785" y="25"/>
                    <a:pt x="784" y="27"/>
                    <a:pt x="784" y="28"/>
                  </a:cubicBezTo>
                  <a:cubicBezTo>
                    <a:pt x="784" y="28"/>
                    <a:pt x="782" y="26"/>
                    <a:pt x="782" y="26"/>
                  </a:cubicBezTo>
                  <a:cubicBezTo>
                    <a:pt x="781" y="26"/>
                    <a:pt x="781" y="28"/>
                    <a:pt x="780" y="28"/>
                  </a:cubicBezTo>
                  <a:cubicBezTo>
                    <a:pt x="780" y="29"/>
                    <a:pt x="778" y="30"/>
                    <a:pt x="778" y="30"/>
                  </a:cubicBezTo>
                  <a:cubicBezTo>
                    <a:pt x="778" y="31"/>
                    <a:pt x="780" y="32"/>
                    <a:pt x="781" y="32"/>
                  </a:cubicBezTo>
                  <a:cubicBezTo>
                    <a:pt x="781" y="32"/>
                    <a:pt x="782" y="30"/>
                    <a:pt x="782" y="30"/>
                  </a:cubicBezTo>
                  <a:cubicBezTo>
                    <a:pt x="783" y="30"/>
                    <a:pt x="784" y="31"/>
                    <a:pt x="785" y="32"/>
                  </a:cubicBezTo>
                  <a:cubicBezTo>
                    <a:pt x="785" y="32"/>
                    <a:pt x="786" y="33"/>
                    <a:pt x="787" y="33"/>
                  </a:cubicBezTo>
                  <a:cubicBezTo>
                    <a:pt x="786" y="34"/>
                    <a:pt x="786" y="35"/>
                    <a:pt x="785" y="35"/>
                  </a:cubicBezTo>
                  <a:cubicBezTo>
                    <a:pt x="785" y="36"/>
                    <a:pt x="783" y="37"/>
                    <a:pt x="783" y="38"/>
                  </a:cubicBezTo>
                  <a:cubicBezTo>
                    <a:pt x="783" y="38"/>
                    <a:pt x="785" y="39"/>
                    <a:pt x="786" y="39"/>
                  </a:cubicBezTo>
                  <a:cubicBezTo>
                    <a:pt x="786" y="39"/>
                    <a:pt x="787" y="38"/>
                    <a:pt x="787" y="37"/>
                  </a:cubicBezTo>
                  <a:close/>
                  <a:moveTo>
                    <a:pt x="772" y="25"/>
                  </a:moveTo>
                  <a:cubicBezTo>
                    <a:pt x="772" y="25"/>
                    <a:pt x="773" y="23"/>
                    <a:pt x="773" y="23"/>
                  </a:cubicBezTo>
                  <a:cubicBezTo>
                    <a:pt x="774" y="23"/>
                    <a:pt x="775" y="21"/>
                    <a:pt x="775" y="21"/>
                  </a:cubicBezTo>
                  <a:cubicBezTo>
                    <a:pt x="776" y="19"/>
                    <a:pt x="777" y="18"/>
                    <a:pt x="779" y="16"/>
                  </a:cubicBezTo>
                  <a:cubicBezTo>
                    <a:pt x="778" y="16"/>
                    <a:pt x="777" y="15"/>
                    <a:pt x="776" y="15"/>
                  </a:cubicBezTo>
                  <a:cubicBezTo>
                    <a:pt x="776" y="15"/>
                    <a:pt x="775" y="17"/>
                    <a:pt x="775" y="17"/>
                  </a:cubicBezTo>
                  <a:cubicBezTo>
                    <a:pt x="774" y="17"/>
                    <a:pt x="773" y="18"/>
                    <a:pt x="773" y="19"/>
                  </a:cubicBezTo>
                  <a:cubicBezTo>
                    <a:pt x="772" y="21"/>
                    <a:pt x="771" y="22"/>
                    <a:pt x="769" y="24"/>
                  </a:cubicBezTo>
                  <a:cubicBezTo>
                    <a:pt x="770" y="24"/>
                    <a:pt x="771" y="25"/>
                    <a:pt x="772" y="25"/>
                  </a:cubicBezTo>
                  <a:close/>
                  <a:moveTo>
                    <a:pt x="801" y="37"/>
                  </a:moveTo>
                  <a:cubicBezTo>
                    <a:pt x="801" y="37"/>
                    <a:pt x="804" y="39"/>
                    <a:pt x="804" y="39"/>
                  </a:cubicBezTo>
                  <a:cubicBezTo>
                    <a:pt x="804" y="39"/>
                    <a:pt x="805" y="37"/>
                    <a:pt x="805" y="37"/>
                  </a:cubicBezTo>
                  <a:cubicBezTo>
                    <a:pt x="805" y="36"/>
                    <a:pt x="807" y="35"/>
                    <a:pt x="807" y="35"/>
                  </a:cubicBezTo>
                  <a:cubicBezTo>
                    <a:pt x="807" y="34"/>
                    <a:pt x="805" y="33"/>
                    <a:pt x="805" y="33"/>
                  </a:cubicBezTo>
                  <a:cubicBezTo>
                    <a:pt x="805" y="32"/>
                    <a:pt x="806" y="31"/>
                    <a:pt x="806" y="31"/>
                  </a:cubicBezTo>
                  <a:cubicBezTo>
                    <a:pt x="807" y="30"/>
                    <a:pt x="808" y="29"/>
                    <a:pt x="808" y="28"/>
                  </a:cubicBezTo>
                  <a:cubicBezTo>
                    <a:pt x="809" y="28"/>
                    <a:pt x="809" y="26"/>
                    <a:pt x="810" y="26"/>
                  </a:cubicBezTo>
                  <a:cubicBezTo>
                    <a:pt x="810" y="26"/>
                    <a:pt x="812" y="28"/>
                    <a:pt x="812" y="28"/>
                  </a:cubicBezTo>
                  <a:cubicBezTo>
                    <a:pt x="813" y="28"/>
                    <a:pt x="813" y="26"/>
                    <a:pt x="814" y="26"/>
                  </a:cubicBezTo>
                  <a:cubicBezTo>
                    <a:pt x="814" y="25"/>
                    <a:pt x="816" y="27"/>
                    <a:pt x="816" y="27"/>
                  </a:cubicBezTo>
                  <a:cubicBezTo>
                    <a:pt x="816" y="27"/>
                    <a:pt x="818" y="25"/>
                    <a:pt x="818" y="25"/>
                  </a:cubicBezTo>
                  <a:cubicBezTo>
                    <a:pt x="818" y="25"/>
                    <a:pt x="820" y="23"/>
                    <a:pt x="819" y="23"/>
                  </a:cubicBezTo>
                  <a:cubicBezTo>
                    <a:pt x="819" y="22"/>
                    <a:pt x="817" y="22"/>
                    <a:pt x="817" y="21"/>
                  </a:cubicBezTo>
                  <a:cubicBezTo>
                    <a:pt x="817" y="21"/>
                    <a:pt x="816" y="23"/>
                    <a:pt x="816" y="23"/>
                  </a:cubicBezTo>
                  <a:cubicBezTo>
                    <a:pt x="815" y="23"/>
                    <a:pt x="814" y="22"/>
                    <a:pt x="813" y="22"/>
                  </a:cubicBezTo>
                  <a:cubicBezTo>
                    <a:pt x="813" y="22"/>
                    <a:pt x="812" y="24"/>
                    <a:pt x="812" y="24"/>
                  </a:cubicBezTo>
                  <a:cubicBezTo>
                    <a:pt x="811" y="24"/>
                    <a:pt x="810" y="22"/>
                    <a:pt x="809" y="22"/>
                  </a:cubicBezTo>
                  <a:cubicBezTo>
                    <a:pt x="809" y="22"/>
                    <a:pt x="808" y="24"/>
                    <a:pt x="808" y="24"/>
                  </a:cubicBezTo>
                  <a:cubicBezTo>
                    <a:pt x="807" y="25"/>
                    <a:pt x="806" y="26"/>
                    <a:pt x="806" y="27"/>
                  </a:cubicBezTo>
                  <a:cubicBezTo>
                    <a:pt x="805" y="27"/>
                    <a:pt x="805" y="28"/>
                    <a:pt x="804" y="29"/>
                  </a:cubicBezTo>
                  <a:cubicBezTo>
                    <a:pt x="804" y="29"/>
                    <a:pt x="803" y="31"/>
                    <a:pt x="803" y="31"/>
                  </a:cubicBezTo>
                  <a:cubicBezTo>
                    <a:pt x="802" y="31"/>
                    <a:pt x="801" y="29"/>
                    <a:pt x="800" y="29"/>
                  </a:cubicBezTo>
                  <a:cubicBezTo>
                    <a:pt x="800" y="29"/>
                    <a:pt x="799" y="31"/>
                    <a:pt x="799" y="32"/>
                  </a:cubicBezTo>
                  <a:cubicBezTo>
                    <a:pt x="799" y="32"/>
                    <a:pt x="801" y="33"/>
                    <a:pt x="801" y="33"/>
                  </a:cubicBezTo>
                  <a:cubicBezTo>
                    <a:pt x="802" y="34"/>
                    <a:pt x="802" y="35"/>
                    <a:pt x="803" y="35"/>
                  </a:cubicBezTo>
                  <a:cubicBezTo>
                    <a:pt x="803" y="36"/>
                    <a:pt x="801" y="37"/>
                    <a:pt x="801" y="37"/>
                  </a:cubicBezTo>
                  <a:close/>
                  <a:moveTo>
                    <a:pt x="853" y="52"/>
                  </a:moveTo>
                  <a:cubicBezTo>
                    <a:pt x="853" y="52"/>
                    <a:pt x="852" y="51"/>
                    <a:pt x="851" y="51"/>
                  </a:cubicBezTo>
                  <a:cubicBezTo>
                    <a:pt x="851" y="50"/>
                    <a:pt x="849" y="49"/>
                    <a:pt x="849" y="49"/>
                  </a:cubicBezTo>
                  <a:cubicBezTo>
                    <a:pt x="849" y="49"/>
                    <a:pt x="848" y="51"/>
                    <a:pt x="847" y="51"/>
                  </a:cubicBezTo>
                  <a:cubicBezTo>
                    <a:pt x="847" y="51"/>
                    <a:pt x="846" y="53"/>
                    <a:pt x="846" y="53"/>
                  </a:cubicBezTo>
                  <a:cubicBezTo>
                    <a:pt x="846" y="54"/>
                    <a:pt x="847" y="55"/>
                    <a:pt x="848" y="55"/>
                  </a:cubicBezTo>
                  <a:cubicBezTo>
                    <a:pt x="848" y="55"/>
                    <a:pt x="850" y="57"/>
                    <a:pt x="850" y="57"/>
                  </a:cubicBezTo>
                  <a:cubicBezTo>
                    <a:pt x="850" y="57"/>
                    <a:pt x="852" y="55"/>
                    <a:pt x="852" y="55"/>
                  </a:cubicBezTo>
                  <a:cubicBezTo>
                    <a:pt x="852" y="54"/>
                    <a:pt x="853" y="53"/>
                    <a:pt x="853" y="52"/>
                  </a:cubicBezTo>
                  <a:close/>
                  <a:moveTo>
                    <a:pt x="883" y="46"/>
                  </a:moveTo>
                  <a:cubicBezTo>
                    <a:pt x="883" y="46"/>
                    <a:pt x="884" y="45"/>
                    <a:pt x="884" y="44"/>
                  </a:cubicBezTo>
                  <a:cubicBezTo>
                    <a:pt x="884" y="44"/>
                    <a:pt x="886" y="43"/>
                    <a:pt x="886" y="42"/>
                  </a:cubicBezTo>
                  <a:cubicBezTo>
                    <a:pt x="886" y="41"/>
                    <a:pt x="884" y="41"/>
                    <a:pt x="884" y="40"/>
                  </a:cubicBezTo>
                  <a:cubicBezTo>
                    <a:pt x="883" y="40"/>
                    <a:pt x="883" y="42"/>
                    <a:pt x="882" y="42"/>
                  </a:cubicBezTo>
                  <a:cubicBezTo>
                    <a:pt x="882" y="43"/>
                    <a:pt x="880" y="41"/>
                    <a:pt x="880" y="41"/>
                  </a:cubicBezTo>
                  <a:cubicBezTo>
                    <a:pt x="880" y="41"/>
                    <a:pt x="878" y="43"/>
                    <a:pt x="878" y="43"/>
                  </a:cubicBezTo>
                  <a:cubicBezTo>
                    <a:pt x="878" y="44"/>
                    <a:pt x="880" y="44"/>
                    <a:pt x="881" y="45"/>
                  </a:cubicBezTo>
                  <a:cubicBezTo>
                    <a:pt x="880" y="45"/>
                    <a:pt x="879" y="46"/>
                    <a:pt x="879" y="47"/>
                  </a:cubicBezTo>
                  <a:cubicBezTo>
                    <a:pt x="879" y="47"/>
                    <a:pt x="881" y="48"/>
                    <a:pt x="881" y="49"/>
                  </a:cubicBezTo>
                  <a:cubicBezTo>
                    <a:pt x="881" y="49"/>
                    <a:pt x="883" y="50"/>
                    <a:pt x="883" y="50"/>
                  </a:cubicBezTo>
                  <a:cubicBezTo>
                    <a:pt x="884" y="50"/>
                    <a:pt x="884" y="48"/>
                    <a:pt x="885" y="48"/>
                  </a:cubicBezTo>
                  <a:cubicBezTo>
                    <a:pt x="885" y="47"/>
                    <a:pt x="883" y="47"/>
                    <a:pt x="883" y="46"/>
                  </a:cubicBezTo>
                  <a:close/>
                  <a:moveTo>
                    <a:pt x="883" y="32"/>
                  </a:moveTo>
                  <a:cubicBezTo>
                    <a:pt x="883" y="32"/>
                    <a:pt x="884" y="31"/>
                    <a:pt x="885" y="30"/>
                  </a:cubicBezTo>
                  <a:cubicBezTo>
                    <a:pt x="884" y="30"/>
                    <a:pt x="883" y="29"/>
                    <a:pt x="882" y="28"/>
                  </a:cubicBezTo>
                  <a:cubicBezTo>
                    <a:pt x="882" y="28"/>
                    <a:pt x="880" y="27"/>
                    <a:pt x="880" y="27"/>
                  </a:cubicBezTo>
                  <a:cubicBezTo>
                    <a:pt x="880" y="26"/>
                    <a:pt x="882" y="25"/>
                    <a:pt x="882" y="25"/>
                  </a:cubicBezTo>
                  <a:cubicBezTo>
                    <a:pt x="881" y="24"/>
                    <a:pt x="880" y="23"/>
                    <a:pt x="880" y="23"/>
                  </a:cubicBezTo>
                  <a:cubicBezTo>
                    <a:pt x="879" y="23"/>
                    <a:pt x="878" y="25"/>
                    <a:pt x="878" y="25"/>
                  </a:cubicBezTo>
                  <a:cubicBezTo>
                    <a:pt x="878" y="25"/>
                    <a:pt x="876" y="27"/>
                    <a:pt x="876" y="27"/>
                  </a:cubicBezTo>
                  <a:cubicBezTo>
                    <a:pt x="876" y="28"/>
                    <a:pt x="878" y="28"/>
                    <a:pt x="878" y="29"/>
                  </a:cubicBezTo>
                  <a:cubicBezTo>
                    <a:pt x="878" y="30"/>
                    <a:pt x="877" y="30"/>
                    <a:pt x="877" y="31"/>
                  </a:cubicBezTo>
                  <a:cubicBezTo>
                    <a:pt x="877" y="32"/>
                    <a:pt x="879" y="33"/>
                    <a:pt x="879" y="33"/>
                  </a:cubicBezTo>
                  <a:cubicBezTo>
                    <a:pt x="880" y="33"/>
                    <a:pt x="880" y="34"/>
                    <a:pt x="881" y="35"/>
                  </a:cubicBezTo>
                  <a:cubicBezTo>
                    <a:pt x="882" y="34"/>
                    <a:pt x="882" y="33"/>
                    <a:pt x="883" y="32"/>
                  </a:cubicBezTo>
                  <a:close/>
                  <a:moveTo>
                    <a:pt x="900" y="42"/>
                  </a:moveTo>
                  <a:cubicBezTo>
                    <a:pt x="901" y="42"/>
                    <a:pt x="901" y="40"/>
                    <a:pt x="902" y="40"/>
                  </a:cubicBezTo>
                  <a:cubicBezTo>
                    <a:pt x="902" y="39"/>
                    <a:pt x="904" y="38"/>
                    <a:pt x="904" y="38"/>
                  </a:cubicBezTo>
                  <a:cubicBezTo>
                    <a:pt x="904" y="38"/>
                    <a:pt x="902" y="36"/>
                    <a:pt x="901" y="36"/>
                  </a:cubicBezTo>
                  <a:cubicBezTo>
                    <a:pt x="901" y="36"/>
                    <a:pt x="900" y="38"/>
                    <a:pt x="900" y="38"/>
                  </a:cubicBezTo>
                  <a:cubicBezTo>
                    <a:pt x="899" y="39"/>
                    <a:pt x="899" y="40"/>
                    <a:pt x="898" y="40"/>
                  </a:cubicBezTo>
                  <a:cubicBezTo>
                    <a:pt x="898" y="41"/>
                    <a:pt x="896" y="39"/>
                    <a:pt x="896" y="39"/>
                  </a:cubicBezTo>
                  <a:cubicBezTo>
                    <a:pt x="896" y="39"/>
                    <a:pt x="894" y="41"/>
                    <a:pt x="894" y="41"/>
                  </a:cubicBezTo>
                  <a:cubicBezTo>
                    <a:pt x="894" y="41"/>
                    <a:pt x="896" y="43"/>
                    <a:pt x="896" y="43"/>
                  </a:cubicBezTo>
                  <a:cubicBezTo>
                    <a:pt x="897" y="43"/>
                    <a:pt x="897" y="41"/>
                    <a:pt x="898" y="40"/>
                  </a:cubicBezTo>
                  <a:cubicBezTo>
                    <a:pt x="898" y="40"/>
                    <a:pt x="900" y="42"/>
                    <a:pt x="900" y="42"/>
                  </a:cubicBezTo>
                  <a:close/>
                  <a:moveTo>
                    <a:pt x="899" y="30"/>
                  </a:moveTo>
                  <a:cubicBezTo>
                    <a:pt x="900" y="31"/>
                    <a:pt x="902" y="33"/>
                    <a:pt x="903" y="34"/>
                  </a:cubicBezTo>
                  <a:cubicBezTo>
                    <a:pt x="904" y="33"/>
                    <a:pt x="904" y="32"/>
                    <a:pt x="905" y="31"/>
                  </a:cubicBezTo>
                  <a:cubicBezTo>
                    <a:pt x="905" y="31"/>
                    <a:pt x="906" y="33"/>
                    <a:pt x="907" y="33"/>
                  </a:cubicBezTo>
                  <a:cubicBezTo>
                    <a:pt x="907" y="32"/>
                    <a:pt x="909" y="32"/>
                    <a:pt x="909" y="31"/>
                  </a:cubicBezTo>
                  <a:cubicBezTo>
                    <a:pt x="909" y="30"/>
                    <a:pt x="907" y="30"/>
                    <a:pt x="906" y="29"/>
                  </a:cubicBezTo>
                  <a:cubicBezTo>
                    <a:pt x="906" y="29"/>
                    <a:pt x="908" y="28"/>
                    <a:pt x="908" y="27"/>
                  </a:cubicBezTo>
                  <a:cubicBezTo>
                    <a:pt x="907" y="26"/>
                    <a:pt x="905" y="25"/>
                    <a:pt x="904" y="24"/>
                  </a:cubicBezTo>
                  <a:cubicBezTo>
                    <a:pt x="903" y="25"/>
                    <a:pt x="901" y="27"/>
                    <a:pt x="900" y="28"/>
                  </a:cubicBezTo>
                  <a:cubicBezTo>
                    <a:pt x="900" y="29"/>
                    <a:pt x="899" y="30"/>
                    <a:pt x="899" y="30"/>
                  </a:cubicBezTo>
                  <a:close/>
                  <a:moveTo>
                    <a:pt x="961" y="50"/>
                  </a:moveTo>
                  <a:cubicBezTo>
                    <a:pt x="962" y="48"/>
                    <a:pt x="964" y="47"/>
                    <a:pt x="965" y="45"/>
                  </a:cubicBezTo>
                  <a:cubicBezTo>
                    <a:pt x="964" y="45"/>
                    <a:pt x="963" y="44"/>
                    <a:pt x="963" y="44"/>
                  </a:cubicBezTo>
                  <a:cubicBezTo>
                    <a:pt x="962" y="44"/>
                    <a:pt x="961" y="46"/>
                    <a:pt x="961" y="46"/>
                  </a:cubicBezTo>
                  <a:cubicBezTo>
                    <a:pt x="960" y="46"/>
                    <a:pt x="960" y="48"/>
                    <a:pt x="959" y="48"/>
                  </a:cubicBezTo>
                  <a:cubicBezTo>
                    <a:pt x="959" y="49"/>
                    <a:pt x="957" y="50"/>
                    <a:pt x="957" y="50"/>
                  </a:cubicBezTo>
                  <a:cubicBezTo>
                    <a:pt x="957" y="51"/>
                    <a:pt x="959" y="52"/>
                    <a:pt x="960" y="52"/>
                  </a:cubicBezTo>
                  <a:cubicBezTo>
                    <a:pt x="960" y="51"/>
                    <a:pt x="961" y="51"/>
                    <a:pt x="961" y="50"/>
                  </a:cubicBezTo>
                  <a:close/>
                  <a:moveTo>
                    <a:pt x="971" y="51"/>
                  </a:moveTo>
                  <a:cubicBezTo>
                    <a:pt x="972" y="51"/>
                    <a:pt x="973" y="52"/>
                    <a:pt x="974" y="52"/>
                  </a:cubicBezTo>
                  <a:cubicBezTo>
                    <a:pt x="974" y="52"/>
                    <a:pt x="975" y="51"/>
                    <a:pt x="975" y="50"/>
                  </a:cubicBezTo>
                  <a:cubicBezTo>
                    <a:pt x="976" y="49"/>
                    <a:pt x="976" y="48"/>
                    <a:pt x="977" y="48"/>
                  </a:cubicBezTo>
                  <a:cubicBezTo>
                    <a:pt x="977" y="48"/>
                    <a:pt x="979" y="50"/>
                    <a:pt x="979" y="49"/>
                  </a:cubicBezTo>
                  <a:cubicBezTo>
                    <a:pt x="980" y="49"/>
                    <a:pt x="981" y="48"/>
                    <a:pt x="981" y="47"/>
                  </a:cubicBezTo>
                  <a:cubicBezTo>
                    <a:pt x="981" y="47"/>
                    <a:pt x="979" y="46"/>
                    <a:pt x="979" y="46"/>
                  </a:cubicBezTo>
                  <a:cubicBezTo>
                    <a:pt x="979" y="45"/>
                    <a:pt x="980" y="44"/>
                    <a:pt x="980" y="43"/>
                  </a:cubicBezTo>
                  <a:cubicBezTo>
                    <a:pt x="981" y="43"/>
                    <a:pt x="982" y="42"/>
                    <a:pt x="982" y="41"/>
                  </a:cubicBezTo>
                  <a:cubicBezTo>
                    <a:pt x="982" y="40"/>
                    <a:pt x="980" y="40"/>
                    <a:pt x="980" y="39"/>
                  </a:cubicBezTo>
                  <a:cubicBezTo>
                    <a:pt x="980" y="39"/>
                    <a:pt x="982" y="38"/>
                    <a:pt x="982" y="37"/>
                  </a:cubicBezTo>
                  <a:cubicBezTo>
                    <a:pt x="982" y="37"/>
                    <a:pt x="979" y="35"/>
                    <a:pt x="979" y="35"/>
                  </a:cubicBezTo>
                  <a:cubicBezTo>
                    <a:pt x="979" y="36"/>
                    <a:pt x="978" y="37"/>
                    <a:pt x="978" y="38"/>
                  </a:cubicBezTo>
                  <a:cubicBezTo>
                    <a:pt x="977" y="38"/>
                    <a:pt x="976" y="39"/>
                    <a:pt x="976" y="40"/>
                  </a:cubicBezTo>
                  <a:cubicBezTo>
                    <a:pt x="976" y="40"/>
                    <a:pt x="978" y="41"/>
                    <a:pt x="978" y="42"/>
                  </a:cubicBezTo>
                  <a:cubicBezTo>
                    <a:pt x="978" y="42"/>
                    <a:pt x="977" y="44"/>
                    <a:pt x="977" y="44"/>
                  </a:cubicBezTo>
                  <a:cubicBezTo>
                    <a:pt x="976" y="44"/>
                    <a:pt x="975" y="46"/>
                    <a:pt x="975" y="46"/>
                  </a:cubicBezTo>
                  <a:cubicBezTo>
                    <a:pt x="974" y="46"/>
                    <a:pt x="973" y="44"/>
                    <a:pt x="973" y="44"/>
                  </a:cubicBezTo>
                  <a:cubicBezTo>
                    <a:pt x="972" y="44"/>
                    <a:pt x="971" y="46"/>
                    <a:pt x="971" y="47"/>
                  </a:cubicBezTo>
                  <a:cubicBezTo>
                    <a:pt x="970" y="47"/>
                    <a:pt x="970" y="48"/>
                    <a:pt x="969" y="49"/>
                  </a:cubicBezTo>
                  <a:cubicBezTo>
                    <a:pt x="969" y="49"/>
                    <a:pt x="967" y="51"/>
                    <a:pt x="968" y="51"/>
                  </a:cubicBezTo>
                  <a:cubicBezTo>
                    <a:pt x="968" y="52"/>
                    <a:pt x="970" y="52"/>
                    <a:pt x="970" y="53"/>
                  </a:cubicBezTo>
                  <a:cubicBezTo>
                    <a:pt x="970" y="52"/>
                    <a:pt x="971" y="51"/>
                    <a:pt x="971" y="51"/>
                  </a:cubicBezTo>
                  <a:close/>
                  <a:moveTo>
                    <a:pt x="951" y="31"/>
                  </a:moveTo>
                  <a:cubicBezTo>
                    <a:pt x="952" y="32"/>
                    <a:pt x="952" y="32"/>
                    <a:pt x="953" y="33"/>
                  </a:cubicBezTo>
                  <a:cubicBezTo>
                    <a:pt x="953" y="33"/>
                    <a:pt x="955" y="35"/>
                    <a:pt x="955" y="35"/>
                  </a:cubicBezTo>
                  <a:cubicBezTo>
                    <a:pt x="956" y="35"/>
                    <a:pt x="957" y="33"/>
                    <a:pt x="957" y="32"/>
                  </a:cubicBezTo>
                  <a:cubicBezTo>
                    <a:pt x="957" y="32"/>
                    <a:pt x="955" y="31"/>
                    <a:pt x="955" y="31"/>
                  </a:cubicBezTo>
                  <a:cubicBezTo>
                    <a:pt x="955" y="30"/>
                    <a:pt x="956" y="29"/>
                    <a:pt x="956" y="29"/>
                  </a:cubicBezTo>
                  <a:cubicBezTo>
                    <a:pt x="957" y="28"/>
                    <a:pt x="958" y="27"/>
                    <a:pt x="958" y="26"/>
                  </a:cubicBezTo>
                  <a:cubicBezTo>
                    <a:pt x="958" y="26"/>
                    <a:pt x="960" y="24"/>
                    <a:pt x="960" y="24"/>
                  </a:cubicBezTo>
                  <a:cubicBezTo>
                    <a:pt x="960" y="23"/>
                    <a:pt x="958" y="23"/>
                    <a:pt x="958" y="22"/>
                  </a:cubicBezTo>
                  <a:cubicBezTo>
                    <a:pt x="957" y="23"/>
                    <a:pt x="957" y="24"/>
                    <a:pt x="956" y="25"/>
                  </a:cubicBezTo>
                  <a:cubicBezTo>
                    <a:pt x="955" y="25"/>
                    <a:pt x="955" y="26"/>
                    <a:pt x="954" y="27"/>
                  </a:cubicBezTo>
                  <a:cubicBezTo>
                    <a:pt x="954" y="28"/>
                    <a:pt x="953" y="28"/>
                    <a:pt x="953" y="29"/>
                  </a:cubicBezTo>
                  <a:cubicBezTo>
                    <a:pt x="952" y="29"/>
                    <a:pt x="951" y="27"/>
                    <a:pt x="950" y="27"/>
                  </a:cubicBezTo>
                  <a:cubicBezTo>
                    <a:pt x="950" y="27"/>
                    <a:pt x="949" y="29"/>
                    <a:pt x="949" y="30"/>
                  </a:cubicBezTo>
                  <a:cubicBezTo>
                    <a:pt x="948" y="30"/>
                    <a:pt x="947" y="31"/>
                    <a:pt x="947" y="32"/>
                  </a:cubicBezTo>
                  <a:cubicBezTo>
                    <a:pt x="947" y="32"/>
                    <a:pt x="949" y="33"/>
                    <a:pt x="949" y="34"/>
                  </a:cubicBezTo>
                  <a:cubicBezTo>
                    <a:pt x="950" y="33"/>
                    <a:pt x="950" y="32"/>
                    <a:pt x="951" y="31"/>
                  </a:cubicBezTo>
                  <a:close/>
                  <a:moveTo>
                    <a:pt x="994" y="54"/>
                  </a:moveTo>
                  <a:cubicBezTo>
                    <a:pt x="994" y="54"/>
                    <a:pt x="996" y="55"/>
                    <a:pt x="996" y="55"/>
                  </a:cubicBezTo>
                  <a:cubicBezTo>
                    <a:pt x="997" y="55"/>
                    <a:pt x="997" y="53"/>
                    <a:pt x="998" y="53"/>
                  </a:cubicBezTo>
                  <a:cubicBezTo>
                    <a:pt x="998" y="53"/>
                    <a:pt x="999" y="55"/>
                    <a:pt x="1000" y="55"/>
                  </a:cubicBezTo>
                  <a:cubicBezTo>
                    <a:pt x="1001" y="55"/>
                    <a:pt x="1001" y="53"/>
                    <a:pt x="1002" y="52"/>
                  </a:cubicBezTo>
                  <a:cubicBezTo>
                    <a:pt x="1002" y="52"/>
                    <a:pt x="1003" y="51"/>
                    <a:pt x="1003" y="50"/>
                  </a:cubicBezTo>
                  <a:cubicBezTo>
                    <a:pt x="1004" y="50"/>
                    <a:pt x="1005" y="49"/>
                    <a:pt x="1005" y="48"/>
                  </a:cubicBezTo>
                  <a:cubicBezTo>
                    <a:pt x="1006" y="49"/>
                    <a:pt x="1007" y="49"/>
                    <a:pt x="1007" y="50"/>
                  </a:cubicBezTo>
                  <a:cubicBezTo>
                    <a:pt x="1007" y="49"/>
                    <a:pt x="1009" y="48"/>
                    <a:pt x="1009" y="48"/>
                  </a:cubicBezTo>
                  <a:cubicBezTo>
                    <a:pt x="1009" y="47"/>
                    <a:pt x="1007" y="46"/>
                    <a:pt x="1007" y="46"/>
                  </a:cubicBezTo>
                  <a:cubicBezTo>
                    <a:pt x="1007" y="46"/>
                    <a:pt x="1006" y="48"/>
                    <a:pt x="1005" y="48"/>
                  </a:cubicBezTo>
                  <a:cubicBezTo>
                    <a:pt x="1005" y="48"/>
                    <a:pt x="1003" y="46"/>
                    <a:pt x="1003" y="46"/>
                  </a:cubicBezTo>
                  <a:cubicBezTo>
                    <a:pt x="1002" y="46"/>
                    <a:pt x="1002" y="48"/>
                    <a:pt x="1001" y="49"/>
                  </a:cubicBezTo>
                  <a:cubicBezTo>
                    <a:pt x="1001" y="49"/>
                    <a:pt x="1000" y="51"/>
                    <a:pt x="1000" y="51"/>
                  </a:cubicBezTo>
                  <a:cubicBezTo>
                    <a:pt x="999" y="51"/>
                    <a:pt x="998" y="49"/>
                    <a:pt x="997" y="49"/>
                  </a:cubicBezTo>
                  <a:cubicBezTo>
                    <a:pt x="997" y="49"/>
                    <a:pt x="996" y="51"/>
                    <a:pt x="996" y="51"/>
                  </a:cubicBezTo>
                  <a:cubicBezTo>
                    <a:pt x="996" y="52"/>
                    <a:pt x="994" y="53"/>
                    <a:pt x="994" y="54"/>
                  </a:cubicBezTo>
                  <a:close/>
                  <a:moveTo>
                    <a:pt x="1013" y="43"/>
                  </a:moveTo>
                  <a:cubicBezTo>
                    <a:pt x="1013" y="43"/>
                    <a:pt x="1014" y="41"/>
                    <a:pt x="1014" y="41"/>
                  </a:cubicBezTo>
                  <a:cubicBezTo>
                    <a:pt x="1015" y="41"/>
                    <a:pt x="1016" y="43"/>
                    <a:pt x="1016" y="43"/>
                  </a:cubicBezTo>
                  <a:cubicBezTo>
                    <a:pt x="1017" y="42"/>
                    <a:pt x="1018" y="44"/>
                    <a:pt x="1019" y="44"/>
                  </a:cubicBezTo>
                  <a:cubicBezTo>
                    <a:pt x="1019" y="44"/>
                    <a:pt x="1020" y="42"/>
                    <a:pt x="1020" y="42"/>
                  </a:cubicBezTo>
                  <a:cubicBezTo>
                    <a:pt x="1021" y="41"/>
                    <a:pt x="1022" y="40"/>
                    <a:pt x="1022" y="40"/>
                  </a:cubicBezTo>
                  <a:cubicBezTo>
                    <a:pt x="1021" y="40"/>
                    <a:pt x="1021" y="38"/>
                    <a:pt x="1020" y="38"/>
                  </a:cubicBezTo>
                  <a:cubicBezTo>
                    <a:pt x="1019" y="38"/>
                    <a:pt x="1019" y="40"/>
                    <a:pt x="1018" y="40"/>
                  </a:cubicBezTo>
                  <a:cubicBezTo>
                    <a:pt x="1018" y="40"/>
                    <a:pt x="1017" y="38"/>
                    <a:pt x="1016" y="39"/>
                  </a:cubicBezTo>
                  <a:cubicBezTo>
                    <a:pt x="1015" y="39"/>
                    <a:pt x="1015" y="41"/>
                    <a:pt x="1014" y="41"/>
                  </a:cubicBezTo>
                  <a:cubicBezTo>
                    <a:pt x="1014" y="41"/>
                    <a:pt x="1013" y="39"/>
                    <a:pt x="1012" y="39"/>
                  </a:cubicBezTo>
                  <a:cubicBezTo>
                    <a:pt x="1011" y="39"/>
                    <a:pt x="1011" y="41"/>
                    <a:pt x="1010" y="41"/>
                  </a:cubicBezTo>
                  <a:cubicBezTo>
                    <a:pt x="1011" y="42"/>
                    <a:pt x="1012" y="43"/>
                    <a:pt x="1013" y="43"/>
                  </a:cubicBezTo>
                  <a:close/>
                </a:path>
              </a:pathLst>
            </a:custGeom>
            <a:solidFill>
              <a:schemeClr val="l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Rockwell"/>
                <a:ea typeface="Rockwell"/>
                <a:cs typeface="Rockwell"/>
                <a:sym typeface="Rockwell"/>
              </a:endParaRPr>
            </a:p>
          </p:txBody>
        </p:sp>
        <p:sp>
          <p:nvSpPr>
            <p:cNvPr id="1466" name="Google Shape;1466;p45"/>
            <p:cNvSpPr/>
            <p:nvPr/>
          </p:nvSpPr>
          <p:spPr>
            <a:xfrm flipH="1" rot="10800000">
              <a:off x="6258539" y="4450982"/>
              <a:ext cx="3624526" cy="223551"/>
            </a:xfrm>
            <a:custGeom>
              <a:rect b="b" l="l" r="r" t="t"/>
              <a:pathLst>
                <a:path extrusionOk="0" h="77" w="1069">
                  <a:moveTo>
                    <a:pt x="63" y="56"/>
                  </a:moveTo>
                  <a:cubicBezTo>
                    <a:pt x="62" y="56"/>
                    <a:pt x="60" y="55"/>
                    <a:pt x="60" y="55"/>
                  </a:cubicBezTo>
                  <a:cubicBezTo>
                    <a:pt x="60" y="55"/>
                    <a:pt x="62" y="52"/>
                    <a:pt x="62" y="52"/>
                  </a:cubicBezTo>
                  <a:cubicBezTo>
                    <a:pt x="62" y="52"/>
                    <a:pt x="64" y="54"/>
                    <a:pt x="64" y="54"/>
                  </a:cubicBezTo>
                  <a:cubicBezTo>
                    <a:pt x="65" y="54"/>
                    <a:pt x="66" y="52"/>
                    <a:pt x="66" y="52"/>
                  </a:cubicBezTo>
                  <a:cubicBezTo>
                    <a:pt x="66" y="52"/>
                    <a:pt x="67" y="50"/>
                    <a:pt x="68" y="50"/>
                  </a:cubicBezTo>
                  <a:cubicBezTo>
                    <a:pt x="68" y="50"/>
                    <a:pt x="70" y="51"/>
                    <a:pt x="70" y="51"/>
                  </a:cubicBezTo>
                  <a:cubicBezTo>
                    <a:pt x="70" y="51"/>
                    <a:pt x="72" y="53"/>
                    <a:pt x="72" y="53"/>
                  </a:cubicBezTo>
                  <a:cubicBezTo>
                    <a:pt x="72" y="53"/>
                    <a:pt x="74" y="51"/>
                    <a:pt x="74" y="51"/>
                  </a:cubicBezTo>
                  <a:cubicBezTo>
                    <a:pt x="74" y="50"/>
                    <a:pt x="72" y="50"/>
                    <a:pt x="72" y="49"/>
                  </a:cubicBezTo>
                  <a:cubicBezTo>
                    <a:pt x="72" y="49"/>
                    <a:pt x="73" y="47"/>
                    <a:pt x="73" y="47"/>
                  </a:cubicBezTo>
                  <a:cubicBezTo>
                    <a:pt x="73" y="47"/>
                    <a:pt x="71" y="45"/>
                    <a:pt x="71" y="45"/>
                  </a:cubicBezTo>
                  <a:cubicBezTo>
                    <a:pt x="71" y="46"/>
                    <a:pt x="70" y="47"/>
                    <a:pt x="69" y="47"/>
                  </a:cubicBezTo>
                  <a:cubicBezTo>
                    <a:pt x="69" y="48"/>
                    <a:pt x="68" y="50"/>
                    <a:pt x="68" y="50"/>
                  </a:cubicBezTo>
                  <a:cubicBezTo>
                    <a:pt x="67" y="50"/>
                    <a:pt x="66" y="48"/>
                    <a:pt x="66" y="48"/>
                  </a:cubicBezTo>
                  <a:cubicBezTo>
                    <a:pt x="65" y="48"/>
                    <a:pt x="64" y="50"/>
                    <a:pt x="64" y="50"/>
                  </a:cubicBezTo>
                  <a:cubicBezTo>
                    <a:pt x="63" y="51"/>
                    <a:pt x="63" y="52"/>
                    <a:pt x="62" y="52"/>
                  </a:cubicBezTo>
                  <a:cubicBezTo>
                    <a:pt x="62" y="53"/>
                    <a:pt x="60" y="51"/>
                    <a:pt x="60" y="51"/>
                  </a:cubicBezTo>
                  <a:cubicBezTo>
                    <a:pt x="60" y="51"/>
                    <a:pt x="58" y="53"/>
                    <a:pt x="58" y="53"/>
                  </a:cubicBezTo>
                  <a:cubicBezTo>
                    <a:pt x="58" y="53"/>
                    <a:pt x="57" y="55"/>
                    <a:pt x="56" y="55"/>
                  </a:cubicBezTo>
                  <a:cubicBezTo>
                    <a:pt x="56" y="55"/>
                    <a:pt x="55" y="54"/>
                    <a:pt x="54" y="53"/>
                  </a:cubicBezTo>
                  <a:cubicBezTo>
                    <a:pt x="54" y="53"/>
                    <a:pt x="52" y="52"/>
                    <a:pt x="52" y="52"/>
                  </a:cubicBezTo>
                  <a:cubicBezTo>
                    <a:pt x="52" y="52"/>
                    <a:pt x="51" y="54"/>
                    <a:pt x="50" y="54"/>
                  </a:cubicBezTo>
                  <a:cubicBezTo>
                    <a:pt x="50" y="54"/>
                    <a:pt x="49" y="56"/>
                    <a:pt x="49" y="56"/>
                  </a:cubicBezTo>
                  <a:cubicBezTo>
                    <a:pt x="48" y="56"/>
                    <a:pt x="47" y="54"/>
                    <a:pt x="46" y="55"/>
                  </a:cubicBezTo>
                  <a:cubicBezTo>
                    <a:pt x="46" y="55"/>
                    <a:pt x="45" y="56"/>
                    <a:pt x="45" y="57"/>
                  </a:cubicBezTo>
                  <a:cubicBezTo>
                    <a:pt x="44" y="57"/>
                    <a:pt x="43" y="59"/>
                    <a:pt x="43" y="59"/>
                  </a:cubicBezTo>
                  <a:cubicBezTo>
                    <a:pt x="42" y="59"/>
                    <a:pt x="41" y="57"/>
                    <a:pt x="41" y="57"/>
                  </a:cubicBezTo>
                  <a:cubicBezTo>
                    <a:pt x="40" y="57"/>
                    <a:pt x="39" y="60"/>
                    <a:pt x="39" y="60"/>
                  </a:cubicBezTo>
                  <a:cubicBezTo>
                    <a:pt x="38" y="59"/>
                    <a:pt x="37" y="58"/>
                    <a:pt x="37" y="58"/>
                  </a:cubicBezTo>
                  <a:cubicBezTo>
                    <a:pt x="37" y="58"/>
                    <a:pt x="35" y="56"/>
                    <a:pt x="35" y="56"/>
                  </a:cubicBezTo>
                  <a:cubicBezTo>
                    <a:pt x="34" y="56"/>
                    <a:pt x="33" y="58"/>
                    <a:pt x="33" y="58"/>
                  </a:cubicBezTo>
                  <a:cubicBezTo>
                    <a:pt x="32" y="59"/>
                    <a:pt x="32" y="60"/>
                    <a:pt x="31" y="61"/>
                  </a:cubicBezTo>
                  <a:cubicBezTo>
                    <a:pt x="31" y="61"/>
                    <a:pt x="30" y="63"/>
                    <a:pt x="29" y="63"/>
                  </a:cubicBezTo>
                  <a:cubicBezTo>
                    <a:pt x="29" y="63"/>
                    <a:pt x="27" y="61"/>
                    <a:pt x="27" y="61"/>
                  </a:cubicBezTo>
                  <a:cubicBezTo>
                    <a:pt x="27" y="61"/>
                    <a:pt x="25" y="59"/>
                    <a:pt x="25" y="59"/>
                  </a:cubicBezTo>
                  <a:cubicBezTo>
                    <a:pt x="25" y="59"/>
                    <a:pt x="24" y="61"/>
                    <a:pt x="23" y="62"/>
                  </a:cubicBezTo>
                  <a:cubicBezTo>
                    <a:pt x="23" y="62"/>
                    <a:pt x="22" y="63"/>
                    <a:pt x="22" y="64"/>
                  </a:cubicBezTo>
                  <a:cubicBezTo>
                    <a:pt x="20" y="63"/>
                    <a:pt x="19" y="62"/>
                    <a:pt x="17" y="60"/>
                  </a:cubicBezTo>
                  <a:cubicBezTo>
                    <a:pt x="18" y="60"/>
                    <a:pt x="18" y="58"/>
                    <a:pt x="19" y="58"/>
                  </a:cubicBezTo>
                  <a:cubicBezTo>
                    <a:pt x="19" y="58"/>
                    <a:pt x="21" y="60"/>
                    <a:pt x="21" y="60"/>
                  </a:cubicBezTo>
                  <a:cubicBezTo>
                    <a:pt x="22" y="60"/>
                    <a:pt x="22" y="58"/>
                    <a:pt x="23" y="58"/>
                  </a:cubicBezTo>
                  <a:cubicBezTo>
                    <a:pt x="23" y="57"/>
                    <a:pt x="24" y="56"/>
                    <a:pt x="24" y="55"/>
                  </a:cubicBezTo>
                  <a:cubicBezTo>
                    <a:pt x="25" y="55"/>
                    <a:pt x="26" y="57"/>
                    <a:pt x="27" y="57"/>
                  </a:cubicBezTo>
                  <a:cubicBezTo>
                    <a:pt x="27" y="57"/>
                    <a:pt x="28" y="55"/>
                    <a:pt x="28" y="55"/>
                  </a:cubicBezTo>
                  <a:cubicBezTo>
                    <a:pt x="29" y="54"/>
                    <a:pt x="30" y="53"/>
                    <a:pt x="30" y="53"/>
                  </a:cubicBezTo>
                  <a:cubicBezTo>
                    <a:pt x="31" y="52"/>
                    <a:pt x="31" y="51"/>
                    <a:pt x="32" y="50"/>
                  </a:cubicBezTo>
                  <a:cubicBezTo>
                    <a:pt x="31" y="50"/>
                    <a:pt x="30" y="49"/>
                    <a:pt x="30" y="49"/>
                  </a:cubicBezTo>
                  <a:cubicBezTo>
                    <a:pt x="29" y="49"/>
                    <a:pt x="28" y="51"/>
                    <a:pt x="28" y="51"/>
                  </a:cubicBezTo>
                  <a:cubicBezTo>
                    <a:pt x="28" y="51"/>
                    <a:pt x="26" y="53"/>
                    <a:pt x="26" y="53"/>
                  </a:cubicBezTo>
                  <a:cubicBezTo>
                    <a:pt x="26" y="53"/>
                    <a:pt x="24" y="52"/>
                    <a:pt x="24" y="52"/>
                  </a:cubicBezTo>
                  <a:cubicBezTo>
                    <a:pt x="24" y="51"/>
                    <a:pt x="26" y="50"/>
                    <a:pt x="26" y="49"/>
                  </a:cubicBezTo>
                  <a:cubicBezTo>
                    <a:pt x="26" y="49"/>
                    <a:pt x="23" y="48"/>
                    <a:pt x="23" y="48"/>
                  </a:cubicBezTo>
                  <a:cubicBezTo>
                    <a:pt x="23" y="47"/>
                    <a:pt x="25" y="46"/>
                    <a:pt x="25" y="45"/>
                  </a:cubicBezTo>
                  <a:cubicBezTo>
                    <a:pt x="25" y="45"/>
                    <a:pt x="23" y="44"/>
                    <a:pt x="23" y="44"/>
                  </a:cubicBezTo>
                  <a:cubicBezTo>
                    <a:pt x="22" y="44"/>
                    <a:pt x="22" y="45"/>
                    <a:pt x="21" y="46"/>
                  </a:cubicBezTo>
                  <a:cubicBezTo>
                    <a:pt x="21" y="46"/>
                    <a:pt x="20" y="48"/>
                    <a:pt x="19" y="48"/>
                  </a:cubicBezTo>
                  <a:cubicBezTo>
                    <a:pt x="19" y="48"/>
                    <a:pt x="18" y="46"/>
                    <a:pt x="17" y="46"/>
                  </a:cubicBezTo>
                  <a:cubicBezTo>
                    <a:pt x="17" y="47"/>
                    <a:pt x="16" y="48"/>
                    <a:pt x="16" y="49"/>
                  </a:cubicBezTo>
                  <a:cubicBezTo>
                    <a:pt x="15" y="49"/>
                    <a:pt x="14" y="51"/>
                    <a:pt x="14" y="51"/>
                  </a:cubicBezTo>
                  <a:cubicBezTo>
                    <a:pt x="14" y="51"/>
                    <a:pt x="12" y="49"/>
                    <a:pt x="12" y="49"/>
                  </a:cubicBezTo>
                  <a:cubicBezTo>
                    <a:pt x="11" y="50"/>
                    <a:pt x="10" y="51"/>
                    <a:pt x="10" y="51"/>
                  </a:cubicBezTo>
                  <a:cubicBezTo>
                    <a:pt x="9" y="52"/>
                    <a:pt x="9" y="53"/>
                    <a:pt x="8" y="54"/>
                  </a:cubicBezTo>
                  <a:cubicBezTo>
                    <a:pt x="7" y="55"/>
                    <a:pt x="6" y="57"/>
                    <a:pt x="5" y="58"/>
                  </a:cubicBezTo>
                  <a:cubicBezTo>
                    <a:pt x="3" y="57"/>
                    <a:pt x="2" y="56"/>
                    <a:pt x="0" y="55"/>
                  </a:cubicBezTo>
                  <a:cubicBezTo>
                    <a:pt x="0" y="54"/>
                    <a:pt x="2" y="53"/>
                    <a:pt x="2" y="52"/>
                  </a:cubicBezTo>
                  <a:cubicBezTo>
                    <a:pt x="2" y="52"/>
                    <a:pt x="0" y="51"/>
                    <a:pt x="0" y="51"/>
                  </a:cubicBezTo>
                  <a:cubicBezTo>
                    <a:pt x="0" y="50"/>
                    <a:pt x="1" y="49"/>
                    <a:pt x="1" y="49"/>
                  </a:cubicBezTo>
                  <a:cubicBezTo>
                    <a:pt x="2" y="48"/>
                    <a:pt x="3" y="47"/>
                    <a:pt x="3" y="46"/>
                  </a:cubicBezTo>
                  <a:cubicBezTo>
                    <a:pt x="3" y="46"/>
                    <a:pt x="1" y="45"/>
                    <a:pt x="1" y="45"/>
                  </a:cubicBezTo>
                  <a:cubicBezTo>
                    <a:pt x="1" y="44"/>
                    <a:pt x="3" y="43"/>
                    <a:pt x="3" y="42"/>
                  </a:cubicBezTo>
                  <a:cubicBezTo>
                    <a:pt x="3" y="42"/>
                    <a:pt x="4" y="41"/>
                    <a:pt x="4" y="40"/>
                  </a:cubicBezTo>
                  <a:cubicBezTo>
                    <a:pt x="4" y="40"/>
                    <a:pt x="2" y="39"/>
                    <a:pt x="2" y="38"/>
                  </a:cubicBezTo>
                  <a:cubicBezTo>
                    <a:pt x="2" y="38"/>
                    <a:pt x="4" y="36"/>
                    <a:pt x="4" y="36"/>
                  </a:cubicBezTo>
                  <a:cubicBezTo>
                    <a:pt x="4" y="36"/>
                    <a:pt x="6" y="38"/>
                    <a:pt x="6" y="38"/>
                  </a:cubicBezTo>
                  <a:cubicBezTo>
                    <a:pt x="6" y="38"/>
                    <a:pt x="8" y="40"/>
                    <a:pt x="8" y="40"/>
                  </a:cubicBezTo>
                  <a:cubicBezTo>
                    <a:pt x="9" y="39"/>
                    <a:pt x="10" y="38"/>
                    <a:pt x="10" y="37"/>
                  </a:cubicBezTo>
                  <a:cubicBezTo>
                    <a:pt x="10" y="37"/>
                    <a:pt x="8" y="36"/>
                    <a:pt x="8" y="36"/>
                  </a:cubicBezTo>
                  <a:cubicBezTo>
                    <a:pt x="8" y="35"/>
                    <a:pt x="10" y="34"/>
                    <a:pt x="9" y="33"/>
                  </a:cubicBezTo>
                  <a:cubicBezTo>
                    <a:pt x="9" y="33"/>
                    <a:pt x="7" y="32"/>
                    <a:pt x="7" y="32"/>
                  </a:cubicBezTo>
                  <a:cubicBezTo>
                    <a:pt x="7" y="31"/>
                    <a:pt x="9" y="30"/>
                    <a:pt x="9" y="29"/>
                  </a:cubicBezTo>
                  <a:cubicBezTo>
                    <a:pt x="9" y="29"/>
                    <a:pt x="7" y="28"/>
                    <a:pt x="7" y="28"/>
                  </a:cubicBezTo>
                  <a:cubicBezTo>
                    <a:pt x="7" y="27"/>
                    <a:pt x="8" y="26"/>
                    <a:pt x="8" y="26"/>
                  </a:cubicBezTo>
                  <a:cubicBezTo>
                    <a:pt x="9" y="25"/>
                    <a:pt x="9" y="24"/>
                    <a:pt x="10" y="23"/>
                  </a:cubicBezTo>
                  <a:cubicBezTo>
                    <a:pt x="10" y="23"/>
                    <a:pt x="12" y="25"/>
                    <a:pt x="12" y="25"/>
                  </a:cubicBezTo>
                  <a:cubicBezTo>
                    <a:pt x="13" y="26"/>
                    <a:pt x="14" y="26"/>
                    <a:pt x="15" y="27"/>
                  </a:cubicBezTo>
                  <a:cubicBezTo>
                    <a:pt x="15" y="27"/>
                    <a:pt x="16" y="28"/>
                    <a:pt x="17" y="28"/>
                  </a:cubicBezTo>
                  <a:cubicBezTo>
                    <a:pt x="17" y="28"/>
                    <a:pt x="18" y="26"/>
                    <a:pt x="19" y="26"/>
                  </a:cubicBezTo>
                  <a:cubicBezTo>
                    <a:pt x="19" y="26"/>
                    <a:pt x="20" y="24"/>
                    <a:pt x="20" y="24"/>
                  </a:cubicBezTo>
                  <a:cubicBezTo>
                    <a:pt x="21" y="24"/>
                    <a:pt x="21" y="22"/>
                    <a:pt x="22" y="22"/>
                  </a:cubicBezTo>
                  <a:cubicBezTo>
                    <a:pt x="22" y="22"/>
                    <a:pt x="24" y="24"/>
                    <a:pt x="24" y="23"/>
                  </a:cubicBezTo>
                  <a:cubicBezTo>
                    <a:pt x="25" y="23"/>
                    <a:pt x="25" y="22"/>
                    <a:pt x="26" y="21"/>
                  </a:cubicBezTo>
                  <a:cubicBezTo>
                    <a:pt x="26" y="20"/>
                    <a:pt x="27" y="20"/>
                    <a:pt x="28" y="19"/>
                  </a:cubicBezTo>
                  <a:cubicBezTo>
                    <a:pt x="28" y="18"/>
                    <a:pt x="29" y="17"/>
                    <a:pt x="29" y="17"/>
                  </a:cubicBezTo>
                  <a:cubicBezTo>
                    <a:pt x="30" y="16"/>
                    <a:pt x="30" y="15"/>
                    <a:pt x="31" y="14"/>
                  </a:cubicBezTo>
                  <a:cubicBezTo>
                    <a:pt x="32" y="14"/>
                    <a:pt x="32" y="13"/>
                    <a:pt x="33" y="12"/>
                  </a:cubicBezTo>
                  <a:cubicBezTo>
                    <a:pt x="33" y="12"/>
                    <a:pt x="35" y="14"/>
                    <a:pt x="35" y="14"/>
                  </a:cubicBezTo>
                  <a:cubicBezTo>
                    <a:pt x="35" y="15"/>
                    <a:pt x="33" y="16"/>
                    <a:pt x="33" y="16"/>
                  </a:cubicBezTo>
                  <a:cubicBezTo>
                    <a:pt x="34" y="16"/>
                    <a:pt x="35" y="18"/>
                    <a:pt x="35" y="18"/>
                  </a:cubicBezTo>
                  <a:cubicBezTo>
                    <a:pt x="36" y="18"/>
                    <a:pt x="37" y="16"/>
                    <a:pt x="37" y="16"/>
                  </a:cubicBezTo>
                  <a:cubicBezTo>
                    <a:pt x="37" y="16"/>
                    <a:pt x="39" y="13"/>
                    <a:pt x="39" y="13"/>
                  </a:cubicBezTo>
                  <a:cubicBezTo>
                    <a:pt x="39" y="14"/>
                    <a:pt x="41" y="15"/>
                    <a:pt x="41" y="15"/>
                  </a:cubicBezTo>
                  <a:cubicBezTo>
                    <a:pt x="41" y="16"/>
                    <a:pt x="40" y="17"/>
                    <a:pt x="39" y="17"/>
                  </a:cubicBezTo>
                  <a:cubicBezTo>
                    <a:pt x="39" y="18"/>
                    <a:pt x="38" y="19"/>
                    <a:pt x="38" y="20"/>
                  </a:cubicBezTo>
                  <a:cubicBezTo>
                    <a:pt x="38" y="20"/>
                    <a:pt x="40" y="21"/>
                    <a:pt x="40" y="21"/>
                  </a:cubicBezTo>
                  <a:cubicBezTo>
                    <a:pt x="40" y="22"/>
                    <a:pt x="42" y="23"/>
                    <a:pt x="42" y="23"/>
                  </a:cubicBezTo>
                  <a:cubicBezTo>
                    <a:pt x="42" y="23"/>
                    <a:pt x="40" y="25"/>
                    <a:pt x="40" y="25"/>
                  </a:cubicBezTo>
                  <a:cubicBezTo>
                    <a:pt x="41" y="26"/>
                    <a:pt x="42" y="26"/>
                    <a:pt x="43" y="27"/>
                  </a:cubicBezTo>
                  <a:cubicBezTo>
                    <a:pt x="43" y="26"/>
                    <a:pt x="44" y="25"/>
                    <a:pt x="44" y="25"/>
                  </a:cubicBezTo>
                  <a:cubicBezTo>
                    <a:pt x="45" y="24"/>
                    <a:pt x="46" y="23"/>
                    <a:pt x="46" y="22"/>
                  </a:cubicBezTo>
                  <a:cubicBezTo>
                    <a:pt x="46" y="22"/>
                    <a:pt x="48" y="21"/>
                    <a:pt x="48" y="20"/>
                  </a:cubicBezTo>
                  <a:cubicBezTo>
                    <a:pt x="48" y="20"/>
                    <a:pt x="46" y="19"/>
                    <a:pt x="46" y="19"/>
                  </a:cubicBezTo>
                  <a:cubicBezTo>
                    <a:pt x="46" y="18"/>
                    <a:pt x="47" y="16"/>
                    <a:pt x="47" y="16"/>
                  </a:cubicBezTo>
                  <a:cubicBezTo>
                    <a:pt x="48" y="16"/>
                    <a:pt x="49" y="18"/>
                    <a:pt x="49" y="18"/>
                  </a:cubicBezTo>
                  <a:cubicBezTo>
                    <a:pt x="50" y="18"/>
                    <a:pt x="51" y="20"/>
                    <a:pt x="52" y="20"/>
                  </a:cubicBezTo>
                  <a:cubicBezTo>
                    <a:pt x="52" y="20"/>
                    <a:pt x="53" y="18"/>
                    <a:pt x="53" y="17"/>
                  </a:cubicBezTo>
                  <a:cubicBezTo>
                    <a:pt x="54" y="17"/>
                    <a:pt x="55" y="19"/>
                    <a:pt x="56" y="19"/>
                  </a:cubicBezTo>
                  <a:cubicBezTo>
                    <a:pt x="56" y="19"/>
                    <a:pt x="57" y="17"/>
                    <a:pt x="57" y="17"/>
                  </a:cubicBezTo>
                  <a:cubicBezTo>
                    <a:pt x="58" y="17"/>
                    <a:pt x="59" y="15"/>
                    <a:pt x="59" y="15"/>
                  </a:cubicBezTo>
                  <a:cubicBezTo>
                    <a:pt x="60" y="15"/>
                    <a:pt x="61" y="16"/>
                    <a:pt x="61" y="16"/>
                  </a:cubicBezTo>
                  <a:cubicBezTo>
                    <a:pt x="62" y="17"/>
                    <a:pt x="63" y="18"/>
                    <a:pt x="64" y="18"/>
                  </a:cubicBezTo>
                  <a:cubicBezTo>
                    <a:pt x="64" y="19"/>
                    <a:pt x="65" y="19"/>
                    <a:pt x="66" y="20"/>
                  </a:cubicBezTo>
                  <a:cubicBezTo>
                    <a:pt x="66" y="20"/>
                    <a:pt x="64" y="22"/>
                    <a:pt x="64" y="22"/>
                  </a:cubicBezTo>
                  <a:cubicBezTo>
                    <a:pt x="64" y="23"/>
                    <a:pt x="66" y="23"/>
                    <a:pt x="66" y="24"/>
                  </a:cubicBezTo>
                  <a:cubicBezTo>
                    <a:pt x="66" y="23"/>
                    <a:pt x="68" y="22"/>
                    <a:pt x="68" y="22"/>
                  </a:cubicBezTo>
                  <a:cubicBezTo>
                    <a:pt x="68" y="21"/>
                    <a:pt x="66" y="21"/>
                    <a:pt x="66" y="20"/>
                  </a:cubicBezTo>
                  <a:cubicBezTo>
                    <a:pt x="66" y="19"/>
                    <a:pt x="68" y="18"/>
                    <a:pt x="67" y="18"/>
                  </a:cubicBezTo>
                  <a:cubicBezTo>
                    <a:pt x="67" y="17"/>
                    <a:pt x="65" y="16"/>
                    <a:pt x="65" y="16"/>
                  </a:cubicBezTo>
                  <a:cubicBezTo>
                    <a:pt x="65" y="16"/>
                    <a:pt x="67" y="14"/>
                    <a:pt x="67" y="14"/>
                  </a:cubicBezTo>
                  <a:cubicBezTo>
                    <a:pt x="67" y="14"/>
                    <a:pt x="69" y="15"/>
                    <a:pt x="69" y="15"/>
                  </a:cubicBezTo>
                  <a:cubicBezTo>
                    <a:pt x="70" y="16"/>
                    <a:pt x="71" y="17"/>
                    <a:pt x="71" y="17"/>
                  </a:cubicBezTo>
                  <a:cubicBezTo>
                    <a:pt x="72" y="17"/>
                    <a:pt x="73" y="19"/>
                    <a:pt x="74" y="19"/>
                  </a:cubicBezTo>
                  <a:cubicBezTo>
                    <a:pt x="74" y="19"/>
                    <a:pt x="75" y="17"/>
                    <a:pt x="75" y="17"/>
                  </a:cubicBezTo>
                  <a:cubicBezTo>
                    <a:pt x="75" y="16"/>
                    <a:pt x="73" y="15"/>
                    <a:pt x="73" y="15"/>
                  </a:cubicBezTo>
                  <a:cubicBezTo>
                    <a:pt x="73" y="15"/>
                    <a:pt x="74" y="13"/>
                    <a:pt x="75" y="13"/>
                  </a:cubicBezTo>
                  <a:cubicBezTo>
                    <a:pt x="75" y="13"/>
                    <a:pt x="77" y="15"/>
                    <a:pt x="77" y="14"/>
                  </a:cubicBezTo>
                  <a:cubicBezTo>
                    <a:pt x="78" y="14"/>
                    <a:pt x="78" y="12"/>
                    <a:pt x="79" y="12"/>
                  </a:cubicBezTo>
                  <a:cubicBezTo>
                    <a:pt x="79" y="12"/>
                    <a:pt x="80" y="14"/>
                    <a:pt x="81" y="14"/>
                  </a:cubicBezTo>
                  <a:cubicBezTo>
                    <a:pt x="82" y="14"/>
                    <a:pt x="82" y="12"/>
                    <a:pt x="83" y="12"/>
                  </a:cubicBezTo>
                  <a:cubicBezTo>
                    <a:pt x="83" y="12"/>
                    <a:pt x="84" y="13"/>
                    <a:pt x="85" y="13"/>
                  </a:cubicBezTo>
                  <a:cubicBezTo>
                    <a:pt x="85" y="13"/>
                    <a:pt x="87" y="15"/>
                    <a:pt x="87" y="15"/>
                  </a:cubicBezTo>
                  <a:cubicBezTo>
                    <a:pt x="87" y="15"/>
                    <a:pt x="86" y="17"/>
                    <a:pt x="85" y="17"/>
                  </a:cubicBezTo>
                  <a:cubicBezTo>
                    <a:pt x="85" y="17"/>
                    <a:pt x="84" y="16"/>
                    <a:pt x="83" y="16"/>
                  </a:cubicBezTo>
                  <a:cubicBezTo>
                    <a:pt x="83" y="16"/>
                    <a:pt x="81" y="14"/>
                    <a:pt x="81" y="14"/>
                  </a:cubicBezTo>
                  <a:cubicBezTo>
                    <a:pt x="80" y="14"/>
                    <a:pt x="80" y="16"/>
                    <a:pt x="79" y="16"/>
                  </a:cubicBezTo>
                  <a:cubicBezTo>
                    <a:pt x="79" y="17"/>
                    <a:pt x="78" y="18"/>
                    <a:pt x="78" y="18"/>
                  </a:cubicBezTo>
                  <a:cubicBezTo>
                    <a:pt x="77" y="19"/>
                    <a:pt x="80" y="20"/>
                    <a:pt x="80" y="20"/>
                  </a:cubicBezTo>
                  <a:cubicBezTo>
                    <a:pt x="80" y="21"/>
                    <a:pt x="78" y="22"/>
                    <a:pt x="78" y="22"/>
                  </a:cubicBezTo>
                  <a:cubicBezTo>
                    <a:pt x="78" y="23"/>
                    <a:pt x="80" y="23"/>
                    <a:pt x="80" y="24"/>
                  </a:cubicBezTo>
                  <a:cubicBezTo>
                    <a:pt x="81" y="24"/>
                    <a:pt x="82" y="26"/>
                    <a:pt x="83" y="26"/>
                  </a:cubicBezTo>
                  <a:cubicBezTo>
                    <a:pt x="83" y="26"/>
                    <a:pt x="84" y="24"/>
                    <a:pt x="84" y="23"/>
                  </a:cubicBezTo>
                  <a:cubicBezTo>
                    <a:pt x="85" y="23"/>
                    <a:pt x="85" y="22"/>
                    <a:pt x="86" y="21"/>
                  </a:cubicBezTo>
                  <a:cubicBezTo>
                    <a:pt x="86" y="21"/>
                    <a:pt x="87" y="19"/>
                    <a:pt x="88" y="19"/>
                  </a:cubicBezTo>
                  <a:cubicBezTo>
                    <a:pt x="88" y="19"/>
                    <a:pt x="89" y="21"/>
                    <a:pt x="90" y="21"/>
                  </a:cubicBezTo>
                  <a:cubicBezTo>
                    <a:pt x="91" y="20"/>
                    <a:pt x="91" y="19"/>
                    <a:pt x="92" y="18"/>
                  </a:cubicBezTo>
                  <a:cubicBezTo>
                    <a:pt x="92" y="18"/>
                    <a:pt x="93" y="17"/>
                    <a:pt x="93" y="16"/>
                  </a:cubicBezTo>
                  <a:cubicBezTo>
                    <a:pt x="94" y="16"/>
                    <a:pt x="95" y="14"/>
                    <a:pt x="95" y="14"/>
                  </a:cubicBezTo>
                  <a:cubicBezTo>
                    <a:pt x="96" y="14"/>
                    <a:pt x="97" y="16"/>
                    <a:pt x="97" y="16"/>
                  </a:cubicBezTo>
                  <a:cubicBezTo>
                    <a:pt x="98" y="16"/>
                    <a:pt x="98" y="13"/>
                    <a:pt x="99" y="13"/>
                  </a:cubicBezTo>
                  <a:cubicBezTo>
                    <a:pt x="99" y="13"/>
                    <a:pt x="101" y="15"/>
                    <a:pt x="101" y="15"/>
                  </a:cubicBezTo>
                  <a:cubicBezTo>
                    <a:pt x="102" y="16"/>
                    <a:pt x="103" y="16"/>
                    <a:pt x="103" y="17"/>
                  </a:cubicBezTo>
                  <a:cubicBezTo>
                    <a:pt x="102" y="18"/>
                    <a:pt x="101" y="20"/>
                    <a:pt x="100" y="21"/>
                  </a:cubicBezTo>
                  <a:cubicBezTo>
                    <a:pt x="100" y="22"/>
                    <a:pt x="98" y="23"/>
                    <a:pt x="98" y="23"/>
                  </a:cubicBezTo>
                  <a:cubicBezTo>
                    <a:pt x="98" y="24"/>
                    <a:pt x="101" y="25"/>
                    <a:pt x="101" y="25"/>
                  </a:cubicBezTo>
                  <a:cubicBezTo>
                    <a:pt x="100" y="25"/>
                    <a:pt x="99" y="27"/>
                    <a:pt x="99" y="27"/>
                  </a:cubicBezTo>
                  <a:cubicBezTo>
                    <a:pt x="98" y="27"/>
                    <a:pt x="97" y="26"/>
                    <a:pt x="97" y="26"/>
                  </a:cubicBezTo>
                  <a:cubicBezTo>
                    <a:pt x="96" y="26"/>
                    <a:pt x="94" y="24"/>
                    <a:pt x="94" y="24"/>
                  </a:cubicBezTo>
                  <a:cubicBezTo>
                    <a:pt x="94" y="24"/>
                    <a:pt x="93" y="26"/>
                    <a:pt x="93" y="26"/>
                  </a:cubicBezTo>
                  <a:cubicBezTo>
                    <a:pt x="93" y="27"/>
                    <a:pt x="95" y="27"/>
                    <a:pt x="95" y="28"/>
                  </a:cubicBezTo>
                  <a:cubicBezTo>
                    <a:pt x="95" y="29"/>
                    <a:pt x="93" y="30"/>
                    <a:pt x="93" y="30"/>
                  </a:cubicBezTo>
                  <a:cubicBezTo>
                    <a:pt x="93" y="31"/>
                    <a:pt x="96" y="32"/>
                    <a:pt x="95" y="32"/>
                  </a:cubicBezTo>
                  <a:cubicBezTo>
                    <a:pt x="95" y="33"/>
                    <a:pt x="94" y="34"/>
                    <a:pt x="94" y="34"/>
                  </a:cubicBezTo>
                  <a:cubicBezTo>
                    <a:pt x="93" y="35"/>
                    <a:pt x="93" y="36"/>
                    <a:pt x="92" y="36"/>
                  </a:cubicBezTo>
                  <a:cubicBezTo>
                    <a:pt x="91" y="37"/>
                    <a:pt x="91" y="38"/>
                    <a:pt x="90" y="39"/>
                  </a:cubicBezTo>
                  <a:cubicBezTo>
                    <a:pt x="91" y="39"/>
                    <a:pt x="92" y="40"/>
                    <a:pt x="93" y="40"/>
                  </a:cubicBezTo>
                  <a:cubicBezTo>
                    <a:pt x="93" y="40"/>
                    <a:pt x="94" y="38"/>
                    <a:pt x="94" y="38"/>
                  </a:cubicBezTo>
                  <a:cubicBezTo>
                    <a:pt x="95" y="38"/>
                    <a:pt x="95" y="36"/>
                    <a:pt x="96" y="36"/>
                  </a:cubicBezTo>
                  <a:cubicBezTo>
                    <a:pt x="96" y="35"/>
                    <a:pt x="97" y="34"/>
                    <a:pt x="98" y="34"/>
                  </a:cubicBezTo>
                  <a:cubicBezTo>
                    <a:pt x="98" y="33"/>
                    <a:pt x="99" y="32"/>
                    <a:pt x="99" y="31"/>
                  </a:cubicBezTo>
                  <a:cubicBezTo>
                    <a:pt x="100" y="31"/>
                    <a:pt x="101" y="29"/>
                    <a:pt x="101" y="29"/>
                  </a:cubicBezTo>
                  <a:cubicBezTo>
                    <a:pt x="101" y="29"/>
                    <a:pt x="103" y="31"/>
                    <a:pt x="103" y="31"/>
                  </a:cubicBezTo>
                  <a:cubicBezTo>
                    <a:pt x="103" y="30"/>
                    <a:pt x="105" y="29"/>
                    <a:pt x="105" y="29"/>
                  </a:cubicBezTo>
                  <a:cubicBezTo>
                    <a:pt x="105" y="28"/>
                    <a:pt x="103" y="27"/>
                    <a:pt x="103" y="27"/>
                  </a:cubicBezTo>
                  <a:cubicBezTo>
                    <a:pt x="103" y="27"/>
                    <a:pt x="101" y="25"/>
                    <a:pt x="101" y="25"/>
                  </a:cubicBezTo>
                  <a:cubicBezTo>
                    <a:pt x="101" y="24"/>
                    <a:pt x="102" y="24"/>
                    <a:pt x="102" y="23"/>
                  </a:cubicBezTo>
                  <a:cubicBezTo>
                    <a:pt x="103" y="22"/>
                    <a:pt x="103" y="21"/>
                    <a:pt x="104" y="21"/>
                  </a:cubicBezTo>
                  <a:cubicBezTo>
                    <a:pt x="104" y="20"/>
                    <a:pt x="105" y="19"/>
                    <a:pt x="106" y="19"/>
                  </a:cubicBezTo>
                  <a:cubicBezTo>
                    <a:pt x="106" y="18"/>
                    <a:pt x="107" y="20"/>
                    <a:pt x="108" y="20"/>
                  </a:cubicBezTo>
                  <a:cubicBezTo>
                    <a:pt x="108" y="20"/>
                    <a:pt x="110" y="18"/>
                    <a:pt x="110" y="18"/>
                  </a:cubicBezTo>
                  <a:cubicBezTo>
                    <a:pt x="110" y="17"/>
                    <a:pt x="111" y="16"/>
                    <a:pt x="111" y="16"/>
                  </a:cubicBezTo>
                  <a:cubicBezTo>
                    <a:pt x="111" y="16"/>
                    <a:pt x="109" y="14"/>
                    <a:pt x="109" y="14"/>
                  </a:cubicBezTo>
                  <a:cubicBezTo>
                    <a:pt x="109" y="14"/>
                    <a:pt x="107" y="16"/>
                    <a:pt x="107" y="16"/>
                  </a:cubicBezTo>
                  <a:cubicBezTo>
                    <a:pt x="107" y="16"/>
                    <a:pt x="105" y="15"/>
                    <a:pt x="105" y="15"/>
                  </a:cubicBezTo>
                  <a:cubicBezTo>
                    <a:pt x="105" y="14"/>
                    <a:pt x="107" y="13"/>
                    <a:pt x="107" y="12"/>
                  </a:cubicBezTo>
                  <a:cubicBezTo>
                    <a:pt x="107" y="12"/>
                    <a:pt x="108" y="11"/>
                    <a:pt x="109" y="10"/>
                  </a:cubicBezTo>
                  <a:cubicBezTo>
                    <a:pt x="109" y="10"/>
                    <a:pt x="106" y="9"/>
                    <a:pt x="106" y="8"/>
                  </a:cubicBezTo>
                  <a:cubicBezTo>
                    <a:pt x="106" y="8"/>
                    <a:pt x="108" y="7"/>
                    <a:pt x="108" y="6"/>
                  </a:cubicBezTo>
                  <a:cubicBezTo>
                    <a:pt x="108" y="5"/>
                    <a:pt x="109" y="5"/>
                    <a:pt x="110" y="4"/>
                  </a:cubicBezTo>
                  <a:cubicBezTo>
                    <a:pt x="110" y="4"/>
                    <a:pt x="107" y="2"/>
                    <a:pt x="107" y="2"/>
                  </a:cubicBezTo>
                  <a:cubicBezTo>
                    <a:pt x="108" y="2"/>
                    <a:pt x="109" y="0"/>
                    <a:pt x="109" y="0"/>
                  </a:cubicBezTo>
                  <a:cubicBezTo>
                    <a:pt x="109" y="0"/>
                    <a:pt x="111" y="2"/>
                    <a:pt x="111" y="2"/>
                  </a:cubicBezTo>
                  <a:cubicBezTo>
                    <a:pt x="111" y="2"/>
                    <a:pt x="110" y="4"/>
                    <a:pt x="110" y="4"/>
                  </a:cubicBezTo>
                  <a:cubicBezTo>
                    <a:pt x="110" y="5"/>
                    <a:pt x="111" y="5"/>
                    <a:pt x="112" y="6"/>
                  </a:cubicBezTo>
                  <a:cubicBezTo>
                    <a:pt x="112" y="6"/>
                    <a:pt x="114" y="7"/>
                    <a:pt x="114" y="7"/>
                  </a:cubicBezTo>
                  <a:cubicBezTo>
                    <a:pt x="114" y="8"/>
                    <a:pt x="113" y="9"/>
                    <a:pt x="112" y="10"/>
                  </a:cubicBezTo>
                  <a:cubicBezTo>
                    <a:pt x="113" y="10"/>
                    <a:pt x="114" y="11"/>
                    <a:pt x="115" y="11"/>
                  </a:cubicBezTo>
                  <a:cubicBezTo>
                    <a:pt x="115" y="11"/>
                    <a:pt x="116" y="9"/>
                    <a:pt x="116" y="9"/>
                  </a:cubicBezTo>
                  <a:cubicBezTo>
                    <a:pt x="116" y="9"/>
                    <a:pt x="114" y="8"/>
                    <a:pt x="114" y="7"/>
                  </a:cubicBezTo>
                  <a:cubicBezTo>
                    <a:pt x="114" y="7"/>
                    <a:pt x="115" y="6"/>
                    <a:pt x="116" y="5"/>
                  </a:cubicBezTo>
                  <a:cubicBezTo>
                    <a:pt x="116" y="5"/>
                    <a:pt x="117" y="3"/>
                    <a:pt x="118" y="3"/>
                  </a:cubicBezTo>
                  <a:cubicBezTo>
                    <a:pt x="118" y="3"/>
                    <a:pt x="120" y="4"/>
                    <a:pt x="120" y="5"/>
                  </a:cubicBezTo>
                  <a:cubicBezTo>
                    <a:pt x="120" y="5"/>
                    <a:pt x="118" y="6"/>
                    <a:pt x="118" y="7"/>
                  </a:cubicBezTo>
                  <a:cubicBezTo>
                    <a:pt x="118" y="8"/>
                    <a:pt x="120" y="8"/>
                    <a:pt x="120" y="9"/>
                  </a:cubicBezTo>
                  <a:cubicBezTo>
                    <a:pt x="119" y="10"/>
                    <a:pt x="118" y="11"/>
                    <a:pt x="117" y="13"/>
                  </a:cubicBezTo>
                  <a:cubicBezTo>
                    <a:pt x="116" y="14"/>
                    <a:pt x="115" y="16"/>
                    <a:pt x="114" y="17"/>
                  </a:cubicBezTo>
                  <a:cubicBezTo>
                    <a:pt x="115" y="19"/>
                    <a:pt x="116" y="20"/>
                    <a:pt x="118" y="21"/>
                  </a:cubicBezTo>
                  <a:cubicBezTo>
                    <a:pt x="119" y="21"/>
                    <a:pt x="119" y="22"/>
                    <a:pt x="120" y="23"/>
                  </a:cubicBezTo>
                  <a:cubicBezTo>
                    <a:pt x="121" y="22"/>
                    <a:pt x="121" y="20"/>
                    <a:pt x="122" y="20"/>
                  </a:cubicBezTo>
                  <a:cubicBezTo>
                    <a:pt x="122" y="20"/>
                    <a:pt x="124" y="22"/>
                    <a:pt x="124" y="22"/>
                  </a:cubicBezTo>
                  <a:cubicBezTo>
                    <a:pt x="124" y="22"/>
                    <a:pt x="126" y="24"/>
                    <a:pt x="126" y="24"/>
                  </a:cubicBezTo>
                  <a:cubicBezTo>
                    <a:pt x="127" y="24"/>
                    <a:pt x="128" y="22"/>
                    <a:pt x="128" y="22"/>
                  </a:cubicBezTo>
                  <a:cubicBezTo>
                    <a:pt x="129" y="21"/>
                    <a:pt x="130" y="20"/>
                    <a:pt x="130" y="19"/>
                  </a:cubicBezTo>
                  <a:cubicBezTo>
                    <a:pt x="130" y="19"/>
                    <a:pt x="128" y="18"/>
                    <a:pt x="128" y="18"/>
                  </a:cubicBezTo>
                  <a:cubicBezTo>
                    <a:pt x="128" y="17"/>
                    <a:pt x="129" y="16"/>
                    <a:pt x="129" y="15"/>
                  </a:cubicBezTo>
                  <a:cubicBezTo>
                    <a:pt x="129" y="15"/>
                    <a:pt x="131" y="17"/>
                    <a:pt x="131" y="17"/>
                  </a:cubicBezTo>
                  <a:cubicBezTo>
                    <a:pt x="132" y="17"/>
                    <a:pt x="133" y="15"/>
                    <a:pt x="133" y="15"/>
                  </a:cubicBezTo>
                  <a:cubicBezTo>
                    <a:pt x="134" y="14"/>
                    <a:pt x="134" y="13"/>
                    <a:pt x="135" y="13"/>
                  </a:cubicBezTo>
                  <a:cubicBezTo>
                    <a:pt x="135" y="13"/>
                    <a:pt x="137" y="14"/>
                    <a:pt x="137" y="14"/>
                  </a:cubicBezTo>
                  <a:cubicBezTo>
                    <a:pt x="137" y="15"/>
                    <a:pt x="135" y="16"/>
                    <a:pt x="135" y="17"/>
                  </a:cubicBezTo>
                  <a:cubicBezTo>
                    <a:pt x="136" y="17"/>
                    <a:pt x="137" y="18"/>
                    <a:pt x="138" y="18"/>
                  </a:cubicBezTo>
                  <a:cubicBezTo>
                    <a:pt x="138" y="19"/>
                    <a:pt x="139" y="20"/>
                    <a:pt x="140" y="20"/>
                  </a:cubicBezTo>
                  <a:cubicBezTo>
                    <a:pt x="140" y="20"/>
                    <a:pt x="142" y="22"/>
                    <a:pt x="142" y="22"/>
                  </a:cubicBezTo>
                  <a:cubicBezTo>
                    <a:pt x="142" y="22"/>
                    <a:pt x="144" y="20"/>
                    <a:pt x="144" y="19"/>
                  </a:cubicBezTo>
                  <a:cubicBezTo>
                    <a:pt x="144" y="19"/>
                    <a:pt x="146" y="17"/>
                    <a:pt x="146" y="17"/>
                  </a:cubicBezTo>
                  <a:cubicBezTo>
                    <a:pt x="146" y="17"/>
                    <a:pt x="148" y="18"/>
                    <a:pt x="148" y="19"/>
                  </a:cubicBezTo>
                  <a:cubicBezTo>
                    <a:pt x="148" y="19"/>
                    <a:pt x="146" y="21"/>
                    <a:pt x="146" y="21"/>
                  </a:cubicBezTo>
                  <a:cubicBezTo>
                    <a:pt x="146" y="22"/>
                    <a:pt x="145" y="23"/>
                    <a:pt x="144" y="23"/>
                  </a:cubicBezTo>
                  <a:cubicBezTo>
                    <a:pt x="144" y="24"/>
                    <a:pt x="143" y="25"/>
                    <a:pt x="143" y="26"/>
                  </a:cubicBezTo>
                  <a:cubicBezTo>
                    <a:pt x="143" y="26"/>
                    <a:pt x="145" y="27"/>
                    <a:pt x="145" y="27"/>
                  </a:cubicBezTo>
                  <a:cubicBezTo>
                    <a:pt x="145" y="28"/>
                    <a:pt x="143" y="29"/>
                    <a:pt x="143" y="29"/>
                  </a:cubicBezTo>
                  <a:cubicBezTo>
                    <a:pt x="143" y="30"/>
                    <a:pt x="145" y="31"/>
                    <a:pt x="145" y="31"/>
                  </a:cubicBezTo>
                  <a:cubicBezTo>
                    <a:pt x="146" y="31"/>
                    <a:pt x="147" y="29"/>
                    <a:pt x="147" y="29"/>
                  </a:cubicBezTo>
                  <a:cubicBezTo>
                    <a:pt x="148" y="29"/>
                    <a:pt x="149" y="31"/>
                    <a:pt x="149" y="31"/>
                  </a:cubicBezTo>
                  <a:cubicBezTo>
                    <a:pt x="150" y="30"/>
                    <a:pt x="150" y="29"/>
                    <a:pt x="151" y="28"/>
                  </a:cubicBezTo>
                  <a:cubicBezTo>
                    <a:pt x="151" y="28"/>
                    <a:pt x="153" y="27"/>
                    <a:pt x="153" y="26"/>
                  </a:cubicBezTo>
                  <a:cubicBezTo>
                    <a:pt x="153" y="26"/>
                    <a:pt x="151" y="25"/>
                    <a:pt x="151" y="24"/>
                  </a:cubicBezTo>
                  <a:cubicBezTo>
                    <a:pt x="150" y="24"/>
                    <a:pt x="152" y="23"/>
                    <a:pt x="152" y="22"/>
                  </a:cubicBezTo>
                  <a:cubicBezTo>
                    <a:pt x="152" y="22"/>
                    <a:pt x="153" y="21"/>
                    <a:pt x="154" y="20"/>
                  </a:cubicBezTo>
                  <a:cubicBezTo>
                    <a:pt x="154" y="20"/>
                    <a:pt x="156" y="18"/>
                    <a:pt x="156" y="18"/>
                  </a:cubicBezTo>
                  <a:cubicBezTo>
                    <a:pt x="156" y="18"/>
                    <a:pt x="153" y="16"/>
                    <a:pt x="153" y="16"/>
                  </a:cubicBezTo>
                  <a:cubicBezTo>
                    <a:pt x="154" y="15"/>
                    <a:pt x="155" y="15"/>
                    <a:pt x="155" y="14"/>
                  </a:cubicBezTo>
                  <a:cubicBezTo>
                    <a:pt x="156" y="13"/>
                    <a:pt x="156" y="12"/>
                    <a:pt x="157" y="12"/>
                  </a:cubicBezTo>
                  <a:cubicBezTo>
                    <a:pt x="157" y="11"/>
                    <a:pt x="159" y="13"/>
                    <a:pt x="159" y="13"/>
                  </a:cubicBezTo>
                  <a:cubicBezTo>
                    <a:pt x="160" y="13"/>
                    <a:pt x="160" y="11"/>
                    <a:pt x="161" y="11"/>
                  </a:cubicBezTo>
                  <a:cubicBezTo>
                    <a:pt x="161" y="11"/>
                    <a:pt x="162" y="13"/>
                    <a:pt x="163" y="13"/>
                  </a:cubicBezTo>
                  <a:cubicBezTo>
                    <a:pt x="164" y="13"/>
                    <a:pt x="164" y="11"/>
                    <a:pt x="165" y="11"/>
                  </a:cubicBezTo>
                  <a:cubicBezTo>
                    <a:pt x="165" y="11"/>
                    <a:pt x="166" y="12"/>
                    <a:pt x="167" y="12"/>
                  </a:cubicBezTo>
                  <a:cubicBezTo>
                    <a:pt x="168" y="11"/>
                    <a:pt x="169" y="9"/>
                    <a:pt x="170" y="8"/>
                  </a:cubicBezTo>
                  <a:cubicBezTo>
                    <a:pt x="171" y="8"/>
                    <a:pt x="172" y="9"/>
                    <a:pt x="173" y="10"/>
                  </a:cubicBezTo>
                  <a:cubicBezTo>
                    <a:pt x="173" y="10"/>
                    <a:pt x="171" y="11"/>
                    <a:pt x="171" y="12"/>
                  </a:cubicBezTo>
                  <a:cubicBezTo>
                    <a:pt x="170" y="12"/>
                    <a:pt x="169" y="13"/>
                    <a:pt x="169" y="14"/>
                  </a:cubicBezTo>
                  <a:cubicBezTo>
                    <a:pt x="169" y="15"/>
                    <a:pt x="167" y="16"/>
                    <a:pt x="167" y="16"/>
                  </a:cubicBezTo>
                  <a:cubicBezTo>
                    <a:pt x="168" y="17"/>
                    <a:pt x="170" y="17"/>
                    <a:pt x="170" y="18"/>
                  </a:cubicBezTo>
                  <a:cubicBezTo>
                    <a:pt x="170" y="18"/>
                    <a:pt x="168" y="20"/>
                    <a:pt x="168" y="20"/>
                  </a:cubicBezTo>
                  <a:cubicBezTo>
                    <a:pt x="168" y="20"/>
                    <a:pt x="170" y="22"/>
                    <a:pt x="170" y="22"/>
                  </a:cubicBezTo>
                  <a:cubicBezTo>
                    <a:pt x="171" y="22"/>
                    <a:pt x="171" y="20"/>
                    <a:pt x="172" y="20"/>
                  </a:cubicBezTo>
                  <a:cubicBezTo>
                    <a:pt x="173" y="20"/>
                    <a:pt x="173" y="21"/>
                    <a:pt x="174" y="21"/>
                  </a:cubicBezTo>
                  <a:cubicBezTo>
                    <a:pt x="174" y="21"/>
                    <a:pt x="176" y="20"/>
                    <a:pt x="176" y="19"/>
                  </a:cubicBezTo>
                  <a:cubicBezTo>
                    <a:pt x="176" y="19"/>
                    <a:pt x="174" y="18"/>
                    <a:pt x="174" y="17"/>
                  </a:cubicBezTo>
                  <a:cubicBezTo>
                    <a:pt x="174" y="17"/>
                    <a:pt x="175" y="16"/>
                    <a:pt x="175" y="15"/>
                  </a:cubicBezTo>
                  <a:cubicBezTo>
                    <a:pt x="176" y="14"/>
                    <a:pt x="176" y="14"/>
                    <a:pt x="177" y="13"/>
                  </a:cubicBezTo>
                  <a:cubicBezTo>
                    <a:pt x="178" y="12"/>
                    <a:pt x="178" y="11"/>
                    <a:pt x="179" y="11"/>
                  </a:cubicBezTo>
                  <a:cubicBezTo>
                    <a:pt x="179" y="10"/>
                    <a:pt x="180" y="9"/>
                    <a:pt x="180" y="8"/>
                  </a:cubicBezTo>
                  <a:cubicBezTo>
                    <a:pt x="181" y="8"/>
                    <a:pt x="182" y="6"/>
                    <a:pt x="182" y="6"/>
                  </a:cubicBezTo>
                  <a:cubicBezTo>
                    <a:pt x="182" y="6"/>
                    <a:pt x="184" y="8"/>
                    <a:pt x="184" y="8"/>
                  </a:cubicBezTo>
                  <a:cubicBezTo>
                    <a:pt x="184" y="8"/>
                    <a:pt x="183" y="10"/>
                    <a:pt x="183" y="10"/>
                  </a:cubicBezTo>
                  <a:cubicBezTo>
                    <a:pt x="183" y="10"/>
                    <a:pt x="181" y="12"/>
                    <a:pt x="181" y="12"/>
                  </a:cubicBezTo>
                  <a:cubicBezTo>
                    <a:pt x="182" y="13"/>
                    <a:pt x="183" y="14"/>
                    <a:pt x="183" y="14"/>
                  </a:cubicBezTo>
                  <a:cubicBezTo>
                    <a:pt x="184" y="14"/>
                    <a:pt x="185" y="12"/>
                    <a:pt x="185" y="12"/>
                  </a:cubicBezTo>
                  <a:cubicBezTo>
                    <a:pt x="186" y="12"/>
                    <a:pt x="187" y="13"/>
                    <a:pt x="187" y="14"/>
                  </a:cubicBezTo>
                  <a:cubicBezTo>
                    <a:pt x="188" y="14"/>
                    <a:pt x="189" y="15"/>
                    <a:pt x="189" y="15"/>
                  </a:cubicBezTo>
                  <a:cubicBezTo>
                    <a:pt x="190" y="15"/>
                    <a:pt x="190" y="13"/>
                    <a:pt x="191" y="13"/>
                  </a:cubicBezTo>
                  <a:cubicBezTo>
                    <a:pt x="192" y="13"/>
                    <a:pt x="193" y="15"/>
                    <a:pt x="193" y="15"/>
                  </a:cubicBezTo>
                  <a:cubicBezTo>
                    <a:pt x="194" y="15"/>
                    <a:pt x="195" y="12"/>
                    <a:pt x="195" y="13"/>
                  </a:cubicBezTo>
                  <a:cubicBezTo>
                    <a:pt x="196" y="13"/>
                    <a:pt x="197" y="14"/>
                    <a:pt x="197" y="14"/>
                  </a:cubicBezTo>
                  <a:cubicBezTo>
                    <a:pt x="198" y="15"/>
                    <a:pt x="199" y="15"/>
                    <a:pt x="199" y="16"/>
                  </a:cubicBezTo>
                  <a:cubicBezTo>
                    <a:pt x="200" y="16"/>
                    <a:pt x="201" y="18"/>
                    <a:pt x="202" y="18"/>
                  </a:cubicBezTo>
                  <a:cubicBezTo>
                    <a:pt x="202" y="18"/>
                    <a:pt x="203" y="15"/>
                    <a:pt x="203" y="15"/>
                  </a:cubicBezTo>
                  <a:cubicBezTo>
                    <a:pt x="204" y="16"/>
                    <a:pt x="206" y="17"/>
                    <a:pt x="206" y="17"/>
                  </a:cubicBezTo>
                  <a:cubicBezTo>
                    <a:pt x="206" y="18"/>
                    <a:pt x="204" y="19"/>
                    <a:pt x="204" y="19"/>
                  </a:cubicBezTo>
                  <a:cubicBezTo>
                    <a:pt x="204" y="20"/>
                    <a:pt x="206" y="21"/>
                    <a:pt x="206" y="21"/>
                  </a:cubicBezTo>
                  <a:cubicBezTo>
                    <a:pt x="206" y="22"/>
                    <a:pt x="205" y="23"/>
                    <a:pt x="204" y="23"/>
                  </a:cubicBezTo>
                  <a:cubicBezTo>
                    <a:pt x="204" y="24"/>
                    <a:pt x="203" y="25"/>
                    <a:pt x="203" y="26"/>
                  </a:cubicBezTo>
                  <a:cubicBezTo>
                    <a:pt x="203" y="26"/>
                    <a:pt x="205" y="27"/>
                    <a:pt x="205" y="27"/>
                  </a:cubicBezTo>
                  <a:cubicBezTo>
                    <a:pt x="206" y="26"/>
                    <a:pt x="207" y="24"/>
                    <a:pt x="208" y="23"/>
                  </a:cubicBezTo>
                  <a:cubicBezTo>
                    <a:pt x="209" y="22"/>
                    <a:pt x="210" y="21"/>
                    <a:pt x="210" y="21"/>
                  </a:cubicBezTo>
                  <a:cubicBezTo>
                    <a:pt x="210" y="20"/>
                    <a:pt x="208" y="19"/>
                    <a:pt x="208" y="19"/>
                  </a:cubicBezTo>
                  <a:cubicBezTo>
                    <a:pt x="208" y="18"/>
                    <a:pt x="209" y="17"/>
                    <a:pt x="210" y="17"/>
                  </a:cubicBezTo>
                  <a:cubicBezTo>
                    <a:pt x="210" y="16"/>
                    <a:pt x="211" y="14"/>
                    <a:pt x="211" y="14"/>
                  </a:cubicBezTo>
                  <a:cubicBezTo>
                    <a:pt x="212" y="14"/>
                    <a:pt x="213" y="16"/>
                    <a:pt x="214" y="16"/>
                  </a:cubicBezTo>
                  <a:cubicBezTo>
                    <a:pt x="212" y="18"/>
                    <a:pt x="211" y="19"/>
                    <a:pt x="210" y="21"/>
                  </a:cubicBezTo>
                  <a:cubicBezTo>
                    <a:pt x="210" y="21"/>
                    <a:pt x="212" y="22"/>
                    <a:pt x="212" y="22"/>
                  </a:cubicBezTo>
                  <a:cubicBezTo>
                    <a:pt x="212" y="23"/>
                    <a:pt x="211" y="24"/>
                    <a:pt x="211" y="24"/>
                  </a:cubicBezTo>
                  <a:cubicBezTo>
                    <a:pt x="210" y="25"/>
                    <a:pt x="209" y="26"/>
                    <a:pt x="209" y="27"/>
                  </a:cubicBezTo>
                  <a:cubicBezTo>
                    <a:pt x="208" y="27"/>
                    <a:pt x="207" y="28"/>
                    <a:pt x="207" y="29"/>
                  </a:cubicBezTo>
                  <a:cubicBezTo>
                    <a:pt x="207" y="29"/>
                    <a:pt x="209" y="30"/>
                    <a:pt x="209" y="31"/>
                  </a:cubicBezTo>
                  <a:cubicBezTo>
                    <a:pt x="210" y="30"/>
                    <a:pt x="211" y="29"/>
                    <a:pt x="211" y="28"/>
                  </a:cubicBezTo>
                  <a:cubicBezTo>
                    <a:pt x="212" y="28"/>
                    <a:pt x="213" y="27"/>
                    <a:pt x="213" y="26"/>
                  </a:cubicBezTo>
                  <a:cubicBezTo>
                    <a:pt x="213" y="26"/>
                    <a:pt x="215" y="24"/>
                    <a:pt x="215" y="24"/>
                  </a:cubicBezTo>
                  <a:cubicBezTo>
                    <a:pt x="215" y="24"/>
                    <a:pt x="212" y="22"/>
                    <a:pt x="212" y="22"/>
                  </a:cubicBezTo>
                  <a:cubicBezTo>
                    <a:pt x="213" y="22"/>
                    <a:pt x="214" y="20"/>
                    <a:pt x="214" y="20"/>
                  </a:cubicBezTo>
                  <a:cubicBezTo>
                    <a:pt x="214" y="20"/>
                    <a:pt x="216" y="21"/>
                    <a:pt x="216" y="22"/>
                  </a:cubicBezTo>
                  <a:cubicBezTo>
                    <a:pt x="217" y="22"/>
                    <a:pt x="218" y="23"/>
                    <a:pt x="218" y="23"/>
                  </a:cubicBezTo>
                  <a:cubicBezTo>
                    <a:pt x="219" y="23"/>
                    <a:pt x="220" y="21"/>
                    <a:pt x="220" y="21"/>
                  </a:cubicBezTo>
                  <a:cubicBezTo>
                    <a:pt x="220" y="21"/>
                    <a:pt x="222" y="19"/>
                    <a:pt x="222" y="19"/>
                  </a:cubicBezTo>
                  <a:cubicBezTo>
                    <a:pt x="222" y="19"/>
                    <a:pt x="224" y="21"/>
                    <a:pt x="224" y="21"/>
                  </a:cubicBezTo>
                  <a:cubicBezTo>
                    <a:pt x="224" y="20"/>
                    <a:pt x="226" y="19"/>
                    <a:pt x="226" y="18"/>
                  </a:cubicBezTo>
                  <a:cubicBezTo>
                    <a:pt x="226" y="18"/>
                    <a:pt x="224" y="17"/>
                    <a:pt x="224" y="17"/>
                  </a:cubicBezTo>
                  <a:cubicBezTo>
                    <a:pt x="224" y="16"/>
                    <a:pt x="225" y="15"/>
                    <a:pt x="225" y="14"/>
                  </a:cubicBezTo>
                  <a:cubicBezTo>
                    <a:pt x="226" y="14"/>
                    <a:pt x="227" y="12"/>
                    <a:pt x="227" y="12"/>
                  </a:cubicBezTo>
                  <a:cubicBezTo>
                    <a:pt x="227" y="12"/>
                    <a:pt x="229" y="14"/>
                    <a:pt x="229" y="14"/>
                  </a:cubicBezTo>
                  <a:cubicBezTo>
                    <a:pt x="230" y="14"/>
                    <a:pt x="231" y="15"/>
                    <a:pt x="231" y="16"/>
                  </a:cubicBezTo>
                  <a:cubicBezTo>
                    <a:pt x="232" y="16"/>
                    <a:pt x="233" y="17"/>
                    <a:pt x="234" y="17"/>
                  </a:cubicBezTo>
                  <a:cubicBezTo>
                    <a:pt x="234" y="17"/>
                    <a:pt x="235" y="15"/>
                    <a:pt x="235" y="15"/>
                  </a:cubicBezTo>
                  <a:cubicBezTo>
                    <a:pt x="236" y="15"/>
                    <a:pt x="237" y="16"/>
                    <a:pt x="238" y="17"/>
                  </a:cubicBezTo>
                  <a:cubicBezTo>
                    <a:pt x="238" y="17"/>
                    <a:pt x="240" y="19"/>
                    <a:pt x="240" y="19"/>
                  </a:cubicBezTo>
                  <a:cubicBezTo>
                    <a:pt x="240" y="18"/>
                    <a:pt x="241" y="17"/>
                    <a:pt x="242" y="16"/>
                  </a:cubicBezTo>
                  <a:cubicBezTo>
                    <a:pt x="242" y="16"/>
                    <a:pt x="243" y="14"/>
                    <a:pt x="243" y="14"/>
                  </a:cubicBezTo>
                  <a:cubicBezTo>
                    <a:pt x="243" y="14"/>
                    <a:pt x="241" y="12"/>
                    <a:pt x="241" y="12"/>
                  </a:cubicBezTo>
                  <a:cubicBezTo>
                    <a:pt x="241" y="12"/>
                    <a:pt x="242" y="10"/>
                    <a:pt x="243" y="10"/>
                  </a:cubicBezTo>
                  <a:cubicBezTo>
                    <a:pt x="243" y="10"/>
                    <a:pt x="245" y="12"/>
                    <a:pt x="245" y="12"/>
                  </a:cubicBezTo>
                  <a:cubicBezTo>
                    <a:pt x="245" y="12"/>
                    <a:pt x="247" y="13"/>
                    <a:pt x="247" y="14"/>
                  </a:cubicBezTo>
                  <a:cubicBezTo>
                    <a:pt x="247" y="14"/>
                    <a:pt x="246" y="15"/>
                    <a:pt x="246" y="16"/>
                  </a:cubicBezTo>
                  <a:cubicBezTo>
                    <a:pt x="245" y="16"/>
                    <a:pt x="244" y="17"/>
                    <a:pt x="244" y="18"/>
                  </a:cubicBezTo>
                  <a:cubicBezTo>
                    <a:pt x="244" y="18"/>
                    <a:pt x="246" y="19"/>
                    <a:pt x="246" y="20"/>
                  </a:cubicBezTo>
                  <a:cubicBezTo>
                    <a:pt x="247" y="19"/>
                    <a:pt x="247" y="18"/>
                    <a:pt x="248" y="17"/>
                  </a:cubicBezTo>
                  <a:cubicBezTo>
                    <a:pt x="248" y="17"/>
                    <a:pt x="249" y="15"/>
                    <a:pt x="249" y="15"/>
                  </a:cubicBezTo>
                  <a:cubicBezTo>
                    <a:pt x="250" y="15"/>
                    <a:pt x="252" y="17"/>
                    <a:pt x="252" y="17"/>
                  </a:cubicBezTo>
                  <a:cubicBezTo>
                    <a:pt x="252" y="17"/>
                    <a:pt x="253" y="15"/>
                    <a:pt x="253" y="15"/>
                  </a:cubicBezTo>
                  <a:cubicBezTo>
                    <a:pt x="253" y="14"/>
                    <a:pt x="251" y="14"/>
                    <a:pt x="251" y="13"/>
                  </a:cubicBezTo>
                  <a:cubicBezTo>
                    <a:pt x="251" y="12"/>
                    <a:pt x="253" y="11"/>
                    <a:pt x="253" y="11"/>
                  </a:cubicBezTo>
                  <a:cubicBezTo>
                    <a:pt x="253" y="10"/>
                    <a:pt x="254" y="9"/>
                    <a:pt x="255" y="9"/>
                  </a:cubicBezTo>
                  <a:cubicBezTo>
                    <a:pt x="255" y="8"/>
                    <a:pt x="256" y="10"/>
                    <a:pt x="257" y="10"/>
                  </a:cubicBezTo>
                  <a:cubicBezTo>
                    <a:pt x="258" y="10"/>
                    <a:pt x="258" y="8"/>
                    <a:pt x="258" y="8"/>
                  </a:cubicBezTo>
                  <a:cubicBezTo>
                    <a:pt x="259" y="8"/>
                    <a:pt x="260" y="10"/>
                    <a:pt x="261" y="10"/>
                  </a:cubicBezTo>
                  <a:cubicBezTo>
                    <a:pt x="261" y="10"/>
                    <a:pt x="259" y="11"/>
                    <a:pt x="259" y="12"/>
                  </a:cubicBezTo>
                  <a:cubicBezTo>
                    <a:pt x="259" y="12"/>
                    <a:pt x="261" y="13"/>
                    <a:pt x="261" y="14"/>
                  </a:cubicBezTo>
                  <a:cubicBezTo>
                    <a:pt x="261" y="14"/>
                    <a:pt x="260" y="15"/>
                    <a:pt x="260" y="16"/>
                  </a:cubicBezTo>
                  <a:cubicBezTo>
                    <a:pt x="259" y="17"/>
                    <a:pt x="258" y="18"/>
                    <a:pt x="258" y="18"/>
                  </a:cubicBezTo>
                  <a:cubicBezTo>
                    <a:pt x="258" y="18"/>
                    <a:pt x="256" y="16"/>
                    <a:pt x="256" y="16"/>
                  </a:cubicBezTo>
                  <a:cubicBezTo>
                    <a:pt x="255" y="16"/>
                    <a:pt x="255" y="19"/>
                    <a:pt x="254" y="19"/>
                  </a:cubicBezTo>
                  <a:cubicBezTo>
                    <a:pt x="253" y="19"/>
                    <a:pt x="252" y="17"/>
                    <a:pt x="252" y="17"/>
                  </a:cubicBezTo>
                  <a:cubicBezTo>
                    <a:pt x="251" y="17"/>
                    <a:pt x="251" y="19"/>
                    <a:pt x="250" y="19"/>
                  </a:cubicBezTo>
                  <a:cubicBezTo>
                    <a:pt x="251" y="20"/>
                    <a:pt x="253" y="21"/>
                    <a:pt x="254" y="23"/>
                  </a:cubicBezTo>
                  <a:cubicBezTo>
                    <a:pt x="255" y="23"/>
                    <a:pt x="256" y="24"/>
                    <a:pt x="257" y="24"/>
                  </a:cubicBezTo>
                  <a:cubicBezTo>
                    <a:pt x="257" y="24"/>
                    <a:pt x="258" y="22"/>
                    <a:pt x="258" y="22"/>
                  </a:cubicBezTo>
                  <a:cubicBezTo>
                    <a:pt x="259" y="22"/>
                    <a:pt x="260" y="24"/>
                    <a:pt x="261" y="24"/>
                  </a:cubicBezTo>
                  <a:cubicBezTo>
                    <a:pt x="261" y="24"/>
                    <a:pt x="263" y="26"/>
                    <a:pt x="263" y="25"/>
                  </a:cubicBezTo>
                  <a:cubicBezTo>
                    <a:pt x="263" y="25"/>
                    <a:pt x="265" y="23"/>
                    <a:pt x="265" y="23"/>
                  </a:cubicBezTo>
                  <a:cubicBezTo>
                    <a:pt x="264" y="23"/>
                    <a:pt x="262" y="22"/>
                    <a:pt x="262" y="22"/>
                  </a:cubicBezTo>
                  <a:cubicBezTo>
                    <a:pt x="262" y="21"/>
                    <a:pt x="264" y="20"/>
                    <a:pt x="264" y="19"/>
                  </a:cubicBezTo>
                  <a:cubicBezTo>
                    <a:pt x="264" y="19"/>
                    <a:pt x="265" y="18"/>
                    <a:pt x="266" y="17"/>
                  </a:cubicBezTo>
                  <a:cubicBezTo>
                    <a:pt x="266" y="16"/>
                    <a:pt x="267" y="15"/>
                    <a:pt x="267" y="15"/>
                  </a:cubicBezTo>
                  <a:cubicBezTo>
                    <a:pt x="268" y="15"/>
                    <a:pt x="269" y="17"/>
                    <a:pt x="270" y="17"/>
                  </a:cubicBezTo>
                  <a:cubicBezTo>
                    <a:pt x="270" y="16"/>
                    <a:pt x="271" y="14"/>
                    <a:pt x="271" y="14"/>
                  </a:cubicBezTo>
                  <a:cubicBezTo>
                    <a:pt x="272" y="14"/>
                    <a:pt x="273" y="16"/>
                    <a:pt x="274" y="16"/>
                  </a:cubicBezTo>
                  <a:cubicBezTo>
                    <a:pt x="274" y="16"/>
                    <a:pt x="275" y="14"/>
                    <a:pt x="275" y="14"/>
                  </a:cubicBezTo>
                  <a:cubicBezTo>
                    <a:pt x="275" y="14"/>
                    <a:pt x="273" y="12"/>
                    <a:pt x="273" y="12"/>
                  </a:cubicBezTo>
                  <a:cubicBezTo>
                    <a:pt x="273" y="12"/>
                    <a:pt x="274" y="10"/>
                    <a:pt x="275" y="10"/>
                  </a:cubicBezTo>
                  <a:cubicBezTo>
                    <a:pt x="275" y="10"/>
                    <a:pt x="276" y="12"/>
                    <a:pt x="277" y="12"/>
                  </a:cubicBezTo>
                  <a:cubicBezTo>
                    <a:pt x="278" y="11"/>
                    <a:pt x="278" y="10"/>
                    <a:pt x="279" y="9"/>
                  </a:cubicBezTo>
                  <a:cubicBezTo>
                    <a:pt x="279" y="9"/>
                    <a:pt x="280" y="11"/>
                    <a:pt x="281" y="11"/>
                  </a:cubicBezTo>
                  <a:cubicBezTo>
                    <a:pt x="281" y="11"/>
                    <a:pt x="282" y="9"/>
                    <a:pt x="283" y="9"/>
                  </a:cubicBezTo>
                  <a:cubicBezTo>
                    <a:pt x="283" y="8"/>
                    <a:pt x="284" y="7"/>
                    <a:pt x="284" y="7"/>
                  </a:cubicBezTo>
                  <a:cubicBezTo>
                    <a:pt x="285" y="7"/>
                    <a:pt x="286" y="8"/>
                    <a:pt x="287" y="8"/>
                  </a:cubicBezTo>
                  <a:cubicBezTo>
                    <a:pt x="287" y="9"/>
                    <a:pt x="285" y="10"/>
                    <a:pt x="285" y="10"/>
                  </a:cubicBezTo>
                  <a:cubicBezTo>
                    <a:pt x="284" y="11"/>
                    <a:pt x="284" y="12"/>
                    <a:pt x="283" y="13"/>
                  </a:cubicBezTo>
                  <a:cubicBezTo>
                    <a:pt x="283" y="13"/>
                    <a:pt x="281" y="11"/>
                    <a:pt x="281" y="11"/>
                  </a:cubicBezTo>
                  <a:cubicBezTo>
                    <a:pt x="281" y="11"/>
                    <a:pt x="280" y="13"/>
                    <a:pt x="279" y="13"/>
                  </a:cubicBezTo>
                  <a:cubicBezTo>
                    <a:pt x="279" y="14"/>
                    <a:pt x="278" y="15"/>
                    <a:pt x="278" y="15"/>
                  </a:cubicBezTo>
                  <a:cubicBezTo>
                    <a:pt x="278" y="16"/>
                    <a:pt x="280" y="17"/>
                    <a:pt x="280" y="17"/>
                  </a:cubicBezTo>
                  <a:cubicBezTo>
                    <a:pt x="280" y="17"/>
                    <a:pt x="278" y="19"/>
                    <a:pt x="278" y="19"/>
                  </a:cubicBezTo>
                  <a:cubicBezTo>
                    <a:pt x="279" y="20"/>
                    <a:pt x="280" y="21"/>
                    <a:pt x="280" y="21"/>
                  </a:cubicBezTo>
                  <a:cubicBezTo>
                    <a:pt x="281" y="21"/>
                    <a:pt x="281" y="19"/>
                    <a:pt x="282" y="19"/>
                  </a:cubicBezTo>
                  <a:cubicBezTo>
                    <a:pt x="283" y="19"/>
                    <a:pt x="284" y="21"/>
                    <a:pt x="284" y="21"/>
                  </a:cubicBezTo>
                  <a:cubicBezTo>
                    <a:pt x="285" y="20"/>
                    <a:pt x="285" y="19"/>
                    <a:pt x="286" y="18"/>
                  </a:cubicBezTo>
                  <a:cubicBezTo>
                    <a:pt x="287" y="18"/>
                    <a:pt x="287" y="16"/>
                    <a:pt x="288" y="16"/>
                  </a:cubicBezTo>
                  <a:cubicBezTo>
                    <a:pt x="288" y="16"/>
                    <a:pt x="289" y="18"/>
                    <a:pt x="290" y="18"/>
                  </a:cubicBezTo>
                  <a:cubicBezTo>
                    <a:pt x="291" y="18"/>
                    <a:pt x="291" y="16"/>
                    <a:pt x="292" y="16"/>
                  </a:cubicBezTo>
                  <a:cubicBezTo>
                    <a:pt x="292" y="16"/>
                    <a:pt x="294" y="17"/>
                    <a:pt x="294" y="17"/>
                  </a:cubicBezTo>
                  <a:cubicBezTo>
                    <a:pt x="294" y="18"/>
                    <a:pt x="292" y="19"/>
                    <a:pt x="292" y="20"/>
                  </a:cubicBezTo>
                  <a:cubicBezTo>
                    <a:pt x="292" y="20"/>
                    <a:pt x="294" y="21"/>
                    <a:pt x="294" y="21"/>
                  </a:cubicBezTo>
                  <a:cubicBezTo>
                    <a:pt x="295" y="21"/>
                    <a:pt x="295" y="19"/>
                    <a:pt x="296" y="19"/>
                  </a:cubicBezTo>
                  <a:cubicBezTo>
                    <a:pt x="296" y="19"/>
                    <a:pt x="298" y="21"/>
                    <a:pt x="298" y="21"/>
                  </a:cubicBezTo>
                  <a:cubicBezTo>
                    <a:pt x="299" y="20"/>
                    <a:pt x="300" y="19"/>
                    <a:pt x="300" y="18"/>
                  </a:cubicBezTo>
                  <a:cubicBezTo>
                    <a:pt x="301" y="18"/>
                    <a:pt x="301" y="17"/>
                    <a:pt x="302" y="16"/>
                  </a:cubicBezTo>
                  <a:cubicBezTo>
                    <a:pt x="302" y="15"/>
                    <a:pt x="303" y="15"/>
                    <a:pt x="303" y="14"/>
                  </a:cubicBezTo>
                  <a:cubicBezTo>
                    <a:pt x="304" y="14"/>
                    <a:pt x="305" y="12"/>
                    <a:pt x="305" y="12"/>
                  </a:cubicBezTo>
                  <a:cubicBezTo>
                    <a:pt x="305" y="12"/>
                    <a:pt x="307" y="13"/>
                    <a:pt x="307" y="13"/>
                  </a:cubicBezTo>
                  <a:cubicBezTo>
                    <a:pt x="307" y="14"/>
                    <a:pt x="306" y="15"/>
                    <a:pt x="306" y="16"/>
                  </a:cubicBezTo>
                  <a:cubicBezTo>
                    <a:pt x="306" y="16"/>
                    <a:pt x="308" y="17"/>
                    <a:pt x="308" y="17"/>
                  </a:cubicBezTo>
                  <a:cubicBezTo>
                    <a:pt x="308" y="18"/>
                    <a:pt x="306" y="20"/>
                    <a:pt x="306" y="20"/>
                  </a:cubicBezTo>
                  <a:cubicBezTo>
                    <a:pt x="307" y="20"/>
                    <a:pt x="308" y="21"/>
                    <a:pt x="308" y="21"/>
                  </a:cubicBezTo>
                  <a:cubicBezTo>
                    <a:pt x="309" y="21"/>
                    <a:pt x="310" y="19"/>
                    <a:pt x="310" y="19"/>
                  </a:cubicBezTo>
                  <a:cubicBezTo>
                    <a:pt x="311" y="19"/>
                    <a:pt x="311" y="18"/>
                    <a:pt x="312" y="17"/>
                  </a:cubicBezTo>
                  <a:cubicBezTo>
                    <a:pt x="312" y="17"/>
                    <a:pt x="313" y="15"/>
                    <a:pt x="313" y="15"/>
                  </a:cubicBezTo>
                  <a:cubicBezTo>
                    <a:pt x="314" y="15"/>
                    <a:pt x="315" y="16"/>
                    <a:pt x="316" y="16"/>
                  </a:cubicBezTo>
                  <a:cubicBezTo>
                    <a:pt x="316" y="17"/>
                    <a:pt x="318" y="18"/>
                    <a:pt x="318" y="18"/>
                  </a:cubicBezTo>
                  <a:cubicBezTo>
                    <a:pt x="318" y="18"/>
                    <a:pt x="316" y="20"/>
                    <a:pt x="316" y="20"/>
                  </a:cubicBezTo>
                  <a:cubicBezTo>
                    <a:pt x="316" y="20"/>
                    <a:pt x="314" y="22"/>
                    <a:pt x="315" y="23"/>
                  </a:cubicBezTo>
                  <a:cubicBezTo>
                    <a:pt x="315" y="23"/>
                    <a:pt x="316" y="24"/>
                    <a:pt x="317" y="24"/>
                  </a:cubicBezTo>
                  <a:cubicBezTo>
                    <a:pt x="317" y="23"/>
                    <a:pt x="318" y="23"/>
                    <a:pt x="318" y="22"/>
                  </a:cubicBezTo>
                  <a:cubicBezTo>
                    <a:pt x="319" y="21"/>
                    <a:pt x="320" y="20"/>
                    <a:pt x="320" y="20"/>
                  </a:cubicBezTo>
                  <a:cubicBezTo>
                    <a:pt x="320" y="19"/>
                    <a:pt x="318" y="18"/>
                    <a:pt x="318" y="18"/>
                  </a:cubicBezTo>
                  <a:cubicBezTo>
                    <a:pt x="318" y="17"/>
                    <a:pt x="320" y="16"/>
                    <a:pt x="320" y="16"/>
                  </a:cubicBezTo>
                  <a:cubicBezTo>
                    <a:pt x="320" y="15"/>
                    <a:pt x="321" y="14"/>
                    <a:pt x="321" y="14"/>
                  </a:cubicBezTo>
                  <a:cubicBezTo>
                    <a:pt x="321" y="14"/>
                    <a:pt x="324" y="15"/>
                    <a:pt x="324" y="15"/>
                  </a:cubicBezTo>
                  <a:cubicBezTo>
                    <a:pt x="324" y="16"/>
                    <a:pt x="322" y="17"/>
                    <a:pt x="322" y="18"/>
                  </a:cubicBezTo>
                  <a:cubicBezTo>
                    <a:pt x="322" y="18"/>
                    <a:pt x="324" y="19"/>
                    <a:pt x="324" y="19"/>
                  </a:cubicBezTo>
                  <a:cubicBezTo>
                    <a:pt x="324" y="20"/>
                    <a:pt x="323" y="21"/>
                    <a:pt x="322" y="21"/>
                  </a:cubicBezTo>
                  <a:cubicBezTo>
                    <a:pt x="322" y="22"/>
                    <a:pt x="321" y="24"/>
                    <a:pt x="321" y="24"/>
                  </a:cubicBezTo>
                  <a:cubicBezTo>
                    <a:pt x="321" y="24"/>
                    <a:pt x="323" y="25"/>
                    <a:pt x="323" y="25"/>
                  </a:cubicBezTo>
                  <a:cubicBezTo>
                    <a:pt x="324" y="25"/>
                    <a:pt x="324" y="23"/>
                    <a:pt x="325" y="23"/>
                  </a:cubicBezTo>
                  <a:cubicBezTo>
                    <a:pt x="325" y="23"/>
                    <a:pt x="327" y="25"/>
                    <a:pt x="327" y="25"/>
                  </a:cubicBezTo>
                  <a:cubicBezTo>
                    <a:pt x="328" y="25"/>
                    <a:pt x="328" y="26"/>
                    <a:pt x="329" y="27"/>
                  </a:cubicBezTo>
                  <a:cubicBezTo>
                    <a:pt x="329" y="26"/>
                    <a:pt x="331" y="25"/>
                    <a:pt x="331" y="24"/>
                  </a:cubicBezTo>
                  <a:cubicBezTo>
                    <a:pt x="331" y="24"/>
                    <a:pt x="329" y="23"/>
                    <a:pt x="329" y="23"/>
                  </a:cubicBezTo>
                  <a:cubicBezTo>
                    <a:pt x="329" y="22"/>
                    <a:pt x="330" y="21"/>
                    <a:pt x="330" y="20"/>
                  </a:cubicBezTo>
                  <a:cubicBezTo>
                    <a:pt x="330" y="20"/>
                    <a:pt x="328" y="19"/>
                    <a:pt x="328" y="19"/>
                  </a:cubicBezTo>
                  <a:cubicBezTo>
                    <a:pt x="328" y="18"/>
                    <a:pt x="330" y="17"/>
                    <a:pt x="330" y="16"/>
                  </a:cubicBezTo>
                  <a:cubicBezTo>
                    <a:pt x="330" y="16"/>
                    <a:pt x="331" y="15"/>
                    <a:pt x="331" y="14"/>
                  </a:cubicBezTo>
                  <a:cubicBezTo>
                    <a:pt x="331" y="14"/>
                    <a:pt x="330" y="13"/>
                    <a:pt x="329" y="13"/>
                  </a:cubicBezTo>
                  <a:cubicBezTo>
                    <a:pt x="329" y="13"/>
                    <a:pt x="331" y="10"/>
                    <a:pt x="331" y="10"/>
                  </a:cubicBezTo>
                  <a:cubicBezTo>
                    <a:pt x="331" y="10"/>
                    <a:pt x="333" y="12"/>
                    <a:pt x="333" y="12"/>
                  </a:cubicBezTo>
                  <a:cubicBezTo>
                    <a:pt x="333" y="12"/>
                    <a:pt x="335" y="10"/>
                    <a:pt x="335" y="10"/>
                  </a:cubicBezTo>
                  <a:cubicBezTo>
                    <a:pt x="335" y="10"/>
                    <a:pt x="337" y="11"/>
                    <a:pt x="337" y="11"/>
                  </a:cubicBezTo>
                  <a:cubicBezTo>
                    <a:pt x="337" y="12"/>
                    <a:pt x="335" y="14"/>
                    <a:pt x="335" y="14"/>
                  </a:cubicBezTo>
                  <a:cubicBezTo>
                    <a:pt x="336" y="14"/>
                    <a:pt x="337" y="15"/>
                    <a:pt x="338" y="15"/>
                  </a:cubicBezTo>
                  <a:cubicBezTo>
                    <a:pt x="338" y="15"/>
                    <a:pt x="339" y="13"/>
                    <a:pt x="339" y="13"/>
                  </a:cubicBezTo>
                  <a:cubicBezTo>
                    <a:pt x="340" y="13"/>
                    <a:pt x="341" y="14"/>
                    <a:pt x="342" y="15"/>
                  </a:cubicBezTo>
                  <a:cubicBezTo>
                    <a:pt x="342" y="15"/>
                    <a:pt x="343" y="17"/>
                    <a:pt x="344" y="17"/>
                  </a:cubicBezTo>
                  <a:cubicBezTo>
                    <a:pt x="344" y="17"/>
                    <a:pt x="345" y="18"/>
                    <a:pt x="346" y="18"/>
                  </a:cubicBezTo>
                  <a:cubicBezTo>
                    <a:pt x="346" y="18"/>
                    <a:pt x="347" y="16"/>
                    <a:pt x="348" y="16"/>
                  </a:cubicBezTo>
                  <a:cubicBezTo>
                    <a:pt x="348" y="15"/>
                    <a:pt x="349" y="14"/>
                    <a:pt x="349" y="14"/>
                  </a:cubicBezTo>
                  <a:cubicBezTo>
                    <a:pt x="350" y="14"/>
                    <a:pt x="351" y="12"/>
                    <a:pt x="351" y="12"/>
                  </a:cubicBezTo>
                  <a:cubicBezTo>
                    <a:pt x="352" y="12"/>
                    <a:pt x="353" y="13"/>
                    <a:pt x="353" y="13"/>
                  </a:cubicBezTo>
                  <a:cubicBezTo>
                    <a:pt x="354" y="13"/>
                    <a:pt x="354" y="11"/>
                    <a:pt x="355" y="11"/>
                  </a:cubicBezTo>
                  <a:cubicBezTo>
                    <a:pt x="355" y="12"/>
                    <a:pt x="357" y="12"/>
                    <a:pt x="357" y="13"/>
                  </a:cubicBezTo>
                  <a:cubicBezTo>
                    <a:pt x="357" y="13"/>
                    <a:pt x="355" y="14"/>
                    <a:pt x="356" y="15"/>
                  </a:cubicBezTo>
                  <a:cubicBezTo>
                    <a:pt x="356" y="16"/>
                    <a:pt x="358" y="16"/>
                    <a:pt x="358" y="17"/>
                  </a:cubicBezTo>
                  <a:cubicBezTo>
                    <a:pt x="358" y="17"/>
                    <a:pt x="356" y="18"/>
                    <a:pt x="356" y="19"/>
                  </a:cubicBezTo>
                  <a:cubicBezTo>
                    <a:pt x="356" y="20"/>
                    <a:pt x="358" y="20"/>
                    <a:pt x="358" y="21"/>
                  </a:cubicBezTo>
                  <a:cubicBezTo>
                    <a:pt x="359" y="20"/>
                    <a:pt x="360" y="19"/>
                    <a:pt x="360" y="18"/>
                  </a:cubicBezTo>
                  <a:cubicBezTo>
                    <a:pt x="360" y="18"/>
                    <a:pt x="362" y="16"/>
                    <a:pt x="362" y="16"/>
                  </a:cubicBezTo>
                  <a:cubicBezTo>
                    <a:pt x="362" y="16"/>
                    <a:pt x="360" y="14"/>
                    <a:pt x="360" y="14"/>
                  </a:cubicBezTo>
                  <a:cubicBezTo>
                    <a:pt x="360" y="14"/>
                    <a:pt x="361" y="12"/>
                    <a:pt x="361" y="12"/>
                  </a:cubicBezTo>
                  <a:cubicBezTo>
                    <a:pt x="361" y="12"/>
                    <a:pt x="363" y="14"/>
                    <a:pt x="363" y="14"/>
                  </a:cubicBezTo>
                  <a:cubicBezTo>
                    <a:pt x="363" y="14"/>
                    <a:pt x="362" y="16"/>
                    <a:pt x="362" y="16"/>
                  </a:cubicBezTo>
                  <a:cubicBezTo>
                    <a:pt x="362" y="16"/>
                    <a:pt x="364" y="18"/>
                    <a:pt x="364" y="18"/>
                  </a:cubicBezTo>
                  <a:cubicBezTo>
                    <a:pt x="365" y="18"/>
                    <a:pt x="365" y="16"/>
                    <a:pt x="366" y="16"/>
                  </a:cubicBezTo>
                  <a:cubicBezTo>
                    <a:pt x="366" y="16"/>
                    <a:pt x="367" y="17"/>
                    <a:pt x="368" y="17"/>
                  </a:cubicBezTo>
                  <a:cubicBezTo>
                    <a:pt x="369" y="17"/>
                    <a:pt x="369" y="15"/>
                    <a:pt x="370" y="15"/>
                  </a:cubicBezTo>
                  <a:cubicBezTo>
                    <a:pt x="370" y="15"/>
                    <a:pt x="371" y="17"/>
                    <a:pt x="372" y="17"/>
                  </a:cubicBezTo>
                  <a:cubicBezTo>
                    <a:pt x="372" y="17"/>
                    <a:pt x="373" y="15"/>
                    <a:pt x="374" y="15"/>
                  </a:cubicBezTo>
                  <a:cubicBezTo>
                    <a:pt x="374" y="15"/>
                    <a:pt x="375" y="16"/>
                    <a:pt x="376" y="16"/>
                  </a:cubicBezTo>
                  <a:cubicBezTo>
                    <a:pt x="376" y="16"/>
                    <a:pt x="377" y="14"/>
                    <a:pt x="378" y="14"/>
                  </a:cubicBezTo>
                  <a:cubicBezTo>
                    <a:pt x="378" y="14"/>
                    <a:pt x="379" y="12"/>
                    <a:pt x="379" y="12"/>
                  </a:cubicBezTo>
                  <a:cubicBezTo>
                    <a:pt x="380" y="12"/>
                    <a:pt x="381" y="14"/>
                    <a:pt x="381" y="14"/>
                  </a:cubicBezTo>
                  <a:cubicBezTo>
                    <a:pt x="382" y="13"/>
                    <a:pt x="383" y="12"/>
                    <a:pt x="383" y="11"/>
                  </a:cubicBezTo>
                  <a:cubicBezTo>
                    <a:pt x="384" y="11"/>
                    <a:pt x="384" y="9"/>
                    <a:pt x="385" y="9"/>
                  </a:cubicBezTo>
                  <a:cubicBezTo>
                    <a:pt x="385" y="9"/>
                    <a:pt x="387" y="11"/>
                    <a:pt x="387" y="11"/>
                  </a:cubicBezTo>
                  <a:cubicBezTo>
                    <a:pt x="387" y="12"/>
                    <a:pt x="386" y="12"/>
                    <a:pt x="385" y="13"/>
                  </a:cubicBezTo>
                  <a:cubicBezTo>
                    <a:pt x="385" y="13"/>
                    <a:pt x="384" y="15"/>
                    <a:pt x="384" y="15"/>
                  </a:cubicBezTo>
                  <a:cubicBezTo>
                    <a:pt x="384" y="15"/>
                    <a:pt x="386" y="17"/>
                    <a:pt x="386" y="17"/>
                  </a:cubicBezTo>
                  <a:cubicBezTo>
                    <a:pt x="385" y="18"/>
                    <a:pt x="385" y="18"/>
                    <a:pt x="384" y="19"/>
                  </a:cubicBezTo>
                  <a:cubicBezTo>
                    <a:pt x="384" y="20"/>
                    <a:pt x="383" y="21"/>
                    <a:pt x="383" y="21"/>
                  </a:cubicBezTo>
                  <a:cubicBezTo>
                    <a:pt x="382" y="22"/>
                    <a:pt x="381" y="20"/>
                    <a:pt x="380" y="20"/>
                  </a:cubicBezTo>
                  <a:cubicBezTo>
                    <a:pt x="380" y="20"/>
                    <a:pt x="379" y="22"/>
                    <a:pt x="379" y="22"/>
                  </a:cubicBezTo>
                  <a:cubicBezTo>
                    <a:pt x="378" y="22"/>
                    <a:pt x="377" y="20"/>
                    <a:pt x="376" y="20"/>
                  </a:cubicBezTo>
                  <a:cubicBezTo>
                    <a:pt x="376" y="20"/>
                    <a:pt x="375" y="22"/>
                    <a:pt x="375" y="22"/>
                  </a:cubicBezTo>
                  <a:cubicBezTo>
                    <a:pt x="375" y="23"/>
                    <a:pt x="377" y="24"/>
                    <a:pt x="377" y="24"/>
                  </a:cubicBezTo>
                  <a:cubicBezTo>
                    <a:pt x="377" y="25"/>
                    <a:pt x="375" y="26"/>
                    <a:pt x="375" y="26"/>
                  </a:cubicBezTo>
                  <a:cubicBezTo>
                    <a:pt x="376" y="26"/>
                    <a:pt x="377" y="28"/>
                    <a:pt x="377" y="28"/>
                  </a:cubicBezTo>
                  <a:cubicBezTo>
                    <a:pt x="378" y="28"/>
                    <a:pt x="379" y="26"/>
                    <a:pt x="379" y="26"/>
                  </a:cubicBezTo>
                  <a:cubicBezTo>
                    <a:pt x="380" y="26"/>
                    <a:pt x="381" y="28"/>
                    <a:pt x="381" y="28"/>
                  </a:cubicBezTo>
                  <a:cubicBezTo>
                    <a:pt x="382" y="28"/>
                    <a:pt x="382" y="25"/>
                    <a:pt x="383" y="25"/>
                  </a:cubicBezTo>
                  <a:cubicBezTo>
                    <a:pt x="384" y="25"/>
                    <a:pt x="385" y="27"/>
                    <a:pt x="385" y="27"/>
                  </a:cubicBezTo>
                  <a:cubicBezTo>
                    <a:pt x="385" y="26"/>
                    <a:pt x="387" y="25"/>
                    <a:pt x="387" y="25"/>
                  </a:cubicBezTo>
                  <a:cubicBezTo>
                    <a:pt x="387" y="24"/>
                    <a:pt x="385" y="24"/>
                    <a:pt x="385" y="23"/>
                  </a:cubicBezTo>
                  <a:cubicBezTo>
                    <a:pt x="385" y="22"/>
                    <a:pt x="386" y="22"/>
                    <a:pt x="386" y="21"/>
                  </a:cubicBezTo>
                  <a:cubicBezTo>
                    <a:pt x="387" y="20"/>
                    <a:pt x="388" y="19"/>
                    <a:pt x="388" y="19"/>
                  </a:cubicBezTo>
                  <a:cubicBezTo>
                    <a:pt x="388" y="18"/>
                    <a:pt x="386" y="17"/>
                    <a:pt x="386" y="17"/>
                  </a:cubicBezTo>
                  <a:cubicBezTo>
                    <a:pt x="386" y="17"/>
                    <a:pt x="387" y="15"/>
                    <a:pt x="388" y="15"/>
                  </a:cubicBezTo>
                  <a:cubicBezTo>
                    <a:pt x="388" y="15"/>
                    <a:pt x="390" y="17"/>
                    <a:pt x="390" y="16"/>
                  </a:cubicBezTo>
                  <a:cubicBezTo>
                    <a:pt x="390" y="16"/>
                    <a:pt x="392" y="14"/>
                    <a:pt x="392" y="14"/>
                  </a:cubicBezTo>
                  <a:cubicBezTo>
                    <a:pt x="392" y="14"/>
                    <a:pt x="389" y="12"/>
                    <a:pt x="389" y="12"/>
                  </a:cubicBezTo>
                  <a:cubicBezTo>
                    <a:pt x="390" y="12"/>
                    <a:pt x="391" y="10"/>
                    <a:pt x="391" y="10"/>
                  </a:cubicBezTo>
                  <a:cubicBezTo>
                    <a:pt x="392" y="10"/>
                    <a:pt x="393" y="12"/>
                    <a:pt x="393" y="12"/>
                  </a:cubicBezTo>
                  <a:cubicBezTo>
                    <a:pt x="393" y="13"/>
                    <a:pt x="391" y="14"/>
                    <a:pt x="392" y="14"/>
                  </a:cubicBezTo>
                  <a:cubicBezTo>
                    <a:pt x="392" y="15"/>
                    <a:pt x="394" y="15"/>
                    <a:pt x="394" y="16"/>
                  </a:cubicBezTo>
                  <a:cubicBezTo>
                    <a:pt x="394" y="17"/>
                    <a:pt x="396" y="17"/>
                    <a:pt x="396" y="18"/>
                  </a:cubicBezTo>
                  <a:cubicBezTo>
                    <a:pt x="396" y="18"/>
                    <a:pt x="395" y="19"/>
                    <a:pt x="394" y="20"/>
                  </a:cubicBezTo>
                  <a:cubicBezTo>
                    <a:pt x="394" y="20"/>
                    <a:pt x="392" y="18"/>
                    <a:pt x="392" y="18"/>
                  </a:cubicBezTo>
                  <a:cubicBezTo>
                    <a:pt x="392" y="18"/>
                    <a:pt x="391" y="20"/>
                    <a:pt x="390" y="20"/>
                  </a:cubicBezTo>
                  <a:cubicBezTo>
                    <a:pt x="390" y="21"/>
                    <a:pt x="389" y="22"/>
                    <a:pt x="389" y="23"/>
                  </a:cubicBezTo>
                  <a:cubicBezTo>
                    <a:pt x="389" y="23"/>
                    <a:pt x="390" y="24"/>
                    <a:pt x="391" y="24"/>
                  </a:cubicBezTo>
                  <a:cubicBezTo>
                    <a:pt x="391" y="24"/>
                    <a:pt x="392" y="22"/>
                    <a:pt x="393" y="22"/>
                  </a:cubicBezTo>
                  <a:cubicBezTo>
                    <a:pt x="393" y="22"/>
                    <a:pt x="394" y="24"/>
                    <a:pt x="395" y="24"/>
                  </a:cubicBezTo>
                  <a:cubicBezTo>
                    <a:pt x="395" y="24"/>
                    <a:pt x="396" y="22"/>
                    <a:pt x="397" y="22"/>
                  </a:cubicBezTo>
                  <a:cubicBezTo>
                    <a:pt x="397" y="21"/>
                    <a:pt x="398" y="23"/>
                    <a:pt x="399" y="23"/>
                  </a:cubicBezTo>
                  <a:cubicBezTo>
                    <a:pt x="399" y="23"/>
                    <a:pt x="400" y="22"/>
                    <a:pt x="400" y="21"/>
                  </a:cubicBezTo>
                  <a:cubicBezTo>
                    <a:pt x="401" y="20"/>
                    <a:pt x="402" y="20"/>
                    <a:pt x="402" y="19"/>
                  </a:cubicBezTo>
                  <a:cubicBezTo>
                    <a:pt x="402" y="19"/>
                    <a:pt x="404" y="17"/>
                    <a:pt x="404" y="17"/>
                  </a:cubicBezTo>
                  <a:cubicBezTo>
                    <a:pt x="404" y="17"/>
                    <a:pt x="406" y="18"/>
                    <a:pt x="406" y="18"/>
                  </a:cubicBezTo>
                  <a:cubicBezTo>
                    <a:pt x="406" y="19"/>
                    <a:pt x="404" y="20"/>
                    <a:pt x="404" y="20"/>
                  </a:cubicBezTo>
                  <a:cubicBezTo>
                    <a:pt x="405" y="21"/>
                    <a:pt x="407" y="22"/>
                    <a:pt x="407" y="22"/>
                  </a:cubicBezTo>
                  <a:cubicBezTo>
                    <a:pt x="407" y="23"/>
                    <a:pt x="405" y="24"/>
                    <a:pt x="405" y="24"/>
                  </a:cubicBezTo>
                  <a:cubicBezTo>
                    <a:pt x="405" y="25"/>
                    <a:pt x="407" y="26"/>
                    <a:pt x="407" y="26"/>
                  </a:cubicBezTo>
                  <a:cubicBezTo>
                    <a:pt x="408" y="26"/>
                    <a:pt x="408" y="24"/>
                    <a:pt x="409" y="24"/>
                  </a:cubicBezTo>
                  <a:cubicBezTo>
                    <a:pt x="409" y="23"/>
                    <a:pt x="407" y="23"/>
                    <a:pt x="407" y="22"/>
                  </a:cubicBezTo>
                  <a:cubicBezTo>
                    <a:pt x="407" y="22"/>
                    <a:pt x="408" y="20"/>
                    <a:pt x="408" y="20"/>
                  </a:cubicBezTo>
                  <a:cubicBezTo>
                    <a:pt x="409" y="19"/>
                    <a:pt x="410" y="18"/>
                    <a:pt x="410" y="18"/>
                  </a:cubicBezTo>
                  <a:cubicBezTo>
                    <a:pt x="410" y="17"/>
                    <a:pt x="408" y="17"/>
                    <a:pt x="408" y="16"/>
                  </a:cubicBezTo>
                  <a:cubicBezTo>
                    <a:pt x="408" y="16"/>
                    <a:pt x="409" y="14"/>
                    <a:pt x="410" y="14"/>
                  </a:cubicBezTo>
                  <a:cubicBezTo>
                    <a:pt x="410" y="14"/>
                    <a:pt x="412" y="15"/>
                    <a:pt x="412" y="15"/>
                  </a:cubicBezTo>
                  <a:cubicBezTo>
                    <a:pt x="412" y="16"/>
                    <a:pt x="410" y="17"/>
                    <a:pt x="410" y="18"/>
                  </a:cubicBezTo>
                  <a:cubicBezTo>
                    <a:pt x="410" y="18"/>
                    <a:pt x="412" y="19"/>
                    <a:pt x="412" y="19"/>
                  </a:cubicBezTo>
                  <a:cubicBezTo>
                    <a:pt x="412" y="20"/>
                    <a:pt x="410" y="21"/>
                    <a:pt x="411" y="22"/>
                  </a:cubicBezTo>
                  <a:cubicBezTo>
                    <a:pt x="411" y="22"/>
                    <a:pt x="413" y="23"/>
                    <a:pt x="413" y="23"/>
                  </a:cubicBezTo>
                  <a:cubicBezTo>
                    <a:pt x="413" y="24"/>
                    <a:pt x="415" y="25"/>
                    <a:pt x="415" y="25"/>
                  </a:cubicBezTo>
                  <a:cubicBezTo>
                    <a:pt x="415" y="25"/>
                    <a:pt x="416" y="23"/>
                    <a:pt x="417" y="23"/>
                  </a:cubicBezTo>
                  <a:cubicBezTo>
                    <a:pt x="417" y="22"/>
                    <a:pt x="418" y="21"/>
                    <a:pt x="418" y="21"/>
                  </a:cubicBezTo>
                  <a:cubicBezTo>
                    <a:pt x="419" y="20"/>
                    <a:pt x="420" y="19"/>
                    <a:pt x="420" y="18"/>
                  </a:cubicBezTo>
                  <a:cubicBezTo>
                    <a:pt x="420" y="18"/>
                    <a:pt x="421" y="16"/>
                    <a:pt x="422" y="16"/>
                  </a:cubicBezTo>
                  <a:cubicBezTo>
                    <a:pt x="422" y="16"/>
                    <a:pt x="424" y="18"/>
                    <a:pt x="424" y="18"/>
                  </a:cubicBezTo>
                  <a:cubicBezTo>
                    <a:pt x="425" y="18"/>
                    <a:pt x="425" y="16"/>
                    <a:pt x="426" y="16"/>
                  </a:cubicBezTo>
                  <a:cubicBezTo>
                    <a:pt x="426" y="16"/>
                    <a:pt x="428" y="17"/>
                    <a:pt x="428" y="17"/>
                  </a:cubicBezTo>
                  <a:cubicBezTo>
                    <a:pt x="428" y="18"/>
                    <a:pt x="426" y="19"/>
                    <a:pt x="426" y="20"/>
                  </a:cubicBezTo>
                  <a:cubicBezTo>
                    <a:pt x="426" y="20"/>
                    <a:pt x="428" y="21"/>
                    <a:pt x="429" y="21"/>
                  </a:cubicBezTo>
                  <a:cubicBezTo>
                    <a:pt x="429" y="21"/>
                    <a:pt x="430" y="23"/>
                    <a:pt x="431" y="23"/>
                  </a:cubicBezTo>
                  <a:cubicBezTo>
                    <a:pt x="431" y="22"/>
                    <a:pt x="433" y="21"/>
                    <a:pt x="433" y="21"/>
                  </a:cubicBezTo>
                  <a:cubicBezTo>
                    <a:pt x="432" y="20"/>
                    <a:pt x="430" y="20"/>
                    <a:pt x="430" y="19"/>
                  </a:cubicBezTo>
                  <a:cubicBezTo>
                    <a:pt x="430" y="18"/>
                    <a:pt x="432" y="18"/>
                    <a:pt x="432" y="17"/>
                  </a:cubicBezTo>
                  <a:cubicBezTo>
                    <a:pt x="432" y="16"/>
                    <a:pt x="430" y="16"/>
                    <a:pt x="430" y="15"/>
                  </a:cubicBezTo>
                  <a:cubicBezTo>
                    <a:pt x="430" y="15"/>
                    <a:pt x="431" y="13"/>
                    <a:pt x="431" y="13"/>
                  </a:cubicBezTo>
                  <a:cubicBezTo>
                    <a:pt x="432" y="12"/>
                    <a:pt x="433" y="11"/>
                    <a:pt x="433" y="11"/>
                  </a:cubicBezTo>
                  <a:cubicBezTo>
                    <a:pt x="435" y="12"/>
                    <a:pt x="436" y="13"/>
                    <a:pt x="438" y="14"/>
                  </a:cubicBezTo>
                  <a:cubicBezTo>
                    <a:pt x="438" y="15"/>
                    <a:pt x="436" y="16"/>
                    <a:pt x="436" y="16"/>
                  </a:cubicBezTo>
                  <a:cubicBezTo>
                    <a:pt x="436" y="17"/>
                    <a:pt x="438" y="17"/>
                    <a:pt x="438" y="18"/>
                  </a:cubicBezTo>
                  <a:cubicBezTo>
                    <a:pt x="438" y="18"/>
                    <a:pt x="436" y="20"/>
                    <a:pt x="436" y="20"/>
                  </a:cubicBezTo>
                  <a:cubicBezTo>
                    <a:pt x="437" y="21"/>
                    <a:pt x="438" y="21"/>
                    <a:pt x="439" y="22"/>
                  </a:cubicBezTo>
                  <a:cubicBezTo>
                    <a:pt x="439" y="22"/>
                    <a:pt x="440" y="23"/>
                    <a:pt x="441" y="24"/>
                  </a:cubicBezTo>
                  <a:cubicBezTo>
                    <a:pt x="442" y="22"/>
                    <a:pt x="443" y="21"/>
                    <a:pt x="444" y="19"/>
                  </a:cubicBezTo>
                  <a:cubicBezTo>
                    <a:pt x="444" y="18"/>
                    <a:pt x="442" y="18"/>
                    <a:pt x="442" y="17"/>
                  </a:cubicBezTo>
                  <a:cubicBezTo>
                    <a:pt x="442" y="17"/>
                    <a:pt x="444" y="16"/>
                    <a:pt x="444" y="15"/>
                  </a:cubicBezTo>
                  <a:cubicBezTo>
                    <a:pt x="444" y="14"/>
                    <a:pt x="442" y="14"/>
                    <a:pt x="442" y="13"/>
                  </a:cubicBezTo>
                  <a:cubicBezTo>
                    <a:pt x="441" y="13"/>
                    <a:pt x="443" y="12"/>
                    <a:pt x="443" y="11"/>
                  </a:cubicBezTo>
                  <a:cubicBezTo>
                    <a:pt x="443" y="11"/>
                    <a:pt x="441" y="10"/>
                    <a:pt x="441" y="10"/>
                  </a:cubicBezTo>
                  <a:cubicBezTo>
                    <a:pt x="442" y="9"/>
                    <a:pt x="442" y="8"/>
                    <a:pt x="443" y="7"/>
                  </a:cubicBezTo>
                  <a:cubicBezTo>
                    <a:pt x="443" y="7"/>
                    <a:pt x="444" y="5"/>
                    <a:pt x="444" y="5"/>
                  </a:cubicBezTo>
                  <a:cubicBezTo>
                    <a:pt x="445" y="5"/>
                    <a:pt x="447" y="7"/>
                    <a:pt x="447" y="7"/>
                  </a:cubicBezTo>
                  <a:cubicBezTo>
                    <a:pt x="447" y="7"/>
                    <a:pt x="445" y="8"/>
                    <a:pt x="445" y="9"/>
                  </a:cubicBezTo>
                  <a:cubicBezTo>
                    <a:pt x="446" y="10"/>
                    <a:pt x="446" y="10"/>
                    <a:pt x="447" y="11"/>
                  </a:cubicBezTo>
                  <a:cubicBezTo>
                    <a:pt x="448" y="11"/>
                    <a:pt x="449" y="12"/>
                    <a:pt x="449" y="12"/>
                  </a:cubicBezTo>
                  <a:cubicBezTo>
                    <a:pt x="450" y="13"/>
                    <a:pt x="448" y="14"/>
                    <a:pt x="448" y="15"/>
                  </a:cubicBezTo>
                  <a:cubicBezTo>
                    <a:pt x="447" y="15"/>
                    <a:pt x="446" y="17"/>
                    <a:pt x="446" y="17"/>
                  </a:cubicBezTo>
                  <a:cubicBezTo>
                    <a:pt x="446" y="17"/>
                    <a:pt x="448" y="18"/>
                    <a:pt x="448" y="19"/>
                  </a:cubicBezTo>
                  <a:cubicBezTo>
                    <a:pt x="449" y="19"/>
                    <a:pt x="450" y="20"/>
                    <a:pt x="450" y="20"/>
                  </a:cubicBezTo>
                  <a:cubicBezTo>
                    <a:pt x="451" y="21"/>
                    <a:pt x="449" y="22"/>
                    <a:pt x="449" y="23"/>
                  </a:cubicBezTo>
                  <a:cubicBezTo>
                    <a:pt x="449" y="23"/>
                    <a:pt x="447" y="24"/>
                    <a:pt x="447" y="25"/>
                  </a:cubicBezTo>
                  <a:cubicBezTo>
                    <a:pt x="447" y="25"/>
                    <a:pt x="449" y="26"/>
                    <a:pt x="449" y="26"/>
                  </a:cubicBezTo>
                  <a:cubicBezTo>
                    <a:pt x="449" y="27"/>
                    <a:pt x="451" y="28"/>
                    <a:pt x="452" y="28"/>
                  </a:cubicBezTo>
                  <a:cubicBezTo>
                    <a:pt x="452" y="27"/>
                    <a:pt x="453" y="27"/>
                    <a:pt x="453" y="26"/>
                  </a:cubicBezTo>
                  <a:cubicBezTo>
                    <a:pt x="453" y="26"/>
                    <a:pt x="451" y="25"/>
                    <a:pt x="451" y="24"/>
                  </a:cubicBezTo>
                  <a:cubicBezTo>
                    <a:pt x="451" y="24"/>
                    <a:pt x="452" y="23"/>
                    <a:pt x="453" y="22"/>
                  </a:cubicBezTo>
                  <a:cubicBezTo>
                    <a:pt x="453" y="21"/>
                    <a:pt x="454" y="20"/>
                    <a:pt x="454" y="20"/>
                  </a:cubicBezTo>
                  <a:cubicBezTo>
                    <a:pt x="455" y="20"/>
                    <a:pt x="456" y="22"/>
                    <a:pt x="457" y="21"/>
                  </a:cubicBezTo>
                  <a:cubicBezTo>
                    <a:pt x="457" y="21"/>
                    <a:pt x="458" y="20"/>
                    <a:pt x="458" y="19"/>
                  </a:cubicBezTo>
                  <a:cubicBezTo>
                    <a:pt x="459" y="19"/>
                    <a:pt x="460" y="18"/>
                    <a:pt x="460" y="17"/>
                  </a:cubicBezTo>
                  <a:cubicBezTo>
                    <a:pt x="461" y="16"/>
                    <a:pt x="461" y="16"/>
                    <a:pt x="462" y="15"/>
                  </a:cubicBezTo>
                  <a:cubicBezTo>
                    <a:pt x="462" y="14"/>
                    <a:pt x="464" y="13"/>
                    <a:pt x="463" y="13"/>
                  </a:cubicBezTo>
                  <a:cubicBezTo>
                    <a:pt x="463" y="12"/>
                    <a:pt x="462" y="11"/>
                    <a:pt x="461" y="11"/>
                  </a:cubicBezTo>
                  <a:cubicBezTo>
                    <a:pt x="461" y="11"/>
                    <a:pt x="459" y="9"/>
                    <a:pt x="459" y="9"/>
                  </a:cubicBezTo>
                  <a:cubicBezTo>
                    <a:pt x="459" y="9"/>
                    <a:pt x="460" y="7"/>
                    <a:pt x="461" y="7"/>
                  </a:cubicBezTo>
                  <a:cubicBezTo>
                    <a:pt x="461" y="7"/>
                    <a:pt x="462" y="9"/>
                    <a:pt x="463" y="9"/>
                  </a:cubicBezTo>
                  <a:cubicBezTo>
                    <a:pt x="463" y="8"/>
                    <a:pt x="464" y="6"/>
                    <a:pt x="465" y="6"/>
                  </a:cubicBezTo>
                  <a:cubicBezTo>
                    <a:pt x="465" y="7"/>
                    <a:pt x="466" y="8"/>
                    <a:pt x="467" y="8"/>
                  </a:cubicBezTo>
                  <a:cubicBezTo>
                    <a:pt x="467" y="8"/>
                    <a:pt x="469" y="10"/>
                    <a:pt x="469" y="10"/>
                  </a:cubicBezTo>
                  <a:cubicBezTo>
                    <a:pt x="470" y="10"/>
                    <a:pt x="471" y="12"/>
                    <a:pt x="471" y="11"/>
                  </a:cubicBezTo>
                  <a:cubicBezTo>
                    <a:pt x="472" y="11"/>
                    <a:pt x="473" y="10"/>
                    <a:pt x="473" y="9"/>
                  </a:cubicBezTo>
                  <a:cubicBezTo>
                    <a:pt x="474" y="9"/>
                    <a:pt x="474" y="8"/>
                    <a:pt x="475" y="7"/>
                  </a:cubicBezTo>
                  <a:cubicBezTo>
                    <a:pt x="475" y="6"/>
                    <a:pt x="476" y="6"/>
                    <a:pt x="476" y="5"/>
                  </a:cubicBezTo>
                  <a:cubicBezTo>
                    <a:pt x="477" y="5"/>
                    <a:pt x="479" y="6"/>
                    <a:pt x="479" y="6"/>
                  </a:cubicBezTo>
                  <a:cubicBezTo>
                    <a:pt x="479" y="7"/>
                    <a:pt x="477" y="8"/>
                    <a:pt x="477" y="9"/>
                  </a:cubicBezTo>
                  <a:cubicBezTo>
                    <a:pt x="477" y="9"/>
                    <a:pt x="479" y="10"/>
                    <a:pt x="479" y="10"/>
                  </a:cubicBezTo>
                  <a:cubicBezTo>
                    <a:pt x="479" y="11"/>
                    <a:pt x="478" y="12"/>
                    <a:pt x="478" y="13"/>
                  </a:cubicBezTo>
                  <a:cubicBezTo>
                    <a:pt x="477" y="13"/>
                    <a:pt x="476" y="14"/>
                    <a:pt x="476" y="15"/>
                  </a:cubicBezTo>
                  <a:cubicBezTo>
                    <a:pt x="476" y="15"/>
                    <a:pt x="474" y="17"/>
                    <a:pt x="474" y="17"/>
                  </a:cubicBezTo>
                  <a:cubicBezTo>
                    <a:pt x="474" y="17"/>
                    <a:pt x="476" y="19"/>
                    <a:pt x="476" y="19"/>
                  </a:cubicBezTo>
                  <a:cubicBezTo>
                    <a:pt x="477" y="19"/>
                    <a:pt x="478" y="20"/>
                    <a:pt x="479" y="21"/>
                  </a:cubicBezTo>
                  <a:cubicBezTo>
                    <a:pt x="479" y="21"/>
                    <a:pt x="481" y="22"/>
                    <a:pt x="481" y="22"/>
                  </a:cubicBezTo>
                  <a:cubicBezTo>
                    <a:pt x="481" y="22"/>
                    <a:pt x="479" y="24"/>
                    <a:pt x="479" y="24"/>
                  </a:cubicBezTo>
                  <a:cubicBezTo>
                    <a:pt x="479" y="25"/>
                    <a:pt x="477" y="26"/>
                    <a:pt x="477" y="27"/>
                  </a:cubicBezTo>
                  <a:cubicBezTo>
                    <a:pt x="478" y="27"/>
                    <a:pt x="479" y="28"/>
                    <a:pt x="480" y="28"/>
                  </a:cubicBezTo>
                  <a:cubicBezTo>
                    <a:pt x="480" y="29"/>
                    <a:pt x="481" y="29"/>
                    <a:pt x="482" y="30"/>
                  </a:cubicBezTo>
                  <a:cubicBezTo>
                    <a:pt x="482" y="29"/>
                    <a:pt x="483" y="29"/>
                    <a:pt x="484" y="28"/>
                  </a:cubicBezTo>
                  <a:cubicBezTo>
                    <a:pt x="484" y="27"/>
                    <a:pt x="485" y="26"/>
                    <a:pt x="485" y="26"/>
                  </a:cubicBezTo>
                  <a:cubicBezTo>
                    <a:pt x="485" y="25"/>
                    <a:pt x="487" y="24"/>
                    <a:pt x="487" y="23"/>
                  </a:cubicBezTo>
                  <a:cubicBezTo>
                    <a:pt x="487" y="23"/>
                    <a:pt x="485" y="22"/>
                    <a:pt x="485" y="22"/>
                  </a:cubicBezTo>
                  <a:cubicBezTo>
                    <a:pt x="485" y="21"/>
                    <a:pt x="486" y="20"/>
                    <a:pt x="486" y="19"/>
                  </a:cubicBezTo>
                  <a:cubicBezTo>
                    <a:pt x="487" y="19"/>
                    <a:pt x="488" y="18"/>
                    <a:pt x="488" y="17"/>
                  </a:cubicBezTo>
                  <a:cubicBezTo>
                    <a:pt x="488" y="17"/>
                    <a:pt x="486" y="16"/>
                    <a:pt x="486" y="16"/>
                  </a:cubicBezTo>
                  <a:cubicBezTo>
                    <a:pt x="486" y="15"/>
                    <a:pt x="487" y="13"/>
                    <a:pt x="488" y="13"/>
                  </a:cubicBezTo>
                  <a:cubicBezTo>
                    <a:pt x="488" y="13"/>
                    <a:pt x="489" y="15"/>
                    <a:pt x="490" y="15"/>
                  </a:cubicBezTo>
                  <a:cubicBezTo>
                    <a:pt x="490" y="15"/>
                    <a:pt x="491" y="13"/>
                    <a:pt x="492" y="13"/>
                  </a:cubicBezTo>
                  <a:cubicBezTo>
                    <a:pt x="492" y="12"/>
                    <a:pt x="493" y="11"/>
                    <a:pt x="493" y="11"/>
                  </a:cubicBezTo>
                  <a:cubicBezTo>
                    <a:pt x="493" y="10"/>
                    <a:pt x="491" y="9"/>
                    <a:pt x="491" y="9"/>
                  </a:cubicBezTo>
                  <a:cubicBezTo>
                    <a:pt x="492" y="7"/>
                    <a:pt x="493" y="6"/>
                    <a:pt x="494" y="4"/>
                  </a:cubicBezTo>
                  <a:cubicBezTo>
                    <a:pt x="496" y="6"/>
                    <a:pt x="497" y="7"/>
                    <a:pt x="499" y="8"/>
                  </a:cubicBezTo>
                  <a:cubicBezTo>
                    <a:pt x="499" y="8"/>
                    <a:pt x="501" y="9"/>
                    <a:pt x="501" y="9"/>
                  </a:cubicBezTo>
                  <a:cubicBezTo>
                    <a:pt x="501" y="10"/>
                    <a:pt x="499" y="11"/>
                    <a:pt x="499" y="12"/>
                  </a:cubicBezTo>
                  <a:cubicBezTo>
                    <a:pt x="500" y="12"/>
                    <a:pt x="501" y="13"/>
                    <a:pt x="502" y="13"/>
                  </a:cubicBezTo>
                  <a:cubicBezTo>
                    <a:pt x="502" y="14"/>
                    <a:pt x="500" y="15"/>
                    <a:pt x="500" y="16"/>
                  </a:cubicBezTo>
                  <a:cubicBezTo>
                    <a:pt x="500" y="16"/>
                    <a:pt x="502" y="17"/>
                    <a:pt x="502" y="17"/>
                  </a:cubicBezTo>
                  <a:cubicBezTo>
                    <a:pt x="502" y="18"/>
                    <a:pt x="500" y="19"/>
                    <a:pt x="500" y="20"/>
                  </a:cubicBezTo>
                  <a:cubicBezTo>
                    <a:pt x="501" y="20"/>
                    <a:pt x="503" y="21"/>
                    <a:pt x="503" y="21"/>
                  </a:cubicBezTo>
                  <a:cubicBezTo>
                    <a:pt x="503" y="22"/>
                    <a:pt x="501" y="23"/>
                    <a:pt x="501" y="24"/>
                  </a:cubicBezTo>
                  <a:cubicBezTo>
                    <a:pt x="501" y="24"/>
                    <a:pt x="503" y="25"/>
                    <a:pt x="503" y="25"/>
                  </a:cubicBezTo>
                  <a:cubicBezTo>
                    <a:pt x="504" y="26"/>
                    <a:pt x="505" y="26"/>
                    <a:pt x="505" y="27"/>
                  </a:cubicBezTo>
                  <a:cubicBezTo>
                    <a:pt x="506" y="26"/>
                    <a:pt x="507" y="25"/>
                    <a:pt x="507" y="25"/>
                  </a:cubicBezTo>
                  <a:cubicBezTo>
                    <a:pt x="508" y="24"/>
                    <a:pt x="509" y="23"/>
                    <a:pt x="509" y="22"/>
                  </a:cubicBezTo>
                  <a:cubicBezTo>
                    <a:pt x="509" y="22"/>
                    <a:pt x="507" y="21"/>
                    <a:pt x="507" y="21"/>
                  </a:cubicBezTo>
                  <a:cubicBezTo>
                    <a:pt x="507" y="20"/>
                    <a:pt x="508" y="19"/>
                    <a:pt x="508" y="19"/>
                  </a:cubicBezTo>
                  <a:cubicBezTo>
                    <a:pt x="509" y="18"/>
                    <a:pt x="510" y="17"/>
                    <a:pt x="510" y="16"/>
                  </a:cubicBezTo>
                  <a:cubicBezTo>
                    <a:pt x="511" y="16"/>
                    <a:pt x="511" y="15"/>
                    <a:pt x="512" y="14"/>
                  </a:cubicBezTo>
                  <a:cubicBezTo>
                    <a:pt x="513" y="13"/>
                    <a:pt x="514" y="11"/>
                    <a:pt x="515" y="10"/>
                  </a:cubicBezTo>
                  <a:cubicBezTo>
                    <a:pt x="516" y="10"/>
                    <a:pt x="517" y="11"/>
                    <a:pt x="517" y="11"/>
                  </a:cubicBezTo>
                  <a:cubicBezTo>
                    <a:pt x="518" y="12"/>
                    <a:pt x="519" y="12"/>
                    <a:pt x="520" y="13"/>
                  </a:cubicBezTo>
                  <a:cubicBezTo>
                    <a:pt x="520" y="14"/>
                    <a:pt x="521" y="14"/>
                    <a:pt x="522" y="15"/>
                  </a:cubicBezTo>
                  <a:cubicBezTo>
                    <a:pt x="522" y="14"/>
                    <a:pt x="523" y="13"/>
                    <a:pt x="524" y="12"/>
                  </a:cubicBezTo>
                  <a:cubicBezTo>
                    <a:pt x="523" y="13"/>
                    <a:pt x="526" y="14"/>
                    <a:pt x="526" y="14"/>
                  </a:cubicBezTo>
                  <a:cubicBezTo>
                    <a:pt x="526" y="14"/>
                    <a:pt x="524" y="16"/>
                    <a:pt x="524" y="16"/>
                  </a:cubicBezTo>
                  <a:cubicBezTo>
                    <a:pt x="524" y="16"/>
                    <a:pt x="522" y="15"/>
                    <a:pt x="522" y="15"/>
                  </a:cubicBezTo>
                  <a:cubicBezTo>
                    <a:pt x="522" y="15"/>
                    <a:pt x="520" y="17"/>
                    <a:pt x="520" y="17"/>
                  </a:cubicBezTo>
                  <a:cubicBezTo>
                    <a:pt x="520" y="17"/>
                    <a:pt x="522" y="19"/>
                    <a:pt x="522" y="19"/>
                  </a:cubicBezTo>
                  <a:cubicBezTo>
                    <a:pt x="522" y="19"/>
                    <a:pt x="521" y="20"/>
                    <a:pt x="521" y="21"/>
                  </a:cubicBezTo>
                  <a:cubicBezTo>
                    <a:pt x="520" y="22"/>
                    <a:pt x="520" y="22"/>
                    <a:pt x="519" y="23"/>
                  </a:cubicBezTo>
                  <a:cubicBezTo>
                    <a:pt x="518" y="24"/>
                    <a:pt x="518" y="25"/>
                    <a:pt x="517" y="25"/>
                  </a:cubicBezTo>
                  <a:cubicBezTo>
                    <a:pt x="517" y="26"/>
                    <a:pt x="516" y="27"/>
                    <a:pt x="516" y="28"/>
                  </a:cubicBezTo>
                  <a:cubicBezTo>
                    <a:pt x="515" y="28"/>
                    <a:pt x="518" y="29"/>
                    <a:pt x="518" y="29"/>
                  </a:cubicBezTo>
                  <a:cubicBezTo>
                    <a:pt x="519" y="28"/>
                    <a:pt x="520" y="26"/>
                    <a:pt x="521" y="25"/>
                  </a:cubicBezTo>
                  <a:cubicBezTo>
                    <a:pt x="522" y="24"/>
                    <a:pt x="522" y="23"/>
                    <a:pt x="523" y="23"/>
                  </a:cubicBezTo>
                  <a:cubicBezTo>
                    <a:pt x="523" y="22"/>
                    <a:pt x="525" y="24"/>
                    <a:pt x="525" y="24"/>
                  </a:cubicBezTo>
                  <a:cubicBezTo>
                    <a:pt x="526" y="24"/>
                    <a:pt x="527" y="22"/>
                    <a:pt x="527" y="22"/>
                  </a:cubicBezTo>
                  <a:cubicBezTo>
                    <a:pt x="527" y="21"/>
                    <a:pt x="528" y="21"/>
                    <a:pt x="529" y="20"/>
                  </a:cubicBezTo>
                  <a:cubicBezTo>
                    <a:pt x="529" y="19"/>
                    <a:pt x="530" y="18"/>
                    <a:pt x="530" y="18"/>
                  </a:cubicBezTo>
                  <a:cubicBezTo>
                    <a:pt x="530" y="17"/>
                    <a:pt x="528" y="16"/>
                    <a:pt x="528" y="16"/>
                  </a:cubicBezTo>
                  <a:cubicBezTo>
                    <a:pt x="528" y="15"/>
                    <a:pt x="530" y="14"/>
                    <a:pt x="530" y="14"/>
                  </a:cubicBezTo>
                  <a:cubicBezTo>
                    <a:pt x="529" y="14"/>
                    <a:pt x="528" y="12"/>
                    <a:pt x="528" y="12"/>
                  </a:cubicBezTo>
                  <a:cubicBezTo>
                    <a:pt x="528" y="12"/>
                    <a:pt x="529" y="10"/>
                    <a:pt x="529" y="10"/>
                  </a:cubicBezTo>
                  <a:cubicBezTo>
                    <a:pt x="530" y="10"/>
                    <a:pt x="531" y="11"/>
                    <a:pt x="531" y="11"/>
                  </a:cubicBezTo>
                  <a:cubicBezTo>
                    <a:pt x="532" y="12"/>
                    <a:pt x="534" y="13"/>
                    <a:pt x="534" y="13"/>
                  </a:cubicBezTo>
                  <a:cubicBezTo>
                    <a:pt x="534" y="14"/>
                    <a:pt x="532" y="15"/>
                    <a:pt x="532" y="15"/>
                  </a:cubicBezTo>
                  <a:cubicBezTo>
                    <a:pt x="532" y="16"/>
                    <a:pt x="534" y="16"/>
                    <a:pt x="534" y="17"/>
                  </a:cubicBezTo>
                  <a:cubicBezTo>
                    <a:pt x="534" y="18"/>
                    <a:pt x="532" y="19"/>
                    <a:pt x="532" y="19"/>
                  </a:cubicBezTo>
                  <a:cubicBezTo>
                    <a:pt x="533" y="20"/>
                    <a:pt x="535" y="20"/>
                    <a:pt x="535" y="21"/>
                  </a:cubicBezTo>
                  <a:cubicBezTo>
                    <a:pt x="535" y="22"/>
                    <a:pt x="537" y="22"/>
                    <a:pt x="537" y="23"/>
                  </a:cubicBezTo>
                  <a:cubicBezTo>
                    <a:pt x="537" y="22"/>
                    <a:pt x="539" y="21"/>
                    <a:pt x="539" y="20"/>
                  </a:cubicBezTo>
                  <a:cubicBezTo>
                    <a:pt x="539" y="20"/>
                    <a:pt x="536" y="19"/>
                    <a:pt x="536" y="19"/>
                  </a:cubicBezTo>
                  <a:cubicBezTo>
                    <a:pt x="536" y="18"/>
                    <a:pt x="538" y="17"/>
                    <a:pt x="538" y="17"/>
                  </a:cubicBezTo>
                  <a:cubicBezTo>
                    <a:pt x="538" y="16"/>
                    <a:pt x="539" y="14"/>
                    <a:pt x="540" y="14"/>
                  </a:cubicBezTo>
                  <a:cubicBezTo>
                    <a:pt x="540" y="14"/>
                    <a:pt x="542" y="16"/>
                    <a:pt x="542" y="16"/>
                  </a:cubicBezTo>
                  <a:cubicBezTo>
                    <a:pt x="543" y="16"/>
                    <a:pt x="543" y="14"/>
                    <a:pt x="544" y="14"/>
                  </a:cubicBezTo>
                  <a:cubicBezTo>
                    <a:pt x="545" y="14"/>
                    <a:pt x="545" y="15"/>
                    <a:pt x="546" y="15"/>
                  </a:cubicBezTo>
                  <a:cubicBezTo>
                    <a:pt x="547" y="16"/>
                    <a:pt x="548" y="17"/>
                    <a:pt x="548" y="17"/>
                  </a:cubicBezTo>
                  <a:cubicBezTo>
                    <a:pt x="548" y="18"/>
                    <a:pt x="546" y="19"/>
                    <a:pt x="547" y="19"/>
                  </a:cubicBezTo>
                  <a:cubicBezTo>
                    <a:pt x="547" y="20"/>
                    <a:pt x="549" y="21"/>
                    <a:pt x="549" y="21"/>
                  </a:cubicBezTo>
                  <a:cubicBezTo>
                    <a:pt x="549" y="21"/>
                    <a:pt x="550" y="23"/>
                    <a:pt x="551" y="23"/>
                  </a:cubicBezTo>
                  <a:cubicBezTo>
                    <a:pt x="551" y="23"/>
                    <a:pt x="552" y="21"/>
                    <a:pt x="553" y="21"/>
                  </a:cubicBezTo>
                  <a:cubicBezTo>
                    <a:pt x="553" y="20"/>
                    <a:pt x="554" y="19"/>
                    <a:pt x="554" y="18"/>
                  </a:cubicBezTo>
                  <a:cubicBezTo>
                    <a:pt x="554" y="18"/>
                    <a:pt x="552" y="17"/>
                    <a:pt x="552" y="17"/>
                  </a:cubicBezTo>
                  <a:cubicBezTo>
                    <a:pt x="553" y="16"/>
                    <a:pt x="553" y="15"/>
                    <a:pt x="554" y="14"/>
                  </a:cubicBezTo>
                  <a:cubicBezTo>
                    <a:pt x="554" y="14"/>
                    <a:pt x="556" y="16"/>
                    <a:pt x="556" y="16"/>
                  </a:cubicBezTo>
                  <a:cubicBezTo>
                    <a:pt x="557" y="17"/>
                    <a:pt x="558" y="18"/>
                    <a:pt x="558" y="18"/>
                  </a:cubicBezTo>
                  <a:cubicBezTo>
                    <a:pt x="559" y="18"/>
                    <a:pt x="560" y="20"/>
                    <a:pt x="561" y="20"/>
                  </a:cubicBezTo>
                  <a:cubicBezTo>
                    <a:pt x="561" y="20"/>
                    <a:pt x="562" y="17"/>
                    <a:pt x="562" y="17"/>
                  </a:cubicBezTo>
                  <a:cubicBezTo>
                    <a:pt x="563" y="18"/>
                    <a:pt x="564" y="19"/>
                    <a:pt x="565" y="19"/>
                  </a:cubicBezTo>
                  <a:cubicBezTo>
                    <a:pt x="565" y="20"/>
                    <a:pt x="563" y="21"/>
                    <a:pt x="563" y="21"/>
                  </a:cubicBezTo>
                  <a:cubicBezTo>
                    <a:pt x="563" y="22"/>
                    <a:pt x="561" y="23"/>
                    <a:pt x="561" y="23"/>
                  </a:cubicBezTo>
                  <a:cubicBezTo>
                    <a:pt x="561" y="24"/>
                    <a:pt x="563" y="25"/>
                    <a:pt x="563" y="25"/>
                  </a:cubicBezTo>
                  <a:cubicBezTo>
                    <a:pt x="564" y="26"/>
                    <a:pt x="565" y="26"/>
                    <a:pt x="566" y="27"/>
                  </a:cubicBezTo>
                  <a:cubicBezTo>
                    <a:pt x="567" y="25"/>
                    <a:pt x="568" y="24"/>
                    <a:pt x="569" y="22"/>
                  </a:cubicBezTo>
                  <a:cubicBezTo>
                    <a:pt x="570" y="22"/>
                    <a:pt x="570" y="21"/>
                    <a:pt x="571" y="20"/>
                  </a:cubicBezTo>
                  <a:cubicBezTo>
                    <a:pt x="572" y="19"/>
                    <a:pt x="573" y="17"/>
                    <a:pt x="574" y="16"/>
                  </a:cubicBezTo>
                  <a:cubicBezTo>
                    <a:pt x="575" y="15"/>
                    <a:pt x="575" y="14"/>
                    <a:pt x="576" y="14"/>
                  </a:cubicBezTo>
                  <a:cubicBezTo>
                    <a:pt x="577" y="14"/>
                    <a:pt x="577" y="15"/>
                    <a:pt x="578" y="15"/>
                  </a:cubicBezTo>
                  <a:cubicBezTo>
                    <a:pt x="579" y="16"/>
                    <a:pt x="580" y="16"/>
                    <a:pt x="580" y="17"/>
                  </a:cubicBezTo>
                  <a:cubicBezTo>
                    <a:pt x="580" y="17"/>
                    <a:pt x="578" y="19"/>
                    <a:pt x="579" y="19"/>
                  </a:cubicBezTo>
                  <a:cubicBezTo>
                    <a:pt x="579" y="19"/>
                    <a:pt x="581" y="21"/>
                    <a:pt x="581" y="21"/>
                  </a:cubicBezTo>
                  <a:cubicBezTo>
                    <a:pt x="581" y="21"/>
                    <a:pt x="582" y="19"/>
                    <a:pt x="582" y="19"/>
                  </a:cubicBezTo>
                  <a:cubicBezTo>
                    <a:pt x="583" y="18"/>
                    <a:pt x="584" y="17"/>
                    <a:pt x="584" y="16"/>
                  </a:cubicBezTo>
                  <a:cubicBezTo>
                    <a:pt x="584" y="16"/>
                    <a:pt x="582" y="15"/>
                    <a:pt x="582" y="15"/>
                  </a:cubicBezTo>
                  <a:cubicBezTo>
                    <a:pt x="582" y="14"/>
                    <a:pt x="583" y="13"/>
                    <a:pt x="584" y="12"/>
                  </a:cubicBezTo>
                  <a:cubicBezTo>
                    <a:pt x="584" y="12"/>
                    <a:pt x="585" y="11"/>
                    <a:pt x="585" y="10"/>
                  </a:cubicBezTo>
                  <a:cubicBezTo>
                    <a:pt x="586" y="9"/>
                    <a:pt x="587" y="9"/>
                    <a:pt x="587" y="8"/>
                  </a:cubicBezTo>
                  <a:cubicBezTo>
                    <a:pt x="587" y="8"/>
                    <a:pt x="588" y="6"/>
                    <a:pt x="589" y="6"/>
                  </a:cubicBezTo>
                  <a:cubicBezTo>
                    <a:pt x="589" y="6"/>
                    <a:pt x="591" y="7"/>
                    <a:pt x="591" y="7"/>
                  </a:cubicBezTo>
                  <a:cubicBezTo>
                    <a:pt x="591" y="8"/>
                    <a:pt x="590" y="9"/>
                    <a:pt x="589" y="10"/>
                  </a:cubicBezTo>
                  <a:cubicBezTo>
                    <a:pt x="589" y="10"/>
                    <a:pt x="588" y="12"/>
                    <a:pt x="588" y="12"/>
                  </a:cubicBezTo>
                  <a:cubicBezTo>
                    <a:pt x="588" y="12"/>
                    <a:pt x="590" y="14"/>
                    <a:pt x="590" y="14"/>
                  </a:cubicBezTo>
                  <a:cubicBezTo>
                    <a:pt x="590" y="14"/>
                    <a:pt x="591" y="11"/>
                    <a:pt x="592" y="11"/>
                  </a:cubicBezTo>
                  <a:cubicBezTo>
                    <a:pt x="592" y="11"/>
                    <a:pt x="593" y="13"/>
                    <a:pt x="594" y="13"/>
                  </a:cubicBezTo>
                  <a:cubicBezTo>
                    <a:pt x="594" y="13"/>
                    <a:pt x="595" y="11"/>
                    <a:pt x="595" y="11"/>
                  </a:cubicBezTo>
                  <a:cubicBezTo>
                    <a:pt x="596" y="11"/>
                    <a:pt x="597" y="13"/>
                    <a:pt x="598" y="13"/>
                  </a:cubicBezTo>
                  <a:cubicBezTo>
                    <a:pt x="598" y="12"/>
                    <a:pt x="599" y="11"/>
                    <a:pt x="599" y="10"/>
                  </a:cubicBezTo>
                  <a:cubicBezTo>
                    <a:pt x="600" y="10"/>
                    <a:pt x="601" y="9"/>
                    <a:pt x="601" y="8"/>
                  </a:cubicBezTo>
                  <a:cubicBezTo>
                    <a:pt x="601" y="8"/>
                    <a:pt x="603" y="6"/>
                    <a:pt x="603" y="6"/>
                  </a:cubicBezTo>
                  <a:cubicBezTo>
                    <a:pt x="603" y="6"/>
                    <a:pt x="601" y="4"/>
                    <a:pt x="601" y="4"/>
                  </a:cubicBezTo>
                  <a:cubicBezTo>
                    <a:pt x="601" y="4"/>
                    <a:pt x="602" y="2"/>
                    <a:pt x="602" y="2"/>
                  </a:cubicBezTo>
                  <a:cubicBezTo>
                    <a:pt x="603" y="2"/>
                    <a:pt x="604" y="4"/>
                    <a:pt x="605" y="4"/>
                  </a:cubicBezTo>
                  <a:cubicBezTo>
                    <a:pt x="605" y="4"/>
                    <a:pt x="607" y="5"/>
                    <a:pt x="607" y="5"/>
                  </a:cubicBezTo>
                  <a:cubicBezTo>
                    <a:pt x="607" y="6"/>
                    <a:pt x="605" y="7"/>
                    <a:pt x="605" y="8"/>
                  </a:cubicBezTo>
                  <a:cubicBezTo>
                    <a:pt x="605" y="8"/>
                    <a:pt x="603" y="9"/>
                    <a:pt x="603" y="10"/>
                  </a:cubicBezTo>
                  <a:cubicBezTo>
                    <a:pt x="603" y="10"/>
                    <a:pt x="606" y="11"/>
                    <a:pt x="606" y="12"/>
                  </a:cubicBezTo>
                  <a:cubicBezTo>
                    <a:pt x="605" y="12"/>
                    <a:pt x="604" y="14"/>
                    <a:pt x="604" y="14"/>
                  </a:cubicBezTo>
                  <a:cubicBezTo>
                    <a:pt x="603" y="14"/>
                    <a:pt x="602" y="12"/>
                    <a:pt x="602" y="12"/>
                  </a:cubicBezTo>
                  <a:cubicBezTo>
                    <a:pt x="601" y="12"/>
                    <a:pt x="600" y="14"/>
                    <a:pt x="600" y="14"/>
                  </a:cubicBezTo>
                  <a:cubicBezTo>
                    <a:pt x="600" y="15"/>
                    <a:pt x="598" y="16"/>
                    <a:pt x="598" y="16"/>
                  </a:cubicBezTo>
                  <a:cubicBezTo>
                    <a:pt x="598" y="17"/>
                    <a:pt x="601" y="18"/>
                    <a:pt x="600" y="18"/>
                  </a:cubicBezTo>
                  <a:cubicBezTo>
                    <a:pt x="600" y="19"/>
                    <a:pt x="599" y="20"/>
                    <a:pt x="599" y="20"/>
                  </a:cubicBezTo>
                  <a:cubicBezTo>
                    <a:pt x="598" y="21"/>
                    <a:pt x="597" y="22"/>
                    <a:pt x="597" y="23"/>
                  </a:cubicBezTo>
                  <a:cubicBezTo>
                    <a:pt x="597" y="23"/>
                    <a:pt x="599" y="24"/>
                    <a:pt x="599" y="24"/>
                  </a:cubicBezTo>
                  <a:cubicBezTo>
                    <a:pt x="599" y="25"/>
                    <a:pt x="598" y="26"/>
                    <a:pt x="598" y="27"/>
                  </a:cubicBezTo>
                  <a:cubicBezTo>
                    <a:pt x="597" y="27"/>
                    <a:pt x="596" y="28"/>
                    <a:pt x="596" y="29"/>
                  </a:cubicBezTo>
                  <a:cubicBezTo>
                    <a:pt x="597" y="29"/>
                    <a:pt x="597" y="31"/>
                    <a:pt x="598" y="31"/>
                  </a:cubicBezTo>
                  <a:cubicBezTo>
                    <a:pt x="598" y="30"/>
                    <a:pt x="600" y="29"/>
                    <a:pt x="600" y="28"/>
                  </a:cubicBezTo>
                  <a:cubicBezTo>
                    <a:pt x="600" y="28"/>
                    <a:pt x="601" y="27"/>
                    <a:pt x="602" y="26"/>
                  </a:cubicBezTo>
                  <a:cubicBezTo>
                    <a:pt x="602" y="25"/>
                    <a:pt x="603" y="25"/>
                    <a:pt x="603" y="24"/>
                  </a:cubicBezTo>
                  <a:cubicBezTo>
                    <a:pt x="604" y="23"/>
                    <a:pt x="604" y="22"/>
                    <a:pt x="605" y="22"/>
                  </a:cubicBezTo>
                  <a:cubicBezTo>
                    <a:pt x="605" y="21"/>
                    <a:pt x="607" y="20"/>
                    <a:pt x="607" y="19"/>
                  </a:cubicBezTo>
                  <a:cubicBezTo>
                    <a:pt x="607" y="19"/>
                    <a:pt x="604" y="18"/>
                    <a:pt x="604" y="18"/>
                  </a:cubicBezTo>
                  <a:cubicBezTo>
                    <a:pt x="605" y="17"/>
                    <a:pt x="606" y="16"/>
                    <a:pt x="606" y="15"/>
                  </a:cubicBezTo>
                  <a:cubicBezTo>
                    <a:pt x="607" y="15"/>
                    <a:pt x="607" y="14"/>
                    <a:pt x="608" y="13"/>
                  </a:cubicBezTo>
                  <a:cubicBezTo>
                    <a:pt x="608" y="13"/>
                    <a:pt x="610" y="15"/>
                    <a:pt x="610" y="15"/>
                  </a:cubicBezTo>
                  <a:cubicBezTo>
                    <a:pt x="611" y="13"/>
                    <a:pt x="612" y="12"/>
                    <a:pt x="613" y="10"/>
                  </a:cubicBezTo>
                  <a:cubicBezTo>
                    <a:pt x="614" y="11"/>
                    <a:pt x="616" y="12"/>
                    <a:pt x="616" y="12"/>
                  </a:cubicBezTo>
                  <a:cubicBezTo>
                    <a:pt x="616" y="13"/>
                    <a:pt x="614" y="14"/>
                    <a:pt x="614" y="14"/>
                  </a:cubicBezTo>
                  <a:cubicBezTo>
                    <a:pt x="614" y="15"/>
                    <a:pt x="616" y="16"/>
                    <a:pt x="616" y="16"/>
                  </a:cubicBezTo>
                  <a:cubicBezTo>
                    <a:pt x="616" y="16"/>
                    <a:pt x="618" y="14"/>
                    <a:pt x="618" y="14"/>
                  </a:cubicBezTo>
                  <a:cubicBezTo>
                    <a:pt x="618" y="14"/>
                    <a:pt x="620" y="15"/>
                    <a:pt x="620" y="16"/>
                  </a:cubicBezTo>
                  <a:cubicBezTo>
                    <a:pt x="620" y="16"/>
                    <a:pt x="618" y="18"/>
                    <a:pt x="618" y="18"/>
                  </a:cubicBezTo>
                  <a:cubicBezTo>
                    <a:pt x="619" y="18"/>
                    <a:pt x="620" y="19"/>
                    <a:pt x="621" y="19"/>
                  </a:cubicBezTo>
                  <a:cubicBezTo>
                    <a:pt x="621" y="20"/>
                    <a:pt x="622" y="17"/>
                    <a:pt x="622" y="17"/>
                  </a:cubicBezTo>
                  <a:cubicBezTo>
                    <a:pt x="623" y="17"/>
                    <a:pt x="624" y="19"/>
                    <a:pt x="625" y="19"/>
                  </a:cubicBezTo>
                  <a:cubicBezTo>
                    <a:pt x="626" y="17"/>
                    <a:pt x="627" y="16"/>
                    <a:pt x="628" y="15"/>
                  </a:cubicBezTo>
                  <a:cubicBezTo>
                    <a:pt x="629" y="14"/>
                    <a:pt x="629" y="13"/>
                    <a:pt x="630" y="12"/>
                  </a:cubicBezTo>
                  <a:cubicBezTo>
                    <a:pt x="630" y="12"/>
                    <a:pt x="631" y="11"/>
                    <a:pt x="631" y="10"/>
                  </a:cubicBezTo>
                  <a:cubicBezTo>
                    <a:pt x="632" y="10"/>
                    <a:pt x="633" y="8"/>
                    <a:pt x="633" y="8"/>
                  </a:cubicBezTo>
                  <a:cubicBezTo>
                    <a:pt x="633" y="7"/>
                    <a:pt x="631" y="6"/>
                    <a:pt x="631" y="6"/>
                  </a:cubicBezTo>
                  <a:cubicBezTo>
                    <a:pt x="631" y="5"/>
                    <a:pt x="632" y="4"/>
                    <a:pt x="633" y="4"/>
                  </a:cubicBezTo>
                  <a:cubicBezTo>
                    <a:pt x="633" y="3"/>
                    <a:pt x="634" y="2"/>
                    <a:pt x="634" y="2"/>
                  </a:cubicBezTo>
                  <a:cubicBezTo>
                    <a:pt x="636" y="3"/>
                    <a:pt x="637" y="4"/>
                    <a:pt x="639" y="5"/>
                  </a:cubicBezTo>
                  <a:cubicBezTo>
                    <a:pt x="639" y="6"/>
                    <a:pt x="637" y="7"/>
                    <a:pt x="637" y="7"/>
                  </a:cubicBezTo>
                  <a:cubicBezTo>
                    <a:pt x="637" y="8"/>
                    <a:pt x="639" y="9"/>
                    <a:pt x="639" y="9"/>
                  </a:cubicBezTo>
                  <a:cubicBezTo>
                    <a:pt x="640" y="10"/>
                    <a:pt x="641" y="10"/>
                    <a:pt x="642" y="11"/>
                  </a:cubicBezTo>
                  <a:cubicBezTo>
                    <a:pt x="642" y="11"/>
                    <a:pt x="643" y="12"/>
                    <a:pt x="644" y="12"/>
                  </a:cubicBezTo>
                  <a:cubicBezTo>
                    <a:pt x="645" y="13"/>
                    <a:pt x="645" y="14"/>
                    <a:pt x="646" y="14"/>
                  </a:cubicBezTo>
                  <a:cubicBezTo>
                    <a:pt x="646" y="14"/>
                    <a:pt x="648" y="16"/>
                    <a:pt x="648" y="16"/>
                  </a:cubicBezTo>
                  <a:cubicBezTo>
                    <a:pt x="648" y="16"/>
                    <a:pt x="647" y="18"/>
                    <a:pt x="647" y="18"/>
                  </a:cubicBezTo>
                  <a:cubicBezTo>
                    <a:pt x="646" y="19"/>
                    <a:pt x="645" y="20"/>
                    <a:pt x="645" y="20"/>
                  </a:cubicBezTo>
                  <a:cubicBezTo>
                    <a:pt x="644" y="20"/>
                    <a:pt x="643" y="19"/>
                    <a:pt x="643" y="19"/>
                  </a:cubicBezTo>
                  <a:cubicBezTo>
                    <a:pt x="642" y="19"/>
                    <a:pt x="642" y="21"/>
                    <a:pt x="641" y="21"/>
                  </a:cubicBezTo>
                  <a:cubicBezTo>
                    <a:pt x="642" y="22"/>
                    <a:pt x="644" y="23"/>
                    <a:pt x="645" y="24"/>
                  </a:cubicBezTo>
                  <a:cubicBezTo>
                    <a:pt x="646" y="24"/>
                    <a:pt x="646" y="22"/>
                    <a:pt x="647" y="22"/>
                  </a:cubicBezTo>
                  <a:cubicBezTo>
                    <a:pt x="647" y="22"/>
                    <a:pt x="649" y="24"/>
                    <a:pt x="649" y="24"/>
                  </a:cubicBezTo>
                  <a:cubicBezTo>
                    <a:pt x="650" y="23"/>
                    <a:pt x="651" y="22"/>
                    <a:pt x="651" y="21"/>
                  </a:cubicBezTo>
                  <a:cubicBezTo>
                    <a:pt x="652" y="21"/>
                    <a:pt x="652" y="20"/>
                    <a:pt x="653" y="19"/>
                  </a:cubicBezTo>
                  <a:cubicBezTo>
                    <a:pt x="653" y="18"/>
                    <a:pt x="654" y="18"/>
                    <a:pt x="654" y="17"/>
                  </a:cubicBezTo>
                  <a:cubicBezTo>
                    <a:pt x="655" y="16"/>
                    <a:pt x="656" y="15"/>
                    <a:pt x="656" y="15"/>
                  </a:cubicBezTo>
                  <a:cubicBezTo>
                    <a:pt x="656" y="14"/>
                    <a:pt x="658" y="13"/>
                    <a:pt x="658" y="13"/>
                  </a:cubicBezTo>
                  <a:cubicBezTo>
                    <a:pt x="658" y="12"/>
                    <a:pt x="656" y="11"/>
                    <a:pt x="656" y="11"/>
                  </a:cubicBezTo>
                  <a:cubicBezTo>
                    <a:pt x="655" y="11"/>
                    <a:pt x="653" y="9"/>
                    <a:pt x="653" y="9"/>
                  </a:cubicBezTo>
                  <a:cubicBezTo>
                    <a:pt x="654" y="9"/>
                    <a:pt x="655" y="7"/>
                    <a:pt x="655" y="7"/>
                  </a:cubicBezTo>
                  <a:cubicBezTo>
                    <a:pt x="656" y="7"/>
                    <a:pt x="657" y="8"/>
                    <a:pt x="657" y="9"/>
                  </a:cubicBezTo>
                  <a:cubicBezTo>
                    <a:pt x="658" y="9"/>
                    <a:pt x="659" y="10"/>
                    <a:pt x="660" y="10"/>
                  </a:cubicBezTo>
                  <a:cubicBezTo>
                    <a:pt x="660" y="11"/>
                    <a:pt x="661" y="12"/>
                    <a:pt x="662" y="12"/>
                  </a:cubicBezTo>
                  <a:cubicBezTo>
                    <a:pt x="662" y="12"/>
                    <a:pt x="663" y="14"/>
                    <a:pt x="664" y="14"/>
                  </a:cubicBezTo>
                  <a:cubicBezTo>
                    <a:pt x="664" y="14"/>
                    <a:pt x="665" y="12"/>
                    <a:pt x="666" y="11"/>
                  </a:cubicBezTo>
                  <a:cubicBezTo>
                    <a:pt x="666" y="11"/>
                    <a:pt x="667" y="9"/>
                    <a:pt x="667" y="9"/>
                  </a:cubicBezTo>
                  <a:cubicBezTo>
                    <a:pt x="668" y="9"/>
                    <a:pt x="669" y="11"/>
                    <a:pt x="670" y="11"/>
                  </a:cubicBezTo>
                  <a:cubicBezTo>
                    <a:pt x="670" y="11"/>
                    <a:pt x="671" y="13"/>
                    <a:pt x="672" y="13"/>
                  </a:cubicBezTo>
                  <a:cubicBezTo>
                    <a:pt x="672" y="13"/>
                    <a:pt x="673" y="11"/>
                    <a:pt x="674" y="10"/>
                  </a:cubicBezTo>
                  <a:cubicBezTo>
                    <a:pt x="674" y="10"/>
                    <a:pt x="675" y="8"/>
                    <a:pt x="675" y="8"/>
                  </a:cubicBezTo>
                  <a:cubicBezTo>
                    <a:pt x="676" y="8"/>
                    <a:pt x="677" y="9"/>
                    <a:pt x="677" y="10"/>
                  </a:cubicBezTo>
                  <a:cubicBezTo>
                    <a:pt x="678" y="10"/>
                    <a:pt x="676" y="12"/>
                    <a:pt x="676" y="12"/>
                  </a:cubicBezTo>
                  <a:cubicBezTo>
                    <a:pt x="675" y="13"/>
                    <a:pt x="674" y="14"/>
                    <a:pt x="674" y="14"/>
                  </a:cubicBezTo>
                  <a:cubicBezTo>
                    <a:pt x="674" y="15"/>
                    <a:pt x="676" y="16"/>
                    <a:pt x="676" y="16"/>
                  </a:cubicBezTo>
                  <a:cubicBezTo>
                    <a:pt x="676" y="17"/>
                    <a:pt x="675" y="18"/>
                    <a:pt x="675" y="18"/>
                  </a:cubicBezTo>
                  <a:cubicBezTo>
                    <a:pt x="675" y="19"/>
                    <a:pt x="677" y="19"/>
                    <a:pt x="677" y="20"/>
                  </a:cubicBezTo>
                  <a:cubicBezTo>
                    <a:pt x="677" y="21"/>
                    <a:pt x="675" y="22"/>
                    <a:pt x="675" y="22"/>
                  </a:cubicBezTo>
                  <a:cubicBezTo>
                    <a:pt x="675" y="23"/>
                    <a:pt x="677" y="23"/>
                    <a:pt x="677" y="24"/>
                  </a:cubicBezTo>
                  <a:cubicBezTo>
                    <a:pt x="677" y="25"/>
                    <a:pt x="676" y="26"/>
                    <a:pt x="676" y="26"/>
                  </a:cubicBezTo>
                  <a:cubicBezTo>
                    <a:pt x="676" y="27"/>
                    <a:pt x="678" y="27"/>
                    <a:pt x="678" y="28"/>
                  </a:cubicBezTo>
                  <a:cubicBezTo>
                    <a:pt x="678" y="27"/>
                    <a:pt x="679" y="26"/>
                    <a:pt x="680" y="26"/>
                  </a:cubicBezTo>
                  <a:cubicBezTo>
                    <a:pt x="680" y="25"/>
                    <a:pt x="681" y="24"/>
                    <a:pt x="681" y="23"/>
                  </a:cubicBezTo>
                  <a:cubicBezTo>
                    <a:pt x="682" y="23"/>
                    <a:pt x="683" y="22"/>
                    <a:pt x="683" y="21"/>
                  </a:cubicBezTo>
                  <a:cubicBezTo>
                    <a:pt x="683" y="21"/>
                    <a:pt x="681" y="20"/>
                    <a:pt x="681" y="19"/>
                  </a:cubicBezTo>
                  <a:cubicBezTo>
                    <a:pt x="681" y="19"/>
                    <a:pt x="683" y="18"/>
                    <a:pt x="682" y="17"/>
                  </a:cubicBezTo>
                  <a:cubicBezTo>
                    <a:pt x="682" y="17"/>
                    <a:pt x="680" y="16"/>
                    <a:pt x="680" y="16"/>
                  </a:cubicBezTo>
                  <a:cubicBezTo>
                    <a:pt x="680" y="15"/>
                    <a:pt x="682" y="14"/>
                    <a:pt x="682" y="13"/>
                  </a:cubicBezTo>
                  <a:cubicBezTo>
                    <a:pt x="682" y="13"/>
                    <a:pt x="680" y="12"/>
                    <a:pt x="680" y="12"/>
                  </a:cubicBezTo>
                  <a:cubicBezTo>
                    <a:pt x="680" y="11"/>
                    <a:pt x="681" y="9"/>
                    <a:pt x="681" y="9"/>
                  </a:cubicBezTo>
                  <a:cubicBezTo>
                    <a:pt x="682" y="9"/>
                    <a:pt x="683" y="11"/>
                    <a:pt x="684" y="11"/>
                  </a:cubicBezTo>
                  <a:cubicBezTo>
                    <a:pt x="684" y="11"/>
                    <a:pt x="685" y="13"/>
                    <a:pt x="686" y="13"/>
                  </a:cubicBezTo>
                  <a:cubicBezTo>
                    <a:pt x="686" y="13"/>
                    <a:pt x="687" y="10"/>
                    <a:pt x="688" y="11"/>
                  </a:cubicBezTo>
                  <a:cubicBezTo>
                    <a:pt x="688" y="11"/>
                    <a:pt x="689" y="12"/>
                    <a:pt x="690" y="12"/>
                  </a:cubicBezTo>
                  <a:cubicBezTo>
                    <a:pt x="691" y="13"/>
                    <a:pt x="691" y="13"/>
                    <a:pt x="692" y="14"/>
                  </a:cubicBezTo>
                  <a:cubicBezTo>
                    <a:pt x="693" y="14"/>
                    <a:pt x="694" y="15"/>
                    <a:pt x="694" y="16"/>
                  </a:cubicBezTo>
                  <a:cubicBezTo>
                    <a:pt x="695" y="16"/>
                    <a:pt x="696" y="17"/>
                    <a:pt x="697" y="17"/>
                  </a:cubicBezTo>
                  <a:cubicBezTo>
                    <a:pt x="697" y="17"/>
                    <a:pt x="698" y="15"/>
                    <a:pt x="698" y="15"/>
                  </a:cubicBezTo>
                  <a:cubicBezTo>
                    <a:pt x="699" y="15"/>
                    <a:pt x="700" y="17"/>
                    <a:pt x="700" y="17"/>
                  </a:cubicBezTo>
                  <a:cubicBezTo>
                    <a:pt x="701" y="17"/>
                    <a:pt x="702" y="15"/>
                    <a:pt x="702" y="15"/>
                  </a:cubicBezTo>
                  <a:cubicBezTo>
                    <a:pt x="702" y="14"/>
                    <a:pt x="700" y="13"/>
                    <a:pt x="700" y="13"/>
                  </a:cubicBezTo>
                  <a:cubicBezTo>
                    <a:pt x="700" y="12"/>
                    <a:pt x="701" y="11"/>
                    <a:pt x="702" y="11"/>
                  </a:cubicBezTo>
                  <a:cubicBezTo>
                    <a:pt x="702" y="10"/>
                    <a:pt x="703" y="9"/>
                    <a:pt x="703" y="8"/>
                  </a:cubicBezTo>
                  <a:cubicBezTo>
                    <a:pt x="705" y="10"/>
                    <a:pt x="706" y="11"/>
                    <a:pt x="708" y="12"/>
                  </a:cubicBezTo>
                  <a:cubicBezTo>
                    <a:pt x="707" y="13"/>
                    <a:pt x="707" y="13"/>
                    <a:pt x="706" y="14"/>
                  </a:cubicBezTo>
                  <a:cubicBezTo>
                    <a:pt x="706" y="14"/>
                    <a:pt x="704" y="16"/>
                    <a:pt x="704" y="16"/>
                  </a:cubicBezTo>
                  <a:cubicBezTo>
                    <a:pt x="704" y="17"/>
                    <a:pt x="706" y="18"/>
                    <a:pt x="707" y="18"/>
                  </a:cubicBezTo>
                  <a:cubicBezTo>
                    <a:pt x="707" y="18"/>
                    <a:pt x="709" y="19"/>
                    <a:pt x="709" y="20"/>
                  </a:cubicBezTo>
                  <a:cubicBezTo>
                    <a:pt x="709" y="20"/>
                    <a:pt x="707" y="21"/>
                    <a:pt x="707" y="22"/>
                  </a:cubicBezTo>
                  <a:cubicBezTo>
                    <a:pt x="707" y="22"/>
                    <a:pt x="709" y="23"/>
                    <a:pt x="709" y="24"/>
                  </a:cubicBezTo>
                  <a:cubicBezTo>
                    <a:pt x="709" y="24"/>
                    <a:pt x="708" y="25"/>
                    <a:pt x="708" y="26"/>
                  </a:cubicBezTo>
                  <a:cubicBezTo>
                    <a:pt x="707" y="26"/>
                    <a:pt x="706" y="28"/>
                    <a:pt x="706" y="28"/>
                  </a:cubicBezTo>
                  <a:cubicBezTo>
                    <a:pt x="706" y="29"/>
                    <a:pt x="708" y="29"/>
                    <a:pt x="708" y="30"/>
                  </a:cubicBezTo>
                  <a:cubicBezTo>
                    <a:pt x="709" y="28"/>
                    <a:pt x="710" y="27"/>
                    <a:pt x="712" y="25"/>
                  </a:cubicBezTo>
                  <a:cubicBezTo>
                    <a:pt x="712" y="25"/>
                    <a:pt x="713" y="23"/>
                    <a:pt x="713" y="23"/>
                  </a:cubicBezTo>
                  <a:cubicBezTo>
                    <a:pt x="713" y="23"/>
                    <a:pt x="711" y="22"/>
                    <a:pt x="711" y="21"/>
                  </a:cubicBezTo>
                  <a:cubicBezTo>
                    <a:pt x="711" y="21"/>
                    <a:pt x="709" y="20"/>
                    <a:pt x="709" y="20"/>
                  </a:cubicBezTo>
                  <a:cubicBezTo>
                    <a:pt x="709" y="19"/>
                    <a:pt x="710" y="18"/>
                    <a:pt x="711" y="17"/>
                  </a:cubicBezTo>
                  <a:cubicBezTo>
                    <a:pt x="711" y="17"/>
                    <a:pt x="712" y="16"/>
                    <a:pt x="712" y="15"/>
                  </a:cubicBezTo>
                  <a:cubicBezTo>
                    <a:pt x="712" y="15"/>
                    <a:pt x="710" y="14"/>
                    <a:pt x="710" y="14"/>
                  </a:cubicBezTo>
                  <a:cubicBezTo>
                    <a:pt x="711" y="12"/>
                    <a:pt x="712" y="11"/>
                    <a:pt x="713" y="9"/>
                  </a:cubicBezTo>
                  <a:cubicBezTo>
                    <a:pt x="714" y="10"/>
                    <a:pt x="715" y="10"/>
                    <a:pt x="716" y="11"/>
                  </a:cubicBezTo>
                  <a:cubicBezTo>
                    <a:pt x="716" y="11"/>
                    <a:pt x="718" y="12"/>
                    <a:pt x="718" y="12"/>
                  </a:cubicBezTo>
                  <a:cubicBezTo>
                    <a:pt x="718" y="13"/>
                    <a:pt x="716" y="14"/>
                    <a:pt x="716" y="15"/>
                  </a:cubicBezTo>
                  <a:cubicBezTo>
                    <a:pt x="716" y="15"/>
                    <a:pt x="714" y="13"/>
                    <a:pt x="714" y="13"/>
                  </a:cubicBezTo>
                  <a:cubicBezTo>
                    <a:pt x="713" y="13"/>
                    <a:pt x="713" y="15"/>
                    <a:pt x="712" y="15"/>
                  </a:cubicBezTo>
                  <a:cubicBezTo>
                    <a:pt x="714" y="16"/>
                    <a:pt x="715" y="17"/>
                    <a:pt x="717" y="19"/>
                  </a:cubicBezTo>
                  <a:cubicBezTo>
                    <a:pt x="717" y="18"/>
                    <a:pt x="718" y="17"/>
                    <a:pt x="718" y="16"/>
                  </a:cubicBezTo>
                  <a:cubicBezTo>
                    <a:pt x="719" y="16"/>
                    <a:pt x="719" y="15"/>
                    <a:pt x="720" y="14"/>
                  </a:cubicBezTo>
                  <a:cubicBezTo>
                    <a:pt x="721" y="14"/>
                    <a:pt x="721" y="12"/>
                    <a:pt x="722" y="12"/>
                  </a:cubicBezTo>
                  <a:cubicBezTo>
                    <a:pt x="722" y="12"/>
                    <a:pt x="724" y="14"/>
                    <a:pt x="724" y="14"/>
                  </a:cubicBezTo>
                  <a:cubicBezTo>
                    <a:pt x="724" y="13"/>
                    <a:pt x="726" y="12"/>
                    <a:pt x="726" y="11"/>
                  </a:cubicBezTo>
                  <a:cubicBezTo>
                    <a:pt x="726" y="11"/>
                    <a:pt x="723" y="10"/>
                    <a:pt x="724" y="10"/>
                  </a:cubicBezTo>
                  <a:cubicBezTo>
                    <a:pt x="724" y="9"/>
                    <a:pt x="725" y="8"/>
                    <a:pt x="725" y="7"/>
                  </a:cubicBezTo>
                  <a:cubicBezTo>
                    <a:pt x="726" y="7"/>
                    <a:pt x="727" y="9"/>
                    <a:pt x="727" y="9"/>
                  </a:cubicBezTo>
                  <a:cubicBezTo>
                    <a:pt x="728" y="10"/>
                    <a:pt x="730" y="10"/>
                    <a:pt x="730" y="11"/>
                  </a:cubicBezTo>
                  <a:cubicBezTo>
                    <a:pt x="730" y="11"/>
                    <a:pt x="728" y="13"/>
                    <a:pt x="728" y="13"/>
                  </a:cubicBezTo>
                  <a:cubicBezTo>
                    <a:pt x="727" y="14"/>
                    <a:pt x="727" y="15"/>
                    <a:pt x="726" y="15"/>
                  </a:cubicBezTo>
                  <a:cubicBezTo>
                    <a:pt x="726" y="15"/>
                    <a:pt x="725" y="14"/>
                    <a:pt x="724" y="14"/>
                  </a:cubicBezTo>
                  <a:cubicBezTo>
                    <a:pt x="724" y="14"/>
                    <a:pt x="722" y="16"/>
                    <a:pt x="722" y="16"/>
                  </a:cubicBezTo>
                  <a:cubicBezTo>
                    <a:pt x="722" y="16"/>
                    <a:pt x="725" y="17"/>
                    <a:pt x="725" y="18"/>
                  </a:cubicBezTo>
                  <a:cubicBezTo>
                    <a:pt x="725" y="18"/>
                    <a:pt x="723" y="19"/>
                    <a:pt x="723" y="20"/>
                  </a:cubicBezTo>
                  <a:cubicBezTo>
                    <a:pt x="724" y="20"/>
                    <a:pt x="724" y="21"/>
                    <a:pt x="725" y="22"/>
                  </a:cubicBezTo>
                  <a:cubicBezTo>
                    <a:pt x="726" y="22"/>
                    <a:pt x="727" y="23"/>
                    <a:pt x="727" y="23"/>
                  </a:cubicBezTo>
                  <a:cubicBezTo>
                    <a:pt x="728" y="23"/>
                    <a:pt x="729" y="21"/>
                    <a:pt x="729" y="21"/>
                  </a:cubicBezTo>
                  <a:cubicBezTo>
                    <a:pt x="730" y="20"/>
                    <a:pt x="730" y="19"/>
                    <a:pt x="731" y="19"/>
                  </a:cubicBezTo>
                  <a:cubicBezTo>
                    <a:pt x="731" y="18"/>
                    <a:pt x="732" y="17"/>
                    <a:pt x="732" y="17"/>
                  </a:cubicBezTo>
                  <a:cubicBezTo>
                    <a:pt x="733" y="16"/>
                    <a:pt x="734" y="14"/>
                    <a:pt x="734" y="14"/>
                  </a:cubicBezTo>
                  <a:cubicBezTo>
                    <a:pt x="735" y="14"/>
                    <a:pt x="736" y="16"/>
                    <a:pt x="736" y="16"/>
                  </a:cubicBezTo>
                  <a:cubicBezTo>
                    <a:pt x="737" y="16"/>
                    <a:pt x="738" y="17"/>
                    <a:pt x="739" y="18"/>
                  </a:cubicBezTo>
                  <a:cubicBezTo>
                    <a:pt x="739" y="18"/>
                    <a:pt x="737" y="20"/>
                    <a:pt x="737" y="20"/>
                  </a:cubicBezTo>
                  <a:cubicBezTo>
                    <a:pt x="737" y="20"/>
                    <a:pt x="739" y="22"/>
                    <a:pt x="739" y="22"/>
                  </a:cubicBezTo>
                  <a:cubicBezTo>
                    <a:pt x="739" y="21"/>
                    <a:pt x="741" y="20"/>
                    <a:pt x="741" y="19"/>
                  </a:cubicBezTo>
                  <a:cubicBezTo>
                    <a:pt x="741" y="19"/>
                    <a:pt x="739" y="18"/>
                    <a:pt x="739" y="18"/>
                  </a:cubicBezTo>
                  <a:cubicBezTo>
                    <a:pt x="739" y="17"/>
                    <a:pt x="740" y="16"/>
                    <a:pt x="740" y="15"/>
                  </a:cubicBezTo>
                  <a:cubicBezTo>
                    <a:pt x="741" y="15"/>
                    <a:pt x="742" y="14"/>
                    <a:pt x="742" y="13"/>
                  </a:cubicBezTo>
                  <a:cubicBezTo>
                    <a:pt x="742" y="13"/>
                    <a:pt x="744" y="12"/>
                    <a:pt x="744" y="11"/>
                  </a:cubicBezTo>
                  <a:cubicBezTo>
                    <a:pt x="744" y="11"/>
                    <a:pt x="741" y="10"/>
                    <a:pt x="742" y="9"/>
                  </a:cubicBezTo>
                  <a:cubicBezTo>
                    <a:pt x="742" y="9"/>
                    <a:pt x="743" y="8"/>
                    <a:pt x="743" y="7"/>
                  </a:cubicBezTo>
                  <a:cubicBezTo>
                    <a:pt x="744" y="6"/>
                    <a:pt x="744" y="5"/>
                    <a:pt x="745" y="5"/>
                  </a:cubicBezTo>
                  <a:cubicBezTo>
                    <a:pt x="745" y="5"/>
                    <a:pt x="747" y="7"/>
                    <a:pt x="747" y="7"/>
                  </a:cubicBezTo>
                  <a:cubicBezTo>
                    <a:pt x="748" y="6"/>
                    <a:pt x="748" y="5"/>
                    <a:pt x="749" y="4"/>
                  </a:cubicBezTo>
                  <a:cubicBezTo>
                    <a:pt x="750" y="5"/>
                    <a:pt x="750" y="5"/>
                    <a:pt x="751" y="6"/>
                  </a:cubicBezTo>
                  <a:cubicBezTo>
                    <a:pt x="752" y="7"/>
                    <a:pt x="753" y="7"/>
                    <a:pt x="753" y="8"/>
                  </a:cubicBezTo>
                  <a:cubicBezTo>
                    <a:pt x="754" y="8"/>
                    <a:pt x="755" y="9"/>
                    <a:pt x="756" y="9"/>
                  </a:cubicBezTo>
                  <a:cubicBezTo>
                    <a:pt x="756" y="10"/>
                    <a:pt x="754" y="11"/>
                    <a:pt x="754" y="12"/>
                  </a:cubicBezTo>
                  <a:cubicBezTo>
                    <a:pt x="754" y="12"/>
                    <a:pt x="756" y="13"/>
                    <a:pt x="756" y="13"/>
                  </a:cubicBezTo>
                  <a:cubicBezTo>
                    <a:pt x="756" y="14"/>
                    <a:pt x="758" y="15"/>
                    <a:pt x="758" y="15"/>
                  </a:cubicBezTo>
                  <a:cubicBezTo>
                    <a:pt x="758" y="15"/>
                    <a:pt x="756" y="17"/>
                    <a:pt x="757" y="17"/>
                  </a:cubicBezTo>
                  <a:cubicBezTo>
                    <a:pt x="757" y="18"/>
                    <a:pt x="758" y="19"/>
                    <a:pt x="759" y="19"/>
                  </a:cubicBezTo>
                  <a:cubicBezTo>
                    <a:pt x="759" y="19"/>
                    <a:pt x="760" y="17"/>
                    <a:pt x="761" y="17"/>
                  </a:cubicBezTo>
                  <a:cubicBezTo>
                    <a:pt x="761" y="17"/>
                    <a:pt x="762" y="18"/>
                    <a:pt x="763" y="18"/>
                  </a:cubicBezTo>
                  <a:cubicBezTo>
                    <a:pt x="763" y="18"/>
                    <a:pt x="765" y="20"/>
                    <a:pt x="765" y="20"/>
                  </a:cubicBezTo>
                  <a:cubicBezTo>
                    <a:pt x="766" y="20"/>
                    <a:pt x="766" y="19"/>
                    <a:pt x="767" y="18"/>
                  </a:cubicBezTo>
                  <a:cubicBezTo>
                    <a:pt x="767" y="17"/>
                    <a:pt x="768" y="16"/>
                    <a:pt x="768" y="16"/>
                  </a:cubicBezTo>
                  <a:cubicBezTo>
                    <a:pt x="769" y="15"/>
                    <a:pt x="770" y="14"/>
                    <a:pt x="770" y="13"/>
                  </a:cubicBezTo>
                  <a:cubicBezTo>
                    <a:pt x="771" y="13"/>
                    <a:pt x="771" y="12"/>
                    <a:pt x="772" y="11"/>
                  </a:cubicBezTo>
                  <a:cubicBezTo>
                    <a:pt x="772" y="11"/>
                    <a:pt x="774" y="13"/>
                    <a:pt x="774" y="13"/>
                  </a:cubicBezTo>
                  <a:cubicBezTo>
                    <a:pt x="775" y="13"/>
                    <a:pt x="775" y="11"/>
                    <a:pt x="776" y="11"/>
                  </a:cubicBezTo>
                  <a:cubicBezTo>
                    <a:pt x="776" y="11"/>
                    <a:pt x="778" y="13"/>
                    <a:pt x="778" y="12"/>
                  </a:cubicBezTo>
                  <a:cubicBezTo>
                    <a:pt x="779" y="12"/>
                    <a:pt x="779" y="11"/>
                    <a:pt x="780" y="10"/>
                  </a:cubicBezTo>
                  <a:cubicBezTo>
                    <a:pt x="780" y="10"/>
                    <a:pt x="781" y="8"/>
                    <a:pt x="781" y="8"/>
                  </a:cubicBezTo>
                  <a:cubicBezTo>
                    <a:pt x="782" y="8"/>
                    <a:pt x="783" y="9"/>
                    <a:pt x="784" y="10"/>
                  </a:cubicBezTo>
                  <a:cubicBezTo>
                    <a:pt x="784" y="10"/>
                    <a:pt x="785" y="11"/>
                    <a:pt x="786" y="11"/>
                  </a:cubicBezTo>
                  <a:cubicBezTo>
                    <a:pt x="786" y="11"/>
                    <a:pt x="787" y="9"/>
                    <a:pt x="788" y="9"/>
                  </a:cubicBezTo>
                  <a:cubicBezTo>
                    <a:pt x="788" y="9"/>
                    <a:pt x="790" y="11"/>
                    <a:pt x="790" y="11"/>
                  </a:cubicBezTo>
                  <a:cubicBezTo>
                    <a:pt x="790" y="11"/>
                    <a:pt x="788" y="13"/>
                    <a:pt x="788" y="13"/>
                  </a:cubicBezTo>
                  <a:cubicBezTo>
                    <a:pt x="788" y="13"/>
                    <a:pt x="786" y="11"/>
                    <a:pt x="786" y="11"/>
                  </a:cubicBezTo>
                  <a:cubicBezTo>
                    <a:pt x="785" y="11"/>
                    <a:pt x="784" y="13"/>
                    <a:pt x="784" y="14"/>
                  </a:cubicBezTo>
                  <a:cubicBezTo>
                    <a:pt x="784" y="14"/>
                    <a:pt x="783" y="15"/>
                    <a:pt x="782" y="16"/>
                  </a:cubicBezTo>
                  <a:cubicBezTo>
                    <a:pt x="782" y="17"/>
                    <a:pt x="781" y="17"/>
                    <a:pt x="781" y="18"/>
                  </a:cubicBezTo>
                  <a:cubicBezTo>
                    <a:pt x="780" y="19"/>
                    <a:pt x="780" y="20"/>
                    <a:pt x="779" y="20"/>
                  </a:cubicBezTo>
                  <a:cubicBezTo>
                    <a:pt x="781" y="21"/>
                    <a:pt x="782" y="23"/>
                    <a:pt x="784" y="24"/>
                  </a:cubicBezTo>
                  <a:cubicBezTo>
                    <a:pt x="784" y="23"/>
                    <a:pt x="785" y="22"/>
                    <a:pt x="785" y="21"/>
                  </a:cubicBezTo>
                  <a:cubicBezTo>
                    <a:pt x="785" y="21"/>
                    <a:pt x="787" y="19"/>
                    <a:pt x="787" y="19"/>
                  </a:cubicBezTo>
                  <a:cubicBezTo>
                    <a:pt x="788" y="19"/>
                    <a:pt x="789" y="21"/>
                    <a:pt x="789" y="21"/>
                  </a:cubicBezTo>
                  <a:cubicBezTo>
                    <a:pt x="790" y="21"/>
                    <a:pt x="790" y="19"/>
                    <a:pt x="791" y="19"/>
                  </a:cubicBezTo>
                  <a:cubicBezTo>
                    <a:pt x="791" y="19"/>
                    <a:pt x="793" y="21"/>
                    <a:pt x="793" y="20"/>
                  </a:cubicBezTo>
                  <a:cubicBezTo>
                    <a:pt x="794" y="20"/>
                    <a:pt x="794" y="19"/>
                    <a:pt x="795" y="18"/>
                  </a:cubicBezTo>
                  <a:cubicBezTo>
                    <a:pt x="795" y="17"/>
                    <a:pt x="796" y="17"/>
                    <a:pt x="797" y="16"/>
                  </a:cubicBezTo>
                  <a:cubicBezTo>
                    <a:pt x="797" y="15"/>
                    <a:pt x="798" y="14"/>
                    <a:pt x="798" y="14"/>
                  </a:cubicBezTo>
                  <a:cubicBezTo>
                    <a:pt x="799" y="13"/>
                    <a:pt x="799" y="12"/>
                    <a:pt x="800" y="11"/>
                  </a:cubicBezTo>
                  <a:cubicBezTo>
                    <a:pt x="800" y="11"/>
                    <a:pt x="802" y="13"/>
                    <a:pt x="802" y="13"/>
                  </a:cubicBezTo>
                  <a:cubicBezTo>
                    <a:pt x="803" y="13"/>
                    <a:pt x="803" y="11"/>
                    <a:pt x="804" y="11"/>
                  </a:cubicBezTo>
                  <a:cubicBezTo>
                    <a:pt x="805" y="12"/>
                    <a:pt x="805" y="12"/>
                    <a:pt x="806" y="13"/>
                  </a:cubicBezTo>
                  <a:cubicBezTo>
                    <a:pt x="806" y="13"/>
                    <a:pt x="808" y="14"/>
                    <a:pt x="808" y="14"/>
                  </a:cubicBezTo>
                  <a:cubicBezTo>
                    <a:pt x="808" y="15"/>
                    <a:pt x="806" y="16"/>
                    <a:pt x="807" y="17"/>
                  </a:cubicBezTo>
                  <a:cubicBezTo>
                    <a:pt x="807" y="17"/>
                    <a:pt x="808" y="18"/>
                    <a:pt x="809" y="18"/>
                  </a:cubicBezTo>
                  <a:cubicBezTo>
                    <a:pt x="810" y="19"/>
                    <a:pt x="810" y="19"/>
                    <a:pt x="811" y="20"/>
                  </a:cubicBezTo>
                  <a:cubicBezTo>
                    <a:pt x="812" y="20"/>
                    <a:pt x="812" y="18"/>
                    <a:pt x="813" y="18"/>
                  </a:cubicBezTo>
                  <a:cubicBezTo>
                    <a:pt x="813" y="18"/>
                    <a:pt x="815" y="20"/>
                    <a:pt x="815" y="19"/>
                  </a:cubicBezTo>
                  <a:cubicBezTo>
                    <a:pt x="815" y="19"/>
                    <a:pt x="817" y="17"/>
                    <a:pt x="817" y="17"/>
                  </a:cubicBezTo>
                  <a:cubicBezTo>
                    <a:pt x="817" y="17"/>
                    <a:pt x="815" y="15"/>
                    <a:pt x="814" y="16"/>
                  </a:cubicBezTo>
                  <a:cubicBezTo>
                    <a:pt x="814" y="16"/>
                    <a:pt x="813" y="18"/>
                    <a:pt x="813" y="18"/>
                  </a:cubicBezTo>
                  <a:cubicBezTo>
                    <a:pt x="812" y="17"/>
                    <a:pt x="811" y="16"/>
                    <a:pt x="811" y="16"/>
                  </a:cubicBezTo>
                  <a:cubicBezTo>
                    <a:pt x="811" y="16"/>
                    <a:pt x="812" y="14"/>
                    <a:pt x="812" y="14"/>
                  </a:cubicBezTo>
                  <a:cubicBezTo>
                    <a:pt x="813" y="13"/>
                    <a:pt x="813" y="12"/>
                    <a:pt x="814" y="12"/>
                  </a:cubicBezTo>
                  <a:cubicBezTo>
                    <a:pt x="814" y="11"/>
                    <a:pt x="815" y="9"/>
                    <a:pt x="816" y="9"/>
                  </a:cubicBezTo>
                  <a:cubicBezTo>
                    <a:pt x="816" y="9"/>
                    <a:pt x="817" y="11"/>
                    <a:pt x="818" y="11"/>
                  </a:cubicBezTo>
                  <a:cubicBezTo>
                    <a:pt x="818" y="11"/>
                    <a:pt x="816" y="13"/>
                    <a:pt x="816" y="13"/>
                  </a:cubicBezTo>
                  <a:cubicBezTo>
                    <a:pt x="816" y="14"/>
                    <a:pt x="818" y="15"/>
                    <a:pt x="818" y="15"/>
                  </a:cubicBezTo>
                  <a:cubicBezTo>
                    <a:pt x="819" y="16"/>
                    <a:pt x="820" y="16"/>
                    <a:pt x="821" y="17"/>
                  </a:cubicBezTo>
                  <a:cubicBezTo>
                    <a:pt x="821" y="16"/>
                    <a:pt x="822" y="15"/>
                    <a:pt x="822" y="14"/>
                  </a:cubicBezTo>
                  <a:cubicBezTo>
                    <a:pt x="823" y="14"/>
                    <a:pt x="824" y="13"/>
                    <a:pt x="824" y="12"/>
                  </a:cubicBezTo>
                  <a:cubicBezTo>
                    <a:pt x="824" y="12"/>
                    <a:pt x="822" y="11"/>
                    <a:pt x="822" y="11"/>
                  </a:cubicBezTo>
                  <a:cubicBezTo>
                    <a:pt x="822" y="10"/>
                    <a:pt x="823" y="9"/>
                    <a:pt x="824" y="8"/>
                  </a:cubicBezTo>
                  <a:cubicBezTo>
                    <a:pt x="824" y="8"/>
                    <a:pt x="825" y="7"/>
                    <a:pt x="825" y="6"/>
                  </a:cubicBezTo>
                  <a:cubicBezTo>
                    <a:pt x="825" y="5"/>
                    <a:pt x="827" y="4"/>
                    <a:pt x="827" y="4"/>
                  </a:cubicBezTo>
                  <a:cubicBezTo>
                    <a:pt x="827" y="5"/>
                    <a:pt x="829" y="5"/>
                    <a:pt x="829" y="6"/>
                  </a:cubicBezTo>
                  <a:cubicBezTo>
                    <a:pt x="829" y="6"/>
                    <a:pt x="827" y="7"/>
                    <a:pt x="827" y="8"/>
                  </a:cubicBezTo>
                  <a:cubicBezTo>
                    <a:pt x="828" y="8"/>
                    <a:pt x="830" y="9"/>
                    <a:pt x="830" y="9"/>
                  </a:cubicBezTo>
                  <a:cubicBezTo>
                    <a:pt x="830" y="10"/>
                    <a:pt x="828" y="11"/>
                    <a:pt x="828" y="12"/>
                  </a:cubicBezTo>
                  <a:cubicBezTo>
                    <a:pt x="827" y="12"/>
                    <a:pt x="827" y="13"/>
                    <a:pt x="826" y="14"/>
                  </a:cubicBezTo>
                  <a:cubicBezTo>
                    <a:pt x="826" y="14"/>
                    <a:pt x="825" y="16"/>
                    <a:pt x="825" y="16"/>
                  </a:cubicBezTo>
                  <a:cubicBezTo>
                    <a:pt x="825" y="16"/>
                    <a:pt x="827" y="18"/>
                    <a:pt x="827" y="18"/>
                  </a:cubicBezTo>
                  <a:cubicBezTo>
                    <a:pt x="827" y="18"/>
                    <a:pt x="828" y="16"/>
                    <a:pt x="829" y="16"/>
                  </a:cubicBezTo>
                  <a:cubicBezTo>
                    <a:pt x="829" y="16"/>
                    <a:pt x="830" y="17"/>
                    <a:pt x="831" y="17"/>
                  </a:cubicBezTo>
                  <a:cubicBezTo>
                    <a:pt x="831" y="18"/>
                    <a:pt x="832" y="18"/>
                    <a:pt x="833" y="19"/>
                  </a:cubicBezTo>
                  <a:cubicBezTo>
                    <a:pt x="833" y="19"/>
                    <a:pt x="831" y="21"/>
                    <a:pt x="831" y="21"/>
                  </a:cubicBezTo>
                  <a:cubicBezTo>
                    <a:pt x="831" y="22"/>
                    <a:pt x="834" y="22"/>
                    <a:pt x="834" y="23"/>
                  </a:cubicBezTo>
                  <a:cubicBezTo>
                    <a:pt x="833" y="24"/>
                    <a:pt x="832" y="24"/>
                    <a:pt x="832" y="25"/>
                  </a:cubicBezTo>
                  <a:cubicBezTo>
                    <a:pt x="832" y="26"/>
                    <a:pt x="834" y="26"/>
                    <a:pt x="834" y="27"/>
                  </a:cubicBezTo>
                  <a:cubicBezTo>
                    <a:pt x="834" y="27"/>
                    <a:pt x="833" y="29"/>
                    <a:pt x="832" y="29"/>
                  </a:cubicBezTo>
                  <a:cubicBezTo>
                    <a:pt x="832" y="29"/>
                    <a:pt x="831" y="31"/>
                    <a:pt x="831" y="31"/>
                  </a:cubicBezTo>
                  <a:cubicBezTo>
                    <a:pt x="831" y="32"/>
                    <a:pt x="833" y="32"/>
                    <a:pt x="833" y="33"/>
                  </a:cubicBezTo>
                  <a:cubicBezTo>
                    <a:pt x="833" y="32"/>
                    <a:pt x="834" y="32"/>
                    <a:pt x="835" y="31"/>
                  </a:cubicBezTo>
                  <a:cubicBezTo>
                    <a:pt x="835" y="30"/>
                    <a:pt x="836" y="29"/>
                    <a:pt x="836" y="29"/>
                  </a:cubicBezTo>
                  <a:cubicBezTo>
                    <a:pt x="836" y="28"/>
                    <a:pt x="838" y="27"/>
                    <a:pt x="838" y="26"/>
                  </a:cubicBezTo>
                  <a:cubicBezTo>
                    <a:pt x="838" y="26"/>
                    <a:pt x="836" y="25"/>
                    <a:pt x="836" y="25"/>
                  </a:cubicBezTo>
                  <a:cubicBezTo>
                    <a:pt x="836" y="24"/>
                    <a:pt x="837" y="23"/>
                    <a:pt x="837" y="22"/>
                  </a:cubicBezTo>
                  <a:cubicBezTo>
                    <a:pt x="838" y="22"/>
                    <a:pt x="839" y="20"/>
                    <a:pt x="839" y="20"/>
                  </a:cubicBezTo>
                  <a:cubicBezTo>
                    <a:pt x="839" y="20"/>
                    <a:pt x="841" y="22"/>
                    <a:pt x="841" y="22"/>
                  </a:cubicBezTo>
                  <a:cubicBezTo>
                    <a:pt x="842" y="21"/>
                    <a:pt x="843" y="20"/>
                    <a:pt x="843" y="20"/>
                  </a:cubicBezTo>
                  <a:cubicBezTo>
                    <a:pt x="843" y="19"/>
                    <a:pt x="841" y="19"/>
                    <a:pt x="841" y="18"/>
                  </a:cubicBezTo>
                  <a:cubicBezTo>
                    <a:pt x="841" y="17"/>
                    <a:pt x="843" y="16"/>
                    <a:pt x="843" y="16"/>
                  </a:cubicBezTo>
                  <a:cubicBezTo>
                    <a:pt x="842" y="15"/>
                    <a:pt x="840" y="15"/>
                    <a:pt x="840" y="14"/>
                  </a:cubicBezTo>
                  <a:cubicBezTo>
                    <a:pt x="840" y="14"/>
                    <a:pt x="842" y="12"/>
                    <a:pt x="842" y="12"/>
                  </a:cubicBezTo>
                  <a:cubicBezTo>
                    <a:pt x="842" y="12"/>
                    <a:pt x="844" y="10"/>
                    <a:pt x="844" y="10"/>
                  </a:cubicBezTo>
                  <a:cubicBezTo>
                    <a:pt x="844" y="9"/>
                    <a:pt x="842" y="9"/>
                    <a:pt x="842" y="8"/>
                  </a:cubicBezTo>
                  <a:cubicBezTo>
                    <a:pt x="843" y="6"/>
                    <a:pt x="844" y="5"/>
                    <a:pt x="845" y="3"/>
                  </a:cubicBezTo>
                  <a:cubicBezTo>
                    <a:pt x="846" y="5"/>
                    <a:pt x="848" y="6"/>
                    <a:pt x="849" y="7"/>
                  </a:cubicBezTo>
                  <a:cubicBezTo>
                    <a:pt x="849" y="8"/>
                    <a:pt x="848" y="8"/>
                    <a:pt x="848" y="9"/>
                  </a:cubicBezTo>
                  <a:cubicBezTo>
                    <a:pt x="848" y="10"/>
                    <a:pt x="850" y="10"/>
                    <a:pt x="850" y="11"/>
                  </a:cubicBezTo>
                  <a:cubicBezTo>
                    <a:pt x="850" y="11"/>
                    <a:pt x="848" y="13"/>
                    <a:pt x="848" y="13"/>
                  </a:cubicBezTo>
                  <a:cubicBezTo>
                    <a:pt x="848" y="14"/>
                    <a:pt x="850" y="14"/>
                    <a:pt x="850" y="15"/>
                  </a:cubicBezTo>
                  <a:cubicBezTo>
                    <a:pt x="851" y="15"/>
                    <a:pt x="852" y="16"/>
                    <a:pt x="853" y="16"/>
                  </a:cubicBezTo>
                  <a:cubicBezTo>
                    <a:pt x="853" y="17"/>
                    <a:pt x="855" y="18"/>
                    <a:pt x="855" y="18"/>
                  </a:cubicBezTo>
                  <a:cubicBezTo>
                    <a:pt x="855" y="18"/>
                    <a:pt x="853" y="20"/>
                    <a:pt x="853" y="20"/>
                  </a:cubicBezTo>
                  <a:cubicBezTo>
                    <a:pt x="853" y="21"/>
                    <a:pt x="851" y="22"/>
                    <a:pt x="851" y="23"/>
                  </a:cubicBezTo>
                  <a:cubicBezTo>
                    <a:pt x="852" y="23"/>
                    <a:pt x="853" y="24"/>
                    <a:pt x="854" y="24"/>
                  </a:cubicBezTo>
                  <a:cubicBezTo>
                    <a:pt x="854" y="24"/>
                    <a:pt x="855" y="23"/>
                    <a:pt x="855" y="22"/>
                  </a:cubicBezTo>
                  <a:cubicBezTo>
                    <a:pt x="856" y="22"/>
                    <a:pt x="857" y="20"/>
                    <a:pt x="857" y="20"/>
                  </a:cubicBezTo>
                  <a:cubicBezTo>
                    <a:pt x="857" y="19"/>
                    <a:pt x="855" y="19"/>
                    <a:pt x="855" y="18"/>
                  </a:cubicBezTo>
                  <a:cubicBezTo>
                    <a:pt x="855" y="17"/>
                    <a:pt x="857" y="17"/>
                    <a:pt x="857" y="16"/>
                  </a:cubicBezTo>
                  <a:cubicBezTo>
                    <a:pt x="857" y="15"/>
                    <a:pt x="854" y="15"/>
                    <a:pt x="854" y="14"/>
                  </a:cubicBezTo>
                  <a:cubicBezTo>
                    <a:pt x="854" y="14"/>
                    <a:pt x="856" y="13"/>
                    <a:pt x="856" y="12"/>
                  </a:cubicBezTo>
                  <a:cubicBezTo>
                    <a:pt x="856" y="11"/>
                    <a:pt x="854" y="11"/>
                    <a:pt x="854" y="10"/>
                  </a:cubicBezTo>
                  <a:cubicBezTo>
                    <a:pt x="854" y="10"/>
                    <a:pt x="856" y="9"/>
                    <a:pt x="856" y="8"/>
                  </a:cubicBezTo>
                  <a:cubicBezTo>
                    <a:pt x="855" y="7"/>
                    <a:pt x="853" y="7"/>
                    <a:pt x="853" y="6"/>
                  </a:cubicBezTo>
                  <a:cubicBezTo>
                    <a:pt x="853" y="6"/>
                    <a:pt x="855" y="4"/>
                    <a:pt x="855" y="4"/>
                  </a:cubicBezTo>
                  <a:cubicBezTo>
                    <a:pt x="856" y="4"/>
                    <a:pt x="857" y="6"/>
                    <a:pt x="857" y="6"/>
                  </a:cubicBezTo>
                  <a:cubicBezTo>
                    <a:pt x="857" y="6"/>
                    <a:pt x="859" y="7"/>
                    <a:pt x="859" y="7"/>
                  </a:cubicBezTo>
                  <a:cubicBezTo>
                    <a:pt x="860" y="8"/>
                    <a:pt x="858" y="9"/>
                    <a:pt x="858" y="10"/>
                  </a:cubicBezTo>
                  <a:cubicBezTo>
                    <a:pt x="858" y="10"/>
                    <a:pt x="860" y="11"/>
                    <a:pt x="860" y="11"/>
                  </a:cubicBezTo>
                  <a:cubicBezTo>
                    <a:pt x="860" y="12"/>
                    <a:pt x="859" y="13"/>
                    <a:pt x="858" y="14"/>
                  </a:cubicBezTo>
                  <a:cubicBezTo>
                    <a:pt x="858" y="14"/>
                    <a:pt x="857" y="16"/>
                    <a:pt x="857" y="16"/>
                  </a:cubicBezTo>
                  <a:cubicBezTo>
                    <a:pt x="857" y="16"/>
                    <a:pt x="859" y="18"/>
                    <a:pt x="859" y="18"/>
                  </a:cubicBezTo>
                  <a:cubicBezTo>
                    <a:pt x="859" y="18"/>
                    <a:pt x="860" y="16"/>
                    <a:pt x="861" y="15"/>
                  </a:cubicBezTo>
                  <a:cubicBezTo>
                    <a:pt x="861" y="15"/>
                    <a:pt x="862" y="13"/>
                    <a:pt x="862" y="13"/>
                  </a:cubicBezTo>
                  <a:cubicBezTo>
                    <a:pt x="862" y="13"/>
                    <a:pt x="864" y="15"/>
                    <a:pt x="864" y="15"/>
                  </a:cubicBezTo>
                  <a:cubicBezTo>
                    <a:pt x="865" y="15"/>
                    <a:pt x="863" y="17"/>
                    <a:pt x="863" y="17"/>
                  </a:cubicBezTo>
                  <a:cubicBezTo>
                    <a:pt x="863" y="18"/>
                    <a:pt x="865" y="18"/>
                    <a:pt x="865" y="19"/>
                  </a:cubicBezTo>
                  <a:cubicBezTo>
                    <a:pt x="865" y="19"/>
                    <a:pt x="863" y="20"/>
                    <a:pt x="863" y="21"/>
                  </a:cubicBezTo>
                  <a:cubicBezTo>
                    <a:pt x="863" y="21"/>
                    <a:pt x="865" y="22"/>
                    <a:pt x="866" y="23"/>
                  </a:cubicBezTo>
                  <a:cubicBezTo>
                    <a:pt x="866" y="23"/>
                    <a:pt x="867" y="24"/>
                    <a:pt x="868" y="24"/>
                  </a:cubicBezTo>
                  <a:cubicBezTo>
                    <a:pt x="869" y="23"/>
                    <a:pt x="870" y="21"/>
                    <a:pt x="871" y="20"/>
                  </a:cubicBezTo>
                  <a:cubicBezTo>
                    <a:pt x="872" y="19"/>
                    <a:pt x="872" y="18"/>
                    <a:pt x="873" y="18"/>
                  </a:cubicBezTo>
                  <a:cubicBezTo>
                    <a:pt x="874" y="16"/>
                    <a:pt x="875" y="15"/>
                    <a:pt x="876" y="13"/>
                  </a:cubicBezTo>
                  <a:cubicBezTo>
                    <a:pt x="877" y="12"/>
                    <a:pt x="877" y="12"/>
                    <a:pt x="878" y="11"/>
                  </a:cubicBezTo>
                  <a:cubicBezTo>
                    <a:pt x="879" y="12"/>
                    <a:pt x="881" y="13"/>
                    <a:pt x="882" y="14"/>
                  </a:cubicBezTo>
                  <a:cubicBezTo>
                    <a:pt x="882" y="15"/>
                    <a:pt x="881" y="16"/>
                    <a:pt x="881" y="17"/>
                  </a:cubicBezTo>
                  <a:cubicBezTo>
                    <a:pt x="881" y="17"/>
                    <a:pt x="879" y="19"/>
                    <a:pt x="879" y="19"/>
                  </a:cubicBezTo>
                  <a:cubicBezTo>
                    <a:pt x="879" y="19"/>
                    <a:pt x="881" y="20"/>
                    <a:pt x="881" y="21"/>
                  </a:cubicBezTo>
                  <a:cubicBezTo>
                    <a:pt x="882" y="21"/>
                    <a:pt x="883" y="22"/>
                    <a:pt x="884" y="22"/>
                  </a:cubicBezTo>
                  <a:cubicBezTo>
                    <a:pt x="884" y="22"/>
                    <a:pt x="885" y="20"/>
                    <a:pt x="885" y="20"/>
                  </a:cubicBezTo>
                  <a:cubicBezTo>
                    <a:pt x="885" y="20"/>
                    <a:pt x="887" y="22"/>
                    <a:pt x="887" y="22"/>
                  </a:cubicBezTo>
                  <a:cubicBezTo>
                    <a:pt x="888" y="21"/>
                    <a:pt x="889" y="20"/>
                    <a:pt x="889" y="20"/>
                  </a:cubicBezTo>
                  <a:cubicBezTo>
                    <a:pt x="889" y="19"/>
                    <a:pt x="887" y="18"/>
                    <a:pt x="887" y="18"/>
                  </a:cubicBezTo>
                  <a:cubicBezTo>
                    <a:pt x="887" y="17"/>
                    <a:pt x="889" y="16"/>
                    <a:pt x="889" y="16"/>
                  </a:cubicBezTo>
                  <a:cubicBezTo>
                    <a:pt x="889" y="15"/>
                    <a:pt x="886" y="14"/>
                    <a:pt x="886" y="14"/>
                  </a:cubicBezTo>
                  <a:cubicBezTo>
                    <a:pt x="886" y="14"/>
                    <a:pt x="888" y="12"/>
                    <a:pt x="888" y="12"/>
                  </a:cubicBezTo>
                  <a:cubicBezTo>
                    <a:pt x="889" y="11"/>
                    <a:pt x="889" y="10"/>
                    <a:pt x="890" y="9"/>
                  </a:cubicBezTo>
                  <a:cubicBezTo>
                    <a:pt x="890" y="10"/>
                    <a:pt x="892" y="11"/>
                    <a:pt x="892" y="11"/>
                  </a:cubicBezTo>
                  <a:cubicBezTo>
                    <a:pt x="892" y="12"/>
                    <a:pt x="890" y="13"/>
                    <a:pt x="890" y="13"/>
                  </a:cubicBezTo>
                  <a:cubicBezTo>
                    <a:pt x="891" y="14"/>
                    <a:pt x="892" y="14"/>
                    <a:pt x="893" y="15"/>
                  </a:cubicBezTo>
                  <a:cubicBezTo>
                    <a:pt x="893" y="15"/>
                    <a:pt x="891" y="17"/>
                    <a:pt x="891" y="17"/>
                  </a:cubicBezTo>
                  <a:cubicBezTo>
                    <a:pt x="891" y="17"/>
                    <a:pt x="893" y="19"/>
                    <a:pt x="893" y="19"/>
                  </a:cubicBezTo>
                  <a:cubicBezTo>
                    <a:pt x="893" y="19"/>
                    <a:pt x="895" y="17"/>
                    <a:pt x="895" y="17"/>
                  </a:cubicBezTo>
                  <a:cubicBezTo>
                    <a:pt x="895" y="17"/>
                    <a:pt x="896" y="15"/>
                    <a:pt x="896" y="15"/>
                  </a:cubicBezTo>
                  <a:cubicBezTo>
                    <a:pt x="897" y="15"/>
                    <a:pt x="898" y="16"/>
                    <a:pt x="899" y="16"/>
                  </a:cubicBezTo>
                  <a:cubicBezTo>
                    <a:pt x="899" y="17"/>
                    <a:pt x="901" y="17"/>
                    <a:pt x="901" y="18"/>
                  </a:cubicBezTo>
                  <a:cubicBezTo>
                    <a:pt x="901" y="18"/>
                    <a:pt x="899" y="20"/>
                    <a:pt x="899" y="20"/>
                  </a:cubicBezTo>
                  <a:cubicBezTo>
                    <a:pt x="899" y="20"/>
                    <a:pt x="901" y="22"/>
                    <a:pt x="901" y="22"/>
                  </a:cubicBezTo>
                  <a:cubicBezTo>
                    <a:pt x="902" y="22"/>
                    <a:pt x="903" y="20"/>
                    <a:pt x="903" y="20"/>
                  </a:cubicBezTo>
                  <a:cubicBezTo>
                    <a:pt x="903" y="19"/>
                    <a:pt x="905" y="18"/>
                    <a:pt x="905" y="17"/>
                  </a:cubicBezTo>
                  <a:cubicBezTo>
                    <a:pt x="905" y="17"/>
                    <a:pt x="903" y="16"/>
                    <a:pt x="903" y="16"/>
                  </a:cubicBezTo>
                  <a:cubicBezTo>
                    <a:pt x="903" y="15"/>
                    <a:pt x="904" y="14"/>
                    <a:pt x="904" y="13"/>
                  </a:cubicBezTo>
                  <a:cubicBezTo>
                    <a:pt x="905" y="14"/>
                    <a:pt x="906" y="15"/>
                    <a:pt x="907" y="15"/>
                  </a:cubicBezTo>
                  <a:cubicBezTo>
                    <a:pt x="907" y="15"/>
                    <a:pt x="909" y="17"/>
                    <a:pt x="909" y="17"/>
                  </a:cubicBezTo>
                  <a:cubicBezTo>
                    <a:pt x="909" y="18"/>
                    <a:pt x="907" y="18"/>
                    <a:pt x="907" y="19"/>
                  </a:cubicBezTo>
                  <a:cubicBezTo>
                    <a:pt x="907" y="20"/>
                    <a:pt x="909" y="20"/>
                    <a:pt x="909" y="21"/>
                  </a:cubicBezTo>
                  <a:cubicBezTo>
                    <a:pt x="909" y="21"/>
                    <a:pt x="908" y="22"/>
                    <a:pt x="908" y="23"/>
                  </a:cubicBezTo>
                  <a:cubicBezTo>
                    <a:pt x="908" y="24"/>
                    <a:pt x="910" y="24"/>
                    <a:pt x="910" y="25"/>
                  </a:cubicBezTo>
                  <a:cubicBezTo>
                    <a:pt x="911" y="23"/>
                    <a:pt x="912" y="22"/>
                    <a:pt x="913" y="20"/>
                  </a:cubicBezTo>
                  <a:cubicBezTo>
                    <a:pt x="914" y="20"/>
                    <a:pt x="914" y="19"/>
                    <a:pt x="915" y="18"/>
                  </a:cubicBezTo>
                  <a:cubicBezTo>
                    <a:pt x="916" y="17"/>
                    <a:pt x="916" y="17"/>
                    <a:pt x="917" y="16"/>
                  </a:cubicBezTo>
                  <a:cubicBezTo>
                    <a:pt x="917" y="16"/>
                    <a:pt x="914" y="14"/>
                    <a:pt x="914" y="14"/>
                  </a:cubicBezTo>
                  <a:cubicBezTo>
                    <a:pt x="914" y="14"/>
                    <a:pt x="916" y="12"/>
                    <a:pt x="916" y="12"/>
                  </a:cubicBezTo>
                  <a:cubicBezTo>
                    <a:pt x="917" y="12"/>
                    <a:pt x="918" y="13"/>
                    <a:pt x="918" y="14"/>
                  </a:cubicBezTo>
                  <a:cubicBezTo>
                    <a:pt x="918" y="13"/>
                    <a:pt x="920" y="12"/>
                    <a:pt x="920" y="11"/>
                  </a:cubicBezTo>
                  <a:cubicBezTo>
                    <a:pt x="920" y="12"/>
                    <a:pt x="922" y="12"/>
                    <a:pt x="922" y="13"/>
                  </a:cubicBezTo>
                  <a:cubicBezTo>
                    <a:pt x="922" y="13"/>
                    <a:pt x="921" y="15"/>
                    <a:pt x="921" y="15"/>
                  </a:cubicBezTo>
                  <a:cubicBezTo>
                    <a:pt x="920" y="16"/>
                    <a:pt x="919" y="17"/>
                    <a:pt x="919" y="18"/>
                  </a:cubicBezTo>
                  <a:cubicBezTo>
                    <a:pt x="919" y="18"/>
                    <a:pt x="921" y="19"/>
                    <a:pt x="921" y="19"/>
                  </a:cubicBezTo>
                  <a:cubicBezTo>
                    <a:pt x="921" y="20"/>
                    <a:pt x="920" y="21"/>
                    <a:pt x="919" y="21"/>
                  </a:cubicBezTo>
                  <a:cubicBezTo>
                    <a:pt x="919" y="22"/>
                    <a:pt x="918" y="23"/>
                    <a:pt x="918" y="24"/>
                  </a:cubicBezTo>
                  <a:cubicBezTo>
                    <a:pt x="918" y="24"/>
                    <a:pt x="920" y="25"/>
                    <a:pt x="920" y="25"/>
                  </a:cubicBezTo>
                  <a:cubicBezTo>
                    <a:pt x="921" y="25"/>
                    <a:pt x="921" y="24"/>
                    <a:pt x="922" y="23"/>
                  </a:cubicBezTo>
                  <a:cubicBezTo>
                    <a:pt x="922" y="23"/>
                    <a:pt x="923" y="21"/>
                    <a:pt x="923" y="21"/>
                  </a:cubicBezTo>
                  <a:cubicBezTo>
                    <a:pt x="924" y="21"/>
                    <a:pt x="925" y="22"/>
                    <a:pt x="926" y="23"/>
                  </a:cubicBezTo>
                  <a:cubicBezTo>
                    <a:pt x="926" y="23"/>
                    <a:pt x="927" y="24"/>
                    <a:pt x="928" y="24"/>
                  </a:cubicBezTo>
                  <a:cubicBezTo>
                    <a:pt x="928" y="24"/>
                    <a:pt x="929" y="22"/>
                    <a:pt x="930" y="22"/>
                  </a:cubicBezTo>
                  <a:cubicBezTo>
                    <a:pt x="930" y="22"/>
                    <a:pt x="931" y="24"/>
                    <a:pt x="932" y="24"/>
                  </a:cubicBezTo>
                  <a:cubicBezTo>
                    <a:pt x="932" y="24"/>
                    <a:pt x="934" y="22"/>
                    <a:pt x="933" y="22"/>
                  </a:cubicBezTo>
                  <a:cubicBezTo>
                    <a:pt x="933" y="21"/>
                    <a:pt x="931" y="20"/>
                    <a:pt x="931" y="20"/>
                  </a:cubicBezTo>
                  <a:cubicBezTo>
                    <a:pt x="931" y="19"/>
                    <a:pt x="933" y="18"/>
                    <a:pt x="933" y="18"/>
                  </a:cubicBezTo>
                  <a:cubicBezTo>
                    <a:pt x="933" y="17"/>
                    <a:pt x="934" y="16"/>
                    <a:pt x="935" y="15"/>
                  </a:cubicBezTo>
                  <a:cubicBezTo>
                    <a:pt x="935" y="15"/>
                    <a:pt x="936" y="17"/>
                    <a:pt x="937" y="17"/>
                  </a:cubicBezTo>
                  <a:cubicBezTo>
                    <a:pt x="937" y="17"/>
                    <a:pt x="938" y="15"/>
                    <a:pt x="939" y="15"/>
                  </a:cubicBezTo>
                  <a:cubicBezTo>
                    <a:pt x="939" y="15"/>
                    <a:pt x="940" y="16"/>
                    <a:pt x="941" y="17"/>
                  </a:cubicBezTo>
                  <a:cubicBezTo>
                    <a:pt x="941" y="16"/>
                    <a:pt x="943" y="14"/>
                    <a:pt x="943" y="14"/>
                  </a:cubicBezTo>
                  <a:cubicBezTo>
                    <a:pt x="943" y="15"/>
                    <a:pt x="945" y="16"/>
                    <a:pt x="945" y="16"/>
                  </a:cubicBezTo>
                  <a:cubicBezTo>
                    <a:pt x="945" y="16"/>
                    <a:pt x="943" y="18"/>
                    <a:pt x="943" y="18"/>
                  </a:cubicBezTo>
                  <a:cubicBezTo>
                    <a:pt x="943" y="19"/>
                    <a:pt x="942" y="20"/>
                    <a:pt x="941" y="21"/>
                  </a:cubicBezTo>
                  <a:cubicBezTo>
                    <a:pt x="941" y="21"/>
                    <a:pt x="939" y="19"/>
                    <a:pt x="939" y="19"/>
                  </a:cubicBezTo>
                  <a:cubicBezTo>
                    <a:pt x="939" y="19"/>
                    <a:pt x="938" y="21"/>
                    <a:pt x="937" y="21"/>
                  </a:cubicBezTo>
                  <a:cubicBezTo>
                    <a:pt x="937" y="22"/>
                    <a:pt x="936" y="23"/>
                    <a:pt x="936" y="23"/>
                  </a:cubicBezTo>
                  <a:cubicBezTo>
                    <a:pt x="936" y="23"/>
                    <a:pt x="937" y="25"/>
                    <a:pt x="938" y="25"/>
                  </a:cubicBezTo>
                  <a:cubicBezTo>
                    <a:pt x="938" y="25"/>
                    <a:pt x="939" y="23"/>
                    <a:pt x="940" y="23"/>
                  </a:cubicBezTo>
                  <a:cubicBezTo>
                    <a:pt x="940" y="22"/>
                    <a:pt x="941" y="21"/>
                    <a:pt x="941" y="21"/>
                  </a:cubicBezTo>
                  <a:cubicBezTo>
                    <a:pt x="942" y="20"/>
                    <a:pt x="943" y="22"/>
                    <a:pt x="944" y="22"/>
                  </a:cubicBezTo>
                  <a:cubicBezTo>
                    <a:pt x="944" y="22"/>
                    <a:pt x="945" y="20"/>
                    <a:pt x="945" y="20"/>
                  </a:cubicBezTo>
                  <a:cubicBezTo>
                    <a:pt x="946" y="20"/>
                    <a:pt x="947" y="22"/>
                    <a:pt x="948" y="22"/>
                  </a:cubicBezTo>
                  <a:cubicBezTo>
                    <a:pt x="948" y="22"/>
                    <a:pt x="949" y="20"/>
                    <a:pt x="949" y="19"/>
                  </a:cubicBezTo>
                  <a:cubicBezTo>
                    <a:pt x="950" y="19"/>
                    <a:pt x="951" y="21"/>
                    <a:pt x="951" y="21"/>
                  </a:cubicBezTo>
                  <a:cubicBezTo>
                    <a:pt x="952" y="21"/>
                    <a:pt x="953" y="19"/>
                    <a:pt x="953" y="19"/>
                  </a:cubicBezTo>
                  <a:cubicBezTo>
                    <a:pt x="954" y="19"/>
                    <a:pt x="955" y="21"/>
                    <a:pt x="955" y="21"/>
                  </a:cubicBezTo>
                  <a:cubicBezTo>
                    <a:pt x="956" y="21"/>
                    <a:pt x="957" y="18"/>
                    <a:pt x="957" y="18"/>
                  </a:cubicBezTo>
                  <a:cubicBezTo>
                    <a:pt x="957" y="18"/>
                    <a:pt x="959" y="20"/>
                    <a:pt x="959" y="20"/>
                  </a:cubicBezTo>
                  <a:cubicBezTo>
                    <a:pt x="960" y="20"/>
                    <a:pt x="961" y="18"/>
                    <a:pt x="961" y="18"/>
                  </a:cubicBezTo>
                  <a:cubicBezTo>
                    <a:pt x="962" y="17"/>
                    <a:pt x="962" y="16"/>
                    <a:pt x="963" y="16"/>
                  </a:cubicBezTo>
                  <a:cubicBezTo>
                    <a:pt x="963" y="15"/>
                    <a:pt x="965" y="14"/>
                    <a:pt x="964" y="13"/>
                  </a:cubicBezTo>
                  <a:cubicBezTo>
                    <a:pt x="964" y="13"/>
                    <a:pt x="962" y="12"/>
                    <a:pt x="962" y="12"/>
                  </a:cubicBezTo>
                  <a:cubicBezTo>
                    <a:pt x="963" y="11"/>
                    <a:pt x="964" y="10"/>
                    <a:pt x="964" y="9"/>
                  </a:cubicBezTo>
                  <a:cubicBezTo>
                    <a:pt x="965" y="9"/>
                    <a:pt x="965" y="11"/>
                    <a:pt x="966" y="11"/>
                  </a:cubicBezTo>
                  <a:cubicBezTo>
                    <a:pt x="966" y="12"/>
                    <a:pt x="968" y="12"/>
                    <a:pt x="968" y="13"/>
                  </a:cubicBezTo>
                  <a:cubicBezTo>
                    <a:pt x="968" y="13"/>
                    <a:pt x="967" y="15"/>
                    <a:pt x="967" y="15"/>
                  </a:cubicBezTo>
                  <a:cubicBezTo>
                    <a:pt x="966" y="16"/>
                    <a:pt x="965" y="17"/>
                    <a:pt x="965" y="17"/>
                  </a:cubicBezTo>
                  <a:cubicBezTo>
                    <a:pt x="965" y="18"/>
                    <a:pt x="964" y="19"/>
                    <a:pt x="963" y="20"/>
                  </a:cubicBezTo>
                  <a:cubicBezTo>
                    <a:pt x="963" y="20"/>
                    <a:pt x="962" y="21"/>
                    <a:pt x="962" y="22"/>
                  </a:cubicBezTo>
                  <a:cubicBezTo>
                    <a:pt x="962" y="22"/>
                    <a:pt x="964" y="23"/>
                    <a:pt x="964" y="24"/>
                  </a:cubicBezTo>
                  <a:cubicBezTo>
                    <a:pt x="964" y="24"/>
                    <a:pt x="962" y="25"/>
                    <a:pt x="962" y="26"/>
                  </a:cubicBezTo>
                  <a:cubicBezTo>
                    <a:pt x="962" y="26"/>
                    <a:pt x="964" y="27"/>
                    <a:pt x="964" y="27"/>
                  </a:cubicBezTo>
                  <a:cubicBezTo>
                    <a:pt x="965" y="26"/>
                    <a:pt x="967" y="24"/>
                    <a:pt x="968" y="23"/>
                  </a:cubicBezTo>
                  <a:cubicBezTo>
                    <a:pt x="968" y="22"/>
                    <a:pt x="969" y="22"/>
                    <a:pt x="969" y="21"/>
                  </a:cubicBezTo>
                  <a:cubicBezTo>
                    <a:pt x="971" y="19"/>
                    <a:pt x="972" y="18"/>
                    <a:pt x="973" y="16"/>
                  </a:cubicBezTo>
                  <a:cubicBezTo>
                    <a:pt x="974" y="17"/>
                    <a:pt x="976" y="19"/>
                    <a:pt x="977" y="20"/>
                  </a:cubicBezTo>
                  <a:cubicBezTo>
                    <a:pt x="977" y="20"/>
                    <a:pt x="976" y="21"/>
                    <a:pt x="976" y="22"/>
                  </a:cubicBezTo>
                  <a:cubicBezTo>
                    <a:pt x="976" y="22"/>
                    <a:pt x="978" y="23"/>
                    <a:pt x="978" y="24"/>
                  </a:cubicBezTo>
                  <a:cubicBezTo>
                    <a:pt x="978" y="24"/>
                    <a:pt x="976" y="26"/>
                    <a:pt x="976" y="26"/>
                  </a:cubicBezTo>
                  <a:cubicBezTo>
                    <a:pt x="976" y="26"/>
                    <a:pt x="974" y="24"/>
                    <a:pt x="974" y="24"/>
                  </a:cubicBezTo>
                  <a:cubicBezTo>
                    <a:pt x="974" y="24"/>
                    <a:pt x="972" y="26"/>
                    <a:pt x="972" y="26"/>
                  </a:cubicBezTo>
                  <a:cubicBezTo>
                    <a:pt x="972" y="27"/>
                    <a:pt x="971" y="28"/>
                    <a:pt x="971" y="29"/>
                  </a:cubicBezTo>
                  <a:cubicBezTo>
                    <a:pt x="972" y="30"/>
                    <a:pt x="973" y="31"/>
                    <a:pt x="975" y="32"/>
                  </a:cubicBezTo>
                  <a:cubicBezTo>
                    <a:pt x="976" y="33"/>
                    <a:pt x="976" y="33"/>
                    <a:pt x="977" y="34"/>
                  </a:cubicBezTo>
                  <a:cubicBezTo>
                    <a:pt x="978" y="32"/>
                    <a:pt x="979" y="31"/>
                    <a:pt x="981" y="29"/>
                  </a:cubicBezTo>
                  <a:cubicBezTo>
                    <a:pt x="981" y="29"/>
                    <a:pt x="982" y="28"/>
                    <a:pt x="982" y="27"/>
                  </a:cubicBezTo>
                  <a:cubicBezTo>
                    <a:pt x="983" y="27"/>
                    <a:pt x="984" y="25"/>
                    <a:pt x="984" y="25"/>
                  </a:cubicBezTo>
                  <a:cubicBezTo>
                    <a:pt x="984" y="25"/>
                    <a:pt x="982" y="23"/>
                    <a:pt x="982" y="23"/>
                  </a:cubicBezTo>
                  <a:cubicBezTo>
                    <a:pt x="982" y="23"/>
                    <a:pt x="983" y="21"/>
                    <a:pt x="983" y="21"/>
                  </a:cubicBezTo>
                  <a:cubicBezTo>
                    <a:pt x="984" y="21"/>
                    <a:pt x="985" y="23"/>
                    <a:pt x="986" y="23"/>
                  </a:cubicBezTo>
                  <a:cubicBezTo>
                    <a:pt x="986" y="22"/>
                    <a:pt x="987" y="21"/>
                    <a:pt x="987" y="20"/>
                  </a:cubicBezTo>
                  <a:cubicBezTo>
                    <a:pt x="989" y="19"/>
                    <a:pt x="990" y="17"/>
                    <a:pt x="991" y="16"/>
                  </a:cubicBezTo>
                  <a:cubicBezTo>
                    <a:pt x="991" y="15"/>
                    <a:pt x="992" y="14"/>
                    <a:pt x="993" y="14"/>
                  </a:cubicBezTo>
                  <a:cubicBezTo>
                    <a:pt x="993" y="13"/>
                    <a:pt x="994" y="12"/>
                    <a:pt x="994" y="11"/>
                  </a:cubicBezTo>
                  <a:cubicBezTo>
                    <a:pt x="994" y="12"/>
                    <a:pt x="996" y="12"/>
                    <a:pt x="996" y="13"/>
                  </a:cubicBezTo>
                  <a:cubicBezTo>
                    <a:pt x="997" y="14"/>
                    <a:pt x="995" y="15"/>
                    <a:pt x="995" y="15"/>
                  </a:cubicBezTo>
                  <a:cubicBezTo>
                    <a:pt x="994" y="16"/>
                    <a:pt x="994" y="17"/>
                    <a:pt x="993" y="18"/>
                  </a:cubicBezTo>
                  <a:cubicBezTo>
                    <a:pt x="993" y="18"/>
                    <a:pt x="992" y="19"/>
                    <a:pt x="991" y="20"/>
                  </a:cubicBezTo>
                  <a:cubicBezTo>
                    <a:pt x="991" y="21"/>
                    <a:pt x="990" y="21"/>
                    <a:pt x="990" y="22"/>
                  </a:cubicBezTo>
                  <a:cubicBezTo>
                    <a:pt x="989" y="23"/>
                    <a:pt x="988" y="24"/>
                    <a:pt x="988" y="24"/>
                  </a:cubicBezTo>
                  <a:cubicBezTo>
                    <a:pt x="988" y="25"/>
                    <a:pt x="990" y="26"/>
                    <a:pt x="990" y="26"/>
                  </a:cubicBezTo>
                  <a:cubicBezTo>
                    <a:pt x="990" y="26"/>
                    <a:pt x="988" y="28"/>
                    <a:pt x="988" y="28"/>
                  </a:cubicBezTo>
                  <a:cubicBezTo>
                    <a:pt x="989" y="28"/>
                    <a:pt x="990" y="30"/>
                    <a:pt x="991" y="30"/>
                  </a:cubicBezTo>
                  <a:cubicBezTo>
                    <a:pt x="991" y="30"/>
                    <a:pt x="992" y="28"/>
                    <a:pt x="992" y="28"/>
                  </a:cubicBezTo>
                  <a:cubicBezTo>
                    <a:pt x="993" y="28"/>
                    <a:pt x="994" y="29"/>
                    <a:pt x="995" y="29"/>
                  </a:cubicBezTo>
                  <a:cubicBezTo>
                    <a:pt x="995" y="30"/>
                    <a:pt x="996" y="31"/>
                    <a:pt x="997" y="31"/>
                  </a:cubicBezTo>
                  <a:cubicBezTo>
                    <a:pt x="997" y="30"/>
                    <a:pt x="998" y="30"/>
                    <a:pt x="999" y="29"/>
                  </a:cubicBezTo>
                  <a:cubicBezTo>
                    <a:pt x="999" y="29"/>
                    <a:pt x="1000" y="27"/>
                    <a:pt x="1000" y="27"/>
                  </a:cubicBezTo>
                  <a:cubicBezTo>
                    <a:pt x="1000" y="26"/>
                    <a:pt x="998" y="25"/>
                    <a:pt x="998" y="25"/>
                  </a:cubicBezTo>
                  <a:cubicBezTo>
                    <a:pt x="997" y="24"/>
                    <a:pt x="997" y="24"/>
                    <a:pt x="996" y="23"/>
                  </a:cubicBezTo>
                  <a:cubicBezTo>
                    <a:pt x="997" y="22"/>
                    <a:pt x="998" y="20"/>
                    <a:pt x="999" y="19"/>
                  </a:cubicBezTo>
                  <a:cubicBezTo>
                    <a:pt x="1000" y="18"/>
                    <a:pt x="1000" y="17"/>
                    <a:pt x="1001" y="17"/>
                  </a:cubicBezTo>
                  <a:cubicBezTo>
                    <a:pt x="1001" y="16"/>
                    <a:pt x="1002" y="14"/>
                    <a:pt x="1003" y="14"/>
                  </a:cubicBezTo>
                  <a:cubicBezTo>
                    <a:pt x="1003" y="14"/>
                    <a:pt x="1005" y="16"/>
                    <a:pt x="1005" y="16"/>
                  </a:cubicBezTo>
                  <a:cubicBezTo>
                    <a:pt x="1005" y="16"/>
                    <a:pt x="1003" y="18"/>
                    <a:pt x="1003" y="18"/>
                  </a:cubicBezTo>
                  <a:cubicBezTo>
                    <a:pt x="1003" y="19"/>
                    <a:pt x="1002" y="20"/>
                    <a:pt x="1001" y="20"/>
                  </a:cubicBezTo>
                  <a:cubicBezTo>
                    <a:pt x="1001" y="21"/>
                    <a:pt x="1000" y="22"/>
                    <a:pt x="1000" y="23"/>
                  </a:cubicBezTo>
                  <a:cubicBezTo>
                    <a:pt x="1000" y="23"/>
                    <a:pt x="1002" y="24"/>
                    <a:pt x="1002" y="24"/>
                  </a:cubicBezTo>
                  <a:cubicBezTo>
                    <a:pt x="1002" y="25"/>
                    <a:pt x="1000" y="26"/>
                    <a:pt x="1000" y="27"/>
                  </a:cubicBezTo>
                  <a:cubicBezTo>
                    <a:pt x="1001" y="27"/>
                    <a:pt x="1002" y="28"/>
                    <a:pt x="1003" y="28"/>
                  </a:cubicBezTo>
                  <a:cubicBezTo>
                    <a:pt x="1003" y="29"/>
                    <a:pt x="1005" y="30"/>
                    <a:pt x="1005" y="30"/>
                  </a:cubicBezTo>
                  <a:cubicBezTo>
                    <a:pt x="1005" y="31"/>
                    <a:pt x="1003" y="32"/>
                    <a:pt x="1003" y="32"/>
                  </a:cubicBezTo>
                  <a:cubicBezTo>
                    <a:pt x="1003" y="33"/>
                    <a:pt x="1005" y="33"/>
                    <a:pt x="1005" y="34"/>
                  </a:cubicBezTo>
                  <a:cubicBezTo>
                    <a:pt x="1005" y="35"/>
                    <a:pt x="1003" y="36"/>
                    <a:pt x="1004" y="36"/>
                  </a:cubicBezTo>
                  <a:cubicBezTo>
                    <a:pt x="1004" y="37"/>
                    <a:pt x="1006" y="37"/>
                    <a:pt x="1006" y="38"/>
                  </a:cubicBezTo>
                  <a:cubicBezTo>
                    <a:pt x="1006" y="37"/>
                    <a:pt x="1007" y="36"/>
                    <a:pt x="1008" y="36"/>
                  </a:cubicBezTo>
                  <a:cubicBezTo>
                    <a:pt x="1008" y="35"/>
                    <a:pt x="1009" y="34"/>
                    <a:pt x="1009" y="33"/>
                  </a:cubicBezTo>
                  <a:cubicBezTo>
                    <a:pt x="1009" y="33"/>
                    <a:pt x="1007" y="32"/>
                    <a:pt x="1007" y="32"/>
                  </a:cubicBezTo>
                  <a:cubicBezTo>
                    <a:pt x="1007" y="31"/>
                    <a:pt x="1005" y="31"/>
                    <a:pt x="1005" y="30"/>
                  </a:cubicBezTo>
                  <a:cubicBezTo>
                    <a:pt x="1005" y="30"/>
                    <a:pt x="1006" y="28"/>
                    <a:pt x="1006" y="28"/>
                  </a:cubicBezTo>
                  <a:cubicBezTo>
                    <a:pt x="1007" y="27"/>
                    <a:pt x="1008" y="26"/>
                    <a:pt x="1008" y="26"/>
                  </a:cubicBezTo>
                  <a:cubicBezTo>
                    <a:pt x="1009" y="26"/>
                    <a:pt x="1010" y="27"/>
                    <a:pt x="1010" y="27"/>
                  </a:cubicBezTo>
                  <a:cubicBezTo>
                    <a:pt x="1011" y="28"/>
                    <a:pt x="1012" y="29"/>
                    <a:pt x="1013" y="29"/>
                  </a:cubicBezTo>
                  <a:cubicBezTo>
                    <a:pt x="1013" y="29"/>
                    <a:pt x="1014" y="31"/>
                    <a:pt x="1015" y="31"/>
                  </a:cubicBezTo>
                  <a:cubicBezTo>
                    <a:pt x="1015" y="31"/>
                    <a:pt x="1016" y="29"/>
                    <a:pt x="1017" y="28"/>
                  </a:cubicBezTo>
                  <a:cubicBezTo>
                    <a:pt x="1017" y="28"/>
                    <a:pt x="1018" y="27"/>
                    <a:pt x="1018" y="26"/>
                  </a:cubicBezTo>
                  <a:cubicBezTo>
                    <a:pt x="1019" y="26"/>
                    <a:pt x="1020" y="28"/>
                    <a:pt x="1021" y="28"/>
                  </a:cubicBezTo>
                  <a:cubicBezTo>
                    <a:pt x="1021" y="28"/>
                    <a:pt x="1022" y="26"/>
                    <a:pt x="1022" y="26"/>
                  </a:cubicBezTo>
                  <a:cubicBezTo>
                    <a:pt x="1022" y="26"/>
                    <a:pt x="1024" y="23"/>
                    <a:pt x="1024" y="23"/>
                  </a:cubicBezTo>
                  <a:cubicBezTo>
                    <a:pt x="1024" y="24"/>
                    <a:pt x="1026" y="25"/>
                    <a:pt x="1026" y="25"/>
                  </a:cubicBezTo>
                  <a:cubicBezTo>
                    <a:pt x="1026" y="26"/>
                    <a:pt x="1024" y="27"/>
                    <a:pt x="1024" y="27"/>
                  </a:cubicBezTo>
                  <a:cubicBezTo>
                    <a:pt x="1025" y="28"/>
                    <a:pt x="1027" y="28"/>
                    <a:pt x="1027" y="29"/>
                  </a:cubicBezTo>
                  <a:cubicBezTo>
                    <a:pt x="1027" y="30"/>
                    <a:pt x="1025" y="31"/>
                    <a:pt x="1025" y="31"/>
                  </a:cubicBezTo>
                  <a:cubicBezTo>
                    <a:pt x="1025" y="32"/>
                    <a:pt x="1027" y="32"/>
                    <a:pt x="1027" y="33"/>
                  </a:cubicBezTo>
                  <a:cubicBezTo>
                    <a:pt x="1028" y="32"/>
                    <a:pt x="1028" y="32"/>
                    <a:pt x="1029" y="31"/>
                  </a:cubicBezTo>
                  <a:cubicBezTo>
                    <a:pt x="1029" y="31"/>
                    <a:pt x="1030" y="29"/>
                    <a:pt x="1031" y="29"/>
                  </a:cubicBezTo>
                  <a:cubicBezTo>
                    <a:pt x="1031" y="29"/>
                    <a:pt x="1033" y="30"/>
                    <a:pt x="1033" y="30"/>
                  </a:cubicBezTo>
                  <a:cubicBezTo>
                    <a:pt x="1033" y="30"/>
                    <a:pt x="1034" y="29"/>
                    <a:pt x="1035" y="28"/>
                  </a:cubicBezTo>
                  <a:cubicBezTo>
                    <a:pt x="1035" y="27"/>
                    <a:pt x="1036" y="27"/>
                    <a:pt x="1036" y="26"/>
                  </a:cubicBezTo>
                  <a:cubicBezTo>
                    <a:pt x="1037" y="25"/>
                    <a:pt x="1037" y="24"/>
                    <a:pt x="1038" y="24"/>
                  </a:cubicBezTo>
                  <a:cubicBezTo>
                    <a:pt x="1038" y="23"/>
                    <a:pt x="1039" y="21"/>
                    <a:pt x="1040" y="21"/>
                  </a:cubicBezTo>
                  <a:cubicBezTo>
                    <a:pt x="1040" y="21"/>
                    <a:pt x="1041" y="23"/>
                    <a:pt x="1042" y="23"/>
                  </a:cubicBezTo>
                  <a:cubicBezTo>
                    <a:pt x="1042" y="24"/>
                    <a:pt x="1044" y="24"/>
                    <a:pt x="1044" y="25"/>
                  </a:cubicBezTo>
                  <a:cubicBezTo>
                    <a:pt x="1044" y="25"/>
                    <a:pt x="1043" y="27"/>
                    <a:pt x="1042" y="27"/>
                  </a:cubicBezTo>
                  <a:cubicBezTo>
                    <a:pt x="1042" y="28"/>
                    <a:pt x="1041" y="28"/>
                    <a:pt x="1041" y="29"/>
                  </a:cubicBezTo>
                  <a:cubicBezTo>
                    <a:pt x="1040" y="29"/>
                    <a:pt x="1039" y="27"/>
                    <a:pt x="1038" y="28"/>
                  </a:cubicBezTo>
                  <a:cubicBezTo>
                    <a:pt x="1038" y="28"/>
                    <a:pt x="1037" y="29"/>
                    <a:pt x="1037" y="30"/>
                  </a:cubicBezTo>
                  <a:cubicBezTo>
                    <a:pt x="1036" y="30"/>
                    <a:pt x="1035" y="32"/>
                    <a:pt x="1035" y="32"/>
                  </a:cubicBezTo>
                  <a:cubicBezTo>
                    <a:pt x="1035" y="33"/>
                    <a:pt x="1037" y="33"/>
                    <a:pt x="1037" y="34"/>
                  </a:cubicBezTo>
                  <a:cubicBezTo>
                    <a:pt x="1037" y="34"/>
                    <a:pt x="1036" y="36"/>
                    <a:pt x="1036" y="36"/>
                  </a:cubicBezTo>
                  <a:cubicBezTo>
                    <a:pt x="1035" y="37"/>
                    <a:pt x="1034" y="37"/>
                    <a:pt x="1034" y="38"/>
                  </a:cubicBezTo>
                  <a:cubicBezTo>
                    <a:pt x="1035" y="38"/>
                    <a:pt x="1035" y="40"/>
                    <a:pt x="1036" y="40"/>
                  </a:cubicBezTo>
                  <a:cubicBezTo>
                    <a:pt x="1036" y="40"/>
                    <a:pt x="1038" y="38"/>
                    <a:pt x="1038" y="38"/>
                  </a:cubicBezTo>
                  <a:cubicBezTo>
                    <a:pt x="1038" y="37"/>
                    <a:pt x="1039" y="35"/>
                    <a:pt x="1040" y="35"/>
                  </a:cubicBezTo>
                  <a:cubicBezTo>
                    <a:pt x="1040" y="35"/>
                    <a:pt x="1041" y="37"/>
                    <a:pt x="1042" y="37"/>
                  </a:cubicBezTo>
                  <a:cubicBezTo>
                    <a:pt x="1042" y="38"/>
                    <a:pt x="1043" y="39"/>
                    <a:pt x="1044" y="39"/>
                  </a:cubicBezTo>
                  <a:cubicBezTo>
                    <a:pt x="1044" y="39"/>
                    <a:pt x="1046" y="41"/>
                    <a:pt x="1046" y="41"/>
                  </a:cubicBezTo>
                  <a:cubicBezTo>
                    <a:pt x="1047" y="40"/>
                    <a:pt x="1048" y="39"/>
                    <a:pt x="1048" y="38"/>
                  </a:cubicBezTo>
                  <a:cubicBezTo>
                    <a:pt x="1049" y="38"/>
                    <a:pt x="1049" y="37"/>
                    <a:pt x="1050" y="36"/>
                  </a:cubicBezTo>
                  <a:cubicBezTo>
                    <a:pt x="1051" y="37"/>
                    <a:pt x="1053" y="38"/>
                    <a:pt x="1054" y="39"/>
                  </a:cubicBezTo>
                  <a:cubicBezTo>
                    <a:pt x="1053" y="41"/>
                    <a:pt x="1052" y="42"/>
                    <a:pt x="1051" y="44"/>
                  </a:cubicBezTo>
                  <a:cubicBezTo>
                    <a:pt x="1050" y="44"/>
                    <a:pt x="1050" y="46"/>
                    <a:pt x="1049" y="46"/>
                  </a:cubicBezTo>
                  <a:cubicBezTo>
                    <a:pt x="1048" y="46"/>
                    <a:pt x="1047" y="44"/>
                    <a:pt x="1047" y="44"/>
                  </a:cubicBezTo>
                  <a:cubicBezTo>
                    <a:pt x="1046" y="45"/>
                    <a:pt x="1046" y="47"/>
                    <a:pt x="1045" y="47"/>
                  </a:cubicBezTo>
                  <a:cubicBezTo>
                    <a:pt x="1044" y="47"/>
                    <a:pt x="1043" y="45"/>
                    <a:pt x="1043" y="45"/>
                  </a:cubicBezTo>
                  <a:cubicBezTo>
                    <a:pt x="1042" y="45"/>
                    <a:pt x="1042" y="47"/>
                    <a:pt x="1041" y="47"/>
                  </a:cubicBezTo>
                  <a:cubicBezTo>
                    <a:pt x="1041" y="48"/>
                    <a:pt x="1043" y="48"/>
                    <a:pt x="1043" y="49"/>
                  </a:cubicBezTo>
                  <a:cubicBezTo>
                    <a:pt x="1043" y="49"/>
                    <a:pt x="1041" y="51"/>
                    <a:pt x="1042" y="51"/>
                  </a:cubicBezTo>
                  <a:cubicBezTo>
                    <a:pt x="1042" y="51"/>
                    <a:pt x="1044" y="53"/>
                    <a:pt x="1044" y="53"/>
                  </a:cubicBezTo>
                  <a:cubicBezTo>
                    <a:pt x="1044" y="53"/>
                    <a:pt x="1045" y="51"/>
                    <a:pt x="1046" y="51"/>
                  </a:cubicBezTo>
                  <a:cubicBezTo>
                    <a:pt x="1046" y="51"/>
                    <a:pt x="1047" y="52"/>
                    <a:pt x="1048" y="52"/>
                  </a:cubicBezTo>
                  <a:cubicBezTo>
                    <a:pt x="1048" y="52"/>
                    <a:pt x="1049" y="50"/>
                    <a:pt x="1050" y="50"/>
                  </a:cubicBezTo>
                  <a:cubicBezTo>
                    <a:pt x="1050" y="50"/>
                    <a:pt x="1051" y="52"/>
                    <a:pt x="1052" y="52"/>
                  </a:cubicBezTo>
                  <a:cubicBezTo>
                    <a:pt x="1052" y="52"/>
                    <a:pt x="1053" y="50"/>
                    <a:pt x="1053" y="50"/>
                  </a:cubicBezTo>
                  <a:cubicBezTo>
                    <a:pt x="1054" y="49"/>
                    <a:pt x="1055" y="48"/>
                    <a:pt x="1055" y="47"/>
                  </a:cubicBezTo>
                  <a:cubicBezTo>
                    <a:pt x="1056" y="47"/>
                    <a:pt x="1057" y="46"/>
                    <a:pt x="1057" y="45"/>
                  </a:cubicBezTo>
                  <a:cubicBezTo>
                    <a:pt x="1057" y="45"/>
                    <a:pt x="1055" y="44"/>
                    <a:pt x="1055" y="43"/>
                  </a:cubicBezTo>
                  <a:cubicBezTo>
                    <a:pt x="1055" y="43"/>
                    <a:pt x="1056" y="42"/>
                    <a:pt x="1056" y="41"/>
                  </a:cubicBezTo>
                  <a:cubicBezTo>
                    <a:pt x="1056" y="41"/>
                    <a:pt x="1054" y="40"/>
                    <a:pt x="1054" y="39"/>
                  </a:cubicBezTo>
                  <a:cubicBezTo>
                    <a:pt x="1054" y="39"/>
                    <a:pt x="1056" y="38"/>
                    <a:pt x="1056" y="37"/>
                  </a:cubicBezTo>
                  <a:cubicBezTo>
                    <a:pt x="1056" y="36"/>
                    <a:pt x="1057" y="36"/>
                    <a:pt x="1058" y="35"/>
                  </a:cubicBezTo>
                  <a:cubicBezTo>
                    <a:pt x="1058" y="35"/>
                    <a:pt x="1060" y="37"/>
                    <a:pt x="1060" y="37"/>
                  </a:cubicBezTo>
                  <a:cubicBezTo>
                    <a:pt x="1060" y="37"/>
                    <a:pt x="1062" y="38"/>
                    <a:pt x="1062" y="38"/>
                  </a:cubicBezTo>
                  <a:cubicBezTo>
                    <a:pt x="1062" y="38"/>
                    <a:pt x="1064" y="36"/>
                    <a:pt x="1064" y="36"/>
                  </a:cubicBezTo>
                  <a:cubicBezTo>
                    <a:pt x="1064" y="36"/>
                    <a:pt x="1061" y="35"/>
                    <a:pt x="1061" y="34"/>
                  </a:cubicBezTo>
                  <a:cubicBezTo>
                    <a:pt x="1061" y="34"/>
                    <a:pt x="1063" y="33"/>
                    <a:pt x="1063" y="32"/>
                  </a:cubicBezTo>
                  <a:cubicBezTo>
                    <a:pt x="1064" y="31"/>
                    <a:pt x="1065" y="29"/>
                    <a:pt x="1067" y="28"/>
                  </a:cubicBezTo>
                  <a:cubicBezTo>
                    <a:pt x="1067" y="28"/>
                    <a:pt x="1069" y="29"/>
                    <a:pt x="1069" y="29"/>
                  </a:cubicBezTo>
                  <a:cubicBezTo>
                    <a:pt x="1069" y="30"/>
                    <a:pt x="1067" y="31"/>
                    <a:pt x="1067" y="32"/>
                  </a:cubicBezTo>
                  <a:cubicBezTo>
                    <a:pt x="1067" y="32"/>
                    <a:pt x="1069" y="33"/>
                    <a:pt x="1069" y="33"/>
                  </a:cubicBezTo>
                  <a:cubicBezTo>
                    <a:pt x="1069" y="34"/>
                    <a:pt x="1068" y="35"/>
                    <a:pt x="1068" y="36"/>
                  </a:cubicBezTo>
                  <a:cubicBezTo>
                    <a:pt x="1067" y="36"/>
                    <a:pt x="1066" y="37"/>
                    <a:pt x="1066" y="38"/>
                  </a:cubicBezTo>
                  <a:cubicBezTo>
                    <a:pt x="1065" y="39"/>
                    <a:pt x="1065" y="40"/>
                    <a:pt x="1064" y="40"/>
                  </a:cubicBezTo>
                  <a:cubicBezTo>
                    <a:pt x="1064" y="40"/>
                    <a:pt x="1063" y="42"/>
                    <a:pt x="1063" y="42"/>
                  </a:cubicBezTo>
                  <a:cubicBezTo>
                    <a:pt x="1062" y="42"/>
                    <a:pt x="1060" y="41"/>
                    <a:pt x="1060" y="41"/>
                  </a:cubicBezTo>
                  <a:cubicBezTo>
                    <a:pt x="1060" y="41"/>
                    <a:pt x="1058" y="42"/>
                    <a:pt x="1059" y="43"/>
                  </a:cubicBezTo>
                  <a:cubicBezTo>
                    <a:pt x="1059" y="43"/>
                    <a:pt x="1060" y="44"/>
                    <a:pt x="1061" y="45"/>
                  </a:cubicBezTo>
                  <a:cubicBezTo>
                    <a:pt x="1061" y="45"/>
                    <a:pt x="1063" y="46"/>
                    <a:pt x="1063" y="46"/>
                  </a:cubicBezTo>
                  <a:cubicBezTo>
                    <a:pt x="1063" y="47"/>
                    <a:pt x="1062" y="48"/>
                    <a:pt x="1061" y="49"/>
                  </a:cubicBezTo>
                  <a:cubicBezTo>
                    <a:pt x="1061" y="49"/>
                    <a:pt x="1060" y="50"/>
                    <a:pt x="1060" y="51"/>
                  </a:cubicBezTo>
                  <a:cubicBezTo>
                    <a:pt x="1059" y="51"/>
                    <a:pt x="1058" y="53"/>
                    <a:pt x="1058" y="53"/>
                  </a:cubicBezTo>
                  <a:cubicBezTo>
                    <a:pt x="1058" y="54"/>
                    <a:pt x="1056" y="55"/>
                    <a:pt x="1056" y="55"/>
                  </a:cubicBezTo>
                  <a:cubicBezTo>
                    <a:pt x="1056" y="55"/>
                    <a:pt x="1058" y="57"/>
                    <a:pt x="1058" y="57"/>
                  </a:cubicBezTo>
                  <a:cubicBezTo>
                    <a:pt x="1059" y="57"/>
                    <a:pt x="1060" y="55"/>
                    <a:pt x="1060" y="55"/>
                  </a:cubicBezTo>
                  <a:cubicBezTo>
                    <a:pt x="1061" y="55"/>
                    <a:pt x="1062" y="56"/>
                    <a:pt x="1062" y="56"/>
                  </a:cubicBezTo>
                  <a:cubicBezTo>
                    <a:pt x="1063" y="57"/>
                    <a:pt x="1065" y="58"/>
                    <a:pt x="1065" y="58"/>
                  </a:cubicBezTo>
                  <a:cubicBezTo>
                    <a:pt x="1065" y="59"/>
                    <a:pt x="1063" y="60"/>
                    <a:pt x="1063" y="60"/>
                  </a:cubicBezTo>
                  <a:cubicBezTo>
                    <a:pt x="1062" y="62"/>
                    <a:pt x="1061" y="63"/>
                    <a:pt x="1060" y="65"/>
                  </a:cubicBezTo>
                  <a:cubicBezTo>
                    <a:pt x="1058" y="64"/>
                    <a:pt x="1057" y="63"/>
                    <a:pt x="1055" y="61"/>
                  </a:cubicBezTo>
                  <a:cubicBezTo>
                    <a:pt x="1055" y="61"/>
                    <a:pt x="1057" y="60"/>
                    <a:pt x="1057" y="59"/>
                  </a:cubicBezTo>
                  <a:cubicBezTo>
                    <a:pt x="1057" y="59"/>
                    <a:pt x="1054" y="58"/>
                    <a:pt x="1055" y="57"/>
                  </a:cubicBezTo>
                  <a:cubicBezTo>
                    <a:pt x="1055" y="57"/>
                    <a:pt x="1056" y="56"/>
                    <a:pt x="1056" y="55"/>
                  </a:cubicBezTo>
                  <a:cubicBezTo>
                    <a:pt x="1056" y="55"/>
                    <a:pt x="1055" y="54"/>
                    <a:pt x="1054" y="53"/>
                  </a:cubicBezTo>
                  <a:cubicBezTo>
                    <a:pt x="1053" y="53"/>
                    <a:pt x="1052" y="52"/>
                    <a:pt x="1052" y="52"/>
                  </a:cubicBezTo>
                  <a:cubicBezTo>
                    <a:pt x="1051" y="53"/>
                    <a:pt x="1049" y="55"/>
                    <a:pt x="1048" y="56"/>
                  </a:cubicBezTo>
                  <a:cubicBezTo>
                    <a:pt x="1049" y="57"/>
                    <a:pt x="1050" y="57"/>
                    <a:pt x="1051" y="58"/>
                  </a:cubicBezTo>
                  <a:cubicBezTo>
                    <a:pt x="1051" y="58"/>
                    <a:pt x="1053" y="59"/>
                    <a:pt x="1053" y="60"/>
                  </a:cubicBezTo>
                  <a:cubicBezTo>
                    <a:pt x="1053" y="60"/>
                    <a:pt x="1051" y="62"/>
                    <a:pt x="1051" y="62"/>
                  </a:cubicBezTo>
                  <a:cubicBezTo>
                    <a:pt x="1051" y="62"/>
                    <a:pt x="1049" y="64"/>
                    <a:pt x="1049" y="64"/>
                  </a:cubicBezTo>
                  <a:cubicBezTo>
                    <a:pt x="1049" y="64"/>
                    <a:pt x="1051" y="66"/>
                    <a:pt x="1052" y="66"/>
                  </a:cubicBezTo>
                  <a:cubicBezTo>
                    <a:pt x="1052" y="66"/>
                    <a:pt x="1054" y="67"/>
                    <a:pt x="1054" y="68"/>
                  </a:cubicBezTo>
                  <a:cubicBezTo>
                    <a:pt x="1054" y="68"/>
                    <a:pt x="1052" y="70"/>
                    <a:pt x="1052" y="70"/>
                  </a:cubicBezTo>
                  <a:cubicBezTo>
                    <a:pt x="1052" y="70"/>
                    <a:pt x="1050" y="68"/>
                    <a:pt x="1050" y="68"/>
                  </a:cubicBezTo>
                  <a:cubicBezTo>
                    <a:pt x="1049" y="68"/>
                    <a:pt x="1049" y="70"/>
                    <a:pt x="1048" y="70"/>
                  </a:cubicBezTo>
                  <a:cubicBezTo>
                    <a:pt x="1048" y="71"/>
                    <a:pt x="1047" y="72"/>
                    <a:pt x="1047" y="73"/>
                  </a:cubicBezTo>
                  <a:cubicBezTo>
                    <a:pt x="1047" y="73"/>
                    <a:pt x="1048" y="74"/>
                    <a:pt x="1049" y="74"/>
                  </a:cubicBezTo>
                  <a:cubicBezTo>
                    <a:pt x="1049" y="74"/>
                    <a:pt x="1047" y="76"/>
                    <a:pt x="1047" y="76"/>
                  </a:cubicBezTo>
                  <a:cubicBezTo>
                    <a:pt x="1047" y="76"/>
                    <a:pt x="1045" y="75"/>
                    <a:pt x="1045" y="75"/>
                  </a:cubicBezTo>
                  <a:cubicBezTo>
                    <a:pt x="1045" y="74"/>
                    <a:pt x="1047" y="73"/>
                    <a:pt x="1047" y="73"/>
                  </a:cubicBezTo>
                  <a:cubicBezTo>
                    <a:pt x="1046" y="72"/>
                    <a:pt x="1044" y="71"/>
                    <a:pt x="1044" y="71"/>
                  </a:cubicBezTo>
                  <a:cubicBezTo>
                    <a:pt x="1044" y="70"/>
                    <a:pt x="1046" y="69"/>
                    <a:pt x="1046" y="69"/>
                  </a:cubicBezTo>
                  <a:cubicBezTo>
                    <a:pt x="1046" y="68"/>
                    <a:pt x="1044" y="68"/>
                    <a:pt x="1044" y="67"/>
                  </a:cubicBezTo>
                  <a:cubicBezTo>
                    <a:pt x="1044" y="66"/>
                    <a:pt x="1046" y="65"/>
                    <a:pt x="1045" y="65"/>
                  </a:cubicBezTo>
                  <a:cubicBezTo>
                    <a:pt x="1045" y="64"/>
                    <a:pt x="1043" y="64"/>
                    <a:pt x="1043" y="63"/>
                  </a:cubicBezTo>
                  <a:cubicBezTo>
                    <a:pt x="1043" y="62"/>
                    <a:pt x="1045" y="61"/>
                    <a:pt x="1045" y="61"/>
                  </a:cubicBezTo>
                  <a:cubicBezTo>
                    <a:pt x="1045" y="60"/>
                    <a:pt x="1043" y="60"/>
                    <a:pt x="1043" y="59"/>
                  </a:cubicBezTo>
                  <a:cubicBezTo>
                    <a:pt x="1042" y="61"/>
                    <a:pt x="1040" y="62"/>
                    <a:pt x="1039" y="63"/>
                  </a:cubicBezTo>
                  <a:cubicBezTo>
                    <a:pt x="1039" y="64"/>
                    <a:pt x="1038" y="65"/>
                    <a:pt x="1038" y="66"/>
                  </a:cubicBezTo>
                  <a:cubicBezTo>
                    <a:pt x="1037" y="66"/>
                    <a:pt x="1036" y="68"/>
                    <a:pt x="1036" y="68"/>
                  </a:cubicBezTo>
                  <a:cubicBezTo>
                    <a:pt x="1036" y="68"/>
                    <a:pt x="1034" y="66"/>
                    <a:pt x="1034" y="66"/>
                  </a:cubicBezTo>
                  <a:cubicBezTo>
                    <a:pt x="1033" y="67"/>
                    <a:pt x="1032" y="68"/>
                    <a:pt x="1032" y="68"/>
                  </a:cubicBezTo>
                  <a:cubicBezTo>
                    <a:pt x="1032" y="69"/>
                    <a:pt x="1034" y="70"/>
                    <a:pt x="1034" y="70"/>
                  </a:cubicBezTo>
                  <a:cubicBezTo>
                    <a:pt x="1034" y="71"/>
                    <a:pt x="1033" y="72"/>
                    <a:pt x="1032" y="72"/>
                  </a:cubicBezTo>
                  <a:cubicBezTo>
                    <a:pt x="1032" y="73"/>
                    <a:pt x="1031" y="74"/>
                    <a:pt x="1031" y="75"/>
                  </a:cubicBezTo>
                  <a:cubicBezTo>
                    <a:pt x="1030" y="75"/>
                    <a:pt x="1030" y="76"/>
                    <a:pt x="1029" y="77"/>
                  </a:cubicBezTo>
                  <a:cubicBezTo>
                    <a:pt x="1028" y="76"/>
                    <a:pt x="1026" y="75"/>
                    <a:pt x="1025" y="73"/>
                  </a:cubicBezTo>
                  <a:cubicBezTo>
                    <a:pt x="1025" y="73"/>
                    <a:pt x="1026" y="72"/>
                    <a:pt x="1026" y="71"/>
                  </a:cubicBezTo>
                  <a:cubicBezTo>
                    <a:pt x="1027" y="71"/>
                    <a:pt x="1028" y="69"/>
                    <a:pt x="1028" y="69"/>
                  </a:cubicBezTo>
                  <a:cubicBezTo>
                    <a:pt x="1028" y="69"/>
                    <a:pt x="1026" y="68"/>
                    <a:pt x="1026" y="67"/>
                  </a:cubicBezTo>
                  <a:cubicBezTo>
                    <a:pt x="1025" y="67"/>
                    <a:pt x="1024" y="66"/>
                    <a:pt x="1024" y="66"/>
                  </a:cubicBezTo>
                  <a:cubicBezTo>
                    <a:pt x="1023" y="66"/>
                    <a:pt x="1022" y="68"/>
                    <a:pt x="1022" y="68"/>
                  </a:cubicBezTo>
                  <a:cubicBezTo>
                    <a:pt x="1022" y="68"/>
                    <a:pt x="1020" y="70"/>
                    <a:pt x="1020" y="70"/>
                  </a:cubicBezTo>
                  <a:cubicBezTo>
                    <a:pt x="1020" y="70"/>
                    <a:pt x="1018" y="69"/>
                    <a:pt x="1018" y="68"/>
                  </a:cubicBezTo>
                  <a:cubicBezTo>
                    <a:pt x="1018" y="68"/>
                    <a:pt x="1016" y="67"/>
                    <a:pt x="1016" y="67"/>
                  </a:cubicBezTo>
                  <a:cubicBezTo>
                    <a:pt x="1016" y="66"/>
                    <a:pt x="1018" y="65"/>
                    <a:pt x="1017" y="64"/>
                  </a:cubicBezTo>
                  <a:cubicBezTo>
                    <a:pt x="1017" y="64"/>
                    <a:pt x="1016" y="63"/>
                    <a:pt x="1015" y="63"/>
                  </a:cubicBezTo>
                  <a:cubicBezTo>
                    <a:pt x="1014" y="62"/>
                    <a:pt x="1014" y="62"/>
                    <a:pt x="1013" y="61"/>
                  </a:cubicBezTo>
                  <a:cubicBezTo>
                    <a:pt x="1013" y="62"/>
                    <a:pt x="1011" y="63"/>
                    <a:pt x="1011" y="63"/>
                  </a:cubicBezTo>
                  <a:cubicBezTo>
                    <a:pt x="1011" y="64"/>
                    <a:pt x="1013" y="65"/>
                    <a:pt x="1013" y="65"/>
                  </a:cubicBezTo>
                  <a:cubicBezTo>
                    <a:pt x="1014" y="65"/>
                    <a:pt x="1016" y="66"/>
                    <a:pt x="1016" y="67"/>
                  </a:cubicBezTo>
                  <a:cubicBezTo>
                    <a:pt x="1016" y="67"/>
                    <a:pt x="1014" y="68"/>
                    <a:pt x="1014" y="69"/>
                  </a:cubicBezTo>
                  <a:cubicBezTo>
                    <a:pt x="1014" y="69"/>
                    <a:pt x="1013" y="71"/>
                    <a:pt x="1012" y="71"/>
                  </a:cubicBezTo>
                  <a:cubicBezTo>
                    <a:pt x="1012" y="71"/>
                    <a:pt x="1010" y="69"/>
                    <a:pt x="1010" y="69"/>
                  </a:cubicBezTo>
                  <a:cubicBezTo>
                    <a:pt x="1009" y="70"/>
                    <a:pt x="1009" y="71"/>
                    <a:pt x="1008" y="72"/>
                  </a:cubicBezTo>
                  <a:cubicBezTo>
                    <a:pt x="1009" y="72"/>
                    <a:pt x="1010" y="73"/>
                    <a:pt x="1011" y="73"/>
                  </a:cubicBezTo>
                  <a:cubicBezTo>
                    <a:pt x="1010" y="73"/>
                    <a:pt x="1009" y="76"/>
                    <a:pt x="1009" y="76"/>
                  </a:cubicBezTo>
                  <a:cubicBezTo>
                    <a:pt x="1008" y="76"/>
                    <a:pt x="1007" y="74"/>
                    <a:pt x="1007" y="74"/>
                  </a:cubicBezTo>
                  <a:cubicBezTo>
                    <a:pt x="1006" y="74"/>
                    <a:pt x="1004" y="72"/>
                    <a:pt x="1004" y="72"/>
                  </a:cubicBezTo>
                  <a:cubicBezTo>
                    <a:pt x="1004" y="72"/>
                    <a:pt x="1006" y="70"/>
                    <a:pt x="1006" y="70"/>
                  </a:cubicBezTo>
                  <a:cubicBezTo>
                    <a:pt x="1006" y="70"/>
                    <a:pt x="1008" y="68"/>
                    <a:pt x="1008" y="68"/>
                  </a:cubicBezTo>
                  <a:cubicBezTo>
                    <a:pt x="1008" y="67"/>
                    <a:pt x="1006" y="67"/>
                    <a:pt x="1006" y="66"/>
                  </a:cubicBezTo>
                  <a:cubicBezTo>
                    <a:pt x="1005" y="65"/>
                    <a:pt x="1007" y="64"/>
                    <a:pt x="1007" y="64"/>
                  </a:cubicBezTo>
                  <a:cubicBezTo>
                    <a:pt x="1007" y="63"/>
                    <a:pt x="1009" y="62"/>
                    <a:pt x="1009" y="62"/>
                  </a:cubicBezTo>
                  <a:cubicBezTo>
                    <a:pt x="1009" y="61"/>
                    <a:pt x="1007" y="60"/>
                    <a:pt x="1007" y="60"/>
                  </a:cubicBezTo>
                  <a:cubicBezTo>
                    <a:pt x="1007" y="59"/>
                    <a:pt x="1005" y="59"/>
                    <a:pt x="1005" y="58"/>
                  </a:cubicBezTo>
                  <a:cubicBezTo>
                    <a:pt x="1003" y="60"/>
                    <a:pt x="1002" y="61"/>
                    <a:pt x="1001" y="63"/>
                  </a:cubicBezTo>
                  <a:cubicBezTo>
                    <a:pt x="1001" y="63"/>
                    <a:pt x="1000" y="64"/>
                    <a:pt x="999" y="65"/>
                  </a:cubicBezTo>
                  <a:cubicBezTo>
                    <a:pt x="999" y="65"/>
                    <a:pt x="998" y="67"/>
                    <a:pt x="998" y="67"/>
                  </a:cubicBezTo>
                  <a:cubicBezTo>
                    <a:pt x="998" y="68"/>
                    <a:pt x="1000" y="68"/>
                    <a:pt x="1000" y="69"/>
                  </a:cubicBezTo>
                  <a:cubicBezTo>
                    <a:pt x="1000" y="70"/>
                    <a:pt x="998" y="70"/>
                    <a:pt x="998" y="71"/>
                  </a:cubicBezTo>
                  <a:cubicBezTo>
                    <a:pt x="997" y="70"/>
                    <a:pt x="997" y="70"/>
                    <a:pt x="996" y="69"/>
                  </a:cubicBezTo>
                  <a:cubicBezTo>
                    <a:pt x="996" y="69"/>
                    <a:pt x="994" y="68"/>
                    <a:pt x="994" y="68"/>
                  </a:cubicBezTo>
                  <a:cubicBezTo>
                    <a:pt x="994" y="67"/>
                    <a:pt x="996" y="66"/>
                    <a:pt x="995" y="65"/>
                  </a:cubicBezTo>
                  <a:cubicBezTo>
                    <a:pt x="995" y="65"/>
                    <a:pt x="994" y="64"/>
                    <a:pt x="993" y="64"/>
                  </a:cubicBezTo>
                  <a:cubicBezTo>
                    <a:pt x="993" y="63"/>
                    <a:pt x="991" y="62"/>
                    <a:pt x="991" y="62"/>
                  </a:cubicBezTo>
                  <a:cubicBezTo>
                    <a:pt x="991" y="61"/>
                    <a:pt x="993" y="60"/>
                    <a:pt x="993" y="60"/>
                  </a:cubicBezTo>
                  <a:cubicBezTo>
                    <a:pt x="993" y="59"/>
                    <a:pt x="991" y="59"/>
                    <a:pt x="990" y="58"/>
                  </a:cubicBezTo>
                  <a:cubicBezTo>
                    <a:pt x="990" y="57"/>
                    <a:pt x="992" y="56"/>
                    <a:pt x="992" y="56"/>
                  </a:cubicBezTo>
                  <a:cubicBezTo>
                    <a:pt x="992" y="55"/>
                    <a:pt x="990" y="55"/>
                    <a:pt x="990" y="54"/>
                  </a:cubicBezTo>
                  <a:cubicBezTo>
                    <a:pt x="990" y="55"/>
                    <a:pt x="988" y="56"/>
                    <a:pt x="988" y="56"/>
                  </a:cubicBezTo>
                  <a:cubicBezTo>
                    <a:pt x="988" y="57"/>
                    <a:pt x="991" y="58"/>
                    <a:pt x="990" y="58"/>
                  </a:cubicBezTo>
                  <a:cubicBezTo>
                    <a:pt x="990" y="59"/>
                    <a:pt x="989" y="60"/>
                    <a:pt x="989" y="60"/>
                  </a:cubicBezTo>
                  <a:cubicBezTo>
                    <a:pt x="988" y="61"/>
                    <a:pt x="987" y="62"/>
                    <a:pt x="987" y="62"/>
                  </a:cubicBezTo>
                  <a:cubicBezTo>
                    <a:pt x="987" y="63"/>
                    <a:pt x="985" y="64"/>
                    <a:pt x="985" y="65"/>
                  </a:cubicBezTo>
                  <a:cubicBezTo>
                    <a:pt x="985" y="65"/>
                    <a:pt x="988" y="66"/>
                    <a:pt x="988" y="66"/>
                  </a:cubicBezTo>
                  <a:cubicBezTo>
                    <a:pt x="987" y="67"/>
                    <a:pt x="986" y="68"/>
                    <a:pt x="986" y="69"/>
                  </a:cubicBezTo>
                  <a:cubicBezTo>
                    <a:pt x="985" y="69"/>
                    <a:pt x="985" y="70"/>
                    <a:pt x="984" y="71"/>
                  </a:cubicBezTo>
                  <a:cubicBezTo>
                    <a:pt x="984" y="71"/>
                    <a:pt x="982" y="69"/>
                    <a:pt x="982" y="69"/>
                  </a:cubicBezTo>
                  <a:cubicBezTo>
                    <a:pt x="981" y="69"/>
                    <a:pt x="981" y="71"/>
                    <a:pt x="980" y="71"/>
                  </a:cubicBezTo>
                  <a:cubicBezTo>
                    <a:pt x="979" y="71"/>
                    <a:pt x="979" y="70"/>
                    <a:pt x="978" y="70"/>
                  </a:cubicBezTo>
                  <a:cubicBezTo>
                    <a:pt x="977" y="70"/>
                    <a:pt x="977" y="71"/>
                    <a:pt x="976" y="72"/>
                  </a:cubicBezTo>
                  <a:cubicBezTo>
                    <a:pt x="976" y="72"/>
                    <a:pt x="974" y="70"/>
                    <a:pt x="974" y="70"/>
                  </a:cubicBezTo>
                  <a:cubicBezTo>
                    <a:pt x="974" y="70"/>
                    <a:pt x="976" y="68"/>
                    <a:pt x="976" y="68"/>
                  </a:cubicBezTo>
                  <a:cubicBezTo>
                    <a:pt x="976" y="68"/>
                    <a:pt x="977" y="66"/>
                    <a:pt x="977" y="66"/>
                  </a:cubicBezTo>
                  <a:cubicBezTo>
                    <a:pt x="978" y="66"/>
                    <a:pt x="980" y="68"/>
                    <a:pt x="980" y="67"/>
                  </a:cubicBezTo>
                  <a:cubicBezTo>
                    <a:pt x="980" y="67"/>
                    <a:pt x="981" y="66"/>
                    <a:pt x="981" y="65"/>
                  </a:cubicBezTo>
                  <a:cubicBezTo>
                    <a:pt x="982" y="64"/>
                    <a:pt x="983" y="64"/>
                    <a:pt x="983" y="63"/>
                  </a:cubicBezTo>
                  <a:cubicBezTo>
                    <a:pt x="983" y="63"/>
                    <a:pt x="985" y="61"/>
                    <a:pt x="985" y="61"/>
                  </a:cubicBezTo>
                  <a:cubicBezTo>
                    <a:pt x="985" y="61"/>
                    <a:pt x="983" y="59"/>
                    <a:pt x="983" y="59"/>
                  </a:cubicBezTo>
                  <a:cubicBezTo>
                    <a:pt x="982" y="59"/>
                    <a:pt x="981" y="61"/>
                    <a:pt x="981" y="61"/>
                  </a:cubicBezTo>
                  <a:cubicBezTo>
                    <a:pt x="980" y="61"/>
                    <a:pt x="979" y="60"/>
                    <a:pt x="979" y="60"/>
                  </a:cubicBezTo>
                  <a:cubicBezTo>
                    <a:pt x="978" y="59"/>
                    <a:pt x="977" y="58"/>
                    <a:pt x="976" y="58"/>
                  </a:cubicBezTo>
                  <a:cubicBezTo>
                    <a:pt x="976" y="58"/>
                    <a:pt x="975" y="56"/>
                    <a:pt x="974" y="56"/>
                  </a:cubicBezTo>
                  <a:cubicBezTo>
                    <a:pt x="974" y="56"/>
                    <a:pt x="973" y="58"/>
                    <a:pt x="972" y="58"/>
                  </a:cubicBezTo>
                  <a:cubicBezTo>
                    <a:pt x="972" y="58"/>
                    <a:pt x="971" y="57"/>
                    <a:pt x="970" y="57"/>
                  </a:cubicBezTo>
                  <a:cubicBezTo>
                    <a:pt x="970" y="57"/>
                    <a:pt x="969" y="58"/>
                    <a:pt x="969" y="59"/>
                  </a:cubicBezTo>
                  <a:cubicBezTo>
                    <a:pt x="968" y="60"/>
                    <a:pt x="967" y="60"/>
                    <a:pt x="967" y="61"/>
                  </a:cubicBezTo>
                  <a:cubicBezTo>
                    <a:pt x="966" y="62"/>
                    <a:pt x="966" y="63"/>
                    <a:pt x="965" y="63"/>
                  </a:cubicBezTo>
                  <a:cubicBezTo>
                    <a:pt x="965" y="64"/>
                    <a:pt x="964" y="65"/>
                    <a:pt x="963" y="66"/>
                  </a:cubicBezTo>
                  <a:cubicBezTo>
                    <a:pt x="963" y="66"/>
                    <a:pt x="962" y="68"/>
                    <a:pt x="962" y="68"/>
                  </a:cubicBezTo>
                  <a:cubicBezTo>
                    <a:pt x="961" y="68"/>
                    <a:pt x="961" y="70"/>
                    <a:pt x="960" y="70"/>
                  </a:cubicBezTo>
                  <a:cubicBezTo>
                    <a:pt x="960" y="70"/>
                    <a:pt x="958" y="69"/>
                    <a:pt x="958" y="68"/>
                  </a:cubicBezTo>
                  <a:cubicBezTo>
                    <a:pt x="958" y="68"/>
                    <a:pt x="959" y="67"/>
                    <a:pt x="960" y="66"/>
                  </a:cubicBezTo>
                  <a:cubicBezTo>
                    <a:pt x="960" y="65"/>
                    <a:pt x="961" y="65"/>
                    <a:pt x="961" y="64"/>
                  </a:cubicBezTo>
                  <a:cubicBezTo>
                    <a:pt x="962" y="63"/>
                    <a:pt x="962" y="62"/>
                    <a:pt x="963" y="62"/>
                  </a:cubicBezTo>
                  <a:cubicBezTo>
                    <a:pt x="962" y="61"/>
                    <a:pt x="961" y="61"/>
                    <a:pt x="961" y="60"/>
                  </a:cubicBezTo>
                  <a:cubicBezTo>
                    <a:pt x="960" y="60"/>
                    <a:pt x="959" y="58"/>
                    <a:pt x="958" y="58"/>
                  </a:cubicBezTo>
                  <a:cubicBezTo>
                    <a:pt x="958" y="58"/>
                    <a:pt x="957" y="60"/>
                    <a:pt x="957" y="61"/>
                  </a:cubicBezTo>
                  <a:cubicBezTo>
                    <a:pt x="956" y="61"/>
                    <a:pt x="955" y="59"/>
                    <a:pt x="955" y="59"/>
                  </a:cubicBezTo>
                  <a:cubicBezTo>
                    <a:pt x="954" y="59"/>
                    <a:pt x="953" y="61"/>
                    <a:pt x="953" y="61"/>
                  </a:cubicBezTo>
                  <a:cubicBezTo>
                    <a:pt x="952" y="61"/>
                    <a:pt x="951" y="60"/>
                    <a:pt x="951" y="59"/>
                  </a:cubicBezTo>
                  <a:cubicBezTo>
                    <a:pt x="950" y="59"/>
                    <a:pt x="949" y="58"/>
                    <a:pt x="948" y="58"/>
                  </a:cubicBezTo>
                  <a:cubicBezTo>
                    <a:pt x="948" y="58"/>
                    <a:pt x="947" y="56"/>
                    <a:pt x="946" y="56"/>
                  </a:cubicBezTo>
                  <a:cubicBezTo>
                    <a:pt x="946" y="56"/>
                    <a:pt x="945" y="58"/>
                    <a:pt x="944" y="58"/>
                  </a:cubicBezTo>
                  <a:cubicBezTo>
                    <a:pt x="944" y="58"/>
                    <a:pt x="943" y="56"/>
                    <a:pt x="942" y="56"/>
                  </a:cubicBezTo>
                  <a:cubicBezTo>
                    <a:pt x="942" y="57"/>
                    <a:pt x="941" y="59"/>
                    <a:pt x="940" y="59"/>
                  </a:cubicBezTo>
                  <a:cubicBezTo>
                    <a:pt x="940" y="59"/>
                    <a:pt x="939" y="57"/>
                    <a:pt x="938" y="57"/>
                  </a:cubicBezTo>
                  <a:cubicBezTo>
                    <a:pt x="938" y="57"/>
                    <a:pt x="937" y="59"/>
                    <a:pt x="937" y="59"/>
                  </a:cubicBezTo>
                  <a:cubicBezTo>
                    <a:pt x="936" y="59"/>
                    <a:pt x="935" y="57"/>
                    <a:pt x="934" y="58"/>
                  </a:cubicBezTo>
                  <a:cubicBezTo>
                    <a:pt x="934" y="58"/>
                    <a:pt x="933" y="60"/>
                    <a:pt x="933" y="60"/>
                  </a:cubicBezTo>
                  <a:cubicBezTo>
                    <a:pt x="932" y="60"/>
                    <a:pt x="931" y="58"/>
                    <a:pt x="930" y="58"/>
                  </a:cubicBezTo>
                  <a:cubicBezTo>
                    <a:pt x="930" y="58"/>
                    <a:pt x="929" y="60"/>
                    <a:pt x="929" y="60"/>
                  </a:cubicBezTo>
                  <a:cubicBezTo>
                    <a:pt x="929" y="61"/>
                    <a:pt x="931" y="61"/>
                    <a:pt x="931" y="62"/>
                  </a:cubicBezTo>
                  <a:cubicBezTo>
                    <a:pt x="931" y="62"/>
                    <a:pt x="929" y="64"/>
                    <a:pt x="929" y="64"/>
                  </a:cubicBezTo>
                  <a:cubicBezTo>
                    <a:pt x="929" y="64"/>
                    <a:pt x="927" y="62"/>
                    <a:pt x="927" y="63"/>
                  </a:cubicBezTo>
                  <a:cubicBezTo>
                    <a:pt x="926" y="63"/>
                    <a:pt x="926" y="65"/>
                    <a:pt x="925" y="65"/>
                  </a:cubicBezTo>
                  <a:cubicBezTo>
                    <a:pt x="925" y="64"/>
                    <a:pt x="923" y="64"/>
                    <a:pt x="923" y="63"/>
                  </a:cubicBezTo>
                  <a:cubicBezTo>
                    <a:pt x="923" y="63"/>
                    <a:pt x="925" y="61"/>
                    <a:pt x="925" y="61"/>
                  </a:cubicBezTo>
                  <a:cubicBezTo>
                    <a:pt x="925" y="60"/>
                    <a:pt x="926" y="59"/>
                    <a:pt x="926" y="59"/>
                  </a:cubicBezTo>
                  <a:cubicBezTo>
                    <a:pt x="927" y="58"/>
                    <a:pt x="928" y="57"/>
                    <a:pt x="928" y="56"/>
                  </a:cubicBezTo>
                  <a:cubicBezTo>
                    <a:pt x="928" y="56"/>
                    <a:pt x="926" y="55"/>
                    <a:pt x="926" y="55"/>
                  </a:cubicBezTo>
                  <a:cubicBezTo>
                    <a:pt x="926" y="54"/>
                    <a:pt x="928" y="53"/>
                    <a:pt x="928" y="52"/>
                  </a:cubicBezTo>
                  <a:cubicBezTo>
                    <a:pt x="928" y="52"/>
                    <a:pt x="925" y="51"/>
                    <a:pt x="925" y="51"/>
                  </a:cubicBezTo>
                  <a:cubicBezTo>
                    <a:pt x="926" y="50"/>
                    <a:pt x="927" y="49"/>
                    <a:pt x="927" y="48"/>
                  </a:cubicBezTo>
                  <a:cubicBezTo>
                    <a:pt x="928" y="48"/>
                    <a:pt x="928" y="47"/>
                    <a:pt x="929" y="46"/>
                  </a:cubicBezTo>
                  <a:cubicBezTo>
                    <a:pt x="929" y="46"/>
                    <a:pt x="930" y="44"/>
                    <a:pt x="930" y="44"/>
                  </a:cubicBezTo>
                  <a:cubicBezTo>
                    <a:pt x="930" y="44"/>
                    <a:pt x="929" y="42"/>
                    <a:pt x="928" y="42"/>
                  </a:cubicBezTo>
                  <a:cubicBezTo>
                    <a:pt x="928" y="42"/>
                    <a:pt x="927" y="44"/>
                    <a:pt x="927" y="45"/>
                  </a:cubicBezTo>
                  <a:cubicBezTo>
                    <a:pt x="926" y="45"/>
                    <a:pt x="924" y="43"/>
                    <a:pt x="924" y="43"/>
                  </a:cubicBezTo>
                  <a:cubicBezTo>
                    <a:pt x="924" y="43"/>
                    <a:pt x="923" y="45"/>
                    <a:pt x="923" y="45"/>
                  </a:cubicBezTo>
                  <a:cubicBezTo>
                    <a:pt x="923" y="46"/>
                    <a:pt x="925" y="46"/>
                    <a:pt x="925" y="47"/>
                  </a:cubicBezTo>
                  <a:cubicBezTo>
                    <a:pt x="925" y="47"/>
                    <a:pt x="923" y="48"/>
                    <a:pt x="923" y="49"/>
                  </a:cubicBezTo>
                  <a:cubicBezTo>
                    <a:pt x="923" y="50"/>
                    <a:pt x="925" y="50"/>
                    <a:pt x="925" y="51"/>
                  </a:cubicBezTo>
                  <a:cubicBezTo>
                    <a:pt x="925" y="51"/>
                    <a:pt x="924" y="52"/>
                    <a:pt x="924" y="53"/>
                  </a:cubicBezTo>
                  <a:cubicBezTo>
                    <a:pt x="924" y="53"/>
                    <a:pt x="926" y="54"/>
                    <a:pt x="926" y="55"/>
                  </a:cubicBezTo>
                  <a:cubicBezTo>
                    <a:pt x="926" y="55"/>
                    <a:pt x="925" y="56"/>
                    <a:pt x="924" y="57"/>
                  </a:cubicBezTo>
                  <a:cubicBezTo>
                    <a:pt x="924" y="57"/>
                    <a:pt x="923" y="59"/>
                    <a:pt x="923" y="59"/>
                  </a:cubicBezTo>
                  <a:cubicBezTo>
                    <a:pt x="922" y="59"/>
                    <a:pt x="920" y="58"/>
                    <a:pt x="920" y="57"/>
                  </a:cubicBezTo>
                  <a:cubicBezTo>
                    <a:pt x="920" y="57"/>
                    <a:pt x="919" y="56"/>
                    <a:pt x="918" y="56"/>
                  </a:cubicBezTo>
                  <a:cubicBezTo>
                    <a:pt x="918" y="56"/>
                    <a:pt x="916" y="54"/>
                    <a:pt x="916" y="54"/>
                  </a:cubicBezTo>
                  <a:cubicBezTo>
                    <a:pt x="915" y="54"/>
                    <a:pt x="914" y="56"/>
                    <a:pt x="914" y="56"/>
                  </a:cubicBezTo>
                  <a:cubicBezTo>
                    <a:pt x="914" y="57"/>
                    <a:pt x="913" y="58"/>
                    <a:pt x="912" y="58"/>
                  </a:cubicBezTo>
                  <a:cubicBezTo>
                    <a:pt x="912" y="59"/>
                    <a:pt x="910" y="57"/>
                    <a:pt x="910" y="57"/>
                  </a:cubicBezTo>
                  <a:cubicBezTo>
                    <a:pt x="910" y="57"/>
                    <a:pt x="908" y="55"/>
                    <a:pt x="908" y="55"/>
                  </a:cubicBezTo>
                  <a:cubicBezTo>
                    <a:pt x="908" y="55"/>
                    <a:pt x="906" y="57"/>
                    <a:pt x="906" y="57"/>
                  </a:cubicBezTo>
                  <a:cubicBezTo>
                    <a:pt x="906" y="57"/>
                    <a:pt x="905" y="60"/>
                    <a:pt x="905" y="60"/>
                  </a:cubicBezTo>
                  <a:cubicBezTo>
                    <a:pt x="904" y="59"/>
                    <a:pt x="903" y="58"/>
                    <a:pt x="902" y="58"/>
                  </a:cubicBezTo>
                  <a:cubicBezTo>
                    <a:pt x="902" y="57"/>
                    <a:pt x="901" y="57"/>
                    <a:pt x="900" y="56"/>
                  </a:cubicBezTo>
                  <a:cubicBezTo>
                    <a:pt x="900" y="56"/>
                    <a:pt x="898" y="55"/>
                    <a:pt x="898" y="54"/>
                  </a:cubicBezTo>
                  <a:cubicBezTo>
                    <a:pt x="898" y="54"/>
                    <a:pt x="899" y="52"/>
                    <a:pt x="900" y="52"/>
                  </a:cubicBezTo>
                  <a:cubicBezTo>
                    <a:pt x="899" y="52"/>
                    <a:pt x="898" y="50"/>
                    <a:pt x="897" y="50"/>
                  </a:cubicBezTo>
                  <a:cubicBezTo>
                    <a:pt x="897" y="51"/>
                    <a:pt x="896" y="52"/>
                    <a:pt x="896" y="53"/>
                  </a:cubicBezTo>
                  <a:cubicBezTo>
                    <a:pt x="895" y="53"/>
                    <a:pt x="895" y="54"/>
                    <a:pt x="894" y="55"/>
                  </a:cubicBezTo>
                  <a:cubicBezTo>
                    <a:pt x="893" y="56"/>
                    <a:pt x="893" y="56"/>
                    <a:pt x="892" y="57"/>
                  </a:cubicBezTo>
                  <a:cubicBezTo>
                    <a:pt x="892" y="58"/>
                    <a:pt x="891" y="59"/>
                    <a:pt x="890" y="59"/>
                  </a:cubicBezTo>
                  <a:cubicBezTo>
                    <a:pt x="890" y="59"/>
                    <a:pt x="889" y="58"/>
                    <a:pt x="888" y="58"/>
                  </a:cubicBezTo>
                  <a:cubicBezTo>
                    <a:pt x="888" y="58"/>
                    <a:pt x="886" y="56"/>
                    <a:pt x="886" y="56"/>
                  </a:cubicBezTo>
                  <a:cubicBezTo>
                    <a:pt x="886" y="56"/>
                    <a:pt x="888" y="54"/>
                    <a:pt x="888" y="54"/>
                  </a:cubicBezTo>
                  <a:cubicBezTo>
                    <a:pt x="887" y="54"/>
                    <a:pt x="886" y="52"/>
                    <a:pt x="885" y="52"/>
                  </a:cubicBezTo>
                  <a:cubicBezTo>
                    <a:pt x="885" y="52"/>
                    <a:pt x="884" y="54"/>
                    <a:pt x="884" y="54"/>
                  </a:cubicBezTo>
                  <a:cubicBezTo>
                    <a:pt x="883" y="55"/>
                    <a:pt x="883" y="56"/>
                    <a:pt x="882" y="57"/>
                  </a:cubicBezTo>
                  <a:cubicBezTo>
                    <a:pt x="882" y="57"/>
                    <a:pt x="881" y="59"/>
                    <a:pt x="880" y="59"/>
                  </a:cubicBezTo>
                  <a:cubicBezTo>
                    <a:pt x="880" y="59"/>
                    <a:pt x="878" y="57"/>
                    <a:pt x="878" y="57"/>
                  </a:cubicBezTo>
                  <a:cubicBezTo>
                    <a:pt x="878" y="57"/>
                    <a:pt x="876" y="59"/>
                    <a:pt x="876" y="59"/>
                  </a:cubicBezTo>
                  <a:cubicBezTo>
                    <a:pt x="877" y="60"/>
                    <a:pt x="879" y="61"/>
                    <a:pt x="879" y="61"/>
                  </a:cubicBezTo>
                  <a:cubicBezTo>
                    <a:pt x="879" y="62"/>
                    <a:pt x="877" y="63"/>
                    <a:pt x="877" y="63"/>
                  </a:cubicBezTo>
                  <a:cubicBezTo>
                    <a:pt x="876" y="64"/>
                    <a:pt x="876" y="65"/>
                    <a:pt x="875" y="65"/>
                  </a:cubicBezTo>
                  <a:cubicBezTo>
                    <a:pt x="875" y="66"/>
                    <a:pt x="874" y="68"/>
                    <a:pt x="874" y="68"/>
                  </a:cubicBezTo>
                  <a:cubicBezTo>
                    <a:pt x="873" y="68"/>
                    <a:pt x="872" y="66"/>
                    <a:pt x="871" y="66"/>
                  </a:cubicBezTo>
                  <a:cubicBezTo>
                    <a:pt x="871" y="66"/>
                    <a:pt x="870" y="68"/>
                    <a:pt x="870" y="68"/>
                  </a:cubicBezTo>
                  <a:cubicBezTo>
                    <a:pt x="868" y="67"/>
                    <a:pt x="867" y="66"/>
                    <a:pt x="865" y="65"/>
                  </a:cubicBezTo>
                  <a:cubicBezTo>
                    <a:pt x="866" y="64"/>
                    <a:pt x="866" y="63"/>
                    <a:pt x="867" y="63"/>
                  </a:cubicBezTo>
                  <a:cubicBezTo>
                    <a:pt x="867" y="62"/>
                    <a:pt x="869" y="61"/>
                    <a:pt x="869" y="60"/>
                  </a:cubicBezTo>
                  <a:cubicBezTo>
                    <a:pt x="869" y="60"/>
                    <a:pt x="866" y="59"/>
                    <a:pt x="866" y="59"/>
                  </a:cubicBezTo>
                  <a:cubicBezTo>
                    <a:pt x="867" y="58"/>
                    <a:pt x="868" y="56"/>
                    <a:pt x="868" y="56"/>
                  </a:cubicBezTo>
                  <a:cubicBezTo>
                    <a:pt x="869" y="56"/>
                    <a:pt x="870" y="58"/>
                    <a:pt x="870" y="58"/>
                  </a:cubicBezTo>
                  <a:cubicBezTo>
                    <a:pt x="871" y="58"/>
                    <a:pt x="872" y="59"/>
                    <a:pt x="873" y="60"/>
                  </a:cubicBezTo>
                  <a:cubicBezTo>
                    <a:pt x="873" y="60"/>
                    <a:pt x="874" y="61"/>
                    <a:pt x="875" y="62"/>
                  </a:cubicBezTo>
                  <a:cubicBezTo>
                    <a:pt x="875" y="61"/>
                    <a:pt x="877" y="60"/>
                    <a:pt x="876" y="59"/>
                  </a:cubicBezTo>
                  <a:cubicBezTo>
                    <a:pt x="876" y="59"/>
                    <a:pt x="874" y="58"/>
                    <a:pt x="874" y="58"/>
                  </a:cubicBezTo>
                  <a:cubicBezTo>
                    <a:pt x="874" y="57"/>
                    <a:pt x="876" y="56"/>
                    <a:pt x="876" y="55"/>
                  </a:cubicBezTo>
                  <a:cubicBezTo>
                    <a:pt x="876" y="55"/>
                    <a:pt x="874" y="54"/>
                    <a:pt x="874" y="54"/>
                  </a:cubicBezTo>
                  <a:cubicBezTo>
                    <a:pt x="874" y="53"/>
                    <a:pt x="876" y="52"/>
                    <a:pt x="875" y="51"/>
                  </a:cubicBezTo>
                  <a:cubicBezTo>
                    <a:pt x="875" y="51"/>
                    <a:pt x="874" y="50"/>
                    <a:pt x="873" y="50"/>
                  </a:cubicBezTo>
                  <a:cubicBezTo>
                    <a:pt x="873" y="50"/>
                    <a:pt x="872" y="52"/>
                    <a:pt x="871" y="52"/>
                  </a:cubicBezTo>
                  <a:cubicBezTo>
                    <a:pt x="871" y="52"/>
                    <a:pt x="870" y="50"/>
                    <a:pt x="869" y="50"/>
                  </a:cubicBezTo>
                  <a:cubicBezTo>
                    <a:pt x="869" y="51"/>
                    <a:pt x="868" y="52"/>
                    <a:pt x="868" y="52"/>
                  </a:cubicBezTo>
                  <a:cubicBezTo>
                    <a:pt x="867" y="53"/>
                    <a:pt x="866" y="55"/>
                    <a:pt x="866" y="55"/>
                  </a:cubicBezTo>
                  <a:cubicBezTo>
                    <a:pt x="865" y="55"/>
                    <a:pt x="864" y="53"/>
                    <a:pt x="864" y="53"/>
                  </a:cubicBezTo>
                  <a:cubicBezTo>
                    <a:pt x="863" y="52"/>
                    <a:pt x="862" y="52"/>
                    <a:pt x="861" y="51"/>
                  </a:cubicBezTo>
                  <a:cubicBezTo>
                    <a:pt x="861" y="51"/>
                    <a:pt x="859" y="50"/>
                    <a:pt x="859" y="50"/>
                  </a:cubicBezTo>
                  <a:cubicBezTo>
                    <a:pt x="859" y="50"/>
                    <a:pt x="858" y="51"/>
                    <a:pt x="857" y="52"/>
                  </a:cubicBezTo>
                  <a:cubicBezTo>
                    <a:pt x="857" y="53"/>
                    <a:pt x="856" y="53"/>
                    <a:pt x="856" y="54"/>
                  </a:cubicBezTo>
                  <a:cubicBezTo>
                    <a:pt x="855" y="55"/>
                    <a:pt x="855" y="56"/>
                    <a:pt x="854" y="56"/>
                  </a:cubicBezTo>
                  <a:cubicBezTo>
                    <a:pt x="853" y="57"/>
                    <a:pt x="853" y="58"/>
                    <a:pt x="852" y="59"/>
                  </a:cubicBezTo>
                  <a:cubicBezTo>
                    <a:pt x="852" y="59"/>
                    <a:pt x="851" y="61"/>
                    <a:pt x="851" y="61"/>
                  </a:cubicBezTo>
                  <a:cubicBezTo>
                    <a:pt x="850" y="61"/>
                    <a:pt x="849" y="59"/>
                    <a:pt x="848" y="59"/>
                  </a:cubicBezTo>
                  <a:cubicBezTo>
                    <a:pt x="848" y="58"/>
                    <a:pt x="847" y="58"/>
                    <a:pt x="846" y="57"/>
                  </a:cubicBezTo>
                  <a:cubicBezTo>
                    <a:pt x="846" y="57"/>
                    <a:pt x="844" y="56"/>
                    <a:pt x="844" y="56"/>
                  </a:cubicBezTo>
                  <a:cubicBezTo>
                    <a:pt x="843" y="56"/>
                    <a:pt x="842" y="54"/>
                    <a:pt x="842" y="54"/>
                  </a:cubicBezTo>
                  <a:cubicBezTo>
                    <a:pt x="841" y="54"/>
                    <a:pt x="840" y="56"/>
                    <a:pt x="840" y="56"/>
                  </a:cubicBezTo>
                  <a:cubicBezTo>
                    <a:pt x="840" y="57"/>
                    <a:pt x="839" y="58"/>
                    <a:pt x="838" y="58"/>
                  </a:cubicBezTo>
                  <a:cubicBezTo>
                    <a:pt x="838" y="59"/>
                    <a:pt x="837" y="57"/>
                    <a:pt x="836" y="57"/>
                  </a:cubicBezTo>
                  <a:cubicBezTo>
                    <a:pt x="835" y="57"/>
                    <a:pt x="835" y="59"/>
                    <a:pt x="834" y="59"/>
                  </a:cubicBezTo>
                  <a:cubicBezTo>
                    <a:pt x="834" y="59"/>
                    <a:pt x="833" y="57"/>
                    <a:pt x="832" y="57"/>
                  </a:cubicBezTo>
                  <a:cubicBezTo>
                    <a:pt x="832" y="57"/>
                    <a:pt x="831" y="59"/>
                    <a:pt x="830" y="59"/>
                  </a:cubicBezTo>
                  <a:cubicBezTo>
                    <a:pt x="830" y="60"/>
                    <a:pt x="829" y="62"/>
                    <a:pt x="829" y="62"/>
                  </a:cubicBezTo>
                  <a:cubicBezTo>
                    <a:pt x="828" y="62"/>
                    <a:pt x="827" y="60"/>
                    <a:pt x="826" y="60"/>
                  </a:cubicBezTo>
                  <a:cubicBezTo>
                    <a:pt x="826" y="60"/>
                    <a:pt x="825" y="62"/>
                    <a:pt x="825" y="62"/>
                  </a:cubicBezTo>
                  <a:cubicBezTo>
                    <a:pt x="824" y="62"/>
                    <a:pt x="823" y="60"/>
                    <a:pt x="823" y="61"/>
                  </a:cubicBezTo>
                  <a:cubicBezTo>
                    <a:pt x="822" y="61"/>
                    <a:pt x="822" y="62"/>
                    <a:pt x="821" y="63"/>
                  </a:cubicBezTo>
                  <a:cubicBezTo>
                    <a:pt x="820" y="63"/>
                    <a:pt x="820" y="64"/>
                    <a:pt x="819" y="65"/>
                  </a:cubicBezTo>
                  <a:cubicBezTo>
                    <a:pt x="819" y="65"/>
                    <a:pt x="817" y="63"/>
                    <a:pt x="817" y="63"/>
                  </a:cubicBezTo>
                  <a:cubicBezTo>
                    <a:pt x="817" y="63"/>
                    <a:pt x="818" y="61"/>
                    <a:pt x="819" y="61"/>
                  </a:cubicBezTo>
                  <a:cubicBezTo>
                    <a:pt x="819" y="61"/>
                    <a:pt x="820" y="59"/>
                    <a:pt x="820" y="59"/>
                  </a:cubicBezTo>
                  <a:cubicBezTo>
                    <a:pt x="821" y="59"/>
                    <a:pt x="822" y="61"/>
                    <a:pt x="823" y="61"/>
                  </a:cubicBezTo>
                  <a:cubicBezTo>
                    <a:pt x="823" y="60"/>
                    <a:pt x="824" y="59"/>
                    <a:pt x="824" y="58"/>
                  </a:cubicBezTo>
                  <a:cubicBezTo>
                    <a:pt x="825" y="58"/>
                    <a:pt x="825" y="57"/>
                    <a:pt x="826" y="56"/>
                  </a:cubicBezTo>
                  <a:cubicBezTo>
                    <a:pt x="826" y="55"/>
                    <a:pt x="827" y="55"/>
                    <a:pt x="828" y="54"/>
                  </a:cubicBezTo>
                  <a:cubicBezTo>
                    <a:pt x="828" y="53"/>
                    <a:pt x="829" y="52"/>
                    <a:pt x="829" y="52"/>
                  </a:cubicBezTo>
                  <a:cubicBezTo>
                    <a:pt x="830" y="52"/>
                    <a:pt x="831" y="53"/>
                    <a:pt x="832" y="53"/>
                  </a:cubicBezTo>
                  <a:cubicBezTo>
                    <a:pt x="832" y="53"/>
                    <a:pt x="834" y="55"/>
                    <a:pt x="834" y="55"/>
                  </a:cubicBezTo>
                  <a:cubicBezTo>
                    <a:pt x="834" y="54"/>
                    <a:pt x="835" y="53"/>
                    <a:pt x="836" y="53"/>
                  </a:cubicBezTo>
                  <a:cubicBezTo>
                    <a:pt x="836" y="53"/>
                    <a:pt x="837" y="51"/>
                    <a:pt x="837" y="51"/>
                  </a:cubicBezTo>
                  <a:cubicBezTo>
                    <a:pt x="837" y="50"/>
                    <a:pt x="835" y="49"/>
                    <a:pt x="835" y="49"/>
                  </a:cubicBezTo>
                  <a:cubicBezTo>
                    <a:pt x="835" y="48"/>
                    <a:pt x="836" y="47"/>
                    <a:pt x="837" y="47"/>
                  </a:cubicBezTo>
                  <a:cubicBezTo>
                    <a:pt x="837" y="46"/>
                    <a:pt x="838" y="45"/>
                    <a:pt x="838" y="44"/>
                  </a:cubicBezTo>
                  <a:cubicBezTo>
                    <a:pt x="839" y="44"/>
                    <a:pt x="840" y="43"/>
                    <a:pt x="840" y="42"/>
                  </a:cubicBezTo>
                  <a:cubicBezTo>
                    <a:pt x="839" y="41"/>
                    <a:pt x="837" y="40"/>
                    <a:pt x="836" y="39"/>
                  </a:cubicBezTo>
                  <a:cubicBezTo>
                    <a:pt x="835" y="38"/>
                    <a:pt x="834" y="38"/>
                    <a:pt x="833" y="37"/>
                  </a:cubicBezTo>
                  <a:cubicBezTo>
                    <a:pt x="833" y="38"/>
                    <a:pt x="832" y="39"/>
                    <a:pt x="832" y="39"/>
                  </a:cubicBezTo>
                  <a:cubicBezTo>
                    <a:pt x="832" y="40"/>
                    <a:pt x="834" y="40"/>
                    <a:pt x="834" y="41"/>
                  </a:cubicBezTo>
                  <a:cubicBezTo>
                    <a:pt x="834" y="42"/>
                    <a:pt x="832" y="43"/>
                    <a:pt x="832" y="43"/>
                  </a:cubicBezTo>
                  <a:cubicBezTo>
                    <a:pt x="832" y="43"/>
                    <a:pt x="834" y="45"/>
                    <a:pt x="834" y="45"/>
                  </a:cubicBezTo>
                  <a:cubicBezTo>
                    <a:pt x="834" y="45"/>
                    <a:pt x="833" y="47"/>
                    <a:pt x="833" y="47"/>
                  </a:cubicBezTo>
                  <a:cubicBezTo>
                    <a:pt x="832" y="47"/>
                    <a:pt x="831" y="46"/>
                    <a:pt x="831" y="45"/>
                  </a:cubicBezTo>
                  <a:cubicBezTo>
                    <a:pt x="830" y="45"/>
                    <a:pt x="829" y="44"/>
                    <a:pt x="828" y="44"/>
                  </a:cubicBezTo>
                  <a:cubicBezTo>
                    <a:pt x="828" y="44"/>
                    <a:pt x="827" y="46"/>
                    <a:pt x="827" y="46"/>
                  </a:cubicBezTo>
                  <a:cubicBezTo>
                    <a:pt x="826" y="46"/>
                    <a:pt x="825" y="44"/>
                    <a:pt x="824" y="44"/>
                  </a:cubicBezTo>
                  <a:cubicBezTo>
                    <a:pt x="824" y="44"/>
                    <a:pt x="823" y="46"/>
                    <a:pt x="823" y="46"/>
                  </a:cubicBezTo>
                  <a:cubicBezTo>
                    <a:pt x="822" y="47"/>
                    <a:pt x="821" y="49"/>
                    <a:pt x="821" y="49"/>
                  </a:cubicBezTo>
                  <a:cubicBezTo>
                    <a:pt x="821" y="49"/>
                    <a:pt x="819" y="47"/>
                    <a:pt x="819" y="47"/>
                  </a:cubicBezTo>
                  <a:cubicBezTo>
                    <a:pt x="818" y="47"/>
                    <a:pt x="817" y="49"/>
                    <a:pt x="817" y="49"/>
                  </a:cubicBezTo>
                  <a:cubicBezTo>
                    <a:pt x="816" y="50"/>
                    <a:pt x="816" y="51"/>
                    <a:pt x="815" y="51"/>
                  </a:cubicBezTo>
                  <a:cubicBezTo>
                    <a:pt x="815" y="52"/>
                    <a:pt x="814" y="53"/>
                    <a:pt x="814" y="54"/>
                  </a:cubicBezTo>
                  <a:cubicBezTo>
                    <a:pt x="813" y="54"/>
                    <a:pt x="812" y="56"/>
                    <a:pt x="812" y="56"/>
                  </a:cubicBezTo>
                  <a:cubicBezTo>
                    <a:pt x="811" y="56"/>
                    <a:pt x="810" y="54"/>
                    <a:pt x="810" y="54"/>
                  </a:cubicBezTo>
                  <a:cubicBezTo>
                    <a:pt x="809" y="54"/>
                    <a:pt x="809" y="56"/>
                    <a:pt x="808" y="56"/>
                  </a:cubicBezTo>
                  <a:cubicBezTo>
                    <a:pt x="808" y="57"/>
                    <a:pt x="806" y="55"/>
                    <a:pt x="806" y="55"/>
                  </a:cubicBezTo>
                  <a:cubicBezTo>
                    <a:pt x="805" y="55"/>
                    <a:pt x="804" y="53"/>
                    <a:pt x="803" y="53"/>
                  </a:cubicBezTo>
                  <a:cubicBezTo>
                    <a:pt x="803" y="53"/>
                    <a:pt x="805" y="51"/>
                    <a:pt x="805" y="51"/>
                  </a:cubicBezTo>
                  <a:cubicBezTo>
                    <a:pt x="806" y="50"/>
                    <a:pt x="806" y="49"/>
                    <a:pt x="807" y="49"/>
                  </a:cubicBezTo>
                  <a:cubicBezTo>
                    <a:pt x="807" y="48"/>
                    <a:pt x="808" y="47"/>
                    <a:pt x="809" y="46"/>
                  </a:cubicBezTo>
                  <a:cubicBezTo>
                    <a:pt x="808" y="46"/>
                    <a:pt x="807" y="45"/>
                    <a:pt x="806" y="45"/>
                  </a:cubicBezTo>
                  <a:cubicBezTo>
                    <a:pt x="806" y="45"/>
                    <a:pt x="805" y="47"/>
                    <a:pt x="805" y="47"/>
                  </a:cubicBezTo>
                  <a:cubicBezTo>
                    <a:pt x="804" y="47"/>
                    <a:pt x="803" y="45"/>
                    <a:pt x="802" y="45"/>
                  </a:cubicBezTo>
                  <a:cubicBezTo>
                    <a:pt x="802" y="45"/>
                    <a:pt x="801" y="47"/>
                    <a:pt x="801" y="47"/>
                  </a:cubicBezTo>
                  <a:cubicBezTo>
                    <a:pt x="800" y="48"/>
                    <a:pt x="800" y="49"/>
                    <a:pt x="799" y="50"/>
                  </a:cubicBezTo>
                  <a:cubicBezTo>
                    <a:pt x="798" y="50"/>
                    <a:pt x="798" y="51"/>
                    <a:pt x="797" y="52"/>
                  </a:cubicBezTo>
                  <a:cubicBezTo>
                    <a:pt x="797" y="51"/>
                    <a:pt x="796" y="51"/>
                    <a:pt x="795" y="50"/>
                  </a:cubicBezTo>
                  <a:cubicBezTo>
                    <a:pt x="795" y="50"/>
                    <a:pt x="793" y="48"/>
                    <a:pt x="793" y="48"/>
                  </a:cubicBezTo>
                  <a:cubicBezTo>
                    <a:pt x="792" y="49"/>
                    <a:pt x="792" y="50"/>
                    <a:pt x="791" y="51"/>
                  </a:cubicBezTo>
                  <a:cubicBezTo>
                    <a:pt x="793" y="52"/>
                    <a:pt x="794" y="53"/>
                    <a:pt x="796" y="54"/>
                  </a:cubicBezTo>
                  <a:cubicBezTo>
                    <a:pt x="796" y="55"/>
                    <a:pt x="797" y="55"/>
                    <a:pt x="798" y="56"/>
                  </a:cubicBezTo>
                  <a:cubicBezTo>
                    <a:pt x="799" y="56"/>
                    <a:pt x="799" y="57"/>
                    <a:pt x="800" y="58"/>
                  </a:cubicBezTo>
                  <a:cubicBezTo>
                    <a:pt x="800" y="58"/>
                    <a:pt x="802" y="59"/>
                    <a:pt x="802" y="59"/>
                  </a:cubicBezTo>
                  <a:cubicBezTo>
                    <a:pt x="802" y="59"/>
                    <a:pt x="804" y="57"/>
                    <a:pt x="804" y="57"/>
                  </a:cubicBezTo>
                  <a:cubicBezTo>
                    <a:pt x="804" y="57"/>
                    <a:pt x="806" y="58"/>
                    <a:pt x="806" y="59"/>
                  </a:cubicBezTo>
                  <a:cubicBezTo>
                    <a:pt x="806" y="59"/>
                    <a:pt x="805" y="61"/>
                    <a:pt x="805" y="61"/>
                  </a:cubicBezTo>
                  <a:cubicBezTo>
                    <a:pt x="804" y="61"/>
                    <a:pt x="803" y="63"/>
                    <a:pt x="803" y="63"/>
                  </a:cubicBezTo>
                  <a:cubicBezTo>
                    <a:pt x="802" y="63"/>
                    <a:pt x="801" y="62"/>
                    <a:pt x="801" y="61"/>
                  </a:cubicBezTo>
                  <a:cubicBezTo>
                    <a:pt x="800" y="62"/>
                    <a:pt x="799" y="63"/>
                    <a:pt x="799" y="64"/>
                  </a:cubicBezTo>
                  <a:cubicBezTo>
                    <a:pt x="799" y="64"/>
                    <a:pt x="797" y="66"/>
                    <a:pt x="797" y="66"/>
                  </a:cubicBezTo>
                  <a:cubicBezTo>
                    <a:pt x="796" y="66"/>
                    <a:pt x="796" y="64"/>
                    <a:pt x="795" y="64"/>
                  </a:cubicBezTo>
                  <a:cubicBezTo>
                    <a:pt x="795" y="64"/>
                    <a:pt x="793" y="67"/>
                    <a:pt x="793" y="66"/>
                  </a:cubicBezTo>
                  <a:cubicBezTo>
                    <a:pt x="793" y="66"/>
                    <a:pt x="791" y="65"/>
                    <a:pt x="791" y="65"/>
                  </a:cubicBezTo>
                  <a:cubicBezTo>
                    <a:pt x="791" y="64"/>
                    <a:pt x="793" y="63"/>
                    <a:pt x="793" y="63"/>
                  </a:cubicBezTo>
                  <a:cubicBezTo>
                    <a:pt x="793" y="62"/>
                    <a:pt x="795" y="60"/>
                    <a:pt x="794" y="60"/>
                  </a:cubicBezTo>
                  <a:cubicBezTo>
                    <a:pt x="794" y="60"/>
                    <a:pt x="792" y="59"/>
                    <a:pt x="792" y="59"/>
                  </a:cubicBezTo>
                  <a:cubicBezTo>
                    <a:pt x="792" y="59"/>
                    <a:pt x="791" y="61"/>
                    <a:pt x="791" y="61"/>
                  </a:cubicBezTo>
                  <a:cubicBezTo>
                    <a:pt x="790" y="61"/>
                    <a:pt x="789" y="60"/>
                    <a:pt x="788" y="59"/>
                  </a:cubicBezTo>
                  <a:cubicBezTo>
                    <a:pt x="788" y="59"/>
                    <a:pt x="786" y="58"/>
                    <a:pt x="786" y="57"/>
                  </a:cubicBezTo>
                  <a:cubicBezTo>
                    <a:pt x="786" y="57"/>
                    <a:pt x="788" y="55"/>
                    <a:pt x="788" y="55"/>
                  </a:cubicBezTo>
                  <a:cubicBezTo>
                    <a:pt x="788" y="54"/>
                    <a:pt x="789" y="54"/>
                    <a:pt x="789" y="53"/>
                  </a:cubicBezTo>
                  <a:cubicBezTo>
                    <a:pt x="790" y="52"/>
                    <a:pt x="791" y="51"/>
                    <a:pt x="791" y="51"/>
                  </a:cubicBezTo>
                  <a:cubicBezTo>
                    <a:pt x="791" y="50"/>
                    <a:pt x="789" y="49"/>
                    <a:pt x="789" y="49"/>
                  </a:cubicBezTo>
                  <a:cubicBezTo>
                    <a:pt x="789" y="48"/>
                    <a:pt x="791" y="47"/>
                    <a:pt x="791" y="47"/>
                  </a:cubicBezTo>
                  <a:cubicBezTo>
                    <a:pt x="791" y="46"/>
                    <a:pt x="788" y="46"/>
                    <a:pt x="788" y="45"/>
                  </a:cubicBezTo>
                  <a:cubicBezTo>
                    <a:pt x="788" y="46"/>
                    <a:pt x="787" y="47"/>
                    <a:pt x="787" y="47"/>
                  </a:cubicBezTo>
                  <a:cubicBezTo>
                    <a:pt x="786" y="48"/>
                    <a:pt x="785" y="49"/>
                    <a:pt x="785" y="50"/>
                  </a:cubicBezTo>
                  <a:cubicBezTo>
                    <a:pt x="785" y="50"/>
                    <a:pt x="787" y="51"/>
                    <a:pt x="787" y="51"/>
                  </a:cubicBezTo>
                  <a:cubicBezTo>
                    <a:pt x="787" y="52"/>
                    <a:pt x="786" y="53"/>
                    <a:pt x="786" y="53"/>
                  </a:cubicBezTo>
                  <a:cubicBezTo>
                    <a:pt x="785" y="54"/>
                    <a:pt x="784" y="52"/>
                    <a:pt x="783" y="52"/>
                  </a:cubicBezTo>
                  <a:cubicBezTo>
                    <a:pt x="782" y="53"/>
                    <a:pt x="781" y="55"/>
                    <a:pt x="780" y="56"/>
                  </a:cubicBezTo>
                  <a:cubicBezTo>
                    <a:pt x="778" y="55"/>
                    <a:pt x="777" y="54"/>
                    <a:pt x="775" y="53"/>
                  </a:cubicBezTo>
                  <a:cubicBezTo>
                    <a:pt x="777" y="51"/>
                    <a:pt x="778" y="50"/>
                    <a:pt x="779" y="48"/>
                  </a:cubicBezTo>
                  <a:cubicBezTo>
                    <a:pt x="779" y="48"/>
                    <a:pt x="780" y="50"/>
                    <a:pt x="781" y="50"/>
                  </a:cubicBezTo>
                  <a:cubicBezTo>
                    <a:pt x="781" y="50"/>
                    <a:pt x="783" y="48"/>
                    <a:pt x="783" y="48"/>
                  </a:cubicBezTo>
                  <a:cubicBezTo>
                    <a:pt x="783" y="48"/>
                    <a:pt x="781" y="46"/>
                    <a:pt x="781" y="46"/>
                  </a:cubicBezTo>
                  <a:cubicBezTo>
                    <a:pt x="780" y="46"/>
                    <a:pt x="782" y="44"/>
                    <a:pt x="782" y="44"/>
                  </a:cubicBezTo>
                  <a:cubicBezTo>
                    <a:pt x="782" y="43"/>
                    <a:pt x="780" y="43"/>
                    <a:pt x="780" y="42"/>
                  </a:cubicBezTo>
                  <a:cubicBezTo>
                    <a:pt x="779" y="44"/>
                    <a:pt x="778" y="45"/>
                    <a:pt x="777" y="47"/>
                  </a:cubicBezTo>
                  <a:cubicBezTo>
                    <a:pt x="776" y="47"/>
                    <a:pt x="776" y="48"/>
                    <a:pt x="775" y="49"/>
                  </a:cubicBezTo>
                  <a:cubicBezTo>
                    <a:pt x="775" y="49"/>
                    <a:pt x="773" y="47"/>
                    <a:pt x="773" y="47"/>
                  </a:cubicBezTo>
                  <a:cubicBezTo>
                    <a:pt x="772" y="47"/>
                    <a:pt x="771" y="49"/>
                    <a:pt x="771" y="49"/>
                  </a:cubicBezTo>
                  <a:cubicBezTo>
                    <a:pt x="771" y="50"/>
                    <a:pt x="770" y="52"/>
                    <a:pt x="769" y="52"/>
                  </a:cubicBezTo>
                  <a:cubicBezTo>
                    <a:pt x="769" y="52"/>
                    <a:pt x="767" y="50"/>
                    <a:pt x="767" y="50"/>
                  </a:cubicBezTo>
                  <a:cubicBezTo>
                    <a:pt x="767" y="50"/>
                    <a:pt x="765" y="48"/>
                    <a:pt x="765" y="48"/>
                  </a:cubicBezTo>
                  <a:cubicBezTo>
                    <a:pt x="765" y="48"/>
                    <a:pt x="763" y="50"/>
                    <a:pt x="763" y="50"/>
                  </a:cubicBezTo>
                  <a:cubicBezTo>
                    <a:pt x="763" y="51"/>
                    <a:pt x="765" y="52"/>
                    <a:pt x="765" y="52"/>
                  </a:cubicBezTo>
                  <a:cubicBezTo>
                    <a:pt x="765" y="53"/>
                    <a:pt x="764" y="54"/>
                    <a:pt x="764" y="54"/>
                  </a:cubicBezTo>
                  <a:cubicBezTo>
                    <a:pt x="763" y="55"/>
                    <a:pt x="763" y="56"/>
                    <a:pt x="762" y="57"/>
                  </a:cubicBezTo>
                  <a:cubicBezTo>
                    <a:pt x="762" y="57"/>
                    <a:pt x="760" y="55"/>
                    <a:pt x="760" y="55"/>
                  </a:cubicBezTo>
                  <a:cubicBezTo>
                    <a:pt x="759" y="55"/>
                    <a:pt x="758" y="57"/>
                    <a:pt x="758" y="57"/>
                  </a:cubicBezTo>
                  <a:cubicBezTo>
                    <a:pt x="758" y="58"/>
                    <a:pt x="756" y="59"/>
                    <a:pt x="756" y="59"/>
                  </a:cubicBezTo>
                  <a:cubicBezTo>
                    <a:pt x="756" y="60"/>
                    <a:pt x="759" y="61"/>
                    <a:pt x="758" y="61"/>
                  </a:cubicBezTo>
                  <a:cubicBezTo>
                    <a:pt x="758" y="62"/>
                    <a:pt x="757" y="63"/>
                    <a:pt x="757" y="63"/>
                  </a:cubicBezTo>
                  <a:cubicBezTo>
                    <a:pt x="756" y="64"/>
                    <a:pt x="756" y="65"/>
                    <a:pt x="755" y="66"/>
                  </a:cubicBezTo>
                  <a:cubicBezTo>
                    <a:pt x="755" y="66"/>
                    <a:pt x="753" y="64"/>
                    <a:pt x="753" y="64"/>
                  </a:cubicBezTo>
                  <a:cubicBezTo>
                    <a:pt x="753" y="64"/>
                    <a:pt x="754" y="62"/>
                    <a:pt x="755" y="62"/>
                  </a:cubicBezTo>
                  <a:cubicBezTo>
                    <a:pt x="755" y="61"/>
                    <a:pt x="756" y="60"/>
                    <a:pt x="756" y="59"/>
                  </a:cubicBezTo>
                  <a:cubicBezTo>
                    <a:pt x="756" y="59"/>
                    <a:pt x="754" y="58"/>
                    <a:pt x="754" y="58"/>
                  </a:cubicBezTo>
                  <a:cubicBezTo>
                    <a:pt x="754" y="57"/>
                    <a:pt x="756" y="56"/>
                    <a:pt x="756" y="55"/>
                  </a:cubicBezTo>
                  <a:cubicBezTo>
                    <a:pt x="756" y="55"/>
                    <a:pt x="754" y="54"/>
                    <a:pt x="753" y="54"/>
                  </a:cubicBezTo>
                  <a:cubicBezTo>
                    <a:pt x="753" y="53"/>
                    <a:pt x="752" y="53"/>
                    <a:pt x="751" y="52"/>
                  </a:cubicBezTo>
                  <a:cubicBezTo>
                    <a:pt x="751" y="53"/>
                    <a:pt x="749" y="54"/>
                    <a:pt x="750" y="54"/>
                  </a:cubicBezTo>
                  <a:cubicBezTo>
                    <a:pt x="750" y="55"/>
                    <a:pt x="752" y="55"/>
                    <a:pt x="752" y="56"/>
                  </a:cubicBezTo>
                  <a:cubicBezTo>
                    <a:pt x="752" y="56"/>
                    <a:pt x="750" y="58"/>
                    <a:pt x="750" y="58"/>
                  </a:cubicBezTo>
                  <a:cubicBezTo>
                    <a:pt x="750" y="58"/>
                    <a:pt x="748" y="56"/>
                    <a:pt x="748" y="57"/>
                  </a:cubicBezTo>
                  <a:cubicBezTo>
                    <a:pt x="747" y="57"/>
                    <a:pt x="747" y="59"/>
                    <a:pt x="746" y="59"/>
                  </a:cubicBezTo>
                  <a:cubicBezTo>
                    <a:pt x="747" y="59"/>
                    <a:pt x="748" y="61"/>
                    <a:pt x="748" y="60"/>
                  </a:cubicBezTo>
                  <a:cubicBezTo>
                    <a:pt x="748" y="61"/>
                    <a:pt x="747" y="63"/>
                    <a:pt x="747" y="63"/>
                  </a:cubicBezTo>
                  <a:cubicBezTo>
                    <a:pt x="746" y="63"/>
                    <a:pt x="745" y="61"/>
                    <a:pt x="744" y="61"/>
                  </a:cubicBezTo>
                  <a:cubicBezTo>
                    <a:pt x="744" y="61"/>
                    <a:pt x="742" y="60"/>
                    <a:pt x="742" y="59"/>
                  </a:cubicBezTo>
                  <a:cubicBezTo>
                    <a:pt x="742" y="59"/>
                    <a:pt x="744" y="58"/>
                    <a:pt x="744" y="57"/>
                  </a:cubicBezTo>
                  <a:cubicBezTo>
                    <a:pt x="744" y="56"/>
                    <a:pt x="742" y="56"/>
                    <a:pt x="742" y="55"/>
                  </a:cubicBezTo>
                  <a:cubicBezTo>
                    <a:pt x="742" y="55"/>
                    <a:pt x="744" y="54"/>
                    <a:pt x="743" y="53"/>
                  </a:cubicBezTo>
                  <a:cubicBezTo>
                    <a:pt x="743" y="52"/>
                    <a:pt x="742" y="52"/>
                    <a:pt x="741" y="51"/>
                  </a:cubicBezTo>
                  <a:cubicBezTo>
                    <a:pt x="740" y="53"/>
                    <a:pt x="739" y="54"/>
                    <a:pt x="738" y="56"/>
                  </a:cubicBezTo>
                  <a:cubicBezTo>
                    <a:pt x="737" y="57"/>
                    <a:pt x="736" y="57"/>
                    <a:pt x="736" y="58"/>
                  </a:cubicBezTo>
                  <a:cubicBezTo>
                    <a:pt x="736" y="58"/>
                    <a:pt x="738" y="59"/>
                    <a:pt x="738" y="60"/>
                  </a:cubicBezTo>
                  <a:cubicBezTo>
                    <a:pt x="738" y="60"/>
                    <a:pt x="737" y="62"/>
                    <a:pt x="737" y="62"/>
                  </a:cubicBezTo>
                  <a:cubicBezTo>
                    <a:pt x="736" y="63"/>
                    <a:pt x="735" y="64"/>
                    <a:pt x="735" y="64"/>
                  </a:cubicBezTo>
                  <a:cubicBezTo>
                    <a:pt x="732" y="62"/>
                    <a:pt x="729" y="60"/>
                    <a:pt x="726" y="57"/>
                  </a:cubicBezTo>
                  <a:cubicBezTo>
                    <a:pt x="727" y="57"/>
                    <a:pt x="727" y="55"/>
                    <a:pt x="728" y="55"/>
                  </a:cubicBezTo>
                  <a:cubicBezTo>
                    <a:pt x="728" y="55"/>
                    <a:pt x="729" y="57"/>
                    <a:pt x="730" y="57"/>
                  </a:cubicBezTo>
                  <a:cubicBezTo>
                    <a:pt x="730" y="57"/>
                    <a:pt x="731" y="55"/>
                    <a:pt x="732" y="55"/>
                  </a:cubicBezTo>
                  <a:cubicBezTo>
                    <a:pt x="732" y="54"/>
                    <a:pt x="733" y="53"/>
                    <a:pt x="733" y="52"/>
                  </a:cubicBezTo>
                  <a:cubicBezTo>
                    <a:pt x="734" y="52"/>
                    <a:pt x="734" y="51"/>
                    <a:pt x="735" y="50"/>
                  </a:cubicBezTo>
                  <a:cubicBezTo>
                    <a:pt x="735" y="50"/>
                    <a:pt x="737" y="49"/>
                    <a:pt x="737" y="48"/>
                  </a:cubicBezTo>
                  <a:cubicBezTo>
                    <a:pt x="737" y="48"/>
                    <a:pt x="735" y="47"/>
                    <a:pt x="734" y="46"/>
                  </a:cubicBezTo>
                  <a:cubicBezTo>
                    <a:pt x="734" y="47"/>
                    <a:pt x="733" y="48"/>
                    <a:pt x="733" y="49"/>
                  </a:cubicBezTo>
                  <a:cubicBezTo>
                    <a:pt x="733" y="49"/>
                    <a:pt x="731" y="51"/>
                    <a:pt x="731" y="51"/>
                  </a:cubicBezTo>
                  <a:cubicBezTo>
                    <a:pt x="731" y="51"/>
                    <a:pt x="729" y="49"/>
                    <a:pt x="729" y="49"/>
                  </a:cubicBezTo>
                  <a:cubicBezTo>
                    <a:pt x="729" y="49"/>
                    <a:pt x="731" y="47"/>
                    <a:pt x="731" y="47"/>
                  </a:cubicBezTo>
                  <a:cubicBezTo>
                    <a:pt x="730" y="47"/>
                    <a:pt x="729" y="45"/>
                    <a:pt x="728" y="45"/>
                  </a:cubicBezTo>
                  <a:cubicBezTo>
                    <a:pt x="728" y="45"/>
                    <a:pt x="727" y="47"/>
                    <a:pt x="727" y="47"/>
                  </a:cubicBezTo>
                  <a:cubicBezTo>
                    <a:pt x="726" y="47"/>
                    <a:pt x="725" y="46"/>
                    <a:pt x="724" y="46"/>
                  </a:cubicBezTo>
                  <a:cubicBezTo>
                    <a:pt x="724" y="46"/>
                    <a:pt x="723" y="44"/>
                    <a:pt x="722" y="44"/>
                  </a:cubicBezTo>
                  <a:cubicBezTo>
                    <a:pt x="722" y="44"/>
                    <a:pt x="721" y="46"/>
                    <a:pt x="720" y="46"/>
                  </a:cubicBezTo>
                  <a:cubicBezTo>
                    <a:pt x="720" y="46"/>
                    <a:pt x="719" y="44"/>
                    <a:pt x="718" y="44"/>
                  </a:cubicBezTo>
                  <a:cubicBezTo>
                    <a:pt x="718" y="45"/>
                    <a:pt x="717" y="47"/>
                    <a:pt x="716" y="47"/>
                  </a:cubicBezTo>
                  <a:cubicBezTo>
                    <a:pt x="716" y="47"/>
                    <a:pt x="715" y="45"/>
                    <a:pt x="714" y="45"/>
                  </a:cubicBezTo>
                  <a:cubicBezTo>
                    <a:pt x="714" y="45"/>
                    <a:pt x="713" y="47"/>
                    <a:pt x="713" y="47"/>
                  </a:cubicBezTo>
                  <a:cubicBezTo>
                    <a:pt x="713" y="48"/>
                    <a:pt x="715" y="48"/>
                    <a:pt x="715" y="49"/>
                  </a:cubicBezTo>
                  <a:cubicBezTo>
                    <a:pt x="715" y="50"/>
                    <a:pt x="713" y="50"/>
                    <a:pt x="713" y="51"/>
                  </a:cubicBezTo>
                  <a:cubicBezTo>
                    <a:pt x="715" y="52"/>
                    <a:pt x="716" y="53"/>
                    <a:pt x="718" y="55"/>
                  </a:cubicBezTo>
                  <a:cubicBezTo>
                    <a:pt x="718" y="55"/>
                    <a:pt x="719" y="56"/>
                    <a:pt x="720" y="56"/>
                  </a:cubicBezTo>
                  <a:cubicBezTo>
                    <a:pt x="719" y="58"/>
                    <a:pt x="717" y="59"/>
                    <a:pt x="716" y="61"/>
                  </a:cubicBezTo>
                  <a:cubicBezTo>
                    <a:pt x="715" y="60"/>
                    <a:pt x="713" y="58"/>
                    <a:pt x="712" y="57"/>
                  </a:cubicBezTo>
                  <a:cubicBezTo>
                    <a:pt x="712" y="57"/>
                    <a:pt x="714" y="56"/>
                    <a:pt x="714" y="55"/>
                  </a:cubicBezTo>
                  <a:cubicBezTo>
                    <a:pt x="714" y="55"/>
                    <a:pt x="712" y="54"/>
                    <a:pt x="711" y="53"/>
                  </a:cubicBezTo>
                  <a:cubicBezTo>
                    <a:pt x="711" y="53"/>
                    <a:pt x="710" y="52"/>
                    <a:pt x="709" y="52"/>
                  </a:cubicBezTo>
                  <a:cubicBezTo>
                    <a:pt x="708" y="53"/>
                    <a:pt x="707" y="55"/>
                    <a:pt x="706" y="56"/>
                  </a:cubicBezTo>
                  <a:cubicBezTo>
                    <a:pt x="705" y="57"/>
                    <a:pt x="705" y="58"/>
                    <a:pt x="704" y="58"/>
                  </a:cubicBezTo>
                  <a:cubicBezTo>
                    <a:pt x="704" y="58"/>
                    <a:pt x="702" y="57"/>
                    <a:pt x="702" y="57"/>
                  </a:cubicBezTo>
                  <a:cubicBezTo>
                    <a:pt x="702" y="56"/>
                    <a:pt x="700" y="55"/>
                    <a:pt x="700" y="55"/>
                  </a:cubicBezTo>
                  <a:cubicBezTo>
                    <a:pt x="699" y="55"/>
                    <a:pt x="698" y="57"/>
                    <a:pt x="698" y="57"/>
                  </a:cubicBezTo>
                  <a:cubicBezTo>
                    <a:pt x="698" y="57"/>
                    <a:pt x="696" y="56"/>
                    <a:pt x="696" y="56"/>
                  </a:cubicBezTo>
                  <a:cubicBezTo>
                    <a:pt x="696" y="55"/>
                    <a:pt x="697" y="53"/>
                    <a:pt x="697" y="53"/>
                  </a:cubicBezTo>
                  <a:cubicBezTo>
                    <a:pt x="698" y="53"/>
                    <a:pt x="699" y="55"/>
                    <a:pt x="700" y="55"/>
                  </a:cubicBezTo>
                  <a:cubicBezTo>
                    <a:pt x="700" y="54"/>
                    <a:pt x="701" y="53"/>
                    <a:pt x="701" y="53"/>
                  </a:cubicBezTo>
                  <a:cubicBezTo>
                    <a:pt x="701" y="52"/>
                    <a:pt x="699" y="51"/>
                    <a:pt x="699" y="51"/>
                  </a:cubicBezTo>
                  <a:cubicBezTo>
                    <a:pt x="699" y="50"/>
                    <a:pt x="697" y="50"/>
                    <a:pt x="697" y="49"/>
                  </a:cubicBezTo>
                  <a:cubicBezTo>
                    <a:pt x="696" y="49"/>
                    <a:pt x="695" y="48"/>
                    <a:pt x="695" y="48"/>
                  </a:cubicBezTo>
                  <a:cubicBezTo>
                    <a:pt x="694" y="47"/>
                    <a:pt x="693" y="47"/>
                    <a:pt x="692" y="46"/>
                  </a:cubicBezTo>
                  <a:cubicBezTo>
                    <a:pt x="692" y="47"/>
                    <a:pt x="691" y="47"/>
                    <a:pt x="691" y="48"/>
                  </a:cubicBezTo>
                  <a:cubicBezTo>
                    <a:pt x="690" y="48"/>
                    <a:pt x="689" y="50"/>
                    <a:pt x="689" y="50"/>
                  </a:cubicBezTo>
                  <a:cubicBezTo>
                    <a:pt x="689" y="51"/>
                    <a:pt x="691" y="52"/>
                    <a:pt x="691" y="52"/>
                  </a:cubicBezTo>
                  <a:cubicBezTo>
                    <a:pt x="691" y="52"/>
                    <a:pt x="690" y="54"/>
                    <a:pt x="689" y="54"/>
                  </a:cubicBezTo>
                  <a:cubicBezTo>
                    <a:pt x="689" y="54"/>
                    <a:pt x="688" y="53"/>
                    <a:pt x="687" y="53"/>
                  </a:cubicBezTo>
                  <a:cubicBezTo>
                    <a:pt x="686" y="52"/>
                    <a:pt x="686" y="51"/>
                    <a:pt x="685" y="51"/>
                  </a:cubicBezTo>
                  <a:cubicBezTo>
                    <a:pt x="685" y="51"/>
                    <a:pt x="683" y="49"/>
                    <a:pt x="683" y="49"/>
                  </a:cubicBezTo>
                  <a:cubicBezTo>
                    <a:pt x="682" y="49"/>
                    <a:pt x="681" y="51"/>
                    <a:pt x="681" y="51"/>
                  </a:cubicBezTo>
                  <a:cubicBezTo>
                    <a:pt x="680" y="52"/>
                    <a:pt x="680" y="53"/>
                    <a:pt x="679" y="54"/>
                  </a:cubicBezTo>
                  <a:cubicBezTo>
                    <a:pt x="679" y="54"/>
                    <a:pt x="678" y="56"/>
                    <a:pt x="678" y="56"/>
                  </a:cubicBezTo>
                  <a:cubicBezTo>
                    <a:pt x="677" y="56"/>
                    <a:pt x="676" y="54"/>
                    <a:pt x="675" y="54"/>
                  </a:cubicBezTo>
                  <a:cubicBezTo>
                    <a:pt x="675" y="54"/>
                    <a:pt x="674" y="53"/>
                    <a:pt x="673" y="53"/>
                  </a:cubicBezTo>
                  <a:cubicBezTo>
                    <a:pt x="673" y="52"/>
                    <a:pt x="672" y="55"/>
                    <a:pt x="671" y="55"/>
                  </a:cubicBezTo>
                  <a:cubicBezTo>
                    <a:pt x="671" y="55"/>
                    <a:pt x="670" y="53"/>
                    <a:pt x="669" y="53"/>
                  </a:cubicBezTo>
                  <a:cubicBezTo>
                    <a:pt x="669" y="54"/>
                    <a:pt x="668" y="55"/>
                    <a:pt x="668" y="55"/>
                  </a:cubicBezTo>
                  <a:cubicBezTo>
                    <a:pt x="668" y="55"/>
                    <a:pt x="665" y="54"/>
                    <a:pt x="665" y="54"/>
                  </a:cubicBezTo>
                  <a:cubicBezTo>
                    <a:pt x="665" y="53"/>
                    <a:pt x="667" y="52"/>
                    <a:pt x="667" y="51"/>
                  </a:cubicBezTo>
                  <a:cubicBezTo>
                    <a:pt x="667" y="51"/>
                    <a:pt x="668" y="50"/>
                    <a:pt x="669" y="49"/>
                  </a:cubicBezTo>
                  <a:cubicBezTo>
                    <a:pt x="669" y="49"/>
                    <a:pt x="670" y="47"/>
                    <a:pt x="670" y="47"/>
                  </a:cubicBezTo>
                  <a:cubicBezTo>
                    <a:pt x="670" y="46"/>
                    <a:pt x="668" y="46"/>
                    <a:pt x="668" y="45"/>
                  </a:cubicBezTo>
                  <a:cubicBezTo>
                    <a:pt x="668" y="45"/>
                    <a:pt x="670" y="43"/>
                    <a:pt x="670" y="43"/>
                  </a:cubicBezTo>
                  <a:cubicBezTo>
                    <a:pt x="670" y="42"/>
                    <a:pt x="668" y="42"/>
                    <a:pt x="668" y="41"/>
                  </a:cubicBezTo>
                  <a:cubicBezTo>
                    <a:pt x="668" y="41"/>
                    <a:pt x="666" y="40"/>
                    <a:pt x="665" y="40"/>
                  </a:cubicBezTo>
                  <a:cubicBezTo>
                    <a:pt x="665" y="40"/>
                    <a:pt x="664" y="41"/>
                    <a:pt x="664" y="42"/>
                  </a:cubicBezTo>
                  <a:cubicBezTo>
                    <a:pt x="664" y="42"/>
                    <a:pt x="666" y="43"/>
                    <a:pt x="666" y="43"/>
                  </a:cubicBezTo>
                  <a:cubicBezTo>
                    <a:pt x="666" y="44"/>
                    <a:pt x="665" y="45"/>
                    <a:pt x="664" y="46"/>
                  </a:cubicBezTo>
                  <a:cubicBezTo>
                    <a:pt x="664" y="46"/>
                    <a:pt x="663" y="47"/>
                    <a:pt x="663" y="48"/>
                  </a:cubicBezTo>
                  <a:cubicBezTo>
                    <a:pt x="662" y="48"/>
                    <a:pt x="665" y="49"/>
                    <a:pt x="665" y="50"/>
                  </a:cubicBezTo>
                  <a:cubicBezTo>
                    <a:pt x="665" y="50"/>
                    <a:pt x="663" y="51"/>
                    <a:pt x="663" y="52"/>
                  </a:cubicBezTo>
                  <a:cubicBezTo>
                    <a:pt x="663" y="53"/>
                    <a:pt x="661" y="53"/>
                    <a:pt x="661" y="54"/>
                  </a:cubicBezTo>
                  <a:cubicBezTo>
                    <a:pt x="661" y="55"/>
                    <a:pt x="663" y="55"/>
                    <a:pt x="664" y="56"/>
                  </a:cubicBezTo>
                  <a:cubicBezTo>
                    <a:pt x="662" y="57"/>
                    <a:pt x="661" y="59"/>
                    <a:pt x="660" y="60"/>
                  </a:cubicBezTo>
                  <a:cubicBezTo>
                    <a:pt x="660" y="61"/>
                    <a:pt x="659" y="62"/>
                    <a:pt x="659" y="63"/>
                  </a:cubicBezTo>
                  <a:cubicBezTo>
                    <a:pt x="657" y="61"/>
                    <a:pt x="656" y="60"/>
                    <a:pt x="654" y="59"/>
                  </a:cubicBezTo>
                  <a:cubicBezTo>
                    <a:pt x="655" y="58"/>
                    <a:pt x="655" y="58"/>
                    <a:pt x="656" y="57"/>
                  </a:cubicBezTo>
                  <a:cubicBezTo>
                    <a:pt x="656" y="56"/>
                    <a:pt x="657" y="55"/>
                    <a:pt x="657" y="55"/>
                  </a:cubicBezTo>
                  <a:cubicBezTo>
                    <a:pt x="657" y="54"/>
                    <a:pt x="655" y="53"/>
                    <a:pt x="655" y="53"/>
                  </a:cubicBezTo>
                  <a:cubicBezTo>
                    <a:pt x="655" y="53"/>
                    <a:pt x="653" y="52"/>
                    <a:pt x="653" y="51"/>
                  </a:cubicBezTo>
                  <a:cubicBezTo>
                    <a:pt x="653" y="51"/>
                    <a:pt x="655" y="50"/>
                    <a:pt x="655" y="49"/>
                  </a:cubicBezTo>
                  <a:cubicBezTo>
                    <a:pt x="654" y="48"/>
                    <a:pt x="653" y="48"/>
                    <a:pt x="652" y="47"/>
                  </a:cubicBezTo>
                  <a:cubicBezTo>
                    <a:pt x="652" y="47"/>
                    <a:pt x="651" y="46"/>
                    <a:pt x="650" y="46"/>
                  </a:cubicBezTo>
                  <a:cubicBezTo>
                    <a:pt x="650" y="46"/>
                    <a:pt x="649" y="47"/>
                    <a:pt x="649" y="48"/>
                  </a:cubicBezTo>
                  <a:cubicBezTo>
                    <a:pt x="648" y="48"/>
                    <a:pt x="647" y="50"/>
                    <a:pt x="647" y="50"/>
                  </a:cubicBezTo>
                  <a:cubicBezTo>
                    <a:pt x="647" y="50"/>
                    <a:pt x="649" y="51"/>
                    <a:pt x="649" y="52"/>
                  </a:cubicBezTo>
                  <a:cubicBezTo>
                    <a:pt x="649" y="52"/>
                    <a:pt x="648" y="53"/>
                    <a:pt x="647" y="54"/>
                  </a:cubicBezTo>
                  <a:cubicBezTo>
                    <a:pt x="647" y="54"/>
                    <a:pt x="646" y="56"/>
                    <a:pt x="646" y="56"/>
                  </a:cubicBezTo>
                  <a:cubicBezTo>
                    <a:pt x="646" y="57"/>
                    <a:pt x="648" y="57"/>
                    <a:pt x="648" y="58"/>
                  </a:cubicBezTo>
                  <a:cubicBezTo>
                    <a:pt x="648" y="59"/>
                    <a:pt x="646" y="59"/>
                    <a:pt x="646" y="60"/>
                  </a:cubicBezTo>
                  <a:cubicBezTo>
                    <a:pt x="646" y="60"/>
                    <a:pt x="644" y="59"/>
                    <a:pt x="644" y="58"/>
                  </a:cubicBezTo>
                  <a:cubicBezTo>
                    <a:pt x="644" y="58"/>
                    <a:pt x="646" y="57"/>
                    <a:pt x="646" y="56"/>
                  </a:cubicBezTo>
                  <a:cubicBezTo>
                    <a:pt x="645" y="56"/>
                    <a:pt x="644" y="55"/>
                    <a:pt x="643" y="55"/>
                  </a:cubicBezTo>
                  <a:cubicBezTo>
                    <a:pt x="643" y="54"/>
                    <a:pt x="642" y="53"/>
                    <a:pt x="641" y="53"/>
                  </a:cubicBezTo>
                  <a:cubicBezTo>
                    <a:pt x="641" y="53"/>
                    <a:pt x="639" y="51"/>
                    <a:pt x="639" y="51"/>
                  </a:cubicBezTo>
                  <a:cubicBezTo>
                    <a:pt x="638" y="51"/>
                    <a:pt x="638" y="53"/>
                    <a:pt x="637" y="53"/>
                  </a:cubicBezTo>
                  <a:cubicBezTo>
                    <a:pt x="637" y="53"/>
                    <a:pt x="636" y="51"/>
                    <a:pt x="635" y="52"/>
                  </a:cubicBezTo>
                  <a:cubicBezTo>
                    <a:pt x="634" y="52"/>
                    <a:pt x="634" y="54"/>
                    <a:pt x="633" y="54"/>
                  </a:cubicBezTo>
                  <a:cubicBezTo>
                    <a:pt x="634" y="55"/>
                    <a:pt x="635" y="55"/>
                    <a:pt x="636" y="56"/>
                  </a:cubicBezTo>
                  <a:cubicBezTo>
                    <a:pt x="636" y="56"/>
                    <a:pt x="634" y="57"/>
                    <a:pt x="634" y="58"/>
                  </a:cubicBezTo>
                  <a:cubicBezTo>
                    <a:pt x="633" y="58"/>
                    <a:pt x="632" y="59"/>
                    <a:pt x="632" y="60"/>
                  </a:cubicBezTo>
                  <a:cubicBezTo>
                    <a:pt x="632" y="60"/>
                    <a:pt x="634" y="61"/>
                    <a:pt x="634" y="62"/>
                  </a:cubicBezTo>
                  <a:cubicBezTo>
                    <a:pt x="634" y="62"/>
                    <a:pt x="633" y="64"/>
                    <a:pt x="633" y="64"/>
                  </a:cubicBezTo>
                  <a:cubicBezTo>
                    <a:pt x="632" y="65"/>
                    <a:pt x="631" y="65"/>
                    <a:pt x="631" y="66"/>
                  </a:cubicBezTo>
                  <a:cubicBezTo>
                    <a:pt x="631" y="66"/>
                    <a:pt x="629" y="65"/>
                    <a:pt x="629" y="64"/>
                  </a:cubicBezTo>
                  <a:cubicBezTo>
                    <a:pt x="629" y="64"/>
                    <a:pt x="631" y="63"/>
                    <a:pt x="630" y="62"/>
                  </a:cubicBezTo>
                  <a:cubicBezTo>
                    <a:pt x="630" y="62"/>
                    <a:pt x="628" y="61"/>
                    <a:pt x="628" y="61"/>
                  </a:cubicBezTo>
                  <a:cubicBezTo>
                    <a:pt x="628" y="60"/>
                    <a:pt x="626" y="60"/>
                    <a:pt x="626" y="59"/>
                  </a:cubicBezTo>
                  <a:cubicBezTo>
                    <a:pt x="626" y="58"/>
                    <a:pt x="628" y="57"/>
                    <a:pt x="628" y="57"/>
                  </a:cubicBezTo>
                  <a:cubicBezTo>
                    <a:pt x="628" y="56"/>
                    <a:pt x="629" y="55"/>
                    <a:pt x="629" y="54"/>
                  </a:cubicBezTo>
                  <a:cubicBezTo>
                    <a:pt x="629" y="54"/>
                    <a:pt x="627" y="53"/>
                    <a:pt x="627" y="53"/>
                  </a:cubicBezTo>
                  <a:cubicBezTo>
                    <a:pt x="627" y="52"/>
                    <a:pt x="629" y="51"/>
                    <a:pt x="629" y="50"/>
                  </a:cubicBezTo>
                  <a:cubicBezTo>
                    <a:pt x="629" y="50"/>
                    <a:pt x="627" y="49"/>
                    <a:pt x="627" y="49"/>
                  </a:cubicBezTo>
                  <a:cubicBezTo>
                    <a:pt x="626" y="48"/>
                    <a:pt x="625" y="48"/>
                    <a:pt x="624" y="47"/>
                  </a:cubicBezTo>
                  <a:cubicBezTo>
                    <a:pt x="624" y="48"/>
                    <a:pt x="623" y="49"/>
                    <a:pt x="623" y="49"/>
                  </a:cubicBezTo>
                  <a:cubicBezTo>
                    <a:pt x="623" y="50"/>
                    <a:pt x="625" y="51"/>
                    <a:pt x="625" y="51"/>
                  </a:cubicBezTo>
                  <a:cubicBezTo>
                    <a:pt x="625" y="52"/>
                    <a:pt x="624" y="53"/>
                    <a:pt x="623" y="53"/>
                  </a:cubicBezTo>
                  <a:cubicBezTo>
                    <a:pt x="623" y="54"/>
                    <a:pt x="622" y="55"/>
                    <a:pt x="621" y="55"/>
                  </a:cubicBezTo>
                  <a:cubicBezTo>
                    <a:pt x="621" y="56"/>
                    <a:pt x="624" y="57"/>
                    <a:pt x="624" y="57"/>
                  </a:cubicBezTo>
                  <a:cubicBezTo>
                    <a:pt x="624" y="58"/>
                    <a:pt x="622" y="59"/>
                    <a:pt x="622" y="59"/>
                  </a:cubicBezTo>
                  <a:cubicBezTo>
                    <a:pt x="622" y="60"/>
                    <a:pt x="621" y="61"/>
                    <a:pt x="620" y="62"/>
                  </a:cubicBezTo>
                  <a:cubicBezTo>
                    <a:pt x="620" y="62"/>
                    <a:pt x="618" y="60"/>
                    <a:pt x="618" y="60"/>
                  </a:cubicBezTo>
                  <a:cubicBezTo>
                    <a:pt x="618" y="60"/>
                    <a:pt x="620" y="58"/>
                    <a:pt x="620" y="58"/>
                  </a:cubicBezTo>
                  <a:cubicBezTo>
                    <a:pt x="619" y="57"/>
                    <a:pt x="618" y="56"/>
                    <a:pt x="618" y="56"/>
                  </a:cubicBezTo>
                  <a:cubicBezTo>
                    <a:pt x="617" y="56"/>
                    <a:pt x="616" y="54"/>
                    <a:pt x="615" y="54"/>
                  </a:cubicBezTo>
                  <a:cubicBezTo>
                    <a:pt x="615" y="54"/>
                    <a:pt x="614" y="56"/>
                    <a:pt x="614" y="57"/>
                  </a:cubicBezTo>
                  <a:cubicBezTo>
                    <a:pt x="613" y="57"/>
                    <a:pt x="612" y="58"/>
                    <a:pt x="612" y="59"/>
                  </a:cubicBezTo>
                  <a:cubicBezTo>
                    <a:pt x="612" y="59"/>
                    <a:pt x="614" y="60"/>
                    <a:pt x="614" y="60"/>
                  </a:cubicBezTo>
                  <a:cubicBezTo>
                    <a:pt x="614" y="61"/>
                    <a:pt x="616" y="62"/>
                    <a:pt x="616" y="62"/>
                  </a:cubicBezTo>
                  <a:cubicBezTo>
                    <a:pt x="616" y="62"/>
                    <a:pt x="615" y="64"/>
                    <a:pt x="615" y="64"/>
                  </a:cubicBezTo>
                  <a:cubicBezTo>
                    <a:pt x="614" y="64"/>
                    <a:pt x="613" y="62"/>
                    <a:pt x="612" y="63"/>
                  </a:cubicBezTo>
                  <a:cubicBezTo>
                    <a:pt x="612" y="63"/>
                    <a:pt x="611" y="65"/>
                    <a:pt x="611" y="65"/>
                  </a:cubicBezTo>
                  <a:cubicBezTo>
                    <a:pt x="610" y="64"/>
                    <a:pt x="609" y="64"/>
                    <a:pt x="609" y="63"/>
                  </a:cubicBezTo>
                  <a:cubicBezTo>
                    <a:pt x="608" y="63"/>
                    <a:pt x="606" y="62"/>
                    <a:pt x="606" y="62"/>
                  </a:cubicBezTo>
                  <a:cubicBezTo>
                    <a:pt x="606" y="61"/>
                    <a:pt x="608" y="60"/>
                    <a:pt x="608" y="59"/>
                  </a:cubicBezTo>
                  <a:cubicBezTo>
                    <a:pt x="608" y="59"/>
                    <a:pt x="606" y="58"/>
                    <a:pt x="606" y="58"/>
                  </a:cubicBezTo>
                  <a:cubicBezTo>
                    <a:pt x="606" y="57"/>
                    <a:pt x="608" y="56"/>
                    <a:pt x="607" y="55"/>
                  </a:cubicBezTo>
                  <a:cubicBezTo>
                    <a:pt x="607" y="55"/>
                    <a:pt x="605" y="54"/>
                    <a:pt x="605" y="54"/>
                  </a:cubicBezTo>
                  <a:cubicBezTo>
                    <a:pt x="605" y="53"/>
                    <a:pt x="607" y="52"/>
                    <a:pt x="607" y="51"/>
                  </a:cubicBezTo>
                  <a:cubicBezTo>
                    <a:pt x="607" y="51"/>
                    <a:pt x="609" y="49"/>
                    <a:pt x="609" y="49"/>
                  </a:cubicBezTo>
                  <a:cubicBezTo>
                    <a:pt x="609" y="49"/>
                    <a:pt x="606" y="48"/>
                    <a:pt x="606" y="47"/>
                  </a:cubicBezTo>
                  <a:cubicBezTo>
                    <a:pt x="607" y="47"/>
                    <a:pt x="608" y="46"/>
                    <a:pt x="608" y="45"/>
                  </a:cubicBezTo>
                  <a:cubicBezTo>
                    <a:pt x="609" y="44"/>
                    <a:pt x="609" y="44"/>
                    <a:pt x="610" y="43"/>
                  </a:cubicBezTo>
                  <a:cubicBezTo>
                    <a:pt x="609" y="43"/>
                    <a:pt x="608" y="41"/>
                    <a:pt x="608" y="41"/>
                  </a:cubicBezTo>
                  <a:cubicBezTo>
                    <a:pt x="607" y="41"/>
                    <a:pt x="607" y="43"/>
                    <a:pt x="606" y="44"/>
                  </a:cubicBezTo>
                  <a:cubicBezTo>
                    <a:pt x="605" y="44"/>
                    <a:pt x="604" y="42"/>
                    <a:pt x="604" y="42"/>
                  </a:cubicBezTo>
                  <a:cubicBezTo>
                    <a:pt x="603" y="42"/>
                    <a:pt x="602" y="44"/>
                    <a:pt x="602" y="44"/>
                  </a:cubicBezTo>
                  <a:cubicBezTo>
                    <a:pt x="602" y="44"/>
                    <a:pt x="604" y="46"/>
                    <a:pt x="604" y="46"/>
                  </a:cubicBezTo>
                  <a:cubicBezTo>
                    <a:pt x="604" y="46"/>
                    <a:pt x="603" y="48"/>
                    <a:pt x="602" y="48"/>
                  </a:cubicBezTo>
                  <a:cubicBezTo>
                    <a:pt x="602" y="49"/>
                    <a:pt x="601" y="50"/>
                    <a:pt x="601" y="50"/>
                  </a:cubicBezTo>
                  <a:cubicBezTo>
                    <a:pt x="600" y="51"/>
                    <a:pt x="600" y="52"/>
                    <a:pt x="599" y="52"/>
                  </a:cubicBezTo>
                  <a:cubicBezTo>
                    <a:pt x="599" y="53"/>
                    <a:pt x="597" y="51"/>
                    <a:pt x="597" y="51"/>
                  </a:cubicBezTo>
                  <a:cubicBezTo>
                    <a:pt x="596" y="51"/>
                    <a:pt x="596" y="53"/>
                    <a:pt x="595" y="53"/>
                  </a:cubicBezTo>
                  <a:cubicBezTo>
                    <a:pt x="594" y="53"/>
                    <a:pt x="594" y="55"/>
                    <a:pt x="593" y="55"/>
                  </a:cubicBezTo>
                  <a:cubicBezTo>
                    <a:pt x="593" y="55"/>
                    <a:pt x="591" y="53"/>
                    <a:pt x="591" y="54"/>
                  </a:cubicBezTo>
                  <a:cubicBezTo>
                    <a:pt x="591" y="54"/>
                    <a:pt x="590" y="55"/>
                    <a:pt x="589" y="56"/>
                  </a:cubicBezTo>
                  <a:cubicBezTo>
                    <a:pt x="589" y="56"/>
                    <a:pt x="588" y="57"/>
                    <a:pt x="588" y="58"/>
                  </a:cubicBezTo>
                  <a:cubicBezTo>
                    <a:pt x="587" y="59"/>
                    <a:pt x="587" y="59"/>
                    <a:pt x="586" y="60"/>
                  </a:cubicBezTo>
                  <a:cubicBezTo>
                    <a:pt x="586" y="61"/>
                    <a:pt x="585" y="62"/>
                    <a:pt x="584" y="62"/>
                  </a:cubicBezTo>
                  <a:cubicBezTo>
                    <a:pt x="584" y="62"/>
                    <a:pt x="586" y="64"/>
                    <a:pt x="587" y="64"/>
                  </a:cubicBezTo>
                  <a:cubicBezTo>
                    <a:pt x="587" y="64"/>
                    <a:pt x="588" y="62"/>
                    <a:pt x="588" y="62"/>
                  </a:cubicBezTo>
                  <a:cubicBezTo>
                    <a:pt x="588" y="62"/>
                    <a:pt x="590" y="63"/>
                    <a:pt x="591" y="64"/>
                  </a:cubicBezTo>
                  <a:cubicBezTo>
                    <a:pt x="591" y="64"/>
                    <a:pt x="589" y="66"/>
                    <a:pt x="589" y="66"/>
                  </a:cubicBezTo>
                  <a:cubicBezTo>
                    <a:pt x="589" y="66"/>
                    <a:pt x="587" y="64"/>
                    <a:pt x="587" y="64"/>
                  </a:cubicBezTo>
                  <a:cubicBezTo>
                    <a:pt x="586" y="64"/>
                    <a:pt x="586" y="66"/>
                    <a:pt x="585" y="66"/>
                  </a:cubicBezTo>
                  <a:cubicBezTo>
                    <a:pt x="584" y="66"/>
                    <a:pt x="583" y="65"/>
                    <a:pt x="583" y="65"/>
                  </a:cubicBezTo>
                  <a:cubicBezTo>
                    <a:pt x="582" y="64"/>
                    <a:pt x="580" y="63"/>
                    <a:pt x="580" y="63"/>
                  </a:cubicBezTo>
                  <a:cubicBezTo>
                    <a:pt x="580" y="63"/>
                    <a:pt x="582" y="61"/>
                    <a:pt x="582" y="61"/>
                  </a:cubicBezTo>
                  <a:cubicBezTo>
                    <a:pt x="582" y="61"/>
                    <a:pt x="584" y="59"/>
                    <a:pt x="584" y="59"/>
                  </a:cubicBezTo>
                  <a:cubicBezTo>
                    <a:pt x="584" y="58"/>
                    <a:pt x="582" y="57"/>
                    <a:pt x="582" y="57"/>
                  </a:cubicBezTo>
                  <a:cubicBezTo>
                    <a:pt x="581" y="57"/>
                    <a:pt x="580" y="59"/>
                    <a:pt x="580" y="59"/>
                  </a:cubicBezTo>
                  <a:cubicBezTo>
                    <a:pt x="579" y="59"/>
                    <a:pt x="578" y="58"/>
                    <a:pt x="578" y="57"/>
                  </a:cubicBezTo>
                  <a:cubicBezTo>
                    <a:pt x="577" y="57"/>
                    <a:pt x="576" y="56"/>
                    <a:pt x="575" y="56"/>
                  </a:cubicBezTo>
                  <a:cubicBezTo>
                    <a:pt x="575" y="55"/>
                    <a:pt x="577" y="54"/>
                    <a:pt x="577" y="53"/>
                  </a:cubicBezTo>
                  <a:cubicBezTo>
                    <a:pt x="577" y="53"/>
                    <a:pt x="579" y="51"/>
                    <a:pt x="579" y="51"/>
                  </a:cubicBezTo>
                  <a:cubicBezTo>
                    <a:pt x="579" y="50"/>
                    <a:pt x="577" y="50"/>
                    <a:pt x="577" y="49"/>
                  </a:cubicBezTo>
                  <a:cubicBezTo>
                    <a:pt x="576" y="49"/>
                    <a:pt x="575" y="48"/>
                    <a:pt x="574" y="48"/>
                  </a:cubicBezTo>
                  <a:cubicBezTo>
                    <a:pt x="573" y="49"/>
                    <a:pt x="572" y="51"/>
                    <a:pt x="571" y="52"/>
                  </a:cubicBezTo>
                  <a:cubicBezTo>
                    <a:pt x="570" y="54"/>
                    <a:pt x="569" y="55"/>
                    <a:pt x="568" y="57"/>
                  </a:cubicBezTo>
                  <a:cubicBezTo>
                    <a:pt x="566" y="58"/>
                    <a:pt x="565" y="60"/>
                    <a:pt x="564" y="61"/>
                  </a:cubicBezTo>
                  <a:cubicBezTo>
                    <a:pt x="564" y="62"/>
                    <a:pt x="563" y="63"/>
                    <a:pt x="562" y="63"/>
                  </a:cubicBezTo>
                  <a:cubicBezTo>
                    <a:pt x="562" y="64"/>
                    <a:pt x="561" y="65"/>
                    <a:pt x="561" y="66"/>
                  </a:cubicBezTo>
                  <a:cubicBezTo>
                    <a:pt x="561" y="66"/>
                    <a:pt x="559" y="64"/>
                    <a:pt x="559" y="64"/>
                  </a:cubicBezTo>
                  <a:cubicBezTo>
                    <a:pt x="558" y="63"/>
                    <a:pt x="560" y="62"/>
                    <a:pt x="560" y="62"/>
                  </a:cubicBezTo>
                  <a:cubicBezTo>
                    <a:pt x="559" y="61"/>
                    <a:pt x="559" y="60"/>
                    <a:pt x="558" y="60"/>
                  </a:cubicBezTo>
                  <a:cubicBezTo>
                    <a:pt x="557" y="60"/>
                    <a:pt x="556" y="58"/>
                    <a:pt x="556" y="58"/>
                  </a:cubicBezTo>
                  <a:cubicBezTo>
                    <a:pt x="555" y="58"/>
                    <a:pt x="555" y="61"/>
                    <a:pt x="554" y="60"/>
                  </a:cubicBezTo>
                  <a:cubicBezTo>
                    <a:pt x="553" y="60"/>
                    <a:pt x="553" y="59"/>
                    <a:pt x="552" y="59"/>
                  </a:cubicBezTo>
                  <a:cubicBezTo>
                    <a:pt x="551" y="59"/>
                    <a:pt x="551" y="61"/>
                    <a:pt x="550" y="61"/>
                  </a:cubicBezTo>
                  <a:cubicBezTo>
                    <a:pt x="550" y="61"/>
                    <a:pt x="548" y="60"/>
                    <a:pt x="548" y="59"/>
                  </a:cubicBezTo>
                  <a:cubicBezTo>
                    <a:pt x="547" y="59"/>
                    <a:pt x="546" y="58"/>
                    <a:pt x="546" y="58"/>
                  </a:cubicBezTo>
                  <a:cubicBezTo>
                    <a:pt x="546" y="58"/>
                    <a:pt x="547" y="56"/>
                    <a:pt x="547" y="55"/>
                  </a:cubicBezTo>
                  <a:cubicBezTo>
                    <a:pt x="548" y="55"/>
                    <a:pt x="549" y="54"/>
                    <a:pt x="549" y="53"/>
                  </a:cubicBezTo>
                  <a:cubicBezTo>
                    <a:pt x="549" y="53"/>
                    <a:pt x="547" y="51"/>
                    <a:pt x="547" y="51"/>
                  </a:cubicBezTo>
                  <a:cubicBezTo>
                    <a:pt x="546" y="51"/>
                    <a:pt x="546" y="54"/>
                    <a:pt x="545" y="54"/>
                  </a:cubicBezTo>
                  <a:cubicBezTo>
                    <a:pt x="544" y="54"/>
                    <a:pt x="544" y="52"/>
                    <a:pt x="543" y="52"/>
                  </a:cubicBezTo>
                  <a:cubicBezTo>
                    <a:pt x="541" y="51"/>
                    <a:pt x="540" y="50"/>
                    <a:pt x="538" y="49"/>
                  </a:cubicBezTo>
                  <a:cubicBezTo>
                    <a:pt x="538" y="49"/>
                    <a:pt x="537" y="50"/>
                    <a:pt x="537" y="51"/>
                  </a:cubicBezTo>
                  <a:cubicBezTo>
                    <a:pt x="537" y="51"/>
                    <a:pt x="539" y="52"/>
                    <a:pt x="539" y="53"/>
                  </a:cubicBezTo>
                  <a:cubicBezTo>
                    <a:pt x="539" y="53"/>
                    <a:pt x="541" y="54"/>
                    <a:pt x="541" y="54"/>
                  </a:cubicBezTo>
                  <a:cubicBezTo>
                    <a:pt x="541" y="55"/>
                    <a:pt x="540" y="56"/>
                    <a:pt x="539" y="56"/>
                  </a:cubicBezTo>
                  <a:cubicBezTo>
                    <a:pt x="540" y="57"/>
                    <a:pt x="541" y="58"/>
                    <a:pt x="542" y="58"/>
                  </a:cubicBezTo>
                  <a:cubicBezTo>
                    <a:pt x="542" y="58"/>
                    <a:pt x="540" y="60"/>
                    <a:pt x="540" y="60"/>
                  </a:cubicBezTo>
                  <a:cubicBezTo>
                    <a:pt x="540" y="60"/>
                    <a:pt x="538" y="59"/>
                    <a:pt x="538" y="59"/>
                  </a:cubicBezTo>
                  <a:cubicBezTo>
                    <a:pt x="537" y="58"/>
                    <a:pt x="536" y="57"/>
                    <a:pt x="536" y="57"/>
                  </a:cubicBezTo>
                  <a:cubicBezTo>
                    <a:pt x="535" y="56"/>
                    <a:pt x="534" y="56"/>
                    <a:pt x="533" y="55"/>
                  </a:cubicBezTo>
                  <a:cubicBezTo>
                    <a:pt x="533" y="55"/>
                    <a:pt x="531" y="53"/>
                    <a:pt x="531" y="54"/>
                  </a:cubicBezTo>
                  <a:cubicBezTo>
                    <a:pt x="531" y="54"/>
                    <a:pt x="529" y="56"/>
                    <a:pt x="529" y="56"/>
                  </a:cubicBezTo>
                  <a:cubicBezTo>
                    <a:pt x="529" y="56"/>
                    <a:pt x="532" y="57"/>
                    <a:pt x="532" y="57"/>
                  </a:cubicBezTo>
                  <a:cubicBezTo>
                    <a:pt x="532" y="58"/>
                    <a:pt x="530" y="59"/>
                    <a:pt x="530" y="60"/>
                  </a:cubicBezTo>
                  <a:cubicBezTo>
                    <a:pt x="530" y="60"/>
                    <a:pt x="529" y="61"/>
                    <a:pt x="528" y="62"/>
                  </a:cubicBezTo>
                  <a:cubicBezTo>
                    <a:pt x="528" y="63"/>
                    <a:pt x="527" y="63"/>
                    <a:pt x="526" y="64"/>
                  </a:cubicBezTo>
                  <a:cubicBezTo>
                    <a:pt x="526" y="64"/>
                    <a:pt x="525" y="66"/>
                    <a:pt x="525" y="66"/>
                  </a:cubicBezTo>
                  <a:cubicBezTo>
                    <a:pt x="525" y="66"/>
                    <a:pt x="523" y="65"/>
                    <a:pt x="523" y="65"/>
                  </a:cubicBezTo>
                  <a:cubicBezTo>
                    <a:pt x="522" y="64"/>
                    <a:pt x="524" y="63"/>
                    <a:pt x="524" y="62"/>
                  </a:cubicBezTo>
                  <a:cubicBezTo>
                    <a:pt x="524" y="62"/>
                    <a:pt x="526" y="61"/>
                    <a:pt x="526" y="60"/>
                  </a:cubicBezTo>
                  <a:cubicBezTo>
                    <a:pt x="526" y="60"/>
                    <a:pt x="524" y="59"/>
                    <a:pt x="524" y="59"/>
                  </a:cubicBezTo>
                  <a:cubicBezTo>
                    <a:pt x="523" y="58"/>
                    <a:pt x="522" y="57"/>
                    <a:pt x="522" y="57"/>
                  </a:cubicBezTo>
                  <a:cubicBezTo>
                    <a:pt x="521" y="57"/>
                    <a:pt x="520" y="59"/>
                    <a:pt x="520" y="59"/>
                  </a:cubicBezTo>
                  <a:cubicBezTo>
                    <a:pt x="519" y="60"/>
                    <a:pt x="519" y="61"/>
                    <a:pt x="518" y="61"/>
                  </a:cubicBezTo>
                  <a:cubicBezTo>
                    <a:pt x="517" y="63"/>
                    <a:pt x="516" y="64"/>
                    <a:pt x="515" y="66"/>
                  </a:cubicBezTo>
                  <a:cubicBezTo>
                    <a:pt x="513" y="65"/>
                    <a:pt x="512" y="64"/>
                    <a:pt x="510" y="62"/>
                  </a:cubicBezTo>
                  <a:cubicBezTo>
                    <a:pt x="511" y="61"/>
                    <a:pt x="512" y="59"/>
                    <a:pt x="514" y="58"/>
                  </a:cubicBezTo>
                  <a:cubicBezTo>
                    <a:pt x="515" y="56"/>
                    <a:pt x="516" y="55"/>
                    <a:pt x="517" y="53"/>
                  </a:cubicBezTo>
                  <a:cubicBezTo>
                    <a:pt x="516" y="53"/>
                    <a:pt x="515" y="52"/>
                    <a:pt x="515" y="52"/>
                  </a:cubicBezTo>
                  <a:cubicBezTo>
                    <a:pt x="514" y="52"/>
                    <a:pt x="514" y="54"/>
                    <a:pt x="513" y="54"/>
                  </a:cubicBezTo>
                  <a:cubicBezTo>
                    <a:pt x="512" y="54"/>
                    <a:pt x="512" y="52"/>
                    <a:pt x="511" y="52"/>
                  </a:cubicBezTo>
                  <a:cubicBezTo>
                    <a:pt x="510" y="52"/>
                    <a:pt x="510" y="54"/>
                    <a:pt x="509" y="54"/>
                  </a:cubicBezTo>
                  <a:cubicBezTo>
                    <a:pt x="509" y="55"/>
                    <a:pt x="508" y="53"/>
                    <a:pt x="507" y="53"/>
                  </a:cubicBezTo>
                  <a:cubicBezTo>
                    <a:pt x="506" y="53"/>
                    <a:pt x="506" y="55"/>
                    <a:pt x="505" y="55"/>
                  </a:cubicBezTo>
                  <a:cubicBezTo>
                    <a:pt x="505" y="55"/>
                    <a:pt x="503" y="53"/>
                    <a:pt x="503" y="53"/>
                  </a:cubicBezTo>
                  <a:cubicBezTo>
                    <a:pt x="502" y="54"/>
                    <a:pt x="502" y="55"/>
                    <a:pt x="501" y="56"/>
                  </a:cubicBezTo>
                  <a:cubicBezTo>
                    <a:pt x="501" y="56"/>
                    <a:pt x="500" y="57"/>
                    <a:pt x="500" y="58"/>
                  </a:cubicBezTo>
                  <a:cubicBezTo>
                    <a:pt x="499" y="57"/>
                    <a:pt x="498" y="57"/>
                    <a:pt x="497" y="56"/>
                  </a:cubicBezTo>
                  <a:cubicBezTo>
                    <a:pt x="497" y="56"/>
                    <a:pt x="495" y="55"/>
                    <a:pt x="495" y="54"/>
                  </a:cubicBezTo>
                  <a:cubicBezTo>
                    <a:pt x="495" y="54"/>
                    <a:pt x="497" y="53"/>
                    <a:pt x="497" y="52"/>
                  </a:cubicBezTo>
                  <a:cubicBezTo>
                    <a:pt x="497" y="52"/>
                    <a:pt x="495" y="51"/>
                    <a:pt x="495" y="50"/>
                  </a:cubicBezTo>
                  <a:cubicBezTo>
                    <a:pt x="495" y="50"/>
                    <a:pt x="496" y="49"/>
                    <a:pt x="496" y="48"/>
                  </a:cubicBezTo>
                  <a:cubicBezTo>
                    <a:pt x="496" y="47"/>
                    <a:pt x="494" y="47"/>
                    <a:pt x="494" y="47"/>
                  </a:cubicBezTo>
                  <a:cubicBezTo>
                    <a:pt x="493" y="48"/>
                    <a:pt x="492" y="49"/>
                    <a:pt x="491" y="51"/>
                  </a:cubicBezTo>
                  <a:cubicBezTo>
                    <a:pt x="491" y="52"/>
                    <a:pt x="492" y="52"/>
                    <a:pt x="493" y="53"/>
                  </a:cubicBezTo>
                  <a:cubicBezTo>
                    <a:pt x="493" y="53"/>
                    <a:pt x="495" y="54"/>
                    <a:pt x="495" y="54"/>
                  </a:cubicBezTo>
                  <a:cubicBezTo>
                    <a:pt x="495" y="55"/>
                    <a:pt x="493" y="56"/>
                    <a:pt x="493" y="57"/>
                  </a:cubicBezTo>
                  <a:cubicBezTo>
                    <a:pt x="493" y="57"/>
                    <a:pt x="496" y="58"/>
                    <a:pt x="496" y="58"/>
                  </a:cubicBezTo>
                  <a:cubicBezTo>
                    <a:pt x="496" y="59"/>
                    <a:pt x="494" y="61"/>
                    <a:pt x="494" y="61"/>
                  </a:cubicBezTo>
                  <a:cubicBezTo>
                    <a:pt x="493" y="61"/>
                    <a:pt x="492" y="59"/>
                    <a:pt x="492" y="59"/>
                  </a:cubicBezTo>
                  <a:cubicBezTo>
                    <a:pt x="492" y="58"/>
                    <a:pt x="490" y="58"/>
                    <a:pt x="489" y="57"/>
                  </a:cubicBezTo>
                  <a:cubicBezTo>
                    <a:pt x="489" y="57"/>
                    <a:pt x="491" y="55"/>
                    <a:pt x="491" y="55"/>
                  </a:cubicBezTo>
                  <a:cubicBezTo>
                    <a:pt x="491" y="54"/>
                    <a:pt x="490" y="54"/>
                    <a:pt x="489" y="53"/>
                  </a:cubicBezTo>
                  <a:cubicBezTo>
                    <a:pt x="489" y="53"/>
                    <a:pt x="487" y="51"/>
                    <a:pt x="487" y="52"/>
                  </a:cubicBezTo>
                  <a:cubicBezTo>
                    <a:pt x="486" y="52"/>
                    <a:pt x="485" y="54"/>
                    <a:pt x="485" y="54"/>
                  </a:cubicBezTo>
                  <a:cubicBezTo>
                    <a:pt x="484" y="54"/>
                    <a:pt x="483" y="52"/>
                    <a:pt x="483" y="52"/>
                  </a:cubicBezTo>
                  <a:cubicBezTo>
                    <a:pt x="482" y="52"/>
                    <a:pt x="481" y="51"/>
                    <a:pt x="481" y="50"/>
                  </a:cubicBezTo>
                  <a:cubicBezTo>
                    <a:pt x="481" y="50"/>
                    <a:pt x="482" y="48"/>
                    <a:pt x="482" y="48"/>
                  </a:cubicBezTo>
                  <a:cubicBezTo>
                    <a:pt x="483" y="47"/>
                    <a:pt x="483" y="47"/>
                    <a:pt x="484" y="46"/>
                  </a:cubicBezTo>
                  <a:cubicBezTo>
                    <a:pt x="484" y="45"/>
                    <a:pt x="486" y="44"/>
                    <a:pt x="486" y="44"/>
                  </a:cubicBezTo>
                  <a:cubicBezTo>
                    <a:pt x="486" y="43"/>
                    <a:pt x="484" y="42"/>
                    <a:pt x="483" y="42"/>
                  </a:cubicBezTo>
                  <a:cubicBezTo>
                    <a:pt x="483" y="43"/>
                    <a:pt x="482" y="43"/>
                    <a:pt x="482" y="44"/>
                  </a:cubicBezTo>
                  <a:cubicBezTo>
                    <a:pt x="481" y="44"/>
                    <a:pt x="480" y="46"/>
                    <a:pt x="480" y="46"/>
                  </a:cubicBezTo>
                  <a:cubicBezTo>
                    <a:pt x="480" y="46"/>
                    <a:pt x="478" y="45"/>
                    <a:pt x="478" y="45"/>
                  </a:cubicBezTo>
                  <a:cubicBezTo>
                    <a:pt x="478" y="45"/>
                    <a:pt x="476" y="43"/>
                    <a:pt x="476" y="43"/>
                  </a:cubicBezTo>
                  <a:cubicBezTo>
                    <a:pt x="475" y="43"/>
                    <a:pt x="474" y="45"/>
                    <a:pt x="474" y="45"/>
                  </a:cubicBezTo>
                  <a:cubicBezTo>
                    <a:pt x="473" y="46"/>
                    <a:pt x="473" y="47"/>
                    <a:pt x="472" y="47"/>
                  </a:cubicBezTo>
                  <a:cubicBezTo>
                    <a:pt x="472" y="48"/>
                    <a:pt x="471" y="49"/>
                    <a:pt x="470" y="50"/>
                  </a:cubicBezTo>
                  <a:cubicBezTo>
                    <a:pt x="470" y="50"/>
                    <a:pt x="473" y="51"/>
                    <a:pt x="473" y="51"/>
                  </a:cubicBezTo>
                  <a:cubicBezTo>
                    <a:pt x="473" y="52"/>
                    <a:pt x="471" y="53"/>
                    <a:pt x="471" y="54"/>
                  </a:cubicBezTo>
                  <a:cubicBezTo>
                    <a:pt x="470" y="54"/>
                    <a:pt x="470" y="55"/>
                    <a:pt x="469" y="56"/>
                  </a:cubicBezTo>
                  <a:cubicBezTo>
                    <a:pt x="469" y="57"/>
                    <a:pt x="468" y="57"/>
                    <a:pt x="468" y="58"/>
                  </a:cubicBezTo>
                  <a:cubicBezTo>
                    <a:pt x="467" y="58"/>
                    <a:pt x="466" y="60"/>
                    <a:pt x="466" y="60"/>
                  </a:cubicBezTo>
                  <a:cubicBezTo>
                    <a:pt x="466" y="60"/>
                    <a:pt x="464" y="59"/>
                    <a:pt x="464" y="59"/>
                  </a:cubicBezTo>
                  <a:cubicBezTo>
                    <a:pt x="464" y="58"/>
                    <a:pt x="466" y="57"/>
                    <a:pt x="465" y="56"/>
                  </a:cubicBezTo>
                  <a:cubicBezTo>
                    <a:pt x="465" y="56"/>
                    <a:pt x="463" y="55"/>
                    <a:pt x="463" y="55"/>
                  </a:cubicBezTo>
                  <a:cubicBezTo>
                    <a:pt x="464" y="54"/>
                    <a:pt x="464" y="53"/>
                    <a:pt x="465" y="52"/>
                  </a:cubicBezTo>
                  <a:cubicBezTo>
                    <a:pt x="465" y="52"/>
                    <a:pt x="466" y="51"/>
                    <a:pt x="467" y="50"/>
                  </a:cubicBezTo>
                  <a:cubicBezTo>
                    <a:pt x="467" y="50"/>
                    <a:pt x="468" y="48"/>
                    <a:pt x="468" y="48"/>
                  </a:cubicBezTo>
                  <a:cubicBezTo>
                    <a:pt x="468" y="48"/>
                    <a:pt x="466" y="47"/>
                    <a:pt x="466" y="46"/>
                  </a:cubicBezTo>
                  <a:cubicBezTo>
                    <a:pt x="465" y="46"/>
                    <a:pt x="464" y="45"/>
                    <a:pt x="464" y="45"/>
                  </a:cubicBezTo>
                  <a:cubicBezTo>
                    <a:pt x="464" y="45"/>
                    <a:pt x="462" y="46"/>
                    <a:pt x="462" y="47"/>
                  </a:cubicBezTo>
                  <a:cubicBezTo>
                    <a:pt x="462" y="47"/>
                    <a:pt x="464" y="48"/>
                    <a:pt x="464" y="49"/>
                  </a:cubicBezTo>
                  <a:cubicBezTo>
                    <a:pt x="464" y="49"/>
                    <a:pt x="463" y="51"/>
                    <a:pt x="463" y="51"/>
                  </a:cubicBezTo>
                  <a:cubicBezTo>
                    <a:pt x="462" y="51"/>
                    <a:pt x="460" y="49"/>
                    <a:pt x="460" y="49"/>
                  </a:cubicBezTo>
                  <a:cubicBezTo>
                    <a:pt x="460" y="49"/>
                    <a:pt x="459" y="51"/>
                    <a:pt x="459" y="51"/>
                  </a:cubicBezTo>
                  <a:cubicBezTo>
                    <a:pt x="459" y="52"/>
                    <a:pt x="461" y="52"/>
                    <a:pt x="461" y="53"/>
                  </a:cubicBezTo>
                  <a:cubicBezTo>
                    <a:pt x="461" y="54"/>
                    <a:pt x="459" y="54"/>
                    <a:pt x="459" y="55"/>
                  </a:cubicBezTo>
                  <a:cubicBezTo>
                    <a:pt x="458" y="57"/>
                    <a:pt x="457" y="58"/>
                    <a:pt x="456" y="60"/>
                  </a:cubicBezTo>
                  <a:cubicBezTo>
                    <a:pt x="455" y="60"/>
                    <a:pt x="454" y="62"/>
                    <a:pt x="454" y="62"/>
                  </a:cubicBezTo>
                  <a:cubicBezTo>
                    <a:pt x="454" y="62"/>
                    <a:pt x="452" y="60"/>
                    <a:pt x="452" y="60"/>
                  </a:cubicBezTo>
                  <a:cubicBezTo>
                    <a:pt x="452" y="60"/>
                    <a:pt x="453" y="58"/>
                    <a:pt x="454" y="58"/>
                  </a:cubicBezTo>
                  <a:cubicBezTo>
                    <a:pt x="454" y="57"/>
                    <a:pt x="455" y="56"/>
                    <a:pt x="455" y="56"/>
                  </a:cubicBezTo>
                  <a:cubicBezTo>
                    <a:pt x="456" y="55"/>
                    <a:pt x="456" y="54"/>
                    <a:pt x="457" y="53"/>
                  </a:cubicBezTo>
                  <a:cubicBezTo>
                    <a:pt x="456" y="53"/>
                    <a:pt x="455" y="52"/>
                    <a:pt x="455" y="52"/>
                  </a:cubicBezTo>
                  <a:cubicBezTo>
                    <a:pt x="454" y="52"/>
                    <a:pt x="453" y="50"/>
                    <a:pt x="452" y="50"/>
                  </a:cubicBezTo>
                  <a:cubicBezTo>
                    <a:pt x="452" y="50"/>
                    <a:pt x="454" y="48"/>
                    <a:pt x="454" y="48"/>
                  </a:cubicBezTo>
                  <a:cubicBezTo>
                    <a:pt x="455" y="47"/>
                    <a:pt x="455" y="46"/>
                    <a:pt x="456" y="46"/>
                  </a:cubicBezTo>
                  <a:cubicBezTo>
                    <a:pt x="456" y="45"/>
                    <a:pt x="457" y="44"/>
                    <a:pt x="458" y="43"/>
                  </a:cubicBezTo>
                  <a:cubicBezTo>
                    <a:pt x="458" y="43"/>
                    <a:pt x="455" y="42"/>
                    <a:pt x="455" y="42"/>
                  </a:cubicBezTo>
                  <a:cubicBezTo>
                    <a:pt x="455" y="41"/>
                    <a:pt x="457" y="40"/>
                    <a:pt x="457" y="39"/>
                  </a:cubicBezTo>
                  <a:cubicBezTo>
                    <a:pt x="457" y="39"/>
                    <a:pt x="455" y="38"/>
                    <a:pt x="455" y="38"/>
                  </a:cubicBezTo>
                  <a:cubicBezTo>
                    <a:pt x="455" y="38"/>
                    <a:pt x="453" y="39"/>
                    <a:pt x="453" y="40"/>
                  </a:cubicBezTo>
                  <a:cubicBezTo>
                    <a:pt x="453" y="41"/>
                    <a:pt x="455" y="41"/>
                    <a:pt x="455" y="42"/>
                  </a:cubicBezTo>
                  <a:cubicBezTo>
                    <a:pt x="455" y="42"/>
                    <a:pt x="454" y="43"/>
                    <a:pt x="454" y="44"/>
                  </a:cubicBezTo>
                  <a:cubicBezTo>
                    <a:pt x="453" y="45"/>
                    <a:pt x="453" y="45"/>
                    <a:pt x="452" y="46"/>
                  </a:cubicBezTo>
                  <a:cubicBezTo>
                    <a:pt x="452" y="46"/>
                    <a:pt x="451" y="48"/>
                    <a:pt x="450" y="48"/>
                  </a:cubicBezTo>
                  <a:cubicBezTo>
                    <a:pt x="450" y="48"/>
                    <a:pt x="448" y="47"/>
                    <a:pt x="448" y="47"/>
                  </a:cubicBezTo>
                  <a:cubicBezTo>
                    <a:pt x="448" y="47"/>
                    <a:pt x="446" y="49"/>
                    <a:pt x="446" y="49"/>
                  </a:cubicBezTo>
                  <a:cubicBezTo>
                    <a:pt x="446" y="49"/>
                    <a:pt x="449" y="50"/>
                    <a:pt x="449" y="51"/>
                  </a:cubicBezTo>
                  <a:cubicBezTo>
                    <a:pt x="448" y="51"/>
                    <a:pt x="447" y="52"/>
                    <a:pt x="447" y="53"/>
                  </a:cubicBezTo>
                  <a:cubicBezTo>
                    <a:pt x="447" y="53"/>
                    <a:pt x="445" y="55"/>
                    <a:pt x="445" y="55"/>
                  </a:cubicBezTo>
                  <a:cubicBezTo>
                    <a:pt x="445" y="55"/>
                    <a:pt x="443" y="53"/>
                    <a:pt x="443" y="53"/>
                  </a:cubicBezTo>
                  <a:cubicBezTo>
                    <a:pt x="443" y="54"/>
                    <a:pt x="441" y="55"/>
                    <a:pt x="441" y="56"/>
                  </a:cubicBezTo>
                  <a:cubicBezTo>
                    <a:pt x="441" y="56"/>
                    <a:pt x="443" y="57"/>
                    <a:pt x="443" y="57"/>
                  </a:cubicBezTo>
                  <a:cubicBezTo>
                    <a:pt x="444" y="58"/>
                    <a:pt x="442" y="59"/>
                    <a:pt x="442" y="60"/>
                  </a:cubicBezTo>
                  <a:cubicBezTo>
                    <a:pt x="442" y="60"/>
                    <a:pt x="444" y="61"/>
                    <a:pt x="444" y="61"/>
                  </a:cubicBezTo>
                  <a:cubicBezTo>
                    <a:pt x="444" y="62"/>
                    <a:pt x="443" y="63"/>
                    <a:pt x="442" y="63"/>
                  </a:cubicBezTo>
                  <a:cubicBezTo>
                    <a:pt x="442" y="64"/>
                    <a:pt x="441" y="62"/>
                    <a:pt x="440" y="62"/>
                  </a:cubicBezTo>
                  <a:cubicBezTo>
                    <a:pt x="439" y="62"/>
                    <a:pt x="439" y="64"/>
                    <a:pt x="438" y="64"/>
                  </a:cubicBezTo>
                  <a:cubicBezTo>
                    <a:pt x="438" y="64"/>
                    <a:pt x="437" y="62"/>
                    <a:pt x="436" y="62"/>
                  </a:cubicBezTo>
                  <a:cubicBezTo>
                    <a:pt x="436" y="62"/>
                    <a:pt x="435" y="64"/>
                    <a:pt x="434" y="65"/>
                  </a:cubicBezTo>
                  <a:cubicBezTo>
                    <a:pt x="434" y="65"/>
                    <a:pt x="432" y="63"/>
                    <a:pt x="432" y="63"/>
                  </a:cubicBezTo>
                  <a:cubicBezTo>
                    <a:pt x="432" y="63"/>
                    <a:pt x="434" y="61"/>
                    <a:pt x="434" y="61"/>
                  </a:cubicBezTo>
                  <a:cubicBezTo>
                    <a:pt x="434" y="60"/>
                    <a:pt x="432" y="59"/>
                    <a:pt x="432" y="59"/>
                  </a:cubicBezTo>
                  <a:cubicBezTo>
                    <a:pt x="432" y="59"/>
                    <a:pt x="430" y="61"/>
                    <a:pt x="430" y="61"/>
                  </a:cubicBezTo>
                  <a:cubicBezTo>
                    <a:pt x="430" y="62"/>
                    <a:pt x="432" y="62"/>
                    <a:pt x="432" y="63"/>
                  </a:cubicBezTo>
                  <a:cubicBezTo>
                    <a:pt x="432" y="63"/>
                    <a:pt x="430" y="64"/>
                    <a:pt x="430" y="65"/>
                  </a:cubicBezTo>
                  <a:cubicBezTo>
                    <a:pt x="430" y="65"/>
                    <a:pt x="433" y="67"/>
                    <a:pt x="433" y="67"/>
                  </a:cubicBezTo>
                  <a:cubicBezTo>
                    <a:pt x="432" y="67"/>
                    <a:pt x="432" y="69"/>
                    <a:pt x="431" y="69"/>
                  </a:cubicBezTo>
                  <a:cubicBezTo>
                    <a:pt x="430" y="69"/>
                    <a:pt x="429" y="67"/>
                    <a:pt x="429" y="67"/>
                  </a:cubicBezTo>
                  <a:cubicBezTo>
                    <a:pt x="429" y="67"/>
                    <a:pt x="427" y="66"/>
                    <a:pt x="427" y="66"/>
                  </a:cubicBezTo>
                  <a:cubicBezTo>
                    <a:pt x="426" y="65"/>
                    <a:pt x="428" y="64"/>
                    <a:pt x="428" y="63"/>
                  </a:cubicBezTo>
                  <a:cubicBezTo>
                    <a:pt x="428" y="63"/>
                    <a:pt x="426" y="62"/>
                    <a:pt x="426" y="62"/>
                  </a:cubicBezTo>
                  <a:cubicBezTo>
                    <a:pt x="426" y="61"/>
                    <a:pt x="428" y="60"/>
                    <a:pt x="428" y="59"/>
                  </a:cubicBezTo>
                  <a:cubicBezTo>
                    <a:pt x="428" y="59"/>
                    <a:pt x="426" y="58"/>
                    <a:pt x="425" y="58"/>
                  </a:cubicBezTo>
                  <a:cubicBezTo>
                    <a:pt x="425" y="58"/>
                    <a:pt x="423" y="56"/>
                    <a:pt x="423" y="56"/>
                  </a:cubicBezTo>
                  <a:cubicBezTo>
                    <a:pt x="423" y="56"/>
                    <a:pt x="425" y="54"/>
                    <a:pt x="425" y="54"/>
                  </a:cubicBezTo>
                  <a:cubicBezTo>
                    <a:pt x="425" y="53"/>
                    <a:pt x="423" y="52"/>
                    <a:pt x="423" y="52"/>
                  </a:cubicBezTo>
                  <a:cubicBezTo>
                    <a:pt x="422" y="52"/>
                    <a:pt x="421" y="51"/>
                    <a:pt x="420" y="50"/>
                  </a:cubicBezTo>
                  <a:cubicBezTo>
                    <a:pt x="420" y="50"/>
                    <a:pt x="418" y="49"/>
                    <a:pt x="418" y="49"/>
                  </a:cubicBezTo>
                  <a:cubicBezTo>
                    <a:pt x="418" y="48"/>
                    <a:pt x="420" y="47"/>
                    <a:pt x="420" y="46"/>
                  </a:cubicBezTo>
                  <a:cubicBezTo>
                    <a:pt x="420" y="46"/>
                    <a:pt x="418" y="45"/>
                    <a:pt x="418" y="45"/>
                  </a:cubicBezTo>
                  <a:cubicBezTo>
                    <a:pt x="417" y="45"/>
                    <a:pt x="416" y="47"/>
                    <a:pt x="416" y="47"/>
                  </a:cubicBezTo>
                  <a:cubicBezTo>
                    <a:pt x="416" y="47"/>
                    <a:pt x="418" y="48"/>
                    <a:pt x="418" y="49"/>
                  </a:cubicBezTo>
                  <a:cubicBezTo>
                    <a:pt x="418" y="49"/>
                    <a:pt x="417" y="50"/>
                    <a:pt x="417" y="51"/>
                  </a:cubicBezTo>
                  <a:cubicBezTo>
                    <a:pt x="416" y="51"/>
                    <a:pt x="415" y="52"/>
                    <a:pt x="415" y="53"/>
                  </a:cubicBezTo>
                  <a:cubicBezTo>
                    <a:pt x="415" y="54"/>
                    <a:pt x="413" y="55"/>
                    <a:pt x="413" y="55"/>
                  </a:cubicBezTo>
                  <a:cubicBezTo>
                    <a:pt x="413" y="56"/>
                    <a:pt x="415" y="57"/>
                    <a:pt x="415" y="57"/>
                  </a:cubicBezTo>
                  <a:cubicBezTo>
                    <a:pt x="415" y="58"/>
                    <a:pt x="414" y="59"/>
                    <a:pt x="414" y="59"/>
                  </a:cubicBezTo>
                  <a:cubicBezTo>
                    <a:pt x="413" y="60"/>
                    <a:pt x="413" y="61"/>
                    <a:pt x="412" y="62"/>
                  </a:cubicBezTo>
                  <a:cubicBezTo>
                    <a:pt x="411" y="63"/>
                    <a:pt x="410" y="65"/>
                    <a:pt x="409" y="66"/>
                  </a:cubicBezTo>
                  <a:cubicBezTo>
                    <a:pt x="407" y="65"/>
                    <a:pt x="406" y="64"/>
                    <a:pt x="404" y="63"/>
                  </a:cubicBezTo>
                  <a:cubicBezTo>
                    <a:pt x="404" y="62"/>
                    <a:pt x="402" y="62"/>
                    <a:pt x="402" y="61"/>
                  </a:cubicBezTo>
                  <a:cubicBezTo>
                    <a:pt x="402" y="60"/>
                    <a:pt x="404" y="59"/>
                    <a:pt x="404" y="59"/>
                  </a:cubicBezTo>
                  <a:cubicBezTo>
                    <a:pt x="403" y="58"/>
                    <a:pt x="401" y="58"/>
                    <a:pt x="401" y="57"/>
                  </a:cubicBezTo>
                  <a:cubicBezTo>
                    <a:pt x="401" y="57"/>
                    <a:pt x="403" y="55"/>
                    <a:pt x="403" y="55"/>
                  </a:cubicBezTo>
                  <a:cubicBezTo>
                    <a:pt x="403" y="54"/>
                    <a:pt x="401" y="53"/>
                    <a:pt x="401" y="53"/>
                  </a:cubicBezTo>
                  <a:cubicBezTo>
                    <a:pt x="400" y="53"/>
                    <a:pt x="399" y="55"/>
                    <a:pt x="399" y="55"/>
                  </a:cubicBezTo>
                  <a:cubicBezTo>
                    <a:pt x="399" y="55"/>
                    <a:pt x="398" y="58"/>
                    <a:pt x="397" y="57"/>
                  </a:cubicBezTo>
                  <a:cubicBezTo>
                    <a:pt x="397" y="57"/>
                    <a:pt x="395" y="56"/>
                    <a:pt x="395" y="56"/>
                  </a:cubicBezTo>
                  <a:cubicBezTo>
                    <a:pt x="395" y="55"/>
                    <a:pt x="397" y="54"/>
                    <a:pt x="397" y="54"/>
                  </a:cubicBezTo>
                  <a:cubicBezTo>
                    <a:pt x="397" y="53"/>
                    <a:pt x="395" y="53"/>
                    <a:pt x="395" y="52"/>
                  </a:cubicBezTo>
                  <a:cubicBezTo>
                    <a:pt x="393" y="53"/>
                    <a:pt x="392" y="55"/>
                    <a:pt x="391" y="56"/>
                  </a:cubicBezTo>
                  <a:cubicBezTo>
                    <a:pt x="391" y="57"/>
                    <a:pt x="390" y="58"/>
                    <a:pt x="390" y="59"/>
                  </a:cubicBezTo>
                  <a:cubicBezTo>
                    <a:pt x="389" y="59"/>
                    <a:pt x="392" y="60"/>
                    <a:pt x="392" y="60"/>
                  </a:cubicBezTo>
                  <a:cubicBezTo>
                    <a:pt x="392" y="61"/>
                    <a:pt x="390" y="62"/>
                    <a:pt x="390" y="62"/>
                  </a:cubicBezTo>
                  <a:cubicBezTo>
                    <a:pt x="390" y="63"/>
                    <a:pt x="389" y="65"/>
                    <a:pt x="388" y="65"/>
                  </a:cubicBezTo>
                  <a:cubicBezTo>
                    <a:pt x="388" y="65"/>
                    <a:pt x="386" y="63"/>
                    <a:pt x="386" y="63"/>
                  </a:cubicBezTo>
                  <a:cubicBezTo>
                    <a:pt x="386" y="62"/>
                    <a:pt x="388" y="61"/>
                    <a:pt x="388" y="61"/>
                  </a:cubicBezTo>
                  <a:cubicBezTo>
                    <a:pt x="387" y="60"/>
                    <a:pt x="386" y="60"/>
                    <a:pt x="386" y="59"/>
                  </a:cubicBezTo>
                  <a:cubicBezTo>
                    <a:pt x="385" y="59"/>
                    <a:pt x="383" y="58"/>
                    <a:pt x="383" y="57"/>
                  </a:cubicBezTo>
                  <a:cubicBezTo>
                    <a:pt x="383" y="57"/>
                    <a:pt x="385" y="55"/>
                    <a:pt x="385" y="55"/>
                  </a:cubicBezTo>
                  <a:cubicBezTo>
                    <a:pt x="385" y="55"/>
                    <a:pt x="383" y="54"/>
                    <a:pt x="383" y="53"/>
                  </a:cubicBezTo>
                  <a:cubicBezTo>
                    <a:pt x="382" y="53"/>
                    <a:pt x="381" y="52"/>
                    <a:pt x="381" y="52"/>
                  </a:cubicBezTo>
                  <a:cubicBezTo>
                    <a:pt x="381" y="51"/>
                    <a:pt x="382" y="50"/>
                    <a:pt x="382" y="49"/>
                  </a:cubicBezTo>
                  <a:cubicBezTo>
                    <a:pt x="383" y="49"/>
                    <a:pt x="384" y="48"/>
                    <a:pt x="384" y="47"/>
                  </a:cubicBezTo>
                  <a:cubicBezTo>
                    <a:pt x="384" y="47"/>
                    <a:pt x="382" y="46"/>
                    <a:pt x="382" y="46"/>
                  </a:cubicBezTo>
                  <a:cubicBezTo>
                    <a:pt x="382" y="45"/>
                    <a:pt x="383" y="44"/>
                    <a:pt x="383" y="43"/>
                  </a:cubicBezTo>
                  <a:cubicBezTo>
                    <a:pt x="384" y="43"/>
                    <a:pt x="381" y="42"/>
                    <a:pt x="381" y="42"/>
                  </a:cubicBezTo>
                  <a:cubicBezTo>
                    <a:pt x="381" y="42"/>
                    <a:pt x="379" y="43"/>
                    <a:pt x="380" y="44"/>
                  </a:cubicBezTo>
                  <a:cubicBezTo>
                    <a:pt x="380" y="44"/>
                    <a:pt x="382" y="45"/>
                    <a:pt x="382" y="46"/>
                  </a:cubicBezTo>
                  <a:cubicBezTo>
                    <a:pt x="382" y="46"/>
                    <a:pt x="380" y="47"/>
                    <a:pt x="380" y="48"/>
                  </a:cubicBezTo>
                  <a:cubicBezTo>
                    <a:pt x="380" y="49"/>
                    <a:pt x="379" y="49"/>
                    <a:pt x="378" y="50"/>
                  </a:cubicBezTo>
                  <a:cubicBezTo>
                    <a:pt x="378" y="51"/>
                    <a:pt x="377" y="52"/>
                    <a:pt x="377" y="52"/>
                  </a:cubicBezTo>
                  <a:cubicBezTo>
                    <a:pt x="376" y="54"/>
                    <a:pt x="374" y="55"/>
                    <a:pt x="373" y="57"/>
                  </a:cubicBezTo>
                  <a:cubicBezTo>
                    <a:pt x="372" y="58"/>
                    <a:pt x="371" y="60"/>
                    <a:pt x="370" y="61"/>
                  </a:cubicBezTo>
                  <a:cubicBezTo>
                    <a:pt x="369" y="62"/>
                    <a:pt x="369" y="63"/>
                    <a:pt x="368" y="63"/>
                  </a:cubicBezTo>
                  <a:cubicBezTo>
                    <a:pt x="368" y="64"/>
                    <a:pt x="367" y="65"/>
                    <a:pt x="366" y="66"/>
                  </a:cubicBezTo>
                  <a:cubicBezTo>
                    <a:pt x="366" y="66"/>
                    <a:pt x="364" y="64"/>
                    <a:pt x="364" y="64"/>
                  </a:cubicBezTo>
                  <a:cubicBezTo>
                    <a:pt x="364" y="64"/>
                    <a:pt x="362" y="62"/>
                    <a:pt x="362" y="62"/>
                  </a:cubicBezTo>
                  <a:cubicBezTo>
                    <a:pt x="361" y="62"/>
                    <a:pt x="361" y="64"/>
                    <a:pt x="360" y="64"/>
                  </a:cubicBezTo>
                  <a:cubicBezTo>
                    <a:pt x="360" y="64"/>
                    <a:pt x="359" y="63"/>
                    <a:pt x="358" y="63"/>
                  </a:cubicBezTo>
                  <a:cubicBezTo>
                    <a:pt x="358" y="63"/>
                    <a:pt x="356" y="65"/>
                    <a:pt x="356" y="65"/>
                  </a:cubicBezTo>
                  <a:cubicBezTo>
                    <a:pt x="356" y="65"/>
                    <a:pt x="354" y="64"/>
                    <a:pt x="354" y="63"/>
                  </a:cubicBezTo>
                  <a:cubicBezTo>
                    <a:pt x="354" y="63"/>
                    <a:pt x="356" y="62"/>
                    <a:pt x="356" y="61"/>
                  </a:cubicBezTo>
                  <a:cubicBezTo>
                    <a:pt x="356" y="60"/>
                    <a:pt x="357" y="59"/>
                    <a:pt x="357" y="59"/>
                  </a:cubicBezTo>
                  <a:cubicBezTo>
                    <a:pt x="358" y="58"/>
                    <a:pt x="359" y="57"/>
                    <a:pt x="359" y="57"/>
                  </a:cubicBezTo>
                  <a:cubicBezTo>
                    <a:pt x="360" y="56"/>
                    <a:pt x="360" y="55"/>
                    <a:pt x="361" y="54"/>
                  </a:cubicBezTo>
                  <a:cubicBezTo>
                    <a:pt x="361" y="54"/>
                    <a:pt x="362" y="52"/>
                    <a:pt x="363" y="52"/>
                  </a:cubicBezTo>
                  <a:cubicBezTo>
                    <a:pt x="363" y="52"/>
                    <a:pt x="365" y="54"/>
                    <a:pt x="365" y="54"/>
                  </a:cubicBezTo>
                  <a:cubicBezTo>
                    <a:pt x="365" y="53"/>
                    <a:pt x="367" y="52"/>
                    <a:pt x="367" y="52"/>
                  </a:cubicBezTo>
                  <a:cubicBezTo>
                    <a:pt x="366" y="51"/>
                    <a:pt x="365" y="51"/>
                    <a:pt x="364" y="50"/>
                  </a:cubicBezTo>
                  <a:cubicBezTo>
                    <a:pt x="364" y="49"/>
                    <a:pt x="362" y="49"/>
                    <a:pt x="362" y="48"/>
                  </a:cubicBezTo>
                  <a:cubicBezTo>
                    <a:pt x="362" y="48"/>
                    <a:pt x="364" y="47"/>
                    <a:pt x="364" y="46"/>
                  </a:cubicBezTo>
                  <a:cubicBezTo>
                    <a:pt x="363" y="46"/>
                    <a:pt x="362" y="44"/>
                    <a:pt x="362" y="44"/>
                  </a:cubicBezTo>
                  <a:cubicBezTo>
                    <a:pt x="361" y="44"/>
                    <a:pt x="360" y="46"/>
                    <a:pt x="360" y="46"/>
                  </a:cubicBezTo>
                  <a:cubicBezTo>
                    <a:pt x="360" y="47"/>
                    <a:pt x="358" y="48"/>
                    <a:pt x="358" y="49"/>
                  </a:cubicBezTo>
                  <a:cubicBezTo>
                    <a:pt x="358" y="49"/>
                    <a:pt x="360" y="50"/>
                    <a:pt x="360" y="50"/>
                  </a:cubicBezTo>
                  <a:cubicBezTo>
                    <a:pt x="360" y="51"/>
                    <a:pt x="359" y="53"/>
                    <a:pt x="359" y="53"/>
                  </a:cubicBezTo>
                  <a:cubicBezTo>
                    <a:pt x="358" y="53"/>
                    <a:pt x="357" y="51"/>
                    <a:pt x="356" y="51"/>
                  </a:cubicBezTo>
                  <a:cubicBezTo>
                    <a:pt x="356" y="51"/>
                    <a:pt x="355" y="53"/>
                    <a:pt x="355" y="53"/>
                  </a:cubicBezTo>
                  <a:cubicBezTo>
                    <a:pt x="354" y="54"/>
                    <a:pt x="354" y="55"/>
                    <a:pt x="353" y="55"/>
                  </a:cubicBezTo>
                  <a:cubicBezTo>
                    <a:pt x="353" y="56"/>
                    <a:pt x="352" y="58"/>
                    <a:pt x="351" y="58"/>
                  </a:cubicBezTo>
                  <a:cubicBezTo>
                    <a:pt x="351" y="58"/>
                    <a:pt x="349" y="56"/>
                    <a:pt x="349" y="56"/>
                  </a:cubicBezTo>
                  <a:cubicBezTo>
                    <a:pt x="348" y="56"/>
                    <a:pt x="348" y="58"/>
                    <a:pt x="347" y="58"/>
                  </a:cubicBezTo>
                  <a:cubicBezTo>
                    <a:pt x="347" y="59"/>
                    <a:pt x="346" y="60"/>
                    <a:pt x="346" y="60"/>
                  </a:cubicBezTo>
                  <a:cubicBezTo>
                    <a:pt x="346" y="60"/>
                    <a:pt x="343" y="59"/>
                    <a:pt x="343" y="59"/>
                  </a:cubicBezTo>
                  <a:cubicBezTo>
                    <a:pt x="343" y="58"/>
                    <a:pt x="345" y="57"/>
                    <a:pt x="345" y="56"/>
                  </a:cubicBezTo>
                  <a:cubicBezTo>
                    <a:pt x="345" y="56"/>
                    <a:pt x="343" y="55"/>
                    <a:pt x="343" y="55"/>
                  </a:cubicBezTo>
                  <a:cubicBezTo>
                    <a:pt x="342" y="55"/>
                    <a:pt x="342" y="57"/>
                    <a:pt x="341" y="57"/>
                  </a:cubicBezTo>
                  <a:cubicBezTo>
                    <a:pt x="341" y="57"/>
                    <a:pt x="340" y="55"/>
                    <a:pt x="339" y="55"/>
                  </a:cubicBezTo>
                  <a:cubicBezTo>
                    <a:pt x="338" y="55"/>
                    <a:pt x="338" y="57"/>
                    <a:pt x="337" y="58"/>
                  </a:cubicBezTo>
                  <a:cubicBezTo>
                    <a:pt x="337" y="58"/>
                    <a:pt x="336" y="56"/>
                    <a:pt x="335" y="56"/>
                  </a:cubicBezTo>
                  <a:cubicBezTo>
                    <a:pt x="334" y="56"/>
                    <a:pt x="334" y="58"/>
                    <a:pt x="333" y="58"/>
                  </a:cubicBezTo>
                  <a:cubicBezTo>
                    <a:pt x="332" y="57"/>
                    <a:pt x="330" y="56"/>
                    <a:pt x="329" y="55"/>
                  </a:cubicBezTo>
                  <a:cubicBezTo>
                    <a:pt x="330" y="53"/>
                    <a:pt x="331" y="52"/>
                    <a:pt x="332" y="50"/>
                  </a:cubicBezTo>
                  <a:cubicBezTo>
                    <a:pt x="333" y="49"/>
                    <a:pt x="333" y="49"/>
                    <a:pt x="334" y="48"/>
                  </a:cubicBezTo>
                  <a:cubicBezTo>
                    <a:pt x="334" y="48"/>
                    <a:pt x="336" y="46"/>
                    <a:pt x="336" y="46"/>
                  </a:cubicBezTo>
                  <a:cubicBezTo>
                    <a:pt x="336" y="46"/>
                    <a:pt x="334" y="44"/>
                    <a:pt x="333" y="44"/>
                  </a:cubicBezTo>
                  <a:cubicBezTo>
                    <a:pt x="333" y="44"/>
                    <a:pt x="332" y="46"/>
                    <a:pt x="332" y="46"/>
                  </a:cubicBezTo>
                  <a:cubicBezTo>
                    <a:pt x="331" y="47"/>
                    <a:pt x="331" y="48"/>
                    <a:pt x="330" y="48"/>
                  </a:cubicBezTo>
                  <a:cubicBezTo>
                    <a:pt x="329" y="49"/>
                    <a:pt x="329" y="50"/>
                    <a:pt x="328" y="51"/>
                  </a:cubicBezTo>
                  <a:cubicBezTo>
                    <a:pt x="328" y="51"/>
                    <a:pt x="327" y="52"/>
                    <a:pt x="327" y="53"/>
                  </a:cubicBezTo>
                  <a:cubicBezTo>
                    <a:pt x="326" y="54"/>
                    <a:pt x="325" y="55"/>
                    <a:pt x="325" y="55"/>
                  </a:cubicBezTo>
                  <a:cubicBezTo>
                    <a:pt x="325" y="56"/>
                    <a:pt x="327" y="57"/>
                    <a:pt x="327" y="57"/>
                  </a:cubicBezTo>
                  <a:cubicBezTo>
                    <a:pt x="328" y="57"/>
                    <a:pt x="329" y="58"/>
                    <a:pt x="329" y="59"/>
                  </a:cubicBezTo>
                  <a:cubicBezTo>
                    <a:pt x="330" y="59"/>
                    <a:pt x="328" y="60"/>
                    <a:pt x="328" y="61"/>
                  </a:cubicBezTo>
                  <a:cubicBezTo>
                    <a:pt x="327" y="60"/>
                    <a:pt x="326" y="60"/>
                    <a:pt x="325" y="59"/>
                  </a:cubicBezTo>
                  <a:cubicBezTo>
                    <a:pt x="325" y="59"/>
                    <a:pt x="324" y="57"/>
                    <a:pt x="323" y="57"/>
                  </a:cubicBezTo>
                  <a:cubicBezTo>
                    <a:pt x="323" y="57"/>
                    <a:pt x="322" y="59"/>
                    <a:pt x="322" y="60"/>
                  </a:cubicBezTo>
                  <a:cubicBezTo>
                    <a:pt x="321" y="60"/>
                    <a:pt x="320" y="61"/>
                    <a:pt x="320" y="62"/>
                  </a:cubicBezTo>
                  <a:cubicBezTo>
                    <a:pt x="320" y="61"/>
                    <a:pt x="318" y="61"/>
                    <a:pt x="318" y="60"/>
                  </a:cubicBezTo>
                  <a:cubicBezTo>
                    <a:pt x="318" y="60"/>
                    <a:pt x="319" y="58"/>
                    <a:pt x="319" y="58"/>
                  </a:cubicBezTo>
                  <a:cubicBezTo>
                    <a:pt x="320" y="57"/>
                    <a:pt x="320" y="56"/>
                    <a:pt x="321" y="56"/>
                  </a:cubicBezTo>
                  <a:cubicBezTo>
                    <a:pt x="322" y="55"/>
                    <a:pt x="322" y="54"/>
                    <a:pt x="323" y="53"/>
                  </a:cubicBezTo>
                  <a:cubicBezTo>
                    <a:pt x="323" y="53"/>
                    <a:pt x="324" y="52"/>
                    <a:pt x="324" y="51"/>
                  </a:cubicBezTo>
                  <a:cubicBezTo>
                    <a:pt x="324" y="51"/>
                    <a:pt x="323" y="49"/>
                    <a:pt x="322" y="50"/>
                  </a:cubicBezTo>
                  <a:cubicBezTo>
                    <a:pt x="322" y="50"/>
                    <a:pt x="321" y="52"/>
                    <a:pt x="320" y="52"/>
                  </a:cubicBezTo>
                  <a:cubicBezTo>
                    <a:pt x="320" y="52"/>
                    <a:pt x="319" y="50"/>
                    <a:pt x="318" y="50"/>
                  </a:cubicBezTo>
                  <a:cubicBezTo>
                    <a:pt x="318" y="50"/>
                    <a:pt x="317" y="52"/>
                    <a:pt x="317" y="52"/>
                  </a:cubicBezTo>
                  <a:cubicBezTo>
                    <a:pt x="316" y="53"/>
                    <a:pt x="315" y="54"/>
                    <a:pt x="315" y="55"/>
                  </a:cubicBezTo>
                  <a:cubicBezTo>
                    <a:pt x="315" y="55"/>
                    <a:pt x="314" y="57"/>
                    <a:pt x="313" y="57"/>
                  </a:cubicBezTo>
                  <a:cubicBezTo>
                    <a:pt x="313" y="57"/>
                    <a:pt x="311" y="55"/>
                    <a:pt x="311" y="55"/>
                  </a:cubicBezTo>
                  <a:cubicBezTo>
                    <a:pt x="310" y="55"/>
                    <a:pt x="310" y="57"/>
                    <a:pt x="309" y="57"/>
                  </a:cubicBezTo>
                  <a:cubicBezTo>
                    <a:pt x="309" y="57"/>
                    <a:pt x="308" y="56"/>
                    <a:pt x="307" y="56"/>
                  </a:cubicBezTo>
                  <a:cubicBezTo>
                    <a:pt x="306" y="56"/>
                    <a:pt x="306" y="58"/>
                    <a:pt x="305" y="58"/>
                  </a:cubicBezTo>
                  <a:cubicBezTo>
                    <a:pt x="305" y="58"/>
                    <a:pt x="304" y="56"/>
                    <a:pt x="303" y="56"/>
                  </a:cubicBezTo>
                  <a:cubicBezTo>
                    <a:pt x="302" y="56"/>
                    <a:pt x="302" y="58"/>
                    <a:pt x="301" y="58"/>
                  </a:cubicBezTo>
                  <a:cubicBezTo>
                    <a:pt x="301" y="58"/>
                    <a:pt x="300" y="57"/>
                    <a:pt x="299" y="57"/>
                  </a:cubicBezTo>
                  <a:cubicBezTo>
                    <a:pt x="299" y="57"/>
                    <a:pt x="298" y="59"/>
                    <a:pt x="297" y="59"/>
                  </a:cubicBezTo>
                  <a:cubicBezTo>
                    <a:pt x="297" y="59"/>
                    <a:pt x="295" y="57"/>
                    <a:pt x="295" y="57"/>
                  </a:cubicBezTo>
                  <a:cubicBezTo>
                    <a:pt x="295" y="57"/>
                    <a:pt x="294" y="59"/>
                    <a:pt x="293" y="59"/>
                  </a:cubicBezTo>
                  <a:cubicBezTo>
                    <a:pt x="293" y="60"/>
                    <a:pt x="292" y="61"/>
                    <a:pt x="292" y="62"/>
                  </a:cubicBezTo>
                  <a:cubicBezTo>
                    <a:pt x="291" y="61"/>
                    <a:pt x="290" y="61"/>
                    <a:pt x="290" y="60"/>
                  </a:cubicBezTo>
                  <a:cubicBezTo>
                    <a:pt x="289" y="60"/>
                    <a:pt x="287" y="59"/>
                    <a:pt x="287" y="58"/>
                  </a:cubicBezTo>
                  <a:cubicBezTo>
                    <a:pt x="287" y="58"/>
                    <a:pt x="289" y="56"/>
                    <a:pt x="289" y="56"/>
                  </a:cubicBezTo>
                  <a:cubicBezTo>
                    <a:pt x="290" y="55"/>
                    <a:pt x="290" y="55"/>
                    <a:pt x="291" y="54"/>
                  </a:cubicBezTo>
                  <a:cubicBezTo>
                    <a:pt x="291" y="54"/>
                    <a:pt x="292" y="55"/>
                    <a:pt x="293" y="55"/>
                  </a:cubicBezTo>
                  <a:cubicBezTo>
                    <a:pt x="293" y="56"/>
                    <a:pt x="295" y="57"/>
                    <a:pt x="295" y="57"/>
                  </a:cubicBezTo>
                  <a:cubicBezTo>
                    <a:pt x="296" y="57"/>
                    <a:pt x="296" y="55"/>
                    <a:pt x="297" y="55"/>
                  </a:cubicBezTo>
                  <a:cubicBezTo>
                    <a:pt x="298" y="55"/>
                    <a:pt x="298" y="57"/>
                    <a:pt x="299" y="57"/>
                  </a:cubicBezTo>
                  <a:cubicBezTo>
                    <a:pt x="300" y="57"/>
                    <a:pt x="300" y="54"/>
                    <a:pt x="301" y="54"/>
                  </a:cubicBezTo>
                  <a:cubicBezTo>
                    <a:pt x="301" y="54"/>
                    <a:pt x="303" y="56"/>
                    <a:pt x="303" y="56"/>
                  </a:cubicBezTo>
                  <a:cubicBezTo>
                    <a:pt x="304" y="56"/>
                    <a:pt x="304" y="54"/>
                    <a:pt x="305" y="54"/>
                  </a:cubicBezTo>
                  <a:cubicBezTo>
                    <a:pt x="304" y="53"/>
                    <a:pt x="303" y="53"/>
                    <a:pt x="303" y="52"/>
                  </a:cubicBezTo>
                  <a:cubicBezTo>
                    <a:pt x="302" y="52"/>
                    <a:pt x="300" y="51"/>
                    <a:pt x="300" y="50"/>
                  </a:cubicBezTo>
                  <a:cubicBezTo>
                    <a:pt x="300" y="50"/>
                    <a:pt x="302" y="49"/>
                    <a:pt x="302" y="48"/>
                  </a:cubicBezTo>
                  <a:cubicBezTo>
                    <a:pt x="303" y="48"/>
                    <a:pt x="303" y="47"/>
                    <a:pt x="304" y="46"/>
                  </a:cubicBezTo>
                  <a:cubicBezTo>
                    <a:pt x="304" y="45"/>
                    <a:pt x="305" y="45"/>
                    <a:pt x="305" y="44"/>
                  </a:cubicBezTo>
                  <a:cubicBezTo>
                    <a:pt x="305" y="44"/>
                    <a:pt x="304" y="42"/>
                    <a:pt x="303" y="42"/>
                  </a:cubicBezTo>
                  <a:cubicBezTo>
                    <a:pt x="303" y="42"/>
                    <a:pt x="302" y="44"/>
                    <a:pt x="301" y="44"/>
                  </a:cubicBezTo>
                  <a:cubicBezTo>
                    <a:pt x="301" y="45"/>
                    <a:pt x="300" y="46"/>
                    <a:pt x="300" y="47"/>
                  </a:cubicBezTo>
                  <a:cubicBezTo>
                    <a:pt x="299" y="47"/>
                    <a:pt x="299" y="48"/>
                    <a:pt x="298" y="49"/>
                  </a:cubicBezTo>
                  <a:cubicBezTo>
                    <a:pt x="298" y="49"/>
                    <a:pt x="297" y="51"/>
                    <a:pt x="296" y="51"/>
                  </a:cubicBezTo>
                  <a:cubicBezTo>
                    <a:pt x="296" y="51"/>
                    <a:pt x="295" y="49"/>
                    <a:pt x="294" y="49"/>
                  </a:cubicBezTo>
                  <a:cubicBezTo>
                    <a:pt x="294" y="49"/>
                    <a:pt x="293" y="52"/>
                    <a:pt x="292" y="52"/>
                  </a:cubicBezTo>
                  <a:cubicBezTo>
                    <a:pt x="292" y="52"/>
                    <a:pt x="290" y="50"/>
                    <a:pt x="290" y="50"/>
                  </a:cubicBezTo>
                  <a:cubicBezTo>
                    <a:pt x="290" y="50"/>
                    <a:pt x="289" y="51"/>
                    <a:pt x="288" y="52"/>
                  </a:cubicBezTo>
                  <a:cubicBezTo>
                    <a:pt x="288" y="53"/>
                    <a:pt x="287" y="54"/>
                    <a:pt x="287" y="54"/>
                  </a:cubicBezTo>
                  <a:cubicBezTo>
                    <a:pt x="286" y="55"/>
                    <a:pt x="286" y="56"/>
                    <a:pt x="285" y="57"/>
                  </a:cubicBezTo>
                  <a:cubicBezTo>
                    <a:pt x="284" y="57"/>
                    <a:pt x="284" y="58"/>
                    <a:pt x="283" y="59"/>
                  </a:cubicBezTo>
                  <a:cubicBezTo>
                    <a:pt x="283" y="60"/>
                    <a:pt x="282" y="60"/>
                    <a:pt x="282" y="61"/>
                  </a:cubicBezTo>
                  <a:cubicBezTo>
                    <a:pt x="281" y="62"/>
                    <a:pt x="280" y="63"/>
                    <a:pt x="280" y="63"/>
                  </a:cubicBezTo>
                  <a:cubicBezTo>
                    <a:pt x="280" y="64"/>
                    <a:pt x="282" y="65"/>
                    <a:pt x="282" y="65"/>
                  </a:cubicBezTo>
                  <a:cubicBezTo>
                    <a:pt x="282" y="65"/>
                    <a:pt x="281" y="67"/>
                    <a:pt x="280" y="67"/>
                  </a:cubicBezTo>
                  <a:cubicBezTo>
                    <a:pt x="280" y="67"/>
                    <a:pt x="279" y="69"/>
                    <a:pt x="279" y="69"/>
                  </a:cubicBezTo>
                  <a:cubicBezTo>
                    <a:pt x="278" y="69"/>
                    <a:pt x="277" y="68"/>
                    <a:pt x="277" y="68"/>
                  </a:cubicBezTo>
                  <a:cubicBezTo>
                    <a:pt x="276" y="68"/>
                    <a:pt x="275" y="70"/>
                    <a:pt x="275" y="70"/>
                  </a:cubicBezTo>
                  <a:cubicBezTo>
                    <a:pt x="275" y="70"/>
                    <a:pt x="273" y="68"/>
                    <a:pt x="273" y="68"/>
                  </a:cubicBezTo>
                  <a:cubicBezTo>
                    <a:pt x="273" y="67"/>
                    <a:pt x="274" y="67"/>
                    <a:pt x="274" y="66"/>
                  </a:cubicBezTo>
                  <a:cubicBezTo>
                    <a:pt x="275" y="65"/>
                    <a:pt x="276" y="64"/>
                    <a:pt x="276" y="64"/>
                  </a:cubicBezTo>
                  <a:cubicBezTo>
                    <a:pt x="276" y="63"/>
                    <a:pt x="274" y="62"/>
                    <a:pt x="274" y="62"/>
                  </a:cubicBezTo>
                  <a:cubicBezTo>
                    <a:pt x="274" y="62"/>
                    <a:pt x="275" y="60"/>
                    <a:pt x="275" y="60"/>
                  </a:cubicBezTo>
                  <a:cubicBezTo>
                    <a:pt x="276" y="59"/>
                    <a:pt x="277" y="58"/>
                    <a:pt x="277" y="58"/>
                  </a:cubicBezTo>
                  <a:cubicBezTo>
                    <a:pt x="278" y="57"/>
                    <a:pt x="278" y="56"/>
                    <a:pt x="279" y="55"/>
                  </a:cubicBezTo>
                  <a:cubicBezTo>
                    <a:pt x="279" y="55"/>
                    <a:pt x="280" y="54"/>
                    <a:pt x="281" y="53"/>
                  </a:cubicBezTo>
                  <a:cubicBezTo>
                    <a:pt x="281" y="54"/>
                    <a:pt x="282" y="54"/>
                    <a:pt x="283" y="55"/>
                  </a:cubicBezTo>
                  <a:cubicBezTo>
                    <a:pt x="283" y="55"/>
                    <a:pt x="285" y="53"/>
                    <a:pt x="285" y="53"/>
                  </a:cubicBezTo>
                  <a:cubicBezTo>
                    <a:pt x="285" y="52"/>
                    <a:pt x="282" y="51"/>
                    <a:pt x="282" y="51"/>
                  </a:cubicBezTo>
                  <a:cubicBezTo>
                    <a:pt x="282" y="51"/>
                    <a:pt x="281" y="53"/>
                    <a:pt x="281" y="53"/>
                  </a:cubicBezTo>
                  <a:cubicBezTo>
                    <a:pt x="280" y="53"/>
                    <a:pt x="279" y="51"/>
                    <a:pt x="278" y="51"/>
                  </a:cubicBezTo>
                  <a:cubicBezTo>
                    <a:pt x="278" y="51"/>
                    <a:pt x="277" y="54"/>
                    <a:pt x="277" y="54"/>
                  </a:cubicBezTo>
                  <a:cubicBezTo>
                    <a:pt x="276" y="54"/>
                    <a:pt x="274" y="52"/>
                    <a:pt x="274" y="52"/>
                  </a:cubicBezTo>
                  <a:cubicBezTo>
                    <a:pt x="274" y="51"/>
                    <a:pt x="276" y="50"/>
                    <a:pt x="276" y="50"/>
                  </a:cubicBezTo>
                  <a:cubicBezTo>
                    <a:pt x="276" y="50"/>
                    <a:pt x="274" y="48"/>
                    <a:pt x="274" y="48"/>
                  </a:cubicBezTo>
                  <a:cubicBezTo>
                    <a:pt x="274" y="48"/>
                    <a:pt x="272" y="50"/>
                    <a:pt x="272" y="50"/>
                  </a:cubicBezTo>
                  <a:cubicBezTo>
                    <a:pt x="272" y="51"/>
                    <a:pt x="275" y="52"/>
                    <a:pt x="274" y="52"/>
                  </a:cubicBezTo>
                  <a:cubicBezTo>
                    <a:pt x="274" y="52"/>
                    <a:pt x="273" y="54"/>
                    <a:pt x="273" y="54"/>
                  </a:cubicBezTo>
                  <a:cubicBezTo>
                    <a:pt x="272" y="54"/>
                    <a:pt x="271" y="52"/>
                    <a:pt x="270" y="52"/>
                  </a:cubicBezTo>
                  <a:cubicBezTo>
                    <a:pt x="270" y="53"/>
                    <a:pt x="269" y="55"/>
                    <a:pt x="269" y="55"/>
                  </a:cubicBezTo>
                  <a:cubicBezTo>
                    <a:pt x="268" y="55"/>
                    <a:pt x="267" y="53"/>
                    <a:pt x="267" y="53"/>
                  </a:cubicBezTo>
                  <a:cubicBezTo>
                    <a:pt x="266" y="54"/>
                    <a:pt x="265" y="54"/>
                    <a:pt x="265" y="55"/>
                  </a:cubicBezTo>
                  <a:cubicBezTo>
                    <a:pt x="265" y="56"/>
                    <a:pt x="263" y="57"/>
                    <a:pt x="263" y="57"/>
                  </a:cubicBezTo>
                  <a:cubicBezTo>
                    <a:pt x="263" y="58"/>
                    <a:pt x="265" y="59"/>
                    <a:pt x="265" y="59"/>
                  </a:cubicBezTo>
                  <a:cubicBezTo>
                    <a:pt x="265" y="60"/>
                    <a:pt x="264" y="61"/>
                    <a:pt x="264" y="61"/>
                  </a:cubicBezTo>
                  <a:cubicBezTo>
                    <a:pt x="264" y="62"/>
                    <a:pt x="266" y="63"/>
                    <a:pt x="266" y="63"/>
                  </a:cubicBezTo>
                  <a:cubicBezTo>
                    <a:pt x="266" y="64"/>
                    <a:pt x="264" y="65"/>
                    <a:pt x="264" y="65"/>
                  </a:cubicBezTo>
                  <a:cubicBezTo>
                    <a:pt x="264" y="66"/>
                    <a:pt x="262" y="67"/>
                    <a:pt x="262" y="68"/>
                  </a:cubicBezTo>
                  <a:cubicBezTo>
                    <a:pt x="262" y="67"/>
                    <a:pt x="260" y="67"/>
                    <a:pt x="260" y="66"/>
                  </a:cubicBezTo>
                  <a:cubicBezTo>
                    <a:pt x="260" y="65"/>
                    <a:pt x="262" y="64"/>
                    <a:pt x="262" y="64"/>
                  </a:cubicBezTo>
                  <a:cubicBezTo>
                    <a:pt x="262" y="63"/>
                    <a:pt x="260" y="63"/>
                    <a:pt x="260" y="62"/>
                  </a:cubicBezTo>
                  <a:cubicBezTo>
                    <a:pt x="260" y="62"/>
                    <a:pt x="262" y="60"/>
                    <a:pt x="261" y="60"/>
                  </a:cubicBezTo>
                  <a:cubicBezTo>
                    <a:pt x="261" y="59"/>
                    <a:pt x="259" y="58"/>
                    <a:pt x="259" y="58"/>
                  </a:cubicBezTo>
                  <a:cubicBezTo>
                    <a:pt x="259" y="58"/>
                    <a:pt x="258" y="60"/>
                    <a:pt x="257" y="60"/>
                  </a:cubicBezTo>
                  <a:cubicBezTo>
                    <a:pt x="257" y="60"/>
                    <a:pt x="256" y="59"/>
                    <a:pt x="255" y="59"/>
                  </a:cubicBezTo>
                  <a:cubicBezTo>
                    <a:pt x="254" y="60"/>
                    <a:pt x="253" y="62"/>
                    <a:pt x="252" y="63"/>
                  </a:cubicBezTo>
                  <a:cubicBezTo>
                    <a:pt x="251" y="64"/>
                    <a:pt x="251" y="64"/>
                    <a:pt x="250" y="65"/>
                  </a:cubicBezTo>
                  <a:cubicBezTo>
                    <a:pt x="249" y="64"/>
                    <a:pt x="247" y="63"/>
                    <a:pt x="246" y="62"/>
                  </a:cubicBezTo>
                  <a:cubicBezTo>
                    <a:pt x="246" y="61"/>
                    <a:pt x="247" y="60"/>
                    <a:pt x="247" y="60"/>
                  </a:cubicBezTo>
                  <a:cubicBezTo>
                    <a:pt x="247" y="59"/>
                    <a:pt x="245" y="58"/>
                    <a:pt x="245" y="58"/>
                  </a:cubicBezTo>
                  <a:cubicBezTo>
                    <a:pt x="245" y="57"/>
                    <a:pt x="247" y="56"/>
                    <a:pt x="247" y="56"/>
                  </a:cubicBezTo>
                  <a:cubicBezTo>
                    <a:pt x="247" y="55"/>
                    <a:pt x="248" y="53"/>
                    <a:pt x="249" y="53"/>
                  </a:cubicBezTo>
                  <a:cubicBezTo>
                    <a:pt x="249" y="53"/>
                    <a:pt x="250" y="55"/>
                    <a:pt x="251" y="55"/>
                  </a:cubicBezTo>
                  <a:cubicBezTo>
                    <a:pt x="251" y="55"/>
                    <a:pt x="253" y="57"/>
                    <a:pt x="253" y="57"/>
                  </a:cubicBezTo>
                  <a:cubicBezTo>
                    <a:pt x="253" y="56"/>
                    <a:pt x="255" y="55"/>
                    <a:pt x="255" y="55"/>
                  </a:cubicBezTo>
                  <a:cubicBezTo>
                    <a:pt x="255" y="54"/>
                    <a:pt x="253" y="54"/>
                    <a:pt x="253" y="53"/>
                  </a:cubicBezTo>
                  <a:cubicBezTo>
                    <a:pt x="252" y="52"/>
                    <a:pt x="254" y="51"/>
                    <a:pt x="254" y="51"/>
                  </a:cubicBezTo>
                  <a:cubicBezTo>
                    <a:pt x="254" y="50"/>
                    <a:pt x="252" y="49"/>
                    <a:pt x="252" y="49"/>
                  </a:cubicBezTo>
                  <a:cubicBezTo>
                    <a:pt x="252" y="49"/>
                    <a:pt x="251" y="51"/>
                    <a:pt x="250" y="51"/>
                  </a:cubicBezTo>
                  <a:cubicBezTo>
                    <a:pt x="250" y="51"/>
                    <a:pt x="249" y="50"/>
                    <a:pt x="248" y="49"/>
                  </a:cubicBezTo>
                  <a:cubicBezTo>
                    <a:pt x="248" y="49"/>
                    <a:pt x="250" y="48"/>
                    <a:pt x="250" y="47"/>
                  </a:cubicBezTo>
                  <a:cubicBezTo>
                    <a:pt x="250" y="47"/>
                    <a:pt x="247" y="46"/>
                    <a:pt x="248" y="46"/>
                  </a:cubicBezTo>
                  <a:cubicBezTo>
                    <a:pt x="247" y="46"/>
                    <a:pt x="246" y="47"/>
                    <a:pt x="246" y="48"/>
                  </a:cubicBezTo>
                  <a:cubicBezTo>
                    <a:pt x="246" y="48"/>
                    <a:pt x="248" y="49"/>
                    <a:pt x="248" y="49"/>
                  </a:cubicBezTo>
                  <a:cubicBezTo>
                    <a:pt x="248" y="50"/>
                    <a:pt x="247" y="51"/>
                    <a:pt x="246" y="52"/>
                  </a:cubicBezTo>
                  <a:cubicBezTo>
                    <a:pt x="246" y="52"/>
                    <a:pt x="245" y="53"/>
                    <a:pt x="245" y="54"/>
                  </a:cubicBezTo>
                  <a:cubicBezTo>
                    <a:pt x="244" y="55"/>
                    <a:pt x="244" y="56"/>
                    <a:pt x="243" y="56"/>
                  </a:cubicBezTo>
                  <a:cubicBezTo>
                    <a:pt x="243" y="56"/>
                    <a:pt x="241" y="54"/>
                    <a:pt x="241" y="54"/>
                  </a:cubicBezTo>
                  <a:cubicBezTo>
                    <a:pt x="240" y="55"/>
                    <a:pt x="240" y="56"/>
                    <a:pt x="239" y="57"/>
                  </a:cubicBezTo>
                  <a:cubicBezTo>
                    <a:pt x="239" y="57"/>
                    <a:pt x="241" y="58"/>
                    <a:pt x="241" y="58"/>
                  </a:cubicBezTo>
                  <a:cubicBezTo>
                    <a:pt x="241" y="59"/>
                    <a:pt x="240" y="61"/>
                    <a:pt x="240" y="61"/>
                  </a:cubicBezTo>
                  <a:cubicBezTo>
                    <a:pt x="239" y="61"/>
                    <a:pt x="237" y="59"/>
                    <a:pt x="237" y="59"/>
                  </a:cubicBezTo>
                  <a:cubicBezTo>
                    <a:pt x="237" y="59"/>
                    <a:pt x="239" y="57"/>
                    <a:pt x="239" y="57"/>
                  </a:cubicBezTo>
                  <a:cubicBezTo>
                    <a:pt x="239" y="56"/>
                    <a:pt x="237" y="55"/>
                    <a:pt x="237" y="55"/>
                  </a:cubicBezTo>
                  <a:cubicBezTo>
                    <a:pt x="236" y="54"/>
                    <a:pt x="235" y="54"/>
                    <a:pt x="235" y="53"/>
                  </a:cubicBezTo>
                  <a:cubicBezTo>
                    <a:pt x="234" y="53"/>
                    <a:pt x="233" y="52"/>
                    <a:pt x="232" y="52"/>
                  </a:cubicBezTo>
                  <a:cubicBezTo>
                    <a:pt x="231" y="53"/>
                    <a:pt x="230" y="55"/>
                    <a:pt x="229" y="56"/>
                  </a:cubicBezTo>
                  <a:cubicBezTo>
                    <a:pt x="228" y="57"/>
                    <a:pt x="228" y="58"/>
                    <a:pt x="227" y="58"/>
                  </a:cubicBezTo>
                  <a:cubicBezTo>
                    <a:pt x="227" y="58"/>
                    <a:pt x="225" y="57"/>
                    <a:pt x="225" y="57"/>
                  </a:cubicBezTo>
                  <a:cubicBezTo>
                    <a:pt x="224" y="57"/>
                    <a:pt x="224" y="59"/>
                    <a:pt x="223" y="59"/>
                  </a:cubicBezTo>
                  <a:cubicBezTo>
                    <a:pt x="222" y="59"/>
                    <a:pt x="222" y="57"/>
                    <a:pt x="221" y="57"/>
                  </a:cubicBezTo>
                  <a:cubicBezTo>
                    <a:pt x="220" y="57"/>
                    <a:pt x="219" y="55"/>
                    <a:pt x="219" y="55"/>
                  </a:cubicBezTo>
                  <a:cubicBezTo>
                    <a:pt x="218" y="55"/>
                    <a:pt x="218" y="57"/>
                    <a:pt x="217" y="58"/>
                  </a:cubicBezTo>
                  <a:cubicBezTo>
                    <a:pt x="216" y="57"/>
                    <a:pt x="216" y="57"/>
                    <a:pt x="215" y="56"/>
                  </a:cubicBezTo>
                  <a:cubicBezTo>
                    <a:pt x="214" y="56"/>
                    <a:pt x="213" y="55"/>
                    <a:pt x="213" y="54"/>
                  </a:cubicBezTo>
                  <a:cubicBezTo>
                    <a:pt x="213" y="54"/>
                    <a:pt x="214" y="52"/>
                    <a:pt x="214" y="52"/>
                  </a:cubicBezTo>
                  <a:cubicBezTo>
                    <a:pt x="215" y="52"/>
                    <a:pt x="216" y="54"/>
                    <a:pt x="217" y="54"/>
                  </a:cubicBezTo>
                  <a:cubicBezTo>
                    <a:pt x="217" y="53"/>
                    <a:pt x="218" y="52"/>
                    <a:pt x="218" y="51"/>
                  </a:cubicBezTo>
                  <a:cubicBezTo>
                    <a:pt x="217" y="50"/>
                    <a:pt x="215" y="49"/>
                    <a:pt x="214" y="48"/>
                  </a:cubicBezTo>
                  <a:cubicBezTo>
                    <a:pt x="213" y="49"/>
                    <a:pt x="213" y="50"/>
                    <a:pt x="212" y="50"/>
                  </a:cubicBezTo>
                  <a:cubicBezTo>
                    <a:pt x="212" y="51"/>
                    <a:pt x="211" y="53"/>
                    <a:pt x="210" y="53"/>
                  </a:cubicBezTo>
                  <a:cubicBezTo>
                    <a:pt x="210" y="53"/>
                    <a:pt x="208" y="51"/>
                    <a:pt x="208" y="51"/>
                  </a:cubicBezTo>
                  <a:cubicBezTo>
                    <a:pt x="208" y="51"/>
                    <a:pt x="207" y="52"/>
                    <a:pt x="206" y="53"/>
                  </a:cubicBezTo>
                  <a:cubicBezTo>
                    <a:pt x="206" y="54"/>
                    <a:pt x="205" y="55"/>
                    <a:pt x="205" y="55"/>
                  </a:cubicBezTo>
                  <a:cubicBezTo>
                    <a:pt x="205" y="56"/>
                    <a:pt x="203" y="57"/>
                    <a:pt x="203" y="58"/>
                  </a:cubicBezTo>
                  <a:cubicBezTo>
                    <a:pt x="203" y="58"/>
                    <a:pt x="205" y="59"/>
                    <a:pt x="205" y="59"/>
                  </a:cubicBezTo>
                  <a:cubicBezTo>
                    <a:pt x="205" y="59"/>
                    <a:pt x="204" y="61"/>
                    <a:pt x="204" y="61"/>
                  </a:cubicBezTo>
                  <a:cubicBezTo>
                    <a:pt x="203" y="62"/>
                    <a:pt x="202" y="60"/>
                    <a:pt x="201" y="60"/>
                  </a:cubicBezTo>
                  <a:cubicBezTo>
                    <a:pt x="201" y="60"/>
                    <a:pt x="199" y="58"/>
                    <a:pt x="199" y="58"/>
                  </a:cubicBezTo>
                  <a:cubicBezTo>
                    <a:pt x="199" y="57"/>
                    <a:pt x="201" y="56"/>
                    <a:pt x="201" y="56"/>
                  </a:cubicBezTo>
                  <a:cubicBezTo>
                    <a:pt x="201" y="55"/>
                    <a:pt x="203" y="54"/>
                    <a:pt x="203" y="54"/>
                  </a:cubicBezTo>
                  <a:cubicBezTo>
                    <a:pt x="202" y="53"/>
                    <a:pt x="200" y="53"/>
                    <a:pt x="200" y="52"/>
                  </a:cubicBezTo>
                  <a:cubicBezTo>
                    <a:pt x="200" y="51"/>
                    <a:pt x="202" y="50"/>
                    <a:pt x="202" y="50"/>
                  </a:cubicBezTo>
                  <a:cubicBezTo>
                    <a:pt x="202" y="49"/>
                    <a:pt x="200" y="49"/>
                    <a:pt x="200" y="48"/>
                  </a:cubicBezTo>
                  <a:cubicBezTo>
                    <a:pt x="199" y="49"/>
                    <a:pt x="197" y="51"/>
                    <a:pt x="196" y="52"/>
                  </a:cubicBezTo>
                  <a:cubicBezTo>
                    <a:pt x="197" y="53"/>
                    <a:pt x="198" y="53"/>
                    <a:pt x="199" y="54"/>
                  </a:cubicBezTo>
                  <a:cubicBezTo>
                    <a:pt x="199" y="54"/>
                    <a:pt x="197" y="56"/>
                    <a:pt x="197" y="56"/>
                  </a:cubicBezTo>
                  <a:cubicBezTo>
                    <a:pt x="196" y="57"/>
                    <a:pt x="196" y="58"/>
                    <a:pt x="195" y="59"/>
                  </a:cubicBezTo>
                  <a:cubicBezTo>
                    <a:pt x="195" y="59"/>
                    <a:pt x="194" y="60"/>
                    <a:pt x="193" y="61"/>
                  </a:cubicBezTo>
                  <a:cubicBezTo>
                    <a:pt x="193" y="61"/>
                    <a:pt x="192" y="63"/>
                    <a:pt x="192" y="63"/>
                  </a:cubicBezTo>
                  <a:cubicBezTo>
                    <a:pt x="192" y="63"/>
                    <a:pt x="190" y="61"/>
                    <a:pt x="190" y="61"/>
                  </a:cubicBezTo>
                  <a:cubicBezTo>
                    <a:pt x="189" y="61"/>
                    <a:pt x="188" y="60"/>
                    <a:pt x="187" y="60"/>
                  </a:cubicBezTo>
                  <a:cubicBezTo>
                    <a:pt x="187" y="60"/>
                    <a:pt x="186" y="62"/>
                    <a:pt x="186" y="62"/>
                  </a:cubicBezTo>
                  <a:cubicBezTo>
                    <a:pt x="185" y="63"/>
                    <a:pt x="184" y="63"/>
                    <a:pt x="184" y="64"/>
                  </a:cubicBezTo>
                  <a:cubicBezTo>
                    <a:pt x="183" y="65"/>
                    <a:pt x="183" y="66"/>
                    <a:pt x="182" y="66"/>
                  </a:cubicBezTo>
                  <a:cubicBezTo>
                    <a:pt x="182" y="67"/>
                    <a:pt x="181" y="68"/>
                    <a:pt x="180" y="69"/>
                  </a:cubicBezTo>
                  <a:cubicBezTo>
                    <a:pt x="180" y="69"/>
                    <a:pt x="179" y="67"/>
                    <a:pt x="178" y="67"/>
                  </a:cubicBezTo>
                  <a:cubicBezTo>
                    <a:pt x="178" y="67"/>
                    <a:pt x="177" y="69"/>
                    <a:pt x="177" y="69"/>
                  </a:cubicBezTo>
                  <a:cubicBezTo>
                    <a:pt x="176" y="69"/>
                    <a:pt x="174" y="68"/>
                    <a:pt x="174" y="67"/>
                  </a:cubicBezTo>
                  <a:cubicBezTo>
                    <a:pt x="174" y="67"/>
                    <a:pt x="176" y="65"/>
                    <a:pt x="176" y="65"/>
                  </a:cubicBezTo>
                  <a:cubicBezTo>
                    <a:pt x="176" y="65"/>
                    <a:pt x="178" y="67"/>
                    <a:pt x="178" y="67"/>
                  </a:cubicBezTo>
                  <a:cubicBezTo>
                    <a:pt x="179" y="66"/>
                    <a:pt x="179" y="65"/>
                    <a:pt x="180" y="65"/>
                  </a:cubicBezTo>
                  <a:cubicBezTo>
                    <a:pt x="181" y="64"/>
                    <a:pt x="181" y="63"/>
                    <a:pt x="182" y="62"/>
                  </a:cubicBezTo>
                  <a:cubicBezTo>
                    <a:pt x="182" y="62"/>
                    <a:pt x="183" y="61"/>
                    <a:pt x="183" y="60"/>
                  </a:cubicBezTo>
                  <a:cubicBezTo>
                    <a:pt x="184" y="59"/>
                    <a:pt x="184" y="59"/>
                    <a:pt x="185" y="58"/>
                  </a:cubicBezTo>
                  <a:cubicBezTo>
                    <a:pt x="185" y="58"/>
                    <a:pt x="187" y="60"/>
                    <a:pt x="187" y="60"/>
                  </a:cubicBezTo>
                  <a:cubicBezTo>
                    <a:pt x="188" y="60"/>
                    <a:pt x="189" y="58"/>
                    <a:pt x="189" y="57"/>
                  </a:cubicBezTo>
                  <a:cubicBezTo>
                    <a:pt x="190" y="57"/>
                    <a:pt x="190" y="56"/>
                    <a:pt x="191" y="55"/>
                  </a:cubicBezTo>
                  <a:cubicBezTo>
                    <a:pt x="191" y="55"/>
                    <a:pt x="192" y="53"/>
                    <a:pt x="192" y="53"/>
                  </a:cubicBezTo>
                  <a:cubicBezTo>
                    <a:pt x="192" y="52"/>
                    <a:pt x="190" y="52"/>
                    <a:pt x="190" y="51"/>
                  </a:cubicBezTo>
                  <a:cubicBezTo>
                    <a:pt x="190" y="51"/>
                    <a:pt x="192" y="50"/>
                    <a:pt x="192" y="49"/>
                  </a:cubicBezTo>
                  <a:cubicBezTo>
                    <a:pt x="192" y="49"/>
                    <a:pt x="190" y="48"/>
                    <a:pt x="190" y="47"/>
                  </a:cubicBezTo>
                  <a:cubicBezTo>
                    <a:pt x="189" y="49"/>
                    <a:pt x="187" y="50"/>
                    <a:pt x="186" y="52"/>
                  </a:cubicBezTo>
                  <a:cubicBezTo>
                    <a:pt x="186" y="52"/>
                    <a:pt x="185" y="54"/>
                    <a:pt x="185" y="54"/>
                  </a:cubicBezTo>
                  <a:cubicBezTo>
                    <a:pt x="184" y="54"/>
                    <a:pt x="183" y="52"/>
                    <a:pt x="182" y="52"/>
                  </a:cubicBezTo>
                  <a:cubicBezTo>
                    <a:pt x="182" y="52"/>
                    <a:pt x="181" y="55"/>
                    <a:pt x="181" y="55"/>
                  </a:cubicBezTo>
                  <a:cubicBezTo>
                    <a:pt x="180" y="55"/>
                    <a:pt x="178" y="53"/>
                    <a:pt x="178" y="53"/>
                  </a:cubicBezTo>
                  <a:cubicBezTo>
                    <a:pt x="178" y="53"/>
                    <a:pt x="177" y="55"/>
                    <a:pt x="177" y="55"/>
                  </a:cubicBezTo>
                  <a:cubicBezTo>
                    <a:pt x="177" y="56"/>
                    <a:pt x="179" y="56"/>
                    <a:pt x="179" y="57"/>
                  </a:cubicBezTo>
                  <a:cubicBezTo>
                    <a:pt x="179" y="57"/>
                    <a:pt x="177" y="58"/>
                    <a:pt x="177" y="59"/>
                  </a:cubicBezTo>
                  <a:cubicBezTo>
                    <a:pt x="177" y="60"/>
                    <a:pt x="176" y="61"/>
                    <a:pt x="175" y="61"/>
                  </a:cubicBezTo>
                  <a:cubicBezTo>
                    <a:pt x="175" y="62"/>
                    <a:pt x="174" y="63"/>
                    <a:pt x="174" y="63"/>
                  </a:cubicBezTo>
                  <a:cubicBezTo>
                    <a:pt x="174" y="64"/>
                    <a:pt x="172" y="62"/>
                    <a:pt x="172" y="62"/>
                  </a:cubicBezTo>
                  <a:cubicBezTo>
                    <a:pt x="171" y="62"/>
                    <a:pt x="171" y="64"/>
                    <a:pt x="170" y="64"/>
                  </a:cubicBezTo>
                  <a:cubicBezTo>
                    <a:pt x="169" y="64"/>
                    <a:pt x="168" y="62"/>
                    <a:pt x="168" y="62"/>
                  </a:cubicBezTo>
                  <a:cubicBezTo>
                    <a:pt x="167" y="62"/>
                    <a:pt x="167" y="64"/>
                    <a:pt x="166" y="65"/>
                  </a:cubicBezTo>
                  <a:cubicBezTo>
                    <a:pt x="164" y="63"/>
                    <a:pt x="163" y="62"/>
                    <a:pt x="161" y="61"/>
                  </a:cubicBezTo>
                  <a:cubicBezTo>
                    <a:pt x="162" y="60"/>
                    <a:pt x="163" y="60"/>
                    <a:pt x="163" y="59"/>
                  </a:cubicBezTo>
                  <a:cubicBezTo>
                    <a:pt x="163" y="59"/>
                    <a:pt x="165" y="57"/>
                    <a:pt x="165" y="57"/>
                  </a:cubicBezTo>
                  <a:cubicBezTo>
                    <a:pt x="165" y="57"/>
                    <a:pt x="167" y="58"/>
                    <a:pt x="167" y="58"/>
                  </a:cubicBezTo>
                  <a:cubicBezTo>
                    <a:pt x="167" y="58"/>
                    <a:pt x="169" y="56"/>
                    <a:pt x="169" y="56"/>
                  </a:cubicBezTo>
                  <a:cubicBezTo>
                    <a:pt x="169" y="56"/>
                    <a:pt x="167" y="55"/>
                    <a:pt x="167" y="54"/>
                  </a:cubicBezTo>
                  <a:cubicBezTo>
                    <a:pt x="167" y="54"/>
                    <a:pt x="168" y="53"/>
                    <a:pt x="168" y="52"/>
                  </a:cubicBezTo>
                  <a:cubicBezTo>
                    <a:pt x="168" y="52"/>
                    <a:pt x="170" y="51"/>
                    <a:pt x="170" y="50"/>
                  </a:cubicBezTo>
                  <a:cubicBezTo>
                    <a:pt x="170" y="49"/>
                    <a:pt x="168" y="49"/>
                    <a:pt x="168" y="48"/>
                  </a:cubicBezTo>
                  <a:cubicBezTo>
                    <a:pt x="168" y="47"/>
                    <a:pt x="169" y="47"/>
                    <a:pt x="169" y="46"/>
                  </a:cubicBezTo>
                  <a:cubicBezTo>
                    <a:pt x="169" y="45"/>
                    <a:pt x="171" y="44"/>
                    <a:pt x="171" y="44"/>
                  </a:cubicBezTo>
                  <a:cubicBezTo>
                    <a:pt x="171" y="43"/>
                    <a:pt x="169" y="43"/>
                    <a:pt x="169" y="42"/>
                  </a:cubicBezTo>
                  <a:cubicBezTo>
                    <a:pt x="169" y="41"/>
                    <a:pt x="167" y="41"/>
                    <a:pt x="167" y="40"/>
                  </a:cubicBezTo>
                  <a:cubicBezTo>
                    <a:pt x="167" y="40"/>
                    <a:pt x="169" y="39"/>
                    <a:pt x="168" y="38"/>
                  </a:cubicBezTo>
                  <a:cubicBezTo>
                    <a:pt x="168" y="38"/>
                    <a:pt x="166" y="37"/>
                    <a:pt x="166" y="36"/>
                  </a:cubicBezTo>
                  <a:cubicBezTo>
                    <a:pt x="166" y="36"/>
                    <a:pt x="168" y="35"/>
                    <a:pt x="168" y="34"/>
                  </a:cubicBezTo>
                  <a:cubicBezTo>
                    <a:pt x="168" y="34"/>
                    <a:pt x="166" y="33"/>
                    <a:pt x="166" y="32"/>
                  </a:cubicBezTo>
                  <a:cubicBezTo>
                    <a:pt x="165" y="32"/>
                    <a:pt x="164" y="31"/>
                    <a:pt x="163" y="31"/>
                  </a:cubicBezTo>
                  <a:cubicBezTo>
                    <a:pt x="163" y="31"/>
                    <a:pt x="162" y="32"/>
                    <a:pt x="162" y="33"/>
                  </a:cubicBezTo>
                  <a:cubicBezTo>
                    <a:pt x="162" y="34"/>
                    <a:pt x="164" y="34"/>
                    <a:pt x="164" y="35"/>
                  </a:cubicBezTo>
                  <a:cubicBezTo>
                    <a:pt x="164" y="35"/>
                    <a:pt x="162" y="36"/>
                    <a:pt x="162" y="37"/>
                  </a:cubicBezTo>
                  <a:cubicBezTo>
                    <a:pt x="162" y="38"/>
                    <a:pt x="164" y="38"/>
                    <a:pt x="164" y="39"/>
                  </a:cubicBezTo>
                  <a:cubicBezTo>
                    <a:pt x="165" y="39"/>
                    <a:pt x="167" y="40"/>
                    <a:pt x="167" y="40"/>
                  </a:cubicBezTo>
                  <a:cubicBezTo>
                    <a:pt x="167" y="41"/>
                    <a:pt x="165" y="42"/>
                    <a:pt x="165" y="43"/>
                  </a:cubicBezTo>
                  <a:cubicBezTo>
                    <a:pt x="165" y="43"/>
                    <a:pt x="167" y="44"/>
                    <a:pt x="167" y="44"/>
                  </a:cubicBezTo>
                  <a:cubicBezTo>
                    <a:pt x="167" y="45"/>
                    <a:pt x="166" y="46"/>
                    <a:pt x="166" y="47"/>
                  </a:cubicBezTo>
                  <a:cubicBezTo>
                    <a:pt x="165" y="47"/>
                    <a:pt x="164" y="48"/>
                    <a:pt x="164" y="49"/>
                  </a:cubicBezTo>
                  <a:cubicBezTo>
                    <a:pt x="164" y="49"/>
                    <a:pt x="166" y="50"/>
                    <a:pt x="166" y="50"/>
                  </a:cubicBezTo>
                  <a:cubicBezTo>
                    <a:pt x="166" y="51"/>
                    <a:pt x="165" y="53"/>
                    <a:pt x="164" y="53"/>
                  </a:cubicBezTo>
                  <a:cubicBezTo>
                    <a:pt x="164" y="53"/>
                    <a:pt x="163" y="51"/>
                    <a:pt x="162" y="51"/>
                  </a:cubicBezTo>
                  <a:cubicBezTo>
                    <a:pt x="162" y="51"/>
                    <a:pt x="161" y="53"/>
                    <a:pt x="160" y="53"/>
                  </a:cubicBezTo>
                  <a:cubicBezTo>
                    <a:pt x="160" y="54"/>
                    <a:pt x="159" y="55"/>
                    <a:pt x="159" y="55"/>
                  </a:cubicBezTo>
                  <a:cubicBezTo>
                    <a:pt x="158" y="56"/>
                    <a:pt x="157" y="57"/>
                    <a:pt x="157" y="58"/>
                  </a:cubicBezTo>
                  <a:cubicBezTo>
                    <a:pt x="157" y="58"/>
                    <a:pt x="159" y="59"/>
                    <a:pt x="159" y="59"/>
                  </a:cubicBezTo>
                  <a:cubicBezTo>
                    <a:pt x="159" y="60"/>
                    <a:pt x="158" y="61"/>
                    <a:pt x="158" y="62"/>
                  </a:cubicBezTo>
                  <a:cubicBezTo>
                    <a:pt x="157" y="62"/>
                    <a:pt x="160" y="63"/>
                    <a:pt x="160" y="63"/>
                  </a:cubicBezTo>
                  <a:cubicBezTo>
                    <a:pt x="160" y="64"/>
                    <a:pt x="158" y="65"/>
                    <a:pt x="158" y="66"/>
                  </a:cubicBezTo>
                  <a:cubicBezTo>
                    <a:pt x="158" y="66"/>
                    <a:pt x="157" y="67"/>
                    <a:pt x="156" y="68"/>
                  </a:cubicBezTo>
                  <a:cubicBezTo>
                    <a:pt x="156" y="68"/>
                    <a:pt x="154" y="66"/>
                    <a:pt x="154" y="66"/>
                  </a:cubicBezTo>
                  <a:cubicBezTo>
                    <a:pt x="154" y="65"/>
                    <a:pt x="156" y="65"/>
                    <a:pt x="156" y="64"/>
                  </a:cubicBezTo>
                  <a:cubicBezTo>
                    <a:pt x="156" y="63"/>
                    <a:pt x="154" y="63"/>
                    <a:pt x="154" y="62"/>
                  </a:cubicBezTo>
                  <a:cubicBezTo>
                    <a:pt x="154" y="62"/>
                    <a:pt x="155" y="60"/>
                    <a:pt x="155" y="60"/>
                  </a:cubicBezTo>
                  <a:cubicBezTo>
                    <a:pt x="155" y="59"/>
                    <a:pt x="154" y="59"/>
                    <a:pt x="153" y="58"/>
                  </a:cubicBezTo>
                  <a:cubicBezTo>
                    <a:pt x="153" y="58"/>
                    <a:pt x="151" y="57"/>
                    <a:pt x="151" y="57"/>
                  </a:cubicBezTo>
                  <a:cubicBezTo>
                    <a:pt x="151" y="56"/>
                    <a:pt x="152" y="55"/>
                    <a:pt x="153" y="54"/>
                  </a:cubicBezTo>
                  <a:cubicBezTo>
                    <a:pt x="153" y="54"/>
                    <a:pt x="154" y="53"/>
                    <a:pt x="154" y="52"/>
                  </a:cubicBezTo>
                  <a:cubicBezTo>
                    <a:pt x="154" y="52"/>
                    <a:pt x="156" y="50"/>
                    <a:pt x="156" y="50"/>
                  </a:cubicBezTo>
                  <a:cubicBezTo>
                    <a:pt x="156" y="49"/>
                    <a:pt x="154" y="49"/>
                    <a:pt x="154" y="48"/>
                  </a:cubicBezTo>
                  <a:cubicBezTo>
                    <a:pt x="154" y="48"/>
                    <a:pt x="152" y="47"/>
                    <a:pt x="151" y="46"/>
                  </a:cubicBezTo>
                  <a:cubicBezTo>
                    <a:pt x="151" y="47"/>
                    <a:pt x="150" y="48"/>
                    <a:pt x="150" y="49"/>
                  </a:cubicBezTo>
                  <a:cubicBezTo>
                    <a:pt x="150" y="49"/>
                    <a:pt x="148" y="51"/>
                    <a:pt x="148" y="51"/>
                  </a:cubicBezTo>
                  <a:cubicBezTo>
                    <a:pt x="148" y="51"/>
                    <a:pt x="150" y="52"/>
                    <a:pt x="150" y="53"/>
                  </a:cubicBezTo>
                  <a:cubicBezTo>
                    <a:pt x="150" y="53"/>
                    <a:pt x="149" y="54"/>
                    <a:pt x="149" y="55"/>
                  </a:cubicBezTo>
                  <a:cubicBezTo>
                    <a:pt x="148" y="56"/>
                    <a:pt x="147" y="56"/>
                    <a:pt x="147" y="57"/>
                  </a:cubicBezTo>
                  <a:cubicBezTo>
                    <a:pt x="146" y="58"/>
                    <a:pt x="146" y="59"/>
                    <a:pt x="145" y="59"/>
                  </a:cubicBezTo>
                  <a:cubicBezTo>
                    <a:pt x="145" y="59"/>
                    <a:pt x="143" y="58"/>
                    <a:pt x="143" y="58"/>
                  </a:cubicBezTo>
                  <a:cubicBezTo>
                    <a:pt x="143" y="57"/>
                    <a:pt x="145" y="56"/>
                    <a:pt x="145" y="55"/>
                  </a:cubicBezTo>
                  <a:cubicBezTo>
                    <a:pt x="144" y="55"/>
                    <a:pt x="143" y="54"/>
                    <a:pt x="142" y="54"/>
                  </a:cubicBezTo>
                  <a:cubicBezTo>
                    <a:pt x="142" y="54"/>
                    <a:pt x="141" y="56"/>
                    <a:pt x="141" y="56"/>
                  </a:cubicBezTo>
                  <a:cubicBezTo>
                    <a:pt x="140" y="56"/>
                    <a:pt x="139" y="54"/>
                    <a:pt x="138" y="54"/>
                  </a:cubicBezTo>
                  <a:cubicBezTo>
                    <a:pt x="138" y="54"/>
                    <a:pt x="137" y="56"/>
                    <a:pt x="137" y="56"/>
                  </a:cubicBezTo>
                  <a:cubicBezTo>
                    <a:pt x="136" y="57"/>
                    <a:pt x="136" y="58"/>
                    <a:pt x="135" y="59"/>
                  </a:cubicBezTo>
                  <a:cubicBezTo>
                    <a:pt x="134" y="60"/>
                    <a:pt x="133" y="62"/>
                    <a:pt x="132" y="63"/>
                  </a:cubicBezTo>
                  <a:cubicBezTo>
                    <a:pt x="130" y="62"/>
                    <a:pt x="129" y="61"/>
                    <a:pt x="127" y="60"/>
                  </a:cubicBezTo>
                  <a:cubicBezTo>
                    <a:pt x="128" y="59"/>
                    <a:pt x="128" y="58"/>
                    <a:pt x="129" y="57"/>
                  </a:cubicBezTo>
                  <a:cubicBezTo>
                    <a:pt x="129" y="57"/>
                    <a:pt x="131" y="56"/>
                    <a:pt x="131" y="55"/>
                  </a:cubicBezTo>
                  <a:cubicBezTo>
                    <a:pt x="131" y="55"/>
                    <a:pt x="128" y="54"/>
                    <a:pt x="128" y="54"/>
                  </a:cubicBezTo>
                  <a:cubicBezTo>
                    <a:pt x="129" y="53"/>
                    <a:pt x="130" y="51"/>
                    <a:pt x="130" y="51"/>
                  </a:cubicBezTo>
                  <a:cubicBezTo>
                    <a:pt x="130" y="51"/>
                    <a:pt x="132" y="53"/>
                    <a:pt x="132" y="53"/>
                  </a:cubicBezTo>
                  <a:cubicBezTo>
                    <a:pt x="133" y="53"/>
                    <a:pt x="134" y="51"/>
                    <a:pt x="134" y="51"/>
                  </a:cubicBezTo>
                  <a:cubicBezTo>
                    <a:pt x="135" y="50"/>
                    <a:pt x="135" y="49"/>
                    <a:pt x="136" y="49"/>
                  </a:cubicBezTo>
                  <a:cubicBezTo>
                    <a:pt x="136" y="48"/>
                    <a:pt x="137" y="47"/>
                    <a:pt x="137" y="46"/>
                  </a:cubicBezTo>
                  <a:cubicBezTo>
                    <a:pt x="138" y="46"/>
                    <a:pt x="139" y="45"/>
                    <a:pt x="139" y="44"/>
                  </a:cubicBezTo>
                  <a:cubicBezTo>
                    <a:pt x="140" y="43"/>
                    <a:pt x="140" y="43"/>
                    <a:pt x="141" y="42"/>
                  </a:cubicBezTo>
                  <a:cubicBezTo>
                    <a:pt x="141" y="42"/>
                    <a:pt x="139" y="40"/>
                    <a:pt x="139" y="40"/>
                  </a:cubicBezTo>
                  <a:cubicBezTo>
                    <a:pt x="138" y="40"/>
                    <a:pt x="138" y="42"/>
                    <a:pt x="137" y="42"/>
                  </a:cubicBezTo>
                  <a:cubicBezTo>
                    <a:pt x="136" y="42"/>
                    <a:pt x="135" y="40"/>
                    <a:pt x="135" y="41"/>
                  </a:cubicBezTo>
                  <a:cubicBezTo>
                    <a:pt x="134" y="41"/>
                    <a:pt x="133" y="42"/>
                    <a:pt x="133" y="43"/>
                  </a:cubicBezTo>
                  <a:cubicBezTo>
                    <a:pt x="133" y="43"/>
                    <a:pt x="135" y="44"/>
                    <a:pt x="135" y="45"/>
                  </a:cubicBezTo>
                  <a:cubicBezTo>
                    <a:pt x="135" y="45"/>
                    <a:pt x="134" y="47"/>
                    <a:pt x="133" y="47"/>
                  </a:cubicBezTo>
                  <a:cubicBezTo>
                    <a:pt x="133" y="47"/>
                    <a:pt x="131" y="45"/>
                    <a:pt x="131" y="45"/>
                  </a:cubicBezTo>
                  <a:cubicBezTo>
                    <a:pt x="131" y="46"/>
                    <a:pt x="130" y="47"/>
                    <a:pt x="130" y="47"/>
                  </a:cubicBezTo>
                  <a:cubicBezTo>
                    <a:pt x="129" y="48"/>
                    <a:pt x="128" y="49"/>
                    <a:pt x="128" y="50"/>
                  </a:cubicBezTo>
                  <a:cubicBezTo>
                    <a:pt x="127" y="50"/>
                    <a:pt x="127" y="51"/>
                    <a:pt x="126" y="52"/>
                  </a:cubicBezTo>
                  <a:cubicBezTo>
                    <a:pt x="126" y="52"/>
                    <a:pt x="125" y="54"/>
                    <a:pt x="124" y="54"/>
                  </a:cubicBezTo>
                  <a:cubicBezTo>
                    <a:pt x="124" y="54"/>
                    <a:pt x="122" y="52"/>
                    <a:pt x="122" y="52"/>
                  </a:cubicBezTo>
                  <a:cubicBezTo>
                    <a:pt x="122" y="52"/>
                    <a:pt x="121" y="54"/>
                    <a:pt x="121" y="55"/>
                  </a:cubicBezTo>
                  <a:cubicBezTo>
                    <a:pt x="120" y="55"/>
                    <a:pt x="119" y="56"/>
                    <a:pt x="119" y="57"/>
                  </a:cubicBezTo>
                  <a:cubicBezTo>
                    <a:pt x="118" y="57"/>
                    <a:pt x="118" y="59"/>
                    <a:pt x="117" y="59"/>
                  </a:cubicBezTo>
                  <a:cubicBezTo>
                    <a:pt x="117" y="59"/>
                    <a:pt x="115" y="57"/>
                    <a:pt x="115" y="57"/>
                  </a:cubicBezTo>
                  <a:cubicBezTo>
                    <a:pt x="114" y="57"/>
                    <a:pt x="114" y="59"/>
                    <a:pt x="113" y="60"/>
                  </a:cubicBezTo>
                  <a:cubicBezTo>
                    <a:pt x="113" y="60"/>
                    <a:pt x="112" y="58"/>
                    <a:pt x="111" y="58"/>
                  </a:cubicBezTo>
                  <a:cubicBezTo>
                    <a:pt x="111" y="58"/>
                    <a:pt x="110" y="60"/>
                    <a:pt x="109" y="60"/>
                  </a:cubicBezTo>
                  <a:cubicBezTo>
                    <a:pt x="109" y="60"/>
                    <a:pt x="108" y="59"/>
                    <a:pt x="107" y="58"/>
                  </a:cubicBezTo>
                  <a:cubicBezTo>
                    <a:pt x="106" y="58"/>
                    <a:pt x="106" y="57"/>
                    <a:pt x="105" y="57"/>
                  </a:cubicBezTo>
                  <a:cubicBezTo>
                    <a:pt x="104" y="56"/>
                    <a:pt x="103" y="55"/>
                    <a:pt x="103" y="55"/>
                  </a:cubicBezTo>
                  <a:cubicBezTo>
                    <a:pt x="102" y="55"/>
                    <a:pt x="101" y="57"/>
                    <a:pt x="101" y="57"/>
                  </a:cubicBezTo>
                  <a:cubicBezTo>
                    <a:pt x="101" y="57"/>
                    <a:pt x="103" y="59"/>
                    <a:pt x="103" y="59"/>
                  </a:cubicBezTo>
                  <a:cubicBezTo>
                    <a:pt x="103" y="59"/>
                    <a:pt x="102" y="61"/>
                    <a:pt x="101" y="61"/>
                  </a:cubicBezTo>
                  <a:cubicBezTo>
                    <a:pt x="101" y="61"/>
                    <a:pt x="99" y="60"/>
                    <a:pt x="99" y="59"/>
                  </a:cubicBezTo>
                  <a:cubicBezTo>
                    <a:pt x="99" y="59"/>
                    <a:pt x="101" y="57"/>
                    <a:pt x="101" y="57"/>
                  </a:cubicBezTo>
                  <a:cubicBezTo>
                    <a:pt x="101" y="57"/>
                    <a:pt x="99" y="56"/>
                    <a:pt x="99" y="56"/>
                  </a:cubicBezTo>
                  <a:cubicBezTo>
                    <a:pt x="98" y="55"/>
                    <a:pt x="97" y="54"/>
                    <a:pt x="96" y="54"/>
                  </a:cubicBezTo>
                  <a:cubicBezTo>
                    <a:pt x="96" y="53"/>
                    <a:pt x="95" y="53"/>
                    <a:pt x="94" y="52"/>
                  </a:cubicBezTo>
                  <a:cubicBezTo>
                    <a:pt x="93" y="52"/>
                    <a:pt x="93" y="51"/>
                    <a:pt x="92" y="50"/>
                  </a:cubicBezTo>
                  <a:cubicBezTo>
                    <a:pt x="91" y="50"/>
                    <a:pt x="90" y="49"/>
                    <a:pt x="90" y="49"/>
                  </a:cubicBezTo>
                  <a:cubicBezTo>
                    <a:pt x="89" y="49"/>
                    <a:pt x="89" y="50"/>
                    <a:pt x="88" y="51"/>
                  </a:cubicBezTo>
                  <a:cubicBezTo>
                    <a:pt x="88" y="51"/>
                    <a:pt x="87" y="53"/>
                    <a:pt x="86" y="53"/>
                  </a:cubicBezTo>
                  <a:cubicBezTo>
                    <a:pt x="86" y="53"/>
                    <a:pt x="84" y="51"/>
                    <a:pt x="84" y="51"/>
                  </a:cubicBezTo>
                  <a:cubicBezTo>
                    <a:pt x="83" y="52"/>
                    <a:pt x="83" y="53"/>
                    <a:pt x="82" y="54"/>
                  </a:cubicBezTo>
                  <a:cubicBezTo>
                    <a:pt x="82" y="54"/>
                    <a:pt x="81" y="55"/>
                    <a:pt x="81" y="56"/>
                  </a:cubicBezTo>
                  <a:cubicBezTo>
                    <a:pt x="80" y="57"/>
                    <a:pt x="79" y="57"/>
                    <a:pt x="79" y="58"/>
                  </a:cubicBezTo>
                  <a:cubicBezTo>
                    <a:pt x="78" y="59"/>
                    <a:pt x="78" y="60"/>
                    <a:pt x="77" y="60"/>
                  </a:cubicBezTo>
                  <a:cubicBezTo>
                    <a:pt x="77" y="61"/>
                    <a:pt x="76" y="63"/>
                    <a:pt x="76" y="63"/>
                  </a:cubicBezTo>
                  <a:cubicBezTo>
                    <a:pt x="75" y="63"/>
                    <a:pt x="73" y="61"/>
                    <a:pt x="73" y="61"/>
                  </a:cubicBezTo>
                  <a:cubicBezTo>
                    <a:pt x="73" y="61"/>
                    <a:pt x="75" y="59"/>
                    <a:pt x="75" y="59"/>
                  </a:cubicBezTo>
                  <a:cubicBezTo>
                    <a:pt x="75" y="58"/>
                    <a:pt x="73" y="57"/>
                    <a:pt x="73" y="57"/>
                  </a:cubicBezTo>
                  <a:cubicBezTo>
                    <a:pt x="72" y="57"/>
                    <a:pt x="71" y="59"/>
                    <a:pt x="71" y="59"/>
                  </a:cubicBezTo>
                  <a:cubicBezTo>
                    <a:pt x="70" y="59"/>
                    <a:pt x="69" y="58"/>
                    <a:pt x="69" y="58"/>
                  </a:cubicBezTo>
                  <a:cubicBezTo>
                    <a:pt x="68" y="57"/>
                    <a:pt x="67" y="56"/>
                    <a:pt x="67" y="56"/>
                  </a:cubicBezTo>
                  <a:cubicBezTo>
                    <a:pt x="66" y="55"/>
                    <a:pt x="65" y="55"/>
                    <a:pt x="64" y="54"/>
                  </a:cubicBezTo>
                  <a:cubicBezTo>
                    <a:pt x="64" y="55"/>
                    <a:pt x="63" y="56"/>
                    <a:pt x="63" y="56"/>
                  </a:cubicBezTo>
                  <a:close/>
                  <a:moveTo>
                    <a:pt x="163" y="13"/>
                  </a:moveTo>
                  <a:cubicBezTo>
                    <a:pt x="163" y="13"/>
                    <a:pt x="162" y="15"/>
                    <a:pt x="161" y="15"/>
                  </a:cubicBezTo>
                  <a:cubicBezTo>
                    <a:pt x="161" y="16"/>
                    <a:pt x="160" y="17"/>
                    <a:pt x="160" y="17"/>
                  </a:cubicBezTo>
                  <a:cubicBezTo>
                    <a:pt x="159" y="18"/>
                    <a:pt x="162" y="19"/>
                    <a:pt x="162" y="19"/>
                  </a:cubicBezTo>
                  <a:cubicBezTo>
                    <a:pt x="162" y="19"/>
                    <a:pt x="160" y="21"/>
                    <a:pt x="160" y="21"/>
                  </a:cubicBezTo>
                  <a:cubicBezTo>
                    <a:pt x="160" y="21"/>
                    <a:pt x="162" y="23"/>
                    <a:pt x="162" y="23"/>
                  </a:cubicBezTo>
                  <a:cubicBezTo>
                    <a:pt x="163" y="23"/>
                    <a:pt x="164" y="21"/>
                    <a:pt x="164" y="21"/>
                  </a:cubicBezTo>
                  <a:cubicBezTo>
                    <a:pt x="165" y="20"/>
                    <a:pt x="165" y="19"/>
                    <a:pt x="166" y="18"/>
                  </a:cubicBezTo>
                  <a:cubicBezTo>
                    <a:pt x="166" y="18"/>
                    <a:pt x="164" y="17"/>
                    <a:pt x="164" y="17"/>
                  </a:cubicBezTo>
                  <a:cubicBezTo>
                    <a:pt x="163" y="16"/>
                    <a:pt x="165" y="15"/>
                    <a:pt x="165" y="15"/>
                  </a:cubicBezTo>
                  <a:cubicBezTo>
                    <a:pt x="165" y="15"/>
                    <a:pt x="163" y="13"/>
                    <a:pt x="163" y="13"/>
                  </a:cubicBezTo>
                  <a:close/>
                  <a:moveTo>
                    <a:pt x="367" y="24"/>
                  </a:moveTo>
                  <a:cubicBezTo>
                    <a:pt x="367" y="24"/>
                    <a:pt x="368" y="21"/>
                    <a:pt x="368" y="21"/>
                  </a:cubicBezTo>
                  <a:cubicBezTo>
                    <a:pt x="368" y="21"/>
                    <a:pt x="367" y="20"/>
                    <a:pt x="366" y="20"/>
                  </a:cubicBezTo>
                  <a:cubicBezTo>
                    <a:pt x="366" y="19"/>
                    <a:pt x="364" y="18"/>
                    <a:pt x="364" y="18"/>
                  </a:cubicBezTo>
                  <a:cubicBezTo>
                    <a:pt x="364" y="18"/>
                    <a:pt x="363" y="20"/>
                    <a:pt x="362" y="20"/>
                  </a:cubicBezTo>
                  <a:cubicBezTo>
                    <a:pt x="362" y="21"/>
                    <a:pt x="361" y="22"/>
                    <a:pt x="361" y="22"/>
                  </a:cubicBezTo>
                  <a:cubicBezTo>
                    <a:pt x="360" y="23"/>
                    <a:pt x="359" y="24"/>
                    <a:pt x="359" y="25"/>
                  </a:cubicBezTo>
                  <a:cubicBezTo>
                    <a:pt x="359" y="25"/>
                    <a:pt x="357" y="26"/>
                    <a:pt x="357" y="27"/>
                  </a:cubicBezTo>
                  <a:cubicBezTo>
                    <a:pt x="357" y="27"/>
                    <a:pt x="359" y="29"/>
                    <a:pt x="359" y="29"/>
                  </a:cubicBezTo>
                  <a:cubicBezTo>
                    <a:pt x="360" y="28"/>
                    <a:pt x="361" y="27"/>
                    <a:pt x="361" y="26"/>
                  </a:cubicBezTo>
                  <a:cubicBezTo>
                    <a:pt x="362" y="25"/>
                    <a:pt x="363" y="23"/>
                    <a:pt x="365" y="22"/>
                  </a:cubicBezTo>
                  <a:cubicBezTo>
                    <a:pt x="365" y="22"/>
                    <a:pt x="366" y="24"/>
                    <a:pt x="367" y="24"/>
                  </a:cubicBezTo>
                  <a:close/>
                  <a:moveTo>
                    <a:pt x="592" y="15"/>
                  </a:moveTo>
                  <a:cubicBezTo>
                    <a:pt x="592" y="16"/>
                    <a:pt x="591" y="17"/>
                    <a:pt x="590" y="18"/>
                  </a:cubicBezTo>
                  <a:cubicBezTo>
                    <a:pt x="590" y="18"/>
                    <a:pt x="593" y="19"/>
                    <a:pt x="593" y="19"/>
                  </a:cubicBezTo>
                  <a:cubicBezTo>
                    <a:pt x="593" y="20"/>
                    <a:pt x="591" y="21"/>
                    <a:pt x="591" y="21"/>
                  </a:cubicBezTo>
                  <a:cubicBezTo>
                    <a:pt x="591" y="22"/>
                    <a:pt x="590" y="23"/>
                    <a:pt x="589" y="24"/>
                  </a:cubicBezTo>
                  <a:cubicBezTo>
                    <a:pt x="589" y="24"/>
                    <a:pt x="588" y="25"/>
                    <a:pt x="587" y="26"/>
                  </a:cubicBezTo>
                  <a:cubicBezTo>
                    <a:pt x="588" y="26"/>
                    <a:pt x="589" y="28"/>
                    <a:pt x="590" y="28"/>
                  </a:cubicBezTo>
                  <a:cubicBezTo>
                    <a:pt x="590" y="27"/>
                    <a:pt x="591" y="26"/>
                    <a:pt x="591" y="25"/>
                  </a:cubicBezTo>
                  <a:cubicBezTo>
                    <a:pt x="592" y="25"/>
                    <a:pt x="593" y="24"/>
                    <a:pt x="593" y="23"/>
                  </a:cubicBezTo>
                  <a:cubicBezTo>
                    <a:pt x="594" y="22"/>
                    <a:pt x="594" y="22"/>
                    <a:pt x="595" y="21"/>
                  </a:cubicBezTo>
                  <a:cubicBezTo>
                    <a:pt x="596" y="19"/>
                    <a:pt x="597" y="18"/>
                    <a:pt x="598" y="16"/>
                  </a:cubicBezTo>
                  <a:cubicBezTo>
                    <a:pt x="597" y="15"/>
                    <a:pt x="595" y="14"/>
                    <a:pt x="594" y="13"/>
                  </a:cubicBezTo>
                  <a:cubicBezTo>
                    <a:pt x="593" y="14"/>
                    <a:pt x="593" y="15"/>
                    <a:pt x="592" y="15"/>
                  </a:cubicBezTo>
                  <a:close/>
                  <a:moveTo>
                    <a:pt x="554" y="57"/>
                  </a:moveTo>
                  <a:cubicBezTo>
                    <a:pt x="554" y="56"/>
                    <a:pt x="555" y="55"/>
                    <a:pt x="555" y="54"/>
                  </a:cubicBezTo>
                  <a:cubicBezTo>
                    <a:pt x="555" y="54"/>
                    <a:pt x="553" y="53"/>
                    <a:pt x="553" y="53"/>
                  </a:cubicBezTo>
                  <a:cubicBezTo>
                    <a:pt x="553" y="52"/>
                    <a:pt x="555" y="51"/>
                    <a:pt x="555" y="50"/>
                  </a:cubicBezTo>
                  <a:cubicBezTo>
                    <a:pt x="555" y="50"/>
                    <a:pt x="553" y="49"/>
                    <a:pt x="552" y="49"/>
                  </a:cubicBezTo>
                  <a:cubicBezTo>
                    <a:pt x="552" y="48"/>
                    <a:pt x="554" y="47"/>
                    <a:pt x="554" y="46"/>
                  </a:cubicBezTo>
                  <a:cubicBezTo>
                    <a:pt x="554" y="46"/>
                    <a:pt x="556" y="45"/>
                    <a:pt x="556" y="44"/>
                  </a:cubicBezTo>
                  <a:cubicBezTo>
                    <a:pt x="556" y="44"/>
                    <a:pt x="554" y="43"/>
                    <a:pt x="554" y="43"/>
                  </a:cubicBezTo>
                  <a:cubicBezTo>
                    <a:pt x="553" y="43"/>
                    <a:pt x="553" y="44"/>
                    <a:pt x="552" y="45"/>
                  </a:cubicBezTo>
                  <a:cubicBezTo>
                    <a:pt x="551" y="45"/>
                    <a:pt x="551" y="46"/>
                    <a:pt x="550" y="47"/>
                  </a:cubicBezTo>
                  <a:cubicBezTo>
                    <a:pt x="550" y="48"/>
                    <a:pt x="549" y="49"/>
                    <a:pt x="549" y="49"/>
                  </a:cubicBezTo>
                  <a:cubicBezTo>
                    <a:pt x="548" y="50"/>
                    <a:pt x="551" y="50"/>
                    <a:pt x="551" y="51"/>
                  </a:cubicBezTo>
                  <a:cubicBezTo>
                    <a:pt x="551" y="52"/>
                    <a:pt x="549" y="52"/>
                    <a:pt x="549" y="53"/>
                  </a:cubicBezTo>
                  <a:cubicBezTo>
                    <a:pt x="549" y="54"/>
                    <a:pt x="551" y="54"/>
                    <a:pt x="551" y="55"/>
                  </a:cubicBezTo>
                  <a:cubicBezTo>
                    <a:pt x="551" y="55"/>
                    <a:pt x="550" y="57"/>
                    <a:pt x="550" y="57"/>
                  </a:cubicBezTo>
                  <a:cubicBezTo>
                    <a:pt x="550" y="58"/>
                    <a:pt x="552" y="58"/>
                    <a:pt x="552" y="59"/>
                  </a:cubicBezTo>
                  <a:cubicBezTo>
                    <a:pt x="552" y="58"/>
                    <a:pt x="553" y="57"/>
                    <a:pt x="554" y="57"/>
                  </a:cubicBezTo>
                  <a:close/>
                  <a:moveTo>
                    <a:pt x="352" y="51"/>
                  </a:moveTo>
                  <a:cubicBezTo>
                    <a:pt x="351" y="50"/>
                    <a:pt x="350" y="49"/>
                    <a:pt x="348" y="48"/>
                  </a:cubicBezTo>
                  <a:cubicBezTo>
                    <a:pt x="347" y="50"/>
                    <a:pt x="346" y="51"/>
                    <a:pt x="345" y="53"/>
                  </a:cubicBezTo>
                  <a:cubicBezTo>
                    <a:pt x="346" y="54"/>
                    <a:pt x="348" y="55"/>
                    <a:pt x="349" y="56"/>
                  </a:cubicBezTo>
                  <a:cubicBezTo>
                    <a:pt x="350" y="54"/>
                    <a:pt x="351" y="53"/>
                    <a:pt x="352" y="51"/>
                  </a:cubicBezTo>
                  <a:close/>
                  <a:moveTo>
                    <a:pt x="11" y="45"/>
                  </a:moveTo>
                  <a:cubicBezTo>
                    <a:pt x="11" y="45"/>
                    <a:pt x="13" y="47"/>
                    <a:pt x="13" y="47"/>
                  </a:cubicBezTo>
                  <a:cubicBezTo>
                    <a:pt x="14" y="47"/>
                    <a:pt x="15" y="45"/>
                    <a:pt x="15" y="45"/>
                  </a:cubicBezTo>
                  <a:cubicBezTo>
                    <a:pt x="15" y="44"/>
                    <a:pt x="13" y="43"/>
                    <a:pt x="13" y="43"/>
                  </a:cubicBezTo>
                  <a:cubicBezTo>
                    <a:pt x="12" y="43"/>
                    <a:pt x="11" y="41"/>
                    <a:pt x="11" y="41"/>
                  </a:cubicBezTo>
                  <a:cubicBezTo>
                    <a:pt x="10" y="41"/>
                    <a:pt x="9" y="43"/>
                    <a:pt x="9" y="44"/>
                  </a:cubicBezTo>
                  <a:cubicBezTo>
                    <a:pt x="9" y="44"/>
                    <a:pt x="7" y="45"/>
                    <a:pt x="7" y="46"/>
                  </a:cubicBezTo>
                  <a:cubicBezTo>
                    <a:pt x="7" y="46"/>
                    <a:pt x="9" y="47"/>
                    <a:pt x="9" y="47"/>
                  </a:cubicBezTo>
                  <a:cubicBezTo>
                    <a:pt x="10" y="47"/>
                    <a:pt x="10" y="45"/>
                    <a:pt x="11" y="45"/>
                  </a:cubicBezTo>
                  <a:close/>
                  <a:moveTo>
                    <a:pt x="51" y="44"/>
                  </a:moveTo>
                  <a:cubicBezTo>
                    <a:pt x="51" y="44"/>
                    <a:pt x="52" y="42"/>
                    <a:pt x="53" y="42"/>
                  </a:cubicBezTo>
                  <a:cubicBezTo>
                    <a:pt x="53" y="42"/>
                    <a:pt x="55" y="44"/>
                    <a:pt x="55" y="43"/>
                  </a:cubicBezTo>
                  <a:cubicBezTo>
                    <a:pt x="55" y="43"/>
                    <a:pt x="56" y="42"/>
                    <a:pt x="57" y="41"/>
                  </a:cubicBezTo>
                  <a:cubicBezTo>
                    <a:pt x="57" y="40"/>
                    <a:pt x="58" y="40"/>
                    <a:pt x="58" y="39"/>
                  </a:cubicBezTo>
                  <a:cubicBezTo>
                    <a:pt x="57" y="39"/>
                    <a:pt x="57" y="37"/>
                    <a:pt x="56" y="37"/>
                  </a:cubicBezTo>
                  <a:cubicBezTo>
                    <a:pt x="56" y="37"/>
                    <a:pt x="55" y="39"/>
                    <a:pt x="54" y="39"/>
                  </a:cubicBezTo>
                  <a:cubicBezTo>
                    <a:pt x="54" y="39"/>
                    <a:pt x="52" y="38"/>
                    <a:pt x="52" y="38"/>
                  </a:cubicBezTo>
                  <a:cubicBezTo>
                    <a:pt x="52" y="38"/>
                    <a:pt x="51" y="39"/>
                    <a:pt x="50" y="40"/>
                  </a:cubicBezTo>
                  <a:cubicBezTo>
                    <a:pt x="50" y="41"/>
                    <a:pt x="49" y="41"/>
                    <a:pt x="49" y="42"/>
                  </a:cubicBezTo>
                  <a:cubicBezTo>
                    <a:pt x="50" y="42"/>
                    <a:pt x="50" y="44"/>
                    <a:pt x="51" y="44"/>
                  </a:cubicBezTo>
                  <a:close/>
                  <a:moveTo>
                    <a:pt x="63" y="28"/>
                  </a:moveTo>
                  <a:cubicBezTo>
                    <a:pt x="63" y="28"/>
                    <a:pt x="61" y="27"/>
                    <a:pt x="61" y="27"/>
                  </a:cubicBezTo>
                  <a:cubicBezTo>
                    <a:pt x="60" y="26"/>
                    <a:pt x="59" y="25"/>
                    <a:pt x="58" y="25"/>
                  </a:cubicBezTo>
                  <a:cubicBezTo>
                    <a:pt x="58" y="25"/>
                    <a:pt x="57" y="27"/>
                    <a:pt x="57" y="27"/>
                  </a:cubicBezTo>
                  <a:cubicBezTo>
                    <a:pt x="56" y="27"/>
                    <a:pt x="55" y="29"/>
                    <a:pt x="55" y="29"/>
                  </a:cubicBezTo>
                  <a:cubicBezTo>
                    <a:pt x="55" y="30"/>
                    <a:pt x="57" y="31"/>
                    <a:pt x="57" y="31"/>
                  </a:cubicBezTo>
                  <a:cubicBezTo>
                    <a:pt x="58" y="31"/>
                    <a:pt x="59" y="33"/>
                    <a:pt x="59" y="33"/>
                  </a:cubicBezTo>
                  <a:cubicBezTo>
                    <a:pt x="60" y="33"/>
                    <a:pt x="61" y="31"/>
                    <a:pt x="61" y="30"/>
                  </a:cubicBezTo>
                  <a:cubicBezTo>
                    <a:pt x="61" y="30"/>
                    <a:pt x="63" y="29"/>
                    <a:pt x="63" y="28"/>
                  </a:cubicBezTo>
                  <a:close/>
                  <a:moveTo>
                    <a:pt x="108" y="48"/>
                  </a:moveTo>
                  <a:cubicBezTo>
                    <a:pt x="108" y="48"/>
                    <a:pt x="106" y="47"/>
                    <a:pt x="105" y="47"/>
                  </a:cubicBezTo>
                  <a:cubicBezTo>
                    <a:pt x="105" y="46"/>
                    <a:pt x="103" y="45"/>
                    <a:pt x="103" y="45"/>
                  </a:cubicBezTo>
                  <a:cubicBezTo>
                    <a:pt x="103" y="45"/>
                    <a:pt x="102" y="47"/>
                    <a:pt x="101" y="47"/>
                  </a:cubicBezTo>
                  <a:cubicBezTo>
                    <a:pt x="101" y="47"/>
                    <a:pt x="100" y="49"/>
                    <a:pt x="100" y="49"/>
                  </a:cubicBezTo>
                  <a:cubicBezTo>
                    <a:pt x="100" y="50"/>
                    <a:pt x="102" y="51"/>
                    <a:pt x="102" y="51"/>
                  </a:cubicBezTo>
                  <a:cubicBezTo>
                    <a:pt x="102" y="51"/>
                    <a:pt x="104" y="53"/>
                    <a:pt x="104" y="53"/>
                  </a:cubicBezTo>
                  <a:cubicBezTo>
                    <a:pt x="105" y="53"/>
                    <a:pt x="106" y="51"/>
                    <a:pt x="106" y="51"/>
                  </a:cubicBezTo>
                  <a:cubicBezTo>
                    <a:pt x="106" y="50"/>
                    <a:pt x="108" y="49"/>
                    <a:pt x="108" y="48"/>
                  </a:cubicBezTo>
                  <a:close/>
                  <a:moveTo>
                    <a:pt x="116" y="51"/>
                  </a:moveTo>
                  <a:cubicBezTo>
                    <a:pt x="116" y="51"/>
                    <a:pt x="117" y="49"/>
                    <a:pt x="118" y="49"/>
                  </a:cubicBezTo>
                  <a:cubicBezTo>
                    <a:pt x="118" y="48"/>
                    <a:pt x="119" y="47"/>
                    <a:pt x="119" y="47"/>
                  </a:cubicBezTo>
                  <a:cubicBezTo>
                    <a:pt x="120" y="46"/>
                    <a:pt x="121" y="45"/>
                    <a:pt x="121" y="44"/>
                  </a:cubicBezTo>
                  <a:cubicBezTo>
                    <a:pt x="121" y="44"/>
                    <a:pt x="119" y="43"/>
                    <a:pt x="119" y="43"/>
                  </a:cubicBezTo>
                  <a:cubicBezTo>
                    <a:pt x="119" y="43"/>
                    <a:pt x="117" y="41"/>
                    <a:pt x="117" y="41"/>
                  </a:cubicBezTo>
                  <a:cubicBezTo>
                    <a:pt x="116" y="41"/>
                    <a:pt x="115" y="43"/>
                    <a:pt x="115" y="43"/>
                  </a:cubicBezTo>
                  <a:cubicBezTo>
                    <a:pt x="114" y="44"/>
                    <a:pt x="114" y="45"/>
                    <a:pt x="113" y="46"/>
                  </a:cubicBezTo>
                  <a:cubicBezTo>
                    <a:pt x="113" y="46"/>
                    <a:pt x="115" y="47"/>
                    <a:pt x="116" y="47"/>
                  </a:cubicBezTo>
                  <a:cubicBezTo>
                    <a:pt x="116" y="48"/>
                    <a:pt x="114" y="49"/>
                    <a:pt x="114" y="49"/>
                  </a:cubicBezTo>
                  <a:cubicBezTo>
                    <a:pt x="114" y="49"/>
                    <a:pt x="116" y="51"/>
                    <a:pt x="116" y="51"/>
                  </a:cubicBezTo>
                  <a:close/>
                  <a:moveTo>
                    <a:pt x="177" y="27"/>
                  </a:moveTo>
                  <a:cubicBezTo>
                    <a:pt x="178" y="27"/>
                    <a:pt x="178" y="29"/>
                    <a:pt x="179" y="29"/>
                  </a:cubicBezTo>
                  <a:cubicBezTo>
                    <a:pt x="180" y="29"/>
                    <a:pt x="180" y="27"/>
                    <a:pt x="181" y="26"/>
                  </a:cubicBezTo>
                  <a:cubicBezTo>
                    <a:pt x="181" y="26"/>
                    <a:pt x="182" y="24"/>
                    <a:pt x="183" y="24"/>
                  </a:cubicBezTo>
                  <a:cubicBezTo>
                    <a:pt x="183" y="24"/>
                    <a:pt x="185" y="26"/>
                    <a:pt x="185" y="26"/>
                  </a:cubicBezTo>
                  <a:cubicBezTo>
                    <a:pt x="185" y="25"/>
                    <a:pt x="186" y="24"/>
                    <a:pt x="186" y="24"/>
                  </a:cubicBezTo>
                  <a:cubicBezTo>
                    <a:pt x="188" y="22"/>
                    <a:pt x="189" y="21"/>
                    <a:pt x="190" y="19"/>
                  </a:cubicBezTo>
                  <a:cubicBezTo>
                    <a:pt x="191" y="19"/>
                    <a:pt x="191" y="21"/>
                    <a:pt x="192" y="21"/>
                  </a:cubicBezTo>
                  <a:cubicBezTo>
                    <a:pt x="192" y="21"/>
                    <a:pt x="194" y="19"/>
                    <a:pt x="194" y="19"/>
                  </a:cubicBezTo>
                  <a:cubicBezTo>
                    <a:pt x="194" y="19"/>
                    <a:pt x="192" y="17"/>
                    <a:pt x="192" y="17"/>
                  </a:cubicBezTo>
                  <a:cubicBezTo>
                    <a:pt x="191" y="17"/>
                    <a:pt x="190" y="19"/>
                    <a:pt x="190" y="19"/>
                  </a:cubicBezTo>
                  <a:cubicBezTo>
                    <a:pt x="189" y="19"/>
                    <a:pt x="188" y="17"/>
                    <a:pt x="188" y="18"/>
                  </a:cubicBezTo>
                  <a:cubicBezTo>
                    <a:pt x="187" y="18"/>
                    <a:pt x="186" y="20"/>
                    <a:pt x="186" y="20"/>
                  </a:cubicBezTo>
                  <a:cubicBezTo>
                    <a:pt x="185" y="20"/>
                    <a:pt x="184" y="18"/>
                    <a:pt x="184" y="18"/>
                  </a:cubicBezTo>
                  <a:cubicBezTo>
                    <a:pt x="183" y="18"/>
                    <a:pt x="182" y="16"/>
                    <a:pt x="181" y="16"/>
                  </a:cubicBezTo>
                  <a:cubicBezTo>
                    <a:pt x="181" y="17"/>
                    <a:pt x="180" y="18"/>
                    <a:pt x="180" y="19"/>
                  </a:cubicBezTo>
                  <a:cubicBezTo>
                    <a:pt x="179" y="19"/>
                    <a:pt x="179" y="20"/>
                    <a:pt x="178" y="21"/>
                  </a:cubicBezTo>
                  <a:cubicBezTo>
                    <a:pt x="178" y="22"/>
                    <a:pt x="177" y="22"/>
                    <a:pt x="176" y="23"/>
                  </a:cubicBezTo>
                  <a:cubicBezTo>
                    <a:pt x="176" y="24"/>
                    <a:pt x="175" y="25"/>
                    <a:pt x="175" y="25"/>
                  </a:cubicBezTo>
                  <a:cubicBezTo>
                    <a:pt x="174" y="26"/>
                    <a:pt x="173" y="27"/>
                    <a:pt x="173" y="27"/>
                  </a:cubicBezTo>
                  <a:cubicBezTo>
                    <a:pt x="173" y="28"/>
                    <a:pt x="175" y="29"/>
                    <a:pt x="175" y="29"/>
                  </a:cubicBezTo>
                  <a:cubicBezTo>
                    <a:pt x="176" y="28"/>
                    <a:pt x="176" y="28"/>
                    <a:pt x="177" y="27"/>
                  </a:cubicBezTo>
                  <a:close/>
                  <a:moveTo>
                    <a:pt x="206" y="49"/>
                  </a:moveTo>
                  <a:cubicBezTo>
                    <a:pt x="206" y="49"/>
                    <a:pt x="207" y="47"/>
                    <a:pt x="208" y="47"/>
                  </a:cubicBezTo>
                  <a:cubicBezTo>
                    <a:pt x="208" y="47"/>
                    <a:pt x="205" y="45"/>
                    <a:pt x="205" y="45"/>
                  </a:cubicBezTo>
                  <a:cubicBezTo>
                    <a:pt x="205" y="45"/>
                    <a:pt x="207" y="44"/>
                    <a:pt x="207" y="43"/>
                  </a:cubicBezTo>
                  <a:cubicBezTo>
                    <a:pt x="207" y="42"/>
                    <a:pt x="208" y="41"/>
                    <a:pt x="209" y="41"/>
                  </a:cubicBezTo>
                  <a:cubicBezTo>
                    <a:pt x="209" y="40"/>
                    <a:pt x="210" y="39"/>
                    <a:pt x="211" y="38"/>
                  </a:cubicBezTo>
                  <a:cubicBezTo>
                    <a:pt x="211" y="38"/>
                    <a:pt x="208" y="37"/>
                    <a:pt x="208" y="37"/>
                  </a:cubicBezTo>
                  <a:cubicBezTo>
                    <a:pt x="208" y="36"/>
                    <a:pt x="210" y="35"/>
                    <a:pt x="210" y="35"/>
                  </a:cubicBezTo>
                  <a:cubicBezTo>
                    <a:pt x="210" y="35"/>
                    <a:pt x="208" y="33"/>
                    <a:pt x="208" y="33"/>
                  </a:cubicBezTo>
                  <a:cubicBezTo>
                    <a:pt x="207" y="33"/>
                    <a:pt x="207" y="34"/>
                    <a:pt x="206" y="35"/>
                  </a:cubicBezTo>
                  <a:cubicBezTo>
                    <a:pt x="206" y="35"/>
                    <a:pt x="204" y="37"/>
                    <a:pt x="204" y="37"/>
                  </a:cubicBezTo>
                  <a:cubicBezTo>
                    <a:pt x="204" y="38"/>
                    <a:pt x="207" y="39"/>
                    <a:pt x="207" y="39"/>
                  </a:cubicBezTo>
                  <a:cubicBezTo>
                    <a:pt x="206" y="40"/>
                    <a:pt x="205" y="41"/>
                    <a:pt x="205" y="41"/>
                  </a:cubicBezTo>
                  <a:cubicBezTo>
                    <a:pt x="204" y="42"/>
                    <a:pt x="203" y="43"/>
                    <a:pt x="203" y="43"/>
                  </a:cubicBezTo>
                  <a:cubicBezTo>
                    <a:pt x="203" y="44"/>
                    <a:pt x="201" y="45"/>
                    <a:pt x="201" y="46"/>
                  </a:cubicBezTo>
                  <a:cubicBezTo>
                    <a:pt x="202" y="46"/>
                    <a:pt x="203" y="47"/>
                    <a:pt x="204" y="47"/>
                  </a:cubicBezTo>
                  <a:cubicBezTo>
                    <a:pt x="204" y="47"/>
                    <a:pt x="205" y="49"/>
                    <a:pt x="206" y="49"/>
                  </a:cubicBezTo>
                  <a:close/>
                  <a:moveTo>
                    <a:pt x="240" y="51"/>
                  </a:moveTo>
                  <a:cubicBezTo>
                    <a:pt x="240" y="50"/>
                    <a:pt x="242" y="52"/>
                    <a:pt x="242" y="52"/>
                  </a:cubicBezTo>
                  <a:cubicBezTo>
                    <a:pt x="243" y="52"/>
                    <a:pt x="244" y="50"/>
                    <a:pt x="244" y="50"/>
                  </a:cubicBezTo>
                  <a:cubicBezTo>
                    <a:pt x="244" y="50"/>
                    <a:pt x="242" y="48"/>
                    <a:pt x="242" y="48"/>
                  </a:cubicBezTo>
                  <a:cubicBezTo>
                    <a:pt x="241" y="48"/>
                    <a:pt x="240" y="47"/>
                    <a:pt x="240" y="47"/>
                  </a:cubicBezTo>
                  <a:cubicBezTo>
                    <a:pt x="239" y="47"/>
                    <a:pt x="238" y="49"/>
                    <a:pt x="238" y="49"/>
                  </a:cubicBezTo>
                  <a:cubicBezTo>
                    <a:pt x="238" y="49"/>
                    <a:pt x="236" y="51"/>
                    <a:pt x="236" y="51"/>
                  </a:cubicBezTo>
                  <a:cubicBezTo>
                    <a:pt x="236" y="52"/>
                    <a:pt x="238" y="52"/>
                    <a:pt x="238" y="53"/>
                  </a:cubicBezTo>
                  <a:cubicBezTo>
                    <a:pt x="239" y="53"/>
                    <a:pt x="240" y="51"/>
                    <a:pt x="240" y="51"/>
                  </a:cubicBezTo>
                  <a:close/>
                  <a:moveTo>
                    <a:pt x="233" y="45"/>
                  </a:moveTo>
                  <a:cubicBezTo>
                    <a:pt x="234" y="46"/>
                    <a:pt x="235" y="43"/>
                    <a:pt x="235" y="43"/>
                  </a:cubicBezTo>
                  <a:cubicBezTo>
                    <a:pt x="236" y="43"/>
                    <a:pt x="237" y="45"/>
                    <a:pt x="237" y="45"/>
                  </a:cubicBezTo>
                  <a:cubicBezTo>
                    <a:pt x="238" y="45"/>
                    <a:pt x="239" y="43"/>
                    <a:pt x="239" y="43"/>
                  </a:cubicBezTo>
                  <a:cubicBezTo>
                    <a:pt x="240" y="42"/>
                    <a:pt x="240" y="41"/>
                    <a:pt x="241" y="40"/>
                  </a:cubicBezTo>
                  <a:cubicBezTo>
                    <a:pt x="240" y="40"/>
                    <a:pt x="239" y="39"/>
                    <a:pt x="239" y="39"/>
                  </a:cubicBezTo>
                  <a:cubicBezTo>
                    <a:pt x="238" y="39"/>
                    <a:pt x="237" y="41"/>
                    <a:pt x="237" y="41"/>
                  </a:cubicBezTo>
                  <a:cubicBezTo>
                    <a:pt x="236" y="41"/>
                    <a:pt x="235" y="39"/>
                    <a:pt x="235" y="39"/>
                  </a:cubicBezTo>
                  <a:cubicBezTo>
                    <a:pt x="234" y="40"/>
                    <a:pt x="233" y="41"/>
                    <a:pt x="233" y="41"/>
                  </a:cubicBezTo>
                  <a:cubicBezTo>
                    <a:pt x="232" y="42"/>
                    <a:pt x="232" y="43"/>
                    <a:pt x="231" y="44"/>
                  </a:cubicBezTo>
                  <a:cubicBezTo>
                    <a:pt x="232" y="44"/>
                    <a:pt x="233" y="45"/>
                    <a:pt x="233" y="45"/>
                  </a:cubicBezTo>
                  <a:close/>
                  <a:moveTo>
                    <a:pt x="241" y="30"/>
                  </a:moveTo>
                  <a:cubicBezTo>
                    <a:pt x="242" y="30"/>
                    <a:pt x="243" y="32"/>
                    <a:pt x="244" y="32"/>
                  </a:cubicBezTo>
                  <a:cubicBezTo>
                    <a:pt x="244" y="32"/>
                    <a:pt x="245" y="30"/>
                    <a:pt x="245" y="30"/>
                  </a:cubicBezTo>
                  <a:cubicBezTo>
                    <a:pt x="246" y="30"/>
                    <a:pt x="247" y="32"/>
                    <a:pt x="248" y="32"/>
                  </a:cubicBezTo>
                  <a:cubicBezTo>
                    <a:pt x="248" y="31"/>
                    <a:pt x="249" y="29"/>
                    <a:pt x="249" y="29"/>
                  </a:cubicBezTo>
                  <a:cubicBezTo>
                    <a:pt x="248" y="28"/>
                    <a:pt x="246" y="27"/>
                    <a:pt x="245" y="26"/>
                  </a:cubicBezTo>
                  <a:cubicBezTo>
                    <a:pt x="244" y="25"/>
                    <a:pt x="243" y="25"/>
                    <a:pt x="243" y="24"/>
                  </a:cubicBezTo>
                  <a:cubicBezTo>
                    <a:pt x="242" y="25"/>
                    <a:pt x="242" y="26"/>
                    <a:pt x="241" y="26"/>
                  </a:cubicBezTo>
                  <a:cubicBezTo>
                    <a:pt x="240" y="27"/>
                    <a:pt x="240" y="28"/>
                    <a:pt x="239" y="29"/>
                  </a:cubicBezTo>
                  <a:cubicBezTo>
                    <a:pt x="239" y="29"/>
                    <a:pt x="237" y="30"/>
                    <a:pt x="238" y="31"/>
                  </a:cubicBezTo>
                  <a:cubicBezTo>
                    <a:pt x="238" y="32"/>
                    <a:pt x="240" y="32"/>
                    <a:pt x="240" y="33"/>
                  </a:cubicBezTo>
                  <a:cubicBezTo>
                    <a:pt x="240" y="32"/>
                    <a:pt x="241" y="30"/>
                    <a:pt x="241" y="30"/>
                  </a:cubicBezTo>
                  <a:close/>
                  <a:moveTo>
                    <a:pt x="283" y="41"/>
                  </a:moveTo>
                  <a:cubicBezTo>
                    <a:pt x="284" y="40"/>
                    <a:pt x="284" y="39"/>
                    <a:pt x="285" y="39"/>
                  </a:cubicBezTo>
                  <a:cubicBezTo>
                    <a:pt x="285" y="38"/>
                    <a:pt x="286" y="37"/>
                    <a:pt x="286" y="36"/>
                  </a:cubicBezTo>
                  <a:cubicBezTo>
                    <a:pt x="286" y="36"/>
                    <a:pt x="284" y="35"/>
                    <a:pt x="284" y="35"/>
                  </a:cubicBezTo>
                  <a:cubicBezTo>
                    <a:pt x="284" y="34"/>
                    <a:pt x="286" y="33"/>
                    <a:pt x="286" y="32"/>
                  </a:cubicBezTo>
                  <a:cubicBezTo>
                    <a:pt x="286" y="32"/>
                    <a:pt x="287" y="31"/>
                    <a:pt x="288" y="30"/>
                  </a:cubicBezTo>
                  <a:cubicBezTo>
                    <a:pt x="288" y="30"/>
                    <a:pt x="285" y="29"/>
                    <a:pt x="285" y="28"/>
                  </a:cubicBezTo>
                  <a:cubicBezTo>
                    <a:pt x="285" y="28"/>
                    <a:pt x="287" y="27"/>
                    <a:pt x="287" y="26"/>
                  </a:cubicBezTo>
                  <a:cubicBezTo>
                    <a:pt x="287" y="26"/>
                    <a:pt x="289" y="25"/>
                    <a:pt x="289" y="24"/>
                  </a:cubicBezTo>
                  <a:cubicBezTo>
                    <a:pt x="289" y="23"/>
                    <a:pt x="287" y="23"/>
                    <a:pt x="286" y="22"/>
                  </a:cubicBezTo>
                  <a:cubicBezTo>
                    <a:pt x="286" y="23"/>
                    <a:pt x="285" y="24"/>
                    <a:pt x="285" y="25"/>
                  </a:cubicBezTo>
                  <a:cubicBezTo>
                    <a:pt x="285" y="25"/>
                    <a:pt x="283" y="26"/>
                    <a:pt x="283" y="27"/>
                  </a:cubicBezTo>
                  <a:cubicBezTo>
                    <a:pt x="283" y="27"/>
                    <a:pt x="285" y="28"/>
                    <a:pt x="285" y="28"/>
                  </a:cubicBezTo>
                  <a:cubicBezTo>
                    <a:pt x="285" y="29"/>
                    <a:pt x="284" y="30"/>
                    <a:pt x="284" y="31"/>
                  </a:cubicBezTo>
                  <a:cubicBezTo>
                    <a:pt x="283" y="31"/>
                    <a:pt x="282" y="32"/>
                    <a:pt x="282" y="33"/>
                  </a:cubicBezTo>
                  <a:cubicBezTo>
                    <a:pt x="282" y="33"/>
                    <a:pt x="284" y="34"/>
                    <a:pt x="284" y="35"/>
                  </a:cubicBezTo>
                  <a:cubicBezTo>
                    <a:pt x="284" y="35"/>
                    <a:pt x="283" y="37"/>
                    <a:pt x="282" y="37"/>
                  </a:cubicBezTo>
                  <a:cubicBezTo>
                    <a:pt x="282" y="37"/>
                    <a:pt x="281" y="38"/>
                    <a:pt x="281" y="39"/>
                  </a:cubicBezTo>
                  <a:cubicBezTo>
                    <a:pt x="281" y="40"/>
                    <a:pt x="279" y="41"/>
                    <a:pt x="279" y="41"/>
                  </a:cubicBezTo>
                  <a:cubicBezTo>
                    <a:pt x="279" y="42"/>
                    <a:pt x="281" y="42"/>
                    <a:pt x="281" y="43"/>
                  </a:cubicBezTo>
                  <a:cubicBezTo>
                    <a:pt x="282" y="42"/>
                    <a:pt x="282" y="42"/>
                    <a:pt x="283" y="41"/>
                  </a:cubicBezTo>
                  <a:close/>
                  <a:moveTo>
                    <a:pt x="270" y="34"/>
                  </a:moveTo>
                  <a:cubicBezTo>
                    <a:pt x="270" y="35"/>
                    <a:pt x="271" y="32"/>
                    <a:pt x="272" y="32"/>
                  </a:cubicBezTo>
                  <a:cubicBezTo>
                    <a:pt x="272" y="32"/>
                    <a:pt x="274" y="34"/>
                    <a:pt x="274" y="34"/>
                  </a:cubicBezTo>
                  <a:cubicBezTo>
                    <a:pt x="275" y="34"/>
                    <a:pt x="275" y="32"/>
                    <a:pt x="276" y="32"/>
                  </a:cubicBezTo>
                  <a:cubicBezTo>
                    <a:pt x="276" y="31"/>
                    <a:pt x="277" y="30"/>
                    <a:pt x="277" y="30"/>
                  </a:cubicBezTo>
                  <a:cubicBezTo>
                    <a:pt x="277" y="29"/>
                    <a:pt x="276" y="28"/>
                    <a:pt x="275" y="28"/>
                  </a:cubicBezTo>
                  <a:cubicBezTo>
                    <a:pt x="275" y="28"/>
                    <a:pt x="273" y="26"/>
                    <a:pt x="273" y="26"/>
                  </a:cubicBezTo>
                  <a:cubicBezTo>
                    <a:pt x="273" y="26"/>
                    <a:pt x="271" y="28"/>
                    <a:pt x="271" y="28"/>
                  </a:cubicBezTo>
                  <a:cubicBezTo>
                    <a:pt x="271" y="29"/>
                    <a:pt x="270" y="30"/>
                    <a:pt x="270" y="31"/>
                  </a:cubicBezTo>
                  <a:cubicBezTo>
                    <a:pt x="269" y="31"/>
                    <a:pt x="268" y="32"/>
                    <a:pt x="268" y="33"/>
                  </a:cubicBezTo>
                  <a:cubicBezTo>
                    <a:pt x="269" y="33"/>
                    <a:pt x="269" y="34"/>
                    <a:pt x="270" y="34"/>
                  </a:cubicBezTo>
                  <a:close/>
                  <a:moveTo>
                    <a:pt x="295" y="25"/>
                  </a:moveTo>
                  <a:cubicBezTo>
                    <a:pt x="295" y="25"/>
                    <a:pt x="293" y="27"/>
                    <a:pt x="293" y="27"/>
                  </a:cubicBezTo>
                  <a:cubicBezTo>
                    <a:pt x="293" y="28"/>
                    <a:pt x="295" y="29"/>
                    <a:pt x="295" y="29"/>
                  </a:cubicBezTo>
                  <a:cubicBezTo>
                    <a:pt x="296" y="29"/>
                    <a:pt x="297" y="31"/>
                    <a:pt x="298" y="31"/>
                  </a:cubicBezTo>
                  <a:cubicBezTo>
                    <a:pt x="298" y="31"/>
                    <a:pt x="299" y="29"/>
                    <a:pt x="299" y="29"/>
                  </a:cubicBezTo>
                  <a:cubicBezTo>
                    <a:pt x="300" y="28"/>
                    <a:pt x="301" y="27"/>
                    <a:pt x="301" y="26"/>
                  </a:cubicBezTo>
                  <a:cubicBezTo>
                    <a:pt x="301" y="26"/>
                    <a:pt x="303" y="25"/>
                    <a:pt x="303" y="24"/>
                  </a:cubicBezTo>
                  <a:cubicBezTo>
                    <a:pt x="303" y="23"/>
                    <a:pt x="301" y="23"/>
                    <a:pt x="301" y="22"/>
                  </a:cubicBezTo>
                  <a:cubicBezTo>
                    <a:pt x="299" y="24"/>
                    <a:pt x="298" y="25"/>
                    <a:pt x="297" y="27"/>
                  </a:cubicBezTo>
                  <a:cubicBezTo>
                    <a:pt x="296" y="27"/>
                    <a:pt x="296" y="25"/>
                    <a:pt x="295" y="25"/>
                  </a:cubicBezTo>
                  <a:close/>
                  <a:moveTo>
                    <a:pt x="373" y="39"/>
                  </a:moveTo>
                  <a:cubicBezTo>
                    <a:pt x="373" y="38"/>
                    <a:pt x="374" y="37"/>
                    <a:pt x="375" y="37"/>
                  </a:cubicBezTo>
                  <a:cubicBezTo>
                    <a:pt x="375" y="36"/>
                    <a:pt x="376" y="38"/>
                    <a:pt x="377" y="38"/>
                  </a:cubicBezTo>
                  <a:cubicBezTo>
                    <a:pt x="377" y="38"/>
                    <a:pt x="378" y="36"/>
                    <a:pt x="378" y="36"/>
                  </a:cubicBezTo>
                  <a:cubicBezTo>
                    <a:pt x="379" y="36"/>
                    <a:pt x="380" y="37"/>
                    <a:pt x="381" y="38"/>
                  </a:cubicBezTo>
                  <a:cubicBezTo>
                    <a:pt x="381" y="38"/>
                    <a:pt x="383" y="39"/>
                    <a:pt x="383" y="39"/>
                  </a:cubicBezTo>
                  <a:cubicBezTo>
                    <a:pt x="384" y="39"/>
                    <a:pt x="384" y="37"/>
                    <a:pt x="385" y="37"/>
                  </a:cubicBezTo>
                  <a:cubicBezTo>
                    <a:pt x="384" y="37"/>
                    <a:pt x="383" y="36"/>
                    <a:pt x="382" y="35"/>
                  </a:cubicBezTo>
                  <a:cubicBezTo>
                    <a:pt x="382" y="35"/>
                    <a:pt x="381" y="34"/>
                    <a:pt x="380" y="34"/>
                  </a:cubicBezTo>
                  <a:cubicBezTo>
                    <a:pt x="380" y="33"/>
                    <a:pt x="379" y="32"/>
                    <a:pt x="378" y="32"/>
                  </a:cubicBezTo>
                  <a:cubicBezTo>
                    <a:pt x="378" y="32"/>
                    <a:pt x="377" y="34"/>
                    <a:pt x="376" y="34"/>
                  </a:cubicBezTo>
                  <a:cubicBezTo>
                    <a:pt x="376" y="34"/>
                    <a:pt x="374" y="32"/>
                    <a:pt x="374" y="33"/>
                  </a:cubicBezTo>
                  <a:cubicBezTo>
                    <a:pt x="373" y="33"/>
                    <a:pt x="373" y="34"/>
                    <a:pt x="372" y="35"/>
                  </a:cubicBezTo>
                  <a:cubicBezTo>
                    <a:pt x="372" y="35"/>
                    <a:pt x="371" y="36"/>
                    <a:pt x="371" y="37"/>
                  </a:cubicBezTo>
                  <a:cubicBezTo>
                    <a:pt x="370" y="38"/>
                    <a:pt x="369" y="39"/>
                    <a:pt x="369" y="39"/>
                  </a:cubicBezTo>
                  <a:cubicBezTo>
                    <a:pt x="369" y="40"/>
                    <a:pt x="371" y="40"/>
                    <a:pt x="371" y="41"/>
                  </a:cubicBezTo>
                  <a:cubicBezTo>
                    <a:pt x="372" y="40"/>
                    <a:pt x="372" y="39"/>
                    <a:pt x="373" y="39"/>
                  </a:cubicBezTo>
                  <a:close/>
                  <a:moveTo>
                    <a:pt x="410" y="50"/>
                  </a:moveTo>
                  <a:cubicBezTo>
                    <a:pt x="411" y="49"/>
                    <a:pt x="412" y="48"/>
                    <a:pt x="412" y="47"/>
                  </a:cubicBezTo>
                  <a:cubicBezTo>
                    <a:pt x="412" y="47"/>
                    <a:pt x="410" y="46"/>
                    <a:pt x="410" y="46"/>
                  </a:cubicBezTo>
                  <a:cubicBezTo>
                    <a:pt x="410" y="46"/>
                    <a:pt x="408" y="44"/>
                    <a:pt x="408" y="44"/>
                  </a:cubicBezTo>
                  <a:cubicBezTo>
                    <a:pt x="407" y="44"/>
                    <a:pt x="406" y="46"/>
                    <a:pt x="406" y="46"/>
                  </a:cubicBezTo>
                  <a:cubicBezTo>
                    <a:pt x="405" y="47"/>
                    <a:pt x="405" y="48"/>
                    <a:pt x="404" y="49"/>
                  </a:cubicBezTo>
                  <a:cubicBezTo>
                    <a:pt x="404" y="49"/>
                    <a:pt x="402" y="50"/>
                    <a:pt x="402" y="51"/>
                  </a:cubicBezTo>
                  <a:cubicBezTo>
                    <a:pt x="402" y="51"/>
                    <a:pt x="404" y="52"/>
                    <a:pt x="405" y="52"/>
                  </a:cubicBezTo>
                  <a:cubicBezTo>
                    <a:pt x="405" y="53"/>
                    <a:pt x="406" y="54"/>
                    <a:pt x="407" y="54"/>
                  </a:cubicBezTo>
                  <a:cubicBezTo>
                    <a:pt x="408" y="53"/>
                    <a:pt x="409" y="51"/>
                    <a:pt x="410" y="50"/>
                  </a:cubicBezTo>
                  <a:close/>
                  <a:moveTo>
                    <a:pt x="399" y="41"/>
                  </a:moveTo>
                  <a:cubicBezTo>
                    <a:pt x="400" y="40"/>
                    <a:pt x="400" y="40"/>
                    <a:pt x="401" y="39"/>
                  </a:cubicBezTo>
                  <a:cubicBezTo>
                    <a:pt x="402" y="37"/>
                    <a:pt x="403" y="36"/>
                    <a:pt x="404" y="35"/>
                  </a:cubicBezTo>
                  <a:cubicBezTo>
                    <a:pt x="403" y="33"/>
                    <a:pt x="401" y="32"/>
                    <a:pt x="400" y="31"/>
                  </a:cubicBezTo>
                  <a:cubicBezTo>
                    <a:pt x="399" y="32"/>
                    <a:pt x="399" y="33"/>
                    <a:pt x="398" y="33"/>
                  </a:cubicBezTo>
                  <a:cubicBezTo>
                    <a:pt x="397" y="35"/>
                    <a:pt x="396" y="36"/>
                    <a:pt x="395" y="38"/>
                  </a:cubicBezTo>
                  <a:cubicBezTo>
                    <a:pt x="394" y="39"/>
                    <a:pt x="392" y="41"/>
                    <a:pt x="391" y="42"/>
                  </a:cubicBezTo>
                  <a:cubicBezTo>
                    <a:pt x="393" y="43"/>
                    <a:pt x="394" y="45"/>
                    <a:pt x="396" y="46"/>
                  </a:cubicBezTo>
                  <a:cubicBezTo>
                    <a:pt x="397" y="44"/>
                    <a:pt x="398" y="43"/>
                    <a:pt x="399" y="41"/>
                  </a:cubicBezTo>
                  <a:close/>
                  <a:moveTo>
                    <a:pt x="433" y="53"/>
                  </a:moveTo>
                  <a:cubicBezTo>
                    <a:pt x="434" y="53"/>
                    <a:pt x="434" y="54"/>
                    <a:pt x="435" y="54"/>
                  </a:cubicBezTo>
                  <a:cubicBezTo>
                    <a:pt x="436" y="55"/>
                    <a:pt x="437" y="56"/>
                    <a:pt x="437" y="56"/>
                  </a:cubicBezTo>
                  <a:cubicBezTo>
                    <a:pt x="438" y="56"/>
                    <a:pt x="439" y="54"/>
                    <a:pt x="439" y="54"/>
                  </a:cubicBezTo>
                  <a:cubicBezTo>
                    <a:pt x="440" y="53"/>
                    <a:pt x="440" y="52"/>
                    <a:pt x="441" y="52"/>
                  </a:cubicBezTo>
                  <a:cubicBezTo>
                    <a:pt x="441" y="51"/>
                    <a:pt x="442" y="50"/>
                    <a:pt x="442" y="49"/>
                  </a:cubicBezTo>
                  <a:cubicBezTo>
                    <a:pt x="442" y="49"/>
                    <a:pt x="440" y="48"/>
                    <a:pt x="440" y="48"/>
                  </a:cubicBezTo>
                  <a:cubicBezTo>
                    <a:pt x="440" y="48"/>
                    <a:pt x="439" y="50"/>
                    <a:pt x="438" y="50"/>
                  </a:cubicBezTo>
                  <a:cubicBezTo>
                    <a:pt x="438" y="50"/>
                    <a:pt x="437" y="48"/>
                    <a:pt x="436" y="48"/>
                  </a:cubicBezTo>
                  <a:cubicBezTo>
                    <a:pt x="436" y="48"/>
                    <a:pt x="435" y="46"/>
                    <a:pt x="434" y="47"/>
                  </a:cubicBezTo>
                  <a:cubicBezTo>
                    <a:pt x="433" y="47"/>
                    <a:pt x="433" y="48"/>
                    <a:pt x="432" y="49"/>
                  </a:cubicBezTo>
                  <a:cubicBezTo>
                    <a:pt x="432" y="49"/>
                    <a:pt x="431" y="50"/>
                    <a:pt x="431" y="51"/>
                  </a:cubicBezTo>
                  <a:cubicBezTo>
                    <a:pt x="430" y="51"/>
                    <a:pt x="429" y="53"/>
                    <a:pt x="429" y="53"/>
                  </a:cubicBezTo>
                  <a:cubicBezTo>
                    <a:pt x="429" y="54"/>
                    <a:pt x="431" y="54"/>
                    <a:pt x="431" y="55"/>
                  </a:cubicBezTo>
                  <a:cubicBezTo>
                    <a:pt x="432" y="54"/>
                    <a:pt x="432" y="53"/>
                    <a:pt x="433" y="53"/>
                  </a:cubicBezTo>
                  <a:close/>
                  <a:moveTo>
                    <a:pt x="464" y="31"/>
                  </a:moveTo>
                  <a:cubicBezTo>
                    <a:pt x="464" y="30"/>
                    <a:pt x="466" y="32"/>
                    <a:pt x="466" y="32"/>
                  </a:cubicBezTo>
                  <a:cubicBezTo>
                    <a:pt x="466" y="32"/>
                    <a:pt x="468" y="30"/>
                    <a:pt x="468" y="30"/>
                  </a:cubicBezTo>
                  <a:cubicBezTo>
                    <a:pt x="468" y="30"/>
                    <a:pt x="466" y="28"/>
                    <a:pt x="466" y="28"/>
                  </a:cubicBezTo>
                  <a:cubicBezTo>
                    <a:pt x="465" y="28"/>
                    <a:pt x="463" y="27"/>
                    <a:pt x="463" y="27"/>
                  </a:cubicBezTo>
                  <a:cubicBezTo>
                    <a:pt x="463" y="26"/>
                    <a:pt x="465" y="25"/>
                    <a:pt x="465" y="24"/>
                  </a:cubicBezTo>
                  <a:cubicBezTo>
                    <a:pt x="465" y="24"/>
                    <a:pt x="466" y="23"/>
                    <a:pt x="467" y="22"/>
                  </a:cubicBezTo>
                  <a:cubicBezTo>
                    <a:pt x="467" y="22"/>
                    <a:pt x="469" y="20"/>
                    <a:pt x="468" y="20"/>
                  </a:cubicBezTo>
                  <a:cubicBezTo>
                    <a:pt x="468" y="19"/>
                    <a:pt x="467" y="19"/>
                    <a:pt x="466" y="18"/>
                  </a:cubicBezTo>
                  <a:cubicBezTo>
                    <a:pt x="466" y="18"/>
                    <a:pt x="465" y="20"/>
                    <a:pt x="465" y="20"/>
                  </a:cubicBezTo>
                  <a:cubicBezTo>
                    <a:pt x="464" y="21"/>
                    <a:pt x="463" y="19"/>
                    <a:pt x="462" y="19"/>
                  </a:cubicBezTo>
                  <a:cubicBezTo>
                    <a:pt x="462" y="19"/>
                    <a:pt x="461" y="20"/>
                    <a:pt x="461" y="21"/>
                  </a:cubicBezTo>
                  <a:cubicBezTo>
                    <a:pt x="461" y="21"/>
                    <a:pt x="463" y="22"/>
                    <a:pt x="463" y="23"/>
                  </a:cubicBezTo>
                  <a:cubicBezTo>
                    <a:pt x="463" y="23"/>
                    <a:pt x="461" y="24"/>
                    <a:pt x="461" y="25"/>
                  </a:cubicBezTo>
                  <a:cubicBezTo>
                    <a:pt x="461" y="25"/>
                    <a:pt x="463" y="26"/>
                    <a:pt x="463" y="27"/>
                  </a:cubicBezTo>
                  <a:cubicBezTo>
                    <a:pt x="463" y="27"/>
                    <a:pt x="462" y="28"/>
                    <a:pt x="462" y="29"/>
                  </a:cubicBezTo>
                  <a:cubicBezTo>
                    <a:pt x="462" y="29"/>
                    <a:pt x="460" y="30"/>
                    <a:pt x="460" y="31"/>
                  </a:cubicBezTo>
                  <a:cubicBezTo>
                    <a:pt x="460" y="32"/>
                    <a:pt x="462" y="32"/>
                    <a:pt x="462" y="33"/>
                  </a:cubicBezTo>
                  <a:cubicBezTo>
                    <a:pt x="463" y="32"/>
                    <a:pt x="463" y="31"/>
                    <a:pt x="464" y="31"/>
                  </a:cubicBezTo>
                  <a:close/>
                  <a:moveTo>
                    <a:pt x="483" y="38"/>
                  </a:moveTo>
                  <a:cubicBezTo>
                    <a:pt x="483" y="38"/>
                    <a:pt x="485" y="40"/>
                    <a:pt x="485" y="40"/>
                  </a:cubicBezTo>
                  <a:cubicBezTo>
                    <a:pt x="485" y="39"/>
                    <a:pt x="487" y="38"/>
                    <a:pt x="487" y="37"/>
                  </a:cubicBezTo>
                  <a:cubicBezTo>
                    <a:pt x="487" y="37"/>
                    <a:pt x="485" y="36"/>
                    <a:pt x="485" y="36"/>
                  </a:cubicBezTo>
                  <a:cubicBezTo>
                    <a:pt x="484" y="36"/>
                    <a:pt x="483" y="34"/>
                    <a:pt x="482" y="34"/>
                  </a:cubicBezTo>
                  <a:cubicBezTo>
                    <a:pt x="482" y="34"/>
                    <a:pt x="481" y="36"/>
                    <a:pt x="481" y="36"/>
                  </a:cubicBezTo>
                  <a:cubicBezTo>
                    <a:pt x="480" y="37"/>
                    <a:pt x="479" y="38"/>
                    <a:pt x="479" y="39"/>
                  </a:cubicBezTo>
                  <a:cubicBezTo>
                    <a:pt x="479" y="39"/>
                    <a:pt x="481" y="40"/>
                    <a:pt x="481" y="40"/>
                  </a:cubicBezTo>
                  <a:cubicBezTo>
                    <a:pt x="482" y="40"/>
                    <a:pt x="482" y="38"/>
                    <a:pt x="483" y="38"/>
                  </a:cubicBezTo>
                  <a:close/>
                  <a:moveTo>
                    <a:pt x="498" y="32"/>
                  </a:moveTo>
                  <a:cubicBezTo>
                    <a:pt x="499" y="32"/>
                    <a:pt x="500" y="34"/>
                    <a:pt x="500" y="34"/>
                  </a:cubicBezTo>
                  <a:cubicBezTo>
                    <a:pt x="501" y="34"/>
                    <a:pt x="502" y="32"/>
                    <a:pt x="502" y="31"/>
                  </a:cubicBezTo>
                  <a:cubicBezTo>
                    <a:pt x="502" y="31"/>
                    <a:pt x="500" y="30"/>
                    <a:pt x="500" y="30"/>
                  </a:cubicBezTo>
                  <a:cubicBezTo>
                    <a:pt x="500" y="29"/>
                    <a:pt x="501" y="28"/>
                    <a:pt x="502" y="27"/>
                  </a:cubicBezTo>
                  <a:cubicBezTo>
                    <a:pt x="501" y="27"/>
                    <a:pt x="500" y="26"/>
                    <a:pt x="499" y="26"/>
                  </a:cubicBezTo>
                  <a:cubicBezTo>
                    <a:pt x="499" y="26"/>
                    <a:pt x="498" y="28"/>
                    <a:pt x="498" y="28"/>
                  </a:cubicBezTo>
                  <a:cubicBezTo>
                    <a:pt x="497" y="29"/>
                    <a:pt x="496" y="29"/>
                    <a:pt x="496" y="30"/>
                  </a:cubicBezTo>
                  <a:cubicBezTo>
                    <a:pt x="496" y="31"/>
                    <a:pt x="494" y="32"/>
                    <a:pt x="494" y="32"/>
                  </a:cubicBezTo>
                  <a:cubicBezTo>
                    <a:pt x="494" y="33"/>
                    <a:pt x="496" y="34"/>
                    <a:pt x="496" y="34"/>
                  </a:cubicBezTo>
                  <a:cubicBezTo>
                    <a:pt x="497" y="34"/>
                    <a:pt x="497" y="32"/>
                    <a:pt x="498" y="32"/>
                  </a:cubicBezTo>
                  <a:close/>
                  <a:moveTo>
                    <a:pt x="527" y="36"/>
                  </a:moveTo>
                  <a:cubicBezTo>
                    <a:pt x="526" y="36"/>
                    <a:pt x="525" y="34"/>
                    <a:pt x="525" y="34"/>
                  </a:cubicBezTo>
                  <a:cubicBezTo>
                    <a:pt x="524" y="34"/>
                    <a:pt x="523" y="36"/>
                    <a:pt x="523" y="37"/>
                  </a:cubicBezTo>
                  <a:cubicBezTo>
                    <a:pt x="523" y="37"/>
                    <a:pt x="525" y="38"/>
                    <a:pt x="525" y="38"/>
                  </a:cubicBezTo>
                  <a:cubicBezTo>
                    <a:pt x="525" y="39"/>
                    <a:pt x="527" y="40"/>
                    <a:pt x="527" y="40"/>
                  </a:cubicBezTo>
                  <a:cubicBezTo>
                    <a:pt x="528" y="40"/>
                    <a:pt x="529" y="38"/>
                    <a:pt x="529" y="38"/>
                  </a:cubicBezTo>
                  <a:cubicBezTo>
                    <a:pt x="530" y="37"/>
                    <a:pt x="530" y="36"/>
                    <a:pt x="531" y="36"/>
                  </a:cubicBezTo>
                  <a:cubicBezTo>
                    <a:pt x="530" y="35"/>
                    <a:pt x="529" y="35"/>
                    <a:pt x="528" y="34"/>
                  </a:cubicBezTo>
                  <a:cubicBezTo>
                    <a:pt x="528" y="34"/>
                    <a:pt x="530" y="32"/>
                    <a:pt x="530" y="32"/>
                  </a:cubicBezTo>
                  <a:cubicBezTo>
                    <a:pt x="530" y="31"/>
                    <a:pt x="528" y="30"/>
                    <a:pt x="528" y="30"/>
                  </a:cubicBezTo>
                  <a:cubicBezTo>
                    <a:pt x="528" y="30"/>
                    <a:pt x="526" y="32"/>
                    <a:pt x="526" y="32"/>
                  </a:cubicBezTo>
                  <a:cubicBezTo>
                    <a:pt x="526" y="33"/>
                    <a:pt x="528" y="33"/>
                    <a:pt x="528" y="34"/>
                  </a:cubicBezTo>
                  <a:cubicBezTo>
                    <a:pt x="528" y="34"/>
                    <a:pt x="527" y="36"/>
                    <a:pt x="527" y="36"/>
                  </a:cubicBezTo>
                  <a:close/>
                  <a:moveTo>
                    <a:pt x="567" y="49"/>
                  </a:moveTo>
                  <a:cubicBezTo>
                    <a:pt x="567" y="49"/>
                    <a:pt x="568" y="47"/>
                    <a:pt x="568" y="47"/>
                  </a:cubicBezTo>
                  <a:cubicBezTo>
                    <a:pt x="569" y="46"/>
                    <a:pt x="569" y="45"/>
                    <a:pt x="570" y="44"/>
                  </a:cubicBezTo>
                  <a:cubicBezTo>
                    <a:pt x="571" y="43"/>
                    <a:pt x="572" y="41"/>
                    <a:pt x="573" y="40"/>
                  </a:cubicBezTo>
                  <a:cubicBezTo>
                    <a:pt x="573" y="40"/>
                    <a:pt x="572" y="38"/>
                    <a:pt x="571" y="38"/>
                  </a:cubicBezTo>
                  <a:cubicBezTo>
                    <a:pt x="571" y="38"/>
                    <a:pt x="570" y="40"/>
                    <a:pt x="569" y="40"/>
                  </a:cubicBezTo>
                  <a:cubicBezTo>
                    <a:pt x="569" y="41"/>
                    <a:pt x="568" y="42"/>
                    <a:pt x="568" y="43"/>
                  </a:cubicBezTo>
                  <a:cubicBezTo>
                    <a:pt x="567" y="44"/>
                    <a:pt x="565" y="46"/>
                    <a:pt x="564" y="47"/>
                  </a:cubicBezTo>
                  <a:cubicBezTo>
                    <a:pt x="565" y="47"/>
                    <a:pt x="566" y="49"/>
                    <a:pt x="567" y="49"/>
                  </a:cubicBezTo>
                  <a:close/>
                  <a:moveTo>
                    <a:pt x="614" y="28"/>
                  </a:moveTo>
                  <a:cubicBezTo>
                    <a:pt x="614" y="28"/>
                    <a:pt x="615" y="26"/>
                    <a:pt x="616" y="26"/>
                  </a:cubicBezTo>
                  <a:cubicBezTo>
                    <a:pt x="616" y="26"/>
                    <a:pt x="618" y="28"/>
                    <a:pt x="618" y="28"/>
                  </a:cubicBezTo>
                  <a:cubicBezTo>
                    <a:pt x="618" y="28"/>
                    <a:pt x="620" y="30"/>
                    <a:pt x="620" y="30"/>
                  </a:cubicBezTo>
                  <a:cubicBezTo>
                    <a:pt x="620" y="30"/>
                    <a:pt x="622" y="28"/>
                    <a:pt x="622" y="27"/>
                  </a:cubicBezTo>
                  <a:cubicBezTo>
                    <a:pt x="622" y="27"/>
                    <a:pt x="620" y="26"/>
                    <a:pt x="619" y="26"/>
                  </a:cubicBezTo>
                  <a:cubicBezTo>
                    <a:pt x="619" y="25"/>
                    <a:pt x="621" y="24"/>
                    <a:pt x="621" y="23"/>
                  </a:cubicBezTo>
                  <a:cubicBezTo>
                    <a:pt x="621" y="23"/>
                    <a:pt x="620" y="22"/>
                    <a:pt x="619" y="22"/>
                  </a:cubicBezTo>
                  <a:cubicBezTo>
                    <a:pt x="618" y="22"/>
                    <a:pt x="618" y="24"/>
                    <a:pt x="617" y="24"/>
                  </a:cubicBezTo>
                  <a:cubicBezTo>
                    <a:pt x="617" y="24"/>
                    <a:pt x="616" y="22"/>
                    <a:pt x="615" y="22"/>
                  </a:cubicBezTo>
                  <a:cubicBezTo>
                    <a:pt x="615" y="22"/>
                    <a:pt x="614" y="24"/>
                    <a:pt x="613" y="24"/>
                  </a:cubicBezTo>
                  <a:cubicBezTo>
                    <a:pt x="613" y="25"/>
                    <a:pt x="612" y="26"/>
                    <a:pt x="612" y="27"/>
                  </a:cubicBezTo>
                  <a:cubicBezTo>
                    <a:pt x="611" y="27"/>
                    <a:pt x="610" y="28"/>
                    <a:pt x="610" y="29"/>
                  </a:cubicBezTo>
                  <a:cubicBezTo>
                    <a:pt x="610" y="30"/>
                    <a:pt x="612" y="30"/>
                    <a:pt x="612" y="31"/>
                  </a:cubicBezTo>
                  <a:cubicBezTo>
                    <a:pt x="613" y="30"/>
                    <a:pt x="613" y="29"/>
                    <a:pt x="614" y="28"/>
                  </a:cubicBezTo>
                  <a:close/>
                  <a:moveTo>
                    <a:pt x="628" y="29"/>
                  </a:moveTo>
                  <a:cubicBezTo>
                    <a:pt x="629" y="27"/>
                    <a:pt x="630" y="26"/>
                    <a:pt x="631" y="24"/>
                  </a:cubicBezTo>
                  <a:cubicBezTo>
                    <a:pt x="631" y="24"/>
                    <a:pt x="630" y="22"/>
                    <a:pt x="629" y="22"/>
                  </a:cubicBezTo>
                  <a:cubicBezTo>
                    <a:pt x="629" y="22"/>
                    <a:pt x="628" y="24"/>
                    <a:pt x="627" y="25"/>
                  </a:cubicBezTo>
                  <a:cubicBezTo>
                    <a:pt x="627" y="25"/>
                    <a:pt x="626" y="26"/>
                    <a:pt x="626" y="27"/>
                  </a:cubicBezTo>
                  <a:cubicBezTo>
                    <a:pt x="625" y="27"/>
                    <a:pt x="624" y="29"/>
                    <a:pt x="624" y="29"/>
                  </a:cubicBezTo>
                  <a:cubicBezTo>
                    <a:pt x="624" y="30"/>
                    <a:pt x="626" y="30"/>
                    <a:pt x="626" y="31"/>
                  </a:cubicBezTo>
                  <a:cubicBezTo>
                    <a:pt x="627" y="30"/>
                    <a:pt x="627" y="29"/>
                    <a:pt x="628" y="29"/>
                  </a:cubicBezTo>
                  <a:close/>
                  <a:moveTo>
                    <a:pt x="650" y="32"/>
                  </a:moveTo>
                  <a:cubicBezTo>
                    <a:pt x="651" y="32"/>
                    <a:pt x="652" y="33"/>
                    <a:pt x="653" y="33"/>
                  </a:cubicBezTo>
                  <a:cubicBezTo>
                    <a:pt x="653" y="33"/>
                    <a:pt x="654" y="31"/>
                    <a:pt x="654" y="31"/>
                  </a:cubicBezTo>
                  <a:cubicBezTo>
                    <a:pt x="655" y="31"/>
                    <a:pt x="655" y="29"/>
                    <a:pt x="656" y="29"/>
                  </a:cubicBezTo>
                  <a:cubicBezTo>
                    <a:pt x="656" y="29"/>
                    <a:pt x="658" y="31"/>
                    <a:pt x="658" y="30"/>
                  </a:cubicBezTo>
                  <a:cubicBezTo>
                    <a:pt x="659" y="30"/>
                    <a:pt x="660" y="29"/>
                    <a:pt x="660" y="28"/>
                  </a:cubicBezTo>
                  <a:cubicBezTo>
                    <a:pt x="660" y="28"/>
                    <a:pt x="662" y="26"/>
                    <a:pt x="662" y="26"/>
                  </a:cubicBezTo>
                  <a:cubicBezTo>
                    <a:pt x="662" y="25"/>
                    <a:pt x="660" y="25"/>
                    <a:pt x="659" y="24"/>
                  </a:cubicBezTo>
                  <a:cubicBezTo>
                    <a:pt x="659" y="25"/>
                    <a:pt x="658" y="26"/>
                    <a:pt x="658" y="27"/>
                  </a:cubicBezTo>
                  <a:cubicBezTo>
                    <a:pt x="657" y="27"/>
                    <a:pt x="656" y="25"/>
                    <a:pt x="655" y="25"/>
                  </a:cubicBezTo>
                  <a:cubicBezTo>
                    <a:pt x="655" y="25"/>
                    <a:pt x="653" y="23"/>
                    <a:pt x="653" y="23"/>
                  </a:cubicBezTo>
                  <a:cubicBezTo>
                    <a:pt x="653" y="23"/>
                    <a:pt x="652" y="25"/>
                    <a:pt x="652" y="25"/>
                  </a:cubicBezTo>
                  <a:cubicBezTo>
                    <a:pt x="651" y="26"/>
                    <a:pt x="650" y="27"/>
                    <a:pt x="650" y="28"/>
                  </a:cubicBezTo>
                  <a:cubicBezTo>
                    <a:pt x="649" y="28"/>
                    <a:pt x="649" y="29"/>
                    <a:pt x="648" y="30"/>
                  </a:cubicBezTo>
                  <a:cubicBezTo>
                    <a:pt x="649" y="30"/>
                    <a:pt x="650" y="31"/>
                    <a:pt x="650" y="32"/>
                  </a:cubicBezTo>
                  <a:close/>
                  <a:moveTo>
                    <a:pt x="695" y="38"/>
                  </a:moveTo>
                  <a:cubicBezTo>
                    <a:pt x="696" y="37"/>
                    <a:pt x="696" y="36"/>
                    <a:pt x="697" y="35"/>
                  </a:cubicBezTo>
                  <a:cubicBezTo>
                    <a:pt x="697" y="35"/>
                    <a:pt x="699" y="34"/>
                    <a:pt x="699" y="33"/>
                  </a:cubicBezTo>
                  <a:cubicBezTo>
                    <a:pt x="699" y="33"/>
                    <a:pt x="697" y="32"/>
                    <a:pt x="696" y="31"/>
                  </a:cubicBezTo>
                  <a:cubicBezTo>
                    <a:pt x="696" y="31"/>
                    <a:pt x="698" y="30"/>
                    <a:pt x="698" y="29"/>
                  </a:cubicBezTo>
                  <a:cubicBezTo>
                    <a:pt x="698" y="29"/>
                    <a:pt x="696" y="27"/>
                    <a:pt x="696" y="27"/>
                  </a:cubicBezTo>
                  <a:cubicBezTo>
                    <a:pt x="695" y="28"/>
                    <a:pt x="694" y="29"/>
                    <a:pt x="694" y="30"/>
                  </a:cubicBezTo>
                  <a:cubicBezTo>
                    <a:pt x="694" y="30"/>
                    <a:pt x="693" y="31"/>
                    <a:pt x="692" y="32"/>
                  </a:cubicBezTo>
                  <a:cubicBezTo>
                    <a:pt x="693" y="33"/>
                    <a:pt x="695" y="33"/>
                    <a:pt x="695" y="34"/>
                  </a:cubicBezTo>
                  <a:cubicBezTo>
                    <a:pt x="695" y="34"/>
                    <a:pt x="693" y="35"/>
                    <a:pt x="693" y="36"/>
                  </a:cubicBezTo>
                  <a:cubicBezTo>
                    <a:pt x="694" y="36"/>
                    <a:pt x="695" y="38"/>
                    <a:pt x="695" y="38"/>
                  </a:cubicBezTo>
                  <a:close/>
                  <a:moveTo>
                    <a:pt x="720" y="28"/>
                  </a:moveTo>
                  <a:cubicBezTo>
                    <a:pt x="721" y="27"/>
                    <a:pt x="721" y="27"/>
                    <a:pt x="722" y="26"/>
                  </a:cubicBezTo>
                  <a:cubicBezTo>
                    <a:pt x="720" y="25"/>
                    <a:pt x="719" y="24"/>
                    <a:pt x="717" y="23"/>
                  </a:cubicBezTo>
                  <a:cubicBezTo>
                    <a:pt x="717" y="23"/>
                    <a:pt x="716" y="24"/>
                    <a:pt x="716" y="25"/>
                  </a:cubicBezTo>
                  <a:cubicBezTo>
                    <a:pt x="715" y="25"/>
                    <a:pt x="718" y="26"/>
                    <a:pt x="718" y="26"/>
                  </a:cubicBezTo>
                  <a:cubicBezTo>
                    <a:pt x="718" y="27"/>
                    <a:pt x="716" y="28"/>
                    <a:pt x="716" y="29"/>
                  </a:cubicBezTo>
                  <a:cubicBezTo>
                    <a:pt x="716" y="29"/>
                    <a:pt x="714" y="30"/>
                    <a:pt x="714" y="31"/>
                  </a:cubicBezTo>
                  <a:cubicBezTo>
                    <a:pt x="714" y="32"/>
                    <a:pt x="716" y="32"/>
                    <a:pt x="717" y="33"/>
                  </a:cubicBezTo>
                  <a:cubicBezTo>
                    <a:pt x="718" y="31"/>
                    <a:pt x="719" y="30"/>
                    <a:pt x="720" y="28"/>
                  </a:cubicBezTo>
                  <a:close/>
                  <a:moveTo>
                    <a:pt x="736" y="44"/>
                  </a:moveTo>
                  <a:cubicBezTo>
                    <a:pt x="737" y="44"/>
                    <a:pt x="738" y="46"/>
                    <a:pt x="738" y="46"/>
                  </a:cubicBezTo>
                  <a:cubicBezTo>
                    <a:pt x="739" y="46"/>
                    <a:pt x="739" y="44"/>
                    <a:pt x="740" y="44"/>
                  </a:cubicBezTo>
                  <a:cubicBezTo>
                    <a:pt x="741" y="43"/>
                    <a:pt x="741" y="42"/>
                    <a:pt x="742" y="41"/>
                  </a:cubicBezTo>
                  <a:cubicBezTo>
                    <a:pt x="742" y="41"/>
                    <a:pt x="743" y="43"/>
                    <a:pt x="744" y="43"/>
                  </a:cubicBezTo>
                  <a:cubicBezTo>
                    <a:pt x="745" y="43"/>
                    <a:pt x="745" y="41"/>
                    <a:pt x="746" y="41"/>
                  </a:cubicBezTo>
                  <a:cubicBezTo>
                    <a:pt x="746" y="40"/>
                    <a:pt x="748" y="39"/>
                    <a:pt x="747" y="39"/>
                  </a:cubicBezTo>
                  <a:cubicBezTo>
                    <a:pt x="747" y="38"/>
                    <a:pt x="745" y="37"/>
                    <a:pt x="745" y="37"/>
                  </a:cubicBezTo>
                  <a:cubicBezTo>
                    <a:pt x="745" y="37"/>
                    <a:pt x="744" y="39"/>
                    <a:pt x="744" y="39"/>
                  </a:cubicBezTo>
                  <a:cubicBezTo>
                    <a:pt x="743" y="39"/>
                    <a:pt x="742" y="37"/>
                    <a:pt x="741" y="37"/>
                  </a:cubicBezTo>
                  <a:cubicBezTo>
                    <a:pt x="741" y="37"/>
                    <a:pt x="740" y="39"/>
                    <a:pt x="740" y="40"/>
                  </a:cubicBezTo>
                  <a:cubicBezTo>
                    <a:pt x="739" y="40"/>
                    <a:pt x="739" y="42"/>
                    <a:pt x="738" y="42"/>
                  </a:cubicBezTo>
                  <a:cubicBezTo>
                    <a:pt x="737" y="42"/>
                    <a:pt x="736" y="40"/>
                    <a:pt x="736" y="40"/>
                  </a:cubicBezTo>
                  <a:cubicBezTo>
                    <a:pt x="735" y="40"/>
                    <a:pt x="735" y="42"/>
                    <a:pt x="734" y="42"/>
                  </a:cubicBezTo>
                  <a:cubicBezTo>
                    <a:pt x="735" y="43"/>
                    <a:pt x="735" y="44"/>
                    <a:pt x="736" y="44"/>
                  </a:cubicBezTo>
                  <a:close/>
                  <a:moveTo>
                    <a:pt x="758" y="43"/>
                  </a:moveTo>
                  <a:cubicBezTo>
                    <a:pt x="758" y="43"/>
                    <a:pt x="760" y="41"/>
                    <a:pt x="760" y="41"/>
                  </a:cubicBezTo>
                  <a:cubicBezTo>
                    <a:pt x="760" y="40"/>
                    <a:pt x="761" y="39"/>
                    <a:pt x="761" y="39"/>
                  </a:cubicBezTo>
                  <a:cubicBezTo>
                    <a:pt x="762" y="38"/>
                    <a:pt x="763" y="37"/>
                    <a:pt x="763" y="36"/>
                  </a:cubicBezTo>
                  <a:cubicBezTo>
                    <a:pt x="763" y="36"/>
                    <a:pt x="761" y="35"/>
                    <a:pt x="761" y="35"/>
                  </a:cubicBezTo>
                  <a:cubicBezTo>
                    <a:pt x="761" y="34"/>
                    <a:pt x="762" y="33"/>
                    <a:pt x="763" y="32"/>
                  </a:cubicBezTo>
                  <a:cubicBezTo>
                    <a:pt x="763" y="32"/>
                    <a:pt x="765" y="34"/>
                    <a:pt x="765" y="34"/>
                  </a:cubicBezTo>
                  <a:cubicBezTo>
                    <a:pt x="765" y="34"/>
                    <a:pt x="766" y="32"/>
                    <a:pt x="767" y="32"/>
                  </a:cubicBezTo>
                  <a:cubicBezTo>
                    <a:pt x="767" y="31"/>
                    <a:pt x="768" y="30"/>
                    <a:pt x="768" y="30"/>
                  </a:cubicBezTo>
                  <a:cubicBezTo>
                    <a:pt x="767" y="29"/>
                    <a:pt x="765" y="27"/>
                    <a:pt x="764" y="26"/>
                  </a:cubicBezTo>
                  <a:cubicBezTo>
                    <a:pt x="763" y="27"/>
                    <a:pt x="763" y="28"/>
                    <a:pt x="762" y="29"/>
                  </a:cubicBezTo>
                  <a:cubicBezTo>
                    <a:pt x="762" y="29"/>
                    <a:pt x="760" y="27"/>
                    <a:pt x="760" y="27"/>
                  </a:cubicBezTo>
                  <a:cubicBezTo>
                    <a:pt x="760" y="27"/>
                    <a:pt x="758" y="29"/>
                    <a:pt x="758" y="29"/>
                  </a:cubicBezTo>
                  <a:cubicBezTo>
                    <a:pt x="758" y="29"/>
                    <a:pt x="761" y="30"/>
                    <a:pt x="760" y="31"/>
                  </a:cubicBezTo>
                  <a:cubicBezTo>
                    <a:pt x="760" y="31"/>
                    <a:pt x="759" y="32"/>
                    <a:pt x="759" y="33"/>
                  </a:cubicBezTo>
                  <a:cubicBezTo>
                    <a:pt x="759" y="33"/>
                    <a:pt x="761" y="34"/>
                    <a:pt x="761" y="35"/>
                  </a:cubicBezTo>
                  <a:cubicBezTo>
                    <a:pt x="761" y="35"/>
                    <a:pt x="760" y="36"/>
                    <a:pt x="759" y="37"/>
                  </a:cubicBezTo>
                  <a:cubicBezTo>
                    <a:pt x="759" y="37"/>
                    <a:pt x="758" y="39"/>
                    <a:pt x="758" y="39"/>
                  </a:cubicBezTo>
                  <a:cubicBezTo>
                    <a:pt x="757" y="40"/>
                    <a:pt x="756" y="41"/>
                    <a:pt x="756" y="41"/>
                  </a:cubicBezTo>
                  <a:cubicBezTo>
                    <a:pt x="757" y="42"/>
                    <a:pt x="757" y="43"/>
                    <a:pt x="758" y="43"/>
                  </a:cubicBezTo>
                  <a:close/>
                  <a:moveTo>
                    <a:pt x="750" y="30"/>
                  </a:moveTo>
                  <a:cubicBezTo>
                    <a:pt x="750" y="30"/>
                    <a:pt x="752" y="28"/>
                    <a:pt x="752" y="28"/>
                  </a:cubicBezTo>
                  <a:cubicBezTo>
                    <a:pt x="752" y="28"/>
                    <a:pt x="750" y="26"/>
                    <a:pt x="750" y="26"/>
                  </a:cubicBezTo>
                  <a:cubicBezTo>
                    <a:pt x="749" y="26"/>
                    <a:pt x="749" y="28"/>
                    <a:pt x="748" y="28"/>
                  </a:cubicBezTo>
                  <a:cubicBezTo>
                    <a:pt x="748" y="29"/>
                    <a:pt x="746" y="30"/>
                    <a:pt x="746" y="31"/>
                  </a:cubicBezTo>
                  <a:cubicBezTo>
                    <a:pt x="746" y="31"/>
                    <a:pt x="748" y="32"/>
                    <a:pt x="749" y="32"/>
                  </a:cubicBezTo>
                  <a:cubicBezTo>
                    <a:pt x="749" y="33"/>
                    <a:pt x="751" y="34"/>
                    <a:pt x="751" y="34"/>
                  </a:cubicBezTo>
                  <a:cubicBezTo>
                    <a:pt x="752" y="34"/>
                    <a:pt x="752" y="32"/>
                    <a:pt x="753" y="32"/>
                  </a:cubicBezTo>
                  <a:cubicBezTo>
                    <a:pt x="752" y="31"/>
                    <a:pt x="750" y="31"/>
                    <a:pt x="750" y="30"/>
                  </a:cubicBezTo>
                  <a:close/>
                  <a:moveTo>
                    <a:pt x="787" y="37"/>
                  </a:moveTo>
                  <a:cubicBezTo>
                    <a:pt x="787" y="37"/>
                    <a:pt x="789" y="36"/>
                    <a:pt x="789" y="35"/>
                  </a:cubicBezTo>
                  <a:cubicBezTo>
                    <a:pt x="789" y="35"/>
                    <a:pt x="787" y="34"/>
                    <a:pt x="787" y="33"/>
                  </a:cubicBezTo>
                  <a:cubicBezTo>
                    <a:pt x="787" y="33"/>
                    <a:pt x="788" y="32"/>
                    <a:pt x="789" y="31"/>
                  </a:cubicBezTo>
                  <a:cubicBezTo>
                    <a:pt x="789" y="31"/>
                    <a:pt x="790" y="29"/>
                    <a:pt x="790" y="29"/>
                  </a:cubicBezTo>
                  <a:cubicBezTo>
                    <a:pt x="790" y="28"/>
                    <a:pt x="788" y="27"/>
                    <a:pt x="788" y="27"/>
                  </a:cubicBezTo>
                  <a:cubicBezTo>
                    <a:pt x="787" y="27"/>
                    <a:pt x="786" y="26"/>
                    <a:pt x="786" y="25"/>
                  </a:cubicBezTo>
                  <a:cubicBezTo>
                    <a:pt x="785" y="25"/>
                    <a:pt x="784" y="27"/>
                    <a:pt x="784" y="28"/>
                  </a:cubicBezTo>
                  <a:cubicBezTo>
                    <a:pt x="784" y="28"/>
                    <a:pt x="782" y="26"/>
                    <a:pt x="782" y="26"/>
                  </a:cubicBezTo>
                  <a:cubicBezTo>
                    <a:pt x="781" y="26"/>
                    <a:pt x="781" y="28"/>
                    <a:pt x="780" y="28"/>
                  </a:cubicBezTo>
                  <a:cubicBezTo>
                    <a:pt x="780" y="29"/>
                    <a:pt x="778" y="30"/>
                    <a:pt x="778" y="30"/>
                  </a:cubicBezTo>
                  <a:cubicBezTo>
                    <a:pt x="778" y="31"/>
                    <a:pt x="780" y="32"/>
                    <a:pt x="781" y="32"/>
                  </a:cubicBezTo>
                  <a:cubicBezTo>
                    <a:pt x="781" y="32"/>
                    <a:pt x="782" y="30"/>
                    <a:pt x="782" y="30"/>
                  </a:cubicBezTo>
                  <a:cubicBezTo>
                    <a:pt x="783" y="30"/>
                    <a:pt x="784" y="31"/>
                    <a:pt x="785" y="32"/>
                  </a:cubicBezTo>
                  <a:cubicBezTo>
                    <a:pt x="785" y="32"/>
                    <a:pt x="786" y="33"/>
                    <a:pt x="787" y="33"/>
                  </a:cubicBezTo>
                  <a:cubicBezTo>
                    <a:pt x="786" y="34"/>
                    <a:pt x="786" y="35"/>
                    <a:pt x="785" y="35"/>
                  </a:cubicBezTo>
                  <a:cubicBezTo>
                    <a:pt x="785" y="36"/>
                    <a:pt x="783" y="37"/>
                    <a:pt x="783" y="38"/>
                  </a:cubicBezTo>
                  <a:cubicBezTo>
                    <a:pt x="783" y="38"/>
                    <a:pt x="785" y="39"/>
                    <a:pt x="786" y="39"/>
                  </a:cubicBezTo>
                  <a:cubicBezTo>
                    <a:pt x="786" y="39"/>
                    <a:pt x="787" y="38"/>
                    <a:pt x="787" y="37"/>
                  </a:cubicBezTo>
                  <a:close/>
                  <a:moveTo>
                    <a:pt x="772" y="25"/>
                  </a:moveTo>
                  <a:cubicBezTo>
                    <a:pt x="772" y="25"/>
                    <a:pt x="773" y="23"/>
                    <a:pt x="773" y="23"/>
                  </a:cubicBezTo>
                  <a:cubicBezTo>
                    <a:pt x="774" y="23"/>
                    <a:pt x="775" y="21"/>
                    <a:pt x="775" y="21"/>
                  </a:cubicBezTo>
                  <a:cubicBezTo>
                    <a:pt x="776" y="19"/>
                    <a:pt x="777" y="18"/>
                    <a:pt x="779" y="16"/>
                  </a:cubicBezTo>
                  <a:cubicBezTo>
                    <a:pt x="778" y="16"/>
                    <a:pt x="777" y="15"/>
                    <a:pt x="776" y="15"/>
                  </a:cubicBezTo>
                  <a:cubicBezTo>
                    <a:pt x="776" y="15"/>
                    <a:pt x="775" y="17"/>
                    <a:pt x="775" y="17"/>
                  </a:cubicBezTo>
                  <a:cubicBezTo>
                    <a:pt x="774" y="17"/>
                    <a:pt x="773" y="18"/>
                    <a:pt x="773" y="19"/>
                  </a:cubicBezTo>
                  <a:cubicBezTo>
                    <a:pt x="772" y="21"/>
                    <a:pt x="771" y="22"/>
                    <a:pt x="769" y="24"/>
                  </a:cubicBezTo>
                  <a:cubicBezTo>
                    <a:pt x="770" y="24"/>
                    <a:pt x="771" y="25"/>
                    <a:pt x="772" y="25"/>
                  </a:cubicBezTo>
                  <a:close/>
                  <a:moveTo>
                    <a:pt x="801" y="37"/>
                  </a:moveTo>
                  <a:cubicBezTo>
                    <a:pt x="801" y="37"/>
                    <a:pt x="804" y="39"/>
                    <a:pt x="804" y="39"/>
                  </a:cubicBezTo>
                  <a:cubicBezTo>
                    <a:pt x="804" y="39"/>
                    <a:pt x="805" y="37"/>
                    <a:pt x="805" y="37"/>
                  </a:cubicBezTo>
                  <a:cubicBezTo>
                    <a:pt x="805" y="36"/>
                    <a:pt x="807" y="35"/>
                    <a:pt x="807" y="35"/>
                  </a:cubicBezTo>
                  <a:cubicBezTo>
                    <a:pt x="807" y="34"/>
                    <a:pt x="805" y="33"/>
                    <a:pt x="805" y="33"/>
                  </a:cubicBezTo>
                  <a:cubicBezTo>
                    <a:pt x="805" y="32"/>
                    <a:pt x="806" y="31"/>
                    <a:pt x="806" y="31"/>
                  </a:cubicBezTo>
                  <a:cubicBezTo>
                    <a:pt x="807" y="30"/>
                    <a:pt x="808" y="29"/>
                    <a:pt x="808" y="28"/>
                  </a:cubicBezTo>
                  <a:cubicBezTo>
                    <a:pt x="809" y="28"/>
                    <a:pt x="809" y="26"/>
                    <a:pt x="810" y="26"/>
                  </a:cubicBezTo>
                  <a:cubicBezTo>
                    <a:pt x="810" y="26"/>
                    <a:pt x="812" y="28"/>
                    <a:pt x="812" y="28"/>
                  </a:cubicBezTo>
                  <a:cubicBezTo>
                    <a:pt x="813" y="28"/>
                    <a:pt x="813" y="26"/>
                    <a:pt x="814" y="26"/>
                  </a:cubicBezTo>
                  <a:cubicBezTo>
                    <a:pt x="814" y="25"/>
                    <a:pt x="816" y="27"/>
                    <a:pt x="816" y="27"/>
                  </a:cubicBezTo>
                  <a:cubicBezTo>
                    <a:pt x="816" y="27"/>
                    <a:pt x="818" y="25"/>
                    <a:pt x="818" y="25"/>
                  </a:cubicBezTo>
                  <a:cubicBezTo>
                    <a:pt x="818" y="25"/>
                    <a:pt x="820" y="23"/>
                    <a:pt x="819" y="23"/>
                  </a:cubicBezTo>
                  <a:cubicBezTo>
                    <a:pt x="819" y="22"/>
                    <a:pt x="817" y="22"/>
                    <a:pt x="817" y="21"/>
                  </a:cubicBezTo>
                  <a:cubicBezTo>
                    <a:pt x="817" y="21"/>
                    <a:pt x="816" y="23"/>
                    <a:pt x="816" y="23"/>
                  </a:cubicBezTo>
                  <a:cubicBezTo>
                    <a:pt x="815" y="23"/>
                    <a:pt x="814" y="22"/>
                    <a:pt x="813" y="22"/>
                  </a:cubicBezTo>
                  <a:cubicBezTo>
                    <a:pt x="813" y="22"/>
                    <a:pt x="812" y="24"/>
                    <a:pt x="812" y="24"/>
                  </a:cubicBezTo>
                  <a:cubicBezTo>
                    <a:pt x="811" y="24"/>
                    <a:pt x="810" y="22"/>
                    <a:pt x="809" y="22"/>
                  </a:cubicBezTo>
                  <a:cubicBezTo>
                    <a:pt x="809" y="22"/>
                    <a:pt x="808" y="24"/>
                    <a:pt x="808" y="24"/>
                  </a:cubicBezTo>
                  <a:cubicBezTo>
                    <a:pt x="807" y="25"/>
                    <a:pt x="806" y="26"/>
                    <a:pt x="806" y="27"/>
                  </a:cubicBezTo>
                  <a:cubicBezTo>
                    <a:pt x="805" y="27"/>
                    <a:pt x="805" y="28"/>
                    <a:pt x="804" y="29"/>
                  </a:cubicBezTo>
                  <a:cubicBezTo>
                    <a:pt x="804" y="29"/>
                    <a:pt x="803" y="31"/>
                    <a:pt x="803" y="31"/>
                  </a:cubicBezTo>
                  <a:cubicBezTo>
                    <a:pt x="802" y="31"/>
                    <a:pt x="801" y="29"/>
                    <a:pt x="800" y="29"/>
                  </a:cubicBezTo>
                  <a:cubicBezTo>
                    <a:pt x="800" y="29"/>
                    <a:pt x="799" y="31"/>
                    <a:pt x="799" y="32"/>
                  </a:cubicBezTo>
                  <a:cubicBezTo>
                    <a:pt x="799" y="32"/>
                    <a:pt x="801" y="33"/>
                    <a:pt x="801" y="33"/>
                  </a:cubicBezTo>
                  <a:cubicBezTo>
                    <a:pt x="802" y="34"/>
                    <a:pt x="802" y="35"/>
                    <a:pt x="803" y="35"/>
                  </a:cubicBezTo>
                  <a:cubicBezTo>
                    <a:pt x="803" y="36"/>
                    <a:pt x="801" y="37"/>
                    <a:pt x="801" y="37"/>
                  </a:cubicBezTo>
                  <a:close/>
                  <a:moveTo>
                    <a:pt x="853" y="52"/>
                  </a:moveTo>
                  <a:cubicBezTo>
                    <a:pt x="853" y="52"/>
                    <a:pt x="852" y="51"/>
                    <a:pt x="851" y="51"/>
                  </a:cubicBezTo>
                  <a:cubicBezTo>
                    <a:pt x="851" y="50"/>
                    <a:pt x="849" y="49"/>
                    <a:pt x="849" y="49"/>
                  </a:cubicBezTo>
                  <a:cubicBezTo>
                    <a:pt x="849" y="49"/>
                    <a:pt x="848" y="51"/>
                    <a:pt x="847" y="51"/>
                  </a:cubicBezTo>
                  <a:cubicBezTo>
                    <a:pt x="847" y="51"/>
                    <a:pt x="846" y="53"/>
                    <a:pt x="846" y="53"/>
                  </a:cubicBezTo>
                  <a:cubicBezTo>
                    <a:pt x="846" y="54"/>
                    <a:pt x="847" y="55"/>
                    <a:pt x="848" y="55"/>
                  </a:cubicBezTo>
                  <a:cubicBezTo>
                    <a:pt x="848" y="55"/>
                    <a:pt x="850" y="57"/>
                    <a:pt x="850" y="57"/>
                  </a:cubicBezTo>
                  <a:cubicBezTo>
                    <a:pt x="850" y="57"/>
                    <a:pt x="852" y="55"/>
                    <a:pt x="852" y="55"/>
                  </a:cubicBezTo>
                  <a:cubicBezTo>
                    <a:pt x="852" y="54"/>
                    <a:pt x="853" y="53"/>
                    <a:pt x="853" y="52"/>
                  </a:cubicBezTo>
                  <a:close/>
                  <a:moveTo>
                    <a:pt x="883" y="46"/>
                  </a:moveTo>
                  <a:cubicBezTo>
                    <a:pt x="883" y="46"/>
                    <a:pt x="884" y="45"/>
                    <a:pt x="884" y="44"/>
                  </a:cubicBezTo>
                  <a:cubicBezTo>
                    <a:pt x="884" y="44"/>
                    <a:pt x="886" y="43"/>
                    <a:pt x="886" y="42"/>
                  </a:cubicBezTo>
                  <a:cubicBezTo>
                    <a:pt x="886" y="41"/>
                    <a:pt x="884" y="41"/>
                    <a:pt x="884" y="40"/>
                  </a:cubicBezTo>
                  <a:cubicBezTo>
                    <a:pt x="883" y="40"/>
                    <a:pt x="883" y="42"/>
                    <a:pt x="882" y="42"/>
                  </a:cubicBezTo>
                  <a:cubicBezTo>
                    <a:pt x="882" y="43"/>
                    <a:pt x="880" y="41"/>
                    <a:pt x="880" y="41"/>
                  </a:cubicBezTo>
                  <a:cubicBezTo>
                    <a:pt x="880" y="41"/>
                    <a:pt x="878" y="43"/>
                    <a:pt x="878" y="43"/>
                  </a:cubicBezTo>
                  <a:cubicBezTo>
                    <a:pt x="878" y="44"/>
                    <a:pt x="880" y="44"/>
                    <a:pt x="881" y="45"/>
                  </a:cubicBezTo>
                  <a:cubicBezTo>
                    <a:pt x="880" y="45"/>
                    <a:pt x="879" y="46"/>
                    <a:pt x="879" y="47"/>
                  </a:cubicBezTo>
                  <a:cubicBezTo>
                    <a:pt x="879" y="47"/>
                    <a:pt x="881" y="48"/>
                    <a:pt x="881" y="49"/>
                  </a:cubicBezTo>
                  <a:cubicBezTo>
                    <a:pt x="881" y="49"/>
                    <a:pt x="883" y="50"/>
                    <a:pt x="883" y="50"/>
                  </a:cubicBezTo>
                  <a:cubicBezTo>
                    <a:pt x="884" y="50"/>
                    <a:pt x="884" y="48"/>
                    <a:pt x="885" y="48"/>
                  </a:cubicBezTo>
                  <a:cubicBezTo>
                    <a:pt x="885" y="47"/>
                    <a:pt x="883" y="47"/>
                    <a:pt x="883" y="46"/>
                  </a:cubicBezTo>
                  <a:close/>
                  <a:moveTo>
                    <a:pt x="883" y="32"/>
                  </a:moveTo>
                  <a:cubicBezTo>
                    <a:pt x="883" y="32"/>
                    <a:pt x="884" y="31"/>
                    <a:pt x="885" y="30"/>
                  </a:cubicBezTo>
                  <a:cubicBezTo>
                    <a:pt x="884" y="30"/>
                    <a:pt x="883" y="29"/>
                    <a:pt x="882" y="28"/>
                  </a:cubicBezTo>
                  <a:cubicBezTo>
                    <a:pt x="882" y="28"/>
                    <a:pt x="880" y="27"/>
                    <a:pt x="880" y="27"/>
                  </a:cubicBezTo>
                  <a:cubicBezTo>
                    <a:pt x="880" y="26"/>
                    <a:pt x="882" y="25"/>
                    <a:pt x="882" y="25"/>
                  </a:cubicBezTo>
                  <a:cubicBezTo>
                    <a:pt x="881" y="24"/>
                    <a:pt x="880" y="23"/>
                    <a:pt x="880" y="23"/>
                  </a:cubicBezTo>
                  <a:cubicBezTo>
                    <a:pt x="879" y="23"/>
                    <a:pt x="878" y="25"/>
                    <a:pt x="878" y="25"/>
                  </a:cubicBezTo>
                  <a:cubicBezTo>
                    <a:pt x="878" y="25"/>
                    <a:pt x="876" y="27"/>
                    <a:pt x="876" y="27"/>
                  </a:cubicBezTo>
                  <a:cubicBezTo>
                    <a:pt x="876" y="28"/>
                    <a:pt x="878" y="28"/>
                    <a:pt x="878" y="29"/>
                  </a:cubicBezTo>
                  <a:cubicBezTo>
                    <a:pt x="878" y="30"/>
                    <a:pt x="877" y="30"/>
                    <a:pt x="877" y="31"/>
                  </a:cubicBezTo>
                  <a:cubicBezTo>
                    <a:pt x="877" y="32"/>
                    <a:pt x="879" y="33"/>
                    <a:pt x="879" y="33"/>
                  </a:cubicBezTo>
                  <a:cubicBezTo>
                    <a:pt x="880" y="33"/>
                    <a:pt x="880" y="34"/>
                    <a:pt x="881" y="35"/>
                  </a:cubicBezTo>
                  <a:cubicBezTo>
                    <a:pt x="882" y="34"/>
                    <a:pt x="882" y="33"/>
                    <a:pt x="883" y="32"/>
                  </a:cubicBezTo>
                  <a:close/>
                  <a:moveTo>
                    <a:pt x="900" y="42"/>
                  </a:moveTo>
                  <a:cubicBezTo>
                    <a:pt x="901" y="42"/>
                    <a:pt x="901" y="40"/>
                    <a:pt x="902" y="40"/>
                  </a:cubicBezTo>
                  <a:cubicBezTo>
                    <a:pt x="902" y="39"/>
                    <a:pt x="904" y="38"/>
                    <a:pt x="904" y="38"/>
                  </a:cubicBezTo>
                  <a:cubicBezTo>
                    <a:pt x="904" y="38"/>
                    <a:pt x="902" y="36"/>
                    <a:pt x="901" y="36"/>
                  </a:cubicBezTo>
                  <a:cubicBezTo>
                    <a:pt x="901" y="36"/>
                    <a:pt x="900" y="38"/>
                    <a:pt x="900" y="38"/>
                  </a:cubicBezTo>
                  <a:cubicBezTo>
                    <a:pt x="899" y="39"/>
                    <a:pt x="899" y="40"/>
                    <a:pt x="898" y="40"/>
                  </a:cubicBezTo>
                  <a:cubicBezTo>
                    <a:pt x="898" y="41"/>
                    <a:pt x="896" y="39"/>
                    <a:pt x="896" y="39"/>
                  </a:cubicBezTo>
                  <a:cubicBezTo>
                    <a:pt x="896" y="39"/>
                    <a:pt x="894" y="41"/>
                    <a:pt x="894" y="41"/>
                  </a:cubicBezTo>
                  <a:cubicBezTo>
                    <a:pt x="894" y="41"/>
                    <a:pt x="896" y="43"/>
                    <a:pt x="896" y="43"/>
                  </a:cubicBezTo>
                  <a:cubicBezTo>
                    <a:pt x="897" y="43"/>
                    <a:pt x="897" y="41"/>
                    <a:pt x="898" y="40"/>
                  </a:cubicBezTo>
                  <a:cubicBezTo>
                    <a:pt x="898" y="40"/>
                    <a:pt x="900" y="42"/>
                    <a:pt x="900" y="42"/>
                  </a:cubicBezTo>
                  <a:close/>
                  <a:moveTo>
                    <a:pt x="899" y="30"/>
                  </a:moveTo>
                  <a:cubicBezTo>
                    <a:pt x="900" y="31"/>
                    <a:pt x="902" y="33"/>
                    <a:pt x="903" y="34"/>
                  </a:cubicBezTo>
                  <a:cubicBezTo>
                    <a:pt x="904" y="33"/>
                    <a:pt x="904" y="32"/>
                    <a:pt x="905" y="31"/>
                  </a:cubicBezTo>
                  <a:cubicBezTo>
                    <a:pt x="905" y="31"/>
                    <a:pt x="906" y="33"/>
                    <a:pt x="907" y="33"/>
                  </a:cubicBezTo>
                  <a:cubicBezTo>
                    <a:pt x="907" y="32"/>
                    <a:pt x="909" y="32"/>
                    <a:pt x="909" y="31"/>
                  </a:cubicBezTo>
                  <a:cubicBezTo>
                    <a:pt x="909" y="30"/>
                    <a:pt x="907" y="30"/>
                    <a:pt x="906" y="29"/>
                  </a:cubicBezTo>
                  <a:cubicBezTo>
                    <a:pt x="906" y="29"/>
                    <a:pt x="908" y="28"/>
                    <a:pt x="908" y="27"/>
                  </a:cubicBezTo>
                  <a:cubicBezTo>
                    <a:pt x="907" y="26"/>
                    <a:pt x="905" y="25"/>
                    <a:pt x="904" y="24"/>
                  </a:cubicBezTo>
                  <a:cubicBezTo>
                    <a:pt x="903" y="25"/>
                    <a:pt x="901" y="27"/>
                    <a:pt x="900" y="28"/>
                  </a:cubicBezTo>
                  <a:cubicBezTo>
                    <a:pt x="900" y="29"/>
                    <a:pt x="899" y="30"/>
                    <a:pt x="899" y="30"/>
                  </a:cubicBezTo>
                  <a:close/>
                  <a:moveTo>
                    <a:pt x="961" y="50"/>
                  </a:moveTo>
                  <a:cubicBezTo>
                    <a:pt x="962" y="48"/>
                    <a:pt x="964" y="47"/>
                    <a:pt x="965" y="45"/>
                  </a:cubicBezTo>
                  <a:cubicBezTo>
                    <a:pt x="964" y="45"/>
                    <a:pt x="963" y="44"/>
                    <a:pt x="963" y="44"/>
                  </a:cubicBezTo>
                  <a:cubicBezTo>
                    <a:pt x="962" y="44"/>
                    <a:pt x="961" y="46"/>
                    <a:pt x="961" y="46"/>
                  </a:cubicBezTo>
                  <a:cubicBezTo>
                    <a:pt x="960" y="46"/>
                    <a:pt x="960" y="48"/>
                    <a:pt x="959" y="48"/>
                  </a:cubicBezTo>
                  <a:cubicBezTo>
                    <a:pt x="959" y="49"/>
                    <a:pt x="957" y="50"/>
                    <a:pt x="957" y="50"/>
                  </a:cubicBezTo>
                  <a:cubicBezTo>
                    <a:pt x="957" y="51"/>
                    <a:pt x="959" y="52"/>
                    <a:pt x="960" y="52"/>
                  </a:cubicBezTo>
                  <a:cubicBezTo>
                    <a:pt x="960" y="51"/>
                    <a:pt x="961" y="51"/>
                    <a:pt x="961" y="50"/>
                  </a:cubicBezTo>
                  <a:close/>
                  <a:moveTo>
                    <a:pt x="971" y="51"/>
                  </a:moveTo>
                  <a:cubicBezTo>
                    <a:pt x="972" y="51"/>
                    <a:pt x="973" y="52"/>
                    <a:pt x="974" y="52"/>
                  </a:cubicBezTo>
                  <a:cubicBezTo>
                    <a:pt x="974" y="52"/>
                    <a:pt x="975" y="51"/>
                    <a:pt x="975" y="50"/>
                  </a:cubicBezTo>
                  <a:cubicBezTo>
                    <a:pt x="976" y="49"/>
                    <a:pt x="976" y="48"/>
                    <a:pt x="977" y="48"/>
                  </a:cubicBezTo>
                  <a:cubicBezTo>
                    <a:pt x="977" y="48"/>
                    <a:pt x="979" y="50"/>
                    <a:pt x="979" y="49"/>
                  </a:cubicBezTo>
                  <a:cubicBezTo>
                    <a:pt x="980" y="49"/>
                    <a:pt x="981" y="48"/>
                    <a:pt x="981" y="47"/>
                  </a:cubicBezTo>
                  <a:cubicBezTo>
                    <a:pt x="981" y="47"/>
                    <a:pt x="979" y="46"/>
                    <a:pt x="979" y="46"/>
                  </a:cubicBezTo>
                  <a:cubicBezTo>
                    <a:pt x="979" y="45"/>
                    <a:pt x="980" y="44"/>
                    <a:pt x="980" y="43"/>
                  </a:cubicBezTo>
                  <a:cubicBezTo>
                    <a:pt x="981" y="43"/>
                    <a:pt x="982" y="42"/>
                    <a:pt x="982" y="41"/>
                  </a:cubicBezTo>
                  <a:cubicBezTo>
                    <a:pt x="982" y="40"/>
                    <a:pt x="980" y="40"/>
                    <a:pt x="980" y="39"/>
                  </a:cubicBezTo>
                  <a:cubicBezTo>
                    <a:pt x="980" y="39"/>
                    <a:pt x="982" y="38"/>
                    <a:pt x="982" y="37"/>
                  </a:cubicBezTo>
                  <a:cubicBezTo>
                    <a:pt x="982" y="37"/>
                    <a:pt x="979" y="35"/>
                    <a:pt x="979" y="35"/>
                  </a:cubicBezTo>
                  <a:cubicBezTo>
                    <a:pt x="979" y="36"/>
                    <a:pt x="978" y="37"/>
                    <a:pt x="978" y="38"/>
                  </a:cubicBezTo>
                  <a:cubicBezTo>
                    <a:pt x="977" y="38"/>
                    <a:pt x="976" y="39"/>
                    <a:pt x="976" y="40"/>
                  </a:cubicBezTo>
                  <a:cubicBezTo>
                    <a:pt x="976" y="40"/>
                    <a:pt x="978" y="41"/>
                    <a:pt x="978" y="42"/>
                  </a:cubicBezTo>
                  <a:cubicBezTo>
                    <a:pt x="978" y="42"/>
                    <a:pt x="977" y="44"/>
                    <a:pt x="977" y="44"/>
                  </a:cubicBezTo>
                  <a:cubicBezTo>
                    <a:pt x="976" y="44"/>
                    <a:pt x="975" y="46"/>
                    <a:pt x="975" y="46"/>
                  </a:cubicBezTo>
                  <a:cubicBezTo>
                    <a:pt x="974" y="46"/>
                    <a:pt x="973" y="44"/>
                    <a:pt x="973" y="44"/>
                  </a:cubicBezTo>
                  <a:cubicBezTo>
                    <a:pt x="972" y="44"/>
                    <a:pt x="971" y="46"/>
                    <a:pt x="971" y="47"/>
                  </a:cubicBezTo>
                  <a:cubicBezTo>
                    <a:pt x="970" y="47"/>
                    <a:pt x="970" y="48"/>
                    <a:pt x="969" y="49"/>
                  </a:cubicBezTo>
                  <a:cubicBezTo>
                    <a:pt x="969" y="49"/>
                    <a:pt x="967" y="51"/>
                    <a:pt x="968" y="51"/>
                  </a:cubicBezTo>
                  <a:cubicBezTo>
                    <a:pt x="968" y="52"/>
                    <a:pt x="970" y="52"/>
                    <a:pt x="970" y="53"/>
                  </a:cubicBezTo>
                  <a:cubicBezTo>
                    <a:pt x="970" y="52"/>
                    <a:pt x="971" y="51"/>
                    <a:pt x="971" y="51"/>
                  </a:cubicBezTo>
                  <a:close/>
                  <a:moveTo>
                    <a:pt x="951" y="31"/>
                  </a:moveTo>
                  <a:cubicBezTo>
                    <a:pt x="952" y="32"/>
                    <a:pt x="952" y="32"/>
                    <a:pt x="953" y="33"/>
                  </a:cubicBezTo>
                  <a:cubicBezTo>
                    <a:pt x="953" y="33"/>
                    <a:pt x="955" y="35"/>
                    <a:pt x="955" y="35"/>
                  </a:cubicBezTo>
                  <a:cubicBezTo>
                    <a:pt x="956" y="35"/>
                    <a:pt x="957" y="33"/>
                    <a:pt x="957" y="32"/>
                  </a:cubicBezTo>
                  <a:cubicBezTo>
                    <a:pt x="957" y="32"/>
                    <a:pt x="955" y="31"/>
                    <a:pt x="955" y="31"/>
                  </a:cubicBezTo>
                  <a:cubicBezTo>
                    <a:pt x="955" y="30"/>
                    <a:pt x="956" y="29"/>
                    <a:pt x="956" y="29"/>
                  </a:cubicBezTo>
                  <a:cubicBezTo>
                    <a:pt x="957" y="28"/>
                    <a:pt x="958" y="27"/>
                    <a:pt x="958" y="26"/>
                  </a:cubicBezTo>
                  <a:cubicBezTo>
                    <a:pt x="958" y="26"/>
                    <a:pt x="960" y="24"/>
                    <a:pt x="960" y="24"/>
                  </a:cubicBezTo>
                  <a:cubicBezTo>
                    <a:pt x="960" y="23"/>
                    <a:pt x="958" y="23"/>
                    <a:pt x="958" y="22"/>
                  </a:cubicBezTo>
                  <a:cubicBezTo>
                    <a:pt x="957" y="23"/>
                    <a:pt x="957" y="24"/>
                    <a:pt x="956" y="25"/>
                  </a:cubicBezTo>
                  <a:cubicBezTo>
                    <a:pt x="955" y="25"/>
                    <a:pt x="955" y="26"/>
                    <a:pt x="954" y="27"/>
                  </a:cubicBezTo>
                  <a:cubicBezTo>
                    <a:pt x="954" y="28"/>
                    <a:pt x="953" y="28"/>
                    <a:pt x="953" y="29"/>
                  </a:cubicBezTo>
                  <a:cubicBezTo>
                    <a:pt x="952" y="29"/>
                    <a:pt x="951" y="27"/>
                    <a:pt x="950" y="27"/>
                  </a:cubicBezTo>
                  <a:cubicBezTo>
                    <a:pt x="950" y="27"/>
                    <a:pt x="949" y="29"/>
                    <a:pt x="949" y="30"/>
                  </a:cubicBezTo>
                  <a:cubicBezTo>
                    <a:pt x="948" y="30"/>
                    <a:pt x="947" y="31"/>
                    <a:pt x="947" y="32"/>
                  </a:cubicBezTo>
                  <a:cubicBezTo>
                    <a:pt x="947" y="32"/>
                    <a:pt x="949" y="33"/>
                    <a:pt x="949" y="34"/>
                  </a:cubicBezTo>
                  <a:cubicBezTo>
                    <a:pt x="950" y="33"/>
                    <a:pt x="950" y="32"/>
                    <a:pt x="951" y="31"/>
                  </a:cubicBezTo>
                  <a:close/>
                  <a:moveTo>
                    <a:pt x="994" y="54"/>
                  </a:moveTo>
                  <a:cubicBezTo>
                    <a:pt x="994" y="54"/>
                    <a:pt x="996" y="55"/>
                    <a:pt x="996" y="55"/>
                  </a:cubicBezTo>
                  <a:cubicBezTo>
                    <a:pt x="997" y="55"/>
                    <a:pt x="997" y="53"/>
                    <a:pt x="998" y="53"/>
                  </a:cubicBezTo>
                  <a:cubicBezTo>
                    <a:pt x="998" y="53"/>
                    <a:pt x="999" y="55"/>
                    <a:pt x="1000" y="55"/>
                  </a:cubicBezTo>
                  <a:cubicBezTo>
                    <a:pt x="1001" y="55"/>
                    <a:pt x="1001" y="53"/>
                    <a:pt x="1002" y="52"/>
                  </a:cubicBezTo>
                  <a:cubicBezTo>
                    <a:pt x="1002" y="52"/>
                    <a:pt x="1003" y="51"/>
                    <a:pt x="1003" y="50"/>
                  </a:cubicBezTo>
                  <a:cubicBezTo>
                    <a:pt x="1004" y="50"/>
                    <a:pt x="1005" y="49"/>
                    <a:pt x="1005" y="48"/>
                  </a:cubicBezTo>
                  <a:cubicBezTo>
                    <a:pt x="1006" y="49"/>
                    <a:pt x="1007" y="49"/>
                    <a:pt x="1007" y="50"/>
                  </a:cubicBezTo>
                  <a:cubicBezTo>
                    <a:pt x="1007" y="49"/>
                    <a:pt x="1009" y="48"/>
                    <a:pt x="1009" y="48"/>
                  </a:cubicBezTo>
                  <a:cubicBezTo>
                    <a:pt x="1009" y="47"/>
                    <a:pt x="1007" y="46"/>
                    <a:pt x="1007" y="46"/>
                  </a:cubicBezTo>
                  <a:cubicBezTo>
                    <a:pt x="1007" y="46"/>
                    <a:pt x="1006" y="48"/>
                    <a:pt x="1005" y="48"/>
                  </a:cubicBezTo>
                  <a:cubicBezTo>
                    <a:pt x="1005" y="48"/>
                    <a:pt x="1003" y="46"/>
                    <a:pt x="1003" y="46"/>
                  </a:cubicBezTo>
                  <a:cubicBezTo>
                    <a:pt x="1002" y="46"/>
                    <a:pt x="1002" y="48"/>
                    <a:pt x="1001" y="49"/>
                  </a:cubicBezTo>
                  <a:cubicBezTo>
                    <a:pt x="1001" y="49"/>
                    <a:pt x="1000" y="51"/>
                    <a:pt x="1000" y="51"/>
                  </a:cubicBezTo>
                  <a:cubicBezTo>
                    <a:pt x="999" y="51"/>
                    <a:pt x="998" y="49"/>
                    <a:pt x="997" y="49"/>
                  </a:cubicBezTo>
                  <a:cubicBezTo>
                    <a:pt x="997" y="49"/>
                    <a:pt x="996" y="51"/>
                    <a:pt x="996" y="51"/>
                  </a:cubicBezTo>
                  <a:cubicBezTo>
                    <a:pt x="996" y="52"/>
                    <a:pt x="994" y="53"/>
                    <a:pt x="994" y="54"/>
                  </a:cubicBezTo>
                  <a:close/>
                  <a:moveTo>
                    <a:pt x="1013" y="43"/>
                  </a:moveTo>
                  <a:cubicBezTo>
                    <a:pt x="1013" y="43"/>
                    <a:pt x="1014" y="41"/>
                    <a:pt x="1014" y="41"/>
                  </a:cubicBezTo>
                  <a:cubicBezTo>
                    <a:pt x="1015" y="41"/>
                    <a:pt x="1016" y="43"/>
                    <a:pt x="1016" y="43"/>
                  </a:cubicBezTo>
                  <a:cubicBezTo>
                    <a:pt x="1017" y="42"/>
                    <a:pt x="1018" y="44"/>
                    <a:pt x="1019" y="44"/>
                  </a:cubicBezTo>
                  <a:cubicBezTo>
                    <a:pt x="1019" y="44"/>
                    <a:pt x="1020" y="42"/>
                    <a:pt x="1020" y="42"/>
                  </a:cubicBezTo>
                  <a:cubicBezTo>
                    <a:pt x="1021" y="41"/>
                    <a:pt x="1022" y="40"/>
                    <a:pt x="1022" y="40"/>
                  </a:cubicBezTo>
                  <a:cubicBezTo>
                    <a:pt x="1021" y="40"/>
                    <a:pt x="1021" y="38"/>
                    <a:pt x="1020" y="38"/>
                  </a:cubicBezTo>
                  <a:cubicBezTo>
                    <a:pt x="1019" y="38"/>
                    <a:pt x="1019" y="40"/>
                    <a:pt x="1018" y="40"/>
                  </a:cubicBezTo>
                  <a:cubicBezTo>
                    <a:pt x="1018" y="40"/>
                    <a:pt x="1017" y="38"/>
                    <a:pt x="1016" y="39"/>
                  </a:cubicBezTo>
                  <a:cubicBezTo>
                    <a:pt x="1015" y="39"/>
                    <a:pt x="1015" y="41"/>
                    <a:pt x="1014" y="41"/>
                  </a:cubicBezTo>
                  <a:cubicBezTo>
                    <a:pt x="1014" y="41"/>
                    <a:pt x="1013" y="39"/>
                    <a:pt x="1012" y="39"/>
                  </a:cubicBezTo>
                  <a:cubicBezTo>
                    <a:pt x="1011" y="39"/>
                    <a:pt x="1011" y="41"/>
                    <a:pt x="1010" y="41"/>
                  </a:cubicBezTo>
                  <a:cubicBezTo>
                    <a:pt x="1011" y="42"/>
                    <a:pt x="1012" y="43"/>
                    <a:pt x="1013" y="43"/>
                  </a:cubicBezTo>
                  <a:close/>
                </a:path>
              </a:pathLst>
            </a:custGeom>
            <a:solidFill>
              <a:schemeClr val="l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Rockwell"/>
                <a:ea typeface="Rockwell"/>
                <a:cs typeface="Rockwell"/>
                <a:sym typeface="Rockwell"/>
              </a:endParaRPr>
            </a:p>
          </p:txBody>
        </p:sp>
      </p:grpSp>
      <p:pic>
        <p:nvPicPr>
          <p:cNvPr id="1467" name="Google Shape;1467;p45"/>
          <p:cNvPicPr preferRelativeResize="0"/>
          <p:nvPr/>
        </p:nvPicPr>
        <p:blipFill rotWithShape="1">
          <a:blip r:embed="rId5">
            <a:alphaModFix/>
          </a:blip>
          <a:srcRect b="0" l="0" r="0" t="0"/>
          <a:stretch/>
        </p:blipFill>
        <p:spPr>
          <a:xfrm flipH="1" rot="-8550942">
            <a:off x="9392315" y="1767021"/>
            <a:ext cx="561484" cy="1373267"/>
          </a:xfrm>
          <a:prstGeom prst="rect">
            <a:avLst/>
          </a:prstGeom>
          <a:noFill/>
          <a:ln>
            <a:noFill/>
          </a:ln>
        </p:spPr>
      </p:pic>
      <p:sp>
        <p:nvSpPr>
          <p:cNvPr id="1468" name="Google Shape;1468;p45"/>
          <p:cNvSpPr txBox="1"/>
          <p:nvPr/>
        </p:nvSpPr>
        <p:spPr>
          <a:xfrm>
            <a:off x="3003736" y="3436434"/>
            <a:ext cx="5087675" cy="52322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tr-TR" sz="2800">
                <a:latin typeface="Rockwell"/>
                <a:ea typeface="Rockwell"/>
                <a:cs typeface="Rockwell"/>
                <a:sym typeface="Rockwell"/>
              </a:rPr>
              <a:t>POWERPOINT TEMPLATES</a:t>
            </a:r>
            <a:endParaRPr b="1" sz="2800">
              <a:latin typeface="Rockwell"/>
              <a:ea typeface="Rockwell"/>
              <a:cs typeface="Rockwell"/>
              <a:sym typeface="Rockwell"/>
            </a:endParaRPr>
          </a:p>
        </p:txBody>
      </p:sp>
      <p:sp>
        <p:nvSpPr>
          <p:cNvPr id="1469" name="Google Shape;1469;p45"/>
          <p:cNvSpPr/>
          <p:nvPr/>
        </p:nvSpPr>
        <p:spPr>
          <a:xfrm>
            <a:off x="5138727" y="4696740"/>
            <a:ext cx="529018" cy="529900"/>
          </a:xfrm>
          <a:custGeom>
            <a:rect b="b" l="l" r="r" t="t"/>
            <a:pathLst>
              <a:path extrusionOk="0" h="1754188" w="1752600">
                <a:moveTo>
                  <a:pt x="873945" y="1403350"/>
                </a:moveTo>
                <a:lnTo>
                  <a:pt x="877888" y="1403350"/>
                </a:lnTo>
                <a:lnTo>
                  <a:pt x="882356" y="1403350"/>
                </a:lnTo>
                <a:lnTo>
                  <a:pt x="886299" y="1403616"/>
                </a:lnTo>
                <a:lnTo>
                  <a:pt x="890505" y="1404146"/>
                </a:lnTo>
                <a:lnTo>
                  <a:pt x="894448" y="1404943"/>
                </a:lnTo>
                <a:lnTo>
                  <a:pt x="898128" y="1405739"/>
                </a:lnTo>
                <a:lnTo>
                  <a:pt x="901808" y="1406801"/>
                </a:lnTo>
                <a:lnTo>
                  <a:pt x="906014" y="1408393"/>
                </a:lnTo>
                <a:lnTo>
                  <a:pt x="909432" y="1409455"/>
                </a:lnTo>
                <a:lnTo>
                  <a:pt x="913112" y="1411048"/>
                </a:lnTo>
                <a:lnTo>
                  <a:pt x="916529" y="1412906"/>
                </a:lnTo>
                <a:lnTo>
                  <a:pt x="919946" y="1415030"/>
                </a:lnTo>
                <a:lnTo>
                  <a:pt x="923363" y="1417153"/>
                </a:lnTo>
                <a:lnTo>
                  <a:pt x="929672" y="1421931"/>
                </a:lnTo>
                <a:lnTo>
                  <a:pt x="935192" y="1427240"/>
                </a:lnTo>
                <a:lnTo>
                  <a:pt x="940450" y="1432814"/>
                </a:lnTo>
                <a:lnTo>
                  <a:pt x="945181" y="1439185"/>
                </a:lnTo>
                <a:lnTo>
                  <a:pt x="947284" y="1442636"/>
                </a:lnTo>
                <a:lnTo>
                  <a:pt x="949124" y="1446086"/>
                </a:lnTo>
                <a:lnTo>
                  <a:pt x="951227" y="1449537"/>
                </a:lnTo>
                <a:lnTo>
                  <a:pt x="952804" y="1452988"/>
                </a:lnTo>
                <a:lnTo>
                  <a:pt x="953856" y="1456704"/>
                </a:lnTo>
                <a:lnTo>
                  <a:pt x="955433" y="1460420"/>
                </a:lnTo>
                <a:lnTo>
                  <a:pt x="956484" y="1464667"/>
                </a:lnTo>
                <a:lnTo>
                  <a:pt x="957273" y="1468384"/>
                </a:lnTo>
                <a:lnTo>
                  <a:pt x="958062" y="1472365"/>
                </a:lnTo>
                <a:lnTo>
                  <a:pt x="958587" y="1476612"/>
                </a:lnTo>
                <a:lnTo>
                  <a:pt x="958850" y="1480594"/>
                </a:lnTo>
                <a:lnTo>
                  <a:pt x="958850" y="1485107"/>
                </a:lnTo>
                <a:lnTo>
                  <a:pt x="958850" y="1489088"/>
                </a:lnTo>
                <a:lnTo>
                  <a:pt x="958587" y="1493335"/>
                </a:lnTo>
                <a:lnTo>
                  <a:pt x="958062" y="1497317"/>
                </a:lnTo>
                <a:lnTo>
                  <a:pt x="957273" y="1501299"/>
                </a:lnTo>
                <a:lnTo>
                  <a:pt x="956484" y="1505546"/>
                </a:lnTo>
                <a:lnTo>
                  <a:pt x="955433" y="1509262"/>
                </a:lnTo>
                <a:lnTo>
                  <a:pt x="953856" y="1512978"/>
                </a:lnTo>
                <a:lnTo>
                  <a:pt x="952804" y="1516694"/>
                </a:lnTo>
                <a:lnTo>
                  <a:pt x="951227" y="1520145"/>
                </a:lnTo>
                <a:lnTo>
                  <a:pt x="949124" y="1524127"/>
                </a:lnTo>
                <a:lnTo>
                  <a:pt x="947284" y="1527312"/>
                </a:lnTo>
                <a:lnTo>
                  <a:pt x="945181" y="1530763"/>
                </a:lnTo>
                <a:lnTo>
                  <a:pt x="940450" y="1536868"/>
                </a:lnTo>
                <a:lnTo>
                  <a:pt x="935192" y="1542973"/>
                </a:lnTo>
                <a:lnTo>
                  <a:pt x="929672" y="1548017"/>
                </a:lnTo>
                <a:lnTo>
                  <a:pt x="923363" y="1552795"/>
                </a:lnTo>
                <a:lnTo>
                  <a:pt x="919946" y="1554918"/>
                </a:lnTo>
                <a:lnTo>
                  <a:pt x="916529" y="1556776"/>
                </a:lnTo>
                <a:lnTo>
                  <a:pt x="913112" y="1558634"/>
                </a:lnTo>
                <a:lnTo>
                  <a:pt x="909432" y="1560227"/>
                </a:lnTo>
                <a:lnTo>
                  <a:pt x="906014" y="1561820"/>
                </a:lnTo>
                <a:lnTo>
                  <a:pt x="901808" y="1563147"/>
                </a:lnTo>
                <a:lnTo>
                  <a:pt x="898128" y="1564209"/>
                </a:lnTo>
                <a:lnTo>
                  <a:pt x="894448" y="1565005"/>
                </a:lnTo>
                <a:lnTo>
                  <a:pt x="890505" y="1565801"/>
                </a:lnTo>
                <a:lnTo>
                  <a:pt x="886299" y="1566067"/>
                </a:lnTo>
                <a:lnTo>
                  <a:pt x="882356" y="1566598"/>
                </a:lnTo>
                <a:lnTo>
                  <a:pt x="877888" y="1566863"/>
                </a:lnTo>
                <a:lnTo>
                  <a:pt x="873945" y="1566598"/>
                </a:lnTo>
                <a:lnTo>
                  <a:pt x="869739" y="1566067"/>
                </a:lnTo>
                <a:lnTo>
                  <a:pt x="865796" y="1565801"/>
                </a:lnTo>
                <a:lnTo>
                  <a:pt x="861853" y="1565005"/>
                </a:lnTo>
                <a:lnTo>
                  <a:pt x="857647" y="1564209"/>
                </a:lnTo>
                <a:lnTo>
                  <a:pt x="853967" y="1563147"/>
                </a:lnTo>
                <a:lnTo>
                  <a:pt x="850287" y="1561820"/>
                </a:lnTo>
                <a:lnTo>
                  <a:pt x="846607" y="1560227"/>
                </a:lnTo>
                <a:lnTo>
                  <a:pt x="842664" y="1558634"/>
                </a:lnTo>
                <a:lnTo>
                  <a:pt x="839247" y="1556776"/>
                </a:lnTo>
                <a:lnTo>
                  <a:pt x="835829" y="1554918"/>
                </a:lnTo>
                <a:lnTo>
                  <a:pt x="832675" y="1552795"/>
                </a:lnTo>
                <a:lnTo>
                  <a:pt x="826629" y="1548017"/>
                </a:lnTo>
                <a:lnTo>
                  <a:pt x="820583" y="1542973"/>
                </a:lnTo>
                <a:lnTo>
                  <a:pt x="815589" y="1536868"/>
                </a:lnTo>
                <a:lnTo>
                  <a:pt x="810857" y="1530763"/>
                </a:lnTo>
                <a:lnTo>
                  <a:pt x="808754" y="1527312"/>
                </a:lnTo>
                <a:lnTo>
                  <a:pt x="806914" y="1524127"/>
                </a:lnTo>
                <a:lnTo>
                  <a:pt x="805074" y="1520145"/>
                </a:lnTo>
                <a:lnTo>
                  <a:pt x="803497" y="1516694"/>
                </a:lnTo>
                <a:lnTo>
                  <a:pt x="801920" y="1512978"/>
                </a:lnTo>
                <a:lnTo>
                  <a:pt x="800605" y="1509262"/>
                </a:lnTo>
                <a:lnTo>
                  <a:pt x="799554" y="1505546"/>
                </a:lnTo>
                <a:lnTo>
                  <a:pt x="798765" y="1501299"/>
                </a:lnTo>
                <a:lnTo>
                  <a:pt x="797977" y="1497317"/>
                </a:lnTo>
                <a:lnTo>
                  <a:pt x="797714" y="1493335"/>
                </a:lnTo>
                <a:lnTo>
                  <a:pt x="797188" y="1489088"/>
                </a:lnTo>
                <a:lnTo>
                  <a:pt x="796925" y="1485107"/>
                </a:lnTo>
                <a:lnTo>
                  <a:pt x="797188" y="1480594"/>
                </a:lnTo>
                <a:lnTo>
                  <a:pt x="797714" y="1476612"/>
                </a:lnTo>
                <a:lnTo>
                  <a:pt x="797977" y="1472365"/>
                </a:lnTo>
                <a:lnTo>
                  <a:pt x="798765" y="1468384"/>
                </a:lnTo>
                <a:lnTo>
                  <a:pt x="799554" y="1464667"/>
                </a:lnTo>
                <a:lnTo>
                  <a:pt x="800605" y="1460420"/>
                </a:lnTo>
                <a:lnTo>
                  <a:pt x="801920" y="1456704"/>
                </a:lnTo>
                <a:lnTo>
                  <a:pt x="803497" y="1452988"/>
                </a:lnTo>
                <a:lnTo>
                  <a:pt x="805074" y="1449537"/>
                </a:lnTo>
                <a:lnTo>
                  <a:pt x="806914" y="1446086"/>
                </a:lnTo>
                <a:lnTo>
                  <a:pt x="808754" y="1442636"/>
                </a:lnTo>
                <a:lnTo>
                  <a:pt x="810857" y="1439185"/>
                </a:lnTo>
                <a:lnTo>
                  <a:pt x="815589" y="1432814"/>
                </a:lnTo>
                <a:lnTo>
                  <a:pt x="820583" y="1427240"/>
                </a:lnTo>
                <a:lnTo>
                  <a:pt x="826629" y="1421931"/>
                </a:lnTo>
                <a:lnTo>
                  <a:pt x="832675" y="1417153"/>
                </a:lnTo>
                <a:lnTo>
                  <a:pt x="835829" y="1415030"/>
                </a:lnTo>
                <a:lnTo>
                  <a:pt x="839247" y="1412906"/>
                </a:lnTo>
                <a:lnTo>
                  <a:pt x="842664" y="1411048"/>
                </a:lnTo>
                <a:lnTo>
                  <a:pt x="846607" y="1409455"/>
                </a:lnTo>
                <a:lnTo>
                  <a:pt x="850287" y="1408393"/>
                </a:lnTo>
                <a:lnTo>
                  <a:pt x="853967" y="1406801"/>
                </a:lnTo>
                <a:lnTo>
                  <a:pt x="857647" y="1405739"/>
                </a:lnTo>
                <a:lnTo>
                  <a:pt x="861853" y="1404943"/>
                </a:lnTo>
                <a:lnTo>
                  <a:pt x="865796" y="1404146"/>
                </a:lnTo>
                <a:lnTo>
                  <a:pt x="869739" y="1403616"/>
                </a:lnTo>
                <a:lnTo>
                  <a:pt x="873945" y="1403350"/>
                </a:lnTo>
                <a:close/>
                <a:moveTo>
                  <a:pt x="1480345" y="795338"/>
                </a:moveTo>
                <a:lnTo>
                  <a:pt x="1484857" y="795603"/>
                </a:lnTo>
                <a:lnTo>
                  <a:pt x="1488839" y="795869"/>
                </a:lnTo>
                <a:lnTo>
                  <a:pt x="1493086" y="796134"/>
                </a:lnTo>
                <a:lnTo>
                  <a:pt x="1497068" y="797196"/>
                </a:lnTo>
                <a:lnTo>
                  <a:pt x="1500784" y="797727"/>
                </a:lnTo>
                <a:lnTo>
                  <a:pt x="1505031" y="799054"/>
                </a:lnTo>
                <a:lnTo>
                  <a:pt x="1508747" y="800381"/>
                </a:lnTo>
                <a:lnTo>
                  <a:pt x="1512198" y="801974"/>
                </a:lnTo>
                <a:lnTo>
                  <a:pt x="1515914" y="803567"/>
                </a:lnTo>
                <a:lnTo>
                  <a:pt x="1519365" y="805425"/>
                </a:lnTo>
                <a:lnTo>
                  <a:pt x="1522816" y="807283"/>
                </a:lnTo>
                <a:lnTo>
                  <a:pt x="1526266" y="809406"/>
                </a:lnTo>
                <a:lnTo>
                  <a:pt x="1532637" y="814184"/>
                </a:lnTo>
                <a:lnTo>
                  <a:pt x="1538211" y="819228"/>
                </a:lnTo>
                <a:lnTo>
                  <a:pt x="1543520" y="825068"/>
                </a:lnTo>
                <a:lnTo>
                  <a:pt x="1548298" y="831438"/>
                </a:lnTo>
                <a:lnTo>
                  <a:pt x="1550422" y="834624"/>
                </a:lnTo>
                <a:lnTo>
                  <a:pt x="1552545" y="838074"/>
                </a:lnTo>
                <a:lnTo>
                  <a:pt x="1554403" y="841791"/>
                </a:lnTo>
                <a:lnTo>
                  <a:pt x="1555996" y="845241"/>
                </a:lnTo>
                <a:lnTo>
                  <a:pt x="1557589" y="848958"/>
                </a:lnTo>
                <a:lnTo>
                  <a:pt x="1558650" y="852939"/>
                </a:lnTo>
                <a:lnTo>
                  <a:pt x="1559712" y="856655"/>
                </a:lnTo>
                <a:lnTo>
                  <a:pt x="1560509" y="860637"/>
                </a:lnTo>
                <a:lnTo>
                  <a:pt x="1561305" y="864884"/>
                </a:lnTo>
                <a:lnTo>
                  <a:pt x="1561836" y="868866"/>
                </a:lnTo>
                <a:lnTo>
                  <a:pt x="1562101" y="872847"/>
                </a:lnTo>
                <a:lnTo>
                  <a:pt x="1562101" y="877094"/>
                </a:lnTo>
                <a:lnTo>
                  <a:pt x="1562101" y="881342"/>
                </a:lnTo>
                <a:lnTo>
                  <a:pt x="1561836" y="885589"/>
                </a:lnTo>
                <a:lnTo>
                  <a:pt x="1561305" y="889570"/>
                </a:lnTo>
                <a:lnTo>
                  <a:pt x="1560509" y="893817"/>
                </a:lnTo>
                <a:lnTo>
                  <a:pt x="1559712" y="897534"/>
                </a:lnTo>
                <a:lnTo>
                  <a:pt x="1558650" y="901515"/>
                </a:lnTo>
                <a:lnTo>
                  <a:pt x="1557589" y="905497"/>
                </a:lnTo>
                <a:lnTo>
                  <a:pt x="1555996" y="908948"/>
                </a:lnTo>
                <a:lnTo>
                  <a:pt x="1554403" y="912664"/>
                </a:lnTo>
                <a:lnTo>
                  <a:pt x="1552545" y="916115"/>
                </a:lnTo>
                <a:lnTo>
                  <a:pt x="1550422" y="919565"/>
                </a:lnTo>
                <a:lnTo>
                  <a:pt x="1548298" y="923016"/>
                </a:lnTo>
                <a:lnTo>
                  <a:pt x="1543520" y="929387"/>
                </a:lnTo>
                <a:lnTo>
                  <a:pt x="1538211" y="934961"/>
                </a:lnTo>
                <a:lnTo>
                  <a:pt x="1532637" y="940270"/>
                </a:lnTo>
                <a:lnTo>
                  <a:pt x="1526266" y="945048"/>
                </a:lnTo>
                <a:lnTo>
                  <a:pt x="1522816" y="947171"/>
                </a:lnTo>
                <a:lnTo>
                  <a:pt x="1519365" y="949030"/>
                </a:lnTo>
                <a:lnTo>
                  <a:pt x="1515914" y="950888"/>
                </a:lnTo>
                <a:lnTo>
                  <a:pt x="1512198" y="952480"/>
                </a:lnTo>
                <a:lnTo>
                  <a:pt x="1508747" y="953808"/>
                </a:lnTo>
                <a:lnTo>
                  <a:pt x="1505031" y="955400"/>
                </a:lnTo>
                <a:lnTo>
                  <a:pt x="1500784" y="956197"/>
                </a:lnTo>
                <a:lnTo>
                  <a:pt x="1497068" y="957258"/>
                </a:lnTo>
                <a:lnTo>
                  <a:pt x="1493086" y="957789"/>
                </a:lnTo>
                <a:lnTo>
                  <a:pt x="1488839" y="958586"/>
                </a:lnTo>
                <a:lnTo>
                  <a:pt x="1484857" y="958851"/>
                </a:lnTo>
                <a:lnTo>
                  <a:pt x="1480345" y="958851"/>
                </a:lnTo>
                <a:lnTo>
                  <a:pt x="1476363" y="958851"/>
                </a:lnTo>
                <a:lnTo>
                  <a:pt x="1472116" y="958586"/>
                </a:lnTo>
                <a:lnTo>
                  <a:pt x="1468134" y="957789"/>
                </a:lnTo>
                <a:lnTo>
                  <a:pt x="1464153" y="957258"/>
                </a:lnTo>
                <a:lnTo>
                  <a:pt x="1459906" y="956197"/>
                </a:lnTo>
                <a:lnTo>
                  <a:pt x="1456189" y="955400"/>
                </a:lnTo>
                <a:lnTo>
                  <a:pt x="1452473" y="953808"/>
                </a:lnTo>
                <a:lnTo>
                  <a:pt x="1448757" y="952480"/>
                </a:lnTo>
                <a:lnTo>
                  <a:pt x="1445306" y="950888"/>
                </a:lnTo>
                <a:lnTo>
                  <a:pt x="1441325" y="949030"/>
                </a:lnTo>
                <a:lnTo>
                  <a:pt x="1437874" y="947171"/>
                </a:lnTo>
                <a:lnTo>
                  <a:pt x="1434954" y="945048"/>
                </a:lnTo>
                <a:lnTo>
                  <a:pt x="1428583" y="940270"/>
                </a:lnTo>
                <a:lnTo>
                  <a:pt x="1422478" y="934961"/>
                </a:lnTo>
                <a:lnTo>
                  <a:pt x="1417435" y="929387"/>
                </a:lnTo>
                <a:lnTo>
                  <a:pt x="1412922" y="923016"/>
                </a:lnTo>
                <a:lnTo>
                  <a:pt x="1410533" y="919565"/>
                </a:lnTo>
                <a:lnTo>
                  <a:pt x="1408675" y="916115"/>
                </a:lnTo>
                <a:lnTo>
                  <a:pt x="1406817" y="912664"/>
                </a:lnTo>
                <a:lnTo>
                  <a:pt x="1405224" y="908948"/>
                </a:lnTo>
                <a:lnTo>
                  <a:pt x="1403632" y="905497"/>
                </a:lnTo>
                <a:lnTo>
                  <a:pt x="1402304" y="901515"/>
                </a:lnTo>
                <a:lnTo>
                  <a:pt x="1401243" y="897534"/>
                </a:lnTo>
                <a:lnTo>
                  <a:pt x="1400446" y="893817"/>
                </a:lnTo>
                <a:lnTo>
                  <a:pt x="1399650" y="889570"/>
                </a:lnTo>
                <a:lnTo>
                  <a:pt x="1399385" y="885589"/>
                </a:lnTo>
                <a:lnTo>
                  <a:pt x="1398854" y="881342"/>
                </a:lnTo>
                <a:lnTo>
                  <a:pt x="1398588" y="877094"/>
                </a:lnTo>
                <a:lnTo>
                  <a:pt x="1398854" y="872847"/>
                </a:lnTo>
                <a:lnTo>
                  <a:pt x="1399385" y="868866"/>
                </a:lnTo>
                <a:lnTo>
                  <a:pt x="1399650" y="864884"/>
                </a:lnTo>
                <a:lnTo>
                  <a:pt x="1400446" y="860637"/>
                </a:lnTo>
                <a:lnTo>
                  <a:pt x="1401243" y="856655"/>
                </a:lnTo>
                <a:lnTo>
                  <a:pt x="1402304" y="852939"/>
                </a:lnTo>
                <a:lnTo>
                  <a:pt x="1403632" y="848958"/>
                </a:lnTo>
                <a:lnTo>
                  <a:pt x="1405224" y="845241"/>
                </a:lnTo>
                <a:lnTo>
                  <a:pt x="1406817" y="841791"/>
                </a:lnTo>
                <a:lnTo>
                  <a:pt x="1408675" y="838074"/>
                </a:lnTo>
                <a:lnTo>
                  <a:pt x="1410533" y="834624"/>
                </a:lnTo>
                <a:lnTo>
                  <a:pt x="1412922" y="831438"/>
                </a:lnTo>
                <a:lnTo>
                  <a:pt x="1417435" y="825068"/>
                </a:lnTo>
                <a:lnTo>
                  <a:pt x="1422478" y="819228"/>
                </a:lnTo>
                <a:lnTo>
                  <a:pt x="1428583" y="814184"/>
                </a:lnTo>
                <a:lnTo>
                  <a:pt x="1434954" y="809406"/>
                </a:lnTo>
                <a:lnTo>
                  <a:pt x="1437874" y="807283"/>
                </a:lnTo>
                <a:lnTo>
                  <a:pt x="1441325" y="805425"/>
                </a:lnTo>
                <a:lnTo>
                  <a:pt x="1445306" y="803567"/>
                </a:lnTo>
                <a:lnTo>
                  <a:pt x="1448757" y="801974"/>
                </a:lnTo>
                <a:lnTo>
                  <a:pt x="1452473" y="800381"/>
                </a:lnTo>
                <a:lnTo>
                  <a:pt x="1456189" y="799054"/>
                </a:lnTo>
                <a:lnTo>
                  <a:pt x="1459906" y="797727"/>
                </a:lnTo>
                <a:lnTo>
                  <a:pt x="1464153" y="797196"/>
                </a:lnTo>
                <a:lnTo>
                  <a:pt x="1468134" y="796134"/>
                </a:lnTo>
                <a:lnTo>
                  <a:pt x="1472116" y="795869"/>
                </a:lnTo>
                <a:lnTo>
                  <a:pt x="1476363" y="795603"/>
                </a:lnTo>
                <a:lnTo>
                  <a:pt x="1480345" y="795338"/>
                </a:lnTo>
                <a:close/>
                <a:moveTo>
                  <a:pt x="876984" y="177800"/>
                </a:moveTo>
                <a:lnTo>
                  <a:pt x="883326" y="178065"/>
                </a:lnTo>
                <a:lnTo>
                  <a:pt x="889669" y="179124"/>
                </a:lnTo>
                <a:lnTo>
                  <a:pt x="895482" y="180713"/>
                </a:lnTo>
                <a:lnTo>
                  <a:pt x="901032" y="182832"/>
                </a:lnTo>
                <a:lnTo>
                  <a:pt x="906581" y="185215"/>
                </a:lnTo>
                <a:lnTo>
                  <a:pt x="911867" y="188393"/>
                </a:lnTo>
                <a:lnTo>
                  <a:pt x="916359" y="191836"/>
                </a:lnTo>
                <a:lnTo>
                  <a:pt x="920851" y="196074"/>
                </a:lnTo>
                <a:lnTo>
                  <a:pt x="924815" y="200311"/>
                </a:lnTo>
                <a:lnTo>
                  <a:pt x="928251" y="205078"/>
                </a:lnTo>
                <a:lnTo>
                  <a:pt x="931422" y="210375"/>
                </a:lnTo>
                <a:lnTo>
                  <a:pt x="934065" y="215672"/>
                </a:lnTo>
                <a:lnTo>
                  <a:pt x="936179" y="221498"/>
                </a:lnTo>
                <a:lnTo>
                  <a:pt x="937764" y="227325"/>
                </a:lnTo>
                <a:lnTo>
                  <a:pt x="938821" y="233681"/>
                </a:lnTo>
                <a:lnTo>
                  <a:pt x="939086" y="240037"/>
                </a:lnTo>
                <a:lnTo>
                  <a:pt x="939086" y="766534"/>
                </a:lnTo>
                <a:lnTo>
                  <a:pt x="945956" y="770772"/>
                </a:lnTo>
                <a:lnTo>
                  <a:pt x="952827" y="775539"/>
                </a:lnTo>
                <a:lnTo>
                  <a:pt x="959169" y="780835"/>
                </a:lnTo>
                <a:lnTo>
                  <a:pt x="964983" y="786397"/>
                </a:lnTo>
                <a:lnTo>
                  <a:pt x="971061" y="792488"/>
                </a:lnTo>
                <a:lnTo>
                  <a:pt x="976082" y="798844"/>
                </a:lnTo>
                <a:lnTo>
                  <a:pt x="980839" y="805465"/>
                </a:lnTo>
                <a:lnTo>
                  <a:pt x="985331" y="812351"/>
                </a:lnTo>
                <a:lnTo>
                  <a:pt x="989295" y="819502"/>
                </a:lnTo>
                <a:lnTo>
                  <a:pt x="992995" y="826917"/>
                </a:lnTo>
                <a:lnTo>
                  <a:pt x="995902" y="834862"/>
                </a:lnTo>
                <a:lnTo>
                  <a:pt x="998545" y="843072"/>
                </a:lnTo>
                <a:lnTo>
                  <a:pt x="1000394" y="851282"/>
                </a:lnTo>
                <a:lnTo>
                  <a:pt x="1001980" y="859757"/>
                </a:lnTo>
                <a:lnTo>
                  <a:pt x="1002773" y="868497"/>
                </a:lnTo>
                <a:lnTo>
                  <a:pt x="1003301" y="877236"/>
                </a:lnTo>
                <a:lnTo>
                  <a:pt x="1002773" y="883857"/>
                </a:lnTo>
                <a:lnTo>
                  <a:pt x="1002244" y="889948"/>
                </a:lnTo>
                <a:lnTo>
                  <a:pt x="1001716" y="896569"/>
                </a:lnTo>
                <a:lnTo>
                  <a:pt x="1000394" y="902925"/>
                </a:lnTo>
                <a:lnTo>
                  <a:pt x="999073" y="909017"/>
                </a:lnTo>
                <a:lnTo>
                  <a:pt x="997223" y="915108"/>
                </a:lnTo>
                <a:lnTo>
                  <a:pt x="995373" y="921199"/>
                </a:lnTo>
                <a:lnTo>
                  <a:pt x="993259" y="926761"/>
                </a:lnTo>
                <a:lnTo>
                  <a:pt x="990352" y="932322"/>
                </a:lnTo>
                <a:lnTo>
                  <a:pt x="987445" y="938149"/>
                </a:lnTo>
                <a:lnTo>
                  <a:pt x="984803" y="943446"/>
                </a:lnTo>
                <a:lnTo>
                  <a:pt x="981367" y="948478"/>
                </a:lnTo>
                <a:lnTo>
                  <a:pt x="977932" y="953509"/>
                </a:lnTo>
                <a:lnTo>
                  <a:pt x="973968" y="958541"/>
                </a:lnTo>
                <a:lnTo>
                  <a:pt x="970004" y="962779"/>
                </a:lnTo>
                <a:lnTo>
                  <a:pt x="965512" y="967281"/>
                </a:lnTo>
                <a:lnTo>
                  <a:pt x="961284" y="971783"/>
                </a:lnTo>
                <a:lnTo>
                  <a:pt x="956527" y="975756"/>
                </a:lnTo>
                <a:lnTo>
                  <a:pt x="951770" y="979464"/>
                </a:lnTo>
                <a:lnTo>
                  <a:pt x="946749" y="982906"/>
                </a:lnTo>
                <a:lnTo>
                  <a:pt x="941728" y="986349"/>
                </a:lnTo>
                <a:lnTo>
                  <a:pt x="936443" y="989527"/>
                </a:lnTo>
                <a:lnTo>
                  <a:pt x="930893" y="992441"/>
                </a:lnTo>
                <a:lnTo>
                  <a:pt x="925344" y="994824"/>
                </a:lnTo>
                <a:lnTo>
                  <a:pt x="919530" y="996943"/>
                </a:lnTo>
                <a:lnTo>
                  <a:pt x="913716" y="999062"/>
                </a:lnTo>
                <a:lnTo>
                  <a:pt x="907374" y="1000915"/>
                </a:lnTo>
                <a:lnTo>
                  <a:pt x="901560" y="1001975"/>
                </a:lnTo>
                <a:lnTo>
                  <a:pt x="895218" y="1003299"/>
                </a:lnTo>
                <a:lnTo>
                  <a:pt x="888611" y="1004358"/>
                </a:lnTo>
                <a:lnTo>
                  <a:pt x="882269" y="1004623"/>
                </a:lnTo>
                <a:lnTo>
                  <a:pt x="875663" y="1004888"/>
                </a:lnTo>
                <a:lnTo>
                  <a:pt x="866678" y="1004623"/>
                </a:lnTo>
                <a:lnTo>
                  <a:pt x="857693" y="1003564"/>
                </a:lnTo>
                <a:lnTo>
                  <a:pt x="849236" y="1001975"/>
                </a:lnTo>
                <a:lnTo>
                  <a:pt x="840780" y="999856"/>
                </a:lnTo>
                <a:lnTo>
                  <a:pt x="832324" y="997473"/>
                </a:lnTo>
                <a:lnTo>
                  <a:pt x="824396" y="994030"/>
                </a:lnTo>
                <a:lnTo>
                  <a:pt x="816732" y="990587"/>
                </a:lnTo>
                <a:lnTo>
                  <a:pt x="809333" y="986084"/>
                </a:lnTo>
                <a:lnTo>
                  <a:pt x="802198" y="981317"/>
                </a:lnTo>
                <a:lnTo>
                  <a:pt x="795591" y="976286"/>
                </a:lnTo>
                <a:lnTo>
                  <a:pt x="788984" y="970724"/>
                </a:lnTo>
                <a:lnTo>
                  <a:pt x="783170" y="964633"/>
                </a:lnTo>
                <a:lnTo>
                  <a:pt x="777357" y="958541"/>
                </a:lnTo>
                <a:lnTo>
                  <a:pt x="772600" y="951920"/>
                </a:lnTo>
                <a:lnTo>
                  <a:pt x="767843" y="944770"/>
                </a:lnTo>
                <a:lnTo>
                  <a:pt x="763351" y="937354"/>
                </a:lnTo>
                <a:lnTo>
                  <a:pt x="413204" y="937354"/>
                </a:lnTo>
                <a:lnTo>
                  <a:pt x="406597" y="937090"/>
                </a:lnTo>
                <a:lnTo>
                  <a:pt x="400519" y="936295"/>
                </a:lnTo>
                <a:lnTo>
                  <a:pt x="394705" y="934706"/>
                </a:lnTo>
                <a:lnTo>
                  <a:pt x="388627" y="932322"/>
                </a:lnTo>
                <a:lnTo>
                  <a:pt x="383342" y="929939"/>
                </a:lnTo>
                <a:lnTo>
                  <a:pt x="378321" y="926761"/>
                </a:lnTo>
                <a:lnTo>
                  <a:pt x="373564" y="923053"/>
                </a:lnTo>
                <a:lnTo>
                  <a:pt x="368808" y="919345"/>
                </a:lnTo>
                <a:lnTo>
                  <a:pt x="365108" y="914843"/>
                </a:lnTo>
                <a:lnTo>
                  <a:pt x="361408" y="909811"/>
                </a:lnTo>
                <a:lnTo>
                  <a:pt x="358237" y="904779"/>
                </a:lnTo>
                <a:lnTo>
                  <a:pt x="355859" y="899483"/>
                </a:lnTo>
                <a:lnTo>
                  <a:pt x="353480" y="893921"/>
                </a:lnTo>
                <a:lnTo>
                  <a:pt x="352159" y="887830"/>
                </a:lnTo>
                <a:lnTo>
                  <a:pt x="351102" y="881474"/>
                </a:lnTo>
                <a:lnTo>
                  <a:pt x="350838" y="875382"/>
                </a:lnTo>
                <a:lnTo>
                  <a:pt x="351102" y="868761"/>
                </a:lnTo>
                <a:lnTo>
                  <a:pt x="352159" y="862670"/>
                </a:lnTo>
                <a:lnTo>
                  <a:pt x="353480" y="856844"/>
                </a:lnTo>
                <a:lnTo>
                  <a:pt x="355859" y="850752"/>
                </a:lnTo>
                <a:lnTo>
                  <a:pt x="358237" y="845456"/>
                </a:lnTo>
                <a:lnTo>
                  <a:pt x="361408" y="840424"/>
                </a:lnTo>
                <a:lnTo>
                  <a:pt x="365108" y="835392"/>
                </a:lnTo>
                <a:lnTo>
                  <a:pt x="368808" y="831154"/>
                </a:lnTo>
                <a:lnTo>
                  <a:pt x="373564" y="827447"/>
                </a:lnTo>
                <a:lnTo>
                  <a:pt x="378321" y="823474"/>
                </a:lnTo>
                <a:lnTo>
                  <a:pt x="383342" y="820296"/>
                </a:lnTo>
                <a:lnTo>
                  <a:pt x="388627" y="817913"/>
                </a:lnTo>
                <a:lnTo>
                  <a:pt x="394705" y="815794"/>
                </a:lnTo>
                <a:lnTo>
                  <a:pt x="400519" y="814205"/>
                </a:lnTo>
                <a:lnTo>
                  <a:pt x="406597" y="813146"/>
                </a:lnTo>
                <a:lnTo>
                  <a:pt x="413204" y="812881"/>
                </a:lnTo>
                <a:lnTo>
                  <a:pt x="765465" y="812881"/>
                </a:lnTo>
                <a:lnTo>
                  <a:pt x="770222" y="805730"/>
                </a:lnTo>
                <a:lnTo>
                  <a:pt x="775507" y="798579"/>
                </a:lnTo>
                <a:lnTo>
                  <a:pt x="780792" y="791959"/>
                </a:lnTo>
                <a:lnTo>
                  <a:pt x="786870" y="785602"/>
                </a:lnTo>
                <a:lnTo>
                  <a:pt x="793477" y="779511"/>
                </a:lnTo>
                <a:lnTo>
                  <a:pt x="800348" y="774214"/>
                </a:lnTo>
                <a:lnTo>
                  <a:pt x="807483" y="769183"/>
                </a:lnTo>
                <a:lnTo>
                  <a:pt x="815147" y="764945"/>
                </a:lnTo>
                <a:lnTo>
                  <a:pt x="815147" y="240037"/>
                </a:lnTo>
                <a:lnTo>
                  <a:pt x="815411" y="233681"/>
                </a:lnTo>
                <a:lnTo>
                  <a:pt x="816204" y="227325"/>
                </a:lnTo>
                <a:lnTo>
                  <a:pt x="817789" y="221498"/>
                </a:lnTo>
                <a:lnTo>
                  <a:pt x="819639" y="215672"/>
                </a:lnTo>
                <a:lnTo>
                  <a:pt x="822546" y="210375"/>
                </a:lnTo>
                <a:lnTo>
                  <a:pt x="825717" y="205078"/>
                </a:lnTo>
                <a:lnTo>
                  <a:pt x="829153" y="200311"/>
                </a:lnTo>
                <a:lnTo>
                  <a:pt x="833116" y="196074"/>
                </a:lnTo>
                <a:lnTo>
                  <a:pt x="837609" y="191836"/>
                </a:lnTo>
                <a:lnTo>
                  <a:pt x="842366" y="188393"/>
                </a:lnTo>
                <a:lnTo>
                  <a:pt x="847387" y="185215"/>
                </a:lnTo>
                <a:lnTo>
                  <a:pt x="852936" y="182832"/>
                </a:lnTo>
                <a:lnTo>
                  <a:pt x="858486" y="180713"/>
                </a:lnTo>
                <a:lnTo>
                  <a:pt x="864564" y="179124"/>
                </a:lnTo>
                <a:lnTo>
                  <a:pt x="870642" y="178065"/>
                </a:lnTo>
                <a:lnTo>
                  <a:pt x="876984" y="177800"/>
                </a:lnTo>
                <a:close/>
                <a:moveTo>
                  <a:pt x="856991" y="124392"/>
                </a:moveTo>
                <a:lnTo>
                  <a:pt x="837683" y="125450"/>
                </a:lnTo>
                <a:lnTo>
                  <a:pt x="818374" y="126774"/>
                </a:lnTo>
                <a:lnTo>
                  <a:pt x="799594" y="128362"/>
                </a:lnTo>
                <a:lnTo>
                  <a:pt x="780550" y="130479"/>
                </a:lnTo>
                <a:lnTo>
                  <a:pt x="762034" y="132861"/>
                </a:lnTo>
                <a:lnTo>
                  <a:pt x="743255" y="136037"/>
                </a:lnTo>
                <a:lnTo>
                  <a:pt x="725004" y="139478"/>
                </a:lnTo>
                <a:lnTo>
                  <a:pt x="706489" y="143712"/>
                </a:lnTo>
                <a:lnTo>
                  <a:pt x="688502" y="147947"/>
                </a:lnTo>
                <a:lnTo>
                  <a:pt x="670516" y="152975"/>
                </a:lnTo>
                <a:lnTo>
                  <a:pt x="653059" y="158269"/>
                </a:lnTo>
                <a:lnTo>
                  <a:pt x="635337" y="164091"/>
                </a:lnTo>
                <a:lnTo>
                  <a:pt x="617880" y="169914"/>
                </a:lnTo>
                <a:lnTo>
                  <a:pt x="600687" y="176530"/>
                </a:lnTo>
                <a:lnTo>
                  <a:pt x="583759" y="183412"/>
                </a:lnTo>
                <a:lnTo>
                  <a:pt x="567095" y="191087"/>
                </a:lnTo>
                <a:lnTo>
                  <a:pt x="550432" y="198762"/>
                </a:lnTo>
                <a:lnTo>
                  <a:pt x="534297" y="206967"/>
                </a:lnTo>
                <a:lnTo>
                  <a:pt x="517898" y="215436"/>
                </a:lnTo>
                <a:lnTo>
                  <a:pt x="502292" y="224170"/>
                </a:lnTo>
                <a:lnTo>
                  <a:pt x="486686" y="233698"/>
                </a:lnTo>
                <a:lnTo>
                  <a:pt x="471345" y="242961"/>
                </a:lnTo>
                <a:lnTo>
                  <a:pt x="456268" y="253018"/>
                </a:lnTo>
                <a:lnTo>
                  <a:pt x="441192" y="263340"/>
                </a:lnTo>
                <a:lnTo>
                  <a:pt x="426379" y="274191"/>
                </a:lnTo>
                <a:lnTo>
                  <a:pt x="412361" y="285042"/>
                </a:lnTo>
                <a:lnTo>
                  <a:pt x="398342" y="296423"/>
                </a:lnTo>
                <a:lnTo>
                  <a:pt x="384588" y="308333"/>
                </a:lnTo>
                <a:lnTo>
                  <a:pt x="371098" y="320243"/>
                </a:lnTo>
                <a:lnTo>
                  <a:pt x="357608" y="332417"/>
                </a:lnTo>
                <a:lnTo>
                  <a:pt x="344648" y="344856"/>
                </a:lnTo>
                <a:lnTo>
                  <a:pt x="332216" y="358089"/>
                </a:lnTo>
                <a:lnTo>
                  <a:pt x="319784" y="371323"/>
                </a:lnTo>
                <a:lnTo>
                  <a:pt x="307617" y="384820"/>
                </a:lnTo>
                <a:lnTo>
                  <a:pt x="295979" y="398583"/>
                </a:lnTo>
                <a:lnTo>
                  <a:pt x="284870" y="412610"/>
                </a:lnTo>
                <a:lnTo>
                  <a:pt x="273761" y="427167"/>
                </a:lnTo>
                <a:lnTo>
                  <a:pt x="263181" y="441458"/>
                </a:lnTo>
                <a:lnTo>
                  <a:pt x="252865" y="456544"/>
                </a:lnTo>
                <a:lnTo>
                  <a:pt x="242814" y="471630"/>
                </a:lnTo>
                <a:lnTo>
                  <a:pt x="233027" y="486980"/>
                </a:lnTo>
                <a:lnTo>
                  <a:pt x="224034" y="502596"/>
                </a:lnTo>
                <a:lnTo>
                  <a:pt x="215041" y="518740"/>
                </a:lnTo>
                <a:lnTo>
                  <a:pt x="206577" y="534620"/>
                </a:lnTo>
                <a:lnTo>
                  <a:pt x="198377" y="551029"/>
                </a:lnTo>
                <a:lnTo>
                  <a:pt x="190707" y="567438"/>
                </a:lnTo>
                <a:lnTo>
                  <a:pt x="183301" y="584112"/>
                </a:lnTo>
                <a:lnTo>
                  <a:pt x="176424" y="601315"/>
                </a:lnTo>
                <a:lnTo>
                  <a:pt x="169811" y="618253"/>
                </a:lnTo>
                <a:lnTo>
                  <a:pt x="163992" y="635986"/>
                </a:lnTo>
                <a:lnTo>
                  <a:pt x="157908" y="653454"/>
                </a:lnTo>
                <a:lnTo>
                  <a:pt x="152883" y="670921"/>
                </a:lnTo>
                <a:lnTo>
                  <a:pt x="147857" y="689183"/>
                </a:lnTo>
                <a:lnTo>
                  <a:pt x="143625" y="707180"/>
                </a:lnTo>
                <a:lnTo>
                  <a:pt x="139393" y="725707"/>
                </a:lnTo>
                <a:lnTo>
                  <a:pt x="135955" y="743704"/>
                </a:lnTo>
                <a:lnTo>
                  <a:pt x="132781" y="762495"/>
                </a:lnTo>
                <a:lnTo>
                  <a:pt x="130400" y="781551"/>
                </a:lnTo>
                <a:lnTo>
                  <a:pt x="128019" y="800342"/>
                </a:lnTo>
                <a:lnTo>
                  <a:pt x="126168" y="819133"/>
                </a:lnTo>
                <a:lnTo>
                  <a:pt x="125110" y="838189"/>
                </a:lnTo>
                <a:lnTo>
                  <a:pt x="124316" y="857509"/>
                </a:lnTo>
                <a:lnTo>
                  <a:pt x="124052" y="877094"/>
                </a:lnTo>
                <a:lnTo>
                  <a:pt x="124316" y="896414"/>
                </a:lnTo>
                <a:lnTo>
                  <a:pt x="125110" y="915735"/>
                </a:lnTo>
                <a:lnTo>
                  <a:pt x="126168" y="934791"/>
                </a:lnTo>
                <a:lnTo>
                  <a:pt x="128019" y="953846"/>
                </a:lnTo>
                <a:lnTo>
                  <a:pt x="130400" y="972637"/>
                </a:lnTo>
                <a:lnTo>
                  <a:pt x="132781" y="991428"/>
                </a:lnTo>
                <a:lnTo>
                  <a:pt x="135955" y="1009955"/>
                </a:lnTo>
                <a:lnTo>
                  <a:pt x="139393" y="1028481"/>
                </a:lnTo>
                <a:lnTo>
                  <a:pt x="143625" y="1046743"/>
                </a:lnTo>
                <a:lnTo>
                  <a:pt x="147857" y="1065005"/>
                </a:lnTo>
                <a:lnTo>
                  <a:pt x="152883" y="1082737"/>
                </a:lnTo>
                <a:lnTo>
                  <a:pt x="157908" y="1100734"/>
                </a:lnTo>
                <a:lnTo>
                  <a:pt x="163992" y="1118202"/>
                </a:lnTo>
                <a:lnTo>
                  <a:pt x="169811" y="1135405"/>
                </a:lnTo>
                <a:lnTo>
                  <a:pt x="176424" y="1152608"/>
                </a:lnTo>
                <a:lnTo>
                  <a:pt x="183301" y="1169547"/>
                </a:lnTo>
                <a:lnTo>
                  <a:pt x="190707" y="1186485"/>
                </a:lnTo>
                <a:lnTo>
                  <a:pt x="198377" y="1203159"/>
                </a:lnTo>
                <a:lnTo>
                  <a:pt x="206577" y="1219568"/>
                </a:lnTo>
                <a:lnTo>
                  <a:pt x="215041" y="1235448"/>
                </a:lnTo>
                <a:lnTo>
                  <a:pt x="224034" y="1251592"/>
                </a:lnTo>
                <a:lnTo>
                  <a:pt x="233027" y="1267208"/>
                </a:lnTo>
                <a:lnTo>
                  <a:pt x="242814" y="1282558"/>
                </a:lnTo>
                <a:lnTo>
                  <a:pt x="252865" y="1297644"/>
                </a:lnTo>
                <a:lnTo>
                  <a:pt x="263181" y="1312200"/>
                </a:lnTo>
                <a:lnTo>
                  <a:pt x="273761" y="1327021"/>
                </a:lnTo>
                <a:lnTo>
                  <a:pt x="284870" y="1341578"/>
                </a:lnTo>
                <a:lnTo>
                  <a:pt x="295979" y="1355605"/>
                </a:lnTo>
                <a:lnTo>
                  <a:pt x="307617" y="1369368"/>
                </a:lnTo>
                <a:lnTo>
                  <a:pt x="319784" y="1382865"/>
                </a:lnTo>
                <a:lnTo>
                  <a:pt x="332216" y="1396099"/>
                </a:lnTo>
                <a:lnTo>
                  <a:pt x="344648" y="1408803"/>
                </a:lnTo>
                <a:lnTo>
                  <a:pt x="357608" y="1421771"/>
                </a:lnTo>
                <a:lnTo>
                  <a:pt x="371098" y="1433946"/>
                </a:lnTo>
                <a:lnTo>
                  <a:pt x="384588" y="1445855"/>
                </a:lnTo>
                <a:lnTo>
                  <a:pt x="398342" y="1457501"/>
                </a:lnTo>
                <a:lnTo>
                  <a:pt x="412361" y="1469146"/>
                </a:lnTo>
                <a:lnTo>
                  <a:pt x="426379" y="1479997"/>
                </a:lnTo>
                <a:lnTo>
                  <a:pt x="441192" y="1490848"/>
                </a:lnTo>
                <a:lnTo>
                  <a:pt x="456268" y="1501170"/>
                </a:lnTo>
                <a:lnTo>
                  <a:pt x="471345" y="1511227"/>
                </a:lnTo>
                <a:lnTo>
                  <a:pt x="486686" y="1520490"/>
                </a:lnTo>
                <a:lnTo>
                  <a:pt x="502292" y="1530018"/>
                </a:lnTo>
                <a:lnTo>
                  <a:pt x="517898" y="1538752"/>
                </a:lnTo>
                <a:lnTo>
                  <a:pt x="534297" y="1547221"/>
                </a:lnTo>
                <a:lnTo>
                  <a:pt x="550432" y="1555426"/>
                </a:lnTo>
                <a:lnTo>
                  <a:pt x="567095" y="1563101"/>
                </a:lnTo>
                <a:lnTo>
                  <a:pt x="583759" y="1570512"/>
                </a:lnTo>
                <a:lnTo>
                  <a:pt x="600687" y="1577393"/>
                </a:lnTo>
                <a:lnTo>
                  <a:pt x="617880" y="1583745"/>
                </a:lnTo>
                <a:lnTo>
                  <a:pt x="635337" y="1590097"/>
                </a:lnTo>
                <a:lnTo>
                  <a:pt x="653059" y="1595655"/>
                </a:lnTo>
                <a:lnTo>
                  <a:pt x="670516" y="1601213"/>
                </a:lnTo>
                <a:lnTo>
                  <a:pt x="688502" y="1605712"/>
                </a:lnTo>
                <a:lnTo>
                  <a:pt x="706489" y="1610476"/>
                </a:lnTo>
                <a:lnTo>
                  <a:pt x="725004" y="1614181"/>
                </a:lnTo>
                <a:lnTo>
                  <a:pt x="743255" y="1618151"/>
                </a:lnTo>
                <a:lnTo>
                  <a:pt x="762034" y="1620798"/>
                </a:lnTo>
                <a:lnTo>
                  <a:pt x="780550" y="1623709"/>
                </a:lnTo>
                <a:lnTo>
                  <a:pt x="799594" y="1625826"/>
                </a:lnTo>
                <a:lnTo>
                  <a:pt x="818374" y="1627414"/>
                </a:lnTo>
                <a:lnTo>
                  <a:pt x="837683" y="1628738"/>
                </a:lnTo>
                <a:lnTo>
                  <a:pt x="856991" y="1629267"/>
                </a:lnTo>
                <a:lnTo>
                  <a:pt x="876300" y="1629532"/>
                </a:lnTo>
                <a:lnTo>
                  <a:pt x="895873" y="1629267"/>
                </a:lnTo>
                <a:lnTo>
                  <a:pt x="914918" y="1628738"/>
                </a:lnTo>
                <a:lnTo>
                  <a:pt x="933962" y="1627414"/>
                </a:lnTo>
                <a:lnTo>
                  <a:pt x="953271" y="1625826"/>
                </a:lnTo>
                <a:lnTo>
                  <a:pt x="972050" y="1623709"/>
                </a:lnTo>
                <a:lnTo>
                  <a:pt x="990830" y="1620798"/>
                </a:lnTo>
                <a:lnTo>
                  <a:pt x="1009345" y="1618151"/>
                </a:lnTo>
                <a:lnTo>
                  <a:pt x="1027861" y="1614181"/>
                </a:lnTo>
                <a:lnTo>
                  <a:pt x="1045847" y="1610476"/>
                </a:lnTo>
                <a:lnTo>
                  <a:pt x="1064098" y="1605712"/>
                </a:lnTo>
                <a:lnTo>
                  <a:pt x="1082084" y="1601213"/>
                </a:lnTo>
                <a:lnTo>
                  <a:pt x="1099806" y="1595655"/>
                </a:lnTo>
                <a:lnTo>
                  <a:pt x="1117263" y="1590097"/>
                </a:lnTo>
                <a:lnTo>
                  <a:pt x="1134720" y="1583745"/>
                </a:lnTo>
                <a:lnTo>
                  <a:pt x="1151913" y="1577393"/>
                </a:lnTo>
                <a:lnTo>
                  <a:pt x="1168841" y="1570512"/>
                </a:lnTo>
                <a:lnTo>
                  <a:pt x="1185769" y="1563101"/>
                </a:lnTo>
                <a:lnTo>
                  <a:pt x="1201904" y="1555426"/>
                </a:lnTo>
                <a:lnTo>
                  <a:pt x="1218568" y="1547221"/>
                </a:lnTo>
                <a:lnTo>
                  <a:pt x="1234702" y="1538752"/>
                </a:lnTo>
                <a:lnTo>
                  <a:pt x="1250573" y="1530018"/>
                </a:lnTo>
                <a:lnTo>
                  <a:pt x="1265914" y="1520490"/>
                </a:lnTo>
                <a:lnTo>
                  <a:pt x="1281255" y="1511227"/>
                </a:lnTo>
                <a:lnTo>
                  <a:pt x="1296596" y="1501170"/>
                </a:lnTo>
                <a:lnTo>
                  <a:pt x="1311408" y="1490848"/>
                </a:lnTo>
                <a:lnTo>
                  <a:pt x="1325956" y="1479997"/>
                </a:lnTo>
                <a:lnTo>
                  <a:pt x="1340504" y="1469146"/>
                </a:lnTo>
                <a:lnTo>
                  <a:pt x="1354522" y="1457501"/>
                </a:lnTo>
                <a:lnTo>
                  <a:pt x="1368277" y="1445855"/>
                </a:lnTo>
                <a:lnTo>
                  <a:pt x="1381766" y="1433946"/>
                </a:lnTo>
                <a:lnTo>
                  <a:pt x="1394991" y="1421771"/>
                </a:lnTo>
                <a:lnTo>
                  <a:pt x="1407952" y="1408803"/>
                </a:lnTo>
                <a:lnTo>
                  <a:pt x="1420384" y="1396099"/>
                </a:lnTo>
                <a:lnTo>
                  <a:pt x="1432815" y="1382865"/>
                </a:lnTo>
                <a:lnTo>
                  <a:pt x="1444718" y="1369368"/>
                </a:lnTo>
                <a:lnTo>
                  <a:pt x="1456356" y="1355605"/>
                </a:lnTo>
                <a:lnTo>
                  <a:pt x="1467730" y="1341578"/>
                </a:lnTo>
                <a:lnTo>
                  <a:pt x="1479104" y="1327021"/>
                </a:lnTo>
                <a:lnTo>
                  <a:pt x="1489684" y="1312200"/>
                </a:lnTo>
                <a:lnTo>
                  <a:pt x="1499735" y="1297644"/>
                </a:lnTo>
                <a:lnTo>
                  <a:pt x="1509786" y="1282558"/>
                </a:lnTo>
                <a:lnTo>
                  <a:pt x="1519308" y="1267208"/>
                </a:lnTo>
                <a:lnTo>
                  <a:pt x="1528830" y="1251592"/>
                </a:lnTo>
                <a:lnTo>
                  <a:pt x="1537559" y="1235448"/>
                </a:lnTo>
                <a:lnTo>
                  <a:pt x="1546023" y="1219568"/>
                </a:lnTo>
                <a:lnTo>
                  <a:pt x="1554223" y="1203159"/>
                </a:lnTo>
                <a:lnTo>
                  <a:pt x="1561893" y="1186485"/>
                </a:lnTo>
                <a:lnTo>
                  <a:pt x="1569299" y="1169547"/>
                </a:lnTo>
                <a:lnTo>
                  <a:pt x="1576176" y="1152608"/>
                </a:lnTo>
                <a:lnTo>
                  <a:pt x="1582789" y="1135405"/>
                </a:lnTo>
                <a:lnTo>
                  <a:pt x="1588873" y="1118202"/>
                </a:lnTo>
                <a:lnTo>
                  <a:pt x="1594692" y="1100734"/>
                </a:lnTo>
                <a:lnTo>
                  <a:pt x="1599982" y="1082737"/>
                </a:lnTo>
                <a:lnTo>
                  <a:pt x="1604743" y="1065005"/>
                </a:lnTo>
                <a:lnTo>
                  <a:pt x="1608975" y="1046743"/>
                </a:lnTo>
                <a:lnTo>
                  <a:pt x="1613207" y="1028481"/>
                </a:lnTo>
                <a:lnTo>
                  <a:pt x="1616645" y="1009955"/>
                </a:lnTo>
                <a:lnTo>
                  <a:pt x="1619555" y="991428"/>
                </a:lnTo>
                <a:lnTo>
                  <a:pt x="1622464" y="972637"/>
                </a:lnTo>
                <a:lnTo>
                  <a:pt x="1624581" y="953846"/>
                </a:lnTo>
                <a:lnTo>
                  <a:pt x="1626168" y="934791"/>
                </a:lnTo>
                <a:lnTo>
                  <a:pt x="1627490" y="915735"/>
                </a:lnTo>
                <a:lnTo>
                  <a:pt x="1628019" y="896414"/>
                </a:lnTo>
                <a:lnTo>
                  <a:pt x="1628548" y="877094"/>
                </a:lnTo>
                <a:lnTo>
                  <a:pt x="1628019" y="857509"/>
                </a:lnTo>
                <a:lnTo>
                  <a:pt x="1627490" y="838189"/>
                </a:lnTo>
                <a:lnTo>
                  <a:pt x="1626168" y="819133"/>
                </a:lnTo>
                <a:lnTo>
                  <a:pt x="1624581" y="800342"/>
                </a:lnTo>
                <a:lnTo>
                  <a:pt x="1622464" y="781551"/>
                </a:lnTo>
                <a:lnTo>
                  <a:pt x="1619555" y="762495"/>
                </a:lnTo>
                <a:lnTo>
                  <a:pt x="1616645" y="743704"/>
                </a:lnTo>
                <a:lnTo>
                  <a:pt x="1613207" y="725707"/>
                </a:lnTo>
                <a:lnTo>
                  <a:pt x="1608975" y="707180"/>
                </a:lnTo>
                <a:lnTo>
                  <a:pt x="1604743" y="689183"/>
                </a:lnTo>
                <a:lnTo>
                  <a:pt x="1599982" y="670921"/>
                </a:lnTo>
                <a:lnTo>
                  <a:pt x="1594692" y="653454"/>
                </a:lnTo>
                <a:lnTo>
                  <a:pt x="1588873" y="635986"/>
                </a:lnTo>
                <a:lnTo>
                  <a:pt x="1582789" y="618253"/>
                </a:lnTo>
                <a:lnTo>
                  <a:pt x="1576176" y="601315"/>
                </a:lnTo>
                <a:lnTo>
                  <a:pt x="1569299" y="584112"/>
                </a:lnTo>
                <a:lnTo>
                  <a:pt x="1561893" y="567438"/>
                </a:lnTo>
                <a:lnTo>
                  <a:pt x="1554223" y="551029"/>
                </a:lnTo>
                <a:lnTo>
                  <a:pt x="1546023" y="534620"/>
                </a:lnTo>
                <a:lnTo>
                  <a:pt x="1537559" y="518740"/>
                </a:lnTo>
                <a:lnTo>
                  <a:pt x="1528830" y="502596"/>
                </a:lnTo>
                <a:lnTo>
                  <a:pt x="1519308" y="486980"/>
                </a:lnTo>
                <a:lnTo>
                  <a:pt x="1509786" y="471630"/>
                </a:lnTo>
                <a:lnTo>
                  <a:pt x="1499735" y="456544"/>
                </a:lnTo>
                <a:lnTo>
                  <a:pt x="1489684" y="441458"/>
                </a:lnTo>
                <a:lnTo>
                  <a:pt x="1479104" y="427167"/>
                </a:lnTo>
                <a:lnTo>
                  <a:pt x="1467730" y="412610"/>
                </a:lnTo>
                <a:lnTo>
                  <a:pt x="1456356" y="398583"/>
                </a:lnTo>
                <a:lnTo>
                  <a:pt x="1444718" y="384820"/>
                </a:lnTo>
                <a:lnTo>
                  <a:pt x="1432815" y="371323"/>
                </a:lnTo>
                <a:lnTo>
                  <a:pt x="1420384" y="358089"/>
                </a:lnTo>
                <a:lnTo>
                  <a:pt x="1407952" y="344856"/>
                </a:lnTo>
                <a:lnTo>
                  <a:pt x="1394991" y="332417"/>
                </a:lnTo>
                <a:lnTo>
                  <a:pt x="1381766" y="320243"/>
                </a:lnTo>
                <a:lnTo>
                  <a:pt x="1368277" y="308333"/>
                </a:lnTo>
                <a:lnTo>
                  <a:pt x="1354522" y="296423"/>
                </a:lnTo>
                <a:lnTo>
                  <a:pt x="1340504" y="285042"/>
                </a:lnTo>
                <a:lnTo>
                  <a:pt x="1325956" y="274191"/>
                </a:lnTo>
                <a:lnTo>
                  <a:pt x="1311408" y="263340"/>
                </a:lnTo>
                <a:lnTo>
                  <a:pt x="1296596" y="253018"/>
                </a:lnTo>
                <a:lnTo>
                  <a:pt x="1281255" y="242961"/>
                </a:lnTo>
                <a:lnTo>
                  <a:pt x="1265914" y="233698"/>
                </a:lnTo>
                <a:lnTo>
                  <a:pt x="1250573" y="224170"/>
                </a:lnTo>
                <a:lnTo>
                  <a:pt x="1234702" y="215436"/>
                </a:lnTo>
                <a:lnTo>
                  <a:pt x="1218568" y="206967"/>
                </a:lnTo>
                <a:lnTo>
                  <a:pt x="1201904" y="198762"/>
                </a:lnTo>
                <a:lnTo>
                  <a:pt x="1185769" y="191087"/>
                </a:lnTo>
                <a:lnTo>
                  <a:pt x="1168841" y="183412"/>
                </a:lnTo>
                <a:lnTo>
                  <a:pt x="1151913" y="176530"/>
                </a:lnTo>
                <a:lnTo>
                  <a:pt x="1134720" y="169914"/>
                </a:lnTo>
                <a:lnTo>
                  <a:pt x="1117263" y="164091"/>
                </a:lnTo>
                <a:lnTo>
                  <a:pt x="1099806" y="158269"/>
                </a:lnTo>
                <a:lnTo>
                  <a:pt x="1082084" y="152975"/>
                </a:lnTo>
                <a:lnTo>
                  <a:pt x="1064098" y="147947"/>
                </a:lnTo>
                <a:lnTo>
                  <a:pt x="1045847" y="143712"/>
                </a:lnTo>
                <a:lnTo>
                  <a:pt x="1027861" y="139478"/>
                </a:lnTo>
                <a:lnTo>
                  <a:pt x="1009345" y="136037"/>
                </a:lnTo>
                <a:lnTo>
                  <a:pt x="990830" y="132861"/>
                </a:lnTo>
                <a:lnTo>
                  <a:pt x="972050" y="130479"/>
                </a:lnTo>
                <a:lnTo>
                  <a:pt x="953271" y="128362"/>
                </a:lnTo>
                <a:lnTo>
                  <a:pt x="933962" y="126774"/>
                </a:lnTo>
                <a:lnTo>
                  <a:pt x="914918" y="125450"/>
                </a:lnTo>
                <a:lnTo>
                  <a:pt x="895873" y="124392"/>
                </a:lnTo>
                <a:lnTo>
                  <a:pt x="876300" y="124392"/>
                </a:lnTo>
                <a:lnTo>
                  <a:pt x="856991" y="124392"/>
                </a:lnTo>
                <a:close/>
                <a:moveTo>
                  <a:pt x="876300" y="0"/>
                </a:moveTo>
                <a:lnTo>
                  <a:pt x="899048" y="265"/>
                </a:lnTo>
                <a:lnTo>
                  <a:pt x="921266" y="1323"/>
                </a:lnTo>
                <a:lnTo>
                  <a:pt x="943749" y="2382"/>
                </a:lnTo>
                <a:lnTo>
                  <a:pt x="965702" y="4764"/>
                </a:lnTo>
                <a:lnTo>
                  <a:pt x="987656" y="7146"/>
                </a:lnTo>
                <a:lnTo>
                  <a:pt x="1009610" y="10057"/>
                </a:lnTo>
                <a:lnTo>
                  <a:pt x="1031299" y="13763"/>
                </a:lnTo>
                <a:lnTo>
                  <a:pt x="1052724" y="17997"/>
                </a:lnTo>
                <a:lnTo>
                  <a:pt x="1074149" y="22496"/>
                </a:lnTo>
                <a:lnTo>
                  <a:pt x="1095045" y="27525"/>
                </a:lnTo>
                <a:lnTo>
                  <a:pt x="1115940" y="33348"/>
                </a:lnTo>
                <a:lnTo>
                  <a:pt x="1136572" y="39435"/>
                </a:lnTo>
                <a:lnTo>
                  <a:pt x="1157203" y="46051"/>
                </a:lnTo>
                <a:lnTo>
                  <a:pt x="1177305" y="53197"/>
                </a:lnTo>
                <a:lnTo>
                  <a:pt x="1197407" y="60873"/>
                </a:lnTo>
                <a:lnTo>
                  <a:pt x="1216981" y="69077"/>
                </a:lnTo>
                <a:lnTo>
                  <a:pt x="1236818" y="77811"/>
                </a:lnTo>
                <a:lnTo>
                  <a:pt x="1255863" y="86545"/>
                </a:lnTo>
                <a:lnTo>
                  <a:pt x="1274907" y="96337"/>
                </a:lnTo>
                <a:lnTo>
                  <a:pt x="1293687" y="105865"/>
                </a:lnTo>
                <a:lnTo>
                  <a:pt x="1312202" y="116452"/>
                </a:lnTo>
                <a:lnTo>
                  <a:pt x="1330453" y="127303"/>
                </a:lnTo>
                <a:lnTo>
                  <a:pt x="1348439" y="138154"/>
                </a:lnTo>
                <a:lnTo>
                  <a:pt x="1365896" y="149799"/>
                </a:lnTo>
                <a:lnTo>
                  <a:pt x="1383353" y="162239"/>
                </a:lnTo>
                <a:lnTo>
                  <a:pt x="1400282" y="174413"/>
                </a:lnTo>
                <a:lnTo>
                  <a:pt x="1416945" y="187117"/>
                </a:lnTo>
                <a:lnTo>
                  <a:pt x="1433609" y="200615"/>
                </a:lnTo>
                <a:lnTo>
                  <a:pt x="1449479" y="214113"/>
                </a:lnTo>
                <a:lnTo>
                  <a:pt x="1465085" y="228404"/>
                </a:lnTo>
                <a:lnTo>
                  <a:pt x="1480426" y="242432"/>
                </a:lnTo>
                <a:lnTo>
                  <a:pt x="1495503" y="257253"/>
                </a:lnTo>
                <a:lnTo>
                  <a:pt x="1510315" y="272074"/>
                </a:lnTo>
                <a:lnTo>
                  <a:pt x="1524863" y="287424"/>
                </a:lnTo>
                <a:lnTo>
                  <a:pt x="1538881" y="303569"/>
                </a:lnTo>
                <a:lnTo>
                  <a:pt x="1552371" y="319449"/>
                </a:lnTo>
                <a:lnTo>
                  <a:pt x="1565596" y="335858"/>
                </a:lnTo>
                <a:lnTo>
                  <a:pt x="1578292" y="352796"/>
                </a:lnTo>
                <a:lnTo>
                  <a:pt x="1590724" y="369735"/>
                </a:lnTo>
                <a:lnTo>
                  <a:pt x="1602627" y="386938"/>
                </a:lnTo>
                <a:lnTo>
                  <a:pt x="1614265" y="404935"/>
                </a:lnTo>
                <a:lnTo>
                  <a:pt x="1625639" y="422667"/>
                </a:lnTo>
                <a:lnTo>
                  <a:pt x="1636219" y="440929"/>
                </a:lnTo>
                <a:lnTo>
                  <a:pt x="1646534" y="459455"/>
                </a:lnTo>
                <a:lnTo>
                  <a:pt x="1656585" y="478247"/>
                </a:lnTo>
                <a:lnTo>
                  <a:pt x="1666108" y="497038"/>
                </a:lnTo>
                <a:lnTo>
                  <a:pt x="1675101" y="516358"/>
                </a:lnTo>
                <a:lnTo>
                  <a:pt x="1683565" y="535943"/>
                </a:lnTo>
                <a:lnTo>
                  <a:pt x="1691764" y="555528"/>
                </a:lnTo>
                <a:lnTo>
                  <a:pt x="1699170" y="575643"/>
                </a:lnTo>
                <a:lnTo>
                  <a:pt x="1706577" y="596022"/>
                </a:lnTo>
                <a:lnTo>
                  <a:pt x="1712925" y="616401"/>
                </a:lnTo>
                <a:lnTo>
                  <a:pt x="1719273" y="637309"/>
                </a:lnTo>
                <a:lnTo>
                  <a:pt x="1725092" y="658218"/>
                </a:lnTo>
                <a:lnTo>
                  <a:pt x="1730382" y="679126"/>
                </a:lnTo>
                <a:lnTo>
                  <a:pt x="1734614" y="700564"/>
                </a:lnTo>
                <a:lnTo>
                  <a:pt x="1739111" y="721737"/>
                </a:lnTo>
                <a:lnTo>
                  <a:pt x="1742549" y="743439"/>
                </a:lnTo>
                <a:lnTo>
                  <a:pt x="1745723" y="765406"/>
                </a:lnTo>
                <a:lnTo>
                  <a:pt x="1748104" y="787373"/>
                </a:lnTo>
                <a:lnTo>
                  <a:pt x="1749955" y="809605"/>
                </a:lnTo>
                <a:lnTo>
                  <a:pt x="1751542" y="831837"/>
                </a:lnTo>
                <a:lnTo>
                  <a:pt x="1752336" y="854598"/>
                </a:lnTo>
                <a:lnTo>
                  <a:pt x="1752600" y="877094"/>
                </a:lnTo>
                <a:lnTo>
                  <a:pt x="1752336" y="899590"/>
                </a:lnTo>
                <a:lnTo>
                  <a:pt x="1751542" y="922351"/>
                </a:lnTo>
                <a:lnTo>
                  <a:pt x="1749955" y="944583"/>
                </a:lnTo>
                <a:lnTo>
                  <a:pt x="1748104" y="966550"/>
                </a:lnTo>
                <a:lnTo>
                  <a:pt x="1745723" y="988782"/>
                </a:lnTo>
                <a:lnTo>
                  <a:pt x="1742549" y="1010220"/>
                </a:lnTo>
                <a:lnTo>
                  <a:pt x="1739111" y="1031922"/>
                </a:lnTo>
                <a:lnTo>
                  <a:pt x="1734614" y="1053624"/>
                </a:lnTo>
                <a:lnTo>
                  <a:pt x="1730382" y="1075062"/>
                </a:lnTo>
                <a:lnTo>
                  <a:pt x="1725092" y="1095970"/>
                </a:lnTo>
                <a:lnTo>
                  <a:pt x="1719273" y="1116879"/>
                </a:lnTo>
                <a:lnTo>
                  <a:pt x="1712925" y="1137523"/>
                </a:lnTo>
                <a:lnTo>
                  <a:pt x="1706577" y="1157902"/>
                </a:lnTo>
                <a:lnTo>
                  <a:pt x="1699170" y="1178016"/>
                </a:lnTo>
                <a:lnTo>
                  <a:pt x="1691764" y="1198130"/>
                </a:lnTo>
                <a:lnTo>
                  <a:pt x="1683565" y="1217980"/>
                </a:lnTo>
                <a:lnTo>
                  <a:pt x="1675101" y="1237565"/>
                </a:lnTo>
                <a:lnTo>
                  <a:pt x="1666108" y="1256886"/>
                </a:lnTo>
                <a:lnTo>
                  <a:pt x="1656585" y="1275941"/>
                </a:lnTo>
                <a:lnTo>
                  <a:pt x="1646534" y="1294733"/>
                </a:lnTo>
                <a:lnTo>
                  <a:pt x="1636219" y="1313259"/>
                </a:lnTo>
                <a:lnTo>
                  <a:pt x="1625639" y="1331521"/>
                </a:lnTo>
                <a:lnTo>
                  <a:pt x="1614265" y="1349253"/>
                </a:lnTo>
                <a:lnTo>
                  <a:pt x="1602627" y="1366986"/>
                </a:lnTo>
                <a:lnTo>
                  <a:pt x="1590724" y="1384453"/>
                </a:lnTo>
                <a:lnTo>
                  <a:pt x="1578292" y="1401392"/>
                </a:lnTo>
                <a:lnTo>
                  <a:pt x="1565596" y="1418066"/>
                </a:lnTo>
                <a:lnTo>
                  <a:pt x="1552371" y="1434475"/>
                </a:lnTo>
                <a:lnTo>
                  <a:pt x="1538881" y="1450619"/>
                </a:lnTo>
                <a:lnTo>
                  <a:pt x="1524863" y="1466234"/>
                </a:lnTo>
                <a:lnTo>
                  <a:pt x="1510315" y="1481585"/>
                </a:lnTo>
                <a:lnTo>
                  <a:pt x="1495503" y="1496671"/>
                </a:lnTo>
                <a:lnTo>
                  <a:pt x="1480426" y="1511492"/>
                </a:lnTo>
                <a:lnTo>
                  <a:pt x="1465085" y="1525784"/>
                </a:lnTo>
                <a:lnTo>
                  <a:pt x="1449479" y="1540075"/>
                </a:lnTo>
                <a:lnTo>
                  <a:pt x="1433609" y="1553573"/>
                </a:lnTo>
                <a:lnTo>
                  <a:pt x="1416945" y="1566542"/>
                </a:lnTo>
                <a:lnTo>
                  <a:pt x="1400282" y="1579510"/>
                </a:lnTo>
                <a:lnTo>
                  <a:pt x="1383353" y="1591949"/>
                </a:lnTo>
                <a:lnTo>
                  <a:pt x="1365896" y="1603859"/>
                </a:lnTo>
                <a:lnTo>
                  <a:pt x="1348439" y="1615505"/>
                </a:lnTo>
                <a:lnTo>
                  <a:pt x="1330453" y="1626885"/>
                </a:lnTo>
                <a:lnTo>
                  <a:pt x="1312202" y="1637472"/>
                </a:lnTo>
                <a:lnTo>
                  <a:pt x="1293687" y="1647793"/>
                </a:lnTo>
                <a:lnTo>
                  <a:pt x="1274907" y="1657851"/>
                </a:lnTo>
                <a:lnTo>
                  <a:pt x="1255863" y="1667379"/>
                </a:lnTo>
                <a:lnTo>
                  <a:pt x="1236818" y="1676377"/>
                </a:lnTo>
                <a:lnTo>
                  <a:pt x="1216981" y="1684846"/>
                </a:lnTo>
                <a:lnTo>
                  <a:pt x="1197407" y="1693051"/>
                </a:lnTo>
                <a:lnTo>
                  <a:pt x="1177305" y="1700726"/>
                </a:lnTo>
                <a:lnTo>
                  <a:pt x="1157203" y="1707607"/>
                </a:lnTo>
                <a:lnTo>
                  <a:pt x="1136572" y="1714753"/>
                </a:lnTo>
                <a:lnTo>
                  <a:pt x="1115940" y="1720576"/>
                </a:lnTo>
                <a:lnTo>
                  <a:pt x="1095045" y="1726134"/>
                </a:lnTo>
                <a:lnTo>
                  <a:pt x="1074149" y="1731427"/>
                </a:lnTo>
                <a:lnTo>
                  <a:pt x="1052724" y="1736191"/>
                </a:lnTo>
                <a:lnTo>
                  <a:pt x="1031299" y="1740426"/>
                </a:lnTo>
                <a:lnTo>
                  <a:pt x="1009610" y="1743866"/>
                </a:lnTo>
                <a:lnTo>
                  <a:pt x="987656" y="1747042"/>
                </a:lnTo>
                <a:lnTo>
                  <a:pt x="965702" y="1749424"/>
                </a:lnTo>
                <a:lnTo>
                  <a:pt x="943749" y="1751277"/>
                </a:lnTo>
                <a:lnTo>
                  <a:pt x="921266" y="1752865"/>
                </a:lnTo>
                <a:lnTo>
                  <a:pt x="899048" y="1753923"/>
                </a:lnTo>
                <a:lnTo>
                  <a:pt x="876300" y="1754188"/>
                </a:lnTo>
                <a:lnTo>
                  <a:pt x="853817" y="1753923"/>
                </a:lnTo>
                <a:lnTo>
                  <a:pt x="831335" y="1752865"/>
                </a:lnTo>
                <a:lnTo>
                  <a:pt x="809116" y="1751277"/>
                </a:lnTo>
                <a:lnTo>
                  <a:pt x="786898" y="1749424"/>
                </a:lnTo>
                <a:lnTo>
                  <a:pt x="764944" y="1747042"/>
                </a:lnTo>
                <a:lnTo>
                  <a:pt x="742990" y="1743866"/>
                </a:lnTo>
                <a:lnTo>
                  <a:pt x="721301" y="1740426"/>
                </a:lnTo>
                <a:lnTo>
                  <a:pt x="699876" y="1736191"/>
                </a:lnTo>
                <a:lnTo>
                  <a:pt x="678716" y="1731427"/>
                </a:lnTo>
                <a:lnTo>
                  <a:pt x="657820" y="1726134"/>
                </a:lnTo>
                <a:lnTo>
                  <a:pt x="636660" y="1720576"/>
                </a:lnTo>
                <a:lnTo>
                  <a:pt x="616028" y="1714753"/>
                </a:lnTo>
                <a:lnTo>
                  <a:pt x="595662" y="1707607"/>
                </a:lnTo>
                <a:lnTo>
                  <a:pt x="575295" y="1700726"/>
                </a:lnTo>
                <a:lnTo>
                  <a:pt x="555193" y="1693051"/>
                </a:lnTo>
                <a:lnTo>
                  <a:pt x="535619" y="1684846"/>
                </a:lnTo>
                <a:lnTo>
                  <a:pt x="516046" y="1676377"/>
                </a:lnTo>
                <a:lnTo>
                  <a:pt x="496737" y="1667379"/>
                </a:lnTo>
                <a:lnTo>
                  <a:pt x="477958" y="1657851"/>
                </a:lnTo>
                <a:lnTo>
                  <a:pt x="458913" y="1647793"/>
                </a:lnTo>
                <a:lnTo>
                  <a:pt x="440663" y="1637472"/>
                </a:lnTo>
                <a:lnTo>
                  <a:pt x="422412" y="1626885"/>
                </a:lnTo>
                <a:lnTo>
                  <a:pt x="404161" y="1615505"/>
                </a:lnTo>
                <a:lnTo>
                  <a:pt x="386704" y="1603859"/>
                </a:lnTo>
                <a:lnTo>
                  <a:pt x="369511" y="1591949"/>
                </a:lnTo>
                <a:lnTo>
                  <a:pt x="352318" y="1579510"/>
                </a:lnTo>
                <a:lnTo>
                  <a:pt x="335655" y="1566542"/>
                </a:lnTo>
                <a:lnTo>
                  <a:pt x="319255" y="1553573"/>
                </a:lnTo>
                <a:lnTo>
                  <a:pt x="303121" y="1540075"/>
                </a:lnTo>
                <a:lnTo>
                  <a:pt x="287251" y="1525784"/>
                </a:lnTo>
                <a:lnTo>
                  <a:pt x="271909" y="1511492"/>
                </a:lnTo>
                <a:lnTo>
                  <a:pt x="256833" y="1496671"/>
                </a:lnTo>
                <a:lnTo>
                  <a:pt x="242285" y="1481585"/>
                </a:lnTo>
                <a:lnTo>
                  <a:pt x="227737" y="1466234"/>
                </a:lnTo>
                <a:lnTo>
                  <a:pt x="213983" y="1450619"/>
                </a:lnTo>
                <a:lnTo>
                  <a:pt x="200229" y="1434475"/>
                </a:lnTo>
                <a:lnTo>
                  <a:pt x="187004" y="1418066"/>
                </a:lnTo>
                <a:lnTo>
                  <a:pt x="174308" y="1401392"/>
                </a:lnTo>
                <a:lnTo>
                  <a:pt x="161876" y="1384453"/>
                </a:lnTo>
                <a:lnTo>
                  <a:pt x="149709" y="1366986"/>
                </a:lnTo>
                <a:lnTo>
                  <a:pt x="138071" y="1349253"/>
                </a:lnTo>
                <a:lnTo>
                  <a:pt x="126961" y="1331521"/>
                </a:lnTo>
                <a:lnTo>
                  <a:pt x="116117" y="1313259"/>
                </a:lnTo>
                <a:lnTo>
                  <a:pt x="105801" y="1294733"/>
                </a:lnTo>
                <a:lnTo>
                  <a:pt x="95750" y="1275941"/>
                </a:lnTo>
                <a:lnTo>
                  <a:pt x="86492" y="1256886"/>
                </a:lnTo>
                <a:lnTo>
                  <a:pt x="77499" y="1237565"/>
                </a:lnTo>
                <a:lnTo>
                  <a:pt x="69035" y="1217980"/>
                </a:lnTo>
                <a:lnTo>
                  <a:pt x="60836" y="1198130"/>
                </a:lnTo>
                <a:lnTo>
                  <a:pt x="53165" y="1178016"/>
                </a:lnTo>
                <a:lnTo>
                  <a:pt x="46023" y="1157902"/>
                </a:lnTo>
                <a:lnTo>
                  <a:pt x="39411" y="1137523"/>
                </a:lnTo>
                <a:lnTo>
                  <a:pt x="33327" y="1116879"/>
                </a:lnTo>
                <a:lnTo>
                  <a:pt x="27508" y="1095970"/>
                </a:lnTo>
                <a:lnTo>
                  <a:pt x="22483" y="1075062"/>
                </a:lnTo>
                <a:lnTo>
                  <a:pt x="17721" y="1053624"/>
                </a:lnTo>
                <a:lnTo>
                  <a:pt x="13754" y="1031922"/>
                </a:lnTo>
                <a:lnTo>
                  <a:pt x="10051" y="1010220"/>
                </a:lnTo>
                <a:lnTo>
                  <a:pt x="6877" y="988782"/>
                </a:lnTo>
                <a:lnTo>
                  <a:pt x="4496" y="966550"/>
                </a:lnTo>
                <a:lnTo>
                  <a:pt x="2380" y="944583"/>
                </a:lnTo>
                <a:lnTo>
                  <a:pt x="1322" y="922351"/>
                </a:lnTo>
                <a:lnTo>
                  <a:pt x="264" y="899590"/>
                </a:lnTo>
                <a:lnTo>
                  <a:pt x="0" y="877094"/>
                </a:lnTo>
                <a:lnTo>
                  <a:pt x="264" y="854598"/>
                </a:lnTo>
                <a:lnTo>
                  <a:pt x="1322" y="831837"/>
                </a:lnTo>
                <a:lnTo>
                  <a:pt x="2380" y="809605"/>
                </a:lnTo>
                <a:lnTo>
                  <a:pt x="4496" y="787373"/>
                </a:lnTo>
                <a:lnTo>
                  <a:pt x="6877" y="765406"/>
                </a:lnTo>
                <a:lnTo>
                  <a:pt x="10051" y="743439"/>
                </a:lnTo>
                <a:lnTo>
                  <a:pt x="13754" y="721737"/>
                </a:lnTo>
                <a:lnTo>
                  <a:pt x="17721" y="700564"/>
                </a:lnTo>
                <a:lnTo>
                  <a:pt x="22483" y="679126"/>
                </a:lnTo>
                <a:lnTo>
                  <a:pt x="27508" y="658218"/>
                </a:lnTo>
                <a:lnTo>
                  <a:pt x="33327" y="637309"/>
                </a:lnTo>
                <a:lnTo>
                  <a:pt x="39411" y="616401"/>
                </a:lnTo>
                <a:lnTo>
                  <a:pt x="46023" y="596022"/>
                </a:lnTo>
                <a:lnTo>
                  <a:pt x="53165" y="575643"/>
                </a:lnTo>
                <a:lnTo>
                  <a:pt x="60836" y="555528"/>
                </a:lnTo>
                <a:lnTo>
                  <a:pt x="69035" y="535943"/>
                </a:lnTo>
                <a:lnTo>
                  <a:pt x="77499" y="516358"/>
                </a:lnTo>
                <a:lnTo>
                  <a:pt x="86492" y="497038"/>
                </a:lnTo>
                <a:lnTo>
                  <a:pt x="95750" y="478247"/>
                </a:lnTo>
                <a:lnTo>
                  <a:pt x="105801" y="459455"/>
                </a:lnTo>
                <a:lnTo>
                  <a:pt x="116117" y="440929"/>
                </a:lnTo>
                <a:lnTo>
                  <a:pt x="126961" y="422667"/>
                </a:lnTo>
                <a:lnTo>
                  <a:pt x="138071" y="404935"/>
                </a:lnTo>
                <a:lnTo>
                  <a:pt x="149709" y="386938"/>
                </a:lnTo>
                <a:lnTo>
                  <a:pt x="161876" y="369735"/>
                </a:lnTo>
                <a:lnTo>
                  <a:pt x="174308" y="352796"/>
                </a:lnTo>
                <a:lnTo>
                  <a:pt x="187004" y="335858"/>
                </a:lnTo>
                <a:lnTo>
                  <a:pt x="200229" y="319449"/>
                </a:lnTo>
                <a:lnTo>
                  <a:pt x="213983" y="303569"/>
                </a:lnTo>
                <a:lnTo>
                  <a:pt x="227737" y="287424"/>
                </a:lnTo>
                <a:lnTo>
                  <a:pt x="242285" y="272074"/>
                </a:lnTo>
                <a:lnTo>
                  <a:pt x="256833" y="257253"/>
                </a:lnTo>
                <a:lnTo>
                  <a:pt x="271909" y="242432"/>
                </a:lnTo>
                <a:lnTo>
                  <a:pt x="287251" y="228404"/>
                </a:lnTo>
                <a:lnTo>
                  <a:pt x="303121" y="214113"/>
                </a:lnTo>
                <a:lnTo>
                  <a:pt x="319255" y="200615"/>
                </a:lnTo>
                <a:lnTo>
                  <a:pt x="335655" y="187117"/>
                </a:lnTo>
                <a:lnTo>
                  <a:pt x="352318" y="174413"/>
                </a:lnTo>
                <a:lnTo>
                  <a:pt x="369511" y="162239"/>
                </a:lnTo>
                <a:lnTo>
                  <a:pt x="386704" y="149799"/>
                </a:lnTo>
                <a:lnTo>
                  <a:pt x="404161" y="138154"/>
                </a:lnTo>
                <a:lnTo>
                  <a:pt x="422412" y="127303"/>
                </a:lnTo>
                <a:lnTo>
                  <a:pt x="440663" y="116452"/>
                </a:lnTo>
                <a:lnTo>
                  <a:pt x="458913" y="105865"/>
                </a:lnTo>
                <a:lnTo>
                  <a:pt x="477958" y="96337"/>
                </a:lnTo>
                <a:lnTo>
                  <a:pt x="496737" y="86545"/>
                </a:lnTo>
                <a:lnTo>
                  <a:pt x="516046" y="77811"/>
                </a:lnTo>
                <a:lnTo>
                  <a:pt x="535619" y="69077"/>
                </a:lnTo>
                <a:lnTo>
                  <a:pt x="555193" y="60873"/>
                </a:lnTo>
                <a:lnTo>
                  <a:pt x="575295" y="53197"/>
                </a:lnTo>
                <a:lnTo>
                  <a:pt x="595662" y="46051"/>
                </a:lnTo>
                <a:lnTo>
                  <a:pt x="616028" y="39435"/>
                </a:lnTo>
                <a:lnTo>
                  <a:pt x="636660" y="33348"/>
                </a:lnTo>
                <a:lnTo>
                  <a:pt x="657820" y="27525"/>
                </a:lnTo>
                <a:lnTo>
                  <a:pt x="678716" y="22496"/>
                </a:lnTo>
                <a:lnTo>
                  <a:pt x="699876" y="17997"/>
                </a:lnTo>
                <a:lnTo>
                  <a:pt x="721301" y="13763"/>
                </a:lnTo>
                <a:lnTo>
                  <a:pt x="742990" y="10057"/>
                </a:lnTo>
                <a:lnTo>
                  <a:pt x="764944" y="7146"/>
                </a:lnTo>
                <a:lnTo>
                  <a:pt x="786898" y="4764"/>
                </a:lnTo>
                <a:lnTo>
                  <a:pt x="809116" y="2382"/>
                </a:lnTo>
                <a:lnTo>
                  <a:pt x="831335" y="1323"/>
                </a:lnTo>
                <a:lnTo>
                  <a:pt x="853817" y="265"/>
                </a:lnTo>
                <a:lnTo>
                  <a:pt x="876300" y="0"/>
                </a:lnTo>
                <a:close/>
              </a:path>
            </a:pathLst>
          </a:custGeom>
          <a:blipFill rotWithShape="1">
            <a:blip r:embed="rId6">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ckwell"/>
              <a:ea typeface="Rockwell"/>
              <a:cs typeface="Rockwell"/>
              <a:sym typeface="Rockwell"/>
            </a:endParaRPr>
          </a:p>
        </p:txBody>
      </p:sp>
      <p:sp>
        <p:nvSpPr>
          <p:cNvPr id="1470" name="Google Shape;1470;p45"/>
          <p:cNvSpPr txBox="1"/>
          <p:nvPr/>
        </p:nvSpPr>
        <p:spPr>
          <a:xfrm>
            <a:off x="2304694" y="4256219"/>
            <a:ext cx="1749197" cy="40011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tr-TR" sz="2000">
                <a:latin typeface="Rockwell"/>
                <a:ea typeface="Rockwell"/>
                <a:cs typeface="Rockwell"/>
                <a:sym typeface="Rockwell"/>
              </a:rPr>
              <a:t>Big Concept</a:t>
            </a:r>
            <a:endParaRPr b="1" sz="2000">
              <a:latin typeface="Rockwell"/>
              <a:ea typeface="Rockwell"/>
              <a:cs typeface="Rockwell"/>
              <a:sym typeface="Rockwell"/>
            </a:endParaRPr>
          </a:p>
        </p:txBody>
      </p:sp>
      <p:grpSp>
        <p:nvGrpSpPr>
          <p:cNvPr id="1471" name="Google Shape;1471;p45"/>
          <p:cNvGrpSpPr/>
          <p:nvPr/>
        </p:nvGrpSpPr>
        <p:grpSpPr>
          <a:xfrm>
            <a:off x="5237958" y="4013730"/>
            <a:ext cx="365349" cy="570236"/>
            <a:chOff x="4763" y="15501938"/>
            <a:chExt cx="3094038" cy="4829175"/>
          </a:xfrm>
        </p:grpSpPr>
        <p:sp>
          <p:nvSpPr>
            <p:cNvPr id="1472" name="Google Shape;1472;p45"/>
            <p:cNvSpPr/>
            <p:nvPr/>
          </p:nvSpPr>
          <p:spPr>
            <a:xfrm>
              <a:off x="4763" y="15501938"/>
              <a:ext cx="3094038" cy="3508375"/>
            </a:xfrm>
            <a:custGeom>
              <a:rect b="b" l="l" r="r" t="t"/>
              <a:pathLst>
                <a:path extrusionOk="0" h="828" w="731">
                  <a:moveTo>
                    <a:pt x="482" y="828"/>
                  </a:moveTo>
                  <a:cubicBezTo>
                    <a:pt x="460" y="828"/>
                    <a:pt x="443" y="810"/>
                    <a:pt x="443" y="788"/>
                  </a:cubicBezTo>
                  <a:cubicBezTo>
                    <a:pt x="443" y="732"/>
                    <a:pt x="443" y="732"/>
                    <a:pt x="443" y="732"/>
                  </a:cubicBezTo>
                  <a:cubicBezTo>
                    <a:pt x="443" y="697"/>
                    <a:pt x="463" y="656"/>
                    <a:pt x="492" y="635"/>
                  </a:cubicBezTo>
                  <a:cubicBezTo>
                    <a:pt x="493" y="634"/>
                    <a:pt x="652" y="516"/>
                    <a:pt x="652" y="366"/>
                  </a:cubicBezTo>
                  <a:cubicBezTo>
                    <a:pt x="652" y="208"/>
                    <a:pt x="523" y="79"/>
                    <a:pt x="365" y="79"/>
                  </a:cubicBezTo>
                  <a:cubicBezTo>
                    <a:pt x="207" y="79"/>
                    <a:pt x="79" y="208"/>
                    <a:pt x="79" y="366"/>
                  </a:cubicBezTo>
                  <a:cubicBezTo>
                    <a:pt x="79" y="517"/>
                    <a:pt x="237" y="634"/>
                    <a:pt x="239" y="635"/>
                  </a:cubicBezTo>
                  <a:cubicBezTo>
                    <a:pt x="267" y="656"/>
                    <a:pt x="288" y="697"/>
                    <a:pt x="288" y="732"/>
                  </a:cubicBezTo>
                  <a:cubicBezTo>
                    <a:pt x="288" y="788"/>
                    <a:pt x="288" y="788"/>
                    <a:pt x="288" y="788"/>
                  </a:cubicBezTo>
                  <a:cubicBezTo>
                    <a:pt x="288" y="810"/>
                    <a:pt x="270" y="828"/>
                    <a:pt x="248" y="828"/>
                  </a:cubicBezTo>
                  <a:cubicBezTo>
                    <a:pt x="226" y="828"/>
                    <a:pt x="209" y="810"/>
                    <a:pt x="209" y="788"/>
                  </a:cubicBezTo>
                  <a:cubicBezTo>
                    <a:pt x="209" y="732"/>
                    <a:pt x="209" y="732"/>
                    <a:pt x="209" y="732"/>
                  </a:cubicBezTo>
                  <a:cubicBezTo>
                    <a:pt x="209" y="722"/>
                    <a:pt x="200" y="705"/>
                    <a:pt x="192" y="699"/>
                  </a:cubicBezTo>
                  <a:cubicBezTo>
                    <a:pt x="184" y="693"/>
                    <a:pt x="0" y="556"/>
                    <a:pt x="0" y="366"/>
                  </a:cubicBezTo>
                  <a:cubicBezTo>
                    <a:pt x="0" y="164"/>
                    <a:pt x="164" y="0"/>
                    <a:pt x="365" y="0"/>
                  </a:cubicBezTo>
                  <a:cubicBezTo>
                    <a:pt x="567" y="0"/>
                    <a:pt x="731" y="164"/>
                    <a:pt x="731" y="366"/>
                  </a:cubicBezTo>
                  <a:cubicBezTo>
                    <a:pt x="731" y="556"/>
                    <a:pt x="546" y="693"/>
                    <a:pt x="539" y="699"/>
                  </a:cubicBezTo>
                  <a:cubicBezTo>
                    <a:pt x="531" y="705"/>
                    <a:pt x="522" y="722"/>
                    <a:pt x="522" y="732"/>
                  </a:cubicBezTo>
                  <a:cubicBezTo>
                    <a:pt x="522" y="788"/>
                    <a:pt x="522" y="788"/>
                    <a:pt x="522" y="788"/>
                  </a:cubicBezTo>
                  <a:cubicBezTo>
                    <a:pt x="522" y="810"/>
                    <a:pt x="504" y="828"/>
                    <a:pt x="482" y="828"/>
                  </a:cubicBez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Rockwell"/>
                <a:ea typeface="Rockwell"/>
                <a:cs typeface="Rockwell"/>
                <a:sym typeface="Rockwell"/>
              </a:endParaRPr>
            </a:p>
          </p:txBody>
        </p:sp>
        <p:sp>
          <p:nvSpPr>
            <p:cNvPr id="1473" name="Google Shape;1473;p45"/>
            <p:cNvSpPr/>
            <p:nvPr/>
          </p:nvSpPr>
          <p:spPr>
            <a:xfrm>
              <a:off x="914400" y="19137313"/>
              <a:ext cx="1274763" cy="1193800"/>
            </a:xfrm>
            <a:custGeom>
              <a:rect b="b" l="l" r="r" t="t"/>
              <a:pathLst>
                <a:path extrusionOk="0" h="282" w="301">
                  <a:moveTo>
                    <a:pt x="301" y="0"/>
                  </a:moveTo>
                  <a:cubicBezTo>
                    <a:pt x="301" y="0"/>
                    <a:pt x="301" y="85"/>
                    <a:pt x="301" y="107"/>
                  </a:cubicBezTo>
                  <a:cubicBezTo>
                    <a:pt x="301" y="152"/>
                    <a:pt x="277" y="176"/>
                    <a:pt x="249" y="195"/>
                  </a:cubicBezTo>
                  <a:cubicBezTo>
                    <a:pt x="221" y="213"/>
                    <a:pt x="199" y="230"/>
                    <a:pt x="190" y="252"/>
                  </a:cubicBezTo>
                  <a:cubicBezTo>
                    <a:pt x="190" y="252"/>
                    <a:pt x="185" y="282"/>
                    <a:pt x="150" y="282"/>
                  </a:cubicBezTo>
                  <a:cubicBezTo>
                    <a:pt x="116" y="282"/>
                    <a:pt x="111" y="252"/>
                    <a:pt x="111" y="252"/>
                  </a:cubicBezTo>
                  <a:cubicBezTo>
                    <a:pt x="102" y="230"/>
                    <a:pt x="79" y="213"/>
                    <a:pt x="52" y="195"/>
                  </a:cubicBezTo>
                  <a:cubicBezTo>
                    <a:pt x="24" y="176"/>
                    <a:pt x="0" y="152"/>
                    <a:pt x="0" y="107"/>
                  </a:cubicBezTo>
                  <a:cubicBezTo>
                    <a:pt x="0" y="85"/>
                    <a:pt x="0" y="0"/>
                    <a:pt x="0" y="0"/>
                  </a:cubicBezTo>
                  <a:lnTo>
                    <a:pt x="301" y="0"/>
                  </a:ln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Rockwell"/>
                <a:ea typeface="Rockwell"/>
                <a:cs typeface="Rockwell"/>
                <a:sym typeface="Rockwell"/>
              </a:endParaRPr>
            </a:p>
          </p:txBody>
        </p:sp>
        <p:sp>
          <p:nvSpPr>
            <p:cNvPr id="1474" name="Google Shape;1474;p45"/>
            <p:cNvSpPr/>
            <p:nvPr/>
          </p:nvSpPr>
          <p:spPr>
            <a:xfrm>
              <a:off x="744538" y="19229388"/>
              <a:ext cx="1614488" cy="225425"/>
            </a:xfrm>
            <a:custGeom>
              <a:rect b="b" l="l" r="r" t="t"/>
              <a:pathLst>
                <a:path extrusionOk="0" h="53" w="381">
                  <a:moveTo>
                    <a:pt x="354" y="53"/>
                  </a:moveTo>
                  <a:cubicBezTo>
                    <a:pt x="26" y="53"/>
                    <a:pt x="26" y="53"/>
                    <a:pt x="26" y="53"/>
                  </a:cubicBezTo>
                  <a:cubicBezTo>
                    <a:pt x="12" y="53"/>
                    <a:pt x="0" y="41"/>
                    <a:pt x="0" y="27"/>
                  </a:cubicBezTo>
                  <a:cubicBezTo>
                    <a:pt x="0" y="12"/>
                    <a:pt x="12" y="0"/>
                    <a:pt x="26" y="0"/>
                  </a:cubicBezTo>
                  <a:cubicBezTo>
                    <a:pt x="354" y="0"/>
                    <a:pt x="354" y="0"/>
                    <a:pt x="354" y="0"/>
                  </a:cubicBezTo>
                  <a:cubicBezTo>
                    <a:pt x="369" y="0"/>
                    <a:pt x="381" y="12"/>
                    <a:pt x="381" y="27"/>
                  </a:cubicBezTo>
                  <a:cubicBezTo>
                    <a:pt x="381" y="41"/>
                    <a:pt x="369" y="53"/>
                    <a:pt x="354" y="53"/>
                  </a:cubicBez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Rockwell"/>
                <a:ea typeface="Rockwell"/>
                <a:cs typeface="Rockwell"/>
                <a:sym typeface="Rockwell"/>
              </a:endParaRPr>
            </a:p>
          </p:txBody>
        </p:sp>
        <p:sp>
          <p:nvSpPr>
            <p:cNvPr id="1475" name="Google Shape;1475;p45"/>
            <p:cNvSpPr/>
            <p:nvPr/>
          </p:nvSpPr>
          <p:spPr>
            <a:xfrm>
              <a:off x="744538" y="19513550"/>
              <a:ext cx="1614488" cy="220663"/>
            </a:xfrm>
            <a:custGeom>
              <a:rect b="b" l="l" r="r" t="t"/>
              <a:pathLst>
                <a:path extrusionOk="0" h="52" w="381">
                  <a:moveTo>
                    <a:pt x="354" y="52"/>
                  </a:moveTo>
                  <a:cubicBezTo>
                    <a:pt x="26" y="52"/>
                    <a:pt x="26" y="52"/>
                    <a:pt x="26" y="52"/>
                  </a:cubicBezTo>
                  <a:cubicBezTo>
                    <a:pt x="12" y="52"/>
                    <a:pt x="0" y="41"/>
                    <a:pt x="0" y="26"/>
                  </a:cubicBezTo>
                  <a:cubicBezTo>
                    <a:pt x="0" y="12"/>
                    <a:pt x="12" y="0"/>
                    <a:pt x="26" y="0"/>
                  </a:cubicBezTo>
                  <a:cubicBezTo>
                    <a:pt x="354" y="0"/>
                    <a:pt x="354" y="0"/>
                    <a:pt x="354" y="0"/>
                  </a:cubicBezTo>
                  <a:cubicBezTo>
                    <a:pt x="369" y="0"/>
                    <a:pt x="381" y="12"/>
                    <a:pt x="381" y="26"/>
                  </a:cubicBezTo>
                  <a:cubicBezTo>
                    <a:pt x="381" y="41"/>
                    <a:pt x="369" y="52"/>
                    <a:pt x="354" y="52"/>
                  </a:cubicBez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Rockwell"/>
                <a:ea typeface="Rockwell"/>
                <a:cs typeface="Rockwell"/>
                <a:sym typeface="Rockwell"/>
              </a:endParaRPr>
            </a:p>
          </p:txBody>
        </p:sp>
        <p:sp>
          <p:nvSpPr>
            <p:cNvPr id="1476" name="Google Shape;1476;p45"/>
            <p:cNvSpPr/>
            <p:nvPr/>
          </p:nvSpPr>
          <p:spPr>
            <a:xfrm>
              <a:off x="1254125" y="18060988"/>
              <a:ext cx="592138" cy="147638"/>
            </a:xfrm>
            <a:custGeom>
              <a:rect b="b" l="l" r="r" t="t"/>
              <a:pathLst>
                <a:path extrusionOk="0" h="35" w="140">
                  <a:moveTo>
                    <a:pt x="123" y="35"/>
                  </a:moveTo>
                  <a:cubicBezTo>
                    <a:pt x="18" y="35"/>
                    <a:pt x="18" y="35"/>
                    <a:pt x="18" y="35"/>
                  </a:cubicBezTo>
                  <a:cubicBezTo>
                    <a:pt x="8" y="35"/>
                    <a:pt x="0" y="27"/>
                    <a:pt x="0" y="17"/>
                  </a:cubicBezTo>
                  <a:cubicBezTo>
                    <a:pt x="0" y="8"/>
                    <a:pt x="8" y="0"/>
                    <a:pt x="18" y="0"/>
                  </a:cubicBezTo>
                  <a:cubicBezTo>
                    <a:pt x="123" y="0"/>
                    <a:pt x="123" y="0"/>
                    <a:pt x="123" y="0"/>
                  </a:cubicBezTo>
                  <a:cubicBezTo>
                    <a:pt x="133" y="0"/>
                    <a:pt x="140" y="8"/>
                    <a:pt x="140" y="17"/>
                  </a:cubicBezTo>
                  <a:cubicBezTo>
                    <a:pt x="140" y="27"/>
                    <a:pt x="133" y="35"/>
                    <a:pt x="123" y="35"/>
                  </a:cubicBez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Rockwell"/>
                <a:ea typeface="Rockwell"/>
                <a:cs typeface="Rockwell"/>
                <a:sym typeface="Rockwell"/>
              </a:endParaRPr>
            </a:p>
          </p:txBody>
        </p:sp>
        <p:sp>
          <p:nvSpPr>
            <p:cNvPr id="1477" name="Google Shape;1477;p45"/>
            <p:cNvSpPr/>
            <p:nvPr/>
          </p:nvSpPr>
          <p:spPr>
            <a:xfrm>
              <a:off x="1198563" y="17806988"/>
              <a:ext cx="706438" cy="147638"/>
            </a:xfrm>
            <a:custGeom>
              <a:rect b="b" l="l" r="r" t="t"/>
              <a:pathLst>
                <a:path extrusionOk="0" h="35" w="167">
                  <a:moveTo>
                    <a:pt x="149" y="35"/>
                  </a:moveTo>
                  <a:cubicBezTo>
                    <a:pt x="18" y="35"/>
                    <a:pt x="18" y="35"/>
                    <a:pt x="18" y="35"/>
                  </a:cubicBezTo>
                  <a:cubicBezTo>
                    <a:pt x="8" y="35"/>
                    <a:pt x="0" y="27"/>
                    <a:pt x="0" y="17"/>
                  </a:cubicBezTo>
                  <a:cubicBezTo>
                    <a:pt x="0" y="8"/>
                    <a:pt x="8" y="0"/>
                    <a:pt x="18" y="0"/>
                  </a:cubicBezTo>
                  <a:cubicBezTo>
                    <a:pt x="149" y="0"/>
                    <a:pt x="149" y="0"/>
                    <a:pt x="149" y="0"/>
                  </a:cubicBezTo>
                  <a:cubicBezTo>
                    <a:pt x="159" y="0"/>
                    <a:pt x="167" y="8"/>
                    <a:pt x="167" y="17"/>
                  </a:cubicBezTo>
                  <a:cubicBezTo>
                    <a:pt x="167" y="27"/>
                    <a:pt x="159" y="35"/>
                    <a:pt x="149" y="35"/>
                  </a:cubicBez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Rockwell"/>
                <a:ea typeface="Rockwell"/>
                <a:cs typeface="Rockwell"/>
                <a:sym typeface="Rockwell"/>
              </a:endParaRPr>
            </a:p>
          </p:txBody>
        </p:sp>
        <p:sp>
          <p:nvSpPr>
            <p:cNvPr id="1478" name="Google Shape;1478;p45"/>
            <p:cNvSpPr/>
            <p:nvPr/>
          </p:nvSpPr>
          <p:spPr>
            <a:xfrm>
              <a:off x="1104900" y="17548225"/>
              <a:ext cx="889000" cy="149225"/>
            </a:xfrm>
            <a:custGeom>
              <a:rect b="b" l="l" r="r" t="t"/>
              <a:pathLst>
                <a:path extrusionOk="0" h="35" w="210">
                  <a:moveTo>
                    <a:pt x="193" y="35"/>
                  </a:moveTo>
                  <a:cubicBezTo>
                    <a:pt x="18" y="35"/>
                    <a:pt x="18" y="35"/>
                    <a:pt x="18" y="35"/>
                  </a:cubicBezTo>
                  <a:cubicBezTo>
                    <a:pt x="8" y="35"/>
                    <a:pt x="0" y="28"/>
                    <a:pt x="0" y="18"/>
                  </a:cubicBezTo>
                  <a:cubicBezTo>
                    <a:pt x="0" y="8"/>
                    <a:pt x="8" y="0"/>
                    <a:pt x="18" y="0"/>
                  </a:cubicBezTo>
                  <a:cubicBezTo>
                    <a:pt x="193" y="0"/>
                    <a:pt x="193" y="0"/>
                    <a:pt x="193" y="0"/>
                  </a:cubicBezTo>
                  <a:cubicBezTo>
                    <a:pt x="203" y="0"/>
                    <a:pt x="210" y="8"/>
                    <a:pt x="210" y="18"/>
                  </a:cubicBezTo>
                  <a:cubicBezTo>
                    <a:pt x="210" y="28"/>
                    <a:pt x="203" y="35"/>
                    <a:pt x="193" y="35"/>
                  </a:cubicBez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Rockwell"/>
                <a:ea typeface="Rockwell"/>
                <a:cs typeface="Rockwell"/>
                <a:sym typeface="Rockwell"/>
              </a:endParaRPr>
            </a:p>
          </p:txBody>
        </p:sp>
        <p:sp>
          <p:nvSpPr>
            <p:cNvPr id="1479" name="Google Shape;1479;p45"/>
            <p:cNvSpPr/>
            <p:nvPr/>
          </p:nvSpPr>
          <p:spPr>
            <a:xfrm>
              <a:off x="584200" y="17243425"/>
              <a:ext cx="525463" cy="147638"/>
            </a:xfrm>
            <a:custGeom>
              <a:rect b="b" l="l" r="r" t="t"/>
              <a:pathLst>
                <a:path extrusionOk="0" h="35" w="124">
                  <a:moveTo>
                    <a:pt x="106" y="35"/>
                  </a:moveTo>
                  <a:cubicBezTo>
                    <a:pt x="17" y="35"/>
                    <a:pt x="17" y="35"/>
                    <a:pt x="17" y="35"/>
                  </a:cubicBezTo>
                  <a:cubicBezTo>
                    <a:pt x="7" y="35"/>
                    <a:pt x="0" y="27"/>
                    <a:pt x="0" y="18"/>
                  </a:cubicBezTo>
                  <a:cubicBezTo>
                    <a:pt x="0" y="8"/>
                    <a:pt x="7" y="0"/>
                    <a:pt x="17" y="0"/>
                  </a:cubicBezTo>
                  <a:cubicBezTo>
                    <a:pt x="106" y="0"/>
                    <a:pt x="106" y="0"/>
                    <a:pt x="106" y="0"/>
                  </a:cubicBezTo>
                  <a:cubicBezTo>
                    <a:pt x="116" y="0"/>
                    <a:pt x="124" y="8"/>
                    <a:pt x="124" y="18"/>
                  </a:cubicBezTo>
                  <a:cubicBezTo>
                    <a:pt x="124" y="27"/>
                    <a:pt x="116" y="35"/>
                    <a:pt x="106" y="35"/>
                  </a:cubicBez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Rockwell"/>
                <a:ea typeface="Rockwell"/>
                <a:cs typeface="Rockwell"/>
                <a:sym typeface="Rockwell"/>
              </a:endParaRPr>
            </a:p>
          </p:txBody>
        </p:sp>
        <p:sp>
          <p:nvSpPr>
            <p:cNvPr id="1480" name="Google Shape;1480;p45"/>
            <p:cNvSpPr/>
            <p:nvPr/>
          </p:nvSpPr>
          <p:spPr>
            <a:xfrm>
              <a:off x="1993900" y="17243425"/>
              <a:ext cx="525463" cy="147638"/>
            </a:xfrm>
            <a:custGeom>
              <a:rect b="b" l="l" r="r" t="t"/>
              <a:pathLst>
                <a:path extrusionOk="0" h="35" w="124">
                  <a:moveTo>
                    <a:pt x="106" y="35"/>
                  </a:moveTo>
                  <a:cubicBezTo>
                    <a:pt x="17" y="35"/>
                    <a:pt x="17" y="35"/>
                    <a:pt x="17" y="35"/>
                  </a:cubicBezTo>
                  <a:cubicBezTo>
                    <a:pt x="8" y="35"/>
                    <a:pt x="0" y="27"/>
                    <a:pt x="0" y="18"/>
                  </a:cubicBezTo>
                  <a:cubicBezTo>
                    <a:pt x="0" y="8"/>
                    <a:pt x="8" y="0"/>
                    <a:pt x="17" y="0"/>
                  </a:cubicBezTo>
                  <a:cubicBezTo>
                    <a:pt x="106" y="0"/>
                    <a:pt x="106" y="0"/>
                    <a:pt x="106" y="0"/>
                  </a:cubicBezTo>
                  <a:cubicBezTo>
                    <a:pt x="116" y="0"/>
                    <a:pt x="124" y="8"/>
                    <a:pt x="124" y="18"/>
                  </a:cubicBezTo>
                  <a:cubicBezTo>
                    <a:pt x="124" y="27"/>
                    <a:pt x="116" y="35"/>
                    <a:pt x="106" y="35"/>
                  </a:cubicBez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Rockwell"/>
                <a:ea typeface="Rockwell"/>
                <a:cs typeface="Rockwell"/>
                <a:sym typeface="Rockwell"/>
              </a:endParaRPr>
            </a:p>
          </p:txBody>
        </p:sp>
        <p:sp>
          <p:nvSpPr>
            <p:cNvPr id="1481" name="Google Shape;1481;p45"/>
            <p:cNvSpPr/>
            <p:nvPr/>
          </p:nvSpPr>
          <p:spPr>
            <a:xfrm>
              <a:off x="1833563" y="16603663"/>
              <a:ext cx="431800" cy="423863"/>
            </a:xfrm>
            <a:custGeom>
              <a:rect b="b" l="l" r="r" t="t"/>
              <a:pathLst>
                <a:path extrusionOk="0" h="100" w="102">
                  <a:moveTo>
                    <a:pt x="20" y="100"/>
                  </a:moveTo>
                  <a:cubicBezTo>
                    <a:pt x="15" y="100"/>
                    <a:pt x="11" y="98"/>
                    <a:pt x="7" y="95"/>
                  </a:cubicBezTo>
                  <a:cubicBezTo>
                    <a:pt x="0" y="88"/>
                    <a:pt x="0" y="77"/>
                    <a:pt x="7" y="70"/>
                  </a:cubicBezTo>
                  <a:cubicBezTo>
                    <a:pt x="70" y="7"/>
                    <a:pt x="70" y="7"/>
                    <a:pt x="70" y="7"/>
                  </a:cubicBezTo>
                  <a:cubicBezTo>
                    <a:pt x="77" y="0"/>
                    <a:pt x="88" y="0"/>
                    <a:pt x="95" y="7"/>
                  </a:cubicBezTo>
                  <a:cubicBezTo>
                    <a:pt x="102" y="14"/>
                    <a:pt x="102" y="25"/>
                    <a:pt x="95" y="32"/>
                  </a:cubicBezTo>
                  <a:cubicBezTo>
                    <a:pt x="32" y="95"/>
                    <a:pt x="32" y="95"/>
                    <a:pt x="32" y="95"/>
                  </a:cubicBezTo>
                  <a:cubicBezTo>
                    <a:pt x="28" y="98"/>
                    <a:pt x="24" y="100"/>
                    <a:pt x="20" y="100"/>
                  </a:cubicBez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Rockwell"/>
                <a:ea typeface="Rockwell"/>
                <a:cs typeface="Rockwell"/>
                <a:sym typeface="Rockwell"/>
              </a:endParaRPr>
            </a:p>
          </p:txBody>
        </p:sp>
        <p:sp>
          <p:nvSpPr>
            <p:cNvPr id="1482" name="Google Shape;1482;p45"/>
            <p:cNvSpPr/>
            <p:nvPr/>
          </p:nvSpPr>
          <p:spPr>
            <a:xfrm>
              <a:off x="1477963" y="16349663"/>
              <a:ext cx="147638" cy="525463"/>
            </a:xfrm>
            <a:custGeom>
              <a:rect b="b" l="l" r="r" t="t"/>
              <a:pathLst>
                <a:path extrusionOk="0" h="124" w="35">
                  <a:moveTo>
                    <a:pt x="17" y="124"/>
                  </a:moveTo>
                  <a:cubicBezTo>
                    <a:pt x="8" y="124"/>
                    <a:pt x="0" y="116"/>
                    <a:pt x="0" y="107"/>
                  </a:cubicBezTo>
                  <a:cubicBezTo>
                    <a:pt x="0" y="17"/>
                    <a:pt x="0" y="17"/>
                    <a:pt x="0" y="17"/>
                  </a:cubicBezTo>
                  <a:cubicBezTo>
                    <a:pt x="0" y="8"/>
                    <a:pt x="8" y="0"/>
                    <a:pt x="17" y="0"/>
                  </a:cubicBezTo>
                  <a:cubicBezTo>
                    <a:pt x="27" y="0"/>
                    <a:pt x="35" y="8"/>
                    <a:pt x="35" y="17"/>
                  </a:cubicBezTo>
                  <a:cubicBezTo>
                    <a:pt x="35" y="107"/>
                    <a:pt x="35" y="107"/>
                    <a:pt x="35" y="107"/>
                  </a:cubicBezTo>
                  <a:cubicBezTo>
                    <a:pt x="35" y="116"/>
                    <a:pt x="27" y="124"/>
                    <a:pt x="17" y="124"/>
                  </a:cubicBez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Rockwell"/>
                <a:ea typeface="Rockwell"/>
                <a:cs typeface="Rockwell"/>
                <a:sym typeface="Rockwell"/>
              </a:endParaRPr>
            </a:p>
          </p:txBody>
        </p:sp>
        <p:sp>
          <p:nvSpPr>
            <p:cNvPr id="1483" name="Google Shape;1483;p45"/>
            <p:cNvSpPr/>
            <p:nvPr/>
          </p:nvSpPr>
          <p:spPr>
            <a:xfrm>
              <a:off x="838200" y="16603663"/>
              <a:ext cx="428625" cy="423863"/>
            </a:xfrm>
            <a:custGeom>
              <a:rect b="b" l="l" r="r" t="t"/>
              <a:pathLst>
                <a:path extrusionOk="0" h="100" w="101">
                  <a:moveTo>
                    <a:pt x="82" y="100"/>
                  </a:moveTo>
                  <a:cubicBezTo>
                    <a:pt x="77" y="100"/>
                    <a:pt x="73" y="98"/>
                    <a:pt x="70" y="95"/>
                  </a:cubicBezTo>
                  <a:cubicBezTo>
                    <a:pt x="7" y="32"/>
                    <a:pt x="7" y="32"/>
                    <a:pt x="7" y="32"/>
                  </a:cubicBezTo>
                  <a:cubicBezTo>
                    <a:pt x="0" y="25"/>
                    <a:pt x="0" y="14"/>
                    <a:pt x="7" y="7"/>
                  </a:cubicBezTo>
                  <a:cubicBezTo>
                    <a:pt x="13" y="0"/>
                    <a:pt x="24" y="0"/>
                    <a:pt x="31" y="7"/>
                  </a:cubicBezTo>
                  <a:cubicBezTo>
                    <a:pt x="94" y="70"/>
                    <a:pt x="94" y="70"/>
                    <a:pt x="94" y="70"/>
                  </a:cubicBezTo>
                  <a:cubicBezTo>
                    <a:pt x="101" y="77"/>
                    <a:pt x="101" y="88"/>
                    <a:pt x="94" y="95"/>
                  </a:cubicBezTo>
                  <a:cubicBezTo>
                    <a:pt x="91" y="98"/>
                    <a:pt x="86" y="100"/>
                    <a:pt x="82" y="100"/>
                  </a:cubicBez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Rockwell"/>
                <a:ea typeface="Rockwell"/>
                <a:cs typeface="Rockwell"/>
                <a:sym typeface="Rockwell"/>
              </a:endParaRPr>
            </a:p>
          </p:txBody>
        </p:sp>
      </p:grpSp>
      <p:grpSp>
        <p:nvGrpSpPr>
          <p:cNvPr id="1484" name="Google Shape;1484;p45"/>
          <p:cNvGrpSpPr/>
          <p:nvPr/>
        </p:nvGrpSpPr>
        <p:grpSpPr>
          <a:xfrm>
            <a:off x="1813223" y="4084694"/>
            <a:ext cx="396185" cy="565304"/>
            <a:chOff x="33337500" y="3175"/>
            <a:chExt cx="2930525" cy="4181475"/>
          </a:xfrm>
        </p:grpSpPr>
        <p:sp>
          <p:nvSpPr>
            <p:cNvPr id="1485" name="Google Shape;1485;p45"/>
            <p:cNvSpPr/>
            <p:nvPr/>
          </p:nvSpPr>
          <p:spPr>
            <a:xfrm>
              <a:off x="35061525" y="2049463"/>
              <a:ext cx="1163638" cy="2033588"/>
            </a:xfrm>
            <a:custGeom>
              <a:rect b="b" l="l" r="r" t="t"/>
              <a:pathLst>
                <a:path extrusionOk="0" h="480" w="275">
                  <a:moveTo>
                    <a:pt x="64" y="480"/>
                  </a:moveTo>
                  <a:cubicBezTo>
                    <a:pt x="196" y="460"/>
                    <a:pt x="275" y="421"/>
                    <a:pt x="275" y="421"/>
                  </a:cubicBezTo>
                  <a:cubicBezTo>
                    <a:pt x="275" y="421"/>
                    <a:pt x="268" y="194"/>
                    <a:pt x="258" y="163"/>
                  </a:cubicBezTo>
                  <a:cubicBezTo>
                    <a:pt x="248" y="133"/>
                    <a:pt x="173" y="76"/>
                    <a:pt x="135" y="52"/>
                  </a:cubicBezTo>
                  <a:cubicBezTo>
                    <a:pt x="98" y="29"/>
                    <a:pt x="36" y="0"/>
                    <a:pt x="36" y="0"/>
                  </a:cubicBezTo>
                  <a:cubicBezTo>
                    <a:pt x="36" y="0"/>
                    <a:pt x="21" y="13"/>
                    <a:pt x="0" y="26"/>
                  </a:cubicBezTo>
                  <a:lnTo>
                    <a:pt x="64" y="480"/>
                  </a:ln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Rockwell"/>
                <a:ea typeface="Rockwell"/>
                <a:cs typeface="Rockwell"/>
                <a:sym typeface="Rockwell"/>
              </a:endParaRPr>
            </a:p>
          </p:txBody>
        </p:sp>
        <p:sp>
          <p:nvSpPr>
            <p:cNvPr id="1486" name="Google Shape;1486;p45"/>
            <p:cNvSpPr/>
            <p:nvPr/>
          </p:nvSpPr>
          <p:spPr>
            <a:xfrm>
              <a:off x="34378900" y="2189163"/>
              <a:ext cx="263525" cy="1931988"/>
            </a:xfrm>
            <a:custGeom>
              <a:rect b="b" l="l" r="r" t="t"/>
              <a:pathLst>
                <a:path extrusionOk="0" h="456" w="62">
                  <a:moveTo>
                    <a:pt x="0" y="453"/>
                  </a:moveTo>
                  <a:cubicBezTo>
                    <a:pt x="9" y="454"/>
                    <a:pt x="18" y="455"/>
                    <a:pt x="28" y="456"/>
                  </a:cubicBezTo>
                  <a:cubicBezTo>
                    <a:pt x="62" y="7"/>
                    <a:pt x="62" y="7"/>
                    <a:pt x="62" y="7"/>
                  </a:cubicBezTo>
                  <a:cubicBezTo>
                    <a:pt x="57" y="5"/>
                    <a:pt x="53" y="3"/>
                    <a:pt x="48" y="0"/>
                  </a:cubicBezTo>
                  <a:lnTo>
                    <a:pt x="0" y="453"/>
                  </a:ln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Rockwell"/>
                <a:ea typeface="Rockwell"/>
                <a:cs typeface="Rockwell"/>
                <a:sym typeface="Rockwell"/>
              </a:endParaRPr>
            </a:p>
          </p:txBody>
        </p:sp>
        <p:sp>
          <p:nvSpPr>
            <p:cNvPr id="1487" name="Google Shape;1487;p45"/>
            <p:cNvSpPr/>
            <p:nvPr/>
          </p:nvSpPr>
          <p:spPr>
            <a:xfrm>
              <a:off x="33396238" y="2032000"/>
              <a:ext cx="1127125" cy="2058988"/>
            </a:xfrm>
            <a:custGeom>
              <a:rect b="b" l="l" r="r" t="t"/>
              <a:pathLst>
                <a:path extrusionOk="0" h="486" w="266">
                  <a:moveTo>
                    <a:pt x="266" y="27"/>
                  </a:moveTo>
                  <a:cubicBezTo>
                    <a:pt x="248" y="14"/>
                    <a:pt x="235" y="0"/>
                    <a:pt x="235" y="0"/>
                  </a:cubicBezTo>
                  <a:cubicBezTo>
                    <a:pt x="235" y="0"/>
                    <a:pt x="91" y="70"/>
                    <a:pt x="67" y="101"/>
                  </a:cubicBezTo>
                  <a:cubicBezTo>
                    <a:pt x="43" y="131"/>
                    <a:pt x="9" y="156"/>
                    <a:pt x="7" y="235"/>
                  </a:cubicBezTo>
                  <a:cubicBezTo>
                    <a:pt x="5" y="315"/>
                    <a:pt x="0" y="428"/>
                    <a:pt x="0" y="428"/>
                  </a:cubicBezTo>
                  <a:cubicBezTo>
                    <a:pt x="0" y="428"/>
                    <a:pt x="83" y="467"/>
                    <a:pt x="201" y="486"/>
                  </a:cubicBezTo>
                  <a:lnTo>
                    <a:pt x="266" y="27"/>
                  </a:ln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Rockwell"/>
                <a:ea typeface="Rockwell"/>
                <a:cs typeface="Rockwell"/>
                <a:sym typeface="Rockwell"/>
              </a:endParaRPr>
            </a:p>
          </p:txBody>
        </p:sp>
        <p:sp>
          <p:nvSpPr>
            <p:cNvPr id="1488" name="Google Shape;1488;p45"/>
            <p:cNvSpPr/>
            <p:nvPr/>
          </p:nvSpPr>
          <p:spPr>
            <a:xfrm>
              <a:off x="34947225" y="2197100"/>
              <a:ext cx="254000" cy="1914525"/>
            </a:xfrm>
            <a:custGeom>
              <a:rect b="b" l="l" r="r" t="t"/>
              <a:pathLst>
                <a:path extrusionOk="0" h="452" w="60">
                  <a:moveTo>
                    <a:pt x="12" y="0"/>
                  </a:moveTo>
                  <a:cubicBezTo>
                    <a:pt x="8" y="2"/>
                    <a:pt x="4" y="4"/>
                    <a:pt x="0" y="6"/>
                  </a:cubicBezTo>
                  <a:cubicBezTo>
                    <a:pt x="36" y="452"/>
                    <a:pt x="36" y="452"/>
                    <a:pt x="36" y="452"/>
                  </a:cubicBezTo>
                  <a:cubicBezTo>
                    <a:pt x="44" y="452"/>
                    <a:pt x="52" y="451"/>
                    <a:pt x="60" y="450"/>
                  </a:cubicBezTo>
                  <a:lnTo>
                    <a:pt x="12" y="0"/>
                  </a:ln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Rockwell"/>
                <a:ea typeface="Rockwell"/>
                <a:cs typeface="Rockwell"/>
                <a:sym typeface="Rockwell"/>
              </a:endParaRPr>
            </a:p>
          </p:txBody>
        </p:sp>
        <p:sp>
          <p:nvSpPr>
            <p:cNvPr id="1489" name="Google Shape;1489;p45"/>
            <p:cNvSpPr/>
            <p:nvPr/>
          </p:nvSpPr>
          <p:spPr>
            <a:xfrm>
              <a:off x="33337500" y="1981200"/>
              <a:ext cx="2930525" cy="2203450"/>
            </a:xfrm>
            <a:custGeom>
              <a:rect b="b" l="l" r="r" t="t"/>
              <a:pathLst>
                <a:path extrusionOk="0" h="520" w="692">
                  <a:moveTo>
                    <a:pt x="692" y="438"/>
                  </a:moveTo>
                  <a:cubicBezTo>
                    <a:pt x="692" y="436"/>
                    <a:pt x="685" y="268"/>
                    <a:pt x="681" y="209"/>
                  </a:cubicBezTo>
                  <a:cubicBezTo>
                    <a:pt x="677" y="137"/>
                    <a:pt x="614" y="99"/>
                    <a:pt x="593" y="86"/>
                  </a:cubicBezTo>
                  <a:cubicBezTo>
                    <a:pt x="582" y="80"/>
                    <a:pt x="567" y="72"/>
                    <a:pt x="550" y="62"/>
                  </a:cubicBezTo>
                  <a:cubicBezTo>
                    <a:pt x="516" y="44"/>
                    <a:pt x="469" y="19"/>
                    <a:pt x="456" y="4"/>
                  </a:cubicBezTo>
                  <a:cubicBezTo>
                    <a:pt x="452" y="0"/>
                    <a:pt x="452" y="0"/>
                    <a:pt x="452" y="0"/>
                  </a:cubicBezTo>
                  <a:cubicBezTo>
                    <a:pt x="447" y="0"/>
                    <a:pt x="447" y="0"/>
                    <a:pt x="447" y="0"/>
                  </a:cubicBezTo>
                  <a:cubicBezTo>
                    <a:pt x="441" y="7"/>
                    <a:pt x="433" y="16"/>
                    <a:pt x="424" y="24"/>
                  </a:cubicBezTo>
                  <a:cubicBezTo>
                    <a:pt x="442" y="24"/>
                    <a:pt x="442" y="24"/>
                    <a:pt x="442" y="24"/>
                  </a:cubicBezTo>
                  <a:cubicBezTo>
                    <a:pt x="460" y="42"/>
                    <a:pt x="502" y="64"/>
                    <a:pt x="539" y="84"/>
                  </a:cubicBezTo>
                  <a:cubicBezTo>
                    <a:pt x="555" y="92"/>
                    <a:pt x="570" y="100"/>
                    <a:pt x="580" y="106"/>
                  </a:cubicBezTo>
                  <a:cubicBezTo>
                    <a:pt x="612" y="126"/>
                    <a:pt x="654" y="158"/>
                    <a:pt x="657" y="211"/>
                  </a:cubicBezTo>
                  <a:cubicBezTo>
                    <a:pt x="660" y="262"/>
                    <a:pt x="666" y="396"/>
                    <a:pt x="667" y="430"/>
                  </a:cubicBezTo>
                  <a:cubicBezTo>
                    <a:pt x="634" y="444"/>
                    <a:pt x="496" y="496"/>
                    <a:pt x="343" y="496"/>
                  </a:cubicBezTo>
                  <a:cubicBezTo>
                    <a:pt x="190" y="496"/>
                    <a:pt x="57" y="444"/>
                    <a:pt x="25" y="431"/>
                  </a:cubicBezTo>
                  <a:cubicBezTo>
                    <a:pt x="27" y="396"/>
                    <a:pt x="32" y="262"/>
                    <a:pt x="36" y="211"/>
                  </a:cubicBezTo>
                  <a:cubicBezTo>
                    <a:pt x="39" y="158"/>
                    <a:pt x="81" y="126"/>
                    <a:pt x="112" y="106"/>
                  </a:cubicBezTo>
                  <a:cubicBezTo>
                    <a:pt x="122" y="100"/>
                    <a:pt x="137" y="92"/>
                    <a:pt x="154" y="84"/>
                  </a:cubicBezTo>
                  <a:cubicBezTo>
                    <a:pt x="191" y="64"/>
                    <a:pt x="232" y="42"/>
                    <a:pt x="251" y="24"/>
                  </a:cubicBezTo>
                  <a:cubicBezTo>
                    <a:pt x="260" y="24"/>
                    <a:pt x="260" y="24"/>
                    <a:pt x="260" y="24"/>
                  </a:cubicBezTo>
                  <a:cubicBezTo>
                    <a:pt x="253" y="17"/>
                    <a:pt x="247" y="9"/>
                    <a:pt x="241" y="0"/>
                  </a:cubicBezTo>
                  <a:cubicBezTo>
                    <a:pt x="240" y="0"/>
                    <a:pt x="240" y="0"/>
                    <a:pt x="240" y="0"/>
                  </a:cubicBezTo>
                  <a:cubicBezTo>
                    <a:pt x="237" y="4"/>
                    <a:pt x="237" y="4"/>
                    <a:pt x="237" y="4"/>
                  </a:cubicBezTo>
                  <a:cubicBezTo>
                    <a:pt x="223" y="19"/>
                    <a:pt x="177" y="44"/>
                    <a:pt x="142" y="62"/>
                  </a:cubicBezTo>
                  <a:cubicBezTo>
                    <a:pt x="125" y="72"/>
                    <a:pt x="110" y="80"/>
                    <a:pt x="100" y="86"/>
                  </a:cubicBezTo>
                  <a:cubicBezTo>
                    <a:pt x="79" y="99"/>
                    <a:pt x="16" y="137"/>
                    <a:pt x="12" y="209"/>
                  </a:cubicBezTo>
                  <a:cubicBezTo>
                    <a:pt x="8" y="268"/>
                    <a:pt x="1" y="436"/>
                    <a:pt x="1" y="438"/>
                  </a:cubicBezTo>
                  <a:cubicBezTo>
                    <a:pt x="0" y="446"/>
                    <a:pt x="0" y="446"/>
                    <a:pt x="0" y="446"/>
                  </a:cubicBezTo>
                  <a:cubicBezTo>
                    <a:pt x="8" y="449"/>
                    <a:pt x="8" y="449"/>
                    <a:pt x="8" y="449"/>
                  </a:cubicBezTo>
                  <a:cubicBezTo>
                    <a:pt x="14" y="452"/>
                    <a:pt x="163" y="520"/>
                    <a:pt x="343" y="520"/>
                  </a:cubicBezTo>
                  <a:cubicBezTo>
                    <a:pt x="522" y="520"/>
                    <a:pt x="678" y="452"/>
                    <a:pt x="685" y="449"/>
                  </a:cubicBezTo>
                  <a:cubicBezTo>
                    <a:pt x="692" y="446"/>
                    <a:pt x="692" y="446"/>
                    <a:pt x="692" y="446"/>
                  </a:cubicBezTo>
                  <a:lnTo>
                    <a:pt x="692" y="438"/>
                  </a:ln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Rockwell"/>
                <a:ea typeface="Rockwell"/>
                <a:cs typeface="Rockwell"/>
                <a:sym typeface="Rockwell"/>
              </a:endParaRPr>
            </a:p>
          </p:txBody>
        </p:sp>
        <p:sp>
          <p:nvSpPr>
            <p:cNvPr id="1490" name="Google Shape;1490;p45"/>
            <p:cNvSpPr/>
            <p:nvPr/>
          </p:nvSpPr>
          <p:spPr>
            <a:xfrm>
              <a:off x="33951863" y="1265238"/>
              <a:ext cx="258763" cy="482600"/>
            </a:xfrm>
            <a:custGeom>
              <a:rect b="b" l="l" r="r" t="t"/>
              <a:pathLst>
                <a:path extrusionOk="0" h="114" w="61">
                  <a:moveTo>
                    <a:pt x="40" y="7"/>
                  </a:moveTo>
                  <a:cubicBezTo>
                    <a:pt x="29" y="0"/>
                    <a:pt x="12" y="0"/>
                    <a:pt x="5" y="14"/>
                  </a:cubicBezTo>
                  <a:cubicBezTo>
                    <a:pt x="0" y="25"/>
                    <a:pt x="7" y="54"/>
                    <a:pt x="17" y="69"/>
                  </a:cubicBezTo>
                  <a:cubicBezTo>
                    <a:pt x="26" y="83"/>
                    <a:pt x="33" y="88"/>
                    <a:pt x="35" y="93"/>
                  </a:cubicBezTo>
                  <a:cubicBezTo>
                    <a:pt x="37" y="100"/>
                    <a:pt x="48" y="114"/>
                    <a:pt x="54" y="98"/>
                  </a:cubicBezTo>
                  <a:cubicBezTo>
                    <a:pt x="61" y="81"/>
                    <a:pt x="40" y="7"/>
                    <a:pt x="40" y="7"/>
                  </a:cubicBez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Rockwell"/>
                <a:ea typeface="Rockwell"/>
                <a:cs typeface="Rockwell"/>
                <a:sym typeface="Rockwell"/>
              </a:endParaRPr>
            </a:p>
          </p:txBody>
        </p:sp>
        <p:sp>
          <p:nvSpPr>
            <p:cNvPr id="1491" name="Google Shape;1491;p45"/>
            <p:cNvSpPr/>
            <p:nvPr/>
          </p:nvSpPr>
          <p:spPr>
            <a:xfrm>
              <a:off x="35399663" y="1252538"/>
              <a:ext cx="258763" cy="482600"/>
            </a:xfrm>
            <a:custGeom>
              <a:rect b="b" l="l" r="r" t="t"/>
              <a:pathLst>
                <a:path extrusionOk="0" h="114" w="61">
                  <a:moveTo>
                    <a:pt x="21" y="7"/>
                  </a:moveTo>
                  <a:cubicBezTo>
                    <a:pt x="32" y="0"/>
                    <a:pt x="49" y="0"/>
                    <a:pt x="56" y="14"/>
                  </a:cubicBezTo>
                  <a:cubicBezTo>
                    <a:pt x="61" y="25"/>
                    <a:pt x="54" y="54"/>
                    <a:pt x="44" y="69"/>
                  </a:cubicBezTo>
                  <a:cubicBezTo>
                    <a:pt x="35" y="82"/>
                    <a:pt x="28" y="88"/>
                    <a:pt x="26" y="93"/>
                  </a:cubicBezTo>
                  <a:cubicBezTo>
                    <a:pt x="23" y="100"/>
                    <a:pt x="13" y="114"/>
                    <a:pt x="6" y="97"/>
                  </a:cubicBezTo>
                  <a:cubicBezTo>
                    <a:pt x="0" y="81"/>
                    <a:pt x="21" y="7"/>
                    <a:pt x="21" y="7"/>
                  </a:cubicBez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Rockwell"/>
                <a:ea typeface="Rockwell"/>
                <a:cs typeface="Rockwell"/>
                <a:sym typeface="Rockwell"/>
              </a:endParaRPr>
            </a:p>
          </p:txBody>
        </p:sp>
        <p:sp>
          <p:nvSpPr>
            <p:cNvPr id="1492" name="Google Shape;1492;p45"/>
            <p:cNvSpPr/>
            <p:nvPr/>
          </p:nvSpPr>
          <p:spPr>
            <a:xfrm>
              <a:off x="33977263" y="815975"/>
              <a:ext cx="1630363" cy="1495425"/>
            </a:xfrm>
            <a:custGeom>
              <a:rect b="b" l="l" r="r" t="t"/>
              <a:pathLst>
                <a:path extrusionOk="0" h="353" w="385">
                  <a:moveTo>
                    <a:pt x="201" y="24"/>
                  </a:moveTo>
                  <a:cubicBezTo>
                    <a:pt x="361" y="24"/>
                    <a:pt x="361" y="24"/>
                    <a:pt x="361" y="24"/>
                  </a:cubicBezTo>
                  <a:cubicBezTo>
                    <a:pt x="357" y="156"/>
                    <a:pt x="299" y="329"/>
                    <a:pt x="193" y="329"/>
                  </a:cubicBezTo>
                  <a:cubicBezTo>
                    <a:pt x="86" y="329"/>
                    <a:pt x="28" y="156"/>
                    <a:pt x="24" y="24"/>
                  </a:cubicBezTo>
                  <a:cubicBezTo>
                    <a:pt x="183" y="24"/>
                    <a:pt x="183" y="24"/>
                    <a:pt x="183" y="24"/>
                  </a:cubicBezTo>
                  <a:cubicBezTo>
                    <a:pt x="111" y="0"/>
                    <a:pt x="111" y="0"/>
                    <a:pt x="111" y="0"/>
                  </a:cubicBezTo>
                  <a:cubicBezTo>
                    <a:pt x="0" y="0"/>
                    <a:pt x="0" y="0"/>
                    <a:pt x="0" y="0"/>
                  </a:cubicBezTo>
                  <a:cubicBezTo>
                    <a:pt x="0" y="12"/>
                    <a:pt x="0" y="12"/>
                    <a:pt x="0" y="12"/>
                  </a:cubicBezTo>
                  <a:cubicBezTo>
                    <a:pt x="0" y="150"/>
                    <a:pt x="61" y="353"/>
                    <a:pt x="193" y="353"/>
                  </a:cubicBezTo>
                  <a:cubicBezTo>
                    <a:pt x="324" y="353"/>
                    <a:pt x="385" y="150"/>
                    <a:pt x="385" y="12"/>
                  </a:cubicBezTo>
                  <a:cubicBezTo>
                    <a:pt x="385" y="0"/>
                    <a:pt x="385" y="0"/>
                    <a:pt x="385" y="0"/>
                  </a:cubicBezTo>
                  <a:cubicBezTo>
                    <a:pt x="273" y="0"/>
                    <a:pt x="273" y="0"/>
                    <a:pt x="273" y="0"/>
                  </a:cubicBezTo>
                  <a:lnTo>
                    <a:pt x="201" y="24"/>
                  </a:ln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Rockwell"/>
                <a:ea typeface="Rockwell"/>
                <a:cs typeface="Rockwell"/>
                <a:sym typeface="Rockwell"/>
              </a:endParaRPr>
            </a:p>
          </p:txBody>
        </p:sp>
        <p:sp>
          <p:nvSpPr>
            <p:cNvPr id="1493" name="Google Shape;1493;p45"/>
            <p:cNvSpPr/>
            <p:nvPr/>
          </p:nvSpPr>
          <p:spPr>
            <a:xfrm>
              <a:off x="33918525" y="638175"/>
              <a:ext cx="1743075" cy="636588"/>
            </a:xfrm>
            <a:custGeom>
              <a:rect b="b" l="l" r="r" t="t"/>
              <a:pathLst>
                <a:path extrusionOk="0" h="150" w="412">
                  <a:moveTo>
                    <a:pt x="206" y="69"/>
                  </a:moveTo>
                  <a:cubicBezTo>
                    <a:pt x="0" y="0"/>
                    <a:pt x="0" y="0"/>
                    <a:pt x="0" y="0"/>
                  </a:cubicBezTo>
                  <a:cubicBezTo>
                    <a:pt x="0" y="98"/>
                    <a:pt x="0" y="98"/>
                    <a:pt x="0" y="98"/>
                  </a:cubicBezTo>
                  <a:cubicBezTo>
                    <a:pt x="0" y="118"/>
                    <a:pt x="92" y="150"/>
                    <a:pt x="206" y="150"/>
                  </a:cubicBezTo>
                  <a:cubicBezTo>
                    <a:pt x="320" y="150"/>
                    <a:pt x="412" y="118"/>
                    <a:pt x="412" y="98"/>
                  </a:cubicBezTo>
                  <a:cubicBezTo>
                    <a:pt x="412" y="0"/>
                    <a:pt x="412" y="0"/>
                    <a:pt x="412" y="0"/>
                  </a:cubicBezTo>
                  <a:lnTo>
                    <a:pt x="206" y="69"/>
                  </a:ln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Rockwell"/>
                <a:ea typeface="Rockwell"/>
                <a:cs typeface="Rockwell"/>
                <a:sym typeface="Rockwell"/>
              </a:endParaRPr>
            </a:p>
          </p:txBody>
        </p:sp>
        <p:sp>
          <p:nvSpPr>
            <p:cNvPr id="1494" name="Google Shape;1494;p45"/>
            <p:cNvSpPr/>
            <p:nvPr/>
          </p:nvSpPr>
          <p:spPr>
            <a:xfrm>
              <a:off x="33570863" y="3175"/>
              <a:ext cx="2438400" cy="822325"/>
            </a:xfrm>
            <a:custGeom>
              <a:rect b="b" l="l" r="r" t="t"/>
              <a:pathLst>
                <a:path extrusionOk="0" h="518" w="1536">
                  <a:moveTo>
                    <a:pt x="1536" y="259"/>
                  </a:moveTo>
                  <a:lnTo>
                    <a:pt x="768" y="518"/>
                  </a:lnTo>
                  <a:lnTo>
                    <a:pt x="0" y="259"/>
                  </a:lnTo>
                  <a:lnTo>
                    <a:pt x="768" y="0"/>
                  </a:lnTo>
                  <a:lnTo>
                    <a:pt x="1536" y="259"/>
                  </a:ln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Rockwell"/>
                <a:ea typeface="Rockwell"/>
                <a:cs typeface="Rockwell"/>
                <a:sym typeface="Rockwell"/>
              </a:endParaRPr>
            </a:p>
          </p:txBody>
        </p:sp>
        <p:sp>
          <p:nvSpPr>
            <p:cNvPr id="1495" name="Google Shape;1495;p45"/>
            <p:cNvSpPr/>
            <p:nvPr/>
          </p:nvSpPr>
          <p:spPr>
            <a:xfrm>
              <a:off x="35869563" y="427038"/>
              <a:ext cx="55563" cy="347663"/>
            </a:xfrm>
            <a:prstGeom prst="rect">
              <a:avLst/>
            </a:pr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Rockwell"/>
                <a:ea typeface="Rockwell"/>
                <a:cs typeface="Rockwell"/>
                <a:sym typeface="Rockwell"/>
              </a:endParaRPr>
            </a:p>
          </p:txBody>
        </p:sp>
        <p:sp>
          <p:nvSpPr>
            <p:cNvPr id="1496" name="Google Shape;1496;p45"/>
            <p:cNvSpPr/>
            <p:nvPr/>
          </p:nvSpPr>
          <p:spPr>
            <a:xfrm>
              <a:off x="35840988" y="688975"/>
              <a:ext cx="122238" cy="284163"/>
            </a:xfrm>
            <a:custGeom>
              <a:rect b="b" l="l" r="r" t="t"/>
              <a:pathLst>
                <a:path extrusionOk="0" h="67" w="29">
                  <a:moveTo>
                    <a:pt x="29" y="52"/>
                  </a:moveTo>
                  <a:cubicBezTo>
                    <a:pt x="29" y="60"/>
                    <a:pt x="23" y="67"/>
                    <a:pt x="14" y="67"/>
                  </a:cubicBezTo>
                  <a:cubicBezTo>
                    <a:pt x="14" y="67"/>
                    <a:pt x="14" y="67"/>
                    <a:pt x="14" y="67"/>
                  </a:cubicBezTo>
                  <a:cubicBezTo>
                    <a:pt x="6" y="67"/>
                    <a:pt x="0" y="60"/>
                    <a:pt x="0" y="52"/>
                  </a:cubicBezTo>
                  <a:cubicBezTo>
                    <a:pt x="0" y="15"/>
                    <a:pt x="0" y="15"/>
                    <a:pt x="0" y="15"/>
                  </a:cubicBezTo>
                  <a:cubicBezTo>
                    <a:pt x="0" y="7"/>
                    <a:pt x="6" y="0"/>
                    <a:pt x="14" y="0"/>
                  </a:cubicBezTo>
                  <a:cubicBezTo>
                    <a:pt x="14" y="0"/>
                    <a:pt x="14" y="0"/>
                    <a:pt x="14" y="0"/>
                  </a:cubicBezTo>
                  <a:cubicBezTo>
                    <a:pt x="23" y="0"/>
                    <a:pt x="29" y="7"/>
                    <a:pt x="29" y="15"/>
                  </a:cubicBezTo>
                  <a:lnTo>
                    <a:pt x="29" y="52"/>
                  </a:ln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Rockwell"/>
                <a:ea typeface="Rockwell"/>
                <a:cs typeface="Rockwell"/>
                <a:sym typeface="Rockwell"/>
              </a:endParaRPr>
            </a:p>
          </p:txBody>
        </p:sp>
      </p:grpSp>
      <p:grpSp>
        <p:nvGrpSpPr>
          <p:cNvPr id="1497" name="Google Shape;1497;p45"/>
          <p:cNvGrpSpPr/>
          <p:nvPr/>
        </p:nvGrpSpPr>
        <p:grpSpPr>
          <a:xfrm>
            <a:off x="1797945" y="4711232"/>
            <a:ext cx="442542" cy="518302"/>
            <a:chOff x="11055350" y="11304588"/>
            <a:chExt cx="3273426" cy="3833813"/>
          </a:xfrm>
        </p:grpSpPr>
        <p:sp>
          <p:nvSpPr>
            <p:cNvPr id="1498" name="Google Shape;1498;p45"/>
            <p:cNvSpPr/>
            <p:nvPr/>
          </p:nvSpPr>
          <p:spPr>
            <a:xfrm>
              <a:off x="11055350" y="11304588"/>
              <a:ext cx="1808163" cy="2927350"/>
            </a:xfrm>
            <a:custGeom>
              <a:rect b="b" l="l" r="r" t="t"/>
              <a:pathLst>
                <a:path extrusionOk="0" h="691" w="427">
                  <a:moveTo>
                    <a:pt x="41" y="202"/>
                  </a:moveTo>
                  <a:cubicBezTo>
                    <a:pt x="41" y="180"/>
                    <a:pt x="59" y="157"/>
                    <a:pt x="81" y="150"/>
                  </a:cubicBezTo>
                  <a:cubicBezTo>
                    <a:pt x="427" y="45"/>
                    <a:pt x="427" y="45"/>
                    <a:pt x="427" y="45"/>
                  </a:cubicBezTo>
                  <a:cubicBezTo>
                    <a:pt x="427" y="34"/>
                    <a:pt x="427" y="34"/>
                    <a:pt x="427" y="34"/>
                  </a:cubicBezTo>
                  <a:cubicBezTo>
                    <a:pt x="427" y="13"/>
                    <a:pt x="409" y="0"/>
                    <a:pt x="387" y="7"/>
                  </a:cubicBezTo>
                  <a:cubicBezTo>
                    <a:pt x="39" y="113"/>
                    <a:pt x="39" y="113"/>
                    <a:pt x="39" y="113"/>
                  </a:cubicBezTo>
                  <a:cubicBezTo>
                    <a:pt x="17" y="120"/>
                    <a:pt x="0" y="143"/>
                    <a:pt x="0" y="164"/>
                  </a:cubicBezTo>
                  <a:cubicBezTo>
                    <a:pt x="0" y="657"/>
                    <a:pt x="0" y="657"/>
                    <a:pt x="0" y="657"/>
                  </a:cubicBezTo>
                  <a:cubicBezTo>
                    <a:pt x="0" y="678"/>
                    <a:pt x="17" y="691"/>
                    <a:pt x="39" y="684"/>
                  </a:cubicBezTo>
                  <a:cubicBezTo>
                    <a:pt x="41" y="683"/>
                    <a:pt x="41" y="683"/>
                    <a:pt x="41" y="683"/>
                  </a:cubicBezTo>
                  <a:lnTo>
                    <a:pt x="41" y="202"/>
                  </a:ln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Rockwell"/>
                <a:ea typeface="Rockwell"/>
                <a:cs typeface="Rockwell"/>
                <a:sym typeface="Rockwell"/>
              </a:endParaRPr>
            </a:p>
          </p:txBody>
        </p:sp>
        <p:sp>
          <p:nvSpPr>
            <p:cNvPr id="1499" name="Google Shape;1499;p45"/>
            <p:cNvSpPr/>
            <p:nvPr/>
          </p:nvSpPr>
          <p:spPr>
            <a:xfrm>
              <a:off x="11514138" y="11631613"/>
              <a:ext cx="1806575" cy="2922588"/>
            </a:xfrm>
            <a:custGeom>
              <a:rect b="b" l="l" r="r" t="t"/>
              <a:pathLst>
                <a:path extrusionOk="0" h="690" w="427">
                  <a:moveTo>
                    <a:pt x="109" y="206"/>
                  </a:moveTo>
                  <a:cubicBezTo>
                    <a:pt x="109" y="184"/>
                    <a:pt x="126" y="161"/>
                    <a:pt x="148" y="154"/>
                  </a:cubicBezTo>
                  <a:cubicBezTo>
                    <a:pt x="427" y="69"/>
                    <a:pt x="427" y="69"/>
                    <a:pt x="427" y="69"/>
                  </a:cubicBezTo>
                  <a:cubicBezTo>
                    <a:pt x="427" y="34"/>
                    <a:pt x="427" y="34"/>
                    <a:pt x="427" y="34"/>
                  </a:cubicBezTo>
                  <a:cubicBezTo>
                    <a:pt x="427" y="12"/>
                    <a:pt x="410" y="0"/>
                    <a:pt x="388" y="6"/>
                  </a:cubicBezTo>
                  <a:cubicBezTo>
                    <a:pt x="40" y="112"/>
                    <a:pt x="40" y="112"/>
                    <a:pt x="40" y="112"/>
                  </a:cubicBezTo>
                  <a:cubicBezTo>
                    <a:pt x="18" y="119"/>
                    <a:pt x="0" y="142"/>
                    <a:pt x="0" y="164"/>
                  </a:cubicBezTo>
                  <a:cubicBezTo>
                    <a:pt x="0" y="656"/>
                    <a:pt x="0" y="656"/>
                    <a:pt x="0" y="656"/>
                  </a:cubicBezTo>
                  <a:cubicBezTo>
                    <a:pt x="0" y="678"/>
                    <a:pt x="18" y="690"/>
                    <a:pt x="40" y="683"/>
                  </a:cubicBezTo>
                  <a:cubicBezTo>
                    <a:pt x="109" y="662"/>
                    <a:pt x="109" y="662"/>
                    <a:pt x="109" y="662"/>
                  </a:cubicBezTo>
                  <a:lnTo>
                    <a:pt x="109" y="206"/>
                  </a:ln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Rockwell"/>
                <a:ea typeface="Rockwell"/>
                <a:cs typeface="Rockwell"/>
                <a:sym typeface="Rockwell"/>
              </a:endParaRPr>
            </a:p>
          </p:txBody>
        </p:sp>
        <p:sp>
          <p:nvSpPr>
            <p:cNvPr id="1500" name="Google Shape;1500;p45"/>
            <p:cNvSpPr/>
            <p:nvPr/>
          </p:nvSpPr>
          <p:spPr>
            <a:xfrm>
              <a:off x="12060238" y="11893550"/>
              <a:ext cx="1808163" cy="2922588"/>
            </a:xfrm>
            <a:custGeom>
              <a:rect b="b" l="l" r="r" t="t"/>
              <a:pathLst>
                <a:path extrusionOk="0" h="690" w="427">
                  <a:moveTo>
                    <a:pt x="41" y="201"/>
                  </a:moveTo>
                  <a:cubicBezTo>
                    <a:pt x="41" y="179"/>
                    <a:pt x="59" y="156"/>
                    <a:pt x="81" y="149"/>
                  </a:cubicBezTo>
                  <a:cubicBezTo>
                    <a:pt x="427" y="44"/>
                    <a:pt x="427" y="44"/>
                    <a:pt x="427" y="44"/>
                  </a:cubicBezTo>
                  <a:cubicBezTo>
                    <a:pt x="427" y="34"/>
                    <a:pt x="427" y="34"/>
                    <a:pt x="427" y="34"/>
                  </a:cubicBezTo>
                  <a:cubicBezTo>
                    <a:pt x="427" y="12"/>
                    <a:pt x="409" y="0"/>
                    <a:pt x="387" y="6"/>
                  </a:cubicBezTo>
                  <a:cubicBezTo>
                    <a:pt x="39" y="112"/>
                    <a:pt x="39" y="112"/>
                    <a:pt x="39" y="112"/>
                  </a:cubicBezTo>
                  <a:cubicBezTo>
                    <a:pt x="17" y="119"/>
                    <a:pt x="0" y="142"/>
                    <a:pt x="0" y="164"/>
                  </a:cubicBezTo>
                  <a:cubicBezTo>
                    <a:pt x="0" y="656"/>
                    <a:pt x="0" y="656"/>
                    <a:pt x="0" y="656"/>
                  </a:cubicBezTo>
                  <a:cubicBezTo>
                    <a:pt x="0" y="678"/>
                    <a:pt x="17" y="690"/>
                    <a:pt x="39" y="683"/>
                  </a:cubicBezTo>
                  <a:cubicBezTo>
                    <a:pt x="41" y="683"/>
                    <a:pt x="41" y="683"/>
                    <a:pt x="41" y="683"/>
                  </a:cubicBezTo>
                  <a:lnTo>
                    <a:pt x="41" y="201"/>
                  </a:ln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Rockwell"/>
                <a:ea typeface="Rockwell"/>
                <a:cs typeface="Rockwell"/>
                <a:sym typeface="Rockwell"/>
              </a:endParaRPr>
            </a:p>
          </p:txBody>
        </p:sp>
        <p:sp>
          <p:nvSpPr>
            <p:cNvPr id="1501" name="Google Shape;1501;p45"/>
            <p:cNvSpPr/>
            <p:nvPr/>
          </p:nvSpPr>
          <p:spPr>
            <a:xfrm>
              <a:off x="12517438" y="12215813"/>
              <a:ext cx="1811338" cy="2922588"/>
            </a:xfrm>
            <a:custGeom>
              <a:rect b="b" l="l" r="r" t="t"/>
              <a:pathLst>
                <a:path extrusionOk="0" h="690" w="428">
                  <a:moveTo>
                    <a:pt x="388" y="7"/>
                  </a:moveTo>
                  <a:cubicBezTo>
                    <a:pt x="40" y="113"/>
                    <a:pt x="40" y="113"/>
                    <a:pt x="40" y="113"/>
                  </a:cubicBezTo>
                  <a:cubicBezTo>
                    <a:pt x="18" y="119"/>
                    <a:pt x="0" y="142"/>
                    <a:pt x="0" y="164"/>
                  </a:cubicBezTo>
                  <a:cubicBezTo>
                    <a:pt x="0" y="656"/>
                    <a:pt x="0" y="656"/>
                    <a:pt x="0" y="656"/>
                  </a:cubicBezTo>
                  <a:cubicBezTo>
                    <a:pt x="0" y="678"/>
                    <a:pt x="18" y="690"/>
                    <a:pt x="40" y="684"/>
                  </a:cubicBezTo>
                  <a:cubicBezTo>
                    <a:pt x="388" y="578"/>
                    <a:pt x="388" y="578"/>
                    <a:pt x="388" y="578"/>
                  </a:cubicBezTo>
                  <a:cubicBezTo>
                    <a:pt x="410" y="571"/>
                    <a:pt x="428" y="548"/>
                    <a:pt x="428" y="526"/>
                  </a:cubicBezTo>
                  <a:cubicBezTo>
                    <a:pt x="428" y="34"/>
                    <a:pt x="428" y="34"/>
                    <a:pt x="428" y="34"/>
                  </a:cubicBezTo>
                  <a:cubicBezTo>
                    <a:pt x="428" y="12"/>
                    <a:pt x="410" y="0"/>
                    <a:pt x="388" y="7"/>
                  </a:cubicBezTo>
                  <a:close/>
                  <a:moveTo>
                    <a:pt x="291" y="477"/>
                  </a:moveTo>
                  <a:cubicBezTo>
                    <a:pt x="291" y="477"/>
                    <a:pt x="291" y="477"/>
                    <a:pt x="291" y="477"/>
                  </a:cubicBezTo>
                  <a:cubicBezTo>
                    <a:pt x="291" y="483"/>
                    <a:pt x="286" y="490"/>
                    <a:pt x="279" y="492"/>
                  </a:cubicBezTo>
                  <a:cubicBezTo>
                    <a:pt x="176" y="523"/>
                    <a:pt x="176" y="523"/>
                    <a:pt x="176" y="523"/>
                  </a:cubicBezTo>
                  <a:cubicBezTo>
                    <a:pt x="170" y="525"/>
                    <a:pt x="165" y="521"/>
                    <a:pt x="165" y="515"/>
                  </a:cubicBezTo>
                  <a:cubicBezTo>
                    <a:pt x="165" y="515"/>
                    <a:pt x="165" y="515"/>
                    <a:pt x="165" y="515"/>
                  </a:cubicBezTo>
                  <a:cubicBezTo>
                    <a:pt x="165" y="515"/>
                    <a:pt x="165" y="515"/>
                    <a:pt x="165" y="515"/>
                  </a:cubicBezTo>
                  <a:cubicBezTo>
                    <a:pt x="165" y="515"/>
                    <a:pt x="165" y="515"/>
                    <a:pt x="165" y="515"/>
                  </a:cubicBezTo>
                  <a:cubicBezTo>
                    <a:pt x="165" y="509"/>
                    <a:pt x="170" y="502"/>
                    <a:pt x="176" y="500"/>
                  </a:cubicBezTo>
                  <a:cubicBezTo>
                    <a:pt x="279" y="469"/>
                    <a:pt x="279" y="469"/>
                    <a:pt x="279" y="469"/>
                  </a:cubicBezTo>
                  <a:cubicBezTo>
                    <a:pt x="286" y="467"/>
                    <a:pt x="291" y="470"/>
                    <a:pt x="291" y="477"/>
                  </a:cubicBezTo>
                  <a:cubicBezTo>
                    <a:pt x="291" y="476"/>
                    <a:pt x="291" y="476"/>
                    <a:pt x="291" y="476"/>
                  </a:cubicBezTo>
                  <a:lnTo>
                    <a:pt x="291" y="477"/>
                  </a:lnTo>
                  <a:close/>
                  <a:moveTo>
                    <a:pt x="291" y="437"/>
                  </a:moveTo>
                  <a:cubicBezTo>
                    <a:pt x="291" y="437"/>
                    <a:pt x="291" y="437"/>
                    <a:pt x="291" y="437"/>
                  </a:cubicBezTo>
                  <a:cubicBezTo>
                    <a:pt x="291" y="443"/>
                    <a:pt x="286" y="450"/>
                    <a:pt x="279" y="452"/>
                  </a:cubicBezTo>
                  <a:cubicBezTo>
                    <a:pt x="176" y="483"/>
                    <a:pt x="176" y="483"/>
                    <a:pt x="176" y="483"/>
                  </a:cubicBezTo>
                  <a:cubicBezTo>
                    <a:pt x="170" y="485"/>
                    <a:pt x="165" y="481"/>
                    <a:pt x="165" y="475"/>
                  </a:cubicBezTo>
                  <a:cubicBezTo>
                    <a:pt x="165" y="475"/>
                    <a:pt x="165" y="475"/>
                    <a:pt x="165" y="475"/>
                  </a:cubicBezTo>
                  <a:cubicBezTo>
                    <a:pt x="165" y="475"/>
                    <a:pt x="165" y="475"/>
                    <a:pt x="165" y="475"/>
                  </a:cubicBezTo>
                  <a:cubicBezTo>
                    <a:pt x="165" y="475"/>
                    <a:pt x="165" y="475"/>
                    <a:pt x="165" y="475"/>
                  </a:cubicBezTo>
                  <a:cubicBezTo>
                    <a:pt x="165" y="469"/>
                    <a:pt x="170" y="462"/>
                    <a:pt x="176" y="460"/>
                  </a:cubicBezTo>
                  <a:cubicBezTo>
                    <a:pt x="279" y="429"/>
                    <a:pt x="279" y="429"/>
                    <a:pt x="279" y="429"/>
                  </a:cubicBezTo>
                  <a:cubicBezTo>
                    <a:pt x="286" y="427"/>
                    <a:pt x="291" y="430"/>
                    <a:pt x="291" y="437"/>
                  </a:cubicBezTo>
                  <a:cubicBezTo>
                    <a:pt x="291" y="437"/>
                    <a:pt x="291" y="437"/>
                    <a:pt x="291" y="436"/>
                  </a:cubicBezTo>
                  <a:lnTo>
                    <a:pt x="291" y="437"/>
                  </a:lnTo>
                  <a:close/>
                  <a:moveTo>
                    <a:pt x="321" y="266"/>
                  </a:moveTo>
                  <a:cubicBezTo>
                    <a:pt x="321" y="275"/>
                    <a:pt x="314" y="285"/>
                    <a:pt x="304" y="288"/>
                  </a:cubicBezTo>
                  <a:cubicBezTo>
                    <a:pt x="151" y="335"/>
                    <a:pt x="151" y="335"/>
                    <a:pt x="151" y="335"/>
                  </a:cubicBezTo>
                  <a:cubicBezTo>
                    <a:pt x="142" y="338"/>
                    <a:pt x="134" y="332"/>
                    <a:pt x="134" y="323"/>
                  </a:cubicBezTo>
                  <a:cubicBezTo>
                    <a:pt x="134" y="241"/>
                    <a:pt x="134" y="241"/>
                    <a:pt x="134" y="241"/>
                  </a:cubicBezTo>
                  <a:cubicBezTo>
                    <a:pt x="134" y="231"/>
                    <a:pt x="142" y="221"/>
                    <a:pt x="151" y="218"/>
                  </a:cubicBezTo>
                  <a:cubicBezTo>
                    <a:pt x="304" y="172"/>
                    <a:pt x="304" y="172"/>
                    <a:pt x="304" y="172"/>
                  </a:cubicBezTo>
                  <a:cubicBezTo>
                    <a:pt x="314" y="169"/>
                    <a:pt x="321" y="174"/>
                    <a:pt x="321" y="184"/>
                  </a:cubicBezTo>
                  <a:lnTo>
                    <a:pt x="321" y="266"/>
                  </a:ln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Rockwell"/>
                <a:ea typeface="Rockwell"/>
                <a:cs typeface="Rockwell"/>
                <a:sym typeface="Rockwell"/>
              </a:endParaRPr>
            </a:p>
          </p:txBody>
        </p:sp>
        <p:sp>
          <p:nvSpPr>
            <p:cNvPr id="1502" name="Google Shape;1502;p45"/>
            <p:cNvSpPr/>
            <p:nvPr/>
          </p:nvSpPr>
          <p:spPr>
            <a:xfrm>
              <a:off x="11055350" y="11304588"/>
              <a:ext cx="1808163" cy="2927350"/>
            </a:xfrm>
            <a:custGeom>
              <a:rect b="b" l="l" r="r" t="t"/>
              <a:pathLst>
                <a:path extrusionOk="0" h="691" w="427">
                  <a:moveTo>
                    <a:pt x="41" y="202"/>
                  </a:moveTo>
                  <a:cubicBezTo>
                    <a:pt x="41" y="180"/>
                    <a:pt x="59" y="157"/>
                    <a:pt x="81" y="150"/>
                  </a:cubicBezTo>
                  <a:cubicBezTo>
                    <a:pt x="427" y="45"/>
                    <a:pt x="427" y="45"/>
                    <a:pt x="427" y="45"/>
                  </a:cubicBezTo>
                  <a:cubicBezTo>
                    <a:pt x="427" y="34"/>
                    <a:pt x="427" y="34"/>
                    <a:pt x="427" y="34"/>
                  </a:cubicBezTo>
                  <a:cubicBezTo>
                    <a:pt x="427" y="13"/>
                    <a:pt x="409" y="0"/>
                    <a:pt x="387" y="7"/>
                  </a:cubicBezTo>
                  <a:cubicBezTo>
                    <a:pt x="39" y="113"/>
                    <a:pt x="39" y="113"/>
                    <a:pt x="39" y="113"/>
                  </a:cubicBezTo>
                  <a:cubicBezTo>
                    <a:pt x="17" y="120"/>
                    <a:pt x="0" y="143"/>
                    <a:pt x="0" y="164"/>
                  </a:cubicBezTo>
                  <a:cubicBezTo>
                    <a:pt x="0" y="657"/>
                    <a:pt x="0" y="657"/>
                    <a:pt x="0" y="657"/>
                  </a:cubicBezTo>
                  <a:cubicBezTo>
                    <a:pt x="0" y="678"/>
                    <a:pt x="17" y="691"/>
                    <a:pt x="39" y="684"/>
                  </a:cubicBezTo>
                  <a:cubicBezTo>
                    <a:pt x="41" y="683"/>
                    <a:pt x="41" y="683"/>
                    <a:pt x="41" y="683"/>
                  </a:cubicBezTo>
                  <a:lnTo>
                    <a:pt x="41" y="202"/>
                  </a:ln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Rockwell"/>
                <a:ea typeface="Rockwell"/>
                <a:cs typeface="Rockwell"/>
                <a:sym typeface="Rockwell"/>
              </a:endParaRPr>
            </a:p>
          </p:txBody>
        </p:sp>
        <p:sp>
          <p:nvSpPr>
            <p:cNvPr id="1503" name="Google Shape;1503;p45"/>
            <p:cNvSpPr/>
            <p:nvPr/>
          </p:nvSpPr>
          <p:spPr>
            <a:xfrm>
              <a:off x="11514138" y="11631613"/>
              <a:ext cx="1806575" cy="2922588"/>
            </a:xfrm>
            <a:custGeom>
              <a:rect b="b" l="l" r="r" t="t"/>
              <a:pathLst>
                <a:path extrusionOk="0" h="690" w="427">
                  <a:moveTo>
                    <a:pt x="109" y="206"/>
                  </a:moveTo>
                  <a:cubicBezTo>
                    <a:pt x="109" y="184"/>
                    <a:pt x="126" y="161"/>
                    <a:pt x="148" y="154"/>
                  </a:cubicBezTo>
                  <a:cubicBezTo>
                    <a:pt x="427" y="69"/>
                    <a:pt x="427" y="69"/>
                    <a:pt x="427" y="69"/>
                  </a:cubicBezTo>
                  <a:cubicBezTo>
                    <a:pt x="427" y="34"/>
                    <a:pt x="427" y="34"/>
                    <a:pt x="427" y="34"/>
                  </a:cubicBezTo>
                  <a:cubicBezTo>
                    <a:pt x="427" y="12"/>
                    <a:pt x="410" y="0"/>
                    <a:pt x="388" y="6"/>
                  </a:cubicBezTo>
                  <a:cubicBezTo>
                    <a:pt x="40" y="112"/>
                    <a:pt x="40" y="112"/>
                    <a:pt x="40" y="112"/>
                  </a:cubicBezTo>
                  <a:cubicBezTo>
                    <a:pt x="18" y="119"/>
                    <a:pt x="0" y="142"/>
                    <a:pt x="0" y="164"/>
                  </a:cubicBezTo>
                  <a:cubicBezTo>
                    <a:pt x="0" y="656"/>
                    <a:pt x="0" y="656"/>
                    <a:pt x="0" y="656"/>
                  </a:cubicBezTo>
                  <a:cubicBezTo>
                    <a:pt x="0" y="678"/>
                    <a:pt x="18" y="690"/>
                    <a:pt x="40" y="683"/>
                  </a:cubicBezTo>
                  <a:cubicBezTo>
                    <a:pt x="109" y="662"/>
                    <a:pt x="109" y="662"/>
                    <a:pt x="109" y="662"/>
                  </a:cubicBezTo>
                  <a:lnTo>
                    <a:pt x="109" y="206"/>
                  </a:ln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Rockwell"/>
                <a:ea typeface="Rockwell"/>
                <a:cs typeface="Rockwell"/>
                <a:sym typeface="Rockwell"/>
              </a:endParaRPr>
            </a:p>
          </p:txBody>
        </p:sp>
        <p:sp>
          <p:nvSpPr>
            <p:cNvPr id="1504" name="Google Shape;1504;p45"/>
            <p:cNvSpPr/>
            <p:nvPr/>
          </p:nvSpPr>
          <p:spPr>
            <a:xfrm>
              <a:off x="12060238" y="11893550"/>
              <a:ext cx="1808163" cy="2922588"/>
            </a:xfrm>
            <a:custGeom>
              <a:rect b="b" l="l" r="r" t="t"/>
              <a:pathLst>
                <a:path extrusionOk="0" h="690" w="427">
                  <a:moveTo>
                    <a:pt x="41" y="201"/>
                  </a:moveTo>
                  <a:cubicBezTo>
                    <a:pt x="41" y="179"/>
                    <a:pt x="59" y="156"/>
                    <a:pt x="81" y="149"/>
                  </a:cubicBezTo>
                  <a:cubicBezTo>
                    <a:pt x="427" y="44"/>
                    <a:pt x="427" y="44"/>
                    <a:pt x="427" y="44"/>
                  </a:cubicBezTo>
                  <a:cubicBezTo>
                    <a:pt x="427" y="34"/>
                    <a:pt x="427" y="34"/>
                    <a:pt x="427" y="34"/>
                  </a:cubicBezTo>
                  <a:cubicBezTo>
                    <a:pt x="427" y="12"/>
                    <a:pt x="409" y="0"/>
                    <a:pt x="387" y="6"/>
                  </a:cubicBezTo>
                  <a:cubicBezTo>
                    <a:pt x="39" y="112"/>
                    <a:pt x="39" y="112"/>
                    <a:pt x="39" y="112"/>
                  </a:cubicBezTo>
                  <a:cubicBezTo>
                    <a:pt x="17" y="119"/>
                    <a:pt x="0" y="142"/>
                    <a:pt x="0" y="164"/>
                  </a:cubicBezTo>
                  <a:cubicBezTo>
                    <a:pt x="0" y="656"/>
                    <a:pt x="0" y="656"/>
                    <a:pt x="0" y="656"/>
                  </a:cubicBezTo>
                  <a:cubicBezTo>
                    <a:pt x="0" y="678"/>
                    <a:pt x="17" y="690"/>
                    <a:pt x="39" y="683"/>
                  </a:cubicBezTo>
                  <a:cubicBezTo>
                    <a:pt x="41" y="683"/>
                    <a:pt x="41" y="683"/>
                    <a:pt x="41" y="683"/>
                  </a:cubicBezTo>
                  <a:lnTo>
                    <a:pt x="41" y="201"/>
                  </a:ln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Rockwell"/>
                <a:ea typeface="Rockwell"/>
                <a:cs typeface="Rockwell"/>
                <a:sym typeface="Rockwell"/>
              </a:endParaRPr>
            </a:p>
          </p:txBody>
        </p:sp>
        <p:sp>
          <p:nvSpPr>
            <p:cNvPr id="1505" name="Google Shape;1505;p45"/>
            <p:cNvSpPr/>
            <p:nvPr/>
          </p:nvSpPr>
          <p:spPr>
            <a:xfrm>
              <a:off x="12517438" y="12215813"/>
              <a:ext cx="1811338" cy="2922588"/>
            </a:xfrm>
            <a:custGeom>
              <a:rect b="b" l="l" r="r" t="t"/>
              <a:pathLst>
                <a:path extrusionOk="0" h="690" w="428">
                  <a:moveTo>
                    <a:pt x="388" y="7"/>
                  </a:moveTo>
                  <a:cubicBezTo>
                    <a:pt x="40" y="113"/>
                    <a:pt x="40" y="113"/>
                    <a:pt x="40" y="113"/>
                  </a:cubicBezTo>
                  <a:cubicBezTo>
                    <a:pt x="18" y="119"/>
                    <a:pt x="0" y="142"/>
                    <a:pt x="0" y="164"/>
                  </a:cubicBezTo>
                  <a:cubicBezTo>
                    <a:pt x="0" y="656"/>
                    <a:pt x="0" y="656"/>
                    <a:pt x="0" y="656"/>
                  </a:cubicBezTo>
                  <a:cubicBezTo>
                    <a:pt x="0" y="678"/>
                    <a:pt x="18" y="690"/>
                    <a:pt x="40" y="684"/>
                  </a:cubicBezTo>
                  <a:cubicBezTo>
                    <a:pt x="388" y="578"/>
                    <a:pt x="388" y="578"/>
                    <a:pt x="388" y="578"/>
                  </a:cubicBezTo>
                  <a:cubicBezTo>
                    <a:pt x="410" y="571"/>
                    <a:pt x="428" y="548"/>
                    <a:pt x="428" y="526"/>
                  </a:cubicBezTo>
                  <a:cubicBezTo>
                    <a:pt x="428" y="34"/>
                    <a:pt x="428" y="34"/>
                    <a:pt x="428" y="34"/>
                  </a:cubicBezTo>
                  <a:cubicBezTo>
                    <a:pt x="428" y="12"/>
                    <a:pt x="410" y="0"/>
                    <a:pt x="388" y="7"/>
                  </a:cubicBezTo>
                  <a:close/>
                  <a:moveTo>
                    <a:pt x="291" y="477"/>
                  </a:moveTo>
                  <a:cubicBezTo>
                    <a:pt x="291" y="477"/>
                    <a:pt x="291" y="477"/>
                    <a:pt x="291" y="477"/>
                  </a:cubicBezTo>
                  <a:cubicBezTo>
                    <a:pt x="291" y="483"/>
                    <a:pt x="286" y="490"/>
                    <a:pt x="279" y="492"/>
                  </a:cubicBezTo>
                  <a:cubicBezTo>
                    <a:pt x="176" y="523"/>
                    <a:pt x="176" y="523"/>
                    <a:pt x="176" y="523"/>
                  </a:cubicBezTo>
                  <a:cubicBezTo>
                    <a:pt x="170" y="525"/>
                    <a:pt x="165" y="521"/>
                    <a:pt x="165" y="515"/>
                  </a:cubicBezTo>
                  <a:cubicBezTo>
                    <a:pt x="165" y="515"/>
                    <a:pt x="165" y="515"/>
                    <a:pt x="165" y="515"/>
                  </a:cubicBezTo>
                  <a:cubicBezTo>
                    <a:pt x="165" y="515"/>
                    <a:pt x="165" y="515"/>
                    <a:pt x="165" y="515"/>
                  </a:cubicBezTo>
                  <a:cubicBezTo>
                    <a:pt x="165" y="515"/>
                    <a:pt x="165" y="515"/>
                    <a:pt x="165" y="515"/>
                  </a:cubicBezTo>
                  <a:cubicBezTo>
                    <a:pt x="165" y="509"/>
                    <a:pt x="170" y="502"/>
                    <a:pt x="176" y="500"/>
                  </a:cubicBezTo>
                  <a:cubicBezTo>
                    <a:pt x="279" y="469"/>
                    <a:pt x="279" y="469"/>
                    <a:pt x="279" y="469"/>
                  </a:cubicBezTo>
                  <a:cubicBezTo>
                    <a:pt x="286" y="467"/>
                    <a:pt x="291" y="470"/>
                    <a:pt x="291" y="477"/>
                  </a:cubicBezTo>
                  <a:cubicBezTo>
                    <a:pt x="291" y="476"/>
                    <a:pt x="291" y="476"/>
                    <a:pt x="291" y="476"/>
                  </a:cubicBezTo>
                  <a:lnTo>
                    <a:pt x="291" y="477"/>
                  </a:lnTo>
                  <a:close/>
                  <a:moveTo>
                    <a:pt x="291" y="437"/>
                  </a:moveTo>
                  <a:cubicBezTo>
                    <a:pt x="291" y="437"/>
                    <a:pt x="291" y="437"/>
                    <a:pt x="291" y="437"/>
                  </a:cubicBezTo>
                  <a:cubicBezTo>
                    <a:pt x="291" y="443"/>
                    <a:pt x="286" y="450"/>
                    <a:pt x="279" y="452"/>
                  </a:cubicBezTo>
                  <a:cubicBezTo>
                    <a:pt x="176" y="483"/>
                    <a:pt x="176" y="483"/>
                    <a:pt x="176" y="483"/>
                  </a:cubicBezTo>
                  <a:cubicBezTo>
                    <a:pt x="170" y="485"/>
                    <a:pt x="165" y="481"/>
                    <a:pt x="165" y="475"/>
                  </a:cubicBezTo>
                  <a:cubicBezTo>
                    <a:pt x="165" y="475"/>
                    <a:pt x="165" y="475"/>
                    <a:pt x="165" y="475"/>
                  </a:cubicBezTo>
                  <a:cubicBezTo>
                    <a:pt x="165" y="475"/>
                    <a:pt x="165" y="475"/>
                    <a:pt x="165" y="475"/>
                  </a:cubicBezTo>
                  <a:cubicBezTo>
                    <a:pt x="165" y="475"/>
                    <a:pt x="165" y="475"/>
                    <a:pt x="165" y="475"/>
                  </a:cubicBezTo>
                  <a:cubicBezTo>
                    <a:pt x="165" y="469"/>
                    <a:pt x="170" y="462"/>
                    <a:pt x="176" y="460"/>
                  </a:cubicBezTo>
                  <a:cubicBezTo>
                    <a:pt x="279" y="429"/>
                    <a:pt x="279" y="429"/>
                    <a:pt x="279" y="429"/>
                  </a:cubicBezTo>
                  <a:cubicBezTo>
                    <a:pt x="286" y="427"/>
                    <a:pt x="291" y="430"/>
                    <a:pt x="291" y="437"/>
                  </a:cubicBezTo>
                  <a:cubicBezTo>
                    <a:pt x="291" y="437"/>
                    <a:pt x="291" y="437"/>
                    <a:pt x="291" y="436"/>
                  </a:cubicBezTo>
                  <a:lnTo>
                    <a:pt x="291" y="437"/>
                  </a:lnTo>
                  <a:close/>
                  <a:moveTo>
                    <a:pt x="321" y="266"/>
                  </a:moveTo>
                  <a:cubicBezTo>
                    <a:pt x="321" y="275"/>
                    <a:pt x="314" y="285"/>
                    <a:pt x="304" y="288"/>
                  </a:cubicBezTo>
                  <a:cubicBezTo>
                    <a:pt x="151" y="335"/>
                    <a:pt x="151" y="335"/>
                    <a:pt x="151" y="335"/>
                  </a:cubicBezTo>
                  <a:cubicBezTo>
                    <a:pt x="142" y="338"/>
                    <a:pt x="134" y="332"/>
                    <a:pt x="134" y="323"/>
                  </a:cubicBezTo>
                  <a:cubicBezTo>
                    <a:pt x="134" y="241"/>
                    <a:pt x="134" y="241"/>
                    <a:pt x="134" y="241"/>
                  </a:cubicBezTo>
                  <a:cubicBezTo>
                    <a:pt x="134" y="231"/>
                    <a:pt x="142" y="221"/>
                    <a:pt x="151" y="218"/>
                  </a:cubicBezTo>
                  <a:cubicBezTo>
                    <a:pt x="304" y="172"/>
                    <a:pt x="304" y="172"/>
                    <a:pt x="304" y="172"/>
                  </a:cubicBezTo>
                  <a:cubicBezTo>
                    <a:pt x="314" y="169"/>
                    <a:pt x="321" y="174"/>
                    <a:pt x="321" y="184"/>
                  </a:cubicBezTo>
                  <a:lnTo>
                    <a:pt x="321" y="266"/>
                  </a:ln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Rockwell"/>
                <a:ea typeface="Rockwell"/>
                <a:cs typeface="Rockwell"/>
                <a:sym typeface="Rockwell"/>
              </a:endParaRPr>
            </a:p>
          </p:txBody>
        </p:sp>
      </p:grpSp>
      <p:sp>
        <p:nvSpPr>
          <p:cNvPr id="1506" name="Google Shape;1506;p45"/>
          <p:cNvSpPr txBox="1"/>
          <p:nvPr/>
        </p:nvSpPr>
        <p:spPr>
          <a:xfrm>
            <a:off x="2304694" y="4812619"/>
            <a:ext cx="2822247" cy="40011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tr-TR" sz="2000">
                <a:latin typeface="Rockwell"/>
                <a:ea typeface="Rockwell"/>
                <a:cs typeface="Rockwell"/>
                <a:sym typeface="Rockwell"/>
              </a:rPr>
              <a:t>Instructions for Use!</a:t>
            </a:r>
            <a:endParaRPr b="1" sz="2000">
              <a:latin typeface="Rockwell"/>
              <a:ea typeface="Rockwell"/>
              <a:cs typeface="Rockwell"/>
              <a:sym typeface="Rockwell"/>
            </a:endParaRPr>
          </a:p>
        </p:txBody>
      </p:sp>
      <p:sp>
        <p:nvSpPr>
          <p:cNvPr id="1507" name="Google Shape;1507;p45"/>
          <p:cNvSpPr txBox="1"/>
          <p:nvPr/>
        </p:nvSpPr>
        <p:spPr>
          <a:xfrm>
            <a:off x="5690031" y="4137346"/>
            <a:ext cx="2822247" cy="40011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tr-TR" sz="2000">
                <a:latin typeface="Rockwell"/>
                <a:ea typeface="Rockwell"/>
                <a:cs typeface="Rockwell"/>
                <a:sym typeface="Rockwell"/>
              </a:rPr>
              <a:t>Instructions for Use!</a:t>
            </a:r>
            <a:endParaRPr b="1" sz="2000">
              <a:latin typeface="Rockwell"/>
              <a:ea typeface="Rockwell"/>
              <a:cs typeface="Rockwell"/>
              <a:sym typeface="Rockwell"/>
            </a:endParaRPr>
          </a:p>
        </p:txBody>
      </p:sp>
      <p:sp>
        <p:nvSpPr>
          <p:cNvPr id="1508" name="Google Shape;1508;p45"/>
          <p:cNvSpPr txBox="1"/>
          <p:nvPr/>
        </p:nvSpPr>
        <p:spPr>
          <a:xfrm>
            <a:off x="5690031" y="4761635"/>
            <a:ext cx="2688557" cy="40011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tr-TR" sz="2000">
                <a:latin typeface="Rockwell"/>
                <a:ea typeface="Rockwell"/>
                <a:cs typeface="Rockwell"/>
                <a:sym typeface="Rockwell"/>
              </a:rPr>
              <a:t>Our Process is Easy</a:t>
            </a:r>
            <a:endParaRPr b="1" sz="2000">
              <a:latin typeface="Rockwell"/>
              <a:ea typeface="Rockwell"/>
              <a:cs typeface="Rockwell"/>
              <a:sym typeface="Rockwell"/>
            </a:endParaRPr>
          </a:p>
        </p:txBody>
      </p:sp>
      <p:cxnSp>
        <p:nvCxnSpPr>
          <p:cNvPr id="1509" name="Google Shape;1509;p45"/>
          <p:cNvCxnSpPr/>
          <p:nvPr/>
        </p:nvCxnSpPr>
        <p:spPr>
          <a:xfrm>
            <a:off x="2365657" y="4649998"/>
            <a:ext cx="2357003" cy="0"/>
          </a:xfrm>
          <a:prstGeom prst="straightConnector1">
            <a:avLst/>
          </a:prstGeom>
          <a:noFill/>
          <a:ln cap="flat" cmpd="sng" w="9525">
            <a:solidFill>
              <a:schemeClr val="lt1"/>
            </a:solidFill>
            <a:prstDash val="solid"/>
            <a:miter lim="800000"/>
            <a:headEnd len="sm" w="sm" type="none"/>
            <a:tailEnd len="sm" w="sm" type="none"/>
          </a:ln>
        </p:spPr>
      </p:cxnSp>
      <p:cxnSp>
        <p:nvCxnSpPr>
          <p:cNvPr id="1510" name="Google Shape;1510;p45"/>
          <p:cNvCxnSpPr/>
          <p:nvPr/>
        </p:nvCxnSpPr>
        <p:spPr>
          <a:xfrm>
            <a:off x="2365657" y="5203515"/>
            <a:ext cx="2357003" cy="0"/>
          </a:xfrm>
          <a:prstGeom prst="straightConnector1">
            <a:avLst/>
          </a:prstGeom>
          <a:noFill/>
          <a:ln cap="flat" cmpd="sng" w="9525">
            <a:solidFill>
              <a:schemeClr val="lt1"/>
            </a:solidFill>
            <a:prstDash val="solid"/>
            <a:miter lim="800000"/>
            <a:headEnd len="sm" w="sm" type="none"/>
            <a:tailEnd len="sm" w="sm" type="none"/>
          </a:ln>
        </p:spPr>
      </p:cxnSp>
      <p:cxnSp>
        <p:nvCxnSpPr>
          <p:cNvPr id="1511" name="Google Shape;1511;p45"/>
          <p:cNvCxnSpPr/>
          <p:nvPr/>
        </p:nvCxnSpPr>
        <p:spPr>
          <a:xfrm>
            <a:off x="5750994" y="4537456"/>
            <a:ext cx="2357003" cy="0"/>
          </a:xfrm>
          <a:prstGeom prst="straightConnector1">
            <a:avLst/>
          </a:prstGeom>
          <a:noFill/>
          <a:ln cap="flat" cmpd="sng" w="9525">
            <a:solidFill>
              <a:schemeClr val="lt1"/>
            </a:solidFill>
            <a:prstDash val="solid"/>
            <a:miter lim="800000"/>
            <a:headEnd len="sm" w="sm" type="none"/>
            <a:tailEnd len="sm" w="sm" type="none"/>
          </a:ln>
        </p:spPr>
      </p:cxnSp>
      <p:cxnSp>
        <p:nvCxnSpPr>
          <p:cNvPr id="1512" name="Google Shape;1512;p45"/>
          <p:cNvCxnSpPr/>
          <p:nvPr/>
        </p:nvCxnSpPr>
        <p:spPr>
          <a:xfrm>
            <a:off x="5750994" y="5185644"/>
            <a:ext cx="2357003" cy="0"/>
          </a:xfrm>
          <a:prstGeom prst="straightConnector1">
            <a:avLst/>
          </a:prstGeom>
          <a:noFill/>
          <a:ln cap="flat" cmpd="sng" w="9525">
            <a:solidFill>
              <a:schemeClr val="lt1"/>
            </a:solidFill>
            <a:prstDash val="solid"/>
            <a:miter lim="800000"/>
            <a:headEnd len="sm" w="sm" type="none"/>
            <a:tailEnd len="sm" w="sm" type="none"/>
          </a:ln>
        </p:spPr>
      </p:cxnSp>
      <p:sp>
        <p:nvSpPr>
          <p:cNvPr id="1513" name="Google Shape;1513;p45"/>
          <p:cNvSpPr txBox="1"/>
          <p:nvPr/>
        </p:nvSpPr>
        <p:spPr>
          <a:xfrm>
            <a:off x="435033" y="6033589"/>
            <a:ext cx="6053260" cy="43088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tr-TR" sz="1100">
                <a:latin typeface="Rockwell"/>
                <a:ea typeface="Rockwell"/>
                <a:cs typeface="Rockwell"/>
                <a:sym typeface="Rockwell"/>
              </a:rPr>
              <a:t>Special thanks to all the people who made and released these awesome resources for free:</a:t>
            </a:r>
            <a:endParaRPr/>
          </a:p>
          <a:p>
            <a:pPr indent="0" lvl="0" marL="0" marR="0" rtl="0" algn="ctr">
              <a:spcBef>
                <a:spcPts val="0"/>
              </a:spcBef>
              <a:spcAft>
                <a:spcPts val="0"/>
              </a:spcAft>
              <a:buNone/>
            </a:pPr>
            <a:r>
              <a:rPr lang="tr-TR" sz="1100">
                <a:latin typeface="Rockwell"/>
                <a:ea typeface="Rockwell"/>
                <a:cs typeface="Rockwell"/>
                <a:sym typeface="Rockwell"/>
              </a:rPr>
              <a:t>Presentation template by </a:t>
            </a:r>
            <a:r>
              <a:rPr b="1" lang="tr-TR" sz="1100">
                <a:latin typeface="Rockwell"/>
                <a:ea typeface="Rockwell"/>
                <a:cs typeface="Rockwell"/>
                <a:sym typeface="Rockwell"/>
              </a:rPr>
              <a:t>GoogleSlides.org</a:t>
            </a:r>
            <a:endParaRPr b="1" sz="1100">
              <a:latin typeface="Rockwell"/>
              <a:ea typeface="Rockwell"/>
              <a:cs typeface="Rockwell"/>
              <a:sym typeface="Rockwe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462"/>
                                        </p:tgtEl>
                                        <p:attrNameLst>
                                          <p:attrName>style.visibility</p:attrName>
                                        </p:attrNameLst>
                                      </p:cBhvr>
                                      <p:to>
                                        <p:strVal val="visible"/>
                                      </p:to>
                                    </p:set>
                                    <p:animEffect filter="fade" transition="in">
                                      <p:cBhvr>
                                        <p:cTn dur="1000"/>
                                        <p:tgtEl>
                                          <p:spTgt spid="1462"/>
                                        </p:tgtEl>
                                      </p:cBhvr>
                                    </p:animEffect>
                                  </p:childTnLst>
                                </p:cTn>
                              </p:par>
                            </p:childTnLst>
                          </p:cTn>
                        </p:par>
                        <p:par>
                          <p:cTn fill="hold">
                            <p:stCondLst>
                              <p:cond delay="1000"/>
                            </p:stCondLst>
                            <p:childTnLst>
                              <p:par>
                                <p:cTn fill="hold" nodeType="afterEffect" presetClass="entr" presetID="23" presetSubtype="16">
                                  <p:stCondLst>
                                    <p:cond delay="0"/>
                                  </p:stCondLst>
                                  <p:childTnLst>
                                    <p:set>
                                      <p:cBhvr>
                                        <p:cTn dur="1" fill="hold">
                                          <p:stCondLst>
                                            <p:cond delay="0"/>
                                          </p:stCondLst>
                                        </p:cTn>
                                        <p:tgtEl>
                                          <p:spTgt spid="1463"/>
                                        </p:tgtEl>
                                        <p:attrNameLst>
                                          <p:attrName>style.visibility</p:attrName>
                                        </p:attrNameLst>
                                      </p:cBhvr>
                                      <p:to>
                                        <p:strVal val="visible"/>
                                      </p:to>
                                    </p:set>
                                    <p:anim calcmode="lin" valueType="num">
                                      <p:cBhvr additive="base">
                                        <p:cTn dur="500"/>
                                        <p:tgtEl>
                                          <p:spTgt spid="1463"/>
                                        </p:tgtEl>
                                        <p:attrNameLst>
                                          <p:attrName>ppt_w</p:attrName>
                                        </p:attrNameLst>
                                      </p:cBhvr>
                                      <p:tavLst>
                                        <p:tav fmla="" tm="0">
                                          <p:val>
                                            <p:strVal val="0"/>
                                          </p:val>
                                        </p:tav>
                                        <p:tav fmla="" tm="100000">
                                          <p:val>
                                            <p:strVal val="#ppt_w"/>
                                          </p:val>
                                        </p:tav>
                                      </p:tavLst>
                                    </p:anim>
                                    <p:anim calcmode="lin" valueType="num">
                                      <p:cBhvr additive="base">
                                        <p:cTn dur="500"/>
                                        <p:tgtEl>
                                          <p:spTgt spid="1463"/>
                                        </p:tgtEl>
                                        <p:attrNameLst>
                                          <p:attrName>ppt_h</p:attrName>
                                        </p:attrNameLst>
                                      </p:cBhvr>
                                      <p:tavLst>
                                        <p:tav fmla="" tm="0">
                                          <p:val>
                                            <p:strVal val="0"/>
                                          </p:val>
                                        </p:tav>
                                        <p:tav fmla="" tm="100000">
                                          <p:val>
                                            <p:strVal val="#ppt_h"/>
                                          </p:val>
                                        </p:tav>
                                      </p:tavLst>
                                    </p:anim>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1464"/>
                                        </p:tgtEl>
                                        <p:attrNameLst>
                                          <p:attrName>style.visibility</p:attrName>
                                        </p:attrNameLst>
                                      </p:cBhvr>
                                      <p:to>
                                        <p:strVal val="visible"/>
                                      </p:to>
                                    </p:set>
                                    <p:animEffect filter="fade" transition="in">
                                      <p:cBhvr>
                                        <p:cTn dur="500"/>
                                        <p:tgtEl>
                                          <p:spTgt spid="1464"/>
                                        </p:tgtEl>
                                      </p:cBhvr>
                                    </p:animEffect>
                                  </p:childTnLst>
                                </p:cTn>
                              </p:par>
                              <p:par>
                                <p:cTn fill="hold" nodeType="withEffect" presetClass="entr" presetID="10" presetSubtype="0">
                                  <p:stCondLst>
                                    <p:cond delay="0"/>
                                  </p:stCondLst>
                                  <p:childTnLst>
                                    <p:set>
                                      <p:cBhvr>
                                        <p:cTn dur="1" fill="hold">
                                          <p:stCondLst>
                                            <p:cond delay="0"/>
                                          </p:stCondLst>
                                        </p:cTn>
                                        <p:tgtEl>
                                          <p:spTgt spid="1467"/>
                                        </p:tgtEl>
                                        <p:attrNameLst>
                                          <p:attrName>style.visibility</p:attrName>
                                        </p:attrNameLst>
                                      </p:cBhvr>
                                      <p:to>
                                        <p:strVal val="visible"/>
                                      </p:to>
                                    </p:set>
                                    <p:animEffect filter="fade" transition="in">
                                      <p:cBhvr>
                                        <p:cTn dur="500"/>
                                        <p:tgtEl>
                                          <p:spTgt spid="1467"/>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1468"/>
                                        </p:tgtEl>
                                        <p:attrNameLst>
                                          <p:attrName>style.visibility</p:attrName>
                                        </p:attrNameLst>
                                      </p:cBhvr>
                                      <p:to>
                                        <p:strVal val="visible"/>
                                      </p:to>
                                    </p:set>
                                    <p:animEffect filter="fade" transition="in">
                                      <p:cBhvr>
                                        <p:cTn dur="500"/>
                                        <p:tgtEl>
                                          <p:spTgt spid="1468"/>
                                        </p:tgtEl>
                                      </p:cBhvr>
                                    </p:animEffect>
                                  </p:childTnLst>
                                </p:cTn>
                              </p:par>
                            </p:childTnLst>
                          </p:cTn>
                        </p:par>
                        <p:par>
                          <p:cTn fill="hold">
                            <p:stCondLst>
                              <p:cond delay="2500"/>
                            </p:stCondLst>
                            <p:childTnLst>
                              <p:par>
                                <p:cTn fill="hold" nodeType="afterEffect" presetClass="entr" presetID="10" presetSubtype="0">
                                  <p:stCondLst>
                                    <p:cond delay="500"/>
                                  </p:stCondLst>
                                  <p:childTnLst>
                                    <p:set>
                                      <p:cBhvr>
                                        <p:cTn dur="1" fill="hold">
                                          <p:stCondLst>
                                            <p:cond delay="0"/>
                                          </p:stCondLst>
                                        </p:cTn>
                                        <p:tgtEl>
                                          <p:spTgt spid="1469"/>
                                        </p:tgtEl>
                                        <p:attrNameLst>
                                          <p:attrName>style.visibility</p:attrName>
                                        </p:attrNameLst>
                                      </p:cBhvr>
                                      <p:to>
                                        <p:strVal val="visible"/>
                                      </p:to>
                                    </p:set>
                                    <p:animEffect filter="fade" transition="in">
                                      <p:cBhvr>
                                        <p:cTn dur="500"/>
                                        <p:tgtEl>
                                          <p:spTgt spid="1469"/>
                                        </p:tgtEl>
                                      </p:cBhvr>
                                    </p:animEffect>
                                  </p:childTnLst>
                                </p:cTn>
                              </p:par>
                              <p:par>
                                <p:cTn fill="hold" nodeType="withEffect" presetClass="entr" presetID="10" presetSubtype="0">
                                  <p:stCondLst>
                                    <p:cond delay="500"/>
                                  </p:stCondLst>
                                  <p:childTnLst>
                                    <p:set>
                                      <p:cBhvr>
                                        <p:cTn dur="1" fill="hold">
                                          <p:stCondLst>
                                            <p:cond delay="0"/>
                                          </p:stCondLst>
                                        </p:cTn>
                                        <p:tgtEl>
                                          <p:spTgt spid="1471"/>
                                        </p:tgtEl>
                                        <p:attrNameLst>
                                          <p:attrName>style.visibility</p:attrName>
                                        </p:attrNameLst>
                                      </p:cBhvr>
                                      <p:to>
                                        <p:strVal val="visible"/>
                                      </p:to>
                                    </p:set>
                                    <p:animEffect filter="fade" transition="in">
                                      <p:cBhvr>
                                        <p:cTn dur="500"/>
                                        <p:tgtEl>
                                          <p:spTgt spid="1471"/>
                                        </p:tgtEl>
                                      </p:cBhvr>
                                    </p:animEffect>
                                  </p:childTnLst>
                                </p:cTn>
                              </p:par>
                              <p:par>
                                <p:cTn fill="hold" nodeType="withEffect" presetClass="entr" presetID="10" presetSubtype="0">
                                  <p:stCondLst>
                                    <p:cond delay="500"/>
                                  </p:stCondLst>
                                  <p:childTnLst>
                                    <p:set>
                                      <p:cBhvr>
                                        <p:cTn dur="1" fill="hold">
                                          <p:stCondLst>
                                            <p:cond delay="0"/>
                                          </p:stCondLst>
                                        </p:cTn>
                                        <p:tgtEl>
                                          <p:spTgt spid="1484"/>
                                        </p:tgtEl>
                                        <p:attrNameLst>
                                          <p:attrName>style.visibility</p:attrName>
                                        </p:attrNameLst>
                                      </p:cBhvr>
                                      <p:to>
                                        <p:strVal val="visible"/>
                                      </p:to>
                                    </p:set>
                                    <p:animEffect filter="fade" transition="in">
                                      <p:cBhvr>
                                        <p:cTn dur="500"/>
                                        <p:tgtEl>
                                          <p:spTgt spid="1484"/>
                                        </p:tgtEl>
                                      </p:cBhvr>
                                    </p:animEffect>
                                  </p:childTnLst>
                                </p:cTn>
                              </p:par>
                              <p:par>
                                <p:cTn fill="hold" nodeType="withEffect" presetClass="entr" presetID="10" presetSubtype="0">
                                  <p:stCondLst>
                                    <p:cond delay="500"/>
                                  </p:stCondLst>
                                  <p:childTnLst>
                                    <p:set>
                                      <p:cBhvr>
                                        <p:cTn dur="1" fill="hold">
                                          <p:stCondLst>
                                            <p:cond delay="0"/>
                                          </p:stCondLst>
                                        </p:cTn>
                                        <p:tgtEl>
                                          <p:spTgt spid="1497"/>
                                        </p:tgtEl>
                                        <p:attrNameLst>
                                          <p:attrName>style.visibility</p:attrName>
                                        </p:attrNameLst>
                                      </p:cBhvr>
                                      <p:to>
                                        <p:strVal val="visible"/>
                                      </p:to>
                                    </p:set>
                                    <p:animEffect filter="fade" transition="in">
                                      <p:cBhvr>
                                        <p:cTn dur="500"/>
                                        <p:tgtEl>
                                          <p:spTgt spid="1497"/>
                                        </p:tgtEl>
                                      </p:cBhvr>
                                    </p:animEffect>
                                  </p:childTnLst>
                                </p:cTn>
                              </p:par>
                              <p:par>
                                <p:cTn fill="hold" nodeType="withEffect" presetClass="entr" presetID="10" presetSubtype="0">
                                  <p:stCondLst>
                                    <p:cond delay="500"/>
                                  </p:stCondLst>
                                  <p:childTnLst>
                                    <p:set>
                                      <p:cBhvr>
                                        <p:cTn dur="1" fill="hold">
                                          <p:stCondLst>
                                            <p:cond delay="0"/>
                                          </p:stCondLst>
                                        </p:cTn>
                                        <p:tgtEl>
                                          <p:spTgt spid="1509"/>
                                        </p:tgtEl>
                                        <p:attrNameLst>
                                          <p:attrName>style.visibility</p:attrName>
                                        </p:attrNameLst>
                                      </p:cBhvr>
                                      <p:to>
                                        <p:strVal val="visible"/>
                                      </p:to>
                                    </p:set>
                                    <p:animEffect filter="fade" transition="in">
                                      <p:cBhvr>
                                        <p:cTn dur="500"/>
                                        <p:tgtEl>
                                          <p:spTgt spid="1509"/>
                                        </p:tgtEl>
                                      </p:cBhvr>
                                    </p:animEffect>
                                  </p:childTnLst>
                                </p:cTn>
                              </p:par>
                              <p:par>
                                <p:cTn fill="hold" nodeType="withEffect" presetClass="entr" presetID="10" presetSubtype="0">
                                  <p:stCondLst>
                                    <p:cond delay="500"/>
                                  </p:stCondLst>
                                  <p:childTnLst>
                                    <p:set>
                                      <p:cBhvr>
                                        <p:cTn dur="1" fill="hold">
                                          <p:stCondLst>
                                            <p:cond delay="0"/>
                                          </p:stCondLst>
                                        </p:cTn>
                                        <p:tgtEl>
                                          <p:spTgt spid="1510"/>
                                        </p:tgtEl>
                                        <p:attrNameLst>
                                          <p:attrName>style.visibility</p:attrName>
                                        </p:attrNameLst>
                                      </p:cBhvr>
                                      <p:to>
                                        <p:strVal val="visible"/>
                                      </p:to>
                                    </p:set>
                                    <p:animEffect filter="fade" transition="in">
                                      <p:cBhvr>
                                        <p:cTn dur="500"/>
                                        <p:tgtEl>
                                          <p:spTgt spid="1510"/>
                                        </p:tgtEl>
                                      </p:cBhvr>
                                    </p:animEffect>
                                  </p:childTnLst>
                                </p:cTn>
                              </p:par>
                              <p:par>
                                <p:cTn fill="hold" nodeType="withEffect" presetClass="entr" presetID="10" presetSubtype="0">
                                  <p:stCondLst>
                                    <p:cond delay="500"/>
                                  </p:stCondLst>
                                  <p:childTnLst>
                                    <p:set>
                                      <p:cBhvr>
                                        <p:cTn dur="1" fill="hold">
                                          <p:stCondLst>
                                            <p:cond delay="0"/>
                                          </p:stCondLst>
                                        </p:cTn>
                                        <p:tgtEl>
                                          <p:spTgt spid="1511"/>
                                        </p:tgtEl>
                                        <p:attrNameLst>
                                          <p:attrName>style.visibility</p:attrName>
                                        </p:attrNameLst>
                                      </p:cBhvr>
                                      <p:to>
                                        <p:strVal val="visible"/>
                                      </p:to>
                                    </p:set>
                                    <p:animEffect filter="fade" transition="in">
                                      <p:cBhvr>
                                        <p:cTn dur="500"/>
                                        <p:tgtEl>
                                          <p:spTgt spid="1511"/>
                                        </p:tgtEl>
                                      </p:cBhvr>
                                    </p:animEffect>
                                  </p:childTnLst>
                                </p:cTn>
                              </p:par>
                              <p:par>
                                <p:cTn fill="hold" nodeType="withEffect" presetClass="entr" presetID="10" presetSubtype="0">
                                  <p:stCondLst>
                                    <p:cond delay="500"/>
                                  </p:stCondLst>
                                  <p:childTnLst>
                                    <p:set>
                                      <p:cBhvr>
                                        <p:cTn dur="1" fill="hold">
                                          <p:stCondLst>
                                            <p:cond delay="0"/>
                                          </p:stCondLst>
                                        </p:cTn>
                                        <p:tgtEl>
                                          <p:spTgt spid="1512"/>
                                        </p:tgtEl>
                                        <p:attrNameLst>
                                          <p:attrName>style.visibility</p:attrName>
                                        </p:attrNameLst>
                                      </p:cBhvr>
                                      <p:to>
                                        <p:strVal val="visible"/>
                                      </p:to>
                                    </p:set>
                                    <p:animEffect filter="fade" transition="in">
                                      <p:cBhvr>
                                        <p:cTn dur="500"/>
                                        <p:tgtEl>
                                          <p:spTgt spid="1512"/>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1470"/>
                                        </p:tgtEl>
                                        <p:attrNameLst>
                                          <p:attrName>style.visibility</p:attrName>
                                        </p:attrNameLst>
                                      </p:cBhvr>
                                      <p:to>
                                        <p:strVal val="visible"/>
                                      </p:to>
                                    </p:set>
                                    <p:animEffect filter="fade" transition="in">
                                      <p:cBhvr>
                                        <p:cTn dur="100"/>
                                        <p:tgtEl>
                                          <p:spTgt spid="1470"/>
                                        </p:tgtEl>
                                      </p:cBhvr>
                                    </p:animEffect>
                                  </p:childTnLst>
                                </p:cTn>
                              </p:par>
                            </p:childTnLst>
                          </p:cTn>
                        </p:par>
                        <p:par>
                          <p:cTn fill="hold">
                            <p:stCondLst>
                              <p:cond delay="3100"/>
                            </p:stCondLst>
                            <p:childTnLst>
                              <p:par>
                                <p:cTn fill="hold" nodeType="afterEffect" presetClass="entr" presetID="10" presetSubtype="0">
                                  <p:stCondLst>
                                    <p:cond delay="0"/>
                                  </p:stCondLst>
                                  <p:childTnLst>
                                    <p:set>
                                      <p:cBhvr>
                                        <p:cTn dur="1" fill="hold">
                                          <p:stCondLst>
                                            <p:cond delay="0"/>
                                          </p:stCondLst>
                                        </p:cTn>
                                        <p:tgtEl>
                                          <p:spTgt spid="1507"/>
                                        </p:tgtEl>
                                        <p:attrNameLst>
                                          <p:attrName>style.visibility</p:attrName>
                                        </p:attrNameLst>
                                      </p:cBhvr>
                                      <p:to>
                                        <p:strVal val="visible"/>
                                      </p:to>
                                    </p:set>
                                    <p:animEffect filter="fade" transition="in">
                                      <p:cBhvr>
                                        <p:cTn dur="100"/>
                                        <p:tgtEl>
                                          <p:spTgt spid="1507"/>
                                        </p:tgtEl>
                                      </p:cBhvr>
                                    </p:animEffect>
                                  </p:childTnLst>
                                </p:cTn>
                              </p:par>
                            </p:childTnLst>
                          </p:cTn>
                        </p:par>
                        <p:par>
                          <p:cTn fill="hold">
                            <p:stCondLst>
                              <p:cond delay="3200"/>
                            </p:stCondLst>
                            <p:childTnLst>
                              <p:par>
                                <p:cTn fill="hold" nodeType="afterEffect" presetClass="entr" presetID="10" presetSubtype="0">
                                  <p:stCondLst>
                                    <p:cond delay="0"/>
                                  </p:stCondLst>
                                  <p:childTnLst>
                                    <p:set>
                                      <p:cBhvr>
                                        <p:cTn dur="1" fill="hold">
                                          <p:stCondLst>
                                            <p:cond delay="0"/>
                                          </p:stCondLst>
                                        </p:cTn>
                                        <p:tgtEl>
                                          <p:spTgt spid="1506"/>
                                        </p:tgtEl>
                                        <p:attrNameLst>
                                          <p:attrName>style.visibility</p:attrName>
                                        </p:attrNameLst>
                                      </p:cBhvr>
                                      <p:to>
                                        <p:strVal val="visible"/>
                                      </p:to>
                                    </p:set>
                                    <p:animEffect filter="fade" transition="in">
                                      <p:cBhvr>
                                        <p:cTn dur="100"/>
                                        <p:tgtEl>
                                          <p:spTgt spid="1506"/>
                                        </p:tgtEl>
                                      </p:cBhvr>
                                    </p:animEffect>
                                  </p:childTnLst>
                                </p:cTn>
                              </p:par>
                            </p:childTnLst>
                          </p:cTn>
                        </p:par>
                        <p:par>
                          <p:cTn fill="hold">
                            <p:stCondLst>
                              <p:cond delay="3300"/>
                            </p:stCondLst>
                            <p:childTnLst>
                              <p:par>
                                <p:cTn fill="hold" nodeType="afterEffect" presetClass="entr" presetID="10" presetSubtype="0">
                                  <p:stCondLst>
                                    <p:cond delay="0"/>
                                  </p:stCondLst>
                                  <p:childTnLst>
                                    <p:set>
                                      <p:cBhvr>
                                        <p:cTn dur="1" fill="hold">
                                          <p:stCondLst>
                                            <p:cond delay="0"/>
                                          </p:stCondLst>
                                        </p:cTn>
                                        <p:tgtEl>
                                          <p:spTgt spid="1508"/>
                                        </p:tgtEl>
                                        <p:attrNameLst>
                                          <p:attrName>style.visibility</p:attrName>
                                        </p:attrNameLst>
                                      </p:cBhvr>
                                      <p:to>
                                        <p:strVal val="visible"/>
                                      </p:to>
                                    </p:set>
                                    <p:animEffect filter="fade" transition="in">
                                      <p:cBhvr>
                                        <p:cTn dur="100"/>
                                        <p:tgtEl>
                                          <p:spTgt spid="1508"/>
                                        </p:tgtEl>
                                      </p:cBhvr>
                                    </p:animEffect>
                                  </p:childTnLst>
                                </p:cTn>
                              </p:par>
                            </p:childTnLst>
                          </p:cTn>
                        </p:par>
                        <p:par>
                          <p:cTn fill="hold">
                            <p:stCondLst>
                              <p:cond delay="3400"/>
                            </p:stCondLst>
                            <p:childTnLst>
                              <p:par>
                                <p:cTn fill="hold" nodeType="afterEffect" presetClass="entr" presetID="10" presetSubtype="0">
                                  <p:stCondLst>
                                    <p:cond delay="0"/>
                                  </p:stCondLst>
                                  <p:childTnLst>
                                    <p:set>
                                      <p:cBhvr>
                                        <p:cTn dur="1" fill="hold">
                                          <p:stCondLst>
                                            <p:cond delay="0"/>
                                          </p:stCondLst>
                                        </p:cTn>
                                        <p:tgtEl>
                                          <p:spTgt spid="1513"/>
                                        </p:tgtEl>
                                        <p:attrNameLst>
                                          <p:attrName>style.visibility</p:attrName>
                                        </p:attrNameLst>
                                      </p:cBhvr>
                                      <p:to>
                                        <p:strVal val="visible"/>
                                      </p:to>
                                    </p:set>
                                    <p:animEffect filter="fade" transition="in">
                                      <p:cBhvr>
                                        <p:cTn dur="500"/>
                                        <p:tgtEl>
                                          <p:spTgt spid="151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7" name="Shape 1517"/>
        <p:cNvGrpSpPr/>
        <p:nvPr/>
      </p:nvGrpSpPr>
      <p:grpSpPr>
        <a:xfrm>
          <a:off x="0" y="0"/>
          <a:ext cx="0" cy="0"/>
          <a:chOff x="0" y="0"/>
          <a:chExt cx="0" cy="0"/>
        </a:xfrm>
      </p:grpSpPr>
      <p:sp>
        <p:nvSpPr>
          <p:cNvPr id="1518" name="Google Shape;1518;p46"/>
          <p:cNvSpPr/>
          <p:nvPr/>
        </p:nvSpPr>
        <p:spPr>
          <a:xfrm>
            <a:off x="1241485" y="3718501"/>
            <a:ext cx="9908700" cy="2598300"/>
          </a:xfrm>
          <a:prstGeom prst="rect">
            <a:avLst/>
          </a:prstGeom>
          <a:noFill/>
          <a:ln>
            <a:noFill/>
          </a:ln>
        </p:spPr>
        <p:txBody>
          <a:bodyPr anchorCtr="0" anchor="ctr" bIns="45675" lIns="91400" spcFirstLastPara="1" rIns="91400" wrap="square" tIns="45675">
            <a:noAutofit/>
          </a:bodyPr>
          <a:lstStyle/>
          <a:p>
            <a:pPr indent="0" lvl="0" marL="0" marR="0" rtl="0" algn="l">
              <a:spcBef>
                <a:spcPts val="0"/>
              </a:spcBef>
              <a:spcAft>
                <a:spcPts val="0"/>
              </a:spcAft>
              <a:buNone/>
            </a:pPr>
            <a:r>
              <a:rPr lang="tr-TR" sz="900">
                <a:solidFill>
                  <a:srgbClr val="F3F3F3"/>
                </a:solidFill>
                <a:latin typeface="Helvetica Neue"/>
                <a:ea typeface="Helvetica Neue"/>
                <a:cs typeface="Helvetica Neue"/>
                <a:sym typeface="Helvetica Neue"/>
              </a:rPr>
              <a:t>Free Powerpoint Templates:			</a:t>
            </a:r>
            <a:r>
              <a:rPr lang="tr-TR" sz="900">
                <a:solidFill>
                  <a:srgbClr val="F3F3F3"/>
                </a:solidFill>
                <a:uFill>
                  <a:noFill/>
                </a:uFill>
                <a:latin typeface="Helvetica Neue"/>
                <a:ea typeface="Helvetica Neue"/>
                <a:cs typeface="Helvetica Neue"/>
                <a:sym typeface="Helvetica Neue"/>
                <a:hlinkClick r:id="rId3">
                  <a:extLst>
                    <a:ext uri="{A12FA001-AC4F-418D-AE19-62706E023703}">
                      <ahyp:hlinkClr val="tx"/>
                    </a:ext>
                  </a:extLst>
                </a:hlinkClick>
              </a:rPr>
              <a:t>https://googleslides.org/free-templates</a:t>
            </a:r>
            <a:endParaRPr sz="900">
              <a:solidFill>
                <a:srgbClr val="F3F3F3"/>
              </a:solidFill>
              <a:latin typeface="Helvetica Neue"/>
              <a:ea typeface="Helvetica Neue"/>
              <a:cs typeface="Helvetica Neue"/>
              <a:sym typeface="Helvetica Neue"/>
            </a:endParaRPr>
          </a:p>
          <a:p>
            <a:pPr indent="0" lvl="0" marL="0" marR="0" rtl="0" algn="l">
              <a:spcBef>
                <a:spcPts val="0"/>
              </a:spcBef>
              <a:spcAft>
                <a:spcPts val="0"/>
              </a:spcAft>
              <a:buNone/>
            </a:pPr>
            <a:r>
              <a:rPr lang="tr-TR" sz="900">
                <a:solidFill>
                  <a:srgbClr val="F3F3F3"/>
                </a:solidFill>
                <a:latin typeface="Helvetica Neue"/>
                <a:ea typeface="Helvetica Neue"/>
                <a:cs typeface="Helvetica Neue"/>
                <a:sym typeface="Helvetica Neue"/>
              </a:rPr>
              <a:t>Abstract Google Slides:			</a:t>
            </a:r>
            <a:r>
              <a:rPr lang="tr-TR" sz="900">
                <a:solidFill>
                  <a:srgbClr val="F3F3F3"/>
                </a:solidFill>
                <a:uFill>
                  <a:noFill/>
                </a:uFill>
                <a:latin typeface="Helvetica Neue"/>
                <a:ea typeface="Helvetica Neue"/>
                <a:cs typeface="Helvetica Neue"/>
                <a:sym typeface="Helvetica Neue"/>
                <a:hlinkClick r:id="rId4">
                  <a:extLst>
                    <a:ext uri="{A12FA001-AC4F-418D-AE19-62706E023703}">
                      <ahyp:hlinkClr val="tx"/>
                    </a:ext>
                  </a:extLst>
                </a:hlinkClick>
              </a:rPr>
              <a:t>https://googleslides.org/free-templates/abstract-google-slides</a:t>
            </a:r>
            <a:endParaRPr sz="900">
              <a:solidFill>
                <a:srgbClr val="F3F3F3"/>
              </a:solidFill>
              <a:latin typeface="Helvetica Neue"/>
              <a:ea typeface="Helvetica Neue"/>
              <a:cs typeface="Helvetica Neue"/>
              <a:sym typeface="Helvetica Neue"/>
            </a:endParaRPr>
          </a:p>
          <a:p>
            <a:pPr indent="0" lvl="0" marL="0" marR="0" rtl="0" algn="l">
              <a:spcBef>
                <a:spcPts val="0"/>
              </a:spcBef>
              <a:spcAft>
                <a:spcPts val="0"/>
              </a:spcAft>
              <a:buNone/>
            </a:pPr>
            <a:r>
              <a:rPr lang="tr-TR" sz="900">
                <a:solidFill>
                  <a:srgbClr val="F3F3F3"/>
                </a:solidFill>
                <a:latin typeface="Helvetica Neue"/>
                <a:ea typeface="Helvetica Neue"/>
                <a:cs typeface="Helvetica Neue"/>
                <a:sym typeface="Helvetica Neue"/>
              </a:rPr>
              <a:t>Animal and Wildlife Presentation:			</a:t>
            </a:r>
            <a:r>
              <a:rPr lang="tr-TR" sz="900">
                <a:solidFill>
                  <a:srgbClr val="F3F3F3"/>
                </a:solidFill>
                <a:uFill>
                  <a:noFill/>
                </a:uFill>
                <a:latin typeface="Helvetica Neue"/>
                <a:ea typeface="Helvetica Neue"/>
                <a:cs typeface="Helvetica Neue"/>
                <a:sym typeface="Helvetica Neue"/>
                <a:hlinkClick r:id="rId5">
                  <a:extLst>
                    <a:ext uri="{A12FA001-AC4F-418D-AE19-62706E023703}">
                      <ahyp:hlinkClr val="tx"/>
                    </a:ext>
                  </a:extLst>
                </a:hlinkClick>
              </a:rPr>
              <a:t>https://googleslides.org/free-templates/animal-wildlife-presentation-template</a:t>
            </a:r>
            <a:endParaRPr sz="900">
              <a:solidFill>
                <a:srgbClr val="F3F3F3"/>
              </a:solidFill>
              <a:latin typeface="Helvetica Neue"/>
              <a:ea typeface="Helvetica Neue"/>
              <a:cs typeface="Helvetica Neue"/>
              <a:sym typeface="Helvetica Neue"/>
            </a:endParaRPr>
          </a:p>
          <a:p>
            <a:pPr indent="0" lvl="0" marL="0" marR="0" rtl="0" algn="l">
              <a:spcBef>
                <a:spcPts val="0"/>
              </a:spcBef>
              <a:spcAft>
                <a:spcPts val="0"/>
              </a:spcAft>
              <a:buNone/>
            </a:pPr>
            <a:r>
              <a:rPr lang="tr-TR" sz="900">
                <a:solidFill>
                  <a:srgbClr val="F3F3F3"/>
                </a:solidFill>
                <a:latin typeface="Helvetica Neue"/>
                <a:ea typeface="Helvetica Neue"/>
                <a:cs typeface="Helvetica Neue"/>
                <a:sym typeface="Helvetica Neue"/>
              </a:rPr>
              <a:t>Biology Powerpoint Templates:			</a:t>
            </a:r>
            <a:r>
              <a:rPr lang="tr-TR" sz="900">
                <a:solidFill>
                  <a:srgbClr val="F3F3F3"/>
                </a:solidFill>
                <a:uFill>
                  <a:noFill/>
                </a:uFill>
                <a:latin typeface="Helvetica Neue"/>
                <a:ea typeface="Helvetica Neue"/>
                <a:cs typeface="Helvetica Neue"/>
                <a:sym typeface="Helvetica Neue"/>
                <a:hlinkClick r:id="rId6">
                  <a:extLst>
                    <a:ext uri="{A12FA001-AC4F-418D-AE19-62706E023703}">
                      <ahyp:hlinkClr val="tx"/>
                    </a:ext>
                  </a:extLst>
                </a:hlinkClick>
              </a:rPr>
              <a:t>https://googleslides.org/free-templates/biology-presentation-slides</a:t>
            </a:r>
            <a:endParaRPr sz="900">
              <a:solidFill>
                <a:srgbClr val="F3F3F3"/>
              </a:solidFill>
              <a:latin typeface="Helvetica Neue"/>
              <a:ea typeface="Helvetica Neue"/>
              <a:cs typeface="Helvetica Neue"/>
              <a:sym typeface="Helvetica Neue"/>
            </a:endParaRPr>
          </a:p>
          <a:p>
            <a:pPr indent="0" lvl="0" marL="0" marR="0" rtl="0" algn="l">
              <a:spcBef>
                <a:spcPts val="0"/>
              </a:spcBef>
              <a:spcAft>
                <a:spcPts val="0"/>
              </a:spcAft>
              <a:buNone/>
            </a:pPr>
            <a:r>
              <a:rPr lang="tr-TR" sz="900">
                <a:solidFill>
                  <a:srgbClr val="F3F3F3"/>
                </a:solidFill>
                <a:latin typeface="Helvetica Neue"/>
                <a:ea typeface="Helvetica Neue"/>
                <a:cs typeface="Helvetica Neue"/>
                <a:sym typeface="Helvetica Neue"/>
              </a:rPr>
              <a:t>Business &amp; Finance Google Slides:		</a:t>
            </a:r>
            <a:r>
              <a:rPr lang="tr-TR" sz="900">
                <a:solidFill>
                  <a:srgbClr val="F3F3F3"/>
                </a:solidFill>
                <a:uFill>
                  <a:noFill/>
                </a:uFill>
                <a:latin typeface="Helvetica Neue"/>
                <a:ea typeface="Helvetica Neue"/>
                <a:cs typeface="Helvetica Neue"/>
                <a:sym typeface="Helvetica Neue"/>
                <a:hlinkClick r:id="rId7">
                  <a:extLst>
                    <a:ext uri="{A12FA001-AC4F-418D-AE19-62706E023703}">
                      <ahyp:hlinkClr val="tx"/>
                    </a:ext>
                  </a:extLst>
                </a:hlinkClick>
              </a:rPr>
              <a:t>https://googleslides.org/free-templates/business-finance-templates</a:t>
            </a:r>
            <a:endParaRPr sz="900">
              <a:solidFill>
                <a:srgbClr val="F3F3F3"/>
              </a:solidFill>
              <a:latin typeface="Helvetica Neue"/>
              <a:ea typeface="Helvetica Neue"/>
              <a:cs typeface="Helvetica Neue"/>
              <a:sym typeface="Helvetica Neue"/>
            </a:endParaRPr>
          </a:p>
          <a:p>
            <a:pPr indent="0" lvl="0" marL="0" marR="0" rtl="0" algn="l">
              <a:spcBef>
                <a:spcPts val="0"/>
              </a:spcBef>
              <a:spcAft>
                <a:spcPts val="0"/>
              </a:spcAft>
              <a:buNone/>
            </a:pPr>
            <a:r>
              <a:rPr lang="tr-TR" sz="900">
                <a:solidFill>
                  <a:srgbClr val="F3F3F3"/>
                </a:solidFill>
                <a:latin typeface="Helvetica Neue"/>
                <a:ea typeface="Helvetica Neue"/>
                <a:cs typeface="Helvetica Neue"/>
                <a:sym typeface="Helvetica Neue"/>
              </a:rPr>
              <a:t>Chemistry Powerpoint Slides:			</a:t>
            </a:r>
            <a:r>
              <a:rPr lang="tr-TR" sz="900">
                <a:solidFill>
                  <a:srgbClr val="F3F3F3"/>
                </a:solidFill>
                <a:uFill>
                  <a:noFill/>
                </a:uFill>
                <a:latin typeface="Helvetica Neue"/>
                <a:ea typeface="Helvetica Neue"/>
                <a:cs typeface="Helvetica Neue"/>
                <a:sym typeface="Helvetica Neue"/>
                <a:hlinkClick r:id="rId8">
                  <a:extLst>
                    <a:ext uri="{A12FA001-AC4F-418D-AE19-62706E023703}">
                      <ahyp:hlinkClr val="tx"/>
                    </a:ext>
                  </a:extLst>
                </a:hlinkClick>
              </a:rPr>
              <a:t>https://googleslides.org/free-templates/chemistry-google-slides-template</a:t>
            </a:r>
            <a:endParaRPr sz="900">
              <a:solidFill>
                <a:srgbClr val="F3F3F3"/>
              </a:solidFill>
              <a:latin typeface="Helvetica Neue"/>
              <a:ea typeface="Helvetica Neue"/>
              <a:cs typeface="Helvetica Neue"/>
              <a:sym typeface="Helvetica Neue"/>
            </a:endParaRPr>
          </a:p>
          <a:p>
            <a:pPr indent="0" lvl="0" marL="0" marR="0" rtl="0" algn="l">
              <a:spcBef>
                <a:spcPts val="0"/>
              </a:spcBef>
              <a:spcAft>
                <a:spcPts val="0"/>
              </a:spcAft>
              <a:buNone/>
            </a:pPr>
            <a:r>
              <a:rPr lang="tr-TR" sz="900">
                <a:solidFill>
                  <a:srgbClr val="F3F3F3"/>
                </a:solidFill>
                <a:latin typeface="Helvetica Neue"/>
                <a:ea typeface="Helvetica Neue"/>
                <a:cs typeface="Helvetica Neue"/>
                <a:sym typeface="Helvetica Neue"/>
              </a:rPr>
              <a:t>Christmas Google Slides:			</a:t>
            </a:r>
            <a:r>
              <a:rPr lang="tr-TR" sz="900">
                <a:solidFill>
                  <a:srgbClr val="F3F3F3"/>
                </a:solidFill>
                <a:uFill>
                  <a:noFill/>
                </a:uFill>
                <a:latin typeface="Helvetica Neue"/>
                <a:ea typeface="Helvetica Neue"/>
                <a:cs typeface="Helvetica Neue"/>
                <a:sym typeface="Helvetica Neue"/>
                <a:hlinkClick r:id="rId9">
                  <a:extLst>
                    <a:ext uri="{A12FA001-AC4F-418D-AE19-62706E023703}">
                      <ahyp:hlinkClr val="tx"/>
                    </a:ext>
                  </a:extLst>
                </a:hlinkClick>
              </a:rPr>
              <a:t>https://googleslides.org/free-templates/christmas-new-year-templates</a:t>
            </a:r>
            <a:endParaRPr sz="900">
              <a:solidFill>
                <a:srgbClr val="F3F3F3"/>
              </a:solidFill>
              <a:latin typeface="Helvetica Neue"/>
              <a:ea typeface="Helvetica Neue"/>
              <a:cs typeface="Helvetica Neue"/>
              <a:sym typeface="Helvetica Neue"/>
            </a:endParaRPr>
          </a:p>
          <a:p>
            <a:pPr indent="0" lvl="0" marL="0" marR="0" rtl="0" algn="l">
              <a:spcBef>
                <a:spcPts val="0"/>
              </a:spcBef>
              <a:spcAft>
                <a:spcPts val="0"/>
              </a:spcAft>
              <a:buNone/>
            </a:pPr>
            <a:r>
              <a:rPr lang="tr-TR" sz="900">
                <a:solidFill>
                  <a:srgbClr val="F3F3F3"/>
                </a:solidFill>
                <a:latin typeface="Helvetica Neue"/>
                <a:ea typeface="Helvetica Neue"/>
                <a:cs typeface="Helvetica Neue"/>
                <a:sym typeface="Helvetica Neue"/>
              </a:rPr>
              <a:t>Education Google Slides:			</a:t>
            </a:r>
            <a:r>
              <a:rPr lang="tr-TR" sz="900">
                <a:solidFill>
                  <a:srgbClr val="F3F3F3"/>
                </a:solidFill>
                <a:uFill>
                  <a:noFill/>
                </a:uFill>
                <a:latin typeface="Helvetica Neue"/>
                <a:ea typeface="Helvetica Neue"/>
                <a:cs typeface="Helvetica Neue"/>
                <a:sym typeface="Helvetica Neue"/>
                <a:hlinkClick r:id="rId10">
                  <a:extLst>
                    <a:ext uri="{A12FA001-AC4F-418D-AE19-62706E023703}">
                      <ahyp:hlinkClr val="tx"/>
                    </a:ext>
                  </a:extLst>
                </a:hlinkClick>
              </a:rPr>
              <a:t>https://googleslides.org/free-templates/education-google-slides</a:t>
            </a:r>
            <a:endParaRPr sz="900">
              <a:solidFill>
                <a:srgbClr val="F3F3F3"/>
              </a:solidFill>
              <a:latin typeface="Helvetica Neue"/>
              <a:ea typeface="Helvetica Neue"/>
              <a:cs typeface="Helvetica Neue"/>
              <a:sym typeface="Helvetica Neue"/>
            </a:endParaRPr>
          </a:p>
          <a:p>
            <a:pPr indent="0" lvl="0" marL="0" marR="0" rtl="0" algn="l">
              <a:spcBef>
                <a:spcPts val="0"/>
              </a:spcBef>
              <a:spcAft>
                <a:spcPts val="0"/>
              </a:spcAft>
              <a:buNone/>
            </a:pPr>
            <a:r>
              <a:rPr lang="tr-TR" sz="900">
                <a:solidFill>
                  <a:srgbClr val="F3F3F3"/>
                </a:solidFill>
                <a:latin typeface="Helvetica Neue"/>
                <a:ea typeface="Helvetica Neue"/>
                <a:cs typeface="Helvetica Neue"/>
                <a:sym typeface="Helvetica Neue"/>
              </a:rPr>
              <a:t>Flowers Powerpoint Templates:			</a:t>
            </a:r>
            <a:r>
              <a:rPr lang="tr-TR" sz="900">
                <a:solidFill>
                  <a:srgbClr val="F3F3F3"/>
                </a:solidFill>
                <a:uFill>
                  <a:noFill/>
                </a:uFill>
                <a:latin typeface="Helvetica Neue"/>
                <a:ea typeface="Helvetica Neue"/>
                <a:cs typeface="Helvetica Neue"/>
                <a:sym typeface="Helvetica Neue"/>
                <a:hlinkClick r:id="rId11">
                  <a:extLst>
                    <a:ext uri="{A12FA001-AC4F-418D-AE19-62706E023703}">
                      <ahyp:hlinkClr val="tx"/>
                    </a:ext>
                  </a:extLst>
                </a:hlinkClick>
              </a:rPr>
              <a:t>https://googleslides.org/free-templates/flowers-powerpoint-templates</a:t>
            </a:r>
            <a:endParaRPr sz="900">
              <a:solidFill>
                <a:srgbClr val="F3F3F3"/>
              </a:solidFill>
              <a:latin typeface="Helvetica Neue"/>
              <a:ea typeface="Helvetica Neue"/>
              <a:cs typeface="Helvetica Neue"/>
              <a:sym typeface="Helvetica Neue"/>
            </a:endParaRPr>
          </a:p>
          <a:p>
            <a:pPr indent="0" lvl="0" marL="0" marR="0" rtl="0" algn="l">
              <a:spcBef>
                <a:spcPts val="0"/>
              </a:spcBef>
              <a:spcAft>
                <a:spcPts val="0"/>
              </a:spcAft>
              <a:buNone/>
            </a:pPr>
            <a:r>
              <a:rPr lang="tr-TR" sz="900">
                <a:solidFill>
                  <a:srgbClr val="F3F3F3"/>
                </a:solidFill>
                <a:latin typeface="Helvetica Neue"/>
                <a:ea typeface="Helvetica Neue"/>
                <a:cs typeface="Helvetica Neue"/>
                <a:sym typeface="Helvetica Neue"/>
              </a:rPr>
              <a:t>Food and Drinks Slides:			</a:t>
            </a:r>
            <a:r>
              <a:rPr lang="tr-TR" sz="900">
                <a:solidFill>
                  <a:srgbClr val="F3F3F3"/>
                </a:solidFill>
                <a:uFill>
                  <a:noFill/>
                </a:uFill>
                <a:latin typeface="Helvetica Neue"/>
                <a:ea typeface="Helvetica Neue"/>
                <a:cs typeface="Helvetica Neue"/>
                <a:sym typeface="Helvetica Neue"/>
                <a:hlinkClick r:id="rId12">
                  <a:extLst>
                    <a:ext uri="{A12FA001-AC4F-418D-AE19-62706E023703}">
                      <ahyp:hlinkClr val="tx"/>
                    </a:ext>
                  </a:extLst>
                </a:hlinkClick>
              </a:rPr>
              <a:t>https://googleslides.org/free-templates/food-drinks-powerpoint-templates</a:t>
            </a:r>
            <a:endParaRPr sz="900">
              <a:solidFill>
                <a:srgbClr val="F3F3F3"/>
              </a:solidFill>
              <a:latin typeface="Helvetica Neue"/>
              <a:ea typeface="Helvetica Neue"/>
              <a:cs typeface="Helvetica Neue"/>
              <a:sym typeface="Helvetica Neue"/>
            </a:endParaRPr>
          </a:p>
          <a:p>
            <a:pPr indent="0" lvl="0" marL="0" marR="0" rtl="0" algn="l">
              <a:spcBef>
                <a:spcPts val="0"/>
              </a:spcBef>
              <a:spcAft>
                <a:spcPts val="0"/>
              </a:spcAft>
              <a:buNone/>
            </a:pPr>
            <a:r>
              <a:rPr lang="tr-TR" sz="900">
                <a:solidFill>
                  <a:srgbClr val="F3F3F3"/>
                </a:solidFill>
                <a:latin typeface="Helvetica Neue"/>
                <a:ea typeface="Helvetica Neue"/>
                <a:cs typeface="Helvetica Neue"/>
                <a:sym typeface="Helvetica Neue"/>
              </a:rPr>
              <a:t>Games Powerpoint Templates:			</a:t>
            </a:r>
            <a:r>
              <a:rPr lang="tr-TR" sz="900">
                <a:solidFill>
                  <a:srgbClr val="F3F3F3"/>
                </a:solidFill>
                <a:uFill>
                  <a:noFill/>
                </a:uFill>
                <a:latin typeface="Helvetica Neue"/>
                <a:ea typeface="Helvetica Neue"/>
                <a:cs typeface="Helvetica Neue"/>
                <a:sym typeface="Helvetica Neue"/>
                <a:hlinkClick r:id="rId13">
                  <a:extLst>
                    <a:ext uri="{A12FA001-AC4F-418D-AE19-62706E023703}">
                      <ahyp:hlinkClr val="tx"/>
                    </a:ext>
                  </a:extLst>
                </a:hlinkClick>
              </a:rPr>
              <a:t>https://googleslides.org/free-templates/games-powerpoint-templates</a:t>
            </a:r>
            <a:endParaRPr sz="900">
              <a:solidFill>
                <a:srgbClr val="F3F3F3"/>
              </a:solidFill>
              <a:latin typeface="Helvetica Neue"/>
              <a:ea typeface="Helvetica Neue"/>
              <a:cs typeface="Helvetica Neue"/>
              <a:sym typeface="Helvetica Neue"/>
            </a:endParaRPr>
          </a:p>
          <a:p>
            <a:pPr indent="0" lvl="0" marL="0" marR="0" rtl="0" algn="l">
              <a:spcBef>
                <a:spcPts val="0"/>
              </a:spcBef>
              <a:spcAft>
                <a:spcPts val="0"/>
              </a:spcAft>
              <a:buNone/>
            </a:pPr>
            <a:r>
              <a:rPr lang="tr-TR" sz="900">
                <a:solidFill>
                  <a:srgbClr val="F3F3F3"/>
                </a:solidFill>
                <a:latin typeface="Helvetica Neue"/>
                <a:ea typeface="Helvetica Neue"/>
                <a:cs typeface="Helvetica Neue"/>
                <a:sym typeface="Helvetica Neue"/>
              </a:rPr>
              <a:t>Medical Google Slides:			</a:t>
            </a:r>
            <a:r>
              <a:rPr lang="tr-TR" sz="900">
                <a:solidFill>
                  <a:srgbClr val="F3F3F3"/>
                </a:solidFill>
                <a:uFill>
                  <a:noFill/>
                </a:uFill>
                <a:latin typeface="Helvetica Neue"/>
                <a:ea typeface="Helvetica Neue"/>
                <a:cs typeface="Helvetica Neue"/>
                <a:sym typeface="Helvetica Neue"/>
                <a:hlinkClick r:id="rId14">
                  <a:extLst>
                    <a:ext uri="{A12FA001-AC4F-418D-AE19-62706E023703}">
                      <ahyp:hlinkClr val="tx"/>
                    </a:ext>
                  </a:extLst>
                </a:hlinkClick>
              </a:rPr>
              <a:t>https://googleslides.org/free-templates/medical-powerpoint-templates</a:t>
            </a:r>
            <a:endParaRPr sz="900">
              <a:solidFill>
                <a:srgbClr val="F3F3F3"/>
              </a:solidFill>
              <a:latin typeface="Helvetica Neue"/>
              <a:ea typeface="Helvetica Neue"/>
              <a:cs typeface="Helvetica Neue"/>
              <a:sym typeface="Helvetica Neue"/>
            </a:endParaRPr>
          </a:p>
          <a:p>
            <a:pPr indent="0" lvl="0" marL="0" marR="0" rtl="0" algn="l">
              <a:spcBef>
                <a:spcPts val="0"/>
              </a:spcBef>
              <a:spcAft>
                <a:spcPts val="0"/>
              </a:spcAft>
              <a:buNone/>
            </a:pPr>
            <a:r>
              <a:rPr lang="tr-TR" sz="900">
                <a:solidFill>
                  <a:srgbClr val="F3F3F3"/>
                </a:solidFill>
                <a:latin typeface="Helvetica Neue"/>
                <a:ea typeface="Helvetica Neue"/>
                <a:cs typeface="Helvetica Neue"/>
                <a:sym typeface="Helvetica Neue"/>
              </a:rPr>
              <a:t>Nature Powerpoint Templates:			</a:t>
            </a:r>
            <a:r>
              <a:rPr lang="tr-TR" sz="900">
                <a:solidFill>
                  <a:srgbClr val="F3F3F3"/>
                </a:solidFill>
                <a:uFill>
                  <a:noFill/>
                </a:uFill>
                <a:latin typeface="Helvetica Neue"/>
                <a:ea typeface="Helvetica Neue"/>
                <a:cs typeface="Helvetica Neue"/>
                <a:sym typeface="Helvetica Neue"/>
                <a:hlinkClick r:id="rId15">
                  <a:extLst>
                    <a:ext uri="{A12FA001-AC4F-418D-AE19-62706E023703}">
                      <ahyp:hlinkClr val="tx"/>
                    </a:ext>
                  </a:extLst>
                </a:hlinkClick>
              </a:rPr>
              <a:t>https://googleslides.org/free-templates/nature-google-slide-templates</a:t>
            </a:r>
            <a:endParaRPr sz="900">
              <a:solidFill>
                <a:srgbClr val="F3F3F3"/>
              </a:solidFill>
              <a:latin typeface="Helvetica Neue"/>
              <a:ea typeface="Helvetica Neue"/>
              <a:cs typeface="Helvetica Neue"/>
              <a:sym typeface="Helvetica Neue"/>
            </a:endParaRPr>
          </a:p>
          <a:p>
            <a:pPr indent="0" lvl="0" marL="0" marR="0" rtl="0" algn="l">
              <a:spcBef>
                <a:spcPts val="0"/>
              </a:spcBef>
              <a:spcAft>
                <a:spcPts val="0"/>
              </a:spcAft>
              <a:buNone/>
            </a:pPr>
            <a:r>
              <a:rPr lang="tr-TR" sz="900">
                <a:solidFill>
                  <a:srgbClr val="F3F3F3"/>
                </a:solidFill>
                <a:latin typeface="Helvetica Neue"/>
                <a:ea typeface="Helvetica Neue"/>
                <a:cs typeface="Helvetica Neue"/>
                <a:sym typeface="Helvetica Neue"/>
              </a:rPr>
              <a:t>Religious Google Slides:			</a:t>
            </a:r>
            <a:r>
              <a:rPr lang="tr-TR" sz="900">
                <a:solidFill>
                  <a:srgbClr val="F3F3F3"/>
                </a:solidFill>
                <a:uFill>
                  <a:noFill/>
                </a:uFill>
                <a:latin typeface="Helvetica Neue"/>
                <a:ea typeface="Helvetica Neue"/>
                <a:cs typeface="Helvetica Neue"/>
                <a:sym typeface="Helvetica Neue"/>
                <a:hlinkClick r:id="rId16">
                  <a:extLst>
                    <a:ext uri="{A12FA001-AC4F-418D-AE19-62706E023703}">
                      <ahyp:hlinkClr val="tx"/>
                    </a:ext>
                  </a:extLst>
                </a:hlinkClick>
              </a:rPr>
              <a:t>https://googleslides.org/free-templates/religion-powerpoint-templates</a:t>
            </a:r>
            <a:endParaRPr sz="900">
              <a:solidFill>
                <a:srgbClr val="F3F3F3"/>
              </a:solidFill>
              <a:latin typeface="Helvetica Neue"/>
              <a:ea typeface="Helvetica Neue"/>
              <a:cs typeface="Helvetica Neue"/>
              <a:sym typeface="Helvetica Neue"/>
            </a:endParaRPr>
          </a:p>
          <a:p>
            <a:pPr indent="0" lvl="0" marL="0" marR="0" rtl="0" algn="l">
              <a:spcBef>
                <a:spcPts val="0"/>
              </a:spcBef>
              <a:spcAft>
                <a:spcPts val="0"/>
              </a:spcAft>
              <a:buNone/>
            </a:pPr>
            <a:r>
              <a:rPr lang="tr-TR" sz="900">
                <a:solidFill>
                  <a:srgbClr val="F3F3F3"/>
                </a:solidFill>
                <a:latin typeface="Helvetica Neue"/>
                <a:ea typeface="Helvetica Neue"/>
                <a:cs typeface="Helvetica Neue"/>
                <a:sym typeface="Helvetica Neue"/>
              </a:rPr>
              <a:t>Sports Powerpoint Slides:			</a:t>
            </a:r>
            <a:r>
              <a:rPr lang="tr-TR" sz="900">
                <a:solidFill>
                  <a:srgbClr val="F3F3F3"/>
                </a:solidFill>
                <a:uFill>
                  <a:noFill/>
                </a:uFill>
                <a:latin typeface="Helvetica Neue"/>
                <a:ea typeface="Helvetica Neue"/>
                <a:cs typeface="Helvetica Neue"/>
                <a:sym typeface="Helvetica Neue"/>
                <a:hlinkClick r:id="rId17">
                  <a:extLst>
                    <a:ext uri="{A12FA001-AC4F-418D-AE19-62706E023703}">
                      <ahyp:hlinkClr val="tx"/>
                    </a:ext>
                  </a:extLst>
                </a:hlinkClick>
              </a:rPr>
              <a:t>https://googleslides.org/free-templates/sports-presentation-slides</a:t>
            </a:r>
            <a:endParaRPr sz="900">
              <a:solidFill>
                <a:srgbClr val="F3F3F3"/>
              </a:solidFill>
              <a:latin typeface="Helvetica Neue"/>
              <a:ea typeface="Helvetica Neue"/>
              <a:cs typeface="Helvetica Neue"/>
              <a:sym typeface="Helvetica Neue"/>
            </a:endParaRPr>
          </a:p>
          <a:p>
            <a:pPr indent="0" lvl="0" marL="0" marR="0" rtl="0" algn="l">
              <a:spcBef>
                <a:spcPts val="0"/>
              </a:spcBef>
              <a:spcAft>
                <a:spcPts val="0"/>
              </a:spcAft>
              <a:buNone/>
            </a:pPr>
            <a:r>
              <a:rPr lang="tr-TR" sz="900">
                <a:solidFill>
                  <a:srgbClr val="F3F3F3"/>
                </a:solidFill>
                <a:latin typeface="Helvetica Neue"/>
                <a:ea typeface="Helvetica Neue"/>
                <a:cs typeface="Helvetica Neue"/>
                <a:sym typeface="Helvetica Neue"/>
              </a:rPr>
              <a:t>Technology Google Slides:			</a:t>
            </a:r>
            <a:r>
              <a:rPr lang="tr-TR" sz="900">
                <a:solidFill>
                  <a:srgbClr val="F3F3F3"/>
                </a:solidFill>
                <a:uFill>
                  <a:noFill/>
                </a:uFill>
                <a:latin typeface="Helvetica Neue"/>
                <a:ea typeface="Helvetica Neue"/>
                <a:cs typeface="Helvetica Neue"/>
                <a:sym typeface="Helvetica Neue"/>
                <a:hlinkClick r:id="rId18">
                  <a:extLst>
                    <a:ext uri="{A12FA001-AC4F-418D-AE19-62706E023703}">
                      <ahyp:hlinkClr val="tx"/>
                    </a:ext>
                  </a:extLst>
                </a:hlinkClick>
              </a:rPr>
              <a:t>https://googleslides.org/free-templates/technology-powerpoint-templates</a:t>
            </a:r>
            <a:endParaRPr sz="900">
              <a:solidFill>
                <a:srgbClr val="F3F3F3"/>
              </a:solidFill>
              <a:latin typeface="Helvetica Neue"/>
              <a:ea typeface="Helvetica Neue"/>
              <a:cs typeface="Helvetica Neue"/>
              <a:sym typeface="Helvetica Neue"/>
            </a:endParaRPr>
          </a:p>
          <a:p>
            <a:pPr indent="0" lvl="0" marL="0" marR="0" rtl="0" algn="l">
              <a:spcBef>
                <a:spcPts val="0"/>
              </a:spcBef>
              <a:spcAft>
                <a:spcPts val="0"/>
              </a:spcAft>
              <a:buNone/>
            </a:pPr>
            <a:r>
              <a:rPr lang="tr-TR" sz="900">
                <a:solidFill>
                  <a:srgbClr val="F3F3F3"/>
                </a:solidFill>
                <a:latin typeface="Helvetica Neue"/>
                <a:ea typeface="Helvetica Neue"/>
                <a:cs typeface="Helvetica Neue"/>
                <a:sym typeface="Helvetica Neue"/>
              </a:rPr>
              <a:t>Transportation Powerpoint Templates:		</a:t>
            </a:r>
            <a:r>
              <a:rPr lang="tr-TR" sz="900">
                <a:solidFill>
                  <a:srgbClr val="F3F3F3"/>
                </a:solidFill>
                <a:uFill>
                  <a:noFill/>
                </a:uFill>
                <a:latin typeface="Helvetica Neue"/>
                <a:ea typeface="Helvetica Neue"/>
                <a:cs typeface="Helvetica Neue"/>
                <a:sym typeface="Helvetica Neue"/>
                <a:hlinkClick r:id="rId19">
                  <a:extLst>
                    <a:ext uri="{A12FA001-AC4F-418D-AE19-62706E023703}">
                      <ahyp:hlinkClr val="tx"/>
                    </a:ext>
                  </a:extLst>
                </a:hlinkClick>
              </a:rPr>
              <a:t>https://googleslides.org/free-templates/transportation-google-slides</a:t>
            </a:r>
            <a:endParaRPr sz="900">
              <a:solidFill>
                <a:srgbClr val="F3F3F3"/>
              </a:solidFill>
              <a:latin typeface="Helvetica Neue"/>
              <a:ea typeface="Helvetica Neue"/>
              <a:cs typeface="Helvetica Neue"/>
              <a:sym typeface="Helvetica Neue"/>
            </a:endParaRPr>
          </a:p>
        </p:txBody>
      </p:sp>
      <p:sp>
        <p:nvSpPr>
          <p:cNvPr id="1519" name="Google Shape;1519;p46"/>
          <p:cNvSpPr/>
          <p:nvPr/>
        </p:nvSpPr>
        <p:spPr>
          <a:xfrm>
            <a:off x="1587" y="1831485"/>
            <a:ext cx="12188700" cy="1818900"/>
          </a:xfrm>
          <a:prstGeom prst="rect">
            <a:avLst/>
          </a:prstGeom>
          <a:solidFill>
            <a:srgbClr val="0A3F75"/>
          </a:solidFill>
          <a:ln>
            <a:noFill/>
          </a:ln>
        </p:spPr>
        <p:txBody>
          <a:bodyPr anchorCtr="0" anchor="ctr" bIns="45675" lIns="91400" spcFirstLastPara="1" rIns="91400" wrap="square" tIns="45675">
            <a:noAutofit/>
          </a:bodyPr>
          <a:lstStyle/>
          <a:p>
            <a:pPr indent="0" lvl="0" marL="0" marR="0" rtl="0" algn="l">
              <a:spcBef>
                <a:spcPts val="0"/>
              </a:spcBef>
              <a:spcAft>
                <a:spcPts val="0"/>
              </a:spcAft>
              <a:buNone/>
            </a:pPr>
            <a:r>
              <a:t/>
            </a:r>
            <a:endParaRPr sz="1700">
              <a:solidFill>
                <a:srgbClr val="47984B"/>
              </a:solidFill>
              <a:highlight>
                <a:srgbClr val="47984B"/>
              </a:highlight>
              <a:latin typeface="Arial"/>
              <a:ea typeface="Arial"/>
              <a:cs typeface="Arial"/>
              <a:sym typeface="Arial"/>
            </a:endParaRPr>
          </a:p>
        </p:txBody>
      </p:sp>
      <p:sp>
        <p:nvSpPr>
          <p:cNvPr id="1520" name="Google Shape;1520;p46"/>
          <p:cNvSpPr/>
          <p:nvPr/>
        </p:nvSpPr>
        <p:spPr>
          <a:xfrm>
            <a:off x="943639" y="2093227"/>
            <a:ext cx="5300100" cy="1195500"/>
          </a:xfrm>
          <a:prstGeom prst="rect">
            <a:avLst/>
          </a:prstGeom>
          <a:noFill/>
          <a:ln>
            <a:noFill/>
          </a:ln>
        </p:spPr>
        <p:txBody>
          <a:bodyPr anchorCtr="0" anchor="t" bIns="45675" lIns="91400" spcFirstLastPara="1" rIns="91400" wrap="square" tIns="45675">
            <a:noAutofit/>
          </a:bodyPr>
          <a:lstStyle/>
          <a:p>
            <a:pPr indent="0" lvl="0" marL="0" marR="0" rtl="0" algn="l">
              <a:spcBef>
                <a:spcPts val="0"/>
              </a:spcBef>
              <a:spcAft>
                <a:spcPts val="0"/>
              </a:spcAft>
              <a:buNone/>
            </a:pPr>
            <a:r>
              <a:rPr b="1" lang="tr-TR" sz="2000">
                <a:solidFill>
                  <a:schemeClr val="lt1"/>
                </a:solidFill>
                <a:latin typeface="Helvetica Neue"/>
                <a:ea typeface="Helvetica Neue"/>
                <a:cs typeface="Helvetica Neue"/>
                <a:sym typeface="Helvetica Neue"/>
              </a:rPr>
              <a:t>Google Slides</a:t>
            </a:r>
            <a:br>
              <a:rPr b="1" lang="tr-TR" sz="2000">
                <a:solidFill>
                  <a:schemeClr val="lt1"/>
                </a:solidFill>
                <a:latin typeface="Helvetica Neue"/>
                <a:ea typeface="Helvetica Neue"/>
                <a:cs typeface="Helvetica Neue"/>
                <a:sym typeface="Helvetica Neue"/>
              </a:rPr>
            </a:br>
            <a:endParaRPr b="1" sz="1200">
              <a:solidFill>
                <a:schemeClr val="lt1"/>
              </a:solidFill>
              <a:latin typeface="Helvetica Neue"/>
              <a:ea typeface="Helvetica Neue"/>
              <a:cs typeface="Helvetica Neue"/>
              <a:sym typeface="Helvetica Neue"/>
            </a:endParaRPr>
          </a:p>
          <a:p>
            <a:pPr indent="12700" lvl="0" marL="0" marR="0" rtl="0" algn="l">
              <a:lnSpc>
                <a:spcPct val="150000"/>
              </a:lnSpc>
              <a:spcBef>
                <a:spcPts val="0"/>
              </a:spcBef>
              <a:spcAft>
                <a:spcPts val="0"/>
              </a:spcAft>
              <a:buClr>
                <a:schemeClr val="lt1"/>
              </a:buClr>
              <a:buSzPts val="1200"/>
              <a:buFont typeface="Noto Sans Symbols"/>
              <a:buChar char="■"/>
            </a:pPr>
            <a:r>
              <a:rPr lang="tr-TR" sz="1200">
                <a:solidFill>
                  <a:schemeClr val="lt1"/>
                </a:solidFill>
                <a:latin typeface="Helvetica Neue"/>
                <a:ea typeface="Helvetica Neue"/>
                <a:cs typeface="Helvetica Neue"/>
                <a:sym typeface="Helvetica Neue"/>
              </a:rPr>
              <a:t> Select slide and edit your presentation</a:t>
            </a:r>
            <a:endParaRPr sz="1200">
              <a:solidFill>
                <a:schemeClr val="lt1"/>
              </a:solidFill>
              <a:latin typeface="Helvetica Neue"/>
              <a:ea typeface="Helvetica Neue"/>
              <a:cs typeface="Helvetica Neue"/>
              <a:sym typeface="Helvetica Neue"/>
            </a:endParaRPr>
          </a:p>
          <a:p>
            <a:pPr indent="12700" lvl="0" marL="0" marR="0" rtl="0" algn="l">
              <a:lnSpc>
                <a:spcPct val="150000"/>
              </a:lnSpc>
              <a:spcBef>
                <a:spcPts val="0"/>
              </a:spcBef>
              <a:spcAft>
                <a:spcPts val="0"/>
              </a:spcAft>
              <a:buClr>
                <a:schemeClr val="lt1"/>
              </a:buClr>
              <a:buSzPts val="1200"/>
              <a:buFont typeface="Noto Sans Symbols"/>
              <a:buChar char="■"/>
            </a:pPr>
            <a:r>
              <a:rPr lang="tr-TR" sz="1200">
                <a:solidFill>
                  <a:schemeClr val="lt1"/>
                </a:solidFill>
                <a:latin typeface="Helvetica Neue"/>
                <a:ea typeface="Helvetica Neue"/>
                <a:cs typeface="Helvetica Neue"/>
                <a:sym typeface="Helvetica Neue"/>
              </a:rPr>
              <a:t> You can download and share your presentation!</a:t>
            </a:r>
            <a:endParaRPr sz="1200">
              <a:solidFill>
                <a:schemeClr val="lt1"/>
              </a:solidFill>
              <a:latin typeface="Helvetica Neue"/>
              <a:ea typeface="Helvetica Neue"/>
              <a:cs typeface="Helvetica Neue"/>
              <a:sym typeface="Helvetica Neue"/>
            </a:endParaRPr>
          </a:p>
        </p:txBody>
      </p:sp>
      <p:sp>
        <p:nvSpPr>
          <p:cNvPr id="1521" name="Google Shape;1521;p46"/>
          <p:cNvSpPr/>
          <p:nvPr/>
        </p:nvSpPr>
        <p:spPr>
          <a:xfrm>
            <a:off x="6720254" y="2118125"/>
            <a:ext cx="5300100" cy="1195500"/>
          </a:xfrm>
          <a:prstGeom prst="rect">
            <a:avLst/>
          </a:prstGeom>
          <a:noFill/>
          <a:ln>
            <a:noFill/>
          </a:ln>
        </p:spPr>
        <p:txBody>
          <a:bodyPr anchorCtr="0" anchor="t" bIns="45675" lIns="91400" spcFirstLastPara="1" rIns="91400" wrap="square" tIns="45675">
            <a:noAutofit/>
          </a:bodyPr>
          <a:lstStyle/>
          <a:p>
            <a:pPr indent="0" lvl="0" marL="0" marR="0" rtl="0" algn="l">
              <a:spcBef>
                <a:spcPts val="0"/>
              </a:spcBef>
              <a:spcAft>
                <a:spcPts val="0"/>
              </a:spcAft>
              <a:buNone/>
            </a:pPr>
            <a:r>
              <a:rPr b="1" lang="tr-TR" sz="2000">
                <a:solidFill>
                  <a:schemeClr val="lt1"/>
                </a:solidFill>
                <a:latin typeface="Helvetica Neue"/>
                <a:ea typeface="Helvetica Neue"/>
                <a:cs typeface="Helvetica Neue"/>
                <a:sym typeface="Helvetica Neue"/>
              </a:rPr>
              <a:t>Powerpoint Templates</a:t>
            </a:r>
            <a:br>
              <a:rPr b="1" lang="tr-TR" sz="2000">
                <a:solidFill>
                  <a:schemeClr val="lt1"/>
                </a:solidFill>
                <a:latin typeface="Helvetica Neue"/>
                <a:ea typeface="Helvetica Neue"/>
                <a:cs typeface="Helvetica Neue"/>
                <a:sym typeface="Helvetica Neue"/>
              </a:rPr>
            </a:br>
            <a:endParaRPr b="1" sz="1100">
              <a:solidFill>
                <a:schemeClr val="lt1"/>
              </a:solidFill>
              <a:latin typeface="Helvetica Neue"/>
              <a:ea typeface="Helvetica Neue"/>
              <a:cs typeface="Helvetica Neue"/>
              <a:sym typeface="Helvetica Neue"/>
            </a:endParaRPr>
          </a:p>
          <a:p>
            <a:pPr indent="12700" lvl="0" marL="0" marR="0" rtl="0" algn="l">
              <a:lnSpc>
                <a:spcPct val="150000"/>
              </a:lnSpc>
              <a:spcBef>
                <a:spcPts val="0"/>
              </a:spcBef>
              <a:spcAft>
                <a:spcPts val="0"/>
              </a:spcAft>
              <a:buClr>
                <a:schemeClr val="lt1"/>
              </a:buClr>
              <a:buSzPts val="1200"/>
              <a:buFont typeface="Noto Sans Symbols"/>
              <a:buChar char="■"/>
            </a:pPr>
            <a:r>
              <a:rPr lang="tr-TR" sz="1200">
                <a:solidFill>
                  <a:schemeClr val="lt1"/>
                </a:solidFill>
                <a:latin typeface="Helvetica Neue"/>
                <a:ea typeface="Helvetica Neue"/>
                <a:cs typeface="Helvetica Neue"/>
                <a:sym typeface="Helvetica Neue"/>
              </a:rPr>
              <a:t> Free Powerpoint Presentation Template (.pptx)</a:t>
            </a:r>
            <a:endParaRPr sz="1200">
              <a:solidFill>
                <a:schemeClr val="lt1"/>
              </a:solidFill>
              <a:latin typeface="Helvetica Neue"/>
              <a:ea typeface="Helvetica Neue"/>
              <a:cs typeface="Helvetica Neue"/>
              <a:sym typeface="Helvetica Neue"/>
            </a:endParaRPr>
          </a:p>
          <a:p>
            <a:pPr indent="12700" lvl="0" marL="0" marR="0" rtl="0" algn="l">
              <a:lnSpc>
                <a:spcPct val="150000"/>
              </a:lnSpc>
              <a:spcBef>
                <a:spcPts val="0"/>
              </a:spcBef>
              <a:spcAft>
                <a:spcPts val="0"/>
              </a:spcAft>
              <a:buClr>
                <a:schemeClr val="lt1"/>
              </a:buClr>
              <a:buSzPts val="1200"/>
              <a:buFont typeface="Noto Sans Symbols"/>
              <a:buChar char="■"/>
            </a:pPr>
            <a:r>
              <a:rPr lang="tr-TR" sz="1200">
                <a:solidFill>
                  <a:schemeClr val="lt1"/>
                </a:solidFill>
                <a:latin typeface="Helvetica Neue"/>
                <a:ea typeface="Helvetica Neue"/>
                <a:cs typeface="Helvetica Neue"/>
                <a:sym typeface="Helvetica Neue"/>
              </a:rPr>
              <a:t> You can upload Google Slides..</a:t>
            </a:r>
            <a:endParaRPr sz="1200">
              <a:solidFill>
                <a:schemeClr val="lt1"/>
              </a:solidFill>
              <a:latin typeface="Helvetica Neue"/>
              <a:ea typeface="Helvetica Neue"/>
              <a:cs typeface="Helvetica Neue"/>
              <a:sym typeface="Helvetica Neue"/>
            </a:endParaRPr>
          </a:p>
        </p:txBody>
      </p:sp>
      <p:sp>
        <p:nvSpPr>
          <p:cNvPr id="1522" name="Google Shape;1522;p46"/>
          <p:cNvSpPr txBox="1"/>
          <p:nvPr/>
        </p:nvSpPr>
        <p:spPr>
          <a:xfrm>
            <a:off x="2680737" y="530036"/>
            <a:ext cx="6422100" cy="1015500"/>
          </a:xfrm>
          <a:prstGeom prst="rect">
            <a:avLst/>
          </a:prstGeom>
          <a:noFill/>
          <a:ln>
            <a:noFill/>
          </a:ln>
        </p:spPr>
        <p:txBody>
          <a:bodyPr anchorCtr="0" anchor="t" bIns="45675" lIns="91400" spcFirstLastPara="1" rIns="91400" wrap="square" tIns="45675">
            <a:noAutofit/>
          </a:bodyPr>
          <a:lstStyle/>
          <a:p>
            <a:pPr indent="0" lvl="0" marL="0" marR="0" rtl="0" algn="l">
              <a:spcBef>
                <a:spcPts val="0"/>
              </a:spcBef>
              <a:spcAft>
                <a:spcPts val="0"/>
              </a:spcAft>
              <a:buNone/>
            </a:pPr>
            <a:r>
              <a:rPr b="1" lang="tr-TR" sz="6000">
                <a:solidFill>
                  <a:srgbClr val="F3F3F3"/>
                </a:solidFill>
                <a:latin typeface="Helvetica Neue"/>
                <a:ea typeface="Helvetica Neue"/>
                <a:cs typeface="Helvetica Neue"/>
                <a:sym typeface="Helvetica Neue"/>
              </a:rPr>
              <a:t>GoogleSlides</a:t>
            </a:r>
            <a:r>
              <a:rPr lang="tr-TR" sz="6000">
                <a:solidFill>
                  <a:srgbClr val="F3F3F3"/>
                </a:solidFill>
                <a:latin typeface="Helvetica Neue"/>
                <a:ea typeface="Helvetica Neue"/>
                <a:cs typeface="Helvetica Neue"/>
                <a:sym typeface="Helvetica Neue"/>
              </a:rPr>
              <a:t>.org</a:t>
            </a:r>
            <a:endParaRPr sz="6000">
              <a:solidFill>
                <a:srgbClr val="F3F3F3"/>
              </a:solidFill>
              <a:latin typeface="Helvetica Neue"/>
              <a:ea typeface="Helvetica Neue"/>
              <a:cs typeface="Helvetica Neue"/>
              <a:sym typeface="Helvetica Neue"/>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522"/>
                                        </p:tgtEl>
                                        <p:attrNameLst>
                                          <p:attrName>style.visibility</p:attrName>
                                        </p:attrNameLst>
                                      </p:cBhvr>
                                      <p:to>
                                        <p:strVal val="visible"/>
                                      </p:to>
                                    </p:set>
                                    <p:anim calcmode="lin" valueType="num">
                                      <p:cBhvr additive="base">
                                        <p:cTn dur="500"/>
                                        <p:tgtEl>
                                          <p:spTgt spid="1522"/>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17"/>
          <p:cNvSpPr/>
          <p:nvPr/>
        </p:nvSpPr>
        <p:spPr>
          <a:xfrm>
            <a:off x="0" y="0"/>
            <a:ext cx="12192000" cy="6858000"/>
          </a:xfrm>
          <a:prstGeom prst="frame">
            <a:avLst>
              <a:gd fmla="val 3986" name="adj1"/>
            </a:avLst>
          </a:prstGeom>
          <a:blipFill rotWithShape="1">
            <a:blip r:embed="rId3">
              <a:alphaModFix/>
            </a:blip>
            <a:tile algn="tl" flip="none" tx="0" sx="100000" ty="0" sy="100000"/>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Rockwell"/>
              <a:ea typeface="Rockwell"/>
              <a:cs typeface="Rockwell"/>
              <a:sym typeface="Rockwell"/>
            </a:endParaRPr>
          </a:p>
        </p:txBody>
      </p:sp>
      <p:sp>
        <p:nvSpPr>
          <p:cNvPr id="291" name="Google Shape;291;p17"/>
          <p:cNvSpPr txBox="1"/>
          <p:nvPr/>
        </p:nvSpPr>
        <p:spPr>
          <a:xfrm>
            <a:off x="3586207" y="2861660"/>
            <a:ext cx="7493475" cy="681245"/>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rgbClr val="FFFFFF"/>
              </a:buClr>
              <a:buSzPts val="1400"/>
              <a:buFont typeface="Arial"/>
              <a:buNone/>
            </a:pPr>
            <a:r>
              <a:rPr lang="tr-TR" sz="1400">
                <a:solidFill>
                  <a:srgbClr val="FFFFFF"/>
                </a:solidFill>
                <a:latin typeface="Rockwell"/>
                <a:ea typeface="Rockwell"/>
                <a:cs typeface="Rockwell"/>
                <a:sym typeface="Rockwell"/>
              </a:rPr>
              <a:t>A complex idea can be conveyed with just a single still image, namely making it possible to absorb large amounts of data quickly.</a:t>
            </a:r>
            <a:endParaRPr sz="1400">
              <a:solidFill>
                <a:srgbClr val="FFFFFF"/>
              </a:solidFill>
              <a:latin typeface="Rockwell"/>
              <a:ea typeface="Rockwell"/>
              <a:cs typeface="Rockwell"/>
              <a:sym typeface="Rockwell"/>
            </a:endParaRPr>
          </a:p>
        </p:txBody>
      </p:sp>
      <p:sp>
        <p:nvSpPr>
          <p:cNvPr id="292" name="Google Shape;292;p17"/>
          <p:cNvSpPr txBox="1"/>
          <p:nvPr/>
        </p:nvSpPr>
        <p:spPr>
          <a:xfrm>
            <a:off x="3639647" y="3909937"/>
            <a:ext cx="7582540" cy="681245"/>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rgbClr val="FFFFFF"/>
              </a:buClr>
              <a:buSzPts val="1400"/>
              <a:buFont typeface="Arial"/>
              <a:buNone/>
            </a:pPr>
            <a:r>
              <a:rPr lang="tr-TR" sz="1400">
                <a:solidFill>
                  <a:srgbClr val="FFFFFF"/>
                </a:solidFill>
                <a:latin typeface="Rockwell"/>
                <a:ea typeface="Rockwell"/>
                <a:cs typeface="Rockwell"/>
                <a:sym typeface="Rockwell"/>
              </a:rPr>
              <a:t>Easy to change colors, photos and Text.</a:t>
            </a:r>
            <a:endParaRPr/>
          </a:p>
          <a:p>
            <a:pPr indent="0" lvl="0" marL="0" marR="0" rtl="0" algn="l">
              <a:lnSpc>
                <a:spcPct val="150000"/>
              </a:lnSpc>
              <a:spcBef>
                <a:spcPts val="280"/>
              </a:spcBef>
              <a:spcAft>
                <a:spcPts val="0"/>
              </a:spcAft>
              <a:buClr>
                <a:srgbClr val="FFFFFF"/>
              </a:buClr>
              <a:buSzPts val="1400"/>
              <a:buFont typeface="Arial"/>
              <a:buNone/>
            </a:pPr>
            <a:r>
              <a:rPr lang="tr-TR" sz="1400">
                <a:solidFill>
                  <a:srgbClr val="FFFFFF"/>
                </a:solidFill>
                <a:latin typeface="Rockwell"/>
                <a:ea typeface="Rockwell"/>
                <a:cs typeface="Rockwell"/>
                <a:sym typeface="Rockwell"/>
              </a:rPr>
              <a:t>Get a modern PowerPoint Presentation that is beautifully designed.</a:t>
            </a:r>
            <a:endParaRPr sz="1400">
              <a:solidFill>
                <a:srgbClr val="FFFFFF"/>
              </a:solidFill>
              <a:latin typeface="Rockwell"/>
              <a:ea typeface="Rockwell"/>
              <a:cs typeface="Rockwell"/>
              <a:sym typeface="Rockwell"/>
            </a:endParaRPr>
          </a:p>
        </p:txBody>
      </p:sp>
      <p:sp>
        <p:nvSpPr>
          <p:cNvPr id="293" name="Google Shape;293;p17"/>
          <p:cNvSpPr txBox="1"/>
          <p:nvPr/>
        </p:nvSpPr>
        <p:spPr>
          <a:xfrm>
            <a:off x="3586207" y="4889185"/>
            <a:ext cx="7493475" cy="681245"/>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rgbClr val="FFFFFF"/>
              </a:buClr>
              <a:buSzPts val="1400"/>
              <a:buFont typeface="Arial"/>
              <a:buNone/>
            </a:pPr>
            <a:r>
              <a:rPr lang="tr-TR" sz="1400">
                <a:solidFill>
                  <a:srgbClr val="FFFFFF"/>
                </a:solidFill>
                <a:latin typeface="Rockwell"/>
                <a:ea typeface="Rockwell"/>
                <a:cs typeface="Rockwell"/>
                <a:sym typeface="Rockwell"/>
              </a:rPr>
              <a:t>Is the color of gold, butter and ripe lemons. In the spectrum of visible light, yellow is found between green and orange.</a:t>
            </a:r>
            <a:endParaRPr sz="1400">
              <a:solidFill>
                <a:srgbClr val="FFFFFF"/>
              </a:solidFill>
              <a:latin typeface="Rockwell"/>
              <a:ea typeface="Rockwell"/>
              <a:cs typeface="Rockwell"/>
              <a:sym typeface="Rockwell"/>
            </a:endParaRPr>
          </a:p>
        </p:txBody>
      </p:sp>
      <p:grpSp>
        <p:nvGrpSpPr>
          <p:cNvPr id="294" name="Google Shape;294;p17"/>
          <p:cNvGrpSpPr/>
          <p:nvPr/>
        </p:nvGrpSpPr>
        <p:grpSpPr>
          <a:xfrm>
            <a:off x="1410140" y="3836058"/>
            <a:ext cx="2024333" cy="809733"/>
            <a:chOff x="818583" y="3264737"/>
            <a:chExt cx="1602178" cy="640871"/>
          </a:xfrm>
        </p:grpSpPr>
        <p:sp>
          <p:nvSpPr>
            <p:cNvPr id="295" name="Google Shape;295;p17"/>
            <p:cNvSpPr/>
            <p:nvPr/>
          </p:nvSpPr>
          <p:spPr>
            <a:xfrm>
              <a:off x="818583" y="3264737"/>
              <a:ext cx="1602178" cy="640871"/>
            </a:xfrm>
            <a:custGeom>
              <a:rect b="b" l="l" r="r" t="t"/>
              <a:pathLst>
                <a:path extrusionOk="0" h="640871" w="1602178">
                  <a:moveTo>
                    <a:pt x="0" y="0"/>
                  </a:moveTo>
                  <a:lnTo>
                    <a:pt x="1281743" y="0"/>
                  </a:lnTo>
                  <a:lnTo>
                    <a:pt x="1602178" y="320436"/>
                  </a:lnTo>
                  <a:lnTo>
                    <a:pt x="1281743" y="640871"/>
                  </a:lnTo>
                  <a:lnTo>
                    <a:pt x="0" y="640871"/>
                  </a:lnTo>
                  <a:lnTo>
                    <a:pt x="320436" y="320436"/>
                  </a:lnTo>
                  <a:lnTo>
                    <a:pt x="0" y="0"/>
                  </a:lnTo>
                  <a:close/>
                </a:path>
              </a:pathLst>
            </a:custGeom>
            <a:blipFill rotWithShape="1">
              <a:blip r:embed="rId4">
                <a:alphaModFix/>
              </a:blip>
              <a:stretch>
                <a:fillRect b="0" l="0" r="0" t="0"/>
              </a:stretch>
            </a:blipFill>
            <a:ln>
              <a:noFill/>
            </a:ln>
          </p:spPr>
          <p:txBody>
            <a:bodyPr anchorCtr="0" anchor="ctr" bIns="5075" lIns="330575" spcFirstLastPara="1" rIns="320425" wrap="square" tIns="5075">
              <a:noAutofit/>
            </a:bodyPr>
            <a:lstStyle/>
            <a:p>
              <a:pPr indent="0" lvl="0" marL="0" marR="0" rtl="0" algn="ctr">
                <a:lnSpc>
                  <a:spcPct val="90000"/>
                </a:lnSpc>
                <a:spcBef>
                  <a:spcPts val="0"/>
                </a:spcBef>
                <a:spcAft>
                  <a:spcPts val="0"/>
                </a:spcAft>
                <a:buClr>
                  <a:schemeClr val="dk1"/>
                </a:buClr>
                <a:buSzPts val="1600"/>
                <a:buFont typeface="Rockwell"/>
                <a:buNone/>
              </a:pPr>
              <a:r>
                <a:t/>
              </a:r>
              <a:endParaRPr b="0" i="0" sz="1600" u="none" cap="none" strike="noStrike">
                <a:solidFill>
                  <a:srgbClr val="FFFFFF"/>
                </a:solidFill>
                <a:latin typeface="Rockwell"/>
                <a:ea typeface="Rockwell"/>
                <a:cs typeface="Rockwell"/>
                <a:sym typeface="Rockwell"/>
              </a:endParaRPr>
            </a:p>
            <a:p>
              <a:pPr indent="0" lvl="0" marL="0" marR="0" rtl="0" algn="ctr">
                <a:lnSpc>
                  <a:spcPct val="90000"/>
                </a:lnSpc>
                <a:spcBef>
                  <a:spcPts val="560"/>
                </a:spcBef>
                <a:spcAft>
                  <a:spcPts val="0"/>
                </a:spcAft>
                <a:buClr>
                  <a:srgbClr val="FFFFFF"/>
                </a:buClr>
                <a:buSzPts val="800"/>
                <a:buFont typeface="Rockwell"/>
                <a:buNone/>
              </a:pPr>
              <a:r>
                <a:rPr b="0" i="0" lang="tr-TR" sz="800" u="none" cap="none" strike="noStrike">
                  <a:solidFill>
                    <a:srgbClr val="FFFFFF"/>
                  </a:solidFill>
                  <a:latin typeface="Rockwell"/>
                  <a:ea typeface="Rockwell"/>
                  <a:cs typeface="Rockwell"/>
                  <a:sym typeface="Rockwell"/>
                </a:rPr>
                <a:t>GRAPHIC</a:t>
              </a:r>
              <a:endParaRPr b="0" i="0" sz="800" u="none" cap="none" strike="noStrike">
                <a:solidFill>
                  <a:srgbClr val="FFFFFF"/>
                </a:solidFill>
                <a:latin typeface="Rockwell"/>
                <a:ea typeface="Rockwell"/>
                <a:cs typeface="Rockwell"/>
                <a:sym typeface="Rockwell"/>
              </a:endParaRPr>
            </a:p>
          </p:txBody>
        </p:sp>
        <p:sp>
          <p:nvSpPr>
            <p:cNvPr id="296" name="Google Shape;296;p17"/>
            <p:cNvSpPr/>
            <p:nvPr/>
          </p:nvSpPr>
          <p:spPr>
            <a:xfrm>
              <a:off x="1472360" y="3383005"/>
              <a:ext cx="294624" cy="210447"/>
            </a:xfrm>
            <a:custGeom>
              <a:rect b="b" l="l" r="r" t="t"/>
              <a:pathLst>
                <a:path extrusionOk="0" h="1787526" w="2509838">
                  <a:moveTo>
                    <a:pt x="80048" y="1566863"/>
                  </a:moveTo>
                  <a:lnTo>
                    <a:pt x="84357" y="1566863"/>
                  </a:lnTo>
                  <a:lnTo>
                    <a:pt x="1096637" y="1566863"/>
                  </a:lnTo>
                  <a:lnTo>
                    <a:pt x="1094823" y="1569568"/>
                  </a:lnTo>
                  <a:lnTo>
                    <a:pt x="1093235" y="1572498"/>
                  </a:lnTo>
                  <a:lnTo>
                    <a:pt x="1092102" y="1575879"/>
                  </a:lnTo>
                  <a:lnTo>
                    <a:pt x="1090968" y="1579035"/>
                  </a:lnTo>
                  <a:lnTo>
                    <a:pt x="1090287" y="1582415"/>
                  </a:lnTo>
                  <a:lnTo>
                    <a:pt x="1089607" y="1585571"/>
                  </a:lnTo>
                  <a:lnTo>
                    <a:pt x="1089380" y="1589177"/>
                  </a:lnTo>
                  <a:lnTo>
                    <a:pt x="1089154" y="1592558"/>
                  </a:lnTo>
                  <a:lnTo>
                    <a:pt x="1089380" y="1597968"/>
                  </a:lnTo>
                  <a:lnTo>
                    <a:pt x="1090287" y="1603152"/>
                  </a:lnTo>
                  <a:lnTo>
                    <a:pt x="1091648" y="1608111"/>
                  </a:lnTo>
                  <a:lnTo>
                    <a:pt x="1093689" y="1612844"/>
                  </a:lnTo>
                  <a:lnTo>
                    <a:pt x="1095957" y="1617352"/>
                  </a:lnTo>
                  <a:lnTo>
                    <a:pt x="1098678" y="1621634"/>
                  </a:lnTo>
                  <a:lnTo>
                    <a:pt x="1101853" y="1625692"/>
                  </a:lnTo>
                  <a:lnTo>
                    <a:pt x="1105481" y="1629523"/>
                  </a:lnTo>
                  <a:lnTo>
                    <a:pt x="1109563" y="1632679"/>
                  </a:lnTo>
                  <a:lnTo>
                    <a:pt x="1113871" y="1635834"/>
                  </a:lnTo>
                  <a:lnTo>
                    <a:pt x="1118633" y="1638314"/>
                  </a:lnTo>
                  <a:lnTo>
                    <a:pt x="1123395" y="1640568"/>
                  </a:lnTo>
                  <a:lnTo>
                    <a:pt x="1128611" y="1642371"/>
                  </a:lnTo>
                  <a:lnTo>
                    <a:pt x="1134053" y="1643498"/>
                  </a:lnTo>
                  <a:lnTo>
                    <a:pt x="1139496" y="1644174"/>
                  </a:lnTo>
                  <a:lnTo>
                    <a:pt x="1145391" y="1644625"/>
                  </a:lnTo>
                  <a:lnTo>
                    <a:pt x="1364673" y="1644625"/>
                  </a:lnTo>
                  <a:lnTo>
                    <a:pt x="1370343" y="1644174"/>
                  </a:lnTo>
                  <a:lnTo>
                    <a:pt x="1376012" y="1643498"/>
                  </a:lnTo>
                  <a:lnTo>
                    <a:pt x="1381227" y="1642371"/>
                  </a:lnTo>
                  <a:lnTo>
                    <a:pt x="1386443" y="1640568"/>
                  </a:lnTo>
                  <a:lnTo>
                    <a:pt x="1391432" y="1638314"/>
                  </a:lnTo>
                  <a:lnTo>
                    <a:pt x="1396194" y="1635834"/>
                  </a:lnTo>
                  <a:lnTo>
                    <a:pt x="1400502" y="1632679"/>
                  </a:lnTo>
                  <a:lnTo>
                    <a:pt x="1404357" y="1629523"/>
                  </a:lnTo>
                  <a:lnTo>
                    <a:pt x="1407986" y="1625692"/>
                  </a:lnTo>
                  <a:lnTo>
                    <a:pt x="1411160" y="1621634"/>
                  </a:lnTo>
                  <a:lnTo>
                    <a:pt x="1414108" y="1617352"/>
                  </a:lnTo>
                  <a:lnTo>
                    <a:pt x="1416376" y="1612844"/>
                  </a:lnTo>
                  <a:lnTo>
                    <a:pt x="1418417" y="1608111"/>
                  </a:lnTo>
                  <a:lnTo>
                    <a:pt x="1419551" y="1603152"/>
                  </a:lnTo>
                  <a:lnTo>
                    <a:pt x="1420684" y="1597968"/>
                  </a:lnTo>
                  <a:lnTo>
                    <a:pt x="1420911" y="1592558"/>
                  </a:lnTo>
                  <a:lnTo>
                    <a:pt x="1420684" y="1589177"/>
                  </a:lnTo>
                  <a:lnTo>
                    <a:pt x="1420231" y="1585571"/>
                  </a:lnTo>
                  <a:lnTo>
                    <a:pt x="1419551" y="1582415"/>
                  </a:lnTo>
                  <a:lnTo>
                    <a:pt x="1418870" y="1579035"/>
                  </a:lnTo>
                  <a:lnTo>
                    <a:pt x="1417737" y="1575879"/>
                  </a:lnTo>
                  <a:lnTo>
                    <a:pt x="1416603" y="1572498"/>
                  </a:lnTo>
                  <a:lnTo>
                    <a:pt x="1415015" y="1569568"/>
                  </a:lnTo>
                  <a:lnTo>
                    <a:pt x="1413201" y="1566863"/>
                  </a:lnTo>
                  <a:lnTo>
                    <a:pt x="2425481" y="1566863"/>
                  </a:lnTo>
                  <a:lnTo>
                    <a:pt x="2429790" y="1566863"/>
                  </a:lnTo>
                  <a:lnTo>
                    <a:pt x="2434099" y="1567089"/>
                  </a:lnTo>
                  <a:lnTo>
                    <a:pt x="2438407" y="1567539"/>
                  </a:lnTo>
                  <a:lnTo>
                    <a:pt x="2442489" y="1568216"/>
                  </a:lnTo>
                  <a:lnTo>
                    <a:pt x="2446571" y="1569117"/>
                  </a:lnTo>
                  <a:lnTo>
                    <a:pt x="2450426" y="1570244"/>
                  </a:lnTo>
                  <a:lnTo>
                    <a:pt x="2454507" y="1571596"/>
                  </a:lnTo>
                  <a:lnTo>
                    <a:pt x="2458362" y="1572723"/>
                  </a:lnTo>
                  <a:lnTo>
                    <a:pt x="2462217" y="1574301"/>
                  </a:lnTo>
                  <a:lnTo>
                    <a:pt x="2465619" y="1576104"/>
                  </a:lnTo>
                  <a:lnTo>
                    <a:pt x="2469247" y="1578133"/>
                  </a:lnTo>
                  <a:lnTo>
                    <a:pt x="2472422" y="1580162"/>
                  </a:lnTo>
                  <a:lnTo>
                    <a:pt x="2476050" y="1581965"/>
                  </a:lnTo>
                  <a:lnTo>
                    <a:pt x="2478998" y="1584669"/>
                  </a:lnTo>
                  <a:lnTo>
                    <a:pt x="2482173" y="1586923"/>
                  </a:lnTo>
                  <a:lnTo>
                    <a:pt x="2485121" y="1589628"/>
                  </a:lnTo>
                  <a:lnTo>
                    <a:pt x="2487842" y="1592108"/>
                  </a:lnTo>
                  <a:lnTo>
                    <a:pt x="2490336" y="1595038"/>
                  </a:lnTo>
                  <a:lnTo>
                    <a:pt x="2492831" y="1597968"/>
                  </a:lnTo>
                  <a:lnTo>
                    <a:pt x="2495552" y="1601123"/>
                  </a:lnTo>
                  <a:lnTo>
                    <a:pt x="2497366" y="1604054"/>
                  </a:lnTo>
                  <a:lnTo>
                    <a:pt x="2499407" y="1607434"/>
                  </a:lnTo>
                  <a:lnTo>
                    <a:pt x="2501448" y="1610815"/>
                  </a:lnTo>
                  <a:lnTo>
                    <a:pt x="2503035" y="1614196"/>
                  </a:lnTo>
                  <a:lnTo>
                    <a:pt x="2504623" y="1618028"/>
                  </a:lnTo>
                  <a:lnTo>
                    <a:pt x="2505983" y="1621409"/>
                  </a:lnTo>
                  <a:lnTo>
                    <a:pt x="2507117" y="1625241"/>
                  </a:lnTo>
                  <a:lnTo>
                    <a:pt x="2508024" y="1629073"/>
                  </a:lnTo>
                  <a:lnTo>
                    <a:pt x="2508704" y="1632679"/>
                  </a:lnTo>
                  <a:lnTo>
                    <a:pt x="2509385" y="1636736"/>
                  </a:lnTo>
                  <a:lnTo>
                    <a:pt x="2509611" y="1640568"/>
                  </a:lnTo>
                  <a:lnTo>
                    <a:pt x="2509838" y="1644625"/>
                  </a:lnTo>
                  <a:lnTo>
                    <a:pt x="2509838" y="1709764"/>
                  </a:lnTo>
                  <a:lnTo>
                    <a:pt x="2509611" y="1713822"/>
                  </a:lnTo>
                  <a:lnTo>
                    <a:pt x="2509385" y="1717428"/>
                  </a:lnTo>
                  <a:lnTo>
                    <a:pt x="2508704" y="1721485"/>
                  </a:lnTo>
                  <a:lnTo>
                    <a:pt x="2508024" y="1725317"/>
                  </a:lnTo>
                  <a:lnTo>
                    <a:pt x="2507117" y="1729148"/>
                  </a:lnTo>
                  <a:lnTo>
                    <a:pt x="2505983" y="1732755"/>
                  </a:lnTo>
                  <a:lnTo>
                    <a:pt x="2504623" y="1736361"/>
                  </a:lnTo>
                  <a:lnTo>
                    <a:pt x="2503035" y="1740193"/>
                  </a:lnTo>
                  <a:lnTo>
                    <a:pt x="2501448" y="1743348"/>
                  </a:lnTo>
                  <a:lnTo>
                    <a:pt x="2499407" y="1746955"/>
                  </a:lnTo>
                  <a:lnTo>
                    <a:pt x="2497366" y="1750110"/>
                  </a:lnTo>
                  <a:lnTo>
                    <a:pt x="2495552" y="1753040"/>
                  </a:lnTo>
                  <a:lnTo>
                    <a:pt x="2492831" y="1756421"/>
                  </a:lnTo>
                  <a:lnTo>
                    <a:pt x="2490336" y="1759126"/>
                  </a:lnTo>
                  <a:lnTo>
                    <a:pt x="2487842" y="1762282"/>
                  </a:lnTo>
                  <a:lnTo>
                    <a:pt x="2485121" y="1764761"/>
                  </a:lnTo>
                  <a:lnTo>
                    <a:pt x="2482173" y="1767466"/>
                  </a:lnTo>
                  <a:lnTo>
                    <a:pt x="2478998" y="1769720"/>
                  </a:lnTo>
                  <a:lnTo>
                    <a:pt x="2476050" y="1772199"/>
                  </a:lnTo>
                  <a:lnTo>
                    <a:pt x="2472422" y="1774228"/>
                  </a:lnTo>
                  <a:lnTo>
                    <a:pt x="2469247" y="1776256"/>
                  </a:lnTo>
                  <a:lnTo>
                    <a:pt x="2465619" y="1778285"/>
                  </a:lnTo>
                  <a:lnTo>
                    <a:pt x="2462217" y="1780088"/>
                  </a:lnTo>
                  <a:lnTo>
                    <a:pt x="2458362" y="1781440"/>
                  </a:lnTo>
                  <a:lnTo>
                    <a:pt x="2454507" y="1782793"/>
                  </a:lnTo>
                  <a:lnTo>
                    <a:pt x="2450426" y="1783920"/>
                  </a:lnTo>
                  <a:lnTo>
                    <a:pt x="2446571" y="1785272"/>
                  </a:lnTo>
                  <a:lnTo>
                    <a:pt x="2442489" y="1785948"/>
                  </a:lnTo>
                  <a:lnTo>
                    <a:pt x="2438407" y="1786850"/>
                  </a:lnTo>
                  <a:lnTo>
                    <a:pt x="2434099" y="1787301"/>
                  </a:lnTo>
                  <a:lnTo>
                    <a:pt x="2429790" y="1787526"/>
                  </a:lnTo>
                  <a:lnTo>
                    <a:pt x="2425481" y="1787526"/>
                  </a:lnTo>
                  <a:lnTo>
                    <a:pt x="84357" y="1787526"/>
                  </a:lnTo>
                  <a:lnTo>
                    <a:pt x="80048" y="1787526"/>
                  </a:lnTo>
                  <a:lnTo>
                    <a:pt x="75740" y="1787301"/>
                  </a:lnTo>
                  <a:lnTo>
                    <a:pt x="71431" y="1786850"/>
                  </a:lnTo>
                  <a:lnTo>
                    <a:pt x="67349" y="1785948"/>
                  </a:lnTo>
                  <a:lnTo>
                    <a:pt x="63494" y="1785272"/>
                  </a:lnTo>
                  <a:lnTo>
                    <a:pt x="59413" y="1783920"/>
                  </a:lnTo>
                  <a:lnTo>
                    <a:pt x="55558" y="1782793"/>
                  </a:lnTo>
                  <a:lnTo>
                    <a:pt x="51476" y="1781440"/>
                  </a:lnTo>
                  <a:lnTo>
                    <a:pt x="48074" y="1780088"/>
                  </a:lnTo>
                  <a:lnTo>
                    <a:pt x="44219" y="1778285"/>
                  </a:lnTo>
                  <a:lnTo>
                    <a:pt x="40591" y="1776256"/>
                  </a:lnTo>
                  <a:lnTo>
                    <a:pt x="37416" y="1774228"/>
                  </a:lnTo>
                  <a:lnTo>
                    <a:pt x="33788" y="1772199"/>
                  </a:lnTo>
                  <a:lnTo>
                    <a:pt x="30840" y="1769720"/>
                  </a:lnTo>
                  <a:lnTo>
                    <a:pt x="27892" y="1767466"/>
                  </a:lnTo>
                  <a:lnTo>
                    <a:pt x="24717" y="1764761"/>
                  </a:lnTo>
                  <a:lnTo>
                    <a:pt x="21996" y="1762282"/>
                  </a:lnTo>
                  <a:lnTo>
                    <a:pt x="19502" y="1759126"/>
                  </a:lnTo>
                  <a:lnTo>
                    <a:pt x="17007" y="1756421"/>
                  </a:lnTo>
                  <a:lnTo>
                    <a:pt x="14513" y="1753040"/>
                  </a:lnTo>
                  <a:lnTo>
                    <a:pt x="12472" y="1750110"/>
                  </a:lnTo>
                  <a:lnTo>
                    <a:pt x="10431" y="1746955"/>
                  </a:lnTo>
                  <a:lnTo>
                    <a:pt x="8390" y="1743348"/>
                  </a:lnTo>
                  <a:lnTo>
                    <a:pt x="6803" y="1740193"/>
                  </a:lnTo>
                  <a:lnTo>
                    <a:pt x="5442" y="1736361"/>
                  </a:lnTo>
                  <a:lnTo>
                    <a:pt x="3855" y="1732755"/>
                  </a:lnTo>
                  <a:lnTo>
                    <a:pt x="2948" y="1729148"/>
                  </a:lnTo>
                  <a:lnTo>
                    <a:pt x="1814" y="1725317"/>
                  </a:lnTo>
                  <a:lnTo>
                    <a:pt x="1134" y="1721485"/>
                  </a:lnTo>
                  <a:lnTo>
                    <a:pt x="680" y="1717428"/>
                  </a:lnTo>
                  <a:lnTo>
                    <a:pt x="227" y="1713822"/>
                  </a:lnTo>
                  <a:lnTo>
                    <a:pt x="0" y="1709764"/>
                  </a:lnTo>
                  <a:lnTo>
                    <a:pt x="0" y="1644625"/>
                  </a:lnTo>
                  <a:lnTo>
                    <a:pt x="227" y="1640568"/>
                  </a:lnTo>
                  <a:lnTo>
                    <a:pt x="680" y="1636736"/>
                  </a:lnTo>
                  <a:lnTo>
                    <a:pt x="1134" y="1632679"/>
                  </a:lnTo>
                  <a:lnTo>
                    <a:pt x="1814" y="1629073"/>
                  </a:lnTo>
                  <a:lnTo>
                    <a:pt x="2948" y="1625241"/>
                  </a:lnTo>
                  <a:lnTo>
                    <a:pt x="3855" y="1621409"/>
                  </a:lnTo>
                  <a:lnTo>
                    <a:pt x="5442" y="1618028"/>
                  </a:lnTo>
                  <a:lnTo>
                    <a:pt x="6803" y="1614196"/>
                  </a:lnTo>
                  <a:lnTo>
                    <a:pt x="8390" y="1610815"/>
                  </a:lnTo>
                  <a:lnTo>
                    <a:pt x="10431" y="1607434"/>
                  </a:lnTo>
                  <a:lnTo>
                    <a:pt x="12472" y="1604054"/>
                  </a:lnTo>
                  <a:lnTo>
                    <a:pt x="14513" y="1601123"/>
                  </a:lnTo>
                  <a:lnTo>
                    <a:pt x="17007" y="1597968"/>
                  </a:lnTo>
                  <a:lnTo>
                    <a:pt x="19502" y="1595038"/>
                  </a:lnTo>
                  <a:lnTo>
                    <a:pt x="21996" y="1592108"/>
                  </a:lnTo>
                  <a:lnTo>
                    <a:pt x="24717" y="1589628"/>
                  </a:lnTo>
                  <a:lnTo>
                    <a:pt x="27892" y="1586923"/>
                  </a:lnTo>
                  <a:lnTo>
                    <a:pt x="30840" y="1584669"/>
                  </a:lnTo>
                  <a:lnTo>
                    <a:pt x="33788" y="1581965"/>
                  </a:lnTo>
                  <a:lnTo>
                    <a:pt x="37416" y="1580162"/>
                  </a:lnTo>
                  <a:lnTo>
                    <a:pt x="40591" y="1578133"/>
                  </a:lnTo>
                  <a:lnTo>
                    <a:pt x="44219" y="1576104"/>
                  </a:lnTo>
                  <a:lnTo>
                    <a:pt x="48074" y="1574301"/>
                  </a:lnTo>
                  <a:lnTo>
                    <a:pt x="51476" y="1572723"/>
                  </a:lnTo>
                  <a:lnTo>
                    <a:pt x="55558" y="1571596"/>
                  </a:lnTo>
                  <a:lnTo>
                    <a:pt x="59413" y="1570244"/>
                  </a:lnTo>
                  <a:lnTo>
                    <a:pt x="63494" y="1569117"/>
                  </a:lnTo>
                  <a:lnTo>
                    <a:pt x="67349" y="1568216"/>
                  </a:lnTo>
                  <a:lnTo>
                    <a:pt x="71431" y="1567539"/>
                  </a:lnTo>
                  <a:lnTo>
                    <a:pt x="75740" y="1567089"/>
                  </a:lnTo>
                  <a:lnTo>
                    <a:pt x="80048" y="1566863"/>
                  </a:lnTo>
                  <a:close/>
                  <a:moveTo>
                    <a:pt x="837043" y="738188"/>
                  </a:moveTo>
                  <a:lnTo>
                    <a:pt x="839735" y="738188"/>
                  </a:lnTo>
                  <a:lnTo>
                    <a:pt x="912639" y="738188"/>
                  </a:lnTo>
                  <a:lnTo>
                    <a:pt x="915107" y="738188"/>
                  </a:lnTo>
                  <a:lnTo>
                    <a:pt x="917575" y="738870"/>
                  </a:lnTo>
                  <a:lnTo>
                    <a:pt x="920042" y="739324"/>
                  </a:lnTo>
                  <a:lnTo>
                    <a:pt x="922285" y="740232"/>
                  </a:lnTo>
                  <a:lnTo>
                    <a:pt x="924529" y="741368"/>
                  </a:lnTo>
                  <a:lnTo>
                    <a:pt x="926772" y="742504"/>
                  </a:lnTo>
                  <a:lnTo>
                    <a:pt x="928791" y="743867"/>
                  </a:lnTo>
                  <a:lnTo>
                    <a:pt x="930585" y="745684"/>
                  </a:lnTo>
                  <a:lnTo>
                    <a:pt x="932155" y="747047"/>
                  </a:lnTo>
                  <a:lnTo>
                    <a:pt x="933501" y="749091"/>
                  </a:lnTo>
                  <a:lnTo>
                    <a:pt x="934847" y="751135"/>
                  </a:lnTo>
                  <a:lnTo>
                    <a:pt x="936193" y="753407"/>
                  </a:lnTo>
                  <a:lnTo>
                    <a:pt x="936866" y="755678"/>
                  </a:lnTo>
                  <a:lnTo>
                    <a:pt x="937315" y="757950"/>
                  </a:lnTo>
                  <a:lnTo>
                    <a:pt x="937763" y="760448"/>
                  </a:lnTo>
                  <a:lnTo>
                    <a:pt x="938212" y="762947"/>
                  </a:lnTo>
                  <a:lnTo>
                    <a:pt x="938212" y="1145229"/>
                  </a:lnTo>
                  <a:lnTo>
                    <a:pt x="937763" y="1147728"/>
                  </a:lnTo>
                  <a:lnTo>
                    <a:pt x="937315" y="1150227"/>
                  </a:lnTo>
                  <a:lnTo>
                    <a:pt x="936866" y="1152498"/>
                  </a:lnTo>
                  <a:lnTo>
                    <a:pt x="936193" y="1154770"/>
                  </a:lnTo>
                  <a:lnTo>
                    <a:pt x="934847" y="1157041"/>
                  </a:lnTo>
                  <a:lnTo>
                    <a:pt x="933501" y="1159085"/>
                  </a:lnTo>
                  <a:lnTo>
                    <a:pt x="932155" y="1160902"/>
                  </a:lnTo>
                  <a:lnTo>
                    <a:pt x="930585" y="1162720"/>
                  </a:lnTo>
                  <a:lnTo>
                    <a:pt x="928791" y="1164537"/>
                  </a:lnTo>
                  <a:lnTo>
                    <a:pt x="926772" y="1165672"/>
                  </a:lnTo>
                  <a:lnTo>
                    <a:pt x="924529" y="1167035"/>
                  </a:lnTo>
                  <a:lnTo>
                    <a:pt x="922285" y="1167944"/>
                  </a:lnTo>
                  <a:lnTo>
                    <a:pt x="920042" y="1168852"/>
                  </a:lnTo>
                  <a:lnTo>
                    <a:pt x="917575" y="1169534"/>
                  </a:lnTo>
                  <a:lnTo>
                    <a:pt x="915107" y="1169761"/>
                  </a:lnTo>
                  <a:lnTo>
                    <a:pt x="912639" y="1169988"/>
                  </a:lnTo>
                  <a:lnTo>
                    <a:pt x="839735" y="1169988"/>
                  </a:lnTo>
                  <a:lnTo>
                    <a:pt x="837043" y="1169761"/>
                  </a:lnTo>
                  <a:lnTo>
                    <a:pt x="834576" y="1169534"/>
                  </a:lnTo>
                  <a:lnTo>
                    <a:pt x="832108" y="1168852"/>
                  </a:lnTo>
                  <a:lnTo>
                    <a:pt x="829865" y="1167944"/>
                  </a:lnTo>
                  <a:lnTo>
                    <a:pt x="827622" y="1167035"/>
                  </a:lnTo>
                  <a:lnTo>
                    <a:pt x="825603" y="1165672"/>
                  </a:lnTo>
                  <a:lnTo>
                    <a:pt x="823584" y="1164537"/>
                  </a:lnTo>
                  <a:lnTo>
                    <a:pt x="821790" y="1162720"/>
                  </a:lnTo>
                  <a:lnTo>
                    <a:pt x="819995" y="1160902"/>
                  </a:lnTo>
                  <a:lnTo>
                    <a:pt x="818649" y="1159085"/>
                  </a:lnTo>
                  <a:lnTo>
                    <a:pt x="817303" y="1157041"/>
                  </a:lnTo>
                  <a:lnTo>
                    <a:pt x="816406" y="1154770"/>
                  </a:lnTo>
                  <a:lnTo>
                    <a:pt x="815284" y="1152498"/>
                  </a:lnTo>
                  <a:lnTo>
                    <a:pt x="814836" y="1150227"/>
                  </a:lnTo>
                  <a:lnTo>
                    <a:pt x="814387" y="1147728"/>
                  </a:lnTo>
                  <a:lnTo>
                    <a:pt x="814387" y="1145229"/>
                  </a:lnTo>
                  <a:lnTo>
                    <a:pt x="814387" y="762947"/>
                  </a:lnTo>
                  <a:lnTo>
                    <a:pt x="814387" y="760448"/>
                  </a:lnTo>
                  <a:lnTo>
                    <a:pt x="814836" y="757950"/>
                  </a:lnTo>
                  <a:lnTo>
                    <a:pt x="815284" y="755678"/>
                  </a:lnTo>
                  <a:lnTo>
                    <a:pt x="816406" y="753407"/>
                  </a:lnTo>
                  <a:lnTo>
                    <a:pt x="817303" y="751135"/>
                  </a:lnTo>
                  <a:lnTo>
                    <a:pt x="818649" y="749091"/>
                  </a:lnTo>
                  <a:lnTo>
                    <a:pt x="819995" y="747047"/>
                  </a:lnTo>
                  <a:lnTo>
                    <a:pt x="821790" y="745684"/>
                  </a:lnTo>
                  <a:lnTo>
                    <a:pt x="823584" y="743867"/>
                  </a:lnTo>
                  <a:lnTo>
                    <a:pt x="825603" y="742504"/>
                  </a:lnTo>
                  <a:lnTo>
                    <a:pt x="827622" y="741368"/>
                  </a:lnTo>
                  <a:lnTo>
                    <a:pt x="829865" y="740232"/>
                  </a:lnTo>
                  <a:lnTo>
                    <a:pt x="832108" y="739324"/>
                  </a:lnTo>
                  <a:lnTo>
                    <a:pt x="834576" y="738870"/>
                  </a:lnTo>
                  <a:lnTo>
                    <a:pt x="837043" y="738188"/>
                  </a:lnTo>
                  <a:close/>
                  <a:moveTo>
                    <a:pt x="1318322" y="671513"/>
                  </a:moveTo>
                  <a:lnTo>
                    <a:pt x="1320794" y="671513"/>
                  </a:lnTo>
                  <a:lnTo>
                    <a:pt x="1394056" y="671513"/>
                  </a:lnTo>
                  <a:lnTo>
                    <a:pt x="1396528" y="671513"/>
                  </a:lnTo>
                  <a:lnTo>
                    <a:pt x="1399000" y="671966"/>
                  </a:lnTo>
                  <a:lnTo>
                    <a:pt x="1401472" y="672873"/>
                  </a:lnTo>
                  <a:lnTo>
                    <a:pt x="1403719" y="673553"/>
                  </a:lnTo>
                  <a:lnTo>
                    <a:pt x="1405966" y="674913"/>
                  </a:lnTo>
                  <a:lnTo>
                    <a:pt x="1408213" y="676273"/>
                  </a:lnTo>
                  <a:lnTo>
                    <a:pt x="1410011" y="677860"/>
                  </a:lnTo>
                  <a:lnTo>
                    <a:pt x="1412034" y="679900"/>
                  </a:lnTo>
                  <a:lnTo>
                    <a:pt x="1413607" y="681941"/>
                  </a:lnTo>
                  <a:lnTo>
                    <a:pt x="1414955" y="683981"/>
                  </a:lnTo>
                  <a:lnTo>
                    <a:pt x="1416304" y="686474"/>
                  </a:lnTo>
                  <a:lnTo>
                    <a:pt x="1417203" y="688968"/>
                  </a:lnTo>
                  <a:lnTo>
                    <a:pt x="1418326" y="691461"/>
                  </a:lnTo>
                  <a:lnTo>
                    <a:pt x="1418776" y="694181"/>
                  </a:lnTo>
                  <a:lnTo>
                    <a:pt x="1419225" y="696902"/>
                  </a:lnTo>
                  <a:lnTo>
                    <a:pt x="1419225" y="699848"/>
                  </a:lnTo>
                  <a:lnTo>
                    <a:pt x="1419225" y="1141426"/>
                  </a:lnTo>
                  <a:lnTo>
                    <a:pt x="1419225" y="1144373"/>
                  </a:lnTo>
                  <a:lnTo>
                    <a:pt x="1418776" y="1147320"/>
                  </a:lnTo>
                  <a:lnTo>
                    <a:pt x="1418326" y="1149813"/>
                  </a:lnTo>
                  <a:lnTo>
                    <a:pt x="1417203" y="1152534"/>
                  </a:lnTo>
                  <a:lnTo>
                    <a:pt x="1416304" y="1155254"/>
                  </a:lnTo>
                  <a:lnTo>
                    <a:pt x="1414955" y="1157521"/>
                  </a:lnTo>
                  <a:lnTo>
                    <a:pt x="1413607" y="1159787"/>
                  </a:lnTo>
                  <a:lnTo>
                    <a:pt x="1412034" y="1161601"/>
                  </a:lnTo>
                  <a:lnTo>
                    <a:pt x="1410011" y="1163414"/>
                  </a:lnTo>
                  <a:lnTo>
                    <a:pt x="1408213" y="1165228"/>
                  </a:lnTo>
                  <a:lnTo>
                    <a:pt x="1405966" y="1166588"/>
                  </a:lnTo>
                  <a:lnTo>
                    <a:pt x="1403719" y="1167721"/>
                  </a:lnTo>
                  <a:lnTo>
                    <a:pt x="1401472" y="1168855"/>
                  </a:lnTo>
                  <a:lnTo>
                    <a:pt x="1399000" y="1169535"/>
                  </a:lnTo>
                  <a:lnTo>
                    <a:pt x="1396528" y="1169761"/>
                  </a:lnTo>
                  <a:lnTo>
                    <a:pt x="1394056" y="1169988"/>
                  </a:lnTo>
                  <a:lnTo>
                    <a:pt x="1320794" y="1169988"/>
                  </a:lnTo>
                  <a:lnTo>
                    <a:pt x="1318322" y="1169761"/>
                  </a:lnTo>
                  <a:lnTo>
                    <a:pt x="1315850" y="1169535"/>
                  </a:lnTo>
                  <a:lnTo>
                    <a:pt x="1313154" y="1168855"/>
                  </a:lnTo>
                  <a:lnTo>
                    <a:pt x="1310906" y="1167721"/>
                  </a:lnTo>
                  <a:lnTo>
                    <a:pt x="1308659" y="1166588"/>
                  </a:lnTo>
                  <a:lnTo>
                    <a:pt x="1306861" y="1165228"/>
                  </a:lnTo>
                  <a:lnTo>
                    <a:pt x="1304839" y="1163414"/>
                  </a:lnTo>
                  <a:lnTo>
                    <a:pt x="1303041" y="1161601"/>
                  </a:lnTo>
                  <a:lnTo>
                    <a:pt x="1301243" y="1159787"/>
                  </a:lnTo>
                  <a:lnTo>
                    <a:pt x="1299670" y="1157521"/>
                  </a:lnTo>
                  <a:lnTo>
                    <a:pt x="1298546" y="1155254"/>
                  </a:lnTo>
                  <a:lnTo>
                    <a:pt x="1297423" y="1152534"/>
                  </a:lnTo>
                  <a:lnTo>
                    <a:pt x="1296524" y="1149813"/>
                  </a:lnTo>
                  <a:lnTo>
                    <a:pt x="1296074" y="1147320"/>
                  </a:lnTo>
                  <a:lnTo>
                    <a:pt x="1295400" y="1144373"/>
                  </a:lnTo>
                  <a:lnTo>
                    <a:pt x="1295400" y="1141426"/>
                  </a:lnTo>
                  <a:lnTo>
                    <a:pt x="1295400" y="699848"/>
                  </a:lnTo>
                  <a:lnTo>
                    <a:pt x="1295400" y="696902"/>
                  </a:lnTo>
                  <a:lnTo>
                    <a:pt x="1296074" y="694181"/>
                  </a:lnTo>
                  <a:lnTo>
                    <a:pt x="1296524" y="691461"/>
                  </a:lnTo>
                  <a:lnTo>
                    <a:pt x="1297423" y="688968"/>
                  </a:lnTo>
                  <a:lnTo>
                    <a:pt x="1298546" y="686474"/>
                  </a:lnTo>
                  <a:lnTo>
                    <a:pt x="1299670" y="683981"/>
                  </a:lnTo>
                  <a:lnTo>
                    <a:pt x="1301243" y="681941"/>
                  </a:lnTo>
                  <a:lnTo>
                    <a:pt x="1303041" y="679900"/>
                  </a:lnTo>
                  <a:lnTo>
                    <a:pt x="1304839" y="677860"/>
                  </a:lnTo>
                  <a:lnTo>
                    <a:pt x="1306861" y="676273"/>
                  </a:lnTo>
                  <a:lnTo>
                    <a:pt x="1308659" y="674913"/>
                  </a:lnTo>
                  <a:lnTo>
                    <a:pt x="1310906" y="673553"/>
                  </a:lnTo>
                  <a:lnTo>
                    <a:pt x="1313154" y="672873"/>
                  </a:lnTo>
                  <a:lnTo>
                    <a:pt x="1315850" y="671966"/>
                  </a:lnTo>
                  <a:lnTo>
                    <a:pt x="1318322" y="671513"/>
                  </a:lnTo>
                  <a:close/>
                  <a:moveTo>
                    <a:pt x="988416" y="671513"/>
                  </a:moveTo>
                  <a:lnTo>
                    <a:pt x="990920" y="671513"/>
                  </a:lnTo>
                  <a:lnTo>
                    <a:pt x="1065121" y="671513"/>
                  </a:lnTo>
                  <a:lnTo>
                    <a:pt x="1067624" y="671513"/>
                  </a:lnTo>
                  <a:lnTo>
                    <a:pt x="1070128" y="671966"/>
                  </a:lnTo>
                  <a:lnTo>
                    <a:pt x="1072632" y="672873"/>
                  </a:lnTo>
                  <a:lnTo>
                    <a:pt x="1074908" y="673553"/>
                  </a:lnTo>
                  <a:lnTo>
                    <a:pt x="1077184" y="674913"/>
                  </a:lnTo>
                  <a:lnTo>
                    <a:pt x="1079460" y="676273"/>
                  </a:lnTo>
                  <a:lnTo>
                    <a:pt x="1081281" y="677860"/>
                  </a:lnTo>
                  <a:lnTo>
                    <a:pt x="1083330" y="679900"/>
                  </a:lnTo>
                  <a:lnTo>
                    <a:pt x="1084923" y="681941"/>
                  </a:lnTo>
                  <a:lnTo>
                    <a:pt x="1086288" y="683981"/>
                  </a:lnTo>
                  <a:lnTo>
                    <a:pt x="1087654" y="686474"/>
                  </a:lnTo>
                  <a:lnTo>
                    <a:pt x="1088565" y="688968"/>
                  </a:lnTo>
                  <a:lnTo>
                    <a:pt x="1089703" y="691461"/>
                  </a:lnTo>
                  <a:lnTo>
                    <a:pt x="1090158" y="694181"/>
                  </a:lnTo>
                  <a:lnTo>
                    <a:pt x="1090613" y="696902"/>
                  </a:lnTo>
                  <a:lnTo>
                    <a:pt x="1090613" y="699848"/>
                  </a:lnTo>
                  <a:lnTo>
                    <a:pt x="1090613" y="1141426"/>
                  </a:lnTo>
                  <a:lnTo>
                    <a:pt x="1090613" y="1144373"/>
                  </a:lnTo>
                  <a:lnTo>
                    <a:pt x="1090158" y="1147320"/>
                  </a:lnTo>
                  <a:lnTo>
                    <a:pt x="1089703" y="1149813"/>
                  </a:lnTo>
                  <a:lnTo>
                    <a:pt x="1088565" y="1152534"/>
                  </a:lnTo>
                  <a:lnTo>
                    <a:pt x="1087654" y="1155254"/>
                  </a:lnTo>
                  <a:lnTo>
                    <a:pt x="1086288" y="1157521"/>
                  </a:lnTo>
                  <a:lnTo>
                    <a:pt x="1084923" y="1159787"/>
                  </a:lnTo>
                  <a:lnTo>
                    <a:pt x="1083330" y="1161601"/>
                  </a:lnTo>
                  <a:lnTo>
                    <a:pt x="1081281" y="1163414"/>
                  </a:lnTo>
                  <a:lnTo>
                    <a:pt x="1079460" y="1165228"/>
                  </a:lnTo>
                  <a:lnTo>
                    <a:pt x="1077184" y="1166588"/>
                  </a:lnTo>
                  <a:lnTo>
                    <a:pt x="1074908" y="1167721"/>
                  </a:lnTo>
                  <a:lnTo>
                    <a:pt x="1072632" y="1168855"/>
                  </a:lnTo>
                  <a:lnTo>
                    <a:pt x="1070128" y="1169535"/>
                  </a:lnTo>
                  <a:lnTo>
                    <a:pt x="1067624" y="1169761"/>
                  </a:lnTo>
                  <a:lnTo>
                    <a:pt x="1065121" y="1169988"/>
                  </a:lnTo>
                  <a:lnTo>
                    <a:pt x="990920" y="1169988"/>
                  </a:lnTo>
                  <a:lnTo>
                    <a:pt x="988416" y="1169761"/>
                  </a:lnTo>
                  <a:lnTo>
                    <a:pt x="985685" y="1169535"/>
                  </a:lnTo>
                  <a:lnTo>
                    <a:pt x="983181" y="1168855"/>
                  </a:lnTo>
                  <a:lnTo>
                    <a:pt x="980905" y="1167721"/>
                  </a:lnTo>
                  <a:lnTo>
                    <a:pt x="978629" y="1166588"/>
                  </a:lnTo>
                  <a:lnTo>
                    <a:pt x="976581" y="1165228"/>
                  </a:lnTo>
                  <a:lnTo>
                    <a:pt x="974532" y="1163414"/>
                  </a:lnTo>
                  <a:lnTo>
                    <a:pt x="972939" y="1161601"/>
                  </a:lnTo>
                  <a:lnTo>
                    <a:pt x="971118" y="1159787"/>
                  </a:lnTo>
                  <a:lnTo>
                    <a:pt x="969525" y="1157521"/>
                  </a:lnTo>
                  <a:lnTo>
                    <a:pt x="968387" y="1155254"/>
                  </a:lnTo>
                  <a:lnTo>
                    <a:pt x="967249" y="1152534"/>
                  </a:lnTo>
                  <a:lnTo>
                    <a:pt x="966338" y="1149813"/>
                  </a:lnTo>
                  <a:lnTo>
                    <a:pt x="965883" y="1147320"/>
                  </a:lnTo>
                  <a:lnTo>
                    <a:pt x="965200" y="1144373"/>
                  </a:lnTo>
                  <a:lnTo>
                    <a:pt x="965200" y="1141426"/>
                  </a:lnTo>
                  <a:lnTo>
                    <a:pt x="965200" y="699848"/>
                  </a:lnTo>
                  <a:lnTo>
                    <a:pt x="965200" y="696902"/>
                  </a:lnTo>
                  <a:lnTo>
                    <a:pt x="965883" y="694181"/>
                  </a:lnTo>
                  <a:lnTo>
                    <a:pt x="966338" y="691461"/>
                  </a:lnTo>
                  <a:lnTo>
                    <a:pt x="967249" y="688968"/>
                  </a:lnTo>
                  <a:lnTo>
                    <a:pt x="968387" y="686474"/>
                  </a:lnTo>
                  <a:lnTo>
                    <a:pt x="969525" y="683981"/>
                  </a:lnTo>
                  <a:lnTo>
                    <a:pt x="971118" y="681941"/>
                  </a:lnTo>
                  <a:lnTo>
                    <a:pt x="972939" y="679900"/>
                  </a:lnTo>
                  <a:lnTo>
                    <a:pt x="974532" y="677860"/>
                  </a:lnTo>
                  <a:lnTo>
                    <a:pt x="976581" y="676273"/>
                  </a:lnTo>
                  <a:lnTo>
                    <a:pt x="978629" y="674913"/>
                  </a:lnTo>
                  <a:lnTo>
                    <a:pt x="980905" y="673553"/>
                  </a:lnTo>
                  <a:lnTo>
                    <a:pt x="983181" y="672873"/>
                  </a:lnTo>
                  <a:lnTo>
                    <a:pt x="985685" y="671966"/>
                  </a:lnTo>
                  <a:lnTo>
                    <a:pt x="988416" y="671513"/>
                  </a:lnTo>
                  <a:close/>
                  <a:moveTo>
                    <a:pt x="1471932" y="590550"/>
                  </a:moveTo>
                  <a:lnTo>
                    <a:pt x="1546133" y="590550"/>
                  </a:lnTo>
                  <a:lnTo>
                    <a:pt x="1548636" y="590777"/>
                  </a:lnTo>
                  <a:lnTo>
                    <a:pt x="1551140" y="591231"/>
                  </a:lnTo>
                  <a:lnTo>
                    <a:pt x="1553644" y="592139"/>
                  </a:lnTo>
                  <a:lnTo>
                    <a:pt x="1555920" y="593274"/>
                  </a:lnTo>
                  <a:lnTo>
                    <a:pt x="1558196" y="594635"/>
                  </a:lnTo>
                  <a:lnTo>
                    <a:pt x="1560472" y="596451"/>
                  </a:lnTo>
                  <a:lnTo>
                    <a:pt x="1562293" y="598267"/>
                  </a:lnTo>
                  <a:lnTo>
                    <a:pt x="1564342" y="600537"/>
                  </a:lnTo>
                  <a:lnTo>
                    <a:pt x="1565707" y="602806"/>
                  </a:lnTo>
                  <a:lnTo>
                    <a:pt x="1567300" y="605303"/>
                  </a:lnTo>
                  <a:lnTo>
                    <a:pt x="1568666" y="608026"/>
                  </a:lnTo>
                  <a:lnTo>
                    <a:pt x="1569577" y="610750"/>
                  </a:lnTo>
                  <a:lnTo>
                    <a:pt x="1570487" y="613927"/>
                  </a:lnTo>
                  <a:lnTo>
                    <a:pt x="1571170" y="617105"/>
                  </a:lnTo>
                  <a:lnTo>
                    <a:pt x="1571625" y="620282"/>
                  </a:lnTo>
                  <a:lnTo>
                    <a:pt x="1571625" y="623687"/>
                  </a:lnTo>
                  <a:lnTo>
                    <a:pt x="1571625" y="1136851"/>
                  </a:lnTo>
                  <a:lnTo>
                    <a:pt x="1571625" y="1140256"/>
                  </a:lnTo>
                  <a:lnTo>
                    <a:pt x="1571170" y="1143433"/>
                  </a:lnTo>
                  <a:lnTo>
                    <a:pt x="1570487" y="1146838"/>
                  </a:lnTo>
                  <a:lnTo>
                    <a:pt x="1569577" y="1149788"/>
                  </a:lnTo>
                  <a:lnTo>
                    <a:pt x="1568666" y="1152512"/>
                  </a:lnTo>
                  <a:lnTo>
                    <a:pt x="1567300" y="1155462"/>
                  </a:lnTo>
                  <a:lnTo>
                    <a:pt x="1565707" y="1157959"/>
                  </a:lnTo>
                  <a:lnTo>
                    <a:pt x="1564342" y="1160229"/>
                  </a:lnTo>
                  <a:lnTo>
                    <a:pt x="1562293" y="1162498"/>
                  </a:lnTo>
                  <a:lnTo>
                    <a:pt x="1560472" y="1164314"/>
                  </a:lnTo>
                  <a:lnTo>
                    <a:pt x="1558196" y="1165903"/>
                  </a:lnTo>
                  <a:lnTo>
                    <a:pt x="1555920" y="1167492"/>
                  </a:lnTo>
                  <a:lnTo>
                    <a:pt x="1553644" y="1168399"/>
                  </a:lnTo>
                  <a:lnTo>
                    <a:pt x="1551140" y="1169307"/>
                  </a:lnTo>
                  <a:lnTo>
                    <a:pt x="1548636" y="1169761"/>
                  </a:lnTo>
                  <a:lnTo>
                    <a:pt x="1546133" y="1169988"/>
                  </a:lnTo>
                  <a:lnTo>
                    <a:pt x="1471932" y="1169988"/>
                  </a:lnTo>
                  <a:lnTo>
                    <a:pt x="1469201" y="1169761"/>
                  </a:lnTo>
                  <a:lnTo>
                    <a:pt x="1466697" y="1169307"/>
                  </a:lnTo>
                  <a:lnTo>
                    <a:pt x="1464193" y="1168399"/>
                  </a:lnTo>
                  <a:lnTo>
                    <a:pt x="1461917" y="1167492"/>
                  </a:lnTo>
                  <a:lnTo>
                    <a:pt x="1459641" y="1165903"/>
                  </a:lnTo>
                  <a:lnTo>
                    <a:pt x="1457593" y="1164314"/>
                  </a:lnTo>
                  <a:lnTo>
                    <a:pt x="1455544" y="1162498"/>
                  </a:lnTo>
                  <a:lnTo>
                    <a:pt x="1453496" y="1160229"/>
                  </a:lnTo>
                  <a:lnTo>
                    <a:pt x="1452130" y="1157959"/>
                  </a:lnTo>
                  <a:lnTo>
                    <a:pt x="1450537" y="1155462"/>
                  </a:lnTo>
                  <a:lnTo>
                    <a:pt x="1449399" y="1152512"/>
                  </a:lnTo>
                  <a:lnTo>
                    <a:pt x="1448261" y="1149788"/>
                  </a:lnTo>
                  <a:lnTo>
                    <a:pt x="1447350" y="1146838"/>
                  </a:lnTo>
                  <a:lnTo>
                    <a:pt x="1446667" y="1143433"/>
                  </a:lnTo>
                  <a:lnTo>
                    <a:pt x="1446212" y="1140256"/>
                  </a:lnTo>
                  <a:lnTo>
                    <a:pt x="1446212" y="1136851"/>
                  </a:lnTo>
                  <a:lnTo>
                    <a:pt x="1446212" y="623687"/>
                  </a:lnTo>
                  <a:lnTo>
                    <a:pt x="1446212" y="620282"/>
                  </a:lnTo>
                  <a:lnTo>
                    <a:pt x="1446667" y="617105"/>
                  </a:lnTo>
                  <a:lnTo>
                    <a:pt x="1447350" y="613927"/>
                  </a:lnTo>
                  <a:lnTo>
                    <a:pt x="1448261" y="610750"/>
                  </a:lnTo>
                  <a:lnTo>
                    <a:pt x="1449399" y="608026"/>
                  </a:lnTo>
                  <a:lnTo>
                    <a:pt x="1450537" y="605303"/>
                  </a:lnTo>
                  <a:lnTo>
                    <a:pt x="1452130" y="602806"/>
                  </a:lnTo>
                  <a:lnTo>
                    <a:pt x="1453496" y="600537"/>
                  </a:lnTo>
                  <a:lnTo>
                    <a:pt x="1455544" y="598267"/>
                  </a:lnTo>
                  <a:lnTo>
                    <a:pt x="1457593" y="596451"/>
                  </a:lnTo>
                  <a:lnTo>
                    <a:pt x="1459641" y="594635"/>
                  </a:lnTo>
                  <a:lnTo>
                    <a:pt x="1461917" y="593274"/>
                  </a:lnTo>
                  <a:lnTo>
                    <a:pt x="1464193" y="592139"/>
                  </a:lnTo>
                  <a:lnTo>
                    <a:pt x="1466697" y="591231"/>
                  </a:lnTo>
                  <a:lnTo>
                    <a:pt x="1469201" y="590777"/>
                  </a:lnTo>
                  <a:lnTo>
                    <a:pt x="1471932" y="590550"/>
                  </a:lnTo>
                  <a:close/>
                  <a:moveTo>
                    <a:pt x="1152617" y="590550"/>
                  </a:moveTo>
                  <a:lnTo>
                    <a:pt x="1226818" y="590550"/>
                  </a:lnTo>
                  <a:lnTo>
                    <a:pt x="1229322" y="590777"/>
                  </a:lnTo>
                  <a:lnTo>
                    <a:pt x="1232053" y="591231"/>
                  </a:lnTo>
                  <a:lnTo>
                    <a:pt x="1234557" y="592139"/>
                  </a:lnTo>
                  <a:lnTo>
                    <a:pt x="1236833" y="593274"/>
                  </a:lnTo>
                  <a:lnTo>
                    <a:pt x="1239109" y="594635"/>
                  </a:lnTo>
                  <a:lnTo>
                    <a:pt x="1241158" y="596451"/>
                  </a:lnTo>
                  <a:lnTo>
                    <a:pt x="1242978" y="598267"/>
                  </a:lnTo>
                  <a:lnTo>
                    <a:pt x="1244799" y="600537"/>
                  </a:lnTo>
                  <a:lnTo>
                    <a:pt x="1246620" y="602806"/>
                  </a:lnTo>
                  <a:lnTo>
                    <a:pt x="1248213" y="605303"/>
                  </a:lnTo>
                  <a:lnTo>
                    <a:pt x="1249352" y="608026"/>
                  </a:lnTo>
                  <a:lnTo>
                    <a:pt x="1250490" y="610750"/>
                  </a:lnTo>
                  <a:lnTo>
                    <a:pt x="1251400" y="613927"/>
                  </a:lnTo>
                  <a:lnTo>
                    <a:pt x="1251855" y="617105"/>
                  </a:lnTo>
                  <a:lnTo>
                    <a:pt x="1252538" y="620282"/>
                  </a:lnTo>
                  <a:lnTo>
                    <a:pt x="1252538" y="623687"/>
                  </a:lnTo>
                  <a:lnTo>
                    <a:pt x="1252538" y="1136851"/>
                  </a:lnTo>
                  <a:lnTo>
                    <a:pt x="1252538" y="1140256"/>
                  </a:lnTo>
                  <a:lnTo>
                    <a:pt x="1251855" y="1143433"/>
                  </a:lnTo>
                  <a:lnTo>
                    <a:pt x="1251400" y="1146838"/>
                  </a:lnTo>
                  <a:lnTo>
                    <a:pt x="1250490" y="1149788"/>
                  </a:lnTo>
                  <a:lnTo>
                    <a:pt x="1249352" y="1152512"/>
                  </a:lnTo>
                  <a:lnTo>
                    <a:pt x="1248213" y="1155462"/>
                  </a:lnTo>
                  <a:lnTo>
                    <a:pt x="1246620" y="1157959"/>
                  </a:lnTo>
                  <a:lnTo>
                    <a:pt x="1244799" y="1160229"/>
                  </a:lnTo>
                  <a:lnTo>
                    <a:pt x="1242978" y="1162498"/>
                  </a:lnTo>
                  <a:lnTo>
                    <a:pt x="1241158" y="1164314"/>
                  </a:lnTo>
                  <a:lnTo>
                    <a:pt x="1239109" y="1165903"/>
                  </a:lnTo>
                  <a:lnTo>
                    <a:pt x="1236833" y="1167492"/>
                  </a:lnTo>
                  <a:lnTo>
                    <a:pt x="1234557" y="1168399"/>
                  </a:lnTo>
                  <a:lnTo>
                    <a:pt x="1232053" y="1169307"/>
                  </a:lnTo>
                  <a:lnTo>
                    <a:pt x="1229322" y="1169761"/>
                  </a:lnTo>
                  <a:lnTo>
                    <a:pt x="1226818" y="1169988"/>
                  </a:lnTo>
                  <a:lnTo>
                    <a:pt x="1152617" y="1169988"/>
                  </a:lnTo>
                  <a:lnTo>
                    <a:pt x="1150114" y="1169761"/>
                  </a:lnTo>
                  <a:lnTo>
                    <a:pt x="1147610" y="1169307"/>
                  </a:lnTo>
                  <a:lnTo>
                    <a:pt x="1145106" y="1168399"/>
                  </a:lnTo>
                  <a:lnTo>
                    <a:pt x="1142830" y="1167492"/>
                  </a:lnTo>
                  <a:lnTo>
                    <a:pt x="1140554" y="1165903"/>
                  </a:lnTo>
                  <a:lnTo>
                    <a:pt x="1138278" y="1164314"/>
                  </a:lnTo>
                  <a:lnTo>
                    <a:pt x="1136457" y="1162498"/>
                  </a:lnTo>
                  <a:lnTo>
                    <a:pt x="1134409" y="1160229"/>
                  </a:lnTo>
                  <a:lnTo>
                    <a:pt x="1132815" y="1157959"/>
                  </a:lnTo>
                  <a:lnTo>
                    <a:pt x="1131450" y="1155462"/>
                  </a:lnTo>
                  <a:lnTo>
                    <a:pt x="1130084" y="1152512"/>
                  </a:lnTo>
                  <a:lnTo>
                    <a:pt x="1129174" y="1149788"/>
                  </a:lnTo>
                  <a:lnTo>
                    <a:pt x="1128036" y="1146838"/>
                  </a:lnTo>
                  <a:lnTo>
                    <a:pt x="1127580" y="1143433"/>
                  </a:lnTo>
                  <a:lnTo>
                    <a:pt x="1127125" y="1140256"/>
                  </a:lnTo>
                  <a:lnTo>
                    <a:pt x="1127125" y="1136851"/>
                  </a:lnTo>
                  <a:lnTo>
                    <a:pt x="1127125" y="623687"/>
                  </a:lnTo>
                  <a:lnTo>
                    <a:pt x="1127125" y="620282"/>
                  </a:lnTo>
                  <a:lnTo>
                    <a:pt x="1127580" y="617105"/>
                  </a:lnTo>
                  <a:lnTo>
                    <a:pt x="1128036" y="613927"/>
                  </a:lnTo>
                  <a:lnTo>
                    <a:pt x="1129174" y="610750"/>
                  </a:lnTo>
                  <a:lnTo>
                    <a:pt x="1130084" y="608026"/>
                  </a:lnTo>
                  <a:lnTo>
                    <a:pt x="1131450" y="605303"/>
                  </a:lnTo>
                  <a:lnTo>
                    <a:pt x="1132815" y="602806"/>
                  </a:lnTo>
                  <a:lnTo>
                    <a:pt x="1134409" y="600537"/>
                  </a:lnTo>
                  <a:lnTo>
                    <a:pt x="1136457" y="598267"/>
                  </a:lnTo>
                  <a:lnTo>
                    <a:pt x="1138278" y="596451"/>
                  </a:lnTo>
                  <a:lnTo>
                    <a:pt x="1140554" y="594635"/>
                  </a:lnTo>
                  <a:lnTo>
                    <a:pt x="1142830" y="593274"/>
                  </a:lnTo>
                  <a:lnTo>
                    <a:pt x="1145106" y="592139"/>
                  </a:lnTo>
                  <a:lnTo>
                    <a:pt x="1147610" y="591231"/>
                  </a:lnTo>
                  <a:lnTo>
                    <a:pt x="1150114" y="590777"/>
                  </a:lnTo>
                  <a:lnTo>
                    <a:pt x="1152617" y="590550"/>
                  </a:lnTo>
                  <a:close/>
                  <a:moveTo>
                    <a:pt x="1633857" y="508000"/>
                  </a:moveTo>
                  <a:lnTo>
                    <a:pt x="1707830" y="508000"/>
                  </a:lnTo>
                  <a:lnTo>
                    <a:pt x="1710561" y="508227"/>
                  </a:lnTo>
                  <a:lnTo>
                    <a:pt x="1713065" y="508680"/>
                  </a:lnTo>
                  <a:lnTo>
                    <a:pt x="1715797" y="509814"/>
                  </a:lnTo>
                  <a:lnTo>
                    <a:pt x="1718073" y="510947"/>
                  </a:lnTo>
                  <a:lnTo>
                    <a:pt x="1720349" y="512534"/>
                  </a:lnTo>
                  <a:lnTo>
                    <a:pt x="1722170" y="514575"/>
                  </a:lnTo>
                  <a:lnTo>
                    <a:pt x="1724218" y="516842"/>
                  </a:lnTo>
                  <a:lnTo>
                    <a:pt x="1726039" y="519109"/>
                  </a:lnTo>
                  <a:lnTo>
                    <a:pt x="1727860" y="521829"/>
                  </a:lnTo>
                  <a:lnTo>
                    <a:pt x="1729453" y="524550"/>
                  </a:lnTo>
                  <a:lnTo>
                    <a:pt x="1730591" y="527950"/>
                  </a:lnTo>
                  <a:lnTo>
                    <a:pt x="1731729" y="531124"/>
                  </a:lnTo>
                  <a:lnTo>
                    <a:pt x="1732640" y="534752"/>
                  </a:lnTo>
                  <a:lnTo>
                    <a:pt x="1733095" y="538152"/>
                  </a:lnTo>
                  <a:lnTo>
                    <a:pt x="1733550" y="542006"/>
                  </a:lnTo>
                  <a:lnTo>
                    <a:pt x="1733550" y="545860"/>
                  </a:lnTo>
                  <a:lnTo>
                    <a:pt x="1733550" y="1132128"/>
                  </a:lnTo>
                  <a:lnTo>
                    <a:pt x="1733550" y="1135982"/>
                  </a:lnTo>
                  <a:lnTo>
                    <a:pt x="1733095" y="1139836"/>
                  </a:lnTo>
                  <a:lnTo>
                    <a:pt x="1732640" y="1143463"/>
                  </a:lnTo>
                  <a:lnTo>
                    <a:pt x="1731729" y="1146864"/>
                  </a:lnTo>
                  <a:lnTo>
                    <a:pt x="1730591" y="1150038"/>
                  </a:lnTo>
                  <a:lnTo>
                    <a:pt x="1729453" y="1153438"/>
                  </a:lnTo>
                  <a:lnTo>
                    <a:pt x="1727860" y="1156159"/>
                  </a:lnTo>
                  <a:lnTo>
                    <a:pt x="1726039" y="1158879"/>
                  </a:lnTo>
                  <a:lnTo>
                    <a:pt x="1724218" y="1161373"/>
                  </a:lnTo>
                  <a:lnTo>
                    <a:pt x="1722170" y="1163414"/>
                  </a:lnTo>
                  <a:lnTo>
                    <a:pt x="1720349" y="1165454"/>
                  </a:lnTo>
                  <a:lnTo>
                    <a:pt x="1718073" y="1167041"/>
                  </a:lnTo>
                  <a:lnTo>
                    <a:pt x="1715797" y="1168174"/>
                  </a:lnTo>
                  <a:lnTo>
                    <a:pt x="1713065" y="1169308"/>
                  </a:lnTo>
                  <a:lnTo>
                    <a:pt x="1710561" y="1169761"/>
                  </a:lnTo>
                  <a:lnTo>
                    <a:pt x="1707830" y="1169988"/>
                  </a:lnTo>
                  <a:lnTo>
                    <a:pt x="1633857" y="1169988"/>
                  </a:lnTo>
                  <a:lnTo>
                    <a:pt x="1631353" y="1169761"/>
                  </a:lnTo>
                  <a:lnTo>
                    <a:pt x="1628850" y="1169308"/>
                  </a:lnTo>
                  <a:lnTo>
                    <a:pt x="1626346" y="1168174"/>
                  </a:lnTo>
                  <a:lnTo>
                    <a:pt x="1624070" y="1167041"/>
                  </a:lnTo>
                  <a:lnTo>
                    <a:pt x="1621794" y="1165454"/>
                  </a:lnTo>
                  <a:lnTo>
                    <a:pt x="1619518" y="1163414"/>
                  </a:lnTo>
                  <a:lnTo>
                    <a:pt x="1617469" y="1161373"/>
                  </a:lnTo>
                  <a:lnTo>
                    <a:pt x="1615648" y="1158879"/>
                  </a:lnTo>
                  <a:lnTo>
                    <a:pt x="1614055" y="1156159"/>
                  </a:lnTo>
                  <a:lnTo>
                    <a:pt x="1612689" y="1153438"/>
                  </a:lnTo>
                  <a:lnTo>
                    <a:pt x="1611324" y="1150038"/>
                  </a:lnTo>
                  <a:lnTo>
                    <a:pt x="1610186" y="1146864"/>
                  </a:lnTo>
                  <a:lnTo>
                    <a:pt x="1609275" y="1143463"/>
                  </a:lnTo>
                  <a:lnTo>
                    <a:pt x="1608820" y="1139836"/>
                  </a:lnTo>
                  <a:lnTo>
                    <a:pt x="1608365" y="1135982"/>
                  </a:lnTo>
                  <a:lnTo>
                    <a:pt x="1608137" y="1132128"/>
                  </a:lnTo>
                  <a:lnTo>
                    <a:pt x="1608137" y="545860"/>
                  </a:lnTo>
                  <a:lnTo>
                    <a:pt x="1608365" y="542006"/>
                  </a:lnTo>
                  <a:lnTo>
                    <a:pt x="1608820" y="538152"/>
                  </a:lnTo>
                  <a:lnTo>
                    <a:pt x="1609275" y="534752"/>
                  </a:lnTo>
                  <a:lnTo>
                    <a:pt x="1610186" y="531124"/>
                  </a:lnTo>
                  <a:lnTo>
                    <a:pt x="1611324" y="527950"/>
                  </a:lnTo>
                  <a:lnTo>
                    <a:pt x="1612689" y="524550"/>
                  </a:lnTo>
                  <a:lnTo>
                    <a:pt x="1614055" y="521829"/>
                  </a:lnTo>
                  <a:lnTo>
                    <a:pt x="1615648" y="519109"/>
                  </a:lnTo>
                  <a:lnTo>
                    <a:pt x="1617469" y="516842"/>
                  </a:lnTo>
                  <a:lnTo>
                    <a:pt x="1619518" y="514575"/>
                  </a:lnTo>
                  <a:lnTo>
                    <a:pt x="1621794" y="512534"/>
                  </a:lnTo>
                  <a:lnTo>
                    <a:pt x="1624070" y="510947"/>
                  </a:lnTo>
                  <a:lnTo>
                    <a:pt x="1626346" y="509814"/>
                  </a:lnTo>
                  <a:lnTo>
                    <a:pt x="1628850" y="508680"/>
                  </a:lnTo>
                  <a:lnTo>
                    <a:pt x="1631353" y="508227"/>
                  </a:lnTo>
                  <a:lnTo>
                    <a:pt x="1633857" y="508000"/>
                  </a:lnTo>
                  <a:close/>
                  <a:moveTo>
                    <a:pt x="1501548" y="319088"/>
                  </a:moveTo>
                  <a:lnTo>
                    <a:pt x="1733323" y="319088"/>
                  </a:lnTo>
                  <a:lnTo>
                    <a:pt x="1733323" y="319316"/>
                  </a:lnTo>
                  <a:lnTo>
                    <a:pt x="1733550" y="319316"/>
                  </a:lnTo>
                  <a:lnTo>
                    <a:pt x="1733550" y="464215"/>
                  </a:lnTo>
                  <a:lnTo>
                    <a:pt x="1637620" y="464215"/>
                  </a:lnTo>
                  <a:lnTo>
                    <a:pt x="1637620" y="418038"/>
                  </a:lnTo>
                  <a:lnTo>
                    <a:pt x="1318759" y="617303"/>
                  </a:lnTo>
                  <a:lnTo>
                    <a:pt x="1250723" y="574766"/>
                  </a:lnTo>
                  <a:lnTo>
                    <a:pt x="1253444" y="573174"/>
                  </a:lnTo>
                  <a:lnTo>
                    <a:pt x="1146628" y="506525"/>
                  </a:lnTo>
                  <a:lnTo>
                    <a:pt x="844096" y="695326"/>
                  </a:lnTo>
                  <a:lnTo>
                    <a:pt x="776287" y="653016"/>
                  </a:lnTo>
                  <a:lnTo>
                    <a:pt x="1147082" y="421450"/>
                  </a:lnTo>
                  <a:lnTo>
                    <a:pt x="1215118" y="463533"/>
                  </a:lnTo>
                  <a:lnTo>
                    <a:pt x="1214437" y="464215"/>
                  </a:lnTo>
                  <a:lnTo>
                    <a:pt x="1321253" y="530637"/>
                  </a:lnTo>
                  <a:lnTo>
                    <a:pt x="1564368" y="379141"/>
                  </a:lnTo>
                  <a:lnTo>
                    <a:pt x="1501548" y="379141"/>
                  </a:lnTo>
                  <a:lnTo>
                    <a:pt x="1501548" y="319088"/>
                  </a:lnTo>
                  <a:close/>
                  <a:moveTo>
                    <a:pt x="229507" y="91395"/>
                  </a:moveTo>
                  <a:lnTo>
                    <a:pt x="225651" y="91621"/>
                  </a:lnTo>
                  <a:lnTo>
                    <a:pt x="221796" y="91848"/>
                  </a:lnTo>
                  <a:lnTo>
                    <a:pt x="218394" y="92075"/>
                  </a:lnTo>
                  <a:lnTo>
                    <a:pt x="214539" y="92755"/>
                  </a:lnTo>
                  <a:lnTo>
                    <a:pt x="210910" y="93662"/>
                  </a:lnTo>
                  <a:lnTo>
                    <a:pt x="207509" y="94570"/>
                  </a:lnTo>
                  <a:lnTo>
                    <a:pt x="204107" y="95704"/>
                  </a:lnTo>
                  <a:lnTo>
                    <a:pt x="200705" y="96837"/>
                  </a:lnTo>
                  <a:lnTo>
                    <a:pt x="197303" y="98198"/>
                  </a:lnTo>
                  <a:lnTo>
                    <a:pt x="194355" y="99559"/>
                  </a:lnTo>
                  <a:lnTo>
                    <a:pt x="191407" y="101373"/>
                  </a:lnTo>
                  <a:lnTo>
                    <a:pt x="188232" y="103187"/>
                  </a:lnTo>
                  <a:lnTo>
                    <a:pt x="185284" y="105002"/>
                  </a:lnTo>
                  <a:lnTo>
                    <a:pt x="182562" y="107270"/>
                  </a:lnTo>
                  <a:lnTo>
                    <a:pt x="179614" y="109311"/>
                  </a:lnTo>
                  <a:lnTo>
                    <a:pt x="177119" y="111579"/>
                  </a:lnTo>
                  <a:lnTo>
                    <a:pt x="174851" y="114073"/>
                  </a:lnTo>
                  <a:lnTo>
                    <a:pt x="172357" y="116568"/>
                  </a:lnTo>
                  <a:lnTo>
                    <a:pt x="170316" y="119062"/>
                  </a:lnTo>
                  <a:lnTo>
                    <a:pt x="168275" y="121784"/>
                  </a:lnTo>
                  <a:lnTo>
                    <a:pt x="166460" y="124505"/>
                  </a:lnTo>
                  <a:lnTo>
                    <a:pt x="164646" y="127454"/>
                  </a:lnTo>
                  <a:lnTo>
                    <a:pt x="162832" y="130402"/>
                  </a:lnTo>
                  <a:lnTo>
                    <a:pt x="161471" y="133350"/>
                  </a:lnTo>
                  <a:lnTo>
                    <a:pt x="160110" y="136525"/>
                  </a:lnTo>
                  <a:lnTo>
                    <a:pt x="158976" y="139700"/>
                  </a:lnTo>
                  <a:lnTo>
                    <a:pt x="158069" y="143102"/>
                  </a:lnTo>
                  <a:lnTo>
                    <a:pt x="156935" y="146277"/>
                  </a:lnTo>
                  <a:lnTo>
                    <a:pt x="156482" y="149679"/>
                  </a:lnTo>
                  <a:lnTo>
                    <a:pt x="156028" y="153080"/>
                  </a:lnTo>
                  <a:lnTo>
                    <a:pt x="155801" y="156709"/>
                  </a:lnTo>
                  <a:lnTo>
                    <a:pt x="155801" y="160111"/>
                  </a:lnTo>
                  <a:lnTo>
                    <a:pt x="155801" y="1330098"/>
                  </a:lnTo>
                  <a:lnTo>
                    <a:pt x="155801" y="1333500"/>
                  </a:lnTo>
                  <a:lnTo>
                    <a:pt x="156028" y="1337129"/>
                  </a:lnTo>
                  <a:lnTo>
                    <a:pt x="156482" y="1340531"/>
                  </a:lnTo>
                  <a:lnTo>
                    <a:pt x="156935" y="1343932"/>
                  </a:lnTo>
                  <a:lnTo>
                    <a:pt x="158069" y="1347561"/>
                  </a:lnTo>
                  <a:lnTo>
                    <a:pt x="158976" y="1350509"/>
                  </a:lnTo>
                  <a:lnTo>
                    <a:pt x="160110" y="1353684"/>
                  </a:lnTo>
                  <a:lnTo>
                    <a:pt x="161471" y="1357086"/>
                  </a:lnTo>
                  <a:lnTo>
                    <a:pt x="162832" y="1360034"/>
                  </a:lnTo>
                  <a:lnTo>
                    <a:pt x="164646" y="1362756"/>
                  </a:lnTo>
                  <a:lnTo>
                    <a:pt x="166460" y="1365931"/>
                  </a:lnTo>
                  <a:lnTo>
                    <a:pt x="168275" y="1368652"/>
                  </a:lnTo>
                  <a:lnTo>
                    <a:pt x="170316" y="1371373"/>
                  </a:lnTo>
                  <a:lnTo>
                    <a:pt x="172357" y="1373868"/>
                  </a:lnTo>
                  <a:lnTo>
                    <a:pt x="174851" y="1376590"/>
                  </a:lnTo>
                  <a:lnTo>
                    <a:pt x="177119" y="1378857"/>
                  </a:lnTo>
                  <a:lnTo>
                    <a:pt x="179614" y="1381125"/>
                  </a:lnTo>
                  <a:lnTo>
                    <a:pt x="182562" y="1383393"/>
                  </a:lnTo>
                  <a:lnTo>
                    <a:pt x="185284" y="1385207"/>
                  </a:lnTo>
                  <a:lnTo>
                    <a:pt x="188232" y="1387248"/>
                  </a:lnTo>
                  <a:lnTo>
                    <a:pt x="191407" y="1389063"/>
                  </a:lnTo>
                  <a:lnTo>
                    <a:pt x="194355" y="1390650"/>
                  </a:lnTo>
                  <a:lnTo>
                    <a:pt x="197303" y="1392238"/>
                  </a:lnTo>
                  <a:lnTo>
                    <a:pt x="200705" y="1393598"/>
                  </a:lnTo>
                  <a:lnTo>
                    <a:pt x="204107" y="1394959"/>
                  </a:lnTo>
                  <a:lnTo>
                    <a:pt x="207509" y="1395866"/>
                  </a:lnTo>
                  <a:lnTo>
                    <a:pt x="210910" y="1397000"/>
                  </a:lnTo>
                  <a:lnTo>
                    <a:pt x="214539" y="1397681"/>
                  </a:lnTo>
                  <a:lnTo>
                    <a:pt x="218394" y="1398134"/>
                  </a:lnTo>
                  <a:lnTo>
                    <a:pt x="221796" y="1398588"/>
                  </a:lnTo>
                  <a:lnTo>
                    <a:pt x="225651" y="1399041"/>
                  </a:lnTo>
                  <a:lnTo>
                    <a:pt x="229507" y="1399041"/>
                  </a:lnTo>
                  <a:lnTo>
                    <a:pt x="2280330" y="1399041"/>
                  </a:lnTo>
                  <a:lnTo>
                    <a:pt x="2284186" y="1399041"/>
                  </a:lnTo>
                  <a:lnTo>
                    <a:pt x="2288041" y="1398588"/>
                  </a:lnTo>
                  <a:lnTo>
                    <a:pt x="2291670" y="1398134"/>
                  </a:lnTo>
                  <a:lnTo>
                    <a:pt x="2295298" y="1397681"/>
                  </a:lnTo>
                  <a:lnTo>
                    <a:pt x="2299154" y="1397000"/>
                  </a:lnTo>
                  <a:lnTo>
                    <a:pt x="2302555" y="1395866"/>
                  </a:lnTo>
                  <a:lnTo>
                    <a:pt x="2305957" y="1394959"/>
                  </a:lnTo>
                  <a:lnTo>
                    <a:pt x="2309359" y="1393598"/>
                  </a:lnTo>
                  <a:lnTo>
                    <a:pt x="2312534" y="1392238"/>
                  </a:lnTo>
                  <a:lnTo>
                    <a:pt x="2315709" y="1390650"/>
                  </a:lnTo>
                  <a:lnTo>
                    <a:pt x="2318884" y="1389063"/>
                  </a:lnTo>
                  <a:lnTo>
                    <a:pt x="2321832" y="1387248"/>
                  </a:lnTo>
                  <a:lnTo>
                    <a:pt x="2324780" y="1385207"/>
                  </a:lnTo>
                  <a:lnTo>
                    <a:pt x="2327502" y="1383393"/>
                  </a:lnTo>
                  <a:lnTo>
                    <a:pt x="2330223" y="1381125"/>
                  </a:lnTo>
                  <a:lnTo>
                    <a:pt x="2332945" y="1378857"/>
                  </a:lnTo>
                  <a:lnTo>
                    <a:pt x="2335213" y="1376590"/>
                  </a:lnTo>
                  <a:lnTo>
                    <a:pt x="2337707" y="1373868"/>
                  </a:lnTo>
                  <a:lnTo>
                    <a:pt x="2339748" y="1371373"/>
                  </a:lnTo>
                  <a:lnTo>
                    <a:pt x="2341789" y="1368652"/>
                  </a:lnTo>
                  <a:lnTo>
                    <a:pt x="2343830" y="1365931"/>
                  </a:lnTo>
                  <a:lnTo>
                    <a:pt x="2345418" y="1362756"/>
                  </a:lnTo>
                  <a:lnTo>
                    <a:pt x="2347232" y="1360034"/>
                  </a:lnTo>
                  <a:lnTo>
                    <a:pt x="2348593" y="1357086"/>
                  </a:lnTo>
                  <a:lnTo>
                    <a:pt x="2350180" y="1353684"/>
                  </a:lnTo>
                  <a:lnTo>
                    <a:pt x="2351088" y="1350509"/>
                  </a:lnTo>
                  <a:lnTo>
                    <a:pt x="2351995" y="1347561"/>
                  </a:lnTo>
                  <a:lnTo>
                    <a:pt x="2352902" y="1343932"/>
                  </a:lnTo>
                  <a:lnTo>
                    <a:pt x="2353582" y="1340531"/>
                  </a:lnTo>
                  <a:lnTo>
                    <a:pt x="2354036" y="1337129"/>
                  </a:lnTo>
                  <a:lnTo>
                    <a:pt x="2354263" y="1333500"/>
                  </a:lnTo>
                  <a:lnTo>
                    <a:pt x="2354263" y="1330098"/>
                  </a:lnTo>
                  <a:lnTo>
                    <a:pt x="2354263" y="160111"/>
                  </a:lnTo>
                  <a:lnTo>
                    <a:pt x="2354263" y="156709"/>
                  </a:lnTo>
                  <a:lnTo>
                    <a:pt x="2354036" y="153080"/>
                  </a:lnTo>
                  <a:lnTo>
                    <a:pt x="2353582" y="149679"/>
                  </a:lnTo>
                  <a:lnTo>
                    <a:pt x="2352902" y="146277"/>
                  </a:lnTo>
                  <a:lnTo>
                    <a:pt x="2351995" y="143102"/>
                  </a:lnTo>
                  <a:lnTo>
                    <a:pt x="2351088" y="139700"/>
                  </a:lnTo>
                  <a:lnTo>
                    <a:pt x="2350180" y="136525"/>
                  </a:lnTo>
                  <a:lnTo>
                    <a:pt x="2348593" y="133350"/>
                  </a:lnTo>
                  <a:lnTo>
                    <a:pt x="2347232" y="130402"/>
                  </a:lnTo>
                  <a:lnTo>
                    <a:pt x="2345418" y="127454"/>
                  </a:lnTo>
                  <a:lnTo>
                    <a:pt x="2343830" y="124505"/>
                  </a:lnTo>
                  <a:lnTo>
                    <a:pt x="2341789" y="121784"/>
                  </a:lnTo>
                  <a:lnTo>
                    <a:pt x="2339748" y="119062"/>
                  </a:lnTo>
                  <a:lnTo>
                    <a:pt x="2337707" y="116568"/>
                  </a:lnTo>
                  <a:lnTo>
                    <a:pt x="2335213" y="114073"/>
                  </a:lnTo>
                  <a:lnTo>
                    <a:pt x="2332945" y="111579"/>
                  </a:lnTo>
                  <a:lnTo>
                    <a:pt x="2330223" y="109311"/>
                  </a:lnTo>
                  <a:lnTo>
                    <a:pt x="2327502" y="107270"/>
                  </a:lnTo>
                  <a:lnTo>
                    <a:pt x="2324780" y="105002"/>
                  </a:lnTo>
                  <a:lnTo>
                    <a:pt x="2321832" y="103187"/>
                  </a:lnTo>
                  <a:lnTo>
                    <a:pt x="2318884" y="101373"/>
                  </a:lnTo>
                  <a:lnTo>
                    <a:pt x="2315709" y="99559"/>
                  </a:lnTo>
                  <a:lnTo>
                    <a:pt x="2312534" y="98198"/>
                  </a:lnTo>
                  <a:lnTo>
                    <a:pt x="2309359" y="96837"/>
                  </a:lnTo>
                  <a:lnTo>
                    <a:pt x="2305957" y="95704"/>
                  </a:lnTo>
                  <a:lnTo>
                    <a:pt x="2302555" y="94570"/>
                  </a:lnTo>
                  <a:lnTo>
                    <a:pt x="2299154" y="93662"/>
                  </a:lnTo>
                  <a:lnTo>
                    <a:pt x="2295298" y="92755"/>
                  </a:lnTo>
                  <a:lnTo>
                    <a:pt x="2291670" y="92075"/>
                  </a:lnTo>
                  <a:lnTo>
                    <a:pt x="2288041" y="91848"/>
                  </a:lnTo>
                  <a:lnTo>
                    <a:pt x="2284186" y="91621"/>
                  </a:lnTo>
                  <a:lnTo>
                    <a:pt x="2280330" y="91395"/>
                  </a:lnTo>
                  <a:lnTo>
                    <a:pt x="229507" y="91395"/>
                  </a:lnTo>
                  <a:close/>
                  <a:moveTo>
                    <a:pt x="81642" y="0"/>
                  </a:moveTo>
                  <a:lnTo>
                    <a:pt x="86178" y="0"/>
                  </a:lnTo>
                  <a:lnTo>
                    <a:pt x="2424113" y="0"/>
                  </a:lnTo>
                  <a:lnTo>
                    <a:pt x="2428648" y="0"/>
                  </a:lnTo>
                  <a:lnTo>
                    <a:pt x="2432730" y="227"/>
                  </a:lnTo>
                  <a:lnTo>
                    <a:pt x="2436813" y="680"/>
                  </a:lnTo>
                  <a:lnTo>
                    <a:pt x="2441122" y="1361"/>
                  </a:lnTo>
                  <a:lnTo>
                    <a:pt x="2445204" y="2268"/>
                  </a:lnTo>
                  <a:lnTo>
                    <a:pt x="2449286" y="3402"/>
                  </a:lnTo>
                  <a:lnTo>
                    <a:pt x="2452914" y="4536"/>
                  </a:lnTo>
                  <a:lnTo>
                    <a:pt x="2456770" y="5896"/>
                  </a:lnTo>
                  <a:lnTo>
                    <a:pt x="2460625" y="7484"/>
                  </a:lnTo>
                  <a:lnTo>
                    <a:pt x="2464480" y="9298"/>
                  </a:lnTo>
                  <a:lnTo>
                    <a:pt x="2467882" y="11339"/>
                  </a:lnTo>
                  <a:lnTo>
                    <a:pt x="2471284" y="13380"/>
                  </a:lnTo>
                  <a:lnTo>
                    <a:pt x="2474459" y="15421"/>
                  </a:lnTo>
                  <a:lnTo>
                    <a:pt x="2477861" y="17916"/>
                  </a:lnTo>
                  <a:lnTo>
                    <a:pt x="2480809" y="20184"/>
                  </a:lnTo>
                  <a:lnTo>
                    <a:pt x="2483757" y="22905"/>
                  </a:lnTo>
                  <a:lnTo>
                    <a:pt x="2486479" y="25400"/>
                  </a:lnTo>
                  <a:lnTo>
                    <a:pt x="2489200" y="28348"/>
                  </a:lnTo>
                  <a:lnTo>
                    <a:pt x="2491695" y="31296"/>
                  </a:lnTo>
                  <a:lnTo>
                    <a:pt x="2493963" y="34471"/>
                  </a:lnTo>
                  <a:lnTo>
                    <a:pt x="2496230" y="37646"/>
                  </a:lnTo>
                  <a:lnTo>
                    <a:pt x="2498272" y="40821"/>
                  </a:lnTo>
                  <a:lnTo>
                    <a:pt x="2499859" y="44450"/>
                  </a:lnTo>
                  <a:lnTo>
                    <a:pt x="2501673" y="47625"/>
                  </a:lnTo>
                  <a:lnTo>
                    <a:pt x="2503261" y="51480"/>
                  </a:lnTo>
                  <a:lnTo>
                    <a:pt x="2504395" y="54882"/>
                  </a:lnTo>
                  <a:lnTo>
                    <a:pt x="2505755" y="58737"/>
                  </a:lnTo>
                  <a:lnTo>
                    <a:pt x="2506663" y="62593"/>
                  </a:lnTo>
                  <a:lnTo>
                    <a:pt x="2507343" y="66221"/>
                  </a:lnTo>
                  <a:lnTo>
                    <a:pt x="2508023" y="70304"/>
                  </a:lnTo>
                  <a:lnTo>
                    <a:pt x="2508250" y="74159"/>
                  </a:lnTo>
                  <a:lnTo>
                    <a:pt x="2508250" y="78241"/>
                  </a:lnTo>
                  <a:lnTo>
                    <a:pt x="2508250" y="1411968"/>
                  </a:lnTo>
                  <a:lnTo>
                    <a:pt x="2508250" y="1416050"/>
                  </a:lnTo>
                  <a:lnTo>
                    <a:pt x="2508023" y="1420132"/>
                  </a:lnTo>
                  <a:lnTo>
                    <a:pt x="2507343" y="1423988"/>
                  </a:lnTo>
                  <a:lnTo>
                    <a:pt x="2506663" y="1427616"/>
                  </a:lnTo>
                  <a:lnTo>
                    <a:pt x="2505755" y="1431472"/>
                  </a:lnTo>
                  <a:lnTo>
                    <a:pt x="2504395" y="1435327"/>
                  </a:lnTo>
                  <a:lnTo>
                    <a:pt x="2503261" y="1439182"/>
                  </a:lnTo>
                  <a:lnTo>
                    <a:pt x="2501673" y="1442584"/>
                  </a:lnTo>
                  <a:lnTo>
                    <a:pt x="2499859" y="1446213"/>
                  </a:lnTo>
                  <a:lnTo>
                    <a:pt x="2498272" y="1449388"/>
                  </a:lnTo>
                  <a:lnTo>
                    <a:pt x="2496230" y="1452790"/>
                  </a:lnTo>
                  <a:lnTo>
                    <a:pt x="2493963" y="1455965"/>
                  </a:lnTo>
                  <a:lnTo>
                    <a:pt x="2491695" y="1458913"/>
                  </a:lnTo>
                  <a:lnTo>
                    <a:pt x="2489200" y="1462088"/>
                  </a:lnTo>
                  <a:lnTo>
                    <a:pt x="2486479" y="1464809"/>
                  </a:lnTo>
                  <a:lnTo>
                    <a:pt x="2483757" y="1467531"/>
                  </a:lnTo>
                  <a:lnTo>
                    <a:pt x="2480809" y="1470025"/>
                  </a:lnTo>
                  <a:lnTo>
                    <a:pt x="2477861" y="1472747"/>
                  </a:lnTo>
                  <a:lnTo>
                    <a:pt x="2474459" y="1475015"/>
                  </a:lnTo>
                  <a:lnTo>
                    <a:pt x="2471284" y="1477282"/>
                  </a:lnTo>
                  <a:lnTo>
                    <a:pt x="2467882" y="1479097"/>
                  </a:lnTo>
                  <a:lnTo>
                    <a:pt x="2464480" y="1480911"/>
                  </a:lnTo>
                  <a:lnTo>
                    <a:pt x="2460625" y="1482725"/>
                  </a:lnTo>
                  <a:lnTo>
                    <a:pt x="2456770" y="1484313"/>
                  </a:lnTo>
                  <a:lnTo>
                    <a:pt x="2452914" y="1485674"/>
                  </a:lnTo>
                  <a:lnTo>
                    <a:pt x="2449286" y="1487034"/>
                  </a:lnTo>
                  <a:lnTo>
                    <a:pt x="2445204" y="1487941"/>
                  </a:lnTo>
                  <a:lnTo>
                    <a:pt x="2441122" y="1488849"/>
                  </a:lnTo>
                  <a:lnTo>
                    <a:pt x="2436813" y="1489529"/>
                  </a:lnTo>
                  <a:lnTo>
                    <a:pt x="2432730" y="1489982"/>
                  </a:lnTo>
                  <a:lnTo>
                    <a:pt x="2428648" y="1490209"/>
                  </a:lnTo>
                  <a:lnTo>
                    <a:pt x="2424113" y="1490663"/>
                  </a:lnTo>
                  <a:lnTo>
                    <a:pt x="86178" y="1490663"/>
                  </a:lnTo>
                  <a:lnTo>
                    <a:pt x="81642" y="1490209"/>
                  </a:lnTo>
                  <a:lnTo>
                    <a:pt x="77333" y="1489982"/>
                  </a:lnTo>
                  <a:lnTo>
                    <a:pt x="73251" y="1489529"/>
                  </a:lnTo>
                  <a:lnTo>
                    <a:pt x="68942" y="1488849"/>
                  </a:lnTo>
                  <a:lnTo>
                    <a:pt x="64860" y="1487941"/>
                  </a:lnTo>
                  <a:lnTo>
                    <a:pt x="60778" y="1487034"/>
                  </a:lnTo>
                  <a:lnTo>
                    <a:pt x="57150" y="1485674"/>
                  </a:lnTo>
                  <a:lnTo>
                    <a:pt x="53294" y="1484313"/>
                  </a:lnTo>
                  <a:lnTo>
                    <a:pt x="49439" y="1482725"/>
                  </a:lnTo>
                  <a:lnTo>
                    <a:pt x="45810" y="1480911"/>
                  </a:lnTo>
                  <a:lnTo>
                    <a:pt x="42182" y="1479097"/>
                  </a:lnTo>
                  <a:lnTo>
                    <a:pt x="39007" y="1477282"/>
                  </a:lnTo>
                  <a:lnTo>
                    <a:pt x="35605" y="1475015"/>
                  </a:lnTo>
                  <a:lnTo>
                    <a:pt x="32430" y="1472747"/>
                  </a:lnTo>
                  <a:lnTo>
                    <a:pt x="29255" y="1470025"/>
                  </a:lnTo>
                  <a:lnTo>
                    <a:pt x="26307" y="1467531"/>
                  </a:lnTo>
                  <a:lnTo>
                    <a:pt x="23585" y="1464809"/>
                  </a:lnTo>
                  <a:lnTo>
                    <a:pt x="21091" y="1462088"/>
                  </a:lnTo>
                  <a:lnTo>
                    <a:pt x="18596" y="1458913"/>
                  </a:lnTo>
                  <a:lnTo>
                    <a:pt x="16101" y="1455965"/>
                  </a:lnTo>
                  <a:lnTo>
                    <a:pt x="13833" y="1452790"/>
                  </a:lnTo>
                  <a:lnTo>
                    <a:pt x="12019" y="1449388"/>
                  </a:lnTo>
                  <a:lnTo>
                    <a:pt x="9978" y="1446213"/>
                  </a:lnTo>
                  <a:lnTo>
                    <a:pt x="8391" y="1442584"/>
                  </a:lnTo>
                  <a:lnTo>
                    <a:pt x="6803" y="1439182"/>
                  </a:lnTo>
                  <a:lnTo>
                    <a:pt x="5442" y="1435327"/>
                  </a:lnTo>
                  <a:lnTo>
                    <a:pt x="4308" y="1431472"/>
                  </a:lnTo>
                  <a:lnTo>
                    <a:pt x="3401" y="1427616"/>
                  </a:lnTo>
                  <a:lnTo>
                    <a:pt x="2494" y="1423988"/>
                  </a:lnTo>
                  <a:lnTo>
                    <a:pt x="2041" y="1420132"/>
                  </a:lnTo>
                  <a:lnTo>
                    <a:pt x="1814" y="1416050"/>
                  </a:lnTo>
                  <a:lnTo>
                    <a:pt x="1587" y="1411968"/>
                  </a:lnTo>
                  <a:lnTo>
                    <a:pt x="1587" y="78241"/>
                  </a:lnTo>
                  <a:lnTo>
                    <a:pt x="1814" y="74159"/>
                  </a:lnTo>
                  <a:lnTo>
                    <a:pt x="2041" y="70304"/>
                  </a:lnTo>
                  <a:lnTo>
                    <a:pt x="2494" y="66221"/>
                  </a:lnTo>
                  <a:lnTo>
                    <a:pt x="3401" y="62593"/>
                  </a:lnTo>
                  <a:lnTo>
                    <a:pt x="4308" y="58737"/>
                  </a:lnTo>
                  <a:lnTo>
                    <a:pt x="5442" y="54882"/>
                  </a:lnTo>
                  <a:lnTo>
                    <a:pt x="6803" y="51480"/>
                  </a:lnTo>
                  <a:lnTo>
                    <a:pt x="8391" y="47625"/>
                  </a:lnTo>
                  <a:lnTo>
                    <a:pt x="9978" y="44450"/>
                  </a:lnTo>
                  <a:lnTo>
                    <a:pt x="12019" y="40821"/>
                  </a:lnTo>
                  <a:lnTo>
                    <a:pt x="13833" y="37646"/>
                  </a:lnTo>
                  <a:lnTo>
                    <a:pt x="16101" y="34471"/>
                  </a:lnTo>
                  <a:lnTo>
                    <a:pt x="18596" y="31296"/>
                  </a:lnTo>
                  <a:lnTo>
                    <a:pt x="21091" y="28348"/>
                  </a:lnTo>
                  <a:lnTo>
                    <a:pt x="23585" y="25400"/>
                  </a:lnTo>
                  <a:lnTo>
                    <a:pt x="26307" y="22905"/>
                  </a:lnTo>
                  <a:lnTo>
                    <a:pt x="29255" y="20184"/>
                  </a:lnTo>
                  <a:lnTo>
                    <a:pt x="32430" y="17916"/>
                  </a:lnTo>
                  <a:lnTo>
                    <a:pt x="35605" y="15421"/>
                  </a:lnTo>
                  <a:lnTo>
                    <a:pt x="39007" y="13380"/>
                  </a:lnTo>
                  <a:lnTo>
                    <a:pt x="42182" y="11339"/>
                  </a:lnTo>
                  <a:lnTo>
                    <a:pt x="45810" y="9298"/>
                  </a:lnTo>
                  <a:lnTo>
                    <a:pt x="49439" y="7484"/>
                  </a:lnTo>
                  <a:lnTo>
                    <a:pt x="53294" y="5896"/>
                  </a:lnTo>
                  <a:lnTo>
                    <a:pt x="57150" y="4536"/>
                  </a:lnTo>
                  <a:lnTo>
                    <a:pt x="60778" y="3402"/>
                  </a:lnTo>
                  <a:lnTo>
                    <a:pt x="64860" y="2268"/>
                  </a:lnTo>
                  <a:lnTo>
                    <a:pt x="68942" y="1361"/>
                  </a:lnTo>
                  <a:lnTo>
                    <a:pt x="73251" y="680"/>
                  </a:lnTo>
                  <a:lnTo>
                    <a:pt x="77333" y="227"/>
                  </a:lnTo>
                  <a:lnTo>
                    <a:pt x="81642"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013"/>
                <a:buFont typeface="Rockwell"/>
                <a:buNone/>
              </a:pPr>
              <a:r>
                <a:t/>
              </a:r>
              <a:endParaRPr b="0" i="0" sz="1013" u="none" cap="none" strike="noStrike">
                <a:solidFill>
                  <a:srgbClr val="FFFFFF"/>
                </a:solidFill>
                <a:latin typeface="Rockwell"/>
                <a:ea typeface="Rockwell"/>
                <a:cs typeface="Rockwell"/>
                <a:sym typeface="Rockwell"/>
              </a:endParaRPr>
            </a:p>
          </p:txBody>
        </p:sp>
      </p:grpSp>
      <p:grpSp>
        <p:nvGrpSpPr>
          <p:cNvPr id="297" name="Google Shape;297;p17"/>
          <p:cNvGrpSpPr/>
          <p:nvPr/>
        </p:nvGrpSpPr>
        <p:grpSpPr>
          <a:xfrm>
            <a:off x="1410140" y="4857595"/>
            <a:ext cx="2024333" cy="809733"/>
            <a:chOff x="818583" y="4120024"/>
            <a:chExt cx="1602178" cy="640871"/>
          </a:xfrm>
        </p:grpSpPr>
        <p:sp>
          <p:nvSpPr>
            <p:cNvPr id="298" name="Google Shape;298;p17"/>
            <p:cNvSpPr/>
            <p:nvPr/>
          </p:nvSpPr>
          <p:spPr>
            <a:xfrm>
              <a:off x="818583" y="4120024"/>
              <a:ext cx="1602178" cy="640871"/>
            </a:xfrm>
            <a:custGeom>
              <a:rect b="b" l="l" r="r" t="t"/>
              <a:pathLst>
                <a:path extrusionOk="0" h="640871" w="1602178">
                  <a:moveTo>
                    <a:pt x="0" y="0"/>
                  </a:moveTo>
                  <a:lnTo>
                    <a:pt x="1281743" y="0"/>
                  </a:lnTo>
                  <a:lnTo>
                    <a:pt x="1602178" y="320436"/>
                  </a:lnTo>
                  <a:lnTo>
                    <a:pt x="1281743" y="640871"/>
                  </a:lnTo>
                  <a:lnTo>
                    <a:pt x="0" y="640871"/>
                  </a:lnTo>
                  <a:lnTo>
                    <a:pt x="320436" y="320436"/>
                  </a:lnTo>
                  <a:lnTo>
                    <a:pt x="0" y="0"/>
                  </a:lnTo>
                  <a:close/>
                </a:path>
              </a:pathLst>
            </a:custGeom>
            <a:blipFill rotWithShape="1">
              <a:blip r:embed="rId5">
                <a:alphaModFix/>
              </a:blip>
              <a:stretch>
                <a:fillRect b="0" l="0" r="0" t="0"/>
              </a:stretch>
            </a:blipFill>
            <a:ln>
              <a:noFill/>
            </a:ln>
          </p:spPr>
          <p:txBody>
            <a:bodyPr anchorCtr="0" anchor="ctr" bIns="5075" lIns="330575" spcFirstLastPara="1" rIns="320425" wrap="square" tIns="5075">
              <a:noAutofit/>
            </a:bodyPr>
            <a:lstStyle/>
            <a:p>
              <a:pPr indent="0" lvl="0" marL="0" marR="0" rtl="0" algn="ctr">
                <a:lnSpc>
                  <a:spcPct val="90000"/>
                </a:lnSpc>
                <a:spcBef>
                  <a:spcPts val="0"/>
                </a:spcBef>
                <a:spcAft>
                  <a:spcPts val="0"/>
                </a:spcAft>
                <a:buClr>
                  <a:schemeClr val="dk1"/>
                </a:buClr>
                <a:buSzPts val="1600"/>
                <a:buFont typeface="Rockwell"/>
                <a:buNone/>
              </a:pPr>
              <a:r>
                <a:t/>
              </a:r>
              <a:endParaRPr b="1" i="0" sz="1600" u="none" cap="none" strike="noStrike">
                <a:solidFill>
                  <a:srgbClr val="FFFFFF"/>
                </a:solidFill>
                <a:latin typeface="Rockwell"/>
                <a:ea typeface="Rockwell"/>
                <a:cs typeface="Rockwell"/>
                <a:sym typeface="Rockwell"/>
              </a:endParaRPr>
            </a:p>
            <a:p>
              <a:pPr indent="0" lvl="0" marL="0" marR="0" rtl="0" algn="ctr">
                <a:lnSpc>
                  <a:spcPct val="90000"/>
                </a:lnSpc>
                <a:spcBef>
                  <a:spcPts val="560"/>
                </a:spcBef>
                <a:spcAft>
                  <a:spcPts val="0"/>
                </a:spcAft>
                <a:buClr>
                  <a:srgbClr val="FFFFFF"/>
                </a:buClr>
                <a:buSzPts val="900"/>
                <a:buFont typeface="Rockwell"/>
                <a:buNone/>
              </a:pPr>
              <a:r>
                <a:rPr b="0" i="0" lang="tr-TR" sz="900" u="none" cap="none" strike="noStrike">
                  <a:solidFill>
                    <a:srgbClr val="FFFFFF"/>
                  </a:solidFill>
                  <a:latin typeface="Rockwell"/>
                  <a:ea typeface="Rockwell"/>
                  <a:cs typeface="Rockwell"/>
                  <a:sym typeface="Rockwell"/>
                </a:rPr>
                <a:t>CALL</a:t>
              </a:r>
              <a:endParaRPr b="0" i="0" sz="900" u="none" cap="none" strike="noStrike">
                <a:solidFill>
                  <a:srgbClr val="FFFFFF"/>
                </a:solidFill>
                <a:latin typeface="Rockwell"/>
                <a:ea typeface="Rockwell"/>
                <a:cs typeface="Rockwell"/>
                <a:sym typeface="Rockwell"/>
              </a:endParaRPr>
            </a:p>
          </p:txBody>
        </p:sp>
        <p:sp>
          <p:nvSpPr>
            <p:cNvPr id="299" name="Google Shape;299;p17"/>
            <p:cNvSpPr/>
            <p:nvPr/>
          </p:nvSpPr>
          <p:spPr>
            <a:xfrm>
              <a:off x="1484578" y="4215426"/>
              <a:ext cx="282406" cy="237601"/>
            </a:xfrm>
            <a:custGeom>
              <a:rect b="b" l="l" r="r" t="t"/>
              <a:pathLst>
                <a:path extrusionOk="0" h="1941513" w="2301876">
                  <a:moveTo>
                    <a:pt x="475693" y="1664563"/>
                  </a:moveTo>
                  <a:lnTo>
                    <a:pt x="471250" y="1664880"/>
                  </a:lnTo>
                  <a:lnTo>
                    <a:pt x="466490" y="1665198"/>
                  </a:lnTo>
                  <a:lnTo>
                    <a:pt x="462047" y="1665515"/>
                  </a:lnTo>
                  <a:lnTo>
                    <a:pt x="457605" y="1666468"/>
                  </a:lnTo>
                  <a:lnTo>
                    <a:pt x="453162" y="1667421"/>
                  </a:lnTo>
                  <a:lnTo>
                    <a:pt x="449354" y="1668691"/>
                  </a:lnTo>
                  <a:lnTo>
                    <a:pt x="440786" y="1671550"/>
                  </a:lnTo>
                  <a:lnTo>
                    <a:pt x="433170" y="1675679"/>
                  </a:lnTo>
                  <a:lnTo>
                    <a:pt x="425553" y="1680125"/>
                  </a:lnTo>
                  <a:lnTo>
                    <a:pt x="418572" y="1685207"/>
                  </a:lnTo>
                  <a:lnTo>
                    <a:pt x="412542" y="1691241"/>
                  </a:lnTo>
                  <a:lnTo>
                    <a:pt x="406513" y="1697276"/>
                  </a:lnTo>
                  <a:lnTo>
                    <a:pt x="401435" y="1704263"/>
                  </a:lnTo>
                  <a:lnTo>
                    <a:pt x="396993" y="1711886"/>
                  </a:lnTo>
                  <a:lnTo>
                    <a:pt x="392867" y="1719508"/>
                  </a:lnTo>
                  <a:lnTo>
                    <a:pt x="390011" y="1728083"/>
                  </a:lnTo>
                  <a:lnTo>
                    <a:pt x="388742" y="1732212"/>
                  </a:lnTo>
                  <a:lnTo>
                    <a:pt x="387790" y="1736341"/>
                  </a:lnTo>
                  <a:lnTo>
                    <a:pt x="386838" y="1740787"/>
                  </a:lnTo>
                  <a:lnTo>
                    <a:pt x="386203" y="1745552"/>
                  </a:lnTo>
                  <a:lnTo>
                    <a:pt x="385886" y="1749998"/>
                  </a:lnTo>
                  <a:lnTo>
                    <a:pt x="385886" y="1754444"/>
                  </a:lnTo>
                  <a:lnTo>
                    <a:pt x="385886" y="1759209"/>
                  </a:lnTo>
                  <a:lnTo>
                    <a:pt x="386203" y="1763655"/>
                  </a:lnTo>
                  <a:lnTo>
                    <a:pt x="386838" y="1768419"/>
                  </a:lnTo>
                  <a:lnTo>
                    <a:pt x="387790" y="1772865"/>
                  </a:lnTo>
                  <a:lnTo>
                    <a:pt x="388742" y="1776994"/>
                  </a:lnTo>
                  <a:lnTo>
                    <a:pt x="390011" y="1781441"/>
                  </a:lnTo>
                  <a:lnTo>
                    <a:pt x="392867" y="1789698"/>
                  </a:lnTo>
                  <a:lnTo>
                    <a:pt x="396993" y="1797639"/>
                  </a:lnTo>
                  <a:lnTo>
                    <a:pt x="401435" y="1804943"/>
                  </a:lnTo>
                  <a:lnTo>
                    <a:pt x="406513" y="1812248"/>
                  </a:lnTo>
                  <a:lnTo>
                    <a:pt x="412542" y="1818283"/>
                  </a:lnTo>
                  <a:lnTo>
                    <a:pt x="418572" y="1824317"/>
                  </a:lnTo>
                  <a:lnTo>
                    <a:pt x="425553" y="1829399"/>
                  </a:lnTo>
                  <a:lnTo>
                    <a:pt x="433170" y="1833845"/>
                  </a:lnTo>
                  <a:lnTo>
                    <a:pt x="440786" y="1837657"/>
                  </a:lnTo>
                  <a:lnTo>
                    <a:pt x="449354" y="1840515"/>
                  </a:lnTo>
                  <a:lnTo>
                    <a:pt x="453162" y="1842103"/>
                  </a:lnTo>
                  <a:lnTo>
                    <a:pt x="457605" y="1842738"/>
                  </a:lnTo>
                  <a:lnTo>
                    <a:pt x="462047" y="1843374"/>
                  </a:lnTo>
                  <a:lnTo>
                    <a:pt x="466490" y="1844326"/>
                  </a:lnTo>
                  <a:lnTo>
                    <a:pt x="471250" y="1844644"/>
                  </a:lnTo>
                  <a:lnTo>
                    <a:pt x="475693" y="1844644"/>
                  </a:lnTo>
                  <a:lnTo>
                    <a:pt x="784465" y="1844644"/>
                  </a:lnTo>
                  <a:lnTo>
                    <a:pt x="788908" y="1844644"/>
                  </a:lnTo>
                  <a:lnTo>
                    <a:pt x="793668" y="1844326"/>
                  </a:lnTo>
                  <a:lnTo>
                    <a:pt x="798111" y="1843374"/>
                  </a:lnTo>
                  <a:lnTo>
                    <a:pt x="802553" y="1842738"/>
                  </a:lnTo>
                  <a:lnTo>
                    <a:pt x="806996" y="1842103"/>
                  </a:lnTo>
                  <a:lnTo>
                    <a:pt x="811122" y="1840515"/>
                  </a:lnTo>
                  <a:lnTo>
                    <a:pt x="819690" y="1837657"/>
                  </a:lnTo>
                  <a:lnTo>
                    <a:pt x="827306" y="1833845"/>
                  </a:lnTo>
                  <a:lnTo>
                    <a:pt x="834605" y="1829399"/>
                  </a:lnTo>
                  <a:lnTo>
                    <a:pt x="841586" y="1824317"/>
                  </a:lnTo>
                  <a:lnTo>
                    <a:pt x="847933" y="1818283"/>
                  </a:lnTo>
                  <a:lnTo>
                    <a:pt x="853963" y="1812248"/>
                  </a:lnTo>
                  <a:lnTo>
                    <a:pt x="859040" y="1804943"/>
                  </a:lnTo>
                  <a:lnTo>
                    <a:pt x="863483" y="1797639"/>
                  </a:lnTo>
                  <a:lnTo>
                    <a:pt x="867608" y="1789698"/>
                  </a:lnTo>
                  <a:lnTo>
                    <a:pt x="870464" y="1781441"/>
                  </a:lnTo>
                  <a:lnTo>
                    <a:pt x="871734" y="1776994"/>
                  </a:lnTo>
                  <a:lnTo>
                    <a:pt x="872686" y="1772865"/>
                  </a:lnTo>
                  <a:lnTo>
                    <a:pt x="873320" y="1768419"/>
                  </a:lnTo>
                  <a:lnTo>
                    <a:pt x="873638" y="1763655"/>
                  </a:lnTo>
                  <a:lnTo>
                    <a:pt x="874272" y="1759209"/>
                  </a:lnTo>
                  <a:lnTo>
                    <a:pt x="874590" y="1754444"/>
                  </a:lnTo>
                  <a:lnTo>
                    <a:pt x="874272" y="1749998"/>
                  </a:lnTo>
                  <a:lnTo>
                    <a:pt x="873638" y="1745552"/>
                  </a:lnTo>
                  <a:lnTo>
                    <a:pt x="873320" y="1740787"/>
                  </a:lnTo>
                  <a:lnTo>
                    <a:pt x="872686" y="1736341"/>
                  </a:lnTo>
                  <a:lnTo>
                    <a:pt x="871734" y="1732212"/>
                  </a:lnTo>
                  <a:lnTo>
                    <a:pt x="870464" y="1728083"/>
                  </a:lnTo>
                  <a:lnTo>
                    <a:pt x="867608" y="1719508"/>
                  </a:lnTo>
                  <a:lnTo>
                    <a:pt x="863483" y="1711886"/>
                  </a:lnTo>
                  <a:lnTo>
                    <a:pt x="859040" y="1704263"/>
                  </a:lnTo>
                  <a:lnTo>
                    <a:pt x="853963" y="1697276"/>
                  </a:lnTo>
                  <a:lnTo>
                    <a:pt x="847933" y="1691241"/>
                  </a:lnTo>
                  <a:lnTo>
                    <a:pt x="841586" y="1685207"/>
                  </a:lnTo>
                  <a:lnTo>
                    <a:pt x="834605" y="1680125"/>
                  </a:lnTo>
                  <a:lnTo>
                    <a:pt x="827306" y="1675679"/>
                  </a:lnTo>
                  <a:lnTo>
                    <a:pt x="819690" y="1671550"/>
                  </a:lnTo>
                  <a:lnTo>
                    <a:pt x="811122" y="1668691"/>
                  </a:lnTo>
                  <a:lnTo>
                    <a:pt x="806996" y="1667421"/>
                  </a:lnTo>
                  <a:lnTo>
                    <a:pt x="802553" y="1666468"/>
                  </a:lnTo>
                  <a:lnTo>
                    <a:pt x="798111" y="1665515"/>
                  </a:lnTo>
                  <a:lnTo>
                    <a:pt x="793668" y="1665198"/>
                  </a:lnTo>
                  <a:lnTo>
                    <a:pt x="788908" y="1664880"/>
                  </a:lnTo>
                  <a:lnTo>
                    <a:pt x="784465" y="1664563"/>
                  </a:lnTo>
                  <a:lnTo>
                    <a:pt x="475693" y="1664563"/>
                  </a:lnTo>
                  <a:close/>
                  <a:moveTo>
                    <a:pt x="1670551" y="1495108"/>
                  </a:moveTo>
                  <a:lnTo>
                    <a:pt x="1662926" y="1495425"/>
                  </a:lnTo>
                  <a:lnTo>
                    <a:pt x="1655936" y="1496695"/>
                  </a:lnTo>
                  <a:lnTo>
                    <a:pt x="1648946" y="1498283"/>
                  </a:lnTo>
                  <a:lnTo>
                    <a:pt x="1642274" y="1500823"/>
                  </a:lnTo>
                  <a:lnTo>
                    <a:pt x="1636237" y="1503998"/>
                  </a:lnTo>
                  <a:lnTo>
                    <a:pt x="1629882" y="1507490"/>
                  </a:lnTo>
                  <a:lnTo>
                    <a:pt x="1624481" y="1511618"/>
                  </a:lnTo>
                  <a:lnTo>
                    <a:pt x="1619080" y="1516380"/>
                  </a:lnTo>
                  <a:lnTo>
                    <a:pt x="1614631" y="1521778"/>
                  </a:lnTo>
                  <a:lnTo>
                    <a:pt x="1610183" y="1527175"/>
                  </a:lnTo>
                  <a:lnTo>
                    <a:pt x="1606688" y="1533208"/>
                  </a:lnTo>
                  <a:lnTo>
                    <a:pt x="1603511" y="1539240"/>
                  </a:lnTo>
                  <a:lnTo>
                    <a:pt x="1601605" y="1545908"/>
                  </a:lnTo>
                  <a:lnTo>
                    <a:pt x="1599698" y="1552893"/>
                  </a:lnTo>
                  <a:lnTo>
                    <a:pt x="1598427" y="1559878"/>
                  </a:lnTo>
                  <a:lnTo>
                    <a:pt x="1598110" y="1567498"/>
                  </a:lnTo>
                  <a:lnTo>
                    <a:pt x="1598427" y="1574800"/>
                  </a:lnTo>
                  <a:lnTo>
                    <a:pt x="1599698" y="1582103"/>
                  </a:lnTo>
                  <a:lnTo>
                    <a:pt x="1601605" y="1589088"/>
                  </a:lnTo>
                  <a:lnTo>
                    <a:pt x="1603511" y="1595755"/>
                  </a:lnTo>
                  <a:lnTo>
                    <a:pt x="1606688" y="1602105"/>
                  </a:lnTo>
                  <a:lnTo>
                    <a:pt x="1610183" y="1607820"/>
                  </a:lnTo>
                  <a:lnTo>
                    <a:pt x="1614631" y="1613535"/>
                  </a:lnTo>
                  <a:lnTo>
                    <a:pt x="1619080" y="1618615"/>
                  </a:lnTo>
                  <a:lnTo>
                    <a:pt x="1624481" y="1623378"/>
                  </a:lnTo>
                  <a:lnTo>
                    <a:pt x="1629882" y="1627505"/>
                  </a:lnTo>
                  <a:lnTo>
                    <a:pt x="1636237" y="1630998"/>
                  </a:lnTo>
                  <a:lnTo>
                    <a:pt x="1642274" y="1634173"/>
                  </a:lnTo>
                  <a:lnTo>
                    <a:pt x="1648946" y="1636713"/>
                  </a:lnTo>
                  <a:lnTo>
                    <a:pt x="1655936" y="1638300"/>
                  </a:lnTo>
                  <a:lnTo>
                    <a:pt x="1662926" y="1639253"/>
                  </a:lnTo>
                  <a:lnTo>
                    <a:pt x="1670551" y="1639570"/>
                  </a:lnTo>
                  <a:lnTo>
                    <a:pt x="1918697" y="1639570"/>
                  </a:lnTo>
                  <a:lnTo>
                    <a:pt x="1926004" y="1639253"/>
                  </a:lnTo>
                  <a:lnTo>
                    <a:pt x="1933630" y="1638300"/>
                  </a:lnTo>
                  <a:lnTo>
                    <a:pt x="1940620" y="1636713"/>
                  </a:lnTo>
                  <a:lnTo>
                    <a:pt x="1947292" y="1634173"/>
                  </a:lnTo>
                  <a:lnTo>
                    <a:pt x="1953329" y="1630998"/>
                  </a:lnTo>
                  <a:lnTo>
                    <a:pt x="1959366" y="1627505"/>
                  </a:lnTo>
                  <a:lnTo>
                    <a:pt x="1964767" y="1623378"/>
                  </a:lnTo>
                  <a:lnTo>
                    <a:pt x="1970168" y="1618615"/>
                  </a:lnTo>
                  <a:lnTo>
                    <a:pt x="1974934" y="1613535"/>
                  </a:lnTo>
                  <a:lnTo>
                    <a:pt x="1979065" y="1607820"/>
                  </a:lnTo>
                  <a:lnTo>
                    <a:pt x="1982560" y="1602105"/>
                  </a:lnTo>
                  <a:lnTo>
                    <a:pt x="1985419" y="1595755"/>
                  </a:lnTo>
                  <a:lnTo>
                    <a:pt x="1988279" y="1589088"/>
                  </a:lnTo>
                  <a:lnTo>
                    <a:pt x="1989868" y="1582103"/>
                  </a:lnTo>
                  <a:lnTo>
                    <a:pt x="1991138" y="1574800"/>
                  </a:lnTo>
                  <a:lnTo>
                    <a:pt x="1991456" y="1567498"/>
                  </a:lnTo>
                  <a:lnTo>
                    <a:pt x="1991138" y="1559878"/>
                  </a:lnTo>
                  <a:lnTo>
                    <a:pt x="1989868" y="1552893"/>
                  </a:lnTo>
                  <a:lnTo>
                    <a:pt x="1988279" y="1545908"/>
                  </a:lnTo>
                  <a:lnTo>
                    <a:pt x="1985419" y="1539240"/>
                  </a:lnTo>
                  <a:lnTo>
                    <a:pt x="1982560" y="1533208"/>
                  </a:lnTo>
                  <a:lnTo>
                    <a:pt x="1979065" y="1527175"/>
                  </a:lnTo>
                  <a:lnTo>
                    <a:pt x="1974934" y="1521778"/>
                  </a:lnTo>
                  <a:lnTo>
                    <a:pt x="1970168" y="1516380"/>
                  </a:lnTo>
                  <a:lnTo>
                    <a:pt x="1964767" y="1511618"/>
                  </a:lnTo>
                  <a:lnTo>
                    <a:pt x="1959366" y="1507490"/>
                  </a:lnTo>
                  <a:lnTo>
                    <a:pt x="1953329" y="1503998"/>
                  </a:lnTo>
                  <a:lnTo>
                    <a:pt x="1947292" y="1500823"/>
                  </a:lnTo>
                  <a:lnTo>
                    <a:pt x="1940620" y="1498283"/>
                  </a:lnTo>
                  <a:lnTo>
                    <a:pt x="1933630" y="1496695"/>
                  </a:lnTo>
                  <a:lnTo>
                    <a:pt x="1926004" y="1495425"/>
                  </a:lnTo>
                  <a:lnTo>
                    <a:pt x="1918697" y="1495108"/>
                  </a:lnTo>
                  <a:lnTo>
                    <a:pt x="1670551" y="1495108"/>
                  </a:lnTo>
                  <a:close/>
                  <a:moveTo>
                    <a:pt x="1787673" y="611187"/>
                  </a:moveTo>
                  <a:lnTo>
                    <a:pt x="1794669" y="611187"/>
                  </a:lnTo>
                  <a:lnTo>
                    <a:pt x="1801665" y="611187"/>
                  </a:lnTo>
                  <a:lnTo>
                    <a:pt x="1808661" y="612140"/>
                  </a:lnTo>
                  <a:lnTo>
                    <a:pt x="1815338" y="613093"/>
                  </a:lnTo>
                  <a:lnTo>
                    <a:pt x="1822016" y="614681"/>
                  </a:lnTo>
                  <a:lnTo>
                    <a:pt x="1828694" y="616587"/>
                  </a:lnTo>
                  <a:lnTo>
                    <a:pt x="1835372" y="618810"/>
                  </a:lnTo>
                  <a:lnTo>
                    <a:pt x="1841732" y="621352"/>
                  </a:lnTo>
                  <a:lnTo>
                    <a:pt x="1847773" y="624210"/>
                  </a:lnTo>
                  <a:lnTo>
                    <a:pt x="1853815" y="627387"/>
                  </a:lnTo>
                  <a:lnTo>
                    <a:pt x="1859539" y="631198"/>
                  </a:lnTo>
                  <a:lnTo>
                    <a:pt x="1865581" y="635010"/>
                  </a:lnTo>
                  <a:lnTo>
                    <a:pt x="1870987" y="639457"/>
                  </a:lnTo>
                  <a:lnTo>
                    <a:pt x="1876393" y="643904"/>
                  </a:lnTo>
                  <a:lnTo>
                    <a:pt x="1881480" y="648986"/>
                  </a:lnTo>
                  <a:lnTo>
                    <a:pt x="1886568" y="654068"/>
                  </a:lnTo>
                  <a:lnTo>
                    <a:pt x="1891338" y="659151"/>
                  </a:lnTo>
                  <a:lnTo>
                    <a:pt x="1895790" y="665186"/>
                  </a:lnTo>
                  <a:lnTo>
                    <a:pt x="1900242" y="670903"/>
                  </a:lnTo>
                  <a:lnTo>
                    <a:pt x="1904376" y="677256"/>
                  </a:lnTo>
                  <a:lnTo>
                    <a:pt x="1908192" y="683609"/>
                  </a:lnTo>
                  <a:lnTo>
                    <a:pt x="1911690" y="690597"/>
                  </a:lnTo>
                  <a:lnTo>
                    <a:pt x="1915188" y="697267"/>
                  </a:lnTo>
                  <a:lnTo>
                    <a:pt x="1918049" y="704255"/>
                  </a:lnTo>
                  <a:lnTo>
                    <a:pt x="1920593" y="711561"/>
                  </a:lnTo>
                  <a:lnTo>
                    <a:pt x="1923137" y="718867"/>
                  </a:lnTo>
                  <a:lnTo>
                    <a:pt x="1925363" y="726808"/>
                  </a:lnTo>
                  <a:lnTo>
                    <a:pt x="1927271" y="734431"/>
                  </a:lnTo>
                  <a:lnTo>
                    <a:pt x="1928861" y="742690"/>
                  </a:lnTo>
                  <a:lnTo>
                    <a:pt x="1929815" y="750631"/>
                  </a:lnTo>
                  <a:lnTo>
                    <a:pt x="1930451" y="758889"/>
                  </a:lnTo>
                  <a:lnTo>
                    <a:pt x="1931405" y="767466"/>
                  </a:lnTo>
                  <a:lnTo>
                    <a:pt x="1931405" y="775724"/>
                  </a:lnTo>
                  <a:lnTo>
                    <a:pt x="1931723" y="784301"/>
                  </a:lnTo>
                  <a:lnTo>
                    <a:pt x="1932359" y="791924"/>
                  </a:lnTo>
                  <a:lnTo>
                    <a:pt x="1933313" y="799865"/>
                  </a:lnTo>
                  <a:lnTo>
                    <a:pt x="1934585" y="806853"/>
                  </a:lnTo>
                  <a:lnTo>
                    <a:pt x="1936175" y="813206"/>
                  </a:lnTo>
                  <a:lnTo>
                    <a:pt x="1938401" y="819241"/>
                  </a:lnTo>
                  <a:lnTo>
                    <a:pt x="1940627" y="824958"/>
                  </a:lnTo>
                  <a:lnTo>
                    <a:pt x="1943171" y="830041"/>
                  </a:lnTo>
                  <a:lnTo>
                    <a:pt x="1945715" y="834805"/>
                  </a:lnTo>
                  <a:lnTo>
                    <a:pt x="1948576" y="839252"/>
                  </a:lnTo>
                  <a:lnTo>
                    <a:pt x="1951756" y="843381"/>
                  </a:lnTo>
                  <a:lnTo>
                    <a:pt x="1954936" y="846875"/>
                  </a:lnTo>
                  <a:lnTo>
                    <a:pt x="1958116" y="850687"/>
                  </a:lnTo>
                  <a:lnTo>
                    <a:pt x="1961614" y="853546"/>
                  </a:lnTo>
                  <a:lnTo>
                    <a:pt x="1965430" y="856087"/>
                  </a:lnTo>
                  <a:lnTo>
                    <a:pt x="1968610" y="858946"/>
                  </a:lnTo>
                  <a:lnTo>
                    <a:pt x="1975606" y="862757"/>
                  </a:lnTo>
                  <a:lnTo>
                    <a:pt x="1982284" y="866251"/>
                  </a:lnTo>
                  <a:lnTo>
                    <a:pt x="1988643" y="868475"/>
                  </a:lnTo>
                  <a:lnTo>
                    <a:pt x="1994049" y="869745"/>
                  </a:lnTo>
                  <a:lnTo>
                    <a:pt x="1998819" y="871016"/>
                  </a:lnTo>
                  <a:lnTo>
                    <a:pt x="2002635" y="871334"/>
                  </a:lnTo>
                  <a:lnTo>
                    <a:pt x="2005815" y="871651"/>
                  </a:lnTo>
                  <a:lnTo>
                    <a:pt x="2005815" y="932320"/>
                  </a:lnTo>
                  <a:lnTo>
                    <a:pt x="1841096" y="932320"/>
                  </a:lnTo>
                  <a:lnTo>
                    <a:pt x="1841096" y="997119"/>
                  </a:lnTo>
                  <a:lnTo>
                    <a:pt x="1853815" y="999025"/>
                  </a:lnTo>
                  <a:lnTo>
                    <a:pt x="1865899" y="1001566"/>
                  </a:lnTo>
                  <a:lnTo>
                    <a:pt x="1877983" y="1004107"/>
                  </a:lnTo>
                  <a:lnTo>
                    <a:pt x="1890066" y="1007601"/>
                  </a:lnTo>
                  <a:lnTo>
                    <a:pt x="1901514" y="1011095"/>
                  </a:lnTo>
                  <a:lnTo>
                    <a:pt x="1912962" y="1015224"/>
                  </a:lnTo>
                  <a:lnTo>
                    <a:pt x="1923773" y="1019354"/>
                  </a:lnTo>
                  <a:lnTo>
                    <a:pt x="1934903" y="1024118"/>
                  </a:lnTo>
                  <a:lnTo>
                    <a:pt x="1945715" y="1029200"/>
                  </a:lnTo>
                  <a:lnTo>
                    <a:pt x="1956208" y="1034918"/>
                  </a:lnTo>
                  <a:lnTo>
                    <a:pt x="1966384" y="1040635"/>
                  </a:lnTo>
                  <a:lnTo>
                    <a:pt x="1976242" y="1046988"/>
                  </a:lnTo>
                  <a:lnTo>
                    <a:pt x="1986099" y="1053659"/>
                  </a:lnTo>
                  <a:lnTo>
                    <a:pt x="1995321" y="1060329"/>
                  </a:lnTo>
                  <a:lnTo>
                    <a:pt x="2003907" y="1067635"/>
                  </a:lnTo>
                  <a:lnTo>
                    <a:pt x="2012811" y="1074940"/>
                  </a:lnTo>
                  <a:lnTo>
                    <a:pt x="2021396" y="1082881"/>
                  </a:lnTo>
                  <a:lnTo>
                    <a:pt x="2029028" y="1090822"/>
                  </a:lnTo>
                  <a:lnTo>
                    <a:pt x="2036978" y="1099081"/>
                  </a:lnTo>
                  <a:lnTo>
                    <a:pt x="2044292" y="1107975"/>
                  </a:lnTo>
                  <a:lnTo>
                    <a:pt x="2051288" y="1116551"/>
                  </a:lnTo>
                  <a:lnTo>
                    <a:pt x="2057965" y="1125445"/>
                  </a:lnTo>
                  <a:lnTo>
                    <a:pt x="2064325" y="1135292"/>
                  </a:lnTo>
                  <a:lnTo>
                    <a:pt x="2069731" y="1144821"/>
                  </a:lnTo>
                  <a:lnTo>
                    <a:pt x="2075455" y="1154350"/>
                  </a:lnTo>
                  <a:lnTo>
                    <a:pt x="2080225" y="1164515"/>
                  </a:lnTo>
                  <a:lnTo>
                    <a:pt x="2084995" y="1174679"/>
                  </a:lnTo>
                  <a:lnTo>
                    <a:pt x="2089128" y="1185161"/>
                  </a:lnTo>
                  <a:lnTo>
                    <a:pt x="2092626" y="1195643"/>
                  </a:lnTo>
                  <a:lnTo>
                    <a:pt x="2095488" y="1206761"/>
                  </a:lnTo>
                  <a:lnTo>
                    <a:pt x="2098668" y="1217560"/>
                  </a:lnTo>
                  <a:lnTo>
                    <a:pt x="2100894" y="1228995"/>
                  </a:lnTo>
                  <a:lnTo>
                    <a:pt x="2103438" y="1336675"/>
                  </a:lnTo>
                  <a:lnTo>
                    <a:pt x="1485900" y="1336675"/>
                  </a:lnTo>
                  <a:lnTo>
                    <a:pt x="1488444" y="1228995"/>
                  </a:lnTo>
                  <a:lnTo>
                    <a:pt x="1490670" y="1217560"/>
                  </a:lnTo>
                  <a:lnTo>
                    <a:pt x="1493214" y="1206761"/>
                  </a:lnTo>
                  <a:lnTo>
                    <a:pt x="1496712" y="1195643"/>
                  </a:lnTo>
                  <a:lnTo>
                    <a:pt x="1500210" y="1185161"/>
                  </a:lnTo>
                  <a:lnTo>
                    <a:pt x="1504343" y="1174679"/>
                  </a:lnTo>
                  <a:lnTo>
                    <a:pt x="1508795" y="1164515"/>
                  </a:lnTo>
                  <a:lnTo>
                    <a:pt x="1513565" y="1154350"/>
                  </a:lnTo>
                  <a:lnTo>
                    <a:pt x="1519289" y="1144821"/>
                  </a:lnTo>
                  <a:lnTo>
                    <a:pt x="1525013" y="1135292"/>
                  </a:lnTo>
                  <a:lnTo>
                    <a:pt x="1531055" y="1125763"/>
                  </a:lnTo>
                  <a:lnTo>
                    <a:pt x="1537732" y="1116551"/>
                  </a:lnTo>
                  <a:lnTo>
                    <a:pt x="1544728" y="1107975"/>
                  </a:lnTo>
                  <a:lnTo>
                    <a:pt x="1552042" y="1099081"/>
                  </a:lnTo>
                  <a:lnTo>
                    <a:pt x="1559674" y="1090822"/>
                  </a:lnTo>
                  <a:lnTo>
                    <a:pt x="1567942" y="1082881"/>
                  </a:lnTo>
                  <a:lnTo>
                    <a:pt x="1576209" y="1074940"/>
                  </a:lnTo>
                  <a:lnTo>
                    <a:pt x="1584795" y="1067635"/>
                  </a:lnTo>
                  <a:lnTo>
                    <a:pt x="1593699" y="1060329"/>
                  </a:lnTo>
                  <a:lnTo>
                    <a:pt x="1603239" y="1053659"/>
                  </a:lnTo>
                  <a:lnTo>
                    <a:pt x="1613096" y="1046988"/>
                  </a:lnTo>
                  <a:lnTo>
                    <a:pt x="1622954" y="1040635"/>
                  </a:lnTo>
                  <a:lnTo>
                    <a:pt x="1632812" y="1034918"/>
                  </a:lnTo>
                  <a:lnTo>
                    <a:pt x="1643305" y="1029200"/>
                  </a:lnTo>
                  <a:lnTo>
                    <a:pt x="1654117" y="1024118"/>
                  </a:lnTo>
                  <a:lnTo>
                    <a:pt x="1664929" y="1019671"/>
                  </a:lnTo>
                  <a:lnTo>
                    <a:pt x="1676058" y="1015224"/>
                  </a:lnTo>
                  <a:lnTo>
                    <a:pt x="1687506" y="1011095"/>
                  </a:lnTo>
                  <a:lnTo>
                    <a:pt x="1699272" y="1007601"/>
                  </a:lnTo>
                  <a:lnTo>
                    <a:pt x="1711355" y="1004107"/>
                  </a:lnTo>
                  <a:lnTo>
                    <a:pt x="1723439" y="1001566"/>
                  </a:lnTo>
                  <a:lnTo>
                    <a:pt x="1735523" y="999025"/>
                  </a:lnTo>
                  <a:lnTo>
                    <a:pt x="1747924" y="997119"/>
                  </a:lnTo>
                  <a:lnTo>
                    <a:pt x="1747924" y="932320"/>
                  </a:lnTo>
                  <a:lnTo>
                    <a:pt x="1583205" y="932320"/>
                  </a:lnTo>
                  <a:lnTo>
                    <a:pt x="1583205" y="871651"/>
                  </a:lnTo>
                  <a:lnTo>
                    <a:pt x="1586385" y="871334"/>
                  </a:lnTo>
                  <a:lnTo>
                    <a:pt x="1590201" y="870698"/>
                  </a:lnTo>
                  <a:lnTo>
                    <a:pt x="1594971" y="869110"/>
                  </a:lnTo>
                  <a:lnTo>
                    <a:pt x="1600377" y="867204"/>
                  </a:lnTo>
                  <a:lnTo>
                    <a:pt x="1606736" y="864663"/>
                  </a:lnTo>
                  <a:lnTo>
                    <a:pt x="1613414" y="861487"/>
                  </a:lnTo>
                  <a:lnTo>
                    <a:pt x="1620410" y="857358"/>
                  </a:lnTo>
                  <a:lnTo>
                    <a:pt x="1624226" y="854816"/>
                  </a:lnTo>
                  <a:lnTo>
                    <a:pt x="1627406" y="851958"/>
                  </a:lnTo>
                  <a:lnTo>
                    <a:pt x="1630586" y="848464"/>
                  </a:lnTo>
                  <a:lnTo>
                    <a:pt x="1634084" y="845287"/>
                  </a:lnTo>
                  <a:lnTo>
                    <a:pt x="1637264" y="841476"/>
                  </a:lnTo>
                  <a:lnTo>
                    <a:pt x="1640444" y="837346"/>
                  </a:lnTo>
                  <a:lnTo>
                    <a:pt x="1643305" y="832899"/>
                  </a:lnTo>
                  <a:lnTo>
                    <a:pt x="1646167" y="828135"/>
                  </a:lnTo>
                  <a:lnTo>
                    <a:pt x="1648393" y="823052"/>
                  </a:lnTo>
                  <a:lnTo>
                    <a:pt x="1650619" y="817653"/>
                  </a:lnTo>
                  <a:lnTo>
                    <a:pt x="1652845" y="811617"/>
                  </a:lnTo>
                  <a:lnTo>
                    <a:pt x="1654435" y="805265"/>
                  </a:lnTo>
                  <a:lnTo>
                    <a:pt x="1655707" y="798594"/>
                  </a:lnTo>
                  <a:lnTo>
                    <a:pt x="1656979" y="791289"/>
                  </a:lnTo>
                  <a:lnTo>
                    <a:pt x="1657297" y="783983"/>
                  </a:lnTo>
                  <a:lnTo>
                    <a:pt x="1657615" y="775724"/>
                  </a:lnTo>
                  <a:lnTo>
                    <a:pt x="1657933" y="767466"/>
                  </a:lnTo>
                  <a:lnTo>
                    <a:pt x="1658569" y="758889"/>
                  </a:lnTo>
                  <a:lnTo>
                    <a:pt x="1659205" y="750631"/>
                  </a:lnTo>
                  <a:lnTo>
                    <a:pt x="1660477" y="742690"/>
                  </a:lnTo>
                  <a:lnTo>
                    <a:pt x="1662067" y="734431"/>
                  </a:lnTo>
                  <a:lnTo>
                    <a:pt x="1663975" y="726808"/>
                  </a:lnTo>
                  <a:lnTo>
                    <a:pt x="1666201" y="718867"/>
                  </a:lnTo>
                  <a:lnTo>
                    <a:pt x="1668427" y="711561"/>
                  </a:lnTo>
                  <a:lnTo>
                    <a:pt x="1671289" y="704255"/>
                  </a:lnTo>
                  <a:lnTo>
                    <a:pt x="1674151" y="697267"/>
                  </a:lnTo>
                  <a:lnTo>
                    <a:pt x="1677648" y="690597"/>
                  </a:lnTo>
                  <a:lnTo>
                    <a:pt x="1680828" y="683609"/>
                  </a:lnTo>
                  <a:lnTo>
                    <a:pt x="1684962" y="677256"/>
                  </a:lnTo>
                  <a:lnTo>
                    <a:pt x="1689096" y="670903"/>
                  </a:lnTo>
                  <a:lnTo>
                    <a:pt x="1693230" y="665186"/>
                  </a:lnTo>
                  <a:lnTo>
                    <a:pt x="1698000" y="659151"/>
                  </a:lnTo>
                  <a:lnTo>
                    <a:pt x="1702770" y="654068"/>
                  </a:lnTo>
                  <a:lnTo>
                    <a:pt x="1707540" y="648986"/>
                  </a:lnTo>
                  <a:lnTo>
                    <a:pt x="1712627" y="643904"/>
                  </a:lnTo>
                  <a:lnTo>
                    <a:pt x="1718351" y="639457"/>
                  </a:lnTo>
                  <a:lnTo>
                    <a:pt x="1723757" y="635010"/>
                  </a:lnTo>
                  <a:lnTo>
                    <a:pt x="1729163" y="631198"/>
                  </a:lnTo>
                  <a:lnTo>
                    <a:pt x="1735205" y="627387"/>
                  </a:lnTo>
                  <a:lnTo>
                    <a:pt x="1741565" y="624210"/>
                  </a:lnTo>
                  <a:lnTo>
                    <a:pt x="1747288" y="621352"/>
                  </a:lnTo>
                  <a:lnTo>
                    <a:pt x="1753966" y="618810"/>
                  </a:lnTo>
                  <a:lnTo>
                    <a:pt x="1760326" y="616587"/>
                  </a:lnTo>
                  <a:lnTo>
                    <a:pt x="1767004" y="614681"/>
                  </a:lnTo>
                  <a:lnTo>
                    <a:pt x="1773682" y="613093"/>
                  </a:lnTo>
                  <a:lnTo>
                    <a:pt x="1780677" y="612140"/>
                  </a:lnTo>
                  <a:lnTo>
                    <a:pt x="1787673" y="611187"/>
                  </a:lnTo>
                  <a:close/>
                  <a:moveTo>
                    <a:pt x="630238" y="565150"/>
                  </a:moveTo>
                  <a:lnTo>
                    <a:pt x="639136" y="565468"/>
                  </a:lnTo>
                  <a:lnTo>
                    <a:pt x="647397" y="566420"/>
                  </a:lnTo>
                  <a:lnTo>
                    <a:pt x="655977" y="567372"/>
                  </a:lnTo>
                  <a:lnTo>
                    <a:pt x="664557" y="569276"/>
                  </a:lnTo>
                  <a:lnTo>
                    <a:pt x="672501" y="571498"/>
                  </a:lnTo>
                  <a:lnTo>
                    <a:pt x="680762" y="574354"/>
                  </a:lnTo>
                  <a:lnTo>
                    <a:pt x="689024" y="577211"/>
                  </a:lnTo>
                  <a:lnTo>
                    <a:pt x="696333" y="581020"/>
                  </a:lnTo>
                  <a:lnTo>
                    <a:pt x="703959" y="585463"/>
                  </a:lnTo>
                  <a:lnTo>
                    <a:pt x="711268" y="589907"/>
                  </a:lnTo>
                  <a:lnTo>
                    <a:pt x="718258" y="594667"/>
                  </a:lnTo>
                  <a:lnTo>
                    <a:pt x="725249" y="600063"/>
                  </a:lnTo>
                  <a:lnTo>
                    <a:pt x="731922" y="605776"/>
                  </a:lnTo>
                  <a:lnTo>
                    <a:pt x="738278" y="611489"/>
                  </a:lnTo>
                  <a:lnTo>
                    <a:pt x="744633" y="618154"/>
                  </a:lnTo>
                  <a:lnTo>
                    <a:pt x="750353" y="624820"/>
                  </a:lnTo>
                  <a:lnTo>
                    <a:pt x="756072" y="632437"/>
                  </a:lnTo>
                  <a:lnTo>
                    <a:pt x="761474" y="639737"/>
                  </a:lnTo>
                  <a:lnTo>
                    <a:pt x="766241" y="647354"/>
                  </a:lnTo>
                  <a:lnTo>
                    <a:pt x="771007" y="655289"/>
                  </a:lnTo>
                  <a:lnTo>
                    <a:pt x="775456" y="663541"/>
                  </a:lnTo>
                  <a:lnTo>
                    <a:pt x="779587" y="672111"/>
                  </a:lnTo>
                  <a:lnTo>
                    <a:pt x="783400" y="680998"/>
                  </a:lnTo>
                  <a:lnTo>
                    <a:pt x="786895" y="690202"/>
                  </a:lnTo>
                  <a:lnTo>
                    <a:pt x="790073" y="699406"/>
                  </a:lnTo>
                  <a:lnTo>
                    <a:pt x="792615" y="708611"/>
                  </a:lnTo>
                  <a:lnTo>
                    <a:pt x="794839" y="718450"/>
                  </a:lnTo>
                  <a:lnTo>
                    <a:pt x="796746" y="728606"/>
                  </a:lnTo>
                  <a:lnTo>
                    <a:pt x="798017" y="738445"/>
                  </a:lnTo>
                  <a:lnTo>
                    <a:pt x="799288" y="748919"/>
                  </a:lnTo>
                  <a:lnTo>
                    <a:pt x="799923" y="759076"/>
                  </a:lnTo>
                  <a:lnTo>
                    <a:pt x="800241" y="769550"/>
                  </a:lnTo>
                  <a:lnTo>
                    <a:pt x="799923" y="777802"/>
                  </a:lnTo>
                  <a:lnTo>
                    <a:pt x="799606" y="786054"/>
                  </a:lnTo>
                  <a:lnTo>
                    <a:pt x="798970" y="793989"/>
                  </a:lnTo>
                  <a:lnTo>
                    <a:pt x="798017" y="801923"/>
                  </a:lnTo>
                  <a:lnTo>
                    <a:pt x="797064" y="809541"/>
                  </a:lnTo>
                  <a:lnTo>
                    <a:pt x="795475" y="817476"/>
                  </a:lnTo>
                  <a:lnTo>
                    <a:pt x="793568" y="825093"/>
                  </a:lnTo>
                  <a:lnTo>
                    <a:pt x="791979" y="832710"/>
                  </a:lnTo>
                  <a:lnTo>
                    <a:pt x="789755" y="840328"/>
                  </a:lnTo>
                  <a:lnTo>
                    <a:pt x="787531" y="847310"/>
                  </a:lnTo>
                  <a:lnTo>
                    <a:pt x="784671" y="854293"/>
                  </a:lnTo>
                  <a:lnTo>
                    <a:pt x="781811" y="861276"/>
                  </a:lnTo>
                  <a:lnTo>
                    <a:pt x="778951" y="868258"/>
                  </a:lnTo>
                  <a:lnTo>
                    <a:pt x="775456" y="874923"/>
                  </a:lnTo>
                  <a:lnTo>
                    <a:pt x="772278" y="880954"/>
                  </a:lnTo>
                  <a:lnTo>
                    <a:pt x="768465" y="887619"/>
                  </a:lnTo>
                  <a:lnTo>
                    <a:pt x="764970" y="893649"/>
                  </a:lnTo>
                  <a:lnTo>
                    <a:pt x="760839" y="899680"/>
                  </a:lnTo>
                  <a:lnTo>
                    <a:pt x="756708" y="905393"/>
                  </a:lnTo>
                  <a:lnTo>
                    <a:pt x="752259" y="911106"/>
                  </a:lnTo>
                  <a:lnTo>
                    <a:pt x="747810" y="916501"/>
                  </a:lnTo>
                  <a:lnTo>
                    <a:pt x="743044" y="921580"/>
                  </a:lnTo>
                  <a:lnTo>
                    <a:pt x="738278" y="926341"/>
                  </a:lnTo>
                  <a:lnTo>
                    <a:pt x="733193" y="931101"/>
                  </a:lnTo>
                  <a:lnTo>
                    <a:pt x="728109" y="936180"/>
                  </a:lnTo>
                  <a:lnTo>
                    <a:pt x="722707" y="939988"/>
                  </a:lnTo>
                  <a:lnTo>
                    <a:pt x="717305" y="944114"/>
                  </a:lnTo>
                  <a:lnTo>
                    <a:pt x="711903" y="948241"/>
                  </a:lnTo>
                  <a:lnTo>
                    <a:pt x="706183" y="951414"/>
                  </a:lnTo>
                  <a:lnTo>
                    <a:pt x="700464" y="954906"/>
                  </a:lnTo>
                  <a:lnTo>
                    <a:pt x="694426" y="958080"/>
                  </a:lnTo>
                  <a:lnTo>
                    <a:pt x="688071" y="960619"/>
                  </a:lnTo>
                  <a:lnTo>
                    <a:pt x="688071" y="1044727"/>
                  </a:lnTo>
                  <a:lnTo>
                    <a:pt x="703641" y="1047266"/>
                  </a:lnTo>
                  <a:lnTo>
                    <a:pt x="718894" y="1050440"/>
                  </a:lnTo>
                  <a:lnTo>
                    <a:pt x="733829" y="1053614"/>
                  </a:lnTo>
                  <a:lnTo>
                    <a:pt x="748764" y="1057740"/>
                  </a:lnTo>
                  <a:lnTo>
                    <a:pt x="763063" y="1062184"/>
                  </a:lnTo>
                  <a:lnTo>
                    <a:pt x="777045" y="1066945"/>
                  </a:lnTo>
                  <a:lnTo>
                    <a:pt x="791026" y="1072340"/>
                  </a:lnTo>
                  <a:lnTo>
                    <a:pt x="804690" y="1078371"/>
                  </a:lnTo>
                  <a:lnTo>
                    <a:pt x="818036" y="1085036"/>
                  </a:lnTo>
                  <a:lnTo>
                    <a:pt x="831064" y="1091701"/>
                  </a:lnTo>
                  <a:lnTo>
                    <a:pt x="843775" y="1099001"/>
                  </a:lnTo>
                  <a:lnTo>
                    <a:pt x="856167" y="1106618"/>
                  </a:lnTo>
                  <a:lnTo>
                    <a:pt x="867925" y="1114871"/>
                  </a:lnTo>
                  <a:lnTo>
                    <a:pt x="879682" y="1123440"/>
                  </a:lnTo>
                  <a:lnTo>
                    <a:pt x="890804" y="1132010"/>
                  </a:lnTo>
                  <a:lnTo>
                    <a:pt x="901925" y="1141214"/>
                  </a:lnTo>
                  <a:lnTo>
                    <a:pt x="912094" y="1151370"/>
                  </a:lnTo>
                  <a:lnTo>
                    <a:pt x="921944" y="1161210"/>
                  </a:lnTo>
                  <a:lnTo>
                    <a:pt x="931795" y="1171683"/>
                  </a:lnTo>
                  <a:lnTo>
                    <a:pt x="940692" y="1182157"/>
                  </a:lnTo>
                  <a:lnTo>
                    <a:pt x="949272" y="1193266"/>
                  </a:lnTo>
                  <a:lnTo>
                    <a:pt x="957534" y="1204692"/>
                  </a:lnTo>
                  <a:lnTo>
                    <a:pt x="965160" y="1216118"/>
                  </a:lnTo>
                  <a:lnTo>
                    <a:pt x="972151" y="1227862"/>
                  </a:lnTo>
                  <a:lnTo>
                    <a:pt x="979142" y="1240557"/>
                  </a:lnTo>
                  <a:lnTo>
                    <a:pt x="985179" y="1252618"/>
                  </a:lnTo>
                  <a:lnTo>
                    <a:pt x="991217" y="1265631"/>
                  </a:lnTo>
                  <a:lnTo>
                    <a:pt x="995983" y="1278327"/>
                  </a:lnTo>
                  <a:lnTo>
                    <a:pt x="1000749" y="1291657"/>
                  </a:lnTo>
                  <a:lnTo>
                    <a:pt x="1004880" y="1304988"/>
                  </a:lnTo>
                  <a:lnTo>
                    <a:pt x="1008058" y="1318635"/>
                  </a:lnTo>
                  <a:lnTo>
                    <a:pt x="1010600" y="1332600"/>
                  </a:lnTo>
                  <a:lnTo>
                    <a:pt x="1014413" y="1484313"/>
                  </a:lnTo>
                  <a:lnTo>
                    <a:pt x="246063" y="1484313"/>
                  </a:lnTo>
                  <a:lnTo>
                    <a:pt x="249876" y="1332600"/>
                  </a:lnTo>
                  <a:lnTo>
                    <a:pt x="252419" y="1318635"/>
                  </a:lnTo>
                  <a:lnTo>
                    <a:pt x="255596" y="1304988"/>
                  </a:lnTo>
                  <a:lnTo>
                    <a:pt x="259727" y="1291657"/>
                  </a:lnTo>
                  <a:lnTo>
                    <a:pt x="264176" y="1278327"/>
                  </a:lnTo>
                  <a:lnTo>
                    <a:pt x="269260" y="1265631"/>
                  </a:lnTo>
                  <a:lnTo>
                    <a:pt x="275297" y="1252618"/>
                  </a:lnTo>
                  <a:lnTo>
                    <a:pt x="281017" y="1240557"/>
                  </a:lnTo>
                  <a:lnTo>
                    <a:pt x="288008" y="1227862"/>
                  </a:lnTo>
                  <a:lnTo>
                    <a:pt x="294999" y="1216118"/>
                  </a:lnTo>
                  <a:lnTo>
                    <a:pt x="302943" y="1204692"/>
                  </a:lnTo>
                  <a:lnTo>
                    <a:pt x="310887" y="1193266"/>
                  </a:lnTo>
                  <a:lnTo>
                    <a:pt x="319784" y="1182157"/>
                  </a:lnTo>
                  <a:lnTo>
                    <a:pt x="328682" y="1171683"/>
                  </a:lnTo>
                  <a:lnTo>
                    <a:pt x="338214" y="1161210"/>
                  </a:lnTo>
                  <a:lnTo>
                    <a:pt x="348383" y="1151370"/>
                  </a:lnTo>
                  <a:lnTo>
                    <a:pt x="358869" y="1141214"/>
                  </a:lnTo>
                  <a:lnTo>
                    <a:pt x="369673" y="1132010"/>
                  </a:lnTo>
                  <a:lnTo>
                    <a:pt x="380795" y="1123440"/>
                  </a:lnTo>
                  <a:lnTo>
                    <a:pt x="392552" y="1114871"/>
                  </a:lnTo>
                  <a:lnTo>
                    <a:pt x="404309" y="1106618"/>
                  </a:lnTo>
                  <a:lnTo>
                    <a:pt x="417020" y="1099001"/>
                  </a:lnTo>
                  <a:lnTo>
                    <a:pt x="429412" y="1091701"/>
                  </a:lnTo>
                  <a:lnTo>
                    <a:pt x="442441" y="1085036"/>
                  </a:lnTo>
                  <a:lnTo>
                    <a:pt x="455787" y="1078371"/>
                  </a:lnTo>
                  <a:lnTo>
                    <a:pt x="469450" y="1072340"/>
                  </a:lnTo>
                  <a:lnTo>
                    <a:pt x="483432" y="1066945"/>
                  </a:lnTo>
                  <a:lnTo>
                    <a:pt x="497413" y="1062184"/>
                  </a:lnTo>
                  <a:lnTo>
                    <a:pt x="511713" y="1057740"/>
                  </a:lnTo>
                  <a:lnTo>
                    <a:pt x="526648" y="1053614"/>
                  </a:lnTo>
                  <a:lnTo>
                    <a:pt x="541582" y="1050440"/>
                  </a:lnTo>
                  <a:lnTo>
                    <a:pt x="556835" y="1047266"/>
                  </a:lnTo>
                  <a:lnTo>
                    <a:pt x="571770" y="1044727"/>
                  </a:lnTo>
                  <a:lnTo>
                    <a:pt x="571770" y="960619"/>
                  </a:lnTo>
                  <a:lnTo>
                    <a:pt x="566050" y="958080"/>
                  </a:lnTo>
                  <a:lnTo>
                    <a:pt x="560013" y="954906"/>
                  </a:lnTo>
                  <a:lnTo>
                    <a:pt x="554293" y="951414"/>
                  </a:lnTo>
                  <a:lnTo>
                    <a:pt x="548573" y="948241"/>
                  </a:lnTo>
                  <a:lnTo>
                    <a:pt x="543171" y="944114"/>
                  </a:lnTo>
                  <a:lnTo>
                    <a:pt x="537452" y="939988"/>
                  </a:lnTo>
                  <a:lnTo>
                    <a:pt x="532367" y="935545"/>
                  </a:lnTo>
                  <a:lnTo>
                    <a:pt x="527283" y="931101"/>
                  </a:lnTo>
                  <a:lnTo>
                    <a:pt x="522199" y="926341"/>
                  </a:lnTo>
                  <a:lnTo>
                    <a:pt x="517433" y="921580"/>
                  </a:lnTo>
                  <a:lnTo>
                    <a:pt x="512348" y="916501"/>
                  </a:lnTo>
                  <a:lnTo>
                    <a:pt x="507900" y="911106"/>
                  </a:lnTo>
                  <a:lnTo>
                    <a:pt x="503769" y="905393"/>
                  </a:lnTo>
                  <a:lnTo>
                    <a:pt x="499638" y="899680"/>
                  </a:lnTo>
                  <a:lnTo>
                    <a:pt x="495507" y="893649"/>
                  </a:lnTo>
                  <a:lnTo>
                    <a:pt x="491694" y="887302"/>
                  </a:lnTo>
                  <a:lnTo>
                    <a:pt x="488198" y="880954"/>
                  </a:lnTo>
                  <a:lnTo>
                    <a:pt x="484385" y="874923"/>
                  </a:lnTo>
                  <a:lnTo>
                    <a:pt x="481525" y="868258"/>
                  </a:lnTo>
                  <a:lnTo>
                    <a:pt x="478665" y="861276"/>
                  </a:lnTo>
                  <a:lnTo>
                    <a:pt x="475488" y="854293"/>
                  </a:lnTo>
                  <a:lnTo>
                    <a:pt x="472946" y="847310"/>
                  </a:lnTo>
                  <a:lnTo>
                    <a:pt x="470404" y="839693"/>
                  </a:lnTo>
                  <a:lnTo>
                    <a:pt x="468497" y="832393"/>
                  </a:lnTo>
                  <a:lnTo>
                    <a:pt x="466273" y="825093"/>
                  </a:lnTo>
                  <a:lnTo>
                    <a:pt x="465002" y="817476"/>
                  </a:lnTo>
                  <a:lnTo>
                    <a:pt x="463413" y="809541"/>
                  </a:lnTo>
                  <a:lnTo>
                    <a:pt x="462142" y="801923"/>
                  </a:lnTo>
                  <a:lnTo>
                    <a:pt x="461189" y="793989"/>
                  </a:lnTo>
                  <a:lnTo>
                    <a:pt x="460871" y="786054"/>
                  </a:lnTo>
                  <a:lnTo>
                    <a:pt x="460235" y="777802"/>
                  </a:lnTo>
                  <a:lnTo>
                    <a:pt x="460235" y="769550"/>
                  </a:lnTo>
                  <a:lnTo>
                    <a:pt x="460553" y="759076"/>
                  </a:lnTo>
                  <a:lnTo>
                    <a:pt x="460871" y="748919"/>
                  </a:lnTo>
                  <a:lnTo>
                    <a:pt x="461824" y="738445"/>
                  </a:lnTo>
                  <a:lnTo>
                    <a:pt x="463413" y="728606"/>
                  </a:lnTo>
                  <a:lnTo>
                    <a:pt x="465637" y="718450"/>
                  </a:lnTo>
                  <a:lnTo>
                    <a:pt x="467862" y="708611"/>
                  </a:lnTo>
                  <a:lnTo>
                    <a:pt x="470404" y="699406"/>
                  </a:lnTo>
                  <a:lnTo>
                    <a:pt x="473264" y="690202"/>
                  </a:lnTo>
                  <a:lnTo>
                    <a:pt x="477077" y="680998"/>
                  </a:lnTo>
                  <a:lnTo>
                    <a:pt x="480890" y="672111"/>
                  </a:lnTo>
                  <a:lnTo>
                    <a:pt x="484703" y="663541"/>
                  </a:lnTo>
                  <a:lnTo>
                    <a:pt x="489152" y="655289"/>
                  </a:lnTo>
                  <a:lnTo>
                    <a:pt x="493918" y="647354"/>
                  </a:lnTo>
                  <a:lnTo>
                    <a:pt x="498685" y="639737"/>
                  </a:lnTo>
                  <a:lnTo>
                    <a:pt x="504404" y="632437"/>
                  </a:lnTo>
                  <a:lnTo>
                    <a:pt x="509806" y="624820"/>
                  </a:lnTo>
                  <a:lnTo>
                    <a:pt x="515844" y="618154"/>
                  </a:lnTo>
                  <a:lnTo>
                    <a:pt x="522199" y="611489"/>
                  </a:lnTo>
                  <a:lnTo>
                    <a:pt x="528236" y="605776"/>
                  </a:lnTo>
                  <a:lnTo>
                    <a:pt x="534909" y="600063"/>
                  </a:lnTo>
                  <a:lnTo>
                    <a:pt x="541900" y="594667"/>
                  </a:lnTo>
                  <a:lnTo>
                    <a:pt x="548891" y="589907"/>
                  </a:lnTo>
                  <a:lnTo>
                    <a:pt x="556517" y="585463"/>
                  </a:lnTo>
                  <a:lnTo>
                    <a:pt x="564144" y="581020"/>
                  </a:lnTo>
                  <a:lnTo>
                    <a:pt x="571770" y="577211"/>
                  </a:lnTo>
                  <a:lnTo>
                    <a:pt x="579714" y="574354"/>
                  </a:lnTo>
                  <a:lnTo>
                    <a:pt x="587658" y="571498"/>
                  </a:lnTo>
                  <a:lnTo>
                    <a:pt x="595920" y="569276"/>
                  </a:lnTo>
                  <a:lnTo>
                    <a:pt x="604499" y="567372"/>
                  </a:lnTo>
                  <a:lnTo>
                    <a:pt x="612761" y="566420"/>
                  </a:lnTo>
                  <a:lnTo>
                    <a:pt x="621659" y="565468"/>
                  </a:lnTo>
                  <a:lnTo>
                    <a:pt x="630238" y="565150"/>
                  </a:lnTo>
                  <a:close/>
                  <a:moveTo>
                    <a:pt x="181836" y="158167"/>
                  </a:moveTo>
                  <a:lnTo>
                    <a:pt x="178980" y="158484"/>
                  </a:lnTo>
                  <a:lnTo>
                    <a:pt x="176441" y="159119"/>
                  </a:lnTo>
                  <a:lnTo>
                    <a:pt x="173902" y="160390"/>
                  </a:lnTo>
                  <a:lnTo>
                    <a:pt x="171681" y="161343"/>
                  </a:lnTo>
                  <a:lnTo>
                    <a:pt x="169459" y="162613"/>
                  </a:lnTo>
                  <a:lnTo>
                    <a:pt x="167238" y="163884"/>
                  </a:lnTo>
                  <a:lnTo>
                    <a:pt x="165651" y="165789"/>
                  </a:lnTo>
                  <a:lnTo>
                    <a:pt x="164065" y="167695"/>
                  </a:lnTo>
                  <a:lnTo>
                    <a:pt x="162478" y="169918"/>
                  </a:lnTo>
                  <a:lnTo>
                    <a:pt x="161209" y="171824"/>
                  </a:lnTo>
                  <a:lnTo>
                    <a:pt x="159939" y="174364"/>
                  </a:lnTo>
                  <a:lnTo>
                    <a:pt x="159305" y="176588"/>
                  </a:lnTo>
                  <a:lnTo>
                    <a:pt x="158352" y="179128"/>
                  </a:lnTo>
                  <a:lnTo>
                    <a:pt x="158035" y="181669"/>
                  </a:lnTo>
                  <a:lnTo>
                    <a:pt x="157718" y="184210"/>
                  </a:lnTo>
                  <a:lnTo>
                    <a:pt x="157718" y="1440334"/>
                  </a:lnTo>
                  <a:lnTo>
                    <a:pt x="158352" y="1447639"/>
                  </a:lnTo>
                  <a:lnTo>
                    <a:pt x="159622" y="1454944"/>
                  </a:lnTo>
                  <a:lnTo>
                    <a:pt x="161526" y="1463202"/>
                  </a:lnTo>
                  <a:lnTo>
                    <a:pt x="164065" y="1471142"/>
                  </a:lnTo>
                  <a:lnTo>
                    <a:pt x="167238" y="1479717"/>
                  </a:lnTo>
                  <a:lnTo>
                    <a:pt x="171363" y="1488610"/>
                  </a:lnTo>
                  <a:lnTo>
                    <a:pt x="175806" y="1497185"/>
                  </a:lnTo>
                  <a:lnTo>
                    <a:pt x="181201" y="1506078"/>
                  </a:lnTo>
                  <a:lnTo>
                    <a:pt x="187230" y="1514336"/>
                  </a:lnTo>
                  <a:lnTo>
                    <a:pt x="193577" y="1522594"/>
                  </a:lnTo>
                  <a:lnTo>
                    <a:pt x="200876" y="1530534"/>
                  </a:lnTo>
                  <a:lnTo>
                    <a:pt x="208492" y="1538156"/>
                  </a:lnTo>
                  <a:lnTo>
                    <a:pt x="216743" y="1545143"/>
                  </a:lnTo>
                  <a:lnTo>
                    <a:pt x="225629" y="1551178"/>
                  </a:lnTo>
                  <a:lnTo>
                    <a:pt x="230389" y="1554354"/>
                  </a:lnTo>
                  <a:lnTo>
                    <a:pt x="235149" y="1557212"/>
                  </a:lnTo>
                  <a:lnTo>
                    <a:pt x="239909" y="1559753"/>
                  </a:lnTo>
                  <a:lnTo>
                    <a:pt x="244669" y="1561976"/>
                  </a:lnTo>
                  <a:lnTo>
                    <a:pt x="1018979" y="1561976"/>
                  </a:lnTo>
                  <a:lnTo>
                    <a:pt x="1018979" y="1559436"/>
                  </a:lnTo>
                  <a:lnTo>
                    <a:pt x="1028182" y="1554354"/>
                  </a:lnTo>
                  <a:lnTo>
                    <a:pt x="1037068" y="1548637"/>
                  </a:lnTo>
                  <a:lnTo>
                    <a:pt x="1045636" y="1542603"/>
                  </a:lnTo>
                  <a:lnTo>
                    <a:pt x="1053252" y="1535298"/>
                  </a:lnTo>
                  <a:lnTo>
                    <a:pt x="1060551" y="1527993"/>
                  </a:lnTo>
                  <a:lnTo>
                    <a:pt x="1067532" y="1520370"/>
                  </a:lnTo>
                  <a:lnTo>
                    <a:pt x="1073879" y="1512113"/>
                  </a:lnTo>
                  <a:lnTo>
                    <a:pt x="1079908" y="1504173"/>
                  </a:lnTo>
                  <a:lnTo>
                    <a:pt x="1084986" y="1495597"/>
                  </a:lnTo>
                  <a:lnTo>
                    <a:pt x="1089429" y="1487022"/>
                  </a:lnTo>
                  <a:lnTo>
                    <a:pt x="1093554" y="1479082"/>
                  </a:lnTo>
                  <a:lnTo>
                    <a:pt x="1096728" y="1470507"/>
                  </a:lnTo>
                  <a:lnTo>
                    <a:pt x="1099266" y="1462884"/>
                  </a:lnTo>
                  <a:lnTo>
                    <a:pt x="1101170" y="1454626"/>
                  </a:lnTo>
                  <a:lnTo>
                    <a:pt x="1102122" y="1447321"/>
                  </a:lnTo>
                  <a:lnTo>
                    <a:pt x="1102757" y="1440334"/>
                  </a:lnTo>
                  <a:lnTo>
                    <a:pt x="1102757" y="184210"/>
                  </a:lnTo>
                  <a:lnTo>
                    <a:pt x="1102122" y="181669"/>
                  </a:lnTo>
                  <a:lnTo>
                    <a:pt x="1101805" y="179128"/>
                  </a:lnTo>
                  <a:lnTo>
                    <a:pt x="1101170" y="176588"/>
                  </a:lnTo>
                  <a:lnTo>
                    <a:pt x="1100536" y="174364"/>
                  </a:lnTo>
                  <a:lnTo>
                    <a:pt x="1099266" y="171824"/>
                  </a:lnTo>
                  <a:lnTo>
                    <a:pt x="1097997" y="169918"/>
                  </a:lnTo>
                  <a:lnTo>
                    <a:pt x="1096410" y="167695"/>
                  </a:lnTo>
                  <a:lnTo>
                    <a:pt x="1094824" y="165789"/>
                  </a:lnTo>
                  <a:lnTo>
                    <a:pt x="1092919" y="163884"/>
                  </a:lnTo>
                  <a:lnTo>
                    <a:pt x="1090698" y="162613"/>
                  </a:lnTo>
                  <a:lnTo>
                    <a:pt x="1088794" y="161343"/>
                  </a:lnTo>
                  <a:lnTo>
                    <a:pt x="1086573" y="160390"/>
                  </a:lnTo>
                  <a:lnTo>
                    <a:pt x="1083716" y="159119"/>
                  </a:lnTo>
                  <a:lnTo>
                    <a:pt x="1081178" y="158484"/>
                  </a:lnTo>
                  <a:lnTo>
                    <a:pt x="1078639" y="158167"/>
                  </a:lnTo>
                  <a:lnTo>
                    <a:pt x="1076100" y="158167"/>
                  </a:lnTo>
                  <a:lnTo>
                    <a:pt x="184374" y="158167"/>
                  </a:lnTo>
                  <a:lnTo>
                    <a:pt x="181836" y="158167"/>
                  </a:lnTo>
                  <a:close/>
                  <a:moveTo>
                    <a:pt x="1414463" y="157162"/>
                  </a:moveTo>
                  <a:lnTo>
                    <a:pt x="2153497" y="157162"/>
                  </a:lnTo>
                  <a:lnTo>
                    <a:pt x="2161123" y="157162"/>
                  </a:lnTo>
                  <a:lnTo>
                    <a:pt x="2169066" y="158114"/>
                  </a:lnTo>
                  <a:lnTo>
                    <a:pt x="2176374" y="158749"/>
                  </a:lnTo>
                  <a:lnTo>
                    <a:pt x="2183364" y="160337"/>
                  </a:lnTo>
                  <a:lnTo>
                    <a:pt x="2190671" y="161924"/>
                  </a:lnTo>
                  <a:lnTo>
                    <a:pt x="2197661" y="163829"/>
                  </a:lnTo>
                  <a:lnTo>
                    <a:pt x="2204651" y="166052"/>
                  </a:lnTo>
                  <a:lnTo>
                    <a:pt x="2211324" y="168909"/>
                  </a:lnTo>
                  <a:lnTo>
                    <a:pt x="2217996" y="172084"/>
                  </a:lnTo>
                  <a:lnTo>
                    <a:pt x="2224350" y="174942"/>
                  </a:lnTo>
                  <a:lnTo>
                    <a:pt x="2230387" y="178752"/>
                  </a:lnTo>
                  <a:lnTo>
                    <a:pt x="2236424" y="182562"/>
                  </a:lnTo>
                  <a:lnTo>
                    <a:pt x="2242461" y="186689"/>
                  </a:lnTo>
                  <a:lnTo>
                    <a:pt x="2247862" y="191134"/>
                  </a:lnTo>
                  <a:lnTo>
                    <a:pt x="2253264" y="195579"/>
                  </a:lnTo>
                  <a:lnTo>
                    <a:pt x="2258665" y="200659"/>
                  </a:lnTo>
                  <a:lnTo>
                    <a:pt x="2263431" y="206057"/>
                  </a:lnTo>
                  <a:lnTo>
                    <a:pt x="2268197" y="211137"/>
                  </a:lnTo>
                  <a:lnTo>
                    <a:pt x="2272645" y="216852"/>
                  </a:lnTo>
                  <a:lnTo>
                    <a:pt x="2276776" y="222567"/>
                  </a:lnTo>
                  <a:lnTo>
                    <a:pt x="2280270" y="228917"/>
                  </a:lnTo>
                  <a:lnTo>
                    <a:pt x="2284083" y="234949"/>
                  </a:lnTo>
                  <a:lnTo>
                    <a:pt x="2287261" y="241299"/>
                  </a:lnTo>
                  <a:lnTo>
                    <a:pt x="2290438" y="247967"/>
                  </a:lnTo>
                  <a:lnTo>
                    <a:pt x="2292980" y="254634"/>
                  </a:lnTo>
                  <a:lnTo>
                    <a:pt x="2295204" y="261619"/>
                  </a:lnTo>
                  <a:lnTo>
                    <a:pt x="2297428" y="268604"/>
                  </a:lnTo>
                  <a:lnTo>
                    <a:pt x="2298699" y="275589"/>
                  </a:lnTo>
                  <a:lnTo>
                    <a:pt x="2300287" y="282892"/>
                  </a:lnTo>
                  <a:lnTo>
                    <a:pt x="2300923" y="290512"/>
                  </a:lnTo>
                  <a:lnTo>
                    <a:pt x="2301876" y="297814"/>
                  </a:lnTo>
                  <a:lnTo>
                    <a:pt x="2301876" y="305434"/>
                  </a:lnTo>
                  <a:lnTo>
                    <a:pt x="2301876" y="1484630"/>
                  </a:lnTo>
                  <a:lnTo>
                    <a:pt x="2301876" y="1497013"/>
                  </a:lnTo>
                  <a:lnTo>
                    <a:pt x="2300923" y="1509078"/>
                  </a:lnTo>
                  <a:lnTo>
                    <a:pt x="2299652" y="1521143"/>
                  </a:lnTo>
                  <a:lnTo>
                    <a:pt x="2298063" y="1533208"/>
                  </a:lnTo>
                  <a:lnTo>
                    <a:pt x="2295839" y="1544638"/>
                  </a:lnTo>
                  <a:lnTo>
                    <a:pt x="2292980" y="1555433"/>
                  </a:lnTo>
                  <a:lnTo>
                    <a:pt x="2289802" y="1566545"/>
                  </a:lnTo>
                  <a:lnTo>
                    <a:pt x="2285990" y="1577340"/>
                  </a:lnTo>
                  <a:lnTo>
                    <a:pt x="2281859" y="1587500"/>
                  </a:lnTo>
                  <a:lnTo>
                    <a:pt x="2277093" y="1597660"/>
                  </a:lnTo>
                  <a:lnTo>
                    <a:pt x="2271374" y="1607503"/>
                  </a:lnTo>
                  <a:lnTo>
                    <a:pt x="2265655" y="1616710"/>
                  </a:lnTo>
                  <a:lnTo>
                    <a:pt x="2259300" y="1625918"/>
                  </a:lnTo>
                  <a:lnTo>
                    <a:pt x="2252310" y="1634808"/>
                  </a:lnTo>
                  <a:lnTo>
                    <a:pt x="2244685" y="1643063"/>
                  </a:lnTo>
                  <a:lnTo>
                    <a:pt x="2236424" y="1651000"/>
                  </a:lnTo>
                  <a:lnTo>
                    <a:pt x="2227846" y="1658938"/>
                  </a:lnTo>
                  <a:lnTo>
                    <a:pt x="2218631" y="1665923"/>
                  </a:lnTo>
                  <a:lnTo>
                    <a:pt x="2208782" y="1672908"/>
                  </a:lnTo>
                  <a:lnTo>
                    <a:pt x="2198297" y="1678940"/>
                  </a:lnTo>
                  <a:lnTo>
                    <a:pt x="2187494" y="1684973"/>
                  </a:lnTo>
                  <a:lnTo>
                    <a:pt x="2176056" y="1690370"/>
                  </a:lnTo>
                  <a:lnTo>
                    <a:pt x="2163664" y="1695450"/>
                  </a:lnTo>
                  <a:lnTo>
                    <a:pt x="2150955" y="1700213"/>
                  </a:lnTo>
                  <a:lnTo>
                    <a:pt x="2137611" y="1704023"/>
                  </a:lnTo>
                  <a:lnTo>
                    <a:pt x="2123631" y="1707515"/>
                  </a:lnTo>
                  <a:lnTo>
                    <a:pt x="2108698" y="1710373"/>
                  </a:lnTo>
                  <a:lnTo>
                    <a:pt x="2093764" y="1712913"/>
                  </a:lnTo>
                  <a:lnTo>
                    <a:pt x="2077878" y="1715135"/>
                  </a:lnTo>
                  <a:lnTo>
                    <a:pt x="2061038" y="1716405"/>
                  </a:lnTo>
                  <a:lnTo>
                    <a:pt x="2044199" y="1717358"/>
                  </a:lnTo>
                  <a:lnTo>
                    <a:pt x="2026406" y="1717675"/>
                  </a:lnTo>
                  <a:lnTo>
                    <a:pt x="1563159" y="1717675"/>
                  </a:lnTo>
                  <a:lnTo>
                    <a:pt x="1551721" y="1717358"/>
                  </a:lnTo>
                  <a:lnTo>
                    <a:pt x="1540601" y="1716723"/>
                  </a:lnTo>
                  <a:lnTo>
                    <a:pt x="1529163" y="1715453"/>
                  </a:lnTo>
                  <a:lnTo>
                    <a:pt x="1518042" y="1714500"/>
                  </a:lnTo>
                  <a:lnTo>
                    <a:pt x="1506922" y="1712913"/>
                  </a:lnTo>
                  <a:lnTo>
                    <a:pt x="1495801" y="1710690"/>
                  </a:lnTo>
                  <a:lnTo>
                    <a:pt x="1485634" y="1709103"/>
                  </a:lnTo>
                  <a:lnTo>
                    <a:pt x="1475149" y="1706880"/>
                  </a:lnTo>
                  <a:lnTo>
                    <a:pt x="1456085" y="1701800"/>
                  </a:lnTo>
                  <a:lnTo>
                    <a:pt x="1439246" y="1697038"/>
                  </a:lnTo>
                  <a:lnTo>
                    <a:pt x="1424948" y="1692593"/>
                  </a:lnTo>
                  <a:lnTo>
                    <a:pt x="1414463" y="1688783"/>
                  </a:lnTo>
                  <a:lnTo>
                    <a:pt x="1414463" y="1342708"/>
                  </a:lnTo>
                  <a:lnTo>
                    <a:pt x="1416687" y="1347470"/>
                  </a:lnTo>
                  <a:lnTo>
                    <a:pt x="1419229" y="1352233"/>
                  </a:lnTo>
                  <a:lnTo>
                    <a:pt x="1422088" y="1357630"/>
                  </a:lnTo>
                  <a:lnTo>
                    <a:pt x="1425583" y="1362393"/>
                  </a:lnTo>
                  <a:lnTo>
                    <a:pt x="1429078" y="1367473"/>
                  </a:lnTo>
                  <a:lnTo>
                    <a:pt x="1433209" y="1372235"/>
                  </a:lnTo>
                  <a:lnTo>
                    <a:pt x="1437657" y="1376998"/>
                  </a:lnTo>
                  <a:lnTo>
                    <a:pt x="1442105" y="1381760"/>
                  </a:lnTo>
                  <a:lnTo>
                    <a:pt x="1446871" y="1386523"/>
                  </a:lnTo>
                  <a:lnTo>
                    <a:pt x="1451637" y="1390968"/>
                  </a:lnTo>
                  <a:lnTo>
                    <a:pt x="1456721" y="1395413"/>
                  </a:lnTo>
                  <a:lnTo>
                    <a:pt x="1462440" y="1399540"/>
                  </a:lnTo>
                  <a:lnTo>
                    <a:pt x="1467523" y="1403350"/>
                  </a:lnTo>
                  <a:lnTo>
                    <a:pt x="1472925" y="1406525"/>
                  </a:lnTo>
                  <a:lnTo>
                    <a:pt x="1478644" y="1410018"/>
                  </a:lnTo>
                  <a:lnTo>
                    <a:pt x="1484045" y="1412558"/>
                  </a:lnTo>
                  <a:lnTo>
                    <a:pt x="1484045" y="1413510"/>
                  </a:lnTo>
                  <a:lnTo>
                    <a:pt x="2108062" y="1413510"/>
                  </a:lnTo>
                  <a:lnTo>
                    <a:pt x="2108062" y="1410335"/>
                  </a:lnTo>
                  <a:lnTo>
                    <a:pt x="2115370" y="1406208"/>
                  </a:lnTo>
                  <a:lnTo>
                    <a:pt x="2122360" y="1401763"/>
                  </a:lnTo>
                  <a:lnTo>
                    <a:pt x="2129032" y="1396683"/>
                  </a:lnTo>
                  <a:lnTo>
                    <a:pt x="2135387" y="1390968"/>
                  </a:lnTo>
                  <a:lnTo>
                    <a:pt x="2141106" y="1385253"/>
                  </a:lnTo>
                  <a:lnTo>
                    <a:pt x="2146825" y="1378903"/>
                  </a:lnTo>
                  <a:lnTo>
                    <a:pt x="2151909" y="1372235"/>
                  </a:lnTo>
                  <a:lnTo>
                    <a:pt x="2156357" y="1365568"/>
                  </a:lnTo>
                  <a:lnTo>
                    <a:pt x="2160805" y="1358900"/>
                  </a:lnTo>
                  <a:lnTo>
                    <a:pt x="2163982" y="1352233"/>
                  </a:lnTo>
                  <a:lnTo>
                    <a:pt x="2167477" y="1345883"/>
                  </a:lnTo>
                  <a:lnTo>
                    <a:pt x="2170019" y="1339215"/>
                  </a:lnTo>
                  <a:lnTo>
                    <a:pt x="2172243" y="1332865"/>
                  </a:lnTo>
                  <a:lnTo>
                    <a:pt x="2173832" y="1326515"/>
                  </a:lnTo>
                  <a:lnTo>
                    <a:pt x="2174467" y="1320800"/>
                  </a:lnTo>
                  <a:lnTo>
                    <a:pt x="2174785" y="1315085"/>
                  </a:lnTo>
                  <a:lnTo>
                    <a:pt x="2174785" y="305434"/>
                  </a:lnTo>
                  <a:lnTo>
                    <a:pt x="2174467" y="301307"/>
                  </a:lnTo>
                  <a:lnTo>
                    <a:pt x="2172879" y="297497"/>
                  </a:lnTo>
                  <a:lnTo>
                    <a:pt x="2171290" y="293687"/>
                  </a:lnTo>
                  <a:lnTo>
                    <a:pt x="2168430" y="290829"/>
                  </a:lnTo>
                  <a:lnTo>
                    <a:pt x="2165571" y="288289"/>
                  </a:lnTo>
                  <a:lnTo>
                    <a:pt x="2162076" y="286067"/>
                  </a:lnTo>
                  <a:lnTo>
                    <a:pt x="2157945" y="284797"/>
                  </a:lnTo>
                  <a:lnTo>
                    <a:pt x="2153497" y="284479"/>
                  </a:lnTo>
                  <a:lnTo>
                    <a:pt x="1414463" y="284479"/>
                  </a:lnTo>
                  <a:lnTo>
                    <a:pt x="1414463" y="157162"/>
                  </a:lnTo>
                  <a:close/>
                  <a:moveTo>
                    <a:pt x="184374" y="0"/>
                  </a:moveTo>
                  <a:lnTo>
                    <a:pt x="1076100" y="0"/>
                  </a:lnTo>
                  <a:lnTo>
                    <a:pt x="1085621" y="317"/>
                  </a:lnTo>
                  <a:lnTo>
                    <a:pt x="1094824" y="953"/>
                  </a:lnTo>
                  <a:lnTo>
                    <a:pt x="1104026" y="1905"/>
                  </a:lnTo>
                  <a:lnTo>
                    <a:pt x="1113229" y="3494"/>
                  </a:lnTo>
                  <a:lnTo>
                    <a:pt x="1122115" y="5717"/>
                  </a:lnTo>
                  <a:lnTo>
                    <a:pt x="1131000" y="8258"/>
                  </a:lnTo>
                  <a:lnTo>
                    <a:pt x="1139568" y="11434"/>
                  </a:lnTo>
                  <a:lnTo>
                    <a:pt x="1147502" y="14610"/>
                  </a:lnTo>
                  <a:lnTo>
                    <a:pt x="1156070" y="18421"/>
                  </a:lnTo>
                  <a:lnTo>
                    <a:pt x="1163686" y="22232"/>
                  </a:lnTo>
                  <a:lnTo>
                    <a:pt x="1171620" y="26679"/>
                  </a:lnTo>
                  <a:lnTo>
                    <a:pt x="1178919" y="31443"/>
                  </a:lnTo>
                  <a:lnTo>
                    <a:pt x="1186217" y="36842"/>
                  </a:lnTo>
                  <a:lnTo>
                    <a:pt x="1193199" y="42241"/>
                  </a:lnTo>
                  <a:lnTo>
                    <a:pt x="1199863" y="47640"/>
                  </a:lnTo>
                  <a:lnTo>
                    <a:pt x="1206210" y="53993"/>
                  </a:lnTo>
                  <a:lnTo>
                    <a:pt x="1212557" y="60345"/>
                  </a:lnTo>
                  <a:lnTo>
                    <a:pt x="1218269" y="67014"/>
                  </a:lnTo>
                  <a:lnTo>
                    <a:pt x="1223981" y="74002"/>
                  </a:lnTo>
                  <a:lnTo>
                    <a:pt x="1229058" y="81306"/>
                  </a:lnTo>
                  <a:lnTo>
                    <a:pt x="1233818" y="88611"/>
                  </a:lnTo>
                  <a:lnTo>
                    <a:pt x="1238261" y="96551"/>
                  </a:lnTo>
                  <a:lnTo>
                    <a:pt x="1242387" y="104492"/>
                  </a:lnTo>
                  <a:lnTo>
                    <a:pt x="1245877" y="112749"/>
                  </a:lnTo>
                  <a:lnTo>
                    <a:pt x="1249368" y="121325"/>
                  </a:lnTo>
                  <a:lnTo>
                    <a:pt x="1252224" y="129582"/>
                  </a:lnTo>
                  <a:lnTo>
                    <a:pt x="1254446" y="138475"/>
                  </a:lnTo>
                  <a:lnTo>
                    <a:pt x="1256667" y="147368"/>
                  </a:lnTo>
                  <a:lnTo>
                    <a:pt x="1258254" y="156261"/>
                  </a:lnTo>
                  <a:lnTo>
                    <a:pt x="1259523" y="165472"/>
                  </a:lnTo>
                  <a:lnTo>
                    <a:pt x="1259840" y="175000"/>
                  </a:lnTo>
                  <a:lnTo>
                    <a:pt x="1260475" y="184210"/>
                  </a:lnTo>
                  <a:lnTo>
                    <a:pt x="1260475" y="1651541"/>
                  </a:lnTo>
                  <a:lnTo>
                    <a:pt x="1259840" y="1667103"/>
                  </a:lnTo>
                  <a:lnTo>
                    <a:pt x="1259206" y="1682348"/>
                  </a:lnTo>
                  <a:lnTo>
                    <a:pt x="1257936" y="1696958"/>
                  </a:lnTo>
                  <a:lnTo>
                    <a:pt x="1255715" y="1711886"/>
                  </a:lnTo>
                  <a:lnTo>
                    <a:pt x="1252542" y="1725860"/>
                  </a:lnTo>
                  <a:lnTo>
                    <a:pt x="1249368" y="1739835"/>
                  </a:lnTo>
                  <a:lnTo>
                    <a:pt x="1245243" y="1753492"/>
                  </a:lnTo>
                  <a:lnTo>
                    <a:pt x="1240483" y="1766831"/>
                  </a:lnTo>
                  <a:lnTo>
                    <a:pt x="1235405" y="1779535"/>
                  </a:lnTo>
                  <a:lnTo>
                    <a:pt x="1229376" y="1792239"/>
                  </a:lnTo>
                  <a:lnTo>
                    <a:pt x="1222712" y="1804308"/>
                  </a:lnTo>
                  <a:lnTo>
                    <a:pt x="1215413" y="1816060"/>
                  </a:lnTo>
                  <a:lnTo>
                    <a:pt x="1207162" y="1827493"/>
                  </a:lnTo>
                  <a:lnTo>
                    <a:pt x="1198594" y="1838292"/>
                  </a:lnTo>
                  <a:lnTo>
                    <a:pt x="1189391" y="1848773"/>
                  </a:lnTo>
                  <a:lnTo>
                    <a:pt x="1179236" y="1858619"/>
                  </a:lnTo>
                  <a:lnTo>
                    <a:pt x="1168129" y="1868147"/>
                  </a:lnTo>
                  <a:lnTo>
                    <a:pt x="1156705" y="1877040"/>
                  </a:lnTo>
                  <a:lnTo>
                    <a:pt x="1144646" y="1885615"/>
                  </a:lnTo>
                  <a:lnTo>
                    <a:pt x="1131635" y="1893555"/>
                  </a:lnTo>
                  <a:lnTo>
                    <a:pt x="1117989" y="1900860"/>
                  </a:lnTo>
                  <a:lnTo>
                    <a:pt x="1103709" y="1907530"/>
                  </a:lnTo>
                  <a:lnTo>
                    <a:pt x="1088794" y="1913882"/>
                  </a:lnTo>
                  <a:lnTo>
                    <a:pt x="1072927" y="1919599"/>
                  </a:lnTo>
                  <a:lnTo>
                    <a:pt x="1056108" y="1924680"/>
                  </a:lnTo>
                  <a:lnTo>
                    <a:pt x="1038654" y="1929127"/>
                  </a:lnTo>
                  <a:lnTo>
                    <a:pt x="1020566" y="1932620"/>
                  </a:lnTo>
                  <a:lnTo>
                    <a:pt x="1001526" y="1936114"/>
                  </a:lnTo>
                  <a:lnTo>
                    <a:pt x="981851" y="1938337"/>
                  </a:lnTo>
                  <a:lnTo>
                    <a:pt x="961541" y="1940243"/>
                  </a:lnTo>
                  <a:lnTo>
                    <a:pt x="940279" y="1941196"/>
                  </a:lnTo>
                  <a:lnTo>
                    <a:pt x="918065" y="1941513"/>
                  </a:lnTo>
                  <a:lnTo>
                    <a:pt x="342410" y="1941513"/>
                  </a:lnTo>
                  <a:lnTo>
                    <a:pt x="321148" y="1941196"/>
                  </a:lnTo>
                  <a:lnTo>
                    <a:pt x="300839" y="1940243"/>
                  </a:lnTo>
                  <a:lnTo>
                    <a:pt x="280846" y="1938337"/>
                  </a:lnTo>
                  <a:lnTo>
                    <a:pt x="261806" y="1936114"/>
                  </a:lnTo>
                  <a:lnTo>
                    <a:pt x="242765" y="1932938"/>
                  </a:lnTo>
                  <a:lnTo>
                    <a:pt x="225311" y="1929444"/>
                  </a:lnTo>
                  <a:lnTo>
                    <a:pt x="208175" y="1924998"/>
                  </a:lnTo>
                  <a:lnTo>
                    <a:pt x="191673" y="1920234"/>
                  </a:lnTo>
                  <a:lnTo>
                    <a:pt x="175806" y="1914517"/>
                  </a:lnTo>
                  <a:lnTo>
                    <a:pt x="160574" y="1908800"/>
                  </a:lnTo>
                  <a:lnTo>
                    <a:pt x="146294" y="1902130"/>
                  </a:lnTo>
                  <a:lnTo>
                    <a:pt x="132648" y="1894825"/>
                  </a:lnTo>
                  <a:lnTo>
                    <a:pt x="119954" y="1886885"/>
                  </a:lnTo>
                  <a:lnTo>
                    <a:pt x="107261" y="1878628"/>
                  </a:lnTo>
                  <a:lnTo>
                    <a:pt x="95836" y="1869735"/>
                  </a:lnTo>
                  <a:lnTo>
                    <a:pt x="84730" y="1860524"/>
                  </a:lnTo>
                  <a:lnTo>
                    <a:pt x="74575" y="1850361"/>
                  </a:lnTo>
                  <a:lnTo>
                    <a:pt x="64737" y="1840198"/>
                  </a:lnTo>
                  <a:lnTo>
                    <a:pt x="55534" y="1829399"/>
                  </a:lnTo>
                  <a:lnTo>
                    <a:pt x="47601" y="1817965"/>
                  </a:lnTo>
                  <a:lnTo>
                    <a:pt x="39985" y="1806532"/>
                  </a:lnTo>
                  <a:lnTo>
                    <a:pt x="32686" y="1794463"/>
                  </a:lnTo>
                  <a:lnTo>
                    <a:pt x="26656" y="1781758"/>
                  </a:lnTo>
                  <a:lnTo>
                    <a:pt x="20944" y="1768419"/>
                  </a:lnTo>
                  <a:lnTo>
                    <a:pt x="16184" y="1755397"/>
                  </a:lnTo>
                  <a:lnTo>
                    <a:pt x="11741" y="1741740"/>
                  </a:lnTo>
                  <a:lnTo>
                    <a:pt x="8251" y="1727131"/>
                  </a:lnTo>
                  <a:lnTo>
                    <a:pt x="5077" y="1712838"/>
                  </a:lnTo>
                  <a:lnTo>
                    <a:pt x="2856" y="1698229"/>
                  </a:lnTo>
                  <a:lnTo>
                    <a:pt x="1269" y="1682984"/>
                  </a:lnTo>
                  <a:lnTo>
                    <a:pt x="317" y="1667421"/>
                  </a:lnTo>
                  <a:lnTo>
                    <a:pt x="0" y="1651541"/>
                  </a:lnTo>
                  <a:lnTo>
                    <a:pt x="0" y="184210"/>
                  </a:lnTo>
                  <a:lnTo>
                    <a:pt x="0" y="175000"/>
                  </a:lnTo>
                  <a:lnTo>
                    <a:pt x="634" y="165472"/>
                  </a:lnTo>
                  <a:lnTo>
                    <a:pt x="1904" y="156261"/>
                  </a:lnTo>
                  <a:lnTo>
                    <a:pt x="3808" y="147368"/>
                  </a:lnTo>
                  <a:lnTo>
                    <a:pt x="6029" y="138475"/>
                  </a:lnTo>
                  <a:lnTo>
                    <a:pt x="8251" y="129582"/>
                  </a:lnTo>
                  <a:lnTo>
                    <a:pt x="11107" y="121325"/>
                  </a:lnTo>
                  <a:lnTo>
                    <a:pt x="14280" y="112749"/>
                  </a:lnTo>
                  <a:lnTo>
                    <a:pt x="18088" y="104492"/>
                  </a:lnTo>
                  <a:lnTo>
                    <a:pt x="22214" y="96551"/>
                  </a:lnTo>
                  <a:lnTo>
                    <a:pt x="26656" y="88611"/>
                  </a:lnTo>
                  <a:lnTo>
                    <a:pt x="31416" y="81306"/>
                  </a:lnTo>
                  <a:lnTo>
                    <a:pt x="36494" y="74002"/>
                  </a:lnTo>
                  <a:lnTo>
                    <a:pt x="41889" y="67014"/>
                  </a:lnTo>
                  <a:lnTo>
                    <a:pt x="47918" y="60345"/>
                  </a:lnTo>
                  <a:lnTo>
                    <a:pt x="53948" y="53993"/>
                  </a:lnTo>
                  <a:lnTo>
                    <a:pt x="60612" y="47640"/>
                  </a:lnTo>
                  <a:lnTo>
                    <a:pt x="66959" y="42241"/>
                  </a:lnTo>
                  <a:lnTo>
                    <a:pt x="74257" y="36842"/>
                  </a:lnTo>
                  <a:lnTo>
                    <a:pt x="81556" y="31443"/>
                  </a:lnTo>
                  <a:lnTo>
                    <a:pt x="88855" y="26679"/>
                  </a:lnTo>
                  <a:lnTo>
                    <a:pt x="96471" y="22232"/>
                  </a:lnTo>
                  <a:lnTo>
                    <a:pt x="104405" y="18421"/>
                  </a:lnTo>
                  <a:lnTo>
                    <a:pt x="112338" y="14610"/>
                  </a:lnTo>
                  <a:lnTo>
                    <a:pt x="120906" y="11434"/>
                  </a:lnTo>
                  <a:lnTo>
                    <a:pt x="129475" y="8258"/>
                  </a:lnTo>
                  <a:lnTo>
                    <a:pt x="138360" y="5717"/>
                  </a:lnTo>
                  <a:lnTo>
                    <a:pt x="146928" y="3494"/>
                  </a:lnTo>
                  <a:lnTo>
                    <a:pt x="156131" y="1905"/>
                  </a:lnTo>
                  <a:lnTo>
                    <a:pt x="165651" y="953"/>
                  </a:lnTo>
                  <a:lnTo>
                    <a:pt x="174854" y="317"/>
                  </a:lnTo>
                  <a:lnTo>
                    <a:pt x="184374"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013"/>
                <a:buFont typeface="Rockwell"/>
                <a:buNone/>
              </a:pPr>
              <a:r>
                <a:t/>
              </a:r>
              <a:endParaRPr b="0" i="0" sz="1013" u="none" cap="none" strike="noStrike">
                <a:solidFill>
                  <a:srgbClr val="FFFFFF"/>
                </a:solidFill>
                <a:latin typeface="Rockwell"/>
                <a:ea typeface="Rockwell"/>
                <a:cs typeface="Rockwell"/>
                <a:sym typeface="Rockwell"/>
              </a:endParaRPr>
            </a:p>
          </p:txBody>
        </p:sp>
      </p:grpSp>
      <p:grpSp>
        <p:nvGrpSpPr>
          <p:cNvPr id="300" name="Google Shape;300;p17"/>
          <p:cNvGrpSpPr/>
          <p:nvPr/>
        </p:nvGrpSpPr>
        <p:grpSpPr>
          <a:xfrm>
            <a:off x="1410140" y="1823672"/>
            <a:ext cx="2024333" cy="809733"/>
            <a:chOff x="818583" y="1644226"/>
            <a:chExt cx="1602178" cy="640871"/>
          </a:xfrm>
        </p:grpSpPr>
        <p:sp>
          <p:nvSpPr>
            <p:cNvPr id="301" name="Google Shape;301;p17"/>
            <p:cNvSpPr/>
            <p:nvPr/>
          </p:nvSpPr>
          <p:spPr>
            <a:xfrm>
              <a:off x="818583" y="1644226"/>
              <a:ext cx="1602178" cy="640871"/>
            </a:xfrm>
            <a:custGeom>
              <a:rect b="b" l="l" r="r" t="t"/>
              <a:pathLst>
                <a:path extrusionOk="0" h="640871" w="1602178">
                  <a:moveTo>
                    <a:pt x="0" y="0"/>
                  </a:moveTo>
                  <a:lnTo>
                    <a:pt x="1281743" y="0"/>
                  </a:lnTo>
                  <a:lnTo>
                    <a:pt x="1602178" y="320436"/>
                  </a:lnTo>
                  <a:lnTo>
                    <a:pt x="1281743" y="640871"/>
                  </a:lnTo>
                  <a:lnTo>
                    <a:pt x="0" y="640871"/>
                  </a:lnTo>
                  <a:lnTo>
                    <a:pt x="320436" y="320436"/>
                  </a:lnTo>
                  <a:lnTo>
                    <a:pt x="0" y="0"/>
                  </a:lnTo>
                  <a:close/>
                </a:path>
              </a:pathLst>
            </a:custGeom>
            <a:blipFill rotWithShape="1">
              <a:blip r:embed="rId6">
                <a:alphaModFix/>
              </a:blip>
              <a:stretch>
                <a:fillRect b="0" l="0" r="0" t="0"/>
              </a:stretch>
            </a:blipFill>
            <a:ln>
              <a:noFill/>
            </a:ln>
          </p:spPr>
          <p:txBody>
            <a:bodyPr anchorCtr="0" anchor="ctr" bIns="5075" lIns="330575" spcFirstLastPara="1" rIns="320425" wrap="square" tIns="5075">
              <a:noAutofit/>
            </a:bodyPr>
            <a:lstStyle/>
            <a:p>
              <a:pPr indent="0" lvl="0" marL="0" marR="0" rtl="0" algn="ctr">
                <a:lnSpc>
                  <a:spcPct val="90000"/>
                </a:lnSpc>
                <a:spcBef>
                  <a:spcPts val="0"/>
                </a:spcBef>
                <a:spcAft>
                  <a:spcPts val="0"/>
                </a:spcAft>
                <a:buClr>
                  <a:schemeClr val="dk1"/>
                </a:buClr>
                <a:buSzPts val="800"/>
                <a:buFont typeface="Rockwell"/>
                <a:buNone/>
              </a:pPr>
              <a:r>
                <a:t/>
              </a:r>
              <a:endParaRPr b="1" i="0" sz="800" u="none" cap="none" strike="noStrike">
                <a:solidFill>
                  <a:srgbClr val="FFFFFF"/>
                </a:solidFill>
                <a:latin typeface="Rockwell"/>
                <a:ea typeface="Rockwell"/>
                <a:cs typeface="Rockwell"/>
                <a:sym typeface="Rockwell"/>
              </a:endParaRPr>
            </a:p>
            <a:p>
              <a:pPr indent="0" lvl="0" marL="0" marR="0" rtl="0" algn="ctr">
                <a:lnSpc>
                  <a:spcPct val="90000"/>
                </a:lnSpc>
                <a:spcBef>
                  <a:spcPts val="280"/>
                </a:spcBef>
                <a:spcAft>
                  <a:spcPts val="0"/>
                </a:spcAft>
                <a:buClr>
                  <a:schemeClr val="dk1"/>
                </a:buClr>
                <a:buSzPts val="800"/>
                <a:buFont typeface="Rockwell"/>
                <a:buNone/>
              </a:pPr>
              <a:r>
                <a:t/>
              </a:r>
              <a:endParaRPr b="1" i="0" sz="800" u="none" cap="none" strike="noStrike">
                <a:solidFill>
                  <a:srgbClr val="FFFFFF"/>
                </a:solidFill>
                <a:latin typeface="Rockwell"/>
                <a:ea typeface="Rockwell"/>
                <a:cs typeface="Rockwell"/>
                <a:sym typeface="Rockwell"/>
              </a:endParaRPr>
            </a:p>
            <a:p>
              <a:pPr indent="0" lvl="0" marL="0" marR="0" rtl="0" algn="ctr">
                <a:lnSpc>
                  <a:spcPct val="90000"/>
                </a:lnSpc>
                <a:spcBef>
                  <a:spcPts val="280"/>
                </a:spcBef>
                <a:spcAft>
                  <a:spcPts val="0"/>
                </a:spcAft>
                <a:buClr>
                  <a:srgbClr val="FFFFFF"/>
                </a:buClr>
                <a:buSzPts val="900"/>
                <a:buFont typeface="Rockwell"/>
                <a:buNone/>
              </a:pPr>
              <a:r>
                <a:rPr b="0" i="0" lang="tr-TR" sz="900" u="none" cap="none" strike="noStrike">
                  <a:solidFill>
                    <a:srgbClr val="FFFFFF"/>
                  </a:solidFill>
                  <a:latin typeface="Rockwell"/>
                  <a:ea typeface="Rockwell"/>
                  <a:cs typeface="Rockwell"/>
                  <a:sym typeface="Rockwell"/>
                </a:rPr>
                <a:t>ANDROID</a:t>
              </a:r>
              <a:endParaRPr b="0" i="0" sz="900" u="none" cap="none" strike="noStrike">
                <a:solidFill>
                  <a:srgbClr val="FFFFFF"/>
                </a:solidFill>
                <a:latin typeface="Rockwell"/>
                <a:ea typeface="Rockwell"/>
                <a:cs typeface="Rockwell"/>
                <a:sym typeface="Rockwell"/>
              </a:endParaRPr>
            </a:p>
          </p:txBody>
        </p:sp>
        <p:sp>
          <p:nvSpPr>
            <p:cNvPr id="302" name="Google Shape;302;p17"/>
            <p:cNvSpPr/>
            <p:nvPr/>
          </p:nvSpPr>
          <p:spPr>
            <a:xfrm>
              <a:off x="1528025" y="1710039"/>
              <a:ext cx="238959" cy="287837"/>
            </a:xfrm>
            <a:custGeom>
              <a:rect b="b" l="l" r="r" t="t"/>
              <a:pathLst>
                <a:path extrusionOk="0" h="2018114" w="1674290">
                  <a:moveTo>
                    <a:pt x="307141" y="691642"/>
                  </a:moveTo>
                  <a:lnTo>
                    <a:pt x="1378912" y="691642"/>
                  </a:lnTo>
                  <a:lnTo>
                    <a:pt x="1369387" y="1458335"/>
                  </a:lnTo>
                  <a:cubicBezTo>
                    <a:pt x="1369387" y="1541769"/>
                    <a:pt x="1301750" y="1609406"/>
                    <a:pt x="1218316" y="1609406"/>
                  </a:cubicBezTo>
                  <a:lnTo>
                    <a:pt x="1158892" y="1609406"/>
                  </a:lnTo>
                  <a:lnTo>
                    <a:pt x="1158892" y="1898352"/>
                  </a:lnTo>
                  <a:cubicBezTo>
                    <a:pt x="1158892" y="1964495"/>
                    <a:pt x="1105273" y="2018114"/>
                    <a:pt x="1039130" y="2018114"/>
                  </a:cubicBezTo>
                  <a:cubicBezTo>
                    <a:pt x="972987" y="2018114"/>
                    <a:pt x="919368" y="1964495"/>
                    <a:pt x="919368" y="1898352"/>
                  </a:cubicBezTo>
                  <a:lnTo>
                    <a:pt x="919368" y="1609406"/>
                  </a:lnTo>
                  <a:lnTo>
                    <a:pt x="765901" y="1609406"/>
                  </a:lnTo>
                  <a:lnTo>
                    <a:pt x="765901" y="1898351"/>
                  </a:lnTo>
                  <a:cubicBezTo>
                    <a:pt x="765901" y="1964494"/>
                    <a:pt x="712282" y="2018113"/>
                    <a:pt x="646139" y="2018113"/>
                  </a:cubicBezTo>
                  <a:cubicBezTo>
                    <a:pt x="579996" y="2018113"/>
                    <a:pt x="526377" y="1964494"/>
                    <a:pt x="526377" y="1898351"/>
                  </a:cubicBezTo>
                  <a:lnTo>
                    <a:pt x="526377" y="1609406"/>
                  </a:lnTo>
                  <a:lnTo>
                    <a:pt x="458213" y="1609406"/>
                  </a:lnTo>
                  <a:cubicBezTo>
                    <a:pt x="374779" y="1609406"/>
                    <a:pt x="307141" y="1541769"/>
                    <a:pt x="307141" y="1458335"/>
                  </a:cubicBezTo>
                  <a:lnTo>
                    <a:pt x="307141" y="1156202"/>
                  </a:lnTo>
                  <a:lnTo>
                    <a:pt x="307141" y="854070"/>
                  </a:lnTo>
                  <a:close/>
                  <a:moveTo>
                    <a:pt x="1554528" y="683951"/>
                  </a:moveTo>
                  <a:cubicBezTo>
                    <a:pt x="1620671" y="683951"/>
                    <a:pt x="1674290" y="737570"/>
                    <a:pt x="1674290" y="803713"/>
                  </a:cubicBezTo>
                  <a:lnTo>
                    <a:pt x="1674290" y="1299148"/>
                  </a:lnTo>
                  <a:cubicBezTo>
                    <a:pt x="1674290" y="1365291"/>
                    <a:pt x="1620671" y="1418910"/>
                    <a:pt x="1554528" y="1418910"/>
                  </a:cubicBezTo>
                  <a:cubicBezTo>
                    <a:pt x="1488385" y="1418910"/>
                    <a:pt x="1434766" y="1365291"/>
                    <a:pt x="1434766" y="1299148"/>
                  </a:cubicBezTo>
                  <a:lnTo>
                    <a:pt x="1434766" y="803713"/>
                  </a:lnTo>
                  <a:cubicBezTo>
                    <a:pt x="1434766" y="737570"/>
                    <a:pt x="1488385" y="683951"/>
                    <a:pt x="1554528" y="683951"/>
                  </a:cubicBezTo>
                  <a:close/>
                  <a:moveTo>
                    <a:pt x="119762" y="683950"/>
                  </a:moveTo>
                  <a:cubicBezTo>
                    <a:pt x="185905" y="683950"/>
                    <a:pt x="239524" y="737569"/>
                    <a:pt x="239524" y="803712"/>
                  </a:cubicBezTo>
                  <a:lnTo>
                    <a:pt x="239524" y="1299147"/>
                  </a:lnTo>
                  <a:cubicBezTo>
                    <a:pt x="239524" y="1365290"/>
                    <a:pt x="185905" y="1418909"/>
                    <a:pt x="119762" y="1418909"/>
                  </a:cubicBezTo>
                  <a:cubicBezTo>
                    <a:pt x="53619" y="1418909"/>
                    <a:pt x="0" y="1365290"/>
                    <a:pt x="0" y="1299147"/>
                  </a:cubicBezTo>
                  <a:lnTo>
                    <a:pt x="0" y="803712"/>
                  </a:lnTo>
                  <a:cubicBezTo>
                    <a:pt x="0" y="737569"/>
                    <a:pt x="53619" y="683950"/>
                    <a:pt x="119762" y="683950"/>
                  </a:cubicBezTo>
                  <a:close/>
                  <a:moveTo>
                    <a:pt x="1058285" y="381191"/>
                  </a:moveTo>
                  <a:cubicBezTo>
                    <a:pt x="1028091" y="381191"/>
                    <a:pt x="1003614" y="405668"/>
                    <a:pt x="1003614" y="435862"/>
                  </a:cubicBezTo>
                  <a:cubicBezTo>
                    <a:pt x="1003614" y="466056"/>
                    <a:pt x="1028091" y="490533"/>
                    <a:pt x="1058285" y="490533"/>
                  </a:cubicBezTo>
                  <a:cubicBezTo>
                    <a:pt x="1088479" y="490533"/>
                    <a:pt x="1112956" y="466056"/>
                    <a:pt x="1112956" y="435862"/>
                  </a:cubicBezTo>
                  <a:cubicBezTo>
                    <a:pt x="1112956" y="405668"/>
                    <a:pt x="1088479" y="381191"/>
                    <a:pt x="1058285" y="381191"/>
                  </a:cubicBezTo>
                  <a:close/>
                  <a:moveTo>
                    <a:pt x="620445" y="381191"/>
                  </a:moveTo>
                  <a:cubicBezTo>
                    <a:pt x="590251" y="381191"/>
                    <a:pt x="565774" y="405668"/>
                    <a:pt x="565774" y="435862"/>
                  </a:cubicBezTo>
                  <a:cubicBezTo>
                    <a:pt x="565774" y="466056"/>
                    <a:pt x="590251" y="490533"/>
                    <a:pt x="620445" y="490533"/>
                  </a:cubicBezTo>
                  <a:cubicBezTo>
                    <a:pt x="650639" y="490533"/>
                    <a:pt x="675116" y="466056"/>
                    <a:pt x="675116" y="435862"/>
                  </a:cubicBezTo>
                  <a:cubicBezTo>
                    <a:pt x="675116" y="405668"/>
                    <a:pt x="650639" y="381191"/>
                    <a:pt x="620445" y="381191"/>
                  </a:cubicBezTo>
                  <a:close/>
                  <a:moveTo>
                    <a:pt x="508384" y="1373"/>
                  </a:moveTo>
                  <a:cubicBezTo>
                    <a:pt x="515956" y="3701"/>
                    <a:pt x="522639" y="8917"/>
                    <a:pt x="526639" y="16470"/>
                  </a:cubicBezTo>
                  <a:lnTo>
                    <a:pt x="615978" y="185144"/>
                  </a:lnTo>
                  <a:cubicBezTo>
                    <a:pt x="687009" y="148129"/>
                    <a:pt x="767930" y="128483"/>
                    <a:pt x="853439" y="128483"/>
                  </a:cubicBezTo>
                  <a:cubicBezTo>
                    <a:pt x="932860" y="128483"/>
                    <a:pt x="1008322" y="145431"/>
                    <a:pt x="1075718" y="177325"/>
                  </a:cubicBezTo>
                  <a:lnTo>
                    <a:pt x="1150798" y="40824"/>
                  </a:lnTo>
                  <a:cubicBezTo>
                    <a:pt x="1154917" y="33335"/>
                    <a:pt x="1161682" y="28224"/>
                    <a:pt x="1169289" y="26016"/>
                  </a:cubicBezTo>
                  <a:cubicBezTo>
                    <a:pt x="1176896" y="23808"/>
                    <a:pt x="1185346" y="24501"/>
                    <a:pt x="1192835" y="28621"/>
                  </a:cubicBezTo>
                  <a:cubicBezTo>
                    <a:pt x="1207813" y="36859"/>
                    <a:pt x="1213277" y="55680"/>
                    <a:pt x="1205038" y="70658"/>
                  </a:cubicBezTo>
                  <a:lnTo>
                    <a:pt x="1130773" y="205677"/>
                  </a:lnTo>
                  <a:cubicBezTo>
                    <a:pt x="1280708" y="293097"/>
                    <a:pt x="1383706" y="450928"/>
                    <a:pt x="1395615" y="633899"/>
                  </a:cubicBezTo>
                  <a:lnTo>
                    <a:pt x="311263" y="633899"/>
                  </a:lnTo>
                  <a:cubicBezTo>
                    <a:pt x="322782" y="456918"/>
                    <a:pt x="419524" y="303459"/>
                    <a:pt x="560939" y="213488"/>
                  </a:cubicBezTo>
                  <a:lnTo>
                    <a:pt x="471935" y="45445"/>
                  </a:lnTo>
                  <a:cubicBezTo>
                    <a:pt x="463934" y="30339"/>
                    <a:pt x="469694" y="11606"/>
                    <a:pt x="484800" y="3605"/>
                  </a:cubicBezTo>
                  <a:cubicBezTo>
                    <a:pt x="492353" y="-395"/>
                    <a:pt x="500812" y="-955"/>
                    <a:pt x="508384" y="1373"/>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013"/>
                <a:buFont typeface="Rockwell"/>
                <a:buNone/>
              </a:pPr>
              <a:r>
                <a:t/>
              </a:r>
              <a:endParaRPr b="0" i="0" sz="1013" u="none" cap="none" strike="noStrike">
                <a:solidFill>
                  <a:srgbClr val="FFFFFF"/>
                </a:solidFill>
                <a:latin typeface="Rockwell"/>
                <a:ea typeface="Rockwell"/>
                <a:cs typeface="Rockwell"/>
                <a:sym typeface="Rockwell"/>
              </a:endParaRPr>
            </a:p>
          </p:txBody>
        </p:sp>
      </p:grpSp>
      <p:grpSp>
        <p:nvGrpSpPr>
          <p:cNvPr id="303" name="Google Shape;303;p17"/>
          <p:cNvGrpSpPr/>
          <p:nvPr/>
        </p:nvGrpSpPr>
        <p:grpSpPr>
          <a:xfrm>
            <a:off x="1410140" y="2837285"/>
            <a:ext cx="2024333" cy="809733"/>
            <a:chOff x="818583" y="2444089"/>
            <a:chExt cx="1602178" cy="640871"/>
          </a:xfrm>
        </p:grpSpPr>
        <p:sp>
          <p:nvSpPr>
            <p:cNvPr id="304" name="Google Shape;304;p17"/>
            <p:cNvSpPr/>
            <p:nvPr/>
          </p:nvSpPr>
          <p:spPr>
            <a:xfrm>
              <a:off x="818583" y="2444089"/>
              <a:ext cx="1602178" cy="640871"/>
            </a:xfrm>
            <a:custGeom>
              <a:rect b="b" l="l" r="r" t="t"/>
              <a:pathLst>
                <a:path extrusionOk="0" h="640871" w="1602178">
                  <a:moveTo>
                    <a:pt x="0" y="0"/>
                  </a:moveTo>
                  <a:lnTo>
                    <a:pt x="1281743" y="0"/>
                  </a:lnTo>
                  <a:lnTo>
                    <a:pt x="1602178" y="320436"/>
                  </a:lnTo>
                  <a:lnTo>
                    <a:pt x="1281743" y="640871"/>
                  </a:lnTo>
                  <a:lnTo>
                    <a:pt x="0" y="640871"/>
                  </a:lnTo>
                  <a:lnTo>
                    <a:pt x="320436" y="320436"/>
                  </a:lnTo>
                  <a:lnTo>
                    <a:pt x="0" y="0"/>
                  </a:lnTo>
                  <a:close/>
                </a:path>
              </a:pathLst>
            </a:custGeom>
            <a:blipFill rotWithShape="1">
              <a:blip r:embed="rId7">
                <a:alphaModFix/>
              </a:blip>
              <a:stretch>
                <a:fillRect b="0" l="0" r="0" t="0"/>
              </a:stretch>
            </a:blipFill>
            <a:ln>
              <a:noFill/>
            </a:ln>
          </p:spPr>
          <p:txBody>
            <a:bodyPr anchorCtr="0" anchor="ctr" bIns="5075" lIns="330575" spcFirstLastPara="1" rIns="320425" wrap="square" tIns="5075">
              <a:noAutofit/>
            </a:bodyPr>
            <a:lstStyle/>
            <a:p>
              <a:pPr indent="0" lvl="0" marL="0" marR="0" rtl="0" algn="ctr">
                <a:lnSpc>
                  <a:spcPct val="90000"/>
                </a:lnSpc>
                <a:spcBef>
                  <a:spcPts val="0"/>
                </a:spcBef>
                <a:spcAft>
                  <a:spcPts val="0"/>
                </a:spcAft>
                <a:buClr>
                  <a:schemeClr val="dk1"/>
                </a:buClr>
                <a:buSzPts val="1800"/>
                <a:buFont typeface="Rockwell"/>
                <a:buNone/>
              </a:pPr>
              <a:r>
                <a:t/>
              </a:r>
              <a:endParaRPr b="0" i="0" sz="1800" u="none" cap="none" strike="noStrike">
                <a:solidFill>
                  <a:srgbClr val="FFFFFF"/>
                </a:solidFill>
                <a:latin typeface="Rockwell"/>
                <a:ea typeface="Rockwell"/>
                <a:cs typeface="Rockwell"/>
                <a:sym typeface="Rockwell"/>
              </a:endParaRPr>
            </a:p>
            <a:p>
              <a:pPr indent="0" lvl="0" marL="0" marR="0" rtl="0" algn="ctr">
                <a:lnSpc>
                  <a:spcPct val="90000"/>
                </a:lnSpc>
                <a:spcBef>
                  <a:spcPts val="630"/>
                </a:spcBef>
                <a:spcAft>
                  <a:spcPts val="0"/>
                </a:spcAft>
                <a:buClr>
                  <a:srgbClr val="FFFFFF"/>
                </a:buClr>
                <a:buSzPts val="900"/>
                <a:buFont typeface="Rockwell"/>
                <a:buNone/>
              </a:pPr>
              <a:r>
                <a:rPr b="0" i="0" lang="tr-TR" sz="900" u="none" cap="none" strike="noStrike">
                  <a:solidFill>
                    <a:srgbClr val="FFFFFF"/>
                  </a:solidFill>
                  <a:latin typeface="Rockwell"/>
                  <a:ea typeface="Rockwell"/>
                  <a:cs typeface="Rockwell"/>
                  <a:sym typeface="Rockwell"/>
                </a:rPr>
                <a:t>CONTACT</a:t>
              </a:r>
              <a:endParaRPr b="0" i="0" sz="900" u="none" cap="none" strike="noStrike">
                <a:solidFill>
                  <a:srgbClr val="FFFFFF"/>
                </a:solidFill>
                <a:latin typeface="Rockwell"/>
                <a:ea typeface="Rockwell"/>
                <a:cs typeface="Rockwell"/>
                <a:sym typeface="Rockwell"/>
              </a:endParaRPr>
            </a:p>
          </p:txBody>
        </p:sp>
        <p:sp>
          <p:nvSpPr>
            <p:cNvPr id="305" name="Google Shape;305;p17"/>
            <p:cNvSpPr/>
            <p:nvPr/>
          </p:nvSpPr>
          <p:spPr>
            <a:xfrm>
              <a:off x="1510375" y="2551660"/>
              <a:ext cx="218593" cy="215878"/>
            </a:xfrm>
            <a:custGeom>
              <a:rect b="b" l="l" r="r" t="t"/>
              <a:pathLst>
                <a:path extrusionOk="0" h="1601788" w="1622425">
                  <a:moveTo>
                    <a:pt x="1477962" y="927100"/>
                  </a:moveTo>
                  <a:lnTo>
                    <a:pt x="1622425" y="927100"/>
                  </a:lnTo>
                  <a:lnTo>
                    <a:pt x="1622425" y="1293813"/>
                  </a:lnTo>
                  <a:lnTo>
                    <a:pt x="1477962" y="1293813"/>
                  </a:lnTo>
                  <a:lnTo>
                    <a:pt x="1477962" y="927100"/>
                  </a:lnTo>
                  <a:close/>
                  <a:moveTo>
                    <a:pt x="1477962" y="463550"/>
                  </a:moveTo>
                  <a:lnTo>
                    <a:pt x="1622425" y="463550"/>
                  </a:lnTo>
                  <a:lnTo>
                    <a:pt x="1622425" y="830263"/>
                  </a:lnTo>
                  <a:lnTo>
                    <a:pt x="1477962" y="830263"/>
                  </a:lnTo>
                  <a:lnTo>
                    <a:pt x="1477962" y="463550"/>
                  </a:lnTo>
                  <a:close/>
                  <a:moveTo>
                    <a:pt x="871932" y="418865"/>
                  </a:moveTo>
                  <a:lnTo>
                    <a:pt x="866214" y="419183"/>
                  </a:lnTo>
                  <a:lnTo>
                    <a:pt x="859861" y="419183"/>
                  </a:lnTo>
                  <a:lnTo>
                    <a:pt x="848426" y="420453"/>
                  </a:lnTo>
                  <a:lnTo>
                    <a:pt x="837309" y="422359"/>
                  </a:lnTo>
                  <a:lnTo>
                    <a:pt x="826509" y="424582"/>
                  </a:lnTo>
                  <a:lnTo>
                    <a:pt x="815709" y="427440"/>
                  </a:lnTo>
                  <a:lnTo>
                    <a:pt x="805862" y="430298"/>
                  </a:lnTo>
                  <a:lnTo>
                    <a:pt x="796650" y="433473"/>
                  </a:lnTo>
                  <a:lnTo>
                    <a:pt x="787439" y="436649"/>
                  </a:lnTo>
                  <a:lnTo>
                    <a:pt x="771874" y="443000"/>
                  </a:lnTo>
                  <a:lnTo>
                    <a:pt x="766792" y="444906"/>
                  </a:lnTo>
                  <a:lnTo>
                    <a:pt x="762027" y="446811"/>
                  </a:lnTo>
                  <a:lnTo>
                    <a:pt x="757262" y="449034"/>
                  </a:lnTo>
                  <a:lnTo>
                    <a:pt x="752498" y="451257"/>
                  </a:lnTo>
                  <a:lnTo>
                    <a:pt x="748051" y="454115"/>
                  </a:lnTo>
                  <a:lnTo>
                    <a:pt x="743921" y="456655"/>
                  </a:lnTo>
                  <a:lnTo>
                    <a:pt x="739792" y="459831"/>
                  </a:lnTo>
                  <a:lnTo>
                    <a:pt x="735345" y="463324"/>
                  </a:lnTo>
                  <a:lnTo>
                    <a:pt x="731533" y="466817"/>
                  </a:lnTo>
                  <a:lnTo>
                    <a:pt x="728039" y="470628"/>
                  </a:lnTo>
                  <a:lnTo>
                    <a:pt x="724545" y="474757"/>
                  </a:lnTo>
                  <a:lnTo>
                    <a:pt x="721051" y="479202"/>
                  </a:lnTo>
                  <a:lnTo>
                    <a:pt x="718192" y="483966"/>
                  </a:lnTo>
                  <a:lnTo>
                    <a:pt x="715333" y="488729"/>
                  </a:lnTo>
                  <a:lnTo>
                    <a:pt x="712792" y="493810"/>
                  </a:lnTo>
                  <a:lnTo>
                    <a:pt x="710251" y="499526"/>
                  </a:lnTo>
                  <a:lnTo>
                    <a:pt x="708028" y="504925"/>
                  </a:lnTo>
                  <a:lnTo>
                    <a:pt x="706122" y="510959"/>
                  </a:lnTo>
                  <a:lnTo>
                    <a:pt x="704216" y="517310"/>
                  </a:lnTo>
                  <a:lnTo>
                    <a:pt x="702628" y="523979"/>
                  </a:lnTo>
                  <a:lnTo>
                    <a:pt x="701357" y="530648"/>
                  </a:lnTo>
                  <a:lnTo>
                    <a:pt x="700404" y="537952"/>
                  </a:lnTo>
                  <a:lnTo>
                    <a:pt x="699769" y="545256"/>
                  </a:lnTo>
                  <a:lnTo>
                    <a:pt x="699451" y="553512"/>
                  </a:lnTo>
                  <a:lnTo>
                    <a:pt x="699451" y="561451"/>
                  </a:lnTo>
                  <a:lnTo>
                    <a:pt x="699451" y="570025"/>
                  </a:lnTo>
                  <a:lnTo>
                    <a:pt x="700087" y="578600"/>
                  </a:lnTo>
                  <a:lnTo>
                    <a:pt x="700722" y="587809"/>
                  </a:lnTo>
                  <a:lnTo>
                    <a:pt x="701992" y="597018"/>
                  </a:lnTo>
                  <a:lnTo>
                    <a:pt x="703263" y="607180"/>
                  </a:lnTo>
                  <a:lnTo>
                    <a:pt x="705169" y="617025"/>
                  </a:lnTo>
                  <a:lnTo>
                    <a:pt x="707392" y="627504"/>
                  </a:lnTo>
                  <a:lnTo>
                    <a:pt x="708028" y="630998"/>
                  </a:lnTo>
                  <a:lnTo>
                    <a:pt x="708028" y="634173"/>
                  </a:lnTo>
                  <a:lnTo>
                    <a:pt x="707710" y="637666"/>
                  </a:lnTo>
                  <a:lnTo>
                    <a:pt x="707392" y="640524"/>
                  </a:lnTo>
                  <a:lnTo>
                    <a:pt x="706757" y="643065"/>
                  </a:lnTo>
                  <a:lnTo>
                    <a:pt x="705804" y="645605"/>
                  </a:lnTo>
                  <a:lnTo>
                    <a:pt x="703263" y="650051"/>
                  </a:lnTo>
                  <a:lnTo>
                    <a:pt x="701039" y="654815"/>
                  </a:lnTo>
                  <a:lnTo>
                    <a:pt x="699134" y="658626"/>
                  </a:lnTo>
                  <a:lnTo>
                    <a:pt x="698498" y="660531"/>
                  </a:lnTo>
                  <a:lnTo>
                    <a:pt x="697863" y="662436"/>
                  </a:lnTo>
                  <a:lnTo>
                    <a:pt x="697545" y="664342"/>
                  </a:lnTo>
                  <a:lnTo>
                    <a:pt x="697545" y="666247"/>
                  </a:lnTo>
                  <a:lnTo>
                    <a:pt x="699134" y="688794"/>
                  </a:lnTo>
                  <a:lnTo>
                    <a:pt x="700404" y="702132"/>
                  </a:lnTo>
                  <a:lnTo>
                    <a:pt x="701039" y="709436"/>
                  </a:lnTo>
                  <a:lnTo>
                    <a:pt x="702310" y="716104"/>
                  </a:lnTo>
                  <a:lnTo>
                    <a:pt x="703581" y="723408"/>
                  </a:lnTo>
                  <a:lnTo>
                    <a:pt x="705487" y="729760"/>
                  </a:lnTo>
                  <a:lnTo>
                    <a:pt x="707075" y="736111"/>
                  </a:lnTo>
                  <a:lnTo>
                    <a:pt x="709298" y="742145"/>
                  </a:lnTo>
                  <a:lnTo>
                    <a:pt x="711839" y="747226"/>
                  </a:lnTo>
                  <a:lnTo>
                    <a:pt x="714698" y="751989"/>
                  </a:lnTo>
                  <a:lnTo>
                    <a:pt x="716286" y="753894"/>
                  </a:lnTo>
                  <a:lnTo>
                    <a:pt x="718192" y="755800"/>
                  </a:lnTo>
                  <a:lnTo>
                    <a:pt x="719780" y="757705"/>
                  </a:lnTo>
                  <a:lnTo>
                    <a:pt x="722322" y="759293"/>
                  </a:lnTo>
                  <a:lnTo>
                    <a:pt x="725816" y="760563"/>
                  </a:lnTo>
                  <a:lnTo>
                    <a:pt x="731533" y="762151"/>
                  </a:lnTo>
                  <a:lnTo>
                    <a:pt x="736933" y="763104"/>
                  </a:lnTo>
                  <a:lnTo>
                    <a:pt x="738839" y="763421"/>
                  </a:lnTo>
                  <a:lnTo>
                    <a:pt x="739792" y="763104"/>
                  </a:lnTo>
                  <a:lnTo>
                    <a:pt x="745827" y="831062"/>
                  </a:lnTo>
                  <a:lnTo>
                    <a:pt x="747098" y="833603"/>
                  </a:lnTo>
                  <a:lnTo>
                    <a:pt x="748368" y="835826"/>
                  </a:lnTo>
                  <a:lnTo>
                    <a:pt x="749639" y="838049"/>
                  </a:lnTo>
                  <a:lnTo>
                    <a:pt x="751227" y="839954"/>
                  </a:lnTo>
                  <a:lnTo>
                    <a:pt x="754404" y="843765"/>
                  </a:lnTo>
                  <a:lnTo>
                    <a:pt x="757898" y="847576"/>
                  </a:lnTo>
                  <a:lnTo>
                    <a:pt x="761074" y="851386"/>
                  </a:lnTo>
                  <a:lnTo>
                    <a:pt x="762662" y="853609"/>
                  </a:lnTo>
                  <a:lnTo>
                    <a:pt x="763933" y="855832"/>
                  </a:lnTo>
                  <a:lnTo>
                    <a:pt x="765204" y="858373"/>
                  </a:lnTo>
                  <a:lnTo>
                    <a:pt x="766474" y="861548"/>
                  </a:lnTo>
                  <a:lnTo>
                    <a:pt x="767427" y="865042"/>
                  </a:lnTo>
                  <a:lnTo>
                    <a:pt x="768380" y="868852"/>
                  </a:lnTo>
                  <a:lnTo>
                    <a:pt x="751545" y="872663"/>
                  </a:lnTo>
                  <a:lnTo>
                    <a:pt x="744874" y="887271"/>
                  </a:lnTo>
                  <a:lnTo>
                    <a:pt x="740745" y="895528"/>
                  </a:lnTo>
                  <a:lnTo>
                    <a:pt x="736298" y="904102"/>
                  </a:lnTo>
                  <a:lnTo>
                    <a:pt x="731533" y="912358"/>
                  </a:lnTo>
                  <a:lnTo>
                    <a:pt x="726451" y="919980"/>
                  </a:lnTo>
                  <a:lnTo>
                    <a:pt x="723910" y="923156"/>
                  </a:lnTo>
                  <a:lnTo>
                    <a:pt x="721051" y="926014"/>
                  </a:lnTo>
                  <a:lnTo>
                    <a:pt x="718510" y="928555"/>
                  </a:lnTo>
                  <a:lnTo>
                    <a:pt x="715969" y="930778"/>
                  </a:lnTo>
                  <a:lnTo>
                    <a:pt x="680393" y="940622"/>
                  </a:lnTo>
                  <a:lnTo>
                    <a:pt x="648628" y="953960"/>
                  </a:lnTo>
                  <a:lnTo>
                    <a:pt x="615911" y="967932"/>
                  </a:lnTo>
                  <a:lnTo>
                    <a:pt x="551747" y="995243"/>
                  </a:lnTo>
                  <a:lnTo>
                    <a:pt x="544123" y="998101"/>
                  </a:lnTo>
                  <a:lnTo>
                    <a:pt x="537135" y="1000641"/>
                  </a:lnTo>
                  <a:lnTo>
                    <a:pt x="522524" y="1006040"/>
                  </a:lnTo>
                  <a:lnTo>
                    <a:pt x="507912" y="1011121"/>
                  </a:lnTo>
                  <a:lnTo>
                    <a:pt x="500924" y="1013979"/>
                  </a:lnTo>
                  <a:lnTo>
                    <a:pt x="493936" y="1016837"/>
                  </a:lnTo>
                  <a:lnTo>
                    <a:pt x="487583" y="1020648"/>
                  </a:lnTo>
                  <a:lnTo>
                    <a:pt x="481548" y="1024141"/>
                  </a:lnTo>
                  <a:lnTo>
                    <a:pt x="475512" y="1027952"/>
                  </a:lnTo>
                  <a:lnTo>
                    <a:pt x="470430" y="1032398"/>
                  </a:lnTo>
                  <a:lnTo>
                    <a:pt x="467889" y="1034938"/>
                  </a:lnTo>
                  <a:lnTo>
                    <a:pt x="465665" y="1037796"/>
                  </a:lnTo>
                  <a:lnTo>
                    <a:pt x="463442" y="1040337"/>
                  </a:lnTo>
                  <a:lnTo>
                    <a:pt x="461218" y="1043195"/>
                  </a:lnTo>
                  <a:lnTo>
                    <a:pt x="459313" y="1046370"/>
                  </a:lnTo>
                  <a:lnTo>
                    <a:pt x="457407" y="1049546"/>
                  </a:lnTo>
                  <a:lnTo>
                    <a:pt x="456136" y="1052722"/>
                  </a:lnTo>
                  <a:lnTo>
                    <a:pt x="454548" y="1056850"/>
                  </a:lnTo>
                  <a:lnTo>
                    <a:pt x="454230" y="1082573"/>
                  </a:lnTo>
                  <a:lnTo>
                    <a:pt x="453595" y="1116234"/>
                  </a:lnTo>
                  <a:lnTo>
                    <a:pt x="452960" y="1151484"/>
                  </a:lnTo>
                  <a:lnTo>
                    <a:pt x="452642" y="1167997"/>
                  </a:lnTo>
                  <a:lnTo>
                    <a:pt x="452960" y="1182605"/>
                  </a:lnTo>
                  <a:lnTo>
                    <a:pt x="1276928" y="1182605"/>
                  </a:lnTo>
                  <a:lnTo>
                    <a:pt x="1277245" y="1167997"/>
                  </a:lnTo>
                  <a:lnTo>
                    <a:pt x="1276928" y="1151484"/>
                  </a:lnTo>
                  <a:lnTo>
                    <a:pt x="1276292" y="1116234"/>
                  </a:lnTo>
                  <a:lnTo>
                    <a:pt x="1275339" y="1082573"/>
                  </a:lnTo>
                  <a:lnTo>
                    <a:pt x="1275022" y="1056850"/>
                  </a:lnTo>
                  <a:lnTo>
                    <a:pt x="1273751" y="1052722"/>
                  </a:lnTo>
                  <a:lnTo>
                    <a:pt x="1272163" y="1049546"/>
                  </a:lnTo>
                  <a:lnTo>
                    <a:pt x="1270257" y="1046370"/>
                  </a:lnTo>
                  <a:lnTo>
                    <a:pt x="1268669" y="1043195"/>
                  </a:lnTo>
                  <a:lnTo>
                    <a:pt x="1266445" y="1040337"/>
                  </a:lnTo>
                  <a:lnTo>
                    <a:pt x="1264222" y="1037796"/>
                  </a:lnTo>
                  <a:lnTo>
                    <a:pt x="1261998" y="1034938"/>
                  </a:lnTo>
                  <a:lnTo>
                    <a:pt x="1259775" y="1032398"/>
                  </a:lnTo>
                  <a:lnTo>
                    <a:pt x="1254057" y="1027952"/>
                  </a:lnTo>
                  <a:lnTo>
                    <a:pt x="1248340" y="1024141"/>
                  </a:lnTo>
                  <a:lnTo>
                    <a:pt x="1242304" y="1020648"/>
                  </a:lnTo>
                  <a:lnTo>
                    <a:pt x="1235634" y="1016837"/>
                  </a:lnTo>
                  <a:lnTo>
                    <a:pt x="1228963" y="1013979"/>
                  </a:lnTo>
                  <a:lnTo>
                    <a:pt x="1221658" y="1011121"/>
                  </a:lnTo>
                  <a:lnTo>
                    <a:pt x="1207681" y="1006040"/>
                  </a:lnTo>
                  <a:lnTo>
                    <a:pt x="1192752" y="1000641"/>
                  </a:lnTo>
                  <a:lnTo>
                    <a:pt x="1185446" y="998101"/>
                  </a:lnTo>
                  <a:lnTo>
                    <a:pt x="1178458" y="995243"/>
                  </a:lnTo>
                  <a:lnTo>
                    <a:pt x="1113659" y="967932"/>
                  </a:lnTo>
                  <a:lnTo>
                    <a:pt x="1080941" y="953960"/>
                  </a:lnTo>
                  <a:lnTo>
                    <a:pt x="1049177" y="940622"/>
                  </a:lnTo>
                  <a:lnTo>
                    <a:pt x="1013601" y="930778"/>
                  </a:lnTo>
                  <a:lnTo>
                    <a:pt x="1011060" y="928555"/>
                  </a:lnTo>
                  <a:lnTo>
                    <a:pt x="1008519" y="926014"/>
                  </a:lnTo>
                  <a:lnTo>
                    <a:pt x="1005977" y="923156"/>
                  </a:lnTo>
                  <a:lnTo>
                    <a:pt x="1003436" y="919980"/>
                  </a:lnTo>
                  <a:lnTo>
                    <a:pt x="998036" y="912358"/>
                  </a:lnTo>
                  <a:lnTo>
                    <a:pt x="993589" y="904102"/>
                  </a:lnTo>
                  <a:lnTo>
                    <a:pt x="989142" y="895528"/>
                  </a:lnTo>
                  <a:lnTo>
                    <a:pt x="985013" y="887271"/>
                  </a:lnTo>
                  <a:lnTo>
                    <a:pt x="978025" y="872663"/>
                  </a:lnTo>
                  <a:lnTo>
                    <a:pt x="955790" y="869487"/>
                  </a:lnTo>
                  <a:lnTo>
                    <a:pt x="956107" y="865359"/>
                  </a:lnTo>
                  <a:lnTo>
                    <a:pt x="956743" y="861231"/>
                  </a:lnTo>
                  <a:lnTo>
                    <a:pt x="957696" y="857738"/>
                  </a:lnTo>
                  <a:lnTo>
                    <a:pt x="958649" y="854562"/>
                  </a:lnTo>
                  <a:lnTo>
                    <a:pt x="960237" y="852021"/>
                  </a:lnTo>
                  <a:lnTo>
                    <a:pt x="961507" y="849481"/>
                  </a:lnTo>
                  <a:lnTo>
                    <a:pt x="965319" y="845035"/>
                  </a:lnTo>
                  <a:lnTo>
                    <a:pt x="968813" y="840272"/>
                  </a:lnTo>
                  <a:lnTo>
                    <a:pt x="972307" y="835826"/>
                  </a:lnTo>
                  <a:lnTo>
                    <a:pt x="973895" y="833603"/>
                  </a:lnTo>
                  <a:lnTo>
                    <a:pt x="975484" y="830745"/>
                  </a:lnTo>
                  <a:lnTo>
                    <a:pt x="977072" y="827887"/>
                  </a:lnTo>
                  <a:lnTo>
                    <a:pt x="978025" y="824393"/>
                  </a:lnTo>
                  <a:lnTo>
                    <a:pt x="978978" y="821218"/>
                  </a:lnTo>
                  <a:lnTo>
                    <a:pt x="979613" y="818042"/>
                  </a:lnTo>
                  <a:lnTo>
                    <a:pt x="980566" y="811373"/>
                  </a:lnTo>
                  <a:lnTo>
                    <a:pt x="981201" y="804069"/>
                  </a:lnTo>
                  <a:lnTo>
                    <a:pt x="981837" y="797083"/>
                  </a:lnTo>
                  <a:lnTo>
                    <a:pt x="982154" y="789779"/>
                  </a:lnTo>
                  <a:lnTo>
                    <a:pt x="983107" y="783110"/>
                  </a:lnTo>
                  <a:lnTo>
                    <a:pt x="983742" y="779935"/>
                  </a:lnTo>
                  <a:lnTo>
                    <a:pt x="984695" y="776759"/>
                  </a:lnTo>
                  <a:lnTo>
                    <a:pt x="985966" y="773266"/>
                  </a:lnTo>
                  <a:lnTo>
                    <a:pt x="987236" y="770408"/>
                  </a:lnTo>
                  <a:lnTo>
                    <a:pt x="988507" y="768502"/>
                  </a:lnTo>
                  <a:lnTo>
                    <a:pt x="989778" y="766915"/>
                  </a:lnTo>
                  <a:lnTo>
                    <a:pt x="991366" y="765327"/>
                  </a:lnTo>
                  <a:lnTo>
                    <a:pt x="992636" y="764056"/>
                  </a:lnTo>
                  <a:lnTo>
                    <a:pt x="996131" y="761834"/>
                  </a:lnTo>
                  <a:lnTo>
                    <a:pt x="999942" y="759928"/>
                  </a:lnTo>
                  <a:lnTo>
                    <a:pt x="1003436" y="758023"/>
                  </a:lnTo>
                  <a:lnTo>
                    <a:pt x="1006930" y="755800"/>
                  </a:lnTo>
                  <a:lnTo>
                    <a:pt x="1010107" y="753259"/>
                  </a:lnTo>
                  <a:lnTo>
                    <a:pt x="1011695" y="751989"/>
                  </a:lnTo>
                  <a:lnTo>
                    <a:pt x="1012966" y="750401"/>
                  </a:lnTo>
                  <a:lnTo>
                    <a:pt x="1014871" y="746908"/>
                  </a:lnTo>
                  <a:lnTo>
                    <a:pt x="1017095" y="743097"/>
                  </a:lnTo>
                  <a:lnTo>
                    <a:pt x="1019001" y="738651"/>
                  </a:lnTo>
                  <a:lnTo>
                    <a:pt x="1020589" y="734523"/>
                  </a:lnTo>
                  <a:lnTo>
                    <a:pt x="1023130" y="725631"/>
                  </a:lnTo>
                  <a:lnTo>
                    <a:pt x="1024718" y="717057"/>
                  </a:lnTo>
                  <a:lnTo>
                    <a:pt x="1025989" y="709753"/>
                  </a:lnTo>
                  <a:lnTo>
                    <a:pt x="1026942" y="701814"/>
                  </a:lnTo>
                  <a:lnTo>
                    <a:pt x="1027895" y="693875"/>
                  </a:lnTo>
                  <a:lnTo>
                    <a:pt x="1028213" y="685618"/>
                  </a:lnTo>
                  <a:lnTo>
                    <a:pt x="1027895" y="677362"/>
                  </a:lnTo>
                  <a:lnTo>
                    <a:pt x="1027577" y="673233"/>
                  </a:lnTo>
                  <a:lnTo>
                    <a:pt x="1026942" y="669105"/>
                  </a:lnTo>
                  <a:lnTo>
                    <a:pt x="1025989" y="665294"/>
                  </a:lnTo>
                  <a:lnTo>
                    <a:pt x="1025036" y="661484"/>
                  </a:lnTo>
                  <a:lnTo>
                    <a:pt x="1023766" y="657673"/>
                  </a:lnTo>
                  <a:lnTo>
                    <a:pt x="1022177" y="654180"/>
                  </a:lnTo>
                  <a:lnTo>
                    <a:pt x="1019001" y="647511"/>
                  </a:lnTo>
                  <a:lnTo>
                    <a:pt x="1015824" y="642747"/>
                  </a:lnTo>
                  <a:lnTo>
                    <a:pt x="1014871" y="640207"/>
                  </a:lnTo>
                  <a:lnTo>
                    <a:pt x="1013919" y="637349"/>
                  </a:lnTo>
                  <a:lnTo>
                    <a:pt x="1012966" y="633856"/>
                  </a:lnTo>
                  <a:lnTo>
                    <a:pt x="1012330" y="629410"/>
                  </a:lnTo>
                  <a:lnTo>
                    <a:pt x="1012013" y="626234"/>
                  </a:lnTo>
                  <a:lnTo>
                    <a:pt x="1012013" y="622106"/>
                  </a:lnTo>
                  <a:lnTo>
                    <a:pt x="1012330" y="612261"/>
                  </a:lnTo>
                  <a:lnTo>
                    <a:pt x="1012966" y="601147"/>
                  </a:lnTo>
                  <a:lnTo>
                    <a:pt x="1013919" y="588762"/>
                  </a:lnTo>
                  <a:lnTo>
                    <a:pt x="1016460" y="566215"/>
                  </a:lnTo>
                  <a:lnTo>
                    <a:pt x="1017095" y="557323"/>
                  </a:lnTo>
                  <a:lnTo>
                    <a:pt x="1017413" y="551607"/>
                  </a:lnTo>
                  <a:lnTo>
                    <a:pt x="1017730" y="534141"/>
                  </a:lnTo>
                  <a:lnTo>
                    <a:pt x="1017413" y="527472"/>
                  </a:lnTo>
                  <a:lnTo>
                    <a:pt x="1016777" y="521756"/>
                  </a:lnTo>
                  <a:lnTo>
                    <a:pt x="1015824" y="516040"/>
                  </a:lnTo>
                  <a:lnTo>
                    <a:pt x="1014236" y="509371"/>
                  </a:lnTo>
                  <a:lnTo>
                    <a:pt x="1010424" y="492222"/>
                  </a:lnTo>
                  <a:lnTo>
                    <a:pt x="1008836" y="488412"/>
                  </a:lnTo>
                  <a:lnTo>
                    <a:pt x="1006930" y="483966"/>
                  </a:lnTo>
                  <a:lnTo>
                    <a:pt x="1004707" y="478567"/>
                  </a:lnTo>
                  <a:lnTo>
                    <a:pt x="1001530" y="473169"/>
                  </a:lnTo>
                  <a:lnTo>
                    <a:pt x="997401" y="467770"/>
                  </a:lnTo>
                  <a:lnTo>
                    <a:pt x="995495" y="465547"/>
                  </a:lnTo>
                  <a:lnTo>
                    <a:pt x="993272" y="463324"/>
                  </a:lnTo>
                  <a:lnTo>
                    <a:pt x="991048" y="460784"/>
                  </a:lnTo>
                  <a:lnTo>
                    <a:pt x="988825" y="459196"/>
                  </a:lnTo>
                  <a:lnTo>
                    <a:pt x="962143" y="454750"/>
                  </a:lnTo>
                  <a:lnTo>
                    <a:pt x="945943" y="439825"/>
                  </a:lnTo>
                  <a:lnTo>
                    <a:pt x="939908" y="436331"/>
                  </a:lnTo>
                  <a:lnTo>
                    <a:pt x="933555" y="433156"/>
                  </a:lnTo>
                  <a:lnTo>
                    <a:pt x="927202" y="430298"/>
                  </a:lnTo>
                  <a:lnTo>
                    <a:pt x="921167" y="427757"/>
                  </a:lnTo>
                  <a:lnTo>
                    <a:pt x="915131" y="425534"/>
                  </a:lnTo>
                  <a:lnTo>
                    <a:pt x="908778" y="423629"/>
                  </a:lnTo>
                  <a:lnTo>
                    <a:pt x="902426" y="422041"/>
                  </a:lnTo>
                  <a:lnTo>
                    <a:pt x="896390" y="421088"/>
                  </a:lnTo>
                  <a:lnTo>
                    <a:pt x="890038" y="420136"/>
                  </a:lnTo>
                  <a:lnTo>
                    <a:pt x="884002" y="419501"/>
                  </a:lnTo>
                  <a:lnTo>
                    <a:pt x="878285" y="419183"/>
                  </a:lnTo>
                  <a:lnTo>
                    <a:pt x="871932" y="418865"/>
                  </a:lnTo>
                  <a:close/>
                  <a:moveTo>
                    <a:pt x="1477962" y="0"/>
                  </a:moveTo>
                  <a:lnTo>
                    <a:pt x="1622425" y="0"/>
                  </a:lnTo>
                  <a:lnTo>
                    <a:pt x="1622425" y="366713"/>
                  </a:lnTo>
                  <a:lnTo>
                    <a:pt x="1477962" y="366713"/>
                  </a:lnTo>
                  <a:lnTo>
                    <a:pt x="1477962" y="0"/>
                  </a:lnTo>
                  <a:close/>
                  <a:moveTo>
                    <a:pt x="326855" y="0"/>
                  </a:moveTo>
                  <a:lnTo>
                    <a:pt x="1403350" y="0"/>
                  </a:lnTo>
                  <a:lnTo>
                    <a:pt x="1403350" y="1601788"/>
                  </a:lnTo>
                  <a:lnTo>
                    <a:pt x="326855" y="1601788"/>
                  </a:lnTo>
                  <a:lnTo>
                    <a:pt x="326855" y="0"/>
                  </a:lnTo>
                  <a:close/>
                  <a:moveTo>
                    <a:pt x="90211" y="0"/>
                  </a:moveTo>
                  <a:lnTo>
                    <a:pt x="94975" y="0"/>
                  </a:lnTo>
                  <a:lnTo>
                    <a:pt x="212503" y="0"/>
                  </a:lnTo>
                  <a:lnTo>
                    <a:pt x="212503" y="1601788"/>
                  </a:lnTo>
                  <a:lnTo>
                    <a:pt x="94975" y="1601788"/>
                  </a:lnTo>
                  <a:lnTo>
                    <a:pt x="90211" y="1601788"/>
                  </a:lnTo>
                  <a:lnTo>
                    <a:pt x="85446" y="1601471"/>
                  </a:lnTo>
                  <a:lnTo>
                    <a:pt x="80681" y="1600835"/>
                  </a:lnTo>
                  <a:lnTo>
                    <a:pt x="75917" y="1599883"/>
                  </a:lnTo>
                  <a:lnTo>
                    <a:pt x="71470" y="1598930"/>
                  </a:lnTo>
                  <a:lnTo>
                    <a:pt x="67023" y="1597660"/>
                  </a:lnTo>
                  <a:lnTo>
                    <a:pt x="62258" y="1596072"/>
                  </a:lnTo>
                  <a:lnTo>
                    <a:pt x="58129" y="1594484"/>
                  </a:lnTo>
                  <a:lnTo>
                    <a:pt x="53999" y="1592261"/>
                  </a:lnTo>
                  <a:lnTo>
                    <a:pt x="49870" y="1590356"/>
                  </a:lnTo>
                  <a:lnTo>
                    <a:pt x="45740" y="1587815"/>
                  </a:lnTo>
                  <a:lnTo>
                    <a:pt x="41929" y="1585592"/>
                  </a:lnTo>
                  <a:lnTo>
                    <a:pt x="38117" y="1583052"/>
                  </a:lnTo>
                  <a:lnTo>
                    <a:pt x="34623" y="1580194"/>
                  </a:lnTo>
                  <a:lnTo>
                    <a:pt x="31446" y="1577336"/>
                  </a:lnTo>
                  <a:lnTo>
                    <a:pt x="27635" y="1573843"/>
                  </a:lnTo>
                  <a:lnTo>
                    <a:pt x="24776" y="1570667"/>
                  </a:lnTo>
                  <a:lnTo>
                    <a:pt x="21917" y="1567174"/>
                  </a:lnTo>
                  <a:lnTo>
                    <a:pt x="19058" y="1563681"/>
                  </a:lnTo>
                  <a:lnTo>
                    <a:pt x="16517" y="1559870"/>
                  </a:lnTo>
                  <a:lnTo>
                    <a:pt x="13976" y="1556059"/>
                  </a:lnTo>
                  <a:lnTo>
                    <a:pt x="11435" y="1551931"/>
                  </a:lnTo>
                  <a:lnTo>
                    <a:pt x="9211" y="1548120"/>
                  </a:lnTo>
                  <a:lnTo>
                    <a:pt x="7306" y="1543992"/>
                  </a:lnTo>
                  <a:lnTo>
                    <a:pt x="5717" y="1539228"/>
                  </a:lnTo>
                  <a:lnTo>
                    <a:pt x="4447" y="1535100"/>
                  </a:lnTo>
                  <a:lnTo>
                    <a:pt x="3176" y="1530654"/>
                  </a:lnTo>
                  <a:lnTo>
                    <a:pt x="1906" y="1525891"/>
                  </a:lnTo>
                  <a:lnTo>
                    <a:pt x="1270" y="1521127"/>
                  </a:lnTo>
                  <a:lnTo>
                    <a:pt x="635" y="1516364"/>
                  </a:lnTo>
                  <a:lnTo>
                    <a:pt x="317" y="1511600"/>
                  </a:lnTo>
                  <a:lnTo>
                    <a:pt x="0" y="1506837"/>
                  </a:lnTo>
                  <a:lnTo>
                    <a:pt x="0" y="94951"/>
                  </a:lnTo>
                  <a:lnTo>
                    <a:pt x="317" y="90188"/>
                  </a:lnTo>
                  <a:lnTo>
                    <a:pt x="635" y="85424"/>
                  </a:lnTo>
                  <a:lnTo>
                    <a:pt x="1270" y="80661"/>
                  </a:lnTo>
                  <a:lnTo>
                    <a:pt x="1906" y="75580"/>
                  </a:lnTo>
                  <a:lnTo>
                    <a:pt x="3176" y="71134"/>
                  </a:lnTo>
                  <a:lnTo>
                    <a:pt x="4447" y="66688"/>
                  </a:lnTo>
                  <a:lnTo>
                    <a:pt x="5717" y="62560"/>
                  </a:lnTo>
                  <a:lnTo>
                    <a:pt x="7306" y="57796"/>
                  </a:lnTo>
                  <a:lnTo>
                    <a:pt x="9211" y="53668"/>
                  </a:lnTo>
                  <a:lnTo>
                    <a:pt x="11435" y="49857"/>
                  </a:lnTo>
                  <a:lnTo>
                    <a:pt x="13976" y="45729"/>
                  </a:lnTo>
                  <a:lnTo>
                    <a:pt x="16517" y="41601"/>
                  </a:lnTo>
                  <a:lnTo>
                    <a:pt x="19058" y="38107"/>
                  </a:lnTo>
                  <a:lnTo>
                    <a:pt x="21917" y="34614"/>
                  </a:lnTo>
                  <a:lnTo>
                    <a:pt x="24776" y="31121"/>
                  </a:lnTo>
                  <a:lnTo>
                    <a:pt x="27635" y="27945"/>
                  </a:lnTo>
                  <a:lnTo>
                    <a:pt x="31446" y="24452"/>
                  </a:lnTo>
                  <a:lnTo>
                    <a:pt x="34623" y="21594"/>
                  </a:lnTo>
                  <a:lnTo>
                    <a:pt x="38117" y="18736"/>
                  </a:lnTo>
                  <a:lnTo>
                    <a:pt x="41929" y="16195"/>
                  </a:lnTo>
                  <a:lnTo>
                    <a:pt x="45740" y="13655"/>
                  </a:lnTo>
                  <a:lnTo>
                    <a:pt x="49870" y="11432"/>
                  </a:lnTo>
                  <a:lnTo>
                    <a:pt x="53999" y="9527"/>
                  </a:lnTo>
                  <a:lnTo>
                    <a:pt x="58129" y="7304"/>
                  </a:lnTo>
                  <a:lnTo>
                    <a:pt x="62258" y="5716"/>
                  </a:lnTo>
                  <a:lnTo>
                    <a:pt x="67023" y="4128"/>
                  </a:lnTo>
                  <a:lnTo>
                    <a:pt x="71470" y="2858"/>
                  </a:lnTo>
                  <a:lnTo>
                    <a:pt x="75917" y="1905"/>
                  </a:lnTo>
                  <a:lnTo>
                    <a:pt x="80681" y="952"/>
                  </a:lnTo>
                  <a:lnTo>
                    <a:pt x="85446" y="317"/>
                  </a:lnTo>
                  <a:lnTo>
                    <a:pt x="90211"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013"/>
                <a:buFont typeface="Rockwell"/>
                <a:buNone/>
              </a:pPr>
              <a:r>
                <a:t/>
              </a:r>
              <a:endParaRPr b="0" i="0" sz="1013" u="none" cap="none" strike="noStrike">
                <a:solidFill>
                  <a:srgbClr val="FFFFFF"/>
                </a:solidFill>
                <a:latin typeface="Rockwell"/>
                <a:ea typeface="Rockwell"/>
                <a:cs typeface="Rockwell"/>
                <a:sym typeface="Rockwell"/>
              </a:endParaRPr>
            </a:p>
          </p:txBody>
        </p:sp>
      </p:grpSp>
      <p:sp>
        <p:nvSpPr>
          <p:cNvPr id="306" name="Google Shape;306;p17"/>
          <p:cNvSpPr txBox="1"/>
          <p:nvPr/>
        </p:nvSpPr>
        <p:spPr>
          <a:xfrm>
            <a:off x="3586207" y="1960667"/>
            <a:ext cx="7493475" cy="416996"/>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rgbClr val="FFFFFF"/>
              </a:buClr>
              <a:buSzPts val="1400"/>
              <a:buFont typeface="Arial"/>
              <a:buNone/>
            </a:pPr>
            <a:r>
              <a:rPr lang="tr-TR" sz="1400">
                <a:solidFill>
                  <a:srgbClr val="FFFFFF"/>
                </a:solidFill>
                <a:latin typeface="Rockwell"/>
                <a:ea typeface="Rockwell"/>
                <a:cs typeface="Rockwell"/>
                <a:sym typeface="Rockwell"/>
              </a:rPr>
              <a:t>Show and explain your web, app or software projects using these  gadget templates.</a:t>
            </a:r>
            <a:endParaRPr sz="1400">
              <a:solidFill>
                <a:srgbClr val="FFFFFF"/>
              </a:solidFill>
              <a:latin typeface="Rockwell"/>
              <a:ea typeface="Rockwell"/>
              <a:cs typeface="Rockwell"/>
              <a:sym typeface="Rockwell"/>
            </a:endParaRPr>
          </a:p>
        </p:txBody>
      </p:sp>
      <p:sp>
        <p:nvSpPr>
          <p:cNvPr id="307" name="Google Shape;307;p17"/>
          <p:cNvSpPr txBox="1"/>
          <p:nvPr/>
        </p:nvSpPr>
        <p:spPr>
          <a:xfrm>
            <a:off x="1024368" y="569718"/>
            <a:ext cx="2929970"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tr-TR" sz="2400">
                <a:latin typeface="Rockwell"/>
                <a:ea typeface="Rockwell"/>
                <a:cs typeface="Rockwell"/>
                <a:sym typeface="Rockwell"/>
              </a:rPr>
              <a:t>BUSINESS</a:t>
            </a:r>
            <a:endParaRPr b="1" sz="2400">
              <a:latin typeface="Rockwell"/>
              <a:ea typeface="Rockwell"/>
              <a:cs typeface="Rockwell"/>
              <a:sym typeface="Rockwell"/>
            </a:endParaRPr>
          </a:p>
        </p:txBody>
      </p:sp>
      <p:sp>
        <p:nvSpPr>
          <p:cNvPr id="308" name="Google Shape;308;p17"/>
          <p:cNvSpPr txBox="1"/>
          <p:nvPr/>
        </p:nvSpPr>
        <p:spPr>
          <a:xfrm>
            <a:off x="460976" y="523551"/>
            <a:ext cx="631840" cy="55399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tr-TR" sz="3000">
                <a:latin typeface="Rockwell"/>
                <a:ea typeface="Rockwell"/>
                <a:cs typeface="Rockwell"/>
                <a:sym typeface="Rockwell"/>
              </a:rPr>
              <a:t>01</a:t>
            </a:r>
            <a:endParaRPr sz="3000">
              <a:latin typeface="Rockwell"/>
              <a:ea typeface="Rockwell"/>
              <a:cs typeface="Rockwell"/>
              <a:sym typeface="Rockwe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0"/>
                                  </p:stCondLst>
                                  <p:childTnLst>
                                    <p:set>
                                      <p:cBhvr>
                                        <p:cTn dur="1" fill="hold">
                                          <p:stCondLst>
                                            <p:cond delay="0"/>
                                          </p:stCondLst>
                                        </p:cTn>
                                        <p:tgtEl>
                                          <p:spTgt spid="308"/>
                                        </p:tgtEl>
                                        <p:attrNameLst>
                                          <p:attrName>style.visibility</p:attrName>
                                        </p:attrNameLst>
                                      </p:cBhvr>
                                      <p:to>
                                        <p:strVal val="visible"/>
                                      </p:to>
                                    </p:set>
                                    <p:anim calcmode="lin" valueType="num">
                                      <p:cBhvr additive="base">
                                        <p:cTn dur="500"/>
                                        <p:tgtEl>
                                          <p:spTgt spid="308"/>
                                        </p:tgtEl>
                                        <p:attrNameLst>
                                          <p:attrName>ppt_x</p:attrName>
                                        </p:attrNameLst>
                                      </p:cBhvr>
                                      <p:tavLst>
                                        <p:tav fmla="" tm="0">
                                          <p:val>
                                            <p:strVal val="#ppt_x-1"/>
                                          </p:val>
                                        </p:tav>
                                        <p:tav fmla="" tm="100000">
                                          <p:val>
                                            <p:strVal val="#ppt_x"/>
                                          </p:val>
                                        </p:tav>
                                      </p:tavLst>
                                    </p:anim>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07"/>
                                        </p:tgtEl>
                                        <p:attrNameLst>
                                          <p:attrName>style.visibility</p:attrName>
                                        </p:attrNameLst>
                                      </p:cBhvr>
                                      <p:to>
                                        <p:strVal val="visible"/>
                                      </p:to>
                                    </p:set>
                                    <p:animEffect filter="fade" transition="in">
                                      <p:cBhvr>
                                        <p:cTn dur="500"/>
                                        <p:tgtEl>
                                          <p:spTgt spid="307"/>
                                        </p:tgtEl>
                                      </p:cBhvr>
                                    </p:animEffect>
                                  </p:childTnLst>
                                </p:cTn>
                              </p:par>
                            </p:childTnLst>
                          </p:cTn>
                        </p:par>
                        <p:par>
                          <p:cTn fill="hold">
                            <p:stCondLst>
                              <p:cond delay="1000"/>
                            </p:stCondLst>
                            <p:childTnLst>
                              <p:par>
                                <p:cTn fill="hold" nodeType="afterEffect" presetClass="entr" presetID="2" presetSubtype="8">
                                  <p:stCondLst>
                                    <p:cond delay="0"/>
                                  </p:stCondLst>
                                  <p:childTnLst>
                                    <p:set>
                                      <p:cBhvr>
                                        <p:cTn dur="1" fill="hold">
                                          <p:stCondLst>
                                            <p:cond delay="0"/>
                                          </p:stCondLst>
                                        </p:cTn>
                                        <p:tgtEl>
                                          <p:spTgt spid="300"/>
                                        </p:tgtEl>
                                        <p:attrNameLst>
                                          <p:attrName>style.visibility</p:attrName>
                                        </p:attrNameLst>
                                      </p:cBhvr>
                                      <p:to>
                                        <p:strVal val="visible"/>
                                      </p:to>
                                    </p:set>
                                    <p:anim calcmode="lin" valueType="num">
                                      <p:cBhvr additive="base">
                                        <p:cTn dur="500"/>
                                        <p:tgtEl>
                                          <p:spTgt spid="300"/>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306"/>
                                        </p:tgtEl>
                                        <p:attrNameLst>
                                          <p:attrName>style.visibility</p:attrName>
                                        </p:attrNameLst>
                                      </p:cBhvr>
                                      <p:to>
                                        <p:strVal val="visible"/>
                                      </p:to>
                                    </p:set>
                                    <p:anim calcmode="lin" valueType="num">
                                      <p:cBhvr additive="base">
                                        <p:cTn dur="500"/>
                                        <p:tgtEl>
                                          <p:spTgt spid="306"/>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250"/>
                                  </p:stCondLst>
                                  <p:childTnLst>
                                    <p:set>
                                      <p:cBhvr>
                                        <p:cTn dur="1" fill="hold">
                                          <p:stCondLst>
                                            <p:cond delay="0"/>
                                          </p:stCondLst>
                                        </p:cTn>
                                        <p:tgtEl>
                                          <p:spTgt spid="303"/>
                                        </p:tgtEl>
                                        <p:attrNameLst>
                                          <p:attrName>style.visibility</p:attrName>
                                        </p:attrNameLst>
                                      </p:cBhvr>
                                      <p:to>
                                        <p:strVal val="visible"/>
                                      </p:to>
                                    </p:set>
                                    <p:anim calcmode="lin" valueType="num">
                                      <p:cBhvr additive="base">
                                        <p:cTn dur="500"/>
                                        <p:tgtEl>
                                          <p:spTgt spid="303"/>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250"/>
                                  </p:stCondLst>
                                  <p:childTnLst>
                                    <p:set>
                                      <p:cBhvr>
                                        <p:cTn dur="1" fill="hold">
                                          <p:stCondLst>
                                            <p:cond delay="0"/>
                                          </p:stCondLst>
                                        </p:cTn>
                                        <p:tgtEl>
                                          <p:spTgt spid="291"/>
                                        </p:tgtEl>
                                        <p:attrNameLst>
                                          <p:attrName>style.visibility</p:attrName>
                                        </p:attrNameLst>
                                      </p:cBhvr>
                                      <p:to>
                                        <p:strVal val="visible"/>
                                      </p:to>
                                    </p:set>
                                    <p:anim calcmode="lin" valueType="num">
                                      <p:cBhvr additive="base">
                                        <p:cTn dur="500"/>
                                        <p:tgtEl>
                                          <p:spTgt spid="291"/>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500"/>
                                  </p:stCondLst>
                                  <p:childTnLst>
                                    <p:set>
                                      <p:cBhvr>
                                        <p:cTn dur="1" fill="hold">
                                          <p:stCondLst>
                                            <p:cond delay="0"/>
                                          </p:stCondLst>
                                        </p:cTn>
                                        <p:tgtEl>
                                          <p:spTgt spid="294"/>
                                        </p:tgtEl>
                                        <p:attrNameLst>
                                          <p:attrName>style.visibility</p:attrName>
                                        </p:attrNameLst>
                                      </p:cBhvr>
                                      <p:to>
                                        <p:strVal val="visible"/>
                                      </p:to>
                                    </p:set>
                                    <p:anim calcmode="lin" valueType="num">
                                      <p:cBhvr additive="base">
                                        <p:cTn dur="500"/>
                                        <p:tgtEl>
                                          <p:spTgt spid="294"/>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500"/>
                                  </p:stCondLst>
                                  <p:childTnLst>
                                    <p:set>
                                      <p:cBhvr>
                                        <p:cTn dur="1" fill="hold">
                                          <p:stCondLst>
                                            <p:cond delay="0"/>
                                          </p:stCondLst>
                                        </p:cTn>
                                        <p:tgtEl>
                                          <p:spTgt spid="292"/>
                                        </p:tgtEl>
                                        <p:attrNameLst>
                                          <p:attrName>style.visibility</p:attrName>
                                        </p:attrNameLst>
                                      </p:cBhvr>
                                      <p:to>
                                        <p:strVal val="visible"/>
                                      </p:to>
                                    </p:set>
                                    <p:anim calcmode="lin" valueType="num">
                                      <p:cBhvr additive="base">
                                        <p:cTn dur="500"/>
                                        <p:tgtEl>
                                          <p:spTgt spid="292"/>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750"/>
                                  </p:stCondLst>
                                  <p:childTnLst>
                                    <p:set>
                                      <p:cBhvr>
                                        <p:cTn dur="1" fill="hold">
                                          <p:stCondLst>
                                            <p:cond delay="0"/>
                                          </p:stCondLst>
                                        </p:cTn>
                                        <p:tgtEl>
                                          <p:spTgt spid="297"/>
                                        </p:tgtEl>
                                        <p:attrNameLst>
                                          <p:attrName>style.visibility</p:attrName>
                                        </p:attrNameLst>
                                      </p:cBhvr>
                                      <p:to>
                                        <p:strVal val="visible"/>
                                      </p:to>
                                    </p:set>
                                    <p:anim calcmode="lin" valueType="num">
                                      <p:cBhvr additive="base">
                                        <p:cTn dur="500"/>
                                        <p:tgtEl>
                                          <p:spTgt spid="297"/>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750"/>
                                  </p:stCondLst>
                                  <p:childTnLst>
                                    <p:set>
                                      <p:cBhvr>
                                        <p:cTn dur="1" fill="hold">
                                          <p:stCondLst>
                                            <p:cond delay="0"/>
                                          </p:stCondLst>
                                        </p:cTn>
                                        <p:tgtEl>
                                          <p:spTgt spid="293"/>
                                        </p:tgtEl>
                                        <p:attrNameLst>
                                          <p:attrName>style.visibility</p:attrName>
                                        </p:attrNameLst>
                                      </p:cBhvr>
                                      <p:to>
                                        <p:strVal val="visible"/>
                                      </p:to>
                                    </p:set>
                                    <p:anim calcmode="lin" valueType="num">
                                      <p:cBhvr additive="base">
                                        <p:cTn dur="500"/>
                                        <p:tgtEl>
                                          <p:spTgt spid="293"/>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18"/>
          <p:cNvSpPr/>
          <p:nvPr/>
        </p:nvSpPr>
        <p:spPr>
          <a:xfrm>
            <a:off x="0" y="0"/>
            <a:ext cx="12192000" cy="6858000"/>
          </a:xfrm>
          <a:prstGeom prst="frame">
            <a:avLst>
              <a:gd fmla="val 3986" name="adj1"/>
            </a:avLst>
          </a:prstGeom>
          <a:blipFill rotWithShape="1">
            <a:blip r:embed="rId3">
              <a:alphaModFix/>
            </a:blip>
            <a:tile algn="tl" flip="none" tx="0" sx="100000" ty="0" sy="100000"/>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Rockwell"/>
              <a:ea typeface="Rockwell"/>
              <a:cs typeface="Rockwell"/>
              <a:sym typeface="Rockwell"/>
            </a:endParaRPr>
          </a:p>
        </p:txBody>
      </p:sp>
      <p:cxnSp>
        <p:nvCxnSpPr>
          <p:cNvPr id="315" name="Google Shape;315;p18"/>
          <p:cNvCxnSpPr/>
          <p:nvPr/>
        </p:nvCxnSpPr>
        <p:spPr>
          <a:xfrm>
            <a:off x="3866744" y="3505341"/>
            <a:ext cx="1375263" cy="0"/>
          </a:xfrm>
          <a:prstGeom prst="straightConnector1">
            <a:avLst/>
          </a:prstGeom>
          <a:noFill/>
          <a:ln cap="flat" cmpd="sng" w="9525">
            <a:solidFill>
              <a:schemeClr val="lt1"/>
            </a:solidFill>
            <a:prstDash val="solid"/>
            <a:miter lim="800000"/>
            <a:headEnd len="sm" w="sm" type="none"/>
            <a:tailEnd len="sm" w="sm" type="none"/>
          </a:ln>
        </p:spPr>
      </p:cxnSp>
      <p:cxnSp>
        <p:nvCxnSpPr>
          <p:cNvPr id="316" name="Google Shape;316;p18"/>
          <p:cNvCxnSpPr/>
          <p:nvPr/>
        </p:nvCxnSpPr>
        <p:spPr>
          <a:xfrm rot="10800000">
            <a:off x="5242008" y="1770838"/>
            <a:ext cx="0" cy="3494973"/>
          </a:xfrm>
          <a:prstGeom prst="straightConnector1">
            <a:avLst/>
          </a:prstGeom>
          <a:noFill/>
          <a:ln cap="flat" cmpd="sng" w="9525">
            <a:solidFill>
              <a:schemeClr val="lt1"/>
            </a:solidFill>
            <a:prstDash val="solid"/>
            <a:miter lim="800000"/>
            <a:headEnd len="sm" w="sm" type="none"/>
            <a:tailEnd len="sm" w="sm" type="none"/>
          </a:ln>
        </p:spPr>
      </p:cxnSp>
      <p:grpSp>
        <p:nvGrpSpPr>
          <p:cNvPr id="317" name="Google Shape;317;p18"/>
          <p:cNvGrpSpPr/>
          <p:nvPr/>
        </p:nvGrpSpPr>
        <p:grpSpPr>
          <a:xfrm>
            <a:off x="5788248" y="2481595"/>
            <a:ext cx="906703" cy="908468"/>
            <a:chOff x="8866294" y="4017821"/>
            <a:chExt cx="1360409" cy="1363057"/>
          </a:xfrm>
        </p:grpSpPr>
        <p:sp>
          <p:nvSpPr>
            <p:cNvPr id="318" name="Google Shape;318;p18"/>
            <p:cNvSpPr/>
            <p:nvPr/>
          </p:nvSpPr>
          <p:spPr>
            <a:xfrm>
              <a:off x="8866294" y="4017821"/>
              <a:ext cx="1360409" cy="1363057"/>
            </a:xfrm>
            <a:prstGeom prst="ellipse">
              <a:avLst/>
            </a:prstGeom>
            <a:blipFill rotWithShape="1">
              <a:blip r:embed="rId4">
                <a:alphaModFix/>
              </a:blip>
              <a:stretch>
                <a:fillRect b="0" l="0" r="0" t="0"/>
              </a:stretch>
            </a:blipFill>
            <a:ln>
              <a:noFill/>
            </a:ln>
          </p:spPr>
          <p:txBody>
            <a:bodyPr anchorCtr="0" anchor="t" bIns="30450" lIns="60925" spcFirstLastPara="1" rIns="60925" wrap="square" tIns="30450">
              <a:noAutofit/>
            </a:bodyPr>
            <a:lstStyle/>
            <a:p>
              <a:pPr indent="0" lvl="0" marL="0" marR="0" rtl="0" algn="l">
                <a:lnSpc>
                  <a:spcPct val="100000"/>
                </a:lnSpc>
                <a:spcBef>
                  <a:spcPts val="0"/>
                </a:spcBef>
                <a:spcAft>
                  <a:spcPts val="0"/>
                </a:spcAft>
                <a:buClr>
                  <a:schemeClr val="dk1"/>
                </a:buClr>
                <a:buSzPts val="1200"/>
                <a:buFont typeface="Rockwell"/>
                <a:buNone/>
              </a:pPr>
              <a:r>
                <a:t/>
              </a:r>
              <a:endParaRPr b="0" i="0" sz="1200" u="none" cap="none" strike="noStrike">
                <a:solidFill>
                  <a:srgbClr val="000000"/>
                </a:solidFill>
                <a:latin typeface="Rockwell"/>
                <a:ea typeface="Rockwell"/>
                <a:cs typeface="Rockwell"/>
                <a:sym typeface="Rockwell"/>
              </a:endParaRPr>
            </a:p>
          </p:txBody>
        </p:sp>
        <p:sp>
          <p:nvSpPr>
            <p:cNvPr id="319" name="Google Shape;319;p18"/>
            <p:cNvSpPr/>
            <p:nvPr/>
          </p:nvSpPr>
          <p:spPr>
            <a:xfrm>
              <a:off x="9146482" y="4325668"/>
              <a:ext cx="793450" cy="790055"/>
            </a:xfrm>
            <a:custGeom>
              <a:rect b="b" l="l" r="r" t="t"/>
              <a:pathLst>
                <a:path extrusionOk="0" h="391" w="393">
                  <a:moveTo>
                    <a:pt x="160" y="318"/>
                  </a:moveTo>
                  <a:cubicBezTo>
                    <a:pt x="151" y="315"/>
                    <a:pt x="151" y="315"/>
                    <a:pt x="151" y="315"/>
                  </a:cubicBezTo>
                  <a:cubicBezTo>
                    <a:pt x="152" y="308"/>
                    <a:pt x="152" y="302"/>
                    <a:pt x="151" y="295"/>
                  </a:cubicBezTo>
                  <a:cubicBezTo>
                    <a:pt x="159" y="291"/>
                    <a:pt x="159" y="291"/>
                    <a:pt x="159" y="291"/>
                  </a:cubicBezTo>
                  <a:cubicBezTo>
                    <a:pt x="165" y="289"/>
                    <a:pt x="167" y="282"/>
                    <a:pt x="164" y="277"/>
                  </a:cubicBezTo>
                  <a:cubicBezTo>
                    <a:pt x="159" y="266"/>
                    <a:pt x="159" y="266"/>
                    <a:pt x="159" y="266"/>
                  </a:cubicBezTo>
                  <a:cubicBezTo>
                    <a:pt x="157" y="261"/>
                    <a:pt x="151" y="258"/>
                    <a:pt x="145" y="261"/>
                  </a:cubicBezTo>
                  <a:cubicBezTo>
                    <a:pt x="137" y="265"/>
                    <a:pt x="137" y="265"/>
                    <a:pt x="137" y="265"/>
                  </a:cubicBezTo>
                  <a:cubicBezTo>
                    <a:pt x="132" y="260"/>
                    <a:pt x="128" y="255"/>
                    <a:pt x="122" y="251"/>
                  </a:cubicBezTo>
                  <a:cubicBezTo>
                    <a:pt x="125" y="242"/>
                    <a:pt x="125" y="242"/>
                    <a:pt x="125" y="242"/>
                  </a:cubicBezTo>
                  <a:cubicBezTo>
                    <a:pt x="127" y="237"/>
                    <a:pt x="125" y="231"/>
                    <a:pt x="119" y="229"/>
                  </a:cubicBezTo>
                  <a:cubicBezTo>
                    <a:pt x="108" y="225"/>
                    <a:pt x="108" y="225"/>
                    <a:pt x="108" y="225"/>
                  </a:cubicBezTo>
                  <a:cubicBezTo>
                    <a:pt x="103" y="223"/>
                    <a:pt x="96" y="226"/>
                    <a:pt x="94" y="231"/>
                  </a:cubicBezTo>
                  <a:cubicBezTo>
                    <a:pt x="91" y="240"/>
                    <a:pt x="91" y="240"/>
                    <a:pt x="91" y="240"/>
                  </a:cubicBezTo>
                  <a:cubicBezTo>
                    <a:pt x="84" y="239"/>
                    <a:pt x="78" y="239"/>
                    <a:pt x="71" y="241"/>
                  </a:cubicBezTo>
                  <a:cubicBezTo>
                    <a:pt x="67" y="232"/>
                    <a:pt x="67" y="232"/>
                    <a:pt x="67" y="232"/>
                  </a:cubicBezTo>
                  <a:cubicBezTo>
                    <a:pt x="65" y="227"/>
                    <a:pt x="58" y="224"/>
                    <a:pt x="53" y="227"/>
                  </a:cubicBezTo>
                  <a:cubicBezTo>
                    <a:pt x="42" y="232"/>
                    <a:pt x="42" y="232"/>
                    <a:pt x="42" y="232"/>
                  </a:cubicBezTo>
                  <a:cubicBezTo>
                    <a:pt x="37" y="234"/>
                    <a:pt x="34" y="241"/>
                    <a:pt x="37" y="246"/>
                  </a:cubicBezTo>
                  <a:cubicBezTo>
                    <a:pt x="41" y="254"/>
                    <a:pt x="41" y="254"/>
                    <a:pt x="41" y="254"/>
                  </a:cubicBezTo>
                  <a:cubicBezTo>
                    <a:pt x="36" y="259"/>
                    <a:pt x="31" y="264"/>
                    <a:pt x="27" y="269"/>
                  </a:cubicBezTo>
                  <a:cubicBezTo>
                    <a:pt x="19" y="266"/>
                    <a:pt x="19" y="266"/>
                    <a:pt x="19" y="266"/>
                  </a:cubicBezTo>
                  <a:cubicBezTo>
                    <a:pt x="13" y="264"/>
                    <a:pt x="7" y="267"/>
                    <a:pt x="5" y="272"/>
                  </a:cubicBezTo>
                  <a:cubicBezTo>
                    <a:pt x="1" y="283"/>
                    <a:pt x="1" y="283"/>
                    <a:pt x="1" y="283"/>
                  </a:cubicBezTo>
                  <a:cubicBezTo>
                    <a:pt x="0" y="286"/>
                    <a:pt x="0" y="289"/>
                    <a:pt x="1" y="291"/>
                  </a:cubicBezTo>
                  <a:cubicBezTo>
                    <a:pt x="2" y="294"/>
                    <a:pt x="4" y="296"/>
                    <a:pt x="7" y="297"/>
                  </a:cubicBezTo>
                  <a:cubicBezTo>
                    <a:pt x="16" y="300"/>
                    <a:pt x="16" y="300"/>
                    <a:pt x="16" y="300"/>
                  </a:cubicBezTo>
                  <a:cubicBezTo>
                    <a:pt x="15" y="307"/>
                    <a:pt x="15" y="313"/>
                    <a:pt x="17" y="320"/>
                  </a:cubicBezTo>
                  <a:cubicBezTo>
                    <a:pt x="8" y="324"/>
                    <a:pt x="8" y="324"/>
                    <a:pt x="8" y="324"/>
                  </a:cubicBezTo>
                  <a:cubicBezTo>
                    <a:pt x="3" y="326"/>
                    <a:pt x="0" y="333"/>
                    <a:pt x="3" y="338"/>
                  </a:cubicBezTo>
                  <a:cubicBezTo>
                    <a:pt x="8" y="349"/>
                    <a:pt x="8" y="349"/>
                    <a:pt x="8" y="349"/>
                  </a:cubicBezTo>
                  <a:cubicBezTo>
                    <a:pt x="10" y="354"/>
                    <a:pt x="17" y="357"/>
                    <a:pt x="22" y="354"/>
                  </a:cubicBezTo>
                  <a:cubicBezTo>
                    <a:pt x="31" y="350"/>
                    <a:pt x="31" y="350"/>
                    <a:pt x="31" y="350"/>
                  </a:cubicBezTo>
                  <a:cubicBezTo>
                    <a:pt x="35" y="356"/>
                    <a:pt x="40" y="360"/>
                    <a:pt x="45" y="364"/>
                  </a:cubicBezTo>
                  <a:cubicBezTo>
                    <a:pt x="42" y="373"/>
                    <a:pt x="42" y="373"/>
                    <a:pt x="42" y="373"/>
                  </a:cubicBezTo>
                  <a:cubicBezTo>
                    <a:pt x="41" y="375"/>
                    <a:pt x="41" y="378"/>
                    <a:pt x="42" y="381"/>
                  </a:cubicBezTo>
                  <a:cubicBezTo>
                    <a:pt x="43" y="383"/>
                    <a:pt x="45" y="385"/>
                    <a:pt x="48" y="386"/>
                  </a:cubicBezTo>
                  <a:cubicBezTo>
                    <a:pt x="59" y="390"/>
                    <a:pt x="59" y="390"/>
                    <a:pt x="59" y="390"/>
                  </a:cubicBezTo>
                  <a:cubicBezTo>
                    <a:pt x="62" y="391"/>
                    <a:pt x="65" y="391"/>
                    <a:pt x="68" y="390"/>
                  </a:cubicBezTo>
                  <a:cubicBezTo>
                    <a:pt x="70" y="389"/>
                    <a:pt x="72" y="387"/>
                    <a:pt x="73" y="384"/>
                  </a:cubicBezTo>
                  <a:cubicBezTo>
                    <a:pt x="76" y="375"/>
                    <a:pt x="76" y="375"/>
                    <a:pt x="76" y="375"/>
                  </a:cubicBezTo>
                  <a:cubicBezTo>
                    <a:pt x="83" y="376"/>
                    <a:pt x="90" y="376"/>
                    <a:pt x="96" y="375"/>
                  </a:cubicBezTo>
                  <a:cubicBezTo>
                    <a:pt x="100" y="383"/>
                    <a:pt x="100" y="383"/>
                    <a:pt x="100" y="383"/>
                  </a:cubicBezTo>
                  <a:cubicBezTo>
                    <a:pt x="103" y="388"/>
                    <a:pt x="109" y="391"/>
                    <a:pt x="114" y="388"/>
                  </a:cubicBezTo>
                  <a:cubicBezTo>
                    <a:pt x="125" y="383"/>
                    <a:pt x="125" y="383"/>
                    <a:pt x="125" y="383"/>
                  </a:cubicBezTo>
                  <a:cubicBezTo>
                    <a:pt x="131" y="381"/>
                    <a:pt x="133" y="374"/>
                    <a:pt x="130" y="369"/>
                  </a:cubicBezTo>
                  <a:cubicBezTo>
                    <a:pt x="126" y="361"/>
                    <a:pt x="126" y="361"/>
                    <a:pt x="126" y="361"/>
                  </a:cubicBezTo>
                  <a:cubicBezTo>
                    <a:pt x="132" y="356"/>
                    <a:pt x="136" y="351"/>
                    <a:pt x="140" y="346"/>
                  </a:cubicBezTo>
                  <a:cubicBezTo>
                    <a:pt x="149" y="349"/>
                    <a:pt x="149" y="349"/>
                    <a:pt x="149" y="349"/>
                  </a:cubicBezTo>
                  <a:cubicBezTo>
                    <a:pt x="151" y="350"/>
                    <a:pt x="154" y="350"/>
                    <a:pt x="157" y="349"/>
                  </a:cubicBezTo>
                  <a:cubicBezTo>
                    <a:pt x="159" y="348"/>
                    <a:pt x="161" y="346"/>
                    <a:pt x="162" y="343"/>
                  </a:cubicBezTo>
                  <a:cubicBezTo>
                    <a:pt x="167" y="332"/>
                    <a:pt x="167" y="332"/>
                    <a:pt x="167" y="332"/>
                  </a:cubicBezTo>
                  <a:cubicBezTo>
                    <a:pt x="169" y="326"/>
                    <a:pt x="166" y="320"/>
                    <a:pt x="160" y="318"/>
                  </a:cubicBezTo>
                  <a:close/>
                  <a:moveTo>
                    <a:pt x="101" y="346"/>
                  </a:moveTo>
                  <a:cubicBezTo>
                    <a:pt x="96" y="349"/>
                    <a:pt x="90" y="350"/>
                    <a:pt x="84" y="350"/>
                  </a:cubicBezTo>
                  <a:cubicBezTo>
                    <a:pt x="67" y="350"/>
                    <a:pt x="52" y="340"/>
                    <a:pt x="45" y="325"/>
                  </a:cubicBezTo>
                  <a:cubicBezTo>
                    <a:pt x="35" y="304"/>
                    <a:pt x="45" y="279"/>
                    <a:pt x="66" y="269"/>
                  </a:cubicBezTo>
                  <a:cubicBezTo>
                    <a:pt x="72" y="266"/>
                    <a:pt x="77" y="265"/>
                    <a:pt x="84" y="265"/>
                  </a:cubicBezTo>
                  <a:cubicBezTo>
                    <a:pt x="100" y="265"/>
                    <a:pt x="115" y="275"/>
                    <a:pt x="122" y="290"/>
                  </a:cubicBezTo>
                  <a:cubicBezTo>
                    <a:pt x="132" y="311"/>
                    <a:pt x="123" y="336"/>
                    <a:pt x="101" y="346"/>
                  </a:cubicBezTo>
                  <a:close/>
                  <a:moveTo>
                    <a:pt x="266" y="349"/>
                  </a:moveTo>
                  <a:cubicBezTo>
                    <a:pt x="261" y="347"/>
                    <a:pt x="261" y="347"/>
                    <a:pt x="261" y="347"/>
                  </a:cubicBezTo>
                  <a:cubicBezTo>
                    <a:pt x="262" y="343"/>
                    <a:pt x="261" y="340"/>
                    <a:pt x="261" y="336"/>
                  </a:cubicBezTo>
                  <a:cubicBezTo>
                    <a:pt x="266" y="334"/>
                    <a:pt x="266" y="334"/>
                    <a:pt x="266" y="334"/>
                  </a:cubicBezTo>
                  <a:cubicBezTo>
                    <a:pt x="269" y="332"/>
                    <a:pt x="270" y="329"/>
                    <a:pt x="269" y="326"/>
                  </a:cubicBezTo>
                  <a:cubicBezTo>
                    <a:pt x="266" y="320"/>
                    <a:pt x="266" y="320"/>
                    <a:pt x="266" y="320"/>
                  </a:cubicBezTo>
                  <a:cubicBezTo>
                    <a:pt x="264" y="317"/>
                    <a:pt x="261" y="315"/>
                    <a:pt x="258" y="317"/>
                  </a:cubicBezTo>
                  <a:cubicBezTo>
                    <a:pt x="253" y="319"/>
                    <a:pt x="253" y="319"/>
                    <a:pt x="253" y="319"/>
                  </a:cubicBezTo>
                  <a:cubicBezTo>
                    <a:pt x="251" y="316"/>
                    <a:pt x="248" y="314"/>
                    <a:pt x="245" y="312"/>
                  </a:cubicBezTo>
                  <a:cubicBezTo>
                    <a:pt x="247" y="307"/>
                    <a:pt x="247" y="307"/>
                    <a:pt x="247" y="307"/>
                  </a:cubicBezTo>
                  <a:cubicBezTo>
                    <a:pt x="248" y="304"/>
                    <a:pt x="246" y="300"/>
                    <a:pt x="243" y="299"/>
                  </a:cubicBezTo>
                  <a:cubicBezTo>
                    <a:pt x="237" y="297"/>
                    <a:pt x="237" y="297"/>
                    <a:pt x="237" y="297"/>
                  </a:cubicBezTo>
                  <a:cubicBezTo>
                    <a:pt x="234" y="296"/>
                    <a:pt x="230" y="297"/>
                    <a:pt x="229" y="300"/>
                  </a:cubicBezTo>
                  <a:cubicBezTo>
                    <a:pt x="228" y="305"/>
                    <a:pt x="228" y="305"/>
                    <a:pt x="228" y="305"/>
                  </a:cubicBezTo>
                  <a:cubicBezTo>
                    <a:pt x="224" y="305"/>
                    <a:pt x="220" y="305"/>
                    <a:pt x="217" y="306"/>
                  </a:cubicBezTo>
                  <a:cubicBezTo>
                    <a:pt x="214" y="301"/>
                    <a:pt x="214" y="301"/>
                    <a:pt x="214" y="301"/>
                  </a:cubicBezTo>
                  <a:cubicBezTo>
                    <a:pt x="213" y="298"/>
                    <a:pt x="209" y="296"/>
                    <a:pt x="206" y="298"/>
                  </a:cubicBezTo>
                  <a:cubicBezTo>
                    <a:pt x="200" y="301"/>
                    <a:pt x="200" y="301"/>
                    <a:pt x="200" y="301"/>
                  </a:cubicBezTo>
                  <a:cubicBezTo>
                    <a:pt x="197" y="302"/>
                    <a:pt x="196" y="306"/>
                    <a:pt x="197" y="309"/>
                  </a:cubicBezTo>
                  <a:cubicBezTo>
                    <a:pt x="200" y="313"/>
                    <a:pt x="200" y="313"/>
                    <a:pt x="200" y="313"/>
                  </a:cubicBezTo>
                  <a:cubicBezTo>
                    <a:pt x="197" y="316"/>
                    <a:pt x="194" y="318"/>
                    <a:pt x="192" y="321"/>
                  </a:cubicBezTo>
                  <a:cubicBezTo>
                    <a:pt x="187" y="320"/>
                    <a:pt x="187" y="320"/>
                    <a:pt x="187" y="320"/>
                  </a:cubicBezTo>
                  <a:cubicBezTo>
                    <a:pt x="184" y="318"/>
                    <a:pt x="181" y="320"/>
                    <a:pt x="180" y="323"/>
                  </a:cubicBezTo>
                  <a:cubicBezTo>
                    <a:pt x="177" y="329"/>
                    <a:pt x="177" y="329"/>
                    <a:pt x="177" y="329"/>
                  </a:cubicBezTo>
                  <a:cubicBezTo>
                    <a:pt x="177" y="331"/>
                    <a:pt x="177" y="332"/>
                    <a:pt x="177" y="334"/>
                  </a:cubicBezTo>
                  <a:cubicBezTo>
                    <a:pt x="178" y="335"/>
                    <a:pt x="179" y="336"/>
                    <a:pt x="181" y="337"/>
                  </a:cubicBezTo>
                  <a:cubicBezTo>
                    <a:pt x="186" y="339"/>
                    <a:pt x="186" y="339"/>
                    <a:pt x="186" y="339"/>
                  </a:cubicBezTo>
                  <a:cubicBezTo>
                    <a:pt x="185" y="342"/>
                    <a:pt x="186" y="346"/>
                    <a:pt x="186" y="350"/>
                  </a:cubicBezTo>
                  <a:cubicBezTo>
                    <a:pt x="181" y="352"/>
                    <a:pt x="181" y="352"/>
                    <a:pt x="181" y="352"/>
                  </a:cubicBezTo>
                  <a:cubicBezTo>
                    <a:pt x="178" y="353"/>
                    <a:pt x="177" y="357"/>
                    <a:pt x="179" y="360"/>
                  </a:cubicBezTo>
                  <a:cubicBezTo>
                    <a:pt x="181" y="366"/>
                    <a:pt x="181" y="366"/>
                    <a:pt x="181" y="366"/>
                  </a:cubicBezTo>
                  <a:cubicBezTo>
                    <a:pt x="183" y="369"/>
                    <a:pt x="186" y="370"/>
                    <a:pt x="189" y="369"/>
                  </a:cubicBezTo>
                  <a:cubicBezTo>
                    <a:pt x="194" y="367"/>
                    <a:pt x="194" y="367"/>
                    <a:pt x="194" y="367"/>
                  </a:cubicBezTo>
                  <a:cubicBezTo>
                    <a:pt x="196" y="370"/>
                    <a:pt x="199" y="372"/>
                    <a:pt x="202" y="374"/>
                  </a:cubicBezTo>
                  <a:cubicBezTo>
                    <a:pt x="200" y="379"/>
                    <a:pt x="200" y="379"/>
                    <a:pt x="200" y="379"/>
                  </a:cubicBezTo>
                  <a:cubicBezTo>
                    <a:pt x="200" y="381"/>
                    <a:pt x="200" y="382"/>
                    <a:pt x="200" y="384"/>
                  </a:cubicBezTo>
                  <a:cubicBezTo>
                    <a:pt x="201" y="385"/>
                    <a:pt x="202" y="386"/>
                    <a:pt x="204" y="387"/>
                  </a:cubicBezTo>
                  <a:cubicBezTo>
                    <a:pt x="210" y="389"/>
                    <a:pt x="210" y="389"/>
                    <a:pt x="210" y="389"/>
                  </a:cubicBezTo>
                  <a:cubicBezTo>
                    <a:pt x="212" y="390"/>
                    <a:pt x="213" y="390"/>
                    <a:pt x="215" y="389"/>
                  </a:cubicBezTo>
                  <a:cubicBezTo>
                    <a:pt x="216" y="388"/>
                    <a:pt x="217" y="387"/>
                    <a:pt x="218" y="386"/>
                  </a:cubicBezTo>
                  <a:cubicBezTo>
                    <a:pt x="219" y="381"/>
                    <a:pt x="219" y="381"/>
                    <a:pt x="219" y="381"/>
                  </a:cubicBezTo>
                  <a:cubicBezTo>
                    <a:pt x="223" y="381"/>
                    <a:pt x="227" y="381"/>
                    <a:pt x="230" y="380"/>
                  </a:cubicBezTo>
                  <a:cubicBezTo>
                    <a:pt x="233" y="385"/>
                    <a:pt x="233" y="385"/>
                    <a:pt x="233" y="385"/>
                  </a:cubicBezTo>
                  <a:cubicBezTo>
                    <a:pt x="234" y="388"/>
                    <a:pt x="238" y="389"/>
                    <a:pt x="241" y="388"/>
                  </a:cubicBezTo>
                  <a:cubicBezTo>
                    <a:pt x="247" y="385"/>
                    <a:pt x="247" y="385"/>
                    <a:pt x="247" y="385"/>
                  </a:cubicBezTo>
                  <a:cubicBezTo>
                    <a:pt x="250" y="384"/>
                    <a:pt x="251" y="380"/>
                    <a:pt x="250" y="377"/>
                  </a:cubicBezTo>
                  <a:cubicBezTo>
                    <a:pt x="247" y="372"/>
                    <a:pt x="247" y="372"/>
                    <a:pt x="247" y="372"/>
                  </a:cubicBezTo>
                  <a:cubicBezTo>
                    <a:pt x="250" y="370"/>
                    <a:pt x="253" y="367"/>
                    <a:pt x="255" y="364"/>
                  </a:cubicBezTo>
                  <a:cubicBezTo>
                    <a:pt x="260" y="366"/>
                    <a:pt x="260" y="366"/>
                    <a:pt x="260" y="366"/>
                  </a:cubicBezTo>
                  <a:cubicBezTo>
                    <a:pt x="261" y="367"/>
                    <a:pt x="263" y="367"/>
                    <a:pt x="264" y="366"/>
                  </a:cubicBezTo>
                  <a:cubicBezTo>
                    <a:pt x="266" y="365"/>
                    <a:pt x="267" y="364"/>
                    <a:pt x="267" y="363"/>
                  </a:cubicBezTo>
                  <a:cubicBezTo>
                    <a:pt x="270" y="356"/>
                    <a:pt x="270" y="356"/>
                    <a:pt x="270" y="356"/>
                  </a:cubicBezTo>
                  <a:cubicBezTo>
                    <a:pt x="271" y="353"/>
                    <a:pt x="269" y="350"/>
                    <a:pt x="266" y="349"/>
                  </a:cubicBezTo>
                  <a:close/>
                  <a:moveTo>
                    <a:pt x="233" y="364"/>
                  </a:moveTo>
                  <a:cubicBezTo>
                    <a:pt x="230" y="366"/>
                    <a:pt x="227" y="366"/>
                    <a:pt x="224" y="366"/>
                  </a:cubicBezTo>
                  <a:cubicBezTo>
                    <a:pt x="214" y="366"/>
                    <a:pt x="206" y="361"/>
                    <a:pt x="202" y="353"/>
                  </a:cubicBezTo>
                  <a:cubicBezTo>
                    <a:pt x="197" y="341"/>
                    <a:pt x="202" y="327"/>
                    <a:pt x="214" y="321"/>
                  </a:cubicBezTo>
                  <a:cubicBezTo>
                    <a:pt x="217" y="320"/>
                    <a:pt x="220" y="319"/>
                    <a:pt x="223" y="319"/>
                  </a:cubicBezTo>
                  <a:cubicBezTo>
                    <a:pt x="233" y="319"/>
                    <a:pt x="241" y="325"/>
                    <a:pt x="245" y="333"/>
                  </a:cubicBezTo>
                  <a:cubicBezTo>
                    <a:pt x="250" y="345"/>
                    <a:pt x="245" y="359"/>
                    <a:pt x="233" y="364"/>
                  </a:cubicBezTo>
                  <a:close/>
                  <a:moveTo>
                    <a:pt x="378" y="160"/>
                  </a:moveTo>
                  <a:cubicBezTo>
                    <a:pt x="364" y="155"/>
                    <a:pt x="364" y="155"/>
                    <a:pt x="364" y="155"/>
                  </a:cubicBezTo>
                  <a:cubicBezTo>
                    <a:pt x="365" y="144"/>
                    <a:pt x="364" y="133"/>
                    <a:pt x="362" y="122"/>
                  </a:cubicBezTo>
                  <a:cubicBezTo>
                    <a:pt x="377" y="115"/>
                    <a:pt x="377" y="115"/>
                    <a:pt x="377" y="115"/>
                  </a:cubicBezTo>
                  <a:cubicBezTo>
                    <a:pt x="386" y="111"/>
                    <a:pt x="390" y="100"/>
                    <a:pt x="386" y="91"/>
                  </a:cubicBezTo>
                  <a:cubicBezTo>
                    <a:pt x="377" y="73"/>
                    <a:pt x="377" y="73"/>
                    <a:pt x="377" y="73"/>
                  </a:cubicBezTo>
                  <a:cubicBezTo>
                    <a:pt x="373" y="64"/>
                    <a:pt x="362" y="60"/>
                    <a:pt x="353" y="64"/>
                  </a:cubicBezTo>
                  <a:cubicBezTo>
                    <a:pt x="339" y="71"/>
                    <a:pt x="339" y="71"/>
                    <a:pt x="339" y="71"/>
                  </a:cubicBezTo>
                  <a:cubicBezTo>
                    <a:pt x="332" y="62"/>
                    <a:pt x="323" y="54"/>
                    <a:pt x="314" y="48"/>
                  </a:cubicBezTo>
                  <a:cubicBezTo>
                    <a:pt x="320" y="33"/>
                    <a:pt x="320" y="33"/>
                    <a:pt x="320" y="33"/>
                  </a:cubicBezTo>
                  <a:cubicBezTo>
                    <a:pt x="323" y="24"/>
                    <a:pt x="319" y="13"/>
                    <a:pt x="309" y="10"/>
                  </a:cubicBezTo>
                  <a:cubicBezTo>
                    <a:pt x="290" y="3"/>
                    <a:pt x="290" y="3"/>
                    <a:pt x="290" y="3"/>
                  </a:cubicBezTo>
                  <a:cubicBezTo>
                    <a:pt x="281" y="0"/>
                    <a:pt x="271" y="5"/>
                    <a:pt x="267" y="14"/>
                  </a:cubicBezTo>
                  <a:cubicBezTo>
                    <a:pt x="262" y="29"/>
                    <a:pt x="262" y="29"/>
                    <a:pt x="262" y="29"/>
                  </a:cubicBezTo>
                  <a:cubicBezTo>
                    <a:pt x="251" y="27"/>
                    <a:pt x="240" y="28"/>
                    <a:pt x="229" y="30"/>
                  </a:cubicBezTo>
                  <a:cubicBezTo>
                    <a:pt x="222" y="15"/>
                    <a:pt x="222" y="15"/>
                    <a:pt x="222" y="15"/>
                  </a:cubicBezTo>
                  <a:cubicBezTo>
                    <a:pt x="218" y="6"/>
                    <a:pt x="207" y="2"/>
                    <a:pt x="198" y="7"/>
                  </a:cubicBezTo>
                  <a:cubicBezTo>
                    <a:pt x="180" y="15"/>
                    <a:pt x="180" y="15"/>
                    <a:pt x="180" y="15"/>
                  </a:cubicBezTo>
                  <a:cubicBezTo>
                    <a:pt x="171" y="19"/>
                    <a:pt x="167" y="30"/>
                    <a:pt x="171" y="39"/>
                  </a:cubicBezTo>
                  <a:cubicBezTo>
                    <a:pt x="178" y="53"/>
                    <a:pt x="178" y="53"/>
                    <a:pt x="178" y="53"/>
                  </a:cubicBezTo>
                  <a:cubicBezTo>
                    <a:pt x="169" y="60"/>
                    <a:pt x="161" y="69"/>
                    <a:pt x="155" y="78"/>
                  </a:cubicBezTo>
                  <a:cubicBezTo>
                    <a:pt x="140" y="72"/>
                    <a:pt x="140" y="72"/>
                    <a:pt x="140" y="72"/>
                  </a:cubicBezTo>
                  <a:cubicBezTo>
                    <a:pt x="131" y="69"/>
                    <a:pt x="120" y="74"/>
                    <a:pt x="117" y="83"/>
                  </a:cubicBezTo>
                  <a:cubicBezTo>
                    <a:pt x="110" y="102"/>
                    <a:pt x="110" y="102"/>
                    <a:pt x="110" y="102"/>
                  </a:cubicBezTo>
                  <a:cubicBezTo>
                    <a:pt x="109" y="106"/>
                    <a:pt x="109" y="111"/>
                    <a:pt x="111" y="116"/>
                  </a:cubicBezTo>
                  <a:cubicBezTo>
                    <a:pt x="113" y="120"/>
                    <a:pt x="116" y="123"/>
                    <a:pt x="121" y="125"/>
                  </a:cubicBezTo>
                  <a:cubicBezTo>
                    <a:pt x="136" y="130"/>
                    <a:pt x="136" y="130"/>
                    <a:pt x="136" y="130"/>
                  </a:cubicBezTo>
                  <a:cubicBezTo>
                    <a:pt x="135" y="141"/>
                    <a:pt x="135" y="152"/>
                    <a:pt x="137" y="163"/>
                  </a:cubicBezTo>
                  <a:cubicBezTo>
                    <a:pt x="123" y="170"/>
                    <a:pt x="123" y="170"/>
                    <a:pt x="123" y="170"/>
                  </a:cubicBezTo>
                  <a:cubicBezTo>
                    <a:pt x="114" y="174"/>
                    <a:pt x="110" y="185"/>
                    <a:pt x="114" y="194"/>
                  </a:cubicBezTo>
                  <a:cubicBezTo>
                    <a:pt x="122" y="212"/>
                    <a:pt x="122" y="212"/>
                    <a:pt x="122" y="212"/>
                  </a:cubicBezTo>
                  <a:cubicBezTo>
                    <a:pt x="126" y="221"/>
                    <a:pt x="137" y="225"/>
                    <a:pt x="146" y="221"/>
                  </a:cubicBezTo>
                  <a:cubicBezTo>
                    <a:pt x="161" y="214"/>
                    <a:pt x="161" y="214"/>
                    <a:pt x="161" y="214"/>
                  </a:cubicBezTo>
                  <a:cubicBezTo>
                    <a:pt x="168" y="223"/>
                    <a:pt x="176" y="231"/>
                    <a:pt x="185" y="237"/>
                  </a:cubicBezTo>
                  <a:cubicBezTo>
                    <a:pt x="179" y="252"/>
                    <a:pt x="179" y="252"/>
                    <a:pt x="179" y="252"/>
                  </a:cubicBezTo>
                  <a:cubicBezTo>
                    <a:pt x="178" y="256"/>
                    <a:pt x="178" y="261"/>
                    <a:pt x="180" y="266"/>
                  </a:cubicBezTo>
                  <a:cubicBezTo>
                    <a:pt x="182" y="270"/>
                    <a:pt x="185" y="273"/>
                    <a:pt x="190" y="275"/>
                  </a:cubicBezTo>
                  <a:cubicBezTo>
                    <a:pt x="209" y="282"/>
                    <a:pt x="209" y="282"/>
                    <a:pt x="209" y="282"/>
                  </a:cubicBezTo>
                  <a:cubicBezTo>
                    <a:pt x="213" y="284"/>
                    <a:pt x="218" y="283"/>
                    <a:pt x="223" y="281"/>
                  </a:cubicBezTo>
                  <a:cubicBezTo>
                    <a:pt x="227" y="279"/>
                    <a:pt x="230" y="276"/>
                    <a:pt x="232" y="271"/>
                  </a:cubicBezTo>
                  <a:cubicBezTo>
                    <a:pt x="238" y="256"/>
                    <a:pt x="238" y="256"/>
                    <a:pt x="238" y="256"/>
                  </a:cubicBezTo>
                  <a:cubicBezTo>
                    <a:pt x="248" y="258"/>
                    <a:pt x="260" y="257"/>
                    <a:pt x="271" y="255"/>
                  </a:cubicBezTo>
                  <a:cubicBezTo>
                    <a:pt x="277" y="270"/>
                    <a:pt x="277" y="270"/>
                    <a:pt x="277" y="270"/>
                  </a:cubicBezTo>
                  <a:cubicBezTo>
                    <a:pt x="281" y="279"/>
                    <a:pt x="292" y="283"/>
                    <a:pt x="301" y="278"/>
                  </a:cubicBezTo>
                  <a:cubicBezTo>
                    <a:pt x="319" y="270"/>
                    <a:pt x="319" y="270"/>
                    <a:pt x="319" y="270"/>
                  </a:cubicBezTo>
                  <a:cubicBezTo>
                    <a:pt x="328" y="266"/>
                    <a:pt x="332" y="255"/>
                    <a:pt x="328" y="246"/>
                  </a:cubicBezTo>
                  <a:cubicBezTo>
                    <a:pt x="322" y="232"/>
                    <a:pt x="322" y="232"/>
                    <a:pt x="322" y="232"/>
                  </a:cubicBezTo>
                  <a:cubicBezTo>
                    <a:pt x="330" y="225"/>
                    <a:pt x="338" y="216"/>
                    <a:pt x="344" y="207"/>
                  </a:cubicBezTo>
                  <a:cubicBezTo>
                    <a:pt x="359" y="213"/>
                    <a:pt x="359" y="213"/>
                    <a:pt x="359" y="213"/>
                  </a:cubicBezTo>
                  <a:cubicBezTo>
                    <a:pt x="364" y="215"/>
                    <a:pt x="368" y="214"/>
                    <a:pt x="373" y="212"/>
                  </a:cubicBezTo>
                  <a:cubicBezTo>
                    <a:pt x="377" y="210"/>
                    <a:pt x="380" y="207"/>
                    <a:pt x="382" y="202"/>
                  </a:cubicBezTo>
                  <a:cubicBezTo>
                    <a:pt x="389" y="183"/>
                    <a:pt x="389" y="183"/>
                    <a:pt x="389" y="183"/>
                  </a:cubicBezTo>
                  <a:cubicBezTo>
                    <a:pt x="393" y="174"/>
                    <a:pt x="388" y="164"/>
                    <a:pt x="378" y="160"/>
                  </a:cubicBezTo>
                  <a:close/>
                  <a:moveTo>
                    <a:pt x="279" y="207"/>
                  </a:moveTo>
                  <a:cubicBezTo>
                    <a:pt x="270" y="212"/>
                    <a:pt x="260" y="214"/>
                    <a:pt x="250" y="214"/>
                  </a:cubicBezTo>
                  <a:cubicBezTo>
                    <a:pt x="222" y="214"/>
                    <a:pt x="197" y="197"/>
                    <a:pt x="185" y="172"/>
                  </a:cubicBezTo>
                  <a:cubicBezTo>
                    <a:pt x="169" y="137"/>
                    <a:pt x="184" y="94"/>
                    <a:pt x="220" y="78"/>
                  </a:cubicBezTo>
                  <a:cubicBezTo>
                    <a:pt x="229" y="74"/>
                    <a:pt x="239" y="71"/>
                    <a:pt x="250" y="71"/>
                  </a:cubicBezTo>
                  <a:cubicBezTo>
                    <a:pt x="277" y="71"/>
                    <a:pt x="303" y="88"/>
                    <a:pt x="314" y="113"/>
                  </a:cubicBezTo>
                  <a:cubicBezTo>
                    <a:pt x="331" y="148"/>
                    <a:pt x="315" y="191"/>
                    <a:pt x="279" y="207"/>
                  </a:cubicBezTo>
                  <a:close/>
                </a:path>
              </a:pathLst>
            </a:custGeom>
            <a:solidFill>
              <a:srgbClr val="FFFFFF"/>
            </a:solidFill>
            <a:ln>
              <a:noFill/>
            </a:ln>
          </p:spPr>
          <p:txBody>
            <a:bodyPr anchorCtr="0" anchor="t" bIns="30450" lIns="60925" spcFirstLastPara="1" rIns="60925" wrap="square" tIns="30450">
              <a:noAutofit/>
            </a:bodyPr>
            <a:lstStyle/>
            <a:p>
              <a:pPr indent="0" lvl="0" marL="0" marR="0" rtl="0" algn="l">
                <a:lnSpc>
                  <a:spcPct val="100000"/>
                </a:lnSpc>
                <a:spcBef>
                  <a:spcPts val="0"/>
                </a:spcBef>
                <a:spcAft>
                  <a:spcPts val="0"/>
                </a:spcAft>
                <a:buClr>
                  <a:schemeClr val="dk1"/>
                </a:buClr>
                <a:buSzPts val="1200"/>
                <a:buFont typeface="Rockwell"/>
                <a:buNone/>
              </a:pPr>
              <a:r>
                <a:t/>
              </a:r>
              <a:endParaRPr b="0" i="0" sz="1200" u="none" cap="none" strike="noStrike">
                <a:solidFill>
                  <a:srgbClr val="000000"/>
                </a:solidFill>
                <a:latin typeface="Rockwell"/>
                <a:ea typeface="Rockwell"/>
                <a:cs typeface="Rockwell"/>
                <a:sym typeface="Rockwell"/>
              </a:endParaRPr>
            </a:p>
          </p:txBody>
        </p:sp>
      </p:grpSp>
      <p:sp>
        <p:nvSpPr>
          <p:cNvPr id="320" name="Google Shape;320;p18"/>
          <p:cNvSpPr txBox="1"/>
          <p:nvPr/>
        </p:nvSpPr>
        <p:spPr>
          <a:xfrm>
            <a:off x="6998628" y="2441566"/>
            <a:ext cx="3983726" cy="1061829"/>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tr-TR" sz="1800">
                <a:solidFill>
                  <a:schemeClr val="lt1"/>
                </a:solidFill>
                <a:latin typeface="Rockwell"/>
                <a:ea typeface="Rockwell"/>
                <a:cs typeface="Rockwell"/>
                <a:sym typeface="Rockwell"/>
              </a:rPr>
              <a:t>SETTING</a:t>
            </a:r>
            <a:endParaRPr sz="1800">
              <a:solidFill>
                <a:schemeClr val="lt1"/>
              </a:solidFill>
              <a:latin typeface="Rockwell"/>
              <a:ea typeface="Rockwell"/>
              <a:cs typeface="Rockwell"/>
              <a:sym typeface="Rockwell"/>
            </a:endParaRPr>
          </a:p>
          <a:p>
            <a:pPr indent="0" lvl="0" marL="0" marR="0" rtl="0" algn="l">
              <a:lnSpc>
                <a:spcPct val="150000"/>
              </a:lnSpc>
              <a:spcBef>
                <a:spcPts val="0"/>
              </a:spcBef>
              <a:spcAft>
                <a:spcPts val="0"/>
              </a:spcAft>
              <a:buNone/>
            </a:pPr>
            <a:r>
              <a:rPr lang="tr-TR" sz="1200">
                <a:solidFill>
                  <a:srgbClr val="FFFFFF"/>
                </a:solidFill>
                <a:latin typeface="Rockwell"/>
                <a:ea typeface="Rockwell"/>
                <a:cs typeface="Rockwell"/>
                <a:sym typeface="Rockwell"/>
              </a:rPr>
              <a:t>This allows us to achieve high quality outcomes and full transparency towards.</a:t>
            </a:r>
            <a:endParaRPr sz="1200">
              <a:solidFill>
                <a:srgbClr val="FFFFFF"/>
              </a:solidFill>
              <a:latin typeface="Rockwell"/>
              <a:ea typeface="Rockwell"/>
              <a:cs typeface="Rockwell"/>
              <a:sym typeface="Rockwell"/>
            </a:endParaRPr>
          </a:p>
        </p:txBody>
      </p:sp>
      <p:sp>
        <p:nvSpPr>
          <p:cNvPr id="321" name="Google Shape;321;p18"/>
          <p:cNvSpPr/>
          <p:nvPr/>
        </p:nvSpPr>
        <p:spPr>
          <a:xfrm>
            <a:off x="2183374" y="3436674"/>
            <a:ext cx="560771" cy="559713"/>
          </a:xfrm>
          <a:prstGeom prst="ellipse">
            <a:avLst/>
          </a:prstGeom>
          <a:blipFill rotWithShape="1">
            <a:blip r:embed="rId5">
              <a:alphaModFix/>
            </a:blip>
            <a:stretch>
              <a:fillRect b="0" l="0" r="0" t="0"/>
            </a:stretch>
          </a:blipFill>
          <a:ln>
            <a:noFill/>
          </a:ln>
        </p:spPr>
        <p:txBody>
          <a:bodyPr anchorCtr="0" anchor="t" bIns="30450" lIns="60925" spcFirstLastPara="1" rIns="60925" wrap="square" tIns="30450">
            <a:noAutofit/>
          </a:bodyPr>
          <a:lstStyle/>
          <a:p>
            <a:pPr indent="0" lvl="0" marL="0" marR="0" rtl="0" algn="l">
              <a:spcBef>
                <a:spcPts val="0"/>
              </a:spcBef>
              <a:spcAft>
                <a:spcPts val="0"/>
              </a:spcAft>
              <a:buNone/>
            </a:pPr>
            <a:r>
              <a:t/>
            </a:r>
            <a:endParaRPr sz="1200">
              <a:solidFill>
                <a:srgbClr val="000000"/>
              </a:solidFill>
              <a:latin typeface="Rockwell"/>
              <a:ea typeface="Rockwell"/>
              <a:cs typeface="Rockwell"/>
              <a:sym typeface="Rockwell"/>
            </a:endParaRPr>
          </a:p>
        </p:txBody>
      </p:sp>
      <p:grpSp>
        <p:nvGrpSpPr>
          <p:cNvPr id="322" name="Google Shape;322;p18"/>
          <p:cNvGrpSpPr/>
          <p:nvPr/>
        </p:nvGrpSpPr>
        <p:grpSpPr>
          <a:xfrm>
            <a:off x="2464818" y="1384043"/>
            <a:ext cx="2035703" cy="2334075"/>
            <a:chOff x="3879850" y="2675943"/>
            <a:chExt cx="3054350" cy="3502025"/>
          </a:xfrm>
        </p:grpSpPr>
        <p:sp>
          <p:nvSpPr>
            <p:cNvPr id="323" name="Google Shape;323;p18"/>
            <p:cNvSpPr/>
            <p:nvPr/>
          </p:nvSpPr>
          <p:spPr>
            <a:xfrm>
              <a:off x="5710238" y="3528430"/>
              <a:ext cx="1223962" cy="644525"/>
            </a:xfrm>
            <a:custGeom>
              <a:rect b="b" l="l" r="r" t="t"/>
              <a:pathLst>
                <a:path extrusionOk="0" h="406" w="771">
                  <a:moveTo>
                    <a:pt x="344" y="0"/>
                  </a:moveTo>
                  <a:lnTo>
                    <a:pt x="771" y="40"/>
                  </a:lnTo>
                  <a:lnTo>
                    <a:pt x="274" y="379"/>
                  </a:lnTo>
                  <a:lnTo>
                    <a:pt x="0" y="406"/>
                  </a:lnTo>
                  <a:lnTo>
                    <a:pt x="344" y="0"/>
                  </a:lnTo>
                  <a:close/>
                </a:path>
              </a:pathLst>
            </a:custGeom>
            <a:blipFill rotWithShape="1">
              <a:blip r:embed="rId6">
                <a:alphaModFix/>
              </a:blip>
              <a:stretch>
                <a:fillRect b="0" l="0" r="0" t="0"/>
              </a:stretch>
            </a:blipFill>
            <a:ln>
              <a:noFill/>
            </a:ln>
          </p:spPr>
          <p:txBody>
            <a:bodyPr anchorCtr="0" anchor="t" bIns="30450" lIns="60925" spcFirstLastPara="1" rIns="60925" wrap="square" tIns="30450">
              <a:noAutofit/>
            </a:bodyPr>
            <a:lstStyle/>
            <a:p>
              <a:pPr indent="0" lvl="0" marL="0" marR="0" rtl="0" algn="l">
                <a:lnSpc>
                  <a:spcPct val="100000"/>
                </a:lnSpc>
                <a:spcBef>
                  <a:spcPts val="0"/>
                </a:spcBef>
                <a:spcAft>
                  <a:spcPts val="0"/>
                </a:spcAft>
                <a:buClr>
                  <a:schemeClr val="dk1"/>
                </a:buClr>
                <a:buSzPts val="1200"/>
                <a:buFont typeface="Rockwell"/>
                <a:buNone/>
              </a:pPr>
              <a:r>
                <a:t/>
              </a:r>
              <a:endParaRPr b="0" i="0" sz="1200" u="none" cap="none" strike="noStrike">
                <a:solidFill>
                  <a:srgbClr val="000000"/>
                </a:solidFill>
                <a:latin typeface="Rockwell"/>
                <a:ea typeface="Rockwell"/>
                <a:cs typeface="Rockwell"/>
                <a:sym typeface="Rockwell"/>
              </a:endParaRPr>
            </a:p>
          </p:txBody>
        </p:sp>
        <p:sp>
          <p:nvSpPr>
            <p:cNvPr id="324" name="Google Shape;324;p18"/>
            <p:cNvSpPr/>
            <p:nvPr/>
          </p:nvSpPr>
          <p:spPr>
            <a:xfrm>
              <a:off x="5414963" y="2675943"/>
              <a:ext cx="568325" cy="1322388"/>
            </a:xfrm>
            <a:custGeom>
              <a:rect b="b" l="l" r="r" t="t"/>
              <a:pathLst>
                <a:path extrusionOk="0" h="833" w="358">
                  <a:moveTo>
                    <a:pt x="358" y="400"/>
                  </a:moveTo>
                  <a:lnTo>
                    <a:pt x="226" y="0"/>
                  </a:lnTo>
                  <a:lnTo>
                    <a:pt x="0" y="556"/>
                  </a:lnTo>
                  <a:lnTo>
                    <a:pt x="35" y="833"/>
                  </a:lnTo>
                  <a:lnTo>
                    <a:pt x="358" y="400"/>
                  </a:lnTo>
                  <a:close/>
                </a:path>
              </a:pathLst>
            </a:custGeom>
            <a:blipFill rotWithShape="1">
              <a:blip r:embed="rId6">
                <a:alphaModFix/>
              </a:blip>
              <a:stretch>
                <a:fillRect b="0" l="0" r="0" t="0"/>
              </a:stretch>
            </a:blipFill>
            <a:ln>
              <a:noFill/>
            </a:ln>
          </p:spPr>
          <p:txBody>
            <a:bodyPr anchorCtr="0" anchor="t" bIns="30450" lIns="60925" spcFirstLastPara="1" rIns="60925" wrap="square" tIns="30450">
              <a:noAutofit/>
            </a:bodyPr>
            <a:lstStyle/>
            <a:p>
              <a:pPr indent="0" lvl="0" marL="0" marR="0" rtl="0" algn="l">
                <a:lnSpc>
                  <a:spcPct val="100000"/>
                </a:lnSpc>
                <a:spcBef>
                  <a:spcPts val="0"/>
                </a:spcBef>
                <a:spcAft>
                  <a:spcPts val="0"/>
                </a:spcAft>
                <a:buClr>
                  <a:schemeClr val="dk1"/>
                </a:buClr>
                <a:buSzPts val="1200"/>
                <a:buFont typeface="Rockwell"/>
                <a:buNone/>
              </a:pPr>
              <a:r>
                <a:t/>
              </a:r>
              <a:endParaRPr b="0" i="0" sz="1200" u="none" cap="none" strike="noStrike">
                <a:solidFill>
                  <a:srgbClr val="000000"/>
                </a:solidFill>
                <a:latin typeface="Rockwell"/>
                <a:ea typeface="Rockwell"/>
                <a:cs typeface="Rockwell"/>
                <a:sym typeface="Rockwell"/>
              </a:endParaRPr>
            </a:p>
          </p:txBody>
        </p:sp>
        <p:sp>
          <p:nvSpPr>
            <p:cNvPr id="325" name="Google Shape;325;p18"/>
            <p:cNvSpPr/>
            <p:nvPr/>
          </p:nvSpPr>
          <p:spPr>
            <a:xfrm>
              <a:off x="3879850" y="3149018"/>
              <a:ext cx="2503487" cy="3028950"/>
            </a:xfrm>
            <a:custGeom>
              <a:rect b="b" l="l" r="r" t="t"/>
              <a:pathLst>
                <a:path extrusionOk="0" h="1908" w="1577">
                  <a:moveTo>
                    <a:pt x="0" y="1908"/>
                  </a:moveTo>
                  <a:lnTo>
                    <a:pt x="239" y="1443"/>
                  </a:lnTo>
                  <a:lnTo>
                    <a:pt x="264" y="1523"/>
                  </a:lnTo>
                  <a:lnTo>
                    <a:pt x="1387" y="0"/>
                  </a:lnTo>
                  <a:lnTo>
                    <a:pt x="1577" y="161"/>
                  </a:lnTo>
                  <a:lnTo>
                    <a:pt x="341" y="1588"/>
                  </a:lnTo>
                  <a:lnTo>
                    <a:pt x="422" y="1601"/>
                  </a:lnTo>
                  <a:lnTo>
                    <a:pt x="0" y="1908"/>
                  </a:lnTo>
                  <a:close/>
                </a:path>
              </a:pathLst>
            </a:custGeom>
            <a:blipFill rotWithShape="1">
              <a:blip r:embed="rId6">
                <a:alphaModFix/>
              </a:blip>
              <a:stretch>
                <a:fillRect b="0" l="0" r="0" t="0"/>
              </a:stretch>
            </a:blipFill>
            <a:ln>
              <a:noFill/>
            </a:ln>
          </p:spPr>
          <p:txBody>
            <a:bodyPr anchorCtr="0" anchor="t" bIns="30450" lIns="60925" spcFirstLastPara="1" rIns="60925" wrap="square" tIns="30450">
              <a:noAutofit/>
            </a:bodyPr>
            <a:lstStyle/>
            <a:p>
              <a:pPr indent="0" lvl="0" marL="0" marR="0" rtl="0" algn="l">
                <a:lnSpc>
                  <a:spcPct val="100000"/>
                </a:lnSpc>
                <a:spcBef>
                  <a:spcPts val="0"/>
                </a:spcBef>
                <a:spcAft>
                  <a:spcPts val="0"/>
                </a:spcAft>
                <a:buClr>
                  <a:schemeClr val="dk1"/>
                </a:buClr>
                <a:buSzPts val="1200"/>
                <a:buFont typeface="Rockwell"/>
                <a:buNone/>
              </a:pPr>
              <a:r>
                <a:t/>
              </a:r>
              <a:endParaRPr b="0" i="0" sz="1200" u="none" cap="none" strike="noStrike">
                <a:solidFill>
                  <a:srgbClr val="000000"/>
                </a:solidFill>
                <a:latin typeface="Rockwell"/>
                <a:ea typeface="Rockwell"/>
                <a:cs typeface="Rockwell"/>
                <a:sym typeface="Rockwell"/>
              </a:endParaRPr>
            </a:p>
          </p:txBody>
        </p:sp>
      </p:grpSp>
      <p:sp>
        <p:nvSpPr>
          <p:cNvPr id="326" name="Google Shape;326;p18"/>
          <p:cNvSpPr/>
          <p:nvPr/>
        </p:nvSpPr>
        <p:spPr>
          <a:xfrm>
            <a:off x="1753803" y="3007103"/>
            <a:ext cx="1422030" cy="1420972"/>
          </a:xfrm>
          <a:custGeom>
            <a:rect b="b" l="l" r="r" t="t"/>
            <a:pathLst>
              <a:path extrusionOk="0" h="500" w="500">
                <a:moveTo>
                  <a:pt x="250" y="500"/>
                </a:moveTo>
                <a:cubicBezTo>
                  <a:pt x="112" y="500"/>
                  <a:pt x="0" y="388"/>
                  <a:pt x="0" y="250"/>
                </a:cubicBezTo>
                <a:cubicBezTo>
                  <a:pt x="0" y="112"/>
                  <a:pt x="112" y="0"/>
                  <a:pt x="250" y="0"/>
                </a:cubicBezTo>
                <a:cubicBezTo>
                  <a:pt x="285" y="0"/>
                  <a:pt x="318" y="7"/>
                  <a:pt x="348" y="20"/>
                </a:cubicBezTo>
                <a:cubicBezTo>
                  <a:pt x="311" y="75"/>
                  <a:pt x="311" y="75"/>
                  <a:pt x="311" y="75"/>
                </a:cubicBezTo>
                <a:cubicBezTo>
                  <a:pt x="291" y="68"/>
                  <a:pt x="271" y="64"/>
                  <a:pt x="250" y="64"/>
                </a:cubicBezTo>
                <a:cubicBezTo>
                  <a:pt x="147" y="64"/>
                  <a:pt x="64" y="147"/>
                  <a:pt x="64" y="250"/>
                </a:cubicBezTo>
                <a:cubicBezTo>
                  <a:pt x="64" y="352"/>
                  <a:pt x="147" y="435"/>
                  <a:pt x="250" y="435"/>
                </a:cubicBezTo>
                <a:cubicBezTo>
                  <a:pt x="352" y="435"/>
                  <a:pt x="435" y="352"/>
                  <a:pt x="435" y="250"/>
                </a:cubicBezTo>
                <a:cubicBezTo>
                  <a:pt x="435" y="219"/>
                  <a:pt x="427" y="189"/>
                  <a:pt x="414" y="164"/>
                </a:cubicBezTo>
                <a:cubicBezTo>
                  <a:pt x="460" y="114"/>
                  <a:pt x="460" y="114"/>
                  <a:pt x="460" y="114"/>
                </a:cubicBezTo>
                <a:cubicBezTo>
                  <a:pt x="485" y="153"/>
                  <a:pt x="500" y="200"/>
                  <a:pt x="500" y="250"/>
                </a:cubicBezTo>
                <a:cubicBezTo>
                  <a:pt x="500" y="388"/>
                  <a:pt x="388" y="500"/>
                  <a:pt x="250" y="500"/>
                </a:cubicBezTo>
                <a:close/>
              </a:path>
            </a:pathLst>
          </a:custGeom>
          <a:blipFill rotWithShape="1">
            <a:blip r:embed="rId7">
              <a:alphaModFix/>
            </a:blip>
            <a:stretch>
              <a:fillRect b="0" l="0" r="0" t="0"/>
            </a:stretch>
          </a:blipFill>
          <a:ln>
            <a:noFill/>
          </a:ln>
        </p:spPr>
        <p:txBody>
          <a:bodyPr anchorCtr="0" anchor="t" bIns="30450" lIns="60925" spcFirstLastPara="1" rIns="60925" wrap="square" tIns="30450">
            <a:noAutofit/>
          </a:bodyPr>
          <a:lstStyle/>
          <a:p>
            <a:pPr indent="0" lvl="0" marL="0" marR="0" rtl="0" algn="l">
              <a:lnSpc>
                <a:spcPct val="100000"/>
              </a:lnSpc>
              <a:spcBef>
                <a:spcPts val="0"/>
              </a:spcBef>
              <a:spcAft>
                <a:spcPts val="0"/>
              </a:spcAft>
              <a:buClr>
                <a:schemeClr val="dk1"/>
              </a:buClr>
              <a:buSzPts val="1200"/>
              <a:buFont typeface="Rockwell"/>
              <a:buNone/>
            </a:pPr>
            <a:r>
              <a:t/>
            </a:r>
            <a:endParaRPr b="0" i="0" sz="1200" u="none" cap="none" strike="noStrike">
              <a:solidFill>
                <a:srgbClr val="000000"/>
              </a:solidFill>
              <a:latin typeface="Rockwell"/>
              <a:ea typeface="Rockwell"/>
              <a:cs typeface="Rockwell"/>
              <a:sym typeface="Rockwell"/>
            </a:endParaRPr>
          </a:p>
        </p:txBody>
      </p:sp>
      <p:sp>
        <p:nvSpPr>
          <p:cNvPr id="327" name="Google Shape;327;p18"/>
          <p:cNvSpPr/>
          <p:nvPr/>
        </p:nvSpPr>
        <p:spPr>
          <a:xfrm>
            <a:off x="1376076" y="2629376"/>
            <a:ext cx="2175367" cy="2174309"/>
          </a:xfrm>
          <a:custGeom>
            <a:rect b="b" l="l" r="r" t="t"/>
            <a:pathLst>
              <a:path extrusionOk="0" h="765" w="765">
                <a:moveTo>
                  <a:pt x="383" y="765"/>
                </a:moveTo>
                <a:cubicBezTo>
                  <a:pt x="171" y="765"/>
                  <a:pt x="0" y="594"/>
                  <a:pt x="0" y="383"/>
                </a:cubicBezTo>
                <a:cubicBezTo>
                  <a:pt x="0" y="171"/>
                  <a:pt x="171" y="0"/>
                  <a:pt x="383" y="0"/>
                </a:cubicBezTo>
                <a:cubicBezTo>
                  <a:pt x="447" y="0"/>
                  <a:pt x="508" y="16"/>
                  <a:pt x="562" y="45"/>
                </a:cubicBezTo>
                <a:cubicBezTo>
                  <a:pt x="529" y="93"/>
                  <a:pt x="529" y="93"/>
                  <a:pt x="529" y="93"/>
                </a:cubicBezTo>
                <a:cubicBezTo>
                  <a:pt x="485" y="71"/>
                  <a:pt x="435" y="58"/>
                  <a:pt x="383" y="58"/>
                </a:cubicBezTo>
                <a:cubicBezTo>
                  <a:pt x="293" y="59"/>
                  <a:pt x="212" y="95"/>
                  <a:pt x="153" y="153"/>
                </a:cubicBezTo>
                <a:cubicBezTo>
                  <a:pt x="95" y="212"/>
                  <a:pt x="59" y="293"/>
                  <a:pt x="58" y="383"/>
                </a:cubicBezTo>
                <a:cubicBezTo>
                  <a:pt x="59" y="472"/>
                  <a:pt x="95" y="553"/>
                  <a:pt x="153" y="612"/>
                </a:cubicBezTo>
                <a:cubicBezTo>
                  <a:pt x="212" y="671"/>
                  <a:pt x="293" y="707"/>
                  <a:pt x="383" y="707"/>
                </a:cubicBezTo>
                <a:cubicBezTo>
                  <a:pt x="472" y="707"/>
                  <a:pt x="553" y="671"/>
                  <a:pt x="612" y="612"/>
                </a:cubicBezTo>
                <a:cubicBezTo>
                  <a:pt x="671" y="553"/>
                  <a:pt x="707" y="472"/>
                  <a:pt x="707" y="383"/>
                </a:cubicBezTo>
                <a:cubicBezTo>
                  <a:pt x="707" y="309"/>
                  <a:pt x="682" y="240"/>
                  <a:pt x="640" y="186"/>
                </a:cubicBezTo>
                <a:cubicBezTo>
                  <a:pt x="680" y="143"/>
                  <a:pt x="680" y="143"/>
                  <a:pt x="680" y="143"/>
                </a:cubicBezTo>
                <a:cubicBezTo>
                  <a:pt x="733" y="208"/>
                  <a:pt x="765" y="292"/>
                  <a:pt x="765" y="383"/>
                </a:cubicBezTo>
                <a:cubicBezTo>
                  <a:pt x="765" y="594"/>
                  <a:pt x="594" y="765"/>
                  <a:pt x="383" y="765"/>
                </a:cubicBezTo>
                <a:close/>
              </a:path>
            </a:pathLst>
          </a:custGeom>
          <a:blipFill rotWithShape="1">
            <a:blip r:embed="rId7">
              <a:alphaModFix/>
            </a:blip>
            <a:stretch>
              <a:fillRect b="0" l="0" r="0" t="0"/>
            </a:stretch>
          </a:blipFill>
          <a:ln>
            <a:noFill/>
          </a:ln>
        </p:spPr>
        <p:txBody>
          <a:bodyPr anchorCtr="0" anchor="t" bIns="30450" lIns="60925" spcFirstLastPara="1" rIns="60925" wrap="square" tIns="30450">
            <a:noAutofit/>
          </a:bodyPr>
          <a:lstStyle/>
          <a:p>
            <a:pPr indent="0" lvl="0" marL="0" marR="0" rtl="0" algn="l">
              <a:lnSpc>
                <a:spcPct val="100000"/>
              </a:lnSpc>
              <a:spcBef>
                <a:spcPts val="0"/>
              </a:spcBef>
              <a:spcAft>
                <a:spcPts val="0"/>
              </a:spcAft>
              <a:buClr>
                <a:schemeClr val="dk1"/>
              </a:buClr>
              <a:buSzPts val="1200"/>
              <a:buFont typeface="Rockwell"/>
              <a:buNone/>
            </a:pPr>
            <a:r>
              <a:t/>
            </a:r>
            <a:endParaRPr b="0" i="0" sz="1200" u="none" cap="none" strike="noStrike">
              <a:solidFill>
                <a:srgbClr val="000000"/>
              </a:solidFill>
              <a:latin typeface="Rockwell"/>
              <a:ea typeface="Rockwell"/>
              <a:cs typeface="Rockwell"/>
              <a:sym typeface="Rockwell"/>
            </a:endParaRPr>
          </a:p>
        </p:txBody>
      </p:sp>
      <p:sp>
        <p:nvSpPr>
          <p:cNvPr id="328" name="Google Shape;328;p18"/>
          <p:cNvSpPr/>
          <p:nvPr/>
        </p:nvSpPr>
        <p:spPr>
          <a:xfrm>
            <a:off x="989885" y="2242127"/>
            <a:ext cx="2950923" cy="2947749"/>
          </a:xfrm>
          <a:custGeom>
            <a:rect b="b" l="l" r="r" t="t"/>
            <a:pathLst>
              <a:path extrusionOk="0" h="1037" w="1038">
                <a:moveTo>
                  <a:pt x="519" y="0"/>
                </a:moveTo>
                <a:cubicBezTo>
                  <a:pt x="612" y="0"/>
                  <a:pt x="700" y="25"/>
                  <a:pt x="775" y="68"/>
                </a:cubicBezTo>
                <a:cubicBezTo>
                  <a:pt x="740" y="119"/>
                  <a:pt x="740" y="119"/>
                  <a:pt x="740" y="119"/>
                </a:cubicBezTo>
                <a:cubicBezTo>
                  <a:pt x="675" y="83"/>
                  <a:pt x="599" y="62"/>
                  <a:pt x="519" y="62"/>
                </a:cubicBezTo>
                <a:cubicBezTo>
                  <a:pt x="392" y="62"/>
                  <a:pt x="278" y="113"/>
                  <a:pt x="196" y="196"/>
                </a:cubicBezTo>
                <a:cubicBezTo>
                  <a:pt x="113" y="278"/>
                  <a:pt x="62" y="392"/>
                  <a:pt x="62" y="519"/>
                </a:cubicBezTo>
                <a:cubicBezTo>
                  <a:pt x="62" y="645"/>
                  <a:pt x="113" y="759"/>
                  <a:pt x="196" y="842"/>
                </a:cubicBezTo>
                <a:cubicBezTo>
                  <a:pt x="278" y="925"/>
                  <a:pt x="392" y="976"/>
                  <a:pt x="519" y="976"/>
                </a:cubicBezTo>
                <a:cubicBezTo>
                  <a:pt x="645" y="976"/>
                  <a:pt x="759" y="925"/>
                  <a:pt x="842" y="842"/>
                </a:cubicBezTo>
                <a:cubicBezTo>
                  <a:pt x="925" y="759"/>
                  <a:pt x="976" y="645"/>
                  <a:pt x="976" y="519"/>
                </a:cubicBezTo>
                <a:cubicBezTo>
                  <a:pt x="976" y="406"/>
                  <a:pt x="935" y="303"/>
                  <a:pt x="867" y="224"/>
                </a:cubicBezTo>
                <a:cubicBezTo>
                  <a:pt x="910" y="178"/>
                  <a:pt x="910" y="178"/>
                  <a:pt x="910" y="178"/>
                </a:cubicBezTo>
                <a:cubicBezTo>
                  <a:pt x="989" y="269"/>
                  <a:pt x="1037" y="388"/>
                  <a:pt x="1038" y="519"/>
                </a:cubicBezTo>
                <a:cubicBezTo>
                  <a:pt x="1037" y="805"/>
                  <a:pt x="805" y="1037"/>
                  <a:pt x="519" y="1037"/>
                </a:cubicBezTo>
                <a:cubicBezTo>
                  <a:pt x="232" y="1037"/>
                  <a:pt x="0" y="805"/>
                  <a:pt x="0" y="519"/>
                </a:cubicBezTo>
                <a:cubicBezTo>
                  <a:pt x="0" y="232"/>
                  <a:pt x="232" y="0"/>
                  <a:pt x="519" y="0"/>
                </a:cubicBezTo>
                <a:close/>
              </a:path>
            </a:pathLst>
          </a:custGeom>
          <a:blipFill rotWithShape="1">
            <a:blip r:embed="rId7">
              <a:alphaModFix/>
            </a:blip>
            <a:stretch>
              <a:fillRect b="0" l="0" r="0" t="0"/>
            </a:stretch>
          </a:blipFill>
          <a:ln>
            <a:noFill/>
          </a:ln>
        </p:spPr>
        <p:txBody>
          <a:bodyPr anchorCtr="0" anchor="t" bIns="30450" lIns="60925" spcFirstLastPara="1" rIns="60925" wrap="square" tIns="30450">
            <a:noAutofit/>
          </a:bodyPr>
          <a:lstStyle/>
          <a:p>
            <a:pPr indent="0" lvl="0" marL="0" marR="0" rtl="0" algn="l">
              <a:lnSpc>
                <a:spcPct val="100000"/>
              </a:lnSpc>
              <a:spcBef>
                <a:spcPts val="0"/>
              </a:spcBef>
              <a:spcAft>
                <a:spcPts val="0"/>
              </a:spcAft>
              <a:buClr>
                <a:schemeClr val="dk1"/>
              </a:buClr>
              <a:buSzPts val="1200"/>
              <a:buFont typeface="Rockwell"/>
              <a:buNone/>
            </a:pPr>
            <a:r>
              <a:t/>
            </a:r>
            <a:endParaRPr b="0" i="0" sz="1200" u="none" cap="none" strike="noStrike">
              <a:solidFill>
                <a:srgbClr val="000000"/>
              </a:solidFill>
              <a:latin typeface="Rockwell"/>
              <a:ea typeface="Rockwell"/>
              <a:cs typeface="Rockwell"/>
              <a:sym typeface="Rockwell"/>
            </a:endParaRPr>
          </a:p>
        </p:txBody>
      </p:sp>
      <p:sp>
        <p:nvSpPr>
          <p:cNvPr id="329" name="Google Shape;329;p18"/>
          <p:cNvSpPr txBox="1"/>
          <p:nvPr/>
        </p:nvSpPr>
        <p:spPr>
          <a:xfrm>
            <a:off x="6998627" y="1236371"/>
            <a:ext cx="4888553" cy="1115818"/>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tr-TR" sz="1800">
                <a:solidFill>
                  <a:schemeClr val="lt1"/>
                </a:solidFill>
                <a:latin typeface="Rockwell"/>
                <a:ea typeface="Rockwell"/>
                <a:cs typeface="Rockwell"/>
                <a:sym typeface="Rockwell"/>
              </a:rPr>
              <a:t>SHARING</a:t>
            </a:r>
            <a:endParaRPr sz="1800">
              <a:solidFill>
                <a:schemeClr val="lt1"/>
              </a:solidFill>
              <a:latin typeface="Rockwell"/>
              <a:ea typeface="Rockwell"/>
              <a:cs typeface="Rockwell"/>
              <a:sym typeface="Rockwell"/>
            </a:endParaRPr>
          </a:p>
          <a:p>
            <a:pPr indent="0" lvl="0" marL="0" marR="0" rtl="0" algn="l">
              <a:lnSpc>
                <a:spcPct val="150000"/>
              </a:lnSpc>
              <a:spcBef>
                <a:spcPts val="0"/>
              </a:spcBef>
              <a:spcAft>
                <a:spcPts val="0"/>
              </a:spcAft>
              <a:buNone/>
            </a:pPr>
            <a:r>
              <a:rPr lang="tr-TR" sz="1400">
                <a:solidFill>
                  <a:srgbClr val="FFFFFF"/>
                </a:solidFill>
                <a:latin typeface="Rockwell"/>
                <a:ea typeface="Rockwell"/>
                <a:cs typeface="Rockwell"/>
                <a:sym typeface="Rockwell"/>
              </a:rPr>
              <a:t>We use well-known development methodologies to create a customized approach for each of the projects.</a:t>
            </a:r>
            <a:endParaRPr sz="1400">
              <a:solidFill>
                <a:srgbClr val="FFFFFF"/>
              </a:solidFill>
              <a:latin typeface="Rockwell"/>
              <a:ea typeface="Rockwell"/>
              <a:cs typeface="Rockwell"/>
              <a:sym typeface="Rockwell"/>
            </a:endParaRPr>
          </a:p>
        </p:txBody>
      </p:sp>
      <p:sp>
        <p:nvSpPr>
          <p:cNvPr id="330" name="Google Shape;330;p18"/>
          <p:cNvSpPr txBox="1"/>
          <p:nvPr/>
        </p:nvSpPr>
        <p:spPr>
          <a:xfrm>
            <a:off x="6998628" y="3554433"/>
            <a:ext cx="3983726" cy="1061829"/>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tr-TR" sz="1800">
                <a:solidFill>
                  <a:schemeClr val="lt1"/>
                </a:solidFill>
                <a:latin typeface="Rockwell"/>
                <a:ea typeface="Rockwell"/>
                <a:cs typeface="Rockwell"/>
                <a:sym typeface="Rockwell"/>
              </a:rPr>
              <a:t>LOCATION</a:t>
            </a:r>
            <a:endParaRPr sz="1800">
              <a:solidFill>
                <a:schemeClr val="lt1"/>
              </a:solidFill>
              <a:latin typeface="Rockwell"/>
              <a:ea typeface="Rockwell"/>
              <a:cs typeface="Rockwell"/>
              <a:sym typeface="Rockwell"/>
            </a:endParaRPr>
          </a:p>
          <a:p>
            <a:pPr indent="0" lvl="0" marL="0" marR="0" rtl="0" algn="l">
              <a:lnSpc>
                <a:spcPct val="150000"/>
              </a:lnSpc>
              <a:spcBef>
                <a:spcPts val="0"/>
              </a:spcBef>
              <a:spcAft>
                <a:spcPts val="0"/>
              </a:spcAft>
              <a:buNone/>
            </a:pPr>
            <a:r>
              <a:rPr lang="tr-TR" sz="1200">
                <a:solidFill>
                  <a:srgbClr val="FFFFFF"/>
                </a:solidFill>
                <a:latin typeface="Rockwell"/>
                <a:ea typeface="Rockwell"/>
                <a:cs typeface="Rockwell"/>
                <a:sym typeface="Rockwell"/>
              </a:rPr>
              <a:t>We create a solid user-product relationship, one thats long and fruitful.</a:t>
            </a:r>
            <a:endParaRPr sz="1200">
              <a:solidFill>
                <a:srgbClr val="FFFFFF"/>
              </a:solidFill>
              <a:latin typeface="Rockwell"/>
              <a:ea typeface="Rockwell"/>
              <a:cs typeface="Rockwell"/>
              <a:sym typeface="Rockwell"/>
            </a:endParaRPr>
          </a:p>
        </p:txBody>
      </p:sp>
      <p:sp>
        <p:nvSpPr>
          <p:cNvPr id="331" name="Google Shape;331;p18"/>
          <p:cNvSpPr txBox="1"/>
          <p:nvPr/>
        </p:nvSpPr>
        <p:spPr>
          <a:xfrm>
            <a:off x="6998628" y="4823177"/>
            <a:ext cx="3983726" cy="1061829"/>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tr-TR" sz="1800">
                <a:solidFill>
                  <a:schemeClr val="lt1"/>
                </a:solidFill>
                <a:latin typeface="Rockwell"/>
                <a:ea typeface="Rockwell"/>
                <a:cs typeface="Rockwell"/>
                <a:sym typeface="Rockwell"/>
              </a:rPr>
              <a:t>GRAPHIC</a:t>
            </a:r>
            <a:endParaRPr sz="1800">
              <a:solidFill>
                <a:schemeClr val="lt1"/>
              </a:solidFill>
              <a:latin typeface="Rockwell"/>
              <a:ea typeface="Rockwell"/>
              <a:cs typeface="Rockwell"/>
              <a:sym typeface="Rockwell"/>
            </a:endParaRPr>
          </a:p>
          <a:p>
            <a:pPr indent="0" lvl="0" marL="0" marR="0" rtl="0" algn="l">
              <a:lnSpc>
                <a:spcPct val="150000"/>
              </a:lnSpc>
              <a:spcBef>
                <a:spcPts val="0"/>
              </a:spcBef>
              <a:spcAft>
                <a:spcPts val="0"/>
              </a:spcAft>
              <a:buNone/>
            </a:pPr>
            <a:r>
              <a:rPr lang="tr-TR" sz="1200">
                <a:solidFill>
                  <a:srgbClr val="FFFFFF"/>
                </a:solidFill>
                <a:latin typeface="Rockwell"/>
                <a:ea typeface="Rockwell"/>
                <a:cs typeface="Rockwell"/>
                <a:sym typeface="Rockwell"/>
              </a:rPr>
              <a:t> We leverage digital tools, design and words, to become even more relevant.</a:t>
            </a:r>
            <a:endParaRPr sz="1200">
              <a:solidFill>
                <a:srgbClr val="FFFFFF"/>
              </a:solidFill>
              <a:latin typeface="Rockwell"/>
              <a:ea typeface="Rockwell"/>
              <a:cs typeface="Rockwell"/>
              <a:sym typeface="Rockwell"/>
            </a:endParaRPr>
          </a:p>
        </p:txBody>
      </p:sp>
      <p:cxnSp>
        <p:nvCxnSpPr>
          <p:cNvPr id="332" name="Google Shape;332;p18"/>
          <p:cNvCxnSpPr/>
          <p:nvPr/>
        </p:nvCxnSpPr>
        <p:spPr>
          <a:xfrm>
            <a:off x="5242008" y="2968152"/>
            <a:ext cx="425165" cy="0"/>
          </a:xfrm>
          <a:prstGeom prst="straightConnector1">
            <a:avLst/>
          </a:prstGeom>
          <a:noFill/>
          <a:ln cap="flat" cmpd="sng" w="9525">
            <a:solidFill>
              <a:schemeClr val="lt1"/>
            </a:solidFill>
            <a:prstDash val="solid"/>
            <a:miter lim="800000"/>
            <a:headEnd len="sm" w="sm" type="none"/>
            <a:tailEnd len="med" w="med" type="triangle"/>
          </a:ln>
        </p:spPr>
      </p:cxnSp>
      <p:cxnSp>
        <p:nvCxnSpPr>
          <p:cNvPr id="333" name="Google Shape;333;p18"/>
          <p:cNvCxnSpPr/>
          <p:nvPr/>
        </p:nvCxnSpPr>
        <p:spPr>
          <a:xfrm>
            <a:off x="5242008" y="4119992"/>
            <a:ext cx="425165" cy="0"/>
          </a:xfrm>
          <a:prstGeom prst="straightConnector1">
            <a:avLst/>
          </a:prstGeom>
          <a:noFill/>
          <a:ln cap="flat" cmpd="sng" w="9525">
            <a:solidFill>
              <a:schemeClr val="lt1"/>
            </a:solidFill>
            <a:prstDash val="solid"/>
            <a:miter lim="800000"/>
            <a:headEnd len="sm" w="sm" type="none"/>
            <a:tailEnd len="med" w="med" type="triangle"/>
          </a:ln>
        </p:spPr>
      </p:cxnSp>
      <p:grpSp>
        <p:nvGrpSpPr>
          <p:cNvPr id="334" name="Google Shape;334;p18"/>
          <p:cNvGrpSpPr/>
          <p:nvPr/>
        </p:nvGrpSpPr>
        <p:grpSpPr>
          <a:xfrm>
            <a:off x="5242008" y="1770838"/>
            <a:ext cx="425165" cy="3494974"/>
            <a:chOff x="8046720" y="3256287"/>
            <a:chExt cx="637913" cy="5243827"/>
          </a:xfrm>
        </p:grpSpPr>
        <p:cxnSp>
          <p:nvCxnSpPr>
            <p:cNvPr id="335" name="Google Shape;335;p18"/>
            <p:cNvCxnSpPr/>
            <p:nvPr/>
          </p:nvCxnSpPr>
          <p:spPr>
            <a:xfrm>
              <a:off x="8046720" y="3256287"/>
              <a:ext cx="637913" cy="0"/>
            </a:xfrm>
            <a:prstGeom prst="straightConnector1">
              <a:avLst/>
            </a:prstGeom>
            <a:noFill/>
            <a:ln cap="flat" cmpd="sng" w="9525">
              <a:solidFill>
                <a:schemeClr val="lt1"/>
              </a:solidFill>
              <a:prstDash val="solid"/>
              <a:miter lim="800000"/>
              <a:headEnd len="sm" w="sm" type="none"/>
              <a:tailEnd len="med" w="med" type="triangle"/>
            </a:ln>
          </p:spPr>
        </p:cxnSp>
        <p:cxnSp>
          <p:nvCxnSpPr>
            <p:cNvPr id="336" name="Google Shape;336;p18"/>
            <p:cNvCxnSpPr/>
            <p:nvPr/>
          </p:nvCxnSpPr>
          <p:spPr>
            <a:xfrm flipH="1" rot="10800000">
              <a:off x="8046720" y="8500112"/>
              <a:ext cx="637913" cy="2"/>
            </a:xfrm>
            <a:prstGeom prst="straightConnector1">
              <a:avLst/>
            </a:prstGeom>
            <a:noFill/>
            <a:ln cap="flat" cmpd="sng" w="9525">
              <a:solidFill>
                <a:schemeClr val="lt1"/>
              </a:solidFill>
              <a:prstDash val="solid"/>
              <a:miter lim="800000"/>
              <a:headEnd len="sm" w="sm" type="none"/>
              <a:tailEnd len="med" w="med" type="triangle"/>
            </a:ln>
          </p:spPr>
        </p:cxnSp>
      </p:grpSp>
      <p:grpSp>
        <p:nvGrpSpPr>
          <p:cNvPr id="337" name="Google Shape;337;p18"/>
          <p:cNvGrpSpPr/>
          <p:nvPr/>
        </p:nvGrpSpPr>
        <p:grpSpPr>
          <a:xfrm>
            <a:off x="5788248" y="3646586"/>
            <a:ext cx="906703" cy="908468"/>
            <a:chOff x="8866294" y="6047430"/>
            <a:chExt cx="1360409" cy="1363057"/>
          </a:xfrm>
        </p:grpSpPr>
        <p:sp>
          <p:nvSpPr>
            <p:cNvPr id="338" name="Google Shape;338;p18"/>
            <p:cNvSpPr/>
            <p:nvPr/>
          </p:nvSpPr>
          <p:spPr>
            <a:xfrm>
              <a:off x="8866294" y="6047430"/>
              <a:ext cx="1360409" cy="1363057"/>
            </a:xfrm>
            <a:prstGeom prst="ellipse">
              <a:avLst/>
            </a:prstGeom>
            <a:blipFill rotWithShape="1">
              <a:blip r:embed="rId6">
                <a:alphaModFix/>
              </a:blip>
              <a:stretch>
                <a:fillRect b="0" l="0" r="0" t="0"/>
              </a:stretch>
            </a:blipFill>
            <a:ln>
              <a:noFill/>
            </a:ln>
          </p:spPr>
          <p:txBody>
            <a:bodyPr anchorCtr="0" anchor="t" bIns="30450" lIns="60925" spcFirstLastPara="1" rIns="60925" wrap="square" tIns="30450">
              <a:noAutofit/>
            </a:bodyPr>
            <a:lstStyle/>
            <a:p>
              <a:pPr indent="0" lvl="0" marL="0" marR="0" rtl="0" algn="l">
                <a:lnSpc>
                  <a:spcPct val="100000"/>
                </a:lnSpc>
                <a:spcBef>
                  <a:spcPts val="0"/>
                </a:spcBef>
                <a:spcAft>
                  <a:spcPts val="0"/>
                </a:spcAft>
                <a:buClr>
                  <a:schemeClr val="dk1"/>
                </a:buClr>
                <a:buSzPts val="1200"/>
                <a:buFont typeface="Rockwell"/>
                <a:buNone/>
              </a:pPr>
              <a:r>
                <a:t/>
              </a:r>
              <a:endParaRPr b="0" i="0" sz="1200" u="none" cap="none" strike="noStrike">
                <a:solidFill>
                  <a:srgbClr val="000000"/>
                </a:solidFill>
                <a:latin typeface="Rockwell"/>
                <a:ea typeface="Rockwell"/>
                <a:cs typeface="Rockwell"/>
                <a:sym typeface="Rockwell"/>
              </a:endParaRPr>
            </a:p>
          </p:txBody>
        </p:sp>
        <p:sp>
          <p:nvSpPr>
            <p:cNvPr id="339" name="Google Shape;339;p18"/>
            <p:cNvSpPr/>
            <p:nvPr/>
          </p:nvSpPr>
          <p:spPr>
            <a:xfrm>
              <a:off x="9152142" y="6420502"/>
              <a:ext cx="782395" cy="616911"/>
            </a:xfrm>
            <a:custGeom>
              <a:rect b="b" l="l" r="r" t="t"/>
              <a:pathLst>
                <a:path extrusionOk="0" h="908" w="1152">
                  <a:moveTo>
                    <a:pt x="969" y="520"/>
                  </a:moveTo>
                  <a:cubicBezTo>
                    <a:pt x="1145" y="882"/>
                    <a:pt x="1145" y="882"/>
                    <a:pt x="1145" y="882"/>
                  </a:cubicBezTo>
                  <a:cubicBezTo>
                    <a:pt x="1152" y="896"/>
                    <a:pt x="1145" y="908"/>
                    <a:pt x="1128" y="908"/>
                  </a:cubicBezTo>
                  <a:cubicBezTo>
                    <a:pt x="24" y="908"/>
                    <a:pt x="24" y="908"/>
                    <a:pt x="24" y="908"/>
                  </a:cubicBezTo>
                  <a:cubicBezTo>
                    <a:pt x="7" y="908"/>
                    <a:pt x="0" y="896"/>
                    <a:pt x="7" y="882"/>
                  </a:cubicBezTo>
                  <a:cubicBezTo>
                    <a:pt x="183" y="520"/>
                    <a:pt x="183" y="520"/>
                    <a:pt x="183" y="520"/>
                  </a:cubicBezTo>
                  <a:cubicBezTo>
                    <a:pt x="186" y="514"/>
                    <a:pt x="193" y="510"/>
                    <a:pt x="200" y="510"/>
                  </a:cubicBezTo>
                  <a:cubicBezTo>
                    <a:pt x="351" y="510"/>
                    <a:pt x="351" y="510"/>
                    <a:pt x="351" y="510"/>
                  </a:cubicBezTo>
                  <a:cubicBezTo>
                    <a:pt x="355" y="510"/>
                    <a:pt x="362" y="512"/>
                    <a:pt x="365" y="516"/>
                  </a:cubicBezTo>
                  <a:cubicBezTo>
                    <a:pt x="375" y="528"/>
                    <a:pt x="385" y="539"/>
                    <a:pt x="396" y="551"/>
                  </a:cubicBezTo>
                  <a:cubicBezTo>
                    <a:pt x="406" y="562"/>
                    <a:pt x="416" y="573"/>
                    <a:pt x="426" y="584"/>
                  </a:cubicBezTo>
                  <a:cubicBezTo>
                    <a:pt x="246" y="584"/>
                    <a:pt x="246" y="584"/>
                    <a:pt x="246" y="584"/>
                  </a:cubicBezTo>
                  <a:cubicBezTo>
                    <a:pt x="240" y="584"/>
                    <a:pt x="232" y="589"/>
                    <a:pt x="230" y="594"/>
                  </a:cubicBezTo>
                  <a:cubicBezTo>
                    <a:pt x="113" y="834"/>
                    <a:pt x="113" y="834"/>
                    <a:pt x="113" y="834"/>
                  </a:cubicBezTo>
                  <a:cubicBezTo>
                    <a:pt x="1039" y="834"/>
                    <a:pt x="1039" y="834"/>
                    <a:pt x="1039" y="834"/>
                  </a:cubicBezTo>
                  <a:cubicBezTo>
                    <a:pt x="922" y="594"/>
                    <a:pt x="922" y="594"/>
                    <a:pt x="922" y="594"/>
                  </a:cubicBezTo>
                  <a:cubicBezTo>
                    <a:pt x="920" y="589"/>
                    <a:pt x="912" y="584"/>
                    <a:pt x="906" y="584"/>
                  </a:cubicBezTo>
                  <a:cubicBezTo>
                    <a:pt x="726" y="584"/>
                    <a:pt x="726" y="584"/>
                    <a:pt x="726" y="584"/>
                  </a:cubicBezTo>
                  <a:cubicBezTo>
                    <a:pt x="736" y="573"/>
                    <a:pt x="746" y="562"/>
                    <a:pt x="756" y="551"/>
                  </a:cubicBezTo>
                  <a:cubicBezTo>
                    <a:pt x="766" y="539"/>
                    <a:pt x="777" y="528"/>
                    <a:pt x="787" y="516"/>
                  </a:cubicBezTo>
                  <a:cubicBezTo>
                    <a:pt x="790" y="512"/>
                    <a:pt x="796" y="510"/>
                    <a:pt x="801" y="510"/>
                  </a:cubicBezTo>
                  <a:cubicBezTo>
                    <a:pt x="952" y="510"/>
                    <a:pt x="952" y="510"/>
                    <a:pt x="952" y="510"/>
                  </a:cubicBezTo>
                  <a:cubicBezTo>
                    <a:pt x="959" y="510"/>
                    <a:pt x="966" y="514"/>
                    <a:pt x="969" y="520"/>
                  </a:cubicBezTo>
                  <a:close/>
                  <a:moveTo>
                    <a:pt x="835" y="273"/>
                  </a:moveTo>
                  <a:cubicBezTo>
                    <a:pt x="835" y="470"/>
                    <a:pt x="670" y="508"/>
                    <a:pt x="593" y="697"/>
                  </a:cubicBezTo>
                  <a:cubicBezTo>
                    <a:pt x="587" y="713"/>
                    <a:pt x="565" y="713"/>
                    <a:pt x="559" y="697"/>
                  </a:cubicBezTo>
                  <a:cubicBezTo>
                    <a:pt x="489" y="526"/>
                    <a:pt x="348" y="479"/>
                    <a:pt x="321" y="327"/>
                  </a:cubicBezTo>
                  <a:cubicBezTo>
                    <a:pt x="295" y="176"/>
                    <a:pt x="399" y="29"/>
                    <a:pt x="551" y="15"/>
                  </a:cubicBezTo>
                  <a:cubicBezTo>
                    <a:pt x="705" y="0"/>
                    <a:pt x="835" y="121"/>
                    <a:pt x="835" y="273"/>
                  </a:cubicBezTo>
                  <a:close/>
                  <a:moveTo>
                    <a:pt x="713" y="273"/>
                  </a:moveTo>
                  <a:cubicBezTo>
                    <a:pt x="713" y="197"/>
                    <a:pt x="651" y="136"/>
                    <a:pt x="576" y="136"/>
                  </a:cubicBezTo>
                  <a:cubicBezTo>
                    <a:pt x="500" y="136"/>
                    <a:pt x="439" y="197"/>
                    <a:pt x="439" y="273"/>
                  </a:cubicBezTo>
                  <a:cubicBezTo>
                    <a:pt x="439" y="348"/>
                    <a:pt x="500" y="410"/>
                    <a:pt x="576" y="410"/>
                  </a:cubicBezTo>
                  <a:cubicBezTo>
                    <a:pt x="651" y="410"/>
                    <a:pt x="713" y="348"/>
                    <a:pt x="713" y="273"/>
                  </a:cubicBezTo>
                  <a:close/>
                  <a:moveTo>
                    <a:pt x="713" y="273"/>
                  </a:moveTo>
                  <a:cubicBezTo>
                    <a:pt x="713" y="273"/>
                    <a:pt x="713" y="273"/>
                    <a:pt x="713" y="273"/>
                  </a:cubicBezTo>
                </a:path>
              </a:pathLst>
            </a:custGeom>
            <a:solidFill>
              <a:srgbClr val="FFFFFF"/>
            </a:solidFill>
            <a:ln>
              <a:noFill/>
            </a:ln>
          </p:spPr>
          <p:txBody>
            <a:bodyPr anchorCtr="0" anchor="t" bIns="30450" lIns="60925" spcFirstLastPara="1" rIns="60925" wrap="square" tIns="30450">
              <a:noAutofit/>
            </a:bodyPr>
            <a:lstStyle/>
            <a:p>
              <a:pPr indent="0" lvl="0" marL="0" marR="0" rtl="0" algn="l">
                <a:lnSpc>
                  <a:spcPct val="100000"/>
                </a:lnSpc>
                <a:spcBef>
                  <a:spcPts val="0"/>
                </a:spcBef>
                <a:spcAft>
                  <a:spcPts val="0"/>
                </a:spcAft>
                <a:buClr>
                  <a:schemeClr val="dk1"/>
                </a:buClr>
                <a:buSzPts val="1200"/>
                <a:buFont typeface="Rockwell"/>
                <a:buNone/>
              </a:pPr>
              <a:r>
                <a:t/>
              </a:r>
              <a:endParaRPr b="0" i="0" sz="1200" u="none" cap="none" strike="noStrike">
                <a:solidFill>
                  <a:srgbClr val="000000"/>
                </a:solidFill>
                <a:latin typeface="Rockwell"/>
                <a:ea typeface="Rockwell"/>
                <a:cs typeface="Rockwell"/>
                <a:sym typeface="Rockwell"/>
              </a:endParaRPr>
            </a:p>
          </p:txBody>
        </p:sp>
      </p:grpSp>
      <p:grpSp>
        <p:nvGrpSpPr>
          <p:cNvPr id="340" name="Google Shape;340;p18"/>
          <p:cNvGrpSpPr/>
          <p:nvPr/>
        </p:nvGrpSpPr>
        <p:grpSpPr>
          <a:xfrm>
            <a:off x="5788248" y="4811577"/>
            <a:ext cx="906703" cy="908468"/>
            <a:chOff x="8866294" y="8077040"/>
            <a:chExt cx="1360409" cy="1363057"/>
          </a:xfrm>
        </p:grpSpPr>
        <p:sp>
          <p:nvSpPr>
            <p:cNvPr id="341" name="Google Shape;341;p18"/>
            <p:cNvSpPr/>
            <p:nvPr/>
          </p:nvSpPr>
          <p:spPr>
            <a:xfrm>
              <a:off x="8866294" y="8077040"/>
              <a:ext cx="1360409" cy="1363057"/>
            </a:xfrm>
            <a:prstGeom prst="ellipse">
              <a:avLst/>
            </a:prstGeom>
            <a:blipFill rotWithShape="1">
              <a:blip r:embed="rId8">
                <a:alphaModFix/>
              </a:blip>
              <a:stretch>
                <a:fillRect b="0" l="0" r="0" t="0"/>
              </a:stretch>
            </a:blipFill>
            <a:ln>
              <a:noFill/>
            </a:ln>
          </p:spPr>
          <p:txBody>
            <a:bodyPr anchorCtr="0" anchor="t" bIns="30450" lIns="60925" spcFirstLastPara="1" rIns="60925" wrap="square" tIns="30450">
              <a:noAutofit/>
            </a:bodyPr>
            <a:lstStyle/>
            <a:p>
              <a:pPr indent="0" lvl="0" marL="0" marR="0" rtl="0" algn="l">
                <a:lnSpc>
                  <a:spcPct val="100000"/>
                </a:lnSpc>
                <a:spcBef>
                  <a:spcPts val="0"/>
                </a:spcBef>
                <a:spcAft>
                  <a:spcPts val="0"/>
                </a:spcAft>
                <a:buClr>
                  <a:schemeClr val="dk1"/>
                </a:buClr>
                <a:buSzPts val="1200"/>
                <a:buFont typeface="Rockwell"/>
                <a:buNone/>
              </a:pPr>
              <a:r>
                <a:t/>
              </a:r>
              <a:endParaRPr b="0" i="0" sz="1200" u="none" cap="none" strike="noStrike">
                <a:solidFill>
                  <a:srgbClr val="000000"/>
                </a:solidFill>
                <a:latin typeface="Rockwell"/>
                <a:ea typeface="Rockwell"/>
                <a:cs typeface="Rockwell"/>
                <a:sym typeface="Rockwell"/>
              </a:endParaRPr>
            </a:p>
          </p:txBody>
        </p:sp>
        <p:sp>
          <p:nvSpPr>
            <p:cNvPr id="342" name="Google Shape;342;p18"/>
            <p:cNvSpPr/>
            <p:nvPr/>
          </p:nvSpPr>
          <p:spPr>
            <a:xfrm>
              <a:off x="9199513" y="8386180"/>
              <a:ext cx="687388" cy="627063"/>
            </a:xfrm>
            <a:custGeom>
              <a:rect b="b" l="l" r="r" t="t"/>
              <a:pathLst>
                <a:path extrusionOk="0" h="850" w="929">
                  <a:moveTo>
                    <a:pt x="872" y="232"/>
                  </a:moveTo>
                  <a:cubicBezTo>
                    <a:pt x="814" y="177"/>
                    <a:pt x="814" y="177"/>
                    <a:pt x="814" y="177"/>
                  </a:cubicBezTo>
                  <a:cubicBezTo>
                    <a:pt x="512" y="491"/>
                    <a:pt x="512" y="491"/>
                    <a:pt x="512" y="491"/>
                  </a:cubicBezTo>
                  <a:cubicBezTo>
                    <a:pt x="505" y="499"/>
                    <a:pt x="494" y="504"/>
                    <a:pt x="484" y="504"/>
                  </a:cubicBezTo>
                  <a:cubicBezTo>
                    <a:pt x="484" y="504"/>
                    <a:pt x="484" y="504"/>
                    <a:pt x="484" y="504"/>
                  </a:cubicBezTo>
                  <a:cubicBezTo>
                    <a:pt x="473" y="504"/>
                    <a:pt x="462" y="499"/>
                    <a:pt x="455" y="491"/>
                  </a:cubicBezTo>
                  <a:cubicBezTo>
                    <a:pt x="297" y="328"/>
                    <a:pt x="297" y="328"/>
                    <a:pt x="297" y="328"/>
                  </a:cubicBezTo>
                  <a:cubicBezTo>
                    <a:pt x="73" y="564"/>
                    <a:pt x="73" y="564"/>
                    <a:pt x="73" y="564"/>
                  </a:cubicBezTo>
                  <a:cubicBezTo>
                    <a:pt x="65" y="573"/>
                    <a:pt x="55" y="577"/>
                    <a:pt x="44" y="577"/>
                  </a:cubicBezTo>
                  <a:cubicBezTo>
                    <a:pt x="34" y="577"/>
                    <a:pt x="25" y="573"/>
                    <a:pt x="17" y="566"/>
                  </a:cubicBezTo>
                  <a:cubicBezTo>
                    <a:pt x="1" y="551"/>
                    <a:pt x="0" y="525"/>
                    <a:pt x="15" y="509"/>
                  </a:cubicBezTo>
                  <a:cubicBezTo>
                    <a:pt x="268" y="243"/>
                    <a:pt x="268" y="243"/>
                    <a:pt x="268" y="243"/>
                  </a:cubicBezTo>
                  <a:cubicBezTo>
                    <a:pt x="276" y="235"/>
                    <a:pt x="286" y="231"/>
                    <a:pt x="297" y="231"/>
                  </a:cubicBezTo>
                  <a:cubicBezTo>
                    <a:pt x="297" y="231"/>
                    <a:pt x="297" y="231"/>
                    <a:pt x="297" y="231"/>
                  </a:cubicBezTo>
                  <a:cubicBezTo>
                    <a:pt x="308" y="231"/>
                    <a:pt x="318" y="235"/>
                    <a:pt x="326" y="243"/>
                  </a:cubicBezTo>
                  <a:cubicBezTo>
                    <a:pt x="484" y="406"/>
                    <a:pt x="484" y="406"/>
                    <a:pt x="484" y="406"/>
                  </a:cubicBezTo>
                  <a:cubicBezTo>
                    <a:pt x="757" y="122"/>
                    <a:pt x="757" y="122"/>
                    <a:pt x="757" y="122"/>
                  </a:cubicBezTo>
                  <a:cubicBezTo>
                    <a:pt x="699" y="67"/>
                    <a:pt x="699" y="67"/>
                    <a:pt x="699" y="67"/>
                  </a:cubicBezTo>
                  <a:cubicBezTo>
                    <a:pt x="929" y="0"/>
                    <a:pt x="929" y="0"/>
                    <a:pt x="929" y="0"/>
                  </a:cubicBezTo>
                  <a:lnTo>
                    <a:pt x="872" y="232"/>
                  </a:lnTo>
                  <a:close/>
                  <a:moveTo>
                    <a:pt x="44" y="630"/>
                  </a:moveTo>
                  <a:cubicBezTo>
                    <a:pt x="35" y="630"/>
                    <a:pt x="26" y="629"/>
                    <a:pt x="18" y="626"/>
                  </a:cubicBezTo>
                  <a:cubicBezTo>
                    <a:pt x="18" y="850"/>
                    <a:pt x="18" y="850"/>
                    <a:pt x="18" y="850"/>
                  </a:cubicBezTo>
                  <a:cubicBezTo>
                    <a:pt x="138" y="850"/>
                    <a:pt x="138" y="850"/>
                    <a:pt x="138" y="850"/>
                  </a:cubicBezTo>
                  <a:cubicBezTo>
                    <a:pt x="138" y="574"/>
                    <a:pt x="138" y="574"/>
                    <a:pt x="138" y="574"/>
                  </a:cubicBezTo>
                  <a:cubicBezTo>
                    <a:pt x="112" y="601"/>
                    <a:pt x="112" y="601"/>
                    <a:pt x="112" y="601"/>
                  </a:cubicBezTo>
                  <a:cubicBezTo>
                    <a:pt x="94" y="619"/>
                    <a:pt x="70" y="630"/>
                    <a:pt x="44" y="630"/>
                  </a:cubicBezTo>
                  <a:close/>
                  <a:moveTo>
                    <a:pt x="164" y="850"/>
                  </a:moveTo>
                  <a:cubicBezTo>
                    <a:pt x="284" y="850"/>
                    <a:pt x="284" y="850"/>
                    <a:pt x="284" y="850"/>
                  </a:cubicBezTo>
                  <a:cubicBezTo>
                    <a:pt x="284" y="420"/>
                    <a:pt x="284" y="420"/>
                    <a:pt x="284" y="420"/>
                  </a:cubicBezTo>
                  <a:cubicBezTo>
                    <a:pt x="164" y="546"/>
                    <a:pt x="164" y="546"/>
                    <a:pt x="164" y="546"/>
                  </a:cubicBezTo>
                  <a:lnTo>
                    <a:pt x="164" y="850"/>
                  </a:lnTo>
                  <a:close/>
                  <a:moveTo>
                    <a:pt x="417" y="528"/>
                  </a:moveTo>
                  <a:cubicBezTo>
                    <a:pt x="311" y="418"/>
                    <a:pt x="311" y="418"/>
                    <a:pt x="311" y="418"/>
                  </a:cubicBezTo>
                  <a:cubicBezTo>
                    <a:pt x="311" y="850"/>
                    <a:pt x="311" y="850"/>
                    <a:pt x="311" y="850"/>
                  </a:cubicBezTo>
                  <a:cubicBezTo>
                    <a:pt x="430" y="850"/>
                    <a:pt x="430" y="850"/>
                    <a:pt x="430" y="850"/>
                  </a:cubicBezTo>
                  <a:cubicBezTo>
                    <a:pt x="430" y="540"/>
                    <a:pt x="430" y="540"/>
                    <a:pt x="430" y="540"/>
                  </a:cubicBezTo>
                  <a:cubicBezTo>
                    <a:pt x="425" y="537"/>
                    <a:pt x="421" y="533"/>
                    <a:pt x="417" y="528"/>
                  </a:cubicBezTo>
                  <a:close/>
                  <a:moveTo>
                    <a:pt x="484" y="557"/>
                  </a:moveTo>
                  <a:cubicBezTo>
                    <a:pt x="474" y="557"/>
                    <a:pt x="466" y="555"/>
                    <a:pt x="457" y="553"/>
                  </a:cubicBezTo>
                  <a:cubicBezTo>
                    <a:pt x="457" y="850"/>
                    <a:pt x="457" y="850"/>
                    <a:pt x="457" y="850"/>
                  </a:cubicBezTo>
                  <a:cubicBezTo>
                    <a:pt x="577" y="850"/>
                    <a:pt x="577" y="850"/>
                    <a:pt x="577" y="850"/>
                  </a:cubicBezTo>
                  <a:cubicBezTo>
                    <a:pt x="577" y="501"/>
                    <a:pt x="577" y="501"/>
                    <a:pt x="577" y="501"/>
                  </a:cubicBezTo>
                  <a:cubicBezTo>
                    <a:pt x="551" y="528"/>
                    <a:pt x="551" y="528"/>
                    <a:pt x="551" y="528"/>
                  </a:cubicBezTo>
                  <a:cubicBezTo>
                    <a:pt x="533" y="546"/>
                    <a:pt x="509" y="557"/>
                    <a:pt x="484" y="557"/>
                  </a:cubicBezTo>
                  <a:close/>
                  <a:moveTo>
                    <a:pt x="603" y="473"/>
                  </a:moveTo>
                  <a:cubicBezTo>
                    <a:pt x="603" y="850"/>
                    <a:pt x="603" y="850"/>
                    <a:pt x="603" y="850"/>
                  </a:cubicBezTo>
                  <a:cubicBezTo>
                    <a:pt x="723" y="850"/>
                    <a:pt x="723" y="850"/>
                    <a:pt x="723" y="850"/>
                  </a:cubicBezTo>
                  <a:cubicBezTo>
                    <a:pt x="723" y="349"/>
                    <a:pt x="723" y="349"/>
                    <a:pt x="723" y="349"/>
                  </a:cubicBezTo>
                  <a:lnTo>
                    <a:pt x="603" y="473"/>
                  </a:lnTo>
                  <a:close/>
                  <a:moveTo>
                    <a:pt x="816" y="252"/>
                  </a:moveTo>
                  <a:cubicBezTo>
                    <a:pt x="750" y="321"/>
                    <a:pt x="750" y="321"/>
                    <a:pt x="750" y="321"/>
                  </a:cubicBezTo>
                  <a:cubicBezTo>
                    <a:pt x="750" y="850"/>
                    <a:pt x="750" y="850"/>
                    <a:pt x="750" y="850"/>
                  </a:cubicBezTo>
                  <a:cubicBezTo>
                    <a:pt x="870" y="850"/>
                    <a:pt x="870" y="850"/>
                    <a:pt x="870" y="850"/>
                  </a:cubicBezTo>
                  <a:cubicBezTo>
                    <a:pt x="870" y="304"/>
                    <a:pt x="870" y="304"/>
                    <a:pt x="870" y="304"/>
                  </a:cubicBezTo>
                  <a:lnTo>
                    <a:pt x="816" y="252"/>
                  </a:lnTo>
                  <a:close/>
                  <a:moveTo>
                    <a:pt x="816" y="252"/>
                  </a:moveTo>
                  <a:cubicBezTo>
                    <a:pt x="816" y="252"/>
                    <a:pt x="816" y="252"/>
                    <a:pt x="816" y="252"/>
                  </a:cubicBezTo>
                </a:path>
              </a:pathLst>
            </a:custGeom>
            <a:solidFill>
              <a:srgbClr val="FFFFFF"/>
            </a:solidFill>
            <a:ln>
              <a:noFill/>
            </a:ln>
          </p:spPr>
          <p:txBody>
            <a:bodyPr anchorCtr="0" anchor="t" bIns="30450" lIns="60925" spcFirstLastPara="1" rIns="60925" wrap="square" tIns="30450">
              <a:noAutofit/>
            </a:bodyPr>
            <a:lstStyle/>
            <a:p>
              <a:pPr indent="0" lvl="0" marL="0" marR="0" rtl="0" algn="l">
                <a:lnSpc>
                  <a:spcPct val="100000"/>
                </a:lnSpc>
                <a:spcBef>
                  <a:spcPts val="0"/>
                </a:spcBef>
                <a:spcAft>
                  <a:spcPts val="0"/>
                </a:spcAft>
                <a:buClr>
                  <a:schemeClr val="dk1"/>
                </a:buClr>
                <a:buSzPts val="1200"/>
                <a:buFont typeface="Rockwell"/>
                <a:buNone/>
              </a:pPr>
              <a:r>
                <a:t/>
              </a:r>
              <a:endParaRPr b="0" i="0" sz="1200" u="none" cap="none" strike="noStrike">
                <a:solidFill>
                  <a:srgbClr val="000000"/>
                </a:solidFill>
                <a:latin typeface="Rockwell"/>
                <a:ea typeface="Rockwell"/>
                <a:cs typeface="Rockwell"/>
                <a:sym typeface="Rockwell"/>
              </a:endParaRPr>
            </a:p>
          </p:txBody>
        </p:sp>
      </p:grpSp>
      <p:grpSp>
        <p:nvGrpSpPr>
          <p:cNvPr id="343" name="Google Shape;343;p18"/>
          <p:cNvGrpSpPr/>
          <p:nvPr/>
        </p:nvGrpSpPr>
        <p:grpSpPr>
          <a:xfrm>
            <a:off x="5788248" y="1316604"/>
            <a:ext cx="906703" cy="908468"/>
            <a:chOff x="8866293" y="2049856"/>
            <a:chExt cx="1360409" cy="1363056"/>
          </a:xfrm>
        </p:grpSpPr>
        <p:sp>
          <p:nvSpPr>
            <p:cNvPr id="344" name="Google Shape;344;p18"/>
            <p:cNvSpPr/>
            <p:nvPr/>
          </p:nvSpPr>
          <p:spPr>
            <a:xfrm>
              <a:off x="8866293" y="2049856"/>
              <a:ext cx="1360409" cy="1363056"/>
            </a:xfrm>
            <a:prstGeom prst="ellipse">
              <a:avLst/>
            </a:prstGeom>
            <a:blipFill rotWithShape="1">
              <a:blip r:embed="rId9">
                <a:alphaModFix/>
              </a:blip>
              <a:stretch>
                <a:fillRect b="0" l="0" r="0" t="0"/>
              </a:stretch>
            </a:blipFill>
            <a:ln>
              <a:noFill/>
            </a:ln>
          </p:spPr>
          <p:txBody>
            <a:bodyPr anchorCtr="0" anchor="t" bIns="30450" lIns="60925" spcFirstLastPara="1" rIns="60925" wrap="square" tIns="30450">
              <a:noAutofit/>
            </a:bodyPr>
            <a:lstStyle/>
            <a:p>
              <a:pPr indent="0" lvl="0" marL="0" marR="0" rtl="0" algn="l">
                <a:lnSpc>
                  <a:spcPct val="100000"/>
                </a:lnSpc>
                <a:spcBef>
                  <a:spcPts val="0"/>
                </a:spcBef>
                <a:spcAft>
                  <a:spcPts val="0"/>
                </a:spcAft>
                <a:buClr>
                  <a:schemeClr val="dk1"/>
                </a:buClr>
                <a:buSzPts val="1200"/>
                <a:buFont typeface="Rockwell"/>
                <a:buNone/>
              </a:pPr>
              <a:r>
                <a:t/>
              </a:r>
              <a:endParaRPr b="0" i="0" sz="1200" u="none" cap="none" strike="noStrike">
                <a:solidFill>
                  <a:srgbClr val="000000"/>
                </a:solidFill>
                <a:latin typeface="Rockwell"/>
                <a:ea typeface="Rockwell"/>
                <a:cs typeface="Rockwell"/>
                <a:sym typeface="Rockwell"/>
              </a:endParaRPr>
            </a:p>
          </p:txBody>
        </p:sp>
        <p:sp>
          <p:nvSpPr>
            <p:cNvPr id="345" name="Google Shape;345;p18"/>
            <p:cNvSpPr/>
            <p:nvPr/>
          </p:nvSpPr>
          <p:spPr>
            <a:xfrm>
              <a:off x="9207501" y="2422525"/>
              <a:ext cx="679449" cy="619126"/>
            </a:xfrm>
            <a:custGeom>
              <a:rect b="b" l="l" r="r" t="t"/>
              <a:pathLst>
                <a:path extrusionOk="0" h="76" w="84">
                  <a:moveTo>
                    <a:pt x="65" y="32"/>
                  </a:moveTo>
                  <a:cubicBezTo>
                    <a:pt x="69" y="36"/>
                    <a:pt x="75" y="34"/>
                    <a:pt x="76" y="30"/>
                  </a:cubicBezTo>
                  <a:cubicBezTo>
                    <a:pt x="82" y="10"/>
                    <a:pt x="82" y="10"/>
                    <a:pt x="82" y="10"/>
                  </a:cubicBezTo>
                  <a:cubicBezTo>
                    <a:pt x="84" y="5"/>
                    <a:pt x="79" y="0"/>
                    <a:pt x="74" y="1"/>
                  </a:cubicBezTo>
                  <a:cubicBezTo>
                    <a:pt x="54" y="5"/>
                    <a:pt x="54" y="5"/>
                    <a:pt x="54" y="5"/>
                  </a:cubicBezTo>
                  <a:cubicBezTo>
                    <a:pt x="49" y="6"/>
                    <a:pt x="47" y="11"/>
                    <a:pt x="50" y="15"/>
                  </a:cubicBezTo>
                  <a:cubicBezTo>
                    <a:pt x="55" y="21"/>
                    <a:pt x="55" y="21"/>
                    <a:pt x="55" y="21"/>
                  </a:cubicBezTo>
                  <a:cubicBezTo>
                    <a:pt x="11" y="60"/>
                    <a:pt x="11" y="60"/>
                    <a:pt x="11" y="60"/>
                  </a:cubicBezTo>
                  <a:cubicBezTo>
                    <a:pt x="9" y="33"/>
                    <a:pt x="9" y="33"/>
                    <a:pt x="9" y="33"/>
                  </a:cubicBezTo>
                  <a:cubicBezTo>
                    <a:pt x="13" y="29"/>
                    <a:pt x="13" y="29"/>
                    <a:pt x="13" y="29"/>
                  </a:cubicBezTo>
                  <a:cubicBezTo>
                    <a:pt x="18" y="32"/>
                    <a:pt x="24" y="32"/>
                    <a:pt x="28" y="28"/>
                  </a:cubicBezTo>
                  <a:cubicBezTo>
                    <a:pt x="34" y="23"/>
                    <a:pt x="34" y="15"/>
                    <a:pt x="30" y="9"/>
                  </a:cubicBezTo>
                  <a:cubicBezTo>
                    <a:pt x="25" y="3"/>
                    <a:pt x="16" y="3"/>
                    <a:pt x="11" y="8"/>
                  </a:cubicBezTo>
                  <a:cubicBezTo>
                    <a:pt x="6" y="12"/>
                    <a:pt x="5" y="18"/>
                    <a:pt x="7" y="23"/>
                  </a:cubicBezTo>
                  <a:cubicBezTo>
                    <a:pt x="4" y="27"/>
                    <a:pt x="4" y="27"/>
                    <a:pt x="4" y="27"/>
                  </a:cubicBezTo>
                  <a:cubicBezTo>
                    <a:pt x="1" y="29"/>
                    <a:pt x="0" y="32"/>
                    <a:pt x="0" y="35"/>
                  </a:cubicBezTo>
                  <a:cubicBezTo>
                    <a:pt x="3" y="66"/>
                    <a:pt x="3" y="66"/>
                    <a:pt x="3" y="66"/>
                  </a:cubicBezTo>
                  <a:cubicBezTo>
                    <a:pt x="42" y="75"/>
                    <a:pt x="42" y="75"/>
                    <a:pt x="42" y="75"/>
                  </a:cubicBezTo>
                  <a:cubicBezTo>
                    <a:pt x="46" y="76"/>
                    <a:pt x="49" y="75"/>
                    <a:pt x="51" y="73"/>
                  </a:cubicBezTo>
                  <a:cubicBezTo>
                    <a:pt x="57" y="68"/>
                    <a:pt x="57" y="68"/>
                    <a:pt x="57" y="68"/>
                  </a:cubicBezTo>
                  <a:cubicBezTo>
                    <a:pt x="58" y="70"/>
                    <a:pt x="58" y="70"/>
                    <a:pt x="58" y="70"/>
                  </a:cubicBezTo>
                  <a:cubicBezTo>
                    <a:pt x="61" y="73"/>
                    <a:pt x="66" y="73"/>
                    <a:pt x="69" y="71"/>
                  </a:cubicBezTo>
                  <a:cubicBezTo>
                    <a:pt x="77" y="63"/>
                    <a:pt x="77" y="63"/>
                    <a:pt x="77" y="63"/>
                  </a:cubicBezTo>
                  <a:cubicBezTo>
                    <a:pt x="80" y="60"/>
                    <a:pt x="80" y="56"/>
                    <a:pt x="78" y="53"/>
                  </a:cubicBezTo>
                  <a:cubicBezTo>
                    <a:pt x="69" y="43"/>
                    <a:pt x="69" y="43"/>
                    <a:pt x="69" y="43"/>
                  </a:cubicBezTo>
                  <a:cubicBezTo>
                    <a:pt x="66" y="40"/>
                    <a:pt x="61" y="39"/>
                    <a:pt x="58" y="42"/>
                  </a:cubicBezTo>
                  <a:cubicBezTo>
                    <a:pt x="50" y="50"/>
                    <a:pt x="50" y="50"/>
                    <a:pt x="50" y="50"/>
                  </a:cubicBezTo>
                  <a:cubicBezTo>
                    <a:pt x="47" y="52"/>
                    <a:pt x="47" y="57"/>
                    <a:pt x="49" y="60"/>
                  </a:cubicBezTo>
                  <a:cubicBezTo>
                    <a:pt x="51" y="62"/>
                    <a:pt x="51" y="62"/>
                    <a:pt x="51" y="62"/>
                  </a:cubicBezTo>
                  <a:cubicBezTo>
                    <a:pt x="45" y="67"/>
                    <a:pt x="45" y="67"/>
                    <a:pt x="45" y="67"/>
                  </a:cubicBezTo>
                  <a:cubicBezTo>
                    <a:pt x="22" y="62"/>
                    <a:pt x="22" y="62"/>
                    <a:pt x="22" y="62"/>
                  </a:cubicBezTo>
                  <a:cubicBezTo>
                    <a:pt x="61" y="27"/>
                    <a:pt x="61" y="27"/>
                    <a:pt x="61" y="27"/>
                  </a:cubicBezTo>
                  <a:lnTo>
                    <a:pt x="65" y="32"/>
                  </a:lnTo>
                  <a:close/>
                </a:path>
              </a:pathLst>
            </a:custGeom>
            <a:solidFill>
              <a:srgbClr val="FFFFFF"/>
            </a:solidFill>
            <a:ln>
              <a:noFill/>
            </a:ln>
          </p:spPr>
          <p:txBody>
            <a:bodyPr anchorCtr="0" anchor="t" bIns="30450" lIns="60925" spcFirstLastPara="1" rIns="60925" wrap="square" tIns="30450">
              <a:noAutofit/>
            </a:bodyPr>
            <a:lstStyle/>
            <a:p>
              <a:pPr indent="0" lvl="0" marL="0" marR="0" rtl="0" algn="l">
                <a:lnSpc>
                  <a:spcPct val="100000"/>
                </a:lnSpc>
                <a:spcBef>
                  <a:spcPts val="0"/>
                </a:spcBef>
                <a:spcAft>
                  <a:spcPts val="0"/>
                </a:spcAft>
                <a:buClr>
                  <a:schemeClr val="dk1"/>
                </a:buClr>
                <a:buSzPts val="1200"/>
                <a:buFont typeface="Rockwell"/>
                <a:buNone/>
              </a:pPr>
              <a:r>
                <a:t/>
              </a:r>
              <a:endParaRPr b="0" i="0" sz="1200" u="none" cap="none" strike="noStrike">
                <a:solidFill>
                  <a:srgbClr val="000000"/>
                </a:solidFill>
                <a:latin typeface="Rockwell"/>
                <a:ea typeface="Rockwell"/>
                <a:cs typeface="Rockwell"/>
                <a:sym typeface="Rockwell"/>
              </a:endParaRPr>
            </a:p>
          </p:txBody>
        </p:sp>
      </p:grpSp>
      <p:sp>
        <p:nvSpPr>
          <p:cNvPr id="346" name="Google Shape;346;p18"/>
          <p:cNvSpPr txBox="1"/>
          <p:nvPr/>
        </p:nvSpPr>
        <p:spPr>
          <a:xfrm>
            <a:off x="1024368" y="569718"/>
            <a:ext cx="2929970"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tr-TR" sz="2400">
                <a:latin typeface="Rockwell"/>
                <a:ea typeface="Rockwell"/>
                <a:cs typeface="Rockwell"/>
                <a:sym typeface="Rockwell"/>
              </a:rPr>
              <a:t>BUSINESS</a:t>
            </a:r>
            <a:endParaRPr b="1" sz="2400">
              <a:latin typeface="Rockwell"/>
              <a:ea typeface="Rockwell"/>
              <a:cs typeface="Rockwell"/>
              <a:sym typeface="Rockwell"/>
            </a:endParaRPr>
          </a:p>
        </p:txBody>
      </p:sp>
      <p:sp>
        <p:nvSpPr>
          <p:cNvPr id="347" name="Google Shape;347;p18"/>
          <p:cNvSpPr txBox="1"/>
          <p:nvPr/>
        </p:nvSpPr>
        <p:spPr>
          <a:xfrm>
            <a:off x="460976" y="523551"/>
            <a:ext cx="631840" cy="55399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tr-TR" sz="3000">
                <a:latin typeface="Rockwell"/>
                <a:ea typeface="Rockwell"/>
                <a:cs typeface="Rockwell"/>
                <a:sym typeface="Rockwell"/>
              </a:rPr>
              <a:t>01</a:t>
            </a:r>
            <a:endParaRPr sz="3000">
              <a:latin typeface="Rockwell"/>
              <a:ea typeface="Rockwell"/>
              <a:cs typeface="Rockwell"/>
              <a:sym typeface="Rockwe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0"/>
                                  </p:stCondLst>
                                  <p:childTnLst>
                                    <p:set>
                                      <p:cBhvr>
                                        <p:cTn dur="1" fill="hold">
                                          <p:stCondLst>
                                            <p:cond delay="0"/>
                                          </p:stCondLst>
                                        </p:cTn>
                                        <p:tgtEl>
                                          <p:spTgt spid="347"/>
                                        </p:tgtEl>
                                        <p:attrNameLst>
                                          <p:attrName>style.visibility</p:attrName>
                                        </p:attrNameLst>
                                      </p:cBhvr>
                                      <p:to>
                                        <p:strVal val="visible"/>
                                      </p:to>
                                    </p:set>
                                    <p:anim calcmode="lin" valueType="num">
                                      <p:cBhvr additive="base">
                                        <p:cTn dur="500"/>
                                        <p:tgtEl>
                                          <p:spTgt spid="347"/>
                                        </p:tgtEl>
                                        <p:attrNameLst>
                                          <p:attrName>ppt_x</p:attrName>
                                        </p:attrNameLst>
                                      </p:cBhvr>
                                      <p:tavLst>
                                        <p:tav fmla="" tm="0">
                                          <p:val>
                                            <p:strVal val="#ppt_x-1"/>
                                          </p:val>
                                        </p:tav>
                                        <p:tav fmla="" tm="100000">
                                          <p:val>
                                            <p:strVal val="#ppt_x"/>
                                          </p:val>
                                        </p:tav>
                                      </p:tavLst>
                                    </p:anim>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46"/>
                                        </p:tgtEl>
                                        <p:attrNameLst>
                                          <p:attrName>style.visibility</p:attrName>
                                        </p:attrNameLst>
                                      </p:cBhvr>
                                      <p:to>
                                        <p:strVal val="visible"/>
                                      </p:to>
                                    </p:set>
                                    <p:animEffect filter="fade" transition="in">
                                      <p:cBhvr>
                                        <p:cTn dur="500"/>
                                        <p:tgtEl>
                                          <p:spTgt spid="346"/>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328"/>
                                        </p:tgtEl>
                                        <p:attrNameLst>
                                          <p:attrName>style.visibility</p:attrName>
                                        </p:attrNameLst>
                                      </p:cBhvr>
                                      <p:to>
                                        <p:strVal val="visible"/>
                                      </p:to>
                                    </p:set>
                                    <p:animEffect filter="fade" transition="in">
                                      <p:cBhvr>
                                        <p:cTn dur="250"/>
                                        <p:tgtEl>
                                          <p:spTgt spid="328"/>
                                        </p:tgtEl>
                                      </p:cBhvr>
                                    </p:animEffect>
                                  </p:childTnLst>
                                </p:cTn>
                              </p:par>
                            </p:childTnLst>
                          </p:cTn>
                        </p:par>
                        <p:par>
                          <p:cTn fill="hold">
                            <p:stCondLst>
                              <p:cond delay="1250"/>
                            </p:stCondLst>
                            <p:childTnLst>
                              <p:par>
                                <p:cTn fill="hold" nodeType="afterEffect" presetClass="entr" presetID="10" presetSubtype="0">
                                  <p:stCondLst>
                                    <p:cond delay="0"/>
                                  </p:stCondLst>
                                  <p:childTnLst>
                                    <p:set>
                                      <p:cBhvr>
                                        <p:cTn dur="1" fill="hold">
                                          <p:stCondLst>
                                            <p:cond delay="0"/>
                                          </p:stCondLst>
                                        </p:cTn>
                                        <p:tgtEl>
                                          <p:spTgt spid="327"/>
                                        </p:tgtEl>
                                        <p:attrNameLst>
                                          <p:attrName>style.visibility</p:attrName>
                                        </p:attrNameLst>
                                      </p:cBhvr>
                                      <p:to>
                                        <p:strVal val="visible"/>
                                      </p:to>
                                    </p:set>
                                    <p:animEffect filter="fade" transition="in">
                                      <p:cBhvr>
                                        <p:cTn dur="250"/>
                                        <p:tgtEl>
                                          <p:spTgt spid="327"/>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326"/>
                                        </p:tgtEl>
                                        <p:attrNameLst>
                                          <p:attrName>style.visibility</p:attrName>
                                        </p:attrNameLst>
                                      </p:cBhvr>
                                      <p:to>
                                        <p:strVal val="visible"/>
                                      </p:to>
                                    </p:set>
                                    <p:animEffect filter="fade" transition="in">
                                      <p:cBhvr>
                                        <p:cTn dur="250"/>
                                        <p:tgtEl>
                                          <p:spTgt spid="326"/>
                                        </p:tgtEl>
                                      </p:cBhvr>
                                    </p:animEffect>
                                  </p:childTnLst>
                                </p:cTn>
                              </p:par>
                            </p:childTnLst>
                          </p:cTn>
                        </p:par>
                        <p:par>
                          <p:cTn fill="hold">
                            <p:stCondLst>
                              <p:cond delay="1750"/>
                            </p:stCondLst>
                            <p:childTnLst>
                              <p:par>
                                <p:cTn fill="hold" nodeType="afterEffect" presetClass="entr" presetID="10" presetSubtype="0">
                                  <p:stCondLst>
                                    <p:cond delay="0"/>
                                  </p:stCondLst>
                                  <p:childTnLst>
                                    <p:set>
                                      <p:cBhvr>
                                        <p:cTn dur="1" fill="hold">
                                          <p:stCondLst>
                                            <p:cond delay="0"/>
                                          </p:stCondLst>
                                        </p:cTn>
                                        <p:tgtEl>
                                          <p:spTgt spid="321"/>
                                        </p:tgtEl>
                                        <p:attrNameLst>
                                          <p:attrName>style.visibility</p:attrName>
                                        </p:attrNameLst>
                                      </p:cBhvr>
                                      <p:to>
                                        <p:strVal val="visible"/>
                                      </p:to>
                                    </p:set>
                                    <p:animEffect filter="fade" transition="in">
                                      <p:cBhvr>
                                        <p:cTn dur="250"/>
                                        <p:tgtEl>
                                          <p:spTgt spid="321"/>
                                        </p:tgtEl>
                                      </p:cBhvr>
                                    </p:animEffect>
                                  </p:childTnLst>
                                </p:cTn>
                              </p:par>
                            </p:childTnLst>
                          </p:cTn>
                        </p:par>
                        <p:par>
                          <p:cTn fill="hold">
                            <p:stCondLst>
                              <p:cond delay="2000"/>
                            </p:stCondLst>
                            <p:childTnLst>
                              <p:par>
                                <p:cTn fill="hold" nodeType="afterEffect" presetClass="entr" presetID="2" presetSubtype="8">
                                  <p:stCondLst>
                                    <p:cond delay="0"/>
                                  </p:stCondLst>
                                  <p:childTnLst>
                                    <p:set>
                                      <p:cBhvr>
                                        <p:cTn dur="1" fill="hold">
                                          <p:stCondLst>
                                            <p:cond delay="0"/>
                                          </p:stCondLst>
                                        </p:cTn>
                                        <p:tgtEl>
                                          <p:spTgt spid="322"/>
                                        </p:tgtEl>
                                        <p:attrNameLst>
                                          <p:attrName>style.visibility</p:attrName>
                                        </p:attrNameLst>
                                      </p:cBhvr>
                                      <p:to>
                                        <p:strVal val="visible"/>
                                      </p:to>
                                    </p:set>
                                    <p:anim calcmode="lin" valueType="num">
                                      <p:cBhvr additive="base">
                                        <p:cTn dur="250"/>
                                        <p:tgtEl>
                                          <p:spTgt spid="322"/>
                                        </p:tgtEl>
                                        <p:attrNameLst>
                                          <p:attrName>ppt_x</p:attrName>
                                        </p:attrNameLst>
                                      </p:cBhvr>
                                      <p:tavLst>
                                        <p:tav fmla="" tm="0">
                                          <p:val>
                                            <p:strVal val="#ppt_x-1"/>
                                          </p:val>
                                        </p:tav>
                                        <p:tav fmla="" tm="100000">
                                          <p:val>
                                            <p:strVal val="#ppt_x"/>
                                          </p:val>
                                        </p:tav>
                                      </p:tavLst>
                                    </p:anim>
                                  </p:childTnLst>
                                </p:cTn>
                              </p:par>
                            </p:childTnLst>
                          </p:cTn>
                        </p:par>
                        <p:par>
                          <p:cTn fill="hold">
                            <p:stCondLst>
                              <p:cond delay="2250"/>
                            </p:stCondLst>
                            <p:childTnLst>
                              <p:par>
                                <p:cTn fill="hold" nodeType="afterEffect" presetClass="entr" presetID="10" presetSubtype="0">
                                  <p:stCondLst>
                                    <p:cond delay="0"/>
                                  </p:stCondLst>
                                  <p:childTnLst>
                                    <p:set>
                                      <p:cBhvr>
                                        <p:cTn dur="1" fill="hold">
                                          <p:stCondLst>
                                            <p:cond delay="0"/>
                                          </p:stCondLst>
                                        </p:cTn>
                                        <p:tgtEl>
                                          <p:spTgt spid="315"/>
                                        </p:tgtEl>
                                        <p:attrNameLst>
                                          <p:attrName>style.visibility</p:attrName>
                                        </p:attrNameLst>
                                      </p:cBhvr>
                                      <p:to>
                                        <p:strVal val="visible"/>
                                      </p:to>
                                    </p:set>
                                    <p:animEffect filter="fade" transition="in">
                                      <p:cBhvr>
                                        <p:cTn dur="250"/>
                                        <p:tgtEl>
                                          <p:spTgt spid="315"/>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316"/>
                                        </p:tgtEl>
                                        <p:attrNameLst>
                                          <p:attrName>style.visibility</p:attrName>
                                        </p:attrNameLst>
                                      </p:cBhvr>
                                      <p:to>
                                        <p:strVal val="visible"/>
                                      </p:to>
                                    </p:set>
                                    <p:animEffect filter="fade" transition="in">
                                      <p:cBhvr>
                                        <p:cTn dur="250"/>
                                        <p:tgtEl>
                                          <p:spTgt spid="316"/>
                                        </p:tgtEl>
                                      </p:cBhvr>
                                    </p:animEffect>
                                  </p:childTnLst>
                                </p:cTn>
                              </p:par>
                            </p:childTnLst>
                          </p:cTn>
                        </p:par>
                        <p:par>
                          <p:cTn fill="hold">
                            <p:stCondLst>
                              <p:cond delay="2750"/>
                            </p:stCondLst>
                            <p:childTnLst>
                              <p:par>
                                <p:cTn fill="hold" nodeType="afterEffect" presetClass="entr" presetID="10" presetSubtype="0">
                                  <p:stCondLst>
                                    <p:cond delay="0"/>
                                  </p:stCondLst>
                                  <p:childTnLst>
                                    <p:set>
                                      <p:cBhvr>
                                        <p:cTn dur="1" fill="hold">
                                          <p:stCondLst>
                                            <p:cond delay="0"/>
                                          </p:stCondLst>
                                        </p:cTn>
                                        <p:tgtEl>
                                          <p:spTgt spid="334"/>
                                        </p:tgtEl>
                                        <p:attrNameLst>
                                          <p:attrName>style.visibility</p:attrName>
                                        </p:attrNameLst>
                                      </p:cBhvr>
                                      <p:to>
                                        <p:strVal val="visible"/>
                                      </p:to>
                                    </p:set>
                                    <p:animEffect filter="fade" transition="in">
                                      <p:cBhvr>
                                        <p:cTn dur="250"/>
                                        <p:tgtEl>
                                          <p:spTgt spid="334"/>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343"/>
                                        </p:tgtEl>
                                        <p:attrNameLst>
                                          <p:attrName>style.visibility</p:attrName>
                                        </p:attrNameLst>
                                      </p:cBhvr>
                                      <p:to>
                                        <p:strVal val="visible"/>
                                      </p:to>
                                    </p:set>
                                    <p:animEffect filter="fade" transition="in">
                                      <p:cBhvr>
                                        <p:cTn dur="250"/>
                                        <p:tgtEl>
                                          <p:spTgt spid="343"/>
                                        </p:tgtEl>
                                      </p:cBhvr>
                                    </p:animEffect>
                                  </p:childTnLst>
                                </p:cTn>
                              </p:par>
                            </p:childTnLst>
                          </p:cTn>
                        </p:par>
                        <p:par>
                          <p:cTn fill="hold">
                            <p:stCondLst>
                              <p:cond delay="3250"/>
                            </p:stCondLst>
                            <p:childTnLst>
                              <p:par>
                                <p:cTn fill="hold" nodeType="afterEffect" presetClass="entr" presetID="10" presetSubtype="0">
                                  <p:stCondLst>
                                    <p:cond delay="0"/>
                                  </p:stCondLst>
                                  <p:childTnLst>
                                    <p:set>
                                      <p:cBhvr>
                                        <p:cTn dur="1" fill="hold">
                                          <p:stCondLst>
                                            <p:cond delay="0"/>
                                          </p:stCondLst>
                                        </p:cTn>
                                        <p:tgtEl>
                                          <p:spTgt spid="340"/>
                                        </p:tgtEl>
                                        <p:attrNameLst>
                                          <p:attrName>style.visibility</p:attrName>
                                        </p:attrNameLst>
                                      </p:cBhvr>
                                      <p:to>
                                        <p:strVal val="visible"/>
                                      </p:to>
                                    </p:set>
                                    <p:animEffect filter="fade" transition="in">
                                      <p:cBhvr>
                                        <p:cTn dur="250"/>
                                        <p:tgtEl>
                                          <p:spTgt spid="340"/>
                                        </p:tgtEl>
                                      </p:cBhvr>
                                    </p:animEffect>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332"/>
                                        </p:tgtEl>
                                        <p:attrNameLst>
                                          <p:attrName>style.visibility</p:attrName>
                                        </p:attrNameLst>
                                      </p:cBhvr>
                                      <p:to>
                                        <p:strVal val="visible"/>
                                      </p:to>
                                    </p:set>
                                    <p:animEffect filter="fade" transition="in">
                                      <p:cBhvr>
                                        <p:cTn dur="250"/>
                                        <p:tgtEl>
                                          <p:spTgt spid="332"/>
                                        </p:tgtEl>
                                      </p:cBhvr>
                                    </p:animEffect>
                                  </p:childTnLst>
                                </p:cTn>
                              </p:par>
                            </p:childTnLst>
                          </p:cTn>
                        </p:par>
                        <p:par>
                          <p:cTn fill="hold">
                            <p:stCondLst>
                              <p:cond delay="3750"/>
                            </p:stCondLst>
                            <p:childTnLst>
                              <p:par>
                                <p:cTn fill="hold" nodeType="afterEffect" presetClass="entr" presetID="10" presetSubtype="0">
                                  <p:stCondLst>
                                    <p:cond delay="0"/>
                                  </p:stCondLst>
                                  <p:childTnLst>
                                    <p:set>
                                      <p:cBhvr>
                                        <p:cTn dur="1" fill="hold">
                                          <p:stCondLst>
                                            <p:cond delay="0"/>
                                          </p:stCondLst>
                                        </p:cTn>
                                        <p:tgtEl>
                                          <p:spTgt spid="317"/>
                                        </p:tgtEl>
                                        <p:attrNameLst>
                                          <p:attrName>style.visibility</p:attrName>
                                        </p:attrNameLst>
                                      </p:cBhvr>
                                      <p:to>
                                        <p:strVal val="visible"/>
                                      </p:to>
                                    </p:set>
                                    <p:animEffect filter="fade" transition="in">
                                      <p:cBhvr>
                                        <p:cTn dur="250"/>
                                        <p:tgtEl>
                                          <p:spTgt spid="317"/>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333"/>
                                        </p:tgtEl>
                                        <p:attrNameLst>
                                          <p:attrName>style.visibility</p:attrName>
                                        </p:attrNameLst>
                                      </p:cBhvr>
                                      <p:to>
                                        <p:strVal val="visible"/>
                                      </p:to>
                                    </p:set>
                                    <p:animEffect filter="fade" transition="in">
                                      <p:cBhvr>
                                        <p:cTn dur="250"/>
                                        <p:tgtEl>
                                          <p:spTgt spid="333"/>
                                        </p:tgtEl>
                                      </p:cBhvr>
                                    </p:animEffect>
                                  </p:childTnLst>
                                </p:cTn>
                              </p:par>
                            </p:childTnLst>
                          </p:cTn>
                        </p:par>
                        <p:par>
                          <p:cTn fill="hold">
                            <p:stCondLst>
                              <p:cond delay="4250"/>
                            </p:stCondLst>
                            <p:childTnLst>
                              <p:par>
                                <p:cTn fill="hold" nodeType="afterEffect" presetClass="entr" presetID="10" presetSubtype="0">
                                  <p:stCondLst>
                                    <p:cond delay="0"/>
                                  </p:stCondLst>
                                  <p:childTnLst>
                                    <p:set>
                                      <p:cBhvr>
                                        <p:cTn dur="1" fill="hold">
                                          <p:stCondLst>
                                            <p:cond delay="0"/>
                                          </p:stCondLst>
                                        </p:cTn>
                                        <p:tgtEl>
                                          <p:spTgt spid="337"/>
                                        </p:tgtEl>
                                        <p:attrNameLst>
                                          <p:attrName>style.visibility</p:attrName>
                                        </p:attrNameLst>
                                      </p:cBhvr>
                                      <p:to>
                                        <p:strVal val="visible"/>
                                      </p:to>
                                    </p:set>
                                    <p:animEffect filter="fade" transition="in">
                                      <p:cBhvr>
                                        <p:cTn dur="250"/>
                                        <p:tgtEl>
                                          <p:spTgt spid="337"/>
                                        </p:tgtEl>
                                      </p:cBhvr>
                                    </p:animEffect>
                                  </p:childTnLst>
                                </p:cTn>
                              </p:par>
                            </p:childTnLst>
                          </p:cTn>
                        </p:par>
                        <p:par>
                          <p:cTn fill="hold">
                            <p:stCondLst>
                              <p:cond delay="4500"/>
                            </p:stCondLst>
                            <p:childTnLst>
                              <p:par>
                                <p:cTn fill="hold" nodeType="afterEffect" presetClass="entr" presetID="10" presetSubtype="0">
                                  <p:stCondLst>
                                    <p:cond delay="0"/>
                                  </p:stCondLst>
                                  <p:childTnLst>
                                    <p:set>
                                      <p:cBhvr>
                                        <p:cTn dur="1" fill="hold">
                                          <p:stCondLst>
                                            <p:cond delay="0"/>
                                          </p:stCondLst>
                                        </p:cTn>
                                        <p:tgtEl>
                                          <p:spTgt spid="329"/>
                                        </p:tgtEl>
                                        <p:attrNameLst>
                                          <p:attrName>style.visibility</p:attrName>
                                        </p:attrNameLst>
                                      </p:cBhvr>
                                      <p:to>
                                        <p:strVal val="visible"/>
                                      </p:to>
                                    </p:set>
                                    <p:animEffect filter="fade" transition="in">
                                      <p:cBhvr>
                                        <p:cTn dur="250"/>
                                        <p:tgtEl>
                                          <p:spTgt spid="329"/>
                                        </p:tgtEl>
                                      </p:cBhvr>
                                    </p:animEffect>
                                  </p:childTnLst>
                                </p:cTn>
                              </p:par>
                            </p:childTnLst>
                          </p:cTn>
                        </p:par>
                        <p:par>
                          <p:cTn fill="hold">
                            <p:stCondLst>
                              <p:cond delay="4750"/>
                            </p:stCondLst>
                            <p:childTnLst>
                              <p:par>
                                <p:cTn fill="hold" nodeType="afterEffect" presetClass="entr" presetID="10" presetSubtype="0">
                                  <p:stCondLst>
                                    <p:cond delay="0"/>
                                  </p:stCondLst>
                                  <p:childTnLst>
                                    <p:set>
                                      <p:cBhvr>
                                        <p:cTn dur="1" fill="hold">
                                          <p:stCondLst>
                                            <p:cond delay="0"/>
                                          </p:stCondLst>
                                        </p:cTn>
                                        <p:tgtEl>
                                          <p:spTgt spid="320"/>
                                        </p:tgtEl>
                                        <p:attrNameLst>
                                          <p:attrName>style.visibility</p:attrName>
                                        </p:attrNameLst>
                                      </p:cBhvr>
                                      <p:to>
                                        <p:strVal val="visible"/>
                                      </p:to>
                                    </p:set>
                                    <p:animEffect filter="fade" transition="in">
                                      <p:cBhvr>
                                        <p:cTn dur="250"/>
                                        <p:tgtEl>
                                          <p:spTgt spid="320"/>
                                        </p:tgtEl>
                                      </p:cBhvr>
                                    </p:animEffect>
                                  </p:childTnLst>
                                </p:cTn>
                              </p:par>
                            </p:childTnLst>
                          </p:cTn>
                        </p:par>
                        <p:par>
                          <p:cTn fill="hold">
                            <p:stCondLst>
                              <p:cond delay="5000"/>
                            </p:stCondLst>
                            <p:childTnLst>
                              <p:par>
                                <p:cTn fill="hold" nodeType="afterEffect" presetClass="entr" presetID="10" presetSubtype="0">
                                  <p:stCondLst>
                                    <p:cond delay="0"/>
                                  </p:stCondLst>
                                  <p:childTnLst>
                                    <p:set>
                                      <p:cBhvr>
                                        <p:cTn dur="1" fill="hold">
                                          <p:stCondLst>
                                            <p:cond delay="0"/>
                                          </p:stCondLst>
                                        </p:cTn>
                                        <p:tgtEl>
                                          <p:spTgt spid="330"/>
                                        </p:tgtEl>
                                        <p:attrNameLst>
                                          <p:attrName>style.visibility</p:attrName>
                                        </p:attrNameLst>
                                      </p:cBhvr>
                                      <p:to>
                                        <p:strVal val="visible"/>
                                      </p:to>
                                    </p:set>
                                    <p:animEffect filter="fade" transition="in">
                                      <p:cBhvr>
                                        <p:cTn dur="250"/>
                                        <p:tgtEl>
                                          <p:spTgt spid="330"/>
                                        </p:tgtEl>
                                      </p:cBhvr>
                                    </p:animEffect>
                                  </p:childTnLst>
                                </p:cTn>
                              </p:par>
                            </p:childTnLst>
                          </p:cTn>
                        </p:par>
                        <p:par>
                          <p:cTn fill="hold">
                            <p:stCondLst>
                              <p:cond delay="5250"/>
                            </p:stCondLst>
                            <p:childTnLst>
                              <p:par>
                                <p:cTn fill="hold" nodeType="afterEffect" presetClass="entr" presetID="10" presetSubtype="0">
                                  <p:stCondLst>
                                    <p:cond delay="0"/>
                                  </p:stCondLst>
                                  <p:childTnLst>
                                    <p:set>
                                      <p:cBhvr>
                                        <p:cTn dur="1" fill="hold">
                                          <p:stCondLst>
                                            <p:cond delay="0"/>
                                          </p:stCondLst>
                                        </p:cTn>
                                        <p:tgtEl>
                                          <p:spTgt spid="331"/>
                                        </p:tgtEl>
                                        <p:attrNameLst>
                                          <p:attrName>style.visibility</p:attrName>
                                        </p:attrNameLst>
                                      </p:cBhvr>
                                      <p:to>
                                        <p:strVal val="visible"/>
                                      </p:to>
                                    </p:set>
                                    <p:animEffect filter="fade" transition="in">
                                      <p:cBhvr>
                                        <p:cTn dur="250"/>
                                        <p:tgtEl>
                                          <p:spTgt spid="33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p19"/>
          <p:cNvSpPr/>
          <p:nvPr/>
        </p:nvSpPr>
        <p:spPr>
          <a:xfrm>
            <a:off x="0" y="0"/>
            <a:ext cx="12192000" cy="6858000"/>
          </a:xfrm>
          <a:prstGeom prst="frame">
            <a:avLst>
              <a:gd fmla="val 3986" name="adj1"/>
            </a:avLst>
          </a:prstGeom>
          <a:blipFill rotWithShape="1">
            <a:blip r:embed="rId3">
              <a:alphaModFix/>
            </a:blip>
            <a:tile algn="tl" flip="none" tx="0" sx="100000" ty="0" sy="100000"/>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Rockwell"/>
              <a:ea typeface="Rockwell"/>
              <a:cs typeface="Rockwell"/>
              <a:sym typeface="Rockwell"/>
            </a:endParaRPr>
          </a:p>
        </p:txBody>
      </p:sp>
      <p:grpSp>
        <p:nvGrpSpPr>
          <p:cNvPr id="354" name="Google Shape;354;p19"/>
          <p:cNvGrpSpPr/>
          <p:nvPr/>
        </p:nvGrpSpPr>
        <p:grpSpPr>
          <a:xfrm>
            <a:off x="861583" y="1424728"/>
            <a:ext cx="4867104" cy="4136074"/>
            <a:chOff x="1049306" y="1769833"/>
            <a:chExt cx="4867104" cy="4136074"/>
          </a:xfrm>
        </p:grpSpPr>
        <p:sp>
          <p:nvSpPr>
            <p:cNvPr id="355" name="Google Shape;355;p19"/>
            <p:cNvSpPr/>
            <p:nvPr/>
          </p:nvSpPr>
          <p:spPr>
            <a:xfrm rot="180000">
              <a:off x="4520438" y="5445687"/>
              <a:ext cx="76116" cy="48630"/>
            </a:xfrm>
            <a:custGeom>
              <a:rect b="b" l="l" r="r" t="t"/>
              <a:pathLst>
                <a:path extrusionOk="0" h="42" w="59">
                  <a:moveTo>
                    <a:pt x="4" y="11"/>
                  </a:moveTo>
                  <a:lnTo>
                    <a:pt x="26" y="17"/>
                  </a:lnTo>
                  <a:lnTo>
                    <a:pt x="48" y="0"/>
                  </a:lnTo>
                  <a:lnTo>
                    <a:pt x="58" y="30"/>
                  </a:lnTo>
                  <a:lnTo>
                    <a:pt x="35" y="41"/>
                  </a:lnTo>
                  <a:lnTo>
                    <a:pt x="5" y="39"/>
                  </a:lnTo>
                  <a:lnTo>
                    <a:pt x="0" y="17"/>
                  </a:lnTo>
                  <a:lnTo>
                    <a:pt x="4" y="11"/>
                  </a:lnTo>
                  <a:lnTo>
                    <a:pt x="4" y="11"/>
                  </a:lnTo>
                  <a:lnTo>
                    <a:pt x="4" y="11"/>
                  </a:lnTo>
                </a:path>
              </a:pathLst>
            </a:custGeom>
            <a:solidFill>
              <a:schemeClr val="lt2"/>
            </a:solidFill>
            <a:ln cap="flat" cmpd="sng" w="9525">
              <a:solidFill>
                <a:srgbClr val="024735"/>
              </a:solidFill>
              <a:prstDash val="solid"/>
              <a:round/>
              <a:headEnd len="sm" w="sm" type="none"/>
              <a:tailEnd len="sm" w="sm" type="none"/>
            </a:ln>
          </p:spPr>
          <p:txBody>
            <a:bodyPr anchorCtr="0" anchor="b"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356" name="Google Shape;356;p19"/>
            <p:cNvSpPr/>
            <p:nvPr/>
          </p:nvSpPr>
          <p:spPr>
            <a:xfrm rot="180000">
              <a:off x="3991321" y="5739985"/>
              <a:ext cx="238638" cy="159787"/>
            </a:xfrm>
            <a:custGeom>
              <a:rect b="b" l="l" r="r" t="t"/>
              <a:pathLst>
                <a:path extrusionOk="0" h="166" w="182">
                  <a:moveTo>
                    <a:pt x="181" y="29"/>
                  </a:moveTo>
                  <a:lnTo>
                    <a:pt x="148" y="86"/>
                  </a:lnTo>
                  <a:lnTo>
                    <a:pt x="148" y="112"/>
                  </a:lnTo>
                  <a:lnTo>
                    <a:pt x="83" y="165"/>
                  </a:lnTo>
                  <a:lnTo>
                    <a:pt x="14" y="142"/>
                  </a:lnTo>
                  <a:lnTo>
                    <a:pt x="0" y="93"/>
                  </a:lnTo>
                  <a:lnTo>
                    <a:pt x="4" y="72"/>
                  </a:lnTo>
                  <a:lnTo>
                    <a:pt x="41" y="34"/>
                  </a:lnTo>
                  <a:lnTo>
                    <a:pt x="54" y="24"/>
                  </a:lnTo>
                  <a:lnTo>
                    <a:pt x="114" y="12"/>
                  </a:lnTo>
                  <a:lnTo>
                    <a:pt x="142" y="10"/>
                  </a:lnTo>
                  <a:lnTo>
                    <a:pt x="152" y="0"/>
                  </a:lnTo>
                  <a:lnTo>
                    <a:pt x="171" y="5"/>
                  </a:lnTo>
                  <a:lnTo>
                    <a:pt x="181" y="29"/>
                  </a:lnTo>
                  <a:lnTo>
                    <a:pt x="181" y="29"/>
                  </a:lnTo>
                  <a:lnTo>
                    <a:pt x="181" y="29"/>
                  </a:lnTo>
                </a:path>
              </a:pathLst>
            </a:custGeom>
            <a:solidFill>
              <a:schemeClr val="lt2"/>
            </a:solidFill>
            <a:ln cap="flat" cmpd="sng" w="9525">
              <a:solidFill>
                <a:srgbClr val="024735"/>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357" name="Google Shape;357;p19"/>
            <p:cNvSpPr/>
            <p:nvPr/>
          </p:nvSpPr>
          <p:spPr>
            <a:xfrm rot="180000">
              <a:off x="5121037" y="4338606"/>
              <a:ext cx="76116" cy="97261"/>
            </a:xfrm>
            <a:custGeom>
              <a:rect b="b" l="l" r="r" t="t"/>
              <a:pathLst>
                <a:path extrusionOk="0" h="65" w="62">
                  <a:moveTo>
                    <a:pt x="25" y="64"/>
                  </a:moveTo>
                  <a:lnTo>
                    <a:pt x="0" y="42"/>
                  </a:lnTo>
                  <a:lnTo>
                    <a:pt x="11" y="27"/>
                  </a:lnTo>
                  <a:lnTo>
                    <a:pt x="21" y="0"/>
                  </a:lnTo>
                  <a:lnTo>
                    <a:pt x="49" y="11"/>
                  </a:lnTo>
                  <a:lnTo>
                    <a:pt x="61" y="29"/>
                  </a:lnTo>
                  <a:lnTo>
                    <a:pt x="52" y="43"/>
                  </a:lnTo>
                  <a:lnTo>
                    <a:pt x="25" y="64"/>
                  </a:lnTo>
                  <a:lnTo>
                    <a:pt x="25" y="64"/>
                  </a:lnTo>
                </a:path>
              </a:pathLst>
            </a:custGeom>
            <a:solidFill>
              <a:schemeClr val="lt2"/>
            </a:solidFill>
            <a:ln cap="flat" cmpd="sng" w="9525">
              <a:solidFill>
                <a:srgbClr val="024735"/>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358" name="Google Shape;358;p19"/>
            <p:cNvSpPr/>
            <p:nvPr/>
          </p:nvSpPr>
          <p:spPr>
            <a:xfrm rot="180000">
              <a:off x="4122229" y="3881934"/>
              <a:ext cx="563680" cy="539569"/>
            </a:xfrm>
            <a:custGeom>
              <a:rect b="b" l="l" r="r" t="t"/>
              <a:pathLst>
                <a:path extrusionOk="0" h="385" w="426">
                  <a:moveTo>
                    <a:pt x="50" y="268"/>
                  </a:moveTo>
                  <a:lnTo>
                    <a:pt x="111" y="322"/>
                  </a:lnTo>
                  <a:lnTo>
                    <a:pt x="162" y="333"/>
                  </a:lnTo>
                  <a:lnTo>
                    <a:pt x="208" y="326"/>
                  </a:lnTo>
                  <a:lnTo>
                    <a:pt x="222" y="333"/>
                  </a:lnTo>
                  <a:lnTo>
                    <a:pt x="238" y="323"/>
                  </a:lnTo>
                  <a:lnTo>
                    <a:pt x="249" y="335"/>
                  </a:lnTo>
                  <a:lnTo>
                    <a:pt x="256" y="354"/>
                  </a:lnTo>
                  <a:lnTo>
                    <a:pt x="278" y="366"/>
                  </a:lnTo>
                  <a:lnTo>
                    <a:pt x="307" y="366"/>
                  </a:lnTo>
                  <a:lnTo>
                    <a:pt x="329" y="384"/>
                  </a:lnTo>
                  <a:lnTo>
                    <a:pt x="349" y="375"/>
                  </a:lnTo>
                  <a:lnTo>
                    <a:pt x="364" y="384"/>
                  </a:lnTo>
                  <a:lnTo>
                    <a:pt x="377" y="359"/>
                  </a:lnTo>
                  <a:lnTo>
                    <a:pt x="396" y="350"/>
                  </a:lnTo>
                  <a:lnTo>
                    <a:pt x="399" y="329"/>
                  </a:lnTo>
                  <a:lnTo>
                    <a:pt x="393" y="292"/>
                  </a:lnTo>
                  <a:lnTo>
                    <a:pt x="389" y="288"/>
                  </a:lnTo>
                  <a:lnTo>
                    <a:pt x="370" y="307"/>
                  </a:lnTo>
                  <a:lnTo>
                    <a:pt x="342" y="285"/>
                  </a:lnTo>
                  <a:lnTo>
                    <a:pt x="321" y="259"/>
                  </a:lnTo>
                  <a:lnTo>
                    <a:pt x="342" y="244"/>
                  </a:lnTo>
                  <a:lnTo>
                    <a:pt x="348" y="219"/>
                  </a:lnTo>
                  <a:lnTo>
                    <a:pt x="360" y="209"/>
                  </a:lnTo>
                  <a:lnTo>
                    <a:pt x="358" y="174"/>
                  </a:lnTo>
                  <a:lnTo>
                    <a:pt x="367" y="168"/>
                  </a:lnTo>
                  <a:lnTo>
                    <a:pt x="384" y="178"/>
                  </a:lnTo>
                  <a:lnTo>
                    <a:pt x="396" y="192"/>
                  </a:lnTo>
                  <a:lnTo>
                    <a:pt x="417" y="178"/>
                  </a:lnTo>
                  <a:lnTo>
                    <a:pt x="425" y="169"/>
                  </a:lnTo>
                  <a:lnTo>
                    <a:pt x="421" y="152"/>
                  </a:lnTo>
                  <a:lnTo>
                    <a:pt x="396" y="137"/>
                  </a:lnTo>
                  <a:lnTo>
                    <a:pt x="391" y="120"/>
                  </a:lnTo>
                  <a:lnTo>
                    <a:pt x="344" y="126"/>
                  </a:lnTo>
                  <a:lnTo>
                    <a:pt x="315" y="101"/>
                  </a:lnTo>
                  <a:lnTo>
                    <a:pt x="302" y="96"/>
                  </a:lnTo>
                  <a:lnTo>
                    <a:pt x="302" y="80"/>
                  </a:lnTo>
                  <a:lnTo>
                    <a:pt x="366" y="7"/>
                  </a:lnTo>
                  <a:lnTo>
                    <a:pt x="342" y="13"/>
                  </a:lnTo>
                  <a:lnTo>
                    <a:pt x="328" y="24"/>
                  </a:lnTo>
                  <a:lnTo>
                    <a:pt x="321" y="15"/>
                  </a:lnTo>
                  <a:lnTo>
                    <a:pt x="321" y="4"/>
                  </a:lnTo>
                  <a:lnTo>
                    <a:pt x="310" y="0"/>
                  </a:lnTo>
                  <a:lnTo>
                    <a:pt x="281" y="12"/>
                  </a:lnTo>
                  <a:lnTo>
                    <a:pt x="208" y="2"/>
                  </a:lnTo>
                  <a:lnTo>
                    <a:pt x="203" y="63"/>
                  </a:lnTo>
                  <a:lnTo>
                    <a:pt x="168" y="91"/>
                  </a:lnTo>
                  <a:lnTo>
                    <a:pt x="120" y="101"/>
                  </a:lnTo>
                  <a:lnTo>
                    <a:pt x="54" y="147"/>
                  </a:lnTo>
                  <a:lnTo>
                    <a:pt x="0" y="161"/>
                  </a:lnTo>
                  <a:lnTo>
                    <a:pt x="0" y="171"/>
                  </a:lnTo>
                  <a:lnTo>
                    <a:pt x="50" y="246"/>
                  </a:lnTo>
                  <a:lnTo>
                    <a:pt x="50" y="268"/>
                  </a:lnTo>
                  <a:lnTo>
                    <a:pt x="50" y="268"/>
                  </a:lnTo>
                </a:path>
              </a:pathLst>
            </a:custGeom>
            <a:solidFill>
              <a:schemeClr val="lt2"/>
            </a:solidFill>
            <a:ln cap="flat" cmpd="sng" w="9525">
              <a:solidFill>
                <a:srgbClr val="024735"/>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359" name="Google Shape;359;p19"/>
            <p:cNvSpPr/>
            <p:nvPr/>
          </p:nvSpPr>
          <p:spPr>
            <a:xfrm rot="180000">
              <a:off x="5119057" y="5049704"/>
              <a:ext cx="129606" cy="402940"/>
            </a:xfrm>
            <a:custGeom>
              <a:rect b="b" l="l" r="r" t="t"/>
              <a:pathLst>
                <a:path extrusionOk="0" h="289" w="106">
                  <a:moveTo>
                    <a:pt x="23" y="40"/>
                  </a:moveTo>
                  <a:lnTo>
                    <a:pt x="23" y="41"/>
                  </a:lnTo>
                  <a:lnTo>
                    <a:pt x="23" y="41"/>
                  </a:lnTo>
                  <a:lnTo>
                    <a:pt x="23" y="41"/>
                  </a:lnTo>
                  <a:lnTo>
                    <a:pt x="23" y="41"/>
                  </a:lnTo>
                  <a:lnTo>
                    <a:pt x="23" y="41"/>
                  </a:lnTo>
                  <a:lnTo>
                    <a:pt x="23" y="41"/>
                  </a:lnTo>
                  <a:lnTo>
                    <a:pt x="23" y="41"/>
                  </a:lnTo>
                  <a:lnTo>
                    <a:pt x="24" y="39"/>
                  </a:lnTo>
                  <a:lnTo>
                    <a:pt x="24" y="39"/>
                  </a:lnTo>
                  <a:lnTo>
                    <a:pt x="24" y="39"/>
                  </a:lnTo>
                  <a:lnTo>
                    <a:pt x="24" y="39"/>
                  </a:lnTo>
                  <a:lnTo>
                    <a:pt x="24" y="39"/>
                  </a:lnTo>
                  <a:lnTo>
                    <a:pt x="24" y="39"/>
                  </a:lnTo>
                  <a:lnTo>
                    <a:pt x="24" y="39"/>
                  </a:lnTo>
                  <a:lnTo>
                    <a:pt x="24" y="39"/>
                  </a:lnTo>
                  <a:lnTo>
                    <a:pt x="26" y="37"/>
                  </a:lnTo>
                  <a:lnTo>
                    <a:pt x="26" y="37"/>
                  </a:lnTo>
                  <a:lnTo>
                    <a:pt x="26" y="37"/>
                  </a:lnTo>
                  <a:lnTo>
                    <a:pt x="26" y="37"/>
                  </a:lnTo>
                  <a:lnTo>
                    <a:pt x="26" y="37"/>
                  </a:lnTo>
                  <a:lnTo>
                    <a:pt x="26" y="37"/>
                  </a:lnTo>
                  <a:lnTo>
                    <a:pt x="26" y="37"/>
                  </a:lnTo>
                  <a:lnTo>
                    <a:pt x="26" y="37"/>
                  </a:lnTo>
                  <a:lnTo>
                    <a:pt x="28" y="36"/>
                  </a:lnTo>
                  <a:lnTo>
                    <a:pt x="28" y="36"/>
                  </a:lnTo>
                  <a:lnTo>
                    <a:pt x="28" y="36"/>
                  </a:lnTo>
                  <a:lnTo>
                    <a:pt x="28" y="36"/>
                  </a:lnTo>
                  <a:lnTo>
                    <a:pt x="28" y="36"/>
                  </a:lnTo>
                  <a:lnTo>
                    <a:pt x="28" y="36"/>
                  </a:lnTo>
                  <a:lnTo>
                    <a:pt x="28" y="36"/>
                  </a:lnTo>
                  <a:lnTo>
                    <a:pt x="28" y="36"/>
                  </a:lnTo>
                  <a:lnTo>
                    <a:pt x="29" y="34"/>
                  </a:lnTo>
                  <a:lnTo>
                    <a:pt x="29" y="34"/>
                  </a:lnTo>
                  <a:lnTo>
                    <a:pt x="29" y="34"/>
                  </a:lnTo>
                  <a:lnTo>
                    <a:pt x="29" y="34"/>
                  </a:lnTo>
                  <a:lnTo>
                    <a:pt x="29" y="34"/>
                  </a:lnTo>
                  <a:lnTo>
                    <a:pt x="29" y="34"/>
                  </a:lnTo>
                  <a:lnTo>
                    <a:pt x="29" y="34"/>
                  </a:lnTo>
                  <a:lnTo>
                    <a:pt x="29" y="34"/>
                  </a:lnTo>
                  <a:lnTo>
                    <a:pt x="29" y="34"/>
                  </a:lnTo>
                  <a:lnTo>
                    <a:pt x="29" y="34"/>
                  </a:lnTo>
                  <a:lnTo>
                    <a:pt x="29" y="34"/>
                  </a:lnTo>
                  <a:lnTo>
                    <a:pt x="29" y="34"/>
                  </a:lnTo>
                  <a:lnTo>
                    <a:pt x="29" y="34"/>
                  </a:lnTo>
                  <a:lnTo>
                    <a:pt x="29" y="34"/>
                  </a:lnTo>
                  <a:lnTo>
                    <a:pt x="29" y="34"/>
                  </a:lnTo>
                  <a:lnTo>
                    <a:pt x="29" y="34"/>
                  </a:lnTo>
                  <a:lnTo>
                    <a:pt x="30" y="33"/>
                  </a:lnTo>
                  <a:lnTo>
                    <a:pt x="30" y="33"/>
                  </a:lnTo>
                  <a:lnTo>
                    <a:pt x="30" y="33"/>
                  </a:lnTo>
                  <a:lnTo>
                    <a:pt x="30" y="33"/>
                  </a:lnTo>
                  <a:lnTo>
                    <a:pt x="30" y="33"/>
                  </a:lnTo>
                  <a:lnTo>
                    <a:pt x="30" y="33"/>
                  </a:lnTo>
                  <a:lnTo>
                    <a:pt x="30" y="33"/>
                  </a:lnTo>
                  <a:lnTo>
                    <a:pt x="30" y="33"/>
                  </a:lnTo>
                  <a:lnTo>
                    <a:pt x="31" y="31"/>
                  </a:lnTo>
                  <a:lnTo>
                    <a:pt x="31" y="31"/>
                  </a:lnTo>
                  <a:lnTo>
                    <a:pt x="31" y="31"/>
                  </a:lnTo>
                  <a:lnTo>
                    <a:pt x="31" y="31"/>
                  </a:lnTo>
                  <a:lnTo>
                    <a:pt x="32" y="31"/>
                  </a:lnTo>
                  <a:lnTo>
                    <a:pt x="32" y="31"/>
                  </a:lnTo>
                  <a:lnTo>
                    <a:pt x="32" y="31"/>
                  </a:lnTo>
                  <a:lnTo>
                    <a:pt x="32" y="31"/>
                  </a:lnTo>
                  <a:lnTo>
                    <a:pt x="34" y="29"/>
                  </a:lnTo>
                  <a:lnTo>
                    <a:pt x="34" y="29"/>
                  </a:lnTo>
                  <a:lnTo>
                    <a:pt x="34" y="27"/>
                  </a:lnTo>
                  <a:lnTo>
                    <a:pt x="34" y="24"/>
                  </a:lnTo>
                  <a:lnTo>
                    <a:pt x="36" y="22"/>
                  </a:lnTo>
                  <a:lnTo>
                    <a:pt x="36" y="21"/>
                  </a:lnTo>
                  <a:lnTo>
                    <a:pt x="38" y="19"/>
                  </a:lnTo>
                  <a:lnTo>
                    <a:pt x="38" y="17"/>
                  </a:lnTo>
                  <a:lnTo>
                    <a:pt x="39" y="15"/>
                  </a:lnTo>
                  <a:lnTo>
                    <a:pt x="39" y="15"/>
                  </a:lnTo>
                  <a:lnTo>
                    <a:pt x="42" y="13"/>
                  </a:lnTo>
                  <a:lnTo>
                    <a:pt x="42" y="11"/>
                  </a:lnTo>
                  <a:lnTo>
                    <a:pt x="44" y="9"/>
                  </a:lnTo>
                  <a:lnTo>
                    <a:pt x="44" y="9"/>
                  </a:lnTo>
                  <a:lnTo>
                    <a:pt x="46" y="7"/>
                  </a:lnTo>
                  <a:lnTo>
                    <a:pt x="47" y="5"/>
                  </a:lnTo>
                  <a:lnTo>
                    <a:pt x="49" y="3"/>
                  </a:lnTo>
                  <a:lnTo>
                    <a:pt x="49" y="3"/>
                  </a:lnTo>
                  <a:lnTo>
                    <a:pt x="50" y="3"/>
                  </a:lnTo>
                  <a:lnTo>
                    <a:pt x="50" y="3"/>
                  </a:lnTo>
                  <a:lnTo>
                    <a:pt x="52" y="3"/>
                  </a:lnTo>
                  <a:lnTo>
                    <a:pt x="52" y="3"/>
                  </a:lnTo>
                  <a:lnTo>
                    <a:pt x="54" y="3"/>
                  </a:lnTo>
                  <a:lnTo>
                    <a:pt x="54" y="3"/>
                  </a:lnTo>
                  <a:lnTo>
                    <a:pt x="57" y="1"/>
                  </a:lnTo>
                  <a:lnTo>
                    <a:pt x="57" y="1"/>
                  </a:lnTo>
                  <a:lnTo>
                    <a:pt x="57" y="1"/>
                  </a:lnTo>
                  <a:lnTo>
                    <a:pt x="57" y="1"/>
                  </a:lnTo>
                  <a:lnTo>
                    <a:pt x="58" y="1"/>
                  </a:lnTo>
                  <a:lnTo>
                    <a:pt x="58" y="1"/>
                  </a:lnTo>
                  <a:lnTo>
                    <a:pt x="61" y="1"/>
                  </a:lnTo>
                  <a:lnTo>
                    <a:pt x="61" y="1"/>
                  </a:lnTo>
                  <a:lnTo>
                    <a:pt x="63" y="0"/>
                  </a:lnTo>
                  <a:lnTo>
                    <a:pt x="63" y="0"/>
                  </a:lnTo>
                  <a:lnTo>
                    <a:pt x="63" y="0"/>
                  </a:lnTo>
                  <a:lnTo>
                    <a:pt x="63" y="0"/>
                  </a:lnTo>
                  <a:lnTo>
                    <a:pt x="63" y="0"/>
                  </a:lnTo>
                  <a:lnTo>
                    <a:pt x="63" y="0"/>
                  </a:lnTo>
                  <a:lnTo>
                    <a:pt x="63" y="0"/>
                  </a:lnTo>
                  <a:lnTo>
                    <a:pt x="63" y="0"/>
                  </a:lnTo>
                  <a:lnTo>
                    <a:pt x="63" y="0"/>
                  </a:lnTo>
                  <a:lnTo>
                    <a:pt x="63" y="0"/>
                  </a:lnTo>
                  <a:lnTo>
                    <a:pt x="63" y="0"/>
                  </a:lnTo>
                  <a:lnTo>
                    <a:pt x="63" y="0"/>
                  </a:lnTo>
                  <a:lnTo>
                    <a:pt x="63" y="0"/>
                  </a:lnTo>
                  <a:lnTo>
                    <a:pt x="63" y="0"/>
                  </a:lnTo>
                  <a:lnTo>
                    <a:pt x="63" y="0"/>
                  </a:lnTo>
                  <a:lnTo>
                    <a:pt x="63" y="0"/>
                  </a:lnTo>
                  <a:lnTo>
                    <a:pt x="64" y="0"/>
                  </a:lnTo>
                  <a:lnTo>
                    <a:pt x="64" y="1"/>
                  </a:lnTo>
                  <a:lnTo>
                    <a:pt x="64" y="1"/>
                  </a:lnTo>
                  <a:lnTo>
                    <a:pt x="64" y="1"/>
                  </a:lnTo>
                  <a:lnTo>
                    <a:pt x="67" y="1"/>
                  </a:lnTo>
                  <a:lnTo>
                    <a:pt x="67" y="1"/>
                  </a:lnTo>
                  <a:lnTo>
                    <a:pt x="67" y="1"/>
                  </a:lnTo>
                  <a:lnTo>
                    <a:pt x="67" y="1"/>
                  </a:lnTo>
                  <a:lnTo>
                    <a:pt x="68" y="1"/>
                  </a:lnTo>
                  <a:lnTo>
                    <a:pt x="68" y="1"/>
                  </a:lnTo>
                  <a:lnTo>
                    <a:pt x="68" y="1"/>
                  </a:lnTo>
                  <a:lnTo>
                    <a:pt x="68" y="1"/>
                  </a:lnTo>
                  <a:lnTo>
                    <a:pt x="71" y="1"/>
                  </a:lnTo>
                  <a:lnTo>
                    <a:pt x="71" y="1"/>
                  </a:lnTo>
                  <a:lnTo>
                    <a:pt x="73" y="1"/>
                  </a:lnTo>
                  <a:lnTo>
                    <a:pt x="73" y="1"/>
                  </a:lnTo>
                  <a:lnTo>
                    <a:pt x="75" y="0"/>
                  </a:lnTo>
                  <a:lnTo>
                    <a:pt x="75" y="3"/>
                  </a:lnTo>
                  <a:lnTo>
                    <a:pt x="75" y="3"/>
                  </a:lnTo>
                  <a:lnTo>
                    <a:pt x="75" y="3"/>
                  </a:lnTo>
                  <a:lnTo>
                    <a:pt x="76" y="3"/>
                  </a:lnTo>
                  <a:lnTo>
                    <a:pt x="76" y="3"/>
                  </a:lnTo>
                  <a:lnTo>
                    <a:pt x="76" y="3"/>
                  </a:lnTo>
                  <a:lnTo>
                    <a:pt x="76" y="3"/>
                  </a:lnTo>
                  <a:lnTo>
                    <a:pt x="78" y="3"/>
                  </a:lnTo>
                  <a:lnTo>
                    <a:pt x="78" y="5"/>
                  </a:lnTo>
                  <a:lnTo>
                    <a:pt x="78" y="5"/>
                  </a:lnTo>
                  <a:lnTo>
                    <a:pt x="78" y="5"/>
                  </a:lnTo>
                  <a:lnTo>
                    <a:pt x="81" y="5"/>
                  </a:lnTo>
                  <a:lnTo>
                    <a:pt x="81" y="5"/>
                  </a:lnTo>
                  <a:lnTo>
                    <a:pt x="82" y="5"/>
                  </a:lnTo>
                  <a:lnTo>
                    <a:pt x="82" y="5"/>
                  </a:lnTo>
                  <a:lnTo>
                    <a:pt x="84" y="5"/>
                  </a:lnTo>
                  <a:lnTo>
                    <a:pt x="84" y="7"/>
                  </a:lnTo>
                  <a:lnTo>
                    <a:pt x="84" y="7"/>
                  </a:lnTo>
                  <a:lnTo>
                    <a:pt x="84" y="7"/>
                  </a:lnTo>
                  <a:lnTo>
                    <a:pt x="84" y="7"/>
                  </a:lnTo>
                  <a:lnTo>
                    <a:pt x="84" y="7"/>
                  </a:lnTo>
                  <a:lnTo>
                    <a:pt x="84" y="7"/>
                  </a:lnTo>
                  <a:lnTo>
                    <a:pt x="84" y="7"/>
                  </a:lnTo>
                  <a:lnTo>
                    <a:pt x="85" y="7"/>
                  </a:lnTo>
                  <a:lnTo>
                    <a:pt x="85" y="7"/>
                  </a:lnTo>
                  <a:lnTo>
                    <a:pt x="85" y="7"/>
                  </a:lnTo>
                  <a:lnTo>
                    <a:pt x="85" y="7"/>
                  </a:lnTo>
                  <a:lnTo>
                    <a:pt x="85" y="7"/>
                  </a:lnTo>
                  <a:lnTo>
                    <a:pt x="85" y="7"/>
                  </a:lnTo>
                  <a:lnTo>
                    <a:pt x="85" y="7"/>
                  </a:lnTo>
                  <a:lnTo>
                    <a:pt x="85" y="7"/>
                  </a:lnTo>
                  <a:lnTo>
                    <a:pt x="87" y="7"/>
                  </a:lnTo>
                  <a:lnTo>
                    <a:pt x="87" y="9"/>
                  </a:lnTo>
                  <a:lnTo>
                    <a:pt x="87" y="9"/>
                  </a:lnTo>
                  <a:lnTo>
                    <a:pt x="87" y="9"/>
                  </a:lnTo>
                  <a:lnTo>
                    <a:pt x="87" y="9"/>
                  </a:lnTo>
                  <a:lnTo>
                    <a:pt x="87" y="10"/>
                  </a:lnTo>
                  <a:lnTo>
                    <a:pt x="87" y="10"/>
                  </a:lnTo>
                  <a:lnTo>
                    <a:pt x="87" y="10"/>
                  </a:lnTo>
                  <a:lnTo>
                    <a:pt x="90" y="10"/>
                  </a:lnTo>
                  <a:lnTo>
                    <a:pt x="90" y="13"/>
                  </a:lnTo>
                  <a:lnTo>
                    <a:pt x="90" y="13"/>
                  </a:lnTo>
                  <a:lnTo>
                    <a:pt x="90" y="13"/>
                  </a:lnTo>
                  <a:lnTo>
                    <a:pt x="92" y="13"/>
                  </a:lnTo>
                  <a:lnTo>
                    <a:pt x="92" y="13"/>
                  </a:lnTo>
                  <a:lnTo>
                    <a:pt x="92" y="13"/>
                  </a:lnTo>
                  <a:lnTo>
                    <a:pt x="92" y="13"/>
                  </a:lnTo>
                  <a:lnTo>
                    <a:pt x="94" y="13"/>
                  </a:lnTo>
                  <a:lnTo>
                    <a:pt x="94" y="15"/>
                  </a:lnTo>
                  <a:lnTo>
                    <a:pt x="94" y="15"/>
                  </a:lnTo>
                  <a:lnTo>
                    <a:pt x="94" y="15"/>
                  </a:lnTo>
                  <a:lnTo>
                    <a:pt x="94" y="15"/>
                  </a:lnTo>
                  <a:lnTo>
                    <a:pt x="94" y="15"/>
                  </a:lnTo>
                  <a:lnTo>
                    <a:pt x="94" y="15"/>
                  </a:lnTo>
                  <a:lnTo>
                    <a:pt x="94" y="15"/>
                  </a:lnTo>
                  <a:lnTo>
                    <a:pt x="96" y="15"/>
                  </a:lnTo>
                  <a:lnTo>
                    <a:pt x="96" y="17"/>
                  </a:lnTo>
                  <a:lnTo>
                    <a:pt x="96" y="17"/>
                  </a:lnTo>
                  <a:lnTo>
                    <a:pt x="96" y="17"/>
                  </a:lnTo>
                  <a:lnTo>
                    <a:pt x="97" y="17"/>
                  </a:lnTo>
                  <a:lnTo>
                    <a:pt x="97" y="17"/>
                  </a:lnTo>
                  <a:lnTo>
                    <a:pt x="97" y="17"/>
                  </a:lnTo>
                  <a:lnTo>
                    <a:pt x="97" y="17"/>
                  </a:lnTo>
                  <a:lnTo>
                    <a:pt x="100" y="17"/>
                  </a:lnTo>
                  <a:lnTo>
                    <a:pt x="100" y="20"/>
                  </a:lnTo>
                  <a:lnTo>
                    <a:pt x="100" y="20"/>
                  </a:lnTo>
                  <a:lnTo>
                    <a:pt x="100" y="20"/>
                  </a:lnTo>
                  <a:lnTo>
                    <a:pt x="100" y="20"/>
                  </a:lnTo>
                  <a:lnTo>
                    <a:pt x="100" y="22"/>
                  </a:lnTo>
                  <a:lnTo>
                    <a:pt x="100" y="22"/>
                  </a:lnTo>
                  <a:lnTo>
                    <a:pt x="100" y="22"/>
                  </a:lnTo>
                  <a:lnTo>
                    <a:pt x="100" y="22"/>
                  </a:lnTo>
                  <a:lnTo>
                    <a:pt x="100" y="24"/>
                  </a:lnTo>
                  <a:lnTo>
                    <a:pt x="100" y="24"/>
                  </a:lnTo>
                  <a:lnTo>
                    <a:pt x="100" y="24"/>
                  </a:lnTo>
                  <a:lnTo>
                    <a:pt x="100" y="24"/>
                  </a:lnTo>
                  <a:lnTo>
                    <a:pt x="100" y="25"/>
                  </a:lnTo>
                  <a:lnTo>
                    <a:pt x="100" y="25"/>
                  </a:lnTo>
                  <a:lnTo>
                    <a:pt x="100" y="25"/>
                  </a:lnTo>
                  <a:lnTo>
                    <a:pt x="102" y="25"/>
                  </a:lnTo>
                  <a:lnTo>
                    <a:pt x="100" y="27"/>
                  </a:lnTo>
                  <a:lnTo>
                    <a:pt x="100" y="27"/>
                  </a:lnTo>
                  <a:lnTo>
                    <a:pt x="100" y="27"/>
                  </a:lnTo>
                  <a:lnTo>
                    <a:pt x="100" y="27"/>
                  </a:lnTo>
                  <a:lnTo>
                    <a:pt x="100" y="29"/>
                  </a:lnTo>
                  <a:lnTo>
                    <a:pt x="100" y="29"/>
                  </a:lnTo>
                  <a:lnTo>
                    <a:pt x="100" y="29"/>
                  </a:lnTo>
                  <a:lnTo>
                    <a:pt x="100" y="29"/>
                  </a:lnTo>
                  <a:lnTo>
                    <a:pt x="98" y="32"/>
                  </a:lnTo>
                  <a:lnTo>
                    <a:pt x="98" y="32"/>
                  </a:lnTo>
                  <a:lnTo>
                    <a:pt x="98" y="32"/>
                  </a:lnTo>
                  <a:lnTo>
                    <a:pt x="98" y="32"/>
                  </a:lnTo>
                  <a:lnTo>
                    <a:pt x="98" y="32"/>
                  </a:lnTo>
                  <a:lnTo>
                    <a:pt x="98" y="32"/>
                  </a:lnTo>
                  <a:lnTo>
                    <a:pt x="98" y="32"/>
                  </a:lnTo>
                  <a:lnTo>
                    <a:pt x="98" y="32"/>
                  </a:lnTo>
                  <a:lnTo>
                    <a:pt x="96" y="34"/>
                  </a:lnTo>
                  <a:lnTo>
                    <a:pt x="96" y="34"/>
                  </a:lnTo>
                  <a:lnTo>
                    <a:pt x="96" y="34"/>
                  </a:lnTo>
                  <a:lnTo>
                    <a:pt x="96" y="34"/>
                  </a:lnTo>
                  <a:lnTo>
                    <a:pt x="93" y="36"/>
                  </a:lnTo>
                  <a:lnTo>
                    <a:pt x="93" y="36"/>
                  </a:lnTo>
                  <a:lnTo>
                    <a:pt x="93" y="36"/>
                  </a:lnTo>
                  <a:lnTo>
                    <a:pt x="93" y="36"/>
                  </a:lnTo>
                  <a:lnTo>
                    <a:pt x="91" y="38"/>
                  </a:lnTo>
                  <a:lnTo>
                    <a:pt x="91" y="38"/>
                  </a:lnTo>
                  <a:lnTo>
                    <a:pt x="91" y="38"/>
                  </a:lnTo>
                  <a:lnTo>
                    <a:pt x="91" y="38"/>
                  </a:lnTo>
                  <a:lnTo>
                    <a:pt x="91" y="39"/>
                  </a:lnTo>
                  <a:lnTo>
                    <a:pt x="91" y="39"/>
                  </a:lnTo>
                  <a:lnTo>
                    <a:pt x="91" y="39"/>
                  </a:lnTo>
                  <a:lnTo>
                    <a:pt x="91" y="39"/>
                  </a:lnTo>
                  <a:lnTo>
                    <a:pt x="90" y="41"/>
                  </a:lnTo>
                  <a:lnTo>
                    <a:pt x="90" y="41"/>
                  </a:lnTo>
                  <a:lnTo>
                    <a:pt x="90" y="41"/>
                  </a:lnTo>
                  <a:lnTo>
                    <a:pt x="90" y="41"/>
                  </a:lnTo>
                  <a:lnTo>
                    <a:pt x="90" y="41"/>
                  </a:lnTo>
                  <a:lnTo>
                    <a:pt x="90" y="41"/>
                  </a:lnTo>
                  <a:lnTo>
                    <a:pt x="90" y="41"/>
                  </a:lnTo>
                  <a:lnTo>
                    <a:pt x="90" y="41"/>
                  </a:lnTo>
                  <a:lnTo>
                    <a:pt x="90" y="41"/>
                  </a:lnTo>
                  <a:lnTo>
                    <a:pt x="90" y="41"/>
                  </a:lnTo>
                  <a:lnTo>
                    <a:pt x="90" y="41"/>
                  </a:lnTo>
                  <a:lnTo>
                    <a:pt x="90" y="41"/>
                  </a:lnTo>
                  <a:lnTo>
                    <a:pt x="90" y="41"/>
                  </a:lnTo>
                  <a:lnTo>
                    <a:pt x="90" y="41"/>
                  </a:lnTo>
                  <a:lnTo>
                    <a:pt x="90" y="41"/>
                  </a:lnTo>
                  <a:lnTo>
                    <a:pt x="90" y="41"/>
                  </a:lnTo>
                  <a:lnTo>
                    <a:pt x="90" y="44"/>
                  </a:lnTo>
                  <a:lnTo>
                    <a:pt x="90" y="46"/>
                  </a:lnTo>
                  <a:lnTo>
                    <a:pt x="90" y="48"/>
                  </a:lnTo>
                  <a:lnTo>
                    <a:pt x="91" y="48"/>
                  </a:lnTo>
                  <a:lnTo>
                    <a:pt x="91" y="50"/>
                  </a:lnTo>
                  <a:lnTo>
                    <a:pt x="91" y="52"/>
                  </a:lnTo>
                  <a:lnTo>
                    <a:pt x="91" y="54"/>
                  </a:lnTo>
                  <a:lnTo>
                    <a:pt x="93" y="54"/>
                  </a:lnTo>
                  <a:lnTo>
                    <a:pt x="93" y="56"/>
                  </a:lnTo>
                  <a:lnTo>
                    <a:pt x="93" y="58"/>
                  </a:lnTo>
                  <a:lnTo>
                    <a:pt x="93" y="61"/>
                  </a:lnTo>
                  <a:lnTo>
                    <a:pt x="96" y="61"/>
                  </a:lnTo>
                  <a:lnTo>
                    <a:pt x="96" y="63"/>
                  </a:lnTo>
                  <a:lnTo>
                    <a:pt x="96" y="63"/>
                  </a:lnTo>
                  <a:lnTo>
                    <a:pt x="96" y="65"/>
                  </a:lnTo>
                  <a:lnTo>
                    <a:pt x="98" y="65"/>
                  </a:lnTo>
                  <a:lnTo>
                    <a:pt x="98" y="68"/>
                  </a:lnTo>
                  <a:lnTo>
                    <a:pt x="98" y="68"/>
                  </a:lnTo>
                  <a:lnTo>
                    <a:pt x="98" y="68"/>
                  </a:lnTo>
                  <a:lnTo>
                    <a:pt x="99" y="68"/>
                  </a:lnTo>
                  <a:lnTo>
                    <a:pt x="99" y="70"/>
                  </a:lnTo>
                  <a:lnTo>
                    <a:pt x="99" y="70"/>
                  </a:lnTo>
                  <a:lnTo>
                    <a:pt x="99" y="70"/>
                  </a:lnTo>
                  <a:lnTo>
                    <a:pt x="100" y="70"/>
                  </a:lnTo>
                  <a:lnTo>
                    <a:pt x="100" y="72"/>
                  </a:lnTo>
                  <a:lnTo>
                    <a:pt x="100" y="72"/>
                  </a:lnTo>
                  <a:lnTo>
                    <a:pt x="100" y="72"/>
                  </a:lnTo>
                  <a:lnTo>
                    <a:pt x="101" y="72"/>
                  </a:lnTo>
                  <a:lnTo>
                    <a:pt x="101" y="73"/>
                  </a:lnTo>
                  <a:lnTo>
                    <a:pt x="101" y="73"/>
                  </a:lnTo>
                  <a:lnTo>
                    <a:pt x="101" y="73"/>
                  </a:lnTo>
                  <a:lnTo>
                    <a:pt x="103" y="73"/>
                  </a:lnTo>
                  <a:lnTo>
                    <a:pt x="101" y="75"/>
                  </a:lnTo>
                  <a:lnTo>
                    <a:pt x="100" y="75"/>
                  </a:lnTo>
                  <a:lnTo>
                    <a:pt x="98" y="77"/>
                  </a:lnTo>
                  <a:lnTo>
                    <a:pt x="98" y="77"/>
                  </a:lnTo>
                  <a:lnTo>
                    <a:pt x="96" y="79"/>
                  </a:lnTo>
                  <a:lnTo>
                    <a:pt x="96" y="79"/>
                  </a:lnTo>
                  <a:lnTo>
                    <a:pt x="95" y="80"/>
                  </a:lnTo>
                  <a:lnTo>
                    <a:pt x="95" y="80"/>
                  </a:lnTo>
                  <a:lnTo>
                    <a:pt x="92" y="82"/>
                  </a:lnTo>
                  <a:lnTo>
                    <a:pt x="92" y="82"/>
                  </a:lnTo>
                  <a:lnTo>
                    <a:pt x="92" y="85"/>
                  </a:lnTo>
                  <a:lnTo>
                    <a:pt x="92" y="85"/>
                  </a:lnTo>
                  <a:lnTo>
                    <a:pt x="91" y="87"/>
                  </a:lnTo>
                  <a:lnTo>
                    <a:pt x="91" y="87"/>
                  </a:lnTo>
                  <a:lnTo>
                    <a:pt x="91" y="89"/>
                  </a:lnTo>
                  <a:lnTo>
                    <a:pt x="91" y="89"/>
                  </a:lnTo>
                  <a:lnTo>
                    <a:pt x="91" y="91"/>
                  </a:lnTo>
                  <a:lnTo>
                    <a:pt x="91" y="91"/>
                  </a:lnTo>
                  <a:lnTo>
                    <a:pt x="91" y="93"/>
                  </a:lnTo>
                  <a:lnTo>
                    <a:pt x="91" y="93"/>
                  </a:lnTo>
                  <a:lnTo>
                    <a:pt x="91" y="95"/>
                  </a:lnTo>
                  <a:lnTo>
                    <a:pt x="91" y="95"/>
                  </a:lnTo>
                  <a:lnTo>
                    <a:pt x="91" y="95"/>
                  </a:lnTo>
                  <a:lnTo>
                    <a:pt x="92" y="95"/>
                  </a:lnTo>
                  <a:lnTo>
                    <a:pt x="92" y="97"/>
                  </a:lnTo>
                  <a:lnTo>
                    <a:pt x="92" y="97"/>
                  </a:lnTo>
                  <a:lnTo>
                    <a:pt x="92" y="98"/>
                  </a:lnTo>
                  <a:lnTo>
                    <a:pt x="92" y="98"/>
                  </a:lnTo>
                  <a:lnTo>
                    <a:pt x="92" y="100"/>
                  </a:lnTo>
                  <a:lnTo>
                    <a:pt x="92" y="100"/>
                  </a:lnTo>
                  <a:lnTo>
                    <a:pt x="92" y="100"/>
                  </a:lnTo>
                  <a:lnTo>
                    <a:pt x="95" y="100"/>
                  </a:lnTo>
                  <a:lnTo>
                    <a:pt x="95" y="102"/>
                  </a:lnTo>
                  <a:lnTo>
                    <a:pt x="95" y="102"/>
                  </a:lnTo>
                  <a:lnTo>
                    <a:pt x="95" y="102"/>
                  </a:lnTo>
                  <a:lnTo>
                    <a:pt x="96" y="102"/>
                  </a:lnTo>
                  <a:lnTo>
                    <a:pt x="96" y="104"/>
                  </a:lnTo>
                  <a:lnTo>
                    <a:pt x="96" y="104"/>
                  </a:lnTo>
                  <a:lnTo>
                    <a:pt x="96" y="104"/>
                  </a:lnTo>
                  <a:lnTo>
                    <a:pt x="96" y="104"/>
                  </a:lnTo>
                  <a:lnTo>
                    <a:pt x="96" y="106"/>
                  </a:lnTo>
                  <a:lnTo>
                    <a:pt x="96" y="106"/>
                  </a:lnTo>
                  <a:lnTo>
                    <a:pt x="96" y="106"/>
                  </a:lnTo>
                  <a:lnTo>
                    <a:pt x="96" y="106"/>
                  </a:lnTo>
                  <a:lnTo>
                    <a:pt x="96" y="109"/>
                  </a:lnTo>
                  <a:lnTo>
                    <a:pt x="96" y="109"/>
                  </a:lnTo>
                  <a:lnTo>
                    <a:pt x="96" y="109"/>
                  </a:lnTo>
                  <a:lnTo>
                    <a:pt x="98" y="109"/>
                  </a:lnTo>
                  <a:lnTo>
                    <a:pt x="97" y="111"/>
                  </a:lnTo>
                  <a:lnTo>
                    <a:pt x="97" y="111"/>
                  </a:lnTo>
                  <a:lnTo>
                    <a:pt x="97" y="111"/>
                  </a:lnTo>
                  <a:lnTo>
                    <a:pt x="97" y="111"/>
                  </a:lnTo>
                  <a:lnTo>
                    <a:pt x="97" y="113"/>
                  </a:lnTo>
                  <a:lnTo>
                    <a:pt x="97" y="113"/>
                  </a:lnTo>
                  <a:lnTo>
                    <a:pt x="97" y="113"/>
                  </a:lnTo>
                  <a:lnTo>
                    <a:pt x="97" y="113"/>
                  </a:lnTo>
                  <a:lnTo>
                    <a:pt x="97" y="115"/>
                  </a:lnTo>
                  <a:lnTo>
                    <a:pt x="97" y="115"/>
                  </a:lnTo>
                  <a:lnTo>
                    <a:pt x="97" y="115"/>
                  </a:lnTo>
                  <a:lnTo>
                    <a:pt x="97" y="115"/>
                  </a:lnTo>
                  <a:lnTo>
                    <a:pt x="97" y="116"/>
                  </a:lnTo>
                  <a:lnTo>
                    <a:pt x="97" y="116"/>
                  </a:lnTo>
                  <a:lnTo>
                    <a:pt x="97" y="116"/>
                  </a:lnTo>
                  <a:lnTo>
                    <a:pt x="97" y="116"/>
                  </a:lnTo>
                  <a:lnTo>
                    <a:pt x="96" y="118"/>
                  </a:lnTo>
                  <a:lnTo>
                    <a:pt x="96" y="118"/>
                  </a:lnTo>
                  <a:lnTo>
                    <a:pt x="96" y="118"/>
                  </a:lnTo>
                  <a:lnTo>
                    <a:pt x="96" y="118"/>
                  </a:lnTo>
                  <a:lnTo>
                    <a:pt x="96" y="118"/>
                  </a:lnTo>
                  <a:lnTo>
                    <a:pt x="96" y="118"/>
                  </a:lnTo>
                  <a:lnTo>
                    <a:pt x="96" y="118"/>
                  </a:lnTo>
                  <a:lnTo>
                    <a:pt x="96" y="118"/>
                  </a:lnTo>
                  <a:lnTo>
                    <a:pt x="96" y="121"/>
                  </a:lnTo>
                  <a:lnTo>
                    <a:pt x="96" y="121"/>
                  </a:lnTo>
                  <a:lnTo>
                    <a:pt x="96" y="121"/>
                  </a:lnTo>
                  <a:lnTo>
                    <a:pt x="96" y="121"/>
                  </a:lnTo>
                  <a:lnTo>
                    <a:pt x="96" y="121"/>
                  </a:lnTo>
                  <a:lnTo>
                    <a:pt x="96" y="121"/>
                  </a:lnTo>
                  <a:lnTo>
                    <a:pt x="96" y="121"/>
                  </a:lnTo>
                  <a:lnTo>
                    <a:pt x="96" y="121"/>
                  </a:lnTo>
                  <a:lnTo>
                    <a:pt x="96" y="123"/>
                  </a:lnTo>
                  <a:lnTo>
                    <a:pt x="96" y="125"/>
                  </a:lnTo>
                  <a:lnTo>
                    <a:pt x="96" y="127"/>
                  </a:lnTo>
                  <a:lnTo>
                    <a:pt x="96" y="127"/>
                  </a:lnTo>
                  <a:lnTo>
                    <a:pt x="96" y="129"/>
                  </a:lnTo>
                  <a:lnTo>
                    <a:pt x="96" y="129"/>
                  </a:lnTo>
                  <a:lnTo>
                    <a:pt x="96" y="131"/>
                  </a:lnTo>
                  <a:lnTo>
                    <a:pt x="97" y="131"/>
                  </a:lnTo>
                  <a:lnTo>
                    <a:pt x="97" y="133"/>
                  </a:lnTo>
                  <a:lnTo>
                    <a:pt x="97" y="135"/>
                  </a:lnTo>
                  <a:lnTo>
                    <a:pt x="97" y="137"/>
                  </a:lnTo>
                  <a:lnTo>
                    <a:pt x="100" y="137"/>
                  </a:lnTo>
                  <a:lnTo>
                    <a:pt x="100" y="139"/>
                  </a:lnTo>
                  <a:lnTo>
                    <a:pt x="100" y="139"/>
                  </a:lnTo>
                  <a:lnTo>
                    <a:pt x="100" y="141"/>
                  </a:lnTo>
                  <a:lnTo>
                    <a:pt x="102" y="141"/>
                  </a:lnTo>
                  <a:lnTo>
                    <a:pt x="102" y="143"/>
                  </a:lnTo>
                  <a:lnTo>
                    <a:pt x="102" y="143"/>
                  </a:lnTo>
                  <a:lnTo>
                    <a:pt x="102" y="145"/>
                  </a:lnTo>
                  <a:lnTo>
                    <a:pt x="102" y="145"/>
                  </a:lnTo>
                  <a:lnTo>
                    <a:pt x="102" y="147"/>
                  </a:lnTo>
                  <a:lnTo>
                    <a:pt x="102" y="147"/>
                  </a:lnTo>
                  <a:lnTo>
                    <a:pt x="102" y="150"/>
                  </a:lnTo>
                  <a:lnTo>
                    <a:pt x="102" y="150"/>
                  </a:lnTo>
                  <a:lnTo>
                    <a:pt x="102" y="152"/>
                  </a:lnTo>
                  <a:lnTo>
                    <a:pt x="102" y="152"/>
                  </a:lnTo>
                  <a:lnTo>
                    <a:pt x="102" y="154"/>
                  </a:lnTo>
                  <a:lnTo>
                    <a:pt x="102" y="154"/>
                  </a:lnTo>
                  <a:lnTo>
                    <a:pt x="102" y="156"/>
                  </a:lnTo>
                  <a:lnTo>
                    <a:pt x="102" y="156"/>
                  </a:lnTo>
                  <a:lnTo>
                    <a:pt x="102" y="157"/>
                  </a:lnTo>
                  <a:lnTo>
                    <a:pt x="104" y="157"/>
                  </a:lnTo>
                  <a:lnTo>
                    <a:pt x="104" y="159"/>
                  </a:lnTo>
                  <a:lnTo>
                    <a:pt x="104" y="159"/>
                  </a:lnTo>
                  <a:lnTo>
                    <a:pt x="104" y="159"/>
                  </a:lnTo>
                  <a:lnTo>
                    <a:pt x="104" y="159"/>
                  </a:lnTo>
                  <a:lnTo>
                    <a:pt x="104" y="161"/>
                  </a:lnTo>
                  <a:lnTo>
                    <a:pt x="104" y="161"/>
                  </a:lnTo>
                  <a:lnTo>
                    <a:pt x="104" y="161"/>
                  </a:lnTo>
                  <a:lnTo>
                    <a:pt x="104" y="161"/>
                  </a:lnTo>
                  <a:lnTo>
                    <a:pt x="104" y="163"/>
                  </a:lnTo>
                  <a:lnTo>
                    <a:pt x="104" y="163"/>
                  </a:lnTo>
                  <a:lnTo>
                    <a:pt x="104" y="163"/>
                  </a:lnTo>
                  <a:lnTo>
                    <a:pt x="104" y="163"/>
                  </a:lnTo>
                  <a:lnTo>
                    <a:pt x="104" y="163"/>
                  </a:lnTo>
                  <a:lnTo>
                    <a:pt x="104" y="163"/>
                  </a:lnTo>
                  <a:lnTo>
                    <a:pt x="104" y="163"/>
                  </a:lnTo>
                  <a:lnTo>
                    <a:pt x="105" y="163"/>
                  </a:lnTo>
                  <a:lnTo>
                    <a:pt x="104" y="165"/>
                  </a:lnTo>
                  <a:lnTo>
                    <a:pt x="104" y="165"/>
                  </a:lnTo>
                  <a:lnTo>
                    <a:pt x="104" y="167"/>
                  </a:lnTo>
                  <a:lnTo>
                    <a:pt x="104" y="167"/>
                  </a:lnTo>
                  <a:lnTo>
                    <a:pt x="104" y="169"/>
                  </a:lnTo>
                  <a:lnTo>
                    <a:pt x="104" y="169"/>
                  </a:lnTo>
                  <a:lnTo>
                    <a:pt x="104" y="171"/>
                  </a:lnTo>
                  <a:lnTo>
                    <a:pt x="104" y="171"/>
                  </a:lnTo>
                  <a:lnTo>
                    <a:pt x="103" y="173"/>
                  </a:lnTo>
                  <a:lnTo>
                    <a:pt x="103" y="173"/>
                  </a:lnTo>
                  <a:lnTo>
                    <a:pt x="103" y="175"/>
                  </a:lnTo>
                  <a:lnTo>
                    <a:pt x="103" y="175"/>
                  </a:lnTo>
                  <a:lnTo>
                    <a:pt x="103" y="177"/>
                  </a:lnTo>
                  <a:lnTo>
                    <a:pt x="103" y="177"/>
                  </a:lnTo>
                  <a:lnTo>
                    <a:pt x="103" y="178"/>
                  </a:lnTo>
                  <a:lnTo>
                    <a:pt x="103" y="178"/>
                  </a:lnTo>
                  <a:lnTo>
                    <a:pt x="102" y="180"/>
                  </a:lnTo>
                  <a:lnTo>
                    <a:pt x="102" y="180"/>
                  </a:lnTo>
                  <a:lnTo>
                    <a:pt x="102" y="180"/>
                  </a:lnTo>
                  <a:lnTo>
                    <a:pt x="102" y="180"/>
                  </a:lnTo>
                  <a:lnTo>
                    <a:pt x="102" y="180"/>
                  </a:lnTo>
                  <a:lnTo>
                    <a:pt x="102" y="180"/>
                  </a:lnTo>
                  <a:lnTo>
                    <a:pt x="102" y="180"/>
                  </a:lnTo>
                  <a:lnTo>
                    <a:pt x="102" y="180"/>
                  </a:lnTo>
                  <a:lnTo>
                    <a:pt x="102" y="181"/>
                  </a:lnTo>
                  <a:lnTo>
                    <a:pt x="102" y="181"/>
                  </a:lnTo>
                  <a:lnTo>
                    <a:pt x="102" y="181"/>
                  </a:lnTo>
                  <a:lnTo>
                    <a:pt x="102" y="181"/>
                  </a:lnTo>
                  <a:lnTo>
                    <a:pt x="102" y="181"/>
                  </a:lnTo>
                  <a:lnTo>
                    <a:pt x="102" y="181"/>
                  </a:lnTo>
                  <a:lnTo>
                    <a:pt x="102" y="181"/>
                  </a:lnTo>
                  <a:lnTo>
                    <a:pt x="102" y="181"/>
                  </a:lnTo>
                  <a:lnTo>
                    <a:pt x="100" y="183"/>
                  </a:lnTo>
                  <a:lnTo>
                    <a:pt x="100" y="183"/>
                  </a:lnTo>
                  <a:lnTo>
                    <a:pt x="100" y="183"/>
                  </a:lnTo>
                  <a:lnTo>
                    <a:pt x="100" y="183"/>
                  </a:lnTo>
                  <a:lnTo>
                    <a:pt x="100" y="185"/>
                  </a:lnTo>
                  <a:lnTo>
                    <a:pt x="100" y="185"/>
                  </a:lnTo>
                  <a:lnTo>
                    <a:pt x="100" y="185"/>
                  </a:lnTo>
                  <a:lnTo>
                    <a:pt x="100" y="185"/>
                  </a:lnTo>
                  <a:lnTo>
                    <a:pt x="100" y="187"/>
                  </a:lnTo>
                  <a:lnTo>
                    <a:pt x="100" y="187"/>
                  </a:lnTo>
                  <a:lnTo>
                    <a:pt x="100" y="187"/>
                  </a:lnTo>
                  <a:lnTo>
                    <a:pt x="100" y="187"/>
                  </a:lnTo>
                  <a:lnTo>
                    <a:pt x="100" y="189"/>
                  </a:lnTo>
                  <a:lnTo>
                    <a:pt x="100" y="189"/>
                  </a:lnTo>
                  <a:lnTo>
                    <a:pt x="100" y="189"/>
                  </a:lnTo>
                  <a:lnTo>
                    <a:pt x="100" y="189"/>
                  </a:lnTo>
                  <a:lnTo>
                    <a:pt x="97" y="191"/>
                  </a:lnTo>
                  <a:lnTo>
                    <a:pt x="97" y="191"/>
                  </a:lnTo>
                  <a:lnTo>
                    <a:pt x="97" y="191"/>
                  </a:lnTo>
                  <a:lnTo>
                    <a:pt x="97" y="191"/>
                  </a:lnTo>
                  <a:lnTo>
                    <a:pt x="97" y="191"/>
                  </a:lnTo>
                  <a:lnTo>
                    <a:pt x="97" y="191"/>
                  </a:lnTo>
                  <a:lnTo>
                    <a:pt x="97" y="191"/>
                  </a:lnTo>
                  <a:lnTo>
                    <a:pt x="97" y="191"/>
                  </a:lnTo>
                  <a:lnTo>
                    <a:pt x="97" y="192"/>
                  </a:lnTo>
                  <a:lnTo>
                    <a:pt x="97" y="192"/>
                  </a:lnTo>
                  <a:lnTo>
                    <a:pt x="97" y="192"/>
                  </a:lnTo>
                  <a:lnTo>
                    <a:pt x="97" y="192"/>
                  </a:lnTo>
                  <a:lnTo>
                    <a:pt x="97" y="192"/>
                  </a:lnTo>
                  <a:lnTo>
                    <a:pt x="97" y="192"/>
                  </a:lnTo>
                  <a:lnTo>
                    <a:pt x="97" y="192"/>
                  </a:lnTo>
                  <a:lnTo>
                    <a:pt x="97" y="192"/>
                  </a:lnTo>
                  <a:lnTo>
                    <a:pt x="96" y="193"/>
                  </a:lnTo>
                  <a:lnTo>
                    <a:pt x="96" y="193"/>
                  </a:lnTo>
                  <a:lnTo>
                    <a:pt x="96" y="193"/>
                  </a:lnTo>
                  <a:lnTo>
                    <a:pt x="96" y="193"/>
                  </a:lnTo>
                  <a:lnTo>
                    <a:pt x="96" y="193"/>
                  </a:lnTo>
                  <a:lnTo>
                    <a:pt x="96" y="193"/>
                  </a:lnTo>
                  <a:lnTo>
                    <a:pt x="96" y="193"/>
                  </a:lnTo>
                  <a:lnTo>
                    <a:pt x="96" y="193"/>
                  </a:lnTo>
                  <a:lnTo>
                    <a:pt x="96" y="193"/>
                  </a:lnTo>
                  <a:lnTo>
                    <a:pt x="96" y="193"/>
                  </a:lnTo>
                  <a:lnTo>
                    <a:pt x="96" y="193"/>
                  </a:lnTo>
                  <a:lnTo>
                    <a:pt x="96" y="193"/>
                  </a:lnTo>
                  <a:lnTo>
                    <a:pt x="96" y="193"/>
                  </a:lnTo>
                  <a:lnTo>
                    <a:pt x="96" y="193"/>
                  </a:lnTo>
                  <a:lnTo>
                    <a:pt x="96" y="193"/>
                  </a:lnTo>
                  <a:lnTo>
                    <a:pt x="96" y="193"/>
                  </a:lnTo>
                  <a:lnTo>
                    <a:pt x="96" y="195"/>
                  </a:lnTo>
                  <a:lnTo>
                    <a:pt x="96" y="195"/>
                  </a:lnTo>
                  <a:lnTo>
                    <a:pt x="96" y="195"/>
                  </a:lnTo>
                  <a:lnTo>
                    <a:pt x="96" y="195"/>
                  </a:lnTo>
                  <a:lnTo>
                    <a:pt x="96" y="196"/>
                  </a:lnTo>
                  <a:lnTo>
                    <a:pt x="96" y="196"/>
                  </a:lnTo>
                  <a:lnTo>
                    <a:pt x="96" y="196"/>
                  </a:lnTo>
                  <a:lnTo>
                    <a:pt x="96" y="196"/>
                  </a:lnTo>
                  <a:lnTo>
                    <a:pt x="96" y="198"/>
                  </a:lnTo>
                  <a:lnTo>
                    <a:pt x="96" y="198"/>
                  </a:lnTo>
                  <a:lnTo>
                    <a:pt x="96" y="198"/>
                  </a:lnTo>
                  <a:lnTo>
                    <a:pt x="96" y="198"/>
                  </a:lnTo>
                  <a:lnTo>
                    <a:pt x="96" y="198"/>
                  </a:lnTo>
                  <a:lnTo>
                    <a:pt x="96" y="198"/>
                  </a:lnTo>
                  <a:lnTo>
                    <a:pt x="96" y="198"/>
                  </a:lnTo>
                  <a:lnTo>
                    <a:pt x="96" y="198"/>
                  </a:lnTo>
                  <a:lnTo>
                    <a:pt x="96" y="200"/>
                  </a:lnTo>
                  <a:lnTo>
                    <a:pt x="96" y="200"/>
                  </a:lnTo>
                  <a:lnTo>
                    <a:pt x="96" y="203"/>
                  </a:lnTo>
                  <a:lnTo>
                    <a:pt x="96" y="203"/>
                  </a:lnTo>
                  <a:lnTo>
                    <a:pt x="96" y="205"/>
                  </a:lnTo>
                  <a:lnTo>
                    <a:pt x="96" y="205"/>
                  </a:lnTo>
                  <a:lnTo>
                    <a:pt x="96" y="205"/>
                  </a:lnTo>
                  <a:lnTo>
                    <a:pt x="96" y="205"/>
                  </a:lnTo>
                  <a:lnTo>
                    <a:pt x="95" y="207"/>
                  </a:lnTo>
                  <a:lnTo>
                    <a:pt x="95" y="207"/>
                  </a:lnTo>
                  <a:lnTo>
                    <a:pt x="95" y="208"/>
                  </a:lnTo>
                  <a:lnTo>
                    <a:pt x="95" y="208"/>
                  </a:lnTo>
                  <a:lnTo>
                    <a:pt x="95" y="210"/>
                  </a:lnTo>
                  <a:lnTo>
                    <a:pt x="95" y="210"/>
                  </a:lnTo>
                  <a:lnTo>
                    <a:pt x="95" y="210"/>
                  </a:lnTo>
                  <a:lnTo>
                    <a:pt x="95" y="210"/>
                  </a:lnTo>
                  <a:lnTo>
                    <a:pt x="93" y="211"/>
                  </a:lnTo>
                  <a:lnTo>
                    <a:pt x="93" y="211"/>
                  </a:lnTo>
                  <a:lnTo>
                    <a:pt x="93" y="211"/>
                  </a:lnTo>
                  <a:lnTo>
                    <a:pt x="93" y="211"/>
                  </a:lnTo>
                  <a:lnTo>
                    <a:pt x="93" y="211"/>
                  </a:lnTo>
                  <a:lnTo>
                    <a:pt x="93" y="211"/>
                  </a:lnTo>
                  <a:lnTo>
                    <a:pt x="93" y="211"/>
                  </a:lnTo>
                  <a:lnTo>
                    <a:pt x="93" y="211"/>
                  </a:lnTo>
                  <a:lnTo>
                    <a:pt x="93" y="211"/>
                  </a:lnTo>
                  <a:lnTo>
                    <a:pt x="93" y="211"/>
                  </a:lnTo>
                  <a:lnTo>
                    <a:pt x="93" y="211"/>
                  </a:lnTo>
                  <a:lnTo>
                    <a:pt x="93" y="211"/>
                  </a:lnTo>
                  <a:lnTo>
                    <a:pt x="93" y="211"/>
                  </a:lnTo>
                  <a:lnTo>
                    <a:pt x="93" y="211"/>
                  </a:lnTo>
                  <a:lnTo>
                    <a:pt x="93" y="211"/>
                  </a:lnTo>
                  <a:lnTo>
                    <a:pt x="93" y="211"/>
                  </a:lnTo>
                  <a:lnTo>
                    <a:pt x="91" y="213"/>
                  </a:lnTo>
                  <a:lnTo>
                    <a:pt x="91" y="213"/>
                  </a:lnTo>
                  <a:lnTo>
                    <a:pt x="91" y="213"/>
                  </a:lnTo>
                  <a:lnTo>
                    <a:pt x="91" y="213"/>
                  </a:lnTo>
                  <a:lnTo>
                    <a:pt x="90" y="215"/>
                  </a:lnTo>
                  <a:lnTo>
                    <a:pt x="90" y="215"/>
                  </a:lnTo>
                  <a:lnTo>
                    <a:pt x="90" y="215"/>
                  </a:lnTo>
                  <a:lnTo>
                    <a:pt x="90" y="215"/>
                  </a:lnTo>
                  <a:lnTo>
                    <a:pt x="87" y="217"/>
                  </a:lnTo>
                  <a:lnTo>
                    <a:pt x="87" y="217"/>
                  </a:lnTo>
                  <a:lnTo>
                    <a:pt x="87" y="217"/>
                  </a:lnTo>
                  <a:lnTo>
                    <a:pt x="87" y="217"/>
                  </a:lnTo>
                  <a:lnTo>
                    <a:pt x="87" y="217"/>
                  </a:lnTo>
                  <a:lnTo>
                    <a:pt x="87" y="217"/>
                  </a:lnTo>
                  <a:lnTo>
                    <a:pt x="87" y="217"/>
                  </a:lnTo>
                  <a:lnTo>
                    <a:pt x="87" y="217"/>
                  </a:lnTo>
                  <a:lnTo>
                    <a:pt x="86" y="219"/>
                  </a:lnTo>
                  <a:lnTo>
                    <a:pt x="86" y="219"/>
                  </a:lnTo>
                  <a:lnTo>
                    <a:pt x="86" y="220"/>
                  </a:lnTo>
                  <a:lnTo>
                    <a:pt x="86" y="220"/>
                  </a:lnTo>
                  <a:lnTo>
                    <a:pt x="86" y="222"/>
                  </a:lnTo>
                  <a:lnTo>
                    <a:pt x="86" y="222"/>
                  </a:lnTo>
                  <a:lnTo>
                    <a:pt x="86" y="222"/>
                  </a:lnTo>
                  <a:lnTo>
                    <a:pt x="86" y="222"/>
                  </a:lnTo>
                  <a:lnTo>
                    <a:pt x="85" y="224"/>
                  </a:lnTo>
                  <a:lnTo>
                    <a:pt x="85" y="224"/>
                  </a:lnTo>
                  <a:lnTo>
                    <a:pt x="85" y="224"/>
                  </a:lnTo>
                  <a:lnTo>
                    <a:pt x="85" y="224"/>
                  </a:lnTo>
                  <a:lnTo>
                    <a:pt x="85" y="227"/>
                  </a:lnTo>
                  <a:lnTo>
                    <a:pt x="85" y="227"/>
                  </a:lnTo>
                  <a:lnTo>
                    <a:pt x="85" y="227"/>
                  </a:lnTo>
                  <a:lnTo>
                    <a:pt x="85" y="227"/>
                  </a:lnTo>
                  <a:lnTo>
                    <a:pt x="83" y="227"/>
                  </a:lnTo>
                  <a:lnTo>
                    <a:pt x="83" y="227"/>
                  </a:lnTo>
                  <a:lnTo>
                    <a:pt x="83" y="227"/>
                  </a:lnTo>
                  <a:lnTo>
                    <a:pt x="83" y="227"/>
                  </a:lnTo>
                  <a:lnTo>
                    <a:pt x="83" y="227"/>
                  </a:lnTo>
                  <a:lnTo>
                    <a:pt x="83" y="227"/>
                  </a:lnTo>
                  <a:lnTo>
                    <a:pt x="83" y="227"/>
                  </a:lnTo>
                  <a:lnTo>
                    <a:pt x="83" y="227"/>
                  </a:lnTo>
                  <a:lnTo>
                    <a:pt x="83" y="227"/>
                  </a:lnTo>
                  <a:lnTo>
                    <a:pt x="83" y="227"/>
                  </a:lnTo>
                  <a:lnTo>
                    <a:pt x="83" y="227"/>
                  </a:lnTo>
                  <a:lnTo>
                    <a:pt x="83" y="227"/>
                  </a:lnTo>
                  <a:lnTo>
                    <a:pt x="83" y="227"/>
                  </a:lnTo>
                  <a:lnTo>
                    <a:pt x="83" y="227"/>
                  </a:lnTo>
                  <a:lnTo>
                    <a:pt x="83" y="227"/>
                  </a:lnTo>
                  <a:lnTo>
                    <a:pt x="83" y="227"/>
                  </a:lnTo>
                  <a:lnTo>
                    <a:pt x="81" y="229"/>
                  </a:lnTo>
                  <a:lnTo>
                    <a:pt x="81" y="229"/>
                  </a:lnTo>
                  <a:lnTo>
                    <a:pt x="81" y="229"/>
                  </a:lnTo>
                  <a:lnTo>
                    <a:pt x="81" y="229"/>
                  </a:lnTo>
                  <a:lnTo>
                    <a:pt x="81" y="229"/>
                  </a:lnTo>
                  <a:lnTo>
                    <a:pt x="81" y="229"/>
                  </a:lnTo>
                  <a:lnTo>
                    <a:pt x="81" y="229"/>
                  </a:lnTo>
                  <a:lnTo>
                    <a:pt x="81" y="229"/>
                  </a:lnTo>
                  <a:lnTo>
                    <a:pt x="79" y="230"/>
                  </a:lnTo>
                  <a:lnTo>
                    <a:pt x="79" y="230"/>
                  </a:lnTo>
                  <a:lnTo>
                    <a:pt x="79" y="230"/>
                  </a:lnTo>
                  <a:lnTo>
                    <a:pt x="79" y="230"/>
                  </a:lnTo>
                  <a:lnTo>
                    <a:pt x="79" y="230"/>
                  </a:lnTo>
                  <a:lnTo>
                    <a:pt x="79" y="230"/>
                  </a:lnTo>
                  <a:lnTo>
                    <a:pt x="79" y="230"/>
                  </a:lnTo>
                  <a:lnTo>
                    <a:pt x="79" y="230"/>
                  </a:lnTo>
                  <a:lnTo>
                    <a:pt x="78" y="232"/>
                  </a:lnTo>
                  <a:lnTo>
                    <a:pt x="78" y="232"/>
                  </a:lnTo>
                  <a:lnTo>
                    <a:pt x="78" y="232"/>
                  </a:lnTo>
                  <a:lnTo>
                    <a:pt x="78" y="232"/>
                  </a:lnTo>
                  <a:lnTo>
                    <a:pt x="78" y="232"/>
                  </a:lnTo>
                  <a:lnTo>
                    <a:pt x="78" y="232"/>
                  </a:lnTo>
                  <a:lnTo>
                    <a:pt x="78" y="232"/>
                  </a:lnTo>
                  <a:lnTo>
                    <a:pt x="78" y="232"/>
                  </a:lnTo>
                  <a:lnTo>
                    <a:pt x="78" y="232"/>
                  </a:lnTo>
                  <a:lnTo>
                    <a:pt x="78" y="232"/>
                  </a:lnTo>
                  <a:lnTo>
                    <a:pt x="78" y="232"/>
                  </a:lnTo>
                  <a:lnTo>
                    <a:pt x="78" y="232"/>
                  </a:lnTo>
                  <a:lnTo>
                    <a:pt x="78" y="232"/>
                  </a:lnTo>
                  <a:lnTo>
                    <a:pt x="78" y="232"/>
                  </a:lnTo>
                  <a:lnTo>
                    <a:pt x="78" y="232"/>
                  </a:lnTo>
                  <a:lnTo>
                    <a:pt x="78" y="232"/>
                  </a:lnTo>
                  <a:lnTo>
                    <a:pt x="78" y="234"/>
                  </a:lnTo>
                  <a:lnTo>
                    <a:pt x="78" y="234"/>
                  </a:lnTo>
                  <a:lnTo>
                    <a:pt x="78" y="236"/>
                  </a:lnTo>
                  <a:lnTo>
                    <a:pt x="78" y="236"/>
                  </a:lnTo>
                  <a:lnTo>
                    <a:pt x="78" y="238"/>
                  </a:lnTo>
                  <a:lnTo>
                    <a:pt x="78" y="238"/>
                  </a:lnTo>
                  <a:lnTo>
                    <a:pt x="78" y="241"/>
                  </a:lnTo>
                  <a:lnTo>
                    <a:pt x="78" y="241"/>
                  </a:lnTo>
                  <a:lnTo>
                    <a:pt x="78" y="243"/>
                  </a:lnTo>
                  <a:lnTo>
                    <a:pt x="78" y="243"/>
                  </a:lnTo>
                  <a:lnTo>
                    <a:pt x="78" y="245"/>
                  </a:lnTo>
                  <a:lnTo>
                    <a:pt x="78" y="245"/>
                  </a:lnTo>
                  <a:lnTo>
                    <a:pt x="78" y="247"/>
                  </a:lnTo>
                  <a:lnTo>
                    <a:pt x="78" y="247"/>
                  </a:lnTo>
                  <a:lnTo>
                    <a:pt x="78" y="249"/>
                  </a:lnTo>
                  <a:lnTo>
                    <a:pt x="78" y="249"/>
                  </a:lnTo>
                  <a:lnTo>
                    <a:pt x="76" y="251"/>
                  </a:lnTo>
                  <a:lnTo>
                    <a:pt x="76" y="251"/>
                  </a:lnTo>
                  <a:lnTo>
                    <a:pt x="76" y="251"/>
                  </a:lnTo>
                  <a:lnTo>
                    <a:pt x="76" y="251"/>
                  </a:lnTo>
                  <a:lnTo>
                    <a:pt x="76" y="253"/>
                  </a:lnTo>
                  <a:lnTo>
                    <a:pt x="76" y="253"/>
                  </a:lnTo>
                  <a:lnTo>
                    <a:pt x="76" y="253"/>
                  </a:lnTo>
                  <a:lnTo>
                    <a:pt x="76" y="253"/>
                  </a:lnTo>
                  <a:lnTo>
                    <a:pt x="73" y="255"/>
                  </a:lnTo>
                  <a:lnTo>
                    <a:pt x="73" y="255"/>
                  </a:lnTo>
                  <a:lnTo>
                    <a:pt x="73" y="255"/>
                  </a:lnTo>
                  <a:lnTo>
                    <a:pt x="73" y="255"/>
                  </a:lnTo>
                  <a:lnTo>
                    <a:pt x="73" y="256"/>
                  </a:lnTo>
                  <a:lnTo>
                    <a:pt x="73" y="256"/>
                  </a:lnTo>
                  <a:lnTo>
                    <a:pt x="73" y="256"/>
                  </a:lnTo>
                  <a:lnTo>
                    <a:pt x="73" y="256"/>
                  </a:lnTo>
                  <a:lnTo>
                    <a:pt x="72" y="258"/>
                  </a:lnTo>
                  <a:lnTo>
                    <a:pt x="72" y="258"/>
                  </a:lnTo>
                  <a:lnTo>
                    <a:pt x="72" y="258"/>
                  </a:lnTo>
                  <a:lnTo>
                    <a:pt x="72" y="258"/>
                  </a:lnTo>
                  <a:lnTo>
                    <a:pt x="71" y="260"/>
                  </a:lnTo>
                  <a:lnTo>
                    <a:pt x="71" y="260"/>
                  </a:lnTo>
                  <a:lnTo>
                    <a:pt x="71" y="260"/>
                  </a:lnTo>
                  <a:lnTo>
                    <a:pt x="71" y="260"/>
                  </a:lnTo>
                  <a:lnTo>
                    <a:pt x="70" y="262"/>
                  </a:lnTo>
                  <a:lnTo>
                    <a:pt x="70" y="262"/>
                  </a:lnTo>
                  <a:lnTo>
                    <a:pt x="70" y="262"/>
                  </a:lnTo>
                  <a:lnTo>
                    <a:pt x="70" y="262"/>
                  </a:lnTo>
                  <a:lnTo>
                    <a:pt x="70" y="263"/>
                  </a:lnTo>
                  <a:lnTo>
                    <a:pt x="70" y="263"/>
                  </a:lnTo>
                  <a:lnTo>
                    <a:pt x="70" y="263"/>
                  </a:lnTo>
                  <a:lnTo>
                    <a:pt x="70" y="263"/>
                  </a:lnTo>
                  <a:lnTo>
                    <a:pt x="70" y="265"/>
                  </a:lnTo>
                  <a:lnTo>
                    <a:pt x="70" y="265"/>
                  </a:lnTo>
                  <a:lnTo>
                    <a:pt x="70" y="267"/>
                  </a:lnTo>
                  <a:lnTo>
                    <a:pt x="70" y="267"/>
                  </a:lnTo>
                  <a:lnTo>
                    <a:pt x="70" y="270"/>
                  </a:lnTo>
                  <a:lnTo>
                    <a:pt x="70" y="270"/>
                  </a:lnTo>
                  <a:lnTo>
                    <a:pt x="70" y="271"/>
                  </a:lnTo>
                  <a:lnTo>
                    <a:pt x="71" y="271"/>
                  </a:lnTo>
                  <a:lnTo>
                    <a:pt x="71" y="273"/>
                  </a:lnTo>
                  <a:lnTo>
                    <a:pt x="71" y="273"/>
                  </a:lnTo>
                  <a:lnTo>
                    <a:pt x="71" y="275"/>
                  </a:lnTo>
                  <a:lnTo>
                    <a:pt x="72" y="275"/>
                  </a:lnTo>
                  <a:lnTo>
                    <a:pt x="72" y="277"/>
                  </a:lnTo>
                  <a:lnTo>
                    <a:pt x="72" y="277"/>
                  </a:lnTo>
                  <a:lnTo>
                    <a:pt x="72" y="277"/>
                  </a:lnTo>
                  <a:lnTo>
                    <a:pt x="73" y="277"/>
                  </a:lnTo>
                  <a:lnTo>
                    <a:pt x="73" y="280"/>
                  </a:lnTo>
                  <a:lnTo>
                    <a:pt x="73" y="280"/>
                  </a:lnTo>
                  <a:lnTo>
                    <a:pt x="73" y="280"/>
                  </a:lnTo>
                  <a:lnTo>
                    <a:pt x="73" y="280"/>
                  </a:lnTo>
                  <a:lnTo>
                    <a:pt x="73" y="280"/>
                  </a:lnTo>
                  <a:lnTo>
                    <a:pt x="73" y="280"/>
                  </a:lnTo>
                  <a:lnTo>
                    <a:pt x="73" y="280"/>
                  </a:lnTo>
                  <a:lnTo>
                    <a:pt x="74" y="280"/>
                  </a:lnTo>
                  <a:lnTo>
                    <a:pt x="74" y="280"/>
                  </a:lnTo>
                  <a:lnTo>
                    <a:pt x="74" y="280"/>
                  </a:lnTo>
                  <a:lnTo>
                    <a:pt x="74" y="280"/>
                  </a:lnTo>
                  <a:lnTo>
                    <a:pt x="74" y="280"/>
                  </a:lnTo>
                  <a:lnTo>
                    <a:pt x="74" y="280"/>
                  </a:lnTo>
                  <a:lnTo>
                    <a:pt x="74" y="280"/>
                  </a:lnTo>
                  <a:lnTo>
                    <a:pt x="74" y="280"/>
                  </a:lnTo>
                  <a:lnTo>
                    <a:pt x="76" y="280"/>
                  </a:lnTo>
                  <a:lnTo>
                    <a:pt x="76" y="282"/>
                  </a:lnTo>
                  <a:lnTo>
                    <a:pt x="76" y="282"/>
                  </a:lnTo>
                  <a:lnTo>
                    <a:pt x="76" y="282"/>
                  </a:lnTo>
                  <a:lnTo>
                    <a:pt x="76" y="282"/>
                  </a:lnTo>
                  <a:lnTo>
                    <a:pt x="76" y="282"/>
                  </a:lnTo>
                  <a:lnTo>
                    <a:pt x="76" y="282"/>
                  </a:lnTo>
                  <a:lnTo>
                    <a:pt x="76" y="282"/>
                  </a:lnTo>
                  <a:lnTo>
                    <a:pt x="76" y="282"/>
                  </a:lnTo>
                  <a:lnTo>
                    <a:pt x="76" y="284"/>
                  </a:lnTo>
                  <a:lnTo>
                    <a:pt x="76" y="284"/>
                  </a:lnTo>
                  <a:lnTo>
                    <a:pt x="76" y="284"/>
                  </a:lnTo>
                  <a:lnTo>
                    <a:pt x="76" y="284"/>
                  </a:lnTo>
                  <a:lnTo>
                    <a:pt x="76" y="284"/>
                  </a:lnTo>
                  <a:lnTo>
                    <a:pt x="76" y="284"/>
                  </a:lnTo>
                  <a:lnTo>
                    <a:pt x="76" y="284"/>
                  </a:lnTo>
                  <a:lnTo>
                    <a:pt x="76" y="284"/>
                  </a:lnTo>
                  <a:lnTo>
                    <a:pt x="74" y="284"/>
                  </a:lnTo>
                  <a:lnTo>
                    <a:pt x="74" y="284"/>
                  </a:lnTo>
                  <a:lnTo>
                    <a:pt x="74" y="284"/>
                  </a:lnTo>
                  <a:lnTo>
                    <a:pt x="74" y="284"/>
                  </a:lnTo>
                  <a:lnTo>
                    <a:pt x="74" y="284"/>
                  </a:lnTo>
                  <a:lnTo>
                    <a:pt x="74" y="284"/>
                  </a:lnTo>
                  <a:lnTo>
                    <a:pt x="74" y="284"/>
                  </a:lnTo>
                  <a:lnTo>
                    <a:pt x="74" y="284"/>
                  </a:lnTo>
                  <a:lnTo>
                    <a:pt x="73" y="284"/>
                  </a:lnTo>
                  <a:lnTo>
                    <a:pt x="73" y="284"/>
                  </a:lnTo>
                  <a:lnTo>
                    <a:pt x="73" y="284"/>
                  </a:lnTo>
                  <a:lnTo>
                    <a:pt x="73" y="284"/>
                  </a:lnTo>
                  <a:lnTo>
                    <a:pt x="73" y="284"/>
                  </a:lnTo>
                  <a:lnTo>
                    <a:pt x="73" y="284"/>
                  </a:lnTo>
                  <a:lnTo>
                    <a:pt x="73" y="284"/>
                  </a:lnTo>
                  <a:lnTo>
                    <a:pt x="73" y="283"/>
                  </a:lnTo>
                  <a:lnTo>
                    <a:pt x="72" y="283"/>
                  </a:lnTo>
                  <a:lnTo>
                    <a:pt x="72" y="283"/>
                  </a:lnTo>
                  <a:lnTo>
                    <a:pt x="72" y="283"/>
                  </a:lnTo>
                  <a:lnTo>
                    <a:pt x="72" y="283"/>
                  </a:lnTo>
                  <a:lnTo>
                    <a:pt x="72" y="283"/>
                  </a:lnTo>
                  <a:lnTo>
                    <a:pt x="72" y="283"/>
                  </a:lnTo>
                  <a:lnTo>
                    <a:pt x="72" y="283"/>
                  </a:lnTo>
                  <a:lnTo>
                    <a:pt x="72" y="281"/>
                  </a:lnTo>
                  <a:lnTo>
                    <a:pt x="70" y="281"/>
                  </a:lnTo>
                  <a:lnTo>
                    <a:pt x="70" y="281"/>
                  </a:lnTo>
                  <a:lnTo>
                    <a:pt x="70" y="281"/>
                  </a:lnTo>
                  <a:lnTo>
                    <a:pt x="70" y="281"/>
                  </a:lnTo>
                  <a:lnTo>
                    <a:pt x="70" y="281"/>
                  </a:lnTo>
                  <a:lnTo>
                    <a:pt x="70" y="281"/>
                  </a:lnTo>
                  <a:lnTo>
                    <a:pt x="70" y="281"/>
                  </a:lnTo>
                  <a:lnTo>
                    <a:pt x="70" y="280"/>
                  </a:lnTo>
                  <a:lnTo>
                    <a:pt x="68" y="281"/>
                  </a:lnTo>
                  <a:lnTo>
                    <a:pt x="68" y="281"/>
                  </a:lnTo>
                  <a:lnTo>
                    <a:pt x="68" y="281"/>
                  </a:lnTo>
                  <a:lnTo>
                    <a:pt x="68" y="281"/>
                  </a:lnTo>
                  <a:lnTo>
                    <a:pt x="67" y="281"/>
                  </a:lnTo>
                  <a:lnTo>
                    <a:pt x="67" y="281"/>
                  </a:lnTo>
                  <a:lnTo>
                    <a:pt x="67" y="281"/>
                  </a:lnTo>
                  <a:lnTo>
                    <a:pt x="67" y="281"/>
                  </a:lnTo>
                  <a:lnTo>
                    <a:pt x="65" y="281"/>
                  </a:lnTo>
                  <a:lnTo>
                    <a:pt x="65" y="281"/>
                  </a:lnTo>
                  <a:lnTo>
                    <a:pt x="65" y="281"/>
                  </a:lnTo>
                  <a:lnTo>
                    <a:pt x="65" y="281"/>
                  </a:lnTo>
                  <a:lnTo>
                    <a:pt x="65" y="281"/>
                  </a:lnTo>
                  <a:lnTo>
                    <a:pt x="65" y="281"/>
                  </a:lnTo>
                  <a:lnTo>
                    <a:pt x="65" y="281"/>
                  </a:lnTo>
                  <a:lnTo>
                    <a:pt x="65" y="281"/>
                  </a:lnTo>
                  <a:lnTo>
                    <a:pt x="65" y="283"/>
                  </a:lnTo>
                  <a:lnTo>
                    <a:pt x="65" y="283"/>
                  </a:lnTo>
                  <a:lnTo>
                    <a:pt x="65" y="283"/>
                  </a:lnTo>
                  <a:lnTo>
                    <a:pt x="65" y="283"/>
                  </a:lnTo>
                  <a:lnTo>
                    <a:pt x="65" y="283"/>
                  </a:lnTo>
                  <a:lnTo>
                    <a:pt x="65" y="283"/>
                  </a:lnTo>
                  <a:lnTo>
                    <a:pt x="65" y="283"/>
                  </a:lnTo>
                  <a:lnTo>
                    <a:pt x="65" y="283"/>
                  </a:lnTo>
                  <a:lnTo>
                    <a:pt x="65" y="283"/>
                  </a:lnTo>
                  <a:lnTo>
                    <a:pt x="65" y="283"/>
                  </a:lnTo>
                  <a:lnTo>
                    <a:pt x="65" y="283"/>
                  </a:lnTo>
                  <a:lnTo>
                    <a:pt x="65" y="283"/>
                  </a:lnTo>
                  <a:lnTo>
                    <a:pt x="65" y="283"/>
                  </a:lnTo>
                  <a:lnTo>
                    <a:pt x="65" y="283"/>
                  </a:lnTo>
                  <a:lnTo>
                    <a:pt x="65" y="283"/>
                  </a:lnTo>
                  <a:lnTo>
                    <a:pt x="65" y="283"/>
                  </a:lnTo>
                  <a:lnTo>
                    <a:pt x="63" y="285"/>
                  </a:lnTo>
                  <a:lnTo>
                    <a:pt x="63" y="285"/>
                  </a:lnTo>
                  <a:lnTo>
                    <a:pt x="63" y="285"/>
                  </a:lnTo>
                  <a:lnTo>
                    <a:pt x="63" y="285"/>
                  </a:lnTo>
                  <a:lnTo>
                    <a:pt x="63" y="285"/>
                  </a:lnTo>
                  <a:lnTo>
                    <a:pt x="63" y="285"/>
                  </a:lnTo>
                  <a:lnTo>
                    <a:pt x="63" y="285"/>
                  </a:lnTo>
                  <a:lnTo>
                    <a:pt x="63" y="285"/>
                  </a:lnTo>
                  <a:lnTo>
                    <a:pt x="63" y="285"/>
                  </a:lnTo>
                  <a:lnTo>
                    <a:pt x="63" y="285"/>
                  </a:lnTo>
                  <a:lnTo>
                    <a:pt x="63" y="285"/>
                  </a:lnTo>
                  <a:lnTo>
                    <a:pt x="63" y="285"/>
                  </a:lnTo>
                  <a:lnTo>
                    <a:pt x="63" y="285"/>
                  </a:lnTo>
                  <a:lnTo>
                    <a:pt x="63" y="285"/>
                  </a:lnTo>
                  <a:lnTo>
                    <a:pt x="63" y="285"/>
                  </a:lnTo>
                  <a:lnTo>
                    <a:pt x="63" y="285"/>
                  </a:lnTo>
                  <a:lnTo>
                    <a:pt x="62" y="286"/>
                  </a:lnTo>
                  <a:lnTo>
                    <a:pt x="62" y="286"/>
                  </a:lnTo>
                  <a:lnTo>
                    <a:pt x="62" y="286"/>
                  </a:lnTo>
                  <a:lnTo>
                    <a:pt x="62" y="286"/>
                  </a:lnTo>
                  <a:lnTo>
                    <a:pt x="62" y="286"/>
                  </a:lnTo>
                  <a:lnTo>
                    <a:pt x="62" y="286"/>
                  </a:lnTo>
                  <a:lnTo>
                    <a:pt x="62" y="286"/>
                  </a:lnTo>
                  <a:lnTo>
                    <a:pt x="62" y="286"/>
                  </a:lnTo>
                  <a:lnTo>
                    <a:pt x="62" y="286"/>
                  </a:lnTo>
                  <a:lnTo>
                    <a:pt x="62" y="286"/>
                  </a:lnTo>
                  <a:lnTo>
                    <a:pt x="62" y="286"/>
                  </a:lnTo>
                  <a:lnTo>
                    <a:pt x="62" y="286"/>
                  </a:lnTo>
                  <a:lnTo>
                    <a:pt x="62" y="286"/>
                  </a:lnTo>
                  <a:lnTo>
                    <a:pt x="62" y="286"/>
                  </a:lnTo>
                  <a:lnTo>
                    <a:pt x="62" y="286"/>
                  </a:lnTo>
                  <a:lnTo>
                    <a:pt x="62" y="286"/>
                  </a:lnTo>
                  <a:lnTo>
                    <a:pt x="59" y="288"/>
                  </a:lnTo>
                  <a:lnTo>
                    <a:pt x="59" y="288"/>
                  </a:lnTo>
                  <a:lnTo>
                    <a:pt x="59" y="288"/>
                  </a:lnTo>
                  <a:lnTo>
                    <a:pt x="59" y="288"/>
                  </a:lnTo>
                  <a:lnTo>
                    <a:pt x="59" y="288"/>
                  </a:lnTo>
                  <a:lnTo>
                    <a:pt x="59" y="288"/>
                  </a:lnTo>
                  <a:lnTo>
                    <a:pt x="59" y="288"/>
                  </a:lnTo>
                  <a:lnTo>
                    <a:pt x="59" y="288"/>
                  </a:lnTo>
                  <a:lnTo>
                    <a:pt x="58" y="288"/>
                  </a:lnTo>
                  <a:lnTo>
                    <a:pt x="58" y="288"/>
                  </a:lnTo>
                  <a:lnTo>
                    <a:pt x="58" y="288"/>
                  </a:lnTo>
                  <a:lnTo>
                    <a:pt x="58" y="288"/>
                  </a:lnTo>
                  <a:lnTo>
                    <a:pt x="58" y="288"/>
                  </a:lnTo>
                  <a:lnTo>
                    <a:pt x="58" y="288"/>
                  </a:lnTo>
                  <a:lnTo>
                    <a:pt x="58" y="288"/>
                  </a:lnTo>
                  <a:lnTo>
                    <a:pt x="58" y="287"/>
                  </a:lnTo>
                  <a:lnTo>
                    <a:pt x="57" y="287"/>
                  </a:lnTo>
                  <a:lnTo>
                    <a:pt x="57" y="287"/>
                  </a:lnTo>
                  <a:lnTo>
                    <a:pt x="57" y="287"/>
                  </a:lnTo>
                  <a:lnTo>
                    <a:pt x="57" y="287"/>
                  </a:lnTo>
                  <a:lnTo>
                    <a:pt x="57" y="287"/>
                  </a:lnTo>
                  <a:lnTo>
                    <a:pt x="57" y="287"/>
                  </a:lnTo>
                  <a:lnTo>
                    <a:pt x="57" y="287"/>
                  </a:lnTo>
                  <a:lnTo>
                    <a:pt x="57" y="287"/>
                  </a:lnTo>
                  <a:lnTo>
                    <a:pt x="57" y="287"/>
                  </a:lnTo>
                  <a:lnTo>
                    <a:pt x="57" y="287"/>
                  </a:lnTo>
                  <a:lnTo>
                    <a:pt x="57" y="287"/>
                  </a:lnTo>
                  <a:lnTo>
                    <a:pt x="57" y="287"/>
                  </a:lnTo>
                  <a:lnTo>
                    <a:pt x="57" y="287"/>
                  </a:lnTo>
                  <a:lnTo>
                    <a:pt x="57" y="287"/>
                  </a:lnTo>
                  <a:lnTo>
                    <a:pt x="57" y="287"/>
                  </a:lnTo>
                  <a:lnTo>
                    <a:pt x="57" y="286"/>
                  </a:lnTo>
                  <a:lnTo>
                    <a:pt x="57" y="286"/>
                  </a:lnTo>
                  <a:lnTo>
                    <a:pt x="57" y="286"/>
                  </a:lnTo>
                  <a:lnTo>
                    <a:pt x="57" y="286"/>
                  </a:lnTo>
                  <a:lnTo>
                    <a:pt x="57" y="285"/>
                  </a:lnTo>
                  <a:lnTo>
                    <a:pt x="57" y="285"/>
                  </a:lnTo>
                  <a:lnTo>
                    <a:pt x="57" y="285"/>
                  </a:lnTo>
                  <a:lnTo>
                    <a:pt x="57" y="285"/>
                  </a:lnTo>
                  <a:lnTo>
                    <a:pt x="57" y="282"/>
                  </a:lnTo>
                  <a:lnTo>
                    <a:pt x="57" y="282"/>
                  </a:lnTo>
                  <a:lnTo>
                    <a:pt x="57" y="282"/>
                  </a:lnTo>
                  <a:lnTo>
                    <a:pt x="57" y="282"/>
                  </a:lnTo>
                  <a:lnTo>
                    <a:pt x="57" y="281"/>
                  </a:lnTo>
                  <a:lnTo>
                    <a:pt x="57" y="281"/>
                  </a:lnTo>
                  <a:lnTo>
                    <a:pt x="57" y="281"/>
                  </a:lnTo>
                  <a:lnTo>
                    <a:pt x="57" y="281"/>
                  </a:lnTo>
                  <a:lnTo>
                    <a:pt x="57" y="279"/>
                  </a:lnTo>
                  <a:lnTo>
                    <a:pt x="55" y="279"/>
                  </a:lnTo>
                  <a:lnTo>
                    <a:pt x="55" y="279"/>
                  </a:lnTo>
                  <a:lnTo>
                    <a:pt x="55" y="279"/>
                  </a:lnTo>
                  <a:lnTo>
                    <a:pt x="55" y="279"/>
                  </a:lnTo>
                  <a:lnTo>
                    <a:pt x="54" y="279"/>
                  </a:lnTo>
                  <a:lnTo>
                    <a:pt x="54" y="279"/>
                  </a:lnTo>
                  <a:lnTo>
                    <a:pt x="54" y="279"/>
                  </a:lnTo>
                  <a:lnTo>
                    <a:pt x="54" y="278"/>
                  </a:lnTo>
                  <a:lnTo>
                    <a:pt x="54" y="278"/>
                  </a:lnTo>
                  <a:lnTo>
                    <a:pt x="54" y="278"/>
                  </a:lnTo>
                  <a:lnTo>
                    <a:pt x="54" y="278"/>
                  </a:lnTo>
                  <a:lnTo>
                    <a:pt x="54" y="278"/>
                  </a:lnTo>
                  <a:lnTo>
                    <a:pt x="54" y="278"/>
                  </a:lnTo>
                  <a:lnTo>
                    <a:pt x="54" y="278"/>
                  </a:lnTo>
                  <a:lnTo>
                    <a:pt x="54" y="278"/>
                  </a:lnTo>
                  <a:lnTo>
                    <a:pt x="54" y="276"/>
                  </a:lnTo>
                  <a:lnTo>
                    <a:pt x="52" y="276"/>
                  </a:lnTo>
                  <a:lnTo>
                    <a:pt x="52" y="276"/>
                  </a:lnTo>
                  <a:lnTo>
                    <a:pt x="52" y="276"/>
                  </a:lnTo>
                  <a:lnTo>
                    <a:pt x="52" y="274"/>
                  </a:lnTo>
                  <a:lnTo>
                    <a:pt x="52" y="274"/>
                  </a:lnTo>
                  <a:lnTo>
                    <a:pt x="52" y="274"/>
                  </a:lnTo>
                  <a:lnTo>
                    <a:pt x="52" y="274"/>
                  </a:lnTo>
                  <a:lnTo>
                    <a:pt x="52" y="272"/>
                  </a:lnTo>
                  <a:lnTo>
                    <a:pt x="52" y="272"/>
                  </a:lnTo>
                  <a:lnTo>
                    <a:pt x="52" y="272"/>
                  </a:lnTo>
                  <a:lnTo>
                    <a:pt x="52" y="272"/>
                  </a:lnTo>
                  <a:lnTo>
                    <a:pt x="52" y="270"/>
                  </a:lnTo>
                  <a:lnTo>
                    <a:pt x="52" y="270"/>
                  </a:lnTo>
                  <a:lnTo>
                    <a:pt x="52" y="268"/>
                  </a:lnTo>
                  <a:lnTo>
                    <a:pt x="52" y="268"/>
                  </a:lnTo>
                  <a:lnTo>
                    <a:pt x="52" y="266"/>
                  </a:lnTo>
                  <a:lnTo>
                    <a:pt x="52" y="266"/>
                  </a:lnTo>
                  <a:lnTo>
                    <a:pt x="52" y="266"/>
                  </a:lnTo>
                  <a:lnTo>
                    <a:pt x="52" y="266"/>
                  </a:lnTo>
                  <a:lnTo>
                    <a:pt x="52" y="266"/>
                  </a:lnTo>
                  <a:lnTo>
                    <a:pt x="52" y="266"/>
                  </a:lnTo>
                  <a:lnTo>
                    <a:pt x="52" y="266"/>
                  </a:lnTo>
                  <a:lnTo>
                    <a:pt x="52" y="266"/>
                  </a:lnTo>
                  <a:lnTo>
                    <a:pt x="52" y="264"/>
                  </a:lnTo>
                  <a:lnTo>
                    <a:pt x="51" y="264"/>
                  </a:lnTo>
                  <a:lnTo>
                    <a:pt x="51" y="264"/>
                  </a:lnTo>
                  <a:lnTo>
                    <a:pt x="51" y="264"/>
                  </a:lnTo>
                  <a:lnTo>
                    <a:pt x="51" y="262"/>
                  </a:lnTo>
                  <a:lnTo>
                    <a:pt x="51" y="262"/>
                  </a:lnTo>
                  <a:lnTo>
                    <a:pt x="51" y="262"/>
                  </a:lnTo>
                  <a:lnTo>
                    <a:pt x="51" y="262"/>
                  </a:lnTo>
                  <a:lnTo>
                    <a:pt x="51" y="260"/>
                  </a:lnTo>
                  <a:lnTo>
                    <a:pt x="49" y="260"/>
                  </a:lnTo>
                  <a:lnTo>
                    <a:pt x="49" y="260"/>
                  </a:lnTo>
                  <a:lnTo>
                    <a:pt x="49" y="260"/>
                  </a:lnTo>
                  <a:lnTo>
                    <a:pt x="49" y="260"/>
                  </a:lnTo>
                  <a:lnTo>
                    <a:pt x="48" y="260"/>
                  </a:lnTo>
                  <a:lnTo>
                    <a:pt x="48" y="260"/>
                  </a:lnTo>
                  <a:lnTo>
                    <a:pt x="48" y="260"/>
                  </a:lnTo>
                  <a:lnTo>
                    <a:pt x="48" y="258"/>
                  </a:lnTo>
                  <a:lnTo>
                    <a:pt x="46" y="258"/>
                  </a:lnTo>
                  <a:lnTo>
                    <a:pt x="46" y="258"/>
                  </a:lnTo>
                  <a:lnTo>
                    <a:pt x="46" y="258"/>
                  </a:lnTo>
                  <a:lnTo>
                    <a:pt x="46" y="258"/>
                  </a:lnTo>
                  <a:lnTo>
                    <a:pt x="46" y="258"/>
                  </a:lnTo>
                  <a:lnTo>
                    <a:pt x="46" y="258"/>
                  </a:lnTo>
                  <a:lnTo>
                    <a:pt x="46" y="258"/>
                  </a:lnTo>
                  <a:lnTo>
                    <a:pt x="46" y="256"/>
                  </a:lnTo>
                  <a:lnTo>
                    <a:pt x="44" y="256"/>
                  </a:lnTo>
                  <a:lnTo>
                    <a:pt x="44" y="256"/>
                  </a:lnTo>
                  <a:lnTo>
                    <a:pt x="43" y="256"/>
                  </a:lnTo>
                  <a:lnTo>
                    <a:pt x="43" y="256"/>
                  </a:lnTo>
                  <a:lnTo>
                    <a:pt x="40" y="256"/>
                  </a:lnTo>
                  <a:lnTo>
                    <a:pt x="40" y="256"/>
                  </a:lnTo>
                  <a:lnTo>
                    <a:pt x="40" y="256"/>
                  </a:lnTo>
                  <a:lnTo>
                    <a:pt x="40" y="254"/>
                  </a:lnTo>
                  <a:lnTo>
                    <a:pt x="38" y="254"/>
                  </a:lnTo>
                  <a:lnTo>
                    <a:pt x="38" y="254"/>
                  </a:lnTo>
                  <a:lnTo>
                    <a:pt x="38" y="254"/>
                  </a:lnTo>
                  <a:lnTo>
                    <a:pt x="38" y="254"/>
                  </a:lnTo>
                  <a:lnTo>
                    <a:pt x="36" y="254"/>
                  </a:lnTo>
                  <a:lnTo>
                    <a:pt x="36" y="254"/>
                  </a:lnTo>
                  <a:lnTo>
                    <a:pt x="36" y="254"/>
                  </a:lnTo>
                  <a:lnTo>
                    <a:pt x="36" y="252"/>
                  </a:lnTo>
                  <a:lnTo>
                    <a:pt x="34" y="252"/>
                  </a:lnTo>
                  <a:lnTo>
                    <a:pt x="34" y="252"/>
                  </a:lnTo>
                  <a:lnTo>
                    <a:pt x="34" y="252"/>
                  </a:lnTo>
                  <a:lnTo>
                    <a:pt x="34" y="252"/>
                  </a:lnTo>
                  <a:lnTo>
                    <a:pt x="34" y="252"/>
                  </a:lnTo>
                  <a:lnTo>
                    <a:pt x="34" y="252"/>
                  </a:lnTo>
                  <a:lnTo>
                    <a:pt x="34" y="252"/>
                  </a:lnTo>
                  <a:lnTo>
                    <a:pt x="34" y="251"/>
                  </a:lnTo>
                  <a:lnTo>
                    <a:pt x="33" y="251"/>
                  </a:lnTo>
                  <a:lnTo>
                    <a:pt x="33" y="251"/>
                  </a:lnTo>
                  <a:lnTo>
                    <a:pt x="33" y="251"/>
                  </a:lnTo>
                  <a:lnTo>
                    <a:pt x="33" y="251"/>
                  </a:lnTo>
                  <a:lnTo>
                    <a:pt x="33" y="251"/>
                  </a:lnTo>
                  <a:lnTo>
                    <a:pt x="33" y="251"/>
                  </a:lnTo>
                  <a:lnTo>
                    <a:pt x="33" y="251"/>
                  </a:lnTo>
                  <a:lnTo>
                    <a:pt x="33" y="250"/>
                  </a:lnTo>
                  <a:lnTo>
                    <a:pt x="31" y="250"/>
                  </a:lnTo>
                  <a:lnTo>
                    <a:pt x="31" y="250"/>
                  </a:lnTo>
                  <a:lnTo>
                    <a:pt x="31" y="250"/>
                  </a:lnTo>
                  <a:lnTo>
                    <a:pt x="31" y="248"/>
                  </a:lnTo>
                  <a:lnTo>
                    <a:pt x="29" y="248"/>
                  </a:lnTo>
                  <a:lnTo>
                    <a:pt x="29" y="248"/>
                  </a:lnTo>
                  <a:lnTo>
                    <a:pt x="29" y="248"/>
                  </a:lnTo>
                  <a:lnTo>
                    <a:pt x="29" y="246"/>
                  </a:lnTo>
                  <a:lnTo>
                    <a:pt x="28" y="246"/>
                  </a:lnTo>
                  <a:lnTo>
                    <a:pt x="28" y="246"/>
                  </a:lnTo>
                  <a:lnTo>
                    <a:pt x="28" y="246"/>
                  </a:lnTo>
                  <a:lnTo>
                    <a:pt x="28" y="243"/>
                  </a:lnTo>
                  <a:lnTo>
                    <a:pt x="28" y="243"/>
                  </a:lnTo>
                  <a:lnTo>
                    <a:pt x="28" y="242"/>
                  </a:lnTo>
                  <a:lnTo>
                    <a:pt x="28" y="242"/>
                  </a:lnTo>
                  <a:lnTo>
                    <a:pt x="28" y="240"/>
                  </a:lnTo>
                  <a:lnTo>
                    <a:pt x="28" y="240"/>
                  </a:lnTo>
                  <a:lnTo>
                    <a:pt x="28" y="240"/>
                  </a:lnTo>
                  <a:lnTo>
                    <a:pt x="28" y="240"/>
                  </a:lnTo>
                  <a:lnTo>
                    <a:pt x="28" y="240"/>
                  </a:lnTo>
                  <a:lnTo>
                    <a:pt x="28" y="240"/>
                  </a:lnTo>
                  <a:lnTo>
                    <a:pt x="28" y="240"/>
                  </a:lnTo>
                  <a:lnTo>
                    <a:pt x="28" y="240"/>
                  </a:lnTo>
                  <a:lnTo>
                    <a:pt x="28" y="240"/>
                  </a:lnTo>
                  <a:lnTo>
                    <a:pt x="28" y="240"/>
                  </a:lnTo>
                  <a:lnTo>
                    <a:pt x="28" y="240"/>
                  </a:lnTo>
                  <a:lnTo>
                    <a:pt x="28" y="240"/>
                  </a:lnTo>
                  <a:lnTo>
                    <a:pt x="28" y="240"/>
                  </a:lnTo>
                  <a:lnTo>
                    <a:pt x="28" y="240"/>
                  </a:lnTo>
                  <a:lnTo>
                    <a:pt x="28" y="240"/>
                  </a:lnTo>
                  <a:lnTo>
                    <a:pt x="28" y="240"/>
                  </a:lnTo>
                  <a:lnTo>
                    <a:pt x="30" y="238"/>
                  </a:lnTo>
                  <a:lnTo>
                    <a:pt x="28" y="238"/>
                  </a:lnTo>
                  <a:lnTo>
                    <a:pt x="28" y="238"/>
                  </a:lnTo>
                  <a:lnTo>
                    <a:pt x="28" y="238"/>
                  </a:lnTo>
                  <a:lnTo>
                    <a:pt x="28" y="238"/>
                  </a:lnTo>
                  <a:lnTo>
                    <a:pt x="27" y="238"/>
                  </a:lnTo>
                  <a:lnTo>
                    <a:pt x="27" y="238"/>
                  </a:lnTo>
                  <a:lnTo>
                    <a:pt x="27" y="238"/>
                  </a:lnTo>
                  <a:lnTo>
                    <a:pt x="27" y="236"/>
                  </a:lnTo>
                  <a:lnTo>
                    <a:pt x="25" y="236"/>
                  </a:lnTo>
                  <a:lnTo>
                    <a:pt x="25" y="236"/>
                  </a:lnTo>
                  <a:lnTo>
                    <a:pt x="25" y="236"/>
                  </a:lnTo>
                  <a:lnTo>
                    <a:pt x="25" y="234"/>
                  </a:lnTo>
                  <a:lnTo>
                    <a:pt x="25" y="234"/>
                  </a:lnTo>
                  <a:lnTo>
                    <a:pt x="25" y="234"/>
                  </a:lnTo>
                  <a:lnTo>
                    <a:pt x="25" y="234"/>
                  </a:lnTo>
                  <a:lnTo>
                    <a:pt x="25" y="232"/>
                  </a:lnTo>
                  <a:lnTo>
                    <a:pt x="23" y="232"/>
                  </a:lnTo>
                  <a:lnTo>
                    <a:pt x="23" y="232"/>
                  </a:lnTo>
                  <a:lnTo>
                    <a:pt x="23" y="232"/>
                  </a:lnTo>
                  <a:lnTo>
                    <a:pt x="23" y="232"/>
                  </a:lnTo>
                  <a:lnTo>
                    <a:pt x="23" y="232"/>
                  </a:lnTo>
                  <a:lnTo>
                    <a:pt x="23" y="232"/>
                  </a:lnTo>
                  <a:lnTo>
                    <a:pt x="23" y="232"/>
                  </a:lnTo>
                  <a:lnTo>
                    <a:pt x="23" y="232"/>
                  </a:lnTo>
                  <a:lnTo>
                    <a:pt x="21" y="232"/>
                  </a:lnTo>
                  <a:lnTo>
                    <a:pt x="21" y="232"/>
                  </a:lnTo>
                  <a:lnTo>
                    <a:pt x="21" y="232"/>
                  </a:lnTo>
                  <a:lnTo>
                    <a:pt x="21" y="232"/>
                  </a:lnTo>
                  <a:lnTo>
                    <a:pt x="21" y="232"/>
                  </a:lnTo>
                  <a:lnTo>
                    <a:pt x="21" y="232"/>
                  </a:lnTo>
                  <a:lnTo>
                    <a:pt x="21" y="232"/>
                  </a:lnTo>
                  <a:lnTo>
                    <a:pt x="21" y="230"/>
                  </a:lnTo>
                  <a:lnTo>
                    <a:pt x="19" y="230"/>
                  </a:lnTo>
                  <a:lnTo>
                    <a:pt x="19" y="230"/>
                  </a:lnTo>
                  <a:lnTo>
                    <a:pt x="19" y="230"/>
                  </a:lnTo>
                  <a:lnTo>
                    <a:pt x="19" y="229"/>
                  </a:lnTo>
                  <a:lnTo>
                    <a:pt x="19" y="229"/>
                  </a:lnTo>
                  <a:lnTo>
                    <a:pt x="19" y="229"/>
                  </a:lnTo>
                  <a:lnTo>
                    <a:pt x="19" y="229"/>
                  </a:lnTo>
                  <a:lnTo>
                    <a:pt x="19" y="227"/>
                  </a:lnTo>
                  <a:lnTo>
                    <a:pt x="19" y="227"/>
                  </a:lnTo>
                  <a:lnTo>
                    <a:pt x="19" y="227"/>
                  </a:lnTo>
                  <a:lnTo>
                    <a:pt x="19" y="227"/>
                  </a:lnTo>
                  <a:lnTo>
                    <a:pt x="19" y="225"/>
                  </a:lnTo>
                  <a:lnTo>
                    <a:pt x="19" y="225"/>
                  </a:lnTo>
                  <a:lnTo>
                    <a:pt x="19" y="225"/>
                  </a:lnTo>
                  <a:lnTo>
                    <a:pt x="19" y="225"/>
                  </a:lnTo>
                  <a:lnTo>
                    <a:pt x="19" y="223"/>
                  </a:lnTo>
                  <a:lnTo>
                    <a:pt x="17" y="223"/>
                  </a:lnTo>
                  <a:lnTo>
                    <a:pt x="17" y="223"/>
                  </a:lnTo>
                  <a:lnTo>
                    <a:pt x="17" y="223"/>
                  </a:lnTo>
                  <a:lnTo>
                    <a:pt x="17" y="221"/>
                  </a:lnTo>
                  <a:lnTo>
                    <a:pt x="15" y="221"/>
                  </a:lnTo>
                  <a:lnTo>
                    <a:pt x="15" y="219"/>
                  </a:lnTo>
                  <a:lnTo>
                    <a:pt x="15" y="219"/>
                  </a:lnTo>
                  <a:lnTo>
                    <a:pt x="15" y="217"/>
                  </a:lnTo>
                  <a:lnTo>
                    <a:pt x="13" y="217"/>
                  </a:lnTo>
                  <a:lnTo>
                    <a:pt x="13" y="217"/>
                  </a:lnTo>
                  <a:lnTo>
                    <a:pt x="13" y="217"/>
                  </a:lnTo>
                  <a:lnTo>
                    <a:pt x="13" y="215"/>
                  </a:lnTo>
                  <a:lnTo>
                    <a:pt x="13" y="215"/>
                  </a:lnTo>
                  <a:lnTo>
                    <a:pt x="13" y="213"/>
                  </a:lnTo>
                  <a:lnTo>
                    <a:pt x="13" y="213"/>
                  </a:lnTo>
                  <a:lnTo>
                    <a:pt x="13" y="211"/>
                  </a:lnTo>
                  <a:lnTo>
                    <a:pt x="11" y="211"/>
                  </a:lnTo>
                  <a:lnTo>
                    <a:pt x="11" y="211"/>
                  </a:lnTo>
                  <a:lnTo>
                    <a:pt x="11" y="211"/>
                  </a:lnTo>
                  <a:lnTo>
                    <a:pt x="11" y="211"/>
                  </a:lnTo>
                  <a:lnTo>
                    <a:pt x="11" y="211"/>
                  </a:lnTo>
                  <a:lnTo>
                    <a:pt x="11" y="211"/>
                  </a:lnTo>
                  <a:lnTo>
                    <a:pt x="11" y="211"/>
                  </a:lnTo>
                  <a:lnTo>
                    <a:pt x="11" y="211"/>
                  </a:lnTo>
                  <a:lnTo>
                    <a:pt x="10" y="211"/>
                  </a:lnTo>
                  <a:lnTo>
                    <a:pt x="10" y="211"/>
                  </a:lnTo>
                  <a:lnTo>
                    <a:pt x="10" y="211"/>
                  </a:lnTo>
                  <a:lnTo>
                    <a:pt x="10" y="211"/>
                  </a:lnTo>
                  <a:lnTo>
                    <a:pt x="10" y="211"/>
                  </a:lnTo>
                  <a:lnTo>
                    <a:pt x="10" y="211"/>
                  </a:lnTo>
                  <a:lnTo>
                    <a:pt x="10" y="211"/>
                  </a:lnTo>
                  <a:lnTo>
                    <a:pt x="10" y="209"/>
                  </a:lnTo>
                  <a:lnTo>
                    <a:pt x="8" y="209"/>
                  </a:lnTo>
                  <a:lnTo>
                    <a:pt x="8" y="207"/>
                  </a:lnTo>
                  <a:lnTo>
                    <a:pt x="8" y="207"/>
                  </a:lnTo>
                  <a:lnTo>
                    <a:pt x="8" y="205"/>
                  </a:lnTo>
                  <a:lnTo>
                    <a:pt x="6" y="205"/>
                  </a:lnTo>
                  <a:lnTo>
                    <a:pt x="6" y="203"/>
                  </a:lnTo>
                  <a:lnTo>
                    <a:pt x="6" y="203"/>
                  </a:lnTo>
                  <a:lnTo>
                    <a:pt x="6" y="201"/>
                  </a:lnTo>
                  <a:lnTo>
                    <a:pt x="5" y="201"/>
                  </a:lnTo>
                  <a:lnTo>
                    <a:pt x="5" y="199"/>
                  </a:lnTo>
                  <a:lnTo>
                    <a:pt x="5" y="199"/>
                  </a:lnTo>
                  <a:lnTo>
                    <a:pt x="5" y="197"/>
                  </a:lnTo>
                  <a:lnTo>
                    <a:pt x="5" y="197"/>
                  </a:lnTo>
                  <a:lnTo>
                    <a:pt x="5" y="195"/>
                  </a:lnTo>
                  <a:lnTo>
                    <a:pt x="5" y="193"/>
                  </a:lnTo>
                  <a:lnTo>
                    <a:pt x="8" y="191"/>
                  </a:lnTo>
                  <a:lnTo>
                    <a:pt x="7" y="191"/>
                  </a:lnTo>
                  <a:lnTo>
                    <a:pt x="7" y="191"/>
                  </a:lnTo>
                  <a:lnTo>
                    <a:pt x="7" y="191"/>
                  </a:lnTo>
                  <a:lnTo>
                    <a:pt x="7" y="190"/>
                  </a:lnTo>
                  <a:lnTo>
                    <a:pt x="7" y="190"/>
                  </a:lnTo>
                  <a:lnTo>
                    <a:pt x="7" y="190"/>
                  </a:lnTo>
                  <a:lnTo>
                    <a:pt x="7" y="190"/>
                  </a:lnTo>
                  <a:lnTo>
                    <a:pt x="7" y="188"/>
                  </a:lnTo>
                  <a:lnTo>
                    <a:pt x="7" y="188"/>
                  </a:lnTo>
                  <a:lnTo>
                    <a:pt x="7" y="188"/>
                  </a:lnTo>
                  <a:lnTo>
                    <a:pt x="7" y="188"/>
                  </a:lnTo>
                  <a:lnTo>
                    <a:pt x="7" y="185"/>
                  </a:lnTo>
                  <a:lnTo>
                    <a:pt x="7" y="185"/>
                  </a:lnTo>
                  <a:lnTo>
                    <a:pt x="7" y="185"/>
                  </a:lnTo>
                  <a:lnTo>
                    <a:pt x="7" y="185"/>
                  </a:lnTo>
                  <a:lnTo>
                    <a:pt x="9" y="183"/>
                  </a:lnTo>
                  <a:lnTo>
                    <a:pt x="9" y="183"/>
                  </a:lnTo>
                  <a:lnTo>
                    <a:pt x="9" y="183"/>
                  </a:lnTo>
                  <a:lnTo>
                    <a:pt x="9" y="183"/>
                  </a:lnTo>
                  <a:lnTo>
                    <a:pt x="9" y="183"/>
                  </a:lnTo>
                  <a:lnTo>
                    <a:pt x="9" y="183"/>
                  </a:lnTo>
                  <a:lnTo>
                    <a:pt x="9" y="183"/>
                  </a:lnTo>
                  <a:lnTo>
                    <a:pt x="9" y="183"/>
                  </a:lnTo>
                  <a:lnTo>
                    <a:pt x="9" y="183"/>
                  </a:lnTo>
                  <a:lnTo>
                    <a:pt x="9" y="183"/>
                  </a:lnTo>
                  <a:lnTo>
                    <a:pt x="9" y="183"/>
                  </a:lnTo>
                  <a:lnTo>
                    <a:pt x="9" y="183"/>
                  </a:lnTo>
                  <a:lnTo>
                    <a:pt x="9" y="183"/>
                  </a:lnTo>
                  <a:lnTo>
                    <a:pt x="9" y="183"/>
                  </a:lnTo>
                  <a:lnTo>
                    <a:pt x="9" y="183"/>
                  </a:lnTo>
                  <a:lnTo>
                    <a:pt x="9" y="183"/>
                  </a:lnTo>
                  <a:lnTo>
                    <a:pt x="9" y="182"/>
                  </a:lnTo>
                  <a:lnTo>
                    <a:pt x="9" y="182"/>
                  </a:lnTo>
                  <a:lnTo>
                    <a:pt x="9" y="182"/>
                  </a:lnTo>
                  <a:lnTo>
                    <a:pt x="9" y="182"/>
                  </a:lnTo>
                  <a:lnTo>
                    <a:pt x="9" y="182"/>
                  </a:lnTo>
                  <a:lnTo>
                    <a:pt x="9" y="182"/>
                  </a:lnTo>
                  <a:lnTo>
                    <a:pt x="9" y="182"/>
                  </a:lnTo>
                  <a:lnTo>
                    <a:pt x="9" y="182"/>
                  </a:lnTo>
                  <a:lnTo>
                    <a:pt x="9" y="180"/>
                  </a:lnTo>
                  <a:lnTo>
                    <a:pt x="9" y="180"/>
                  </a:lnTo>
                  <a:lnTo>
                    <a:pt x="9" y="180"/>
                  </a:lnTo>
                  <a:lnTo>
                    <a:pt x="9" y="180"/>
                  </a:lnTo>
                  <a:lnTo>
                    <a:pt x="9" y="178"/>
                  </a:lnTo>
                  <a:lnTo>
                    <a:pt x="9" y="178"/>
                  </a:lnTo>
                  <a:lnTo>
                    <a:pt x="9" y="178"/>
                  </a:lnTo>
                  <a:lnTo>
                    <a:pt x="9" y="178"/>
                  </a:lnTo>
                  <a:lnTo>
                    <a:pt x="9" y="176"/>
                  </a:lnTo>
                  <a:lnTo>
                    <a:pt x="7" y="176"/>
                  </a:lnTo>
                  <a:lnTo>
                    <a:pt x="7" y="176"/>
                  </a:lnTo>
                  <a:lnTo>
                    <a:pt x="7" y="176"/>
                  </a:lnTo>
                  <a:lnTo>
                    <a:pt x="7" y="176"/>
                  </a:lnTo>
                  <a:lnTo>
                    <a:pt x="6" y="176"/>
                  </a:lnTo>
                  <a:lnTo>
                    <a:pt x="6" y="176"/>
                  </a:lnTo>
                  <a:lnTo>
                    <a:pt x="6" y="176"/>
                  </a:lnTo>
                  <a:lnTo>
                    <a:pt x="6" y="174"/>
                  </a:lnTo>
                  <a:lnTo>
                    <a:pt x="5" y="174"/>
                  </a:lnTo>
                  <a:lnTo>
                    <a:pt x="5" y="174"/>
                  </a:lnTo>
                  <a:lnTo>
                    <a:pt x="5" y="174"/>
                  </a:lnTo>
                  <a:lnTo>
                    <a:pt x="5" y="173"/>
                  </a:lnTo>
                  <a:lnTo>
                    <a:pt x="5" y="173"/>
                  </a:lnTo>
                  <a:lnTo>
                    <a:pt x="5" y="173"/>
                  </a:lnTo>
                  <a:lnTo>
                    <a:pt x="5" y="173"/>
                  </a:lnTo>
                  <a:lnTo>
                    <a:pt x="5" y="171"/>
                  </a:lnTo>
                  <a:lnTo>
                    <a:pt x="4" y="171"/>
                  </a:lnTo>
                  <a:lnTo>
                    <a:pt x="4" y="171"/>
                  </a:lnTo>
                  <a:lnTo>
                    <a:pt x="4" y="171"/>
                  </a:lnTo>
                  <a:lnTo>
                    <a:pt x="4" y="171"/>
                  </a:lnTo>
                  <a:lnTo>
                    <a:pt x="4" y="171"/>
                  </a:lnTo>
                  <a:lnTo>
                    <a:pt x="4" y="171"/>
                  </a:lnTo>
                  <a:lnTo>
                    <a:pt x="4" y="171"/>
                  </a:lnTo>
                  <a:lnTo>
                    <a:pt x="4" y="171"/>
                  </a:lnTo>
                  <a:lnTo>
                    <a:pt x="4" y="171"/>
                  </a:lnTo>
                  <a:lnTo>
                    <a:pt x="4" y="171"/>
                  </a:lnTo>
                  <a:lnTo>
                    <a:pt x="4" y="171"/>
                  </a:lnTo>
                  <a:lnTo>
                    <a:pt x="4" y="171"/>
                  </a:lnTo>
                  <a:lnTo>
                    <a:pt x="4" y="171"/>
                  </a:lnTo>
                  <a:lnTo>
                    <a:pt x="4" y="171"/>
                  </a:lnTo>
                  <a:lnTo>
                    <a:pt x="4" y="171"/>
                  </a:lnTo>
                  <a:lnTo>
                    <a:pt x="4" y="171"/>
                  </a:lnTo>
                  <a:lnTo>
                    <a:pt x="2" y="171"/>
                  </a:lnTo>
                  <a:lnTo>
                    <a:pt x="2" y="171"/>
                  </a:lnTo>
                  <a:lnTo>
                    <a:pt x="2" y="171"/>
                  </a:lnTo>
                  <a:lnTo>
                    <a:pt x="2" y="169"/>
                  </a:lnTo>
                  <a:lnTo>
                    <a:pt x="1" y="169"/>
                  </a:lnTo>
                  <a:lnTo>
                    <a:pt x="1" y="166"/>
                  </a:lnTo>
                  <a:lnTo>
                    <a:pt x="1" y="166"/>
                  </a:lnTo>
                  <a:lnTo>
                    <a:pt x="1" y="164"/>
                  </a:lnTo>
                  <a:lnTo>
                    <a:pt x="0" y="164"/>
                  </a:lnTo>
                  <a:lnTo>
                    <a:pt x="0" y="164"/>
                  </a:lnTo>
                  <a:lnTo>
                    <a:pt x="0" y="164"/>
                  </a:lnTo>
                  <a:lnTo>
                    <a:pt x="0" y="162"/>
                  </a:lnTo>
                  <a:lnTo>
                    <a:pt x="0" y="162"/>
                  </a:lnTo>
                  <a:lnTo>
                    <a:pt x="0" y="160"/>
                  </a:lnTo>
                  <a:lnTo>
                    <a:pt x="0" y="160"/>
                  </a:lnTo>
                  <a:lnTo>
                    <a:pt x="0" y="158"/>
                  </a:lnTo>
                  <a:lnTo>
                    <a:pt x="0" y="158"/>
                  </a:lnTo>
                  <a:lnTo>
                    <a:pt x="0" y="158"/>
                  </a:lnTo>
                  <a:lnTo>
                    <a:pt x="0" y="158"/>
                  </a:lnTo>
                  <a:lnTo>
                    <a:pt x="0" y="158"/>
                  </a:lnTo>
                  <a:lnTo>
                    <a:pt x="0" y="158"/>
                  </a:lnTo>
                  <a:lnTo>
                    <a:pt x="0" y="158"/>
                  </a:lnTo>
                  <a:lnTo>
                    <a:pt x="0" y="158"/>
                  </a:lnTo>
                  <a:lnTo>
                    <a:pt x="0" y="157"/>
                  </a:lnTo>
                  <a:lnTo>
                    <a:pt x="0" y="157"/>
                  </a:lnTo>
                  <a:lnTo>
                    <a:pt x="0" y="157"/>
                  </a:lnTo>
                  <a:lnTo>
                    <a:pt x="0" y="157"/>
                  </a:lnTo>
                  <a:lnTo>
                    <a:pt x="0" y="157"/>
                  </a:lnTo>
                  <a:lnTo>
                    <a:pt x="0" y="157"/>
                  </a:lnTo>
                  <a:lnTo>
                    <a:pt x="0" y="157"/>
                  </a:lnTo>
                  <a:lnTo>
                    <a:pt x="0" y="157"/>
                  </a:lnTo>
                  <a:lnTo>
                    <a:pt x="1" y="156"/>
                  </a:lnTo>
                  <a:lnTo>
                    <a:pt x="1" y="156"/>
                  </a:lnTo>
                  <a:lnTo>
                    <a:pt x="1" y="156"/>
                  </a:lnTo>
                  <a:lnTo>
                    <a:pt x="1" y="156"/>
                  </a:lnTo>
                  <a:lnTo>
                    <a:pt x="1" y="156"/>
                  </a:lnTo>
                  <a:lnTo>
                    <a:pt x="1" y="156"/>
                  </a:lnTo>
                  <a:lnTo>
                    <a:pt x="1" y="156"/>
                  </a:lnTo>
                  <a:lnTo>
                    <a:pt x="1" y="156"/>
                  </a:lnTo>
                  <a:lnTo>
                    <a:pt x="1" y="156"/>
                  </a:lnTo>
                  <a:lnTo>
                    <a:pt x="1" y="156"/>
                  </a:lnTo>
                  <a:lnTo>
                    <a:pt x="1" y="156"/>
                  </a:lnTo>
                  <a:lnTo>
                    <a:pt x="1" y="156"/>
                  </a:lnTo>
                  <a:lnTo>
                    <a:pt x="1" y="156"/>
                  </a:lnTo>
                  <a:lnTo>
                    <a:pt x="1" y="156"/>
                  </a:lnTo>
                  <a:lnTo>
                    <a:pt x="1" y="156"/>
                  </a:lnTo>
                  <a:lnTo>
                    <a:pt x="1" y="156"/>
                  </a:lnTo>
                  <a:lnTo>
                    <a:pt x="4" y="154"/>
                  </a:lnTo>
                  <a:lnTo>
                    <a:pt x="4" y="154"/>
                  </a:lnTo>
                  <a:lnTo>
                    <a:pt x="4" y="154"/>
                  </a:lnTo>
                  <a:lnTo>
                    <a:pt x="4" y="154"/>
                  </a:lnTo>
                  <a:lnTo>
                    <a:pt x="4" y="154"/>
                  </a:lnTo>
                  <a:lnTo>
                    <a:pt x="4" y="154"/>
                  </a:lnTo>
                  <a:lnTo>
                    <a:pt x="4" y="154"/>
                  </a:lnTo>
                  <a:lnTo>
                    <a:pt x="4" y="154"/>
                  </a:lnTo>
                  <a:lnTo>
                    <a:pt x="4" y="154"/>
                  </a:lnTo>
                  <a:lnTo>
                    <a:pt x="4" y="154"/>
                  </a:lnTo>
                  <a:lnTo>
                    <a:pt x="4" y="154"/>
                  </a:lnTo>
                  <a:lnTo>
                    <a:pt x="4" y="154"/>
                  </a:lnTo>
                  <a:lnTo>
                    <a:pt x="4" y="154"/>
                  </a:lnTo>
                  <a:lnTo>
                    <a:pt x="4" y="154"/>
                  </a:lnTo>
                  <a:lnTo>
                    <a:pt x="4" y="154"/>
                  </a:lnTo>
                  <a:lnTo>
                    <a:pt x="4" y="154"/>
                  </a:lnTo>
                  <a:lnTo>
                    <a:pt x="4" y="154"/>
                  </a:lnTo>
                  <a:lnTo>
                    <a:pt x="4" y="154"/>
                  </a:lnTo>
                  <a:lnTo>
                    <a:pt x="4" y="154"/>
                  </a:lnTo>
                  <a:lnTo>
                    <a:pt x="4" y="154"/>
                  </a:lnTo>
                  <a:lnTo>
                    <a:pt x="4" y="154"/>
                  </a:lnTo>
                  <a:lnTo>
                    <a:pt x="4" y="154"/>
                  </a:lnTo>
                  <a:lnTo>
                    <a:pt x="4" y="154"/>
                  </a:lnTo>
                  <a:lnTo>
                    <a:pt x="4" y="154"/>
                  </a:lnTo>
                  <a:lnTo>
                    <a:pt x="4" y="153"/>
                  </a:lnTo>
                  <a:lnTo>
                    <a:pt x="4" y="153"/>
                  </a:lnTo>
                  <a:lnTo>
                    <a:pt x="4" y="153"/>
                  </a:lnTo>
                  <a:lnTo>
                    <a:pt x="4" y="153"/>
                  </a:lnTo>
                  <a:lnTo>
                    <a:pt x="4" y="153"/>
                  </a:lnTo>
                  <a:lnTo>
                    <a:pt x="4" y="153"/>
                  </a:lnTo>
                  <a:lnTo>
                    <a:pt x="4" y="153"/>
                  </a:lnTo>
                  <a:lnTo>
                    <a:pt x="4" y="153"/>
                  </a:lnTo>
                  <a:lnTo>
                    <a:pt x="5" y="151"/>
                  </a:lnTo>
                  <a:lnTo>
                    <a:pt x="5" y="151"/>
                  </a:lnTo>
                  <a:lnTo>
                    <a:pt x="5" y="151"/>
                  </a:lnTo>
                  <a:lnTo>
                    <a:pt x="5" y="151"/>
                  </a:lnTo>
                  <a:lnTo>
                    <a:pt x="5" y="149"/>
                  </a:lnTo>
                  <a:lnTo>
                    <a:pt x="5" y="149"/>
                  </a:lnTo>
                  <a:lnTo>
                    <a:pt x="5" y="149"/>
                  </a:lnTo>
                  <a:lnTo>
                    <a:pt x="5" y="149"/>
                  </a:lnTo>
                  <a:lnTo>
                    <a:pt x="6" y="147"/>
                  </a:lnTo>
                  <a:lnTo>
                    <a:pt x="6" y="147"/>
                  </a:lnTo>
                  <a:lnTo>
                    <a:pt x="6" y="147"/>
                  </a:lnTo>
                  <a:lnTo>
                    <a:pt x="6" y="147"/>
                  </a:lnTo>
                  <a:lnTo>
                    <a:pt x="6" y="145"/>
                  </a:lnTo>
                  <a:lnTo>
                    <a:pt x="6" y="145"/>
                  </a:lnTo>
                  <a:lnTo>
                    <a:pt x="6" y="143"/>
                  </a:lnTo>
                  <a:lnTo>
                    <a:pt x="6" y="143"/>
                  </a:lnTo>
                  <a:lnTo>
                    <a:pt x="6" y="141"/>
                  </a:lnTo>
                  <a:lnTo>
                    <a:pt x="6" y="141"/>
                  </a:lnTo>
                  <a:lnTo>
                    <a:pt x="6" y="141"/>
                  </a:lnTo>
                  <a:lnTo>
                    <a:pt x="6" y="141"/>
                  </a:lnTo>
                  <a:lnTo>
                    <a:pt x="6" y="141"/>
                  </a:lnTo>
                  <a:lnTo>
                    <a:pt x="6" y="141"/>
                  </a:lnTo>
                  <a:lnTo>
                    <a:pt x="6" y="141"/>
                  </a:lnTo>
                  <a:lnTo>
                    <a:pt x="6" y="141"/>
                  </a:lnTo>
                  <a:lnTo>
                    <a:pt x="6" y="140"/>
                  </a:lnTo>
                  <a:lnTo>
                    <a:pt x="6" y="140"/>
                  </a:lnTo>
                  <a:lnTo>
                    <a:pt x="6" y="140"/>
                  </a:lnTo>
                  <a:lnTo>
                    <a:pt x="6" y="140"/>
                  </a:lnTo>
                  <a:lnTo>
                    <a:pt x="6" y="140"/>
                  </a:lnTo>
                  <a:lnTo>
                    <a:pt x="6" y="140"/>
                  </a:lnTo>
                  <a:lnTo>
                    <a:pt x="6" y="140"/>
                  </a:lnTo>
                  <a:lnTo>
                    <a:pt x="6" y="140"/>
                  </a:lnTo>
                  <a:lnTo>
                    <a:pt x="6" y="138"/>
                  </a:lnTo>
                  <a:lnTo>
                    <a:pt x="5" y="138"/>
                  </a:lnTo>
                  <a:lnTo>
                    <a:pt x="5" y="138"/>
                  </a:lnTo>
                  <a:lnTo>
                    <a:pt x="5" y="138"/>
                  </a:lnTo>
                  <a:lnTo>
                    <a:pt x="5" y="138"/>
                  </a:lnTo>
                  <a:lnTo>
                    <a:pt x="5" y="138"/>
                  </a:lnTo>
                  <a:lnTo>
                    <a:pt x="5" y="138"/>
                  </a:lnTo>
                  <a:lnTo>
                    <a:pt x="5" y="138"/>
                  </a:lnTo>
                  <a:lnTo>
                    <a:pt x="5" y="137"/>
                  </a:lnTo>
                  <a:lnTo>
                    <a:pt x="5" y="137"/>
                  </a:lnTo>
                  <a:lnTo>
                    <a:pt x="5" y="137"/>
                  </a:lnTo>
                  <a:lnTo>
                    <a:pt x="5" y="137"/>
                  </a:lnTo>
                  <a:lnTo>
                    <a:pt x="5" y="137"/>
                  </a:lnTo>
                  <a:lnTo>
                    <a:pt x="5" y="137"/>
                  </a:lnTo>
                  <a:lnTo>
                    <a:pt x="5" y="137"/>
                  </a:lnTo>
                  <a:lnTo>
                    <a:pt x="5" y="137"/>
                  </a:lnTo>
                  <a:lnTo>
                    <a:pt x="5" y="135"/>
                  </a:lnTo>
                  <a:lnTo>
                    <a:pt x="5" y="135"/>
                  </a:lnTo>
                  <a:lnTo>
                    <a:pt x="5" y="135"/>
                  </a:lnTo>
                  <a:lnTo>
                    <a:pt x="5" y="135"/>
                  </a:lnTo>
                  <a:lnTo>
                    <a:pt x="5" y="135"/>
                  </a:lnTo>
                  <a:lnTo>
                    <a:pt x="5" y="135"/>
                  </a:lnTo>
                  <a:lnTo>
                    <a:pt x="5" y="135"/>
                  </a:lnTo>
                  <a:lnTo>
                    <a:pt x="5" y="135"/>
                  </a:lnTo>
                  <a:lnTo>
                    <a:pt x="5" y="135"/>
                  </a:lnTo>
                  <a:lnTo>
                    <a:pt x="5" y="135"/>
                  </a:lnTo>
                  <a:lnTo>
                    <a:pt x="5" y="135"/>
                  </a:lnTo>
                  <a:lnTo>
                    <a:pt x="5" y="135"/>
                  </a:lnTo>
                  <a:lnTo>
                    <a:pt x="5" y="135"/>
                  </a:lnTo>
                  <a:lnTo>
                    <a:pt x="5" y="135"/>
                  </a:lnTo>
                  <a:lnTo>
                    <a:pt x="5" y="135"/>
                  </a:lnTo>
                  <a:lnTo>
                    <a:pt x="5" y="135"/>
                  </a:lnTo>
                  <a:lnTo>
                    <a:pt x="5" y="133"/>
                  </a:lnTo>
                  <a:lnTo>
                    <a:pt x="5" y="133"/>
                  </a:lnTo>
                  <a:lnTo>
                    <a:pt x="5" y="133"/>
                  </a:lnTo>
                  <a:lnTo>
                    <a:pt x="5" y="133"/>
                  </a:lnTo>
                  <a:lnTo>
                    <a:pt x="5" y="133"/>
                  </a:lnTo>
                  <a:lnTo>
                    <a:pt x="5" y="133"/>
                  </a:lnTo>
                  <a:lnTo>
                    <a:pt x="5" y="133"/>
                  </a:lnTo>
                  <a:lnTo>
                    <a:pt x="5" y="133"/>
                  </a:lnTo>
                  <a:lnTo>
                    <a:pt x="5" y="133"/>
                  </a:lnTo>
                  <a:lnTo>
                    <a:pt x="5" y="133"/>
                  </a:lnTo>
                  <a:lnTo>
                    <a:pt x="5" y="133"/>
                  </a:lnTo>
                  <a:lnTo>
                    <a:pt x="5" y="133"/>
                  </a:lnTo>
                  <a:lnTo>
                    <a:pt x="5" y="133"/>
                  </a:lnTo>
                  <a:lnTo>
                    <a:pt x="5" y="133"/>
                  </a:lnTo>
                  <a:lnTo>
                    <a:pt x="5" y="133"/>
                  </a:lnTo>
                  <a:lnTo>
                    <a:pt x="5" y="133"/>
                  </a:lnTo>
                  <a:lnTo>
                    <a:pt x="7" y="130"/>
                  </a:lnTo>
                  <a:lnTo>
                    <a:pt x="6" y="130"/>
                  </a:lnTo>
                  <a:lnTo>
                    <a:pt x="6" y="128"/>
                  </a:lnTo>
                  <a:lnTo>
                    <a:pt x="6" y="126"/>
                  </a:lnTo>
                  <a:lnTo>
                    <a:pt x="6" y="123"/>
                  </a:lnTo>
                  <a:lnTo>
                    <a:pt x="6" y="121"/>
                  </a:lnTo>
                  <a:lnTo>
                    <a:pt x="6" y="119"/>
                  </a:lnTo>
                  <a:lnTo>
                    <a:pt x="6" y="117"/>
                  </a:lnTo>
                  <a:lnTo>
                    <a:pt x="7" y="115"/>
                  </a:lnTo>
                  <a:lnTo>
                    <a:pt x="7" y="113"/>
                  </a:lnTo>
                  <a:lnTo>
                    <a:pt x="7" y="111"/>
                  </a:lnTo>
                  <a:lnTo>
                    <a:pt x="7" y="109"/>
                  </a:lnTo>
                  <a:lnTo>
                    <a:pt x="7" y="106"/>
                  </a:lnTo>
                  <a:lnTo>
                    <a:pt x="5" y="104"/>
                  </a:lnTo>
                  <a:lnTo>
                    <a:pt x="5" y="102"/>
                  </a:lnTo>
                  <a:lnTo>
                    <a:pt x="5" y="100"/>
                  </a:lnTo>
                  <a:lnTo>
                    <a:pt x="5" y="98"/>
                  </a:lnTo>
                  <a:lnTo>
                    <a:pt x="5" y="98"/>
                  </a:lnTo>
                  <a:lnTo>
                    <a:pt x="5" y="98"/>
                  </a:lnTo>
                  <a:lnTo>
                    <a:pt x="5" y="98"/>
                  </a:lnTo>
                  <a:lnTo>
                    <a:pt x="5" y="98"/>
                  </a:lnTo>
                  <a:lnTo>
                    <a:pt x="5" y="98"/>
                  </a:lnTo>
                  <a:lnTo>
                    <a:pt x="5" y="98"/>
                  </a:lnTo>
                  <a:lnTo>
                    <a:pt x="5" y="98"/>
                  </a:lnTo>
                  <a:lnTo>
                    <a:pt x="5" y="97"/>
                  </a:lnTo>
                  <a:lnTo>
                    <a:pt x="5" y="97"/>
                  </a:lnTo>
                  <a:lnTo>
                    <a:pt x="5" y="97"/>
                  </a:lnTo>
                  <a:lnTo>
                    <a:pt x="5" y="97"/>
                  </a:lnTo>
                  <a:lnTo>
                    <a:pt x="5" y="97"/>
                  </a:lnTo>
                  <a:lnTo>
                    <a:pt x="5" y="97"/>
                  </a:lnTo>
                  <a:lnTo>
                    <a:pt x="5" y="97"/>
                  </a:lnTo>
                  <a:lnTo>
                    <a:pt x="5" y="97"/>
                  </a:lnTo>
                  <a:lnTo>
                    <a:pt x="6" y="95"/>
                  </a:lnTo>
                  <a:lnTo>
                    <a:pt x="6" y="95"/>
                  </a:lnTo>
                  <a:lnTo>
                    <a:pt x="6" y="95"/>
                  </a:lnTo>
                  <a:lnTo>
                    <a:pt x="6" y="95"/>
                  </a:lnTo>
                  <a:lnTo>
                    <a:pt x="6" y="95"/>
                  </a:lnTo>
                  <a:lnTo>
                    <a:pt x="6" y="95"/>
                  </a:lnTo>
                  <a:lnTo>
                    <a:pt x="6" y="95"/>
                  </a:lnTo>
                  <a:lnTo>
                    <a:pt x="6" y="95"/>
                  </a:lnTo>
                  <a:lnTo>
                    <a:pt x="8" y="95"/>
                  </a:lnTo>
                  <a:lnTo>
                    <a:pt x="8" y="95"/>
                  </a:lnTo>
                  <a:lnTo>
                    <a:pt x="8" y="95"/>
                  </a:lnTo>
                  <a:lnTo>
                    <a:pt x="8" y="95"/>
                  </a:lnTo>
                  <a:lnTo>
                    <a:pt x="8" y="95"/>
                  </a:lnTo>
                  <a:lnTo>
                    <a:pt x="8" y="95"/>
                  </a:lnTo>
                  <a:lnTo>
                    <a:pt x="8" y="95"/>
                  </a:lnTo>
                  <a:lnTo>
                    <a:pt x="8" y="95"/>
                  </a:lnTo>
                  <a:lnTo>
                    <a:pt x="9" y="94"/>
                  </a:lnTo>
                  <a:lnTo>
                    <a:pt x="9" y="94"/>
                  </a:lnTo>
                  <a:lnTo>
                    <a:pt x="9" y="94"/>
                  </a:lnTo>
                  <a:lnTo>
                    <a:pt x="9" y="94"/>
                  </a:lnTo>
                  <a:lnTo>
                    <a:pt x="9" y="94"/>
                  </a:lnTo>
                  <a:lnTo>
                    <a:pt x="9" y="94"/>
                  </a:lnTo>
                  <a:lnTo>
                    <a:pt x="9" y="94"/>
                  </a:lnTo>
                  <a:lnTo>
                    <a:pt x="9" y="94"/>
                  </a:lnTo>
                  <a:lnTo>
                    <a:pt x="9" y="92"/>
                  </a:lnTo>
                  <a:lnTo>
                    <a:pt x="9" y="92"/>
                  </a:lnTo>
                  <a:lnTo>
                    <a:pt x="9" y="92"/>
                  </a:lnTo>
                  <a:lnTo>
                    <a:pt x="9" y="92"/>
                  </a:lnTo>
                  <a:lnTo>
                    <a:pt x="9" y="92"/>
                  </a:lnTo>
                  <a:lnTo>
                    <a:pt x="9" y="92"/>
                  </a:lnTo>
                  <a:lnTo>
                    <a:pt x="9" y="92"/>
                  </a:lnTo>
                  <a:lnTo>
                    <a:pt x="9" y="92"/>
                  </a:lnTo>
                  <a:lnTo>
                    <a:pt x="10" y="90"/>
                  </a:lnTo>
                  <a:lnTo>
                    <a:pt x="10" y="90"/>
                  </a:lnTo>
                  <a:lnTo>
                    <a:pt x="10" y="90"/>
                  </a:lnTo>
                  <a:lnTo>
                    <a:pt x="10" y="90"/>
                  </a:lnTo>
                  <a:lnTo>
                    <a:pt x="10" y="90"/>
                  </a:lnTo>
                  <a:lnTo>
                    <a:pt x="10" y="90"/>
                  </a:lnTo>
                  <a:lnTo>
                    <a:pt x="10" y="90"/>
                  </a:lnTo>
                  <a:lnTo>
                    <a:pt x="10" y="90"/>
                  </a:lnTo>
                  <a:lnTo>
                    <a:pt x="10" y="90"/>
                  </a:lnTo>
                  <a:lnTo>
                    <a:pt x="10" y="90"/>
                  </a:lnTo>
                  <a:lnTo>
                    <a:pt x="10" y="90"/>
                  </a:lnTo>
                  <a:lnTo>
                    <a:pt x="10" y="90"/>
                  </a:lnTo>
                  <a:lnTo>
                    <a:pt x="10" y="90"/>
                  </a:lnTo>
                  <a:lnTo>
                    <a:pt x="10" y="90"/>
                  </a:lnTo>
                  <a:lnTo>
                    <a:pt x="10" y="90"/>
                  </a:lnTo>
                  <a:lnTo>
                    <a:pt x="10" y="90"/>
                  </a:lnTo>
                  <a:lnTo>
                    <a:pt x="10" y="88"/>
                  </a:lnTo>
                  <a:lnTo>
                    <a:pt x="10" y="87"/>
                  </a:lnTo>
                  <a:lnTo>
                    <a:pt x="10" y="85"/>
                  </a:lnTo>
                  <a:lnTo>
                    <a:pt x="10" y="83"/>
                  </a:lnTo>
                  <a:lnTo>
                    <a:pt x="13" y="81"/>
                  </a:lnTo>
                  <a:lnTo>
                    <a:pt x="13" y="79"/>
                  </a:lnTo>
                  <a:lnTo>
                    <a:pt x="14" y="77"/>
                  </a:lnTo>
                  <a:lnTo>
                    <a:pt x="14" y="75"/>
                  </a:lnTo>
                  <a:lnTo>
                    <a:pt x="15" y="73"/>
                  </a:lnTo>
                  <a:lnTo>
                    <a:pt x="15" y="72"/>
                  </a:lnTo>
                  <a:lnTo>
                    <a:pt x="16" y="70"/>
                  </a:lnTo>
                  <a:lnTo>
                    <a:pt x="16" y="68"/>
                  </a:lnTo>
                  <a:lnTo>
                    <a:pt x="19" y="65"/>
                  </a:lnTo>
                  <a:lnTo>
                    <a:pt x="19" y="63"/>
                  </a:lnTo>
                  <a:lnTo>
                    <a:pt x="20" y="61"/>
                  </a:lnTo>
                  <a:lnTo>
                    <a:pt x="20" y="59"/>
                  </a:lnTo>
                  <a:lnTo>
                    <a:pt x="23" y="57"/>
                  </a:lnTo>
                  <a:lnTo>
                    <a:pt x="23" y="57"/>
                  </a:lnTo>
                  <a:lnTo>
                    <a:pt x="23" y="57"/>
                  </a:lnTo>
                  <a:lnTo>
                    <a:pt x="23" y="57"/>
                  </a:lnTo>
                  <a:lnTo>
                    <a:pt x="23" y="55"/>
                  </a:lnTo>
                  <a:lnTo>
                    <a:pt x="23" y="55"/>
                  </a:lnTo>
                  <a:lnTo>
                    <a:pt x="23" y="55"/>
                  </a:lnTo>
                  <a:lnTo>
                    <a:pt x="23" y="55"/>
                  </a:lnTo>
                  <a:lnTo>
                    <a:pt x="24" y="53"/>
                  </a:lnTo>
                  <a:lnTo>
                    <a:pt x="24" y="53"/>
                  </a:lnTo>
                  <a:lnTo>
                    <a:pt x="24" y="53"/>
                  </a:lnTo>
                  <a:lnTo>
                    <a:pt x="24" y="53"/>
                  </a:lnTo>
                  <a:lnTo>
                    <a:pt x="24" y="51"/>
                  </a:lnTo>
                  <a:lnTo>
                    <a:pt x="24" y="51"/>
                  </a:lnTo>
                  <a:lnTo>
                    <a:pt x="24" y="49"/>
                  </a:lnTo>
                  <a:lnTo>
                    <a:pt x="24" y="49"/>
                  </a:lnTo>
                  <a:lnTo>
                    <a:pt x="25" y="47"/>
                  </a:lnTo>
                  <a:lnTo>
                    <a:pt x="24" y="47"/>
                  </a:lnTo>
                  <a:lnTo>
                    <a:pt x="24" y="47"/>
                  </a:lnTo>
                  <a:lnTo>
                    <a:pt x="24" y="47"/>
                  </a:lnTo>
                  <a:lnTo>
                    <a:pt x="24" y="47"/>
                  </a:lnTo>
                  <a:lnTo>
                    <a:pt x="24" y="47"/>
                  </a:lnTo>
                  <a:lnTo>
                    <a:pt x="24" y="47"/>
                  </a:lnTo>
                  <a:lnTo>
                    <a:pt x="24" y="47"/>
                  </a:lnTo>
                  <a:lnTo>
                    <a:pt x="24" y="45"/>
                  </a:lnTo>
                  <a:lnTo>
                    <a:pt x="24" y="45"/>
                  </a:lnTo>
                  <a:lnTo>
                    <a:pt x="24" y="45"/>
                  </a:lnTo>
                  <a:lnTo>
                    <a:pt x="24" y="45"/>
                  </a:lnTo>
                  <a:lnTo>
                    <a:pt x="24" y="43"/>
                  </a:lnTo>
                  <a:lnTo>
                    <a:pt x="24" y="43"/>
                  </a:lnTo>
                  <a:lnTo>
                    <a:pt x="24" y="43"/>
                  </a:lnTo>
                  <a:lnTo>
                    <a:pt x="24" y="43"/>
                  </a:lnTo>
                  <a:lnTo>
                    <a:pt x="24" y="41"/>
                  </a:lnTo>
                  <a:lnTo>
                    <a:pt x="24" y="41"/>
                  </a:lnTo>
                  <a:lnTo>
                    <a:pt x="24" y="41"/>
                  </a:lnTo>
                  <a:lnTo>
                    <a:pt x="24" y="41"/>
                  </a:lnTo>
                  <a:lnTo>
                    <a:pt x="24" y="41"/>
                  </a:lnTo>
                  <a:lnTo>
                    <a:pt x="24" y="41"/>
                  </a:lnTo>
                  <a:lnTo>
                    <a:pt x="24" y="41"/>
                  </a:lnTo>
                  <a:lnTo>
                    <a:pt x="24" y="41"/>
                  </a:lnTo>
                  <a:lnTo>
                    <a:pt x="24" y="41"/>
                  </a:lnTo>
                  <a:lnTo>
                    <a:pt x="24" y="41"/>
                  </a:lnTo>
                  <a:lnTo>
                    <a:pt x="24" y="41"/>
                  </a:lnTo>
                  <a:lnTo>
                    <a:pt x="24" y="41"/>
                  </a:lnTo>
                  <a:lnTo>
                    <a:pt x="24" y="41"/>
                  </a:lnTo>
                  <a:lnTo>
                    <a:pt x="24" y="41"/>
                  </a:lnTo>
                  <a:lnTo>
                    <a:pt x="24" y="41"/>
                  </a:lnTo>
                  <a:lnTo>
                    <a:pt x="24" y="41"/>
                  </a:lnTo>
                  <a:lnTo>
                    <a:pt x="25" y="40"/>
                  </a:lnTo>
                  <a:lnTo>
                    <a:pt x="23" y="40"/>
                  </a:lnTo>
                  <a:lnTo>
                    <a:pt x="23" y="40"/>
                  </a:lnTo>
                  <a:lnTo>
                    <a:pt x="23" y="40"/>
                  </a:lnTo>
                  <a:lnTo>
                    <a:pt x="23" y="40"/>
                  </a:lnTo>
                  <a:lnTo>
                    <a:pt x="23" y="40"/>
                  </a:lnTo>
                  <a:lnTo>
                    <a:pt x="23" y="40"/>
                  </a:lnTo>
                  <a:lnTo>
                    <a:pt x="23" y="40"/>
                  </a:lnTo>
                  <a:lnTo>
                    <a:pt x="23" y="40"/>
                  </a:lnTo>
                  <a:lnTo>
                    <a:pt x="23" y="40"/>
                  </a:lnTo>
                  <a:lnTo>
                    <a:pt x="23" y="40"/>
                  </a:lnTo>
                  <a:lnTo>
                    <a:pt x="23" y="40"/>
                  </a:lnTo>
                  <a:lnTo>
                    <a:pt x="23" y="40"/>
                  </a:lnTo>
                  <a:lnTo>
                    <a:pt x="23" y="40"/>
                  </a:lnTo>
                  <a:lnTo>
                    <a:pt x="23" y="40"/>
                  </a:lnTo>
                  <a:lnTo>
                    <a:pt x="23" y="40"/>
                  </a:lnTo>
                  <a:lnTo>
                    <a:pt x="23" y="40"/>
                  </a:lnTo>
                  <a:lnTo>
                    <a:pt x="23" y="40"/>
                  </a:lnTo>
                  <a:lnTo>
                    <a:pt x="23" y="40"/>
                  </a:lnTo>
                </a:path>
              </a:pathLst>
            </a:custGeom>
            <a:solidFill>
              <a:schemeClr val="lt2"/>
            </a:solidFill>
            <a:ln cap="flat" cmpd="sng" w="9525">
              <a:solidFill>
                <a:srgbClr val="024735"/>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360" name="Google Shape;360;p19"/>
            <p:cNvSpPr/>
            <p:nvPr/>
          </p:nvSpPr>
          <p:spPr>
            <a:xfrm rot="180000">
              <a:off x="4098723" y="5109472"/>
              <a:ext cx="728258" cy="636831"/>
            </a:xfrm>
            <a:custGeom>
              <a:rect b="b" l="l" r="r" t="t"/>
              <a:pathLst>
                <a:path extrusionOk="0" h="455" w="548">
                  <a:moveTo>
                    <a:pt x="146" y="77"/>
                  </a:moveTo>
                  <a:lnTo>
                    <a:pt x="161" y="65"/>
                  </a:lnTo>
                  <a:lnTo>
                    <a:pt x="161" y="43"/>
                  </a:lnTo>
                  <a:lnTo>
                    <a:pt x="168" y="36"/>
                  </a:lnTo>
                  <a:lnTo>
                    <a:pt x="187" y="38"/>
                  </a:lnTo>
                  <a:lnTo>
                    <a:pt x="219" y="52"/>
                  </a:lnTo>
                  <a:lnTo>
                    <a:pt x="224" y="41"/>
                  </a:lnTo>
                  <a:lnTo>
                    <a:pt x="216" y="28"/>
                  </a:lnTo>
                  <a:lnTo>
                    <a:pt x="219" y="19"/>
                  </a:lnTo>
                  <a:lnTo>
                    <a:pt x="238" y="2"/>
                  </a:lnTo>
                  <a:lnTo>
                    <a:pt x="274" y="12"/>
                  </a:lnTo>
                  <a:lnTo>
                    <a:pt x="294" y="0"/>
                  </a:lnTo>
                  <a:lnTo>
                    <a:pt x="309" y="14"/>
                  </a:lnTo>
                  <a:lnTo>
                    <a:pt x="344" y="4"/>
                  </a:lnTo>
                  <a:lnTo>
                    <a:pt x="350" y="18"/>
                  </a:lnTo>
                  <a:lnTo>
                    <a:pt x="340" y="32"/>
                  </a:lnTo>
                  <a:lnTo>
                    <a:pt x="322" y="60"/>
                  </a:lnTo>
                  <a:lnTo>
                    <a:pt x="322" y="67"/>
                  </a:lnTo>
                  <a:lnTo>
                    <a:pt x="332" y="74"/>
                  </a:lnTo>
                  <a:lnTo>
                    <a:pt x="406" y="45"/>
                  </a:lnTo>
                  <a:lnTo>
                    <a:pt x="433" y="60"/>
                  </a:lnTo>
                  <a:lnTo>
                    <a:pt x="440" y="52"/>
                  </a:lnTo>
                  <a:lnTo>
                    <a:pt x="433" y="36"/>
                  </a:lnTo>
                  <a:lnTo>
                    <a:pt x="435" y="26"/>
                  </a:lnTo>
                  <a:lnTo>
                    <a:pt x="483" y="36"/>
                  </a:lnTo>
                  <a:lnTo>
                    <a:pt x="492" y="43"/>
                  </a:lnTo>
                  <a:lnTo>
                    <a:pt x="506" y="41"/>
                  </a:lnTo>
                  <a:lnTo>
                    <a:pt x="525" y="67"/>
                  </a:lnTo>
                  <a:lnTo>
                    <a:pt x="547" y="115"/>
                  </a:lnTo>
                  <a:lnTo>
                    <a:pt x="532" y="127"/>
                  </a:lnTo>
                  <a:lnTo>
                    <a:pt x="520" y="150"/>
                  </a:lnTo>
                  <a:lnTo>
                    <a:pt x="507" y="154"/>
                  </a:lnTo>
                  <a:lnTo>
                    <a:pt x="497" y="177"/>
                  </a:lnTo>
                  <a:lnTo>
                    <a:pt x="460" y="195"/>
                  </a:lnTo>
                  <a:lnTo>
                    <a:pt x="446" y="187"/>
                  </a:lnTo>
                  <a:lnTo>
                    <a:pt x="436" y="203"/>
                  </a:lnTo>
                  <a:lnTo>
                    <a:pt x="436" y="207"/>
                  </a:lnTo>
                  <a:lnTo>
                    <a:pt x="426" y="207"/>
                  </a:lnTo>
                  <a:lnTo>
                    <a:pt x="405" y="207"/>
                  </a:lnTo>
                  <a:lnTo>
                    <a:pt x="386" y="221"/>
                  </a:lnTo>
                  <a:lnTo>
                    <a:pt x="373" y="213"/>
                  </a:lnTo>
                  <a:lnTo>
                    <a:pt x="358" y="224"/>
                  </a:lnTo>
                  <a:lnTo>
                    <a:pt x="317" y="241"/>
                  </a:lnTo>
                  <a:lnTo>
                    <a:pt x="283" y="214"/>
                  </a:lnTo>
                  <a:lnTo>
                    <a:pt x="280" y="236"/>
                  </a:lnTo>
                  <a:lnTo>
                    <a:pt x="293" y="267"/>
                  </a:lnTo>
                  <a:lnTo>
                    <a:pt x="262" y="279"/>
                  </a:lnTo>
                  <a:lnTo>
                    <a:pt x="246" y="302"/>
                  </a:lnTo>
                  <a:lnTo>
                    <a:pt x="214" y="309"/>
                  </a:lnTo>
                  <a:lnTo>
                    <a:pt x="198" y="316"/>
                  </a:lnTo>
                  <a:lnTo>
                    <a:pt x="165" y="316"/>
                  </a:lnTo>
                  <a:lnTo>
                    <a:pt x="142" y="338"/>
                  </a:lnTo>
                  <a:lnTo>
                    <a:pt x="83" y="359"/>
                  </a:lnTo>
                  <a:lnTo>
                    <a:pt x="54" y="380"/>
                  </a:lnTo>
                  <a:lnTo>
                    <a:pt x="40" y="394"/>
                  </a:lnTo>
                  <a:lnTo>
                    <a:pt x="67" y="438"/>
                  </a:lnTo>
                  <a:lnTo>
                    <a:pt x="48" y="454"/>
                  </a:lnTo>
                  <a:lnTo>
                    <a:pt x="26" y="453"/>
                  </a:lnTo>
                  <a:lnTo>
                    <a:pt x="0" y="406"/>
                  </a:lnTo>
                  <a:lnTo>
                    <a:pt x="5" y="372"/>
                  </a:lnTo>
                  <a:lnTo>
                    <a:pt x="5" y="356"/>
                  </a:lnTo>
                  <a:lnTo>
                    <a:pt x="24" y="325"/>
                  </a:lnTo>
                  <a:lnTo>
                    <a:pt x="48" y="319"/>
                  </a:lnTo>
                  <a:lnTo>
                    <a:pt x="46" y="303"/>
                  </a:lnTo>
                  <a:lnTo>
                    <a:pt x="71" y="293"/>
                  </a:lnTo>
                  <a:lnTo>
                    <a:pt x="74" y="265"/>
                  </a:lnTo>
                  <a:lnTo>
                    <a:pt x="117" y="231"/>
                  </a:lnTo>
                  <a:lnTo>
                    <a:pt x="115" y="187"/>
                  </a:lnTo>
                  <a:lnTo>
                    <a:pt x="147" y="144"/>
                  </a:lnTo>
                  <a:lnTo>
                    <a:pt x="146" y="128"/>
                  </a:lnTo>
                  <a:lnTo>
                    <a:pt x="157" y="112"/>
                  </a:lnTo>
                  <a:lnTo>
                    <a:pt x="146" y="77"/>
                  </a:lnTo>
                  <a:lnTo>
                    <a:pt x="146" y="77"/>
                  </a:lnTo>
                </a:path>
              </a:pathLst>
            </a:custGeom>
            <a:solidFill>
              <a:schemeClr val="lt2"/>
            </a:solidFill>
            <a:ln cap="flat" cmpd="sng" w="9525">
              <a:solidFill>
                <a:srgbClr val="024735"/>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361" name="Google Shape;361;p19"/>
            <p:cNvSpPr/>
            <p:nvPr/>
          </p:nvSpPr>
          <p:spPr>
            <a:xfrm rot="180000">
              <a:off x="3561435" y="5021511"/>
              <a:ext cx="748831" cy="562726"/>
            </a:xfrm>
            <a:custGeom>
              <a:rect b="b" l="l" r="r" t="t"/>
              <a:pathLst>
                <a:path extrusionOk="0" h="410" w="568">
                  <a:moveTo>
                    <a:pt x="2" y="157"/>
                  </a:moveTo>
                  <a:lnTo>
                    <a:pt x="26" y="159"/>
                  </a:lnTo>
                  <a:lnTo>
                    <a:pt x="52" y="135"/>
                  </a:lnTo>
                  <a:lnTo>
                    <a:pt x="63" y="141"/>
                  </a:lnTo>
                  <a:lnTo>
                    <a:pt x="114" y="162"/>
                  </a:lnTo>
                  <a:lnTo>
                    <a:pt x="122" y="157"/>
                  </a:lnTo>
                  <a:lnTo>
                    <a:pt x="124" y="140"/>
                  </a:lnTo>
                  <a:lnTo>
                    <a:pt x="134" y="131"/>
                  </a:lnTo>
                  <a:lnTo>
                    <a:pt x="204" y="85"/>
                  </a:lnTo>
                  <a:lnTo>
                    <a:pt x="216" y="99"/>
                  </a:lnTo>
                  <a:lnTo>
                    <a:pt x="259" y="112"/>
                  </a:lnTo>
                  <a:lnTo>
                    <a:pt x="283" y="81"/>
                  </a:lnTo>
                  <a:lnTo>
                    <a:pt x="294" y="88"/>
                  </a:lnTo>
                  <a:lnTo>
                    <a:pt x="311" y="88"/>
                  </a:lnTo>
                  <a:lnTo>
                    <a:pt x="311" y="79"/>
                  </a:lnTo>
                  <a:lnTo>
                    <a:pt x="334" y="71"/>
                  </a:lnTo>
                  <a:lnTo>
                    <a:pt x="334" y="65"/>
                  </a:lnTo>
                  <a:lnTo>
                    <a:pt x="342" y="55"/>
                  </a:lnTo>
                  <a:lnTo>
                    <a:pt x="347" y="56"/>
                  </a:lnTo>
                  <a:lnTo>
                    <a:pt x="370" y="35"/>
                  </a:lnTo>
                  <a:lnTo>
                    <a:pt x="389" y="39"/>
                  </a:lnTo>
                  <a:lnTo>
                    <a:pt x="407" y="15"/>
                  </a:lnTo>
                  <a:lnTo>
                    <a:pt x="415" y="35"/>
                  </a:lnTo>
                  <a:lnTo>
                    <a:pt x="423" y="33"/>
                  </a:lnTo>
                  <a:lnTo>
                    <a:pt x="452" y="6"/>
                  </a:lnTo>
                  <a:lnTo>
                    <a:pt x="458" y="7"/>
                  </a:lnTo>
                  <a:lnTo>
                    <a:pt x="472" y="0"/>
                  </a:lnTo>
                  <a:lnTo>
                    <a:pt x="495" y="7"/>
                  </a:lnTo>
                  <a:lnTo>
                    <a:pt x="495" y="33"/>
                  </a:lnTo>
                  <a:lnTo>
                    <a:pt x="514" y="37"/>
                  </a:lnTo>
                  <a:lnTo>
                    <a:pt x="509" y="63"/>
                  </a:lnTo>
                  <a:lnTo>
                    <a:pt x="492" y="90"/>
                  </a:lnTo>
                  <a:lnTo>
                    <a:pt x="484" y="114"/>
                  </a:lnTo>
                  <a:lnTo>
                    <a:pt x="492" y="114"/>
                  </a:lnTo>
                  <a:lnTo>
                    <a:pt x="511" y="95"/>
                  </a:lnTo>
                  <a:lnTo>
                    <a:pt x="529" y="133"/>
                  </a:lnTo>
                  <a:lnTo>
                    <a:pt x="542" y="124"/>
                  </a:lnTo>
                  <a:lnTo>
                    <a:pt x="556" y="124"/>
                  </a:lnTo>
                  <a:lnTo>
                    <a:pt x="567" y="159"/>
                  </a:lnTo>
                  <a:lnTo>
                    <a:pt x="556" y="175"/>
                  </a:lnTo>
                  <a:lnTo>
                    <a:pt x="557" y="191"/>
                  </a:lnTo>
                  <a:lnTo>
                    <a:pt x="525" y="234"/>
                  </a:lnTo>
                  <a:lnTo>
                    <a:pt x="527" y="278"/>
                  </a:lnTo>
                  <a:lnTo>
                    <a:pt x="484" y="312"/>
                  </a:lnTo>
                  <a:lnTo>
                    <a:pt x="481" y="340"/>
                  </a:lnTo>
                  <a:lnTo>
                    <a:pt x="456" y="350"/>
                  </a:lnTo>
                  <a:lnTo>
                    <a:pt x="458" y="366"/>
                  </a:lnTo>
                  <a:lnTo>
                    <a:pt x="434" y="372"/>
                  </a:lnTo>
                  <a:lnTo>
                    <a:pt x="415" y="403"/>
                  </a:lnTo>
                  <a:lnTo>
                    <a:pt x="368" y="409"/>
                  </a:lnTo>
                  <a:lnTo>
                    <a:pt x="342" y="390"/>
                  </a:lnTo>
                  <a:lnTo>
                    <a:pt x="317" y="380"/>
                  </a:lnTo>
                  <a:lnTo>
                    <a:pt x="289" y="406"/>
                  </a:lnTo>
                  <a:lnTo>
                    <a:pt x="264" y="408"/>
                  </a:lnTo>
                  <a:lnTo>
                    <a:pt x="236" y="409"/>
                  </a:lnTo>
                  <a:lnTo>
                    <a:pt x="178" y="376"/>
                  </a:lnTo>
                  <a:lnTo>
                    <a:pt x="167" y="347"/>
                  </a:lnTo>
                  <a:lnTo>
                    <a:pt x="182" y="317"/>
                  </a:lnTo>
                  <a:lnTo>
                    <a:pt x="164" y="304"/>
                  </a:lnTo>
                  <a:lnTo>
                    <a:pt x="142" y="304"/>
                  </a:lnTo>
                  <a:lnTo>
                    <a:pt x="137" y="299"/>
                  </a:lnTo>
                  <a:lnTo>
                    <a:pt x="114" y="304"/>
                  </a:lnTo>
                  <a:lnTo>
                    <a:pt x="89" y="288"/>
                  </a:lnTo>
                  <a:lnTo>
                    <a:pt x="98" y="261"/>
                  </a:lnTo>
                  <a:lnTo>
                    <a:pt x="117" y="260"/>
                  </a:lnTo>
                  <a:lnTo>
                    <a:pt x="124" y="254"/>
                  </a:lnTo>
                  <a:lnTo>
                    <a:pt x="130" y="231"/>
                  </a:lnTo>
                  <a:lnTo>
                    <a:pt x="122" y="218"/>
                  </a:lnTo>
                  <a:lnTo>
                    <a:pt x="58" y="206"/>
                  </a:lnTo>
                  <a:lnTo>
                    <a:pt x="48" y="188"/>
                  </a:lnTo>
                  <a:lnTo>
                    <a:pt x="29" y="188"/>
                  </a:lnTo>
                  <a:lnTo>
                    <a:pt x="13" y="188"/>
                  </a:lnTo>
                  <a:lnTo>
                    <a:pt x="0" y="167"/>
                  </a:lnTo>
                  <a:lnTo>
                    <a:pt x="2" y="157"/>
                  </a:lnTo>
                  <a:lnTo>
                    <a:pt x="2" y="157"/>
                  </a:lnTo>
                </a:path>
              </a:pathLst>
            </a:custGeom>
            <a:solidFill>
              <a:schemeClr val="lt2"/>
            </a:solidFill>
            <a:ln cap="flat" cmpd="sng" w="9525">
              <a:solidFill>
                <a:srgbClr val="024735"/>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362" name="Google Shape;362;p19"/>
            <p:cNvSpPr/>
            <p:nvPr/>
          </p:nvSpPr>
          <p:spPr>
            <a:xfrm rot="180000">
              <a:off x="4696534" y="4754449"/>
              <a:ext cx="411445" cy="537253"/>
            </a:xfrm>
            <a:custGeom>
              <a:rect b="b" l="l" r="r" t="t"/>
              <a:pathLst>
                <a:path extrusionOk="0" h="389" w="309">
                  <a:moveTo>
                    <a:pt x="0" y="299"/>
                  </a:moveTo>
                  <a:lnTo>
                    <a:pt x="11" y="232"/>
                  </a:lnTo>
                  <a:lnTo>
                    <a:pt x="22" y="214"/>
                  </a:lnTo>
                  <a:lnTo>
                    <a:pt x="26" y="195"/>
                  </a:lnTo>
                  <a:lnTo>
                    <a:pt x="41" y="168"/>
                  </a:lnTo>
                  <a:lnTo>
                    <a:pt x="33" y="157"/>
                  </a:lnTo>
                  <a:lnTo>
                    <a:pt x="35" y="134"/>
                  </a:lnTo>
                  <a:lnTo>
                    <a:pt x="66" y="98"/>
                  </a:lnTo>
                  <a:lnTo>
                    <a:pt x="63" y="75"/>
                  </a:lnTo>
                  <a:lnTo>
                    <a:pt x="85" y="40"/>
                  </a:lnTo>
                  <a:lnTo>
                    <a:pt x="105" y="45"/>
                  </a:lnTo>
                  <a:lnTo>
                    <a:pt x="146" y="16"/>
                  </a:lnTo>
                  <a:lnTo>
                    <a:pt x="153" y="0"/>
                  </a:lnTo>
                  <a:lnTo>
                    <a:pt x="177" y="5"/>
                  </a:lnTo>
                  <a:lnTo>
                    <a:pt x="190" y="37"/>
                  </a:lnTo>
                  <a:lnTo>
                    <a:pt x="201" y="61"/>
                  </a:lnTo>
                  <a:lnTo>
                    <a:pt x="226" y="61"/>
                  </a:lnTo>
                  <a:lnTo>
                    <a:pt x="244" y="40"/>
                  </a:lnTo>
                  <a:lnTo>
                    <a:pt x="267" y="64"/>
                  </a:lnTo>
                  <a:lnTo>
                    <a:pt x="308" y="48"/>
                  </a:lnTo>
                  <a:lnTo>
                    <a:pt x="282" y="112"/>
                  </a:lnTo>
                  <a:lnTo>
                    <a:pt x="267" y="104"/>
                  </a:lnTo>
                  <a:lnTo>
                    <a:pt x="256" y="109"/>
                  </a:lnTo>
                  <a:lnTo>
                    <a:pt x="255" y="115"/>
                  </a:lnTo>
                  <a:lnTo>
                    <a:pt x="269" y="131"/>
                  </a:lnTo>
                  <a:lnTo>
                    <a:pt x="266" y="189"/>
                  </a:lnTo>
                  <a:lnTo>
                    <a:pt x="269" y="208"/>
                  </a:lnTo>
                  <a:lnTo>
                    <a:pt x="266" y="213"/>
                  </a:lnTo>
                  <a:lnTo>
                    <a:pt x="249" y="209"/>
                  </a:lnTo>
                  <a:lnTo>
                    <a:pt x="238" y="220"/>
                  </a:lnTo>
                  <a:lnTo>
                    <a:pt x="245" y="235"/>
                  </a:lnTo>
                  <a:lnTo>
                    <a:pt x="225" y="255"/>
                  </a:lnTo>
                  <a:lnTo>
                    <a:pt x="229" y="263"/>
                  </a:lnTo>
                  <a:lnTo>
                    <a:pt x="208" y="273"/>
                  </a:lnTo>
                  <a:lnTo>
                    <a:pt x="211" y="289"/>
                  </a:lnTo>
                  <a:lnTo>
                    <a:pt x="205" y="296"/>
                  </a:lnTo>
                  <a:lnTo>
                    <a:pt x="177" y="296"/>
                  </a:lnTo>
                  <a:lnTo>
                    <a:pt x="162" y="309"/>
                  </a:lnTo>
                  <a:lnTo>
                    <a:pt x="160" y="314"/>
                  </a:lnTo>
                  <a:lnTo>
                    <a:pt x="173" y="323"/>
                  </a:lnTo>
                  <a:lnTo>
                    <a:pt x="159" y="345"/>
                  </a:lnTo>
                  <a:lnTo>
                    <a:pt x="140" y="370"/>
                  </a:lnTo>
                  <a:lnTo>
                    <a:pt x="132" y="367"/>
                  </a:lnTo>
                  <a:lnTo>
                    <a:pt x="112" y="388"/>
                  </a:lnTo>
                  <a:lnTo>
                    <a:pt x="90" y="340"/>
                  </a:lnTo>
                  <a:lnTo>
                    <a:pt x="71" y="314"/>
                  </a:lnTo>
                  <a:lnTo>
                    <a:pt x="57" y="316"/>
                  </a:lnTo>
                  <a:lnTo>
                    <a:pt x="48" y="309"/>
                  </a:lnTo>
                  <a:lnTo>
                    <a:pt x="0" y="299"/>
                  </a:lnTo>
                  <a:lnTo>
                    <a:pt x="0" y="299"/>
                  </a:lnTo>
                </a:path>
              </a:pathLst>
            </a:custGeom>
            <a:solidFill>
              <a:schemeClr val="lt2"/>
            </a:solidFill>
            <a:ln cap="flat" cmpd="sng" w="9525">
              <a:solidFill>
                <a:srgbClr val="024735"/>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363" name="Google Shape;363;p19"/>
            <p:cNvSpPr/>
            <p:nvPr/>
          </p:nvSpPr>
          <p:spPr>
            <a:xfrm rot="180000">
              <a:off x="4451622" y="4571283"/>
              <a:ext cx="456704" cy="659986"/>
            </a:xfrm>
            <a:custGeom>
              <a:rect b="b" l="l" r="r" t="t"/>
              <a:pathLst>
                <a:path extrusionOk="0" h="473" w="341">
                  <a:moveTo>
                    <a:pt x="7" y="103"/>
                  </a:moveTo>
                  <a:lnTo>
                    <a:pt x="29" y="146"/>
                  </a:lnTo>
                  <a:lnTo>
                    <a:pt x="32" y="168"/>
                  </a:lnTo>
                  <a:lnTo>
                    <a:pt x="20" y="190"/>
                  </a:lnTo>
                  <a:lnTo>
                    <a:pt x="3" y="203"/>
                  </a:lnTo>
                  <a:lnTo>
                    <a:pt x="0" y="243"/>
                  </a:lnTo>
                  <a:lnTo>
                    <a:pt x="5" y="249"/>
                  </a:lnTo>
                  <a:lnTo>
                    <a:pt x="14" y="245"/>
                  </a:lnTo>
                  <a:lnTo>
                    <a:pt x="20" y="249"/>
                  </a:lnTo>
                  <a:lnTo>
                    <a:pt x="20" y="275"/>
                  </a:lnTo>
                  <a:lnTo>
                    <a:pt x="32" y="305"/>
                  </a:lnTo>
                  <a:lnTo>
                    <a:pt x="45" y="310"/>
                  </a:lnTo>
                  <a:lnTo>
                    <a:pt x="46" y="354"/>
                  </a:lnTo>
                  <a:lnTo>
                    <a:pt x="38" y="384"/>
                  </a:lnTo>
                  <a:lnTo>
                    <a:pt x="46" y="398"/>
                  </a:lnTo>
                  <a:lnTo>
                    <a:pt x="61" y="412"/>
                  </a:lnTo>
                  <a:lnTo>
                    <a:pt x="96" y="402"/>
                  </a:lnTo>
                  <a:lnTo>
                    <a:pt x="102" y="416"/>
                  </a:lnTo>
                  <a:lnTo>
                    <a:pt x="92" y="430"/>
                  </a:lnTo>
                  <a:lnTo>
                    <a:pt x="74" y="458"/>
                  </a:lnTo>
                  <a:lnTo>
                    <a:pt x="74" y="465"/>
                  </a:lnTo>
                  <a:lnTo>
                    <a:pt x="84" y="472"/>
                  </a:lnTo>
                  <a:lnTo>
                    <a:pt x="158" y="443"/>
                  </a:lnTo>
                  <a:lnTo>
                    <a:pt x="185" y="458"/>
                  </a:lnTo>
                  <a:lnTo>
                    <a:pt x="192" y="450"/>
                  </a:lnTo>
                  <a:lnTo>
                    <a:pt x="185" y="434"/>
                  </a:lnTo>
                  <a:lnTo>
                    <a:pt x="187" y="424"/>
                  </a:lnTo>
                  <a:lnTo>
                    <a:pt x="198" y="357"/>
                  </a:lnTo>
                  <a:lnTo>
                    <a:pt x="209" y="339"/>
                  </a:lnTo>
                  <a:lnTo>
                    <a:pt x="213" y="320"/>
                  </a:lnTo>
                  <a:lnTo>
                    <a:pt x="228" y="293"/>
                  </a:lnTo>
                  <a:lnTo>
                    <a:pt x="220" y="282"/>
                  </a:lnTo>
                  <a:lnTo>
                    <a:pt x="222" y="259"/>
                  </a:lnTo>
                  <a:lnTo>
                    <a:pt x="253" y="223"/>
                  </a:lnTo>
                  <a:lnTo>
                    <a:pt x="250" y="200"/>
                  </a:lnTo>
                  <a:lnTo>
                    <a:pt x="272" y="165"/>
                  </a:lnTo>
                  <a:lnTo>
                    <a:pt x="292" y="170"/>
                  </a:lnTo>
                  <a:lnTo>
                    <a:pt x="333" y="141"/>
                  </a:lnTo>
                  <a:lnTo>
                    <a:pt x="340" y="125"/>
                  </a:lnTo>
                  <a:lnTo>
                    <a:pt x="314" y="77"/>
                  </a:lnTo>
                  <a:lnTo>
                    <a:pt x="298" y="53"/>
                  </a:lnTo>
                  <a:lnTo>
                    <a:pt x="308" y="41"/>
                  </a:lnTo>
                  <a:lnTo>
                    <a:pt x="294" y="28"/>
                  </a:lnTo>
                  <a:lnTo>
                    <a:pt x="254" y="28"/>
                  </a:lnTo>
                  <a:lnTo>
                    <a:pt x="238" y="10"/>
                  </a:lnTo>
                  <a:lnTo>
                    <a:pt x="207" y="40"/>
                  </a:lnTo>
                  <a:lnTo>
                    <a:pt x="195" y="35"/>
                  </a:lnTo>
                  <a:lnTo>
                    <a:pt x="209" y="11"/>
                  </a:lnTo>
                  <a:lnTo>
                    <a:pt x="207" y="3"/>
                  </a:lnTo>
                  <a:lnTo>
                    <a:pt x="195" y="0"/>
                  </a:lnTo>
                  <a:lnTo>
                    <a:pt x="158" y="20"/>
                  </a:lnTo>
                  <a:lnTo>
                    <a:pt x="130" y="30"/>
                  </a:lnTo>
                  <a:lnTo>
                    <a:pt x="106" y="28"/>
                  </a:lnTo>
                  <a:lnTo>
                    <a:pt x="53" y="75"/>
                  </a:lnTo>
                  <a:lnTo>
                    <a:pt x="26" y="84"/>
                  </a:lnTo>
                  <a:lnTo>
                    <a:pt x="7" y="103"/>
                  </a:lnTo>
                  <a:lnTo>
                    <a:pt x="7" y="103"/>
                  </a:lnTo>
                </a:path>
              </a:pathLst>
            </a:custGeom>
            <a:solidFill>
              <a:schemeClr val="lt2"/>
            </a:solidFill>
            <a:ln cap="flat" cmpd="sng" w="9525">
              <a:solidFill>
                <a:srgbClr val="024735"/>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364" name="Google Shape;364;p19"/>
            <p:cNvSpPr/>
            <p:nvPr/>
          </p:nvSpPr>
          <p:spPr>
            <a:xfrm rot="180000">
              <a:off x="4005948" y="4609856"/>
              <a:ext cx="520477" cy="611356"/>
            </a:xfrm>
            <a:custGeom>
              <a:rect b="b" l="l" r="r" t="t"/>
              <a:pathLst>
                <a:path extrusionOk="0" h="439" w="392">
                  <a:moveTo>
                    <a:pt x="352" y="57"/>
                  </a:moveTo>
                  <a:lnTo>
                    <a:pt x="335" y="54"/>
                  </a:lnTo>
                  <a:lnTo>
                    <a:pt x="328" y="43"/>
                  </a:lnTo>
                  <a:lnTo>
                    <a:pt x="328" y="16"/>
                  </a:lnTo>
                  <a:lnTo>
                    <a:pt x="318" y="4"/>
                  </a:lnTo>
                  <a:lnTo>
                    <a:pt x="300" y="22"/>
                  </a:lnTo>
                  <a:lnTo>
                    <a:pt x="292" y="35"/>
                  </a:lnTo>
                  <a:lnTo>
                    <a:pt x="278" y="35"/>
                  </a:lnTo>
                  <a:lnTo>
                    <a:pt x="275" y="14"/>
                  </a:lnTo>
                  <a:lnTo>
                    <a:pt x="258" y="19"/>
                  </a:lnTo>
                  <a:lnTo>
                    <a:pt x="236" y="35"/>
                  </a:lnTo>
                  <a:lnTo>
                    <a:pt x="220" y="26"/>
                  </a:lnTo>
                  <a:lnTo>
                    <a:pt x="191" y="6"/>
                  </a:lnTo>
                  <a:lnTo>
                    <a:pt x="106" y="0"/>
                  </a:lnTo>
                  <a:lnTo>
                    <a:pt x="97" y="9"/>
                  </a:lnTo>
                  <a:lnTo>
                    <a:pt x="115" y="29"/>
                  </a:lnTo>
                  <a:lnTo>
                    <a:pt x="94" y="43"/>
                  </a:lnTo>
                  <a:lnTo>
                    <a:pt x="62" y="29"/>
                  </a:lnTo>
                  <a:lnTo>
                    <a:pt x="29" y="57"/>
                  </a:lnTo>
                  <a:lnTo>
                    <a:pt x="18" y="84"/>
                  </a:lnTo>
                  <a:lnTo>
                    <a:pt x="21" y="144"/>
                  </a:lnTo>
                  <a:lnTo>
                    <a:pt x="36" y="210"/>
                  </a:lnTo>
                  <a:lnTo>
                    <a:pt x="0" y="249"/>
                  </a:lnTo>
                  <a:lnTo>
                    <a:pt x="4" y="255"/>
                  </a:lnTo>
                  <a:lnTo>
                    <a:pt x="36" y="245"/>
                  </a:lnTo>
                  <a:lnTo>
                    <a:pt x="48" y="260"/>
                  </a:lnTo>
                  <a:lnTo>
                    <a:pt x="39" y="306"/>
                  </a:lnTo>
                  <a:lnTo>
                    <a:pt x="57" y="340"/>
                  </a:lnTo>
                  <a:lnTo>
                    <a:pt x="76" y="344"/>
                  </a:lnTo>
                  <a:lnTo>
                    <a:pt x="94" y="320"/>
                  </a:lnTo>
                  <a:lnTo>
                    <a:pt x="102" y="340"/>
                  </a:lnTo>
                  <a:lnTo>
                    <a:pt x="110" y="338"/>
                  </a:lnTo>
                  <a:lnTo>
                    <a:pt x="139" y="311"/>
                  </a:lnTo>
                  <a:lnTo>
                    <a:pt x="145" y="312"/>
                  </a:lnTo>
                  <a:lnTo>
                    <a:pt x="159" y="305"/>
                  </a:lnTo>
                  <a:lnTo>
                    <a:pt x="182" y="312"/>
                  </a:lnTo>
                  <a:lnTo>
                    <a:pt x="182" y="338"/>
                  </a:lnTo>
                  <a:lnTo>
                    <a:pt x="201" y="342"/>
                  </a:lnTo>
                  <a:lnTo>
                    <a:pt x="196" y="368"/>
                  </a:lnTo>
                  <a:lnTo>
                    <a:pt x="179" y="395"/>
                  </a:lnTo>
                  <a:lnTo>
                    <a:pt x="171" y="419"/>
                  </a:lnTo>
                  <a:lnTo>
                    <a:pt x="179" y="419"/>
                  </a:lnTo>
                  <a:lnTo>
                    <a:pt x="198" y="400"/>
                  </a:lnTo>
                  <a:lnTo>
                    <a:pt x="216" y="438"/>
                  </a:lnTo>
                  <a:lnTo>
                    <a:pt x="229" y="429"/>
                  </a:lnTo>
                  <a:lnTo>
                    <a:pt x="243" y="429"/>
                  </a:lnTo>
                  <a:lnTo>
                    <a:pt x="258" y="417"/>
                  </a:lnTo>
                  <a:lnTo>
                    <a:pt x="258" y="395"/>
                  </a:lnTo>
                  <a:lnTo>
                    <a:pt x="265" y="388"/>
                  </a:lnTo>
                  <a:lnTo>
                    <a:pt x="284" y="390"/>
                  </a:lnTo>
                  <a:lnTo>
                    <a:pt x="316" y="404"/>
                  </a:lnTo>
                  <a:lnTo>
                    <a:pt x="321" y="393"/>
                  </a:lnTo>
                  <a:lnTo>
                    <a:pt x="313" y="380"/>
                  </a:lnTo>
                  <a:lnTo>
                    <a:pt x="316" y="371"/>
                  </a:lnTo>
                  <a:lnTo>
                    <a:pt x="335" y="354"/>
                  </a:lnTo>
                  <a:lnTo>
                    <a:pt x="371" y="364"/>
                  </a:lnTo>
                  <a:lnTo>
                    <a:pt x="391" y="352"/>
                  </a:lnTo>
                  <a:lnTo>
                    <a:pt x="383" y="338"/>
                  </a:lnTo>
                  <a:lnTo>
                    <a:pt x="391" y="308"/>
                  </a:lnTo>
                  <a:lnTo>
                    <a:pt x="390" y="264"/>
                  </a:lnTo>
                  <a:lnTo>
                    <a:pt x="377" y="259"/>
                  </a:lnTo>
                  <a:lnTo>
                    <a:pt x="365" y="229"/>
                  </a:lnTo>
                  <a:lnTo>
                    <a:pt x="365" y="203"/>
                  </a:lnTo>
                  <a:lnTo>
                    <a:pt x="359" y="199"/>
                  </a:lnTo>
                  <a:lnTo>
                    <a:pt x="350" y="203"/>
                  </a:lnTo>
                  <a:lnTo>
                    <a:pt x="345" y="197"/>
                  </a:lnTo>
                  <a:lnTo>
                    <a:pt x="348" y="157"/>
                  </a:lnTo>
                  <a:lnTo>
                    <a:pt x="365" y="144"/>
                  </a:lnTo>
                  <a:lnTo>
                    <a:pt x="377" y="122"/>
                  </a:lnTo>
                  <a:lnTo>
                    <a:pt x="374" y="100"/>
                  </a:lnTo>
                  <a:lnTo>
                    <a:pt x="352" y="57"/>
                  </a:lnTo>
                  <a:lnTo>
                    <a:pt x="352" y="57"/>
                  </a:lnTo>
                </a:path>
              </a:pathLst>
            </a:custGeom>
            <a:solidFill>
              <a:schemeClr val="lt2"/>
            </a:solidFill>
            <a:ln cap="flat" cmpd="sng" w="9525">
              <a:solidFill>
                <a:srgbClr val="024735"/>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365" name="Google Shape;365;p19"/>
            <p:cNvSpPr/>
            <p:nvPr/>
          </p:nvSpPr>
          <p:spPr>
            <a:xfrm rot="180000">
              <a:off x="3492238" y="4707179"/>
              <a:ext cx="573966" cy="525675"/>
            </a:xfrm>
            <a:custGeom>
              <a:rect b="b" l="l" r="r" t="t"/>
              <a:pathLst>
                <a:path extrusionOk="0" h="383" w="439">
                  <a:moveTo>
                    <a:pt x="121" y="128"/>
                  </a:moveTo>
                  <a:lnTo>
                    <a:pt x="111" y="158"/>
                  </a:lnTo>
                  <a:lnTo>
                    <a:pt x="92" y="164"/>
                  </a:lnTo>
                  <a:lnTo>
                    <a:pt x="51" y="158"/>
                  </a:lnTo>
                  <a:lnTo>
                    <a:pt x="43" y="168"/>
                  </a:lnTo>
                  <a:lnTo>
                    <a:pt x="20" y="160"/>
                  </a:lnTo>
                  <a:lnTo>
                    <a:pt x="0" y="189"/>
                  </a:lnTo>
                  <a:lnTo>
                    <a:pt x="9" y="197"/>
                  </a:lnTo>
                  <a:lnTo>
                    <a:pt x="9" y="216"/>
                  </a:lnTo>
                  <a:lnTo>
                    <a:pt x="19" y="232"/>
                  </a:lnTo>
                  <a:lnTo>
                    <a:pt x="59" y="220"/>
                  </a:lnTo>
                  <a:lnTo>
                    <a:pt x="72" y="230"/>
                  </a:lnTo>
                  <a:lnTo>
                    <a:pt x="53" y="308"/>
                  </a:lnTo>
                  <a:lnTo>
                    <a:pt x="77" y="332"/>
                  </a:lnTo>
                  <a:lnTo>
                    <a:pt x="70" y="377"/>
                  </a:lnTo>
                  <a:lnTo>
                    <a:pt x="94" y="379"/>
                  </a:lnTo>
                  <a:lnTo>
                    <a:pt x="120" y="355"/>
                  </a:lnTo>
                  <a:lnTo>
                    <a:pt x="131" y="361"/>
                  </a:lnTo>
                  <a:lnTo>
                    <a:pt x="182" y="382"/>
                  </a:lnTo>
                  <a:lnTo>
                    <a:pt x="190" y="377"/>
                  </a:lnTo>
                  <a:lnTo>
                    <a:pt x="192" y="360"/>
                  </a:lnTo>
                  <a:lnTo>
                    <a:pt x="202" y="351"/>
                  </a:lnTo>
                  <a:lnTo>
                    <a:pt x="272" y="305"/>
                  </a:lnTo>
                  <a:lnTo>
                    <a:pt x="284" y="319"/>
                  </a:lnTo>
                  <a:lnTo>
                    <a:pt x="327" y="332"/>
                  </a:lnTo>
                  <a:lnTo>
                    <a:pt x="351" y="301"/>
                  </a:lnTo>
                  <a:lnTo>
                    <a:pt x="362" y="308"/>
                  </a:lnTo>
                  <a:lnTo>
                    <a:pt x="379" y="308"/>
                  </a:lnTo>
                  <a:lnTo>
                    <a:pt x="379" y="299"/>
                  </a:lnTo>
                  <a:lnTo>
                    <a:pt x="402" y="291"/>
                  </a:lnTo>
                  <a:lnTo>
                    <a:pt x="402" y="285"/>
                  </a:lnTo>
                  <a:lnTo>
                    <a:pt x="410" y="275"/>
                  </a:lnTo>
                  <a:lnTo>
                    <a:pt x="415" y="276"/>
                  </a:lnTo>
                  <a:lnTo>
                    <a:pt x="438" y="255"/>
                  </a:lnTo>
                  <a:lnTo>
                    <a:pt x="420" y="221"/>
                  </a:lnTo>
                  <a:lnTo>
                    <a:pt x="429" y="175"/>
                  </a:lnTo>
                  <a:lnTo>
                    <a:pt x="417" y="160"/>
                  </a:lnTo>
                  <a:lnTo>
                    <a:pt x="385" y="170"/>
                  </a:lnTo>
                  <a:lnTo>
                    <a:pt x="381" y="164"/>
                  </a:lnTo>
                  <a:lnTo>
                    <a:pt x="417" y="125"/>
                  </a:lnTo>
                  <a:lnTo>
                    <a:pt x="402" y="59"/>
                  </a:lnTo>
                  <a:lnTo>
                    <a:pt x="377" y="78"/>
                  </a:lnTo>
                  <a:lnTo>
                    <a:pt x="355" y="55"/>
                  </a:lnTo>
                  <a:lnTo>
                    <a:pt x="334" y="27"/>
                  </a:lnTo>
                  <a:lnTo>
                    <a:pt x="333" y="10"/>
                  </a:lnTo>
                  <a:lnTo>
                    <a:pt x="318" y="8"/>
                  </a:lnTo>
                  <a:lnTo>
                    <a:pt x="301" y="13"/>
                  </a:lnTo>
                  <a:lnTo>
                    <a:pt x="274" y="0"/>
                  </a:lnTo>
                  <a:lnTo>
                    <a:pt x="260" y="31"/>
                  </a:lnTo>
                  <a:lnTo>
                    <a:pt x="236" y="34"/>
                  </a:lnTo>
                  <a:lnTo>
                    <a:pt x="220" y="59"/>
                  </a:lnTo>
                  <a:lnTo>
                    <a:pt x="208" y="55"/>
                  </a:lnTo>
                  <a:lnTo>
                    <a:pt x="192" y="59"/>
                  </a:lnTo>
                  <a:lnTo>
                    <a:pt x="166" y="44"/>
                  </a:lnTo>
                  <a:lnTo>
                    <a:pt x="145" y="69"/>
                  </a:lnTo>
                  <a:lnTo>
                    <a:pt x="145" y="79"/>
                  </a:lnTo>
                  <a:lnTo>
                    <a:pt x="186" y="101"/>
                  </a:lnTo>
                  <a:lnTo>
                    <a:pt x="196" y="118"/>
                  </a:lnTo>
                  <a:lnTo>
                    <a:pt x="166" y="129"/>
                  </a:lnTo>
                  <a:lnTo>
                    <a:pt x="121" y="128"/>
                  </a:lnTo>
                  <a:lnTo>
                    <a:pt x="121" y="128"/>
                  </a:lnTo>
                </a:path>
              </a:pathLst>
            </a:custGeom>
            <a:solidFill>
              <a:schemeClr val="lt2"/>
            </a:solidFill>
            <a:ln cap="flat" cmpd="sng" w="9525">
              <a:solidFill>
                <a:srgbClr val="024735"/>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366" name="Google Shape;366;p19"/>
            <p:cNvSpPr/>
            <p:nvPr/>
          </p:nvSpPr>
          <p:spPr>
            <a:xfrm rot="180000">
              <a:off x="4869746" y="4404946"/>
              <a:ext cx="357957" cy="442307"/>
            </a:xfrm>
            <a:custGeom>
              <a:rect b="b" l="l" r="r" t="t"/>
              <a:pathLst>
                <a:path extrusionOk="0" h="320" w="274">
                  <a:moveTo>
                    <a:pt x="197" y="303"/>
                  </a:moveTo>
                  <a:lnTo>
                    <a:pt x="156" y="319"/>
                  </a:lnTo>
                  <a:lnTo>
                    <a:pt x="133" y="295"/>
                  </a:lnTo>
                  <a:lnTo>
                    <a:pt x="115" y="316"/>
                  </a:lnTo>
                  <a:lnTo>
                    <a:pt x="90" y="316"/>
                  </a:lnTo>
                  <a:lnTo>
                    <a:pt x="79" y="292"/>
                  </a:lnTo>
                  <a:lnTo>
                    <a:pt x="66" y="260"/>
                  </a:lnTo>
                  <a:lnTo>
                    <a:pt x="42" y="255"/>
                  </a:lnTo>
                  <a:lnTo>
                    <a:pt x="16" y="207"/>
                  </a:lnTo>
                  <a:lnTo>
                    <a:pt x="0" y="183"/>
                  </a:lnTo>
                  <a:lnTo>
                    <a:pt x="10" y="171"/>
                  </a:lnTo>
                  <a:lnTo>
                    <a:pt x="16" y="166"/>
                  </a:lnTo>
                  <a:lnTo>
                    <a:pt x="43" y="128"/>
                  </a:lnTo>
                  <a:lnTo>
                    <a:pt x="42" y="96"/>
                  </a:lnTo>
                  <a:lnTo>
                    <a:pt x="51" y="83"/>
                  </a:lnTo>
                  <a:lnTo>
                    <a:pt x="72" y="79"/>
                  </a:lnTo>
                  <a:lnTo>
                    <a:pt x="79" y="70"/>
                  </a:lnTo>
                  <a:lnTo>
                    <a:pt x="71" y="55"/>
                  </a:lnTo>
                  <a:lnTo>
                    <a:pt x="82" y="41"/>
                  </a:lnTo>
                  <a:lnTo>
                    <a:pt x="82" y="11"/>
                  </a:lnTo>
                  <a:lnTo>
                    <a:pt x="97" y="4"/>
                  </a:lnTo>
                  <a:lnTo>
                    <a:pt x="123" y="20"/>
                  </a:lnTo>
                  <a:lnTo>
                    <a:pt x="155" y="25"/>
                  </a:lnTo>
                  <a:lnTo>
                    <a:pt x="176" y="0"/>
                  </a:lnTo>
                  <a:lnTo>
                    <a:pt x="201" y="22"/>
                  </a:lnTo>
                  <a:lnTo>
                    <a:pt x="190" y="30"/>
                  </a:lnTo>
                  <a:lnTo>
                    <a:pt x="177" y="50"/>
                  </a:lnTo>
                  <a:lnTo>
                    <a:pt x="156" y="55"/>
                  </a:lnTo>
                  <a:lnTo>
                    <a:pt x="149" y="61"/>
                  </a:lnTo>
                  <a:lnTo>
                    <a:pt x="168" y="73"/>
                  </a:lnTo>
                  <a:lnTo>
                    <a:pt x="206" y="55"/>
                  </a:lnTo>
                  <a:lnTo>
                    <a:pt x="267" y="81"/>
                  </a:lnTo>
                  <a:lnTo>
                    <a:pt x="273" y="133"/>
                  </a:lnTo>
                  <a:lnTo>
                    <a:pt x="249" y="133"/>
                  </a:lnTo>
                  <a:lnTo>
                    <a:pt x="247" y="148"/>
                  </a:lnTo>
                  <a:lnTo>
                    <a:pt x="260" y="170"/>
                  </a:lnTo>
                  <a:lnTo>
                    <a:pt x="249" y="183"/>
                  </a:lnTo>
                  <a:lnTo>
                    <a:pt x="261" y="204"/>
                  </a:lnTo>
                  <a:lnTo>
                    <a:pt x="241" y="228"/>
                  </a:lnTo>
                  <a:lnTo>
                    <a:pt x="232" y="215"/>
                  </a:lnTo>
                  <a:lnTo>
                    <a:pt x="202" y="292"/>
                  </a:lnTo>
                  <a:lnTo>
                    <a:pt x="197" y="303"/>
                  </a:lnTo>
                  <a:lnTo>
                    <a:pt x="197" y="303"/>
                  </a:lnTo>
                </a:path>
              </a:pathLst>
            </a:custGeom>
            <a:solidFill>
              <a:schemeClr val="lt2"/>
            </a:solidFill>
            <a:ln cap="flat" cmpd="sng" w="9525">
              <a:solidFill>
                <a:srgbClr val="024735"/>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367" name="Google Shape;367;p19"/>
            <p:cNvSpPr/>
            <p:nvPr/>
          </p:nvSpPr>
          <p:spPr>
            <a:xfrm rot="180000">
              <a:off x="4536239" y="4060858"/>
              <a:ext cx="456704" cy="574305"/>
            </a:xfrm>
            <a:custGeom>
              <a:rect b="b" l="l" r="r" t="t"/>
              <a:pathLst>
                <a:path extrusionOk="0" h="408" w="343">
                  <a:moveTo>
                    <a:pt x="70" y="3"/>
                  </a:moveTo>
                  <a:lnTo>
                    <a:pt x="82" y="0"/>
                  </a:lnTo>
                  <a:lnTo>
                    <a:pt x="123" y="16"/>
                  </a:lnTo>
                  <a:lnTo>
                    <a:pt x="142" y="35"/>
                  </a:lnTo>
                  <a:lnTo>
                    <a:pt x="174" y="44"/>
                  </a:lnTo>
                  <a:lnTo>
                    <a:pt x="188" y="55"/>
                  </a:lnTo>
                  <a:lnTo>
                    <a:pt x="206" y="52"/>
                  </a:lnTo>
                  <a:lnTo>
                    <a:pt x="210" y="59"/>
                  </a:lnTo>
                  <a:lnTo>
                    <a:pt x="204" y="99"/>
                  </a:lnTo>
                  <a:lnTo>
                    <a:pt x="221" y="108"/>
                  </a:lnTo>
                  <a:lnTo>
                    <a:pt x="231" y="123"/>
                  </a:lnTo>
                  <a:lnTo>
                    <a:pt x="258" y="129"/>
                  </a:lnTo>
                  <a:lnTo>
                    <a:pt x="268" y="111"/>
                  </a:lnTo>
                  <a:lnTo>
                    <a:pt x="285" y="112"/>
                  </a:lnTo>
                  <a:lnTo>
                    <a:pt x="297" y="127"/>
                  </a:lnTo>
                  <a:lnTo>
                    <a:pt x="295" y="141"/>
                  </a:lnTo>
                  <a:lnTo>
                    <a:pt x="261" y="145"/>
                  </a:lnTo>
                  <a:lnTo>
                    <a:pt x="261" y="159"/>
                  </a:lnTo>
                  <a:lnTo>
                    <a:pt x="261" y="170"/>
                  </a:lnTo>
                  <a:lnTo>
                    <a:pt x="248" y="184"/>
                  </a:lnTo>
                  <a:lnTo>
                    <a:pt x="258" y="200"/>
                  </a:lnTo>
                  <a:lnTo>
                    <a:pt x="285" y="220"/>
                  </a:lnTo>
                  <a:lnTo>
                    <a:pt x="287" y="242"/>
                  </a:lnTo>
                  <a:lnTo>
                    <a:pt x="342" y="247"/>
                  </a:lnTo>
                  <a:lnTo>
                    <a:pt x="342" y="277"/>
                  </a:lnTo>
                  <a:lnTo>
                    <a:pt x="331" y="291"/>
                  </a:lnTo>
                  <a:lnTo>
                    <a:pt x="339" y="306"/>
                  </a:lnTo>
                  <a:lnTo>
                    <a:pt x="332" y="315"/>
                  </a:lnTo>
                  <a:lnTo>
                    <a:pt x="311" y="319"/>
                  </a:lnTo>
                  <a:lnTo>
                    <a:pt x="302" y="332"/>
                  </a:lnTo>
                  <a:lnTo>
                    <a:pt x="303" y="364"/>
                  </a:lnTo>
                  <a:lnTo>
                    <a:pt x="276" y="402"/>
                  </a:lnTo>
                  <a:lnTo>
                    <a:pt x="270" y="407"/>
                  </a:lnTo>
                  <a:lnTo>
                    <a:pt x="256" y="394"/>
                  </a:lnTo>
                  <a:lnTo>
                    <a:pt x="216" y="394"/>
                  </a:lnTo>
                  <a:lnTo>
                    <a:pt x="200" y="376"/>
                  </a:lnTo>
                  <a:lnTo>
                    <a:pt x="169" y="406"/>
                  </a:lnTo>
                  <a:lnTo>
                    <a:pt x="157" y="401"/>
                  </a:lnTo>
                  <a:lnTo>
                    <a:pt x="171" y="377"/>
                  </a:lnTo>
                  <a:lnTo>
                    <a:pt x="169" y="369"/>
                  </a:lnTo>
                  <a:lnTo>
                    <a:pt x="157" y="366"/>
                  </a:lnTo>
                  <a:lnTo>
                    <a:pt x="120" y="386"/>
                  </a:lnTo>
                  <a:lnTo>
                    <a:pt x="85" y="319"/>
                  </a:lnTo>
                  <a:lnTo>
                    <a:pt x="96" y="299"/>
                  </a:lnTo>
                  <a:lnTo>
                    <a:pt x="93" y="291"/>
                  </a:lnTo>
                  <a:lnTo>
                    <a:pt x="75" y="286"/>
                  </a:lnTo>
                  <a:lnTo>
                    <a:pt x="43" y="267"/>
                  </a:lnTo>
                  <a:lnTo>
                    <a:pt x="56" y="242"/>
                  </a:lnTo>
                  <a:lnTo>
                    <a:pt x="75" y="233"/>
                  </a:lnTo>
                  <a:lnTo>
                    <a:pt x="78" y="212"/>
                  </a:lnTo>
                  <a:lnTo>
                    <a:pt x="72" y="175"/>
                  </a:lnTo>
                  <a:lnTo>
                    <a:pt x="68" y="171"/>
                  </a:lnTo>
                  <a:lnTo>
                    <a:pt x="49" y="190"/>
                  </a:lnTo>
                  <a:lnTo>
                    <a:pt x="21" y="168"/>
                  </a:lnTo>
                  <a:lnTo>
                    <a:pt x="0" y="142"/>
                  </a:lnTo>
                  <a:lnTo>
                    <a:pt x="21" y="127"/>
                  </a:lnTo>
                  <a:lnTo>
                    <a:pt x="27" y="102"/>
                  </a:lnTo>
                  <a:lnTo>
                    <a:pt x="39" y="92"/>
                  </a:lnTo>
                  <a:lnTo>
                    <a:pt x="37" y="57"/>
                  </a:lnTo>
                  <a:lnTo>
                    <a:pt x="46" y="51"/>
                  </a:lnTo>
                  <a:lnTo>
                    <a:pt x="63" y="61"/>
                  </a:lnTo>
                  <a:lnTo>
                    <a:pt x="75" y="75"/>
                  </a:lnTo>
                  <a:lnTo>
                    <a:pt x="96" y="61"/>
                  </a:lnTo>
                  <a:lnTo>
                    <a:pt x="104" y="52"/>
                  </a:lnTo>
                  <a:lnTo>
                    <a:pt x="100" y="35"/>
                  </a:lnTo>
                  <a:lnTo>
                    <a:pt x="75" y="20"/>
                  </a:lnTo>
                  <a:lnTo>
                    <a:pt x="70" y="3"/>
                  </a:lnTo>
                  <a:lnTo>
                    <a:pt x="70" y="3"/>
                  </a:lnTo>
                </a:path>
              </a:pathLst>
            </a:custGeom>
            <a:solidFill>
              <a:schemeClr val="lt2"/>
            </a:solidFill>
            <a:ln cap="flat" cmpd="sng" w="9525">
              <a:solidFill>
                <a:srgbClr val="024735"/>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368" name="Google Shape;368;p19"/>
            <p:cNvSpPr/>
            <p:nvPr/>
          </p:nvSpPr>
          <p:spPr>
            <a:xfrm rot="180000">
              <a:off x="4652465" y="3994592"/>
              <a:ext cx="530765" cy="439991"/>
            </a:xfrm>
            <a:custGeom>
              <a:rect b="b" l="l" r="r" t="t"/>
              <a:pathLst>
                <a:path extrusionOk="0" h="323" w="404">
                  <a:moveTo>
                    <a:pt x="375" y="255"/>
                  </a:moveTo>
                  <a:lnTo>
                    <a:pt x="365" y="282"/>
                  </a:lnTo>
                  <a:lnTo>
                    <a:pt x="354" y="297"/>
                  </a:lnTo>
                  <a:lnTo>
                    <a:pt x="333" y="322"/>
                  </a:lnTo>
                  <a:lnTo>
                    <a:pt x="301" y="317"/>
                  </a:lnTo>
                  <a:lnTo>
                    <a:pt x="275" y="301"/>
                  </a:lnTo>
                  <a:lnTo>
                    <a:pt x="260" y="308"/>
                  </a:lnTo>
                  <a:lnTo>
                    <a:pt x="205" y="303"/>
                  </a:lnTo>
                  <a:lnTo>
                    <a:pt x="203" y="281"/>
                  </a:lnTo>
                  <a:lnTo>
                    <a:pt x="176" y="261"/>
                  </a:lnTo>
                  <a:lnTo>
                    <a:pt x="166" y="245"/>
                  </a:lnTo>
                  <a:lnTo>
                    <a:pt x="179" y="231"/>
                  </a:lnTo>
                  <a:lnTo>
                    <a:pt x="179" y="220"/>
                  </a:lnTo>
                  <a:lnTo>
                    <a:pt x="179" y="206"/>
                  </a:lnTo>
                  <a:lnTo>
                    <a:pt x="213" y="202"/>
                  </a:lnTo>
                  <a:lnTo>
                    <a:pt x="215" y="188"/>
                  </a:lnTo>
                  <a:lnTo>
                    <a:pt x="203" y="173"/>
                  </a:lnTo>
                  <a:lnTo>
                    <a:pt x="186" y="172"/>
                  </a:lnTo>
                  <a:lnTo>
                    <a:pt x="176" y="190"/>
                  </a:lnTo>
                  <a:lnTo>
                    <a:pt x="149" y="184"/>
                  </a:lnTo>
                  <a:lnTo>
                    <a:pt x="139" y="169"/>
                  </a:lnTo>
                  <a:lnTo>
                    <a:pt x="122" y="160"/>
                  </a:lnTo>
                  <a:lnTo>
                    <a:pt x="128" y="120"/>
                  </a:lnTo>
                  <a:lnTo>
                    <a:pt x="124" y="113"/>
                  </a:lnTo>
                  <a:lnTo>
                    <a:pt x="106" y="116"/>
                  </a:lnTo>
                  <a:lnTo>
                    <a:pt x="92" y="105"/>
                  </a:lnTo>
                  <a:lnTo>
                    <a:pt x="60" y="96"/>
                  </a:lnTo>
                  <a:lnTo>
                    <a:pt x="41" y="77"/>
                  </a:lnTo>
                  <a:lnTo>
                    <a:pt x="0" y="61"/>
                  </a:lnTo>
                  <a:lnTo>
                    <a:pt x="3" y="42"/>
                  </a:lnTo>
                  <a:lnTo>
                    <a:pt x="20" y="35"/>
                  </a:lnTo>
                  <a:lnTo>
                    <a:pt x="50" y="61"/>
                  </a:lnTo>
                  <a:lnTo>
                    <a:pt x="60" y="61"/>
                  </a:lnTo>
                  <a:lnTo>
                    <a:pt x="87" y="57"/>
                  </a:lnTo>
                  <a:lnTo>
                    <a:pt x="103" y="45"/>
                  </a:lnTo>
                  <a:lnTo>
                    <a:pt x="125" y="62"/>
                  </a:lnTo>
                  <a:lnTo>
                    <a:pt x="134" y="46"/>
                  </a:lnTo>
                  <a:lnTo>
                    <a:pt x="138" y="36"/>
                  </a:lnTo>
                  <a:lnTo>
                    <a:pt x="156" y="26"/>
                  </a:lnTo>
                  <a:lnTo>
                    <a:pt x="161" y="4"/>
                  </a:lnTo>
                  <a:lnTo>
                    <a:pt x="179" y="0"/>
                  </a:lnTo>
                  <a:lnTo>
                    <a:pt x="226" y="31"/>
                  </a:lnTo>
                  <a:lnTo>
                    <a:pt x="258" y="45"/>
                  </a:lnTo>
                  <a:lnTo>
                    <a:pt x="322" y="150"/>
                  </a:lnTo>
                  <a:lnTo>
                    <a:pt x="319" y="161"/>
                  </a:lnTo>
                  <a:lnTo>
                    <a:pt x="362" y="181"/>
                  </a:lnTo>
                  <a:lnTo>
                    <a:pt x="374" y="198"/>
                  </a:lnTo>
                  <a:lnTo>
                    <a:pt x="393" y="208"/>
                  </a:lnTo>
                  <a:lnTo>
                    <a:pt x="403" y="227"/>
                  </a:lnTo>
                  <a:lnTo>
                    <a:pt x="389" y="232"/>
                  </a:lnTo>
                  <a:lnTo>
                    <a:pt x="368" y="226"/>
                  </a:lnTo>
                  <a:lnTo>
                    <a:pt x="338" y="226"/>
                  </a:lnTo>
                  <a:lnTo>
                    <a:pt x="311" y="216"/>
                  </a:lnTo>
                  <a:lnTo>
                    <a:pt x="298" y="226"/>
                  </a:lnTo>
                  <a:lnTo>
                    <a:pt x="325" y="232"/>
                  </a:lnTo>
                  <a:lnTo>
                    <a:pt x="349" y="243"/>
                  </a:lnTo>
                  <a:lnTo>
                    <a:pt x="375" y="255"/>
                  </a:lnTo>
                  <a:lnTo>
                    <a:pt x="375" y="255"/>
                  </a:lnTo>
                </a:path>
              </a:pathLst>
            </a:custGeom>
            <a:solidFill>
              <a:schemeClr val="lt2"/>
            </a:solidFill>
            <a:ln cap="flat" cmpd="sng" w="9525">
              <a:solidFill>
                <a:srgbClr val="024735"/>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369" name="Google Shape;369;p19"/>
            <p:cNvSpPr/>
            <p:nvPr/>
          </p:nvSpPr>
          <p:spPr>
            <a:xfrm rot="180000">
              <a:off x="3952146" y="4246277"/>
              <a:ext cx="738545" cy="488621"/>
            </a:xfrm>
            <a:custGeom>
              <a:rect b="b" l="l" r="r" t="t"/>
              <a:pathLst>
                <a:path extrusionOk="0" h="346" w="551">
                  <a:moveTo>
                    <a:pt x="65" y="345"/>
                  </a:moveTo>
                  <a:lnTo>
                    <a:pt x="76" y="318"/>
                  </a:lnTo>
                  <a:lnTo>
                    <a:pt x="109" y="290"/>
                  </a:lnTo>
                  <a:lnTo>
                    <a:pt x="141" y="304"/>
                  </a:lnTo>
                  <a:lnTo>
                    <a:pt x="162" y="290"/>
                  </a:lnTo>
                  <a:lnTo>
                    <a:pt x="144" y="270"/>
                  </a:lnTo>
                  <a:lnTo>
                    <a:pt x="153" y="261"/>
                  </a:lnTo>
                  <a:lnTo>
                    <a:pt x="238" y="267"/>
                  </a:lnTo>
                  <a:lnTo>
                    <a:pt x="267" y="287"/>
                  </a:lnTo>
                  <a:lnTo>
                    <a:pt x="283" y="296"/>
                  </a:lnTo>
                  <a:lnTo>
                    <a:pt x="305" y="280"/>
                  </a:lnTo>
                  <a:lnTo>
                    <a:pt x="322" y="275"/>
                  </a:lnTo>
                  <a:lnTo>
                    <a:pt x="325" y="296"/>
                  </a:lnTo>
                  <a:lnTo>
                    <a:pt x="339" y="296"/>
                  </a:lnTo>
                  <a:lnTo>
                    <a:pt x="347" y="283"/>
                  </a:lnTo>
                  <a:lnTo>
                    <a:pt x="365" y="265"/>
                  </a:lnTo>
                  <a:lnTo>
                    <a:pt x="375" y="277"/>
                  </a:lnTo>
                  <a:lnTo>
                    <a:pt x="375" y="304"/>
                  </a:lnTo>
                  <a:lnTo>
                    <a:pt x="382" y="315"/>
                  </a:lnTo>
                  <a:lnTo>
                    <a:pt x="399" y="318"/>
                  </a:lnTo>
                  <a:lnTo>
                    <a:pt x="418" y="299"/>
                  </a:lnTo>
                  <a:lnTo>
                    <a:pt x="445" y="290"/>
                  </a:lnTo>
                  <a:lnTo>
                    <a:pt x="498" y="243"/>
                  </a:lnTo>
                  <a:lnTo>
                    <a:pt x="522" y="245"/>
                  </a:lnTo>
                  <a:lnTo>
                    <a:pt x="550" y="235"/>
                  </a:lnTo>
                  <a:lnTo>
                    <a:pt x="515" y="168"/>
                  </a:lnTo>
                  <a:lnTo>
                    <a:pt x="526" y="148"/>
                  </a:lnTo>
                  <a:lnTo>
                    <a:pt x="523" y="140"/>
                  </a:lnTo>
                  <a:lnTo>
                    <a:pt x="505" y="135"/>
                  </a:lnTo>
                  <a:lnTo>
                    <a:pt x="473" y="116"/>
                  </a:lnTo>
                  <a:lnTo>
                    <a:pt x="458" y="107"/>
                  </a:lnTo>
                  <a:lnTo>
                    <a:pt x="438" y="116"/>
                  </a:lnTo>
                  <a:lnTo>
                    <a:pt x="416" y="98"/>
                  </a:lnTo>
                  <a:lnTo>
                    <a:pt x="387" y="98"/>
                  </a:lnTo>
                  <a:lnTo>
                    <a:pt x="365" y="86"/>
                  </a:lnTo>
                  <a:lnTo>
                    <a:pt x="358" y="67"/>
                  </a:lnTo>
                  <a:lnTo>
                    <a:pt x="347" y="55"/>
                  </a:lnTo>
                  <a:lnTo>
                    <a:pt x="331" y="65"/>
                  </a:lnTo>
                  <a:lnTo>
                    <a:pt x="317" y="58"/>
                  </a:lnTo>
                  <a:lnTo>
                    <a:pt x="271" y="65"/>
                  </a:lnTo>
                  <a:lnTo>
                    <a:pt x="220" y="54"/>
                  </a:lnTo>
                  <a:lnTo>
                    <a:pt x="159" y="0"/>
                  </a:lnTo>
                  <a:lnTo>
                    <a:pt x="143" y="14"/>
                  </a:lnTo>
                  <a:lnTo>
                    <a:pt x="135" y="8"/>
                  </a:lnTo>
                  <a:lnTo>
                    <a:pt x="123" y="8"/>
                  </a:lnTo>
                  <a:lnTo>
                    <a:pt x="68" y="8"/>
                  </a:lnTo>
                  <a:lnTo>
                    <a:pt x="59" y="15"/>
                  </a:lnTo>
                  <a:lnTo>
                    <a:pt x="76" y="31"/>
                  </a:lnTo>
                  <a:lnTo>
                    <a:pt x="93" y="35"/>
                  </a:lnTo>
                  <a:lnTo>
                    <a:pt x="108" y="41"/>
                  </a:lnTo>
                  <a:lnTo>
                    <a:pt x="100" y="52"/>
                  </a:lnTo>
                  <a:lnTo>
                    <a:pt x="73" y="65"/>
                  </a:lnTo>
                  <a:lnTo>
                    <a:pt x="68" y="87"/>
                  </a:lnTo>
                  <a:lnTo>
                    <a:pt x="73" y="95"/>
                  </a:lnTo>
                  <a:lnTo>
                    <a:pt x="76" y="122"/>
                  </a:lnTo>
                  <a:lnTo>
                    <a:pt x="93" y="125"/>
                  </a:lnTo>
                  <a:lnTo>
                    <a:pt x="109" y="146"/>
                  </a:lnTo>
                  <a:lnTo>
                    <a:pt x="117" y="189"/>
                  </a:lnTo>
                  <a:lnTo>
                    <a:pt x="111" y="203"/>
                  </a:lnTo>
                  <a:lnTo>
                    <a:pt x="100" y="200"/>
                  </a:lnTo>
                  <a:lnTo>
                    <a:pt x="69" y="225"/>
                  </a:lnTo>
                  <a:lnTo>
                    <a:pt x="14" y="233"/>
                  </a:lnTo>
                  <a:lnTo>
                    <a:pt x="0" y="248"/>
                  </a:lnTo>
                  <a:lnTo>
                    <a:pt x="12" y="263"/>
                  </a:lnTo>
                  <a:lnTo>
                    <a:pt x="13" y="295"/>
                  </a:lnTo>
                  <a:lnTo>
                    <a:pt x="28" y="298"/>
                  </a:lnTo>
                  <a:lnTo>
                    <a:pt x="65" y="345"/>
                  </a:lnTo>
                  <a:lnTo>
                    <a:pt x="65" y="345"/>
                  </a:lnTo>
                </a:path>
              </a:pathLst>
            </a:custGeom>
            <a:blipFill rotWithShape="1">
              <a:blip r:embed="rId4">
                <a:alphaModFix/>
              </a:blip>
              <a:stretch>
                <a:fillRect b="0" l="0" r="0" t="0"/>
              </a:stretch>
            </a:blipFill>
            <a:ln cap="flat" cmpd="sng" w="9525">
              <a:solidFill>
                <a:srgbClr val="024735"/>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370" name="Google Shape;370;p19"/>
            <p:cNvSpPr/>
            <p:nvPr/>
          </p:nvSpPr>
          <p:spPr>
            <a:xfrm rot="180000">
              <a:off x="3727933" y="3529683"/>
              <a:ext cx="466992" cy="879983"/>
            </a:xfrm>
            <a:custGeom>
              <a:rect b="b" l="l" r="r" t="t"/>
              <a:pathLst>
                <a:path extrusionOk="0" h="640" w="354">
                  <a:moveTo>
                    <a:pt x="303" y="403"/>
                  </a:moveTo>
                  <a:lnTo>
                    <a:pt x="294" y="381"/>
                  </a:lnTo>
                  <a:lnTo>
                    <a:pt x="311" y="324"/>
                  </a:lnTo>
                  <a:lnTo>
                    <a:pt x="287" y="214"/>
                  </a:lnTo>
                  <a:lnTo>
                    <a:pt x="303" y="187"/>
                  </a:lnTo>
                  <a:lnTo>
                    <a:pt x="311" y="162"/>
                  </a:lnTo>
                  <a:lnTo>
                    <a:pt x="289" y="117"/>
                  </a:lnTo>
                  <a:lnTo>
                    <a:pt x="309" y="85"/>
                  </a:lnTo>
                  <a:lnTo>
                    <a:pt x="312" y="56"/>
                  </a:lnTo>
                  <a:lnTo>
                    <a:pt x="323" y="34"/>
                  </a:lnTo>
                  <a:lnTo>
                    <a:pt x="322" y="7"/>
                  </a:lnTo>
                  <a:lnTo>
                    <a:pt x="312" y="0"/>
                  </a:lnTo>
                  <a:lnTo>
                    <a:pt x="298" y="17"/>
                  </a:lnTo>
                  <a:lnTo>
                    <a:pt x="259" y="18"/>
                  </a:lnTo>
                  <a:lnTo>
                    <a:pt x="239" y="49"/>
                  </a:lnTo>
                  <a:lnTo>
                    <a:pt x="241" y="65"/>
                  </a:lnTo>
                  <a:lnTo>
                    <a:pt x="237" y="76"/>
                  </a:lnTo>
                  <a:lnTo>
                    <a:pt x="221" y="81"/>
                  </a:lnTo>
                  <a:lnTo>
                    <a:pt x="160" y="169"/>
                  </a:lnTo>
                  <a:lnTo>
                    <a:pt x="153" y="164"/>
                  </a:lnTo>
                  <a:lnTo>
                    <a:pt x="135" y="158"/>
                  </a:lnTo>
                  <a:lnTo>
                    <a:pt x="100" y="162"/>
                  </a:lnTo>
                  <a:lnTo>
                    <a:pt x="88" y="177"/>
                  </a:lnTo>
                  <a:lnTo>
                    <a:pt x="87" y="213"/>
                  </a:lnTo>
                  <a:lnTo>
                    <a:pt x="92" y="224"/>
                  </a:lnTo>
                  <a:lnTo>
                    <a:pt x="153" y="254"/>
                  </a:lnTo>
                  <a:lnTo>
                    <a:pt x="184" y="274"/>
                  </a:lnTo>
                  <a:lnTo>
                    <a:pt x="188" y="293"/>
                  </a:lnTo>
                  <a:lnTo>
                    <a:pt x="173" y="316"/>
                  </a:lnTo>
                  <a:lnTo>
                    <a:pt x="182" y="344"/>
                  </a:lnTo>
                  <a:lnTo>
                    <a:pt x="176" y="357"/>
                  </a:lnTo>
                  <a:lnTo>
                    <a:pt x="132" y="360"/>
                  </a:lnTo>
                  <a:lnTo>
                    <a:pt x="123" y="367"/>
                  </a:lnTo>
                  <a:lnTo>
                    <a:pt x="126" y="374"/>
                  </a:lnTo>
                  <a:lnTo>
                    <a:pt x="126" y="386"/>
                  </a:lnTo>
                  <a:lnTo>
                    <a:pt x="91" y="391"/>
                  </a:lnTo>
                  <a:lnTo>
                    <a:pt x="72" y="381"/>
                  </a:lnTo>
                  <a:lnTo>
                    <a:pt x="48" y="381"/>
                  </a:lnTo>
                  <a:lnTo>
                    <a:pt x="45" y="386"/>
                  </a:lnTo>
                  <a:lnTo>
                    <a:pt x="48" y="399"/>
                  </a:lnTo>
                  <a:lnTo>
                    <a:pt x="37" y="413"/>
                  </a:lnTo>
                  <a:lnTo>
                    <a:pt x="34" y="427"/>
                  </a:lnTo>
                  <a:lnTo>
                    <a:pt x="56" y="445"/>
                  </a:lnTo>
                  <a:lnTo>
                    <a:pt x="39" y="479"/>
                  </a:lnTo>
                  <a:lnTo>
                    <a:pt x="46" y="495"/>
                  </a:lnTo>
                  <a:lnTo>
                    <a:pt x="45" y="504"/>
                  </a:lnTo>
                  <a:lnTo>
                    <a:pt x="19" y="504"/>
                  </a:lnTo>
                  <a:lnTo>
                    <a:pt x="0" y="512"/>
                  </a:lnTo>
                  <a:lnTo>
                    <a:pt x="15" y="533"/>
                  </a:lnTo>
                  <a:lnTo>
                    <a:pt x="5" y="559"/>
                  </a:lnTo>
                  <a:lnTo>
                    <a:pt x="21" y="562"/>
                  </a:lnTo>
                  <a:lnTo>
                    <a:pt x="23" y="579"/>
                  </a:lnTo>
                  <a:lnTo>
                    <a:pt x="36" y="580"/>
                  </a:lnTo>
                  <a:lnTo>
                    <a:pt x="83" y="571"/>
                  </a:lnTo>
                  <a:lnTo>
                    <a:pt x="92" y="575"/>
                  </a:lnTo>
                  <a:lnTo>
                    <a:pt x="95" y="588"/>
                  </a:lnTo>
                  <a:lnTo>
                    <a:pt x="115" y="593"/>
                  </a:lnTo>
                  <a:lnTo>
                    <a:pt x="157" y="615"/>
                  </a:lnTo>
                  <a:lnTo>
                    <a:pt x="182" y="605"/>
                  </a:lnTo>
                  <a:lnTo>
                    <a:pt x="233" y="624"/>
                  </a:lnTo>
                  <a:lnTo>
                    <a:pt x="245" y="639"/>
                  </a:lnTo>
                  <a:lnTo>
                    <a:pt x="270" y="632"/>
                  </a:lnTo>
                  <a:lnTo>
                    <a:pt x="267" y="605"/>
                  </a:lnTo>
                  <a:lnTo>
                    <a:pt x="262" y="597"/>
                  </a:lnTo>
                  <a:lnTo>
                    <a:pt x="267" y="575"/>
                  </a:lnTo>
                  <a:lnTo>
                    <a:pt x="294" y="562"/>
                  </a:lnTo>
                  <a:lnTo>
                    <a:pt x="302" y="551"/>
                  </a:lnTo>
                  <a:lnTo>
                    <a:pt x="287" y="545"/>
                  </a:lnTo>
                  <a:lnTo>
                    <a:pt x="270" y="541"/>
                  </a:lnTo>
                  <a:lnTo>
                    <a:pt x="253" y="525"/>
                  </a:lnTo>
                  <a:lnTo>
                    <a:pt x="262" y="518"/>
                  </a:lnTo>
                  <a:lnTo>
                    <a:pt x="317" y="518"/>
                  </a:lnTo>
                  <a:lnTo>
                    <a:pt x="329" y="518"/>
                  </a:lnTo>
                  <a:lnTo>
                    <a:pt x="337" y="524"/>
                  </a:lnTo>
                  <a:lnTo>
                    <a:pt x="353" y="510"/>
                  </a:lnTo>
                  <a:lnTo>
                    <a:pt x="353" y="488"/>
                  </a:lnTo>
                  <a:lnTo>
                    <a:pt x="303" y="413"/>
                  </a:lnTo>
                  <a:lnTo>
                    <a:pt x="303" y="403"/>
                  </a:lnTo>
                  <a:lnTo>
                    <a:pt x="303" y="403"/>
                  </a:lnTo>
                </a:path>
              </a:pathLst>
            </a:custGeom>
            <a:solidFill>
              <a:schemeClr val="lt2"/>
            </a:solidFill>
            <a:ln cap="flat" cmpd="sng" w="9525">
              <a:solidFill>
                <a:srgbClr val="024735"/>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371" name="Google Shape;371;p19"/>
            <p:cNvSpPr/>
            <p:nvPr/>
          </p:nvSpPr>
          <p:spPr>
            <a:xfrm rot="180000">
              <a:off x="4120639" y="3398061"/>
              <a:ext cx="327099" cy="697040"/>
            </a:xfrm>
            <a:custGeom>
              <a:rect b="b" l="l" r="r" t="t"/>
              <a:pathLst>
                <a:path extrusionOk="0" h="507" w="247">
                  <a:moveTo>
                    <a:pt x="16" y="506"/>
                  </a:moveTo>
                  <a:lnTo>
                    <a:pt x="70" y="492"/>
                  </a:lnTo>
                  <a:lnTo>
                    <a:pt x="136" y="446"/>
                  </a:lnTo>
                  <a:lnTo>
                    <a:pt x="184" y="436"/>
                  </a:lnTo>
                  <a:lnTo>
                    <a:pt x="219" y="408"/>
                  </a:lnTo>
                  <a:lnTo>
                    <a:pt x="224" y="347"/>
                  </a:lnTo>
                  <a:lnTo>
                    <a:pt x="206" y="326"/>
                  </a:lnTo>
                  <a:lnTo>
                    <a:pt x="212" y="307"/>
                  </a:lnTo>
                  <a:lnTo>
                    <a:pt x="224" y="290"/>
                  </a:lnTo>
                  <a:lnTo>
                    <a:pt x="227" y="265"/>
                  </a:lnTo>
                  <a:lnTo>
                    <a:pt x="238" y="246"/>
                  </a:lnTo>
                  <a:lnTo>
                    <a:pt x="219" y="209"/>
                  </a:lnTo>
                  <a:lnTo>
                    <a:pt x="193" y="179"/>
                  </a:lnTo>
                  <a:lnTo>
                    <a:pt x="208" y="132"/>
                  </a:lnTo>
                  <a:lnTo>
                    <a:pt x="240" y="110"/>
                  </a:lnTo>
                  <a:lnTo>
                    <a:pt x="246" y="80"/>
                  </a:lnTo>
                  <a:lnTo>
                    <a:pt x="232" y="52"/>
                  </a:lnTo>
                  <a:lnTo>
                    <a:pt x="232" y="18"/>
                  </a:lnTo>
                  <a:lnTo>
                    <a:pt x="212" y="0"/>
                  </a:lnTo>
                  <a:lnTo>
                    <a:pt x="165" y="24"/>
                  </a:lnTo>
                  <a:lnTo>
                    <a:pt x="157" y="17"/>
                  </a:lnTo>
                  <a:lnTo>
                    <a:pt x="131" y="34"/>
                  </a:lnTo>
                  <a:lnTo>
                    <a:pt x="111" y="33"/>
                  </a:lnTo>
                  <a:lnTo>
                    <a:pt x="70" y="92"/>
                  </a:lnTo>
                  <a:lnTo>
                    <a:pt x="56" y="92"/>
                  </a:lnTo>
                  <a:lnTo>
                    <a:pt x="35" y="110"/>
                  </a:lnTo>
                  <a:lnTo>
                    <a:pt x="36" y="137"/>
                  </a:lnTo>
                  <a:lnTo>
                    <a:pt x="25" y="159"/>
                  </a:lnTo>
                  <a:lnTo>
                    <a:pt x="22" y="188"/>
                  </a:lnTo>
                  <a:lnTo>
                    <a:pt x="2" y="220"/>
                  </a:lnTo>
                  <a:lnTo>
                    <a:pt x="24" y="265"/>
                  </a:lnTo>
                  <a:lnTo>
                    <a:pt x="16" y="290"/>
                  </a:lnTo>
                  <a:lnTo>
                    <a:pt x="0" y="317"/>
                  </a:lnTo>
                  <a:lnTo>
                    <a:pt x="24" y="427"/>
                  </a:lnTo>
                  <a:lnTo>
                    <a:pt x="7" y="484"/>
                  </a:lnTo>
                  <a:lnTo>
                    <a:pt x="16" y="506"/>
                  </a:lnTo>
                  <a:lnTo>
                    <a:pt x="16" y="506"/>
                  </a:lnTo>
                </a:path>
              </a:pathLst>
            </a:custGeom>
            <a:solidFill>
              <a:schemeClr val="lt2"/>
            </a:solidFill>
            <a:ln cap="flat" cmpd="sng" w="9525">
              <a:solidFill>
                <a:srgbClr val="024735"/>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372" name="Google Shape;372;p19"/>
            <p:cNvSpPr/>
            <p:nvPr/>
          </p:nvSpPr>
          <p:spPr>
            <a:xfrm rot="180000">
              <a:off x="4528587" y="3647218"/>
              <a:ext cx="619226" cy="439991"/>
            </a:xfrm>
            <a:custGeom>
              <a:rect b="b" l="l" r="r" t="t"/>
              <a:pathLst>
                <a:path extrusionOk="0" h="316" w="461">
                  <a:moveTo>
                    <a:pt x="101" y="306"/>
                  </a:moveTo>
                  <a:lnTo>
                    <a:pt x="104" y="287"/>
                  </a:lnTo>
                  <a:lnTo>
                    <a:pt x="121" y="280"/>
                  </a:lnTo>
                  <a:lnTo>
                    <a:pt x="151" y="306"/>
                  </a:lnTo>
                  <a:lnTo>
                    <a:pt x="161" y="306"/>
                  </a:lnTo>
                  <a:lnTo>
                    <a:pt x="188" y="302"/>
                  </a:lnTo>
                  <a:lnTo>
                    <a:pt x="204" y="290"/>
                  </a:lnTo>
                  <a:lnTo>
                    <a:pt x="226" y="307"/>
                  </a:lnTo>
                  <a:lnTo>
                    <a:pt x="235" y="291"/>
                  </a:lnTo>
                  <a:lnTo>
                    <a:pt x="239" y="281"/>
                  </a:lnTo>
                  <a:lnTo>
                    <a:pt x="257" y="271"/>
                  </a:lnTo>
                  <a:lnTo>
                    <a:pt x="262" y="249"/>
                  </a:lnTo>
                  <a:lnTo>
                    <a:pt x="280" y="245"/>
                  </a:lnTo>
                  <a:lnTo>
                    <a:pt x="332" y="158"/>
                  </a:lnTo>
                  <a:lnTo>
                    <a:pt x="322" y="143"/>
                  </a:lnTo>
                  <a:lnTo>
                    <a:pt x="332" y="134"/>
                  </a:lnTo>
                  <a:lnTo>
                    <a:pt x="343" y="138"/>
                  </a:lnTo>
                  <a:lnTo>
                    <a:pt x="359" y="129"/>
                  </a:lnTo>
                  <a:lnTo>
                    <a:pt x="369" y="109"/>
                  </a:lnTo>
                  <a:lnTo>
                    <a:pt x="412" y="69"/>
                  </a:lnTo>
                  <a:lnTo>
                    <a:pt x="445" y="58"/>
                  </a:lnTo>
                  <a:lnTo>
                    <a:pt x="460" y="44"/>
                  </a:lnTo>
                  <a:lnTo>
                    <a:pt x="456" y="12"/>
                  </a:lnTo>
                  <a:lnTo>
                    <a:pt x="434" y="10"/>
                  </a:lnTo>
                  <a:lnTo>
                    <a:pt x="384" y="16"/>
                  </a:lnTo>
                  <a:lnTo>
                    <a:pt x="349" y="0"/>
                  </a:lnTo>
                  <a:lnTo>
                    <a:pt x="328" y="3"/>
                  </a:lnTo>
                  <a:lnTo>
                    <a:pt x="277" y="69"/>
                  </a:lnTo>
                  <a:lnTo>
                    <a:pt x="262" y="78"/>
                  </a:lnTo>
                  <a:lnTo>
                    <a:pt x="229" y="64"/>
                  </a:lnTo>
                  <a:lnTo>
                    <a:pt x="226" y="47"/>
                  </a:lnTo>
                  <a:lnTo>
                    <a:pt x="219" y="18"/>
                  </a:lnTo>
                  <a:lnTo>
                    <a:pt x="201" y="6"/>
                  </a:lnTo>
                  <a:lnTo>
                    <a:pt x="171" y="13"/>
                  </a:lnTo>
                  <a:lnTo>
                    <a:pt x="152" y="1"/>
                  </a:lnTo>
                  <a:lnTo>
                    <a:pt x="125" y="35"/>
                  </a:lnTo>
                  <a:lnTo>
                    <a:pt x="95" y="44"/>
                  </a:lnTo>
                  <a:lnTo>
                    <a:pt x="55" y="81"/>
                  </a:lnTo>
                  <a:lnTo>
                    <a:pt x="10" y="161"/>
                  </a:lnTo>
                  <a:lnTo>
                    <a:pt x="22" y="184"/>
                  </a:lnTo>
                  <a:lnTo>
                    <a:pt x="19" y="193"/>
                  </a:lnTo>
                  <a:lnTo>
                    <a:pt x="19" y="204"/>
                  </a:lnTo>
                  <a:lnTo>
                    <a:pt x="26" y="213"/>
                  </a:lnTo>
                  <a:lnTo>
                    <a:pt x="40" y="202"/>
                  </a:lnTo>
                  <a:lnTo>
                    <a:pt x="64" y="196"/>
                  </a:lnTo>
                  <a:lnTo>
                    <a:pt x="0" y="269"/>
                  </a:lnTo>
                  <a:lnTo>
                    <a:pt x="0" y="285"/>
                  </a:lnTo>
                  <a:lnTo>
                    <a:pt x="13" y="290"/>
                  </a:lnTo>
                  <a:lnTo>
                    <a:pt x="42" y="315"/>
                  </a:lnTo>
                  <a:lnTo>
                    <a:pt x="89" y="309"/>
                  </a:lnTo>
                  <a:lnTo>
                    <a:pt x="101" y="306"/>
                  </a:lnTo>
                  <a:lnTo>
                    <a:pt x="101" y="306"/>
                  </a:lnTo>
                </a:path>
              </a:pathLst>
            </a:custGeom>
            <a:blipFill rotWithShape="1">
              <a:blip r:embed="rId5">
                <a:alphaModFix/>
              </a:blip>
              <a:stretch>
                <a:fillRect b="0" l="0" r="0" t="0"/>
              </a:stretch>
            </a:blipFill>
            <a:ln cap="flat" cmpd="sng" w="9525">
              <a:solidFill>
                <a:srgbClr val="024735"/>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373" name="Google Shape;373;p19"/>
            <p:cNvSpPr/>
            <p:nvPr/>
          </p:nvSpPr>
          <p:spPr>
            <a:xfrm rot="180000">
              <a:off x="4656077" y="3419463"/>
              <a:ext cx="86404" cy="182945"/>
            </a:xfrm>
            <a:custGeom>
              <a:rect b="b" l="l" r="r" t="t"/>
              <a:pathLst>
                <a:path extrusionOk="0" h="134" w="74">
                  <a:moveTo>
                    <a:pt x="60" y="124"/>
                  </a:moveTo>
                  <a:lnTo>
                    <a:pt x="39" y="133"/>
                  </a:lnTo>
                  <a:lnTo>
                    <a:pt x="3" y="123"/>
                  </a:lnTo>
                  <a:lnTo>
                    <a:pt x="1" y="114"/>
                  </a:lnTo>
                  <a:lnTo>
                    <a:pt x="0" y="55"/>
                  </a:lnTo>
                  <a:lnTo>
                    <a:pt x="23" y="44"/>
                  </a:lnTo>
                  <a:lnTo>
                    <a:pt x="19" y="33"/>
                  </a:lnTo>
                  <a:lnTo>
                    <a:pt x="25" y="11"/>
                  </a:lnTo>
                  <a:lnTo>
                    <a:pt x="27" y="0"/>
                  </a:lnTo>
                  <a:lnTo>
                    <a:pt x="40" y="6"/>
                  </a:lnTo>
                  <a:lnTo>
                    <a:pt x="46" y="26"/>
                  </a:lnTo>
                  <a:lnTo>
                    <a:pt x="43" y="39"/>
                  </a:lnTo>
                  <a:lnTo>
                    <a:pt x="70" y="57"/>
                  </a:lnTo>
                  <a:lnTo>
                    <a:pt x="73" y="71"/>
                  </a:lnTo>
                  <a:lnTo>
                    <a:pt x="58" y="83"/>
                  </a:lnTo>
                  <a:lnTo>
                    <a:pt x="53" y="107"/>
                  </a:lnTo>
                  <a:lnTo>
                    <a:pt x="60" y="124"/>
                  </a:lnTo>
                  <a:lnTo>
                    <a:pt x="60" y="124"/>
                  </a:lnTo>
                </a:path>
              </a:pathLst>
            </a:custGeom>
            <a:solidFill>
              <a:schemeClr val="lt2"/>
            </a:solidFill>
            <a:ln cap="flat" cmpd="sng" w="9525">
              <a:solidFill>
                <a:srgbClr val="024735"/>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374" name="Google Shape;374;p19"/>
            <p:cNvSpPr/>
            <p:nvPr/>
          </p:nvSpPr>
          <p:spPr>
            <a:xfrm rot="180000">
              <a:off x="4528662" y="3342938"/>
              <a:ext cx="164578" cy="169049"/>
            </a:xfrm>
            <a:custGeom>
              <a:rect b="b" l="l" r="r" t="t"/>
              <a:pathLst>
                <a:path extrusionOk="0" h="14" w="14">
                  <a:moveTo>
                    <a:pt x="11" y="12"/>
                  </a:moveTo>
                  <a:lnTo>
                    <a:pt x="12" y="10"/>
                  </a:lnTo>
                  <a:lnTo>
                    <a:pt x="13" y="10"/>
                  </a:lnTo>
                  <a:lnTo>
                    <a:pt x="14" y="7"/>
                  </a:lnTo>
                  <a:lnTo>
                    <a:pt x="14" y="6"/>
                  </a:lnTo>
                  <a:lnTo>
                    <a:pt x="13" y="3"/>
                  </a:lnTo>
                  <a:lnTo>
                    <a:pt x="12" y="3"/>
                  </a:lnTo>
                  <a:lnTo>
                    <a:pt x="7" y="0"/>
                  </a:lnTo>
                  <a:lnTo>
                    <a:pt x="4" y="3"/>
                  </a:lnTo>
                  <a:lnTo>
                    <a:pt x="3" y="6"/>
                  </a:lnTo>
                  <a:lnTo>
                    <a:pt x="0" y="9"/>
                  </a:lnTo>
                  <a:lnTo>
                    <a:pt x="0" y="12"/>
                  </a:lnTo>
                  <a:lnTo>
                    <a:pt x="1" y="14"/>
                  </a:lnTo>
                  <a:lnTo>
                    <a:pt x="4" y="13"/>
                  </a:lnTo>
                  <a:lnTo>
                    <a:pt x="7" y="14"/>
                  </a:lnTo>
                  <a:lnTo>
                    <a:pt x="8" y="13"/>
                  </a:lnTo>
                  <a:lnTo>
                    <a:pt x="11" y="12"/>
                  </a:lnTo>
                  <a:lnTo>
                    <a:pt x="11" y="12"/>
                  </a:lnTo>
                </a:path>
              </a:pathLst>
            </a:custGeom>
            <a:solidFill>
              <a:schemeClr val="lt2"/>
            </a:solidFill>
            <a:ln cap="flat" cmpd="sng" w="9525">
              <a:solidFill>
                <a:srgbClr val="024735"/>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375" name="Google Shape;375;p19"/>
            <p:cNvSpPr/>
            <p:nvPr/>
          </p:nvSpPr>
          <p:spPr>
            <a:xfrm rot="180000">
              <a:off x="3617955" y="3552759"/>
              <a:ext cx="250981" cy="465464"/>
            </a:xfrm>
            <a:custGeom>
              <a:rect b="b" l="l" r="r" t="t"/>
              <a:pathLst>
                <a:path extrusionOk="0" h="335" w="194">
                  <a:moveTo>
                    <a:pt x="180" y="187"/>
                  </a:moveTo>
                  <a:lnTo>
                    <a:pt x="181" y="151"/>
                  </a:lnTo>
                  <a:lnTo>
                    <a:pt x="193" y="136"/>
                  </a:lnTo>
                  <a:lnTo>
                    <a:pt x="188" y="119"/>
                  </a:lnTo>
                  <a:lnTo>
                    <a:pt x="129" y="96"/>
                  </a:lnTo>
                  <a:lnTo>
                    <a:pt x="132" y="72"/>
                  </a:lnTo>
                  <a:lnTo>
                    <a:pt x="151" y="47"/>
                  </a:lnTo>
                  <a:lnTo>
                    <a:pt x="139" y="6"/>
                  </a:lnTo>
                  <a:lnTo>
                    <a:pt x="135" y="0"/>
                  </a:lnTo>
                  <a:lnTo>
                    <a:pt x="95" y="27"/>
                  </a:lnTo>
                  <a:lnTo>
                    <a:pt x="77" y="85"/>
                  </a:lnTo>
                  <a:lnTo>
                    <a:pt x="70" y="127"/>
                  </a:lnTo>
                  <a:lnTo>
                    <a:pt x="39" y="151"/>
                  </a:lnTo>
                  <a:lnTo>
                    <a:pt x="21" y="159"/>
                  </a:lnTo>
                  <a:lnTo>
                    <a:pt x="0" y="165"/>
                  </a:lnTo>
                  <a:lnTo>
                    <a:pt x="49" y="226"/>
                  </a:lnTo>
                  <a:lnTo>
                    <a:pt x="60" y="272"/>
                  </a:lnTo>
                  <a:lnTo>
                    <a:pt x="54" y="294"/>
                  </a:lnTo>
                  <a:lnTo>
                    <a:pt x="89" y="312"/>
                  </a:lnTo>
                  <a:lnTo>
                    <a:pt x="89" y="327"/>
                  </a:lnTo>
                  <a:lnTo>
                    <a:pt x="120" y="334"/>
                  </a:lnTo>
                  <a:lnTo>
                    <a:pt x="130" y="334"/>
                  </a:lnTo>
                  <a:lnTo>
                    <a:pt x="130" y="308"/>
                  </a:lnTo>
                  <a:lnTo>
                    <a:pt x="155" y="305"/>
                  </a:lnTo>
                  <a:lnTo>
                    <a:pt x="160" y="274"/>
                  </a:lnTo>
                  <a:lnTo>
                    <a:pt x="143" y="261"/>
                  </a:lnTo>
                  <a:lnTo>
                    <a:pt x="130" y="248"/>
                  </a:lnTo>
                  <a:lnTo>
                    <a:pt x="136" y="188"/>
                  </a:lnTo>
                  <a:lnTo>
                    <a:pt x="149" y="182"/>
                  </a:lnTo>
                  <a:lnTo>
                    <a:pt x="171" y="191"/>
                  </a:lnTo>
                  <a:lnTo>
                    <a:pt x="180" y="187"/>
                  </a:lnTo>
                  <a:lnTo>
                    <a:pt x="180" y="187"/>
                  </a:lnTo>
                </a:path>
              </a:pathLst>
            </a:custGeom>
            <a:solidFill>
              <a:schemeClr val="lt2"/>
            </a:solidFill>
            <a:ln cap="flat" cmpd="sng" w="9525">
              <a:solidFill>
                <a:srgbClr val="024735"/>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376" name="Google Shape;376;p19"/>
            <p:cNvSpPr/>
            <p:nvPr/>
          </p:nvSpPr>
          <p:spPr>
            <a:xfrm rot="180000">
              <a:off x="1257242" y="3716748"/>
              <a:ext cx="1835047" cy="1039769"/>
            </a:xfrm>
            <a:custGeom>
              <a:rect b="b" l="l" r="r" t="t"/>
              <a:pathLst>
                <a:path extrusionOk="0" h="754" w="1394">
                  <a:moveTo>
                    <a:pt x="803" y="714"/>
                  </a:moveTo>
                  <a:lnTo>
                    <a:pt x="847" y="719"/>
                  </a:lnTo>
                  <a:lnTo>
                    <a:pt x="862" y="740"/>
                  </a:lnTo>
                  <a:lnTo>
                    <a:pt x="870" y="743"/>
                  </a:lnTo>
                  <a:lnTo>
                    <a:pt x="936" y="732"/>
                  </a:lnTo>
                  <a:lnTo>
                    <a:pt x="941" y="719"/>
                  </a:lnTo>
                  <a:lnTo>
                    <a:pt x="952" y="713"/>
                  </a:lnTo>
                  <a:lnTo>
                    <a:pt x="984" y="687"/>
                  </a:lnTo>
                  <a:lnTo>
                    <a:pt x="1012" y="684"/>
                  </a:lnTo>
                  <a:lnTo>
                    <a:pt x="1037" y="667"/>
                  </a:lnTo>
                  <a:lnTo>
                    <a:pt x="1087" y="640"/>
                  </a:lnTo>
                  <a:lnTo>
                    <a:pt x="1092" y="649"/>
                  </a:lnTo>
                  <a:lnTo>
                    <a:pt x="1130" y="660"/>
                  </a:lnTo>
                  <a:lnTo>
                    <a:pt x="1183" y="632"/>
                  </a:lnTo>
                  <a:lnTo>
                    <a:pt x="1201" y="644"/>
                  </a:lnTo>
                  <a:lnTo>
                    <a:pt x="1185" y="667"/>
                  </a:lnTo>
                  <a:lnTo>
                    <a:pt x="1191" y="672"/>
                  </a:lnTo>
                  <a:lnTo>
                    <a:pt x="1213" y="672"/>
                  </a:lnTo>
                  <a:lnTo>
                    <a:pt x="1215" y="681"/>
                  </a:lnTo>
                  <a:lnTo>
                    <a:pt x="1197" y="714"/>
                  </a:lnTo>
                  <a:lnTo>
                    <a:pt x="1202" y="719"/>
                  </a:lnTo>
                  <a:lnTo>
                    <a:pt x="1213" y="719"/>
                  </a:lnTo>
                  <a:lnTo>
                    <a:pt x="1267" y="734"/>
                  </a:lnTo>
                  <a:lnTo>
                    <a:pt x="1290" y="714"/>
                  </a:lnTo>
                  <a:lnTo>
                    <a:pt x="1326" y="742"/>
                  </a:lnTo>
                  <a:lnTo>
                    <a:pt x="1337" y="729"/>
                  </a:lnTo>
                  <a:lnTo>
                    <a:pt x="1346" y="738"/>
                  </a:lnTo>
                  <a:lnTo>
                    <a:pt x="1358" y="738"/>
                  </a:lnTo>
                  <a:lnTo>
                    <a:pt x="1363" y="729"/>
                  </a:lnTo>
                  <a:lnTo>
                    <a:pt x="1361" y="687"/>
                  </a:lnTo>
                  <a:lnTo>
                    <a:pt x="1369" y="681"/>
                  </a:lnTo>
                  <a:lnTo>
                    <a:pt x="1393" y="654"/>
                  </a:lnTo>
                  <a:lnTo>
                    <a:pt x="1388" y="547"/>
                  </a:lnTo>
                  <a:lnTo>
                    <a:pt x="1368" y="493"/>
                  </a:lnTo>
                  <a:lnTo>
                    <a:pt x="1383" y="482"/>
                  </a:lnTo>
                  <a:lnTo>
                    <a:pt x="1340" y="404"/>
                  </a:lnTo>
                  <a:lnTo>
                    <a:pt x="1289" y="363"/>
                  </a:lnTo>
                  <a:lnTo>
                    <a:pt x="1274" y="373"/>
                  </a:lnTo>
                  <a:lnTo>
                    <a:pt x="1276" y="396"/>
                  </a:lnTo>
                  <a:lnTo>
                    <a:pt x="1231" y="454"/>
                  </a:lnTo>
                  <a:lnTo>
                    <a:pt x="1158" y="439"/>
                  </a:lnTo>
                  <a:lnTo>
                    <a:pt x="1153" y="411"/>
                  </a:lnTo>
                  <a:lnTo>
                    <a:pt x="1106" y="374"/>
                  </a:lnTo>
                  <a:lnTo>
                    <a:pt x="1004" y="358"/>
                  </a:lnTo>
                  <a:lnTo>
                    <a:pt x="961" y="351"/>
                  </a:lnTo>
                  <a:lnTo>
                    <a:pt x="943" y="348"/>
                  </a:lnTo>
                  <a:lnTo>
                    <a:pt x="905" y="318"/>
                  </a:lnTo>
                  <a:lnTo>
                    <a:pt x="825" y="299"/>
                  </a:lnTo>
                  <a:lnTo>
                    <a:pt x="769" y="192"/>
                  </a:lnTo>
                  <a:lnTo>
                    <a:pt x="767" y="162"/>
                  </a:lnTo>
                  <a:lnTo>
                    <a:pt x="791" y="151"/>
                  </a:lnTo>
                  <a:lnTo>
                    <a:pt x="791" y="118"/>
                  </a:lnTo>
                  <a:lnTo>
                    <a:pt x="807" y="77"/>
                  </a:lnTo>
                  <a:lnTo>
                    <a:pt x="788" y="58"/>
                  </a:lnTo>
                  <a:lnTo>
                    <a:pt x="812" y="38"/>
                  </a:lnTo>
                  <a:lnTo>
                    <a:pt x="797" y="29"/>
                  </a:lnTo>
                  <a:lnTo>
                    <a:pt x="761" y="29"/>
                  </a:lnTo>
                  <a:lnTo>
                    <a:pt x="695" y="0"/>
                  </a:lnTo>
                  <a:lnTo>
                    <a:pt x="652" y="0"/>
                  </a:lnTo>
                  <a:lnTo>
                    <a:pt x="619" y="8"/>
                  </a:lnTo>
                  <a:lnTo>
                    <a:pt x="582" y="8"/>
                  </a:lnTo>
                  <a:lnTo>
                    <a:pt x="524" y="40"/>
                  </a:lnTo>
                  <a:lnTo>
                    <a:pt x="477" y="35"/>
                  </a:lnTo>
                  <a:lnTo>
                    <a:pt x="431" y="51"/>
                  </a:lnTo>
                  <a:lnTo>
                    <a:pt x="394" y="38"/>
                  </a:lnTo>
                  <a:lnTo>
                    <a:pt x="370" y="18"/>
                  </a:lnTo>
                  <a:lnTo>
                    <a:pt x="308" y="8"/>
                  </a:lnTo>
                  <a:lnTo>
                    <a:pt x="268" y="36"/>
                  </a:lnTo>
                  <a:lnTo>
                    <a:pt x="246" y="28"/>
                  </a:lnTo>
                  <a:lnTo>
                    <a:pt x="227" y="13"/>
                  </a:lnTo>
                  <a:lnTo>
                    <a:pt x="182" y="2"/>
                  </a:lnTo>
                  <a:lnTo>
                    <a:pt x="151" y="24"/>
                  </a:lnTo>
                  <a:lnTo>
                    <a:pt x="139" y="58"/>
                  </a:lnTo>
                  <a:lnTo>
                    <a:pt x="113" y="72"/>
                  </a:lnTo>
                  <a:lnTo>
                    <a:pt x="108" y="92"/>
                  </a:lnTo>
                  <a:lnTo>
                    <a:pt x="92" y="97"/>
                  </a:lnTo>
                  <a:lnTo>
                    <a:pt x="74" y="96"/>
                  </a:lnTo>
                  <a:lnTo>
                    <a:pt x="66" y="110"/>
                  </a:lnTo>
                  <a:lnTo>
                    <a:pt x="63" y="130"/>
                  </a:lnTo>
                  <a:lnTo>
                    <a:pt x="54" y="130"/>
                  </a:lnTo>
                  <a:lnTo>
                    <a:pt x="53" y="151"/>
                  </a:lnTo>
                  <a:lnTo>
                    <a:pt x="75" y="173"/>
                  </a:lnTo>
                  <a:lnTo>
                    <a:pt x="77" y="205"/>
                  </a:lnTo>
                  <a:lnTo>
                    <a:pt x="69" y="217"/>
                  </a:lnTo>
                  <a:lnTo>
                    <a:pt x="37" y="221"/>
                  </a:lnTo>
                  <a:lnTo>
                    <a:pt x="19" y="204"/>
                  </a:lnTo>
                  <a:lnTo>
                    <a:pt x="3" y="205"/>
                  </a:lnTo>
                  <a:lnTo>
                    <a:pt x="0" y="219"/>
                  </a:lnTo>
                  <a:lnTo>
                    <a:pt x="10" y="243"/>
                  </a:lnTo>
                  <a:lnTo>
                    <a:pt x="13" y="260"/>
                  </a:lnTo>
                  <a:lnTo>
                    <a:pt x="13" y="282"/>
                  </a:lnTo>
                  <a:lnTo>
                    <a:pt x="7" y="298"/>
                  </a:lnTo>
                  <a:lnTo>
                    <a:pt x="10" y="309"/>
                  </a:lnTo>
                  <a:lnTo>
                    <a:pt x="30" y="312"/>
                  </a:lnTo>
                  <a:lnTo>
                    <a:pt x="43" y="332"/>
                  </a:lnTo>
                  <a:lnTo>
                    <a:pt x="92" y="371"/>
                  </a:lnTo>
                  <a:lnTo>
                    <a:pt x="92" y="383"/>
                  </a:lnTo>
                  <a:lnTo>
                    <a:pt x="130" y="424"/>
                  </a:lnTo>
                  <a:lnTo>
                    <a:pt x="141" y="439"/>
                  </a:lnTo>
                  <a:lnTo>
                    <a:pt x="153" y="443"/>
                  </a:lnTo>
                  <a:lnTo>
                    <a:pt x="175" y="420"/>
                  </a:lnTo>
                  <a:lnTo>
                    <a:pt x="195" y="439"/>
                  </a:lnTo>
                  <a:lnTo>
                    <a:pt x="280" y="511"/>
                  </a:lnTo>
                  <a:lnTo>
                    <a:pt x="295" y="549"/>
                  </a:lnTo>
                  <a:lnTo>
                    <a:pt x="314" y="549"/>
                  </a:lnTo>
                  <a:lnTo>
                    <a:pt x="325" y="537"/>
                  </a:lnTo>
                  <a:lnTo>
                    <a:pt x="334" y="547"/>
                  </a:lnTo>
                  <a:lnTo>
                    <a:pt x="334" y="579"/>
                  </a:lnTo>
                  <a:lnTo>
                    <a:pt x="384" y="608"/>
                  </a:lnTo>
                  <a:lnTo>
                    <a:pt x="395" y="604"/>
                  </a:lnTo>
                  <a:lnTo>
                    <a:pt x="402" y="632"/>
                  </a:lnTo>
                  <a:lnTo>
                    <a:pt x="445" y="658"/>
                  </a:lnTo>
                  <a:lnTo>
                    <a:pt x="446" y="674"/>
                  </a:lnTo>
                  <a:lnTo>
                    <a:pt x="454" y="679"/>
                  </a:lnTo>
                  <a:lnTo>
                    <a:pt x="491" y="677"/>
                  </a:lnTo>
                  <a:lnTo>
                    <a:pt x="511" y="677"/>
                  </a:lnTo>
                  <a:lnTo>
                    <a:pt x="541" y="699"/>
                  </a:lnTo>
                  <a:lnTo>
                    <a:pt x="607" y="698"/>
                  </a:lnTo>
                  <a:lnTo>
                    <a:pt x="643" y="695"/>
                  </a:lnTo>
                  <a:lnTo>
                    <a:pt x="652" y="710"/>
                  </a:lnTo>
                  <a:lnTo>
                    <a:pt x="644" y="742"/>
                  </a:lnTo>
                  <a:lnTo>
                    <a:pt x="654" y="753"/>
                  </a:lnTo>
                  <a:lnTo>
                    <a:pt x="690" y="722"/>
                  </a:lnTo>
                  <a:lnTo>
                    <a:pt x="736" y="689"/>
                  </a:lnTo>
                  <a:lnTo>
                    <a:pt x="769" y="694"/>
                  </a:lnTo>
                  <a:lnTo>
                    <a:pt x="803" y="714"/>
                  </a:lnTo>
                  <a:lnTo>
                    <a:pt x="803" y="714"/>
                  </a:lnTo>
                </a:path>
              </a:pathLst>
            </a:custGeom>
            <a:solidFill>
              <a:schemeClr val="lt2"/>
            </a:solidFill>
            <a:ln cap="flat" cmpd="sng" w="9525">
              <a:solidFill>
                <a:srgbClr val="024735"/>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377" name="Google Shape;377;p19"/>
            <p:cNvSpPr/>
            <p:nvPr/>
          </p:nvSpPr>
          <p:spPr>
            <a:xfrm rot="180000">
              <a:off x="2883302" y="4682991"/>
              <a:ext cx="857865" cy="942508"/>
            </a:xfrm>
            <a:custGeom>
              <a:rect b="b" l="l" r="r" t="t"/>
              <a:pathLst>
                <a:path extrusionOk="0" h="674" w="652">
                  <a:moveTo>
                    <a:pt x="574" y="124"/>
                  </a:moveTo>
                  <a:lnTo>
                    <a:pt x="569" y="105"/>
                  </a:lnTo>
                  <a:lnTo>
                    <a:pt x="552" y="99"/>
                  </a:lnTo>
                  <a:lnTo>
                    <a:pt x="525" y="116"/>
                  </a:lnTo>
                  <a:lnTo>
                    <a:pt x="506" y="107"/>
                  </a:lnTo>
                  <a:lnTo>
                    <a:pt x="504" y="83"/>
                  </a:lnTo>
                  <a:lnTo>
                    <a:pt x="496" y="72"/>
                  </a:lnTo>
                  <a:lnTo>
                    <a:pt x="496" y="59"/>
                  </a:lnTo>
                  <a:lnTo>
                    <a:pt x="469" y="54"/>
                  </a:lnTo>
                  <a:lnTo>
                    <a:pt x="462" y="60"/>
                  </a:lnTo>
                  <a:lnTo>
                    <a:pt x="467" y="79"/>
                  </a:lnTo>
                  <a:lnTo>
                    <a:pt x="445" y="88"/>
                  </a:lnTo>
                  <a:lnTo>
                    <a:pt x="440" y="102"/>
                  </a:lnTo>
                  <a:lnTo>
                    <a:pt x="445" y="118"/>
                  </a:lnTo>
                  <a:lnTo>
                    <a:pt x="400" y="171"/>
                  </a:lnTo>
                  <a:lnTo>
                    <a:pt x="407" y="235"/>
                  </a:lnTo>
                  <a:lnTo>
                    <a:pt x="385" y="253"/>
                  </a:lnTo>
                  <a:lnTo>
                    <a:pt x="374" y="241"/>
                  </a:lnTo>
                  <a:lnTo>
                    <a:pt x="329" y="267"/>
                  </a:lnTo>
                  <a:lnTo>
                    <a:pt x="313" y="258"/>
                  </a:lnTo>
                  <a:lnTo>
                    <a:pt x="248" y="134"/>
                  </a:lnTo>
                  <a:lnTo>
                    <a:pt x="223" y="116"/>
                  </a:lnTo>
                  <a:lnTo>
                    <a:pt x="202" y="110"/>
                  </a:lnTo>
                  <a:lnTo>
                    <a:pt x="192" y="94"/>
                  </a:lnTo>
                  <a:lnTo>
                    <a:pt x="204" y="75"/>
                  </a:lnTo>
                  <a:lnTo>
                    <a:pt x="185" y="60"/>
                  </a:lnTo>
                  <a:lnTo>
                    <a:pt x="163" y="79"/>
                  </a:lnTo>
                  <a:lnTo>
                    <a:pt x="140" y="83"/>
                  </a:lnTo>
                  <a:lnTo>
                    <a:pt x="126" y="15"/>
                  </a:lnTo>
                  <a:lnTo>
                    <a:pt x="123" y="0"/>
                  </a:lnTo>
                  <a:lnTo>
                    <a:pt x="99" y="27"/>
                  </a:lnTo>
                  <a:lnTo>
                    <a:pt x="91" y="33"/>
                  </a:lnTo>
                  <a:lnTo>
                    <a:pt x="93" y="75"/>
                  </a:lnTo>
                  <a:lnTo>
                    <a:pt x="88" y="84"/>
                  </a:lnTo>
                  <a:lnTo>
                    <a:pt x="76" y="84"/>
                  </a:lnTo>
                  <a:lnTo>
                    <a:pt x="67" y="75"/>
                  </a:lnTo>
                  <a:lnTo>
                    <a:pt x="56" y="88"/>
                  </a:lnTo>
                  <a:lnTo>
                    <a:pt x="67" y="135"/>
                  </a:lnTo>
                  <a:lnTo>
                    <a:pt x="80" y="135"/>
                  </a:lnTo>
                  <a:lnTo>
                    <a:pt x="91" y="144"/>
                  </a:lnTo>
                  <a:lnTo>
                    <a:pt x="94" y="173"/>
                  </a:lnTo>
                  <a:lnTo>
                    <a:pt x="89" y="275"/>
                  </a:lnTo>
                  <a:lnTo>
                    <a:pt x="19" y="337"/>
                  </a:lnTo>
                  <a:lnTo>
                    <a:pt x="16" y="361"/>
                  </a:lnTo>
                  <a:lnTo>
                    <a:pt x="3" y="373"/>
                  </a:lnTo>
                  <a:lnTo>
                    <a:pt x="0" y="385"/>
                  </a:lnTo>
                  <a:lnTo>
                    <a:pt x="12" y="416"/>
                  </a:lnTo>
                  <a:lnTo>
                    <a:pt x="3" y="438"/>
                  </a:lnTo>
                  <a:lnTo>
                    <a:pt x="8" y="441"/>
                  </a:lnTo>
                  <a:lnTo>
                    <a:pt x="43" y="431"/>
                  </a:lnTo>
                  <a:lnTo>
                    <a:pt x="93" y="428"/>
                  </a:lnTo>
                  <a:lnTo>
                    <a:pt x="88" y="448"/>
                  </a:lnTo>
                  <a:lnTo>
                    <a:pt x="96" y="467"/>
                  </a:lnTo>
                  <a:lnTo>
                    <a:pt x="99" y="494"/>
                  </a:lnTo>
                  <a:lnTo>
                    <a:pt x="106" y="504"/>
                  </a:lnTo>
                  <a:lnTo>
                    <a:pt x="135" y="506"/>
                  </a:lnTo>
                  <a:lnTo>
                    <a:pt x="149" y="515"/>
                  </a:lnTo>
                  <a:lnTo>
                    <a:pt x="134" y="533"/>
                  </a:lnTo>
                  <a:lnTo>
                    <a:pt x="132" y="556"/>
                  </a:lnTo>
                  <a:lnTo>
                    <a:pt x="120" y="581"/>
                  </a:lnTo>
                  <a:lnTo>
                    <a:pt x="128" y="590"/>
                  </a:lnTo>
                  <a:lnTo>
                    <a:pt x="147" y="592"/>
                  </a:lnTo>
                  <a:lnTo>
                    <a:pt x="178" y="604"/>
                  </a:lnTo>
                  <a:lnTo>
                    <a:pt x="174" y="615"/>
                  </a:lnTo>
                  <a:lnTo>
                    <a:pt x="195" y="646"/>
                  </a:lnTo>
                  <a:lnTo>
                    <a:pt x="224" y="646"/>
                  </a:lnTo>
                  <a:lnTo>
                    <a:pt x="261" y="625"/>
                  </a:lnTo>
                  <a:lnTo>
                    <a:pt x="273" y="631"/>
                  </a:lnTo>
                  <a:lnTo>
                    <a:pt x="273" y="644"/>
                  </a:lnTo>
                  <a:lnTo>
                    <a:pt x="277" y="662"/>
                  </a:lnTo>
                  <a:lnTo>
                    <a:pt x="287" y="672"/>
                  </a:lnTo>
                  <a:lnTo>
                    <a:pt x="307" y="669"/>
                  </a:lnTo>
                  <a:lnTo>
                    <a:pt x="314" y="673"/>
                  </a:lnTo>
                  <a:lnTo>
                    <a:pt x="322" y="667"/>
                  </a:lnTo>
                  <a:lnTo>
                    <a:pt x="322" y="638"/>
                  </a:lnTo>
                  <a:lnTo>
                    <a:pt x="309" y="582"/>
                  </a:lnTo>
                  <a:lnTo>
                    <a:pt x="319" y="566"/>
                  </a:lnTo>
                  <a:lnTo>
                    <a:pt x="349" y="566"/>
                  </a:lnTo>
                  <a:lnTo>
                    <a:pt x="357" y="566"/>
                  </a:lnTo>
                  <a:lnTo>
                    <a:pt x="374" y="547"/>
                  </a:lnTo>
                  <a:lnTo>
                    <a:pt x="418" y="561"/>
                  </a:lnTo>
                  <a:lnTo>
                    <a:pt x="436" y="544"/>
                  </a:lnTo>
                  <a:lnTo>
                    <a:pt x="445" y="554"/>
                  </a:lnTo>
                  <a:lnTo>
                    <a:pt x="464" y="542"/>
                  </a:lnTo>
                  <a:lnTo>
                    <a:pt x="481" y="559"/>
                  </a:lnTo>
                  <a:lnTo>
                    <a:pt x="488" y="559"/>
                  </a:lnTo>
                  <a:lnTo>
                    <a:pt x="494" y="550"/>
                  </a:lnTo>
                  <a:lnTo>
                    <a:pt x="509" y="536"/>
                  </a:lnTo>
                  <a:lnTo>
                    <a:pt x="515" y="540"/>
                  </a:lnTo>
                  <a:lnTo>
                    <a:pt x="536" y="537"/>
                  </a:lnTo>
                  <a:lnTo>
                    <a:pt x="557" y="520"/>
                  </a:lnTo>
                  <a:lnTo>
                    <a:pt x="573" y="495"/>
                  </a:lnTo>
                  <a:lnTo>
                    <a:pt x="597" y="491"/>
                  </a:lnTo>
                  <a:lnTo>
                    <a:pt x="610" y="504"/>
                  </a:lnTo>
                  <a:lnTo>
                    <a:pt x="619" y="477"/>
                  </a:lnTo>
                  <a:lnTo>
                    <a:pt x="638" y="476"/>
                  </a:lnTo>
                  <a:lnTo>
                    <a:pt x="645" y="470"/>
                  </a:lnTo>
                  <a:lnTo>
                    <a:pt x="651" y="447"/>
                  </a:lnTo>
                  <a:lnTo>
                    <a:pt x="643" y="434"/>
                  </a:lnTo>
                  <a:lnTo>
                    <a:pt x="579" y="422"/>
                  </a:lnTo>
                  <a:lnTo>
                    <a:pt x="569" y="404"/>
                  </a:lnTo>
                  <a:lnTo>
                    <a:pt x="550" y="404"/>
                  </a:lnTo>
                  <a:lnTo>
                    <a:pt x="534" y="404"/>
                  </a:lnTo>
                  <a:lnTo>
                    <a:pt x="521" y="383"/>
                  </a:lnTo>
                  <a:lnTo>
                    <a:pt x="523" y="373"/>
                  </a:lnTo>
                  <a:lnTo>
                    <a:pt x="530" y="328"/>
                  </a:lnTo>
                  <a:lnTo>
                    <a:pt x="506" y="304"/>
                  </a:lnTo>
                  <a:lnTo>
                    <a:pt x="525" y="226"/>
                  </a:lnTo>
                  <a:lnTo>
                    <a:pt x="512" y="216"/>
                  </a:lnTo>
                  <a:lnTo>
                    <a:pt x="472" y="228"/>
                  </a:lnTo>
                  <a:lnTo>
                    <a:pt x="462" y="212"/>
                  </a:lnTo>
                  <a:lnTo>
                    <a:pt x="462" y="193"/>
                  </a:lnTo>
                  <a:lnTo>
                    <a:pt x="453" y="185"/>
                  </a:lnTo>
                  <a:lnTo>
                    <a:pt x="473" y="156"/>
                  </a:lnTo>
                  <a:lnTo>
                    <a:pt x="496" y="164"/>
                  </a:lnTo>
                  <a:lnTo>
                    <a:pt x="504" y="154"/>
                  </a:lnTo>
                  <a:lnTo>
                    <a:pt x="545" y="160"/>
                  </a:lnTo>
                  <a:lnTo>
                    <a:pt x="564" y="154"/>
                  </a:lnTo>
                  <a:lnTo>
                    <a:pt x="574" y="124"/>
                  </a:lnTo>
                  <a:lnTo>
                    <a:pt x="574" y="124"/>
                  </a:lnTo>
                </a:path>
              </a:pathLst>
            </a:custGeom>
            <a:solidFill>
              <a:schemeClr val="lt2"/>
            </a:solidFill>
            <a:ln cap="flat" cmpd="sng" w="9525">
              <a:solidFill>
                <a:srgbClr val="024735"/>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378" name="Google Shape;378;p19"/>
            <p:cNvSpPr/>
            <p:nvPr/>
          </p:nvSpPr>
          <p:spPr>
            <a:xfrm rot="180000">
              <a:off x="2273689" y="3484435"/>
              <a:ext cx="1205536" cy="905455"/>
            </a:xfrm>
            <a:custGeom>
              <a:rect b="b" l="l" r="r" t="t"/>
              <a:pathLst>
                <a:path extrusionOk="0" h="645" w="902">
                  <a:moveTo>
                    <a:pt x="45" y="228"/>
                  </a:moveTo>
                  <a:lnTo>
                    <a:pt x="74" y="239"/>
                  </a:lnTo>
                  <a:lnTo>
                    <a:pt x="125" y="223"/>
                  </a:lnTo>
                  <a:lnTo>
                    <a:pt x="117" y="214"/>
                  </a:lnTo>
                  <a:lnTo>
                    <a:pt x="105" y="214"/>
                  </a:lnTo>
                  <a:lnTo>
                    <a:pt x="98" y="198"/>
                  </a:lnTo>
                  <a:lnTo>
                    <a:pt x="103" y="185"/>
                  </a:lnTo>
                  <a:lnTo>
                    <a:pt x="126" y="175"/>
                  </a:lnTo>
                  <a:lnTo>
                    <a:pt x="144" y="148"/>
                  </a:lnTo>
                  <a:lnTo>
                    <a:pt x="92" y="105"/>
                  </a:lnTo>
                  <a:lnTo>
                    <a:pt x="89" y="60"/>
                  </a:lnTo>
                  <a:lnTo>
                    <a:pt x="113" y="41"/>
                  </a:lnTo>
                  <a:lnTo>
                    <a:pt x="283" y="9"/>
                  </a:lnTo>
                  <a:lnTo>
                    <a:pt x="295" y="0"/>
                  </a:lnTo>
                  <a:lnTo>
                    <a:pt x="320" y="2"/>
                  </a:lnTo>
                  <a:lnTo>
                    <a:pt x="406" y="22"/>
                  </a:lnTo>
                  <a:lnTo>
                    <a:pt x="430" y="38"/>
                  </a:lnTo>
                  <a:lnTo>
                    <a:pt x="469" y="60"/>
                  </a:lnTo>
                  <a:lnTo>
                    <a:pt x="492" y="59"/>
                  </a:lnTo>
                  <a:lnTo>
                    <a:pt x="529" y="37"/>
                  </a:lnTo>
                  <a:lnTo>
                    <a:pt x="577" y="43"/>
                  </a:lnTo>
                  <a:lnTo>
                    <a:pt x="609" y="27"/>
                  </a:lnTo>
                  <a:lnTo>
                    <a:pt x="674" y="68"/>
                  </a:lnTo>
                  <a:lnTo>
                    <a:pt x="708" y="55"/>
                  </a:lnTo>
                  <a:lnTo>
                    <a:pt x="727" y="99"/>
                  </a:lnTo>
                  <a:lnTo>
                    <a:pt x="772" y="127"/>
                  </a:lnTo>
                  <a:lnTo>
                    <a:pt x="804" y="156"/>
                  </a:lnTo>
                  <a:lnTo>
                    <a:pt x="828" y="148"/>
                  </a:lnTo>
                  <a:lnTo>
                    <a:pt x="875" y="208"/>
                  </a:lnTo>
                  <a:lnTo>
                    <a:pt x="884" y="248"/>
                  </a:lnTo>
                  <a:lnTo>
                    <a:pt x="901" y="271"/>
                  </a:lnTo>
                  <a:lnTo>
                    <a:pt x="895" y="317"/>
                  </a:lnTo>
                  <a:lnTo>
                    <a:pt x="858" y="346"/>
                  </a:lnTo>
                  <a:lnTo>
                    <a:pt x="865" y="365"/>
                  </a:lnTo>
                  <a:lnTo>
                    <a:pt x="851" y="379"/>
                  </a:lnTo>
                  <a:lnTo>
                    <a:pt x="832" y="397"/>
                  </a:lnTo>
                  <a:lnTo>
                    <a:pt x="832" y="428"/>
                  </a:lnTo>
                  <a:lnTo>
                    <a:pt x="816" y="442"/>
                  </a:lnTo>
                  <a:lnTo>
                    <a:pt x="796" y="435"/>
                  </a:lnTo>
                  <a:lnTo>
                    <a:pt x="778" y="418"/>
                  </a:lnTo>
                  <a:lnTo>
                    <a:pt x="769" y="437"/>
                  </a:lnTo>
                  <a:lnTo>
                    <a:pt x="780" y="454"/>
                  </a:lnTo>
                  <a:lnTo>
                    <a:pt x="810" y="456"/>
                  </a:lnTo>
                  <a:lnTo>
                    <a:pt x="837" y="485"/>
                  </a:lnTo>
                  <a:lnTo>
                    <a:pt x="855" y="485"/>
                  </a:lnTo>
                  <a:lnTo>
                    <a:pt x="867" y="499"/>
                  </a:lnTo>
                  <a:lnTo>
                    <a:pt x="856" y="525"/>
                  </a:lnTo>
                  <a:lnTo>
                    <a:pt x="856" y="527"/>
                  </a:lnTo>
                  <a:lnTo>
                    <a:pt x="832" y="524"/>
                  </a:lnTo>
                  <a:lnTo>
                    <a:pt x="816" y="537"/>
                  </a:lnTo>
                  <a:lnTo>
                    <a:pt x="804" y="518"/>
                  </a:lnTo>
                  <a:lnTo>
                    <a:pt x="776" y="529"/>
                  </a:lnTo>
                  <a:lnTo>
                    <a:pt x="767" y="543"/>
                  </a:lnTo>
                  <a:lnTo>
                    <a:pt x="767" y="566"/>
                  </a:lnTo>
                  <a:lnTo>
                    <a:pt x="738" y="572"/>
                  </a:lnTo>
                  <a:lnTo>
                    <a:pt x="701" y="535"/>
                  </a:lnTo>
                  <a:lnTo>
                    <a:pt x="690" y="517"/>
                  </a:lnTo>
                  <a:lnTo>
                    <a:pt x="661" y="525"/>
                  </a:lnTo>
                  <a:lnTo>
                    <a:pt x="611" y="511"/>
                  </a:lnTo>
                  <a:lnTo>
                    <a:pt x="536" y="522"/>
                  </a:lnTo>
                  <a:lnTo>
                    <a:pt x="529" y="529"/>
                  </a:lnTo>
                  <a:lnTo>
                    <a:pt x="522" y="553"/>
                  </a:lnTo>
                  <a:lnTo>
                    <a:pt x="507" y="563"/>
                  </a:lnTo>
                  <a:lnTo>
                    <a:pt x="509" y="586"/>
                  </a:lnTo>
                  <a:lnTo>
                    <a:pt x="464" y="644"/>
                  </a:lnTo>
                  <a:lnTo>
                    <a:pt x="391" y="629"/>
                  </a:lnTo>
                  <a:lnTo>
                    <a:pt x="386" y="601"/>
                  </a:lnTo>
                  <a:lnTo>
                    <a:pt x="339" y="564"/>
                  </a:lnTo>
                  <a:lnTo>
                    <a:pt x="237" y="548"/>
                  </a:lnTo>
                  <a:lnTo>
                    <a:pt x="194" y="541"/>
                  </a:lnTo>
                  <a:lnTo>
                    <a:pt x="176" y="538"/>
                  </a:lnTo>
                  <a:lnTo>
                    <a:pt x="138" y="508"/>
                  </a:lnTo>
                  <a:lnTo>
                    <a:pt x="58" y="489"/>
                  </a:lnTo>
                  <a:lnTo>
                    <a:pt x="2" y="382"/>
                  </a:lnTo>
                  <a:lnTo>
                    <a:pt x="0" y="352"/>
                  </a:lnTo>
                  <a:lnTo>
                    <a:pt x="24" y="341"/>
                  </a:lnTo>
                  <a:lnTo>
                    <a:pt x="24" y="308"/>
                  </a:lnTo>
                  <a:lnTo>
                    <a:pt x="40" y="267"/>
                  </a:lnTo>
                  <a:lnTo>
                    <a:pt x="21" y="248"/>
                  </a:lnTo>
                  <a:lnTo>
                    <a:pt x="45" y="228"/>
                  </a:lnTo>
                  <a:lnTo>
                    <a:pt x="45" y="228"/>
                  </a:lnTo>
                </a:path>
              </a:pathLst>
            </a:custGeom>
            <a:blipFill rotWithShape="1">
              <a:blip r:embed="rId6">
                <a:alphaModFix/>
              </a:blip>
              <a:stretch>
                <a:fillRect b="0" l="0" r="0" t="0"/>
              </a:stretch>
            </a:blipFill>
            <a:ln cap="flat" cmpd="sng" w="9525">
              <a:solidFill>
                <a:srgbClr val="024735"/>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379" name="Google Shape;379;p19"/>
            <p:cNvSpPr/>
            <p:nvPr/>
          </p:nvSpPr>
          <p:spPr>
            <a:xfrm rot="180000">
              <a:off x="2935588" y="4127076"/>
              <a:ext cx="1043013" cy="928613"/>
            </a:xfrm>
            <a:custGeom>
              <a:rect b="b" l="l" r="r" t="t"/>
              <a:pathLst>
                <a:path extrusionOk="0" h="76" w="92">
                  <a:moveTo>
                    <a:pt x="39" y="9"/>
                  </a:moveTo>
                  <a:lnTo>
                    <a:pt x="40" y="6"/>
                  </a:lnTo>
                  <a:lnTo>
                    <a:pt x="39" y="5"/>
                  </a:lnTo>
                  <a:lnTo>
                    <a:pt x="39" y="2"/>
                  </a:lnTo>
                  <a:lnTo>
                    <a:pt x="44" y="0"/>
                  </a:lnTo>
                  <a:lnTo>
                    <a:pt x="46" y="0"/>
                  </a:lnTo>
                  <a:lnTo>
                    <a:pt x="46" y="2"/>
                  </a:lnTo>
                  <a:lnTo>
                    <a:pt x="47" y="4"/>
                  </a:lnTo>
                  <a:lnTo>
                    <a:pt x="49" y="6"/>
                  </a:lnTo>
                  <a:lnTo>
                    <a:pt x="53" y="9"/>
                  </a:lnTo>
                  <a:lnTo>
                    <a:pt x="55" y="8"/>
                  </a:lnTo>
                  <a:lnTo>
                    <a:pt x="56" y="9"/>
                  </a:lnTo>
                  <a:lnTo>
                    <a:pt x="56" y="13"/>
                  </a:lnTo>
                  <a:lnTo>
                    <a:pt x="59" y="14"/>
                  </a:lnTo>
                  <a:lnTo>
                    <a:pt x="64" y="15"/>
                  </a:lnTo>
                  <a:lnTo>
                    <a:pt x="65" y="14"/>
                  </a:lnTo>
                  <a:lnTo>
                    <a:pt x="65" y="12"/>
                  </a:lnTo>
                  <a:lnTo>
                    <a:pt x="68" y="11"/>
                  </a:lnTo>
                  <a:lnTo>
                    <a:pt x="70" y="12"/>
                  </a:lnTo>
                  <a:lnTo>
                    <a:pt x="70" y="14"/>
                  </a:lnTo>
                  <a:lnTo>
                    <a:pt x="72" y="14"/>
                  </a:lnTo>
                  <a:lnTo>
                    <a:pt x="77" y="13"/>
                  </a:lnTo>
                  <a:lnTo>
                    <a:pt x="78" y="13"/>
                  </a:lnTo>
                  <a:lnTo>
                    <a:pt x="79" y="15"/>
                  </a:lnTo>
                  <a:lnTo>
                    <a:pt x="81" y="15"/>
                  </a:lnTo>
                  <a:lnTo>
                    <a:pt x="86" y="18"/>
                  </a:lnTo>
                  <a:lnTo>
                    <a:pt x="89" y="17"/>
                  </a:lnTo>
                  <a:lnTo>
                    <a:pt x="92" y="19"/>
                  </a:lnTo>
                  <a:lnTo>
                    <a:pt x="90" y="19"/>
                  </a:lnTo>
                  <a:lnTo>
                    <a:pt x="91" y="19"/>
                  </a:lnTo>
                  <a:lnTo>
                    <a:pt x="90" y="20"/>
                  </a:lnTo>
                  <a:lnTo>
                    <a:pt x="90" y="22"/>
                  </a:lnTo>
                  <a:lnTo>
                    <a:pt x="89" y="24"/>
                  </a:lnTo>
                  <a:lnTo>
                    <a:pt x="88" y="26"/>
                  </a:lnTo>
                  <a:lnTo>
                    <a:pt x="88" y="28"/>
                  </a:lnTo>
                  <a:lnTo>
                    <a:pt x="85" y="29"/>
                  </a:lnTo>
                  <a:lnTo>
                    <a:pt x="84" y="30"/>
                  </a:lnTo>
                  <a:lnTo>
                    <a:pt x="83" y="31"/>
                  </a:lnTo>
                  <a:lnTo>
                    <a:pt x="82" y="33"/>
                  </a:lnTo>
                  <a:lnTo>
                    <a:pt x="80" y="35"/>
                  </a:lnTo>
                  <a:lnTo>
                    <a:pt x="79" y="36"/>
                  </a:lnTo>
                  <a:lnTo>
                    <a:pt x="76" y="36"/>
                  </a:lnTo>
                  <a:lnTo>
                    <a:pt x="74" y="34"/>
                  </a:lnTo>
                  <a:lnTo>
                    <a:pt x="72" y="35"/>
                  </a:lnTo>
                  <a:lnTo>
                    <a:pt x="70" y="33"/>
                  </a:lnTo>
                  <a:lnTo>
                    <a:pt x="67" y="34"/>
                  </a:lnTo>
                  <a:lnTo>
                    <a:pt x="67" y="36"/>
                  </a:lnTo>
                  <a:lnTo>
                    <a:pt x="67" y="38"/>
                  </a:lnTo>
                  <a:lnTo>
                    <a:pt x="67" y="39"/>
                  </a:lnTo>
                  <a:lnTo>
                    <a:pt x="66" y="40"/>
                  </a:lnTo>
                  <a:lnTo>
                    <a:pt x="64" y="42"/>
                  </a:lnTo>
                  <a:lnTo>
                    <a:pt x="67" y="44"/>
                  </a:lnTo>
                  <a:lnTo>
                    <a:pt x="70" y="47"/>
                  </a:lnTo>
                  <a:lnTo>
                    <a:pt x="71" y="47"/>
                  </a:lnTo>
                  <a:lnTo>
                    <a:pt x="71" y="49"/>
                  </a:lnTo>
                  <a:lnTo>
                    <a:pt x="70" y="50"/>
                  </a:lnTo>
                  <a:lnTo>
                    <a:pt x="68" y="53"/>
                  </a:lnTo>
                  <a:lnTo>
                    <a:pt x="68" y="54"/>
                  </a:lnTo>
                  <a:lnTo>
                    <a:pt x="73" y="57"/>
                  </a:lnTo>
                  <a:lnTo>
                    <a:pt x="74" y="59"/>
                  </a:lnTo>
                  <a:lnTo>
                    <a:pt x="70" y="60"/>
                  </a:lnTo>
                  <a:lnTo>
                    <a:pt x="65" y="60"/>
                  </a:lnTo>
                  <a:lnTo>
                    <a:pt x="65" y="57"/>
                  </a:lnTo>
                  <a:lnTo>
                    <a:pt x="63" y="57"/>
                  </a:lnTo>
                  <a:lnTo>
                    <a:pt x="59" y="59"/>
                  </a:lnTo>
                  <a:lnTo>
                    <a:pt x="57" y="58"/>
                  </a:lnTo>
                  <a:lnTo>
                    <a:pt x="57" y="55"/>
                  </a:lnTo>
                  <a:lnTo>
                    <a:pt x="56" y="54"/>
                  </a:lnTo>
                  <a:lnTo>
                    <a:pt x="56" y="52"/>
                  </a:lnTo>
                  <a:lnTo>
                    <a:pt x="53" y="52"/>
                  </a:lnTo>
                  <a:lnTo>
                    <a:pt x="52" y="52"/>
                  </a:lnTo>
                  <a:lnTo>
                    <a:pt x="53" y="55"/>
                  </a:lnTo>
                  <a:lnTo>
                    <a:pt x="50" y="56"/>
                  </a:lnTo>
                  <a:lnTo>
                    <a:pt x="49" y="57"/>
                  </a:lnTo>
                  <a:lnTo>
                    <a:pt x="50" y="59"/>
                  </a:lnTo>
                  <a:lnTo>
                    <a:pt x="45" y="65"/>
                  </a:lnTo>
                  <a:lnTo>
                    <a:pt x="46" y="72"/>
                  </a:lnTo>
                  <a:lnTo>
                    <a:pt x="43" y="74"/>
                  </a:lnTo>
                  <a:lnTo>
                    <a:pt x="42" y="73"/>
                  </a:lnTo>
                  <a:lnTo>
                    <a:pt x="36" y="76"/>
                  </a:lnTo>
                  <a:lnTo>
                    <a:pt x="35" y="75"/>
                  </a:lnTo>
                  <a:lnTo>
                    <a:pt x="27" y="61"/>
                  </a:lnTo>
                  <a:lnTo>
                    <a:pt x="24" y="59"/>
                  </a:lnTo>
                  <a:lnTo>
                    <a:pt x="21" y="58"/>
                  </a:lnTo>
                  <a:lnTo>
                    <a:pt x="20" y="56"/>
                  </a:lnTo>
                  <a:lnTo>
                    <a:pt x="22" y="54"/>
                  </a:lnTo>
                  <a:lnTo>
                    <a:pt x="19" y="52"/>
                  </a:lnTo>
                  <a:lnTo>
                    <a:pt x="17" y="55"/>
                  </a:lnTo>
                  <a:lnTo>
                    <a:pt x="14" y="55"/>
                  </a:lnTo>
                  <a:lnTo>
                    <a:pt x="13" y="47"/>
                  </a:lnTo>
                  <a:lnTo>
                    <a:pt x="12" y="46"/>
                  </a:lnTo>
                  <a:lnTo>
                    <a:pt x="12" y="33"/>
                  </a:lnTo>
                  <a:lnTo>
                    <a:pt x="9" y="27"/>
                  </a:lnTo>
                  <a:lnTo>
                    <a:pt x="11" y="26"/>
                  </a:lnTo>
                  <a:lnTo>
                    <a:pt x="6" y="17"/>
                  </a:lnTo>
                  <a:lnTo>
                    <a:pt x="0" y="12"/>
                  </a:lnTo>
                  <a:lnTo>
                    <a:pt x="1" y="10"/>
                  </a:lnTo>
                  <a:lnTo>
                    <a:pt x="2" y="9"/>
                  </a:lnTo>
                  <a:lnTo>
                    <a:pt x="10" y="8"/>
                  </a:lnTo>
                  <a:lnTo>
                    <a:pt x="16" y="9"/>
                  </a:lnTo>
                  <a:lnTo>
                    <a:pt x="20" y="8"/>
                  </a:lnTo>
                  <a:lnTo>
                    <a:pt x="21" y="10"/>
                  </a:lnTo>
                  <a:lnTo>
                    <a:pt x="25" y="15"/>
                  </a:lnTo>
                  <a:lnTo>
                    <a:pt x="29" y="14"/>
                  </a:lnTo>
                  <a:lnTo>
                    <a:pt x="29" y="11"/>
                  </a:lnTo>
                  <a:lnTo>
                    <a:pt x="30" y="10"/>
                  </a:lnTo>
                  <a:lnTo>
                    <a:pt x="33" y="9"/>
                  </a:lnTo>
                  <a:lnTo>
                    <a:pt x="35" y="11"/>
                  </a:lnTo>
                  <a:lnTo>
                    <a:pt x="36" y="9"/>
                  </a:lnTo>
                  <a:lnTo>
                    <a:pt x="39" y="10"/>
                  </a:lnTo>
                  <a:lnTo>
                    <a:pt x="39" y="9"/>
                  </a:lnTo>
                  <a:lnTo>
                    <a:pt x="39" y="9"/>
                  </a:lnTo>
                </a:path>
              </a:pathLst>
            </a:custGeom>
            <a:solidFill>
              <a:schemeClr val="lt2"/>
            </a:solidFill>
            <a:ln cap="flat" cmpd="sng" w="9525">
              <a:solidFill>
                <a:srgbClr val="024735"/>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380" name="Google Shape;380;p19"/>
            <p:cNvSpPr/>
            <p:nvPr/>
          </p:nvSpPr>
          <p:spPr>
            <a:xfrm rot="180000">
              <a:off x="2708722" y="3154607"/>
              <a:ext cx="1281652" cy="1160188"/>
            </a:xfrm>
            <a:custGeom>
              <a:rect b="b" l="l" r="r" t="t"/>
              <a:pathLst>
                <a:path extrusionOk="0" h="832" w="974">
                  <a:moveTo>
                    <a:pt x="9" y="261"/>
                  </a:moveTo>
                  <a:lnTo>
                    <a:pt x="0" y="155"/>
                  </a:lnTo>
                  <a:lnTo>
                    <a:pt x="5" y="132"/>
                  </a:lnTo>
                  <a:lnTo>
                    <a:pt x="37" y="118"/>
                  </a:lnTo>
                  <a:lnTo>
                    <a:pt x="81" y="81"/>
                  </a:lnTo>
                  <a:lnTo>
                    <a:pt x="149" y="53"/>
                  </a:lnTo>
                  <a:lnTo>
                    <a:pt x="179" y="41"/>
                  </a:lnTo>
                  <a:lnTo>
                    <a:pt x="179" y="14"/>
                  </a:lnTo>
                  <a:lnTo>
                    <a:pt x="190" y="0"/>
                  </a:lnTo>
                  <a:lnTo>
                    <a:pt x="202" y="1"/>
                  </a:lnTo>
                  <a:lnTo>
                    <a:pt x="248" y="9"/>
                  </a:lnTo>
                  <a:lnTo>
                    <a:pt x="245" y="29"/>
                  </a:lnTo>
                  <a:lnTo>
                    <a:pt x="255" y="60"/>
                  </a:lnTo>
                  <a:lnTo>
                    <a:pt x="249" y="112"/>
                  </a:lnTo>
                  <a:lnTo>
                    <a:pt x="288" y="169"/>
                  </a:lnTo>
                  <a:lnTo>
                    <a:pt x="308" y="182"/>
                  </a:lnTo>
                  <a:lnTo>
                    <a:pt x="341" y="158"/>
                  </a:lnTo>
                  <a:lnTo>
                    <a:pt x="406" y="158"/>
                  </a:lnTo>
                  <a:lnTo>
                    <a:pt x="423" y="164"/>
                  </a:lnTo>
                  <a:lnTo>
                    <a:pt x="433" y="179"/>
                  </a:lnTo>
                  <a:lnTo>
                    <a:pt x="425" y="195"/>
                  </a:lnTo>
                  <a:lnTo>
                    <a:pt x="388" y="226"/>
                  </a:lnTo>
                  <a:lnTo>
                    <a:pt x="392" y="240"/>
                  </a:lnTo>
                  <a:lnTo>
                    <a:pt x="435" y="272"/>
                  </a:lnTo>
                  <a:lnTo>
                    <a:pt x="451" y="272"/>
                  </a:lnTo>
                  <a:lnTo>
                    <a:pt x="456" y="278"/>
                  </a:lnTo>
                  <a:lnTo>
                    <a:pt x="453" y="292"/>
                  </a:lnTo>
                  <a:lnTo>
                    <a:pt x="479" y="312"/>
                  </a:lnTo>
                  <a:lnTo>
                    <a:pt x="540" y="322"/>
                  </a:lnTo>
                  <a:lnTo>
                    <a:pt x="569" y="314"/>
                  </a:lnTo>
                  <a:lnTo>
                    <a:pt x="606" y="277"/>
                  </a:lnTo>
                  <a:lnTo>
                    <a:pt x="651" y="280"/>
                  </a:lnTo>
                  <a:lnTo>
                    <a:pt x="669" y="308"/>
                  </a:lnTo>
                  <a:lnTo>
                    <a:pt x="659" y="333"/>
                  </a:lnTo>
                  <a:lnTo>
                    <a:pt x="661" y="349"/>
                  </a:lnTo>
                  <a:lnTo>
                    <a:pt x="637" y="364"/>
                  </a:lnTo>
                  <a:lnTo>
                    <a:pt x="626" y="377"/>
                  </a:lnTo>
                  <a:lnTo>
                    <a:pt x="631" y="408"/>
                  </a:lnTo>
                  <a:lnTo>
                    <a:pt x="673" y="437"/>
                  </a:lnTo>
                  <a:lnTo>
                    <a:pt x="692" y="434"/>
                  </a:lnTo>
                  <a:lnTo>
                    <a:pt x="741" y="495"/>
                  </a:lnTo>
                  <a:lnTo>
                    <a:pt x="752" y="541"/>
                  </a:lnTo>
                  <a:lnTo>
                    <a:pt x="746" y="563"/>
                  </a:lnTo>
                  <a:lnTo>
                    <a:pt x="781" y="581"/>
                  </a:lnTo>
                  <a:lnTo>
                    <a:pt x="781" y="596"/>
                  </a:lnTo>
                  <a:lnTo>
                    <a:pt x="812" y="603"/>
                  </a:lnTo>
                  <a:lnTo>
                    <a:pt x="822" y="603"/>
                  </a:lnTo>
                  <a:lnTo>
                    <a:pt x="822" y="577"/>
                  </a:lnTo>
                  <a:lnTo>
                    <a:pt x="847" y="574"/>
                  </a:lnTo>
                  <a:lnTo>
                    <a:pt x="852" y="543"/>
                  </a:lnTo>
                  <a:lnTo>
                    <a:pt x="835" y="530"/>
                  </a:lnTo>
                  <a:lnTo>
                    <a:pt x="822" y="517"/>
                  </a:lnTo>
                  <a:lnTo>
                    <a:pt x="828" y="457"/>
                  </a:lnTo>
                  <a:lnTo>
                    <a:pt x="841" y="451"/>
                  </a:lnTo>
                  <a:lnTo>
                    <a:pt x="863" y="460"/>
                  </a:lnTo>
                  <a:lnTo>
                    <a:pt x="872" y="456"/>
                  </a:lnTo>
                  <a:lnTo>
                    <a:pt x="877" y="467"/>
                  </a:lnTo>
                  <a:lnTo>
                    <a:pt x="938" y="497"/>
                  </a:lnTo>
                  <a:lnTo>
                    <a:pt x="969" y="517"/>
                  </a:lnTo>
                  <a:lnTo>
                    <a:pt x="973" y="536"/>
                  </a:lnTo>
                  <a:lnTo>
                    <a:pt x="958" y="559"/>
                  </a:lnTo>
                  <a:lnTo>
                    <a:pt x="967" y="587"/>
                  </a:lnTo>
                  <a:lnTo>
                    <a:pt x="961" y="600"/>
                  </a:lnTo>
                  <a:lnTo>
                    <a:pt x="917" y="603"/>
                  </a:lnTo>
                  <a:lnTo>
                    <a:pt x="908" y="610"/>
                  </a:lnTo>
                  <a:lnTo>
                    <a:pt x="911" y="617"/>
                  </a:lnTo>
                  <a:lnTo>
                    <a:pt x="911" y="629"/>
                  </a:lnTo>
                  <a:lnTo>
                    <a:pt x="876" y="634"/>
                  </a:lnTo>
                  <a:lnTo>
                    <a:pt x="857" y="624"/>
                  </a:lnTo>
                  <a:lnTo>
                    <a:pt x="833" y="624"/>
                  </a:lnTo>
                  <a:lnTo>
                    <a:pt x="830" y="629"/>
                  </a:lnTo>
                  <a:lnTo>
                    <a:pt x="833" y="642"/>
                  </a:lnTo>
                  <a:lnTo>
                    <a:pt x="822" y="656"/>
                  </a:lnTo>
                  <a:lnTo>
                    <a:pt x="819" y="670"/>
                  </a:lnTo>
                  <a:lnTo>
                    <a:pt x="841" y="688"/>
                  </a:lnTo>
                  <a:lnTo>
                    <a:pt x="824" y="722"/>
                  </a:lnTo>
                  <a:lnTo>
                    <a:pt x="831" y="738"/>
                  </a:lnTo>
                  <a:lnTo>
                    <a:pt x="830" y="747"/>
                  </a:lnTo>
                  <a:lnTo>
                    <a:pt x="804" y="747"/>
                  </a:lnTo>
                  <a:lnTo>
                    <a:pt x="785" y="755"/>
                  </a:lnTo>
                  <a:lnTo>
                    <a:pt x="800" y="776"/>
                  </a:lnTo>
                  <a:lnTo>
                    <a:pt x="790" y="802"/>
                  </a:lnTo>
                  <a:lnTo>
                    <a:pt x="762" y="808"/>
                  </a:lnTo>
                  <a:lnTo>
                    <a:pt x="765" y="822"/>
                  </a:lnTo>
                  <a:lnTo>
                    <a:pt x="757" y="831"/>
                  </a:lnTo>
                  <a:lnTo>
                    <a:pt x="710" y="827"/>
                  </a:lnTo>
                  <a:lnTo>
                    <a:pt x="692" y="814"/>
                  </a:lnTo>
                  <a:lnTo>
                    <a:pt x="688" y="784"/>
                  </a:lnTo>
                  <a:lnTo>
                    <a:pt x="676" y="773"/>
                  </a:lnTo>
                  <a:lnTo>
                    <a:pt x="660" y="784"/>
                  </a:lnTo>
                  <a:lnTo>
                    <a:pt x="631" y="755"/>
                  </a:lnTo>
                  <a:lnTo>
                    <a:pt x="608" y="739"/>
                  </a:lnTo>
                  <a:lnTo>
                    <a:pt x="606" y="718"/>
                  </a:lnTo>
                  <a:lnTo>
                    <a:pt x="599" y="702"/>
                  </a:lnTo>
                  <a:lnTo>
                    <a:pt x="587" y="702"/>
                  </a:lnTo>
                  <a:lnTo>
                    <a:pt x="541" y="722"/>
                  </a:lnTo>
                  <a:lnTo>
                    <a:pt x="544" y="744"/>
                  </a:lnTo>
                  <a:lnTo>
                    <a:pt x="526" y="744"/>
                  </a:lnTo>
                  <a:lnTo>
                    <a:pt x="499" y="715"/>
                  </a:lnTo>
                  <a:lnTo>
                    <a:pt x="469" y="713"/>
                  </a:lnTo>
                  <a:lnTo>
                    <a:pt x="458" y="696"/>
                  </a:lnTo>
                  <a:lnTo>
                    <a:pt x="467" y="677"/>
                  </a:lnTo>
                  <a:lnTo>
                    <a:pt x="485" y="694"/>
                  </a:lnTo>
                  <a:lnTo>
                    <a:pt x="505" y="701"/>
                  </a:lnTo>
                  <a:lnTo>
                    <a:pt x="521" y="687"/>
                  </a:lnTo>
                  <a:lnTo>
                    <a:pt x="521" y="656"/>
                  </a:lnTo>
                  <a:lnTo>
                    <a:pt x="540" y="638"/>
                  </a:lnTo>
                  <a:lnTo>
                    <a:pt x="554" y="624"/>
                  </a:lnTo>
                  <a:lnTo>
                    <a:pt x="547" y="605"/>
                  </a:lnTo>
                  <a:lnTo>
                    <a:pt x="584" y="576"/>
                  </a:lnTo>
                  <a:lnTo>
                    <a:pt x="590" y="530"/>
                  </a:lnTo>
                  <a:lnTo>
                    <a:pt x="573" y="507"/>
                  </a:lnTo>
                  <a:lnTo>
                    <a:pt x="564" y="467"/>
                  </a:lnTo>
                  <a:lnTo>
                    <a:pt x="517" y="407"/>
                  </a:lnTo>
                  <a:lnTo>
                    <a:pt x="493" y="415"/>
                  </a:lnTo>
                  <a:lnTo>
                    <a:pt x="461" y="386"/>
                  </a:lnTo>
                  <a:lnTo>
                    <a:pt x="416" y="358"/>
                  </a:lnTo>
                  <a:lnTo>
                    <a:pt x="397" y="314"/>
                  </a:lnTo>
                  <a:lnTo>
                    <a:pt x="363" y="327"/>
                  </a:lnTo>
                  <a:lnTo>
                    <a:pt x="298" y="286"/>
                  </a:lnTo>
                  <a:lnTo>
                    <a:pt x="266" y="302"/>
                  </a:lnTo>
                  <a:lnTo>
                    <a:pt x="218" y="296"/>
                  </a:lnTo>
                  <a:lnTo>
                    <a:pt x="181" y="318"/>
                  </a:lnTo>
                  <a:lnTo>
                    <a:pt x="158" y="319"/>
                  </a:lnTo>
                  <a:lnTo>
                    <a:pt x="119" y="297"/>
                  </a:lnTo>
                  <a:lnTo>
                    <a:pt x="95" y="281"/>
                  </a:lnTo>
                  <a:lnTo>
                    <a:pt x="9" y="261"/>
                  </a:lnTo>
                  <a:lnTo>
                    <a:pt x="9" y="261"/>
                  </a:lnTo>
                </a:path>
              </a:pathLst>
            </a:custGeom>
            <a:solidFill>
              <a:schemeClr val="lt2"/>
            </a:solidFill>
            <a:ln cap="flat" cmpd="sng" w="9525">
              <a:solidFill>
                <a:srgbClr val="024735"/>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381" name="Google Shape;381;p19"/>
            <p:cNvSpPr/>
            <p:nvPr/>
          </p:nvSpPr>
          <p:spPr>
            <a:xfrm rot="180000">
              <a:off x="4383635" y="3147688"/>
              <a:ext cx="510193" cy="757249"/>
            </a:xfrm>
            <a:custGeom>
              <a:rect b="b" l="l" r="r" t="t"/>
              <a:pathLst>
                <a:path extrusionOk="0" h="552" w="384">
                  <a:moveTo>
                    <a:pt x="149" y="543"/>
                  </a:moveTo>
                  <a:lnTo>
                    <a:pt x="152" y="534"/>
                  </a:lnTo>
                  <a:lnTo>
                    <a:pt x="140" y="511"/>
                  </a:lnTo>
                  <a:lnTo>
                    <a:pt x="185" y="431"/>
                  </a:lnTo>
                  <a:lnTo>
                    <a:pt x="225" y="394"/>
                  </a:lnTo>
                  <a:lnTo>
                    <a:pt x="255" y="385"/>
                  </a:lnTo>
                  <a:lnTo>
                    <a:pt x="282" y="351"/>
                  </a:lnTo>
                  <a:lnTo>
                    <a:pt x="272" y="344"/>
                  </a:lnTo>
                  <a:lnTo>
                    <a:pt x="262" y="318"/>
                  </a:lnTo>
                  <a:lnTo>
                    <a:pt x="241" y="327"/>
                  </a:lnTo>
                  <a:lnTo>
                    <a:pt x="205" y="317"/>
                  </a:lnTo>
                  <a:lnTo>
                    <a:pt x="203" y="308"/>
                  </a:lnTo>
                  <a:lnTo>
                    <a:pt x="202" y="249"/>
                  </a:lnTo>
                  <a:lnTo>
                    <a:pt x="183" y="257"/>
                  </a:lnTo>
                  <a:lnTo>
                    <a:pt x="172" y="267"/>
                  </a:lnTo>
                  <a:lnTo>
                    <a:pt x="149" y="261"/>
                  </a:lnTo>
                  <a:lnTo>
                    <a:pt x="116" y="265"/>
                  </a:lnTo>
                  <a:lnTo>
                    <a:pt x="111" y="251"/>
                  </a:lnTo>
                  <a:lnTo>
                    <a:pt x="114" y="223"/>
                  </a:lnTo>
                  <a:lnTo>
                    <a:pt x="138" y="195"/>
                  </a:lnTo>
                  <a:lnTo>
                    <a:pt x="143" y="165"/>
                  </a:lnTo>
                  <a:lnTo>
                    <a:pt x="168" y="141"/>
                  </a:lnTo>
                  <a:lnTo>
                    <a:pt x="211" y="164"/>
                  </a:lnTo>
                  <a:lnTo>
                    <a:pt x="221" y="164"/>
                  </a:lnTo>
                  <a:lnTo>
                    <a:pt x="229" y="194"/>
                  </a:lnTo>
                  <a:lnTo>
                    <a:pt x="242" y="200"/>
                  </a:lnTo>
                  <a:lnTo>
                    <a:pt x="248" y="220"/>
                  </a:lnTo>
                  <a:lnTo>
                    <a:pt x="245" y="233"/>
                  </a:lnTo>
                  <a:lnTo>
                    <a:pt x="272" y="251"/>
                  </a:lnTo>
                  <a:lnTo>
                    <a:pt x="275" y="265"/>
                  </a:lnTo>
                  <a:lnTo>
                    <a:pt x="298" y="276"/>
                  </a:lnTo>
                  <a:lnTo>
                    <a:pt x="351" y="246"/>
                  </a:lnTo>
                  <a:lnTo>
                    <a:pt x="351" y="228"/>
                  </a:lnTo>
                  <a:lnTo>
                    <a:pt x="383" y="183"/>
                  </a:lnTo>
                  <a:lnTo>
                    <a:pt x="360" y="151"/>
                  </a:lnTo>
                  <a:lnTo>
                    <a:pt x="343" y="150"/>
                  </a:lnTo>
                  <a:lnTo>
                    <a:pt x="313" y="129"/>
                  </a:lnTo>
                  <a:lnTo>
                    <a:pt x="323" y="97"/>
                  </a:lnTo>
                  <a:lnTo>
                    <a:pt x="275" y="92"/>
                  </a:lnTo>
                  <a:lnTo>
                    <a:pt x="255" y="61"/>
                  </a:lnTo>
                  <a:lnTo>
                    <a:pt x="257" y="45"/>
                  </a:lnTo>
                  <a:lnTo>
                    <a:pt x="217" y="0"/>
                  </a:lnTo>
                  <a:lnTo>
                    <a:pt x="190" y="13"/>
                  </a:lnTo>
                  <a:lnTo>
                    <a:pt x="168" y="35"/>
                  </a:lnTo>
                  <a:lnTo>
                    <a:pt x="176" y="52"/>
                  </a:lnTo>
                  <a:lnTo>
                    <a:pt x="170" y="63"/>
                  </a:lnTo>
                  <a:lnTo>
                    <a:pt x="138" y="64"/>
                  </a:lnTo>
                  <a:lnTo>
                    <a:pt x="123" y="78"/>
                  </a:lnTo>
                  <a:lnTo>
                    <a:pt x="111" y="73"/>
                  </a:lnTo>
                  <a:lnTo>
                    <a:pt x="98" y="86"/>
                  </a:lnTo>
                  <a:lnTo>
                    <a:pt x="68" y="107"/>
                  </a:lnTo>
                  <a:lnTo>
                    <a:pt x="55" y="98"/>
                  </a:lnTo>
                  <a:lnTo>
                    <a:pt x="55" y="68"/>
                  </a:lnTo>
                  <a:lnTo>
                    <a:pt x="44" y="63"/>
                  </a:lnTo>
                  <a:lnTo>
                    <a:pt x="28" y="69"/>
                  </a:lnTo>
                  <a:lnTo>
                    <a:pt x="7" y="113"/>
                  </a:lnTo>
                  <a:lnTo>
                    <a:pt x="0" y="154"/>
                  </a:lnTo>
                  <a:lnTo>
                    <a:pt x="24" y="194"/>
                  </a:lnTo>
                  <a:lnTo>
                    <a:pt x="44" y="212"/>
                  </a:lnTo>
                  <a:lnTo>
                    <a:pt x="44" y="246"/>
                  </a:lnTo>
                  <a:lnTo>
                    <a:pt x="58" y="274"/>
                  </a:lnTo>
                  <a:lnTo>
                    <a:pt x="52" y="304"/>
                  </a:lnTo>
                  <a:lnTo>
                    <a:pt x="20" y="326"/>
                  </a:lnTo>
                  <a:lnTo>
                    <a:pt x="5" y="373"/>
                  </a:lnTo>
                  <a:lnTo>
                    <a:pt x="31" y="403"/>
                  </a:lnTo>
                  <a:lnTo>
                    <a:pt x="50" y="440"/>
                  </a:lnTo>
                  <a:lnTo>
                    <a:pt x="39" y="459"/>
                  </a:lnTo>
                  <a:lnTo>
                    <a:pt x="36" y="484"/>
                  </a:lnTo>
                  <a:lnTo>
                    <a:pt x="24" y="501"/>
                  </a:lnTo>
                  <a:lnTo>
                    <a:pt x="18" y="520"/>
                  </a:lnTo>
                  <a:lnTo>
                    <a:pt x="36" y="541"/>
                  </a:lnTo>
                  <a:lnTo>
                    <a:pt x="109" y="551"/>
                  </a:lnTo>
                  <a:lnTo>
                    <a:pt x="138" y="539"/>
                  </a:lnTo>
                  <a:lnTo>
                    <a:pt x="149" y="543"/>
                  </a:lnTo>
                  <a:lnTo>
                    <a:pt x="149" y="543"/>
                  </a:lnTo>
                </a:path>
              </a:pathLst>
            </a:custGeom>
            <a:solidFill>
              <a:schemeClr val="lt2"/>
            </a:solidFill>
            <a:ln cap="flat" cmpd="sng" w="9525">
              <a:solidFill>
                <a:srgbClr val="024735"/>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382" name="Google Shape;382;p19"/>
            <p:cNvSpPr/>
            <p:nvPr/>
          </p:nvSpPr>
          <p:spPr>
            <a:xfrm rot="180000">
              <a:off x="3083011" y="1822793"/>
              <a:ext cx="2075741" cy="1982277"/>
            </a:xfrm>
            <a:custGeom>
              <a:rect b="b" l="l" r="r" t="t"/>
              <a:pathLst>
                <a:path extrusionOk="0" h="1423" w="1583">
                  <a:moveTo>
                    <a:pt x="447" y="1419"/>
                  </a:moveTo>
                  <a:lnTo>
                    <a:pt x="468" y="1413"/>
                  </a:lnTo>
                  <a:lnTo>
                    <a:pt x="486" y="1405"/>
                  </a:lnTo>
                  <a:lnTo>
                    <a:pt x="517" y="1381"/>
                  </a:lnTo>
                  <a:lnTo>
                    <a:pt x="524" y="1339"/>
                  </a:lnTo>
                  <a:lnTo>
                    <a:pt x="542" y="1281"/>
                  </a:lnTo>
                  <a:lnTo>
                    <a:pt x="582" y="1254"/>
                  </a:lnTo>
                  <a:lnTo>
                    <a:pt x="586" y="1260"/>
                  </a:lnTo>
                  <a:lnTo>
                    <a:pt x="598" y="1301"/>
                  </a:lnTo>
                  <a:lnTo>
                    <a:pt x="579" y="1326"/>
                  </a:lnTo>
                  <a:lnTo>
                    <a:pt x="576" y="1350"/>
                  </a:lnTo>
                  <a:lnTo>
                    <a:pt x="635" y="1373"/>
                  </a:lnTo>
                  <a:lnTo>
                    <a:pt x="640" y="1390"/>
                  </a:lnTo>
                  <a:lnTo>
                    <a:pt x="675" y="1386"/>
                  </a:lnTo>
                  <a:lnTo>
                    <a:pt x="693" y="1392"/>
                  </a:lnTo>
                  <a:lnTo>
                    <a:pt x="700" y="1397"/>
                  </a:lnTo>
                  <a:lnTo>
                    <a:pt x="761" y="1309"/>
                  </a:lnTo>
                  <a:lnTo>
                    <a:pt x="777" y="1304"/>
                  </a:lnTo>
                  <a:lnTo>
                    <a:pt x="781" y="1293"/>
                  </a:lnTo>
                  <a:lnTo>
                    <a:pt x="779" y="1277"/>
                  </a:lnTo>
                  <a:lnTo>
                    <a:pt x="799" y="1246"/>
                  </a:lnTo>
                  <a:lnTo>
                    <a:pt x="838" y="1245"/>
                  </a:lnTo>
                  <a:lnTo>
                    <a:pt x="852" y="1228"/>
                  </a:lnTo>
                  <a:lnTo>
                    <a:pt x="862" y="1235"/>
                  </a:lnTo>
                  <a:lnTo>
                    <a:pt x="883" y="1217"/>
                  </a:lnTo>
                  <a:lnTo>
                    <a:pt x="897" y="1217"/>
                  </a:lnTo>
                  <a:lnTo>
                    <a:pt x="938" y="1158"/>
                  </a:lnTo>
                  <a:lnTo>
                    <a:pt x="958" y="1159"/>
                  </a:lnTo>
                  <a:lnTo>
                    <a:pt x="984" y="1142"/>
                  </a:lnTo>
                  <a:lnTo>
                    <a:pt x="992" y="1149"/>
                  </a:lnTo>
                  <a:lnTo>
                    <a:pt x="1039" y="1125"/>
                  </a:lnTo>
                  <a:lnTo>
                    <a:pt x="1015" y="1085"/>
                  </a:lnTo>
                  <a:lnTo>
                    <a:pt x="1022" y="1044"/>
                  </a:lnTo>
                  <a:lnTo>
                    <a:pt x="1043" y="1000"/>
                  </a:lnTo>
                  <a:lnTo>
                    <a:pt x="1059" y="994"/>
                  </a:lnTo>
                  <a:lnTo>
                    <a:pt x="1070" y="999"/>
                  </a:lnTo>
                  <a:lnTo>
                    <a:pt x="1070" y="1029"/>
                  </a:lnTo>
                  <a:lnTo>
                    <a:pt x="1083" y="1038"/>
                  </a:lnTo>
                  <a:lnTo>
                    <a:pt x="1113" y="1017"/>
                  </a:lnTo>
                  <a:lnTo>
                    <a:pt x="1126" y="1004"/>
                  </a:lnTo>
                  <a:lnTo>
                    <a:pt x="1138" y="1009"/>
                  </a:lnTo>
                  <a:lnTo>
                    <a:pt x="1153" y="995"/>
                  </a:lnTo>
                  <a:lnTo>
                    <a:pt x="1185" y="994"/>
                  </a:lnTo>
                  <a:lnTo>
                    <a:pt x="1191" y="983"/>
                  </a:lnTo>
                  <a:lnTo>
                    <a:pt x="1183" y="966"/>
                  </a:lnTo>
                  <a:lnTo>
                    <a:pt x="1205" y="944"/>
                  </a:lnTo>
                  <a:lnTo>
                    <a:pt x="1232" y="931"/>
                  </a:lnTo>
                  <a:lnTo>
                    <a:pt x="1272" y="976"/>
                  </a:lnTo>
                  <a:lnTo>
                    <a:pt x="1270" y="992"/>
                  </a:lnTo>
                  <a:lnTo>
                    <a:pt x="1290" y="1023"/>
                  </a:lnTo>
                  <a:lnTo>
                    <a:pt x="1338" y="1028"/>
                  </a:lnTo>
                  <a:lnTo>
                    <a:pt x="1349" y="1005"/>
                  </a:lnTo>
                  <a:lnTo>
                    <a:pt x="1336" y="940"/>
                  </a:lnTo>
                  <a:lnTo>
                    <a:pt x="1348" y="928"/>
                  </a:lnTo>
                  <a:lnTo>
                    <a:pt x="1370" y="944"/>
                  </a:lnTo>
                  <a:lnTo>
                    <a:pt x="1389" y="974"/>
                  </a:lnTo>
                  <a:lnTo>
                    <a:pt x="1422" y="926"/>
                  </a:lnTo>
                  <a:lnTo>
                    <a:pt x="1437" y="921"/>
                  </a:lnTo>
                  <a:lnTo>
                    <a:pt x="1461" y="898"/>
                  </a:lnTo>
                  <a:lnTo>
                    <a:pt x="1472" y="898"/>
                  </a:lnTo>
                  <a:lnTo>
                    <a:pt x="1491" y="878"/>
                  </a:lnTo>
                  <a:lnTo>
                    <a:pt x="1503" y="878"/>
                  </a:lnTo>
                  <a:lnTo>
                    <a:pt x="1514" y="859"/>
                  </a:lnTo>
                  <a:lnTo>
                    <a:pt x="1543" y="859"/>
                  </a:lnTo>
                  <a:lnTo>
                    <a:pt x="1569" y="833"/>
                  </a:lnTo>
                  <a:lnTo>
                    <a:pt x="1582" y="820"/>
                  </a:lnTo>
                  <a:lnTo>
                    <a:pt x="1582" y="806"/>
                  </a:lnTo>
                  <a:lnTo>
                    <a:pt x="1562" y="794"/>
                  </a:lnTo>
                  <a:lnTo>
                    <a:pt x="1562" y="767"/>
                  </a:lnTo>
                  <a:lnTo>
                    <a:pt x="1523" y="719"/>
                  </a:lnTo>
                  <a:lnTo>
                    <a:pt x="1486" y="754"/>
                  </a:lnTo>
                  <a:lnTo>
                    <a:pt x="1475" y="745"/>
                  </a:lnTo>
                  <a:lnTo>
                    <a:pt x="1473" y="726"/>
                  </a:lnTo>
                  <a:lnTo>
                    <a:pt x="1459" y="703"/>
                  </a:lnTo>
                  <a:lnTo>
                    <a:pt x="1454" y="678"/>
                  </a:lnTo>
                  <a:lnTo>
                    <a:pt x="1454" y="652"/>
                  </a:lnTo>
                  <a:lnTo>
                    <a:pt x="1428" y="633"/>
                  </a:lnTo>
                  <a:lnTo>
                    <a:pt x="1425" y="623"/>
                  </a:lnTo>
                  <a:lnTo>
                    <a:pt x="1432" y="607"/>
                  </a:lnTo>
                  <a:lnTo>
                    <a:pt x="1480" y="621"/>
                  </a:lnTo>
                  <a:lnTo>
                    <a:pt x="1483" y="599"/>
                  </a:lnTo>
                  <a:lnTo>
                    <a:pt x="1499" y="578"/>
                  </a:lnTo>
                  <a:lnTo>
                    <a:pt x="1488" y="567"/>
                  </a:lnTo>
                  <a:lnTo>
                    <a:pt x="1490" y="546"/>
                  </a:lnTo>
                  <a:lnTo>
                    <a:pt x="1514" y="536"/>
                  </a:lnTo>
                  <a:lnTo>
                    <a:pt x="1519" y="529"/>
                  </a:lnTo>
                  <a:lnTo>
                    <a:pt x="1515" y="521"/>
                  </a:lnTo>
                  <a:lnTo>
                    <a:pt x="1490" y="529"/>
                  </a:lnTo>
                  <a:lnTo>
                    <a:pt x="1444" y="496"/>
                  </a:lnTo>
                  <a:lnTo>
                    <a:pt x="1442" y="487"/>
                  </a:lnTo>
                  <a:lnTo>
                    <a:pt x="1464" y="459"/>
                  </a:lnTo>
                  <a:lnTo>
                    <a:pt x="1510" y="390"/>
                  </a:lnTo>
                  <a:lnTo>
                    <a:pt x="1514" y="382"/>
                  </a:lnTo>
                  <a:lnTo>
                    <a:pt x="1521" y="382"/>
                  </a:lnTo>
                  <a:lnTo>
                    <a:pt x="1536" y="401"/>
                  </a:lnTo>
                  <a:lnTo>
                    <a:pt x="1539" y="404"/>
                  </a:lnTo>
                  <a:lnTo>
                    <a:pt x="1542" y="318"/>
                  </a:lnTo>
                  <a:lnTo>
                    <a:pt x="1557" y="310"/>
                  </a:lnTo>
                  <a:lnTo>
                    <a:pt x="1557" y="277"/>
                  </a:lnTo>
                  <a:lnTo>
                    <a:pt x="1552" y="223"/>
                  </a:lnTo>
                  <a:lnTo>
                    <a:pt x="1571" y="149"/>
                  </a:lnTo>
                  <a:lnTo>
                    <a:pt x="1515" y="107"/>
                  </a:lnTo>
                  <a:lnTo>
                    <a:pt x="1473" y="142"/>
                  </a:lnTo>
                  <a:lnTo>
                    <a:pt x="1451" y="146"/>
                  </a:lnTo>
                  <a:lnTo>
                    <a:pt x="1440" y="157"/>
                  </a:lnTo>
                  <a:lnTo>
                    <a:pt x="1403" y="151"/>
                  </a:lnTo>
                  <a:lnTo>
                    <a:pt x="1385" y="130"/>
                  </a:lnTo>
                  <a:lnTo>
                    <a:pt x="1374" y="98"/>
                  </a:lnTo>
                  <a:lnTo>
                    <a:pt x="1375" y="85"/>
                  </a:lnTo>
                  <a:lnTo>
                    <a:pt x="1346" y="66"/>
                  </a:lnTo>
                  <a:lnTo>
                    <a:pt x="1329" y="93"/>
                  </a:lnTo>
                  <a:lnTo>
                    <a:pt x="1297" y="74"/>
                  </a:lnTo>
                  <a:lnTo>
                    <a:pt x="1292" y="69"/>
                  </a:lnTo>
                  <a:lnTo>
                    <a:pt x="1311" y="20"/>
                  </a:lnTo>
                  <a:lnTo>
                    <a:pt x="1296" y="0"/>
                  </a:lnTo>
                  <a:lnTo>
                    <a:pt x="1283" y="0"/>
                  </a:lnTo>
                  <a:lnTo>
                    <a:pt x="1249" y="24"/>
                  </a:lnTo>
                  <a:lnTo>
                    <a:pt x="1222" y="64"/>
                  </a:lnTo>
                  <a:lnTo>
                    <a:pt x="1234" y="71"/>
                  </a:lnTo>
                  <a:lnTo>
                    <a:pt x="1254" y="74"/>
                  </a:lnTo>
                  <a:lnTo>
                    <a:pt x="1270" y="116"/>
                  </a:lnTo>
                  <a:lnTo>
                    <a:pt x="1260" y="133"/>
                  </a:lnTo>
                  <a:lnTo>
                    <a:pt x="1244" y="157"/>
                  </a:lnTo>
                  <a:lnTo>
                    <a:pt x="1215" y="268"/>
                  </a:lnTo>
                  <a:lnTo>
                    <a:pt x="1226" y="287"/>
                  </a:lnTo>
                  <a:lnTo>
                    <a:pt x="1217" y="303"/>
                  </a:lnTo>
                  <a:lnTo>
                    <a:pt x="1148" y="353"/>
                  </a:lnTo>
                  <a:lnTo>
                    <a:pt x="1111" y="346"/>
                  </a:lnTo>
                  <a:lnTo>
                    <a:pt x="1090" y="338"/>
                  </a:lnTo>
                  <a:lnTo>
                    <a:pt x="1088" y="349"/>
                  </a:lnTo>
                  <a:lnTo>
                    <a:pt x="1058" y="469"/>
                  </a:lnTo>
                  <a:lnTo>
                    <a:pt x="1043" y="484"/>
                  </a:lnTo>
                  <a:lnTo>
                    <a:pt x="1051" y="505"/>
                  </a:lnTo>
                  <a:lnTo>
                    <a:pt x="1068" y="521"/>
                  </a:lnTo>
                  <a:lnTo>
                    <a:pt x="1099" y="505"/>
                  </a:lnTo>
                  <a:lnTo>
                    <a:pt x="1150" y="508"/>
                  </a:lnTo>
                  <a:lnTo>
                    <a:pt x="1164" y="484"/>
                  </a:lnTo>
                  <a:lnTo>
                    <a:pt x="1191" y="478"/>
                  </a:lnTo>
                  <a:lnTo>
                    <a:pt x="1240" y="496"/>
                  </a:lnTo>
                  <a:lnTo>
                    <a:pt x="1302" y="560"/>
                  </a:lnTo>
                  <a:lnTo>
                    <a:pt x="1302" y="573"/>
                  </a:lnTo>
                  <a:lnTo>
                    <a:pt x="1288" y="582"/>
                  </a:lnTo>
                  <a:lnTo>
                    <a:pt x="1218" y="585"/>
                  </a:lnTo>
                  <a:lnTo>
                    <a:pt x="1195" y="604"/>
                  </a:lnTo>
                  <a:lnTo>
                    <a:pt x="1177" y="602"/>
                  </a:lnTo>
                  <a:lnTo>
                    <a:pt x="1164" y="623"/>
                  </a:lnTo>
                  <a:lnTo>
                    <a:pt x="1129" y="630"/>
                  </a:lnTo>
                  <a:lnTo>
                    <a:pt x="1108" y="663"/>
                  </a:lnTo>
                  <a:lnTo>
                    <a:pt x="1104" y="687"/>
                  </a:lnTo>
                  <a:lnTo>
                    <a:pt x="1056" y="719"/>
                  </a:lnTo>
                  <a:lnTo>
                    <a:pt x="1025" y="721"/>
                  </a:lnTo>
                  <a:lnTo>
                    <a:pt x="993" y="767"/>
                  </a:lnTo>
                  <a:lnTo>
                    <a:pt x="961" y="786"/>
                  </a:lnTo>
                  <a:lnTo>
                    <a:pt x="901" y="772"/>
                  </a:lnTo>
                  <a:lnTo>
                    <a:pt x="881" y="763"/>
                  </a:lnTo>
                  <a:lnTo>
                    <a:pt x="857" y="787"/>
                  </a:lnTo>
                  <a:lnTo>
                    <a:pt x="845" y="830"/>
                  </a:lnTo>
                  <a:lnTo>
                    <a:pt x="878" y="878"/>
                  </a:lnTo>
                  <a:lnTo>
                    <a:pt x="857" y="900"/>
                  </a:lnTo>
                  <a:lnTo>
                    <a:pt x="827" y="918"/>
                  </a:lnTo>
                  <a:lnTo>
                    <a:pt x="783" y="974"/>
                  </a:lnTo>
                  <a:lnTo>
                    <a:pt x="724" y="999"/>
                  </a:lnTo>
                  <a:lnTo>
                    <a:pt x="631" y="1009"/>
                  </a:lnTo>
                  <a:lnTo>
                    <a:pt x="617" y="1007"/>
                  </a:lnTo>
                  <a:lnTo>
                    <a:pt x="507" y="1053"/>
                  </a:lnTo>
                  <a:lnTo>
                    <a:pt x="457" y="1085"/>
                  </a:lnTo>
                  <a:lnTo>
                    <a:pt x="443" y="1077"/>
                  </a:lnTo>
                  <a:lnTo>
                    <a:pt x="438" y="1062"/>
                  </a:lnTo>
                  <a:lnTo>
                    <a:pt x="371" y="1058"/>
                  </a:lnTo>
                  <a:lnTo>
                    <a:pt x="293" y="1035"/>
                  </a:lnTo>
                  <a:lnTo>
                    <a:pt x="272" y="1011"/>
                  </a:lnTo>
                  <a:lnTo>
                    <a:pt x="160" y="998"/>
                  </a:lnTo>
                  <a:lnTo>
                    <a:pt x="139" y="1007"/>
                  </a:lnTo>
                  <a:lnTo>
                    <a:pt x="3" y="994"/>
                  </a:lnTo>
                  <a:lnTo>
                    <a:pt x="0" y="1014"/>
                  </a:lnTo>
                  <a:lnTo>
                    <a:pt x="10" y="1045"/>
                  </a:lnTo>
                  <a:lnTo>
                    <a:pt x="4" y="1097"/>
                  </a:lnTo>
                  <a:lnTo>
                    <a:pt x="43" y="1154"/>
                  </a:lnTo>
                  <a:lnTo>
                    <a:pt x="63" y="1167"/>
                  </a:lnTo>
                  <a:lnTo>
                    <a:pt x="96" y="1143"/>
                  </a:lnTo>
                  <a:lnTo>
                    <a:pt x="161" y="1143"/>
                  </a:lnTo>
                  <a:lnTo>
                    <a:pt x="178" y="1149"/>
                  </a:lnTo>
                  <a:lnTo>
                    <a:pt x="188" y="1164"/>
                  </a:lnTo>
                  <a:lnTo>
                    <a:pt x="180" y="1180"/>
                  </a:lnTo>
                  <a:lnTo>
                    <a:pt x="143" y="1211"/>
                  </a:lnTo>
                  <a:lnTo>
                    <a:pt x="147" y="1225"/>
                  </a:lnTo>
                  <a:lnTo>
                    <a:pt x="190" y="1257"/>
                  </a:lnTo>
                  <a:lnTo>
                    <a:pt x="206" y="1257"/>
                  </a:lnTo>
                  <a:lnTo>
                    <a:pt x="211" y="1263"/>
                  </a:lnTo>
                  <a:lnTo>
                    <a:pt x="208" y="1277"/>
                  </a:lnTo>
                  <a:lnTo>
                    <a:pt x="234" y="1297"/>
                  </a:lnTo>
                  <a:lnTo>
                    <a:pt x="295" y="1307"/>
                  </a:lnTo>
                  <a:lnTo>
                    <a:pt x="324" y="1299"/>
                  </a:lnTo>
                  <a:lnTo>
                    <a:pt x="361" y="1262"/>
                  </a:lnTo>
                  <a:lnTo>
                    <a:pt x="406" y="1265"/>
                  </a:lnTo>
                  <a:lnTo>
                    <a:pt x="424" y="1293"/>
                  </a:lnTo>
                  <a:lnTo>
                    <a:pt x="414" y="1318"/>
                  </a:lnTo>
                  <a:lnTo>
                    <a:pt x="416" y="1334"/>
                  </a:lnTo>
                  <a:lnTo>
                    <a:pt x="392" y="1349"/>
                  </a:lnTo>
                  <a:lnTo>
                    <a:pt x="381" y="1362"/>
                  </a:lnTo>
                  <a:lnTo>
                    <a:pt x="386" y="1393"/>
                  </a:lnTo>
                  <a:lnTo>
                    <a:pt x="428" y="1422"/>
                  </a:lnTo>
                  <a:lnTo>
                    <a:pt x="447" y="1419"/>
                  </a:lnTo>
                  <a:lnTo>
                    <a:pt x="447" y="1419"/>
                  </a:lnTo>
                </a:path>
              </a:pathLst>
            </a:custGeom>
            <a:solidFill>
              <a:schemeClr val="lt2"/>
            </a:solidFill>
            <a:ln cap="flat" cmpd="sng" w="9525">
              <a:solidFill>
                <a:srgbClr val="024735"/>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383" name="Google Shape;383;p19"/>
            <p:cNvSpPr/>
            <p:nvPr/>
          </p:nvSpPr>
          <p:spPr>
            <a:xfrm rot="180000">
              <a:off x="4799243" y="2987265"/>
              <a:ext cx="553395" cy="548831"/>
            </a:xfrm>
            <a:custGeom>
              <a:rect b="b" l="l" r="r" t="t"/>
              <a:pathLst>
                <a:path extrusionOk="0" h="401" w="413">
                  <a:moveTo>
                    <a:pt x="342" y="277"/>
                  </a:moveTo>
                  <a:lnTo>
                    <a:pt x="385" y="213"/>
                  </a:lnTo>
                  <a:lnTo>
                    <a:pt x="412" y="180"/>
                  </a:lnTo>
                  <a:lnTo>
                    <a:pt x="409" y="150"/>
                  </a:lnTo>
                  <a:lnTo>
                    <a:pt x="380" y="116"/>
                  </a:lnTo>
                  <a:lnTo>
                    <a:pt x="376" y="89"/>
                  </a:lnTo>
                  <a:lnTo>
                    <a:pt x="323" y="16"/>
                  </a:lnTo>
                  <a:lnTo>
                    <a:pt x="321" y="24"/>
                  </a:lnTo>
                  <a:lnTo>
                    <a:pt x="310" y="35"/>
                  </a:lnTo>
                  <a:lnTo>
                    <a:pt x="287" y="10"/>
                  </a:lnTo>
                  <a:lnTo>
                    <a:pt x="256" y="0"/>
                  </a:lnTo>
                  <a:lnTo>
                    <a:pt x="254" y="10"/>
                  </a:lnTo>
                  <a:lnTo>
                    <a:pt x="254" y="24"/>
                  </a:lnTo>
                  <a:lnTo>
                    <a:pt x="241" y="37"/>
                  </a:lnTo>
                  <a:lnTo>
                    <a:pt x="215" y="63"/>
                  </a:lnTo>
                  <a:lnTo>
                    <a:pt x="186" y="63"/>
                  </a:lnTo>
                  <a:lnTo>
                    <a:pt x="175" y="82"/>
                  </a:lnTo>
                  <a:lnTo>
                    <a:pt x="163" y="82"/>
                  </a:lnTo>
                  <a:lnTo>
                    <a:pt x="144" y="102"/>
                  </a:lnTo>
                  <a:lnTo>
                    <a:pt x="133" y="102"/>
                  </a:lnTo>
                  <a:lnTo>
                    <a:pt x="109" y="125"/>
                  </a:lnTo>
                  <a:lnTo>
                    <a:pt x="94" y="130"/>
                  </a:lnTo>
                  <a:lnTo>
                    <a:pt x="61" y="178"/>
                  </a:lnTo>
                  <a:lnTo>
                    <a:pt x="42" y="148"/>
                  </a:lnTo>
                  <a:lnTo>
                    <a:pt x="20" y="132"/>
                  </a:lnTo>
                  <a:lnTo>
                    <a:pt x="8" y="144"/>
                  </a:lnTo>
                  <a:lnTo>
                    <a:pt x="21" y="209"/>
                  </a:lnTo>
                  <a:lnTo>
                    <a:pt x="10" y="232"/>
                  </a:lnTo>
                  <a:lnTo>
                    <a:pt x="0" y="264"/>
                  </a:lnTo>
                  <a:lnTo>
                    <a:pt x="30" y="285"/>
                  </a:lnTo>
                  <a:lnTo>
                    <a:pt x="47" y="286"/>
                  </a:lnTo>
                  <a:lnTo>
                    <a:pt x="70" y="318"/>
                  </a:lnTo>
                  <a:lnTo>
                    <a:pt x="86" y="309"/>
                  </a:lnTo>
                  <a:lnTo>
                    <a:pt x="112" y="277"/>
                  </a:lnTo>
                  <a:lnTo>
                    <a:pt x="138" y="233"/>
                  </a:lnTo>
                  <a:lnTo>
                    <a:pt x="182" y="223"/>
                  </a:lnTo>
                  <a:lnTo>
                    <a:pt x="210" y="252"/>
                  </a:lnTo>
                  <a:lnTo>
                    <a:pt x="190" y="295"/>
                  </a:lnTo>
                  <a:lnTo>
                    <a:pt x="163" y="336"/>
                  </a:lnTo>
                  <a:lnTo>
                    <a:pt x="187" y="353"/>
                  </a:lnTo>
                  <a:lnTo>
                    <a:pt x="186" y="373"/>
                  </a:lnTo>
                  <a:lnTo>
                    <a:pt x="167" y="392"/>
                  </a:lnTo>
                  <a:lnTo>
                    <a:pt x="171" y="400"/>
                  </a:lnTo>
                  <a:lnTo>
                    <a:pt x="203" y="382"/>
                  </a:lnTo>
                  <a:lnTo>
                    <a:pt x="249" y="321"/>
                  </a:lnTo>
                  <a:lnTo>
                    <a:pt x="319" y="282"/>
                  </a:lnTo>
                  <a:lnTo>
                    <a:pt x="342" y="277"/>
                  </a:lnTo>
                  <a:lnTo>
                    <a:pt x="342" y="277"/>
                  </a:lnTo>
                </a:path>
              </a:pathLst>
            </a:custGeom>
            <a:solidFill>
              <a:schemeClr val="lt2"/>
            </a:solidFill>
            <a:ln cap="flat" cmpd="sng" w="9525">
              <a:solidFill>
                <a:srgbClr val="024735"/>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384" name="Google Shape;384;p19"/>
            <p:cNvSpPr/>
            <p:nvPr/>
          </p:nvSpPr>
          <p:spPr>
            <a:xfrm rot="180000">
              <a:off x="4957195" y="2681794"/>
              <a:ext cx="792032" cy="562725"/>
            </a:xfrm>
            <a:custGeom>
              <a:rect b="b" l="l" r="r" t="t"/>
              <a:pathLst>
                <a:path extrusionOk="0" h="407" w="597">
                  <a:moveTo>
                    <a:pt x="591" y="115"/>
                  </a:moveTo>
                  <a:lnTo>
                    <a:pt x="578" y="113"/>
                  </a:lnTo>
                  <a:lnTo>
                    <a:pt x="561" y="113"/>
                  </a:lnTo>
                  <a:lnTo>
                    <a:pt x="532" y="104"/>
                  </a:lnTo>
                  <a:lnTo>
                    <a:pt x="523" y="87"/>
                  </a:lnTo>
                  <a:lnTo>
                    <a:pt x="514" y="101"/>
                  </a:lnTo>
                  <a:lnTo>
                    <a:pt x="500" y="92"/>
                  </a:lnTo>
                  <a:lnTo>
                    <a:pt x="471" y="125"/>
                  </a:lnTo>
                  <a:lnTo>
                    <a:pt x="465" y="133"/>
                  </a:lnTo>
                  <a:lnTo>
                    <a:pt x="453" y="135"/>
                  </a:lnTo>
                  <a:lnTo>
                    <a:pt x="434" y="116"/>
                  </a:lnTo>
                  <a:lnTo>
                    <a:pt x="417" y="108"/>
                  </a:lnTo>
                  <a:lnTo>
                    <a:pt x="399" y="72"/>
                  </a:lnTo>
                  <a:lnTo>
                    <a:pt x="385" y="81"/>
                  </a:lnTo>
                  <a:lnTo>
                    <a:pt x="390" y="113"/>
                  </a:lnTo>
                  <a:lnTo>
                    <a:pt x="380" y="119"/>
                  </a:lnTo>
                  <a:lnTo>
                    <a:pt x="357" y="93"/>
                  </a:lnTo>
                  <a:lnTo>
                    <a:pt x="347" y="81"/>
                  </a:lnTo>
                  <a:lnTo>
                    <a:pt x="329" y="81"/>
                  </a:lnTo>
                  <a:lnTo>
                    <a:pt x="318" y="53"/>
                  </a:lnTo>
                  <a:lnTo>
                    <a:pt x="294" y="40"/>
                  </a:lnTo>
                  <a:lnTo>
                    <a:pt x="259" y="53"/>
                  </a:lnTo>
                  <a:lnTo>
                    <a:pt x="246" y="51"/>
                  </a:lnTo>
                  <a:lnTo>
                    <a:pt x="226" y="31"/>
                  </a:lnTo>
                  <a:lnTo>
                    <a:pt x="199" y="45"/>
                  </a:lnTo>
                  <a:lnTo>
                    <a:pt x="183" y="45"/>
                  </a:lnTo>
                  <a:lnTo>
                    <a:pt x="165" y="55"/>
                  </a:lnTo>
                  <a:lnTo>
                    <a:pt x="137" y="34"/>
                  </a:lnTo>
                  <a:lnTo>
                    <a:pt x="118" y="0"/>
                  </a:lnTo>
                  <a:lnTo>
                    <a:pt x="74" y="8"/>
                  </a:lnTo>
                  <a:lnTo>
                    <a:pt x="58" y="29"/>
                  </a:lnTo>
                  <a:lnTo>
                    <a:pt x="55" y="51"/>
                  </a:lnTo>
                  <a:lnTo>
                    <a:pt x="7" y="37"/>
                  </a:lnTo>
                  <a:lnTo>
                    <a:pt x="0" y="53"/>
                  </a:lnTo>
                  <a:lnTo>
                    <a:pt x="3" y="63"/>
                  </a:lnTo>
                  <a:lnTo>
                    <a:pt x="29" y="82"/>
                  </a:lnTo>
                  <a:lnTo>
                    <a:pt x="29" y="108"/>
                  </a:lnTo>
                  <a:lnTo>
                    <a:pt x="34" y="133"/>
                  </a:lnTo>
                  <a:lnTo>
                    <a:pt x="48" y="156"/>
                  </a:lnTo>
                  <a:lnTo>
                    <a:pt x="50" y="175"/>
                  </a:lnTo>
                  <a:lnTo>
                    <a:pt x="61" y="184"/>
                  </a:lnTo>
                  <a:lnTo>
                    <a:pt x="98" y="149"/>
                  </a:lnTo>
                  <a:lnTo>
                    <a:pt x="137" y="197"/>
                  </a:lnTo>
                  <a:lnTo>
                    <a:pt x="137" y="224"/>
                  </a:lnTo>
                  <a:lnTo>
                    <a:pt x="157" y="236"/>
                  </a:lnTo>
                  <a:lnTo>
                    <a:pt x="159" y="226"/>
                  </a:lnTo>
                  <a:lnTo>
                    <a:pt x="190" y="236"/>
                  </a:lnTo>
                  <a:lnTo>
                    <a:pt x="213" y="261"/>
                  </a:lnTo>
                  <a:lnTo>
                    <a:pt x="224" y="250"/>
                  </a:lnTo>
                  <a:lnTo>
                    <a:pt x="226" y="242"/>
                  </a:lnTo>
                  <a:lnTo>
                    <a:pt x="279" y="315"/>
                  </a:lnTo>
                  <a:lnTo>
                    <a:pt x="283" y="342"/>
                  </a:lnTo>
                  <a:lnTo>
                    <a:pt x="312" y="376"/>
                  </a:lnTo>
                  <a:lnTo>
                    <a:pt x="315" y="406"/>
                  </a:lnTo>
                  <a:lnTo>
                    <a:pt x="342" y="391"/>
                  </a:lnTo>
                  <a:lnTo>
                    <a:pt x="365" y="322"/>
                  </a:lnTo>
                  <a:lnTo>
                    <a:pt x="377" y="318"/>
                  </a:lnTo>
                  <a:lnTo>
                    <a:pt x="403" y="333"/>
                  </a:lnTo>
                  <a:lnTo>
                    <a:pt x="445" y="328"/>
                  </a:lnTo>
                  <a:lnTo>
                    <a:pt x="460" y="315"/>
                  </a:lnTo>
                  <a:lnTo>
                    <a:pt x="440" y="284"/>
                  </a:lnTo>
                  <a:lnTo>
                    <a:pt x="445" y="276"/>
                  </a:lnTo>
                  <a:lnTo>
                    <a:pt x="484" y="263"/>
                  </a:lnTo>
                  <a:lnTo>
                    <a:pt x="500" y="231"/>
                  </a:lnTo>
                  <a:lnTo>
                    <a:pt x="522" y="222"/>
                  </a:lnTo>
                  <a:lnTo>
                    <a:pt x="523" y="191"/>
                  </a:lnTo>
                  <a:lnTo>
                    <a:pt x="529" y="171"/>
                  </a:lnTo>
                  <a:lnTo>
                    <a:pt x="541" y="167"/>
                  </a:lnTo>
                  <a:lnTo>
                    <a:pt x="551" y="178"/>
                  </a:lnTo>
                  <a:lnTo>
                    <a:pt x="562" y="188"/>
                  </a:lnTo>
                  <a:lnTo>
                    <a:pt x="589" y="151"/>
                  </a:lnTo>
                  <a:lnTo>
                    <a:pt x="596" y="122"/>
                  </a:lnTo>
                  <a:lnTo>
                    <a:pt x="591" y="115"/>
                  </a:lnTo>
                  <a:lnTo>
                    <a:pt x="591" y="115"/>
                  </a:lnTo>
                </a:path>
              </a:pathLst>
            </a:custGeom>
            <a:solidFill>
              <a:schemeClr val="lt2"/>
            </a:solidFill>
            <a:ln cap="flat" cmpd="sng" w="9525">
              <a:solidFill>
                <a:srgbClr val="024735"/>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385" name="Google Shape;385;p19"/>
            <p:cNvSpPr/>
            <p:nvPr/>
          </p:nvSpPr>
          <p:spPr>
            <a:xfrm rot="180000">
              <a:off x="4804032" y="1837708"/>
              <a:ext cx="1086216" cy="1028191"/>
            </a:xfrm>
            <a:custGeom>
              <a:rect b="b" l="l" r="r" t="t"/>
              <a:pathLst>
                <a:path extrusionOk="0" h="743" w="818">
                  <a:moveTo>
                    <a:pt x="207" y="615"/>
                  </a:moveTo>
                  <a:lnTo>
                    <a:pt x="251" y="607"/>
                  </a:lnTo>
                  <a:lnTo>
                    <a:pt x="270" y="641"/>
                  </a:lnTo>
                  <a:lnTo>
                    <a:pt x="298" y="662"/>
                  </a:lnTo>
                  <a:lnTo>
                    <a:pt x="316" y="652"/>
                  </a:lnTo>
                  <a:lnTo>
                    <a:pt x="332" y="652"/>
                  </a:lnTo>
                  <a:lnTo>
                    <a:pt x="359" y="638"/>
                  </a:lnTo>
                  <a:lnTo>
                    <a:pt x="379" y="658"/>
                  </a:lnTo>
                  <a:lnTo>
                    <a:pt x="392" y="660"/>
                  </a:lnTo>
                  <a:lnTo>
                    <a:pt x="427" y="647"/>
                  </a:lnTo>
                  <a:lnTo>
                    <a:pt x="451" y="660"/>
                  </a:lnTo>
                  <a:lnTo>
                    <a:pt x="462" y="688"/>
                  </a:lnTo>
                  <a:lnTo>
                    <a:pt x="480" y="688"/>
                  </a:lnTo>
                  <a:lnTo>
                    <a:pt x="490" y="700"/>
                  </a:lnTo>
                  <a:lnTo>
                    <a:pt x="513" y="726"/>
                  </a:lnTo>
                  <a:lnTo>
                    <a:pt x="523" y="720"/>
                  </a:lnTo>
                  <a:lnTo>
                    <a:pt x="518" y="688"/>
                  </a:lnTo>
                  <a:lnTo>
                    <a:pt x="532" y="679"/>
                  </a:lnTo>
                  <a:lnTo>
                    <a:pt x="550" y="715"/>
                  </a:lnTo>
                  <a:lnTo>
                    <a:pt x="567" y="723"/>
                  </a:lnTo>
                  <a:lnTo>
                    <a:pt x="586" y="742"/>
                  </a:lnTo>
                  <a:lnTo>
                    <a:pt x="598" y="740"/>
                  </a:lnTo>
                  <a:lnTo>
                    <a:pt x="604" y="732"/>
                  </a:lnTo>
                  <a:lnTo>
                    <a:pt x="633" y="699"/>
                  </a:lnTo>
                  <a:lnTo>
                    <a:pt x="647" y="708"/>
                  </a:lnTo>
                  <a:lnTo>
                    <a:pt x="656" y="694"/>
                  </a:lnTo>
                  <a:lnTo>
                    <a:pt x="665" y="711"/>
                  </a:lnTo>
                  <a:lnTo>
                    <a:pt x="694" y="720"/>
                  </a:lnTo>
                  <a:lnTo>
                    <a:pt x="711" y="720"/>
                  </a:lnTo>
                  <a:lnTo>
                    <a:pt x="724" y="722"/>
                  </a:lnTo>
                  <a:lnTo>
                    <a:pt x="717" y="708"/>
                  </a:lnTo>
                  <a:lnTo>
                    <a:pt x="714" y="662"/>
                  </a:lnTo>
                  <a:lnTo>
                    <a:pt x="680" y="612"/>
                  </a:lnTo>
                  <a:lnTo>
                    <a:pt x="698" y="593"/>
                  </a:lnTo>
                  <a:lnTo>
                    <a:pt x="715" y="561"/>
                  </a:lnTo>
                  <a:lnTo>
                    <a:pt x="777" y="561"/>
                  </a:lnTo>
                  <a:lnTo>
                    <a:pt x="789" y="551"/>
                  </a:lnTo>
                  <a:lnTo>
                    <a:pt x="785" y="527"/>
                  </a:lnTo>
                  <a:lnTo>
                    <a:pt x="799" y="502"/>
                  </a:lnTo>
                  <a:lnTo>
                    <a:pt x="794" y="490"/>
                  </a:lnTo>
                  <a:lnTo>
                    <a:pt x="799" y="467"/>
                  </a:lnTo>
                  <a:lnTo>
                    <a:pt x="799" y="352"/>
                  </a:lnTo>
                  <a:lnTo>
                    <a:pt x="817" y="316"/>
                  </a:lnTo>
                  <a:lnTo>
                    <a:pt x="796" y="293"/>
                  </a:lnTo>
                  <a:lnTo>
                    <a:pt x="799" y="277"/>
                  </a:lnTo>
                  <a:lnTo>
                    <a:pt x="791" y="264"/>
                  </a:lnTo>
                  <a:lnTo>
                    <a:pt x="767" y="274"/>
                  </a:lnTo>
                  <a:lnTo>
                    <a:pt x="739" y="305"/>
                  </a:lnTo>
                  <a:lnTo>
                    <a:pt x="711" y="318"/>
                  </a:lnTo>
                  <a:lnTo>
                    <a:pt x="684" y="357"/>
                  </a:lnTo>
                  <a:lnTo>
                    <a:pt x="615" y="381"/>
                  </a:lnTo>
                  <a:lnTo>
                    <a:pt x="584" y="357"/>
                  </a:lnTo>
                  <a:lnTo>
                    <a:pt x="588" y="342"/>
                  </a:lnTo>
                  <a:lnTo>
                    <a:pt x="571" y="318"/>
                  </a:lnTo>
                  <a:lnTo>
                    <a:pt x="564" y="294"/>
                  </a:lnTo>
                  <a:lnTo>
                    <a:pt x="537" y="293"/>
                  </a:lnTo>
                  <a:lnTo>
                    <a:pt x="492" y="268"/>
                  </a:lnTo>
                  <a:lnTo>
                    <a:pt x="473" y="275"/>
                  </a:lnTo>
                  <a:lnTo>
                    <a:pt x="451" y="264"/>
                  </a:lnTo>
                  <a:lnTo>
                    <a:pt x="419" y="270"/>
                  </a:lnTo>
                  <a:lnTo>
                    <a:pt x="392" y="260"/>
                  </a:lnTo>
                  <a:lnTo>
                    <a:pt x="376" y="236"/>
                  </a:lnTo>
                  <a:lnTo>
                    <a:pt x="359" y="217"/>
                  </a:lnTo>
                  <a:lnTo>
                    <a:pt x="353" y="199"/>
                  </a:lnTo>
                  <a:lnTo>
                    <a:pt x="332" y="177"/>
                  </a:lnTo>
                  <a:lnTo>
                    <a:pt x="318" y="157"/>
                  </a:lnTo>
                  <a:lnTo>
                    <a:pt x="288" y="116"/>
                  </a:lnTo>
                  <a:lnTo>
                    <a:pt x="279" y="92"/>
                  </a:lnTo>
                  <a:lnTo>
                    <a:pt x="246" y="50"/>
                  </a:lnTo>
                  <a:lnTo>
                    <a:pt x="237" y="28"/>
                  </a:lnTo>
                  <a:lnTo>
                    <a:pt x="194" y="7"/>
                  </a:lnTo>
                  <a:lnTo>
                    <a:pt x="167" y="17"/>
                  </a:lnTo>
                  <a:lnTo>
                    <a:pt x="142" y="11"/>
                  </a:lnTo>
                  <a:lnTo>
                    <a:pt x="88" y="0"/>
                  </a:lnTo>
                  <a:lnTo>
                    <a:pt x="16" y="26"/>
                  </a:lnTo>
                  <a:lnTo>
                    <a:pt x="4" y="37"/>
                  </a:lnTo>
                  <a:lnTo>
                    <a:pt x="19" y="57"/>
                  </a:lnTo>
                  <a:lnTo>
                    <a:pt x="0" y="106"/>
                  </a:lnTo>
                  <a:lnTo>
                    <a:pt x="5" y="111"/>
                  </a:lnTo>
                  <a:lnTo>
                    <a:pt x="37" y="130"/>
                  </a:lnTo>
                  <a:lnTo>
                    <a:pt x="54" y="103"/>
                  </a:lnTo>
                  <a:lnTo>
                    <a:pt x="83" y="122"/>
                  </a:lnTo>
                  <a:lnTo>
                    <a:pt x="82" y="135"/>
                  </a:lnTo>
                  <a:lnTo>
                    <a:pt x="93" y="167"/>
                  </a:lnTo>
                  <a:lnTo>
                    <a:pt x="111" y="188"/>
                  </a:lnTo>
                  <a:lnTo>
                    <a:pt x="148" y="194"/>
                  </a:lnTo>
                  <a:lnTo>
                    <a:pt x="159" y="183"/>
                  </a:lnTo>
                  <a:lnTo>
                    <a:pt x="181" y="179"/>
                  </a:lnTo>
                  <a:lnTo>
                    <a:pt x="223" y="144"/>
                  </a:lnTo>
                  <a:lnTo>
                    <a:pt x="279" y="186"/>
                  </a:lnTo>
                  <a:lnTo>
                    <a:pt x="260" y="260"/>
                  </a:lnTo>
                  <a:lnTo>
                    <a:pt x="265" y="314"/>
                  </a:lnTo>
                  <a:lnTo>
                    <a:pt x="265" y="347"/>
                  </a:lnTo>
                  <a:lnTo>
                    <a:pt x="250" y="355"/>
                  </a:lnTo>
                  <a:lnTo>
                    <a:pt x="247" y="441"/>
                  </a:lnTo>
                  <a:lnTo>
                    <a:pt x="244" y="438"/>
                  </a:lnTo>
                  <a:lnTo>
                    <a:pt x="229" y="419"/>
                  </a:lnTo>
                  <a:lnTo>
                    <a:pt x="222" y="419"/>
                  </a:lnTo>
                  <a:lnTo>
                    <a:pt x="218" y="427"/>
                  </a:lnTo>
                  <a:lnTo>
                    <a:pt x="172" y="496"/>
                  </a:lnTo>
                  <a:lnTo>
                    <a:pt x="150" y="524"/>
                  </a:lnTo>
                  <a:lnTo>
                    <a:pt x="152" y="533"/>
                  </a:lnTo>
                  <a:lnTo>
                    <a:pt x="198" y="566"/>
                  </a:lnTo>
                  <a:lnTo>
                    <a:pt x="223" y="558"/>
                  </a:lnTo>
                  <a:lnTo>
                    <a:pt x="227" y="566"/>
                  </a:lnTo>
                  <a:lnTo>
                    <a:pt x="222" y="573"/>
                  </a:lnTo>
                  <a:lnTo>
                    <a:pt x="198" y="583"/>
                  </a:lnTo>
                  <a:lnTo>
                    <a:pt x="196" y="604"/>
                  </a:lnTo>
                  <a:lnTo>
                    <a:pt x="207" y="615"/>
                  </a:lnTo>
                  <a:lnTo>
                    <a:pt x="207" y="615"/>
                  </a:lnTo>
                </a:path>
              </a:pathLst>
            </a:custGeom>
            <a:solidFill>
              <a:schemeClr val="lt2"/>
            </a:solidFill>
            <a:ln cap="flat" cmpd="sng" w="9525">
              <a:solidFill>
                <a:srgbClr val="024735"/>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386" name="Google Shape;386;p19"/>
            <p:cNvSpPr/>
            <p:nvPr/>
          </p:nvSpPr>
          <p:spPr>
            <a:xfrm rot="180000">
              <a:off x="1089937" y="2265401"/>
              <a:ext cx="1900878" cy="1602495"/>
            </a:xfrm>
            <a:custGeom>
              <a:rect b="b" l="l" r="r" t="t"/>
              <a:pathLst>
                <a:path extrusionOk="0" h="131" w="168">
                  <a:moveTo>
                    <a:pt x="115" y="1"/>
                  </a:moveTo>
                  <a:lnTo>
                    <a:pt x="116" y="1"/>
                  </a:lnTo>
                  <a:lnTo>
                    <a:pt x="115" y="4"/>
                  </a:lnTo>
                  <a:lnTo>
                    <a:pt x="117" y="6"/>
                  </a:lnTo>
                  <a:lnTo>
                    <a:pt x="117" y="7"/>
                  </a:lnTo>
                  <a:lnTo>
                    <a:pt x="120" y="10"/>
                  </a:lnTo>
                  <a:lnTo>
                    <a:pt x="121" y="13"/>
                  </a:lnTo>
                  <a:lnTo>
                    <a:pt x="126" y="13"/>
                  </a:lnTo>
                  <a:lnTo>
                    <a:pt x="128" y="15"/>
                  </a:lnTo>
                  <a:lnTo>
                    <a:pt x="129" y="15"/>
                  </a:lnTo>
                  <a:lnTo>
                    <a:pt x="131" y="20"/>
                  </a:lnTo>
                  <a:lnTo>
                    <a:pt x="134" y="27"/>
                  </a:lnTo>
                  <a:lnTo>
                    <a:pt x="133" y="31"/>
                  </a:lnTo>
                  <a:lnTo>
                    <a:pt x="133" y="32"/>
                  </a:lnTo>
                  <a:lnTo>
                    <a:pt x="131" y="36"/>
                  </a:lnTo>
                  <a:lnTo>
                    <a:pt x="131" y="39"/>
                  </a:lnTo>
                  <a:lnTo>
                    <a:pt x="140" y="43"/>
                  </a:lnTo>
                  <a:lnTo>
                    <a:pt x="149" y="44"/>
                  </a:lnTo>
                  <a:lnTo>
                    <a:pt x="158" y="51"/>
                  </a:lnTo>
                  <a:lnTo>
                    <a:pt x="161" y="52"/>
                  </a:lnTo>
                  <a:lnTo>
                    <a:pt x="161" y="53"/>
                  </a:lnTo>
                  <a:lnTo>
                    <a:pt x="163" y="57"/>
                  </a:lnTo>
                  <a:lnTo>
                    <a:pt x="165" y="63"/>
                  </a:lnTo>
                  <a:lnTo>
                    <a:pt x="168" y="67"/>
                  </a:lnTo>
                  <a:lnTo>
                    <a:pt x="167" y="69"/>
                  </a:lnTo>
                  <a:lnTo>
                    <a:pt x="167" y="72"/>
                  </a:lnTo>
                  <a:lnTo>
                    <a:pt x="163" y="73"/>
                  </a:lnTo>
                  <a:lnTo>
                    <a:pt x="155" y="76"/>
                  </a:lnTo>
                  <a:lnTo>
                    <a:pt x="150" y="80"/>
                  </a:lnTo>
                  <a:lnTo>
                    <a:pt x="146" y="82"/>
                  </a:lnTo>
                  <a:lnTo>
                    <a:pt x="146" y="85"/>
                  </a:lnTo>
                  <a:lnTo>
                    <a:pt x="147" y="97"/>
                  </a:lnTo>
                  <a:lnTo>
                    <a:pt x="144" y="96"/>
                  </a:lnTo>
                  <a:lnTo>
                    <a:pt x="142" y="97"/>
                  </a:lnTo>
                  <a:lnTo>
                    <a:pt x="123" y="101"/>
                  </a:lnTo>
                  <a:lnTo>
                    <a:pt x="120" y="103"/>
                  </a:lnTo>
                  <a:lnTo>
                    <a:pt x="120" y="108"/>
                  </a:lnTo>
                  <a:lnTo>
                    <a:pt x="126" y="113"/>
                  </a:lnTo>
                  <a:lnTo>
                    <a:pt x="124" y="116"/>
                  </a:lnTo>
                  <a:lnTo>
                    <a:pt x="121" y="118"/>
                  </a:lnTo>
                  <a:lnTo>
                    <a:pt x="121" y="119"/>
                  </a:lnTo>
                  <a:lnTo>
                    <a:pt x="122" y="121"/>
                  </a:lnTo>
                  <a:lnTo>
                    <a:pt x="123" y="121"/>
                  </a:lnTo>
                  <a:lnTo>
                    <a:pt x="124" y="122"/>
                  </a:lnTo>
                  <a:lnTo>
                    <a:pt x="118" y="124"/>
                  </a:lnTo>
                  <a:lnTo>
                    <a:pt x="115" y="122"/>
                  </a:lnTo>
                  <a:lnTo>
                    <a:pt x="113" y="121"/>
                  </a:lnTo>
                  <a:lnTo>
                    <a:pt x="109" y="121"/>
                  </a:lnTo>
                  <a:lnTo>
                    <a:pt x="101" y="118"/>
                  </a:lnTo>
                  <a:lnTo>
                    <a:pt x="96" y="118"/>
                  </a:lnTo>
                  <a:lnTo>
                    <a:pt x="92" y="119"/>
                  </a:lnTo>
                  <a:lnTo>
                    <a:pt x="88" y="119"/>
                  </a:lnTo>
                  <a:lnTo>
                    <a:pt x="81" y="123"/>
                  </a:lnTo>
                  <a:lnTo>
                    <a:pt x="75" y="122"/>
                  </a:lnTo>
                  <a:lnTo>
                    <a:pt x="70" y="124"/>
                  </a:lnTo>
                  <a:lnTo>
                    <a:pt x="66" y="122"/>
                  </a:lnTo>
                  <a:lnTo>
                    <a:pt x="63" y="120"/>
                  </a:lnTo>
                  <a:lnTo>
                    <a:pt x="56" y="119"/>
                  </a:lnTo>
                  <a:lnTo>
                    <a:pt x="51" y="122"/>
                  </a:lnTo>
                  <a:lnTo>
                    <a:pt x="48" y="121"/>
                  </a:lnTo>
                  <a:lnTo>
                    <a:pt x="46" y="120"/>
                  </a:lnTo>
                  <a:lnTo>
                    <a:pt x="40" y="120"/>
                  </a:lnTo>
                  <a:lnTo>
                    <a:pt x="40" y="117"/>
                  </a:lnTo>
                  <a:lnTo>
                    <a:pt x="32" y="131"/>
                  </a:lnTo>
                  <a:lnTo>
                    <a:pt x="25" y="125"/>
                  </a:lnTo>
                  <a:lnTo>
                    <a:pt x="22" y="121"/>
                  </a:lnTo>
                  <a:lnTo>
                    <a:pt x="23" y="114"/>
                  </a:lnTo>
                  <a:lnTo>
                    <a:pt x="20" y="113"/>
                  </a:lnTo>
                  <a:lnTo>
                    <a:pt x="13" y="108"/>
                  </a:lnTo>
                  <a:lnTo>
                    <a:pt x="11" y="108"/>
                  </a:lnTo>
                  <a:lnTo>
                    <a:pt x="9" y="105"/>
                  </a:lnTo>
                  <a:lnTo>
                    <a:pt x="10" y="101"/>
                  </a:lnTo>
                  <a:lnTo>
                    <a:pt x="10" y="100"/>
                  </a:lnTo>
                  <a:lnTo>
                    <a:pt x="7" y="98"/>
                  </a:lnTo>
                  <a:lnTo>
                    <a:pt x="6" y="96"/>
                  </a:lnTo>
                  <a:lnTo>
                    <a:pt x="1" y="93"/>
                  </a:lnTo>
                  <a:lnTo>
                    <a:pt x="1" y="92"/>
                  </a:lnTo>
                  <a:lnTo>
                    <a:pt x="4" y="91"/>
                  </a:lnTo>
                  <a:lnTo>
                    <a:pt x="5" y="92"/>
                  </a:lnTo>
                  <a:lnTo>
                    <a:pt x="7" y="91"/>
                  </a:lnTo>
                  <a:lnTo>
                    <a:pt x="6" y="86"/>
                  </a:lnTo>
                  <a:lnTo>
                    <a:pt x="7" y="81"/>
                  </a:lnTo>
                  <a:lnTo>
                    <a:pt x="3" y="78"/>
                  </a:lnTo>
                  <a:lnTo>
                    <a:pt x="1" y="79"/>
                  </a:lnTo>
                  <a:lnTo>
                    <a:pt x="0" y="76"/>
                  </a:lnTo>
                  <a:lnTo>
                    <a:pt x="1" y="74"/>
                  </a:lnTo>
                  <a:lnTo>
                    <a:pt x="1" y="71"/>
                  </a:lnTo>
                  <a:lnTo>
                    <a:pt x="3" y="69"/>
                  </a:lnTo>
                  <a:lnTo>
                    <a:pt x="4" y="68"/>
                  </a:lnTo>
                  <a:lnTo>
                    <a:pt x="4" y="67"/>
                  </a:lnTo>
                  <a:lnTo>
                    <a:pt x="7" y="65"/>
                  </a:lnTo>
                  <a:lnTo>
                    <a:pt x="10" y="64"/>
                  </a:lnTo>
                  <a:lnTo>
                    <a:pt x="13" y="63"/>
                  </a:lnTo>
                  <a:lnTo>
                    <a:pt x="16" y="64"/>
                  </a:lnTo>
                  <a:lnTo>
                    <a:pt x="17" y="63"/>
                  </a:lnTo>
                  <a:lnTo>
                    <a:pt x="18" y="64"/>
                  </a:lnTo>
                  <a:lnTo>
                    <a:pt x="18" y="66"/>
                  </a:lnTo>
                  <a:lnTo>
                    <a:pt x="20" y="67"/>
                  </a:lnTo>
                  <a:lnTo>
                    <a:pt x="23" y="66"/>
                  </a:lnTo>
                  <a:lnTo>
                    <a:pt x="27" y="62"/>
                  </a:lnTo>
                  <a:lnTo>
                    <a:pt x="36" y="64"/>
                  </a:lnTo>
                  <a:lnTo>
                    <a:pt x="40" y="61"/>
                  </a:lnTo>
                  <a:lnTo>
                    <a:pt x="53" y="58"/>
                  </a:lnTo>
                  <a:lnTo>
                    <a:pt x="54" y="56"/>
                  </a:lnTo>
                  <a:lnTo>
                    <a:pt x="55" y="52"/>
                  </a:lnTo>
                  <a:lnTo>
                    <a:pt x="58" y="49"/>
                  </a:lnTo>
                  <a:lnTo>
                    <a:pt x="59" y="49"/>
                  </a:lnTo>
                  <a:lnTo>
                    <a:pt x="59" y="47"/>
                  </a:lnTo>
                  <a:lnTo>
                    <a:pt x="59" y="36"/>
                  </a:lnTo>
                  <a:lnTo>
                    <a:pt x="60" y="34"/>
                  </a:lnTo>
                  <a:lnTo>
                    <a:pt x="57" y="32"/>
                  </a:lnTo>
                  <a:lnTo>
                    <a:pt x="56" y="31"/>
                  </a:lnTo>
                  <a:lnTo>
                    <a:pt x="60" y="30"/>
                  </a:lnTo>
                  <a:lnTo>
                    <a:pt x="69" y="30"/>
                  </a:lnTo>
                  <a:lnTo>
                    <a:pt x="71" y="31"/>
                  </a:lnTo>
                  <a:lnTo>
                    <a:pt x="74" y="32"/>
                  </a:lnTo>
                  <a:lnTo>
                    <a:pt x="75" y="32"/>
                  </a:lnTo>
                  <a:lnTo>
                    <a:pt x="76" y="31"/>
                  </a:lnTo>
                  <a:lnTo>
                    <a:pt x="75" y="29"/>
                  </a:lnTo>
                  <a:lnTo>
                    <a:pt x="81" y="15"/>
                  </a:lnTo>
                  <a:lnTo>
                    <a:pt x="82" y="15"/>
                  </a:lnTo>
                  <a:lnTo>
                    <a:pt x="89" y="18"/>
                  </a:lnTo>
                  <a:lnTo>
                    <a:pt x="92" y="18"/>
                  </a:lnTo>
                  <a:lnTo>
                    <a:pt x="93" y="19"/>
                  </a:lnTo>
                  <a:lnTo>
                    <a:pt x="99" y="17"/>
                  </a:lnTo>
                  <a:lnTo>
                    <a:pt x="100" y="8"/>
                  </a:lnTo>
                  <a:lnTo>
                    <a:pt x="103" y="6"/>
                  </a:lnTo>
                  <a:lnTo>
                    <a:pt x="106" y="6"/>
                  </a:lnTo>
                  <a:lnTo>
                    <a:pt x="108" y="3"/>
                  </a:lnTo>
                  <a:lnTo>
                    <a:pt x="109" y="1"/>
                  </a:lnTo>
                  <a:lnTo>
                    <a:pt x="111" y="0"/>
                  </a:lnTo>
                  <a:lnTo>
                    <a:pt x="115" y="1"/>
                  </a:lnTo>
                  <a:lnTo>
                    <a:pt x="115" y="1"/>
                  </a:lnTo>
                </a:path>
              </a:pathLst>
            </a:custGeom>
            <a:solidFill>
              <a:schemeClr val="lt2"/>
            </a:solidFill>
            <a:ln cap="flat" cmpd="sng" w="9525">
              <a:solidFill>
                <a:srgbClr val="024735"/>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387" name="Google Shape;387;p19"/>
            <p:cNvSpPr/>
            <p:nvPr/>
          </p:nvSpPr>
          <p:spPr>
            <a:xfrm rot="180000">
              <a:off x="3651894" y="4369222"/>
              <a:ext cx="456704" cy="451571"/>
            </a:xfrm>
            <a:custGeom>
              <a:rect b="b" l="l" r="r" t="t"/>
              <a:pathLst>
                <a:path extrusionOk="0" h="37" w="40">
                  <a:moveTo>
                    <a:pt x="7" y="30"/>
                  </a:moveTo>
                  <a:lnTo>
                    <a:pt x="7" y="30"/>
                  </a:lnTo>
                  <a:lnTo>
                    <a:pt x="5" y="29"/>
                  </a:lnTo>
                  <a:lnTo>
                    <a:pt x="3" y="28"/>
                  </a:lnTo>
                  <a:lnTo>
                    <a:pt x="2" y="26"/>
                  </a:lnTo>
                  <a:lnTo>
                    <a:pt x="0" y="25"/>
                  </a:lnTo>
                  <a:lnTo>
                    <a:pt x="1" y="24"/>
                  </a:lnTo>
                  <a:lnTo>
                    <a:pt x="3" y="22"/>
                  </a:lnTo>
                  <a:lnTo>
                    <a:pt x="3" y="17"/>
                  </a:lnTo>
                  <a:lnTo>
                    <a:pt x="4" y="17"/>
                  </a:lnTo>
                  <a:lnTo>
                    <a:pt x="6" y="16"/>
                  </a:lnTo>
                  <a:lnTo>
                    <a:pt x="8" y="18"/>
                  </a:lnTo>
                  <a:lnTo>
                    <a:pt x="10" y="17"/>
                  </a:lnTo>
                  <a:lnTo>
                    <a:pt x="12" y="19"/>
                  </a:lnTo>
                  <a:lnTo>
                    <a:pt x="15" y="19"/>
                  </a:lnTo>
                  <a:lnTo>
                    <a:pt x="15" y="18"/>
                  </a:lnTo>
                  <a:lnTo>
                    <a:pt x="18" y="16"/>
                  </a:lnTo>
                  <a:lnTo>
                    <a:pt x="19" y="13"/>
                  </a:lnTo>
                  <a:lnTo>
                    <a:pt x="21" y="12"/>
                  </a:lnTo>
                  <a:lnTo>
                    <a:pt x="23" y="11"/>
                  </a:lnTo>
                  <a:lnTo>
                    <a:pt x="24" y="9"/>
                  </a:lnTo>
                  <a:lnTo>
                    <a:pt x="25" y="7"/>
                  </a:lnTo>
                  <a:lnTo>
                    <a:pt x="26" y="5"/>
                  </a:lnTo>
                  <a:lnTo>
                    <a:pt x="26" y="2"/>
                  </a:lnTo>
                  <a:lnTo>
                    <a:pt x="25" y="0"/>
                  </a:lnTo>
                  <a:lnTo>
                    <a:pt x="31" y="2"/>
                  </a:lnTo>
                  <a:lnTo>
                    <a:pt x="32" y="3"/>
                  </a:lnTo>
                  <a:lnTo>
                    <a:pt x="35" y="3"/>
                  </a:lnTo>
                  <a:lnTo>
                    <a:pt x="37" y="3"/>
                  </a:lnTo>
                  <a:lnTo>
                    <a:pt x="39" y="5"/>
                  </a:lnTo>
                  <a:lnTo>
                    <a:pt x="40" y="10"/>
                  </a:lnTo>
                  <a:lnTo>
                    <a:pt x="39" y="12"/>
                  </a:lnTo>
                  <a:lnTo>
                    <a:pt x="38" y="12"/>
                  </a:lnTo>
                  <a:lnTo>
                    <a:pt x="34" y="14"/>
                  </a:lnTo>
                  <a:lnTo>
                    <a:pt x="28" y="15"/>
                  </a:lnTo>
                  <a:lnTo>
                    <a:pt x="26" y="17"/>
                  </a:lnTo>
                  <a:lnTo>
                    <a:pt x="28" y="19"/>
                  </a:lnTo>
                  <a:lnTo>
                    <a:pt x="28" y="22"/>
                  </a:lnTo>
                  <a:lnTo>
                    <a:pt x="29" y="23"/>
                  </a:lnTo>
                  <a:lnTo>
                    <a:pt x="34" y="28"/>
                  </a:lnTo>
                  <a:lnTo>
                    <a:pt x="34" y="35"/>
                  </a:lnTo>
                  <a:lnTo>
                    <a:pt x="31" y="37"/>
                  </a:lnTo>
                  <a:lnTo>
                    <a:pt x="29" y="34"/>
                  </a:lnTo>
                  <a:lnTo>
                    <a:pt x="26" y="31"/>
                  </a:lnTo>
                  <a:lnTo>
                    <a:pt x="26" y="29"/>
                  </a:lnTo>
                  <a:lnTo>
                    <a:pt x="24" y="29"/>
                  </a:lnTo>
                  <a:lnTo>
                    <a:pt x="22" y="30"/>
                  </a:lnTo>
                  <a:lnTo>
                    <a:pt x="19" y="28"/>
                  </a:lnTo>
                  <a:lnTo>
                    <a:pt x="17" y="32"/>
                  </a:lnTo>
                  <a:lnTo>
                    <a:pt x="15" y="32"/>
                  </a:lnTo>
                  <a:lnTo>
                    <a:pt x="13" y="35"/>
                  </a:lnTo>
                  <a:lnTo>
                    <a:pt x="11" y="34"/>
                  </a:lnTo>
                  <a:lnTo>
                    <a:pt x="9" y="35"/>
                  </a:lnTo>
                  <a:lnTo>
                    <a:pt x="6" y="33"/>
                  </a:lnTo>
                  <a:lnTo>
                    <a:pt x="7" y="30"/>
                  </a:lnTo>
                  <a:close/>
                </a:path>
              </a:pathLst>
            </a:custGeom>
            <a:solidFill>
              <a:schemeClr val="lt2"/>
            </a:solidFill>
            <a:ln cap="flat" cmpd="sng" w="9525">
              <a:solidFill>
                <a:srgbClr val="024735"/>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grpSp>
      <p:sp>
        <p:nvSpPr>
          <p:cNvPr id="388" name="Google Shape;388;p19"/>
          <p:cNvSpPr/>
          <p:nvPr/>
        </p:nvSpPr>
        <p:spPr>
          <a:xfrm rot="180000">
            <a:off x="6498946" y="1723450"/>
            <a:ext cx="1205536" cy="905455"/>
          </a:xfrm>
          <a:custGeom>
            <a:rect b="b" l="l" r="r" t="t"/>
            <a:pathLst>
              <a:path extrusionOk="0" h="645" w="902">
                <a:moveTo>
                  <a:pt x="45" y="228"/>
                </a:moveTo>
                <a:lnTo>
                  <a:pt x="74" y="239"/>
                </a:lnTo>
                <a:lnTo>
                  <a:pt x="125" y="223"/>
                </a:lnTo>
                <a:lnTo>
                  <a:pt x="117" y="214"/>
                </a:lnTo>
                <a:lnTo>
                  <a:pt x="105" y="214"/>
                </a:lnTo>
                <a:lnTo>
                  <a:pt x="98" y="198"/>
                </a:lnTo>
                <a:lnTo>
                  <a:pt x="103" y="185"/>
                </a:lnTo>
                <a:lnTo>
                  <a:pt x="126" y="175"/>
                </a:lnTo>
                <a:lnTo>
                  <a:pt x="144" y="148"/>
                </a:lnTo>
                <a:lnTo>
                  <a:pt x="92" y="105"/>
                </a:lnTo>
                <a:lnTo>
                  <a:pt x="89" y="60"/>
                </a:lnTo>
                <a:lnTo>
                  <a:pt x="113" y="41"/>
                </a:lnTo>
                <a:lnTo>
                  <a:pt x="283" y="9"/>
                </a:lnTo>
                <a:lnTo>
                  <a:pt x="295" y="0"/>
                </a:lnTo>
                <a:lnTo>
                  <a:pt x="320" y="2"/>
                </a:lnTo>
                <a:lnTo>
                  <a:pt x="406" y="22"/>
                </a:lnTo>
                <a:lnTo>
                  <a:pt x="430" y="38"/>
                </a:lnTo>
                <a:lnTo>
                  <a:pt x="469" y="60"/>
                </a:lnTo>
                <a:lnTo>
                  <a:pt x="492" y="59"/>
                </a:lnTo>
                <a:lnTo>
                  <a:pt x="529" y="37"/>
                </a:lnTo>
                <a:lnTo>
                  <a:pt x="577" y="43"/>
                </a:lnTo>
                <a:lnTo>
                  <a:pt x="609" y="27"/>
                </a:lnTo>
                <a:lnTo>
                  <a:pt x="674" y="68"/>
                </a:lnTo>
                <a:lnTo>
                  <a:pt x="708" y="55"/>
                </a:lnTo>
                <a:lnTo>
                  <a:pt x="727" y="99"/>
                </a:lnTo>
                <a:lnTo>
                  <a:pt x="772" y="127"/>
                </a:lnTo>
                <a:lnTo>
                  <a:pt x="804" y="156"/>
                </a:lnTo>
                <a:lnTo>
                  <a:pt x="828" y="148"/>
                </a:lnTo>
                <a:lnTo>
                  <a:pt x="875" y="208"/>
                </a:lnTo>
                <a:lnTo>
                  <a:pt x="884" y="248"/>
                </a:lnTo>
                <a:lnTo>
                  <a:pt x="901" y="271"/>
                </a:lnTo>
                <a:lnTo>
                  <a:pt x="895" y="317"/>
                </a:lnTo>
                <a:lnTo>
                  <a:pt x="858" y="346"/>
                </a:lnTo>
                <a:lnTo>
                  <a:pt x="865" y="365"/>
                </a:lnTo>
                <a:lnTo>
                  <a:pt x="851" y="379"/>
                </a:lnTo>
                <a:lnTo>
                  <a:pt x="832" y="397"/>
                </a:lnTo>
                <a:lnTo>
                  <a:pt x="832" y="428"/>
                </a:lnTo>
                <a:lnTo>
                  <a:pt x="816" y="442"/>
                </a:lnTo>
                <a:lnTo>
                  <a:pt x="796" y="435"/>
                </a:lnTo>
                <a:lnTo>
                  <a:pt x="778" y="418"/>
                </a:lnTo>
                <a:lnTo>
                  <a:pt x="769" y="437"/>
                </a:lnTo>
                <a:lnTo>
                  <a:pt x="780" y="454"/>
                </a:lnTo>
                <a:lnTo>
                  <a:pt x="810" y="456"/>
                </a:lnTo>
                <a:lnTo>
                  <a:pt x="837" y="485"/>
                </a:lnTo>
                <a:lnTo>
                  <a:pt x="855" y="485"/>
                </a:lnTo>
                <a:lnTo>
                  <a:pt x="867" y="499"/>
                </a:lnTo>
                <a:lnTo>
                  <a:pt x="856" y="525"/>
                </a:lnTo>
                <a:lnTo>
                  <a:pt x="856" y="527"/>
                </a:lnTo>
                <a:lnTo>
                  <a:pt x="832" y="524"/>
                </a:lnTo>
                <a:lnTo>
                  <a:pt x="816" y="537"/>
                </a:lnTo>
                <a:lnTo>
                  <a:pt x="804" y="518"/>
                </a:lnTo>
                <a:lnTo>
                  <a:pt x="776" y="529"/>
                </a:lnTo>
                <a:lnTo>
                  <a:pt x="767" y="543"/>
                </a:lnTo>
                <a:lnTo>
                  <a:pt x="767" y="566"/>
                </a:lnTo>
                <a:lnTo>
                  <a:pt x="738" y="572"/>
                </a:lnTo>
                <a:lnTo>
                  <a:pt x="701" y="535"/>
                </a:lnTo>
                <a:lnTo>
                  <a:pt x="690" y="517"/>
                </a:lnTo>
                <a:lnTo>
                  <a:pt x="661" y="525"/>
                </a:lnTo>
                <a:lnTo>
                  <a:pt x="611" y="511"/>
                </a:lnTo>
                <a:lnTo>
                  <a:pt x="536" y="522"/>
                </a:lnTo>
                <a:lnTo>
                  <a:pt x="529" y="529"/>
                </a:lnTo>
                <a:lnTo>
                  <a:pt x="522" y="553"/>
                </a:lnTo>
                <a:lnTo>
                  <a:pt x="507" y="563"/>
                </a:lnTo>
                <a:lnTo>
                  <a:pt x="509" y="586"/>
                </a:lnTo>
                <a:lnTo>
                  <a:pt x="464" y="644"/>
                </a:lnTo>
                <a:lnTo>
                  <a:pt x="391" y="629"/>
                </a:lnTo>
                <a:lnTo>
                  <a:pt x="386" y="601"/>
                </a:lnTo>
                <a:lnTo>
                  <a:pt x="339" y="564"/>
                </a:lnTo>
                <a:lnTo>
                  <a:pt x="237" y="548"/>
                </a:lnTo>
                <a:lnTo>
                  <a:pt x="194" y="541"/>
                </a:lnTo>
                <a:lnTo>
                  <a:pt x="176" y="538"/>
                </a:lnTo>
                <a:lnTo>
                  <a:pt x="138" y="508"/>
                </a:lnTo>
                <a:lnTo>
                  <a:pt x="58" y="489"/>
                </a:lnTo>
                <a:lnTo>
                  <a:pt x="2" y="382"/>
                </a:lnTo>
                <a:lnTo>
                  <a:pt x="0" y="352"/>
                </a:lnTo>
                <a:lnTo>
                  <a:pt x="24" y="341"/>
                </a:lnTo>
                <a:lnTo>
                  <a:pt x="24" y="308"/>
                </a:lnTo>
                <a:lnTo>
                  <a:pt x="40" y="267"/>
                </a:lnTo>
                <a:lnTo>
                  <a:pt x="21" y="248"/>
                </a:lnTo>
                <a:lnTo>
                  <a:pt x="45" y="228"/>
                </a:lnTo>
                <a:lnTo>
                  <a:pt x="45" y="228"/>
                </a:lnTo>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389" name="Google Shape;389;p19"/>
          <p:cNvSpPr/>
          <p:nvPr/>
        </p:nvSpPr>
        <p:spPr>
          <a:xfrm rot="180000">
            <a:off x="6541673" y="4639627"/>
            <a:ext cx="1164816" cy="827660"/>
          </a:xfrm>
          <a:custGeom>
            <a:rect b="b" l="l" r="r" t="t"/>
            <a:pathLst>
              <a:path extrusionOk="0" h="316" w="461">
                <a:moveTo>
                  <a:pt x="101" y="306"/>
                </a:moveTo>
                <a:lnTo>
                  <a:pt x="104" y="287"/>
                </a:lnTo>
                <a:lnTo>
                  <a:pt x="121" y="280"/>
                </a:lnTo>
                <a:lnTo>
                  <a:pt x="151" y="306"/>
                </a:lnTo>
                <a:lnTo>
                  <a:pt x="161" y="306"/>
                </a:lnTo>
                <a:lnTo>
                  <a:pt x="188" y="302"/>
                </a:lnTo>
                <a:lnTo>
                  <a:pt x="204" y="290"/>
                </a:lnTo>
                <a:lnTo>
                  <a:pt x="226" y="307"/>
                </a:lnTo>
                <a:lnTo>
                  <a:pt x="235" y="291"/>
                </a:lnTo>
                <a:lnTo>
                  <a:pt x="239" y="281"/>
                </a:lnTo>
                <a:lnTo>
                  <a:pt x="257" y="271"/>
                </a:lnTo>
                <a:lnTo>
                  <a:pt x="262" y="249"/>
                </a:lnTo>
                <a:lnTo>
                  <a:pt x="280" y="245"/>
                </a:lnTo>
                <a:lnTo>
                  <a:pt x="332" y="158"/>
                </a:lnTo>
                <a:lnTo>
                  <a:pt x="322" y="143"/>
                </a:lnTo>
                <a:lnTo>
                  <a:pt x="332" y="134"/>
                </a:lnTo>
                <a:lnTo>
                  <a:pt x="343" y="138"/>
                </a:lnTo>
                <a:lnTo>
                  <a:pt x="359" y="129"/>
                </a:lnTo>
                <a:lnTo>
                  <a:pt x="369" y="109"/>
                </a:lnTo>
                <a:lnTo>
                  <a:pt x="412" y="69"/>
                </a:lnTo>
                <a:lnTo>
                  <a:pt x="445" y="58"/>
                </a:lnTo>
                <a:lnTo>
                  <a:pt x="460" y="44"/>
                </a:lnTo>
                <a:lnTo>
                  <a:pt x="456" y="12"/>
                </a:lnTo>
                <a:lnTo>
                  <a:pt x="434" y="10"/>
                </a:lnTo>
                <a:lnTo>
                  <a:pt x="384" y="16"/>
                </a:lnTo>
                <a:lnTo>
                  <a:pt x="349" y="0"/>
                </a:lnTo>
                <a:lnTo>
                  <a:pt x="328" y="3"/>
                </a:lnTo>
                <a:lnTo>
                  <a:pt x="277" y="69"/>
                </a:lnTo>
                <a:lnTo>
                  <a:pt x="262" y="78"/>
                </a:lnTo>
                <a:lnTo>
                  <a:pt x="229" y="64"/>
                </a:lnTo>
                <a:lnTo>
                  <a:pt x="226" y="47"/>
                </a:lnTo>
                <a:lnTo>
                  <a:pt x="219" y="18"/>
                </a:lnTo>
                <a:lnTo>
                  <a:pt x="201" y="6"/>
                </a:lnTo>
                <a:lnTo>
                  <a:pt x="171" y="13"/>
                </a:lnTo>
                <a:lnTo>
                  <a:pt x="152" y="1"/>
                </a:lnTo>
                <a:lnTo>
                  <a:pt x="125" y="35"/>
                </a:lnTo>
                <a:lnTo>
                  <a:pt x="95" y="44"/>
                </a:lnTo>
                <a:lnTo>
                  <a:pt x="55" y="81"/>
                </a:lnTo>
                <a:lnTo>
                  <a:pt x="10" y="161"/>
                </a:lnTo>
                <a:lnTo>
                  <a:pt x="22" y="184"/>
                </a:lnTo>
                <a:lnTo>
                  <a:pt x="19" y="193"/>
                </a:lnTo>
                <a:lnTo>
                  <a:pt x="19" y="204"/>
                </a:lnTo>
                <a:lnTo>
                  <a:pt x="26" y="213"/>
                </a:lnTo>
                <a:lnTo>
                  <a:pt x="40" y="202"/>
                </a:lnTo>
                <a:lnTo>
                  <a:pt x="64" y="196"/>
                </a:lnTo>
                <a:lnTo>
                  <a:pt x="0" y="269"/>
                </a:lnTo>
                <a:lnTo>
                  <a:pt x="0" y="285"/>
                </a:lnTo>
                <a:lnTo>
                  <a:pt x="13" y="290"/>
                </a:lnTo>
                <a:lnTo>
                  <a:pt x="42" y="315"/>
                </a:lnTo>
                <a:lnTo>
                  <a:pt x="89" y="309"/>
                </a:lnTo>
                <a:lnTo>
                  <a:pt x="101" y="306"/>
                </a:lnTo>
                <a:lnTo>
                  <a:pt x="101" y="306"/>
                </a:lnTo>
              </a:path>
            </a:pathLst>
          </a:custGeom>
          <a:blipFill rotWithShape="1">
            <a:blip r:embed="rId8">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390" name="Google Shape;390;p19"/>
          <p:cNvSpPr/>
          <p:nvPr/>
        </p:nvSpPr>
        <p:spPr>
          <a:xfrm rot="180000">
            <a:off x="6401028" y="3183246"/>
            <a:ext cx="1304629" cy="863142"/>
          </a:xfrm>
          <a:custGeom>
            <a:rect b="b" l="l" r="r" t="t"/>
            <a:pathLst>
              <a:path extrusionOk="0" h="346" w="551">
                <a:moveTo>
                  <a:pt x="65" y="345"/>
                </a:moveTo>
                <a:lnTo>
                  <a:pt x="76" y="318"/>
                </a:lnTo>
                <a:lnTo>
                  <a:pt x="109" y="290"/>
                </a:lnTo>
                <a:lnTo>
                  <a:pt x="141" y="304"/>
                </a:lnTo>
                <a:lnTo>
                  <a:pt x="162" y="290"/>
                </a:lnTo>
                <a:lnTo>
                  <a:pt x="144" y="270"/>
                </a:lnTo>
                <a:lnTo>
                  <a:pt x="153" y="261"/>
                </a:lnTo>
                <a:lnTo>
                  <a:pt x="238" y="267"/>
                </a:lnTo>
                <a:lnTo>
                  <a:pt x="267" y="287"/>
                </a:lnTo>
                <a:lnTo>
                  <a:pt x="283" y="296"/>
                </a:lnTo>
                <a:lnTo>
                  <a:pt x="305" y="280"/>
                </a:lnTo>
                <a:lnTo>
                  <a:pt x="322" y="275"/>
                </a:lnTo>
                <a:lnTo>
                  <a:pt x="325" y="296"/>
                </a:lnTo>
                <a:lnTo>
                  <a:pt x="339" y="296"/>
                </a:lnTo>
                <a:lnTo>
                  <a:pt x="347" y="283"/>
                </a:lnTo>
                <a:lnTo>
                  <a:pt x="365" y="265"/>
                </a:lnTo>
                <a:lnTo>
                  <a:pt x="375" y="277"/>
                </a:lnTo>
                <a:lnTo>
                  <a:pt x="375" y="304"/>
                </a:lnTo>
                <a:lnTo>
                  <a:pt x="382" y="315"/>
                </a:lnTo>
                <a:lnTo>
                  <a:pt x="399" y="318"/>
                </a:lnTo>
                <a:lnTo>
                  <a:pt x="418" y="299"/>
                </a:lnTo>
                <a:lnTo>
                  <a:pt x="445" y="290"/>
                </a:lnTo>
                <a:lnTo>
                  <a:pt x="498" y="243"/>
                </a:lnTo>
                <a:lnTo>
                  <a:pt x="522" y="245"/>
                </a:lnTo>
                <a:lnTo>
                  <a:pt x="550" y="235"/>
                </a:lnTo>
                <a:lnTo>
                  <a:pt x="515" y="168"/>
                </a:lnTo>
                <a:lnTo>
                  <a:pt x="526" y="148"/>
                </a:lnTo>
                <a:lnTo>
                  <a:pt x="523" y="140"/>
                </a:lnTo>
                <a:lnTo>
                  <a:pt x="505" y="135"/>
                </a:lnTo>
                <a:lnTo>
                  <a:pt x="473" y="116"/>
                </a:lnTo>
                <a:lnTo>
                  <a:pt x="458" y="107"/>
                </a:lnTo>
                <a:lnTo>
                  <a:pt x="438" y="116"/>
                </a:lnTo>
                <a:lnTo>
                  <a:pt x="416" y="98"/>
                </a:lnTo>
                <a:lnTo>
                  <a:pt x="387" y="98"/>
                </a:lnTo>
                <a:lnTo>
                  <a:pt x="365" y="86"/>
                </a:lnTo>
                <a:lnTo>
                  <a:pt x="358" y="67"/>
                </a:lnTo>
                <a:lnTo>
                  <a:pt x="347" y="55"/>
                </a:lnTo>
                <a:lnTo>
                  <a:pt x="331" y="65"/>
                </a:lnTo>
                <a:lnTo>
                  <a:pt x="317" y="58"/>
                </a:lnTo>
                <a:lnTo>
                  <a:pt x="271" y="65"/>
                </a:lnTo>
                <a:lnTo>
                  <a:pt x="220" y="54"/>
                </a:lnTo>
                <a:lnTo>
                  <a:pt x="159" y="0"/>
                </a:lnTo>
                <a:lnTo>
                  <a:pt x="143" y="14"/>
                </a:lnTo>
                <a:lnTo>
                  <a:pt x="135" y="8"/>
                </a:lnTo>
                <a:lnTo>
                  <a:pt x="123" y="8"/>
                </a:lnTo>
                <a:lnTo>
                  <a:pt x="68" y="8"/>
                </a:lnTo>
                <a:lnTo>
                  <a:pt x="59" y="15"/>
                </a:lnTo>
                <a:lnTo>
                  <a:pt x="76" y="31"/>
                </a:lnTo>
                <a:lnTo>
                  <a:pt x="93" y="35"/>
                </a:lnTo>
                <a:lnTo>
                  <a:pt x="108" y="41"/>
                </a:lnTo>
                <a:lnTo>
                  <a:pt x="100" y="52"/>
                </a:lnTo>
                <a:lnTo>
                  <a:pt x="73" y="65"/>
                </a:lnTo>
                <a:lnTo>
                  <a:pt x="68" y="87"/>
                </a:lnTo>
                <a:lnTo>
                  <a:pt x="73" y="95"/>
                </a:lnTo>
                <a:lnTo>
                  <a:pt x="76" y="122"/>
                </a:lnTo>
                <a:lnTo>
                  <a:pt x="93" y="125"/>
                </a:lnTo>
                <a:lnTo>
                  <a:pt x="109" y="146"/>
                </a:lnTo>
                <a:lnTo>
                  <a:pt x="117" y="189"/>
                </a:lnTo>
                <a:lnTo>
                  <a:pt x="111" y="203"/>
                </a:lnTo>
                <a:lnTo>
                  <a:pt x="100" y="200"/>
                </a:lnTo>
                <a:lnTo>
                  <a:pt x="69" y="225"/>
                </a:lnTo>
                <a:lnTo>
                  <a:pt x="14" y="233"/>
                </a:lnTo>
                <a:lnTo>
                  <a:pt x="0" y="248"/>
                </a:lnTo>
                <a:lnTo>
                  <a:pt x="12" y="263"/>
                </a:lnTo>
                <a:lnTo>
                  <a:pt x="13" y="295"/>
                </a:lnTo>
                <a:lnTo>
                  <a:pt x="28" y="298"/>
                </a:lnTo>
                <a:lnTo>
                  <a:pt x="65" y="345"/>
                </a:lnTo>
                <a:lnTo>
                  <a:pt x="65" y="345"/>
                </a:lnTo>
              </a:path>
            </a:pathLst>
          </a:custGeom>
          <a:blipFill rotWithShape="1">
            <a:blip r:embed="rId9">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grpSp>
        <p:nvGrpSpPr>
          <p:cNvPr id="391" name="Google Shape;391;p19"/>
          <p:cNvGrpSpPr/>
          <p:nvPr/>
        </p:nvGrpSpPr>
        <p:grpSpPr>
          <a:xfrm>
            <a:off x="7876307" y="2948927"/>
            <a:ext cx="3678384" cy="1109026"/>
            <a:chOff x="7876307" y="2948927"/>
            <a:chExt cx="3678384" cy="1109026"/>
          </a:xfrm>
        </p:grpSpPr>
        <p:sp>
          <p:nvSpPr>
            <p:cNvPr id="392" name="Google Shape;392;p19"/>
            <p:cNvSpPr txBox="1"/>
            <p:nvPr/>
          </p:nvSpPr>
          <p:spPr>
            <a:xfrm>
              <a:off x="7876307" y="2948927"/>
              <a:ext cx="2051514"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tr-TR" sz="1800">
                  <a:solidFill>
                    <a:srgbClr val="FFAE4C"/>
                  </a:solidFill>
                  <a:latin typeface="Rockwell"/>
                  <a:ea typeface="Rockwell"/>
                  <a:cs typeface="Rockwell"/>
                  <a:sym typeface="Rockwell"/>
                </a:rPr>
                <a:t>FRANCE</a:t>
              </a:r>
              <a:endParaRPr b="1" sz="1800">
                <a:solidFill>
                  <a:srgbClr val="FFAE4C"/>
                </a:solidFill>
                <a:latin typeface="Rockwell"/>
                <a:ea typeface="Rockwell"/>
                <a:cs typeface="Rockwell"/>
                <a:sym typeface="Rockwell"/>
              </a:endParaRPr>
            </a:p>
          </p:txBody>
        </p:sp>
        <p:sp>
          <p:nvSpPr>
            <p:cNvPr id="393" name="Google Shape;393;p19"/>
            <p:cNvSpPr txBox="1"/>
            <p:nvPr/>
          </p:nvSpPr>
          <p:spPr>
            <a:xfrm>
              <a:off x="7876307" y="3357377"/>
              <a:ext cx="3678384" cy="700576"/>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tr-TR" sz="1400">
                  <a:solidFill>
                    <a:srgbClr val="FFFFFF"/>
                  </a:solidFill>
                  <a:latin typeface="Rockwell"/>
                  <a:ea typeface="Rockwell"/>
                  <a:cs typeface="Rockwell"/>
                  <a:sym typeface="Rockwell"/>
                </a:rPr>
                <a:t>We know visual stories are amplified with the right words.</a:t>
              </a:r>
              <a:endParaRPr sz="1400">
                <a:solidFill>
                  <a:srgbClr val="FFFFFF"/>
                </a:solidFill>
                <a:latin typeface="Rockwell"/>
                <a:ea typeface="Rockwell"/>
                <a:cs typeface="Rockwell"/>
                <a:sym typeface="Rockwell"/>
              </a:endParaRPr>
            </a:p>
          </p:txBody>
        </p:sp>
      </p:grpSp>
      <p:grpSp>
        <p:nvGrpSpPr>
          <p:cNvPr id="394" name="Google Shape;394;p19"/>
          <p:cNvGrpSpPr/>
          <p:nvPr/>
        </p:nvGrpSpPr>
        <p:grpSpPr>
          <a:xfrm>
            <a:off x="7876307" y="1510287"/>
            <a:ext cx="3678384" cy="1108770"/>
            <a:chOff x="7876307" y="1510287"/>
            <a:chExt cx="3678384" cy="1108770"/>
          </a:xfrm>
        </p:grpSpPr>
        <p:sp>
          <p:nvSpPr>
            <p:cNvPr id="395" name="Google Shape;395;p19"/>
            <p:cNvSpPr txBox="1"/>
            <p:nvPr/>
          </p:nvSpPr>
          <p:spPr>
            <a:xfrm>
              <a:off x="7876307" y="1510287"/>
              <a:ext cx="2051514"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tr-TR" sz="1800">
                  <a:solidFill>
                    <a:srgbClr val="EFA5EC"/>
                  </a:solidFill>
                  <a:latin typeface="Rockwell"/>
                  <a:ea typeface="Rockwell"/>
                  <a:cs typeface="Rockwell"/>
                  <a:sym typeface="Rockwell"/>
                </a:rPr>
                <a:t>CHINE</a:t>
              </a:r>
              <a:endParaRPr b="1" sz="1800">
                <a:solidFill>
                  <a:srgbClr val="EFA5EC"/>
                </a:solidFill>
                <a:latin typeface="Rockwell"/>
                <a:ea typeface="Rockwell"/>
                <a:cs typeface="Rockwell"/>
                <a:sym typeface="Rockwell"/>
              </a:endParaRPr>
            </a:p>
          </p:txBody>
        </p:sp>
        <p:sp>
          <p:nvSpPr>
            <p:cNvPr id="396" name="Google Shape;396;p19"/>
            <p:cNvSpPr txBox="1"/>
            <p:nvPr/>
          </p:nvSpPr>
          <p:spPr>
            <a:xfrm>
              <a:off x="7876307" y="1918737"/>
              <a:ext cx="3678384" cy="70032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tr-TR" sz="1400">
                  <a:solidFill>
                    <a:srgbClr val="FFFFFF"/>
                  </a:solidFill>
                  <a:latin typeface="Rockwell"/>
                  <a:ea typeface="Rockwell"/>
                  <a:cs typeface="Rockwell"/>
                  <a:sym typeface="Rockwell"/>
                </a:rPr>
                <a:t>Your audience relate and absorb information on different sensory levels.</a:t>
              </a:r>
              <a:endParaRPr sz="1400">
                <a:solidFill>
                  <a:srgbClr val="FFFFFF"/>
                </a:solidFill>
                <a:latin typeface="Rockwell"/>
                <a:ea typeface="Rockwell"/>
                <a:cs typeface="Rockwell"/>
                <a:sym typeface="Rockwell"/>
              </a:endParaRPr>
            </a:p>
          </p:txBody>
        </p:sp>
      </p:grpSp>
      <p:grpSp>
        <p:nvGrpSpPr>
          <p:cNvPr id="397" name="Google Shape;397;p19"/>
          <p:cNvGrpSpPr/>
          <p:nvPr/>
        </p:nvGrpSpPr>
        <p:grpSpPr>
          <a:xfrm>
            <a:off x="7904882" y="4387567"/>
            <a:ext cx="3649809" cy="1109026"/>
            <a:chOff x="7904882" y="4387567"/>
            <a:chExt cx="3649809" cy="1109026"/>
          </a:xfrm>
        </p:grpSpPr>
        <p:sp>
          <p:nvSpPr>
            <p:cNvPr id="398" name="Google Shape;398;p19"/>
            <p:cNvSpPr txBox="1"/>
            <p:nvPr/>
          </p:nvSpPr>
          <p:spPr>
            <a:xfrm>
              <a:off x="7904882" y="4387567"/>
              <a:ext cx="2051514"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tr-TR" sz="1800">
                  <a:solidFill>
                    <a:srgbClr val="00B0F0"/>
                  </a:solidFill>
                  <a:latin typeface="Rockwell"/>
                  <a:ea typeface="Rockwell"/>
                  <a:cs typeface="Rockwell"/>
                  <a:sym typeface="Rockwell"/>
                </a:rPr>
                <a:t>SPAIN</a:t>
              </a:r>
              <a:endParaRPr b="1" sz="1800">
                <a:solidFill>
                  <a:srgbClr val="00B0F0"/>
                </a:solidFill>
                <a:latin typeface="Rockwell"/>
                <a:ea typeface="Rockwell"/>
                <a:cs typeface="Rockwell"/>
                <a:sym typeface="Rockwell"/>
              </a:endParaRPr>
            </a:p>
          </p:txBody>
        </p:sp>
        <p:sp>
          <p:nvSpPr>
            <p:cNvPr id="399" name="Google Shape;399;p19"/>
            <p:cNvSpPr txBox="1"/>
            <p:nvPr/>
          </p:nvSpPr>
          <p:spPr>
            <a:xfrm>
              <a:off x="7904882" y="4796017"/>
              <a:ext cx="3649809" cy="700576"/>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tr-TR" sz="1400">
                  <a:solidFill>
                    <a:srgbClr val="FFFFFF"/>
                  </a:solidFill>
                  <a:latin typeface="Rockwell"/>
                  <a:ea typeface="Rockwell"/>
                  <a:cs typeface="Rockwell"/>
                  <a:sym typeface="Rockwell"/>
                </a:rPr>
                <a:t>Sometimes it's easier to go old school, our copywriters prefer a good ball.</a:t>
              </a:r>
              <a:endParaRPr sz="1400">
                <a:solidFill>
                  <a:srgbClr val="FFFFFF"/>
                </a:solidFill>
                <a:latin typeface="Rockwell"/>
                <a:ea typeface="Rockwell"/>
                <a:cs typeface="Rockwell"/>
                <a:sym typeface="Rockwell"/>
              </a:endParaRPr>
            </a:p>
          </p:txBody>
        </p:sp>
      </p:grpSp>
      <p:sp>
        <p:nvSpPr>
          <p:cNvPr id="400" name="Google Shape;400;p19"/>
          <p:cNvSpPr txBox="1"/>
          <p:nvPr/>
        </p:nvSpPr>
        <p:spPr>
          <a:xfrm>
            <a:off x="1024368" y="569718"/>
            <a:ext cx="2929970"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tr-TR" sz="2400">
                <a:latin typeface="Rockwell"/>
                <a:ea typeface="Rockwell"/>
                <a:cs typeface="Rockwell"/>
                <a:sym typeface="Rockwell"/>
              </a:rPr>
              <a:t>BUSINESS</a:t>
            </a:r>
            <a:endParaRPr b="1" sz="2400">
              <a:latin typeface="Rockwell"/>
              <a:ea typeface="Rockwell"/>
              <a:cs typeface="Rockwell"/>
              <a:sym typeface="Rockwell"/>
            </a:endParaRPr>
          </a:p>
        </p:txBody>
      </p:sp>
      <p:sp>
        <p:nvSpPr>
          <p:cNvPr id="401" name="Google Shape;401;p19"/>
          <p:cNvSpPr txBox="1"/>
          <p:nvPr/>
        </p:nvSpPr>
        <p:spPr>
          <a:xfrm>
            <a:off x="460976" y="523551"/>
            <a:ext cx="631840" cy="55399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tr-TR" sz="3000">
                <a:latin typeface="Rockwell"/>
                <a:ea typeface="Rockwell"/>
                <a:cs typeface="Rockwell"/>
                <a:sym typeface="Rockwell"/>
              </a:rPr>
              <a:t>01</a:t>
            </a:r>
            <a:endParaRPr sz="3000">
              <a:latin typeface="Rockwell"/>
              <a:ea typeface="Rockwell"/>
              <a:cs typeface="Rockwell"/>
              <a:sym typeface="Rockwe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0"/>
                                  </p:stCondLst>
                                  <p:childTnLst>
                                    <p:set>
                                      <p:cBhvr>
                                        <p:cTn dur="1" fill="hold">
                                          <p:stCondLst>
                                            <p:cond delay="0"/>
                                          </p:stCondLst>
                                        </p:cTn>
                                        <p:tgtEl>
                                          <p:spTgt spid="401"/>
                                        </p:tgtEl>
                                        <p:attrNameLst>
                                          <p:attrName>style.visibility</p:attrName>
                                        </p:attrNameLst>
                                      </p:cBhvr>
                                      <p:to>
                                        <p:strVal val="visible"/>
                                      </p:to>
                                    </p:set>
                                    <p:anim calcmode="lin" valueType="num">
                                      <p:cBhvr additive="base">
                                        <p:cTn dur="500"/>
                                        <p:tgtEl>
                                          <p:spTgt spid="401"/>
                                        </p:tgtEl>
                                        <p:attrNameLst>
                                          <p:attrName>ppt_x</p:attrName>
                                        </p:attrNameLst>
                                      </p:cBhvr>
                                      <p:tavLst>
                                        <p:tav fmla="" tm="0">
                                          <p:val>
                                            <p:strVal val="#ppt_x-1"/>
                                          </p:val>
                                        </p:tav>
                                        <p:tav fmla="" tm="100000">
                                          <p:val>
                                            <p:strVal val="#ppt_x"/>
                                          </p:val>
                                        </p:tav>
                                      </p:tavLst>
                                    </p:anim>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400"/>
                                        </p:tgtEl>
                                        <p:attrNameLst>
                                          <p:attrName>style.visibility</p:attrName>
                                        </p:attrNameLst>
                                      </p:cBhvr>
                                      <p:to>
                                        <p:strVal val="visible"/>
                                      </p:to>
                                    </p:set>
                                    <p:animEffect filter="fade" transition="in">
                                      <p:cBhvr>
                                        <p:cTn dur="500"/>
                                        <p:tgtEl>
                                          <p:spTgt spid="400"/>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354"/>
                                        </p:tgtEl>
                                        <p:attrNameLst>
                                          <p:attrName>style.visibility</p:attrName>
                                        </p:attrNameLst>
                                      </p:cBhvr>
                                      <p:to>
                                        <p:strVal val="visible"/>
                                      </p:to>
                                    </p:set>
                                    <p:animEffect filter="fade" transition="in">
                                      <p:cBhvr>
                                        <p:cTn dur="1500"/>
                                        <p:tgtEl>
                                          <p:spTgt spid="354"/>
                                        </p:tgtEl>
                                      </p:cBhvr>
                                    </p:animEffect>
                                  </p:childTnLst>
                                </p:cTn>
                              </p:par>
                            </p:childTnLst>
                          </p:cTn>
                        </p:par>
                        <p:par>
                          <p:cTn fill="hold">
                            <p:stCondLst>
                              <p:cond delay="2500"/>
                            </p:stCondLst>
                            <p:childTnLst>
                              <p:par>
                                <p:cTn fill="hold" nodeType="afterEffect" presetClass="entr" presetID="23" presetSubtype="16">
                                  <p:stCondLst>
                                    <p:cond delay="0"/>
                                  </p:stCondLst>
                                  <p:childTnLst>
                                    <p:set>
                                      <p:cBhvr>
                                        <p:cTn dur="1" fill="hold">
                                          <p:stCondLst>
                                            <p:cond delay="0"/>
                                          </p:stCondLst>
                                        </p:cTn>
                                        <p:tgtEl>
                                          <p:spTgt spid="388"/>
                                        </p:tgtEl>
                                        <p:attrNameLst>
                                          <p:attrName>style.visibility</p:attrName>
                                        </p:attrNameLst>
                                      </p:cBhvr>
                                      <p:to>
                                        <p:strVal val="visible"/>
                                      </p:to>
                                    </p:set>
                                    <p:anim calcmode="lin" valueType="num">
                                      <p:cBhvr additive="base">
                                        <p:cTn dur="300"/>
                                        <p:tgtEl>
                                          <p:spTgt spid="388"/>
                                        </p:tgtEl>
                                        <p:attrNameLst>
                                          <p:attrName>ppt_w</p:attrName>
                                        </p:attrNameLst>
                                      </p:cBhvr>
                                      <p:tavLst>
                                        <p:tav fmla="" tm="0">
                                          <p:val>
                                            <p:strVal val="0"/>
                                          </p:val>
                                        </p:tav>
                                        <p:tav fmla="" tm="100000">
                                          <p:val>
                                            <p:strVal val="#ppt_w"/>
                                          </p:val>
                                        </p:tav>
                                      </p:tavLst>
                                    </p:anim>
                                    <p:anim calcmode="lin" valueType="num">
                                      <p:cBhvr additive="base">
                                        <p:cTn dur="300"/>
                                        <p:tgtEl>
                                          <p:spTgt spid="388"/>
                                        </p:tgtEl>
                                        <p:attrNameLst>
                                          <p:attrName>ppt_h</p:attrName>
                                        </p:attrNameLst>
                                      </p:cBhvr>
                                      <p:tavLst>
                                        <p:tav fmla="" tm="0">
                                          <p:val>
                                            <p:strVal val="0"/>
                                          </p:val>
                                        </p:tav>
                                        <p:tav fmla="" tm="100000">
                                          <p:val>
                                            <p:strVal val="#ppt_h"/>
                                          </p:val>
                                        </p:tav>
                                      </p:tavLst>
                                    </p:anim>
                                  </p:childTnLst>
                                </p:cTn>
                              </p:par>
                            </p:childTnLst>
                          </p:cTn>
                        </p:par>
                        <p:par>
                          <p:cTn fill="hold">
                            <p:stCondLst>
                              <p:cond delay="2800"/>
                            </p:stCondLst>
                            <p:childTnLst>
                              <p:par>
                                <p:cTn fill="hold" nodeType="afterEffect" presetClass="entr" presetID="23" presetSubtype="16">
                                  <p:stCondLst>
                                    <p:cond delay="0"/>
                                  </p:stCondLst>
                                  <p:childTnLst>
                                    <p:set>
                                      <p:cBhvr>
                                        <p:cTn dur="1" fill="hold">
                                          <p:stCondLst>
                                            <p:cond delay="0"/>
                                          </p:stCondLst>
                                        </p:cTn>
                                        <p:tgtEl>
                                          <p:spTgt spid="390"/>
                                        </p:tgtEl>
                                        <p:attrNameLst>
                                          <p:attrName>style.visibility</p:attrName>
                                        </p:attrNameLst>
                                      </p:cBhvr>
                                      <p:to>
                                        <p:strVal val="visible"/>
                                      </p:to>
                                    </p:set>
                                    <p:anim calcmode="lin" valueType="num">
                                      <p:cBhvr additive="base">
                                        <p:cTn dur="300"/>
                                        <p:tgtEl>
                                          <p:spTgt spid="390"/>
                                        </p:tgtEl>
                                        <p:attrNameLst>
                                          <p:attrName>ppt_w</p:attrName>
                                        </p:attrNameLst>
                                      </p:cBhvr>
                                      <p:tavLst>
                                        <p:tav fmla="" tm="0">
                                          <p:val>
                                            <p:strVal val="0"/>
                                          </p:val>
                                        </p:tav>
                                        <p:tav fmla="" tm="100000">
                                          <p:val>
                                            <p:strVal val="#ppt_w"/>
                                          </p:val>
                                        </p:tav>
                                      </p:tavLst>
                                    </p:anim>
                                    <p:anim calcmode="lin" valueType="num">
                                      <p:cBhvr additive="base">
                                        <p:cTn dur="300"/>
                                        <p:tgtEl>
                                          <p:spTgt spid="390"/>
                                        </p:tgtEl>
                                        <p:attrNameLst>
                                          <p:attrName>ppt_h</p:attrName>
                                        </p:attrNameLst>
                                      </p:cBhvr>
                                      <p:tavLst>
                                        <p:tav fmla="" tm="0">
                                          <p:val>
                                            <p:strVal val="0"/>
                                          </p:val>
                                        </p:tav>
                                        <p:tav fmla="" tm="100000">
                                          <p:val>
                                            <p:strVal val="#ppt_h"/>
                                          </p:val>
                                        </p:tav>
                                      </p:tavLst>
                                    </p:anim>
                                  </p:childTnLst>
                                </p:cTn>
                              </p:par>
                            </p:childTnLst>
                          </p:cTn>
                        </p:par>
                        <p:par>
                          <p:cTn fill="hold">
                            <p:stCondLst>
                              <p:cond delay="3100"/>
                            </p:stCondLst>
                            <p:childTnLst>
                              <p:par>
                                <p:cTn fill="hold" nodeType="afterEffect" presetClass="entr" presetID="23" presetSubtype="16">
                                  <p:stCondLst>
                                    <p:cond delay="0"/>
                                  </p:stCondLst>
                                  <p:childTnLst>
                                    <p:set>
                                      <p:cBhvr>
                                        <p:cTn dur="1" fill="hold">
                                          <p:stCondLst>
                                            <p:cond delay="0"/>
                                          </p:stCondLst>
                                        </p:cTn>
                                        <p:tgtEl>
                                          <p:spTgt spid="389"/>
                                        </p:tgtEl>
                                        <p:attrNameLst>
                                          <p:attrName>style.visibility</p:attrName>
                                        </p:attrNameLst>
                                      </p:cBhvr>
                                      <p:to>
                                        <p:strVal val="visible"/>
                                      </p:to>
                                    </p:set>
                                    <p:anim calcmode="lin" valueType="num">
                                      <p:cBhvr additive="base">
                                        <p:cTn dur="300"/>
                                        <p:tgtEl>
                                          <p:spTgt spid="389"/>
                                        </p:tgtEl>
                                        <p:attrNameLst>
                                          <p:attrName>ppt_w</p:attrName>
                                        </p:attrNameLst>
                                      </p:cBhvr>
                                      <p:tavLst>
                                        <p:tav fmla="" tm="0">
                                          <p:val>
                                            <p:strVal val="0"/>
                                          </p:val>
                                        </p:tav>
                                        <p:tav fmla="" tm="100000">
                                          <p:val>
                                            <p:strVal val="#ppt_w"/>
                                          </p:val>
                                        </p:tav>
                                      </p:tavLst>
                                    </p:anim>
                                    <p:anim calcmode="lin" valueType="num">
                                      <p:cBhvr additive="base">
                                        <p:cTn dur="300"/>
                                        <p:tgtEl>
                                          <p:spTgt spid="389"/>
                                        </p:tgtEl>
                                        <p:attrNameLst>
                                          <p:attrName>ppt_h</p:attrName>
                                        </p:attrNameLst>
                                      </p:cBhvr>
                                      <p:tavLst>
                                        <p:tav fmla="" tm="0">
                                          <p:val>
                                            <p:strVal val="0"/>
                                          </p:val>
                                        </p:tav>
                                        <p:tav fmla="" tm="100000">
                                          <p:val>
                                            <p:strVal val="#ppt_h"/>
                                          </p:val>
                                        </p:tav>
                                      </p:tavLst>
                                    </p:anim>
                                  </p:childTnLst>
                                </p:cTn>
                              </p:par>
                            </p:childTnLst>
                          </p:cTn>
                        </p:par>
                        <p:par>
                          <p:cTn fill="hold">
                            <p:stCondLst>
                              <p:cond delay="3400"/>
                            </p:stCondLst>
                            <p:childTnLst>
                              <p:par>
                                <p:cTn fill="hold" nodeType="afterEffect" presetClass="entr" presetID="2" presetSubtype="2">
                                  <p:stCondLst>
                                    <p:cond delay="0"/>
                                  </p:stCondLst>
                                  <p:childTnLst>
                                    <p:set>
                                      <p:cBhvr>
                                        <p:cTn dur="1" fill="hold">
                                          <p:stCondLst>
                                            <p:cond delay="0"/>
                                          </p:stCondLst>
                                        </p:cTn>
                                        <p:tgtEl>
                                          <p:spTgt spid="394"/>
                                        </p:tgtEl>
                                        <p:attrNameLst>
                                          <p:attrName>style.visibility</p:attrName>
                                        </p:attrNameLst>
                                      </p:cBhvr>
                                      <p:to>
                                        <p:strVal val="visible"/>
                                      </p:to>
                                    </p:set>
                                    <p:anim calcmode="lin" valueType="num">
                                      <p:cBhvr additive="base">
                                        <p:cTn dur="500"/>
                                        <p:tgtEl>
                                          <p:spTgt spid="394"/>
                                        </p:tgtEl>
                                        <p:attrNameLst>
                                          <p:attrName>ppt_x</p:attrName>
                                        </p:attrNameLst>
                                      </p:cBhvr>
                                      <p:tavLst>
                                        <p:tav fmla="" tm="0">
                                          <p:val>
                                            <p:strVal val="#ppt_x+1"/>
                                          </p:val>
                                        </p:tav>
                                        <p:tav fmla="" tm="100000">
                                          <p:val>
                                            <p:strVal val="#ppt_x"/>
                                          </p:val>
                                        </p:tav>
                                      </p:tavLst>
                                    </p:anim>
                                  </p:childTnLst>
                                </p:cTn>
                              </p:par>
                            </p:childTnLst>
                          </p:cTn>
                        </p:par>
                        <p:par>
                          <p:cTn fill="hold">
                            <p:stCondLst>
                              <p:cond delay="3900"/>
                            </p:stCondLst>
                            <p:childTnLst>
                              <p:par>
                                <p:cTn fill="hold" nodeType="afterEffect" presetClass="entr" presetID="2" presetSubtype="2">
                                  <p:stCondLst>
                                    <p:cond delay="0"/>
                                  </p:stCondLst>
                                  <p:childTnLst>
                                    <p:set>
                                      <p:cBhvr>
                                        <p:cTn dur="1" fill="hold">
                                          <p:stCondLst>
                                            <p:cond delay="0"/>
                                          </p:stCondLst>
                                        </p:cTn>
                                        <p:tgtEl>
                                          <p:spTgt spid="391"/>
                                        </p:tgtEl>
                                        <p:attrNameLst>
                                          <p:attrName>style.visibility</p:attrName>
                                        </p:attrNameLst>
                                      </p:cBhvr>
                                      <p:to>
                                        <p:strVal val="visible"/>
                                      </p:to>
                                    </p:set>
                                    <p:anim calcmode="lin" valueType="num">
                                      <p:cBhvr additive="base">
                                        <p:cTn dur="500"/>
                                        <p:tgtEl>
                                          <p:spTgt spid="391"/>
                                        </p:tgtEl>
                                        <p:attrNameLst>
                                          <p:attrName>ppt_x</p:attrName>
                                        </p:attrNameLst>
                                      </p:cBhvr>
                                      <p:tavLst>
                                        <p:tav fmla="" tm="0">
                                          <p:val>
                                            <p:strVal val="#ppt_x+1"/>
                                          </p:val>
                                        </p:tav>
                                        <p:tav fmla="" tm="100000">
                                          <p:val>
                                            <p:strVal val="#ppt_x"/>
                                          </p:val>
                                        </p:tav>
                                      </p:tavLst>
                                    </p:anim>
                                  </p:childTnLst>
                                </p:cTn>
                              </p:par>
                            </p:childTnLst>
                          </p:cTn>
                        </p:par>
                        <p:par>
                          <p:cTn fill="hold">
                            <p:stCondLst>
                              <p:cond delay="4400"/>
                            </p:stCondLst>
                            <p:childTnLst>
                              <p:par>
                                <p:cTn fill="hold" nodeType="afterEffect" presetClass="entr" presetID="2" presetSubtype="2">
                                  <p:stCondLst>
                                    <p:cond delay="0"/>
                                  </p:stCondLst>
                                  <p:childTnLst>
                                    <p:set>
                                      <p:cBhvr>
                                        <p:cTn dur="1" fill="hold">
                                          <p:stCondLst>
                                            <p:cond delay="0"/>
                                          </p:stCondLst>
                                        </p:cTn>
                                        <p:tgtEl>
                                          <p:spTgt spid="397"/>
                                        </p:tgtEl>
                                        <p:attrNameLst>
                                          <p:attrName>style.visibility</p:attrName>
                                        </p:attrNameLst>
                                      </p:cBhvr>
                                      <p:to>
                                        <p:strVal val="visible"/>
                                      </p:to>
                                    </p:set>
                                    <p:anim calcmode="lin" valueType="num">
                                      <p:cBhvr additive="base">
                                        <p:cTn dur="500"/>
                                        <p:tgtEl>
                                          <p:spTgt spid="397"/>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6" name="Shape 406"/>
        <p:cNvGrpSpPr/>
        <p:nvPr/>
      </p:nvGrpSpPr>
      <p:grpSpPr>
        <a:xfrm>
          <a:off x="0" y="0"/>
          <a:ext cx="0" cy="0"/>
          <a:chOff x="0" y="0"/>
          <a:chExt cx="0" cy="0"/>
        </a:xfrm>
      </p:grpSpPr>
      <p:sp>
        <p:nvSpPr>
          <p:cNvPr id="407" name="Google Shape;407;p20"/>
          <p:cNvSpPr/>
          <p:nvPr/>
        </p:nvSpPr>
        <p:spPr>
          <a:xfrm>
            <a:off x="0" y="0"/>
            <a:ext cx="12192000" cy="6858000"/>
          </a:xfrm>
          <a:prstGeom prst="frame">
            <a:avLst>
              <a:gd fmla="val 3986" name="adj1"/>
            </a:avLst>
          </a:prstGeom>
          <a:blipFill rotWithShape="1">
            <a:blip r:embed="rId3">
              <a:alphaModFix/>
            </a:blip>
            <a:tile algn="tl" flip="none" tx="0" sx="100000" ty="0" sy="100000"/>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Rockwell"/>
              <a:ea typeface="Rockwell"/>
              <a:cs typeface="Rockwell"/>
              <a:sym typeface="Rockwell"/>
            </a:endParaRPr>
          </a:p>
        </p:txBody>
      </p:sp>
      <p:sp>
        <p:nvSpPr>
          <p:cNvPr id="408" name="Google Shape;408;p20"/>
          <p:cNvSpPr/>
          <p:nvPr/>
        </p:nvSpPr>
        <p:spPr>
          <a:xfrm>
            <a:off x="4287399" y="1463322"/>
            <a:ext cx="427561" cy="925149"/>
          </a:xfrm>
          <a:custGeom>
            <a:rect b="b" l="l" r="r" t="t"/>
            <a:pathLst>
              <a:path extrusionOk="0" h="1712168" w="791187">
                <a:moveTo>
                  <a:pt x="224100" y="0"/>
                </a:moveTo>
                <a:lnTo>
                  <a:pt x="791187" y="327408"/>
                </a:lnTo>
                <a:cubicBezTo>
                  <a:pt x="704497" y="484101"/>
                  <a:pt x="655320" y="664350"/>
                  <a:pt x="655320" y="856084"/>
                </a:cubicBezTo>
                <a:cubicBezTo>
                  <a:pt x="655320" y="1047818"/>
                  <a:pt x="704497" y="1228067"/>
                  <a:pt x="791187" y="1384760"/>
                </a:cubicBezTo>
                <a:lnTo>
                  <a:pt x="224099" y="1712168"/>
                </a:lnTo>
                <a:cubicBezTo>
                  <a:pt x="81066" y="1459381"/>
                  <a:pt x="0" y="1167199"/>
                  <a:pt x="0" y="856084"/>
                </a:cubicBezTo>
                <a:cubicBezTo>
                  <a:pt x="0" y="544969"/>
                  <a:pt x="81066" y="252787"/>
                  <a:pt x="224100" y="0"/>
                </a:cubicBezTo>
                <a:close/>
              </a:path>
            </a:pathLst>
          </a:custGeom>
          <a:blipFill rotWithShape="1">
            <a:blip r:embed="rId4">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Rockwell"/>
              <a:buNone/>
            </a:pPr>
            <a:r>
              <a:t/>
            </a:r>
            <a:endParaRPr b="0" i="0" sz="1800" u="none" cap="none" strike="noStrike">
              <a:solidFill>
                <a:schemeClr val="lt1"/>
              </a:solidFill>
              <a:latin typeface="Rockwell"/>
              <a:ea typeface="Rockwell"/>
              <a:cs typeface="Rockwell"/>
              <a:sym typeface="Rockwell"/>
            </a:endParaRPr>
          </a:p>
        </p:txBody>
      </p:sp>
      <p:sp>
        <p:nvSpPr>
          <p:cNvPr id="409" name="Google Shape;409;p20"/>
          <p:cNvSpPr/>
          <p:nvPr/>
        </p:nvSpPr>
        <p:spPr>
          <a:xfrm rot="7200000">
            <a:off x="4654091" y="2098271"/>
            <a:ext cx="427507" cy="925264"/>
          </a:xfrm>
          <a:custGeom>
            <a:rect b="b" l="l" r="r" t="t"/>
            <a:pathLst>
              <a:path extrusionOk="0" h="1712168" w="791186">
                <a:moveTo>
                  <a:pt x="567087" y="0"/>
                </a:moveTo>
                <a:cubicBezTo>
                  <a:pt x="710121" y="252787"/>
                  <a:pt x="791186" y="544969"/>
                  <a:pt x="791186" y="856084"/>
                </a:cubicBezTo>
                <a:cubicBezTo>
                  <a:pt x="791186" y="1167199"/>
                  <a:pt x="710121" y="1459381"/>
                  <a:pt x="567087" y="1712168"/>
                </a:cubicBezTo>
                <a:lnTo>
                  <a:pt x="0" y="1384760"/>
                </a:lnTo>
                <a:cubicBezTo>
                  <a:pt x="86690" y="1228067"/>
                  <a:pt x="135866" y="1047818"/>
                  <a:pt x="135866" y="856084"/>
                </a:cubicBezTo>
                <a:cubicBezTo>
                  <a:pt x="135866" y="664350"/>
                  <a:pt x="86690" y="484102"/>
                  <a:pt x="0" y="327408"/>
                </a:cubicBezTo>
                <a:close/>
              </a:path>
            </a:pathLst>
          </a:custGeom>
          <a:blipFill rotWithShape="1">
            <a:blip r:embed="rId5">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Rockwell"/>
              <a:buNone/>
            </a:pPr>
            <a:r>
              <a:t/>
            </a:r>
            <a:endParaRPr b="0" i="0" sz="1800" u="none" cap="none" strike="noStrike">
              <a:solidFill>
                <a:schemeClr val="lt1"/>
              </a:solidFill>
              <a:latin typeface="Rockwell"/>
              <a:ea typeface="Rockwell"/>
              <a:cs typeface="Rockwell"/>
              <a:sym typeface="Rockwell"/>
            </a:endParaRPr>
          </a:p>
        </p:txBody>
      </p:sp>
      <p:sp>
        <p:nvSpPr>
          <p:cNvPr id="410" name="Google Shape;410;p20"/>
          <p:cNvSpPr/>
          <p:nvPr/>
        </p:nvSpPr>
        <p:spPr>
          <a:xfrm rot="7200000">
            <a:off x="5412221" y="805708"/>
            <a:ext cx="568428" cy="1210168"/>
          </a:xfrm>
          <a:custGeom>
            <a:rect b="b" l="l" r="r" t="t"/>
            <a:pathLst>
              <a:path extrusionOk="0" h="1210341" w="568580">
                <a:moveTo>
                  <a:pt x="135370" y="1210341"/>
                </a:moveTo>
                <a:cubicBezTo>
                  <a:pt x="58064" y="1073715"/>
                  <a:pt x="14249" y="915795"/>
                  <a:pt x="14249" y="747643"/>
                </a:cubicBezTo>
                <a:cubicBezTo>
                  <a:pt x="14249" y="580971"/>
                  <a:pt x="57296" y="424352"/>
                  <a:pt x="133560" y="288681"/>
                </a:cubicBezTo>
                <a:lnTo>
                  <a:pt x="0" y="208431"/>
                </a:lnTo>
                <a:lnTo>
                  <a:pt x="540814" y="0"/>
                </a:lnTo>
                <a:lnTo>
                  <a:pt x="568580" y="550068"/>
                </a:lnTo>
                <a:lnTo>
                  <a:pt x="437427" y="471263"/>
                </a:lnTo>
                <a:cubicBezTo>
                  <a:pt x="393156" y="553544"/>
                  <a:pt x="368437" y="647707"/>
                  <a:pt x="368437" y="747643"/>
                </a:cubicBezTo>
                <a:cubicBezTo>
                  <a:pt x="368437" y="851272"/>
                  <a:pt x="395017" y="948694"/>
                  <a:pt x="441871" y="1033383"/>
                </a:cubicBezTo>
                <a:close/>
              </a:path>
            </a:pathLst>
          </a:custGeom>
          <a:blipFill rotWithShape="1">
            <a:blip r:embed="rId4">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Rockwell"/>
              <a:buNone/>
            </a:pPr>
            <a:r>
              <a:t/>
            </a:r>
            <a:endParaRPr b="0" i="0" sz="1800" u="none" cap="none" strike="noStrike">
              <a:solidFill>
                <a:schemeClr val="lt1"/>
              </a:solidFill>
              <a:latin typeface="Rockwell"/>
              <a:ea typeface="Rockwell"/>
              <a:cs typeface="Rockwell"/>
              <a:sym typeface="Rockwell"/>
            </a:endParaRPr>
          </a:p>
        </p:txBody>
      </p:sp>
      <p:sp>
        <p:nvSpPr>
          <p:cNvPr id="411" name="Google Shape;411;p20"/>
          <p:cNvSpPr/>
          <p:nvPr/>
        </p:nvSpPr>
        <p:spPr>
          <a:xfrm rot="3600000">
            <a:off x="4654092" y="828259"/>
            <a:ext cx="427508" cy="925264"/>
          </a:xfrm>
          <a:custGeom>
            <a:rect b="b" l="l" r="r" t="t"/>
            <a:pathLst>
              <a:path extrusionOk="0" h="1712168" w="791187">
                <a:moveTo>
                  <a:pt x="224100" y="0"/>
                </a:moveTo>
                <a:lnTo>
                  <a:pt x="791187" y="327408"/>
                </a:lnTo>
                <a:cubicBezTo>
                  <a:pt x="704497" y="484101"/>
                  <a:pt x="655320" y="664350"/>
                  <a:pt x="655320" y="856084"/>
                </a:cubicBezTo>
                <a:cubicBezTo>
                  <a:pt x="655320" y="1047818"/>
                  <a:pt x="704497" y="1228067"/>
                  <a:pt x="791187" y="1384760"/>
                </a:cubicBezTo>
                <a:lnTo>
                  <a:pt x="224099" y="1712168"/>
                </a:lnTo>
                <a:cubicBezTo>
                  <a:pt x="81066" y="1459381"/>
                  <a:pt x="0" y="1167199"/>
                  <a:pt x="0" y="856084"/>
                </a:cubicBezTo>
                <a:cubicBezTo>
                  <a:pt x="0" y="544969"/>
                  <a:pt x="81066" y="252787"/>
                  <a:pt x="224100" y="0"/>
                </a:cubicBezTo>
                <a:close/>
              </a:path>
            </a:pathLst>
          </a:custGeom>
          <a:blipFill rotWithShape="1">
            <a:blip r:embed="rId4">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Rockwell"/>
              <a:buNone/>
            </a:pPr>
            <a:r>
              <a:t/>
            </a:r>
            <a:endParaRPr b="0" i="0" sz="1800" u="none" cap="none" strike="noStrike">
              <a:solidFill>
                <a:schemeClr val="lt1"/>
              </a:solidFill>
              <a:latin typeface="Rockwell"/>
              <a:ea typeface="Rockwell"/>
              <a:cs typeface="Rockwell"/>
              <a:sym typeface="Rockwell"/>
            </a:endParaRPr>
          </a:p>
        </p:txBody>
      </p:sp>
      <p:sp>
        <p:nvSpPr>
          <p:cNvPr id="412" name="Google Shape;412;p20"/>
          <p:cNvSpPr/>
          <p:nvPr/>
        </p:nvSpPr>
        <p:spPr>
          <a:xfrm>
            <a:off x="6135447" y="4211010"/>
            <a:ext cx="2300089" cy="1261914"/>
          </a:xfrm>
          <a:custGeom>
            <a:rect b="b" l="l" r="r" t="t"/>
            <a:pathLst>
              <a:path extrusionOk="0" h="1261914" w="2300089">
                <a:moveTo>
                  <a:pt x="787027" y="0"/>
                </a:moveTo>
                <a:lnTo>
                  <a:pt x="1274382" y="281340"/>
                </a:lnTo>
                <a:cubicBezTo>
                  <a:pt x="1242708" y="335110"/>
                  <a:pt x="1207538" y="387055"/>
                  <a:pt x="1168981" y="436816"/>
                </a:cubicBezTo>
                <a:lnTo>
                  <a:pt x="1152704" y="455248"/>
                </a:lnTo>
                <a:lnTo>
                  <a:pt x="1667689" y="455248"/>
                </a:lnTo>
                <a:lnTo>
                  <a:pt x="1667689" y="210315"/>
                </a:lnTo>
                <a:lnTo>
                  <a:pt x="2300089" y="736115"/>
                </a:lnTo>
                <a:lnTo>
                  <a:pt x="1667689" y="1261914"/>
                </a:lnTo>
                <a:lnTo>
                  <a:pt x="1667689" y="1016981"/>
                </a:lnTo>
                <a:lnTo>
                  <a:pt x="14415" y="1016981"/>
                </a:lnTo>
                <a:lnTo>
                  <a:pt x="14415" y="1016063"/>
                </a:lnTo>
                <a:lnTo>
                  <a:pt x="0" y="1017105"/>
                </a:lnTo>
                <a:lnTo>
                  <a:pt x="30" y="454373"/>
                </a:lnTo>
                <a:cubicBezTo>
                  <a:pt x="153907" y="451554"/>
                  <a:pt x="309198" y="410694"/>
                  <a:pt x="451907" y="328301"/>
                </a:cubicBezTo>
                <a:cubicBezTo>
                  <a:pt x="594616" y="245908"/>
                  <a:pt x="707647" y="131852"/>
                  <a:pt x="787027" y="0"/>
                </a:cubicBezTo>
                <a:close/>
              </a:path>
            </a:pathLst>
          </a:custGeom>
          <a:blipFill rotWithShape="1">
            <a:blip r:embed="rId6">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Rockwell"/>
              <a:buNone/>
            </a:pPr>
            <a:r>
              <a:t/>
            </a:r>
            <a:endParaRPr b="0" i="0" sz="1800" u="none" cap="none" strike="noStrike">
              <a:solidFill>
                <a:schemeClr val="lt1"/>
              </a:solidFill>
              <a:latin typeface="Rockwell"/>
              <a:ea typeface="Rockwell"/>
              <a:cs typeface="Rockwell"/>
              <a:sym typeface="Rockwell"/>
            </a:endParaRPr>
          </a:p>
        </p:txBody>
      </p:sp>
      <p:sp>
        <p:nvSpPr>
          <p:cNvPr id="413" name="Google Shape;413;p20"/>
          <p:cNvSpPr/>
          <p:nvPr/>
        </p:nvSpPr>
        <p:spPr>
          <a:xfrm>
            <a:off x="6942098" y="2987025"/>
            <a:ext cx="679988" cy="1471345"/>
          </a:xfrm>
          <a:custGeom>
            <a:rect b="b" l="l" r="r" t="t"/>
            <a:pathLst>
              <a:path extrusionOk="0" h="1712168" w="791186">
                <a:moveTo>
                  <a:pt x="567087" y="0"/>
                </a:moveTo>
                <a:cubicBezTo>
                  <a:pt x="710121" y="252787"/>
                  <a:pt x="791186" y="544969"/>
                  <a:pt x="791186" y="856084"/>
                </a:cubicBezTo>
                <a:cubicBezTo>
                  <a:pt x="791186" y="1167199"/>
                  <a:pt x="710121" y="1459381"/>
                  <a:pt x="567087" y="1712168"/>
                </a:cubicBezTo>
                <a:lnTo>
                  <a:pt x="0" y="1384760"/>
                </a:lnTo>
                <a:cubicBezTo>
                  <a:pt x="86690" y="1228067"/>
                  <a:pt x="135866" y="1047818"/>
                  <a:pt x="135866" y="856084"/>
                </a:cubicBezTo>
                <a:cubicBezTo>
                  <a:pt x="135866" y="664350"/>
                  <a:pt x="86690" y="484102"/>
                  <a:pt x="0" y="327408"/>
                </a:cubicBezTo>
                <a:close/>
              </a:path>
            </a:pathLst>
          </a:custGeom>
          <a:blipFill rotWithShape="1">
            <a:blip r:embed="rId6">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Rockwell"/>
              <a:buNone/>
            </a:pPr>
            <a:r>
              <a:t/>
            </a:r>
            <a:endParaRPr b="0" i="0" sz="1800" u="none" cap="none" strike="noStrike">
              <a:solidFill>
                <a:schemeClr val="lt1"/>
              </a:solidFill>
              <a:latin typeface="Rockwell"/>
              <a:ea typeface="Rockwell"/>
              <a:cs typeface="Rockwell"/>
              <a:sym typeface="Rockwell"/>
            </a:endParaRPr>
          </a:p>
        </p:txBody>
      </p:sp>
      <p:sp>
        <p:nvSpPr>
          <p:cNvPr id="414" name="Google Shape;414;p20"/>
          <p:cNvSpPr/>
          <p:nvPr/>
        </p:nvSpPr>
        <p:spPr>
          <a:xfrm>
            <a:off x="4609531" y="2987025"/>
            <a:ext cx="679988" cy="1471345"/>
          </a:xfrm>
          <a:custGeom>
            <a:rect b="b" l="l" r="r" t="t"/>
            <a:pathLst>
              <a:path extrusionOk="0" h="1712168" w="791187">
                <a:moveTo>
                  <a:pt x="224100" y="0"/>
                </a:moveTo>
                <a:lnTo>
                  <a:pt x="791187" y="327408"/>
                </a:lnTo>
                <a:cubicBezTo>
                  <a:pt x="704497" y="484101"/>
                  <a:pt x="655320" y="664350"/>
                  <a:pt x="655320" y="856084"/>
                </a:cubicBezTo>
                <a:cubicBezTo>
                  <a:pt x="655320" y="1047818"/>
                  <a:pt x="704497" y="1228067"/>
                  <a:pt x="791187" y="1384760"/>
                </a:cubicBezTo>
                <a:lnTo>
                  <a:pt x="224099" y="1712168"/>
                </a:lnTo>
                <a:cubicBezTo>
                  <a:pt x="81066" y="1459381"/>
                  <a:pt x="0" y="1167199"/>
                  <a:pt x="0" y="856084"/>
                </a:cubicBezTo>
                <a:cubicBezTo>
                  <a:pt x="0" y="544969"/>
                  <a:pt x="81066" y="252787"/>
                  <a:pt x="224100" y="0"/>
                </a:cubicBezTo>
                <a:close/>
              </a:path>
            </a:pathLst>
          </a:custGeom>
          <a:blipFill rotWithShape="1">
            <a:blip r:embed="rId6">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Rockwell"/>
              <a:buNone/>
            </a:pPr>
            <a:r>
              <a:t/>
            </a:r>
            <a:endParaRPr b="0" i="0" sz="1800" u="none" cap="none" strike="noStrike">
              <a:solidFill>
                <a:schemeClr val="lt1"/>
              </a:solidFill>
              <a:latin typeface="Rockwell"/>
              <a:ea typeface="Rockwell"/>
              <a:cs typeface="Rockwell"/>
              <a:sym typeface="Rockwell"/>
            </a:endParaRPr>
          </a:p>
        </p:txBody>
      </p:sp>
      <p:sp>
        <p:nvSpPr>
          <p:cNvPr id="415" name="Google Shape;415;p20"/>
          <p:cNvSpPr/>
          <p:nvPr/>
        </p:nvSpPr>
        <p:spPr>
          <a:xfrm rot="7200000">
            <a:off x="4744943" y="4161919"/>
            <a:ext cx="1223994" cy="1565553"/>
          </a:xfrm>
          <a:custGeom>
            <a:rect b="b" l="l" r="r" t="t"/>
            <a:pathLst>
              <a:path extrusionOk="0" h="1565553" w="1223994">
                <a:moveTo>
                  <a:pt x="0" y="1190137"/>
                </a:moveTo>
                <a:cubicBezTo>
                  <a:pt x="74497" y="1055467"/>
                  <a:pt x="116756" y="900551"/>
                  <a:pt x="116756" y="735764"/>
                </a:cubicBezTo>
                <a:cubicBezTo>
                  <a:pt x="116756" y="570978"/>
                  <a:pt x="74497" y="416063"/>
                  <a:pt x="0" y="281392"/>
                </a:cubicBezTo>
                <a:lnTo>
                  <a:pt x="487324" y="0"/>
                </a:lnTo>
                <a:lnTo>
                  <a:pt x="533788" y="95834"/>
                </a:lnTo>
                <a:lnTo>
                  <a:pt x="1223994" y="1291306"/>
                </a:lnTo>
                <a:lnTo>
                  <a:pt x="748984" y="1565553"/>
                </a:lnTo>
                <a:lnTo>
                  <a:pt x="579507" y="1272010"/>
                </a:lnTo>
                <a:lnTo>
                  <a:pt x="569270" y="1302512"/>
                </a:lnTo>
                <a:cubicBezTo>
                  <a:pt x="545454" y="1360783"/>
                  <a:pt x="518053" y="1417214"/>
                  <a:pt x="487324" y="1471529"/>
                </a:cubicBezTo>
                <a:close/>
              </a:path>
            </a:pathLst>
          </a:custGeom>
          <a:blipFill rotWithShape="1">
            <a:blip r:embed="rId6">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Rockwell"/>
              <a:buNone/>
            </a:pPr>
            <a:r>
              <a:t/>
            </a:r>
            <a:endParaRPr b="0" i="0" sz="1800" u="none" cap="none" strike="noStrike">
              <a:solidFill>
                <a:schemeClr val="lt1"/>
              </a:solidFill>
              <a:latin typeface="Rockwell"/>
              <a:ea typeface="Rockwell"/>
              <a:cs typeface="Rockwell"/>
              <a:sym typeface="Rockwell"/>
            </a:endParaRPr>
          </a:p>
        </p:txBody>
      </p:sp>
      <p:sp>
        <p:nvSpPr>
          <p:cNvPr id="416" name="Google Shape;416;p20"/>
          <p:cNvSpPr/>
          <p:nvPr/>
        </p:nvSpPr>
        <p:spPr>
          <a:xfrm rot="7200000">
            <a:off x="6358998" y="1977028"/>
            <a:ext cx="679904" cy="1471529"/>
          </a:xfrm>
          <a:custGeom>
            <a:rect b="b" l="l" r="r" t="t"/>
            <a:pathLst>
              <a:path extrusionOk="0" h="1712168" w="791187">
                <a:moveTo>
                  <a:pt x="224100" y="0"/>
                </a:moveTo>
                <a:lnTo>
                  <a:pt x="791187" y="327408"/>
                </a:lnTo>
                <a:cubicBezTo>
                  <a:pt x="704497" y="484101"/>
                  <a:pt x="655320" y="664350"/>
                  <a:pt x="655320" y="856084"/>
                </a:cubicBezTo>
                <a:cubicBezTo>
                  <a:pt x="655320" y="1047818"/>
                  <a:pt x="704497" y="1228067"/>
                  <a:pt x="791187" y="1384760"/>
                </a:cubicBezTo>
                <a:lnTo>
                  <a:pt x="224099" y="1712168"/>
                </a:lnTo>
                <a:cubicBezTo>
                  <a:pt x="81066" y="1459381"/>
                  <a:pt x="0" y="1167199"/>
                  <a:pt x="0" y="856084"/>
                </a:cubicBezTo>
                <a:cubicBezTo>
                  <a:pt x="0" y="544969"/>
                  <a:pt x="81066" y="252787"/>
                  <a:pt x="224100" y="0"/>
                </a:cubicBezTo>
                <a:close/>
              </a:path>
            </a:pathLst>
          </a:custGeom>
          <a:blipFill rotWithShape="1">
            <a:blip r:embed="rId6">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Rockwell"/>
              <a:buNone/>
            </a:pPr>
            <a:r>
              <a:t/>
            </a:r>
            <a:endParaRPr b="0" i="0" sz="1800" u="none" cap="none" strike="noStrike">
              <a:solidFill>
                <a:schemeClr val="lt1"/>
              </a:solidFill>
              <a:latin typeface="Rockwell"/>
              <a:ea typeface="Rockwell"/>
              <a:cs typeface="Rockwell"/>
              <a:sym typeface="Rockwell"/>
            </a:endParaRPr>
          </a:p>
        </p:txBody>
      </p:sp>
      <p:sp>
        <p:nvSpPr>
          <p:cNvPr id="417" name="Google Shape;417;p20"/>
          <p:cNvSpPr/>
          <p:nvPr/>
        </p:nvSpPr>
        <p:spPr>
          <a:xfrm rot="3600000">
            <a:off x="5192714" y="1977028"/>
            <a:ext cx="679904" cy="1471529"/>
          </a:xfrm>
          <a:custGeom>
            <a:rect b="b" l="l" r="r" t="t"/>
            <a:pathLst>
              <a:path extrusionOk="0" h="1712168" w="791187">
                <a:moveTo>
                  <a:pt x="224100" y="0"/>
                </a:moveTo>
                <a:lnTo>
                  <a:pt x="791187" y="327408"/>
                </a:lnTo>
                <a:cubicBezTo>
                  <a:pt x="704497" y="484101"/>
                  <a:pt x="655320" y="664350"/>
                  <a:pt x="655320" y="856084"/>
                </a:cubicBezTo>
                <a:cubicBezTo>
                  <a:pt x="655320" y="1047818"/>
                  <a:pt x="704497" y="1228067"/>
                  <a:pt x="791187" y="1384760"/>
                </a:cubicBezTo>
                <a:lnTo>
                  <a:pt x="224099" y="1712168"/>
                </a:lnTo>
                <a:cubicBezTo>
                  <a:pt x="81066" y="1459381"/>
                  <a:pt x="0" y="1167199"/>
                  <a:pt x="0" y="856084"/>
                </a:cubicBezTo>
                <a:cubicBezTo>
                  <a:pt x="0" y="544969"/>
                  <a:pt x="81066" y="252787"/>
                  <a:pt x="224100" y="0"/>
                </a:cubicBezTo>
                <a:close/>
              </a:path>
            </a:pathLst>
          </a:custGeom>
          <a:blipFill rotWithShape="1">
            <a:blip r:embed="rId7">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Rockwell"/>
              <a:buNone/>
            </a:pPr>
            <a:r>
              <a:t/>
            </a:r>
            <a:endParaRPr b="0" i="0" sz="1800" u="none" cap="none" strike="noStrike">
              <a:solidFill>
                <a:schemeClr val="lt1"/>
              </a:solidFill>
              <a:latin typeface="Rockwell"/>
              <a:ea typeface="Rockwell"/>
              <a:cs typeface="Rockwell"/>
              <a:sym typeface="Rockwell"/>
            </a:endParaRPr>
          </a:p>
        </p:txBody>
      </p:sp>
      <p:sp>
        <p:nvSpPr>
          <p:cNvPr id="418" name="Google Shape;418;p20"/>
          <p:cNvSpPr/>
          <p:nvPr/>
        </p:nvSpPr>
        <p:spPr>
          <a:xfrm>
            <a:off x="5692056" y="3201883"/>
            <a:ext cx="886781" cy="880241"/>
          </a:xfrm>
          <a:prstGeom prst="rect">
            <a:avLst/>
          </a:prstGeom>
          <a:noFill/>
          <a:ln>
            <a:noFill/>
          </a:ln>
        </p:spPr>
        <p:txBody>
          <a:bodyPr anchorCtr="0" anchor="t" bIns="45700" lIns="91425" spcFirstLastPara="1" rIns="91425" wrap="square" tIns="45700">
            <a:noAutofit/>
          </a:bodyPr>
          <a:lstStyle/>
          <a:p>
            <a:pPr indent="0" lvl="0" marL="0" marR="0" rtl="0" algn="ctr">
              <a:lnSpc>
                <a:spcPct val="80000"/>
              </a:lnSpc>
              <a:spcBef>
                <a:spcPts val="0"/>
              </a:spcBef>
              <a:spcAft>
                <a:spcPts val="0"/>
              </a:spcAft>
              <a:buNone/>
            </a:pPr>
            <a:r>
              <a:rPr b="1" lang="tr-TR" sz="4000">
                <a:solidFill>
                  <a:schemeClr val="lt1"/>
                </a:solidFill>
                <a:latin typeface="Rockwell"/>
                <a:ea typeface="Rockwell"/>
                <a:cs typeface="Rockwell"/>
                <a:sym typeface="Rockwell"/>
              </a:rPr>
              <a:t>30</a:t>
            </a:r>
            <a:endParaRPr b="1" sz="4000">
              <a:solidFill>
                <a:schemeClr val="lt1"/>
              </a:solidFill>
              <a:latin typeface="Rockwell"/>
              <a:ea typeface="Rockwell"/>
              <a:cs typeface="Rockwell"/>
              <a:sym typeface="Rockwell"/>
            </a:endParaRPr>
          </a:p>
          <a:p>
            <a:pPr indent="0" lvl="0" marL="0" marR="0" rtl="0" algn="ctr">
              <a:lnSpc>
                <a:spcPct val="80000"/>
              </a:lnSpc>
              <a:spcBef>
                <a:spcPts val="0"/>
              </a:spcBef>
              <a:spcAft>
                <a:spcPts val="0"/>
              </a:spcAft>
              <a:buNone/>
            </a:pPr>
            <a:r>
              <a:rPr b="1" lang="tr-TR" sz="2400">
                <a:solidFill>
                  <a:schemeClr val="lt1"/>
                </a:solidFill>
                <a:latin typeface="Rockwell"/>
                <a:ea typeface="Rockwell"/>
                <a:cs typeface="Rockwell"/>
                <a:sym typeface="Rockwell"/>
              </a:rPr>
              <a:t>days</a:t>
            </a:r>
            <a:endParaRPr b="1" sz="2000">
              <a:solidFill>
                <a:schemeClr val="lt1"/>
              </a:solidFill>
              <a:latin typeface="Rockwell"/>
              <a:ea typeface="Rockwell"/>
              <a:cs typeface="Rockwell"/>
              <a:sym typeface="Rockwell"/>
            </a:endParaRPr>
          </a:p>
        </p:txBody>
      </p:sp>
      <p:sp>
        <p:nvSpPr>
          <p:cNvPr id="419" name="Google Shape;419;p20"/>
          <p:cNvSpPr/>
          <p:nvPr/>
        </p:nvSpPr>
        <p:spPr>
          <a:xfrm>
            <a:off x="4774230" y="1598454"/>
            <a:ext cx="898003" cy="683264"/>
          </a:xfrm>
          <a:prstGeom prst="rect">
            <a:avLst/>
          </a:prstGeom>
          <a:noFill/>
          <a:ln>
            <a:noFill/>
          </a:ln>
        </p:spPr>
        <p:txBody>
          <a:bodyPr anchorCtr="0" anchor="t" bIns="45700" lIns="91425" spcFirstLastPara="1" rIns="91425" wrap="square" tIns="45700">
            <a:noAutofit/>
          </a:bodyPr>
          <a:lstStyle/>
          <a:p>
            <a:pPr indent="0" lvl="0" marL="0" marR="0" rtl="0" algn="ctr">
              <a:lnSpc>
                <a:spcPct val="80000"/>
              </a:lnSpc>
              <a:spcBef>
                <a:spcPts val="0"/>
              </a:spcBef>
              <a:spcAft>
                <a:spcPts val="0"/>
              </a:spcAft>
              <a:buNone/>
            </a:pPr>
            <a:r>
              <a:rPr b="1" lang="tr-TR" sz="2800">
                <a:solidFill>
                  <a:schemeClr val="lt1"/>
                </a:solidFill>
                <a:latin typeface="Rockwell"/>
                <a:ea typeface="Rockwell"/>
                <a:cs typeface="Rockwell"/>
                <a:sym typeface="Rockwell"/>
              </a:rPr>
              <a:t>24</a:t>
            </a:r>
            <a:endParaRPr b="1" sz="2800">
              <a:solidFill>
                <a:schemeClr val="lt1"/>
              </a:solidFill>
              <a:latin typeface="Rockwell"/>
              <a:ea typeface="Rockwell"/>
              <a:cs typeface="Rockwell"/>
              <a:sym typeface="Rockwell"/>
            </a:endParaRPr>
          </a:p>
          <a:p>
            <a:pPr indent="0" lvl="0" marL="0" marR="0" rtl="0" algn="ctr">
              <a:lnSpc>
                <a:spcPct val="80000"/>
              </a:lnSpc>
              <a:spcBef>
                <a:spcPts val="0"/>
              </a:spcBef>
              <a:spcAft>
                <a:spcPts val="0"/>
              </a:spcAft>
              <a:buNone/>
            </a:pPr>
            <a:r>
              <a:rPr b="1" lang="tr-TR" sz="2000">
                <a:solidFill>
                  <a:schemeClr val="lt1"/>
                </a:solidFill>
                <a:latin typeface="Rockwell"/>
                <a:ea typeface="Rockwell"/>
                <a:cs typeface="Rockwell"/>
                <a:sym typeface="Rockwell"/>
              </a:rPr>
              <a:t>hours</a:t>
            </a:r>
            <a:endParaRPr b="1" sz="1400">
              <a:solidFill>
                <a:schemeClr val="lt1"/>
              </a:solidFill>
              <a:latin typeface="Rockwell"/>
              <a:ea typeface="Rockwell"/>
              <a:cs typeface="Rockwell"/>
              <a:sym typeface="Rockwell"/>
            </a:endParaRPr>
          </a:p>
        </p:txBody>
      </p:sp>
      <p:sp>
        <p:nvSpPr>
          <p:cNvPr id="420" name="Google Shape;420;p20"/>
          <p:cNvSpPr/>
          <p:nvPr/>
        </p:nvSpPr>
        <p:spPr>
          <a:xfrm>
            <a:off x="1239146" y="5658459"/>
            <a:ext cx="9713709" cy="625163"/>
          </a:xfrm>
          <a:prstGeom prst="rect">
            <a:avLst/>
          </a:prstGeom>
          <a:noFill/>
          <a:ln>
            <a:noFill/>
          </a:ln>
        </p:spPr>
        <p:txBody>
          <a:bodyPr anchorCtr="0" anchor="t" bIns="45700" lIns="91425" spcFirstLastPara="1" rIns="91425" wrap="square" tIns="45700">
            <a:noAutofit/>
          </a:bodyPr>
          <a:lstStyle/>
          <a:p>
            <a:pPr indent="0" lvl="0" marL="0" marR="0" rtl="0" algn="ctr">
              <a:lnSpc>
                <a:spcPct val="130000"/>
              </a:lnSpc>
              <a:spcBef>
                <a:spcPts val="0"/>
              </a:spcBef>
              <a:spcAft>
                <a:spcPts val="0"/>
              </a:spcAft>
              <a:buClr>
                <a:schemeClr val="lt1"/>
              </a:buClr>
              <a:buSzPts val="1400"/>
              <a:buFont typeface="Arial"/>
              <a:buNone/>
            </a:pPr>
            <a:r>
              <a:rPr lang="tr-TR" sz="1400">
                <a:solidFill>
                  <a:schemeClr val="lt1"/>
                </a:solidFill>
                <a:latin typeface="Rockwell"/>
                <a:ea typeface="Rockwell"/>
                <a:cs typeface="Rockwell"/>
                <a:sym typeface="Rockwell"/>
              </a:rPr>
              <a:t>The time is now, the place is here. Stay in the present. You can do nothing to change the past, and the future will never come exactly as you plan or hope for.</a:t>
            </a:r>
            <a:endParaRPr b="0" i="0" sz="1400" u="none" cap="none" strike="noStrike">
              <a:solidFill>
                <a:schemeClr val="lt1"/>
              </a:solidFill>
              <a:latin typeface="Rockwell"/>
              <a:ea typeface="Rockwell"/>
              <a:cs typeface="Rockwell"/>
              <a:sym typeface="Rockwell"/>
            </a:endParaRPr>
          </a:p>
        </p:txBody>
      </p:sp>
      <p:sp>
        <p:nvSpPr>
          <p:cNvPr id="421" name="Google Shape;421;p20"/>
          <p:cNvSpPr/>
          <p:nvPr/>
        </p:nvSpPr>
        <p:spPr>
          <a:xfrm>
            <a:off x="2291680" y="4228118"/>
            <a:ext cx="1554639" cy="430879"/>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tr-TR" sz="2200">
                <a:solidFill>
                  <a:schemeClr val="lt1"/>
                </a:solidFill>
                <a:latin typeface="Rockwell"/>
                <a:ea typeface="Rockwell"/>
                <a:cs typeface="Rockwell"/>
                <a:sym typeface="Rockwell"/>
              </a:rPr>
              <a:t>Our Team</a:t>
            </a:r>
            <a:endParaRPr b="1" sz="2200">
              <a:solidFill>
                <a:schemeClr val="lt1"/>
              </a:solidFill>
              <a:latin typeface="Rockwell"/>
              <a:ea typeface="Rockwell"/>
              <a:cs typeface="Rockwell"/>
              <a:sym typeface="Rockwell"/>
            </a:endParaRPr>
          </a:p>
        </p:txBody>
      </p:sp>
      <p:sp>
        <p:nvSpPr>
          <p:cNvPr id="422" name="Google Shape;422;p20"/>
          <p:cNvSpPr/>
          <p:nvPr/>
        </p:nvSpPr>
        <p:spPr>
          <a:xfrm>
            <a:off x="1675629" y="4643712"/>
            <a:ext cx="2786740" cy="624394"/>
          </a:xfrm>
          <a:prstGeom prst="rect">
            <a:avLst/>
          </a:prstGeom>
          <a:noFill/>
          <a:ln>
            <a:noFill/>
          </a:ln>
        </p:spPr>
        <p:txBody>
          <a:bodyPr anchorCtr="0" anchor="t" bIns="45700" lIns="91425" spcFirstLastPara="1" rIns="91425" wrap="square" tIns="45700">
            <a:noAutofit/>
          </a:bodyPr>
          <a:lstStyle/>
          <a:p>
            <a:pPr indent="0" lvl="0" marL="0" marR="0" rtl="0" algn="ctr">
              <a:lnSpc>
                <a:spcPct val="130000"/>
              </a:lnSpc>
              <a:spcBef>
                <a:spcPts val="0"/>
              </a:spcBef>
              <a:spcAft>
                <a:spcPts val="0"/>
              </a:spcAft>
              <a:buClr>
                <a:schemeClr val="lt1"/>
              </a:buClr>
              <a:buSzPts val="1400"/>
              <a:buFont typeface="Arial"/>
              <a:buNone/>
            </a:pPr>
            <a:r>
              <a:rPr lang="tr-TR" sz="1400">
                <a:solidFill>
                  <a:schemeClr val="lt1"/>
                </a:solidFill>
                <a:latin typeface="Rockwell"/>
                <a:ea typeface="Rockwell"/>
                <a:cs typeface="Rockwell"/>
                <a:sym typeface="Rockwell"/>
              </a:rPr>
              <a:t>Take calculated risks. That is quite different from being rash.</a:t>
            </a:r>
            <a:endParaRPr b="0" i="0" sz="1400" u="none" cap="none" strike="noStrike">
              <a:solidFill>
                <a:schemeClr val="lt1"/>
              </a:solidFill>
              <a:latin typeface="Rockwell"/>
              <a:ea typeface="Rockwell"/>
              <a:cs typeface="Rockwell"/>
              <a:sym typeface="Rockwell"/>
            </a:endParaRPr>
          </a:p>
        </p:txBody>
      </p:sp>
      <p:sp>
        <p:nvSpPr>
          <p:cNvPr id="423" name="Google Shape;423;p20"/>
          <p:cNvSpPr/>
          <p:nvPr/>
        </p:nvSpPr>
        <p:spPr>
          <a:xfrm>
            <a:off x="6350373" y="1046918"/>
            <a:ext cx="1993413" cy="43087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tr-TR" sz="2200">
                <a:solidFill>
                  <a:schemeClr val="lt1"/>
                </a:solidFill>
                <a:latin typeface="Rockwell"/>
                <a:ea typeface="Rockwell"/>
                <a:cs typeface="Rockwell"/>
                <a:sym typeface="Rockwell"/>
              </a:rPr>
              <a:t>Our Strategy</a:t>
            </a:r>
            <a:endParaRPr b="1" sz="2200">
              <a:solidFill>
                <a:schemeClr val="lt1"/>
              </a:solidFill>
              <a:latin typeface="Rockwell"/>
              <a:ea typeface="Rockwell"/>
              <a:cs typeface="Rockwell"/>
              <a:sym typeface="Rockwell"/>
            </a:endParaRPr>
          </a:p>
        </p:txBody>
      </p:sp>
      <p:sp>
        <p:nvSpPr>
          <p:cNvPr id="424" name="Google Shape;424;p20"/>
          <p:cNvSpPr/>
          <p:nvPr/>
        </p:nvSpPr>
        <p:spPr>
          <a:xfrm>
            <a:off x="6350372" y="1462512"/>
            <a:ext cx="3233205" cy="625163"/>
          </a:xfrm>
          <a:prstGeom prst="rect">
            <a:avLst/>
          </a:prstGeom>
          <a:noFill/>
          <a:ln>
            <a:noFill/>
          </a:ln>
        </p:spPr>
        <p:txBody>
          <a:bodyPr anchorCtr="0" anchor="t" bIns="45700" lIns="91425" spcFirstLastPara="1" rIns="91425" wrap="square" tIns="45700">
            <a:noAutofit/>
          </a:bodyPr>
          <a:lstStyle/>
          <a:p>
            <a:pPr indent="0" lvl="0" marL="0" marR="0" rtl="0" algn="l">
              <a:lnSpc>
                <a:spcPct val="130000"/>
              </a:lnSpc>
              <a:spcBef>
                <a:spcPts val="0"/>
              </a:spcBef>
              <a:spcAft>
                <a:spcPts val="0"/>
              </a:spcAft>
              <a:buClr>
                <a:schemeClr val="lt1"/>
              </a:buClr>
              <a:buSzPts val="1400"/>
              <a:buFont typeface="Arial"/>
              <a:buNone/>
            </a:pPr>
            <a:r>
              <a:rPr lang="tr-TR" sz="1400">
                <a:solidFill>
                  <a:schemeClr val="lt1"/>
                </a:solidFill>
                <a:latin typeface="Rockwell"/>
                <a:ea typeface="Rockwell"/>
                <a:cs typeface="Rockwell"/>
                <a:sym typeface="Rockwell"/>
              </a:rPr>
              <a:t>To see what is in front of one's nose needs a constant struggle.</a:t>
            </a:r>
            <a:endParaRPr b="0" i="0" sz="1400" u="none" cap="none" strike="noStrike">
              <a:solidFill>
                <a:schemeClr val="lt1"/>
              </a:solidFill>
              <a:latin typeface="Rockwell"/>
              <a:ea typeface="Rockwell"/>
              <a:cs typeface="Rockwell"/>
              <a:sym typeface="Rockwell"/>
            </a:endParaRPr>
          </a:p>
        </p:txBody>
      </p:sp>
      <p:sp>
        <p:nvSpPr>
          <p:cNvPr id="425" name="Google Shape;425;p20"/>
          <p:cNvSpPr/>
          <p:nvPr/>
        </p:nvSpPr>
        <p:spPr>
          <a:xfrm>
            <a:off x="8776158" y="4228118"/>
            <a:ext cx="1838947" cy="430879"/>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tr-TR" sz="2200">
                <a:solidFill>
                  <a:schemeClr val="lt1"/>
                </a:solidFill>
                <a:latin typeface="Rockwell"/>
                <a:ea typeface="Rockwell"/>
                <a:cs typeface="Rockwell"/>
                <a:sym typeface="Rockwell"/>
              </a:rPr>
              <a:t>Core Values</a:t>
            </a:r>
            <a:endParaRPr b="1" sz="2200">
              <a:solidFill>
                <a:schemeClr val="lt1"/>
              </a:solidFill>
              <a:latin typeface="Rockwell"/>
              <a:ea typeface="Rockwell"/>
              <a:cs typeface="Rockwell"/>
              <a:sym typeface="Rockwell"/>
            </a:endParaRPr>
          </a:p>
        </p:txBody>
      </p:sp>
      <p:sp>
        <p:nvSpPr>
          <p:cNvPr id="426" name="Google Shape;426;p20"/>
          <p:cNvSpPr/>
          <p:nvPr/>
        </p:nvSpPr>
        <p:spPr>
          <a:xfrm>
            <a:off x="8540452" y="4643712"/>
            <a:ext cx="2562977" cy="905240"/>
          </a:xfrm>
          <a:prstGeom prst="rect">
            <a:avLst/>
          </a:prstGeom>
          <a:noFill/>
          <a:ln>
            <a:noFill/>
          </a:ln>
        </p:spPr>
        <p:txBody>
          <a:bodyPr anchorCtr="0" anchor="t" bIns="45700" lIns="91425" spcFirstLastPara="1" rIns="91425" wrap="square" tIns="45700">
            <a:noAutofit/>
          </a:bodyPr>
          <a:lstStyle/>
          <a:p>
            <a:pPr indent="0" lvl="0" marL="0" marR="0" rtl="0" algn="ctr">
              <a:lnSpc>
                <a:spcPct val="130000"/>
              </a:lnSpc>
              <a:spcBef>
                <a:spcPts val="0"/>
              </a:spcBef>
              <a:spcAft>
                <a:spcPts val="0"/>
              </a:spcAft>
              <a:buClr>
                <a:schemeClr val="lt1"/>
              </a:buClr>
              <a:buSzPts val="1400"/>
              <a:buFont typeface="Arial"/>
              <a:buNone/>
            </a:pPr>
            <a:r>
              <a:rPr lang="tr-TR" sz="1400">
                <a:solidFill>
                  <a:schemeClr val="lt1"/>
                </a:solidFill>
                <a:latin typeface="Rockwell"/>
                <a:ea typeface="Rockwell"/>
                <a:cs typeface="Rockwell"/>
                <a:sym typeface="Rockwell"/>
              </a:rPr>
              <a:t>A torn jacket is soon mended; but hard words bruise the heart of a child.</a:t>
            </a:r>
            <a:endParaRPr b="0" i="0" sz="1400" u="none" cap="none" strike="noStrike">
              <a:solidFill>
                <a:schemeClr val="lt1"/>
              </a:solidFill>
              <a:latin typeface="Rockwell"/>
              <a:ea typeface="Rockwell"/>
              <a:cs typeface="Rockwell"/>
              <a:sym typeface="Rockwell"/>
            </a:endParaRPr>
          </a:p>
        </p:txBody>
      </p:sp>
      <p:sp>
        <p:nvSpPr>
          <p:cNvPr id="427" name="Google Shape;427;p20"/>
          <p:cNvSpPr txBox="1"/>
          <p:nvPr/>
        </p:nvSpPr>
        <p:spPr>
          <a:xfrm>
            <a:off x="1024368" y="569718"/>
            <a:ext cx="2929970"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tr-TR" sz="2400">
                <a:latin typeface="Rockwell"/>
                <a:ea typeface="Rockwell"/>
                <a:cs typeface="Rockwell"/>
                <a:sym typeface="Rockwell"/>
              </a:rPr>
              <a:t>BUSINESS</a:t>
            </a:r>
            <a:endParaRPr b="1" sz="2400">
              <a:latin typeface="Rockwell"/>
              <a:ea typeface="Rockwell"/>
              <a:cs typeface="Rockwell"/>
              <a:sym typeface="Rockwell"/>
            </a:endParaRPr>
          </a:p>
        </p:txBody>
      </p:sp>
      <p:sp>
        <p:nvSpPr>
          <p:cNvPr id="428" name="Google Shape;428;p20"/>
          <p:cNvSpPr txBox="1"/>
          <p:nvPr/>
        </p:nvSpPr>
        <p:spPr>
          <a:xfrm>
            <a:off x="460976" y="523551"/>
            <a:ext cx="631840" cy="55399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tr-TR" sz="3000">
                <a:latin typeface="Rockwell"/>
                <a:ea typeface="Rockwell"/>
                <a:cs typeface="Rockwell"/>
                <a:sym typeface="Rockwell"/>
              </a:rPr>
              <a:t>01</a:t>
            </a:r>
            <a:endParaRPr sz="3000">
              <a:latin typeface="Rockwell"/>
              <a:ea typeface="Rockwell"/>
              <a:cs typeface="Rockwell"/>
              <a:sym typeface="Rockwe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0"/>
                                  </p:stCondLst>
                                  <p:childTnLst>
                                    <p:set>
                                      <p:cBhvr>
                                        <p:cTn dur="1" fill="hold">
                                          <p:stCondLst>
                                            <p:cond delay="0"/>
                                          </p:stCondLst>
                                        </p:cTn>
                                        <p:tgtEl>
                                          <p:spTgt spid="428"/>
                                        </p:tgtEl>
                                        <p:attrNameLst>
                                          <p:attrName>style.visibility</p:attrName>
                                        </p:attrNameLst>
                                      </p:cBhvr>
                                      <p:to>
                                        <p:strVal val="visible"/>
                                      </p:to>
                                    </p:set>
                                    <p:anim calcmode="lin" valueType="num">
                                      <p:cBhvr additive="base">
                                        <p:cTn dur="500"/>
                                        <p:tgtEl>
                                          <p:spTgt spid="428"/>
                                        </p:tgtEl>
                                        <p:attrNameLst>
                                          <p:attrName>ppt_x</p:attrName>
                                        </p:attrNameLst>
                                      </p:cBhvr>
                                      <p:tavLst>
                                        <p:tav fmla="" tm="0">
                                          <p:val>
                                            <p:strVal val="#ppt_x-1"/>
                                          </p:val>
                                        </p:tav>
                                        <p:tav fmla="" tm="100000">
                                          <p:val>
                                            <p:strVal val="#ppt_x"/>
                                          </p:val>
                                        </p:tav>
                                      </p:tavLst>
                                    </p:anim>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427"/>
                                        </p:tgtEl>
                                        <p:attrNameLst>
                                          <p:attrName>style.visibility</p:attrName>
                                        </p:attrNameLst>
                                      </p:cBhvr>
                                      <p:to>
                                        <p:strVal val="visible"/>
                                      </p:to>
                                    </p:set>
                                    <p:animEffect filter="fade" transition="in">
                                      <p:cBhvr>
                                        <p:cTn dur="500"/>
                                        <p:tgtEl>
                                          <p:spTgt spid="427"/>
                                        </p:tgtEl>
                                      </p:cBhvr>
                                    </p:animEffect>
                                  </p:childTnLst>
                                </p:cTn>
                              </p:par>
                            </p:childTnLst>
                          </p:cTn>
                        </p:par>
                        <p:par>
                          <p:cTn fill="hold">
                            <p:stCondLst>
                              <p:cond delay="1000"/>
                            </p:stCondLst>
                            <p:childTnLst>
                              <p:par>
                                <p:cTn fill="hold" nodeType="afterEffect" presetClass="entr" presetID="23" presetSubtype="16">
                                  <p:stCondLst>
                                    <p:cond delay="0"/>
                                  </p:stCondLst>
                                  <p:childTnLst>
                                    <p:set>
                                      <p:cBhvr>
                                        <p:cTn dur="1" fill="hold">
                                          <p:stCondLst>
                                            <p:cond delay="0"/>
                                          </p:stCondLst>
                                        </p:cTn>
                                        <p:tgtEl>
                                          <p:spTgt spid="414"/>
                                        </p:tgtEl>
                                        <p:attrNameLst>
                                          <p:attrName>style.visibility</p:attrName>
                                        </p:attrNameLst>
                                      </p:cBhvr>
                                      <p:to>
                                        <p:strVal val="visible"/>
                                      </p:to>
                                    </p:set>
                                    <p:anim calcmode="lin" valueType="num">
                                      <p:cBhvr additive="base">
                                        <p:cTn dur="500"/>
                                        <p:tgtEl>
                                          <p:spTgt spid="414"/>
                                        </p:tgtEl>
                                        <p:attrNameLst>
                                          <p:attrName>ppt_w</p:attrName>
                                        </p:attrNameLst>
                                      </p:cBhvr>
                                      <p:tavLst>
                                        <p:tav fmla="" tm="0">
                                          <p:val>
                                            <p:strVal val="0"/>
                                          </p:val>
                                        </p:tav>
                                        <p:tav fmla="" tm="100000">
                                          <p:val>
                                            <p:strVal val="#ppt_w"/>
                                          </p:val>
                                        </p:tav>
                                      </p:tavLst>
                                    </p:anim>
                                    <p:anim calcmode="lin" valueType="num">
                                      <p:cBhvr additive="base">
                                        <p:cTn dur="500"/>
                                        <p:tgtEl>
                                          <p:spTgt spid="414"/>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417"/>
                                        </p:tgtEl>
                                        <p:attrNameLst>
                                          <p:attrName>style.visibility</p:attrName>
                                        </p:attrNameLst>
                                      </p:cBhvr>
                                      <p:to>
                                        <p:strVal val="visible"/>
                                      </p:to>
                                    </p:set>
                                    <p:anim calcmode="lin" valueType="num">
                                      <p:cBhvr additive="base">
                                        <p:cTn dur="500"/>
                                        <p:tgtEl>
                                          <p:spTgt spid="417"/>
                                        </p:tgtEl>
                                        <p:attrNameLst>
                                          <p:attrName>ppt_w</p:attrName>
                                        </p:attrNameLst>
                                      </p:cBhvr>
                                      <p:tavLst>
                                        <p:tav fmla="" tm="0">
                                          <p:val>
                                            <p:strVal val="0"/>
                                          </p:val>
                                        </p:tav>
                                        <p:tav fmla="" tm="100000">
                                          <p:val>
                                            <p:strVal val="#ppt_w"/>
                                          </p:val>
                                        </p:tav>
                                      </p:tavLst>
                                    </p:anim>
                                    <p:anim calcmode="lin" valueType="num">
                                      <p:cBhvr additive="base">
                                        <p:cTn dur="500"/>
                                        <p:tgtEl>
                                          <p:spTgt spid="417"/>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416"/>
                                        </p:tgtEl>
                                        <p:attrNameLst>
                                          <p:attrName>style.visibility</p:attrName>
                                        </p:attrNameLst>
                                      </p:cBhvr>
                                      <p:to>
                                        <p:strVal val="visible"/>
                                      </p:to>
                                    </p:set>
                                    <p:anim calcmode="lin" valueType="num">
                                      <p:cBhvr additive="base">
                                        <p:cTn dur="500"/>
                                        <p:tgtEl>
                                          <p:spTgt spid="416"/>
                                        </p:tgtEl>
                                        <p:attrNameLst>
                                          <p:attrName>ppt_w</p:attrName>
                                        </p:attrNameLst>
                                      </p:cBhvr>
                                      <p:tavLst>
                                        <p:tav fmla="" tm="0">
                                          <p:val>
                                            <p:strVal val="0"/>
                                          </p:val>
                                        </p:tav>
                                        <p:tav fmla="" tm="100000">
                                          <p:val>
                                            <p:strVal val="#ppt_w"/>
                                          </p:val>
                                        </p:tav>
                                      </p:tavLst>
                                    </p:anim>
                                    <p:anim calcmode="lin" valueType="num">
                                      <p:cBhvr additive="base">
                                        <p:cTn dur="500"/>
                                        <p:tgtEl>
                                          <p:spTgt spid="416"/>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413"/>
                                        </p:tgtEl>
                                        <p:attrNameLst>
                                          <p:attrName>style.visibility</p:attrName>
                                        </p:attrNameLst>
                                      </p:cBhvr>
                                      <p:to>
                                        <p:strVal val="visible"/>
                                      </p:to>
                                    </p:set>
                                    <p:anim calcmode="lin" valueType="num">
                                      <p:cBhvr additive="base">
                                        <p:cTn dur="500"/>
                                        <p:tgtEl>
                                          <p:spTgt spid="413"/>
                                        </p:tgtEl>
                                        <p:attrNameLst>
                                          <p:attrName>ppt_w</p:attrName>
                                        </p:attrNameLst>
                                      </p:cBhvr>
                                      <p:tavLst>
                                        <p:tav fmla="" tm="0">
                                          <p:val>
                                            <p:strVal val="0"/>
                                          </p:val>
                                        </p:tav>
                                        <p:tav fmla="" tm="100000">
                                          <p:val>
                                            <p:strVal val="#ppt_w"/>
                                          </p:val>
                                        </p:tav>
                                      </p:tavLst>
                                    </p:anim>
                                    <p:anim calcmode="lin" valueType="num">
                                      <p:cBhvr additive="base">
                                        <p:cTn dur="500"/>
                                        <p:tgtEl>
                                          <p:spTgt spid="413"/>
                                        </p:tgtEl>
                                        <p:attrNameLst>
                                          <p:attrName>ppt_h</p:attrName>
                                        </p:attrNameLst>
                                      </p:cBhvr>
                                      <p:tavLst>
                                        <p:tav fmla="" tm="0">
                                          <p:val>
                                            <p:strVal val="0"/>
                                          </p:val>
                                        </p:tav>
                                        <p:tav fmla="" tm="100000">
                                          <p:val>
                                            <p:strVal val="#ppt_h"/>
                                          </p:val>
                                        </p:tav>
                                      </p:tavLst>
                                    </p:anim>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418"/>
                                        </p:tgtEl>
                                        <p:attrNameLst>
                                          <p:attrName>style.visibility</p:attrName>
                                        </p:attrNameLst>
                                      </p:cBhvr>
                                      <p:to>
                                        <p:strVal val="visible"/>
                                      </p:to>
                                    </p:set>
                                    <p:animEffect filter="fade" transition="in">
                                      <p:cBhvr>
                                        <p:cTn dur="500"/>
                                        <p:tgtEl>
                                          <p:spTgt spid="418"/>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421"/>
                                        </p:tgtEl>
                                        <p:attrNameLst>
                                          <p:attrName>style.visibility</p:attrName>
                                        </p:attrNameLst>
                                      </p:cBhvr>
                                      <p:to>
                                        <p:strVal val="visible"/>
                                      </p:to>
                                    </p:set>
                                    <p:animEffect filter="fade" transition="in">
                                      <p:cBhvr>
                                        <p:cTn dur="400"/>
                                        <p:tgtEl>
                                          <p:spTgt spid="421"/>
                                        </p:tgtEl>
                                      </p:cBhvr>
                                    </p:animEffect>
                                  </p:childTnLst>
                                </p:cTn>
                              </p:par>
                              <p:par>
                                <p:cTn fill="hold" nodeType="withEffect" presetClass="entr" presetID="10" presetSubtype="0">
                                  <p:stCondLst>
                                    <p:cond delay="0"/>
                                  </p:stCondLst>
                                  <p:childTnLst>
                                    <p:set>
                                      <p:cBhvr>
                                        <p:cTn dur="1" fill="hold">
                                          <p:stCondLst>
                                            <p:cond delay="0"/>
                                          </p:stCondLst>
                                        </p:cTn>
                                        <p:tgtEl>
                                          <p:spTgt spid="422"/>
                                        </p:tgtEl>
                                        <p:attrNameLst>
                                          <p:attrName>style.visibility</p:attrName>
                                        </p:attrNameLst>
                                      </p:cBhvr>
                                      <p:to>
                                        <p:strVal val="visible"/>
                                      </p:to>
                                    </p:set>
                                    <p:animEffect filter="fade" transition="in">
                                      <p:cBhvr>
                                        <p:cTn dur="400"/>
                                        <p:tgtEl>
                                          <p:spTgt spid="422"/>
                                        </p:tgtEl>
                                      </p:cBhvr>
                                    </p:animEffect>
                                  </p:childTnLst>
                                </p:cTn>
                              </p:par>
                            </p:childTnLst>
                          </p:cTn>
                        </p:par>
                        <p:par>
                          <p:cTn fill="hold">
                            <p:stCondLst>
                              <p:cond delay="2400"/>
                            </p:stCondLst>
                            <p:childTnLst>
                              <p:par>
                                <p:cTn fill="hold" nodeType="afterEffect" presetClass="entr" presetID="10" presetSubtype="0">
                                  <p:stCondLst>
                                    <p:cond delay="0"/>
                                  </p:stCondLst>
                                  <p:childTnLst>
                                    <p:set>
                                      <p:cBhvr>
                                        <p:cTn dur="1" fill="hold">
                                          <p:stCondLst>
                                            <p:cond delay="0"/>
                                          </p:stCondLst>
                                        </p:cTn>
                                        <p:tgtEl>
                                          <p:spTgt spid="415"/>
                                        </p:tgtEl>
                                        <p:attrNameLst>
                                          <p:attrName>style.visibility</p:attrName>
                                        </p:attrNameLst>
                                      </p:cBhvr>
                                      <p:to>
                                        <p:strVal val="visible"/>
                                      </p:to>
                                    </p:set>
                                    <p:animEffect filter="fade" transition="in">
                                      <p:cBhvr>
                                        <p:cTn dur="500"/>
                                        <p:tgtEl>
                                          <p:spTgt spid="415"/>
                                        </p:tgtEl>
                                      </p:cBhvr>
                                    </p:animEffect>
                                  </p:childTnLst>
                                </p:cTn>
                              </p:par>
                            </p:childTnLst>
                          </p:cTn>
                        </p:par>
                        <p:par>
                          <p:cTn fill="hold">
                            <p:stCondLst>
                              <p:cond delay="2900"/>
                            </p:stCondLst>
                            <p:childTnLst>
                              <p:par>
                                <p:cTn fill="hold" nodeType="afterEffect" presetClass="entr" presetID="10" presetSubtype="0">
                                  <p:stCondLst>
                                    <p:cond delay="0"/>
                                  </p:stCondLst>
                                  <p:childTnLst>
                                    <p:set>
                                      <p:cBhvr>
                                        <p:cTn dur="1" fill="hold">
                                          <p:stCondLst>
                                            <p:cond delay="0"/>
                                          </p:stCondLst>
                                        </p:cTn>
                                        <p:tgtEl>
                                          <p:spTgt spid="412"/>
                                        </p:tgtEl>
                                        <p:attrNameLst>
                                          <p:attrName>style.visibility</p:attrName>
                                        </p:attrNameLst>
                                      </p:cBhvr>
                                      <p:to>
                                        <p:strVal val="visible"/>
                                      </p:to>
                                    </p:set>
                                    <p:animEffect filter="fade" transition="in">
                                      <p:cBhvr>
                                        <p:cTn dur="500"/>
                                        <p:tgtEl>
                                          <p:spTgt spid="412"/>
                                        </p:tgtEl>
                                      </p:cBhvr>
                                    </p:animEffect>
                                  </p:childTnLst>
                                </p:cTn>
                              </p:par>
                            </p:childTnLst>
                          </p:cTn>
                        </p:par>
                        <p:par>
                          <p:cTn fill="hold">
                            <p:stCondLst>
                              <p:cond delay="3400"/>
                            </p:stCondLst>
                            <p:childTnLst>
                              <p:par>
                                <p:cTn fill="hold" nodeType="afterEffect" presetClass="entr" presetID="10" presetSubtype="0">
                                  <p:stCondLst>
                                    <p:cond delay="0"/>
                                  </p:stCondLst>
                                  <p:childTnLst>
                                    <p:set>
                                      <p:cBhvr>
                                        <p:cTn dur="1" fill="hold">
                                          <p:stCondLst>
                                            <p:cond delay="0"/>
                                          </p:stCondLst>
                                        </p:cTn>
                                        <p:tgtEl>
                                          <p:spTgt spid="425"/>
                                        </p:tgtEl>
                                        <p:attrNameLst>
                                          <p:attrName>style.visibility</p:attrName>
                                        </p:attrNameLst>
                                      </p:cBhvr>
                                      <p:to>
                                        <p:strVal val="visible"/>
                                      </p:to>
                                    </p:set>
                                    <p:animEffect filter="fade" transition="in">
                                      <p:cBhvr>
                                        <p:cTn dur="400"/>
                                        <p:tgtEl>
                                          <p:spTgt spid="425"/>
                                        </p:tgtEl>
                                      </p:cBhvr>
                                    </p:animEffect>
                                  </p:childTnLst>
                                </p:cTn>
                              </p:par>
                              <p:par>
                                <p:cTn fill="hold" nodeType="withEffect" presetClass="entr" presetID="10" presetSubtype="0">
                                  <p:stCondLst>
                                    <p:cond delay="0"/>
                                  </p:stCondLst>
                                  <p:childTnLst>
                                    <p:set>
                                      <p:cBhvr>
                                        <p:cTn dur="1" fill="hold">
                                          <p:stCondLst>
                                            <p:cond delay="0"/>
                                          </p:stCondLst>
                                        </p:cTn>
                                        <p:tgtEl>
                                          <p:spTgt spid="426"/>
                                        </p:tgtEl>
                                        <p:attrNameLst>
                                          <p:attrName>style.visibility</p:attrName>
                                        </p:attrNameLst>
                                      </p:cBhvr>
                                      <p:to>
                                        <p:strVal val="visible"/>
                                      </p:to>
                                    </p:set>
                                    <p:animEffect filter="fade" transition="in">
                                      <p:cBhvr>
                                        <p:cTn dur="400"/>
                                        <p:tgtEl>
                                          <p:spTgt spid="426"/>
                                        </p:tgtEl>
                                      </p:cBhvr>
                                    </p:animEffect>
                                  </p:childTnLst>
                                </p:cTn>
                              </p:par>
                            </p:childTnLst>
                          </p:cTn>
                        </p:par>
                        <p:par>
                          <p:cTn fill="hold">
                            <p:stCondLst>
                              <p:cond delay="3800"/>
                            </p:stCondLst>
                            <p:childTnLst>
                              <p:par>
                                <p:cTn fill="hold" nodeType="afterEffect" presetClass="entr" presetID="23" presetSubtype="16">
                                  <p:stCondLst>
                                    <p:cond delay="0"/>
                                  </p:stCondLst>
                                  <p:childTnLst>
                                    <p:set>
                                      <p:cBhvr>
                                        <p:cTn dur="1" fill="hold">
                                          <p:stCondLst>
                                            <p:cond delay="0"/>
                                          </p:stCondLst>
                                        </p:cTn>
                                        <p:tgtEl>
                                          <p:spTgt spid="409"/>
                                        </p:tgtEl>
                                        <p:attrNameLst>
                                          <p:attrName>style.visibility</p:attrName>
                                        </p:attrNameLst>
                                      </p:cBhvr>
                                      <p:to>
                                        <p:strVal val="visible"/>
                                      </p:to>
                                    </p:set>
                                    <p:anim calcmode="lin" valueType="num">
                                      <p:cBhvr additive="base">
                                        <p:cTn dur="500"/>
                                        <p:tgtEl>
                                          <p:spTgt spid="409"/>
                                        </p:tgtEl>
                                        <p:attrNameLst>
                                          <p:attrName>ppt_w</p:attrName>
                                        </p:attrNameLst>
                                      </p:cBhvr>
                                      <p:tavLst>
                                        <p:tav fmla="" tm="0">
                                          <p:val>
                                            <p:strVal val="0"/>
                                          </p:val>
                                        </p:tav>
                                        <p:tav fmla="" tm="100000">
                                          <p:val>
                                            <p:strVal val="#ppt_w"/>
                                          </p:val>
                                        </p:tav>
                                      </p:tavLst>
                                    </p:anim>
                                    <p:anim calcmode="lin" valueType="num">
                                      <p:cBhvr additive="base">
                                        <p:cTn dur="500"/>
                                        <p:tgtEl>
                                          <p:spTgt spid="409"/>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408"/>
                                        </p:tgtEl>
                                        <p:attrNameLst>
                                          <p:attrName>style.visibility</p:attrName>
                                        </p:attrNameLst>
                                      </p:cBhvr>
                                      <p:to>
                                        <p:strVal val="visible"/>
                                      </p:to>
                                    </p:set>
                                    <p:anim calcmode="lin" valueType="num">
                                      <p:cBhvr additive="base">
                                        <p:cTn dur="500"/>
                                        <p:tgtEl>
                                          <p:spTgt spid="408"/>
                                        </p:tgtEl>
                                        <p:attrNameLst>
                                          <p:attrName>ppt_w</p:attrName>
                                        </p:attrNameLst>
                                      </p:cBhvr>
                                      <p:tavLst>
                                        <p:tav fmla="" tm="0">
                                          <p:val>
                                            <p:strVal val="0"/>
                                          </p:val>
                                        </p:tav>
                                        <p:tav fmla="" tm="100000">
                                          <p:val>
                                            <p:strVal val="#ppt_w"/>
                                          </p:val>
                                        </p:tav>
                                      </p:tavLst>
                                    </p:anim>
                                    <p:anim calcmode="lin" valueType="num">
                                      <p:cBhvr additive="base">
                                        <p:cTn dur="500"/>
                                        <p:tgtEl>
                                          <p:spTgt spid="408"/>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411"/>
                                        </p:tgtEl>
                                        <p:attrNameLst>
                                          <p:attrName>style.visibility</p:attrName>
                                        </p:attrNameLst>
                                      </p:cBhvr>
                                      <p:to>
                                        <p:strVal val="visible"/>
                                      </p:to>
                                    </p:set>
                                    <p:anim calcmode="lin" valueType="num">
                                      <p:cBhvr additive="base">
                                        <p:cTn dur="500"/>
                                        <p:tgtEl>
                                          <p:spTgt spid="411"/>
                                        </p:tgtEl>
                                        <p:attrNameLst>
                                          <p:attrName>ppt_w</p:attrName>
                                        </p:attrNameLst>
                                      </p:cBhvr>
                                      <p:tavLst>
                                        <p:tav fmla="" tm="0">
                                          <p:val>
                                            <p:strVal val="0"/>
                                          </p:val>
                                        </p:tav>
                                        <p:tav fmla="" tm="100000">
                                          <p:val>
                                            <p:strVal val="#ppt_w"/>
                                          </p:val>
                                        </p:tav>
                                      </p:tavLst>
                                    </p:anim>
                                    <p:anim calcmode="lin" valueType="num">
                                      <p:cBhvr additive="base">
                                        <p:cTn dur="500"/>
                                        <p:tgtEl>
                                          <p:spTgt spid="411"/>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410"/>
                                        </p:tgtEl>
                                        <p:attrNameLst>
                                          <p:attrName>style.visibility</p:attrName>
                                        </p:attrNameLst>
                                      </p:cBhvr>
                                      <p:to>
                                        <p:strVal val="visible"/>
                                      </p:to>
                                    </p:set>
                                    <p:anim calcmode="lin" valueType="num">
                                      <p:cBhvr additive="base">
                                        <p:cTn dur="500"/>
                                        <p:tgtEl>
                                          <p:spTgt spid="410"/>
                                        </p:tgtEl>
                                        <p:attrNameLst>
                                          <p:attrName>ppt_w</p:attrName>
                                        </p:attrNameLst>
                                      </p:cBhvr>
                                      <p:tavLst>
                                        <p:tav fmla="" tm="0">
                                          <p:val>
                                            <p:strVal val="0"/>
                                          </p:val>
                                        </p:tav>
                                        <p:tav fmla="" tm="100000">
                                          <p:val>
                                            <p:strVal val="#ppt_w"/>
                                          </p:val>
                                        </p:tav>
                                      </p:tavLst>
                                    </p:anim>
                                    <p:anim calcmode="lin" valueType="num">
                                      <p:cBhvr additive="base">
                                        <p:cTn dur="500"/>
                                        <p:tgtEl>
                                          <p:spTgt spid="410"/>
                                        </p:tgtEl>
                                        <p:attrNameLst>
                                          <p:attrName>ppt_h</p:attrName>
                                        </p:attrNameLst>
                                      </p:cBhvr>
                                      <p:tavLst>
                                        <p:tav fmla="" tm="0">
                                          <p:val>
                                            <p:strVal val="0"/>
                                          </p:val>
                                        </p:tav>
                                        <p:tav fmla="" tm="100000">
                                          <p:val>
                                            <p:strVal val="#ppt_h"/>
                                          </p:val>
                                        </p:tav>
                                      </p:tavLst>
                                    </p:anim>
                                  </p:childTnLst>
                                </p:cTn>
                              </p:par>
                            </p:childTnLst>
                          </p:cTn>
                        </p:par>
                        <p:par>
                          <p:cTn fill="hold">
                            <p:stCondLst>
                              <p:cond delay="4300"/>
                            </p:stCondLst>
                            <p:childTnLst>
                              <p:par>
                                <p:cTn fill="hold" nodeType="afterEffect" presetClass="entr" presetID="10" presetSubtype="0">
                                  <p:stCondLst>
                                    <p:cond delay="0"/>
                                  </p:stCondLst>
                                  <p:childTnLst>
                                    <p:set>
                                      <p:cBhvr>
                                        <p:cTn dur="1" fill="hold">
                                          <p:stCondLst>
                                            <p:cond delay="0"/>
                                          </p:stCondLst>
                                        </p:cTn>
                                        <p:tgtEl>
                                          <p:spTgt spid="419"/>
                                        </p:tgtEl>
                                        <p:attrNameLst>
                                          <p:attrName>style.visibility</p:attrName>
                                        </p:attrNameLst>
                                      </p:cBhvr>
                                      <p:to>
                                        <p:strVal val="visible"/>
                                      </p:to>
                                    </p:set>
                                    <p:animEffect filter="fade" transition="in">
                                      <p:cBhvr>
                                        <p:cTn dur="500"/>
                                        <p:tgtEl>
                                          <p:spTgt spid="419"/>
                                        </p:tgtEl>
                                      </p:cBhvr>
                                    </p:animEffect>
                                  </p:childTnLst>
                                </p:cTn>
                              </p:par>
                            </p:childTnLst>
                          </p:cTn>
                        </p:par>
                        <p:par>
                          <p:cTn fill="hold">
                            <p:stCondLst>
                              <p:cond delay="4800"/>
                            </p:stCondLst>
                            <p:childTnLst>
                              <p:par>
                                <p:cTn fill="hold" nodeType="afterEffect" presetClass="entr" presetID="10" presetSubtype="0">
                                  <p:stCondLst>
                                    <p:cond delay="0"/>
                                  </p:stCondLst>
                                  <p:childTnLst>
                                    <p:set>
                                      <p:cBhvr>
                                        <p:cTn dur="1" fill="hold">
                                          <p:stCondLst>
                                            <p:cond delay="0"/>
                                          </p:stCondLst>
                                        </p:cTn>
                                        <p:tgtEl>
                                          <p:spTgt spid="423"/>
                                        </p:tgtEl>
                                        <p:attrNameLst>
                                          <p:attrName>style.visibility</p:attrName>
                                        </p:attrNameLst>
                                      </p:cBhvr>
                                      <p:to>
                                        <p:strVal val="visible"/>
                                      </p:to>
                                    </p:set>
                                    <p:animEffect filter="fade" transition="in">
                                      <p:cBhvr>
                                        <p:cTn dur="400"/>
                                        <p:tgtEl>
                                          <p:spTgt spid="423"/>
                                        </p:tgtEl>
                                      </p:cBhvr>
                                    </p:animEffect>
                                  </p:childTnLst>
                                </p:cTn>
                              </p:par>
                              <p:par>
                                <p:cTn fill="hold" nodeType="withEffect" presetClass="entr" presetID="10" presetSubtype="0">
                                  <p:stCondLst>
                                    <p:cond delay="0"/>
                                  </p:stCondLst>
                                  <p:childTnLst>
                                    <p:set>
                                      <p:cBhvr>
                                        <p:cTn dur="1" fill="hold">
                                          <p:stCondLst>
                                            <p:cond delay="0"/>
                                          </p:stCondLst>
                                        </p:cTn>
                                        <p:tgtEl>
                                          <p:spTgt spid="424"/>
                                        </p:tgtEl>
                                        <p:attrNameLst>
                                          <p:attrName>style.visibility</p:attrName>
                                        </p:attrNameLst>
                                      </p:cBhvr>
                                      <p:to>
                                        <p:strVal val="visible"/>
                                      </p:to>
                                    </p:set>
                                    <p:animEffect filter="fade" transition="in">
                                      <p:cBhvr>
                                        <p:cTn dur="400"/>
                                        <p:tgtEl>
                                          <p:spTgt spid="424"/>
                                        </p:tgtEl>
                                      </p:cBhvr>
                                    </p:animEffect>
                                  </p:childTnLst>
                                </p:cTn>
                              </p:par>
                            </p:childTnLst>
                          </p:cTn>
                        </p:par>
                        <p:par>
                          <p:cTn fill="hold">
                            <p:stCondLst>
                              <p:cond delay="5200"/>
                            </p:stCondLst>
                            <p:childTnLst>
                              <p:par>
                                <p:cTn fill="hold" nodeType="afterEffect" presetClass="entr" presetID="10" presetSubtype="0">
                                  <p:stCondLst>
                                    <p:cond delay="0"/>
                                  </p:stCondLst>
                                  <p:childTnLst>
                                    <p:set>
                                      <p:cBhvr>
                                        <p:cTn dur="1" fill="hold">
                                          <p:stCondLst>
                                            <p:cond delay="0"/>
                                          </p:stCondLst>
                                        </p:cTn>
                                        <p:tgtEl>
                                          <p:spTgt spid="420"/>
                                        </p:tgtEl>
                                        <p:attrNameLst>
                                          <p:attrName>style.visibility</p:attrName>
                                        </p:attrNameLst>
                                      </p:cBhvr>
                                      <p:to>
                                        <p:strVal val="visible"/>
                                      </p:to>
                                    </p:set>
                                    <p:animEffect filter="fade" transition="in">
                                      <p:cBhvr>
                                        <p:cTn dur="500"/>
                                        <p:tgtEl>
                                          <p:spTgt spid="42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3" name="Shape 433"/>
        <p:cNvGrpSpPr/>
        <p:nvPr/>
      </p:nvGrpSpPr>
      <p:grpSpPr>
        <a:xfrm>
          <a:off x="0" y="0"/>
          <a:ext cx="0" cy="0"/>
          <a:chOff x="0" y="0"/>
          <a:chExt cx="0" cy="0"/>
        </a:xfrm>
      </p:grpSpPr>
      <p:sp>
        <p:nvSpPr>
          <p:cNvPr id="434" name="Google Shape;434;p21"/>
          <p:cNvSpPr/>
          <p:nvPr/>
        </p:nvSpPr>
        <p:spPr>
          <a:xfrm>
            <a:off x="0" y="0"/>
            <a:ext cx="12192000" cy="6858000"/>
          </a:xfrm>
          <a:prstGeom prst="frame">
            <a:avLst>
              <a:gd fmla="val 3986" name="adj1"/>
            </a:avLst>
          </a:prstGeom>
          <a:blipFill rotWithShape="1">
            <a:blip r:embed="rId3">
              <a:alphaModFix/>
            </a:blip>
            <a:tile algn="tl" flip="none" tx="0" sx="100000" ty="0" sy="100000"/>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Rockwell"/>
              <a:ea typeface="Rockwell"/>
              <a:cs typeface="Rockwell"/>
              <a:sym typeface="Rockwell"/>
            </a:endParaRPr>
          </a:p>
        </p:txBody>
      </p:sp>
      <p:sp>
        <p:nvSpPr>
          <p:cNvPr id="435" name="Google Shape;435;p21"/>
          <p:cNvSpPr txBox="1"/>
          <p:nvPr/>
        </p:nvSpPr>
        <p:spPr>
          <a:xfrm>
            <a:off x="1024368" y="569718"/>
            <a:ext cx="2929970"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tr-TR" sz="2400">
                <a:latin typeface="Rockwell"/>
                <a:ea typeface="Rockwell"/>
                <a:cs typeface="Rockwell"/>
                <a:sym typeface="Rockwell"/>
              </a:rPr>
              <a:t>BUSINESS</a:t>
            </a:r>
            <a:endParaRPr b="1" sz="2400">
              <a:latin typeface="Rockwell"/>
              <a:ea typeface="Rockwell"/>
              <a:cs typeface="Rockwell"/>
              <a:sym typeface="Rockwell"/>
            </a:endParaRPr>
          </a:p>
        </p:txBody>
      </p:sp>
      <p:sp>
        <p:nvSpPr>
          <p:cNvPr id="436" name="Google Shape;436;p21"/>
          <p:cNvSpPr txBox="1"/>
          <p:nvPr/>
        </p:nvSpPr>
        <p:spPr>
          <a:xfrm>
            <a:off x="460976" y="523551"/>
            <a:ext cx="631840" cy="55399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tr-TR" sz="3000">
                <a:latin typeface="Rockwell"/>
                <a:ea typeface="Rockwell"/>
                <a:cs typeface="Rockwell"/>
                <a:sym typeface="Rockwell"/>
              </a:rPr>
              <a:t>01</a:t>
            </a:r>
            <a:endParaRPr sz="3000">
              <a:latin typeface="Rockwell"/>
              <a:ea typeface="Rockwell"/>
              <a:cs typeface="Rockwell"/>
              <a:sym typeface="Rockwell"/>
            </a:endParaRPr>
          </a:p>
        </p:txBody>
      </p:sp>
      <p:cxnSp>
        <p:nvCxnSpPr>
          <p:cNvPr id="437" name="Google Shape;437;p21"/>
          <p:cNvCxnSpPr>
            <a:stCxn id="438" idx="3"/>
            <a:endCxn id="439" idx="7"/>
          </p:cNvCxnSpPr>
          <p:nvPr/>
        </p:nvCxnSpPr>
        <p:spPr>
          <a:xfrm flipH="1">
            <a:off x="2744220" y="2946502"/>
            <a:ext cx="2299200" cy="906300"/>
          </a:xfrm>
          <a:prstGeom prst="straightConnector1">
            <a:avLst/>
          </a:prstGeom>
          <a:noFill/>
          <a:ln cap="flat" cmpd="sng" w="9525">
            <a:solidFill>
              <a:srgbClr val="0F6FC6"/>
            </a:solidFill>
            <a:prstDash val="solid"/>
            <a:miter lim="800000"/>
            <a:headEnd len="sm" w="sm" type="none"/>
            <a:tailEnd len="sm" w="sm" type="none"/>
          </a:ln>
        </p:spPr>
      </p:cxnSp>
      <p:cxnSp>
        <p:nvCxnSpPr>
          <p:cNvPr id="440" name="Google Shape;440;p21"/>
          <p:cNvCxnSpPr>
            <a:stCxn id="439" idx="6"/>
            <a:endCxn id="441" idx="2"/>
          </p:cNvCxnSpPr>
          <p:nvPr/>
        </p:nvCxnSpPr>
        <p:spPr>
          <a:xfrm>
            <a:off x="2777704" y="3933395"/>
            <a:ext cx="4918500" cy="435300"/>
          </a:xfrm>
          <a:prstGeom prst="straightConnector1">
            <a:avLst/>
          </a:prstGeom>
          <a:noFill/>
          <a:ln cap="flat" cmpd="sng" w="9525">
            <a:solidFill>
              <a:srgbClr val="0F6FC6"/>
            </a:solidFill>
            <a:prstDash val="solid"/>
            <a:miter lim="800000"/>
            <a:headEnd len="sm" w="sm" type="none"/>
            <a:tailEnd len="sm" w="sm" type="none"/>
          </a:ln>
        </p:spPr>
      </p:cxnSp>
      <p:cxnSp>
        <p:nvCxnSpPr>
          <p:cNvPr id="442" name="Google Shape;442;p21"/>
          <p:cNvCxnSpPr>
            <a:stCxn id="441" idx="4"/>
            <a:endCxn id="443" idx="6"/>
          </p:cNvCxnSpPr>
          <p:nvPr/>
        </p:nvCxnSpPr>
        <p:spPr>
          <a:xfrm flipH="1">
            <a:off x="5380939" y="4482742"/>
            <a:ext cx="2429400" cy="1653600"/>
          </a:xfrm>
          <a:prstGeom prst="straightConnector1">
            <a:avLst/>
          </a:prstGeom>
          <a:noFill/>
          <a:ln cap="flat" cmpd="sng" w="9525">
            <a:solidFill>
              <a:srgbClr val="0F6FC6"/>
            </a:solidFill>
            <a:prstDash val="solid"/>
            <a:miter lim="800000"/>
            <a:headEnd len="sm" w="sm" type="none"/>
            <a:tailEnd len="sm" w="sm" type="none"/>
          </a:ln>
        </p:spPr>
      </p:cxnSp>
      <p:sp>
        <p:nvSpPr>
          <p:cNvPr id="444" name="Google Shape;444;p21"/>
          <p:cNvSpPr txBox="1"/>
          <p:nvPr/>
        </p:nvSpPr>
        <p:spPr>
          <a:xfrm>
            <a:off x="5781177" y="1551703"/>
            <a:ext cx="3339072" cy="1061829"/>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tr-TR" sz="1800">
                <a:solidFill>
                  <a:schemeClr val="lt1"/>
                </a:solidFill>
                <a:latin typeface="Rockwell"/>
                <a:ea typeface="Rockwell"/>
                <a:cs typeface="Rockwell"/>
                <a:sym typeface="Rockwell"/>
              </a:rPr>
              <a:t>Evaluation</a:t>
            </a:r>
            <a:endParaRPr/>
          </a:p>
          <a:p>
            <a:pPr indent="0" lvl="0" marL="0" marR="0" rtl="0" algn="l">
              <a:lnSpc>
                <a:spcPct val="150000"/>
              </a:lnSpc>
              <a:spcBef>
                <a:spcPts val="0"/>
              </a:spcBef>
              <a:spcAft>
                <a:spcPts val="0"/>
              </a:spcAft>
              <a:buNone/>
            </a:pPr>
            <a:r>
              <a:rPr lang="tr-TR" sz="1200">
                <a:solidFill>
                  <a:srgbClr val="FFFFFF"/>
                </a:solidFill>
                <a:latin typeface="Rockwell"/>
                <a:ea typeface="Rockwell"/>
                <a:cs typeface="Rockwell"/>
                <a:sym typeface="Rockwell"/>
              </a:rPr>
              <a:t>Your audience relate and absorb information on different sensory levels.</a:t>
            </a:r>
            <a:endParaRPr sz="1200">
              <a:solidFill>
                <a:srgbClr val="FFFFFF"/>
              </a:solidFill>
              <a:latin typeface="Rockwell"/>
              <a:ea typeface="Rockwell"/>
              <a:cs typeface="Rockwell"/>
              <a:sym typeface="Rockwell"/>
            </a:endParaRPr>
          </a:p>
        </p:txBody>
      </p:sp>
      <p:sp>
        <p:nvSpPr>
          <p:cNvPr id="445" name="Google Shape;445;p21"/>
          <p:cNvSpPr txBox="1"/>
          <p:nvPr/>
        </p:nvSpPr>
        <p:spPr>
          <a:xfrm>
            <a:off x="1092817" y="1472247"/>
            <a:ext cx="3214304" cy="1061829"/>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tr-TR" sz="1800">
                <a:solidFill>
                  <a:schemeClr val="lt1"/>
                </a:solidFill>
                <a:latin typeface="Rockwell"/>
                <a:ea typeface="Rockwell"/>
                <a:cs typeface="Rockwell"/>
                <a:sym typeface="Rockwell"/>
              </a:rPr>
              <a:t>Briefing</a:t>
            </a:r>
            <a:endParaRPr sz="1800">
              <a:solidFill>
                <a:schemeClr val="lt1"/>
              </a:solidFill>
              <a:latin typeface="Rockwell"/>
              <a:ea typeface="Rockwell"/>
              <a:cs typeface="Rockwell"/>
              <a:sym typeface="Rockwell"/>
            </a:endParaRPr>
          </a:p>
          <a:p>
            <a:pPr indent="0" lvl="0" marL="0" marR="0" rtl="0" algn="l">
              <a:lnSpc>
                <a:spcPct val="150000"/>
              </a:lnSpc>
              <a:spcBef>
                <a:spcPts val="0"/>
              </a:spcBef>
              <a:spcAft>
                <a:spcPts val="0"/>
              </a:spcAft>
              <a:buNone/>
            </a:pPr>
            <a:r>
              <a:rPr lang="tr-TR" sz="1200">
                <a:solidFill>
                  <a:srgbClr val="FFFFFF"/>
                </a:solidFill>
                <a:latin typeface="Rockwell"/>
                <a:ea typeface="Rockwell"/>
                <a:cs typeface="Rockwell"/>
                <a:sym typeface="Rockwell"/>
              </a:rPr>
              <a:t>Simple &amp; Smooth, exactly how purchasing experiences should be.</a:t>
            </a:r>
            <a:endParaRPr sz="1200">
              <a:solidFill>
                <a:srgbClr val="FFFFFF"/>
              </a:solidFill>
              <a:latin typeface="Rockwell"/>
              <a:ea typeface="Rockwell"/>
              <a:cs typeface="Rockwell"/>
              <a:sym typeface="Rockwell"/>
            </a:endParaRPr>
          </a:p>
        </p:txBody>
      </p:sp>
      <p:sp>
        <p:nvSpPr>
          <p:cNvPr id="446" name="Google Shape;446;p21"/>
          <p:cNvSpPr txBox="1"/>
          <p:nvPr/>
        </p:nvSpPr>
        <p:spPr>
          <a:xfrm>
            <a:off x="8509223" y="2983203"/>
            <a:ext cx="3282973" cy="1061829"/>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tr-TR" sz="1800">
                <a:solidFill>
                  <a:schemeClr val="lt1"/>
                </a:solidFill>
                <a:latin typeface="Rockwell"/>
                <a:ea typeface="Rockwell"/>
                <a:cs typeface="Rockwell"/>
                <a:sym typeface="Rockwell"/>
              </a:rPr>
              <a:t>Workshops</a:t>
            </a:r>
            <a:endParaRPr sz="1800">
              <a:solidFill>
                <a:schemeClr val="lt1"/>
              </a:solidFill>
              <a:latin typeface="Rockwell"/>
              <a:ea typeface="Rockwell"/>
              <a:cs typeface="Rockwell"/>
              <a:sym typeface="Rockwell"/>
            </a:endParaRPr>
          </a:p>
          <a:p>
            <a:pPr indent="0" lvl="0" marL="0" marR="0" rtl="0" algn="l">
              <a:lnSpc>
                <a:spcPct val="150000"/>
              </a:lnSpc>
              <a:spcBef>
                <a:spcPts val="0"/>
              </a:spcBef>
              <a:spcAft>
                <a:spcPts val="0"/>
              </a:spcAft>
              <a:buNone/>
            </a:pPr>
            <a:r>
              <a:rPr lang="tr-TR" sz="1200">
                <a:solidFill>
                  <a:srgbClr val="FFFFFF"/>
                </a:solidFill>
                <a:latin typeface="Rockwell"/>
                <a:ea typeface="Rockwell"/>
                <a:cs typeface="Rockwell"/>
                <a:sym typeface="Rockwell"/>
              </a:rPr>
              <a:t>We know visual stories are amplified with the right words.</a:t>
            </a:r>
            <a:endParaRPr sz="1200">
              <a:solidFill>
                <a:srgbClr val="FFFFFF"/>
              </a:solidFill>
              <a:latin typeface="Rockwell"/>
              <a:ea typeface="Rockwell"/>
              <a:cs typeface="Rockwell"/>
              <a:sym typeface="Rockwell"/>
            </a:endParaRPr>
          </a:p>
        </p:txBody>
      </p:sp>
      <p:sp>
        <p:nvSpPr>
          <p:cNvPr id="447" name="Google Shape;447;p21"/>
          <p:cNvSpPr txBox="1"/>
          <p:nvPr/>
        </p:nvSpPr>
        <p:spPr>
          <a:xfrm>
            <a:off x="1330036" y="4590393"/>
            <a:ext cx="3215137" cy="1061829"/>
          </a:xfrm>
          <a:prstGeom prst="rect">
            <a:avLst/>
          </a:prstGeom>
          <a:noFill/>
          <a:ln>
            <a:noFill/>
          </a:ln>
        </p:spPr>
        <p:txBody>
          <a:bodyPr anchorCtr="0" anchor="t" bIns="45700" lIns="91425" spcFirstLastPara="1" rIns="91425" wrap="square" tIns="45700">
            <a:noAutofit/>
          </a:bodyPr>
          <a:lstStyle/>
          <a:p>
            <a:pPr indent="0" lvl="0" marL="0" marR="0" rtl="0" algn="r">
              <a:lnSpc>
                <a:spcPct val="150000"/>
              </a:lnSpc>
              <a:spcBef>
                <a:spcPts val="0"/>
              </a:spcBef>
              <a:spcAft>
                <a:spcPts val="0"/>
              </a:spcAft>
              <a:buNone/>
            </a:pPr>
            <a:r>
              <a:rPr lang="tr-TR" sz="1800">
                <a:solidFill>
                  <a:schemeClr val="lt1"/>
                </a:solidFill>
                <a:latin typeface="Rockwell"/>
                <a:ea typeface="Rockwell"/>
                <a:cs typeface="Rockwell"/>
                <a:sym typeface="Rockwell"/>
              </a:rPr>
              <a:t>Design</a:t>
            </a:r>
            <a:endParaRPr/>
          </a:p>
          <a:p>
            <a:pPr indent="0" lvl="0" marL="0" marR="0" rtl="0" algn="r">
              <a:lnSpc>
                <a:spcPct val="150000"/>
              </a:lnSpc>
              <a:spcBef>
                <a:spcPts val="0"/>
              </a:spcBef>
              <a:spcAft>
                <a:spcPts val="0"/>
              </a:spcAft>
              <a:buNone/>
            </a:pPr>
            <a:r>
              <a:rPr lang="tr-TR" sz="1200">
                <a:solidFill>
                  <a:srgbClr val="FFFFFF"/>
                </a:solidFill>
                <a:latin typeface="Rockwell"/>
                <a:ea typeface="Rockwell"/>
                <a:cs typeface="Rockwell"/>
                <a:sym typeface="Rockwell"/>
              </a:rPr>
              <a:t>We certainly do not forget you as soon as you forget us.</a:t>
            </a:r>
            <a:endParaRPr sz="1200">
              <a:solidFill>
                <a:srgbClr val="FFFFFF"/>
              </a:solidFill>
              <a:latin typeface="Rockwell"/>
              <a:ea typeface="Rockwell"/>
              <a:cs typeface="Rockwell"/>
              <a:sym typeface="Rockwell"/>
            </a:endParaRPr>
          </a:p>
        </p:txBody>
      </p:sp>
      <p:grpSp>
        <p:nvGrpSpPr>
          <p:cNvPr id="448" name="Google Shape;448;p21"/>
          <p:cNvGrpSpPr/>
          <p:nvPr/>
        </p:nvGrpSpPr>
        <p:grpSpPr>
          <a:xfrm>
            <a:off x="4467029" y="1395771"/>
            <a:ext cx="1314147" cy="1584151"/>
            <a:chOff x="4511115" y="834444"/>
            <a:chExt cx="985867" cy="1188423"/>
          </a:xfrm>
        </p:grpSpPr>
        <p:sp>
          <p:nvSpPr>
            <p:cNvPr id="449" name="Google Shape;449;p21"/>
            <p:cNvSpPr/>
            <p:nvPr/>
          </p:nvSpPr>
          <p:spPr>
            <a:xfrm rot="8100000">
              <a:off x="4655492" y="978821"/>
              <a:ext cx="697113" cy="697113"/>
            </a:xfrm>
            <a:prstGeom prst="teardrop">
              <a:avLst>
                <a:gd fmla="val 100000" name="adj"/>
              </a:avLst>
            </a:prstGeom>
            <a:blipFill rotWithShape="1">
              <a:blip r:embed="rId4">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199"/>
                <a:buFont typeface="Rockwell"/>
                <a:buNone/>
              </a:pPr>
              <a:r>
                <a:t/>
              </a:r>
              <a:endParaRPr b="0" i="0" sz="3199" u="none" cap="none" strike="noStrike">
                <a:solidFill>
                  <a:schemeClr val="lt1"/>
                </a:solidFill>
                <a:latin typeface="Rockwell"/>
                <a:ea typeface="Rockwell"/>
                <a:cs typeface="Rockwell"/>
                <a:sym typeface="Rockwell"/>
              </a:endParaRPr>
            </a:p>
          </p:txBody>
        </p:sp>
        <p:sp>
          <p:nvSpPr>
            <p:cNvPr id="438" name="Google Shape;438;p21"/>
            <p:cNvSpPr/>
            <p:nvPr/>
          </p:nvSpPr>
          <p:spPr>
            <a:xfrm>
              <a:off x="4918450" y="1851670"/>
              <a:ext cx="171197" cy="171197"/>
            </a:xfrm>
            <a:prstGeom prst="ellipse">
              <a:avLst/>
            </a:prstGeom>
            <a:blipFill rotWithShape="1">
              <a:blip r:embed="rId5">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199"/>
                <a:buFont typeface="Rockwell"/>
                <a:buNone/>
              </a:pPr>
              <a:r>
                <a:t/>
              </a:r>
              <a:endParaRPr b="0" i="0" sz="3199" u="none" cap="none" strike="noStrike">
                <a:solidFill>
                  <a:schemeClr val="lt1"/>
                </a:solidFill>
                <a:latin typeface="Rockwell"/>
                <a:ea typeface="Rockwell"/>
                <a:cs typeface="Rockwell"/>
                <a:sym typeface="Rockwell"/>
              </a:endParaRPr>
            </a:p>
          </p:txBody>
        </p:sp>
        <p:pic>
          <p:nvPicPr>
            <p:cNvPr descr="E:\PPT\PPT_图标\095.png" id="450" name="Google Shape;450;p21"/>
            <p:cNvPicPr preferRelativeResize="0"/>
            <p:nvPr/>
          </p:nvPicPr>
          <p:blipFill rotWithShape="1">
            <a:blip r:embed="rId6">
              <a:alphaModFix/>
            </a:blip>
            <a:srcRect b="0" l="0" r="0" t="0"/>
            <a:stretch/>
          </p:blipFill>
          <p:spPr>
            <a:xfrm>
              <a:off x="4818651" y="1131590"/>
              <a:ext cx="370793" cy="357391"/>
            </a:xfrm>
            <a:prstGeom prst="rect">
              <a:avLst/>
            </a:prstGeom>
            <a:noFill/>
            <a:ln>
              <a:noFill/>
            </a:ln>
          </p:spPr>
        </p:pic>
      </p:grpSp>
      <p:grpSp>
        <p:nvGrpSpPr>
          <p:cNvPr id="451" name="Google Shape;451;p21"/>
          <p:cNvGrpSpPr/>
          <p:nvPr/>
        </p:nvGrpSpPr>
        <p:grpSpPr>
          <a:xfrm>
            <a:off x="1907479" y="2289717"/>
            <a:ext cx="1512247" cy="1757780"/>
            <a:chOff x="2483768" y="1712301"/>
            <a:chExt cx="1134481" cy="1318678"/>
          </a:xfrm>
        </p:grpSpPr>
        <p:sp>
          <p:nvSpPr>
            <p:cNvPr id="452" name="Google Shape;452;p21"/>
            <p:cNvSpPr/>
            <p:nvPr/>
          </p:nvSpPr>
          <p:spPr>
            <a:xfrm rot="8100000">
              <a:off x="2649909" y="1878442"/>
              <a:ext cx="802199" cy="802199"/>
            </a:xfrm>
            <a:prstGeom prst="teardrop">
              <a:avLst>
                <a:gd fmla="val 100000" name="adj"/>
              </a:avLst>
            </a:prstGeom>
            <a:blipFill rotWithShape="1">
              <a:blip r:embed="rId7">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199"/>
                <a:buFont typeface="Rockwell"/>
                <a:buNone/>
              </a:pPr>
              <a:r>
                <a:t/>
              </a:r>
              <a:endParaRPr b="0" i="0" sz="3199" u="none" cap="none" strike="noStrike">
                <a:solidFill>
                  <a:schemeClr val="lt1"/>
                </a:solidFill>
                <a:latin typeface="Rockwell"/>
                <a:ea typeface="Rockwell"/>
                <a:cs typeface="Rockwell"/>
                <a:sym typeface="Rockwell"/>
              </a:endParaRPr>
            </a:p>
          </p:txBody>
        </p:sp>
        <p:sp>
          <p:nvSpPr>
            <p:cNvPr id="439" name="Google Shape;439;p21"/>
            <p:cNvSpPr/>
            <p:nvPr/>
          </p:nvSpPr>
          <p:spPr>
            <a:xfrm>
              <a:off x="2965410" y="2859782"/>
              <a:ext cx="171197" cy="171197"/>
            </a:xfrm>
            <a:prstGeom prst="ellipse">
              <a:avLst/>
            </a:prstGeom>
            <a:blipFill rotWithShape="1">
              <a:blip r:embed="rId8">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199"/>
                <a:buFont typeface="Rockwell"/>
                <a:buNone/>
              </a:pPr>
              <a:r>
                <a:t/>
              </a:r>
              <a:endParaRPr b="0" i="0" sz="3199" u="none" cap="none" strike="noStrike">
                <a:solidFill>
                  <a:schemeClr val="lt1"/>
                </a:solidFill>
                <a:latin typeface="Rockwell"/>
                <a:ea typeface="Rockwell"/>
                <a:cs typeface="Rockwell"/>
                <a:sym typeface="Rockwell"/>
              </a:endParaRPr>
            </a:p>
          </p:txBody>
        </p:sp>
        <p:pic>
          <p:nvPicPr>
            <p:cNvPr descr="E:\PPT\PPT_图标\044.png" id="453" name="Google Shape;453;p21"/>
            <p:cNvPicPr preferRelativeResize="0"/>
            <p:nvPr/>
          </p:nvPicPr>
          <p:blipFill rotWithShape="1">
            <a:blip r:embed="rId9">
              <a:alphaModFix/>
            </a:blip>
            <a:srcRect b="0" l="0" r="0" t="0"/>
            <a:stretch/>
          </p:blipFill>
          <p:spPr>
            <a:xfrm>
              <a:off x="2790007" y="2066159"/>
              <a:ext cx="489942" cy="346404"/>
            </a:xfrm>
            <a:prstGeom prst="rect">
              <a:avLst/>
            </a:prstGeom>
            <a:noFill/>
            <a:ln>
              <a:noFill/>
            </a:ln>
          </p:spPr>
        </p:pic>
      </p:grpSp>
      <p:grpSp>
        <p:nvGrpSpPr>
          <p:cNvPr id="454" name="Google Shape;454;p21"/>
          <p:cNvGrpSpPr/>
          <p:nvPr/>
        </p:nvGrpSpPr>
        <p:grpSpPr>
          <a:xfrm>
            <a:off x="6977427" y="2538482"/>
            <a:ext cx="1665823" cy="1944260"/>
            <a:chOff x="6287221" y="2220476"/>
            <a:chExt cx="1249692" cy="1458575"/>
          </a:xfrm>
        </p:grpSpPr>
        <p:sp>
          <p:nvSpPr>
            <p:cNvPr id="455" name="Google Shape;455;p21"/>
            <p:cNvSpPr/>
            <p:nvPr/>
          </p:nvSpPr>
          <p:spPr>
            <a:xfrm rot="8100000">
              <a:off x="6470234" y="2403489"/>
              <a:ext cx="883666" cy="883666"/>
            </a:xfrm>
            <a:prstGeom prst="teardrop">
              <a:avLst>
                <a:gd fmla="val 100000" name="adj"/>
              </a:avLst>
            </a:prstGeom>
            <a:blipFill rotWithShape="1">
              <a:blip r:embed="rId10">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199"/>
                <a:buFont typeface="Rockwell"/>
                <a:buNone/>
              </a:pPr>
              <a:r>
                <a:t/>
              </a:r>
              <a:endParaRPr b="0" i="0" sz="3199" u="none" cap="none" strike="noStrike">
                <a:solidFill>
                  <a:schemeClr val="lt1"/>
                </a:solidFill>
                <a:latin typeface="Rockwell"/>
                <a:ea typeface="Rockwell"/>
                <a:cs typeface="Rockwell"/>
                <a:sym typeface="Rockwell"/>
              </a:endParaRPr>
            </a:p>
          </p:txBody>
        </p:sp>
        <p:sp>
          <p:nvSpPr>
            <p:cNvPr id="441" name="Google Shape;441;p21"/>
            <p:cNvSpPr/>
            <p:nvPr/>
          </p:nvSpPr>
          <p:spPr>
            <a:xfrm>
              <a:off x="6826469" y="3507854"/>
              <a:ext cx="171197" cy="171197"/>
            </a:xfrm>
            <a:prstGeom prst="ellipse">
              <a:avLst/>
            </a:prstGeom>
            <a:blipFill rotWithShape="1">
              <a:blip r:embed="rId11">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199"/>
                <a:buFont typeface="Rockwell"/>
                <a:buNone/>
              </a:pPr>
              <a:r>
                <a:t/>
              </a:r>
              <a:endParaRPr b="0" i="0" sz="3199" u="none" cap="none" strike="noStrike">
                <a:solidFill>
                  <a:schemeClr val="lt1"/>
                </a:solidFill>
                <a:latin typeface="Rockwell"/>
                <a:ea typeface="Rockwell"/>
                <a:cs typeface="Rockwell"/>
                <a:sym typeface="Rockwell"/>
              </a:endParaRPr>
            </a:p>
          </p:txBody>
        </p:sp>
        <p:pic>
          <p:nvPicPr>
            <p:cNvPr descr="E:\PPT\PPT_图标\220.png" id="456" name="Google Shape;456;p21"/>
            <p:cNvPicPr preferRelativeResize="0"/>
            <p:nvPr/>
          </p:nvPicPr>
          <p:blipFill rotWithShape="1">
            <a:blip r:embed="rId12">
              <a:alphaModFix/>
            </a:blip>
            <a:srcRect b="0" l="0" r="0" t="0"/>
            <a:stretch/>
          </p:blipFill>
          <p:spPr>
            <a:xfrm>
              <a:off x="6685111" y="2613742"/>
              <a:ext cx="494002" cy="492079"/>
            </a:xfrm>
            <a:prstGeom prst="rect">
              <a:avLst/>
            </a:prstGeom>
            <a:noFill/>
            <a:ln>
              <a:noFill/>
            </a:ln>
          </p:spPr>
        </p:pic>
      </p:grpSp>
      <p:grpSp>
        <p:nvGrpSpPr>
          <p:cNvPr id="457" name="Google Shape;457;p21"/>
          <p:cNvGrpSpPr/>
          <p:nvPr/>
        </p:nvGrpSpPr>
        <p:grpSpPr>
          <a:xfrm>
            <a:off x="4307121" y="4065609"/>
            <a:ext cx="1919713" cy="2184843"/>
            <a:chOff x="4283968" y="3308955"/>
            <a:chExt cx="1440160" cy="1639059"/>
          </a:xfrm>
        </p:grpSpPr>
        <p:sp>
          <p:nvSpPr>
            <p:cNvPr id="458" name="Google Shape;458;p21"/>
            <p:cNvSpPr/>
            <p:nvPr/>
          </p:nvSpPr>
          <p:spPr>
            <a:xfrm rot="8100000">
              <a:off x="4494875" y="3519862"/>
              <a:ext cx="1018347" cy="1018347"/>
            </a:xfrm>
            <a:prstGeom prst="teardrop">
              <a:avLst>
                <a:gd fmla="val 100000" name="adj"/>
              </a:avLst>
            </a:prstGeom>
            <a:blipFill rotWithShape="1">
              <a:blip r:embed="rId13">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199"/>
                <a:buFont typeface="Rockwell"/>
                <a:buNone/>
              </a:pPr>
              <a:r>
                <a:t/>
              </a:r>
              <a:endParaRPr b="0" i="0" sz="3199" u="none" cap="none" strike="noStrike">
                <a:solidFill>
                  <a:schemeClr val="lt1"/>
                </a:solidFill>
                <a:latin typeface="Rockwell"/>
                <a:ea typeface="Rockwell"/>
                <a:cs typeface="Rockwell"/>
                <a:sym typeface="Rockwell"/>
              </a:endParaRPr>
            </a:p>
          </p:txBody>
        </p:sp>
        <p:sp>
          <p:nvSpPr>
            <p:cNvPr id="443" name="Google Shape;443;p21"/>
            <p:cNvSpPr/>
            <p:nvPr/>
          </p:nvSpPr>
          <p:spPr>
            <a:xfrm>
              <a:off x="4918450" y="4776817"/>
              <a:ext cx="171197" cy="171197"/>
            </a:xfrm>
            <a:prstGeom prst="ellipse">
              <a:avLst/>
            </a:prstGeom>
            <a:blipFill rotWithShape="1">
              <a:blip r:embed="rId14">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199"/>
                <a:buFont typeface="Rockwell"/>
                <a:buNone/>
              </a:pPr>
              <a:r>
                <a:t/>
              </a:r>
              <a:endParaRPr b="0" i="0" sz="3199" u="none" cap="none" strike="noStrike">
                <a:solidFill>
                  <a:schemeClr val="lt1"/>
                </a:solidFill>
                <a:latin typeface="Rockwell"/>
                <a:ea typeface="Rockwell"/>
                <a:cs typeface="Rockwell"/>
                <a:sym typeface="Rockwell"/>
              </a:endParaRPr>
            </a:p>
          </p:txBody>
        </p:sp>
        <p:pic>
          <p:nvPicPr>
            <p:cNvPr descr="E:\PPT\PPT_图标\448.png" id="459" name="Google Shape;459;p21"/>
            <p:cNvPicPr preferRelativeResize="0"/>
            <p:nvPr/>
          </p:nvPicPr>
          <p:blipFill rotWithShape="1">
            <a:blip r:embed="rId15">
              <a:alphaModFix/>
            </a:blip>
            <a:srcRect b="0" l="0" r="0" t="0"/>
            <a:stretch/>
          </p:blipFill>
          <p:spPr>
            <a:xfrm>
              <a:off x="4665433" y="3761641"/>
              <a:ext cx="677229" cy="621891"/>
            </a:xfrm>
            <a:prstGeom prst="rect">
              <a:avLst/>
            </a:prstGeom>
            <a:noFill/>
            <a:ln>
              <a:noFill/>
            </a:ln>
          </p:spPr>
        </p:pic>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0"/>
                                  </p:stCondLst>
                                  <p:childTnLst>
                                    <p:set>
                                      <p:cBhvr>
                                        <p:cTn dur="1" fill="hold">
                                          <p:stCondLst>
                                            <p:cond delay="0"/>
                                          </p:stCondLst>
                                        </p:cTn>
                                        <p:tgtEl>
                                          <p:spTgt spid="436"/>
                                        </p:tgtEl>
                                        <p:attrNameLst>
                                          <p:attrName>style.visibility</p:attrName>
                                        </p:attrNameLst>
                                      </p:cBhvr>
                                      <p:to>
                                        <p:strVal val="visible"/>
                                      </p:to>
                                    </p:set>
                                    <p:anim calcmode="lin" valueType="num">
                                      <p:cBhvr additive="base">
                                        <p:cTn dur="500"/>
                                        <p:tgtEl>
                                          <p:spTgt spid="436"/>
                                        </p:tgtEl>
                                        <p:attrNameLst>
                                          <p:attrName>ppt_x</p:attrName>
                                        </p:attrNameLst>
                                      </p:cBhvr>
                                      <p:tavLst>
                                        <p:tav fmla="" tm="0">
                                          <p:val>
                                            <p:strVal val="#ppt_x-1"/>
                                          </p:val>
                                        </p:tav>
                                        <p:tav fmla="" tm="100000">
                                          <p:val>
                                            <p:strVal val="#ppt_x"/>
                                          </p:val>
                                        </p:tav>
                                      </p:tavLst>
                                    </p:anim>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435"/>
                                        </p:tgtEl>
                                        <p:attrNameLst>
                                          <p:attrName>style.visibility</p:attrName>
                                        </p:attrNameLst>
                                      </p:cBhvr>
                                      <p:to>
                                        <p:strVal val="visible"/>
                                      </p:to>
                                    </p:set>
                                    <p:animEffect filter="fade" transition="in">
                                      <p:cBhvr>
                                        <p:cTn dur="500"/>
                                        <p:tgtEl>
                                          <p:spTgt spid="435"/>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448"/>
                                        </p:tgtEl>
                                        <p:attrNameLst>
                                          <p:attrName>style.visibility</p:attrName>
                                        </p:attrNameLst>
                                      </p:cBhvr>
                                      <p:to>
                                        <p:strVal val="visible"/>
                                      </p:to>
                                    </p:set>
                                    <p:animEffect filter="fade" transition="in">
                                      <p:cBhvr>
                                        <p:cTn dur="1000"/>
                                        <p:tgtEl>
                                          <p:spTgt spid="448"/>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444"/>
                                        </p:tgtEl>
                                        <p:attrNameLst>
                                          <p:attrName>style.visibility</p:attrName>
                                        </p:attrNameLst>
                                      </p:cBhvr>
                                      <p:to>
                                        <p:strVal val="visible"/>
                                      </p:to>
                                    </p:set>
                                    <p:animEffect filter="fade" transition="in">
                                      <p:cBhvr>
                                        <p:cTn dur="500"/>
                                        <p:tgtEl>
                                          <p:spTgt spid="444"/>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437"/>
                                        </p:tgtEl>
                                        <p:attrNameLst>
                                          <p:attrName>style.visibility</p:attrName>
                                        </p:attrNameLst>
                                      </p:cBhvr>
                                      <p:to>
                                        <p:strVal val="visible"/>
                                      </p:to>
                                    </p:set>
                                    <p:animEffect filter="fade" transition="in">
                                      <p:cBhvr>
                                        <p:cTn dur="500"/>
                                        <p:tgtEl>
                                          <p:spTgt spid="437"/>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451"/>
                                        </p:tgtEl>
                                        <p:attrNameLst>
                                          <p:attrName>style.visibility</p:attrName>
                                        </p:attrNameLst>
                                      </p:cBhvr>
                                      <p:to>
                                        <p:strVal val="visible"/>
                                      </p:to>
                                    </p:set>
                                    <p:animEffect filter="fade" transition="in">
                                      <p:cBhvr>
                                        <p:cTn dur="1000"/>
                                        <p:tgtEl>
                                          <p:spTgt spid="451"/>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445"/>
                                        </p:tgtEl>
                                        <p:attrNameLst>
                                          <p:attrName>style.visibility</p:attrName>
                                        </p:attrNameLst>
                                      </p:cBhvr>
                                      <p:to>
                                        <p:strVal val="visible"/>
                                      </p:to>
                                    </p:set>
                                    <p:animEffect filter="fade" transition="in">
                                      <p:cBhvr>
                                        <p:cTn dur="500"/>
                                        <p:tgtEl>
                                          <p:spTgt spid="445"/>
                                        </p:tgtEl>
                                      </p:cBhvr>
                                    </p:animEffect>
                                  </p:childTnLst>
                                </p:cTn>
                              </p:par>
                            </p:childTnLst>
                          </p:cTn>
                        </p:par>
                        <p:par>
                          <p:cTn fill="hold">
                            <p:stCondLst>
                              <p:cond delay="4500"/>
                            </p:stCondLst>
                            <p:childTnLst>
                              <p:par>
                                <p:cTn fill="hold" nodeType="afterEffect" presetClass="entr" presetID="10" presetSubtype="0">
                                  <p:stCondLst>
                                    <p:cond delay="0"/>
                                  </p:stCondLst>
                                  <p:childTnLst>
                                    <p:set>
                                      <p:cBhvr>
                                        <p:cTn dur="1" fill="hold">
                                          <p:stCondLst>
                                            <p:cond delay="0"/>
                                          </p:stCondLst>
                                        </p:cTn>
                                        <p:tgtEl>
                                          <p:spTgt spid="440"/>
                                        </p:tgtEl>
                                        <p:attrNameLst>
                                          <p:attrName>style.visibility</p:attrName>
                                        </p:attrNameLst>
                                      </p:cBhvr>
                                      <p:to>
                                        <p:strVal val="visible"/>
                                      </p:to>
                                    </p:set>
                                    <p:animEffect filter="fade" transition="in">
                                      <p:cBhvr>
                                        <p:cTn dur="500"/>
                                        <p:tgtEl>
                                          <p:spTgt spid="440"/>
                                        </p:tgtEl>
                                      </p:cBhvr>
                                    </p:animEffect>
                                  </p:childTnLst>
                                </p:cTn>
                              </p:par>
                            </p:childTnLst>
                          </p:cTn>
                        </p:par>
                        <p:par>
                          <p:cTn fill="hold">
                            <p:stCondLst>
                              <p:cond delay="5000"/>
                            </p:stCondLst>
                            <p:childTnLst>
                              <p:par>
                                <p:cTn fill="hold" nodeType="afterEffect" presetClass="entr" presetID="10" presetSubtype="0">
                                  <p:stCondLst>
                                    <p:cond delay="0"/>
                                  </p:stCondLst>
                                  <p:childTnLst>
                                    <p:set>
                                      <p:cBhvr>
                                        <p:cTn dur="1" fill="hold">
                                          <p:stCondLst>
                                            <p:cond delay="0"/>
                                          </p:stCondLst>
                                        </p:cTn>
                                        <p:tgtEl>
                                          <p:spTgt spid="454"/>
                                        </p:tgtEl>
                                        <p:attrNameLst>
                                          <p:attrName>style.visibility</p:attrName>
                                        </p:attrNameLst>
                                      </p:cBhvr>
                                      <p:to>
                                        <p:strVal val="visible"/>
                                      </p:to>
                                    </p:set>
                                    <p:animEffect filter="fade" transition="in">
                                      <p:cBhvr>
                                        <p:cTn dur="1000"/>
                                        <p:tgtEl>
                                          <p:spTgt spid="454"/>
                                        </p:tgtEl>
                                      </p:cBhvr>
                                    </p:animEffect>
                                  </p:childTnLst>
                                </p:cTn>
                              </p:par>
                            </p:childTnLst>
                          </p:cTn>
                        </p:par>
                        <p:par>
                          <p:cTn fill="hold">
                            <p:stCondLst>
                              <p:cond delay="6000"/>
                            </p:stCondLst>
                            <p:childTnLst>
                              <p:par>
                                <p:cTn fill="hold" nodeType="afterEffect" presetClass="entr" presetID="10" presetSubtype="0">
                                  <p:stCondLst>
                                    <p:cond delay="0"/>
                                  </p:stCondLst>
                                  <p:childTnLst>
                                    <p:set>
                                      <p:cBhvr>
                                        <p:cTn dur="1" fill="hold">
                                          <p:stCondLst>
                                            <p:cond delay="0"/>
                                          </p:stCondLst>
                                        </p:cTn>
                                        <p:tgtEl>
                                          <p:spTgt spid="446"/>
                                        </p:tgtEl>
                                        <p:attrNameLst>
                                          <p:attrName>style.visibility</p:attrName>
                                        </p:attrNameLst>
                                      </p:cBhvr>
                                      <p:to>
                                        <p:strVal val="visible"/>
                                      </p:to>
                                    </p:set>
                                    <p:animEffect filter="fade" transition="in">
                                      <p:cBhvr>
                                        <p:cTn dur="500"/>
                                        <p:tgtEl>
                                          <p:spTgt spid="446"/>
                                        </p:tgtEl>
                                      </p:cBhvr>
                                    </p:animEffect>
                                  </p:childTnLst>
                                </p:cTn>
                              </p:par>
                            </p:childTnLst>
                          </p:cTn>
                        </p:par>
                        <p:par>
                          <p:cTn fill="hold">
                            <p:stCondLst>
                              <p:cond delay="6500"/>
                            </p:stCondLst>
                            <p:childTnLst>
                              <p:par>
                                <p:cTn fill="hold" nodeType="afterEffect" presetClass="entr" presetID="10" presetSubtype="0">
                                  <p:stCondLst>
                                    <p:cond delay="0"/>
                                  </p:stCondLst>
                                  <p:childTnLst>
                                    <p:set>
                                      <p:cBhvr>
                                        <p:cTn dur="1" fill="hold">
                                          <p:stCondLst>
                                            <p:cond delay="0"/>
                                          </p:stCondLst>
                                        </p:cTn>
                                        <p:tgtEl>
                                          <p:spTgt spid="442"/>
                                        </p:tgtEl>
                                        <p:attrNameLst>
                                          <p:attrName>style.visibility</p:attrName>
                                        </p:attrNameLst>
                                      </p:cBhvr>
                                      <p:to>
                                        <p:strVal val="visible"/>
                                      </p:to>
                                    </p:set>
                                    <p:animEffect filter="fade" transition="in">
                                      <p:cBhvr>
                                        <p:cTn dur="500"/>
                                        <p:tgtEl>
                                          <p:spTgt spid="442"/>
                                        </p:tgtEl>
                                      </p:cBhvr>
                                    </p:animEffect>
                                  </p:childTnLst>
                                </p:cTn>
                              </p:par>
                            </p:childTnLst>
                          </p:cTn>
                        </p:par>
                        <p:par>
                          <p:cTn fill="hold">
                            <p:stCondLst>
                              <p:cond delay="7000"/>
                            </p:stCondLst>
                            <p:childTnLst>
                              <p:par>
                                <p:cTn fill="hold" nodeType="afterEffect" presetClass="entr" presetID="10" presetSubtype="0">
                                  <p:stCondLst>
                                    <p:cond delay="0"/>
                                  </p:stCondLst>
                                  <p:childTnLst>
                                    <p:set>
                                      <p:cBhvr>
                                        <p:cTn dur="1" fill="hold">
                                          <p:stCondLst>
                                            <p:cond delay="0"/>
                                          </p:stCondLst>
                                        </p:cTn>
                                        <p:tgtEl>
                                          <p:spTgt spid="457"/>
                                        </p:tgtEl>
                                        <p:attrNameLst>
                                          <p:attrName>style.visibility</p:attrName>
                                        </p:attrNameLst>
                                      </p:cBhvr>
                                      <p:to>
                                        <p:strVal val="visible"/>
                                      </p:to>
                                    </p:set>
                                    <p:animEffect filter="fade" transition="in">
                                      <p:cBhvr>
                                        <p:cTn dur="1000"/>
                                        <p:tgtEl>
                                          <p:spTgt spid="457"/>
                                        </p:tgtEl>
                                      </p:cBhvr>
                                    </p:animEffect>
                                  </p:childTnLst>
                                </p:cTn>
                              </p:par>
                            </p:childTnLst>
                          </p:cTn>
                        </p:par>
                        <p:par>
                          <p:cTn fill="hold">
                            <p:stCondLst>
                              <p:cond delay="8000"/>
                            </p:stCondLst>
                            <p:childTnLst>
                              <p:par>
                                <p:cTn fill="hold" nodeType="afterEffect" presetClass="entr" presetID="10" presetSubtype="0">
                                  <p:stCondLst>
                                    <p:cond delay="0"/>
                                  </p:stCondLst>
                                  <p:childTnLst>
                                    <p:set>
                                      <p:cBhvr>
                                        <p:cTn dur="1" fill="hold">
                                          <p:stCondLst>
                                            <p:cond delay="0"/>
                                          </p:stCondLst>
                                        </p:cTn>
                                        <p:tgtEl>
                                          <p:spTgt spid="447"/>
                                        </p:tgtEl>
                                        <p:attrNameLst>
                                          <p:attrName>style.visibility</p:attrName>
                                        </p:attrNameLst>
                                      </p:cBhvr>
                                      <p:to>
                                        <p:strVal val="visible"/>
                                      </p:to>
                                    </p:set>
                                    <p:animEffect filter="fade" transition="in">
                                      <p:cBhvr>
                                        <p:cTn dur="500"/>
                                        <p:tgtEl>
                                          <p:spTgt spid="44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4" name="Shape 464"/>
        <p:cNvGrpSpPr/>
        <p:nvPr/>
      </p:nvGrpSpPr>
      <p:grpSpPr>
        <a:xfrm>
          <a:off x="0" y="0"/>
          <a:ext cx="0" cy="0"/>
          <a:chOff x="0" y="0"/>
          <a:chExt cx="0" cy="0"/>
        </a:xfrm>
      </p:grpSpPr>
      <p:sp>
        <p:nvSpPr>
          <p:cNvPr id="465" name="Google Shape;465;p22"/>
          <p:cNvSpPr/>
          <p:nvPr/>
        </p:nvSpPr>
        <p:spPr>
          <a:xfrm>
            <a:off x="0" y="0"/>
            <a:ext cx="12192000" cy="6858000"/>
          </a:xfrm>
          <a:prstGeom prst="frame">
            <a:avLst>
              <a:gd fmla="val 3986" name="adj1"/>
            </a:avLst>
          </a:prstGeom>
          <a:blipFill rotWithShape="1">
            <a:blip r:embed="rId3">
              <a:alphaModFix/>
            </a:blip>
            <a:tile algn="tl" flip="none" tx="0" sx="100000" ty="0" sy="100000"/>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Rockwell"/>
              <a:ea typeface="Rockwell"/>
              <a:cs typeface="Rockwell"/>
              <a:sym typeface="Rockwell"/>
            </a:endParaRPr>
          </a:p>
        </p:txBody>
      </p:sp>
      <p:sp>
        <p:nvSpPr>
          <p:cNvPr id="466" name="Google Shape;466;p22"/>
          <p:cNvSpPr/>
          <p:nvPr/>
        </p:nvSpPr>
        <p:spPr>
          <a:xfrm>
            <a:off x="2173059" y="1931648"/>
            <a:ext cx="1692234" cy="1773054"/>
          </a:xfrm>
          <a:prstGeom prst="flowChartOffpageConnector">
            <a:avLst/>
          </a:prstGeom>
          <a:blipFill rotWithShape="1">
            <a:blip r:embed="rId4">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30000"/>
              </a:lnSpc>
              <a:spcBef>
                <a:spcPts val="0"/>
              </a:spcBef>
              <a:spcAft>
                <a:spcPts val="0"/>
              </a:spcAft>
              <a:buClr>
                <a:srgbClr val="FFFFFF"/>
              </a:buClr>
              <a:buSzPts val="9600"/>
              <a:buFont typeface="Rockwell"/>
              <a:buNone/>
            </a:pPr>
            <a:r>
              <a:rPr b="1" lang="tr-TR" sz="9600">
                <a:solidFill>
                  <a:srgbClr val="FFFFFF"/>
                </a:solidFill>
                <a:latin typeface="Rockwell"/>
                <a:ea typeface="Rockwell"/>
                <a:cs typeface="Rockwell"/>
                <a:sym typeface="Rockwell"/>
              </a:rPr>
              <a:t>2</a:t>
            </a:r>
            <a:endParaRPr b="1" i="0" sz="9600" u="none" cap="none" strike="noStrike">
              <a:solidFill>
                <a:srgbClr val="FFFFFF"/>
              </a:solidFill>
              <a:latin typeface="Rockwell"/>
              <a:ea typeface="Rockwell"/>
              <a:cs typeface="Rockwell"/>
              <a:sym typeface="Rockwell"/>
            </a:endParaRPr>
          </a:p>
        </p:txBody>
      </p:sp>
      <p:cxnSp>
        <p:nvCxnSpPr>
          <p:cNvPr id="467" name="Google Shape;467;p22"/>
          <p:cNvCxnSpPr/>
          <p:nvPr/>
        </p:nvCxnSpPr>
        <p:spPr>
          <a:xfrm>
            <a:off x="4068493" y="2781587"/>
            <a:ext cx="5753100" cy="0"/>
          </a:xfrm>
          <a:prstGeom prst="straightConnector1">
            <a:avLst/>
          </a:prstGeom>
          <a:noFill/>
          <a:ln cap="flat" cmpd="sng" w="12700">
            <a:solidFill>
              <a:schemeClr val="lt1"/>
            </a:solidFill>
            <a:prstDash val="solid"/>
            <a:miter lim="800000"/>
            <a:headEnd len="sm" w="sm" type="none"/>
            <a:tailEnd len="sm" w="sm" type="none"/>
          </a:ln>
        </p:spPr>
      </p:cxnSp>
      <p:sp>
        <p:nvSpPr>
          <p:cNvPr id="468" name="Google Shape;468;p22"/>
          <p:cNvSpPr txBox="1"/>
          <p:nvPr/>
        </p:nvSpPr>
        <p:spPr>
          <a:xfrm>
            <a:off x="4565519" y="1945742"/>
            <a:ext cx="3131306" cy="83099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tr-TR" sz="4800">
                <a:latin typeface="Rockwell"/>
                <a:ea typeface="Rockwell"/>
                <a:cs typeface="Rockwell"/>
                <a:sym typeface="Rockwell"/>
              </a:rPr>
              <a:t>FINANCE</a:t>
            </a:r>
            <a:endParaRPr b="1" sz="4800">
              <a:latin typeface="Rockwell"/>
              <a:ea typeface="Rockwell"/>
              <a:cs typeface="Rockwell"/>
              <a:sym typeface="Rockwell"/>
            </a:endParaRPr>
          </a:p>
        </p:txBody>
      </p:sp>
      <p:grpSp>
        <p:nvGrpSpPr>
          <p:cNvPr id="469" name="Google Shape;469;p22"/>
          <p:cNvGrpSpPr/>
          <p:nvPr/>
        </p:nvGrpSpPr>
        <p:grpSpPr>
          <a:xfrm>
            <a:off x="4658912" y="3213303"/>
            <a:ext cx="204811" cy="1738490"/>
            <a:chOff x="6962660" y="2067973"/>
            <a:chExt cx="200967" cy="1705866"/>
          </a:xfrm>
        </p:grpSpPr>
        <p:cxnSp>
          <p:nvCxnSpPr>
            <p:cNvPr id="470" name="Google Shape;470;p22"/>
            <p:cNvCxnSpPr>
              <a:endCxn id="471" idx="4"/>
            </p:cNvCxnSpPr>
            <p:nvPr/>
          </p:nvCxnSpPr>
          <p:spPr>
            <a:xfrm>
              <a:off x="7063144" y="2218939"/>
              <a:ext cx="0" cy="1554900"/>
            </a:xfrm>
            <a:prstGeom prst="straightConnector1">
              <a:avLst/>
            </a:prstGeom>
            <a:noFill/>
            <a:ln cap="flat" cmpd="sng" w="15875">
              <a:solidFill>
                <a:schemeClr val="lt1"/>
              </a:solidFill>
              <a:prstDash val="solid"/>
              <a:miter lim="800000"/>
              <a:headEnd len="sm" w="sm" type="none"/>
              <a:tailEnd len="sm" w="sm" type="none"/>
            </a:ln>
          </p:spPr>
        </p:cxnSp>
        <p:sp>
          <p:nvSpPr>
            <p:cNvPr id="472" name="Google Shape;472;p22"/>
            <p:cNvSpPr/>
            <p:nvPr/>
          </p:nvSpPr>
          <p:spPr>
            <a:xfrm>
              <a:off x="6962660" y="2067973"/>
              <a:ext cx="200967" cy="200967"/>
            </a:xfrm>
            <a:prstGeom prst="ellipse">
              <a:avLst/>
            </a:prstGeom>
            <a:blipFill rotWithShape="1">
              <a:blip r:embed="rId5">
                <a:alphaModFix/>
              </a:blip>
              <a:stretch>
                <a:fillRect b="0" l="0" r="0" t="0"/>
              </a:stretch>
            </a:blipFill>
            <a:ln cap="flat" cmpd="sng" w="15875">
              <a:solidFill>
                <a:srgbClr val="0F6FC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87"/>
                <a:buFont typeface="Rockwell"/>
                <a:buNone/>
              </a:pPr>
              <a:r>
                <a:t/>
              </a:r>
              <a:endParaRPr b="0" i="0" sz="2487" u="none" cap="none" strike="noStrike">
                <a:solidFill>
                  <a:srgbClr val="FFFFFF"/>
                </a:solidFill>
                <a:latin typeface="Rockwell"/>
                <a:ea typeface="Rockwell"/>
                <a:cs typeface="Rockwell"/>
                <a:sym typeface="Rockwell"/>
              </a:endParaRPr>
            </a:p>
          </p:txBody>
        </p:sp>
        <p:sp>
          <p:nvSpPr>
            <p:cNvPr id="473" name="Google Shape;473;p22"/>
            <p:cNvSpPr/>
            <p:nvPr/>
          </p:nvSpPr>
          <p:spPr>
            <a:xfrm>
              <a:off x="6962660" y="2561033"/>
              <a:ext cx="200967" cy="200967"/>
            </a:xfrm>
            <a:prstGeom prst="ellipse">
              <a:avLst/>
            </a:prstGeom>
            <a:blipFill rotWithShape="1">
              <a:blip r:embed="rId5">
                <a:alphaModFix/>
              </a:blip>
              <a:stretch>
                <a:fillRect b="0" l="0" r="0" t="0"/>
              </a:stretch>
            </a:blipFill>
            <a:ln cap="flat" cmpd="sng" w="15875">
              <a:solidFill>
                <a:srgbClr val="0F6FC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87"/>
                <a:buFont typeface="Rockwell"/>
                <a:buNone/>
              </a:pPr>
              <a:r>
                <a:t/>
              </a:r>
              <a:endParaRPr b="0" i="0" sz="2487" u="none" cap="none" strike="noStrike">
                <a:solidFill>
                  <a:srgbClr val="FFFFFF"/>
                </a:solidFill>
                <a:latin typeface="Rockwell"/>
                <a:ea typeface="Rockwell"/>
                <a:cs typeface="Rockwell"/>
                <a:sym typeface="Rockwell"/>
              </a:endParaRPr>
            </a:p>
          </p:txBody>
        </p:sp>
        <p:sp>
          <p:nvSpPr>
            <p:cNvPr id="474" name="Google Shape;474;p22"/>
            <p:cNvSpPr/>
            <p:nvPr/>
          </p:nvSpPr>
          <p:spPr>
            <a:xfrm>
              <a:off x="6962660" y="3066910"/>
              <a:ext cx="200967" cy="200967"/>
            </a:xfrm>
            <a:prstGeom prst="ellipse">
              <a:avLst/>
            </a:prstGeom>
            <a:blipFill rotWithShape="1">
              <a:blip r:embed="rId5">
                <a:alphaModFix/>
              </a:blip>
              <a:stretch>
                <a:fillRect b="0" l="0" r="0" t="0"/>
              </a:stretch>
            </a:blipFill>
            <a:ln cap="flat" cmpd="sng" w="15875">
              <a:solidFill>
                <a:srgbClr val="0F6FC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87"/>
                <a:buFont typeface="Rockwell"/>
                <a:buNone/>
              </a:pPr>
              <a:r>
                <a:t/>
              </a:r>
              <a:endParaRPr b="0" i="0" sz="2487" u="none" cap="none" strike="noStrike">
                <a:solidFill>
                  <a:srgbClr val="FFFFFF"/>
                </a:solidFill>
                <a:latin typeface="Rockwell"/>
                <a:ea typeface="Rockwell"/>
                <a:cs typeface="Rockwell"/>
                <a:sym typeface="Rockwell"/>
              </a:endParaRPr>
            </a:p>
          </p:txBody>
        </p:sp>
        <p:sp>
          <p:nvSpPr>
            <p:cNvPr id="471" name="Google Shape;471;p22"/>
            <p:cNvSpPr/>
            <p:nvPr/>
          </p:nvSpPr>
          <p:spPr>
            <a:xfrm>
              <a:off x="6962660" y="3572872"/>
              <a:ext cx="200967" cy="200967"/>
            </a:xfrm>
            <a:prstGeom prst="ellipse">
              <a:avLst/>
            </a:prstGeom>
            <a:blipFill rotWithShape="1">
              <a:blip r:embed="rId5">
                <a:alphaModFix/>
              </a:blip>
              <a:stretch>
                <a:fillRect b="0" l="0" r="0" t="0"/>
              </a:stretch>
            </a:blipFill>
            <a:ln cap="flat" cmpd="sng" w="15875">
              <a:solidFill>
                <a:srgbClr val="0F6FC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87"/>
                <a:buFont typeface="Rockwell"/>
                <a:buNone/>
              </a:pPr>
              <a:r>
                <a:t/>
              </a:r>
              <a:endParaRPr b="0" i="0" sz="2487" u="none" cap="none" strike="noStrike">
                <a:solidFill>
                  <a:srgbClr val="FFFFFF"/>
                </a:solidFill>
                <a:latin typeface="Rockwell"/>
                <a:ea typeface="Rockwell"/>
                <a:cs typeface="Rockwell"/>
                <a:sym typeface="Rockwell"/>
              </a:endParaRPr>
            </a:p>
          </p:txBody>
        </p:sp>
      </p:grpSp>
      <p:sp>
        <p:nvSpPr>
          <p:cNvPr id="475" name="Google Shape;475;p22"/>
          <p:cNvSpPr/>
          <p:nvPr/>
        </p:nvSpPr>
        <p:spPr>
          <a:xfrm>
            <a:off x="5033658" y="3116636"/>
            <a:ext cx="3202386" cy="430853"/>
          </a:xfrm>
          <a:prstGeom prst="rect">
            <a:avLst/>
          </a:prstGeom>
          <a:noFill/>
          <a:ln>
            <a:noFill/>
          </a:ln>
        </p:spPr>
        <p:txBody>
          <a:bodyPr anchorCtr="0" anchor="t" bIns="60925" lIns="121875" spcFirstLastPara="1" rIns="121875" wrap="square" tIns="60925">
            <a:noAutofit/>
          </a:bodyPr>
          <a:lstStyle/>
          <a:p>
            <a:pPr indent="0" lvl="0" marL="0" marR="0" rtl="0" algn="l">
              <a:spcBef>
                <a:spcPts val="0"/>
              </a:spcBef>
              <a:spcAft>
                <a:spcPts val="0"/>
              </a:spcAft>
              <a:buSzPts val="2000"/>
              <a:buFont typeface="Arial"/>
              <a:buNone/>
            </a:pPr>
            <a:r>
              <a:rPr lang="tr-TR" sz="2000">
                <a:latin typeface="Rockwell"/>
                <a:ea typeface="Rockwell"/>
                <a:cs typeface="Rockwell"/>
                <a:sym typeface="Rockwell"/>
              </a:rPr>
              <a:t>Company Information</a:t>
            </a:r>
            <a:endParaRPr sz="2000">
              <a:latin typeface="Rockwell"/>
              <a:ea typeface="Rockwell"/>
              <a:cs typeface="Rockwell"/>
              <a:sym typeface="Rockwell"/>
            </a:endParaRPr>
          </a:p>
        </p:txBody>
      </p:sp>
      <p:sp>
        <p:nvSpPr>
          <p:cNvPr id="476" name="Google Shape;476;p22"/>
          <p:cNvSpPr/>
          <p:nvPr/>
        </p:nvSpPr>
        <p:spPr>
          <a:xfrm>
            <a:off x="5033657" y="3591307"/>
            <a:ext cx="3202388" cy="430853"/>
          </a:xfrm>
          <a:prstGeom prst="rect">
            <a:avLst/>
          </a:prstGeom>
          <a:noFill/>
          <a:ln>
            <a:noFill/>
          </a:ln>
        </p:spPr>
        <p:txBody>
          <a:bodyPr anchorCtr="0" anchor="t" bIns="60925" lIns="121875" spcFirstLastPara="1" rIns="121875" wrap="square" tIns="60925">
            <a:noAutofit/>
          </a:bodyPr>
          <a:lstStyle/>
          <a:p>
            <a:pPr indent="0" lvl="0" marL="0" marR="0" rtl="0" algn="l">
              <a:spcBef>
                <a:spcPts val="0"/>
              </a:spcBef>
              <a:spcAft>
                <a:spcPts val="0"/>
              </a:spcAft>
              <a:buSzPts val="2000"/>
              <a:buFont typeface="Arial"/>
              <a:buNone/>
            </a:pPr>
            <a:r>
              <a:rPr lang="tr-TR" sz="2000">
                <a:latin typeface="Rockwell"/>
                <a:ea typeface="Rockwell"/>
                <a:cs typeface="Rockwell"/>
                <a:sym typeface="Rockwell"/>
              </a:rPr>
              <a:t>Key Figures</a:t>
            </a:r>
            <a:endParaRPr sz="2000">
              <a:latin typeface="Rockwell"/>
              <a:ea typeface="Rockwell"/>
              <a:cs typeface="Rockwell"/>
              <a:sym typeface="Rockwell"/>
            </a:endParaRPr>
          </a:p>
        </p:txBody>
      </p:sp>
      <p:sp>
        <p:nvSpPr>
          <p:cNvPr id="477" name="Google Shape;477;p22"/>
          <p:cNvSpPr/>
          <p:nvPr/>
        </p:nvSpPr>
        <p:spPr>
          <a:xfrm>
            <a:off x="5033657" y="4115059"/>
            <a:ext cx="3202388" cy="430853"/>
          </a:xfrm>
          <a:prstGeom prst="rect">
            <a:avLst/>
          </a:prstGeom>
          <a:noFill/>
          <a:ln>
            <a:noFill/>
          </a:ln>
        </p:spPr>
        <p:txBody>
          <a:bodyPr anchorCtr="0" anchor="t" bIns="60925" lIns="121875" spcFirstLastPara="1" rIns="121875" wrap="square" tIns="60925">
            <a:noAutofit/>
          </a:bodyPr>
          <a:lstStyle/>
          <a:p>
            <a:pPr indent="0" lvl="0" marL="0" marR="0" rtl="0" algn="l">
              <a:spcBef>
                <a:spcPts val="0"/>
              </a:spcBef>
              <a:spcAft>
                <a:spcPts val="0"/>
              </a:spcAft>
              <a:buSzPts val="2000"/>
              <a:buFont typeface="Arial"/>
              <a:buNone/>
            </a:pPr>
            <a:r>
              <a:rPr lang="tr-TR" sz="2000">
                <a:latin typeface="Rockwell"/>
                <a:ea typeface="Rockwell"/>
                <a:cs typeface="Rockwell"/>
                <a:sym typeface="Rockwell"/>
              </a:rPr>
              <a:t>Our Product &amp; Service</a:t>
            </a:r>
            <a:endParaRPr sz="2000">
              <a:latin typeface="Rockwell"/>
              <a:ea typeface="Rockwell"/>
              <a:cs typeface="Rockwell"/>
              <a:sym typeface="Rockwell"/>
            </a:endParaRPr>
          </a:p>
        </p:txBody>
      </p:sp>
      <p:sp>
        <p:nvSpPr>
          <p:cNvPr id="478" name="Google Shape;478;p22"/>
          <p:cNvSpPr/>
          <p:nvPr/>
        </p:nvSpPr>
        <p:spPr>
          <a:xfrm>
            <a:off x="5033657" y="4629960"/>
            <a:ext cx="3202388" cy="430853"/>
          </a:xfrm>
          <a:prstGeom prst="rect">
            <a:avLst/>
          </a:prstGeom>
          <a:noFill/>
          <a:ln>
            <a:noFill/>
          </a:ln>
        </p:spPr>
        <p:txBody>
          <a:bodyPr anchorCtr="0" anchor="t" bIns="60925" lIns="121875" spcFirstLastPara="1" rIns="121875" wrap="square" tIns="60925">
            <a:noAutofit/>
          </a:bodyPr>
          <a:lstStyle/>
          <a:p>
            <a:pPr indent="0" lvl="0" marL="0" marR="0" rtl="0" algn="l">
              <a:spcBef>
                <a:spcPts val="0"/>
              </a:spcBef>
              <a:spcAft>
                <a:spcPts val="0"/>
              </a:spcAft>
              <a:buSzPts val="2000"/>
              <a:buFont typeface="Arial"/>
              <a:buNone/>
            </a:pPr>
            <a:r>
              <a:rPr lang="tr-TR" sz="2000">
                <a:latin typeface="Rockwell"/>
                <a:ea typeface="Rockwell"/>
                <a:cs typeface="Rockwell"/>
                <a:sym typeface="Rockwell"/>
              </a:rPr>
              <a:t>Competitor Analysis</a:t>
            </a:r>
            <a:endParaRPr sz="2000">
              <a:latin typeface="Rockwell"/>
              <a:ea typeface="Rockwell"/>
              <a:cs typeface="Rockwell"/>
              <a:sym typeface="Rockwell"/>
            </a:endParaRPr>
          </a:p>
        </p:txBody>
      </p:sp>
      <p:grpSp>
        <p:nvGrpSpPr>
          <p:cNvPr id="479" name="Google Shape;479;p22"/>
          <p:cNvGrpSpPr/>
          <p:nvPr/>
        </p:nvGrpSpPr>
        <p:grpSpPr>
          <a:xfrm>
            <a:off x="877231" y="1276849"/>
            <a:ext cx="10628096" cy="4491531"/>
            <a:chOff x="347230" y="355824"/>
            <a:chExt cx="11704319" cy="4946353"/>
          </a:xfrm>
        </p:grpSpPr>
        <p:sp>
          <p:nvSpPr>
            <p:cNvPr id="480" name="Google Shape;480;p22"/>
            <p:cNvSpPr/>
            <p:nvPr/>
          </p:nvSpPr>
          <p:spPr>
            <a:xfrm>
              <a:off x="10254919" y="3551164"/>
              <a:ext cx="1071563" cy="1546225"/>
            </a:xfrm>
            <a:custGeom>
              <a:rect b="b" l="l" r="r" t="t"/>
              <a:pathLst>
                <a:path extrusionOk="0" h="365" w="253">
                  <a:moveTo>
                    <a:pt x="36" y="361"/>
                  </a:moveTo>
                  <a:cubicBezTo>
                    <a:pt x="33" y="361"/>
                    <a:pt x="30" y="361"/>
                    <a:pt x="27" y="359"/>
                  </a:cubicBezTo>
                  <a:cubicBezTo>
                    <a:pt x="9" y="351"/>
                    <a:pt x="3" y="333"/>
                    <a:pt x="10" y="315"/>
                  </a:cubicBezTo>
                  <a:cubicBezTo>
                    <a:pt x="11" y="315"/>
                    <a:pt x="12" y="315"/>
                    <a:pt x="13" y="315"/>
                  </a:cubicBezTo>
                  <a:cubicBezTo>
                    <a:pt x="29" y="315"/>
                    <a:pt x="45" y="318"/>
                    <a:pt x="60" y="319"/>
                  </a:cubicBezTo>
                  <a:cubicBezTo>
                    <a:pt x="62" y="339"/>
                    <a:pt x="53" y="361"/>
                    <a:pt x="36" y="361"/>
                  </a:cubicBezTo>
                  <a:moveTo>
                    <a:pt x="60" y="314"/>
                  </a:moveTo>
                  <a:cubicBezTo>
                    <a:pt x="53" y="314"/>
                    <a:pt x="46" y="313"/>
                    <a:pt x="38" y="312"/>
                  </a:cubicBezTo>
                  <a:cubicBezTo>
                    <a:pt x="39" y="308"/>
                    <a:pt x="39" y="303"/>
                    <a:pt x="39" y="299"/>
                  </a:cubicBezTo>
                  <a:cubicBezTo>
                    <a:pt x="39" y="297"/>
                    <a:pt x="40" y="294"/>
                    <a:pt x="40" y="291"/>
                  </a:cubicBezTo>
                  <a:cubicBezTo>
                    <a:pt x="51" y="294"/>
                    <a:pt x="58" y="303"/>
                    <a:pt x="60" y="314"/>
                  </a:cubicBezTo>
                  <a:moveTo>
                    <a:pt x="12" y="310"/>
                  </a:moveTo>
                  <a:cubicBezTo>
                    <a:pt x="15" y="305"/>
                    <a:pt x="19" y="300"/>
                    <a:pt x="23" y="295"/>
                  </a:cubicBezTo>
                  <a:cubicBezTo>
                    <a:pt x="26" y="291"/>
                    <a:pt x="30" y="290"/>
                    <a:pt x="35" y="290"/>
                  </a:cubicBezTo>
                  <a:cubicBezTo>
                    <a:pt x="35" y="293"/>
                    <a:pt x="34" y="297"/>
                    <a:pt x="34" y="300"/>
                  </a:cubicBezTo>
                  <a:cubicBezTo>
                    <a:pt x="34" y="304"/>
                    <a:pt x="34" y="308"/>
                    <a:pt x="34" y="311"/>
                  </a:cubicBezTo>
                  <a:cubicBezTo>
                    <a:pt x="27" y="311"/>
                    <a:pt x="20" y="310"/>
                    <a:pt x="13" y="310"/>
                  </a:cubicBezTo>
                  <a:cubicBezTo>
                    <a:pt x="13" y="310"/>
                    <a:pt x="12" y="310"/>
                    <a:pt x="12" y="310"/>
                  </a:cubicBezTo>
                  <a:moveTo>
                    <a:pt x="110" y="186"/>
                  </a:moveTo>
                  <a:cubicBezTo>
                    <a:pt x="110" y="186"/>
                    <a:pt x="111" y="186"/>
                    <a:pt x="111" y="185"/>
                  </a:cubicBezTo>
                  <a:cubicBezTo>
                    <a:pt x="114" y="136"/>
                    <a:pt x="114" y="136"/>
                    <a:pt x="114" y="136"/>
                  </a:cubicBezTo>
                  <a:cubicBezTo>
                    <a:pt x="151" y="139"/>
                    <a:pt x="151" y="139"/>
                    <a:pt x="151" y="139"/>
                  </a:cubicBezTo>
                  <a:cubicBezTo>
                    <a:pt x="148" y="186"/>
                    <a:pt x="148" y="186"/>
                    <a:pt x="148" y="186"/>
                  </a:cubicBezTo>
                  <a:cubicBezTo>
                    <a:pt x="148" y="187"/>
                    <a:pt x="148" y="187"/>
                    <a:pt x="149" y="187"/>
                  </a:cubicBezTo>
                  <a:cubicBezTo>
                    <a:pt x="149" y="187"/>
                    <a:pt x="149" y="187"/>
                    <a:pt x="149" y="187"/>
                  </a:cubicBezTo>
                  <a:cubicBezTo>
                    <a:pt x="149" y="187"/>
                    <a:pt x="149" y="187"/>
                    <a:pt x="149" y="187"/>
                  </a:cubicBezTo>
                  <a:cubicBezTo>
                    <a:pt x="184" y="190"/>
                    <a:pt x="184" y="190"/>
                    <a:pt x="184" y="190"/>
                  </a:cubicBezTo>
                  <a:cubicBezTo>
                    <a:pt x="182" y="209"/>
                    <a:pt x="182" y="209"/>
                    <a:pt x="182" y="209"/>
                  </a:cubicBezTo>
                  <a:cubicBezTo>
                    <a:pt x="73" y="202"/>
                    <a:pt x="73" y="202"/>
                    <a:pt x="73" y="202"/>
                  </a:cubicBezTo>
                  <a:cubicBezTo>
                    <a:pt x="74" y="182"/>
                    <a:pt x="74" y="182"/>
                    <a:pt x="74" y="182"/>
                  </a:cubicBezTo>
                  <a:cubicBezTo>
                    <a:pt x="109" y="184"/>
                    <a:pt x="109" y="184"/>
                    <a:pt x="109" y="184"/>
                  </a:cubicBezTo>
                  <a:cubicBezTo>
                    <a:pt x="109" y="185"/>
                    <a:pt x="109" y="185"/>
                    <a:pt x="109" y="185"/>
                  </a:cubicBezTo>
                  <a:cubicBezTo>
                    <a:pt x="109" y="186"/>
                    <a:pt x="109" y="186"/>
                    <a:pt x="110" y="186"/>
                  </a:cubicBezTo>
                  <a:moveTo>
                    <a:pt x="84" y="129"/>
                  </a:moveTo>
                  <a:cubicBezTo>
                    <a:pt x="31" y="126"/>
                    <a:pt x="31" y="126"/>
                    <a:pt x="31" y="126"/>
                  </a:cubicBezTo>
                  <a:cubicBezTo>
                    <a:pt x="38" y="4"/>
                    <a:pt x="38" y="4"/>
                    <a:pt x="38" y="4"/>
                  </a:cubicBezTo>
                  <a:cubicBezTo>
                    <a:pt x="43" y="5"/>
                    <a:pt x="43" y="5"/>
                    <a:pt x="43" y="5"/>
                  </a:cubicBezTo>
                  <a:cubicBezTo>
                    <a:pt x="44" y="6"/>
                    <a:pt x="45" y="7"/>
                    <a:pt x="46" y="8"/>
                  </a:cubicBezTo>
                  <a:cubicBezTo>
                    <a:pt x="48" y="10"/>
                    <a:pt x="50" y="13"/>
                    <a:pt x="53" y="15"/>
                  </a:cubicBezTo>
                  <a:cubicBezTo>
                    <a:pt x="59" y="20"/>
                    <a:pt x="66" y="26"/>
                    <a:pt x="72" y="32"/>
                  </a:cubicBezTo>
                  <a:cubicBezTo>
                    <a:pt x="83" y="43"/>
                    <a:pt x="92" y="55"/>
                    <a:pt x="103" y="66"/>
                  </a:cubicBezTo>
                  <a:cubicBezTo>
                    <a:pt x="113" y="77"/>
                    <a:pt x="123" y="90"/>
                    <a:pt x="133" y="101"/>
                  </a:cubicBezTo>
                  <a:cubicBezTo>
                    <a:pt x="138" y="107"/>
                    <a:pt x="144" y="112"/>
                    <a:pt x="150" y="118"/>
                  </a:cubicBezTo>
                  <a:cubicBezTo>
                    <a:pt x="153" y="121"/>
                    <a:pt x="158" y="127"/>
                    <a:pt x="162" y="128"/>
                  </a:cubicBezTo>
                  <a:cubicBezTo>
                    <a:pt x="162" y="128"/>
                    <a:pt x="162" y="128"/>
                    <a:pt x="162" y="128"/>
                  </a:cubicBezTo>
                  <a:cubicBezTo>
                    <a:pt x="164" y="128"/>
                    <a:pt x="164" y="127"/>
                    <a:pt x="163" y="126"/>
                  </a:cubicBezTo>
                  <a:cubicBezTo>
                    <a:pt x="160" y="125"/>
                    <a:pt x="157" y="121"/>
                    <a:pt x="155" y="119"/>
                  </a:cubicBezTo>
                  <a:cubicBezTo>
                    <a:pt x="152" y="116"/>
                    <a:pt x="149" y="114"/>
                    <a:pt x="146" y="111"/>
                  </a:cubicBezTo>
                  <a:cubicBezTo>
                    <a:pt x="141" y="106"/>
                    <a:pt x="135" y="100"/>
                    <a:pt x="131" y="95"/>
                  </a:cubicBezTo>
                  <a:cubicBezTo>
                    <a:pt x="126" y="90"/>
                    <a:pt x="121" y="84"/>
                    <a:pt x="117" y="78"/>
                  </a:cubicBezTo>
                  <a:cubicBezTo>
                    <a:pt x="112" y="72"/>
                    <a:pt x="107" y="67"/>
                    <a:pt x="102" y="62"/>
                  </a:cubicBezTo>
                  <a:cubicBezTo>
                    <a:pt x="92" y="51"/>
                    <a:pt x="83" y="39"/>
                    <a:pt x="73" y="29"/>
                  </a:cubicBezTo>
                  <a:cubicBezTo>
                    <a:pt x="68" y="24"/>
                    <a:pt x="63" y="20"/>
                    <a:pt x="57" y="15"/>
                  </a:cubicBezTo>
                  <a:cubicBezTo>
                    <a:pt x="54" y="13"/>
                    <a:pt x="51" y="10"/>
                    <a:pt x="48" y="6"/>
                  </a:cubicBezTo>
                  <a:cubicBezTo>
                    <a:pt x="48" y="6"/>
                    <a:pt x="47" y="5"/>
                    <a:pt x="47" y="5"/>
                  </a:cubicBezTo>
                  <a:cubicBezTo>
                    <a:pt x="93" y="8"/>
                    <a:pt x="93" y="8"/>
                    <a:pt x="93" y="8"/>
                  </a:cubicBezTo>
                  <a:cubicBezTo>
                    <a:pt x="96" y="11"/>
                    <a:pt x="99" y="14"/>
                    <a:pt x="102" y="18"/>
                  </a:cubicBezTo>
                  <a:cubicBezTo>
                    <a:pt x="106" y="23"/>
                    <a:pt x="112" y="28"/>
                    <a:pt x="117" y="33"/>
                  </a:cubicBezTo>
                  <a:cubicBezTo>
                    <a:pt x="122" y="39"/>
                    <a:pt x="127" y="45"/>
                    <a:pt x="132" y="51"/>
                  </a:cubicBezTo>
                  <a:cubicBezTo>
                    <a:pt x="135" y="54"/>
                    <a:pt x="137" y="57"/>
                    <a:pt x="139" y="60"/>
                  </a:cubicBezTo>
                  <a:cubicBezTo>
                    <a:pt x="141" y="63"/>
                    <a:pt x="144" y="64"/>
                    <a:pt x="146" y="67"/>
                  </a:cubicBezTo>
                  <a:cubicBezTo>
                    <a:pt x="151" y="73"/>
                    <a:pt x="157" y="78"/>
                    <a:pt x="163" y="83"/>
                  </a:cubicBezTo>
                  <a:cubicBezTo>
                    <a:pt x="168" y="89"/>
                    <a:pt x="174" y="95"/>
                    <a:pt x="179" y="101"/>
                  </a:cubicBezTo>
                  <a:cubicBezTo>
                    <a:pt x="184" y="106"/>
                    <a:pt x="189" y="111"/>
                    <a:pt x="194" y="117"/>
                  </a:cubicBezTo>
                  <a:cubicBezTo>
                    <a:pt x="195" y="119"/>
                    <a:pt x="199" y="126"/>
                    <a:pt x="202" y="126"/>
                  </a:cubicBezTo>
                  <a:cubicBezTo>
                    <a:pt x="202" y="126"/>
                    <a:pt x="202" y="126"/>
                    <a:pt x="202" y="126"/>
                  </a:cubicBezTo>
                  <a:cubicBezTo>
                    <a:pt x="203" y="126"/>
                    <a:pt x="203" y="126"/>
                    <a:pt x="203" y="125"/>
                  </a:cubicBezTo>
                  <a:cubicBezTo>
                    <a:pt x="203" y="125"/>
                    <a:pt x="203" y="125"/>
                    <a:pt x="203" y="125"/>
                  </a:cubicBezTo>
                  <a:cubicBezTo>
                    <a:pt x="204" y="124"/>
                    <a:pt x="203" y="123"/>
                    <a:pt x="202" y="123"/>
                  </a:cubicBezTo>
                  <a:cubicBezTo>
                    <a:pt x="202" y="123"/>
                    <a:pt x="202" y="123"/>
                    <a:pt x="201" y="123"/>
                  </a:cubicBezTo>
                  <a:cubicBezTo>
                    <a:pt x="201" y="122"/>
                    <a:pt x="201" y="122"/>
                    <a:pt x="200" y="121"/>
                  </a:cubicBezTo>
                  <a:cubicBezTo>
                    <a:pt x="199" y="120"/>
                    <a:pt x="198" y="119"/>
                    <a:pt x="196" y="117"/>
                  </a:cubicBezTo>
                  <a:cubicBezTo>
                    <a:pt x="194" y="114"/>
                    <a:pt x="193" y="112"/>
                    <a:pt x="190" y="109"/>
                  </a:cubicBezTo>
                  <a:cubicBezTo>
                    <a:pt x="186" y="104"/>
                    <a:pt x="180" y="99"/>
                    <a:pt x="175" y="93"/>
                  </a:cubicBezTo>
                  <a:cubicBezTo>
                    <a:pt x="166" y="83"/>
                    <a:pt x="156" y="72"/>
                    <a:pt x="145" y="63"/>
                  </a:cubicBezTo>
                  <a:cubicBezTo>
                    <a:pt x="140" y="58"/>
                    <a:pt x="135" y="51"/>
                    <a:pt x="130" y="45"/>
                  </a:cubicBezTo>
                  <a:cubicBezTo>
                    <a:pt x="126" y="39"/>
                    <a:pt x="121" y="34"/>
                    <a:pt x="116" y="30"/>
                  </a:cubicBezTo>
                  <a:cubicBezTo>
                    <a:pt x="109" y="23"/>
                    <a:pt x="103" y="15"/>
                    <a:pt x="97" y="8"/>
                  </a:cubicBezTo>
                  <a:cubicBezTo>
                    <a:pt x="249" y="17"/>
                    <a:pt x="249" y="17"/>
                    <a:pt x="249" y="17"/>
                  </a:cubicBezTo>
                  <a:cubicBezTo>
                    <a:pt x="241" y="139"/>
                    <a:pt x="241" y="139"/>
                    <a:pt x="241" y="139"/>
                  </a:cubicBezTo>
                  <a:cubicBezTo>
                    <a:pt x="88" y="130"/>
                    <a:pt x="88" y="130"/>
                    <a:pt x="88" y="130"/>
                  </a:cubicBezTo>
                  <a:cubicBezTo>
                    <a:pt x="86" y="128"/>
                    <a:pt x="84" y="126"/>
                    <a:pt x="83" y="125"/>
                  </a:cubicBezTo>
                  <a:cubicBezTo>
                    <a:pt x="78" y="121"/>
                    <a:pt x="74" y="116"/>
                    <a:pt x="70" y="111"/>
                  </a:cubicBezTo>
                  <a:cubicBezTo>
                    <a:pt x="61" y="103"/>
                    <a:pt x="53" y="95"/>
                    <a:pt x="45" y="86"/>
                  </a:cubicBezTo>
                  <a:cubicBezTo>
                    <a:pt x="45" y="86"/>
                    <a:pt x="44" y="86"/>
                    <a:pt x="44" y="86"/>
                  </a:cubicBezTo>
                  <a:cubicBezTo>
                    <a:pt x="43" y="86"/>
                    <a:pt x="42" y="87"/>
                    <a:pt x="43" y="88"/>
                  </a:cubicBezTo>
                  <a:cubicBezTo>
                    <a:pt x="50" y="96"/>
                    <a:pt x="58" y="104"/>
                    <a:pt x="66" y="112"/>
                  </a:cubicBezTo>
                  <a:cubicBezTo>
                    <a:pt x="71" y="116"/>
                    <a:pt x="75" y="121"/>
                    <a:pt x="79" y="125"/>
                  </a:cubicBezTo>
                  <a:cubicBezTo>
                    <a:pt x="81" y="126"/>
                    <a:pt x="83" y="128"/>
                    <a:pt x="84" y="129"/>
                  </a:cubicBezTo>
                  <a:moveTo>
                    <a:pt x="42" y="0"/>
                  </a:moveTo>
                  <a:cubicBezTo>
                    <a:pt x="41" y="0"/>
                    <a:pt x="39" y="0"/>
                    <a:pt x="38" y="1"/>
                  </a:cubicBezTo>
                  <a:cubicBezTo>
                    <a:pt x="36" y="2"/>
                    <a:pt x="34" y="4"/>
                    <a:pt x="33" y="8"/>
                  </a:cubicBezTo>
                  <a:cubicBezTo>
                    <a:pt x="26" y="123"/>
                    <a:pt x="26" y="123"/>
                    <a:pt x="26" y="123"/>
                  </a:cubicBezTo>
                  <a:cubicBezTo>
                    <a:pt x="26" y="123"/>
                    <a:pt x="26" y="123"/>
                    <a:pt x="26" y="124"/>
                  </a:cubicBezTo>
                  <a:cubicBezTo>
                    <a:pt x="26" y="124"/>
                    <a:pt x="26" y="124"/>
                    <a:pt x="26" y="124"/>
                  </a:cubicBezTo>
                  <a:cubicBezTo>
                    <a:pt x="26" y="126"/>
                    <a:pt x="27" y="127"/>
                    <a:pt x="28" y="128"/>
                  </a:cubicBezTo>
                  <a:cubicBezTo>
                    <a:pt x="28" y="129"/>
                    <a:pt x="28" y="129"/>
                    <a:pt x="28" y="129"/>
                  </a:cubicBezTo>
                  <a:cubicBezTo>
                    <a:pt x="29" y="129"/>
                    <a:pt x="29" y="129"/>
                    <a:pt x="29" y="129"/>
                  </a:cubicBezTo>
                  <a:cubicBezTo>
                    <a:pt x="30" y="130"/>
                    <a:pt x="31" y="131"/>
                    <a:pt x="33" y="131"/>
                  </a:cubicBezTo>
                  <a:cubicBezTo>
                    <a:pt x="33" y="131"/>
                    <a:pt x="33" y="131"/>
                    <a:pt x="33" y="131"/>
                  </a:cubicBezTo>
                  <a:cubicBezTo>
                    <a:pt x="33" y="131"/>
                    <a:pt x="33" y="131"/>
                    <a:pt x="34" y="131"/>
                  </a:cubicBezTo>
                  <a:cubicBezTo>
                    <a:pt x="112" y="136"/>
                    <a:pt x="112" y="136"/>
                    <a:pt x="112" y="136"/>
                  </a:cubicBezTo>
                  <a:cubicBezTo>
                    <a:pt x="109" y="182"/>
                    <a:pt x="109" y="182"/>
                    <a:pt x="109" y="182"/>
                  </a:cubicBezTo>
                  <a:cubicBezTo>
                    <a:pt x="73" y="180"/>
                    <a:pt x="73" y="180"/>
                    <a:pt x="73" y="180"/>
                  </a:cubicBezTo>
                  <a:cubicBezTo>
                    <a:pt x="73" y="180"/>
                    <a:pt x="73" y="180"/>
                    <a:pt x="73" y="180"/>
                  </a:cubicBezTo>
                  <a:cubicBezTo>
                    <a:pt x="72" y="180"/>
                    <a:pt x="72" y="180"/>
                    <a:pt x="72" y="180"/>
                  </a:cubicBezTo>
                  <a:cubicBezTo>
                    <a:pt x="72" y="180"/>
                    <a:pt x="72" y="180"/>
                    <a:pt x="72" y="180"/>
                  </a:cubicBezTo>
                  <a:cubicBezTo>
                    <a:pt x="72" y="181"/>
                    <a:pt x="72" y="181"/>
                    <a:pt x="72" y="181"/>
                  </a:cubicBezTo>
                  <a:cubicBezTo>
                    <a:pt x="71" y="202"/>
                    <a:pt x="71" y="202"/>
                    <a:pt x="71" y="202"/>
                  </a:cubicBezTo>
                  <a:cubicBezTo>
                    <a:pt x="71" y="203"/>
                    <a:pt x="71" y="203"/>
                    <a:pt x="71" y="204"/>
                  </a:cubicBezTo>
                  <a:cubicBezTo>
                    <a:pt x="71" y="204"/>
                    <a:pt x="72" y="204"/>
                    <a:pt x="72" y="204"/>
                  </a:cubicBezTo>
                  <a:cubicBezTo>
                    <a:pt x="183" y="211"/>
                    <a:pt x="183" y="211"/>
                    <a:pt x="183" y="211"/>
                  </a:cubicBezTo>
                  <a:cubicBezTo>
                    <a:pt x="183" y="212"/>
                    <a:pt x="183" y="212"/>
                    <a:pt x="184" y="212"/>
                  </a:cubicBezTo>
                  <a:cubicBezTo>
                    <a:pt x="184" y="212"/>
                    <a:pt x="184" y="212"/>
                    <a:pt x="184" y="211"/>
                  </a:cubicBezTo>
                  <a:cubicBezTo>
                    <a:pt x="186" y="211"/>
                    <a:pt x="186" y="210"/>
                    <a:pt x="185" y="209"/>
                  </a:cubicBezTo>
                  <a:cubicBezTo>
                    <a:pt x="185" y="201"/>
                    <a:pt x="185" y="201"/>
                    <a:pt x="185" y="201"/>
                  </a:cubicBezTo>
                  <a:cubicBezTo>
                    <a:pt x="186" y="201"/>
                    <a:pt x="186" y="201"/>
                    <a:pt x="186" y="201"/>
                  </a:cubicBezTo>
                  <a:cubicBezTo>
                    <a:pt x="187" y="201"/>
                    <a:pt x="188" y="200"/>
                    <a:pt x="189" y="200"/>
                  </a:cubicBezTo>
                  <a:cubicBezTo>
                    <a:pt x="192" y="200"/>
                    <a:pt x="195" y="202"/>
                    <a:pt x="196" y="203"/>
                  </a:cubicBezTo>
                  <a:cubicBezTo>
                    <a:pt x="206" y="209"/>
                    <a:pt x="207" y="225"/>
                    <a:pt x="198" y="233"/>
                  </a:cubicBezTo>
                  <a:cubicBezTo>
                    <a:pt x="192" y="238"/>
                    <a:pt x="184" y="239"/>
                    <a:pt x="176" y="239"/>
                  </a:cubicBezTo>
                  <a:cubicBezTo>
                    <a:pt x="175" y="239"/>
                    <a:pt x="174" y="239"/>
                    <a:pt x="173" y="239"/>
                  </a:cubicBezTo>
                  <a:cubicBezTo>
                    <a:pt x="164" y="238"/>
                    <a:pt x="153" y="238"/>
                    <a:pt x="144" y="234"/>
                  </a:cubicBezTo>
                  <a:cubicBezTo>
                    <a:pt x="142" y="233"/>
                    <a:pt x="138" y="233"/>
                    <a:pt x="135" y="232"/>
                  </a:cubicBezTo>
                  <a:cubicBezTo>
                    <a:pt x="131" y="230"/>
                    <a:pt x="127" y="229"/>
                    <a:pt x="123" y="228"/>
                  </a:cubicBezTo>
                  <a:cubicBezTo>
                    <a:pt x="115" y="224"/>
                    <a:pt x="107" y="222"/>
                    <a:pt x="99" y="221"/>
                  </a:cubicBezTo>
                  <a:cubicBezTo>
                    <a:pt x="94" y="220"/>
                    <a:pt x="88" y="219"/>
                    <a:pt x="82" y="219"/>
                  </a:cubicBezTo>
                  <a:cubicBezTo>
                    <a:pt x="80" y="219"/>
                    <a:pt x="79" y="219"/>
                    <a:pt x="77" y="219"/>
                  </a:cubicBezTo>
                  <a:cubicBezTo>
                    <a:pt x="67" y="220"/>
                    <a:pt x="53" y="228"/>
                    <a:pt x="57" y="241"/>
                  </a:cubicBezTo>
                  <a:cubicBezTo>
                    <a:pt x="59" y="245"/>
                    <a:pt x="65" y="248"/>
                    <a:pt x="70" y="249"/>
                  </a:cubicBezTo>
                  <a:cubicBezTo>
                    <a:pt x="74" y="250"/>
                    <a:pt x="77" y="250"/>
                    <a:pt x="81" y="250"/>
                  </a:cubicBezTo>
                  <a:cubicBezTo>
                    <a:pt x="84" y="250"/>
                    <a:pt x="88" y="250"/>
                    <a:pt x="91" y="249"/>
                  </a:cubicBezTo>
                  <a:cubicBezTo>
                    <a:pt x="94" y="248"/>
                    <a:pt x="97" y="248"/>
                    <a:pt x="101" y="248"/>
                  </a:cubicBezTo>
                  <a:cubicBezTo>
                    <a:pt x="109" y="248"/>
                    <a:pt x="117" y="250"/>
                    <a:pt x="122" y="257"/>
                  </a:cubicBezTo>
                  <a:cubicBezTo>
                    <a:pt x="129" y="268"/>
                    <a:pt x="114" y="271"/>
                    <a:pt x="105" y="271"/>
                  </a:cubicBezTo>
                  <a:cubicBezTo>
                    <a:pt x="104" y="271"/>
                    <a:pt x="103" y="271"/>
                    <a:pt x="102" y="270"/>
                  </a:cubicBezTo>
                  <a:cubicBezTo>
                    <a:pt x="92" y="269"/>
                    <a:pt x="84" y="265"/>
                    <a:pt x="75" y="263"/>
                  </a:cubicBezTo>
                  <a:cubicBezTo>
                    <a:pt x="71" y="262"/>
                    <a:pt x="66" y="262"/>
                    <a:pt x="62" y="262"/>
                  </a:cubicBezTo>
                  <a:cubicBezTo>
                    <a:pt x="60" y="262"/>
                    <a:pt x="58" y="262"/>
                    <a:pt x="56" y="262"/>
                  </a:cubicBezTo>
                  <a:cubicBezTo>
                    <a:pt x="51" y="263"/>
                    <a:pt x="43" y="265"/>
                    <a:pt x="40" y="270"/>
                  </a:cubicBezTo>
                  <a:cubicBezTo>
                    <a:pt x="38" y="274"/>
                    <a:pt x="38" y="279"/>
                    <a:pt x="37" y="284"/>
                  </a:cubicBezTo>
                  <a:cubicBezTo>
                    <a:pt x="36" y="285"/>
                    <a:pt x="36" y="285"/>
                    <a:pt x="36" y="285"/>
                  </a:cubicBezTo>
                  <a:cubicBezTo>
                    <a:pt x="35" y="285"/>
                    <a:pt x="33" y="285"/>
                    <a:pt x="31" y="285"/>
                  </a:cubicBezTo>
                  <a:cubicBezTo>
                    <a:pt x="30" y="285"/>
                    <a:pt x="28" y="285"/>
                    <a:pt x="27" y="286"/>
                  </a:cubicBezTo>
                  <a:cubicBezTo>
                    <a:pt x="22" y="288"/>
                    <a:pt x="19" y="292"/>
                    <a:pt x="16" y="296"/>
                  </a:cubicBezTo>
                  <a:cubicBezTo>
                    <a:pt x="9" y="304"/>
                    <a:pt x="4" y="313"/>
                    <a:pt x="3" y="324"/>
                  </a:cubicBezTo>
                  <a:cubicBezTo>
                    <a:pt x="0" y="343"/>
                    <a:pt x="12" y="365"/>
                    <a:pt x="34" y="365"/>
                  </a:cubicBezTo>
                  <a:cubicBezTo>
                    <a:pt x="34" y="365"/>
                    <a:pt x="34" y="365"/>
                    <a:pt x="34" y="365"/>
                  </a:cubicBezTo>
                  <a:cubicBezTo>
                    <a:pt x="74" y="365"/>
                    <a:pt x="76" y="295"/>
                    <a:pt x="41" y="286"/>
                  </a:cubicBezTo>
                  <a:cubicBezTo>
                    <a:pt x="41" y="286"/>
                    <a:pt x="40" y="285"/>
                    <a:pt x="39" y="285"/>
                  </a:cubicBezTo>
                  <a:cubicBezTo>
                    <a:pt x="41" y="277"/>
                    <a:pt x="41" y="268"/>
                    <a:pt x="51" y="266"/>
                  </a:cubicBezTo>
                  <a:cubicBezTo>
                    <a:pt x="55" y="265"/>
                    <a:pt x="60" y="264"/>
                    <a:pt x="64" y="264"/>
                  </a:cubicBezTo>
                  <a:cubicBezTo>
                    <a:pt x="67" y="264"/>
                    <a:pt x="71" y="264"/>
                    <a:pt x="74" y="265"/>
                  </a:cubicBezTo>
                  <a:cubicBezTo>
                    <a:pt x="85" y="268"/>
                    <a:pt x="96" y="273"/>
                    <a:pt x="107" y="273"/>
                  </a:cubicBezTo>
                  <a:cubicBezTo>
                    <a:pt x="111" y="273"/>
                    <a:pt x="115" y="273"/>
                    <a:pt x="118" y="271"/>
                  </a:cubicBezTo>
                  <a:cubicBezTo>
                    <a:pt x="130" y="268"/>
                    <a:pt x="126" y="254"/>
                    <a:pt x="117" y="249"/>
                  </a:cubicBezTo>
                  <a:cubicBezTo>
                    <a:pt x="111" y="246"/>
                    <a:pt x="105" y="246"/>
                    <a:pt x="99" y="246"/>
                  </a:cubicBezTo>
                  <a:cubicBezTo>
                    <a:pt x="98" y="246"/>
                    <a:pt x="97" y="246"/>
                    <a:pt x="96" y="246"/>
                  </a:cubicBezTo>
                  <a:cubicBezTo>
                    <a:pt x="92" y="246"/>
                    <a:pt x="88" y="248"/>
                    <a:pt x="85" y="248"/>
                  </a:cubicBezTo>
                  <a:cubicBezTo>
                    <a:pt x="83" y="248"/>
                    <a:pt x="82" y="248"/>
                    <a:pt x="81" y="248"/>
                  </a:cubicBezTo>
                  <a:cubicBezTo>
                    <a:pt x="77" y="248"/>
                    <a:pt x="72" y="248"/>
                    <a:pt x="68" y="246"/>
                  </a:cubicBezTo>
                  <a:cubicBezTo>
                    <a:pt x="63" y="244"/>
                    <a:pt x="59" y="241"/>
                    <a:pt x="59" y="235"/>
                  </a:cubicBezTo>
                  <a:cubicBezTo>
                    <a:pt x="60" y="229"/>
                    <a:pt x="65" y="226"/>
                    <a:pt x="69" y="224"/>
                  </a:cubicBezTo>
                  <a:cubicBezTo>
                    <a:pt x="73" y="222"/>
                    <a:pt x="78" y="222"/>
                    <a:pt x="82" y="222"/>
                  </a:cubicBezTo>
                  <a:cubicBezTo>
                    <a:pt x="86" y="222"/>
                    <a:pt x="91" y="222"/>
                    <a:pt x="95" y="223"/>
                  </a:cubicBezTo>
                  <a:cubicBezTo>
                    <a:pt x="104" y="224"/>
                    <a:pt x="113" y="227"/>
                    <a:pt x="122" y="230"/>
                  </a:cubicBezTo>
                  <a:cubicBezTo>
                    <a:pt x="129" y="232"/>
                    <a:pt x="136" y="235"/>
                    <a:pt x="142" y="236"/>
                  </a:cubicBezTo>
                  <a:cubicBezTo>
                    <a:pt x="147" y="237"/>
                    <a:pt x="151" y="239"/>
                    <a:pt x="155" y="239"/>
                  </a:cubicBezTo>
                  <a:cubicBezTo>
                    <a:pt x="160" y="240"/>
                    <a:pt x="164" y="241"/>
                    <a:pt x="168" y="241"/>
                  </a:cubicBezTo>
                  <a:cubicBezTo>
                    <a:pt x="171" y="241"/>
                    <a:pt x="174" y="241"/>
                    <a:pt x="177" y="241"/>
                  </a:cubicBezTo>
                  <a:cubicBezTo>
                    <a:pt x="182" y="241"/>
                    <a:pt x="186" y="241"/>
                    <a:pt x="190" y="240"/>
                  </a:cubicBezTo>
                  <a:cubicBezTo>
                    <a:pt x="202" y="236"/>
                    <a:pt x="209" y="223"/>
                    <a:pt x="205" y="211"/>
                  </a:cubicBezTo>
                  <a:cubicBezTo>
                    <a:pt x="204" y="205"/>
                    <a:pt x="197" y="198"/>
                    <a:pt x="190" y="198"/>
                  </a:cubicBezTo>
                  <a:cubicBezTo>
                    <a:pt x="188" y="198"/>
                    <a:pt x="187" y="198"/>
                    <a:pt x="185" y="199"/>
                  </a:cubicBezTo>
                  <a:cubicBezTo>
                    <a:pt x="186" y="189"/>
                    <a:pt x="186" y="189"/>
                    <a:pt x="186" y="189"/>
                  </a:cubicBezTo>
                  <a:cubicBezTo>
                    <a:pt x="186" y="188"/>
                    <a:pt x="186" y="188"/>
                    <a:pt x="185" y="188"/>
                  </a:cubicBezTo>
                  <a:cubicBezTo>
                    <a:pt x="185" y="187"/>
                    <a:pt x="185" y="187"/>
                    <a:pt x="185" y="187"/>
                  </a:cubicBezTo>
                  <a:cubicBezTo>
                    <a:pt x="150" y="185"/>
                    <a:pt x="150" y="185"/>
                    <a:pt x="150" y="185"/>
                  </a:cubicBezTo>
                  <a:cubicBezTo>
                    <a:pt x="153" y="139"/>
                    <a:pt x="153" y="139"/>
                    <a:pt x="153" y="139"/>
                  </a:cubicBezTo>
                  <a:cubicBezTo>
                    <a:pt x="237" y="144"/>
                    <a:pt x="237" y="144"/>
                    <a:pt x="237" y="144"/>
                  </a:cubicBezTo>
                  <a:cubicBezTo>
                    <a:pt x="237" y="144"/>
                    <a:pt x="237" y="144"/>
                    <a:pt x="237" y="144"/>
                  </a:cubicBezTo>
                  <a:cubicBezTo>
                    <a:pt x="239" y="144"/>
                    <a:pt x="240" y="144"/>
                    <a:pt x="241" y="143"/>
                  </a:cubicBezTo>
                  <a:cubicBezTo>
                    <a:pt x="244" y="142"/>
                    <a:pt x="246" y="140"/>
                    <a:pt x="246" y="136"/>
                  </a:cubicBezTo>
                  <a:cubicBezTo>
                    <a:pt x="253" y="21"/>
                    <a:pt x="253" y="21"/>
                    <a:pt x="253" y="21"/>
                  </a:cubicBezTo>
                  <a:cubicBezTo>
                    <a:pt x="253" y="21"/>
                    <a:pt x="253" y="21"/>
                    <a:pt x="253" y="20"/>
                  </a:cubicBezTo>
                  <a:cubicBezTo>
                    <a:pt x="253" y="20"/>
                    <a:pt x="253" y="20"/>
                    <a:pt x="253" y="20"/>
                  </a:cubicBezTo>
                  <a:cubicBezTo>
                    <a:pt x="253" y="18"/>
                    <a:pt x="252" y="17"/>
                    <a:pt x="251" y="16"/>
                  </a:cubicBezTo>
                  <a:cubicBezTo>
                    <a:pt x="251" y="15"/>
                    <a:pt x="251" y="15"/>
                    <a:pt x="251" y="15"/>
                  </a:cubicBezTo>
                  <a:cubicBezTo>
                    <a:pt x="251" y="15"/>
                    <a:pt x="251" y="15"/>
                    <a:pt x="251" y="15"/>
                  </a:cubicBezTo>
                  <a:cubicBezTo>
                    <a:pt x="250" y="14"/>
                    <a:pt x="248" y="13"/>
                    <a:pt x="247" y="13"/>
                  </a:cubicBezTo>
                  <a:cubicBezTo>
                    <a:pt x="247" y="13"/>
                    <a:pt x="247" y="13"/>
                    <a:pt x="247" y="13"/>
                  </a:cubicBezTo>
                  <a:cubicBezTo>
                    <a:pt x="246" y="13"/>
                    <a:pt x="246" y="13"/>
                    <a:pt x="245" y="13"/>
                  </a:cubicBezTo>
                  <a:cubicBezTo>
                    <a:pt x="43" y="0"/>
                    <a:pt x="43" y="0"/>
                    <a:pt x="43" y="0"/>
                  </a:cubicBezTo>
                  <a:cubicBezTo>
                    <a:pt x="43" y="0"/>
                    <a:pt x="42" y="0"/>
                    <a:pt x="42"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grpSp>
          <p:nvGrpSpPr>
            <p:cNvPr id="481" name="Google Shape;481;p22"/>
            <p:cNvGrpSpPr/>
            <p:nvPr/>
          </p:nvGrpSpPr>
          <p:grpSpPr>
            <a:xfrm>
              <a:off x="4754231" y="842889"/>
              <a:ext cx="962025" cy="919163"/>
              <a:chOff x="4754231" y="842889"/>
              <a:chExt cx="962025" cy="919163"/>
            </a:xfrm>
          </p:grpSpPr>
          <p:sp>
            <p:nvSpPr>
              <p:cNvPr id="482" name="Google Shape;482;p22"/>
              <p:cNvSpPr/>
              <p:nvPr/>
            </p:nvSpPr>
            <p:spPr>
              <a:xfrm>
                <a:off x="5005056" y="1104827"/>
                <a:ext cx="482600" cy="657225"/>
              </a:xfrm>
              <a:custGeom>
                <a:rect b="b" l="l" r="r" t="t"/>
                <a:pathLst>
                  <a:path extrusionOk="0" h="155" w="114">
                    <a:moveTo>
                      <a:pt x="72" y="132"/>
                    </a:moveTo>
                    <a:cubicBezTo>
                      <a:pt x="70" y="132"/>
                      <a:pt x="67" y="132"/>
                      <a:pt x="66" y="131"/>
                    </a:cubicBezTo>
                    <a:cubicBezTo>
                      <a:pt x="65" y="131"/>
                      <a:pt x="64" y="130"/>
                      <a:pt x="63" y="129"/>
                    </a:cubicBezTo>
                    <a:cubicBezTo>
                      <a:pt x="66" y="129"/>
                      <a:pt x="70" y="129"/>
                      <a:pt x="74" y="128"/>
                    </a:cubicBezTo>
                    <a:cubicBezTo>
                      <a:pt x="77" y="127"/>
                      <a:pt x="80" y="126"/>
                      <a:pt x="84" y="125"/>
                    </a:cubicBezTo>
                    <a:cubicBezTo>
                      <a:pt x="87" y="124"/>
                      <a:pt x="90" y="123"/>
                      <a:pt x="93" y="122"/>
                    </a:cubicBezTo>
                    <a:cubicBezTo>
                      <a:pt x="95" y="121"/>
                      <a:pt x="98" y="120"/>
                      <a:pt x="100" y="118"/>
                    </a:cubicBezTo>
                    <a:cubicBezTo>
                      <a:pt x="100" y="120"/>
                      <a:pt x="100" y="120"/>
                      <a:pt x="99" y="122"/>
                    </a:cubicBezTo>
                    <a:cubicBezTo>
                      <a:pt x="98" y="126"/>
                      <a:pt x="104" y="128"/>
                      <a:pt x="103" y="130"/>
                    </a:cubicBezTo>
                    <a:cubicBezTo>
                      <a:pt x="102" y="130"/>
                      <a:pt x="102" y="130"/>
                      <a:pt x="102" y="130"/>
                    </a:cubicBezTo>
                    <a:cubicBezTo>
                      <a:pt x="102" y="130"/>
                      <a:pt x="102" y="130"/>
                      <a:pt x="102" y="130"/>
                    </a:cubicBezTo>
                    <a:cubicBezTo>
                      <a:pt x="102" y="130"/>
                      <a:pt x="101" y="131"/>
                      <a:pt x="101" y="131"/>
                    </a:cubicBezTo>
                    <a:cubicBezTo>
                      <a:pt x="99" y="135"/>
                      <a:pt x="92" y="137"/>
                      <a:pt x="88" y="138"/>
                    </a:cubicBezTo>
                    <a:cubicBezTo>
                      <a:pt x="87" y="138"/>
                      <a:pt x="78" y="141"/>
                      <a:pt x="76" y="141"/>
                    </a:cubicBezTo>
                    <a:cubicBezTo>
                      <a:pt x="76" y="141"/>
                      <a:pt x="76" y="141"/>
                      <a:pt x="76" y="141"/>
                    </a:cubicBezTo>
                    <a:cubicBezTo>
                      <a:pt x="76" y="141"/>
                      <a:pt x="75" y="141"/>
                      <a:pt x="75" y="141"/>
                    </a:cubicBezTo>
                    <a:cubicBezTo>
                      <a:pt x="74" y="141"/>
                      <a:pt x="73" y="142"/>
                      <a:pt x="74" y="143"/>
                    </a:cubicBezTo>
                    <a:cubicBezTo>
                      <a:pt x="74" y="144"/>
                      <a:pt x="75" y="144"/>
                      <a:pt x="77" y="144"/>
                    </a:cubicBezTo>
                    <a:cubicBezTo>
                      <a:pt x="81" y="144"/>
                      <a:pt x="86" y="142"/>
                      <a:pt x="89" y="141"/>
                    </a:cubicBezTo>
                    <a:cubicBezTo>
                      <a:pt x="92" y="140"/>
                      <a:pt x="99" y="138"/>
                      <a:pt x="102" y="135"/>
                    </a:cubicBezTo>
                    <a:cubicBezTo>
                      <a:pt x="102" y="135"/>
                      <a:pt x="102" y="135"/>
                      <a:pt x="103" y="136"/>
                    </a:cubicBezTo>
                    <a:cubicBezTo>
                      <a:pt x="104" y="136"/>
                      <a:pt x="101" y="140"/>
                      <a:pt x="100" y="140"/>
                    </a:cubicBezTo>
                    <a:cubicBezTo>
                      <a:pt x="100" y="144"/>
                      <a:pt x="99" y="147"/>
                      <a:pt x="96" y="149"/>
                    </a:cubicBezTo>
                    <a:cubicBezTo>
                      <a:pt x="93" y="151"/>
                      <a:pt x="90" y="152"/>
                      <a:pt x="86" y="152"/>
                    </a:cubicBezTo>
                    <a:cubicBezTo>
                      <a:pt x="81" y="152"/>
                      <a:pt x="76" y="149"/>
                      <a:pt x="72" y="144"/>
                    </a:cubicBezTo>
                    <a:cubicBezTo>
                      <a:pt x="71" y="143"/>
                      <a:pt x="70" y="143"/>
                      <a:pt x="69" y="142"/>
                    </a:cubicBezTo>
                    <a:cubicBezTo>
                      <a:pt x="67" y="142"/>
                      <a:pt x="68" y="141"/>
                      <a:pt x="69" y="140"/>
                    </a:cubicBezTo>
                    <a:cubicBezTo>
                      <a:pt x="69" y="137"/>
                      <a:pt x="63" y="139"/>
                      <a:pt x="66" y="134"/>
                    </a:cubicBezTo>
                    <a:cubicBezTo>
                      <a:pt x="66" y="134"/>
                      <a:pt x="67" y="134"/>
                      <a:pt x="67" y="135"/>
                    </a:cubicBezTo>
                    <a:cubicBezTo>
                      <a:pt x="69" y="135"/>
                      <a:pt x="71" y="135"/>
                      <a:pt x="73" y="135"/>
                    </a:cubicBezTo>
                    <a:cubicBezTo>
                      <a:pt x="75" y="135"/>
                      <a:pt x="76" y="135"/>
                      <a:pt x="77" y="135"/>
                    </a:cubicBezTo>
                    <a:cubicBezTo>
                      <a:pt x="81" y="134"/>
                      <a:pt x="92" y="132"/>
                      <a:pt x="95" y="128"/>
                    </a:cubicBezTo>
                    <a:cubicBezTo>
                      <a:pt x="95" y="127"/>
                      <a:pt x="94" y="126"/>
                      <a:pt x="93" y="126"/>
                    </a:cubicBezTo>
                    <a:cubicBezTo>
                      <a:pt x="93" y="126"/>
                      <a:pt x="92" y="126"/>
                      <a:pt x="92" y="126"/>
                    </a:cubicBezTo>
                    <a:cubicBezTo>
                      <a:pt x="91" y="129"/>
                      <a:pt x="78" y="132"/>
                      <a:pt x="75" y="132"/>
                    </a:cubicBezTo>
                    <a:cubicBezTo>
                      <a:pt x="74" y="132"/>
                      <a:pt x="73" y="132"/>
                      <a:pt x="72" y="132"/>
                    </a:cubicBezTo>
                    <a:moveTo>
                      <a:pt x="37" y="56"/>
                    </a:moveTo>
                    <a:cubicBezTo>
                      <a:pt x="37" y="56"/>
                      <a:pt x="38" y="56"/>
                      <a:pt x="38" y="55"/>
                    </a:cubicBezTo>
                    <a:cubicBezTo>
                      <a:pt x="39" y="56"/>
                      <a:pt x="41" y="58"/>
                      <a:pt x="40" y="59"/>
                    </a:cubicBezTo>
                    <a:cubicBezTo>
                      <a:pt x="40" y="60"/>
                      <a:pt x="40" y="61"/>
                      <a:pt x="41" y="61"/>
                    </a:cubicBezTo>
                    <a:cubicBezTo>
                      <a:pt x="41" y="61"/>
                      <a:pt x="40" y="62"/>
                      <a:pt x="40" y="62"/>
                    </a:cubicBezTo>
                    <a:cubicBezTo>
                      <a:pt x="40" y="62"/>
                      <a:pt x="40" y="62"/>
                      <a:pt x="40" y="62"/>
                    </a:cubicBezTo>
                    <a:cubicBezTo>
                      <a:pt x="37" y="62"/>
                      <a:pt x="35" y="60"/>
                      <a:pt x="35" y="58"/>
                    </a:cubicBezTo>
                    <a:cubicBezTo>
                      <a:pt x="35" y="57"/>
                      <a:pt x="35" y="56"/>
                      <a:pt x="35" y="55"/>
                    </a:cubicBezTo>
                    <a:cubicBezTo>
                      <a:pt x="35" y="55"/>
                      <a:pt x="35" y="55"/>
                      <a:pt x="35" y="55"/>
                    </a:cubicBezTo>
                    <a:cubicBezTo>
                      <a:pt x="35" y="55"/>
                      <a:pt x="35" y="55"/>
                      <a:pt x="35" y="55"/>
                    </a:cubicBezTo>
                    <a:cubicBezTo>
                      <a:pt x="35" y="56"/>
                      <a:pt x="36" y="56"/>
                      <a:pt x="37" y="56"/>
                    </a:cubicBezTo>
                    <a:moveTo>
                      <a:pt x="75" y="54"/>
                    </a:moveTo>
                    <a:cubicBezTo>
                      <a:pt x="76" y="54"/>
                      <a:pt x="76" y="54"/>
                      <a:pt x="76" y="54"/>
                    </a:cubicBezTo>
                    <a:cubicBezTo>
                      <a:pt x="78" y="53"/>
                      <a:pt x="79" y="52"/>
                      <a:pt x="79" y="50"/>
                    </a:cubicBezTo>
                    <a:cubicBezTo>
                      <a:pt x="80" y="50"/>
                      <a:pt x="81" y="50"/>
                      <a:pt x="82" y="50"/>
                    </a:cubicBezTo>
                    <a:cubicBezTo>
                      <a:pt x="82" y="50"/>
                      <a:pt x="82" y="50"/>
                      <a:pt x="82" y="50"/>
                    </a:cubicBezTo>
                    <a:cubicBezTo>
                      <a:pt x="81" y="54"/>
                      <a:pt x="82" y="57"/>
                      <a:pt x="82" y="61"/>
                    </a:cubicBezTo>
                    <a:cubicBezTo>
                      <a:pt x="82" y="67"/>
                      <a:pt x="83" y="74"/>
                      <a:pt x="84" y="81"/>
                    </a:cubicBezTo>
                    <a:cubicBezTo>
                      <a:pt x="85" y="94"/>
                      <a:pt x="88" y="107"/>
                      <a:pt x="89" y="121"/>
                    </a:cubicBezTo>
                    <a:cubicBezTo>
                      <a:pt x="89" y="121"/>
                      <a:pt x="89" y="121"/>
                      <a:pt x="89" y="121"/>
                    </a:cubicBezTo>
                    <a:cubicBezTo>
                      <a:pt x="87" y="122"/>
                      <a:pt x="84" y="123"/>
                      <a:pt x="81" y="123"/>
                    </a:cubicBezTo>
                    <a:cubicBezTo>
                      <a:pt x="81" y="123"/>
                      <a:pt x="81" y="122"/>
                      <a:pt x="80" y="122"/>
                    </a:cubicBezTo>
                    <a:cubicBezTo>
                      <a:pt x="76" y="110"/>
                      <a:pt x="71" y="100"/>
                      <a:pt x="64" y="89"/>
                    </a:cubicBezTo>
                    <a:cubicBezTo>
                      <a:pt x="61" y="84"/>
                      <a:pt x="57" y="79"/>
                      <a:pt x="53" y="74"/>
                    </a:cubicBezTo>
                    <a:cubicBezTo>
                      <a:pt x="50" y="71"/>
                      <a:pt x="47" y="67"/>
                      <a:pt x="44" y="63"/>
                    </a:cubicBezTo>
                    <a:cubicBezTo>
                      <a:pt x="44" y="63"/>
                      <a:pt x="44" y="63"/>
                      <a:pt x="44" y="63"/>
                    </a:cubicBezTo>
                    <a:cubicBezTo>
                      <a:pt x="45" y="62"/>
                      <a:pt x="45" y="61"/>
                      <a:pt x="45" y="60"/>
                    </a:cubicBezTo>
                    <a:cubicBezTo>
                      <a:pt x="46" y="60"/>
                      <a:pt x="46" y="60"/>
                      <a:pt x="47" y="60"/>
                    </a:cubicBezTo>
                    <a:cubicBezTo>
                      <a:pt x="48" y="60"/>
                      <a:pt x="49" y="60"/>
                      <a:pt x="49" y="60"/>
                    </a:cubicBezTo>
                    <a:cubicBezTo>
                      <a:pt x="50" y="59"/>
                      <a:pt x="50" y="59"/>
                      <a:pt x="50" y="58"/>
                    </a:cubicBezTo>
                    <a:cubicBezTo>
                      <a:pt x="51" y="59"/>
                      <a:pt x="52" y="59"/>
                      <a:pt x="54" y="59"/>
                    </a:cubicBezTo>
                    <a:cubicBezTo>
                      <a:pt x="54" y="59"/>
                      <a:pt x="55" y="59"/>
                      <a:pt x="56" y="59"/>
                    </a:cubicBezTo>
                    <a:cubicBezTo>
                      <a:pt x="57" y="59"/>
                      <a:pt x="58" y="58"/>
                      <a:pt x="58" y="56"/>
                    </a:cubicBezTo>
                    <a:cubicBezTo>
                      <a:pt x="59" y="57"/>
                      <a:pt x="60" y="57"/>
                      <a:pt x="61" y="57"/>
                    </a:cubicBezTo>
                    <a:cubicBezTo>
                      <a:pt x="61" y="57"/>
                      <a:pt x="62" y="57"/>
                      <a:pt x="62" y="57"/>
                    </a:cubicBezTo>
                    <a:cubicBezTo>
                      <a:pt x="63" y="57"/>
                      <a:pt x="64" y="56"/>
                      <a:pt x="64" y="55"/>
                    </a:cubicBezTo>
                    <a:cubicBezTo>
                      <a:pt x="65" y="55"/>
                      <a:pt x="66" y="55"/>
                      <a:pt x="66" y="55"/>
                    </a:cubicBezTo>
                    <a:cubicBezTo>
                      <a:pt x="66" y="55"/>
                      <a:pt x="67" y="55"/>
                      <a:pt x="67" y="55"/>
                    </a:cubicBezTo>
                    <a:cubicBezTo>
                      <a:pt x="69" y="55"/>
                      <a:pt x="71" y="53"/>
                      <a:pt x="72" y="51"/>
                    </a:cubicBezTo>
                    <a:cubicBezTo>
                      <a:pt x="73" y="52"/>
                      <a:pt x="74" y="54"/>
                      <a:pt x="75" y="54"/>
                    </a:cubicBezTo>
                    <a:moveTo>
                      <a:pt x="84" y="46"/>
                    </a:moveTo>
                    <a:cubicBezTo>
                      <a:pt x="83" y="46"/>
                      <a:pt x="82" y="45"/>
                      <a:pt x="82" y="43"/>
                    </a:cubicBezTo>
                    <a:cubicBezTo>
                      <a:pt x="82" y="43"/>
                      <a:pt x="83" y="42"/>
                      <a:pt x="83" y="42"/>
                    </a:cubicBezTo>
                    <a:cubicBezTo>
                      <a:pt x="84" y="42"/>
                      <a:pt x="84" y="43"/>
                      <a:pt x="85" y="44"/>
                    </a:cubicBezTo>
                    <a:cubicBezTo>
                      <a:pt x="85" y="45"/>
                      <a:pt x="85" y="45"/>
                      <a:pt x="85" y="45"/>
                    </a:cubicBezTo>
                    <a:cubicBezTo>
                      <a:pt x="85" y="45"/>
                      <a:pt x="85" y="45"/>
                      <a:pt x="85" y="45"/>
                    </a:cubicBezTo>
                    <a:cubicBezTo>
                      <a:pt x="85" y="46"/>
                      <a:pt x="84" y="46"/>
                      <a:pt x="84" y="46"/>
                    </a:cubicBezTo>
                    <a:moveTo>
                      <a:pt x="63" y="126"/>
                    </a:moveTo>
                    <a:cubicBezTo>
                      <a:pt x="62" y="123"/>
                      <a:pt x="62" y="118"/>
                      <a:pt x="60" y="115"/>
                    </a:cubicBezTo>
                    <a:cubicBezTo>
                      <a:pt x="58" y="112"/>
                      <a:pt x="54" y="112"/>
                      <a:pt x="51" y="111"/>
                    </a:cubicBezTo>
                    <a:cubicBezTo>
                      <a:pt x="38" y="108"/>
                      <a:pt x="25" y="98"/>
                      <a:pt x="17" y="87"/>
                    </a:cubicBezTo>
                    <a:cubicBezTo>
                      <a:pt x="1" y="60"/>
                      <a:pt x="5" y="15"/>
                      <a:pt x="40" y="6"/>
                    </a:cubicBezTo>
                    <a:cubicBezTo>
                      <a:pt x="47" y="4"/>
                      <a:pt x="53" y="3"/>
                      <a:pt x="59" y="3"/>
                    </a:cubicBezTo>
                    <a:cubicBezTo>
                      <a:pt x="69" y="3"/>
                      <a:pt x="77" y="5"/>
                      <a:pt x="85" y="13"/>
                    </a:cubicBezTo>
                    <a:cubicBezTo>
                      <a:pt x="91" y="18"/>
                      <a:pt x="97" y="24"/>
                      <a:pt x="101" y="31"/>
                    </a:cubicBezTo>
                    <a:cubicBezTo>
                      <a:pt x="104" y="37"/>
                      <a:pt x="108" y="47"/>
                      <a:pt x="108" y="54"/>
                    </a:cubicBezTo>
                    <a:cubicBezTo>
                      <a:pt x="108" y="60"/>
                      <a:pt x="110" y="66"/>
                      <a:pt x="107" y="72"/>
                    </a:cubicBezTo>
                    <a:cubicBezTo>
                      <a:pt x="105" y="79"/>
                      <a:pt x="104" y="87"/>
                      <a:pt x="100" y="94"/>
                    </a:cubicBezTo>
                    <a:cubicBezTo>
                      <a:pt x="96" y="102"/>
                      <a:pt x="96" y="105"/>
                      <a:pt x="99" y="114"/>
                    </a:cubicBezTo>
                    <a:cubicBezTo>
                      <a:pt x="99" y="114"/>
                      <a:pt x="99" y="114"/>
                      <a:pt x="99" y="114"/>
                    </a:cubicBezTo>
                    <a:cubicBezTo>
                      <a:pt x="99" y="114"/>
                      <a:pt x="99" y="115"/>
                      <a:pt x="99" y="115"/>
                    </a:cubicBezTo>
                    <a:cubicBezTo>
                      <a:pt x="97" y="117"/>
                      <a:pt x="94" y="118"/>
                      <a:pt x="91" y="119"/>
                    </a:cubicBezTo>
                    <a:cubicBezTo>
                      <a:pt x="91" y="119"/>
                      <a:pt x="91" y="119"/>
                      <a:pt x="91" y="119"/>
                    </a:cubicBezTo>
                    <a:cubicBezTo>
                      <a:pt x="91" y="106"/>
                      <a:pt x="88" y="94"/>
                      <a:pt x="86" y="81"/>
                    </a:cubicBezTo>
                    <a:cubicBezTo>
                      <a:pt x="86" y="74"/>
                      <a:pt x="85" y="67"/>
                      <a:pt x="85" y="61"/>
                    </a:cubicBezTo>
                    <a:cubicBezTo>
                      <a:pt x="85" y="57"/>
                      <a:pt x="84" y="53"/>
                      <a:pt x="85" y="50"/>
                    </a:cubicBezTo>
                    <a:cubicBezTo>
                      <a:pt x="87" y="49"/>
                      <a:pt x="89" y="47"/>
                      <a:pt x="88" y="45"/>
                    </a:cubicBezTo>
                    <a:cubicBezTo>
                      <a:pt x="88" y="43"/>
                      <a:pt x="88" y="42"/>
                      <a:pt x="88" y="40"/>
                    </a:cubicBezTo>
                    <a:cubicBezTo>
                      <a:pt x="87" y="39"/>
                      <a:pt x="86" y="37"/>
                      <a:pt x="84" y="37"/>
                    </a:cubicBezTo>
                    <a:cubicBezTo>
                      <a:pt x="84" y="37"/>
                      <a:pt x="84" y="37"/>
                      <a:pt x="84" y="37"/>
                    </a:cubicBezTo>
                    <a:cubicBezTo>
                      <a:pt x="83" y="37"/>
                      <a:pt x="83" y="38"/>
                      <a:pt x="82" y="38"/>
                    </a:cubicBezTo>
                    <a:cubicBezTo>
                      <a:pt x="82" y="38"/>
                      <a:pt x="82" y="38"/>
                      <a:pt x="82" y="38"/>
                    </a:cubicBezTo>
                    <a:cubicBezTo>
                      <a:pt x="81" y="38"/>
                      <a:pt x="81" y="38"/>
                      <a:pt x="81" y="38"/>
                    </a:cubicBezTo>
                    <a:cubicBezTo>
                      <a:pt x="80" y="39"/>
                      <a:pt x="80" y="39"/>
                      <a:pt x="80" y="39"/>
                    </a:cubicBezTo>
                    <a:cubicBezTo>
                      <a:pt x="78" y="40"/>
                      <a:pt x="77" y="42"/>
                      <a:pt x="76" y="44"/>
                    </a:cubicBezTo>
                    <a:cubicBezTo>
                      <a:pt x="76" y="44"/>
                      <a:pt x="76" y="44"/>
                      <a:pt x="76" y="45"/>
                    </a:cubicBezTo>
                    <a:cubicBezTo>
                      <a:pt x="76" y="45"/>
                      <a:pt x="76" y="45"/>
                      <a:pt x="76" y="45"/>
                    </a:cubicBezTo>
                    <a:cubicBezTo>
                      <a:pt x="76" y="46"/>
                      <a:pt x="76" y="46"/>
                      <a:pt x="76" y="46"/>
                    </a:cubicBezTo>
                    <a:cubicBezTo>
                      <a:pt x="77" y="48"/>
                      <a:pt x="76" y="50"/>
                      <a:pt x="75" y="50"/>
                    </a:cubicBezTo>
                    <a:cubicBezTo>
                      <a:pt x="75" y="50"/>
                      <a:pt x="74" y="49"/>
                      <a:pt x="74" y="47"/>
                    </a:cubicBezTo>
                    <a:cubicBezTo>
                      <a:pt x="73" y="46"/>
                      <a:pt x="73" y="45"/>
                      <a:pt x="72" y="44"/>
                    </a:cubicBezTo>
                    <a:cubicBezTo>
                      <a:pt x="72" y="43"/>
                      <a:pt x="72" y="43"/>
                      <a:pt x="71" y="43"/>
                    </a:cubicBezTo>
                    <a:cubicBezTo>
                      <a:pt x="70" y="43"/>
                      <a:pt x="69" y="44"/>
                      <a:pt x="70" y="45"/>
                    </a:cubicBezTo>
                    <a:cubicBezTo>
                      <a:pt x="71" y="49"/>
                      <a:pt x="69" y="51"/>
                      <a:pt x="68" y="51"/>
                    </a:cubicBezTo>
                    <a:cubicBezTo>
                      <a:pt x="67" y="51"/>
                      <a:pt x="66" y="50"/>
                      <a:pt x="65" y="49"/>
                    </a:cubicBezTo>
                    <a:cubicBezTo>
                      <a:pt x="65" y="47"/>
                      <a:pt x="65" y="45"/>
                      <a:pt x="64" y="44"/>
                    </a:cubicBezTo>
                    <a:cubicBezTo>
                      <a:pt x="64" y="43"/>
                      <a:pt x="63" y="43"/>
                      <a:pt x="63" y="43"/>
                    </a:cubicBezTo>
                    <a:cubicBezTo>
                      <a:pt x="62" y="43"/>
                      <a:pt x="62" y="43"/>
                      <a:pt x="61" y="44"/>
                    </a:cubicBezTo>
                    <a:cubicBezTo>
                      <a:pt x="61" y="45"/>
                      <a:pt x="61" y="48"/>
                      <a:pt x="62" y="51"/>
                    </a:cubicBezTo>
                    <a:cubicBezTo>
                      <a:pt x="62" y="52"/>
                      <a:pt x="62" y="52"/>
                      <a:pt x="62" y="52"/>
                    </a:cubicBezTo>
                    <a:cubicBezTo>
                      <a:pt x="60" y="52"/>
                      <a:pt x="59" y="52"/>
                      <a:pt x="59" y="51"/>
                    </a:cubicBezTo>
                    <a:cubicBezTo>
                      <a:pt x="58" y="49"/>
                      <a:pt x="58" y="47"/>
                      <a:pt x="58" y="46"/>
                    </a:cubicBezTo>
                    <a:cubicBezTo>
                      <a:pt x="57" y="46"/>
                      <a:pt x="57" y="45"/>
                      <a:pt x="56" y="45"/>
                    </a:cubicBezTo>
                    <a:cubicBezTo>
                      <a:pt x="56" y="45"/>
                      <a:pt x="55" y="46"/>
                      <a:pt x="55" y="47"/>
                    </a:cubicBezTo>
                    <a:cubicBezTo>
                      <a:pt x="55" y="48"/>
                      <a:pt x="55" y="50"/>
                      <a:pt x="56" y="52"/>
                    </a:cubicBezTo>
                    <a:cubicBezTo>
                      <a:pt x="56" y="53"/>
                      <a:pt x="56" y="54"/>
                      <a:pt x="55" y="55"/>
                    </a:cubicBezTo>
                    <a:cubicBezTo>
                      <a:pt x="52" y="55"/>
                      <a:pt x="50" y="54"/>
                      <a:pt x="49" y="52"/>
                    </a:cubicBezTo>
                    <a:cubicBezTo>
                      <a:pt x="49" y="51"/>
                      <a:pt x="48" y="50"/>
                      <a:pt x="48" y="49"/>
                    </a:cubicBezTo>
                    <a:cubicBezTo>
                      <a:pt x="48" y="48"/>
                      <a:pt x="47" y="48"/>
                      <a:pt x="47" y="48"/>
                    </a:cubicBezTo>
                    <a:cubicBezTo>
                      <a:pt x="46" y="48"/>
                      <a:pt x="45" y="49"/>
                      <a:pt x="45" y="50"/>
                    </a:cubicBezTo>
                    <a:cubicBezTo>
                      <a:pt x="47" y="54"/>
                      <a:pt x="47" y="54"/>
                      <a:pt x="47" y="54"/>
                    </a:cubicBezTo>
                    <a:cubicBezTo>
                      <a:pt x="47" y="55"/>
                      <a:pt x="47" y="56"/>
                      <a:pt x="47" y="58"/>
                    </a:cubicBezTo>
                    <a:cubicBezTo>
                      <a:pt x="46" y="57"/>
                      <a:pt x="46" y="57"/>
                      <a:pt x="45" y="57"/>
                    </a:cubicBezTo>
                    <a:cubicBezTo>
                      <a:pt x="45" y="57"/>
                      <a:pt x="45" y="57"/>
                      <a:pt x="45" y="57"/>
                    </a:cubicBezTo>
                    <a:cubicBezTo>
                      <a:pt x="44" y="55"/>
                      <a:pt x="42" y="53"/>
                      <a:pt x="41" y="52"/>
                    </a:cubicBezTo>
                    <a:cubicBezTo>
                      <a:pt x="40" y="52"/>
                      <a:pt x="40" y="52"/>
                      <a:pt x="39" y="52"/>
                    </a:cubicBezTo>
                    <a:cubicBezTo>
                      <a:pt x="38" y="51"/>
                      <a:pt x="38" y="50"/>
                      <a:pt x="37" y="50"/>
                    </a:cubicBezTo>
                    <a:cubicBezTo>
                      <a:pt x="37" y="50"/>
                      <a:pt x="36" y="50"/>
                      <a:pt x="36" y="50"/>
                    </a:cubicBezTo>
                    <a:cubicBezTo>
                      <a:pt x="34" y="50"/>
                      <a:pt x="33" y="52"/>
                      <a:pt x="33" y="53"/>
                    </a:cubicBezTo>
                    <a:cubicBezTo>
                      <a:pt x="32" y="53"/>
                      <a:pt x="32" y="54"/>
                      <a:pt x="32" y="54"/>
                    </a:cubicBezTo>
                    <a:cubicBezTo>
                      <a:pt x="32" y="55"/>
                      <a:pt x="32" y="56"/>
                      <a:pt x="31" y="57"/>
                    </a:cubicBezTo>
                    <a:cubicBezTo>
                      <a:pt x="31" y="60"/>
                      <a:pt x="31" y="62"/>
                      <a:pt x="33" y="64"/>
                    </a:cubicBezTo>
                    <a:cubicBezTo>
                      <a:pt x="35" y="65"/>
                      <a:pt x="36" y="66"/>
                      <a:pt x="38" y="66"/>
                    </a:cubicBezTo>
                    <a:cubicBezTo>
                      <a:pt x="39" y="66"/>
                      <a:pt x="39" y="65"/>
                      <a:pt x="40" y="65"/>
                    </a:cubicBezTo>
                    <a:cubicBezTo>
                      <a:pt x="40" y="65"/>
                      <a:pt x="41" y="65"/>
                      <a:pt x="41" y="65"/>
                    </a:cubicBezTo>
                    <a:cubicBezTo>
                      <a:pt x="41" y="65"/>
                      <a:pt x="41" y="65"/>
                      <a:pt x="41" y="65"/>
                    </a:cubicBezTo>
                    <a:cubicBezTo>
                      <a:pt x="47" y="74"/>
                      <a:pt x="56" y="81"/>
                      <a:pt x="62" y="91"/>
                    </a:cubicBezTo>
                    <a:cubicBezTo>
                      <a:pt x="68" y="101"/>
                      <a:pt x="74" y="112"/>
                      <a:pt x="78" y="124"/>
                    </a:cubicBezTo>
                    <a:cubicBezTo>
                      <a:pt x="78" y="124"/>
                      <a:pt x="78" y="124"/>
                      <a:pt x="78" y="124"/>
                    </a:cubicBezTo>
                    <a:cubicBezTo>
                      <a:pt x="73" y="126"/>
                      <a:pt x="68" y="126"/>
                      <a:pt x="63" y="126"/>
                    </a:cubicBezTo>
                    <a:moveTo>
                      <a:pt x="59" y="0"/>
                    </a:moveTo>
                    <a:cubicBezTo>
                      <a:pt x="52" y="0"/>
                      <a:pt x="46" y="1"/>
                      <a:pt x="39" y="3"/>
                    </a:cubicBezTo>
                    <a:cubicBezTo>
                      <a:pt x="9" y="11"/>
                      <a:pt x="0" y="43"/>
                      <a:pt x="8" y="71"/>
                    </a:cubicBezTo>
                    <a:cubicBezTo>
                      <a:pt x="12" y="84"/>
                      <a:pt x="19" y="98"/>
                      <a:pt x="31" y="105"/>
                    </a:cubicBezTo>
                    <a:cubicBezTo>
                      <a:pt x="38" y="108"/>
                      <a:pt x="43" y="112"/>
                      <a:pt x="50" y="114"/>
                    </a:cubicBezTo>
                    <a:cubicBezTo>
                      <a:pt x="54" y="114"/>
                      <a:pt x="57" y="115"/>
                      <a:pt x="59" y="120"/>
                    </a:cubicBezTo>
                    <a:cubicBezTo>
                      <a:pt x="59" y="122"/>
                      <a:pt x="60" y="124"/>
                      <a:pt x="60" y="127"/>
                    </a:cubicBezTo>
                    <a:cubicBezTo>
                      <a:pt x="60" y="127"/>
                      <a:pt x="59" y="128"/>
                      <a:pt x="60" y="128"/>
                    </a:cubicBezTo>
                    <a:cubicBezTo>
                      <a:pt x="60" y="128"/>
                      <a:pt x="60" y="128"/>
                      <a:pt x="60" y="128"/>
                    </a:cubicBezTo>
                    <a:cubicBezTo>
                      <a:pt x="59" y="129"/>
                      <a:pt x="59" y="129"/>
                      <a:pt x="59" y="130"/>
                    </a:cubicBezTo>
                    <a:cubicBezTo>
                      <a:pt x="59" y="131"/>
                      <a:pt x="63" y="133"/>
                      <a:pt x="62" y="134"/>
                    </a:cubicBezTo>
                    <a:cubicBezTo>
                      <a:pt x="62" y="135"/>
                      <a:pt x="61" y="136"/>
                      <a:pt x="62" y="138"/>
                    </a:cubicBezTo>
                    <a:cubicBezTo>
                      <a:pt x="62" y="139"/>
                      <a:pt x="65" y="140"/>
                      <a:pt x="66" y="141"/>
                    </a:cubicBezTo>
                    <a:cubicBezTo>
                      <a:pt x="66" y="141"/>
                      <a:pt x="66" y="141"/>
                      <a:pt x="66" y="141"/>
                    </a:cubicBezTo>
                    <a:cubicBezTo>
                      <a:pt x="64" y="141"/>
                      <a:pt x="64" y="142"/>
                      <a:pt x="64" y="143"/>
                    </a:cubicBezTo>
                    <a:cubicBezTo>
                      <a:pt x="65" y="145"/>
                      <a:pt x="66" y="145"/>
                      <a:pt x="67" y="145"/>
                    </a:cubicBezTo>
                    <a:cubicBezTo>
                      <a:pt x="71" y="146"/>
                      <a:pt x="73" y="150"/>
                      <a:pt x="76" y="152"/>
                    </a:cubicBezTo>
                    <a:cubicBezTo>
                      <a:pt x="80" y="154"/>
                      <a:pt x="83" y="155"/>
                      <a:pt x="87" y="155"/>
                    </a:cubicBezTo>
                    <a:cubicBezTo>
                      <a:pt x="89" y="155"/>
                      <a:pt x="91" y="155"/>
                      <a:pt x="93" y="154"/>
                    </a:cubicBezTo>
                    <a:cubicBezTo>
                      <a:pt x="97" y="152"/>
                      <a:pt x="101" y="149"/>
                      <a:pt x="103" y="144"/>
                    </a:cubicBezTo>
                    <a:cubicBezTo>
                      <a:pt x="103" y="142"/>
                      <a:pt x="109" y="136"/>
                      <a:pt x="105" y="134"/>
                    </a:cubicBezTo>
                    <a:cubicBezTo>
                      <a:pt x="104" y="133"/>
                      <a:pt x="106" y="130"/>
                      <a:pt x="105" y="128"/>
                    </a:cubicBezTo>
                    <a:cubicBezTo>
                      <a:pt x="105" y="127"/>
                      <a:pt x="104" y="125"/>
                      <a:pt x="102" y="124"/>
                    </a:cubicBezTo>
                    <a:cubicBezTo>
                      <a:pt x="101" y="123"/>
                      <a:pt x="103" y="121"/>
                      <a:pt x="103" y="119"/>
                    </a:cubicBezTo>
                    <a:cubicBezTo>
                      <a:pt x="103" y="118"/>
                      <a:pt x="103" y="117"/>
                      <a:pt x="102" y="116"/>
                    </a:cubicBezTo>
                    <a:cubicBezTo>
                      <a:pt x="102" y="116"/>
                      <a:pt x="102" y="116"/>
                      <a:pt x="102" y="116"/>
                    </a:cubicBezTo>
                    <a:cubicBezTo>
                      <a:pt x="103" y="115"/>
                      <a:pt x="102" y="114"/>
                      <a:pt x="102" y="114"/>
                    </a:cubicBezTo>
                    <a:cubicBezTo>
                      <a:pt x="100" y="109"/>
                      <a:pt x="99" y="104"/>
                      <a:pt x="101" y="99"/>
                    </a:cubicBezTo>
                    <a:cubicBezTo>
                      <a:pt x="104" y="92"/>
                      <a:pt x="107" y="85"/>
                      <a:pt x="109" y="77"/>
                    </a:cubicBezTo>
                    <a:cubicBezTo>
                      <a:pt x="110" y="72"/>
                      <a:pt x="114" y="63"/>
                      <a:pt x="112" y="58"/>
                    </a:cubicBezTo>
                    <a:cubicBezTo>
                      <a:pt x="110" y="51"/>
                      <a:pt x="109" y="45"/>
                      <a:pt x="107" y="38"/>
                    </a:cubicBezTo>
                    <a:cubicBezTo>
                      <a:pt x="102" y="26"/>
                      <a:pt x="92" y="11"/>
                      <a:pt x="80" y="5"/>
                    </a:cubicBezTo>
                    <a:cubicBezTo>
                      <a:pt x="72" y="1"/>
                      <a:pt x="65" y="0"/>
                      <a:pt x="59"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483" name="Google Shape;483;p22"/>
              <p:cNvSpPr/>
              <p:nvPr/>
            </p:nvSpPr>
            <p:spPr>
              <a:xfrm>
                <a:off x="5487656" y="1122289"/>
                <a:ext cx="122238" cy="114300"/>
              </a:xfrm>
              <a:custGeom>
                <a:rect b="b" l="l" r="r" t="t"/>
                <a:pathLst>
                  <a:path extrusionOk="0" h="27" w="29">
                    <a:moveTo>
                      <a:pt x="27" y="0"/>
                    </a:moveTo>
                    <a:cubicBezTo>
                      <a:pt x="27" y="0"/>
                      <a:pt x="27" y="0"/>
                      <a:pt x="27" y="0"/>
                    </a:cubicBezTo>
                    <a:cubicBezTo>
                      <a:pt x="25" y="0"/>
                      <a:pt x="24" y="1"/>
                      <a:pt x="23" y="3"/>
                    </a:cubicBezTo>
                    <a:cubicBezTo>
                      <a:pt x="20" y="6"/>
                      <a:pt x="18" y="8"/>
                      <a:pt x="15" y="11"/>
                    </a:cubicBezTo>
                    <a:cubicBezTo>
                      <a:pt x="12" y="14"/>
                      <a:pt x="10" y="18"/>
                      <a:pt x="6" y="20"/>
                    </a:cubicBezTo>
                    <a:cubicBezTo>
                      <a:pt x="4" y="21"/>
                      <a:pt x="2" y="22"/>
                      <a:pt x="1" y="24"/>
                    </a:cubicBezTo>
                    <a:cubicBezTo>
                      <a:pt x="0" y="25"/>
                      <a:pt x="1" y="27"/>
                      <a:pt x="2" y="27"/>
                    </a:cubicBezTo>
                    <a:cubicBezTo>
                      <a:pt x="2" y="27"/>
                      <a:pt x="2" y="27"/>
                      <a:pt x="2" y="27"/>
                    </a:cubicBezTo>
                    <a:cubicBezTo>
                      <a:pt x="3" y="26"/>
                      <a:pt x="3" y="26"/>
                      <a:pt x="3" y="26"/>
                    </a:cubicBezTo>
                    <a:cubicBezTo>
                      <a:pt x="4" y="26"/>
                      <a:pt x="4" y="26"/>
                      <a:pt x="4" y="25"/>
                    </a:cubicBezTo>
                    <a:cubicBezTo>
                      <a:pt x="7" y="21"/>
                      <a:pt x="12" y="19"/>
                      <a:pt x="16" y="15"/>
                    </a:cubicBezTo>
                    <a:cubicBezTo>
                      <a:pt x="18" y="13"/>
                      <a:pt x="20" y="11"/>
                      <a:pt x="22" y="8"/>
                    </a:cubicBezTo>
                    <a:cubicBezTo>
                      <a:pt x="24" y="6"/>
                      <a:pt x="25" y="3"/>
                      <a:pt x="28" y="2"/>
                    </a:cubicBezTo>
                    <a:cubicBezTo>
                      <a:pt x="29" y="2"/>
                      <a:pt x="29" y="0"/>
                      <a:pt x="27"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484" name="Google Shape;484;p22"/>
              <p:cNvSpPr/>
              <p:nvPr/>
            </p:nvSpPr>
            <p:spPr>
              <a:xfrm>
                <a:off x="5411456" y="947664"/>
                <a:ext cx="114300" cy="136525"/>
              </a:xfrm>
              <a:custGeom>
                <a:rect b="b" l="l" r="r" t="t"/>
                <a:pathLst>
                  <a:path extrusionOk="0" h="32" w="27">
                    <a:moveTo>
                      <a:pt x="25" y="0"/>
                    </a:moveTo>
                    <a:cubicBezTo>
                      <a:pt x="25" y="0"/>
                      <a:pt x="25" y="0"/>
                      <a:pt x="25" y="0"/>
                    </a:cubicBezTo>
                    <a:cubicBezTo>
                      <a:pt x="18" y="3"/>
                      <a:pt x="15" y="9"/>
                      <a:pt x="11" y="14"/>
                    </a:cubicBezTo>
                    <a:cubicBezTo>
                      <a:pt x="7" y="19"/>
                      <a:pt x="2" y="24"/>
                      <a:pt x="0" y="30"/>
                    </a:cubicBezTo>
                    <a:cubicBezTo>
                      <a:pt x="0" y="31"/>
                      <a:pt x="1" y="32"/>
                      <a:pt x="2" y="32"/>
                    </a:cubicBezTo>
                    <a:cubicBezTo>
                      <a:pt x="2" y="32"/>
                      <a:pt x="3" y="31"/>
                      <a:pt x="3" y="31"/>
                    </a:cubicBezTo>
                    <a:cubicBezTo>
                      <a:pt x="4" y="30"/>
                      <a:pt x="4" y="30"/>
                      <a:pt x="4" y="29"/>
                    </a:cubicBezTo>
                    <a:cubicBezTo>
                      <a:pt x="4" y="28"/>
                      <a:pt x="4" y="28"/>
                      <a:pt x="4" y="28"/>
                    </a:cubicBezTo>
                    <a:cubicBezTo>
                      <a:pt x="5" y="26"/>
                      <a:pt x="7" y="24"/>
                      <a:pt x="8" y="22"/>
                    </a:cubicBezTo>
                    <a:cubicBezTo>
                      <a:pt x="10" y="20"/>
                      <a:pt x="12" y="17"/>
                      <a:pt x="14" y="15"/>
                    </a:cubicBezTo>
                    <a:cubicBezTo>
                      <a:pt x="17" y="11"/>
                      <a:pt x="20" y="6"/>
                      <a:pt x="24" y="3"/>
                    </a:cubicBezTo>
                    <a:cubicBezTo>
                      <a:pt x="25" y="3"/>
                      <a:pt x="25" y="4"/>
                      <a:pt x="25" y="4"/>
                    </a:cubicBezTo>
                    <a:cubicBezTo>
                      <a:pt x="26" y="4"/>
                      <a:pt x="27" y="3"/>
                      <a:pt x="27" y="2"/>
                    </a:cubicBezTo>
                    <a:cubicBezTo>
                      <a:pt x="26" y="1"/>
                      <a:pt x="26" y="1"/>
                      <a:pt x="26" y="1"/>
                    </a:cubicBezTo>
                    <a:cubicBezTo>
                      <a:pt x="26" y="0"/>
                      <a:pt x="26" y="0"/>
                      <a:pt x="25"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485" name="Google Shape;485;p22"/>
              <p:cNvSpPr/>
              <p:nvPr/>
            </p:nvSpPr>
            <p:spPr>
              <a:xfrm>
                <a:off x="5274931" y="876227"/>
                <a:ext cx="80963" cy="177800"/>
              </a:xfrm>
              <a:custGeom>
                <a:rect b="b" l="l" r="r" t="t"/>
                <a:pathLst>
                  <a:path extrusionOk="0" h="42" w="19">
                    <a:moveTo>
                      <a:pt x="16" y="0"/>
                    </a:moveTo>
                    <a:cubicBezTo>
                      <a:pt x="16" y="0"/>
                      <a:pt x="16" y="0"/>
                      <a:pt x="16" y="0"/>
                    </a:cubicBezTo>
                    <a:cubicBezTo>
                      <a:pt x="11" y="3"/>
                      <a:pt x="9" y="10"/>
                      <a:pt x="7" y="15"/>
                    </a:cubicBezTo>
                    <a:cubicBezTo>
                      <a:pt x="5" y="22"/>
                      <a:pt x="2" y="30"/>
                      <a:pt x="0" y="38"/>
                    </a:cubicBezTo>
                    <a:cubicBezTo>
                      <a:pt x="0" y="38"/>
                      <a:pt x="0" y="38"/>
                      <a:pt x="0" y="38"/>
                    </a:cubicBezTo>
                    <a:cubicBezTo>
                      <a:pt x="0" y="40"/>
                      <a:pt x="0" y="40"/>
                      <a:pt x="0" y="41"/>
                    </a:cubicBezTo>
                    <a:cubicBezTo>
                      <a:pt x="0" y="42"/>
                      <a:pt x="1" y="42"/>
                      <a:pt x="1" y="42"/>
                    </a:cubicBezTo>
                    <a:cubicBezTo>
                      <a:pt x="2" y="42"/>
                      <a:pt x="2" y="42"/>
                      <a:pt x="3" y="41"/>
                    </a:cubicBezTo>
                    <a:cubicBezTo>
                      <a:pt x="4" y="34"/>
                      <a:pt x="6" y="27"/>
                      <a:pt x="9" y="20"/>
                    </a:cubicBezTo>
                    <a:cubicBezTo>
                      <a:pt x="11" y="15"/>
                      <a:pt x="12" y="5"/>
                      <a:pt x="17" y="2"/>
                    </a:cubicBezTo>
                    <a:cubicBezTo>
                      <a:pt x="19" y="2"/>
                      <a:pt x="18" y="0"/>
                      <a:pt x="16"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486" name="Google Shape;486;p22"/>
              <p:cNvSpPr/>
              <p:nvPr/>
            </p:nvSpPr>
            <p:spPr>
              <a:xfrm>
                <a:off x="5109831" y="842889"/>
                <a:ext cx="42863" cy="215900"/>
              </a:xfrm>
              <a:custGeom>
                <a:rect b="b" l="l" r="r" t="t"/>
                <a:pathLst>
                  <a:path extrusionOk="0" h="51" w="10">
                    <a:moveTo>
                      <a:pt x="4" y="0"/>
                    </a:moveTo>
                    <a:cubicBezTo>
                      <a:pt x="4" y="0"/>
                      <a:pt x="3" y="0"/>
                      <a:pt x="3" y="1"/>
                    </a:cubicBezTo>
                    <a:cubicBezTo>
                      <a:pt x="0" y="9"/>
                      <a:pt x="1" y="18"/>
                      <a:pt x="2" y="26"/>
                    </a:cubicBezTo>
                    <a:cubicBezTo>
                      <a:pt x="3" y="34"/>
                      <a:pt x="4" y="42"/>
                      <a:pt x="6" y="49"/>
                    </a:cubicBezTo>
                    <a:cubicBezTo>
                      <a:pt x="6" y="50"/>
                      <a:pt x="6" y="51"/>
                      <a:pt x="7" y="51"/>
                    </a:cubicBezTo>
                    <a:cubicBezTo>
                      <a:pt x="7" y="51"/>
                      <a:pt x="7" y="50"/>
                      <a:pt x="7" y="50"/>
                    </a:cubicBezTo>
                    <a:cubicBezTo>
                      <a:pt x="9" y="50"/>
                      <a:pt x="9" y="50"/>
                      <a:pt x="9" y="50"/>
                    </a:cubicBezTo>
                    <a:cubicBezTo>
                      <a:pt x="10" y="50"/>
                      <a:pt x="10" y="47"/>
                      <a:pt x="8" y="47"/>
                    </a:cubicBezTo>
                    <a:cubicBezTo>
                      <a:pt x="8" y="47"/>
                      <a:pt x="8" y="47"/>
                      <a:pt x="8" y="47"/>
                    </a:cubicBezTo>
                    <a:cubicBezTo>
                      <a:pt x="7" y="40"/>
                      <a:pt x="6" y="32"/>
                      <a:pt x="5" y="24"/>
                    </a:cubicBezTo>
                    <a:cubicBezTo>
                      <a:pt x="4" y="16"/>
                      <a:pt x="3" y="8"/>
                      <a:pt x="5" y="1"/>
                    </a:cubicBezTo>
                    <a:cubicBezTo>
                      <a:pt x="6" y="0"/>
                      <a:pt x="5" y="0"/>
                      <a:pt x="4"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487" name="Google Shape;487;p22"/>
              <p:cNvSpPr/>
              <p:nvPr/>
            </p:nvSpPr>
            <p:spPr>
              <a:xfrm>
                <a:off x="4932031" y="939727"/>
                <a:ext cx="114300" cy="173038"/>
              </a:xfrm>
              <a:custGeom>
                <a:rect b="b" l="l" r="r" t="t"/>
                <a:pathLst>
                  <a:path extrusionOk="0" h="41" w="27">
                    <a:moveTo>
                      <a:pt x="1" y="0"/>
                    </a:moveTo>
                    <a:cubicBezTo>
                      <a:pt x="0" y="0"/>
                      <a:pt x="0" y="1"/>
                      <a:pt x="0" y="2"/>
                    </a:cubicBezTo>
                    <a:cubicBezTo>
                      <a:pt x="3" y="13"/>
                      <a:pt x="7" y="21"/>
                      <a:pt x="14" y="30"/>
                    </a:cubicBezTo>
                    <a:cubicBezTo>
                      <a:pt x="16" y="34"/>
                      <a:pt x="19" y="41"/>
                      <a:pt x="25" y="41"/>
                    </a:cubicBezTo>
                    <a:cubicBezTo>
                      <a:pt x="25" y="41"/>
                      <a:pt x="25" y="41"/>
                      <a:pt x="26" y="41"/>
                    </a:cubicBezTo>
                    <a:cubicBezTo>
                      <a:pt x="27" y="41"/>
                      <a:pt x="27" y="38"/>
                      <a:pt x="25" y="38"/>
                    </a:cubicBezTo>
                    <a:cubicBezTo>
                      <a:pt x="25" y="38"/>
                      <a:pt x="25" y="38"/>
                      <a:pt x="25" y="39"/>
                    </a:cubicBezTo>
                    <a:cubicBezTo>
                      <a:pt x="25" y="39"/>
                      <a:pt x="25" y="39"/>
                      <a:pt x="25" y="39"/>
                    </a:cubicBezTo>
                    <a:cubicBezTo>
                      <a:pt x="21" y="39"/>
                      <a:pt x="13" y="24"/>
                      <a:pt x="11" y="21"/>
                    </a:cubicBezTo>
                    <a:cubicBezTo>
                      <a:pt x="7" y="15"/>
                      <a:pt x="5" y="8"/>
                      <a:pt x="3" y="1"/>
                    </a:cubicBezTo>
                    <a:cubicBezTo>
                      <a:pt x="2" y="1"/>
                      <a:pt x="2" y="0"/>
                      <a:pt x="1"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488" name="Google Shape;488;p22"/>
              <p:cNvSpPr/>
              <p:nvPr/>
            </p:nvSpPr>
            <p:spPr>
              <a:xfrm>
                <a:off x="4754231" y="1152452"/>
                <a:ext cx="220663" cy="58738"/>
              </a:xfrm>
              <a:custGeom>
                <a:rect b="b" l="l" r="r" t="t"/>
                <a:pathLst>
                  <a:path extrusionOk="0" h="14" w="52">
                    <a:moveTo>
                      <a:pt x="2" y="0"/>
                    </a:moveTo>
                    <a:cubicBezTo>
                      <a:pt x="1" y="0"/>
                      <a:pt x="0" y="1"/>
                      <a:pt x="1" y="2"/>
                    </a:cubicBezTo>
                    <a:cubicBezTo>
                      <a:pt x="2" y="4"/>
                      <a:pt x="3" y="4"/>
                      <a:pt x="5" y="4"/>
                    </a:cubicBezTo>
                    <a:cubicBezTo>
                      <a:pt x="11" y="4"/>
                      <a:pt x="16" y="7"/>
                      <a:pt x="22" y="9"/>
                    </a:cubicBezTo>
                    <a:cubicBezTo>
                      <a:pt x="29" y="11"/>
                      <a:pt x="36" y="14"/>
                      <a:pt x="43" y="14"/>
                    </a:cubicBezTo>
                    <a:cubicBezTo>
                      <a:pt x="45" y="14"/>
                      <a:pt x="48" y="14"/>
                      <a:pt x="50" y="13"/>
                    </a:cubicBezTo>
                    <a:cubicBezTo>
                      <a:pt x="52" y="13"/>
                      <a:pt x="51" y="10"/>
                      <a:pt x="50" y="10"/>
                    </a:cubicBezTo>
                    <a:cubicBezTo>
                      <a:pt x="50" y="10"/>
                      <a:pt x="49" y="10"/>
                      <a:pt x="49" y="10"/>
                    </a:cubicBezTo>
                    <a:cubicBezTo>
                      <a:pt x="47" y="11"/>
                      <a:pt x="45" y="11"/>
                      <a:pt x="43" y="11"/>
                    </a:cubicBezTo>
                    <a:cubicBezTo>
                      <a:pt x="36" y="11"/>
                      <a:pt x="29" y="8"/>
                      <a:pt x="23" y="6"/>
                    </a:cubicBezTo>
                    <a:cubicBezTo>
                      <a:pt x="19" y="5"/>
                      <a:pt x="15" y="3"/>
                      <a:pt x="11" y="2"/>
                    </a:cubicBezTo>
                    <a:cubicBezTo>
                      <a:pt x="10" y="2"/>
                      <a:pt x="4" y="2"/>
                      <a:pt x="3" y="0"/>
                    </a:cubicBezTo>
                    <a:cubicBezTo>
                      <a:pt x="3" y="0"/>
                      <a:pt x="3" y="0"/>
                      <a:pt x="2"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489" name="Google Shape;489;p22"/>
              <p:cNvSpPr/>
              <p:nvPr/>
            </p:nvSpPr>
            <p:spPr>
              <a:xfrm>
                <a:off x="4766931" y="1312789"/>
                <a:ext cx="200025" cy="25400"/>
              </a:xfrm>
              <a:custGeom>
                <a:rect b="b" l="l" r="r" t="t"/>
                <a:pathLst>
                  <a:path extrusionOk="0" h="6" w="47">
                    <a:moveTo>
                      <a:pt x="44" y="0"/>
                    </a:moveTo>
                    <a:cubicBezTo>
                      <a:pt x="44" y="0"/>
                      <a:pt x="44" y="0"/>
                      <a:pt x="44" y="0"/>
                    </a:cubicBezTo>
                    <a:cubicBezTo>
                      <a:pt x="39" y="1"/>
                      <a:pt x="34" y="1"/>
                      <a:pt x="30" y="1"/>
                    </a:cubicBezTo>
                    <a:cubicBezTo>
                      <a:pt x="28" y="1"/>
                      <a:pt x="26" y="1"/>
                      <a:pt x="24" y="1"/>
                    </a:cubicBezTo>
                    <a:cubicBezTo>
                      <a:pt x="23" y="1"/>
                      <a:pt x="21" y="1"/>
                      <a:pt x="19" y="1"/>
                    </a:cubicBezTo>
                    <a:cubicBezTo>
                      <a:pt x="13" y="1"/>
                      <a:pt x="7" y="1"/>
                      <a:pt x="2" y="3"/>
                    </a:cubicBezTo>
                    <a:cubicBezTo>
                      <a:pt x="0" y="3"/>
                      <a:pt x="1" y="6"/>
                      <a:pt x="2" y="6"/>
                    </a:cubicBezTo>
                    <a:cubicBezTo>
                      <a:pt x="2" y="6"/>
                      <a:pt x="3" y="6"/>
                      <a:pt x="3" y="6"/>
                    </a:cubicBezTo>
                    <a:cubicBezTo>
                      <a:pt x="8" y="4"/>
                      <a:pt x="14" y="4"/>
                      <a:pt x="20" y="4"/>
                    </a:cubicBezTo>
                    <a:cubicBezTo>
                      <a:pt x="22" y="4"/>
                      <a:pt x="23" y="4"/>
                      <a:pt x="25" y="4"/>
                    </a:cubicBezTo>
                    <a:cubicBezTo>
                      <a:pt x="27" y="4"/>
                      <a:pt x="29" y="4"/>
                      <a:pt x="30" y="4"/>
                    </a:cubicBezTo>
                    <a:cubicBezTo>
                      <a:pt x="35" y="4"/>
                      <a:pt x="40" y="4"/>
                      <a:pt x="45" y="3"/>
                    </a:cubicBezTo>
                    <a:cubicBezTo>
                      <a:pt x="47" y="3"/>
                      <a:pt x="46" y="0"/>
                      <a:pt x="44"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490" name="Google Shape;490;p22"/>
              <p:cNvSpPr/>
              <p:nvPr/>
            </p:nvSpPr>
            <p:spPr>
              <a:xfrm>
                <a:off x="4838369" y="1457252"/>
                <a:ext cx="169863" cy="144463"/>
              </a:xfrm>
              <a:custGeom>
                <a:rect b="b" l="l" r="r" t="t"/>
                <a:pathLst>
                  <a:path extrusionOk="0" h="34" w="40">
                    <a:moveTo>
                      <a:pt x="38" y="0"/>
                    </a:moveTo>
                    <a:cubicBezTo>
                      <a:pt x="38" y="0"/>
                      <a:pt x="38" y="0"/>
                      <a:pt x="38" y="0"/>
                    </a:cubicBezTo>
                    <a:cubicBezTo>
                      <a:pt x="23" y="5"/>
                      <a:pt x="9" y="18"/>
                      <a:pt x="1" y="31"/>
                    </a:cubicBezTo>
                    <a:cubicBezTo>
                      <a:pt x="0" y="33"/>
                      <a:pt x="1" y="34"/>
                      <a:pt x="2" y="34"/>
                    </a:cubicBezTo>
                    <a:cubicBezTo>
                      <a:pt x="3" y="34"/>
                      <a:pt x="3" y="33"/>
                      <a:pt x="3" y="33"/>
                    </a:cubicBezTo>
                    <a:cubicBezTo>
                      <a:pt x="11" y="20"/>
                      <a:pt x="24" y="7"/>
                      <a:pt x="39" y="3"/>
                    </a:cubicBezTo>
                    <a:cubicBezTo>
                      <a:pt x="40" y="2"/>
                      <a:pt x="40" y="0"/>
                      <a:pt x="38"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491" name="Google Shape;491;p22"/>
              <p:cNvSpPr/>
              <p:nvPr/>
            </p:nvSpPr>
            <p:spPr>
              <a:xfrm>
                <a:off x="5525756" y="1355652"/>
                <a:ext cx="190500" cy="28575"/>
              </a:xfrm>
              <a:custGeom>
                <a:rect b="b" l="l" r="r" t="t"/>
                <a:pathLst>
                  <a:path extrusionOk="0" h="7" w="45">
                    <a:moveTo>
                      <a:pt x="1" y="0"/>
                    </a:moveTo>
                    <a:cubicBezTo>
                      <a:pt x="0" y="0"/>
                      <a:pt x="0" y="2"/>
                      <a:pt x="1" y="3"/>
                    </a:cubicBezTo>
                    <a:cubicBezTo>
                      <a:pt x="8" y="5"/>
                      <a:pt x="13" y="4"/>
                      <a:pt x="20" y="5"/>
                    </a:cubicBezTo>
                    <a:cubicBezTo>
                      <a:pt x="26" y="6"/>
                      <a:pt x="33" y="7"/>
                      <a:pt x="40" y="7"/>
                    </a:cubicBezTo>
                    <a:cubicBezTo>
                      <a:pt x="40" y="7"/>
                      <a:pt x="41" y="7"/>
                      <a:pt x="41" y="7"/>
                    </a:cubicBezTo>
                    <a:cubicBezTo>
                      <a:pt x="42" y="7"/>
                      <a:pt x="42" y="7"/>
                      <a:pt x="42" y="7"/>
                    </a:cubicBezTo>
                    <a:cubicBezTo>
                      <a:pt x="42" y="7"/>
                      <a:pt x="42" y="7"/>
                      <a:pt x="43" y="7"/>
                    </a:cubicBezTo>
                    <a:cubicBezTo>
                      <a:pt x="43" y="7"/>
                      <a:pt x="43" y="7"/>
                      <a:pt x="43" y="7"/>
                    </a:cubicBezTo>
                    <a:cubicBezTo>
                      <a:pt x="45" y="7"/>
                      <a:pt x="44" y="4"/>
                      <a:pt x="43" y="4"/>
                    </a:cubicBezTo>
                    <a:cubicBezTo>
                      <a:pt x="43" y="4"/>
                      <a:pt x="43" y="4"/>
                      <a:pt x="43" y="4"/>
                    </a:cubicBezTo>
                    <a:cubicBezTo>
                      <a:pt x="42" y="4"/>
                      <a:pt x="41" y="5"/>
                      <a:pt x="40" y="5"/>
                    </a:cubicBezTo>
                    <a:cubicBezTo>
                      <a:pt x="34" y="5"/>
                      <a:pt x="28" y="3"/>
                      <a:pt x="21" y="2"/>
                    </a:cubicBezTo>
                    <a:cubicBezTo>
                      <a:pt x="15" y="2"/>
                      <a:pt x="8" y="2"/>
                      <a:pt x="2" y="0"/>
                    </a:cubicBezTo>
                    <a:cubicBezTo>
                      <a:pt x="2" y="0"/>
                      <a:pt x="2" y="0"/>
                      <a:pt x="1"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grpSp>
        <p:sp>
          <p:nvSpPr>
            <p:cNvPr id="492" name="Google Shape;492;p22"/>
            <p:cNvSpPr/>
            <p:nvPr/>
          </p:nvSpPr>
          <p:spPr>
            <a:xfrm>
              <a:off x="1008322" y="4703689"/>
              <a:ext cx="830263" cy="568325"/>
            </a:xfrm>
            <a:custGeom>
              <a:rect b="b" l="l" r="r" t="t"/>
              <a:pathLst>
                <a:path extrusionOk="0" h="134" w="196">
                  <a:moveTo>
                    <a:pt x="102" y="84"/>
                  </a:moveTo>
                  <a:cubicBezTo>
                    <a:pt x="103" y="84"/>
                    <a:pt x="103" y="84"/>
                    <a:pt x="104" y="83"/>
                  </a:cubicBezTo>
                  <a:cubicBezTo>
                    <a:pt x="108" y="78"/>
                    <a:pt x="113" y="74"/>
                    <a:pt x="118" y="70"/>
                  </a:cubicBezTo>
                  <a:cubicBezTo>
                    <a:pt x="120" y="68"/>
                    <a:pt x="122" y="66"/>
                    <a:pt x="125" y="64"/>
                  </a:cubicBezTo>
                  <a:cubicBezTo>
                    <a:pt x="148" y="83"/>
                    <a:pt x="168" y="107"/>
                    <a:pt x="188" y="130"/>
                  </a:cubicBezTo>
                  <a:cubicBezTo>
                    <a:pt x="159" y="130"/>
                    <a:pt x="130" y="129"/>
                    <a:pt x="101" y="128"/>
                  </a:cubicBezTo>
                  <a:cubicBezTo>
                    <a:pt x="86" y="127"/>
                    <a:pt x="70" y="127"/>
                    <a:pt x="54" y="126"/>
                  </a:cubicBezTo>
                  <a:cubicBezTo>
                    <a:pt x="42" y="126"/>
                    <a:pt x="29" y="125"/>
                    <a:pt x="17" y="124"/>
                  </a:cubicBezTo>
                  <a:cubicBezTo>
                    <a:pt x="25" y="116"/>
                    <a:pt x="34" y="110"/>
                    <a:pt x="42" y="104"/>
                  </a:cubicBezTo>
                  <a:cubicBezTo>
                    <a:pt x="55" y="93"/>
                    <a:pt x="69" y="82"/>
                    <a:pt x="80" y="69"/>
                  </a:cubicBezTo>
                  <a:cubicBezTo>
                    <a:pt x="80" y="68"/>
                    <a:pt x="80" y="68"/>
                    <a:pt x="80" y="68"/>
                  </a:cubicBezTo>
                  <a:cubicBezTo>
                    <a:pt x="86" y="74"/>
                    <a:pt x="92" y="79"/>
                    <a:pt x="98" y="85"/>
                  </a:cubicBezTo>
                  <a:cubicBezTo>
                    <a:pt x="99" y="85"/>
                    <a:pt x="99" y="85"/>
                    <a:pt x="100" y="85"/>
                  </a:cubicBezTo>
                  <a:cubicBezTo>
                    <a:pt x="101" y="85"/>
                    <a:pt x="102" y="85"/>
                    <a:pt x="102" y="84"/>
                  </a:cubicBezTo>
                  <a:cubicBezTo>
                    <a:pt x="102" y="84"/>
                    <a:pt x="102" y="84"/>
                    <a:pt x="102" y="84"/>
                  </a:cubicBezTo>
                  <a:moveTo>
                    <a:pt x="189" y="125"/>
                  </a:moveTo>
                  <a:cubicBezTo>
                    <a:pt x="170" y="103"/>
                    <a:pt x="151" y="80"/>
                    <a:pt x="128" y="62"/>
                  </a:cubicBezTo>
                  <a:cubicBezTo>
                    <a:pt x="134" y="57"/>
                    <a:pt x="139" y="53"/>
                    <a:pt x="144" y="48"/>
                  </a:cubicBezTo>
                  <a:cubicBezTo>
                    <a:pt x="160" y="36"/>
                    <a:pt x="175" y="23"/>
                    <a:pt x="191" y="11"/>
                  </a:cubicBezTo>
                  <a:cubicBezTo>
                    <a:pt x="192" y="20"/>
                    <a:pt x="191" y="30"/>
                    <a:pt x="190" y="40"/>
                  </a:cubicBezTo>
                  <a:cubicBezTo>
                    <a:pt x="190" y="51"/>
                    <a:pt x="190" y="62"/>
                    <a:pt x="189" y="74"/>
                  </a:cubicBezTo>
                  <a:cubicBezTo>
                    <a:pt x="189" y="91"/>
                    <a:pt x="189" y="108"/>
                    <a:pt x="189" y="125"/>
                  </a:cubicBezTo>
                  <a:moveTo>
                    <a:pt x="12" y="123"/>
                  </a:moveTo>
                  <a:cubicBezTo>
                    <a:pt x="11" y="123"/>
                    <a:pt x="11" y="123"/>
                    <a:pt x="10" y="123"/>
                  </a:cubicBezTo>
                  <a:cubicBezTo>
                    <a:pt x="8" y="99"/>
                    <a:pt x="7" y="75"/>
                    <a:pt x="6" y="51"/>
                  </a:cubicBezTo>
                  <a:cubicBezTo>
                    <a:pt x="6" y="42"/>
                    <a:pt x="5" y="32"/>
                    <a:pt x="5" y="23"/>
                  </a:cubicBezTo>
                  <a:cubicBezTo>
                    <a:pt x="5" y="17"/>
                    <a:pt x="4" y="11"/>
                    <a:pt x="5" y="5"/>
                  </a:cubicBezTo>
                  <a:cubicBezTo>
                    <a:pt x="18" y="16"/>
                    <a:pt x="31" y="26"/>
                    <a:pt x="45" y="37"/>
                  </a:cubicBezTo>
                  <a:cubicBezTo>
                    <a:pt x="56" y="46"/>
                    <a:pt x="66" y="56"/>
                    <a:pt x="77" y="65"/>
                  </a:cubicBezTo>
                  <a:cubicBezTo>
                    <a:pt x="76" y="66"/>
                    <a:pt x="76" y="66"/>
                    <a:pt x="76" y="66"/>
                  </a:cubicBezTo>
                  <a:cubicBezTo>
                    <a:pt x="66" y="79"/>
                    <a:pt x="53" y="89"/>
                    <a:pt x="40" y="100"/>
                  </a:cubicBezTo>
                  <a:cubicBezTo>
                    <a:pt x="31" y="107"/>
                    <a:pt x="20" y="114"/>
                    <a:pt x="12" y="123"/>
                  </a:cubicBezTo>
                  <a:moveTo>
                    <a:pt x="14" y="4"/>
                  </a:moveTo>
                  <a:cubicBezTo>
                    <a:pt x="19" y="4"/>
                    <a:pt x="23" y="4"/>
                    <a:pt x="27" y="4"/>
                  </a:cubicBezTo>
                  <a:cubicBezTo>
                    <a:pt x="32" y="4"/>
                    <a:pt x="36" y="4"/>
                    <a:pt x="41" y="4"/>
                  </a:cubicBezTo>
                  <a:cubicBezTo>
                    <a:pt x="42" y="4"/>
                    <a:pt x="44" y="4"/>
                    <a:pt x="46" y="4"/>
                  </a:cubicBezTo>
                  <a:cubicBezTo>
                    <a:pt x="63" y="5"/>
                    <a:pt x="80" y="5"/>
                    <a:pt x="97" y="6"/>
                  </a:cubicBezTo>
                  <a:cubicBezTo>
                    <a:pt x="114" y="7"/>
                    <a:pt x="131" y="7"/>
                    <a:pt x="149" y="7"/>
                  </a:cubicBezTo>
                  <a:cubicBezTo>
                    <a:pt x="154" y="7"/>
                    <a:pt x="159" y="8"/>
                    <a:pt x="164" y="8"/>
                  </a:cubicBezTo>
                  <a:cubicBezTo>
                    <a:pt x="172" y="8"/>
                    <a:pt x="181" y="7"/>
                    <a:pt x="190" y="6"/>
                  </a:cubicBezTo>
                  <a:cubicBezTo>
                    <a:pt x="174" y="19"/>
                    <a:pt x="158" y="32"/>
                    <a:pt x="143" y="44"/>
                  </a:cubicBezTo>
                  <a:cubicBezTo>
                    <a:pt x="134" y="52"/>
                    <a:pt x="125" y="59"/>
                    <a:pt x="116" y="67"/>
                  </a:cubicBezTo>
                  <a:cubicBezTo>
                    <a:pt x="111" y="71"/>
                    <a:pt x="105" y="75"/>
                    <a:pt x="101" y="80"/>
                  </a:cubicBezTo>
                  <a:cubicBezTo>
                    <a:pt x="100" y="81"/>
                    <a:pt x="100" y="81"/>
                    <a:pt x="100" y="81"/>
                  </a:cubicBezTo>
                  <a:cubicBezTo>
                    <a:pt x="82" y="65"/>
                    <a:pt x="66" y="49"/>
                    <a:pt x="48" y="34"/>
                  </a:cubicBezTo>
                  <a:cubicBezTo>
                    <a:pt x="36" y="24"/>
                    <a:pt x="23" y="14"/>
                    <a:pt x="11" y="4"/>
                  </a:cubicBezTo>
                  <a:cubicBezTo>
                    <a:pt x="12" y="4"/>
                    <a:pt x="13" y="4"/>
                    <a:pt x="14" y="4"/>
                  </a:cubicBezTo>
                  <a:moveTo>
                    <a:pt x="43" y="0"/>
                  </a:moveTo>
                  <a:cubicBezTo>
                    <a:pt x="39" y="0"/>
                    <a:pt x="34" y="0"/>
                    <a:pt x="30" y="0"/>
                  </a:cubicBezTo>
                  <a:cubicBezTo>
                    <a:pt x="25" y="0"/>
                    <a:pt x="20" y="0"/>
                    <a:pt x="16" y="0"/>
                  </a:cubicBezTo>
                  <a:cubicBezTo>
                    <a:pt x="12" y="0"/>
                    <a:pt x="8" y="0"/>
                    <a:pt x="4" y="0"/>
                  </a:cubicBezTo>
                  <a:cubicBezTo>
                    <a:pt x="4" y="0"/>
                    <a:pt x="3" y="0"/>
                    <a:pt x="3" y="0"/>
                  </a:cubicBezTo>
                  <a:cubicBezTo>
                    <a:pt x="2" y="0"/>
                    <a:pt x="2" y="0"/>
                    <a:pt x="2" y="1"/>
                  </a:cubicBezTo>
                  <a:cubicBezTo>
                    <a:pt x="2" y="1"/>
                    <a:pt x="2" y="1"/>
                    <a:pt x="2" y="1"/>
                  </a:cubicBezTo>
                  <a:cubicBezTo>
                    <a:pt x="0" y="7"/>
                    <a:pt x="1" y="14"/>
                    <a:pt x="1" y="20"/>
                  </a:cubicBezTo>
                  <a:cubicBezTo>
                    <a:pt x="1" y="30"/>
                    <a:pt x="1" y="40"/>
                    <a:pt x="2" y="49"/>
                  </a:cubicBezTo>
                  <a:cubicBezTo>
                    <a:pt x="3" y="75"/>
                    <a:pt x="4" y="100"/>
                    <a:pt x="6" y="125"/>
                  </a:cubicBezTo>
                  <a:cubicBezTo>
                    <a:pt x="7" y="127"/>
                    <a:pt x="8" y="127"/>
                    <a:pt x="9" y="127"/>
                  </a:cubicBezTo>
                  <a:cubicBezTo>
                    <a:pt x="9" y="127"/>
                    <a:pt x="9" y="127"/>
                    <a:pt x="9" y="127"/>
                  </a:cubicBezTo>
                  <a:cubicBezTo>
                    <a:pt x="10" y="127"/>
                    <a:pt x="10" y="127"/>
                    <a:pt x="10" y="127"/>
                  </a:cubicBezTo>
                  <a:cubicBezTo>
                    <a:pt x="24" y="129"/>
                    <a:pt x="38" y="130"/>
                    <a:pt x="52" y="130"/>
                  </a:cubicBezTo>
                  <a:cubicBezTo>
                    <a:pt x="67" y="131"/>
                    <a:pt x="83" y="132"/>
                    <a:pt x="98" y="132"/>
                  </a:cubicBezTo>
                  <a:cubicBezTo>
                    <a:pt x="129" y="133"/>
                    <a:pt x="160" y="134"/>
                    <a:pt x="192" y="134"/>
                  </a:cubicBezTo>
                  <a:cubicBezTo>
                    <a:pt x="192" y="134"/>
                    <a:pt x="192" y="134"/>
                    <a:pt x="192" y="134"/>
                  </a:cubicBezTo>
                  <a:cubicBezTo>
                    <a:pt x="192" y="134"/>
                    <a:pt x="193" y="134"/>
                    <a:pt x="193" y="134"/>
                  </a:cubicBezTo>
                  <a:cubicBezTo>
                    <a:pt x="193" y="134"/>
                    <a:pt x="193" y="134"/>
                    <a:pt x="193" y="134"/>
                  </a:cubicBezTo>
                  <a:cubicBezTo>
                    <a:pt x="193" y="134"/>
                    <a:pt x="193" y="134"/>
                    <a:pt x="193" y="134"/>
                  </a:cubicBezTo>
                  <a:cubicBezTo>
                    <a:pt x="194" y="133"/>
                    <a:pt x="194" y="133"/>
                    <a:pt x="194" y="132"/>
                  </a:cubicBezTo>
                  <a:cubicBezTo>
                    <a:pt x="194" y="113"/>
                    <a:pt x="193" y="93"/>
                    <a:pt x="194" y="74"/>
                  </a:cubicBezTo>
                  <a:cubicBezTo>
                    <a:pt x="194" y="62"/>
                    <a:pt x="194" y="49"/>
                    <a:pt x="195" y="37"/>
                  </a:cubicBezTo>
                  <a:cubicBezTo>
                    <a:pt x="196" y="26"/>
                    <a:pt x="196" y="15"/>
                    <a:pt x="195" y="4"/>
                  </a:cubicBezTo>
                  <a:cubicBezTo>
                    <a:pt x="195" y="3"/>
                    <a:pt x="194" y="2"/>
                    <a:pt x="192" y="2"/>
                  </a:cubicBezTo>
                  <a:cubicBezTo>
                    <a:pt x="192" y="2"/>
                    <a:pt x="192" y="2"/>
                    <a:pt x="192" y="2"/>
                  </a:cubicBezTo>
                  <a:cubicBezTo>
                    <a:pt x="183" y="3"/>
                    <a:pt x="174" y="3"/>
                    <a:pt x="165" y="3"/>
                  </a:cubicBezTo>
                  <a:cubicBezTo>
                    <a:pt x="159" y="3"/>
                    <a:pt x="152" y="3"/>
                    <a:pt x="146" y="3"/>
                  </a:cubicBezTo>
                  <a:cubicBezTo>
                    <a:pt x="130" y="2"/>
                    <a:pt x="113" y="2"/>
                    <a:pt x="97" y="2"/>
                  </a:cubicBezTo>
                  <a:cubicBezTo>
                    <a:pt x="81" y="1"/>
                    <a:pt x="65" y="0"/>
                    <a:pt x="49" y="0"/>
                  </a:cubicBezTo>
                  <a:cubicBezTo>
                    <a:pt x="47" y="0"/>
                    <a:pt x="45" y="0"/>
                    <a:pt x="43"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493" name="Google Shape;493;p22"/>
            <p:cNvSpPr/>
            <p:nvPr/>
          </p:nvSpPr>
          <p:spPr>
            <a:xfrm>
              <a:off x="2992106" y="549202"/>
              <a:ext cx="630238" cy="1085850"/>
            </a:xfrm>
            <a:custGeom>
              <a:rect b="b" l="l" r="r" t="t"/>
              <a:pathLst>
                <a:path extrusionOk="0" h="256" w="149">
                  <a:moveTo>
                    <a:pt x="67" y="243"/>
                  </a:moveTo>
                  <a:cubicBezTo>
                    <a:pt x="69" y="243"/>
                    <a:pt x="71" y="243"/>
                    <a:pt x="73" y="242"/>
                  </a:cubicBezTo>
                  <a:cubicBezTo>
                    <a:pt x="75" y="242"/>
                    <a:pt x="77" y="242"/>
                    <a:pt x="79" y="242"/>
                  </a:cubicBezTo>
                  <a:cubicBezTo>
                    <a:pt x="82" y="242"/>
                    <a:pt x="84" y="242"/>
                    <a:pt x="86" y="243"/>
                  </a:cubicBezTo>
                  <a:cubicBezTo>
                    <a:pt x="87" y="243"/>
                    <a:pt x="87" y="243"/>
                    <a:pt x="87" y="243"/>
                  </a:cubicBezTo>
                  <a:cubicBezTo>
                    <a:pt x="85" y="248"/>
                    <a:pt x="82" y="251"/>
                    <a:pt x="77" y="251"/>
                  </a:cubicBezTo>
                  <a:cubicBezTo>
                    <a:pt x="76" y="252"/>
                    <a:pt x="75" y="252"/>
                    <a:pt x="75" y="252"/>
                  </a:cubicBezTo>
                  <a:cubicBezTo>
                    <a:pt x="69" y="252"/>
                    <a:pt x="65" y="248"/>
                    <a:pt x="63" y="243"/>
                  </a:cubicBezTo>
                  <a:cubicBezTo>
                    <a:pt x="65" y="243"/>
                    <a:pt x="66" y="243"/>
                    <a:pt x="67" y="243"/>
                  </a:cubicBezTo>
                  <a:moveTo>
                    <a:pt x="62" y="239"/>
                  </a:moveTo>
                  <a:cubicBezTo>
                    <a:pt x="61" y="236"/>
                    <a:pt x="61" y="234"/>
                    <a:pt x="60" y="231"/>
                  </a:cubicBezTo>
                  <a:cubicBezTo>
                    <a:pt x="70" y="231"/>
                    <a:pt x="79" y="232"/>
                    <a:pt x="88" y="232"/>
                  </a:cubicBezTo>
                  <a:cubicBezTo>
                    <a:pt x="88" y="232"/>
                    <a:pt x="89" y="232"/>
                    <a:pt x="89" y="232"/>
                  </a:cubicBezTo>
                  <a:cubicBezTo>
                    <a:pt x="89" y="235"/>
                    <a:pt x="88" y="237"/>
                    <a:pt x="88" y="239"/>
                  </a:cubicBezTo>
                  <a:cubicBezTo>
                    <a:pt x="87" y="239"/>
                    <a:pt x="87" y="239"/>
                    <a:pt x="87" y="239"/>
                  </a:cubicBezTo>
                  <a:cubicBezTo>
                    <a:pt x="85" y="238"/>
                    <a:pt x="83" y="238"/>
                    <a:pt x="81" y="238"/>
                  </a:cubicBezTo>
                  <a:cubicBezTo>
                    <a:pt x="79" y="238"/>
                    <a:pt x="77" y="238"/>
                    <a:pt x="74" y="238"/>
                  </a:cubicBezTo>
                  <a:cubicBezTo>
                    <a:pt x="72" y="239"/>
                    <a:pt x="70" y="239"/>
                    <a:pt x="68" y="239"/>
                  </a:cubicBezTo>
                  <a:cubicBezTo>
                    <a:pt x="67" y="239"/>
                    <a:pt x="65" y="239"/>
                    <a:pt x="63" y="238"/>
                  </a:cubicBezTo>
                  <a:cubicBezTo>
                    <a:pt x="63" y="238"/>
                    <a:pt x="63" y="238"/>
                    <a:pt x="63" y="238"/>
                  </a:cubicBezTo>
                  <a:cubicBezTo>
                    <a:pt x="62" y="238"/>
                    <a:pt x="62" y="238"/>
                    <a:pt x="62" y="239"/>
                  </a:cubicBezTo>
                  <a:moveTo>
                    <a:pt x="65" y="219"/>
                  </a:moveTo>
                  <a:cubicBezTo>
                    <a:pt x="73" y="219"/>
                    <a:pt x="81" y="219"/>
                    <a:pt x="89" y="219"/>
                  </a:cubicBezTo>
                  <a:cubicBezTo>
                    <a:pt x="89" y="222"/>
                    <a:pt x="89" y="225"/>
                    <a:pt x="89" y="229"/>
                  </a:cubicBezTo>
                  <a:cubicBezTo>
                    <a:pt x="89" y="228"/>
                    <a:pt x="88" y="228"/>
                    <a:pt x="88" y="228"/>
                  </a:cubicBezTo>
                  <a:cubicBezTo>
                    <a:pt x="79" y="228"/>
                    <a:pt x="69" y="227"/>
                    <a:pt x="60" y="227"/>
                  </a:cubicBezTo>
                  <a:cubicBezTo>
                    <a:pt x="60" y="224"/>
                    <a:pt x="60" y="221"/>
                    <a:pt x="60" y="219"/>
                  </a:cubicBezTo>
                  <a:cubicBezTo>
                    <a:pt x="62" y="219"/>
                    <a:pt x="63" y="219"/>
                    <a:pt x="65" y="219"/>
                  </a:cubicBezTo>
                  <a:moveTo>
                    <a:pt x="103" y="102"/>
                  </a:moveTo>
                  <a:cubicBezTo>
                    <a:pt x="103" y="101"/>
                    <a:pt x="103" y="101"/>
                    <a:pt x="103" y="101"/>
                  </a:cubicBezTo>
                  <a:cubicBezTo>
                    <a:pt x="104" y="101"/>
                    <a:pt x="104" y="101"/>
                    <a:pt x="105" y="101"/>
                  </a:cubicBezTo>
                  <a:cubicBezTo>
                    <a:pt x="105" y="101"/>
                    <a:pt x="105" y="101"/>
                    <a:pt x="103" y="102"/>
                  </a:cubicBezTo>
                  <a:moveTo>
                    <a:pt x="69" y="215"/>
                  </a:moveTo>
                  <a:cubicBezTo>
                    <a:pt x="73" y="196"/>
                    <a:pt x="74" y="176"/>
                    <a:pt x="71" y="157"/>
                  </a:cubicBezTo>
                  <a:cubicBezTo>
                    <a:pt x="69" y="139"/>
                    <a:pt x="64" y="118"/>
                    <a:pt x="55" y="102"/>
                  </a:cubicBezTo>
                  <a:cubicBezTo>
                    <a:pt x="54" y="101"/>
                    <a:pt x="54" y="99"/>
                    <a:pt x="53" y="98"/>
                  </a:cubicBezTo>
                  <a:cubicBezTo>
                    <a:pt x="56" y="97"/>
                    <a:pt x="60" y="94"/>
                    <a:pt x="61" y="91"/>
                  </a:cubicBezTo>
                  <a:cubicBezTo>
                    <a:pt x="64" y="93"/>
                    <a:pt x="67" y="94"/>
                    <a:pt x="69" y="95"/>
                  </a:cubicBezTo>
                  <a:cubicBezTo>
                    <a:pt x="70" y="95"/>
                    <a:pt x="71" y="95"/>
                    <a:pt x="71" y="95"/>
                  </a:cubicBezTo>
                  <a:cubicBezTo>
                    <a:pt x="75" y="95"/>
                    <a:pt x="78" y="94"/>
                    <a:pt x="80" y="91"/>
                  </a:cubicBezTo>
                  <a:cubicBezTo>
                    <a:pt x="83" y="94"/>
                    <a:pt x="87" y="96"/>
                    <a:pt x="91" y="97"/>
                  </a:cubicBezTo>
                  <a:cubicBezTo>
                    <a:pt x="91" y="98"/>
                    <a:pt x="91" y="99"/>
                    <a:pt x="91" y="99"/>
                  </a:cubicBezTo>
                  <a:cubicBezTo>
                    <a:pt x="91" y="101"/>
                    <a:pt x="92" y="103"/>
                    <a:pt x="94" y="104"/>
                  </a:cubicBezTo>
                  <a:cubicBezTo>
                    <a:pt x="91" y="108"/>
                    <a:pt x="90" y="112"/>
                    <a:pt x="89" y="116"/>
                  </a:cubicBezTo>
                  <a:cubicBezTo>
                    <a:pt x="87" y="127"/>
                    <a:pt x="86" y="137"/>
                    <a:pt x="86" y="148"/>
                  </a:cubicBezTo>
                  <a:cubicBezTo>
                    <a:pt x="85" y="170"/>
                    <a:pt x="82" y="192"/>
                    <a:pt x="82" y="215"/>
                  </a:cubicBezTo>
                  <a:cubicBezTo>
                    <a:pt x="78" y="215"/>
                    <a:pt x="73" y="215"/>
                    <a:pt x="69" y="215"/>
                  </a:cubicBezTo>
                  <a:moveTo>
                    <a:pt x="45" y="93"/>
                  </a:moveTo>
                  <a:cubicBezTo>
                    <a:pt x="45" y="93"/>
                    <a:pt x="45" y="93"/>
                    <a:pt x="44" y="93"/>
                  </a:cubicBezTo>
                  <a:cubicBezTo>
                    <a:pt x="42" y="93"/>
                    <a:pt x="40" y="92"/>
                    <a:pt x="39" y="91"/>
                  </a:cubicBezTo>
                  <a:cubicBezTo>
                    <a:pt x="38" y="90"/>
                    <a:pt x="38" y="90"/>
                    <a:pt x="37" y="90"/>
                  </a:cubicBezTo>
                  <a:cubicBezTo>
                    <a:pt x="35" y="89"/>
                    <a:pt x="35" y="87"/>
                    <a:pt x="36" y="85"/>
                  </a:cubicBezTo>
                  <a:cubicBezTo>
                    <a:pt x="40" y="85"/>
                    <a:pt x="43" y="89"/>
                    <a:pt x="45" y="93"/>
                  </a:cubicBezTo>
                  <a:moveTo>
                    <a:pt x="96" y="92"/>
                  </a:moveTo>
                  <a:cubicBezTo>
                    <a:pt x="97" y="89"/>
                    <a:pt x="100" y="85"/>
                    <a:pt x="102" y="83"/>
                  </a:cubicBezTo>
                  <a:cubicBezTo>
                    <a:pt x="103" y="83"/>
                    <a:pt x="103" y="82"/>
                    <a:pt x="104" y="82"/>
                  </a:cubicBezTo>
                  <a:cubicBezTo>
                    <a:pt x="105" y="82"/>
                    <a:pt x="103" y="86"/>
                    <a:pt x="103" y="86"/>
                  </a:cubicBezTo>
                  <a:cubicBezTo>
                    <a:pt x="101" y="89"/>
                    <a:pt x="99" y="91"/>
                    <a:pt x="96" y="92"/>
                  </a:cubicBezTo>
                  <a:moveTo>
                    <a:pt x="59" y="83"/>
                  </a:moveTo>
                  <a:cubicBezTo>
                    <a:pt x="59" y="82"/>
                    <a:pt x="58" y="81"/>
                    <a:pt x="57" y="80"/>
                  </a:cubicBezTo>
                  <a:cubicBezTo>
                    <a:pt x="57" y="80"/>
                    <a:pt x="56" y="79"/>
                    <a:pt x="56" y="78"/>
                  </a:cubicBezTo>
                  <a:cubicBezTo>
                    <a:pt x="55" y="77"/>
                    <a:pt x="55" y="76"/>
                    <a:pt x="58" y="75"/>
                  </a:cubicBezTo>
                  <a:cubicBezTo>
                    <a:pt x="58" y="76"/>
                    <a:pt x="59" y="78"/>
                    <a:pt x="59" y="79"/>
                  </a:cubicBezTo>
                  <a:cubicBezTo>
                    <a:pt x="59" y="80"/>
                    <a:pt x="59" y="82"/>
                    <a:pt x="59" y="83"/>
                  </a:cubicBezTo>
                  <a:moveTo>
                    <a:pt x="81" y="84"/>
                  </a:moveTo>
                  <a:cubicBezTo>
                    <a:pt x="81" y="83"/>
                    <a:pt x="81" y="83"/>
                    <a:pt x="81" y="82"/>
                  </a:cubicBezTo>
                  <a:cubicBezTo>
                    <a:pt x="80" y="80"/>
                    <a:pt x="81" y="77"/>
                    <a:pt x="82" y="75"/>
                  </a:cubicBezTo>
                  <a:cubicBezTo>
                    <a:pt x="82" y="74"/>
                    <a:pt x="83" y="73"/>
                    <a:pt x="83" y="73"/>
                  </a:cubicBezTo>
                  <a:cubicBezTo>
                    <a:pt x="84" y="73"/>
                    <a:pt x="84" y="76"/>
                    <a:pt x="84" y="77"/>
                  </a:cubicBezTo>
                  <a:cubicBezTo>
                    <a:pt x="84" y="79"/>
                    <a:pt x="83" y="80"/>
                    <a:pt x="82" y="82"/>
                  </a:cubicBezTo>
                  <a:cubicBezTo>
                    <a:pt x="82" y="83"/>
                    <a:pt x="81" y="83"/>
                    <a:pt x="81" y="84"/>
                  </a:cubicBezTo>
                  <a:moveTo>
                    <a:pt x="65" y="215"/>
                  </a:moveTo>
                  <a:cubicBezTo>
                    <a:pt x="64" y="215"/>
                    <a:pt x="62" y="215"/>
                    <a:pt x="61" y="215"/>
                  </a:cubicBezTo>
                  <a:cubicBezTo>
                    <a:pt x="61" y="197"/>
                    <a:pt x="58" y="181"/>
                    <a:pt x="47" y="165"/>
                  </a:cubicBezTo>
                  <a:cubicBezTo>
                    <a:pt x="36" y="149"/>
                    <a:pt x="21" y="136"/>
                    <a:pt x="13" y="118"/>
                  </a:cubicBezTo>
                  <a:cubicBezTo>
                    <a:pt x="0" y="90"/>
                    <a:pt x="4" y="53"/>
                    <a:pt x="24" y="29"/>
                  </a:cubicBezTo>
                  <a:cubicBezTo>
                    <a:pt x="37" y="13"/>
                    <a:pt x="57" y="4"/>
                    <a:pt x="77" y="4"/>
                  </a:cubicBezTo>
                  <a:cubicBezTo>
                    <a:pt x="89" y="4"/>
                    <a:pt x="101" y="7"/>
                    <a:pt x="111" y="13"/>
                  </a:cubicBezTo>
                  <a:cubicBezTo>
                    <a:pt x="144" y="31"/>
                    <a:pt x="145" y="79"/>
                    <a:pt x="133" y="111"/>
                  </a:cubicBezTo>
                  <a:cubicBezTo>
                    <a:pt x="127" y="129"/>
                    <a:pt x="112" y="143"/>
                    <a:pt x="103" y="160"/>
                  </a:cubicBezTo>
                  <a:cubicBezTo>
                    <a:pt x="94" y="176"/>
                    <a:pt x="92" y="194"/>
                    <a:pt x="90" y="212"/>
                  </a:cubicBezTo>
                  <a:cubicBezTo>
                    <a:pt x="89" y="212"/>
                    <a:pt x="89" y="213"/>
                    <a:pt x="89" y="214"/>
                  </a:cubicBezTo>
                  <a:cubicBezTo>
                    <a:pt x="89" y="214"/>
                    <a:pt x="89" y="214"/>
                    <a:pt x="89" y="214"/>
                  </a:cubicBezTo>
                  <a:cubicBezTo>
                    <a:pt x="88" y="214"/>
                    <a:pt x="87" y="214"/>
                    <a:pt x="86" y="214"/>
                  </a:cubicBezTo>
                  <a:cubicBezTo>
                    <a:pt x="86" y="194"/>
                    <a:pt x="89" y="174"/>
                    <a:pt x="90" y="153"/>
                  </a:cubicBezTo>
                  <a:cubicBezTo>
                    <a:pt x="91" y="143"/>
                    <a:pt x="91" y="133"/>
                    <a:pt x="93" y="122"/>
                  </a:cubicBezTo>
                  <a:cubicBezTo>
                    <a:pt x="94" y="116"/>
                    <a:pt x="95" y="110"/>
                    <a:pt x="98" y="106"/>
                  </a:cubicBezTo>
                  <a:cubicBezTo>
                    <a:pt x="100" y="106"/>
                    <a:pt x="101" y="106"/>
                    <a:pt x="102" y="106"/>
                  </a:cubicBezTo>
                  <a:cubicBezTo>
                    <a:pt x="105" y="106"/>
                    <a:pt x="108" y="105"/>
                    <a:pt x="109" y="102"/>
                  </a:cubicBezTo>
                  <a:cubicBezTo>
                    <a:pt x="110" y="100"/>
                    <a:pt x="109" y="96"/>
                    <a:pt x="106" y="96"/>
                  </a:cubicBezTo>
                  <a:cubicBezTo>
                    <a:pt x="106" y="96"/>
                    <a:pt x="106" y="96"/>
                    <a:pt x="106" y="96"/>
                  </a:cubicBezTo>
                  <a:cubicBezTo>
                    <a:pt x="103" y="96"/>
                    <a:pt x="100" y="98"/>
                    <a:pt x="97" y="101"/>
                  </a:cubicBezTo>
                  <a:cubicBezTo>
                    <a:pt x="96" y="100"/>
                    <a:pt x="95" y="98"/>
                    <a:pt x="95" y="97"/>
                  </a:cubicBezTo>
                  <a:cubicBezTo>
                    <a:pt x="100" y="96"/>
                    <a:pt x="105" y="92"/>
                    <a:pt x="107" y="87"/>
                  </a:cubicBezTo>
                  <a:cubicBezTo>
                    <a:pt x="109" y="85"/>
                    <a:pt x="110" y="79"/>
                    <a:pt x="107" y="78"/>
                  </a:cubicBezTo>
                  <a:cubicBezTo>
                    <a:pt x="106" y="77"/>
                    <a:pt x="105" y="77"/>
                    <a:pt x="104" y="77"/>
                  </a:cubicBezTo>
                  <a:cubicBezTo>
                    <a:pt x="98" y="77"/>
                    <a:pt x="93" y="86"/>
                    <a:pt x="92" y="93"/>
                  </a:cubicBezTo>
                  <a:cubicBezTo>
                    <a:pt x="88" y="93"/>
                    <a:pt x="85" y="91"/>
                    <a:pt x="83" y="89"/>
                  </a:cubicBezTo>
                  <a:cubicBezTo>
                    <a:pt x="87" y="85"/>
                    <a:pt x="89" y="79"/>
                    <a:pt x="89" y="75"/>
                  </a:cubicBezTo>
                  <a:cubicBezTo>
                    <a:pt x="89" y="72"/>
                    <a:pt x="87" y="68"/>
                    <a:pt x="84" y="68"/>
                  </a:cubicBezTo>
                  <a:cubicBezTo>
                    <a:pt x="84" y="68"/>
                    <a:pt x="84" y="68"/>
                    <a:pt x="84" y="68"/>
                  </a:cubicBezTo>
                  <a:cubicBezTo>
                    <a:pt x="80" y="68"/>
                    <a:pt x="78" y="72"/>
                    <a:pt x="77" y="75"/>
                  </a:cubicBezTo>
                  <a:cubicBezTo>
                    <a:pt x="76" y="79"/>
                    <a:pt x="76" y="84"/>
                    <a:pt x="78" y="88"/>
                  </a:cubicBezTo>
                  <a:cubicBezTo>
                    <a:pt x="78" y="88"/>
                    <a:pt x="77" y="89"/>
                    <a:pt x="77" y="89"/>
                  </a:cubicBezTo>
                  <a:cubicBezTo>
                    <a:pt x="76" y="90"/>
                    <a:pt x="74" y="91"/>
                    <a:pt x="73" y="91"/>
                  </a:cubicBezTo>
                  <a:cubicBezTo>
                    <a:pt x="70" y="91"/>
                    <a:pt x="66" y="89"/>
                    <a:pt x="63" y="86"/>
                  </a:cubicBezTo>
                  <a:cubicBezTo>
                    <a:pt x="64" y="84"/>
                    <a:pt x="64" y="82"/>
                    <a:pt x="63" y="80"/>
                  </a:cubicBezTo>
                  <a:cubicBezTo>
                    <a:pt x="63" y="76"/>
                    <a:pt x="62" y="72"/>
                    <a:pt x="59" y="70"/>
                  </a:cubicBezTo>
                  <a:cubicBezTo>
                    <a:pt x="58" y="69"/>
                    <a:pt x="57" y="69"/>
                    <a:pt x="56" y="69"/>
                  </a:cubicBezTo>
                  <a:cubicBezTo>
                    <a:pt x="54" y="69"/>
                    <a:pt x="51" y="71"/>
                    <a:pt x="51" y="73"/>
                  </a:cubicBezTo>
                  <a:cubicBezTo>
                    <a:pt x="50" y="78"/>
                    <a:pt x="52" y="81"/>
                    <a:pt x="55" y="84"/>
                  </a:cubicBezTo>
                  <a:cubicBezTo>
                    <a:pt x="56" y="85"/>
                    <a:pt x="57" y="87"/>
                    <a:pt x="58" y="88"/>
                  </a:cubicBezTo>
                  <a:cubicBezTo>
                    <a:pt x="58" y="88"/>
                    <a:pt x="58" y="88"/>
                    <a:pt x="58" y="88"/>
                  </a:cubicBezTo>
                  <a:cubicBezTo>
                    <a:pt x="57" y="92"/>
                    <a:pt x="54" y="93"/>
                    <a:pt x="51" y="94"/>
                  </a:cubicBezTo>
                  <a:cubicBezTo>
                    <a:pt x="47" y="87"/>
                    <a:pt x="42" y="80"/>
                    <a:pt x="36" y="80"/>
                  </a:cubicBezTo>
                  <a:cubicBezTo>
                    <a:pt x="36" y="80"/>
                    <a:pt x="35" y="81"/>
                    <a:pt x="34" y="81"/>
                  </a:cubicBezTo>
                  <a:cubicBezTo>
                    <a:pt x="31" y="82"/>
                    <a:pt x="29" y="86"/>
                    <a:pt x="31" y="89"/>
                  </a:cubicBezTo>
                  <a:cubicBezTo>
                    <a:pt x="33" y="94"/>
                    <a:pt x="39" y="96"/>
                    <a:pt x="44" y="98"/>
                  </a:cubicBezTo>
                  <a:cubicBezTo>
                    <a:pt x="46" y="98"/>
                    <a:pt x="47" y="98"/>
                    <a:pt x="48" y="98"/>
                  </a:cubicBezTo>
                  <a:cubicBezTo>
                    <a:pt x="49" y="99"/>
                    <a:pt x="49" y="100"/>
                    <a:pt x="49" y="101"/>
                  </a:cubicBezTo>
                  <a:cubicBezTo>
                    <a:pt x="58" y="116"/>
                    <a:pt x="63" y="134"/>
                    <a:pt x="66" y="151"/>
                  </a:cubicBezTo>
                  <a:cubicBezTo>
                    <a:pt x="70" y="172"/>
                    <a:pt x="70" y="194"/>
                    <a:pt x="65" y="214"/>
                  </a:cubicBezTo>
                  <a:cubicBezTo>
                    <a:pt x="65" y="214"/>
                    <a:pt x="65" y="215"/>
                    <a:pt x="65" y="215"/>
                  </a:cubicBezTo>
                  <a:moveTo>
                    <a:pt x="78" y="0"/>
                  </a:moveTo>
                  <a:cubicBezTo>
                    <a:pt x="67" y="0"/>
                    <a:pt x="55" y="2"/>
                    <a:pt x="45" y="7"/>
                  </a:cubicBezTo>
                  <a:cubicBezTo>
                    <a:pt x="19" y="19"/>
                    <a:pt x="4" y="47"/>
                    <a:pt x="2" y="74"/>
                  </a:cubicBezTo>
                  <a:cubicBezTo>
                    <a:pt x="0" y="97"/>
                    <a:pt x="6" y="119"/>
                    <a:pt x="20" y="137"/>
                  </a:cubicBezTo>
                  <a:cubicBezTo>
                    <a:pt x="28" y="149"/>
                    <a:pt x="38" y="159"/>
                    <a:pt x="46" y="172"/>
                  </a:cubicBezTo>
                  <a:cubicBezTo>
                    <a:pt x="55" y="185"/>
                    <a:pt x="57" y="200"/>
                    <a:pt x="57" y="215"/>
                  </a:cubicBezTo>
                  <a:cubicBezTo>
                    <a:pt x="56" y="215"/>
                    <a:pt x="56" y="216"/>
                    <a:pt x="56" y="217"/>
                  </a:cubicBezTo>
                  <a:cubicBezTo>
                    <a:pt x="56" y="231"/>
                    <a:pt x="56" y="255"/>
                    <a:pt x="75" y="256"/>
                  </a:cubicBezTo>
                  <a:cubicBezTo>
                    <a:pt x="75" y="256"/>
                    <a:pt x="75" y="256"/>
                    <a:pt x="76" y="256"/>
                  </a:cubicBezTo>
                  <a:cubicBezTo>
                    <a:pt x="94" y="256"/>
                    <a:pt x="93" y="231"/>
                    <a:pt x="93" y="217"/>
                  </a:cubicBezTo>
                  <a:cubicBezTo>
                    <a:pt x="94" y="217"/>
                    <a:pt x="94" y="216"/>
                    <a:pt x="94" y="216"/>
                  </a:cubicBezTo>
                  <a:cubicBezTo>
                    <a:pt x="96" y="194"/>
                    <a:pt x="99" y="173"/>
                    <a:pt x="111" y="154"/>
                  </a:cubicBezTo>
                  <a:cubicBezTo>
                    <a:pt x="121" y="139"/>
                    <a:pt x="133" y="126"/>
                    <a:pt x="139" y="108"/>
                  </a:cubicBezTo>
                  <a:cubicBezTo>
                    <a:pt x="149" y="79"/>
                    <a:pt x="147" y="39"/>
                    <a:pt x="123" y="17"/>
                  </a:cubicBezTo>
                  <a:cubicBezTo>
                    <a:pt x="111" y="5"/>
                    <a:pt x="95" y="0"/>
                    <a:pt x="78"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494" name="Google Shape;494;p22"/>
            <p:cNvSpPr/>
            <p:nvPr/>
          </p:nvSpPr>
          <p:spPr>
            <a:xfrm>
              <a:off x="3974769" y="3414639"/>
              <a:ext cx="533400" cy="768350"/>
            </a:xfrm>
            <a:custGeom>
              <a:rect b="b" l="l" r="r" t="t"/>
              <a:pathLst>
                <a:path extrusionOk="0" h="181" w="126">
                  <a:moveTo>
                    <a:pt x="109" y="177"/>
                  </a:moveTo>
                  <a:cubicBezTo>
                    <a:pt x="106" y="177"/>
                    <a:pt x="104" y="176"/>
                    <a:pt x="101" y="174"/>
                  </a:cubicBezTo>
                  <a:cubicBezTo>
                    <a:pt x="107" y="173"/>
                    <a:pt x="111" y="168"/>
                    <a:pt x="117" y="167"/>
                  </a:cubicBezTo>
                  <a:cubicBezTo>
                    <a:pt x="117" y="167"/>
                    <a:pt x="117" y="167"/>
                    <a:pt x="117" y="167"/>
                  </a:cubicBezTo>
                  <a:cubicBezTo>
                    <a:pt x="118" y="171"/>
                    <a:pt x="117" y="174"/>
                    <a:pt x="113" y="176"/>
                  </a:cubicBezTo>
                  <a:cubicBezTo>
                    <a:pt x="112" y="177"/>
                    <a:pt x="110" y="177"/>
                    <a:pt x="109" y="177"/>
                  </a:cubicBezTo>
                  <a:moveTo>
                    <a:pt x="99" y="172"/>
                  </a:moveTo>
                  <a:cubicBezTo>
                    <a:pt x="98" y="171"/>
                    <a:pt x="97" y="169"/>
                    <a:pt x="96" y="167"/>
                  </a:cubicBezTo>
                  <a:cubicBezTo>
                    <a:pt x="102" y="165"/>
                    <a:pt x="109" y="162"/>
                    <a:pt x="115" y="160"/>
                  </a:cubicBezTo>
                  <a:cubicBezTo>
                    <a:pt x="116" y="159"/>
                    <a:pt x="116" y="159"/>
                    <a:pt x="116" y="159"/>
                  </a:cubicBezTo>
                  <a:cubicBezTo>
                    <a:pt x="116" y="161"/>
                    <a:pt x="117" y="162"/>
                    <a:pt x="117" y="164"/>
                  </a:cubicBezTo>
                  <a:cubicBezTo>
                    <a:pt x="117" y="164"/>
                    <a:pt x="117" y="164"/>
                    <a:pt x="117" y="164"/>
                  </a:cubicBezTo>
                  <a:cubicBezTo>
                    <a:pt x="111" y="165"/>
                    <a:pt x="106" y="170"/>
                    <a:pt x="100" y="171"/>
                  </a:cubicBezTo>
                  <a:cubicBezTo>
                    <a:pt x="100" y="171"/>
                    <a:pt x="100" y="172"/>
                    <a:pt x="99" y="172"/>
                  </a:cubicBezTo>
                  <a:moveTo>
                    <a:pt x="94" y="165"/>
                  </a:moveTo>
                  <a:cubicBezTo>
                    <a:pt x="93" y="163"/>
                    <a:pt x="93" y="161"/>
                    <a:pt x="92" y="159"/>
                  </a:cubicBezTo>
                  <a:cubicBezTo>
                    <a:pt x="99" y="157"/>
                    <a:pt x="105" y="153"/>
                    <a:pt x="111" y="150"/>
                  </a:cubicBezTo>
                  <a:cubicBezTo>
                    <a:pt x="112" y="152"/>
                    <a:pt x="114" y="154"/>
                    <a:pt x="115" y="157"/>
                  </a:cubicBezTo>
                  <a:cubicBezTo>
                    <a:pt x="114" y="157"/>
                    <a:pt x="114" y="157"/>
                    <a:pt x="114" y="157"/>
                  </a:cubicBezTo>
                  <a:cubicBezTo>
                    <a:pt x="107" y="160"/>
                    <a:pt x="101" y="162"/>
                    <a:pt x="94" y="165"/>
                  </a:cubicBezTo>
                  <a:moveTo>
                    <a:pt x="36" y="79"/>
                  </a:moveTo>
                  <a:cubicBezTo>
                    <a:pt x="34" y="79"/>
                    <a:pt x="33" y="78"/>
                    <a:pt x="34" y="76"/>
                  </a:cubicBezTo>
                  <a:cubicBezTo>
                    <a:pt x="34" y="76"/>
                    <a:pt x="35" y="76"/>
                    <a:pt x="35" y="76"/>
                  </a:cubicBezTo>
                  <a:cubicBezTo>
                    <a:pt x="37" y="76"/>
                    <a:pt x="40" y="77"/>
                    <a:pt x="43" y="79"/>
                  </a:cubicBezTo>
                  <a:cubicBezTo>
                    <a:pt x="41" y="79"/>
                    <a:pt x="41" y="79"/>
                    <a:pt x="41" y="79"/>
                  </a:cubicBezTo>
                  <a:cubicBezTo>
                    <a:pt x="41" y="79"/>
                    <a:pt x="40" y="79"/>
                    <a:pt x="39" y="79"/>
                  </a:cubicBezTo>
                  <a:cubicBezTo>
                    <a:pt x="38" y="79"/>
                    <a:pt x="38" y="79"/>
                    <a:pt x="37" y="79"/>
                  </a:cubicBezTo>
                  <a:cubicBezTo>
                    <a:pt x="37" y="79"/>
                    <a:pt x="36" y="79"/>
                    <a:pt x="36" y="79"/>
                  </a:cubicBezTo>
                  <a:cubicBezTo>
                    <a:pt x="36" y="79"/>
                    <a:pt x="36" y="79"/>
                    <a:pt x="36" y="79"/>
                  </a:cubicBezTo>
                  <a:moveTo>
                    <a:pt x="57" y="73"/>
                  </a:moveTo>
                  <a:cubicBezTo>
                    <a:pt x="58" y="73"/>
                    <a:pt x="58" y="73"/>
                    <a:pt x="59" y="72"/>
                  </a:cubicBezTo>
                  <a:cubicBezTo>
                    <a:pt x="62" y="72"/>
                    <a:pt x="64" y="69"/>
                    <a:pt x="66" y="67"/>
                  </a:cubicBezTo>
                  <a:cubicBezTo>
                    <a:pt x="67" y="67"/>
                    <a:pt x="69" y="68"/>
                    <a:pt x="70" y="68"/>
                  </a:cubicBezTo>
                  <a:cubicBezTo>
                    <a:pt x="72" y="68"/>
                    <a:pt x="73" y="67"/>
                    <a:pt x="74" y="67"/>
                  </a:cubicBezTo>
                  <a:cubicBezTo>
                    <a:pt x="74" y="68"/>
                    <a:pt x="75" y="68"/>
                    <a:pt x="75" y="69"/>
                  </a:cubicBezTo>
                  <a:cubicBezTo>
                    <a:pt x="76" y="70"/>
                    <a:pt x="77" y="70"/>
                    <a:pt x="79" y="71"/>
                  </a:cubicBezTo>
                  <a:cubicBezTo>
                    <a:pt x="78" y="74"/>
                    <a:pt x="79" y="77"/>
                    <a:pt x="79" y="81"/>
                  </a:cubicBezTo>
                  <a:cubicBezTo>
                    <a:pt x="81" y="88"/>
                    <a:pt x="84" y="96"/>
                    <a:pt x="87" y="103"/>
                  </a:cubicBezTo>
                  <a:cubicBezTo>
                    <a:pt x="94" y="118"/>
                    <a:pt x="99" y="134"/>
                    <a:pt x="105" y="149"/>
                  </a:cubicBezTo>
                  <a:cubicBezTo>
                    <a:pt x="103" y="151"/>
                    <a:pt x="100" y="152"/>
                    <a:pt x="97" y="154"/>
                  </a:cubicBezTo>
                  <a:cubicBezTo>
                    <a:pt x="94" y="140"/>
                    <a:pt x="88" y="126"/>
                    <a:pt x="80" y="114"/>
                  </a:cubicBezTo>
                  <a:cubicBezTo>
                    <a:pt x="72" y="102"/>
                    <a:pt x="63" y="90"/>
                    <a:pt x="51" y="82"/>
                  </a:cubicBezTo>
                  <a:cubicBezTo>
                    <a:pt x="51" y="81"/>
                    <a:pt x="50" y="80"/>
                    <a:pt x="49" y="80"/>
                  </a:cubicBezTo>
                  <a:cubicBezTo>
                    <a:pt x="51" y="78"/>
                    <a:pt x="52" y="75"/>
                    <a:pt x="52" y="72"/>
                  </a:cubicBezTo>
                  <a:cubicBezTo>
                    <a:pt x="54" y="72"/>
                    <a:pt x="56" y="73"/>
                    <a:pt x="57" y="73"/>
                  </a:cubicBezTo>
                  <a:moveTo>
                    <a:pt x="84" y="67"/>
                  </a:moveTo>
                  <a:cubicBezTo>
                    <a:pt x="84" y="66"/>
                    <a:pt x="84" y="66"/>
                    <a:pt x="84" y="66"/>
                  </a:cubicBezTo>
                  <a:cubicBezTo>
                    <a:pt x="84" y="65"/>
                    <a:pt x="85" y="65"/>
                    <a:pt x="85" y="65"/>
                  </a:cubicBezTo>
                  <a:cubicBezTo>
                    <a:pt x="85" y="65"/>
                    <a:pt x="85" y="66"/>
                    <a:pt x="84" y="67"/>
                  </a:cubicBezTo>
                  <a:moveTo>
                    <a:pt x="49" y="67"/>
                  </a:moveTo>
                  <a:cubicBezTo>
                    <a:pt x="48" y="67"/>
                    <a:pt x="47" y="67"/>
                    <a:pt x="46" y="66"/>
                  </a:cubicBezTo>
                  <a:cubicBezTo>
                    <a:pt x="46" y="66"/>
                    <a:pt x="45" y="66"/>
                    <a:pt x="45" y="66"/>
                  </a:cubicBezTo>
                  <a:cubicBezTo>
                    <a:pt x="43" y="65"/>
                    <a:pt x="43" y="64"/>
                    <a:pt x="45" y="63"/>
                  </a:cubicBezTo>
                  <a:cubicBezTo>
                    <a:pt x="46" y="63"/>
                    <a:pt x="46" y="64"/>
                    <a:pt x="47" y="65"/>
                  </a:cubicBezTo>
                  <a:cubicBezTo>
                    <a:pt x="48" y="66"/>
                    <a:pt x="48" y="67"/>
                    <a:pt x="49" y="67"/>
                  </a:cubicBezTo>
                  <a:moveTo>
                    <a:pt x="63" y="61"/>
                  </a:moveTo>
                  <a:cubicBezTo>
                    <a:pt x="63" y="60"/>
                    <a:pt x="63" y="60"/>
                    <a:pt x="63" y="60"/>
                  </a:cubicBezTo>
                  <a:cubicBezTo>
                    <a:pt x="62" y="59"/>
                    <a:pt x="61" y="57"/>
                    <a:pt x="61" y="55"/>
                  </a:cubicBezTo>
                  <a:cubicBezTo>
                    <a:pt x="61" y="54"/>
                    <a:pt x="61" y="53"/>
                    <a:pt x="62" y="53"/>
                  </a:cubicBezTo>
                  <a:cubicBezTo>
                    <a:pt x="62" y="53"/>
                    <a:pt x="63" y="55"/>
                    <a:pt x="63" y="56"/>
                  </a:cubicBezTo>
                  <a:cubicBezTo>
                    <a:pt x="64" y="57"/>
                    <a:pt x="64" y="58"/>
                    <a:pt x="64" y="60"/>
                  </a:cubicBezTo>
                  <a:cubicBezTo>
                    <a:pt x="64" y="60"/>
                    <a:pt x="63" y="61"/>
                    <a:pt x="63" y="61"/>
                  </a:cubicBezTo>
                  <a:moveTo>
                    <a:pt x="76" y="62"/>
                  </a:moveTo>
                  <a:cubicBezTo>
                    <a:pt x="76" y="59"/>
                    <a:pt x="77" y="57"/>
                    <a:pt x="78" y="54"/>
                  </a:cubicBezTo>
                  <a:cubicBezTo>
                    <a:pt x="78" y="53"/>
                    <a:pt x="78" y="53"/>
                    <a:pt x="78" y="53"/>
                  </a:cubicBezTo>
                  <a:cubicBezTo>
                    <a:pt x="79" y="53"/>
                    <a:pt x="79" y="55"/>
                    <a:pt x="79" y="56"/>
                  </a:cubicBezTo>
                  <a:cubicBezTo>
                    <a:pt x="79" y="58"/>
                    <a:pt x="78" y="60"/>
                    <a:pt x="76" y="62"/>
                  </a:cubicBezTo>
                  <a:moveTo>
                    <a:pt x="91" y="156"/>
                  </a:moveTo>
                  <a:cubicBezTo>
                    <a:pt x="86" y="144"/>
                    <a:pt x="79" y="134"/>
                    <a:pt x="67" y="127"/>
                  </a:cubicBezTo>
                  <a:cubicBezTo>
                    <a:pt x="54" y="120"/>
                    <a:pt x="40" y="115"/>
                    <a:pt x="28" y="106"/>
                  </a:cubicBezTo>
                  <a:cubicBezTo>
                    <a:pt x="11" y="91"/>
                    <a:pt x="2" y="65"/>
                    <a:pt x="8" y="42"/>
                  </a:cubicBezTo>
                  <a:cubicBezTo>
                    <a:pt x="13" y="20"/>
                    <a:pt x="35" y="4"/>
                    <a:pt x="58" y="4"/>
                  </a:cubicBezTo>
                  <a:cubicBezTo>
                    <a:pt x="59" y="4"/>
                    <a:pt x="60" y="4"/>
                    <a:pt x="61" y="4"/>
                  </a:cubicBezTo>
                  <a:cubicBezTo>
                    <a:pt x="90" y="6"/>
                    <a:pt x="105" y="38"/>
                    <a:pt x="107" y="63"/>
                  </a:cubicBezTo>
                  <a:cubicBezTo>
                    <a:pt x="109" y="78"/>
                    <a:pt x="103" y="91"/>
                    <a:pt x="102" y="106"/>
                  </a:cubicBezTo>
                  <a:cubicBezTo>
                    <a:pt x="101" y="119"/>
                    <a:pt x="106" y="133"/>
                    <a:pt x="110" y="145"/>
                  </a:cubicBezTo>
                  <a:cubicBezTo>
                    <a:pt x="110" y="146"/>
                    <a:pt x="110" y="146"/>
                    <a:pt x="110" y="147"/>
                  </a:cubicBezTo>
                  <a:cubicBezTo>
                    <a:pt x="110" y="147"/>
                    <a:pt x="110" y="147"/>
                    <a:pt x="110" y="147"/>
                  </a:cubicBezTo>
                  <a:cubicBezTo>
                    <a:pt x="109" y="147"/>
                    <a:pt x="109" y="148"/>
                    <a:pt x="108" y="148"/>
                  </a:cubicBezTo>
                  <a:cubicBezTo>
                    <a:pt x="102" y="134"/>
                    <a:pt x="97" y="120"/>
                    <a:pt x="91" y="105"/>
                  </a:cubicBezTo>
                  <a:cubicBezTo>
                    <a:pt x="89" y="98"/>
                    <a:pt x="86" y="91"/>
                    <a:pt x="83" y="84"/>
                  </a:cubicBezTo>
                  <a:cubicBezTo>
                    <a:pt x="82" y="79"/>
                    <a:pt x="81" y="75"/>
                    <a:pt x="82" y="71"/>
                  </a:cubicBezTo>
                  <a:cubicBezTo>
                    <a:pt x="86" y="70"/>
                    <a:pt x="89" y="68"/>
                    <a:pt x="88" y="65"/>
                  </a:cubicBezTo>
                  <a:cubicBezTo>
                    <a:pt x="88" y="63"/>
                    <a:pt x="87" y="61"/>
                    <a:pt x="85" y="61"/>
                  </a:cubicBezTo>
                  <a:cubicBezTo>
                    <a:pt x="85" y="61"/>
                    <a:pt x="85" y="61"/>
                    <a:pt x="84" y="61"/>
                  </a:cubicBezTo>
                  <a:cubicBezTo>
                    <a:pt x="82" y="62"/>
                    <a:pt x="81" y="65"/>
                    <a:pt x="80" y="68"/>
                  </a:cubicBezTo>
                  <a:cubicBezTo>
                    <a:pt x="79" y="67"/>
                    <a:pt x="78" y="67"/>
                    <a:pt x="77" y="65"/>
                  </a:cubicBezTo>
                  <a:cubicBezTo>
                    <a:pt x="80" y="63"/>
                    <a:pt x="82" y="59"/>
                    <a:pt x="82" y="55"/>
                  </a:cubicBezTo>
                  <a:cubicBezTo>
                    <a:pt x="82" y="53"/>
                    <a:pt x="82" y="49"/>
                    <a:pt x="79" y="49"/>
                  </a:cubicBezTo>
                  <a:cubicBezTo>
                    <a:pt x="79" y="49"/>
                    <a:pt x="79" y="49"/>
                    <a:pt x="79" y="49"/>
                  </a:cubicBezTo>
                  <a:cubicBezTo>
                    <a:pt x="73" y="50"/>
                    <a:pt x="72" y="58"/>
                    <a:pt x="73" y="64"/>
                  </a:cubicBezTo>
                  <a:cubicBezTo>
                    <a:pt x="72" y="64"/>
                    <a:pt x="71" y="65"/>
                    <a:pt x="70" y="65"/>
                  </a:cubicBezTo>
                  <a:cubicBezTo>
                    <a:pt x="69" y="65"/>
                    <a:pt x="68" y="64"/>
                    <a:pt x="67" y="64"/>
                  </a:cubicBezTo>
                  <a:cubicBezTo>
                    <a:pt x="68" y="60"/>
                    <a:pt x="67" y="56"/>
                    <a:pt x="66" y="53"/>
                  </a:cubicBezTo>
                  <a:cubicBezTo>
                    <a:pt x="65" y="51"/>
                    <a:pt x="64" y="49"/>
                    <a:pt x="62" y="49"/>
                  </a:cubicBezTo>
                  <a:cubicBezTo>
                    <a:pt x="61" y="49"/>
                    <a:pt x="61" y="50"/>
                    <a:pt x="60" y="50"/>
                  </a:cubicBezTo>
                  <a:cubicBezTo>
                    <a:pt x="58" y="51"/>
                    <a:pt x="58" y="54"/>
                    <a:pt x="58" y="56"/>
                  </a:cubicBezTo>
                  <a:cubicBezTo>
                    <a:pt x="59" y="60"/>
                    <a:pt x="60" y="63"/>
                    <a:pt x="63" y="65"/>
                  </a:cubicBezTo>
                  <a:cubicBezTo>
                    <a:pt x="63" y="65"/>
                    <a:pt x="63" y="66"/>
                    <a:pt x="62" y="66"/>
                  </a:cubicBezTo>
                  <a:cubicBezTo>
                    <a:pt x="62" y="68"/>
                    <a:pt x="60" y="69"/>
                    <a:pt x="57" y="69"/>
                  </a:cubicBezTo>
                  <a:cubicBezTo>
                    <a:pt x="56" y="69"/>
                    <a:pt x="54" y="69"/>
                    <a:pt x="52" y="69"/>
                  </a:cubicBezTo>
                  <a:cubicBezTo>
                    <a:pt x="52" y="67"/>
                    <a:pt x="51" y="66"/>
                    <a:pt x="51" y="64"/>
                  </a:cubicBezTo>
                  <a:cubicBezTo>
                    <a:pt x="49" y="62"/>
                    <a:pt x="47" y="59"/>
                    <a:pt x="44" y="59"/>
                  </a:cubicBezTo>
                  <a:cubicBezTo>
                    <a:pt x="44" y="59"/>
                    <a:pt x="44" y="59"/>
                    <a:pt x="43" y="59"/>
                  </a:cubicBezTo>
                  <a:cubicBezTo>
                    <a:pt x="41" y="59"/>
                    <a:pt x="39" y="62"/>
                    <a:pt x="40" y="64"/>
                  </a:cubicBezTo>
                  <a:cubicBezTo>
                    <a:pt x="41" y="67"/>
                    <a:pt x="43" y="69"/>
                    <a:pt x="46" y="70"/>
                  </a:cubicBezTo>
                  <a:cubicBezTo>
                    <a:pt x="47" y="70"/>
                    <a:pt x="48" y="71"/>
                    <a:pt x="49" y="71"/>
                  </a:cubicBezTo>
                  <a:cubicBezTo>
                    <a:pt x="49" y="71"/>
                    <a:pt x="49" y="71"/>
                    <a:pt x="49" y="71"/>
                  </a:cubicBezTo>
                  <a:cubicBezTo>
                    <a:pt x="49" y="74"/>
                    <a:pt x="48" y="76"/>
                    <a:pt x="46" y="78"/>
                  </a:cubicBezTo>
                  <a:cubicBezTo>
                    <a:pt x="43" y="75"/>
                    <a:pt x="38" y="73"/>
                    <a:pt x="35" y="73"/>
                  </a:cubicBezTo>
                  <a:cubicBezTo>
                    <a:pt x="33" y="73"/>
                    <a:pt x="32" y="73"/>
                    <a:pt x="31" y="74"/>
                  </a:cubicBezTo>
                  <a:cubicBezTo>
                    <a:pt x="29" y="75"/>
                    <a:pt x="29" y="79"/>
                    <a:pt x="31" y="81"/>
                  </a:cubicBezTo>
                  <a:cubicBezTo>
                    <a:pt x="33" y="82"/>
                    <a:pt x="36" y="83"/>
                    <a:pt x="38" y="83"/>
                  </a:cubicBezTo>
                  <a:cubicBezTo>
                    <a:pt x="40" y="83"/>
                    <a:pt x="42" y="82"/>
                    <a:pt x="43" y="82"/>
                  </a:cubicBezTo>
                  <a:cubicBezTo>
                    <a:pt x="44" y="82"/>
                    <a:pt x="45" y="82"/>
                    <a:pt x="46" y="81"/>
                  </a:cubicBezTo>
                  <a:cubicBezTo>
                    <a:pt x="46" y="82"/>
                    <a:pt x="47" y="82"/>
                    <a:pt x="47" y="83"/>
                  </a:cubicBezTo>
                  <a:cubicBezTo>
                    <a:pt x="58" y="90"/>
                    <a:pt x="67" y="101"/>
                    <a:pt x="75" y="111"/>
                  </a:cubicBezTo>
                  <a:cubicBezTo>
                    <a:pt x="84" y="124"/>
                    <a:pt x="90" y="139"/>
                    <a:pt x="94" y="154"/>
                  </a:cubicBezTo>
                  <a:cubicBezTo>
                    <a:pt x="94" y="155"/>
                    <a:pt x="94" y="155"/>
                    <a:pt x="94" y="155"/>
                  </a:cubicBezTo>
                  <a:cubicBezTo>
                    <a:pt x="93" y="155"/>
                    <a:pt x="92" y="156"/>
                    <a:pt x="91" y="156"/>
                  </a:cubicBezTo>
                  <a:moveTo>
                    <a:pt x="58" y="0"/>
                  </a:moveTo>
                  <a:cubicBezTo>
                    <a:pt x="41" y="0"/>
                    <a:pt x="25" y="9"/>
                    <a:pt x="15" y="21"/>
                  </a:cubicBezTo>
                  <a:cubicBezTo>
                    <a:pt x="1" y="37"/>
                    <a:pt x="0" y="60"/>
                    <a:pt x="7" y="80"/>
                  </a:cubicBezTo>
                  <a:cubicBezTo>
                    <a:pt x="13" y="96"/>
                    <a:pt x="24" y="108"/>
                    <a:pt x="39" y="117"/>
                  </a:cubicBezTo>
                  <a:cubicBezTo>
                    <a:pt x="48" y="122"/>
                    <a:pt x="59" y="126"/>
                    <a:pt x="68" y="131"/>
                  </a:cubicBezTo>
                  <a:cubicBezTo>
                    <a:pt x="78" y="138"/>
                    <a:pt x="84" y="147"/>
                    <a:pt x="89" y="158"/>
                  </a:cubicBezTo>
                  <a:cubicBezTo>
                    <a:pt x="88" y="158"/>
                    <a:pt x="88" y="159"/>
                    <a:pt x="88" y="159"/>
                  </a:cubicBezTo>
                  <a:cubicBezTo>
                    <a:pt x="92" y="167"/>
                    <a:pt x="99" y="181"/>
                    <a:pt x="109" y="181"/>
                  </a:cubicBezTo>
                  <a:cubicBezTo>
                    <a:pt x="110" y="181"/>
                    <a:pt x="112" y="180"/>
                    <a:pt x="114" y="179"/>
                  </a:cubicBezTo>
                  <a:cubicBezTo>
                    <a:pt x="126" y="174"/>
                    <a:pt x="118" y="157"/>
                    <a:pt x="114" y="148"/>
                  </a:cubicBezTo>
                  <a:cubicBezTo>
                    <a:pt x="114" y="147"/>
                    <a:pt x="114" y="147"/>
                    <a:pt x="114" y="146"/>
                  </a:cubicBezTo>
                  <a:cubicBezTo>
                    <a:pt x="108" y="131"/>
                    <a:pt x="104" y="116"/>
                    <a:pt x="106" y="99"/>
                  </a:cubicBezTo>
                  <a:cubicBezTo>
                    <a:pt x="108" y="86"/>
                    <a:pt x="112" y="73"/>
                    <a:pt x="110" y="59"/>
                  </a:cubicBezTo>
                  <a:cubicBezTo>
                    <a:pt x="108" y="37"/>
                    <a:pt x="94" y="10"/>
                    <a:pt x="71" y="2"/>
                  </a:cubicBezTo>
                  <a:cubicBezTo>
                    <a:pt x="67" y="1"/>
                    <a:pt x="62" y="0"/>
                    <a:pt x="58"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495" name="Google Shape;495;p22"/>
            <p:cNvSpPr/>
            <p:nvPr/>
          </p:nvSpPr>
          <p:spPr>
            <a:xfrm>
              <a:off x="10008856" y="2330377"/>
              <a:ext cx="322263" cy="457200"/>
            </a:xfrm>
            <a:custGeom>
              <a:rect b="b" l="l" r="r" t="t"/>
              <a:pathLst>
                <a:path extrusionOk="0" h="108" w="76">
                  <a:moveTo>
                    <a:pt x="65" y="107"/>
                  </a:moveTo>
                  <a:cubicBezTo>
                    <a:pt x="64" y="107"/>
                    <a:pt x="62" y="106"/>
                    <a:pt x="61" y="105"/>
                  </a:cubicBezTo>
                  <a:cubicBezTo>
                    <a:pt x="64" y="104"/>
                    <a:pt x="67" y="101"/>
                    <a:pt x="71" y="100"/>
                  </a:cubicBezTo>
                  <a:cubicBezTo>
                    <a:pt x="71" y="100"/>
                    <a:pt x="71" y="100"/>
                    <a:pt x="71" y="100"/>
                  </a:cubicBezTo>
                  <a:cubicBezTo>
                    <a:pt x="71" y="103"/>
                    <a:pt x="70" y="104"/>
                    <a:pt x="68" y="106"/>
                  </a:cubicBezTo>
                  <a:cubicBezTo>
                    <a:pt x="67" y="106"/>
                    <a:pt x="66" y="107"/>
                    <a:pt x="65" y="107"/>
                  </a:cubicBezTo>
                  <a:moveTo>
                    <a:pt x="60" y="103"/>
                  </a:moveTo>
                  <a:cubicBezTo>
                    <a:pt x="59" y="102"/>
                    <a:pt x="58" y="101"/>
                    <a:pt x="58" y="101"/>
                  </a:cubicBezTo>
                  <a:cubicBezTo>
                    <a:pt x="62" y="99"/>
                    <a:pt x="66" y="97"/>
                    <a:pt x="69" y="96"/>
                  </a:cubicBezTo>
                  <a:cubicBezTo>
                    <a:pt x="70" y="96"/>
                    <a:pt x="70" y="96"/>
                    <a:pt x="70" y="96"/>
                  </a:cubicBezTo>
                  <a:cubicBezTo>
                    <a:pt x="70" y="97"/>
                    <a:pt x="70" y="98"/>
                    <a:pt x="70" y="99"/>
                  </a:cubicBezTo>
                  <a:cubicBezTo>
                    <a:pt x="70" y="99"/>
                    <a:pt x="70" y="99"/>
                    <a:pt x="70" y="99"/>
                  </a:cubicBezTo>
                  <a:cubicBezTo>
                    <a:pt x="67" y="99"/>
                    <a:pt x="64" y="102"/>
                    <a:pt x="60" y="103"/>
                  </a:cubicBezTo>
                  <a:cubicBezTo>
                    <a:pt x="60" y="103"/>
                    <a:pt x="60" y="103"/>
                    <a:pt x="60" y="103"/>
                  </a:cubicBezTo>
                  <a:moveTo>
                    <a:pt x="57" y="99"/>
                  </a:moveTo>
                  <a:cubicBezTo>
                    <a:pt x="56" y="98"/>
                    <a:pt x="56" y="97"/>
                    <a:pt x="55" y="96"/>
                  </a:cubicBezTo>
                  <a:cubicBezTo>
                    <a:pt x="59" y="94"/>
                    <a:pt x="63" y="92"/>
                    <a:pt x="67" y="90"/>
                  </a:cubicBezTo>
                  <a:cubicBezTo>
                    <a:pt x="68" y="91"/>
                    <a:pt x="68" y="93"/>
                    <a:pt x="69" y="94"/>
                  </a:cubicBezTo>
                  <a:cubicBezTo>
                    <a:pt x="68" y="94"/>
                    <a:pt x="68" y="94"/>
                    <a:pt x="68" y="94"/>
                  </a:cubicBezTo>
                  <a:cubicBezTo>
                    <a:pt x="65" y="96"/>
                    <a:pt x="61" y="97"/>
                    <a:pt x="57" y="99"/>
                  </a:cubicBezTo>
                  <a:moveTo>
                    <a:pt x="22" y="47"/>
                  </a:moveTo>
                  <a:cubicBezTo>
                    <a:pt x="20" y="47"/>
                    <a:pt x="20" y="47"/>
                    <a:pt x="20" y="46"/>
                  </a:cubicBezTo>
                  <a:cubicBezTo>
                    <a:pt x="21" y="45"/>
                    <a:pt x="21" y="45"/>
                    <a:pt x="21" y="45"/>
                  </a:cubicBezTo>
                  <a:cubicBezTo>
                    <a:pt x="22" y="45"/>
                    <a:pt x="24" y="46"/>
                    <a:pt x="26" y="47"/>
                  </a:cubicBezTo>
                  <a:cubicBezTo>
                    <a:pt x="25" y="47"/>
                    <a:pt x="25" y="47"/>
                    <a:pt x="25" y="47"/>
                  </a:cubicBezTo>
                  <a:cubicBezTo>
                    <a:pt x="24" y="48"/>
                    <a:pt x="24" y="48"/>
                    <a:pt x="23" y="48"/>
                  </a:cubicBezTo>
                  <a:cubicBezTo>
                    <a:pt x="23" y="48"/>
                    <a:pt x="23" y="48"/>
                    <a:pt x="22" y="48"/>
                  </a:cubicBezTo>
                  <a:cubicBezTo>
                    <a:pt x="22" y="47"/>
                    <a:pt x="22" y="47"/>
                    <a:pt x="22" y="47"/>
                  </a:cubicBezTo>
                  <a:cubicBezTo>
                    <a:pt x="22" y="47"/>
                    <a:pt x="22" y="47"/>
                    <a:pt x="22" y="47"/>
                  </a:cubicBezTo>
                  <a:moveTo>
                    <a:pt x="34" y="44"/>
                  </a:moveTo>
                  <a:cubicBezTo>
                    <a:pt x="35" y="44"/>
                    <a:pt x="35" y="43"/>
                    <a:pt x="36" y="43"/>
                  </a:cubicBezTo>
                  <a:cubicBezTo>
                    <a:pt x="37" y="43"/>
                    <a:pt x="39" y="42"/>
                    <a:pt x="39" y="40"/>
                  </a:cubicBezTo>
                  <a:cubicBezTo>
                    <a:pt x="40" y="40"/>
                    <a:pt x="41" y="40"/>
                    <a:pt x="42" y="40"/>
                  </a:cubicBezTo>
                  <a:cubicBezTo>
                    <a:pt x="43" y="40"/>
                    <a:pt x="44" y="40"/>
                    <a:pt x="45" y="40"/>
                  </a:cubicBezTo>
                  <a:cubicBezTo>
                    <a:pt x="45" y="40"/>
                    <a:pt x="45" y="41"/>
                    <a:pt x="45" y="41"/>
                  </a:cubicBezTo>
                  <a:cubicBezTo>
                    <a:pt x="46" y="42"/>
                    <a:pt x="46" y="42"/>
                    <a:pt x="47" y="42"/>
                  </a:cubicBezTo>
                  <a:cubicBezTo>
                    <a:pt x="47" y="44"/>
                    <a:pt x="47" y="46"/>
                    <a:pt x="48" y="48"/>
                  </a:cubicBezTo>
                  <a:cubicBezTo>
                    <a:pt x="49" y="53"/>
                    <a:pt x="50" y="57"/>
                    <a:pt x="52" y="62"/>
                  </a:cubicBezTo>
                  <a:cubicBezTo>
                    <a:pt x="56" y="71"/>
                    <a:pt x="59" y="81"/>
                    <a:pt x="63" y="90"/>
                  </a:cubicBezTo>
                  <a:cubicBezTo>
                    <a:pt x="62" y="91"/>
                    <a:pt x="60" y="91"/>
                    <a:pt x="58" y="92"/>
                  </a:cubicBezTo>
                  <a:cubicBezTo>
                    <a:pt x="56" y="84"/>
                    <a:pt x="53" y="76"/>
                    <a:pt x="48" y="68"/>
                  </a:cubicBezTo>
                  <a:cubicBezTo>
                    <a:pt x="44" y="61"/>
                    <a:pt x="38" y="54"/>
                    <a:pt x="31" y="49"/>
                  </a:cubicBezTo>
                  <a:cubicBezTo>
                    <a:pt x="31" y="49"/>
                    <a:pt x="30" y="48"/>
                    <a:pt x="29" y="48"/>
                  </a:cubicBezTo>
                  <a:cubicBezTo>
                    <a:pt x="31" y="47"/>
                    <a:pt x="31" y="45"/>
                    <a:pt x="32" y="43"/>
                  </a:cubicBezTo>
                  <a:cubicBezTo>
                    <a:pt x="33" y="43"/>
                    <a:pt x="34" y="44"/>
                    <a:pt x="34" y="44"/>
                  </a:cubicBezTo>
                  <a:moveTo>
                    <a:pt x="50" y="40"/>
                  </a:moveTo>
                  <a:cubicBezTo>
                    <a:pt x="51" y="40"/>
                    <a:pt x="51" y="40"/>
                    <a:pt x="51" y="40"/>
                  </a:cubicBezTo>
                  <a:cubicBezTo>
                    <a:pt x="51" y="39"/>
                    <a:pt x="51" y="39"/>
                    <a:pt x="51" y="39"/>
                  </a:cubicBezTo>
                  <a:cubicBezTo>
                    <a:pt x="51" y="39"/>
                    <a:pt x="51" y="39"/>
                    <a:pt x="50" y="40"/>
                  </a:cubicBezTo>
                  <a:moveTo>
                    <a:pt x="29" y="40"/>
                  </a:moveTo>
                  <a:cubicBezTo>
                    <a:pt x="29" y="40"/>
                    <a:pt x="28" y="40"/>
                    <a:pt x="28" y="40"/>
                  </a:cubicBezTo>
                  <a:cubicBezTo>
                    <a:pt x="27" y="39"/>
                    <a:pt x="27" y="39"/>
                    <a:pt x="27" y="39"/>
                  </a:cubicBezTo>
                  <a:cubicBezTo>
                    <a:pt x="26" y="39"/>
                    <a:pt x="26" y="38"/>
                    <a:pt x="27" y="37"/>
                  </a:cubicBezTo>
                  <a:cubicBezTo>
                    <a:pt x="28" y="38"/>
                    <a:pt x="28" y="38"/>
                    <a:pt x="28" y="39"/>
                  </a:cubicBezTo>
                  <a:cubicBezTo>
                    <a:pt x="29" y="39"/>
                    <a:pt x="29" y="40"/>
                    <a:pt x="29" y="40"/>
                  </a:cubicBezTo>
                  <a:moveTo>
                    <a:pt x="38" y="37"/>
                  </a:moveTo>
                  <a:cubicBezTo>
                    <a:pt x="38" y="36"/>
                    <a:pt x="38" y="36"/>
                    <a:pt x="38" y="36"/>
                  </a:cubicBezTo>
                  <a:cubicBezTo>
                    <a:pt x="37" y="35"/>
                    <a:pt x="37" y="34"/>
                    <a:pt x="37" y="33"/>
                  </a:cubicBezTo>
                  <a:cubicBezTo>
                    <a:pt x="37" y="32"/>
                    <a:pt x="37" y="32"/>
                    <a:pt x="37" y="32"/>
                  </a:cubicBezTo>
                  <a:cubicBezTo>
                    <a:pt x="37" y="32"/>
                    <a:pt x="38" y="33"/>
                    <a:pt x="38" y="33"/>
                  </a:cubicBezTo>
                  <a:cubicBezTo>
                    <a:pt x="38" y="34"/>
                    <a:pt x="38" y="35"/>
                    <a:pt x="38" y="36"/>
                  </a:cubicBezTo>
                  <a:cubicBezTo>
                    <a:pt x="38" y="37"/>
                    <a:pt x="38" y="37"/>
                    <a:pt x="38" y="37"/>
                  </a:cubicBezTo>
                  <a:moveTo>
                    <a:pt x="46" y="37"/>
                  </a:moveTo>
                  <a:cubicBezTo>
                    <a:pt x="46" y="36"/>
                    <a:pt x="46" y="34"/>
                    <a:pt x="47" y="32"/>
                  </a:cubicBezTo>
                  <a:cubicBezTo>
                    <a:pt x="47" y="32"/>
                    <a:pt x="47" y="32"/>
                    <a:pt x="47" y="32"/>
                  </a:cubicBezTo>
                  <a:cubicBezTo>
                    <a:pt x="48" y="32"/>
                    <a:pt x="48" y="33"/>
                    <a:pt x="48" y="34"/>
                  </a:cubicBezTo>
                  <a:cubicBezTo>
                    <a:pt x="48" y="35"/>
                    <a:pt x="47" y="36"/>
                    <a:pt x="46" y="37"/>
                  </a:cubicBezTo>
                  <a:moveTo>
                    <a:pt x="55" y="94"/>
                  </a:moveTo>
                  <a:cubicBezTo>
                    <a:pt x="51" y="86"/>
                    <a:pt x="47" y="80"/>
                    <a:pt x="40" y="76"/>
                  </a:cubicBezTo>
                  <a:cubicBezTo>
                    <a:pt x="32" y="72"/>
                    <a:pt x="24" y="69"/>
                    <a:pt x="17" y="63"/>
                  </a:cubicBezTo>
                  <a:cubicBezTo>
                    <a:pt x="6" y="54"/>
                    <a:pt x="1" y="39"/>
                    <a:pt x="5" y="25"/>
                  </a:cubicBezTo>
                  <a:cubicBezTo>
                    <a:pt x="8" y="12"/>
                    <a:pt x="21" y="2"/>
                    <a:pt x="35" y="2"/>
                  </a:cubicBezTo>
                  <a:cubicBezTo>
                    <a:pt x="36" y="2"/>
                    <a:pt x="36" y="2"/>
                    <a:pt x="37" y="2"/>
                  </a:cubicBezTo>
                  <a:cubicBezTo>
                    <a:pt x="54" y="3"/>
                    <a:pt x="63" y="23"/>
                    <a:pt x="65" y="38"/>
                  </a:cubicBezTo>
                  <a:cubicBezTo>
                    <a:pt x="66" y="46"/>
                    <a:pt x="62" y="55"/>
                    <a:pt x="62" y="63"/>
                  </a:cubicBezTo>
                  <a:cubicBezTo>
                    <a:pt x="61" y="72"/>
                    <a:pt x="64" y="80"/>
                    <a:pt x="66" y="87"/>
                  </a:cubicBezTo>
                  <a:cubicBezTo>
                    <a:pt x="66" y="88"/>
                    <a:pt x="66" y="88"/>
                    <a:pt x="66" y="88"/>
                  </a:cubicBezTo>
                  <a:cubicBezTo>
                    <a:pt x="66" y="88"/>
                    <a:pt x="66" y="88"/>
                    <a:pt x="66" y="88"/>
                  </a:cubicBezTo>
                  <a:cubicBezTo>
                    <a:pt x="66" y="88"/>
                    <a:pt x="66" y="89"/>
                    <a:pt x="65" y="89"/>
                  </a:cubicBezTo>
                  <a:cubicBezTo>
                    <a:pt x="61" y="80"/>
                    <a:pt x="58" y="72"/>
                    <a:pt x="55" y="63"/>
                  </a:cubicBezTo>
                  <a:cubicBezTo>
                    <a:pt x="53" y="59"/>
                    <a:pt x="52" y="55"/>
                    <a:pt x="50" y="50"/>
                  </a:cubicBezTo>
                  <a:cubicBezTo>
                    <a:pt x="49" y="47"/>
                    <a:pt x="49" y="45"/>
                    <a:pt x="50" y="42"/>
                  </a:cubicBezTo>
                  <a:cubicBezTo>
                    <a:pt x="52" y="42"/>
                    <a:pt x="53" y="40"/>
                    <a:pt x="53" y="39"/>
                  </a:cubicBezTo>
                  <a:cubicBezTo>
                    <a:pt x="53" y="38"/>
                    <a:pt x="52" y="37"/>
                    <a:pt x="51" y="37"/>
                  </a:cubicBezTo>
                  <a:cubicBezTo>
                    <a:pt x="51" y="37"/>
                    <a:pt x="51" y="37"/>
                    <a:pt x="51" y="37"/>
                  </a:cubicBezTo>
                  <a:cubicBezTo>
                    <a:pt x="49" y="37"/>
                    <a:pt x="49" y="39"/>
                    <a:pt x="48" y="40"/>
                  </a:cubicBezTo>
                  <a:cubicBezTo>
                    <a:pt x="47" y="40"/>
                    <a:pt x="47" y="40"/>
                    <a:pt x="46" y="39"/>
                  </a:cubicBezTo>
                  <a:cubicBezTo>
                    <a:pt x="48" y="38"/>
                    <a:pt x="49" y="35"/>
                    <a:pt x="50" y="33"/>
                  </a:cubicBezTo>
                  <a:cubicBezTo>
                    <a:pt x="50" y="32"/>
                    <a:pt x="49" y="29"/>
                    <a:pt x="48" y="29"/>
                  </a:cubicBezTo>
                  <a:cubicBezTo>
                    <a:pt x="48" y="29"/>
                    <a:pt x="48" y="29"/>
                    <a:pt x="47" y="29"/>
                  </a:cubicBezTo>
                  <a:cubicBezTo>
                    <a:pt x="44" y="30"/>
                    <a:pt x="44" y="35"/>
                    <a:pt x="44" y="38"/>
                  </a:cubicBezTo>
                  <a:cubicBezTo>
                    <a:pt x="44" y="38"/>
                    <a:pt x="43" y="39"/>
                    <a:pt x="42" y="39"/>
                  </a:cubicBezTo>
                  <a:cubicBezTo>
                    <a:pt x="42" y="39"/>
                    <a:pt x="41" y="38"/>
                    <a:pt x="40" y="38"/>
                  </a:cubicBezTo>
                  <a:cubicBezTo>
                    <a:pt x="41" y="36"/>
                    <a:pt x="41" y="33"/>
                    <a:pt x="40" y="32"/>
                  </a:cubicBezTo>
                  <a:cubicBezTo>
                    <a:pt x="39" y="31"/>
                    <a:pt x="38" y="29"/>
                    <a:pt x="37" y="29"/>
                  </a:cubicBezTo>
                  <a:cubicBezTo>
                    <a:pt x="37" y="29"/>
                    <a:pt x="37" y="30"/>
                    <a:pt x="36" y="30"/>
                  </a:cubicBezTo>
                  <a:cubicBezTo>
                    <a:pt x="35" y="31"/>
                    <a:pt x="35" y="32"/>
                    <a:pt x="35" y="34"/>
                  </a:cubicBezTo>
                  <a:cubicBezTo>
                    <a:pt x="35" y="36"/>
                    <a:pt x="36" y="38"/>
                    <a:pt x="38" y="39"/>
                  </a:cubicBezTo>
                  <a:cubicBezTo>
                    <a:pt x="38" y="40"/>
                    <a:pt x="38" y="40"/>
                    <a:pt x="38" y="40"/>
                  </a:cubicBezTo>
                  <a:cubicBezTo>
                    <a:pt x="37" y="41"/>
                    <a:pt x="36" y="41"/>
                    <a:pt x="34" y="41"/>
                  </a:cubicBezTo>
                  <a:cubicBezTo>
                    <a:pt x="33" y="41"/>
                    <a:pt x="32" y="41"/>
                    <a:pt x="31" y="41"/>
                  </a:cubicBezTo>
                  <a:cubicBezTo>
                    <a:pt x="31" y="40"/>
                    <a:pt x="31" y="39"/>
                    <a:pt x="30" y="39"/>
                  </a:cubicBezTo>
                  <a:cubicBezTo>
                    <a:pt x="29" y="37"/>
                    <a:pt x="28" y="36"/>
                    <a:pt x="26" y="35"/>
                  </a:cubicBezTo>
                  <a:cubicBezTo>
                    <a:pt x="26" y="35"/>
                    <a:pt x="26" y="35"/>
                    <a:pt x="26" y="35"/>
                  </a:cubicBezTo>
                  <a:cubicBezTo>
                    <a:pt x="25" y="35"/>
                    <a:pt x="24" y="37"/>
                    <a:pt x="24" y="38"/>
                  </a:cubicBezTo>
                  <a:cubicBezTo>
                    <a:pt x="24" y="40"/>
                    <a:pt x="26" y="41"/>
                    <a:pt x="28" y="42"/>
                  </a:cubicBezTo>
                  <a:cubicBezTo>
                    <a:pt x="28" y="42"/>
                    <a:pt x="29" y="42"/>
                    <a:pt x="30" y="43"/>
                  </a:cubicBezTo>
                  <a:cubicBezTo>
                    <a:pt x="30" y="43"/>
                    <a:pt x="30" y="43"/>
                    <a:pt x="30" y="43"/>
                  </a:cubicBezTo>
                  <a:cubicBezTo>
                    <a:pt x="30" y="44"/>
                    <a:pt x="29" y="46"/>
                    <a:pt x="28" y="46"/>
                  </a:cubicBezTo>
                  <a:cubicBezTo>
                    <a:pt x="26" y="45"/>
                    <a:pt x="23" y="43"/>
                    <a:pt x="21" y="43"/>
                  </a:cubicBezTo>
                  <a:cubicBezTo>
                    <a:pt x="20" y="43"/>
                    <a:pt x="19" y="44"/>
                    <a:pt x="19" y="44"/>
                  </a:cubicBezTo>
                  <a:cubicBezTo>
                    <a:pt x="17" y="45"/>
                    <a:pt x="18" y="47"/>
                    <a:pt x="19" y="48"/>
                  </a:cubicBezTo>
                  <a:cubicBezTo>
                    <a:pt x="20" y="49"/>
                    <a:pt x="21" y="49"/>
                    <a:pt x="23" y="49"/>
                  </a:cubicBezTo>
                  <a:cubicBezTo>
                    <a:pt x="24" y="49"/>
                    <a:pt x="25" y="49"/>
                    <a:pt x="26" y="49"/>
                  </a:cubicBezTo>
                  <a:cubicBezTo>
                    <a:pt x="27" y="49"/>
                    <a:pt x="27" y="49"/>
                    <a:pt x="28" y="49"/>
                  </a:cubicBezTo>
                  <a:cubicBezTo>
                    <a:pt x="28" y="49"/>
                    <a:pt x="28" y="49"/>
                    <a:pt x="28" y="49"/>
                  </a:cubicBezTo>
                  <a:cubicBezTo>
                    <a:pt x="35" y="54"/>
                    <a:pt x="40" y="60"/>
                    <a:pt x="45" y="67"/>
                  </a:cubicBezTo>
                  <a:cubicBezTo>
                    <a:pt x="51" y="74"/>
                    <a:pt x="54" y="83"/>
                    <a:pt x="56" y="93"/>
                  </a:cubicBezTo>
                  <a:cubicBezTo>
                    <a:pt x="57" y="93"/>
                    <a:pt x="57" y="93"/>
                    <a:pt x="57" y="93"/>
                  </a:cubicBezTo>
                  <a:cubicBezTo>
                    <a:pt x="56" y="93"/>
                    <a:pt x="56" y="94"/>
                    <a:pt x="55" y="94"/>
                  </a:cubicBezTo>
                  <a:moveTo>
                    <a:pt x="35" y="0"/>
                  </a:moveTo>
                  <a:cubicBezTo>
                    <a:pt x="25" y="0"/>
                    <a:pt x="15" y="5"/>
                    <a:pt x="9" y="12"/>
                  </a:cubicBezTo>
                  <a:cubicBezTo>
                    <a:pt x="1" y="22"/>
                    <a:pt x="0" y="36"/>
                    <a:pt x="4" y="48"/>
                  </a:cubicBezTo>
                  <a:cubicBezTo>
                    <a:pt x="8" y="57"/>
                    <a:pt x="15" y="65"/>
                    <a:pt x="23" y="70"/>
                  </a:cubicBezTo>
                  <a:cubicBezTo>
                    <a:pt x="29" y="73"/>
                    <a:pt x="35" y="76"/>
                    <a:pt x="41" y="79"/>
                  </a:cubicBezTo>
                  <a:cubicBezTo>
                    <a:pt x="47" y="83"/>
                    <a:pt x="50" y="88"/>
                    <a:pt x="53" y="95"/>
                  </a:cubicBezTo>
                  <a:cubicBezTo>
                    <a:pt x="53" y="95"/>
                    <a:pt x="53" y="95"/>
                    <a:pt x="53" y="96"/>
                  </a:cubicBezTo>
                  <a:cubicBezTo>
                    <a:pt x="55" y="101"/>
                    <a:pt x="59" y="108"/>
                    <a:pt x="65" y="108"/>
                  </a:cubicBezTo>
                  <a:cubicBezTo>
                    <a:pt x="66" y="108"/>
                    <a:pt x="67" y="108"/>
                    <a:pt x="68" y="108"/>
                  </a:cubicBezTo>
                  <a:cubicBezTo>
                    <a:pt x="76" y="104"/>
                    <a:pt x="71" y="94"/>
                    <a:pt x="69" y="89"/>
                  </a:cubicBezTo>
                  <a:cubicBezTo>
                    <a:pt x="68" y="88"/>
                    <a:pt x="68" y="88"/>
                    <a:pt x="68" y="88"/>
                  </a:cubicBezTo>
                  <a:cubicBezTo>
                    <a:pt x="65" y="79"/>
                    <a:pt x="62" y="69"/>
                    <a:pt x="64" y="59"/>
                  </a:cubicBezTo>
                  <a:cubicBezTo>
                    <a:pt x="65" y="51"/>
                    <a:pt x="67" y="44"/>
                    <a:pt x="66" y="35"/>
                  </a:cubicBezTo>
                  <a:cubicBezTo>
                    <a:pt x="65" y="22"/>
                    <a:pt x="57" y="6"/>
                    <a:pt x="43" y="1"/>
                  </a:cubicBezTo>
                  <a:cubicBezTo>
                    <a:pt x="40" y="0"/>
                    <a:pt x="37" y="0"/>
                    <a:pt x="35"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496" name="Google Shape;496;p22"/>
            <p:cNvSpPr/>
            <p:nvPr/>
          </p:nvSpPr>
          <p:spPr>
            <a:xfrm>
              <a:off x="11358232" y="1328905"/>
              <a:ext cx="631825" cy="933450"/>
            </a:xfrm>
            <a:custGeom>
              <a:rect b="b" l="l" r="r" t="t"/>
              <a:pathLst>
                <a:path extrusionOk="0" h="220" w="149">
                  <a:moveTo>
                    <a:pt x="21" y="216"/>
                  </a:moveTo>
                  <a:cubicBezTo>
                    <a:pt x="20" y="216"/>
                    <a:pt x="19" y="216"/>
                    <a:pt x="18" y="216"/>
                  </a:cubicBezTo>
                  <a:cubicBezTo>
                    <a:pt x="12" y="214"/>
                    <a:pt x="10" y="210"/>
                    <a:pt x="10" y="204"/>
                  </a:cubicBezTo>
                  <a:cubicBezTo>
                    <a:pt x="16" y="208"/>
                    <a:pt x="23" y="208"/>
                    <a:pt x="29" y="212"/>
                  </a:cubicBezTo>
                  <a:cubicBezTo>
                    <a:pt x="29" y="212"/>
                    <a:pt x="29" y="212"/>
                    <a:pt x="29" y="212"/>
                  </a:cubicBezTo>
                  <a:cubicBezTo>
                    <a:pt x="27" y="215"/>
                    <a:pt x="24" y="216"/>
                    <a:pt x="21" y="216"/>
                  </a:cubicBezTo>
                  <a:moveTo>
                    <a:pt x="10" y="200"/>
                  </a:moveTo>
                  <a:cubicBezTo>
                    <a:pt x="10" y="198"/>
                    <a:pt x="11" y="196"/>
                    <a:pt x="11" y="194"/>
                  </a:cubicBezTo>
                  <a:cubicBezTo>
                    <a:pt x="19" y="197"/>
                    <a:pt x="26" y="201"/>
                    <a:pt x="34" y="204"/>
                  </a:cubicBezTo>
                  <a:cubicBezTo>
                    <a:pt x="35" y="204"/>
                    <a:pt x="35" y="204"/>
                    <a:pt x="35" y="204"/>
                  </a:cubicBezTo>
                  <a:cubicBezTo>
                    <a:pt x="34" y="206"/>
                    <a:pt x="33" y="208"/>
                    <a:pt x="31" y="210"/>
                  </a:cubicBezTo>
                  <a:cubicBezTo>
                    <a:pt x="31" y="209"/>
                    <a:pt x="31" y="209"/>
                    <a:pt x="31" y="209"/>
                  </a:cubicBezTo>
                  <a:cubicBezTo>
                    <a:pt x="25" y="204"/>
                    <a:pt x="17" y="205"/>
                    <a:pt x="11" y="201"/>
                  </a:cubicBezTo>
                  <a:cubicBezTo>
                    <a:pt x="11" y="200"/>
                    <a:pt x="10" y="200"/>
                    <a:pt x="10" y="200"/>
                  </a:cubicBezTo>
                  <a:cubicBezTo>
                    <a:pt x="10" y="200"/>
                    <a:pt x="10" y="200"/>
                    <a:pt x="10" y="200"/>
                  </a:cubicBezTo>
                  <a:moveTo>
                    <a:pt x="36" y="201"/>
                  </a:moveTo>
                  <a:cubicBezTo>
                    <a:pt x="36" y="201"/>
                    <a:pt x="36" y="200"/>
                    <a:pt x="35" y="200"/>
                  </a:cubicBezTo>
                  <a:cubicBezTo>
                    <a:pt x="27" y="197"/>
                    <a:pt x="20" y="193"/>
                    <a:pt x="12" y="190"/>
                  </a:cubicBezTo>
                  <a:cubicBezTo>
                    <a:pt x="13" y="187"/>
                    <a:pt x="14" y="185"/>
                    <a:pt x="15" y="183"/>
                  </a:cubicBezTo>
                  <a:cubicBezTo>
                    <a:pt x="23" y="187"/>
                    <a:pt x="31" y="189"/>
                    <a:pt x="39" y="193"/>
                  </a:cubicBezTo>
                  <a:cubicBezTo>
                    <a:pt x="39" y="195"/>
                    <a:pt x="37" y="198"/>
                    <a:pt x="36" y="201"/>
                  </a:cubicBezTo>
                  <a:moveTo>
                    <a:pt x="91" y="99"/>
                  </a:moveTo>
                  <a:cubicBezTo>
                    <a:pt x="91" y="99"/>
                    <a:pt x="91" y="99"/>
                    <a:pt x="90" y="99"/>
                  </a:cubicBezTo>
                  <a:cubicBezTo>
                    <a:pt x="91" y="99"/>
                    <a:pt x="91" y="99"/>
                    <a:pt x="91" y="99"/>
                  </a:cubicBezTo>
                  <a:cubicBezTo>
                    <a:pt x="91" y="98"/>
                    <a:pt x="92" y="98"/>
                    <a:pt x="92" y="98"/>
                  </a:cubicBezTo>
                  <a:cubicBezTo>
                    <a:pt x="92" y="98"/>
                    <a:pt x="93" y="98"/>
                    <a:pt x="92" y="99"/>
                  </a:cubicBezTo>
                  <a:cubicBezTo>
                    <a:pt x="92" y="99"/>
                    <a:pt x="92" y="99"/>
                    <a:pt x="91" y="99"/>
                  </a:cubicBezTo>
                  <a:moveTo>
                    <a:pt x="88" y="88"/>
                  </a:moveTo>
                  <a:cubicBezTo>
                    <a:pt x="88" y="88"/>
                    <a:pt x="88" y="88"/>
                    <a:pt x="88" y="88"/>
                  </a:cubicBezTo>
                  <a:cubicBezTo>
                    <a:pt x="90" y="86"/>
                    <a:pt x="93" y="84"/>
                    <a:pt x="96" y="83"/>
                  </a:cubicBezTo>
                  <a:cubicBezTo>
                    <a:pt x="97" y="83"/>
                    <a:pt x="97" y="83"/>
                    <a:pt x="97" y="83"/>
                  </a:cubicBezTo>
                  <a:cubicBezTo>
                    <a:pt x="99" y="83"/>
                    <a:pt x="96" y="85"/>
                    <a:pt x="96" y="86"/>
                  </a:cubicBezTo>
                  <a:cubicBezTo>
                    <a:pt x="94" y="88"/>
                    <a:pt x="91" y="88"/>
                    <a:pt x="88" y="88"/>
                  </a:cubicBezTo>
                  <a:moveTo>
                    <a:pt x="51" y="79"/>
                  </a:moveTo>
                  <a:cubicBezTo>
                    <a:pt x="54" y="79"/>
                    <a:pt x="57" y="77"/>
                    <a:pt x="59" y="75"/>
                  </a:cubicBezTo>
                  <a:cubicBezTo>
                    <a:pt x="61" y="78"/>
                    <a:pt x="62" y="80"/>
                    <a:pt x="64" y="82"/>
                  </a:cubicBezTo>
                  <a:cubicBezTo>
                    <a:pt x="66" y="83"/>
                    <a:pt x="68" y="83"/>
                    <a:pt x="70" y="83"/>
                  </a:cubicBezTo>
                  <a:cubicBezTo>
                    <a:pt x="72" y="83"/>
                    <a:pt x="73" y="83"/>
                    <a:pt x="75" y="83"/>
                  </a:cubicBezTo>
                  <a:cubicBezTo>
                    <a:pt x="76" y="86"/>
                    <a:pt x="78" y="89"/>
                    <a:pt x="82" y="90"/>
                  </a:cubicBezTo>
                  <a:cubicBezTo>
                    <a:pt x="82" y="91"/>
                    <a:pt x="81" y="92"/>
                    <a:pt x="81" y="93"/>
                  </a:cubicBezTo>
                  <a:cubicBezTo>
                    <a:pt x="81" y="94"/>
                    <a:pt x="81" y="96"/>
                    <a:pt x="82" y="98"/>
                  </a:cubicBezTo>
                  <a:cubicBezTo>
                    <a:pt x="79" y="100"/>
                    <a:pt x="76" y="103"/>
                    <a:pt x="74" y="107"/>
                  </a:cubicBezTo>
                  <a:cubicBezTo>
                    <a:pt x="69" y="115"/>
                    <a:pt x="64" y="123"/>
                    <a:pt x="61" y="132"/>
                  </a:cubicBezTo>
                  <a:cubicBezTo>
                    <a:pt x="53" y="150"/>
                    <a:pt x="43" y="168"/>
                    <a:pt x="35" y="187"/>
                  </a:cubicBezTo>
                  <a:cubicBezTo>
                    <a:pt x="31" y="186"/>
                    <a:pt x="28" y="184"/>
                    <a:pt x="24" y="183"/>
                  </a:cubicBezTo>
                  <a:cubicBezTo>
                    <a:pt x="34" y="168"/>
                    <a:pt x="41" y="152"/>
                    <a:pt x="45" y="135"/>
                  </a:cubicBezTo>
                  <a:cubicBezTo>
                    <a:pt x="49" y="118"/>
                    <a:pt x="52" y="100"/>
                    <a:pt x="50" y="83"/>
                  </a:cubicBezTo>
                  <a:cubicBezTo>
                    <a:pt x="50" y="82"/>
                    <a:pt x="50" y="80"/>
                    <a:pt x="49" y="79"/>
                  </a:cubicBezTo>
                  <a:cubicBezTo>
                    <a:pt x="50" y="79"/>
                    <a:pt x="50" y="79"/>
                    <a:pt x="51" y="79"/>
                  </a:cubicBezTo>
                  <a:moveTo>
                    <a:pt x="78" y="76"/>
                  </a:moveTo>
                  <a:cubicBezTo>
                    <a:pt x="78" y="76"/>
                    <a:pt x="78" y="75"/>
                    <a:pt x="78" y="75"/>
                  </a:cubicBezTo>
                  <a:cubicBezTo>
                    <a:pt x="79" y="73"/>
                    <a:pt x="80" y="71"/>
                    <a:pt x="82" y="69"/>
                  </a:cubicBezTo>
                  <a:cubicBezTo>
                    <a:pt x="82" y="68"/>
                    <a:pt x="83" y="68"/>
                    <a:pt x="83" y="68"/>
                  </a:cubicBezTo>
                  <a:cubicBezTo>
                    <a:pt x="84" y="68"/>
                    <a:pt x="84" y="71"/>
                    <a:pt x="83" y="72"/>
                  </a:cubicBezTo>
                  <a:cubicBezTo>
                    <a:pt x="82" y="73"/>
                    <a:pt x="81" y="74"/>
                    <a:pt x="79" y="75"/>
                  </a:cubicBezTo>
                  <a:cubicBezTo>
                    <a:pt x="79" y="76"/>
                    <a:pt x="78" y="76"/>
                    <a:pt x="78" y="76"/>
                  </a:cubicBezTo>
                  <a:moveTo>
                    <a:pt x="45" y="73"/>
                  </a:moveTo>
                  <a:cubicBezTo>
                    <a:pt x="44" y="72"/>
                    <a:pt x="44" y="72"/>
                    <a:pt x="44" y="72"/>
                  </a:cubicBezTo>
                  <a:cubicBezTo>
                    <a:pt x="42" y="71"/>
                    <a:pt x="41" y="69"/>
                    <a:pt x="40" y="68"/>
                  </a:cubicBezTo>
                  <a:cubicBezTo>
                    <a:pt x="40" y="68"/>
                    <a:pt x="39" y="67"/>
                    <a:pt x="39" y="67"/>
                  </a:cubicBezTo>
                  <a:cubicBezTo>
                    <a:pt x="38" y="65"/>
                    <a:pt x="38" y="64"/>
                    <a:pt x="40" y="62"/>
                  </a:cubicBezTo>
                  <a:cubicBezTo>
                    <a:pt x="43" y="64"/>
                    <a:pt x="44" y="68"/>
                    <a:pt x="45" y="73"/>
                  </a:cubicBezTo>
                  <a:moveTo>
                    <a:pt x="60" y="68"/>
                  </a:moveTo>
                  <a:cubicBezTo>
                    <a:pt x="60" y="67"/>
                    <a:pt x="59" y="66"/>
                    <a:pt x="59" y="65"/>
                  </a:cubicBezTo>
                  <a:cubicBezTo>
                    <a:pt x="59" y="65"/>
                    <a:pt x="59" y="64"/>
                    <a:pt x="59" y="63"/>
                  </a:cubicBezTo>
                  <a:cubicBezTo>
                    <a:pt x="58" y="62"/>
                    <a:pt x="59" y="61"/>
                    <a:pt x="61" y="61"/>
                  </a:cubicBezTo>
                  <a:cubicBezTo>
                    <a:pt x="61" y="61"/>
                    <a:pt x="61" y="61"/>
                    <a:pt x="61" y="61"/>
                  </a:cubicBezTo>
                  <a:cubicBezTo>
                    <a:pt x="62" y="62"/>
                    <a:pt x="61" y="64"/>
                    <a:pt x="61" y="65"/>
                  </a:cubicBezTo>
                  <a:cubicBezTo>
                    <a:pt x="61" y="66"/>
                    <a:pt x="61" y="67"/>
                    <a:pt x="60" y="68"/>
                  </a:cubicBezTo>
                  <a:moveTo>
                    <a:pt x="21" y="182"/>
                  </a:moveTo>
                  <a:cubicBezTo>
                    <a:pt x="19" y="181"/>
                    <a:pt x="18" y="181"/>
                    <a:pt x="17" y="180"/>
                  </a:cubicBezTo>
                  <a:cubicBezTo>
                    <a:pt x="23" y="165"/>
                    <a:pt x="26" y="150"/>
                    <a:pt x="22" y="134"/>
                  </a:cubicBezTo>
                  <a:cubicBezTo>
                    <a:pt x="18" y="117"/>
                    <a:pt x="10" y="100"/>
                    <a:pt x="9" y="82"/>
                  </a:cubicBezTo>
                  <a:cubicBezTo>
                    <a:pt x="8" y="54"/>
                    <a:pt x="24" y="25"/>
                    <a:pt x="48" y="11"/>
                  </a:cubicBezTo>
                  <a:cubicBezTo>
                    <a:pt x="58" y="6"/>
                    <a:pt x="68" y="4"/>
                    <a:pt x="78" y="4"/>
                  </a:cubicBezTo>
                  <a:cubicBezTo>
                    <a:pt x="96" y="4"/>
                    <a:pt x="115" y="12"/>
                    <a:pt x="127" y="27"/>
                  </a:cubicBezTo>
                  <a:cubicBezTo>
                    <a:pt x="149" y="53"/>
                    <a:pt x="133" y="94"/>
                    <a:pt x="113" y="117"/>
                  </a:cubicBezTo>
                  <a:cubicBezTo>
                    <a:pt x="101" y="130"/>
                    <a:pt x="84" y="137"/>
                    <a:pt x="71" y="148"/>
                  </a:cubicBezTo>
                  <a:cubicBezTo>
                    <a:pt x="58" y="158"/>
                    <a:pt x="50" y="173"/>
                    <a:pt x="42" y="187"/>
                  </a:cubicBezTo>
                  <a:cubicBezTo>
                    <a:pt x="42" y="188"/>
                    <a:pt x="41" y="188"/>
                    <a:pt x="41" y="189"/>
                  </a:cubicBezTo>
                  <a:cubicBezTo>
                    <a:pt x="41" y="189"/>
                    <a:pt x="41" y="189"/>
                    <a:pt x="41" y="189"/>
                  </a:cubicBezTo>
                  <a:cubicBezTo>
                    <a:pt x="40" y="189"/>
                    <a:pt x="39" y="188"/>
                    <a:pt x="39" y="188"/>
                  </a:cubicBezTo>
                  <a:cubicBezTo>
                    <a:pt x="46" y="171"/>
                    <a:pt x="54" y="154"/>
                    <a:pt x="62" y="138"/>
                  </a:cubicBezTo>
                  <a:cubicBezTo>
                    <a:pt x="66" y="129"/>
                    <a:pt x="70" y="121"/>
                    <a:pt x="75" y="113"/>
                  </a:cubicBezTo>
                  <a:cubicBezTo>
                    <a:pt x="78" y="108"/>
                    <a:pt x="81" y="103"/>
                    <a:pt x="85" y="101"/>
                  </a:cubicBezTo>
                  <a:cubicBezTo>
                    <a:pt x="87" y="102"/>
                    <a:pt x="90" y="103"/>
                    <a:pt x="92" y="103"/>
                  </a:cubicBezTo>
                  <a:cubicBezTo>
                    <a:pt x="93" y="103"/>
                    <a:pt x="95" y="102"/>
                    <a:pt x="96" y="101"/>
                  </a:cubicBezTo>
                  <a:cubicBezTo>
                    <a:pt x="97" y="99"/>
                    <a:pt x="98" y="96"/>
                    <a:pt x="95" y="95"/>
                  </a:cubicBezTo>
                  <a:cubicBezTo>
                    <a:pt x="94" y="94"/>
                    <a:pt x="94" y="94"/>
                    <a:pt x="93" y="94"/>
                  </a:cubicBezTo>
                  <a:cubicBezTo>
                    <a:pt x="90" y="94"/>
                    <a:pt x="88" y="95"/>
                    <a:pt x="86" y="96"/>
                  </a:cubicBezTo>
                  <a:cubicBezTo>
                    <a:pt x="85" y="95"/>
                    <a:pt x="85" y="93"/>
                    <a:pt x="85" y="92"/>
                  </a:cubicBezTo>
                  <a:cubicBezTo>
                    <a:pt x="86" y="92"/>
                    <a:pt x="87" y="92"/>
                    <a:pt x="88" y="92"/>
                  </a:cubicBezTo>
                  <a:cubicBezTo>
                    <a:pt x="92" y="92"/>
                    <a:pt x="96" y="90"/>
                    <a:pt x="99" y="88"/>
                  </a:cubicBezTo>
                  <a:cubicBezTo>
                    <a:pt x="101" y="86"/>
                    <a:pt x="104" y="82"/>
                    <a:pt x="102" y="80"/>
                  </a:cubicBezTo>
                  <a:cubicBezTo>
                    <a:pt x="100" y="79"/>
                    <a:pt x="99" y="78"/>
                    <a:pt x="98" y="78"/>
                  </a:cubicBezTo>
                  <a:cubicBezTo>
                    <a:pt x="93" y="78"/>
                    <a:pt x="87" y="83"/>
                    <a:pt x="84" y="87"/>
                  </a:cubicBezTo>
                  <a:cubicBezTo>
                    <a:pt x="81" y="86"/>
                    <a:pt x="79" y="84"/>
                    <a:pt x="78" y="81"/>
                  </a:cubicBezTo>
                  <a:cubicBezTo>
                    <a:pt x="82" y="79"/>
                    <a:pt x="86" y="75"/>
                    <a:pt x="88" y="71"/>
                  </a:cubicBezTo>
                  <a:cubicBezTo>
                    <a:pt x="88" y="69"/>
                    <a:pt x="89" y="65"/>
                    <a:pt x="86" y="64"/>
                  </a:cubicBezTo>
                  <a:cubicBezTo>
                    <a:pt x="85" y="64"/>
                    <a:pt x="84" y="64"/>
                    <a:pt x="84" y="64"/>
                  </a:cubicBezTo>
                  <a:cubicBezTo>
                    <a:pt x="82" y="64"/>
                    <a:pt x="80" y="66"/>
                    <a:pt x="78" y="68"/>
                  </a:cubicBezTo>
                  <a:cubicBezTo>
                    <a:pt x="75" y="71"/>
                    <a:pt x="74" y="75"/>
                    <a:pt x="74" y="79"/>
                  </a:cubicBezTo>
                  <a:cubicBezTo>
                    <a:pt x="74" y="79"/>
                    <a:pt x="73" y="79"/>
                    <a:pt x="73" y="80"/>
                  </a:cubicBezTo>
                  <a:cubicBezTo>
                    <a:pt x="72" y="80"/>
                    <a:pt x="71" y="80"/>
                    <a:pt x="71" y="80"/>
                  </a:cubicBezTo>
                  <a:cubicBezTo>
                    <a:pt x="67" y="80"/>
                    <a:pt x="64" y="76"/>
                    <a:pt x="62" y="72"/>
                  </a:cubicBezTo>
                  <a:cubicBezTo>
                    <a:pt x="63" y="71"/>
                    <a:pt x="64" y="69"/>
                    <a:pt x="64" y="67"/>
                  </a:cubicBezTo>
                  <a:cubicBezTo>
                    <a:pt x="65" y="64"/>
                    <a:pt x="66" y="60"/>
                    <a:pt x="64" y="57"/>
                  </a:cubicBezTo>
                  <a:cubicBezTo>
                    <a:pt x="63" y="56"/>
                    <a:pt x="62" y="55"/>
                    <a:pt x="60" y="55"/>
                  </a:cubicBezTo>
                  <a:cubicBezTo>
                    <a:pt x="59" y="55"/>
                    <a:pt x="57" y="56"/>
                    <a:pt x="56" y="57"/>
                  </a:cubicBezTo>
                  <a:cubicBezTo>
                    <a:pt x="54" y="61"/>
                    <a:pt x="55" y="65"/>
                    <a:pt x="56" y="68"/>
                  </a:cubicBezTo>
                  <a:cubicBezTo>
                    <a:pt x="56" y="69"/>
                    <a:pt x="57" y="71"/>
                    <a:pt x="58" y="72"/>
                  </a:cubicBezTo>
                  <a:cubicBezTo>
                    <a:pt x="58" y="72"/>
                    <a:pt x="58" y="72"/>
                    <a:pt x="58" y="72"/>
                  </a:cubicBezTo>
                  <a:cubicBezTo>
                    <a:pt x="56" y="74"/>
                    <a:pt x="53" y="75"/>
                    <a:pt x="51" y="75"/>
                  </a:cubicBezTo>
                  <a:cubicBezTo>
                    <a:pt x="51" y="75"/>
                    <a:pt x="50" y="75"/>
                    <a:pt x="49" y="74"/>
                  </a:cubicBezTo>
                  <a:cubicBezTo>
                    <a:pt x="48" y="67"/>
                    <a:pt x="46" y="59"/>
                    <a:pt x="40" y="58"/>
                  </a:cubicBezTo>
                  <a:cubicBezTo>
                    <a:pt x="40" y="58"/>
                    <a:pt x="39" y="58"/>
                    <a:pt x="39" y="58"/>
                  </a:cubicBezTo>
                  <a:cubicBezTo>
                    <a:pt x="36" y="58"/>
                    <a:pt x="34" y="61"/>
                    <a:pt x="34" y="64"/>
                  </a:cubicBezTo>
                  <a:cubicBezTo>
                    <a:pt x="34" y="69"/>
                    <a:pt x="39" y="73"/>
                    <a:pt x="43" y="76"/>
                  </a:cubicBezTo>
                  <a:cubicBezTo>
                    <a:pt x="43" y="76"/>
                    <a:pt x="44" y="77"/>
                    <a:pt x="45" y="77"/>
                  </a:cubicBezTo>
                  <a:cubicBezTo>
                    <a:pt x="46" y="78"/>
                    <a:pt x="46" y="79"/>
                    <a:pt x="46" y="80"/>
                  </a:cubicBezTo>
                  <a:cubicBezTo>
                    <a:pt x="48" y="96"/>
                    <a:pt x="46" y="112"/>
                    <a:pt x="43" y="128"/>
                  </a:cubicBezTo>
                  <a:cubicBezTo>
                    <a:pt x="39" y="147"/>
                    <a:pt x="32" y="165"/>
                    <a:pt x="21" y="181"/>
                  </a:cubicBezTo>
                  <a:cubicBezTo>
                    <a:pt x="21" y="182"/>
                    <a:pt x="21" y="182"/>
                    <a:pt x="21" y="182"/>
                  </a:cubicBezTo>
                  <a:moveTo>
                    <a:pt x="77" y="0"/>
                  </a:moveTo>
                  <a:cubicBezTo>
                    <a:pt x="76" y="0"/>
                    <a:pt x="75" y="0"/>
                    <a:pt x="74" y="0"/>
                  </a:cubicBezTo>
                  <a:cubicBezTo>
                    <a:pt x="48" y="1"/>
                    <a:pt x="26" y="19"/>
                    <a:pt x="15" y="42"/>
                  </a:cubicBezTo>
                  <a:cubicBezTo>
                    <a:pt x="5" y="60"/>
                    <a:pt x="3" y="81"/>
                    <a:pt x="8" y="101"/>
                  </a:cubicBezTo>
                  <a:cubicBezTo>
                    <a:pt x="12" y="113"/>
                    <a:pt x="17" y="126"/>
                    <a:pt x="19" y="139"/>
                  </a:cubicBezTo>
                  <a:cubicBezTo>
                    <a:pt x="22" y="153"/>
                    <a:pt x="19" y="166"/>
                    <a:pt x="13" y="179"/>
                  </a:cubicBezTo>
                  <a:cubicBezTo>
                    <a:pt x="13" y="179"/>
                    <a:pt x="13" y="179"/>
                    <a:pt x="13" y="179"/>
                  </a:cubicBezTo>
                  <a:cubicBezTo>
                    <a:pt x="13" y="179"/>
                    <a:pt x="12" y="179"/>
                    <a:pt x="12" y="180"/>
                  </a:cubicBezTo>
                  <a:cubicBezTo>
                    <a:pt x="7" y="192"/>
                    <a:pt x="0" y="212"/>
                    <a:pt x="15" y="219"/>
                  </a:cubicBezTo>
                  <a:cubicBezTo>
                    <a:pt x="17" y="220"/>
                    <a:pt x="19" y="220"/>
                    <a:pt x="21" y="220"/>
                  </a:cubicBezTo>
                  <a:cubicBezTo>
                    <a:pt x="33" y="220"/>
                    <a:pt x="39" y="203"/>
                    <a:pt x="43" y="193"/>
                  </a:cubicBezTo>
                  <a:cubicBezTo>
                    <a:pt x="44" y="193"/>
                    <a:pt x="44" y="192"/>
                    <a:pt x="44" y="192"/>
                  </a:cubicBezTo>
                  <a:cubicBezTo>
                    <a:pt x="54" y="174"/>
                    <a:pt x="63" y="157"/>
                    <a:pt x="80" y="146"/>
                  </a:cubicBezTo>
                  <a:cubicBezTo>
                    <a:pt x="94" y="136"/>
                    <a:pt x="108" y="129"/>
                    <a:pt x="119" y="116"/>
                  </a:cubicBezTo>
                  <a:cubicBezTo>
                    <a:pt x="137" y="95"/>
                    <a:pt x="149" y="61"/>
                    <a:pt x="136" y="34"/>
                  </a:cubicBezTo>
                  <a:cubicBezTo>
                    <a:pt x="126" y="12"/>
                    <a:pt x="100" y="0"/>
                    <a:pt x="77"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grpSp>
          <p:nvGrpSpPr>
            <p:cNvPr id="497" name="Google Shape;497;p22"/>
            <p:cNvGrpSpPr/>
            <p:nvPr/>
          </p:nvGrpSpPr>
          <p:grpSpPr>
            <a:xfrm>
              <a:off x="355268" y="3054277"/>
              <a:ext cx="984250" cy="1238250"/>
              <a:chOff x="312737" y="5584826"/>
              <a:chExt cx="984250" cy="1238250"/>
            </a:xfrm>
          </p:grpSpPr>
          <p:sp>
            <p:nvSpPr>
              <p:cNvPr id="498" name="Google Shape;498;p22"/>
              <p:cNvSpPr/>
              <p:nvPr/>
            </p:nvSpPr>
            <p:spPr>
              <a:xfrm>
                <a:off x="312737" y="5584826"/>
                <a:ext cx="984250" cy="1238250"/>
              </a:xfrm>
              <a:custGeom>
                <a:rect b="b" l="l" r="r" t="t"/>
                <a:pathLst>
                  <a:path extrusionOk="0" h="292" w="232">
                    <a:moveTo>
                      <a:pt x="11" y="270"/>
                    </a:moveTo>
                    <a:cubicBezTo>
                      <a:pt x="10" y="269"/>
                      <a:pt x="10" y="269"/>
                      <a:pt x="10" y="269"/>
                    </a:cubicBezTo>
                    <a:cubicBezTo>
                      <a:pt x="9" y="268"/>
                      <a:pt x="9" y="268"/>
                      <a:pt x="10" y="267"/>
                    </a:cubicBezTo>
                    <a:cubicBezTo>
                      <a:pt x="11" y="267"/>
                      <a:pt x="11" y="267"/>
                      <a:pt x="11" y="267"/>
                    </a:cubicBezTo>
                    <a:cubicBezTo>
                      <a:pt x="11" y="268"/>
                      <a:pt x="11" y="269"/>
                      <a:pt x="11" y="270"/>
                    </a:cubicBezTo>
                    <a:moveTo>
                      <a:pt x="11" y="255"/>
                    </a:moveTo>
                    <a:cubicBezTo>
                      <a:pt x="10" y="254"/>
                      <a:pt x="10" y="254"/>
                      <a:pt x="10" y="254"/>
                    </a:cubicBezTo>
                    <a:cubicBezTo>
                      <a:pt x="10" y="253"/>
                      <a:pt x="10" y="253"/>
                      <a:pt x="10" y="253"/>
                    </a:cubicBezTo>
                    <a:cubicBezTo>
                      <a:pt x="10" y="253"/>
                      <a:pt x="10" y="253"/>
                      <a:pt x="10" y="253"/>
                    </a:cubicBezTo>
                    <a:cubicBezTo>
                      <a:pt x="10" y="253"/>
                      <a:pt x="11" y="252"/>
                      <a:pt x="11" y="252"/>
                    </a:cubicBezTo>
                    <a:cubicBezTo>
                      <a:pt x="11" y="253"/>
                      <a:pt x="11" y="254"/>
                      <a:pt x="11" y="255"/>
                    </a:cubicBezTo>
                    <a:moveTo>
                      <a:pt x="11" y="240"/>
                    </a:moveTo>
                    <a:cubicBezTo>
                      <a:pt x="11" y="240"/>
                      <a:pt x="10" y="239"/>
                      <a:pt x="10" y="239"/>
                    </a:cubicBezTo>
                    <a:cubicBezTo>
                      <a:pt x="9" y="239"/>
                      <a:pt x="9" y="239"/>
                      <a:pt x="8" y="238"/>
                    </a:cubicBezTo>
                    <a:cubicBezTo>
                      <a:pt x="8" y="238"/>
                      <a:pt x="8" y="238"/>
                      <a:pt x="8" y="238"/>
                    </a:cubicBezTo>
                    <a:cubicBezTo>
                      <a:pt x="9" y="237"/>
                      <a:pt x="9" y="237"/>
                      <a:pt x="9" y="237"/>
                    </a:cubicBezTo>
                    <a:cubicBezTo>
                      <a:pt x="10" y="237"/>
                      <a:pt x="10" y="237"/>
                      <a:pt x="11" y="237"/>
                    </a:cubicBezTo>
                    <a:cubicBezTo>
                      <a:pt x="11" y="238"/>
                      <a:pt x="11" y="239"/>
                      <a:pt x="11" y="240"/>
                    </a:cubicBezTo>
                    <a:moveTo>
                      <a:pt x="11" y="224"/>
                    </a:moveTo>
                    <a:cubicBezTo>
                      <a:pt x="9" y="224"/>
                      <a:pt x="7" y="223"/>
                      <a:pt x="8" y="221"/>
                    </a:cubicBezTo>
                    <a:cubicBezTo>
                      <a:pt x="9" y="220"/>
                      <a:pt x="10" y="219"/>
                      <a:pt x="11" y="219"/>
                    </a:cubicBezTo>
                    <a:cubicBezTo>
                      <a:pt x="11" y="219"/>
                      <a:pt x="11" y="219"/>
                      <a:pt x="11" y="219"/>
                    </a:cubicBezTo>
                    <a:cubicBezTo>
                      <a:pt x="11" y="221"/>
                      <a:pt x="11" y="223"/>
                      <a:pt x="11" y="224"/>
                    </a:cubicBezTo>
                    <a:moveTo>
                      <a:pt x="11" y="209"/>
                    </a:moveTo>
                    <a:cubicBezTo>
                      <a:pt x="11" y="209"/>
                      <a:pt x="10" y="208"/>
                      <a:pt x="10" y="208"/>
                    </a:cubicBezTo>
                    <a:cubicBezTo>
                      <a:pt x="9" y="208"/>
                      <a:pt x="9" y="208"/>
                      <a:pt x="9" y="208"/>
                    </a:cubicBezTo>
                    <a:cubicBezTo>
                      <a:pt x="9" y="207"/>
                      <a:pt x="9" y="207"/>
                      <a:pt x="9" y="207"/>
                    </a:cubicBezTo>
                    <a:cubicBezTo>
                      <a:pt x="9" y="207"/>
                      <a:pt x="9" y="207"/>
                      <a:pt x="9" y="207"/>
                    </a:cubicBezTo>
                    <a:cubicBezTo>
                      <a:pt x="9" y="207"/>
                      <a:pt x="9" y="207"/>
                      <a:pt x="9" y="207"/>
                    </a:cubicBezTo>
                    <a:cubicBezTo>
                      <a:pt x="9" y="207"/>
                      <a:pt x="9" y="207"/>
                      <a:pt x="9" y="207"/>
                    </a:cubicBezTo>
                    <a:cubicBezTo>
                      <a:pt x="9" y="207"/>
                      <a:pt x="9" y="206"/>
                      <a:pt x="10" y="206"/>
                    </a:cubicBezTo>
                    <a:cubicBezTo>
                      <a:pt x="10" y="206"/>
                      <a:pt x="11" y="206"/>
                      <a:pt x="11" y="206"/>
                    </a:cubicBezTo>
                    <a:cubicBezTo>
                      <a:pt x="11" y="207"/>
                      <a:pt x="11" y="208"/>
                      <a:pt x="11" y="209"/>
                    </a:cubicBezTo>
                    <a:moveTo>
                      <a:pt x="11" y="194"/>
                    </a:moveTo>
                    <a:cubicBezTo>
                      <a:pt x="9" y="193"/>
                      <a:pt x="6" y="192"/>
                      <a:pt x="9" y="191"/>
                    </a:cubicBezTo>
                    <a:cubicBezTo>
                      <a:pt x="10" y="191"/>
                      <a:pt x="10" y="191"/>
                      <a:pt x="11" y="191"/>
                    </a:cubicBezTo>
                    <a:cubicBezTo>
                      <a:pt x="11" y="191"/>
                      <a:pt x="11" y="191"/>
                      <a:pt x="11" y="191"/>
                    </a:cubicBezTo>
                    <a:cubicBezTo>
                      <a:pt x="11" y="192"/>
                      <a:pt x="11" y="193"/>
                      <a:pt x="11" y="194"/>
                    </a:cubicBezTo>
                    <a:moveTo>
                      <a:pt x="11" y="180"/>
                    </a:moveTo>
                    <a:cubicBezTo>
                      <a:pt x="9" y="179"/>
                      <a:pt x="7" y="178"/>
                      <a:pt x="9" y="177"/>
                    </a:cubicBezTo>
                    <a:cubicBezTo>
                      <a:pt x="9" y="177"/>
                      <a:pt x="10" y="177"/>
                      <a:pt x="10" y="177"/>
                    </a:cubicBezTo>
                    <a:cubicBezTo>
                      <a:pt x="10" y="177"/>
                      <a:pt x="11" y="177"/>
                      <a:pt x="11" y="177"/>
                    </a:cubicBezTo>
                    <a:cubicBezTo>
                      <a:pt x="11" y="178"/>
                      <a:pt x="11" y="179"/>
                      <a:pt x="11" y="180"/>
                    </a:cubicBezTo>
                    <a:moveTo>
                      <a:pt x="11" y="167"/>
                    </a:moveTo>
                    <a:cubicBezTo>
                      <a:pt x="10" y="166"/>
                      <a:pt x="8" y="165"/>
                      <a:pt x="10" y="164"/>
                    </a:cubicBezTo>
                    <a:cubicBezTo>
                      <a:pt x="10" y="164"/>
                      <a:pt x="10" y="164"/>
                      <a:pt x="11" y="164"/>
                    </a:cubicBezTo>
                    <a:cubicBezTo>
                      <a:pt x="11" y="164"/>
                      <a:pt x="11" y="164"/>
                      <a:pt x="11" y="164"/>
                    </a:cubicBezTo>
                    <a:cubicBezTo>
                      <a:pt x="11" y="165"/>
                      <a:pt x="11" y="166"/>
                      <a:pt x="11" y="167"/>
                    </a:cubicBezTo>
                    <a:moveTo>
                      <a:pt x="11" y="155"/>
                    </a:moveTo>
                    <a:cubicBezTo>
                      <a:pt x="10" y="154"/>
                      <a:pt x="9" y="153"/>
                      <a:pt x="9" y="153"/>
                    </a:cubicBezTo>
                    <a:cubicBezTo>
                      <a:pt x="9" y="152"/>
                      <a:pt x="10" y="152"/>
                      <a:pt x="11" y="152"/>
                    </a:cubicBezTo>
                    <a:cubicBezTo>
                      <a:pt x="11" y="153"/>
                      <a:pt x="11" y="154"/>
                      <a:pt x="11" y="155"/>
                    </a:cubicBezTo>
                    <a:moveTo>
                      <a:pt x="11" y="140"/>
                    </a:moveTo>
                    <a:cubicBezTo>
                      <a:pt x="11" y="140"/>
                      <a:pt x="10" y="140"/>
                      <a:pt x="9" y="140"/>
                    </a:cubicBezTo>
                    <a:cubicBezTo>
                      <a:pt x="8" y="139"/>
                      <a:pt x="8" y="139"/>
                      <a:pt x="10" y="138"/>
                    </a:cubicBezTo>
                    <a:cubicBezTo>
                      <a:pt x="10" y="138"/>
                      <a:pt x="11" y="138"/>
                      <a:pt x="11" y="138"/>
                    </a:cubicBezTo>
                    <a:cubicBezTo>
                      <a:pt x="11" y="138"/>
                      <a:pt x="11" y="139"/>
                      <a:pt x="11" y="140"/>
                    </a:cubicBezTo>
                    <a:moveTo>
                      <a:pt x="11" y="127"/>
                    </a:moveTo>
                    <a:cubicBezTo>
                      <a:pt x="11" y="127"/>
                      <a:pt x="10" y="127"/>
                      <a:pt x="9" y="127"/>
                    </a:cubicBezTo>
                    <a:cubicBezTo>
                      <a:pt x="9" y="126"/>
                      <a:pt x="9" y="126"/>
                      <a:pt x="8" y="126"/>
                    </a:cubicBezTo>
                    <a:cubicBezTo>
                      <a:pt x="8" y="125"/>
                      <a:pt x="8" y="125"/>
                      <a:pt x="8" y="125"/>
                    </a:cubicBezTo>
                    <a:cubicBezTo>
                      <a:pt x="8" y="125"/>
                      <a:pt x="10" y="124"/>
                      <a:pt x="11" y="124"/>
                    </a:cubicBezTo>
                    <a:cubicBezTo>
                      <a:pt x="11" y="124"/>
                      <a:pt x="11" y="124"/>
                      <a:pt x="11" y="124"/>
                    </a:cubicBezTo>
                    <a:cubicBezTo>
                      <a:pt x="11" y="125"/>
                      <a:pt x="11" y="126"/>
                      <a:pt x="11" y="127"/>
                    </a:cubicBezTo>
                    <a:moveTo>
                      <a:pt x="11" y="113"/>
                    </a:moveTo>
                    <a:cubicBezTo>
                      <a:pt x="10" y="112"/>
                      <a:pt x="10" y="112"/>
                      <a:pt x="9" y="112"/>
                    </a:cubicBezTo>
                    <a:cubicBezTo>
                      <a:pt x="8" y="111"/>
                      <a:pt x="8" y="111"/>
                      <a:pt x="8" y="111"/>
                    </a:cubicBezTo>
                    <a:cubicBezTo>
                      <a:pt x="7" y="110"/>
                      <a:pt x="7" y="110"/>
                      <a:pt x="7" y="110"/>
                    </a:cubicBezTo>
                    <a:cubicBezTo>
                      <a:pt x="8" y="110"/>
                      <a:pt x="9" y="110"/>
                      <a:pt x="10" y="110"/>
                    </a:cubicBezTo>
                    <a:cubicBezTo>
                      <a:pt x="10" y="110"/>
                      <a:pt x="11" y="110"/>
                      <a:pt x="11" y="110"/>
                    </a:cubicBezTo>
                    <a:cubicBezTo>
                      <a:pt x="11" y="111"/>
                      <a:pt x="11" y="112"/>
                      <a:pt x="11" y="113"/>
                    </a:cubicBezTo>
                    <a:moveTo>
                      <a:pt x="11" y="100"/>
                    </a:moveTo>
                    <a:cubicBezTo>
                      <a:pt x="9" y="100"/>
                      <a:pt x="6" y="98"/>
                      <a:pt x="9" y="96"/>
                    </a:cubicBezTo>
                    <a:cubicBezTo>
                      <a:pt x="10" y="96"/>
                      <a:pt x="10" y="96"/>
                      <a:pt x="11" y="95"/>
                    </a:cubicBezTo>
                    <a:cubicBezTo>
                      <a:pt x="11" y="97"/>
                      <a:pt x="11" y="99"/>
                      <a:pt x="11" y="100"/>
                    </a:cubicBezTo>
                    <a:moveTo>
                      <a:pt x="11" y="86"/>
                    </a:moveTo>
                    <a:cubicBezTo>
                      <a:pt x="10" y="85"/>
                      <a:pt x="9" y="84"/>
                      <a:pt x="11" y="83"/>
                    </a:cubicBezTo>
                    <a:cubicBezTo>
                      <a:pt x="11" y="84"/>
                      <a:pt x="11" y="85"/>
                      <a:pt x="11" y="86"/>
                    </a:cubicBezTo>
                    <a:moveTo>
                      <a:pt x="11" y="74"/>
                    </a:moveTo>
                    <a:cubicBezTo>
                      <a:pt x="10" y="74"/>
                      <a:pt x="9" y="74"/>
                      <a:pt x="8" y="73"/>
                    </a:cubicBezTo>
                    <a:cubicBezTo>
                      <a:pt x="8" y="72"/>
                      <a:pt x="8" y="72"/>
                      <a:pt x="8" y="72"/>
                    </a:cubicBezTo>
                    <a:cubicBezTo>
                      <a:pt x="8" y="71"/>
                      <a:pt x="8" y="71"/>
                      <a:pt x="9" y="71"/>
                    </a:cubicBezTo>
                    <a:cubicBezTo>
                      <a:pt x="9" y="70"/>
                      <a:pt x="10" y="69"/>
                      <a:pt x="11" y="69"/>
                    </a:cubicBezTo>
                    <a:cubicBezTo>
                      <a:pt x="11" y="71"/>
                      <a:pt x="11" y="73"/>
                      <a:pt x="11" y="74"/>
                    </a:cubicBezTo>
                    <a:moveTo>
                      <a:pt x="11" y="55"/>
                    </a:moveTo>
                    <a:cubicBezTo>
                      <a:pt x="10" y="55"/>
                      <a:pt x="10" y="54"/>
                      <a:pt x="9" y="54"/>
                    </a:cubicBezTo>
                    <a:cubicBezTo>
                      <a:pt x="7" y="53"/>
                      <a:pt x="7" y="52"/>
                      <a:pt x="9" y="51"/>
                    </a:cubicBezTo>
                    <a:cubicBezTo>
                      <a:pt x="9" y="51"/>
                      <a:pt x="10" y="50"/>
                      <a:pt x="11" y="50"/>
                    </a:cubicBezTo>
                    <a:cubicBezTo>
                      <a:pt x="11" y="52"/>
                      <a:pt x="11" y="53"/>
                      <a:pt x="11" y="55"/>
                    </a:cubicBezTo>
                    <a:moveTo>
                      <a:pt x="11" y="40"/>
                    </a:moveTo>
                    <a:cubicBezTo>
                      <a:pt x="9" y="38"/>
                      <a:pt x="6" y="35"/>
                      <a:pt x="10" y="33"/>
                    </a:cubicBezTo>
                    <a:cubicBezTo>
                      <a:pt x="10" y="33"/>
                      <a:pt x="11" y="33"/>
                      <a:pt x="11" y="33"/>
                    </a:cubicBezTo>
                    <a:cubicBezTo>
                      <a:pt x="11" y="35"/>
                      <a:pt x="11" y="38"/>
                      <a:pt x="11" y="40"/>
                    </a:cubicBezTo>
                    <a:moveTo>
                      <a:pt x="11" y="22"/>
                    </a:moveTo>
                    <a:cubicBezTo>
                      <a:pt x="10" y="22"/>
                      <a:pt x="9" y="21"/>
                      <a:pt x="9" y="21"/>
                    </a:cubicBezTo>
                    <a:cubicBezTo>
                      <a:pt x="9" y="20"/>
                      <a:pt x="9" y="19"/>
                      <a:pt x="10" y="19"/>
                    </a:cubicBezTo>
                    <a:cubicBezTo>
                      <a:pt x="10" y="18"/>
                      <a:pt x="11" y="18"/>
                      <a:pt x="11" y="18"/>
                    </a:cubicBezTo>
                    <a:cubicBezTo>
                      <a:pt x="11" y="19"/>
                      <a:pt x="11" y="21"/>
                      <a:pt x="11" y="22"/>
                    </a:cubicBezTo>
                    <a:moveTo>
                      <a:pt x="34" y="4"/>
                    </a:moveTo>
                    <a:cubicBezTo>
                      <a:pt x="49" y="4"/>
                      <a:pt x="65" y="4"/>
                      <a:pt x="80" y="4"/>
                    </a:cubicBezTo>
                    <a:cubicBezTo>
                      <a:pt x="120" y="4"/>
                      <a:pt x="160" y="4"/>
                      <a:pt x="200" y="4"/>
                    </a:cubicBezTo>
                    <a:cubicBezTo>
                      <a:pt x="202" y="4"/>
                      <a:pt x="206" y="4"/>
                      <a:pt x="209" y="4"/>
                    </a:cubicBezTo>
                    <a:cubicBezTo>
                      <a:pt x="218" y="4"/>
                      <a:pt x="227" y="5"/>
                      <a:pt x="227" y="16"/>
                    </a:cubicBezTo>
                    <a:cubicBezTo>
                      <a:pt x="227" y="24"/>
                      <a:pt x="227" y="32"/>
                      <a:pt x="227" y="40"/>
                    </a:cubicBezTo>
                    <a:cubicBezTo>
                      <a:pt x="227" y="115"/>
                      <a:pt x="227" y="190"/>
                      <a:pt x="227" y="265"/>
                    </a:cubicBezTo>
                    <a:cubicBezTo>
                      <a:pt x="227" y="269"/>
                      <a:pt x="227" y="273"/>
                      <a:pt x="227" y="277"/>
                    </a:cubicBezTo>
                    <a:cubicBezTo>
                      <a:pt x="226" y="287"/>
                      <a:pt x="217" y="288"/>
                      <a:pt x="207" y="288"/>
                    </a:cubicBezTo>
                    <a:cubicBezTo>
                      <a:pt x="203" y="288"/>
                      <a:pt x="198" y="288"/>
                      <a:pt x="195" y="288"/>
                    </a:cubicBezTo>
                    <a:cubicBezTo>
                      <a:pt x="176" y="288"/>
                      <a:pt x="157" y="288"/>
                      <a:pt x="138" y="288"/>
                    </a:cubicBezTo>
                    <a:cubicBezTo>
                      <a:pt x="102" y="288"/>
                      <a:pt x="66" y="288"/>
                      <a:pt x="31" y="288"/>
                    </a:cubicBezTo>
                    <a:cubicBezTo>
                      <a:pt x="23" y="288"/>
                      <a:pt x="16" y="286"/>
                      <a:pt x="15" y="277"/>
                    </a:cubicBezTo>
                    <a:cubicBezTo>
                      <a:pt x="15" y="275"/>
                      <a:pt x="15" y="273"/>
                      <a:pt x="15" y="271"/>
                    </a:cubicBezTo>
                    <a:cubicBezTo>
                      <a:pt x="15" y="270"/>
                      <a:pt x="15" y="269"/>
                      <a:pt x="15" y="267"/>
                    </a:cubicBezTo>
                    <a:cubicBezTo>
                      <a:pt x="16" y="268"/>
                      <a:pt x="17" y="268"/>
                      <a:pt x="17" y="269"/>
                    </a:cubicBezTo>
                    <a:cubicBezTo>
                      <a:pt x="18" y="269"/>
                      <a:pt x="18" y="269"/>
                      <a:pt x="18" y="269"/>
                    </a:cubicBezTo>
                    <a:cubicBezTo>
                      <a:pt x="20" y="269"/>
                      <a:pt x="21" y="266"/>
                      <a:pt x="19" y="265"/>
                    </a:cubicBezTo>
                    <a:cubicBezTo>
                      <a:pt x="18" y="264"/>
                      <a:pt x="17" y="263"/>
                      <a:pt x="15" y="263"/>
                    </a:cubicBezTo>
                    <a:cubicBezTo>
                      <a:pt x="15" y="260"/>
                      <a:pt x="15" y="256"/>
                      <a:pt x="15" y="253"/>
                    </a:cubicBezTo>
                    <a:cubicBezTo>
                      <a:pt x="16" y="253"/>
                      <a:pt x="18" y="254"/>
                      <a:pt x="19" y="254"/>
                    </a:cubicBezTo>
                    <a:cubicBezTo>
                      <a:pt x="19" y="254"/>
                      <a:pt x="19" y="254"/>
                      <a:pt x="19" y="254"/>
                    </a:cubicBezTo>
                    <a:cubicBezTo>
                      <a:pt x="21" y="254"/>
                      <a:pt x="22" y="251"/>
                      <a:pt x="20" y="250"/>
                    </a:cubicBezTo>
                    <a:cubicBezTo>
                      <a:pt x="18" y="250"/>
                      <a:pt x="17" y="249"/>
                      <a:pt x="15" y="249"/>
                    </a:cubicBezTo>
                    <a:cubicBezTo>
                      <a:pt x="15" y="245"/>
                      <a:pt x="15" y="242"/>
                      <a:pt x="15" y="238"/>
                    </a:cubicBezTo>
                    <a:cubicBezTo>
                      <a:pt x="16" y="238"/>
                      <a:pt x="17" y="239"/>
                      <a:pt x="18" y="239"/>
                    </a:cubicBezTo>
                    <a:cubicBezTo>
                      <a:pt x="18" y="239"/>
                      <a:pt x="18" y="239"/>
                      <a:pt x="19" y="239"/>
                    </a:cubicBezTo>
                    <a:cubicBezTo>
                      <a:pt x="20" y="239"/>
                      <a:pt x="21" y="236"/>
                      <a:pt x="19" y="235"/>
                    </a:cubicBezTo>
                    <a:cubicBezTo>
                      <a:pt x="18" y="235"/>
                      <a:pt x="16" y="234"/>
                      <a:pt x="15" y="234"/>
                    </a:cubicBezTo>
                    <a:cubicBezTo>
                      <a:pt x="15" y="229"/>
                      <a:pt x="15" y="225"/>
                      <a:pt x="15" y="220"/>
                    </a:cubicBezTo>
                    <a:cubicBezTo>
                      <a:pt x="17" y="221"/>
                      <a:pt x="18" y="222"/>
                      <a:pt x="19" y="222"/>
                    </a:cubicBezTo>
                    <a:cubicBezTo>
                      <a:pt x="19" y="222"/>
                      <a:pt x="19" y="222"/>
                      <a:pt x="19" y="222"/>
                    </a:cubicBezTo>
                    <a:cubicBezTo>
                      <a:pt x="21" y="222"/>
                      <a:pt x="22" y="219"/>
                      <a:pt x="20" y="218"/>
                    </a:cubicBezTo>
                    <a:cubicBezTo>
                      <a:pt x="18" y="218"/>
                      <a:pt x="17" y="217"/>
                      <a:pt x="15" y="216"/>
                    </a:cubicBezTo>
                    <a:cubicBezTo>
                      <a:pt x="15" y="213"/>
                      <a:pt x="15" y="209"/>
                      <a:pt x="15" y="206"/>
                    </a:cubicBezTo>
                    <a:cubicBezTo>
                      <a:pt x="16" y="206"/>
                      <a:pt x="17" y="207"/>
                      <a:pt x="18" y="207"/>
                    </a:cubicBezTo>
                    <a:cubicBezTo>
                      <a:pt x="18" y="208"/>
                      <a:pt x="19" y="208"/>
                      <a:pt x="19" y="208"/>
                    </a:cubicBezTo>
                    <a:cubicBezTo>
                      <a:pt x="21" y="208"/>
                      <a:pt x="22" y="207"/>
                      <a:pt x="21" y="205"/>
                    </a:cubicBezTo>
                    <a:cubicBezTo>
                      <a:pt x="20" y="203"/>
                      <a:pt x="17" y="202"/>
                      <a:pt x="15" y="201"/>
                    </a:cubicBezTo>
                    <a:cubicBezTo>
                      <a:pt x="15" y="198"/>
                      <a:pt x="15" y="195"/>
                      <a:pt x="15" y="192"/>
                    </a:cubicBezTo>
                    <a:cubicBezTo>
                      <a:pt x="16" y="192"/>
                      <a:pt x="17" y="193"/>
                      <a:pt x="18" y="193"/>
                    </a:cubicBezTo>
                    <a:cubicBezTo>
                      <a:pt x="18" y="194"/>
                      <a:pt x="19" y="194"/>
                      <a:pt x="19" y="194"/>
                    </a:cubicBezTo>
                    <a:cubicBezTo>
                      <a:pt x="20" y="194"/>
                      <a:pt x="22" y="191"/>
                      <a:pt x="20" y="190"/>
                    </a:cubicBezTo>
                    <a:cubicBezTo>
                      <a:pt x="19" y="189"/>
                      <a:pt x="17" y="188"/>
                      <a:pt x="15" y="188"/>
                    </a:cubicBezTo>
                    <a:cubicBezTo>
                      <a:pt x="15" y="185"/>
                      <a:pt x="15" y="182"/>
                      <a:pt x="15" y="178"/>
                    </a:cubicBezTo>
                    <a:cubicBezTo>
                      <a:pt x="16" y="179"/>
                      <a:pt x="17" y="179"/>
                      <a:pt x="17" y="180"/>
                    </a:cubicBezTo>
                    <a:cubicBezTo>
                      <a:pt x="18" y="180"/>
                      <a:pt x="18" y="180"/>
                      <a:pt x="18" y="180"/>
                    </a:cubicBezTo>
                    <a:cubicBezTo>
                      <a:pt x="20" y="180"/>
                      <a:pt x="21" y="177"/>
                      <a:pt x="19" y="176"/>
                    </a:cubicBezTo>
                    <a:cubicBezTo>
                      <a:pt x="18" y="175"/>
                      <a:pt x="17" y="175"/>
                      <a:pt x="15" y="174"/>
                    </a:cubicBezTo>
                    <a:cubicBezTo>
                      <a:pt x="15" y="171"/>
                      <a:pt x="15" y="168"/>
                      <a:pt x="15" y="165"/>
                    </a:cubicBezTo>
                    <a:cubicBezTo>
                      <a:pt x="16" y="166"/>
                      <a:pt x="17" y="166"/>
                      <a:pt x="18" y="167"/>
                    </a:cubicBezTo>
                    <a:cubicBezTo>
                      <a:pt x="19" y="167"/>
                      <a:pt x="19" y="167"/>
                      <a:pt x="19" y="167"/>
                    </a:cubicBezTo>
                    <a:cubicBezTo>
                      <a:pt x="21" y="167"/>
                      <a:pt x="22" y="163"/>
                      <a:pt x="19" y="163"/>
                    </a:cubicBezTo>
                    <a:cubicBezTo>
                      <a:pt x="18" y="162"/>
                      <a:pt x="17" y="162"/>
                      <a:pt x="15" y="161"/>
                    </a:cubicBezTo>
                    <a:cubicBezTo>
                      <a:pt x="15" y="158"/>
                      <a:pt x="15" y="156"/>
                      <a:pt x="15" y="153"/>
                    </a:cubicBezTo>
                    <a:cubicBezTo>
                      <a:pt x="16" y="153"/>
                      <a:pt x="17" y="153"/>
                      <a:pt x="17" y="154"/>
                    </a:cubicBezTo>
                    <a:cubicBezTo>
                      <a:pt x="18" y="154"/>
                      <a:pt x="18" y="154"/>
                      <a:pt x="18" y="154"/>
                    </a:cubicBezTo>
                    <a:cubicBezTo>
                      <a:pt x="20" y="154"/>
                      <a:pt x="21" y="151"/>
                      <a:pt x="19" y="150"/>
                    </a:cubicBezTo>
                    <a:cubicBezTo>
                      <a:pt x="17" y="149"/>
                      <a:pt x="16" y="149"/>
                      <a:pt x="15" y="149"/>
                    </a:cubicBezTo>
                    <a:cubicBezTo>
                      <a:pt x="15" y="145"/>
                      <a:pt x="15" y="142"/>
                      <a:pt x="15" y="138"/>
                    </a:cubicBezTo>
                    <a:cubicBezTo>
                      <a:pt x="16" y="138"/>
                      <a:pt x="17" y="139"/>
                      <a:pt x="18" y="139"/>
                    </a:cubicBezTo>
                    <a:cubicBezTo>
                      <a:pt x="18" y="139"/>
                      <a:pt x="18" y="139"/>
                      <a:pt x="19" y="139"/>
                    </a:cubicBezTo>
                    <a:cubicBezTo>
                      <a:pt x="20" y="139"/>
                      <a:pt x="21" y="136"/>
                      <a:pt x="19" y="135"/>
                    </a:cubicBezTo>
                    <a:cubicBezTo>
                      <a:pt x="18" y="135"/>
                      <a:pt x="16" y="134"/>
                      <a:pt x="15" y="134"/>
                    </a:cubicBezTo>
                    <a:cubicBezTo>
                      <a:pt x="15" y="131"/>
                      <a:pt x="15" y="128"/>
                      <a:pt x="15" y="125"/>
                    </a:cubicBezTo>
                    <a:cubicBezTo>
                      <a:pt x="16" y="125"/>
                      <a:pt x="16" y="125"/>
                      <a:pt x="17" y="126"/>
                    </a:cubicBezTo>
                    <a:cubicBezTo>
                      <a:pt x="17" y="126"/>
                      <a:pt x="17" y="126"/>
                      <a:pt x="18" y="126"/>
                    </a:cubicBezTo>
                    <a:cubicBezTo>
                      <a:pt x="20" y="126"/>
                      <a:pt x="20" y="123"/>
                      <a:pt x="18" y="122"/>
                    </a:cubicBezTo>
                    <a:cubicBezTo>
                      <a:pt x="17" y="122"/>
                      <a:pt x="16" y="121"/>
                      <a:pt x="15" y="121"/>
                    </a:cubicBezTo>
                    <a:cubicBezTo>
                      <a:pt x="15" y="118"/>
                      <a:pt x="15" y="115"/>
                      <a:pt x="15" y="111"/>
                    </a:cubicBezTo>
                    <a:cubicBezTo>
                      <a:pt x="15" y="112"/>
                      <a:pt x="16" y="112"/>
                      <a:pt x="16" y="112"/>
                    </a:cubicBezTo>
                    <a:cubicBezTo>
                      <a:pt x="17" y="113"/>
                      <a:pt x="17" y="113"/>
                      <a:pt x="17" y="113"/>
                    </a:cubicBezTo>
                    <a:cubicBezTo>
                      <a:pt x="19" y="113"/>
                      <a:pt x="20" y="111"/>
                      <a:pt x="19" y="109"/>
                    </a:cubicBezTo>
                    <a:cubicBezTo>
                      <a:pt x="18" y="109"/>
                      <a:pt x="17" y="108"/>
                      <a:pt x="15" y="107"/>
                    </a:cubicBezTo>
                    <a:cubicBezTo>
                      <a:pt x="15" y="103"/>
                      <a:pt x="15" y="100"/>
                      <a:pt x="15" y="96"/>
                    </a:cubicBezTo>
                    <a:cubicBezTo>
                      <a:pt x="16" y="96"/>
                      <a:pt x="17" y="97"/>
                      <a:pt x="17" y="97"/>
                    </a:cubicBezTo>
                    <a:cubicBezTo>
                      <a:pt x="18" y="97"/>
                      <a:pt x="18" y="97"/>
                      <a:pt x="18" y="97"/>
                    </a:cubicBezTo>
                    <a:cubicBezTo>
                      <a:pt x="20" y="97"/>
                      <a:pt x="21" y="95"/>
                      <a:pt x="19" y="94"/>
                    </a:cubicBezTo>
                    <a:cubicBezTo>
                      <a:pt x="18" y="93"/>
                      <a:pt x="17" y="92"/>
                      <a:pt x="15" y="92"/>
                    </a:cubicBezTo>
                    <a:cubicBezTo>
                      <a:pt x="15" y="89"/>
                      <a:pt x="15" y="86"/>
                      <a:pt x="15" y="84"/>
                    </a:cubicBezTo>
                    <a:cubicBezTo>
                      <a:pt x="16" y="84"/>
                      <a:pt x="16" y="84"/>
                      <a:pt x="17" y="85"/>
                    </a:cubicBezTo>
                    <a:cubicBezTo>
                      <a:pt x="17" y="85"/>
                      <a:pt x="18" y="85"/>
                      <a:pt x="18" y="85"/>
                    </a:cubicBezTo>
                    <a:cubicBezTo>
                      <a:pt x="20" y="85"/>
                      <a:pt x="21" y="82"/>
                      <a:pt x="19" y="81"/>
                    </a:cubicBezTo>
                    <a:cubicBezTo>
                      <a:pt x="18" y="80"/>
                      <a:pt x="17" y="80"/>
                      <a:pt x="15" y="79"/>
                    </a:cubicBezTo>
                    <a:cubicBezTo>
                      <a:pt x="15" y="76"/>
                      <a:pt x="15" y="73"/>
                      <a:pt x="15" y="69"/>
                    </a:cubicBezTo>
                    <a:cubicBezTo>
                      <a:pt x="16" y="69"/>
                      <a:pt x="17" y="70"/>
                      <a:pt x="17" y="70"/>
                    </a:cubicBezTo>
                    <a:cubicBezTo>
                      <a:pt x="18" y="71"/>
                      <a:pt x="18" y="71"/>
                      <a:pt x="18" y="71"/>
                    </a:cubicBezTo>
                    <a:cubicBezTo>
                      <a:pt x="20" y="71"/>
                      <a:pt x="21" y="68"/>
                      <a:pt x="19" y="67"/>
                    </a:cubicBezTo>
                    <a:cubicBezTo>
                      <a:pt x="18" y="66"/>
                      <a:pt x="17" y="65"/>
                      <a:pt x="15" y="65"/>
                    </a:cubicBezTo>
                    <a:cubicBezTo>
                      <a:pt x="15" y="60"/>
                      <a:pt x="15" y="55"/>
                      <a:pt x="15" y="50"/>
                    </a:cubicBezTo>
                    <a:cubicBezTo>
                      <a:pt x="16" y="51"/>
                      <a:pt x="17" y="51"/>
                      <a:pt x="18" y="52"/>
                    </a:cubicBezTo>
                    <a:cubicBezTo>
                      <a:pt x="18" y="52"/>
                      <a:pt x="19" y="52"/>
                      <a:pt x="19" y="52"/>
                    </a:cubicBezTo>
                    <a:cubicBezTo>
                      <a:pt x="21" y="52"/>
                      <a:pt x="22" y="49"/>
                      <a:pt x="20" y="48"/>
                    </a:cubicBezTo>
                    <a:cubicBezTo>
                      <a:pt x="19" y="47"/>
                      <a:pt x="17" y="47"/>
                      <a:pt x="15" y="46"/>
                    </a:cubicBezTo>
                    <a:cubicBezTo>
                      <a:pt x="15" y="42"/>
                      <a:pt x="15" y="37"/>
                      <a:pt x="15" y="33"/>
                    </a:cubicBezTo>
                    <a:cubicBezTo>
                      <a:pt x="16" y="33"/>
                      <a:pt x="17" y="33"/>
                      <a:pt x="19" y="33"/>
                    </a:cubicBezTo>
                    <a:cubicBezTo>
                      <a:pt x="19" y="33"/>
                      <a:pt x="19" y="33"/>
                      <a:pt x="19" y="33"/>
                    </a:cubicBezTo>
                    <a:cubicBezTo>
                      <a:pt x="21" y="33"/>
                      <a:pt x="22" y="30"/>
                      <a:pt x="20" y="29"/>
                    </a:cubicBezTo>
                    <a:cubicBezTo>
                      <a:pt x="18" y="29"/>
                      <a:pt x="17" y="29"/>
                      <a:pt x="15" y="29"/>
                    </a:cubicBezTo>
                    <a:cubicBezTo>
                      <a:pt x="15" y="25"/>
                      <a:pt x="15" y="22"/>
                      <a:pt x="15" y="18"/>
                    </a:cubicBezTo>
                    <a:cubicBezTo>
                      <a:pt x="15" y="18"/>
                      <a:pt x="15" y="17"/>
                      <a:pt x="15" y="17"/>
                    </a:cubicBezTo>
                    <a:cubicBezTo>
                      <a:pt x="16" y="17"/>
                      <a:pt x="18" y="17"/>
                      <a:pt x="19" y="18"/>
                    </a:cubicBezTo>
                    <a:cubicBezTo>
                      <a:pt x="19" y="18"/>
                      <a:pt x="19" y="18"/>
                      <a:pt x="20" y="18"/>
                    </a:cubicBezTo>
                    <a:cubicBezTo>
                      <a:pt x="22" y="18"/>
                      <a:pt x="23" y="15"/>
                      <a:pt x="21" y="14"/>
                    </a:cubicBezTo>
                    <a:cubicBezTo>
                      <a:pt x="19" y="14"/>
                      <a:pt x="17" y="13"/>
                      <a:pt x="16" y="13"/>
                    </a:cubicBezTo>
                    <a:cubicBezTo>
                      <a:pt x="17" y="8"/>
                      <a:pt x="20" y="4"/>
                      <a:pt x="26" y="4"/>
                    </a:cubicBezTo>
                    <a:cubicBezTo>
                      <a:pt x="27" y="4"/>
                      <a:pt x="28" y="4"/>
                      <a:pt x="29" y="4"/>
                    </a:cubicBezTo>
                    <a:cubicBezTo>
                      <a:pt x="30" y="4"/>
                      <a:pt x="32" y="4"/>
                      <a:pt x="34" y="4"/>
                    </a:cubicBezTo>
                    <a:moveTo>
                      <a:pt x="210" y="0"/>
                    </a:moveTo>
                    <a:cubicBezTo>
                      <a:pt x="206" y="0"/>
                      <a:pt x="203" y="0"/>
                      <a:pt x="200" y="0"/>
                    </a:cubicBezTo>
                    <a:cubicBezTo>
                      <a:pt x="182" y="0"/>
                      <a:pt x="163" y="0"/>
                      <a:pt x="145" y="0"/>
                    </a:cubicBezTo>
                    <a:cubicBezTo>
                      <a:pt x="108" y="0"/>
                      <a:pt x="71" y="0"/>
                      <a:pt x="34" y="0"/>
                    </a:cubicBezTo>
                    <a:cubicBezTo>
                      <a:pt x="31" y="0"/>
                      <a:pt x="29" y="0"/>
                      <a:pt x="26" y="0"/>
                    </a:cubicBezTo>
                    <a:cubicBezTo>
                      <a:pt x="19" y="0"/>
                      <a:pt x="12" y="6"/>
                      <a:pt x="11" y="13"/>
                    </a:cubicBezTo>
                    <a:cubicBezTo>
                      <a:pt x="10" y="14"/>
                      <a:pt x="8" y="15"/>
                      <a:pt x="7" y="16"/>
                    </a:cubicBezTo>
                    <a:cubicBezTo>
                      <a:pt x="5" y="18"/>
                      <a:pt x="4" y="20"/>
                      <a:pt x="5" y="22"/>
                    </a:cubicBezTo>
                    <a:cubicBezTo>
                      <a:pt x="6" y="25"/>
                      <a:pt x="9" y="26"/>
                      <a:pt x="11" y="27"/>
                    </a:cubicBezTo>
                    <a:cubicBezTo>
                      <a:pt x="11" y="27"/>
                      <a:pt x="11" y="28"/>
                      <a:pt x="11" y="29"/>
                    </a:cubicBezTo>
                    <a:cubicBezTo>
                      <a:pt x="9" y="29"/>
                      <a:pt x="7" y="30"/>
                      <a:pt x="6" y="31"/>
                    </a:cubicBezTo>
                    <a:cubicBezTo>
                      <a:pt x="4" y="33"/>
                      <a:pt x="3" y="37"/>
                      <a:pt x="5" y="39"/>
                    </a:cubicBezTo>
                    <a:cubicBezTo>
                      <a:pt x="6" y="42"/>
                      <a:pt x="8" y="44"/>
                      <a:pt x="11" y="45"/>
                    </a:cubicBezTo>
                    <a:cubicBezTo>
                      <a:pt x="11" y="45"/>
                      <a:pt x="11" y="46"/>
                      <a:pt x="11" y="46"/>
                    </a:cubicBezTo>
                    <a:cubicBezTo>
                      <a:pt x="8" y="46"/>
                      <a:pt x="6" y="47"/>
                      <a:pt x="4" y="50"/>
                    </a:cubicBezTo>
                    <a:cubicBezTo>
                      <a:pt x="1" y="55"/>
                      <a:pt x="7" y="58"/>
                      <a:pt x="11" y="59"/>
                    </a:cubicBezTo>
                    <a:cubicBezTo>
                      <a:pt x="11" y="61"/>
                      <a:pt x="11" y="63"/>
                      <a:pt x="11" y="65"/>
                    </a:cubicBezTo>
                    <a:cubicBezTo>
                      <a:pt x="9" y="65"/>
                      <a:pt x="7" y="66"/>
                      <a:pt x="5" y="68"/>
                    </a:cubicBezTo>
                    <a:cubicBezTo>
                      <a:pt x="4" y="70"/>
                      <a:pt x="3" y="72"/>
                      <a:pt x="4" y="75"/>
                    </a:cubicBezTo>
                    <a:cubicBezTo>
                      <a:pt x="6" y="77"/>
                      <a:pt x="9" y="78"/>
                      <a:pt x="11" y="78"/>
                    </a:cubicBezTo>
                    <a:cubicBezTo>
                      <a:pt x="11" y="79"/>
                      <a:pt x="11" y="79"/>
                      <a:pt x="11" y="79"/>
                    </a:cubicBezTo>
                    <a:cubicBezTo>
                      <a:pt x="10" y="79"/>
                      <a:pt x="9" y="80"/>
                      <a:pt x="8" y="80"/>
                    </a:cubicBezTo>
                    <a:cubicBezTo>
                      <a:pt x="4" y="84"/>
                      <a:pt x="7" y="89"/>
                      <a:pt x="11" y="91"/>
                    </a:cubicBezTo>
                    <a:cubicBezTo>
                      <a:pt x="11" y="92"/>
                      <a:pt x="11" y="92"/>
                      <a:pt x="11" y="92"/>
                    </a:cubicBezTo>
                    <a:cubicBezTo>
                      <a:pt x="9" y="92"/>
                      <a:pt x="7" y="92"/>
                      <a:pt x="5" y="94"/>
                    </a:cubicBezTo>
                    <a:cubicBezTo>
                      <a:pt x="2" y="99"/>
                      <a:pt x="6" y="104"/>
                      <a:pt x="11" y="104"/>
                    </a:cubicBezTo>
                    <a:cubicBezTo>
                      <a:pt x="11" y="105"/>
                      <a:pt x="11" y="105"/>
                      <a:pt x="11" y="106"/>
                    </a:cubicBezTo>
                    <a:cubicBezTo>
                      <a:pt x="11" y="106"/>
                      <a:pt x="10" y="106"/>
                      <a:pt x="10" y="106"/>
                    </a:cubicBezTo>
                    <a:cubicBezTo>
                      <a:pt x="7" y="106"/>
                      <a:pt x="5" y="106"/>
                      <a:pt x="4" y="108"/>
                    </a:cubicBezTo>
                    <a:cubicBezTo>
                      <a:pt x="1" y="112"/>
                      <a:pt x="7" y="116"/>
                      <a:pt x="11" y="117"/>
                    </a:cubicBezTo>
                    <a:cubicBezTo>
                      <a:pt x="11" y="118"/>
                      <a:pt x="11" y="119"/>
                      <a:pt x="11" y="120"/>
                    </a:cubicBezTo>
                    <a:cubicBezTo>
                      <a:pt x="11" y="120"/>
                      <a:pt x="11" y="120"/>
                      <a:pt x="11" y="120"/>
                    </a:cubicBezTo>
                    <a:cubicBezTo>
                      <a:pt x="10" y="120"/>
                      <a:pt x="9" y="120"/>
                      <a:pt x="9" y="121"/>
                    </a:cubicBezTo>
                    <a:cubicBezTo>
                      <a:pt x="7" y="121"/>
                      <a:pt x="5" y="123"/>
                      <a:pt x="4" y="125"/>
                    </a:cubicBezTo>
                    <a:cubicBezTo>
                      <a:pt x="4" y="128"/>
                      <a:pt x="8" y="131"/>
                      <a:pt x="11" y="131"/>
                    </a:cubicBezTo>
                    <a:cubicBezTo>
                      <a:pt x="11" y="132"/>
                      <a:pt x="11" y="133"/>
                      <a:pt x="11" y="134"/>
                    </a:cubicBezTo>
                    <a:cubicBezTo>
                      <a:pt x="9" y="134"/>
                      <a:pt x="7" y="135"/>
                      <a:pt x="5" y="137"/>
                    </a:cubicBezTo>
                    <a:cubicBezTo>
                      <a:pt x="2" y="141"/>
                      <a:pt x="8" y="143"/>
                      <a:pt x="11" y="145"/>
                    </a:cubicBezTo>
                    <a:cubicBezTo>
                      <a:pt x="11" y="146"/>
                      <a:pt x="11" y="147"/>
                      <a:pt x="11" y="148"/>
                    </a:cubicBezTo>
                    <a:cubicBezTo>
                      <a:pt x="11" y="148"/>
                      <a:pt x="10" y="148"/>
                      <a:pt x="9" y="148"/>
                    </a:cubicBezTo>
                    <a:cubicBezTo>
                      <a:pt x="7" y="149"/>
                      <a:pt x="5" y="150"/>
                      <a:pt x="5" y="152"/>
                    </a:cubicBezTo>
                    <a:cubicBezTo>
                      <a:pt x="4" y="155"/>
                      <a:pt x="8" y="158"/>
                      <a:pt x="11" y="159"/>
                    </a:cubicBezTo>
                    <a:cubicBezTo>
                      <a:pt x="11" y="159"/>
                      <a:pt x="11" y="160"/>
                      <a:pt x="11" y="160"/>
                    </a:cubicBezTo>
                    <a:cubicBezTo>
                      <a:pt x="11" y="160"/>
                      <a:pt x="11" y="160"/>
                      <a:pt x="10" y="160"/>
                    </a:cubicBezTo>
                    <a:cubicBezTo>
                      <a:pt x="9" y="160"/>
                      <a:pt x="7" y="160"/>
                      <a:pt x="6" y="162"/>
                    </a:cubicBezTo>
                    <a:cubicBezTo>
                      <a:pt x="3" y="166"/>
                      <a:pt x="7" y="170"/>
                      <a:pt x="11" y="171"/>
                    </a:cubicBezTo>
                    <a:cubicBezTo>
                      <a:pt x="11" y="172"/>
                      <a:pt x="11" y="173"/>
                      <a:pt x="11" y="173"/>
                    </a:cubicBezTo>
                    <a:cubicBezTo>
                      <a:pt x="11" y="173"/>
                      <a:pt x="10" y="173"/>
                      <a:pt x="10" y="173"/>
                    </a:cubicBezTo>
                    <a:cubicBezTo>
                      <a:pt x="8" y="173"/>
                      <a:pt x="7" y="174"/>
                      <a:pt x="5" y="175"/>
                    </a:cubicBezTo>
                    <a:cubicBezTo>
                      <a:pt x="0" y="179"/>
                      <a:pt x="7" y="184"/>
                      <a:pt x="11" y="185"/>
                    </a:cubicBezTo>
                    <a:cubicBezTo>
                      <a:pt x="11" y="185"/>
                      <a:pt x="11" y="186"/>
                      <a:pt x="11" y="187"/>
                    </a:cubicBezTo>
                    <a:cubicBezTo>
                      <a:pt x="11" y="187"/>
                      <a:pt x="11" y="187"/>
                      <a:pt x="11" y="187"/>
                    </a:cubicBezTo>
                    <a:cubicBezTo>
                      <a:pt x="9" y="187"/>
                      <a:pt x="7" y="188"/>
                      <a:pt x="5" y="189"/>
                    </a:cubicBezTo>
                    <a:cubicBezTo>
                      <a:pt x="1" y="193"/>
                      <a:pt x="7" y="197"/>
                      <a:pt x="11" y="198"/>
                    </a:cubicBezTo>
                    <a:cubicBezTo>
                      <a:pt x="11" y="199"/>
                      <a:pt x="11" y="200"/>
                      <a:pt x="11" y="201"/>
                    </a:cubicBezTo>
                    <a:cubicBezTo>
                      <a:pt x="10" y="202"/>
                      <a:pt x="9" y="202"/>
                      <a:pt x="8" y="203"/>
                    </a:cubicBezTo>
                    <a:cubicBezTo>
                      <a:pt x="6" y="204"/>
                      <a:pt x="4" y="206"/>
                      <a:pt x="5" y="208"/>
                    </a:cubicBezTo>
                    <a:cubicBezTo>
                      <a:pt x="6" y="211"/>
                      <a:pt x="9" y="212"/>
                      <a:pt x="11" y="213"/>
                    </a:cubicBezTo>
                    <a:cubicBezTo>
                      <a:pt x="11" y="214"/>
                      <a:pt x="11" y="215"/>
                      <a:pt x="11" y="216"/>
                    </a:cubicBezTo>
                    <a:cubicBezTo>
                      <a:pt x="11" y="216"/>
                      <a:pt x="11" y="216"/>
                      <a:pt x="11" y="216"/>
                    </a:cubicBezTo>
                    <a:cubicBezTo>
                      <a:pt x="8" y="216"/>
                      <a:pt x="6" y="217"/>
                      <a:pt x="4" y="219"/>
                    </a:cubicBezTo>
                    <a:cubicBezTo>
                      <a:pt x="1" y="224"/>
                      <a:pt x="7" y="227"/>
                      <a:pt x="11" y="228"/>
                    </a:cubicBezTo>
                    <a:cubicBezTo>
                      <a:pt x="11" y="230"/>
                      <a:pt x="11" y="231"/>
                      <a:pt x="11" y="233"/>
                    </a:cubicBezTo>
                    <a:cubicBezTo>
                      <a:pt x="9" y="233"/>
                      <a:pt x="6" y="234"/>
                      <a:pt x="5" y="236"/>
                    </a:cubicBezTo>
                    <a:cubicBezTo>
                      <a:pt x="2" y="240"/>
                      <a:pt x="8" y="243"/>
                      <a:pt x="11" y="244"/>
                    </a:cubicBezTo>
                    <a:cubicBezTo>
                      <a:pt x="11" y="245"/>
                      <a:pt x="11" y="247"/>
                      <a:pt x="11" y="248"/>
                    </a:cubicBezTo>
                    <a:cubicBezTo>
                      <a:pt x="9" y="249"/>
                      <a:pt x="8" y="249"/>
                      <a:pt x="6" y="251"/>
                    </a:cubicBezTo>
                    <a:cubicBezTo>
                      <a:pt x="4" y="254"/>
                      <a:pt x="8" y="258"/>
                      <a:pt x="11" y="259"/>
                    </a:cubicBezTo>
                    <a:cubicBezTo>
                      <a:pt x="11" y="260"/>
                      <a:pt x="11" y="262"/>
                      <a:pt x="11" y="263"/>
                    </a:cubicBezTo>
                    <a:cubicBezTo>
                      <a:pt x="10" y="263"/>
                      <a:pt x="8" y="264"/>
                      <a:pt x="7" y="265"/>
                    </a:cubicBezTo>
                    <a:cubicBezTo>
                      <a:pt x="3" y="268"/>
                      <a:pt x="7" y="273"/>
                      <a:pt x="11" y="274"/>
                    </a:cubicBezTo>
                    <a:cubicBezTo>
                      <a:pt x="11" y="281"/>
                      <a:pt x="13" y="287"/>
                      <a:pt x="20" y="291"/>
                    </a:cubicBezTo>
                    <a:cubicBezTo>
                      <a:pt x="23" y="292"/>
                      <a:pt x="25" y="292"/>
                      <a:pt x="28" y="292"/>
                    </a:cubicBezTo>
                    <a:cubicBezTo>
                      <a:pt x="29" y="292"/>
                      <a:pt x="30" y="292"/>
                      <a:pt x="31" y="292"/>
                    </a:cubicBezTo>
                    <a:cubicBezTo>
                      <a:pt x="37" y="292"/>
                      <a:pt x="42" y="292"/>
                      <a:pt x="48" y="292"/>
                    </a:cubicBezTo>
                    <a:cubicBezTo>
                      <a:pt x="89" y="292"/>
                      <a:pt x="129" y="292"/>
                      <a:pt x="170" y="292"/>
                    </a:cubicBezTo>
                    <a:cubicBezTo>
                      <a:pt x="183" y="292"/>
                      <a:pt x="196" y="292"/>
                      <a:pt x="208" y="292"/>
                    </a:cubicBezTo>
                    <a:cubicBezTo>
                      <a:pt x="219" y="292"/>
                      <a:pt x="230" y="290"/>
                      <a:pt x="231" y="277"/>
                    </a:cubicBezTo>
                    <a:cubicBezTo>
                      <a:pt x="231" y="277"/>
                      <a:pt x="231" y="277"/>
                      <a:pt x="231" y="277"/>
                    </a:cubicBezTo>
                    <a:cubicBezTo>
                      <a:pt x="231" y="211"/>
                      <a:pt x="231" y="144"/>
                      <a:pt x="231" y="78"/>
                    </a:cubicBezTo>
                    <a:cubicBezTo>
                      <a:pt x="231" y="63"/>
                      <a:pt x="231" y="47"/>
                      <a:pt x="231" y="31"/>
                    </a:cubicBezTo>
                    <a:cubicBezTo>
                      <a:pt x="231" y="24"/>
                      <a:pt x="232" y="14"/>
                      <a:pt x="229" y="8"/>
                    </a:cubicBezTo>
                    <a:cubicBezTo>
                      <a:pt x="225" y="1"/>
                      <a:pt x="218" y="0"/>
                      <a:pt x="210"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499" name="Google Shape;499;p22"/>
              <p:cNvSpPr/>
              <p:nvPr/>
            </p:nvSpPr>
            <p:spPr>
              <a:xfrm>
                <a:off x="576263" y="5810251"/>
                <a:ext cx="495300" cy="160338"/>
              </a:xfrm>
              <a:custGeom>
                <a:rect b="b" l="l" r="r" t="t"/>
                <a:pathLst>
                  <a:path extrusionOk="0" h="38" w="117">
                    <a:moveTo>
                      <a:pt x="11" y="35"/>
                    </a:moveTo>
                    <a:cubicBezTo>
                      <a:pt x="11" y="35"/>
                      <a:pt x="11" y="35"/>
                      <a:pt x="11" y="34"/>
                    </a:cubicBezTo>
                    <a:cubicBezTo>
                      <a:pt x="11" y="33"/>
                      <a:pt x="12" y="31"/>
                      <a:pt x="13" y="29"/>
                    </a:cubicBezTo>
                    <a:cubicBezTo>
                      <a:pt x="12" y="31"/>
                      <a:pt x="11" y="35"/>
                      <a:pt x="11" y="35"/>
                    </a:cubicBezTo>
                    <a:moveTo>
                      <a:pt x="45" y="30"/>
                    </a:moveTo>
                    <a:cubicBezTo>
                      <a:pt x="44" y="30"/>
                      <a:pt x="43" y="29"/>
                      <a:pt x="44" y="26"/>
                    </a:cubicBezTo>
                    <a:cubicBezTo>
                      <a:pt x="44" y="25"/>
                      <a:pt x="44" y="24"/>
                      <a:pt x="44" y="24"/>
                    </a:cubicBezTo>
                    <a:cubicBezTo>
                      <a:pt x="46" y="22"/>
                      <a:pt x="48" y="20"/>
                      <a:pt x="49" y="17"/>
                    </a:cubicBezTo>
                    <a:cubicBezTo>
                      <a:pt x="49" y="18"/>
                      <a:pt x="49" y="18"/>
                      <a:pt x="49" y="18"/>
                    </a:cubicBezTo>
                    <a:cubicBezTo>
                      <a:pt x="50" y="19"/>
                      <a:pt x="51" y="20"/>
                      <a:pt x="53" y="20"/>
                    </a:cubicBezTo>
                    <a:cubicBezTo>
                      <a:pt x="53" y="20"/>
                      <a:pt x="54" y="20"/>
                      <a:pt x="54" y="20"/>
                    </a:cubicBezTo>
                    <a:cubicBezTo>
                      <a:pt x="53" y="21"/>
                      <a:pt x="53" y="23"/>
                      <a:pt x="53" y="24"/>
                    </a:cubicBezTo>
                    <a:cubicBezTo>
                      <a:pt x="51" y="25"/>
                      <a:pt x="47" y="30"/>
                      <a:pt x="45" y="30"/>
                    </a:cubicBezTo>
                    <a:moveTo>
                      <a:pt x="84" y="23"/>
                    </a:moveTo>
                    <a:cubicBezTo>
                      <a:pt x="84" y="23"/>
                      <a:pt x="84" y="22"/>
                      <a:pt x="84" y="22"/>
                    </a:cubicBezTo>
                    <a:cubicBezTo>
                      <a:pt x="84" y="21"/>
                      <a:pt x="84" y="20"/>
                      <a:pt x="85" y="19"/>
                    </a:cubicBezTo>
                    <a:cubicBezTo>
                      <a:pt x="85" y="18"/>
                      <a:pt x="85" y="17"/>
                      <a:pt x="86" y="17"/>
                    </a:cubicBezTo>
                    <a:cubicBezTo>
                      <a:pt x="86" y="17"/>
                      <a:pt x="86" y="17"/>
                      <a:pt x="87" y="18"/>
                    </a:cubicBezTo>
                    <a:cubicBezTo>
                      <a:pt x="86" y="19"/>
                      <a:pt x="85" y="21"/>
                      <a:pt x="84" y="23"/>
                    </a:cubicBezTo>
                    <a:cubicBezTo>
                      <a:pt x="84" y="23"/>
                      <a:pt x="84" y="23"/>
                      <a:pt x="84" y="23"/>
                    </a:cubicBezTo>
                    <a:moveTo>
                      <a:pt x="31" y="0"/>
                    </a:moveTo>
                    <a:cubicBezTo>
                      <a:pt x="27" y="0"/>
                      <a:pt x="22" y="7"/>
                      <a:pt x="19" y="12"/>
                    </a:cubicBezTo>
                    <a:cubicBezTo>
                      <a:pt x="19" y="8"/>
                      <a:pt x="19" y="5"/>
                      <a:pt x="17" y="2"/>
                    </a:cubicBezTo>
                    <a:cubicBezTo>
                      <a:pt x="16" y="1"/>
                      <a:pt x="15" y="1"/>
                      <a:pt x="14" y="1"/>
                    </a:cubicBezTo>
                    <a:cubicBezTo>
                      <a:pt x="9" y="1"/>
                      <a:pt x="2" y="13"/>
                      <a:pt x="1" y="15"/>
                    </a:cubicBezTo>
                    <a:cubicBezTo>
                      <a:pt x="0" y="17"/>
                      <a:pt x="1" y="18"/>
                      <a:pt x="2" y="18"/>
                    </a:cubicBezTo>
                    <a:cubicBezTo>
                      <a:pt x="3" y="18"/>
                      <a:pt x="3" y="18"/>
                      <a:pt x="3" y="17"/>
                    </a:cubicBezTo>
                    <a:cubicBezTo>
                      <a:pt x="4" y="15"/>
                      <a:pt x="11" y="5"/>
                      <a:pt x="14" y="5"/>
                    </a:cubicBezTo>
                    <a:cubicBezTo>
                      <a:pt x="15" y="5"/>
                      <a:pt x="15" y="5"/>
                      <a:pt x="16" y="6"/>
                    </a:cubicBezTo>
                    <a:cubicBezTo>
                      <a:pt x="17" y="10"/>
                      <a:pt x="16" y="15"/>
                      <a:pt x="15" y="19"/>
                    </a:cubicBezTo>
                    <a:cubicBezTo>
                      <a:pt x="12" y="24"/>
                      <a:pt x="5" y="36"/>
                      <a:pt x="9" y="38"/>
                    </a:cubicBezTo>
                    <a:cubicBezTo>
                      <a:pt x="10" y="38"/>
                      <a:pt x="10" y="38"/>
                      <a:pt x="10" y="38"/>
                    </a:cubicBezTo>
                    <a:cubicBezTo>
                      <a:pt x="11" y="38"/>
                      <a:pt x="11" y="38"/>
                      <a:pt x="11" y="38"/>
                    </a:cubicBezTo>
                    <a:cubicBezTo>
                      <a:pt x="16" y="34"/>
                      <a:pt x="17" y="26"/>
                      <a:pt x="18" y="20"/>
                    </a:cubicBezTo>
                    <a:cubicBezTo>
                      <a:pt x="19" y="19"/>
                      <a:pt x="20" y="17"/>
                      <a:pt x="20" y="16"/>
                    </a:cubicBezTo>
                    <a:cubicBezTo>
                      <a:pt x="22" y="13"/>
                      <a:pt x="24" y="10"/>
                      <a:pt x="26" y="8"/>
                    </a:cubicBezTo>
                    <a:cubicBezTo>
                      <a:pt x="26" y="7"/>
                      <a:pt x="29" y="4"/>
                      <a:pt x="30" y="4"/>
                    </a:cubicBezTo>
                    <a:cubicBezTo>
                      <a:pt x="31" y="4"/>
                      <a:pt x="31" y="4"/>
                      <a:pt x="31" y="6"/>
                    </a:cubicBezTo>
                    <a:cubicBezTo>
                      <a:pt x="31" y="8"/>
                      <a:pt x="31" y="10"/>
                      <a:pt x="30" y="12"/>
                    </a:cubicBezTo>
                    <a:cubicBezTo>
                      <a:pt x="29" y="16"/>
                      <a:pt x="21" y="34"/>
                      <a:pt x="30" y="35"/>
                    </a:cubicBezTo>
                    <a:cubicBezTo>
                      <a:pt x="30" y="35"/>
                      <a:pt x="30" y="35"/>
                      <a:pt x="30" y="35"/>
                    </a:cubicBezTo>
                    <a:cubicBezTo>
                      <a:pt x="34" y="35"/>
                      <a:pt x="38" y="30"/>
                      <a:pt x="40" y="28"/>
                    </a:cubicBezTo>
                    <a:cubicBezTo>
                      <a:pt x="41" y="30"/>
                      <a:pt x="41" y="31"/>
                      <a:pt x="43" y="32"/>
                    </a:cubicBezTo>
                    <a:cubicBezTo>
                      <a:pt x="44" y="33"/>
                      <a:pt x="45" y="33"/>
                      <a:pt x="46" y="33"/>
                    </a:cubicBezTo>
                    <a:cubicBezTo>
                      <a:pt x="52" y="33"/>
                      <a:pt x="56" y="24"/>
                      <a:pt x="58" y="19"/>
                    </a:cubicBezTo>
                    <a:cubicBezTo>
                      <a:pt x="60" y="18"/>
                      <a:pt x="62" y="17"/>
                      <a:pt x="64" y="15"/>
                    </a:cubicBezTo>
                    <a:cubicBezTo>
                      <a:pt x="62" y="22"/>
                      <a:pt x="61" y="29"/>
                      <a:pt x="67" y="33"/>
                    </a:cubicBezTo>
                    <a:cubicBezTo>
                      <a:pt x="67" y="33"/>
                      <a:pt x="68" y="34"/>
                      <a:pt x="69" y="34"/>
                    </a:cubicBezTo>
                    <a:cubicBezTo>
                      <a:pt x="73" y="34"/>
                      <a:pt x="77" y="31"/>
                      <a:pt x="79" y="30"/>
                    </a:cubicBezTo>
                    <a:cubicBezTo>
                      <a:pt x="80" y="29"/>
                      <a:pt x="81" y="29"/>
                      <a:pt x="82" y="28"/>
                    </a:cubicBezTo>
                    <a:cubicBezTo>
                      <a:pt x="83" y="29"/>
                      <a:pt x="84" y="30"/>
                      <a:pt x="85" y="30"/>
                    </a:cubicBezTo>
                    <a:cubicBezTo>
                      <a:pt x="87" y="30"/>
                      <a:pt x="89" y="29"/>
                      <a:pt x="91" y="28"/>
                    </a:cubicBezTo>
                    <a:cubicBezTo>
                      <a:pt x="95" y="26"/>
                      <a:pt x="99" y="23"/>
                      <a:pt x="103" y="19"/>
                    </a:cubicBezTo>
                    <a:cubicBezTo>
                      <a:pt x="104" y="21"/>
                      <a:pt x="107" y="22"/>
                      <a:pt x="110" y="23"/>
                    </a:cubicBezTo>
                    <a:cubicBezTo>
                      <a:pt x="113" y="25"/>
                      <a:pt x="114" y="31"/>
                      <a:pt x="110" y="32"/>
                    </a:cubicBezTo>
                    <a:cubicBezTo>
                      <a:pt x="109" y="32"/>
                      <a:pt x="109" y="32"/>
                      <a:pt x="108" y="32"/>
                    </a:cubicBezTo>
                    <a:cubicBezTo>
                      <a:pt x="107" y="32"/>
                      <a:pt x="106" y="32"/>
                      <a:pt x="104" y="32"/>
                    </a:cubicBezTo>
                    <a:cubicBezTo>
                      <a:pt x="102" y="31"/>
                      <a:pt x="100" y="30"/>
                      <a:pt x="97" y="29"/>
                    </a:cubicBezTo>
                    <a:cubicBezTo>
                      <a:pt x="97" y="29"/>
                      <a:pt x="97" y="29"/>
                      <a:pt x="97" y="29"/>
                    </a:cubicBezTo>
                    <a:cubicBezTo>
                      <a:pt x="95" y="29"/>
                      <a:pt x="95" y="31"/>
                      <a:pt x="96" y="32"/>
                    </a:cubicBezTo>
                    <a:cubicBezTo>
                      <a:pt x="100" y="33"/>
                      <a:pt x="104" y="35"/>
                      <a:pt x="108" y="35"/>
                    </a:cubicBezTo>
                    <a:cubicBezTo>
                      <a:pt x="110" y="35"/>
                      <a:pt x="111" y="35"/>
                      <a:pt x="113" y="34"/>
                    </a:cubicBezTo>
                    <a:cubicBezTo>
                      <a:pt x="117" y="31"/>
                      <a:pt x="116" y="24"/>
                      <a:pt x="112" y="21"/>
                    </a:cubicBezTo>
                    <a:cubicBezTo>
                      <a:pt x="110" y="20"/>
                      <a:pt x="106" y="19"/>
                      <a:pt x="105" y="17"/>
                    </a:cubicBezTo>
                    <a:cubicBezTo>
                      <a:pt x="106" y="15"/>
                      <a:pt x="107" y="13"/>
                      <a:pt x="108" y="11"/>
                    </a:cubicBezTo>
                    <a:cubicBezTo>
                      <a:pt x="109" y="9"/>
                      <a:pt x="108" y="8"/>
                      <a:pt x="106" y="8"/>
                    </a:cubicBezTo>
                    <a:cubicBezTo>
                      <a:pt x="104" y="8"/>
                      <a:pt x="99" y="12"/>
                      <a:pt x="100" y="16"/>
                    </a:cubicBezTo>
                    <a:cubicBezTo>
                      <a:pt x="100" y="16"/>
                      <a:pt x="100" y="16"/>
                      <a:pt x="101" y="17"/>
                    </a:cubicBezTo>
                    <a:cubicBezTo>
                      <a:pt x="99" y="18"/>
                      <a:pt x="99" y="18"/>
                      <a:pt x="99" y="18"/>
                    </a:cubicBezTo>
                    <a:cubicBezTo>
                      <a:pt x="97" y="20"/>
                      <a:pt x="95" y="22"/>
                      <a:pt x="92" y="24"/>
                    </a:cubicBezTo>
                    <a:cubicBezTo>
                      <a:pt x="90" y="25"/>
                      <a:pt x="87" y="27"/>
                      <a:pt x="86" y="27"/>
                    </a:cubicBezTo>
                    <a:cubicBezTo>
                      <a:pt x="85" y="27"/>
                      <a:pt x="85" y="27"/>
                      <a:pt x="84" y="26"/>
                    </a:cubicBezTo>
                    <a:cubicBezTo>
                      <a:pt x="87" y="24"/>
                      <a:pt x="88" y="21"/>
                      <a:pt x="90" y="18"/>
                    </a:cubicBezTo>
                    <a:cubicBezTo>
                      <a:pt x="91" y="15"/>
                      <a:pt x="90" y="13"/>
                      <a:pt x="87" y="13"/>
                    </a:cubicBezTo>
                    <a:cubicBezTo>
                      <a:pt x="83" y="13"/>
                      <a:pt x="81" y="19"/>
                      <a:pt x="81" y="22"/>
                    </a:cubicBezTo>
                    <a:cubicBezTo>
                      <a:pt x="81" y="23"/>
                      <a:pt x="81" y="25"/>
                      <a:pt x="81" y="26"/>
                    </a:cubicBezTo>
                    <a:cubicBezTo>
                      <a:pt x="78" y="28"/>
                      <a:pt x="73" y="30"/>
                      <a:pt x="70" y="30"/>
                    </a:cubicBezTo>
                    <a:cubicBezTo>
                      <a:pt x="68" y="30"/>
                      <a:pt x="67" y="30"/>
                      <a:pt x="66" y="28"/>
                    </a:cubicBezTo>
                    <a:cubicBezTo>
                      <a:pt x="65" y="24"/>
                      <a:pt x="66" y="18"/>
                      <a:pt x="68" y="12"/>
                    </a:cubicBezTo>
                    <a:cubicBezTo>
                      <a:pt x="68" y="12"/>
                      <a:pt x="69" y="11"/>
                      <a:pt x="70" y="11"/>
                    </a:cubicBezTo>
                    <a:cubicBezTo>
                      <a:pt x="74" y="11"/>
                      <a:pt x="79" y="10"/>
                      <a:pt x="83" y="9"/>
                    </a:cubicBezTo>
                    <a:cubicBezTo>
                      <a:pt x="85" y="9"/>
                      <a:pt x="84" y="6"/>
                      <a:pt x="83" y="6"/>
                    </a:cubicBezTo>
                    <a:cubicBezTo>
                      <a:pt x="82" y="6"/>
                      <a:pt x="82" y="6"/>
                      <a:pt x="82" y="6"/>
                    </a:cubicBezTo>
                    <a:cubicBezTo>
                      <a:pt x="79" y="7"/>
                      <a:pt x="76" y="7"/>
                      <a:pt x="73" y="8"/>
                    </a:cubicBezTo>
                    <a:cubicBezTo>
                      <a:pt x="74" y="6"/>
                      <a:pt x="74" y="3"/>
                      <a:pt x="72" y="2"/>
                    </a:cubicBezTo>
                    <a:cubicBezTo>
                      <a:pt x="72" y="2"/>
                      <a:pt x="71" y="2"/>
                      <a:pt x="71" y="2"/>
                    </a:cubicBezTo>
                    <a:cubicBezTo>
                      <a:pt x="69" y="2"/>
                      <a:pt x="67" y="6"/>
                      <a:pt x="66" y="7"/>
                    </a:cubicBezTo>
                    <a:cubicBezTo>
                      <a:pt x="66" y="8"/>
                      <a:pt x="66" y="8"/>
                      <a:pt x="66" y="8"/>
                    </a:cubicBezTo>
                    <a:cubicBezTo>
                      <a:pt x="64" y="8"/>
                      <a:pt x="61" y="9"/>
                      <a:pt x="59" y="9"/>
                    </a:cubicBezTo>
                    <a:cubicBezTo>
                      <a:pt x="57" y="9"/>
                      <a:pt x="58" y="12"/>
                      <a:pt x="59" y="12"/>
                    </a:cubicBezTo>
                    <a:cubicBezTo>
                      <a:pt x="59" y="12"/>
                      <a:pt x="60" y="12"/>
                      <a:pt x="60" y="12"/>
                    </a:cubicBezTo>
                    <a:cubicBezTo>
                      <a:pt x="61" y="12"/>
                      <a:pt x="63" y="11"/>
                      <a:pt x="64" y="11"/>
                    </a:cubicBezTo>
                    <a:cubicBezTo>
                      <a:pt x="63" y="12"/>
                      <a:pt x="62" y="13"/>
                      <a:pt x="61" y="13"/>
                    </a:cubicBezTo>
                    <a:cubicBezTo>
                      <a:pt x="60" y="14"/>
                      <a:pt x="59" y="15"/>
                      <a:pt x="58" y="15"/>
                    </a:cubicBezTo>
                    <a:cubicBezTo>
                      <a:pt x="57" y="13"/>
                      <a:pt x="55" y="12"/>
                      <a:pt x="53" y="12"/>
                    </a:cubicBezTo>
                    <a:cubicBezTo>
                      <a:pt x="52" y="12"/>
                      <a:pt x="51" y="12"/>
                      <a:pt x="50" y="13"/>
                    </a:cubicBezTo>
                    <a:cubicBezTo>
                      <a:pt x="49" y="13"/>
                      <a:pt x="49" y="13"/>
                      <a:pt x="49" y="13"/>
                    </a:cubicBezTo>
                    <a:cubicBezTo>
                      <a:pt x="48" y="13"/>
                      <a:pt x="48" y="13"/>
                      <a:pt x="48" y="13"/>
                    </a:cubicBezTo>
                    <a:cubicBezTo>
                      <a:pt x="46" y="15"/>
                      <a:pt x="43" y="18"/>
                      <a:pt x="42" y="22"/>
                    </a:cubicBezTo>
                    <a:cubicBezTo>
                      <a:pt x="40" y="24"/>
                      <a:pt x="39" y="25"/>
                      <a:pt x="38" y="26"/>
                    </a:cubicBezTo>
                    <a:cubicBezTo>
                      <a:pt x="36" y="28"/>
                      <a:pt x="34" y="30"/>
                      <a:pt x="31" y="31"/>
                    </a:cubicBezTo>
                    <a:cubicBezTo>
                      <a:pt x="31" y="32"/>
                      <a:pt x="30" y="32"/>
                      <a:pt x="30" y="32"/>
                    </a:cubicBezTo>
                    <a:cubicBezTo>
                      <a:pt x="28" y="32"/>
                      <a:pt x="29" y="26"/>
                      <a:pt x="30" y="24"/>
                    </a:cubicBezTo>
                    <a:cubicBezTo>
                      <a:pt x="31" y="19"/>
                      <a:pt x="38" y="5"/>
                      <a:pt x="32" y="0"/>
                    </a:cubicBezTo>
                    <a:cubicBezTo>
                      <a:pt x="32" y="0"/>
                      <a:pt x="31" y="0"/>
                      <a:pt x="31"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grpSp>
        <p:sp>
          <p:nvSpPr>
            <p:cNvPr id="500" name="Google Shape;500;p22"/>
            <p:cNvSpPr/>
            <p:nvPr/>
          </p:nvSpPr>
          <p:spPr>
            <a:xfrm>
              <a:off x="7170406" y="558727"/>
              <a:ext cx="850900" cy="923925"/>
            </a:xfrm>
            <a:custGeom>
              <a:rect b="b" l="l" r="r" t="t"/>
              <a:pathLst>
                <a:path extrusionOk="0" h="218" w="201">
                  <a:moveTo>
                    <a:pt x="168" y="213"/>
                  </a:moveTo>
                  <a:cubicBezTo>
                    <a:pt x="167" y="213"/>
                    <a:pt x="166" y="213"/>
                    <a:pt x="164" y="213"/>
                  </a:cubicBezTo>
                  <a:cubicBezTo>
                    <a:pt x="165" y="213"/>
                    <a:pt x="165" y="213"/>
                    <a:pt x="165" y="213"/>
                  </a:cubicBezTo>
                  <a:cubicBezTo>
                    <a:pt x="165" y="213"/>
                    <a:pt x="165" y="213"/>
                    <a:pt x="165" y="213"/>
                  </a:cubicBezTo>
                  <a:cubicBezTo>
                    <a:pt x="166" y="212"/>
                    <a:pt x="166" y="212"/>
                    <a:pt x="166" y="212"/>
                  </a:cubicBezTo>
                  <a:cubicBezTo>
                    <a:pt x="171" y="210"/>
                    <a:pt x="176" y="208"/>
                    <a:pt x="181" y="205"/>
                  </a:cubicBezTo>
                  <a:cubicBezTo>
                    <a:pt x="183" y="205"/>
                    <a:pt x="186" y="202"/>
                    <a:pt x="187" y="202"/>
                  </a:cubicBezTo>
                  <a:cubicBezTo>
                    <a:pt x="187" y="202"/>
                    <a:pt x="187" y="203"/>
                    <a:pt x="184" y="206"/>
                  </a:cubicBezTo>
                  <a:cubicBezTo>
                    <a:pt x="180" y="210"/>
                    <a:pt x="175" y="212"/>
                    <a:pt x="170" y="213"/>
                  </a:cubicBezTo>
                  <a:cubicBezTo>
                    <a:pt x="170" y="213"/>
                    <a:pt x="170" y="213"/>
                    <a:pt x="170" y="213"/>
                  </a:cubicBezTo>
                  <a:cubicBezTo>
                    <a:pt x="169" y="213"/>
                    <a:pt x="169" y="213"/>
                    <a:pt x="168" y="213"/>
                  </a:cubicBezTo>
                  <a:moveTo>
                    <a:pt x="159" y="211"/>
                  </a:moveTo>
                  <a:cubicBezTo>
                    <a:pt x="158" y="211"/>
                    <a:pt x="167" y="207"/>
                    <a:pt x="169" y="206"/>
                  </a:cubicBezTo>
                  <a:cubicBezTo>
                    <a:pt x="172" y="205"/>
                    <a:pt x="174" y="204"/>
                    <a:pt x="177" y="202"/>
                  </a:cubicBezTo>
                  <a:cubicBezTo>
                    <a:pt x="173" y="205"/>
                    <a:pt x="168" y="208"/>
                    <a:pt x="162" y="209"/>
                  </a:cubicBezTo>
                  <a:cubicBezTo>
                    <a:pt x="160" y="210"/>
                    <a:pt x="159" y="211"/>
                    <a:pt x="159" y="211"/>
                  </a:cubicBezTo>
                  <a:moveTo>
                    <a:pt x="162" y="213"/>
                  </a:moveTo>
                  <a:cubicBezTo>
                    <a:pt x="161" y="212"/>
                    <a:pt x="159" y="212"/>
                    <a:pt x="158" y="212"/>
                  </a:cubicBezTo>
                  <a:cubicBezTo>
                    <a:pt x="167" y="210"/>
                    <a:pt x="176" y="206"/>
                    <a:pt x="183" y="200"/>
                  </a:cubicBezTo>
                  <a:cubicBezTo>
                    <a:pt x="184" y="200"/>
                    <a:pt x="184" y="199"/>
                    <a:pt x="185" y="199"/>
                  </a:cubicBezTo>
                  <a:cubicBezTo>
                    <a:pt x="186" y="199"/>
                    <a:pt x="187" y="198"/>
                    <a:pt x="187" y="198"/>
                  </a:cubicBezTo>
                  <a:cubicBezTo>
                    <a:pt x="187" y="198"/>
                    <a:pt x="186" y="199"/>
                    <a:pt x="185" y="199"/>
                  </a:cubicBezTo>
                  <a:cubicBezTo>
                    <a:pt x="183" y="201"/>
                    <a:pt x="181" y="203"/>
                    <a:pt x="179" y="204"/>
                  </a:cubicBezTo>
                  <a:cubicBezTo>
                    <a:pt x="174" y="208"/>
                    <a:pt x="168" y="210"/>
                    <a:pt x="162" y="213"/>
                  </a:cubicBezTo>
                  <a:moveTo>
                    <a:pt x="156" y="212"/>
                  </a:moveTo>
                  <a:cubicBezTo>
                    <a:pt x="154" y="211"/>
                    <a:pt x="153" y="211"/>
                    <a:pt x="152" y="211"/>
                  </a:cubicBezTo>
                  <a:cubicBezTo>
                    <a:pt x="162" y="207"/>
                    <a:pt x="172" y="202"/>
                    <a:pt x="182" y="197"/>
                  </a:cubicBezTo>
                  <a:cubicBezTo>
                    <a:pt x="182" y="197"/>
                    <a:pt x="186" y="195"/>
                    <a:pt x="187" y="195"/>
                  </a:cubicBezTo>
                  <a:cubicBezTo>
                    <a:pt x="187" y="195"/>
                    <a:pt x="187" y="195"/>
                    <a:pt x="186" y="196"/>
                  </a:cubicBezTo>
                  <a:cubicBezTo>
                    <a:pt x="185" y="197"/>
                    <a:pt x="184" y="198"/>
                    <a:pt x="182" y="199"/>
                  </a:cubicBezTo>
                  <a:cubicBezTo>
                    <a:pt x="173" y="203"/>
                    <a:pt x="165" y="207"/>
                    <a:pt x="156" y="211"/>
                  </a:cubicBezTo>
                  <a:cubicBezTo>
                    <a:pt x="156" y="212"/>
                    <a:pt x="156" y="212"/>
                    <a:pt x="156" y="212"/>
                  </a:cubicBezTo>
                  <a:moveTo>
                    <a:pt x="143" y="207"/>
                  </a:moveTo>
                  <a:cubicBezTo>
                    <a:pt x="143" y="207"/>
                    <a:pt x="144" y="207"/>
                    <a:pt x="145" y="206"/>
                  </a:cubicBezTo>
                  <a:cubicBezTo>
                    <a:pt x="147" y="205"/>
                    <a:pt x="150" y="204"/>
                    <a:pt x="152" y="203"/>
                  </a:cubicBezTo>
                  <a:cubicBezTo>
                    <a:pt x="160" y="199"/>
                    <a:pt x="168" y="195"/>
                    <a:pt x="176" y="192"/>
                  </a:cubicBezTo>
                  <a:cubicBezTo>
                    <a:pt x="178" y="191"/>
                    <a:pt x="185" y="188"/>
                    <a:pt x="186" y="188"/>
                  </a:cubicBezTo>
                  <a:cubicBezTo>
                    <a:pt x="187" y="188"/>
                    <a:pt x="187" y="188"/>
                    <a:pt x="185" y="189"/>
                  </a:cubicBezTo>
                  <a:cubicBezTo>
                    <a:pt x="181" y="192"/>
                    <a:pt x="176" y="194"/>
                    <a:pt x="172" y="196"/>
                  </a:cubicBezTo>
                  <a:cubicBezTo>
                    <a:pt x="164" y="200"/>
                    <a:pt x="157" y="206"/>
                    <a:pt x="150" y="210"/>
                  </a:cubicBezTo>
                  <a:cubicBezTo>
                    <a:pt x="147" y="209"/>
                    <a:pt x="144" y="208"/>
                    <a:pt x="141" y="207"/>
                  </a:cubicBezTo>
                  <a:cubicBezTo>
                    <a:pt x="141" y="207"/>
                    <a:pt x="142" y="207"/>
                    <a:pt x="142" y="207"/>
                  </a:cubicBezTo>
                  <a:cubicBezTo>
                    <a:pt x="142" y="207"/>
                    <a:pt x="142" y="207"/>
                    <a:pt x="143" y="207"/>
                  </a:cubicBezTo>
                  <a:moveTo>
                    <a:pt x="124" y="199"/>
                  </a:moveTo>
                  <a:cubicBezTo>
                    <a:pt x="129" y="196"/>
                    <a:pt x="135" y="194"/>
                    <a:pt x="141" y="191"/>
                  </a:cubicBezTo>
                  <a:cubicBezTo>
                    <a:pt x="152" y="186"/>
                    <a:pt x="163" y="183"/>
                    <a:pt x="174" y="177"/>
                  </a:cubicBezTo>
                  <a:cubicBezTo>
                    <a:pt x="177" y="176"/>
                    <a:pt x="179" y="175"/>
                    <a:pt x="182" y="174"/>
                  </a:cubicBezTo>
                  <a:cubicBezTo>
                    <a:pt x="182" y="173"/>
                    <a:pt x="186" y="172"/>
                    <a:pt x="186" y="172"/>
                  </a:cubicBezTo>
                  <a:cubicBezTo>
                    <a:pt x="186" y="172"/>
                    <a:pt x="186" y="172"/>
                    <a:pt x="184" y="174"/>
                  </a:cubicBezTo>
                  <a:cubicBezTo>
                    <a:pt x="179" y="178"/>
                    <a:pt x="173" y="181"/>
                    <a:pt x="167" y="184"/>
                  </a:cubicBezTo>
                  <a:cubicBezTo>
                    <a:pt x="156" y="190"/>
                    <a:pt x="145" y="195"/>
                    <a:pt x="134" y="201"/>
                  </a:cubicBezTo>
                  <a:cubicBezTo>
                    <a:pt x="133" y="201"/>
                    <a:pt x="134" y="202"/>
                    <a:pt x="134" y="202"/>
                  </a:cubicBezTo>
                  <a:cubicBezTo>
                    <a:pt x="134" y="202"/>
                    <a:pt x="134" y="202"/>
                    <a:pt x="134" y="202"/>
                  </a:cubicBezTo>
                  <a:cubicBezTo>
                    <a:pt x="150" y="198"/>
                    <a:pt x="165" y="190"/>
                    <a:pt x="181" y="183"/>
                  </a:cubicBezTo>
                  <a:cubicBezTo>
                    <a:pt x="183" y="182"/>
                    <a:pt x="187" y="181"/>
                    <a:pt x="188" y="180"/>
                  </a:cubicBezTo>
                  <a:cubicBezTo>
                    <a:pt x="184" y="183"/>
                    <a:pt x="179" y="186"/>
                    <a:pt x="174" y="188"/>
                  </a:cubicBezTo>
                  <a:cubicBezTo>
                    <a:pt x="166" y="193"/>
                    <a:pt x="159" y="198"/>
                    <a:pt x="151" y="202"/>
                  </a:cubicBezTo>
                  <a:cubicBezTo>
                    <a:pt x="150" y="202"/>
                    <a:pt x="149" y="203"/>
                    <a:pt x="148" y="203"/>
                  </a:cubicBezTo>
                  <a:cubicBezTo>
                    <a:pt x="145" y="205"/>
                    <a:pt x="142" y="206"/>
                    <a:pt x="139" y="207"/>
                  </a:cubicBezTo>
                  <a:cubicBezTo>
                    <a:pt x="135" y="205"/>
                    <a:pt x="131" y="204"/>
                    <a:pt x="128" y="202"/>
                  </a:cubicBezTo>
                  <a:cubicBezTo>
                    <a:pt x="126" y="201"/>
                    <a:pt x="125" y="201"/>
                    <a:pt x="123" y="200"/>
                  </a:cubicBezTo>
                  <a:cubicBezTo>
                    <a:pt x="123" y="199"/>
                    <a:pt x="123" y="199"/>
                    <a:pt x="124" y="199"/>
                  </a:cubicBezTo>
                  <a:cubicBezTo>
                    <a:pt x="124" y="199"/>
                    <a:pt x="124" y="199"/>
                    <a:pt x="124" y="199"/>
                  </a:cubicBezTo>
                  <a:moveTo>
                    <a:pt x="140" y="190"/>
                  </a:moveTo>
                  <a:cubicBezTo>
                    <a:pt x="156" y="181"/>
                    <a:pt x="172" y="171"/>
                    <a:pt x="188" y="162"/>
                  </a:cubicBezTo>
                  <a:cubicBezTo>
                    <a:pt x="188" y="162"/>
                    <a:pt x="188" y="162"/>
                    <a:pt x="188" y="162"/>
                  </a:cubicBezTo>
                  <a:cubicBezTo>
                    <a:pt x="192" y="174"/>
                    <a:pt x="195" y="186"/>
                    <a:pt x="191" y="197"/>
                  </a:cubicBezTo>
                  <a:cubicBezTo>
                    <a:pt x="189" y="206"/>
                    <a:pt x="183" y="210"/>
                    <a:pt x="177" y="212"/>
                  </a:cubicBezTo>
                  <a:cubicBezTo>
                    <a:pt x="182" y="210"/>
                    <a:pt x="186" y="206"/>
                    <a:pt x="189" y="202"/>
                  </a:cubicBezTo>
                  <a:cubicBezTo>
                    <a:pt x="190" y="201"/>
                    <a:pt x="189" y="201"/>
                    <a:pt x="189" y="201"/>
                  </a:cubicBezTo>
                  <a:cubicBezTo>
                    <a:pt x="189" y="201"/>
                    <a:pt x="189" y="201"/>
                    <a:pt x="189" y="201"/>
                  </a:cubicBezTo>
                  <a:cubicBezTo>
                    <a:pt x="186" y="202"/>
                    <a:pt x="184" y="203"/>
                    <a:pt x="181" y="204"/>
                  </a:cubicBezTo>
                  <a:cubicBezTo>
                    <a:pt x="184" y="202"/>
                    <a:pt x="187" y="199"/>
                    <a:pt x="190" y="197"/>
                  </a:cubicBezTo>
                  <a:cubicBezTo>
                    <a:pt x="191" y="196"/>
                    <a:pt x="190" y="196"/>
                    <a:pt x="190" y="196"/>
                  </a:cubicBezTo>
                  <a:cubicBezTo>
                    <a:pt x="190" y="196"/>
                    <a:pt x="190" y="196"/>
                    <a:pt x="190" y="196"/>
                  </a:cubicBezTo>
                  <a:cubicBezTo>
                    <a:pt x="189" y="196"/>
                    <a:pt x="188" y="197"/>
                    <a:pt x="186" y="197"/>
                  </a:cubicBezTo>
                  <a:cubicBezTo>
                    <a:pt x="188" y="196"/>
                    <a:pt x="189" y="195"/>
                    <a:pt x="190" y="194"/>
                  </a:cubicBezTo>
                  <a:cubicBezTo>
                    <a:pt x="190" y="193"/>
                    <a:pt x="190" y="193"/>
                    <a:pt x="189" y="193"/>
                  </a:cubicBezTo>
                  <a:cubicBezTo>
                    <a:pt x="189" y="193"/>
                    <a:pt x="189" y="193"/>
                    <a:pt x="189" y="193"/>
                  </a:cubicBezTo>
                  <a:cubicBezTo>
                    <a:pt x="182" y="196"/>
                    <a:pt x="175" y="199"/>
                    <a:pt x="168" y="202"/>
                  </a:cubicBezTo>
                  <a:cubicBezTo>
                    <a:pt x="164" y="204"/>
                    <a:pt x="161" y="206"/>
                    <a:pt x="157" y="207"/>
                  </a:cubicBezTo>
                  <a:cubicBezTo>
                    <a:pt x="157" y="208"/>
                    <a:pt x="156" y="208"/>
                    <a:pt x="155" y="209"/>
                  </a:cubicBezTo>
                  <a:cubicBezTo>
                    <a:pt x="161" y="205"/>
                    <a:pt x="166" y="201"/>
                    <a:pt x="173" y="198"/>
                  </a:cubicBezTo>
                  <a:cubicBezTo>
                    <a:pt x="179" y="195"/>
                    <a:pt x="184" y="192"/>
                    <a:pt x="189" y="187"/>
                  </a:cubicBezTo>
                  <a:cubicBezTo>
                    <a:pt x="190" y="187"/>
                    <a:pt x="190" y="186"/>
                    <a:pt x="189" y="186"/>
                  </a:cubicBezTo>
                  <a:cubicBezTo>
                    <a:pt x="189" y="186"/>
                    <a:pt x="189" y="186"/>
                    <a:pt x="189" y="186"/>
                  </a:cubicBezTo>
                  <a:cubicBezTo>
                    <a:pt x="179" y="189"/>
                    <a:pt x="170" y="193"/>
                    <a:pt x="161" y="198"/>
                  </a:cubicBezTo>
                  <a:cubicBezTo>
                    <a:pt x="161" y="197"/>
                    <a:pt x="162" y="197"/>
                    <a:pt x="163" y="196"/>
                  </a:cubicBezTo>
                  <a:cubicBezTo>
                    <a:pt x="172" y="190"/>
                    <a:pt x="182" y="186"/>
                    <a:pt x="191" y="179"/>
                  </a:cubicBezTo>
                  <a:cubicBezTo>
                    <a:pt x="191" y="179"/>
                    <a:pt x="191" y="178"/>
                    <a:pt x="190" y="178"/>
                  </a:cubicBezTo>
                  <a:cubicBezTo>
                    <a:pt x="190" y="178"/>
                    <a:pt x="190" y="178"/>
                    <a:pt x="190" y="178"/>
                  </a:cubicBezTo>
                  <a:cubicBezTo>
                    <a:pt x="182" y="181"/>
                    <a:pt x="173" y="185"/>
                    <a:pt x="165" y="189"/>
                  </a:cubicBezTo>
                  <a:cubicBezTo>
                    <a:pt x="156" y="193"/>
                    <a:pt x="146" y="196"/>
                    <a:pt x="137" y="201"/>
                  </a:cubicBezTo>
                  <a:cubicBezTo>
                    <a:pt x="155" y="192"/>
                    <a:pt x="173" y="183"/>
                    <a:pt x="189" y="171"/>
                  </a:cubicBezTo>
                  <a:cubicBezTo>
                    <a:pt x="190" y="171"/>
                    <a:pt x="190" y="170"/>
                    <a:pt x="189" y="170"/>
                  </a:cubicBezTo>
                  <a:cubicBezTo>
                    <a:pt x="189" y="170"/>
                    <a:pt x="189" y="170"/>
                    <a:pt x="189" y="170"/>
                  </a:cubicBezTo>
                  <a:cubicBezTo>
                    <a:pt x="178" y="173"/>
                    <a:pt x="168" y="179"/>
                    <a:pt x="158" y="183"/>
                  </a:cubicBezTo>
                  <a:cubicBezTo>
                    <a:pt x="152" y="185"/>
                    <a:pt x="146" y="187"/>
                    <a:pt x="140" y="190"/>
                  </a:cubicBezTo>
                  <a:moveTo>
                    <a:pt x="121" y="199"/>
                  </a:moveTo>
                  <a:cubicBezTo>
                    <a:pt x="115" y="196"/>
                    <a:pt x="109" y="193"/>
                    <a:pt x="103" y="190"/>
                  </a:cubicBezTo>
                  <a:cubicBezTo>
                    <a:pt x="112" y="186"/>
                    <a:pt x="122" y="181"/>
                    <a:pt x="132" y="176"/>
                  </a:cubicBezTo>
                  <a:cubicBezTo>
                    <a:pt x="144" y="171"/>
                    <a:pt x="157" y="166"/>
                    <a:pt x="170" y="162"/>
                  </a:cubicBezTo>
                  <a:cubicBezTo>
                    <a:pt x="172" y="161"/>
                    <a:pt x="175" y="160"/>
                    <a:pt x="178" y="160"/>
                  </a:cubicBezTo>
                  <a:cubicBezTo>
                    <a:pt x="179" y="159"/>
                    <a:pt x="180" y="159"/>
                    <a:pt x="180" y="159"/>
                  </a:cubicBezTo>
                  <a:cubicBezTo>
                    <a:pt x="181" y="159"/>
                    <a:pt x="176" y="161"/>
                    <a:pt x="174" y="162"/>
                  </a:cubicBezTo>
                  <a:cubicBezTo>
                    <a:pt x="167" y="165"/>
                    <a:pt x="159" y="169"/>
                    <a:pt x="152" y="173"/>
                  </a:cubicBezTo>
                  <a:cubicBezTo>
                    <a:pt x="146" y="176"/>
                    <a:pt x="141" y="179"/>
                    <a:pt x="135" y="182"/>
                  </a:cubicBezTo>
                  <a:cubicBezTo>
                    <a:pt x="128" y="187"/>
                    <a:pt x="121" y="189"/>
                    <a:pt x="113" y="193"/>
                  </a:cubicBezTo>
                  <a:cubicBezTo>
                    <a:pt x="112" y="193"/>
                    <a:pt x="113" y="194"/>
                    <a:pt x="113" y="194"/>
                  </a:cubicBezTo>
                  <a:cubicBezTo>
                    <a:pt x="113" y="194"/>
                    <a:pt x="113" y="194"/>
                    <a:pt x="113" y="194"/>
                  </a:cubicBezTo>
                  <a:cubicBezTo>
                    <a:pt x="133" y="189"/>
                    <a:pt x="152" y="177"/>
                    <a:pt x="171" y="169"/>
                  </a:cubicBezTo>
                  <a:cubicBezTo>
                    <a:pt x="176" y="167"/>
                    <a:pt x="180" y="165"/>
                    <a:pt x="185" y="162"/>
                  </a:cubicBezTo>
                  <a:cubicBezTo>
                    <a:pt x="180" y="165"/>
                    <a:pt x="175" y="168"/>
                    <a:pt x="169" y="171"/>
                  </a:cubicBezTo>
                  <a:cubicBezTo>
                    <a:pt x="158" y="177"/>
                    <a:pt x="147" y="184"/>
                    <a:pt x="136" y="191"/>
                  </a:cubicBezTo>
                  <a:cubicBezTo>
                    <a:pt x="134" y="192"/>
                    <a:pt x="131" y="194"/>
                    <a:pt x="128" y="195"/>
                  </a:cubicBezTo>
                  <a:cubicBezTo>
                    <a:pt x="127" y="196"/>
                    <a:pt x="127" y="196"/>
                    <a:pt x="126" y="197"/>
                  </a:cubicBezTo>
                  <a:cubicBezTo>
                    <a:pt x="124" y="197"/>
                    <a:pt x="123" y="197"/>
                    <a:pt x="123" y="198"/>
                  </a:cubicBezTo>
                  <a:cubicBezTo>
                    <a:pt x="122" y="198"/>
                    <a:pt x="122" y="199"/>
                    <a:pt x="121" y="199"/>
                  </a:cubicBezTo>
                  <a:moveTo>
                    <a:pt x="101" y="190"/>
                  </a:moveTo>
                  <a:cubicBezTo>
                    <a:pt x="97" y="188"/>
                    <a:pt x="93" y="186"/>
                    <a:pt x="90" y="184"/>
                  </a:cubicBezTo>
                  <a:cubicBezTo>
                    <a:pt x="102" y="181"/>
                    <a:pt x="113" y="175"/>
                    <a:pt x="125" y="171"/>
                  </a:cubicBezTo>
                  <a:cubicBezTo>
                    <a:pt x="138" y="166"/>
                    <a:pt x="152" y="160"/>
                    <a:pt x="165" y="155"/>
                  </a:cubicBezTo>
                  <a:cubicBezTo>
                    <a:pt x="168" y="154"/>
                    <a:pt x="171" y="153"/>
                    <a:pt x="173" y="152"/>
                  </a:cubicBezTo>
                  <a:cubicBezTo>
                    <a:pt x="175" y="151"/>
                    <a:pt x="177" y="150"/>
                    <a:pt x="178" y="150"/>
                  </a:cubicBezTo>
                  <a:cubicBezTo>
                    <a:pt x="177" y="151"/>
                    <a:pt x="175" y="152"/>
                    <a:pt x="173" y="153"/>
                  </a:cubicBezTo>
                  <a:cubicBezTo>
                    <a:pt x="167" y="156"/>
                    <a:pt x="161" y="159"/>
                    <a:pt x="155" y="162"/>
                  </a:cubicBezTo>
                  <a:cubicBezTo>
                    <a:pt x="144" y="167"/>
                    <a:pt x="134" y="173"/>
                    <a:pt x="123" y="179"/>
                  </a:cubicBezTo>
                  <a:cubicBezTo>
                    <a:pt x="116" y="182"/>
                    <a:pt x="109" y="186"/>
                    <a:pt x="101" y="190"/>
                  </a:cubicBezTo>
                  <a:moveTo>
                    <a:pt x="48" y="160"/>
                  </a:moveTo>
                  <a:cubicBezTo>
                    <a:pt x="49" y="160"/>
                    <a:pt x="49" y="160"/>
                    <a:pt x="50" y="159"/>
                  </a:cubicBezTo>
                  <a:cubicBezTo>
                    <a:pt x="58" y="156"/>
                    <a:pt x="66" y="153"/>
                    <a:pt x="74" y="150"/>
                  </a:cubicBezTo>
                  <a:cubicBezTo>
                    <a:pt x="76" y="150"/>
                    <a:pt x="77" y="149"/>
                    <a:pt x="79" y="149"/>
                  </a:cubicBezTo>
                  <a:cubicBezTo>
                    <a:pt x="72" y="152"/>
                    <a:pt x="64" y="155"/>
                    <a:pt x="56" y="158"/>
                  </a:cubicBezTo>
                  <a:cubicBezTo>
                    <a:pt x="53" y="159"/>
                    <a:pt x="51" y="159"/>
                    <a:pt x="48" y="160"/>
                  </a:cubicBezTo>
                  <a:moveTo>
                    <a:pt x="114" y="174"/>
                  </a:moveTo>
                  <a:cubicBezTo>
                    <a:pt x="115" y="173"/>
                    <a:pt x="115" y="173"/>
                    <a:pt x="115" y="173"/>
                  </a:cubicBezTo>
                  <a:cubicBezTo>
                    <a:pt x="122" y="169"/>
                    <a:pt x="130" y="166"/>
                    <a:pt x="138" y="161"/>
                  </a:cubicBezTo>
                  <a:cubicBezTo>
                    <a:pt x="151" y="154"/>
                    <a:pt x="166" y="149"/>
                    <a:pt x="178" y="141"/>
                  </a:cubicBezTo>
                  <a:cubicBezTo>
                    <a:pt x="179" y="140"/>
                    <a:pt x="179" y="140"/>
                    <a:pt x="179" y="140"/>
                  </a:cubicBezTo>
                  <a:cubicBezTo>
                    <a:pt x="182" y="147"/>
                    <a:pt x="185" y="154"/>
                    <a:pt x="188" y="161"/>
                  </a:cubicBezTo>
                  <a:cubicBezTo>
                    <a:pt x="169" y="166"/>
                    <a:pt x="151" y="177"/>
                    <a:pt x="133" y="185"/>
                  </a:cubicBezTo>
                  <a:cubicBezTo>
                    <a:pt x="137" y="183"/>
                    <a:pt x="140" y="180"/>
                    <a:pt x="144" y="178"/>
                  </a:cubicBezTo>
                  <a:cubicBezTo>
                    <a:pt x="157" y="171"/>
                    <a:pt x="170" y="165"/>
                    <a:pt x="183" y="159"/>
                  </a:cubicBezTo>
                  <a:cubicBezTo>
                    <a:pt x="184" y="158"/>
                    <a:pt x="184" y="157"/>
                    <a:pt x="183" y="157"/>
                  </a:cubicBezTo>
                  <a:cubicBezTo>
                    <a:pt x="183" y="157"/>
                    <a:pt x="183" y="157"/>
                    <a:pt x="183" y="157"/>
                  </a:cubicBezTo>
                  <a:cubicBezTo>
                    <a:pt x="170" y="160"/>
                    <a:pt x="157" y="164"/>
                    <a:pt x="144" y="169"/>
                  </a:cubicBezTo>
                  <a:cubicBezTo>
                    <a:pt x="145" y="169"/>
                    <a:pt x="147" y="168"/>
                    <a:pt x="148" y="167"/>
                  </a:cubicBezTo>
                  <a:cubicBezTo>
                    <a:pt x="158" y="161"/>
                    <a:pt x="173" y="157"/>
                    <a:pt x="181" y="148"/>
                  </a:cubicBezTo>
                  <a:cubicBezTo>
                    <a:pt x="182" y="148"/>
                    <a:pt x="181" y="147"/>
                    <a:pt x="181" y="147"/>
                  </a:cubicBezTo>
                  <a:cubicBezTo>
                    <a:pt x="181" y="147"/>
                    <a:pt x="181" y="147"/>
                    <a:pt x="180" y="147"/>
                  </a:cubicBezTo>
                  <a:cubicBezTo>
                    <a:pt x="166" y="154"/>
                    <a:pt x="150" y="160"/>
                    <a:pt x="135" y="166"/>
                  </a:cubicBezTo>
                  <a:cubicBezTo>
                    <a:pt x="128" y="169"/>
                    <a:pt x="121" y="171"/>
                    <a:pt x="114" y="174"/>
                  </a:cubicBezTo>
                  <a:moveTo>
                    <a:pt x="104" y="167"/>
                  </a:moveTo>
                  <a:cubicBezTo>
                    <a:pt x="111" y="164"/>
                    <a:pt x="117" y="161"/>
                    <a:pt x="123" y="159"/>
                  </a:cubicBezTo>
                  <a:cubicBezTo>
                    <a:pt x="136" y="153"/>
                    <a:pt x="148" y="147"/>
                    <a:pt x="159" y="138"/>
                  </a:cubicBezTo>
                  <a:cubicBezTo>
                    <a:pt x="159" y="139"/>
                    <a:pt x="160" y="139"/>
                    <a:pt x="160" y="139"/>
                  </a:cubicBezTo>
                  <a:cubicBezTo>
                    <a:pt x="162" y="140"/>
                    <a:pt x="164" y="141"/>
                    <a:pt x="166" y="141"/>
                  </a:cubicBezTo>
                  <a:cubicBezTo>
                    <a:pt x="166" y="141"/>
                    <a:pt x="166" y="141"/>
                    <a:pt x="166" y="141"/>
                  </a:cubicBezTo>
                  <a:cubicBezTo>
                    <a:pt x="168" y="141"/>
                    <a:pt x="172" y="139"/>
                    <a:pt x="174" y="139"/>
                  </a:cubicBezTo>
                  <a:cubicBezTo>
                    <a:pt x="175" y="139"/>
                    <a:pt x="175" y="139"/>
                    <a:pt x="176" y="140"/>
                  </a:cubicBezTo>
                  <a:cubicBezTo>
                    <a:pt x="160" y="145"/>
                    <a:pt x="145" y="151"/>
                    <a:pt x="129" y="157"/>
                  </a:cubicBezTo>
                  <a:cubicBezTo>
                    <a:pt x="121" y="161"/>
                    <a:pt x="113" y="164"/>
                    <a:pt x="104" y="167"/>
                  </a:cubicBezTo>
                  <a:moveTo>
                    <a:pt x="66" y="174"/>
                  </a:moveTo>
                  <a:cubicBezTo>
                    <a:pt x="73" y="173"/>
                    <a:pt x="79" y="170"/>
                    <a:pt x="85" y="168"/>
                  </a:cubicBezTo>
                  <a:cubicBezTo>
                    <a:pt x="93" y="164"/>
                    <a:pt x="101" y="161"/>
                    <a:pt x="109" y="158"/>
                  </a:cubicBezTo>
                  <a:cubicBezTo>
                    <a:pt x="125" y="151"/>
                    <a:pt x="142" y="145"/>
                    <a:pt x="158" y="138"/>
                  </a:cubicBezTo>
                  <a:cubicBezTo>
                    <a:pt x="152" y="141"/>
                    <a:pt x="145" y="147"/>
                    <a:pt x="139" y="150"/>
                  </a:cubicBezTo>
                  <a:cubicBezTo>
                    <a:pt x="132" y="153"/>
                    <a:pt x="125" y="156"/>
                    <a:pt x="118" y="160"/>
                  </a:cubicBezTo>
                  <a:cubicBezTo>
                    <a:pt x="105" y="165"/>
                    <a:pt x="92" y="171"/>
                    <a:pt x="80" y="179"/>
                  </a:cubicBezTo>
                  <a:cubicBezTo>
                    <a:pt x="80" y="179"/>
                    <a:pt x="80" y="180"/>
                    <a:pt x="80" y="180"/>
                  </a:cubicBezTo>
                  <a:cubicBezTo>
                    <a:pt x="80" y="180"/>
                    <a:pt x="81" y="180"/>
                    <a:pt x="81" y="180"/>
                  </a:cubicBezTo>
                  <a:cubicBezTo>
                    <a:pt x="81" y="179"/>
                    <a:pt x="82" y="179"/>
                    <a:pt x="83" y="178"/>
                  </a:cubicBezTo>
                  <a:cubicBezTo>
                    <a:pt x="83" y="179"/>
                    <a:pt x="83" y="179"/>
                    <a:pt x="83" y="179"/>
                  </a:cubicBezTo>
                  <a:cubicBezTo>
                    <a:pt x="84" y="179"/>
                    <a:pt x="85" y="178"/>
                    <a:pt x="86" y="177"/>
                  </a:cubicBezTo>
                  <a:cubicBezTo>
                    <a:pt x="99" y="170"/>
                    <a:pt x="113" y="165"/>
                    <a:pt x="127" y="159"/>
                  </a:cubicBezTo>
                  <a:cubicBezTo>
                    <a:pt x="144" y="153"/>
                    <a:pt x="160" y="146"/>
                    <a:pt x="176" y="141"/>
                  </a:cubicBezTo>
                  <a:cubicBezTo>
                    <a:pt x="170" y="143"/>
                    <a:pt x="162" y="148"/>
                    <a:pt x="155" y="151"/>
                  </a:cubicBezTo>
                  <a:cubicBezTo>
                    <a:pt x="147" y="155"/>
                    <a:pt x="140" y="159"/>
                    <a:pt x="132" y="163"/>
                  </a:cubicBezTo>
                  <a:cubicBezTo>
                    <a:pt x="125" y="167"/>
                    <a:pt x="117" y="171"/>
                    <a:pt x="109" y="175"/>
                  </a:cubicBezTo>
                  <a:cubicBezTo>
                    <a:pt x="103" y="179"/>
                    <a:pt x="95" y="181"/>
                    <a:pt x="88" y="183"/>
                  </a:cubicBezTo>
                  <a:cubicBezTo>
                    <a:pt x="88" y="184"/>
                    <a:pt x="88" y="184"/>
                    <a:pt x="88" y="184"/>
                  </a:cubicBezTo>
                  <a:cubicBezTo>
                    <a:pt x="81" y="180"/>
                    <a:pt x="74" y="177"/>
                    <a:pt x="66" y="174"/>
                  </a:cubicBezTo>
                  <a:cubicBezTo>
                    <a:pt x="66" y="174"/>
                    <a:pt x="66" y="174"/>
                    <a:pt x="66" y="174"/>
                  </a:cubicBezTo>
                  <a:moveTo>
                    <a:pt x="66" y="174"/>
                  </a:moveTo>
                  <a:cubicBezTo>
                    <a:pt x="63" y="173"/>
                    <a:pt x="60" y="172"/>
                    <a:pt x="56" y="171"/>
                  </a:cubicBezTo>
                  <a:cubicBezTo>
                    <a:pt x="55" y="170"/>
                    <a:pt x="53" y="170"/>
                    <a:pt x="51" y="169"/>
                  </a:cubicBezTo>
                  <a:cubicBezTo>
                    <a:pt x="57" y="169"/>
                    <a:pt x="62" y="166"/>
                    <a:pt x="68" y="163"/>
                  </a:cubicBezTo>
                  <a:cubicBezTo>
                    <a:pt x="75" y="160"/>
                    <a:pt x="83" y="157"/>
                    <a:pt x="91" y="154"/>
                  </a:cubicBezTo>
                  <a:cubicBezTo>
                    <a:pt x="107" y="148"/>
                    <a:pt x="122" y="141"/>
                    <a:pt x="138" y="135"/>
                  </a:cubicBezTo>
                  <a:cubicBezTo>
                    <a:pt x="140" y="134"/>
                    <a:pt x="147" y="132"/>
                    <a:pt x="148" y="131"/>
                  </a:cubicBezTo>
                  <a:cubicBezTo>
                    <a:pt x="144" y="135"/>
                    <a:pt x="139" y="137"/>
                    <a:pt x="134" y="139"/>
                  </a:cubicBezTo>
                  <a:cubicBezTo>
                    <a:pt x="127" y="142"/>
                    <a:pt x="121" y="147"/>
                    <a:pt x="114" y="151"/>
                  </a:cubicBezTo>
                  <a:cubicBezTo>
                    <a:pt x="107" y="155"/>
                    <a:pt x="99" y="157"/>
                    <a:pt x="92" y="161"/>
                  </a:cubicBezTo>
                  <a:cubicBezTo>
                    <a:pt x="84" y="166"/>
                    <a:pt x="76" y="171"/>
                    <a:pt x="66" y="173"/>
                  </a:cubicBezTo>
                  <a:cubicBezTo>
                    <a:pt x="66" y="173"/>
                    <a:pt x="66" y="174"/>
                    <a:pt x="66" y="174"/>
                  </a:cubicBezTo>
                  <a:moveTo>
                    <a:pt x="89" y="164"/>
                  </a:moveTo>
                  <a:cubicBezTo>
                    <a:pt x="89" y="164"/>
                    <a:pt x="90" y="164"/>
                    <a:pt x="90" y="164"/>
                  </a:cubicBezTo>
                  <a:cubicBezTo>
                    <a:pt x="97" y="160"/>
                    <a:pt x="105" y="157"/>
                    <a:pt x="112" y="153"/>
                  </a:cubicBezTo>
                  <a:cubicBezTo>
                    <a:pt x="119" y="150"/>
                    <a:pt x="125" y="144"/>
                    <a:pt x="132" y="141"/>
                  </a:cubicBezTo>
                  <a:cubicBezTo>
                    <a:pt x="139" y="138"/>
                    <a:pt x="145" y="135"/>
                    <a:pt x="151" y="131"/>
                  </a:cubicBezTo>
                  <a:cubicBezTo>
                    <a:pt x="151" y="130"/>
                    <a:pt x="151" y="130"/>
                    <a:pt x="151" y="130"/>
                  </a:cubicBezTo>
                  <a:cubicBezTo>
                    <a:pt x="153" y="132"/>
                    <a:pt x="155" y="135"/>
                    <a:pt x="157" y="137"/>
                  </a:cubicBezTo>
                  <a:cubicBezTo>
                    <a:pt x="150" y="140"/>
                    <a:pt x="144" y="143"/>
                    <a:pt x="137" y="146"/>
                  </a:cubicBezTo>
                  <a:cubicBezTo>
                    <a:pt x="128" y="149"/>
                    <a:pt x="120" y="152"/>
                    <a:pt x="111" y="155"/>
                  </a:cubicBezTo>
                  <a:cubicBezTo>
                    <a:pt x="104" y="158"/>
                    <a:pt x="96" y="161"/>
                    <a:pt x="89" y="164"/>
                  </a:cubicBezTo>
                  <a:moveTo>
                    <a:pt x="50" y="169"/>
                  </a:moveTo>
                  <a:cubicBezTo>
                    <a:pt x="38" y="165"/>
                    <a:pt x="26" y="162"/>
                    <a:pt x="17" y="154"/>
                  </a:cubicBezTo>
                  <a:cubicBezTo>
                    <a:pt x="29" y="153"/>
                    <a:pt x="41" y="146"/>
                    <a:pt x="53" y="142"/>
                  </a:cubicBezTo>
                  <a:cubicBezTo>
                    <a:pt x="66" y="139"/>
                    <a:pt x="78" y="134"/>
                    <a:pt x="91" y="130"/>
                  </a:cubicBezTo>
                  <a:cubicBezTo>
                    <a:pt x="92" y="130"/>
                    <a:pt x="97" y="129"/>
                    <a:pt x="97" y="129"/>
                  </a:cubicBezTo>
                  <a:cubicBezTo>
                    <a:pt x="94" y="131"/>
                    <a:pt x="89" y="133"/>
                    <a:pt x="85" y="135"/>
                  </a:cubicBezTo>
                  <a:cubicBezTo>
                    <a:pt x="79" y="137"/>
                    <a:pt x="73" y="140"/>
                    <a:pt x="67" y="143"/>
                  </a:cubicBezTo>
                  <a:cubicBezTo>
                    <a:pt x="54" y="149"/>
                    <a:pt x="41" y="152"/>
                    <a:pt x="30" y="159"/>
                  </a:cubicBezTo>
                  <a:cubicBezTo>
                    <a:pt x="29" y="159"/>
                    <a:pt x="29" y="160"/>
                    <a:pt x="30" y="160"/>
                  </a:cubicBezTo>
                  <a:cubicBezTo>
                    <a:pt x="30" y="160"/>
                    <a:pt x="30" y="160"/>
                    <a:pt x="30" y="160"/>
                  </a:cubicBezTo>
                  <a:cubicBezTo>
                    <a:pt x="42" y="158"/>
                    <a:pt x="55" y="152"/>
                    <a:pt x="66" y="147"/>
                  </a:cubicBezTo>
                  <a:cubicBezTo>
                    <a:pt x="82" y="142"/>
                    <a:pt x="97" y="137"/>
                    <a:pt x="112" y="133"/>
                  </a:cubicBezTo>
                  <a:cubicBezTo>
                    <a:pt x="112" y="133"/>
                    <a:pt x="112" y="133"/>
                    <a:pt x="112" y="133"/>
                  </a:cubicBezTo>
                  <a:cubicBezTo>
                    <a:pt x="110" y="134"/>
                    <a:pt x="107" y="135"/>
                    <a:pt x="105" y="136"/>
                  </a:cubicBezTo>
                  <a:cubicBezTo>
                    <a:pt x="97" y="140"/>
                    <a:pt x="90" y="143"/>
                    <a:pt x="82" y="146"/>
                  </a:cubicBezTo>
                  <a:cubicBezTo>
                    <a:pt x="68" y="152"/>
                    <a:pt x="53" y="156"/>
                    <a:pt x="39" y="163"/>
                  </a:cubicBezTo>
                  <a:cubicBezTo>
                    <a:pt x="38" y="163"/>
                    <a:pt x="39" y="164"/>
                    <a:pt x="39" y="164"/>
                  </a:cubicBezTo>
                  <a:cubicBezTo>
                    <a:pt x="39" y="164"/>
                    <a:pt x="39" y="164"/>
                    <a:pt x="39" y="164"/>
                  </a:cubicBezTo>
                  <a:cubicBezTo>
                    <a:pt x="40" y="164"/>
                    <a:pt x="41" y="163"/>
                    <a:pt x="42" y="163"/>
                  </a:cubicBezTo>
                  <a:cubicBezTo>
                    <a:pt x="43" y="163"/>
                    <a:pt x="43" y="163"/>
                    <a:pt x="43" y="163"/>
                  </a:cubicBezTo>
                  <a:cubicBezTo>
                    <a:pt x="57" y="159"/>
                    <a:pt x="71" y="154"/>
                    <a:pt x="85" y="148"/>
                  </a:cubicBezTo>
                  <a:cubicBezTo>
                    <a:pt x="93" y="145"/>
                    <a:pt x="102" y="140"/>
                    <a:pt x="111" y="138"/>
                  </a:cubicBezTo>
                  <a:cubicBezTo>
                    <a:pt x="117" y="136"/>
                    <a:pt x="122" y="134"/>
                    <a:pt x="128" y="132"/>
                  </a:cubicBezTo>
                  <a:cubicBezTo>
                    <a:pt x="127" y="132"/>
                    <a:pt x="126" y="133"/>
                    <a:pt x="125" y="133"/>
                  </a:cubicBezTo>
                  <a:cubicBezTo>
                    <a:pt x="117" y="138"/>
                    <a:pt x="109" y="142"/>
                    <a:pt x="100" y="147"/>
                  </a:cubicBezTo>
                  <a:cubicBezTo>
                    <a:pt x="84" y="155"/>
                    <a:pt x="67" y="160"/>
                    <a:pt x="50" y="168"/>
                  </a:cubicBezTo>
                  <a:cubicBezTo>
                    <a:pt x="50" y="169"/>
                    <a:pt x="50" y="169"/>
                    <a:pt x="50" y="169"/>
                  </a:cubicBezTo>
                  <a:moveTo>
                    <a:pt x="99" y="140"/>
                  </a:moveTo>
                  <a:cubicBezTo>
                    <a:pt x="104" y="138"/>
                    <a:pt x="110" y="135"/>
                    <a:pt x="116" y="133"/>
                  </a:cubicBezTo>
                  <a:cubicBezTo>
                    <a:pt x="122" y="132"/>
                    <a:pt x="128" y="128"/>
                    <a:pt x="135" y="127"/>
                  </a:cubicBezTo>
                  <a:cubicBezTo>
                    <a:pt x="131" y="129"/>
                    <a:pt x="128" y="131"/>
                    <a:pt x="124" y="132"/>
                  </a:cubicBezTo>
                  <a:cubicBezTo>
                    <a:pt x="117" y="135"/>
                    <a:pt x="110" y="136"/>
                    <a:pt x="103" y="139"/>
                  </a:cubicBezTo>
                  <a:cubicBezTo>
                    <a:pt x="102" y="139"/>
                    <a:pt x="100" y="140"/>
                    <a:pt x="99" y="140"/>
                  </a:cubicBezTo>
                  <a:moveTo>
                    <a:pt x="54" y="168"/>
                  </a:moveTo>
                  <a:cubicBezTo>
                    <a:pt x="58" y="166"/>
                    <a:pt x="63" y="164"/>
                    <a:pt x="67" y="162"/>
                  </a:cubicBezTo>
                  <a:cubicBezTo>
                    <a:pt x="76" y="159"/>
                    <a:pt x="84" y="155"/>
                    <a:pt x="93" y="152"/>
                  </a:cubicBezTo>
                  <a:cubicBezTo>
                    <a:pt x="109" y="145"/>
                    <a:pt x="124" y="135"/>
                    <a:pt x="140" y="126"/>
                  </a:cubicBezTo>
                  <a:cubicBezTo>
                    <a:pt x="143" y="126"/>
                    <a:pt x="145" y="127"/>
                    <a:pt x="148" y="128"/>
                  </a:cubicBezTo>
                  <a:cubicBezTo>
                    <a:pt x="148" y="129"/>
                    <a:pt x="149" y="129"/>
                    <a:pt x="150" y="130"/>
                  </a:cubicBezTo>
                  <a:cubicBezTo>
                    <a:pt x="135" y="133"/>
                    <a:pt x="121" y="141"/>
                    <a:pt x="107" y="147"/>
                  </a:cubicBezTo>
                  <a:cubicBezTo>
                    <a:pt x="92" y="153"/>
                    <a:pt x="76" y="158"/>
                    <a:pt x="61" y="165"/>
                  </a:cubicBezTo>
                  <a:cubicBezTo>
                    <a:pt x="59" y="166"/>
                    <a:pt x="57" y="167"/>
                    <a:pt x="55" y="168"/>
                  </a:cubicBezTo>
                  <a:cubicBezTo>
                    <a:pt x="54" y="168"/>
                    <a:pt x="54" y="168"/>
                    <a:pt x="54" y="168"/>
                  </a:cubicBezTo>
                  <a:moveTo>
                    <a:pt x="16" y="153"/>
                  </a:moveTo>
                  <a:cubicBezTo>
                    <a:pt x="14" y="152"/>
                    <a:pt x="13" y="150"/>
                    <a:pt x="12" y="149"/>
                  </a:cubicBezTo>
                  <a:cubicBezTo>
                    <a:pt x="11" y="148"/>
                    <a:pt x="11" y="148"/>
                    <a:pt x="11" y="148"/>
                  </a:cubicBezTo>
                  <a:cubicBezTo>
                    <a:pt x="37" y="142"/>
                    <a:pt x="62" y="129"/>
                    <a:pt x="89" y="124"/>
                  </a:cubicBezTo>
                  <a:cubicBezTo>
                    <a:pt x="89" y="124"/>
                    <a:pt x="93" y="123"/>
                    <a:pt x="94" y="123"/>
                  </a:cubicBezTo>
                  <a:cubicBezTo>
                    <a:pt x="94" y="123"/>
                    <a:pt x="94" y="123"/>
                    <a:pt x="94" y="123"/>
                  </a:cubicBezTo>
                  <a:cubicBezTo>
                    <a:pt x="90" y="125"/>
                    <a:pt x="86" y="127"/>
                    <a:pt x="83" y="128"/>
                  </a:cubicBezTo>
                  <a:cubicBezTo>
                    <a:pt x="75" y="131"/>
                    <a:pt x="68" y="134"/>
                    <a:pt x="61" y="137"/>
                  </a:cubicBezTo>
                  <a:cubicBezTo>
                    <a:pt x="46" y="142"/>
                    <a:pt x="30" y="146"/>
                    <a:pt x="16" y="153"/>
                  </a:cubicBezTo>
                  <a:cubicBezTo>
                    <a:pt x="16" y="153"/>
                    <a:pt x="16" y="153"/>
                    <a:pt x="16" y="153"/>
                  </a:cubicBezTo>
                  <a:moveTo>
                    <a:pt x="19" y="153"/>
                  </a:moveTo>
                  <a:cubicBezTo>
                    <a:pt x="18" y="153"/>
                    <a:pt x="21" y="152"/>
                    <a:pt x="22" y="152"/>
                  </a:cubicBezTo>
                  <a:cubicBezTo>
                    <a:pt x="25" y="150"/>
                    <a:pt x="29" y="148"/>
                    <a:pt x="33" y="147"/>
                  </a:cubicBezTo>
                  <a:cubicBezTo>
                    <a:pt x="40" y="144"/>
                    <a:pt x="48" y="142"/>
                    <a:pt x="56" y="140"/>
                  </a:cubicBezTo>
                  <a:cubicBezTo>
                    <a:pt x="70" y="135"/>
                    <a:pt x="83" y="129"/>
                    <a:pt x="97" y="123"/>
                  </a:cubicBezTo>
                  <a:cubicBezTo>
                    <a:pt x="97" y="123"/>
                    <a:pt x="97" y="123"/>
                    <a:pt x="97" y="123"/>
                  </a:cubicBezTo>
                  <a:cubicBezTo>
                    <a:pt x="100" y="128"/>
                    <a:pt x="104" y="131"/>
                    <a:pt x="109" y="132"/>
                  </a:cubicBezTo>
                  <a:cubicBezTo>
                    <a:pt x="100" y="135"/>
                    <a:pt x="90" y="137"/>
                    <a:pt x="81" y="141"/>
                  </a:cubicBezTo>
                  <a:cubicBezTo>
                    <a:pt x="67" y="146"/>
                    <a:pt x="53" y="151"/>
                    <a:pt x="40" y="156"/>
                  </a:cubicBezTo>
                  <a:cubicBezTo>
                    <a:pt x="39" y="157"/>
                    <a:pt x="33" y="159"/>
                    <a:pt x="32" y="159"/>
                  </a:cubicBezTo>
                  <a:cubicBezTo>
                    <a:pt x="32" y="159"/>
                    <a:pt x="32" y="159"/>
                    <a:pt x="33" y="159"/>
                  </a:cubicBezTo>
                  <a:cubicBezTo>
                    <a:pt x="36" y="157"/>
                    <a:pt x="40" y="155"/>
                    <a:pt x="43" y="154"/>
                  </a:cubicBezTo>
                  <a:cubicBezTo>
                    <a:pt x="50" y="151"/>
                    <a:pt x="57" y="148"/>
                    <a:pt x="65" y="145"/>
                  </a:cubicBezTo>
                  <a:cubicBezTo>
                    <a:pt x="71" y="143"/>
                    <a:pt x="77" y="139"/>
                    <a:pt x="83" y="137"/>
                  </a:cubicBezTo>
                  <a:cubicBezTo>
                    <a:pt x="89" y="134"/>
                    <a:pt x="95" y="132"/>
                    <a:pt x="100" y="128"/>
                  </a:cubicBezTo>
                  <a:cubicBezTo>
                    <a:pt x="100" y="128"/>
                    <a:pt x="100" y="127"/>
                    <a:pt x="99" y="127"/>
                  </a:cubicBezTo>
                  <a:cubicBezTo>
                    <a:pt x="99" y="127"/>
                    <a:pt x="99" y="127"/>
                    <a:pt x="99" y="127"/>
                  </a:cubicBezTo>
                  <a:cubicBezTo>
                    <a:pt x="87" y="129"/>
                    <a:pt x="75" y="134"/>
                    <a:pt x="63" y="138"/>
                  </a:cubicBezTo>
                  <a:cubicBezTo>
                    <a:pt x="57" y="140"/>
                    <a:pt x="50" y="142"/>
                    <a:pt x="44" y="144"/>
                  </a:cubicBezTo>
                  <a:cubicBezTo>
                    <a:pt x="36" y="146"/>
                    <a:pt x="29" y="150"/>
                    <a:pt x="21" y="152"/>
                  </a:cubicBezTo>
                  <a:cubicBezTo>
                    <a:pt x="20" y="153"/>
                    <a:pt x="19" y="153"/>
                    <a:pt x="19" y="153"/>
                  </a:cubicBezTo>
                  <a:moveTo>
                    <a:pt x="10" y="146"/>
                  </a:moveTo>
                  <a:cubicBezTo>
                    <a:pt x="9" y="144"/>
                    <a:pt x="8" y="142"/>
                    <a:pt x="8" y="140"/>
                  </a:cubicBezTo>
                  <a:cubicBezTo>
                    <a:pt x="22" y="135"/>
                    <a:pt x="37" y="131"/>
                    <a:pt x="51" y="127"/>
                  </a:cubicBezTo>
                  <a:cubicBezTo>
                    <a:pt x="58" y="125"/>
                    <a:pt x="65" y="122"/>
                    <a:pt x="72" y="120"/>
                  </a:cubicBezTo>
                  <a:cubicBezTo>
                    <a:pt x="73" y="120"/>
                    <a:pt x="75" y="119"/>
                    <a:pt x="76" y="119"/>
                  </a:cubicBezTo>
                  <a:cubicBezTo>
                    <a:pt x="66" y="123"/>
                    <a:pt x="57" y="128"/>
                    <a:pt x="47" y="131"/>
                  </a:cubicBezTo>
                  <a:cubicBezTo>
                    <a:pt x="35" y="136"/>
                    <a:pt x="21" y="139"/>
                    <a:pt x="10" y="146"/>
                  </a:cubicBezTo>
                  <a:moveTo>
                    <a:pt x="12" y="146"/>
                  </a:moveTo>
                  <a:cubicBezTo>
                    <a:pt x="11" y="146"/>
                    <a:pt x="18" y="143"/>
                    <a:pt x="19" y="143"/>
                  </a:cubicBezTo>
                  <a:cubicBezTo>
                    <a:pt x="22" y="141"/>
                    <a:pt x="26" y="140"/>
                    <a:pt x="29" y="139"/>
                  </a:cubicBezTo>
                  <a:cubicBezTo>
                    <a:pt x="36" y="137"/>
                    <a:pt x="43" y="134"/>
                    <a:pt x="50" y="131"/>
                  </a:cubicBezTo>
                  <a:cubicBezTo>
                    <a:pt x="64" y="126"/>
                    <a:pt x="78" y="119"/>
                    <a:pt x="92" y="113"/>
                  </a:cubicBezTo>
                  <a:cubicBezTo>
                    <a:pt x="94" y="116"/>
                    <a:pt x="95" y="120"/>
                    <a:pt x="96" y="122"/>
                  </a:cubicBezTo>
                  <a:cubicBezTo>
                    <a:pt x="68" y="125"/>
                    <a:pt x="42" y="139"/>
                    <a:pt x="15" y="146"/>
                  </a:cubicBezTo>
                  <a:cubicBezTo>
                    <a:pt x="13" y="146"/>
                    <a:pt x="13" y="146"/>
                    <a:pt x="12" y="146"/>
                  </a:cubicBezTo>
                  <a:moveTo>
                    <a:pt x="8" y="138"/>
                  </a:moveTo>
                  <a:cubicBezTo>
                    <a:pt x="8" y="135"/>
                    <a:pt x="9" y="132"/>
                    <a:pt x="10" y="129"/>
                  </a:cubicBezTo>
                  <a:cubicBezTo>
                    <a:pt x="22" y="128"/>
                    <a:pt x="34" y="123"/>
                    <a:pt x="45" y="118"/>
                  </a:cubicBezTo>
                  <a:cubicBezTo>
                    <a:pt x="53" y="115"/>
                    <a:pt x="61" y="113"/>
                    <a:pt x="69" y="111"/>
                  </a:cubicBezTo>
                  <a:cubicBezTo>
                    <a:pt x="73" y="110"/>
                    <a:pt x="77" y="109"/>
                    <a:pt x="81" y="108"/>
                  </a:cubicBezTo>
                  <a:cubicBezTo>
                    <a:pt x="83" y="107"/>
                    <a:pt x="85" y="106"/>
                    <a:pt x="87" y="106"/>
                  </a:cubicBezTo>
                  <a:cubicBezTo>
                    <a:pt x="88" y="106"/>
                    <a:pt x="88" y="106"/>
                    <a:pt x="88" y="106"/>
                  </a:cubicBezTo>
                  <a:cubicBezTo>
                    <a:pt x="88" y="106"/>
                    <a:pt x="87" y="107"/>
                    <a:pt x="85" y="108"/>
                  </a:cubicBezTo>
                  <a:cubicBezTo>
                    <a:pt x="83" y="108"/>
                    <a:pt x="82" y="109"/>
                    <a:pt x="82" y="109"/>
                  </a:cubicBezTo>
                  <a:cubicBezTo>
                    <a:pt x="82" y="109"/>
                    <a:pt x="82" y="109"/>
                    <a:pt x="82" y="109"/>
                  </a:cubicBezTo>
                  <a:cubicBezTo>
                    <a:pt x="58" y="122"/>
                    <a:pt x="31" y="124"/>
                    <a:pt x="8" y="138"/>
                  </a:cubicBezTo>
                  <a:moveTo>
                    <a:pt x="9" y="138"/>
                  </a:moveTo>
                  <a:cubicBezTo>
                    <a:pt x="12" y="137"/>
                    <a:pt x="14" y="136"/>
                    <a:pt x="17" y="134"/>
                  </a:cubicBezTo>
                  <a:cubicBezTo>
                    <a:pt x="41" y="123"/>
                    <a:pt x="68" y="121"/>
                    <a:pt x="90" y="106"/>
                  </a:cubicBezTo>
                  <a:cubicBezTo>
                    <a:pt x="90" y="108"/>
                    <a:pt x="91" y="110"/>
                    <a:pt x="92" y="112"/>
                  </a:cubicBezTo>
                  <a:cubicBezTo>
                    <a:pt x="92" y="112"/>
                    <a:pt x="92" y="112"/>
                    <a:pt x="92" y="112"/>
                  </a:cubicBezTo>
                  <a:cubicBezTo>
                    <a:pt x="91" y="112"/>
                    <a:pt x="90" y="113"/>
                    <a:pt x="90" y="113"/>
                  </a:cubicBezTo>
                  <a:cubicBezTo>
                    <a:pt x="89" y="113"/>
                    <a:pt x="89" y="113"/>
                    <a:pt x="89" y="113"/>
                  </a:cubicBezTo>
                  <a:cubicBezTo>
                    <a:pt x="89" y="113"/>
                    <a:pt x="88" y="113"/>
                    <a:pt x="88" y="114"/>
                  </a:cubicBezTo>
                  <a:cubicBezTo>
                    <a:pt x="73" y="119"/>
                    <a:pt x="57" y="124"/>
                    <a:pt x="42" y="128"/>
                  </a:cubicBezTo>
                  <a:cubicBezTo>
                    <a:pt x="35" y="130"/>
                    <a:pt x="28" y="132"/>
                    <a:pt x="21" y="135"/>
                  </a:cubicBezTo>
                  <a:cubicBezTo>
                    <a:pt x="17" y="136"/>
                    <a:pt x="13" y="137"/>
                    <a:pt x="9" y="138"/>
                  </a:cubicBezTo>
                  <a:moveTo>
                    <a:pt x="11" y="128"/>
                  </a:moveTo>
                  <a:cubicBezTo>
                    <a:pt x="11" y="128"/>
                    <a:pt x="11" y="128"/>
                    <a:pt x="11" y="128"/>
                  </a:cubicBezTo>
                  <a:cubicBezTo>
                    <a:pt x="35" y="117"/>
                    <a:pt x="62" y="112"/>
                    <a:pt x="87" y="100"/>
                  </a:cubicBezTo>
                  <a:cubicBezTo>
                    <a:pt x="88" y="102"/>
                    <a:pt x="88" y="103"/>
                    <a:pt x="89" y="104"/>
                  </a:cubicBezTo>
                  <a:cubicBezTo>
                    <a:pt x="76" y="108"/>
                    <a:pt x="62" y="111"/>
                    <a:pt x="49" y="116"/>
                  </a:cubicBezTo>
                  <a:cubicBezTo>
                    <a:pt x="42" y="118"/>
                    <a:pt x="36" y="120"/>
                    <a:pt x="29" y="123"/>
                  </a:cubicBezTo>
                  <a:cubicBezTo>
                    <a:pt x="24" y="125"/>
                    <a:pt x="15" y="126"/>
                    <a:pt x="11" y="128"/>
                  </a:cubicBezTo>
                  <a:moveTo>
                    <a:pt x="12" y="126"/>
                  </a:moveTo>
                  <a:cubicBezTo>
                    <a:pt x="14" y="124"/>
                    <a:pt x="16" y="122"/>
                    <a:pt x="18" y="119"/>
                  </a:cubicBezTo>
                  <a:cubicBezTo>
                    <a:pt x="30" y="115"/>
                    <a:pt x="43" y="111"/>
                    <a:pt x="55" y="107"/>
                  </a:cubicBezTo>
                  <a:cubicBezTo>
                    <a:pt x="62" y="105"/>
                    <a:pt x="68" y="103"/>
                    <a:pt x="75" y="101"/>
                  </a:cubicBezTo>
                  <a:cubicBezTo>
                    <a:pt x="77" y="100"/>
                    <a:pt x="80" y="100"/>
                    <a:pt x="83" y="99"/>
                  </a:cubicBezTo>
                  <a:cubicBezTo>
                    <a:pt x="84" y="99"/>
                    <a:pt x="84" y="99"/>
                    <a:pt x="85" y="99"/>
                  </a:cubicBezTo>
                  <a:cubicBezTo>
                    <a:pt x="86" y="99"/>
                    <a:pt x="86" y="99"/>
                    <a:pt x="86" y="99"/>
                  </a:cubicBezTo>
                  <a:cubicBezTo>
                    <a:pt x="85" y="100"/>
                    <a:pt x="84" y="101"/>
                    <a:pt x="82" y="101"/>
                  </a:cubicBezTo>
                  <a:cubicBezTo>
                    <a:pt x="60" y="112"/>
                    <a:pt x="35" y="117"/>
                    <a:pt x="12" y="126"/>
                  </a:cubicBezTo>
                  <a:moveTo>
                    <a:pt x="24" y="116"/>
                  </a:moveTo>
                  <a:cubicBezTo>
                    <a:pt x="25" y="115"/>
                    <a:pt x="25" y="115"/>
                    <a:pt x="26" y="115"/>
                  </a:cubicBezTo>
                  <a:cubicBezTo>
                    <a:pt x="32" y="111"/>
                    <a:pt x="39" y="109"/>
                    <a:pt x="46" y="107"/>
                  </a:cubicBezTo>
                  <a:cubicBezTo>
                    <a:pt x="58" y="104"/>
                    <a:pt x="70" y="101"/>
                    <a:pt x="82" y="96"/>
                  </a:cubicBezTo>
                  <a:cubicBezTo>
                    <a:pt x="83" y="96"/>
                    <a:pt x="84" y="97"/>
                    <a:pt x="84" y="98"/>
                  </a:cubicBezTo>
                  <a:cubicBezTo>
                    <a:pt x="77" y="99"/>
                    <a:pt x="69" y="101"/>
                    <a:pt x="62" y="103"/>
                  </a:cubicBezTo>
                  <a:cubicBezTo>
                    <a:pt x="49" y="107"/>
                    <a:pt x="37" y="111"/>
                    <a:pt x="24" y="116"/>
                  </a:cubicBezTo>
                  <a:moveTo>
                    <a:pt x="24" y="115"/>
                  </a:moveTo>
                  <a:cubicBezTo>
                    <a:pt x="29" y="111"/>
                    <a:pt x="34" y="107"/>
                    <a:pt x="38" y="104"/>
                  </a:cubicBezTo>
                  <a:cubicBezTo>
                    <a:pt x="45" y="102"/>
                    <a:pt x="51" y="100"/>
                    <a:pt x="58" y="98"/>
                  </a:cubicBezTo>
                  <a:cubicBezTo>
                    <a:pt x="63" y="97"/>
                    <a:pt x="67" y="96"/>
                    <a:pt x="71" y="95"/>
                  </a:cubicBezTo>
                  <a:cubicBezTo>
                    <a:pt x="73" y="95"/>
                    <a:pt x="75" y="95"/>
                    <a:pt x="77" y="95"/>
                  </a:cubicBezTo>
                  <a:cubicBezTo>
                    <a:pt x="78" y="95"/>
                    <a:pt x="79" y="95"/>
                    <a:pt x="80" y="95"/>
                  </a:cubicBezTo>
                  <a:cubicBezTo>
                    <a:pt x="80" y="95"/>
                    <a:pt x="80" y="95"/>
                    <a:pt x="80" y="95"/>
                  </a:cubicBezTo>
                  <a:cubicBezTo>
                    <a:pt x="79" y="95"/>
                    <a:pt x="76" y="97"/>
                    <a:pt x="75" y="97"/>
                  </a:cubicBezTo>
                  <a:cubicBezTo>
                    <a:pt x="64" y="102"/>
                    <a:pt x="52" y="105"/>
                    <a:pt x="40" y="108"/>
                  </a:cubicBezTo>
                  <a:cubicBezTo>
                    <a:pt x="34" y="109"/>
                    <a:pt x="29" y="112"/>
                    <a:pt x="24" y="115"/>
                  </a:cubicBezTo>
                  <a:moveTo>
                    <a:pt x="58" y="97"/>
                  </a:moveTo>
                  <a:cubicBezTo>
                    <a:pt x="62" y="95"/>
                    <a:pt x="67" y="94"/>
                    <a:pt x="71" y="93"/>
                  </a:cubicBezTo>
                  <a:cubicBezTo>
                    <a:pt x="73" y="93"/>
                    <a:pt x="75" y="93"/>
                    <a:pt x="77" y="94"/>
                  </a:cubicBezTo>
                  <a:cubicBezTo>
                    <a:pt x="71" y="94"/>
                    <a:pt x="64" y="95"/>
                    <a:pt x="58" y="97"/>
                  </a:cubicBezTo>
                  <a:moveTo>
                    <a:pt x="47" y="99"/>
                  </a:moveTo>
                  <a:cubicBezTo>
                    <a:pt x="49" y="97"/>
                    <a:pt x="52" y="96"/>
                    <a:pt x="54" y="94"/>
                  </a:cubicBezTo>
                  <a:cubicBezTo>
                    <a:pt x="55" y="94"/>
                    <a:pt x="56" y="93"/>
                    <a:pt x="57" y="93"/>
                  </a:cubicBezTo>
                  <a:cubicBezTo>
                    <a:pt x="60" y="93"/>
                    <a:pt x="64" y="92"/>
                    <a:pt x="67" y="92"/>
                  </a:cubicBezTo>
                  <a:cubicBezTo>
                    <a:pt x="60" y="95"/>
                    <a:pt x="53" y="97"/>
                    <a:pt x="47" y="99"/>
                  </a:cubicBezTo>
                  <a:moveTo>
                    <a:pt x="64" y="88"/>
                  </a:moveTo>
                  <a:cubicBezTo>
                    <a:pt x="75" y="81"/>
                    <a:pt x="86" y="74"/>
                    <a:pt x="97" y="66"/>
                  </a:cubicBezTo>
                  <a:cubicBezTo>
                    <a:pt x="117" y="51"/>
                    <a:pt x="119" y="28"/>
                    <a:pt x="115" y="6"/>
                  </a:cubicBezTo>
                  <a:cubicBezTo>
                    <a:pt x="133" y="9"/>
                    <a:pt x="150" y="18"/>
                    <a:pt x="168" y="24"/>
                  </a:cubicBezTo>
                  <a:cubicBezTo>
                    <a:pt x="153" y="36"/>
                    <a:pt x="143" y="50"/>
                    <a:pt x="146" y="69"/>
                  </a:cubicBezTo>
                  <a:cubicBezTo>
                    <a:pt x="148" y="91"/>
                    <a:pt x="164" y="113"/>
                    <a:pt x="174" y="132"/>
                  </a:cubicBezTo>
                  <a:cubicBezTo>
                    <a:pt x="175" y="133"/>
                    <a:pt x="175" y="133"/>
                    <a:pt x="175" y="134"/>
                  </a:cubicBezTo>
                  <a:cubicBezTo>
                    <a:pt x="175" y="134"/>
                    <a:pt x="174" y="134"/>
                    <a:pt x="174" y="134"/>
                  </a:cubicBezTo>
                  <a:cubicBezTo>
                    <a:pt x="173" y="134"/>
                    <a:pt x="171" y="134"/>
                    <a:pt x="169" y="135"/>
                  </a:cubicBezTo>
                  <a:cubicBezTo>
                    <a:pt x="169" y="135"/>
                    <a:pt x="168" y="136"/>
                    <a:pt x="167" y="136"/>
                  </a:cubicBezTo>
                  <a:cubicBezTo>
                    <a:pt x="161" y="136"/>
                    <a:pt x="155" y="127"/>
                    <a:pt x="151" y="124"/>
                  </a:cubicBezTo>
                  <a:cubicBezTo>
                    <a:pt x="147" y="122"/>
                    <a:pt x="144" y="121"/>
                    <a:pt x="140" y="121"/>
                  </a:cubicBezTo>
                  <a:cubicBezTo>
                    <a:pt x="132" y="121"/>
                    <a:pt x="125" y="126"/>
                    <a:pt x="116" y="127"/>
                  </a:cubicBezTo>
                  <a:cubicBezTo>
                    <a:pt x="115" y="128"/>
                    <a:pt x="114" y="128"/>
                    <a:pt x="113" y="128"/>
                  </a:cubicBezTo>
                  <a:cubicBezTo>
                    <a:pt x="99" y="128"/>
                    <a:pt x="98" y="108"/>
                    <a:pt x="92" y="99"/>
                  </a:cubicBezTo>
                  <a:cubicBezTo>
                    <a:pt x="85" y="90"/>
                    <a:pt x="77" y="88"/>
                    <a:pt x="67" y="88"/>
                  </a:cubicBezTo>
                  <a:cubicBezTo>
                    <a:pt x="66" y="88"/>
                    <a:pt x="65" y="88"/>
                    <a:pt x="64" y="88"/>
                  </a:cubicBezTo>
                  <a:moveTo>
                    <a:pt x="113" y="0"/>
                  </a:moveTo>
                  <a:cubicBezTo>
                    <a:pt x="111" y="0"/>
                    <a:pt x="111" y="2"/>
                    <a:pt x="111" y="3"/>
                  </a:cubicBezTo>
                  <a:cubicBezTo>
                    <a:pt x="110" y="3"/>
                    <a:pt x="110" y="4"/>
                    <a:pt x="110" y="5"/>
                  </a:cubicBezTo>
                  <a:cubicBezTo>
                    <a:pt x="112" y="17"/>
                    <a:pt x="113" y="29"/>
                    <a:pt x="110" y="41"/>
                  </a:cubicBezTo>
                  <a:cubicBezTo>
                    <a:pt x="105" y="55"/>
                    <a:pt x="93" y="63"/>
                    <a:pt x="81" y="70"/>
                  </a:cubicBezTo>
                  <a:cubicBezTo>
                    <a:pt x="63" y="82"/>
                    <a:pt x="45" y="93"/>
                    <a:pt x="27" y="106"/>
                  </a:cubicBezTo>
                  <a:cubicBezTo>
                    <a:pt x="15" y="114"/>
                    <a:pt x="0" y="127"/>
                    <a:pt x="3" y="143"/>
                  </a:cubicBezTo>
                  <a:cubicBezTo>
                    <a:pt x="6" y="157"/>
                    <a:pt x="22" y="164"/>
                    <a:pt x="34" y="169"/>
                  </a:cubicBezTo>
                  <a:cubicBezTo>
                    <a:pt x="42" y="172"/>
                    <a:pt x="50" y="174"/>
                    <a:pt x="58" y="176"/>
                  </a:cubicBezTo>
                  <a:cubicBezTo>
                    <a:pt x="70" y="181"/>
                    <a:pt x="83" y="187"/>
                    <a:pt x="95" y="192"/>
                  </a:cubicBezTo>
                  <a:cubicBezTo>
                    <a:pt x="115" y="202"/>
                    <a:pt x="136" y="214"/>
                    <a:pt x="158" y="217"/>
                  </a:cubicBezTo>
                  <a:cubicBezTo>
                    <a:pt x="160" y="218"/>
                    <a:pt x="163" y="218"/>
                    <a:pt x="165" y="218"/>
                  </a:cubicBezTo>
                  <a:cubicBezTo>
                    <a:pt x="180" y="218"/>
                    <a:pt x="193" y="211"/>
                    <a:pt x="197" y="196"/>
                  </a:cubicBezTo>
                  <a:cubicBezTo>
                    <a:pt x="201" y="177"/>
                    <a:pt x="192" y="157"/>
                    <a:pt x="184" y="140"/>
                  </a:cubicBezTo>
                  <a:cubicBezTo>
                    <a:pt x="175" y="121"/>
                    <a:pt x="164" y="104"/>
                    <a:pt x="156" y="85"/>
                  </a:cubicBezTo>
                  <a:cubicBezTo>
                    <a:pt x="151" y="74"/>
                    <a:pt x="148" y="62"/>
                    <a:pt x="152" y="50"/>
                  </a:cubicBezTo>
                  <a:cubicBezTo>
                    <a:pt x="156" y="40"/>
                    <a:pt x="165" y="32"/>
                    <a:pt x="173" y="26"/>
                  </a:cubicBezTo>
                  <a:cubicBezTo>
                    <a:pt x="175" y="25"/>
                    <a:pt x="174" y="23"/>
                    <a:pt x="173" y="22"/>
                  </a:cubicBezTo>
                  <a:cubicBezTo>
                    <a:pt x="173" y="22"/>
                    <a:pt x="173" y="21"/>
                    <a:pt x="172" y="20"/>
                  </a:cubicBezTo>
                  <a:cubicBezTo>
                    <a:pt x="152" y="14"/>
                    <a:pt x="134" y="4"/>
                    <a:pt x="113" y="0"/>
                  </a:cubicBezTo>
                  <a:cubicBezTo>
                    <a:pt x="113" y="0"/>
                    <a:pt x="113" y="0"/>
                    <a:pt x="113"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501" name="Google Shape;501;p22"/>
            <p:cNvSpPr/>
            <p:nvPr/>
          </p:nvSpPr>
          <p:spPr>
            <a:xfrm>
              <a:off x="7835569" y="4886252"/>
              <a:ext cx="482600" cy="127000"/>
            </a:xfrm>
            <a:custGeom>
              <a:rect b="b" l="l" r="r" t="t"/>
              <a:pathLst>
                <a:path extrusionOk="0" h="30" w="114">
                  <a:moveTo>
                    <a:pt x="10" y="28"/>
                  </a:moveTo>
                  <a:cubicBezTo>
                    <a:pt x="9" y="26"/>
                    <a:pt x="7" y="25"/>
                    <a:pt x="4" y="25"/>
                  </a:cubicBezTo>
                  <a:cubicBezTo>
                    <a:pt x="5" y="24"/>
                    <a:pt x="5" y="24"/>
                    <a:pt x="6" y="23"/>
                  </a:cubicBezTo>
                  <a:cubicBezTo>
                    <a:pt x="7" y="21"/>
                    <a:pt x="8" y="20"/>
                    <a:pt x="8" y="18"/>
                  </a:cubicBezTo>
                  <a:cubicBezTo>
                    <a:pt x="12" y="17"/>
                    <a:pt x="15" y="17"/>
                    <a:pt x="19" y="17"/>
                  </a:cubicBezTo>
                  <a:cubicBezTo>
                    <a:pt x="20" y="17"/>
                    <a:pt x="21" y="17"/>
                    <a:pt x="22" y="17"/>
                  </a:cubicBezTo>
                  <a:cubicBezTo>
                    <a:pt x="22" y="18"/>
                    <a:pt x="23" y="20"/>
                    <a:pt x="23" y="22"/>
                  </a:cubicBezTo>
                  <a:cubicBezTo>
                    <a:pt x="19" y="23"/>
                    <a:pt x="15" y="26"/>
                    <a:pt x="10" y="28"/>
                  </a:cubicBezTo>
                  <a:moveTo>
                    <a:pt x="67" y="20"/>
                  </a:moveTo>
                  <a:cubicBezTo>
                    <a:pt x="67" y="20"/>
                    <a:pt x="67" y="20"/>
                    <a:pt x="67" y="20"/>
                  </a:cubicBezTo>
                  <a:cubicBezTo>
                    <a:pt x="67" y="19"/>
                    <a:pt x="66" y="17"/>
                    <a:pt x="66" y="17"/>
                  </a:cubicBezTo>
                  <a:cubicBezTo>
                    <a:pt x="67" y="18"/>
                    <a:pt x="68" y="19"/>
                    <a:pt x="69" y="20"/>
                  </a:cubicBezTo>
                  <a:cubicBezTo>
                    <a:pt x="68" y="20"/>
                    <a:pt x="67" y="20"/>
                    <a:pt x="65" y="20"/>
                  </a:cubicBezTo>
                  <a:cubicBezTo>
                    <a:pt x="65" y="20"/>
                    <a:pt x="65" y="20"/>
                    <a:pt x="65" y="20"/>
                  </a:cubicBezTo>
                  <a:cubicBezTo>
                    <a:pt x="65" y="19"/>
                    <a:pt x="65" y="19"/>
                    <a:pt x="65" y="18"/>
                  </a:cubicBezTo>
                  <a:cubicBezTo>
                    <a:pt x="67" y="20"/>
                    <a:pt x="67" y="20"/>
                    <a:pt x="67" y="20"/>
                  </a:cubicBezTo>
                  <a:moveTo>
                    <a:pt x="25" y="20"/>
                  </a:moveTo>
                  <a:cubicBezTo>
                    <a:pt x="25" y="20"/>
                    <a:pt x="24" y="19"/>
                    <a:pt x="24" y="18"/>
                  </a:cubicBezTo>
                  <a:cubicBezTo>
                    <a:pt x="24" y="18"/>
                    <a:pt x="24" y="18"/>
                    <a:pt x="24" y="18"/>
                  </a:cubicBezTo>
                  <a:cubicBezTo>
                    <a:pt x="23" y="18"/>
                    <a:pt x="23" y="17"/>
                    <a:pt x="23" y="17"/>
                  </a:cubicBezTo>
                  <a:cubicBezTo>
                    <a:pt x="24" y="16"/>
                    <a:pt x="24" y="16"/>
                    <a:pt x="24" y="16"/>
                  </a:cubicBezTo>
                  <a:cubicBezTo>
                    <a:pt x="24" y="17"/>
                    <a:pt x="24" y="18"/>
                    <a:pt x="25" y="19"/>
                  </a:cubicBezTo>
                  <a:cubicBezTo>
                    <a:pt x="25" y="20"/>
                    <a:pt x="25" y="20"/>
                    <a:pt x="25" y="20"/>
                  </a:cubicBezTo>
                  <a:moveTo>
                    <a:pt x="27" y="21"/>
                  </a:moveTo>
                  <a:cubicBezTo>
                    <a:pt x="27" y="21"/>
                    <a:pt x="27" y="21"/>
                    <a:pt x="27" y="21"/>
                  </a:cubicBezTo>
                  <a:cubicBezTo>
                    <a:pt x="27" y="20"/>
                    <a:pt x="27" y="19"/>
                    <a:pt x="26" y="18"/>
                  </a:cubicBezTo>
                  <a:cubicBezTo>
                    <a:pt x="26" y="17"/>
                    <a:pt x="25" y="16"/>
                    <a:pt x="25" y="16"/>
                  </a:cubicBezTo>
                  <a:cubicBezTo>
                    <a:pt x="26" y="16"/>
                    <a:pt x="26" y="16"/>
                    <a:pt x="26" y="17"/>
                  </a:cubicBezTo>
                  <a:cubicBezTo>
                    <a:pt x="27" y="19"/>
                    <a:pt x="28" y="20"/>
                    <a:pt x="29" y="21"/>
                  </a:cubicBezTo>
                  <a:cubicBezTo>
                    <a:pt x="29" y="21"/>
                    <a:pt x="29" y="21"/>
                    <a:pt x="29" y="21"/>
                  </a:cubicBezTo>
                  <a:cubicBezTo>
                    <a:pt x="29" y="19"/>
                    <a:pt x="28" y="17"/>
                    <a:pt x="27" y="16"/>
                  </a:cubicBezTo>
                  <a:cubicBezTo>
                    <a:pt x="29" y="18"/>
                    <a:pt x="29" y="19"/>
                    <a:pt x="31" y="21"/>
                  </a:cubicBezTo>
                  <a:cubicBezTo>
                    <a:pt x="29" y="21"/>
                    <a:pt x="27" y="21"/>
                    <a:pt x="24" y="21"/>
                  </a:cubicBezTo>
                  <a:cubicBezTo>
                    <a:pt x="24" y="21"/>
                    <a:pt x="24" y="21"/>
                    <a:pt x="24" y="21"/>
                  </a:cubicBezTo>
                  <a:cubicBezTo>
                    <a:pt x="25" y="21"/>
                    <a:pt x="25" y="21"/>
                    <a:pt x="25" y="21"/>
                  </a:cubicBezTo>
                  <a:cubicBezTo>
                    <a:pt x="25" y="21"/>
                    <a:pt x="24" y="20"/>
                    <a:pt x="24" y="19"/>
                  </a:cubicBezTo>
                  <a:cubicBezTo>
                    <a:pt x="24" y="19"/>
                    <a:pt x="24" y="19"/>
                    <a:pt x="24" y="19"/>
                  </a:cubicBezTo>
                  <a:cubicBezTo>
                    <a:pt x="24" y="19"/>
                    <a:pt x="24" y="19"/>
                    <a:pt x="24" y="19"/>
                  </a:cubicBezTo>
                  <a:cubicBezTo>
                    <a:pt x="24" y="20"/>
                    <a:pt x="25" y="20"/>
                    <a:pt x="25" y="21"/>
                  </a:cubicBezTo>
                  <a:cubicBezTo>
                    <a:pt x="26" y="21"/>
                    <a:pt x="26" y="21"/>
                    <a:pt x="26" y="21"/>
                  </a:cubicBezTo>
                  <a:cubicBezTo>
                    <a:pt x="25" y="20"/>
                    <a:pt x="25" y="17"/>
                    <a:pt x="24" y="17"/>
                  </a:cubicBezTo>
                  <a:cubicBezTo>
                    <a:pt x="25" y="18"/>
                    <a:pt x="26" y="19"/>
                    <a:pt x="27" y="21"/>
                  </a:cubicBezTo>
                  <a:moveTo>
                    <a:pt x="27" y="20"/>
                  </a:moveTo>
                  <a:cubicBezTo>
                    <a:pt x="27" y="20"/>
                    <a:pt x="27" y="20"/>
                    <a:pt x="27" y="19"/>
                  </a:cubicBezTo>
                  <a:cubicBezTo>
                    <a:pt x="26" y="18"/>
                    <a:pt x="25" y="17"/>
                    <a:pt x="24" y="16"/>
                  </a:cubicBezTo>
                  <a:cubicBezTo>
                    <a:pt x="25" y="16"/>
                    <a:pt x="25" y="16"/>
                    <a:pt x="25" y="16"/>
                  </a:cubicBezTo>
                  <a:cubicBezTo>
                    <a:pt x="25" y="17"/>
                    <a:pt x="26" y="17"/>
                    <a:pt x="26" y="18"/>
                  </a:cubicBezTo>
                  <a:cubicBezTo>
                    <a:pt x="26" y="18"/>
                    <a:pt x="27" y="20"/>
                    <a:pt x="27" y="20"/>
                  </a:cubicBezTo>
                  <a:moveTo>
                    <a:pt x="29" y="20"/>
                  </a:moveTo>
                  <a:cubicBezTo>
                    <a:pt x="27" y="19"/>
                    <a:pt x="27" y="17"/>
                    <a:pt x="26" y="16"/>
                  </a:cubicBezTo>
                  <a:cubicBezTo>
                    <a:pt x="26" y="15"/>
                    <a:pt x="27" y="15"/>
                    <a:pt x="28" y="15"/>
                  </a:cubicBezTo>
                  <a:cubicBezTo>
                    <a:pt x="28" y="15"/>
                    <a:pt x="28" y="15"/>
                    <a:pt x="28" y="15"/>
                  </a:cubicBezTo>
                  <a:cubicBezTo>
                    <a:pt x="29" y="17"/>
                    <a:pt x="30" y="18"/>
                    <a:pt x="31" y="20"/>
                  </a:cubicBezTo>
                  <a:cubicBezTo>
                    <a:pt x="30" y="19"/>
                    <a:pt x="28" y="17"/>
                    <a:pt x="27" y="15"/>
                  </a:cubicBezTo>
                  <a:cubicBezTo>
                    <a:pt x="27" y="16"/>
                    <a:pt x="27" y="16"/>
                    <a:pt x="27" y="16"/>
                  </a:cubicBezTo>
                  <a:cubicBezTo>
                    <a:pt x="27" y="17"/>
                    <a:pt x="28" y="19"/>
                    <a:pt x="29" y="20"/>
                  </a:cubicBezTo>
                  <a:moveTo>
                    <a:pt x="32" y="20"/>
                  </a:moveTo>
                  <a:cubicBezTo>
                    <a:pt x="32" y="19"/>
                    <a:pt x="29" y="16"/>
                    <a:pt x="28" y="15"/>
                  </a:cubicBezTo>
                  <a:cubicBezTo>
                    <a:pt x="28" y="15"/>
                    <a:pt x="28" y="15"/>
                    <a:pt x="28" y="15"/>
                  </a:cubicBezTo>
                  <a:cubicBezTo>
                    <a:pt x="29" y="14"/>
                    <a:pt x="29" y="14"/>
                    <a:pt x="30" y="14"/>
                  </a:cubicBezTo>
                  <a:cubicBezTo>
                    <a:pt x="31" y="16"/>
                    <a:pt x="31" y="18"/>
                    <a:pt x="32" y="20"/>
                  </a:cubicBezTo>
                  <a:moveTo>
                    <a:pt x="34" y="18"/>
                  </a:moveTo>
                  <a:cubicBezTo>
                    <a:pt x="33" y="17"/>
                    <a:pt x="32" y="15"/>
                    <a:pt x="30" y="14"/>
                  </a:cubicBezTo>
                  <a:cubicBezTo>
                    <a:pt x="31" y="14"/>
                    <a:pt x="31" y="14"/>
                    <a:pt x="31" y="14"/>
                  </a:cubicBezTo>
                  <a:cubicBezTo>
                    <a:pt x="32" y="15"/>
                    <a:pt x="32" y="15"/>
                    <a:pt x="33" y="16"/>
                  </a:cubicBezTo>
                  <a:cubicBezTo>
                    <a:pt x="33" y="17"/>
                    <a:pt x="33" y="18"/>
                    <a:pt x="34" y="18"/>
                  </a:cubicBezTo>
                  <a:moveTo>
                    <a:pt x="69" y="20"/>
                  </a:moveTo>
                  <a:cubicBezTo>
                    <a:pt x="69" y="20"/>
                    <a:pt x="69" y="20"/>
                    <a:pt x="69" y="20"/>
                  </a:cubicBezTo>
                  <a:cubicBezTo>
                    <a:pt x="68" y="19"/>
                    <a:pt x="68" y="17"/>
                    <a:pt x="67" y="16"/>
                  </a:cubicBezTo>
                  <a:cubicBezTo>
                    <a:pt x="66" y="16"/>
                    <a:pt x="66" y="15"/>
                    <a:pt x="65" y="14"/>
                  </a:cubicBezTo>
                  <a:cubicBezTo>
                    <a:pt x="65" y="14"/>
                    <a:pt x="65" y="14"/>
                    <a:pt x="65" y="14"/>
                  </a:cubicBezTo>
                  <a:cubicBezTo>
                    <a:pt x="65" y="14"/>
                    <a:pt x="65" y="14"/>
                    <a:pt x="66" y="14"/>
                  </a:cubicBezTo>
                  <a:cubicBezTo>
                    <a:pt x="67" y="15"/>
                    <a:pt x="68" y="16"/>
                    <a:pt x="70" y="18"/>
                  </a:cubicBezTo>
                  <a:cubicBezTo>
                    <a:pt x="70" y="18"/>
                    <a:pt x="70" y="18"/>
                    <a:pt x="70" y="18"/>
                  </a:cubicBezTo>
                  <a:cubicBezTo>
                    <a:pt x="70" y="19"/>
                    <a:pt x="70" y="19"/>
                    <a:pt x="70" y="19"/>
                  </a:cubicBezTo>
                  <a:cubicBezTo>
                    <a:pt x="70" y="19"/>
                    <a:pt x="71" y="20"/>
                    <a:pt x="71" y="20"/>
                  </a:cubicBezTo>
                  <a:cubicBezTo>
                    <a:pt x="71" y="20"/>
                    <a:pt x="71" y="20"/>
                    <a:pt x="71" y="20"/>
                  </a:cubicBezTo>
                  <a:cubicBezTo>
                    <a:pt x="71" y="20"/>
                    <a:pt x="71" y="20"/>
                    <a:pt x="71" y="20"/>
                  </a:cubicBezTo>
                  <a:cubicBezTo>
                    <a:pt x="70" y="20"/>
                    <a:pt x="70" y="20"/>
                    <a:pt x="69" y="20"/>
                  </a:cubicBezTo>
                  <a:moveTo>
                    <a:pt x="63" y="20"/>
                  </a:moveTo>
                  <a:cubicBezTo>
                    <a:pt x="64" y="18"/>
                    <a:pt x="65" y="16"/>
                    <a:pt x="65" y="14"/>
                  </a:cubicBezTo>
                  <a:cubicBezTo>
                    <a:pt x="65" y="15"/>
                    <a:pt x="66" y="16"/>
                    <a:pt x="67" y="18"/>
                  </a:cubicBezTo>
                  <a:cubicBezTo>
                    <a:pt x="68" y="18"/>
                    <a:pt x="68" y="19"/>
                    <a:pt x="68" y="19"/>
                  </a:cubicBezTo>
                  <a:cubicBezTo>
                    <a:pt x="68" y="19"/>
                    <a:pt x="68" y="19"/>
                    <a:pt x="68" y="18"/>
                  </a:cubicBezTo>
                  <a:cubicBezTo>
                    <a:pt x="67" y="18"/>
                    <a:pt x="66" y="17"/>
                    <a:pt x="65" y="16"/>
                  </a:cubicBezTo>
                  <a:cubicBezTo>
                    <a:pt x="65" y="16"/>
                    <a:pt x="65" y="16"/>
                    <a:pt x="65" y="16"/>
                  </a:cubicBezTo>
                  <a:cubicBezTo>
                    <a:pt x="65" y="17"/>
                    <a:pt x="66" y="18"/>
                    <a:pt x="66" y="19"/>
                  </a:cubicBezTo>
                  <a:cubicBezTo>
                    <a:pt x="66" y="19"/>
                    <a:pt x="65" y="18"/>
                    <a:pt x="65" y="18"/>
                  </a:cubicBezTo>
                  <a:cubicBezTo>
                    <a:pt x="64" y="18"/>
                    <a:pt x="64" y="18"/>
                    <a:pt x="64" y="18"/>
                  </a:cubicBezTo>
                  <a:cubicBezTo>
                    <a:pt x="65" y="19"/>
                    <a:pt x="65" y="19"/>
                    <a:pt x="65" y="19"/>
                  </a:cubicBezTo>
                  <a:cubicBezTo>
                    <a:pt x="65" y="19"/>
                    <a:pt x="65" y="19"/>
                    <a:pt x="64" y="19"/>
                  </a:cubicBezTo>
                  <a:cubicBezTo>
                    <a:pt x="64" y="20"/>
                    <a:pt x="64" y="20"/>
                    <a:pt x="64" y="20"/>
                  </a:cubicBezTo>
                  <a:cubicBezTo>
                    <a:pt x="64" y="20"/>
                    <a:pt x="65" y="20"/>
                    <a:pt x="65" y="20"/>
                  </a:cubicBezTo>
                  <a:cubicBezTo>
                    <a:pt x="65" y="20"/>
                    <a:pt x="64" y="20"/>
                    <a:pt x="63" y="20"/>
                  </a:cubicBezTo>
                  <a:moveTo>
                    <a:pt x="37" y="20"/>
                  </a:moveTo>
                  <a:cubicBezTo>
                    <a:pt x="37" y="20"/>
                    <a:pt x="37" y="20"/>
                    <a:pt x="37" y="20"/>
                  </a:cubicBezTo>
                  <a:cubicBezTo>
                    <a:pt x="36" y="19"/>
                    <a:pt x="36" y="18"/>
                    <a:pt x="35" y="16"/>
                  </a:cubicBezTo>
                  <a:cubicBezTo>
                    <a:pt x="35" y="16"/>
                    <a:pt x="34" y="14"/>
                    <a:pt x="34" y="13"/>
                  </a:cubicBezTo>
                  <a:cubicBezTo>
                    <a:pt x="36" y="16"/>
                    <a:pt x="38" y="18"/>
                    <a:pt x="40" y="20"/>
                  </a:cubicBezTo>
                  <a:cubicBezTo>
                    <a:pt x="37" y="21"/>
                    <a:pt x="34" y="21"/>
                    <a:pt x="31" y="21"/>
                  </a:cubicBezTo>
                  <a:cubicBezTo>
                    <a:pt x="31" y="21"/>
                    <a:pt x="31" y="21"/>
                    <a:pt x="31" y="21"/>
                  </a:cubicBezTo>
                  <a:cubicBezTo>
                    <a:pt x="31" y="20"/>
                    <a:pt x="30" y="19"/>
                    <a:pt x="30" y="18"/>
                  </a:cubicBezTo>
                  <a:cubicBezTo>
                    <a:pt x="29" y="17"/>
                    <a:pt x="28" y="16"/>
                    <a:pt x="28" y="16"/>
                  </a:cubicBezTo>
                  <a:cubicBezTo>
                    <a:pt x="28" y="16"/>
                    <a:pt x="29" y="16"/>
                    <a:pt x="29" y="16"/>
                  </a:cubicBezTo>
                  <a:cubicBezTo>
                    <a:pt x="30" y="18"/>
                    <a:pt x="32" y="19"/>
                    <a:pt x="33" y="21"/>
                  </a:cubicBezTo>
                  <a:cubicBezTo>
                    <a:pt x="33" y="20"/>
                    <a:pt x="33" y="20"/>
                    <a:pt x="33" y="20"/>
                  </a:cubicBezTo>
                  <a:cubicBezTo>
                    <a:pt x="32" y="19"/>
                    <a:pt x="32" y="16"/>
                    <a:pt x="30" y="14"/>
                  </a:cubicBezTo>
                  <a:cubicBezTo>
                    <a:pt x="32" y="16"/>
                    <a:pt x="33" y="18"/>
                    <a:pt x="34" y="20"/>
                  </a:cubicBezTo>
                  <a:cubicBezTo>
                    <a:pt x="35" y="20"/>
                    <a:pt x="35" y="20"/>
                    <a:pt x="35" y="20"/>
                  </a:cubicBezTo>
                  <a:cubicBezTo>
                    <a:pt x="34" y="18"/>
                    <a:pt x="33" y="16"/>
                    <a:pt x="32" y="14"/>
                  </a:cubicBezTo>
                  <a:cubicBezTo>
                    <a:pt x="33" y="16"/>
                    <a:pt x="35" y="19"/>
                    <a:pt x="37" y="20"/>
                  </a:cubicBezTo>
                  <a:moveTo>
                    <a:pt x="36" y="20"/>
                  </a:moveTo>
                  <a:cubicBezTo>
                    <a:pt x="35" y="18"/>
                    <a:pt x="33" y="15"/>
                    <a:pt x="32" y="14"/>
                  </a:cubicBezTo>
                  <a:cubicBezTo>
                    <a:pt x="32" y="13"/>
                    <a:pt x="33" y="13"/>
                    <a:pt x="33" y="13"/>
                  </a:cubicBezTo>
                  <a:cubicBezTo>
                    <a:pt x="34" y="15"/>
                    <a:pt x="35" y="17"/>
                    <a:pt x="36" y="20"/>
                  </a:cubicBezTo>
                  <a:moveTo>
                    <a:pt x="40" y="20"/>
                  </a:moveTo>
                  <a:cubicBezTo>
                    <a:pt x="38" y="17"/>
                    <a:pt x="36" y="15"/>
                    <a:pt x="34" y="13"/>
                  </a:cubicBezTo>
                  <a:cubicBezTo>
                    <a:pt x="34" y="13"/>
                    <a:pt x="35" y="13"/>
                    <a:pt x="35" y="12"/>
                  </a:cubicBezTo>
                  <a:cubicBezTo>
                    <a:pt x="36" y="15"/>
                    <a:pt x="38" y="18"/>
                    <a:pt x="40" y="20"/>
                  </a:cubicBezTo>
                  <a:moveTo>
                    <a:pt x="42" y="20"/>
                  </a:moveTo>
                  <a:cubicBezTo>
                    <a:pt x="42" y="20"/>
                    <a:pt x="42" y="20"/>
                    <a:pt x="42" y="20"/>
                  </a:cubicBezTo>
                  <a:cubicBezTo>
                    <a:pt x="41" y="17"/>
                    <a:pt x="39" y="15"/>
                    <a:pt x="38" y="12"/>
                  </a:cubicBezTo>
                  <a:cubicBezTo>
                    <a:pt x="39" y="15"/>
                    <a:pt x="42" y="17"/>
                    <a:pt x="43" y="20"/>
                  </a:cubicBezTo>
                  <a:cubicBezTo>
                    <a:pt x="42" y="20"/>
                    <a:pt x="41" y="20"/>
                    <a:pt x="40" y="20"/>
                  </a:cubicBezTo>
                  <a:cubicBezTo>
                    <a:pt x="40" y="20"/>
                    <a:pt x="40" y="20"/>
                    <a:pt x="40" y="20"/>
                  </a:cubicBezTo>
                  <a:cubicBezTo>
                    <a:pt x="39" y="18"/>
                    <a:pt x="38" y="17"/>
                    <a:pt x="37" y="15"/>
                  </a:cubicBezTo>
                  <a:cubicBezTo>
                    <a:pt x="38" y="16"/>
                    <a:pt x="38" y="16"/>
                    <a:pt x="38" y="16"/>
                  </a:cubicBezTo>
                  <a:cubicBezTo>
                    <a:pt x="39" y="17"/>
                    <a:pt x="40" y="19"/>
                    <a:pt x="42" y="20"/>
                  </a:cubicBezTo>
                  <a:moveTo>
                    <a:pt x="41" y="19"/>
                  </a:moveTo>
                  <a:cubicBezTo>
                    <a:pt x="41" y="19"/>
                    <a:pt x="41" y="19"/>
                    <a:pt x="41" y="19"/>
                  </a:cubicBezTo>
                  <a:cubicBezTo>
                    <a:pt x="40" y="18"/>
                    <a:pt x="40" y="17"/>
                    <a:pt x="39" y="17"/>
                  </a:cubicBezTo>
                  <a:cubicBezTo>
                    <a:pt x="38" y="15"/>
                    <a:pt x="37" y="14"/>
                    <a:pt x="36" y="12"/>
                  </a:cubicBezTo>
                  <a:cubicBezTo>
                    <a:pt x="36" y="12"/>
                    <a:pt x="37" y="12"/>
                    <a:pt x="37" y="12"/>
                  </a:cubicBezTo>
                  <a:cubicBezTo>
                    <a:pt x="38" y="14"/>
                    <a:pt x="40" y="16"/>
                    <a:pt x="41" y="18"/>
                  </a:cubicBezTo>
                  <a:cubicBezTo>
                    <a:pt x="41" y="19"/>
                    <a:pt x="41" y="19"/>
                    <a:pt x="41" y="19"/>
                  </a:cubicBezTo>
                  <a:moveTo>
                    <a:pt x="42" y="18"/>
                  </a:moveTo>
                  <a:cubicBezTo>
                    <a:pt x="41" y="16"/>
                    <a:pt x="39" y="14"/>
                    <a:pt x="38" y="12"/>
                  </a:cubicBezTo>
                  <a:cubicBezTo>
                    <a:pt x="38" y="12"/>
                    <a:pt x="39" y="11"/>
                    <a:pt x="40" y="11"/>
                  </a:cubicBezTo>
                  <a:cubicBezTo>
                    <a:pt x="40" y="13"/>
                    <a:pt x="41" y="14"/>
                    <a:pt x="41" y="15"/>
                  </a:cubicBezTo>
                  <a:cubicBezTo>
                    <a:pt x="41" y="16"/>
                    <a:pt x="42" y="17"/>
                    <a:pt x="42" y="17"/>
                  </a:cubicBezTo>
                  <a:cubicBezTo>
                    <a:pt x="42" y="18"/>
                    <a:pt x="42" y="18"/>
                    <a:pt x="42" y="18"/>
                  </a:cubicBezTo>
                  <a:moveTo>
                    <a:pt x="48" y="20"/>
                  </a:moveTo>
                  <a:cubicBezTo>
                    <a:pt x="48" y="20"/>
                    <a:pt x="48" y="20"/>
                    <a:pt x="48" y="20"/>
                  </a:cubicBezTo>
                  <a:cubicBezTo>
                    <a:pt x="47" y="17"/>
                    <a:pt x="45" y="14"/>
                    <a:pt x="44" y="11"/>
                  </a:cubicBezTo>
                  <a:cubicBezTo>
                    <a:pt x="45" y="13"/>
                    <a:pt x="48" y="16"/>
                    <a:pt x="49" y="19"/>
                  </a:cubicBezTo>
                  <a:cubicBezTo>
                    <a:pt x="50" y="20"/>
                    <a:pt x="50" y="20"/>
                    <a:pt x="50" y="20"/>
                  </a:cubicBezTo>
                  <a:cubicBezTo>
                    <a:pt x="50" y="20"/>
                    <a:pt x="50" y="20"/>
                    <a:pt x="50" y="20"/>
                  </a:cubicBezTo>
                  <a:cubicBezTo>
                    <a:pt x="48" y="20"/>
                    <a:pt x="46" y="20"/>
                    <a:pt x="44" y="20"/>
                  </a:cubicBezTo>
                  <a:cubicBezTo>
                    <a:pt x="43" y="18"/>
                    <a:pt x="42" y="14"/>
                    <a:pt x="40" y="12"/>
                  </a:cubicBezTo>
                  <a:cubicBezTo>
                    <a:pt x="42" y="15"/>
                    <a:pt x="43" y="18"/>
                    <a:pt x="45" y="20"/>
                  </a:cubicBezTo>
                  <a:cubicBezTo>
                    <a:pt x="46" y="20"/>
                    <a:pt x="46" y="20"/>
                    <a:pt x="46" y="20"/>
                  </a:cubicBezTo>
                  <a:cubicBezTo>
                    <a:pt x="45" y="19"/>
                    <a:pt x="44" y="17"/>
                    <a:pt x="44" y="16"/>
                  </a:cubicBezTo>
                  <a:cubicBezTo>
                    <a:pt x="43" y="15"/>
                    <a:pt x="43" y="14"/>
                    <a:pt x="42" y="14"/>
                  </a:cubicBezTo>
                  <a:cubicBezTo>
                    <a:pt x="42" y="14"/>
                    <a:pt x="41" y="12"/>
                    <a:pt x="42" y="12"/>
                  </a:cubicBezTo>
                  <a:cubicBezTo>
                    <a:pt x="42" y="12"/>
                    <a:pt x="42" y="12"/>
                    <a:pt x="42" y="12"/>
                  </a:cubicBezTo>
                  <a:cubicBezTo>
                    <a:pt x="44" y="15"/>
                    <a:pt x="45" y="18"/>
                    <a:pt x="48" y="20"/>
                  </a:cubicBezTo>
                  <a:moveTo>
                    <a:pt x="44" y="17"/>
                  </a:moveTo>
                  <a:cubicBezTo>
                    <a:pt x="43" y="16"/>
                    <a:pt x="43" y="16"/>
                    <a:pt x="43" y="16"/>
                  </a:cubicBezTo>
                  <a:cubicBezTo>
                    <a:pt x="42" y="14"/>
                    <a:pt x="41" y="13"/>
                    <a:pt x="40" y="11"/>
                  </a:cubicBezTo>
                  <a:cubicBezTo>
                    <a:pt x="41" y="11"/>
                    <a:pt x="42" y="11"/>
                    <a:pt x="43" y="10"/>
                  </a:cubicBezTo>
                  <a:cubicBezTo>
                    <a:pt x="44" y="12"/>
                    <a:pt x="44" y="13"/>
                    <a:pt x="45" y="14"/>
                  </a:cubicBezTo>
                  <a:cubicBezTo>
                    <a:pt x="45" y="15"/>
                    <a:pt x="45" y="16"/>
                    <a:pt x="46" y="16"/>
                  </a:cubicBezTo>
                  <a:cubicBezTo>
                    <a:pt x="46" y="17"/>
                    <a:pt x="47" y="19"/>
                    <a:pt x="47" y="19"/>
                  </a:cubicBezTo>
                  <a:cubicBezTo>
                    <a:pt x="45" y="17"/>
                    <a:pt x="43" y="14"/>
                    <a:pt x="42" y="11"/>
                  </a:cubicBezTo>
                  <a:cubicBezTo>
                    <a:pt x="41" y="11"/>
                    <a:pt x="41" y="11"/>
                    <a:pt x="41" y="11"/>
                  </a:cubicBezTo>
                  <a:cubicBezTo>
                    <a:pt x="42" y="13"/>
                    <a:pt x="43" y="15"/>
                    <a:pt x="44" y="17"/>
                  </a:cubicBezTo>
                  <a:moveTo>
                    <a:pt x="48" y="16"/>
                  </a:moveTo>
                  <a:cubicBezTo>
                    <a:pt x="46" y="14"/>
                    <a:pt x="45" y="12"/>
                    <a:pt x="44" y="10"/>
                  </a:cubicBezTo>
                  <a:cubicBezTo>
                    <a:pt x="44" y="10"/>
                    <a:pt x="44" y="10"/>
                    <a:pt x="45" y="10"/>
                  </a:cubicBezTo>
                  <a:cubicBezTo>
                    <a:pt x="46" y="12"/>
                    <a:pt x="47" y="14"/>
                    <a:pt x="48" y="16"/>
                  </a:cubicBezTo>
                  <a:moveTo>
                    <a:pt x="52" y="20"/>
                  </a:moveTo>
                  <a:cubicBezTo>
                    <a:pt x="52" y="20"/>
                    <a:pt x="52" y="20"/>
                    <a:pt x="52" y="20"/>
                  </a:cubicBezTo>
                  <a:cubicBezTo>
                    <a:pt x="52" y="18"/>
                    <a:pt x="51" y="17"/>
                    <a:pt x="50" y="15"/>
                  </a:cubicBezTo>
                  <a:cubicBezTo>
                    <a:pt x="50" y="14"/>
                    <a:pt x="49" y="13"/>
                    <a:pt x="49" y="12"/>
                  </a:cubicBezTo>
                  <a:cubicBezTo>
                    <a:pt x="48" y="11"/>
                    <a:pt x="47" y="9"/>
                    <a:pt x="48" y="9"/>
                  </a:cubicBezTo>
                  <a:cubicBezTo>
                    <a:pt x="48" y="9"/>
                    <a:pt x="48" y="9"/>
                    <a:pt x="48" y="10"/>
                  </a:cubicBezTo>
                  <a:cubicBezTo>
                    <a:pt x="50" y="11"/>
                    <a:pt x="50" y="14"/>
                    <a:pt x="52" y="16"/>
                  </a:cubicBezTo>
                  <a:cubicBezTo>
                    <a:pt x="53" y="17"/>
                    <a:pt x="54" y="19"/>
                    <a:pt x="55" y="20"/>
                  </a:cubicBezTo>
                  <a:cubicBezTo>
                    <a:pt x="54" y="20"/>
                    <a:pt x="53" y="20"/>
                    <a:pt x="53" y="20"/>
                  </a:cubicBezTo>
                  <a:cubicBezTo>
                    <a:pt x="52" y="20"/>
                    <a:pt x="51" y="20"/>
                    <a:pt x="50" y="20"/>
                  </a:cubicBezTo>
                  <a:cubicBezTo>
                    <a:pt x="50" y="20"/>
                    <a:pt x="50" y="20"/>
                    <a:pt x="50" y="20"/>
                  </a:cubicBezTo>
                  <a:cubicBezTo>
                    <a:pt x="50" y="19"/>
                    <a:pt x="50" y="19"/>
                    <a:pt x="50" y="19"/>
                  </a:cubicBezTo>
                  <a:cubicBezTo>
                    <a:pt x="50" y="19"/>
                    <a:pt x="50" y="19"/>
                    <a:pt x="50" y="19"/>
                  </a:cubicBezTo>
                  <a:cubicBezTo>
                    <a:pt x="49" y="19"/>
                    <a:pt x="49" y="18"/>
                    <a:pt x="49" y="18"/>
                  </a:cubicBezTo>
                  <a:cubicBezTo>
                    <a:pt x="48" y="17"/>
                    <a:pt x="48" y="16"/>
                    <a:pt x="48" y="15"/>
                  </a:cubicBezTo>
                  <a:cubicBezTo>
                    <a:pt x="47" y="14"/>
                    <a:pt x="47" y="13"/>
                    <a:pt x="46" y="13"/>
                  </a:cubicBezTo>
                  <a:cubicBezTo>
                    <a:pt x="46" y="12"/>
                    <a:pt x="45" y="10"/>
                    <a:pt x="45" y="10"/>
                  </a:cubicBezTo>
                  <a:cubicBezTo>
                    <a:pt x="45" y="10"/>
                    <a:pt x="45" y="10"/>
                    <a:pt x="46" y="11"/>
                  </a:cubicBezTo>
                  <a:cubicBezTo>
                    <a:pt x="47" y="14"/>
                    <a:pt x="50" y="17"/>
                    <a:pt x="52" y="20"/>
                  </a:cubicBezTo>
                  <a:moveTo>
                    <a:pt x="52" y="19"/>
                  </a:moveTo>
                  <a:cubicBezTo>
                    <a:pt x="50" y="16"/>
                    <a:pt x="47" y="13"/>
                    <a:pt x="45" y="10"/>
                  </a:cubicBezTo>
                  <a:cubicBezTo>
                    <a:pt x="46" y="10"/>
                    <a:pt x="47" y="9"/>
                    <a:pt x="47" y="9"/>
                  </a:cubicBezTo>
                  <a:cubicBezTo>
                    <a:pt x="49" y="13"/>
                    <a:pt x="50" y="16"/>
                    <a:pt x="52" y="19"/>
                  </a:cubicBezTo>
                  <a:moveTo>
                    <a:pt x="74" y="20"/>
                  </a:moveTo>
                  <a:cubicBezTo>
                    <a:pt x="74" y="20"/>
                    <a:pt x="74" y="20"/>
                    <a:pt x="74" y="20"/>
                  </a:cubicBezTo>
                  <a:cubicBezTo>
                    <a:pt x="73" y="17"/>
                    <a:pt x="70" y="16"/>
                    <a:pt x="69" y="13"/>
                  </a:cubicBezTo>
                  <a:cubicBezTo>
                    <a:pt x="68" y="12"/>
                    <a:pt x="67" y="11"/>
                    <a:pt x="66" y="9"/>
                  </a:cubicBezTo>
                  <a:cubicBezTo>
                    <a:pt x="66" y="9"/>
                    <a:pt x="66" y="9"/>
                    <a:pt x="66" y="9"/>
                  </a:cubicBezTo>
                  <a:cubicBezTo>
                    <a:pt x="67" y="11"/>
                    <a:pt x="68" y="12"/>
                    <a:pt x="69" y="13"/>
                  </a:cubicBezTo>
                  <a:cubicBezTo>
                    <a:pt x="71" y="16"/>
                    <a:pt x="74" y="18"/>
                    <a:pt x="76" y="20"/>
                  </a:cubicBezTo>
                  <a:cubicBezTo>
                    <a:pt x="76" y="20"/>
                    <a:pt x="76" y="20"/>
                    <a:pt x="76" y="20"/>
                  </a:cubicBezTo>
                  <a:cubicBezTo>
                    <a:pt x="75" y="20"/>
                    <a:pt x="73" y="20"/>
                    <a:pt x="72" y="20"/>
                  </a:cubicBezTo>
                  <a:cubicBezTo>
                    <a:pt x="72" y="20"/>
                    <a:pt x="72" y="20"/>
                    <a:pt x="72" y="20"/>
                  </a:cubicBezTo>
                  <a:cubicBezTo>
                    <a:pt x="71" y="19"/>
                    <a:pt x="71" y="18"/>
                    <a:pt x="70" y="18"/>
                  </a:cubicBezTo>
                  <a:cubicBezTo>
                    <a:pt x="70" y="17"/>
                    <a:pt x="69" y="17"/>
                    <a:pt x="69" y="16"/>
                  </a:cubicBezTo>
                  <a:cubicBezTo>
                    <a:pt x="68" y="15"/>
                    <a:pt x="67" y="13"/>
                    <a:pt x="66" y="12"/>
                  </a:cubicBezTo>
                  <a:cubicBezTo>
                    <a:pt x="66" y="12"/>
                    <a:pt x="66" y="12"/>
                    <a:pt x="66" y="12"/>
                  </a:cubicBezTo>
                  <a:cubicBezTo>
                    <a:pt x="66" y="12"/>
                    <a:pt x="66" y="11"/>
                    <a:pt x="65" y="11"/>
                  </a:cubicBezTo>
                  <a:cubicBezTo>
                    <a:pt x="65" y="11"/>
                    <a:pt x="65" y="10"/>
                    <a:pt x="65" y="10"/>
                  </a:cubicBezTo>
                  <a:cubicBezTo>
                    <a:pt x="65" y="10"/>
                    <a:pt x="65" y="10"/>
                    <a:pt x="65" y="11"/>
                  </a:cubicBezTo>
                  <a:cubicBezTo>
                    <a:pt x="66" y="11"/>
                    <a:pt x="66" y="12"/>
                    <a:pt x="67" y="13"/>
                  </a:cubicBezTo>
                  <a:cubicBezTo>
                    <a:pt x="69" y="16"/>
                    <a:pt x="71" y="18"/>
                    <a:pt x="74" y="20"/>
                  </a:cubicBezTo>
                  <a:moveTo>
                    <a:pt x="55" y="20"/>
                  </a:moveTo>
                  <a:cubicBezTo>
                    <a:pt x="55" y="20"/>
                    <a:pt x="53" y="17"/>
                    <a:pt x="53" y="17"/>
                  </a:cubicBezTo>
                  <a:cubicBezTo>
                    <a:pt x="52" y="16"/>
                    <a:pt x="51" y="15"/>
                    <a:pt x="51" y="13"/>
                  </a:cubicBezTo>
                  <a:cubicBezTo>
                    <a:pt x="50" y="12"/>
                    <a:pt x="49" y="10"/>
                    <a:pt x="48" y="9"/>
                  </a:cubicBezTo>
                  <a:cubicBezTo>
                    <a:pt x="48" y="9"/>
                    <a:pt x="49" y="9"/>
                    <a:pt x="49" y="9"/>
                  </a:cubicBezTo>
                  <a:cubicBezTo>
                    <a:pt x="50" y="13"/>
                    <a:pt x="53" y="16"/>
                    <a:pt x="55" y="19"/>
                  </a:cubicBezTo>
                  <a:cubicBezTo>
                    <a:pt x="55" y="20"/>
                    <a:pt x="55" y="20"/>
                    <a:pt x="55" y="20"/>
                  </a:cubicBezTo>
                  <a:moveTo>
                    <a:pt x="98" y="20"/>
                  </a:moveTo>
                  <a:cubicBezTo>
                    <a:pt x="99" y="20"/>
                    <a:pt x="99" y="20"/>
                    <a:pt x="99" y="20"/>
                  </a:cubicBezTo>
                  <a:cubicBezTo>
                    <a:pt x="97" y="17"/>
                    <a:pt x="94" y="14"/>
                    <a:pt x="92" y="12"/>
                  </a:cubicBezTo>
                  <a:cubicBezTo>
                    <a:pt x="91" y="10"/>
                    <a:pt x="90" y="9"/>
                    <a:pt x="89" y="8"/>
                  </a:cubicBezTo>
                  <a:cubicBezTo>
                    <a:pt x="90" y="9"/>
                    <a:pt x="91" y="9"/>
                    <a:pt x="91" y="10"/>
                  </a:cubicBezTo>
                  <a:cubicBezTo>
                    <a:pt x="93" y="11"/>
                    <a:pt x="94" y="13"/>
                    <a:pt x="96" y="15"/>
                  </a:cubicBezTo>
                  <a:cubicBezTo>
                    <a:pt x="97" y="16"/>
                    <a:pt x="99" y="18"/>
                    <a:pt x="100" y="20"/>
                  </a:cubicBezTo>
                  <a:cubicBezTo>
                    <a:pt x="100" y="20"/>
                    <a:pt x="99" y="20"/>
                    <a:pt x="98" y="20"/>
                  </a:cubicBezTo>
                  <a:moveTo>
                    <a:pt x="57" y="19"/>
                  </a:moveTo>
                  <a:cubicBezTo>
                    <a:pt x="58" y="19"/>
                    <a:pt x="58" y="19"/>
                    <a:pt x="58" y="19"/>
                  </a:cubicBezTo>
                  <a:cubicBezTo>
                    <a:pt x="56" y="15"/>
                    <a:pt x="54" y="12"/>
                    <a:pt x="52" y="8"/>
                  </a:cubicBezTo>
                  <a:cubicBezTo>
                    <a:pt x="53" y="10"/>
                    <a:pt x="54" y="12"/>
                    <a:pt x="55" y="13"/>
                  </a:cubicBezTo>
                  <a:cubicBezTo>
                    <a:pt x="57" y="15"/>
                    <a:pt x="58" y="16"/>
                    <a:pt x="59" y="18"/>
                  </a:cubicBezTo>
                  <a:cubicBezTo>
                    <a:pt x="59" y="18"/>
                    <a:pt x="59" y="18"/>
                    <a:pt x="59" y="18"/>
                  </a:cubicBezTo>
                  <a:cubicBezTo>
                    <a:pt x="59" y="19"/>
                    <a:pt x="58" y="19"/>
                    <a:pt x="58" y="20"/>
                  </a:cubicBezTo>
                  <a:cubicBezTo>
                    <a:pt x="57" y="20"/>
                    <a:pt x="56" y="20"/>
                    <a:pt x="56" y="20"/>
                  </a:cubicBezTo>
                  <a:cubicBezTo>
                    <a:pt x="54" y="16"/>
                    <a:pt x="51" y="13"/>
                    <a:pt x="50" y="10"/>
                  </a:cubicBezTo>
                  <a:cubicBezTo>
                    <a:pt x="50" y="9"/>
                    <a:pt x="50" y="9"/>
                    <a:pt x="50" y="9"/>
                  </a:cubicBezTo>
                  <a:cubicBezTo>
                    <a:pt x="50" y="9"/>
                    <a:pt x="50" y="10"/>
                    <a:pt x="51" y="10"/>
                  </a:cubicBezTo>
                  <a:cubicBezTo>
                    <a:pt x="51" y="11"/>
                    <a:pt x="51" y="11"/>
                    <a:pt x="51" y="11"/>
                  </a:cubicBezTo>
                  <a:cubicBezTo>
                    <a:pt x="51" y="11"/>
                    <a:pt x="51" y="11"/>
                    <a:pt x="51" y="11"/>
                  </a:cubicBezTo>
                  <a:cubicBezTo>
                    <a:pt x="52" y="12"/>
                    <a:pt x="53" y="13"/>
                    <a:pt x="53" y="14"/>
                  </a:cubicBezTo>
                  <a:cubicBezTo>
                    <a:pt x="55" y="16"/>
                    <a:pt x="56" y="17"/>
                    <a:pt x="57" y="19"/>
                  </a:cubicBezTo>
                  <a:moveTo>
                    <a:pt x="57" y="18"/>
                  </a:moveTo>
                  <a:cubicBezTo>
                    <a:pt x="56" y="16"/>
                    <a:pt x="54" y="15"/>
                    <a:pt x="53" y="13"/>
                  </a:cubicBezTo>
                  <a:cubicBezTo>
                    <a:pt x="52" y="11"/>
                    <a:pt x="51" y="10"/>
                    <a:pt x="50" y="9"/>
                  </a:cubicBezTo>
                  <a:cubicBezTo>
                    <a:pt x="50" y="8"/>
                    <a:pt x="51" y="8"/>
                    <a:pt x="52" y="8"/>
                  </a:cubicBezTo>
                  <a:cubicBezTo>
                    <a:pt x="53" y="12"/>
                    <a:pt x="55" y="15"/>
                    <a:pt x="57" y="18"/>
                  </a:cubicBezTo>
                  <a:moveTo>
                    <a:pt x="59" y="18"/>
                  </a:moveTo>
                  <a:cubicBezTo>
                    <a:pt x="58" y="14"/>
                    <a:pt x="56" y="12"/>
                    <a:pt x="54" y="9"/>
                  </a:cubicBezTo>
                  <a:cubicBezTo>
                    <a:pt x="54" y="8"/>
                    <a:pt x="54" y="8"/>
                    <a:pt x="54" y="8"/>
                  </a:cubicBezTo>
                  <a:cubicBezTo>
                    <a:pt x="54" y="8"/>
                    <a:pt x="54" y="8"/>
                    <a:pt x="54" y="9"/>
                  </a:cubicBezTo>
                  <a:cubicBezTo>
                    <a:pt x="55" y="9"/>
                    <a:pt x="56" y="10"/>
                    <a:pt x="57" y="11"/>
                  </a:cubicBezTo>
                  <a:cubicBezTo>
                    <a:pt x="58" y="13"/>
                    <a:pt x="58" y="14"/>
                    <a:pt x="60" y="15"/>
                  </a:cubicBezTo>
                  <a:cubicBezTo>
                    <a:pt x="60" y="16"/>
                    <a:pt x="59" y="17"/>
                    <a:pt x="59" y="18"/>
                  </a:cubicBezTo>
                  <a:moveTo>
                    <a:pt x="59" y="17"/>
                  </a:moveTo>
                  <a:cubicBezTo>
                    <a:pt x="57" y="14"/>
                    <a:pt x="55" y="11"/>
                    <a:pt x="52" y="8"/>
                  </a:cubicBezTo>
                  <a:cubicBezTo>
                    <a:pt x="53" y="8"/>
                    <a:pt x="53" y="8"/>
                    <a:pt x="53" y="8"/>
                  </a:cubicBezTo>
                  <a:cubicBezTo>
                    <a:pt x="54" y="9"/>
                    <a:pt x="55" y="11"/>
                    <a:pt x="56" y="12"/>
                  </a:cubicBezTo>
                  <a:cubicBezTo>
                    <a:pt x="57" y="14"/>
                    <a:pt x="58" y="16"/>
                    <a:pt x="59" y="17"/>
                  </a:cubicBezTo>
                  <a:moveTo>
                    <a:pt x="81" y="20"/>
                  </a:moveTo>
                  <a:cubicBezTo>
                    <a:pt x="80" y="20"/>
                    <a:pt x="80" y="20"/>
                    <a:pt x="79" y="20"/>
                  </a:cubicBezTo>
                  <a:cubicBezTo>
                    <a:pt x="79" y="20"/>
                    <a:pt x="79" y="20"/>
                    <a:pt x="79" y="20"/>
                  </a:cubicBezTo>
                  <a:cubicBezTo>
                    <a:pt x="77" y="17"/>
                    <a:pt x="75" y="15"/>
                    <a:pt x="74" y="13"/>
                  </a:cubicBezTo>
                  <a:cubicBezTo>
                    <a:pt x="73" y="12"/>
                    <a:pt x="72" y="10"/>
                    <a:pt x="71" y="9"/>
                  </a:cubicBezTo>
                  <a:cubicBezTo>
                    <a:pt x="70" y="8"/>
                    <a:pt x="70" y="8"/>
                    <a:pt x="70" y="7"/>
                  </a:cubicBezTo>
                  <a:cubicBezTo>
                    <a:pt x="71" y="9"/>
                    <a:pt x="73" y="11"/>
                    <a:pt x="75" y="13"/>
                  </a:cubicBezTo>
                  <a:cubicBezTo>
                    <a:pt x="77" y="16"/>
                    <a:pt x="79" y="18"/>
                    <a:pt x="81" y="20"/>
                  </a:cubicBezTo>
                  <a:cubicBezTo>
                    <a:pt x="81" y="20"/>
                    <a:pt x="81" y="20"/>
                    <a:pt x="81" y="20"/>
                  </a:cubicBezTo>
                  <a:moveTo>
                    <a:pt x="59" y="14"/>
                  </a:moveTo>
                  <a:cubicBezTo>
                    <a:pt x="59" y="14"/>
                    <a:pt x="59" y="14"/>
                    <a:pt x="58" y="13"/>
                  </a:cubicBezTo>
                  <a:cubicBezTo>
                    <a:pt x="58" y="12"/>
                    <a:pt x="57" y="11"/>
                    <a:pt x="57" y="10"/>
                  </a:cubicBezTo>
                  <a:cubicBezTo>
                    <a:pt x="56" y="10"/>
                    <a:pt x="55" y="9"/>
                    <a:pt x="54" y="8"/>
                  </a:cubicBezTo>
                  <a:cubicBezTo>
                    <a:pt x="54" y="8"/>
                    <a:pt x="55" y="8"/>
                    <a:pt x="55" y="7"/>
                  </a:cubicBezTo>
                  <a:cubicBezTo>
                    <a:pt x="55" y="8"/>
                    <a:pt x="55" y="8"/>
                    <a:pt x="55" y="8"/>
                  </a:cubicBezTo>
                  <a:cubicBezTo>
                    <a:pt x="56" y="9"/>
                    <a:pt x="57" y="10"/>
                    <a:pt x="58" y="12"/>
                  </a:cubicBezTo>
                  <a:cubicBezTo>
                    <a:pt x="58" y="12"/>
                    <a:pt x="60" y="14"/>
                    <a:pt x="59" y="14"/>
                  </a:cubicBezTo>
                  <a:moveTo>
                    <a:pt x="60" y="14"/>
                  </a:moveTo>
                  <a:cubicBezTo>
                    <a:pt x="59" y="12"/>
                    <a:pt x="57" y="9"/>
                    <a:pt x="56" y="7"/>
                  </a:cubicBezTo>
                  <a:cubicBezTo>
                    <a:pt x="56" y="7"/>
                    <a:pt x="56" y="7"/>
                    <a:pt x="56" y="7"/>
                  </a:cubicBezTo>
                  <a:cubicBezTo>
                    <a:pt x="57" y="7"/>
                    <a:pt x="57" y="7"/>
                    <a:pt x="57" y="7"/>
                  </a:cubicBezTo>
                  <a:cubicBezTo>
                    <a:pt x="58" y="9"/>
                    <a:pt x="59" y="12"/>
                    <a:pt x="60" y="14"/>
                  </a:cubicBezTo>
                  <a:moveTo>
                    <a:pt x="60" y="20"/>
                  </a:moveTo>
                  <a:cubicBezTo>
                    <a:pt x="62" y="16"/>
                    <a:pt x="61" y="11"/>
                    <a:pt x="59" y="7"/>
                  </a:cubicBezTo>
                  <a:cubicBezTo>
                    <a:pt x="59" y="7"/>
                    <a:pt x="60" y="6"/>
                    <a:pt x="61" y="6"/>
                  </a:cubicBezTo>
                  <a:cubicBezTo>
                    <a:pt x="63" y="10"/>
                    <a:pt x="64" y="16"/>
                    <a:pt x="62" y="20"/>
                  </a:cubicBezTo>
                  <a:cubicBezTo>
                    <a:pt x="61" y="20"/>
                    <a:pt x="60" y="20"/>
                    <a:pt x="60" y="20"/>
                  </a:cubicBezTo>
                  <a:moveTo>
                    <a:pt x="79" y="20"/>
                  </a:moveTo>
                  <a:cubicBezTo>
                    <a:pt x="78" y="20"/>
                    <a:pt x="77" y="20"/>
                    <a:pt x="76" y="20"/>
                  </a:cubicBezTo>
                  <a:cubicBezTo>
                    <a:pt x="76" y="20"/>
                    <a:pt x="76" y="20"/>
                    <a:pt x="76" y="20"/>
                  </a:cubicBezTo>
                  <a:cubicBezTo>
                    <a:pt x="73" y="15"/>
                    <a:pt x="69" y="11"/>
                    <a:pt x="65" y="6"/>
                  </a:cubicBezTo>
                  <a:cubicBezTo>
                    <a:pt x="66" y="7"/>
                    <a:pt x="67" y="8"/>
                    <a:pt x="68" y="9"/>
                  </a:cubicBezTo>
                  <a:cubicBezTo>
                    <a:pt x="69" y="10"/>
                    <a:pt x="70" y="11"/>
                    <a:pt x="72" y="13"/>
                  </a:cubicBezTo>
                  <a:cubicBezTo>
                    <a:pt x="74" y="15"/>
                    <a:pt x="76" y="18"/>
                    <a:pt x="78" y="20"/>
                  </a:cubicBezTo>
                  <a:cubicBezTo>
                    <a:pt x="79" y="20"/>
                    <a:pt x="79" y="20"/>
                    <a:pt x="79" y="20"/>
                  </a:cubicBezTo>
                  <a:moveTo>
                    <a:pt x="65" y="13"/>
                  </a:moveTo>
                  <a:cubicBezTo>
                    <a:pt x="64" y="10"/>
                    <a:pt x="64" y="8"/>
                    <a:pt x="62" y="6"/>
                  </a:cubicBezTo>
                  <a:cubicBezTo>
                    <a:pt x="63" y="6"/>
                    <a:pt x="64" y="6"/>
                    <a:pt x="65" y="6"/>
                  </a:cubicBezTo>
                  <a:cubicBezTo>
                    <a:pt x="65" y="6"/>
                    <a:pt x="65" y="6"/>
                    <a:pt x="65" y="6"/>
                  </a:cubicBezTo>
                  <a:cubicBezTo>
                    <a:pt x="66" y="8"/>
                    <a:pt x="68" y="10"/>
                    <a:pt x="70" y="12"/>
                  </a:cubicBezTo>
                  <a:cubicBezTo>
                    <a:pt x="72" y="14"/>
                    <a:pt x="74" y="17"/>
                    <a:pt x="76" y="19"/>
                  </a:cubicBezTo>
                  <a:cubicBezTo>
                    <a:pt x="74" y="17"/>
                    <a:pt x="72" y="15"/>
                    <a:pt x="70" y="13"/>
                  </a:cubicBezTo>
                  <a:cubicBezTo>
                    <a:pt x="68" y="11"/>
                    <a:pt x="66" y="8"/>
                    <a:pt x="63" y="6"/>
                  </a:cubicBezTo>
                  <a:cubicBezTo>
                    <a:pt x="63" y="6"/>
                    <a:pt x="63" y="6"/>
                    <a:pt x="63" y="6"/>
                  </a:cubicBezTo>
                  <a:cubicBezTo>
                    <a:pt x="64" y="7"/>
                    <a:pt x="64" y="7"/>
                    <a:pt x="64" y="7"/>
                  </a:cubicBezTo>
                  <a:cubicBezTo>
                    <a:pt x="64" y="7"/>
                    <a:pt x="64" y="7"/>
                    <a:pt x="64" y="7"/>
                  </a:cubicBezTo>
                  <a:cubicBezTo>
                    <a:pt x="65" y="9"/>
                    <a:pt x="67" y="11"/>
                    <a:pt x="68" y="13"/>
                  </a:cubicBezTo>
                  <a:cubicBezTo>
                    <a:pt x="70" y="15"/>
                    <a:pt x="71" y="17"/>
                    <a:pt x="73" y="19"/>
                  </a:cubicBezTo>
                  <a:cubicBezTo>
                    <a:pt x="73" y="19"/>
                    <a:pt x="73" y="19"/>
                    <a:pt x="73" y="19"/>
                  </a:cubicBezTo>
                  <a:cubicBezTo>
                    <a:pt x="73" y="19"/>
                    <a:pt x="72" y="18"/>
                    <a:pt x="72" y="18"/>
                  </a:cubicBezTo>
                  <a:cubicBezTo>
                    <a:pt x="71" y="17"/>
                    <a:pt x="69" y="16"/>
                    <a:pt x="68" y="14"/>
                  </a:cubicBezTo>
                  <a:cubicBezTo>
                    <a:pt x="67" y="13"/>
                    <a:pt x="66" y="11"/>
                    <a:pt x="64" y="9"/>
                  </a:cubicBezTo>
                  <a:cubicBezTo>
                    <a:pt x="64" y="10"/>
                    <a:pt x="64" y="10"/>
                    <a:pt x="64" y="10"/>
                  </a:cubicBezTo>
                  <a:cubicBezTo>
                    <a:pt x="66" y="12"/>
                    <a:pt x="67" y="14"/>
                    <a:pt x="68" y="16"/>
                  </a:cubicBezTo>
                  <a:cubicBezTo>
                    <a:pt x="67" y="15"/>
                    <a:pt x="66" y="14"/>
                    <a:pt x="65" y="13"/>
                  </a:cubicBezTo>
                  <a:cubicBezTo>
                    <a:pt x="65" y="13"/>
                    <a:pt x="65" y="13"/>
                    <a:pt x="65" y="13"/>
                  </a:cubicBezTo>
                  <a:moveTo>
                    <a:pt x="77" y="18"/>
                  </a:moveTo>
                  <a:cubicBezTo>
                    <a:pt x="75" y="15"/>
                    <a:pt x="73" y="13"/>
                    <a:pt x="71" y="11"/>
                  </a:cubicBezTo>
                  <a:cubicBezTo>
                    <a:pt x="69" y="9"/>
                    <a:pt x="67" y="7"/>
                    <a:pt x="65" y="5"/>
                  </a:cubicBezTo>
                  <a:cubicBezTo>
                    <a:pt x="67" y="5"/>
                    <a:pt x="68" y="5"/>
                    <a:pt x="70" y="5"/>
                  </a:cubicBezTo>
                  <a:cubicBezTo>
                    <a:pt x="71" y="7"/>
                    <a:pt x="73" y="9"/>
                    <a:pt x="75" y="11"/>
                  </a:cubicBezTo>
                  <a:cubicBezTo>
                    <a:pt x="76" y="13"/>
                    <a:pt x="78" y="15"/>
                    <a:pt x="79" y="17"/>
                  </a:cubicBezTo>
                  <a:cubicBezTo>
                    <a:pt x="79" y="17"/>
                    <a:pt x="79" y="17"/>
                    <a:pt x="79" y="17"/>
                  </a:cubicBezTo>
                  <a:cubicBezTo>
                    <a:pt x="77" y="15"/>
                    <a:pt x="76" y="14"/>
                    <a:pt x="75" y="13"/>
                  </a:cubicBezTo>
                  <a:cubicBezTo>
                    <a:pt x="72" y="10"/>
                    <a:pt x="70" y="8"/>
                    <a:pt x="68" y="5"/>
                  </a:cubicBezTo>
                  <a:cubicBezTo>
                    <a:pt x="68" y="5"/>
                    <a:pt x="68" y="5"/>
                    <a:pt x="68" y="5"/>
                  </a:cubicBezTo>
                  <a:cubicBezTo>
                    <a:pt x="70" y="8"/>
                    <a:pt x="71" y="11"/>
                    <a:pt x="73" y="13"/>
                  </a:cubicBezTo>
                  <a:cubicBezTo>
                    <a:pt x="75" y="15"/>
                    <a:pt x="76" y="16"/>
                    <a:pt x="77" y="18"/>
                  </a:cubicBezTo>
                  <a:moveTo>
                    <a:pt x="84" y="20"/>
                  </a:moveTo>
                  <a:cubicBezTo>
                    <a:pt x="84" y="20"/>
                    <a:pt x="84" y="20"/>
                    <a:pt x="84" y="20"/>
                  </a:cubicBezTo>
                  <a:cubicBezTo>
                    <a:pt x="83" y="17"/>
                    <a:pt x="80" y="15"/>
                    <a:pt x="79" y="12"/>
                  </a:cubicBezTo>
                  <a:cubicBezTo>
                    <a:pt x="78" y="11"/>
                    <a:pt x="77" y="10"/>
                    <a:pt x="76" y="9"/>
                  </a:cubicBezTo>
                  <a:cubicBezTo>
                    <a:pt x="75" y="8"/>
                    <a:pt x="74" y="5"/>
                    <a:pt x="73" y="5"/>
                  </a:cubicBezTo>
                  <a:cubicBezTo>
                    <a:pt x="76" y="7"/>
                    <a:pt x="78" y="10"/>
                    <a:pt x="81" y="12"/>
                  </a:cubicBezTo>
                  <a:cubicBezTo>
                    <a:pt x="82" y="14"/>
                    <a:pt x="83" y="15"/>
                    <a:pt x="84" y="17"/>
                  </a:cubicBezTo>
                  <a:cubicBezTo>
                    <a:pt x="85" y="17"/>
                    <a:pt x="85" y="18"/>
                    <a:pt x="86" y="19"/>
                  </a:cubicBezTo>
                  <a:cubicBezTo>
                    <a:pt x="86" y="19"/>
                    <a:pt x="87" y="19"/>
                    <a:pt x="87" y="20"/>
                  </a:cubicBezTo>
                  <a:cubicBezTo>
                    <a:pt x="87" y="20"/>
                    <a:pt x="87" y="20"/>
                    <a:pt x="87" y="20"/>
                  </a:cubicBezTo>
                  <a:cubicBezTo>
                    <a:pt x="87" y="20"/>
                    <a:pt x="87" y="20"/>
                    <a:pt x="87" y="20"/>
                  </a:cubicBezTo>
                  <a:cubicBezTo>
                    <a:pt x="87" y="20"/>
                    <a:pt x="86" y="20"/>
                    <a:pt x="85" y="20"/>
                  </a:cubicBezTo>
                  <a:cubicBezTo>
                    <a:pt x="84" y="20"/>
                    <a:pt x="83" y="20"/>
                    <a:pt x="82" y="20"/>
                  </a:cubicBezTo>
                  <a:cubicBezTo>
                    <a:pt x="82" y="20"/>
                    <a:pt x="82" y="20"/>
                    <a:pt x="82" y="20"/>
                  </a:cubicBezTo>
                  <a:cubicBezTo>
                    <a:pt x="81" y="19"/>
                    <a:pt x="81" y="19"/>
                    <a:pt x="81" y="19"/>
                  </a:cubicBezTo>
                  <a:cubicBezTo>
                    <a:pt x="81" y="19"/>
                    <a:pt x="81" y="19"/>
                    <a:pt x="81" y="19"/>
                  </a:cubicBezTo>
                  <a:cubicBezTo>
                    <a:pt x="79" y="16"/>
                    <a:pt x="77" y="14"/>
                    <a:pt x="76" y="12"/>
                  </a:cubicBezTo>
                  <a:cubicBezTo>
                    <a:pt x="75" y="10"/>
                    <a:pt x="74" y="9"/>
                    <a:pt x="73" y="8"/>
                  </a:cubicBezTo>
                  <a:cubicBezTo>
                    <a:pt x="75" y="10"/>
                    <a:pt x="76" y="11"/>
                    <a:pt x="77" y="12"/>
                  </a:cubicBezTo>
                  <a:cubicBezTo>
                    <a:pt x="79" y="15"/>
                    <a:pt x="82" y="17"/>
                    <a:pt x="84" y="20"/>
                  </a:cubicBezTo>
                  <a:moveTo>
                    <a:pt x="80" y="15"/>
                  </a:moveTo>
                  <a:cubicBezTo>
                    <a:pt x="79" y="14"/>
                    <a:pt x="78" y="13"/>
                    <a:pt x="77" y="12"/>
                  </a:cubicBezTo>
                  <a:cubicBezTo>
                    <a:pt x="75" y="9"/>
                    <a:pt x="72" y="7"/>
                    <a:pt x="70" y="5"/>
                  </a:cubicBezTo>
                  <a:cubicBezTo>
                    <a:pt x="71" y="4"/>
                    <a:pt x="72" y="4"/>
                    <a:pt x="73" y="4"/>
                  </a:cubicBezTo>
                  <a:cubicBezTo>
                    <a:pt x="74" y="7"/>
                    <a:pt x="77" y="10"/>
                    <a:pt x="79" y="13"/>
                  </a:cubicBezTo>
                  <a:cubicBezTo>
                    <a:pt x="79" y="13"/>
                    <a:pt x="80" y="14"/>
                    <a:pt x="80" y="15"/>
                  </a:cubicBezTo>
                  <a:moveTo>
                    <a:pt x="92" y="21"/>
                  </a:moveTo>
                  <a:cubicBezTo>
                    <a:pt x="91" y="21"/>
                    <a:pt x="89" y="20"/>
                    <a:pt x="88" y="20"/>
                  </a:cubicBezTo>
                  <a:cubicBezTo>
                    <a:pt x="87" y="20"/>
                    <a:pt x="87" y="19"/>
                    <a:pt x="86" y="18"/>
                  </a:cubicBezTo>
                  <a:cubicBezTo>
                    <a:pt x="85" y="16"/>
                    <a:pt x="84" y="14"/>
                    <a:pt x="82" y="12"/>
                  </a:cubicBezTo>
                  <a:cubicBezTo>
                    <a:pt x="81" y="11"/>
                    <a:pt x="80" y="9"/>
                    <a:pt x="79" y="8"/>
                  </a:cubicBezTo>
                  <a:cubicBezTo>
                    <a:pt x="78" y="7"/>
                    <a:pt x="78" y="6"/>
                    <a:pt x="77" y="5"/>
                  </a:cubicBezTo>
                  <a:cubicBezTo>
                    <a:pt x="77" y="5"/>
                    <a:pt x="76" y="4"/>
                    <a:pt x="76" y="4"/>
                  </a:cubicBezTo>
                  <a:cubicBezTo>
                    <a:pt x="77" y="4"/>
                    <a:pt x="77" y="5"/>
                    <a:pt x="77" y="5"/>
                  </a:cubicBezTo>
                  <a:cubicBezTo>
                    <a:pt x="80" y="7"/>
                    <a:pt x="82" y="9"/>
                    <a:pt x="84" y="12"/>
                  </a:cubicBezTo>
                  <a:cubicBezTo>
                    <a:pt x="87" y="15"/>
                    <a:pt x="90" y="17"/>
                    <a:pt x="92" y="21"/>
                  </a:cubicBezTo>
                  <a:moveTo>
                    <a:pt x="84" y="16"/>
                  </a:moveTo>
                  <a:cubicBezTo>
                    <a:pt x="81" y="12"/>
                    <a:pt x="77" y="8"/>
                    <a:pt x="73" y="4"/>
                  </a:cubicBezTo>
                  <a:cubicBezTo>
                    <a:pt x="74" y="4"/>
                    <a:pt x="75" y="4"/>
                    <a:pt x="76" y="4"/>
                  </a:cubicBezTo>
                  <a:cubicBezTo>
                    <a:pt x="77" y="7"/>
                    <a:pt x="79" y="9"/>
                    <a:pt x="81" y="12"/>
                  </a:cubicBezTo>
                  <a:cubicBezTo>
                    <a:pt x="82" y="13"/>
                    <a:pt x="83" y="15"/>
                    <a:pt x="84" y="16"/>
                  </a:cubicBezTo>
                  <a:moveTo>
                    <a:pt x="91" y="18"/>
                  </a:moveTo>
                  <a:cubicBezTo>
                    <a:pt x="88" y="16"/>
                    <a:pt x="86" y="14"/>
                    <a:pt x="84" y="11"/>
                  </a:cubicBezTo>
                  <a:cubicBezTo>
                    <a:pt x="83" y="10"/>
                    <a:pt x="81" y="8"/>
                    <a:pt x="80" y="7"/>
                  </a:cubicBezTo>
                  <a:cubicBezTo>
                    <a:pt x="79" y="6"/>
                    <a:pt x="78" y="5"/>
                    <a:pt x="76" y="4"/>
                  </a:cubicBezTo>
                  <a:cubicBezTo>
                    <a:pt x="77" y="3"/>
                    <a:pt x="78" y="3"/>
                    <a:pt x="79" y="3"/>
                  </a:cubicBezTo>
                  <a:cubicBezTo>
                    <a:pt x="80" y="6"/>
                    <a:pt x="83" y="9"/>
                    <a:pt x="85" y="11"/>
                  </a:cubicBezTo>
                  <a:cubicBezTo>
                    <a:pt x="86" y="12"/>
                    <a:pt x="87" y="14"/>
                    <a:pt x="89" y="15"/>
                  </a:cubicBezTo>
                  <a:cubicBezTo>
                    <a:pt x="89" y="16"/>
                    <a:pt x="90" y="17"/>
                    <a:pt x="91" y="18"/>
                  </a:cubicBezTo>
                  <a:moveTo>
                    <a:pt x="93" y="21"/>
                  </a:moveTo>
                  <a:cubicBezTo>
                    <a:pt x="91" y="17"/>
                    <a:pt x="89" y="15"/>
                    <a:pt x="86" y="12"/>
                  </a:cubicBezTo>
                  <a:cubicBezTo>
                    <a:pt x="85" y="11"/>
                    <a:pt x="84" y="9"/>
                    <a:pt x="82" y="8"/>
                  </a:cubicBezTo>
                  <a:cubicBezTo>
                    <a:pt x="81" y="6"/>
                    <a:pt x="80" y="4"/>
                    <a:pt x="79" y="3"/>
                  </a:cubicBezTo>
                  <a:cubicBezTo>
                    <a:pt x="79" y="3"/>
                    <a:pt x="79" y="3"/>
                    <a:pt x="79" y="3"/>
                  </a:cubicBezTo>
                  <a:cubicBezTo>
                    <a:pt x="85" y="8"/>
                    <a:pt x="89" y="15"/>
                    <a:pt x="96" y="20"/>
                  </a:cubicBezTo>
                  <a:cubicBezTo>
                    <a:pt x="95" y="20"/>
                    <a:pt x="95" y="20"/>
                    <a:pt x="95" y="20"/>
                  </a:cubicBezTo>
                  <a:cubicBezTo>
                    <a:pt x="94" y="20"/>
                    <a:pt x="93" y="21"/>
                    <a:pt x="93" y="21"/>
                  </a:cubicBezTo>
                  <a:moveTo>
                    <a:pt x="96" y="20"/>
                  </a:moveTo>
                  <a:cubicBezTo>
                    <a:pt x="96" y="20"/>
                    <a:pt x="96" y="20"/>
                    <a:pt x="96" y="20"/>
                  </a:cubicBezTo>
                  <a:cubicBezTo>
                    <a:pt x="94" y="17"/>
                    <a:pt x="92" y="15"/>
                    <a:pt x="89" y="12"/>
                  </a:cubicBezTo>
                  <a:cubicBezTo>
                    <a:pt x="87" y="9"/>
                    <a:pt x="84" y="5"/>
                    <a:pt x="82" y="3"/>
                  </a:cubicBezTo>
                  <a:cubicBezTo>
                    <a:pt x="85" y="6"/>
                    <a:pt x="88" y="9"/>
                    <a:pt x="91" y="12"/>
                  </a:cubicBezTo>
                  <a:cubicBezTo>
                    <a:pt x="93" y="14"/>
                    <a:pt x="95" y="17"/>
                    <a:pt x="98" y="20"/>
                  </a:cubicBezTo>
                  <a:cubicBezTo>
                    <a:pt x="98" y="20"/>
                    <a:pt x="98" y="20"/>
                    <a:pt x="98" y="20"/>
                  </a:cubicBezTo>
                  <a:cubicBezTo>
                    <a:pt x="98" y="20"/>
                    <a:pt x="97" y="20"/>
                    <a:pt x="96" y="20"/>
                  </a:cubicBezTo>
                  <a:moveTo>
                    <a:pt x="111" y="10"/>
                  </a:moveTo>
                  <a:cubicBezTo>
                    <a:pt x="111" y="10"/>
                    <a:pt x="111" y="9"/>
                    <a:pt x="110" y="9"/>
                  </a:cubicBezTo>
                  <a:cubicBezTo>
                    <a:pt x="108" y="7"/>
                    <a:pt x="106" y="5"/>
                    <a:pt x="104" y="3"/>
                  </a:cubicBezTo>
                  <a:cubicBezTo>
                    <a:pt x="105" y="3"/>
                    <a:pt x="105" y="3"/>
                    <a:pt x="105" y="3"/>
                  </a:cubicBezTo>
                  <a:cubicBezTo>
                    <a:pt x="106" y="4"/>
                    <a:pt x="107" y="5"/>
                    <a:pt x="108" y="6"/>
                  </a:cubicBezTo>
                  <a:cubicBezTo>
                    <a:pt x="109" y="7"/>
                    <a:pt x="109" y="8"/>
                    <a:pt x="110" y="8"/>
                  </a:cubicBezTo>
                  <a:cubicBezTo>
                    <a:pt x="110" y="9"/>
                    <a:pt x="111" y="10"/>
                    <a:pt x="111" y="10"/>
                  </a:cubicBezTo>
                  <a:moveTo>
                    <a:pt x="95" y="20"/>
                  </a:moveTo>
                  <a:cubicBezTo>
                    <a:pt x="95" y="20"/>
                    <a:pt x="94" y="19"/>
                    <a:pt x="94" y="19"/>
                  </a:cubicBezTo>
                  <a:cubicBezTo>
                    <a:pt x="89" y="14"/>
                    <a:pt x="85" y="8"/>
                    <a:pt x="80" y="3"/>
                  </a:cubicBezTo>
                  <a:cubicBezTo>
                    <a:pt x="80" y="3"/>
                    <a:pt x="81" y="3"/>
                    <a:pt x="82" y="3"/>
                  </a:cubicBezTo>
                  <a:cubicBezTo>
                    <a:pt x="84" y="6"/>
                    <a:pt x="86" y="9"/>
                    <a:pt x="88" y="11"/>
                  </a:cubicBezTo>
                  <a:cubicBezTo>
                    <a:pt x="90" y="13"/>
                    <a:pt x="91" y="15"/>
                    <a:pt x="93" y="16"/>
                  </a:cubicBezTo>
                  <a:cubicBezTo>
                    <a:pt x="93" y="17"/>
                    <a:pt x="94" y="18"/>
                    <a:pt x="95" y="19"/>
                  </a:cubicBezTo>
                  <a:cubicBezTo>
                    <a:pt x="95" y="20"/>
                    <a:pt x="95" y="20"/>
                    <a:pt x="95" y="20"/>
                  </a:cubicBezTo>
                  <a:moveTo>
                    <a:pt x="98" y="19"/>
                  </a:moveTo>
                  <a:cubicBezTo>
                    <a:pt x="98" y="19"/>
                    <a:pt x="97" y="19"/>
                    <a:pt x="97" y="19"/>
                  </a:cubicBezTo>
                  <a:cubicBezTo>
                    <a:pt x="96" y="18"/>
                    <a:pt x="96" y="17"/>
                    <a:pt x="95" y="16"/>
                  </a:cubicBezTo>
                  <a:cubicBezTo>
                    <a:pt x="94" y="14"/>
                    <a:pt x="92" y="13"/>
                    <a:pt x="91" y="11"/>
                  </a:cubicBezTo>
                  <a:cubicBezTo>
                    <a:pt x="89" y="8"/>
                    <a:pt x="85" y="6"/>
                    <a:pt x="82" y="3"/>
                  </a:cubicBezTo>
                  <a:cubicBezTo>
                    <a:pt x="83" y="3"/>
                    <a:pt x="83" y="3"/>
                    <a:pt x="84" y="3"/>
                  </a:cubicBezTo>
                  <a:cubicBezTo>
                    <a:pt x="86" y="5"/>
                    <a:pt x="88" y="8"/>
                    <a:pt x="90" y="10"/>
                  </a:cubicBezTo>
                  <a:cubicBezTo>
                    <a:pt x="91" y="11"/>
                    <a:pt x="92" y="13"/>
                    <a:pt x="94" y="14"/>
                  </a:cubicBezTo>
                  <a:cubicBezTo>
                    <a:pt x="95" y="16"/>
                    <a:pt x="96" y="17"/>
                    <a:pt x="98" y="19"/>
                  </a:cubicBezTo>
                  <a:cubicBezTo>
                    <a:pt x="98" y="19"/>
                    <a:pt x="98" y="19"/>
                    <a:pt x="98" y="19"/>
                  </a:cubicBezTo>
                  <a:moveTo>
                    <a:pt x="100" y="19"/>
                  </a:moveTo>
                  <a:cubicBezTo>
                    <a:pt x="100" y="19"/>
                    <a:pt x="100" y="19"/>
                    <a:pt x="100" y="18"/>
                  </a:cubicBezTo>
                  <a:cubicBezTo>
                    <a:pt x="97" y="16"/>
                    <a:pt x="94" y="12"/>
                    <a:pt x="92" y="10"/>
                  </a:cubicBezTo>
                  <a:cubicBezTo>
                    <a:pt x="90" y="8"/>
                    <a:pt x="89" y="7"/>
                    <a:pt x="87" y="6"/>
                  </a:cubicBezTo>
                  <a:cubicBezTo>
                    <a:pt x="86" y="5"/>
                    <a:pt x="86" y="4"/>
                    <a:pt x="85" y="3"/>
                  </a:cubicBezTo>
                  <a:cubicBezTo>
                    <a:pt x="85" y="3"/>
                    <a:pt x="86" y="3"/>
                    <a:pt x="86" y="2"/>
                  </a:cubicBezTo>
                  <a:cubicBezTo>
                    <a:pt x="89" y="5"/>
                    <a:pt x="92" y="9"/>
                    <a:pt x="94" y="12"/>
                  </a:cubicBezTo>
                  <a:cubicBezTo>
                    <a:pt x="95" y="13"/>
                    <a:pt x="96" y="14"/>
                    <a:pt x="97" y="16"/>
                  </a:cubicBezTo>
                  <a:cubicBezTo>
                    <a:pt x="98" y="16"/>
                    <a:pt x="98" y="17"/>
                    <a:pt x="99" y="17"/>
                  </a:cubicBezTo>
                  <a:cubicBezTo>
                    <a:pt x="99" y="17"/>
                    <a:pt x="100" y="19"/>
                    <a:pt x="100" y="19"/>
                  </a:cubicBezTo>
                  <a:moveTo>
                    <a:pt x="104" y="5"/>
                  </a:moveTo>
                  <a:cubicBezTo>
                    <a:pt x="104" y="4"/>
                    <a:pt x="103" y="3"/>
                    <a:pt x="101" y="2"/>
                  </a:cubicBezTo>
                  <a:cubicBezTo>
                    <a:pt x="102" y="3"/>
                    <a:pt x="102" y="3"/>
                    <a:pt x="102" y="3"/>
                  </a:cubicBezTo>
                  <a:cubicBezTo>
                    <a:pt x="103" y="3"/>
                    <a:pt x="103" y="3"/>
                    <a:pt x="103" y="3"/>
                  </a:cubicBezTo>
                  <a:cubicBezTo>
                    <a:pt x="103" y="4"/>
                    <a:pt x="104" y="4"/>
                    <a:pt x="104" y="5"/>
                  </a:cubicBezTo>
                  <a:moveTo>
                    <a:pt x="109" y="14"/>
                  </a:moveTo>
                  <a:cubicBezTo>
                    <a:pt x="109" y="14"/>
                    <a:pt x="109" y="14"/>
                    <a:pt x="109" y="14"/>
                  </a:cubicBezTo>
                  <a:cubicBezTo>
                    <a:pt x="107" y="10"/>
                    <a:pt x="104" y="6"/>
                    <a:pt x="101" y="2"/>
                  </a:cubicBezTo>
                  <a:cubicBezTo>
                    <a:pt x="101" y="2"/>
                    <a:pt x="101" y="2"/>
                    <a:pt x="101" y="2"/>
                  </a:cubicBezTo>
                  <a:cubicBezTo>
                    <a:pt x="102" y="4"/>
                    <a:pt x="104" y="5"/>
                    <a:pt x="105" y="7"/>
                  </a:cubicBezTo>
                  <a:cubicBezTo>
                    <a:pt x="107" y="8"/>
                    <a:pt x="108" y="9"/>
                    <a:pt x="109" y="11"/>
                  </a:cubicBezTo>
                  <a:cubicBezTo>
                    <a:pt x="109" y="11"/>
                    <a:pt x="109" y="12"/>
                    <a:pt x="110" y="12"/>
                  </a:cubicBezTo>
                  <a:cubicBezTo>
                    <a:pt x="110" y="12"/>
                    <a:pt x="110" y="12"/>
                    <a:pt x="110" y="12"/>
                  </a:cubicBezTo>
                  <a:cubicBezTo>
                    <a:pt x="110" y="13"/>
                    <a:pt x="110" y="13"/>
                    <a:pt x="110" y="13"/>
                  </a:cubicBezTo>
                  <a:cubicBezTo>
                    <a:pt x="111" y="12"/>
                    <a:pt x="111" y="12"/>
                    <a:pt x="111" y="12"/>
                  </a:cubicBezTo>
                  <a:cubicBezTo>
                    <a:pt x="108" y="9"/>
                    <a:pt x="105" y="6"/>
                    <a:pt x="103" y="3"/>
                  </a:cubicBezTo>
                  <a:cubicBezTo>
                    <a:pt x="103" y="3"/>
                    <a:pt x="103" y="3"/>
                    <a:pt x="103" y="3"/>
                  </a:cubicBezTo>
                  <a:cubicBezTo>
                    <a:pt x="104" y="3"/>
                    <a:pt x="105" y="4"/>
                    <a:pt x="105" y="4"/>
                  </a:cubicBezTo>
                  <a:cubicBezTo>
                    <a:pt x="106" y="5"/>
                    <a:pt x="106" y="6"/>
                    <a:pt x="107" y="7"/>
                  </a:cubicBezTo>
                  <a:cubicBezTo>
                    <a:pt x="108" y="8"/>
                    <a:pt x="110" y="9"/>
                    <a:pt x="111" y="10"/>
                  </a:cubicBezTo>
                  <a:cubicBezTo>
                    <a:pt x="112" y="10"/>
                    <a:pt x="112" y="10"/>
                    <a:pt x="112" y="10"/>
                  </a:cubicBezTo>
                  <a:cubicBezTo>
                    <a:pt x="110" y="8"/>
                    <a:pt x="108" y="6"/>
                    <a:pt x="106" y="4"/>
                  </a:cubicBezTo>
                  <a:cubicBezTo>
                    <a:pt x="110" y="6"/>
                    <a:pt x="113" y="9"/>
                    <a:pt x="111" y="14"/>
                  </a:cubicBezTo>
                  <a:cubicBezTo>
                    <a:pt x="110" y="15"/>
                    <a:pt x="109" y="16"/>
                    <a:pt x="109" y="16"/>
                  </a:cubicBezTo>
                  <a:cubicBezTo>
                    <a:pt x="109" y="16"/>
                    <a:pt x="109" y="16"/>
                    <a:pt x="109" y="16"/>
                  </a:cubicBezTo>
                  <a:cubicBezTo>
                    <a:pt x="107" y="14"/>
                    <a:pt x="105" y="11"/>
                    <a:pt x="103" y="9"/>
                  </a:cubicBezTo>
                  <a:cubicBezTo>
                    <a:pt x="102" y="8"/>
                    <a:pt x="101" y="7"/>
                    <a:pt x="101" y="5"/>
                  </a:cubicBezTo>
                  <a:cubicBezTo>
                    <a:pt x="100" y="5"/>
                    <a:pt x="100" y="4"/>
                    <a:pt x="99" y="4"/>
                  </a:cubicBezTo>
                  <a:cubicBezTo>
                    <a:pt x="99" y="4"/>
                    <a:pt x="98" y="2"/>
                    <a:pt x="98" y="2"/>
                  </a:cubicBezTo>
                  <a:cubicBezTo>
                    <a:pt x="98" y="2"/>
                    <a:pt x="99" y="2"/>
                    <a:pt x="99" y="3"/>
                  </a:cubicBezTo>
                  <a:cubicBezTo>
                    <a:pt x="100" y="4"/>
                    <a:pt x="101" y="6"/>
                    <a:pt x="103" y="8"/>
                  </a:cubicBezTo>
                  <a:cubicBezTo>
                    <a:pt x="105" y="10"/>
                    <a:pt x="107" y="12"/>
                    <a:pt x="109" y="14"/>
                  </a:cubicBezTo>
                  <a:moveTo>
                    <a:pt x="107" y="18"/>
                  </a:moveTo>
                  <a:cubicBezTo>
                    <a:pt x="107" y="17"/>
                    <a:pt x="107" y="17"/>
                    <a:pt x="107" y="17"/>
                  </a:cubicBezTo>
                  <a:cubicBezTo>
                    <a:pt x="105" y="15"/>
                    <a:pt x="103" y="12"/>
                    <a:pt x="101" y="10"/>
                  </a:cubicBezTo>
                  <a:cubicBezTo>
                    <a:pt x="100" y="8"/>
                    <a:pt x="99" y="7"/>
                    <a:pt x="97" y="5"/>
                  </a:cubicBezTo>
                  <a:cubicBezTo>
                    <a:pt x="97" y="5"/>
                    <a:pt x="96" y="4"/>
                    <a:pt x="96" y="3"/>
                  </a:cubicBezTo>
                  <a:cubicBezTo>
                    <a:pt x="96" y="3"/>
                    <a:pt x="95" y="2"/>
                    <a:pt x="95" y="2"/>
                  </a:cubicBezTo>
                  <a:cubicBezTo>
                    <a:pt x="95" y="2"/>
                    <a:pt x="95" y="2"/>
                    <a:pt x="96" y="3"/>
                  </a:cubicBezTo>
                  <a:cubicBezTo>
                    <a:pt x="100" y="6"/>
                    <a:pt x="103" y="11"/>
                    <a:pt x="107" y="15"/>
                  </a:cubicBezTo>
                  <a:cubicBezTo>
                    <a:pt x="108" y="16"/>
                    <a:pt x="108" y="16"/>
                    <a:pt x="108" y="16"/>
                  </a:cubicBezTo>
                  <a:cubicBezTo>
                    <a:pt x="108" y="16"/>
                    <a:pt x="108" y="16"/>
                    <a:pt x="108" y="16"/>
                  </a:cubicBezTo>
                  <a:cubicBezTo>
                    <a:pt x="108" y="16"/>
                    <a:pt x="108" y="16"/>
                    <a:pt x="108" y="16"/>
                  </a:cubicBezTo>
                  <a:cubicBezTo>
                    <a:pt x="108" y="17"/>
                    <a:pt x="107" y="17"/>
                    <a:pt x="107" y="18"/>
                  </a:cubicBezTo>
                  <a:moveTo>
                    <a:pt x="87" y="3"/>
                  </a:moveTo>
                  <a:cubicBezTo>
                    <a:pt x="87" y="2"/>
                    <a:pt x="87" y="2"/>
                    <a:pt x="87" y="2"/>
                  </a:cubicBezTo>
                  <a:cubicBezTo>
                    <a:pt x="88" y="2"/>
                    <a:pt x="89" y="2"/>
                    <a:pt x="90" y="2"/>
                  </a:cubicBezTo>
                  <a:cubicBezTo>
                    <a:pt x="94" y="7"/>
                    <a:pt x="98" y="12"/>
                    <a:pt x="101" y="17"/>
                  </a:cubicBezTo>
                  <a:cubicBezTo>
                    <a:pt x="101" y="16"/>
                    <a:pt x="99" y="15"/>
                    <a:pt x="98" y="14"/>
                  </a:cubicBezTo>
                  <a:cubicBezTo>
                    <a:pt x="97" y="13"/>
                    <a:pt x="95" y="11"/>
                    <a:pt x="94" y="10"/>
                  </a:cubicBezTo>
                  <a:cubicBezTo>
                    <a:pt x="92" y="8"/>
                    <a:pt x="90" y="5"/>
                    <a:pt x="88" y="3"/>
                  </a:cubicBezTo>
                  <a:cubicBezTo>
                    <a:pt x="88" y="3"/>
                    <a:pt x="88" y="3"/>
                    <a:pt x="87" y="3"/>
                  </a:cubicBezTo>
                  <a:cubicBezTo>
                    <a:pt x="87" y="3"/>
                    <a:pt x="87" y="3"/>
                    <a:pt x="87" y="3"/>
                  </a:cubicBezTo>
                  <a:moveTo>
                    <a:pt x="103" y="17"/>
                  </a:moveTo>
                  <a:cubicBezTo>
                    <a:pt x="103" y="17"/>
                    <a:pt x="103" y="17"/>
                    <a:pt x="103" y="17"/>
                  </a:cubicBezTo>
                  <a:cubicBezTo>
                    <a:pt x="100" y="15"/>
                    <a:pt x="99" y="12"/>
                    <a:pt x="97" y="9"/>
                  </a:cubicBezTo>
                  <a:cubicBezTo>
                    <a:pt x="95" y="7"/>
                    <a:pt x="93" y="4"/>
                    <a:pt x="91" y="2"/>
                  </a:cubicBezTo>
                  <a:cubicBezTo>
                    <a:pt x="91" y="2"/>
                    <a:pt x="92" y="2"/>
                    <a:pt x="92" y="2"/>
                  </a:cubicBezTo>
                  <a:cubicBezTo>
                    <a:pt x="94" y="5"/>
                    <a:pt x="96" y="7"/>
                    <a:pt x="98" y="10"/>
                  </a:cubicBezTo>
                  <a:cubicBezTo>
                    <a:pt x="100" y="11"/>
                    <a:pt x="101" y="13"/>
                    <a:pt x="101" y="15"/>
                  </a:cubicBezTo>
                  <a:cubicBezTo>
                    <a:pt x="102" y="15"/>
                    <a:pt x="102" y="16"/>
                    <a:pt x="103" y="17"/>
                  </a:cubicBezTo>
                  <a:cubicBezTo>
                    <a:pt x="103" y="17"/>
                    <a:pt x="103" y="17"/>
                    <a:pt x="103" y="17"/>
                  </a:cubicBezTo>
                  <a:moveTo>
                    <a:pt x="109" y="13"/>
                  </a:moveTo>
                  <a:cubicBezTo>
                    <a:pt x="108" y="13"/>
                    <a:pt x="108" y="13"/>
                    <a:pt x="108" y="13"/>
                  </a:cubicBezTo>
                  <a:cubicBezTo>
                    <a:pt x="106" y="11"/>
                    <a:pt x="104" y="8"/>
                    <a:pt x="102" y="6"/>
                  </a:cubicBezTo>
                  <a:cubicBezTo>
                    <a:pt x="101" y="5"/>
                    <a:pt x="100" y="3"/>
                    <a:pt x="99" y="2"/>
                  </a:cubicBezTo>
                  <a:cubicBezTo>
                    <a:pt x="99" y="2"/>
                    <a:pt x="100" y="2"/>
                    <a:pt x="100" y="2"/>
                  </a:cubicBezTo>
                  <a:cubicBezTo>
                    <a:pt x="102" y="4"/>
                    <a:pt x="103" y="6"/>
                    <a:pt x="104" y="7"/>
                  </a:cubicBezTo>
                  <a:cubicBezTo>
                    <a:pt x="105" y="9"/>
                    <a:pt x="106" y="10"/>
                    <a:pt x="107" y="11"/>
                  </a:cubicBezTo>
                  <a:cubicBezTo>
                    <a:pt x="108" y="12"/>
                    <a:pt x="108" y="12"/>
                    <a:pt x="108" y="13"/>
                  </a:cubicBezTo>
                  <a:cubicBezTo>
                    <a:pt x="109" y="13"/>
                    <a:pt x="109" y="13"/>
                    <a:pt x="109" y="13"/>
                  </a:cubicBezTo>
                  <a:moveTo>
                    <a:pt x="94" y="4"/>
                  </a:moveTo>
                  <a:cubicBezTo>
                    <a:pt x="94" y="4"/>
                    <a:pt x="93" y="2"/>
                    <a:pt x="92" y="2"/>
                  </a:cubicBezTo>
                  <a:cubicBezTo>
                    <a:pt x="93" y="2"/>
                    <a:pt x="93" y="2"/>
                    <a:pt x="93" y="2"/>
                  </a:cubicBezTo>
                  <a:cubicBezTo>
                    <a:pt x="93" y="2"/>
                    <a:pt x="93" y="2"/>
                    <a:pt x="93" y="2"/>
                  </a:cubicBezTo>
                  <a:cubicBezTo>
                    <a:pt x="95" y="4"/>
                    <a:pt x="97" y="7"/>
                    <a:pt x="99" y="9"/>
                  </a:cubicBezTo>
                  <a:cubicBezTo>
                    <a:pt x="102" y="12"/>
                    <a:pt x="104" y="15"/>
                    <a:pt x="106" y="18"/>
                  </a:cubicBezTo>
                  <a:cubicBezTo>
                    <a:pt x="106" y="18"/>
                    <a:pt x="106" y="18"/>
                    <a:pt x="106" y="18"/>
                  </a:cubicBezTo>
                  <a:cubicBezTo>
                    <a:pt x="105" y="19"/>
                    <a:pt x="103" y="19"/>
                    <a:pt x="101" y="20"/>
                  </a:cubicBezTo>
                  <a:cubicBezTo>
                    <a:pt x="100" y="17"/>
                    <a:pt x="98" y="16"/>
                    <a:pt x="96" y="14"/>
                  </a:cubicBezTo>
                  <a:cubicBezTo>
                    <a:pt x="94" y="12"/>
                    <a:pt x="92" y="9"/>
                    <a:pt x="91" y="7"/>
                  </a:cubicBezTo>
                  <a:cubicBezTo>
                    <a:pt x="91" y="8"/>
                    <a:pt x="92" y="9"/>
                    <a:pt x="93" y="10"/>
                  </a:cubicBezTo>
                  <a:cubicBezTo>
                    <a:pt x="96" y="12"/>
                    <a:pt x="99" y="15"/>
                    <a:pt x="102" y="18"/>
                  </a:cubicBezTo>
                  <a:cubicBezTo>
                    <a:pt x="102" y="18"/>
                    <a:pt x="102" y="18"/>
                    <a:pt x="102" y="18"/>
                  </a:cubicBezTo>
                  <a:cubicBezTo>
                    <a:pt x="100" y="15"/>
                    <a:pt x="98" y="12"/>
                    <a:pt x="96" y="9"/>
                  </a:cubicBezTo>
                  <a:cubicBezTo>
                    <a:pt x="95" y="8"/>
                    <a:pt x="94" y="7"/>
                    <a:pt x="93" y="6"/>
                  </a:cubicBezTo>
                  <a:cubicBezTo>
                    <a:pt x="93" y="5"/>
                    <a:pt x="92" y="4"/>
                    <a:pt x="91" y="3"/>
                  </a:cubicBezTo>
                  <a:cubicBezTo>
                    <a:pt x="91" y="3"/>
                    <a:pt x="91" y="2"/>
                    <a:pt x="91" y="2"/>
                  </a:cubicBezTo>
                  <a:cubicBezTo>
                    <a:pt x="91" y="2"/>
                    <a:pt x="92" y="3"/>
                    <a:pt x="92" y="4"/>
                  </a:cubicBezTo>
                  <a:cubicBezTo>
                    <a:pt x="94" y="6"/>
                    <a:pt x="97" y="9"/>
                    <a:pt x="98" y="12"/>
                  </a:cubicBezTo>
                  <a:cubicBezTo>
                    <a:pt x="100" y="14"/>
                    <a:pt x="102" y="17"/>
                    <a:pt x="104" y="18"/>
                  </a:cubicBezTo>
                  <a:cubicBezTo>
                    <a:pt x="104" y="18"/>
                    <a:pt x="104" y="18"/>
                    <a:pt x="104" y="18"/>
                  </a:cubicBezTo>
                  <a:cubicBezTo>
                    <a:pt x="102" y="16"/>
                    <a:pt x="101" y="13"/>
                    <a:pt x="99" y="10"/>
                  </a:cubicBezTo>
                  <a:cubicBezTo>
                    <a:pt x="98" y="9"/>
                    <a:pt x="97" y="8"/>
                    <a:pt x="96" y="6"/>
                  </a:cubicBezTo>
                  <a:cubicBezTo>
                    <a:pt x="95" y="5"/>
                    <a:pt x="95" y="5"/>
                    <a:pt x="94" y="4"/>
                  </a:cubicBezTo>
                  <a:cubicBezTo>
                    <a:pt x="94" y="4"/>
                    <a:pt x="94" y="4"/>
                    <a:pt x="94" y="4"/>
                  </a:cubicBezTo>
                  <a:moveTo>
                    <a:pt x="100" y="9"/>
                  </a:moveTo>
                  <a:cubicBezTo>
                    <a:pt x="99" y="8"/>
                    <a:pt x="99" y="8"/>
                    <a:pt x="98" y="7"/>
                  </a:cubicBezTo>
                  <a:cubicBezTo>
                    <a:pt x="96" y="6"/>
                    <a:pt x="95" y="4"/>
                    <a:pt x="93" y="2"/>
                  </a:cubicBezTo>
                  <a:cubicBezTo>
                    <a:pt x="94" y="2"/>
                    <a:pt x="94" y="2"/>
                    <a:pt x="95" y="2"/>
                  </a:cubicBezTo>
                  <a:cubicBezTo>
                    <a:pt x="96" y="4"/>
                    <a:pt x="98" y="7"/>
                    <a:pt x="100" y="9"/>
                  </a:cubicBezTo>
                  <a:moveTo>
                    <a:pt x="105" y="12"/>
                  </a:moveTo>
                  <a:cubicBezTo>
                    <a:pt x="102" y="8"/>
                    <a:pt x="99" y="5"/>
                    <a:pt x="96" y="2"/>
                  </a:cubicBezTo>
                  <a:cubicBezTo>
                    <a:pt x="96" y="2"/>
                    <a:pt x="97" y="2"/>
                    <a:pt x="98" y="2"/>
                  </a:cubicBezTo>
                  <a:cubicBezTo>
                    <a:pt x="99" y="5"/>
                    <a:pt x="101" y="7"/>
                    <a:pt x="103" y="10"/>
                  </a:cubicBezTo>
                  <a:cubicBezTo>
                    <a:pt x="104" y="10"/>
                    <a:pt x="104" y="11"/>
                    <a:pt x="105" y="12"/>
                  </a:cubicBezTo>
                  <a:moveTo>
                    <a:pt x="96" y="0"/>
                  </a:moveTo>
                  <a:cubicBezTo>
                    <a:pt x="95" y="0"/>
                    <a:pt x="94" y="1"/>
                    <a:pt x="93" y="1"/>
                  </a:cubicBezTo>
                  <a:cubicBezTo>
                    <a:pt x="85" y="1"/>
                    <a:pt x="78" y="2"/>
                    <a:pt x="71" y="3"/>
                  </a:cubicBezTo>
                  <a:cubicBezTo>
                    <a:pt x="55" y="5"/>
                    <a:pt x="38" y="9"/>
                    <a:pt x="22" y="15"/>
                  </a:cubicBezTo>
                  <a:cubicBezTo>
                    <a:pt x="22" y="15"/>
                    <a:pt x="22" y="15"/>
                    <a:pt x="22" y="15"/>
                  </a:cubicBezTo>
                  <a:cubicBezTo>
                    <a:pt x="21" y="15"/>
                    <a:pt x="20" y="15"/>
                    <a:pt x="19" y="15"/>
                  </a:cubicBezTo>
                  <a:cubicBezTo>
                    <a:pt x="15" y="15"/>
                    <a:pt x="12" y="16"/>
                    <a:pt x="8" y="16"/>
                  </a:cubicBezTo>
                  <a:cubicBezTo>
                    <a:pt x="8" y="16"/>
                    <a:pt x="8" y="16"/>
                    <a:pt x="8" y="16"/>
                  </a:cubicBezTo>
                  <a:cubicBezTo>
                    <a:pt x="8" y="16"/>
                    <a:pt x="8" y="16"/>
                    <a:pt x="7" y="16"/>
                  </a:cubicBezTo>
                  <a:cubicBezTo>
                    <a:pt x="7" y="16"/>
                    <a:pt x="7" y="16"/>
                    <a:pt x="7" y="17"/>
                  </a:cubicBezTo>
                  <a:cubicBezTo>
                    <a:pt x="6" y="18"/>
                    <a:pt x="6" y="20"/>
                    <a:pt x="5" y="21"/>
                  </a:cubicBezTo>
                  <a:cubicBezTo>
                    <a:pt x="4" y="23"/>
                    <a:pt x="3" y="24"/>
                    <a:pt x="1" y="25"/>
                  </a:cubicBezTo>
                  <a:cubicBezTo>
                    <a:pt x="0" y="25"/>
                    <a:pt x="0" y="25"/>
                    <a:pt x="0" y="25"/>
                  </a:cubicBezTo>
                  <a:cubicBezTo>
                    <a:pt x="0" y="26"/>
                    <a:pt x="0" y="26"/>
                    <a:pt x="1" y="26"/>
                  </a:cubicBezTo>
                  <a:cubicBezTo>
                    <a:pt x="1" y="26"/>
                    <a:pt x="1" y="26"/>
                    <a:pt x="1" y="26"/>
                  </a:cubicBezTo>
                  <a:cubicBezTo>
                    <a:pt x="2" y="26"/>
                    <a:pt x="3" y="26"/>
                    <a:pt x="3" y="26"/>
                  </a:cubicBezTo>
                  <a:cubicBezTo>
                    <a:pt x="6" y="26"/>
                    <a:pt x="8" y="27"/>
                    <a:pt x="9" y="29"/>
                  </a:cubicBezTo>
                  <a:cubicBezTo>
                    <a:pt x="9" y="29"/>
                    <a:pt x="9" y="30"/>
                    <a:pt x="10" y="30"/>
                  </a:cubicBezTo>
                  <a:cubicBezTo>
                    <a:pt x="10" y="30"/>
                    <a:pt x="10" y="29"/>
                    <a:pt x="10" y="29"/>
                  </a:cubicBezTo>
                  <a:cubicBezTo>
                    <a:pt x="15" y="28"/>
                    <a:pt x="19" y="25"/>
                    <a:pt x="23" y="23"/>
                  </a:cubicBezTo>
                  <a:cubicBezTo>
                    <a:pt x="24" y="23"/>
                    <a:pt x="24" y="23"/>
                    <a:pt x="24" y="23"/>
                  </a:cubicBezTo>
                  <a:cubicBezTo>
                    <a:pt x="32" y="22"/>
                    <a:pt x="40" y="22"/>
                    <a:pt x="48" y="22"/>
                  </a:cubicBezTo>
                  <a:cubicBezTo>
                    <a:pt x="55" y="22"/>
                    <a:pt x="62" y="22"/>
                    <a:pt x="69" y="22"/>
                  </a:cubicBezTo>
                  <a:cubicBezTo>
                    <a:pt x="72" y="22"/>
                    <a:pt x="75" y="22"/>
                    <a:pt x="78" y="22"/>
                  </a:cubicBezTo>
                  <a:cubicBezTo>
                    <a:pt x="82" y="22"/>
                    <a:pt x="86" y="22"/>
                    <a:pt x="91" y="22"/>
                  </a:cubicBezTo>
                  <a:cubicBezTo>
                    <a:pt x="94" y="22"/>
                    <a:pt x="98" y="22"/>
                    <a:pt x="101" y="21"/>
                  </a:cubicBezTo>
                  <a:cubicBezTo>
                    <a:pt x="106" y="20"/>
                    <a:pt x="110" y="18"/>
                    <a:pt x="112" y="14"/>
                  </a:cubicBezTo>
                  <a:cubicBezTo>
                    <a:pt x="114" y="10"/>
                    <a:pt x="113" y="6"/>
                    <a:pt x="109" y="3"/>
                  </a:cubicBezTo>
                  <a:cubicBezTo>
                    <a:pt x="105" y="1"/>
                    <a:pt x="100" y="0"/>
                    <a:pt x="96"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502" name="Google Shape;502;p22"/>
            <p:cNvSpPr/>
            <p:nvPr/>
          </p:nvSpPr>
          <p:spPr>
            <a:xfrm>
              <a:off x="7876844" y="4975152"/>
              <a:ext cx="22225" cy="12700"/>
            </a:xfrm>
            <a:custGeom>
              <a:rect b="b" l="l" r="r" t="t"/>
              <a:pathLst>
                <a:path extrusionOk="0" h="3" w="5">
                  <a:moveTo>
                    <a:pt x="4" y="0"/>
                  </a:moveTo>
                  <a:cubicBezTo>
                    <a:pt x="4" y="0"/>
                    <a:pt x="4" y="0"/>
                    <a:pt x="4" y="0"/>
                  </a:cubicBezTo>
                  <a:cubicBezTo>
                    <a:pt x="3" y="1"/>
                    <a:pt x="1" y="1"/>
                    <a:pt x="0" y="1"/>
                  </a:cubicBezTo>
                  <a:cubicBezTo>
                    <a:pt x="0" y="2"/>
                    <a:pt x="0" y="3"/>
                    <a:pt x="1" y="3"/>
                  </a:cubicBezTo>
                  <a:cubicBezTo>
                    <a:pt x="1" y="3"/>
                    <a:pt x="1" y="3"/>
                    <a:pt x="1" y="3"/>
                  </a:cubicBezTo>
                  <a:cubicBezTo>
                    <a:pt x="2" y="2"/>
                    <a:pt x="3" y="2"/>
                    <a:pt x="4" y="2"/>
                  </a:cubicBezTo>
                  <a:cubicBezTo>
                    <a:pt x="5" y="2"/>
                    <a:pt x="5" y="0"/>
                    <a:pt x="4"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503" name="Google Shape;503;p22"/>
            <p:cNvSpPr/>
            <p:nvPr/>
          </p:nvSpPr>
          <p:spPr>
            <a:xfrm>
              <a:off x="5373356" y="4013127"/>
              <a:ext cx="76200" cy="55563"/>
            </a:xfrm>
            <a:custGeom>
              <a:rect b="b" l="l" r="r" t="t"/>
              <a:pathLst>
                <a:path extrusionOk="0" h="13" w="18">
                  <a:moveTo>
                    <a:pt x="8" y="11"/>
                  </a:moveTo>
                  <a:cubicBezTo>
                    <a:pt x="8" y="11"/>
                    <a:pt x="7" y="10"/>
                    <a:pt x="7" y="10"/>
                  </a:cubicBezTo>
                  <a:cubicBezTo>
                    <a:pt x="9" y="9"/>
                    <a:pt x="10" y="8"/>
                    <a:pt x="12" y="7"/>
                  </a:cubicBezTo>
                  <a:cubicBezTo>
                    <a:pt x="11" y="8"/>
                    <a:pt x="9" y="9"/>
                    <a:pt x="8" y="11"/>
                  </a:cubicBezTo>
                  <a:cubicBezTo>
                    <a:pt x="8" y="11"/>
                    <a:pt x="8" y="11"/>
                    <a:pt x="8" y="11"/>
                  </a:cubicBezTo>
                  <a:moveTo>
                    <a:pt x="6" y="10"/>
                  </a:moveTo>
                  <a:cubicBezTo>
                    <a:pt x="6" y="9"/>
                    <a:pt x="6" y="9"/>
                    <a:pt x="6" y="8"/>
                  </a:cubicBezTo>
                  <a:cubicBezTo>
                    <a:pt x="8" y="7"/>
                    <a:pt x="10" y="6"/>
                    <a:pt x="12" y="4"/>
                  </a:cubicBezTo>
                  <a:cubicBezTo>
                    <a:pt x="10" y="6"/>
                    <a:pt x="8" y="8"/>
                    <a:pt x="6" y="10"/>
                  </a:cubicBezTo>
                  <a:moveTo>
                    <a:pt x="7" y="9"/>
                  </a:moveTo>
                  <a:cubicBezTo>
                    <a:pt x="10" y="7"/>
                    <a:pt x="12" y="5"/>
                    <a:pt x="14" y="3"/>
                  </a:cubicBezTo>
                  <a:cubicBezTo>
                    <a:pt x="14" y="3"/>
                    <a:pt x="14" y="3"/>
                    <a:pt x="14" y="3"/>
                  </a:cubicBezTo>
                  <a:cubicBezTo>
                    <a:pt x="15" y="4"/>
                    <a:pt x="15" y="5"/>
                    <a:pt x="15" y="7"/>
                  </a:cubicBezTo>
                  <a:cubicBezTo>
                    <a:pt x="15" y="10"/>
                    <a:pt x="12" y="11"/>
                    <a:pt x="9" y="11"/>
                  </a:cubicBezTo>
                  <a:cubicBezTo>
                    <a:pt x="9" y="11"/>
                    <a:pt x="9" y="11"/>
                    <a:pt x="9" y="11"/>
                  </a:cubicBezTo>
                  <a:cubicBezTo>
                    <a:pt x="10" y="10"/>
                    <a:pt x="12" y="9"/>
                    <a:pt x="13" y="8"/>
                  </a:cubicBezTo>
                  <a:cubicBezTo>
                    <a:pt x="13" y="9"/>
                    <a:pt x="12" y="9"/>
                    <a:pt x="12" y="10"/>
                  </a:cubicBezTo>
                  <a:cubicBezTo>
                    <a:pt x="12" y="10"/>
                    <a:pt x="12" y="10"/>
                    <a:pt x="12" y="10"/>
                  </a:cubicBezTo>
                  <a:cubicBezTo>
                    <a:pt x="13" y="10"/>
                    <a:pt x="14" y="9"/>
                    <a:pt x="14" y="8"/>
                  </a:cubicBezTo>
                  <a:cubicBezTo>
                    <a:pt x="14" y="7"/>
                    <a:pt x="14" y="7"/>
                    <a:pt x="14" y="7"/>
                  </a:cubicBezTo>
                  <a:cubicBezTo>
                    <a:pt x="12" y="8"/>
                    <a:pt x="11" y="9"/>
                    <a:pt x="9" y="10"/>
                  </a:cubicBezTo>
                  <a:cubicBezTo>
                    <a:pt x="11" y="9"/>
                    <a:pt x="13" y="7"/>
                    <a:pt x="14" y="6"/>
                  </a:cubicBezTo>
                  <a:cubicBezTo>
                    <a:pt x="14" y="6"/>
                    <a:pt x="14" y="6"/>
                    <a:pt x="14" y="6"/>
                  </a:cubicBezTo>
                  <a:cubicBezTo>
                    <a:pt x="12" y="7"/>
                    <a:pt x="10" y="8"/>
                    <a:pt x="7" y="9"/>
                  </a:cubicBezTo>
                  <a:moveTo>
                    <a:pt x="5" y="7"/>
                  </a:moveTo>
                  <a:cubicBezTo>
                    <a:pt x="5" y="6"/>
                    <a:pt x="5" y="6"/>
                    <a:pt x="5" y="6"/>
                  </a:cubicBezTo>
                  <a:cubicBezTo>
                    <a:pt x="5" y="6"/>
                    <a:pt x="5" y="6"/>
                    <a:pt x="5" y="6"/>
                  </a:cubicBezTo>
                  <a:cubicBezTo>
                    <a:pt x="7" y="5"/>
                    <a:pt x="9" y="4"/>
                    <a:pt x="10" y="3"/>
                  </a:cubicBezTo>
                  <a:cubicBezTo>
                    <a:pt x="9" y="4"/>
                    <a:pt x="7" y="5"/>
                    <a:pt x="5" y="7"/>
                  </a:cubicBezTo>
                  <a:moveTo>
                    <a:pt x="5" y="8"/>
                  </a:moveTo>
                  <a:cubicBezTo>
                    <a:pt x="5" y="7"/>
                    <a:pt x="5" y="7"/>
                    <a:pt x="5" y="7"/>
                  </a:cubicBezTo>
                  <a:cubicBezTo>
                    <a:pt x="7" y="6"/>
                    <a:pt x="10" y="5"/>
                    <a:pt x="11" y="2"/>
                  </a:cubicBezTo>
                  <a:cubicBezTo>
                    <a:pt x="11" y="2"/>
                    <a:pt x="11" y="2"/>
                    <a:pt x="11" y="2"/>
                  </a:cubicBezTo>
                  <a:cubicBezTo>
                    <a:pt x="12" y="2"/>
                    <a:pt x="13" y="2"/>
                    <a:pt x="14" y="3"/>
                  </a:cubicBezTo>
                  <a:cubicBezTo>
                    <a:pt x="14" y="3"/>
                    <a:pt x="14" y="3"/>
                    <a:pt x="14" y="3"/>
                  </a:cubicBezTo>
                  <a:cubicBezTo>
                    <a:pt x="11" y="4"/>
                    <a:pt x="8" y="7"/>
                    <a:pt x="5" y="8"/>
                  </a:cubicBezTo>
                  <a:moveTo>
                    <a:pt x="5" y="5"/>
                  </a:moveTo>
                  <a:cubicBezTo>
                    <a:pt x="6" y="3"/>
                    <a:pt x="7" y="2"/>
                    <a:pt x="10" y="2"/>
                  </a:cubicBezTo>
                  <a:cubicBezTo>
                    <a:pt x="10" y="2"/>
                    <a:pt x="10" y="2"/>
                    <a:pt x="10" y="2"/>
                  </a:cubicBezTo>
                  <a:cubicBezTo>
                    <a:pt x="11" y="2"/>
                    <a:pt x="11" y="2"/>
                    <a:pt x="11" y="2"/>
                  </a:cubicBezTo>
                  <a:cubicBezTo>
                    <a:pt x="9" y="3"/>
                    <a:pt x="7" y="4"/>
                    <a:pt x="5" y="5"/>
                  </a:cubicBezTo>
                  <a:moveTo>
                    <a:pt x="10" y="0"/>
                  </a:moveTo>
                  <a:cubicBezTo>
                    <a:pt x="2" y="0"/>
                    <a:pt x="0" y="12"/>
                    <a:pt x="9" y="13"/>
                  </a:cubicBezTo>
                  <a:cubicBezTo>
                    <a:pt x="9" y="13"/>
                    <a:pt x="9" y="13"/>
                    <a:pt x="9" y="13"/>
                  </a:cubicBezTo>
                  <a:cubicBezTo>
                    <a:pt x="13" y="13"/>
                    <a:pt x="17" y="11"/>
                    <a:pt x="17" y="7"/>
                  </a:cubicBezTo>
                  <a:cubicBezTo>
                    <a:pt x="18" y="3"/>
                    <a:pt x="15" y="0"/>
                    <a:pt x="11" y="0"/>
                  </a:cubicBezTo>
                  <a:cubicBezTo>
                    <a:pt x="11" y="0"/>
                    <a:pt x="10" y="0"/>
                    <a:pt x="10"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504" name="Google Shape;504;p22"/>
            <p:cNvSpPr/>
            <p:nvPr/>
          </p:nvSpPr>
          <p:spPr>
            <a:xfrm>
              <a:off x="5313031" y="4084564"/>
              <a:ext cx="207963" cy="55563"/>
            </a:xfrm>
            <a:custGeom>
              <a:rect b="b" l="l" r="r" t="t"/>
              <a:pathLst>
                <a:path extrusionOk="0" h="13" w="49">
                  <a:moveTo>
                    <a:pt x="38" y="11"/>
                  </a:moveTo>
                  <a:cubicBezTo>
                    <a:pt x="37" y="11"/>
                    <a:pt x="37" y="11"/>
                    <a:pt x="36" y="11"/>
                  </a:cubicBezTo>
                  <a:cubicBezTo>
                    <a:pt x="38" y="9"/>
                    <a:pt x="40" y="7"/>
                    <a:pt x="41" y="5"/>
                  </a:cubicBezTo>
                  <a:cubicBezTo>
                    <a:pt x="42" y="5"/>
                    <a:pt x="42" y="4"/>
                    <a:pt x="43" y="4"/>
                  </a:cubicBezTo>
                  <a:cubicBezTo>
                    <a:pt x="43" y="5"/>
                    <a:pt x="42" y="5"/>
                    <a:pt x="42" y="6"/>
                  </a:cubicBezTo>
                  <a:cubicBezTo>
                    <a:pt x="41" y="8"/>
                    <a:pt x="39" y="9"/>
                    <a:pt x="38" y="10"/>
                  </a:cubicBezTo>
                  <a:cubicBezTo>
                    <a:pt x="38" y="11"/>
                    <a:pt x="38" y="11"/>
                    <a:pt x="38" y="11"/>
                  </a:cubicBezTo>
                  <a:moveTo>
                    <a:pt x="35" y="11"/>
                  </a:moveTo>
                  <a:cubicBezTo>
                    <a:pt x="34" y="10"/>
                    <a:pt x="32" y="10"/>
                    <a:pt x="30" y="10"/>
                  </a:cubicBezTo>
                  <a:cubicBezTo>
                    <a:pt x="32" y="9"/>
                    <a:pt x="34" y="7"/>
                    <a:pt x="36" y="5"/>
                  </a:cubicBezTo>
                  <a:cubicBezTo>
                    <a:pt x="36" y="5"/>
                    <a:pt x="37" y="4"/>
                    <a:pt x="38" y="3"/>
                  </a:cubicBezTo>
                  <a:cubicBezTo>
                    <a:pt x="37" y="4"/>
                    <a:pt x="37" y="5"/>
                    <a:pt x="37" y="5"/>
                  </a:cubicBezTo>
                  <a:cubicBezTo>
                    <a:pt x="35" y="7"/>
                    <a:pt x="34" y="8"/>
                    <a:pt x="33" y="10"/>
                  </a:cubicBezTo>
                  <a:cubicBezTo>
                    <a:pt x="34" y="10"/>
                    <a:pt x="34" y="10"/>
                    <a:pt x="34" y="10"/>
                  </a:cubicBezTo>
                  <a:cubicBezTo>
                    <a:pt x="36" y="8"/>
                    <a:pt x="38" y="6"/>
                    <a:pt x="40" y="4"/>
                  </a:cubicBezTo>
                  <a:cubicBezTo>
                    <a:pt x="41" y="4"/>
                    <a:pt x="41" y="3"/>
                    <a:pt x="41" y="3"/>
                  </a:cubicBezTo>
                  <a:cubicBezTo>
                    <a:pt x="41" y="3"/>
                    <a:pt x="41" y="4"/>
                    <a:pt x="40" y="4"/>
                  </a:cubicBezTo>
                  <a:cubicBezTo>
                    <a:pt x="40" y="5"/>
                    <a:pt x="39" y="6"/>
                    <a:pt x="38" y="7"/>
                  </a:cubicBezTo>
                  <a:cubicBezTo>
                    <a:pt x="37" y="8"/>
                    <a:pt x="36" y="9"/>
                    <a:pt x="35" y="10"/>
                  </a:cubicBezTo>
                  <a:cubicBezTo>
                    <a:pt x="35" y="11"/>
                    <a:pt x="35" y="11"/>
                    <a:pt x="35" y="11"/>
                  </a:cubicBezTo>
                  <a:moveTo>
                    <a:pt x="26" y="10"/>
                  </a:moveTo>
                  <a:cubicBezTo>
                    <a:pt x="25" y="10"/>
                    <a:pt x="24" y="10"/>
                    <a:pt x="24" y="10"/>
                  </a:cubicBezTo>
                  <a:cubicBezTo>
                    <a:pt x="26" y="9"/>
                    <a:pt x="28" y="7"/>
                    <a:pt x="30" y="5"/>
                  </a:cubicBezTo>
                  <a:cubicBezTo>
                    <a:pt x="30" y="4"/>
                    <a:pt x="31" y="4"/>
                    <a:pt x="32" y="3"/>
                  </a:cubicBezTo>
                  <a:cubicBezTo>
                    <a:pt x="31" y="4"/>
                    <a:pt x="30" y="5"/>
                    <a:pt x="30" y="6"/>
                  </a:cubicBezTo>
                  <a:cubicBezTo>
                    <a:pt x="28" y="7"/>
                    <a:pt x="27" y="9"/>
                    <a:pt x="26" y="10"/>
                  </a:cubicBezTo>
                  <a:moveTo>
                    <a:pt x="43" y="10"/>
                  </a:moveTo>
                  <a:cubicBezTo>
                    <a:pt x="43" y="10"/>
                    <a:pt x="43" y="9"/>
                    <a:pt x="43" y="9"/>
                  </a:cubicBezTo>
                  <a:cubicBezTo>
                    <a:pt x="45" y="7"/>
                    <a:pt x="46" y="5"/>
                    <a:pt x="46" y="3"/>
                  </a:cubicBezTo>
                  <a:cubicBezTo>
                    <a:pt x="46" y="3"/>
                    <a:pt x="46" y="3"/>
                    <a:pt x="46" y="3"/>
                  </a:cubicBezTo>
                  <a:cubicBezTo>
                    <a:pt x="47" y="3"/>
                    <a:pt x="47" y="3"/>
                    <a:pt x="47" y="3"/>
                  </a:cubicBezTo>
                  <a:cubicBezTo>
                    <a:pt x="47" y="6"/>
                    <a:pt x="47" y="8"/>
                    <a:pt x="47" y="11"/>
                  </a:cubicBezTo>
                  <a:cubicBezTo>
                    <a:pt x="44" y="11"/>
                    <a:pt x="41" y="11"/>
                    <a:pt x="39" y="11"/>
                  </a:cubicBezTo>
                  <a:cubicBezTo>
                    <a:pt x="41" y="9"/>
                    <a:pt x="42" y="7"/>
                    <a:pt x="44" y="5"/>
                  </a:cubicBezTo>
                  <a:cubicBezTo>
                    <a:pt x="44" y="5"/>
                    <a:pt x="45" y="4"/>
                    <a:pt x="45" y="4"/>
                  </a:cubicBezTo>
                  <a:cubicBezTo>
                    <a:pt x="46" y="4"/>
                    <a:pt x="45" y="4"/>
                    <a:pt x="45" y="5"/>
                  </a:cubicBezTo>
                  <a:cubicBezTo>
                    <a:pt x="44" y="7"/>
                    <a:pt x="43" y="9"/>
                    <a:pt x="42" y="10"/>
                  </a:cubicBezTo>
                  <a:cubicBezTo>
                    <a:pt x="42" y="11"/>
                    <a:pt x="42" y="11"/>
                    <a:pt x="42" y="11"/>
                  </a:cubicBezTo>
                  <a:cubicBezTo>
                    <a:pt x="43" y="10"/>
                    <a:pt x="43" y="10"/>
                    <a:pt x="44" y="9"/>
                  </a:cubicBezTo>
                  <a:cubicBezTo>
                    <a:pt x="44" y="9"/>
                    <a:pt x="45" y="8"/>
                    <a:pt x="45" y="8"/>
                  </a:cubicBezTo>
                  <a:cubicBezTo>
                    <a:pt x="46" y="8"/>
                    <a:pt x="45" y="9"/>
                    <a:pt x="44" y="10"/>
                  </a:cubicBezTo>
                  <a:cubicBezTo>
                    <a:pt x="44" y="11"/>
                    <a:pt x="44" y="11"/>
                    <a:pt x="44" y="11"/>
                  </a:cubicBezTo>
                  <a:cubicBezTo>
                    <a:pt x="45" y="10"/>
                    <a:pt x="45" y="10"/>
                    <a:pt x="46" y="10"/>
                  </a:cubicBezTo>
                  <a:cubicBezTo>
                    <a:pt x="46" y="10"/>
                    <a:pt x="46" y="10"/>
                    <a:pt x="46" y="10"/>
                  </a:cubicBezTo>
                  <a:cubicBezTo>
                    <a:pt x="46" y="10"/>
                    <a:pt x="46" y="10"/>
                    <a:pt x="46" y="10"/>
                  </a:cubicBezTo>
                  <a:cubicBezTo>
                    <a:pt x="46" y="10"/>
                    <a:pt x="45" y="10"/>
                    <a:pt x="45" y="10"/>
                  </a:cubicBezTo>
                  <a:cubicBezTo>
                    <a:pt x="45" y="10"/>
                    <a:pt x="45" y="10"/>
                    <a:pt x="45" y="10"/>
                  </a:cubicBezTo>
                  <a:cubicBezTo>
                    <a:pt x="46" y="9"/>
                    <a:pt x="46" y="8"/>
                    <a:pt x="47" y="7"/>
                  </a:cubicBezTo>
                  <a:cubicBezTo>
                    <a:pt x="46" y="6"/>
                    <a:pt x="46" y="6"/>
                    <a:pt x="46" y="6"/>
                  </a:cubicBezTo>
                  <a:cubicBezTo>
                    <a:pt x="45" y="7"/>
                    <a:pt x="46" y="7"/>
                    <a:pt x="45" y="8"/>
                  </a:cubicBezTo>
                  <a:cubicBezTo>
                    <a:pt x="44" y="8"/>
                    <a:pt x="43" y="10"/>
                    <a:pt x="43" y="10"/>
                  </a:cubicBezTo>
                  <a:moveTo>
                    <a:pt x="20" y="10"/>
                  </a:moveTo>
                  <a:cubicBezTo>
                    <a:pt x="19" y="10"/>
                    <a:pt x="18" y="10"/>
                    <a:pt x="17" y="10"/>
                  </a:cubicBezTo>
                  <a:cubicBezTo>
                    <a:pt x="19" y="9"/>
                    <a:pt x="21" y="7"/>
                    <a:pt x="23" y="6"/>
                  </a:cubicBezTo>
                  <a:cubicBezTo>
                    <a:pt x="23" y="5"/>
                    <a:pt x="24" y="4"/>
                    <a:pt x="25" y="3"/>
                  </a:cubicBezTo>
                  <a:cubicBezTo>
                    <a:pt x="26" y="3"/>
                    <a:pt x="26" y="3"/>
                    <a:pt x="26" y="3"/>
                  </a:cubicBezTo>
                  <a:cubicBezTo>
                    <a:pt x="26" y="3"/>
                    <a:pt x="25" y="4"/>
                    <a:pt x="25" y="4"/>
                  </a:cubicBezTo>
                  <a:cubicBezTo>
                    <a:pt x="23" y="6"/>
                    <a:pt x="22" y="8"/>
                    <a:pt x="20" y="10"/>
                  </a:cubicBezTo>
                  <a:cubicBezTo>
                    <a:pt x="20" y="10"/>
                    <a:pt x="20" y="10"/>
                    <a:pt x="20" y="10"/>
                  </a:cubicBezTo>
                  <a:moveTo>
                    <a:pt x="23" y="10"/>
                  </a:moveTo>
                  <a:cubicBezTo>
                    <a:pt x="22" y="10"/>
                    <a:pt x="22" y="10"/>
                    <a:pt x="21" y="10"/>
                  </a:cubicBezTo>
                  <a:cubicBezTo>
                    <a:pt x="24" y="8"/>
                    <a:pt x="26" y="5"/>
                    <a:pt x="29" y="3"/>
                  </a:cubicBezTo>
                  <a:cubicBezTo>
                    <a:pt x="29" y="3"/>
                    <a:pt x="29" y="3"/>
                    <a:pt x="29" y="3"/>
                  </a:cubicBezTo>
                  <a:cubicBezTo>
                    <a:pt x="30" y="3"/>
                    <a:pt x="28" y="5"/>
                    <a:pt x="27" y="5"/>
                  </a:cubicBezTo>
                  <a:cubicBezTo>
                    <a:pt x="26" y="7"/>
                    <a:pt x="25" y="8"/>
                    <a:pt x="23" y="10"/>
                  </a:cubicBezTo>
                  <a:cubicBezTo>
                    <a:pt x="23" y="10"/>
                    <a:pt x="23" y="10"/>
                    <a:pt x="23" y="10"/>
                  </a:cubicBezTo>
                  <a:moveTo>
                    <a:pt x="16" y="10"/>
                  </a:moveTo>
                  <a:cubicBezTo>
                    <a:pt x="16" y="10"/>
                    <a:pt x="15" y="10"/>
                    <a:pt x="15" y="10"/>
                  </a:cubicBezTo>
                  <a:cubicBezTo>
                    <a:pt x="17" y="8"/>
                    <a:pt x="18" y="6"/>
                    <a:pt x="20" y="5"/>
                  </a:cubicBezTo>
                  <a:cubicBezTo>
                    <a:pt x="21" y="4"/>
                    <a:pt x="22" y="3"/>
                    <a:pt x="22" y="3"/>
                  </a:cubicBezTo>
                  <a:cubicBezTo>
                    <a:pt x="22" y="3"/>
                    <a:pt x="21" y="4"/>
                    <a:pt x="20" y="5"/>
                  </a:cubicBezTo>
                  <a:cubicBezTo>
                    <a:pt x="19" y="7"/>
                    <a:pt x="18" y="8"/>
                    <a:pt x="16" y="10"/>
                  </a:cubicBezTo>
                  <a:moveTo>
                    <a:pt x="30" y="10"/>
                  </a:moveTo>
                  <a:cubicBezTo>
                    <a:pt x="28" y="10"/>
                    <a:pt x="27" y="10"/>
                    <a:pt x="26" y="10"/>
                  </a:cubicBezTo>
                  <a:cubicBezTo>
                    <a:pt x="29" y="8"/>
                    <a:pt x="30" y="6"/>
                    <a:pt x="33" y="4"/>
                  </a:cubicBezTo>
                  <a:cubicBezTo>
                    <a:pt x="33" y="4"/>
                    <a:pt x="34" y="3"/>
                    <a:pt x="35" y="3"/>
                  </a:cubicBezTo>
                  <a:cubicBezTo>
                    <a:pt x="34" y="5"/>
                    <a:pt x="34" y="5"/>
                    <a:pt x="34" y="5"/>
                  </a:cubicBezTo>
                  <a:cubicBezTo>
                    <a:pt x="33" y="7"/>
                    <a:pt x="31" y="9"/>
                    <a:pt x="30" y="10"/>
                  </a:cubicBezTo>
                  <a:moveTo>
                    <a:pt x="14" y="10"/>
                  </a:moveTo>
                  <a:cubicBezTo>
                    <a:pt x="13" y="10"/>
                    <a:pt x="13" y="10"/>
                    <a:pt x="12" y="10"/>
                  </a:cubicBezTo>
                  <a:cubicBezTo>
                    <a:pt x="14" y="8"/>
                    <a:pt x="16" y="6"/>
                    <a:pt x="18" y="4"/>
                  </a:cubicBezTo>
                  <a:cubicBezTo>
                    <a:pt x="19" y="3"/>
                    <a:pt x="20" y="3"/>
                    <a:pt x="20" y="3"/>
                  </a:cubicBezTo>
                  <a:cubicBezTo>
                    <a:pt x="20" y="3"/>
                    <a:pt x="18" y="5"/>
                    <a:pt x="17" y="5"/>
                  </a:cubicBezTo>
                  <a:cubicBezTo>
                    <a:pt x="16" y="6"/>
                    <a:pt x="15" y="8"/>
                    <a:pt x="14" y="10"/>
                  </a:cubicBezTo>
                  <a:cubicBezTo>
                    <a:pt x="14" y="10"/>
                    <a:pt x="14" y="10"/>
                    <a:pt x="14" y="10"/>
                  </a:cubicBezTo>
                  <a:moveTo>
                    <a:pt x="5" y="9"/>
                  </a:moveTo>
                  <a:cubicBezTo>
                    <a:pt x="4" y="9"/>
                    <a:pt x="3" y="9"/>
                    <a:pt x="3" y="9"/>
                  </a:cubicBezTo>
                  <a:cubicBezTo>
                    <a:pt x="6" y="8"/>
                    <a:pt x="8" y="5"/>
                    <a:pt x="11" y="3"/>
                  </a:cubicBezTo>
                  <a:cubicBezTo>
                    <a:pt x="11" y="3"/>
                    <a:pt x="12" y="3"/>
                    <a:pt x="12" y="3"/>
                  </a:cubicBezTo>
                  <a:cubicBezTo>
                    <a:pt x="12" y="3"/>
                    <a:pt x="9" y="5"/>
                    <a:pt x="9" y="6"/>
                  </a:cubicBezTo>
                  <a:cubicBezTo>
                    <a:pt x="8" y="7"/>
                    <a:pt x="6" y="8"/>
                    <a:pt x="5" y="9"/>
                  </a:cubicBezTo>
                  <a:moveTo>
                    <a:pt x="2" y="9"/>
                  </a:moveTo>
                  <a:cubicBezTo>
                    <a:pt x="2" y="8"/>
                    <a:pt x="2" y="8"/>
                    <a:pt x="2" y="7"/>
                  </a:cubicBezTo>
                  <a:cubicBezTo>
                    <a:pt x="3" y="7"/>
                    <a:pt x="4" y="6"/>
                    <a:pt x="5" y="5"/>
                  </a:cubicBezTo>
                  <a:cubicBezTo>
                    <a:pt x="6" y="4"/>
                    <a:pt x="6" y="4"/>
                    <a:pt x="7" y="3"/>
                  </a:cubicBezTo>
                  <a:cubicBezTo>
                    <a:pt x="8" y="3"/>
                    <a:pt x="8" y="3"/>
                    <a:pt x="8" y="3"/>
                  </a:cubicBezTo>
                  <a:cubicBezTo>
                    <a:pt x="8" y="3"/>
                    <a:pt x="8" y="3"/>
                    <a:pt x="8" y="3"/>
                  </a:cubicBezTo>
                  <a:cubicBezTo>
                    <a:pt x="6" y="5"/>
                    <a:pt x="4" y="7"/>
                    <a:pt x="2" y="9"/>
                  </a:cubicBezTo>
                  <a:moveTo>
                    <a:pt x="37" y="10"/>
                  </a:moveTo>
                  <a:cubicBezTo>
                    <a:pt x="38" y="7"/>
                    <a:pt x="41" y="5"/>
                    <a:pt x="42" y="3"/>
                  </a:cubicBezTo>
                  <a:cubicBezTo>
                    <a:pt x="42" y="2"/>
                    <a:pt x="42" y="2"/>
                    <a:pt x="42" y="2"/>
                  </a:cubicBezTo>
                  <a:cubicBezTo>
                    <a:pt x="43" y="3"/>
                    <a:pt x="45" y="3"/>
                    <a:pt x="46" y="3"/>
                  </a:cubicBezTo>
                  <a:cubicBezTo>
                    <a:pt x="46" y="3"/>
                    <a:pt x="46" y="3"/>
                    <a:pt x="46" y="3"/>
                  </a:cubicBezTo>
                  <a:cubicBezTo>
                    <a:pt x="44" y="5"/>
                    <a:pt x="43" y="6"/>
                    <a:pt x="41" y="8"/>
                  </a:cubicBezTo>
                  <a:cubicBezTo>
                    <a:pt x="42" y="7"/>
                    <a:pt x="42" y="7"/>
                    <a:pt x="42" y="7"/>
                  </a:cubicBezTo>
                  <a:cubicBezTo>
                    <a:pt x="43" y="6"/>
                    <a:pt x="43" y="5"/>
                    <a:pt x="44" y="3"/>
                  </a:cubicBezTo>
                  <a:cubicBezTo>
                    <a:pt x="43" y="3"/>
                    <a:pt x="43" y="3"/>
                    <a:pt x="43" y="3"/>
                  </a:cubicBezTo>
                  <a:cubicBezTo>
                    <a:pt x="41" y="5"/>
                    <a:pt x="39" y="7"/>
                    <a:pt x="37" y="10"/>
                  </a:cubicBezTo>
                  <a:moveTo>
                    <a:pt x="10" y="10"/>
                  </a:moveTo>
                  <a:cubicBezTo>
                    <a:pt x="9" y="10"/>
                    <a:pt x="7" y="9"/>
                    <a:pt x="6" y="9"/>
                  </a:cubicBezTo>
                  <a:cubicBezTo>
                    <a:pt x="8" y="8"/>
                    <a:pt x="10" y="7"/>
                    <a:pt x="11" y="6"/>
                  </a:cubicBezTo>
                  <a:cubicBezTo>
                    <a:pt x="12" y="5"/>
                    <a:pt x="12" y="5"/>
                    <a:pt x="13" y="4"/>
                  </a:cubicBezTo>
                  <a:cubicBezTo>
                    <a:pt x="13" y="4"/>
                    <a:pt x="15" y="2"/>
                    <a:pt x="15" y="2"/>
                  </a:cubicBezTo>
                  <a:cubicBezTo>
                    <a:pt x="15" y="2"/>
                    <a:pt x="15" y="2"/>
                    <a:pt x="15" y="3"/>
                  </a:cubicBezTo>
                  <a:cubicBezTo>
                    <a:pt x="13" y="5"/>
                    <a:pt x="11" y="7"/>
                    <a:pt x="10" y="9"/>
                  </a:cubicBezTo>
                  <a:cubicBezTo>
                    <a:pt x="10" y="10"/>
                    <a:pt x="10" y="10"/>
                    <a:pt x="10" y="10"/>
                  </a:cubicBezTo>
                  <a:moveTo>
                    <a:pt x="11" y="10"/>
                  </a:moveTo>
                  <a:cubicBezTo>
                    <a:pt x="11" y="10"/>
                    <a:pt x="10" y="10"/>
                    <a:pt x="10" y="10"/>
                  </a:cubicBezTo>
                  <a:cubicBezTo>
                    <a:pt x="10" y="9"/>
                    <a:pt x="10" y="9"/>
                    <a:pt x="10" y="9"/>
                  </a:cubicBezTo>
                  <a:cubicBezTo>
                    <a:pt x="12" y="7"/>
                    <a:pt x="14" y="5"/>
                    <a:pt x="16" y="3"/>
                  </a:cubicBezTo>
                  <a:cubicBezTo>
                    <a:pt x="17" y="3"/>
                    <a:pt x="17" y="2"/>
                    <a:pt x="17" y="2"/>
                  </a:cubicBezTo>
                  <a:cubicBezTo>
                    <a:pt x="17" y="2"/>
                    <a:pt x="17" y="3"/>
                    <a:pt x="16" y="3"/>
                  </a:cubicBezTo>
                  <a:cubicBezTo>
                    <a:pt x="15" y="4"/>
                    <a:pt x="15" y="5"/>
                    <a:pt x="14" y="6"/>
                  </a:cubicBezTo>
                  <a:cubicBezTo>
                    <a:pt x="13" y="7"/>
                    <a:pt x="12" y="8"/>
                    <a:pt x="11" y="10"/>
                  </a:cubicBezTo>
                  <a:cubicBezTo>
                    <a:pt x="11" y="10"/>
                    <a:pt x="11" y="10"/>
                    <a:pt x="11" y="10"/>
                  </a:cubicBezTo>
                  <a:moveTo>
                    <a:pt x="2" y="6"/>
                  </a:moveTo>
                  <a:cubicBezTo>
                    <a:pt x="2" y="5"/>
                    <a:pt x="2" y="5"/>
                    <a:pt x="2" y="5"/>
                  </a:cubicBezTo>
                  <a:cubicBezTo>
                    <a:pt x="3" y="4"/>
                    <a:pt x="5" y="2"/>
                    <a:pt x="5" y="2"/>
                  </a:cubicBezTo>
                  <a:cubicBezTo>
                    <a:pt x="5" y="2"/>
                    <a:pt x="5" y="2"/>
                    <a:pt x="4" y="3"/>
                  </a:cubicBezTo>
                  <a:cubicBezTo>
                    <a:pt x="4" y="4"/>
                    <a:pt x="3" y="5"/>
                    <a:pt x="2" y="6"/>
                  </a:cubicBezTo>
                  <a:moveTo>
                    <a:pt x="34" y="7"/>
                  </a:moveTo>
                  <a:cubicBezTo>
                    <a:pt x="35" y="5"/>
                    <a:pt x="35" y="4"/>
                    <a:pt x="36" y="2"/>
                  </a:cubicBezTo>
                  <a:cubicBezTo>
                    <a:pt x="36" y="2"/>
                    <a:pt x="36" y="2"/>
                    <a:pt x="36" y="2"/>
                  </a:cubicBezTo>
                  <a:cubicBezTo>
                    <a:pt x="38" y="2"/>
                    <a:pt x="40" y="2"/>
                    <a:pt x="41" y="2"/>
                  </a:cubicBezTo>
                  <a:cubicBezTo>
                    <a:pt x="39" y="4"/>
                    <a:pt x="37" y="6"/>
                    <a:pt x="35" y="8"/>
                  </a:cubicBezTo>
                  <a:cubicBezTo>
                    <a:pt x="36" y="7"/>
                    <a:pt x="36" y="7"/>
                    <a:pt x="36" y="7"/>
                  </a:cubicBezTo>
                  <a:cubicBezTo>
                    <a:pt x="37" y="6"/>
                    <a:pt x="38" y="4"/>
                    <a:pt x="39" y="3"/>
                  </a:cubicBezTo>
                  <a:cubicBezTo>
                    <a:pt x="39" y="2"/>
                    <a:pt x="39" y="2"/>
                    <a:pt x="39" y="2"/>
                  </a:cubicBezTo>
                  <a:cubicBezTo>
                    <a:pt x="37" y="3"/>
                    <a:pt x="36" y="4"/>
                    <a:pt x="35" y="6"/>
                  </a:cubicBezTo>
                  <a:cubicBezTo>
                    <a:pt x="34" y="6"/>
                    <a:pt x="34" y="6"/>
                    <a:pt x="34" y="7"/>
                  </a:cubicBezTo>
                  <a:moveTo>
                    <a:pt x="2" y="4"/>
                  </a:moveTo>
                  <a:cubicBezTo>
                    <a:pt x="2" y="4"/>
                    <a:pt x="2" y="3"/>
                    <a:pt x="2" y="2"/>
                  </a:cubicBezTo>
                  <a:cubicBezTo>
                    <a:pt x="3" y="2"/>
                    <a:pt x="4" y="2"/>
                    <a:pt x="5" y="2"/>
                  </a:cubicBezTo>
                  <a:cubicBezTo>
                    <a:pt x="4" y="3"/>
                    <a:pt x="3" y="3"/>
                    <a:pt x="2" y="4"/>
                  </a:cubicBezTo>
                  <a:moveTo>
                    <a:pt x="2" y="7"/>
                  </a:moveTo>
                  <a:cubicBezTo>
                    <a:pt x="2" y="6"/>
                    <a:pt x="2" y="6"/>
                    <a:pt x="2" y="6"/>
                  </a:cubicBezTo>
                  <a:cubicBezTo>
                    <a:pt x="3" y="6"/>
                    <a:pt x="3" y="5"/>
                    <a:pt x="3" y="5"/>
                  </a:cubicBezTo>
                  <a:cubicBezTo>
                    <a:pt x="4" y="4"/>
                    <a:pt x="5" y="3"/>
                    <a:pt x="6" y="2"/>
                  </a:cubicBezTo>
                  <a:cubicBezTo>
                    <a:pt x="7" y="2"/>
                    <a:pt x="8" y="2"/>
                    <a:pt x="9" y="2"/>
                  </a:cubicBezTo>
                  <a:cubicBezTo>
                    <a:pt x="6" y="3"/>
                    <a:pt x="5" y="4"/>
                    <a:pt x="3" y="6"/>
                  </a:cubicBezTo>
                  <a:cubicBezTo>
                    <a:pt x="2" y="7"/>
                    <a:pt x="2" y="7"/>
                    <a:pt x="2" y="7"/>
                  </a:cubicBezTo>
                  <a:moveTo>
                    <a:pt x="3" y="9"/>
                  </a:moveTo>
                  <a:cubicBezTo>
                    <a:pt x="5" y="7"/>
                    <a:pt x="8" y="4"/>
                    <a:pt x="9" y="2"/>
                  </a:cubicBezTo>
                  <a:cubicBezTo>
                    <a:pt x="9" y="2"/>
                    <a:pt x="9" y="2"/>
                    <a:pt x="9" y="2"/>
                  </a:cubicBezTo>
                  <a:cubicBezTo>
                    <a:pt x="10" y="2"/>
                    <a:pt x="11" y="2"/>
                    <a:pt x="12" y="2"/>
                  </a:cubicBezTo>
                  <a:cubicBezTo>
                    <a:pt x="9" y="4"/>
                    <a:pt x="6" y="7"/>
                    <a:pt x="3" y="9"/>
                  </a:cubicBezTo>
                  <a:moveTo>
                    <a:pt x="6" y="9"/>
                  </a:moveTo>
                  <a:cubicBezTo>
                    <a:pt x="6" y="9"/>
                    <a:pt x="6" y="9"/>
                    <a:pt x="7" y="8"/>
                  </a:cubicBezTo>
                  <a:cubicBezTo>
                    <a:pt x="8" y="8"/>
                    <a:pt x="8" y="7"/>
                    <a:pt x="9" y="6"/>
                  </a:cubicBezTo>
                  <a:cubicBezTo>
                    <a:pt x="11" y="5"/>
                    <a:pt x="12" y="4"/>
                    <a:pt x="13" y="2"/>
                  </a:cubicBezTo>
                  <a:cubicBezTo>
                    <a:pt x="13" y="2"/>
                    <a:pt x="13" y="2"/>
                    <a:pt x="13" y="2"/>
                  </a:cubicBezTo>
                  <a:cubicBezTo>
                    <a:pt x="14" y="2"/>
                    <a:pt x="14" y="2"/>
                    <a:pt x="15" y="2"/>
                  </a:cubicBezTo>
                  <a:cubicBezTo>
                    <a:pt x="12" y="4"/>
                    <a:pt x="10" y="6"/>
                    <a:pt x="8" y="8"/>
                  </a:cubicBezTo>
                  <a:cubicBezTo>
                    <a:pt x="7" y="8"/>
                    <a:pt x="6" y="9"/>
                    <a:pt x="6" y="9"/>
                  </a:cubicBezTo>
                  <a:moveTo>
                    <a:pt x="14" y="4"/>
                  </a:moveTo>
                  <a:cubicBezTo>
                    <a:pt x="15" y="3"/>
                    <a:pt x="15" y="3"/>
                    <a:pt x="16" y="2"/>
                  </a:cubicBezTo>
                  <a:cubicBezTo>
                    <a:pt x="16" y="2"/>
                    <a:pt x="16" y="2"/>
                    <a:pt x="16" y="2"/>
                  </a:cubicBezTo>
                  <a:cubicBezTo>
                    <a:pt x="16" y="2"/>
                    <a:pt x="17" y="2"/>
                    <a:pt x="18" y="2"/>
                  </a:cubicBezTo>
                  <a:cubicBezTo>
                    <a:pt x="16" y="2"/>
                    <a:pt x="15" y="3"/>
                    <a:pt x="14" y="4"/>
                  </a:cubicBezTo>
                  <a:moveTo>
                    <a:pt x="12" y="9"/>
                  </a:moveTo>
                  <a:cubicBezTo>
                    <a:pt x="13" y="9"/>
                    <a:pt x="13" y="7"/>
                    <a:pt x="14" y="7"/>
                  </a:cubicBezTo>
                  <a:cubicBezTo>
                    <a:pt x="15" y="5"/>
                    <a:pt x="16" y="4"/>
                    <a:pt x="18" y="2"/>
                  </a:cubicBezTo>
                  <a:cubicBezTo>
                    <a:pt x="18" y="2"/>
                    <a:pt x="18" y="2"/>
                    <a:pt x="18" y="2"/>
                  </a:cubicBezTo>
                  <a:cubicBezTo>
                    <a:pt x="21" y="2"/>
                    <a:pt x="23" y="2"/>
                    <a:pt x="26" y="2"/>
                  </a:cubicBezTo>
                  <a:cubicBezTo>
                    <a:pt x="29" y="2"/>
                    <a:pt x="32" y="2"/>
                    <a:pt x="35" y="2"/>
                  </a:cubicBezTo>
                  <a:cubicBezTo>
                    <a:pt x="34" y="3"/>
                    <a:pt x="32" y="4"/>
                    <a:pt x="31" y="5"/>
                  </a:cubicBezTo>
                  <a:cubicBezTo>
                    <a:pt x="32" y="4"/>
                    <a:pt x="33" y="3"/>
                    <a:pt x="33" y="3"/>
                  </a:cubicBezTo>
                  <a:cubicBezTo>
                    <a:pt x="33" y="2"/>
                    <a:pt x="33" y="2"/>
                    <a:pt x="33" y="2"/>
                  </a:cubicBezTo>
                  <a:cubicBezTo>
                    <a:pt x="30" y="4"/>
                    <a:pt x="28" y="6"/>
                    <a:pt x="26" y="8"/>
                  </a:cubicBezTo>
                  <a:cubicBezTo>
                    <a:pt x="26" y="7"/>
                    <a:pt x="26" y="7"/>
                    <a:pt x="26" y="7"/>
                  </a:cubicBezTo>
                  <a:cubicBezTo>
                    <a:pt x="28" y="6"/>
                    <a:pt x="29" y="4"/>
                    <a:pt x="30" y="2"/>
                  </a:cubicBezTo>
                  <a:cubicBezTo>
                    <a:pt x="30" y="2"/>
                    <a:pt x="30" y="2"/>
                    <a:pt x="30" y="2"/>
                  </a:cubicBezTo>
                  <a:cubicBezTo>
                    <a:pt x="27" y="3"/>
                    <a:pt x="25" y="5"/>
                    <a:pt x="23" y="7"/>
                  </a:cubicBezTo>
                  <a:cubicBezTo>
                    <a:pt x="23" y="8"/>
                    <a:pt x="22" y="9"/>
                    <a:pt x="22" y="9"/>
                  </a:cubicBezTo>
                  <a:cubicBezTo>
                    <a:pt x="22" y="9"/>
                    <a:pt x="22" y="9"/>
                    <a:pt x="22" y="8"/>
                  </a:cubicBezTo>
                  <a:cubicBezTo>
                    <a:pt x="24" y="6"/>
                    <a:pt x="25" y="5"/>
                    <a:pt x="27" y="3"/>
                  </a:cubicBezTo>
                  <a:cubicBezTo>
                    <a:pt x="26" y="2"/>
                    <a:pt x="26" y="2"/>
                    <a:pt x="26" y="2"/>
                  </a:cubicBezTo>
                  <a:cubicBezTo>
                    <a:pt x="24" y="3"/>
                    <a:pt x="22" y="5"/>
                    <a:pt x="20" y="7"/>
                  </a:cubicBezTo>
                  <a:cubicBezTo>
                    <a:pt x="20" y="7"/>
                    <a:pt x="18" y="9"/>
                    <a:pt x="18" y="9"/>
                  </a:cubicBezTo>
                  <a:cubicBezTo>
                    <a:pt x="17" y="9"/>
                    <a:pt x="18" y="9"/>
                    <a:pt x="18" y="8"/>
                  </a:cubicBezTo>
                  <a:cubicBezTo>
                    <a:pt x="20" y="6"/>
                    <a:pt x="22" y="4"/>
                    <a:pt x="23" y="2"/>
                  </a:cubicBezTo>
                  <a:cubicBezTo>
                    <a:pt x="23" y="2"/>
                    <a:pt x="23" y="2"/>
                    <a:pt x="23" y="2"/>
                  </a:cubicBezTo>
                  <a:cubicBezTo>
                    <a:pt x="21" y="3"/>
                    <a:pt x="19" y="5"/>
                    <a:pt x="17" y="7"/>
                  </a:cubicBezTo>
                  <a:cubicBezTo>
                    <a:pt x="17" y="7"/>
                    <a:pt x="16" y="8"/>
                    <a:pt x="16" y="8"/>
                  </a:cubicBezTo>
                  <a:cubicBezTo>
                    <a:pt x="15" y="9"/>
                    <a:pt x="15" y="9"/>
                    <a:pt x="15" y="9"/>
                  </a:cubicBezTo>
                  <a:cubicBezTo>
                    <a:pt x="15" y="9"/>
                    <a:pt x="17" y="7"/>
                    <a:pt x="17" y="6"/>
                  </a:cubicBezTo>
                  <a:cubicBezTo>
                    <a:pt x="18" y="5"/>
                    <a:pt x="20" y="4"/>
                    <a:pt x="21" y="2"/>
                  </a:cubicBezTo>
                  <a:cubicBezTo>
                    <a:pt x="21" y="2"/>
                    <a:pt x="21" y="2"/>
                    <a:pt x="21" y="2"/>
                  </a:cubicBezTo>
                  <a:cubicBezTo>
                    <a:pt x="18" y="3"/>
                    <a:pt x="16" y="5"/>
                    <a:pt x="14" y="7"/>
                  </a:cubicBezTo>
                  <a:cubicBezTo>
                    <a:pt x="14" y="8"/>
                    <a:pt x="13" y="8"/>
                    <a:pt x="12" y="9"/>
                  </a:cubicBezTo>
                  <a:moveTo>
                    <a:pt x="19" y="0"/>
                  </a:moveTo>
                  <a:cubicBezTo>
                    <a:pt x="13" y="0"/>
                    <a:pt x="7" y="0"/>
                    <a:pt x="1" y="0"/>
                  </a:cubicBezTo>
                  <a:cubicBezTo>
                    <a:pt x="0" y="0"/>
                    <a:pt x="0" y="0"/>
                    <a:pt x="0" y="0"/>
                  </a:cubicBezTo>
                  <a:cubicBezTo>
                    <a:pt x="0" y="1"/>
                    <a:pt x="0" y="1"/>
                    <a:pt x="0" y="1"/>
                  </a:cubicBezTo>
                  <a:cubicBezTo>
                    <a:pt x="0" y="4"/>
                    <a:pt x="0" y="7"/>
                    <a:pt x="0" y="10"/>
                  </a:cubicBezTo>
                  <a:cubicBezTo>
                    <a:pt x="1" y="11"/>
                    <a:pt x="1" y="11"/>
                    <a:pt x="1" y="11"/>
                  </a:cubicBezTo>
                  <a:cubicBezTo>
                    <a:pt x="1" y="11"/>
                    <a:pt x="1" y="11"/>
                    <a:pt x="1" y="11"/>
                  </a:cubicBezTo>
                  <a:cubicBezTo>
                    <a:pt x="17" y="11"/>
                    <a:pt x="32" y="13"/>
                    <a:pt x="47" y="13"/>
                  </a:cubicBezTo>
                  <a:cubicBezTo>
                    <a:pt x="47" y="13"/>
                    <a:pt x="47" y="13"/>
                    <a:pt x="47" y="13"/>
                  </a:cubicBezTo>
                  <a:cubicBezTo>
                    <a:pt x="47" y="13"/>
                    <a:pt x="48" y="13"/>
                    <a:pt x="48" y="13"/>
                  </a:cubicBezTo>
                  <a:cubicBezTo>
                    <a:pt x="48" y="13"/>
                    <a:pt x="49" y="12"/>
                    <a:pt x="49" y="12"/>
                  </a:cubicBezTo>
                  <a:cubicBezTo>
                    <a:pt x="49" y="9"/>
                    <a:pt x="49" y="5"/>
                    <a:pt x="49" y="2"/>
                  </a:cubicBezTo>
                  <a:cubicBezTo>
                    <a:pt x="49" y="2"/>
                    <a:pt x="49" y="2"/>
                    <a:pt x="49" y="2"/>
                  </a:cubicBezTo>
                  <a:cubicBezTo>
                    <a:pt x="49" y="2"/>
                    <a:pt x="49" y="1"/>
                    <a:pt x="48" y="1"/>
                  </a:cubicBezTo>
                  <a:cubicBezTo>
                    <a:pt x="41" y="0"/>
                    <a:pt x="35" y="0"/>
                    <a:pt x="28" y="0"/>
                  </a:cubicBezTo>
                  <a:cubicBezTo>
                    <a:pt x="25" y="0"/>
                    <a:pt x="22" y="0"/>
                    <a:pt x="19"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505" name="Google Shape;505;p22"/>
            <p:cNvSpPr/>
            <p:nvPr/>
          </p:nvSpPr>
          <p:spPr>
            <a:xfrm>
              <a:off x="5386056" y="4157589"/>
              <a:ext cx="50800" cy="46038"/>
            </a:xfrm>
            <a:custGeom>
              <a:rect b="b" l="l" r="r" t="t"/>
              <a:pathLst>
                <a:path extrusionOk="0" h="11" w="12">
                  <a:moveTo>
                    <a:pt x="2" y="5"/>
                  </a:moveTo>
                  <a:cubicBezTo>
                    <a:pt x="4" y="5"/>
                    <a:pt x="5" y="4"/>
                    <a:pt x="6" y="3"/>
                  </a:cubicBezTo>
                  <a:cubicBezTo>
                    <a:pt x="5" y="4"/>
                    <a:pt x="4" y="5"/>
                    <a:pt x="3" y="7"/>
                  </a:cubicBezTo>
                  <a:cubicBezTo>
                    <a:pt x="3" y="7"/>
                    <a:pt x="3" y="7"/>
                    <a:pt x="3" y="7"/>
                  </a:cubicBezTo>
                  <a:cubicBezTo>
                    <a:pt x="4" y="6"/>
                    <a:pt x="6" y="5"/>
                    <a:pt x="7" y="5"/>
                  </a:cubicBezTo>
                  <a:cubicBezTo>
                    <a:pt x="6" y="6"/>
                    <a:pt x="5" y="7"/>
                    <a:pt x="4" y="8"/>
                  </a:cubicBezTo>
                  <a:cubicBezTo>
                    <a:pt x="5" y="8"/>
                    <a:pt x="5" y="8"/>
                    <a:pt x="5" y="8"/>
                  </a:cubicBezTo>
                  <a:cubicBezTo>
                    <a:pt x="6" y="8"/>
                    <a:pt x="7" y="7"/>
                    <a:pt x="9" y="6"/>
                  </a:cubicBezTo>
                  <a:cubicBezTo>
                    <a:pt x="8" y="7"/>
                    <a:pt x="8" y="8"/>
                    <a:pt x="7" y="8"/>
                  </a:cubicBezTo>
                  <a:cubicBezTo>
                    <a:pt x="7" y="9"/>
                    <a:pt x="7" y="9"/>
                    <a:pt x="7" y="9"/>
                  </a:cubicBezTo>
                  <a:cubicBezTo>
                    <a:pt x="7" y="9"/>
                    <a:pt x="7" y="9"/>
                    <a:pt x="7" y="9"/>
                  </a:cubicBezTo>
                  <a:cubicBezTo>
                    <a:pt x="6" y="9"/>
                    <a:pt x="6" y="9"/>
                    <a:pt x="6" y="9"/>
                  </a:cubicBezTo>
                  <a:cubicBezTo>
                    <a:pt x="4" y="9"/>
                    <a:pt x="2" y="7"/>
                    <a:pt x="2" y="5"/>
                  </a:cubicBezTo>
                  <a:cubicBezTo>
                    <a:pt x="2" y="5"/>
                    <a:pt x="2" y="5"/>
                    <a:pt x="2" y="5"/>
                  </a:cubicBezTo>
                  <a:moveTo>
                    <a:pt x="3" y="3"/>
                  </a:moveTo>
                  <a:cubicBezTo>
                    <a:pt x="3" y="2"/>
                    <a:pt x="4" y="2"/>
                    <a:pt x="4" y="2"/>
                  </a:cubicBezTo>
                  <a:cubicBezTo>
                    <a:pt x="4" y="2"/>
                    <a:pt x="3" y="2"/>
                    <a:pt x="3" y="3"/>
                  </a:cubicBezTo>
                  <a:moveTo>
                    <a:pt x="3" y="3"/>
                  </a:moveTo>
                  <a:cubicBezTo>
                    <a:pt x="4" y="3"/>
                    <a:pt x="5" y="2"/>
                    <a:pt x="6" y="2"/>
                  </a:cubicBezTo>
                  <a:cubicBezTo>
                    <a:pt x="4" y="3"/>
                    <a:pt x="3" y="4"/>
                    <a:pt x="2" y="5"/>
                  </a:cubicBezTo>
                  <a:cubicBezTo>
                    <a:pt x="2" y="5"/>
                    <a:pt x="2" y="5"/>
                    <a:pt x="2" y="5"/>
                  </a:cubicBezTo>
                  <a:cubicBezTo>
                    <a:pt x="2" y="4"/>
                    <a:pt x="2" y="3"/>
                    <a:pt x="2" y="3"/>
                  </a:cubicBezTo>
                  <a:cubicBezTo>
                    <a:pt x="3" y="3"/>
                    <a:pt x="3" y="3"/>
                    <a:pt x="3" y="3"/>
                  </a:cubicBezTo>
                  <a:moveTo>
                    <a:pt x="4" y="4"/>
                  </a:moveTo>
                  <a:cubicBezTo>
                    <a:pt x="5" y="3"/>
                    <a:pt x="6" y="2"/>
                    <a:pt x="6" y="2"/>
                  </a:cubicBezTo>
                  <a:cubicBezTo>
                    <a:pt x="10" y="2"/>
                    <a:pt x="11" y="7"/>
                    <a:pt x="8" y="8"/>
                  </a:cubicBezTo>
                  <a:cubicBezTo>
                    <a:pt x="8" y="8"/>
                    <a:pt x="9" y="7"/>
                    <a:pt x="9" y="6"/>
                  </a:cubicBezTo>
                  <a:cubicBezTo>
                    <a:pt x="9" y="6"/>
                    <a:pt x="9" y="6"/>
                    <a:pt x="9" y="6"/>
                  </a:cubicBezTo>
                  <a:cubicBezTo>
                    <a:pt x="8" y="6"/>
                    <a:pt x="7" y="7"/>
                    <a:pt x="5" y="7"/>
                  </a:cubicBezTo>
                  <a:cubicBezTo>
                    <a:pt x="6" y="6"/>
                    <a:pt x="8" y="5"/>
                    <a:pt x="8" y="4"/>
                  </a:cubicBezTo>
                  <a:cubicBezTo>
                    <a:pt x="8" y="4"/>
                    <a:pt x="8" y="4"/>
                    <a:pt x="8" y="4"/>
                  </a:cubicBezTo>
                  <a:cubicBezTo>
                    <a:pt x="7" y="4"/>
                    <a:pt x="6" y="5"/>
                    <a:pt x="5" y="5"/>
                  </a:cubicBezTo>
                  <a:cubicBezTo>
                    <a:pt x="6" y="5"/>
                    <a:pt x="7" y="4"/>
                    <a:pt x="8" y="3"/>
                  </a:cubicBezTo>
                  <a:cubicBezTo>
                    <a:pt x="7" y="2"/>
                    <a:pt x="7" y="2"/>
                    <a:pt x="7" y="2"/>
                  </a:cubicBezTo>
                  <a:cubicBezTo>
                    <a:pt x="6" y="3"/>
                    <a:pt x="5" y="3"/>
                    <a:pt x="4" y="4"/>
                  </a:cubicBezTo>
                  <a:moveTo>
                    <a:pt x="6" y="0"/>
                  </a:moveTo>
                  <a:cubicBezTo>
                    <a:pt x="6" y="0"/>
                    <a:pt x="5" y="0"/>
                    <a:pt x="5" y="0"/>
                  </a:cubicBezTo>
                  <a:cubicBezTo>
                    <a:pt x="5" y="0"/>
                    <a:pt x="5" y="0"/>
                    <a:pt x="5" y="0"/>
                  </a:cubicBezTo>
                  <a:cubicBezTo>
                    <a:pt x="5" y="0"/>
                    <a:pt x="5" y="0"/>
                    <a:pt x="5" y="0"/>
                  </a:cubicBezTo>
                  <a:cubicBezTo>
                    <a:pt x="2" y="0"/>
                    <a:pt x="0" y="2"/>
                    <a:pt x="0" y="5"/>
                  </a:cubicBezTo>
                  <a:cubicBezTo>
                    <a:pt x="0" y="9"/>
                    <a:pt x="3" y="11"/>
                    <a:pt x="6" y="11"/>
                  </a:cubicBezTo>
                  <a:cubicBezTo>
                    <a:pt x="6" y="11"/>
                    <a:pt x="7" y="11"/>
                    <a:pt x="7" y="11"/>
                  </a:cubicBezTo>
                  <a:cubicBezTo>
                    <a:pt x="10" y="10"/>
                    <a:pt x="12" y="7"/>
                    <a:pt x="12" y="4"/>
                  </a:cubicBezTo>
                  <a:cubicBezTo>
                    <a:pt x="11" y="1"/>
                    <a:pt x="9" y="0"/>
                    <a:pt x="6"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grpSp>
          <p:nvGrpSpPr>
            <p:cNvPr id="506" name="Google Shape;506;p22"/>
            <p:cNvGrpSpPr/>
            <p:nvPr/>
          </p:nvGrpSpPr>
          <p:grpSpPr>
            <a:xfrm>
              <a:off x="5875007" y="1355652"/>
              <a:ext cx="1266825" cy="1492250"/>
              <a:chOff x="4800600" y="566738"/>
              <a:chExt cx="1266825" cy="1492250"/>
            </a:xfrm>
          </p:grpSpPr>
          <p:sp>
            <p:nvSpPr>
              <p:cNvPr id="507" name="Google Shape;507;p22"/>
              <p:cNvSpPr/>
              <p:nvPr/>
            </p:nvSpPr>
            <p:spPr>
              <a:xfrm>
                <a:off x="5546725" y="1435101"/>
                <a:ext cx="119063" cy="98425"/>
              </a:xfrm>
              <a:custGeom>
                <a:rect b="b" l="l" r="r" t="t"/>
                <a:pathLst>
                  <a:path extrusionOk="0" h="23" w="28">
                    <a:moveTo>
                      <a:pt x="8" y="20"/>
                    </a:moveTo>
                    <a:cubicBezTo>
                      <a:pt x="6" y="20"/>
                      <a:pt x="7" y="18"/>
                      <a:pt x="8" y="15"/>
                    </a:cubicBezTo>
                    <a:cubicBezTo>
                      <a:pt x="8" y="15"/>
                      <a:pt x="8" y="15"/>
                      <a:pt x="8" y="15"/>
                    </a:cubicBezTo>
                    <a:cubicBezTo>
                      <a:pt x="10" y="16"/>
                      <a:pt x="12" y="16"/>
                      <a:pt x="14" y="16"/>
                    </a:cubicBezTo>
                    <a:cubicBezTo>
                      <a:pt x="13" y="17"/>
                      <a:pt x="13" y="17"/>
                      <a:pt x="12" y="18"/>
                    </a:cubicBezTo>
                    <a:cubicBezTo>
                      <a:pt x="11" y="18"/>
                      <a:pt x="9" y="19"/>
                      <a:pt x="8" y="20"/>
                    </a:cubicBezTo>
                    <a:cubicBezTo>
                      <a:pt x="8" y="20"/>
                      <a:pt x="8" y="20"/>
                      <a:pt x="8" y="20"/>
                    </a:cubicBezTo>
                    <a:cubicBezTo>
                      <a:pt x="8" y="20"/>
                      <a:pt x="8" y="20"/>
                      <a:pt x="8" y="20"/>
                    </a:cubicBezTo>
                    <a:moveTo>
                      <a:pt x="12" y="11"/>
                    </a:moveTo>
                    <a:cubicBezTo>
                      <a:pt x="14" y="11"/>
                      <a:pt x="16" y="11"/>
                      <a:pt x="17" y="11"/>
                    </a:cubicBezTo>
                    <a:cubicBezTo>
                      <a:pt x="15" y="13"/>
                      <a:pt x="12" y="13"/>
                      <a:pt x="9" y="14"/>
                    </a:cubicBezTo>
                    <a:cubicBezTo>
                      <a:pt x="10" y="13"/>
                      <a:pt x="10" y="12"/>
                      <a:pt x="11" y="11"/>
                    </a:cubicBezTo>
                    <a:cubicBezTo>
                      <a:pt x="11" y="11"/>
                      <a:pt x="12" y="11"/>
                      <a:pt x="12" y="11"/>
                    </a:cubicBezTo>
                    <a:moveTo>
                      <a:pt x="12" y="10"/>
                    </a:moveTo>
                    <a:cubicBezTo>
                      <a:pt x="12" y="10"/>
                      <a:pt x="12" y="10"/>
                      <a:pt x="12" y="10"/>
                    </a:cubicBezTo>
                    <a:cubicBezTo>
                      <a:pt x="12" y="10"/>
                      <a:pt x="12" y="10"/>
                      <a:pt x="12" y="10"/>
                    </a:cubicBezTo>
                    <a:cubicBezTo>
                      <a:pt x="15" y="9"/>
                      <a:pt x="19" y="9"/>
                      <a:pt x="22" y="7"/>
                    </a:cubicBezTo>
                    <a:cubicBezTo>
                      <a:pt x="21" y="9"/>
                      <a:pt x="19" y="10"/>
                      <a:pt x="18" y="12"/>
                    </a:cubicBezTo>
                    <a:cubicBezTo>
                      <a:pt x="17" y="13"/>
                      <a:pt x="16" y="14"/>
                      <a:pt x="15" y="15"/>
                    </a:cubicBezTo>
                    <a:cubicBezTo>
                      <a:pt x="13" y="15"/>
                      <a:pt x="11" y="15"/>
                      <a:pt x="10" y="15"/>
                    </a:cubicBezTo>
                    <a:cubicBezTo>
                      <a:pt x="13" y="14"/>
                      <a:pt x="17" y="13"/>
                      <a:pt x="19" y="11"/>
                    </a:cubicBezTo>
                    <a:cubicBezTo>
                      <a:pt x="19" y="10"/>
                      <a:pt x="19" y="10"/>
                      <a:pt x="19" y="10"/>
                    </a:cubicBezTo>
                    <a:cubicBezTo>
                      <a:pt x="18" y="10"/>
                      <a:pt x="18" y="10"/>
                      <a:pt x="18" y="10"/>
                    </a:cubicBezTo>
                    <a:cubicBezTo>
                      <a:pt x="17" y="10"/>
                      <a:pt x="16" y="10"/>
                      <a:pt x="15" y="10"/>
                    </a:cubicBezTo>
                    <a:cubicBezTo>
                      <a:pt x="14" y="10"/>
                      <a:pt x="13" y="10"/>
                      <a:pt x="12" y="10"/>
                    </a:cubicBezTo>
                    <a:moveTo>
                      <a:pt x="13" y="9"/>
                    </a:moveTo>
                    <a:cubicBezTo>
                      <a:pt x="13" y="8"/>
                      <a:pt x="14" y="8"/>
                      <a:pt x="14" y="8"/>
                    </a:cubicBezTo>
                    <a:cubicBezTo>
                      <a:pt x="16" y="7"/>
                      <a:pt x="18" y="7"/>
                      <a:pt x="21" y="7"/>
                    </a:cubicBezTo>
                    <a:cubicBezTo>
                      <a:pt x="18" y="8"/>
                      <a:pt x="16" y="8"/>
                      <a:pt x="13" y="9"/>
                    </a:cubicBezTo>
                    <a:moveTo>
                      <a:pt x="22" y="5"/>
                    </a:moveTo>
                    <a:cubicBezTo>
                      <a:pt x="22" y="5"/>
                      <a:pt x="23" y="5"/>
                      <a:pt x="23" y="5"/>
                    </a:cubicBezTo>
                    <a:cubicBezTo>
                      <a:pt x="23" y="5"/>
                      <a:pt x="23" y="5"/>
                      <a:pt x="23" y="5"/>
                    </a:cubicBezTo>
                    <a:cubicBezTo>
                      <a:pt x="23" y="5"/>
                      <a:pt x="23" y="5"/>
                      <a:pt x="23" y="5"/>
                    </a:cubicBezTo>
                    <a:cubicBezTo>
                      <a:pt x="22" y="5"/>
                      <a:pt x="22" y="5"/>
                      <a:pt x="22" y="5"/>
                    </a:cubicBezTo>
                    <a:moveTo>
                      <a:pt x="24" y="0"/>
                    </a:moveTo>
                    <a:cubicBezTo>
                      <a:pt x="24" y="0"/>
                      <a:pt x="24" y="0"/>
                      <a:pt x="23" y="1"/>
                    </a:cubicBezTo>
                    <a:cubicBezTo>
                      <a:pt x="20" y="3"/>
                      <a:pt x="16" y="2"/>
                      <a:pt x="13" y="3"/>
                    </a:cubicBezTo>
                    <a:cubicBezTo>
                      <a:pt x="10" y="5"/>
                      <a:pt x="9" y="8"/>
                      <a:pt x="7" y="11"/>
                    </a:cubicBezTo>
                    <a:cubicBezTo>
                      <a:pt x="4" y="14"/>
                      <a:pt x="0" y="21"/>
                      <a:pt x="6" y="23"/>
                    </a:cubicBezTo>
                    <a:cubicBezTo>
                      <a:pt x="7" y="23"/>
                      <a:pt x="7" y="23"/>
                      <a:pt x="8" y="23"/>
                    </a:cubicBezTo>
                    <a:cubicBezTo>
                      <a:pt x="12" y="23"/>
                      <a:pt x="17" y="18"/>
                      <a:pt x="20" y="16"/>
                    </a:cubicBezTo>
                    <a:cubicBezTo>
                      <a:pt x="23" y="12"/>
                      <a:pt x="27" y="7"/>
                      <a:pt x="28" y="2"/>
                    </a:cubicBezTo>
                    <a:cubicBezTo>
                      <a:pt x="28" y="1"/>
                      <a:pt x="27" y="1"/>
                      <a:pt x="26" y="1"/>
                    </a:cubicBezTo>
                    <a:cubicBezTo>
                      <a:pt x="25" y="0"/>
                      <a:pt x="25" y="0"/>
                      <a:pt x="24"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508" name="Google Shape;508;p22"/>
              <p:cNvSpPr/>
              <p:nvPr/>
            </p:nvSpPr>
            <p:spPr>
              <a:xfrm>
                <a:off x="4800600" y="566738"/>
                <a:ext cx="1266825" cy="1492250"/>
              </a:xfrm>
              <a:custGeom>
                <a:rect b="b" l="l" r="r" t="t"/>
                <a:pathLst>
                  <a:path extrusionOk="0" h="352" w="299">
                    <a:moveTo>
                      <a:pt x="147" y="300"/>
                    </a:moveTo>
                    <a:cubicBezTo>
                      <a:pt x="147" y="300"/>
                      <a:pt x="147" y="300"/>
                      <a:pt x="147" y="300"/>
                    </a:cubicBezTo>
                    <a:cubicBezTo>
                      <a:pt x="147" y="300"/>
                      <a:pt x="147" y="300"/>
                      <a:pt x="147" y="300"/>
                    </a:cubicBezTo>
                    <a:cubicBezTo>
                      <a:pt x="147" y="300"/>
                      <a:pt x="147" y="300"/>
                      <a:pt x="147" y="300"/>
                    </a:cubicBezTo>
                    <a:moveTo>
                      <a:pt x="217" y="343"/>
                    </a:moveTo>
                    <a:cubicBezTo>
                      <a:pt x="221" y="342"/>
                      <a:pt x="225" y="340"/>
                      <a:pt x="229" y="339"/>
                    </a:cubicBezTo>
                    <a:cubicBezTo>
                      <a:pt x="227" y="341"/>
                      <a:pt x="222" y="342"/>
                      <a:pt x="217" y="343"/>
                    </a:cubicBezTo>
                    <a:moveTo>
                      <a:pt x="181" y="347"/>
                    </a:moveTo>
                    <a:cubicBezTo>
                      <a:pt x="189" y="345"/>
                      <a:pt x="196" y="341"/>
                      <a:pt x="204" y="338"/>
                    </a:cubicBezTo>
                    <a:cubicBezTo>
                      <a:pt x="206" y="338"/>
                      <a:pt x="208" y="337"/>
                      <a:pt x="211" y="336"/>
                    </a:cubicBezTo>
                    <a:cubicBezTo>
                      <a:pt x="205" y="339"/>
                      <a:pt x="199" y="342"/>
                      <a:pt x="193" y="346"/>
                    </a:cubicBezTo>
                    <a:cubicBezTo>
                      <a:pt x="193" y="346"/>
                      <a:pt x="192" y="346"/>
                      <a:pt x="192" y="346"/>
                    </a:cubicBezTo>
                    <a:cubicBezTo>
                      <a:pt x="192" y="346"/>
                      <a:pt x="192" y="346"/>
                      <a:pt x="192" y="346"/>
                    </a:cubicBezTo>
                    <a:cubicBezTo>
                      <a:pt x="188" y="347"/>
                      <a:pt x="185" y="347"/>
                      <a:pt x="181" y="347"/>
                    </a:cubicBezTo>
                    <a:moveTo>
                      <a:pt x="195" y="346"/>
                    </a:moveTo>
                    <a:cubicBezTo>
                      <a:pt x="204" y="342"/>
                      <a:pt x="213" y="340"/>
                      <a:pt x="222" y="337"/>
                    </a:cubicBezTo>
                    <a:cubicBezTo>
                      <a:pt x="223" y="336"/>
                      <a:pt x="225" y="336"/>
                      <a:pt x="227" y="335"/>
                    </a:cubicBezTo>
                    <a:cubicBezTo>
                      <a:pt x="226" y="335"/>
                      <a:pt x="226" y="336"/>
                      <a:pt x="226" y="336"/>
                    </a:cubicBezTo>
                    <a:cubicBezTo>
                      <a:pt x="225" y="337"/>
                      <a:pt x="224" y="337"/>
                      <a:pt x="223" y="338"/>
                    </a:cubicBezTo>
                    <a:cubicBezTo>
                      <a:pt x="219" y="340"/>
                      <a:pt x="214" y="342"/>
                      <a:pt x="210" y="344"/>
                    </a:cubicBezTo>
                    <a:cubicBezTo>
                      <a:pt x="210" y="344"/>
                      <a:pt x="210" y="344"/>
                      <a:pt x="210" y="344"/>
                    </a:cubicBezTo>
                    <a:cubicBezTo>
                      <a:pt x="205" y="345"/>
                      <a:pt x="200" y="346"/>
                      <a:pt x="195" y="346"/>
                    </a:cubicBezTo>
                    <a:moveTo>
                      <a:pt x="214" y="343"/>
                    </a:moveTo>
                    <a:cubicBezTo>
                      <a:pt x="219" y="341"/>
                      <a:pt x="225" y="338"/>
                      <a:pt x="229" y="335"/>
                    </a:cubicBezTo>
                    <a:cubicBezTo>
                      <a:pt x="230" y="335"/>
                      <a:pt x="230" y="335"/>
                      <a:pt x="230" y="335"/>
                    </a:cubicBezTo>
                    <a:cubicBezTo>
                      <a:pt x="230" y="336"/>
                      <a:pt x="230" y="337"/>
                      <a:pt x="230" y="338"/>
                    </a:cubicBezTo>
                    <a:cubicBezTo>
                      <a:pt x="229" y="338"/>
                      <a:pt x="229" y="338"/>
                      <a:pt x="229" y="338"/>
                    </a:cubicBezTo>
                    <a:cubicBezTo>
                      <a:pt x="226" y="339"/>
                      <a:pt x="223" y="340"/>
                      <a:pt x="220" y="341"/>
                    </a:cubicBezTo>
                    <a:cubicBezTo>
                      <a:pt x="218" y="342"/>
                      <a:pt x="216" y="343"/>
                      <a:pt x="214" y="343"/>
                    </a:cubicBezTo>
                    <a:cubicBezTo>
                      <a:pt x="214" y="343"/>
                      <a:pt x="214" y="343"/>
                      <a:pt x="214" y="343"/>
                    </a:cubicBezTo>
                    <a:moveTo>
                      <a:pt x="197" y="344"/>
                    </a:moveTo>
                    <a:cubicBezTo>
                      <a:pt x="202" y="341"/>
                      <a:pt x="207" y="339"/>
                      <a:pt x="212" y="337"/>
                    </a:cubicBezTo>
                    <a:cubicBezTo>
                      <a:pt x="214" y="336"/>
                      <a:pt x="216" y="335"/>
                      <a:pt x="217" y="334"/>
                    </a:cubicBezTo>
                    <a:cubicBezTo>
                      <a:pt x="220" y="333"/>
                      <a:pt x="222" y="332"/>
                      <a:pt x="224" y="330"/>
                    </a:cubicBezTo>
                    <a:cubicBezTo>
                      <a:pt x="224" y="330"/>
                      <a:pt x="224" y="330"/>
                      <a:pt x="224" y="330"/>
                    </a:cubicBezTo>
                    <a:cubicBezTo>
                      <a:pt x="226" y="331"/>
                      <a:pt x="227" y="332"/>
                      <a:pt x="228" y="334"/>
                    </a:cubicBezTo>
                    <a:cubicBezTo>
                      <a:pt x="222" y="336"/>
                      <a:pt x="216" y="338"/>
                      <a:pt x="209" y="340"/>
                    </a:cubicBezTo>
                    <a:cubicBezTo>
                      <a:pt x="206" y="341"/>
                      <a:pt x="203" y="342"/>
                      <a:pt x="200" y="343"/>
                    </a:cubicBezTo>
                    <a:cubicBezTo>
                      <a:pt x="199" y="343"/>
                      <a:pt x="198" y="344"/>
                      <a:pt x="197" y="344"/>
                    </a:cubicBezTo>
                    <a:moveTo>
                      <a:pt x="113" y="347"/>
                    </a:moveTo>
                    <a:cubicBezTo>
                      <a:pt x="125" y="340"/>
                      <a:pt x="140" y="337"/>
                      <a:pt x="153" y="333"/>
                    </a:cubicBezTo>
                    <a:cubicBezTo>
                      <a:pt x="158" y="331"/>
                      <a:pt x="163" y="329"/>
                      <a:pt x="168" y="327"/>
                    </a:cubicBezTo>
                    <a:cubicBezTo>
                      <a:pt x="165" y="329"/>
                      <a:pt x="162" y="330"/>
                      <a:pt x="158" y="331"/>
                    </a:cubicBezTo>
                    <a:cubicBezTo>
                      <a:pt x="151" y="334"/>
                      <a:pt x="143" y="337"/>
                      <a:pt x="135" y="339"/>
                    </a:cubicBezTo>
                    <a:cubicBezTo>
                      <a:pt x="128" y="341"/>
                      <a:pt x="120" y="343"/>
                      <a:pt x="113" y="347"/>
                    </a:cubicBezTo>
                    <a:cubicBezTo>
                      <a:pt x="113" y="347"/>
                      <a:pt x="113" y="347"/>
                      <a:pt x="113" y="347"/>
                    </a:cubicBezTo>
                    <a:moveTo>
                      <a:pt x="151" y="348"/>
                    </a:moveTo>
                    <a:cubicBezTo>
                      <a:pt x="149" y="348"/>
                      <a:pt x="146" y="348"/>
                      <a:pt x="144" y="348"/>
                    </a:cubicBezTo>
                    <a:cubicBezTo>
                      <a:pt x="154" y="344"/>
                      <a:pt x="165" y="341"/>
                      <a:pt x="175" y="338"/>
                    </a:cubicBezTo>
                    <a:cubicBezTo>
                      <a:pt x="186" y="335"/>
                      <a:pt x="196" y="331"/>
                      <a:pt x="206" y="327"/>
                    </a:cubicBezTo>
                    <a:cubicBezTo>
                      <a:pt x="205" y="328"/>
                      <a:pt x="204" y="328"/>
                      <a:pt x="203" y="329"/>
                    </a:cubicBezTo>
                    <a:cubicBezTo>
                      <a:pt x="196" y="332"/>
                      <a:pt x="190" y="334"/>
                      <a:pt x="183" y="337"/>
                    </a:cubicBezTo>
                    <a:cubicBezTo>
                      <a:pt x="175" y="340"/>
                      <a:pt x="166" y="343"/>
                      <a:pt x="158" y="348"/>
                    </a:cubicBezTo>
                    <a:cubicBezTo>
                      <a:pt x="155" y="348"/>
                      <a:pt x="153" y="348"/>
                      <a:pt x="151" y="348"/>
                    </a:cubicBezTo>
                    <a:moveTo>
                      <a:pt x="163" y="348"/>
                    </a:moveTo>
                    <a:cubicBezTo>
                      <a:pt x="171" y="346"/>
                      <a:pt x="179" y="343"/>
                      <a:pt x="186" y="340"/>
                    </a:cubicBezTo>
                    <a:cubicBezTo>
                      <a:pt x="195" y="337"/>
                      <a:pt x="203" y="334"/>
                      <a:pt x="212" y="330"/>
                    </a:cubicBezTo>
                    <a:cubicBezTo>
                      <a:pt x="213" y="329"/>
                      <a:pt x="215" y="328"/>
                      <a:pt x="217" y="327"/>
                    </a:cubicBezTo>
                    <a:cubicBezTo>
                      <a:pt x="215" y="328"/>
                      <a:pt x="213" y="329"/>
                      <a:pt x="211" y="331"/>
                    </a:cubicBezTo>
                    <a:cubicBezTo>
                      <a:pt x="207" y="333"/>
                      <a:pt x="202" y="335"/>
                      <a:pt x="197" y="336"/>
                    </a:cubicBezTo>
                    <a:cubicBezTo>
                      <a:pt x="190" y="339"/>
                      <a:pt x="183" y="342"/>
                      <a:pt x="176" y="347"/>
                    </a:cubicBezTo>
                    <a:cubicBezTo>
                      <a:pt x="176" y="347"/>
                      <a:pt x="175" y="347"/>
                      <a:pt x="174" y="347"/>
                    </a:cubicBezTo>
                    <a:cubicBezTo>
                      <a:pt x="170" y="347"/>
                      <a:pt x="167" y="348"/>
                      <a:pt x="163" y="348"/>
                    </a:cubicBezTo>
                    <a:moveTo>
                      <a:pt x="217" y="327"/>
                    </a:moveTo>
                    <a:cubicBezTo>
                      <a:pt x="217" y="327"/>
                      <a:pt x="217" y="327"/>
                      <a:pt x="217" y="327"/>
                    </a:cubicBezTo>
                    <a:cubicBezTo>
                      <a:pt x="217" y="327"/>
                      <a:pt x="217" y="327"/>
                      <a:pt x="217" y="327"/>
                    </a:cubicBezTo>
                    <a:moveTo>
                      <a:pt x="178" y="347"/>
                    </a:moveTo>
                    <a:cubicBezTo>
                      <a:pt x="180" y="347"/>
                      <a:pt x="181" y="345"/>
                      <a:pt x="182" y="344"/>
                    </a:cubicBezTo>
                    <a:cubicBezTo>
                      <a:pt x="194" y="337"/>
                      <a:pt x="208" y="335"/>
                      <a:pt x="219" y="327"/>
                    </a:cubicBezTo>
                    <a:cubicBezTo>
                      <a:pt x="221" y="328"/>
                      <a:pt x="222" y="328"/>
                      <a:pt x="224" y="330"/>
                    </a:cubicBezTo>
                    <a:cubicBezTo>
                      <a:pt x="224" y="330"/>
                      <a:pt x="224" y="330"/>
                      <a:pt x="224" y="330"/>
                    </a:cubicBezTo>
                    <a:cubicBezTo>
                      <a:pt x="221" y="331"/>
                      <a:pt x="218" y="333"/>
                      <a:pt x="215" y="334"/>
                    </a:cubicBezTo>
                    <a:cubicBezTo>
                      <a:pt x="214" y="334"/>
                      <a:pt x="214" y="334"/>
                      <a:pt x="214" y="334"/>
                    </a:cubicBezTo>
                    <a:cubicBezTo>
                      <a:pt x="208" y="337"/>
                      <a:pt x="201" y="338"/>
                      <a:pt x="195" y="341"/>
                    </a:cubicBezTo>
                    <a:cubicBezTo>
                      <a:pt x="192" y="342"/>
                      <a:pt x="188" y="344"/>
                      <a:pt x="185" y="345"/>
                    </a:cubicBezTo>
                    <a:cubicBezTo>
                      <a:pt x="183" y="346"/>
                      <a:pt x="181" y="346"/>
                      <a:pt x="178" y="347"/>
                    </a:cubicBezTo>
                    <a:moveTo>
                      <a:pt x="141" y="348"/>
                    </a:moveTo>
                    <a:cubicBezTo>
                      <a:pt x="137" y="348"/>
                      <a:pt x="133" y="348"/>
                      <a:pt x="129" y="347"/>
                    </a:cubicBezTo>
                    <a:cubicBezTo>
                      <a:pt x="131" y="347"/>
                      <a:pt x="134" y="346"/>
                      <a:pt x="136" y="345"/>
                    </a:cubicBezTo>
                    <a:cubicBezTo>
                      <a:pt x="143" y="342"/>
                      <a:pt x="150" y="340"/>
                      <a:pt x="157" y="338"/>
                    </a:cubicBezTo>
                    <a:cubicBezTo>
                      <a:pt x="169" y="335"/>
                      <a:pt x="181" y="331"/>
                      <a:pt x="193" y="326"/>
                    </a:cubicBezTo>
                    <a:cubicBezTo>
                      <a:pt x="189" y="328"/>
                      <a:pt x="186" y="330"/>
                      <a:pt x="182" y="332"/>
                    </a:cubicBezTo>
                    <a:cubicBezTo>
                      <a:pt x="169" y="338"/>
                      <a:pt x="155" y="343"/>
                      <a:pt x="141" y="348"/>
                    </a:cubicBezTo>
                    <a:moveTo>
                      <a:pt x="63" y="336"/>
                    </a:moveTo>
                    <a:cubicBezTo>
                      <a:pt x="65" y="336"/>
                      <a:pt x="66" y="335"/>
                      <a:pt x="67" y="335"/>
                    </a:cubicBezTo>
                    <a:cubicBezTo>
                      <a:pt x="71" y="333"/>
                      <a:pt x="75" y="331"/>
                      <a:pt x="79" y="330"/>
                    </a:cubicBezTo>
                    <a:cubicBezTo>
                      <a:pt x="84" y="328"/>
                      <a:pt x="90" y="326"/>
                      <a:pt x="95" y="324"/>
                    </a:cubicBezTo>
                    <a:cubicBezTo>
                      <a:pt x="85" y="328"/>
                      <a:pt x="74" y="333"/>
                      <a:pt x="63" y="336"/>
                    </a:cubicBezTo>
                    <a:moveTo>
                      <a:pt x="159" y="348"/>
                    </a:moveTo>
                    <a:cubicBezTo>
                      <a:pt x="160" y="348"/>
                      <a:pt x="160" y="347"/>
                      <a:pt x="161" y="347"/>
                    </a:cubicBezTo>
                    <a:cubicBezTo>
                      <a:pt x="164" y="345"/>
                      <a:pt x="167" y="344"/>
                      <a:pt x="170" y="343"/>
                    </a:cubicBezTo>
                    <a:cubicBezTo>
                      <a:pt x="175" y="341"/>
                      <a:pt x="179" y="339"/>
                      <a:pt x="184" y="338"/>
                    </a:cubicBezTo>
                    <a:cubicBezTo>
                      <a:pt x="194" y="334"/>
                      <a:pt x="204" y="329"/>
                      <a:pt x="214" y="325"/>
                    </a:cubicBezTo>
                    <a:cubicBezTo>
                      <a:pt x="214" y="324"/>
                      <a:pt x="214" y="324"/>
                      <a:pt x="214" y="324"/>
                    </a:cubicBezTo>
                    <a:cubicBezTo>
                      <a:pt x="215" y="325"/>
                      <a:pt x="217" y="325"/>
                      <a:pt x="218" y="326"/>
                    </a:cubicBezTo>
                    <a:cubicBezTo>
                      <a:pt x="199" y="334"/>
                      <a:pt x="181" y="343"/>
                      <a:pt x="161" y="347"/>
                    </a:cubicBezTo>
                    <a:cubicBezTo>
                      <a:pt x="160" y="347"/>
                      <a:pt x="160" y="348"/>
                      <a:pt x="159" y="348"/>
                    </a:cubicBezTo>
                    <a:cubicBezTo>
                      <a:pt x="159" y="348"/>
                      <a:pt x="159" y="348"/>
                      <a:pt x="159" y="348"/>
                    </a:cubicBezTo>
                    <a:moveTo>
                      <a:pt x="161" y="341"/>
                    </a:moveTo>
                    <a:cubicBezTo>
                      <a:pt x="167" y="339"/>
                      <a:pt x="173" y="337"/>
                      <a:pt x="179" y="334"/>
                    </a:cubicBezTo>
                    <a:cubicBezTo>
                      <a:pt x="184" y="332"/>
                      <a:pt x="190" y="328"/>
                      <a:pt x="195" y="326"/>
                    </a:cubicBezTo>
                    <a:cubicBezTo>
                      <a:pt x="199" y="325"/>
                      <a:pt x="203" y="324"/>
                      <a:pt x="207" y="322"/>
                    </a:cubicBezTo>
                    <a:cubicBezTo>
                      <a:pt x="209" y="322"/>
                      <a:pt x="211" y="323"/>
                      <a:pt x="213" y="324"/>
                    </a:cubicBezTo>
                    <a:cubicBezTo>
                      <a:pt x="201" y="327"/>
                      <a:pt x="189" y="333"/>
                      <a:pt x="177" y="336"/>
                    </a:cubicBezTo>
                    <a:cubicBezTo>
                      <a:pt x="172" y="338"/>
                      <a:pt x="166" y="340"/>
                      <a:pt x="161" y="341"/>
                    </a:cubicBezTo>
                    <a:moveTo>
                      <a:pt x="81" y="344"/>
                    </a:moveTo>
                    <a:cubicBezTo>
                      <a:pt x="78" y="343"/>
                      <a:pt x="76" y="343"/>
                      <a:pt x="73" y="343"/>
                    </a:cubicBezTo>
                    <a:cubicBezTo>
                      <a:pt x="91" y="339"/>
                      <a:pt x="109" y="332"/>
                      <a:pt x="126" y="327"/>
                    </a:cubicBezTo>
                    <a:cubicBezTo>
                      <a:pt x="135" y="324"/>
                      <a:pt x="143" y="321"/>
                      <a:pt x="152" y="319"/>
                    </a:cubicBezTo>
                    <a:cubicBezTo>
                      <a:pt x="144" y="322"/>
                      <a:pt x="135" y="325"/>
                      <a:pt x="127" y="328"/>
                    </a:cubicBezTo>
                    <a:cubicBezTo>
                      <a:pt x="112" y="333"/>
                      <a:pt x="96" y="338"/>
                      <a:pt x="81" y="344"/>
                    </a:cubicBezTo>
                    <a:cubicBezTo>
                      <a:pt x="81" y="344"/>
                      <a:pt x="81" y="344"/>
                      <a:pt x="81" y="344"/>
                    </a:cubicBezTo>
                    <a:moveTo>
                      <a:pt x="121" y="347"/>
                    </a:moveTo>
                    <a:cubicBezTo>
                      <a:pt x="119" y="347"/>
                      <a:pt x="117" y="347"/>
                      <a:pt x="114" y="347"/>
                    </a:cubicBezTo>
                    <a:cubicBezTo>
                      <a:pt x="128" y="342"/>
                      <a:pt x="142" y="338"/>
                      <a:pt x="156" y="333"/>
                    </a:cubicBezTo>
                    <a:cubicBezTo>
                      <a:pt x="169" y="329"/>
                      <a:pt x="182" y="322"/>
                      <a:pt x="196" y="319"/>
                    </a:cubicBezTo>
                    <a:cubicBezTo>
                      <a:pt x="194" y="319"/>
                      <a:pt x="191" y="321"/>
                      <a:pt x="188" y="322"/>
                    </a:cubicBezTo>
                    <a:cubicBezTo>
                      <a:pt x="184" y="324"/>
                      <a:pt x="180" y="326"/>
                      <a:pt x="176" y="327"/>
                    </a:cubicBezTo>
                    <a:cubicBezTo>
                      <a:pt x="169" y="330"/>
                      <a:pt x="162" y="332"/>
                      <a:pt x="155" y="334"/>
                    </a:cubicBezTo>
                    <a:cubicBezTo>
                      <a:pt x="144" y="338"/>
                      <a:pt x="131" y="340"/>
                      <a:pt x="121" y="347"/>
                    </a:cubicBezTo>
                    <a:moveTo>
                      <a:pt x="125" y="347"/>
                    </a:moveTo>
                    <a:cubicBezTo>
                      <a:pt x="124" y="347"/>
                      <a:pt x="124" y="347"/>
                      <a:pt x="123" y="347"/>
                    </a:cubicBezTo>
                    <a:cubicBezTo>
                      <a:pt x="125" y="346"/>
                      <a:pt x="128" y="344"/>
                      <a:pt x="129" y="344"/>
                    </a:cubicBezTo>
                    <a:cubicBezTo>
                      <a:pt x="132" y="342"/>
                      <a:pt x="136" y="341"/>
                      <a:pt x="139" y="340"/>
                    </a:cubicBezTo>
                    <a:cubicBezTo>
                      <a:pt x="145" y="338"/>
                      <a:pt x="151" y="336"/>
                      <a:pt x="157" y="335"/>
                    </a:cubicBezTo>
                    <a:cubicBezTo>
                      <a:pt x="171" y="330"/>
                      <a:pt x="185" y="326"/>
                      <a:pt x="198" y="319"/>
                    </a:cubicBezTo>
                    <a:cubicBezTo>
                      <a:pt x="198" y="319"/>
                      <a:pt x="198" y="319"/>
                      <a:pt x="198" y="319"/>
                    </a:cubicBezTo>
                    <a:cubicBezTo>
                      <a:pt x="199" y="319"/>
                      <a:pt x="201" y="319"/>
                      <a:pt x="202" y="320"/>
                    </a:cubicBezTo>
                    <a:cubicBezTo>
                      <a:pt x="203" y="320"/>
                      <a:pt x="204" y="321"/>
                      <a:pt x="205" y="321"/>
                    </a:cubicBezTo>
                    <a:cubicBezTo>
                      <a:pt x="192" y="326"/>
                      <a:pt x="179" y="331"/>
                      <a:pt x="165" y="335"/>
                    </a:cubicBezTo>
                    <a:cubicBezTo>
                      <a:pt x="158" y="337"/>
                      <a:pt x="151" y="339"/>
                      <a:pt x="144" y="341"/>
                    </a:cubicBezTo>
                    <a:cubicBezTo>
                      <a:pt x="137" y="343"/>
                      <a:pt x="131" y="346"/>
                      <a:pt x="125" y="347"/>
                    </a:cubicBezTo>
                    <a:moveTo>
                      <a:pt x="111" y="346"/>
                    </a:moveTo>
                    <a:cubicBezTo>
                      <a:pt x="108" y="346"/>
                      <a:pt x="104" y="346"/>
                      <a:pt x="100" y="346"/>
                    </a:cubicBezTo>
                    <a:cubicBezTo>
                      <a:pt x="106" y="345"/>
                      <a:pt x="111" y="343"/>
                      <a:pt x="117" y="341"/>
                    </a:cubicBezTo>
                    <a:cubicBezTo>
                      <a:pt x="124" y="338"/>
                      <a:pt x="132" y="337"/>
                      <a:pt x="140" y="334"/>
                    </a:cubicBezTo>
                    <a:cubicBezTo>
                      <a:pt x="156" y="329"/>
                      <a:pt x="171" y="323"/>
                      <a:pt x="187" y="319"/>
                    </a:cubicBezTo>
                    <a:cubicBezTo>
                      <a:pt x="189" y="319"/>
                      <a:pt x="190" y="318"/>
                      <a:pt x="192" y="318"/>
                    </a:cubicBezTo>
                    <a:cubicBezTo>
                      <a:pt x="192" y="318"/>
                      <a:pt x="192" y="318"/>
                      <a:pt x="192" y="318"/>
                    </a:cubicBezTo>
                    <a:cubicBezTo>
                      <a:pt x="192" y="318"/>
                      <a:pt x="187" y="319"/>
                      <a:pt x="186" y="320"/>
                    </a:cubicBezTo>
                    <a:cubicBezTo>
                      <a:pt x="182" y="321"/>
                      <a:pt x="178" y="323"/>
                      <a:pt x="174" y="324"/>
                    </a:cubicBezTo>
                    <a:cubicBezTo>
                      <a:pt x="166" y="327"/>
                      <a:pt x="158" y="330"/>
                      <a:pt x="151" y="333"/>
                    </a:cubicBezTo>
                    <a:cubicBezTo>
                      <a:pt x="138" y="337"/>
                      <a:pt x="124" y="340"/>
                      <a:pt x="111" y="346"/>
                    </a:cubicBezTo>
                    <a:moveTo>
                      <a:pt x="97" y="345"/>
                    </a:moveTo>
                    <a:cubicBezTo>
                      <a:pt x="97" y="345"/>
                      <a:pt x="96" y="345"/>
                      <a:pt x="95" y="345"/>
                    </a:cubicBezTo>
                    <a:cubicBezTo>
                      <a:pt x="92" y="345"/>
                      <a:pt x="88" y="345"/>
                      <a:pt x="85" y="344"/>
                    </a:cubicBezTo>
                    <a:cubicBezTo>
                      <a:pt x="99" y="342"/>
                      <a:pt x="113" y="337"/>
                      <a:pt x="127" y="332"/>
                    </a:cubicBezTo>
                    <a:cubicBezTo>
                      <a:pt x="143" y="327"/>
                      <a:pt x="159" y="322"/>
                      <a:pt x="175" y="318"/>
                    </a:cubicBezTo>
                    <a:cubicBezTo>
                      <a:pt x="173" y="318"/>
                      <a:pt x="170" y="319"/>
                      <a:pt x="168" y="320"/>
                    </a:cubicBezTo>
                    <a:cubicBezTo>
                      <a:pt x="160" y="323"/>
                      <a:pt x="151" y="327"/>
                      <a:pt x="143" y="330"/>
                    </a:cubicBezTo>
                    <a:cubicBezTo>
                      <a:pt x="128" y="336"/>
                      <a:pt x="112" y="338"/>
                      <a:pt x="98" y="345"/>
                    </a:cubicBezTo>
                    <a:cubicBezTo>
                      <a:pt x="97" y="345"/>
                      <a:pt x="97" y="345"/>
                      <a:pt x="97" y="345"/>
                    </a:cubicBezTo>
                    <a:moveTo>
                      <a:pt x="189" y="320"/>
                    </a:moveTo>
                    <a:cubicBezTo>
                      <a:pt x="191" y="319"/>
                      <a:pt x="192" y="318"/>
                      <a:pt x="194" y="317"/>
                    </a:cubicBezTo>
                    <a:cubicBezTo>
                      <a:pt x="194" y="317"/>
                      <a:pt x="194" y="317"/>
                      <a:pt x="194" y="317"/>
                    </a:cubicBezTo>
                    <a:cubicBezTo>
                      <a:pt x="195" y="317"/>
                      <a:pt x="196" y="318"/>
                      <a:pt x="197" y="318"/>
                    </a:cubicBezTo>
                    <a:cubicBezTo>
                      <a:pt x="194" y="318"/>
                      <a:pt x="191" y="319"/>
                      <a:pt x="189" y="320"/>
                    </a:cubicBezTo>
                    <a:moveTo>
                      <a:pt x="102" y="344"/>
                    </a:moveTo>
                    <a:cubicBezTo>
                      <a:pt x="101" y="344"/>
                      <a:pt x="107" y="342"/>
                      <a:pt x="108" y="342"/>
                    </a:cubicBezTo>
                    <a:cubicBezTo>
                      <a:pt x="111" y="341"/>
                      <a:pt x="115" y="340"/>
                      <a:pt x="118" y="339"/>
                    </a:cubicBezTo>
                    <a:cubicBezTo>
                      <a:pt x="126" y="337"/>
                      <a:pt x="133" y="335"/>
                      <a:pt x="141" y="332"/>
                    </a:cubicBezTo>
                    <a:cubicBezTo>
                      <a:pt x="156" y="326"/>
                      <a:pt x="170" y="320"/>
                      <a:pt x="186" y="315"/>
                    </a:cubicBezTo>
                    <a:cubicBezTo>
                      <a:pt x="186" y="315"/>
                      <a:pt x="186" y="315"/>
                      <a:pt x="186" y="315"/>
                    </a:cubicBezTo>
                    <a:cubicBezTo>
                      <a:pt x="188" y="315"/>
                      <a:pt x="190" y="316"/>
                      <a:pt x="193" y="317"/>
                    </a:cubicBezTo>
                    <a:cubicBezTo>
                      <a:pt x="178" y="320"/>
                      <a:pt x="163" y="325"/>
                      <a:pt x="149" y="330"/>
                    </a:cubicBezTo>
                    <a:cubicBezTo>
                      <a:pt x="141" y="333"/>
                      <a:pt x="134" y="335"/>
                      <a:pt x="127" y="337"/>
                    </a:cubicBezTo>
                    <a:cubicBezTo>
                      <a:pt x="119" y="339"/>
                      <a:pt x="112" y="342"/>
                      <a:pt x="104" y="344"/>
                    </a:cubicBezTo>
                    <a:cubicBezTo>
                      <a:pt x="103" y="344"/>
                      <a:pt x="102" y="344"/>
                      <a:pt x="102" y="344"/>
                    </a:cubicBezTo>
                    <a:moveTo>
                      <a:pt x="63" y="340"/>
                    </a:moveTo>
                    <a:cubicBezTo>
                      <a:pt x="62" y="340"/>
                      <a:pt x="62" y="339"/>
                      <a:pt x="61" y="339"/>
                    </a:cubicBezTo>
                    <a:cubicBezTo>
                      <a:pt x="60" y="339"/>
                      <a:pt x="60" y="338"/>
                      <a:pt x="60" y="338"/>
                    </a:cubicBezTo>
                    <a:cubicBezTo>
                      <a:pt x="75" y="334"/>
                      <a:pt x="89" y="327"/>
                      <a:pt x="104" y="322"/>
                    </a:cubicBezTo>
                    <a:cubicBezTo>
                      <a:pt x="112" y="320"/>
                      <a:pt x="120" y="318"/>
                      <a:pt x="128" y="316"/>
                    </a:cubicBezTo>
                    <a:cubicBezTo>
                      <a:pt x="131" y="315"/>
                      <a:pt x="135" y="314"/>
                      <a:pt x="139" y="313"/>
                    </a:cubicBezTo>
                    <a:cubicBezTo>
                      <a:pt x="140" y="313"/>
                      <a:pt x="141" y="313"/>
                      <a:pt x="142" y="312"/>
                    </a:cubicBezTo>
                    <a:cubicBezTo>
                      <a:pt x="129" y="318"/>
                      <a:pt x="115" y="322"/>
                      <a:pt x="102" y="327"/>
                    </a:cubicBezTo>
                    <a:cubicBezTo>
                      <a:pt x="97" y="328"/>
                      <a:pt x="93" y="329"/>
                      <a:pt x="89" y="331"/>
                    </a:cubicBezTo>
                    <a:cubicBezTo>
                      <a:pt x="80" y="334"/>
                      <a:pt x="72" y="337"/>
                      <a:pt x="63" y="340"/>
                    </a:cubicBezTo>
                    <a:moveTo>
                      <a:pt x="83" y="344"/>
                    </a:moveTo>
                    <a:cubicBezTo>
                      <a:pt x="85" y="343"/>
                      <a:pt x="88" y="342"/>
                      <a:pt x="90" y="341"/>
                    </a:cubicBezTo>
                    <a:cubicBezTo>
                      <a:pt x="94" y="340"/>
                      <a:pt x="98" y="339"/>
                      <a:pt x="102" y="337"/>
                    </a:cubicBezTo>
                    <a:cubicBezTo>
                      <a:pt x="111" y="335"/>
                      <a:pt x="119" y="332"/>
                      <a:pt x="128" y="329"/>
                    </a:cubicBezTo>
                    <a:cubicBezTo>
                      <a:pt x="135" y="326"/>
                      <a:pt x="143" y="323"/>
                      <a:pt x="151" y="321"/>
                    </a:cubicBezTo>
                    <a:cubicBezTo>
                      <a:pt x="154" y="320"/>
                      <a:pt x="157" y="319"/>
                      <a:pt x="160" y="318"/>
                    </a:cubicBezTo>
                    <a:cubicBezTo>
                      <a:pt x="165" y="316"/>
                      <a:pt x="170" y="315"/>
                      <a:pt x="174" y="312"/>
                    </a:cubicBezTo>
                    <a:cubicBezTo>
                      <a:pt x="177" y="313"/>
                      <a:pt x="181" y="314"/>
                      <a:pt x="184" y="314"/>
                    </a:cubicBezTo>
                    <a:cubicBezTo>
                      <a:pt x="168" y="318"/>
                      <a:pt x="153" y="323"/>
                      <a:pt x="137" y="328"/>
                    </a:cubicBezTo>
                    <a:cubicBezTo>
                      <a:pt x="121" y="333"/>
                      <a:pt x="105" y="340"/>
                      <a:pt x="88" y="343"/>
                    </a:cubicBezTo>
                    <a:cubicBezTo>
                      <a:pt x="86" y="343"/>
                      <a:pt x="85" y="343"/>
                      <a:pt x="83" y="344"/>
                    </a:cubicBezTo>
                    <a:moveTo>
                      <a:pt x="70" y="342"/>
                    </a:moveTo>
                    <a:cubicBezTo>
                      <a:pt x="69" y="342"/>
                      <a:pt x="66" y="341"/>
                      <a:pt x="65" y="341"/>
                    </a:cubicBezTo>
                    <a:cubicBezTo>
                      <a:pt x="74" y="337"/>
                      <a:pt x="84" y="333"/>
                      <a:pt x="94" y="330"/>
                    </a:cubicBezTo>
                    <a:cubicBezTo>
                      <a:pt x="102" y="328"/>
                      <a:pt x="109" y="326"/>
                      <a:pt x="117" y="324"/>
                    </a:cubicBezTo>
                    <a:cubicBezTo>
                      <a:pt x="124" y="322"/>
                      <a:pt x="132" y="319"/>
                      <a:pt x="140" y="317"/>
                    </a:cubicBezTo>
                    <a:cubicBezTo>
                      <a:pt x="143" y="316"/>
                      <a:pt x="146" y="315"/>
                      <a:pt x="150" y="313"/>
                    </a:cubicBezTo>
                    <a:cubicBezTo>
                      <a:pt x="151" y="313"/>
                      <a:pt x="152" y="313"/>
                      <a:pt x="153" y="312"/>
                    </a:cubicBezTo>
                    <a:cubicBezTo>
                      <a:pt x="141" y="318"/>
                      <a:pt x="127" y="321"/>
                      <a:pt x="114" y="326"/>
                    </a:cubicBezTo>
                    <a:cubicBezTo>
                      <a:pt x="107" y="328"/>
                      <a:pt x="100" y="332"/>
                      <a:pt x="92" y="334"/>
                    </a:cubicBezTo>
                    <a:cubicBezTo>
                      <a:pt x="85" y="336"/>
                      <a:pt x="77" y="339"/>
                      <a:pt x="70" y="342"/>
                    </a:cubicBezTo>
                    <a:moveTo>
                      <a:pt x="72" y="342"/>
                    </a:moveTo>
                    <a:cubicBezTo>
                      <a:pt x="79" y="341"/>
                      <a:pt x="87" y="337"/>
                      <a:pt x="94" y="334"/>
                    </a:cubicBezTo>
                    <a:cubicBezTo>
                      <a:pt x="102" y="332"/>
                      <a:pt x="110" y="328"/>
                      <a:pt x="118" y="325"/>
                    </a:cubicBezTo>
                    <a:cubicBezTo>
                      <a:pt x="132" y="321"/>
                      <a:pt x="147" y="317"/>
                      <a:pt x="160" y="309"/>
                    </a:cubicBezTo>
                    <a:cubicBezTo>
                      <a:pt x="164" y="310"/>
                      <a:pt x="168" y="311"/>
                      <a:pt x="172" y="312"/>
                    </a:cubicBezTo>
                    <a:cubicBezTo>
                      <a:pt x="168" y="314"/>
                      <a:pt x="163" y="315"/>
                      <a:pt x="158" y="317"/>
                    </a:cubicBezTo>
                    <a:cubicBezTo>
                      <a:pt x="155" y="318"/>
                      <a:pt x="152" y="318"/>
                      <a:pt x="149" y="319"/>
                    </a:cubicBezTo>
                    <a:cubicBezTo>
                      <a:pt x="141" y="321"/>
                      <a:pt x="132" y="324"/>
                      <a:pt x="124" y="326"/>
                    </a:cubicBezTo>
                    <a:cubicBezTo>
                      <a:pt x="107" y="332"/>
                      <a:pt x="90" y="338"/>
                      <a:pt x="72" y="342"/>
                    </a:cubicBezTo>
                    <a:moveTo>
                      <a:pt x="113" y="319"/>
                    </a:moveTo>
                    <a:cubicBezTo>
                      <a:pt x="121" y="316"/>
                      <a:pt x="129" y="313"/>
                      <a:pt x="137" y="309"/>
                    </a:cubicBezTo>
                    <a:cubicBezTo>
                      <a:pt x="140" y="310"/>
                      <a:pt x="143" y="310"/>
                      <a:pt x="146" y="310"/>
                    </a:cubicBezTo>
                    <a:cubicBezTo>
                      <a:pt x="135" y="314"/>
                      <a:pt x="124" y="316"/>
                      <a:pt x="113" y="319"/>
                    </a:cubicBezTo>
                    <a:moveTo>
                      <a:pt x="71" y="328"/>
                    </a:moveTo>
                    <a:cubicBezTo>
                      <a:pt x="84" y="323"/>
                      <a:pt x="98" y="320"/>
                      <a:pt x="111" y="316"/>
                    </a:cubicBezTo>
                    <a:cubicBezTo>
                      <a:pt x="118" y="314"/>
                      <a:pt x="124" y="312"/>
                      <a:pt x="130" y="310"/>
                    </a:cubicBezTo>
                    <a:cubicBezTo>
                      <a:pt x="131" y="310"/>
                      <a:pt x="132" y="309"/>
                      <a:pt x="133" y="309"/>
                    </a:cubicBezTo>
                    <a:cubicBezTo>
                      <a:pt x="134" y="309"/>
                      <a:pt x="134" y="309"/>
                      <a:pt x="135" y="309"/>
                    </a:cubicBezTo>
                    <a:cubicBezTo>
                      <a:pt x="133" y="310"/>
                      <a:pt x="132" y="311"/>
                      <a:pt x="131" y="311"/>
                    </a:cubicBezTo>
                    <a:cubicBezTo>
                      <a:pt x="108" y="321"/>
                      <a:pt x="83" y="326"/>
                      <a:pt x="61" y="336"/>
                    </a:cubicBezTo>
                    <a:cubicBezTo>
                      <a:pt x="63" y="334"/>
                      <a:pt x="68" y="329"/>
                      <a:pt x="69" y="329"/>
                    </a:cubicBezTo>
                    <a:cubicBezTo>
                      <a:pt x="70" y="328"/>
                      <a:pt x="70" y="328"/>
                      <a:pt x="71" y="328"/>
                    </a:cubicBezTo>
                    <a:cubicBezTo>
                      <a:pt x="71" y="328"/>
                      <a:pt x="71" y="328"/>
                      <a:pt x="71" y="328"/>
                    </a:cubicBezTo>
                    <a:moveTo>
                      <a:pt x="115" y="323"/>
                    </a:moveTo>
                    <a:cubicBezTo>
                      <a:pt x="126" y="320"/>
                      <a:pt x="137" y="315"/>
                      <a:pt x="148" y="310"/>
                    </a:cubicBezTo>
                    <a:cubicBezTo>
                      <a:pt x="148" y="310"/>
                      <a:pt x="149" y="310"/>
                      <a:pt x="149" y="310"/>
                    </a:cubicBezTo>
                    <a:cubicBezTo>
                      <a:pt x="151" y="310"/>
                      <a:pt x="154" y="310"/>
                      <a:pt x="156" y="309"/>
                    </a:cubicBezTo>
                    <a:cubicBezTo>
                      <a:pt x="157" y="309"/>
                      <a:pt x="157" y="309"/>
                      <a:pt x="157" y="309"/>
                    </a:cubicBezTo>
                    <a:cubicBezTo>
                      <a:pt x="158" y="309"/>
                      <a:pt x="158" y="309"/>
                      <a:pt x="158" y="309"/>
                    </a:cubicBezTo>
                    <a:cubicBezTo>
                      <a:pt x="144" y="315"/>
                      <a:pt x="129" y="319"/>
                      <a:pt x="115" y="323"/>
                    </a:cubicBezTo>
                    <a:moveTo>
                      <a:pt x="72" y="327"/>
                    </a:moveTo>
                    <a:cubicBezTo>
                      <a:pt x="82" y="320"/>
                      <a:pt x="93" y="317"/>
                      <a:pt x="104" y="314"/>
                    </a:cubicBezTo>
                    <a:cubicBezTo>
                      <a:pt x="112" y="312"/>
                      <a:pt x="121" y="311"/>
                      <a:pt x="129" y="309"/>
                    </a:cubicBezTo>
                    <a:cubicBezTo>
                      <a:pt x="130" y="309"/>
                      <a:pt x="130" y="309"/>
                      <a:pt x="130" y="309"/>
                    </a:cubicBezTo>
                    <a:cubicBezTo>
                      <a:pt x="122" y="311"/>
                      <a:pt x="115" y="314"/>
                      <a:pt x="107" y="316"/>
                    </a:cubicBezTo>
                    <a:cubicBezTo>
                      <a:pt x="95" y="319"/>
                      <a:pt x="84" y="322"/>
                      <a:pt x="72" y="327"/>
                    </a:cubicBezTo>
                    <a:moveTo>
                      <a:pt x="148" y="305"/>
                    </a:moveTo>
                    <a:cubicBezTo>
                      <a:pt x="150" y="304"/>
                      <a:pt x="153" y="303"/>
                      <a:pt x="155" y="302"/>
                    </a:cubicBezTo>
                    <a:cubicBezTo>
                      <a:pt x="155" y="303"/>
                      <a:pt x="154" y="305"/>
                      <a:pt x="154" y="306"/>
                    </a:cubicBezTo>
                    <a:cubicBezTo>
                      <a:pt x="153" y="306"/>
                      <a:pt x="153" y="306"/>
                      <a:pt x="153" y="306"/>
                    </a:cubicBezTo>
                    <a:cubicBezTo>
                      <a:pt x="153" y="306"/>
                      <a:pt x="153" y="305"/>
                      <a:pt x="153" y="305"/>
                    </a:cubicBezTo>
                    <a:cubicBezTo>
                      <a:pt x="153" y="305"/>
                      <a:pt x="153" y="305"/>
                      <a:pt x="153" y="305"/>
                    </a:cubicBezTo>
                    <a:cubicBezTo>
                      <a:pt x="153" y="305"/>
                      <a:pt x="153" y="305"/>
                      <a:pt x="153" y="305"/>
                    </a:cubicBezTo>
                    <a:cubicBezTo>
                      <a:pt x="152" y="305"/>
                      <a:pt x="152" y="305"/>
                      <a:pt x="151" y="305"/>
                    </a:cubicBezTo>
                    <a:cubicBezTo>
                      <a:pt x="150" y="305"/>
                      <a:pt x="149" y="305"/>
                      <a:pt x="149" y="305"/>
                    </a:cubicBezTo>
                    <a:cubicBezTo>
                      <a:pt x="149" y="305"/>
                      <a:pt x="148" y="305"/>
                      <a:pt x="148" y="305"/>
                    </a:cubicBezTo>
                    <a:moveTo>
                      <a:pt x="146" y="306"/>
                    </a:moveTo>
                    <a:cubicBezTo>
                      <a:pt x="142" y="306"/>
                      <a:pt x="138" y="306"/>
                      <a:pt x="135" y="306"/>
                    </a:cubicBezTo>
                    <a:cubicBezTo>
                      <a:pt x="138" y="305"/>
                      <a:pt x="141" y="304"/>
                      <a:pt x="143" y="304"/>
                    </a:cubicBezTo>
                    <a:cubicBezTo>
                      <a:pt x="147" y="303"/>
                      <a:pt x="150" y="302"/>
                      <a:pt x="153" y="302"/>
                    </a:cubicBezTo>
                    <a:cubicBezTo>
                      <a:pt x="151" y="302"/>
                      <a:pt x="148" y="304"/>
                      <a:pt x="146" y="305"/>
                    </a:cubicBezTo>
                    <a:cubicBezTo>
                      <a:pt x="146" y="306"/>
                      <a:pt x="146" y="306"/>
                      <a:pt x="146" y="306"/>
                    </a:cubicBezTo>
                    <a:moveTo>
                      <a:pt x="131" y="305"/>
                    </a:moveTo>
                    <a:cubicBezTo>
                      <a:pt x="131" y="304"/>
                      <a:pt x="131" y="304"/>
                      <a:pt x="131" y="304"/>
                    </a:cubicBezTo>
                    <a:cubicBezTo>
                      <a:pt x="131" y="304"/>
                      <a:pt x="131" y="304"/>
                      <a:pt x="130" y="303"/>
                    </a:cubicBezTo>
                    <a:cubicBezTo>
                      <a:pt x="137" y="303"/>
                      <a:pt x="143" y="300"/>
                      <a:pt x="150" y="299"/>
                    </a:cubicBezTo>
                    <a:cubicBezTo>
                      <a:pt x="151" y="299"/>
                      <a:pt x="151" y="298"/>
                      <a:pt x="151" y="298"/>
                    </a:cubicBezTo>
                    <a:cubicBezTo>
                      <a:pt x="152" y="298"/>
                      <a:pt x="151" y="299"/>
                      <a:pt x="150" y="299"/>
                    </a:cubicBezTo>
                    <a:cubicBezTo>
                      <a:pt x="148" y="300"/>
                      <a:pt x="147" y="300"/>
                      <a:pt x="147" y="300"/>
                    </a:cubicBezTo>
                    <a:cubicBezTo>
                      <a:pt x="145" y="301"/>
                      <a:pt x="143" y="301"/>
                      <a:pt x="141" y="302"/>
                    </a:cubicBezTo>
                    <a:cubicBezTo>
                      <a:pt x="137" y="303"/>
                      <a:pt x="134" y="304"/>
                      <a:pt x="131" y="305"/>
                    </a:cubicBezTo>
                    <a:moveTo>
                      <a:pt x="130" y="301"/>
                    </a:moveTo>
                    <a:cubicBezTo>
                      <a:pt x="130" y="301"/>
                      <a:pt x="130" y="300"/>
                      <a:pt x="130" y="299"/>
                    </a:cubicBezTo>
                    <a:cubicBezTo>
                      <a:pt x="133" y="299"/>
                      <a:pt x="137" y="299"/>
                      <a:pt x="140" y="298"/>
                    </a:cubicBezTo>
                    <a:cubicBezTo>
                      <a:pt x="137" y="299"/>
                      <a:pt x="133" y="300"/>
                      <a:pt x="130" y="301"/>
                    </a:cubicBezTo>
                    <a:moveTo>
                      <a:pt x="130" y="302"/>
                    </a:moveTo>
                    <a:cubicBezTo>
                      <a:pt x="130" y="302"/>
                      <a:pt x="130" y="302"/>
                      <a:pt x="130" y="302"/>
                    </a:cubicBezTo>
                    <a:cubicBezTo>
                      <a:pt x="134" y="302"/>
                      <a:pt x="139" y="299"/>
                      <a:pt x="142" y="298"/>
                    </a:cubicBezTo>
                    <a:cubicBezTo>
                      <a:pt x="146" y="297"/>
                      <a:pt x="150" y="296"/>
                      <a:pt x="154" y="294"/>
                    </a:cubicBezTo>
                    <a:cubicBezTo>
                      <a:pt x="155" y="296"/>
                      <a:pt x="155" y="299"/>
                      <a:pt x="155" y="301"/>
                    </a:cubicBezTo>
                    <a:cubicBezTo>
                      <a:pt x="151" y="301"/>
                      <a:pt x="147" y="302"/>
                      <a:pt x="143" y="303"/>
                    </a:cubicBezTo>
                    <a:cubicBezTo>
                      <a:pt x="141" y="303"/>
                      <a:pt x="139" y="304"/>
                      <a:pt x="137" y="304"/>
                    </a:cubicBezTo>
                    <a:cubicBezTo>
                      <a:pt x="137" y="304"/>
                      <a:pt x="134" y="305"/>
                      <a:pt x="133" y="305"/>
                    </a:cubicBezTo>
                    <a:cubicBezTo>
                      <a:pt x="132" y="305"/>
                      <a:pt x="132" y="305"/>
                      <a:pt x="132" y="305"/>
                    </a:cubicBezTo>
                    <a:cubicBezTo>
                      <a:pt x="133" y="305"/>
                      <a:pt x="133" y="305"/>
                      <a:pt x="133" y="305"/>
                    </a:cubicBezTo>
                    <a:cubicBezTo>
                      <a:pt x="140" y="303"/>
                      <a:pt x="147" y="302"/>
                      <a:pt x="153" y="298"/>
                    </a:cubicBezTo>
                    <a:cubicBezTo>
                      <a:pt x="153" y="298"/>
                      <a:pt x="153" y="297"/>
                      <a:pt x="153" y="297"/>
                    </a:cubicBezTo>
                    <a:cubicBezTo>
                      <a:pt x="153" y="297"/>
                      <a:pt x="153" y="297"/>
                      <a:pt x="153" y="297"/>
                    </a:cubicBezTo>
                    <a:cubicBezTo>
                      <a:pt x="145" y="298"/>
                      <a:pt x="138" y="302"/>
                      <a:pt x="130" y="302"/>
                    </a:cubicBezTo>
                    <a:moveTo>
                      <a:pt x="130" y="297"/>
                    </a:moveTo>
                    <a:cubicBezTo>
                      <a:pt x="130" y="297"/>
                      <a:pt x="130" y="296"/>
                      <a:pt x="131" y="295"/>
                    </a:cubicBezTo>
                    <a:cubicBezTo>
                      <a:pt x="136" y="294"/>
                      <a:pt x="141" y="292"/>
                      <a:pt x="147" y="291"/>
                    </a:cubicBezTo>
                    <a:cubicBezTo>
                      <a:pt x="145" y="292"/>
                      <a:pt x="143" y="292"/>
                      <a:pt x="141" y="293"/>
                    </a:cubicBezTo>
                    <a:cubicBezTo>
                      <a:pt x="137" y="295"/>
                      <a:pt x="134" y="296"/>
                      <a:pt x="130" y="297"/>
                    </a:cubicBezTo>
                    <a:moveTo>
                      <a:pt x="130" y="299"/>
                    </a:moveTo>
                    <a:cubicBezTo>
                      <a:pt x="130" y="298"/>
                      <a:pt x="130" y="298"/>
                      <a:pt x="130" y="298"/>
                    </a:cubicBezTo>
                    <a:cubicBezTo>
                      <a:pt x="134" y="298"/>
                      <a:pt x="138" y="295"/>
                      <a:pt x="141" y="294"/>
                    </a:cubicBezTo>
                    <a:cubicBezTo>
                      <a:pt x="145" y="292"/>
                      <a:pt x="149" y="291"/>
                      <a:pt x="153" y="289"/>
                    </a:cubicBezTo>
                    <a:cubicBezTo>
                      <a:pt x="154" y="290"/>
                      <a:pt x="154" y="292"/>
                      <a:pt x="154" y="293"/>
                    </a:cubicBezTo>
                    <a:cubicBezTo>
                      <a:pt x="154" y="293"/>
                      <a:pt x="154" y="293"/>
                      <a:pt x="154" y="293"/>
                    </a:cubicBezTo>
                    <a:cubicBezTo>
                      <a:pt x="146" y="295"/>
                      <a:pt x="138" y="298"/>
                      <a:pt x="130" y="299"/>
                    </a:cubicBezTo>
                    <a:moveTo>
                      <a:pt x="131" y="294"/>
                    </a:moveTo>
                    <a:cubicBezTo>
                      <a:pt x="131" y="293"/>
                      <a:pt x="132" y="291"/>
                      <a:pt x="132" y="290"/>
                    </a:cubicBezTo>
                    <a:cubicBezTo>
                      <a:pt x="135" y="289"/>
                      <a:pt x="138" y="289"/>
                      <a:pt x="141" y="288"/>
                    </a:cubicBezTo>
                    <a:cubicBezTo>
                      <a:pt x="143" y="287"/>
                      <a:pt x="144" y="287"/>
                      <a:pt x="146" y="286"/>
                    </a:cubicBezTo>
                    <a:cubicBezTo>
                      <a:pt x="147" y="286"/>
                      <a:pt x="149" y="285"/>
                      <a:pt x="150" y="285"/>
                    </a:cubicBezTo>
                    <a:cubicBezTo>
                      <a:pt x="150" y="285"/>
                      <a:pt x="149" y="285"/>
                      <a:pt x="148" y="286"/>
                    </a:cubicBezTo>
                    <a:cubicBezTo>
                      <a:pt x="142" y="288"/>
                      <a:pt x="136" y="291"/>
                      <a:pt x="131" y="294"/>
                    </a:cubicBezTo>
                    <a:moveTo>
                      <a:pt x="132" y="294"/>
                    </a:moveTo>
                    <a:cubicBezTo>
                      <a:pt x="132" y="294"/>
                      <a:pt x="132" y="294"/>
                      <a:pt x="133" y="294"/>
                    </a:cubicBezTo>
                    <a:cubicBezTo>
                      <a:pt x="135" y="293"/>
                      <a:pt x="136" y="292"/>
                      <a:pt x="138" y="291"/>
                    </a:cubicBezTo>
                    <a:cubicBezTo>
                      <a:pt x="143" y="289"/>
                      <a:pt x="147" y="287"/>
                      <a:pt x="152" y="285"/>
                    </a:cubicBezTo>
                    <a:cubicBezTo>
                      <a:pt x="152" y="285"/>
                      <a:pt x="152" y="285"/>
                      <a:pt x="152" y="285"/>
                    </a:cubicBezTo>
                    <a:cubicBezTo>
                      <a:pt x="152" y="286"/>
                      <a:pt x="153" y="287"/>
                      <a:pt x="153" y="288"/>
                    </a:cubicBezTo>
                    <a:cubicBezTo>
                      <a:pt x="146" y="290"/>
                      <a:pt x="139" y="292"/>
                      <a:pt x="132" y="294"/>
                    </a:cubicBezTo>
                    <a:cubicBezTo>
                      <a:pt x="132" y="294"/>
                      <a:pt x="132" y="294"/>
                      <a:pt x="132" y="294"/>
                    </a:cubicBezTo>
                    <a:moveTo>
                      <a:pt x="133" y="288"/>
                    </a:moveTo>
                    <a:cubicBezTo>
                      <a:pt x="133" y="287"/>
                      <a:pt x="133" y="286"/>
                      <a:pt x="134" y="286"/>
                    </a:cubicBezTo>
                    <a:cubicBezTo>
                      <a:pt x="138" y="285"/>
                      <a:pt x="144" y="284"/>
                      <a:pt x="147" y="282"/>
                    </a:cubicBezTo>
                    <a:cubicBezTo>
                      <a:pt x="143" y="285"/>
                      <a:pt x="137" y="286"/>
                      <a:pt x="133" y="288"/>
                    </a:cubicBezTo>
                    <a:moveTo>
                      <a:pt x="135" y="283"/>
                    </a:moveTo>
                    <a:cubicBezTo>
                      <a:pt x="135" y="283"/>
                      <a:pt x="135" y="282"/>
                      <a:pt x="135" y="281"/>
                    </a:cubicBezTo>
                    <a:cubicBezTo>
                      <a:pt x="138" y="281"/>
                      <a:pt x="140" y="281"/>
                      <a:pt x="143" y="280"/>
                    </a:cubicBezTo>
                    <a:cubicBezTo>
                      <a:pt x="143" y="280"/>
                      <a:pt x="144" y="280"/>
                      <a:pt x="145" y="279"/>
                    </a:cubicBezTo>
                    <a:cubicBezTo>
                      <a:pt x="144" y="280"/>
                      <a:pt x="144" y="280"/>
                      <a:pt x="144" y="280"/>
                    </a:cubicBezTo>
                    <a:cubicBezTo>
                      <a:pt x="141" y="281"/>
                      <a:pt x="138" y="282"/>
                      <a:pt x="135" y="283"/>
                    </a:cubicBezTo>
                    <a:moveTo>
                      <a:pt x="134" y="285"/>
                    </a:moveTo>
                    <a:cubicBezTo>
                      <a:pt x="134" y="284"/>
                      <a:pt x="134" y="284"/>
                      <a:pt x="134" y="284"/>
                    </a:cubicBezTo>
                    <a:cubicBezTo>
                      <a:pt x="139" y="282"/>
                      <a:pt x="145" y="281"/>
                      <a:pt x="149" y="278"/>
                    </a:cubicBezTo>
                    <a:cubicBezTo>
                      <a:pt x="150" y="278"/>
                      <a:pt x="150" y="278"/>
                      <a:pt x="150" y="278"/>
                    </a:cubicBezTo>
                    <a:cubicBezTo>
                      <a:pt x="150" y="278"/>
                      <a:pt x="150" y="278"/>
                      <a:pt x="150" y="278"/>
                    </a:cubicBezTo>
                    <a:cubicBezTo>
                      <a:pt x="150" y="280"/>
                      <a:pt x="151" y="282"/>
                      <a:pt x="152" y="284"/>
                    </a:cubicBezTo>
                    <a:cubicBezTo>
                      <a:pt x="152" y="284"/>
                      <a:pt x="152" y="284"/>
                      <a:pt x="152" y="284"/>
                    </a:cubicBezTo>
                    <a:cubicBezTo>
                      <a:pt x="145" y="285"/>
                      <a:pt x="139" y="287"/>
                      <a:pt x="133" y="289"/>
                    </a:cubicBezTo>
                    <a:cubicBezTo>
                      <a:pt x="135" y="288"/>
                      <a:pt x="139" y="286"/>
                      <a:pt x="141" y="285"/>
                    </a:cubicBezTo>
                    <a:cubicBezTo>
                      <a:pt x="144" y="284"/>
                      <a:pt x="147" y="283"/>
                      <a:pt x="149" y="282"/>
                    </a:cubicBezTo>
                    <a:cubicBezTo>
                      <a:pt x="150" y="282"/>
                      <a:pt x="150" y="281"/>
                      <a:pt x="149" y="281"/>
                    </a:cubicBezTo>
                    <a:cubicBezTo>
                      <a:pt x="149" y="281"/>
                      <a:pt x="149" y="281"/>
                      <a:pt x="149" y="281"/>
                    </a:cubicBezTo>
                    <a:cubicBezTo>
                      <a:pt x="146" y="282"/>
                      <a:pt x="144" y="282"/>
                      <a:pt x="141" y="283"/>
                    </a:cubicBezTo>
                    <a:cubicBezTo>
                      <a:pt x="139" y="283"/>
                      <a:pt x="136" y="284"/>
                      <a:pt x="134" y="285"/>
                    </a:cubicBezTo>
                    <a:moveTo>
                      <a:pt x="136" y="280"/>
                    </a:moveTo>
                    <a:cubicBezTo>
                      <a:pt x="136" y="280"/>
                      <a:pt x="136" y="279"/>
                      <a:pt x="136" y="278"/>
                    </a:cubicBezTo>
                    <a:cubicBezTo>
                      <a:pt x="137" y="278"/>
                      <a:pt x="137" y="278"/>
                      <a:pt x="138" y="278"/>
                    </a:cubicBezTo>
                    <a:cubicBezTo>
                      <a:pt x="140" y="278"/>
                      <a:pt x="142" y="278"/>
                      <a:pt x="145" y="278"/>
                    </a:cubicBezTo>
                    <a:cubicBezTo>
                      <a:pt x="146" y="278"/>
                      <a:pt x="147" y="278"/>
                      <a:pt x="148" y="278"/>
                    </a:cubicBezTo>
                    <a:cubicBezTo>
                      <a:pt x="144" y="279"/>
                      <a:pt x="140" y="280"/>
                      <a:pt x="136" y="280"/>
                    </a:cubicBezTo>
                    <a:moveTo>
                      <a:pt x="81" y="275"/>
                    </a:moveTo>
                    <a:cubicBezTo>
                      <a:pt x="81" y="275"/>
                      <a:pt x="80" y="275"/>
                      <a:pt x="79" y="274"/>
                    </a:cubicBezTo>
                    <a:cubicBezTo>
                      <a:pt x="77" y="271"/>
                      <a:pt x="83" y="264"/>
                      <a:pt x="84" y="262"/>
                    </a:cubicBezTo>
                    <a:cubicBezTo>
                      <a:pt x="86" y="260"/>
                      <a:pt x="88" y="257"/>
                      <a:pt x="89" y="254"/>
                    </a:cubicBezTo>
                    <a:cubicBezTo>
                      <a:pt x="91" y="255"/>
                      <a:pt x="92" y="255"/>
                      <a:pt x="94" y="256"/>
                    </a:cubicBezTo>
                    <a:cubicBezTo>
                      <a:pt x="92" y="261"/>
                      <a:pt x="86" y="275"/>
                      <a:pt x="81" y="275"/>
                    </a:cubicBezTo>
                    <a:moveTo>
                      <a:pt x="132" y="204"/>
                    </a:moveTo>
                    <a:cubicBezTo>
                      <a:pt x="133" y="203"/>
                      <a:pt x="133" y="203"/>
                      <a:pt x="133" y="203"/>
                    </a:cubicBezTo>
                    <a:cubicBezTo>
                      <a:pt x="132" y="204"/>
                      <a:pt x="132" y="204"/>
                      <a:pt x="132" y="204"/>
                    </a:cubicBezTo>
                    <a:moveTo>
                      <a:pt x="134" y="203"/>
                    </a:moveTo>
                    <a:cubicBezTo>
                      <a:pt x="135" y="202"/>
                      <a:pt x="135" y="202"/>
                      <a:pt x="135" y="202"/>
                    </a:cubicBezTo>
                    <a:cubicBezTo>
                      <a:pt x="134" y="203"/>
                      <a:pt x="134" y="203"/>
                      <a:pt x="134" y="203"/>
                    </a:cubicBezTo>
                    <a:moveTo>
                      <a:pt x="139" y="218"/>
                    </a:moveTo>
                    <a:cubicBezTo>
                      <a:pt x="138" y="218"/>
                      <a:pt x="138" y="217"/>
                      <a:pt x="141" y="216"/>
                    </a:cubicBezTo>
                    <a:cubicBezTo>
                      <a:pt x="144" y="215"/>
                      <a:pt x="147" y="214"/>
                      <a:pt x="150" y="212"/>
                    </a:cubicBezTo>
                    <a:cubicBezTo>
                      <a:pt x="157" y="209"/>
                      <a:pt x="164" y="206"/>
                      <a:pt x="172" y="203"/>
                    </a:cubicBezTo>
                    <a:cubicBezTo>
                      <a:pt x="173" y="203"/>
                      <a:pt x="175" y="202"/>
                      <a:pt x="176" y="202"/>
                    </a:cubicBezTo>
                    <a:cubicBezTo>
                      <a:pt x="172" y="204"/>
                      <a:pt x="167" y="207"/>
                      <a:pt x="163" y="210"/>
                    </a:cubicBezTo>
                    <a:cubicBezTo>
                      <a:pt x="162" y="210"/>
                      <a:pt x="162" y="210"/>
                      <a:pt x="162" y="210"/>
                    </a:cubicBezTo>
                    <a:cubicBezTo>
                      <a:pt x="157" y="211"/>
                      <a:pt x="151" y="213"/>
                      <a:pt x="146" y="215"/>
                    </a:cubicBezTo>
                    <a:cubicBezTo>
                      <a:pt x="144" y="216"/>
                      <a:pt x="143" y="217"/>
                      <a:pt x="142" y="217"/>
                    </a:cubicBezTo>
                    <a:cubicBezTo>
                      <a:pt x="141" y="217"/>
                      <a:pt x="140" y="218"/>
                      <a:pt x="139" y="218"/>
                    </a:cubicBezTo>
                    <a:moveTo>
                      <a:pt x="141" y="220"/>
                    </a:moveTo>
                    <a:cubicBezTo>
                      <a:pt x="140" y="220"/>
                      <a:pt x="139" y="220"/>
                      <a:pt x="138" y="220"/>
                    </a:cubicBezTo>
                    <a:cubicBezTo>
                      <a:pt x="135" y="220"/>
                      <a:pt x="133" y="218"/>
                      <a:pt x="132" y="216"/>
                    </a:cubicBezTo>
                    <a:cubicBezTo>
                      <a:pt x="141" y="215"/>
                      <a:pt x="149" y="211"/>
                      <a:pt x="158" y="207"/>
                    </a:cubicBezTo>
                    <a:cubicBezTo>
                      <a:pt x="163" y="205"/>
                      <a:pt x="168" y="203"/>
                      <a:pt x="174" y="201"/>
                    </a:cubicBezTo>
                    <a:cubicBezTo>
                      <a:pt x="177" y="200"/>
                      <a:pt x="181" y="199"/>
                      <a:pt x="184" y="198"/>
                    </a:cubicBezTo>
                    <a:cubicBezTo>
                      <a:pt x="183" y="199"/>
                      <a:pt x="182" y="199"/>
                      <a:pt x="182" y="199"/>
                    </a:cubicBezTo>
                    <a:cubicBezTo>
                      <a:pt x="179" y="200"/>
                      <a:pt x="176" y="201"/>
                      <a:pt x="174" y="202"/>
                    </a:cubicBezTo>
                    <a:cubicBezTo>
                      <a:pt x="168" y="204"/>
                      <a:pt x="163" y="206"/>
                      <a:pt x="157" y="208"/>
                    </a:cubicBezTo>
                    <a:cubicBezTo>
                      <a:pt x="153" y="210"/>
                      <a:pt x="149" y="212"/>
                      <a:pt x="146" y="213"/>
                    </a:cubicBezTo>
                    <a:cubicBezTo>
                      <a:pt x="142" y="215"/>
                      <a:pt x="139" y="216"/>
                      <a:pt x="136" y="218"/>
                    </a:cubicBezTo>
                    <a:cubicBezTo>
                      <a:pt x="136" y="219"/>
                      <a:pt x="136" y="219"/>
                      <a:pt x="136" y="219"/>
                    </a:cubicBezTo>
                    <a:cubicBezTo>
                      <a:pt x="137" y="219"/>
                      <a:pt x="137" y="219"/>
                      <a:pt x="138" y="219"/>
                    </a:cubicBezTo>
                    <a:cubicBezTo>
                      <a:pt x="140" y="219"/>
                      <a:pt x="141" y="218"/>
                      <a:pt x="143" y="218"/>
                    </a:cubicBezTo>
                    <a:cubicBezTo>
                      <a:pt x="148" y="216"/>
                      <a:pt x="152" y="214"/>
                      <a:pt x="157" y="212"/>
                    </a:cubicBezTo>
                    <a:cubicBezTo>
                      <a:pt x="156" y="212"/>
                      <a:pt x="156" y="212"/>
                      <a:pt x="156" y="212"/>
                    </a:cubicBezTo>
                    <a:cubicBezTo>
                      <a:pt x="156" y="212"/>
                      <a:pt x="157" y="212"/>
                      <a:pt x="158" y="212"/>
                    </a:cubicBezTo>
                    <a:cubicBezTo>
                      <a:pt x="159" y="211"/>
                      <a:pt x="160" y="211"/>
                      <a:pt x="160" y="211"/>
                    </a:cubicBezTo>
                    <a:cubicBezTo>
                      <a:pt x="161" y="211"/>
                      <a:pt x="160" y="211"/>
                      <a:pt x="160" y="211"/>
                    </a:cubicBezTo>
                    <a:cubicBezTo>
                      <a:pt x="158" y="213"/>
                      <a:pt x="155" y="213"/>
                      <a:pt x="153" y="214"/>
                    </a:cubicBezTo>
                    <a:cubicBezTo>
                      <a:pt x="150" y="215"/>
                      <a:pt x="147" y="216"/>
                      <a:pt x="146" y="218"/>
                    </a:cubicBezTo>
                    <a:cubicBezTo>
                      <a:pt x="145" y="219"/>
                      <a:pt x="145" y="219"/>
                      <a:pt x="146" y="219"/>
                    </a:cubicBezTo>
                    <a:cubicBezTo>
                      <a:pt x="147" y="219"/>
                      <a:pt x="147" y="219"/>
                      <a:pt x="147" y="219"/>
                    </a:cubicBezTo>
                    <a:cubicBezTo>
                      <a:pt x="147" y="219"/>
                      <a:pt x="147" y="218"/>
                      <a:pt x="147" y="218"/>
                    </a:cubicBezTo>
                    <a:cubicBezTo>
                      <a:pt x="152" y="216"/>
                      <a:pt x="152" y="216"/>
                      <a:pt x="152" y="216"/>
                    </a:cubicBezTo>
                    <a:cubicBezTo>
                      <a:pt x="153" y="215"/>
                      <a:pt x="155" y="215"/>
                      <a:pt x="156" y="214"/>
                    </a:cubicBezTo>
                    <a:cubicBezTo>
                      <a:pt x="157" y="214"/>
                      <a:pt x="158" y="213"/>
                      <a:pt x="159" y="213"/>
                    </a:cubicBezTo>
                    <a:cubicBezTo>
                      <a:pt x="154" y="217"/>
                      <a:pt x="147" y="220"/>
                      <a:pt x="141" y="220"/>
                    </a:cubicBezTo>
                    <a:moveTo>
                      <a:pt x="131" y="214"/>
                    </a:moveTo>
                    <a:cubicBezTo>
                      <a:pt x="131" y="213"/>
                      <a:pt x="131" y="212"/>
                      <a:pt x="130" y="211"/>
                    </a:cubicBezTo>
                    <a:cubicBezTo>
                      <a:pt x="135" y="209"/>
                      <a:pt x="140" y="207"/>
                      <a:pt x="144" y="205"/>
                    </a:cubicBezTo>
                    <a:cubicBezTo>
                      <a:pt x="151" y="202"/>
                      <a:pt x="158" y="201"/>
                      <a:pt x="164" y="199"/>
                    </a:cubicBezTo>
                    <a:cubicBezTo>
                      <a:pt x="170" y="197"/>
                      <a:pt x="175" y="195"/>
                      <a:pt x="180" y="193"/>
                    </a:cubicBezTo>
                    <a:cubicBezTo>
                      <a:pt x="179" y="194"/>
                      <a:pt x="178" y="194"/>
                      <a:pt x="177" y="194"/>
                    </a:cubicBezTo>
                    <a:cubicBezTo>
                      <a:pt x="171" y="197"/>
                      <a:pt x="165" y="199"/>
                      <a:pt x="159" y="201"/>
                    </a:cubicBezTo>
                    <a:cubicBezTo>
                      <a:pt x="153" y="204"/>
                      <a:pt x="147" y="207"/>
                      <a:pt x="141" y="210"/>
                    </a:cubicBezTo>
                    <a:cubicBezTo>
                      <a:pt x="138" y="211"/>
                      <a:pt x="134" y="212"/>
                      <a:pt x="131" y="214"/>
                    </a:cubicBezTo>
                    <a:moveTo>
                      <a:pt x="130" y="209"/>
                    </a:moveTo>
                    <a:cubicBezTo>
                      <a:pt x="130" y="208"/>
                      <a:pt x="130" y="206"/>
                      <a:pt x="130" y="205"/>
                    </a:cubicBezTo>
                    <a:cubicBezTo>
                      <a:pt x="142" y="201"/>
                      <a:pt x="154" y="196"/>
                      <a:pt x="166" y="192"/>
                    </a:cubicBezTo>
                    <a:cubicBezTo>
                      <a:pt x="169" y="191"/>
                      <a:pt x="172" y="190"/>
                      <a:pt x="175" y="189"/>
                    </a:cubicBezTo>
                    <a:cubicBezTo>
                      <a:pt x="170" y="191"/>
                      <a:pt x="165" y="193"/>
                      <a:pt x="160" y="195"/>
                    </a:cubicBezTo>
                    <a:cubicBezTo>
                      <a:pt x="152" y="198"/>
                      <a:pt x="145" y="201"/>
                      <a:pt x="138" y="204"/>
                    </a:cubicBezTo>
                    <a:cubicBezTo>
                      <a:pt x="135" y="205"/>
                      <a:pt x="132" y="207"/>
                      <a:pt x="130" y="209"/>
                    </a:cubicBezTo>
                    <a:moveTo>
                      <a:pt x="135" y="215"/>
                    </a:moveTo>
                    <a:cubicBezTo>
                      <a:pt x="134" y="215"/>
                      <a:pt x="134" y="214"/>
                      <a:pt x="133" y="214"/>
                    </a:cubicBezTo>
                    <a:cubicBezTo>
                      <a:pt x="134" y="214"/>
                      <a:pt x="135" y="213"/>
                      <a:pt x="137" y="213"/>
                    </a:cubicBezTo>
                    <a:cubicBezTo>
                      <a:pt x="147" y="209"/>
                      <a:pt x="156" y="204"/>
                      <a:pt x="166" y="200"/>
                    </a:cubicBezTo>
                    <a:cubicBezTo>
                      <a:pt x="177" y="196"/>
                      <a:pt x="188" y="193"/>
                      <a:pt x="198" y="187"/>
                    </a:cubicBezTo>
                    <a:cubicBezTo>
                      <a:pt x="196" y="191"/>
                      <a:pt x="193" y="194"/>
                      <a:pt x="189" y="196"/>
                    </a:cubicBezTo>
                    <a:cubicBezTo>
                      <a:pt x="179" y="198"/>
                      <a:pt x="169" y="201"/>
                      <a:pt x="159" y="205"/>
                    </a:cubicBezTo>
                    <a:cubicBezTo>
                      <a:pt x="155" y="207"/>
                      <a:pt x="150" y="210"/>
                      <a:pt x="145" y="211"/>
                    </a:cubicBezTo>
                    <a:cubicBezTo>
                      <a:pt x="143" y="213"/>
                      <a:pt x="140" y="213"/>
                      <a:pt x="137" y="214"/>
                    </a:cubicBezTo>
                    <a:cubicBezTo>
                      <a:pt x="136" y="214"/>
                      <a:pt x="136" y="215"/>
                      <a:pt x="135" y="215"/>
                    </a:cubicBezTo>
                    <a:moveTo>
                      <a:pt x="130" y="204"/>
                    </a:moveTo>
                    <a:cubicBezTo>
                      <a:pt x="130" y="202"/>
                      <a:pt x="130" y="200"/>
                      <a:pt x="130" y="199"/>
                    </a:cubicBezTo>
                    <a:cubicBezTo>
                      <a:pt x="137" y="197"/>
                      <a:pt x="143" y="194"/>
                      <a:pt x="150" y="191"/>
                    </a:cubicBezTo>
                    <a:cubicBezTo>
                      <a:pt x="159" y="188"/>
                      <a:pt x="168" y="185"/>
                      <a:pt x="177" y="182"/>
                    </a:cubicBezTo>
                    <a:cubicBezTo>
                      <a:pt x="179" y="181"/>
                      <a:pt x="181" y="181"/>
                      <a:pt x="184" y="180"/>
                    </a:cubicBezTo>
                    <a:cubicBezTo>
                      <a:pt x="181" y="181"/>
                      <a:pt x="178" y="183"/>
                      <a:pt x="175" y="184"/>
                    </a:cubicBezTo>
                    <a:cubicBezTo>
                      <a:pt x="167" y="188"/>
                      <a:pt x="159" y="192"/>
                      <a:pt x="150" y="195"/>
                    </a:cubicBezTo>
                    <a:cubicBezTo>
                      <a:pt x="144" y="198"/>
                      <a:pt x="136" y="200"/>
                      <a:pt x="130" y="204"/>
                    </a:cubicBezTo>
                    <a:moveTo>
                      <a:pt x="131" y="210"/>
                    </a:moveTo>
                    <a:cubicBezTo>
                      <a:pt x="132" y="209"/>
                      <a:pt x="133" y="207"/>
                      <a:pt x="134" y="207"/>
                    </a:cubicBezTo>
                    <a:cubicBezTo>
                      <a:pt x="147" y="201"/>
                      <a:pt x="160" y="196"/>
                      <a:pt x="173" y="191"/>
                    </a:cubicBezTo>
                    <a:cubicBezTo>
                      <a:pt x="178" y="189"/>
                      <a:pt x="184" y="186"/>
                      <a:pt x="190" y="184"/>
                    </a:cubicBezTo>
                    <a:cubicBezTo>
                      <a:pt x="190" y="184"/>
                      <a:pt x="191" y="183"/>
                      <a:pt x="192" y="183"/>
                    </a:cubicBezTo>
                    <a:cubicBezTo>
                      <a:pt x="195" y="182"/>
                      <a:pt x="197" y="181"/>
                      <a:pt x="199" y="180"/>
                    </a:cubicBezTo>
                    <a:cubicBezTo>
                      <a:pt x="199" y="180"/>
                      <a:pt x="199" y="181"/>
                      <a:pt x="199" y="181"/>
                    </a:cubicBezTo>
                    <a:cubicBezTo>
                      <a:pt x="199" y="183"/>
                      <a:pt x="198" y="185"/>
                      <a:pt x="198" y="187"/>
                    </a:cubicBezTo>
                    <a:cubicBezTo>
                      <a:pt x="197" y="187"/>
                      <a:pt x="197" y="187"/>
                      <a:pt x="197" y="187"/>
                    </a:cubicBezTo>
                    <a:cubicBezTo>
                      <a:pt x="186" y="192"/>
                      <a:pt x="173" y="195"/>
                      <a:pt x="162" y="198"/>
                    </a:cubicBezTo>
                    <a:cubicBezTo>
                      <a:pt x="155" y="200"/>
                      <a:pt x="148" y="202"/>
                      <a:pt x="142" y="205"/>
                    </a:cubicBezTo>
                    <a:cubicBezTo>
                      <a:pt x="140" y="205"/>
                      <a:pt x="138" y="206"/>
                      <a:pt x="136" y="207"/>
                    </a:cubicBezTo>
                    <a:cubicBezTo>
                      <a:pt x="135" y="208"/>
                      <a:pt x="133" y="209"/>
                      <a:pt x="131" y="210"/>
                    </a:cubicBezTo>
                    <a:moveTo>
                      <a:pt x="149" y="197"/>
                    </a:moveTo>
                    <a:cubicBezTo>
                      <a:pt x="161" y="192"/>
                      <a:pt x="173" y="187"/>
                      <a:pt x="184" y="181"/>
                    </a:cubicBezTo>
                    <a:cubicBezTo>
                      <a:pt x="186" y="180"/>
                      <a:pt x="188" y="179"/>
                      <a:pt x="189" y="178"/>
                    </a:cubicBezTo>
                    <a:cubicBezTo>
                      <a:pt x="193" y="177"/>
                      <a:pt x="196" y="176"/>
                      <a:pt x="199" y="175"/>
                    </a:cubicBezTo>
                    <a:cubicBezTo>
                      <a:pt x="200" y="175"/>
                      <a:pt x="200" y="175"/>
                      <a:pt x="200" y="175"/>
                    </a:cubicBezTo>
                    <a:cubicBezTo>
                      <a:pt x="199" y="176"/>
                      <a:pt x="199" y="177"/>
                      <a:pt x="199" y="179"/>
                    </a:cubicBezTo>
                    <a:cubicBezTo>
                      <a:pt x="198" y="179"/>
                      <a:pt x="198" y="179"/>
                      <a:pt x="197" y="179"/>
                    </a:cubicBezTo>
                    <a:cubicBezTo>
                      <a:pt x="197" y="179"/>
                      <a:pt x="197" y="179"/>
                      <a:pt x="197" y="179"/>
                    </a:cubicBezTo>
                    <a:cubicBezTo>
                      <a:pt x="196" y="179"/>
                      <a:pt x="196" y="180"/>
                      <a:pt x="195" y="180"/>
                    </a:cubicBezTo>
                    <a:cubicBezTo>
                      <a:pt x="193" y="182"/>
                      <a:pt x="190" y="183"/>
                      <a:pt x="187" y="184"/>
                    </a:cubicBezTo>
                    <a:cubicBezTo>
                      <a:pt x="175" y="189"/>
                      <a:pt x="162" y="192"/>
                      <a:pt x="149" y="197"/>
                    </a:cubicBezTo>
                    <a:moveTo>
                      <a:pt x="19" y="174"/>
                    </a:moveTo>
                    <a:cubicBezTo>
                      <a:pt x="18" y="173"/>
                      <a:pt x="18" y="173"/>
                      <a:pt x="18" y="173"/>
                    </a:cubicBezTo>
                    <a:cubicBezTo>
                      <a:pt x="19" y="174"/>
                      <a:pt x="19" y="174"/>
                      <a:pt x="19" y="174"/>
                    </a:cubicBezTo>
                    <a:cubicBezTo>
                      <a:pt x="19" y="174"/>
                      <a:pt x="19" y="174"/>
                      <a:pt x="19" y="174"/>
                    </a:cubicBezTo>
                    <a:cubicBezTo>
                      <a:pt x="19" y="174"/>
                      <a:pt x="19" y="174"/>
                      <a:pt x="19" y="174"/>
                    </a:cubicBezTo>
                    <a:moveTo>
                      <a:pt x="193" y="176"/>
                    </a:moveTo>
                    <a:cubicBezTo>
                      <a:pt x="196" y="175"/>
                      <a:pt x="198" y="174"/>
                      <a:pt x="201" y="172"/>
                    </a:cubicBezTo>
                    <a:cubicBezTo>
                      <a:pt x="201" y="173"/>
                      <a:pt x="200" y="173"/>
                      <a:pt x="200" y="174"/>
                    </a:cubicBezTo>
                    <a:cubicBezTo>
                      <a:pt x="198" y="175"/>
                      <a:pt x="195" y="176"/>
                      <a:pt x="193" y="176"/>
                    </a:cubicBezTo>
                    <a:moveTo>
                      <a:pt x="19" y="172"/>
                    </a:moveTo>
                    <a:cubicBezTo>
                      <a:pt x="18" y="170"/>
                      <a:pt x="20" y="169"/>
                      <a:pt x="21" y="168"/>
                    </a:cubicBezTo>
                    <a:cubicBezTo>
                      <a:pt x="21" y="168"/>
                      <a:pt x="20" y="169"/>
                      <a:pt x="20" y="169"/>
                    </a:cubicBezTo>
                    <a:cubicBezTo>
                      <a:pt x="20" y="170"/>
                      <a:pt x="19" y="171"/>
                      <a:pt x="19" y="172"/>
                    </a:cubicBezTo>
                    <a:moveTo>
                      <a:pt x="18" y="172"/>
                    </a:moveTo>
                    <a:cubicBezTo>
                      <a:pt x="17" y="170"/>
                      <a:pt x="17" y="168"/>
                      <a:pt x="17" y="167"/>
                    </a:cubicBezTo>
                    <a:cubicBezTo>
                      <a:pt x="17" y="167"/>
                      <a:pt x="17" y="167"/>
                      <a:pt x="17" y="167"/>
                    </a:cubicBezTo>
                    <a:cubicBezTo>
                      <a:pt x="17" y="167"/>
                      <a:pt x="19" y="165"/>
                      <a:pt x="20" y="165"/>
                    </a:cubicBezTo>
                    <a:cubicBezTo>
                      <a:pt x="21" y="165"/>
                      <a:pt x="21" y="166"/>
                      <a:pt x="20" y="167"/>
                    </a:cubicBezTo>
                    <a:cubicBezTo>
                      <a:pt x="20" y="168"/>
                      <a:pt x="19" y="168"/>
                      <a:pt x="18" y="169"/>
                    </a:cubicBezTo>
                    <a:cubicBezTo>
                      <a:pt x="18" y="170"/>
                      <a:pt x="18" y="171"/>
                      <a:pt x="18" y="172"/>
                    </a:cubicBezTo>
                    <a:moveTo>
                      <a:pt x="134" y="183"/>
                    </a:moveTo>
                    <a:cubicBezTo>
                      <a:pt x="135" y="181"/>
                      <a:pt x="135" y="179"/>
                      <a:pt x="136" y="178"/>
                    </a:cubicBezTo>
                    <a:cubicBezTo>
                      <a:pt x="142" y="177"/>
                      <a:pt x="148" y="175"/>
                      <a:pt x="155" y="173"/>
                    </a:cubicBezTo>
                    <a:cubicBezTo>
                      <a:pt x="162" y="170"/>
                      <a:pt x="170" y="168"/>
                      <a:pt x="178" y="165"/>
                    </a:cubicBezTo>
                    <a:cubicBezTo>
                      <a:pt x="177" y="166"/>
                      <a:pt x="177" y="166"/>
                      <a:pt x="176" y="166"/>
                    </a:cubicBezTo>
                    <a:cubicBezTo>
                      <a:pt x="167" y="169"/>
                      <a:pt x="159" y="173"/>
                      <a:pt x="151" y="176"/>
                    </a:cubicBezTo>
                    <a:cubicBezTo>
                      <a:pt x="145" y="178"/>
                      <a:pt x="139" y="180"/>
                      <a:pt x="134" y="183"/>
                    </a:cubicBezTo>
                    <a:moveTo>
                      <a:pt x="132" y="190"/>
                    </a:moveTo>
                    <a:cubicBezTo>
                      <a:pt x="132" y="188"/>
                      <a:pt x="133" y="186"/>
                      <a:pt x="133" y="185"/>
                    </a:cubicBezTo>
                    <a:cubicBezTo>
                      <a:pt x="135" y="184"/>
                      <a:pt x="137" y="183"/>
                      <a:pt x="139" y="182"/>
                    </a:cubicBezTo>
                    <a:cubicBezTo>
                      <a:pt x="143" y="180"/>
                      <a:pt x="148" y="179"/>
                      <a:pt x="152" y="177"/>
                    </a:cubicBezTo>
                    <a:cubicBezTo>
                      <a:pt x="161" y="175"/>
                      <a:pt x="169" y="172"/>
                      <a:pt x="178" y="169"/>
                    </a:cubicBezTo>
                    <a:cubicBezTo>
                      <a:pt x="183" y="167"/>
                      <a:pt x="189" y="165"/>
                      <a:pt x="194" y="164"/>
                    </a:cubicBezTo>
                    <a:cubicBezTo>
                      <a:pt x="188" y="166"/>
                      <a:pt x="183" y="168"/>
                      <a:pt x="177" y="170"/>
                    </a:cubicBezTo>
                    <a:cubicBezTo>
                      <a:pt x="162" y="176"/>
                      <a:pt x="146" y="182"/>
                      <a:pt x="132" y="190"/>
                    </a:cubicBezTo>
                    <a:moveTo>
                      <a:pt x="16" y="162"/>
                    </a:moveTo>
                    <a:cubicBezTo>
                      <a:pt x="17" y="162"/>
                      <a:pt x="19" y="161"/>
                      <a:pt x="20" y="161"/>
                    </a:cubicBezTo>
                    <a:cubicBezTo>
                      <a:pt x="20" y="161"/>
                      <a:pt x="20" y="161"/>
                      <a:pt x="19" y="162"/>
                    </a:cubicBezTo>
                    <a:cubicBezTo>
                      <a:pt x="18" y="164"/>
                      <a:pt x="17" y="165"/>
                      <a:pt x="16" y="166"/>
                    </a:cubicBezTo>
                    <a:cubicBezTo>
                      <a:pt x="16" y="165"/>
                      <a:pt x="16" y="163"/>
                      <a:pt x="15" y="162"/>
                    </a:cubicBezTo>
                    <a:cubicBezTo>
                      <a:pt x="16" y="162"/>
                      <a:pt x="16" y="162"/>
                      <a:pt x="16" y="162"/>
                    </a:cubicBezTo>
                    <a:moveTo>
                      <a:pt x="19" y="165"/>
                    </a:moveTo>
                    <a:cubicBezTo>
                      <a:pt x="18" y="165"/>
                      <a:pt x="18" y="165"/>
                      <a:pt x="19" y="164"/>
                    </a:cubicBezTo>
                    <a:cubicBezTo>
                      <a:pt x="20" y="163"/>
                      <a:pt x="21" y="162"/>
                      <a:pt x="22" y="161"/>
                    </a:cubicBezTo>
                    <a:cubicBezTo>
                      <a:pt x="22" y="162"/>
                      <a:pt x="22" y="163"/>
                      <a:pt x="21" y="164"/>
                    </a:cubicBezTo>
                    <a:cubicBezTo>
                      <a:pt x="21" y="164"/>
                      <a:pt x="21" y="164"/>
                      <a:pt x="21" y="164"/>
                    </a:cubicBezTo>
                    <a:cubicBezTo>
                      <a:pt x="21" y="164"/>
                      <a:pt x="19" y="165"/>
                      <a:pt x="19" y="165"/>
                    </a:cubicBezTo>
                    <a:moveTo>
                      <a:pt x="141" y="166"/>
                    </a:moveTo>
                    <a:cubicBezTo>
                      <a:pt x="141" y="165"/>
                      <a:pt x="142" y="164"/>
                      <a:pt x="142" y="163"/>
                    </a:cubicBezTo>
                    <a:cubicBezTo>
                      <a:pt x="142" y="162"/>
                      <a:pt x="142" y="162"/>
                      <a:pt x="142" y="162"/>
                    </a:cubicBezTo>
                    <a:cubicBezTo>
                      <a:pt x="145" y="162"/>
                      <a:pt x="149" y="161"/>
                      <a:pt x="152" y="160"/>
                    </a:cubicBezTo>
                    <a:cubicBezTo>
                      <a:pt x="148" y="161"/>
                      <a:pt x="145" y="163"/>
                      <a:pt x="141" y="166"/>
                    </a:cubicBezTo>
                    <a:moveTo>
                      <a:pt x="139" y="172"/>
                    </a:moveTo>
                    <a:cubicBezTo>
                      <a:pt x="139" y="172"/>
                      <a:pt x="139" y="172"/>
                      <a:pt x="139" y="172"/>
                    </a:cubicBezTo>
                    <a:cubicBezTo>
                      <a:pt x="139" y="171"/>
                      <a:pt x="140" y="170"/>
                      <a:pt x="140" y="169"/>
                    </a:cubicBezTo>
                    <a:cubicBezTo>
                      <a:pt x="145" y="167"/>
                      <a:pt x="150" y="165"/>
                      <a:pt x="155" y="163"/>
                    </a:cubicBezTo>
                    <a:cubicBezTo>
                      <a:pt x="160" y="161"/>
                      <a:pt x="166" y="159"/>
                      <a:pt x="171" y="158"/>
                    </a:cubicBezTo>
                    <a:cubicBezTo>
                      <a:pt x="160" y="162"/>
                      <a:pt x="149" y="166"/>
                      <a:pt x="139" y="172"/>
                    </a:cubicBezTo>
                    <a:moveTo>
                      <a:pt x="131" y="198"/>
                    </a:moveTo>
                    <a:cubicBezTo>
                      <a:pt x="131" y="198"/>
                      <a:pt x="132" y="197"/>
                      <a:pt x="133" y="197"/>
                    </a:cubicBezTo>
                    <a:cubicBezTo>
                      <a:pt x="149" y="188"/>
                      <a:pt x="167" y="182"/>
                      <a:pt x="184" y="174"/>
                    </a:cubicBezTo>
                    <a:cubicBezTo>
                      <a:pt x="192" y="171"/>
                      <a:pt x="201" y="167"/>
                      <a:pt x="209" y="165"/>
                    </a:cubicBezTo>
                    <a:cubicBezTo>
                      <a:pt x="215" y="163"/>
                      <a:pt x="220" y="161"/>
                      <a:pt x="225" y="158"/>
                    </a:cubicBezTo>
                    <a:cubicBezTo>
                      <a:pt x="220" y="163"/>
                      <a:pt x="209" y="165"/>
                      <a:pt x="204" y="170"/>
                    </a:cubicBezTo>
                    <a:cubicBezTo>
                      <a:pt x="203" y="170"/>
                      <a:pt x="203" y="170"/>
                      <a:pt x="203" y="170"/>
                    </a:cubicBezTo>
                    <a:cubicBezTo>
                      <a:pt x="202" y="171"/>
                      <a:pt x="201" y="171"/>
                      <a:pt x="200" y="172"/>
                    </a:cubicBezTo>
                    <a:cubicBezTo>
                      <a:pt x="196" y="174"/>
                      <a:pt x="191" y="176"/>
                      <a:pt x="187" y="178"/>
                    </a:cubicBezTo>
                    <a:cubicBezTo>
                      <a:pt x="184" y="179"/>
                      <a:pt x="180" y="180"/>
                      <a:pt x="176" y="181"/>
                    </a:cubicBezTo>
                    <a:cubicBezTo>
                      <a:pt x="168" y="184"/>
                      <a:pt x="159" y="187"/>
                      <a:pt x="150" y="190"/>
                    </a:cubicBezTo>
                    <a:cubicBezTo>
                      <a:pt x="146" y="192"/>
                      <a:pt x="142" y="193"/>
                      <a:pt x="138" y="195"/>
                    </a:cubicBezTo>
                    <a:cubicBezTo>
                      <a:pt x="136" y="196"/>
                      <a:pt x="134" y="196"/>
                      <a:pt x="132" y="197"/>
                    </a:cubicBezTo>
                    <a:cubicBezTo>
                      <a:pt x="131" y="197"/>
                      <a:pt x="131" y="198"/>
                      <a:pt x="131" y="198"/>
                    </a:cubicBezTo>
                    <a:moveTo>
                      <a:pt x="137" y="175"/>
                    </a:moveTo>
                    <a:cubicBezTo>
                      <a:pt x="137" y="174"/>
                      <a:pt x="137" y="174"/>
                      <a:pt x="137" y="174"/>
                    </a:cubicBezTo>
                    <a:cubicBezTo>
                      <a:pt x="143" y="173"/>
                      <a:pt x="147" y="171"/>
                      <a:pt x="152" y="168"/>
                    </a:cubicBezTo>
                    <a:cubicBezTo>
                      <a:pt x="161" y="164"/>
                      <a:pt x="170" y="162"/>
                      <a:pt x="180" y="159"/>
                    </a:cubicBezTo>
                    <a:cubicBezTo>
                      <a:pt x="182" y="158"/>
                      <a:pt x="184" y="158"/>
                      <a:pt x="187" y="157"/>
                    </a:cubicBezTo>
                    <a:cubicBezTo>
                      <a:pt x="183" y="159"/>
                      <a:pt x="179" y="160"/>
                      <a:pt x="175" y="161"/>
                    </a:cubicBezTo>
                    <a:cubicBezTo>
                      <a:pt x="167" y="164"/>
                      <a:pt x="160" y="167"/>
                      <a:pt x="153" y="170"/>
                    </a:cubicBezTo>
                    <a:cubicBezTo>
                      <a:pt x="148" y="172"/>
                      <a:pt x="142" y="173"/>
                      <a:pt x="137" y="175"/>
                    </a:cubicBezTo>
                    <a:moveTo>
                      <a:pt x="17" y="161"/>
                    </a:moveTo>
                    <a:cubicBezTo>
                      <a:pt x="16" y="161"/>
                      <a:pt x="18" y="159"/>
                      <a:pt x="19" y="159"/>
                    </a:cubicBezTo>
                    <a:cubicBezTo>
                      <a:pt x="20" y="158"/>
                      <a:pt x="21" y="157"/>
                      <a:pt x="21" y="156"/>
                    </a:cubicBezTo>
                    <a:cubicBezTo>
                      <a:pt x="21" y="157"/>
                      <a:pt x="21" y="157"/>
                      <a:pt x="21" y="157"/>
                    </a:cubicBezTo>
                    <a:cubicBezTo>
                      <a:pt x="21" y="158"/>
                      <a:pt x="21" y="159"/>
                      <a:pt x="21" y="159"/>
                    </a:cubicBezTo>
                    <a:cubicBezTo>
                      <a:pt x="21" y="159"/>
                      <a:pt x="21" y="159"/>
                      <a:pt x="21" y="159"/>
                    </a:cubicBezTo>
                    <a:cubicBezTo>
                      <a:pt x="20" y="160"/>
                      <a:pt x="20" y="160"/>
                      <a:pt x="19" y="160"/>
                    </a:cubicBezTo>
                    <a:cubicBezTo>
                      <a:pt x="18" y="161"/>
                      <a:pt x="17" y="161"/>
                      <a:pt x="17" y="161"/>
                    </a:cubicBezTo>
                    <a:moveTo>
                      <a:pt x="15" y="161"/>
                    </a:moveTo>
                    <a:cubicBezTo>
                      <a:pt x="15" y="160"/>
                      <a:pt x="15" y="159"/>
                      <a:pt x="15" y="158"/>
                    </a:cubicBezTo>
                    <a:cubicBezTo>
                      <a:pt x="15" y="158"/>
                      <a:pt x="15" y="158"/>
                      <a:pt x="15" y="158"/>
                    </a:cubicBezTo>
                    <a:cubicBezTo>
                      <a:pt x="16" y="158"/>
                      <a:pt x="16" y="157"/>
                      <a:pt x="17" y="157"/>
                    </a:cubicBezTo>
                    <a:cubicBezTo>
                      <a:pt x="18" y="156"/>
                      <a:pt x="18" y="156"/>
                      <a:pt x="19" y="156"/>
                    </a:cubicBezTo>
                    <a:cubicBezTo>
                      <a:pt x="19" y="156"/>
                      <a:pt x="20" y="156"/>
                      <a:pt x="20" y="156"/>
                    </a:cubicBezTo>
                    <a:cubicBezTo>
                      <a:pt x="19" y="158"/>
                      <a:pt x="17" y="159"/>
                      <a:pt x="15" y="161"/>
                    </a:cubicBezTo>
                    <a:cubicBezTo>
                      <a:pt x="15" y="161"/>
                      <a:pt x="15" y="161"/>
                      <a:pt x="15" y="161"/>
                    </a:cubicBezTo>
                    <a:moveTo>
                      <a:pt x="131" y="197"/>
                    </a:moveTo>
                    <a:cubicBezTo>
                      <a:pt x="131" y="196"/>
                      <a:pt x="131" y="194"/>
                      <a:pt x="131" y="193"/>
                    </a:cubicBezTo>
                    <a:cubicBezTo>
                      <a:pt x="139" y="189"/>
                      <a:pt x="146" y="187"/>
                      <a:pt x="154" y="184"/>
                    </a:cubicBezTo>
                    <a:cubicBezTo>
                      <a:pt x="163" y="181"/>
                      <a:pt x="171" y="177"/>
                      <a:pt x="180" y="174"/>
                    </a:cubicBezTo>
                    <a:cubicBezTo>
                      <a:pt x="188" y="170"/>
                      <a:pt x="197" y="167"/>
                      <a:pt x="206" y="164"/>
                    </a:cubicBezTo>
                    <a:cubicBezTo>
                      <a:pt x="210" y="163"/>
                      <a:pt x="214" y="161"/>
                      <a:pt x="219" y="160"/>
                    </a:cubicBezTo>
                    <a:cubicBezTo>
                      <a:pt x="220" y="159"/>
                      <a:pt x="226" y="156"/>
                      <a:pt x="226" y="156"/>
                    </a:cubicBezTo>
                    <a:cubicBezTo>
                      <a:pt x="226" y="156"/>
                      <a:pt x="226" y="156"/>
                      <a:pt x="225" y="157"/>
                    </a:cubicBezTo>
                    <a:cubicBezTo>
                      <a:pt x="218" y="162"/>
                      <a:pt x="209" y="164"/>
                      <a:pt x="201" y="167"/>
                    </a:cubicBezTo>
                    <a:cubicBezTo>
                      <a:pt x="192" y="170"/>
                      <a:pt x="184" y="174"/>
                      <a:pt x="175" y="177"/>
                    </a:cubicBezTo>
                    <a:cubicBezTo>
                      <a:pt x="160" y="183"/>
                      <a:pt x="145" y="189"/>
                      <a:pt x="131" y="197"/>
                    </a:cubicBezTo>
                    <a:moveTo>
                      <a:pt x="202" y="161"/>
                    </a:moveTo>
                    <a:cubicBezTo>
                      <a:pt x="203" y="161"/>
                      <a:pt x="203" y="161"/>
                      <a:pt x="204" y="160"/>
                    </a:cubicBezTo>
                    <a:cubicBezTo>
                      <a:pt x="208" y="159"/>
                      <a:pt x="212" y="157"/>
                      <a:pt x="216" y="156"/>
                    </a:cubicBezTo>
                    <a:cubicBezTo>
                      <a:pt x="212" y="158"/>
                      <a:pt x="207" y="160"/>
                      <a:pt x="203" y="161"/>
                    </a:cubicBezTo>
                    <a:cubicBezTo>
                      <a:pt x="202" y="161"/>
                      <a:pt x="202" y="161"/>
                      <a:pt x="202" y="161"/>
                    </a:cubicBezTo>
                    <a:moveTo>
                      <a:pt x="131" y="192"/>
                    </a:moveTo>
                    <a:cubicBezTo>
                      <a:pt x="132" y="191"/>
                      <a:pt x="132" y="191"/>
                      <a:pt x="132" y="191"/>
                    </a:cubicBezTo>
                    <a:cubicBezTo>
                      <a:pt x="147" y="182"/>
                      <a:pt x="164" y="177"/>
                      <a:pt x="180" y="170"/>
                    </a:cubicBezTo>
                    <a:cubicBezTo>
                      <a:pt x="188" y="167"/>
                      <a:pt x="197" y="164"/>
                      <a:pt x="205" y="161"/>
                    </a:cubicBezTo>
                    <a:cubicBezTo>
                      <a:pt x="212" y="159"/>
                      <a:pt x="219" y="156"/>
                      <a:pt x="226" y="153"/>
                    </a:cubicBezTo>
                    <a:cubicBezTo>
                      <a:pt x="226" y="153"/>
                      <a:pt x="227" y="153"/>
                      <a:pt x="227" y="153"/>
                    </a:cubicBezTo>
                    <a:cubicBezTo>
                      <a:pt x="228" y="153"/>
                      <a:pt x="228" y="153"/>
                      <a:pt x="228" y="153"/>
                    </a:cubicBezTo>
                    <a:cubicBezTo>
                      <a:pt x="228" y="153"/>
                      <a:pt x="227" y="154"/>
                      <a:pt x="227" y="155"/>
                    </a:cubicBezTo>
                    <a:cubicBezTo>
                      <a:pt x="219" y="158"/>
                      <a:pt x="211" y="161"/>
                      <a:pt x="203" y="164"/>
                    </a:cubicBezTo>
                    <a:cubicBezTo>
                      <a:pt x="194" y="166"/>
                      <a:pt x="186" y="170"/>
                      <a:pt x="178" y="174"/>
                    </a:cubicBezTo>
                    <a:cubicBezTo>
                      <a:pt x="169" y="177"/>
                      <a:pt x="161" y="181"/>
                      <a:pt x="152" y="184"/>
                    </a:cubicBezTo>
                    <a:cubicBezTo>
                      <a:pt x="145" y="186"/>
                      <a:pt x="138" y="189"/>
                      <a:pt x="131" y="192"/>
                    </a:cubicBezTo>
                    <a:moveTo>
                      <a:pt x="15" y="157"/>
                    </a:moveTo>
                    <a:cubicBezTo>
                      <a:pt x="15" y="157"/>
                      <a:pt x="16" y="157"/>
                      <a:pt x="16" y="156"/>
                    </a:cubicBezTo>
                    <a:cubicBezTo>
                      <a:pt x="18" y="155"/>
                      <a:pt x="20" y="154"/>
                      <a:pt x="21" y="152"/>
                    </a:cubicBezTo>
                    <a:cubicBezTo>
                      <a:pt x="21" y="153"/>
                      <a:pt x="21" y="154"/>
                      <a:pt x="21" y="154"/>
                    </a:cubicBezTo>
                    <a:cubicBezTo>
                      <a:pt x="21" y="154"/>
                      <a:pt x="20" y="154"/>
                      <a:pt x="19" y="155"/>
                    </a:cubicBezTo>
                    <a:cubicBezTo>
                      <a:pt x="18" y="155"/>
                      <a:pt x="18" y="156"/>
                      <a:pt x="17" y="156"/>
                    </a:cubicBezTo>
                    <a:cubicBezTo>
                      <a:pt x="16" y="157"/>
                      <a:pt x="16" y="157"/>
                      <a:pt x="15" y="157"/>
                    </a:cubicBezTo>
                    <a:moveTo>
                      <a:pt x="15" y="157"/>
                    </a:moveTo>
                    <a:cubicBezTo>
                      <a:pt x="14" y="156"/>
                      <a:pt x="14" y="155"/>
                      <a:pt x="14" y="153"/>
                    </a:cubicBezTo>
                    <a:cubicBezTo>
                      <a:pt x="16" y="152"/>
                      <a:pt x="18" y="152"/>
                      <a:pt x="20" y="151"/>
                    </a:cubicBezTo>
                    <a:cubicBezTo>
                      <a:pt x="20" y="151"/>
                      <a:pt x="21" y="151"/>
                      <a:pt x="22" y="150"/>
                    </a:cubicBezTo>
                    <a:cubicBezTo>
                      <a:pt x="22" y="151"/>
                      <a:pt x="22" y="151"/>
                      <a:pt x="22" y="151"/>
                    </a:cubicBezTo>
                    <a:cubicBezTo>
                      <a:pt x="21" y="152"/>
                      <a:pt x="20" y="152"/>
                      <a:pt x="20" y="152"/>
                    </a:cubicBezTo>
                    <a:cubicBezTo>
                      <a:pt x="18" y="154"/>
                      <a:pt x="16" y="155"/>
                      <a:pt x="15" y="157"/>
                    </a:cubicBezTo>
                    <a:moveTo>
                      <a:pt x="134" y="184"/>
                    </a:moveTo>
                    <a:cubicBezTo>
                      <a:pt x="140" y="180"/>
                      <a:pt x="148" y="178"/>
                      <a:pt x="155" y="175"/>
                    </a:cubicBezTo>
                    <a:cubicBezTo>
                      <a:pt x="164" y="172"/>
                      <a:pt x="172" y="168"/>
                      <a:pt x="181" y="165"/>
                    </a:cubicBezTo>
                    <a:cubicBezTo>
                      <a:pt x="186" y="164"/>
                      <a:pt x="191" y="162"/>
                      <a:pt x="196" y="160"/>
                    </a:cubicBezTo>
                    <a:cubicBezTo>
                      <a:pt x="199" y="159"/>
                      <a:pt x="203" y="158"/>
                      <a:pt x="206" y="156"/>
                    </a:cubicBezTo>
                    <a:cubicBezTo>
                      <a:pt x="210" y="155"/>
                      <a:pt x="214" y="153"/>
                      <a:pt x="218" y="152"/>
                    </a:cubicBezTo>
                    <a:cubicBezTo>
                      <a:pt x="219" y="152"/>
                      <a:pt x="219" y="151"/>
                      <a:pt x="220" y="151"/>
                    </a:cubicBezTo>
                    <a:cubicBezTo>
                      <a:pt x="222" y="150"/>
                      <a:pt x="225" y="150"/>
                      <a:pt x="227" y="149"/>
                    </a:cubicBezTo>
                    <a:cubicBezTo>
                      <a:pt x="228" y="150"/>
                      <a:pt x="228" y="151"/>
                      <a:pt x="228" y="151"/>
                    </a:cubicBezTo>
                    <a:cubicBezTo>
                      <a:pt x="220" y="153"/>
                      <a:pt x="213" y="156"/>
                      <a:pt x="206" y="159"/>
                    </a:cubicBezTo>
                    <a:cubicBezTo>
                      <a:pt x="197" y="162"/>
                      <a:pt x="189" y="164"/>
                      <a:pt x="180" y="167"/>
                    </a:cubicBezTo>
                    <a:cubicBezTo>
                      <a:pt x="172" y="170"/>
                      <a:pt x="164" y="172"/>
                      <a:pt x="156" y="175"/>
                    </a:cubicBezTo>
                    <a:cubicBezTo>
                      <a:pt x="148" y="178"/>
                      <a:pt x="140" y="180"/>
                      <a:pt x="134" y="184"/>
                    </a:cubicBezTo>
                    <a:moveTo>
                      <a:pt x="33" y="149"/>
                    </a:moveTo>
                    <a:cubicBezTo>
                      <a:pt x="33" y="149"/>
                      <a:pt x="32" y="148"/>
                      <a:pt x="32" y="148"/>
                    </a:cubicBezTo>
                    <a:cubicBezTo>
                      <a:pt x="31" y="147"/>
                      <a:pt x="31" y="147"/>
                      <a:pt x="30" y="146"/>
                    </a:cubicBezTo>
                    <a:cubicBezTo>
                      <a:pt x="30" y="146"/>
                      <a:pt x="31" y="146"/>
                      <a:pt x="31" y="146"/>
                    </a:cubicBezTo>
                    <a:cubicBezTo>
                      <a:pt x="32" y="146"/>
                      <a:pt x="33" y="146"/>
                      <a:pt x="32" y="147"/>
                    </a:cubicBezTo>
                    <a:cubicBezTo>
                      <a:pt x="32" y="147"/>
                      <a:pt x="32" y="148"/>
                      <a:pt x="33" y="148"/>
                    </a:cubicBezTo>
                    <a:cubicBezTo>
                      <a:pt x="33" y="148"/>
                      <a:pt x="33" y="148"/>
                      <a:pt x="33" y="148"/>
                    </a:cubicBezTo>
                    <a:cubicBezTo>
                      <a:pt x="33" y="148"/>
                      <a:pt x="34" y="148"/>
                      <a:pt x="35" y="147"/>
                    </a:cubicBezTo>
                    <a:cubicBezTo>
                      <a:pt x="35" y="148"/>
                      <a:pt x="34" y="149"/>
                      <a:pt x="33" y="149"/>
                    </a:cubicBezTo>
                    <a:moveTo>
                      <a:pt x="138" y="177"/>
                    </a:moveTo>
                    <a:cubicBezTo>
                      <a:pt x="138" y="177"/>
                      <a:pt x="137" y="177"/>
                      <a:pt x="137" y="176"/>
                    </a:cubicBezTo>
                    <a:cubicBezTo>
                      <a:pt x="141" y="174"/>
                      <a:pt x="146" y="174"/>
                      <a:pt x="150" y="172"/>
                    </a:cubicBezTo>
                    <a:cubicBezTo>
                      <a:pt x="158" y="170"/>
                      <a:pt x="165" y="166"/>
                      <a:pt x="173" y="163"/>
                    </a:cubicBezTo>
                    <a:cubicBezTo>
                      <a:pt x="183" y="160"/>
                      <a:pt x="192" y="156"/>
                      <a:pt x="201" y="153"/>
                    </a:cubicBezTo>
                    <a:cubicBezTo>
                      <a:pt x="202" y="153"/>
                      <a:pt x="203" y="153"/>
                      <a:pt x="203" y="152"/>
                    </a:cubicBezTo>
                    <a:cubicBezTo>
                      <a:pt x="204" y="152"/>
                      <a:pt x="204" y="152"/>
                      <a:pt x="205" y="152"/>
                    </a:cubicBezTo>
                    <a:cubicBezTo>
                      <a:pt x="212" y="150"/>
                      <a:pt x="219" y="149"/>
                      <a:pt x="226" y="146"/>
                    </a:cubicBezTo>
                    <a:cubicBezTo>
                      <a:pt x="226" y="147"/>
                      <a:pt x="227" y="147"/>
                      <a:pt x="227" y="148"/>
                    </a:cubicBezTo>
                    <a:cubicBezTo>
                      <a:pt x="226" y="148"/>
                      <a:pt x="226" y="149"/>
                      <a:pt x="225" y="149"/>
                    </a:cubicBezTo>
                    <a:cubicBezTo>
                      <a:pt x="224" y="149"/>
                      <a:pt x="224" y="149"/>
                      <a:pt x="224" y="149"/>
                    </a:cubicBezTo>
                    <a:cubicBezTo>
                      <a:pt x="213" y="152"/>
                      <a:pt x="202" y="156"/>
                      <a:pt x="190" y="161"/>
                    </a:cubicBezTo>
                    <a:cubicBezTo>
                      <a:pt x="185" y="162"/>
                      <a:pt x="180" y="164"/>
                      <a:pt x="175" y="165"/>
                    </a:cubicBezTo>
                    <a:cubicBezTo>
                      <a:pt x="166" y="168"/>
                      <a:pt x="157" y="171"/>
                      <a:pt x="148" y="174"/>
                    </a:cubicBezTo>
                    <a:cubicBezTo>
                      <a:pt x="146" y="175"/>
                      <a:pt x="144" y="175"/>
                      <a:pt x="142" y="176"/>
                    </a:cubicBezTo>
                    <a:cubicBezTo>
                      <a:pt x="141" y="176"/>
                      <a:pt x="141" y="176"/>
                      <a:pt x="140" y="176"/>
                    </a:cubicBezTo>
                    <a:cubicBezTo>
                      <a:pt x="139" y="177"/>
                      <a:pt x="139" y="177"/>
                      <a:pt x="138" y="177"/>
                    </a:cubicBezTo>
                    <a:moveTo>
                      <a:pt x="210" y="150"/>
                    </a:moveTo>
                    <a:cubicBezTo>
                      <a:pt x="211" y="150"/>
                      <a:pt x="212" y="149"/>
                      <a:pt x="214" y="149"/>
                    </a:cubicBezTo>
                    <a:cubicBezTo>
                      <a:pt x="216" y="148"/>
                      <a:pt x="218" y="148"/>
                      <a:pt x="220" y="147"/>
                    </a:cubicBezTo>
                    <a:cubicBezTo>
                      <a:pt x="220" y="147"/>
                      <a:pt x="224" y="146"/>
                      <a:pt x="224" y="146"/>
                    </a:cubicBezTo>
                    <a:cubicBezTo>
                      <a:pt x="224" y="146"/>
                      <a:pt x="223" y="146"/>
                      <a:pt x="222" y="146"/>
                    </a:cubicBezTo>
                    <a:cubicBezTo>
                      <a:pt x="218" y="148"/>
                      <a:pt x="214" y="149"/>
                      <a:pt x="210" y="150"/>
                    </a:cubicBezTo>
                    <a:moveTo>
                      <a:pt x="188" y="148"/>
                    </a:moveTo>
                    <a:cubicBezTo>
                      <a:pt x="193" y="147"/>
                      <a:pt x="197" y="146"/>
                      <a:pt x="202" y="144"/>
                    </a:cubicBezTo>
                    <a:cubicBezTo>
                      <a:pt x="203" y="144"/>
                      <a:pt x="204" y="144"/>
                      <a:pt x="205" y="143"/>
                    </a:cubicBezTo>
                    <a:cubicBezTo>
                      <a:pt x="200" y="145"/>
                      <a:pt x="194" y="147"/>
                      <a:pt x="188" y="148"/>
                    </a:cubicBezTo>
                    <a:moveTo>
                      <a:pt x="215" y="145"/>
                    </a:moveTo>
                    <a:cubicBezTo>
                      <a:pt x="217" y="144"/>
                      <a:pt x="219" y="143"/>
                      <a:pt x="222" y="143"/>
                    </a:cubicBezTo>
                    <a:cubicBezTo>
                      <a:pt x="219" y="143"/>
                      <a:pt x="217" y="144"/>
                      <a:pt x="215" y="145"/>
                    </a:cubicBezTo>
                    <a:moveTo>
                      <a:pt x="222" y="143"/>
                    </a:moveTo>
                    <a:cubicBezTo>
                      <a:pt x="222" y="143"/>
                      <a:pt x="222" y="143"/>
                      <a:pt x="222" y="143"/>
                    </a:cubicBezTo>
                    <a:cubicBezTo>
                      <a:pt x="222" y="143"/>
                      <a:pt x="222" y="143"/>
                      <a:pt x="222" y="143"/>
                    </a:cubicBezTo>
                    <a:moveTo>
                      <a:pt x="138" y="173"/>
                    </a:moveTo>
                    <a:cubicBezTo>
                      <a:pt x="138" y="173"/>
                      <a:pt x="138" y="173"/>
                      <a:pt x="138" y="173"/>
                    </a:cubicBezTo>
                    <a:cubicBezTo>
                      <a:pt x="139" y="172"/>
                      <a:pt x="141" y="171"/>
                      <a:pt x="141" y="171"/>
                    </a:cubicBezTo>
                    <a:cubicBezTo>
                      <a:pt x="146" y="169"/>
                      <a:pt x="151" y="167"/>
                      <a:pt x="155" y="165"/>
                    </a:cubicBezTo>
                    <a:cubicBezTo>
                      <a:pt x="164" y="161"/>
                      <a:pt x="173" y="158"/>
                      <a:pt x="183" y="155"/>
                    </a:cubicBezTo>
                    <a:cubicBezTo>
                      <a:pt x="186" y="153"/>
                      <a:pt x="189" y="152"/>
                      <a:pt x="192" y="152"/>
                    </a:cubicBezTo>
                    <a:cubicBezTo>
                      <a:pt x="203" y="149"/>
                      <a:pt x="214" y="147"/>
                      <a:pt x="224" y="143"/>
                    </a:cubicBezTo>
                    <a:cubicBezTo>
                      <a:pt x="224" y="143"/>
                      <a:pt x="225" y="144"/>
                      <a:pt x="225" y="145"/>
                    </a:cubicBezTo>
                    <a:cubicBezTo>
                      <a:pt x="216" y="146"/>
                      <a:pt x="207" y="149"/>
                      <a:pt x="198" y="153"/>
                    </a:cubicBezTo>
                    <a:cubicBezTo>
                      <a:pt x="198" y="153"/>
                      <a:pt x="197" y="153"/>
                      <a:pt x="197" y="153"/>
                    </a:cubicBezTo>
                    <a:cubicBezTo>
                      <a:pt x="180" y="158"/>
                      <a:pt x="162" y="162"/>
                      <a:pt x="146" y="170"/>
                    </a:cubicBezTo>
                    <a:cubicBezTo>
                      <a:pt x="144" y="172"/>
                      <a:pt x="142" y="172"/>
                      <a:pt x="139" y="173"/>
                    </a:cubicBezTo>
                    <a:cubicBezTo>
                      <a:pt x="138" y="173"/>
                      <a:pt x="138" y="173"/>
                      <a:pt x="138" y="173"/>
                    </a:cubicBezTo>
                    <a:moveTo>
                      <a:pt x="30" y="145"/>
                    </a:moveTo>
                    <a:cubicBezTo>
                      <a:pt x="30" y="145"/>
                      <a:pt x="30" y="145"/>
                      <a:pt x="31" y="144"/>
                    </a:cubicBezTo>
                    <a:cubicBezTo>
                      <a:pt x="33" y="143"/>
                      <a:pt x="35" y="142"/>
                      <a:pt x="36" y="140"/>
                    </a:cubicBezTo>
                    <a:cubicBezTo>
                      <a:pt x="36" y="142"/>
                      <a:pt x="36" y="144"/>
                      <a:pt x="35" y="146"/>
                    </a:cubicBezTo>
                    <a:cubicBezTo>
                      <a:pt x="35" y="146"/>
                      <a:pt x="34" y="147"/>
                      <a:pt x="34" y="147"/>
                    </a:cubicBezTo>
                    <a:cubicBezTo>
                      <a:pt x="34" y="147"/>
                      <a:pt x="34" y="146"/>
                      <a:pt x="35" y="145"/>
                    </a:cubicBezTo>
                    <a:cubicBezTo>
                      <a:pt x="35" y="144"/>
                      <a:pt x="35" y="144"/>
                      <a:pt x="35" y="144"/>
                    </a:cubicBezTo>
                    <a:cubicBezTo>
                      <a:pt x="35" y="144"/>
                      <a:pt x="34" y="144"/>
                      <a:pt x="34" y="144"/>
                    </a:cubicBezTo>
                    <a:cubicBezTo>
                      <a:pt x="34" y="144"/>
                      <a:pt x="33" y="145"/>
                      <a:pt x="32" y="145"/>
                    </a:cubicBezTo>
                    <a:cubicBezTo>
                      <a:pt x="31" y="145"/>
                      <a:pt x="30" y="145"/>
                      <a:pt x="30" y="145"/>
                    </a:cubicBezTo>
                    <a:moveTo>
                      <a:pt x="14" y="152"/>
                    </a:moveTo>
                    <a:cubicBezTo>
                      <a:pt x="14" y="151"/>
                      <a:pt x="14" y="151"/>
                      <a:pt x="14" y="150"/>
                    </a:cubicBezTo>
                    <a:cubicBezTo>
                      <a:pt x="19" y="148"/>
                      <a:pt x="23" y="146"/>
                      <a:pt x="28" y="143"/>
                    </a:cubicBezTo>
                    <a:cubicBezTo>
                      <a:pt x="30" y="142"/>
                      <a:pt x="32" y="142"/>
                      <a:pt x="33" y="141"/>
                    </a:cubicBezTo>
                    <a:cubicBezTo>
                      <a:pt x="34" y="140"/>
                      <a:pt x="35" y="140"/>
                      <a:pt x="35" y="140"/>
                    </a:cubicBezTo>
                    <a:cubicBezTo>
                      <a:pt x="35" y="140"/>
                      <a:pt x="35" y="141"/>
                      <a:pt x="34" y="141"/>
                    </a:cubicBezTo>
                    <a:cubicBezTo>
                      <a:pt x="32" y="143"/>
                      <a:pt x="30" y="144"/>
                      <a:pt x="28" y="145"/>
                    </a:cubicBezTo>
                    <a:cubicBezTo>
                      <a:pt x="28" y="145"/>
                      <a:pt x="27" y="145"/>
                      <a:pt x="27" y="145"/>
                    </a:cubicBezTo>
                    <a:cubicBezTo>
                      <a:pt x="26" y="145"/>
                      <a:pt x="26" y="145"/>
                      <a:pt x="25" y="145"/>
                    </a:cubicBezTo>
                    <a:cubicBezTo>
                      <a:pt x="24" y="146"/>
                      <a:pt x="23" y="148"/>
                      <a:pt x="22" y="149"/>
                    </a:cubicBezTo>
                    <a:cubicBezTo>
                      <a:pt x="19" y="150"/>
                      <a:pt x="16" y="151"/>
                      <a:pt x="14" y="152"/>
                    </a:cubicBezTo>
                    <a:moveTo>
                      <a:pt x="140" y="168"/>
                    </a:moveTo>
                    <a:cubicBezTo>
                      <a:pt x="141" y="168"/>
                      <a:pt x="141" y="167"/>
                      <a:pt x="141" y="167"/>
                    </a:cubicBezTo>
                    <a:cubicBezTo>
                      <a:pt x="142" y="166"/>
                      <a:pt x="144" y="165"/>
                      <a:pt x="145" y="164"/>
                    </a:cubicBezTo>
                    <a:cubicBezTo>
                      <a:pt x="153" y="160"/>
                      <a:pt x="162" y="157"/>
                      <a:pt x="171" y="154"/>
                    </a:cubicBezTo>
                    <a:cubicBezTo>
                      <a:pt x="188" y="149"/>
                      <a:pt x="205" y="146"/>
                      <a:pt x="221" y="139"/>
                    </a:cubicBezTo>
                    <a:cubicBezTo>
                      <a:pt x="222" y="140"/>
                      <a:pt x="222" y="141"/>
                      <a:pt x="223" y="142"/>
                    </a:cubicBezTo>
                    <a:cubicBezTo>
                      <a:pt x="216" y="143"/>
                      <a:pt x="209" y="146"/>
                      <a:pt x="202" y="148"/>
                    </a:cubicBezTo>
                    <a:cubicBezTo>
                      <a:pt x="202" y="148"/>
                      <a:pt x="201" y="148"/>
                      <a:pt x="201" y="148"/>
                    </a:cubicBezTo>
                    <a:cubicBezTo>
                      <a:pt x="185" y="152"/>
                      <a:pt x="169" y="157"/>
                      <a:pt x="153" y="163"/>
                    </a:cubicBezTo>
                    <a:cubicBezTo>
                      <a:pt x="150" y="164"/>
                      <a:pt x="146" y="166"/>
                      <a:pt x="142" y="167"/>
                    </a:cubicBezTo>
                    <a:cubicBezTo>
                      <a:pt x="142" y="167"/>
                      <a:pt x="141" y="168"/>
                      <a:pt x="140" y="168"/>
                    </a:cubicBezTo>
                    <a:moveTo>
                      <a:pt x="143" y="161"/>
                    </a:moveTo>
                    <a:cubicBezTo>
                      <a:pt x="156" y="155"/>
                      <a:pt x="170" y="151"/>
                      <a:pt x="184" y="147"/>
                    </a:cubicBezTo>
                    <a:cubicBezTo>
                      <a:pt x="190" y="145"/>
                      <a:pt x="197" y="143"/>
                      <a:pt x="203" y="141"/>
                    </a:cubicBezTo>
                    <a:cubicBezTo>
                      <a:pt x="209" y="139"/>
                      <a:pt x="214" y="138"/>
                      <a:pt x="220" y="136"/>
                    </a:cubicBezTo>
                    <a:cubicBezTo>
                      <a:pt x="220" y="136"/>
                      <a:pt x="220" y="137"/>
                      <a:pt x="221" y="138"/>
                    </a:cubicBezTo>
                    <a:cubicBezTo>
                      <a:pt x="208" y="142"/>
                      <a:pt x="195" y="146"/>
                      <a:pt x="182" y="149"/>
                    </a:cubicBezTo>
                    <a:cubicBezTo>
                      <a:pt x="175" y="151"/>
                      <a:pt x="168" y="153"/>
                      <a:pt x="162" y="155"/>
                    </a:cubicBezTo>
                    <a:cubicBezTo>
                      <a:pt x="158" y="156"/>
                      <a:pt x="155" y="158"/>
                      <a:pt x="152" y="159"/>
                    </a:cubicBezTo>
                    <a:cubicBezTo>
                      <a:pt x="149" y="160"/>
                      <a:pt x="146" y="160"/>
                      <a:pt x="143" y="161"/>
                    </a:cubicBezTo>
                    <a:moveTo>
                      <a:pt x="15" y="149"/>
                    </a:moveTo>
                    <a:cubicBezTo>
                      <a:pt x="15" y="149"/>
                      <a:pt x="15" y="149"/>
                      <a:pt x="16" y="148"/>
                    </a:cubicBezTo>
                    <a:cubicBezTo>
                      <a:pt x="23" y="144"/>
                      <a:pt x="30" y="140"/>
                      <a:pt x="37" y="135"/>
                    </a:cubicBezTo>
                    <a:cubicBezTo>
                      <a:pt x="37" y="136"/>
                      <a:pt x="36" y="138"/>
                      <a:pt x="36" y="139"/>
                    </a:cubicBezTo>
                    <a:cubicBezTo>
                      <a:pt x="33" y="140"/>
                      <a:pt x="29" y="142"/>
                      <a:pt x="26" y="143"/>
                    </a:cubicBezTo>
                    <a:cubicBezTo>
                      <a:pt x="24" y="144"/>
                      <a:pt x="22" y="145"/>
                      <a:pt x="20" y="146"/>
                    </a:cubicBezTo>
                    <a:cubicBezTo>
                      <a:pt x="20" y="146"/>
                      <a:pt x="20" y="146"/>
                      <a:pt x="20" y="146"/>
                    </a:cubicBezTo>
                    <a:cubicBezTo>
                      <a:pt x="20" y="146"/>
                      <a:pt x="19" y="147"/>
                      <a:pt x="18" y="148"/>
                    </a:cubicBezTo>
                    <a:cubicBezTo>
                      <a:pt x="16" y="148"/>
                      <a:pt x="15" y="149"/>
                      <a:pt x="15" y="149"/>
                    </a:cubicBezTo>
                    <a:moveTo>
                      <a:pt x="273" y="139"/>
                    </a:moveTo>
                    <a:cubicBezTo>
                      <a:pt x="272" y="138"/>
                      <a:pt x="272" y="138"/>
                      <a:pt x="272" y="137"/>
                    </a:cubicBezTo>
                    <a:cubicBezTo>
                      <a:pt x="272" y="137"/>
                      <a:pt x="272" y="136"/>
                      <a:pt x="273" y="135"/>
                    </a:cubicBezTo>
                    <a:cubicBezTo>
                      <a:pt x="273" y="136"/>
                      <a:pt x="273" y="137"/>
                      <a:pt x="273" y="138"/>
                    </a:cubicBezTo>
                    <a:cubicBezTo>
                      <a:pt x="273" y="138"/>
                      <a:pt x="273" y="138"/>
                      <a:pt x="273" y="139"/>
                    </a:cubicBezTo>
                    <a:moveTo>
                      <a:pt x="13" y="144"/>
                    </a:moveTo>
                    <a:cubicBezTo>
                      <a:pt x="17" y="143"/>
                      <a:pt x="20" y="142"/>
                      <a:pt x="23" y="140"/>
                    </a:cubicBezTo>
                    <a:cubicBezTo>
                      <a:pt x="27" y="138"/>
                      <a:pt x="32" y="137"/>
                      <a:pt x="37" y="134"/>
                    </a:cubicBezTo>
                    <a:cubicBezTo>
                      <a:pt x="37" y="134"/>
                      <a:pt x="37" y="134"/>
                      <a:pt x="37" y="134"/>
                    </a:cubicBezTo>
                    <a:cubicBezTo>
                      <a:pt x="29" y="138"/>
                      <a:pt x="21" y="144"/>
                      <a:pt x="13" y="149"/>
                    </a:cubicBezTo>
                    <a:cubicBezTo>
                      <a:pt x="13" y="147"/>
                      <a:pt x="13" y="145"/>
                      <a:pt x="13" y="144"/>
                    </a:cubicBezTo>
                    <a:cubicBezTo>
                      <a:pt x="13" y="144"/>
                      <a:pt x="13" y="144"/>
                      <a:pt x="13" y="144"/>
                    </a:cubicBezTo>
                    <a:moveTo>
                      <a:pt x="141" y="155"/>
                    </a:moveTo>
                    <a:cubicBezTo>
                      <a:pt x="141" y="154"/>
                      <a:pt x="141" y="152"/>
                      <a:pt x="141" y="151"/>
                    </a:cubicBezTo>
                    <a:cubicBezTo>
                      <a:pt x="154" y="148"/>
                      <a:pt x="166" y="143"/>
                      <a:pt x="179" y="139"/>
                    </a:cubicBezTo>
                    <a:cubicBezTo>
                      <a:pt x="186" y="137"/>
                      <a:pt x="193" y="136"/>
                      <a:pt x="199" y="134"/>
                    </a:cubicBezTo>
                    <a:cubicBezTo>
                      <a:pt x="200" y="134"/>
                      <a:pt x="200" y="134"/>
                      <a:pt x="200" y="134"/>
                    </a:cubicBezTo>
                    <a:cubicBezTo>
                      <a:pt x="199" y="134"/>
                      <a:pt x="198" y="134"/>
                      <a:pt x="197" y="135"/>
                    </a:cubicBezTo>
                    <a:cubicBezTo>
                      <a:pt x="190" y="137"/>
                      <a:pt x="183" y="139"/>
                      <a:pt x="176" y="141"/>
                    </a:cubicBezTo>
                    <a:cubicBezTo>
                      <a:pt x="170" y="143"/>
                      <a:pt x="163" y="146"/>
                      <a:pt x="157" y="148"/>
                    </a:cubicBezTo>
                    <a:cubicBezTo>
                      <a:pt x="152" y="150"/>
                      <a:pt x="146" y="152"/>
                      <a:pt x="141" y="155"/>
                    </a:cubicBezTo>
                    <a:moveTo>
                      <a:pt x="142" y="161"/>
                    </a:moveTo>
                    <a:cubicBezTo>
                      <a:pt x="142" y="159"/>
                      <a:pt x="141" y="158"/>
                      <a:pt x="141" y="156"/>
                    </a:cubicBezTo>
                    <a:cubicBezTo>
                      <a:pt x="144" y="156"/>
                      <a:pt x="146" y="155"/>
                      <a:pt x="148" y="154"/>
                    </a:cubicBezTo>
                    <a:cubicBezTo>
                      <a:pt x="152" y="152"/>
                      <a:pt x="156" y="151"/>
                      <a:pt x="160" y="150"/>
                    </a:cubicBezTo>
                    <a:cubicBezTo>
                      <a:pt x="168" y="148"/>
                      <a:pt x="176" y="145"/>
                      <a:pt x="184" y="143"/>
                    </a:cubicBezTo>
                    <a:cubicBezTo>
                      <a:pt x="192" y="141"/>
                      <a:pt x="200" y="139"/>
                      <a:pt x="208" y="136"/>
                    </a:cubicBezTo>
                    <a:cubicBezTo>
                      <a:pt x="212" y="135"/>
                      <a:pt x="216" y="135"/>
                      <a:pt x="219" y="133"/>
                    </a:cubicBezTo>
                    <a:cubicBezTo>
                      <a:pt x="219" y="134"/>
                      <a:pt x="219" y="134"/>
                      <a:pt x="219" y="135"/>
                    </a:cubicBezTo>
                    <a:cubicBezTo>
                      <a:pt x="214" y="138"/>
                      <a:pt x="207" y="139"/>
                      <a:pt x="201" y="141"/>
                    </a:cubicBezTo>
                    <a:cubicBezTo>
                      <a:pt x="194" y="143"/>
                      <a:pt x="186" y="145"/>
                      <a:pt x="179" y="148"/>
                    </a:cubicBezTo>
                    <a:cubicBezTo>
                      <a:pt x="166" y="151"/>
                      <a:pt x="154" y="155"/>
                      <a:pt x="142" y="161"/>
                    </a:cubicBezTo>
                    <a:moveTo>
                      <a:pt x="271" y="136"/>
                    </a:moveTo>
                    <a:cubicBezTo>
                      <a:pt x="271" y="135"/>
                      <a:pt x="270" y="134"/>
                      <a:pt x="270" y="133"/>
                    </a:cubicBezTo>
                    <a:cubicBezTo>
                      <a:pt x="270" y="133"/>
                      <a:pt x="271" y="133"/>
                      <a:pt x="272" y="133"/>
                    </a:cubicBezTo>
                    <a:cubicBezTo>
                      <a:pt x="272" y="133"/>
                      <a:pt x="272" y="133"/>
                      <a:pt x="272" y="133"/>
                    </a:cubicBezTo>
                    <a:cubicBezTo>
                      <a:pt x="272" y="133"/>
                      <a:pt x="272" y="135"/>
                      <a:pt x="271" y="136"/>
                    </a:cubicBezTo>
                    <a:moveTo>
                      <a:pt x="229" y="133"/>
                    </a:moveTo>
                    <a:cubicBezTo>
                      <a:pt x="232" y="133"/>
                      <a:pt x="234" y="133"/>
                      <a:pt x="237" y="132"/>
                    </a:cubicBezTo>
                    <a:cubicBezTo>
                      <a:pt x="238" y="132"/>
                      <a:pt x="239" y="132"/>
                      <a:pt x="240" y="131"/>
                    </a:cubicBezTo>
                    <a:cubicBezTo>
                      <a:pt x="240" y="131"/>
                      <a:pt x="243" y="131"/>
                      <a:pt x="244" y="131"/>
                    </a:cubicBezTo>
                    <a:cubicBezTo>
                      <a:pt x="245" y="131"/>
                      <a:pt x="245" y="131"/>
                      <a:pt x="244" y="132"/>
                    </a:cubicBezTo>
                    <a:cubicBezTo>
                      <a:pt x="243" y="133"/>
                      <a:pt x="241" y="133"/>
                      <a:pt x="239" y="134"/>
                    </a:cubicBezTo>
                    <a:cubicBezTo>
                      <a:pt x="237" y="134"/>
                      <a:pt x="235" y="134"/>
                      <a:pt x="234" y="134"/>
                    </a:cubicBezTo>
                    <a:cubicBezTo>
                      <a:pt x="234" y="134"/>
                      <a:pt x="234" y="134"/>
                      <a:pt x="234" y="134"/>
                    </a:cubicBezTo>
                    <a:cubicBezTo>
                      <a:pt x="232" y="134"/>
                      <a:pt x="230" y="134"/>
                      <a:pt x="229" y="133"/>
                    </a:cubicBezTo>
                    <a:cubicBezTo>
                      <a:pt x="229" y="133"/>
                      <a:pt x="229" y="133"/>
                      <a:pt x="229" y="133"/>
                    </a:cubicBezTo>
                    <a:moveTo>
                      <a:pt x="269" y="132"/>
                    </a:moveTo>
                    <a:cubicBezTo>
                      <a:pt x="269" y="132"/>
                      <a:pt x="268" y="131"/>
                      <a:pt x="268" y="130"/>
                    </a:cubicBezTo>
                    <a:cubicBezTo>
                      <a:pt x="267" y="130"/>
                      <a:pt x="267" y="130"/>
                      <a:pt x="267" y="130"/>
                    </a:cubicBezTo>
                    <a:cubicBezTo>
                      <a:pt x="268" y="130"/>
                      <a:pt x="268" y="130"/>
                      <a:pt x="269" y="130"/>
                    </a:cubicBezTo>
                    <a:cubicBezTo>
                      <a:pt x="270" y="130"/>
                      <a:pt x="270" y="130"/>
                      <a:pt x="269" y="132"/>
                    </a:cubicBezTo>
                    <a:moveTo>
                      <a:pt x="144" y="139"/>
                    </a:moveTo>
                    <a:cubicBezTo>
                      <a:pt x="144" y="138"/>
                      <a:pt x="145" y="137"/>
                      <a:pt x="145" y="136"/>
                    </a:cubicBezTo>
                    <a:cubicBezTo>
                      <a:pt x="150" y="136"/>
                      <a:pt x="154" y="135"/>
                      <a:pt x="159" y="133"/>
                    </a:cubicBezTo>
                    <a:cubicBezTo>
                      <a:pt x="164" y="132"/>
                      <a:pt x="169" y="130"/>
                      <a:pt x="173" y="129"/>
                    </a:cubicBezTo>
                    <a:cubicBezTo>
                      <a:pt x="169" y="131"/>
                      <a:pt x="164" y="133"/>
                      <a:pt x="159" y="135"/>
                    </a:cubicBezTo>
                    <a:cubicBezTo>
                      <a:pt x="154" y="137"/>
                      <a:pt x="149" y="137"/>
                      <a:pt x="144" y="139"/>
                    </a:cubicBezTo>
                    <a:moveTo>
                      <a:pt x="15" y="142"/>
                    </a:moveTo>
                    <a:cubicBezTo>
                      <a:pt x="15" y="142"/>
                      <a:pt x="15" y="142"/>
                      <a:pt x="15" y="142"/>
                    </a:cubicBezTo>
                    <a:cubicBezTo>
                      <a:pt x="18" y="139"/>
                      <a:pt x="24" y="137"/>
                      <a:pt x="28" y="135"/>
                    </a:cubicBezTo>
                    <a:cubicBezTo>
                      <a:pt x="32" y="133"/>
                      <a:pt x="35" y="131"/>
                      <a:pt x="39" y="128"/>
                    </a:cubicBezTo>
                    <a:cubicBezTo>
                      <a:pt x="38" y="129"/>
                      <a:pt x="38" y="130"/>
                      <a:pt x="37" y="131"/>
                    </a:cubicBezTo>
                    <a:cubicBezTo>
                      <a:pt x="37" y="132"/>
                      <a:pt x="37" y="133"/>
                      <a:pt x="37" y="133"/>
                    </a:cubicBezTo>
                    <a:cubicBezTo>
                      <a:pt x="33" y="135"/>
                      <a:pt x="29" y="136"/>
                      <a:pt x="26" y="138"/>
                    </a:cubicBezTo>
                    <a:cubicBezTo>
                      <a:pt x="24" y="139"/>
                      <a:pt x="22" y="140"/>
                      <a:pt x="21" y="140"/>
                    </a:cubicBezTo>
                    <a:cubicBezTo>
                      <a:pt x="21" y="140"/>
                      <a:pt x="19" y="141"/>
                      <a:pt x="18" y="141"/>
                    </a:cubicBezTo>
                    <a:cubicBezTo>
                      <a:pt x="17" y="142"/>
                      <a:pt x="15" y="142"/>
                      <a:pt x="15" y="142"/>
                    </a:cubicBezTo>
                    <a:moveTo>
                      <a:pt x="13" y="139"/>
                    </a:moveTo>
                    <a:cubicBezTo>
                      <a:pt x="22" y="137"/>
                      <a:pt x="30" y="133"/>
                      <a:pt x="38" y="128"/>
                    </a:cubicBezTo>
                    <a:cubicBezTo>
                      <a:pt x="33" y="131"/>
                      <a:pt x="29" y="134"/>
                      <a:pt x="24" y="136"/>
                    </a:cubicBezTo>
                    <a:cubicBezTo>
                      <a:pt x="20" y="138"/>
                      <a:pt x="16" y="140"/>
                      <a:pt x="13" y="143"/>
                    </a:cubicBezTo>
                    <a:cubicBezTo>
                      <a:pt x="13" y="141"/>
                      <a:pt x="13" y="140"/>
                      <a:pt x="13" y="139"/>
                    </a:cubicBezTo>
                    <a:cubicBezTo>
                      <a:pt x="13" y="139"/>
                      <a:pt x="13" y="139"/>
                      <a:pt x="13" y="139"/>
                    </a:cubicBezTo>
                    <a:moveTo>
                      <a:pt x="141" y="149"/>
                    </a:moveTo>
                    <a:cubicBezTo>
                      <a:pt x="141" y="148"/>
                      <a:pt x="141" y="147"/>
                      <a:pt x="142" y="145"/>
                    </a:cubicBezTo>
                    <a:cubicBezTo>
                      <a:pt x="154" y="140"/>
                      <a:pt x="167" y="137"/>
                      <a:pt x="180" y="133"/>
                    </a:cubicBezTo>
                    <a:cubicBezTo>
                      <a:pt x="186" y="132"/>
                      <a:pt x="192" y="130"/>
                      <a:pt x="198" y="128"/>
                    </a:cubicBezTo>
                    <a:cubicBezTo>
                      <a:pt x="200" y="128"/>
                      <a:pt x="201" y="127"/>
                      <a:pt x="202" y="127"/>
                    </a:cubicBezTo>
                    <a:cubicBezTo>
                      <a:pt x="193" y="130"/>
                      <a:pt x="183" y="133"/>
                      <a:pt x="174" y="136"/>
                    </a:cubicBezTo>
                    <a:cubicBezTo>
                      <a:pt x="163" y="140"/>
                      <a:pt x="151" y="144"/>
                      <a:pt x="141" y="149"/>
                    </a:cubicBezTo>
                    <a:moveTo>
                      <a:pt x="40" y="127"/>
                    </a:moveTo>
                    <a:cubicBezTo>
                      <a:pt x="40" y="127"/>
                      <a:pt x="40" y="127"/>
                      <a:pt x="40" y="127"/>
                    </a:cubicBezTo>
                    <a:cubicBezTo>
                      <a:pt x="40" y="127"/>
                      <a:pt x="40" y="127"/>
                      <a:pt x="40" y="127"/>
                    </a:cubicBezTo>
                    <a:moveTo>
                      <a:pt x="141" y="156"/>
                    </a:moveTo>
                    <a:cubicBezTo>
                      <a:pt x="141" y="156"/>
                      <a:pt x="141" y="156"/>
                      <a:pt x="141" y="156"/>
                    </a:cubicBezTo>
                    <a:cubicBezTo>
                      <a:pt x="142" y="155"/>
                      <a:pt x="144" y="154"/>
                      <a:pt x="145" y="154"/>
                    </a:cubicBezTo>
                    <a:cubicBezTo>
                      <a:pt x="149" y="152"/>
                      <a:pt x="153" y="151"/>
                      <a:pt x="157" y="149"/>
                    </a:cubicBezTo>
                    <a:cubicBezTo>
                      <a:pt x="164" y="147"/>
                      <a:pt x="171" y="144"/>
                      <a:pt x="179" y="141"/>
                    </a:cubicBezTo>
                    <a:cubicBezTo>
                      <a:pt x="185" y="139"/>
                      <a:pt x="192" y="137"/>
                      <a:pt x="199" y="135"/>
                    </a:cubicBezTo>
                    <a:cubicBezTo>
                      <a:pt x="206" y="133"/>
                      <a:pt x="212" y="129"/>
                      <a:pt x="219" y="127"/>
                    </a:cubicBezTo>
                    <a:cubicBezTo>
                      <a:pt x="219" y="127"/>
                      <a:pt x="219" y="127"/>
                      <a:pt x="219" y="127"/>
                    </a:cubicBezTo>
                    <a:cubicBezTo>
                      <a:pt x="219" y="128"/>
                      <a:pt x="219" y="130"/>
                      <a:pt x="219" y="132"/>
                    </a:cubicBezTo>
                    <a:cubicBezTo>
                      <a:pt x="218" y="132"/>
                      <a:pt x="218" y="132"/>
                      <a:pt x="217" y="132"/>
                    </a:cubicBezTo>
                    <a:cubicBezTo>
                      <a:pt x="217" y="132"/>
                      <a:pt x="217" y="133"/>
                      <a:pt x="217" y="133"/>
                    </a:cubicBezTo>
                    <a:cubicBezTo>
                      <a:pt x="216" y="133"/>
                      <a:pt x="214" y="134"/>
                      <a:pt x="214" y="134"/>
                    </a:cubicBezTo>
                    <a:cubicBezTo>
                      <a:pt x="211" y="135"/>
                      <a:pt x="208" y="135"/>
                      <a:pt x="206" y="136"/>
                    </a:cubicBezTo>
                    <a:cubicBezTo>
                      <a:pt x="198" y="138"/>
                      <a:pt x="191" y="140"/>
                      <a:pt x="183" y="142"/>
                    </a:cubicBezTo>
                    <a:cubicBezTo>
                      <a:pt x="171" y="146"/>
                      <a:pt x="156" y="149"/>
                      <a:pt x="144" y="154"/>
                    </a:cubicBezTo>
                    <a:cubicBezTo>
                      <a:pt x="142" y="155"/>
                      <a:pt x="142" y="156"/>
                      <a:pt x="141" y="156"/>
                    </a:cubicBezTo>
                    <a:moveTo>
                      <a:pt x="266" y="129"/>
                    </a:moveTo>
                    <a:cubicBezTo>
                      <a:pt x="265" y="128"/>
                      <a:pt x="265" y="127"/>
                      <a:pt x="264" y="127"/>
                    </a:cubicBezTo>
                    <a:cubicBezTo>
                      <a:pt x="265" y="126"/>
                      <a:pt x="267" y="126"/>
                      <a:pt x="268" y="126"/>
                    </a:cubicBezTo>
                    <a:cubicBezTo>
                      <a:pt x="268" y="126"/>
                      <a:pt x="269" y="126"/>
                      <a:pt x="269" y="126"/>
                    </a:cubicBezTo>
                    <a:cubicBezTo>
                      <a:pt x="268" y="127"/>
                      <a:pt x="267" y="128"/>
                      <a:pt x="266" y="129"/>
                    </a:cubicBezTo>
                    <a:moveTo>
                      <a:pt x="229" y="128"/>
                    </a:moveTo>
                    <a:cubicBezTo>
                      <a:pt x="233" y="128"/>
                      <a:pt x="238" y="126"/>
                      <a:pt x="242" y="126"/>
                    </a:cubicBezTo>
                    <a:cubicBezTo>
                      <a:pt x="243" y="125"/>
                      <a:pt x="244" y="125"/>
                      <a:pt x="245" y="125"/>
                    </a:cubicBezTo>
                    <a:cubicBezTo>
                      <a:pt x="246" y="125"/>
                      <a:pt x="244" y="126"/>
                      <a:pt x="242" y="127"/>
                    </a:cubicBezTo>
                    <a:cubicBezTo>
                      <a:pt x="240" y="128"/>
                      <a:pt x="238" y="129"/>
                      <a:pt x="236" y="129"/>
                    </a:cubicBezTo>
                    <a:cubicBezTo>
                      <a:pt x="233" y="130"/>
                      <a:pt x="230" y="131"/>
                      <a:pt x="228" y="131"/>
                    </a:cubicBezTo>
                    <a:cubicBezTo>
                      <a:pt x="227" y="130"/>
                      <a:pt x="227" y="129"/>
                      <a:pt x="227" y="127"/>
                    </a:cubicBezTo>
                    <a:cubicBezTo>
                      <a:pt x="228" y="128"/>
                      <a:pt x="228" y="128"/>
                      <a:pt x="229" y="128"/>
                    </a:cubicBezTo>
                    <a:moveTo>
                      <a:pt x="228" y="132"/>
                    </a:moveTo>
                    <a:cubicBezTo>
                      <a:pt x="228" y="132"/>
                      <a:pt x="228" y="132"/>
                      <a:pt x="228" y="132"/>
                    </a:cubicBezTo>
                    <a:cubicBezTo>
                      <a:pt x="229" y="132"/>
                      <a:pt x="231" y="131"/>
                      <a:pt x="231" y="131"/>
                    </a:cubicBezTo>
                    <a:cubicBezTo>
                      <a:pt x="236" y="130"/>
                      <a:pt x="242" y="129"/>
                      <a:pt x="247" y="125"/>
                    </a:cubicBezTo>
                    <a:cubicBezTo>
                      <a:pt x="247" y="125"/>
                      <a:pt x="247" y="125"/>
                      <a:pt x="247" y="125"/>
                    </a:cubicBezTo>
                    <a:cubicBezTo>
                      <a:pt x="247" y="126"/>
                      <a:pt x="247" y="126"/>
                      <a:pt x="247" y="126"/>
                    </a:cubicBezTo>
                    <a:cubicBezTo>
                      <a:pt x="248" y="128"/>
                      <a:pt x="248" y="129"/>
                      <a:pt x="247" y="130"/>
                    </a:cubicBezTo>
                    <a:cubicBezTo>
                      <a:pt x="247" y="130"/>
                      <a:pt x="247" y="130"/>
                      <a:pt x="247" y="130"/>
                    </a:cubicBezTo>
                    <a:cubicBezTo>
                      <a:pt x="243" y="130"/>
                      <a:pt x="239" y="131"/>
                      <a:pt x="235" y="131"/>
                    </a:cubicBezTo>
                    <a:cubicBezTo>
                      <a:pt x="233" y="132"/>
                      <a:pt x="231" y="132"/>
                      <a:pt x="229" y="132"/>
                    </a:cubicBezTo>
                    <a:cubicBezTo>
                      <a:pt x="228" y="132"/>
                      <a:pt x="228" y="132"/>
                      <a:pt x="228" y="132"/>
                    </a:cubicBezTo>
                    <a:moveTo>
                      <a:pt x="214" y="124"/>
                    </a:moveTo>
                    <a:cubicBezTo>
                      <a:pt x="215" y="124"/>
                      <a:pt x="216" y="124"/>
                      <a:pt x="216" y="123"/>
                    </a:cubicBezTo>
                    <a:cubicBezTo>
                      <a:pt x="217" y="123"/>
                      <a:pt x="217" y="123"/>
                      <a:pt x="218" y="123"/>
                    </a:cubicBezTo>
                    <a:cubicBezTo>
                      <a:pt x="218" y="123"/>
                      <a:pt x="218" y="123"/>
                      <a:pt x="218" y="123"/>
                    </a:cubicBezTo>
                    <a:cubicBezTo>
                      <a:pt x="219" y="124"/>
                      <a:pt x="219" y="125"/>
                      <a:pt x="219" y="126"/>
                    </a:cubicBezTo>
                    <a:cubicBezTo>
                      <a:pt x="218" y="126"/>
                      <a:pt x="218" y="126"/>
                      <a:pt x="218" y="126"/>
                    </a:cubicBezTo>
                    <a:cubicBezTo>
                      <a:pt x="213" y="128"/>
                      <a:pt x="207" y="130"/>
                      <a:pt x="201" y="132"/>
                    </a:cubicBezTo>
                    <a:cubicBezTo>
                      <a:pt x="195" y="135"/>
                      <a:pt x="188" y="136"/>
                      <a:pt x="181" y="138"/>
                    </a:cubicBezTo>
                    <a:cubicBezTo>
                      <a:pt x="168" y="141"/>
                      <a:pt x="156" y="146"/>
                      <a:pt x="143" y="149"/>
                    </a:cubicBezTo>
                    <a:cubicBezTo>
                      <a:pt x="142" y="150"/>
                      <a:pt x="142" y="150"/>
                      <a:pt x="141" y="150"/>
                    </a:cubicBezTo>
                    <a:cubicBezTo>
                      <a:pt x="141" y="150"/>
                      <a:pt x="144" y="148"/>
                      <a:pt x="145" y="148"/>
                    </a:cubicBezTo>
                    <a:cubicBezTo>
                      <a:pt x="149" y="146"/>
                      <a:pt x="153" y="144"/>
                      <a:pt x="157" y="143"/>
                    </a:cubicBezTo>
                    <a:cubicBezTo>
                      <a:pt x="164" y="140"/>
                      <a:pt x="170" y="138"/>
                      <a:pt x="177" y="136"/>
                    </a:cubicBezTo>
                    <a:cubicBezTo>
                      <a:pt x="189" y="132"/>
                      <a:pt x="202" y="128"/>
                      <a:pt x="214" y="124"/>
                    </a:cubicBezTo>
                    <a:cubicBezTo>
                      <a:pt x="214" y="124"/>
                      <a:pt x="214" y="124"/>
                      <a:pt x="214" y="124"/>
                    </a:cubicBezTo>
                    <a:moveTo>
                      <a:pt x="263" y="126"/>
                    </a:moveTo>
                    <a:cubicBezTo>
                      <a:pt x="262" y="125"/>
                      <a:pt x="261" y="124"/>
                      <a:pt x="261" y="124"/>
                    </a:cubicBezTo>
                    <a:cubicBezTo>
                      <a:pt x="263" y="123"/>
                      <a:pt x="264" y="123"/>
                      <a:pt x="266" y="123"/>
                    </a:cubicBezTo>
                    <a:cubicBezTo>
                      <a:pt x="268" y="123"/>
                      <a:pt x="268" y="124"/>
                      <a:pt x="266" y="124"/>
                    </a:cubicBezTo>
                    <a:cubicBezTo>
                      <a:pt x="265" y="125"/>
                      <a:pt x="264" y="125"/>
                      <a:pt x="263" y="126"/>
                    </a:cubicBezTo>
                    <a:moveTo>
                      <a:pt x="228" y="127"/>
                    </a:moveTo>
                    <a:cubicBezTo>
                      <a:pt x="227" y="127"/>
                      <a:pt x="227" y="127"/>
                      <a:pt x="227" y="127"/>
                    </a:cubicBezTo>
                    <a:cubicBezTo>
                      <a:pt x="227" y="126"/>
                      <a:pt x="227" y="126"/>
                      <a:pt x="227" y="126"/>
                    </a:cubicBezTo>
                    <a:cubicBezTo>
                      <a:pt x="228" y="125"/>
                      <a:pt x="229" y="124"/>
                      <a:pt x="230" y="124"/>
                    </a:cubicBezTo>
                    <a:cubicBezTo>
                      <a:pt x="235" y="123"/>
                      <a:pt x="241" y="124"/>
                      <a:pt x="245" y="121"/>
                    </a:cubicBezTo>
                    <a:cubicBezTo>
                      <a:pt x="245" y="122"/>
                      <a:pt x="246" y="123"/>
                      <a:pt x="247" y="124"/>
                    </a:cubicBezTo>
                    <a:cubicBezTo>
                      <a:pt x="246" y="124"/>
                      <a:pt x="246" y="124"/>
                      <a:pt x="246" y="124"/>
                    </a:cubicBezTo>
                    <a:cubicBezTo>
                      <a:pt x="246" y="124"/>
                      <a:pt x="246" y="124"/>
                      <a:pt x="246" y="124"/>
                    </a:cubicBezTo>
                    <a:cubicBezTo>
                      <a:pt x="243" y="124"/>
                      <a:pt x="239" y="125"/>
                      <a:pt x="236" y="126"/>
                    </a:cubicBezTo>
                    <a:cubicBezTo>
                      <a:pt x="234" y="126"/>
                      <a:pt x="231" y="127"/>
                      <a:pt x="229" y="127"/>
                    </a:cubicBezTo>
                    <a:cubicBezTo>
                      <a:pt x="229" y="127"/>
                      <a:pt x="228" y="127"/>
                      <a:pt x="228" y="127"/>
                    </a:cubicBezTo>
                    <a:moveTo>
                      <a:pt x="228" y="123"/>
                    </a:moveTo>
                    <a:cubicBezTo>
                      <a:pt x="230" y="123"/>
                      <a:pt x="232" y="122"/>
                      <a:pt x="233" y="122"/>
                    </a:cubicBezTo>
                    <a:cubicBezTo>
                      <a:pt x="235" y="122"/>
                      <a:pt x="237" y="121"/>
                      <a:pt x="239" y="121"/>
                    </a:cubicBezTo>
                    <a:cubicBezTo>
                      <a:pt x="240" y="121"/>
                      <a:pt x="242" y="120"/>
                      <a:pt x="243" y="120"/>
                    </a:cubicBezTo>
                    <a:cubicBezTo>
                      <a:pt x="244" y="120"/>
                      <a:pt x="244" y="121"/>
                      <a:pt x="241" y="122"/>
                    </a:cubicBezTo>
                    <a:cubicBezTo>
                      <a:pt x="237" y="123"/>
                      <a:pt x="231" y="122"/>
                      <a:pt x="227" y="124"/>
                    </a:cubicBezTo>
                    <a:cubicBezTo>
                      <a:pt x="227" y="124"/>
                      <a:pt x="227" y="123"/>
                      <a:pt x="227" y="123"/>
                    </a:cubicBezTo>
                    <a:cubicBezTo>
                      <a:pt x="227" y="123"/>
                      <a:pt x="228" y="123"/>
                      <a:pt x="228" y="123"/>
                    </a:cubicBezTo>
                    <a:moveTo>
                      <a:pt x="13" y="138"/>
                    </a:moveTo>
                    <a:cubicBezTo>
                      <a:pt x="13" y="136"/>
                      <a:pt x="13" y="134"/>
                      <a:pt x="13" y="132"/>
                    </a:cubicBezTo>
                    <a:cubicBezTo>
                      <a:pt x="19" y="131"/>
                      <a:pt x="25" y="127"/>
                      <a:pt x="31" y="125"/>
                    </a:cubicBezTo>
                    <a:cubicBezTo>
                      <a:pt x="33" y="124"/>
                      <a:pt x="35" y="124"/>
                      <a:pt x="36" y="123"/>
                    </a:cubicBezTo>
                    <a:cubicBezTo>
                      <a:pt x="38" y="122"/>
                      <a:pt x="40" y="121"/>
                      <a:pt x="42" y="121"/>
                    </a:cubicBezTo>
                    <a:cubicBezTo>
                      <a:pt x="42" y="121"/>
                      <a:pt x="42" y="120"/>
                      <a:pt x="43" y="120"/>
                    </a:cubicBezTo>
                    <a:cubicBezTo>
                      <a:pt x="42" y="121"/>
                      <a:pt x="42" y="121"/>
                      <a:pt x="42" y="121"/>
                    </a:cubicBezTo>
                    <a:cubicBezTo>
                      <a:pt x="37" y="124"/>
                      <a:pt x="32" y="125"/>
                      <a:pt x="27" y="128"/>
                    </a:cubicBezTo>
                    <a:cubicBezTo>
                      <a:pt x="22" y="131"/>
                      <a:pt x="17" y="134"/>
                      <a:pt x="13" y="138"/>
                    </a:cubicBezTo>
                    <a:moveTo>
                      <a:pt x="142" y="144"/>
                    </a:moveTo>
                    <a:cubicBezTo>
                      <a:pt x="142" y="143"/>
                      <a:pt x="143" y="142"/>
                      <a:pt x="143" y="142"/>
                    </a:cubicBezTo>
                    <a:cubicBezTo>
                      <a:pt x="148" y="141"/>
                      <a:pt x="152" y="140"/>
                      <a:pt x="157" y="138"/>
                    </a:cubicBezTo>
                    <a:cubicBezTo>
                      <a:pt x="163" y="136"/>
                      <a:pt x="170" y="135"/>
                      <a:pt x="176" y="133"/>
                    </a:cubicBezTo>
                    <a:cubicBezTo>
                      <a:pt x="190" y="129"/>
                      <a:pt x="204" y="125"/>
                      <a:pt x="218" y="120"/>
                    </a:cubicBezTo>
                    <a:cubicBezTo>
                      <a:pt x="218" y="121"/>
                      <a:pt x="218" y="121"/>
                      <a:pt x="218" y="122"/>
                    </a:cubicBezTo>
                    <a:cubicBezTo>
                      <a:pt x="218" y="122"/>
                      <a:pt x="218" y="122"/>
                      <a:pt x="218" y="122"/>
                    </a:cubicBezTo>
                    <a:cubicBezTo>
                      <a:pt x="205" y="126"/>
                      <a:pt x="191" y="129"/>
                      <a:pt x="177" y="133"/>
                    </a:cubicBezTo>
                    <a:cubicBezTo>
                      <a:pt x="165" y="136"/>
                      <a:pt x="153" y="139"/>
                      <a:pt x="142" y="144"/>
                    </a:cubicBezTo>
                    <a:moveTo>
                      <a:pt x="15" y="138"/>
                    </a:moveTo>
                    <a:cubicBezTo>
                      <a:pt x="15" y="138"/>
                      <a:pt x="16" y="137"/>
                      <a:pt x="18" y="135"/>
                    </a:cubicBezTo>
                    <a:cubicBezTo>
                      <a:pt x="27" y="129"/>
                      <a:pt x="37" y="126"/>
                      <a:pt x="45" y="120"/>
                    </a:cubicBezTo>
                    <a:cubicBezTo>
                      <a:pt x="45" y="122"/>
                      <a:pt x="44" y="124"/>
                      <a:pt x="42" y="126"/>
                    </a:cubicBezTo>
                    <a:cubicBezTo>
                      <a:pt x="42" y="126"/>
                      <a:pt x="42" y="126"/>
                      <a:pt x="42" y="126"/>
                    </a:cubicBezTo>
                    <a:cubicBezTo>
                      <a:pt x="37" y="127"/>
                      <a:pt x="33" y="130"/>
                      <a:pt x="29" y="132"/>
                    </a:cubicBezTo>
                    <a:cubicBezTo>
                      <a:pt x="26" y="134"/>
                      <a:pt x="22" y="135"/>
                      <a:pt x="19" y="136"/>
                    </a:cubicBezTo>
                    <a:cubicBezTo>
                      <a:pt x="18" y="137"/>
                      <a:pt x="16" y="138"/>
                      <a:pt x="15" y="138"/>
                    </a:cubicBezTo>
                    <a:moveTo>
                      <a:pt x="260" y="123"/>
                    </a:moveTo>
                    <a:cubicBezTo>
                      <a:pt x="260" y="122"/>
                      <a:pt x="259" y="122"/>
                      <a:pt x="259" y="121"/>
                    </a:cubicBezTo>
                    <a:cubicBezTo>
                      <a:pt x="259" y="121"/>
                      <a:pt x="259" y="121"/>
                      <a:pt x="259" y="121"/>
                    </a:cubicBezTo>
                    <a:cubicBezTo>
                      <a:pt x="261" y="121"/>
                      <a:pt x="263" y="120"/>
                      <a:pt x="266" y="120"/>
                    </a:cubicBezTo>
                    <a:cubicBezTo>
                      <a:pt x="267" y="119"/>
                      <a:pt x="267" y="119"/>
                      <a:pt x="267" y="119"/>
                    </a:cubicBezTo>
                    <a:cubicBezTo>
                      <a:pt x="268" y="119"/>
                      <a:pt x="265" y="120"/>
                      <a:pt x="264" y="120"/>
                    </a:cubicBezTo>
                    <a:cubicBezTo>
                      <a:pt x="263" y="121"/>
                      <a:pt x="262" y="122"/>
                      <a:pt x="260" y="123"/>
                    </a:cubicBezTo>
                    <a:cubicBezTo>
                      <a:pt x="260" y="123"/>
                      <a:pt x="260" y="123"/>
                      <a:pt x="260" y="123"/>
                    </a:cubicBezTo>
                    <a:moveTo>
                      <a:pt x="147" y="130"/>
                    </a:moveTo>
                    <a:cubicBezTo>
                      <a:pt x="147" y="128"/>
                      <a:pt x="147" y="127"/>
                      <a:pt x="147" y="126"/>
                    </a:cubicBezTo>
                    <a:cubicBezTo>
                      <a:pt x="157" y="126"/>
                      <a:pt x="167" y="122"/>
                      <a:pt x="177" y="120"/>
                    </a:cubicBezTo>
                    <a:cubicBezTo>
                      <a:pt x="179" y="119"/>
                      <a:pt x="181" y="118"/>
                      <a:pt x="184" y="118"/>
                    </a:cubicBezTo>
                    <a:cubicBezTo>
                      <a:pt x="181" y="119"/>
                      <a:pt x="179" y="119"/>
                      <a:pt x="177" y="120"/>
                    </a:cubicBezTo>
                    <a:cubicBezTo>
                      <a:pt x="170" y="122"/>
                      <a:pt x="164" y="124"/>
                      <a:pt x="157" y="126"/>
                    </a:cubicBezTo>
                    <a:cubicBezTo>
                      <a:pt x="154" y="128"/>
                      <a:pt x="150" y="128"/>
                      <a:pt x="147" y="130"/>
                    </a:cubicBezTo>
                    <a:moveTo>
                      <a:pt x="147" y="132"/>
                    </a:moveTo>
                    <a:cubicBezTo>
                      <a:pt x="151" y="132"/>
                      <a:pt x="154" y="130"/>
                      <a:pt x="158" y="129"/>
                    </a:cubicBezTo>
                    <a:cubicBezTo>
                      <a:pt x="163" y="127"/>
                      <a:pt x="168" y="126"/>
                      <a:pt x="174" y="124"/>
                    </a:cubicBezTo>
                    <a:cubicBezTo>
                      <a:pt x="183" y="122"/>
                      <a:pt x="192" y="120"/>
                      <a:pt x="202" y="117"/>
                    </a:cubicBezTo>
                    <a:cubicBezTo>
                      <a:pt x="195" y="120"/>
                      <a:pt x="187" y="121"/>
                      <a:pt x="180" y="123"/>
                    </a:cubicBezTo>
                    <a:cubicBezTo>
                      <a:pt x="173" y="125"/>
                      <a:pt x="167" y="128"/>
                      <a:pt x="161" y="130"/>
                    </a:cubicBezTo>
                    <a:cubicBezTo>
                      <a:pt x="156" y="132"/>
                      <a:pt x="151" y="133"/>
                      <a:pt x="146" y="134"/>
                    </a:cubicBezTo>
                    <a:cubicBezTo>
                      <a:pt x="146" y="134"/>
                      <a:pt x="146" y="133"/>
                      <a:pt x="146" y="132"/>
                    </a:cubicBezTo>
                    <a:cubicBezTo>
                      <a:pt x="147" y="132"/>
                      <a:pt x="147" y="132"/>
                      <a:pt x="147" y="132"/>
                    </a:cubicBezTo>
                    <a:moveTo>
                      <a:pt x="144" y="140"/>
                    </a:moveTo>
                    <a:cubicBezTo>
                      <a:pt x="144" y="140"/>
                      <a:pt x="143" y="140"/>
                      <a:pt x="143" y="140"/>
                    </a:cubicBezTo>
                    <a:cubicBezTo>
                      <a:pt x="143" y="140"/>
                      <a:pt x="143" y="140"/>
                      <a:pt x="143" y="140"/>
                    </a:cubicBezTo>
                    <a:cubicBezTo>
                      <a:pt x="144" y="140"/>
                      <a:pt x="145" y="140"/>
                      <a:pt x="148" y="139"/>
                    </a:cubicBezTo>
                    <a:cubicBezTo>
                      <a:pt x="156" y="136"/>
                      <a:pt x="164" y="134"/>
                      <a:pt x="172" y="131"/>
                    </a:cubicBezTo>
                    <a:cubicBezTo>
                      <a:pt x="177" y="129"/>
                      <a:pt x="181" y="127"/>
                      <a:pt x="186" y="126"/>
                    </a:cubicBezTo>
                    <a:cubicBezTo>
                      <a:pt x="196" y="123"/>
                      <a:pt x="206" y="120"/>
                      <a:pt x="216" y="117"/>
                    </a:cubicBezTo>
                    <a:cubicBezTo>
                      <a:pt x="216" y="117"/>
                      <a:pt x="217" y="118"/>
                      <a:pt x="217" y="119"/>
                    </a:cubicBezTo>
                    <a:cubicBezTo>
                      <a:pt x="199" y="126"/>
                      <a:pt x="181" y="131"/>
                      <a:pt x="162" y="136"/>
                    </a:cubicBezTo>
                    <a:cubicBezTo>
                      <a:pt x="158" y="137"/>
                      <a:pt x="155" y="138"/>
                      <a:pt x="151" y="139"/>
                    </a:cubicBezTo>
                    <a:cubicBezTo>
                      <a:pt x="148" y="140"/>
                      <a:pt x="145" y="140"/>
                      <a:pt x="144" y="140"/>
                    </a:cubicBezTo>
                    <a:moveTo>
                      <a:pt x="227" y="122"/>
                    </a:moveTo>
                    <a:cubicBezTo>
                      <a:pt x="227" y="122"/>
                      <a:pt x="227" y="122"/>
                      <a:pt x="229" y="121"/>
                    </a:cubicBezTo>
                    <a:cubicBezTo>
                      <a:pt x="231" y="121"/>
                      <a:pt x="233" y="120"/>
                      <a:pt x="235" y="120"/>
                    </a:cubicBezTo>
                    <a:cubicBezTo>
                      <a:pt x="237" y="119"/>
                      <a:pt x="239" y="118"/>
                      <a:pt x="242" y="116"/>
                    </a:cubicBezTo>
                    <a:cubicBezTo>
                      <a:pt x="242" y="117"/>
                      <a:pt x="242" y="117"/>
                      <a:pt x="242" y="117"/>
                    </a:cubicBezTo>
                    <a:cubicBezTo>
                      <a:pt x="243" y="118"/>
                      <a:pt x="243" y="118"/>
                      <a:pt x="244" y="119"/>
                    </a:cubicBezTo>
                    <a:cubicBezTo>
                      <a:pt x="238" y="120"/>
                      <a:pt x="233" y="121"/>
                      <a:pt x="228" y="122"/>
                    </a:cubicBezTo>
                    <a:cubicBezTo>
                      <a:pt x="228" y="122"/>
                      <a:pt x="227" y="122"/>
                      <a:pt x="227" y="122"/>
                    </a:cubicBezTo>
                    <a:moveTo>
                      <a:pt x="207" y="119"/>
                    </a:moveTo>
                    <a:cubicBezTo>
                      <a:pt x="208" y="118"/>
                      <a:pt x="209" y="118"/>
                      <a:pt x="210" y="118"/>
                    </a:cubicBezTo>
                    <a:cubicBezTo>
                      <a:pt x="211" y="117"/>
                      <a:pt x="212" y="117"/>
                      <a:pt x="214" y="116"/>
                    </a:cubicBezTo>
                    <a:cubicBezTo>
                      <a:pt x="212" y="117"/>
                      <a:pt x="209" y="118"/>
                      <a:pt x="207" y="119"/>
                    </a:cubicBezTo>
                    <a:moveTo>
                      <a:pt x="227" y="121"/>
                    </a:moveTo>
                    <a:cubicBezTo>
                      <a:pt x="227" y="120"/>
                      <a:pt x="227" y="120"/>
                      <a:pt x="227" y="120"/>
                    </a:cubicBezTo>
                    <a:cubicBezTo>
                      <a:pt x="227" y="119"/>
                      <a:pt x="227" y="119"/>
                      <a:pt x="227" y="119"/>
                    </a:cubicBezTo>
                    <a:cubicBezTo>
                      <a:pt x="228" y="119"/>
                      <a:pt x="230" y="118"/>
                      <a:pt x="232" y="118"/>
                    </a:cubicBezTo>
                    <a:cubicBezTo>
                      <a:pt x="234" y="117"/>
                      <a:pt x="238" y="117"/>
                      <a:pt x="240" y="116"/>
                    </a:cubicBezTo>
                    <a:cubicBezTo>
                      <a:pt x="236" y="119"/>
                      <a:pt x="231" y="120"/>
                      <a:pt x="227" y="121"/>
                    </a:cubicBezTo>
                    <a:moveTo>
                      <a:pt x="15" y="131"/>
                    </a:moveTo>
                    <a:cubicBezTo>
                      <a:pt x="17" y="130"/>
                      <a:pt x="19" y="128"/>
                      <a:pt x="21" y="127"/>
                    </a:cubicBezTo>
                    <a:cubicBezTo>
                      <a:pt x="24" y="125"/>
                      <a:pt x="26" y="124"/>
                      <a:pt x="29" y="123"/>
                    </a:cubicBezTo>
                    <a:cubicBezTo>
                      <a:pt x="33" y="121"/>
                      <a:pt x="38" y="118"/>
                      <a:pt x="43" y="115"/>
                    </a:cubicBezTo>
                    <a:cubicBezTo>
                      <a:pt x="43" y="116"/>
                      <a:pt x="44" y="117"/>
                      <a:pt x="44" y="117"/>
                    </a:cubicBezTo>
                    <a:cubicBezTo>
                      <a:pt x="45" y="118"/>
                      <a:pt x="45" y="118"/>
                      <a:pt x="45" y="119"/>
                    </a:cubicBezTo>
                    <a:cubicBezTo>
                      <a:pt x="35" y="122"/>
                      <a:pt x="25" y="128"/>
                      <a:pt x="15" y="131"/>
                    </a:cubicBezTo>
                    <a:moveTo>
                      <a:pt x="13" y="131"/>
                    </a:moveTo>
                    <a:cubicBezTo>
                      <a:pt x="13" y="129"/>
                      <a:pt x="14" y="128"/>
                      <a:pt x="14" y="126"/>
                    </a:cubicBezTo>
                    <a:cubicBezTo>
                      <a:pt x="14" y="126"/>
                      <a:pt x="14" y="126"/>
                      <a:pt x="14" y="126"/>
                    </a:cubicBezTo>
                    <a:cubicBezTo>
                      <a:pt x="19" y="124"/>
                      <a:pt x="24" y="122"/>
                      <a:pt x="29" y="120"/>
                    </a:cubicBezTo>
                    <a:cubicBezTo>
                      <a:pt x="31" y="119"/>
                      <a:pt x="34" y="118"/>
                      <a:pt x="36" y="117"/>
                    </a:cubicBezTo>
                    <a:cubicBezTo>
                      <a:pt x="37" y="117"/>
                      <a:pt x="41" y="115"/>
                      <a:pt x="41" y="115"/>
                    </a:cubicBezTo>
                    <a:cubicBezTo>
                      <a:pt x="41" y="115"/>
                      <a:pt x="41" y="115"/>
                      <a:pt x="39" y="116"/>
                    </a:cubicBezTo>
                    <a:cubicBezTo>
                      <a:pt x="31" y="121"/>
                      <a:pt x="21" y="125"/>
                      <a:pt x="13" y="131"/>
                    </a:cubicBezTo>
                    <a:moveTo>
                      <a:pt x="256" y="117"/>
                    </a:moveTo>
                    <a:cubicBezTo>
                      <a:pt x="260" y="117"/>
                      <a:pt x="263" y="115"/>
                      <a:pt x="267" y="114"/>
                    </a:cubicBezTo>
                    <a:cubicBezTo>
                      <a:pt x="267" y="114"/>
                      <a:pt x="268" y="114"/>
                      <a:pt x="268" y="114"/>
                    </a:cubicBezTo>
                    <a:cubicBezTo>
                      <a:pt x="269" y="114"/>
                      <a:pt x="265" y="116"/>
                      <a:pt x="264" y="117"/>
                    </a:cubicBezTo>
                    <a:cubicBezTo>
                      <a:pt x="262" y="118"/>
                      <a:pt x="260" y="119"/>
                      <a:pt x="258" y="120"/>
                    </a:cubicBezTo>
                    <a:cubicBezTo>
                      <a:pt x="257" y="119"/>
                      <a:pt x="257" y="118"/>
                      <a:pt x="256" y="117"/>
                    </a:cubicBezTo>
                    <a:cubicBezTo>
                      <a:pt x="256" y="117"/>
                      <a:pt x="256" y="117"/>
                      <a:pt x="256" y="117"/>
                    </a:cubicBezTo>
                    <a:moveTo>
                      <a:pt x="227" y="118"/>
                    </a:moveTo>
                    <a:cubicBezTo>
                      <a:pt x="227" y="118"/>
                      <a:pt x="230" y="117"/>
                      <a:pt x="231" y="116"/>
                    </a:cubicBezTo>
                    <a:cubicBezTo>
                      <a:pt x="234" y="115"/>
                      <a:pt x="236" y="114"/>
                      <a:pt x="239" y="113"/>
                    </a:cubicBezTo>
                    <a:cubicBezTo>
                      <a:pt x="240" y="114"/>
                      <a:pt x="240" y="115"/>
                      <a:pt x="241" y="115"/>
                    </a:cubicBezTo>
                    <a:cubicBezTo>
                      <a:pt x="237" y="116"/>
                      <a:pt x="233" y="117"/>
                      <a:pt x="229" y="118"/>
                    </a:cubicBezTo>
                    <a:cubicBezTo>
                      <a:pt x="228" y="118"/>
                      <a:pt x="228" y="118"/>
                      <a:pt x="227" y="118"/>
                    </a:cubicBezTo>
                    <a:moveTo>
                      <a:pt x="259" y="120"/>
                    </a:moveTo>
                    <a:cubicBezTo>
                      <a:pt x="259" y="120"/>
                      <a:pt x="259" y="120"/>
                      <a:pt x="261" y="119"/>
                    </a:cubicBezTo>
                    <a:cubicBezTo>
                      <a:pt x="264" y="118"/>
                      <a:pt x="267" y="116"/>
                      <a:pt x="270" y="113"/>
                    </a:cubicBezTo>
                    <a:cubicBezTo>
                      <a:pt x="270" y="113"/>
                      <a:pt x="270" y="113"/>
                      <a:pt x="270" y="113"/>
                    </a:cubicBezTo>
                    <a:cubicBezTo>
                      <a:pt x="271" y="119"/>
                      <a:pt x="272" y="125"/>
                      <a:pt x="272" y="132"/>
                    </a:cubicBezTo>
                    <a:cubicBezTo>
                      <a:pt x="272" y="132"/>
                      <a:pt x="272" y="132"/>
                      <a:pt x="271" y="132"/>
                    </a:cubicBezTo>
                    <a:cubicBezTo>
                      <a:pt x="270" y="132"/>
                      <a:pt x="271" y="131"/>
                      <a:pt x="272" y="129"/>
                    </a:cubicBezTo>
                    <a:cubicBezTo>
                      <a:pt x="272" y="128"/>
                      <a:pt x="271" y="128"/>
                      <a:pt x="271" y="128"/>
                    </a:cubicBezTo>
                    <a:cubicBezTo>
                      <a:pt x="271" y="128"/>
                      <a:pt x="271" y="128"/>
                      <a:pt x="271" y="128"/>
                    </a:cubicBezTo>
                    <a:cubicBezTo>
                      <a:pt x="271" y="128"/>
                      <a:pt x="269" y="129"/>
                      <a:pt x="268" y="129"/>
                    </a:cubicBezTo>
                    <a:cubicBezTo>
                      <a:pt x="268" y="129"/>
                      <a:pt x="268" y="129"/>
                      <a:pt x="268" y="128"/>
                    </a:cubicBezTo>
                    <a:cubicBezTo>
                      <a:pt x="270" y="127"/>
                      <a:pt x="270" y="126"/>
                      <a:pt x="271" y="125"/>
                    </a:cubicBezTo>
                    <a:cubicBezTo>
                      <a:pt x="270" y="124"/>
                      <a:pt x="270" y="124"/>
                      <a:pt x="270" y="124"/>
                    </a:cubicBezTo>
                    <a:cubicBezTo>
                      <a:pt x="268" y="125"/>
                      <a:pt x="269" y="124"/>
                      <a:pt x="266" y="125"/>
                    </a:cubicBezTo>
                    <a:cubicBezTo>
                      <a:pt x="266" y="125"/>
                      <a:pt x="266" y="125"/>
                      <a:pt x="266" y="125"/>
                    </a:cubicBezTo>
                    <a:cubicBezTo>
                      <a:pt x="268" y="124"/>
                      <a:pt x="269" y="124"/>
                      <a:pt x="270" y="122"/>
                    </a:cubicBezTo>
                    <a:cubicBezTo>
                      <a:pt x="269" y="121"/>
                      <a:pt x="269" y="121"/>
                      <a:pt x="269" y="121"/>
                    </a:cubicBezTo>
                    <a:cubicBezTo>
                      <a:pt x="269" y="121"/>
                      <a:pt x="269" y="121"/>
                      <a:pt x="269" y="121"/>
                    </a:cubicBezTo>
                    <a:cubicBezTo>
                      <a:pt x="266" y="121"/>
                      <a:pt x="263" y="122"/>
                      <a:pt x="262" y="123"/>
                    </a:cubicBezTo>
                    <a:cubicBezTo>
                      <a:pt x="264" y="121"/>
                      <a:pt x="267" y="121"/>
                      <a:pt x="269" y="119"/>
                    </a:cubicBezTo>
                    <a:cubicBezTo>
                      <a:pt x="269" y="119"/>
                      <a:pt x="269" y="118"/>
                      <a:pt x="269" y="118"/>
                    </a:cubicBezTo>
                    <a:cubicBezTo>
                      <a:pt x="269" y="118"/>
                      <a:pt x="269" y="118"/>
                      <a:pt x="269" y="118"/>
                    </a:cubicBezTo>
                    <a:cubicBezTo>
                      <a:pt x="267" y="118"/>
                      <a:pt x="265" y="119"/>
                      <a:pt x="264" y="119"/>
                    </a:cubicBezTo>
                    <a:cubicBezTo>
                      <a:pt x="263" y="120"/>
                      <a:pt x="260" y="120"/>
                      <a:pt x="259" y="120"/>
                    </a:cubicBezTo>
                    <a:moveTo>
                      <a:pt x="227" y="114"/>
                    </a:moveTo>
                    <a:cubicBezTo>
                      <a:pt x="231" y="114"/>
                      <a:pt x="235" y="114"/>
                      <a:pt x="238" y="113"/>
                    </a:cubicBezTo>
                    <a:cubicBezTo>
                      <a:pt x="234" y="114"/>
                      <a:pt x="230" y="116"/>
                      <a:pt x="227" y="118"/>
                    </a:cubicBezTo>
                    <a:cubicBezTo>
                      <a:pt x="227" y="117"/>
                      <a:pt x="227" y="115"/>
                      <a:pt x="227" y="114"/>
                    </a:cubicBezTo>
                    <a:cubicBezTo>
                      <a:pt x="227" y="114"/>
                      <a:pt x="227" y="114"/>
                      <a:pt x="227" y="114"/>
                    </a:cubicBezTo>
                    <a:moveTo>
                      <a:pt x="145" y="136"/>
                    </a:moveTo>
                    <a:cubicBezTo>
                      <a:pt x="145" y="135"/>
                      <a:pt x="145" y="135"/>
                      <a:pt x="145" y="135"/>
                    </a:cubicBezTo>
                    <a:cubicBezTo>
                      <a:pt x="147" y="135"/>
                      <a:pt x="149" y="134"/>
                      <a:pt x="151" y="134"/>
                    </a:cubicBezTo>
                    <a:cubicBezTo>
                      <a:pt x="155" y="133"/>
                      <a:pt x="159" y="131"/>
                      <a:pt x="163" y="130"/>
                    </a:cubicBezTo>
                    <a:cubicBezTo>
                      <a:pt x="172" y="127"/>
                      <a:pt x="182" y="124"/>
                      <a:pt x="191" y="121"/>
                    </a:cubicBezTo>
                    <a:cubicBezTo>
                      <a:pt x="195" y="120"/>
                      <a:pt x="198" y="120"/>
                      <a:pt x="202" y="118"/>
                    </a:cubicBezTo>
                    <a:cubicBezTo>
                      <a:pt x="203" y="117"/>
                      <a:pt x="204" y="116"/>
                      <a:pt x="206" y="115"/>
                    </a:cubicBezTo>
                    <a:cubicBezTo>
                      <a:pt x="209" y="114"/>
                      <a:pt x="212" y="114"/>
                      <a:pt x="214" y="113"/>
                    </a:cubicBezTo>
                    <a:cubicBezTo>
                      <a:pt x="215" y="114"/>
                      <a:pt x="215" y="115"/>
                      <a:pt x="216" y="116"/>
                    </a:cubicBezTo>
                    <a:cubicBezTo>
                      <a:pt x="210" y="116"/>
                      <a:pt x="206" y="118"/>
                      <a:pt x="201" y="120"/>
                    </a:cubicBezTo>
                    <a:cubicBezTo>
                      <a:pt x="195" y="123"/>
                      <a:pt x="188" y="124"/>
                      <a:pt x="182" y="126"/>
                    </a:cubicBezTo>
                    <a:cubicBezTo>
                      <a:pt x="181" y="126"/>
                      <a:pt x="180" y="126"/>
                      <a:pt x="180" y="126"/>
                    </a:cubicBezTo>
                    <a:cubicBezTo>
                      <a:pt x="171" y="129"/>
                      <a:pt x="162" y="132"/>
                      <a:pt x="153" y="134"/>
                    </a:cubicBezTo>
                    <a:cubicBezTo>
                      <a:pt x="150" y="135"/>
                      <a:pt x="148" y="135"/>
                      <a:pt x="145" y="136"/>
                    </a:cubicBezTo>
                    <a:moveTo>
                      <a:pt x="14" y="125"/>
                    </a:moveTo>
                    <a:cubicBezTo>
                      <a:pt x="14" y="124"/>
                      <a:pt x="14" y="122"/>
                      <a:pt x="14" y="121"/>
                    </a:cubicBezTo>
                    <a:cubicBezTo>
                      <a:pt x="18" y="120"/>
                      <a:pt x="22" y="118"/>
                      <a:pt x="25" y="116"/>
                    </a:cubicBezTo>
                    <a:cubicBezTo>
                      <a:pt x="28" y="115"/>
                      <a:pt x="31" y="114"/>
                      <a:pt x="35" y="113"/>
                    </a:cubicBezTo>
                    <a:cubicBezTo>
                      <a:pt x="36" y="112"/>
                      <a:pt x="38" y="112"/>
                      <a:pt x="39" y="111"/>
                    </a:cubicBezTo>
                    <a:cubicBezTo>
                      <a:pt x="38" y="112"/>
                      <a:pt x="37" y="112"/>
                      <a:pt x="36" y="113"/>
                    </a:cubicBezTo>
                    <a:cubicBezTo>
                      <a:pt x="32" y="115"/>
                      <a:pt x="28" y="117"/>
                      <a:pt x="24" y="119"/>
                    </a:cubicBezTo>
                    <a:cubicBezTo>
                      <a:pt x="21" y="122"/>
                      <a:pt x="17" y="123"/>
                      <a:pt x="14" y="125"/>
                    </a:cubicBezTo>
                    <a:moveTo>
                      <a:pt x="230" y="110"/>
                    </a:moveTo>
                    <a:cubicBezTo>
                      <a:pt x="230" y="110"/>
                      <a:pt x="230" y="110"/>
                      <a:pt x="231" y="110"/>
                    </a:cubicBezTo>
                    <a:cubicBezTo>
                      <a:pt x="232" y="110"/>
                      <a:pt x="233" y="110"/>
                      <a:pt x="233" y="110"/>
                    </a:cubicBezTo>
                    <a:cubicBezTo>
                      <a:pt x="234" y="110"/>
                      <a:pt x="234" y="110"/>
                      <a:pt x="233" y="110"/>
                    </a:cubicBezTo>
                    <a:cubicBezTo>
                      <a:pt x="231" y="111"/>
                      <a:pt x="229" y="111"/>
                      <a:pt x="226" y="112"/>
                    </a:cubicBezTo>
                    <a:cubicBezTo>
                      <a:pt x="226" y="112"/>
                      <a:pt x="226" y="111"/>
                      <a:pt x="226" y="110"/>
                    </a:cubicBezTo>
                    <a:cubicBezTo>
                      <a:pt x="226" y="110"/>
                      <a:pt x="227" y="110"/>
                      <a:pt x="227" y="110"/>
                    </a:cubicBezTo>
                    <a:cubicBezTo>
                      <a:pt x="228" y="110"/>
                      <a:pt x="229" y="110"/>
                      <a:pt x="230" y="110"/>
                    </a:cubicBezTo>
                    <a:cubicBezTo>
                      <a:pt x="230" y="110"/>
                      <a:pt x="230" y="110"/>
                      <a:pt x="230" y="110"/>
                    </a:cubicBezTo>
                    <a:moveTo>
                      <a:pt x="228" y="113"/>
                    </a:moveTo>
                    <a:cubicBezTo>
                      <a:pt x="227" y="113"/>
                      <a:pt x="227" y="113"/>
                      <a:pt x="229" y="112"/>
                    </a:cubicBezTo>
                    <a:cubicBezTo>
                      <a:pt x="232" y="111"/>
                      <a:pt x="234" y="111"/>
                      <a:pt x="237" y="109"/>
                    </a:cubicBezTo>
                    <a:cubicBezTo>
                      <a:pt x="237" y="110"/>
                      <a:pt x="238" y="111"/>
                      <a:pt x="239" y="112"/>
                    </a:cubicBezTo>
                    <a:cubicBezTo>
                      <a:pt x="236" y="113"/>
                      <a:pt x="234" y="113"/>
                      <a:pt x="231" y="113"/>
                    </a:cubicBezTo>
                    <a:cubicBezTo>
                      <a:pt x="231" y="113"/>
                      <a:pt x="229" y="113"/>
                      <a:pt x="228" y="113"/>
                    </a:cubicBezTo>
                    <a:moveTo>
                      <a:pt x="255" y="116"/>
                    </a:moveTo>
                    <a:cubicBezTo>
                      <a:pt x="254" y="115"/>
                      <a:pt x="254" y="113"/>
                      <a:pt x="253" y="112"/>
                    </a:cubicBezTo>
                    <a:cubicBezTo>
                      <a:pt x="254" y="112"/>
                      <a:pt x="256" y="112"/>
                      <a:pt x="257" y="111"/>
                    </a:cubicBezTo>
                    <a:cubicBezTo>
                      <a:pt x="259" y="111"/>
                      <a:pt x="266" y="110"/>
                      <a:pt x="267" y="109"/>
                    </a:cubicBezTo>
                    <a:cubicBezTo>
                      <a:pt x="263" y="112"/>
                      <a:pt x="259" y="113"/>
                      <a:pt x="255" y="116"/>
                    </a:cubicBezTo>
                    <a:moveTo>
                      <a:pt x="257" y="116"/>
                    </a:moveTo>
                    <a:cubicBezTo>
                      <a:pt x="258" y="116"/>
                      <a:pt x="261" y="113"/>
                      <a:pt x="263" y="112"/>
                    </a:cubicBezTo>
                    <a:cubicBezTo>
                      <a:pt x="265" y="111"/>
                      <a:pt x="267" y="110"/>
                      <a:pt x="269" y="109"/>
                    </a:cubicBezTo>
                    <a:cubicBezTo>
                      <a:pt x="269" y="109"/>
                      <a:pt x="269" y="109"/>
                      <a:pt x="269" y="109"/>
                    </a:cubicBezTo>
                    <a:cubicBezTo>
                      <a:pt x="269" y="110"/>
                      <a:pt x="270" y="111"/>
                      <a:pt x="270" y="113"/>
                    </a:cubicBezTo>
                    <a:cubicBezTo>
                      <a:pt x="269" y="112"/>
                      <a:pt x="269" y="112"/>
                      <a:pt x="269" y="112"/>
                    </a:cubicBezTo>
                    <a:cubicBezTo>
                      <a:pt x="265" y="113"/>
                      <a:pt x="261" y="116"/>
                      <a:pt x="257" y="116"/>
                    </a:cubicBezTo>
                    <a:moveTo>
                      <a:pt x="147" y="131"/>
                    </a:moveTo>
                    <a:cubicBezTo>
                      <a:pt x="147" y="131"/>
                      <a:pt x="147" y="131"/>
                      <a:pt x="147" y="131"/>
                    </a:cubicBezTo>
                    <a:cubicBezTo>
                      <a:pt x="147" y="131"/>
                      <a:pt x="147" y="131"/>
                      <a:pt x="147" y="131"/>
                    </a:cubicBezTo>
                    <a:cubicBezTo>
                      <a:pt x="149" y="129"/>
                      <a:pt x="152" y="129"/>
                      <a:pt x="154" y="128"/>
                    </a:cubicBezTo>
                    <a:cubicBezTo>
                      <a:pt x="166" y="125"/>
                      <a:pt x="178" y="120"/>
                      <a:pt x="190" y="116"/>
                    </a:cubicBezTo>
                    <a:cubicBezTo>
                      <a:pt x="197" y="114"/>
                      <a:pt x="205" y="112"/>
                      <a:pt x="213" y="109"/>
                    </a:cubicBezTo>
                    <a:cubicBezTo>
                      <a:pt x="213" y="109"/>
                      <a:pt x="213" y="109"/>
                      <a:pt x="213" y="109"/>
                    </a:cubicBezTo>
                    <a:cubicBezTo>
                      <a:pt x="213" y="109"/>
                      <a:pt x="213" y="110"/>
                      <a:pt x="213" y="110"/>
                    </a:cubicBezTo>
                    <a:cubicBezTo>
                      <a:pt x="214" y="111"/>
                      <a:pt x="214" y="111"/>
                      <a:pt x="214" y="112"/>
                    </a:cubicBezTo>
                    <a:cubicBezTo>
                      <a:pt x="211" y="112"/>
                      <a:pt x="209" y="113"/>
                      <a:pt x="206" y="114"/>
                    </a:cubicBezTo>
                    <a:cubicBezTo>
                      <a:pt x="199" y="117"/>
                      <a:pt x="192" y="119"/>
                      <a:pt x="185" y="121"/>
                    </a:cubicBezTo>
                    <a:cubicBezTo>
                      <a:pt x="177" y="123"/>
                      <a:pt x="168" y="124"/>
                      <a:pt x="161" y="127"/>
                    </a:cubicBezTo>
                    <a:cubicBezTo>
                      <a:pt x="157" y="128"/>
                      <a:pt x="154" y="130"/>
                      <a:pt x="151" y="130"/>
                    </a:cubicBezTo>
                    <a:cubicBezTo>
                      <a:pt x="151" y="131"/>
                      <a:pt x="148" y="131"/>
                      <a:pt x="147" y="131"/>
                    </a:cubicBezTo>
                    <a:moveTo>
                      <a:pt x="226" y="109"/>
                    </a:moveTo>
                    <a:cubicBezTo>
                      <a:pt x="229" y="109"/>
                      <a:pt x="233" y="107"/>
                      <a:pt x="235" y="106"/>
                    </a:cubicBezTo>
                    <a:cubicBezTo>
                      <a:pt x="236" y="107"/>
                      <a:pt x="236" y="107"/>
                      <a:pt x="236" y="108"/>
                    </a:cubicBezTo>
                    <a:cubicBezTo>
                      <a:pt x="233" y="109"/>
                      <a:pt x="229" y="109"/>
                      <a:pt x="226" y="109"/>
                    </a:cubicBezTo>
                    <a:moveTo>
                      <a:pt x="226" y="107"/>
                    </a:moveTo>
                    <a:cubicBezTo>
                      <a:pt x="227" y="107"/>
                      <a:pt x="229" y="106"/>
                      <a:pt x="231" y="106"/>
                    </a:cubicBezTo>
                    <a:cubicBezTo>
                      <a:pt x="232" y="106"/>
                      <a:pt x="232" y="106"/>
                      <a:pt x="232" y="106"/>
                    </a:cubicBezTo>
                    <a:cubicBezTo>
                      <a:pt x="233" y="106"/>
                      <a:pt x="229" y="107"/>
                      <a:pt x="229" y="107"/>
                    </a:cubicBezTo>
                    <a:cubicBezTo>
                      <a:pt x="228" y="108"/>
                      <a:pt x="227" y="108"/>
                      <a:pt x="226" y="108"/>
                    </a:cubicBezTo>
                    <a:cubicBezTo>
                      <a:pt x="226" y="108"/>
                      <a:pt x="226" y="107"/>
                      <a:pt x="225" y="107"/>
                    </a:cubicBezTo>
                    <a:cubicBezTo>
                      <a:pt x="225" y="107"/>
                      <a:pt x="226" y="107"/>
                      <a:pt x="226" y="107"/>
                    </a:cubicBezTo>
                    <a:moveTo>
                      <a:pt x="15" y="119"/>
                    </a:moveTo>
                    <a:cubicBezTo>
                      <a:pt x="15" y="118"/>
                      <a:pt x="15" y="116"/>
                      <a:pt x="15" y="115"/>
                    </a:cubicBezTo>
                    <a:cubicBezTo>
                      <a:pt x="20" y="114"/>
                      <a:pt x="24" y="112"/>
                      <a:pt x="28" y="110"/>
                    </a:cubicBezTo>
                    <a:cubicBezTo>
                      <a:pt x="31" y="109"/>
                      <a:pt x="34" y="107"/>
                      <a:pt x="38" y="106"/>
                    </a:cubicBezTo>
                    <a:cubicBezTo>
                      <a:pt x="39" y="106"/>
                      <a:pt x="40" y="105"/>
                      <a:pt x="40" y="105"/>
                    </a:cubicBezTo>
                    <a:cubicBezTo>
                      <a:pt x="40" y="105"/>
                      <a:pt x="37" y="107"/>
                      <a:pt x="36" y="108"/>
                    </a:cubicBezTo>
                    <a:cubicBezTo>
                      <a:pt x="29" y="112"/>
                      <a:pt x="21" y="114"/>
                      <a:pt x="15" y="119"/>
                    </a:cubicBezTo>
                    <a:moveTo>
                      <a:pt x="15" y="120"/>
                    </a:moveTo>
                    <a:cubicBezTo>
                      <a:pt x="15" y="120"/>
                      <a:pt x="16" y="119"/>
                      <a:pt x="18" y="118"/>
                    </a:cubicBezTo>
                    <a:cubicBezTo>
                      <a:pt x="26" y="112"/>
                      <a:pt x="35" y="110"/>
                      <a:pt x="42" y="105"/>
                    </a:cubicBezTo>
                    <a:cubicBezTo>
                      <a:pt x="42" y="107"/>
                      <a:pt x="42" y="108"/>
                      <a:pt x="42" y="110"/>
                    </a:cubicBezTo>
                    <a:cubicBezTo>
                      <a:pt x="41" y="112"/>
                      <a:pt x="41" y="113"/>
                      <a:pt x="42" y="114"/>
                    </a:cubicBezTo>
                    <a:cubicBezTo>
                      <a:pt x="38" y="115"/>
                      <a:pt x="34" y="117"/>
                      <a:pt x="30" y="119"/>
                    </a:cubicBezTo>
                    <a:cubicBezTo>
                      <a:pt x="27" y="120"/>
                      <a:pt x="23" y="122"/>
                      <a:pt x="20" y="123"/>
                    </a:cubicBezTo>
                    <a:cubicBezTo>
                      <a:pt x="20" y="123"/>
                      <a:pt x="16" y="125"/>
                      <a:pt x="16" y="125"/>
                    </a:cubicBezTo>
                    <a:cubicBezTo>
                      <a:pt x="16" y="125"/>
                      <a:pt x="16" y="125"/>
                      <a:pt x="17" y="124"/>
                    </a:cubicBezTo>
                    <a:cubicBezTo>
                      <a:pt x="24" y="119"/>
                      <a:pt x="34" y="116"/>
                      <a:pt x="41" y="110"/>
                    </a:cubicBezTo>
                    <a:cubicBezTo>
                      <a:pt x="41" y="110"/>
                      <a:pt x="41" y="109"/>
                      <a:pt x="41" y="109"/>
                    </a:cubicBezTo>
                    <a:cubicBezTo>
                      <a:pt x="41" y="109"/>
                      <a:pt x="41" y="109"/>
                      <a:pt x="41" y="109"/>
                    </a:cubicBezTo>
                    <a:cubicBezTo>
                      <a:pt x="37" y="111"/>
                      <a:pt x="32" y="112"/>
                      <a:pt x="28" y="114"/>
                    </a:cubicBezTo>
                    <a:cubicBezTo>
                      <a:pt x="26" y="115"/>
                      <a:pt x="23" y="116"/>
                      <a:pt x="21" y="117"/>
                    </a:cubicBezTo>
                    <a:cubicBezTo>
                      <a:pt x="20" y="118"/>
                      <a:pt x="16" y="120"/>
                      <a:pt x="15" y="120"/>
                    </a:cubicBezTo>
                    <a:moveTo>
                      <a:pt x="135" y="114"/>
                    </a:moveTo>
                    <a:cubicBezTo>
                      <a:pt x="134" y="114"/>
                      <a:pt x="133" y="113"/>
                      <a:pt x="132" y="113"/>
                    </a:cubicBezTo>
                    <a:cubicBezTo>
                      <a:pt x="142" y="110"/>
                      <a:pt x="153" y="107"/>
                      <a:pt x="163" y="104"/>
                    </a:cubicBezTo>
                    <a:cubicBezTo>
                      <a:pt x="157" y="106"/>
                      <a:pt x="151" y="108"/>
                      <a:pt x="145" y="110"/>
                    </a:cubicBezTo>
                    <a:cubicBezTo>
                      <a:pt x="142" y="111"/>
                      <a:pt x="138" y="112"/>
                      <a:pt x="135" y="114"/>
                    </a:cubicBezTo>
                    <a:moveTo>
                      <a:pt x="252" y="111"/>
                    </a:moveTo>
                    <a:cubicBezTo>
                      <a:pt x="252" y="110"/>
                      <a:pt x="252" y="109"/>
                      <a:pt x="251" y="109"/>
                    </a:cubicBezTo>
                    <a:cubicBezTo>
                      <a:pt x="251" y="108"/>
                      <a:pt x="251" y="108"/>
                      <a:pt x="251" y="108"/>
                    </a:cubicBezTo>
                    <a:cubicBezTo>
                      <a:pt x="255" y="107"/>
                      <a:pt x="259" y="106"/>
                      <a:pt x="263" y="105"/>
                    </a:cubicBezTo>
                    <a:cubicBezTo>
                      <a:pt x="265" y="104"/>
                      <a:pt x="265" y="104"/>
                      <a:pt x="265" y="104"/>
                    </a:cubicBezTo>
                    <a:cubicBezTo>
                      <a:pt x="266" y="104"/>
                      <a:pt x="262" y="106"/>
                      <a:pt x="261" y="106"/>
                    </a:cubicBezTo>
                    <a:cubicBezTo>
                      <a:pt x="258" y="108"/>
                      <a:pt x="255" y="109"/>
                      <a:pt x="252" y="111"/>
                    </a:cubicBezTo>
                    <a:moveTo>
                      <a:pt x="253" y="111"/>
                    </a:moveTo>
                    <a:cubicBezTo>
                      <a:pt x="255" y="111"/>
                      <a:pt x="258" y="109"/>
                      <a:pt x="259" y="108"/>
                    </a:cubicBezTo>
                    <a:cubicBezTo>
                      <a:pt x="262" y="107"/>
                      <a:pt x="265" y="105"/>
                      <a:pt x="268" y="104"/>
                    </a:cubicBezTo>
                    <a:cubicBezTo>
                      <a:pt x="268" y="105"/>
                      <a:pt x="268" y="107"/>
                      <a:pt x="269" y="108"/>
                    </a:cubicBezTo>
                    <a:cubicBezTo>
                      <a:pt x="269" y="108"/>
                      <a:pt x="269" y="108"/>
                      <a:pt x="269" y="108"/>
                    </a:cubicBezTo>
                    <a:cubicBezTo>
                      <a:pt x="263" y="108"/>
                      <a:pt x="259" y="110"/>
                      <a:pt x="253" y="111"/>
                    </a:cubicBezTo>
                    <a:moveTo>
                      <a:pt x="130" y="112"/>
                    </a:moveTo>
                    <a:cubicBezTo>
                      <a:pt x="129" y="112"/>
                      <a:pt x="128" y="112"/>
                      <a:pt x="126" y="112"/>
                    </a:cubicBezTo>
                    <a:cubicBezTo>
                      <a:pt x="131" y="111"/>
                      <a:pt x="136" y="108"/>
                      <a:pt x="141" y="107"/>
                    </a:cubicBezTo>
                    <a:cubicBezTo>
                      <a:pt x="145" y="106"/>
                      <a:pt x="149" y="104"/>
                      <a:pt x="154" y="103"/>
                    </a:cubicBezTo>
                    <a:cubicBezTo>
                      <a:pt x="150" y="104"/>
                      <a:pt x="146" y="106"/>
                      <a:pt x="143" y="107"/>
                    </a:cubicBezTo>
                    <a:cubicBezTo>
                      <a:pt x="139" y="109"/>
                      <a:pt x="134" y="110"/>
                      <a:pt x="130" y="112"/>
                    </a:cubicBezTo>
                    <a:moveTo>
                      <a:pt x="147" y="125"/>
                    </a:moveTo>
                    <a:cubicBezTo>
                      <a:pt x="146" y="124"/>
                      <a:pt x="146" y="123"/>
                      <a:pt x="145" y="122"/>
                    </a:cubicBezTo>
                    <a:cubicBezTo>
                      <a:pt x="155" y="117"/>
                      <a:pt x="167" y="115"/>
                      <a:pt x="178" y="113"/>
                    </a:cubicBezTo>
                    <a:cubicBezTo>
                      <a:pt x="188" y="110"/>
                      <a:pt x="201" y="108"/>
                      <a:pt x="209" y="103"/>
                    </a:cubicBezTo>
                    <a:cubicBezTo>
                      <a:pt x="199" y="110"/>
                      <a:pt x="186" y="112"/>
                      <a:pt x="174" y="116"/>
                    </a:cubicBezTo>
                    <a:cubicBezTo>
                      <a:pt x="168" y="119"/>
                      <a:pt x="162" y="121"/>
                      <a:pt x="156" y="122"/>
                    </a:cubicBezTo>
                    <a:cubicBezTo>
                      <a:pt x="153" y="123"/>
                      <a:pt x="150" y="123"/>
                      <a:pt x="147" y="125"/>
                    </a:cubicBezTo>
                    <a:moveTo>
                      <a:pt x="16" y="114"/>
                    </a:moveTo>
                    <a:cubicBezTo>
                      <a:pt x="16" y="112"/>
                      <a:pt x="16" y="111"/>
                      <a:pt x="17" y="109"/>
                    </a:cubicBezTo>
                    <a:cubicBezTo>
                      <a:pt x="20" y="108"/>
                      <a:pt x="22" y="107"/>
                      <a:pt x="25" y="106"/>
                    </a:cubicBezTo>
                    <a:cubicBezTo>
                      <a:pt x="27" y="105"/>
                      <a:pt x="30" y="104"/>
                      <a:pt x="32" y="103"/>
                    </a:cubicBezTo>
                    <a:cubicBezTo>
                      <a:pt x="33" y="103"/>
                      <a:pt x="35" y="102"/>
                      <a:pt x="36" y="102"/>
                    </a:cubicBezTo>
                    <a:cubicBezTo>
                      <a:pt x="36" y="102"/>
                      <a:pt x="36" y="102"/>
                      <a:pt x="35" y="103"/>
                    </a:cubicBezTo>
                    <a:cubicBezTo>
                      <a:pt x="29" y="107"/>
                      <a:pt x="21" y="109"/>
                      <a:pt x="16" y="114"/>
                    </a:cubicBezTo>
                    <a:moveTo>
                      <a:pt x="225" y="105"/>
                    </a:moveTo>
                    <a:cubicBezTo>
                      <a:pt x="225" y="104"/>
                      <a:pt x="225" y="104"/>
                      <a:pt x="224" y="103"/>
                    </a:cubicBezTo>
                    <a:cubicBezTo>
                      <a:pt x="226" y="103"/>
                      <a:pt x="231" y="102"/>
                      <a:pt x="232" y="102"/>
                    </a:cubicBezTo>
                    <a:cubicBezTo>
                      <a:pt x="233" y="102"/>
                      <a:pt x="233" y="102"/>
                      <a:pt x="232" y="102"/>
                    </a:cubicBezTo>
                    <a:cubicBezTo>
                      <a:pt x="229" y="103"/>
                      <a:pt x="227" y="104"/>
                      <a:pt x="225" y="105"/>
                    </a:cubicBezTo>
                    <a:moveTo>
                      <a:pt x="226" y="106"/>
                    </a:moveTo>
                    <a:cubicBezTo>
                      <a:pt x="224" y="106"/>
                      <a:pt x="229" y="104"/>
                      <a:pt x="230" y="104"/>
                    </a:cubicBezTo>
                    <a:cubicBezTo>
                      <a:pt x="232" y="103"/>
                      <a:pt x="234" y="103"/>
                      <a:pt x="236" y="102"/>
                    </a:cubicBezTo>
                    <a:cubicBezTo>
                      <a:pt x="236" y="102"/>
                      <a:pt x="236" y="102"/>
                      <a:pt x="236" y="102"/>
                    </a:cubicBezTo>
                    <a:cubicBezTo>
                      <a:pt x="235" y="102"/>
                      <a:pt x="235" y="103"/>
                      <a:pt x="235" y="104"/>
                    </a:cubicBezTo>
                    <a:cubicBezTo>
                      <a:pt x="235" y="104"/>
                      <a:pt x="235" y="105"/>
                      <a:pt x="235" y="105"/>
                    </a:cubicBezTo>
                    <a:cubicBezTo>
                      <a:pt x="235" y="105"/>
                      <a:pt x="234" y="105"/>
                      <a:pt x="233" y="105"/>
                    </a:cubicBezTo>
                    <a:cubicBezTo>
                      <a:pt x="232" y="105"/>
                      <a:pt x="230" y="105"/>
                      <a:pt x="228" y="106"/>
                    </a:cubicBezTo>
                    <a:cubicBezTo>
                      <a:pt x="227" y="106"/>
                      <a:pt x="226" y="106"/>
                      <a:pt x="226" y="106"/>
                    </a:cubicBezTo>
                    <a:moveTo>
                      <a:pt x="17" y="114"/>
                    </a:moveTo>
                    <a:cubicBezTo>
                      <a:pt x="16" y="114"/>
                      <a:pt x="17" y="114"/>
                      <a:pt x="19" y="112"/>
                    </a:cubicBezTo>
                    <a:cubicBezTo>
                      <a:pt x="26" y="108"/>
                      <a:pt x="33" y="106"/>
                      <a:pt x="39" y="101"/>
                    </a:cubicBezTo>
                    <a:cubicBezTo>
                      <a:pt x="40" y="102"/>
                      <a:pt x="41" y="103"/>
                      <a:pt x="41" y="104"/>
                    </a:cubicBezTo>
                    <a:cubicBezTo>
                      <a:pt x="37" y="105"/>
                      <a:pt x="33" y="107"/>
                      <a:pt x="29" y="109"/>
                    </a:cubicBezTo>
                    <a:cubicBezTo>
                      <a:pt x="26" y="110"/>
                      <a:pt x="24" y="111"/>
                      <a:pt x="21" y="112"/>
                    </a:cubicBezTo>
                    <a:cubicBezTo>
                      <a:pt x="20" y="113"/>
                      <a:pt x="17" y="114"/>
                      <a:pt x="17" y="114"/>
                    </a:cubicBezTo>
                    <a:moveTo>
                      <a:pt x="250" y="106"/>
                    </a:moveTo>
                    <a:cubicBezTo>
                      <a:pt x="249" y="105"/>
                      <a:pt x="248" y="104"/>
                      <a:pt x="248" y="103"/>
                    </a:cubicBezTo>
                    <a:cubicBezTo>
                      <a:pt x="252" y="102"/>
                      <a:pt x="257" y="100"/>
                      <a:pt x="261" y="99"/>
                    </a:cubicBezTo>
                    <a:cubicBezTo>
                      <a:pt x="262" y="99"/>
                      <a:pt x="262" y="99"/>
                      <a:pt x="262" y="99"/>
                    </a:cubicBezTo>
                    <a:cubicBezTo>
                      <a:pt x="264" y="99"/>
                      <a:pt x="258" y="102"/>
                      <a:pt x="258" y="102"/>
                    </a:cubicBezTo>
                    <a:cubicBezTo>
                      <a:pt x="255" y="104"/>
                      <a:pt x="252" y="105"/>
                      <a:pt x="250" y="106"/>
                    </a:cubicBezTo>
                    <a:moveTo>
                      <a:pt x="17" y="108"/>
                    </a:moveTo>
                    <a:cubicBezTo>
                      <a:pt x="17" y="108"/>
                      <a:pt x="20" y="106"/>
                      <a:pt x="21" y="106"/>
                    </a:cubicBezTo>
                    <a:cubicBezTo>
                      <a:pt x="22" y="105"/>
                      <a:pt x="24" y="104"/>
                      <a:pt x="26" y="103"/>
                    </a:cubicBezTo>
                    <a:cubicBezTo>
                      <a:pt x="29" y="102"/>
                      <a:pt x="31" y="100"/>
                      <a:pt x="34" y="98"/>
                    </a:cubicBezTo>
                    <a:cubicBezTo>
                      <a:pt x="35" y="99"/>
                      <a:pt x="36" y="100"/>
                      <a:pt x="37" y="100"/>
                    </a:cubicBezTo>
                    <a:cubicBezTo>
                      <a:pt x="37" y="100"/>
                      <a:pt x="37" y="100"/>
                      <a:pt x="38" y="101"/>
                    </a:cubicBezTo>
                    <a:cubicBezTo>
                      <a:pt x="31" y="102"/>
                      <a:pt x="26" y="105"/>
                      <a:pt x="19" y="107"/>
                    </a:cubicBezTo>
                    <a:cubicBezTo>
                      <a:pt x="18" y="108"/>
                      <a:pt x="18" y="108"/>
                      <a:pt x="17" y="108"/>
                    </a:cubicBezTo>
                    <a:moveTo>
                      <a:pt x="17" y="107"/>
                    </a:moveTo>
                    <a:cubicBezTo>
                      <a:pt x="18" y="106"/>
                      <a:pt x="18" y="105"/>
                      <a:pt x="18" y="104"/>
                    </a:cubicBezTo>
                    <a:cubicBezTo>
                      <a:pt x="20" y="103"/>
                      <a:pt x="22" y="102"/>
                      <a:pt x="24" y="101"/>
                    </a:cubicBezTo>
                    <a:cubicBezTo>
                      <a:pt x="27" y="100"/>
                      <a:pt x="29" y="99"/>
                      <a:pt x="32" y="98"/>
                    </a:cubicBezTo>
                    <a:cubicBezTo>
                      <a:pt x="33" y="98"/>
                      <a:pt x="33" y="98"/>
                      <a:pt x="33" y="98"/>
                    </a:cubicBezTo>
                    <a:cubicBezTo>
                      <a:pt x="34" y="98"/>
                      <a:pt x="33" y="98"/>
                      <a:pt x="32" y="99"/>
                    </a:cubicBezTo>
                    <a:cubicBezTo>
                      <a:pt x="27" y="102"/>
                      <a:pt x="22" y="104"/>
                      <a:pt x="17" y="107"/>
                    </a:cubicBezTo>
                    <a:moveTo>
                      <a:pt x="145" y="121"/>
                    </a:moveTo>
                    <a:cubicBezTo>
                      <a:pt x="144" y="120"/>
                      <a:pt x="144" y="119"/>
                      <a:pt x="143" y="118"/>
                    </a:cubicBezTo>
                    <a:cubicBezTo>
                      <a:pt x="163" y="113"/>
                      <a:pt x="184" y="106"/>
                      <a:pt x="204" y="100"/>
                    </a:cubicBezTo>
                    <a:cubicBezTo>
                      <a:pt x="207" y="99"/>
                      <a:pt x="211" y="98"/>
                      <a:pt x="214" y="97"/>
                    </a:cubicBezTo>
                    <a:cubicBezTo>
                      <a:pt x="211" y="100"/>
                      <a:pt x="212" y="104"/>
                      <a:pt x="213" y="108"/>
                    </a:cubicBezTo>
                    <a:cubicBezTo>
                      <a:pt x="213" y="108"/>
                      <a:pt x="213" y="108"/>
                      <a:pt x="213" y="108"/>
                    </a:cubicBezTo>
                    <a:cubicBezTo>
                      <a:pt x="207" y="109"/>
                      <a:pt x="201" y="111"/>
                      <a:pt x="195" y="113"/>
                    </a:cubicBezTo>
                    <a:cubicBezTo>
                      <a:pt x="191" y="115"/>
                      <a:pt x="187" y="116"/>
                      <a:pt x="183" y="117"/>
                    </a:cubicBezTo>
                    <a:cubicBezTo>
                      <a:pt x="172" y="120"/>
                      <a:pt x="159" y="124"/>
                      <a:pt x="147" y="125"/>
                    </a:cubicBezTo>
                    <a:cubicBezTo>
                      <a:pt x="158" y="125"/>
                      <a:pt x="169" y="119"/>
                      <a:pt x="179" y="116"/>
                    </a:cubicBezTo>
                    <a:cubicBezTo>
                      <a:pt x="190" y="112"/>
                      <a:pt x="202" y="109"/>
                      <a:pt x="212" y="103"/>
                    </a:cubicBezTo>
                    <a:cubicBezTo>
                      <a:pt x="212" y="102"/>
                      <a:pt x="212" y="102"/>
                      <a:pt x="211" y="102"/>
                    </a:cubicBezTo>
                    <a:cubicBezTo>
                      <a:pt x="211" y="102"/>
                      <a:pt x="211" y="102"/>
                      <a:pt x="211" y="102"/>
                    </a:cubicBezTo>
                    <a:cubicBezTo>
                      <a:pt x="200" y="106"/>
                      <a:pt x="187" y="110"/>
                      <a:pt x="175" y="112"/>
                    </a:cubicBezTo>
                    <a:cubicBezTo>
                      <a:pt x="165" y="115"/>
                      <a:pt x="154" y="117"/>
                      <a:pt x="145" y="121"/>
                    </a:cubicBezTo>
                    <a:moveTo>
                      <a:pt x="247" y="102"/>
                    </a:moveTo>
                    <a:cubicBezTo>
                      <a:pt x="246" y="101"/>
                      <a:pt x="245" y="100"/>
                      <a:pt x="245" y="100"/>
                    </a:cubicBezTo>
                    <a:cubicBezTo>
                      <a:pt x="250" y="99"/>
                      <a:pt x="254" y="98"/>
                      <a:pt x="259" y="97"/>
                    </a:cubicBezTo>
                    <a:cubicBezTo>
                      <a:pt x="260" y="96"/>
                      <a:pt x="261" y="96"/>
                      <a:pt x="261" y="96"/>
                    </a:cubicBezTo>
                    <a:cubicBezTo>
                      <a:pt x="262" y="96"/>
                      <a:pt x="255" y="99"/>
                      <a:pt x="254" y="99"/>
                    </a:cubicBezTo>
                    <a:cubicBezTo>
                      <a:pt x="252" y="100"/>
                      <a:pt x="249" y="101"/>
                      <a:pt x="247" y="102"/>
                    </a:cubicBezTo>
                    <a:moveTo>
                      <a:pt x="19" y="103"/>
                    </a:moveTo>
                    <a:cubicBezTo>
                      <a:pt x="19" y="103"/>
                      <a:pt x="19" y="103"/>
                      <a:pt x="20" y="102"/>
                    </a:cubicBezTo>
                    <a:cubicBezTo>
                      <a:pt x="24" y="99"/>
                      <a:pt x="29" y="98"/>
                      <a:pt x="33" y="94"/>
                    </a:cubicBezTo>
                    <a:cubicBezTo>
                      <a:pt x="33" y="95"/>
                      <a:pt x="33" y="96"/>
                      <a:pt x="33" y="97"/>
                    </a:cubicBezTo>
                    <a:cubicBezTo>
                      <a:pt x="31" y="98"/>
                      <a:pt x="29" y="98"/>
                      <a:pt x="28" y="99"/>
                    </a:cubicBezTo>
                    <a:cubicBezTo>
                      <a:pt x="26" y="99"/>
                      <a:pt x="25" y="100"/>
                      <a:pt x="24" y="101"/>
                    </a:cubicBezTo>
                    <a:cubicBezTo>
                      <a:pt x="24" y="101"/>
                      <a:pt x="24" y="100"/>
                      <a:pt x="24" y="100"/>
                    </a:cubicBezTo>
                    <a:cubicBezTo>
                      <a:pt x="24" y="100"/>
                      <a:pt x="23" y="101"/>
                      <a:pt x="22" y="102"/>
                    </a:cubicBezTo>
                    <a:cubicBezTo>
                      <a:pt x="21" y="102"/>
                      <a:pt x="19" y="103"/>
                      <a:pt x="19" y="103"/>
                    </a:cubicBezTo>
                    <a:moveTo>
                      <a:pt x="19" y="102"/>
                    </a:moveTo>
                    <a:cubicBezTo>
                      <a:pt x="19" y="100"/>
                      <a:pt x="20" y="99"/>
                      <a:pt x="20" y="98"/>
                    </a:cubicBezTo>
                    <a:cubicBezTo>
                      <a:pt x="22" y="97"/>
                      <a:pt x="24" y="97"/>
                      <a:pt x="25" y="96"/>
                    </a:cubicBezTo>
                    <a:cubicBezTo>
                      <a:pt x="26" y="96"/>
                      <a:pt x="30" y="94"/>
                      <a:pt x="31" y="94"/>
                    </a:cubicBezTo>
                    <a:cubicBezTo>
                      <a:pt x="31" y="94"/>
                      <a:pt x="31" y="95"/>
                      <a:pt x="29" y="96"/>
                    </a:cubicBezTo>
                    <a:cubicBezTo>
                      <a:pt x="26" y="98"/>
                      <a:pt x="22" y="99"/>
                      <a:pt x="19" y="102"/>
                    </a:cubicBezTo>
                    <a:moveTo>
                      <a:pt x="224" y="102"/>
                    </a:moveTo>
                    <a:cubicBezTo>
                      <a:pt x="224" y="102"/>
                      <a:pt x="224" y="102"/>
                      <a:pt x="224" y="102"/>
                    </a:cubicBezTo>
                    <a:cubicBezTo>
                      <a:pt x="223" y="101"/>
                      <a:pt x="223" y="101"/>
                      <a:pt x="223" y="100"/>
                    </a:cubicBezTo>
                    <a:cubicBezTo>
                      <a:pt x="233" y="100"/>
                      <a:pt x="242" y="96"/>
                      <a:pt x="252" y="95"/>
                    </a:cubicBezTo>
                    <a:cubicBezTo>
                      <a:pt x="253" y="95"/>
                      <a:pt x="255" y="95"/>
                      <a:pt x="257" y="94"/>
                    </a:cubicBezTo>
                    <a:cubicBezTo>
                      <a:pt x="258" y="94"/>
                      <a:pt x="261" y="93"/>
                      <a:pt x="261" y="93"/>
                    </a:cubicBezTo>
                    <a:cubicBezTo>
                      <a:pt x="261" y="93"/>
                      <a:pt x="261" y="93"/>
                      <a:pt x="259" y="94"/>
                    </a:cubicBezTo>
                    <a:cubicBezTo>
                      <a:pt x="254" y="96"/>
                      <a:pt x="249" y="97"/>
                      <a:pt x="243" y="99"/>
                    </a:cubicBezTo>
                    <a:cubicBezTo>
                      <a:pt x="243" y="99"/>
                      <a:pt x="242" y="98"/>
                      <a:pt x="242" y="98"/>
                    </a:cubicBezTo>
                    <a:cubicBezTo>
                      <a:pt x="241" y="98"/>
                      <a:pt x="240" y="98"/>
                      <a:pt x="240" y="98"/>
                    </a:cubicBezTo>
                    <a:cubicBezTo>
                      <a:pt x="238" y="98"/>
                      <a:pt x="236" y="99"/>
                      <a:pt x="236" y="101"/>
                    </a:cubicBezTo>
                    <a:cubicBezTo>
                      <a:pt x="235" y="101"/>
                      <a:pt x="235" y="101"/>
                      <a:pt x="235" y="101"/>
                    </a:cubicBezTo>
                    <a:cubicBezTo>
                      <a:pt x="232" y="101"/>
                      <a:pt x="228" y="102"/>
                      <a:pt x="224" y="102"/>
                    </a:cubicBezTo>
                    <a:cubicBezTo>
                      <a:pt x="224" y="102"/>
                      <a:pt x="224" y="102"/>
                      <a:pt x="224" y="102"/>
                    </a:cubicBezTo>
                    <a:moveTo>
                      <a:pt x="245" y="99"/>
                    </a:moveTo>
                    <a:cubicBezTo>
                      <a:pt x="251" y="97"/>
                      <a:pt x="257" y="96"/>
                      <a:pt x="263" y="93"/>
                    </a:cubicBezTo>
                    <a:cubicBezTo>
                      <a:pt x="264" y="93"/>
                      <a:pt x="264" y="93"/>
                      <a:pt x="264" y="93"/>
                    </a:cubicBezTo>
                    <a:cubicBezTo>
                      <a:pt x="265" y="96"/>
                      <a:pt x="266" y="99"/>
                      <a:pt x="267" y="103"/>
                    </a:cubicBezTo>
                    <a:cubicBezTo>
                      <a:pt x="264" y="104"/>
                      <a:pt x="262" y="104"/>
                      <a:pt x="259" y="105"/>
                    </a:cubicBezTo>
                    <a:cubicBezTo>
                      <a:pt x="257" y="106"/>
                      <a:pt x="252" y="106"/>
                      <a:pt x="251" y="107"/>
                    </a:cubicBezTo>
                    <a:cubicBezTo>
                      <a:pt x="256" y="104"/>
                      <a:pt x="261" y="102"/>
                      <a:pt x="265" y="99"/>
                    </a:cubicBezTo>
                    <a:cubicBezTo>
                      <a:pt x="266" y="99"/>
                      <a:pt x="265" y="98"/>
                      <a:pt x="265" y="98"/>
                    </a:cubicBezTo>
                    <a:cubicBezTo>
                      <a:pt x="265" y="98"/>
                      <a:pt x="265" y="98"/>
                      <a:pt x="265" y="98"/>
                    </a:cubicBezTo>
                    <a:cubicBezTo>
                      <a:pt x="260" y="98"/>
                      <a:pt x="255" y="100"/>
                      <a:pt x="250" y="102"/>
                    </a:cubicBezTo>
                    <a:cubicBezTo>
                      <a:pt x="249" y="102"/>
                      <a:pt x="249" y="102"/>
                      <a:pt x="249" y="102"/>
                    </a:cubicBezTo>
                    <a:cubicBezTo>
                      <a:pt x="248" y="102"/>
                      <a:pt x="255" y="100"/>
                      <a:pt x="256" y="99"/>
                    </a:cubicBezTo>
                    <a:cubicBezTo>
                      <a:pt x="259" y="98"/>
                      <a:pt x="261" y="97"/>
                      <a:pt x="264" y="96"/>
                    </a:cubicBezTo>
                    <a:cubicBezTo>
                      <a:pt x="264" y="96"/>
                      <a:pt x="264" y="95"/>
                      <a:pt x="263" y="95"/>
                    </a:cubicBezTo>
                    <a:cubicBezTo>
                      <a:pt x="263" y="95"/>
                      <a:pt x="263" y="95"/>
                      <a:pt x="263" y="95"/>
                    </a:cubicBezTo>
                    <a:cubicBezTo>
                      <a:pt x="257" y="96"/>
                      <a:pt x="251" y="97"/>
                      <a:pt x="245" y="99"/>
                    </a:cubicBezTo>
                    <a:moveTo>
                      <a:pt x="22" y="95"/>
                    </a:moveTo>
                    <a:cubicBezTo>
                      <a:pt x="22" y="94"/>
                      <a:pt x="22" y="93"/>
                      <a:pt x="22" y="93"/>
                    </a:cubicBezTo>
                    <a:cubicBezTo>
                      <a:pt x="24" y="93"/>
                      <a:pt x="25" y="92"/>
                      <a:pt x="26" y="91"/>
                    </a:cubicBezTo>
                    <a:cubicBezTo>
                      <a:pt x="27" y="91"/>
                      <a:pt x="30" y="89"/>
                      <a:pt x="30" y="89"/>
                    </a:cubicBezTo>
                    <a:cubicBezTo>
                      <a:pt x="30" y="89"/>
                      <a:pt x="30" y="89"/>
                      <a:pt x="29" y="90"/>
                    </a:cubicBezTo>
                    <a:cubicBezTo>
                      <a:pt x="26" y="92"/>
                      <a:pt x="24" y="93"/>
                      <a:pt x="22" y="95"/>
                    </a:cubicBezTo>
                    <a:moveTo>
                      <a:pt x="222" y="99"/>
                    </a:moveTo>
                    <a:cubicBezTo>
                      <a:pt x="222" y="99"/>
                      <a:pt x="221" y="98"/>
                      <a:pt x="221" y="98"/>
                    </a:cubicBezTo>
                    <a:cubicBezTo>
                      <a:pt x="226" y="96"/>
                      <a:pt x="232" y="95"/>
                      <a:pt x="238" y="94"/>
                    </a:cubicBezTo>
                    <a:cubicBezTo>
                      <a:pt x="245" y="93"/>
                      <a:pt x="251" y="90"/>
                      <a:pt x="257" y="89"/>
                    </a:cubicBezTo>
                    <a:cubicBezTo>
                      <a:pt x="258" y="88"/>
                      <a:pt x="259" y="88"/>
                      <a:pt x="259" y="88"/>
                    </a:cubicBezTo>
                    <a:cubicBezTo>
                      <a:pt x="259" y="88"/>
                      <a:pt x="258" y="88"/>
                      <a:pt x="257" y="89"/>
                    </a:cubicBezTo>
                    <a:cubicBezTo>
                      <a:pt x="255" y="90"/>
                      <a:pt x="253" y="91"/>
                      <a:pt x="251" y="91"/>
                    </a:cubicBezTo>
                    <a:cubicBezTo>
                      <a:pt x="248" y="93"/>
                      <a:pt x="245" y="94"/>
                      <a:pt x="241" y="95"/>
                    </a:cubicBezTo>
                    <a:cubicBezTo>
                      <a:pt x="235" y="96"/>
                      <a:pt x="229" y="98"/>
                      <a:pt x="222" y="99"/>
                    </a:cubicBezTo>
                    <a:moveTo>
                      <a:pt x="183" y="98"/>
                    </a:moveTo>
                    <a:cubicBezTo>
                      <a:pt x="188" y="96"/>
                      <a:pt x="193" y="95"/>
                      <a:pt x="197" y="93"/>
                    </a:cubicBezTo>
                    <a:cubicBezTo>
                      <a:pt x="200" y="92"/>
                      <a:pt x="203" y="91"/>
                      <a:pt x="206" y="90"/>
                    </a:cubicBezTo>
                    <a:cubicBezTo>
                      <a:pt x="208" y="89"/>
                      <a:pt x="210" y="88"/>
                      <a:pt x="212" y="88"/>
                    </a:cubicBezTo>
                    <a:cubicBezTo>
                      <a:pt x="213" y="88"/>
                      <a:pt x="213" y="88"/>
                      <a:pt x="213" y="88"/>
                    </a:cubicBezTo>
                    <a:cubicBezTo>
                      <a:pt x="214" y="88"/>
                      <a:pt x="214" y="88"/>
                      <a:pt x="214" y="88"/>
                    </a:cubicBezTo>
                    <a:cubicBezTo>
                      <a:pt x="204" y="92"/>
                      <a:pt x="193" y="95"/>
                      <a:pt x="183" y="98"/>
                    </a:cubicBezTo>
                    <a:moveTo>
                      <a:pt x="122" y="111"/>
                    </a:moveTo>
                    <a:cubicBezTo>
                      <a:pt x="120" y="110"/>
                      <a:pt x="119" y="110"/>
                      <a:pt x="117" y="109"/>
                    </a:cubicBezTo>
                    <a:cubicBezTo>
                      <a:pt x="120" y="108"/>
                      <a:pt x="123" y="107"/>
                      <a:pt x="126" y="106"/>
                    </a:cubicBezTo>
                    <a:cubicBezTo>
                      <a:pt x="129" y="105"/>
                      <a:pt x="132" y="104"/>
                      <a:pt x="135" y="103"/>
                    </a:cubicBezTo>
                    <a:cubicBezTo>
                      <a:pt x="146" y="100"/>
                      <a:pt x="157" y="96"/>
                      <a:pt x="168" y="93"/>
                    </a:cubicBezTo>
                    <a:cubicBezTo>
                      <a:pt x="175" y="91"/>
                      <a:pt x="182" y="88"/>
                      <a:pt x="189" y="86"/>
                    </a:cubicBezTo>
                    <a:cubicBezTo>
                      <a:pt x="188" y="87"/>
                      <a:pt x="187" y="87"/>
                      <a:pt x="186" y="87"/>
                    </a:cubicBezTo>
                    <a:cubicBezTo>
                      <a:pt x="178" y="90"/>
                      <a:pt x="170" y="94"/>
                      <a:pt x="163" y="96"/>
                    </a:cubicBezTo>
                    <a:cubicBezTo>
                      <a:pt x="155" y="99"/>
                      <a:pt x="147" y="101"/>
                      <a:pt x="139" y="104"/>
                    </a:cubicBezTo>
                    <a:cubicBezTo>
                      <a:pt x="134" y="107"/>
                      <a:pt x="128" y="108"/>
                      <a:pt x="122" y="111"/>
                    </a:cubicBezTo>
                    <a:moveTo>
                      <a:pt x="179" y="95"/>
                    </a:moveTo>
                    <a:cubicBezTo>
                      <a:pt x="184" y="93"/>
                      <a:pt x="189" y="92"/>
                      <a:pt x="194" y="90"/>
                    </a:cubicBezTo>
                    <a:cubicBezTo>
                      <a:pt x="198" y="88"/>
                      <a:pt x="202" y="87"/>
                      <a:pt x="206" y="86"/>
                    </a:cubicBezTo>
                    <a:cubicBezTo>
                      <a:pt x="202" y="87"/>
                      <a:pt x="198" y="89"/>
                      <a:pt x="194" y="90"/>
                    </a:cubicBezTo>
                    <a:cubicBezTo>
                      <a:pt x="189" y="92"/>
                      <a:pt x="184" y="94"/>
                      <a:pt x="179" y="95"/>
                    </a:cubicBezTo>
                    <a:moveTo>
                      <a:pt x="132" y="112"/>
                    </a:moveTo>
                    <a:cubicBezTo>
                      <a:pt x="136" y="110"/>
                      <a:pt x="141" y="109"/>
                      <a:pt x="145" y="107"/>
                    </a:cubicBezTo>
                    <a:cubicBezTo>
                      <a:pt x="152" y="105"/>
                      <a:pt x="158" y="102"/>
                      <a:pt x="165" y="100"/>
                    </a:cubicBezTo>
                    <a:cubicBezTo>
                      <a:pt x="180" y="96"/>
                      <a:pt x="194" y="91"/>
                      <a:pt x="209" y="86"/>
                    </a:cubicBezTo>
                    <a:cubicBezTo>
                      <a:pt x="209" y="86"/>
                      <a:pt x="209" y="86"/>
                      <a:pt x="209" y="86"/>
                    </a:cubicBezTo>
                    <a:cubicBezTo>
                      <a:pt x="210" y="86"/>
                      <a:pt x="211" y="87"/>
                      <a:pt x="212" y="87"/>
                    </a:cubicBezTo>
                    <a:cubicBezTo>
                      <a:pt x="207" y="88"/>
                      <a:pt x="202" y="90"/>
                      <a:pt x="197" y="92"/>
                    </a:cubicBezTo>
                    <a:cubicBezTo>
                      <a:pt x="188" y="96"/>
                      <a:pt x="179" y="98"/>
                      <a:pt x="171" y="101"/>
                    </a:cubicBezTo>
                    <a:cubicBezTo>
                      <a:pt x="162" y="104"/>
                      <a:pt x="152" y="107"/>
                      <a:pt x="143" y="109"/>
                    </a:cubicBezTo>
                    <a:cubicBezTo>
                      <a:pt x="140" y="110"/>
                      <a:pt x="135" y="111"/>
                      <a:pt x="132" y="112"/>
                    </a:cubicBezTo>
                    <a:moveTo>
                      <a:pt x="206" y="86"/>
                    </a:moveTo>
                    <a:cubicBezTo>
                      <a:pt x="206" y="86"/>
                      <a:pt x="206" y="86"/>
                      <a:pt x="206" y="86"/>
                    </a:cubicBezTo>
                    <a:cubicBezTo>
                      <a:pt x="206" y="86"/>
                      <a:pt x="206" y="86"/>
                      <a:pt x="206" y="86"/>
                    </a:cubicBezTo>
                    <a:moveTo>
                      <a:pt x="144" y="117"/>
                    </a:moveTo>
                    <a:cubicBezTo>
                      <a:pt x="149" y="113"/>
                      <a:pt x="156" y="113"/>
                      <a:pt x="162" y="111"/>
                    </a:cubicBezTo>
                    <a:cubicBezTo>
                      <a:pt x="173" y="109"/>
                      <a:pt x="183" y="105"/>
                      <a:pt x="193" y="102"/>
                    </a:cubicBezTo>
                    <a:cubicBezTo>
                      <a:pt x="213" y="95"/>
                      <a:pt x="234" y="86"/>
                      <a:pt x="255" y="84"/>
                    </a:cubicBezTo>
                    <a:cubicBezTo>
                      <a:pt x="256" y="84"/>
                      <a:pt x="256" y="84"/>
                      <a:pt x="256" y="84"/>
                    </a:cubicBezTo>
                    <a:cubicBezTo>
                      <a:pt x="260" y="84"/>
                      <a:pt x="250" y="87"/>
                      <a:pt x="249" y="87"/>
                    </a:cubicBezTo>
                    <a:cubicBezTo>
                      <a:pt x="244" y="88"/>
                      <a:pt x="239" y="90"/>
                      <a:pt x="235" y="91"/>
                    </a:cubicBezTo>
                    <a:cubicBezTo>
                      <a:pt x="224" y="94"/>
                      <a:pt x="214" y="96"/>
                      <a:pt x="204" y="99"/>
                    </a:cubicBezTo>
                    <a:cubicBezTo>
                      <a:pt x="184" y="105"/>
                      <a:pt x="164" y="112"/>
                      <a:pt x="144" y="117"/>
                    </a:cubicBezTo>
                    <a:moveTo>
                      <a:pt x="23" y="92"/>
                    </a:moveTo>
                    <a:cubicBezTo>
                      <a:pt x="23" y="91"/>
                      <a:pt x="23" y="91"/>
                      <a:pt x="23" y="90"/>
                    </a:cubicBezTo>
                    <a:cubicBezTo>
                      <a:pt x="25" y="89"/>
                      <a:pt x="26" y="89"/>
                      <a:pt x="27" y="88"/>
                    </a:cubicBezTo>
                    <a:cubicBezTo>
                      <a:pt x="30" y="86"/>
                      <a:pt x="33" y="85"/>
                      <a:pt x="35" y="84"/>
                    </a:cubicBezTo>
                    <a:cubicBezTo>
                      <a:pt x="35" y="85"/>
                      <a:pt x="34" y="87"/>
                      <a:pt x="33" y="89"/>
                    </a:cubicBezTo>
                    <a:cubicBezTo>
                      <a:pt x="33" y="90"/>
                      <a:pt x="32" y="91"/>
                      <a:pt x="32" y="93"/>
                    </a:cubicBezTo>
                    <a:cubicBezTo>
                      <a:pt x="28" y="94"/>
                      <a:pt x="25" y="95"/>
                      <a:pt x="21" y="97"/>
                    </a:cubicBezTo>
                    <a:cubicBezTo>
                      <a:pt x="21" y="97"/>
                      <a:pt x="21" y="97"/>
                      <a:pt x="21" y="97"/>
                    </a:cubicBezTo>
                    <a:cubicBezTo>
                      <a:pt x="25" y="95"/>
                      <a:pt x="29" y="91"/>
                      <a:pt x="33" y="88"/>
                    </a:cubicBezTo>
                    <a:cubicBezTo>
                      <a:pt x="33" y="88"/>
                      <a:pt x="33" y="88"/>
                      <a:pt x="33" y="88"/>
                    </a:cubicBezTo>
                    <a:cubicBezTo>
                      <a:pt x="33" y="88"/>
                      <a:pt x="33" y="88"/>
                      <a:pt x="32" y="88"/>
                    </a:cubicBezTo>
                    <a:cubicBezTo>
                      <a:pt x="31" y="88"/>
                      <a:pt x="29" y="89"/>
                      <a:pt x="27" y="90"/>
                    </a:cubicBezTo>
                    <a:cubicBezTo>
                      <a:pt x="26" y="91"/>
                      <a:pt x="24" y="91"/>
                      <a:pt x="23" y="92"/>
                    </a:cubicBezTo>
                    <a:moveTo>
                      <a:pt x="128" y="110"/>
                    </a:moveTo>
                    <a:cubicBezTo>
                      <a:pt x="130" y="109"/>
                      <a:pt x="132" y="109"/>
                      <a:pt x="134" y="108"/>
                    </a:cubicBezTo>
                    <a:cubicBezTo>
                      <a:pt x="151" y="102"/>
                      <a:pt x="169" y="95"/>
                      <a:pt x="186" y="88"/>
                    </a:cubicBezTo>
                    <a:cubicBezTo>
                      <a:pt x="190" y="87"/>
                      <a:pt x="193" y="86"/>
                      <a:pt x="197" y="84"/>
                    </a:cubicBezTo>
                    <a:cubicBezTo>
                      <a:pt x="197" y="84"/>
                      <a:pt x="197" y="84"/>
                      <a:pt x="198" y="84"/>
                    </a:cubicBezTo>
                    <a:cubicBezTo>
                      <a:pt x="199" y="84"/>
                      <a:pt x="199" y="84"/>
                      <a:pt x="199" y="84"/>
                    </a:cubicBezTo>
                    <a:cubicBezTo>
                      <a:pt x="200" y="84"/>
                      <a:pt x="200" y="84"/>
                      <a:pt x="200" y="84"/>
                    </a:cubicBezTo>
                    <a:cubicBezTo>
                      <a:pt x="201" y="84"/>
                      <a:pt x="202" y="83"/>
                      <a:pt x="203" y="83"/>
                    </a:cubicBezTo>
                    <a:cubicBezTo>
                      <a:pt x="205" y="84"/>
                      <a:pt x="206" y="84"/>
                      <a:pt x="207" y="85"/>
                    </a:cubicBezTo>
                    <a:cubicBezTo>
                      <a:pt x="200" y="86"/>
                      <a:pt x="194" y="89"/>
                      <a:pt x="188" y="91"/>
                    </a:cubicBezTo>
                    <a:cubicBezTo>
                      <a:pt x="181" y="94"/>
                      <a:pt x="173" y="96"/>
                      <a:pt x="165" y="99"/>
                    </a:cubicBezTo>
                    <a:cubicBezTo>
                      <a:pt x="164" y="99"/>
                      <a:pt x="164" y="99"/>
                      <a:pt x="163" y="99"/>
                    </a:cubicBezTo>
                    <a:cubicBezTo>
                      <a:pt x="155" y="102"/>
                      <a:pt x="147" y="104"/>
                      <a:pt x="138" y="107"/>
                    </a:cubicBezTo>
                    <a:cubicBezTo>
                      <a:pt x="134" y="108"/>
                      <a:pt x="130" y="109"/>
                      <a:pt x="125" y="111"/>
                    </a:cubicBezTo>
                    <a:cubicBezTo>
                      <a:pt x="125" y="111"/>
                      <a:pt x="125" y="111"/>
                      <a:pt x="125" y="111"/>
                    </a:cubicBezTo>
                    <a:cubicBezTo>
                      <a:pt x="125" y="111"/>
                      <a:pt x="126" y="111"/>
                      <a:pt x="126" y="110"/>
                    </a:cubicBezTo>
                    <a:cubicBezTo>
                      <a:pt x="127" y="110"/>
                      <a:pt x="128" y="110"/>
                      <a:pt x="128" y="110"/>
                    </a:cubicBezTo>
                    <a:cubicBezTo>
                      <a:pt x="128" y="110"/>
                      <a:pt x="128" y="110"/>
                      <a:pt x="128" y="110"/>
                    </a:cubicBezTo>
                    <a:moveTo>
                      <a:pt x="24" y="89"/>
                    </a:moveTo>
                    <a:cubicBezTo>
                      <a:pt x="24" y="88"/>
                      <a:pt x="24" y="88"/>
                      <a:pt x="25" y="87"/>
                    </a:cubicBezTo>
                    <a:cubicBezTo>
                      <a:pt x="26" y="87"/>
                      <a:pt x="28" y="86"/>
                      <a:pt x="29" y="86"/>
                    </a:cubicBezTo>
                    <a:cubicBezTo>
                      <a:pt x="31" y="85"/>
                      <a:pt x="33" y="84"/>
                      <a:pt x="36" y="83"/>
                    </a:cubicBezTo>
                    <a:cubicBezTo>
                      <a:pt x="34" y="83"/>
                      <a:pt x="33" y="84"/>
                      <a:pt x="32" y="85"/>
                    </a:cubicBezTo>
                    <a:cubicBezTo>
                      <a:pt x="29" y="86"/>
                      <a:pt x="26" y="87"/>
                      <a:pt x="24" y="89"/>
                    </a:cubicBezTo>
                    <a:moveTo>
                      <a:pt x="36" y="83"/>
                    </a:moveTo>
                    <a:cubicBezTo>
                      <a:pt x="36" y="83"/>
                      <a:pt x="36" y="83"/>
                      <a:pt x="36" y="83"/>
                    </a:cubicBezTo>
                    <a:cubicBezTo>
                      <a:pt x="36" y="83"/>
                      <a:pt x="36" y="83"/>
                      <a:pt x="36" y="83"/>
                    </a:cubicBezTo>
                    <a:moveTo>
                      <a:pt x="116" y="109"/>
                    </a:moveTo>
                    <a:cubicBezTo>
                      <a:pt x="114" y="108"/>
                      <a:pt x="112" y="107"/>
                      <a:pt x="110" y="106"/>
                    </a:cubicBezTo>
                    <a:cubicBezTo>
                      <a:pt x="119" y="105"/>
                      <a:pt x="128" y="100"/>
                      <a:pt x="136" y="98"/>
                    </a:cubicBezTo>
                    <a:cubicBezTo>
                      <a:pt x="147" y="95"/>
                      <a:pt x="158" y="91"/>
                      <a:pt x="169" y="88"/>
                    </a:cubicBezTo>
                    <a:cubicBezTo>
                      <a:pt x="174" y="86"/>
                      <a:pt x="179" y="85"/>
                      <a:pt x="184" y="84"/>
                    </a:cubicBezTo>
                    <a:cubicBezTo>
                      <a:pt x="185" y="84"/>
                      <a:pt x="187" y="83"/>
                      <a:pt x="188" y="83"/>
                    </a:cubicBezTo>
                    <a:cubicBezTo>
                      <a:pt x="179" y="87"/>
                      <a:pt x="170" y="90"/>
                      <a:pt x="160" y="93"/>
                    </a:cubicBezTo>
                    <a:cubicBezTo>
                      <a:pt x="150" y="97"/>
                      <a:pt x="140" y="100"/>
                      <a:pt x="130" y="104"/>
                    </a:cubicBezTo>
                    <a:cubicBezTo>
                      <a:pt x="128" y="104"/>
                      <a:pt x="126" y="105"/>
                      <a:pt x="124" y="106"/>
                    </a:cubicBezTo>
                    <a:cubicBezTo>
                      <a:pt x="123" y="106"/>
                      <a:pt x="122" y="107"/>
                      <a:pt x="121" y="107"/>
                    </a:cubicBezTo>
                    <a:cubicBezTo>
                      <a:pt x="120" y="107"/>
                      <a:pt x="120" y="107"/>
                      <a:pt x="120" y="108"/>
                    </a:cubicBezTo>
                    <a:cubicBezTo>
                      <a:pt x="119" y="108"/>
                      <a:pt x="119" y="108"/>
                      <a:pt x="119" y="108"/>
                    </a:cubicBezTo>
                    <a:cubicBezTo>
                      <a:pt x="118" y="108"/>
                      <a:pt x="118" y="108"/>
                      <a:pt x="117" y="108"/>
                    </a:cubicBezTo>
                    <a:cubicBezTo>
                      <a:pt x="117" y="109"/>
                      <a:pt x="116" y="109"/>
                      <a:pt x="116" y="109"/>
                    </a:cubicBezTo>
                    <a:moveTo>
                      <a:pt x="109" y="105"/>
                    </a:moveTo>
                    <a:cubicBezTo>
                      <a:pt x="108" y="104"/>
                      <a:pt x="107" y="103"/>
                      <a:pt x="106" y="101"/>
                    </a:cubicBezTo>
                    <a:cubicBezTo>
                      <a:pt x="111" y="101"/>
                      <a:pt x="116" y="99"/>
                      <a:pt x="120" y="98"/>
                    </a:cubicBezTo>
                    <a:cubicBezTo>
                      <a:pt x="127" y="95"/>
                      <a:pt x="133" y="93"/>
                      <a:pt x="140" y="91"/>
                    </a:cubicBezTo>
                    <a:cubicBezTo>
                      <a:pt x="152" y="87"/>
                      <a:pt x="163" y="84"/>
                      <a:pt x="175" y="81"/>
                    </a:cubicBezTo>
                    <a:cubicBezTo>
                      <a:pt x="174" y="81"/>
                      <a:pt x="173" y="81"/>
                      <a:pt x="172" y="82"/>
                    </a:cubicBezTo>
                    <a:cubicBezTo>
                      <a:pt x="165" y="85"/>
                      <a:pt x="158" y="88"/>
                      <a:pt x="150" y="90"/>
                    </a:cubicBezTo>
                    <a:cubicBezTo>
                      <a:pt x="137" y="96"/>
                      <a:pt x="123" y="100"/>
                      <a:pt x="109" y="105"/>
                    </a:cubicBezTo>
                    <a:moveTo>
                      <a:pt x="148" y="98"/>
                    </a:moveTo>
                    <a:cubicBezTo>
                      <a:pt x="152" y="97"/>
                      <a:pt x="155" y="96"/>
                      <a:pt x="158" y="95"/>
                    </a:cubicBezTo>
                    <a:cubicBezTo>
                      <a:pt x="171" y="91"/>
                      <a:pt x="184" y="86"/>
                      <a:pt x="196" y="80"/>
                    </a:cubicBezTo>
                    <a:cubicBezTo>
                      <a:pt x="198" y="81"/>
                      <a:pt x="200" y="82"/>
                      <a:pt x="202" y="82"/>
                    </a:cubicBezTo>
                    <a:cubicBezTo>
                      <a:pt x="201" y="83"/>
                      <a:pt x="201" y="83"/>
                      <a:pt x="200" y="83"/>
                    </a:cubicBezTo>
                    <a:cubicBezTo>
                      <a:pt x="199" y="83"/>
                      <a:pt x="198" y="83"/>
                      <a:pt x="197" y="83"/>
                    </a:cubicBezTo>
                    <a:cubicBezTo>
                      <a:pt x="188" y="85"/>
                      <a:pt x="179" y="88"/>
                      <a:pt x="170" y="91"/>
                    </a:cubicBezTo>
                    <a:cubicBezTo>
                      <a:pt x="163" y="94"/>
                      <a:pt x="156" y="96"/>
                      <a:pt x="148" y="98"/>
                    </a:cubicBezTo>
                    <a:moveTo>
                      <a:pt x="142" y="117"/>
                    </a:moveTo>
                    <a:cubicBezTo>
                      <a:pt x="141" y="117"/>
                      <a:pt x="139" y="116"/>
                      <a:pt x="138" y="115"/>
                    </a:cubicBezTo>
                    <a:cubicBezTo>
                      <a:pt x="141" y="115"/>
                      <a:pt x="143" y="114"/>
                      <a:pt x="146" y="113"/>
                    </a:cubicBezTo>
                    <a:cubicBezTo>
                      <a:pt x="152" y="111"/>
                      <a:pt x="158" y="110"/>
                      <a:pt x="163" y="108"/>
                    </a:cubicBezTo>
                    <a:cubicBezTo>
                      <a:pt x="175" y="106"/>
                      <a:pt x="185" y="102"/>
                      <a:pt x="196" y="98"/>
                    </a:cubicBezTo>
                    <a:cubicBezTo>
                      <a:pt x="207" y="95"/>
                      <a:pt x="217" y="91"/>
                      <a:pt x="228" y="88"/>
                    </a:cubicBezTo>
                    <a:cubicBezTo>
                      <a:pt x="238" y="85"/>
                      <a:pt x="248" y="83"/>
                      <a:pt x="257" y="79"/>
                    </a:cubicBezTo>
                    <a:cubicBezTo>
                      <a:pt x="259" y="83"/>
                      <a:pt x="262" y="88"/>
                      <a:pt x="263" y="92"/>
                    </a:cubicBezTo>
                    <a:cubicBezTo>
                      <a:pt x="263" y="92"/>
                      <a:pt x="263" y="92"/>
                      <a:pt x="263" y="92"/>
                    </a:cubicBezTo>
                    <a:cubicBezTo>
                      <a:pt x="256" y="94"/>
                      <a:pt x="250" y="94"/>
                      <a:pt x="243" y="96"/>
                    </a:cubicBezTo>
                    <a:cubicBezTo>
                      <a:pt x="239" y="96"/>
                      <a:pt x="235" y="97"/>
                      <a:pt x="232" y="98"/>
                    </a:cubicBezTo>
                    <a:cubicBezTo>
                      <a:pt x="230" y="99"/>
                      <a:pt x="229" y="99"/>
                      <a:pt x="228" y="99"/>
                    </a:cubicBezTo>
                    <a:cubicBezTo>
                      <a:pt x="239" y="96"/>
                      <a:pt x="251" y="93"/>
                      <a:pt x="261" y="88"/>
                    </a:cubicBezTo>
                    <a:cubicBezTo>
                      <a:pt x="261" y="88"/>
                      <a:pt x="261" y="87"/>
                      <a:pt x="261" y="87"/>
                    </a:cubicBezTo>
                    <a:cubicBezTo>
                      <a:pt x="261" y="87"/>
                      <a:pt x="261" y="87"/>
                      <a:pt x="261" y="87"/>
                    </a:cubicBezTo>
                    <a:cubicBezTo>
                      <a:pt x="254" y="88"/>
                      <a:pt x="248" y="90"/>
                      <a:pt x="242" y="92"/>
                    </a:cubicBezTo>
                    <a:cubicBezTo>
                      <a:pt x="235" y="94"/>
                      <a:pt x="227" y="95"/>
                      <a:pt x="219" y="97"/>
                    </a:cubicBezTo>
                    <a:cubicBezTo>
                      <a:pt x="219" y="97"/>
                      <a:pt x="219" y="96"/>
                      <a:pt x="218" y="96"/>
                    </a:cubicBezTo>
                    <a:cubicBezTo>
                      <a:pt x="224" y="95"/>
                      <a:pt x="229" y="93"/>
                      <a:pt x="235" y="92"/>
                    </a:cubicBezTo>
                    <a:cubicBezTo>
                      <a:pt x="243" y="90"/>
                      <a:pt x="252" y="88"/>
                      <a:pt x="259" y="84"/>
                    </a:cubicBezTo>
                    <a:cubicBezTo>
                      <a:pt x="260" y="84"/>
                      <a:pt x="260" y="84"/>
                      <a:pt x="259" y="84"/>
                    </a:cubicBezTo>
                    <a:cubicBezTo>
                      <a:pt x="259" y="84"/>
                      <a:pt x="259" y="84"/>
                      <a:pt x="258" y="84"/>
                    </a:cubicBezTo>
                    <a:cubicBezTo>
                      <a:pt x="249" y="84"/>
                      <a:pt x="240" y="86"/>
                      <a:pt x="230" y="89"/>
                    </a:cubicBezTo>
                    <a:cubicBezTo>
                      <a:pt x="218" y="92"/>
                      <a:pt x="207" y="96"/>
                      <a:pt x="195" y="100"/>
                    </a:cubicBezTo>
                    <a:cubicBezTo>
                      <a:pt x="183" y="104"/>
                      <a:pt x="172" y="108"/>
                      <a:pt x="161" y="111"/>
                    </a:cubicBezTo>
                    <a:cubicBezTo>
                      <a:pt x="154" y="112"/>
                      <a:pt x="147" y="113"/>
                      <a:pt x="142" y="117"/>
                    </a:cubicBezTo>
                    <a:moveTo>
                      <a:pt x="26" y="84"/>
                    </a:moveTo>
                    <a:cubicBezTo>
                      <a:pt x="27" y="83"/>
                      <a:pt x="27" y="82"/>
                      <a:pt x="28" y="81"/>
                    </a:cubicBezTo>
                    <a:cubicBezTo>
                      <a:pt x="29" y="81"/>
                      <a:pt x="30" y="80"/>
                      <a:pt x="30" y="80"/>
                    </a:cubicBezTo>
                    <a:cubicBezTo>
                      <a:pt x="32" y="79"/>
                      <a:pt x="35" y="78"/>
                      <a:pt x="36" y="78"/>
                    </a:cubicBezTo>
                    <a:cubicBezTo>
                      <a:pt x="36" y="78"/>
                      <a:pt x="36" y="78"/>
                      <a:pt x="34" y="80"/>
                    </a:cubicBezTo>
                    <a:cubicBezTo>
                      <a:pt x="31" y="82"/>
                      <a:pt x="29" y="83"/>
                      <a:pt x="26" y="84"/>
                    </a:cubicBezTo>
                    <a:moveTo>
                      <a:pt x="27" y="85"/>
                    </a:moveTo>
                    <a:cubicBezTo>
                      <a:pt x="26" y="85"/>
                      <a:pt x="27" y="85"/>
                      <a:pt x="29" y="84"/>
                    </a:cubicBezTo>
                    <a:cubicBezTo>
                      <a:pt x="32" y="82"/>
                      <a:pt x="35" y="80"/>
                      <a:pt x="37" y="78"/>
                    </a:cubicBezTo>
                    <a:cubicBezTo>
                      <a:pt x="37" y="79"/>
                      <a:pt x="37" y="80"/>
                      <a:pt x="36" y="82"/>
                    </a:cubicBezTo>
                    <a:cubicBezTo>
                      <a:pt x="35" y="82"/>
                      <a:pt x="33" y="83"/>
                      <a:pt x="32" y="83"/>
                    </a:cubicBezTo>
                    <a:cubicBezTo>
                      <a:pt x="30" y="84"/>
                      <a:pt x="27" y="85"/>
                      <a:pt x="27" y="85"/>
                    </a:cubicBezTo>
                    <a:moveTo>
                      <a:pt x="110" y="106"/>
                    </a:moveTo>
                    <a:cubicBezTo>
                      <a:pt x="110" y="106"/>
                      <a:pt x="111" y="105"/>
                      <a:pt x="115" y="104"/>
                    </a:cubicBezTo>
                    <a:cubicBezTo>
                      <a:pt x="118" y="103"/>
                      <a:pt x="121" y="102"/>
                      <a:pt x="125" y="100"/>
                    </a:cubicBezTo>
                    <a:cubicBezTo>
                      <a:pt x="132" y="98"/>
                      <a:pt x="139" y="96"/>
                      <a:pt x="146" y="93"/>
                    </a:cubicBezTo>
                    <a:cubicBezTo>
                      <a:pt x="161" y="88"/>
                      <a:pt x="175" y="82"/>
                      <a:pt x="189" y="76"/>
                    </a:cubicBezTo>
                    <a:cubicBezTo>
                      <a:pt x="191" y="77"/>
                      <a:pt x="193" y="78"/>
                      <a:pt x="195" y="79"/>
                    </a:cubicBezTo>
                    <a:cubicBezTo>
                      <a:pt x="182" y="84"/>
                      <a:pt x="169" y="87"/>
                      <a:pt x="156" y="91"/>
                    </a:cubicBezTo>
                    <a:cubicBezTo>
                      <a:pt x="149" y="93"/>
                      <a:pt x="141" y="95"/>
                      <a:pt x="134" y="98"/>
                    </a:cubicBezTo>
                    <a:cubicBezTo>
                      <a:pt x="127" y="99"/>
                      <a:pt x="121" y="102"/>
                      <a:pt x="114" y="104"/>
                    </a:cubicBezTo>
                    <a:cubicBezTo>
                      <a:pt x="112" y="105"/>
                      <a:pt x="110" y="106"/>
                      <a:pt x="110" y="106"/>
                    </a:cubicBezTo>
                    <a:moveTo>
                      <a:pt x="221" y="76"/>
                    </a:moveTo>
                    <a:cubicBezTo>
                      <a:pt x="220" y="76"/>
                      <a:pt x="220" y="76"/>
                      <a:pt x="220" y="76"/>
                    </a:cubicBezTo>
                    <a:cubicBezTo>
                      <a:pt x="221" y="75"/>
                      <a:pt x="221" y="75"/>
                      <a:pt x="221" y="75"/>
                    </a:cubicBezTo>
                    <a:cubicBezTo>
                      <a:pt x="221" y="75"/>
                      <a:pt x="222" y="75"/>
                      <a:pt x="222" y="76"/>
                    </a:cubicBezTo>
                    <a:cubicBezTo>
                      <a:pt x="222" y="76"/>
                      <a:pt x="221" y="76"/>
                      <a:pt x="221" y="76"/>
                    </a:cubicBezTo>
                    <a:moveTo>
                      <a:pt x="216" y="89"/>
                    </a:moveTo>
                    <a:cubicBezTo>
                      <a:pt x="217" y="89"/>
                      <a:pt x="217" y="89"/>
                      <a:pt x="218" y="89"/>
                    </a:cubicBezTo>
                    <a:cubicBezTo>
                      <a:pt x="219" y="89"/>
                      <a:pt x="220" y="88"/>
                      <a:pt x="221" y="88"/>
                    </a:cubicBezTo>
                    <a:cubicBezTo>
                      <a:pt x="233" y="85"/>
                      <a:pt x="244" y="79"/>
                      <a:pt x="255" y="75"/>
                    </a:cubicBezTo>
                    <a:cubicBezTo>
                      <a:pt x="255" y="76"/>
                      <a:pt x="256" y="77"/>
                      <a:pt x="256" y="78"/>
                    </a:cubicBezTo>
                    <a:cubicBezTo>
                      <a:pt x="240" y="85"/>
                      <a:pt x="222" y="88"/>
                      <a:pt x="205" y="94"/>
                    </a:cubicBezTo>
                    <a:cubicBezTo>
                      <a:pt x="187" y="100"/>
                      <a:pt x="169" y="106"/>
                      <a:pt x="152" y="110"/>
                    </a:cubicBezTo>
                    <a:cubicBezTo>
                      <a:pt x="148" y="111"/>
                      <a:pt x="144" y="113"/>
                      <a:pt x="140" y="114"/>
                    </a:cubicBezTo>
                    <a:cubicBezTo>
                      <a:pt x="138" y="114"/>
                      <a:pt x="137" y="115"/>
                      <a:pt x="137" y="115"/>
                    </a:cubicBezTo>
                    <a:cubicBezTo>
                      <a:pt x="136" y="114"/>
                      <a:pt x="136" y="114"/>
                      <a:pt x="136" y="114"/>
                    </a:cubicBezTo>
                    <a:cubicBezTo>
                      <a:pt x="137" y="114"/>
                      <a:pt x="142" y="112"/>
                      <a:pt x="143" y="111"/>
                    </a:cubicBezTo>
                    <a:cubicBezTo>
                      <a:pt x="151" y="109"/>
                      <a:pt x="160" y="106"/>
                      <a:pt x="168" y="104"/>
                    </a:cubicBezTo>
                    <a:cubicBezTo>
                      <a:pt x="176" y="101"/>
                      <a:pt x="184" y="99"/>
                      <a:pt x="193" y="96"/>
                    </a:cubicBezTo>
                    <a:cubicBezTo>
                      <a:pt x="200" y="95"/>
                      <a:pt x="208" y="92"/>
                      <a:pt x="215" y="88"/>
                    </a:cubicBezTo>
                    <a:cubicBezTo>
                      <a:pt x="215" y="89"/>
                      <a:pt x="215" y="89"/>
                      <a:pt x="215" y="89"/>
                    </a:cubicBezTo>
                    <a:cubicBezTo>
                      <a:pt x="216" y="89"/>
                      <a:pt x="216" y="89"/>
                      <a:pt x="216" y="89"/>
                    </a:cubicBezTo>
                    <a:moveTo>
                      <a:pt x="219" y="76"/>
                    </a:moveTo>
                    <a:cubicBezTo>
                      <a:pt x="218" y="75"/>
                      <a:pt x="218" y="75"/>
                      <a:pt x="217" y="75"/>
                    </a:cubicBezTo>
                    <a:cubicBezTo>
                      <a:pt x="218" y="75"/>
                      <a:pt x="219" y="74"/>
                      <a:pt x="219" y="74"/>
                    </a:cubicBezTo>
                    <a:cubicBezTo>
                      <a:pt x="220" y="74"/>
                      <a:pt x="220" y="75"/>
                      <a:pt x="219" y="76"/>
                    </a:cubicBezTo>
                    <a:moveTo>
                      <a:pt x="106" y="100"/>
                    </a:moveTo>
                    <a:cubicBezTo>
                      <a:pt x="105" y="99"/>
                      <a:pt x="105" y="99"/>
                      <a:pt x="105" y="99"/>
                    </a:cubicBezTo>
                    <a:cubicBezTo>
                      <a:pt x="105" y="98"/>
                      <a:pt x="105" y="98"/>
                      <a:pt x="105" y="97"/>
                    </a:cubicBezTo>
                    <a:cubicBezTo>
                      <a:pt x="117" y="93"/>
                      <a:pt x="130" y="89"/>
                      <a:pt x="143" y="85"/>
                    </a:cubicBezTo>
                    <a:cubicBezTo>
                      <a:pt x="150" y="84"/>
                      <a:pt x="156" y="82"/>
                      <a:pt x="163" y="80"/>
                    </a:cubicBezTo>
                    <a:cubicBezTo>
                      <a:pt x="169" y="78"/>
                      <a:pt x="177" y="76"/>
                      <a:pt x="182" y="74"/>
                    </a:cubicBezTo>
                    <a:cubicBezTo>
                      <a:pt x="169" y="80"/>
                      <a:pt x="155" y="84"/>
                      <a:pt x="141" y="88"/>
                    </a:cubicBezTo>
                    <a:cubicBezTo>
                      <a:pt x="135" y="90"/>
                      <a:pt x="129" y="93"/>
                      <a:pt x="123" y="95"/>
                    </a:cubicBezTo>
                    <a:cubicBezTo>
                      <a:pt x="117" y="96"/>
                      <a:pt x="111" y="98"/>
                      <a:pt x="106" y="100"/>
                    </a:cubicBezTo>
                    <a:moveTo>
                      <a:pt x="30" y="77"/>
                    </a:moveTo>
                    <a:cubicBezTo>
                      <a:pt x="30" y="76"/>
                      <a:pt x="31" y="76"/>
                      <a:pt x="31" y="75"/>
                    </a:cubicBezTo>
                    <a:cubicBezTo>
                      <a:pt x="33" y="74"/>
                      <a:pt x="34" y="74"/>
                      <a:pt x="36" y="73"/>
                    </a:cubicBezTo>
                    <a:cubicBezTo>
                      <a:pt x="35" y="74"/>
                      <a:pt x="33" y="75"/>
                      <a:pt x="32" y="76"/>
                    </a:cubicBezTo>
                    <a:cubicBezTo>
                      <a:pt x="31" y="76"/>
                      <a:pt x="31" y="76"/>
                      <a:pt x="30" y="77"/>
                    </a:cubicBezTo>
                    <a:moveTo>
                      <a:pt x="29" y="80"/>
                    </a:moveTo>
                    <a:cubicBezTo>
                      <a:pt x="29" y="79"/>
                      <a:pt x="29" y="79"/>
                      <a:pt x="29" y="78"/>
                    </a:cubicBezTo>
                    <a:cubicBezTo>
                      <a:pt x="32" y="77"/>
                      <a:pt x="35" y="75"/>
                      <a:pt x="38" y="73"/>
                    </a:cubicBezTo>
                    <a:cubicBezTo>
                      <a:pt x="38" y="74"/>
                      <a:pt x="38" y="74"/>
                      <a:pt x="38" y="75"/>
                    </a:cubicBezTo>
                    <a:cubicBezTo>
                      <a:pt x="38" y="75"/>
                      <a:pt x="38" y="76"/>
                      <a:pt x="38" y="76"/>
                    </a:cubicBezTo>
                    <a:cubicBezTo>
                      <a:pt x="37" y="76"/>
                      <a:pt x="37" y="76"/>
                      <a:pt x="37" y="76"/>
                    </a:cubicBezTo>
                    <a:cubicBezTo>
                      <a:pt x="36" y="76"/>
                      <a:pt x="35" y="77"/>
                      <a:pt x="34" y="77"/>
                    </a:cubicBezTo>
                    <a:cubicBezTo>
                      <a:pt x="32" y="78"/>
                      <a:pt x="30" y="79"/>
                      <a:pt x="29" y="80"/>
                    </a:cubicBezTo>
                    <a:moveTo>
                      <a:pt x="107" y="101"/>
                    </a:moveTo>
                    <a:cubicBezTo>
                      <a:pt x="106" y="101"/>
                      <a:pt x="114" y="98"/>
                      <a:pt x="115" y="98"/>
                    </a:cubicBezTo>
                    <a:cubicBezTo>
                      <a:pt x="118" y="97"/>
                      <a:pt x="122" y="96"/>
                      <a:pt x="125" y="95"/>
                    </a:cubicBezTo>
                    <a:cubicBezTo>
                      <a:pt x="132" y="93"/>
                      <a:pt x="139" y="90"/>
                      <a:pt x="145" y="88"/>
                    </a:cubicBezTo>
                    <a:cubicBezTo>
                      <a:pt x="159" y="84"/>
                      <a:pt x="172" y="80"/>
                      <a:pt x="185" y="74"/>
                    </a:cubicBezTo>
                    <a:cubicBezTo>
                      <a:pt x="185" y="73"/>
                      <a:pt x="185" y="73"/>
                      <a:pt x="185" y="73"/>
                    </a:cubicBezTo>
                    <a:cubicBezTo>
                      <a:pt x="186" y="74"/>
                      <a:pt x="187" y="74"/>
                      <a:pt x="187" y="75"/>
                    </a:cubicBezTo>
                    <a:cubicBezTo>
                      <a:pt x="188" y="76"/>
                      <a:pt x="188" y="76"/>
                      <a:pt x="188" y="76"/>
                    </a:cubicBezTo>
                    <a:cubicBezTo>
                      <a:pt x="175" y="80"/>
                      <a:pt x="162" y="83"/>
                      <a:pt x="149" y="87"/>
                    </a:cubicBezTo>
                    <a:cubicBezTo>
                      <a:pt x="136" y="91"/>
                      <a:pt x="123" y="97"/>
                      <a:pt x="110" y="100"/>
                    </a:cubicBezTo>
                    <a:cubicBezTo>
                      <a:pt x="108" y="100"/>
                      <a:pt x="107" y="101"/>
                      <a:pt x="107" y="101"/>
                    </a:cubicBezTo>
                    <a:moveTo>
                      <a:pt x="216" y="74"/>
                    </a:moveTo>
                    <a:cubicBezTo>
                      <a:pt x="216" y="74"/>
                      <a:pt x="216" y="74"/>
                      <a:pt x="216" y="74"/>
                    </a:cubicBezTo>
                    <a:cubicBezTo>
                      <a:pt x="215" y="74"/>
                      <a:pt x="214" y="74"/>
                      <a:pt x="213" y="73"/>
                    </a:cubicBezTo>
                    <a:cubicBezTo>
                      <a:pt x="214" y="73"/>
                      <a:pt x="214" y="73"/>
                      <a:pt x="215" y="73"/>
                    </a:cubicBezTo>
                    <a:cubicBezTo>
                      <a:pt x="216" y="73"/>
                      <a:pt x="217" y="73"/>
                      <a:pt x="216" y="74"/>
                    </a:cubicBezTo>
                    <a:cubicBezTo>
                      <a:pt x="216" y="74"/>
                      <a:pt x="216" y="74"/>
                      <a:pt x="216" y="74"/>
                    </a:cubicBezTo>
                    <a:moveTo>
                      <a:pt x="219" y="74"/>
                    </a:moveTo>
                    <a:cubicBezTo>
                      <a:pt x="218" y="74"/>
                      <a:pt x="218" y="74"/>
                      <a:pt x="218" y="73"/>
                    </a:cubicBezTo>
                    <a:cubicBezTo>
                      <a:pt x="219" y="74"/>
                      <a:pt x="219" y="74"/>
                      <a:pt x="219" y="74"/>
                    </a:cubicBezTo>
                    <a:cubicBezTo>
                      <a:pt x="219" y="74"/>
                      <a:pt x="219" y="74"/>
                      <a:pt x="219" y="74"/>
                    </a:cubicBezTo>
                    <a:moveTo>
                      <a:pt x="224" y="83"/>
                    </a:moveTo>
                    <a:cubicBezTo>
                      <a:pt x="224" y="83"/>
                      <a:pt x="224" y="83"/>
                      <a:pt x="224" y="83"/>
                    </a:cubicBezTo>
                    <a:cubicBezTo>
                      <a:pt x="224" y="83"/>
                      <a:pt x="224" y="82"/>
                      <a:pt x="224" y="81"/>
                    </a:cubicBezTo>
                    <a:cubicBezTo>
                      <a:pt x="229" y="79"/>
                      <a:pt x="234" y="77"/>
                      <a:pt x="240" y="75"/>
                    </a:cubicBezTo>
                    <a:cubicBezTo>
                      <a:pt x="243" y="74"/>
                      <a:pt x="245" y="73"/>
                      <a:pt x="248" y="72"/>
                    </a:cubicBezTo>
                    <a:cubicBezTo>
                      <a:pt x="246" y="72"/>
                      <a:pt x="243" y="75"/>
                      <a:pt x="241" y="76"/>
                    </a:cubicBezTo>
                    <a:cubicBezTo>
                      <a:pt x="236" y="78"/>
                      <a:pt x="231" y="81"/>
                      <a:pt x="226" y="83"/>
                    </a:cubicBezTo>
                    <a:cubicBezTo>
                      <a:pt x="225" y="83"/>
                      <a:pt x="224" y="83"/>
                      <a:pt x="224" y="83"/>
                    </a:cubicBezTo>
                    <a:moveTo>
                      <a:pt x="33" y="73"/>
                    </a:moveTo>
                    <a:cubicBezTo>
                      <a:pt x="33" y="72"/>
                      <a:pt x="33" y="72"/>
                      <a:pt x="33" y="72"/>
                    </a:cubicBezTo>
                    <a:cubicBezTo>
                      <a:pt x="34" y="72"/>
                      <a:pt x="35" y="72"/>
                      <a:pt x="35" y="72"/>
                    </a:cubicBezTo>
                    <a:cubicBezTo>
                      <a:pt x="35" y="72"/>
                      <a:pt x="34" y="72"/>
                      <a:pt x="33" y="73"/>
                    </a:cubicBezTo>
                    <a:moveTo>
                      <a:pt x="212" y="72"/>
                    </a:moveTo>
                    <a:cubicBezTo>
                      <a:pt x="212" y="72"/>
                      <a:pt x="212" y="72"/>
                      <a:pt x="212" y="72"/>
                    </a:cubicBezTo>
                    <a:cubicBezTo>
                      <a:pt x="212" y="72"/>
                      <a:pt x="212" y="72"/>
                      <a:pt x="212" y="72"/>
                    </a:cubicBezTo>
                    <a:cubicBezTo>
                      <a:pt x="212" y="72"/>
                      <a:pt x="213" y="71"/>
                      <a:pt x="213" y="71"/>
                    </a:cubicBezTo>
                    <a:cubicBezTo>
                      <a:pt x="214" y="71"/>
                      <a:pt x="213" y="72"/>
                      <a:pt x="212" y="72"/>
                    </a:cubicBezTo>
                    <a:cubicBezTo>
                      <a:pt x="212" y="72"/>
                      <a:pt x="212" y="72"/>
                      <a:pt x="212" y="72"/>
                    </a:cubicBezTo>
                    <a:moveTo>
                      <a:pt x="104" y="96"/>
                    </a:moveTo>
                    <a:cubicBezTo>
                      <a:pt x="104" y="94"/>
                      <a:pt x="104" y="93"/>
                      <a:pt x="105" y="92"/>
                    </a:cubicBezTo>
                    <a:cubicBezTo>
                      <a:pt x="117" y="88"/>
                      <a:pt x="130" y="85"/>
                      <a:pt x="142" y="81"/>
                    </a:cubicBezTo>
                    <a:cubicBezTo>
                      <a:pt x="149" y="79"/>
                      <a:pt x="156" y="77"/>
                      <a:pt x="162" y="75"/>
                    </a:cubicBezTo>
                    <a:cubicBezTo>
                      <a:pt x="167" y="74"/>
                      <a:pt x="175" y="73"/>
                      <a:pt x="179" y="71"/>
                    </a:cubicBezTo>
                    <a:cubicBezTo>
                      <a:pt x="167" y="76"/>
                      <a:pt x="154" y="80"/>
                      <a:pt x="141" y="84"/>
                    </a:cubicBezTo>
                    <a:cubicBezTo>
                      <a:pt x="129" y="88"/>
                      <a:pt x="118" y="92"/>
                      <a:pt x="106" y="95"/>
                    </a:cubicBezTo>
                    <a:cubicBezTo>
                      <a:pt x="106" y="95"/>
                      <a:pt x="106" y="95"/>
                      <a:pt x="106" y="95"/>
                    </a:cubicBezTo>
                    <a:cubicBezTo>
                      <a:pt x="105" y="95"/>
                      <a:pt x="105" y="95"/>
                      <a:pt x="104" y="96"/>
                    </a:cubicBezTo>
                    <a:cubicBezTo>
                      <a:pt x="104" y="96"/>
                      <a:pt x="104" y="96"/>
                      <a:pt x="104" y="96"/>
                    </a:cubicBezTo>
                    <a:moveTo>
                      <a:pt x="179" y="71"/>
                    </a:moveTo>
                    <a:cubicBezTo>
                      <a:pt x="179" y="71"/>
                      <a:pt x="179" y="71"/>
                      <a:pt x="179" y="71"/>
                    </a:cubicBezTo>
                    <a:cubicBezTo>
                      <a:pt x="179" y="71"/>
                      <a:pt x="179" y="71"/>
                      <a:pt x="179" y="71"/>
                    </a:cubicBezTo>
                    <a:moveTo>
                      <a:pt x="215" y="73"/>
                    </a:moveTo>
                    <a:cubicBezTo>
                      <a:pt x="214" y="73"/>
                      <a:pt x="214" y="72"/>
                      <a:pt x="215" y="71"/>
                    </a:cubicBezTo>
                    <a:cubicBezTo>
                      <a:pt x="215" y="70"/>
                      <a:pt x="215" y="70"/>
                      <a:pt x="215" y="70"/>
                    </a:cubicBezTo>
                    <a:cubicBezTo>
                      <a:pt x="216" y="71"/>
                      <a:pt x="217" y="71"/>
                      <a:pt x="217" y="72"/>
                    </a:cubicBezTo>
                    <a:cubicBezTo>
                      <a:pt x="216" y="72"/>
                      <a:pt x="215" y="73"/>
                      <a:pt x="215" y="73"/>
                    </a:cubicBezTo>
                    <a:moveTo>
                      <a:pt x="139" y="86"/>
                    </a:moveTo>
                    <a:cubicBezTo>
                      <a:pt x="140" y="85"/>
                      <a:pt x="142" y="85"/>
                      <a:pt x="143" y="84"/>
                    </a:cubicBezTo>
                    <a:cubicBezTo>
                      <a:pt x="156" y="80"/>
                      <a:pt x="169" y="76"/>
                      <a:pt x="182" y="71"/>
                    </a:cubicBezTo>
                    <a:cubicBezTo>
                      <a:pt x="182" y="71"/>
                      <a:pt x="182" y="70"/>
                      <a:pt x="182" y="70"/>
                    </a:cubicBezTo>
                    <a:cubicBezTo>
                      <a:pt x="183" y="71"/>
                      <a:pt x="184" y="72"/>
                      <a:pt x="185" y="73"/>
                    </a:cubicBezTo>
                    <a:cubicBezTo>
                      <a:pt x="184" y="73"/>
                      <a:pt x="184" y="73"/>
                      <a:pt x="184" y="73"/>
                    </a:cubicBezTo>
                    <a:cubicBezTo>
                      <a:pt x="171" y="75"/>
                      <a:pt x="158" y="80"/>
                      <a:pt x="145" y="84"/>
                    </a:cubicBezTo>
                    <a:cubicBezTo>
                      <a:pt x="143" y="84"/>
                      <a:pt x="141" y="85"/>
                      <a:pt x="139" y="86"/>
                    </a:cubicBezTo>
                    <a:moveTo>
                      <a:pt x="105" y="90"/>
                    </a:moveTo>
                    <a:cubicBezTo>
                      <a:pt x="105" y="88"/>
                      <a:pt x="106" y="86"/>
                      <a:pt x="107" y="84"/>
                    </a:cubicBezTo>
                    <a:cubicBezTo>
                      <a:pt x="119" y="82"/>
                      <a:pt x="131" y="79"/>
                      <a:pt x="143" y="76"/>
                    </a:cubicBezTo>
                    <a:cubicBezTo>
                      <a:pt x="149" y="74"/>
                      <a:pt x="156" y="72"/>
                      <a:pt x="163" y="71"/>
                    </a:cubicBezTo>
                    <a:cubicBezTo>
                      <a:pt x="165" y="70"/>
                      <a:pt x="167" y="70"/>
                      <a:pt x="169" y="69"/>
                    </a:cubicBezTo>
                    <a:cubicBezTo>
                      <a:pt x="164" y="71"/>
                      <a:pt x="159" y="72"/>
                      <a:pt x="154" y="73"/>
                    </a:cubicBezTo>
                    <a:cubicBezTo>
                      <a:pt x="147" y="76"/>
                      <a:pt x="141" y="78"/>
                      <a:pt x="134" y="80"/>
                    </a:cubicBezTo>
                    <a:cubicBezTo>
                      <a:pt x="124" y="84"/>
                      <a:pt x="114" y="85"/>
                      <a:pt x="105" y="90"/>
                    </a:cubicBezTo>
                    <a:moveTo>
                      <a:pt x="212" y="71"/>
                    </a:moveTo>
                    <a:cubicBezTo>
                      <a:pt x="212" y="70"/>
                      <a:pt x="212" y="70"/>
                      <a:pt x="212" y="69"/>
                    </a:cubicBezTo>
                    <a:cubicBezTo>
                      <a:pt x="213" y="69"/>
                      <a:pt x="214" y="70"/>
                      <a:pt x="215" y="70"/>
                    </a:cubicBezTo>
                    <a:cubicBezTo>
                      <a:pt x="215" y="70"/>
                      <a:pt x="215" y="70"/>
                      <a:pt x="215" y="70"/>
                    </a:cubicBezTo>
                    <a:cubicBezTo>
                      <a:pt x="215" y="70"/>
                      <a:pt x="215" y="70"/>
                      <a:pt x="215" y="70"/>
                    </a:cubicBezTo>
                    <a:cubicBezTo>
                      <a:pt x="214" y="71"/>
                      <a:pt x="213" y="71"/>
                      <a:pt x="212" y="71"/>
                    </a:cubicBezTo>
                    <a:moveTo>
                      <a:pt x="223" y="80"/>
                    </a:moveTo>
                    <a:cubicBezTo>
                      <a:pt x="223" y="79"/>
                      <a:pt x="222" y="78"/>
                      <a:pt x="220" y="77"/>
                    </a:cubicBezTo>
                    <a:cubicBezTo>
                      <a:pt x="230" y="76"/>
                      <a:pt x="239" y="70"/>
                      <a:pt x="248" y="68"/>
                    </a:cubicBezTo>
                    <a:cubicBezTo>
                      <a:pt x="244" y="69"/>
                      <a:pt x="239" y="72"/>
                      <a:pt x="235" y="74"/>
                    </a:cubicBezTo>
                    <a:cubicBezTo>
                      <a:pt x="231" y="76"/>
                      <a:pt x="227" y="78"/>
                      <a:pt x="223" y="80"/>
                    </a:cubicBezTo>
                    <a:moveTo>
                      <a:pt x="225" y="80"/>
                    </a:moveTo>
                    <a:cubicBezTo>
                      <a:pt x="233" y="75"/>
                      <a:pt x="242" y="73"/>
                      <a:pt x="250" y="67"/>
                    </a:cubicBezTo>
                    <a:cubicBezTo>
                      <a:pt x="250" y="67"/>
                      <a:pt x="250" y="67"/>
                      <a:pt x="250" y="67"/>
                    </a:cubicBezTo>
                    <a:cubicBezTo>
                      <a:pt x="251" y="70"/>
                      <a:pt x="253" y="72"/>
                      <a:pt x="254" y="74"/>
                    </a:cubicBezTo>
                    <a:cubicBezTo>
                      <a:pt x="248" y="76"/>
                      <a:pt x="241" y="79"/>
                      <a:pt x="235" y="81"/>
                    </a:cubicBezTo>
                    <a:cubicBezTo>
                      <a:pt x="232" y="83"/>
                      <a:pt x="229" y="84"/>
                      <a:pt x="225" y="85"/>
                    </a:cubicBezTo>
                    <a:cubicBezTo>
                      <a:pt x="225" y="85"/>
                      <a:pt x="224" y="86"/>
                      <a:pt x="223" y="86"/>
                    </a:cubicBezTo>
                    <a:cubicBezTo>
                      <a:pt x="223" y="85"/>
                      <a:pt x="224" y="85"/>
                      <a:pt x="224" y="84"/>
                    </a:cubicBezTo>
                    <a:cubicBezTo>
                      <a:pt x="233" y="80"/>
                      <a:pt x="243" y="78"/>
                      <a:pt x="250" y="71"/>
                    </a:cubicBezTo>
                    <a:cubicBezTo>
                      <a:pt x="251" y="71"/>
                      <a:pt x="250" y="70"/>
                      <a:pt x="250" y="70"/>
                    </a:cubicBezTo>
                    <a:cubicBezTo>
                      <a:pt x="250" y="70"/>
                      <a:pt x="250" y="70"/>
                      <a:pt x="250" y="70"/>
                    </a:cubicBezTo>
                    <a:cubicBezTo>
                      <a:pt x="242" y="73"/>
                      <a:pt x="232" y="76"/>
                      <a:pt x="225" y="80"/>
                    </a:cubicBezTo>
                    <a:moveTo>
                      <a:pt x="105" y="91"/>
                    </a:moveTo>
                    <a:cubicBezTo>
                      <a:pt x="105" y="91"/>
                      <a:pt x="105" y="91"/>
                      <a:pt x="105" y="91"/>
                    </a:cubicBezTo>
                    <a:cubicBezTo>
                      <a:pt x="115" y="85"/>
                      <a:pt x="129" y="83"/>
                      <a:pt x="141" y="79"/>
                    </a:cubicBezTo>
                    <a:cubicBezTo>
                      <a:pt x="148" y="77"/>
                      <a:pt x="154" y="74"/>
                      <a:pt x="161" y="72"/>
                    </a:cubicBezTo>
                    <a:cubicBezTo>
                      <a:pt x="167" y="71"/>
                      <a:pt x="173" y="70"/>
                      <a:pt x="179" y="68"/>
                    </a:cubicBezTo>
                    <a:cubicBezTo>
                      <a:pt x="179" y="67"/>
                      <a:pt x="179" y="67"/>
                      <a:pt x="179" y="67"/>
                    </a:cubicBezTo>
                    <a:cubicBezTo>
                      <a:pt x="180" y="68"/>
                      <a:pt x="181" y="69"/>
                      <a:pt x="182" y="70"/>
                    </a:cubicBezTo>
                    <a:cubicBezTo>
                      <a:pt x="182" y="70"/>
                      <a:pt x="181" y="70"/>
                      <a:pt x="181" y="70"/>
                    </a:cubicBezTo>
                    <a:cubicBezTo>
                      <a:pt x="181" y="70"/>
                      <a:pt x="181" y="70"/>
                      <a:pt x="181" y="70"/>
                    </a:cubicBezTo>
                    <a:cubicBezTo>
                      <a:pt x="169" y="72"/>
                      <a:pt x="157" y="76"/>
                      <a:pt x="144" y="80"/>
                    </a:cubicBezTo>
                    <a:cubicBezTo>
                      <a:pt x="137" y="82"/>
                      <a:pt x="130" y="84"/>
                      <a:pt x="123" y="86"/>
                    </a:cubicBezTo>
                    <a:cubicBezTo>
                      <a:pt x="118" y="87"/>
                      <a:pt x="110" y="88"/>
                      <a:pt x="105" y="91"/>
                    </a:cubicBezTo>
                    <a:moveTo>
                      <a:pt x="34" y="71"/>
                    </a:moveTo>
                    <a:cubicBezTo>
                      <a:pt x="35" y="70"/>
                      <a:pt x="36" y="68"/>
                      <a:pt x="37" y="67"/>
                    </a:cubicBezTo>
                    <a:cubicBezTo>
                      <a:pt x="37" y="68"/>
                      <a:pt x="37" y="70"/>
                      <a:pt x="37" y="72"/>
                    </a:cubicBezTo>
                    <a:cubicBezTo>
                      <a:pt x="36" y="72"/>
                      <a:pt x="35" y="73"/>
                      <a:pt x="34" y="73"/>
                    </a:cubicBezTo>
                    <a:cubicBezTo>
                      <a:pt x="35" y="73"/>
                      <a:pt x="36" y="72"/>
                      <a:pt x="37" y="71"/>
                    </a:cubicBezTo>
                    <a:cubicBezTo>
                      <a:pt x="37" y="71"/>
                      <a:pt x="37" y="70"/>
                      <a:pt x="37" y="70"/>
                    </a:cubicBezTo>
                    <a:cubicBezTo>
                      <a:pt x="37" y="70"/>
                      <a:pt x="37" y="70"/>
                      <a:pt x="37" y="70"/>
                    </a:cubicBezTo>
                    <a:cubicBezTo>
                      <a:pt x="36" y="71"/>
                      <a:pt x="35" y="71"/>
                      <a:pt x="34" y="71"/>
                    </a:cubicBezTo>
                    <a:moveTo>
                      <a:pt x="230" y="69"/>
                    </a:moveTo>
                    <a:cubicBezTo>
                      <a:pt x="230" y="69"/>
                      <a:pt x="229" y="68"/>
                      <a:pt x="229" y="68"/>
                    </a:cubicBezTo>
                    <a:cubicBezTo>
                      <a:pt x="232" y="67"/>
                      <a:pt x="235" y="66"/>
                      <a:pt x="237" y="65"/>
                    </a:cubicBezTo>
                    <a:cubicBezTo>
                      <a:pt x="235" y="67"/>
                      <a:pt x="232" y="68"/>
                      <a:pt x="230" y="69"/>
                    </a:cubicBezTo>
                    <a:moveTo>
                      <a:pt x="107" y="83"/>
                    </a:moveTo>
                    <a:cubicBezTo>
                      <a:pt x="108" y="82"/>
                      <a:pt x="109" y="81"/>
                      <a:pt x="109" y="80"/>
                    </a:cubicBezTo>
                    <a:cubicBezTo>
                      <a:pt x="112" y="80"/>
                      <a:pt x="115" y="79"/>
                      <a:pt x="118" y="78"/>
                    </a:cubicBezTo>
                    <a:cubicBezTo>
                      <a:pt x="123" y="76"/>
                      <a:pt x="129" y="75"/>
                      <a:pt x="134" y="74"/>
                    </a:cubicBezTo>
                    <a:cubicBezTo>
                      <a:pt x="148" y="71"/>
                      <a:pt x="162" y="66"/>
                      <a:pt x="176" y="64"/>
                    </a:cubicBezTo>
                    <a:cubicBezTo>
                      <a:pt x="177" y="65"/>
                      <a:pt x="178" y="66"/>
                      <a:pt x="178" y="67"/>
                    </a:cubicBezTo>
                    <a:cubicBezTo>
                      <a:pt x="178" y="67"/>
                      <a:pt x="178" y="67"/>
                      <a:pt x="178" y="67"/>
                    </a:cubicBezTo>
                    <a:cubicBezTo>
                      <a:pt x="166" y="69"/>
                      <a:pt x="154" y="72"/>
                      <a:pt x="142" y="75"/>
                    </a:cubicBezTo>
                    <a:cubicBezTo>
                      <a:pt x="131" y="78"/>
                      <a:pt x="119" y="81"/>
                      <a:pt x="107" y="83"/>
                    </a:cubicBezTo>
                    <a:moveTo>
                      <a:pt x="228" y="74"/>
                    </a:moveTo>
                    <a:cubicBezTo>
                      <a:pt x="228" y="73"/>
                      <a:pt x="229" y="73"/>
                      <a:pt x="229" y="72"/>
                    </a:cubicBezTo>
                    <a:cubicBezTo>
                      <a:pt x="229" y="71"/>
                      <a:pt x="229" y="71"/>
                      <a:pt x="229" y="71"/>
                    </a:cubicBezTo>
                    <a:cubicBezTo>
                      <a:pt x="235" y="70"/>
                      <a:pt x="241" y="67"/>
                      <a:pt x="247" y="65"/>
                    </a:cubicBezTo>
                    <a:cubicBezTo>
                      <a:pt x="247" y="64"/>
                      <a:pt x="247" y="64"/>
                      <a:pt x="247" y="64"/>
                    </a:cubicBezTo>
                    <a:cubicBezTo>
                      <a:pt x="248" y="65"/>
                      <a:pt x="249" y="66"/>
                      <a:pt x="249" y="67"/>
                    </a:cubicBezTo>
                    <a:cubicBezTo>
                      <a:pt x="243" y="68"/>
                      <a:pt x="237" y="70"/>
                      <a:pt x="232" y="72"/>
                    </a:cubicBezTo>
                    <a:cubicBezTo>
                      <a:pt x="231" y="73"/>
                      <a:pt x="229" y="73"/>
                      <a:pt x="228" y="74"/>
                    </a:cubicBezTo>
                    <a:moveTo>
                      <a:pt x="230" y="70"/>
                    </a:moveTo>
                    <a:cubicBezTo>
                      <a:pt x="230" y="70"/>
                      <a:pt x="230" y="70"/>
                      <a:pt x="230" y="70"/>
                    </a:cubicBezTo>
                    <a:cubicBezTo>
                      <a:pt x="235" y="68"/>
                      <a:pt x="240" y="65"/>
                      <a:pt x="246" y="62"/>
                    </a:cubicBezTo>
                    <a:cubicBezTo>
                      <a:pt x="246" y="63"/>
                      <a:pt x="247" y="63"/>
                      <a:pt x="247" y="64"/>
                    </a:cubicBezTo>
                    <a:cubicBezTo>
                      <a:pt x="247" y="64"/>
                      <a:pt x="247" y="64"/>
                      <a:pt x="247" y="64"/>
                    </a:cubicBezTo>
                    <a:cubicBezTo>
                      <a:pt x="241" y="66"/>
                      <a:pt x="236" y="69"/>
                      <a:pt x="230" y="70"/>
                    </a:cubicBezTo>
                    <a:moveTo>
                      <a:pt x="112" y="77"/>
                    </a:moveTo>
                    <a:cubicBezTo>
                      <a:pt x="112" y="76"/>
                      <a:pt x="112" y="76"/>
                      <a:pt x="112" y="76"/>
                    </a:cubicBezTo>
                    <a:cubicBezTo>
                      <a:pt x="113" y="75"/>
                      <a:pt x="113" y="75"/>
                      <a:pt x="114" y="74"/>
                    </a:cubicBezTo>
                    <a:cubicBezTo>
                      <a:pt x="116" y="74"/>
                      <a:pt x="118" y="74"/>
                      <a:pt x="120" y="73"/>
                    </a:cubicBezTo>
                    <a:cubicBezTo>
                      <a:pt x="125" y="71"/>
                      <a:pt x="131" y="70"/>
                      <a:pt x="136" y="69"/>
                    </a:cubicBezTo>
                    <a:cubicBezTo>
                      <a:pt x="142" y="67"/>
                      <a:pt x="148" y="66"/>
                      <a:pt x="154" y="64"/>
                    </a:cubicBezTo>
                    <a:cubicBezTo>
                      <a:pt x="159" y="63"/>
                      <a:pt x="165" y="63"/>
                      <a:pt x="169" y="61"/>
                    </a:cubicBezTo>
                    <a:cubicBezTo>
                      <a:pt x="151" y="69"/>
                      <a:pt x="130" y="69"/>
                      <a:pt x="112" y="77"/>
                    </a:cubicBezTo>
                    <a:moveTo>
                      <a:pt x="169" y="61"/>
                    </a:moveTo>
                    <a:cubicBezTo>
                      <a:pt x="169" y="61"/>
                      <a:pt x="169" y="61"/>
                      <a:pt x="169" y="61"/>
                    </a:cubicBezTo>
                    <a:cubicBezTo>
                      <a:pt x="169" y="61"/>
                      <a:pt x="169" y="61"/>
                      <a:pt x="169" y="61"/>
                    </a:cubicBezTo>
                    <a:moveTo>
                      <a:pt x="229" y="67"/>
                    </a:moveTo>
                    <a:cubicBezTo>
                      <a:pt x="229" y="66"/>
                      <a:pt x="228" y="66"/>
                      <a:pt x="228" y="65"/>
                    </a:cubicBezTo>
                    <a:cubicBezTo>
                      <a:pt x="233" y="64"/>
                      <a:pt x="238" y="61"/>
                      <a:pt x="243" y="59"/>
                    </a:cubicBezTo>
                    <a:cubicBezTo>
                      <a:pt x="243" y="59"/>
                      <a:pt x="243" y="59"/>
                      <a:pt x="243" y="59"/>
                    </a:cubicBezTo>
                    <a:cubicBezTo>
                      <a:pt x="244" y="60"/>
                      <a:pt x="244" y="61"/>
                      <a:pt x="245" y="61"/>
                    </a:cubicBezTo>
                    <a:cubicBezTo>
                      <a:pt x="240" y="64"/>
                      <a:pt x="235" y="65"/>
                      <a:pt x="229" y="67"/>
                    </a:cubicBezTo>
                    <a:moveTo>
                      <a:pt x="116" y="71"/>
                    </a:moveTo>
                    <a:cubicBezTo>
                      <a:pt x="117" y="70"/>
                      <a:pt x="118" y="69"/>
                      <a:pt x="119" y="69"/>
                    </a:cubicBezTo>
                    <a:cubicBezTo>
                      <a:pt x="128" y="67"/>
                      <a:pt x="136" y="64"/>
                      <a:pt x="144" y="62"/>
                    </a:cubicBezTo>
                    <a:cubicBezTo>
                      <a:pt x="149" y="61"/>
                      <a:pt x="153" y="60"/>
                      <a:pt x="158" y="59"/>
                    </a:cubicBezTo>
                    <a:cubicBezTo>
                      <a:pt x="159" y="59"/>
                      <a:pt x="160" y="59"/>
                      <a:pt x="161" y="59"/>
                    </a:cubicBezTo>
                    <a:cubicBezTo>
                      <a:pt x="153" y="61"/>
                      <a:pt x="145" y="62"/>
                      <a:pt x="138" y="64"/>
                    </a:cubicBezTo>
                    <a:cubicBezTo>
                      <a:pt x="131" y="66"/>
                      <a:pt x="124" y="69"/>
                      <a:pt x="116" y="71"/>
                    </a:cubicBezTo>
                    <a:moveTo>
                      <a:pt x="117" y="72"/>
                    </a:moveTo>
                    <a:cubicBezTo>
                      <a:pt x="120" y="71"/>
                      <a:pt x="122" y="70"/>
                      <a:pt x="125" y="69"/>
                    </a:cubicBezTo>
                    <a:cubicBezTo>
                      <a:pt x="130" y="67"/>
                      <a:pt x="135" y="66"/>
                      <a:pt x="140" y="64"/>
                    </a:cubicBezTo>
                    <a:cubicBezTo>
                      <a:pt x="150" y="62"/>
                      <a:pt x="160" y="61"/>
                      <a:pt x="169" y="57"/>
                    </a:cubicBezTo>
                    <a:cubicBezTo>
                      <a:pt x="171" y="59"/>
                      <a:pt x="173" y="61"/>
                      <a:pt x="175" y="64"/>
                    </a:cubicBezTo>
                    <a:cubicBezTo>
                      <a:pt x="165" y="65"/>
                      <a:pt x="154" y="68"/>
                      <a:pt x="143" y="71"/>
                    </a:cubicBezTo>
                    <a:cubicBezTo>
                      <a:pt x="137" y="72"/>
                      <a:pt x="131" y="73"/>
                      <a:pt x="125" y="74"/>
                    </a:cubicBezTo>
                    <a:cubicBezTo>
                      <a:pt x="120" y="75"/>
                      <a:pt x="116" y="78"/>
                      <a:pt x="111" y="79"/>
                    </a:cubicBezTo>
                    <a:cubicBezTo>
                      <a:pt x="111" y="79"/>
                      <a:pt x="110" y="79"/>
                      <a:pt x="110" y="79"/>
                    </a:cubicBezTo>
                    <a:cubicBezTo>
                      <a:pt x="110" y="79"/>
                      <a:pt x="110" y="78"/>
                      <a:pt x="111" y="78"/>
                    </a:cubicBezTo>
                    <a:cubicBezTo>
                      <a:pt x="112" y="77"/>
                      <a:pt x="114" y="76"/>
                      <a:pt x="114" y="76"/>
                    </a:cubicBezTo>
                    <a:cubicBezTo>
                      <a:pt x="117" y="75"/>
                      <a:pt x="119" y="75"/>
                      <a:pt x="122" y="74"/>
                    </a:cubicBezTo>
                    <a:cubicBezTo>
                      <a:pt x="128" y="72"/>
                      <a:pt x="134" y="71"/>
                      <a:pt x="140" y="70"/>
                    </a:cubicBezTo>
                    <a:cubicBezTo>
                      <a:pt x="151" y="68"/>
                      <a:pt x="162" y="65"/>
                      <a:pt x="172" y="60"/>
                    </a:cubicBezTo>
                    <a:cubicBezTo>
                      <a:pt x="172" y="60"/>
                      <a:pt x="172" y="60"/>
                      <a:pt x="171" y="60"/>
                    </a:cubicBezTo>
                    <a:cubicBezTo>
                      <a:pt x="171" y="60"/>
                      <a:pt x="171" y="60"/>
                      <a:pt x="171" y="60"/>
                    </a:cubicBezTo>
                    <a:cubicBezTo>
                      <a:pt x="162" y="61"/>
                      <a:pt x="152" y="64"/>
                      <a:pt x="143" y="66"/>
                    </a:cubicBezTo>
                    <a:cubicBezTo>
                      <a:pt x="137" y="67"/>
                      <a:pt x="132" y="69"/>
                      <a:pt x="127" y="70"/>
                    </a:cubicBezTo>
                    <a:cubicBezTo>
                      <a:pt x="122" y="71"/>
                      <a:pt x="119" y="73"/>
                      <a:pt x="114" y="73"/>
                    </a:cubicBezTo>
                    <a:cubicBezTo>
                      <a:pt x="115" y="72"/>
                      <a:pt x="115" y="72"/>
                      <a:pt x="115" y="72"/>
                    </a:cubicBezTo>
                    <a:cubicBezTo>
                      <a:pt x="116" y="72"/>
                      <a:pt x="117" y="72"/>
                      <a:pt x="117" y="72"/>
                    </a:cubicBezTo>
                    <a:cubicBezTo>
                      <a:pt x="117" y="72"/>
                      <a:pt x="117" y="72"/>
                      <a:pt x="117" y="72"/>
                    </a:cubicBezTo>
                    <a:moveTo>
                      <a:pt x="227" y="64"/>
                    </a:moveTo>
                    <a:cubicBezTo>
                      <a:pt x="226" y="63"/>
                      <a:pt x="225" y="62"/>
                      <a:pt x="224" y="62"/>
                    </a:cubicBezTo>
                    <a:cubicBezTo>
                      <a:pt x="228" y="61"/>
                      <a:pt x="234" y="59"/>
                      <a:pt x="237" y="57"/>
                    </a:cubicBezTo>
                    <a:cubicBezTo>
                      <a:pt x="234" y="59"/>
                      <a:pt x="230" y="61"/>
                      <a:pt x="227" y="64"/>
                    </a:cubicBezTo>
                    <a:moveTo>
                      <a:pt x="122" y="66"/>
                    </a:moveTo>
                    <a:cubicBezTo>
                      <a:pt x="125" y="64"/>
                      <a:pt x="128" y="62"/>
                      <a:pt x="131" y="60"/>
                    </a:cubicBezTo>
                    <a:cubicBezTo>
                      <a:pt x="137" y="59"/>
                      <a:pt x="142" y="58"/>
                      <a:pt x="148" y="57"/>
                    </a:cubicBezTo>
                    <a:cubicBezTo>
                      <a:pt x="151" y="56"/>
                      <a:pt x="154" y="56"/>
                      <a:pt x="156" y="55"/>
                    </a:cubicBezTo>
                    <a:cubicBezTo>
                      <a:pt x="158" y="55"/>
                      <a:pt x="159" y="55"/>
                      <a:pt x="160" y="54"/>
                    </a:cubicBezTo>
                    <a:cubicBezTo>
                      <a:pt x="158" y="55"/>
                      <a:pt x="156" y="56"/>
                      <a:pt x="154" y="56"/>
                    </a:cubicBezTo>
                    <a:cubicBezTo>
                      <a:pt x="147" y="58"/>
                      <a:pt x="141" y="59"/>
                      <a:pt x="135" y="61"/>
                    </a:cubicBezTo>
                    <a:cubicBezTo>
                      <a:pt x="130" y="62"/>
                      <a:pt x="126" y="64"/>
                      <a:pt x="122" y="66"/>
                    </a:cubicBezTo>
                    <a:moveTo>
                      <a:pt x="121" y="67"/>
                    </a:moveTo>
                    <a:cubicBezTo>
                      <a:pt x="119" y="67"/>
                      <a:pt x="128" y="64"/>
                      <a:pt x="129" y="64"/>
                    </a:cubicBezTo>
                    <a:cubicBezTo>
                      <a:pt x="132" y="63"/>
                      <a:pt x="135" y="62"/>
                      <a:pt x="139" y="61"/>
                    </a:cubicBezTo>
                    <a:cubicBezTo>
                      <a:pt x="147" y="58"/>
                      <a:pt x="155" y="57"/>
                      <a:pt x="162" y="54"/>
                    </a:cubicBezTo>
                    <a:cubicBezTo>
                      <a:pt x="163" y="54"/>
                      <a:pt x="163" y="54"/>
                      <a:pt x="163" y="54"/>
                    </a:cubicBezTo>
                    <a:cubicBezTo>
                      <a:pt x="164" y="54"/>
                      <a:pt x="166" y="55"/>
                      <a:pt x="168" y="56"/>
                    </a:cubicBezTo>
                    <a:cubicBezTo>
                      <a:pt x="160" y="58"/>
                      <a:pt x="153" y="59"/>
                      <a:pt x="146" y="61"/>
                    </a:cubicBezTo>
                    <a:cubicBezTo>
                      <a:pt x="138" y="62"/>
                      <a:pt x="130" y="65"/>
                      <a:pt x="122" y="67"/>
                    </a:cubicBezTo>
                    <a:cubicBezTo>
                      <a:pt x="122" y="67"/>
                      <a:pt x="121" y="67"/>
                      <a:pt x="121" y="67"/>
                    </a:cubicBezTo>
                    <a:moveTo>
                      <a:pt x="223" y="61"/>
                    </a:moveTo>
                    <a:cubicBezTo>
                      <a:pt x="222" y="60"/>
                      <a:pt x="221" y="60"/>
                      <a:pt x="220" y="59"/>
                    </a:cubicBezTo>
                    <a:cubicBezTo>
                      <a:pt x="224" y="58"/>
                      <a:pt x="227" y="56"/>
                      <a:pt x="231" y="54"/>
                    </a:cubicBezTo>
                    <a:cubicBezTo>
                      <a:pt x="232" y="54"/>
                      <a:pt x="233" y="53"/>
                      <a:pt x="233" y="53"/>
                    </a:cubicBezTo>
                    <a:cubicBezTo>
                      <a:pt x="234" y="53"/>
                      <a:pt x="231" y="56"/>
                      <a:pt x="230" y="57"/>
                    </a:cubicBezTo>
                    <a:cubicBezTo>
                      <a:pt x="227" y="58"/>
                      <a:pt x="225" y="59"/>
                      <a:pt x="223" y="61"/>
                    </a:cubicBezTo>
                    <a:moveTo>
                      <a:pt x="134" y="58"/>
                    </a:moveTo>
                    <a:cubicBezTo>
                      <a:pt x="140" y="55"/>
                      <a:pt x="147" y="53"/>
                      <a:pt x="153" y="52"/>
                    </a:cubicBezTo>
                    <a:cubicBezTo>
                      <a:pt x="154" y="52"/>
                      <a:pt x="155" y="52"/>
                      <a:pt x="156" y="52"/>
                    </a:cubicBezTo>
                    <a:cubicBezTo>
                      <a:pt x="158" y="52"/>
                      <a:pt x="160" y="53"/>
                      <a:pt x="162" y="53"/>
                    </a:cubicBezTo>
                    <a:cubicBezTo>
                      <a:pt x="162" y="53"/>
                      <a:pt x="162" y="53"/>
                      <a:pt x="162" y="53"/>
                    </a:cubicBezTo>
                    <a:cubicBezTo>
                      <a:pt x="153" y="54"/>
                      <a:pt x="143" y="56"/>
                      <a:pt x="134" y="58"/>
                    </a:cubicBezTo>
                    <a:moveTo>
                      <a:pt x="224" y="61"/>
                    </a:moveTo>
                    <a:cubicBezTo>
                      <a:pt x="224" y="61"/>
                      <a:pt x="224" y="61"/>
                      <a:pt x="225" y="60"/>
                    </a:cubicBezTo>
                    <a:cubicBezTo>
                      <a:pt x="229" y="58"/>
                      <a:pt x="233" y="56"/>
                      <a:pt x="236" y="52"/>
                    </a:cubicBezTo>
                    <a:cubicBezTo>
                      <a:pt x="238" y="54"/>
                      <a:pt x="240" y="56"/>
                      <a:pt x="242" y="58"/>
                    </a:cubicBezTo>
                    <a:cubicBezTo>
                      <a:pt x="237" y="60"/>
                      <a:pt x="233" y="63"/>
                      <a:pt x="228" y="64"/>
                    </a:cubicBezTo>
                    <a:cubicBezTo>
                      <a:pt x="231" y="63"/>
                      <a:pt x="236" y="59"/>
                      <a:pt x="239" y="56"/>
                    </a:cubicBezTo>
                    <a:cubicBezTo>
                      <a:pt x="239" y="56"/>
                      <a:pt x="239" y="55"/>
                      <a:pt x="239" y="55"/>
                    </a:cubicBezTo>
                    <a:cubicBezTo>
                      <a:pt x="239" y="55"/>
                      <a:pt x="239" y="55"/>
                      <a:pt x="238" y="55"/>
                    </a:cubicBezTo>
                    <a:cubicBezTo>
                      <a:pt x="236" y="56"/>
                      <a:pt x="234" y="57"/>
                      <a:pt x="232" y="58"/>
                    </a:cubicBezTo>
                    <a:cubicBezTo>
                      <a:pt x="230" y="59"/>
                      <a:pt x="228" y="59"/>
                      <a:pt x="226" y="60"/>
                    </a:cubicBezTo>
                    <a:cubicBezTo>
                      <a:pt x="226" y="60"/>
                      <a:pt x="224" y="61"/>
                      <a:pt x="224" y="61"/>
                    </a:cubicBezTo>
                    <a:moveTo>
                      <a:pt x="218" y="59"/>
                    </a:moveTo>
                    <a:cubicBezTo>
                      <a:pt x="216" y="58"/>
                      <a:pt x="214" y="57"/>
                      <a:pt x="213" y="57"/>
                    </a:cubicBezTo>
                    <a:cubicBezTo>
                      <a:pt x="213" y="56"/>
                      <a:pt x="213" y="56"/>
                      <a:pt x="213" y="56"/>
                    </a:cubicBezTo>
                    <a:cubicBezTo>
                      <a:pt x="213" y="56"/>
                      <a:pt x="213" y="56"/>
                      <a:pt x="213" y="56"/>
                    </a:cubicBezTo>
                    <a:cubicBezTo>
                      <a:pt x="214" y="56"/>
                      <a:pt x="216" y="55"/>
                      <a:pt x="217" y="55"/>
                    </a:cubicBezTo>
                    <a:cubicBezTo>
                      <a:pt x="219" y="54"/>
                      <a:pt x="221" y="53"/>
                      <a:pt x="224" y="51"/>
                    </a:cubicBezTo>
                    <a:cubicBezTo>
                      <a:pt x="224" y="51"/>
                      <a:pt x="229" y="49"/>
                      <a:pt x="230" y="49"/>
                    </a:cubicBezTo>
                    <a:cubicBezTo>
                      <a:pt x="231" y="49"/>
                      <a:pt x="231" y="49"/>
                      <a:pt x="229" y="51"/>
                    </a:cubicBezTo>
                    <a:cubicBezTo>
                      <a:pt x="226" y="54"/>
                      <a:pt x="222" y="56"/>
                      <a:pt x="218" y="59"/>
                    </a:cubicBezTo>
                    <a:moveTo>
                      <a:pt x="221" y="58"/>
                    </a:moveTo>
                    <a:cubicBezTo>
                      <a:pt x="225" y="55"/>
                      <a:pt x="230" y="52"/>
                      <a:pt x="232" y="48"/>
                    </a:cubicBezTo>
                    <a:cubicBezTo>
                      <a:pt x="234" y="49"/>
                      <a:pt x="235" y="50"/>
                      <a:pt x="236" y="51"/>
                    </a:cubicBezTo>
                    <a:cubicBezTo>
                      <a:pt x="233" y="52"/>
                      <a:pt x="229" y="54"/>
                      <a:pt x="226" y="55"/>
                    </a:cubicBezTo>
                    <a:cubicBezTo>
                      <a:pt x="225" y="56"/>
                      <a:pt x="223" y="57"/>
                      <a:pt x="221" y="58"/>
                    </a:cubicBezTo>
                    <a:moveTo>
                      <a:pt x="202" y="59"/>
                    </a:moveTo>
                    <a:cubicBezTo>
                      <a:pt x="202" y="59"/>
                      <a:pt x="202" y="58"/>
                      <a:pt x="203" y="58"/>
                    </a:cubicBezTo>
                    <a:cubicBezTo>
                      <a:pt x="204" y="57"/>
                      <a:pt x="206" y="56"/>
                      <a:pt x="207" y="55"/>
                    </a:cubicBezTo>
                    <a:cubicBezTo>
                      <a:pt x="210" y="54"/>
                      <a:pt x="213" y="52"/>
                      <a:pt x="216" y="51"/>
                    </a:cubicBezTo>
                    <a:cubicBezTo>
                      <a:pt x="219" y="49"/>
                      <a:pt x="221" y="48"/>
                      <a:pt x="224" y="47"/>
                    </a:cubicBezTo>
                    <a:cubicBezTo>
                      <a:pt x="224" y="47"/>
                      <a:pt x="225" y="46"/>
                      <a:pt x="225" y="46"/>
                    </a:cubicBezTo>
                    <a:cubicBezTo>
                      <a:pt x="225" y="46"/>
                      <a:pt x="225" y="47"/>
                      <a:pt x="223" y="48"/>
                    </a:cubicBezTo>
                    <a:cubicBezTo>
                      <a:pt x="222" y="49"/>
                      <a:pt x="220" y="50"/>
                      <a:pt x="218" y="52"/>
                    </a:cubicBezTo>
                    <a:cubicBezTo>
                      <a:pt x="217" y="53"/>
                      <a:pt x="215" y="54"/>
                      <a:pt x="214" y="55"/>
                    </a:cubicBezTo>
                    <a:cubicBezTo>
                      <a:pt x="213" y="56"/>
                      <a:pt x="212" y="56"/>
                      <a:pt x="211" y="57"/>
                    </a:cubicBezTo>
                    <a:cubicBezTo>
                      <a:pt x="210" y="57"/>
                      <a:pt x="209" y="57"/>
                      <a:pt x="209" y="57"/>
                    </a:cubicBezTo>
                    <a:cubicBezTo>
                      <a:pt x="206" y="58"/>
                      <a:pt x="205" y="60"/>
                      <a:pt x="203" y="60"/>
                    </a:cubicBezTo>
                    <a:cubicBezTo>
                      <a:pt x="202" y="60"/>
                      <a:pt x="202" y="60"/>
                      <a:pt x="201" y="59"/>
                    </a:cubicBezTo>
                    <a:cubicBezTo>
                      <a:pt x="201" y="59"/>
                      <a:pt x="201" y="59"/>
                      <a:pt x="201" y="59"/>
                    </a:cubicBezTo>
                    <a:cubicBezTo>
                      <a:pt x="201" y="59"/>
                      <a:pt x="202" y="59"/>
                      <a:pt x="202" y="59"/>
                    </a:cubicBezTo>
                    <a:moveTo>
                      <a:pt x="200" y="58"/>
                    </a:moveTo>
                    <a:cubicBezTo>
                      <a:pt x="200" y="57"/>
                      <a:pt x="200" y="57"/>
                      <a:pt x="200" y="57"/>
                    </a:cubicBezTo>
                    <a:cubicBezTo>
                      <a:pt x="199" y="57"/>
                      <a:pt x="199" y="56"/>
                      <a:pt x="199" y="56"/>
                    </a:cubicBezTo>
                    <a:cubicBezTo>
                      <a:pt x="199" y="56"/>
                      <a:pt x="199" y="56"/>
                      <a:pt x="199" y="56"/>
                    </a:cubicBezTo>
                    <a:cubicBezTo>
                      <a:pt x="204" y="53"/>
                      <a:pt x="209" y="50"/>
                      <a:pt x="215" y="47"/>
                    </a:cubicBezTo>
                    <a:cubicBezTo>
                      <a:pt x="217" y="46"/>
                      <a:pt x="220" y="44"/>
                      <a:pt x="223" y="43"/>
                    </a:cubicBezTo>
                    <a:cubicBezTo>
                      <a:pt x="221" y="44"/>
                      <a:pt x="218" y="47"/>
                      <a:pt x="216" y="48"/>
                    </a:cubicBezTo>
                    <a:cubicBezTo>
                      <a:pt x="213" y="51"/>
                      <a:pt x="210" y="53"/>
                      <a:pt x="206" y="55"/>
                    </a:cubicBezTo>
                    <a:cubicBezTo>
                      <a:pt x="204" y="56"/>
                      <a:pt x="202" y="57"/>
                      <a:pt x="200" y="58"/>
                    </a:cubicBezTo>
                    <a:moveTo>
                      <a:pt x="196" y="51"/>
                    </a:moveTo>
                    <a:cubicBezTo>
                      <a:pt x="196" y="50"/>
                      <a:pt x="196" y="49"/>
                      <a:pt x="195" y="49"/>
                    </a:cubicBezTo>
                    <a:cubicBezTo>
                      <a:pt x="196" y="49"/>
                      <a:pt x="196" y="49"/>
                      <a:pt x="196" y="49"/>
                    </a:cubicBezTo>
                    <a:cubicBezTo>
                      <a:pt x="199" y="47"/>
                      <a:pt x="203" y="45"/>
                      <a:pt x="206" y="43"/>
                    </a:cubicBezTo>
                    <a:cubicBezTo>
                      <a:pt x="203" y="45"/>
                      <a:pt x="199" y="48"/>
                      <a:pt x="196" y="51"/>
                    </a:cubicBezTo>
                    <a:moveTo>
                      <a:pt x="159" y="44"/>
                    </a:moveTo>
                    <a:cubicBezTo>
                      <a:pt x="159" y="43"/>
                      <a:pt x="158" y="43"/>
                      <a:pt x="158" y="43"/>
                    </a:cubicBezTo>
                    <a:cubicBezTo>
                      <a:pt x="159" y="43"/>
                      <a:pt x="160" y="42"/>
                      <a:pt x="160" y="42"/>
                    </a:cubicBezTo>
                    <a:cubicBezTo>
                      <a:pt x="160" y="42"/>
                      <a:pt x="160" y="43"/>
                      <a:pt x="159" y="44"/>
                    </a:cubicBezTo>
                    <a:moveTo>
                      <a:pt x="214" y="50"/>
                    </a:moveTo>
                    <a:cubicBezTo>
                      <a:pt x="218" y="48"/>
                      <a:pt x="222" y="45"/>
                      <a:pt x="225" y="42"/>
                    </a:cubicBezTo>
                    <a:cubicBezTo>
                      <a:pt x="225" y="42"/>
                      <a:pt x="225" y="42"/>
                      <a:pt x="225" y="42"/>
                    </a:cubicBezTo>
                    <a:cubicBezTo>
                      <a:pt x="226" y="42"/>
                      <a:pt x="227" y="43"/>
                      <a:pt x="227" y="44"/>
                    </a:cubicBezTo>
                    <a:cubicBezTo>
                      <a:pt x="229" y="45"/>
                      <a:pt x="230" y="46"/>
                      <a:pt x="232" y="47"/>
                    </a:cubicBezTo>
                    <a:cubicBezTo>
                      <a:pt x="228" y="49"/>
                      <a:pt x="224" y="50"/>
                      <a:pt x="220" y="52"/>
                    </a:cubicBezTo>
                    <a:cubicBezTo>
                      <a:pt x="222" y="50"/>
                      <a:pt x="225" y="48"/>
                      <a:pt x="227" y="46"/>
                    </a:cubicBezTo>
                    <a:cubicBezTo>
                      <a:pt x="228" y="45"/>
                      <a:pt x="227" y="45"/>
                      <a:pt x="227" y="45"/>
                    </a:cubicBezTo>
                    <a:cubicBezTo>
                      <a:pt x="227" y="45"/>
                      <a:pt x="227" y="45"/>
                      <a:pt x="227" y="45"/>
                    </a:cubicBezTo>
                    <a:cubicBezTo>
                      <a:pt x="223" y="47"/>
                      <a:pt x="218" y="48"/>
                      <a:pt x="214" y="50"/>
                    </a:cubicBezTo>
                    <a:moveTo>
                      <a:pt x="164" y="45"/>
                    </a:moveTo>
                    <a:cubicBezTo>
                      <a:pt x="163" y="44"/>
                      <a:pt x="162" y="44"/>
                      <a:pt x="161" y="44"/>
                    </a:cubicBezTo>
                    <a:cubicBezTo>
                      <a:pt x="163" y="43"/>
                      <a:pt x="165" y="43"/>
                      <a:pt x="167" y="42"/>
                    </a:cubicBezTo>
                    <a:cubicBezTo>
                      <a:pt x="167" y="42"/>
                      <a:pt x="165" y="44"/>
                      <a:pt x="164" y="45"/>
                    </a:cubicBezTo>
                    <a:moveTo>
                      <a:pt x="157" y="42"/>
                    </a:moveTo>
                    <a:cubicBezTo>
                      <a:pt x="156" y="42"/>
                      <a:pt x="156" y="42"/>
                      <a:pt x="156" y="42"/>
                    </a:cubicBezTo>
                    <a:cubicBezTo>
                      <a:pt x="157" y="41"/>
                      <a:pt x="157" y="41"/>
                      <a:pt x="157" y="41"/>
                    </a:cubicBezTo>
                    <a:cubicBezTo>
                      <a:pt x="158" y="41"/>
                      <a:pt x="157" y="41"/>
                      <a:pt x="157" y="42"/>
                    </a:cubicBezTo>
                    <a:moveTo>
                      <a:pt x="161" y="43"/>
                    </a:moveTo>
                    <a:cubicBezTo>
                      <a:pt x="162" y="43"/>
                      <a:pt x="163" y="41"/>
                      <a:pt x="164" y="41"/>
                    </a:cubicBezTo>
                    <a:cubicBezTo>
                      <a:pt x="164" y="40"/>
                      <a:pt x="164" y="40"/>
                      <a:pt x="164" y="40"/>
                    </a:cubicBezTo>
                    <a:cubicBezTo>
                      <a:pt x="165" y="40"/>
                      <a:pt x="166" y="41"/>
                      <a:pt x="167" y="41"/>
                    </a:cubicBezTo>
                    <a:cubicBezTo>
                      <a:pt x="165" y="42"/>
                      <a:pt x="163" y="42"/>
                      <a:pt x="161" y="43"/>
                    </a:cubicBezTo>
                    <a:moveTo>
                      <a:pt x="177" y="40"/>
                    </a:moveTo>
                    <a:cubicBezTo>
                      <a:pt x="177" y="40"/>
                      <a:pt x="177" y="40"/>
                      <a:pt x="178" y="40"/>
                    </a:cubicBezTo>
                    <a:cubicBezTo>
                      <a:pt x="177" y="41"/>
                      <a:pt x="175" y="42"/>
                      <a:pt x="175" y="42"/>
                    </a:cubicBezTo>
                    <a:cubicBezTo>
                      <a:pt x="173" y="43"/>
                      <a:pt x="172" y="44"/>
                      <a:pt x="170" y="45"/>
                    </a:cubicBezTo>
                    <a:cubicBezTo>
                      <a:pt x="170" y="45"/>
                      <a:pt x="169" y="45"/>
                      <a:pt x="169" y="45"/>
                    </a:cubicBezTo>
                    <a:cubicBezTo>
                      <a:pt x="168" y="45"/>
                      <a:pt x="167" y="45"/>
                      <a:pt x="167" y="45"/>
                    </a:cubicBezTo>
                    <a:cubicBezTo>
                      <a:pt x="170" y="44"/>
                      <a:pt x="173" y="42"/>
                      <a:pt x="177" y="40"/>
                    </a:cubicBezTo>
                    <a:cubicBezTo>
                      <a:pt x="177" y="40"/>
                      <a:pt x="177" y="40"/>
                      <a:pt x="177" y="40"/>
                    </a:cubicBezTo>
                    <a:moveTo>
                      <a:pt x="198" y="55"/>
                    </a:moveTo>
                    <a:cubicBezTo>
                      <a:pt x="198" y="54"/>
                      <a:pt x="197" y="53"/>
                      <a:pt x="197" y="51"/>
                    </a:cubicBezTo>
                    <a:cubicBezTo>
                      <a:pt x="200" y="49"/>
                      <a:pt x="204" y="47"/>
                      <a:pt x="207" y="45"/>
                    </a:cubicBezTo>
                    <a:cubicBezTo>
                      <a:pt x="209" y="44"/>
                      <a:pt x="211" y="43"/>
                      <a:pt x="213" y="42"/>
                    </a:cubicBezTo>
                    <a:cubicBezTo>
                      <a:pt x="213" y="42"/>
                      <a:pt x="217" y="40"/>
                      <a:pt x="218" y="40"/>
                    </a:cubicBezTo>
                    <a:cubicBezTo>
                      <a:pt x="219" y="40"/>
                      <a:pt x="218" y="40"/>
                      <a:pt x="218" y="41"/>
                    </a:cubicBezTo>
                    <a:cubicBezTo>
                      <a:pt x="215" y="43"/>
                      <a:pt x="211" y="45"/>
                      <a:pt x="208" y="47"/>
                    </a:cubicBezTo>
                    <a:cubicBezTo>
                      <a:pt x="205" y="49"/>
                      <a:pt x="201" y="52"/>
                      <a:pt x="198" y="55"/>
                    </a:cubicBezTo>
                    <a:moveTo>
                      <a:pt x="195" y="48"/>
                    </a:moveTo>
                    <a:cubicBezTo>
                      <a:pt x="195" y="47"/>
                      <a:pt x="195" y="47"/>
                      <a:pt x="194" y="47"/>
                    </a:cubicBezTo>
                    <a:cubicBezTo>
                      <a:pt x="194" y="46"/>
                      <a:pt x="194" y="46"/>
                      <a:pt x="194" y="46"/>
                    </a:cubicBezTo>
                    <a:cubicBezTo>
                      <a:pt x="198" y="44"/>
                      <a:pt x="202" y="42"/>
                      <a:pt x="206" y="39"/>
                    </a:cubicBezTo>
                    <a:cubicBezTo>
                      <a:pt x="205" y="40"/>
                      <a:pt x="205" y="40"/>
                      <a:pt x="204" y="41"/>
                    </a:cubicBezTo>
                    <a:cubicBezTo>
                      <a:pt x="201" y="43"/>
                      <a:pt x="198" y="45"/>
                      <a:pt x="195" y="48"/>
                    </a:cubicBezTo>
                    <a:cubicBezTo>
                      <a:pt x="195" y="48"/>
                      <a:pt x="195" y="48"/>
                      <a:pt x="195" y="48"/>
                    </a:cubicBezTo>
                    <a:moveTo>
                      <a:pt x="158" y="42"/>
                    </a:moveTo>
                    <a:cubicBezTo>
                      <a:pt x="157" y="42"/>
                      <a:pt x="159" y="41"/>
                      <a:pt x="159" y="40"/>
                    </a:cubicBezTo>
                    <a:cubicBezTo>
                      <a:pt x="160" y="39"/>
                      <a:pt x="160" y="39"/>
                      <a:pt x="160" y="39"/>
                    </a:cubicBezTo>
                    <a:cubicBezTo>
                      <a:pt x="161" y="40"/>
                      <a:pt x="162" y="40"/>
                      <a:pt x="163" y="40"/>
                    </a:cubicBezTo>
                    <a:cubicBezTo>
                      <a:pt x="161" y="41"/>
                      <a:pt x="161" y="41"/>
                      <a:pt x="159" y="42"/>
                    </a:cubicBezTo>
                    <a:cubicBezTo>
                      <a:pt x="159" y="42"/>
                      <a:pt x="158" y="42"/>
                      <a:pt x="158" y="42"/>
                    </a:cubicBezTo>
                    <a:moveTo>
                      <a:pt x="155" y="41"/>
                    </a:moveTo>
                    <a:cubicBezTo>
                      <a:pt x="155" y="40"/>
                      <a:pt x="155" y="40"/>
                      <a:pt x="155" y="40"/>
                    </a:cubicBezTo>
                    <a:cubicBezTo>
                      <a:pt x="155" y="40"/>
                      <a:pt x="156" y="39"/>
                      <a:pt x="157" y="39"/>
                    </a:cubicBezTo>
                    <a:cubicBezTo>
                      <a:pt x="158" y="39"/>
                      <a:pt x="158" y="39"/>
                      <a:pt x="158" y="39"/>
                    </a:cubicBezTo>
                    <a:cubicBezTo>
                      <a:pt x="157" y="40"/>
                      <a:pt x="156" y="40"/>
                      <a:pt x="155" y="41"/>
                    </a:cubicBezTo>
                    <a:moveTo>
                      <a:pt x="191" y="43"/>
                    </a:moveTo>
                    <a:cubicBezTo>
                      <a:pt x="190" y="43"/>
                      <a:pt x="190" y="42"/>
                      <a:pt x="189" y="42"/>
                    </a:cubicBezTo>
                    <a:cubicBezTo>
                      <a:pt x="191" y="41"/>
                      <a:pt x="192" y="40"/>
                      <a:pt x="194" y="39"/>
                    </a:cubicBezTo>
                    <a:cubicBezTo>
                      <a:pt x="194" y="39"/>
                      <a:pt x="195" y="39"/>
                      <a:pt x="195" y="39"/>
                    </a:cubicBezTo>
                    <a:cubicBezTo>
                      <a:pt x="196" y="39"/>
                      <a:pt x="196" y="39"/>
                      <a:pt x="196" y="39"/>
                    </a:cubicBezTo>
                    <a:cubicBezTo>
                      <a:pt x="196" y="39"/>
                      <a:pt x="196" y="39"/>
                      <a:pt x="196" y="39"/>
                    </a:cubicBezTo>
                    <a:cubicBezTo>
                      <a:pt x="194" y="41"/>
                      <a:pt x="193" y="42"/>
                      <a:pt x="191" y="43"/>
                    </a:cubicBezTo>
                    <a:moveTo>
                      <a:pt x="201" y="54"/>
                    </a:moveTo>
                    <a:cubicBezTo>
                      <a:pt x="200" y="54"/>
                      <a:pt x="201" y="54"/>
                      <a:pt x="202" y="53"/>
                    </a:cubicBezTo>
                    <a:cubicBezTo>
                      <a:pt x="208" y="48"/>
                      <a:pt x="216" y="45"/>
                      <a:pt x="220" y="39"/>
                    </a:cubicBezTo>
                    <a:cubicBezTo>
                      <a:pt x="220" y="38"/>
                      <a:pt x="220" y="38"/>
                      <a:pt x="220" y="38"/>
                    </a:cubicBezTo>
                    <a:cubicBezTo>
                      <a:pt x="222" y="39"/>
                      <a:pt x="223" y="40"/>
                      <a:pt x="225" y="42"/>
                    </a:cubicBezTo>
                    <a:cubicBezTo>
                      <a:pt x="224" y="42"/>
                      <a:pt x="224" y="42"/>
                      <a:pt x="224" y="42"/>
                    </a:cubicBezTo>
                    <a:cubicBezTo>
                      <a:pt x="220" y="44"/>
                      <a:pt x="215" y="46"/>
                      <a:pt x="210" y="48"/>
                    </a:cubicBezTo>
                    <a:cubicBezTo>
                      <a:pt x="208" y="49"/>
                      <a:pt x="206" y="50"/>
                      <a:pt x="204" y="52"/>
                    </a:cubicBezTo>
                    <a:cubicBezTo>
                      <a:pt x="203" y="52"/>
                      <a:pt x="201" y="54"/>
                      <a:pt x="201" y="54"/>
                    </a:cubicBezTo>
                    <a:moveTo>
                      <a:pt x="179" y="38"/>
                    </a:moveTo>
                    <a:cubicBezTo>
                      <a:pt x="180" y="38"/>
                      <a:pt x="180" y="38"/>
                      <a:pt x="180" y="38"/>
                    </a:cubicBezTo>
                    <a:cubicBezTo>
                      <a:pt x="179" y="38"/>
                      <a:pt x="179" y="38"/>
                      <a:pt x="179" y="38"/>
                    </a:cubicBezTo>
                    <a:moveTo>
                      <a:pt x="187" y="41"/>
                    </a:moveTo>
                    <a:cubicBezTo>
                      <a:pt x="186" y="41"/>
                      <a:pt x="186" y="41"/>
                      <a:pt x="185" y="41"/>
                    </a:cubicBezTo>
                    <a:cubicBezTo>
                      <a:pt x="187" y="40"/>
                      <a:pt x="189" y="39"/>
                      <a:pt x="190" y="38"/>
                    </a:cubicBezTo>
                    <a:cubicBezTo>
                      <a:pt x="189" y="39"/>
                      <a:pt x="188" y="40"/>
                      <a:pt x="187" y="41"/>
                    </a:cubicBezTo>
                    <a:moveTo>
                      <a:pt x="190" y="38"/>
                    </a:moveTo>
                    <a:cubicBezTo>
                      <a:pt x="190" y="38"/>
                      <a:pt x="190" y="38"/>
                      <a:pt x="190" y="38"/>
                    </a:cubicBezTo>
                    <a:cubicBezTo>
                      <a:pt x="190" y="38"/>
                      <a:pt x="190" y="38"/>
                      <a:pt x="190" y="38"/>
                    </a:cubicBezTo>
                    <a:moveTo>
                      <a:pt x="188" y="41"/>
                    </a:moveTo>
                    <a:cubicBezTo>
                      <a:pt x="188" y="41"/>
                      <a:pt x="188" y="41"/>
                      <a:pt x="188" y="41"/>
                    </a:cubicBezTo>
                    <a:cubicBezTo>
                      <a:pt x="188" y="41"/>
                      <a:pt x="188" y="41"/>
                      <a:pt x="188" y="41"/>
                    </a:cubicBezTo>
                    <a:cubicBezTo>
                      <a:pt x="189" y="40"/>
                      <a:pt x="190" y="39"/>
                      <a:pt x="191" y="38"/>
                    </a:cubicBezTo>
                    <a:cubicBezTo>
                      <a:pt x="192" y="38"/>
                      <a:pt x="193" y="38"/>
                      <a:pt x="194" y="38"/>
                    </a:cubicBezTo>
                    <a:cubicBezTo>
                      <a:pt x="193" y="39"/>
                      <a:pt x="193" y="39"/>
                      <a:pt x="192" y="39"/>
                    </a:cubicBezTo>
                    <a:cubicBezTo>
                      <a:pt x="192" y="40"/>
                      <a:pt x="189" y="41"/>
                      <a:pt x="188" y="41"/>
                    </a:cubicBezTo>
                    <a:moveTo>
                      <a:pt x="174" y="44"/>
                    </a:moveTo>
                    <a:cubicBezTo>
                      <a:pt x="176" y="42"/>
                      <a:pt x="179" y="41"/>
                      <a:pt x="180" y="39"/>
                    </a:cubicBezTo>
                    <a:cubicBezTo>
                      <a:pt x="181" y="38"/>
                      <a:pt x="181" y="38"/>
                      <a:pt x="181" y="38"/>
                    </a:cubicBezTo>
                    <a:cubicBezTo>
                      <a:pt x="182" y="38"/>
                      <a:pt x="185" y="37"/>
                      <a:pt x="185" y="37"/>
                    </a:cubicBezTo>
                    <a:cubicBezTo>
                      <a:pt x="186" y="37"/>
                      <a:pt x="186" y="37"/>
                      <a:pt x="183" y="39"/>
                    </a:cubicBezTo>
                    <a:cubicBezTo>
                      <a:pt x="182" y="40"/>
                      <a:pt x="181" y="41"/>
                      <a:pt x="180" y="41"/>
                    </a:cubicBezTo>
                    <a:cubicBezTo>
                      <a:pt x="178" y="42"/>
                      <a:pt x="176" y="43"/>
                      <a:pt x="175" y="43"/>
                    </a:cubicBezTo>
                    <a:cubicBezTo>
                      <a:pt x="174" y="44"/>
                      <a:pt x="174" y="44"/>
                      <a:pt x="174" y="44"/>
                    </a:cubicBezTo>
                    <a:cubicBezTo>
                      <a:pt x="174" y="44"/>
                      <a:pt x="174" y="44"/>
                      <a:pt x="174" y="44"/>
                    </a:cubicBezTo>
                    <a:moveTo>
                      <a:pt x="183" y="41"/>
                    </a:moveTo>
                    <a:cubicBezTo>
                      <a:pt x="184" y="40"/>
                      <a:pt x="186" y="38"/>
                      <a:pt x="187" y="37"/>
                    </a:cubicBezTo>
                    <a:cubicBezTo>
                      <a:pt x="188" y="37"/>
                      <a:pt x="189" y="37"/>
                      <a:pt x="190" y="37"/>
                    </a:cubicBezTo>
                    <a:cubicBezTo>
                      <a:pt x="188" y="38"/>
                      <a:pt x="186" y="39"/>
                      <a:pt x="184" y="40"/>
                    </a:cubicBezTo>
                    <a:cubicBezTo>
                      <a:pt x="184" y="41"/>
                      <a:pt x="184" y="41"/>
                      <a:pt x="184" y="41"/>
                    </a:cubicBezTo>
                    <a:cubicBezTo>
                      <a:pt x="183" y="41"/>
                      <a:pt x="183" y="41"/>
                      <a:pt x="183" y="41"/>
                    </a:cubicBezTo>
                    <a:moveTo>
                      <a:pt x="209" y="43"/>
                    </a:moveTo>
                    <a:cubicBezTo>
                      <a:pt x="212" y="41"/>
                      <a:pt x="214" y="39"/>
                      <a:pt x="217" y="37"/>
                    </a:cubicBezTo>
                    <a:cubicBezTo>
                      <a:pt x="218" y="36"/>
                      <a:pt x="218" y="36"/>
                      <a:pt x="218" y="36"/>
                    </a:cubicBezTo>
                    <a:cubicBezTo>
                      <a:pt x="218" y="37"/>
                      <a:pt x="219" y="38"/>
                      <a:pt x="220" y="38"/>
                    </a:cubicBezTo>
                    <a:cubicBezTo>
                      <a:pt x="220" y="38"/>
                      <a:pt x="220" y="38"/>
                      <a:pt x="220" y="38"/>
                    </a:cubicBezTo>
                    <a:cubicBezTo>
                      <a:pt x="216" y="40"/>
                      <a:pt x="212" y="41"/>
                      <a:pt x="209" y="43"/>
                    </a:cubicBezTo>
                    <a:moveTo>
                      <a:pt x="169" y="41"/>
                    </a:moveTo>
                    <a:cubicBezTo>
                      <a:pt x="172" y="41"/>
                      <a:pt x="174" y="40"/>
                      <a:pt x="175" y="38"/>
                    </a:cubicBezTo>
                    <a:cubicBezTo>
                      <a:pt x="176" y="37"/>
                      <a:pt x="176" y="36"/>
                      <a:pt x="176" y="36"/>
                    </a:cubicBezTo>
                    <a:cubicBezTo>
                      <a:pt x="177" y="35"/>
                      <a:pt x="178" y="35"/>
                      <a:pt x="179" y="35"/>
                    </a:cubicBezTo>
                    <a:cubicBezTo>
                      <a:pt x="179" y="35"/>
                      <a:pt x="179" y="35"/>
                      <a:pt x="179" y="36"/>
                    </a:cubicBezTo>
                    <a:cubicBezTo>
                      <a:pt x="177" y="37"/>
                      <a:pt x="176" y="38"/>
                      <a:pt x="175" y="39"/>
                    </a:cubicBezTo>
                    <a:cubicBezTo>
                      <a:pt x="175" y="40"/>
                      <a:pt x="175" y="40"/>
                      <a:pt x="175" y="40"/>
                    </a:cubicBezTo>
                    <a:cubicBezTo>
                      <a:pt x="172" y="42"/>
                      <a:pt x="169" y="44"/>
                      <a:pt x="165" y="45"/>
                    </a:cubicBezTo>
                    <a:cubicBezTo>
                      <a:pt x="165" y="45"/>
                      <a:pt x="165" y="45"/>
                      <a:pt x="165" y="45"/>
                    </a:cubicBezTo>
                    <a:cubicBezTo>
                      <a:pt x="165" y="45"/>
                      <a:pt x="165" y="45"/>
                      <a:pt x="165" y="45"/>
                    </a:cubicBezTo>
                    <a:cubicBezTo>
                      <a:pt x="165" y="44"/>
                      <a:pt x="167" y="43"/>
                      <a:pt x="168" y="43"/>
                    </a:cubicBezTo>
                    <a:cubicBezTo>
                      <a:pt x="168" y="42"/>
                      <a:pt x="169" y="42"/>
                      <a:pt x="169" y="41"/>
                    </a:cubicBezTo>
                    <a:cubicBezTo>
                      <a:pt x="169" y="41"/>
                      <a:pt x="169" y="41"/>
                      <a:pt x="169" y="41"/>
                    </a:cubicBezTo>
                    <a:moveTo>
                      <a:pt x="178" y="38"/>
                    </a:moveTo>
                    <a:cubicBezTo>
                      <a:pt x="178" y="37"/>
                      <a:pt x="178" y="37"/>
                      <a:pt x="178" y="37"/>
                    </a:cubicBezTo>
                    <a:cubicBezTo>
                      <a:pt x="179" y="36"/>
                      <a:pt x="180" y="35"/>
                      <a:pt x="181" y="34"/>
                    </a:cubicBezTo>
                    <a:cubicBezTo>
                      <a:pt x="181" y="33"/>
                      <a:pt x="181" y="33"/>
                      <a:pt x="181" y="33"/>
                    </a:cubicBezTo>
                    <a:cubicBezTo>
                      <a:pt x="182" y="34"/>
                      <a:pt x="184" y="35"/>
                      <a:pt x="185" y="35"/>
                    </a:cubicBezTo>
                    <a:cubicBezTo>
                      <a:pt x="184" y="36"/>
                      <a:pt x="184" y="36"/>
                      <a:pt x="183" y="36"/>
                    </a:cubicBezTo>
                    <a:cubicBezTo>
                      <a:pt x="182" y="36"/>
                      <a:pt x="182" y="37"/>
                      <a:pt x="182" y="37"/>
                    </a:cubicBezTo>
                    <a:cubicBezTo>
                      <a:pt x="182" y="37"/>
                      <a:pt x="182" y="37"/>
                      <a:pt x="182" y="37"/>
                    </a:cubicBezTo>
                    <a:cubicBezTo>
                      <a:pt x="182" y="37"/>
                      <a:pt x="182" y="36"/>
                      <a:pt x="181" y="36"/>
                    </a:cubicBezTo>
                    <a:cubicBezTo>
                      <a:pt x="181" y="36"/>
                      <a:pt x="181" y="36"/>
                      <a:pt x="181" y="36"/>
                    </a:cubicBezTo>
                    <a:cubicBezTo>
                      <a:pt x="180" y="37"/>
                      <a:pt x="179" y="37"/>
                      <a:pt x="178" y="38"/>
                    </a:cubicBezTo>
                    <a:moveTo>
                      <a:pt x="175" y="34"/>
                    </a:moveTo>
                    <a:cubicBezTo>
                      <a:pt x="175" y="33"/>
                      <a:pt x="175" y="33"/>
                      <a:pt x="175" y="32"/>
                    </a:cubicBezTo>
                    <a:cubicBezTo>
                      <a:pt x="175" y="32"/>
                      <a:pt x="175" y="32"/>
                      <a:pt x="176" y="32"/>
                    </a:cubicBezTo>
                    <a:cubicBezTo>
                      <a:pt x="176" y="32"/>
                      <a:pt x="176" y="33"/>
                      <a:pt x="175" y="34"/>
                    </a:cubicBezTo>
                    <a:moveTo>
                      <a:pt x="177" y="34"/>
                    </a:moveTo>
                    <a:cubicBezTo>
                      <a:pt x="176" y="34"/>
                      <a:pt x="178" y="33"/>
                      <a:pt x="179" y="32"/>
                    </a:cubicBezTo>
                    <a:cubicBezTo>
                      <a:pt x="179" y="31"/>
                      <a:pt x="179" y="31"/>
                      <a:pt x="179" y="31"/>
                    </a:cubicBezTo>
                    <a:cubicBezTo>
                      <a:pt x="180" y="32"/>
                      <a:pt x="180" y="32"/>
                      <a:pt x="181" y="33"/>
                    </a:cubicBezTo>
                    <a:cubicBezTo>
                      <a:pt x="181" y="33"/>
                      <a:pt x="181" y="33"/>
                      <a:pt x="181" y="33"/>
                    </a:cubicBezTo>
                    <a:cubicBezTo>
                      <a:pt x="181" y="33"/>
                      <a:pt x="181" y="33"/>
                      <a:pt x="181" y="33"/>
                    </a:cubicBezTo>
                    <a:cubicBezTo>
                      <a:pt x="178" y="34"/>
                      <a:pt x="177" y="34"/>
                      <a:pt x="177" y="34"/>
                    </a:cubicBezTo>
                    <a:moveTo>
                      <a:pt x="202" y="32"/>
                    </a:moveTo>
                    <a:cubicBezTo>
                      <a:pt x="201" y="31"/>
                      <a:pt x="201" y="31"/>
                      <a:pt x="201" y="31"/>
                    </a:cubicBezTo>
                    <a:cubicBezTo>
                      <a:pt x="202" y="31"/>
                      <a:pt x="203" y="31"/>
                      <a:pt x="204" y="30"/>
                    </a:cubicBezTo>
                    <a:cubicBezTo>
                      <a:pt x="203" y="31"/>
                      <a:pt x="203" y="31"/>
                      <a:pt x="202" y="32"/>
                    </a:cubicBezTo>
                    <a:moveTo>
                      <a:pt x="175" y="31"/>
                    </a:moveTo>
                    <a:cubicBezTo>
                      <a:pt x="175" y="30"/>
                      <a:pt x="175" y="30"/>
                      <a:pt x="176" y="30"/>
                    </a:cubicBezTo>
                    <a:cubicBezTo>
                      <a:pt x="176" y="30"/>
                      <a:pt x="177" y="30"/>
                      <a:pt x="177" y="30"/>
                    </a:cubicBezTo>
                    <a:cubicBezTo>
                      <a:pt x="177" y="30"/>
                      <a:pt x="178" y="30"/>
                      <a:pt x="179" y="31"/>
                    </a:cubicBezTo>
                    <a:cubicBezTo>
                      <a:pt x="178" y="31"/>
                      <a:pt x="178" y="31"/>
                      <a:pt x="178" y="31"/>
                    </a:cubicBezTo>
                    <a:cubicBezTo>
                      <a:pt x="178" y="31"/>
                      <a:pt x="178" y="31"/>
                      <a:pt x="178" y="31"/>
                    </a:cubicBezTo>
                    <a:cubicBezTo>
                      <a:pt x="177" y="31"/>
                      <a:pt x="176" y="31"/>
                      <a:pt x="175" y="31"/>
                    </a:cubicBezTo>
                    <a:moveTo>
                      <a:pt x="199" y="30"/>
                    </a:moveTo>
                    <a:cubicBezTo>
                      <a:pt x="198" y="29"/>
                      <a:pt x="198" y="29"/>
                      <a:pt x="198" y="29"/>
                    </a:cubicBezTo>
                    <a:cubicBezTo>
                      <a:pt x="199" y="29"/>
                      <a:pt x="199" y="29"/>
                      <a:pt x="199" y="29"/>
                    </a:cubicBezTo>
                    <a:cubicBezTo>
                      <a:pt x="199" y="30"/>
                      <a:pt x="199" y="30"/>
                      <a:pt x="199" y="30"/>
                    </a:cubicBezTo>
                    <a:moveTo>
                      <a:pt x="195" y="29"/>
                    </a:moveTo>
                    <a:cubicBezTo>
                      <a:pt x="193" y="29"/>
                      <a:pt x="192" y="29"/>
                      <a:pt x="192" y="29"/>
                    </a:cubicBezTo>
                    <a:cubicBezTo>
                      <a:pt x="194" y="28"/>
                      <a:pt x="196" y="27"/>
                      <a:pt x="199" y="27"/>
                    </a:cubicBezTo>
                    <a:cubicBezTo>
                      <a:pt x="197" y="28"/>
                      <a:pt x="196" y="28"/>
                      <a:pt x="195" y="29"/>
                    </a:cubicBezTo>
                    <a:moveTo>
                      <a:pt x="197" y="29"/>
                    </a:moveTo>
                    <a:cubicBezTo>
                      <a:pt x="198" y="28"/>
                      <a:pt x="199" y="28"/>
                      <a:pt x="200" y="28"/>
                    </a:cubicBezTo>
                    <a:cubicBezTo>
                      <a:pt x="200" y="27"/>
                      <a:pt x="200" y="27"/>
                      <a:pt x="200" y="27"/>
                    </a:cubicBezTo>
                    <a:cubicBezTo>
                      <a:pt x="200" y="27"/>
                      <a:pt x="200" y="27"/>
                      <a:pt x="200" y="27"/>
                    </a:cubicBezTo>
                    <a:cubicBezTo>
                      <a:pt x="206" y="29"/>
                      <a:pt x="212" y="33"/>
                      <a:pt x="217" y="36"/>
                    </a:cubicBezTo>
                    <a:cubicBezTo>
                      <a:pt x="217" y="36"/>
                      <a:pt x="217" y="36"/>
                      <a:pt x="217" y="36"/>
                    </a:cubicBezTo>
                    <a:cubicBezTo>
                      <a:pt x="210" y="40"/>
                      <a:pt x="204" y="44"/>
                      <a:pt x="197" y="47"/>
                    </a:cubicBezTo>
                    <a:cubicBezTo>
                      <a:pt x="202" y="44"/>
                      <a:pt x="208" y="39"/>
                      <a:pt x="214" y="35"/>
                    </a:cubicBezTo>
                    <a:cubicBezTo>
                      <a:pt x="214" y="35"/>
                      <a:pt x="214" y="34"/>
                      <a:pt x="213" y="34"/>
                    </a:cubicBezTo>
                    <a:cubicBezTo>
                      <a:pt x="213" y="34"/>
                      <a:pt x="213" y="34"/>
                      <a:pt x="213" y="34"/>
                    </a:cubicBezTo>
                    <a:cubicBezTo>
                      <a:pt x="212" y="35"/>
                      <a:pt x="212" y="35"/>
                      <a:pt x="211" y="35"/>
                    </a:cubicBezTo>
                    <a:cubicBezTo>
                      <a:pt x="210" y="36"/>
                      <a:pt x="210" y="36"/>
                      <a:pt x="210" y="36"/>
                    </a:cubicBezTo>
                    <a:cubicBezTo>
                      <a:pt x="208" y="37"/>
                      <a:pt x="207" y="38"/>
                      <a:pt x="205" y="39"/>
                    </a:cubicBezTo>
                    <a:cubicBezTo>
                      <a:pt x="201" y="41"/>
                      <a:pt x="197" y="43"/>
                      <a:pt x="194" y="46"/>
                    </a:cubicBezTo>
                    <a:cubicBezTo>
                      <a:pt x="194" y="46"/>
                      <a:pt x="194" y="46"/>
                      <a:pt x="194" y="46"/>
                    </a:cubicBezTo>
                    <a:cubicBezTo>
                      <a:pt x="193" y="45"/>
                      <a:pt x="193" y="45"/>
                      <a:pt x="192" y="44"/>
                    </a:cubicBezTo>
                    <a:cubicBezTo>
                      <a:pt x="199" y="42"/>
                      <a:pt x="205" y="36"/>
                      <a:pt x="212" y="34"/>
                    </a:cubicBezTo>
                    <a:cubicBezTo>
                      <a:pt x="212" y="34"/>
                      <a:pt x="212" y="33"/>
                      <a:pt x="211" y="33"/>
                    </a:cubicBezTo>
                    <a:cubicBezTo>
                      <a:pt x="211" y="33"/>
                      <a:pt x="211" y="33"/>
                      <a:pt x="211" y="33"/>
                    </a:cubicBezTo>
                    <a:cubicBezTo>
                      <a:pt x="206" y="35"/>
                      <a:pt x="202" y="38"/>
                      <a:pt x="197" y="41"/>
                    </a:cubicBezTo>
                    <a:cubicBezTo>
                      <a:pt x="196" y="42"/>
                      <a:pt x="194" y="43"/>
                      <a:pt x="193" y="43"/>
                    </a:cubicBezTo>
                    <a:cubicBezTo>
                      <a:pt x="192" y="43"/>
                      <a:pt x="192" y="44"/>
                      <a:pt x="192" y="44"/>
                    </a:cubicBezTo>
                    <a:cubicBezTo>
                      <a:pt x="192" y="44"/>
                      <a:pt x="192" y="44"/>
                      <a:pt x="192" y="44"/>
                    </a:cubicBezTo>
                    <a:cubicBezTo>
                      <a:pt x="192" y="44"/>
                      <a:pt x="192" y="43"/>
                      <a:pt x="193" y="43"/>
                    </a:cubicBezTo>
                    <a:cubicBezTo>
                      <a:pt x="194" y="42"/>
                      <a:pt x="196" y="40"/>
                      <a:pt x="197" y="39"/>
                    </a:cubicBezTo>
                    <a:cubicBezTo>
                      <a:pt x="198" y="39"/>
                      <a:pt x="198" y="39"/>
                      <a:pt x="199" y="39"/>
                    </a:cubicBezTo>
                    <a:cubicBezTo>
                      <a:pt x="199" y="39"/>
                      <a:pt x="199" y="39"/>
                      <a:pt x="199" y="39"/>
                    </a:cubicBezTo>
                    <a:cubicBezTo>
                      <a:pt x="202" y="39"/>
                      <a:pt x="203" y="37"/>
                      <a:pt x="203" y="34"/>
                    </a:cubicBezTo>
                    <a:cubicBezTo>
                      <a:pt x="205" y="33"/>
                      <a:pt x="206" y="33"/>
                      <a:pt x="208" y="32"/>
                    </a:cubicBezTo>
                    <a:cubicBezTo>
                      <a:pt x="208" y="32"/>
                      <a:pt x="208" y="31"/>
                      <a:pt x="208" y="31"/>
                    </a:cubicBezTo>
                    <a:cubicBezTo>
                      <a:pt x="208" y="31"/>
                      <a:pt x="208" y="31"/>
                      <a:pt x="208" y="31"/>
                    </a:cubicBezTo>
                    <a:cubicBezTo>
                      <a:pt x="206" y="32"/>
                      <a:pt x="204" y="32"/>
                      <a:pt x="203" y="32"/>
                    </a:cubicBezTo>
                    <a:cubicBezTo>
                      <a:pt x="204" y="32"/>
                      <a:pt x="205" y="31"/>
                      <a:pt x="206" y="30"/>
                    </a:cubicBezTo>
                    <a:cubicBezTo>
                      <a:pt x="206" y="30"/>
                      <a:pt x="206" y="30"/>
                      <a:pt x="206" y="30"/>
                    </a:cubicBezTo>
                    <a:cubicBezTo>
                      <a:pt x="205" y="30"/>
                      <a:pt x="205" y="30"/>
                      <a:pt x="205" y="30"/>
                    </a:cubicBezTo>
                    <a:cubicBezTo>
                      <a:pt x="203" y="30"/>
                      <a:pt x="202" y="30"/>
                      <a:pt x="200" y="30"/>
                    </a:cubicBezTo>
                    <a:cubicBezTo>
                      <a:pt x="200" y="30"/>
                      <a:pt x="200" y="30"/>
                      <a:pt x="200" y="30"/>
                    </a:cubicBezTo>
                    <a:cubicBezTo>
                      <a:pt x="200" y="30"/>
                      <a:pt x="201" y="29"/>
                      <a:pt x="201" y="29"/>
                    </a:cubicBezTo>
                    <a:cubicBezTo>
                      <a:pt x="201" y="28"/>
                      <a:pt x="201" y="28"/>
                      <a:pt x="201" y="28"/>
                    </a:cubicBezTo>
                    <a:cubicBezTo>
                      <a:pt x="201" y="28"/>
                      <a:pt x="201" y="28"/>
                      <a:pt x="201" y="28"/>
                    </a:cubicBezTo>
                    <a:cubicBezTo>
                      <a:pt x="199" y="28"/>
                      <a:pt x="198" y="29"/>
                      <a:pt x="197" y="29"/>
                    </a:cubicBezTo>
                    <a:moveTo>
                      <a:pt x="33" y="153"/>
                    </a:moveTo>
                    <a:cubicBezTo>
                      <a:pt x="36" y="153"/>
                      <a:pt x="38" y="151"/>
                      <a:pt x="39" y="149"/>
                    </a:cubicBezTo>
                    <a:cubicBezTo>
                      <a:pt x="40" y="146"/>
                      <a:pt x="40" y="144"/>
                      <a:pt x="40" y="141"/>
                    </a:cubicBezTo>
                    <a:cubicBezTo>
                      <a:pt x="40" y="136"/>
                      <a:pt x="41" y="132"/>
                      <a:pt x="45" y="128"/>
                    </a:cubicBezTo>
                    <a:cubicBezTo>
                      <a:pt x="48" y="125"/>
                      <a:pt x="51" y="120"/>
                      <a:pt x="48" y="116"/>
                    </a:cubicBezTo>
                    <a:cubicBezTo>
                      <a:pt x="47" y="114"/>
                      <a:pt x="45" y="113"/>
                      <a:pt x="45" y="110"/>
                    </a:cubicBezTo>
                    <a:cubicBezTo>
                      <a:pt x="46" y="108"/>
                      <a:pt x="47" y="106"/>
                      <a:pt x="46" y="104"/>
                    </a:cubicBezTo>
                    <a:cubicBezTo>
                      <a:pt x="45" y="101"/>
                      <a:pt x="44" y="100"/>
                      <a:pt x="42" y="98"/>
                    </a:cubicBezTo>
                    <a:cubicBezTo>
                      <a:pt x="41" y="98"/>
                      <a:pt x="41" y="97"/>
                      <a:pt x="40" y="97"/>
                    </a:cubicBezTo>
                    <a:cubicBezTo>
                      <a:pt x="35" y="95"/>
                      <a:pt x="37" y="89"/>
                      <a:pt x="38" y="86"/>
                    </a:cubicBezTo>
                    <a:cubicBezTo>
                      <a:pt x="40" y="83"/>
                      <a:pt x="41" y="80"/>
                      <a:pt x="41" y="77"/>
                    </a:cubicBezTo>
                    <a:cubicBezTo>
                      <a:pt x="41" y="72"/>
                      <a:pt x="40" y="67"/>
                      <a:pt x="40" y="62"/>
                    </a:cubicBezTo>
                    <a:cubicBezTo>
                      <a:pt x="47" y="53"/>
                      <a:pt x="55" y="46"/>
                      <a:pt x="64" y="39"/>
                    </a:cubicBezTo>
                    <a:cubicBezTo>
                      <a:pt x="87" y="22"/>
                      <a:pt x="115" y="14"/>
                      <a:pt x="142" y="14"/>
                    </a:cubicBezTo>
                    <a:cubicBezTo>
                      <a:pt x="160" y="14"/>
                      <a:pt x="178" y="17"/>
                      <a:pt x="194" y="24"/>
                    </a:cubicBezTo>
                    <a:cubicBezTo>
                      <a:pt x="192" y="25"/>
                      <a:pt x="190" y="25"/>
                      <a:pt x="189" y="27"/>
                    </a:cubicBezTo>
                    <a:cubicBezTo>
                      <a:pt x="186" y="29"/>
                      <a:pt x="189" y="32"/>
                      <a:pt x="191" y="33"/>
                    </a:cubicBezTo>
                    <a:cubicBezTo>
                      <a:pt x="192" y="33"/>
                      <a:pt x="192" y="33"/>
                      <a:pt x="193" y="33"/>
                    </a:cubicBezTo>
                    <a:cubicBezTo>
                      <a:pt x="193" y="33"/>
                      <a:pt x="194" y="33"/>
                      <a:pt x="194" y="33"/>
                    </a:cubicBezTo>
                    <a:cubicBezTo>
                      <a:pt x="195" y="33"/>
                      <a:pt x="195" y="33"/>
                      <a:pt x="196" y="33"/>
                    </a:cubicBezTo>
                    <a:cubicBezTo>
                      <a:pt x="196" y="33"/>
                      <a:pt x="196" y="33"/>
                      <a:pt x="197" y="33"/>
                    </a:cubicBezTo>
                    <a:cubicBezTo>
                      <a:pt x="197" y="33"/>
                      <a:pt x="198" y="34"/>
                      <a:pt x="198" y="35"/>
                    </a:cubicBezTo>
                    <a:cubicBezTo>
                      <a:pt x="198" y="35"/>
                      <a:pt x="197" y="35"/>
                      <a:pt x="197" y="35"/>
                    </a:cubicBezTo>
                    <a:cubicBezTo>
                      <a:pt x="193" y="35"/>
                      <a:pt x="188" y="33"/>
                      <a:pt x="185" y="31"/>
                    </a:cubicBezTo>
                    <a:cubicBezTo>
                      <a:pt x="183" y="30"/>
                      <a:pt x="179" y="25"/>
                      <a:pt x="176" y="25"/>
                    </a:cubicBezTo>
                    <a:cubicBezTo>
                      <a:pt x="175" y="25"/>
                      <a:pt x="174" y="26"/>
                      <a:pt x="173" y="26"/>
                    </a:cubicBezTo>
                    <a:cubicBezTo>
                      <a:pt x="172" y="28"/>
                      <a:pt x="171" y="29"/>
                      <a:pt x="171" y="31"/>
                    </a:cubicBezTo>
                    <a:cubicBezTo>
                      <a:pt x="171" y="33"/>
                      <a:pt x="174" y="37"/>
                      <a:pt x="170" y="38"/>
                    </a:cubicBezTo>
                    <a:cubicBezTo>
                      <a:pt x="169" y="38"/>
                      <a:pt x="169" y="38"/>
                      <a:pt x="169" y="38"/>
                    </a:cubicBezTo>
                    <a:cubicBezTo>
                      <a:pt x="165" y="38"/>
                      <a:pt x="161" y="36"/>
                      <a:pt x="158" y="35"/>
                    </a:cubicBezTo>
                    <a:cubicBezTo>
                      <a:pt x="157" y="35"/>
                      <a:pt x="157" y="35"/>
                      <a:pt x="157" y="35"/>
                    </a:cubicBezTo>
                    <a:cubicBezTo>
                      <a:pt x="150" y="35"/>
                      <a:pt x="150" y="43"/>
                      <a:pt x="156" y="46"/>
                    </a:cubicBezTo>
                    <a:cubicBezTo>
                      <a:pt x="160" y="48"/>
                      <a:pt x="165" y="49"/>
                      <a:pt x="170" y="50"/>
                    </a:cubicBezTo>
                    <a:cubicBezTo>
                      <a:pt x="170" y="50"/>
                      <a:pt x="170" y="50"/>
                      <a:pt x="170" y="50"/>
                    </a:cubicBezTo>
                    <a:cubicBezTo>
                      <a:pt x="172" y="50"/>
                      <a:pt x="174" y="48"/>
                      <a:pt x="175" y="47"/>
                    </a:cubicBezTo>
                    <a:cubicBezTo>
                      <a:pt x="178" y="46"/>
                      <a:pt x="181" y="45"/>
                      <a:pt x="184" y="45"/>
                    </a:cubicBezTo>
                    <a:cubicBezTo>
                      <a:pt x="186" y="45"/>
                      <a:pt x="188" y="45"/>
                      <a:pt x="191" y="48"/>
                    </a:cubicBezTo>
                    <a:cubicBezTo>
                      <a:pt x="196" y="52"/>
                      <a:pt x="195" y="59"/>
                      <a:pt x="201" y="64"/>
                    </a:cubicBezTo>
                    <a:cubicBezTo>
                      <a:pt x="201" y="64"/>
                      <a:pt x="202" y="65"/>
                      <a:pt x="203" y="65"/>
                    </a:cubicBezTo>
                    <a:cubicBezTo>
                      <a:pt x="205" y="65"/>
                      <a:pt x="206" y="64"/>
                      <a:pt x="208" y="63"/>
                    </a:cubicBezTo>
                    <a:cubicBezTo>
                      <a:pt x="209" y="62"/>
                      <a:pt x="211" y="61"/>
                      <a:pt x="212" y="61"/>
                    </a:cubicBezTo>
                    <a:cubicBezTo>
                      <a:pt x="212" y="61"/>
                      <a:pt x="212" y="61"/>
                      <a:pt x="213" y="61"/>
                    </a:cubicBezTo>
                    <a:cubicBezTo>
                      <a:pt x="215" y="61"/>
                      <a:pt x="218" y="62"/>
                      <a:pt x="221" y="64"/>
                    </a:cubicBezTo>
                    <a:cubicBezTo>
                      <a:pt x="222" y="65"/>
                      <a:pt x="223" y="66"/>
                      <a:pt x="224" y="67"/>
                    </a:cubicBezTo>
                    <a:cubicBezTo>
                      <a:pt x="225" y="67"/>
                      <a:pt x="227" y="72"/>
                      <a:pt x="225" y="72"/>
                    </a:cubicBezTo>
                    <a:cubicBezTo>
                      <a:pt x="224" y="72"/>
                      <a:pt x="224" y="72"/>
                      <a:pt x="223" y="72"/>
                    </a:cubicBezTo>
                    <a:cubicBezTo>
                      <a:pt x="219" y="70"/>
                      <a:pt x="217" y="65"/>
                      <a:pt x="212" y="65"/>
                    </a:cubicBezTo>
                    <a:cubicBezTo>
                      <a:pt x="212" y="65"/>
                      <a:pt x="212" y="65"/>
                      <a:pt x="212" y="65"/>
                    </a:cubicBezTo>
                    <a:cubicBezTo>
                      <a:pt x="208" y="65"/>
                      <a:pt x="207" y="67"/>
                      <a:pt x="207" y="70"/>
                    </a:cubicBezTo>
                    <a:cubicBezTo>
                      <a:pt x="207" y="75"/>
                      <a:pt x="213" y="77"/>
                      <a:pt x="216" y="78"/>
                    </a:cubicBezTo>
                    <a:cubicBezTo>
                      <a:pt x="216" y="79"/>
                      <a:pt x="217" y="79"/>
                      <a:pt x="217" y="79"/>
                    </a:cubicBezTo>
                    <a:cubicBezTo>
                      <a:pt x="220" y="80"/>
                      <a:pt x="220" y="82"/>
                      <a:pt x="216" y="85"/>
                    </a:cubicBezTo>
                    <a:cubicBezTo>
                      <a:pt x="216" y="85"/>
                      <a:pt x="216" y="85"/>
                      <a:pt x="216" y="85"/>
                    </a:cubicBezTo>
                    <a:cubicBezTo>
                      <a:pt x="209" y="82"/>
                      <a:pt x="202" y="79"/>
                      <a:pt x="196" y="76"/>
                    </a:cubicBezTo>
                    <a:cubicBezTo>
                      <a:pt x="188" y="72"/>
                      <a:pt x="183" y="67"/>
                      <a:pt x="178" y="60"/>
                    </a:cubicBezTo>
                    <a:cubicBezTo>
                      <a:pt x="174" y="56"/>
                      <a:pt x="170" y="52"/>
                      <a:pt x="165" y="50"/>
                    </a:cubicBezTo>
                    <a:cubicBezTo>
                      <a:pt x="162" y="49"/>
                      <a:pt x="159" y="49"/>
                      <a:pt x="156" y="49"/>
                    </a:cubicBezTo>
                    <a:cubicBezTo>
                      <a:pt x="153" y="49"/>
                      <a:pt x="149" y="49"/>
                      <a:pt x="146" y="50"/>
                    </a:cubicBezTo>
                    <a:cubicBezTo>
                      <a:pt x="126" y="54"/>
                      <a:pt x="91" y="79"/>
                      <a:pt x="103" y="104"/>
                    </a:cubicBezTo>
                    <a:cubicBezTo>
                      <a:pt x="109" y="116"/>
                      <a:pt x="128" y="113"/>
                      <a:pt x="138" y="119"/>
                    </a:cubicBezTo>
                    <a:cubicBezTo>
                      <a:pt x="146" y="124"/>
                      <a:pt x="142" y="133"/>
                      <a:pt x="140" y="140"/>
                    </a:cubicBezTo>
                    <a:cubicBezTo>
                      <a:pt x="139" y="143"/>
                      <a:pt x="138" y="146"/>
                      <a:pt x="137" y="149"/>
                    </a:cubicBezTo>
                    <a:cubicBezTo>
                      <a:pt x="137" y="153"/>
                      <a:pt x="138" y="157"/>
                      <a:pt x="138" y="161"/>
                    </a:cubicBezTo>
                    <a:cubicBezTo>
                      <a:pt x="139" y="167"/>
                      <a:pt x="134" y="173"/>
                      <a:pt x="132" y="178"/>
                    </a:cubicBezTo>
                    <a:cubicBezTo>
                      <a:pt x="130" y="183"/>
                      <a:pt x="129" y="187"/>
                      <a:pt x="128" y="191"/>
                    </a:cubicBezTo>
                    <a:cubicBezTo>
                      <a:pt x="126" y="199"/>
                      <a:pt x="125" y="208"/>
                      <a:pt x="128" y="216"/>
                    </a:cubicBezTo>
                    <a:cubicBezTo>
                      <a:pt x="130" y="222"/>
                      <a:pt x="135" y="224"/>
                      <a:pt x="141" y="224"/>
                    </a:cubicBezTo>
                    <a:cubicBezTo>
                      <a:pt x="142" y="224"/>
                      <a:pt x="144" y="224"/>
                      <a:pt x="145" y="223"/>
                    </a:cubicBezTo>
                    <a:cubicBezTo>
                      <a:pt x="152" y="222"/>
                      <a:pt x="157" y="219"/>
                      <a:pt x="163" y="215"/>
                    </a:cubicBezTo>
                    <a:cubicBezTo>
                      <a:pt x="170" y="209"/>
                      <a:pt x="178" y="205"/>
                      <a:pt x="186" y="201"/>
                    </a:cubicBezTo>
                    <a:cubicBezTo>
                      <a:pt x="192" y="199"/>
                      <a:pt x="197" y="196"/>
                      <a:pt x="200" y="191"/>
                    </a:cubicBezTo>
                    <a:cubicBezTo>
                      <a:pt x="205" y="185"/>
                      <a:pt x="200" y="177"/>
                      <a:pt x="207" y="172"/>
                    </a:cubicBezTo>
                    <a:cubicBezTo>
                      <a:pt x="214" y="167"/>
                      <a:pt x="226" y="166"/>
                      <a:pt x="230" y="157"/>
                    </a:cubicBezTo>
                    <a:cubicBezTo>
                      <a:pt x="232" y="153"/>
                      <a:pt x="232" y="148"/>
                      <a:pt x="230" y="145"/>
                    </a:cubicBezTo>
                    <a:cubicBezTo>
                      <a:pt x="228" y="141"/>
                      <a:pt x="225" y="139"/>
                      <a:pt x="223" y="135"/>
                    </a:cubicBezTo>
                    <a:cubicBezTo>
                      <a:pt x="221" y="131"/>
                      <a:pt x="223" y="126"/>
                      <a:pt x="222" y="122"/>
                    </a:cubicBezTo>
                    <a:cubicBezTo>
                      <a:pt x="222" y="119"/>
                      <a:pt x="220" y="116"/>
                      <a:pt x="219" y="114"/>
                    </a:cubicBezTo>
                    <a:cubicBezTo>
                      <a:pt x="218" y="112"/>
                      <a:pt x="217" y="110"/>
                      <a:pt x="216" y="108"/>
                    </a:cubicBezTo>
                    <a:cubicBezTo>
                      <a:pt x="216" y="107"/>
                      <a:pt x="216" y="107"/>
                      <a:pt x="216" y="106"/>
                    </a:cubicBezTo>
                    <a:cubicBezTo>
                      <a:pt x="215" y="104"/>
                      <a:pt x="216" y="102"/>
                      <a:pt x="220" y="102"/>
                    </a:cubicBezTo>
                    <a:cubicBezTo>
                      <a:pt x="220" y="102"/>
                      <a:pt x="220" y="102"/>
                      <a:pt x="220" y="102"/>
                    </a:cubicBezTo>
                    <a:cubicBezTo>
                      <a:pt x="224" y="108"/>
                      <a:pt x="223" y="117"/>
                      <a:pt x="223" y="124"/>
                    </a:cubicBezTo>
                    <a:cubicBezTo>
                      <a:pt x="223" y="128"/>
                      <a:pt x="223" y="132"/>
                      <a:pt x="226" y="136"/>
                    </a:cubicBezTo>
                    <a:cubicBezTo>
                      <a:pt x="228" y="138"/>
                      <a:pt x="230" y="138"/>
                      <a:pt x="233" y="138"/>
                    </a:cubicBezTo>
                    <a:cubicBezTo>
                      <a:pt x="235" y="138"/>
                      <a:pt x="237" y="138"/>
                      <a:pt x="239" y="138"/>
                    </a:cubicBezTo>
                    <a:cubicBezTo>
                      <a:pt x="243" y="137"/>
                      <a:pt x="249" y="135"/>
                      <a:pt x="251" y="131"/>
                    </a:cubicBezTo>
                    <a:cubicBezTo>
                      <a:pt x="252" y="125"/>
                      <a:pt x="248" y="120"/>
                      <a:pt x="245" y="115"/>
                    </a:cubicBezTo>
                    <a:cubicBezTo>
                      <a:pt x="244" y="114"/>
                      <a:pt x="243" y="112"/>
                      <a:pt x="242" y="111"/>
                    </a:cubicBezTo>
                    <a:cubicBezTo>
                      <a:pt x="241" y="110"/>
                      <a:pt x="241" y="109"/>
                      <a:pt x="240" y="108"/>
                    </a:cubicBezTo>
                    <a:cubicBezTo>
                      <a:pt x="240" y="108"/>
                      <a:pt x="240" y="108"/>
                      <a:pt x="240" y="108"/>
                    </a:cubicBezTo>
                    <a:cubicBezTo>
                      <a:pt x="240" y="108"/>
                      <a:pt x="240" y="106"/>
                      <a:pt x="239" y="105"/>
                    </a:cubicBezTo>
                    <a:cubicBezTo>
                      <a:pt x="239" y="103"/>
                      <a:pt x="239" y="102"/>
                      <a:pt x="240" y="102"/>
                    </a:cubicBezTo>
                    <a:cubicBezTo>
                      <a:pt x="240" y="102"/>
                      <a:pt x="241" y="102"/>
                      <a:pt x="241" y="102"/>
                    </a:cubicBezTo>
                    <a:cubicBezTo>
                      <a:pt x="247" y="105"/>
                      <a:pt x="249" y="113"/>
                      <a:pt x="252" y="118"/>
                    </a:cubicBezTo>
                    <a:cubicBezTo>
                      <a:pt x="255" y="123"/>
                      <a:pt x="258" y="127"/>
                      <a:pt x="262" y="130"/>
                    </a:cubicBezTo>
                    <a:cubicBezTo>
                      <a:pt x="268" y="136"/>
                      <a:pt x="270" y="142"/>
                      <a:pt x="271" y="149"/>
                    </a:cubicBezTo>
                    <a:cubicBezTo>
                      <a:pt x="272" y="150"/>
                      <a:pt x="272" y="150"/>
                      <a:pt x="272" y="150"/>
                    </a:cubicBezTo>
                    <a:cubicBezTo>
                      <a:pt x="266" y="203"/>
                      <a:pt x="224" y="246"/>
                      <a:pt x="172" y="258"/>
                    </a:cubicBezTo>
                    <a:cubicBezTo>
                      <a:pt x="162" y="260"/>
                      <a:pt x="153" y="261"/>
                      <a:pt x="143" y="261"/>
                    </a:cubicBezTo>
                    <a:cubicBezTo>
                      <a:pt x="95" y="261"/>
                      <a:pt x="48" y="235"/>
                      <a:pt x="25" y="191"/>
                    </a:cubicBezTo>
                    <a:cubicBezTo>
                      <a:pt x="24" y="187"/>
                      <a:pt x="22" y="184"/>
                      <a:pt x="21" y="180"/>
                    </a:cubicBezTo>
                    <a:cubicBezTo>
                      <a:pt x="21" y="180"/>
                      <a:pt x="21" y="179"/>
                      <a:pt x="21" y="179"/>
                    </a:cubicBezTo>
                    <a:cubicBezTo>
                      <a:pt x="22" y="175"/>
                      <a:pt x="24" y="171"/>
                      <a:pt x="25" y="167"/>
                    </a:cubicBezTo>
                    <a:cubicBezTo>
                      <a:pt x="26" y="164"/>
                      <a:pt x="25" y="160"/>
                      <a:pt x="25" y="157"/>
                    </a:cubicBezTo>
                    <a:cubicBezTo>
                      <a:pt x="25" y="155"/>
                      <a:pt x="25" y="149"/>
                      <a:pt x="27" y="149"/>
                    </a:cubicBezTo>
                    <a:cubicBezTo>
                      <a:pt x="27" y="149"/>
                      <a:pt x="28" y="149"/>
                      <a:pt x="29" y="150"/>
                    </a:cubicBezTo>
                    <a:cubicBezTo>
                      <a:pt x="30" y="151"/>
                      <a:pt x="31" y="152"/>
                      <a:pt x="32" y="152"/>
                    </a:cubicBezTo>
                    <a:cubicBezTo>
                      <a:pt x="33" y="153"/>
                      <a:pt x="33" y="153"/>
                      <a:pt x="33" y="153"/>
                    </a:cubicBezTo>
                    <a:moveTo>
                      <a:pt x="144" y="265"/>
                    </a:moveTo>
                    <a:cubicBezTo>
                      <a:pt x="152" y="265"/>
                      <a:pt x="161" y="264"/>
                      <a:pt x="169" y="262"/>
                    </a:cubicBezTo>
                    <a:cubicBezTo>
                      <a:pt x="229" y="251"/>
                      <a:pt x="276" y="199"/>
                      <a:pt x="276" y="138"/>
                    </a:cubicBezTo>
                    <a:cubicBezTo>
                      <a:pt x="276" y="87"/>
                      <a:pt x="245" y="43"/>
                      <a:pt x="200" y="22"/>
                    </a:cubicBezTo>
                    <a:cubicBezTo>
                      <a:pt x="201" y="20"/>
                      <a:pt x="205" y="16"/>
                      <a:pt x="206" y="12"/>
                    </a:cubicBezTo>
                    <a:cubicBezTo>
                      <a:pt x="222" y="20"/>
                      <a:pt x="237" y="28"/>
                      <a:pt x="250" y="42"/>
                    </a:cubicBezTo>
                    <a:cubicBezTo>
                      <a:pt x="262" y="55"/>
                      <a:pt x="271" y="72"/>
                      <a:pt x="278" y="89"/>
                    </a:cubicBezTo>
                    <a:cubicBezTo>
                      <a:pt x="293" y="125"/>
                      <a:pt x="291" y="163"/>
                      <a:pt x="275" y="197"/>
                    </a:cubicBezTo>
                    <a:cubicBezTo>
                      <a:pt x="258" y="236"/>
                      <a:pt x="221" y="261"/>
                      <a:pt x="180" y="270"/>
                    </a:cubicBezTo>
                    <a:cubicBezTo>
                      <a:pt x="168" y="273"/>
                      <a:pt x="156" y="274"/>
                      <a:pt x="144" y="274"/>
                    </a:cubicBezTo>
                    <a:cubicBezTo>
                      <a:pt x="143" y="274"/>
                      <a:pt x="143" y="274"/>
                      <a:pt x="142" y="274"/>
                    </a:cubicBezTo>
                    <a:cubicBezTo>
                      <a:pt x="126" y="274"/>
                      <a:pt x="108" y="273"/>
                      <a:pt x="94" y="266"/>
                    </a:cubicBezTo>
                    <a:cubicBezTo>
                      <a:pt x="95" y="263"/>
                      <a:pt x="97" y="259"/>
                      <a:pt x="98" y="257"/>
                    </a:cubicBezTo>
                    <a:cubicBezTo>
                      <a:pt x="112" y="262"/>
                      <a:pt x="128" y="265"/>
                      <a:pt x="144" y="265"/>
                    </a:cubicBezTo>
                    <a:moveTo>
                      <a:pt x="196" y="21"/>
                    </a:moveTo>
                    <a:cubicBezTo>
                      <a:pt x="194" y="20"/>
                      <a:pt x="192" y="19"/>
                      <a:pt x="191" y="19"/>
                    </a:cubicBezTo>
                    <a:cubicBezTo>
                      <a:pt x="193" y="15"/>
                      <a:pt x="194" y="4"/>
                      <a:pt x="199" y="4"/>
                    </a:cubicBezTo>
                    <a:cubicBezTo>
                      <a:pt x="199" y="4"/>
                      <a:pt x="200" y="4"/>
                      <a:pt x="200" y="4"/>
                    </a:cubicBezTo>
                    <a:cubicBezTo>
                      <a:pt x="209" y="5"/>
                      <a:pt x="199" y="17"/>
                      <a:pt x="196" y="21"/>
                    </a:cubicBezTo>
                    <a:moveTo>
                      <a:pt x="199" y="0"/>
                    </a:moveTo>
                    <a:cubicBezTo>
                      <a:pt x="192" y="0"/>
                      <a:pt x="190" y="11"/>
                      <a:pt x="187" y="17"/>
                    </a:cubicBezTo>
                    <a:cubicBezTo>
                      <a:pt x="187" y="17"/>
                      <a:pt x="187" y="17"/>
                      <a:pt x="187" y="17"/>
                    </a:cubicBezTo>
                    <a:cubicBezTo>
                      <a:pt x="173" y="12"/>
                      <a:pt x="158" y="10"/>
                      <a:pt x="143" y="10"/>
                    </a:cubicBezTo>
                    <a:cubicBezTo>
                      <a:pt x="104" y="10"/>
                      <a:pt x="66" y="27"/>
                      <a:pt x="39" y="57"/>
                    </a:cubicBezTo>
                    <a:cubicBezTo>
                      <a:pt x="4" y="98"/>
                      <a:pt x="0" y="158"/>
                      <a:pt x="29" y="204"/>
                    </a:cubicBezTo>
                    <a:cubicBezTo>
                      <a:pt x="43" y="226"/>
                      <a:pt x="63" y="242"/>
                      <a:pt x="86" y="253"/>
                    </a:cubicBezTo>
                    <a:cubicBezTo>
                      <a:pt x="84" y="259"/>
                      <a:pt x="70" y="272"/>
                      <a:pt x="77" y="277"/>
                    </a:cubicBezTo>
                    <a:cubicBezTo>
                      <a:pt x="79" y="279"/>
                      <a:pt x="80" y="279"/>
                      <a:pt x="82" y="279"/>
                    </a:cubicBezTo>
                    <a:cubicBezTo>
                      <a:pt x="86" y="279"/>
                      <a:pt x="89" y="275"/>
                      <a:pt x="92" y="270"/>
                    </a:cubicBezTo>
                    <a:cubicBezTo>
                      <a:pt x="105" y="275"/>
                      <a:pt x="119" y="277"/>
                      <a:pt x="133" y="277"/>
                    </a:cubicBezTo>
                    <a:cubicBezTo>
                      <a:pt x="130" y="286"/>
                      <a:pt x="124" y="296"/>
                      <a:pt x="127" y="305"/>
                    </a:cubicBezTo>
                    <a:cubicBezTo>
                      <a:pt x="127" y="306"/>
                      <a:pt x="127" y="306"/>
                      <a:pt x="127" y="306"/>
                    </a:cubicBezTo>
                    <a:cubicBezTo>
                      <a:pt x="119" y="308"/>
                      <a:pt x="111" y="309"/>
                      <a:pt x="103" y="311"/>
                    </a:cubicBezTo>
                    <a:cubicBezTo>
                      <a:pt x="91" y="314"/>
                      <a:pt x="79" y="318"/>
                      <a:pt x="69" y="325"/>
                    </a:cubicBezTo>
                    <a:cubicBezTo>
                      <a:pt x="65" y="327"/>
                      <a:pt x="53" y="335"/>
                      <a:pt x="57" y="340"/>
                    </a:cubicBezTo>
                    <a:cubicBezTo>
                      <a:pt x="61" y="346"/>
                      <a:pt x="72" y="346"/>
                      <a:pt x="77" y="347"/>
                    </a:cubicBezTo>
                    <a:cubicBezTo>
                      <a:pt x="99" y="350"/>
                      <a:pt x="122" y="351"/>
                      <a:pt x="145" y="351"/>
                    </a:cubicBezTo>
                    <a:cubicBezTo>
                      <a:pt x="148" y="352"/>
                      <a:pt x="152" y="352"/>
                      <a:pt x="156" y="352"/>
                    </a:cubicBezTo>
                    <a:cubicBezTo>
                      <a:pt x="175" y="352"/>
                      <a:pt x="195" y="351"/>
                      <a:pt x="214" y="347"/>
                    </a:cubicBezTo>
                    <a:cubicBezTo>
                      <a:pt x="220" y="346"/>
                      <a:pt x="227" y="345"/>
                      <a:pt x="231" y="341"/>
                    </a:cubicBezTo>
                    <a:cubicBezTo>
                      <a:pt x="236" y="337"/>
                      <a:pt x="232" y="331"/>
                      <a:pt x="228" y="328"/>
                    </a:cubicBezTo>
                    <a:cubicBezTo>
                      <a:pt x="208" y="314"/>
                      <a:pt x="181" y="309"/>
                      <a:pt x="158" y="305"/>
                    </a:cubicBezTo>
                    <a:cubicBezTo>
                      <a:pt x="160" y="296"/>
                      <a:pt x="157" y="287"/>
                      <a:pt x="154" y="278"/>
                    </a:cubicBezTo>
                    <a:cubicBezTo>
                      <a:pt x="162" y="277"/>
                      <a:pt x="171" y="276"/>
                      <a:pt x="180" y="274"/>
                    </a:cubicBezTo>
                    <a:cubicBezTo>
                      <a:pt x="201" y="270"/>
                      <a:pt x="221" y="261"/>
                      <a:pt x="238" y="249"/>
                    </a:cubicBezTo>
                    <a:cubicBezTo>
                      <a:pt x="279" y="219"/>
                      <a:pt x="299" y="165"/>
                      <a:pt x="290" y="115"/>
                    </a:cubicBezTo>
                    <a:cubicBezTo>
                      <a:pt x="286" y="92"/>
                      <a:pt x="275" y="69"/>
                      <a:pt x="262" y="50"/>
                    </a:cubicBezTo>
                    <a:cubicBezTo>
                      <a:pt x="248" y="31"/>
                      <a:pt x="229" y="19"/>
                      <a:pt x="208" y="8"/>
                    </a:cubicBezTo>
                    <a:cubicBezTo>
                      <a:pt x="207" y="8"/>
                      <a:pt x="207" y="8"/>
                      <a:pt x="207" y="8"/>
                    </a:cubicBezTo>
                    <a:cubicBezTo>
                      <a:pt x="208" y="5"/>
                      <a:pt x="207" y="3"/>
                      <a:pt x="203" y="1"/>
                    </a:cubicBezTo>
                    <a:cubicBezTo>
                      <a:pt x="202" y="0"/>
                      <a:pt x="200" y="0"/>
                      <a:pt x="199"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grpSp>
        <p:sp>
          <p:nvSpPr>
            <p:cNvPr id="509" name="Google Shape;509;p22"/>
            <p:cNvSpPr/>
            <p:nvPr/>
          </p:nvSpPr>
          <p:spPr>
            <a:xfrm>
              <a:off x="3812844" y="2571677"/>
              <a:ext cx="411163" cy="428625"/>
            </a:xfrm>
            <a:custGeom>
              <a:rect b="b" l="l" r="r" t="t"/>
              <a:pathLst>
                <a:path extrusionOk="0" h="101" w="97">
                  <a:moveTo>
                    <a:pt x="74" y="95"/>
                  </a:moveTo>
                  <a:cubicBezTo>
                    <a:pt x="76" y="94"/>
                    <a:pt x="77" y="93"/>
                    <a:pt x="79" y="91"/>
                  </a:cubicBezTo>
                  <a:cubicBezTo>
                    <a:pt x="79" y="92"/>
                    <a:pt x="78" y="92"/>
                    <a:pt x="77" y="93"/>
                  </a:cubicBezTo>
                  <a:cubicBezTo>
                    <a:pt x="76" y="94"/>
                    <a:pt x="75" y="94"/>
                    <a:pt x="74" y="95"/>
                  </a:cubicBezTo>
                  <a:moveTo>
                    <a:pt x="66" y="97"/>
                  </a:moveTo>
                  <a:cubicBezTo>
                    <a:pt x="71" y="95"/>
                    <a:pt x="75" y="92"/>
                    <a:pt x="80" y="89"/>
                  </a:cubicBezTo>
                  <a:cubicBezTo>
                    <a:pt x="80" y="88"/>
                    <a:pt x="81" y="88"/>
                    <a:pt x="82" y="88"/>
                  </a:cubicBezTo>
                  <a:cubicBezTo>
                    <a:pt x="82" y="87"/>
                    <a:pt x="83" y="87"/>
                    <a:pt x="83" y="87"/>
                  </a:cubicBezTo>
                  <a:cubicBezTo>
                    <a:pt x="83" y="87"/>
                    <a:pt x="83" y="87"/>
                    <a:pt x="83" y="88"/>
                  </a:cubicBezTo>
                  <a:cubicBezTo>
                    <a:pt x="82" y="88"/>
                    <a:pt x="81" y="89"/>
                    <a:pt x="80" y="90"/>
                  </a:cubicBezTo>
                  <a:cubicBezTo>
                    <a:pt x="77" y="92"/>
                    <a:pt x="75" y="94"/>
                    <a:pt x="72" y="95"/>
                  </a:cubicBezTo>
                  <a:cubicBezTo>
                    <a:pt x="72" y="96"/>
                    <a:pt x="72" y="96"/>
                    <a:pt x="72" y="96"/>
                  </a:cubicBezTo>
                  <a:cubicBezTo>
                    <a:pt x="70" y="96"/>
                    <a:pt x="68" y="97"/>
                    <a:pt x="66" y="97"/>
                  </a:cubicBezTo>
                  <a:moveTo>
                    <a:pt x="54" y="94"/>
                  </a:moveTo>
                  <a:cubicBezTo>
                    <a:pt x="53" y="93"/>
                    <a:pt x="52" y="93"/>
                    <a:pt x="51" y="92"/>
                  </a:cubicBezTo>
                  <a:cubicBezTo>
                    <a:pt x="56" y="91"/>
                    <a:pt x="61" y="88"/>
                    <a:pt x="66" y="86"/>
                  </a:cubicBezTo>
                  <a:cubicBezTo>
                    <a:pt x="62" y="89"/>
                    <a:pt x="58" y="91"/>
                    <a:pt x="54" y="94"/>
                  </a:cubicBezTo>
                  <a:moveTo>
                    <a:pt x="64" y="97"/>
                  </a:moveTo>
                  <a:cubicBezTo>
                    <a:pt x="62" y="96"/>
                    <a:pt x="61" y="96"/>
                    <a:pt x="60" y="96"/>
                  </a:cubicBezTo>
                  <a:cubicBezTo>
                    <a:pt x="64" y="95"/>
                    <a:pt x="67" y="93"/>
                    <a:pt x="71" y="91"/>
                  </a:cubicBezTo>
                  <a:cubicBezTo>
                    <a:pt x="74" y="89"/>
                    <a:pt x="77" y="87"/>
                    <a:pt x="81" y="86"/>
                  </a:cubicBezTo>
                  <a:cubicBezTo>
                    <a:pt x="79" y="87"/>
                    <a:pt x="77" y="88"/>
                    <a:pt x="75" y="90"/>
                  </a:cubicBezTo>
                  <a:cubicBezTo>
                    <a:pt x="71" y="92"/>
                    <a:pt x="67" y="94"/>
                    <a:pt x="64" y="97"/>
                  </a:cubicBezTo>
                  <a:moveTo>
                    <a:pt x="58" y="96"/>
                  </a:moveTo>
                  <a:cubicBezTo>
                    <a:pt x="57" y="95"/>
                    <a:pt x="56" y="95"/>
                    <a:pt x="55" y="94"/>
                  </a:cubicBezTo>
                  <a:cubicBezTo>
                    <a:pt x="63" y="91"/>
                    <a:pt x="71" y="87"/>
                    <a:pt x="79" y="83"/>
                  </a:cubicBezTo>
                  <a:cubicBezTo>
                    <a:pt x="78" y="84"/>
                    <a:pt x="77" y="85"/>
                    <a:pt x="75" y="85"/>
                  </a:cubicBezTo>
                  <a:cubicBezTo>
                    <a:pt x="70" y="89"/>
                    <a:pt x="64" y="92"/>
                    <a:pt x="58" y="96"/>
                  </a:cubicBezTo>
                  <a:moveTo>
                    <a:pt x="64" y="97"/>
                  </a:moveTo>
                  <a:cubicBezTo>
                    <a:pt x="64" y="97"/>
                    <a:pt x="64" y="97"/>
                    <a:pt x="64" y="97"/>
                  </a:cubicBezTo>
                  <a:cubicBezTo>
                    <a:pt x="67" y="95"/>
                    <a:pt x="67" y="95"/>
                    <a:pt x="67" y="95"/>
                  </a:cubicBezTo>
                  <a:cubicBezTo>
                    <a:pt x="74" y="91"/>
                    <a:pt x="80" y="87"/>
                    <a:pt x="86" y="82"/>
                  </a:cubicBezTo>
                  <a:cubicBezTo>
                    <a:pt x="86" y="83"/>
                    <a:pt x="85" y="85"/>
                    <a:pt x="84" y="86"/>
                  </a:cubicBezTo>
                  <a:cubicBezTo>
                    <a:pt x="84" y="86"/>
                    <a:pt x="84" y="86"/>
                    <a:pt x="84" y="86"/>
                  </a:cubicBezTo>
                  <a:cubicBezTo>
                    <a:pt x="80" y="88"/>
                    <a:pt x="77" y="90"/>
                    <a:pt x="73" y="92"/>
                  </a:cubicBezTo>
                  <a:cubicBezTo>
                    <a:pt x="71" y="93"/>
                    <a:pt x="70" y="94"/>
                    <a:pt x="68" y="95"/>
                  </a:cubicBezTo>
                  <a:cubicBezTo>
                    <a:pt x="67" y="96"/>
                    <a:pt x="65" y="96"/>
                    <a:pt x="64" y="97"/>
                  </a:cubicBezTo>
                  <a:cubicBezTo>
                    <a:pt x="64" y="97"/>
                    <a:pt x="64" y="97"/>
                    <a:pt x="64" y="97"/>
                  </a:cubicBezTo>
                  <a:moveTo>
                    <a:pt x="26" y="92"/>
                  </a:moveTo>
                  <a:cubicBezTo>
                    <a:pt x="25" y="91"/>
                    <a:pt x="24" y="91"/>
                    <a:pt x="23" y="90"/>
                  </a:cubicBezTo>
                  <a:cubicBezTo>
                    <a:pt x="30" y="87"/>
                    <a:pt x="37" y="84"/>
                    <a:pt x="44" y="81"/>
                  </a:cubicBezTo>
                  <a:cubicBezTo>
                    <a:pt x="43" y="82"/>
                    <a:pt x="41" y="83"/>
                    <a:pt x="40" y="83"/>
                  </a:cubicBezTo>
                  <a:cubicBezTo>
                    <a:pt x="37" y="85"/>
                    <a:pt x="35" y="86"/>
                    <a:pt x="32" y="87"/>
                  </a:cubicBezTo>
                  <a:cubicBezTo>
                    <a:pt x="29" y="88"/>
                    <a:pt x="28" y="90"/>
                    <a:pt x="26" y="92"/>
                  </a:cubicBezTo>
                  <a:moveTo>
                    <a:pt x="36" y="94"/>
                  </a:moveTo>
                  <a:cubicBezTo>
                    <a:pt x="35" y="94"/>
                    <a:pt x="34" y="94"/>
                    <a:pt x="33" y="94"/>
                  </a:cubicBezTo>
                  <a:cubicBezTo>
                    <a:pt x="39" y="93"/>
                    <a:pt x="44" y="90"/>
                    <a:pt x="50" y="87"/>
                  </a:cubicBezTo>
                  <a:cubicBezTo>
                    <a:pt x="55" y="85"/>
                    <a:pt x="60" y="83"/>
                    <a:pt x="64" y="81"/>
                  </a:cubicBezTo>
                  <a:cubicBezTo>
                    <a:pt x="60" y="83"/>
                    <a:pt x="57" y="85"/>
                    <a:pt x="53" y="87"/>
                  </a:cubicBezTo>
                  <a:cubicBezTo>
                    <a:pt x="51" y="89"/>
                    <a:pt x="49" y="90"/>
                    <a:pt x="47" y="91"/>
                  </a:cubicBezTo>
                  <a:cubicBezTo>
                    <a:pt x="46" y="92"/>
                    <a:pt x="45" y="93"/>
                    <a:pt x="43" y="93"/>
                  </a:cubicBezTo>
                  <a:cubicBezTo>
                    <a:pt x="41" y="94"/>
                    <a:pt x="38" y="94"/>
                    <a:pt x="36" y="94"/>
                  </a:cubicBezTo>
                  <a:moveTo>
                    <a:pt x="32" y="94"/>
                  </a:moveTo>
                  <a:cubicBezTo>
                    <a:pt x="31" y="94"/>
                    <a:pt x="31" y="94"/>
                    <a:pt x="31" y="94"/>
                  </a:cubicBezTo>
                  <a:cubicBezTo>
                    <a:pt x="30" y="94"/>
                    <a:pt x="28" y="93"/>
                    <a:pt x="27" y="93"/>
                  </a:cubicBezTo>
                  <a:cubicBezTo>
                    <a:pt x="31" y="91"/>
                    <a:pt x="36" y="88"/>
                    <a:pt x="40" y="87"/>
                  </a:cubicBezTo>
                  <a:cubicBezTo>
                    <a:pt x="46" y="84"/>
                    <a:pt x="52" y="81"/>
                    <a:pt x="59" y="79"/>
                  </a:cubicBezTo>
                  <a:cubicBezTo>
                    <a:pt x="54" y="81"/>
                    <a:pt x="50" y="83"/>
                    <a:pt x="46" y="85"/>
                  </a:cubicBezTo>
                  <a:cubicBezTo>
                    <a:pt x="44" y="86"/>
                    <a:pt x="42" y="88"/>
                    <a:pt x="40" y="89"/>
                  </a:cubicBezTo>
                  <a:cubicBezTo>
                    <a:pt x="37" y="91"/>
                    <a:pt x="35" y="92"/>
                    <a:pt x="32" y="94"/>
                  </a:cubicBezTo>
                  <a:cubicBezTo>
                    <a:pt x="32" y="94"/>
                    <a:pt x="32" y="94"/>
                    <a:pt x="32" y="94"/>
                  </a:cubicBezTo>
                  <a:moveTo>
                    <a:pt x="60" y="95"/>
                  </a:moveTo>
                  <a:cubicBezTo>
                    <a:pt x="63" y="93"/>
                    <a:pt x="67" y="91"/>
                    <a:pt x="71" y="89"/>
                  </a:cubicBezTo>
                  <a:cubicBezTo>
                    <a:pt x="74" y="87"/>
                    <a:pt x="77" y="85"/>
                    <a:pt x="80" y="83"/>
                  </a:cubicBezTo>
                  <a:cubicBezTo>
                    <a:pt x="82" y="82"/>
                    <a:pt x="83" y="81"/>
                    <a:pt x="84" y="81"/>
                  </a:cubicBezTo>
                  <a:cubicBezTo>
                    <a:pt x="85" y="80"/>
                    <a:pt x="85" y="80"/>
                    <a:pt x="85" y="80"/>
                  </a:cubicBezTo>
                  <a:cubicBezTo>
                    <a:pt x="86" y="80"/>
                    <a:pt x="87" y="79"/>
                    <a:pt x="88" y="79"/>
                  </a:cubicBezTo>
                  <a:cubicBezTo>
                    <a:pt x="88" y="80"/>
                    <a:pt x="87" y="81"/>
                    <a:pt x="87" y="82"/>
                  </a:cubicBezTo>
                  <a:cubicBezTo>
                    <a:pt x="86" y="81"/>
                    <a:pt x="86" y="81"/>
                    <a:pt x="86" y="81"/>
                  </a:cubicBezTo>
                  <a:cubicBezTo>
                    <a:pt x="81" y="86"/>
                    <a:pt x="74" y="88"/>
                    <a:pt x="68" y="92"/>
                  </a:cubicBezTo>
                  <a:cubicBezTo>
                    <a:pt x="66" y="93"/>
                    <a:pt x="61" y="95"/>
                    <a:pt x="60" y="95"/>
                  </a:cubicBezTo>
                  <a:moveTo>
                    <a:pt x="55" y="93"/>
                  </a:moveTo>
                  <a:cubicBezTo>
                    <a:pt x="55" y="93"/>
                    <a:pt x="58" y="92"/>
                    <a:pt x="58" y="92"/>
                  </a:cubicBezTo>
                  <a:cubicBezTo>
                    <a:pt x="60" y="91"/>
                    <a:pt x="61" y="90"/>
                    <a:pt x="63" y="89"/>
                  </a:cubicBezTo>
                  <a:cubicBezTo>
                    <a:pt x="67" y="87"/>
                    <a:pt x="71" y="84"/>
                    <a:pt x="76" y="82"/>
                  </a:cubicBezTo>
                  <a:cubicBezTo>
                    <a:pt x="81" y="80"/>
                    <a:pt x="85" y="78"/>
                    <a:pt x="90" y="75"/>
                  </a:cubicBezTo>
                  <a:cubicBezTo>
                    <a:pt x="89" y="76"/>
                    <a:pt x="89" y="77"/>
                    <a:pt x="88" y="78"/>
                  </a:cubicBezTo>
                  <a:cubicBezTo>
                    <a:pt x="87" y="78"/>
                    <a:pt x="85" y="79"/>
                    <a:pt x="83" y="80"/>
                  </a:cubicBezTo>
                  <a:cubicBezTo>
                    <a:pt x="78" y="83"/>
                    <a:pt x="72" y="85"/>
                    <a:pt x="66" y="88"/>
                  </a:cubicBezTo>
                  <a:cubicBezTo>
                    <a:pt x="63" y="90"/>
                    <a:pt x="60" y="91"/>
                    <a:pt x="56" y="93"/>
                  </a:cubicBezTo>
                  <a:cubicBezTo>
                    <a:pt x="56" y="93"/>
                    <a:pt x="55" y="93"/>
                    <a:pt x="55" y="93"/>
                  </a:cubicBezTo>
                  <a:moveTo>
                    <a:pt x="74" y="77"/>
                  </a:moveTo>
                  <a:cubicBezTo>
                    <a:pt x="76" y="76"/>
                    <a:pt x="78" y="75"/>
                    <a:pt x="79" y="74"/>
                  </a:cubicBezTo>
                  <a:cubicBezTo>
                    <a:pt x="81" y="73"/>
                    <a:pt x="82" y="73"/>
                    <a:pt x="84" y="72"/>
                  </a:cubicBezTo>
                  <a:cubicBezTo>
                    <a:pt x="81" y="74"/>
                    <a:pt x="77" y="75"/>
                    <a:pt x="74" y="77"/>
                  </a:cubicBezTo>
                  <a:moveTo>
                    <a:pt x="19" y="87"/>
                  </a:moveTo>
                  <a:cubicBezTo>
                    <a:pt x="18" y="86"/>
                    <a:pt x="18" y="85"/>
                    <a:pt x="17" y="84"/>
                  </a:cubicBezTo>
                  <a:cubicBezTo>
                    <a:pt x="17" y="84"/>
                    <a:pt x="17" y="84"/>
                    <a:pt x="17" y="84"/>
                  </a:cubicBezTo>
                  <a:cubicBezTo>
                    <a:pt x="23" y="82"/>
                    <a:pt x="29" y="79"/>
                    <a:pt x="35" y="76"/>
                  </a:cubicBezTo>
                  <a:cubicBezTo>
                    <a:pt x="39" y="74"/>
                    <a:pt x="44" y="73"/>
                    <a:pt x="48" y="71"/>
                  </a:cubicBezTo>
                  <a:cubicBezTo>
                    <a:pt x="44" y="73"/>
                    <a:pt x="39" y="75"/>
                    <a:pt x="35" y="77"/>
                  </a:cubicBezTo>
                  <a:cubicBezTo>
                    <a:pt x="30" y="80"/>
                    <a:pt x="24" y="83"/>
                    <a:pt x="19" y="87"/>
                  </a:cubicBezTo>
                  <a:moveTo>
                    <a:pt x="46" y="93"/>
                  </a:moveTo>
                  <a:cubicBezTo>
                    <a:pt x="46" y="93"/>
                    <a:pt x="46" y="93"/>
                    <a:pt x="46" y="93"/>
                  </a:cubicBezTo>
                  <a:cubicBezTo>
                    <a:pt x="46" y="93"/>
                    <a:pt x="46" y="93"/>
                    <a:pt x="46" y="93"/>
                  </a:cubicBezTo>
                  <a:cubicBezTo>
                    <a:pt x="48" y="92"/>
                    <a:pt x="50" y="91"/>
                    <a:pt x="52" y="89"/>
                  </a:cubicBezTo>
                  <a:cubicBezTo>
                    <a:pt x="55" y="88"/>
                    <a:pt x="59" y="86"/>
                    <a:pt x="62" y="85"/>
                  </a:cubicBezTo>
                  <a:cubicBezTo>
                    <a:pt x="65" y="83"/>
                    <a:pt x="69" y="81"/>
                    <a:pt x="72" y="80"/>
                  </a:cubicBezTo>
                  <a:cubicBezTo>
                    <a:pt x="78" y="76"/>
                    <a:pt x="84" y="73"/>
                    <a:pt x="91" y="71"/>
                  </a:cubicBezTo>
                  <a:cubicBezTo>
                    <a:pt x="91" y="71"/>
                    <a:pt x="91" y="71"/>
                    <a:pt x="90" y="72"/>
                  </a:cubicBezTo>
                  <a:cubicBezTo>
                    <a:pt x="90" y="73"/>
                    <a:pt x="90" y="73"/>
                    <a:pt x="90" y="74"/>
                  </a:cubicBezTo>
                  <a:cubicBezTo>
                    <a:pt x="89" y="74"/>
                    <a:pt x="89" y="74"/>
                    <a:pt x="89" y="74"/>
                  </a:cubicBezTo>
                  <a:cubicBezTo>
                    <a:pt x="89" y="74"/>
                    <a:pt x="89" y="75"/>
                    <a:pt x="88" y="75"/>
                  </a:cubicBezTo>
                  <a:cubicBezTo>
                    <a:pt x="88" y="75"/>
                    <a:pt x="88" y="75"/>
                    <a:pt x="88" y="75"/>
                  </a:cubicBezTo>
                  <a:cubicBezTo>
                    <a:pt x="83" y="78"/>
                    <a:pt x="77" y="80"/>
                    <a:pt x="72" y="83"/>
                  </a:cubicBezTo>
                  <a:cubicBezTo>
                    <a:pt x="65" y="86"/>
                    <a:pt x="58" y="89"/>
                    <a:pt x="51" y="92"/>
                  </a:cubicBezTo>
                  <a:cubicBezTo>
                    <a:pt x="50" y="92"/>
                    <a:pt x="50" y="92"/>
                    <a:pt x="50" y="92"/>
                  </a:cubicBezTo>
                  <a:cubicBezTo>
                    <a:pt x="50" y="92"/>
                    <a:pt x="50" y="92"/>
                    <a:pt x="50" y="92"/>
                  </a:cubicBezTo>
                  <a:cubicBezTo>
                    <a:pt x="49" y="92"/>
                    <a:pt x="49" y="92"/>
                    <a:pt x="49" y="92"/>
                  </a:cubicBezTo>
                  <a:cubicBezTo>
                    <a:pt x="48" y="92"/>
                    <a:pt x="48" y="92"/>
                    <a:pt x="48" y="92"/>
                  </a:cubicBezTo>
                  <a:cubicBezTo>
                    <a:pt x="48" y="92"/>
                    <a:pt x="48" y="92"/>
                    <a:pt x="48" y="92"/>
                  </a:cubicBezTo>
                  <a:cubicBezTo>
                    <a:pt x="48" y="92"/>
                    <a:pt x="48" y="92"/>
                    <a:pt x="47" y="92"/>
                  </a:cubicBezTo>
                  <a:cubicBezTo>
                    <a:pt x="47" y="93"/>
                    <a:pt x="47" y="93"/>
                    <a:pt x="47" y="93"/>
                  </a:cubicBezTo>
                  <a:cubicBezTo>
                    <a:pt x="47" y="93"/>
                    <a:pt x="46" y="93"/>
                    <a:pt x="46" y="93"/>
                  </a:cubicBezTo>
                  <a:moveTo>
                    <a:pt x="51" y="89"/>
                  </a:moveTo>
                  <a:cubicBezTo>
                    <a:pt x="52" y="89"/>
                    <a:pt x="53" y="88"/>
                    <a:pt x="53" y="88"/>
                  </a:cubicBezTo>
                  <a:cubicBezTo>
                    <a:pt x="57" y="85"/>
                    <a:pt x="62" y="83"/>
                    <a:pt x="66" y="80"/>
                  </a:cubicBezTo>
                  <a:cubicBezTo>
                    <a:pt x="68" y="80"/>
                    <a:pt x="69" y="79"/>
                    <a:pt x="70" y="79"/>
                  </a:cubicBezTo>
                  <a:cubicBezTo>
                    <a:pt x="71" y="78"/>
                    <a:pt x="71" y="78"/>
                    <a:pt x="72" y="78"/>
                  </a:cubicBezTo>
                  <a:cubicBezTo>
                    <a:pt x="78" y="75"/>
                    <a:pt x="84" y="73"/>
                    <a:pt x="90" y="70"/>
                  </a:cubicBezTo>
                  <a:cubicBezTo>
                    <a:pt x="90" y="70"/>
                    <a:pt x="91" y="70"/>
                    <a:pt x="91" y="69"/>
                  </a:cubicBezTo>
                  <a:cubicBezTo>
                    <a:pt x="91" y="70"/>
                    <a:pt x="91" y="70"/>
                    <a:pt x="91" y="70"/>
                  </a:cubicBezTo>
                  <a:cubicBezTo>
                    <a:pt x="83" y="73"/>
                    <a:pt x="75" y="77"/>
                    <a:pt x="67" y="82"/>
                  </a:cubicBezTo>
                  <a:cubicBezTo>
                    <a:pt x="62" y="84"/>
                    <a:pt x="57" y="87"/>
                    <a:pt x="51" y="89"/>
                  </a:cubicBezTo>
                  <a:moveTo>
                    <a:pt x="71" y="70"/>
                  </a:moveTo>
                  <a:cubicBezTo>
                    <a:pt x="72" y="70"/>
                    <a:pt x="73" y="70"/>
                    <a:pt x="74" y="69"/>
                  </a:cubicBezTo>
                  <a:cubicBezTo>
                    <a:pt x="73" y="70"/>
                    <a:pt x="72" y="70"/>
                    <a:pt x="71" y="70"/>
                  </a:cubicBezTo>
                  <a:moveTo>
                    <a:pt x="16" y="84"/>
                  </a:moveTo>
                  <a:cubicBezTo>
                    <a:pt x="16" y="83"/>
                    <a:pt x="15" y="82"/>
                    <a:pt x="14" y="81"/>
                  </a:cubicBezTo>
                  <a:cubicBezTo>
                    <a:pt x="20" y="79"/>
                    <a:pt x="25" y="76"/>
                    <a:pt x="31" y="74"/>
                  </a:cubicBezTo>
                  <a:cubicBezTo>
                    <a:pt x="37" y="71"/>
                    <a:pt x="43" y="69"/>
                    <a:pt x="48" y="67"/>
                  </a:cubicBezTo>
                  <a:cubicBezTo>
                    <a:pt x="43" y="69"/>
                    <a:pt x="38" y="72"/>
                    <a:pt x="32" y="75"/>
                  </a:cubicBezTo>
                  <a:cubicBezTo>
                    <a:pt x="27" y="77"/>
                    <a:pt x="21" y="79"/>
                    <a:pt x="16" y="84"/>
                  </a:cubicBezTo>
                  <a:moveTo>
                    <a:pt x="33" y="94"/>
                  </a:moveTo>
                  <a:cubicBezTo>
                    <a:pt x="33" y="94"/>
                    <a:pt x="35" y="93"/>
                    <a:pt x="35" y="93"/>
                  </a:cubicBezTo>
                  <a:cubicBezTo>
                    <a:pt x="38" y="92"/>
                    <a:pt x="39" y="90"/>
                    <a:pt x="42" y="89"/>
                  </a:cubicBezTo>
                  <a:cubicBezTo>
                    <a:pt x="44" y="87"/>
                    <a:pt x="46" y="86"/>
                    <a:pt x="49" y="85"/>
                  </a:cubicBezTo>
                  <a:cubicBezTo>
                    <a:pt x="54" y="82"/>
                    <a:pt x="59" y="79"/>
                    <a:pt x="64" y="77"/>
                  </a:cubicBezTo>
                  <a:cubicBezTo>
                    <a:pt x="65" y="77"/>
                    <a:pt x="65" y="77"/>
                    <a:pt x="66" y="76"/>
                  </a:cubicBezTo>
                  <a:cubicBezTo>
                    <a:pt x="75" y="73"/>
                    <a:pt x="83" y="70"/>
                    <a:pt x="92" y="66"/>
                  </a:cubicBezTo>
                  <a:cubicBezTo>
                    <a:pt x="92" y="67"/>
                    <a:pt x="92" y="68"/>
                    <a:pt x="91" y="69"/>
                  </a:cubicBezTo>
                  <a:cubicBezTo>
                    <a:pt x="91" y="69"/>
                    <a:pt x="91" y="69"/>
                    <a:pt x="91" y="69"/>
                  </a:cubicBezTo>
                  <a:cubicBezTo>
                    <a:pt x="91" y="69"/>
                    <a:pt x="91" y="69"/>
                    <a:pt x="90" y="69"/>
                  </a:cubicBezTo>
                  <a:cubicBezTo>
                    <a:pt x="90" y="69"/>
                    <a:pt x="90" y="69"/>
                    <a:pt x="90" y="69"/>
                  </a:cubicBezTo>
                  <a:cubicBezTo>
                    <a:pt x="89" y="70"/>
                    <a:pt x="89" y="70"/>
                    <a:pt x="89" y="70"/>
                  </a:cubicBezTo>
                  <a:cubicBezTo>
                    <a:pt x="88" y="70"/>
                    <a:pt x="87" y="71"/>
                    <a:pt x="86" y="71"/>
                  </a:cubicBezTo>
                  <a:cubicBezTo>
                    <a:pt x="85" y="72"/>
                    <a:pt x="83" y="72"/>
                    <a:pt x="81" y="73"/>
                  </a:cubicBezTo>
                  <a:cubicBezTo>
                    <a:pt x="78" y="74"/>
                    <a:pt x="75" y="75"/>
                    <a:pt x="72" y="77"/>
                  </a:cubicBezTo>
                  <a:cubicBezTo>
                    <a:pt x="71" y="78"/>
                    <a:pt x="70" y="78"/>
                    <a:pt x="68" y="79"/>
                  </a:cubicBezTo>
                  <a:cubicBezTo>
                    <a:pt x="66" y="80"/>
                    <a:pt x="64" y="81"/>
                    <a:pt x="61" y="82"/>
                  </a:cubicBezTo>
                  <a:cubicBezTo>
                    <a:pt x="56" y="84"/>
                    <a:pt x="51" y="86"/>
                    <a:pt x="46" y="88"/>
                  </a:cubicBezTo>
                  <a:cubicBezTo>
                    <a:pt x="44" y="89"/>
                    <a:pt x="41" y="90"/>
                    <a:pt x="39" y="91"/>
                  </a:cubicBezTo>
                  <a:cubicBezTo>
                    <a:pt x="37" y="92"/>
                    <a:pt x="36" y="93"/>
                    <a:pt x="34" y="93"/>
                  </a:cubicBezTo>
                  <a:cubicBezTo>
                    <a:pt x="33" y="94"/>
                    <a:pt x="33" y="94"/>
                    <a:pt x="33" y="94"/>
                  </a:cubicBezTo>
                  <a:moveTo>
                    <a:pt x="23" y="90"/>
                  </a:moveTo>
                  <a:cubicBezTo>
                    <a:pt x="22" y="89"/>
                    <a:pt x="21" y="88"/>
                    <a:pt x="20" y="87"/>
                  </a:cubicBezTo>
                  <a:cubicBezTo>
                    <a:pt x="25" y="86"/>
                    <a:pt x="30" y="82"/>
                    <a:pt x="35" y="80"/>
                  </a:cubicBezTo>
                  <a:cubicBezTo>
                    <a:pt x="42" y="77"/>
                    <a:pt x="49" y="74"/>
                    <a:pt x="56" y="72"/>
                  </a:cubicBezTo>
                  <a:cubicBezTo>
                    <a:pt x="62" y="69"/>
                    <a:pt x="69" y="67"/>
                    <a:pt x="75" y="64"/>
                  </a:cubicBezTo>
                  <a:cubicBezTo>
                    <a:pt x="72" y="66"/>
                    <a:pt x="70" y="67"/>
                    <a:pt x="67" y="68"/>
                  </a:cubicBezTo>
                  <a:cubicBezTo>
                    <a:pt x="63" y="70"/>
                    <a:pt x="59" y="71"/>
                    <a:pt x="54" y="73"/>
                  </a:cubicBezTo>
                  <a:cubicBezTo>
                    <a:pt x="48" y="75"/>
                    <a:pt x="42" y="78"/>
                    <a:pt x="36" y="81"/>
                  </a:cubicBezTo>
                  <a:cubicBezTo>
                    <a:pt x="32" y="84"/>
                    <a:pt x="26" y="86"/>
                    <a:pt x="23" y="90"/>
                  </a:cubicBezTo>
                  <a:moveTo>
                    <a:pt x="26" y="92"/>
                  </a:moveTo>
                  <a:cubicBezTo>
                    <a:pt x="27" y="92"/>
                    <a:pt x="28" y="90"/>
                    <a:pt x="29" y="90"/>
                  </a:cubicBezTo>
                  <a:cubicBezTo>
                    <a:pt x="33" y="86"/>
                    <a:pt x="39" y="85"/>
                    <a:pt x="44" y="82"/>
                  </a:cubicBezTo>
                  <a:cubicBezTo>
                    <a:pt x="45" y="81"/>
                    <a:pt x="47" y="80"/>
                    <a:pt x="49" y="79"/>
                  </a:cubicBezTo>
                  <a:cubicBezTo>
                    <a:pt x="53" y="78"/>
                    <a:pt x="57" y="76"/>
                    <a:pt x="61" y="74"/>
                  </a:cubicBezTo>
                  <a:cubicBezTo>
                    <a:pt x="62" y="74"/>
                    <a:pt x="62" y="74"/>
                    <a:pt x="62" y="74"/>
                  </a:cubicBezTo>
                  <a:cubicBezTo>
                    <a:pt x="69" y="72"/>
                    <a:pt x="75" y="69"/>
                    <a:pt x="82" y="66"/>
                  </a:cubicBezTo>
                  <a:cubicBezTo>
                    <a:pt x="84" y="65"/>
                    <a:pt x="86" y="64"/>
                    <a:pt x="88" y="64"/>
                  </a:cubicBezTo>
                  <a:cubicBezTo>
                    <a:pt x="90" y="63"/>
                    <a:pt x="91" y="62"/>
                    <a:pt x="93" y="61"/>
                  </a:cubicBezTo>
                  <a:cubicBezTo>
                    <a:pt x="92" y="63"/>
                    <a:pt x="92" y="64"/>
                    <a:pt x="92" y="65"/>
                  </a:cubicBezTo>
                  <a:cubicBezTo>
                    <a:pt x="84" y="68"/>
                    <a:pt x="76" y="71"/>
                    <a:pt x="68" y="75"/>
                  </a:cubicBezTo>
                  <a:cubicBezTo>
                    <a:pt x="63" y="77"/>
                    <a:pt x="58" y="79"/>
                    <a:pt x="52" y="81"/>
                  </a:cubicBezTo>
                  <a:cubicBezTo>
                    <a:pt x="48" y="82"/>
                    <a:pt x="43" y="85"/>
                    <a:pt x="38" y="87"/>
                  </a:cubicBezTo>
                  <a:cubicBezTo>
                    <a:pt x="36" y="88"/>
                    <a:pt x="33" y="89"/>
                    <a:pt x="31" y="90"/>
                  </a:cubicBezTo>
                  <a:cubicBezTo>
                    <a:pt x="29" y="91"/>
                    <a:pt x="28" y="92"/>
                    <a:pt x="26" y="92"/>
                  </a:cubicBezTo>
                  <a:moveTo>
                    <a:pt x="88" y="63"/>
                  </a:moveTo>
                  <a:cubicBezTo>
                    <a:pt x="89" y="63"/>
                    <a:pt x="89" y="62"/>
                    <a:pt x="90" y="62"/>
                  </a:cubicBezTo>
                  <a:cubicBezTo>
                    <a:pt x="91" y="61"/>
                    <a:pt x="92" y="61"/>
                    <a:pt x="92" y="61"/>
                  </a:cubicBezTo>
                  <a:cubicBezTo>
                    <a:pt x="92" y="61"/>
                    <a:pt x="90" y="62"/>
                    <a:pt x="89" y="63"/>
                  </a:cubicBezTo>
                  <a:cubicBezTo>
                    <a:pt x="88" y="63"/>
                    <a:pt x="88" y="63"/>
                    <a:pt x="88" y="63"/>
                  </a:cubicBezTo>
                  <a:moveTo>
                    <a:pt x="11" y="76"/>
                  </a:moveTo>
                  <a:cubicBezTo>
                    <a:pt x="10" y="75"/>
                    <a:pt x="10" y="74"/>
                    <a:pt x="10" y="73"/>
                  </a:cubicBezTo>
                  <a:cubicBezTo>
                    <a:pt x="12" y="73"/>
                    <a:pt x="14" y="72"/>
                    <a:pt x="16" y="71"/>
                  </a:cubicBezTo>
                  <a:cubicBezTo>
                    <a:pt x="19" y="70"/>
                    <a:pt x="22" y="69"/>
                    <a:pt x="25" y="67"/>
                  </a:cubicBezTo>
                  <a:cubicBezTo>
                    <a:pt x="33" y="64"/>
                    <a:pt x="41" y="61"/>
                    <a:pt x="49" y="58"/>
                  </a:cubicBezTo>
                  <a:cubicBezTo>
                    <a:pt x="51" y="58"/>
                    <a:pt x="52" y="58"/>
                    <a:pt x="53" y="57"/>
                  </a:cubicBezTo>
                  <a:cubicBezTo>
                    <a:pt x="52" y="57"/>
                    <a:pt x="51" y="58"/>
                    <a:pt x="51" y="58"/>
                  </a:cubicBezTo>
                  <a:cubicBezTo>
                    <a:pt x="44" y="61"/>
                    <a:pt x="37" y="63"/>
                    <a:pt x="30" y="66"/>
                  </a:cubicBezTo>
                  <a:cubicBezTo>
                    <a:pt x="24" y="69"/>
                    <a:pt x="17" y="72"/>
                    <a:pt x="11" y="76"/>
                  </a:cubicBezTo>
                  <a:moveTo>
                    <a:pt x="24" y="89"/>
                  </a:moveTo>
                  <a:cubicBezTo>
                    <a:pt x="23" y="89"/>
                    <a:pt x="25" y="88"/>
                    <a:pt x="25" y="88"/>
                  </a:cubicBezTo>
                  <a:cubicBezTo>
                    <a:pt x="27" y="87"/>
                    <a:pt x="29" y="86"/>
                    <a:pt x="31" y="85"/>
                  </a:cubicBezTo>
                  <a:cubicBezTo>
                    <a:pt x="36" y="82"/>
                    <a:pt x="40" y="79"/>
                    <a:pt x="46" y="77"/>
                  </a:cubicBezTo>
                  <a:cubicBezTo>
                    <a:pt x="51" y="75"/>
                    <a:pt x="57" y="73"/>
                    <a:pt x="63" y="71"/>
                  </a:cubicBezTo>
                  <a:cubicBezTo>
                    <a:pt x="68" y="69"/>
                    <a:pt x="72" y="66"/>
                    <a:pt x="77" y="64"/>
                  </a:cubicBezTo>
                  <a:cubicBezTo>
                    <a:pt x="79" y="64"/>
                    <a:pt x="81" y="63"/>
                    <a:pt x="82" y="62"/>
                  </a:cubicBezTo>
                  <a:cubicBezTo>
                    <a:pt x="86" y="60"/>
                    <a:pt x="89" y="59"/>
                    <a:pt x="93" y="57"/>
                  </a:cubicBezTo>
                  <a:cubicBezTo>
                    <a:pt x="93" y="57"/>
                    <a:pt x="93" y="57"/>
                    <a:pt x="93" y="57"/>
                  </a:cubicBezTo>
                  <a:cubicBezTo>
                    <a:pt x="93" y="58"/>
                    <a:pt x="93" y="59"/>
                    <a:pt x="93" y="60"/>
                  </a:cubicBezTo>
                  <a:cubicBezTo>
                    <a:pt x="90" y="61"/>
                    <a:pt x="89" y="62"/>
                    <a:pt x="87" y="63"/>
                  </a:cubicBezTo>
                  <a:cubicBezTo>
                    <a:pt x="85" y="64"/>
                    <a:pt x="84" y="64"/>
                    <a:pt x="83" y="65"/>
                  </a:cubicBezTo>
                  <a:cubicBezTo>
                    <a:pt x="81" y="66"/>
                    <a:pt x="80" y="66"/>
                    <a:pt x="79" y="67"/>
                  </a:cubicBezTo>
                  <a:cubicBezTo>
                    <a:pt x="73" y="69"/>
                    <a:pt x="67" y="71"/>
                    <a:pt x="61" y="74"/>
                  </a:cubicBezTo>
                  <a:cubicBezTo>
                    <a:pt x="60" y="74"/>
                    <a:pt x="59" y="74"/>
                    <a:pt x="58" y="75"/>
                  </a:cubicBezTo>
                  <a:cubicBezTo>
                    <a:pt x="55" y="76"/>
                    <a:pt x="52" y="77"/>
                    <a:pt x="49" y="78"/>
                  </a:cubicBezTo>
                  <a:cubicBezTo>
                    <a:pt x="49" y="79"/>
                    <a:pt x="48" y="79"/>
                    <a:pt x="48" y="79"/>
                  </a:cubicBezTo>
                  <a:cubicBezTo>
                    <a:pt x="42" y="82"/>
                    <a:pt x="35" y="84"/>
                    <a:pt x="29" y="87"/>
                  </a:cubicBezTo>
                  <a:cubicBezTo>
                    <a:pt x="28" y="88"/>
                    <a:pt x="26" y="88"/>
                    <a:pt x="25" y="89"/>
                  </a:cubicBezTo>
                  <a:cubicBezTo>
                    <a:pt x="24" y="89"/>
                    <a:pt x="24" y="89"/>
                    <a:pt x="24" y="89"/>
                  </a:cubicBezTo>
                  <a:moveTo>
                    <a:pt x="73" y="60"/>
                  </a:moveTo>
                  <a:cubicBezTo>
                    <a:pt x="77" y="59"/>
                    <a:pt x="81" y="57"/>
                    <a:pt x="84" y="56"/>
                  </a:cubicBezTo>
                  <a:cubicBezTo>
                    <a:pt x="84" y="56"/>
                    <a:pt x="84" y="56"/>
                    <a:pt x="84" y="56"/>
                  </a:cubicBezTo>
                  <a:cubicBezTo>
                    <a:pt x="80" y="57"/>
                    <a:pt x="77" y="59"/>
                    <a:pt x="73" y="60"/>
                  </a:cubicBezTo>
                  <a:moveTo>
                    <a:pt x="8" y="70"/>
                  </a:moveTo>
                  <a:cubicBezTo>
                    <a:pt x="11" y="70"/>
                    <a:pt x="14" y="68"/>
                    <a:pt x="17" y="67"/>
                  </a:cubicBezTo>
                  <a:cubicBezTo>
                    <a:pt x="20" y="65"/>
                    <a:pt x="24" y="63"/>
                    <a:pt x="28" y="62"/>
                  </a:cubicBezTo>
                  <a:cubicBezTo>
                    <a:pt x="36" y="59"/>
                    <a:pt x="43" y="56"/>
                    <a:pt x="50" y="53"/>
                  </a:cubicBezTo>
                  <a:cubicBezTo>
                    <a:pt x="51" y="53"/>
                    <a:pt x="52" y="52"/>
                    <a:pt x="53" y="52"/>
                  </a:cubicBezTo>
                  <a:cubicBezTo>
                    <a:pt x="51" y="53"/>
                    <a:pt x="49" y="54"/>
                    <a:pt x="47" y="55"/>
                  </a:cubicBezTo>
                  <a:cubicBezTo>
                    <a:pt x="40" y="58"/>
                    <a:pt x="33" y="60"/>
                    <a:pt x="26" y="63"/>
                  </a:cubicBezTo>
                  <a:cubicBezTo>
                    <a:pt x="23" y="65"/>
                    <a:pt x="20" y="66"/>
                    <a:pt x="17" y="68"/>
                  </a:cubicBezTo>
                  <a:cubicBezTo>
                    <a:pt x="15" y="70"/>
                    <a:pt x="12" y="71"/>
                    <a:pt x="9" y="73"/>
                  </a:cubicBezTo>
                  <a:cubicBezTo>
                    <a:pt x="9" y="72"/>
                    <a:pt x="8" y="71"/>
                    <a:pt x="8" y="70"/>
                  </a:cubicBezTo>
                  <a:cubicBezTo>
                    <a:pt x="8" y="70"/>
                    <a:pt x="8" y="70"/>
                    <a:pt x="8" y="70"/>
                  </a:cubicBezTo>
                  <a:moveTo>
                    <a:pt x="20" y="87"/>
                  </a:moveTo>
                  <a:cubicBezTo>
                    <a:pt x="20" y="87"/>
                    <a:pt x="20" y="86"/>
                    <a:pt x="21" y="86"/>
                  </a:cubicBezTo>
                  <a:cubicBezTo>
                    <a:pt x="22" y="85"/>
                    <a:pt x="24" y="84"/>
                    <a:pt x="25" y="84"/>
                  </a:cubicBezTo>
                  <a:cubicBezTo>
                    <a:pt x="35" y="78"/>
                    <a:pt x="45" y="73"/>
                    <a:pt x="56" y="68"/>
                  </a:cubicBezTo>
                  <a:cubicBezTo>
                    <a:pt x="58" y="67"/>
                    <a:pt x="60" y="67"/>
                    <a:pt x="62" y="66"/>
                  </a:cubicBezTo>
                  <a:cubicBezTo>
                    <a:pt x="66" y="64"/>
                    <a:pt x="70" y="62"/>
                    <a:pt x="74" y="60"/>
                  </a:cubicBezTo>
                  <a:cubicBezTo>
                    <a:pt x="81" y="58"/>
                    <a:pt x="87" y="56"/>
                    <a:pt x="93" y="52"/>
                  </a:cubicBezTo>
                  <a:cubicBezTo>
                    <a:pt x="93" y="53"/>
                    <a:pt x="93" y="55"/>
                    <a:pt x="93" y="56"/>
                  </a:cubicBezTo>
                  <a:cubicBezTo>
                    <a:pt x="93" y="56"/>
                    <a:pt x="93" y="56"/>
                    <a:pt x="93" y="56"/>
                  </a:cubicBezTo>
                  <a:cubicBezTo>
                    <a:pt x="90" y="57"/>
                    <a:pt x="88" y="58"/>
                    <a:pt x="85" y="60"/>
                  </a:cubicBezTo>
                  <a:cubicBezTo>
                    <a:pt x="85" y="60"/>
                    <a:pt x="84" y="60"/>
                    <a:pt x="83" y="61"/>
                  </a:cubicBezTo>
                  <a:cubicBezTo>
                    <a:pt x="81" y="62"/>
                    <a:pt x="79" y="62"/>
                    <a:pt x="77" y="63"/>
                  </a:cubicBezTo>
                  <a:cubicBezTo>
                    <a:pt x="66" y="67"/>
                    <a:pt x="55" y="72"/>
                    <a:pt x="44" y="76"/>
                  </a:cubicBezTo>
                  <a:cubicBezTo>
                    <a:pt x="39" y="78"/>
                    <a:pt x="35" y="80"/>
                    <a:pt x="30" y="82"/>
                  </a:cubicBezTo>
                  <a:cubicBezTo>
                    <a:pt x="28" y="83"/>
                    <a:pt x="25" y="84"/>
                    <a:pt x="23" y="85"/>
                  </a:cubicBezTo>
                  <a:cubicBezTo>
                    <a:pt x="23" y="85"/>
                    <a:pt x="20" y="87"/>
                    <a:pt x="20" y="87"/>
                  </a:cubicBezTo>
                  <a:moveTo>
                    <a:pt x="67" y="59"/>
                  </a:moveTo>
                  <a:cubicBezTo>
                    <a:pt x="70" y="58"/>
                    <a:pt x="72" y="57"/>
                    <a:pt x="74" y="56"/>
                  </a:cubicBezTo>
                  <a:cubicBezTo>
                    <a:pt x="77" y="54"/>
                    <a:pt x="80" y="53"/>
                    <a:pt x="83" y="52"/>
                  </a:cubicBezTo>
                  <a:cubicBezTo>
                    <a:pt x="85" y="51"/>
                    <a:pt x="86" y="51"/>
                    <a:pt x="87" y="50"/>
                  </a:cubicBezTo>
                  <a:cubicBezTo>
                    <a:pt x="88" y="50"/>
                    <a:pt x="88" y="50"/>
                    <a:pt x="88" y="50"/>
                  </a:cubicBezTo>
                  <a:cubicBezTo>
                    <a:pt x="81" y="53"/>
                    <a:pt x="74" y="56"/>
                    <a:pt x="67" y="59"/>
                  </a:cubicBezTo>
                  <a:moveTo>
                    <a:pt x="17" y="84"/>
                  </a:moveTo>
                  <a:cubicBezTo>
                    <a:pt x="18" y="83"/>
                    <a:pt x="19" y="82"/>
                    <a:pt x="21" y="81"/>
                  </a:cubicBezTo>
                  <a:cubicBezTo>
                    <a:pt x="23" y="80"/>
                    <a:pt x="25" y="79"/>
                    <a:pt x="28" y="78"/>
                  </a:cubicBezTo>
                  <a:cubicBezTo>
                    <a:pt x="38" y="73"/>
                    <a:pt x="47" y="68"/>
                    <a:pt x="57" y="63"/>
                  </a:cubicBezTo>
                  <a:cubicBezTo>
                    <a:pt x="69" y="59"/>
                    <a:pt x="80" y="55"/>
                    <a:pt x="91" y="49"/>
                  </a:cubicBezTo>
                  <a:cubicBezTo>
                    <a:pt x="91" y="49"/>
                    <a:pt x="91" y="49"/>
                    <a:pt x="91" y="49"/>
                  </a:cubicBezTo>
                  <a:cubicBezTo>
                    <a:pt x="92" y="49"/>
                    <a:pt x="92" y="49"/>
                    <a:pt x="93" y="49"/>
                  </a:cubicBezTo>
                  <a:cubicBezTo>
                    <a:pt x="93" y="50"/>
                    <a:pt x="93" y="50"/>
                    <a:pt x="93" y="51"/>
                  </a:cubicBezTo>
                  <a:cubicBezTo>
                    <a:pt x="93" y="51"/>
                    <a:pt x="93" y="51"/>
                    <a:pt x="93" y="51"/>
                  </a:cubicBezTo>
                  <a:cubicBezTo>
                    <a:pt x="87" y="54"/>
                    <a:pt x="81" y="56"/>
                    <a:pt x="75" y="59"/>
                  </a:cubicBezTo>
                  <a:cubicBezTo>
                    <a:pt x="69" y="61"/>
                    <a:pt x="64" y="64"/>
                    <a:pt x="59" y="66"/>
                  </a:cubicBezTo>
                  <a:cubicBezTo>
                    <a:pt x="51" y="69"/>
                    <a:pt x="43" y="72"/>
                    <a:pt x="35" y="76"/>
                  </a:cubicBezTo>
                  <a:cubicBezTo>
                    <a:pt x="30" y="78"/>
                    <a:pt x="25" y="80"/>
                    <a:pt x="20" y="82"/>
                  </a:cubicBezTo>
                  <a:cubicBezTo>
                    <a:pt x="19" y="83"/>
                    <a:pt x="18" y="83"/>
                    <a:pt x="17" y="84"/>
                  </a:cubicBezTo>
                  <a:moveTo>
                    <a:pt x="7" y="67"/>
                  </a:moveTo>
                  <a:cubicBezTo>
                    <a:pt x="7" y="66"/>
                    <a:pt x="6" y="65"/>
                    <a:pt x="6" y="64"/>
                  </a:cubicBezTo>
                  <a:cubicBezTo>
                    <a:pt x="15" y="59"/>
                    <a:pt x="25" y="57"/>
                    <a:pt x="34" y="53"/>
                  </a:cubicBezTo>
                  <a:cubicBezTo>
                    <a:pt x="38" y="51"/>
                    <a:pt x="42" y="49"/>
                    <a:pt x="47" y="48"/>
                  </a:cubicBezTo>
                  <a:cubicBezTo>
                    <a:pt x="36" y="53"/>
                    <a:pt x="26" y="58"/>
                    <a:pt x="16" y="63"/>
                  </a:cubicBezTo>
                  <a:cubicBezTo>
                    <a:pt x="15" y="63"/>
                    <a:pt x="14" y="63"/>
                    <a:pt x="14" y="64"/>
                  </a:cubicBezTo>
                  <a:cubicBezTo>
                    <a:pt x="11" y="65"/>
                    <a:pt x="9" y="66"/>
                    <a:pt x="7" y="67"/>
                  </a:cubicBezTo>
                  <a:moveTo>
                    <a:pt x="14" y="80"/>
                  </a:moveTo>
                  <a:cubicBezTo>
                    <a:pt x="13" y="79"/>
                    <a:pt x="12" y="78"/>
                    <a:pt x="11" y="77"/>
                  </a:cubicBezTo>
                  <a:cubicBezTo>
                    <a:pt x="17" y="76"/>
                    <a:pt x="24" y="72"/>
                    <a:pt x="29" y="70"/>
                  </a:cubicBezTo>
                  <a:cubicBezTo>
                    <a:pt x="36" y="67"/>
                    <a:pt x="43" y="64"/>
                    <a:pt x="50" y="61"/>
                  </a:cubicBezTo>
                  <a:cubicBezTo>
                    <a:pt x="57" y="58"/>
                    <a:pt x="65" y="55"/>
                    <a:pt x="73" y="52"/>
                  </a:cubicBezTo>
                  <a:cubicBezTo>
                    <a:pt x="76" y="50"/>
                    <a:pt x="81" y="49"/>
                    <a:pt x="85" y="48"/>
                  </a:cubicBezTo>
                  <a:cubicBezTo>
                    <a:pt x="84" y="48"/>
                    <a:pt x="84" y="48"/>
                    <a:pt x="84" y="48"/>
                  </a:cubicBezTo>
                  <a:cubicBezTo>
                    <a:pt x="80" y="49"/>
                    <a:pt x="76" y="51"/>
                    <a:pt x="73" y="53"/>
                  </a:cubicBezTo>
                  <a:cubicBezTo>
                    <a:pt x="66" y="55"/>
                    <a:pt x="59" y="58"/>
                    <a:pt x="53" y="60"/>
                  </a:cubicBezTo>
                  <a:cubicBezTo>
                    <a:pt x="46" y="63"/>
                    <a:pt x="39" y="66"/>
                    <a:pt x="32" y="70"/>
                  </a:cubicBezTo>
                  <a:cubicBezTo>
                    <a:pt x="29" y="71"/>
                    <a:pt x="26" y="73"/>
                    <a:pt x="23" y="75"/>
                  </a:cubicBezTo>
                  <a:cubicBezTo>
                    <a:pt x="20" y="77"/>
                    <a:pt x="17" y="78"/>
                    <a:pt x="14" y="80"/>
                  </a:cubicBezTo>
                  <a:moveTo>
                    <a:pt x="14" y="80"/>
                  </a:moveTo>
                  <a:cubicBezTo>
                    <a:pt x="15" y="80"/>
                    <a:pt x="16" y="79"/>
                    <a:pt x="18" y="78"/>
                  </a:cubicBezTo>
                  <a:cubicBezTo>
                    <a:pt x="23" y="76"/>
                    <a:pt x="28" y="73"/>
                    <a:pt x="33" y="70"/>
                  </a:cubicBezTo>
                  <a:cubicBezTo>
                    <a:pt x="43" y="65"/>
                    <a:pt x="55" y="60"/>
                    <a:pt x="66" y="56"/>
                  </a:cubicBezTo>
                  <a:cubicBezTo>
                    <a:pt x="71" y="54"/>
                    <a:pt x="76" y="52"/>
                    <a:pt x="81" y="50"/>
                  </a:cubicBezTo>
                  <a:cubicBezTo>
                    <a:pt x="83" y="49"/>
                    <a:pt x="86" y="48"/>
                    <a:pt x="88" y="47"/>
                  </a:cubicBezTo>
                  <a:cubicBezTo>
                    <a:pt x="89" y="46"/>
                    <a:pt x="89" y="46"/>
                    <a:pt x="89" y="46"/>
                  </a:cubicBezTo>
                  <a:cubicBezTo>
                    <a:pt x="90" y="46"/>
                    <a:pt x="91" y="45"/>
                    <a:pt x="92" y="45"/>
                  </a:cubicBezTo>
                  <a:cubicBezTo>
                    <a:pt x="92" y="45"/>
                    <a:pt x="92" y="45"/>
                    <a:pt x="92" y="45"/>
                  </a:cubicBezTo>
                  <a:cubicBezTo>
                    <a:pt x="92" y="46"/>
                    <a:pt x="92" y="47"/>
                    <a:pt x="93" y="48"/>
                  </a:cubicBezTo>
                  <a:cubicBezTo>
                    <a:pt x="80" y="52"/>
                    <a:pt x="69" y="57"/>
                    <a:pt x="57" y="63"/>
                  </a:cubicBezTo>
                  <a:cubicBezTo>
                    <a:pt x="57" y="63"/>
                    <a:pt x="57" y="63"/>
                    <a:pt x="57" y="63"/>
                  </a:cubicBezTo>
                  <a:cubicBezTo>
                    <a:pt x="46" y="67"/>
                    <a:pt x="36" y="71"/>
                    <a:pt x="25" y="76"/>
                  </a:cubicBezTo>
                  <a:cubicBezTo>
                    <a:pt x="23" y="77"/>
                    <a:pt x="20" y="78"/>
                    <a:pt x="17" y="79"/>
                  </a:cubicBezTo>
                  <a:cubicBezTo>
                    <a:pt x="16" y="79"/>
                    <a:pt x="15" y="80"/>
                    <a:pt x="14" y="80"/>
                  </a:cubicBezTo>
                  <a:moveTo>
                    <a:pt x="11" y="76"/>
                  </a:moveTo>
                  <a:cubicBezTo>
                    <a:pt x="12" y="75"/>
                    <a:pt x="13" y="75"/>
                    <a:pt x="14" y="74"/>
                  </a:cubicBezTo>
                  <a:cubicBezTo>
                    <a:pt x="20" y="71"/>
                    <a:pt x="25" y="69"/>
                    <a:pt x="31" y="67"/>
                  </a:cubicBezTo>
                  <a:cubicBezTo>
                    <a:pt x="42" y="62"/>
                    <a:pt x="54" y="57"/>
                    <a:pt x="66" y="53"/>
                  </a:cubicBezTo>
                  <a:cubicBezTo>
                    <a:pt x="71" y="51"/>
                    <a:pt x="76" y="49"/>
                    <a:pt x="81" y="47"/>
                  </a:cubicBezTo>
                  <a:cubicBezTo>
                    <a:pt x="83" y="47"/>
                    <a:pt x="85" y="46"/>
                    <a:pt x="87" y="45"/>
                  </a:cubicBezTo>
                  <a:cubicBezTo>
                    <a:pt x="88" y="45"/>
                    <a:pt x="89" y="44"/>
                    <a:pt x="90" y="44"/>
                  </a:cubicBezTo>
                  <a:cubicBezTo>
                    <a:pt x="90" y="43"/>
                    <a:pt x="91" y="43"/>
                    <a:pt x="92" y="43"/>
                  </a:cubicBezTo>
                  <a:cubicBezTo>
                    <a:pt x="92" y="43"/>
                    <a:pt x="92" y="44"/>
                    <a:pt x="92" y="44"/>
                  </a:cubicBezTo>
                  <a:cubicBezTo>
                    <a:pt x="92" y="44"/>
                    <a:pt x="92" y="44"/>
                    <a:pt x="92" y="44"/>
                  </a:cubicBezTo>
                  <a:cubicBezTo>
                    <a:pt x="91" y="44"/>
                    <a:pt x="90" y="45"/>
                    <a:pt x="88" y="46"/>
                  </a:cubicBezTo>
                  <a:cubicBezTo>
                    <a:pt x="87" y="46"/>
                    <a:pt x="86" y="46"/>
                    <a:pt x="85" y="47"/>
                  </a:cubicBezTo>
                  <a:cubicBezTo>
                    <a:pt x="75" y="50"/>
                    <a:pt x="64" y="54"/>
                    <a:pt x="54" y="59"/>
                  </a:cubicBezTo>
                  <a:cubicBezTo>
                    <a:pt x="44" y="63"/>
                    <a:pt x="33" y="67"/>
                    <a:pt x="23" y="72"/>
                  </a:cubicBezTo>
                  <a:cubicBezTo>
                    <a:pt x="20" y="73"/>
                    <a:pt x="17" y="74"/>
                    <a:pt x="14" y="75"/>
                  </a:cubicBezTo>
                  <a:cubicBezTo>
                    <a:pt x="14" y="76"/>
                    <a:pt x="12" y="76"/>
                    <a:pt x="11" y="76"/>
                  </a:cubicBezTo>
                  <a:moveTo>
                    <a:pt x="5" y="61"/>
                  </a:moveTo>
                  <a:cubicBezTo>
                    <a:pt x="5" y="60"/>
                    <a:pt x="5" y="60"/>
                    <a:pt x="5" y="59"/>
                  </a:cubicBezTo>
                  <a:cubicBezTo>
                    <a:pt x="7" y="58"/>
                    <a:pt x="9" y="57"/>
                    <a:pt x="11" y="56"/>
                  </a:cubicBezTo>
                  <a:cubicBezTo>
                    <a:pt x="14" y="54"/>
                    <a:pt x="17" y="53"/>
                    <a:pt x="20" y="51"/>
                  </a:cubicBezTo>
                  <a:cubicBezTo>
                    <a:pt x="28" y="48"/>
                    <a:pt x="35" y="45"/>
                    <a:pt x="43" y="42"/>
                  </a:cubicBezTo>
                  <a:cubicBezTo>
                    <a:pt x="44" y="42"/>
                    <a:pt x="45" y="42"/>
                    <a:pt x="46" y="41"/>
                  </a:cubicBezTo>
                  <a:cubicBezTo>
                    <a:pt x="45" y="42"/>
                    <a:pt x="44" y="42"/>
                    <a:pt x="43" y="43"/>
                  </a:cubicBezTo>
                  <a:cubicBezTo>
                    <a:pt x="36" y="46"/>
                    <a:pt x="29" y="49"/>
                    <a:pt x="22" y="53"/>
                  </a:cubicBezTo>
                  <a:cubicBezTo>
                    <a:pt x="16" y="55"/>
                    <a:pt x="10" y="58"/>
                    <a:pt x="5" y="61"/>
                  </a:cubicBezTo>
                  <a:moveTo>
                    <a:pt x="8" y="70"/>
                  </a:moveTo>
                  <a:cubicBezTo>
                    <a:pt x="8" y="69"/>
                    <a:pt x="7" y="69"/>
                    <a:pt x="7" y="68"/>
                  </a:cubicBezTo>
                  <a:cubicBezTo>
                    <a:pt x="10" y="67"/>
                    <a:pt x="12" y="65"/>
                    <a:pt x="14" y="64"/>
                  </a:cubicBezTo>
                  <a:cubicBezTo>
                    <a:pt x="19" y="62"/>
                    <a:pt x="23" y="61"/>
                    <a:pt x="28" y="59"/>
                  </a:cubicBezTo>
                  <a:cubicBezTo>
                    <a:pt x="39" y="55"/>
                    <a:pt x="50" y="50"/>
                    <a:pt x="61" y="45"/>
                  </a:cubicBezTo>
                  <a:cubicBezTo>
                    <a:pt x="66" y="44"/>
                    <a:pt x="70" y="42"/>
                    <a:pt x="75" y="41"/>
                  </a:cubicBezTo>
                  <a:cubicBezTo>
                    <a:pt x="73" y="41"/>
                    <a:pt x="72" y="42"/>
                    <a:pt x="71" y="42"/>
                  </a:cubicBezTo>
                  <a:cubicBezTo>
                    <a:pt x="63" y="46"/>
                    <a:pt x="55" y="49"/>
                    <a:pt x="48" y="52"/>
                  </a:cubicBezTo>
                  <a:cubicBezTo>
                    <a:pt x="41" y="55"/>
                    <a:pt x="35" y="57"/>
                    <a:pt x="28" y="61"/>
                  </a:cubicBezTo>
                  <a:cubicBezTo>
                    <a:pt x="25" y="62"/>
                    <a:pt x="22" y="63"/>
                    <a:pt x="19" y="64"/>
                  </a:cubicBezTo>
                  <a:cubicBezTo>
                    <a:pt x="15" y="66"/>
                    <a:pt x="12" y="68"/>
                    <a:pt x="8" y="70"/>
                  </a:cubicBezTo>
                  <a:cubicBezTo>
                    <a:pt x="8" y="70"/>
                    <a:pt x="8" y="70"/>
                    <a:pt x="8" y="70"/>
                  </a:cubicBezTo>
                  <a:moveTo>
                    <a:pt x="5" y="58"/>
                  </a:moveTo>
                  <a:cubicBezTo>
                    <a:pt x="5" y="57"/>
                    <a:pt x="5" y="56"/>
                    <a:pt x="5" y="56"/>
                  </a:cubicBezTo>
                  <a:cubicBezTo>
                    <a:pt x="10" y="54"/>
                    <a:pt x="15" y="51"/>
                    <a:pt x="19" y="49"/>
                  </a:cubicBezTo>
                  <a:cubicBezTo>
                    <a:pt x="26" y="45"/>
                    <a:pt x="34" y="43"/>
                    <a:pt x="41" y="40"/>
                  </a:cubicBezTo>
                  <a:cubicBezTo>
                    <a:pt x="42" y="40"/>
                    <a:pt x="42" y="40"/>
                    <a:pt x="42" y="40"/>
                  </a:cubicBezTo>
                  <a:cubicBezTo>
                    <a:pt x="35" y="42"/>
                    <a:pt x="29" y="46"/>
                    <a:pt x="23" y="49"/>
                  </a:cubicBezTo>
                  <a:cubicBezTo>
                    <a:pt x="17" y="51"/>
                    <a:pt x="11" y="54"/>
                    <a:pt x="5" y="58"/>
                  </a:cubicBezTo>
                  <a:moveTo>
                    <a:pt x="11" y="72"/>
                  </a:moveTo>
                  <a:cubicBezTo>
                    <a:pt x="11" y="72"/>
                    <a:pt x="11" y="72"/>
                    <a:pt x="12" y="71"/>
                  </a:cubicBezTo>
                  <a:cubicBezTo>
                    <a:pt x="13" y="71"/>
                    <a:pt x="14" y="70"/>
                    <a:pt x="15" y="70"/>
                  </a:cubicBezTo>
                  <a:cubicBezTo>
                    <a:pt x="21" y="67"/>
                    <a:pt x="25" y="64"/>
                    <a:pt x="31" y="62"/>
                  </a:cubicBezTo>
                  <a:cubicBezTo>
                    <a:pt x="41" y="58"/>
                    <a:pt x="51" y="53"/>
                    <a:pt x="61" y="49"/>
                  </a:cubicBezTo>
                  <a:cubicBezTo>
                    <a:pt x="71" y="46"/>
                    <a:pt x="80" y="44"/>
                    <a:pt x="88" y="39"/>
                  </a:cubicBezTo>
                  <a:cubicBezTo>
                    <a:pt x="89" y="39"/>
                    <a:pt x="89" y="39"/>
                    <a:pt x="89" y="39"/>
                  </a:cubicBezTo>
                  <a:cubicBezTo>
                    <a:pt x="90" y="38"/>
                    <a:pt x="90" y="38"/>
                    <a:pt x="90" y="38"/>
                  </a:cubicBezTo>
                  <a:cubicBezTo>
                    <a:pt x="91" y="40"/>
                    <a:pt x="91" y="41"/>
                    <a:pt x="92" y="42"/>
                  </a:cubicBezTo>
                  <a:cubicBezTo>
                    <a:pt x="91" y="43"/>
                    <a:pt x="91" y="43"/>
                    <a:pt x="91" y="43"/>
                  </a:cubicBezTo>
                  <a:cubicBezTo>
                    <a:pt x="91" y="43"/>
                    <a:pt x="91" y="43"/>
                    <a:pt x="91" y="43"/>
                  </a:cubicBezTo>
                  <a:cubicBezTo>
                    <a:pt x="91" y="43"/>
                    <a:pt x="90" y="43"/>
                    <a:pt x="90" y="43"/>
                  </a:cubicBezTo>
                  <a:cubicBezTo>
                    <a:pt x="89" y="43"/>
                    <a:pt x="89" y="43"/>
                    <a:pt x="89" y="43"/>
                  </a:cubicBezTo>
                  <a:cubicBezTo>
                    <a:pt x="88" y="44"/>
                    <a:pt x="87" y="44"/>
                    <a:pt x="86" y="45"/>
                  </a:cubicBezTo>
                  <a:cubicBezTo>
                    <a:pt x="83" y="46"/>
                    <a:pt x="80" y="47"/>
                    <a:pt x="77" y="48"/>
                  </a:cubicBezTo>
                  <a:cubicBezTo>
                    <a:pt x="76" y="49"/>
                    <a:pt x="75" y="49"/>
                    <a:pt x="74" y="49"/>
                  </a:cubicBezTo>
                  <a:cubicBezTo>
                    <a:pt x="73" y="49"/>
                    <a:pt x="73" y="50"/>
                    <a:pt x="73" y="50"/>
                  </a:cubicBezTo>
                  <a:cubicBezTo>
                    <a:pt x="66" y="52"/>
                    <a:pt x="59" y="55"/>
                    <a:pt x="52" y="57"/>
                  </a:cubicBezTo>
                  <a:cubicBezTo>
                    <a:pt x="41" y="61"/>
                    <a:pt x="30" y="65"/>
                    <a:pt x="19" y="69"/>
                  </a:cubicBezTo>
                  <a:cubicBezTo>
                    <a:pt x="17" y="70"/>
                    <a:pt x="15" y="71"/>
                    <a:pt x="13" y="72"/>
                  </a:cubicBezTo>
                  <a:cubicBezTo>
                    <a:pt x="12" y="72"/>
                    <a:pt x="12" y="72"/>
                    <a:pt x="11" y="72"/>
                  </a:cubicBezTo>
                  <a:moveTo>
                    <a:pt x="85" y="36"/>
                  </a:moveTo>
                  <a:cubicBezTo>
                    <a:pt x="85" y="36"/>
                    <a:pt x="85" y="36"/>
                    <a:pt x="86" y="35"/>
                  </a:cubicBezTo>
                  <a:cubicBezTo>
                    <a:pt x="87" y="35"/>
                    <a:pt x="87" y="35"/>
                    <a:pt x="87" y="35"/>
                  </a:cubicBezTo>
                  <a:cubicBezTo>
                    <a:pt x="87" y="35"/>
                    <a:pt x="85" y="36"/>
                    <a:pt x="85" y="36"/>
                  </a:cubicBezTo>
                  <a:cubicBezTo>
                    <a:pt x="85" y="36"/>
                    <a:pt x="85" y="36"/>
                    <a:pt x="85" y="36"/>
                  </a:cubicBezTo>
                  <a:moveTo>
                    <a:pt x="9" y="69"/>
                  </a:moveTo>
                  <a:cubicBezTo>
                    <a:pt x="15" y="66"/>
                    <a:pt x="20" y="64"/>
                    <a:pt x="26" y="62"/>
                  </a:cubicBezTo>
                  <a:cubicBezTo>
                    <a:pt x="32" y="60"/>
                    <a:pt x="37" y="57"/>
                    <a:pt x="43" y="54"/>
                  </a:cubicBezTo>
                  <a:cubicBezTo>
                    <a:pt x="49" y="52"/>
                    <a:pt x="55" y="50"/>
                    <a:pt x="61" y="47"/>
                  </a:cubicBezTo>
                  <a:cubicBezTo>
                    <a:pt x="67" y="45"/>
                    <a:pt x="73" y="42"/>
                    <a:pt x="78" y="39"/>
                  </a:cubicBezTo>
                  <a:cubicBezTo>
                    <a:pt x="79" y="39"/>
                    <a:pt x="80" y="39"/>
                    <a:pt x="81" y="38"/>
                  </a:cubicBezTo>
                  <a:cubicBezTo>
                    <a:pt x="83" y="37"/>
                    <a:pt x="86" y="36"/>
                    <a:pt x="89" y="34"/>
                  </a:cubicBezTo>
                  <a:cubicBezTo>
                    <a:pt x="89" y="35"/>
                    <a:pt x="90" y="36"/>
                    <a:pt x="90" y="38"/>
                  </a:cubicBezTo>
                  <a:cubicBezTo>
                    <a:pt x="83" y="41"/>
                    <a:pt x="76" y="44"/>
                    <a:pt x="68" y="46"/>
                  </a:cubicBezTo>
                  <a:cubicBezTo>
                    <a:pt x="66" y="47"/>
                    <a:pt x="64" y="48"/>
                    <a:pt x="62" y="48"/>
                  </a:cubicBezTo>
                  <a:cubicBezTo>
                    <a:pt x="60" y="49"/>
                    <a:pt x="57" y="50"/>
                    <a:pt x="55" y="51"/>
                  </a:cubicBezTo>
                  <a:cubicBezTo>
                    <a:pt x="45" y="54"/>
                    <a:pt x="34" y="59"/>
                    <a:pt x="24" y="63"/>
                  </a:cubicBezTo>
                  <a:cubicBezTo>
                    <a:pt x="19" y="65"/>
                    <a:pt x="14" y="67"/>
                    <a:pt x="9" y="69"/>
                  </a:cubicBezTo>
                  <a:moveTo>
                    <a:pt x="68" y="39"/>
                  </a:moveTo>
                  <a:cubicBezTo>
                    <a:pt x="72" y="37"/>
                    <a:pt x="75" y="36"/>
                    <a:pt x="79" y="34"/>
                  </a:cubicBezTo>
                  <a:cubicBezTo>
                    <a:pt x="80" y="34"/>
                    <a:pt x="80" y="34"/>
                    <a:pt x="81" y="34"/>
                  </a:cubicBezTo>
                  <a:cubicBezTo>
                    <a:pt x="80" y="34"/>
                    <a:pt x="79" y="34"/>
                    <a:pt x="78" y="35"/>
                  </a:cubicBezTo>
                  <a:cubicBezTo>
                    <a:pt x="75" y="36"/>
                    <a:pt x="72" y="38"/>
                    <a:pt x="68" y="39"/>
                  </a:cubicBezTo>
                  <a:moveTo>
                    <a:pt x="5" y="55"/>
                  </a:moveTo>
                  <a:cubicBezTo>
                    <a:pt x="5" y="54"/>
                    <a:pt x="5" y="53"/>
                    <a:pt x="5" y="52"/>
                  </a:cubicBezTo>
                  <a:cubicBezTo>
                    <a:pt x="10" y="50"/>
                    <a:pt x="15" y="48"/>
                    <a:pt x="20" y="45"/>
                  </a:cubicBezTo>
                  <a:cubicBezTo>
                    <a:pt x="26" y="42"/>
                    <a:pt x="32" y="39"/>
                    <a:pt x="39" y="36"/>
                  </a:cubicBezTo>
                  <a:cubicBezTo>
                    <a:pt x="42" y="35"/>
                    <a:pt x="44" y="34"/>
                    <a:pt x="47" y="33"/>
                  </a:cubicBezTo>
                  <a:cubicBezTo>
                    <a:pt x="44" y="34"/>
                    <a:pt x="42" y="35"/>
                    <a:pt x="39" y="37"/>
                  </a:cubicBezTo>
                  <a:cubicBezTo>
                    <a:pt x="33" y="39"/>
                    <a:pt x="27" y="42"/>
                    <a:pt x="21" y="46"/>
                  </a:cubicBezTo>
                  <a:cubicBezTo>
                    <a:pt x="15" y="48"/>
                    <a:pt x="10" y="52"/>
                    <a:pt x="5" y="55"/>
                  </a:cubicBezTo>
                  <a:moveTo>
                    <a:pt x="19" y="62"/>
                  </a:moveTo>
                  <a:cubicBezTo>
                    <a:pt x="28" y="57"/>
                    <a:pt x="38" y="53"/>
                    <a:pt x="47" y="48"/>
                  </a:cubicBezTo>
                  <a:cubicBezTo>
                    <a:pt x="59" y="42"/>
                    <a:pt x="73" y="39"/>
                    <a:pt x="85" y="32"/>
                  </a:cubicBezTo>
                  <a:cubicBezTo>
                    <a:pt x="85" y="32"/>
                    <a:pt x="85" y="32"/>
                    <a:pt x="85" y="32"/>
                  </a:cubicBezTo>
                  <a:cubicBezTo>
                    <a:pt x="86" y="31"/>
                    <a:pt x="86" y="31"/>
                    <a:pt x="87" y="31"/>
                  </a:cubicBezTo>
                  <a:cubicBezTo>
                    <a:pt x="87" y="31"/>
                    <a:pt x="87" y="31"/>
                    <a:pt x="87" y="31"/>
                  </a:cubicBezTo>
                  <a:cubicBezTo>
                    <a:pt x="87" y="32"/>
                    <a:pt x="88" y="33"/>
                    <a:pt x="88" y="34"/>
                  </a:cubicBezTo>
                  <a:cubicBezTo>
                    <a:pt x="86" y="34"/>
                    <a:pt x="84" y="36"/>
                    <a:pt x="82" y="37"/>
                  </a:cubicBezTo>
                  <a:cubicBezTo>
                    <a:pt x="81" y="38"/>
                    <a:pt x="81" y="38"/>
                    <a:pt x="81" y="38"/>
                  </a:cubicBezTo>
                  <a:cubicBezTo>
                    <a:pt x="80" y="38"/>
                    <a:pt x="80" y="38"/>
                    <a:pt x="80" y="38"/>
                  </a:cubicBezTo>
                  <a:cubicBezTo>
                    <a:pt x="67" y="43"/>
                    <a:pt x="55" y="47"/>
                    <a:pt x="42" y="53"/>
                  </a:cubicBezTo>
                  <a:cubicBezTo>
                    <a:pt x="36" y="55"/>
                    <a:pt x="29" y="58"/>
                    <a:pt x="23" y="60"/>
                  </a:cubicBezTo>
                  <a:cubicBezTo>
                    <a:pt x="22" y="61"/>
                    <a:pt x="20" y="61"/>
                    <a:pt x="19" y="62"/>
                  </a:cubicBezTo>
                  <a:moveTo>
                    <a:pt x="6" y="64"/>
                  </a:moveTo>
                  <a:cubicBezTo>
                    <a:pt x="6" y="63"/>
                    <a:pt x="6" y="63"/>
                    <a:pt x="6" y="63"/>
                  </a:cubicBezTo>
                  <a:cubicBezTo>
                    <a:pt x="11" y="61"/>
                    <a:pt x="16" y="58"/>
                    <a:pt x="20" y="56"/>
                  </a:cubicBezTo>
                  <a:cubicBezTo>
                    <a:pt x="27" y="53"/>
                    <a:pt x="35" y="50"/>
                    <a:pt x="42" y="47"/>
                  </a:cubicBezTo>
                  <a:cubicBezTo>
                    <a:pt x="56" y="41"/>
                    <a:pt x="71" y="35"/>
                    <a:pt x="85" y="29"/>
                  </a:cubicBezTo>
                  <a:cubicBezTo>
                    <a:pt x="86" y="29"/>
                    <a:pt x="86" y="30"/>
                    <a:pt x="87" y="30"/>
                  </a:cubicBezTo>
                  <a:cubicBezTo>
                    <a:pt x="86" y="30"/>
                    <a:pt x="86" y="30"/>
                    <a:pt x="86" y="30"/>
                  </a:cubicBezTo>
                  <a:cubicBezTo>
                    <a:pt x="72" y="37"/>
                    <a:pt x="58" y="43"/>
                    <a:pt x="43" y="48"/>
                  </a:cubicBezTo>
                  <a:cubicBezTo>
                    <a:pt x="40" y="49"/>
                    <a:pt x="38" y="51"/>
                    <a:pt x="35" y="52"/>
                  </a:cubicBezTo>
                  <a:cubicBezTo>
                    <a:pt x="31" y="54"/>
                    <a:pt x="28" y="55"/>
                    <a:pt x="24" y="56"/>
                  </a:cubicBezTo>
                  <a:cubicBezTo>
                    <a:pt x="18" y="58"/>
                    <a:pt x="12" y="60"/>
                    <a:pt x="6" y="64"/>
                  </a:cubicBezTo>
                  <a:moveTo>
                    <a:pt x="5" y="51"/>
                  </a:moveTo>
                  <a:cubicBezTo>
                    <a:pt x="5" y="50"/>
                    <a:pt x="5" y="50"/>
                    <a:pt x="5" y="49"/>
                  </a:cubicBezTo>
                  <a:cubicBezTo>
                    <a:pt x="7" y="48"/>
                    <a:pt x="8" y="47"/>
                    <a:pt x="10" y="46"/>
                  </a:cubicBezTo>
                  <a:cubicBezTo>
                    <a:pt x="12" y="45"/>
                    <a:pt x="15" y="43"/>
                    <a:pt x="18" y="42"/>
                  </a:cubicBezTo>
                  <a:cubicBezTo>
                    <a:pt x="24" y="39"/>
                    <a:pt x="30" y="36"/>
                    <a:pt x="36" y="34"/>
                  </a:cubicBezTo>
                  <a:cubicBezTo>
                    <a:pt x="41" y="32"/>
                    <a:pt x="45" y="30"/>
                    <a:pt x="50" y="28"/>
                  </a:cubicBezTo>
                  <a:cubicBezTo>
                    <a:pt x="34" y="35"/>
                    <a:pt x="19" y="42"/>
                    <a:pt x="5" y="51"/>
                  </a:cubicBezTo>
                  <a:moveTo>
                    <a:pt x="5" y="62"/>
                  </a:moveTo>
                  <a:cubicBezTo>
                    <a:pt x="5" y="62"/>
                    <a:pt x="5" y="62"/>
                    <a:pt x="5" y="62"/>
                  </a:cubicBezTo>
                  <a:cubicBezTo>
                    <a:pt x="6" y="62"/>
                    <a:pt x="7" y="61"/>
                    <a:pt x="8" y="60"/>
                  </a:cubicBezTo>
                  <a:cubicBezTo>
                    <a:pt x="9" y="59"/>
                    <a:pt x="10" y="59"/>
                    <a:pt x="11" y="58"/>
                  </a:cubicBezTo>
                  <a:cubicBezTo>
                    <a:pt x="14" y="57"/>
                    <a:pt x="17" y="56"/>
                    <a:pt x="19" y="54"/>
                  </a:cubicBezTo>
                  <a:cubicBezTo>
                    <a:pt x="30" y="49"/>
                    <a:pt x="41" y="44"/>
                    <a:pt x="52" y="39"/>
                  </a:cubicBezTo>
                  <a:cubicBezTo>
                    <a:pt x="53" y="39"/>
                    <a:pt x="53" y="39"/>
                    <a:pt x="54" y="38"/>
                  </a:cubicBezTo>
                  <a:cubicBezTo>
                    <a:pt x="60" y="36"/>
                    <a:pt x="67" y="33"/>
                    <a:pt x="73" y="31"/>
                  </a:cubicBezTo>
                  <a:cubicBezTo>
                    <a:pt x="75" y="30"/>
                    <a:pt x="76" y="30"/>
                    <a:pt x="77" y="30"/>
                  </a:cubicBezTo>
                  <a:cubicBezTo>
                    <a:pt x="78" y="29"/>
                    <a:pt x="78" y="29"/>
                    <a:pt x="79" y="28"/>
                  </a:cubicBezTo>
                  <a:cubicBezTo>
                    <a:pt x="80" y="28"/>
                    <a:pt x="80" y="28"/>
                    <a:pt x="80" y="28"/>
                  </a:cubicBezTo>
                  <a:cubicBezTo>
                    <a:pt x="81" y="28"/>
                    <a:pt x="82" y="27"/>
                    <a:pt x="83" y="27"/>
                  </a:cubicBezTo>
                  <a:cubicBezTo>
                    <a:pt x="84" y="27"/>
                    <a:pt x="84" y="28"/>
                    <a:pt x="85" y="28"/>
                  </a:cubicBezTo>
                  <a:cubicBezTo>
                    <a:pt x="63" y="37"/>
                    <a:pt x="42" y="46"/>
                    <a:pt x="20" y="56"/>
                  </a:cubicBezTo>
                  <a:cubicBezTo>
                    <a:pt x="15" y="58"/>
                    <a:pt x="11" y="61"/>
                    <a:pt x="5" y="62"/>
                  </a:cubicBezTo>
                  <a:moveTo>
                    <a:pt x="23" y="39"/>
                  </a:moveTo>
                  <a:cubicBezTo>
                    <a:pt x="32" y="35"/>
                    <a:pt x="40" y="31"/>
                    <a:pt x="48" y="26"/>
                  </a:cubicBezTo>
                  <a:cubicBezTo>
                    <a:pt x="49" y="26"/>
                    <a:pt x="49" y="26"/>
                    <a:pt x="49" y="26"/>
                  </a:cubicBezTo>
                  <a:cubicBezTo>
                    <a:pt x="50" y="26"/>
                    <a:pt x="52" y="26"/>
                    <a:pt x="53" y="26"/>
                  </a:cubicBezTo>
                  <a:cubicBezTo>
                    <a:pt x="43" y="31"/>
                    <a:pt x="33" y="34"/>
                    <a:pt x="23" y="39"/>
                  </a:cubicBezTo>
                  <a:moveTo>
                    <a:pt x="5" y="48"/>
                  </a:moveTo>
                  <a:cubicBezTo>
                    <a:pt x="5" y="47"/>
                    <a:pt x="5" y="46"/>
                    <a:pt x="6" y="45"/>
                  </a:cubicBezTo>
                  <a:cubicBezTo>
                    <a:pt x="9" y="43"/>
                    <a:pt x="13" y="41"/>
                    <a:pt x="16" y="39"/>
                  </a:cubicBezTo>
                  <a:cubicBezTo>
                    <a:pt x="21" y="37"/>
                    <a:pt x="26" y="34"/>
                    <a:pt x="31" y="32"/>
                  </a:cubicBezTo>
                  <a:cubicBezTo>
                    <a:pt x="36" y="30"/>
                    <a:pt x="41" y="27"/>
                    <a:pt x="46" y="25"/>
                  </a:cubicBezTo>
                  <a:cubicBezTo>
                    <a:pt x="47" y="25"/>
                    <a:pt x="48" y="25"/>
                    <a:pt x="48" y="26"/>
                  </a:cubicBezTo>
                  <a:cubicBezTo>
                    <a:pt x="44" y="28"/>
                    <a:pt x="39" y="30"/>
                    <a:pt x="34" y="33"/>
                  </a:cubicBezTo>
                  <a:cubicBezTo>
                    <a:pt x="27" y="36"/>
                    <a:pt x="20" y="40"/>
                    <a:pt x="13" y="44"/>
                  </a:cubicBezTo>
                  <a:cubicBezTo>
                    <a:pt x="12" y="44"/>
                    <a:pt x="10" y="45"/>
                    <a:pt x="9" y="46"/>
                  </a:cubicBezTo>
                  <a:cubicBezTo>
                    <a:pt x="8" y="47"/>
                    <a:pt x="6" y="47"/>
                    <a:pt x="5" y="48"/>
                  </a:cubicBezTo>
                  <a:moveTo>
                    <a:pt x="14" y="54"/>
                  </a:moveTo>
                  <a:cubicBezTo>
                    <a:pt x="17" y="52"/>
                    <a:pt x="21" y="50"/>
                    <a:pt x="25" y="48"/>
                  </a:cubicBezTo>
                  <a:cubicBezTo>
                    <a:pt x="33" y="44"/>
                    <a:pt x="41" y="40"/>
                    <a:pt x="50" y="37"/>
                  </a:cubicBezTo>
                  <a:cubicBezTo>
                    <a:pt x="58" y="34"/>
                    <a:pt x="66" y="31"/>
                    <a:pt x="74" y="28"/>
                  </a:cubicBezTo>
                  <a:cubicBezTo>
                    <a:pt x="76" y="27"/>
                    <a:pt x="79" y="26"/>
                    <a:pt x="81" y="24"/>
                  </a:cubicBezTo>
                  <a:cubicBezTo>
                    <a:pt x="82" y="25"/>
                    <a:pt x="82" y="26"/>
                    <a:pt x="83" y="26"/>
                  </a:cubicBezTo>
                  <a:cubicBezTo>
                    <a:pt x="82" y="27"/>
                    <a:pt x="80" y="27"/>
                    <a:pt x="79" y="28"/>
                  </a:cubicBezTo>
                  <a:cubicBezTo>
                    <a:pt x="77" y="29"/>
                    <a:pt x="74" y="30"/>
                    <a:pt x="72" y="31"/>
                  </a:cubicBezTo>
                  <a:cubicBezTo>
                    <a:pt x="69" y="32"/>
                    <a:pt x="67" y="32"/>
                    <a:pt x="64" y="33"/>
                  </a:cubicBezTo>
                  <a:cubicBezTo>
                    <a:pt x="61" y="35"/>
                    <a:pt x="58" y="36"/>
                    <a:pt x="55" y="37"/>
                  </a:cubicBezTo>
                  <a:cubicBezTo>
                    <a:pt x="52" y="38"/>
                    <a:pt x="50" y="39"/>
                    <a:pt x="47" y="40"/>
                  </a:cubicBezTo>
                  <a:cubicBezTo>
                    <a:pt x="36" y="45"/>
                    <a:pt x="25" y="48"/>
                    <a:pt x="15" y="53"/>
                  </a:cubicBezTo>
                  <a:cubicBezTo>
                    <a:pt x="14" y="54"/>
                    <a:pt x="14" y="54"/>
                    <a:pt x="14" y="54"/>
                  </a:cubicBezTo>
                  <a:moveTo>
                    <a:pt x="9" y="42"/>
                  </a:moveTo>
                  <a:cubicBezTo>
                    <a:pt x="11" y="41"/>
                    <a:pt x="14" y="40"/>
                    <a:pt x="16" y="38"/>
                  </a:cubicBezTo>
                  <a:cubicBezTo>
                    <a:pt x="21" y="36"/>
                    <a:pt x="26" y="33"/>
                    <a:pt x="31" y="31"/>
                  </a:cubicBezTo>
                  <a:cubicBezTo>
                    <a:pt x="35" y="29"/>
                    <a:pt x="39" y="26"/>
                    <a:pt x="43" y="24"/>
                  </a:cubicBezTo>
                  <a:cubicBezTo>
                    <a:pt x="44" y="24"/>
                    <a:pt x="45" y="25"/>
                    <a:pt x="45" y="25"/>
                  </a:cubicBezTo>
                  <a:cubicBezTo>
                    <a:pt x="42" y="27"/>
                    <a:pt x="38" y="28"/>
                    <a:pt x="35" y="30"/>
                  </a:cubicBezTo>
                  <a:cubicBezTo>
                    <a:pt x="26" y="34"/>
                    <a:pt x="17" y="38"/>
                    <a:pt x="9" y="42"/>
                  </a:cubicBezTo>
                  <a:moveTo>
                    <a:pt x="6" y="43"/>
                  </a:moveTo>
                  <a:cubicBezTo>
                    <a:pt x="7" y="42"/>
                    <a:pt x="7" y="40"/>
                    <a:pt x="8" y="38"/>
                  </a:cubicBezTo>
                  <a:cubicBezTo>
                    <a:pt x="11" y="38"/>
                    <a:pt x="13" y="37"/>
                    <a:pt x="15" y="35"/>
                  </a:cubicBezTo>
                  <a:cubicBezTo>
                    <a:pt x="20" y="33"/>
                    <a:pt x="25" y="31"/>
                    <a:pt x="29" y="29"/>
                  </a:cubicBezTo>
                  <a:cubicBezTo>
                    <a:pt x="33" y="27"/>
                    <a:pt x="38" y="25"/>
                    <a:pt x="42" y="24"/>
                  </a:cubicBezTo>
                  <a:cubicBezTo>
                    <a:pt x="43" y="24"/>
                    <a:pt x="43" y="24"/>
                    <a:pt x="43" y="24"/>
                  </a:cubicBezTo>
                  <a:cubicBezTo>
                    <a:pt x="31" y="30"/>
                    <a:pt x="18" y="37"/>
                    <a:pt x="6" y="43"/>
                  </a:cubicBezTo>
                  <a:moveTo>
                    <a:pt x="52" y="24"/>
                  </a:moveTo>
                  <a:cubicBezTo>
                    <a:pt x="51" y="24"/>
                    <a:pt x="50" y="24"/>
                    <a:pt x="49" y="24"/>
                  </a:cubicBezTo>
                  <a:cubicBezTo>
                    <a:pt x="50" y="23"/>
                    <a:pt x="51" y="23"/>
                    <a:pt x="52" y="22"/>
                  </a:cubicBezTo>
                  <a:cubicBezTo>
                    <a:pt x="52" y="23"/>
                    <a:pt x="52" y="23"/>
                    <a:pt x="52" y="23"/>
                  </a:cubicBezTo>
                  <a:cubicBezTo>
                    <a:pt x="52" y="24"/>
                    <a:pt x="52" y="24"/>
                    <a:pt x="52" y="24"/>
                  </a:cubicBezTo>
                  <a:moveTo>
                    <a:pt x="5" y="55"/>
                  </a:moveTo>
                  <a:cubicBezTo>
                    <a:pt x="5" y="55"/>
                    <a:pt x="8" y="54"/>
                    <a:pt x="9" y="53"/>
                  </a:cubicBezTo>
                  <a:cubicBezTo>
                    <a:pt x="10" y="52"/>
                    <a:pt x="12" y="51"/>
                    <a:pt x="14" y="50"/>
                  </a:cubicBezTo>
                  <a:cubicBezTo>
                    <a:pt x="18" y="47"/>
                    <a:pt x="23" y="45"/>
                    <a:pt x="27" y="43"/>
                  </a:cubicBezTo>
                  <a:cubicBezTo>
                    <a:pt x="36" y="39"/>
                    <a:pt x="44" y="35"/>
                    <a:pt x="53" y="31"/>
                  </a:cubicBezTo>
                  <a:cubicBezTo>
                    <a:pt x="57" y="29"/>
                    <a:pt x="62" y="27"/>
                    <a:pt x="67" y="26"/>
                  </a:cubicBezTo>
                  <a:cubicBezTo>
                    <a:pt x="70" y="24"/>
                    <a:pt x="73" y="23"/>
                    <a:pt x="77" y="21"/>
                  </a:cubicBezTo>
                  <a:cubicBezTo>
                    <a:pt x="77" y="21"/>
                    <a:pt x="78" y="22"/>
                    <a:pt x="78" y="22"/>
                  </a:cubicBezTo>
                  <a:cubicBezTo>
                    <a:pt x="79" y="23"/>
                    <a:pt x="80" y="23"/>
                    <a:pt x="81" y="24"/>
                  </a:cubicBezTo>
                  <a:cubicBezTo>
                    <a:pt x="78" y="25"/>
                    <a:pt x="75" y="26"/>
                    <a:pt x="72" y="27"/>
                  </a:cubicBezTo>
                  <a:cubicBezTo>
                    <a:pt x="71" y="28"/>
                    <a:pt x="71" y="28"/>
                    <a:pt x="70" y="28"/>
                  </a:cubicBezTo>
                  <a:cubicBezTo>
                    <a:pt x="65" y="30"/>
                    <a:pt x="61" y="31"/>
                    <a:pt x="57" y="33"/>
                  </a:cubicBezTo>
                  <a:cubicBezTo>
                    <a:pt x="48" y="36"/>
                    <a:pt x="38" y="40"/>
                    <a:pt x="29" y="44"/>
                  </a:cubicBezTo>
                  <a:cubicBezTo>
                    <a:pt x="25" y="45"/>
                    <a:pt x="22" y="47"/>
                    <a:pt x="18" y="49"/>
                  </a:cubicBezTo>
                  <a:cubicBezTo>
                    <a:pt x="14" y="51"/>
                    <a:pt x="10" y="53"/>
                    <a:pt x="6" y="55"/>
                  </a:cubicBezTo>
                  <a:cubicBezTo>
                    <a:pt x="5" y="55"/>
                    <a:pt x="5" y="55"/>
                    <a:pt x="5" y="55"/>
                  </a:cubicBezTo>
                  <a:moveTo>
                    <a:pt x="64" y="26"/>
                  </a:moveTo>
                  <a:cubicBezTo>
                    <a:pt x="65" y="26"/>
                    <a:pt x="67" y="25"/>
                    <a:pt x="68" y="24"/>
                  </a:cubicBezTo>
                  <a:cubicBezTo>
                    <a:pt x="70" y="24"/>
                    <a:pt x="72" y="23"/>
                    <a:pt x="73" y="22"/>
                  </a:cubicBezTo>
                  <a:cubicBezTo>
                    <a:pt x="74" y="22"/>
                    <a:pt x="76" y="21"/>
                    <a:pt x="76" y="21"/>
                  </a:cubicBezTo>
                  <a:cubicBezTo>
                    <a:pt x="76" y="21"/>
                    <a:pt x="76" y="21"/>
                    <a:pt x="76" y="21"/>
                  </a:cubicBezTo>
                  <a:cubicBezTo>
                    <a:pt x="76" y="21"/>
                    <a:pt x="76" y="21"/>
                    <a:pt x="75" y="21"/>
                  </a:cubicBezTo>
                  <a:cubicBezTo>
                    <a:pt x="72" y="24"/>
                    <a:pt x="68" y="25"/>
                    <a:pt x="64" y="26"/>
                  </a:cubicBezTo>
                  <a:moveTo>
                    <a:pt x="9" y="37"/>
                  </a:moveTo>
                  <a:cubicBezTo>
                    <a:pt x="9" y="37"/>
                    <a:pt x="9" y="37"/>
                    <a:pt x="9" y="37"/>
                  </a:cubicBezTo>
                  <a:cubicBezTo>
                    <a:pt x="11" y="36"/>
                    <a:pt x="14" y="34"/>
                    <a:pt x="16" y="33"/>
                  </a:cubicBezTo>
                  <a:cubicBezTo>
                    <a:pt x="20" y="30"/>
                    <a:pt x="24" y="29"/>
                    <a:pt x="28" y="27"/>
                  </a:cubicBezTo>
                  <a:cubicBezTo>
                    <a:pt x="32" y="25"/>
                    <a:pt x="36" y="22"/>
                    <a:pt x="41" y="20"/>
                  </a:cubicBezTo>
                  <a:cubicBezTo>
                    <a:pt x="37" y="22"/>
                    <a:pt x="33" y="24"/>
                    <a:pt x="29" y="26"/>
                  </a:cubicBezTo>
                  <a:cubicBezTo>
                    <a:pt x="25" y="29"/>
                    <a:pt x="21" y="31"/>
                    <a:pt x="17" y="33"/>
                  </a:cubicBezTo>
                  <a:cubicBezTo>
                    <a:pt x="15" y="34"/>
                    <a:pt x="12" y="36"/>
                    <a:pt x="10" y="37"/>
                  </a:cubicBezTo>
                  <a:cubicBezTo>
                    <a:pt x="9" y="37"/>
                    <a:pt x="9" y="37"/>
                    <a:pt x="9" y="37"/>
                  </a:cubicBezTo>
                  <a:moveTo>
                    <a:pt x="49" y="23"/>
                  </a:moveTo>
                  <a:cubicBezTo>
                    <a:pt x="48" y="23"/>
                    <a:pt x="47" y="23"/>
                    <a:pt x="46" y="23"/>
                  </a:cubicBezTo>
                  <a:cubicBezTo>
                    <a:pt x="48" y="22"/>
                    <a:pt x="50" y="20"/>
                    <a:pt x="52" y="19"/>
                  </a:cubicBezTo>
                  <a:cubicBezTo>
                    <a:pt x="52" y="20"/>
                    <a:pt x="52" y="21"/>
                    <a:pt x="52" y="22"/>
                  </a:cubicBezTo>
                  <a:cubicBezTo>
                    <a:pt x="51" y="22"/>
                    <a:pt x="50" y="23"/>
                    <a:pt x="49" y="23"/>
                  </a:cubicBezTo>
                  <a:moveTo>
                    <a:pt x="45" y="23"/>
                  </a:moveTo>
                  <a:cubicBezTo>
                    <a:pt x="45" y="22"/>
                    <a:pt x="45" y="22"/>
                    <a:pt x="45" y="22"/>
                  </a:cubicBezTo>
                  <a:cubicBezTo>
                    <a:pt x="47" y="21"/>
                    <a:pt x="50" y="20"/>
                    <a:pt x="53" y="18"/>
                  </a:cubicBezTo>
                  <a:cubicBezTo>
                    <a:pt x="53" y="19"/>
                    <a:pt x="53" y="19"/>
                    <a:pt x="53" y="19"/>
                  </a:cubicBezTo>
                  <a:cubicBezTo>
                    <a:pt x="50" y="20"/>
                    <a:pt x="48" y="21"/>
                    <a:pt x="45" y="23"/>
                  </a:cubicBezTo>
                  <a:moveTo>
                    <a:pt x="63" y="22"/>
                  </a:moveTo>
                  <a:cubicBezTo>
                    <a:pt x="63" y="22"/>
                    <a:pt x="64" y="22"/>
                    <a:pt x="64" y="22"/>
                  </a:cubicBezTo>
                  <a:cubicBezTo>
                    <a:pt x="65" y="21"/>
                    <a:pt x="65" y="21"/>
                    <a:pt x="65" y="21"/>
                  </a:cubicBezTo>
                  <a:cubicBezTo>
                    <a:pt x="66" y="21"/>
                    <a:pt x="68" y="20"/>
                    <a:pt x="69" y="19"/>
                  </a:cubicBezTo>
                  <a:cubicBezTo>
                    <a:pt x="70" y="19"/>
                    <a:pt x="70" y="19"/>
                    <a:pt x="70" y="18"/>
                  </a:cubicBezTo>
                  <a:cubicBezTo>
                    <a:pt x="70" y="18"/>
                    <a:pt x="70" y="18"/>
                    <a:pt x="70" y="18"/>
                  </a:cubicBezTo>
                  <a:cubicBezTo>
                    <a:pt x="72" y="19"/>
                    <a:pt x="74" y="20"/>
                    <a:pt x="76" y="21"/>
                  </a:cubicBezTo>
                  <a:cubicBezTo>
                    <a:pt x="65" y="25"/>
                    <a:pt x="54" y="30"/>
                    <a:pt x="43" y="34"/>
                  </a:cubicBezTo>
                  <a:cubicBezTo>
                    <a:pt x="32" y="38"/>
                    <a:pt x="22" y="43"/>
                    <a:pt x="12" y="48"/>
                  </a:cubicBezTo>
                  <a:cubicBezTo>
                    <a:pt x="10" y="49"/>
                    <a:pt x="7" y="50"/>
                    <a:pt x="5" y="52"/>
                  </a:cubicBezTo>
                  <a:cubicBezTo>
                    <a:pt x="7" y="50"/>
                    <a:pt x="9" y="49"/>
                    <a:pt x="12" y="47"/>
                  </a:cubicBezTo>
                  <a:cubicBezTo>
                    <a:pt x="17" y="44"/>
                    <a:pt x="22" y="42"/>
                    <a:pt x="27" y="39"/>
                  </a:cubicBezTo>
                  <a:cubicBezTo>
                    <a:pt x="36" y="35"/>
                    <a:pt x="46" y="31"/>
                    <a:pt x="56" y="26"/>
                  </a:cubicBezTo>
                  <a:cubicBezTo>
                    <a:pt x="59" y="26"/>
                    <a:pt x="63" y="25"/>
                    <a:pt x="67" y="23"/>
                  </a:cubicBezTo>
                  <a:cubicBezTo>
                    <a:pt x="68" y="23"/>
                    <a:pt x="68" y="21"/>
                    <a:pt x="67" y="21"/>
                  </a:cubicBezTo>
                  <a:cubicBezTo>
                    <a:pt x="67" y="21"/>
                    <a:pt x="67" y="21"/>
                    <a:pt x="67" y="21"/>
                  </a:cubicBezTo>
                  <a:cubicBezTo>
                    <a:pt x="65" y="22"/>
                    <a:pt x="64" y="22"/>
                    <a:pt x="63" y="22"/>
                  </a:cubicBezTo>
                  <a:moveTo>
                    <a:pt x="9" y="35"/>
                  </a:moveTo>
                  <a:cubicBezTo>
                    <a:pt x="10" y="34"/>
                    <a:pt x="11" y="33"/>
                    <a:pt x="11" y="32"/>
                  </a:cubicBezTo>
                  <a:cubicBezTo>
                    <a:pt x="17" y="30"/>
                    <a:pt x="23" y="27"/>
                    <a:pt x="28" y="24"/>
                  </a:cubicBezTo>
                  <a:cubicBezTo>
                    <a:pt x="32" y="22"/>
                    <a:pt x="35" y="21"/>
                    <a:pt x="38" y="19"/>
                  </a:cubicBezTo>
                  <a:cubicBezTo>
                    <a:pt x="40" y="19"/>
                    <a:pt x="41" y="18"/>
                    <a:pt x="42" y="17"/>
                  </a:cubicBezTo>
                  <a:cubicBezTo>
                    <a:pt x="31" y="23"/>
                    <a:pt x="20" y="29"/>
                    <a:pt x="9" y="35"/>
                  </a:cubicBezTo>
                  <a:moveTo>
                    <a:pt x="55" y="22"/>
                  </a:moveTo>
                  <a:cubicBezTo>
                    <a:pt x="55" y="21"/>
                    <a:pt x="55" y="21"/>
                    <a:pt x="55" y="21"/>
                  </a:cubicBezTo>
                  <a:cubicBezTo>
                    <a:pt x="58" y="20"/>
                    <a:pt x="60" y="19"/>
                    <a:pt x="63" y="17"/>
                  </a:cubicBezTo>
                  <a:cubicBezTo>
                    <a:pt x="60" y="19"/>
                    <a:pt x="58" y="20"/>
                    <a:pt x="55" y="22"/>
                  </a:cubicBezTo>
                  <a:moveTo>
                    <a:pt x="55" y="24"/>
                  </a:moveTo>
                  <a:cubicBezTo>
                    <a:pt x="55" y="23"/>
                    <a:pt x="55" y="23"/>
                    <a:pt x="55" y="23"/>
                  </a:cubicBezTo>
                  <a:cubicBezTo>
                    <a:pt x="58" y="21"/>
                    <a:pt x="62" y="19"/>
                    <a:pt x="65" y="17"/>
                  </a:cubicBezTo>
                  <a:cubicBezTo>
                    <a:pt x="65" y="16"/>
                    <a:pt x="65" y="16"/>
                    <a:pt x="65" y="16"/>
                  </a:cubicBezTo>
                  <a:cubicBezTo>
                    <a:pt x="67" y="17"/>
                    <a:pt x="68" y="17"/>
                    <a:pt x="70" y="18"/>
                  </a:cubicBezTo>
                  <a:cubicBezTo>
                    <a:pt x="68" y="19"/>
                    <a:pt x="66" y="20"/>
                    <a:pt x="64" y="21"/>
                  </a:cubicBezTo>
                  <a:cubicBezTo>
                    <a:pt x="63" y="22"/>
                    <a:pt x="61" y="23"/>
                    <a:pt x="59" y="23"/>
                  </a:cubicBezTo>
                  <a:cubicBezTo>
                    <a:pt x="58" y="24"/>
                    <a:pt x="56" y="24"/>
                    <a:pt x="55" y="24"/>
                  </a:cubicBezTo>
                  <a:moveTo>
                    <a:pt x="55" y="17"/>
                  </a:moveTo>
                  <a:cubicBezTo>
                    <a:pt x="55" y="17"/>
                    <a:pt x="55" y="17"/>
                    <a:pt x="55" y="17"/>
                  </a:cubicBezTo>
                  <a:cubicBezTo>
                    <a:pt x="55" y="17"/>
                    <a:pt x="56" y="16"/>
                    <a:pt x="57" y="16"/>
                  </a:cubicBezTo>
                  <a:cubicBezTo>
                    <a:pt x="56" y="16"/>
                    <a:pt x="55" y="17"/>
                    <a:pt x="55" y="17"/>
                  </a:cubicBezTo>
                  <a:moveTo>
                    <a:pt x="16" y="26"/>
                  </a:moveTo>
                  <a:cubicBezTo>
                    <a:pt x="20" y="23"/>
                    <a:pt x="25" y="20"/>
                    <a:pt x="30" y="18"/>
                  </a:cubicBezTo>
                  <a:cubicBezTo>
                    <a:pt x="33" y="17"/>
                    <a:pt x="35" y="16"/>
                    <a:pt x="38" y="16"/>
                  </a:cubicBezTo>
                  <a:cubicBezTo>
                    <a:pt x="36" y="17"/>
                    <a:pt x="34" y="18"/>
                    <a:pt x="32" y="19"/>
                  </a:cubicBezTo>
                  <a:cubicBezTo>
                    <a:pt x="27" y="21"/>
                    <a:pt x="22" y="24"/>
                    <a:pt x="16" y="26"/>
                  </a:cubicBezTo>
                  <a:moveTo>
                    <a:pt x="58" y="16"/>
                  </a:moveTo>
                  <a:cubicBezTo>
                    <a:pt x="58" y="16"/>
                    <a:pt x="58" y="16"/>
                    <a:pt x="58" y="16"/>
                  </a:cubicBezTo>
                  <a:cubicBezTo>
                    <a:pt x="58" y="16"/>
                    <a:pt x="58" y="16"/>
                    <a:pt x="58" y="16"/>
                  </a:cubicBezTo>
                  <a:moveTo>
                    <a:pt x="55" y="21"/>
                  </a:moveTo>
                  <a:cubicBezTo>
                    <a:pt x="55" y="20"/>
                    <a:pt x="55" y="19"/>
                    <a:pt x="55" y="18"/>
                  </a:cubicBezTo>
                  <a:cubicBezTo>
                    <a:pt x="56" y="17"/>
                    <a:pt x="58" y="16"/>
                    <a:pt x="59" y="15"/>
                  </a:cubicBezTo>
                  <a:cubicBezTo>
                    <a:pt x="59" y="15"/>
                    <a:pt x="59" y="15"/>
                    <a:pt x="59" y="15"/>
                  </a:cubicBezTo>
                  <a:cubicBezTo>
                    <a:pt x="61" y="15"/>
                    <a:pt x="63" y="16"/>
                    <a:pt x="64" y="16"/>
                  </a:cubicBezTo>
                  <a:cubicBezTo>
                    <a:pt x="61" y="18"/>
                    <a:pt x="58" y="19"/>
                    <a:pt x="55" y="21"/>
                  </a:cubicBezTo>
                  <a:moveTo>
                    <a:pt x="16" y="27"/>
                  </a:moveTo>
                  <a:cubicBezTo>
                    <a:pt x="21" y="24"/>
                    <a:pt x="27" y="22"/>
                    <a:pt x="32" y="19"/>
                  </a:cubicBezTo>
                  <a:cubicBezTo>
                    <a:pt x="34" y="18"/>
                    <a:pt x="37" y="17"/>
                    <a:pt x="39" y="16"/>
                  </a:cubicBezTo>
                  <a:cubicBezTo>
                    <a:pt x="40" y="16"/>
                    <a:pt x="41" y="15"/>
                    <a:pt x="41" y="15"/>
                  </a:cubicBezTo>
                  <a:cubicBezTo>
                    <a:pt x="42" y="15"/>
                    <a:pt x="42" y="15"/>
                    <a:pt x="42" y="15"/>
                  </a:cubicBezTo>
                  <a:cubicBezTo>
                    <a:pt x="40" y="16"/>
                    <a:pt x="39" y="16"/>
                    <a:pt x="38" y="17"/>
                  </a:cubicBezTo>
                  <a:cubicBezTo>
                    <a:pt x="29" y="21"/>
                    <a:pt x="21" y="24"/>
                    <a:pt x="14" y="29"/>
                  </a:cubicBezTo>
                  <a:cubicBezTo>
                    <a:pt x="14" y="29"/>
                    <a:pt x="15" y="28"/>
                    <a:pt x="16" y="27"/>
                  </a:cubicBezTo>
                  <a:cubicBezTo>
                    <a:pt x="16" y="27"/>
                    <a:pt x="16" y="27"/>
                    <a:pt x="16" y="27"/>
                  </a:cubicBezTo>
                  <a:moveTo>
                    <a:pt x="8" y="38"/>
                  </a:moveTo>
                  <a:cubicBezTo>
                    <a:pt x="8" y="38"/>
                    <a:pt x="8" y="38"/>
                    <a:pt x="8" y="38"/>
                  </a:cubicBezTo>
                  <a:cubicBezTo>
                    <a:pt x="9" y="37"/>
                    <a:pt x="10" y="37"/>
                    <a:pt x="10" y="37"/>
                  </a:cubicBezTo>
                  <a:cubicBezTo>
                    <a:pt x="12" y="37"/>
                    <a:pt x="13" y="36"/>
                    <a:pt x="15" y="35"/>
                  </a:cubicBezTo>
                  <a:cubicBezTo>
                    <a:pt x="19" y="32"/>
                    <a:pt x="24" y="30"/>
                    <a:pt x="28" y="28"/>
                  </a:cubicBezTo>
                  <a:cubicBezTo>
                    <a:pt x="37" y="23"/>
                    <a:pt x="45" y="19"/>
                    <a:pt x="53" y="15"/>
                  </a:cubicBezTo>
                  <a:cubicBezTo>
                    <a:pt x="53" y="16"/>
                    <a:pt x="53" y="17"/>
                    <a:pt x="53" y="17"/>
                  </a:cubicBezTo>
                  <a:cubicBezTo>
                    <a:pt x="51" y="18"/>
                    <a:pt x="49" y="19"/>
                    <a:pt x="48" y="20"/>
                  </a:cubicBezTo>
                  <a:cubicBezTo>
                    <a:pt x="46" y="21"/>
                    <a:pt x="45" y="21"/>
                    <a:pt x="44" y="22"/>
                  </a:cubicBezTo>
                  <a:cubicBezTo>
                    <a:pt x="43" y="22"/>
                    <a:pt x="43" y="21"/>
                    <a:pt x="42" y="21"/>
                  </a:cubicBezTo>
                  <a:cubicBezTo>
                    <a:pt x="42" y="21"/>
                    <a:pt x="42" y="21"/>
                    <a:pt x="42" y="21"/>
                  </a:cubicBezTo>
                  <a:cubicBezTo>
                    <a:pt x="41" y="21"/>
                    <a:pt x="40" y="23"/>
                    <a:pt x="41" y="23"/>
                  </a:cubicBezTo>
                  <a:cubicBezTo>
                    <a:pt x="41" y="23"/>
                    <a:pt x="41" y="23"/>
                    <a:pt x="41" y="23"/>
                  </a:cubicBezTo>
                  <a:cubicBezTo>
                    <a:pt x="39" y="24"/>
                    <a:pt x="37" y="25"/>
                    <a:pt x="34" y="26"/>
                  </a:cubicBezTo>
                  <a:cubicBezTo>
                    <a:pt x="30" y="28"/>
                    <a:pt x="26" y="30"/>
                    <a:pt x="21" y="32"/>
                  </a:cubicBezTo>
                  <a:cubicBezTo>
                    <a:pt x="17" y="34"/>
                    <a:pt x="13" y="37"/>
                    <a:pt x="8" y="38"/>
                  </a:cubicBezTo>
                  <a:cubicBezTo>
                    <a:pt x="8" y="38"/>
                    <a:pt x="8" y="38"/>
                    <a:pt x="8" y="38"/>
                  </a:cubicBezTo>
                  <a:moveTo>
                    <a:pt x="55" y="16"/>
                  </a:moveTo>
                  <a:cubicBezTo>
                    <a:pt x="55" y="16"/>
                    <a:pt x="55" y="15"/>
                    <a:pt x="55" y="15"/>
                  </a:cubicBezTo>
                  <a:cubicBezTo>
                    <a:pt x="56" y="15"/>
                    <a:pt x="57" y="15"/>
                    <a:pt x="58" y="15"/>
                  </a:cubicBezTo>
                  <a:cubicBezTo>
                    <a:pt x="57" y="15"/>
                    <a:pt x="56" y="16"/>
                    <a:pt x="55" y="16"/>
                  </a:cubicBezTo>
                  <a:moveTo>
                    <a:pt x="12" y="31"/>
                  </a:moveTo>
                  <a:cubicBezTo>
                    <a:pt x="12" y="31"/>
                    <a:pt x="12" y="31"/>
                    <a:pt x="12" y="31"/>
                  </a:cubicBezTo>
                  <a:cubicBezTo>
                    <a:pt x="14" y="30"/>
                    <a:pt x="15" y="29"/>
                    <a:pt x="16" y="28"/>
                  </a:cubicBezTo>
                  <a:cubicBezTo>
                    <a:pt x="19" y="27"/>
                    <a:pt x="22" y="25"/>
                    <a:pt x="25" y="23"/>
                  </a:cubicBezTo>
                  <a:cubicBezTo>
                    <a:pt x="31" y="20"/>
                    <a:pt x="37" y="18"/>
                    <a:pt x="43" y="15"/>
                  </a:cubicBezTo>
                  <a:cubicBezTo>
                    <a:pt x="45" y="15"/>
                    <a:pt x="46" y="15"/>
                    <a:pt x="47" y="15"/>
                  </a:cubicBezTo>
                  <a:cubicBezTo>
                    <a:pt x="36" y="19"/>
                    <a:pt x="24" y="26"/>
                    <a:pt x="13" y="31"/>
                  </a:cubicBezTo>
                  <a:cubicBezTo>
                    <a:pt x="13" y="31"/>
                    <a:pt x="12" y="31"/>
                    <a:pt x="12" y="31"/>
                  </a:cubicBezTo>
                  <a:moveTo>
                    <a:pt x="9" y="37"/>
                  </a:moveTo>
                  <a:cubicBezTo>
                    <a:pt x="9" y="36"/>
                    <a:pt x="9" y="36"/>
                    <a:pt x="9" y="36"/>
                  </a:cubicBezTo>
                  <a:cubicBezTo>
                    <a:pt x="10" y="36"/>
                    <a:pt x="10" y="36"/>
                    <a:pt x="10" y="36"/>
                  </a:cubicBezTo>
                  <a:cubicBezTo>
                    <a:pt x="11" y="35"/>
                    <a:pt x="13" y="34"/>
                    <a:pt x="15" y="33"/>
                  </a:cubicBezTo>
                  <a:cubicBezTo>
                    <a:pt x="18" y="30"/>
                    <a:pt x="22" y="29"/>
                    <a:pt x="26" y="27"/>
                  </a:cubicBezTo>
                  <a:cubicBezTo>
                    <a:pt x="33" y="22"/>
                    <a:pt x="41" y="18"/>
                    <a:pt x="49" y="15"/>
                  </a:cubicBezTo>
                  <a:cubicBezTo>
                    <a:pt x="50" y="15"/>
                    <a:pt x="50" y="15"/>
                    <a:pt x="51" y="15"/>
                  </a:cubicBezTo>
                  <a:cubicBezTo>
                    <a:pt x="51" y="15"/>
                    <a:pt x="52" y="15"/>
                    <a:pt x="52" y="15"/>
                  </a:cubicBezTo>
                  <a:cubicBezTo>
                    <a:pt x="52" y="15"/>
                    <a:pt x="52" y="15"/>
                    <a:pt x="52" y="15"/>
                  </a:cubicBezTo>
                  <a:cubicBezTo>
                    <a:pt x="38" y="21"/>
                    <a:pt x="24" y="28"/>
                    <a:pt x="11" y="35"/>
                  </a:cubicBezTo>
                  <a:cubicBezTo>
                    <a:pt x="11" y="36"/>
                    <a:pt x="9" y="36"/>
                    <a:pt x="9" y="37"/>
                  </a:cubicBezTo>
                  <a:moveTo>
                    <a:pt x="63" y="0"/>
                  </a:moveTo>
                  <a:cubicBezTo>
                    <a:pt x="63" y="0"/>
                    <a:pt x="63" y="0"/>
                    <a:pt x="63" y="0"/>
                  </a:cubicBezTo>
                  <a:cubicBezTo>
                    <a:pt x="58" y="3"/>
                    <a:pt x="55" y="7"/>
                    <a:pt x="54" y="13"/>
                  </a:cubicBezTo>
                  <a:cubicBezTo>
                    <a:pt x="52" y="12"/>
                    <a:pt x="51" y="12"/>
                    <a:pt x="50" y="12"/>
                  </a:cubicBezTo>
                  <a:cubicBezTo>
                    <a:pt x="50" y="12"/>
                    <a:pt x="50" y="12"/>
                    <a:pt x="50" y="12"/>
                  </a:cubicBezTo>
                  <a:cubicBezTo>
                    <a:pt x="35" y="13"/>
                    <a:pt x="19" y="18"/>
                    <a:pt x="10" y="30"/>
                  </a:cubicBezTo>
                  <a:cubicBezTo>
                    <a:pt x="1" y="42"/>
                    <a:pt x="0" y="59"/>
                    <a:pt x="6" y="72"/>
                  </a:cubicBezTo>
                  <a:cubicBezTo>
                    <a:pt x="10" y="80"/>
                    <a:pt x="16" y="87"/>
                    <a:pt x="23" y="92"/>
                  </a:cubicBezTo>
                  <a:cubicBezTo>
                    <a:pt x="27" y="95"/>
                    <a:pt x="31" y="97"/>
                    <a:pt x="36" y="97"/>
                  </a:cubicBezTo>
                  <a:cubicBezTo>
                    <a:pt x="39" y="97"/>
                    <a:pt x="43" y="96"/>
                    <a:pt x="46" y="95"/>
                  </a:cubicBezTo>
                  <a:cubicBezTo>
                    <a:pt x="46" y="96"/>
                    <a:pt x="45" y="98"/>
                    <a:pt x="44" y="99"/>
                  </a:cubicBezTo>
                  <a:cubicBezTo>
                    <a:pt x="44" y="100"/>
                    <a:pt x="45" y="101"/>
                    <a:pt x="45" y="101"/>
                  </a:cubicBezTo>
                  <a:cubicBezTo>
                    <a:pt x="46" y="101"/>
                    <a:pt x="46" y="101"/>
                    <a:pt x="46" y="100"/>
                  </a:cubicBezTo>
                  <a:cubicBezTo>
                    <a:pt x="47" y="100"/>
                    <a:pt x="47" y="99"/>
                    <a:pt x="47" y="99"/>
                  </a:cubicBezTo>
                  <a:cubicBezTo>
                    <a:pt x="47" y="99"/>
                    <a:pt x="47" y="99"/>
                    <a:pt x="47" y="99"/>
                  </a:cubicBezTo>
                  <a:cubicBezTo>
                    <a:pt x="47" y="100"/>
                    <a:pt x="48" y="100"/>
                    <a:pt x="48" y="100"/>
                  </a:cubicBezTo>
                  <a:cubicBezTo>
                    <a:pt x="49" y="100"/>
                    <a:pt x="49" y="100"/>
                    <a:pt x="49" y="99"/>
                  </a:cubicBezTo>
                  <a:cubicBezTo>
                    <a:pt x="49" y="99"/>
                    <a:pt x="49" y="99"/>
                    <a:pt x="49" y="99"/>
                  </a:cubicBezTo>
                  <a:cubicBezTo>
                    <a:pt x="50" y="99"/>
                    <a:pt x="50" y="99"/>
                    <a:pt x="50" y="99"/>
                  </a:cubicBezTo>
                  <a:cubicBezTo>
                    <a:pt x="51" y="99"/>
                    <a:pt x="51" y="99"/>
                    <a:pt x="51" y="98"/>
                  </a:cubicBezTo>
                  <a:cubicBezTo>
                    <a:pt x="51" y="97"/>
                    <a:pt x="51" y="97"/>
                    <a:pt x="51" y="97"/>
                  </a:cubicBezTo>
                  <a:cubicBezTo>
                    <a:pt x="52" y="97"/>
                    <a:pt x="53" y="96"/>
                    <a:pt x="52" y="96"/>
                  </a:cubicBezTo>
                  <a:cubicBezTo>
                    <a:pt x="56" y="98"/>
                    <a:pt x="61" y="99"/>
                    <a:pt x="66" y="99"/>
                  </a:cubicBezTo>
                  <a:cubicBezTo>
                    <a:pt x="68" y="99"/>
                    <a:pt x="71" y="98"/>
                    <a:pt x="74" y="97"/>
                  </a:cubicBezTo>
                  <a:cubicBezTo>
                    <a:pt x="82" y="94"/>
                    <a:pt x="87" y="87"/>
                    <a:pt x="90" y="79"/>
                  </a:cubicBezTo>
                  <a:cubicBezTo>
                    <a:pt x="97" y="64"/>
                    <a:pt x="97" y="44"/>
                    <a:pt x="89" y="30"/>
                  </a:cubicBezTo>
                  <a:cubicBezTo>
                    <a:pt x="82" y="19"/>
                    <a:pt x="69" y="14"/>
                    <a:pt x="56" y="13"/>
                  </a:cubicBezTo>
                  <a:cubicBezTo>
                    <a:pt x="57" y="8"/>
                    <a:pt x="60" y="4"/>
                    <a:pt x="64" y="2"/>
                  </a:cubicBezTo>
                  <a:cubicBezTo>
                    <a:pt x="65" y="1"/>
                    <a:pt x="64" y="0"/>
                    <a:pt x="63"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510" name="Google Shape;510;p22"/>
            <p:cNvSpPr/>
            <p:nvPr/>
          </p:nvSpPr>
          <p:spPr>
            <a:xfrm>
              <a:off x="8427706" y="3338439"/>
              <a:ext cx="411163" cy="428625"/>
            </a:xfrm>
            <a:custGeom>
              <a:rect b="b" l="l" r="r" t="t"/>
              <a:pathLst>
                <a:path extrusionOk="0" h="101" w="97">
                  <a:moveTo>
                    <a:pt x="73" y="95"/>
                  </a:moveTo>
                  <a:cubicBezTo>
                    <a:pt x="75" y="94"/>
                    <a:pt x="77" y="93"/>
                    <a:pt x="78" y="92"/>
                  </a:cubicBezTo>
                  <a:cubicBezTo>
                    <a:pt x="78" y="92"/>
                    <a:pt x="77" y="93"/>
                    <a:pt x="76" y="93"/>
                  </a:cubicBezTo>
                  <a:cubicBezTo>
                    <a:pt x="75" y="94"/>
                    <a:pt x="74" y="95"/>
                    <a:pt x="73" y="95"/>
                  </a:cubicBezTo>
                  <a:moveTo>
                    <a:pt x="65" y="97"/>
                  </a:moveTo>
                  <a:cubicBezTo>
                    <a:pt x="70" y="95"/>
                    <a:pt x="74" y="92"/>
                    <a:pt x="79" y="89"/>
                  </a:cubicBezTo>
                  <a:cubicBezTo>
                    <a:pt x="79" y="89"/>
                    <a:pt x="80" y="89"/>
                    <a:pt x="81" y="88"/>
                  </a:cubicBezTo>
                  <a:cubicBezTo>
                    <a:pt x="82" y="88"/>
                    <a:pt x="82" y="87"/>
                    <a:pt x="82" y="87"/>
                  </a:cubicBezTo>
                  <a:cubicBezTo>
                    <a:pt x="82" y="87"/>
                    <a:pt x="82" y="88"/>
                    <a:pt x="82" y="88"/>
                  </a:cubicBezTo>
                  <a:cubicBezTo>
                    <a:pt x="81" y="89"/>
                    <a:pt x="80" y="90"/>
                    <a:pt x="79" y="90"/>
                  </a:cubicBezTo>
                  <a:cubicBezTo>
                    <a:pt x="76" y="92"/>
                    <a:pt x="74" y="94"/>
                    <a:pt x="71" y="96"/>
                  </a:cubicBezTo>
                  <a:cubicBezTo>
                    <a:pt x="71" y="96"/>
                    <a:pt x="71" y="96"/>
                    <a:pt x="71" y="96"/>
                  </a:cubicBezTo>
                  <a:cubicBezTo>
                    <a:pt x="69" y="97"/>
                    <a:pt x="67" y="97"/>
                    <a:pt x="65" y="97"/>
                  </a:cubicBezTo>
                  <a:moveTo>
                    <a:pt x="53" y="94"/>
                  </a:moveTo>
                  <a:cubicBezTo>
                    <a:pt x="52" y="94"/>
                    <a:pt x="51" y="93"/>
                    <a:pt x="50" y="93"/>
                  </a:cubicBezTo>
                  <a:cubicBezTo>
                    <a:pt x="55" y="91"/>
                    <a:pt x="60" y="89"/>
                    <a:pt x="65" y="87"/>
                  </a:cubicBezTo>
                  <a:cubicBezTo>
                    <a:pt x="61" y="89"/>
                    <a:pt x="57" y="92"/>
                    <a:pt x="53" y="94"/>
                  </a:cubicBezTo>
                  <a:moveTo>
                    <a:pt x="63" y="97"/>
                  </a:moveTo>
                  <a:cubicBezTo>
                    <a:pt x="61" y="97"/>
                    <a:pt x="60" y="97"/>
                    <a:pt x="59" y="96"/>
                  </a:cubicBezTo>
                  <a:cubicBezTo>
                    <a:pt x="63" y="95"/>
                    <a:pt x="66" y="93"/>
                    <a:pt x="70" y="91"/>
                  </a:cubicBezTo>
                  <a:cubicBezTo>
                    <a:pt x="73" y="89"/>
                    <a:pt x="76" y="88"/>
                    <a:pt x="80" y="86"/>
                  </a:cubicBezTo>
                  <a:cubicBezTo>
                    <a:pt x="78" y="87"/>
                    <a:pt x="76" y="89"/>
                    <a:pt x="74" y="90"/>
                  </a:cubicBezTo>
                  <a:cubicBezTo>
                    <a:pt x="70" y="92"/>
                    <a:pt x="66" y="94"/>
                    <a:pt x="63" y="97"/>
                  </a:cubicBezTo>
                  <a:moveTo>
                    <a:pt x="57" y="96"/>
                  </a:moveTo>
                  <a:cubicBezTo>
                    <a:pt x="56" y="96"/>
                    <a:pt x="55" y="95"/>
                    <a:pt x="54" y="95"/>
                  </a:cubicBezTo>
                  <a:cubicBezTo>
                    <a:pt x="62" y="91"/>
                    <a:pt x="70" y="87"/>
                    <a:pt x="79" y="83"/>
                  </a:cubicBezTo>
                  <a:cubicBezTo>
                    <a:pt x="77" y="84"/>
                    <a:pt x="76" y="85"/>
                    <a:pt x="74" y="86"/>
                  </a:cubicBezTo>
                  <a:cubicBezTo>
                    <a:pt x="69" y="89"/>
                    <a:pt x="63" y="93"/>
                    <a:pt x="57" y="96"/>
                  </a:cubicBezTo>
                  <a:moveTo>
                    <a:pt x="63" y="97"/>
                  </a:moveTo>
                  <a:cubicBezTo>
                    <a:pt x="63" y="97"/>
                    <a:pt x="63" y="97"/>
                    <a:pt x="63" y="97"/>
                  </a:cubicBezTo>
                  <a:cubicBezTo>
                    <a:pt x="66" y="95"/>
                    <a:pt x="66" y="95"/>
                    <a:pt x="66" y="95"/>
                  </a:cubicBezTo>
                  <a:cubicBezTo>
                    <a:pt x="73" y="91"/>
                    <a:pt x="79" y="87"/>
                    <a:pt x="85" y="83"/>
                  </a:cubicBezTo>
                  <a:cubicBezTo>
                    <a:pt x="85" y="84"/>
                    <a:pt x="84" y="85"/>
                    <a:pt x="83" y="87"/>
                  </a:cubicBezTo>
                  <a:cubicBezTo>
                    <a:pt x="83" y="87"/>
                    <a:pt x="83" y="87"/>
                    <a:pt x="83" y="87"/>
                  </a:cubicBezTo>
                  <a:cubicBezTo>
                    <a:pt x="79" y="88"/>
                    <a:pt x="76" y="91"/>
                    <a:pt x="72" y="93"/>
                  </a:cubicBezTo>
                  <a:cubicBezTo>
                    <a:pt x="70" y="94"/>
                    <a:pt x="69" y="95"/>
                    <a:pt x="67" y="96"/>
                  </a:cubicBezTo>
                  <a:cubicBezTo>
                    <a:pt x="66" y="96"/>
                    <a:pt x="65" y="97"/>
                    <a:pt x="63" y="97"/>
                  </a:cubicBezTo>
                  <a:cubicBezTo>
                    <a:pt x="63" y="97"/>
                    <a:pt x="63" y="97"/>
                    <a:pt x="63" y="97"/>
                  </a:cubicBezTo>
                  <a:moveTo>
                    <a:pt x="25" y="92"/>
                  </a:moveTo>
                  <a:cubicBezTo>
                    <a:pt x="24" y="92"/>
                    <a:pt x="23" y="91"/>
                    <a:pt x="22" y="91"/>
                  </a:cubicBezTo>
                  <a:cubicBezTo>
                    <a:pt x="29" y="88"/>
                    <a:pt x="36" y="85"/>
                    <a:pt x="43" y="82"/>
                  </a:cubicBezTo>
                  <a:cubicBezTo>
                    <a:pt x="42" y="82"/>
                    <a:pt x="40" y="83"/>
                    <a:pt x="39" y="84"/>
                  </a:cubicBezTo>
                  <a:cubicBezTo>
                    <a:pt x="37" y="85"/>
                    <a:pt x="34" y="86"/>
                    <a:pt x="31" y="88"/>
                  </a:cubicBezTo>
                  <a:cubicBezTo>
                    <a:pt x="29" y="89"/>
                    <a:pt x="27" y="91"/>
                    <a:pt x="25" y="92"/>
                  </a:cubicBezTo>
                  <a:moveTo>
                    <a:pt x="35" y="95"/>
                  </a:moveTo>
                  <a:cubicBezTo>
                    <a:pt x="34" y="95"/>
                    <a:pt x="33" y="95"/>
                    <a:pt x="32" y="95"/>
                  </a:cubicBezTo>
                  <a:cubicBezTo>
                    <a:pt x="38" y="93"/>
                    <a:pt x="43" y="90"/>
                    <a:pt x="49" y="87"/>
                  </a:cubicBezTo>
                  <a:cubicBezTo>
                    <a:pt x="54" y="85"/>
                    <a:pt x="59" y="83"/>
                    <a:pt x="63" y="81"/>
                  </a:cubicBezTo>
                  <a:cubicBezTo>
                    <a:pt x="60" y="84"/>
                    <a:pt x="56" y="86"/>
                    <a:pt x="52" y="88"/>
                  </a:cubicBezTo>
                  <a:cubicBezTo>
                    <a:pt x="50" y="89"/>
                    <a:pt x="48" y="90"/>
                    <a:pt x="46" y="92"/>
                  </a:cubicBezTo>
                  <a:cubicBezTo>
                    <a:pt x="45" y="92"/>
                    <a:pt x="44" y="93"/>
                    <a:pt x="43" y="94"/>
                  </a:cubicBezTo>
                  <a:cubicBezTo>
                    <a:pt x="40" y="94"/>
                    <a:pt x="37" y="95"/>
                    <a:pt x="35" y="95"/>
                  </a:cubicBezTo>
                  <a:moveTo>
                    <a:pt x="31" y="94"/>
                  </a:moveTo>
                  <a:cubicBezTo>
                    <a:pt x="31" y="94"/>
                    <a:pt x="31" y="94"/>
                    <a:pt x="31" y="94"/>
                  </a:cubicBezTo>
                  <a:cubicBezTo>
                    <a:pt x="29" y="94"/>
                    <a:pt x="28" y="94"/>
                    <a:pt x="26" y="93"/>
                  </a:cubicBezTo>
                  <a:cubicBezTo>
                    <a:pt x="31" y="92"/>
                    <a:pt x="35" y="89"/>
                    <a:pt x="39" y="87"/>
                  </a:cubicBezTo>
                  <a:cubicBezTo>
                    <a:pt x="45" y="84"/>
                    <a:pt x="51" y="82"/>
                    <a:pt x="58" y="79"/>
                  </a:cubicBezTo>
                  <a:cubicBezTo>
                    <a:pt x="53" y="81"/>
                    <a:pt x="49" y="84"/>
                    <a:pt x="45" y="86"/>
                  </a:cubicBezTo>
                  <a:cubicBezTo>
                    <a:pt x="43" y="87"/>
                    <a:pt x="41" y="88"/>
                    <a:pt x="39" y="89"/>
                  </a:cubicBezTo>
                  <a:cubicBezTo>
                    <a:pt x="37" y="92"/>
                    <a:pt x="34" y="93"/>
                    <a:pt x="31" y="94"/>
                  </a:cubicBezTo>
                  <a:cubicBezTo>
                    <a:pt x="31" y="94"/>
                    <a:pt x="31" y="94"/>
                    <a:pt x="31" y="94"/>
                  </a:cubicBezTo>
                  <a:moveTo>
                    <a:pt x="59" y="96"/>
                  </a:moveTo>
                  <a:cubicBezTo>
                    <a:pt x="62" y="94"/>
                    <a:pt x="66" y="91"/>
                    <a:pt x="70" y="89"/>
                  </a:cubicBezTo>
                  <a:cubicBezTo>
                    <a:pt x="73" y="87"/>
                    <a:pt x="76" y="85"/>
                    <a:pt x="79" y="83"/>
                  </a:cubicBezTo>
                  <a:cubicBezTo>
                    <a:pt x="81" y="83"/>
                    <a:pt x="82" y="82"/>
                    <a:pt x="83" y="81"/>
                  </a:cubicBezTo>
                  <a:cubicBezTo>
                    <a:pt x="84" y="81"/>
                    <a:pt x="84" y="81"/>
                    <a:pt x="84" y="81"/>
                  </a:cubicBezTo>
                  <a:cubicBezTo>
                    <a:pt x="85" y="80"/>
                    <a:pt x="86" y="80"/>
                    <a:pt x="87" y="79"/>
                  </a:cubicBezTo>
                  <a:cubicBezTo>
                    <a:pt x="87" y="80"/>
                    <a:pt x="86" y="81"/>
                    <a:pt x="86" y="82"/>
                  </a:cubicBezTo>
                  <a:cubicBezTo>
                    <a:pt x="85" y="82"/>
                    <a:pt x="85" y="82"/>
                    <a:pt x="85" y="82"/>
                  </a:cubicBezTo>
                  <a:cubicBezTo>
                    <a:pt x="80" y="86"/>
                    <a:pt x="73" y="89"/>
                    <a:pt x="67" y="92"/>
                  </a:cubicBezTo>
                  <a:cubicBezTo>
                    <a:pt x="65" y="94"/>
                    <a:pt x="60" y="95"/>
                    <a:pt x="59" y="96"/>
                  </a:cubicBezTo>
                  <a:moveTo>
                    <a:pt x="54" y="94"/>
                  </a:moveTo>
                  <a:cubicBezTo>
                    <a:pt x="54" y="94"/>
                    <a:pt x="57" y="92"/>
                    <a:pt x="57" y="92"/>
                  </a:cubicBezTo>
                  <a:cubicBezTo>
                    <a:pt x="59" y="91"/>
                    <a:pt x="60" y="90"/>
                    <a:pt x="62" y="89"/>
                  </a:cubicBezTo>
                  <a:cubicBezTo>
                    <a:pt x="66" y="87"/>
                    <a:pt x="71" y="85"/>
                    <a:pt x="75" y="82"/>
                  </a:cubicBezTo>
                  <a:cubicBezTo>
                    <a:pt x="80" y="80"/>
                    <a:pt x="84" y="78"/>
                    <a:pt x="89" y="75"/>
                  </a:cubicBezTo>
                  <a:cubicBezTo>
                    <a:pt x="88" y="76"/>
                    <a:pt x="88" y="77"/>
                    <a:pt x="88" y="78"/>
                  </a:cubicBezTo>
                  <a:cubicBezTo>
                    <a:pt x="86" y="79"/>
                    <a:pt x="84" y="80"/>
                    <a:pt x="83" y="81"/>
                  </a:cubicBezTo>
                  <a:cubicBezTo>
                    <a:pt x="77" y="83"/>
                    <a:pt x="71" y="86"/>
                    <a:pt x="65" y="89"/>
                  </a:cubicBezTo>
                  <a:cubicBezTo>
                    <a:pt x="62" y="90"/>
                    <a:pt x="59" y="92"/>
                    <a:pt x="56" y="93"/>
                  </a:cubicBezTo>
                  <a:cubicBezTo>
                    <a:pt x="55" y="94"/>
                    <a:pt x="54" y="94"/>
                    <a:pt x="54" y="94"/>
                  </a:cubicBezTo>
                  <a:moveTo>
                    <a:pt x="73" y="77"/>
                  </a:moveTo>
                  <a:cubicBezTo>
                    <a:pt x="75" y="76"/>
                    <a:pt x="77" y="75"/>
                    <a:pt x="78" y="74"/>
                  </a:cubicBezTo>
                  <a:cubicBezTo>
                    <a:pt x="80" y="74"/>
                    <a:pt x="81" y="73"/>
                    <a:pt x="83" y="73"/>
                  </a:cubicBezTo>
                  <a:cubicBezTo>
                    <a:pt x="80" y="74"/>
                    <a:pt x="76" y="76"/>
                    <a:pt x="73" y="77"/>
                  </a:cubicBezTo>
                  <a:moveTo>
                    <a:pt x="18" y="87"/>
                  </a:moveTo>
                  <a:cubicBezTo>
                    <a:pt x="17" y="86"/>
                    <a:pt x="17" y="85"/>
                    <a:pt x="16" y="85"/>
                  </a:cubicBezTo>
                  <a:cubicBezTo>
                    <a:pt x="16" y="85"/>
                    <a:pt x="16" y="85"/>
                    <a:pt x="16" y="85"/>
                  </a:cubicBezTo>
                  <a:cubicBezTo>
                    <a:pt x="22" y="82"/>
                    <a:pt x="28" y="79"/>
                    <a:pt x="34" y="77"/>
                  </a:cubicBezTo>
                  <a:cubicBezTo>
                    <a:pt x="38" y="75"/>
                    <a:pt x="43" y="73"/>
                    <a:pt x="47" y="71"/>
                  </a:cubicBezTo>
                  <a:cubicBezTo>
                    <a:pt x="43" y="73"/>
                    <a:pt x="38" y="76"/>
                    <a:pt x="34" y="78"/>
                  </a:cubicBezTo>
                  <a:cubicBezTo>
                    <a:pt x="29" y="81"/>
                    <a:pt x="23" y="83"/>
                    <a:pt x="18" y="87"/>
                  </a:cubicBezTo>
                  <a:moveTo>
                    <a:pt x="45" y="93"/>
                  </a:moveTo>
                  <a:cubicBezTo>
                    <a:pt x="45" y="93"/>
                    <a:pt x="45" y="93"/>
                    <a:pt x="45" y="93"/>
                  </a:cubicBezTo>
                  <a:cubicBezTo>
                    <a:pt x="45" y="93"/>
                    <a:pt x="45" y="93"/>
                    <a:pt x="45" y="93"/>
                  </a:cubicBezTo>
                  <a:cubicBezTo>
                    <a:pt x="47" y="92"/>
                    <a:pt x="49" y="91"/>
                    <a:pt x="51" y="90"/>
                  </a:cubicBezTo>
                  <a:cubicBezTo>
                    <a:pt x="54" y="88"/>
                    <a:pt x="58" y="87"/>
                    <a:pt x="61" y="85"/>
                  </a:cubicBezTo>
                  <a:cubicBezTo>
                    <a:pt x="65" y="84"/>
                    <a:pt x="68" y="82"/>
                    <a:pt x="71" y="80"/>
                  </a:cubicBezTo>
                  <a:cubicBezTo>
                    <a:pt x="77" y="77"/>
                    <a:pt x="84" y="74"/>
                    <a:pt x="90" y="71"/>
                  </a:cubicBezTo>
                  <a:cubicBezTo>
                    <a:pt x="90" y="71"/>
                    <a:pt x="90" y="72"/>
                    <a:pt x="90" y="72"/>
                  </a:cubicBezTo>
                  <a:cubicBezTo>
                    <a:pt x="89" y="73"/>
                    <a:pt x="89" y="74"/>
                    <a:pt x="89" y="75"/>
                  </a:cubicBezTo>
                  <a:cubicBezTo>
                    <a:pt x="89" y="75"/>
                    <a:pt x="89" y="75"/>
                    <a:pt x="89" y="75"/>
                  </a:cubicBezTo>
                  <a:cubicBezTo>
                    <a:pt x="88" y="75"/>
                    <a:pt x="88" y="75"/>
                    <a:pt x="87" y="75"/>
                  </a:cubicBezTo>
                  <a:cubicBezTo>
                    <a:pt x="87" y="75"/>
                    <a:pt x="87" y="75"/>
                    <a:pt x="87" y="75"/>
                  </a:cubicBezTo>
                  <a:cubicBezTo>
                    <a:pt x="82" y="78"/>
                    <a:pt x="76" y="80"/>
                    <a:pt x="71" y="83"/>
                  </a:cubicBezTo>
                  <a:cubicBezTo>
                    <a:pt x="64" y="87"/>
                    <a:pt x="57" y="90"/>
                    <a:pt x="50" y="92"/>
                  </a:cubicBezTo>
                  <a:cubicBezTo>
                    <a:pt x="49" y="92"/>
                    <a:pt x="49" y="92"/>
                    <a:pt x="49" y="92"/>
                  </a:cubicBezTo>
                  <a:cubicBezTo>
                    <a:pt x="49" y="92"/>
                    <a:pt x="49" y="92"/>
                    <a:pt x="49" y="92"/>
                  </a:cubicBezTo>
                  <a:cubicBezTo>
                    <a:pt x="48" y="92"/>
                    <a:pt x="48" y="92"/>
                    <a:pt x="48" y="92"/>
                  </a:cubicBezTo>
                  <a:cubicBezTo>
                    <a:pt x="48" y="92"/>
                    <a:pt x="48" y="92"/>
                    <a:pt x="48" y="92"/>
                  </a:cubicBezTo>
                  <a:cubicBezTo>
                    <a:pt x="48" y="92"/>
                    <a:pt x="48" y="92"/>
                    <a:pt x="47" y="92"/>
                  </a:cubicBezTo>
                  <a:cubicBezTo>
                    <a:pt x="47" y="92"/>
                    <a:pt x="47" y="93"/>
                    <a:pt x="47" y="93"/>
                  </a:cubicBezTo>
                  <a:cubicBezTo>
                    <a:pt x="47" y="93"/>
                    <a:pt x="47" y="93"/>
                    <a:pt x="47" y="93"/>
                  </a:cubicBezTo>
                  <a:cubicBezTo>
                    <a:pt x="46" y="93"/>
                    <a:pt x="45" y="93"/>
                    <a:pt x="45" y="93"/>
                  </a:cubicBezTo>
                  <a:moveTo>
                    <a:pt x="50" y="90"/>
                  </a:moveTo>
                  <a:cubicBezTo>
                    <a:pt x="51" y="89"/>
                    <a:pt x="52" y="89"/>
                    <a:pt x="52" y="88"/>
                  </a:cubicBezTo>
                  <a:cubicBezTo>
                    <a:pt x="56" y="86"/>
                    <a:pt x="61" y="83"/>
                    <a:pt x="66" y="81"/>
                  </a:cubicBezTo>
                  <a:cubicBezTo>
                    <a:pt x="67" y="80"/>
                    <a:pt x="68" y="80"/>
                    <a:pt x="69" y="79"/>
                  </a:cubicBezTo>
                  <a:cubicBezTo>
                    <a:pt x="70" y="79"/>
                    <a:pt x="70" y="78"/>
                    <a:pt x="71" y="78"/>
                  </a:cubicBezTo>
                  <a:cubicBezTo>
                    <a:pt x="77" y="76"/>
                    <a:pt x="83" y="73"/>
                    <a:pt x="89" y="71"/>
                  </a:cubicBezTo>
                  <a:cubicBezTo>
                    <a:pt x="89" y="70"/>
                    <a:pt x="90" y="70"/>
                    <a:pt x="90" y="70"/>
                  </a:cubicBezTo>
                  <a:cubicBezTo>
                    <a:pt x="90" y="70"/>
                    <a:pt x="90" y="70"/>
                    <a:pt x="90" y="70"/>
                  </a:cubicBezTo>
                  <a:cubicBezTo>
                    <a:pt x="82" y="74"/>
                    <a:pt x="74" y="78"/>
                    <a:pt x="67" y="82"/>
                  </a:cubicBezTo>
                  <a:cubicBezTo>
                    <a:pt x="61" y="85"/>
                    <a:pt x="56" y="87"/>
                    <a:pt x="50" y="90"/>
                  </a:cubicBezTo>
                  <a:moveTo>
                    <a:pt x="70" y="71"/>
                  </a:moveTo>
                  <a:cubicBezTo>
                    <a:pt x="71" y="70"/>
                    <a:pt x="72" y="70"/>
                    <a:pt x="73" y="70"/>
                  </a:cubicBezTo>
                  <a:cubicBezTo>
                    <a:pt x="72" y="70"/>
                    <a:pt x="71" y="70"/>
                    <a:pt x="70" y="71"/>
                  </a:cubicBezTo>
                  <a:moveTo>
                    <a:pt x="16" y="84"/>
                  </a:moveTo>
                  <a:cubicBezTo>
                    <a:pt x="15" y="83"/>
                    <a:pt x="14" y="82"/>
                    <a:pt x="13" y="81"/>
                  </a:cubicBezTo>
                  <a:cubicBezTo>
                    <a:pt x="19" y="79"/>
                    <a:pt x="24" y="77"/>
                    <a:pt x="30" y="74"/>
                  </a:cubicBezTo>
                  <a:cubicBezTo>
                    <a:pt x="36" y="72"/>
                    <a:pt x="42" y="69"/>
                    <a:pt x="48" y="67"/>
                  </a:cubicBezTo>
                  <a:cubicBezTo>
                    <a:pt x="42" y="70"/>
                    <a:pt x="37" y="72"/>
                    <a:pt x="31" y="75"/>
                  </a:cubicBezTo>
                  <a:cubicBezTo>
                    <a:pt x="26" y="78"/>
                    <a:pt x="20" y="80"/>
                    <a:pt x="16" y="84"/>
                  </a:cubicBezTo>
                  <a:moveTo>
                    <a:pt x="32" y="94"/>
                  </a:moveTo>
                  <a:cubicBezTo>
                    <a:pt x="32" y="94"/>
                    <a:pt x="34" y="93"/>
                    <a:pt x="34" y="93"/>
                  </a:cubicBezTo>
                  <a:cubicBezTo>
                    <a:pt x="37" y="92"/>
                    <a:pt x="39" y="91"/>
                    <a:pt x="41" y="89"/>
                  </a:cubicBezTo>
                  <a:cubicBezTo>
                    <a:pt x="43" y="88"/>
                    <a:pt x="45" y="86"/>
                    <a:pt x="48" y="85"/>
                  </a:cubicBezTo>
                  <a:cubicBezTo>
                    <a:pt x="53" y="82"/>
                    <a:pt x="58" y="80"/>
                    <a:pt x="64" y="77"/>
                  </a:cubicBezTo>
                  <a:cubicBezTo>
                    <a:pt x="64" y="77"/>
                    <a:pt x="64" y="77"/>
                    <a:pt x="65" y="77"/>
                  </a:cubicBezTo>
                  <a:cubicBezTo>
                    <a:pt x="74" y="73"/>
                    <a:pt x="82" y="70"/>
                    <a:pt x="91" y="66"/>
                  </a:cubicBezTo>
                  <a:cubicBezTo>
                    <a:pt x="91" y="67"/>
                    <a:pt x="91" y="68"/>
                    <a:pt x="90" y="69"/>
                  </a:cubicBezTo>
                  <a:cubicBezTo>
                    <a:pt x="90" y="69"/>
                    <a:pt x="90" y="69"/>
                    <a:pt x="90" y="69"/>
                  </a:cubicBezTo>
                  <a:cubicBezTo>
                    <a:pt x="90" y="69"/>
                    <a:pt x="90" y="69"/>
                    <a:pt x="90" y="69"/>
                  </a:cubicBezTo>
                  <a:cubicBezTo>
                    <a:pt x="89" y="69"/>
                    <a:pt x="89" y="69"/>
                    <a:pt x="89" y="70"/>
                  </a:cubicBezTo>
                  <a:cubicBezTo>
                    <a:pt x="88" y="70"/>
                    <a:pt x="88" y="70"/>
                    <a:pt x="88" y="70"/>
                  </a:cubicBezTo>
                  <a:cubicBezTo>
                    <a:pt x="87" y="71"/>
                    <a:pt x="86" y="71"/>
                    <a:pt x="85" y="71"/>
                  </a:cubicBezTo>
                  <a:cubicBezTo>
                    <a:pt x="84" y="72"/>
                    <a:pt x="82" y="72"/>
                    <a:pt x="81" y="73"/>
                  </a:cubicBezTo>
                  <a:cubicBezTo>
                    <a:pt x="77" y="74"/>
                    <a:pt x="74" y="76"/>
                    <a:pt x="71" y="77"/>
                  </a:cubicBezTo>
                  <a:cubicBezTo>
                    <a:pt x="70" y="78"/>
                    <a:pt x="69" y="79"/>
                    <a:pt x="68" y="79"/>
                  </a:cubicBezTo>
                  <a:cubicBezTo>
                    <a:pt x="65" y="80"/>
                    <a:pt x="63" y="81"/>
                    <a:pt x="60" y="82"/>
                  </a:cubicBezTo>
                  <a:cubicBezTo>
                    <a:pt x="55" y="84"/>
                    <a:pt x="50" y="86"/>
                    <a:pt x="45" y="89"/>
                  </a:cubicBezTo>
                  <a:cubicBezTo>
                    <a:pt x="43" y="90"/>
                    <a:pt x="41" y="91"/>
                    <a:pt x="38" y="92"/>
                  </a:cubicBezTo>
                  <a:cubicBezTo>
                    <a:pt x="37" y="93"/>
                    <a:pt x="35" y="93"/>
                    <a:pt x="33" y="94"/>
                  </a:cubicBezTo>
                  <a:cubicBezTo>
                    <a:pt x="32" y="94"/>
                    <a:pt x="32" y="94"/>
                    <a:pt x="32" y="94"/>
                  </a:cubicBezTo>
                  <a:moveTo>
                    <a:pt x="22" y="90"/>
                  </a:moveTo>
                  <a:cubicBezTo>
                    <a:pt x="21" y="89"/>
                    <a:pt x="20" y="88"/>
                    <a:pt x="19" y="88"/>
                  </a:cubicBezTo>
                  <a:cubicBezTo>
                    <a:pt x="24" y="86"/>
                    <a:pt x="29" y="83"/>
                    <a:pt x="34" y="80"/>
                  </a:cubicBezTo>
                  <a:cubicBezTo>
                    <a:pt x="41" y="77"/>
                    <a:pt x="48" y="75"/>
                    <a:pt x="55" y="72"/>
                  </a:cubicBezTo>
                  <a:cubicBezTo>
                    <a:pt x="61" y="70"/>
                    <a:pt x="68" y="67"/>
                    <a:pt x="74" y="65"/>
                  </a:cubicBezTo>
                  <a:cubicBezTo>
                    <a:pt x="72" y="66"/>
                    <a:pt x="69" y="67"/>
                    <a:pt x="66" y="68"/>
                  </a:cubicBezTo>
                  <a:cubicBezTo>
                    <a:pt x="62" y="70"/>
                    <a:pt x="58" y="72"/>
                    <a:pt x="54" y="73"/>
                  </a:cubicBezTo>
                  <a:cubicBezTo>
                    <a:pt x="47" y="76"/>
                    <a:pt x="41" y="78"/>
                    <a:pt x="35" y="82"/>
                  </a:cubicBezTo>
                  <a:cubicBezTo>
                    <a:pt x="31" y="84"/>
                    <a:pt x="25" y="86"/>
                    <a:pt x="22" y="90"/>
                  </a:cubicBezTo>
                  <a:moveTo>
                    <a:pt x="26" y="93"/>
                  </a:moveTo>
                  <a:cubicBezTo>
                    <a:pt x="26" y="92"/>
                    <a:pt x="28" y="91"/>
                    <a:pt x="28" y="90"/>
                  </a:cubicBezTo>
                  <a:cubicBezTo>
                    <a:pt x="32" y="87"/>
                    <a:pt x="38" y="85"/>
                    <a:pt x="43" y="82"/>
                  </a:cubicBezTo>
                  <a:cubicBezTo>
                    <a:pt x="44" y="81"/>
                    <a:pt x="46" y="81"/>
                    <a:pt x="48" y="80"/>
                  </a:cubicBezTo>
                  <a:cubicBezTo>
                    <a:pt x="52" y="78"/>
                    <a:pt x="56" y="77"/>
                    <a:pt x="60" y="75"/>
                  </a:cubicBezTo>
                  <a:cubicBezTo>
                    <a:pt x="61" y="75"/>
                    <a:pt x="61" y="75"/>
                    <a:pt x="61" y="75"/>
                  </a:cubicBezTo>
                  <a:cubicBezTo>
                    <a:pt x="68" y="72"/>
                    <a:pt x="75" y="69"/>
                    <a:pt x="81" y="66"/>
                  </a:cubicBezTo>
                  <a:cubicBezTo>
                    <a:pt x="83" y="66"/>
                    <a:pt x="85" y="65"/>
                    <a:pt x="87" y="64"/>
                  </a:cubicBezTo>
                  <a:cubicBezTo>
                    <a:pt x="89" y="63"/>
                    <a:pt x="90" y="63"/>
                    <a:pt x="92" y="62"/>
                  </a:cubicBezTo>
                  <a:cubicBezTo>
                    <a:pt x="91" y="63"/>
                    <a:pt x="91" y="64"/>
                    <a:pt x="91" y="66"/>
                  </a:cubicBezTo>
                  <a:cubicBezTo>
                    <a:pt x="83" y="69"/>
                    <a:pt x="75" y="72"/>
                    <a:pt x="68" y="75"/>
                  </a:cubicBezTo>
                  <a:cubicBezTo>
                    <a:pt x="62" y="77"/>
                    <a:pt x="57" y="79"/>
                    <a:pt x="51" y="81"/>
                  </a:cubicBezTo>
                  <a:cubicBezTo>
                    <a:pt x="47" y="83"/>
                    <a:pt x="42" y="85"/>
                    <a:pt x="37" y="87"/>
                  </a:cubicBezTo>
                  <a:cubicBezTo>
                    <a:pt x="35" y="88"/>
                    <a:pt x="33" y="89"/>
                    <a:pt x="30" y="90"/>
                  </a:cubicBezTo>
                  <a:cubicBezTo>
                    <a:pt x="29" y="91"/>
                    <a:pt x="27" y="92"/>
                    <a:pt x="26" y="93"/>
                  </a:cubicBezTo>
                  <a:moveTo>
                    <a:pt x="88" y="63"/>
                  </a:moveTo>
                  <a:cubicBezTo>
                    <a:pt x="88" y="63"/>
                    <a:pt x="89" y="63"/>
                    <a:pt x="89" y="62"/>
                  </a:cubicBezTo>
                  <a:cubicBezTo>
                    <a:pt x="91" y="62"/>
                    <a:pt x="91" y="61"/>
                    <a:pt x="91" y="61"/>
                  </a:cubicBezTo>
                  <a:cubicBezTo>
                    <a:pt x="91" y="61"/>
                    <a:pt x="89" y="63"/>
                    <a:pt x="88" y="63"/>
                  </a:cubicBezTo>
                  <a:cubicBezTo>
                    <a:pt x="88" y="63"/>
                    <a:pt x="88" y="63"/>
                    <a:pt x="88" y="63"/>
                  </a:cubicBezTo>
                  <a:moveTo>
                    <a:pt x="10" y="76"/>
                  </a:moveTo>
                  <a:cubicBezTo>
                    <a:pt x="9" y="75"/>
                    <a:pt x="9" y="75"/>
                    <a:pt x="9" y="74"/>
                  </a:cubicBezTo>
                  <a:cubicBezTo>
                    <a:pt x="11" y="73"/>
                    <a:pt x="13" y="73"/>
                    <a:pt x="15" y="72"/>
                  </a:cubicBezTo>
                  <a:cubicBezTo>
                    <a:pt x="18" y="70"/>
                    <a:pt x="21" y="69"/>
                    <a:pt x="25" y="68"/>
                  </a:cubicBezTo>
                  <a:cubicBezTo>
                    <a:pt x="33" y="65"/>
                    <a:pt x="40" y="62"/>
                    <a:pt x="49" y="59"/>
                  </a:cubicBezTo>
                  <a:cubicBezTo>
                    <a:pt x="50" y="58"/>
                    <a:pt x="51" y="58"/>
                    <a:pt x="52" y="58"/>
                  </a:cubicBezTo>
                  <a:cubicBezTo>
                    <a:pt x="51" y="58"/>
                    <a:pt x="51" y="58"/>
                    <a:pt x="50" y="58"/>
                  </a:cubicBezTo>
                  <a:cubicBezTo>
                    <a:pt x="43" y="61"/>
                    <a:pt x="36" y="64"/>
                    <a:pt x="29" y="67"/>
                  </a:cubicBezTo>
                  <a:cubicBezTo>
                    <a:pt x="23" y="70"/>
                    <a:pt x="16" y="72"/>
                    <a:pt x="10" y="76"/>
                  </a:cubicBezTo>
                  <a:moveTo>
                    <a:pt x="23" y="90"/>
                  </a:moveTo>
                  <a:cubicBezTo>
                    <a:pt x="23" y="90"/>
                    <a:pt x="24" y="89"/>
                    <a:pt x="25" y="88"/>
                  </a:cubicBezTo>
                  <a:cubicBezTo>
                    <a:pt x="26" y="87"/>
                    <a:pt x="28" y="86"/>
                    <a:pt x="30" y="85"/>
                  </a:cubicBezTo>
                  <a:cubicBezTo>
                    <a:pt x="35" y="83"/>
                    <a:pt x="39" y="80"/>
                    <a:pt x="45" y="78"/>
                  </a:cubicBezTo>
                  <a:cubicBezTo>
                    <a:pt x="50" y="75"/>
                    <a:pt x="56" y="73"/>
                    <a:pt x="62" y="71"/>
                  </a:cubicBezTo>
                  <a:cubicBezTo>
                    <a:pt x="67" y="69"/>
                    <a:pt x="71" y="67"/>
                    <a:pt x="76" y="65"/>
                  </a:cubicBezTo>
                  <a:cubicBezTo>
                    <a:pt x="78" y="64"/>
                    <a:pt x="80" y="63"/>
                    <a:pt x="82" y="62"/>
                  </a:cubicBezTo>
                  <a:cubicBezTo>
                    <a:pt x="85" y="61"/>
                    <a:pt x="89" y="59"/>
                    <a:pt x="92" y="57"/>
                  </a:cubicBezTo>
                  <a:cubicBezTo>
                    <a:pt x="92" y="57"/>
                    <a:pt x="92" y="57"/>
                    <a:pt x="92" y="57"/>
                  </a:cubicBezTo>
                  <a:cubicBezTo>
                    <a:pt x="92" y="58"/>
                    <a:pt x="92" y="60"/>
                    <a:pt x="92" y="61"/>
                  </a:cubicBezTo>
                  <a:cubicBezTo>
                    <a:pt x="90" y="61"/>
                    <a:pt x="88" y="63"/>
                    <a:pt x="86" y="64"/>
                  </a:cubicBezTo>
                  <a:cubicBezTo>
                    <a:pt x="84" y="64"/>
                    <a:pt x="83" y="65"/>
                    <a:pt x="82" y="66"/>
                  </a:cubicBezTo>
                  <a:cubicBezTo>
                    <a:pt x="81" y="66"/>
                    <a:pt x="79" y="67"/>
                    <a:pt x="78" y="67"/>
                  </a:cubicBezTo>
                  <a:cubicBezTo>
                    <a:pt x="72" y="69"/>
                    <a:pt x="66" y="72"/>
                    <a:pt x="60" y="74"/>
                  </a:cubicBezTo>
                  <a:cubicBezTo>
                    <a:pt x="59" y="75"/>
                    <a:pt x="58" y="75"/>
                    <a:pt x="57" y="75"/>
                  </a:cubicBezTo>
                  <a:cubicBezTo>
                    <a:pt x="54" y="76"/>
                    <a:pt x="51" y="78"/>
                    <a:pt x="49" y="79"/>
                  </a:cubicBezTo>
                  <a:cubicBezTo>
                    <a:pt x="48" y="79"/>
                    <a:pt x="48" y="79"/>
                    <a:pt x="47" y="79"/>
                  </a:cubicBezTo>
                  <a:cubicBezTo>
                    <a:pt x="41" y="82"/>
                    <a:pt x="34" y="85"/>
                    <a:pt x="28" y="87"/>
                  </a:cubicBezTo>
                  <a:cubicBezTo>
                    <a:pt x="27" y="88"/>
                    <a:pt x="25" y="89"/>
                    <a:pt x="24" y="89"/>
                  </a:cubicBezTo>
                  <a:cubicBezTo>
                    <a:pt x="23" y="90"/>
                    <a:pt x="23" y="90"/>
                    <a:pt x="23" y="90"/>
                  </a:cubicBezTo>
                  <a:moveTo>
                    <a:pt x="72" y="61"/>
                  </a:moveTo>
                  <a:cubicBezTo>
                    <a:pt x="76" y="59"/>
                    <a:pt x="80" y="58"/>
                    <a:pt x="83" y="56"/>
                  </a:cubicBezTo>
                  <a:cubicBezTo>
                    <a:pt x="83" y="56"/>
                    <a:pt x="83" y="56"/>
                    <a:pt x="83" y="56"/>
                  </a:cubicBezTo>
                  <a:cubicBezTo>
                    <a:pt x="79" y="58"/>
                    <a:pt x="76" y="59"/>
                    <a:pt x="72" y="61"/>
                  </a:cubicBezTo>
                  <a:moveTo>
                    <a:pt x="7" y="71"/>
                  </a:moveTo>
                  <a:cubicBezTo>
                    <a:pt x="10" y="70"/>
                    <a:pt x="13" y="68"/>
                    <a:pt x="16" y="67"/>
                  </a:cubicBezTo>
                  <a:cubicBezTo>
                    <a:pt x="20" y="66"/>
                    <a:pt x="23" y="64"/>
                    <a:pt x="27" y="62"/>
                  </a:cubicBezTo>
                  <a:cubicBezTo>
                    <a:pt x="35" y="60"/>
                    <a:pt x="42" y="56"/>
                    <a:pt x="49" y="54"/>
                  </a:cubicBezTo>
                  <a:cubicBezTo>
                    <a:pt x="50" y="53"/>
                    <a:pt x="51" y="53"/>
                    <a:pt x="52" y="52"/>
                  </a:cubicBezTo>
                  <a:cubicBezTo>
                    <a:pt x="50" y="53"/>
                    <a:pt x="48" y="54"/>
                    <a:pt x="46" y="55"/>
                  </a:cubicBezTo>
                  <a:cubicBezTo>
                    <a:pt x="39" y="58"/>
                    <a:pt x="32" y="61"/>
                    <a:pt x="25" y="64"/>
                  </a:cubicBezTo>
                  <a:cubicBezTo>
                    <a:pt x="22" y="65"/>
                    <a:pt x="19" y="67"/>
                    <a:pt x="16" y="69"/>
                  </a:cubicBezTo>
                  <a:cubicBezTo>
                    <a:pt x="14" y="70"/>
                    <a:pt x="11" y="71"/>
                    <a:pt x="8" y="73"/>
                  </a:cubicBezTo>
                  <a:cubicBezTo>
                    <a:pt x="8" y="72"/>
                    <a:pt x="7" y="71"/>
                    <a:pt x="7" y="70"/>
                  </a:cubicBezTo>
                  <a:cubicBezTo>
                    <a:pt x="7" y="71"/>
                    <a:pt x="7" y="71"/>
                    <a:pt x="7" y="71"/>
                  </a:cubicBezTo>
                  <a:moveTo>
                    <a:pt x="19" y="87"/>
                  </a:moveTo>
                  <a:cubicBezTo>
                    <a:pt x="19" y="87"/>
                    <a:pt x="19" y="87"/>
                    <a:pt x="20" y="86"/>
                  </a:cubicBezTo>
                  <a:cubicBezTo>
                    <a:pt x="21" y="85"/>
                    <a:pt x="23" y="85"/>
                    <a:pt x="24" y="84"/>
                  </a:cubicBezTo>
                  <a:cubicBezTo>
                    <a:pt x="34" y="79"/>
                    <a:pt x="44" y="73"/>
                    <a:pt x="55" y="69"/>
                  </a:cubicBezTo>
                  <a:cubicBezTo>
                    <a:pt x="57" y="68"/>
                    <a:pt x="59" y="67"/>
                    <a:pt x="61" y="66"/>
                  </a:cubicBezTo>
                  <a:cubicBezTo>
                    <a:pt x="65" y="64"/>
                    <a:pt x="69" y="62"/>
                    <a:pt x="74" y="61"/>
                  </a:cubicBezTo>
                  <a:cubicBezTo>
                    <a:pt x="80" y="58"/>
                    <a:pt x="86" y="56"/>
                    <a:pt x="92" y="52"/>
                  </a:cubicBezTo>
                  <a:cubicBezTo>
                    <a:pt x="92" y="54"/>
                    <a:pt x="92" y="55"/>
                    <a:pt x="92" y="57"/>
                  </a:cubicBezTo>
                  <a:cubicBezTo>
                    <a:pt x="92" y="57"/>
                    <a:pt x="92" y="57"/>
                    <a:pt x="92" y="57"/>
                  </a:cubicBezTo>
                  <a:cubicBezTo>
                    <a:pt x="89" y="57"/>
                    <a:pt x="87" y="59"/>
                    <a:pt x="85" y="60"/>
                  </a:cubicBezTo>
                  <a:cubicBezTo>
                    <a:pt x="84" y="60"/>
                    <a:pt x="83" y="61"/>
                    <a:pt x="83" y="61"/>
                  </a:cubicBezTo>
                  <a:cubicBezTo>
                    <a:pt x="80" y="62"/>
                    <a:pt x="78" y="63"/>
                    <a:pt x="76" y="64"/>
                  </a:cubicBezTo>
                  <a:cubicBezTo>
                    <a:pt x="65" y="68"/>
                    <a:pt x="54" y="72"/>
                    <a:pt x="43" y="76"/>
                  </a:cubicBezTo>
                  <a:cubicBezTo>
                    <a:pt x="38" y="78"/>
                    <a:pt x="34" y="80"/>
                    <a:pt x="29" y="82"/>
                  </a:cubicBezTo>
                  <a:cubicBezTo>
                    <a:pt x="27" y="83"/>
                    <a:pt x="25" y="84"/>
                    <a:pt x="22" y="86"/>
                  </a:cubicBezTo>
                  <a:cubicBezTo>
                    <a:pt x="22" y="86"/>
                    <a:pt x="20" y="87"/>
                    <a:pt x="19" y="87"/>
                  </a:cubicBezTo>
                  <a:moveTo>
                    <a:pt x="66" y="59"/>
                  </a:moveTo>
                  <a:cubicBezTo>
                    <a:pt x="69" y="58"/>
                    <a:pt x="71" y="57"/>
                    <a:pt x="73" y="56"/>
                  </a:cubicBezTo>
                  <a:cubicBezTo>
                    <a:pt x="76" y="55"/>
                    <a:pt x="80" y="54"/>
                    <a:pt x="83" y="52"/>
                  </a:cubicBezTo>
                  <a:cubicBezTo>
                    <a:pt x="84" y="52"/>
                    <a:pt x="85" y="51"/>
                    <a:pt x="87" y="51"/>
                  </a:cubicBezTo>
                  <a:cubicBezTo>
                    <a:pt x="87" y="51"/>
                    <a:pt x="87" y="51"/>
                    <a:pt x="87" y="51"/>
                  </a:cubicBezTo>
                  <a:cubicBezTo>
                    <a:pt x="80" y="54"/>
                    <a:pt x="73" y="56"/>
                    <a:pt x="66" y="59"/>
                  </a:cubicBezTo>
                  <a:moveTo>
                    <a:pt x="16" y="84"/>
                  </a:moveTo>
                  <a:cubicBezTo>
                    <a:pt x="17" y="83"/>
                    <a:pt x="19" y="82"/>
                    <a:pt x="20" y="81"/>
                  </a:cubicBezTo>
                  <a:cubicBezTo>
                    <a:pt x="22" y="80"/>
                    <a:pt x="25" y="79"/>
                    <a:pt x="27" y="78"/>
                  </a:cubicBezTo>
                  <a:cubicBezTo>
                    <a:pt x="37" y="73"/>
                    <a:pt x="47" y="68"/>
                    <a:pt x="57" y="64"/>
                  </a:cubicBezTo>
                  <a:cubicBezTo>
                    <a:pt x="68" y="59"/>
                    <a:pt x="79" y="55"/>
                    <a:pt x="90" y="50"/>
                  </a:cubicBezTo>
                  <a:cubicBezTo>
                    <a:pt x="91" y="50"/>
                    <a:pt x="91" y="50"/>
                    <a:pt x="91" y="50"/>
                  </a:cubicBezTo>
                  <a:cubicBezTo>
                    <a:pt x="91" y="49"/>
                    <a:pt x="91" y="49"/>
                    <a:pt x="92" y="49"/>
                  </a:cubicBezTo>
                  <a:cubicBezTo>
                    <a:pt x="92" y="50"/>
                    <a:pt x="92" y="51"/>
                    <a:pt x="92" y="52"/>
                  </a:cubicBezTo>
                  <a:cubicBezTo>
                    <a:pt x="92" y="52"/>
                    <a:pt x="92" y="52"/>
                    <a:pt x="92" y="52"/>
                  </a:cubicBezTo>
                  <a:cubicBezTo>
                    <a:pt x="86" y="55"/>
                    <a:pt x="80" y="57"/>
                    <a:pt x="74" y="59"/>
                  </a:cubicBezTo>
                  <a:cubicBezTo>
                    <a:pt x="69" y="62"/>
                    <a:pt x="63" y="64"/>
                    <a:pt x="58" y="67"/>
                  </a:cubicBezTo>
                  <a:cubicBezTo>
                    <a:pt x="50" y="70"/>
                    <a:pt x="42" y="73"/>
                    <a:pt x="34" y="76"/>
                  </a:cubicBezTo>
                  <a:cubicBezTo>
                    <a:pt x="29" y="78"/>
                    <a:pt x="24" y="80"/>
                    <a:pt x="19" y="83"/>
                  </a:cubicBezTo>
                  <a:cubicBezTo>
                    <a:pt x="18" y="83"/>
                    <a:pt x="17" y="83"/>
                    <a:pt x="16" y="84"/>
                  </a:cubicBezTo>
                  <a:moveTo>
                    <a:pt x="6" y="68"/>
                  </a:moveTo>
                  <a:cubicBezTo>
                    <a:pt x="6" y="67"/>
                    <a:pt x="5" y="66"/>
                    <a:pt x="5" y="65"/>
                  </a:cubicBezTo>
                  <a:cubicBezTo>
                    <a:pt x="14" y="60"/>
                    <a:pt x="24" y="58"/>
                    <a:pt x="33" y="54"/>
                  </a:cubicBezTo>
                  <a:cubicBezTo>
                    <a:pt x="37" y="52"/>
                    <a:pt x="41" y="50"/>
                    <a:pt x="46" y="48"/>
                  </a:cubicBezTo>
                  <a:cubicBezTo>
                    <a:pt x="35" y="53"/>
                    <a:pt x="25" y="59"/>
                    <a:pt x="15" y="63"/>
                  </a:cubicBezTo>
                  <a:cubicBezTo>
                    <a:pt x="14" y="64"/>
                    <a:pt x="14" y="64"/>
                    <a:pt x="13" y="64"/>
                  </a:cubicBezTo>
                  <a:cubicBezTo>
                    <a:pt x="10" y="65"/>
                    <a:pt x="8" y="66"/>
                    <a:pt x="6" y="68"/>
                  </a:cubicBezTo>
                  <a:moveTo>
                    <a:pt x="13" y="80"/>
                  </a:moveTo>
                  <a:cubicBezTo>
                    <a:pt x="12" y="79"/>
                    <a:pt x="11" y="78"/>
                    <a:pt x="10" y="77"/>
                  </a:cubicBezTo>
                  <a:cubicBezTo>
                    <a:pt x="17" y="77"/>
                    <a:pt x="23" y="72"/>
                    <a:pt x="28" y="70"/>
                  </a:cubicBezTo>
                  <a:cubicBezTo>
                    <a:pt x="35" y="67"/>
                    <a:pt x="42" y="65"/>
                    <a:pt x="49" y="62"/>
                  </a:cubicBezTo>
                  <a:cubicBezTo>
                    <a:pt x="56" y="58"/>
                    <a:pt x="64" y="55"/>
                    <a:pt x="72" y="52"/>
                  </a:cubicBezTo>
                  <a:cubicBezTo>
                    <a:pt x="76" y="51"/>
                    <a:pt x="80" y="50"/>
                    <a:pt x="84" y="48"/>
                  </a:cubicBezTo>
                  <a:cubicBezTo>
                    <a:pt x="83" y="48"/>
                    <a:pt x="83" y="48"/>
                    <a:pt x="83" y="48"/>
                  </a:cubicBezTo>
                  <a:cubicBezTo>
                    <a:pt x="80" y="50"/>
                    <a:pt x="76" y="51"/>
                    <a:pt x="72" y="53"/>
                  </a:cubicBezTo>
                  <a:cubicBezTo>
                    <a:pt x="65" y="56"/>
                    <a:pt x="58" y="58"/>
                    <a:pt x="52" y="61"/>
                  </a:cubicBezTo>
                  <a:cubicBezTo>
                    <a:pt x="45" y="64"/>
                    <a:pt x="38" y="67"/>
                    <a:pt x="32" y="70"/>
                  </a:cubicBezTo>
                  <a:cubicBezTo>
                    <a:pt x="28" y="72"/>
                    <a:pt x="25" y="74"/>
                    <a:pt x="22" y="76"/>
                  </a:cubicBezTo>
                  <a:cubicBezTo>
                    <a:pt x="19" y="77"/>
                    <a:pt x="16" y="79"/>
                    <a:pt x="13" y="80"/>
                  </a:cubicBezTo>
                  <a:moveTo>
                    <a:pt x="13" y="81"/>
                  </a:moveTo>
                  <a:cubicBezTo>
                    <a:pt x="14" y="80"/>
                    <a:pt x="16" y="79"/>
                    <a:pt x="17" y="79"/>
                  </a:cubicBezTo>
                  <a:cubicBezTo>
                    <a:pt x="22" y="76"/>
                    <a:pt x="27" y="73"/>
                    <a:pt x="32" y="71"/>
                  </a:cubicBezTo>
                  <a:cubicBezTo>
                    <a:pt x="43" y="65"/>
                    <a:pt x="54" y="61"/>
                    <a:pt x="65" y="56"/>
                  </a:cubicBezTo>
                  <a:cubicBezTo>
                    <a:pt x="70" y="54"/>
                    <a:pt x="75" y="52"/>
                    <a:pt x="80" y="50"/>
                  </a:cubicBezTo>
                  <a:cubicBezTo>
                    <a:pt x="82" y="49"/>
                    <a:pt x="85" y="48"/>
                    <a:pt x="87" y="47"/>
                  </a:cubicBezTo>
                  <a:cubicBezTo>
                    <a:pt x="88" y="47"/>
                    <a:pt x="88" y="47"/>
                    <a:pt x="88" y="47"/>
                  </a:cubicBezTo>
                  <a:cubicBezTo>
                    <a:pt x="89" y="46"/>
                    <a:pt x="90" y="46"/>
                    <a:pt x="91" y="45"/>
                  </a:cubicBezTo>
                  <a:cubicBezTo>
                    <a:pt x="91" y="45"/>
                    <a:pt x="91" y="45"/>
                    <a:pt x="91" y="45"/>
                  </a:cubicBezTo>
                  <a:cubicBezTo>
                    <a:pt x="91" y="46"/>
                    <a:pt x="92" y="47"/>
                    <a:pt x="92" y="49"/>
                  </a:cubicBezTo>
                  <a:cubicBezTo>
                    <a:pt x="80" y="53"/>
                    <a:pt x="68" y="58"/>
                    <a:pt x="56" y="63"/>
                  </a:cubicBezTo>
                  <a:cubicBezTo>
                    <a:pt x="56" y="63"/>
                    <a:pt x="56" y="63"/>
                    <a:pt x="56" y="63"/>
                  </a:cubicBezTo>
                  <a:cubicBezTo>
                    <a:pt x="45" y="67"/>
                    <a:pt x="35" y="71"/>
                    <a:pt x="25" y="76"/>
                  </a:cubicBezTo>
                  <a:cubicBezTo>
                    <a:pt x="22" y="77"/>
                    <a:pt x="19" y="79"/>
                    <a:pt x="16" y="80"/>
                  </a:cubicBezTo>
                  <a:cubicBezTo>
                    <a:pt x="15" y="80"/>
                    <a:pt x="14" y="80"/>
                    <a:pt x="13" y="81"/>
                  </a:cubicBezTo>
                  <a:moveTo>
                    <a:pt x="10" y="76"/>
                  </a:moveTo>
                  <a:cubicBezTo>
                    <a:pt x="11" y="76"/>
                    <a:pt x="13" y="75"/>
                    <a:pt x="14" y="75"/>
                  </a:cubicBezTo>
                  <a:cubicBezTo>
                    <a:pt x="19" y="72"/>
                    <a:pt x="24" y="70"/>
                    <a:pt x="30" y="67"/>
                  </a:cubicBezTo>
                  <a:cubicBezTo>
                    <a:pt x="41" y="62"/>
                    <a:pt x="53" y="58"/>
                    <a:pt x="65" y="53"/>
                  </a:cubicBezTo>
                  <a:cubicBezTo>
                    <a:pt x="70" y="51"/>
                    <a:pt x="75" y="49"/>
                    <a:pt x="81" y="48"/>
                  </a:cubicBezTo>
                  <a:cubicBezTo>
                    <a:pt x="83" y="47"/>
                    <a:pt x="85" y="46"/>
                    <a:pt x="86" y="45"/>
                  </a:cubicBezTo>
                  <a:cubicBezTo>
                    <a:pt x="87" y="45"/>
                    <a:pt x="88" y="45"/>
                    <a:pt x="89" y="44"/>
                  </a:cubicBezTo>
                  <a:cubicBezTo>
                    <a:pt x="90" y="44"/>
                    <a:pt x="90" y="44"/>
                    <a:pt x="91" y="43"/>
                  </a:cubicBezTo>
                  <a:cubicBezTo>
                    <a:pt x="91" y="44"/>
                    <a:pt x="91" y="44"/>
                    <a:pt x="91" y="44"/>
                  </a:cubicBezTo>
                  <a:cubicBezTo>
                    <a:pt x="91" y="44"/>
                    <a:pt x="91" y="44"/>
                    <a:pt x="91" y="44"/>
                  </a:cubicBezTo>
                  <a:cubicBezTo>
                    <a:pt x="90" y="45"/>
                    <a:pt x="89" y="45"/>
                    <a:pt x="88" y="46"/>
                  </a:cubicBezTo>
                  <a:cubicBezTo>
                    <a:pt x="86" y="46"/>
                    <a:pt x="85" y="47"/>
                    <a:pt x="84" y="47"/>
                  </a:cubicBezTo>
                  <a:cubicBezTo>
                    <a:pt x="74" y="50"/>
                    <a:pt x="63" y="54"/>
                    <a:pt x="54" y="59"/>
                  </a:cubicBezTo>
                  <a:cubicBezTo>
                    <a:pt x="43" y="64"/>
                    <a:pt x="32" y="68"/>
                    <a:pt x="22" y="72"/>
                  </a:cubicBezTo>
                  <a:cubicBezTo>
                    <a:pt x="19" y="74"/>
                    <a:pt x="16" y="75"/>
                    <a:pt x="14" y="76"/>
                  </a:cubicBezTo>
                  <a:cubicBezTo>
                    <a:pt x="13" y="76"/>
                    <a:pt x="11" y="76"/>
                    <a:pt x="10" y="76"/>
                  </a:cubicBezTo>
                  <a:moveTo>
                    <a:pt x="4" y="62"/>
                  </a:moveTo>
                  <a:cubicBezTo>
                    <a:pt x="4" y="61"/>
                    <a:pt x="4" y="60"/>
                    <a:pt x="4" y="59"/>
                  </a:cubicBezTo>
                  <a:cubicBezTo>
                    <a:pt x="6" y="58"/>
                    <a:pt x="8" y="57"/>
                    <a:pt x="10" y="56"/>
                  </a:cubicBezTo>
                  <a:cubicBezTo>
                    <a:pt x="13" y="54"/>
                    <a:pt x="16" y="53"/>
                    <a:pt x="19" y="52"/>
                  </a:cubicBezTo>
                  <a:cubicBezTo>
                    <a:pt x="27" y="48"/>
                    <a:pt x="34" y="46"/>
                    <a:pt x="42" y="43"/>
                  </a:cubicBezTo>
                  <a:cubicBezTo>
                    <a:pt x="43" y="43"/>
                    <a:pt x="44" y="42"/>
                    <a:pt x="45" y="42"/>
                  </a:cubicBezTo>
                  <a:cubicBezTo>
                    <a:pt x="44" y="42"/>
                    <a:pt x="43" y="43"/>
                    <a:pt x="42" y="43"/>
                  </a:cubicBezTo>
                  <a:cubicBezTo>
                    <a:pt x="35" y="47"/>
                    <a:pt x="28" y="50"/>
                    <a:pt x="21" y="53"/>
                  </a:cubicBezTo>
                  <a:cubicBezTo>
                    <a:pt x="15" y="56"/>
                    <a:pt x="9" y="58"/>
                    <a:pt x="4" y="62"/>
                  </a:cubicBezTo>
                  <a:moveTo>
                    <a:pt x="7" y="70"/>
                  </a:moveTo>
                  <a:cubicBezTo>
                    <a:pt x="7" y="70"/>
                    <a:pt x="7" y="69"/>
                    <a:pt x="6" y="68"/>
                  </a:cubicBezTo>
                  <a:cubicBezTo>
                    <a:pt x="9" y="67"/>
                    <a:pt x="11" y="66"/>
                    <a:pt x="13" y="65"/>
                  </a:cubicBezTo>
                  <a:cubicBezTo>
                    <a:pt x="18" y="63"/>
                    <a:pt x="22" y="61"/>
                    <a:pt x="27" y="60"/>
                  </a:cubicBezTo>
                  <a:cubicBezTo>
                    <a:pt x="38" y="55"/>
                    <a:pt x="49" y="50"/>
                    <a:pt x="60" y="46"/>
                  </a:cubicBezTo>
                  <a:cubicBezTo>
                    <a:pt x="65" y="44"/>
                    <a:pt x="69" y="43"/>
                    <a:pt x="74" y="41"/>
                  </a:cubicBezTo>
                  <a:cubicBezTo>
                    <a:pt x="72" y="42"/>
                    <a:pt x="71" y="42"/>
                    <a:pt x="70" y="43"/>
                  </a:cubicBezTo>
                  <a:cubicBezTo>
                    <a:pt x="62" y="46"/>
                    <a:pt x="54" y="49"/>
                    <a:pt x="47" y="52"/>
                  </a:cubicBezTo>
                  <a:cubicBezTo>
                    <a:pt x="40" y="55"/>
                    <a:pt x="34" y="58"/>
                    <a:pt x="27" y="61"/>
                  </a:cubicBezTo>
                  <a:cubicBezTo>
                    <a:pt x="24" y="62"/>
                    <a:pt x="21" y="63"/>
                    <a:pt x="18" y="64"/>
                  </a:cubicBezTo>
                  <a:cubicBezTo>
                    <a:pt x="14" y="66"/>
                    <a:pt x="11" y="68"/>
                    <a:pt x="7" y="70"/>
                  </a:cubicBezTo>
                  <a:cubicBezTo>
                    <a:pt x="7" y="70"/>
                    <a:pt x="7" y="70"/>
                    <a:pt x="7" y="70"/>
                  </a:cubicBezTo>
                  <a:moveTo>
                    <a:pt x="4" y="58"/>
                  </a:moveTo>
                  <a:cubicBezTo>
                    <a:pt x="4" y="58"/>
                    <a:pt x="4" y="57"/>
                    <a:pt x="4" y="56"/>
                  </a:cubicBezTo>
                  <a:cubicBezTo>
                    <a:pt x="9" y="55"/>
                    <a:pt x="14" y="52"/>
                    <a:pt x="18" y="49"/>
                  </a:cubicBezTo>
                  <a:cubicBezTo>
                    <a:pt x="25" y="45"/>
                    <a:pt x="33" y="43"/>
                    <a:pt x="41" y="40"/>
                  </a:cubicBezTo>
                  <a:cubicBezTo>
                    <a:pt x="41" y="40"/>
                    <a:pt x="41" y="40"/>
                    <a:pt x="41" y="40"/>
                  </a:cubicBezTo>
                  <a:cubicBezTo>
                    <a:pt x="34" y="43"/>
                    <a:pt x="28" y="46"/>
                    <a:pt x="22" y="49"/>
                  </a:cubicBezTo>
                  <a:cubicBezTo>
                    <a:pt x="16" y="52"/>
                    <a:pt x="10" y="55"/>
                    <a:pt x="4" y="58"/>
                  </a:cubicBezTo>
                  <a:moveTo>
                    <a:pt x="10" y="73"/>
                  </a:moveTo>
                  <a:cubicBezTo>
                    <a:pt x="10" y="73"/>
                    <a:pt x="10" y="72"/>
                    <a:pt x="11" y="72"/>
                  </a:cubicBezTo>
                  <a:cubicBezTo>
                    <a:pt x="12" y="71"/>
                    <a:pt x="13" y="71"/>
                    <a:pt x="14" y="70"/>
                  </a:cubicBezTo>
                  <a:cubicBezTo>
                    <a:pt x="20" y="68"/>
                    <a:pt x="24" y="65"/>
                    <a:pt x="30" y="62"/>
                  </a:cubicBezTo>
                  <a:cubicBezTo>
                    <a:pt x="40" y="59"/>
                    <a:pt x="50" y="54"/>
                    <a:pt x="61" y="50"/>
                  </a:cubicBezTo>
                  <a:cubicBezTo>
                    <a:pt x="70" y="47"/>
                    <a:pt x="79" y="44"/>
                    <a:pt x="88" y="40"/>
                  </a:cubicBezTo>
                  <a:cubicBezTo>
                    <a:pt x="88" y="40"/>
                    <a:pt x="88" y="39"/>
                    <a:pt x="89" y="39"/>
                  </a:cubicBezTo>
                  <a:cubicBezTo>
                    <a:pt x="89" y="39"/>
                    <a:pt x="89" y="39"/>
                    <a:pt x="89" y="39"/>
                  </a:cubicBezTo>
                  <a:cubicBezTo>
                    <a:pt x="90" y="40"/>
                    <a:pt x="90" y="41"/>
                    <a:pt x="91" y="43"/>
                  </a:cubicBezTo>
                  <a:cubicBezTo>
                    <a:pt x="90" y="43"/>
                    <a:pt x="90" y="43"/>
                    <a:pt x="90" y="43"/>
                  </a:cubicBezTo>
                  <a:cubicBezTo>
                    <a:pt x="90" y="43"/>
                    <a:pt x="90" y="43"/>
                    <a:pt x="90" y="43"/>
                  </a:cubicBezTo>
                  <a:cubicBezTo>
                    <a:pt x="90" y="43"/>
                    <a:pt x="89" y="43"/>
                    <a:pt x="89" y="44"/>
                  </a:cubicBezTo>
                  <a:cubicBezTo>
                    <a:pt x="88" y="44"/>
                    <a:pt x="88" y="44"/>
                    <a:pt x="88" y="44"/>
                  </a:cubicBezTo>
                  <a:cubicBezTo>
                    <a:pt x="87" y="44"/>
                    <a:pt x="86" y="45"/>
                    <a:pt x="85" y="45"/>
                  </a:cubicBezTo>
                  <a:cubicBezTo>
                    <a:pt x="82" y="46"/>
                    <a:pt x="79" y="48"/>
                    <a:pt x="76" y="49"/>
                  </a:cubicBezTo>
                  <a:cubicBezTo>
                    <a:pt x="75" y="49"/>
                    <a:pt x="74" y="49"/>
                    <a:pt x="73" y="50"/>
                  </a:cubicBezTo>
                  <a:cubicBezTo>
                    <a:pt x="73" y="50"/>
                    <a:pt x="72" y="50"/>
                    <a:pt x="72" y="50"/>
                  </a:cubicBezTo>
                  <a:cubicBezTo>
                    <a:pt x="65" y="53"/>
                    <a:pt x="58" y="55"/>
                    <a:pt x="51" y="57"/>
                  </a:cubicBezTo>
                  <a:cubicBezTo>
                    <a:pt x="40" y="61"/>
                    <a:pt x="29" y="66"/>
                    <a:pt x="18" y="70"/>
                  </a:cubicBezTo>
                  <a:cubicBezTo>
                    <a:pt x="16" y="71"/>
                    <a:pt x="14" y="71"/>
                    <a:pt x="12" y="72"/>
                  </a:cubicBezTo>
                  <a:cubicBezTo>
                    <a:pt x="11" y="73"/>
                    <a:pt x="11" y="73"/>
                    <a:pt x="10" y="73"/>
                  </a:cubicBezTo>
                  <a:moveTo>
                    <a:pt x="84" y="37"/>
                  </a:moveTo>
                  <a:cubicBezTo>
                    <a:pt x="84" y="36"/>
                    <a:pt x="85" y="36"/>
                    <a:pt x="85" y="36"/>
                  </a:cubicBezTo>
                  <a:cubicBezTo>
                    <a:pt x="86" y="35"/>
                    <a:pt x="86" y="35"/>
                    <a:pt x="86" y="35"/>
                  </a:cubicBezTo>
                  <a:cubicBezTo>
                    <a:pt x="86" y="35"/>
                    <a:pt x="84" y="36"/>
                    <a:pt x="84" y="36"/>
                  </a:cubicBezTo>
                  <a:cubicBezTo>
                    <a:pt x="84" y="37"/>
                    <a:pt x="84" y="37"/>
                    <a:pt x="84" y="37"/>
                  </a:cubicBezTo>
                  <a:moveTo>
                    <a:pt x="9" y="70"/>
                  </a:moveTo>
                  <a:cubicBezTo>
                    <a:pt x="14" y="67"/>
                    <a:pt x="19" y="65"/>
                    <a:pt x="25" y="62"/>
                  </a:cubicBezTo>
                  <a:cubicBezTo>
                    <a:pt x="31" y="60"/>
                    <a:pt x="36" y="57"/>
                    <a:pt x="42" y="55"/>
                  </a:cubicBezTo>
                  <a:cubicBezTo>
                    <a:pt x="48" y="53"/>
                    <a:pt x="54" y="50"/>
                    <a:pt x="60" y="48"/>
                  </a:cubicBezTo>
                  <a:cubicBezTo>
                    <a:pt x="66" y="45"/>
                    <a:pt x="72" y="43"/>
                    <a:pt x="78" y="40"/>
                  </a:cubicBezTo>
                  <a:cubicBezTo>
                    <a:pt x="78" y="40"/>
                    <a:pt x="79" y="39"/>
                    <a:pt x="80" y="39"/>
                  </a:cubicBezTo>
                  <a:cubicBezTo>
                    <a:pt x="83" y="38"/>
                    <a:pt x="85" y="37"/>
                    <a:pt x="88" y="35"/>
                  </a:cubicBezTo>
                  <a:cubicBezTo>
                    <a:pt x="88" y="36"/>
                    <a:pt x="89" y="37"/>
                    <a:pt x="89" y="38"/>
                  </a:cubicBezTo>
                  <a:cubicBezTo>
                    <a:pt x="82" y="42"/>
                    <a:pt x="75" y="44"/>
                    <a:pt x="67" y="47"/>
                  </a:cubicBezTo>
                  <a:cubicBezTo>
                    <a:pt x="65" y="47"/>
                    <a:pt x="63" y="48"/>
                    <a:pt x="61" y="49"/>
                  </a:cubicBezTo>
                  <a:cubicBezTo>
                    <a:pt x="59" y="50"/>
                    <a:pt x="57" y="50"/>
                    <a:pt x="54" y="51"/>
                  </a:cubicBezTo>
                  <a:cubicBezTo>
                    <a:pt x="44" y="55"/>
                    <a:pt x="33" y="59"/>
                    <a:pt x="23" y="63"/>
                  </a:cubicBezTo>
                  <a:cubicBezTo>
                    <a:pt x="18" y="65"/>
                    <a:pt x="13" y="68"/>
                    <a:pt x="9" y="70"/>
                  </a:cubicBezTo>
                  <a:moveTo>
                    <a:pt x="67" y="39"/>
                  </a:moveTo>
                  <a:cubicBezTo>
                    <a:pt x="71" y="38"/>
                    <a:pt x="75" y="36"/>
                    <a:pt x="78" y="35"/>
                  </a:cubicBezTo>
                  <a:cubicBezTo>
                    <a:pt x="79" y="34"/>
                    <a:pt x="79" y="34"/>
                    <a:pt x="80" y="34"/>
                  </a:cubicBezTo>
                  <a:cubicBezTo>
                    <a:pt x="79" y="34"/>
                    <a:pt x="78" y="35"/>
                    <a:pt x="77" y="35"/>
                  </a:cubicBezTo>
                  <a:cubicBezTo>
                    <a:pt x="74" y="37"/>
                    <a:pt x="71" y="38"/>
                    <a:pt x="67" y="39"/>
                  </a:cubicBezTo>
                  <a:moveTo>
                    <a:pt x="4" y="55"/>
                  </a:moveTo>
                  <a:cubicBezTo>
                    <a:pt x="4" y="54"/>
                    <a:pt x="4" y="53"/>
                    <a:pt x="4" y="52"/>
                  </a:cubicBezTo>
                  <a:cubicBezTo>
                    <a:pt x="9" y="51"/>
                    <a:pt x="14" y="48"/>
                    <a:pt x="19" y="45"/>
                  </a:cubicBezTo>
                  <a:cubicBezTo>
                    <a:pt x="25" y="42"/>
                    <a:pt x="31" y="39"/>
                    <a:pt x="38" y="37"/>
                  </a:cubicBezTo>
                  <a:cubicBezTo>
                    <a:pt x="41" y="36"/>
                    <a:pt x="43" y="35"/>
                    <a:pt x="46" y="34"/>
                  </a:cubicBezTo>
                  <a:cubicBezTo>
                    <a:pt x="44" y="35"/>
                    <a:pt x="41" y="36"/>
                    <a:pt x="39" y="37"/>
                  </a:cubicBezTo>
                  <a:cubicBezTo>
                    <a:pt x="32" y="40"/>
                    <a:pt x="26" y="43"/>
                    <a:pt x="20" y="46"/>
                  </a:cubicBezTo>
                  <a:cubicBezTo>
                    <a:pt x="15" y="49"/>
                    <a:pt x="9" y="52"/>
                    <a:pt x="4" y="55"/>
                  </a:cubicBezTo>
                  <a:moveTo>
                    <a:pt x="18" y="62"/>
                  </a:moveTo>
                  <a:cubicBezTo>
                    <a:pt x="27" y="57"/>
                    <a:pt x="37" y="53"/>
                    <a:pt x="46" y="48"/>
                  </a:cubicBezTo>
                  <a:cubicBezTo>
                    <a:pt x="59" y="42"/>
                    <a:pt x="72" y="39"/>
                    <a:pt x="84" y="32"/>
                  </a:cubicBezTo>
                  <a:cubicBezTo>
                    <a:pt x="84" y="32"/>
                    <a:pt x="84" y="32"/>
                    <a:pt x="84" y="32"/>
                  </a:cubicBezTo>
                  <a:cubicBezTo>
                    <a:pt x="85" y="32"/>
                    <a:pt x="85" y="32"/>
                    <a:pt x="86" y="31"/>
                  </a:cubicBezTo>
                  <a:cubicBezTo>
                    <a:pt x="86" y="31"/>
                    <a:pt x="86" y="31"/>
                    <a:pt x="86" y="31"/>
                  </a:cubicBezTo>
                  <a:cubicBezTo>
                    <a:pt x="86" y="32"/>
                    <a:pt x="87" y="33"/>
                    <a:pt x="88" y="34"/>
                  </a:cubicBezTo>
                  <a:cubicBezTo>
                    <a:pt x="85" y="35"/>
                    <a:pt x="83" y="36"/>
                    <a:pt x="81" y="38"/>
                  </a:cubicBezTo>
                  <a:cubicBezTo>
                    <a:pt x="80" y="38"/>
                    <a:pt x="80" y="38"/>
                    <a:pt x="80" y="38"/>
                  </a:cubicBezTo>
                  <a:cubicBezTo>
                    <a:pt x="79" y="38"/>
                    <a:pt x="79" y="38"/>
                    <a:pt x="79" y="38"/>
                  </a:cubicBezTo>
                  <a:cubicBezTo>
                    <a:pt x="66" y="43"/>
                    <a:pt x="54" y="48"/>
                    <a:pt x="41" y="53"/>
                  </a:cubicBezTo>
                  <a:cubicBezTo>
                    <a:pt x="35" y="56"/>
                    <a:pt x="28" y="59"/>
                    <a:pt x="22" y="61"/>
                  </a:cubicBezTo>
                  <a:cubicBezTo>
                    <a:pt x="21" y="61"/>
                    <a:pt x="19" y="62"/>
                    <a:pt x="18" y="62"/>
                  </a:cubicBezTo>
                  <a:moveTo>
                    <a:pt x="5" y="64"/>
                  </a:moveTo>
                  <a:cubicBezTo>
                    <a:pt x="5" y="63"/>
                    <a:pt x="5" y="63"/>
                    <a:pt x="5" y="63"/>
                  </a:cubicBezTo>
                  <a:cubicBezTo>
                    <a:pt x="10" y="62"/>
                    <a:pt x="15" y="59"/>
                    <a:pt x="20" y="57"/>
                  </a:cubicBezTo>
                  <a:cubicBezTo>
                    <a:pt x="27" y="54"/>
                    <a:pt x="34" y="50"/>
                    <a:pt x="41" y="47"/>
                  </a:cubicBezTo>
                  <a:cubicBezTo>
                    <a:pt x="55" y="41"/>
                    <a:pt x="70" y="35"/>
                    <a:pt x="84" y="29"/>
                  </a:cubicBezTo>
                  <a:cubicBezTo>
                    <a:pt x="85" y="30"/>
                    <a:pt x="85" y="30"/>
                    <a:pt x="86" y="31"/>
                  </a:cubicBezTo>
                  <a:cubicBezTo>
                    <a:pt x="86" y="31"/>
                    <a:pt x="86" y="31"/>
                    <a:pt x="86" y="31"/>
                  </a:cubicBezTo>
                  <a:cubicBezTo>
                    <a:pt x="71" y="37"/>
                    <a:pt x="57" y="43"/>
                    <a:pt x="42" y="49"/>
                  </a:cubicBezTo>
                  <a:cubicBezTo>
                    <a:pt x="40" y="50"/>
                    <a:pt x="37" y="51"/>
                    <a:pt x="34" y="53"/>
                  </a:cubicBezTo>
                  <a:cubicBezTo>
                    <a:pt x="30" y="54"/>
                    <a:pt x="27" y="55"/>
                    <a:pt x="23" y="57"/>
                  </a:cubicBezTo>
                  <a:cubicBezTo>
                    <a:pt x="17" y="59"/>
                    <a:pt x="11" y="61"/>
                    <a:pt x="5" y="64"/>
                  </a:cubicBezTo>
                  <a:moveTo>
                    <a:pt x="4" y="52"/>
                  </a:moveTo>
                  <a:cubicBezTo>
                    <a:pt x="4" y="51"/>
                    <a:pt x="4" y="50"/>
                    <a:pt x="4" y="49"/>
                  </a:cubicBezTo>
                  <a:cubicBezTo>
                    <a:pt x="6" y="49"/>
                    <a:pt x="7" y="48"/>
                    <a:pt x="9" y="47"/>
                  </a:cubicBezTo>
                  <a:cubicBezTo>
                    <a:pt x="12" y="45"/>
                    <a:pt x="14" y="44"/>
                    <a:pt x="17" y="42"/>
                  </a:cubicBezTo>
                  <a:cubicBezTo>
                    <a:pt x="23" y="40"/>
                    <a:pt x="29" y="37"/>
                    <a:pt x="36" y="34"/>
                  </a:cubicBezTo>
                  <a:cubicBezTo>
                    <a:pt x="40" y="32"/>
                    <a:pt x="44" y="30"/>
                    <a:pt x="49" y="29"/>
                  </a:cubicBezTo>
                  <a:cubicBezTo>
                    <a:pt x="33" y="36"/>
                    <a:pt x="18" y="42"/>
                    <a:pt x="4" y="52"/>
                  </a:cubicBezTo>
                  <a:moveTo>
                    <a:pt x="5" y="62"/>
                  </a:moveTo>
                  <a:cubicBezTo>
                    <a:pt x="5" y="62"/>
                    <a:pt x="5" y="62"/>
                    <a:pt x="5" y="62"/>
                  </a:cubicBezTo>
                  <a:cubicBezTo>
                    <a:pt x="5" y="62"/>
                    <a:pt x="7" y="61"/>
                    <a:pt x="7" y="61"/>
                  </a:cubicBezTo>
                  <a:cubicBezTo>
                    <a:pt x="8" y="60"/>
                    <a:pt x="9" y="59"/>
                    <a:pt x="11" y="59"/>
                  </a:cubicBezTo>
                  <a:cubicBezTo>
                    <a:pt x="13" y="57"/>
                    <a:pt x="16" y="56"/>
                    <a:pt x="18" y="55"/>
                  </a:cubicBezTo>
                  <a:cubicBezTo>
                    <a:pt x="29" y="50"/>
                    <a:pt x="40" y="44"/>
                    <a:pt x="51" y="40"/>
                  </a:cubicBezTo>
                  <a:cubicBezTo>
                    <a:pt x="52" y="39"/>
                    <a:pt x="52" y="39"/>
                    <a:pt x="53" y="39"/>
                  </a:cubicBezTo>
                  <a:cubicBezTo>
                    <a:pt x="59" y="36"/>
                    <a:pt x="66" y="34"/>
                    <a:pt x="73" y="31"/>
                  </a:cubicBezTo>
                  <a:cubicBezTo>
                    <a:pt x="74" y="31"/>
                    <a:pt x="75" y="30"/>
                    <a:pt x="76" y="30"/>
                  </a:cubicBezTo>
                  <a:cubicBezTo>
                    <a:pt x="77" y="30"/>
                    <a:pt x="77" y="29"/>
                    <a:pt x="78" y="29"/>
                  </a:cubicBezTo>
                  <a:cubicBezTo>
                    <a:pt x="78" y="29"/>
                    <a:pt x="79" y="29"/>
                    <a:pt x="79" y="28"/>
                  </a:cubicBezTo>
                  <a:cubicBezTo>
                    <a:pt x="80" y="28"/>
                    <a:pt x="81" y="27"/>
                    <a:pt x="83" y="27"/>
                  </a:cubicBezTo>
                  <a:cubicBezTo>
                    <a:pt x="83" y="28"/>
                    <a:pt x="84" y="28"/>
                    <a:pt x="84" y="29"/>
                  </a:cubicBezTo>
                  <a:cubicBezTo>
                    <a:pt x="62" y="37"/>
                    <a:pt x="41" y="47"/>
                    <a:pt x="19" y="56"/>
                  </a:cubicBezTo>
                  <a:cubicBezTo>
                    <a:pt x="14" y="58"/>
                    <a:pt x="10" y="61"/>
                    <a:pt x="5" y="62"/>
                  </a:cubicBezTo>
                  <a:moveTo>
                    <a:pt x="23" y="39"/>
                  </a:moveTo>
                  <a:cubicBezTo>
                    <a:pt x="31" y="35"/>
                    <a:pt x="39" y="31"/>
                    <a:pt x="47" y="27"/>
                  </a:cubicBezTo>
                  <a:cubicBezTo>
                    <a:pt x="48" y="26"/>
                    <a:pt x="48" y="26"/>
                    <a:pt x="48" y="26"/>
                  </a:cubicBezTo>
                  <a:cubicBezTo>
                    <a:pt x="50" y="26"/>
                    <a:pt x="51" y="27"/>
                    <a:pt x="52" y="27"/>
                  </a:cubicBezTo>
                  <a:cubicBezTo>
                    <a:pt x="42" y="31"/>
                    <a:pt x="32" y="35"/>
                    <a:pt x="23" y="39"/>
                  </a:cubicBezTo>
                  <a:moveTo>
                    <a:pt x="4" y="48"/>
                  </a:moveTo>
                  <a:cubicBezTo>
                    <a:pt x="4" y="47"/>
                    <a:pt x="5" y="46"/>
                    <a:pt x="5" y="45"/>
                  </a:cubicBezTo>
                  <a:cubicBezTo>
                    <a:pt x="8" y="44"/>
                    <a:pt x="12" y="41"/>
                    <a:pt x="15" y="40"/>
                  </a:cubicBezTo>
                  <a:cubicBezTo>
                    <a:pt x="20" y="37"/>
                    <a:pt x="25" y="35"/>
                    <a:pt x="30" y="33"/>
                  </a:cubicBezTo>
                  <a:cubicBezTo>
                    <a:pt x="35" y="30"/>
                    <a:pt x="40" y="28"/>
                    <a:pt x="45" y="26"/>
                  </a:cubicBezTo>
                  <a:cubicBezTo>
                    <a:pt x="46" y="26"/>
                    <a:pt x="47" y="26"/>
                    <a:pt x="47" y="26"/>
                  </a:cubicBezTo>
                  <a:cubicBezTo>
                    <a:pt x="43" y="28"/>
                    <a:pt x="38" y="31"/>
                    <a:pt x="33" y="33"/>
                  </a:cubicBezTo>
                  <a:cubicBezTo>
                    <a:pt x="26" y="36"/>
                    <a:pt x="19" y="40"/>
                    <a:pt x="12" y="44"/>
                  </a:cubicBezTo>
                  <a:cubicBezTo>
                    <a:pt x="11" y="45"/>
                    <a:pt x="9" y="46"/>
                    <a:pt x="8" y="46"/>
                  </a:cubicBezTo>
                  <a:cubicBezTo>
                    <a:pt x="7" y="47"/>
                    <a:pt x="5" y="48"/>
                    <a:pt x="4" y="48"/>
                  </a:cubicBezTo>
                  <a:moveTo>
                    <a:pt x="13" y="54"/>
                  </a:moveTo>
                  <a:cubicBezTo>
                    <a:pt x="16" y="52"/>
                    <a:pt x="20" y="51"/>
                    <a:pt x="24" y="49"/>
                  </a:cubicBezTo>
                  <a:cubicBezTo>
                    <a:pt x="32" y="45"/>
                    <a:pt x="40" y="41"/>
                    <a:pt x="49" y="37"/>
                  </a:cubicBezTo>
                  <a:cubicBezTo>
                    <a:pt x="57" y="34"/>
                    <a:pt x="65" y="31"/>
                    <a:pt x="73" y="28"/>
                  </a:cubicBezTo>
                  <a:cubicBezTo>
                    <a:pt x="75" y="27"/>
                    <a:pt x="78" y="26"/>
                    <a:pt x="80" y="25"/>
                  </a:cubicBezTo>
                  <a:cubicBezTo>
                    <a:pt x="81" y="25"/>
                    <a:pt x="82" y="26"/>
                    <a:pt x="82" y="27"/>
                  </a:cubicBezTo>
                  <a:cubicBezTo>
                    <a:pt x="81" y="27"/>
                    <a:pt x="79" y="28"/>
                    <a:pt x="78" y="28"/>
                  </a:cubicBezTo>
                  <a:cubicBezTo>
                    <a:pt x="76" y="29"/>
                    <a:pt x="73" y="30"/>
                    <a:pt x="71" y="31"/>
                  </a:cubicBezTo>
                  <a:cubicBezTo>
                    <a:pt x="68" y="32"/>
                    <a:pt x="66" y="33"/>
                    <a:pt x="63" y="34"/>
                  </a:cubicBezTo>
                  <a:cubicBezTo>
                    <a:pt x="60" y="35"/>
                    <a:pt x="57" y="36"/>
                    <a:pt x="54" y="38"/>
                  </a:cubicBezTo>
                  <a:cubicBezTo>
                    <a:pt x="51" y="39"/>
                    <a:pt x="49" y="40"/>
                    <a:pt x="46" y="41"/>
                  </a:cubicBezTo>
                  <a:cubicBezTo>
                    <a:pt x="35" y="45"/>
                    <a:pt x="25" y="49"/>
                    <a:pt x="14" y="54"/>
                  </a:cubicBezTo>
                  <a:cubicBezTo>
                    <a:pt x="13" y="54"/>
                    <a:pt x="13" y="54"/>
                    <a:pt x="13" y="54"/>
                  </a:cubicBezTo>
                  <a:moveTo>
                    <a:pt x="8" y="43"/>
                  </a:moveTo>
                  <a:cubicBezTo>
                    <a:pt x="8" y="43"/>
                    <a:pt x="8" y="43"/>
                    <a:pt x="8" y="43"/>
                  </a:cubicBezTo>
                  <a:cubicBezTo>
                    <a:pt x="10" y="42"/>
                    <a:pt x="13" y="40"/>
                    <a:pt x="15" y="39"/>
                  </a:cubicBezTo>
                  <a:cubicBezTo>
                    <a:pt x="20" y="36"/>
                    <a:pt x="25" y="34"/>
                    <a:pt x="30" y="31"/>
                  </a:cubicBezTo>
                  <a:cubicBezTo>
                    <a:pt x="34" y="29"/>
                    <a:pt x="38" y="27"/>
                    <a:pt x="43" y="25"/>
                  </a:cubicBezTo>
                  <a:cubicBezTo>
                    <a:pt x="43" y="25"/>
                    <a:pt x="44" y="25"/>
                    <a:pt x="45" y="25"/>
                  </a:cubicBezTo>
                  <a:cubicBezTo>
                    <a:pt x="41" y="27"/>
                    <a:pt x="37" y="29"/>
                    <a:pt x="34" y="30"/>
                  </a:cubicBezTo>
                  <a:cubicBezTo>
                    <a:pt x="25" y="34"/>
                    <a:pt x="16" y="38"/>
                    <a:pt x="8" y="43"/>
                  </a:cubicBezTo>
                  <a:moveTo>
                    <a:pt x="5" y="44"/>
                  </a:moveTo>
                  <a:cubicBezTo>
                    <a:pt x="6" y="42"/>
                    <a:pt x="6" y="41"/>
                    <a:pt x="7" y="39"/>
                  </a:cubicBezTo>
                  <a:cubicBezTo>
                    <a:pt x="10" y="38"/>
                    <a:pt x="12" y="37"/>
                    <a:pt x="15" y="36"/>
                  </a:cubicBezTo>
                  <a:cubicBezTo>
                    <a:pt x="19" y="34"/>
                    <a:pt x="24" y="32"/>
                    <a:pt x="29" y="29"/>
                  </a:cubicBezTo>
                  <a:cubicBezTo>
                    <a:pt x="33" y="28"/>
                    <a:pt x="37" y="26"/>
                    <a:pt x="41" y="24"/>
                  </a:cubicBezTo>
                  <a:cubicBezTo>
                    <a:pt x="42" y="24"/>
                    <a:pt x="42" y="24"/>
                    <a:pt x="42" y="24"/>
                  </a:cubicBezTo>
                  <a:cubicBezTo>
                    <a:pt x="30" y="31"/>
                    <a:pt x="17" y="37"/>
                    <a:pt x="5" y="44"/>
                  </a:cubicBezTo>
                  <a:moveTo>
                    <a:pt x="51" y="24"/>
                  </a:moveTo>
                  <a:cubicBezTo>
                    <a:pt x="50" y="24"/>
                    <a:pt x="49" y="24"/>
                    <a:pt x="49" y="24"/>
                  </a:cubicBezTo>
                  <a:cubicBezTo>
                    <a:pt x="50" y="24"/>
                    <a:pt x="51" y="23"/>
                    <a:pt x="52" y="23"/>
                  </a:cubicBezTo>
                  <a:cubicBezTo>
                    <a:pt x="52" y="23"/>
                    <a:pt x="52" y="23"/>
                    <a:pt x="52" y="24"/>
                  </a:cubicBezTo>
                  <a:cubicBezTo>
                    <a:pt x="51" y="24"/>
                    <a:pt x="51" y="24"/>
                    <a:pt x="51" y="24"/>
                  </a:cubicBezTo>
                  <a:moveTo>
                    <a:pt x="4" y="55"/>
                  </a:moveTo>
                  <a:cubicBezTo>
                    <a:pt x="4" y="55"/>
                    <a:pt x="7" y="54"/>
                    <a:pt x="8" y="54"/>
                  </a:cubicBezTo>
                  <a:cubicBezTo>
                    <a:pt x="10" y="53"/>
                    <a:pt x="11" y="52"/>
                    <a:pt x="13" y="50"/>
                  </a:cubicBezTo>
                  <a:cubicBezTo>
                    <a:pt x="18" y="48"/>
                    <a:pt x="22" y="46"/>
                    <a:pt x="26" y="43"/>
                  </a:cubicBezTo>
                  <a:cubicBezTo>
                    <a:pt x="35" y="39"/>
                    <a:pt x="43" y="35"/>
                    <a:pt x="52" y="32"/>
                  </a:cubicBezTo>
                  <a:cubicBezTo>
                    <a:pt x="57" y="30"/>
                    <a:pt x="61" y="28"/>
                    <a:pt x="66" y="26"/>
                  </a:cubicBezTo>
                  <a:cubicBezTo>
                    <a:pt x="69" y="25"/>
                    <a:pt x="73" y="24"/>
                    <a:pt x="76" y="22"/>
                  </a:cubicBezTo>
                  <a:cubicBezTo>
                    <a:pt x="76" y="22"/>
                    <a:pt x="77" y="22"/>
                    <a:pt x="77" y="23"/>
                  </a:cubicBezTo>
                  <a:cubicBezTo>
                    <a:pt x="78" y="23"/>
                    <a:pt x="79" y="24"/>
                    <a:pt x="80" y="24"/>
                  </a:cubicBezTo>
                  <a:cubicBezTo>
                    <a:pt x="77" y="26"/>
                    <a:pt x="74" y="27"/>
                    <a:pt x="71" y="28"/>
                  </a:cubicBezTo>
                  <a:cubicBezTo>
                    <a:pt x="71" y="28"/>
                    <a:pt x="70" y="28"/>
                    <a:pt x="69" y="29"/>
                  </a:cubicBezTo>
                  <a:cubicBezTo>
                    <a:pt x="65" y="30"/>
                    <a:pt x="60" y="32"/>
                    <a:pt x="56" y="33"/>
                  </a:cubicBezTo>
                  <a:cubicBezTo>
                    <a:pt x="47" y="37"/>
                    <a:pt x="38" y="41"/>
                    <a:pt x="28" y="44"/>
                  </a:cubicBezTo>
                  <a:cubicBezTo>
                    <a:pt x="25" y="46"/>
                    <a:pt x="21" y="47"/>
                    <a:pt x="17" y="49"/>
                  </a:cubicBezTo>
                  <a:cubicBezTo>
                    <a:pt x="13" y="51"/>
                    <a:pt x="9" y="54"/>
                    <a:pt x="5" y="55"/>
                  </a:cubicBezTo>
                  <a:cubicBezTo>
                    <a:pt x="4" y="55"/>
                    <a:pt x="4" y="55"/>
                    <a:pt x="4" y="55"/>
                  </a:cubicBezTo>
                  <a:moveTo>
                    <a:pt x="63" y="27"/>
                  </a:moveTo>
                  <a:cubicBezTo>
                    <a:pt x="64" y="26"/>
                    <a:pt x="66" y="25"/>
                    <a:pt x="67" y="25"/>
                  </a:cubicBezTo>
                  <a:cubicBezTo>
                    <a:pt x="69" y="24"/>
                    <a:pt x="71" y="23"/>
                    <a:pt x="73" y="23"/>
                  </a:cubicBezTo>
                  <a:cubicBezTo>
                    <a:pt x="73" y="22"/>
                    <a:pt x="75" y="21"/>
                    <a:pt x="75" y="21"/>
                  </a:cubicBezTo>
                  <a:cubicBezTo>
                    <a:pt x="75" y="21"/>
                    <a:pt x="75" y="21"/>
                    <a:pt x="75" y="21"/>
                  </a:cubicBezTo>
                  <a:cubicBezTo>
                    <a:pt x="75" y="21"/>
                    <a:pt x="75" y="21"/>
                    <a:pt x="74" y="22"/>
                  </a:cubicBezTo>
                  <a:cubicBezTo>
                    <a:pt x="71" y="24"/>
                    <a:pt x="67" y="25"/>
                    <a:pt x="63" y="27"/>
                  </a:cubicBezTo>
                  <a:moveTo>
                    <a:pt x="8" y="37"/>
                  </a:moveTo>
                  <a:cubicBezTo>
                    <a:pt x="8" y="37"/>
                    <a:pt x="8" y="37"/>
                    <a:pt x="8" y="37"/>
                  </a:cubicBezTo>
                  <a:cubicBezTo>
                    <a:pt x="11" y="36"/>
                    <a:pt x="13" y="35"/>
                    <a:pt x="16" y="33"/>
                  </a:cubicBezTo>
                  <a:cubicBezTo>
                    <a:pt x="19" y="31"/>
                    <a:pt x="23" y="29"/>
                    <a:pt x="27" y="27"/>
                  </a:cubicBezTo>
                  <a:cubicBezTo>
                    <a:pt x="31" y="25"/>
                    <a:pt x="35" y="23"/>
                    <a:pt x="40" y="21"/>
                  </a:cubicBezTo>
                  <a:cubicBezTo>
                    <a:pt x="36" y="23"/>
                    <a:pt x="32" y="25"/>
                    <a:pt x="28" y="27"/>
                  </a:cubicBezTo>
                  <a:cubicBezTo>
                    <a:pt x="24" y="29"/>
                    <a:pt x="20" y="31"/>
                    <a:pt x="16" y="33"/>
                  </a:cubicBezTo>
                  <a:cubicBezTo>
                    <a:pt x="14" y="35"/>
                    <a:pt x="11" y="36"/>
                    <a:pt x="9" y="37"/>
                  </a:cubicBezTo>
                  <a:cubicBezTo>
                    <a:pt x="9" y="37"/>
                    <a:pt x="8" y="37"/>
                    <a:pt x="8" y="37"/>
                  </a:cubicBezTo>
                  <a:moveTo>
                    <a:pt x="48" y="24"/>
                  </a:moveTo>
                  <a:cubicBezTo>
                    <a:pt x="47" y="24"/>
                    <a:pt x="46" y="23"/>
                    <a:pt x="45" y="23"/>
                  </a:cubicBezTo>
                  <a:cubicBezTo>
                    <a:pt x="47" y="22"/>
                    <a:pt x="49" y="21"/>
                    <a:pt x="52" y="20"/>
                  </a:cubicBezTo>
                  <a:cubicBezTo>
                    <a:pt x="52" y="20"/>
                    <a:pt x="52" y="21"/>
                    <a:pt x="52" y="22"/>
                  </a:cubicBezTo>
                  <a:cubicBezTo>
                    <a:pt x="50" y="23"/>
                    <a:pt x="49" y="23"/>
                    <a:pt x="48" y="24"/>
                  </a:cubicBezTo>
                  <a:moveTo>
                    <a:pt x="44" y="23"/>
                  </a:moveTo>
                  <a:cubicBezTo>
                    <a:pt x="44" y="23"/>
                    <a:pt x="44" y="23"/>
                    <a:pt x="44" y="23"/>
                  </a:cubicBezTo>
                  <a:cubicBezTo>
                    <a:pt x="46" y="21"/>
                    <a:pt x="49" y="20"/>
                    <a:pt x="52" y="19"/>
                  </a:cubicBezTo>
                  <a:cubicBezTo>
                    <a:pt x="52" y="19"/>
                    <a:pt x="52" y="19"/>
                    <a:pt x="52" y="19"/>
                  </a:cubicBezTo>
                  <a:cubicBezTo>
                    <a:pt x="49" y="20"/>
                    <a:pt x="47" y="22"/>
                    <a:pt x="44" y="23"/>
                  </a:cubicBezTo>
                  <a:moveTo>
                    <a:pt x="62" y="23"/>
                  </a:moveTo>
                  <a:cubicBezTo>
                    <a:pt x="62" y="23"/>
                    <a:pt x="63" y="22"/>
                    <a:pt x="63" y="22"/>
                  </a:cubicBezTo>
                  <a:cubicBezTo>
                    <a:pt x="64" y="22"/>
                    <a:pt x="64" y="22"/>
                    <a:pt x="64" y="22"/>
                  </a:cubicBezTo>
                  <a:cubicBezTo>
                    <a:pt x="65" y="21"/>
                    <a:pt x="67" y="20"/>
                    <a:pt x="68" y="19"/>
                  </a:cubicBezTo>
                  <a:cubicBezTo>
                    <a:pt x="69" y="19"/>
                    <a:pt x="69" y="19"/>
                    <a:pt x="69" y="19"/>
                  </a:cubicBezTo>
                  <a:cubicBezTo>
                    <a:pt x="70" y="19"/>
                    <a:pt x="70" y="19"/>
                    <a:pt x="70" y="19"/>
                  </a:cubicBezTo>
                  <a:cubicBezTo>
                    <a:pt x="71" y="19"/>
                    <a:pt x="73" y="20"/>
                    <a:pt x="75" y="21"/>
                  </a:cubicBezTo>
                  <a:cubicBezTo>
                    <a:pt x="64" y="26"/>
                    <a:pt x="53" y="30"/>
                    <a:pt x="42" y="35"/>
                  </a:cubicBezTo>
                  <a:cubicBezTo>
                    <a:pt x="31" y="39"/>
                    <a:pt x="21" y="44"/>
                    <a:pt x="11" y="49"/>
                  </a:cubicBezTo>
                  <a:cubicBezTo>
                    <a:pt x="9" y="50"/>
                    <a:pt x="6" y="51"/>
                    <a:pt x="4" y="52"/>
                  </a:cubicBezTo>
                  <a:cubicBezTo>
                    <a:pt x="6" y="51"/>
                    <a:pt x="9" y="49"/>
                    <a:pt x="11" y="48"/>
                  </a:cubicBezTo>
                  <a:cubicBezTo>
                    <a:pt x="16" y="45"/>
                    <a:pt x="21" y="42"/>
                    <a:pt x="26" y="40"/>
                  </a:cubicBezTo>
                  <a:cubicBezTo>
                    <a:pt x="36" y="35"/>
                    <a:pt x="45" y="31"/>
                    <a:pt x="55" y="26"/>
                  </a:cubicBezTo>
                  <a:cubicBezTo>
                    <a:pt x="59" y="26"/>
                    <a:pt x="62" y="25"/>
                    <a:pt x="66" y="24"/>
                  </a:cubicBezTo>
                  <a:cubicBezTo>
                    <a:pt x="67" y="23"/>
                    <a:pt x="67" y="21"/>
                    <a:pt x="66" y="21"/>
                  </a:cubicBezTo>
                  <a:cubicBezTo>
                    <a:pt x="66" y="21"/>
                    <a:pt x="66" y="21"/>
                    <a:pt x="66" y="22"/>
                  </a:cubicBezTo>
                  <a:cubicBezTo>
                    <a:pt x="64" y="22"/>
                    <a:pt x="63" y="22"/>
                    <a:pt x="62" y="23"/>
                  </a:cubicBezTo>
                  <a:moveTo>
                    <a:pt x="9" y="36"/>
                  </a:moveTo>
                  <a:cubicBezTo>
                    <a:pt x="9" y="35"/>
                    <a:pt x="10" y="34"/>
                    <a:pt x="11" y="33"/>
                  </a:cubicBezTo>
                  <a:cubicBezTo>
                    <a:pt x="16" y="30"/>
                    <a:pt x="22" y="27"/>
                    <a:pt x="27" y="24"/>
                  </a:cubicBezTo>
                  <a:cubicBezTo>
                    <a:pt x="31" y="23"/>
                    <a:pt x="34" y="21"/>
                    <a:pt x="38" y="20"/>
                  </a:cubicBezTo>
                  <a:cubicBezTo>
                    <a:pt x="39" y="19"/>
                    <a:pt x="40" y="18"/>
                    <a:pt x="41" y="18"/>
                  </a:cubicBezTo>
                  <a:cubicBezTo>
                    <a:pt x="30" y="23"/>
                    <a:pt x="19" y="30"/>
                    <a:pt x="9" y="36"/>
                  </a:cubicBezTo>
                  <a:moveTo>
                    <a:pt x="54" y="22"/>
                  </a:moveTo>
                  <a:cubicBezTo>
                    <a:pt x="54" y="22"/>
                    <a:pt x="54" y="22"/>
                    <a:pt x="54" y="22"/>
                  </a:cubicBezTo>
                  <a:cubicBezTo>
                    <a:pt x="57" y="20"/>
                    <a:pt x="60" y="19"/>
                    <a:pt x="62" y="18"/>
                  </a:cubicBezTo>
                  <a:cubicBezTo>
                    <a:pt x="60" y="19"/>
                    <a:pt x="57" y="21"/>
                    <a:pt x="54" y="22"/>
                  </a:cubicBezTo>
                  <a:moveTo>
                    <a:pt x="54" y="24"/>
                  </a:moveTo>
                  <a:cubicBezTo>
                    <a:pt x="54" y="23"/>
                    <a:pt x="54" y="23"/>
                    <a:pt x="54" y="23"/>
                  </a:cubicBezTo>
                  <a:cubicBezTo>
                    <a:pt x="57" y="21"/>
                    <a:pt x="61" y="19"/>
                    <a:pt x="64" y="17"/>
                  </a:cubicBezTo>
                  <a:cubicBezTo>
                    <a:pt x="64" y="17"/>
                    <a:pt x="64" y="17"/>
                    <a:pt x="64" y="17"/>
                  </a:cubicBezTo>
                  <a:cubicBezTo>
                    <a:pt x="66" y="17"/>
                    <a:pt x="67" y="18"/>
                    <a:pt x="69" y="18"/>
                  </a:cubicBezTo>
                  <a:cubicBezTo>
                    <a:pt x="67" y="19"/>
                    <a:pt x="65" y="20"/>
                    <a:pt x="63" y="21"/>
                  </a:cubicBezTo>
                  <a:cubicBezTo>
                    <a:pt x="62" y="22"/>
                    <a:pt x="60" y="23"/>
                    <a:pt x="58" y="24"/>
                  </a:cubicBezTo>
                  <a:cubicBezTo>
                    <a:pt x="57" y="24"/>
                    <a:pt x="55" y="24"/>
                    <a:pt x="54" y="24"/>
                  </a:cubicBezTo>
                  <a:moveTo>
                    <a:pt x="16" y="27"/>
                  </a:moveTo>
                  <a:cubicBezTo>
                    <a:pt x="19" y="23"/>
                    <a:pt x="24" y="20"/>
                    <a:pt x="29" y="18"/>
                  </a:cubicBezTo>
                  <a:cubicBezTo>
                    <a:pt x="32" y="18"/>
                    <a:pt x="34" y="17"/>
                    <a:pt x="37" y="16"/>
                  </a:cubicBezTo>
                  <a:cubicBezTo>
                    <a:pt x="35" y="17"/>
                    <a:pt x="33" y="18"/>
                    <a:pt x="31" y="19"/>
                  </a:cubicBezTo>
                  <a:cubicBezTo>
                    <a:pt x="26" y="22"/>
                    <a:pt x="21" y="24"/>
                    <a:pt x="16" y="27"/>
                  </a:cubicBezTo>
                  <a:moveTo>
                    <a:pt x="54" y="18"/>
                  </a:moveTo>
                  <a:cubicBezTo>
                    <a:pt x="54" y="18"/>
                    <a:pt x="54" y="18"/>
                    <a:pt x="54" y="18"/>
                  </a:cubicBezTo>
                  <a:cubicBezTo>
                    <a:pt x="55" y="17"/>
                    <a:pt x="56" y="16"/>
                    <a:pt x="57" y="16"/>
                  </a:cubicBezTo>
                  <a:cubicBezTo>
                    <a:pt x="56" y="17"/>
                    <a:pt x="55" y="17"/>
                    <a:pt x="54" y="18"/>
                  </a:cubicBezTo>
                  <a:moveTo>
                    <a:pt x="54" y="21"/>
                  </a:moveTo>
                  <a:cubicBezTo>
                    <a:pt x="54" y="20"/>
                    <a:pt x="54" y="19"/>
                    <a:pt x="54" y="18"/>
                  </a:cubicBezTo>
                  <a:cubicBezTo>
                    <a:pt x="55" y="17"/>
                    <a:pt x="57" y="17"/>
                    <a:pt x="58" y="16"/>
                  </a:cubicBezTo>
                  <a:cubicBezTo>
                    <a:pt x="58" y="16"/>
                    <a:pt x="58" y="16"/>
                    <a:pt x="58" y="16"/>
                  </a:cubicBezTo>
                  <a:cubicBezTo>
                    <a:pt x="60" y="16"/>
                    <a:pt x="62" y="16"/>
                    <a:pt x="63" y="17"/>
                  </a:cubicBezTo>
                  <a:cubicBezTo>
                    <a:pt x="60" y="18"/>
                    <a:pt x="57" y="20"/>
                    <a:pt x="54" y="21"/>
                  </a:cubicBezTo>
                  <a:moveTo>
                    <a:pt x="15" y="28"/>
                  </a:moveTo>
                  <a:cubicBezTo>
                    <a:pt x="20" y="25"/>
                    <a:pt x="26" y="22"/>
                    <a:pt x="31" y="20"/>
                  </a:cubicBezTo>
                  <a:cubicBezTo>
                    <a:pt x="34" y="18"/>
                    <a:pt x="36" y="17"/>
                    <a:pt x="39" y="16"/>
                  </a:cubicBezTo>
                  <a:cubicBezTo>
                    <a:pt x="39" y="16"/>
                    <a:pt x="40" y="16"/>
                    <a:pt x="41" y="16"/>
                  </a:cubicBezTo>
                  <a:cubicBezTo>
                    <a:pt x="41" y="16"/>
                    <a:pt x="41" y="16"/>
                    <a:pt x="41" y="16"/>
                  </a:cubicBezTo>
                  <a:cubicBezTo>
                    <a:pt x="39" y="16"/>
                    <a:pt x="38" y="17"/>
                    <a:pt x="37" y="17"/>
                  </a:cubicBezTo>
                  <a:cubicBezTo>
                    <a:pt x="29" y="21"/>
                    <a:pt x="20" y="25"/>
                    <a:pt x="13" y="30"/>
                  </a:cubicBezTo>
                  <a:cubicBezTo>
                    <a:pt x="13" y="29"/>
                    <a:pt x="14" y="28"/>
                    <a:pt x="15" y="28"/>
                  </a:cubicBezTo>
                  <a:cubicBezTo>
                    <a:pt x="15" y="28"/>
                    <a:pt x="15" y="28"/>
                    <a:pt x="15" y="28"/>
                  </a:cubicBezTo>
                  <a:moveTo>
                    <a:pt x="7" y="38"/>
                  </a:moveTo>
                  <a:cubicBezTo>
                    <a:pt x="7" y="38"/>
                    <a:pt x="7" y="38"/>
                    <a:pt x="7" y="38"/>
                  </a:cubicBezTo>
                  <a:cubicBezTo>
                    <a:pt x="8" y="38"/>
                    <a:pt x="9" y="38"/>
                    <a:pt x="9" y="38"/>
                  </a:cubicBezTo>
                  <a:cubicBezTo>
                    <a:pt x="11" y="37"/>
                    <a:pt x="12" y="36"/>
                    <a:pt x="14" y="35"/>
                  </a:cubicBezTo>
                  <a:cubicBezTo>
                    <a:pt x="18" y="33"/>
                    <a:pt x="23" y="30"/>
                    <a:pt x="27" y="28"/>
                  </a:cubicBezTo>
                  <a:cubicBezTo>
                    <a:pt x="36" y="24"/>
                    <a:pt x="44" y="19"/>
                    <a:pt x="52" y="15"/>
                  </a:cubicBezTo>
                  <a:cubicBezTo>
                    <a:pt x="52" y="16"/>
                    <a:pt x="52" y="17"/>
                    <a:pt x="52" y="18"/>
                  </a:cubicBezTo>
                  <a:cubicBezTo>
                    <a:pt x="50" y="19"/>
                    <a:pt x="48" y="20"/>
                    <a:pt x="47" y="20"/>
                  </a:cubicBezTo>
                  <a:cubicBezTo>
                    <a:pt x="45" y="21"/>
                    <a:pt x="44" y="22"/>
                    <a:pt x="43" y="22"/>
                  </a:cubicBezTo>
                  <a:cubicBezTo>
                    <a:pt x="42" y="22"/>
                    <a:pt x="42" y="22"/>
                    <a:pt x="41" y="22"/>
                  </a:cubicBezTo>
                  <a:cubicBezTo>
                    <a:pt x="41" y="22"/>
                    <a:pt x="41" y="21"/>
                    <a:pt x="41" y="21"/>
                  </a:cubicBezTo>
                  <a:cubicBezTo>
                    <a:pt x="40" y="21"/>
                    <a:pt x="39" y="23"/>
                    <a:pt x="40" y="24"/>
                  </a:cubicBezTo>
                  <a:cubicBezTo>
                    <a:pt x="40" y="24"/>
                    <a:pt x="40" y="24"/>
                    <a:pt x="40" y="24"/>
                  </a:cubicBezTo>
                  <a:cubicBezTo>
                    <a:pt x="38" y="25"/>
                    <a:pt x="36" y="26"/>
                    <a:pt x="33" y="27"/>
                  </a:cubicBezTo>
                  <a:cubicBezTo>
                    <a:pt x="29" y="29"/>
                    <a:pt x="25" y="30"/>
                    <a:pt x="21" y="32"/>
                  </a:cubicBezTo>
                  <a:cubicBezTo>
                    <a:pt x="16" y="34"/>
                    <a:pt x="12" y="37"/>
                    <a:pt x="7" y="38"/>
                  </a:cubicBezTo>
                  <a:cubicBezTo>
                    <a:pt x="7" y="38"/>
                    <a:pt x="7" y="38"/>
                    <a:pt x="7" y="38"/>
                  </a:cubicBezTo>
                  <a:moveTo>
                    <a:pt x="54" y="17"/>
                  </a:moveTo>
                  <a:cubicBezTo>
                    <a:pt x="54" y="16"/>
                    <a:pt x="54" y="16"/>
                    <a:pt x="54" y="15"/>
                  </a:cubicBezTo>
                  <a:cubicBezTo>
                    <a:pt x="55" y="15"/>
                    <a:pt x="56" y="15"/>
                    <a:pt x="57" y="15"/>
                  </a:cubicBezTo>
                  <a:cubicBezTo>
                    <a:pt x="56" y="16"/>
                    <a:pt x="55" y="16"/>
                    <a:pt x="54" y="17"/>
                  </a:cubicBezTo>
                  <a:moveTo>
                    <a:pt x="11" y="32"/>
                  </a:moveTo>
                  <a:cubicBezTo>
                    <a:pt x="12" y="31"/>
                    <a:pt x="12" y="31"/>
                    <a:pt x="12" y="31"/>
                  </a:cubicBezTo>
                  <a:cubicBezTo>
                    <a:pt x="13" y="30"/>
                    <a:pt x="14" y="30"/>
                    <a:pt x="15" y="29"/>
                  </a:cubicBezTo>
                  <a:cubicBezTo>
                    <a:pt x="18" y="27"/>
                    <a:pt x="21" y="25"/>
                    <a:pt x="24" y="24"/>
                  </a:cubicBezTo>
                  <a:cubicBezTo>
                    <a:pt x="30" y="21"/>
                    <a:pt x="37" y="18"/>
                    <a:pt x="43" y="15"/>
                  </a:cubicBezTo>
                  <a:cubicBezTo>
                    <a:pt x="44" y="15"/>
                    <a:pt x="45" y="15"/>
                    <a:pt x="47" y="15"/>
                  </a:cubicBezTo>
                  <a:cubicBezTo>
                    <a:pt x="35" y="20"/>
                    <a:pt x="24" y="26"/>
                    <a:pt x="12" y="31"/>
                  </a:cubicBezTo>
                  <a:cubicBezTo>
                    <a:pt x="12" y="31"/>
                    <a:pt x="12" y="32"/>
                    <a:pt x="11" y="32"/>
                  </a:cubicBezTo>
                  <a:moveTo>
                    <a:pt x="8" y="37"/>
                  </a:moveTo>
                  <a:cubicBezTo>
                    <a:pt x="8" y="37"/>
                    <a:pt x="8" y="37"/>
                    <a:pt x="8" y="37"/>
                  </a:cubicBezTo>
                  <a:cubicBezTo>
                    <a:pt x="9" y="36"/>
                    <a:pt x="9" y="36"/>
                    <a:pt x="9" y="36"/>
                  </a:cubicBezTo>
                  <a:cubicBezTo>
                    <a:pt x="11" y="35"/>
                    <a:pt x="12" y="34"/>
                    <a:pt x="14" y="33"/>
                  </a:cubicBezTo>
                  <a:cubicBezTo>
                    <a:pt x="18" y="31"/>
                    <a:pt x="21" y="29"/>
                    <a:pt x="25" y="27"/>
                  </a:cubicBezTo>
                  <a:cubicBezTo>
                    <a:pt x="32" y="23"/>
                    <a:pt x="40" y="19"/>
                    <a:pt x="48" y="15"/>
                  </a:cubicBezTo>
                  <a:cubicBezTo>
                    <a:pt x="49" y="15"/>
                    <a:pt x="49" y="15"/>
                    <a:pt x="50" y="15"/>
                  </a:cubicBezTo>
                  <a:cubicBezTo>
                    <a:pt x="50" y="15"/>
                    <a:pt x="51" y="15"/>
                    <a:pt x="51" y="15"/>
                  </a:cubicBezTo>
                  <a:cubicBezTo>
                    <a:pt x="51" y="15"/>
                    <a:pt x="51" y="15"/>
                    <a:pt x="51" y="15"/>
                  </a:cubicBezTo>
                  <a:cubicBezTo>
                    <a:pt x="37" y="21"/>
                    <a:pt x="23" y="28"/>
                    <a:pt x="10" y="36"/>
                  </a:cubicBezTo>
                  <a:cubicBezTo>
                    <a:pt x="10" y="36"/>
                    <a:pt x="9" y="37"/>
                    <a:pt x="8" y="37"/>
                  </a:cubicBezTo>
                  <a:moveTo>
                    <a:pt x="62" y="0"/>
                  </a:moveTo>
                  <a:cubicBezTo>
                    <a:pt x="62" y="0"/>
                    <a:pt x="62" y="0"/>
                    <a:pt x="62" y="0"/>
                  </a:cubicBezTo>
                  <a:cubicBezTo>
                    <a:pt x="57" y="3"/>
                    <a:pt x="54" y="8"/>
                    <a:pt x="53" y="13"/>
                  </a:cubicBezTo>
                  <a:cubicBezTo>
                    <a:pt x="52" y="13"/>
                    <a:pt x="50" y="13"/>
                    <a:pt x="49" y="13"/>
                  </a:cubicBezTo>
                  <a:cubicBezTo>
                    <a:pt x="49" y="13"/>
                    <a:pt x="49" y="13"/>
                    <a:pt x="49" y="13"/>
                  </a:cubicBezTo>
                  <a:cubicBezTo>
                    <a:pt x="34" y="13"/>
                    <a:pt x="18" y="18"/>
                    <a:pt x="9" y="31"/>
                  </a:cubicBezTo>
                  <a:cubicBezTo>
                    <a:pt x="0" y="43"/>
                    <a:pt x="0" y="59"/>
                    <a:pt x="6" y="73"/>
                  </a:cubicBezTo>
                  <a:cubicBezTo>
                    <a:pt x="9" y="80"/>
                    <a:pt x="15" y="88"/>
                    <a:pt x="22" y="93"/>
                  </a:cubicBezTo>
                  <a:cubicBezTo>
                    <a:pt x="26" y="96"/>
                    <a:pt x="30" y="97"/>
                    <a:pt x="35" y="97"/>
                  </a:cubicBezTo>
                  <a:cubicBezTo>
                    <a:pt x="38" y="97"/>
                    <a:pt x="42" y="96"/>
                    <a:pt x="45" y="96"/>
                  </a:cubicBezTo>
                  <a:cubicBezTo>
                    <a:pt x="45" y="97"/>
                    <a:pt x="44" y="98"/>
                    <a:pt x="43" y="100"/>
                  </a:cubicBezTo>
                  <a:cubicBezTo>
                    <a:pt x="43" y="101"/>
                    <a:pt x="44" y="101"/>
                    <a:pt x="44" y="101"/>
                  </a:cubicBezTo>
                  <a:cubicBezTo>
                    <a:pt x="45" y="101"/>
                    <a:pt x="45" y="101"/>
                    <a:pt x="45" y="101"/>
                  </a:cubicBezTo>
                  <a:cubicBezTo>
                    <a:pt x="46" y="100"/>
                    <a:pt x="46" y="100"/>
                    <a:pt x="46" y="99"/>
                  </a:cubicBezTo>
                  <a:cubicBezTo>
                    <a:pt x="46" y="99"/>
                    <a:pt x="46" y="99"/>
                    <a:pt x="46" y="99"/>
                  </a:cubicBezTo>
                  <a:cubicBezTo>
                    <a:pt x="46" y="100"/>
                    <a:pt x="47" y="100"/>
                    <a:pt x="47" y="100"/>
                  </a:cubicBezTo>
                  <a:cubicBezTo>
                    <a:pt x="48" y="100"/>
                    <a:pt x="48" y="100"/>
                    <a:pt x="48" y="99"/>
                  </a:cubicBezTo>
                  <a:cubicBezTo>
                    <a:pt x="49" y="99"/>
                    <a:pt x="49" y="99"/>
                    <a:pt x="49" y="99"/>
                  </a:cubicBezTo>
                  <a:cubicBezTo>
                    <a:pt x="49" y="99"/>
                    <a:pt x="49" y="100"/>
                    <a:pt x="49" y="100"/>
                  </a:cubicBezTo>
                  <a:cubicBezTo>
                    <a:pt x="50" y="100"/>
                    <a:pt x="50" y="99"/>
                    <a:pt x="50" y="98"/>
                  </a:cubicBezTo>
                  <a:cubicBezTo>
                    <a:pt x="50" y="98"/>
                    <a:pt x="50" y="98"/>
                    <a:pt x="50" y="98"/>
                  </a:cubicBezTo>
                  <a:cubicBezTo>
                    <a:pt x="51" y="98"/>
                    <a:pt x="52" y="97"/>
                    <a:pt x="51" y="96"/>
                  </a:cubicBezTo>
                  <a:cubicBezTo>
                    <a:pt x="56" y="98"/>
                    <a:pt x="60" y="99"/>
                    <a:pt x="65" y="99"/>
                  </a:cubicBezTo>
                  <a:cubicBezTo>
                    <a:pt x="67" y="99"/>
                    <a:pt x="70" y="99"/>
                    <a:pt x="73" y="98"/>
                  </a:cubicBezTo>
                  <a:cubicBezTo>
                    <a:pt x="81" y="94"/>
                    <a:pt x="86" y="87"/>
                    <a:pt x="89" y="79"/>
                  </a:cubicBezTo>
                  <a:cubicBezTo>
                    <a:pt x="96" y="64"/>
                    <a:pt x="97" y="45"/>
                    <a:pt x="88" y="30"/>
                  </a:cubicBezTo>
                  <a:cubicBezTo>
                    <a:pt x="81" y="19"/>
                    <a:pt x="68" y="14"/>
                    <a:pt x="55" y="13"/>
                  </a:cubicBezTo>
                  <a:cubicBezTo>
                    <a:pt x="56" y="9"/>
                    <a:pt x="59" y="5"/>
                    <a:pt x="63" y="2"/>
                  </a:cubicBezTo>
                  <a:cubicBezTo>
                    <a:pt x="64" y="2"/>
                    <a:pt x="63" y="0"/>
                    <a:pt x="62"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511" name="Google Shape;511;p22"/>
            <p:cNvSpPr/>
            <p:nvPr/>
          </p:nvSpPr>
          <p:spPr>
            <a:xfrm>
              <a:off x="1076787" y="355824"/>
              <a:ext cx="969963" cy="822325"/>
            </a:xfrm>
            <a:custGeom>
              <a:rect b="b" l="l" r="r" t="t"/>
              <a:pathLst>
                <a:path extrusionOk="0" h="194" w="229">
                  <a:moveTo>
                    <a:pt x="109" y="167"/>
                  </a:moveTo>
                  <a:cubicBezTo>
                    <a:pt x="108" y="166"/>
                    <a:pt x="107" y="165"/>
                    <a:pt x="106" y="165"/>
                  </a:cubicBezTo>
                  <a:cubicBezTo>
                    <a:pt x="106" y="165"/>
                    <a:pt x="106" y="165"/>
                    <a:pt x="106" y="165"/>
                  </a:cubicBezTo>
                  <a:cubicBezTo>
                    <a:pt x="106" y="165"/>
                    <a:pt x="106" y="165"/>
                    <a:pt x="107" y="165"/>
                  </a:cubicBezTo>
                  <a:cubicBezTo>
                    <a:pt x="108" y="165"/>
                    <a:pt x="111" y="165"/>
                    <a:pt x="111" y="165"/>
                  </a:cubicBezTo>
                  <a:cubicBezTo>
                    <a:pt x="110" y="166"/>
                    <a:pt x="110" y="166"/>
                    <a:pt x="109" y="167"/>
                  </a:cubicBezTo>
                  <a:moveTo>
                    <a:pt x="109" y="164"/>
                  </a:moveTo>
                  <a:cubicBezTo>
                    <a:pt x="106" y="164"/>
                    <a:pt x="111" y="162"/>
                    <a:pt x="112" y="161"/>
                  </a:cubicBezTo>
                  <a:cubicBezTo>
                    <a:pt x="113" y="161"/>
                    <a:pt x="115" y="160"/>
                    <a:pt x="117" y="160"/>
                  </a:cubicBezTo>
                  <a:cubicBezTo>
                    <a:pt x="115" y="161"/>
                    <a:pt x="114" y="162"/>
                    <a:pt x="112" y="164"/>
                  </a:cubicBezTo>
                  <a:cubicBezTo>
                    <a:pt x="112" y="164"/>
                    <a:pt x="112" y="164"/>
                    <a:pt x="112" y="164"/>
                  </a:cubicBezTo>
                  <a:cubicBezTo>
                    <a:pt x="112" y="164"/>
                    <a:pt x="112" y="164"/>
                    <a:pt x="112" y="164"/>
                  </a:cubicBezTo>
                  <a:cubicBezTo>
                    <a:pt x="111" y="164"/>
                    <a:pt x="111" y="164"/>
                    <a:pt x="111" y="164"/>
                  </a:cubicBezTo>
                  <a:cubicBezTo>
                    <a:pt x="110" y="164"/>
                    <a:pt x="110" y="164"/>
                    <a:pt x="109" y="164"/>
                  </a:cubicBezTo>
                  <a:cubicBezTo>
                    <a:pt x="109" y="164"/>
                    <a:pt x="109" y="164"/>
                    <a:pt x="109" y="164"/>
                  </a:cubicBezTo>
                  <a:moveTo>
                    <a:pt x="102" y="162"/>
                  </a:moveTo>
                  <a:cubicBezTo>
                    <a:pt x="104" y="162"/>
                    <a:pt x="106" y="162"/>
                    <a:pt x="108" y="161"/>
                  </a:cubicBezTo>
                  <a:cubicBezTo>
                    <a:pt x="109" y="161"/>
                    <a:pt x="111" y="160"/>
                    <a:pt x="112" y="160"/>
                  </a:cubicBezTo>
                  <a:cubicBezTo>
                    <a:pt x="113" y="160"/>
                    <a:pt x="116" y="159"/>
                    <a:pt x="117" y="159"/>
                  </a:cubicBezTo>
                  <a:cubicBezTo>
                    <a:pt x="117" y="159"/>
                    <a:pt x="117" y="159"/>
                    <a:pt x="116" y="159"/>
                  </a:cubicBezTo>
                  <a:cubicBezTo>
                    <a:pt x="113" y="160"/>
                    <a:pt x="108" y="161"/>
                    <a:pt x="106" y="164"/>
                  </a:cubicBezTo>
                  <a:cubicBezTo>
                    <a:pt x="106" y="164"/>
                    <a:pt x="106" y="164"/>
                    <a:pt x="106" y="164"/>
                  </a:cubicBezTo>
                  <a:cubicBezTo>
                    <a:pt x="104" y="164"/>
                    <a:pt x="103" y="163"/>
                    <a:pt x="101" y="162"/>
                  </a:cubicBezTo>
                  <a:cubicBezTo>
                    <a:pt x="102" y="162"/>
                    <a:pt x="102" y="162"/>
                    <a:pt x="102" y="162"/>
                  </a:cubicBezTo>
                  <a:moveTo>
                    <a:pt x="102" y="162"/>
                  </a:moveTo>
                  <a:cubicBezTo>
                    <a:pt x="101" y="162"/>
                    <a:pt x="104" y="160"/>
                    <a:pt x="106" y="160"/>
                  </a:cubicBezTo>
                  <a:cubicBezTo>
                    <a:pt x="111" y="158"/>
                    <a:pt x="117" y="156"/>
                    <a:pt x="123" y="153"/>
                  </a:cubicBezTo>
                  <a:cubicBezTo>
                    <a:pt x="121" y="155"/>
                    <a:pt x="120" y="157"/>
                    <a:pt x="118" y="158"/>
                  </a:cubicBezTo>
                  <a:cubicBezTo>
                    <a:pt x="115" y="158"/>
                    <a:pt x="112" y="159"/>
                    <a:pt x="109" y="160"/>
                  </a:cubicBezTo>
                  <a:cubicBezTo>
                    <a:pt x="108" y="160"/>
                    <a:pt x="106" y="161"/>
                    <a:pt x="105" y="161"/>
                  </a:cubicBezTo>
                  <a:cubicBezTo>
                    <a:pt x="103" y="161"/>
                    <a:pt x="102" y="162"/>
                    <a:pt x="102" y="162"/>
                  </a:cubicBezTo>
                  <a:moveTo>
                    <a:pt x="100" y="161"/>
                  </a:moveTo>
                  <a:cubicBezTo>
                    <a:pt x="99" y="161"/>
                    <a:pt x="97" y="160"/>
                    <a:pt x="96" y="159"/>
                  </a:cubicBezTo>
                  <a:cubicBezTo>
                    <a:pt x="100" y="159"/>
                    <a:pt x="103" y="158"/>
                    <a:pt x="107" y="157"/>
                  </a:cubicBezTo>
                  <a:cubicBezTo>
                    <a:pt x="112" y="155"/>
                    <a:pt x="117" y="154"/>
                    <a:pt x="122" y="153"/>
                  </a:cubicBezTo>
                  <a:cubicBezTo>
                    <a:pt x="123" y="153"/>
                    <a:pt x="123" y="153"/>
                    <a:pt x="123" y="153"/>
                  </a:cubicBezTo>
                  <a:cubicBezTo>
                    <a:pt x="124" y="153"/>
                    <a:pt x="119" y="154"/>
                    <a:pt x="119" y="154"/>
                  </a:cubicBezTo>
                  <a:cubicBezTo>
                    <a:pt x="116" y="155"/>
                    <a:pt x="114" y="156"/>
                    <a:pt x="111" y="157"/>
                  </a:cubicBezTo>
                  <a:cubicBezTo>
                    <a:pt x="107" y="158"/>
                    <a:pt x="103" y="159"/>
                    <a:pt x="100" y="161"/>
                  </a:cubicBezTo>
                  <a:cubicBezTo>
                    <a:pt x="100" y="161"/>
                    <a:pt x="100" y="161"/>
                    <a:pt x="100" y="161"/>
                  </a:cubicBezTo>
                  <a:moveTo>
                    <a:pt x="94" y="159"/>
                  </a:moveTo>
                  <a:cubicBezTo>
                    <a:pt x="94" y="158"/>
                    <a:pt x="94" y="158"/>
                    <a:pt x="94" y="158"/>
                  </a:cubicBezTo>
                  <a:cubicBezTo>
                    <a:pt x="93" y="158"/>
                    <a:pt x="91" y="157"/>
                    <a:pt x="90" y="156"/>
                  </a:cubicBezTo>
                  <a:cubicBezTo>
                    <a:pt x="95" y="156"/>
                    <a:pt x="100" y="154"/>
                    <a:pt x="104" y="153"/>
                  </a:cubicBezTo>
                  <a:cubicBezTo>
                    <a:pt x="110" y="152"/>
                    <a:pt x="115" y="151"/>
                    <a:pt x="120" y="150"/>
                  </a:cubicBezTo>
                  <a:cubicBezTo>
                    <a:pt x="119" y="151"/>
                    <a:pt x="117" y="151"/>
                    <a:pt x="116" y="152"/>
                  </a:cubicBezTo>
                  <a:cubicBezTo>
                    <a:pt x="109" y="153"/>
                    <a:pt x="102" y="156"/>
                    <a:pt x="94" y="159"/>
                  </a:cubicBezTo>
                  <a:moveTo>
                    <a:pt x="95" y="159"/>
                  </a:moveTo>
                  <a:cubicBezTo>
                    <a:pt x="95" y="159"/>
                    <a:pt x="95" y="159"/>
                    <a:pt x="95" y="159"/>
                  </a:cubicBezTo>
                  <a:cubicBezTo>
                    <a:pt x="95" y="159"/>
                    <a:pt x="97" y="159"/>
                    <a:pt x="97" y="158"/>
                  </a:cubicBezTo>
                  <a:cubicBezTo>
                    <a:pt x="107" y="155"/>
                    <a:pt x="117" y="152"/>
                    <a:pt x="127" y="149"/>
                  </a:cubicBezTo>
                  <a:cubicBezTo>
                    <a:pt x="126" y="150"/>
                    <a:pt x="125" y="151"/>
                    <a:pt x="125" y="152"/>
                  </a:cubicBezTo>
                  <a:cubicBezTo>
                    <a:pt x="120" y="152"/>
                    <a:pt x="115" y="154"/>
                    <a:pt x="110" y="155"/>
                  </a:cubicBezTo>
                  <a:cubicBezTo>
                    <a:pt x="107" y="156"/>
                    <a:pt x="104" y="157"/>
                    <a:pt x="102" y="157"/>
                  </a:cubicBezTo>
                  <a:cubicBezTo>
                    <a:pt x="101" y="158"/>
                    <a:pt x="100" y="158"/>
                    <a:pt x="99" y="158"/>
                  </a:cubicBezTo>
                  <a:cubicBezTo>
                    <a:pt x="96" y="159"/>
                    <a:pt x="95" y="159"/>
                    <a:pt x="95" y="159"/>
                  </a:cubicBezTo>
                  <a:moveTo>
                    <a:pt x="81" y="151"/>
                  </a:moveTo>
                  <a:cubicBezTo>
                    <a:pt x="88" y="151"/>
                    <a:pt x="96" y="149"/>
                    <a:pt x="102" y="148"/>
                  </a:cubicBezTo>
                  <a:cubicBezTo>
                    <a:pt x="112" y="146"/>
                    <a:pt x="121" y="143"/>
                    <a:pt x="131" y="141"/>
                  </a:cubicBezTo>
                  <a:cubicBezTo>
                    <a:pt x="131" y="141"/>
                    <a:pt x="132" y="141"/>
                    <a:pt x="132" y="141"/>
                  </a:cubicBezTo>
                  <a:cubicBezTo>
                    <a:pt x="131" y="141"/>
                    <a:pt x="130" y="142"/>
                    <a:pt x="129" y="142"/>
                  </a:cubicBezTo>
                  <a:cubicBezTo>
                    <a:pt x="125" y="144"/>
                    <a:pt x="120" y="146"/>
                    <a:pt x="115" y="147"/>
                  </a:cubicBezTo>
                  <a:cubicBezTo>
                    <a:pt x="110" y="149"/>
                    <a:pt x="105" y="150"/>
                    <a:pt x="101" y="151"/>
                  </a:cubicBezTo>
                  <a:cubicBezTo>
                    <a:pt x="96" y="153"/>
                    <a:pt x="92" y="154"/>
                    <a:pt x="88" y="155"/>
                  </a:cubicBezTo>
                  <a:cubicBezTo>
                    <a:pt x="85" y="154"/>
                    <a:pt x="83" y="153"/>
                    <a:pt x="80" y="151"/>
                  </a:cubicBezTo>
                  <a:cubicBezTo>
                    <a:pt x="80" y="151"/>
                    <a:pt x="81" y="151"/>
                    <a:pt x="81" y="151"/>
                  </a:cubicBezTo>
                  <a:moveTo>
                    <a:pt x="89" y="156"/>
                  </a:moveTo>
                  <a:cubicBezTo>
                    <a:pt x="89" y="156"/>
                    <a:pt x="89" y="156"/>
                    <a:pt x="91" y="155"/>
                  </a:cubicBezTo>
                  <a:cubicBezTo>
                    <a:pt x="105" y="150"/>
                    <a:pt x="120" y="146"/>
                    <a:pt x="135" y="141"/>
                  </a:cubicBezTo>
                  <a:cubicBezTo>
                    <a:pt x="133" y="143"/>
                    <a:pt x="130" y="146"/>
                    <a:pt x="128" y="148"/>
                  </a:cubicBezTo>
                  <a:cubicBezTo>
                    <a:pt x="122" y="149"/>
                    <a:pt x="116" y="150"/>
                    <a:pt x="110" y="152"/>
                  </a:cubicBezTo>
                  <a:cubicBezTo>
                    <a:pt x="106" y="152"/>
                    <a:pt x="102" y="153"/>
                    <a:pt x="99" y="153"/>
                  </a:cubicBezTo>
                  <a:cubicBezTo>
                    <a:pt x="97" y="154"/>
                    <a:pt x="96" y="154"/>
                    <a:pt x="94" y="155"/>
                  </a:cubicBezTo>
                  <a:cubicBezTo>
                    <a:pt x="94" y="155"/>
                    <a:pt x="90" y="156"/>
                    <a:pt x="89" y="156"/>
                  </a:cubicBezTo>
                  <a:moveTo>
                    <a:pt x="107" y="190"/>
                  </a:moveTo>
                  <a:cubicBezTo>
                    <a:pt x="90" y="183"/>
                    <a:pt x="75" y="174"/>
                    <a:pt x="59" y="167"/>
                  </a:cubicBezTo>
                  <a:cubicBezTo>
                    <a:pt x="48" y="161"/>
                    <a:pt x="38" y="156"/>
                    <a:pt x="27" y="151"/>
                  </a:cubicBezTo>
                  <a:cubicBezTo>
                    <a:pt x="22" y="148"/>
                    <a:pt x="15" y="145"/>
                    <a:pt x="10" y="141"/>
                  </a:cubicBezTo>
                  <a:cubicBezTo>
                    <a:pt x="10" y="141"/>
                    <a:pt x="10" y="141"/>
                    <a:pt x="10" y="141"/>
                  </a:cubicBezTo>
                  <a:cubicBezTo>
                    <a:pt x="10" y="140"/>
                    <a:pt x="10" y="140"/>
                    <a:pt x="10" y="140"/>
                  </a:cubicBezTo>
                  <a:cubicBezTo>
                    <a:pt x="14" y="142"/>
                    <a:pt x="18" y="144"/>
                    <a:pt x="22" y="146"/>
                  </a:cubicBezTo>
                  <a:cubicBezTo>
                    <a:pt x="33" y="151"/>
                    <a:pt x="44" y="156"/>
                    <a:pt x="54" y="162"/>
                  </a:cubicBezTo>
                  <a:cubicBezTo>
                    <a:pt x="66" y="167"/>
                    <a:pt x="77" y="172"/>
                    <a:pt x="88" y="178"/>
                  </a:cubicBezTo>
                  <a:cubicBezTo>
                    <a:pt x="93" y="180"/>
                    <a:pt x="100" y="182"/>
                    <a:pt x="105" y="186"/>
                  </a:cubicBezTo>
                  <a:cubicBezTo>
                    <a:pt x="105" y="186"/>
                    <a:pt x="105" y="186"/>
                    <a:pt x="105" y="186"/>
                  </a:cubicBezTo>
                  <a:cubicBezTo>
                    <a:pt x="105" y="188"/>
                    <a:pt x="106" y="189"/>
                    <a:pt x="107" y="190"/>
                  </a:cubicBezTo>
                  <a:moveTo>
                    <a:pt x="70" y="146"/>
                  </a:moveTo>
                  <a:cubicBezTo>
                    <a:pt x="68" y="145"/>
                    <a:pt x="66" y="145"/>
                    <a:pt x="65" y="144"/>
                  </a:cubicBezTo>
                  <a:cubicBezTo>
                    <a:pt x="79" y="141"/>
                    <a:pt x="93" y="139"/>
                    <a:pt x="107" y="136"/>
                  </a:cubicBezTo>
                  <a:cubicBezTo>
                    <a:pt x="109" y="136"/>
                    <a:pt x="111" y="135"/>
                    <a:pt x="113" y="135"/>
                  </a:cubicBezTo>
                  <a:cubicBezTo>
                    <a:pt x="111" y="135"/>
                    <a:pt x="110" y="136"/>
                    <a:pt x="108" y="136"/>
                  </a:cubicBezTo>
                  <a:cubicBezTo>
                    <a:pt x="100" y="138"/>
                    <a:pt x="93" y="140"/>
                    <a:pt x="85" y="142"/>
                  </a:cubicBezTo>
                  <a:cubicBezTo>
                    <a:pt x="82" y="143"/>
                    <a:pt x="79" y="144"/>
                    <a:pt x="76" y="144"/>
                  </a:cubicBezTo>
                  <a:cubicBezTo>
                    <a:pt x="74" y="145"/>
                    <a:pt x="72" y="145"/>
                    <a:pt x="70" y="146"/>
                  </a:cubicBezTo>
                  <a:moveTo>
                    <a:pt x="78" y="151"/>
                  </a:moveTo>
                  <a:cubicBezTo>
                    <a:pt x="76" y="149"/>
                    <a:pt x="74" y="148"/>
                    <a:pt x="71" y="147"/>
                  </a:cubicBezTo>
                  <a:cubicBezTo>
                    <a:pt x="83" y="146"/>
                    <a:pt x="94" y="144"/>
                    <a:pt x="105" y="141"/>
                  </a:cubicBezTo>
                  <a:cubicBezTo>
                    <a:pt x="117" y="139"/>
                    <a:pt x="128" y="137"/>
                    <a:pt x="139" y="134"/>
                  </a:cubicBezTo>
                  <a:cubicBezTo>
                    <a:pt x="138" y="134"/>
                    <a:pt x="136" y="135"/>
                    <a:pt x="134" y="136"/>
                  </a:cubicBezTo>
                  <a:cubicBezTo>
                    <a:pt x="132" y="136"/>
                    <a:pt x="129" y="137"/>
                    <a:pt x="127" y="137"/>
                  </a:cubicBezTo>
                  <a:cubicBezTo>
                    <a:pt x="121" y="139"/>
                    <a:pt x="116" y="140"/>
                    <a:pt x="110" y="141"/>
                  </a:cubicBezTo>
                  <a:cubicBezTo>
                    <a:pt x="104" y="142"/>
                    <a:pt x="99" y="144"/>
                    <a:pt x="93" y="146"/>
                  </a:cubicBezTo>
                  <a:cubicBezTo>
                    <a:pt x="88" y="148"/>
                    <a:pt x="83" y="148"/>
                    <a:pt x="78" y="151"/>
                  </a:cubicBezTo>
                  <a:moveTo>
                    <a:pt x="80" y="151"/>
                  </a:moveTo>
                  <a:cubicBezTo>
                    <a:pt x="78" y="151"/>
                    <a:pt x="85" y="149"/>
                    <a:pt x="85" y="149"/>
                  </a:cubicBezTo>
                  <a:cubicBezTo>
                    <a:pt x="96" y="147"/>
                    <a:pt x="105" y="143"/>
                    <a:pt x="116" y="141"/>
                  </a:cubicBezTo>
                  <a:cubicBezTo>
                    <a:pt x="124" y="139"/>
                    <a:pt x="134" y="138"/>
                    <a:pt x="142" y="133"/>
                  </a:cubicBezTo>
                  <a:cubicBezTo>
                    <a:pt x="140" y="135"/>
                    <a:pt x="138" y="137"/>
                    <a:pt x="136" y="139"/>
                  </a:cubicBezTo>
                  <a:cubicBezTo>
                    <a:pt x="126" y="142"/>
                    <a:pt x="116" y="144"/>
                    <a:pt x="105" y="146"/>
                  </a:cubicBezTo>
                  <a:cubicBezTo>
                    <a:pt x="100" y="148"/>
                    <a:pt x="95" y="148"/>
                    <a:pt x="90" y="149"/>
                  </a:cubicBezTo>
                  <a:cubicBezTo>
                    <a:pt x="87" y="150"/>
                    <a:pt x="84" y="150"/>
                    <a:pt x="81" y="151"/>
                  </a:cubicBezTo>
                  <a:cubicBezTo>
                    <a:pt x="81" y="151"/>
                    <a:pt x="81" y="151"/>
                    <a:pt x="80" y="151"/>
                  </a:cubicBezTo>
                  <a:moveTo>
                    <a:pt x="105" y="183"/>
                  </a:moveTo>
                  <a:cubicBezTo>
                    <a:pt x="100" y="180"/>
                    <a:pt x="95" y="178"/>
                    <a:pt x="90" y="176"/>
                  </a:cubicBezTo>
                  <a:cubicBezTo>
                    <a:pt x="79" y="171"/>
                    <a:pt x="69" y="166"/>
                    <a:pt x="58" y="160"/>
                  </a:cubicBezTo>
                  <a:cubicBezTo>
                    <a:pt x="47" y="155"/>
                    <a:pt x="36" y="150"/>
                    <a:pt x="25" y="144"/>
                  </a:cubicBezTo>
                  <a:cubicBezTo>
                    <a:pt x="20" y="142"/>
                    <a:pt x="12" y="139"/>
                    <a:pt x="8" y="136"/>
                  </a:cubicBezTo>
                  <a:cubicBezTo>
                    <a:pt x="8" y="136"/>
                    <a:pt x="8" y="136"/>
                    <a:pt x="8" y="136"/>
                  </a:cubicBezTo>
                  <a:cubicBezTo>
                    <a:pt x="8" y="134"/>
                    <a:pt x="8" y="133"/>
                    <a:pt x="8" y="131"/>
                  </a:cubicBezTo>
                  <a:cubicBezTo>
                    <a:pt x="22" y="140"/>
                    <a:pt x="38" y="147"/>
                    <a:pt x="53" y="154"/>
                  </a:cubicBezTo>
                  <a:cubicBezTo>
                    <a:pt x="70" y="163"/>
                    <a:pt x="88" y="170"/>
                    <a:pt x="105" y="179"/>
                  </a:cubicBezTo>
                  <a:cubicBezTo>
                    <a:pt x="105" y="180"/>
                    <a:pt x="105" y="182"/>
                    <a:pt x="105" y="183"/>
                  </a:cubicBezTo>
                  <a:moveTo>
                    <a:pt x="48" y="136"/>
                  </a:moveTo>
                  <a:cubicBezTo>
                    <a:pt x="48" y="136"/>
                    <a:pt x="48" y="136"/>
                    <a:pt x="48" y="136"/>
                  </a:cubicBezTo>
                  <a:cubicBezTo>
                    <a:pt x="50" y="135"/>
                    <a:pt x="52" y="134"/>
                    <a:pt x="54" y="133"/>
                  </a:cubicBezTo>
                  <a:cubicBezTo>
                    <a:pt x="57" y="132"/>
                    <a:pt x="61" y="131"/>
                    <a:pt x="64" y="131"/>
                  </a:cubicBezTo>
                  <a:cubicBezTo>
                    <a:pt x="63" y="131"/>
                    <a:pt x="63" y="131"/>
                    <a:pt x="62" y="131"/>
                  </a:cubicBezTo>
                  <a:cubicBezTo>
                    <a:pt x="58" y="132"/>
                    <a:pt x="55" y="133"/>
                    <a:pt x="51" y="135"/>
                  </a:cubicBezTo>
                  <a:cubicBezTo>
                    <a:pt x="50" y="135"/>
                    <a:pt x="49" y="135"/>
                    <a:pt x="48" y="136"/>
                  </a:cubicBezTo>
                  <a:moveTo>
                    <a:pt x="71" y="147"/>
                  </a:moveTo>
                  <a:cubicBezTo>
                    <a:pt x="71" y="147"/>
                    <a:pt x="71" y="147"/>
                    <a:pt x="73" y="146"/>
                  </a:cubicBezTo>
                  <a:cubicBezTo>
                    <a:pt x="74" y="145"/>
                    <a:pt x="75" y="145"/>
                    <a:pt x="77" y="145"/>
                  </a:cubicBezTo>
                  <a:cubicBezTo>
                    <a:pt x="90" y="142"/>
                    <a:pt x="103" y="139"/>
                    <a:pt x="115" y="135"/>
                  </a:cubicBezTo>
                  <a:cubicBezTo>
                    <a:pt x="126" y="132"/>
                    <a:pt x="138" y="130"/>
                    <a:pt x="149" y="126"/>
                  </a:cubicBezTo>
                  <a:cubicBezTo>
                    <a:pt x="147" y="128"/>
                    <a:pt x="145" y="130"/>
                    <a:pt x="143" y="132"/>
                  </a:cubicBezTo>
                  <a:cubicBezTo>
                    <a:pt x="143" y="132"/>
                    <a:pt x="143" y="132"/>
                    <a:pt x="143" y="132"/>
                  </a:cubicBezTo>
                  <a:cubicBezTo>
                    <a:pt x="130" y="136"/>
                    <a:pt x="118" y="138"/>
                    <a:pt x="105" y="141"/>
                  </a:cubicBezTo>
                  <a:cubicBezTo>
                    <a:pt x="98" y="142"/>
                    <a:pt x="92" y="144"/>
                    <a:pt x="85" y="145"/>
                  </a:cubicBezTo>
                  <a:cubicBezTo>
                    <a:pt x="81" y="145"/>
                    <a:pt x="77" y="146"/>
                    <a:pt x="74" y="146"/>
                  </a:cubicBezTo>
                  <a:cubicBezTo>
                    <a:pt x="73" y="146"/>
                    <a:pt x="71" y="147"/>
                    <a:pt x="71" y="147"/>
                  </a:cubicBezTo>
                  <a:moveTo>
                    <a:pt x="63" y="143"/>
                  </a:moveTo>
                  <a:cubicBezTo>
                    <a:pt x="63" y="143"/>
                    <a:pt x="62" y="143"/>
                    <a:pt x="62" y="142"/>
                  </a:cubicBezTo>
                  <a:cubicBezTo>
                    <a:pt x="60" y="142"/>
                    <a:pt x="59" y="141"/>
                    <a:pt x="57" y="140"/>
                  </a:cubicBezTo>
                  <a:cubicBezTo>
                    <a:pt x="64" y="139"/>
                    <a:pt x="71" y="137"/>
                    <a:pt x="78" y="136"/>
                  </a:cubicBezTo>
                  <a:cubicBezTo>
                    <a:pt x="86" y="134"/>
                    <a:pt x="95" y="132"/>
                    <a:pt x="103" y="130"/>
                  </a:cubicBezTo>
                  <a:cubicBezTo>
                    <a:pt x="109" y="128"/>
                    <a:pt x="115" y="127"/>
                    <a:pt x="120" y="125"/>
                  </a:cubicBezTo>
                  <a:cubicBezTo>
                    <a:pt x="118" y="126"/>
                    <a:pt x="116" y="127"/>
                    <a:pt x="113" y="128"/>
                  </a:cubicBezTo>
                  <a:cubicBezTo>
                    <a:pt x="105" y="130"/>
                    <a:pt x="96" y="132"/>
                    <a:pt x="87" y="135"/>
                  </a:cubicBezTo>
                  <a:cubicBezTo>
                    <a:pt x="80" y="138"/>
                    <a:pt x="73" y="140"/>
                    <a:pt x="65" y="143"/>
                  </a:cubicBezTo>
                  <a:cubicBezTo>
                    <a:pt x="65" y="143"/>
                    <a:pt x="65" y="143"/>
                    <a:pt x="65" y="143"/>
                  </a:cubicBezTo>
                  <a:cubicBezTo>
                    <a:pt x="64" y="143"/>
                    <a:pt x="64" y="143"/>
                    <a:pt x="64" y="143"/>
                  </a:cubicBezTo>
                  <a:cubicBezTo>
                    <a:pt x="63" y="143"/>
                    <a:pt x="63" y="143"/>
                    <a:pt x="63" y="143"/>
                  </a:cubicBezTo>
                  <a:moveTo>
                    <a:pt x="106" y="176"/>
                  </a:moveTo>
                  <a:cubicBezTo>
                    <a:pt x="89" y="168"/>
                    <a:pt x="71" y="160"/>
                    <a:pt x="54" y="152"/>
                  </a:cubicBezTo>
                  <a:cubicBezTo>
                    <a:pt x="39" y="145"/>
                    <a:pt x="23" y="137"/>
                    <a:pt x="8" y="128"/>
                  </a:cubicBezTo>
                  <a:cubicBezTo>
                    <a:pt x="8" y="127"/>
                    <a:pt x="9" y="126"/>
                    <a:pt x="9" y="125"/>
                  </a:cubicBezTo>
                  <a:cubicBezTo>
                    <a:pt x="9" y="125"/>
                    <a:pt x="9" y="125"/>
                    <a:pt x="9" y="125"/>
                  </a:cubicBezTo>
                  <a:cubicBezTo>
                    <a:pt x="19" y="128"/>
                    <a:pt x="29" y="135"/>
                    <a:pt x="38" y="140"/>
                  </a:cubicBezTo>
                  <a:cubicBezTo>
                    <a:pt x="45" y="143"/>
                    <a:pt x="52" y="146"/>
                    <a:pt x="59" y="150"/>
                  </a:cubicBezTo>
                  <a:cubicBezTo>
                    <a:pt x="69" y="155"/>
                    <a:pt x="79" y="160"/>
                    <a:pt x="89" y="165"/>
                  </a:cubicBezTo>
                  <a:cubicBezTo>
                    <a:pt x="95" y="168"/>
                    <a:pt x="101" y="171"/>
                    <a:pt x="106" y="173"/>
                  </a:cubicBezTo>
                  <a:cubicBezTo>
                    <a:pt x="106" y="174"/>
                    <a:pt x="106" y="175"/>
                    <a:pt x="106" y="176"/>
                  </a:cubicBezTo>
                  <a:moveTo>
                    <a:pt x="5" y="134"/>
                  </a:moveTo>
                  <a:cubicBezTo>
                    <a:pt x="4" y="129"/>
                    <a:pt x="5" y="124"/>
                    <a:pt x="8" y="121"/>
                  </a:cubicBezTo>
                  <a:cubicBezTo>
                    <a:pt x="6" y="125"/>
                    <a:pt x="5" y="130"/>
                    <a:pt x="5" y="134"/>
                  </a:cubicBezTo>
                  <a:moveTo>
                    <a:pt x="107" y="171"/>
                  </a:moveTo>
                  <a:cubicBezTo>
                    <a:pt x="101" y="169"/>
                    <a:pt x="95" y="165"/>
                    <a:pt x="89" y="162"/>
                  </a:cubicBezTo>
                  <a:cubicBezTo>
                    <a:pt x="79" y="157"/>
                    <a:pt x="69" y="152"/>
                    <a:pt x="59" y="147"/>
                  </a:cubicBezTo>
                  <a:cubicBezTo>
                    <a:pt x="52" y="144"/>
                    <a:pt x="45" y="141"/>
                    <a:pt x="39" y="137"/>
                  </a:cubicBezTo>
                  <a:cubicBezTo>
                    <a:pt x="29" y="132"/>
                    <a:pt x="20" y="126"/>
                    <a:pt x="10" y="122"/>
                  </a:cubicBezTo>
                  <a:cubicBezTo>
                    <a:pt x="10" y="122"/>
                    <a:pt x="10" y="122"/>
                    <a:pt x="10" y="122"/>
                  </a:cubicBezTo>
                  <a:cubicBezTo>
                    <a:pt x="10" y="122"/>
                    <a:pt x="11" y="121"/>
                    <a:pt x="11" y="120"/>
                  </a:cubicBezTo>
                  <a:cubicBezTo>
                    <a:pt x="27" y="129"/>
                    <a:pt x="43" y="136"/>
                    <a:pt x="60" y="144"/>
                  </a:cubicBezTo>
                  <a:cubicBezTo>
                    <a:pt x="70" y="149"/>
                    <a:pt x="81" y="155"/>
                    <a:pt x="91" y="160"/>
                  </a:cubicBezTo>
                  <a:cubicBezTo>
                    <a:pt x="97" y="163"/>
                    <a:pt x="103" y="165"/>
                    <a:pt x="108" y="169"/>
                  </a:cubicBezTo>
                  <a:cubicBezTo>
                    <a:pt x="108" y="170"/>
                    <a:pt x="107" y="170"/>
                    <a:pt x="107" y="171"/>
                  </a:cubicBezTo>
                  <a:moveTo>
                    <a:pt x="157" y="116"/>
                  </a:moveTo>
                  <a:cubicBezTo>
                    <a:pt x="157" y="116"/>
                    <a:pt x="158" y="116"/>
                    <a:pt x="158" y="115"/>
                  </a:cubicBezTo>
                  <a:cubicBezTo>
                    <a:pt x="155" y="118"/>
                    <a:pt x="153" y="121"/>
                    <a:pt x="150" y="124"/>
                  </a:cubicBezTo>
                  <a:cubicBezTo>
                    <a:pt x="149" y="124"/>
                    <a:pt x="149" y="124"/>
                    <a:pt x="149" y="124"/>
                  </a:cubicBezTo>
                  <a:cubicBezTo>
                    <a:pt x="149" y="124"/>
                    <a:pt x="149" y="124"/>
                    <a:pt x="149" y="124"/>
                  </a:cubicBezTo>
                  <a:cubicBezTo>
                    <a:pt x="148" y="124"/>
                    <a:pt x="147" y="125"/>
                    <a:pt x="147" y="125"/>
                  </a:cubicBezTo>
                  <a:cubicBezTo>
                    <a:pt x="142" y="127"/>
                    <a:pt x="137" y="129"/>
                    <a:pt x="132" y="130"/>
                  </a:cubicBezTo>
                  <a:cubicBezTo>
                    <a:pt x="131" y="130"/>
                    <a:pt x="131" y="130"/>
                    <a:pt x="131" y="130"/>
                  </a:cubicBezTo>
                  <a:cubicBezTo>
                    <a:pt x="130" y="130"/>
                    <a:pt x="129" y="131"/>
                    <a:pt x="129" y="131"/>
                  </a:cubicBezTo>
                  <a:cubicBezTo>
                    <a:pt x="121" y="132"/>
                    <a:pt x="114" y="134"/>
                    <a:pt x="107" y="135"/>
                  </a:cubicBezTo>
                  <a:cubicBezTo>
                    <a:pt x="99" y="137"/>
                    <a:pt x="91" y="138"/>
                    <a:pt x="83" y="140"/>
                  </a:cubicBezTo>
                  <a:cubicBezTo>
                    <a:pt x="79" y="140"/>
                    <a:pt x="75" y="141"/>
                    <a:pt x="71" y="142"/>
                  </a:cubicBezTo>
                  <a:cubicBezTo>
                    <a:pt x="71" y="142"/>
                    <a:pt x="70" y="142"/>
                    <a:pt x="70" y="142"/>
                  </a:cubicBezTo>
                  <a:cubicBezTo>
                    <a:pt x="84" y="137"/>
                    <a:pt x="99" y="133"/>
                    <a:pt x="113" y="128"/>
                  </a:cubicBezTo>
                  <a:cubicBezTo>
                    <a:pt x="120" y="127"/>
                    <a:pt x="126" y="124"/>
                    <a:pt x="133" y="122"/>
                  </a:cubicBezTo>
                  <a:cubicBezTo>
                    <a:pt x="137" y="121"/>
                    <a:pt x="142" y="120"/>
                    <a:pt x="146" y="119"/>
                  </a:cubicBezTo>
                  <a:cubicBezTo>
                    <a:pt x="150" y="118"/>
                    <a:pt x="153" y="117"/>
                    <a:pt x="157" y="116"/>
                  </a:cubicBezTo>
                  <a:cubicBezTo>
                    <a:pt x="157" y="116"/>
                    <a:pt x="157" y="116"/>
                    <a:pt x="157" y="116"/>
                  </a:cubicBezTo>
                  <a:moveTo>
                    <a:pt x="56" y="139"/>
                  </a:moveTo>
                  <a:cubicBezTo>
                    <a:pt x="54" y="138"/>
                    <a:pt x="51" y="137"/>
                    <a:pt x="49" y="136"/>
                  </a:cubicBezTo>
                  <a:cubicBezTo>
                    <a:pt x="55" y="134"/>
                    <a:pt x="61" y="132"/>
                    <a:pt x="67" y="131"/>
                  </a:cubicBezTo>
                  <a:cubicBezTo>
                    <a:pt x="69" y="130"/>
                    <a:pt x="70" y="130"/>
                    <a:pt x="71" y="130"/>
                  </a:cubicBezTo>
                  <a:cubicBezTo>
                    <a:pt x="71" y="129"/>
                    <a:pt x="71" y="129"/>
                    <a:pt x="71" y="129"/>
                  </a:cubicBezTo>
                  <a:cubicBezTo>
                    <a:pt x="79" y="128"/>
                    <a:pt x="87" y="126"/>
                    <a:pt x="95" y="125"/>
                  </a:cubicBezTo>
                  <a:cubicBezTo>
                    <a:pt x="110" y="121"/>
                    <a:pt x="126" y="118"/>
                    <a:pt x="141" y="115"/>
                  </a:cubicBezTo>
                  <a:cubicBezTo>
                    <a:pt x="142" y="114"/>
                    <a:pt x="142" y="114"/>
                    <a:pt x="143" y="114"/>
                  </a:cubicBezTo>
                  <a:cubicBezTo>
                    <a:pt x="115" y="123"/>
                    <a:pt x="85" y="129"/>
                    <a:pt x="57" y="139"/>
                  </a:cubicBezTo>
                  <a:cubicBezTo>
                    <a:pt x="57" y="139"/>
                    <a:pt x="56" y="139"/>
                    <a:pt x="56" y="139"/>
                  </a:cubicBezTo>
                  <a:moveTo>
                    <a:pt x="32" y="128"/>
                  </a:moveTo>
                  <a:cubicBezTo>
                    <a:pt x="30" y="127"/>
                    <a:pt x="28" y="126"/>
                    <a:pt x="27" y="125"/>
                  </a:cubicBezTo>
                  <a:cubicBezTo>
                    <a:pt x="49" y="123"/>
                    <a:pt x="70" y="116"/>
                    <a:pt x="92" y="111"/>
                  </a:cubicBezTo>
                  <a:cubicBezTo>
                    <a:pt x="84" y="113"/>
                    <a:pt x="77" y="115"/>
                    <a:pt x="69" y="117"/>
                  </a:cubicBezTo>
                  <a:cubicBezTo>
                    <a:pt x="58" y="120"/>
                    <a:pt x="46" y="124"/>
                    <a:pt x="35" y="127"/>
                  </a:cubicBezTo>
                  <a:cubicBezTo>
                    <a:pt x="35" y="127"/>
                    <a:pt x="34" y="127"/>
                    <a:pt x="34" y="127"/>
                  </a:cubicBezTo>
                  <a:cubicBezTo>
                    <a:pt x="33" y="127"/>
                    <a:pt x="33" y="127"/>
                    <a:pt x="33" y="128"/>
                  </a:cubicBezTo>
                  <a:cubicBezTo>
                    <a:pt x="32" y="128"/>
                    <a:pt x="32" y="128"/>
                    <a:pt x="32" y="128"/>
                  </a:cubicBezTo>
                  <a:moveTo>
                    <a:pt x="58" y="139"/>
                  </a:moveTo>
                  <a:cubicBezTo>
                    <a:pt x="57" y="139"/>
                    <a:pt x="62" y="138"/>
                    <a:pt x="62" y="138"/>
                  </a:cubicBezTo>
                  <a:cubicBezTo>
                    <a:pt x="80" y="133"/>
                    <a:pt x="98" y="128"/>
                    <a:pt x="116" y="123"/>
                  </a:cubicBezTo>
                  <a:cubicBezTo>
                    <a:pt x="126" y="120"/>
                    <a:pt x="135" y="118"/>
                    <a:pt x="144" y="115"/>
                  </a:cubicBezTo>
                  <a:cubicBezTo>
                    <a:pt x="151" y="112"/>
                    <a:pt x="158" y="111"/>
                    <a:pt x="164" y="108"/>
                  </a:cubicBezTo>
                  <a:cubicBezTo>
                    <a:pt x="165" y="108"/>
                    <a:pt x="165" y="108"/>
                    <a:pt x="165" y="108"/>
                  </a:cubicBezTo>
                  <a:cubicBezTo>
                    <a:pt x="163" y="110"/>
                    <a:pt x="161" y="112"/>
                    <a:pt x="159" y="114"/>
                  </a:cubicBezTo>
                  <a:cubicBezTo>
                    <a:pt x="154" y="115"/>
                    <a:pt x="149" y="117"/>
                    <a:pt x="144" y="118"/>
                  </a:cubicBezTo>
                  <a:cubicBezTo>
                    <a:pt x="142" y="119"/>
                    <a:pt x="140" y="119"/>
                    <a:pt x="139" y="120"/>
                  </a:cubicBezTo>
                  <a:cubicBezTo>
                    <a:pt x="137" y="120"/>
                    <a:pt x="135" y="121"/>
                    <a:pt x="133" y="121"/>
                  </a:cubicBezTo>
                  <a:cubicBezTo>
                    <a:pt x="124" y="124"/>
                    <a:pt x="115" y="126"/>
                    <a:pt x="107" y="128"/>
                  </a:cubicBezTo>
                  <a:cubicBezTo>
                    <a:pt x="98" y="130"/>
                    <a:pt x="88" y="133"/>
                    <a:pt x="79" y="134"/>
                  </a:cubicBezTo>
                  <a:cubicBezTo>
                    <a:pt x="75" y="135"/>
                    <a:pt x="71" y="137"/>
                    <a:pt x="67" y="138"/>
                  </a:cubicBezTo>
                  <a:cubicBezTo>
                    <a:pt x="64" y="138"/>
                    <a:pt x="62" y="139"/>
                    <a:pt x="59" y="139"/>
                  </a:cubicBezTo>
                  <a:cubicBezTo>
                    <a:pt x="58" y="139"/>
                    <a:pt x="58" y="139"/>
                    <a:pt x="58" y="139"/>
                  </a:cubicBezTo>
                  <a:moveTo>
                    <a:pt x="47" y="135"/>
                  </a:moveTo>
                  <a:cubicBezTo>
                    <a:pt x="45" y="134"/>
                    <a:pt x="43" y="133"/>
                    <a:pt x="41" y="132"/>
                  </a:cubicBezTo>
                  <a:cubicBezTo>
                    <a:pt x="44" y="132"/>
                    <a:pt x="48" y="130"/>
                    <a:pt x="51" y="129"/>
                  </a:cubicBezTo>
                  <a:cubicBezTo>
                    <a:pt x="57" y="128"/>
                    <a:pt x="62" y="127"/>
                    <a:pt x="68" y="126"/>
                  </a:cubicBezTo>
                  <a:cubicBezTo>
                    <a:pt x="79" y="123"/>
                    <a:pt x="91" y="119"/>
                    <a:pt x="102" y="116"/>
                  </a:cubicBezTo>
                  <a:cubicBezTo>
                    <a:pt x="121" y="110"/>
                    <a:pt x="140" y="107"/>
                    <a:pt x="159" y="103"/>
                  </a:cubicBezTo>
                  <a:cubicBezTo>
                    <a:pt x="157" y="104"/>
                    <a:pt x="155" y="105"/>
                    <a:pt x="152" y="105"/>
                  </a:cubicBezTo>
                  <a:cubicBezTo>
                    <a:pt x="144" y="108"/>
                    <a:pt x="136" y="110"/>
                    <a:pt x="129" y="112"/>
                  </a:cubicBezTo>
                  <a:cubicBezTo>
                    <a:pt x="114" y="116"/>
                    <a:pt x="98" y="120"/>
                    <a:pt x="83" y="125"/>
                  </a:cubicBezTo>
                  <a:cubicBezTo>
                    <a:pt x="79" y="126"/>
                    <a:pt x="75" y="128"/>
                    <a:pt x="70" y="129"/>
                  </a:cubicBezTo>
                  <a:cubicBezTo>
                    <a:pt x="70" y="129"/>
                    <a:pt x="70" y="129"/>
                    <a:pt x="70" y="129"/>
                  </a:cubicBezTo>
                  <a:cubicBezTo>
                    <a:pt x="62" y="130"/>
                    <a:pt x="54" y="131"/>
                    <a:pt x="47" y="135"/>
                  </a:cubicBezTo>
                  <a:moveTo>
                    <a:pt x="39" y="131"/>
                  </a:moveTo>
                  <a:cubicBezTo>
                    <a:pt x="37" y="131"/>
                    <a:pt x="36" y="130"/>
                    <a:pt x="34" y="129"/>
                  </a:cubicBezTo>
                  <a:cubicBezTo>
                    <a:pt x="44" y="127"/>
                    <a:pt x="54" y="124"/>
                    <a:pt x="64" y="122"/>
                  </a:cubicBezTo>
                  <a:cubicBezTo>
                    <a:pt x="76" y="119"/>
                    <a:pt x="87" y="116"/>
                    <a:pt x="99" y="113"/>
                  </a:cubicBezTo>
                  <a:cubicBezTo>
                    <a:pt x="117" y="107"/>
                    <a:pt x="136" y="104"/>
                    <a:pt x="154" y="101"/>
                  </a:cubicBezTo>
                  <a:cubicBezTo>
                    <a:pt x="152" y="101"/>
                    <a:pt x="149" y="102"/>
                    <a:pt x="147" y="103"/>
                  </a:cubicBezTo>
                  <a:cubicBezTo>
                    <a:pt x="135" y="106"/>
                    <a:pt x="123" y="107"/>
                    <a:pt x="112" y="110"/>
                  </a:cubicBezTo>
                  <a:cubicBezTo>
                    <a:pt x="87" y="116"/>
                    <a:pt x="63" y="125"/>
                    <a:pt x="39" y="131"/>
                  </a:cubicBezTo>
                  <a:moveTo>
                    <a:pt x="170" y="100"/>
                  </a:moveTo>
                  <a:cubicBezTo>
                    <a:pt x="171" y="100"/>
                    <a:pt x="171" y="100"/>
                    <a:pt x="171" y="100"/>
                  </a:cubicBezTo>
                  <a:cubicBezTo>
                    <a:pt x="172" y="100"/>
                    <a:pt x="172" y="100"/>
                    <a:pt x="172" y="100"/>
                  </a:cubicBezTo>
                  <a:cubicBezTo>
                    <a:pt x="170" y="102"/>
                    <a:pt x="168" y="104"/>
                    <a:pt x="166" y="106"/>
                  </a:cubicBezTo>
                  <a:cubicBezTo>
                    <a:pt x="146" y="114"/>
                    <a:pt x="123" y="117"/>
                    <a:pt x="102" y="122"/>
                  </a:cubicBezTo>
                  <a:cubicBezTo>
                    <a:pt x="94" y="124"/>
                    <a:pt x="85" y="126"/>
                    <a:pt x="77" y="128"/>
                  </a:cubicBezTo>
                  <a:cubicBezTo>
                    <a:pt x="82" y="126"/>
                    <a:pt x="86" y="125"/>
                    <a:pt x="91" y="123"/>
                  </a:cubicBezTo>
                  <a:cubicBezTo>
                    <a:pt x="106" y="119"/>
                    <a:pt x="121" y="114"/>
                    <a:pt x="136" y="111"/>
                  </a:cubicBezTo>
                  <a:cubicBezTo>
                    <a:pt x="143" y="109"/>
                    <a:pt x="151" y="107"/>
                    <a:pt x="158" y="105"/>
                  </a:cubicBezTo>
                  <a:cubicBezTo>
                    <a:pt x="161" y="104"/>
                    <a:pt x="164" y="102"/>
                    <a:pt x="167" y="101"/>
                  </a:cubicBezTo>
                  <a:cubicBezTo>
                    <a:pt x="168" y="101"/>
                    <a:pt x="169" y="101"/>
                    <a:pt x="170" y="100"/>
                  </a:cubicBezTo>
                  <a:cubicBezTo>
                    <a:pt x="170" y="100"/>
                    <a:pt x="170" y="100"/>
                    <a:pt x="170" y="100"/>
                  </a:cubicBezTo>
                  <a:moveTo>
                    <a:pt x="18" y="121"/>
                  </a:moveTo>
                  <a:cubicBezTo>
                    <a:pt x="16" y="120"/>
                    <a:pt x="14" y="119"/>
                    <a:pt x="12" y="118"/>
                  </a:cubicBezTo>
                  <a:cubicBezTo>
                    <a:pt x="18" y="117"/>
                    <a:pt x="23" y="115"/>
                    <a:pt x="29" y="113"/>
                  </a:cubicBezTo>
                  <a:cubicBezTo>
                    <a:pt x="37" y="111"/>
                    <a:pt x="44" y="109"/>
                    <a:pt x="52" y="107"/>
                  </a:cubicBezTo>
                  <a:cubicBezTo>
                    <a:pt x="67" y="104"/>
                    <a:pt x="81" y="102"/>
                    <a:pt x="96" y="99"/>
                  </a:cubicBezTo>
                  <a:cubicBezTo>
                    <a:pt x="85" y="102"/>
                    <a:pt x="74" y="106"/>
                    <a:pt x="62" y="109"/>
                  </a:cubicBezTo>
                  <a:cubicBezTo>
                    <a:pt x="55" y="111"/>
                    <a:pt x="48" y="112"/>
                    <a:pt x="41" y="115"/>
                  </a:cubicBezTo>
                  <a:cubicBezTo>
                    <a:pt x="34" y="117"/>
                    <a:pt x="26" y="117"/>
                    <a:pt x="20" y="120"/>
                  </a:cubicBezTo>
                  <a:cubicBezTo>
                    <a:pt x="19" y="121"/>
                    <a:pt x="19" y="121"/>
                    <a:pt x="18" y="121"/>
                  </a:cubicBezTo>
                  <a:moveTo>
                    <a:pt x="174" y="97"/>
                  </a:moveTo>
                  <a:cubicBezTo>
                    <a:pt x="174" y="97"/>
                    <a:pt x="175" y="96"/>
                    <a:pt x="175" y="96"/>
                  </a:cubicBezTo>
                  <a:cubicBezTo>
                    <a:pt x="176" y="96"/>
                    <a:pt x="176" y="96"/>
                    <a:pt x="176" y="96"/>
                  </a:cubicBezTo>
                  <a:cubicBezTo>
                    <a:pt x="175" y="97"/>
                    <a:pt x="174" y="98"/>
                    <a:pt x="173" y="99"/>
                  </a:cubicBezTo>
                  <a:cubicBezTo>
                    <a:pt x="173" y="99"/>
                    <a:pt x="173" y="99"/>
                    <a:pt x="173" y="99"/>
                  </a:cubicBezTo>
                  <a:cubicBezTo>
                    <a:pt x="171" y="99"/>
                    <a:pt x="169" y="100"/>
                    <a:pt x="167" y="101"/>
                  </a:cubicBezTo>
                  <a:cubicBezTo>
                    <a:pt x="166" y="101"/>
                    <a:pt x="165" y="101"/>
                    <a:pt x="164" y="101"/>
                  </a:cubicBezTo>
                  <a:cubicBezTo>
                    <a:pt x="148" y="105"/>
                    <a:pt x="132" y="107"/>
                    <a:pt x="117" y="111"/>
                  </a:cubicBezTo>
                  <a:cubicBezTo>
                    <a:pt x="101" y="115"/>
                    <a:pt x="86" y="120"/>
                    <a:pt x="71" y="124"/>
                  </a:cubicBezTo>
                  <a:cubicBezTo>
                    <a:pt x="66" y="126"/>
                    <a:pt x="61" y="127"/>
                    <a:pt x="56" y="128"/>
                  </a:cubicBezTo>
                  <a:cubicBezTo>
                    <a:pt x="71" y="123"/>
                    <a:pt x="86" y="119"/>
                    <a:pt x="101" y="114"/>
                  </a:cubicBezTo>
                  <a:cubicBezTo>
                    <a:pt x="116" y="110"/>
                    <a:pt x="132" y="107"/>
                    <a:pt x="147" y="103"/>
                  </a:cubicBezTo>
                  <a:cubicBezTo>
                    <a:pt x="156" y="101"/>
                    <a:pt x="164" y="99"/>
                    <a:pt x="173" y="97"/>
                  </a:cubicBezTo>
                  <a:cubicBezTo>
                    <a:pt x="173" y="97"/>
                    <a:pt x="174" y="97"/>
                    <a:pt x="174" y="97"/>
                  </a:cubicBezTo>
                  <a:moveTo>
                    <a:pt x="111" y="106"/>
                  </a:moveTo>
                  <a:cubicBezTo>
                    <a:pt x="122" y="103"/>
                    <a:pt x="133" y="100"/>
                    <a:pt x="144" y="98"/>
                  </a:cubicBezTo>
                  <a:cubicBezTo>
                    <a:pt x="149" y="97"/>
                    <a:pt x="153" y="97"/>
                    <a:pt x="158" y="95"/>
                  </a:cubicBezTo>
                  <a:cubicBezTo>
                    <a:pt x="155" y="96"/>
                    <a:pt x="151" y="97"/>
                    <a:pt x="148" y="98"/>
                  </a:cubicBezTo>
                  <a:cubicBezTo>
                    <a:pt x="135" y="101"/>
                    <a:pt x="123" y="103"/>
                    <a:pt x="111" y="106"/>
                  </a:cubicBezTo>
                  <a:moveTo>
                    <a:pt x="36" y="128"/>
                  </a:moveTo>
                  <a:cubicBezTo>
                    <a:pt x="36" y="128"/>
                    <a:pt x="36" y="128"/>
                    <a:pt x="36" y="128"/>
                  </a:cubicBezTo>
                  <a:cubicBezTo>
                    <a:pt x="37" y="127"/>
                    <a:pt x="38" y="127"/>
                    <a:pt x="38" y="127"/>
                  </a:cubicBezTo>
                  <a:cubicBezTo>
                    <a:pt x="42" y="126"/>
                    <a:pt x="45" y="125"/>
                    <a:pt x="49" y="123"/>
                  </a:cubicBezTo>
                  <a:cubicBezTo>
                    <a:pt x="57" y="121"/>
                    <a:pt x="65" y="119"/>
                    <a:pt x="73" y="117"/>
                  </a:cubicBezTo>
                  <a:cubicBezTo>
                    <a:pt x="89" y="113"/>
                    <a:pt x="104" y="108"/>
                    <a:pt x="119" y="105"/>
                  </a:cubicBezTo>
                  <a:cubicBezTo>
                    <a:pt x="135" y="102"/>
                    <a:pt x="151" y="99"/>
                    <a:pt x="166" y="94"/>
                  </a:cubicBezTo>
                  <a:cubicBezTo>
                    <a:pt x="170" y="93"/>
                    <a:pt x="173" y="91"/>
                    <a:pt x="177" y="90"/>
                  </a:cubicBezTo>
                  <a:cubicBezTo>
                    <a:pt x="177" y="90"/>
                    <a:pt x="177" y="90"/>
                    <a:pt x="177" y="90"/>
                  </a:cubicBezTo>
                  <a:cubicBezTo>
                    <a:pt x="179" y="89"/>
                    <a:pt x="181" y="89"/>
                    <a:pt x="183" y="88"/>
                  </a:cubicBezTo>
                  <a:cubicBezTo>
                    <a:pt x="181" y="90"/>
                    <a:pt x="179" y="93"/>
                    <a:pt x="177" y="95"/>
                  </a:cubicBezTo>
                  <a:cubicBezTo>
                    <a:pt x="176" y="95"/>
                    <a:pt x="176" y="95"/>
                    <a:pt x="176" y="95"/>
                  </a:cubicBezTo>
                  <a:cubicBezTo>
                    <a:pt x="161" y="99"/>
                    <a:pt x="146" y="102"/>
                    <a:pt x="130" y="105"/>
                  </a:cubicBezTo>
                  <a:cubicBezTo>
                    <a:pt x="114" y="108"/>
                    <a:pt x="99" y="112"/>
                    <a:pt x="84" y="116"/>
                  </a:cubicBezTo>
                  <a:cubicBezTo>
                    <a:pt x="69" y="120"/>
                    <a:pt x="54" y="125"/>
                    <a:pt x="38" y="127"/>
                  </a:cubicBezTo>
                  <a:cubicBezTo>
                    <a:pt x="38" y="127"/>
                    <a:pt x="37" y="128"/>
                    <a:pt x="36" y="128"/>
                  </a:cubicBezTo>
                  <a:moveTo>
                    <a:pt x="27" y="125"/>
                  </a:moveTo>
                  <a:cubicBezTo>
                    <a:pt x="26" y="125"/>
                    <a:pt x="27" y="125"/>
                    <a:pt x="28" y="124"/>
                  </a:cubicBezTo>
                  <a:cubicBezTo>
                    <a:pt x="31" y="123"/>
                    <a:pt x="33" y="122"/>
                    <a:pt x="35" y="122"/>
                  </a:cubicBezTo>
                  <a:cubicBezTo>
                    <a:pt x="46" y="119"/>
                    <a:pt x="56" y="116"/>
                    <a:pt x="67" y="113"/>
                  </a:cubicBezTo>
                  <a:cubicBezTo>
                    <a:pt x="88" y="108"/>
                    <a:pt x="109" y="103"/>
                    <a:pt x="129" y="98"/>
                  </a:cubicBezTo>
                  <a:cubicBezTo>
                    <a:pt x="140" y="95"/>
                    <a:pt x="151" y="93"/>
                    <a:pt x="162" y="90"/>
                  </a:cubicBezTo>
                  <a:cubicBezTo>
                    <a:pt x="172" y="87"/>
                    <a:pt x="181" y="83"/>
                    <a:pt x="190" y="80"/>
                  </a:cubicBezTo>
                  <a:cubicBezTo>
                    <a:pt x="188" y="82"/>
                    <a:pt x="186" y="85"/>
                    <a:pt x="184" y="87"/>
                  </a:cubicBezTo>
                  <a:cubicBezTo>
                    <a:pt x="183" y="87"/>
                    <a:pt x="183" y="87"/>
                    <a:pt x="183" y="87"/>
                  </a:cubicBezTo>
                  <a:cubicBezTo>
                    <a:pt x="182" y="87"/>
                    <a:pt x="180" y="88"/>
                    <a:pt x="179" y="88"/>
                  </a:cubicBezTo>
                  <a:cubicBezTo>
                    <a:pt x="178" y="89"/>
                    <a:pt x="178" y="89"/>
                    <a:pt x="178" y="89"/>
                  </a:cubicBezTo>
                  <a:cubicBezTo>
                    <a:pt x="170" y="91"/>
                    <a:pt x="162" y="94"/>
                    <a:pt x="154" y="96"/>
                  </a:cubicBezTo>
                  <a:cubicBezTo>
                    <a:pt x="139" y="99"/>
                    <a:pt x="123" y="102"/>
                    <a:pt x="107" y="106"/>
                  </a:cubicBezTo>
                  <a:cubicBezTo>
                    <a:pt x="97" y="109"/>
                    <a:pt x="88" y="111"/>
                    <a:pt x="78" y="114"/>
                  </a:cubicBezTo>
                  <a:cubicBezTo>
                    <a:pt x="67" y="117"/>
                    <a:pt x="57" y="119"/>
                    <a:pt x="47" y="121"/>
                  </a:cubicBezTo>
                  <a:cubicBezTo>
                    <a:pt x="42" y="122"/>
                    <a:pt x="37" y="123"/>
                    <a:pt x="32" y="124"/>
                  </a:cubicBezTo>
                  <a:cubicBezTo>
                    <a:pt x="31" y="124"/>
                    <a:pt x="27" y="125"/>
                    <a:pt x="27" y="125"/>
                  </a:cubicBezTo>
                  <a:moveTo>
                    <a:pt x="47" y="78"/>
                  </a:moveTo>
                  <a:cubicBezTo>
                    <a:pt x="47" y="78"/>
                    <a:pt x="47" y="78"/>
                    <a:pt x="47" y="78"/>
                  </a:cubicBezTo>
                  <a:cubicBezTo>
                    <a:pt x="47" y="78"/>
                    <a:pt x="47" y="78"/>
                    <a:pt x="47" y="78"/>
                  </a:cubicBezTo>
                  <a:moveTo>
                    <a:pt x="25" y="125"/>
                  </a:moveTo>
                  <a:cubicBezTo>
                    <a:pt x="23" y="124"/>
                    <a:pt x="21" y="122"/>
                    <a:pt x="19" y="121"/>
                  </a:cubicBezTo>
                  <a:cubicBezTo>
                    <a:pt x="26" y="118"/>
                    <a:pt x="34" y="117"/>
                    <a:pt x="41" y="115"/>
                  </a:cubicBezTo>
                  <a:cubicBezTo>
                    <a:pt x="49" y="113"/>
                    <a:pt x="57" y="111"/>
                    <a:pt x="64" y="109"/>
                  </a:cubicBezTo>
                  <a:cubicBezTo>
                    <a:pt x="80" y="105"/>
                    <a:pt x="94" y="100"/>
                    <a:pt x="110" y="96"/>
                  </a:cubicBezTo>
                  <a:cubicBezTo>
                    <a:pt x="113" y="96"/>
                    <a:pt x="116" y="95"/>
                    <a:pt x="120" y="94"/>
                  </a:cubicBezTo>
                  <a:cubicBezTo>
                    <a:pt x="131" y="91"/>
                    <a:pt x="141" y="89"/>
                    <a:pt x="152" y="86"/>
                  </a:cubicBezTo>
                  <a:cubicBezTo>
                    <a:pt x="153" y="86"/>
                    <a:pt x="154" y="85"/>
                    <a:pt x="155" y="85"/>
                  </a:cubicBezTo>
                  <a:cubicBezTo>
                    <a:pt x="163" y="83"/>
                    <a:pt x="170" y="81"/>
                    <a:pt x="178" y="79"/>
                  </a:cubicBezTo>
                  <a:cubicBezTo>
                    <a:pt x="183" y="78"/>
                    <a:pt x="190" y="77"/>
                    <a:pt x="195" y="74"/>
                  </a:cubicBezTo>
                  <a:cubicBezTo>
                    <a:pt x="194" y="76"/>
                    <a:pt x="193" y="77"/>
                    <a:pt x="192" y="78"/>
                  </a:cubicBezTo>
                  <a:cubicBezTo>
                    <a:pt x="185" y="80"/>
                    <a:pt x="179" y="82"/>
                    <a:pt x="172" y="84"/>
                  </a:cubicBezTo>
                  <a:cubicBezTo>
                    <a:pt x="165" y="86"/>
                    <a:pt x="158" y="88"/>
                    <a:pt x="151" y="89"/>
                  </a:cubicBezTo>
                  <a:cubicBezTo>
                    <a:pt x="144" y="91"/>
                    <a:pt x="138" y="94"/>
                    <a:pt x="131" y="95"/>
                  </a:cubicBezTo>
                  <a:cubicBezTo>
                    <a:pt x="123" y="97"/>
                    <a:pt x="115" y="99"/>
                    <a:pt x="108" y="101"/>
                  </a:cubicBezTo>
                  <a:cubicBezTo>
                    <a:pt x="93" y="104"/>
                    <a:pt x="79" y="108"/>
                    <a:pt x="65" y="112"/>
                  </a:cubicBezTo>
                  <a:cubicBezTo>
                    <a:pt x="58" y="114"/>
                    <a:pt x="51" y="116"/>
                    <a:pt x="44" y="117"/>
                  </a:cubicBezTo>
                  <a:cubicBezTo>
                    <a:pt x="37" y="118"/>
                    <a:pt x="29" y="119"/>
                    <a:pt x="22" y="121"/>
                  </a:cubicBezTo>
                  <a:cubicBezTo>
                    <a:pt x="22" y="121"/>
                    <a:pt x="22" y="121"/>
                    <a:pt x="22" y="121"/>
                  </a:cubicBezTo>
                  <a:cubicBezTo>
                    <a:pt x="22" y="121"/>
                    <a:pt x="22" y="121"/>
                    <a:pt x="22" y="121"/>
                  </a:cubicBezTo>
                  <a:cubicBezTo>
                    <a:pt x="36" y="118"/>
                    <a:pt x="49" y="117"/>
                    <a:pt x="62" y="113"/>
                  </a:cubicBezTo>
                  <a:cubicBezTo>
                    <a:pt x="76" y="109"/>
                    <a:pt x="90" y="106"/>
                    <a:pt x="104" y="102"/>
                  </a:cubicBezTo>
                  <a:cubicBezTo>
                    <a:pt x="118" y="99"/>
                    <a:pt x="132" y="96"/>
                    <a:pt x="146" y="91"/>
                  </a:cubicBezTo>
                  <a:cubicBezTo>
                    <a:pt x="153" y="90"/>
                    <a:pt x="159" y="88"/>
                    <a:pt x="166" y="87"/>
                  </a:cubicBezTo>
                  <a:cubicBezTo>
                    <a:pt x="171" y="85"/>
                    <a:pt x="177" y="84"/>
                    <a:pt x="183" y="82"/>
                  </a:cubicBezTo>
                  <a:cubicBezTo>
                    <a:pt x="180" y="83"/>
                    <a:pt x="178" y="83"/>
                    <a:pt x="176" y="84"/>
                  </a:cubicBezTo>
                  <a:cubicBezTo>
                    <a:pt x="169" y="87"/>
                    <a:pt x="162" y="89"/>
                    <a:pt x="154" y="91"/>
                  </a:cubicBezTo>
                  <a:cubicBezTo>
                    <a:pt x="140" y="95"/>
                    <a:pt x="125" y="98"/>
                    <a:pt x="110" y="102"/>
                  </a:cubicBezTo>
                  <a:cubicBezTo>
                    <a:pt x="96" y="105"/>
                    <a:pt x="81" y="108"/>
                    <a:pt x="67" y="112"/>
                  </a:cubicBezTo>
                  <a:cubicBezTo>
                    <a:pt x="53" y="116"/>
                    <a:pt x="38" y="119"/>
                    <a:pt x="25" y="125"/>
                  </a:cubicBezTo>
                  <a:moveTo>
                    <a:pt x="12" y="117"/>
                  </a:moveTo>
                  <a:cubicBezTo>
                    <a:pt x="19" y="114"/>
                    <a:pt x="25" y="111"/>
                    <a:pt x="32" y="109"/>
                  </a:cubicBezTo>
                  <a:cubicBezTo>
                    <a:pt x="41" y="107"/>
                    <a:pt x="49" y="104"/>
                    <a:pt x="57" y="102"/>
                  </a:cubicBezTo>
                  <a:cubicBezTo>
                    <a:pt x="73" y="98"/>
                    <a:pt x="88" y="94"/>
                    <a:pt x="104" y="90"/>
                  </a:cubicBezTo>
                  <a:cubicBezTo>
                    <a:pt x="135" y="82"/>
                    <a:pt x="166" y="77"/>
                    <a:pt x="196" y="68"/>
                  </a:cubicBezTo>
                  <a:cubicBezTo>
                    <a:pt x="199" y="67"/>
                    <a:pt x="201" y="66"/>
                    <a:pt x="203" y="65"/>
                  </a:cubicBezTo>
                  <a:cubicBezTo>
                    <a:pt x="201" y="68"/>
                    <a:pt x="199" y="70"/>
                    <a:pt x="197" y="72"/>
                  </a:cubicBezTo>
                  <a:cubicBezTo>
                    <a:pt x="184" y="76"/>
                    <a:pt x="172" y="80"/>
                    <a:pt x="159" y="83"/>
                  </a:cubicBezTo>
                  <a:cubicBezTo>
                    <a:pt x="157" y="84"/>
                    <a:pt x="155" y="84"/>
                    <a:pt x="153" y="85"/>
                  </a:cubicBezTo>
                  <a:cubicBezTo>
                    <a:pt x="141" y="87"/>
                    <a:pt x="128" y="91"/>
                    <a:pt x="116" y="94"/>
                  </a:cubicBezTo>
                  <a:cubicBezTo>
                    <a:pt x="112" y="95"/>
                    <a:pt x="108" y="96"/>
                    <a:pt x="104" y="97"/>
                  </a:cubicBezTo>
                  <a:cubicBezTo>
                    <a:pt x="88" y="100"/>
                    <a:pt x="72" y="102"/>
                    <a:pt x="56" y="106"/>
                  </a:cubicBezTo>
                  <a:cubicBezTo>
                    <a:pt x="49" y="107"/>
                    <a:pt x="41" y="108"/>
                    <a:pt x="34" y="111"/>
                  </a:cubicBezTo>
                  <a:cubicBezTo>
                    <a:pt x="30" y="112"/>
                    <a:pt x="27" y="113"/>
                    <a:pt x="24" y="114"/>
                  </a:cubicBezTo>
                  <a:cubicBezTo>
                    <a:pt x="22" y="115"/>
                    <a:pt x="20" y="115"/>
                    <a:pt x="18" y="116"/>
                  </a:cubicBezTo>
                  <a:cubicBezTo>
                    <a:pt x="16" y="117"/>
                    <a:pt x="13" y="116"/>
                    <a:pt x="12" y="117"/>
                  </a:cubicBezTo>
                  <a:moveTo>
                    <a:pt x="13" y="116"/>
                  </a:moveTo>
                  <a:cubicBezTo>
                    <a:pt x="15" y="114"/>
                    <a:pt x="16" y="111"/>
                    <a:pt x="18" y="109"/>
                  </a:cubicBezTo>
                  <a:cubicBezTo>
                    <a:pt x="49" y="100"/>
                    <a:pt x="80" y="91"/>
                    <a:pt x="111" y="84"/>
                  </a:cubicBezTo>
                  <a:cubicBezTo>
                    <a:pt x="127" y="80"/>
                    <a:pt x="143" y="77"/>
                    <a:pt x="158" y="74"/>
                  </a:cubicBezTo>
                  <a:cubicBezTo>
                    <a:pt x="166" y="72"/>
                    <a:pt x="174" y="71"/>
                    <a:pt x="181" y="69"/>
                  </a:cubicBezTo>
                  <a:cubicBezTo>
                    <a:pt x="189" y="68"/>
                    <a:pt x="197" y="67"/>
                    <a:pt x="203" y="65"/>
                  </a:cubicBezTo>
                  <a:cubicBezTo>
                    <a:pt x="174" y="75"/>
                    <a:pt x="142" y="80"/>
                    <a:pt x="112" y="87"/>
                  </a:cubicBezTo>
                  <a:cubicBezTo>
                    <a:pt x="96" y="91"/>
                    <a:pt x="80" y="95"/>
                    <a:pt x="64" y="99"/>
                  </a:cubicBezTo>
                  <a:cubicBezTo>
                    <a:pt x="50" y="103"/>
                    <a:pt x="34" y="107"/>
                    <a:pt x="20" y="113"/>
                  </a:cubicBezTo>
                  <a:cubicBezTo>
                    <a:pt x="17" y="114"/>
                    <a:pt x="15" y="115"/>
                    <a:pt x="13" y="116"/>
                  </a:cubicBezTo>
                  <a:moveTo>
                    <a:pt x="110" y="190"/>
                  </a:moveTo>
                  <a:cubicBezTo>
                    <a:pt x="109" y="189"/>
                    <a:pt x="108" y="187"/>
                    <a:pt x="108" y="186"/>
                  </a:cubicBezTo>
                  <a:cubicBezTo>
                    <a:pt x="108" y="186"/>
                    <a:pt x="108" y="186"/>
                    <a:pt x="108" y="186"/>
                  </a:cubicBezTo>
                  <a:cubicBezTo>
                    <a:pt x="116" y="177"/>
                    <a:pt x="124" y="169"/>
                    <a:pt x="132" y="161"/>
                  </a:cubicBezTo>
                  <a:cubicBezTo>
                    <a:pt x="143" y="149"/>
                    <a:pt x="155" y="136"/>
                    <a:pt x="167" y="124"/>
                  </a:cubicBezTo>
                  <a:cubicBezTo>
                    <a:pt x="186" y="105"/>
                    <a:pt x="203" y="83"/>
                    <a:pt x="223" y="64"/>
                  </a:cubicBezTo>
                  <a:cubicBezTo>
                    <a:pt x="223" y="64"/>
                    <a:pt x="223" y="64"/>
                    <a:pt x="223" y="64"/>
                  </a:cubicBezTo>
                  <a:cubicBezTo>
                    <a:pt x="224" y="65"/>
                    <a:pt x="225" y="66"/>
                    <a:pt x="226" y="66"/>
                  </a:cubicBezTo>
                  <a:cubicBezTo>
                    <a:pt x="225" y="68"/>
                    <a:pt x="223" y="69"/>
                    <a:pt x="222" y="70"/>
                  </a:cubicBezTo>
                  <a:cubicBezTo>
                    <a:pt x="219" y="74"/>
                    <a:pt x="216" y="78"/>
                    <a:pt x="212" y="81"/>
                  </a:cubicBezTo>
                  <a:cubicBezTo>
                    <a:pt x="202" y="92"/>
                    <a:pt x="192" y="103"/>
                    <a:pt x="181" y="114"/>
                  </a:cubicBezTo>
                  <a:cubicBezTo>
                    <a:pt x="160" y="137"/>
                    <a:pt x="139" y="159"/>
                    <a:pt x="118" y="181"/>
                  </a:cubicBezTo>
                  <a:cubicBezTo>
                    <a:pt x="115" y="184"/>
                    <a:pt x="112" y="187"/>
                    <a:pt x="110" y="190"/>
                  </a:cubicBezTo>
                  <a:moveTo>
                    <a:pt x="107" y="183"/>
                  </a:moveTo>
                  <a:cubicBezTo>
                    <a:pt x="107" y="183"/>
                    <a:pt x="107" y="182"/>
                    <a:pt x="107" y="181"/>
                  </a:cubicBezTo>
                  <a:cubicBezTo>
                    <a:pt x="108" y="181"/>
                    <a:pt x="108" y="181"/>
                    <a:pt x="108" y="181"/>
                  </a:cubicBezTo>
                  <a:cubicBezTo>
                    <a:pt x="142" y="144"/>
                    <a:pt x="177" y="108"/>
                    <a:pt x="212" y="71"/>
                  </a:cubicBezTo>
                  <a:cubicBezTo>
                    <a:pt x="215" y="68"/>
                    <a:pt x="218" y="64"/>
                    <a:pt x="222" y="61"/>
                  </a:cubicBezTo>
                  <a:cubicBezTo>
                    <a:pt x="222" y="62"/>
                    <a:pt x="222" y="62"/>
                    <a:pt x="222" y="62"/>
                  </a:cubicBezTo>
                  <a:cubicBezTo>
                    <a:pt x="218" y="64"/>
                    <a:pt x="215" y="68"/>
                    <a:pt x="213" y="71"/>
                  </a:cubicBezTo>
                  <a:cubicBezTo>
                    <a:pt x="206" y="78"/>
                    <a:pt x="200" y="84"/>
                    <a:pt x="194" y="91"/>
                  </a:cubicBezTo>
                  <a:cubicBezTo>
                    <a:pt x="186" y="100"/>
                    <a:pt x="178" y="110"/>
                    <a:pt x="169" y="119"/>
                  </a:cubicBezTo>
                  <a:cubicBezTo>
                    <a:pt x="148" y="140"/>
                    <a:pt x="128" y="161"/>
                    <a:pt x="107" y="183"/>
                  </a:cubicBezTo>
                  <a:cubicBezTo>
                    <a:pt x="107" y="183"/>
                    <a:pt x="107" y="183"/>
                    <a:pt x="107" y="183"/>
                  </a:cubicBezTo>
                  <a:moveTo>
                    <a:pt x="20" y="108"/>
                  </a:moveTo>
                  <a:cubicBezTo>
                    <a:pt x="20" y="108"/>
                    <a:pt x="20" y="108"/>
                    <a:pt x="20" y="108"/>
                  </a:cubicBezTo>
                  <a:cubicBezTo>
                    <a:pt x="22" y="105"/>
                    <a:pt x="24" y="103"/>
                    <a:pt x="26" y="100"/>
                  </a:cubicBezTo>
                  <a:cubicBezTo>
                    <a:pt x="58" y="92"/>
                    <a:pt x="89" y="82"/>
                    <a:pt x="121" y="76"/>
                  </a:cubicBezTo>
                  <a:cubicBezTo>
                    <a:pt x="137" y="73"/>
                    <a:pt x="153" y="70"/>
                    <a:pt x="169" y="67"/>
                  </a:cubicBezTo>
                  <a:cubicBezTo>
                    <a:pt x="177" y="65"/>
                    <a:pt x="185" y="64"/>
                    <a:pt x="193" y="62"/>
                  </a:cubicBezTo>
                  <a:cubicBezTo>
                    <a:pt x="196" y="62"/>
                    <a:pt x="200" y="61"/>
                    <a:pt x="204" y="60"/>
                  </a:cubicBezTo>
                  <a:cubicBezTo>
                    <a:pt x="205" y="60"/>
                    <a:pt x="206" y="59"/>
                    <a:pt x="207" y="59"/>
                  </a:cubicBezTo>
                  <a:cubicBezTo>
                    <a:pt x="206" y="59"/>
                    <a:pt x="206" y="59"/>
                    <a:pt x="206" y="59"/>
                  </a:cubicBezTo>
                  <a:cubicBezTo>
                    <a:pt x="205" y="60"/>
                    <a:pt x="204" y="60"/>
                    <a:pt x="203" y="61"/>
                  </a:cubicBezTo>
                  <a:cubicBezTo>
                    <a:pt x="190" y="65"/>
                    <a:pt x="175" y="67"/>
                    <a:pt x="161" y="69"/>
                  </a:cubicBezTo>
                  <a:cubicBezTo>
                    <a:pt x="145" y="72"/>
                    <a:pt x="129" y="75"/>
                    <a:pt x="114" y="79"/>
                  </a:cubicBezTo>
                  <a:cubicBezTo>
                    <a:pt x="83" y="87"/>
                    <a:pt x="53" y="96"/>
                    <a:pt x="23" y="107"/>
                  </a:cubicBezTo>
                  <a:cubicBezTo>
                    <a:pt x="22" y="107"/>
                    <a:pt x="21" y="107"/>
                    <a:pt x="20" y="108"/>
                  </a:cubicBezTo>
                  <a:moveTo>
                    <a:pt x="33" y="104"/>
                  </a:moveTo>
                  <a:cubicBezTo>
                    <a:pt x="43" y="101"/>
                    <a:pt x="52" y="97"/>
                    <a:pt x="63" y="94"/>
                  </a:cubicBezTo>
                  <a:cubicBezTo>
                    <a:pt x="78" y="89"/>
                    <a:pt x="93" y="85"/>
                    <a:pt x="108" y="81"/>
                  </a:cubicBezTo>
                  <a:cubicBezTo>
                    <a:pt x="124" y="77"/>
                    <a:pt x="139" y="74"/>
                    <a:pt x="155" y="71"/>
                  </a:cubicBezTo>
                  <a:cubicBezTo>
                    <a:pt x="170" y="68"/>
                    <a:pt x="184" y="66"/>
                    <a:pt x="199" y="63"/>
                  </a:cubicBezTo>
                  <a:cubicBezTo>
                    <a:pt x="202" y="62"/>
                    <a:pt x="206" y="60"/>
                    <a:pt x="209" y="59"/>
                  </a:cubicBezTo>
                  <a:cubicBezTo>
                    <a:pt x="208" y="60"/>
                    <a:pt x="207" y="62"/>
                    <a:pt x="205" y="63"/>
                  </a:cubicBezTo>
                  <a:cubicBezTo>
                    <a:pt x="205" y="64"/>
                    <a:pt x="205" y="64"/>
                    <a:pt x="205" y="64"/>
                  </a:cubicBezTo>
                  <a:cubicBezTo>
                    <a:pt x="189" y="67"/>
                    <a:pt x="174" y="70"/>
                    <a:pt x="158" y="73"/>
                  </a:cubicBezTo>
                  <a:cubicBezTo>
                    <a:pt x="142" y="76"/>
                    <a:pt x="126" y="79"/>
                    <a:pt x="111" y="83"/>
                  </a:cubicBezTo>
                  <a:cubicBezTo>
                    <a:pt x="95" y="87"/>
                    <a:pt x="79" y="91"/>
                    <a:pt x="63" y="95"/>
                  </a:cubicBezTo>
                  <a:cubicBezTo>
                    <a:pt x="56" y="97"/>
                    <a:pt x="48" y="100"/>
                    <a:pt x="41" y="102"/>
                  </a:cubicBezTo>
                  <a:cubicBezTo>
                    <a:pt x="38" y="103"/>
                    <a:pt x="35" y="103"/>
                    <a:pt x="33" y="104"/>
                  </a:cubicBezTo>
                  <a:moveTo>
                    <a:pt x="108" y="177"/>
                  </a:moveTo>
                  <a:cubicBezTo>
                    <a:pt x="108" y="176"/>
                    <a:pt x="109" y="174"/>
                    <a:pt x="109" y="173"/>
                  </a:cubicBezTo>
                  <a:cubicBezTo>
                    <a:pt x="110" y="173"/>
                    <a:pt x="110" y="173"/>
                    <a:pt x="110" y="173"/>
                  </a:cubicBezTo>
                  <a:cubicBezTo>
                    <a:pt x="115" y="168"/>
                    <a:pt x="119" y="163"/>
                    <a:pt x="124" y="158"/>
                  </a:cubicBezTo>
                  <a:cubicBezTo>
                    <a:pt x="134" y="147"/>
                    <a:pt x="145" y="136"/>
                    <a:pt x="155" y="125"/>
                  </a:cubicBezTo>
                  <a:cubicBezTo>
                    <a:pt x="175" y="104"/>
                    <a:pt x="195" y="82"/>
                    <a:pt x="216" y="61"/>
                  </a:cubicBezTo>
                  <a:cubicBezTo>
                    <a:pt x="217" y="59"/>
                    <a:pt x="219" y="57"/>
                    <a:pt x="221" y="56"/>
                  </a:cubicBezTo>
                  <a:cubicBezTo>
                    <a:pt x="221" y="56"/>
                    <a:pt x="221" y="57"/>
                    <a:pt x="221" y="58"/>
                  </a:cubicBezTo>
                  <a:cubicBezTo>
                    <a:pt x="221" y="58"/>
                    <a:pt x="221" y="58"/>
                    <a:pt x="221" y="58"/>
                  </a:cubicBezTo>
                  <a:cubicBezTo>
                    <a:pt x="212" y="66"/>
                    <a:pt x="204" y="76"/>
                    <a:pt x="196" y="85"/>
                  </a:cubicBezTo>
                  <a:cubicBezTo>
                    <a:pt x="188" y="93"/>
                    <a:pt x="180" y="102"/>
                    <a:pt x="172" y="111"/>
                  </a:cubicBezTo>
                  <a:cubicBezTo>
                    <a:pt x="153" y="130"/>
                    <a:pt x="134" y="149"/>
                    <a:pt x="116" y="169"/>
                  </a:cubicBezTo>
                  <a:cubicBezTo>
                    <a:pt x="113" y="172"/>
                    <a:pt x="110" y="174"/>
                    <a:pt x="108" y="177"/>
                  </a:cubicBezTo>
                  <a:moveTo>
                    <a:pt x="30" y="96"/>
                  </a:moveTo>
                  <a:cubicBezTo>
                    <a:pt x="45" y="91"/>
                    <a:pt x="61" y="88"/>
                    <a:pt x="77" y="84"/>
                  </a:cubicBezTo>
                  <a:cubicBezTo>
                    <a:pt x="92" y="81"/>
                    <a:pt x="108" y="77"/>
                    <a:pt x="123" y="73"/>
                  </a:cubicBezTo>
                  <a:cubicBezTo>
                    <a:pt x="139" y="69"/>
                    <a:pt x="154" y="66"/>
                    <a:pt x="170" y="63"/>
                  </a:cubicBezTo>
                  <a:cubicBezTo>
                    <a:pt x="178" y="60"/>
                    <a:pt x="186" y="58"/>
                    <a:pt x="194" y="57"/>
                  </a:cubicBezTo>
                  <a:cubicBezTo>
                    <a:pt x="201" y="55"/>
                    <a:pt x="208" y="54"/>
                    <a:pt x="215" y="52"/>
                  </a:cubicBezTo>
                  <a:cubicBezTo>
                    <a:pt x="214" y="54"/>
                    <a:pt x="212" y="56"/>
                    <a:pt x="211" y="57"/>
                  </a:cubicBezTo>
                  <a:cubicBezTo>
                    <a:pt x="210" y="57"/>
                    <a:pt x="210" y="58"/>
                    <a:pt x="209" y="58"/>
                  </a:cubicBezTo>
                  <a:cubicBezTo>
                    <a:pt x="209" y="58"/>
                    <a:pt x="209" y="58"/>
                    <a:pt x="209" y="58"/>
                  </a:cubicBezTo>
                  <a:cubicBezTo>
                    <a:pt x="209" y="58"/>
                    <a:pt x="209" y="58"/>
                    <a:pt x="208" y="58"/>
                  </a:cubicBezTo>
                  <a:cubicBezTo>
                    <a:pt x="179" y="65"/>
                    <a:pt x="148" y="69"/>
                    <a:pt x="119" y="76"/>
                  </a:cubicBezTo>
                  <a:cubicBezTo>
                    <a:pt x="88" y="82"/>
                    <a:pt x="58" y="91"/>
                    <a:pt x="27" y="99"/>
                  </a:cubicBezTo>
                  <a:cubicBezTo>
                    <a:pt x="28" y="98"/>
                    <a:pt x="29" y="97"/>
                    <a:pt x="30" y="96"/>
                  </a:cubicBezTo>
                  <a:cubicBezTo>
                    <a:pt x="30" y="96"/>
                    <a:pt x="30" y="96"/>
                    <a:pt x="30" y="96"/>
                  </a:cubicBezTo>
                  <a:moveTo>
                    <a:pt x="173" y="103"/>
                  </a:moveTo>
                  <a:cubicBezTo>
                    <a:pt x="188" y="85"/>
                    <a:pt x="204" y="68"/>
                    <a:pt x="221" y="51"/>
                  </a:cubicBezTo>
                  <a:cubicBezTo>
                    <a:pt x="221" y="50"/>
                    <a:pt x="221" y="50"/>
                    <a:pt x="221" y="50"/>
                  </a:cubicBezTo>
                  <a:cubicBezTo>
                    <a:pt x="221" y="51"/>
                    <a:pt x="221" y="52"/>
                    <a:pt x="221" y="52"/>
                  </a:cubicBezTo>
                  <a:cubicBezTo>
                    <a:pt x="220" y="52"/>
                    <a:pt x="220" y="52"/>
                    <a:pt x="220" y="52"/>
                  </a:cubicBezTo>
                  <a:cubicBezTo>
                    <a:pt x="216" y="57"/>
                    <a:pt x="211" y="62"/>
                    <a:pt x="207" y="67"/>
                  </a:cubicBezTo>
                  <a:cubicBezTo>
                    <a:pt x="197" y="77"/>
                    <a:pt x="186" y="88"/>
                    <a:pt x="176" y="99"/>
                  </a:cubicBezTo>
                  <a:cubicBezTo>
                    <a:pt x="175" y="100"/>
                    <a:pt x="174" y="102"/>
                    <a:pt x="173" y="103"/>
                  </a:cubicBezTo>
                  <a:moveTo>
                    <a:pt x="31" y="95"/>
                  </a:moveTo>
                  <a:cubicBezTo>
                    <a:pt x="31" y="95"/>
                    <a:pt x="32" y="94"/>
                    <a:pt x="33" y="93"/>
                  </a:cubicBezTo>
                  <a:cubicBezTo>
                    <a:pt x="40" y="91"/>
                    <a:pt x="47" y="89"/>
                    <a:pt x="54" y="87"/>
                  </a:cubicBezTo>
                  <a:cubicBezTo>
                    <a:pt x="62" y="85"/>
                    <a:pt x="69" y="83"/>
                    <a:pt x="77" y="81"/>
                  </a:cubicBezTo>
                  <a:cubicBezTo>
                    <a:pt x="93" y="76"/>
                    <a:pt x="109" y="72"/>
                    <a:pt x="125" y="68"/>
                  </a:cubicBezTo>
                  <a:cubicBezTo>
                    <a:pt x="142" y="64"/>
                    <a:pt x="158" y="61"/>
                    <a:pt x="175" y="57"/>
                  </a:cubicBezTo>
                  <a:cubicBezTo>
                    <a:pt x="183" y="56"/>
                    <a:pt x="191" y="54"/>
                    <a:pt x="199" y="52"/>
                  </a:cubicBezTo>
                  <a:cubicBezTo>
                    <a:pt x="206" y="51"/>
                    <a:pt x="213" y="48"/>
                    <a:pt x="221" y="47"/>
                  </a:cubicBezTo>
                  <a:cubicBezTo>
                    <a:pt x="221" y="46"/>
                    <a:pt x="221" y="46"/>
                    <a:pt x="221" y="46"/>
                  </a:cubicBezTo>
                  <a:cubicBezTo>
                    <a:pt x="221" y="46"/>
                    <a:pt x="221" y="46"/>
                    <a:pt x="221" y="46"/>
                  </a:cubicBezTo>
                  <a:cubicBezTo>
                    <a:pt x="220" y="48"/>
                    <a:pt x="218" y="50"/>
                    <a:pt x="216" y="51"/>
                  </a:cubicBezTo>
                  <a:cubicBezTo>
                    <a:pt x="201" y="55"/>
                    <a:pt x="186" y="58"/>
                    <a:pt x="171" y="61"/>
                  </a:cubicBezTo>
                  <a:cubicBezTo>
                    <a:pt x="156" y="65"/>
                    <a:pt x="140" y="68"/>
                    <a:pt x="125" y="72"/>
                  </a:cubicBezTo>
                  <a:cubicBezTo>
                    <a:pt x="109" y="75"/>
                    <a:pt x="94" y="79"/>
                    <a:pt x="78" y="83"/>
                  </a:cubicBezTo>
                  <a:cubicBezTo>
                    <a:pt x="62" y="87"/>
                    <a:pt x="46" y="90"/>
                    <a:pt x="31" y="95"/>
                  </a:cubicBezTo>
                  <a:moveTo>
                    <a:pt x="34" y="92"/>
                  </a:moveTo>
                  <a:cubicBezTo>
                    <a:pt x="34" y="91"/>
                    <a:pt x="35" y="91"/>
                    <a:pt x="36" y="90"/>
                  </a:cubicBezTo>
                  <a:cubicBezTo>
                    <a:pt x="66" y="82"/>
                    <a:pt x="95" y="74"/>
                    <a:pt x="125" y="66"/>
                  </a:cubicBezTo>
                  <a:cubicBezTo>
                    <a:pt x="156" y="59"/>
                    <a:pt x="186" y="50"/>
                    <a:pt x="217" y="44"/>
                  </a:cubicBezTo>
                  <a:cubicBezTo>
                    <a:pt x="218" y="45"/>
                    <a:pt x="219" y="45"/>
                    <a:pt x="220" y="46"/>
                  </a:cubicBezTo>
                  <a:cubicBezTo>
                    <a:pt x="214" y="47"/>
                    <a:pt x="207" y="50"/>
                    <a:pt x="201" y="51"/>
                  </a:cubicBezTo>
                  <a:cubicBezTo>
                    <a:pt x="193" y="53"/>
                    <a:pt x="184" y="55"/>
                    <a:pt x="176" y="56"/>
                  </a:cubicBezTo>
                  <a:cubicBezTo>
                    <a:pt x="160" y="59"/>
                    <a:pt x="143" y="63"/>
                    <a:pt x="127" y="67"/>
                  </a:cubicBezTo>
                  <a:cubicBezTo>
                    <a:pt x="111" y="71"/>
                    <a:pt x="95" y="75"/>
                    <a:pt x="79" y="80"/>
                  </a:cubicBezTo>
                  <a:cubicBezTo>
                    <a:pt x="71" y="82"/>
                    <a:pt x="63" y="84"/>
                    <a:pt x="55" y="86"/>
                  </a:cubicBezTo>
                  <a:cubicBezTo>
                    <a:pt x="48" y="88"/>
                    <a:pt x="41" y="89"/>
                    <a:pt x="34" y="92"/>
                  </a:cubicBezTo>
                  <a:moveTo>
                    <a:pt x="37" y="88"/>
                  </a:moveTo>
                  <a:cubicBezTo>
                    <a:pt x="38" y="87"/>
                    <a:pt x="39" y="86"/>
                    <a:pt x="40" y="85"/>
                  </a:cubicBezTo>
                  <a:cubicBezTo>
                    <a:pt x="69" y="76"/>
                    <a:pt x="98" y="67"/>
                    <a:pt x="127" y="60"/>
                  </a:cubicBezTo>
                  <a:cubicBezTo>
                    <a:pt x="141" y="56"/>
                    <a:pt x="156" y="52"/>
                    <a:pt x="170" y="48"/>
                  </a:cubicBezTo>
                  <a:cubicBezTo>
                    <a:pt x="177" y="47"/>
                    <a:pt x="183" y="45"/>
                    <a:pt x="190" y="44"/>
                  </a:cubicBezTo>
                  <a:cubicBezTo>
                    <a:pt x="194" y="43"/>
                    <a:pt x="197" y="42"/>
                    <a:pt x="201" y="42"/>
                  </a:cubicBezTo>
                  <a:cubicBezTo>
                    <a:pt x="202" y="41"/>
                    <a:pt x="204" y="41"/>
                    <a:pt x="206" y="41"/>
                  </a:cubicBezTo>
                  <a:cubicBezTo>
                    <a:pt x="206" y="41"/>
                    <a:pt x="203" y="41"/>
                    <a:pt x="202" y="42"/>
                  </a:cubicBezTo>
                  <a:cubicBezTo>
                    <a:pt x="196" y="44"/>
                    <a:pt x="189" y="45"/>
                    <a:pt x="183" y="47"/>
                  </a:cubicBezTo>
                  <a:cubicBezTo>
                    <a:pt x="175" y="48"/>
                    <a:pt x="168" y="50"/>
                    <a:pt x="160" y="52"/>
                  </a:cubicBezTo>
                  <a:cubicBezTo>
                    <a:pt x="146" y="56"/>
                    <a:pt x="132" y="60"/>
                    <a:pt x="117" y="65"/>
                  </a:cubicBezTo>
                  <a:cubicBezTo>
                    <a:pt x="103" y="69"/>
                    <a:pt x="88" y="73"/>
                    <a:pt x="74" y="78"/>
                  </a:cubicBezTo>
                  <a:cubicBezTo>
                    <a:pt x="67" y="80"/>
                    <a:pt x="60" y="82"/>
                    <a:pt x="53" y="84"/>
                  </a:cubicBezTo>
                  <a:cubicBezTo>
                    <a:pt x="48" y="85"/>
                    <a:pt x="42" y="86"/>
                    <a:pt x="37" y="88"/>
                  </a:cubicBezTo>
                  <a:moveTo>
                    <a:pt x="206" y="41"/>
                  </a:moveTo>
                  <a:cubicBezTo>
                    <a:pt x="206" y="41"/>
                    <a:pt x="206" y="41"/>
                    <a:pt x="206" y="41"/>
                  </a:cubicBezTo>
                  <a:cubicBezTo>
                    <a:pt x="206" y="41"/>
                    <a:pt x="206" y="41"/>
                    <a:pt x="206" y="41"/>
                  </a:cubicBezTo>
                  <a:moveTo>
                    <a:pt x="46" y="86"/>
                  </a:moveTo>
                  <a:cubicBezTo>
                    <a:pt x="48" y="86"/>
                    <a:pt x="50" y="85"/>
                    <a:pt x="51" y="85"/>
                  </a:cubicBezTo>
                  <a:cubicBezTo>
                    <a:pt x="59" y="83"/>
                    <a:pt x="66" y="81"/>
                    <a:pt x="74" y="78"/>
                  </a:cubicBezTo>
                  <a:cubicBezTo>
                    <a:pt x="89" y="74"/>
                    <a:pt x="104" y="69"/>
                    <a:pt x="119" y="65"/>
                  </a:cubicBezTo>
                  <a:cubicBezTo>
                    <a:pt x="134" y="60"/>
                    <a:pt x="149" y="56"/>
                    <a:pt x="164" y="52"/>
                  </a:cubicBezTo>
                  <a:cubicBezTo>
                    <a:pt x="179" y="48"/>
                    <a:pt x="194" y="46"/>
                    <a:pt x="208" y="40"/>
                  </a:cubicBezTo>
                  <a:cubicBezTo>
                    <a:pt x="210" y="42"/>
                    <a:pt x="213" y="43"/>
                    <a:pt x="215" y="44"/>
                  </a:cubicBezTo>
                  <a:cubicBezTo>
                    <a:pt x="186" y="49"/>
                    <a:pt x="158" y="58"/>
                    <a:pt x="129" y="65"/>
                  </a:cubicBezTo>
                  <a:cubicBezTo>
                    <a:pt x="101" y="72"/>
                    <a:pt x="74" y="79"/>
                    <a:pt x="46" y="86"/>
                  </a:cubicBezTo>
                  <a:moveTo>
                    <a:pt x="41" y="84"/>
                  </a:moveTo>
                  <a:cubicBezTo>
                    <a:pt x="42" y="84"/>
                    <a:pt x="42" y="83"/>
                    <a:pt x="42" y="83"/>
                  </a:cubicBezTo>
                  <a:cubicBezTo>
                    <a:pt x="54" y="78"/>
                    <a:pt x="67" y="76"/>
                    <a:pt x="79" y="72"/>
                  </a:cubicBezTo>
                  <a:cubicBezTo>
                    <a:pt x="93" y="68"/>
                    <a:pt x="107" y="64"/>
                    <a:pt x="121" y="60"/>
                  </a:cubicBezTo>
                  <a:cubicBezTo>
                    <a:pt x="148" y="52"/>
                    <a:pt x="175" y="44"/>
                    <a:pt x="202" y="38"/>
                  </a:cubicBezTo>
                  <a:cubicBezTo>
                    <a:pt x="202" y="38"/>
                    <a:pt x="202" y="38"/>
                    <a:pt x="202" y="38"/>
                  </a:cubicBezTo>
                  <a:cubicBezTo>
                    <a:pt x="204" y="39"/>
                    <a:pt x="205" y="39"/>
                    <a:pt x="206" y="40"/>
                  </a:cubicBezTo>
                  <a:cubicBezTo>
                    <a:pt x="193" y="42"/>
                    <a:pt x="181" y="45"/>
                    <a:pt x="168" y="48"/>
                  </a:cubicBezTo>
                  <a:cubicBezTo>
                    <a:pt x="154" y="52"/>
                    <a:pt x="139" y="56"/>
                    <a:pt x="125" y="60"/>
                  </a:cubicBezTo>
                  <a:cubicBezTo>
                    <a:pt x="97" y="67"/>
                    <a:pt x="69" y="75"/>
                    <a:pt x="41" y="84"/>
                  </a:cubicBezTo>
                  <a:moveTo>
                    <a:pt x="82" y="40"/>
                  </a:moveTo>
                  <a:cubicBezTo>
                    <a:pt x="83" y="39"/>
                    <a:pt x="83" y="39"/>
                    <a:pt x="84" y="38"/>
                  </a:cubicBezTo>
                  <a:cubicBezTo>
                    <a:pt x="86" y="38"/>
                    <a:pt x="88" y="37"/>
                    <a:pt x="91" y="36"/>
                  </a:cubicBezTo>
                  <a:cubicBezTo>
                    <a:pt x="88" y="37"/>
                    <a:pt x="85" y="39"/>
                    <a:pt x="82" y="40"/>
                  </a:cubicBezTo>
                  <a:moveTo>
                    <a:pt x="44" y="82"/>
                  </a:moveTo>
                  <a:cubicBezTo>
                    <a:pt x="44" y="81"/>
                    <a:pt x="45" y="80"/>
                    <a:pt x="46" y="79"/>
                  </a:cubicBezTo>
                  <a:cubicBezTo>
                    <a:pt x="58" y="75"/>
                    <a:pt x="69" y="73"/>
                    <a:pt x="81" y="69"/>
                  </a:cubicBezTo>
                  <a:cubicBezTo>
                    <a:pt x="94" y="65"/>
                    <a:pt x="106" y="61"/>
                    <a:pt x="119" y="57"/>
                  </a:cubicBezTo>
                  <a:cubicBezTo>
                    <a:pt x="145" y="50"/>
                    <a:pt x="171" y="42"/>
                    <a:pt x="196" y="35"/>
                  </a:cubicBezTo>
                  <a:cubicBezTo>
                    <a:pt x="198" y="36"/>
                    <a:pt x="200" y="37"/>
                    <a:pt x="202" y="38"/>
                  </a:cubicBezTo>
                  <a:cubicBezTo>
                    <a:pt x="174" y="44"/>
                    <a:pt x="147" y="51"/>
                    <a:pt x="120" y="59"/>
                  </a:cubicBezTo>
                  <a:cubicBezTo>
                    <a:pt x="107" y="63"/>
                    <a:pt x="94" y="67"/>
                    <a:pt x="80" y="71"/>
                  </a:cubicBezTo>
                  <a:cubicBezTo>
                    <a:pt x="68" y="75"/>
                    <a:pt x="55" y="77"/>
                    <a:pt x="44" y="82"/>
                  </a:cubicBezTo>
                  <a:moveTo>
                    <a:pt x="48" y="77"/>
                  </a:moveTo>
                  <a:cubicBezTo>
                    <a:pt x="50" y="75"/>
                    <a:pt x="52" y="73"/>
                    <a:pt x="54" y="71"/>
                  </a:cubicBezTo>
                  <a:cubicBezTo>
                    <a:pt x="65" y="69"/>
                    <a:pt x="76" y="64"/>
                    <a:pt x="87" y="61"/>
                  </a:cubicBezTo>
                  <a:cubicBezTo>
                    <a:pt x="100" y="58"/>
                    <a:pt x="112" y="54"/>
                    <a:pt x="125" y="51"/>
                  </a:cubicBezTo>
                  <a:cubicBezTo>
                    <a:pt x="137" y="47"/>
                    <a:pt x="150" y="44"/>
                    <a:pt x="162" y="41"/>
                  </a:cubicBezTo>
                  <a:cubicBezTo>
                    <a:pt x="168" y="39"/>
                    <a:pt x="175" y="38"/>
                    <a:pt x="181" y="37"/>
                  </a:cubicBezTo>
                  <a:cubicBezTo>
                    <a:pt x="183" y="36"/>
                    <a:pt x="185" y="36"/>
                    <a:pt x="188" y="35"/>
                  </a:cubicBezTo>
                  <a:cubicBezTo>
                    <a:pt x="187" y="35"/>
                    <a:pt x="186" y="36"/>
                    <a:pt x="185" y="36"/>
                  </a:cubicBezTo>
                  <a:cubicBezTo>
                    <a:pt x="173" y="39"/>
                    <a:pt x="162" y="41"/>
                    <a:pt x="150" y="44"/>
                  </a:cubicBezTo>
                  <a:cubicBezTo>
                    <a:pt x="138" y="48"/>
                    <a:pt x="126" y="51"/>
                    <a:pt x="113" y="55"/>
                  </a:cubicBezTo>
                  <a:cubicBezTo>
                    <a:pt x="101" y="58"/>
                    <a:pt x="89" y="62"/>
                    <a:pt x="77" y="66"/>
                  </a:cubicBezTo>
                  <a:cubicBezTo>
                    <a:pt x="71" y="68"/>
                    <a:pt x="65" y="71"/>
                    <a:pt x="59" y="73"/>
                  </a:cubicBezTo>
                  <a:cubicBezTo>
                    <a:pt x="55" y="75"/>
                    <a:pt x="51" y="76"/>
                    <a:pt x="48" y="77"/>
                  </a:cubicBezTo>
                  <a:moveTo>
                    <a:pt x="53" y="76"/>
                  </a:moveTo>
                  <a:cubicBezTo>
                    <a:pt x="56" y="75"/>
                    <a:pt x="58" y="74"/>
                    <a:pt x="61" y="73"/>
                  </a:cubicBezTo>
                  <a:cubicBezTo>
                    <a:pt x="68" y="71"/>
                    <a:pt x="74" y="68"/>
                    <a:pt x="81" y="66"/>
                  </a:cubicBezTo>
                  <a:cubicBezTo>
                    <a:pt x="93" y="61"/>
                    <a:pt x="106" y="58"/>
                    <a:pt x="119" y="54"/>
                  </a:cubicBezTo>
                  <a:cubicBezTo>
                    <a:pt x="132" y="50"/>
                    <a:pt x="145" y="46"/>
                    <a:pt x="158" y="43"/>
                  </a:cubicBezTo>
                  <a:cubicBezTo>
                    <a:pt x="169" y="40"/>
                    <a:pt x="182" y="39"/>
                    <a:pt x="193" y="34"/>
                  </a:cubicBezTo>
                  <a:cubicBezTo>
                    <a:pt x="193" y="34"/>
                    <a:pt x="193" y="34"/>
                    <a:pt x="193" y="34"/>
                  </a:cubicBezTo>
                  <a:cubicBezTo>
                    <a:pt x="194" y="34"/>
                    <a:pt x="195" y="34"/>
                    <a:pt x="195" y="35"/>
                  </a:cubicBezTo>
                  <a:cubicBezTo>
                    <a:pt x="170" y="42"/>
                    <a:pt x="146" y="48"/>
                    <a:pt x="121" y="56"/>
                  </a:cubicBezTo>
                  <a:cubicBezTo>
                    <a:pt x="108" y="60"/>
                    <a:pt x="95" y="64"/>
                    <a:pt x="82" y="68"/>
                  </a:cubicBezTo>
                  <a:cubicBezTo>
                    <a:pt x="73" y="71"/>
                    <a:pt x="63" y="73"/>
                    <a:pt x="53" y="76"/>
                  </a:cubicBezTo>
                  <a:moveTo>
                    <a:pt x="56" y="68"/>
                  </a:moveTo>
                  <a:cubicBezTo>
                    <a:pt x="57" y="67"/>
                    <a:pt x="59" y="65"/>
                    <a:pt x="60" y="64"/>
                  </a:cubicBezTo>
                  <a:cubicBezTo>
                    <a:pt x="70" y="61"/>
                    <a:pt x="80" y="58"/>
                    <a:pt x="90" y="55"/>
                  </a:cubicBezTo>
                  <a:cubicBezTo>
                    <a:pt x="101" y="52"/>
                    <a:pt x="112" y="49"/>
                    <a:pt x="123" y="47"/>
                  </a:cubicBezTo>
                  <a:cubicBezTo>
                    <a:pt x="134" y="44"/>
                    <a:pt x="145" y="41"/>
                    <a:pt x="156" y="39"/>
                  </a:cubicBezTo>
                  <a:cubicBezTo>
                    <a:pt x="162" y="37"/>
                    <a:pt x="167" y="36"/>
                    <a:pt x="173" y="35"/>
                  </a:cubicBezTo>
                  <a:cubicBezTo>
                    <a:pt x="174" y="34"/>
                    <a:pt x="176" y="34"/>
                    <a:pt x="177" y="34"/>
                  </a:cubicBezTo>
                  <a:cubicBezTo>
                    <a:pt x="156" y="40"/>
                    <a:pt x="134" y="44"/>
                    <a:pt x="113" y="50"/>
                  </a:cubicBezTo>
                  <a:cubicBezTo>
                    <a:pt x="102" y="54"/>
                    <a:pt x="91" y="58"/>
                    <a:pt x="80" y="61"/>
                  </a:cubicBezTo>
                  <a:cubicBezTo>
                    <a:pt x="75" y="63"/>
                    <a:pt x="70" y="64"/>
                    <a:pt x="64" y="66"/>
                  </a:cubicBezTo>
                  <a:cubicBezTo>
                    <a:pt x="61" y="66"/>
                    <a:pt x="59" y="67"/>
                    <a:pt x="56" y="68"/>
                  </a:cubicBezTo>
                  <a:moveTo>
                    <a:pt x="55" y="70"/>
                  </a:moveTo>
                  <a:cubicBezTo>
                    <a:pt x="55" y="69"/>
                    <a:pt x="55" y="69"/>
                    <a:pt x="55" y="69"/>
                  </a:cubicBezTo>
                  <a:cubicBezTo>
                    <a:pt x="56" y="69"/>
                    <a:pt x="57" y="69"/>
                    <a:pt x="57" y="69"/>
                  </a:cubicBezTo>
                  <a:cubicBezTo>
                    <a:pt x="59" y="68"/>
                    <a:pt x="62" y="67"/>
                    <a:pt x="64" y="66"/>
                  </a:cubicBezTo>
                  <a:cubicBezTo>
                    <a:pt x="70" y="65"/>
                    <a:pt x="76" y="63"/>
                    <a:pt x="82" y="61"/>
                  </a:cubicBezTo>
                  <a:cubicBezTo>
                    <a:pt x="94" y="58"/>
                    <a:pt x="105" y="53"/>
                    <a:pt x="117" y="50"/>
                  </a:cubicBezTo>
                  <a:cubicBezTo>
                    <a:pt x="129" y="46"/>
                    <a:pt x="141" y="44"/>
                    <a:pt x="152" y="41"/>
                  </a:cubicBezTo>
                  <a:cubicBezTo>
                    <a:pt x="164" y="38"/>
                    <a:pt x="175" y="36"/>
                    <a:pt x="186" y="32"/>
                  </a:cubicBezTo>
                  <a:cubicBezTo>
                    <a:pt x="186" y="31"/>
                    <a:pt x="186" y="31"/>
                    <a:pt x="186" y="31"/>
                  </a:cubicBezTo>
                  <a:cubicBezTo>
                    <a:pt x="188" y="32"/>
                    <a:pt x="190" y="33"/>
                    <a:pt x="192" y="33"/>
                  </a:cubicBezTo>
                  <a:cubicBezTo>
                    <a:pt x="169" y="38"/>
                    <a:pt x="147" y="43"/>
                    <a:pt x="124" y="50"/>
                  </a:cubicBezTo>
                  <a:cubicBezTo>
                    <a:pt x="113" y="53"/>
                    <a:pt x="101" y="57"/>
                    <a:pt x="89" y="60"/>
                  </a:cubicBezTo>
                  <a:cubicBezTo>
                    <a:pt x="77" y="63"/>
                    <a:pt x="66" y="67"/>
                    <a:pt x="55" y="70"/>
                  </a:cubicBezTo>
                  <a:cubicBezTo>
                    <a:pt x="55" y="70"/>
                    <a:pt x="55" y="70"/>
                    <a:pt x="55" y="70"/>
                  </a:cubicBezTo>
                  <a:moveTo>
                    <a:pt x="68" y="56"/>
                  </a:moveTo>
                  <a:cubicBezTo>
                    <a:pt x="75" y="56"/>
                    <a:pt x="81" y="54"/>
                    <a:pt x="87" y="52"/>
                  </a:cubicBezTo>
                  <a:cubicBezTo>
                    <a:pt x="97" y="49"/>
                    <a:pt x="108" y="46"/>
                    <a:pt x="118" y="42"/>
                  </a:cubicBezTo>
                  <a:cubicBezTo>
                    <a:pt x="128" y="40"/>
                    <a:pt x="138" y="37"/>
                    <a:pt x="148" y="35"/>
                  </a:cubicBezTo>
                  <a:cubicBezTo>
                    <a:pt x="153" y="33"/>
                    <a:pt x="158" y="32"/>
                    <a:pt x="163" y="31"/>
                  </a:cubicBezTo>
                  <a:cubicBezTo>
                    <a:pt x="165" y="30"/>
                    <a:pt x="168" y="29"/>
                    <a:pt x="170" y="29"/>
                  </a:cubicBezTo>
                  <a:cubicBezTo>
                    <a:pt x="171" y="29"/>
                    <a:pt x="171" y="29"/>
                    <a:pt x="171" y="29"/>
                  </a:cubicBezTo>
                  <a:cubicBezTo>
                    <a:pt x="163" y="32"/>
                    <a:pt x="154" y="34"/>
                    <a:pt x="145" y="36"/>
                  </a:cubicBezTo>
                  <a:cubicBezTo>
                    <a:pt x="134" y="38"/>
                    <a:pt x="124" y="42"/>
                    <a:pt x="113" y="45"/>
                  </a:cubicBezTo>
                  <a:cubicBezTo>
                    <a:pt x="103" y="48"/>
                    <a:pt x="93" y="51"/>
                    <a:pt x="83" y="54"/>
                  </a:cubicBezTo>
                  <a:cubicBezTo>
                    <a:pt x="76" y="56"/>
                    <a:pt x="69" y="58"/>
                    <a:pt x="62" y="61"/>
                  </a:cubicBezTo>
                  <a:cubicBezTo>
                    <a:pt x="64" y="60"/>
                    <a:pt x="66" y="58"/>
                    <a:pt x="67" y="56"/>
                  </a:cubicBezTo>
                  <a:cubicBezTo>
                    <a:pt x="67" y="56"/>
                    <a:pt x="68" y="56"/>
                    <a:pt x="68" y="56"/>
                  </a:cubicBezTo>
                  <a:moveTo>
                    <a:pt x="61" y="63"/>
                  </a:moveTo>
                  <a:cubicBezTo>
                    <a:pt x="61" y="63"/>
                    <a:pt x="61" y="63"/>
                    <a:pt x="61" y="63"/>
                  </a:cubicBezTo>
                  <a:cubicBezTo>
                    <a:pt x="61" y="63"/>
                    <a:pt x="61" y="63"/>
                    <a:pt x="61" y="63"/>
                  </a:cubicBezTo>
                  <a:cubicBezTo>
                    <a:pt x="61" y="63"/>
                    <a:pt x="61" y="63"/>
                    <a:pt x="61" y="63"/>
                  </a:cubicBezTo>
                  <a:cubicBezTo>
                    <a:pt x="63" y="61"/>
                    <a:pt x="66" y="60"/>
                    <a:pt x="68" y="59"/>
                  </a:cubicBezTo>
                  <a:cubicBezTo>
                    <a:pt x="73" y="57"/>
                    <a:pt x="78" y="56"/>
                    <a:pt x="83" y="54"/>
                  </a:cubicBezTo>
                  <a:cubicBezTo>
                    <a:pt x="94" y="51"/>
                    <a:pt x="105" y="48"/>
                    <a:pt x="115" y="45"/>
                  </a:cubicBezTo>
                  <a:cubicBezTo>
                    <a:pt x="126" y="42"/>
                    <a:pt x="136" y="38"/>
                    <a:pt x="147" y="36"/>
                  </a:cubicBezTo>
                  <a:cubicBezTo>
                    <a:pt x="157" y="34"/>
                    <a:pt x="168" y="31"/>
                    <a:pt x="178" y="27"/>
                  </a:cubicBezTo>
                  <a:cubicBezTo>
                    <a:pt x="180" y="28"/>
                    <a:pt x="183" y="30"/>
                    <a:pt x="186" y="31"/>
                  </a:cubicBezTo>
                  <a:cubicBezTo>
                    <a:pt x="186" y="31"/>
                    <a:pt x="186" y="31"/>
                    <a:pt x="186" y="31"/>
                  </a:cubicBezTo>
                  <a:cubicBezTo>
                    <a:pt x="176" y="34"/>
                    <a:pt x="166" y="35"/>
                    <a:pt x="156" y="38"/>
                  </a:cubicBezTo>
                  <a:cubicBezTo>
                    <a:pt x="146" y="41"/>
                    <a:pt x="135" y="43"/>
                    <a:pt x="124" y="45"/>
                  </a:cubicBezTo>
                  <a:cubicBezTo>
                    <a:pt x="104" y="50"/>
                    <a:pt x="83" y="56"/>
                    <a:pt x="63" y="62"/>
                  </a:cubicBezTo>
                  <a:cubicBezTo>
                    <a:pt x="63" y="62"/>
                    <a:pt x="61" y="63"/>
                    <a:pt x="61" y="63"/>
                  </a:cubicBezTo>
                  <a:moveTo>
                    <a:pt x="84" y="37"/>
                  </a:moveTo>
                  <a:cubicBezTo>
                    <a:pt x="85" y="36"/>
                    <a:pt x="85" y="36"/>
                    <a:pt x="85" y="36"/>
                  </a:cubicBezTo>
                  <a:cubicBezTo>
                    <a:pt x="90" y="34"/>
                    <a:pt x="95" y="33"/>
                    <a:pt x="100" y="32"/>
                  </a:cubicBezTo>
                  <a:cubicBezTo>
                    <a:pt x="106" y="30"/>
                    <a:pt x="112" y="28"/>
                    <a:pt x="118" y="26"/>
                  </a:cubicBezTo>
                  <a:cubicBezTo>
                    <a:pt x="119" y="26"/>
                    <a:pt x="120" y="26"/>
                    <a:pt x="121" y="25"/>
                  </a:cubicBezTo>
                  <a:cubicBezTo>
                    <a:pt x="120" y="26"/>
                    <a:pt x="119" y="26"/>
                    <a:pt x="118" y="26"/>
                  </a:cubicBezTo>
                  <a:cubicBezTo>
                    <a:pt x="112" y="28"/>
                    <a:pt x="106" y="31"/>
                    <a:pt x="100" y="32"/>
                  </a:cubicBezTo>
                  <a:cubicBezTo>
                    <a:pt x="97" y="33"/>
                    <a:pt x="95" y="34"/>
                    <a:pt x="92" y="35"/>
                  </a:cubicBezTo>
                  <a:cubicBezTo>
                    <a:pt x="90" y="36"/>
                    <a:pt x="88" y="36"/>
                    <a:pt x="87" y="37"/>
                  </a:cubicBezTo>
                  <a:cubicBezTo>
                    <a:pt x="86" y="37"/>
                    <a:pt x="85" y="37"/>
                    <a:pt x="84" y="37"/>
                  </a:cubicBezTo>
                  <a:moveTo>
                    <a:pt x="70" y="53"/>
                  </a:moveTo>
                  <a:cubicBezTo>
                    <a:pt x="71" y="52"/>
                    <a:pt x="73" y="50"/>
                    <a:pt x="74" y="48"/>
                  </a:cubicBezTo>
                  <a:cubicBezTo>
                    <a:pt x="82" y="46"/>
                    <a:pt x="91" y="45"/>
                    <a:pt x="99" y="43"/>
                  </a:cubicBezTo>
                  <a:cubicBezTo>
                    <a:pt x="108" y="41"/>
                    <a:pt x="117" y="38"/>
                    <a:pt x="127" y="35"/>
                  </a:cubicBezTo>
                  <a:cubicBezTo>
                    <a:pt x="135" y="33"/>
                    <a:pt x="144" y="31"/>
                    <a:pt x="152" y="29"/>
                  </a:cubicBezTo>
                  <a:cubicBezTo>
                    <a:pt x="156" y="28"/>
                    <a:pt x="160" y="26"/>
                    <a:pt x="164" y="25"/>
                  </a:cubicBezTo>
                  <a:cubicBezTo>
                    <a:pt x="165" y="25"/>
                    <a:pt x="169" y="25"/>
                    <a:pt x="169" y="25"/>
                  </a:cubicBezTo>
                  <a:cubicBezTo>
                    <a:pt x="167" y="26"/>
                    <a:pt x="165" y="27"/>
                    <a:pt x="162" y="27"/>
                  </a:cubicBezTo>
                  <a:cubicBezTo>
                    <a:pt x="155" y="30"/>
                    <a:pt x="147" y="31"/>
                    <a:pt x="140" y="34"/>
                  </a:cubicBezTo>
                  <a:cubicBezTo>
                    <a:pt x="130" y="37"/>
                    <a:pt x="121" y="40"/>
                    <a:pt x="112" y="42"/>
                  </a:cubicBezTo>
                  <a:cubicBezTo>
                    <a:pt x="103" y="45"/>
                    <a:pt x="94" y="47"/>
                    <a:pt x="85" y="49"/>
                  </a:cubicBezTo>
                  <a:cubicBezTo>
                    <a:pt x="80" y="51"/>
                    <a:pt x="75" y="51"/>
                    <a:pt x="70" y="53"/>
                  </a:cubicBezTo>
                  <a:moveTo>
                    <a:pt x="68" y="56"/>
                  </a:moveTo>
                  <a:cubicBezTo>
                    <a:pt x="68" y="56"/>
                    <a:pt x="68" y="56"/>
                    <a:pt x="68" y="56"/>
                  </a:cubicBezTo>
                  <a:cubicBezTo>
                    <a:pt x="68" y="55"/>
                    <a:pt x="68" y="55"/>
                    <a:pt x="69" y="55"/>
                  </a:cubicBezTo>
                  <a:cubicBezTo>
                    <a:pt x="71" y="53"/>
                    <a:pt x="75" y="53"/>
                    <a:pt x="78" y="52"/>
                  </a:cubicBezTo>
                  <a:cubicBezTo>
                    <a:pt x="83" y="51"/>
                    <a:pt x="87" y="49"/>
                    <a:pt x="92" y="48"/>
                  </a:cubicBezTo>
                  <a:cubicBezTo>
                    <a:pt x="102" y="45"/>
                    <a:pt x="112" y="43"/>
                    <a:pt x="121" y="40"/>
                  </a:cubicBezTo>
                  <a:cubicBezTo>
                    <a:pt x="130" y="38"/>
                    <a:pt x="139" y="34"/>
                    <a:pt x="148" y="32"/>
                  </a:cubicBezTo>
                  <a:cubicBezTo>
                    <a:pt x="156" y="30"/>
                    <a:pt x="164" y="28"/>
                    <a:pt x="171" y="24"/>
                  </a:cubicBezTo>
                  <a:cubicBezTo>
                    <a:pt x="171" y="24"/>
                    <a:pt x="171" y="24"/>
                    <a:pt x="171" y="24"/>
                  </a:cubicBezTo>
                  <a:cubicBezTo>
                    <a:pt x="173" y="25"/>
                    <a:pt x="175" y="26"/>
                    <a:pt x="176" y="26"/>
                  </a:cubicBezTo>
                  <a:cubicBezTo>
                    <a:pt x="157" y="31"/>
                    <a:pt x="138" y="36"/>
                    <a:pt x="120" y="41"/>
                  </a:cubicBezTo>
                  <a:cubicBezTo>
                    <a:pt x="110" y="44"/>
                    <a:pt x="101" y="47"/>
                    <a:pt x="92" y="50"/>
                  </a:cubicBezTo>
                  <a:cubicBezTo>
                    <a:pt x="87" y="51"/>
                    <a:pt x="83" y="52"/>
                    <a:pt x="78" y="54"/>
                  </a:cubicBezTo>
                  <a:cubicBezTo>
                    <a:pt x="76" y="54"/>
                    <a:pt x="73" y="55"/>
                    <a:pt x="71" y="55"/>
                  </a:cubicBezTo>
                  <a:cubicBezTo>
                    <a:pt x="70" y="55"/>
                    <a:pt x="69" y="56"/>
                    <a:pt x="68" y="56"/>
                  </a:cubicBezTo>
                  <a:moveTo>
                    <a:pt x="75" y="47"/>
                  </a:moveTo>
                  <a:cubicBezTo>
                    <a:pt x="76" y="46"/>
                    <a:pt x="78" y="45"/>
                    <a:pt x="79" y="43"/>
                  </a:cubicBezTo>
                  <a:cubicBezTo>
                    <a:pt x="93" y="41"/>
                    <a:pt x="107" y="36"/>
                    <a:pt x="121" y="32"/>
                  </a:cubicBezTo>
                  <a:cubicBezTo>
                    <a:pt x="129" y="30"/>
                    <a:pt x="136" y="28"/>
                    <a:pt x="143" y="27"/>
                  </a:cubicBezTo>
                  <a:cubicBezTo>
                    <a:pt x="150" y="25"/>
                    <a:pt x="157" y="24"/>
                    <a:pt x="164" y="21"/>
                  </a:cubicBezTo>
                  <a:cubicBezTo>
                    <a:pt x="166" y="22"/>
                    <a:pt x="168" y="23"/>
                    <a:pt x="170" y="24"/>
                  </a:cubicBezTo>
                  <a:cubicBezTo>
                    <a:pt x="170" y="24"/>
                    <a:pt x="170" y="24"/>
                    <a:pt x="169" y="24"/>
                  </a:cubicBezTo>
                  <a:cubicBezTo>
                    <a:pt x="163" y="24"/>
                    <a:pt x="156" y="27"/>
                    <a:pt x="150" y="28"/>
                  </a:cubicBezTo>
                  <a:cubicBezTo>
                    <a:pt x="142" y="31"/>
                    <a:pt x="133" y="33"/>
                    <a:pt x="125" y="35"/>
                  </a:cubicBezTo>
                  <a:cubicBezTo>
                    <a:pt x="116" y="37"/>
                    <a:pt x="107" y="40"/>
                    <a:pt x="99" y="42"/>
                  </a:cubicBezTo>
                  <a:cubicBezTo>
                    <a:pt x="91" y="44"/>
                    <a:pt x="83" y="45"/>
                    <a:pt x="75" y="47"/>
                  </a:cubicBezTo>
                  <a:moveTo>
                    <a:pt x="80" y="42"/>
                  </a:moveTo>
                  <a:cubicBezTo>
                    <a:pt x="81" y="41"/>
                    <a:pt x="81" y="41"/>
                    <a:pt x="81" y="41"/>
                  </a:cubicBezTo>
                  <a:cubicBezTo>
                    <a:pt x="86" y="39"/>
                    <a:pt x="92" y="37"/>
                    <a:pt x="97" y="35"/>
                  </a:cubicBezTo>
                  <a:cubicBezTo>
                    <a:pt x="104" y="34"/>
                    <a:pt x="111" y="32"/>
                    <a:pt x="118" y="30"/>
                  </a:cubicBezTo>
                  <a:cubicBezTo>
                    <a:pt x="125" y="28"/>
                    <a:pt x="133" y="26"/>
                    <a:pt x="140" y="24"/>
                  </a:cubicBezTo>
                  <a:cubicBezTo>
                    <a:pt x="146" y="22"/>
                    <a:pt x="152" y="21"/>
                    <a:pt x="158" y="18"/>
                  </a:cubicBezTo>
                  <a:cubicBezTo>
                    <a:pt x="159" y="19"/>
                    <a:pt x="161" y="20"/>
                    <a:pt x="163" y="21"/>
                  </a:cubicBezTo>
                  <a:cubicBezTo>
                    <a:pt x="157" y="23"/>
                    <a:pt x="151" y="24"/>
                    <a:pt x="144" y="26"/>
                  </a:cubicBezTo>
                  <a:cubicBezTo>
                    <a:pt x="137" y="27"/>
                    <a:pt x="129" y="30"/>
                    <a:pt x="121" y="32"/>
                  </a:cubicBezTo>
                  <a:cubicBezTo>
                    <a:pt x="114" y="33"/>
                    <a:pt x="107" y="35"/>
                    <a:pt x="99" y="37"/>
                  </a:cubicBezTo>
                  <a:cubicBezTo>
                    <a:pt x="96" y="38"/>
                    <a:pt x="92" y="39"/>
                    <a:pt x="89" y="40"/>
                  </a:cubicBezTo>
                  <a:cubicBezTo>
                    <a:pt x="87" y="41"/>
                    <a:pt x="83" y="41"/>
                    <a:pt x="80" y="42"/>
                  </a:cubicBezTo>
                  <a:moveTo>
                    <a:pt x="98" y="34"/>
                  </a:moveTo>
                  <a:cubicBezTo>
                    <a:pt x="106" y="32"/>
                    <a:pt x="113" y="29"/>
                    <a:pt x="120" y="27"/>
                  </a:cubicBezTo>
                  <a:cubicBezTo>
                    <a:pt x="127" y="24"/>
                    <a:pt x="134" y="23"/>
                    <a:pt x="141" y="22"/>
                  </a:cubicBezTo>
                  <a:cubicBezTo>
                    <a:pt x="145" y="21"/>
                    <a:pt x="148" y="20"/>
                    <a:pt x="152" y="19"/>
                  </a:cubicBezTo>
                  <a:cubicBezTo>
                    <a:pt x="154" y="19"/>
                    <a:pt x="155" y="19"/>
                    <a:pt x="156" y="18"/>
                  </a:cubicBezTo>
                  <a:cubicBezTo>
                    <a:pt x="154" y="19"/>
                    <a:pt x="152" y="20"/>
                    <a:pt x="150" y="20"/>
                  </a:cubicBezTo>
                  <a:cubicBezTo>
                    <a:pt x="137" y="24"/>
                    <a:pt x="124" y="27"/>
                    <a:pt x="111" y="31"/>
                  </a:cubicBezTo>
                  <a:cubicBezTo>
                    <a:pt x="106" y="32"/>
                    <a:pt x="102" y="33"/>
                    <a:pt x="98" y="34"/>
                  </a:cubicBezTo>
                  <a:moveTo>
                    <a:pt x="156" y="18"/>
                  </a:moveTo>
                  <a:cubicBezTo>
                    <a:pt x="156" y="18"/>
                    <a:pt x="156" y="18"/>
                    <a:pt x="156" y="18"/>
                  </a:cubicBezTo>
                  <a:cubicBezTo>
                    <a:pt x="156" y="18"/>
                    <a:pt x="156" y="18"/>
                    <a:pt x="156" y="18"/>
                  </a:cubicBezTo>
                  <a:moveTo>
                    <a:pt x="86" y="35"/>
                  </a:moveTo>
                  <a:cubicBezTo>
                    <a:pt x="88" y="34"/>
                    <a:pt x="89" y="33"/>
                    <a:pt x="90" y="31"/>
                  </a:cubicBezTo>
                  <a:cubicBezTo>
                    <a:pt x="95" y="31"/>
                    <a:pt x="99" y="29"/>
                    <a:pt x="103" y="27"/>
                  </a:cubicBezTo>
                  <a:cubicBezTo>
                    <a:pt x="109" y="25"/>
                    <a:pt x="114" y="24"/>
                    <a:pt x="120" y="22"/>
                  </a:cubicBezTo>
                  <a:cubicBezTo>
                    <a:pt x="126" y="21"/>
                    <a:pt x="133" y="20"/>
                    <a:pt x="139" y="18"/>
                  </a:cubicBezTo>
                  <a:cubicBezTo>
                    <a:pt x="142" y="18"/>
                    <a:pt x="145" y="17"/>
                    <a:pt x="148" y="16"/>
                  </a:cubicBezTo>
                  <a:cubicBezTo>
                    <a:pt x="149" y="16"/>
                    <a:pt x="149" y="16"/>
                    <a:pt x="149" y="16"/>
                  </a:cubicBezTo>
                  <a:cubicBezTo>
                    <a:pt x="147" y="17"/>
                    <a:pt x="146" y="17"/>
                    <a:pt x="144" y="18"/>
                  </a:cubicBezTo>
                  <a:cubicBezTo>
                    <a:pt x="134" y="22"/>
                    <a:pt x="122" y="24"/>
                    <a:pt x="111" y="28"/>
                  </a:cubicBezTo>
                  <a:cubicBezTo>
                    <a:pt x="106" y="29"/>
                    <a:pt x="100" y="31"/>
                    <a:pt x="95" y="33"/>
                  </a:cubicBezTo>
                  <a:cubicBezTo>
                    <a:pt x="92" y="34"/>
                    <a:pt x="89" y="34"/>
                    <a:pt x="86" y="35"/>
                  </a:cubicBezTo>
                  <a:moveTo>
                    <a:pt x="130" y="23"/>
                  </a:moveTo>
                  <a:cubicBezTo>
                    <a:pt x="137" y="21"/>
                    <a:pt x="145" y="19"/>
                    <a:pt x="152" y="15"/>
                  </a:cubicBezTo>
                  <a:cubicBezTo>
                    <a:pt x="153" y="16"/>
                    <a:pt x="155" y="17"/>
                    <a:pt x="156" y="17"/>
                  </a:cubicBezTo>
                  <a:cubicBezTo>
                    <a:pt x="147" y="19"/>
                    <a:pt x="139" y="21"/>
                    <a:pt x="130" y="23"/>
                  </a:cubicBezTo>
                  <a:moveTo>
                    <a:pt x="92" y="29"/>
                  </a:moveTo>
                  <a:cubicBezTo>
                    <a:pt x="93" y="28"/>
                    <a:pt x="94" y="27"/>
                    <a:pt x="95" y="26"/>
                  </a:cubicBezTo>
                  <a:cubicBezTo>
                    <a:pt x="103" y="25"/>
                    <a:pt x="111" y="22"/>
                    <a:pt x="119" y="19"/>
                  </a:cubicBezTo>
                  <a:cubicBezTo>
                    <a:pt x="123" y="18"/>
                    <a:pt x="128" y="17"/>
                    <a:pt x="132" y="16"/>
                  </a:cubicBezTo>
                  <a:cubicBezTo>
                    <a:pt x="136" y="15"/>
                    <a:pt x="141" y="15"/>
                    <a:pt x="144" y="13"/>
                  </a:cubicBezTo>
                  <a:cubicBezTo>
                    <a:pt x="140" y="15"/>
                    <a:pt x="135" y="16"/>
                    <a:pt x="130" y="18"/>
                  </a:cubicBezTo>
                  <a:cubicBezTo>
                    <a:pt x="125" y="19"/>
                    <a:pt x="120" y="21"/>
                    <a:pt x="115" y="22"/>
                  </a:cubicBezTo>
                  <a:cubicBezTo>
                    <a:pt x="107" y="24"/>
                    <a:pt x="99" y="26"/>
                    <a:pt x="92" y="29"/>
                  </a:cubicBezTo>
                  <a:moveTo>
                    <a:pt x="91" y="31"/>
                  </a:moveTo>
                  <a:cubicBezTo>
                    <a:pt x="92" y="30"/>
                    <a:pt x="94" y="29"/>
                    <a:pt x="96" y="28"/>
                  </a:cubicBezTo>
                  <a:cubicBezTo>
                    <a:pt x="98" y="28"/>
                    <a:pt x="100" y="27"/>
                    <a:pt x="103" y="26"/>
                  </a:cubicBezTo>
                  <a:cubicBezTo>
                    <a:pt x="108" y="24"/>
                    <a:pt x="113" y="23"/>
                    <a:pt x="119" y="22"/>
                  </a:cubicBezTo>
                  <a:cubicBezTo>
                    <a:pt x="128" y="19"/>
                    <a:pt x="138" y="17"/>
                    <a:pt x="146" y="13"/>
                  </a:cubicBezTo>
                  <a:cubicBezTo>
                    <a:pt x="146" y="13"/>
                    <a:pt x="146" y="13"/>
                    <a:pt x="146" y="13"/>
                  </a:cubicBezTo>
                  <a:cubicBezTo>
                    <a:pt x="147" y="14"/>
                    <a:pt x="149" y="14"/>
                    <a:pt x="150" y="15"/>
                  </a:cubicBezTo>
                  <a:cubicBezTo>
                    <a:pt x="141" y="17"/>
                    <a:pt x="131" y="19"/>
                    <a:pt x="122" y="21"/>
                  </a:cubicBezTo>
                  <a:cubicBezTo>
                    <a:pt x="112" y="23"/>
                    <a:pt x="103" y="27"/>
                    <a:pt x="94" y="30"/>
                  </a:cubicBezTo>
                  <a:cubicBezTo>
                    <a:pt x="93" y="30"/>
                    <a:pt x="92" y="30"/>
                    <a:pt x="91" y="31"/>
                  </a:cubicBezTo>
                  <a:moveTo>
                    <a:pt x="96" y="25"/>
                  </a:moveTo>
                  <a:cubicBezTo>
                    <a:pt x="98" y="23"/>
                    <a:pt x="99" y="22"/>
                    <a:pt x="100" y="21"/>
                  </a:cubicBezTo>
                  <a:cubicBezTo>
                    <a:pt x="107" y="19"/>
                    <a:pt x="114" y="17"/>
                    <a:pt x="121" y="15"/>
                  </a:cubicBezTo>
                  <a:cubicBezTo>
                    <a:pt x="125" y="14"/>
                    <a:pt x="129" y="13"/>
                    <a:pt x="132" y="13"/>
                  </a:cubicBezTo>
                  <a:cubicBezTo>
                    <a:pt x="134" y="12"/>
                    <a:pt x="136" y="12"/>
                    <a:pt x="137" y="12"/>
                  </a:cubicBezTo>
                  <a:cubicBezTo>
                    <a:pt x="124" y="17"/>
                    <a:pt x="110" y="20"/>
                    <a:pt x="96" y="25"/>
                  </a:cubicBezTo>
                  <a:moveTo>
                    <a:pt x="96" y="25"/>
                  </a:moveTo>
                  <a:cubicBezTo>
                    <a:pt x="96" y="25"/>
                    <a:pt x="96" y="25"/>
                    <a:pt x="96" y="25"/>
                  </a:cubicBezTo>
                  <a:cubicBezTo>
                    <a:pt x="97" y="25"/>
                    <a:pt x="99" y="24"/>
                    <a:pt x="100" y="24"/>
                  </a:cubicBezTo>
                  <a:cubicBezTo>
                    <a:pt x="105" y="22"/>
                    <a:pt x="110" y="21"/>
                    <a:pt x="115" y="19"/>
                  </a:cubicBezTo>
                  <a:cubicBezTo>
                    <a:pt x="124" y="16"/>
                    <a:pt x="133" y="14"/>
                    <a:pt x="141" y="11"/>
                  </a:cubicBezTo>
                  <a:cubicBezTo>
                    <a:pt x="141" y="11"/>
                    <a:pt x="141" y="11"/>
                    <a:pt x="141" y="11"/>
                  </a:cubicBezTo>
                  <a:cubicBezTo>
                    <a:pt x="143" y="12"/>
                    <a:pt x="144" y="12"/>
                    <a:pt x="145" y="12"/>
                  </a:cubicBezTo>
                  <a:cubicBezTo>
                    <a:pt x="142" y="13"/>
                    <a:pt x="140" y="14"/>
                    <a:pt x="137" y="14"/>
                  </a:cubicBezTo>
                  <a:cubicBezTo>
                    <a:pt x="133" y="15"/>
                    <a:pt x="129" y="16"/>
                    <a:pt x="125" y="17"/>
                  </a:cubicBezTo>
                  <a:cubicBezTo>
                    <a:pt x="117" y="19"/>
                    <a:pt x="109" y="22"/>
                    <a:pt x="100" y="24"/>
                  </a:cubicBezTo>
                  <a:cubicBezTo>
                    <a:pt x="99" y="25"/>
                    <a:pt x="97" y="25"/>
                    <a:pt x="96" y="25"/>
                  </a:cubicBezTo>
                  <a:moveTo>
                    <a:pt x="102" y="19"/>
                  </a:moveTo>
                  <a:cubicBezTo>
                    <a:pt x="103" y="18"/>
                    <a:pt x="104" y="17"/>
                    <a:pt x="105" y="16"/>
                  </a:cubicBezTo>
                  <a:cubicBezTo>
                    <a:pt x="109" y="15"/>
                    <a:pt x="113" y="14"/>
                    <a:pt x="117" y="13"/>
                  </a:cubicBezTo>
                  <a:cubicBezTo>
                    <a:pt x="120" y="12"/>
                    <a:pt x="123" y="12"/>
                    <a:pt x="125" y="11"/>
                  </a:cubicBezTo>
                  <a:cubicBezTo>
                    <a:pt x="127" y="10"/>
                    <a:pt x="129" y="10"/>
                    <a:pt x="130" y="9"/>
                  </a:cubicBezTo>
                  <a:cubicBezTo>
                    <a:pt x="130" y="9"/>
                    <a:pt x="133" y="8"/>
                    <a:pt x="133" y="8"/>
                  </a:cubicBezTo>
                  <a:cubicBezTo>
                    <a:pt x="133" y="8"/>
                    <a:pt x="133" y="9"/>
                    <a:pt x="132" y="9"/>
                  </a:cubicBezTo>
                  <a:cubicBezTo>
                    <a:pt x="127" y="12"/>
                    <a:pt x="121" y="13"/>
                    <a:pt x="115" y="14"/>
                  </a:cubicBezTo>
                  <a:cubicBezTo>
                    <a:pt x="111" y="15"/>
                    <a:pt x="106" y="17"/>
                    <a:pt x="102" y="19"/>
                  </a:cubicBezTo>
                  <a:moveTo>
                    <a:pt x="101" y="20"/>
                  </a:moveTo>
                  <a:cubicBezTo>
                    <a:pt x="107" y="17"/>
                    <a:pt x="113" y="15"/>
                    <a:pt x="120" y="14"/>
                  </a:cubicBezTo>
                  <a:cubicBezTo>
                    <a:pt x="125" y="13"/>
                    <a:pt x="130" y="12"/>
                    <a:pt x="135" y="8"/>
                  </a:cubicBezTo>
                  <a:cubicBezTo>
                    <a:pt x="135" y="8"/>
                    <a:pt x="135" y="8"/>
                    <a:pt x="135" y="8"/>
                  </a:cubicBezTo>
                  <a:cubicBezTo>
                    <a:pt x="137" y="9"/>
                    <a:pt x="138" y="10"/>
                    <a:pt x="140" y="11"/>
                  </a:cubicBezTo>
                  <a:cubicBezTo>
                    <a:pt x="134" y="12"/>
                    <a:pt x="127" y="13"/>
                    <a:pt x="121" y="14"/>
                  </a:cubicBezTo>
                  <a:cubicBezTo>
                    <a:pt x="115" y="16"/>
                    <a:pt x="107" y="17"/>
                    <a:pt x="101" y="20"/>
                  </a:cubicBezTo>
                  <a:moveTo>
                    <a:pt x="108" y="13"/>
                  </a:moveTo>
                  <a:cubicBezTo>
                    <a:pt x="109" y="12"/>
                    <a:pt x="109" y="12"/>
                    <a:pt x="109" y="12"/>
                  </a:cubicBezTo>
                  <a:cubicBezTo>
                    <a:pt x="113" y="11"/>
                    <a:pt x="117" y="10"/>
                    <a:pt x="121" y="8"/>
                  </a:cubicBezTo>
                  <a:cubicBezTo>
                    <a:pt x="123" y="8"/>
                    <a:pt x="125" y="7"/>
                    <a:pt x="128" y="7"/>
                  </a:cubicBezTo>
                  <a:cubicBezTo>
                    <a:pt x="127" y="7"/>
                    <a:pt x="127" y="7"/>
                    <a:pt x="127" y="7"/>
                  </a:cubicBezTo>
                  <a:cubicBezTo>
                    <a:pt x="126" y="8"/>
                    <a:pt x="124" y="8"/>
                    <a:pt x="123" y="9"/>
                  </a:cubicBezTo>
                  <a:cubicBezTo>
                    <a:pt x="118" y="11"/>
                    <a:pt x="113" y="11"/>
                    <a:pt x="108" y="13"/>
                  </a:cubicBezTo>
                  <a:moveTo>
                    <a:pt x="106" y="15"/>
                  </a:moveTo>
                  <a:cubicBezTo>
                    <a:pt x="106" y="14"/>
                    <a:pt x="106" y="14"/>
                    <a:pt x="106" y="14"/>
                  </a:cubicBezTo>
                  <a:cubicBezTo>
                    <a:pt x="108" y="14"/>
                    <a:pt x="109" y="13"/>
                    <a:pt x="110" y="13"/>
                  </a:cubicBezTo>
                  <a:cubicBezTo>
                    <a:pt x="113" y="12"/>
                    <a:pt x="115" y="12"/>
                    <a:pt x="118" y="11"/>
                  </a:cubicBezTo>
                  <a:cubicBezTo>
                    <a:pt x="122" y="10"/>
                    <a:pt x="126" y="9"/>
                    <a:pt x="130" y="6"/>
                  </a:cubicBezTo>
                  <a:cubicBezTo>
                    <a:pt x="131" y="7"/>
                    <a:pt x="132" y="7"/>
                    <a:pt x="134" y="8"/>
                  </a:cubicBezTo>
                  <a:cubicBezTo>
                    <a:pt x="130" y="9"/>
                    <a:pt x="126" y="10"/>
                    <a:pt x="122" y="11"/>
                  </a:cubicBezTo>
                  <a:cubicBezTo>
                    <a:pt x="117" y="13"/>
                    <a:pt x="111" y="14"/>
                    <a:pt x="106" y="15"/>
                  </a:cubicBezTo>
                  <a:moveTo>
                    <a:pt x="113" y="10"/>
                  </a:moveTo>
                  <a:cubicBezTo>
                    <a:pt x="114" y="9"/>
                    <a:pt x="115" y="9"/>
                    <a:pt x="117" y="8"/>
                  </a:cubicBezTo>
                  <a:cubicBezTo>
                    <a:pt x="120" y="7"/>
                    <a:pt x="123" y="6"/>
                    <a:pt x="125" y="5"/>
                  </a:cubicBezTo>
                  <a:cubicBezTo>
                    <a:pt x="126" y="5"/>
                    <a:pt x="127" y="5"/>
                    <a:pt x="128" y="6"/>
                  </a:cubicBezTo>
                  <a:cubicBezTo>
                    <a:pt x="125" y="7"/>
                    <a:pt x="122" y="7"/>
                    <a:pt x="119" y="8"/>
                  </a:cubicBezTo>
                  <a:cubicBezTo>
                    <a:pt x="117" y="9"/>
                    <a:pt x="115" y="9"/>
                    <a:pt x="114" y="10"/>
                  </a:cubicBezTo>
                  <a:cubicBezTo>
                    <a:pt x="113" y="10"/>
                    <a:pt x="113" y="10"/>
                    <a:pt x="113" y="10"/>
                  </a:cubicBezTo>
                  <a:moveTo>
                    <a:pt x="110" y="10"/>
                  </a:moveTo>
                  <a:cubicBezTo>
                    <a:pt x="111" y="9"/>
                    <a:pt x="113" y="8"/>
                    <a:pt x="114" y="7"/>
                  </a:cubicBezTo>
                  <a:cubicBezTo>
                    <a:pt x="116" y="6"/>
                    <a:pt x="117" y="6"/>
                    <a:pt x="119" y="5"/>
                  </a:cubicBezTo>
                  <a:cubicBezTo>
                    <a:pt x="120" y="5"/>
                    <a:pt x="122" y="5"/>
                    <a:pt x="124" y="5"/>
                  </a:cubicBezTo>
                  <a:cubicBezTo>
                    <a:pt x="124" y="5"/>
                    <a:pt x="124" y="5"/>
                    <a:pt x="124" y="5"/>
                  </a:cubicBezTo>
                  <a:cubicBezTo>
                    <a:pt x="125" y="5"/>
                    <a:pt x="120" y="6"/>
                    <a:pt x="120" y="6"/>
                  </a:cubicBezTo>
                  <a:cubicBezTo>
                    <a:pt x="116" y="8"/>
                    <a:pt x="113" y="9"/>
                    <a:pt x="110" y="10"/>
                  </a:cubicBezTo>
                  <a:moveTo>
                    <a:pt x="115" y="6"/>
                  </a:moveTo>
                  <a:cubicBezTo>
                    <a:pt x="116" y="5"/>
                    <a:pt x="117" y="3"/>
                    <a:pt x="119" y="2"/>
                  </a:cubicBezTo>
                  <a:cubicBezTo>
                    <a:pt x="120" y="3"/>
                    <a:pt x="122" y="3"/>
                    <a:pt x="123" y="4"/>
                  </a:cubicBezTo>
                  <a:cubicBezTo>
                    <a:pt x="120" y="4"/>
                    <a:pt x="118" y="5"/>
                    <a:pt x="115" y="6"/>
                  </a:cubicBezTo>
                  <a:moveTo>
                    <a:pt x="118" y="0"/>
                  </a:moveTo>
                  <a:cubicBezTo>
                    <a:pt x="118" y="0"/>
                    <a:pt x="118" y="0"/>
                    <a:pt x="117" y="0"/>
                  </a:cubicBezTo>
                  <a:cubicBezTo>
                    <a:pt x="97" y="19"/>
                    <a:pt x="78" y="40"/>
                    <a:pt x="60" y="61"/>
                  </a:cubicBezTo>
                  <a:cubicBezTo>
                    <a:pt x="42" y="79"/>
                    <a:pt x="24" y="98"/>
                    <a:pt x="8" y="117"/>
                  </a:cubicBezTo>
                  <a:cubicBezTo>
                    <a:pt x="1" y="122"/>
                    <a:pt x="0" y="139"/>
                    <a:pt x="8" y="143"/>
                  </a:cubicBezTo>
                  <a:cubicBezTo>
                    <a:pt x="14" y="147"/>
                    <a:pt x="20" y="150"/>
                    <a:pt x="26" y="153"/>
                  </a:cubicBezTo>
                  <a:cubicBezTo>
                    <a:pt x="37" y="158"/>
                    <a:pt x="47" y="164"/>
                    <a:pt x="58" y="169"/>
                  </a:cubicBezTo>
                  <a:cubicBezTo>
                    <a:pt x="75" y="177"/>
                    <a:pt x="91" y="187"/>
                    <a:pt x="109" y="193"/>
                  </a:cubicBezTo>
                  <a:cubicBezTo>
                    <a:pt x="109" y="193"/>
                    <a:pt x="109" y="194"/>
                    <a:pt x="109" y="194"/>
                  </a:cubicBezTo>
                  <a:cubicBezTo>
                    <a:pt x="110" y="194"/>
                    <a:pt x="110" y="193"/>
                    <a:pt x="110" y="193"/>
                  </a:cubicBezTo>
                  <a:cubicBezTo>
                    <a:pt x="111" y="193"/>
                    <a:pt x="111" y="193"/>
                    <a:pt x="111" y="193"/>
                  </a:cubicBezTo>
                  <a:cubicBezTo>
                    <a:pt x="126" y="175"/>
                    <a:pt x="143" y="159"/>
                    <a:pt x="159" y="142"/>
                  </a:cubicBezTo>
                  <a:cubicBezTo>
                    <a:pt x="180" y="120"/>
                    <a:pt x="201" y="98"/>
                    <a:pt x="221" y="75"/>
                  </a:cubicBezTo>
                  <a:cubicBezTo>
                    <a:pt x="223" y="73"/>
                    <a:pt x="228" y="69"/>
                    <a:pt x="229" y="66"/>
                  </a:cubicBezTo>
                  <a:cubicBezTo>
                    <a:pt x="229" y="65"/>
                    <a:pt x="229" y="65"/>
                    <a:pt x="229" y="65"/>
                  </a:cubicBezTo>
                  <a:cubicBezTo>
                    <a:pt x="228" y="64"/>
                    <a:pt x="228" y="64"/>
                    <a:pt x="228" y="64"/>
                  </a:cubicBezTo>
                  <a:cubicBezTo>
                    <a:pt x="228" y="64"/>
                    <a:pt x="228" y="64"/>
                    <a:pt x="228" y="64"/>
                  </a:cubicBezTo>
                  <a:cubicBezTo>
                    <a:pt x="228" y="64"/>
                    <a:pt x="228" y="64"/>
                    <a:pt x="228" y="64"/>
                  </a:cubicBezTo>
                  <a:cubicBezTo>
                    <a:pt x="225" y="64"/>
                    <a:pt x="224" y="60"/>
                    <a:pt x="224" y="59"/>
                  </a:cubicBezTo>
                  <a:cubicBezTo>
                    <a:pt x="223" y="55"/>
                    <a:pt x="223" y="51"/>
                    <a:pt x="225" y="47"/>
                  </a:cubicBezTo>
                  <a:cubicBezTo>
                    <a:pt x="225" y="46"/>
                    <a:pt x="225" y="46"/>
                    <a:pt x="225" y="46"/>
                  </a:cubicBezTo>
                  <a:cubicBezTo>
                    <a:pt x="225" y="46"/>
                    <a:pt x="225" y="45"/>
                    <a:pt x="224" y="45"/>
                  </a:cubicBezTo>
                  <a:cubicBezTo>
                    <a:pt x="209" y="38"/>
                    <a:pt x="193" y="31"/>
                    <a:pt x="177" y="24"/>
                  </a:cubicBezTo>
                  <a:cubicBezTo>
                    <a:pt x="158" y="16"/>
                    <a:pt x="139" y="6"/>
                    <a:pt x="119" y="0"/>
                  </a:cubicBezTo>
                  <a:cubicBezTo>
                    <a:pt x="118" y="0"/>
                    <a:pt x="118" y="0"/>
                    <a:pt x="118"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512" name="Google Shape;512;p22"/>
            <p:cNvSpPr/>
            <p:nvPr/>
          </p:nvSpPr>
          <p:spPr>
            <a:xfrm>
              <a:off x="8737269" y="507927"/>
              <a:ext cx="885825" cy="923925"/>
            </a:xfrm>
            <a:custGeom>
              <a:rect b="b" l="l" r="r" t="t"/>
              <a:pathLst>
                <a:path extrusionOk="0" h="218" w="209">
                  <a:moveTo>
                    <a:pt x="110" y="213"/>
                  </a:moveTo>
                  <a:cubicBezTo>
                    <a:pt x="104" y="213"/>
                    <a:pt x="98" y="207"/>
                    <a:pt x="95" y="202"/>
                  </a:cubicBezTo>
                  <a:cubicBezTo>
                    <a:pt x="88" y="190"/>
                    <a:pt x="85" y="177"/>
                    <a:pt x="82" y="164"/>
                  </a:cubicBezTo>
                  <a:cubicBezTo>
                    <a:pt x="82" y="163"/>
                    <a:pt x="82" y="162"/>
                    <a:pt x="82" y="161"/>
                  </a:cubicBezTo>
                  <a:cubicBezTo>
                    <a:pt x="91" y="157"/>
                    <a:pt x="101" y="153"/>
                    <a:pt x="109" y="149"/>
                  </a:cubicBezTo>
                  <a:cubicBezTo>
                    <a:pt x="118" y="153"/>
                    <a:pt x="127" y="157"/>
                    <a:pt x="137" y="160"/>
                  </a:cubicBezTo>
                  <a:cubicBezTo>
                    <a:pt x="136" y="165"/>
                    <a:pt x="135" y="171"/>
                    <a:pt x="133" y="176"/>
                  </a:cubicBezTo>
                  <a:cubicBezTo>
                    <a:pt x="130" y="188"/>
                    <a:pt x="126" y="202"/>
                    <a:pt x="117" y="210"/>
                  </a:cubicBezTo>
                  <a:cubicBezTo>
                    <a:pt x="114" y="213"/>
                    <a:pt x="112" y="213"/>
                    <a:pt x="110" y="213"/>
                  </a:cubicBezTo>
                  <a:moveTo>
                    <a:pt x="81" y="156"/>
                  </a:moveTo>
                  <a:cubicBezTo>
                    <a:pt x="80" y="148"/>
                    <a:pt x="79" y="140"/>
                    <a:pt x="78" y="133"/>
                  </a:cubicBezTo>
                  <a:cubicBezTo>
                    <a:pt x="83" y="135"/>
                    <a:pt x="88" y="138"/>
                    <a:pt x="92" y="140"/>
                  </a:cubicBezTo>
                  <a:cubicBezTo>
                    <a:pt x="96" y="142"/>
                    <a:pt x="100" y="145"/>
                    <a:pt x="104" y="146"/>
                  </a:cubicBezTo>
                  <a:cubicBezTo>
                    <a:pt x="97" y="150"/>
                    <a:pt x="89" y="153"/>
                    <a:pt x="81" y="156"/>
                  </a:cubicBezTo>
                  <a:moveTo>
                    <a:pt x="137" y="156"/>
                  </a:moveTo>
                  <a:cubicBezTo>
                    <a:pt x="130" y="153"/>
                    <a:pt x="122" y="150"/>
                    <a:pt x="114" y="147"/>
                  </a:cubicBezTo>
                  <a:cubicBezTo>
                    <a:pt x="118" y="145"/>
                    <a:pt x="122" y="142"/>
                    <a:pt x="126" y="140"/>
                  </a:cubicBezTo>
                  <a:cubicBezTo>
                    <a:pt x="131" y="138"/>
                    <a:pt x="136" y="135"/>
                    <a:pt x="140" y="132"/>
                  </a:cubicBezTo>
                  <a:cubicBezTo>
                    <a:pt x="140" y="140"/>
                    <a:pt x="139" y="148"/>
                    <a:pt x="137" y="156"/>
                  </a:cubicBezTo>
                  <a:moveTo>
                    <a:pt x="37" y="166"/>
                  </a:moveTo>
                  <a:cubicBezTo>
                    <a:pt x="32" y="166"/>
                    <a:pt x="28" y="165"/>
                    <a:pt x="24" y="164"/>
                  </a:cubicBezTo>
                  <a:cubicBezTo>
                    <a:pt x="0" y="156"/>
                    <a:pt x="33" y="125"/>
                    <a:pt x="48" y="112"/>
                  </a:cubicBezTo>
                  <a:cubicBezTo>
                    <a:pt x="56" y="119"/>
                    <a:pt x="65" y="125"/>
                    <a:pt x="74" y="130"/>
                  </a:cubicBezTo>
                  <a:cubicBezTo>
                    <a:pt x="75" y="139"/>
                    <a:pt x="76" y="148"/>
                    <a:pt x="77" y="157"/>
                  </a:cubicBezTo>
                  <a:cubicBezTo>
                    <a:pt x="73" y="159"/>
                    <a:pt x="69" y="160"/>
                    <a:pt x="65" y="161"/>
                  </a:cubicBezTo>
                  <a:cubicBezTo>
                    <a:pt x="57" y="163"/>
                    <a:pt x="47" y="166"/>
                    <a:pt x="37" y="166"/>
                  </a:cubicBezTo>
                  <a:moveTo>
                    <a:pt x="182" y="165"/>
                  </a:moveTo>
                  <a:cubicBezTo>
                    <a:pt x="182" y="165"/>
                    <a:pt x="181" y="165"/>
                    <a:pt x="181" y="165"/>
                  </a:cubicBezTo>
                  <a:cubicBezTo>
                    <a:pt x="168" y="165"/>
                    <a:pt x="155" y="162"/>
                    <a:pt x="143" y="158"/>
                  </a:cubicBezTo>
                  <a:cubicBezTo>
                    <a:pt x="142" y="158"/>
                    <a:pt x="142" y="157"/>
                    <a:pt x="141" y="157"/>
                  </a:cubicBezTo>
                  <a:cubicBezTo>
                    <a:pt x="143" y="148"/>
                    <a:pt x="144" y="139"/>
                    <a:pt x="144" y="130"/>
                  </a:cubicBezTo>
                  <a:cubicBezTo>
                    <a:pt x="153" y="124"/>
                    <a:pt x="162" y="118"/>
                    <a:pt x="171" y="112"/>
                  </a:cubicBezTo>
                  <a:cubicBezTo>
                    <a:pt x="174" y="115"/>
                    <a:pt x="178" y="118"/>
                    <a:pt x="182" y="121"/>
                  </a:cubicBezTo>
                  <a:cubicBezTo>
                    <a:pt x="190" y="129"/>
                    <a:pt x="200" y="140"/>
                    <a:pt x="202" y="152"/>
                  </a:cubicBezTo>
                  <a:cubicBezTo>
                    <a:pt x="205" y="164"/>
                    <a:pt x="190" y="165"/>
                    <a:pt x="182" y="165"/>
                  </a:cubicBezTo>
                  <a:moveTo>
                    <a:pt x="74" y="125"/>
                  </a:moveTo>
                  <a:cubicBezTo>
                    <a:pt x="66" y="120"/>
                    <a:pt x="59" y="115"/>
                    <a:pt x="51" y="109"/>
                  </a:cubicBezTo>
                  <a:cubicBezTo>
                    <a:pt x="52" y="108"/>
                    <a:pt x="53" y="108"/>
                    <a:pt x="54" y="107"/>
                  </a:cubicBezTo>
                  <a:cubicBezTo>
                    <a:pt x="60" y="102"/>
                    <a:pt x="67" y="97"/>
                    <a:pt x="74" y="93"/>
                  </a:cubicBezTo>
                  <a:cubicBezTo>
                    <a:pt x="74" y="98"/>
                    <a:pt x="73" y="104"/>
                    <a:pt x="73" y="109"/>
                  </a:cubicBezTo>
                  <a:cubicBezTo>
                    <a:pt x="73" y="114"/>
                    <a:pt x="74" y="119"/>
                    <a:pt x="74" y="125"/>
                  </a:cubicBezTo>
                  <a:moveTo>
                    <a:pt x="145" y="125"/>
                  </a:moveTo>
                  <a:cubicBezTo>
                    <a:pt x="145" y="116"/>
                    <a:pt x="145" y="107"/>
                    <a:pt x="145" y="98"/>
                  </a:cubicBezTo>
                  <a:cubicBezTo>
                    <a:pt x="145" y="96"/>
                    <a:pt x="145" y="95"/>
                    <a:pt x="145" y="93"/>
                  </a:cubicBezTo>
                  <a:cubicBezTo>
                    <a:pt x="153" y="98"/>
                    <a:pt x="160" y="103"/>
                    <a:pt x="168" y="109"/>
                  </a:cubicBezTo>
                  <a:cubicBezTo>
                    <a:pt x="160" y="115"/>
                    <a:pt x="152" y="120"/>
                    <a:pt x="145" y="125"/>
                  </a:cubicBezTo>
                  <a:moveTo>
                    <a:pt x="109" y="144"/>
                  </a:moveTo>
                  <a:cubicBezTo>
                    <a:pt x="104" y="142"/>
                    <a:pt x="99" y="139"/>
                    <a:pt x="94" y="137"/>
                  </a:cubicBezTo>
                  <a:cubicBezTo>
                    <a:pt x="89" y="134"/>
                    <a:pt x="83" y="131"/>
                    <a:pt x="78" y="127"/>
                  </a:cubicBezTo>
                  <a:cubicBezTo>
                    <a:pt x="78" y="121"/>
                    <a:pt x="78" y="115"/>
                    <a:pt x="78" y="109"/>
                  </a:cubicBezTo>
                  <a:cubicBezTo>
                    <a:pt x="78" y="103"/>
                    <a:pt x="78" y="96"/>
                    <a:pt x="78" y="90"/>
                  </a:cubicBezTo>
                  <a:cubicBezTo>
                    <a:pt x="88" y="84"/>
                    <a:pt x="98" y="78"/>
                    <a:pt x="109" y="73"/>
                  </a:cubicBezTo>
                  <a:cubicBezTo>
                    <a:pt x="120" y="78"/>
                    <a:pt x="130" y="84"/>
                    <a:pt x="141" y="90"/>
                  </a:cubicBezTo>
                  <a:cubicBezTo>
                    <a:pt x="141" y="102"/>
                    <a:pt x="141" y="115"/>
                    <a:pt x="141" y="127"/>
                  </a:cubicBezTo>
                  <a:cubicBezTo>
                    <a:pt x="135" y="131"/>
                    <a:pt x="130" y="134"/>
                    <a:pt x="124" y="137"/>
                  </a:cubicBezTo>
                  <a:cubicBezTo>
                    <a:pt x="119" y="139"/>
                    <a:pt x="114" y="142"/>
                    <a:pt x="109" y="144"/>
                  </a:cubicBezTo>
                  <a:moveTo>
                    <a:pt x="79" y="85"/>
                  </a:moveTo>
                  <a:cubicBezTo>
                    <a:pt x="79" y="77"/>
                    <a:pt x="80" y="70"/>
                    <a:pt x="81" y="62"/>
                  </a:cubicBezTo>
                  <a:cubicBezTo>
                    <a:pt x="89" y="65"/>
                    <a:pt x="97" y="68"/>
                    <a:pt x="105" y="71"/>
                  </a:cubicBezTo>
                  <a:cubicBezTo>
                    <a:pt x="96" y="75"/>
                    <a:pt x="87" y="80"/>
                    <a:pt x="79" y="85"/>
                  </a:cubicBezTo>
                  <a:cubicBezTo>
                    <a:pt x="79" y="85"/>
                    <a:pt x="79" y="85"/>
                    <a:pt x="79" y="85"/>
                  </a:cubicBezTo>
                  <a:moveTo>
                    <a:pt x="140" y="85"/>
                  </a:moveTo>
                  <a:cubicBezTo>
                    <a:pt x="131" y="80"/>
                    <a:pt x="122" y="75"/>
                    <a:pt x="114" y="71"/>
                  </a:cubicBezTo>
                  <a:cubicBezTo>
                    <a:pt x="121" y="68"/>
                    <a:pt x="129" y="64"/>
                    <a:pt x="137" y="62"/>
                  </a:cubicBezTo>
                  <a:cubicBezTo>
                    <a:pt x="139" y="69"/>
                    <a:pt x="140" y="77"/>
                    <a:pt x="140" y="85"/>
                  </a:cubicBezTo>
                  <a:moveTo>
                    <a:pt x="48" y="106"/>
                  </a:moveTo>
                  <a:cubicBezTo>
                    <a:pt x="47" y="105"/>
                    <a:pt x="45" y="104"/>
                    <a:pt x="44" y="103"/>
                  </a:cubicBezTo>
                  <a:cubicBezTo>
                    <a:pt x="34" y="94"/>
                    <a:pt x="23" y="84"/>
                    <a:pt x="17" y="71"/>
                  </a:cubicBezTo>
                  <a:cubicBezTo>
                    <a:pt x="12" y="57"/>
                    <a:pt x="22" y="53"/>
                    <a:pt x="35" y="53"/>
                  </a:cubicBezTo>
                  <a:cubicBezTo>
                    <a:pt x="50" y="53"/>
                    <a:pt x="70" y="58"/>
                    <a:pt x="76" y="60"/>
                  </a:cubicBezTo>
                  <a:cubicBezTo>
                    <a:pt x="77" y="60"/>
                    <a:pt x="77" y="60"/>
                    <a:pt x="77" y="60"/>
                  </a:cubicBezTo>
                  <a:cubicBezTo>
                    <a:pt x="75" y="70"/>
                    <a:pt x="74" y="79"/>
                    <a:pt x="74" y="88"/>
                  </a:cubicBezTo>
                  <a:cubicBezTo>
                    <a:pt x="65" y="94"/>
                    <a:pt x="56" y="100"/>
                    <a:pt x="48" y="106"/>
                  </a:cubicBezTo>
                  <a:moveTo>
                    <a:pt x="171" y="106"/>
                  </a:moveTo>
                  <a:cubicBezTo>
                    <a:pt x="163" y="99"/>
                    <a:pt x="154" y="93"/>
                    <a:pt x="144" y="87"/>
                  </a:cubicBezTo>
                  <a:cubicBezTo>
                    <a:pt x="144" y="78"/>
                    <a:pt x="143" y="69"/>
                    <a:pt x="141" y="60"/>
                  </a:cubicBezTo>
                  <a:cubicBezTo>
                    <a:pt x="149" y="58"/>
                    <a:pt x="156" y="56"/>
                    <a:pt x="163" y="55"/>
                  </a:cubicBezTo>
                  <a:cubicBezTo>
                    <a:pt x="169" y="53"/>
                    <a:pt x="176" y="52"/>
                    <a:pt x="183" y="52"/>
                  </a:cubicBezTo>
                  <a:cubicBezTo>
                    <a:pt x="189" y="52"/>
                    <a:pt x="195" y="53"/>
                    <a:pt x="200" y="57"/>
                  </a:cubicBezTo>
                  <a:cubicBezTo>
                    <a:pt x="208" y="64"/>
                    <a:pt x="198" y="78"/>
                    <a:pt x="193" y="84"/>
                  </a:cubicBezTo>
                  <a:cubicBezTo>
                    <a:pt x="187" y="92"/>
                    <a:pt x="179" y="99"/>
                    <a:pt x="171" y="106"/>
                  </a:cubicBezTo>
                  <a:moveTo>
                    <a:pt x="109" y="69"/>
                  </a:moveTo>
                  <a:cubicBezTo>
                    <a:pt x="100" y="65"/>
                    <a:pt x="91" y="61"/>
                    <a:pt x="82" y="58"/>
                  </a:cubicBezTo>
                  <a:cubicBezTo>
                    <a:pt x="82" y="54"/>
                    <a:pt x="83" y="51"/>
                    <a:pt x="84" y="48"/>
                  </a:cubicBezTo>
                  <a:cubicBezTo>
                    <a:pt x="87" y="35"/>
                    <a:pt x="91" y="20"/>
                    <a:pt x="100" y="10"/>
                  </a:cubicBezTo>
                  <a:cubicBezTo>
                    <a:pt x="103" y="6"/>
                    <a:pt x="106" y="4"/>
                    <a:pt x="109" y="4"/>
                  </a:cubicBezTo>
                  <a:cubicBezTo>
                    <a:pt x="124" y="4"/>
                    <a:pt x="134" y="45"/>
                    <a:pt x="136" y="54"/>
                  </a:cubicBezTo>
                  <a:cubicBezTo>
                    <a:pt x="136" y="55"/>
                    <a:pt x="136" y="56"/>
                    <a:pt x="137" y="58"/>
                  </a:cubicBezTo>
                  <a:cubicBezTo>
                    <a:pt x="136" y="58"/>
                    <a:pt x="136" y="58"/>
                    <a:pt x="135" y="58"/>
                  </a:cubicBezTo>
                  <a:cubicBezTo>
                    <a:pt x="126" y="61"/>
                    <a:pt x="118" y="65"/>
                    <a:pt x="109" y="69"/>
                  </a:cubicBezTo>
                  <a:moveTo>
                    <a:pt x="109" y="0"/>
                  </a:moveTo>
                  <a:cubicBezTo>
                    <a:pt x="108" y="0"/>
                    <a:pt x="107" y="0"/>
                    <a:pt x="106" y="0"/>
                  </a:cubicBezTo>
                  <a:cubicBezTo>
                    <a:pt x="99" y="2"/>
                    <a:pt x="93" y="10"/>
                    <a:pt x="90" y="16"/>
                  </a:cubicBezTo>
                  <a:cubicBezTo>
                    <a:pt x="84" y="29"/>
                    <a:pt x="80" y="42"/>
                    <a:pt x="77" y="56"/>
                  </a:cubicBezTo>
                  <a:cubicBezTo>
                    <a:pt x="71" y="54"/>
                    <a:pt x="65" y="52"/>
                    <a:pt x="58" y="51"/>
                  </a:cubicBezTo>
                  <a:cubicBezTo>
                    <a:pt x="51" y="49"/>
                    <a:pt x="44" y="48"/>
                    <a:pt x="37" y="48"/>
                  </a:cubicBezTo>
                  <a:cubicBezTo>
                    <a:pt x="32" y="48"/>
                    <a:pt x="27" y="49"/>
                    <a:pt x="23" y="50"/>
                  </a:cubicBezTo>
                  <a:cubicBezTo>
                    <a:pt x="5" y="56"/>
                    <a:pt x="13" y="75"/>
                    <a:pt x="21" y="85"/>
                  </a:cubicBezTo>
                  <a:cubicBezTo>
                    <a:pt x="28" y="94"/>
                    <a:pt x="36" y="102"/>
                    <a:pt x="44" y="109"/>
                  </a:cubicBezTo>
                  <a:cubicBezTo>
                    <a:pt x="41" y="112"/>
                    <a:pt x="38" y="114"/>
                    <a:pt x="35" y="117"/>
                  </a:cubicBezTo>
                  <a:cubicBezTo>
                    <a:pt x="27" y="125"/>
                    <a:pt x="18" y="134"/>
                    <a:pt x="13" y="146"/>
                  </a:cubicBezTo>
                  <a:cubicBezTo>
                    <a:pt x="11" y="151"/>
                    <a:pt x="11" y="158"/>
                    <a:pt x="15" y="163"/>
                  </a:cubicBezTo>
                  <a:cubicBezTo>
                    <a:pt x="20" y="169"/>
                    <a:pt x="29" y="170"/>
                    <a:pt x="37" y="170"/>
                  </a:cubicBezTo>
                  <a:cubicBezTo>
                    <a:pt x="37" y="170"/>
                    <a:pt x="37" y="170"/>
                    <a:pt x="37" y="170"/>
                  </a:cubicBezTo>
                  <a:cubicBezTo>
                    <a:pt x="51" y="170"/>
                    <a:pt x="64" y="167"/>
                    <a:pt x="78" y="162"/>
                  </a:cubicBezTo>
                  <a:cubicBezTo>
                    <a:pt x="78" y="164"/>
                    <a:pt x="78" y="165"/>
                    <a:pt x="79" y="167"/>
                  </a:cubicBezTo>
                  <a:cubicBezTo>
                    <a:pt x="81" y="180"/>
                    <a:pt x="85" y="194"/>
                    <a:pt x="93" y="206"/>
                  </a:cubicBezTo>
                  <a:cubicBezTo>
                    <a:pt x="96" y="212"/>
                    <a:pt x="102" y="218"/>
                    <a:pt x="109" y="218"/>
                  </a:cubicBezTo>
                  <a:cubicBezTo>
                    <a:pt x="110" y="218"/>
                    <a:pt x="110" y="218"/>
                    <a:pt x="111" y="218"/>
                  </a:cubicBezTo>
                  <a:cubicBezTo>
                    <a:pt x="119" y="217"/>
                    <a:pt x="125" y="208"/>
                    <a:pt x="128" y="201"/>
                  </a:cubicBezTo>
                  <a:cubicBezTo>
                    <a:pt x="135" y="189"/>
                    <a:pt x="138" y="175"/>
                    <a:pt x="141" y="161"/>
                  </a:cubicBezTo>
                  <a:cubicBezTo>
                    <a:pt x="143" y="162"/>
                    <a:pt x="146" y="163"/>
                    <a:pt x="148" y="164"/>
                  </a:cubicBezTo>
                  <a:cubicBezTo>
                    <a:pt x="159" y="167"/>
                    <a:pt x="170" y="170"/>
                    <a:pt x="181" y="170"/>
                  </a:cubicBezTo>
                  <a:cubicBezTo>
                    <a:pt x="184" y="170"/>
                    <a:pt x="187" y="170"/>
                    <a:pt x="190" y="169"/>
                  </a:cubicBezTo>
                  <a:cubicBezTo>
                    <a:pt x="197" y="168"/>
                    <a:pt x="205" y="165"/>
                    <a:pt x="206" y="157"/>
                  </a:cubicBezTo>
                  <a:cubicBezTo>
                    <a:pt x="208" y="148"/>
                    <a:pt x="202" y="139"/>
                    <a:pt x="197" y="133"/>
                  </a:cubicBezTo>
                  <a:cubicBezTo>
                    <a:pt x="191" y="124"/>
                    <a:pt x="183" y="116"/>
                    <a:pt x="174" y="109"/>
                  </a:cubicBezTo>
                  <a:cubicBezTo>
                    <a:pt x="185" y="100"/>
                    <a:pt x="195" y="90"/>
                    <a:pt x="202" y="78"/>
                  </a:cubicBezTo>
                  <a:cubicBezTo>
                    <a:pt x="206" y="72"/>
                    <a:pt x="209" y="63"/>
                    <a:pt x="205" y="56"/>
                  </a:cubicBezTo>
                  <a:cubicBezTo>
                    <a:pt x="200" y="49"/>
                    <a:pt x="189" y="48"/>
                    <a:pt x="182" y="48"/>
                  </a:cubicBezTo>
                  <a:cubicBezTo>
                    <a:pt x="182" y="48"/>
                    <a:pt x="181" y="48"/>
                    <a:pt x="181" y="48"/>
                  </a:cubicBezTo>
                  <a:cubicBezTo>
                    <a:pt x="168" y="48"/>
                    <a:pt x="154" y="52"/>
                    <a:pt x="141" y="56"/>
                  </a:cubicBezTo>
                  <a:cubicBezTo>
                    <a:pt x="140" y="52"/>
                    <a:pt x="139" y="47"/>
                    <a:pt x="138" y="43"/>
                  </a:cubicBezTo>
                  <a:cubicBezTo>
                    <a:pt x="135" y="31"/>
                    <a:pt x="131" y="18"/>
                    <a:pt x="123" y="8"/>
                  </a:cubicBezTo>
                  <a:cubicBezTo>
                    <a:pt x="120" y="4"/>
                    <a:pt x="115" y="0"/>
                    <a:pt x="109"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513" name="Google Shape;513;p22"/>
            <p:cNvSpPr/>
            <p:nvPr/>
          </p:nvSpPr>
          <p:spPr>
            <a:xfrm>
              <a:off x="8234031" y="4127427"/>
              <a:ext cx="749300" cy="546100"/>
            </a:xfrm>
            <a:custGeom>
              <a:rect b="b" l="l" r="r" t="t"/>
              <a:pathLst>
                <a:path extrusionOk="0" h="129" w="177">
                  <a:moveTo>
                    <a:pt x="141" y="0"/>
                  </a:moveTo>
                  <a:cubicBezTo>
                    <a:pt x="140" y="0"/>
                    <a:pt x="139" y="0"/>
                    <a:pt x="138" y="0"/>
                  </a:cubicBezTo>
                  <a:cubicBezTo>
                    <a:pt x="126" y="1"/>
                    <a:pt x="114" y="7"/>
                    <a:pt x="103" y="12"/>
                  </a:cubicBezTo>
                  <a:cubicBezTo>
                    <a:pt x="89" y="20"/>
                    <a:pt x="74" y="28"/>
                    <a:pt x="60" y="36"/>
                  </a:cubicBezTo>
                  <a:cubicBezTo>
                    <a:pt x="57" y="37"/>
                    <a:pt x="59" y="41"/>
                    <a:pt x="62" y="41"/>
                  </a:cubicBezTo>
                  <a:cubicBezTo>
                    <a:pt x="62" y="41"/>
                    <a:pt x="63" y="41"/>
                    <a:pt x="63" y="41"/>
                  </a:cubicBezTo>
                  <a:cubicBezTo>
                    <a:pt x="87" y="29"/>
                    <a:pt x="112" y="9"/>
                    <a:pt x="138" y="6"/>
                  </a:cubicBezTo>
                  <a:cubicBezTo>
                    <a:pt x="140" y="6"/>
                    <a:pt x="142" y="6"/>
                    <a:pt x="143" y="6"/>
                  </a:cubicBezTo>
                  <a:cubicBezTo>
                    <a:pt x="153" y="6"/>
                    <a:pt x="163" y="9"/>
                    <a:pt x="169" y="17"/>
                  </a:cubicBezTo>
                  <a:cubicBezTo>
                    <a:pt x="177" y="28"/>
                    <a:pt x="164" y="43"/>
                    <a:pt x="156" y="51"/>
                  </a:cubicBezTo>
                  <a:cubicBezTo>
                    <a:pt x="139" y="68"/>
                    <a:pt x="117" y="80"/>
                    <a:pt x="96" y="92"/>
                  </a:cubicBezTo>
                  <a:cubicBezTo>
                    <a:pt x="85" y="99"/>
                    <a:pt x="74" y="105"/>
                    <a:pt x="63" y="111"/>
                  </a:cubicBezTo>
                  <a:cubicBezTo>
                    <a:pt x="53" y="117"/>
                    <a:pt x="43" y="123"/>
                    <a:pt x="32" y="123"/>
                  </a:cubicBezTo>
                  <a:cubicBezTo>
                    <a:pt x="29" y="123"/>
                    <a:pt x="26" y="122"/>
                    <a:pt x="23" y="121"/>
                  </a:cubicBezTo>
                  <a:cubicBezTo>
                    <a:pt x="4" y="114"/>
                    <a:pt x="21" y="97"/>
                    <a:pt x="29" y="90"/>
                  </a:cubicBezTo>
                  <a:cubicBezTo>
                    <a:pt x="39" y="82"/>
                    <a:pt x="49" y="74"/>
                    <a:pt x="59" y="66"/>
                  </a:cubicBezTo>
                  <a:cubicBezTo>
                    <a:pt x="73" y="56"/>
                    <a:pt x="87" y="47"/>
                    <a:pt x="104" y="40"/>
                  </a:cubicBezTo>
                  <a:cubicBezTo>
                    <a:pt x="107" y="39"/>
                    <a:pt x="110" y="38"/>
                    <a:pt x="113" y="38"/>
                  </a:cubicBezTo>
                  <a:cubicBezTo>
                    <a:pt x="113" y="38"/>
                    <a:pt x="114" y="38"/>
                    <a:pt x="114" y="38"/>
                  </a:cubicBezTo>
                  <a:cubicBezTo>
                    <a:pt x="125" y="38"/>
                    <a:pt x="120" y="56"/>
                    <a:pt x="115" y="60"/>
                  </a:cubicBezTo>
                  <a:cubicBezTo>
                    <a:pt x="111" y="64"/>
                    <a:pt x="106" y="67"/>
                    <a:pt x="101" y="70"/>
                  </a:cubicBezTo>
                  <a:cubicBezTo>
                    <a:pt x="87" y="79"/>
                    <a:pt x="72" y="89"/>
                    <a:pt x="57" y="94"/>
                  </a:cubicBezTo>
                  <a:cubicBezTo>
                    <a:pt x="53" y="95"/>
                    <a:pt x="54" y="100"/>
                    <a:pt x="58" y="100"/>
                  </a:cubicBezTo>
                  <a:cubicBezTo>
                    <a:pt x="58" y="100"/>
                    <a:pt x="58" y="100"/>
                    <a:pt x="59" y="100"/>
                  </a:cubicBezTo>
                  <a:cubicBezTo>
                    <a:pt x="75" y="94"/>
                    <a:pt x="90" y="84"/>
                    <a:pt x="104" y="75"/>
                  </a:cubicBezTo>
                  <a:cubicBezTo>
                    <a:pt x="115" y="68"/>
                    <a:pt x="132" y="59"/>
                    <a:pt x="126" y="43"/>
                  </a:cubicBezTo>
                  <a:cubicBezTo>
                    <a:pt x="124" y="35"/>
                    <a:pt x="119" y="32"/>
                    <a:pt x="113" y="32"/>
                  </a:cubicBezTo>
                  <a:cubicBezTo>
                    <a:pt x="105" y="32"/>
                    <a:pt x="96" y="37"/>
                    <a:pt x="89" y="40"/>
                  </a:cubicBezTo>
                  <a:cubicBezTo>
                    <a:pt x="69" y="50"/>
                    <a:pt x="51" y="64"/>
                    <a:pt x="34" y="79"/>
                  </a:cubicBezTo>
                  <a:cubicBezTo>
                    <a:pt x="24" y="87"/>
                    <a:pt x="0" y="102"/>
                    <a:pt x="11" y="118"/>
                  </a:cubicBezTo>
                  <a:cubicBezTo>
                    <a:pt x="16" y="126"/>
                    <a:pt x="23" y="129"/>
                    <a:pt x="31" y="129"/>
                  </a:cubicBezTo>
                  <a:cubicBezTo>
                    <a:pt x="43" y="129"/>
                    <a:pt x="56" y="122"/>
                    <a:pt x="66" y="117"/>
                  </a:cubicBezTo>
                  <a:cubicBezTo>
                    <a:pt x="91" y="103"/>
                    <a:pt x="116" y="88"/>
                    <a:pt x="140" y="72"/>
                  </a:cubicBezTo>
                  <a:cubicBezTo>
                    <a:pt x="156" y="60"/>
                    <a:pt x="177" y="46"/>
                    <a:pt x="177" y="23"/>
                  </a:cubicBezTo>
                  <a:cubicBezTo>
                    <a:pt x="177" y="6"/>
                    <a:pt x="156" y="0"/>
                    <a:pt x="141"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514" name="Google Shape;514;p22"/>
            <p:cNvSpPr/>
            <p:nvPr/>
          </p:nvSpPr>
          <p:spPr>
            <a:xfrm>
              <a:off x="5546394" y="3178102"/>
              <a:ext cx="547688" cy="741363"/>
            </a:xfrm>
            <a:custGeom>
              <a:rect b="b" l="l" r="r" t="t"/>
              <a:pathLst>
                <a:path extrusionOk="0" h="175" w="129">
                  <a:moveTo>
                    <a:pt x="31" y="173"/>
                  </a:moveTo>
                  <a:cubicBezTo>
                    <a:pt x="22" y="167"/>
                    <a:pt x="12" y="162"/>
                    <a:pt x="3" y="156"/>
                  </a:cubicBezTo>
                  <a:cubicBezTo>
                    <a:pt x="11" y="144"/>
                    <a:pt x="18" y="131"/>
                    <a:pt x="26" y="118"/>
                  </a:cubicBezTo>
                  <a:cubicBezTo>
                    <a:pt x="34" y="105"/>
                    <a:pt x="43" y="93"/>
                    <a:pt x="51" y="80"/>
                  </a:cubicBezTo>
                  <a:cubicBezTo>
                    <a:pt x="60" y="68"/>
                    <a:pt x="67" y="54"/>
                    <a:pt x="75" y="41"/>
                  </a:cubicBezTo>
                  <a:cubicBezTo>
                    <a:pt x="83" y="28"/>
                    <a:pt x="91" y="15"/>
                    <a:pt x="99" y="2"/>
                  </a:cubicBezTo>
                  <a:cubicBezTo>
                    <a:pt x="108" y="8"/>
                    <a:pt x="116" y="15"/>
                    <a:pt x="125" y="20"/>
                  </a:cubicBezTo>
                  <a:cubicBezTo>
                    <a:pt x="125" y="21"/>
                    <a:pt x="124" y="22"/>
                    <a:pt x="124" y="23"/>
                  </a:cubicBezTo>
                  <a:cubicBezTo>
                    <a:pt x="124" y="23"/>
                    <a:pt x="124" y="23"/>
                    <a:pt x="124" y="23"/>
                  </a:cubicBezTo>
                  <a:cubicBezTo>
                    <a:pt x="120" y="21"/>
                    <a:pt x="117" y="18"/>
                    <a:pt x="113" y="17"/>
                  </a:cubicBezTo>
                  <a:cubicBezTo>
                    <a:pt x="113" y="17"/>
                    <a:pt x="113" y="17"/>
                    <a:pt x="113" y="17"/>
                  </a:cubicBezTo>
                  <a:cubicBezTo>
                    <a:pt x="112" y="17"/>
                    <a:pt x="111" y="18"/>
                    <a:pt x="113" y="19"/>
                  </a:cubicBezTo>
                  <a:cubicBezTo>
                    <a:pt x="116" y="21"/>
                    <a:pt x="119" y="23"/>
                    <a:pt x="122" y="25"/>
                  </a:cubicBezTo>
                  <a:cubicBezTo>
                    <a:pt x="123" y="25"/>
                    <a:pt x="123" y="25"/>
                    <a:pt x="123" y="25"/>
                  </a:cubicBezTo>
                  <a:cubicBezTo>
                    <a:pt x="122" y="26"/>
                    <a:pt x="122" y="26"/>
                    <a:pt x="122" y="27"/>
                  </a:cubicBezTo>
                  <a:cubicBezTo>
                    <a:pt x="121" y="28"/>
                    <a:pt x="121" y="28"/>
                    <a:pt x="121" y="29"/>
                  </a:cubicBezTo>
                  <a:cubicBezTo>
                    <a:pt x="120" y="29"/>
                    <a:pt x="120" y="29"/>
                    <a:pt x="120" y="29"/>
                  </a:cubicBezTo>
                  <a:cubicBezTo>
                    <a:pt x="116" y="26"/>
                    <a:pt x="111" y="23"/>
                    <a:pt x="106" y="21"/>
                  </a:cubicBezTo>
                  <a:cubicBezTo>
                    <a:pt x="106" y="21"/>
                    <a:pt x="106" y="21"/>
                    <a:pt x="106" y="21"/>
                  </a:cubicBezTo>
                  <a:cubicBezTo>
                    <a:pt x="105" y="21"/>
                    <a:pt x="104" y="23"/>
                    <a:pt x="106" y="23"/>
                  </a:cubicBezTo>
                  <a:cubicBezTo>
                    <a:pt x="110" y="25"/>
                    <a:pt x="115" y="28"/>
                    <a:pt x="119" y="31"/>
                  </a:cubicBezTo>
                  <a:cubicBezTo>
                    <a:pt x="120" y="31"/>
                    <a:pt x="120" y="31"/>
                    <a:pt x="120" y="31"/>
                  </a:cubicBezTo>
                  <a:cubicBezTo>
                    <a:pt x="119" y="32"/>
                    <a:pt x="118" y="34"/>
                    <a:pt x="117" y="36"/>
                  </a:cubicBezTo>
                  <a:cubicBezTo>
                    <a:pt x="113" y="33"/>
                    <a:pt x="110" y="29"/>
                    <a:pt x="106" y="28"/>
                  </a:cubicBezTo>
                  <a:cubicBezTo>
                    <a:pt x="106" y="28"/>
                    <a:pt x="106" y="28"/>
                    <a:pt x="105" y="28"/>
                  </a:cubicBezTo>
                  <a:cubicBezTo>
                    <a:pt x="104" y="28"/>
                    <a:pt x="104" y="30"/>
                    <a:pt x="105" y="30"/>
                  </a:cubicBezTo>
                  <a:cubicBezTo>
                    <a:pt x="109" y="31"/>
                    <a:pt x="112" y="35"/>
                    <a:pt x="116" y="38"/>
                  </a:cubicBezTo>
                  <a:cubicBezTo>
                    <a:pt x="115" y="39"/>
                    <a:pt x="114" y="40"/>
                    <a:pt x="113" y="41"/>
                  </a:cubicBezTo>
                  <a:cubicBezTo>
                    <a:pt x="113" y="42"/>
                    <a:pt x="113" y="42"/>
                    <a:pt x="113" y="42"/>
                  </a:cubicBezTo>
                  <a:cubicBezTo>
                    <a:pt x="109" y="38"/>
                    <a:pt x="104" y="36"/>
                    <a:pt x="99" y="33"/>
                  </a:cubicBezTo>
                  <a:cubicBezTo>
                    <a:pt x="99" y="33"/>
                    <a:pt x="98" y="33"/>
                    <a:pt x="98" y="33"/>
                  </a:cubicBezTo>
                  <a:cubicBezTo>
                    <a:pt x="97" y="33"/>
                    <a:pt x="96" y="35"/>
                    <a:pt x="98" y="35"/>
                  </a:cubicBezTo>
                  <a:cubicBezTo>
                    <a:pt x="102" y="38"/>
                    <a:pt x="108" y="40"/>
                    <a:pt x="111" y="45"/>
                  </a:cubicBezTo>
                  <a:cubicBezTo>
                    <a:pt x="110" y="47"/>
                    <a:pt x="108" y="50"/>
                    <a:pt x="106" y="53"/>
                  </a:cubicBezTo>
                  <a:cubicBezTo>
                    <a:pt x="106" y="52"/>
                    <a:pt x="106" y="52"/>
                    <a:pt x="106" y="52"/>
                  </a:cubicBezTo>
                  <a:cubicBezTo>
                    <a:pt x="101" y="49"/>
                    <a:pt x="97" y="46"/>
                    <a:pt x="93" y="43"/>
                  </a:cubicBezTo>
                  <a:cubicBezTo>
                    <a:pt x="92" y="43"/>
                    <a:pt x="92" y="43"/>
                    <a:pt x="92" y="43"/>
                  </a:cubicBezTo>
                  <a:cubicBezTo>
                    <a:pt x="91" y="43"/>
                    <a:pt x="90" y="45"/>
                    <a:pt x="91" y="45"/>
                  </a:cubicBezTo>
                  <a:cubicBezTo>
                    <a:pt x="96" y="48"/>
                    <a:pt x="100" y="51"/>
                    <a:pt x="105" y="54"/>
                  </a:cubicBezTo>
                  <a:cubicBezTo>
                    <a:pt x="106" y="54"/>
                    <a:pt x="106" y="54"/>
                    <a:pt x="106" y="54"/>
                  </a:cubicBezTo>
                  <a:cubicBezTo>
                    <a:pt x="104" y="56"/>
                    <a:pt x="103" y="57"/>
                    <a:pt x="102" y="59"/>
                  </a:cubicBezTo>
                  <a:cubicBezTo>
                    <a:pt x="102" y="59"/>
                    <a:pt x="102" y="59"/>
                    <a:pt x="102" y="59"/>
                  </a:cubicBezTo>
                  <a:cubicBezTo>
                    <a:pt x="98" y="57"/>
                    <a:pt x="95" y="54"/>
                    <a:pt x="91" y="52"/>
                  </a:cubicBezTo>
                  <a:cubicBezTo>
                    <a:pt x="91" y="52"/>
                    <a:pt x="91" y="52"/>
                    <a:pt x="91" y="52"/>
                  </a:cubicBezTo>
                  <a:cubicBezTo>
                    <a:pt x="90" y="52"/>
                    <a:pt x="89" y="54"/>
                    <a:pt x="91" y="55"/>
                  </a:cubicBezTo>
                  <a:cubicBezTo>
                    <a:pt x="94" y="56"/>
                    <a:pt x="97" y="59"/>
                    <a:pt x="101" y="61"/>
                  </a:cubicBezTo>
                  <a:cubicBezTo>
                    <a:pt x="101" y="61"/>
                    <a:pt x="101" y="61"/>
                    <a:pt x="101" y="61"/>
                  </a:cubicBezTo>
                  <a:cubicBezTo>
                    <a:pt x="100" y="62"/>
                    <a:pt x="100" y="63"/>
                    <a:pt x="99" y="64"/>
                  </a:cubicBezTo>
                  <a:cubicBezTo>
                    <a:pt x="99" y="64"/>
                    <a:pt x="99" y="64"/>
                    <a:pt x="99" y="64"/>
                  </a:cubicBezTo>
                  <a:cubicBezTo>
                    <a:pt x="94" y="61"/>
                    <a:pt x="89" y="57"/>
                    <a:pt x="84" y="55"/>
                  </a:cubicBezTo>
                  <a:cubicBezTo>
                    <a:pt x="84" y="55"/>
                    <a:pt x="83" y="55"/>
                    <a:pt x="83" y="55"/>
                  </a:cubicBezTo>
                  <a:cubicBezTo>
                    <a:pt x="82" y="55"/>
                    <a:pt x="82" y="57"/>
                    <a:pt x="83" y="57"/>
                  </a:cubicBezTo>
                  <a:cubicBezTo>
                    <a:pt x="88" y="60"/>
                    <a:pt x="93" y="63"/>
                    <a:pt x="98" y="66"/>
                  </a:cubicBezTo>
                  <a:cubicBezTo>
                    <a:pt x="98" y="66"/>
                    <a:pt x="98" y="66"/>
                    <a:pt x="98" y="66"/>
                  </a:cubicBezTo>
                  <a:cubicBezTo>
                    <a:pt x="97" y="68"/>
                    <a:pt x="96" y="70"/>
                    <a:pt x="94" y="72"/>
                  </a:cubicBezTo>
                  <a:cubicBezTo>
                    <a:pt x="90" y="69"/>
                    <a:pt x="87" y="65"/>
                    <a:pt x="82" y="63"/>
                  </a:cubicBezTo>
                  <a:cubicBezTo>
                    <a:pt x="82" y="63"/>
                    <a:pt x="81" y="63"/>
                    <a:pt x="81" y="63"/>
                  </a:cubicBezTo>
                  <a:cubicBezTo>
                    <a:pt x="80" y="63"/>
                    <a:pt x="80" y="65"/>
                    <a:pt x="81" y="66"/>
                  </a:cubicBezTo>
                  <a:cubicBezTo>
                    <a:pt x="86" y="68"/>
                    <a:pt x="89" y="71"/>
                    <a:pt x="93" y="74"/>
                  </a:cubicBezTo>
                  <a:cubicBezTo>
                    <a:pt x="93" y="75"/>
                    <a:pt x="92" y="75"/>
                    <a:pt x="92" y="76"/>
                  </a:cubicBezTo>
                  <a:cubicBezTo>
                    <a:pt x="91" y="76"/>
                    <a:pt x="91" y="76"/>
                    <a:pt x="91" y="76"/>
                  </a:cubicBezTo>
                  <a:cubicBezTo>
                    <a:pt x="88" y="75"/>
                    <a:pt x="86" y="73"/>
                    <a:pt x="84" y="72"/>
                  </a:cubicBezTo>
                  <a:cubicBezTo>
                    <a:pt x="82" y="70"/>
                    <a:pt x="79" y="69"/>
                    <a:pt x="76" y="67"/>
                  </a:cubicBezTo>
                  <a:cubicBezTo>
                    <a:pt x="76" y="67"/>
                    <a:pt x="76" y="67"/>
                    <a:pt x="75" y="67"/>
                  </a:cubicBezTo>
                  <a:cubicBezTo>
                    <a:pt x="74" y="67"/>
                    <a:pt x="74" y="68"/>
                    <a:pt x="75" y="69"/>
                  </a:cubicBezTo>
                  <a:cubicBezTo>
                    <a:pt x="77" y="71"/>
                    <a:pt x="80" y="72"/>
                    <a:pt x="83" y="74"/>
                  </a:cubicBezTo>
                  <a:cubicBezTo>
                    <a:pt x="85" y="75"/>
                    <a:pt x="87" y="77"/>
                    <a:pt x="90" y="78"/>
                  </a:cubicBezTo>
                  <a:cubicBezTo>
                    <a:pt x="90" y="78"/>
                    <a:pt x="90" y="78"/>
                    <a:pt x="90" y="78"/>
                  </a:cubicBezTo>
                  <a:cubicBezTo>
                    <a:pt x="90" y="79"/>
                    <a:pt x="89" y="81"/>
                    <a:pt x="88" y="82"/>
                  </a:cubicBezTo>
                  <a:cubicBezTo>
                    <a:pt x="84" y="80"/>
                    <a:pt x="80" y="77"/>
                    <a:pt x="76" y="75"/>
                  </a:cubicBezTo>
                  <a:cubicBezTo>
                    <a:pt x="76" y="75"/>
                    <a:pt x="76" y="75"/>
                    <a:pt x="76" y="75"/>
                  </a:cubicBezTo>
                  <a:cubicBezTo>
                    <a:pt x="75" y="75"/>
                    <a:pt x="74" y="76"/>
                    <a:pt x="75" y="77"/>
                  </a:cubicBezTo>
                  <a:cubicBezTo>
                    <a:pt x="79" y="79"/>
                    <a:pt x="82" y="82"/>
                    <a:pt x="86" y="85"/>
                  </a:cubicBezTo>
                  <a:cubicBezTo>
                    <a:pt x="85" y="86"/>
                    <a:pt x="85" y="87"/>
                    <a:pt x="84" y="88"/>
                  </a:cubicBezTo>
                  <a:cubicBezTo>
                    <a:pt x="82" y="87"/>
                    <a:pt x="80" y="85"/>
                    <a:pt x="78" y="84"/>
                  </a:cubicBezTo>
                  <a:cubicBezTo>
                    <a:pt x="76" y="82"/>
                    <a:pt x="73" y="81"/>
                    <a:pt x="70" y="79"/>
                  </a:cubicBezTo>
                  <a:cubicBezTo>
                    <a:pt x="70" y="79"/>
                    <a:pt x="70" y="79"/>
                    <a:pt x="70" y="79"/>
                  </a:cubicBezTo>
                  <a:cubicBezTo>
                    <a:pt x="69" y="79"/>
                    <a:pt x="68" y="81"/>
                    <a:pt x="69" y="81"/>
                  </a:cubicBezTo>
                  <a:cubicBezTo>
                    <a:pt x="71" y="83"/>
                    <a:pt x="73" y="84"/>
                    <a:pt x="76" y="85"/>
                  </a:cubicBezTo>
                  <a:cubicBezTo>
                    <a:pt x="78" y="87"/>
                    <a:pt x="80" y="89"/>
                    <a:pt x="83" y="90"/>
                  </a:cubicBezTo>
                  <a:cubicBezTo>
                    <a:pt x="81" y="93"/>
                    <a:pt x="80" y="95"/>
                    <a:pt x="78" y="98"/>
                  </a:cubicBezTo>
                  <a:cubicBezTo>
                    <a:pt x="78" y="97"/>
                    <a:pt x="78" y="97"/>
                    <a:pt x="77" y="97"/>
                  </a:cubicBezTo>
                  <a:cubicBezTo>
                    <a:pt x="74" y="94"/>
                    <a:pt x="70" y="91"/>
                    <a:pt x="67" y="88"/>
                  </a:cubicBezTo>
                  <a:cubicBezTo>
                    <a:pt x="67" y="88"/>
                    <a:pt x="66" y="88"/>
                    <a:pt x="66" y="88"/>
                  </a:cubicBezTo>
                  <a:cubicBezTo>
                    <a:pt x="65" y="88"/>
                    <a:pt x="64" y="89"/>
                    <a:pt x="65" y="90"/>
                  </a:cubicBezTo>
                  <a:cubicBezTo>
                    <a:pt x="69" y="93"/>
                    <a:pt x="72" y="96"/>
                    <a:pt x="76" y="99"/>
                  </a:cubicBezTo>
                  <a:cubicBezTo>
                    <a:pt x="76" y="99"/>
                    <a:pt x="77" y="99"/>
                    <a:pt x="77" y="99"/>
                  </a:cubicBezTo>
                  <a:cubicBezTo>
                    <a:pt x="77" y="99"/>
                    <a:pt x="77" y="99"/>
                    <a:pt x="77" y="99"/>
                  </a:cubicBezTo>
                  <a:cubicBezTo>
                    <a:pt x="76" y="100"/>
                    <a:pt x="75" y="102"/>
                    <a:pt x="74" y="103"/>
                  </a:cubicBezTo>
                  <a:cubicBezTo>
                    <a:pt x="74" y="103"/>
                    <a:pt x="74" y="103"/>
                    <a:pt x="74" y="103"/>
                  </a:cubicBezTo>
                  <a:cubicBezTo>
                    <a:pt x="69" y="100"/>
                    <a:pt x="64" y="97"/>
                    <a:pt x="60" y="93"/>
                  </a:cubicBezTo>
                  <a:cubicBezTo>
                    <a:pt x="60" y="93"/>
                    <a:pt x="59" y="92"/>
                    <a:pt x="59" y="92"/>
                  </a:cubicBezTo>
                  <a:cubicBezTo>
                    <a:pt x="58" y="92"/>
                    <a:pt x="57" y="94"/>
                    <a:pt x="58" y="95"/>
                  </a:cubicBezTo>
                  <a:cubicBezTo>
                    <a:pt x="63" y="99"/>
                    <a:pt x="68" y="102"/>
                    <a:pt x="73" y="105"/>
                  </a:cubicBezTo>
                  <a:cubicBezTo>
                    <a:pt x="73" y="105"/>
                    <a:pt x="73" y="105"/>
                    <a:pt x="73" y="105"/>
                  </a:cubicBezTo>
                  <a:cubicBezTo>
                    <a:pt x="73" y="106"/>
                    <a:pt x="72" y="107"/>
                    <a:pt x="71" y="109"/>
                  </a:cubicBezTo>
                  <a:cubicBezTo>
                    <a:pt x="71" y="109"/>
                    <a:pt x="71" y="109"/>
                    <a:pt x="71" y="109"/>
                  </a:cubicBezTo>
                  <a:cubicBezTo>
                    <a:pt x="67" y="106"/>
                    <a:pt x="63" y="103"/>
                    <a:pt x="58" y="101"/>
                  </a:cubicBezTo>
                  <a:cubicBezTo>
                    <a:pt x="58" y="101"/>
                    <a:pt x="58" y="101"/>
                    <a:pt x="58" y="101"/>
                  </a:cubicBezTo>
                  <a:cubicBezTo>
                    <a:pt x="57" y="101"/>
                    <a:pt x="56" y="103"/>
                    <a:pt x="58" y="103"/>
                  </a:cubicBezTo>
                  <a:cubicBezTo>
                    <a:pt x="62" y="105"/>
                    <a:pt x="66" y="108"/>
                    <a:pt x="70" y="111"/>
                  </a:cubicBezTo>
                  <a:cubicBezTo>
                    <a:pt x="70" y="111"/>
                    <a:pt x="70" y="111"/>
                    <a:pt x="70" y="111"/>
                  </a:cubicBezTo>
                  <a:cubicBezTo>
                    <a:pt x="69" y="112"/>
                    <a:pt x="67" y="114"/>
                    <a:pt x="66" y="116"/>
                  </a:cubicBezTo>
                  <a:cubicBezTo>
                    <a:pt x="66" y="116"/>
                    <a:pt x="66" y="116"/>
                    <a:pt x="66" y="116"/>
                  </a:cubicBezTo>
                  <a:cubicBezTo>
                    <a:pt x="61" y="113"/>
                    <a:pt x="57" y="110"/>
                    <a:pt x="53" y="107"/>
                  </a:cubicBezTo>
                  <a:cubicBezTo>
                    <a:pt x="53" y="106"/>
                    <a:pt x="53" y="106"/>
                    <a:pt x="53" y="106"/>
                  </a:cubicBezTo>
                  <a:cubicBezTo>
                    <a:pt x="52" y="106"/>
                    <a:pt x="51" y="107"/>
                    <a:pt x="52" y="108"/>
                  </a:cubicBezTo>
                  <a:cubicBezTo>
                    <a:pt x="56" y="112"/>
                    <a:pt x="60" y="115"/>
                    <a:pt x="65" y="118"/>
                  </a:cubicBezTo>
                  <a:cubicBezTo>
                    <a:pt x="65" y="118"/>
                    <a:pt x="65" y="118"/>
                    <a:pt x="65" y="118"/>
                  </a:cubicBezTo>
                  <a:cubicBezTo>
                    <a:pt x="64" y="119"/>
                    <a:pt x="64" y="120"/>
                    <a:pt x="63" y="121"/>
                  </a:cubicBezTo>
                  <a:cubicBezTo>
                    <a:pt x="63" y="121"/>
                    <a:pt x="63" y="121"/>
                    <a:pt x="63" y="121"/>
                  </a:cubicBezTo>
                  <a:cubicBezTo>
                    <a:pt x="59" y="118"/>
                    <a:pt x="55" y="116"/>
                    <a:pt x="51" y="113"/>
                  </a:cubicBezTo>
                  <a:cubicBezTo>
                    <a:pt x="51" y="113"/>
                    <a:pt x="50" y="113"/>
                    <a:pt x="50" y="113"/>
                  </a:cubicBezTo>
                  <a:cubicBezTo>
                    <a:pt x="49" y="113"/>
                    <a:pt x="48" y="114"/>
                    <a:pt x="49" y="115"/>
                  </a:cubicBezTo>
                  <a:cubicBezTo>
                    <a:pt x="53" y="118"/>
                    <a:pt x="57" y="120"/>
                    <a:pt x="61" y="123"/>
                  </a:cubicBezTo>
                  <a:cubicBezTo>
                    <a:pt x="62" y="123"/>
                    <a:pt x="62" y="123"/>
                    <a:pt x="62" y="123"/>
                  </a:cubicBezTo>
                  <a:cubicBezTo>
                    <a:pt x="61" y="125"/>
                    <a:pt x="59" y="127"/>
                    <a:pt x="58" y="129"/>
                  </a:cubicBezTo>
                  <a:cubicBezTo>
                    <a:pt x="58" y="128"/>
                    <a:pt x="58" y="128"/>
                    <a:pt x="58" y="128"/>
                  </a:cubicBezTo>
                  <a:cubicBezTo>
                    <a:pt x="54" y="125"/>
                    <a:pt x="50" y="123"/>
                    <a:pt x="46" y="120"/>
                  </a:cubicBezTo>
                  <a:cubicBezTo>
                    <a:pt x="46" y="120"/>
                    <a:pt x="46" y="120"/>
                    <a:pt x="46" y="120"/>
                  </a:cubicBezTo>
                  <a:cubicBezTo>
                    <a:pt x="45" y="120"/>
                    <a:pt x="44" y="122"/>
                    <a:pt x="45" y="122"/>
                  </a:cubicBezTo>
                  <a:cubicBezTo>
                    <a:pt x="49" y="125"/>
                    <a:pt x="53" y="127"/>
                    <a:pt x="56" y="130"/>
                  </a:cubicBezTo>
                  <a:cubicBezTo>
                    <a:pt x="56" y="130"/>
                    <a:pt x="57" y="130"/>
                    <a:pt x="57" y="130"/>
                  </a:cubicBezTo>
                  <a:cubicBezTo>
                    <a:pt x="57" y="130"/>
                    <a:pt x="57" y="130"/>
                    <a:pt x="57" y="130"/>
                  </a:cubicBezTo>
                  <a:cubicBezTo>
                    <a:pt x="57" y="131"/>
                    <a:pt x="56" y="132"/>
                    <a:pt x="55" y="134"/>
                  </a:cubicBezTo>
                  <a:cubicBezTo>
                    <a:pt x="55" y="134"/>
                    <a:pt x="54" y="135"/>
                    <a:pt x="54" y="135"/>
                  </a:cubicBezTo>
                  <a:cubicBezTo>
                    <a:pt x="49" y="132"/>
                    <a:pt x="45" y="128"/>
                    <a:pt x="39" y="125"/>
                  </a:cubicBezTo>
                  <a:cubicBezTo>
                    <a:pt x="39" y="125"/>
                    <a:pt x="39" y="125"/>
                    <a:pt x="39" y="125"/>
                  </a:cubicBezTo>
                  <a:cubicBezTo>
                    <a:pt x="38" y="125"/>
                    <a:pt x="37" y="126"/>
                    <a:pt x="38" y="127"/>
                  </a:cubicBezTo>
                  <a:cubicBezTo>
                    <a:pt x="43" y="130"/>
                    <a:pt x="48" y="134"/>
                    <a:pt x="53" y="137"/>
                  </a:cubicBezTo>
                  <a:cubicBezTo>
                    <a:pt x="52" y="139"/>
                    <a:pt x="50" y="141"/>
                    <a:pt x="49" y="142"/>
                  </a:cubicBezTo>
                  <a:cubicBezTo>
                    <a:pt x="45" y="140"/>
                    <a:pt x="42" y="136"/>
                    <a:pt x="37" y="135"/>
                  </a:cubicBezTo>
                  <a:cubicBezTo>
                    <a:pt x="37" y="134"/>
                    <a:pt x="37" y="134"/>
                    <a:pt x="36" y="134"/>
                  </a:cubicBezTo>
                  <a:cubicBezTo>
                    <a:pt x="35" y="134"/>
                    <a:pt x="35" y="136"/>
                    <a:pt x="36" y="137"/>
                  </a:cubicBezTo>
                  <a:cubicBezTo>
                    <a:pt x="41" y="138"/>
                    <a:pt x="44" y="142"/>
                    <a:pt x="48" y="144"/>
                  </a:cubicBezTo>
                  <a:cubicBezTo>
                    <a:pt x="47" y="146"/>
                    <a:pt x="46" y="148"/>
                    <a:pt x="44" y="150"/>
                  </a:cubicBezTo>
                  <a:cubicBezTo>
                    <a:pt x="44" y="150"/>
                    <a:pt x="44" y="150"/>
                    <a:pt x="44" y="150"/>
                  </a:cubicBezTo>
                  <a:cubicBezTo>
                    <a:pt x="40" y="148"/>
                    <a:pt x="36" y="145"/>
                    <a:pt x="32" y="142"/>
                  </a:cubicBezTo>
                  <a:cubicBezTo>
                    <a:pt x="32" y="142"/>
                    <a:pt x="32" y="142"/>
                    <a:pt x="31" y="142"/>
                  </a:cubicBezTo>
                  <a:cubicBezTo>
                    <a:pt x="30" y="142"/>
                    <a:pt x="29" y="143"/>
                    <a:pt x="30" y="144"/>
                  </a:cubicBezTo>
                  <a:cubicBezTo>
                    <a:pt x="34" y="147"/>
                    <a:pt x="38" y="150"/>
                    <a:pt x="43" y="152"/>
                  </a:cubicBezTo>
                  <a:cubicBezTo>
                    <a:pt x="42" y="154"/>
                    <a:pt x="41" y="156"/>
                    <a:pt x="40" y="157"/>
                  </a:cubicBezTo>
                  <a:cubicBezTo>
                    <a:pt x="36" y="155"/>
                    <a:pt x="32" y="153"/>
                    <a:pt x="28" y="150"/>
                  </a:cubicBezTo>
                  <a:cubicBezTo>
                    <a:pt x="28" y="150"/>
                    <a:pt x="28" y="150"/>
                    <a:pt x="28" y="150"/>
                  </a:cubicBezTo>
                  <a:cubicBezTo>
                    <a:pt x="26" y="150"/>
                    <a:pt x="26" y="152"/>
                    <a:pt x="27" y="152"/>
                  </a:cubicBezTo>
                  <a:cubicBezTo>
                    <a:pt x="31" y="155"/>
                    <a:pt x="35" y="157"/>
                    <a:pt x="39" y="159"/>
                  </a:cubicBezTo>
                  <a:cubicBezTo>
                    <a:pt x="38" y="161"/>
                    <a:pt x="36" y="163"/>
                    <a:pt x="35" y="164"/>
                  </a:cubicBezTo>
                  <a:cubicBezTo>
                    <a:pt x="31" y="162"/>
                    <a:pt x="27" y="159"/>
                    <a:pt x="22" y="157"/>
                  </a:cubicBezTo>
                  <a:cubicBezTo>
                    <a:pt x="22" y="157"/>
                    <a:pt x="22" y="157"/>
                    <a:pt x="22" y="157"/>
                  </a:cubicBezTo>
                  <a:cubicBezTo>
                    <a:pt x="20" y="157"/>
                    <a:pt x="20" y="159"/>
                    <a:pt x="21" y="160"/>
                  </a:cubicBezTo>
                  <a:cubicBezTo>
                    <a:pt x="26" y="161"/>
                    <a:pt x="30" y="164"/>
                    <a:pt x="34" y="166"/>
                  </a:cubicBezTo>
                  <a:cubicBezTo>
                    <a:pt x="33" y="168"/>
                    <a:pt x="32" y="170"/>
                    <a:pt x="31" y="173"/>
                  </a:cubicBezTo>
                  <a:moveTo>
                    <a:pt x="99" y="0"/>
                  </a:moveTo>
                  <a:cubicBezTo>
                    <a:pt x="98" y="0"/>
                    <a:pt x="98" y="0"/>
                    <a:pt x="98" y="0"/>
                  </a:cubicBezTo>
                  <a:cubicBezTo>
                    <a:pt x="90" y="13"/>
                    <a:pt x="81" y="26"/>
                    <a:pt x="73" y="39"/>
                  </a:cubicBezTo>
                  <a:cubicBezTo>
                    <a:pt x="66" y="52"/>
                    <a:pt x="59" y="65"/>
                    <a:pt x="50" y="77"/>
                  </a:cubicBezTo>
                  <a:cubicBezTo>
                    <a:pt x="42" y="90"/>
                    <a:pt x="33" y="102"/>
                    <a:pt x="25" y="115"/>
                  </a:cubicBezTo>
                  <a:cubicBezTo>
                    <a:pt x="16" y="129"/>
                    <a:pt x="8" y="143"/>
                    <a:pt x="0" y="156"/>
                  </a:cubicBezTo>
                  <a:cubicBezTo>
                    <a:pt x="0" y="157"/>
                    <a:pt x="0" y="157"/>
                    <a:pt x="0" y="157"/>
                  </a:cubicBezTo>
                  <a:cubicBezTo>
                    <a:pt x="0" y="157"/>
                    <a:pt x="0" y="157"/>
                    <a:pt x="0" y="158"/>
                  </a:cubicBezTo>
                  <a:cubicBezTo>
                    <a:pt x="10" y="163"/>
                    <a:pt x="20" y="169"/>
                    <a:pt x="30" y="175"/>
                  </a:cubicBezTo>
                  <a:cubicBezTo>
                    <a:pt x="30" y="175"/>
                    <a:pt x="31" y="175"/>
                    <a:pt x="31" y="175"/>
                  </a:cubicBezTo>
                  <a:cubicBezTo>
                    <a:pt x="31" y="175"/>
                    <a:pt x="32" y="175"/>
                    <a:pt x="32" y="175"/>
                  </a:cubicBezTo>
                  <a:cubicBezTo>
                    <a:pt x="32" y="175"/>
                    <a:pt x="32" y="175"/>
                    <a:pt x="32" y="175"/>
                  </a:cubicBezTo>
                  <a:cubicBezTo>
                    <a:pt x="32" y="175"/>
                    <a:pt x="32" y="175"/>
                    <a:pt x="33" y="174"/>
                  </a:cubicBezTo>
                  <a:cubicBezTo>
                    <a:pt x="38" y="163"/>
                    <a:pt x="46" y="152"/>
                    <a:pt x="53" y="142"/>
                  </a:cubicBezTo>
                  <a:cubicBezTo>
                    <a:pt x="60" y="130"/>
                    <a:pt x="67" y="119"/>
                    <a:pt x="75" y="107"/>
                  </a:cubicBezTo>
                  <a:cubicBezTo>
                    <a:pt x="87" y="88"/>
                    <a:pt x="100" y="68"/>
                    <a:pt x="112" y="48"/>
                  </a:cubicBezTo>
                  <a:cubicBezTo>
                    <a:pt x="116" y="42"/>
                    <a:pt x="120" y="36"/>
                    <a:pt x="123" y="30"/>
                  </a:cubicBezTo>
                  <a:cubicBezTo>
                    <a:pt x="125" y="27"/>
                    <a:pt x="127" y="24"/>
                    <a:pt x="128" y="21"/>
                  </a:cubicBezTo>
                  <a:cubicBezTo>
                    <a:pt x="128" y="21"/>
                    <a:pt x="129" y="20"/>
                    <a:pt x="128" y="19"/>
                  </a:cubicBezTo>
                  <a:cubicBezTo>
                    <a:pt x="118" y="13"/>
                    <a:pt x="110" y="6"/>
                    <a:pt x="101" y="0"/>
                  </a:cubicBezTo>
                  <a:cubicBezTo>
                    <a:pt x="100" y="0"/>
                    <a:pt x="100" y="0"/>
                    <a:pt x="100" y="0"/>
                  </a:cubicBezTo>
                  <a:cubicBezTo>
                    <a:pt x="100" y="0"/>
                    <a:pt x="100" y="0"/>
                    <a:pt x="100" y="0"/>
                  </a:cubicBezTo>
                  <a:cubicBezTo>
                    <a:pt x="99" y="0"/>
                    <a:pt x="99" y="0"/>
                    <a:pt x="99"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515" name="Google Shape;515;p22"/>
            <p:cNvSpPr/>
            <p:nvPr/>
          </p:nvSpPr>
          <p:spPr>
            <a:xfrm>
              <a:off x="5952794" y="3347964"/>
              <a:ext cx="60325" cy="38100"/>
            </a:xfrm>
            <a:custGeom>
              <a:rect b="b" l="l" r="r" t="t"/>
              <a:pathLst>
                <a:path extrusionOk="0" h="9" w="14">
                  <a:moveTo>
                    <a:pt x="1" y="0"/>
                  </a:moveTo>
                  <a:cubicBezTo>
                    <a:pt x="0" y="0"/>
                    <a:pt x="0" y="1"/>
                    <a:pt x="1" y="2"/>
                  </a:cubicBezTo>
                  <a:cubicBezTo>
                    <a:pt x="4" y="4"/>
                    <a:pt x="8" y="7"/>
                    <a:pt x="11" y="9"/>
                  </a:cubicBezTo>
                  <a:cubicBezTo>
                    <a:pt x="11" y="9"/>
                    <a:pt x="12" y="9"/>
                    <a:pt x="12" y="9"/>
                  </a:cubicBezTo>
                  <a:cubicBezTo>
                    <a:pt x="13" y="9"/>
                    <a:pt x="14" y="8"/>
                    <a:pt x="12" y="7"/>
                  </a:cubicBezTo>
                  <a:cubicBezTo>
                    <a:pt x="9" y="5"/>
                    <a:pt x="6" y="2"/>
                    <a:pt x="2" y="0"/>
                  </a:cubicBezTo>
                  <a:cubicBezTo>
                    <a:pt x="2" y="0"/>
                    <a:pt x="2" y="0"/>
                    <a:pt x="1"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516" name="Google Shape;516;p22"/>
            <p:cNvSpPr/>
            <p:nvPr/>
          </p:nvSpPr>
          <p:spPr>
            <a:xfrm>
              <a:off x="3112756" y="1781102"/>
              <a:ext cx="1085850" cy="728663"/>
            </a:xfrm>
            <a:custGeom>
              <a:rect b="b" l="l" r="r" t="t"/>
              <a:pathLst>
                <a:path extrusionOk="0" h="172" w="256">
                  <a:moveTo>
                    <a:pt x="230" y="29"/>
                  </a:moveTo>
                  <a:cubicBezTo>
                    <a:pt x="231" y="29"/>
                    <a:pt x="233" y="27"/>
                    <a:pt x="231" y="26"/>
                  </a:cubicBezTo>
                  <a:cubicBezTo>
                    <a:pt x="226" y="21"/>
                    <a:pt x="224" y="14"/>
                    <a:pt x="220" y="9"/>
                  </a:cubicBezTo>
                  <a:cubicBezTo>
                    <a:pt x="223" y="7"/>
                    <a:pt x="226" y="5"/>
                    <a:pt x="228" y="3"/>
                  </a:cubicBezTo>
                  <a:cubicBezTo>
                    <a:pt x="236" y="17"/>
                    <a:pt x="244" y="30"/>
                    <a:pt x="252" y="43"/>
                  </a:cubicBezTo>
                  <a:cubicBezTo>
                    <a:pt x="233" y="53"/>
                    <a:pt x="215" y="64"/>
                    <a:pt x="197" y="74"/>
                  </a:cubicBezTo>
                  <a:cubicBezTo>
                    <a:pt x="178" y="85"/>
                    <a:pt x="158" y="95"/>
                    <a:pt x="139" y="104"/>
                  </a:cubicBezTo>
                  <a:cubicBezTo>
                    <a:pt x="119" y="114"/>
                    <a:pt x="101" y="126"/>
                    <a:pt x="83" y="137"/>
                  </a:cubicBezTo>
                  <a:cubicBezTo>
                    <a:pt x="64" y="148"/>
                    <a:pt x="44" y="158"/>
                    <a:pt x="25" y="168"/>
                  </a:cubicBezTo>
                  <a:cubicBezTo>
                    <a:pt x="25" y="168"/>
                    <a:pt x="25" y="168"/>
                    <a:pt x="25" y="168"/>
                  </a:cubicBezTo>
                  <a:cubicBezTo>
                    <a:pt x="18" y="155"/>
                    <a:pt x="12" y="141"/>
                    <a:pt x="5" y="128"/>
                  </a:cubicBezTo>
                  <a:cubicBezTo>
                    <a:pt x="6" y="127"/>
                    <a:pt x="7" y="126"/>
                    <a:pt x="9" y="125"/>
                  </a:cubicBezTo>
                  <a:cubicBezTo>
                    <a:pt x="9" y="125"/>
                    <a:pt x="9" y="125"/>
                    <a:pt x="9" y="125"/>
                  </a:cubicBezTo>
                  <a:cubicBezTo>
                    <a:pt x="12" y="130"/>
                    <a:pt x="14" y="136"/>
                    <a:pt x="17" y="141"/>
                  </a:cubicBezTo>
                  <a:cubicBezTo>
                    <a:pt x="18" y="141"/>
                    <a:pt x="18" y="141"/>
                    <a:pt x="18" y="141"/>
                  </a:cubicBezTo>
                  <a:cubicBezTo>
                    <a:pt x="20" y="141"/>
                    <a:pt x="21" y="139"/>
                    <a:pt x="20" y="138"/>
                  </a:cubicBezTo>
                  <a:cubicBezTo>
                    <a:pt x="16" y="134"/>
                    <a:pt x="15" y="128"/>
                    <a:pt x="12" y="124"/>
                  </a:cubicBezTo>
                  <a:cubicBezTo>
                    <a:pt x="12" y="123"/>
                    <a:pt x="12" y="123"/>
                    <a:pt x="12" y="123"/>
                  </a:cubicBezTo>
                  <a:cubicBezTo>
                    <a:pt x="12" y="123"/>
                    <a:pt x="13" y="122"/>
                    <a:pt x="14" y="122"/>
                  </a:cubicBezTo>
                  <a:cubicBezTo>
                    <a:pt x="15" y="121"/>
                    <a:pt x="16" y="121"/>
                    <a:pt x="17" y="120"/>
                  </a:cubicBezTo>
                  <a:cubicBezTo>
                    <a:pt x="17" y="121"/>
                    <a:pt x="17" y="121"/>
                    <a:pt x="17" y="121"/>
                  </a:cubicBezTo>
                  <a:cubicBezTo>
                    <a:pt x="21" y="128"/>
                    <a:pt x="24" y="134"/>
                    <a:pt x="29" y="140"/>
                  </a:cubicBezTo>
                  <a:cubicBezTo>
                    <a:pt x="29" y="141"/>
                    <a:pt x="30" y="141"/>
                    <a:pt x="30" y="141"/>
                  </a:cubicBezTo>
                  <a:cubicBezTo>
                    <a:pt x="31" y="141"/>
                    <a:pt x="33" y="139"/>
                    <a:pt x="31" y="138"/>
                  </a:cubicBezTo>
                  <a:cubicBezTo>
                    <a:pt x="27" y="132"/>
                    <a:pt x="24" y="126"/>
                    <a:pt x="20" y="119"/>
                  </a:cubicBezTo>
                  <a:cubicBezTo>
                    <a:pt x="20" y="119"/>
                    <a:pt x="20" y="119"/>
                    <a:pt x="19" y="119"/>
                  </a:cubicBezTo>
                  <a:cubicBezTo>
                    <a:pt x="22" y="117"/>
                    <a:pt x="24" y="116"/>
                    <a:pt x="26" y="115"/>
                  </a:cubicBezTo>
                  <a:cubicBezTo>
                    <a:pt x="28" y="121"/>
                    <a:pt x="30" y="127"/>
                    <a:pt x="34" y="132"/>
                  </a:cubicBezTo>
                  <a:cubicBezTo>
                    <a:pt x="35" y="132"/>
                    <a:pt x="35" y="132"/>
                    <a:pt x="36" y="132"/>
                  </a:cubicBezTo>
                  <a:cubicBezTo>
                    <a:pt x="37" y="132"/>
                    <a:pt x="38" y="131"/>
                    <a:pt x="37" y="130"/>
                  </a:cubicBezTo>
                  <a:cubicBezTo>
                    <a:pt x="33" y="125"/>
                    <a:pt x="31" y="119"/>
                    <a:pt x="29" y="113"/>
                  </a:cubicBezTo>
                  <a:cubicBezTo>
                    <a:pt x="31" y="112"/>
                    <a:pt x="32" y="111"/>
                    <a:pt x="34" y="110"/>
                  </a:cubicBezTo>
                  <a:cubicBezTo>
                    <a:pt x="35" y="110"/>
                    <a:pt x="35" y="109"/>
                    <a:pt x="36" y="109"/>
                  </a:cubicBezTo>
                  <a:cubicBezTo>
                    <a:pt x="38" y="117"/>
                    <a:pt x="43" y="123"/>
                    <a:pt x="47" y="130"/>
                  </a:cubicBezTo>
                  <a:cubicBezTo>
                    <a:pt x="47" y="130"/>
                    <a:pt x="48" y="131"/>
                    <a:pt x="48" y="131"/>
                  </a:cubicBezTo>
                  <a:cubicBezTo>
                    <a:pt x="50" y="131"/>
                    <a:pt x="51" y="129"/>
                    <a:pt x="50" y="128"/>
                  </a:cubicBezTo>
                  <a:cubicBezTo>
                    <a:pt x="46" y="121"/>
                    <a:pt x="41" y="115"/>
                    <a:pt x="39" y="107"/>
                  </a:cubicBezTo>
                  <a:cubicBezTo>
                    <a:pt x="43" y="105"/>
                    <a:pt x="47" y="103"/>
                    <a:pt x="51" y="101"/>
                  </a:cubicBezTo>
                  <a:cubicBezTo>
                    <a:pt x="51" y="101"/>
                    <a:pt x="51" y="101"/>
                    <a:pt x="51" y="102"/>
                  </a:cubicBezTo>
                  <a:cubicBezTo>
                    <a:pt x="55" y="108"/>
                    <a:pt x="59" y="115"/>
                    <a:pt x="62" y="122"/>
                  </a:cubicBezTo>
                  <a:cubicBezTo>
                    <a:pt x="62" y="122"/>
                    <a:pt x="63" y="123"/>
                    <a:pt x="63" y="123"/>
                  </a:cubicBezTo>
                  <a:cubicBezTo>
                    <a:pt x="64" y="123"/>
                    <a:pt x="65" y="121"/>
                    <a:pt x="65" y="120"/>
                  </a:cubicBezTo>
                  <a:cubicBezTo>
                    <a:pt x="62" y="113"/>
                    <a:pt x="58" y="107"/>
                    <a:pt x="54" y="100"/>
                  </a:cubicBezTo>
                  <a:cubicBezTo>
                    <a:pt x="54" y="100"/>
                    <a:pt x="53" y="100"/>
                    <a:pt x="53" y="99"/>
                  </a:cubicBezTo>
                  <a:cubicBezTo>
                    <a:pt x="55" y="98"/>
                    <a:pt x="58" y="97"/>
                    <a:pt x="61" y="95"/>
                  </a:cubicBezTo>
                  <a:cubicBezTo>
                    <a:pt x="61" y="95"/>
                    <a:pt x="61" y="95"/>
                    <a:pt x="61" y="95"/>
                  </a:cubicBezTo>
                  <a:cubicBezTo>
                    <a:pt x="64" y="101"/>
                    <a:pt x="66" y="107"/>
                    <a:pt x="69" y="111"/>
                  </a:cubicBezTo>
                  <a:cubicBezTo>
                    <a:pt x="70" y="112"/>
                    <a:pt x="70" y="112"/>
                    <a:pt x="71" y="112"/>
                  </a:cubicBezTo>
                  <a:cubicBezTo>
                    <a:pt x="72" y="112"/>
                    <a:pt x="73" y="110"/>
                    <a:pt x="72" y="109"/>
                  </a:cubicBezTo>
                  <a:cubicBezTo>
                    <a:pt x="68" y="104"/>
                    <a:pt x="67" y="99"/>
                    <a:pt x="64" y="94"/>
                  </a:cubicBezTo>
                  <a:cubicBezTo>
                    <a:pt x="64" y="94"/>
                    <a:pt x="64" y="94"/>
                    <a:pt x="64" y="94"/>
                  </a:cubicBezTo>
                  <a:cubicBezTo>
                    <a:pt x="65" y="93"/>
                    <a:pt x="66" y="92"/>
                    <a:pt x="68" y="91"/>
                  </a:cubicBezTo>
                  <a:cubicBezTo>
                    <a:pt x="68" y="92"/>
                    <a:pt x="68" y="92"/>
                    <a:pt x="68" y="92"/>
                  </a:cubicBezTo>
                  <a:cubicBezTo>
                    <a:pt x="72" y="99"/>
                    <a:pt x="76" y="107"/>
                    <a:pt x="81" y="113"/>
                  </a:cubicBezTo>
                  <a:cubicBezTo>
                    <a:pt x="81" y="114"/>
                    <a:pt x="82" y="114"/>
                    <a:pt x="82" y="114"/>
                  </a:cubicBezTo>
                  <a:cubicBezTo>
                    <a:pt x="83" y="114"/>
                    <a:pt x="85" y="112"/>
                    <a:pt x="83" y="111"/>
                  </a:cubicBezTo>
                  <a:cubicBezTo>
                    <a:pt x="78" y="105"/>
                    <a:pt x="75" y="97"/>
                    <a:pt x="71" y="90"/>
                  </a:cubicBezTo>
                  <a:cubicBezTo>
                    <a:pt x="71" y="90"/>
                    <a:pt x="71" y="90"/>
                    <a:pt x="71" y="90"/>
                  </a:cubicBezTo>
                  <a:cubicBezTo>
                    <a:pt x="73" y="88"/>
                    <a:pt x="76" y="86"/>
                    <a:pt x="79" y="85"/>
                  </a:cubicBezTo>
                  <a:cubicBezTo>
                    <a:pt x="82" y="91"/>
                    <a:pt x="84" y="98"/>
                    <a:pt x="89" y="104"/>
                  </a:cubicBezTo>
                  <a:cubicBezTo>
                    <a:pt x="89" y="104"/>
                    <a:pt x="90" y="105"/>
                    <a:pt x="90" y="105"/>
                  </a:cubicBezTo>
                  <a:cubicBezTo>
                    <a:pt x="92" y="105"/>
                    <a:pt x="93" y="103"/>
                    <a:pt x="92" y="102"/>
                  </a:cubicBezTo>
                  <a:cubicBezTo>
                    <a:pt x="87" y="96"/>
                    <a:pt x="85" y="89"/>
                    <a:pt x="82" y="83"/>
                  </a:cubicBezTo>
                  <a:cubicBezTo>
                    <a:pt x="83" y="83"/>
                    <a:pt x="84" y="82"/>
                    <a:pt x="86" y="81"/>
                  </a:cubicBezTo>
                  <a:cubicBezTo>
                    <a:pt x="86" y="82"/>
                    <a:pt x="86" y="82"/>
                    <a:pt x="86" y="83"/>
                  </a:cubicBezTo>
                  <a:cubicBezTo>
                    <a:pt x="89" y="85"/>
                    <a:pt x="90" y="89"/>
                    <a:pt x="92" y="92"/>
                  </a:cubicBezTo>
                  <a:cubicBezTo>
                    <a:pt x="94" y="96"/>
                    <a:pt x="97" y="100"/>
                    <a:pt x="99" y="104"/>
                  </a:cubicBezTo>
                  <a:cubicBezTo>
                    <a:pt x="99" y="104"/>
                    <a:pt x="100" y="104"/>
                    <a:pt x="100" y="104"/>
                  </a:cubicBezTo>
                  <a:cubicBezTo>
                    <a:pt x="101" y="104"/>
                    <a:pt x="103" y="103"/>
                    <a:pt x="102" y="102"/>
                  </a:cubicBezTo>
                  <a:cubicBezTo>
                    <a:pt x="100" y="98"/>
                    <a:pt x="97" y="94"/>
                    <a:pt x="95" y="90"/>
                  </a:cubicBezTo>
                  <a:cubicBezTo>
                    <a:pt x="93" y="87"/>
                    <a:pt x="91" y="83"/>
                    <a:pt x="89" y="80"/>
                  </a:cubicBezTo>
                  <a:cubicBezTo>
                    <a:pt x="88" y="80"/>
                    <a:pt x="88" y="80"/>
                    <a:pt x="88" y="80"/>
                  </a:cubicBezTo>
                  <a:cubicBezTo>
                    <a:pt x="91" y="79"/>
                    <a:pt x="93" y="78"/>
                    <a:pt x="95" y="76"/>
                  </a:cubicBezTo>
                  <a:cubicBezTo>
                    <a:pt x="98" y="82"/>
                    <a:pt x="101" y="88"/>
                    <a:pt x="104" y="94"/>
                  </a:cubicBezTo>
                  <a:cubicBezTo>
                    <a:pt x="104" y="94"/>
                    <a:pt x="105" y="94"/>
                    <a:pt x="105" y="94"/>
                  </a:cubicBezTo>
                  <a:cubicBezTo>
                    <a:pt x="106" y="94"/>
                    <a:pt x="108" y="93"/>
                    <a:pt x="107" y="92"/>
                  </a:cubicBezTo>
                  <a:cubicBezTo>
                    <a:pt x="104" y="86"/>
                    <a:pt x="101" y="80"/>
                    <a:pt x="98" y="75"/>
                  </a:cubicBezTo>
                  <a:cubicBezTo>
                    <a:pt x="100" y="74"/>
                    <a:pt x="102" y="73"/>
                    <a:pt x="104" y="72"/>
                  </a:cubicBezTo>
                  <a:cubicBezTo>
                    <a:pt x="106" y="75"/>
                    <a:pt x="107" y="78"/>
                    <a:pt x="108" y="82"/>
                  </a:cubicBezTo>
                  <a:cubicBezTo>
                    <a:pt x="109" y="85"/>
                    <a:pt x="112" y="89"/>
                    <a:pt x="114" y="92"/>
                  </a:cubicBezTo>
                  <a:cubicBezTo>
                    <a:pt x="115" y="93"/>
                    <a:pt x="115" y="93"/>
                    <a:pt x="116" y="93"/>
                  </a:cubicBezTo>
                  <a:cubicBezTo>
                    <a:pt x="117" y="93"/>
                    <a:pt x="118" y="92"/>
                    <a:pt x="117" y="91"/>
                  </a:cubicBezTo>
                  <a:cubicBezTo>
                    <a:pt x="116" y="87"/>
                    <a:pt x="114" y="84"/>
                    <a:pt x="112" y="81"/>
                  </a:cubicBezTo>
                  <a:cubicBezTo>
                    <a:pt x="110" y="78"/>
                    <a:pt x="109" y="73"/>
                    <a:pt x="107" y="70"/>
                  </a:cubicBezTo>
                  <a:cubicBezTo>
                    <a:pt x="110" y="68"/>
                    <a:pt x="114" y="66"/>
                    <a:pt x="118" y="64"/>
                  </a:cubicBezTo>
                  <a:cubicBezTo>
                    <a:pt x="117" y="64"/>
                    <a:pt x="117" y="65"/>
                    <a:pt x="118" y="66"/>
                  </a:cubicBezTo>
                  <a:cubicBezTo>
                    <a:pt x="121" y="71"/>
                    <a:pt x="123" y="77"/>
                    <a:pt x="125" y="83"/>
                  </a:cubicBezTo>
                  <a:cubicBezTo>
                    <a:pt x="125" y="84"/>
                    <a:pt x="126" y="85"/>
                    <a:pt x="127" y="85"/>
                  </a:cubicBezTo>
                  <a:cubicBezTo>
                    <a:pt x="128" y="85"/>
                    <a:pt x="129" y="84"/>
                    <a:pt x="128" y="83"/>
                  </a:cubicBezTo>
                  <a:cubicBezTo>
                    <a:pt x="126" y="76"/>
                    <a:pt x="124" y="70"/>
                    <a:pt x="121" y="64"/>
                  </a:cubicBezTo>
                  <a:cubicBezTo>
                    <a:pt x="120" y="63"/>
                    <a:pt x="120" y="63"/>
                    <a:pt x="119" y="63"/>
                  </a:cubicBezTo>
                  <a:cubicBezTo>
                    <a:pt x="122" y="62"/>
                    <a:pt x="124" y="61"/>
                    <a:pt x="126" y="60"/>
                  </a:cubicBezTo>
                  <a:cubicBezTo>
                    <a:pt x="126" y="60"/>
                    <a:pt x="126" y="60"/>
                    <a:pt x="126" y="60"/>
                  </a:cubicBezTo>
                  <a:cubicBezTo>
                    <a:pt x="130" y="68"/>
                    <a:pt x="134" y="75"/>
                    <a:pt x="137" y="83"/>
                  </a:cubicBezTo>
                  <a:cubicBezTo>
                    <a:pt x="137" y="83"/>
                    <a:pt x="138" y="84"/>
                    <a:pt x="138" y="84"/>
                  </a:cubicBezTo>
                  <a:cubicBezTo>
                    <a:pt x="139" y="84"/>
                    <a:pt x="140" y="82"/>
                    <a:pt x="140" y="81"/>
                  </a:cubicBezTo>
                  <a:cubicBezTo>
                    <a:pt x="137" y="73"/>
                    <a:pt x="133" y="66"/>
                    <a:pt x="129" y="59"/>
                  </a:cubicBezTo>
                  <a:cubicBezTo>
                    <a:pt x="129" y="58"/>
                    <a:pt x="129" y="58"/>
                    <a:pt x="129" y="58"/>
                  </a:cubicBezTo>
                  <a:cubicBezTo>
                    <a:pt x="130" y="57"/>
                    <a:pt x="132" y="56"/>
                    <a:pt x="134" y="55"/>
                  </a:cubicBezTo>
                  <a:cubicBezTo>
                    <a:pt x="134" y="55"/>
                    <a:pt x="134" y="55"/>
                    <a:pt x="134" y="55"/>
                  </a:cubicBezTo>
                  <a:cubicBezTo>
                    <a:pt x="137" y="61"/>
                    <a:pt x="140" y="68"/>
                    <a:pt x="144" y="73"/>
                  </a:cubicBezTo>
                  <a:cubicBezTo>
                    <a:pt x="145" y="74"/>
                    <a:pt x="145" y="74"/>
                    <a:pt x="145" y="74"/>
                  </a:cubicBezTo>
                  <a:cubicBezTo>
                    <a:pt x="147" y="74"/>
                    <a:pt x="148" y="72"/>
                    <a:pt x="147" y="71"/>
                  </a:cubicBezTo>
                  <a:cubicBezTo>
                    <a:pt x="142" y="66"/>
                    <a:pt x="140" y="60"/>
                    <a:pt x="137" y="54"/>
                  </a:cubicBezTo>
                  <a:cubicBezTo>
                    <a:pt x="137" y="54"/>
                    <a:pt x="137" y="54"/>
                    <a:pt x="137" y="54"/>
                  </a:cubicBezTo>
                  <a:cubicBezTo>
                    <a:pt x="140" y="52"/>
                    <a:pt x="142" y="51"/>
                    <a:pt x="145" y="49"/>
                  </a:cubicBezTo>
                  <a:cubicBezTo>
                    <a:pt x="145" y="50"/>
                    <a:pt x="145" y="50"/>
                    <a:pt x="145" y="50"/>
                  </a:cubicBezTo>
                  <a:cubicBezTo>
                    <a:pt x="149" y="56"/>
                    <a:pt x="152" y="63"/>
                    <a:pt x="154" y="70"/>
                  </a:cubicBezTo>
                  <a:cubicBezTo>
                    <a:pt x="155" y="71"/>
                    <a:pt x="155" y="71"/>
                    <a:pt x="156" y="71"/>
                  </a:cubicBezTo>
                  <a:cubicBezTo>
                    <a:pt x="157" y="71"/>
                    <a:pt x="158" y="70"/>
                    <a:pt x="158" y="69"/>
                  </a:cubicBezTo>
                  <a:cubicBezTo>
                    <a:pt x="155" y="62"/>
                    <a:pt x="152" y="55"/>
                    <a:pt x="148" y="48"/>
                  </a:cubicBezTo>
                  <a:cubicBezTo>
                    <a:pt x="148" y="48"/>
                    <a:pt x="148" y="48"/>
                    <a:pt x="148" y="48"/>
                  </a:cubicBezTo>
                  <a:cubicBezTo>
                    <a:pt x="150" y="47"/>
                    <a:pt x="151" y="46"/>
                    <a:pt x="153" y="45"/>
                  </a:cubicBezTo>
                  <a:cubicBezTo>
                    <a:pt x="153" y="46"/>
                    <a:pt x="153" y="46"/>
                    <a:pt x="153" y="46"/>
                  </a:cubicBezTo>
                  <a:cubicBezTo>
                    <a:pt x="156" y="52"/>
                    <a:pt x="159" y="58"/>
                    <a:pt x="162" y="64"/>
                  </a:cubicBezTo>
                  <a:cubicBezTo>
                    <a:pt x="162" y="64"/>
                    <a:pt x="163" y="65"/>
                    <a:pt x="164" y="65"/>
                  </a:cubicBezTo>
                  <a:cubicBezTo>
                    <a:pt x="165" y="65"/>
                    <a:pt x="166" y="63"/>
                    <a:pt x="165" y="62"/>
                  </a:cubicBezTo>
                  <a:cubicBezTo>
                    <a:pt x="162" y="56"/>
                    <a:pt x="159" y="50"/>
                    <a:pt x="156" y="44"/>
                  </a:cubicBezTo>
                  <a:cubicBezTo>
                    <a:pt x="156" y="43"/>
                    <a:pt x="156" y="43"/>
                    <a:pt x="156" y="43"/>
                  </a:cubicBezTo>
                  <a:cubicBezTo>
                    <a:pt x="158" y="42"/>
                    <a:pt x="161" y="40"/>
                    <a:pt x="164" y="39"/>
                  </a:cubicBezTo>
                  <a:cubicBezTo>
                    <a:pt x="164" y="40"/>
                    <a:pt x="164" y="40"/>
                    <a:pt x="164" y="40"/>
                  </a:cubicBezTo>
                  <a:cubicBezTo>
                    <a:pt x="166" y="46"/>
                    <a:pt x="170" y="52"/>
                    <a:pt x="173" y="58"/>
                  </a:cubicBezTo>
                  <a:cubicBezTo>
                    <a:pt x="173" y="58"/>
                    <a:pt x="174" y="59"/>
                    <a:pt x="174" y="59"/>
                  </a:cubicBezTo>
                  <a:cubicBezTo>
                    <a:pt x="175" y="59"/>
                    <a:pt x="177" y="57"/>
                    <a:pt x="176" y="56"/>
                  </a:cubicBezTo>
                  <a:cubicBezTo>
                    <a:pt x="173" y="51"/>
                    <a:pt x="169" y="45"/>
                    <a:pt x="167" y="39"/>
                  </a:cubicBezTo>
                  <a:cubicBezTo>
                    <a:pt x="167" y="38"/>
                    <a:pt x="166" y="38"/>
                    <a:pt x="166" y="38"/>
                  </a:cubicBezTo>
                  <a:cubicBezTo>
                    <a:pt x="168" y="37"/>
                    <a:pt x="169" y="36"/>
                    <a:pt x="171" y="35"/>
                  </a:cubicBezTo>
                  <a:cubicBezTo>
                    <a:pt x="172" y="35"/>
                    <a:pt x="173" y="34"/>
                    <a:pt x="174" y="34"/>
                  </a:cubicBezTo>
                  <a:cubicBezTo>
                    <a:pt x="177" y="41"/>
                    <a:pt x="180" y="49"/>
                    <a:pt x="185" y="57"/>
                  </a:cubicBezTo>
                  <a:cubicBezTo>
                    <a:pt x="185" y="57"/>
                    <a:pt x="186" y="57"/>
                    <a:pt x="186" y="57"/>
                  </a:cubicBezTo>
                  <a:cubicBezTo>
                    <a:pt x="187" y="57"/>
                    <a:pt x="189" y="56"/>
                    <a:pt x="188" y="55"/>
                  </a:cubicBezTo>
                  <a:cubicBezTo>
                    <a:pt x="183" y="48"/>
                    <a:pt x="181" y="40"/>
                    <a:pt x="177" y="32"/>
                  </a:cubicBezTo>
                  <a:cubicBezTo>
                    <a:pt x="179" y="31"/>
                    <a:pt x="182" y="29"/>
                    <a:pt x="184" y="28"/>
                  </a:cubicBezTo>
                  <a:cubicBezTo>
                    <a:pt x="187" y="34"/>
                    <a:pt x="189" y="42"/>
                    <a:pt x="194" y="47"/>
                  </a:cubicBezTo>
                  <a:cubicBezTo>
                    <a:pt x="195" y="47"/>
                    <a:pt x="195" y="47"/>
                    <a:pt x="196" y="47"/>
                  </a:cubicBezTo>
                  <a:cubicBezTo>
                    <a:pt x="197" y="47"/>
                    <a:pt x="198" y="45"/>
                    <a:pt x="197" y="44"/>
                  </a:cubicBezTo>
                  <a:cubicBezTo>
                    <a:pt x="192" y="40"/>
                    <a:pt x="190" y="32"/>
                    <a:pt x="187" y="26"/>
                  </a:cubicBezTo>
                  <a:cubicBezTo>
                    <a:pt x="190" y="25"/>
                    <a:pt x="193" y="23"/>
                    <a:pt x="196" y="22"/>
                  </a:cubicBezTo>
                  <a:cubicBezTo>
                    <a:pt x="196" y="22"/>
                    <a:pt x="196" y="22"/>
                    <a:pt x="196" y="22"/>
                  </a:cubicBezTo>
                  <a:cubicBezTo>
                    <a:pt x="200" y="27"/>
                    <a:pt x="203" y="34"/>
                    <a:pt x="205" y="40"/>
                  </a:cubicBezTo>
                  <a:cubicBezTo>
                    <a:pt x="206" y="41"/>
                    <a:pt x="207" y="41"/>
                    <a:pt x="207" y="41"/>
                  </a:cubicBezTo>
                  <a:cubicBezTo>
                    <a:pt x="208" y="41"/>
                    <a:pt x="209" y="41"/>
                    <a:pt x="209" y="39"/>
                  </a:cubicBezTo>
                  <a:cubicBezTo>
                    <a:pt x="207" y="32"/>
                    <a:pt x="203" y="26"/>
                    <a:pt x="199" y="20"/>
                  </a:cubicBezTo>
                  <a:cubicBezTo>
                    <a:pt x="201" y="19"/>
                    <a:pt x="204" y="17"/>
                    <a:pt x="206" y="16"/>
                  </a:cubicBezTo>
                  <a:cubicBezTo>
                    <a:pt x="209" y="22"/>
                    <a:pt x="213" y="27"/>
                    <a:pt x="216" y="33"/>
                  </a:cubicBezTo>
                  <a:cubicBezTo>
                    <a:pt x="216" y="34"/>
                    <a:pt x="217" y="34"/>
                    <a:pt x="217" y="34"/>
                  </a:cubicBezTo>
                  <a:cubicBezTo>
                    <a:pt x="219" y="34"/>
                    <a:pt x="220" y="33"/>
                    <a:pt x="219" y="31"/>
                  </a:cubicBezTo>
                  <a:cubicBezTo>
                    <a:pt x="216" y="26"/>
                    <a:pt x="212" y="20"/>
                    <a:pt x="209" y="14"/>
                  </a:cubicBezTo>
                  <a:cubicBezTo>
                    <a:pt x="212" y="13"/>
                    <a:pt x="214" y="12"/>
                    <a:pt x="217" y="10"/>
                  </a:cubicBezTo>
                  <a:cubicBezTo>
                    <a:pt x="221" y="16"/>
                    <a:pt x="224" y="23"/>
                    <a:pt x="229" y="28"/>
                  </a:cubicBezTo>
                  <a:cubicBezTo>
                    <a:pt x="229" y="29"/>
                    <a:pt x="230" y="29"/>
                    <a:pt x="230" y="29"/>
                  </a:cubicBezTo>
                  <a:moveTo>
                    <a:pt x="228" y="0"/>
                  </a:moveTo>
                  <a:cubicBezTo>
                    <a:pt x="228" y="0"/>
                    <a:pt x="227" y="0"/>
                    <a:pt x="227" y="0"/>
                  </a:cubicBezTo>
                  <a:cubicBezTo>
                    <a:pt x="212" y="10"/>
                    <a:pt x="195" y="18"/>
                    <a:pt x="180" y="27"/>
                  </a:cubicBezTo>
                  <a:cubicBezTo>
                    <a:pt x="163" y="36"/>
                    <a:pt x="146" y="45"/>
                    <a:pt x="129" y="54"/>
                  </a:cubicBezTo>
                  <a:cubicBezTo>
                    <a:pt x="99" y="70"/>
                    <a:pt x="69" y="86"/>
                    <a:pt x="40" y="103"/>
                  </a:cubicBezTo>
                  <a:cubicBezTo>
                    <a:pt x="31" y="107"/>
                    <a:pt x="23" y="112"/>
                    <a:pt x="14" y="118"/>
                  </a:cubicBezTo>
                  <a:cubicBezTo>
                    <a:pt x="10" y="120"/>
                    <a:pt x="6" y="122"/>
                    <a:pt x="3" y="125"/>
                  </a:cubicBezTo>
                  <a:cubicBezTo>
                    <a:pt x="1" y="125"/>
                    <a:pt x="0" y="126"/>
                    <a:pt x="1" y="128"/>
                  </a:cubicBezTo>
                  <a:cubicBezTo>
                    <a:pt x="8" y="142"/>
                    <a:pt x="15" y="156"/>
                    <a:pt x="22" y="170"/>
                  </a:cubicBezTo>
                  <a:cubicBezTo>
                    <a:pt x="22" y="170"/>
                    <a:pt x="23" y="171"/>
                    <a:pt x="23" y="171"/>
                  </a:cubicBezTo>
                  <a:cubicBezTo>
                    <a:pt x="23" y="171"/>
                    <a:pt x="24" y="172"/>
                    <a:pt x="25" y="172"/>
                  </a:cubicBezTo>
                  <a:cubicBezTo>
                    <a:pt x="25" y="172"/>
                    <a:pt x="25" y="172"/>
                    <a:pt x="26" y="172"/>
                  </a:cubicBezTo>
                  <a:cubicBezTo>
                    <a:pt x="45" y="161"/>
                    <a:pt x="64" y="152"/>
                    <a:pt x="82" y="141"/>
                  </a:cubicBezTo>
                  <a:cubicBezTo>
                    <a:pt x="101" y="130"/>
                    <a:pt x="119" y="118"/>
                    <a:pt x="138" y="108"/>
                  </a:cubicBezTo>
                  <a:cubicBezTo>
                    <a:pt x="158" y="99"/>
                    <a:pt x="177" y="89"/>
                    <a:pt x="196" y="79"/>
                  </a:cubicBezTo>
                  <a:cubicBezTo>
                    <a:pt x="216" y="68"/>
                    <a:pt x="235" y="56"/>
                    <a:pt x="255" y="45"/>
                  </a:cubicBezTo>
                  <a:cubicBezTo>
                    <a:pt x="256" y="45"/>
                    <a:pt x="256" y="45"/>
                    <a:pt x="256" y="45"/>
                  </a:cubicBezTo>
                  <a:cubicBezTo>
                    <a:pt x="256" y="44"/>
                    <a:pt x="256" y="44"/>
                    <a:pt x="256" y="43"/>
                  </a:cubicBezTo>
                  <a:cubicBezTo>
                    <a:pt x="247" y="29"/>
                    <a:pt x="239" y="15"/>
                    <a:pt x="231" y="0"/>
                  </a:cubicBezTo>
                  <a:cubicBezTo>
                    <a:pt x="230" y="0"/>
                    <a:pt x="230" y="0"/>
                    <a:pt x="229" y="0"/>
                  </a:cubicBezTo>
                  <a:cubicBezTo>
                    <a:pt x="229" y="0"/>
                    <a:pt x="229" y="0"/>
                    <a:pt x="229" y="0"/>
                  </a:cubicBezTo>
                  <a:cubicBezTo>
                    <a:pt x="228" y="0"/>
                    <a:pt x="228" y="0"/>
                    <a:pt x="228"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517" name="Google Shape;517;p22"/>
            <p:cNvSpPr/>
            <p:nvPr/>
          </p:nvSpPr>
          <p:spPr>
            <a:xfrm>
              <a:off x="3538206" y="2389114"/>
              <a:ext cx="50800" cy="85725"/>
            </a:xfrm>
            <a:custGeom>
              <a:rect b="b" l="l" r="r" t="t"/>
              <a:pathLst>
                <a:path extrusionOk="0" h="20" w="12">
                  <a:moveTo>
                    <a:pt x="2" y="0"/>
                  </a:moveTo>
                  <a:cubicBezTo>
                    <a:pt x="1" y="0"/>
                    <a:pt x="0" y="2"/>
                    <a:pt x="1" y="3"/>
                  </a:cubicBezTo>
                  <a:cubicBezTo>
                    <a:pt x="3" y="8"/>
                    <a:pt x="6" y="14"/>
                    <a:pt x="9" y="19"/>
                  </a:cubicBezTo>
                  <a:cubicBezTo>
                    <a:pt x="9" y="20"/>
                    <a:pt x="10" y="20"/>
                    <a:pt x="10" y="20"/>
                  </a:cubicBezTo>
                  <a:cubicBezTo>
                    <a:pt x="11" y="20"/>
                    <a:pt x="12" y="19"/>
                    <a:pt x="12" y="17"/>
                  </a:cubicBezTo>
                  <a:cubicBezTo>
                    <a:pt x="9" y="12"/>
                    <a:pt x="6" y="7"/>
                    <a:pt x="4" y="1"/>
                  </a:cubicBezTo>
                  <a:cubicBezTo>
                    <a:pt x="3" y="1"/>
                    <a:pt x="3" y="0"/>
                    <a:pt x="2"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518" name="Google Shape;518;p22"/>
            <p:cNvSpPr/>
            <p:nvPr/>
          </p:nvSpPr>
          <p:spPr>
            <a:xfrm>
              <a:off x="5821420" y="4269803"/>
              <a:ext cx="660400" cy="309563"/>
            </a:xfrm>
            <a:custGeom>
              <a:rect b="b" l="l" r="r" t="t"/>
              <a:pathLst>
                <a:path extrusionOk="0" h="73" w="156">
                  <a:moveTo>
                    <a:pt x="12" y="69"/>
                  </a:moveTo>
                  <a:cubicBezTo>
                    <a:pt x="11" y="69"/>
                    <a:pt x="11" y="69"/>
                    <a:pt x="11" y="69"/>
                  </a:cubicBezTo>
                  <a:cubicBezTo>
                    <a:pt x="11" y="69"/>
                    <a:pt x="11" y="69"/>
                    <a:pt x="11" y="69"/>
                  </a:cubicBezTo>
                  <a:cubicBezTo>
                    <a:pt x="12" y="69"/>
                    <a:pt x="12" y="69"/>
                    <a:pt x="12" y="69"/>
                  </a:cubicBezTo>
                  <a:moveTo>
                    <a:pt x="10" y="68"/>
                  </a:moveTo>
                  <a:cubicBezTo>
                    <a:pt x="9" y="68"/>
                    <a:pt x="9" y="68"/>
                    <a:pt x="8" y="68"/>
                  </a:cubicBezTo>
                  <a:cubicBezTo>
                    <a:pt x="8" y="67"/>
                    <a:pt x="7" y="67"/>
                    <a:pt x="6" y="66"/>
                  </a:cubicBezTo>
                  <a:cubicBezTo>
                    <a:pt x="5" y="66"/>
                    <a:pt x="5" y="65"/>
                    <a:pt x="5" y="64"/>
                  </a:cubicBezTo>
                  <a:cubicBezTo>
                    <a:pt x="6" y="66"/>
                    <a:pt x="8" y="67"/>
                    <a:pt x="10" y="68"/>
                  </a:cubicBezTo>
                  <a:moveTo>
                    <a:pt x="18" y="67"/>
                  </a:moveTo>
                  <a:cubicBezTo>
                    <a:pt x="16" y="66"/>
                    <a:pt x="15" y="65"/>
                    <a:pt x="13" y="63"/>
                  </a:cubicBezTo>
                  <a:cubicBezTo>
                    <a:pt x="13" y="63"/>
                    <a:pt x="13" y="63"/>
                    <a:pt x="13" y="63"/>
                  </a:cubicBezTo>
                  <a:cubicBezTo>
                    <a:pt x="14" y="64"/>
                    <a:pt x="16" y="65"/>
                    <a:pt x="17" y="66"/>
                  </a:cubicBezTo>
                  <a:cubicBezTo>
                    <a:pt x="18" y="67"/>
                    <a:pt x="18" y="67"/>
                    <a:pt x="18" y="67"/>
                  </a:cubicBezTo>
                  <a:moveTo>
                    <a:pt x="30" y="69"/>
                  </a:moveTo>
                  <a:cubicBezTo>
                    <a:pt x="30" y="69"/>
                    <a:pt x="30" y="69"/>
                    <a:pt x="30" y="69"/>
                  </a:cubicBezTo>
                  <a:cubicBezTo>
                    <a:pt x="28" y="67"/>
                    <a:pt x="25" y="65"/>
                    <a:pt x="23" y="63"/>
                  </a:cubicBezTo>
                  <a:cubicBezTo>
                    <a:pt x="22" y="63"/>
                    <a:pt x="22" y="63"/>
                    <a:pt x="22" y="63"/>
                  </a:cubicBezTo>
                  <a:cubicBezTo>
                    <a:pt x="22" y="62"/>
                    <a:pt x="18" y="59"/>
                    <a:pt x="19" y="59"/>
                  </a:cubicBezTo>
                  <a:cubicBezTo>
                    <a:pt x="19" y="59"/>
                    <a:pt x="19" y="59"/>
                    <a:pt x="19" y="59"/>
                  </a:cubicBezTo>
                  <a:cubicBezTo>
                    <a:pt x="21" y="59"/>
                    <a:pt x="23" y="61"/>
                    <a:pt x="25" y="62"/>
                  </a:cubicBezTo>
                  <a:cubicBezTo>
                    <a:pt x="28" y="64"/>
                    <a:pt x="31" y="67"/>
                    <a:pt x="34" y="69"/>
                  </a:cubicBezTo>
                  <a:cubicBezTo>
                    <a:pt x="34" y="69"/>
                    <a:pt x="33" y="69"/>
                    <a:pt x="32" y="69"/>
                  </a:cubicBezTo>
                  <a:cubicBezTo>
                    <a:pt x="29" y="70"/>
                    <a:pt x="26" y="70"/>
                    <a:pt x="22" y="70"/>
                  </a:cubicBezTo>
                  <a:cubicBezTo>
                    <a:pt x="20" y="70"/>
                    <a:pt x="18" y="70"/>
                    <a:pt x="16" y="70"/>
                  </a:cubicBezTo>
                  <a:cubicBezTo>
                    <a:pt x="15" y="69"/>
                    <a:pt x="15" y="69"/>
                    <a:pt x="14" y="69"/>
                  </a:cubicBezTo>
                  <a:cubicBezTo>
                    <a:pt x="13" y="68"/>
                    <a:pt x="11" y="67"/>
                    <a:pt x="10" y="66"/>
                  </a:cubicBezTo>
                  <a:cubicBezTo>
                    <a:pt x="9" y="66"/>
                    <a:pt x="7" y="63"/>
                    <a:pt x="7" y="63"/>
                  </a:cubicBezTo>
                  <a:cubicBezTo>
                    <a:pt x="10" y="64"/>
                    <a:pt x="13" y="67"/>
                    <a:pt x="16" y="69"/>
                  </a:cubicBezTo>
                  <a:cubicBezTo>
                    <a:pt x="17" y="69"/>
                    <a:pt x="17" y="69"/>
                    <a:pt x="17" y="69"/>
                  </a:cubicBezTo>
                  <a:cubicBezTo>
                    <a:pt x="16" y="68"/>
                    <a:pt x="16" y="68"/>
                    <a:pt x="16" y="68"/>
                  </a:cubicBezTo>
                  <a:cubicBezTo>
                    <a:pt x="15" y="68"/>
                    <a:pt x="15" y="68"/>
                    <a:pt x="15" y="68"/>
                  </a:cubicBezTo>
                  <a:cubicBezTo>
                    <a:pt x="14" y="67"/>
                    <a:pt x="13" y="66"/>
                    <a:pt x="12" y="65"/>
                  </a:cubicBezTo>
                  <a:cubicBezTo>
                    <a:pt x="11" y="64"/>
                    <a:pt x="7" y="60"/>
                    <a:pt x="8" y="60"/>
                  </a:cubicBezTo>
                  <a:cubicBezTo>
                    <a:pt x="8" y="60"/>
                    <a:pt x="9" y="61"/>
                    <a:pt x="10" y="61"/>
                  </a:cubicBezTo>
                  <a:cubicBezTo>
                    <a:pt x="10" y="61"/>
                    <a:pt x="10" y="61"/>
                    <a:pt x="11" y="62"/>
                  </a:cubicBezTo>
                  <a:cubicBezTo>
                    <a:pt x="14" y="65"/>
                    <a:pt x="17" y="68"/>
                    <a:pt x="21" y="69"/>
                  </a:cubicBezTo>
                  <a:cubicBezTo>
                    <a:pt x="21" y="69"/>
                    <a:pt x="21" y="69"/>
                    <a:pt x="21" y="69"/>
                  </a:cubicBezTo>
                  <a:cubicBezTo>
                    <a:pt x="22" y="69"/>
                    <a:pt x="22" y="69"/>
                    <a:pt x="21" y="69"/>
                  </a:cubicBezTo>
                  <a:cubicBezTo>
                    <a:pt x="18" y="66"/>
                    <a:pt x="15" y="63"/>
                    <a:pt x="11" y="61"/>
                  </a:cubicBezTo>
                  <a:cubicBezTo>
                    <a:pt x="11" y="61"/>
                    <a:pt x="10" y="60"/>
                    <a:pt x="10" y="59"/>
                  </a:cubicBezTo>
                  <a:cubicBezTo>
                    <a:pt x="10" y="59"/>
                    <a:pt x="10" y="59"/>
                    <a:pt x="10" y="59"/>
                  </a:cubicBezTo>
                  <a:cubicBezTo>
                    <a:pt x="10" y="59"/>
                    <a:pt x="13" y="61"/>
                    <a:pt x="13" y="61"/>
                  </a:cubicBezTo>
                  <a:cubicBezTo>
                    <a:pt x="15" y="62"/>
                    <a:pt x="17" y="63"/>
                    <a:pt x="19" y="65"/>
                  </a:cubicBezTo>
                  <a:cubicBezTo>
                    <a:pt x="21" y="66"/>
                    <a:pt x="23" y="67"/>
                    <a:pt x="25" y="69"/>
                  </a:cubicBezTo>
                  <a:cubicBezTo>
                    <a:pt x="25" y="69"/>
                    <a:pt x="25" y="69"/>
                    <a:pt x="25" y="69"/>
                  </a:cubicBezTo>
                  <a:cubicBezTo>
                    <a:pt x="25" y="69"/>
                    <a:pt x="25" y="68"/>
                    <a:pt x="25" y="68"/>
                  </a:cubicBezTo>
                  <a:cubicBezTo>
                    <a:pt x="23" y="67"/>
                    <a:pt x="21" y="65"/>
                    <a:pt x="19" y="64"/>
                  </a:cubicBezTo>
                  <a:cubicBezTo>
                    <a:pt x="18" y="63"/>
                    <a:pt x="17" y="62"/>
                    <a:pt x="16" y="61"/>
                  </a:cubicBezTo>
                  <a:cubicBezTo>
                    <a:pt x="16" y="60"/>
                    <a:pt x="16" y="60"/>
                    <a:pt x="16" y="60"/>
                  </a:cubicBezTo>
                  <a:cubicBezTo>
                    <a:pt x="16" y="60"/>
                    <a:pt x="20" y="62"/>
                    <a:pt x="20" y="63"/>
                  </a:cubicBezTo>
                  <a:cubicBezTo>
                    <a:pt x="21" y="63"/>
                    <a:pt x="22" y="63"/>
                    <a:pt x="22" y="64"/>
                  </a:cubicBezTo>
                  <a:cubicBezTo>
                    <a:pt x="25" y="66"/>
                    <a:pt x="27" y="68"/>
                    <a:pt x="30" y="69"/>
                  </a:cubicBezTo>
                  <a:moveTo>
                    <a:pt x="38" y="63"/>
                  </a:moveTo>
                  <a:cubicBezTo>
                    <a:pt x="38" y="63"/>
                    <a:pt x="37" y="62"/>
                    <a:pt x="37" y="62"/>
                  </a:cubicBezTo>
                  <a:cubicBezTo>
                    <a:pt x="34" y="61"/>
                    <a:pt x="31" y="59"/>
                    <a:pt x="29" y="57"/>
                  </a:cubicBezTo>
                  <a:cubicBezTo>
                    <a:pt x="29" y="57"/>
                    <a:pt x="29" y="57"/>
                    <a:pt x="29" y="57"/>
                  </a:cubicBezTo>
                  <a:cubicBezTo>
                    <a:pt x="30" y="57"/>
                    <a:pt x="31" y="58"/>
                    <a:pt x="31" y="58"/>
                  </a:cubicBezTo>
                  <a:cubicBezTo>
                    <a:pt x="33" y="59"/>
                    <a:pt x="35" y="61"/>
                    <a:pt x="37" y="62"/>
                  </a:cubicBezTo>
                  <a:cubicBezTo>
                    <a:pt x="38" y="63"/>
                    <a:pt x="38" y="63"/>
                    <a:pt x="38" y="63"/>
                  </a:cubicBezTo>
                  <a:moveTo>
                    <a:pt x="66" y="55"/>
                  </a:moveTo>
                  <a:cubicBezTo>
                    <a:pt x="63" y="54"/>
                    <a:pt x="60" y="52"/>
                    <a:pt x="58" y="51"/>
                  </a:cubicBezTo>
                  <a:cubicBezTo>
                    <a:pt x="61" y="52"/>
                    <a:pt x="64" y="54"/>
                    <a:pt x="66" y="55"/>
                  </a:cubicBezTo>
                  <a:moveTo>
                    <a:pt x="4" y="64"/>
                  </a:moveTo>
                  <a:cubicBezTo>
                    <a:pt x="2" y="57"/>
                    <a:pt x="15" y="52"/>
                    <a:pt x="20" y="50"/>
                  </a:cubicBezTo>
                  <a:cubicBezTo>
                    <a:pt x="28" y="47"/>
                    <a:pt x="36" y="45"/>
                    <a:pt x="44" y="43"/>
                  </a:cubicBezTo>
                  <a:cubicBezTo>
                    <a:pt x="61" y="37"/>
                    <a:pt x="78" y="34"/>
                    <a:pt x="95" y="30"/>
                  </a:cubicBezTo>
                  <a:cubicBezTo>
                    <a:pt x="95" y="30"/>
                    <a:pt x="95" y="30"/>
                    <a:pt x="95" y="30"/>
                  </a:cubicBezTo>
                  <a:cubicBezTo>
                    <a:pt x="98" y="32"/>
                    <a:pt x="101" y="35"/>
                    <a:pt x="104" y="35"/>
                  </a:cubicBezTo>
                  <a:cubicBezTo>
                    <a:pt x="100" y="35"/>
                    <a:pt x="97" y="32"/>
                    <a:pt x="92" y="31"/>
                  </a:cubicBezTo>
                  <a:cubicBezTo>
                    <a:pt x="92" y="31"/>
                    <a:pt x="92" y="31"/>
                    <a:pt x="92" y="31"/>
                  </a:cubicBezTo>
                  <a:cubicBezTo>
                    <a:pt x="92" y="31"/>
                    <a:pt x="92" y="32"/>
                    <a:pt x="92" y="32"/>
                  </a:cubicBezTo>
                  <a:cubicBezTo>
                    <a:pt x="94" y="33"/>
                    <a:pt x="95" y="34"/>
                    <a:pt x="97" y="35"/>
                  </a:cubicBezTo>
                  <a:cubicBezTo>
                    <a:pt x="98" y="36"/>
                    <a:pt x="101" y="37"/>
                    <a:pt x="101" y="37"/>
                  </a:cubicBezTo>
                  <a:cubicBezTo>
                    <a:pt x="100" y="37"/>
                    <a:pt x="100" y="37"/>
                    <a:pt x="98" y="36"/>
                  </a:cubicBezTo>
                  <a:cubicBezTo>
                    <a:pt x="95" y="35"/>
                    <a:pt x="92" y="34"/>
                    <a:pt x="89" y="33"/>
                  </a:cubicBezTo>
                  <a:cubicBezTo>
                    <a:pt x="89" y="33"/>
                    <a:pt x="89" y="33"/>
                    <a:pt x="89" y="33"/>
                  </a:cubicBezTo>
                  <a:cubicBezTo>
                    <a:pt x="88" y="33"/>
                    <a:pt x="88" y="33"/>
                    <a:pt x="89" y="33"/>
                  </a:cubicBezTo>
                  <a:cubicBezTo>
                    <a:pt x="90" y="34"/>
                    <a:pt x="92" y="35"/>
                    <a:pt x="93" y="36"/>
                  </a:cubicBezTo>
                  <a:cubicBezTo>
                    <a:pt x="91" y="35"/>
                    <a:pt x="88" y="34"/>
                    <a:pt x="85" y="33"/>
                  </a:cubicBezTo>
                  <a:cubicBezTo>
                    <a:pt x="84" y="34"/>
                    <a:pt x="84" y="34"/>
                    <a:pt x="84" y="34"/>
                  </a:cubicBezTo>
                  <a:cubicBezTo>
                    <a:pt x="89" y="37"/>
                    <a:pt x="94" y="39"/>
                    <a:pt x="98" y="42"/>
                  </a:cubicBezTo>
                  <a:cubicBezTo>
                    <a:pt x="94" y="39"/>
                    <a:pt x="88" y="37"/>
                    <a:pt x="83" y="36"/>
                  </a:cubicBezTo>
                  <a:cubicBezTo>
                    <a:pt x="83" y="36"/>
                    <a:pt x="83" y="36"/>
                    <a:pt x="83" y="36"/>
                  </a:cubicBezTo>
                  <a:cubicBezTo>
                    <a:pt x="83" y="36"/>
                    <a:pt x="82" y="36"/>
                    <a:pt x="83" y="36"/>
                  </a:cubicBezTo>
                  <a:cubicBezTo>
                    <a:pt x="85" y="38"/>
                    <a:pt x="87" y="39"/>
                    <a:pt x="89" y="40"/>
                  </a:cubicBezTo>
                  <a:cubicBezTo>
                    <a:pt x="90" y="41"/>
                    <a:pt x="90" y="41"/>
                    <a:pt x="90" y="41"/>
                  </a:cubicBezTo>
                  <a:cubicBezTo>
                    <a:pt x="86" y="39"/>
                    <a:pt x="82" y="37"/>
                    <a:pt x="77" y="36"/>
                  </a:cubicBezTo>
                  <a:cubicBezTo>
                    <a:pt x="77" y="37"/>
                    <a:pt x="77" y="37"/>
                    <a:pt x="77" y="37"/>
                  </a:cubicBezTo>
                  <a:cubicBezTo>
                    <a:pt x="79" y="38"/>
                    <a:pt x="80" y="39"/>
                    <a:pt x="82" y="40"/>
                  </a:cubicBezTo>
                  <a:cubicBezTo>
                    <a:pt x="84" y="41"/>
                    <a:pt x="85" y="42"/>
                    <a:pt x="86" y="42"/>
                  </a:cubicBezTo>
                  <a:cubicBezTo>
                    <a:pt x="86" y="42"/>
                    <a:pt x="89" y="44"/>
                    <a:pt x="89" y="44"/>
                  </a:cubicBezTo>
                  <a:cubicBezTo>
                    <a:pt x="89" y="44"/>
                    <a:pt x="88" y="44"/>
                    <a:pt x="88" y="44"/>
                  </a:cubicBezTo>
                  <a:cubicBezTo>
                    <a:pt x="82" y="41"/>
                    <a:pt x="77" y="38"/>
                    <a:pt x="71" y="36"/>
                  </a:cubicBezTo>
                  <a:cubicBezTo>
                    <a:pt x="71" y="37"/>
                    <a:pt x="71" y="37"/>
                    <a:pt x="71" y="37"/>
                  </a:cubicBezTo>
                  <a:cubicBezTo>
                    <a:pt x="74" y="41"/>
                    <a:pt x="79" y="42"/>
                    <a:pt x="84" y="45"/>
                  </a:cubicBezTo>
                  <a:cubicBezTo>
                    <a:pt x="85" y="46"/>
                    <a:pt x="86" y="46"/>
                    <a:pt x="86" y="46"/>
                  </a:cubicBezTo>
                  <a:cubicBezTo>
                    <a:pt x="85" y="46"/>
                    <a:pt x="83" y="45"/>
                    <a:pt x="83" y="45"/>
                  </a:cubicBezTo>
                  <a:cubicBezTo>
                    <a:pt x="81" y="44"/>
                    <a:pt x="79" y="43"/>
                    <a:pt x="78" y="42"/>
                  </a:cubicBezTo>
                  <a:cubicBezTo>
                    <a:pt x="75" y="41"/>
                    <a:pt x="72" y="39"/>
                    <a:pt x="68" y="38"/>
                  </a:cubicBezTo>
                  <a:cubicBezTo>
                    <a:pt x="68" y="39"/>
                    <a:pt x="68" y="39"/>
                    <a:pt x="68" y="39"/>
                  </a:cubicBezTo>
                  <a:cubicBezTo>
                    <a:pt x="70" y="41"/>
                    <a:pt x="73" y="43"/>
                    <a:pt x="76" y="45"/>
                  </a:cubicBezTo>
                  <a:cubicBezTo>
                    <a:pt x="72" y="43"/>
                    <a:pt x="69" y="42"/>
                    <a:pt x="65" y="41"/>
                  </a:cubicBezTo>
                  <a:cubicBezTo>
                    <a:pt x="65" y="41"/>
                    <a:pt x="65" y="41"/>
                    <a:pt x="65" y="41"/>
                  </a:cubicBezTo>
                  <a:cubicBezTo>
                    <a:pt x="65" y="41"/>
                    <a:pt x="65" y="41"/>
                    <a:pt x="65" y="42"/>
                  </a:cubicBezTo>
                  <a:cubicBezTo>
                    <a:pt x="68" y="44"/>
                    <a:pt x="72" y="46"/>
                    <a:pt x="75" y="48"/>
                  </a:cubicBezTo>
                  <a:cubicBezTo>
                    <a:pt x="76" y="48"/>
                    <a:pt x="76" y="49"/>
                    <a:pt x="77" y="49"/>
                  </a:cubicBezTo>
                  <a:cubicBezTo>
                    <a:pt x="78" y="50"/>
                    <a:pt x="78" y="50"/>
                    <a:pt x="78" y="50"/>
                  </a:cubicBezTo>
                  <a:cubicBezTo>
                    <a:pt x="76" y="49"/>
                    <a:pt x="75" y="48"/>
                    <a:pt x="74" y="48"/>
                  </a:cubicBezTo>
                  <a:cubicBezTo>
                    <a:pt x="69" y="45"/>
                    <a:pt x="64" y="41"/>
                    <a:pt x="58" y="41"/>
                  </a:cubicBezTo>
                  <a:cubicBezTo>
                    <a:pt x="58" y="41"/>
                    <a:pt x="58" y="41"/>
                    <a:pt x="58" y="41"/>
                  </a:cubicBezTo>
                  <a:cubicBezTo>
                    <a:pt x="58" y="42"/>
                    <a:pt x="58" y="42"/>
                    <a:pt x="58" y="42"/>
                  </a:cubicBezTo>
                  <a:cubicBezTo>
                    <a:pt x="60" y="44"/>
                    <a:pt x="62" y="45"/>
                    <a:pt x="64" y="47"/>
                  </a:cubicBezTo>
                  <a:cubicBezTo>
                    <a:pt x="61" y="45"/>
                    <a:pt x="58" y="43"/>
                    <a:pt x="54" y="42"/>
                  </a:cubicBezTo>
                  <a:cubicBezTo>
                    <a:pt x="54" y="43"/>
                    <a:pt x="54" y="43"/>
                    <a:pt x="54" y="43"/>
                  </a:cubicBezTo>
                  <a:cubicBezTo>
                    <a:pt x="56" y="45"/>
                    <a:pt x="58" y="47"/>
                    <a:pt x="61" y="48"/>
                  </a:cubicBezTo>
                  <a:cubicBezTo>
                    <a:pt x="59" y="48"/>
                    <a:pt x="58" y="47"/>
                    <a:pt x="57" y="47"/>
                  </a:cubicBezTo>
                  <a:cubicBezTo>
                    <a:pt x="54" y="45"/>
                    <a:pt x="51" y="43"/>
                    <a:pt x="47" y="43"/>
                  </a:cubicBezTo>
                  <a:cubicBezTo>
                    <a:pt x="47" y="43"/>
                    <a:pt x="47" y="43"/>
                    <a:pt x="47" y="43"/>
                  </a:cubicBezTo>
                  <a:cubicBezTo>
                    <a:pt x="48" y="45"/>
                    <a:pt x="49" y="46"/>
                    <a:pt x="51" y="47"/>
                  </a:cubicBezTo>
                  <a:cubicBezTo>
                    <a:pt x="49" y="45"/>
                    <a:pt x="47" y="44"/>
                    <a:pt x="44" y="43"/>
                  </a:cubicBezTo>
                  <a:cubicBezTo>
                    <a:pt x="44" y="44"/>
                    <a:pt x="44" y="44"/>
                    <a:pt x="44" y="44"/>
                  </a:cubicBezTo>
                  <a:cubicBezTo>
                    <a:pt x="50" y="50"/>
                    <a:pt x="58" y="53"/>
                    <a:pt x="65" y="58"/>
                  </a:cubicBezTo>
                  <a:cubicBezTo>
                    <a:pt x="63" y="57"/>
                    <a:pt x="61" y="56"/>
                    <a:pt x="59" y="55"/>
                  </a:cubicBezTo>
                  <a:cubicBezTo>
                    <a:pt x="57" y="54"/>
                    <a:pt x="55" y="53"/>
                    <a:pt x="53" y="52"/>
                  </a:cubicBezTo>
                  <a:cubicBezTo>
                    <a:pt x="48" y="50"/>
                    <a:pt x="44" y="47"/>
                    <a:pt x="40" y="45"/>
                  </a:cubicBezTo>
                  <a:cubicBezTo>
                    <a:pt x="39" y="46"/>
                    <a:pt x="39" y="46"/>
                    <a:pt x="39" y="46"/>
                  </a:cubicBezTo>
                  <a:cubicBezTo>
                    <a:pt x="40" y="47"/>
                    <a:pt x="42" y="49"/>
                    <a:pt x="43" y="50"/>
                  </a:cubicBezTo>
                  <a:cubicBezTo>
                    <a:pt x="41" y="49"/>
                    <a:pt x="38" y="48"/>
                    <a:pt x="36" y="47"/>
                  </a:cubicBezTo>
                  <a:cubicBezTo>
                    <a:pt x="35" y="48"/>
                    <a:pt x="35" y="48"/>
                    <a:pt x="35" y="48"/>
                  </a:cubicBezTo>
                  <a:cubicBezTo>
                    <a:pt x="37" y="50"/>
                    <a:pt x="38" y="51"/>
                    <a:pt x="39" y="52"/>
                  </a:cubicBezTo>
                  <a:cubicBezTo>
                    <a:pt x="37" y="51"/>
                    <a:pt x="35" y="51"/>
                    <a:pt x="33" y="50"/>
                  </a:cubicBezTo>
                  <a:cubicBezTo>
                    <a:pt x="33" y="51"/>
                    <a:pt x="33" y="51"/>
                    <a:pt x="33" y="51"/>
                  </a:cubicBezTo>
                  <a:cubicBezTo>
                    <a:pt x="33" y="51"/>
                    <a:pt x="34" y="52"/>
                    <a:pt x="34" y="52"/>
                  </a:cubicBezTo>
                  <a:cubicBezTo>
                    <a:pt x="33" y="52"/>
                    <a:pt x="31" y="51"/>
                    <a:pt x="29" y="51"/>
                  </a:cubicBezTo>
                  <a:cubicBezTo>
                    <a:pt x="29" y="52"/>
                    <a:pt x="29" y="52"/>
                    <a:pt x="29" y="52"/>
                  </a:cubicBezTo>
                  <a:cubicBezTo>
                    <a:pt x="30" y="53"/>
                    <a:pt x="31" y="54"/>
                    <a:pt x="32" y="55"/>
                  </a:cubicBezTo>
                  <a:cubicBezTo>
                    <a:pt x="29" y="53"/>
                    <a:pt x="26" y="52"/>
                    <a:pt x="24" y="51"/>
                  </a:cubicBezTo>
                  <a:cubicBezTo>
                    <a:pt x="23" y="52"/>
                    <a:pt x="23" y="52"/>
                    <a:pt x="23" y="52"/>
                  </a:cubicBezTo>
                  <a:cubicBezTo>
                    <a:pt x="24" y="52"/>
                    <a:pt x="24" y="53"/>
                    <a:pt x="25" y="54"/>
                  </a:cubicBezTo>
                  <a:cubicBezTo>
                    <a:pt x="23" y="53"/>
                    <a:pt x="22" y="52"/>
                    <a:pt x="20" y="52"/>
                  </a:cubicBezTo>
                  <a:cubicBezTo>
                    <a:pt x="20" y="52"/>
                    <a:pt x="20" y="52"/>
                    <a:pt x="20" y="52"/>
                  </a:cubicBezTo>
                  <a:cubicBezTo>
                    <a:pt x="21" y="54"/>
                    <a:pt x="23" y="56"/>
                    <a:pt x="25" y="58"/>
                  </a:cubicBezTo>
                  <a:cubicBezTo>
                    <a:pt x="24" y="57"/>
                    <a:pt x="22" y="56"/>
                    <a:pt x="20" y="55"/>
                  </a:cubicBezTo>
                  <a:cubicBezTo>
                    <a:pt x="19" y="56"/>
                    <a:pt x="19" y="56"/>
                    <a:pt x="19" y="56"/>
                  </a:cubicBezTo>
                  <a:cubicBezTo>
                    <a:pt x="21" y="57"/>
                    <a:pt x="22" y="59"/>
                    <a:pt x="23" y="60"/>
                  </a:cubicBezTo>
                  <a:cubicBezTo>
                    <a:pt x="21" y="59"/>
                    <a:pt x="19" y="58"/>
                    <a:pt x="17" y="58"/>
                  </a:cubicBezTo>
                  <a:cubicBezTo>
                    <a:pt x="17" y="59"/>
                    <a:pt x="17" y="59"/>
                    <a:pt x="17" y="59"/>
                  </a:cubicBezTo>
                  <a:cubicBezTo>
                    <a:pt x="18" y="60"/>
                    <a:pt x="19" y="61"/>
                    <a:pt x="20" y="62"/>
                  </a:cubicBezTo>
                  <a:cubicBezTo>
                    <a:pt x="18" y="61"/>
                    <a:pt x="16" y="60"/>
                    <a:pt x="14" y="59"/>
                  </a:cubicBezTo>
                  <a:cubicBezTo>
                    <a:pt x="14" y="60"/>
                    <a:pt x="14" y="60"/>
                    <a:pt x="14" y="60"/>
                  </a:cubicBezTo>
                  <a:cubicBezTo>
                    <a:pt x="15" y="60"/>
                    <a:pt x="15" y="61"/>
                    <a:pt x="16" y="61"/>
                  </a:cubicBezTo>
                  <a:cubicBezTo>
                    <a:pt x="14" y="60"/>
                    <a:pt x="12" y="59"/>
                    <a:pt x="9" y="58"/>
                  </a:cubicBezTo>
                  <a:cubicBezTo>
                    <a:pt x="9" y="59"/>
                    <a:pt x="9" y="59"/>
                    <a:pt x="9" y="59"/>
                  </a:cubicBezTo>
                  <a:cubicBezTo>
                    <a:pt x="9" y="59"/>
                    <a:pt x="10" y="60"/>
                    <a:pt x="10" y="60"/>
                  </a:cubicBezTo>
                  <a:cubicBezTo>
                    <a:pt x="9" y="60"/>
                    <a:pt x="8" y="60"/>
                    <a:pt x="7" y="59"/>
                  </a:cubicBezTo>
                  <a:cubicBezTo>
                    <a:pt x="6" y="60"/>
                    <a:pt x="6" y="60"/>
                    <a:pt x="6" y="60"/>
                  </a:cubicBezTo>
                  <a:cubicBezTo>
                    <a:pt x="7" y="61"/>
                    <a:pt x="8" y="62"/>
                    <a:pt x="10" y="63"/>
                  </a:cubicBezTo>
                  <a:cubicBezTo>
                    <a:pt x="8" y="63"/>
                    <a:pt x="7" y="62"/>
                    <a:pt x="6" y="62"/>
                  </a:cubicBezTo>
                  <a:cubicBezTo>
                    <a:pt x="5" y="62"/>
                    <a:pt x="5" y="62"/>
                    <a:pt x="5" y="62"/>
                  </a:cubicBezTo>
                  <a:cubicBezTo>
                    <a:pt x="7" y="64"/>
                    <a:pt x="8" y="66"/>
                    <a:pt x="10" y="67"/>
                  </a:cubicBezTo>
                  <a:cubicBezTo>
                    <a:pt x="8" y="66"/>
                    <a:pt x="6" y="65"/>
                    <a:pt x="5" y="63"/>
                  </a:cubicBezTo>
                  <a:cubicBezTo>
                    <a:pt x="4" y="64"/>
                    <a:pt x="4" y="64"/>
                    <a:pt x="4" y="64"/>
                  </a:cubicBezTo>
                  <a:moveTo>
                    <a:pt x="107" y="35"/>
                  </a:moveTo>
                  <a:cubicBezTo>
                    <a:pt x="107" y="35"/>
                    <a:pt x="103" y="33"/>
                    <a:pt x="102" y="33"/>
                  </a:cubicBezTo>
                  <a:cubicBezTo>
                    <a:pt x="100" y="32"/>
                    <a:pt x="98" y="31"/>
                    <a:pt x="96" y="30"/>
                  </a:cubicBezTo>
                  <a:cubicBezTo>
                    <a:pt x="97" y="30"/>
                    <a:pt x="98" y="30"/>
                    <a:pt x="99" y="29"/>
                  </a:cubicBezTo>
                  <a:cubicBezTo>
                    <a:pt x="101" y="32"/>
                    <a:pt x="104" y="33"/>
                    <a:pt x="106" y="34"/>
                  </a:cubicBezTo>
                  <a:cubicBezTo>
                    <a:pt x="107" y="35"/>
                    <a:pt x="107" y="35"/>
                    <a:pt x="107" y="35"/>
                  </a:cubicBezTo>
                  <a:moveTo>
                    <a:pt x="111" y="32"/>
                  </a:moveTo>
                  <a:cubicBezTo>
                    <a:pt x="112" y="32"/>
                    <a:pt x="112" y="32"/>
                    <a:pt x="112" y="32"/>
                  </a:cubicBezTo>
                  <a:cubicBezTo>
                    <a:pt x="112" y="31"/>
                    <a:pt x="112" y="31"/>
                    <a:pt x="112" y="30"/>
                  </a:cubicBezTo>
                  <a:cubicBezTo>
                    <a:pt x="112" y="30"/>
                    <a:pt x="112" y="30"/>
                    <a:pt x="112" y="30"/>
                  </a:cubicBezTo>
                  <a:cubicBezTo>
                    <a:pt x="112" y="29"/>
                    <a:pt x="111" y="29"/>
                    <a:pt x="112" y="29"/>
                  </a:cubicBezTo>
                  <a:cubicBezTo>
                    <a:pt x="112" y="29"/>
                    <a:pt x="112" y="29"/>
                    <a:pt x="113" y="29"/>
                  </a:cubicBezTo>
                  <a:cubicBezTo>
                    <a:pt x="113" y="29"/>
                    <a:pt x="113" y="29"/>
                    <a:pt x="113" y="29"/>
                  </a:cubicBezTo>
                  <a:cubicBezTo>
                    <a:pt x="114" y="30"/>
                    <a:pt x="115" y="31"/>
                    <a:pt x="116" y="32"/>
                  </a:cubicBezTo>
                  <a:cubicBezTo>
                    <a:pt x="102" y="45"/>
                    <a:pt x="85" y="54"/>
                    <a:pt x="67" y="61"/>
                  </a:cubicBezTo>
                  <a:cubicBezTo>
                    <a:pt x="56" y="64"/>
                    <a:pt x="46" y="67"/>
                    <a:pt x="35" y="69"/>
                  </a:cubicBezTo>
                  <a:cubicBezTo>
                    <a:pt x="31" y="65"/>
                    <a:pt x="26" y="62"/>
                    <a:pt x="22" y="58"/>
                  </a:cubicBezTo>
                  <a:cubicBezTo>
                    <a:pt x="21" y="57"/>
                    <a:pt x="21" y="57"/>
                    <a:pt x="22" y="57"/>
                  </a:cubicBezTo>
                  <a:cubicBezTo>
                    <a:pt x="22" y="57"/>
                    <a:pt x="23" y="57"/>
                    <a:pt x="23" y="57"/>
                  </a:cubicBezTo>
                  <a:cubicBezTo>
                    <a:pt x="24" y="58"/>
                    <a:pt x="24" y="58"/>
                    <a:pt x="24" y="58"/>
                  </a:cubicBezTo>
                  <a:cubicBezTo>
                    <a:pt x="26" y="59"/>
                    <a:pt x="28" y="60"/>
                    <a:pt x="29" y="61"/>
                  </a:cubicBezTo>
                  <a:cubicBezTo>
                    <a:pt x="32" y="62"/>
                    <a:pt x="34" y="64"/>
                    <a:pt x="36" y="66"/>
                  </a:cubicBezTo>
                  <a:cubicBezTo>
                    <a:pt x="37" y="65"/>
                    <a:pt x="37" y="65"/>
                    <a:pt x="37" y="65"/>
                  </a:cubicBezTo>
                  <a:cubicBezTo>
                    <a:pt x="34" y="63"/>
                    <a:pt x="31" y="61"/>
                    <a:pt x="28" y="59"/>
                  </a:cubicBezTo>
                  <a:cubicBezTo>
                    <a:pt x="27" y="58"/>
                    <a:pt x="25" y="57"/>
                    <a:pt x="24" y="56"/>
                  </a:cubicBezTo>
                  <a:cubicBezTo>
                    <a:pt x="23" y="55"/>
                    <a:pt x="20" y="53"/>
                    <a:pt x="21" y="53"/>
                  </a:cubicBezTo>
                  <a:cubicBezTo>
                    <a:pt x="21" y="53"/>
                    <a:pt x="22" y="53"/>
                    <a:pt x="22" y="53"/>
                  </a:cubicBezTo>
                  <a:cubicBezTo>
                    <a:pt x="24" y="54"/>
                    <a:pt x="25" y="54"/>
                    <a:pt x="26" y="55"/>
                  </a:cubicBezTo>
                  <a:cubicBezTo>
                    <a:pt x="30" y="59"/>
                    <a:pt x="35" y="63"/>
                    <a:pt x="40" y="64"/>
                  </a:cubicBezTo>
                  <a:cubicBezTo>
                    <a:pt x="40" y="63"/>
                    <a:pt x="40" y="63"/>
                    <a:pt x="40" y="63"/>
                  </a:cubicBezTo>
                  <a:cubicBezTo>
                    <a:pt x="36" y="60"/>
                    <a:pt x="32" y="57"/>
                    <a:pt x="27" y="55"/>
                  </a:cubicBezTo>
                  <a:cubicBezTo>
                    <a:pt x="26" y="54"/>
                    <a:pt x="26" y="54"/>
                    <a:pt x="26" y="54"/>
                  </a:cubicBezTo>
                  <a:cubicBezTo>
                    <a:pt x="25" y="53"/>
                    <a:pt x="24" y="52"/>
                    <a:pt x="24" y="52"/>
                  </a:cubicBezTo>
                  <a:cubicBezTo>
                    <a:pt x="24" y="52"/>
                    <a:pt x="25" y="52"/>
                    <a:pt x="26" y="53"/>
                  </a:cubicBezTo>
                  <a:cubicBezTo>
                    <a:pt x="29" y="54"/>
                    <a:pt x="32" y="56"/>
                    <a:pt x="35" y="58"/>
                  </a:cubicBezTo>
                  <a:cubicBezTo>
                    <a:pt x="36" y="58"/>
                    <a:pt x="37" y="59"/>
                    <a:pt x="38" y="60"/>
                  </a:cubicBezTo>
                  <a:cubicBezTo>
                    <a:pt x="41" y="61"/>
                    <a:pt x="43" y="62"/>
                    <a:pt x="45" y="64"/>
                  </a:cubicBezTo>
                  <a:cubicBezTo>
                    <a:pt x="45" y="63"/>
                    <a:pt x="45" y="63"/>
                    <a:pt x="45" y="63"/>
                  </a:cubicBezTo>
                  <a:cubicBezTo>
                    <a:pt x="45" y="63"/>
                    <a:pt x="44" y="62"/>
                    <a:pt x="44" y="62"/>
                  </a:cubicBezTo>
                  <a:cubicBezTo>
                    <a:pt x="43" y="62"/>
                    <a:pt x="43" y="62"/>
                    <a:pt x="43" y="62"/>
                  </a:cubicBezTo>
                  <a:cubicBezTo>
                    <a:pt x="39" y="59"/>
                    <a:pt x="34" y="57"/>
                    <a:pt x="31" y="53"/>
                  </a:cubicBezTo>
                  <a:cubicBezTo>
                    <a:pt x="30" y="53"/>
                    <a:pt x="30" y="52"/>
                    <a:pt x="31" y="52"/>
                  </a:cubicBezTo>
                  <a:cubicBezTo>
                    <a:pt x="32" y="52"/>
                    <a:pt x="34" y="53"/>
                    <a:pt x="34" y="53"/>
                  </a:cubicBezTo>
                  <a:cubicBezTo>
                    <a:pt x="35" y="53"/>
                    <a:pt x="35" y="54"/>
                    <a:pt x="36" y="54"/>
                  </a:cubicBezTo>
                  <a:cubicBezTo>
                    <a:pt x="40" y="57"/>
                    <a:pt x="45" y="60"/>
                    <a:pt x="49" y="63"/>
                  </a:cubicBezTo>
                  <a:cubicBezTo>
                    <a:pt x="50" y="63"/>
                    <a:pt x="50" y="63"/>
                    <a:pt x="50" y="63"/>
                  </a:cubicBezTo>
                  <a:cubicBezTo>
                    <a:pt x="50" y="63"/>
                    <a:pt x="50" y="62"/>
                    <a:pt x="50" y="62"/>
                  </a:cubicBezTo>
                  <a:cubicBezTo>
                    <a:pt x="45" y="59"/>
                    <a:pt x="41" y="55"/>
                    <a:pt x="36" y="53"/>
                  </a:cubicBezTo>
                  <a:cubicBezTo>
                    <a:pt x="35" y="52"/>
                    <a:pt x="35" y="52"/>
                    <a:pt x="34" y="51"/>
                  </a:cubicBezTo>
                  <a:cubicBezTo>
                    <a:pt x="34" y="51"/>
                    <a:pt x="34" y="51"/>
                    <a:pt x="34" y="51"/>
                  </a:cubicBezTo>
                  <a:cubicBezTo>
                    <a:pt x="35" y="51"/>
                    <a:pt x="37" y="52"/>
                    <a:pt x="38" y="52"/>
                  </a:cubicBezTo>
                  <a:cubicBezTo>
                    <a:pt x="39" y="53"/>
                    <a:pt x="41" y="54"/>
                    <a:pt x="43" y="55"/>
                  </a:cubicBezTo>
                  <a:cubicBezTo>
                    <a:pt x="43" y="55"/>
                    <a:pt x="43" y="55"/>
                    <a:pt x="43" y="55"/>
                  </a:cubicBezTo>
                  <a:cubicBezTo>
                    <a:pt x="45" y="56"/>
                    <a:pt x="46" y="57"/>
                    <a:pt x="48" y="58"/>
                  </a:cubicBezTo>
                  <a:cubicBezTo>
                    <a:pt x="50" y="59"/>
                    <a:pt x="51" y="59"/>
                    <a:pt x="52" y="60"/>
                  </a:cubicBezTo>
                  <a:cubicBezTo>
                    <a:pt x="52" y="60"/>
                    <a:pt x="52" y="60"/>
                    <a:pt x="52" y="60"/>
                  </a:cubicBezTo>
                  <a:cubicBezTo>
                    <a:pt x="53" y="60"/>
                    <a:pt x="53" y="60"/>
                    <a:pt x="53" y="60"/>
                  </a:cubicBezTo>
                  <a:cubicBezTo>
                    <a:pt x="50" y="58"/>
                    <a:pt x="47" y="56"/>
                    <a:pt x="44" y="55"/>
                  </a:cubicBezTo>
                  <a:cubicBezTo>
                    <a:pt x="42" y="54"/>
                    <a:pt x="40" y="52"/>
                    <a:pt x="39" y="51"/>
                  </a:cubicBezTo>
                  <a:cubicBezTo>
                    <a:pt x="37" y="50"/>
                    <a:pt x="36" y="49"/>
                    <a:pt x="37" y="49"/>
                  </a:cubicBezTo>
                  <a:cubicBezTo>
                    <a:pt x="37" y="49"/>
                    <a:pt x="38" y="49"/>
                    <a:pt x="39" y="49"/>
                  </a:cubicBezTo>
                  <a:cubicBezTo>
                    <a:pt x="42" y="50"/>
                    <a:pt x="44" y="51"/>
                    <a:pt x="45" y="52"/>
                  </a:cubicBezTo>
                  <a:cubicBezTo>
                    <a:pt x="49" y="54"/>
                    <a:pt x="52" y="56"/>
                    <a:pt x="55" y="58"/>
                  </a:cubicBezTo>
                  <a:cubicBezTo>
                    <a:pt x="56" y="58"/>
                    <a:pt x="56" y="58"/>
                    <a:pt x="56" y="58"/>
                  </a:cubicBezTo>
                  <a:cubicBezTo>
                    <a:pt x="56" y="58"/>
                    <a:pt x="56" y="58"/>
                    <a:pt x="56" y="58"/>
                  </a:cubicBezTo>
                  <a:cubicBezTo>
                    <a:pt x="57" y="58"/>
                    <a:pt x="57" y="59"/>
                    <a:pt x="57" y="59"/>
                  </a:cubicBezTo>
                  <a:cubicBezTo>
                    <a:pt x="58" y="59"/>
                    <a:pt x="58" y="59"/>
                    <a:pt x="58" y="59"/>
                  </a:cubicBezTo>
                  <a:cubicBezTo>
                    <a:pt x="58" y="59"/>
                    <a:pt x="58" y="59"/>
                    <a:pt x="58" y="58"/>
                  </a:cubicBezTo>
                  <a:cubicBezTo>
                    <a:pt x="54" y="56"/>
                    <a:pt x="50" y="54"/>
                    <a:pt x="47" y="52"/>
                  </a:cubicBezTo>
                  <a:cubicBezTo>
                    <a:pt x="46" y="51"/>
                    <a:pt x="45" y="51"/>
                    <a:pt x="44" y="50"/>
                  </a:cubicBezTo>
                  <a:cubicBezTo>
                    <a:pt x="43" y="49"/>
                    <a:pt x="42" y="48"/>
                    <a:pt x="40" y="46"/>
                  </a:cubicBezTo>
                  <a:cubicBezTo>
                    <a:pt x="41" y="47"/>
                    <a:pt x="44" y="48"/>
                    <a:pt x="45" y="48"/>
                  </a:cubicBezTo>
                  <a:cubicBezTo>
                    <a:pt x="52" y="52"/>
                    <a:pt x="58" y="56"/>
                    <a:pt x="66" y="59"/>
                  </a:cubicBezTo>
                  <a:cubicBezTo>
                    <a:pt x="66" y="58"/>
                    <a:pt x="66" y="58"/>
                    <a:pt x="66" y="58"/>
                  </a:cubicBezTo>
                  <a:cubicBezTo>
                    <a:pt x="59" y="53"/>
                    <a:pt x="51" y="50"/>
                    <a:pt x="45" y="44"/>
                  </a:cubicBezTo>
                  <a:cubicBezTo>
                    <a:pt x="47" y="46"/>
                    <a:pt x="49" y="46"/>
                    <a:pt x="51" y="47"/>
                  </a:cubicBezTo>
                  <a:cubicBezTo>
                    <a:pt x="53" y="48"/>
                    <a:pt x="55" y="50"/>
                    <a:pt x="57" y="51"/>
                  </a:cubicBezTo>
                  <a:cubicBezTo>
                    <a:pt x="60" y="53"/>
                    <a:pt x="64" y="55"/>
                    <a:pt x="67" y="56"/>
                  </a:cubicBezTo>
                  <a:cubicBezTo>
                    <a:pt x="67" y="56"/>
                    <a:pt x="67" y="56"/>
                    <a:pt x="67" y="56"/>
                  </a:cubicBezTo>
                  <a:cubicBezTo>
                    <a:pt x="68" y="56"/>
                    <a:pt x="68" y="55"/>
                    <a:pt x="68" y="55"/>
                  </a:cubicBezTo>
                  <a:cubicBezTo>
                    <a:pt x="61" y="52"/>
                    <a:pt x="55" y="49"/>
                    <a:pt x="49" y="45"/>
                  </a:cubicBezTo>
                  <a:cubicBezTo>
                    <a:pt x="48" y="44"/>
                    <a:pt x="48" y="44"/>
                    <a:pt x="49" y="44"/>
                  </a:cubicBezTo>
                  <a:cubicBezTo>
                    <a:pt x="49" y="44"/>
                    <a:pt x="51" y="44"/>
                    <a:pt x="52" y="44"/>
                  </a:cubicBezTo>
                  <a:cubicBezTo>
                    <a:pt x="53" y="45"/>
                    <a:pt x="55" y="46"/>
                    <a:pt x="56" y="47"/>
                  </a:cubicBezTo>
                  <a:cubicBezTo>
                    <a:pt x="59" y="48"/>
                    <a:pt x="62" y="50"/>
                    <a:pt x="66" y="51"/>
                  </a:cubicBezTo>
                  <a:cubicBezTo>
                    <a:pt x="67" y="52"/>
                    <a:pt x="69" y="53"/>
                    <a:pt x="71" y="54"/>
                  </a:cubicBezTo>
                  <a:cubicBezTo>
                    <a:pt x="71" y="53"/>
                    <a:pt x="71" y="53"/>
                    <a:pt x="71" y="53"/>
                  </a:cubicBezTo>
                  <a:cubicBezTo>
                    <a:pt x="70" y="52"/>
                    <a:pt x="68" y="52"/>
                    <a:pt x="66" y="51"/>
                  </a:cubicBezTo>
                  <a:cubicBezTo>
                    <a:pt x="66" y="51"/>
                    <a:pt x="65" y="51"/>
                    <a:pt x="65" y="50"/>
                  </a:cubicBezTo>
                  <a:cubicBezTo>
                    <a:pt x="63" y="49"/>
                    <a:pt x="61" y="48"/>
                    <a:pt x="59" y="46"/>
                  </a:cubicBezTo>
                  <a:cubicBezTo>
                    <a:pt x="58" y="46"/>
                    <a:pt x="56" y="44"/>
                    <a:pt x="55" y="43"/>
                  </a:cubicBezTo>
                  <a:cubicBezTo>
                    <a:pt x="63" y="45"/>
                    <a:pt x="69" y="50"/>
                    <a:pt x="76" y="54"/>
                  </a:cubicBezTo>
                  <a:cubicBezTo>
                    <a:pt x="76" y="53"/>
                    <a:pt x="76" y="53"/>
                    <a:pt x="76" y="53"/>
                  </a:cubicBezTo>
                  <a:cubicBezTo>
                    <a:pt x="74" y="51"/>
                    <a:pt x="71" y="50"/>
                    <a:pt x="68" y="48"/>
                  </a:cubicBezTo>
                  <a:cubicBezTo>
                    <a:pt x="66" y="47"/>
                    <a:pt x="64" y="45"/>
                    <a:pt x="62" y="44"/>
                  </a:cubicBezTo>
                  <a:cubicBezTo>
                    <a:pt x="61" y="43"/>
                    <a:pt x="59" y="42"/>
                    <a:pt x="61" y="42"/>
                  </a:cubicBezTo>
                  <a:cubicBezTo>
                    <a:pt x="61" y="42"/>
                    <a:pt x="61" y="42"/>
                    <a:pt x="62" y="42"/>
                  </a:cubicBezTo>
                  <a:cubicBezTo>
                    <a:pt x="68" y="44"/>
                    <a:pt x="74" y="49"/>
                    <a:pt x="80" y="51"/>
                  </a:cubicBezTo>
                  <a:cubicBezTo>
                    <a:pt x="80" y="51"/>
                    <a:pt x="80" y="51"/>
                    <a:pt x="80" y="51"/>
                  </a:cubicBezTo>
                  <a:cubicBezTo>
                    <a:pt x="81" y="51"/>
                    <a:pt x="81" y="51"/>
                    <a:pt x="80" y="51"/>
                  </a:cubicBezTo>
                  <a:cubicBezTo>
                    <a:pt x="78" y="49"/>
                    <a:pt x="75" y="47"/>
                    <a:pt x="72" y="45"/>
                  </a:cubicBezTo>
                  <a:cubicBezTo>
                    <a:pt x="71" y="44"/>
                    <a:pt x="70" y="44"/>
                    <a:pt x="68" y="43"/>
                  </a:cubicBezTo>
                  <a:cubicBezTo>
                    <a:pt x="67" y="42"/>
                    <a:pt x="67" y="42"/>
                    <a:pt x="67" y="42"/>
                  </a:cubicBezTo>
                  <a:cubicBezTo>
                    <a:pt x="67" y="42"/>
                    <a:pt x="67" y="42"/>
                    <a:pt x="68" y="42"/>
                  </a:cubicBezTo>
                  <a:cubicBezTo>
                    <a:pt x="74" y="44"/>
                    <a:pt x="79" y="48"/>
                    <a:pt x="84" y="50"/>
                  </a:cubicBezTo>
                  <a:cubicBezTo>
                    <a:pt x="84" y="50"/>
                    <a:pt x="84" y="50"/>
                    <a:pt x="84" y="50"/>
                  </a:cubicBezTo>
                  <a:cubicBezTo>
                    <a:pt x="79" y="46"/>
                    <a:pt x="74" y="44"/>
                    <a:pt x="69" y="39"/>
                  </a:cubicBezTo>
                  <a:cubicBezTo>
                    <a:pt x="70" y="40"/>
                    <a:pt x="72" y="40"/>
                    <a:pt x="73" y="41"/>
                  </a:cubicBezTo>
                  <a:cubicBezTo>
                    <a:pt x="75" y="42"/>
                    <a:pt x="77" y="42"/>
                    <a:pt x="79" y="43"/>
                  </a:cubicBezTo>
                  <a:cubicBezTo>
                    <a:pt x="81" y="45"/>
                    <a:pt x="84" y="46"/>
                    <a:pt x="86" y="47"/>
                  </a:cubicBezTo>
                  <a:cubicBezTo>
                    <a:pt x="87" y="46"/>
                    <a:pt x="87" y="46"/>
                    <a:pt x="87" y="46"/>
                  </a:cubicBezTo>
                  <a:cubicBezTo>
                    <a:pt x="83" y="43"/>
                    <a:pt x="77" y="41"/>
                    <a:pt x="73" y="38"/>
                  </a:cubicBezTo>
                  <a:cubicBezTo>
                    <a:pt x="72" y="37"/>
                    <a:pt x="72" y="37"/>
                    <a:pt x="72" y="37"/>
                  </a:cubicBezTo>
                  <a:cubicBezTo>
                    <a:pt x="72" y="37"/>
                    <a:pt x="73" y="38"/>
                    <a:pt x="73" y="38"/>
                  </a:cubicBezTo>
                  <a:cubicBezTo>
                    <a:pt x="76" y="38"/>
                    <a:pt x="78" y="39"/>
                    <a:pt x="80" y="41"/>
                  </a:cubicBezTo>
                  <a:cubicBezTo>
                    <a:pt x="83" y="42"/>
                    <a:pt x="86" y="44"/>
                    <a:pt x="90" y="45"/>
                  </a:cubicBezTo>
                  <a:cubicBezTo>
                    <a:pt x="90" y="45"/>
                    <a:pt x="90" y="45"/>
                    <a:pt x="90" y="45"/>
                  </a:cubicBezTo>
                  <a:cubicBezTo>
                    <a:pt x="89" y="43"/>
                    <a:pt x="87" y="42"/>
                    <a:pt x="85" y="41"/>
                  </a:cubicBezTo>
                  <a:cubicBezTo>
                    <a:pt x="84" y="40"/>
                    <a:pt x="80" y="37"/>
                    <a:pt x="78" y="37"/>
                  </a:cubicBezTo>
                  <a:cubicBezTo>
                    <a:pt x="84" y="38"/>
                    <a:pt x="90" y="41"/>
                    <a:pt x="95" y="43"/>
                  </a:cubicBezTo>
                  <a:cubicBezTo>
                    <a:pt x="96" y="43"/>
                    <a:pt x="96" y="43"/>
                    <a:pt x="96" y="43"/>
                  </a:cubicBezTo>
                  <a:cubicBezTo>
                    <a:pt x="93" y="42"/>
                    <a:pt x="91" y="41"/>
                    <a:pt x="89" y="39"/>
                  </a:cubicBezTo>
                  <a:cubicBezTo>
                    <a:pt x="88" y="39"/>
                    <a:pt x="86" y="37"/>
                    <a:pt x="84" y="37"/>
                  </a:cubicBezTo>
                  <a:cubicBezTo>
                    <a:pt x="90" y="38"/>
                    <a:pt x="95" y="41"/>
                    <a:pt x="100" y="43"/>
                  </a:cubicBezTo>
                  <a:cubicBezTo>
                    <a:pt x="100" y="43"/>
                    <a:pt x="100" y="43"/>
                    <a:pt x="100" y="43"/>
                  </a:cubicBezTo>
                  <a:cubicBezTo>
                    <a:pt x="100" y="43"/>
                    <a:pt x="100" y="42"/>
                    <a:pt x="100" y="42"/>
                  </a:cubicBezTo>
                  <a:cubicBezTo>
                    <a:pt x="95" y="39"/>
                    <a:pt x="90" y="37"/>
                    <a:pt x="86" y="34"/>
                  </a:cubicBezTo>
                  <a:cubicBezTo>
                    <a:pt x="88" y="35"/>
                    <a:pt x="91" y="36"/>
                    <a:pt x="93" y="37"/>
                  </a:cubicBezTo>
                  <a:cubicBezTo>
                    <a:pt x="96" y="38"/>
                    <a:pt x="98" y="39"/>
                    <a:pt x="101" y="40"/>
                  </a:cubicBezTo>
                  <a:cubicBezTo>
                    <a:pt x="101" y="40"/>
                    <a:pt x="101" y="40"/>
                    <a:pt x="101" y="40"/>
                  </a:cubicBezTo>
                  <a:cubicBezTo>
                    <a:pt x="102" y="40"/>
                    <a:pt x="102" y="40"/>
                    <a:pt x="101" y="40"/>
                  </a:cubicBezTo>
                  <a:cubicBezTo>
                    <a:pt x="98" y="38"/>
                    <a:pt x="94" y="36"/>
                    <a:pt x="90" y="34"/>
                  </a:cubicBezTo>
                  <a:cubicBezTo>
                    <a:pt x="93" y="35"/>
                    <a:pt x="98" y="37"/>
                    <a:pt x="102" y="38"/>
                  </a:cubicBezTo>
                  <a:cubicBezTo>
                    <a:pt x="102" y="38"/>
                    <a:pt x="102" y="38"/>
                    <a:pt x="102" y="38"/>
                  </a:cubicBezTo>
                  <a:cubicBezTo>
                    <a:pt x="100" y="36"/>
                    <a:pt x="96" y="32"/>
                    <a:pt x="93" y="32"/>
                  </a:cubicBezTo>
                  <a:cubicBezTo>
                    <a:pt x="97" y="33"/>
                    <a:pt x="101" y="36"/>
                    <a:pt x="105" y="36"/>
                  </a:cubicBezTo>
                  <a:cubicBezTo>
                    <a:pt x="105" y="36"/>
                    <a:pt x="105" y="36"/>
                    <a:pt x="105" y="36"/>
                  </a:cubicBezTo>
                  <a:cubicBezTo>
                    <a:pt x="106" y="36"/>
                    <a:pt x="106" y="36"/>
                    <a:pt x="106" y="36"/>
                  </a:cubicBezTo>
                  <a:cubicBezTo>
                    <a:pt x="104" y="35"/>
                    <a:pt x="102" y="34"/>
                    <a:pt x="101" y="33"/>
                  </a:cubicBezTo>
                  <a:cubicBezTo>
                    <a:pt x="100" y="33"/>
                    <a:pt x="97" y="31"/>
                    <a:pt x="97" y="31"/>
                  </a:cubicBezTo>
                  <a:cubicBezTo>
                    <a:pt x="97" y="31"/>
                    <a:pt x="97" y="31"/>
                    <a:pt x="98" y="31"/>
                  </a:cubicBezTo>
                  <a:cubicBezTo>
                    <a:pt x="101" y="33"/>
                    <a:pt x="105" y="35"/>
                    <a:pt x="108" y="36"/>
                  </a:cubicBezTo>
                  <a:cubicBezTo>
                    <a:pt x="109" y="35"/>
                    <a:pt x="109" y="35"/>
                    <a:pt x="109" y="35"/>
                  </a:cubicBezTo>
                  <a:cubicBezTo>
                    <a:pt x="107" y="34"/>
                    <a:pt x="105" y="33"/>
                    <a:pt x="103" y="32"/>
                  </a:cubicBezTo>
                  <a:cubicBezTo>
                    <a:pt x="105" y="33"/>
                    <a:pt x="107" y="34"/>
                    <a:pt x="110" y="34"/>
                  </a:cubicBezTo>
                  <a:cubicBezTo>
                    <a:pt x="110" y="34"/>
                    <a:pt x="110" y="34"/>
                    <a:pt x="110" y="34"/>
                  </a:cubicBezTo>
                  <a:cubicBezTo>
                    <a:pt x="108" y="32"/>
                    <a:pt x="107" y="31"/>
                    <a:pt x="105" y="30"/>
                  </a:cubicBezTo>
                  <a:cubicBezTo>
                    <a:pt x="107" y="31"/>
                    <a:pt x="109" y="32"/>
                    <a:pt x="111" y="33"/>
                  </a:cubicBezTo>
                  <a:cubicBezTo>
                    <a:pt x="112" y="33"/>
                    <a:pt x="112" y="33"/>
                    <a:pt x="112" y="33"/>
                  </a:cubicBezTo>
                  <a:cubicBezTo>
                    <a:pt x="111" y="32"/>
                    <a:pt x="111" y="32"/>
                    <a:pt x="111" y="32"/>
                  </a:cubicBezTo>
                  <a:cubicBezTo>
                    <a:pt x="111" y="32"/>
                    <a:pt x="111" y="32"/>
                    <a:pt x="111" y="32"/>
                  </a:cubicBezTo>
                  <a:moveTo>
                    <a:pt x="109" y="33"/>
                  </a:moveTo>
                  <a:cubicBezTo>
                    <a:pt x="109" y="33"/>
                    <a:pt x="108" y="33"/>
                    <a:pt x="107" y="33"/>
                  </a:cubicBezTo>
                  <a:cubicBezTo>
                    <a:pt x="105" y="32"/>
                    <a:pt x="102" y="30"/>
                    <a:pt x="100" y="29"/>
                  </a:cubicBezTo>
                  <a:cubicBezTo>
                    <a:pt x="104" y="28"/>
                    <a:pt x="108" y="27"/>
                    <a:pt x="112" y="26"/>
                  </a:cubicBezTo>
                  <a:cubicBezTo>
                    <a:pt x="112" y="27"/>
                    <a:pt x="112" y="28"/>
                    <a:pt x="113" y="28"/>
                  </a:cubicBezTo>
                  <a:cubicBezTo>
                    <a:pt x="112" y="28"/>
                    <a:pt x="112" y="28"/>
                    <a:pt x="111" y="28"/>
                  </a:cubicBezTo>
                  <a:cubicBezTo>
                    <a:pt x="111" y="28"/>
                    <a:pt x="111" y="28"/>
                    <a:pt x="111" y="28"/>
                  </a:cubicBezTo>
                  <a:cubicBezTo>
                    <a:pt x="111" y="29"/>
                    <a:pt x="111" y="29"/>
                    <a:pt x="111" y="29"/>
                  </a:cubicBezTo>
                  <a:cubicBezTo>
                    <a:pt x="110" y="29"/>
                    <a:pt x="110" y="28"/>
                    <a:pt x="109" y="27"/>
                  </a:cubicBezTo>
                  <a:cubicBezTo>
                    <a:pt x="109" y="28"/>
                    <a:pt x="109" y="28"/>
                    <a:pt x="109" y="28"/>
                  </a:cubicBezTo>
                  <a:cubicBezTo>
                    <a:pt x="109" y="29"/>
                    <a:pt x="110" y="30"/>
                    <a:pt x="111" y="31"/>
                  </a:cubicBezTo>
                  <a:cubicBezTo>
                    <a:pt x="110" y="30"/>
                    <a:pt x="109" y="30"/>
                    <a:pt x="108" y="29"/>
                  </a:cubicBezTo>
                  <a:cubicBezTo>
                    <a:pt x="108" y="29"/>
                    <a:pt x="108" y="29"/>
                    <a:pt x="108" y="29"/>
                  </a:cubicBezTo>
                  <a:cubicBezTo>
                    <a:pt x="107" y="29"/>
                    <a:pt x="107" y="29"/>
                    <a:pt x="106" y="28"/>
                  </a:cubicBezTo>
                  <a:cubicBezTo>
                    <a:pt x="106" y="28"/>
                    <a:pt x="106" y="28"/>
                    <a:pt x="106" y="28"/>
                  </a:cubicBezTo>
                  <a:cubicBezTo>
                    <a:pt x="106" y="28"/>
                    <a:pt x="106" y="29"/>
                    <a:pt x="106" y="29"/>
                  </a:cubicBezTo>
                  <a:cubicBezTo>
                    <a:pt x="107" y="29"/>
                    <a:pt x="110" y="32"/>
                    <a:pt x="110" y="32"/>
                  </a:cubicBezTo>
                  <a:cubicBezTo>
                    <a:pt x="110" y="32"/>
                    <a:pt x="110" y="31"/>
                    <a:pt x="109" y="31"/>
                  </a:cubicBezTo>
                  <a:cubicBezTo>
                    <a:pt x="108" y="30"/>
                    <a:pt x="106" y="30"/>
                    <a:pt x="104" y="29"/>
                  </a:cubicBezTo>
                  <a:cubicBezTo>
                    <a:pt x="104" y="30"/>
                    <a:pt x="104" y="30"/>
                    <a:pt x="104" y="30"/>
                  </a:cubicBezTo>
                  <a:cubicBezTo>
                    <a:pt x="105" y="31"/>
                    <a:pt x="106" y="31"/>
                    <a:pt x="107" y="32"/>
                  </a:cubicBezTo>
                  <a:cubicBezTo>
                    <a:pt x="107" y="32"/>
                    <a:pt x="109" y="33"/>
                    <a:pt x="109" y="33"/>
                  </a:cubicBezTo>
                  <a:moveTo>
                    <a:pt x="117" y="30"/>
                  </a:moveTo>
                  <a:cubicBezTo>
                    <a:pt x="117" y="30"/>
                    <a:pt x="117" y="30"/>
                    <a:pt x="117" y="30"/>
                  </a:cubicBezTo>
                  <a:cubicBezTo>
                    <a:pt x="116" y="29"/>
                    <a:pt x="115" y="27"/>
                    <a:pt x="114" y="26"/>
                  </a:cubicBezTo>
                  <a:cubicBezTo>
                    <a:pt x="115" y="25"/>
                    <a:pt x="116" y="25"/>
                    <a:pt x="117" y="25"/>
                  </a:cubicBezTo>
                  <a:cubicBezTo>
                    <a:pt x="117" y="25"/>
                    <a:pt x="117" y="25"/>
                    <a:pt x="117" y="25"/>
                  </a:cubicBezTo>
                  <a:cubicBezTo>
                    <a:pt x="118" y="26"/>
                    <a:pt x="119" y="27"/>
                    <a:pt x="119" y="28"/>
                  </a:cubicBezTo>
                  <a:cubicBezTo>
                    <a:pt x="119" y="29"/>
                    <a:pt x="118" y="29"/>
                    <a:pt x="117" y="30"/>
                  </a:cubicBezTo>
                  <a:moveTo>
                    <a:pt x="130" y="25"/>
                  </a:moveTo>
                  <a:cubicBezTo>
                    <a:pt x="131" y="25"/>
                    <a:pt x="131" y="25"/>
                    <a:pt x="132" y="25"/>
                  </a:cubicBezTo>
                  <a:cubicBezTo>
                    <a:pt x="135" y="24"/>
                    <a:pt x="138" y="22"/>
                    <a:pt x="140" y="20"/>
                  </a:cubicBezTo>
                  <a:cubicBezTo>
                    <a:pt x="142" y="18"/>
                    <a:pt x="144" y="15"/>
                    <a:pt x="146" y="13"/>
                  </a:cubicBezTo>
                  <a:cubicBezTo>
                    <a:pt x="145" y="14"/>
                    <a:pt x="145" y="16"/>
                    <a:pt x="144" y="17"/>
                  </a:cubicBezTo>
                  <a:cubicBezTo>
                    <a:pt x="142" y="22"/>
                    <a:pt x="136" y="24"/>
                    <a:pt x="130" y="25"/>
                  </a:cubicBezTo>
                  <a:moveTo>
                    <a:pt x="133" y="28"/>
                  </a:moveTo>
                  <a:cubicBezTo>
                    <a:pt x="132" y="28"/>
                    <a:pt x="131" y="28"/>
                    <a:pt x="130" y="28"/>
                  </a:cubicBezTo>
                  <a:cubicBezTo>
                    <a:pt x="134" y="27"/>
                    <a:pt x="138" y="26"/>
                    <a:pt x="142" y="23"/>
                  </a:cubicBezTo>
                  <a:cubicBezTo>
                    <a:pt x="145" y="21"/>
                    <a:pt x="146" y="19"/>
                    <a:pt x="148" y="16"/>
                  </a:cubicBezTo>
                  <a:cubicBezTo>
                    <a:pt x="148" y="14"/>
                    <a:pt x="148" y="12"/>
                    <a:pt x="149" y="10"/>
                  </a:cubicBezTo>
                  <a:cubicBezTo>
                    <a:pt x="149" y="13"/>
                    <a:pt x="149" y="15"/>
                    <a:pt x="148" y="18"/>
                  </a:cubicBezTo>
                  <a:cubicBezTo>
                    <a:pt x="147" y="26"/>
                    <a:pt x="140" y="28"/>
                    <a:pt x="133" y="28"/>
                  </a:cubicBezTo>
                  <a:moveTo>
                    <a:pt x="120" y="24"/>
                  </a:moveTo>
                  <a:cubicBezTo>
                    <a:pt x="120" y="24"/>
                    <a:pt x="120" y="24"/>
                    <a:pt x="120" y="24"/>
                  </a:cubicBezTo>
                  <a:cubicBezTo>
                    <a:pt x="120" y="24"/>
                    <a:pt x="120" y="24"/>
                    <a:pt x="120" y="23"/>
                  </a:cubicBezTo>
                  <a:cubicBezTo>
                    <a:pt x="120" y="17"/>
                    <a:pt x="129" y="16"/>
                    <a:pt x="133" y="14"/>
                  </a:cubicBezTo>
                  <a:cubicBezTo>
                    <a:pt x="139" y="12"/>
                    <a:pt x="143" y="8"/>
                    <a:pt x="148" y="5"/>
                  </a:cubicBezTo>
                  <a:cubicBezTo>
                    <a:pt x="148" y="6"/>
                    <a:pt x="148" y="6"/>
                    <a:pt x="148" y="6"/>
                  </a:cubicBezTo>
                  <a:cubicBezTo>
                    <a:pt x="145" y="10"/>
                    <a:pt x="143" y="14"/>
                    <a:pt x="139" y="17"/>
                  </a:cubicBezTo>
                  <a:cubicBezTo>
                    <a:pt x="136" y="20"/>
                    <a:pt x="133" y="22"/>
                    <a:pt x="129" y="23"/>
                  </a:cubicBezTo>
                  <a:cubicBezTo>
                    <a:pt x="125" y="23"/>
                    <a:pt x="123" y="23"/>
                    <a:pt x="120" y="24"/>
                  </a:cubicBezTo>
                  <a:moveTo>
                    <a:pt x="120" y="17"/>
                  </a:moveTo>
                  <a:cubicBezTo>
                    <a:pt x="122" y="13"/>
                    <a:pt x="125" y="9"/>
                    <a:pt x="130" y="7"/>
                  </a:cubicBezTo>
                  <a:cubicBezTo>
                    <a:pt x="134" y="5"/>
                    <a:pt x="139" y="5"/>
                    <a:pt x="144" y="5"/>
                  </a:cubicBezTo>
                  <a:cubicBezTo>
                    <a:pt x="139" y="8"/>
                    <a:pt x="134" y="11"/>
                    <a:pt x="128" y="13"/>
                  </a:cubicBezTo>
                  <a:cubicBezTo>
                    <a:pt x="126" y="14"/>
                    <a:pt x="122" y="15"/>
                    <a:pt x="120" y="17"/>
                  </a:cubicBezTo>
                  <a:moveTo>
                    <a:pt x="127" y="5"/>
                  </a:moveTo>
                  <a:cubicBezTo>
                    <a:pt x="128" y="5"/>
                    <a:pt x="129" y="4"/>
                    <a:pt x="130" y="4"/>
                  </a:cubicBezTo>
                  <a:cubicBezTo>
                    <a:pt x="133" y="3"/>
                    <a:pt x="135" y="3"/>
                    <a:pt x="137" y="3"/>
                  </a:cubicBezTo>
                  <a:cubicBezTo>
                    <a:pt x="134" y="3"/>
                    <a:pt x="130" y="4"/>
                    <a:pt x="127" y="5"/>
                  </a:cubicBezTo>
                  <a:moveTo>
                    <a:pt x="154" y="0"/>
                  </a:moveTo>
                  <a:cubicBezTo>
                    <a:pt x="154" y="0"/>
                    <a:pt x="154" y="0"/>
                    <a:pt x="154" y="0"/>
                  </a:cubicBezTo>
                  <a:cubicBezTo>
                    <a:pt x="151" y="1"/>
                    <a:pt x="148" y="1"/>
                    <a:pt x="146" y="1"/>
                  </a:cubicBezTo>
                  <a:cubicBezTo>
                    <a:pt x="144" y="1"/>
                    <a:pt x="143" y="1"/>
                    <a:pt x="141" y="1"/>
                  </a:cubicBezTo>
                  <a:cubicBezTo>
                    <a:pt x="139" y="1"/>
                    <a:pt x="138" y="1"/>
                    <a:pt x="136" y="1"/>
                  </a:cubicBezTo>
                  <a:cubicBezTo>
                    <a:pt x="132" y="1"/>
                    <a:pt x="128" y="1"/>
                    <a:pt x="125" y="4"/>
                  </a:cubicBezTo>
                  <a:cubicBezTo>
                    <a:pt x="119" y="7"/>
                    <a:pt x="114" y="16"/>
                    <a:pt x="116" y="23"/>
                  </a:cubicBezTo>
                  <a:cubicBezTo>
                    <a:pt x="116" y="23"/>
                    <a:pt x="116" y="23"/>
                    <a:pt x="116" y="23"/>
                  </a:cubicBezTo>
                  <a:cubicBezTo>
                    <a:pt x="89" y="29"/>
                    <a:pt x="62" y="34"/>
                    <a:pt x="36" y="43"/>
                  </a:cubicBezTo>
                  <a:cubicBezTo>
                    <a:pt x="28" y="45"/>
                    <a:pt x="20" y="47"/>
                    <a:pt x="12" y="51"/>
                  </a:cubicBezTo>
                  <a:cubicBezTo>
                    <a:pt x="8" y="53"/>
                    <a:pt x="0" y="58"/>
                    <a:pt x="2" y="64"/>
                  </a:cubicBezTo>
                  <a:cubicBezTo>
                    <a:pt x="4" y="71"/>
                    <a:pt x="13" y="72"/>
                    <a:pt x="19" y="72"/>
                  </a:cubicBezTo>
                  <a:cubicBezTo>
                    <a:pt x="21" y="73"/>
                    <a:pt x="22" y="73"/>
                    <a:pt x="24" y="73"/>
                  </a:cubicBezTo>
                  <a:cubicBezTo>
                    <a:pt x="35" y="73"/>
                    <a:pt x="46" y="69"/>
                    <a:pt x="56" y="67"/>
                  </a:cubicBezTo>
                  <a:cubicBezTo>
                    <a:pt x="78" y="60"/>
                    <a:pt x="99" y="51"/>
                    <a:pt x="116" y="35"/>
                  </a:cubicBezTo>
                  <a:cubicBezTo>
                    <a:pt x="118" y="33"/>
                    <a:pt x="120" y="31"/>
                    <a:pt x="122" y="29"/>
                  </a:cubicBezTo>
                  <a:cubicBezTo>
                    <a:pt x="125" y="30"/>
                    <a:pt x="129" y="30"/>
                    <a:pt x="132" y="30"/>
                  </a:cubicBezTo>
                  <a:cubicBezTo>
                    <a:pt x="138" y="30"/>
                    <a:pt x="143" y="29"/>
                    <a:pt x="147" y="25"/>
                  </a:cubicBezTo>
                  <a:cubicBezTo>
                    <a:pt x="153" y="20"/>
                    <a:pt x="150" y="11"/>
                    <a:pt x="153" y="4"/>
                  </a:cubicBezTo>
                  <a:cubicBezTo>
                    <a:pt x="154" y="4"/>
                    <a:pt x="154" y="4"/>
                    <a:pt x="154" y="4"/>
                  </a:cubicBezTo>
                  <a:cubicBezTo>
                    <a:pt x="154" y="4"/>
                    <a:pt x="154" y="3"/>
                    <a:pt x="154" y="3"/>
                  </a:cubicBezTo>
                  <a:cubicBezTo>
                    <a:pt x="155" y="2"/>
                    <a:pt x="155" y="2"/>
                    <a:pt x="155" y="2"/>
                  </a:cubicBezTo>
                  <a:cubicBezTo>
                    <a:pt x="155" y="2"/>
                    <a:pt x="155" y="2"/>
                    <a:pt x="155" y="2"/>
                  </a:cubicBezTo>
                  <a:cubicBezTo>
                    <a:pt x="156" y="1"/>
                    <a:pt x="155" y="1"/>
                    <a:pt x="155" y="0"/>
                  </a:cubicBezTo>
                  <a:cubicBezTo>
                    <a:pt x="155" y="0"/>
                    <a:pt x="154" y="0"/>
                    <a:pt x="154"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519" name="Google Shape;519;p22"/>
            <p:cNvSpPr/>
            <p:nvPr/>
          </p:nvSpPr>
          <p:spPr>
            <a:xfrm>
              <a:off x="7695869" y="3924227"/>
              <a:ext cx="436563" cy="114300"/>
            </a:xfrm>
            <a:custGeom>
              <a:rect b="b" l="l" r="r" t="t"/>
              <a:pathLst>
                <a:path extrusionOk="0" h="27" w="103">
                  <a:moveTo>
                    <a:pt x="96" y="21"/>
                  </a:moveTo>
                  <a:cubicBezTo>
                    <a:pt x="96" y="20"/>
                    <a:pt x="96" y="19"/>
                    <a:pt x="96" y="18"/>
                  </a:cubicBezTo>
                  <a:cubicBezTo>
                    <a:pt x="98" y="19"/>
                    <a:pt x="99" y="19"/>
                    <a:pt x="100" y="20"/>
                  </a:cubicBezTo>
                  <a:cubicBezTo>
                    <a:pt x="99" y="21"/>
                    <a:pt x="97" y="21"/>
                    <a:pt x="96" y="21"/>
                  </a:cubicBezTo>
                  <a:moveTo>
                    <a:pt x="62" y="17"/>
                  </a:moveTo>
                  <a:cubicBezTo>
                    <a:pt x="60" y="16"/>
                    <a:pt x="59" y="16"/>
                    <a:pt x="58" y="16"/>
                  </a:cubicBezTo>
                  <a:cubicBezTo>
                    <a:pt x="58" y="16"/>
                    <a:pt x="58" y="16"/>
                    <a:pt x="58" y="16"/>
                  </a:cubicBezTo>
                  <a:cubicBezTo>
                    <a:pt x="58" y="15"/>
                    <a:pt x="57" y="14"/>
                    <a:pt x="57" y="14"/>
                  </a:cubicBezTo>
                  <a:cubicBezTo>
                    <a:pt x="57" y="14"/>
                    <a:pt x="58" y="14"/>
                    <a:pt x="59" y="15"/>
                  </a:cubicBezTo>
                  <a:cubicBezTo>
                    <a:pt x="60" y="15"/>
                    <a:pt x="61" y="16"/>
                    <a:pt x="62" y="17"/>
                  </a:cubicBezTo>
                  <a:moveTo>
                    <a:pt x="3" y="15"/>
                  </a:moveTo>
                  <a:cubicBezTo>
                    <a:pt x="2" y="14"/>
                    <a:pt x="2" y="13"/>
                    <a:pt x="2" y="11"/>
                  </a:cubicBezTo>
                  <a:cubicBezTo>
                    <a:pt x="8" y="13"/>
                    <a:pt x="14" y="14"/>
                    <a:pt x="20" y="14"/>
                  </a:cubicBezTo>
                  <a:cubicBezTo>
                    <a:pt x="27" y="14"/>
                    <a:pt x="33" y="15"/>
                    <a:pt x="40" y="16"/>
                  </a:cubicBezTo>
                  <a:cubicBezTo>
                    <a:pt x="47" y="16"/>
                    <a:pt x="53" y="17"/>
                    <a:pt x="60" y="18"/>
                  </a:cubicBezTo>
                  <a:cubicBezTo>
                    <a:pt x="66" y="19"/>
                    <a:pt x="72" y="20"/>
                    <a:pt x="78" y="21"/>
                  </a:cubicBezTo>
                  <a:cubicBezTo>
                    <a:pt x="77" y="22"/>
                    <a:pt x="77" y="22"/>
                    <a:pt x="77" y="22"/>
                  </a:cubicBezTo>
                  <a:cubicBezTo>
                    <a:pt x="76" y="23"/>
                    <a:pt x="77" y="24"/>
                    <a:pt x="77" y="25"/>
                  </a:cubicBezTo>
                  <a:cubicBezTo>
                    <a:pt x="72" y="24"/>
                    <a:pt x="67" y="24"/>
                    <a:pt x="62" y="23"/>
                  </a:cubicBezTo>
                  <a:cubicBezTo>
                    <a:pt x="56" y="22"/>
                    <a:pt x="49" y="22"/>
                    <a:pt x="43" y="21"/>
                  </a:cubicBezTo>
                  <a:cubicBezTo>
                    <a:pt x="29" y="19"/>
                    <a:pt x="16" y="17"/>
                    <a:pt x="3" y="15"/>
                  </a:cubicBezTo>
                  <a:cubicBezTo>
                    <a:pt x="3" y="15"/>
                    <a:pt x="3" y="15"/>
                    <a:pt x="3" y="15"/>
                  </a:cubicBezTo>
                  <a:moveTo>
                    <a:pt x="85" y="16"/>
                  </a:moveTo>
                  <a:cubicBezTo>
                    <a:pt x="85" y="16"/>
                    <a:pt x="85" y="16"/>
                    <a:pt x="85" y="16"/>
                  </a:cubicBezTo>
                  <a:cubicBezTo>
                    <a:pt x="86" y="16"/>
                    <a:pt x="86" y="14"/>
                    <a:pt x="85" y="14"/>
                  </a:cubicBezTo>
                  <a:cubicBezTo>
                    <a:pt x="84" y="14"/>
                    <a:pt x="84" y="14"/>
                    <a:pt x="83" y="14"/>
                  </a:cubicBezTo>
                  <a:cubicBezTo>
                    <a:pt x="82" y="14"/>
                    <a:pt x="80" y="11"/>
                    <a:pt x="82" y="11"/>
                  </a:cubicBezTo>
                  <a:cubicBezTo>
                    <a:pt x="86" y="14"/>
                    <a:pt x="90" y="15"/>
                    <a:pt x="95" y="17"/>
                  </a:cubicBezTo>
                  <a:cubicBezTo>
                    <a:pt x="94" y="17"/>
                    <a:pt x="94" y="17"/>
                    <a:pt x="94" y="17"/>
                  </a:cubicBezTo>
                  <a:cubicBezTo>
                    <a:pt x="94" y="19"/>
                    <a:pt x="94" y="20"/>
                    <a:pt x="94" y="22"/>
                  </a:cubicBezTo>
                  <a:cubicBezTo>
                    <a:pt x="93" y="22"/>
                    <a:pt x="92" y="22"/>
                    <a:pt x="91" y="22"/>
                  </a:cubicBezTo>
                  <a:cubicBezTo>
                    <a:pt x="87" y="23"/>
                    <a:pt x="84" y="25"/>
                    <a:pt x="81" y="25"/>
                  </a:cubicBezTo>
                  <a:cubicBezTo>
                    <a:pt x="80" y="25"/>
                    <a:pt x="80" y="25"/>
                    <a:pt x="80" y="25"/>
                  </a:cubicBezTo>
                  <a:cubicBezTo>
                    <a:pt x="80" y="25"/>
                    <a:pt x="79" y="24"/>
                    <a:pt x="79" y="24"/>
                  </a:cubicBezTo>
                  <a:cubicBezTo>
                    <a:pt x="76" y="22"/>
                    <a:pt x="80" y="21"/>
                    <a:pt x="81" y="21"/>
                  </a:cubicBezTo>
                  <a:cubicBezTo>
                    <a:pt x="81" y="21"/>
                    <a:pt x="81" y="21"/>
                    <a:pt x="81" y="21"/>
                  </a:cubicBezTo>
                  <a:cubicBezTo>
                    <a:pt x="81" y="21"/>
                    <a:pt x="81" y="21"/>
                    <a:pt x="81" y="21"/>
                  </a:cubicBezTo>
                  <a:cubicBezTo>
                    <a:pt x="82" y="21"/>
                    <a:pt x="82" y="21"/>
                    <a:pt x="82" y="21"/>
                  </a:cubicBezTo>
                  <a:cubicBezTo>
                    <a:pt x="82" y="21"/>
                    <a:pt x="83" y="22"/>
                    <a:pt x="84" y="22"/>
                  </a:cubicBezTo>
                  <a:cubicBezTo>
                    <a:pt x="84" y="22"/>
                    <a:pt x="84" y="22"/>
                    <a:pt x="84" y="22"/>
                  </a:cubicBezTo>
                  <a:cubicBezTo>
                    <a:pt x="84" y="22"/>
                    <a:pt x="84" y="22"/>
                    <a:pt x="84" y="22"/>
                  </a:cubicBezTo>
                  <a:cubicBezTo>
                    <a:pt x="85" y="22"/>
                    <a:pt x="85" y="20"/>
                    <a:pt x="84" y="20"/>
                  </a:cubicBezTo>
                  <a:cubicBezTo>
                    <a:pt x="83" y="20"/>
                    <a:pt x="80" y="19"/>
                    <a:pt x="79" y="18"/>
                  </a:cubicBezTo>
                  <a:cubicBezTo>
                    <a:pt x="78" y="16"/>
                    <a:pt x="82" y="16"/>
                    <a:pt x="82" y="16"/>
                  </a:cubicBezTo>
                  <a:cubicBezTo>
                    <a:pt x="83" y="16"/>
                    <a:pt x="83" y="16"/>
                    <a:pt x="83" y="16"/>
                  </a:cubicBezTo>
                  <a:cubicBezTo>
                    <a:pt x="84" y="16"/>
                    <a:pt x="84" y="16"/>
                    <a:pt x="84" y="16"/>
                  </a:cubicBezTo>
                  <a:cubicBezTo>
                    <a:pt x="84" y="16"/>
                    <a:pt x="84" y="16"/>
                    <a:pt x="85" y="16"/>
                  </a:cubicBezTo>
                  <a:moveTo>
                    <a:pt x="58" y="16"/>
                  </a:moveTo>
                  <a:cubicBezTo>
                    <a:pt x="52" y="15"/>
                    <a:pt x="47" y="15"/>
                    <a:pt x="42" y="14"/>
                  </a:cubicBezTo>
                  <a:cubicBezTo>
                    <a:pt x="35" y="14"/>
                    <a:pt x="29" y="13"/>
                    <a:pt x="22" y="12"/>
                  </a:cubicBezTo>
                  <a:cubicBezTo>
                    <a:pt x="16" y="12"/>
                    <a:pt x="9" y="12"/>
                    <a:pt x="3" y="10"/>
                  </a:cubicBezTo>
                  <a:cubicBezTo>
                    <a:pt x="3" y="8"/>
                    <a:pt x="3" y="7"/>
                    <a:pt x="3" y="6"/>
                  </a:cubicBezTo>
                  <a:cubicBezTo>
                    <a:pt x="17" y="7"/>
                    <a:pt x="30" y="9"/>
                    <a:pt x="43" y="11"/>
                  </a:cubicBezTo>
                  <a:cubicBezTo>
                    <a:pt x="50" y="11"/>
                    <a:pt x="56" y="12"/>
                    <a:pt x="63" y="14"/>
                  </a:cubicBezTo>
                  <a:cubicBezTo>
                    <a:pt x="68" y="15"/>
                    <a:pt x="74" y="14"/>
                    <a:pt x="79" y="15"/>
                  </a:cubicBezTo>
                  <a:cubicBezTo>
                    <a:pt x="78" y="15"/>
                    <a:pt x="78" y="16"/>
                    <a:pt x="78" y="17"/>
                  </a:cubicBezTo>
                  <a:cubicBezTo>
                    <a:pt x="77" y="18"/>
                    <a:pt x="78" y="19"/>
                    <a:pt x="78" y="19"/>
                  </a:cubicBezTo>
                  <a:cubicBezTo>
                    <a:pt x="73" y="19"/>
                    <a:pt x="68" y="17"/>
                    <a:pt x="62" y="17"/>
                  </a:cubicBezTo>
                  <a:cubicBezTo>
                    <a:pt x="62" y="16"/>
                    <a:pt x="62" y="16"/>
                    <a:pt x="62" y="16"/>
                  </a:cubicBezTo>
                  <a:cubicBezTo>
                    <a:pt x="62" y="16"/>
                    <a:pt x="62" y="15"/>
                    <a:pt x="61" y="14"/>
                  </a:cubicBezTo>
                  <a:cubicBezTo>
                    <a:pt x="61" y="14"/>
                    <a:pt x="62" y="14"/>
                    <a:pt x="62" y="14"/>
                  </a:cubicBezTo>
                  <a:cubicBezTo>
                    <a:pt x="62" y="14"/>
                    <a:pt x="63" y="14"/>
                    <a:pt x="63" y="15"/>
                  </a:cubicBezTo>
                  <a:cubicBezTo>
                    <a:pt x="63" y="15"/>
                    <a:pt x="64" y="15"/>
                    <a:pt x="64" y="16"/>
                  </a:cubicBezTo>
                  <a:cubicBezTo>
                    <a:pt x="65" y="16"/>
                    <a:pt x="66" y="17"/>
                    <a:pt x="67" y="17"/>
                  </a:cubicBezTo>
                  <a:cubicBezTo>
                    <a:pt x="68" y="17"/>
                    <a:pt x="68" y="17"/>
                    <a:pt x="68" y="17"/>
                  </a:cubicBezTo>
                  <a:cubicBezTo>
                    <a:pt x="67" y="16"/>
                    <a:pt x="67" y="16"/>
                    <a:pt x="67" y="16"/>
                  </a:cubicBezTo>
                  <a:cubicBezTo>
                    <a:pt x="67" y="15"/>
                    <a:pt x="67" y="15"/>
                    <a:pt x="67" y="15"/>
                  </a:cubicBezTo>
                  <a:cubicBezTo>
                    <a:pt x="67" y="15"/>
                    <a:pt x="68" y="16"/>
                    <a:pt x="68" y="16"/>
                  </a:cubicBezTo>
                  <a:cubicBezTo>
                    <a:pt x="69" y="17"/>
                    <a:pt x="70" y="17"/>
                    <a:pt x="71" y="18"/>
                  </a:cubicBezTo>
                  <a:cubicBezTo>
                    <a:pt x="71" y="18"/>
                    <a:pt x="71" y="18"/>
                    <a:pt x="71" y="18"/>
                  </a:cubicBezTo>
                  <a:cubicBezTo>
                    <a:pt x="71" y="17"/>
                    <a:pt x="71" y="17"/>
                    <a:pt x="71" y="17"/>
                  </a:cubicBezTo>
                  <a:cubicBezTo>
                    <a:pt x="71" y="16"/>
                    <a:pt x="69" y="15"/>
                    <a:pt x="70" y="15"/>
                  </a:cubicBezTo>
                  <a:cubicBezTo>
                    <a:pt x="70" y="15"/>
                    <a:pt x="70" y="15"/>
                    <a:pt x="70" y="15"/>
                  </a:cubicBezTo>
                  <a:cubicBezTo>
                    <a:pt x="72" y="16"/>
                    <a:pt x="73" y="18"/>
                    <a:pt x="74" y="18"/>
                  </a:cubicBezTo>
                  <a:cubicBezTo>
                    <a:pt x="75" y="18"/>
                    <a:pt x="75" y="18"/>
                    <a:pt x="75" y="18"/>
                  </a:cubicBezTo>
                  <a:cubicBezTo>
                    <a:pt x="74" y="18"/>
                    <a:pt x="74" y="17"/>
                    <a:pt x="74" y="17"/>
                  </a:cubicBezTo>
                  <a:cubicBezTo>
                    <a:pt x="74" y="16"/>
                    <a:pt x="73" y="16"/>
                    <a:pt x="73" y="16"/>
                  </a:cubicBezTo>
                  <a:cubicBezTo>
                    <a:pt x="74" y="16"/>
                    <a:pt x="74" y="16"/>
                    <a:pt x="74" y="16"/>
                  </a:cubicBezTo>
                  <a:cubicBezTo>
                    <a:pt x="75" y="17"/>
                    <a:pt x="76" y="18"/>
                    <a:pt x="77" y="19"/>
                  </a:cubicBezTo>
                  <a:cubicBezTo>
                    <a:pt x="77" y="19"/>
                    <a:pt x="77" y="19"/>
                    <a:pt x="77" y="19"/>
                  </a:cubicBezTo>
                  <a:cubicBezTo>
                    <a:pt x="77" y="18"/>
                    <a:pt x="77" y="18"/>
                    <a:pt x="77" y="17"/>
                  </a:cubicBezTo>
                  <a:cubicBezTo>
                    <a:pt x="76" y="17"/>
                    <a:pt x="76" y="16"/>
                    <a:pt x="76" y="16"/>
                  </a:cubicBezTo>
                  <a:cubicBezTo>
                    <a:pt x="76" y="16"/>
                    <a:pt x="76" y="17"/>
                    <a:pt x="77" y="17"/>
                  </a:cubicBezTo>
                  <a:cubicBezTo>
                    <a:pt x="77" y="17"/>
                    <a:pt x="77" y="17"/>
                    <a:pt x="77" y="17"/>
                  </a:cubicBezTo>
                  <a:cubicBezTo>
                    <a:pt x="77" y="16"/>
                    <a:pt x="77" y="16"/>
                    <a:pt x="77" y="16"/>
                  </a:cubicBezTo>
                  <a:cubicBezTo>
                    <a:pt x="76" y="16"/>
                    <a:pt x="76" y="16"/>
                    <a:pt x="76" y="16"/>
                  </a:cubicBezTo>
                  <a:cubicBezTo>
                    <a:pt x="77" y="16"/>
                    <a:pt x="76" y="16"/>
                    <a:pt x="76" y="16"/>
                  </a:cubicBezTo>
                  <a:cubicBezTo>
                    <a:pt x="76" y="16"/>
                    <a:pt x="76" y="15"/>
                    <a:pt x="75" y="15"/>
                  </a:cubicBezTo>
                  <a:cubicBezTo>
                    <a:pt x="75" y="15"/>
                    <a:pt x="75" y="15"/>
                    <a:pt x="75" y="15"/>
                  </a:cubicBezTo>
                  <a:cubicBezTo>
                    <a:pt x="75" y="16"/>
                    <a:pt x="77" y="18"/>
                    <a:pt x="76" y="18"/>
                  </a:cubicBezTo>
                  <a:cubicBezTo>
                    <a:pt x="76" y="18"/>
                    <a:pt x="76" y="18"/>
                    <a:pt x="75" y="17"/>
                  </a:cubicBezTo>
                  <a:cubicBezTo>
                    <a:pt x="75" y="16"/>
                    <a:pt x="74" y="15"/>
                    <a:pt x="73" y="15"/>
                  </a:cubicBezTo>
                  <a:cubicBezTo>
                    <a:pt x="73" y="15"/>
                    <a:pt x="73" y="15"/>
                    <a:pt x="73" y="15"/>
                  </a:cubicBezTo>
                  <a:cubicBezTo>
                    <a:pt x="73" y="15"/>
                    <a:pt x="74" y="18"/>
                    <a:pt x="74" y="18"/>
                  </a:cubicBezTo>
                  <a:cubicBezTo>
                    <a:pt x="74" y="18"/>
                    <a:pt x="74" y="18"/>
                    <a:pt x="74" y="17"/>
                  </a:cubicBezTo>
                  <a:cubicBezTo>
                    <a:pt x="73" y="17"/>
                    <a:pt x="73" y="16"/>
                    <a:pt x="72" y="16"/>
                  </a:cubicBezTo>
                  <a:cubicBezTo>
                    <a:pt x="71" y="15"/>
                    <a:pt x="70" y="15"/>
                    <a:pt x="69" y="14"/>
                  </a:cubicBezTo>
                  <a:cubicBezTo>
                    <a:pt x="69" y="15"/>
                    <a:pt x="69" y="15"/>
                    <a:pt x="69" y="15"/>
                  </a:cubicBezTo>
                  <a:cubicBezTo>
                    <a:pt x="69" y="15"/>
                    <a:pt x="70" y="16"/>
                    <a:pt x="70" y="16"/>
                  </a:cubicBezTo>
                  <a:cubicBezTo>
                    <a:pt x="71" y="17"/>
                    <a:pt x="71" y="17"/>
                    <a:pt x="71" y="17"/>
                  </a:cubicBezTo>
                  <a:cubicBezTo>
                    <a:pt x="71" y="17"/>
                    <a:pt x="70" y="17"/>
                    <a:pt x="69" y="16"/>
                  </a:cubicBezTo>
                  <a:cubicBezTo>
                    <a:pt x="68" y="16"/>
                    <a:pt x="67" y="15"/>
                    <a:pt x="66" y="14"/>
                  </a:cubicBezTo>
                  <a:cubicBezTo>
                    <a:pt x="66" y="15"/>
                    <a:pt x="66" y="15"/>
                    <a:pt x="66" y="15"/>
                  </a:cubicBezTo>
                  <a:cubicBezTo>
                    <a:pt x="66" y="15"/>
                    <a:pt x="67" y="16"/>
                    <a:pt x="67" y="16"/>
                  </a:cubicBezTo>
                  <a:cubicBezTo>
                    <a:pt x="67" y="16"/>
                    <a:pt x="66" y="16"/>
                    <a:pt x="66" y="16"/>
                  </a:cubicBezTo>
                  <a:cubicBezTo>
                    <a:pt x="65" y="16"/>
                    <a:pt x="64" y="15"/>
                    <a:pt x="64" y="15"/>
                  </a:cubicBezTo>
                  <a:cubicBezTo>
                    <a:pt x="63" y="14"/>
                    <a:pt x="62" y="14"/>
                    <a:pt x="61" y="14"/>
                  </a:cubicBezTo>
                  <a:cubicBezTo>
                    <a:pt x="61" y="14"/>
                    <a:pt x="61" y="14"/>
                    <a:pt x="61" y="14"/>
                  </a:cubicBezTo>
                  <a:cubicBezTo>
                    <a:pt x="60" y="14"/>
                    <a:pt x="60" y="14"/>
                    <a:pt x="60" y="14"/>
                  </a:cubicBezTo>
                  <a:cubicBezTo>
                    <a:pt x="61" y="15"/>
                    <a:pt x="62" y="16"/>
                    <a:pt x="61" y="16"/>
                  </a:cubicBezTo>
                  <a:cubicBezTo>
                    <a:pt x="61" y="16"/>
                    <a:pt x="61" y="16"/>
                    <a:pt x="60" y="15"/>
                  </a:cubicBezTo>
                  <a:cubicBezTo>
                    <a:pt x="59" y="14"/>
                    <a:pt x="58" y="13"/>
                    <a:pt x="57" y="13"/>
                  </a:cubicBezTo>
                  <a:cubicBezTo>
                    <a:pt x="56" y="13"/>
                    <a:pt x="56" y="13"/>
                    <a:pt x="56" y="13"/>
                  </a:cubicBezTo>
                  <a:cubicBezTo>
                    <a:pt x="57" y="14"/>
                    <a:pt x="57" y="14"/>
                    <a:pt x="57" y="15"/>
                  </a:cubicBezTo>
                  <a:cubicBezTo>
                    <a:pt x="57" y="15"/>
                    <a:pt x="57" y="15"/>
                    <a:pt x="57" y="15"/>
                  </a:cubicBezTo>
                  <a:cubicBezTo>
                    <a:pt x="57" y="15"/>
                    <a:pt x="56" y="14"/>
                    <a:pt x="56" y="14"/>
                  </a:cubicBezTo>
                  <a:cubicBezTo>
                    <a:pt x="55" y="13"/>
                    <a:pt x="54" y="13"/>
                    <a:pt x="52" y="12"/>
                  </a:cubicBezTo>
                  <a:cubicBezTo>
                    <a:pt x="52" y="12"/>
                    <a:pt x="52" y="12"/>
                    <a:pt x="52" y="12"/>
                  </a:cubicBezTo>
                  <a:cubicBezTo>
                    <a:pt x="53" y="13"/>
                    <a:pt x="53" y="14"/>
                    <a:pt x="53" y="14"/>
                  </a:cubicBezTo>
                  <a:cubicBezTo>
                    <a:pt x="53" y="14"/>
                    <a:pt x="53" y="14"/>
                    <a:pt x="52" y="14"/>
                  </a:cubicBezTo>
                  <a:cubicBezTo>
                    <a:pt x="51" y="13"/>
                    <a:pt x="50" y="12"/>
                    <a:pt x="49" y="12"/>
                  </a:cubicBezTo>
                  <a:cubicBezTo>
                    <a:pt x="49" y="12"/>
                    <a:pt x="49" y="12"/>
                    <a:pt x="49" y="12"/>
                  </a:cubicBezTo>
                  <a:cubicBezTo>
                    <a:pt x="49" y="13"/>
                    <a:pt x="50" y="13"/>
                    <a:pt x="50" y="14"/>
                  </a:cubicBezTo>
                  <a:cubicBezTo>
                    <a:pt x="48" y="13"/>
                    <a:pt x="48" y="13"/>
                    <a:pt x="48" y="13"/>
                  </a:cubicBezTo>
                  <a:cubicBezTo>
                    <a:pt x="47" y="12"/>
                    <a:pt x="47" y="12"/>
                    <a:pt x="46" y="11"/>
                  </a:cubicBezTo>
                  <a:cubicBezTo>
                    <a:pt x="45" y="12"/>
                    <a:pt x="45" y="12"/>
                    <a:pt x="45" y="12"/>
                  </a:cubicBezTo>
                  <a:cubicBezTo>
                    <a:pt x="46" y="13"/>
                    <a:pt x="46" y="13"/>
                    <a:pt x="46" y="13"/>
                  </a:cubicBezTo>
                  <a:cubicBezTo>
                    <a:pt x="46" y="13"/>
                    <a:pt x="45" y="13"/>
                    <a:pt x="45" y="12"/>
                  </a:cubicBezTo>
                  <a:cubicBezTo>
                    <a:pt x="44" y="12"/>
                    <a:pt x="44" y="11"/>
                    <a:pt x="43" y="11"/>
                  </a:cubicBezTo>
                  <a:cubicBezTo>
                    <a:pt x="43" y="11"/>
                    <a:pt x="43" y="11"/>
                    <a:pt x="43" y="11"/>
                  </a:cubicBezTo>
                  <a:cubicBezTo>
                    <a:pt x="43" y="12"/>
                    <a:pt x="43" y="12"/>
                    <a:pt x="43" y="12"/>
                  </a:cubicBezTo>
                  <a:cubicBezTo>
                    <a:pt x="43" y="13"/>
                    <a:pt x="43" y="13"/>
                    <a:pt x="43" y="13"/>
                  </a:cubicBezTo>
                  <a:cubicBezTo>
                    <a:pt x="43" y="13"/>
                    <a:pt x="43" y="12"/>
                    <a:pt x="42" y="12"/>
                  </a:cubicBezTo>
                  <a:cubicBezTo>
                    <a:pt x="41" y="12"/>
                    <a:pt x="41" y="11"/>
                    <a:pt x="40" y="11"/>
                  </a:cubicBezTo>
                  <a:cubicBezTo>
                    <a:pt x="40" y="11"/>
                    <a:pt x="40" y="11"/>
                    <a:pt x="40" y="11"/>
                  </a:cubicBezTo>
                  <a:cubicBezTo>
                    <a:pt x="40" y="11"/>
                    <a:pt x="40" y="12"/>
                    <a:pt x="40" y="12"/>
                  </a:cubicBezTo>
                  <a:cubicBezTo>
                    <a:pt x="40" y="12"/>
                    <a:pt x="39" y="12"/>
                    <a:pt x="39" y="11"/>
                  </a:cubicBezTo>
                  <a:cubicBezTo>
                    <a:pt x="38" y="11"/>
                    <a:pt x="37" y="11"/>
                    <a:pt x="37" y="10"/>
                  </a:cubicBezTo>
                  <a:cubicBezTo>
                    <a:pt x="36" y="10"/>
                    <a:pt x="36" y="10"/>
                    <a:pt x="36" y="10"/>
                  </a:cubicBezTo>
                  <a:cubicBezTo>
                    <a:pt x="36" y="11"/>
                    <a:pt x="37" y="12"/>
                    <a:pt x="37" y="12"/>
                  </a:cubicBezTo>
                  <a:cubicBezTo>
                    <a:pt x="37" y="12"/>
                    <a:pt x="37" y="12"/>
                    <a:pt x="36" y="12"/>
                  </a:cubicBezTo>
                  <a:cubicBezTo>
                    <a:pt x="35" y="11"/>
                    <a:pt x="34" y="10"/>
                    <a:pt x="33" y="10"/>
                  </a:cubicBezTo>
                  <a:cubicBezTo>
                    <a:pt x="33" y="10"/>
                    <a:pt x="33" y="10"/>
                    <a:pt x="33" y="10"/>
                  </a:cubicBezTo>
                  <a:cubicBezTo>
                    <a:pt x="33" y="11"/>
                    <a:pt x="33" y="11"/>
                    <a:pt x="34" y="12"/>
                  </a:cubicBezTo>
                  <a:cubicBezTo>
                    <a:pt x="34" y="12"/>
                    <a:pt x="34" y="12"/>
                    <a:pt x="34" y="12"/>
                  </a:cubicBezTo>
                  <a:cubicBezTo>
                    <a:pt x="33" y="12"/>
                    <a:pt x="33" y="11"/>
                    <a:pt x="32" y="11"/>
                  </a:cubicBezTo>
                  <a:cubicBezTo>
                    <a:pt x="32" y="10"/>
                    <a:pt x="31" y="10"/>
                    <a:pt x="29" y="9"/>
                  </a:cubicBezTo>
                  <a:cubicBezTo>
                    <a:pt x="29" y="9"/>
                    <a:pt x="29" y="9"/>
                    <a:pt x="29" y="9"/>
                  </a:cubicBezTo>
                  <a:cubicBezTo>
                    <a:pt x="30" y="10"/>
                    <a:pt x="30" y="12"/>
                    <a:pt x="31" y="12"/>
                  </a:cubicBezTo>
                  <a:cubicBezTo>
                    <a:pt x="30" y="12"/>
                    <a:pt x="29" y="11"/>
                    <a:pt x="29" y="10"/>
                  </a:cubicBezTo>
                  <a:cubicBezTo>
                    <a:pt x="28" y="10"/>
                    <a:pt x="27" y="9"/>
                    <a:pt x="26" y="9"/>
                  </a:cubicBezTo>
                  <a:cubicBezTo>
                    <a:pt x="26" y="9"/>
                    <a:pt x="26" y="9"/>
                    <a:pt x="26" y="9"/>
                  </a:cubicBezTo>
                  <a:cubicBezTo>
                    <a:pt x="26" y="9"/>
                    <a:pt x="27" y="11"/>
                    <a:pt x="27" y="11"/>
                  </a:cubicBezTo>
                  <a:cubicBezTo>
                    <a:pt x="26" y="11"/>
                    <a:pt x="25" y="9"/>
                    <a:pt x="24" y="9"/>
                  </a:cubicBezTo>
                  <a:cubicBezTo>
                    <a:pt x="24" y="9"/>
                    <a:pt x="24" y="9"/>
                    <a:pt x="24" y="9"/>
                  </a:cubicBezTo>
                  <a:cubicBezTo>
                    <a:pt x="24" y="10"/>
                    <a:pt x="24" y="11"/>
                    <a:pt x="24" y="11"/>
                  </a:cubicBezTo>
                  <a:cubicBezTo>
                    <a:pt x="24" y="11"/>
                    <a:pt x="24" y="10"/>
                    <a:pt x="24" y="10"/>
                  </a:cubicBezTo>
                  <a:cubicBezTo>
                    <a:pt x="23" y="9"/>
                    <a:pt x="22" y="9"/>
                    <a:pt x="21" y="8"/>
                  </a:cubicBezTo>
                  <a:cubicBezTo>
                    <a:pt x="21" y="8"/>
                    <a:pt x="21" y="8"/>
                    <a:pt x="21" y="8"/>
                  </a:cubicBezTo>
                  <a:cubicBezTo>
                    <a:pt x="21" y="8"/>
                    <a:pt x="22" y="11"/>
                    <a:pt x="21" y="11"/>
                  </a:cubicBezTo>
                  <a:cubicBezTo>
                    <a:pt x="21" y="11"/>
                    <a:pt x="21" y="10"/>
                    <a:pt x="21" y="10"/>
                  </a:cubicBezTo>
                  <a:cubicBezTo>
                    <a:pt x="20" y="10"/>
                    <a:pt x="19" y="9"/>
                    <a:pt x="18" y="8"/>
                  </a:cubicBezTo>
                  <a:cubicBezTo>
                    <a:pt x="18" y="8"/>
                    <a:pt x="18" y="8"/>
                    <a:pt x="18" y="8"/>
                  </a:cubicBezTo>
                  <a:cubicBezTo>
                    <a:pt x="18" y="9"/>
                    <a:pt x="19" y="11"/>
                    <a:pt x="19" y="11"/>
                  </a:cubicBezTo>
                  <a:cubicBezTo>
                    <a:pt x="18" y="11"/>
                    <a:pt x="18" y="11"/>
                    <a:pt x="18" y="10"/>
                  </a:cubicBezTo>
                  <a:cubicBezTo>
                    <a:pt x="17" y="9"/>
                    <a:pt x="16" y="8"/>
                    <a:pt x="15" y="8"/>
                  </a:cubicBezTo>
                  <a:cubicBezTo>
                    <a:pt x="15" y="8"/>
                    <a:pt x="15" y="8"/>
                    <a:pt x="15" y="8"/>
                  </a:cubicBezTo>
                  <a:cubicBezTo>
                    <a:pt x="15" y="9"/>
                    <a:pt x="16" y="10"/>
                    <a:pt x="16" y="10"/>
                  </a:cubicBezTo>
                  <a:cubicBezTo>
                    <a:pt x="15" y="10"/>
                    <a:pt x="15" y="10"/>
                    <a:pt x="15" y="10"/>
                  </a:cubicBezTo>
                  <a:cubicBezTo>
                    <a:pt x="14" y="9"/>
                    <a:pt x="13" y="8"/>
                    <a:pt x="12" y="8"/>
                  </a:cubicBezTo>
                  <a:cubicBezTo>
                    <a:pt x="12" y="8"/>
                    <a:pt x="12" y="8"/>
                    <a:pt x="12" y="8"/>
                  </a:cubicBezTo>
                  <a:cubicBezTo>
                    <a:pt x="12" y="9"/>
                    <a:pt x="12" y="9"/>
                    <a:pt x="12" y="9"/>
                  </a:cubicBezTo>
                  <a:cubicBezTo>
                    <a:pt x="12" y="9"/>
                    <a:pt x="10" y="8"/>
                    <a:pt x="10" y="8"/>
                  </a:cubicBezTo>
                  <a:cubicBezTo>
                    <a:pt x="10" y="8"/>
                    <a:pt x="10" y="8"/>
                    <a:pt x="10" y="8"/>
                  </a:cubicBezTo>
                  <a:cubicBezTo>
                    <a:pt x="10" y="9"/>
                    <a:pt x="10" y="9"/>
                    <a:pt x="10" y="9"/>
                  </a:cubicBezTo>
                  <a:cubicBezTo>
                    <a:pt x="10" y="9"/>
                    <a:pt x="8" y="8"/>
                    <a:pt x="8" y="7"/>
                  </a:cubicBezTo>
                  <a:cubicBezTo>
                    <a:pt x="8" y="8"/>
                    <a:pt x="8" y="8"/>
                    <a:pt x="8" y="8"/>
                  </a:cubicBezTo>
                  <a:cubicBezTo>
                    <a:pt x="8" y="8"/>
                    <a:pt x="8" y="9"/>
                    <a:pt x="8" y="9"/>
                  </a:cubicBezTo>
                  <a:cubicBezTo>
                    <a:pt x="8" y="9"/>
                    <a:pt x="6" y="7"/>
                    <a:pt x="6" y="6"/>
                  </a:cubicBezTo>
                  <a:cubicBezTo>
                    <a:pt x="5" y="7"/>
                    <a:pt x="5" y="7"/>
                    <a:pt x="5" y="7"/>
                  </a:cubicBezTo>
                  <a:cubicBezTo>
                    <a:pt x="5" y="7"/>
                    <a:pt x="6" y="8"/>
                    <a:pt x="6" y="9"/>
                  </a:cubicBezTo>
                  <a:cubicBezTo>
                    <a:pt x="6" y="8"/>
                    <a:pt x="5" y="7"/>
                    <a:pt x="4" y="7"/>
                  </a:cubicBezTo>
                  <a:cubicBezTo>
                    <a:pt x="4" y="7"/>
                    <a:pt x="4" y="7"/>
                    <a:pt x="4" y="7"/>
                  </a:cubicBezTo>
                  <a:cubicBezTo>
                    <a:pt x="4" y="7"/>
                    <a:pt x="5" y="9"/>
                    <a:pt x="5" y="9"/>
                  </a:cubicBezTo>
                  <a:cubicBezTo>
                    <a:pt x="5" y="9"/>
                    <a:pt x="4" y="9"/>
                    <a:pt x="4" y="9"/>
                  </a:cubicBezTo>
                  <a:cubicBezTo>
                    <a:pt x="4" y="9"/>
                    <a:pt x="4" y="9"/>
                    <a:pt x="4" y="9"/>
                  </a:cubicBezTo>
                  <a:cubicBezTo>
                    <a:pt x="4" y="10"/>
                    <a:pt x="4" y="10"/>
                    <a:pt x="4" y="10"/>
                  </a:cubicBezTo>
                  <a:cubicBezTo>
                    <a:pt x="4" y="10"/>
                    <a:pt x="4" y="10"/>
                    <a:pt x="4" y="10"/>
                  </a:cubicBezTo>
                  <a:cubicBezTo>
                    <a:pt x="5" y="10"/>
                    <a:pt x="5" y="10"/>
                    <a:pt x="5" y="10"/>
                  </a:cubicBezTo>
                  <a:cubicBezTo>
                    <a:pt x="5" y="10"/>
                    <a:pt x="5" y="10"/>
                    <a:pt x="5" y="10"/>
                  </a:cubicBezTo>
                  <a:cubicBezTo>
                    <a:pt x="5" y="9"/>
                    <a:pt x="5" y="9"/>
                    <a:pt x="5" y="8"/>
                  </a:cubicBezTo>
                  <a:cubicBezTo>
                    <a:pt x="5" y="8"/>
                    <a:pt x="5" y="8"/>
                    <a:pt x="5" y="8"/>
                  </a:cubicBezTo>
                  <a:cubicBezTo>
                    <a:pt x="5" y="8"/>
                    <a:pt x="6" y="9"/>
                    <a:pt x="6" y="9"/>
                  </a:cubicBezTo>
                  <a:cubicBezTo>
                    <a:pt x="7" y="9"/>
                    <a:pt x="7" y="9"/>
                    <a:pt x="7" y="9"/>
                  </a:cubicBezTo>
                  <a:cubicBezTo>
                    <a:pt x="6" y="7"/>
                    <a:pt x="6" y="7"/>
                    <a:pt x="6" y="7"/>
                  </a:cubicBezTo>
                  <a:cubicBezTo>
                    <a:pt x="7" y="8"/>
                    <a:pt x="8" y="9"/>
                    <a:pt x="8" y="9"/>
                  </a:cubicBezTo>
                  <a:cubicBezTo>
                    <a:pt x="9" y="9"/>
                    <a:pt x="9" y="9"/>
                    <a:pt x="9" y="9"/>
                  </a:cubicBezTo>
                  <a:cubicBezTo>
                    <a:pt x="9" y="9"/>
                    <a:pt x="9" y="8"/>
                    <a:pt x="8" y="8"/>
                  </a:cubicBezTo>
                  <a:cubicBezTo>
                    <a:pt x="9" y="9"/>
                    <a:pt x="10" y="9"/>
                    <a:pt x="10" y="10"/>
                  </a:cubicBezTo>
                  <a:cubicBezTo>
                    <a:pt x="11" y="10"/>
                    <a:pt x="11" y="10"/>
                    <a:pt x="11" y="10"/>
                  </a:cubicBezTo>
                  <a:cubicBezTo>
                    <a:pt x="11" y="9"/>
                    <a:pt x="11" y="9"/>
                    <a:pt x="10" y="8"/>
                  </a:cubicBezTo>
                  <a:cubicBezTo>
                    <a:pt x="11" y="9"/>
                    <a:pt x="12" y="10"/>
                    <a:pt x="12" y="10"/>
                  </a:cubicBezTo>
                  <a:cubicBezTo>
                    <a:pt x="13" y="10"/>
                    <a:pt x="13" y="10"/>
                    <a:pt x="13" y="10"/>
                  </a:cubicBezTo>
                  <a:cubicBezTo>
                    <a:pt x="13" y="9"/>
                    <a:pt x="12" y="8"/>
                    <a:pt x="12" y="8"/>
                  </a:cubicBezTo>
                  <a:cubicBezTo>
                    <a:pt x="12" y="8"/>
                    <a:pt x="13" y="8"/>
                    <a:pt x="13" y="9"/>
                  </a:cubicBezTo>
                  <a:cubicBezTo>
                    <a:pt x="14" y="9"/>
                    <a:pt x="15" y="11"/>
                    <a:pt x="16" y="11"/>
                  </a:cubicBezTo>
                  <a:cubicBezTo>
                    <a:pt x="16" y="11"/>
                    <a:pt x="16" y="11"/>
                    <a:pt x="16" y="11"/>
                  </a:cubicBezTo>
                  <a:cubicBezTo>
                    <a:pt x="16" y="10"/>
                    <a:pt x="16" y="11"/>
                    <a:pt x="16" y="10"/>
                  </a:cubicBezTo>
                  <a:cubicBezTo>
                    <a:pt x="16" y="10"/>
                    <a:pt x="16" y="10"/>
                    <a:pt x="16" y="10"/>
                  </a:cubicBezTo>
                  <a:cubicBezTo>
                    <a:pt x="16" y="10"/>
                    <a:pt x="16" y="10"/>
                    <a:pt x="16" y="9"/>
                  </a:cubicBezTo>
                  <a:cubicBezTo>
                    <a:pt x="15" y="9"/>
                    <a:pt x="15" y="9"/>
                    <a:pt x="15" y="9"/>
                  </a:cubicBezTo>
                  <a:cubicBezTo>
                    <a:pt x="16" y="9"/>
                    <a:pt x="16" y="9"/>
                    <a:pt x="16" y="9"/>
                  </a:cubicBezTo>
                  <a:cubicBezTo>
                    <a:pt x="17" y="9"/>
                    <a:pt x="18" y="11"/>
                    <a:pt x="19" y="12"/>
                  </a:cubicBezTo>
                  <a:cubicBezTo>
                    <a:pt x="19" y="12"/>
                    <a:pt x="19" y="12"/>
                    <a:pt x="19" y="12"/>
                  </a:cubicBezTo>
                  <a:cubicBezTo>
                    <a:pt x="19" y="11"/>
                    <a:pt x="19" y="9"/>
                    <a:pt x="18" y="9"/>
                  </a:cubicBezTo>
                  <a:cubicBezTo>
                    <a:pt x="20" y="10"/>
                    <a:pt x="20" y="11"/>
                    <a:pt x="22" y="11"/>
                  </a:cubicBezTo>
                  <a:cubicBezTo>
                    <a:pt x="22" y="11"/>
                    <a:pt x="22" y="11"/>
                    <a:pt x="22" y="11"/>
                  </a:cubicBezTo>
                  <a:cubicBezTo>
                    <a:pt x="22" y="10"/>
                    <a:pt x="22" y="10"/>
                    <a:pt x="21" y="9"/>
                  </a:cubicBezTo>
                  <a:cubicBezTo>
                    <a:pt x="22" y="9"/>
                    <a:pt x="22" y="9"/>
                    <a:pt x="23" y="10"/>
                  </a:cubicBezTo>
                  <a:cubicBezTo>
                    <a:pt x="23" y="10"/>
                    <a:pt x="24" y="11"/>
                    <a:pt x="25" y="11"/>
                  </a:cubicBezTo>
                  <a:cubicBezTo>
                    <a:pt x="25" y="11"/>
                    <a:pt x="25" y="11"/>
                    <a:pt x="25" y="11"/>
                  </a:cubicBezTo>
                  <a:cubicBezTo>
                    <a:pt x="25" y="11"/>
                    <a:pt x="24" y="9"/>
                    <a:pt x="24" y="9"/>
                  </a:cubicBezTo>
                  <a:cubicBezTo>
                    <a:pt x="25" y="10"/>
                    <a:pt x="26" y="11"/>
                    <a:pt x="27" y="12"/>
                  </a:cubicBezTo>
                  <a:cubicBezTo>
                    <a:pt x="27" y="12"/>
                    <a:pt x="27" y="12"/>
                    <a:pt x="27" y="12"/>
                  </a:cubicBezTo>
                  <a:cubicBezTo>
                    <a:pt x="27" y="11"/>
                    <a:pt x="27" y="11"/>
                    <a:pt x="27" y="11"/>
                  </a:cubicBezTo>
                  <a:cubicBezTo>
                    <a:pt x="27" y="10"/>
                    <a:pt x="27" y="10"/>
                    <a:pt x="27" y="10"/>
                  </a:cubicBezTo>
                  <a:cubicBezTo>
                    <a:pt x="27" y="10"/>
                    <a:pt x="27" y="10"/>
                    <a:pt x="28" y="10"/>
                  </a:cubicBezTo>
                  <a:cubicBezTo>
                    <a:pt x="29" y="11"/>
                    <a:pt x="30" y="12"/>
                    <a:pt x="31" y="12"/>
                  </a:cubicBezTo>
                  <a:cubicBezTo>
                    <a:pt x="31" y="12"/>
                    <a:pt x="31" y="12"/>
                    <a:pt x="31" y="12"/>
                  </a:cubicBezTo>
                  <a:cubicBezTo>
                    <a:pt x="31" y="12"/>
                    <a:pt x="30" y="10"/>
                    <a:pt x="30" y="10"/>
                  </a:cubicBezTo>
                  <a:cubicBezTo>
                    <a:pt x="30" y="10"/>
                    <a:pt x="31" y="10"/>
                    <a:pt x="31" y="10"/>
                  </a:cubicBezTo>
                  <a:cubicBezTo>
                    <a:pt x="32" y="11"/>
                    <a:pt x="33" y="12"/>
                    <a:pt x="34" y="13"/>
                  </a:cubicBezTo>
                  <a:cubicBezTo>
                    <a:pt x="34" y="13"/>
                    <a:pt x="34" y="13"/>
                    <a:pt x="34" y="13"/>
                  </a:cubicBezTo>
                  <a:cubicBezTo>
                    <a:pt x="34" y="12"/>
                    <a:pt x="33" y="10"/>
                    <a:pt x="34" y="10"/>
                  </a:cubicBezTo>
                  <a:cubicBezTo>
                    <a:pt x="34" y="10"/>
                    <a:pt x="34" y="11"/>
                    <a:pt x="34" y="11"/>
                  </a:cubicBezTo>
                  <a:cubicBezTo>
                    <a:pt x="36" y="12"/>
                    <a:pt x="36" y="13"/>
                    <a:pt x="38" y="13"/>
                  </a:cubicBezTo>
                  <a:cubicBezTo>
                    <a:pt x="38" y="13"/>
                    <a:pt x="38" y="13"/>
                    <a:pt x="38" y="13"/>
                  </a:cubicBezTo>
                  <a:cubicBezTo>
                    <a:pt x="38" y="13"/>
                    <a:pt x="37" y="11"/>
                    <a:pt x="38" y="11"/>
                  </a:cubicBezTo>
                  <a:cubicBezTo>
                    <a:pt x="38" y="11"/>
                    <a:pt x="38" y="11"/>
                    <a:pt x="38" y="11"/>
                  </a:cubicBezTo>
                  <a:cubicBezTo>
                    <a:pt x="39" y="12"/>
                    <a:pt x="40" y="13"/>
                    <a:pt x="41" y="13"/>
                  </a:cubicBezTo>
                  <a:cubicBezTo>
                    <a:pt x="41" y="13"/>
                    <a:pt x="41" y="13"/>
                    <a:pt x="41" y="13"/>
                  </a:cubicBezTo>
                  <a:cubicBezTo>
                    <a:pt x="41" y="12"/>
                    <a:pt x="40" y="12"/>
                    <a:pt x="41" y="12"/>
                  </a:cubicBezTo>
                  <a:cubicBezTo>
                    <a:pt x="41" y="12"/>
                    <a:pt x="41" y="12"/>
                    <a:pt x="42" y="12"/>
                  </a:cubicBezTo>
                  <a:cubicBezTo>
                    <a:pt x="42" y="13"/>
                    <a:pt x="43" y="13"/>
                    <a:pt x="44" y="14"/>
                  </a:cubicBezTo>
                  <a:cubicBezTo>
                    <a:pt x="44" y="13"/>
                    <a:pt x="44" y="13"/>
                    <a:pt x="44" y="13"/>
                  </a:cubicBezTo>
                  <a:cubicBezTo>
                    <a:pt x="44" y="13"/>
                    <a:pt x="43" y="12"/>
                    <a:pt x="43" y="12"/>
                  </a:cubicBezTo>
                  <a:cubicBezTo>
                    <a:pt x="43" y="12"/>
                    <a:pt x="44" y="12"/>
                    <a:pt x="44" y="12"/>
                  </a:cubicBezTo>
                  <a:cubicBezTo>
                    <a:pt x="45" y="13"/>
                    <a:pt x="46" y="14"/>
                    <a:pt x="47" y="14"/>
                  </a:cubicBezTo>
                  <a:cubicBezTo>
                    <a:pt x="47" y="14"/>
                    <a:pt x="47" y="14"/>
                    <a:pt x="47" y="14"/>
                  </a:cubicBezTo>
                  <a:cubicBezTo>
                    <a:pt x="47" y="13"/>
                    <a:pt x="47" y="13"/>
                    <a:pt x="46" y="12"/>
                  </a:cubicBezTo>
                  <a:cubicBezTo>
                    <a:pt x="47" y="13"/>
                    <a:pt x="49" y="14"/>
                    <a:pt x="50" y="15"/>
                  </a:cubicBezTo>
                  <a:cubicBezTo>
                    <a:pt x="51" y="14"/>
                    <a:pt x="51" y="14"/>
                    <a:pt x="51" y="14"/>
                  </a:cubicBezTo>
                  <a:cubicBezTo>
                    <a:pt x="50" y="14"/>
                    <a:pt x="50" y="13"/>
                    <a:pt x="50" y="13"/>
                  </a:cubicBezTo>
                  <a:cubicBezTo>
                    <a:pt x="50" y="13"/>
                    <a:pt x="50" y="12"/>
                    <a:pt x="50" y="12"/>
                  </a:cubicBezTo>
                  <a:cubicBezTo>
                    <a:pt x="50" y="12"/>
                    <a:pt x="51" y="13"/>
                    <a:pt x="51" y="13"/>
                  </a:cubicBezTo>
                  <a:cubicBezTo>
                    <a:pt x="52" y="14"/>
                    <a:pt x="53" y="15"/>
                    <a:pt x="54" y="15"/>
                  </a:cubicBezTo>
                  <a:cubicBezTo>
                    <a:pt x="54" y="15"/>
                    <a:pt x="54" y="15"/>
                    <a:pt x="54" y="15"/>
                  </a:cubicBezTo>
                  <a:cubicBezTo>
                    <a:pt x="54" y="14"/>
                    <a:pt x="53" y="13"/>
                    <a:pt x="53" y="13"/>
                  </a:cubicBezTo>
                  <a:cubicBezTo>
                    <a:pt x="55" y="13"/>
                    <a:pt x="56" y="15"/>
                    <a:pt x="58" y="16"/>
                  </a:cubicBezTo>
                  <a:moveTo>
                    <a:pt x="80" y="14"/>
                  </a:moveTo>
                  <a:cubicBezTo>
                    <a:pt x="75" y="13"/>
                    <a:pt x="69" y="13"/>
                    <a:pt x="63" y="12"/>
                  </a:cubicBezTo>
                  <a:cubicBezTo>
                    <a:pt x="57" y="11"/>
                    <a:pt x="50" y="10"/>
                    <a:pt x="43" y="9"/>
                  </a:cubicBezTo>
                  <a:cubicBezTo>
                    <a:pt x="30" y="7"/>
                    <a:pt x="17" y="6"/>
                    <a:pt x="4" y="4"/>
                  </a:cubicBezTo>
                  <a:cubicBezTo>
                    <a:pt x="4" y="3"/>
                    <a:pt x="4" y="3"/>
                    <a:pt x="4" y="2"/>
                  </a:cubicBezTo>
                  <a:cubicBezTo>
                    <a:pt x="5" y="2"/>
                    <a:pt x="7" y="2"/>
                    <a:pt x="8" y="2"/>
                  </a:cubicBezTo>
                  <a:cubicBezTo>
                    <a:pt x="13" y="2"/>
                    <a:pt x="17" y="3"/>
                    <a:pt x="22" y="4"/>
                  </a:cubicBezTo>
                  <a:cubicBezTo>
                    <a:pt x="28" y="5"/>
                    <a:pt x="35" y="5"/>
                    <a:pt x="41" y="6"/>
                  </a:cubicBezTo>
                  <a:cubicBezTo>
                    <a:pt x="48" y="7"/>
                    <a:pt x="55" y="7"/>
                    <a:pt x="62" y="8"/>
                  </a:cubicBezTo>
                  <a:cubicBezTo>
                    <a:pt x="68" y="9"/>
                    <a:pt x="74" y="10"/>
                    <a:pt x="79" y="11"/>
                  </a:cubicBezTo>
                  <a:cubicBezTo>
                    <a:pt x="79" y="11"/>
                    <a:pt x="79" y="12"/>
                    <a:pt x="80" y="12"/>
                  </a:cubicBezTo>
                  <a:cubicBezTo>
                    <a:pt x="80" y="13"/>
                    <a:pt x="80" y="13"/>
                    <a:pt x="80" y="14"/>
                  </a:cubicBezTo>
                  <a:moveTo>
                    <a:pt x="8" y="0"/>
                  </a:moveTo>
                  <a:cubicBezTo>
                    <a:pt x="6" y="0"/>
                    <a:pt x="5" y="0"/>
                    <a:pt x="4" y="1"/>
                  </a:cubicBezTo>
                  <a:cubicBezTo>
                    <a:pt x="4" y="1"/>
                    <a:pt x="4" y="1"/>
                    <a:pt x="4" y="1"/>
                  </a:cubicBezTo>
                  <a:cubicBezTo>
                    <a:pt x="3" y="1"/>
                    <a:pt x="3" y="1"/>
                    <a:pt x="3" y="1"/>
                  </a:cubicBezTo>
                  <a:cubicBezTo>
                    <a:pt x="3" y="1"/>
                    <a:pt x="3" y="1"/>
                    <a:pt x="3" y="1"/>
                  </a:cubicBezTo>
                  <a:cubicBezTo>
                    <a:pt x="3" y="2"/>
                    <a:pt x="3" y="2"/>
                    <a:pt x="3" y="2"/>
                  </a:cubicBezTo>
                  <a:cubicBezTo>
                    <a:pt x="2" y="6"/>
                    <a:pt x="0" y="11"/>
                    <a:pt x="1" y="15"/>
                  </a:cubicBezTo>
                  <a:cubicBezTo>
                    <a:pt x="1" y="16"/>
                    <a:pt x="2" y="16"/>
                    <a:pt x="2" y="16"/>
                  </a:cubicBezTo>
                  <a:cubicBezTo>
                    <a:pt x="3" y="16"/>
                    <a:pt x="3" y="16"/>
                    <a:pt x="3" y="16"/>
                  </a:cubicBezTo>
                  <a:cubicBezTo>
                    <a:pt x="15" y="18"/>
                    <a:pt x="28" y="20"/>
                    <a:pt x="41" y="22"/>
                  </a:cubicBezTo>
                  <a:cubicBezTo>
                    <a:pt x="48" y="23"/>
                    <a:pt x="55" y="24"/>
                    <a:pt x="61" y="25"/>
                  </a:cubicBezTo>
                  <a:cubicBezTo>
                    <a:pt x="68" y="25"/>
                    <a:pt x="74" y="26"/>
                    <a:pt x="80" y="27"/>
                  </a:cubicBezTo>
                  <a:cubicBezTo>
                    <a:pt x="80" y="27"/>
                    <a:pt x="80" y="27"/>
                    <a:pt x="80" y="27"/>
                  </a:cubicBezTo>
                  <a:cubicBezTo>
                    <a:pt x="81" y="27"/>
                    <a:pt x="81" y="27"/>
                    <a:pt x="81" y="27"/>
                  </a:cubicBezTo>
                  <a:cubicBezTo>
                    <a:pt x="84" y="26"/>
                    <a:pt x="87" y="25"/>
                    <a:pt x="91" y="24"/>
                  </a:cubicBezTo>
                  <a:cubicBezTo>
                    <a:pt x="95" y="23"/>
                    <a:pt x="99" y="23"/>
                    <a:pt x="102" y="22"/>
                  </a:cubicBezTo>
                  <a:cubicBezTo>
                    <a:pt x="103" y="21"/>
                    <a:pt x="103" y="21"/>
                    <a:pt x="102" y="20"/>
                  </a:cubicBezTo>
                  <a:cubicBezTo>
                    <a:pt x="102" y="20"/>
                    <a:pt x="102" y="20"/>
                    <a:pt x="102" y="20"/>
                  </a:cubicBezTo>
                  <a:cubicBezTo>
                    <a:pt x="96" y="15"/>
                    <a:pt x="89" y="14"/>
                    <a:pt x="83" y="10"/>
                  </a:cubicBezTo>
                  <a:cubicBezTo>
                    <a:pt x="82" y="10"/>
                    <a:pt x="82" y="10"/>
                    <a:pt x="82" y="10"/>
                  </a:cubicBezTo>
                  <a:cubicBezTo>
                    <a:pt x="82" y="10"/>
                    <a:pt x="82" y="10"/>
                    <a:pt x="82" y="10"/>
                  </a:cubicBezTo>
                  <a:cubicBezTo>
                    <a:pt x="81" y="10"/>
                    <a:pt x="81" y="10"/>
                    <a:pt x="81" y="10"/>
                  </a:cubicBezTo>
                  <a:cubicBezTo>
                    <a:pt x="75" y="9"/>
                    <a:pt x="68" y="7"/>
                    <a:pt x="61" y="7"/>
                  </a:cubicBezTo>
                  <a:cubicBezTo>
                    <a:pt x="54" y="6"/>
                    <a:pt x="47" y="5"/>
                    <a:pt x="40" y="4"/>
                  </a:cubicBezTo>
                  <a:cubicBezTo>
                    <a:pt x="33" y="4"/>
                    <a:pt x="26" y="3"/>
                    <a:pt x="19" y="2"/>
                  </a:cubicBezTo>
                  <a:cubicBezTo>
                    <a:pt x="15" y="2"/>
                    <a:pt x="11" y="0"/>
                    <a:pt x="8"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520" name="Google Shape;520;p22"/>
            <p:cNvSpPr/>
            <p:nvPr/>
          </p:nvSpPr>
          <p:spPr>
            <a:xfrm>
              <a:off x="6503656" y="619641"/>
              <a:ext cx="334963" cy="317500"/>
            </a:xfrm>
            <a:custGeom>
              <a:rect b="b" l="l" r="r" t="t"/>
              <a:pathLst>
                <a:path extrusionOk="0" h="75" w="79">
                  <a:moveTo>
                    <a:pt x="77" y="73"/>
                  </a:moveTo>
                  <a:cubicBezTo>
                    <a:pt x="76" y="73"/>
                    <a:pt x="74" y="72"/>
                    <a:pt x="73" y="71"/>
                  </a:cubicBezTo>
                  <a:cubicBezTo>
                    <a:pt x="74" y="70"/>
                    <a:pt x="74" y="69"/>
                    <a:pt x="75" y="69"/>
                  </a:cubicBezTo>
                  <a:cubicBezTo>
                    <a:pt x="76" y="70"/>
                    <a:pt x="77" y="72"/>
                    <a:pt x="77" y="73"/>
                  </a:cubicBezTo>
                  <a:moveTo>
                    <a:pt x="68" y="61"/>
                  </a:moveTo>
                  <a:cubicBezTo>
                    <a:pt x="69" y="61"/>
                    <a:pt x="69" y="60"/>
                    <a:pt x="69" y="59"/>
                  </a:cubicBezTo>
                  <a:cubicBezTo>
                    <a:pt x="68" y="59"/>
                    <a:pt x="68" y="58"/>
                    <a:pt x="67" y="58"/>
                  </a:cubicBezTo>
                  <a:cubicBezTo>
                    <a:pt x="67" y="57"/>
                    <a:pt x="66" y="55"/>
                    <a:pt x="67" y="55"/>
                  </a:cubicBezTo>
                  <a:cubicBezTo>
                    <a:pt x="67" y="55"/>
                    <a:pt x="67" y="55"/>
                    <a:pt x="68" y="55"/>
                  </a:cubicBezTo>
                  <a:cubicBezTo>
                    <a:pt x="69" y="59"/>
                    <a:pt x="72" y="63"/>
                    <a:pt x="75" y="67"/>
                  </a:cubicBezTo>
                  <a:cubicBezTo>
                    <a:pt x="74" y="67"/>
                    <a:pt x="74" y="67"/>
                    <a:pt x="74" y="67"/>
                  </a:cubicBezTo>
                  <a:cubicBezTo>
                    <a:pt x="73" y="68"/>
                    <a:pt x="72" y="69"/>
                    <a:pt x="72" y="71"/>
                  </a:cubicBezTo>
                  <a:cubicBezTo>
                    <a:pt x="70" y="70"/>
                    <a:pt x="69" y="69"/>
                    <a:pt x="68" y="69"/>
                  </a:cubicBezTo>
                  <a:cubicBezTo>
                    <a:pt x="65" y="68"/>
                    <a:pt x="62" y="67"/>
                    <a:pt x="59" y="65"/>
                  </a:cubicBezTo>
                  <a:cubicBezTo>
                    <a:pt x="59" y="65"/>
                    <a:pt x="59" y="65"/>
                    <a:pt x="59" y="65"/>
                  </a:cubicBezTo>
                  <a:cubicBezTo>
                    <a:pt x="58" y="64"/>
                    <a:pt x="58" y="64"/>
                    <a:pt x="58" y="63"/>
                  </a:cubicBezTo>
                  <a:cubicBezTo>
                    <a:pt x="57" y="62"/>
                    <a:pt x="58" y="62"/>
                    <a:pt x="58" y="62"/>
                  </a:cubicBezTo>
                  <a:cubicBezTo>
                    <a:pt x="59" y="62"/>
                    <a:pt x="61" y="62"/>
                    <a:pt x="61" y="62"/>
                  </a:cubicBezTo>
                  <a:cubicBezTo>
                    <a:pt x="61" y="63"/>
                    <a:pt x="61" y="63"/>
                    <a:pt x="61" y="63"/>
                  </a:cubicBezTo>
                  <a:cubicBezTo>
                    <a:pt x="61" y="63"/>
                    <a:pt x="61" y="63"/>
                    <a:pt x="61" y="63"/>
                  </a:cubicBezTo>
                  <a:cubicBezTo>
                    <a:pt x="62" y="63"/>
                    <a:pt x="62" y="63"/>
                    <a:pt x="62" y="63"/>
                  </a:cubicBezTo>
                  <a:cubicBezTo>
                    <a:pt x="62" y="63"/>
                    <a:pt x="63" y="64"/>
                    <a:pt x="63" y="64"/>
                  </a:cubicBezTo>
                  <a:cubicBezTo>
                    <a:pt x="63" y="64"/>
                    <a:pt x="63" y="64"/>
                    <a:pt x="63" y="64"/>
                  </a:cubicBezTo>
                  <a:cubicBezTo>
                    <a:pt x="64" y="65"/>
                    <a:pt x="64" y="65"/>
                    <a:pt x="64" y="65"/>
                  </a:cubicBezTo>
                  <a:cubicBezTo>
                    <a:pt x="64" y="65"/>
                    <a:pt x="64" y="65"/>
                    <a:pt x="64" y="65"/>
                  </a:cubicBezTo>
                  <a:cubicBezTo>
                    <a:pt x="65" y="65"/>
                    <a:pt x="65" y="64"/>
                    <a:pt x="64" y="63"/>
                  </a:cubicBezTo>
                  <a:cubicBezTo>
                    <a:pt x="63" y="62"/>
                    <a:pt x="62" y="61"/>
                    <a:pt x="62" y="59"/>
                  </a:cubicBezTo>
                  <a:cubicBezTo>
                    <a:pt x="62" y="58"/>
                    <a:pt x="62" y="58"/>
                    <a:pt x="63" y="58"/>
                  </a:cubicBezTo>
                  <a:cubicBezTo>
                    <a:pt x="64" y="58"/>
                    <a:pt x="65" y="59"/>
                    <a:pt x="65" y="59"/>
                  </a:cubicBezTo>
                  <a:cubicBezTo>
                    <a:pt x="66" y="59"/>
                    <a:pt x="67" y="60"/>
                    <a:pt x="68" y="61"/>
                  </a:cubicBezTo>
                  <a:cubicBezTo>
                    <a:pt x="68" y="61"/>
                    <a:pt x="68" y="61"/>
                    <a:pt x="68" y="61"/>
                  </a:cubicBezTo>
                  <a:moveTo>
                    <a:pt x="48" y="47"/>
                  </a:moveTo>
                  <a:cubicBezTo>
                    <a:pt x="47" y="47"/>
                    <a:pt x="46" y="46"/>
                    <a:pt x="45" y="45"/>
                  </a:cubicBezTo>
                  <a:cubicBezTo>
                    <a:pt x="46" y="45"/>
                    <a:pt x="46" y="45"/>
                    <a:pt x="46" y="45"/>
                  </a:cubicBezTo>
                  <a:cubicBezTo>
                    <a:pt x="46" y="44"/>
                    <a:pt x="46" y="42"/>
                    <a:pt x="46" y="42"/>
                  </a:cubicBezTo>
                  <a:cubicBezTo>
                    <a:pt x="46" y="42"/>
                    <a:pt x="47" y="43"/>
                    <a:pt x="47" y="44"/>
                  </a:cubicBezTo>
                  <a:cubicBezTo>
                    <a:pt x="47" y="45"/>
                    <a:pt x="48" y="46"/>
                    <a:pt x="48" y="47"/>
                  </a:cubicBezTo>
                  <a:moveTo>
                    <a:pt x="56" y="63"/>
                  </a:moveTo>
                  <a:cubicBezTo>
                    <a:pt x="52" y="60"/>
                    <a:pt x="49" y="57"/>
                    <a:pt x="45" y="53"/>
                  </a:cubicBezTo>
                  <a:cubicBezTo>
                    <a:pt x="40" y="49"/>
                    <a:pt x="35" y="44"/>
                    <a:pt x="31" y="39"/>
                  </a:cubicBezTo>
                  <a:cubicBezTo>
                    <a:pt x="21" y="30"/>
                    <a:pt x="11" y="21"/>
                    <a:pt x="2" y="11"/>
                  </a:cubicBezTo>
                  <a:cubicBezTo>
                    <a:pt x="2" y="11"/>
                    <a:pt x="2" y="11"/>
                    <a:pt x="2" y="11"/>
                  </a:cubicBezTo>
                  <a:cubicBezTo>
                    <a:pt x="2" y="10"/>
                    <a:pt x="3" y="9"/>
                    <a:pt x="4" y="8"/>
                  </a:cubicBezTo>
                  <a:cubicBezTo>
                    <a:pt x="7" y="13"/>
                    <a:pt x="12" y="17"/>
                    <a:pt x="16" y="21"/>
                  </a:cubicBezTo>
                  <a:cubicBezTo>
                    <a:pt x="22" y="25"/>
                    <a:pt x="26" y="29"/>
                    <a:pt x="31" y="34"/>
                  </a:cubicBezTo>
                  <a:cubicBezTo>
                    <a:pt x="36" y="38"/>
                    <a:pt x="41" y="43"/>
                    <a:pt x="46" y="48"/>
                  </a:cubicBezTo>
                  <a:cubicBezTo>
                    <a:pt x="51" y="52"/>
                    <a:pt x="55" y="56"/>
                    <a:pt x="59" y="60"/>
                  </a:cubicBezTo>
                  <a:cubicBezTo>
                    <a:pt x="58" y="60"/>
                    <a:pt x="58" y="60"/>
                    <a:pt x="58" y="61"/>
                  </a:cubicBezTo>
                  <a:cubicBezTo>
                    <a:pt x="56" y="61"/>
                    <a:pt x="56" y="62"/>
                    <a:pt x="56" y="63"/>
                  </a:cubicBezTo>
                  <a:moveTo>
                    <a:pt x="45" y="44"/>
                  </a:moveTo>
                  <a:cubicBezTo>
                    <a:pt x="41" y="41"/>
                    <a:pt x="38" y="37"/>
                    <a:pt x="34" y="34"/>
                  </a:cubicBezTo>
                  <a:cubicBezTo>
                    <a:pt x="29" y="30"/>
                    <a:pt x="24" y="25"/>
                    <a:pt x="19" y="21"/>
                  </a:cubicBezTo>
                  <a:cubicBezTo>
                    <a:pt x="14" y="17"/>
                    <a:pt x="8" y="13"/>
                    <a:pt x="5" y="7"/>
                  </a:cubicBezTo>
                  <a:cubicBezTo>
                    <a:pt x="6" y="6"/>
                    <a:pt x="7" y="5"/>
                    <a:pt x="8" y="4"/>
                  </a:cubicBezTo>
                  <a:cubicBezTo>
                    <a:pt x="17" y="13"/>
                    <a:pt x="27" y="22"/>
                    <a:pt x="37" y="32"/>
                  </a:cubicBezTo>
                  <a:cubicBezTo>
                    <a:pt x="42" y="36"/>
                    <a:pt x="46" y="41"/>
                    <a:pt x="51" y="46"/>
                  </a:cubicBezTo>
                  <a:cubicBezTo>
                    <a:pt x="55" y="50"/>
                    <a:pt x="59" y="53"/>
                    <a:pt x="63" y="56"/>
                  </a:cubicBezTo>
                  <a:cubicBezTo>
                    <a:pt x="63" y="56"/>
                    <a:pt x="63" y="56"/>
                    <a:pt x="63" y="56"/>
                  </a:cubicBezTo>
                  <a:cubicBezTo>
                    <a:pt x="62" y="56"/>
                    <a:pt x="61" y="57"/>
                    <a:pt x="61" y="57"/>
                  </a:cubicBezTo>
                  <a:cubicBezTo>
                    <a:pt x="60" y="58"/>
                    <a:pt x="60" y="59"/>
                    <a:pt x="60" y="60"/>
                  </a:cubicBezTo>
                  <a:cubicBezTo>
                    <a:pt x="56" y="56"/>
                    <a:pt x="53" y="52"/>
                    <a:pt x="49" y="48"/>
                  </a:cubicBezTo>
                  <a:cubicBezTo>
                    <a:pt x="49" y="48"/>
                    <a:pt x="49" y="48"/>
                    <a:pt x="49" y="48"/>
                  </a:cubicBezTo>
                  <a:cubicBezTo>
                    <a:pt x="49" y="47"/>
                    <a:pt x="49" y="46"/>
                    <a:pt x="49" y="45"/>
                  </a:cubicBezTo>
                  <a:cubicBezTo>
                    <a:pt x="50" y="45"/>
                    <a:pt x="50" y="46"/>
                    <a:pt x="50" y="46"/>
                  </a:cubicBezTo>
                  <a:cubicBezTo>
                    <a:pt x="51" y="47"/>
                    <a:pt x="51" y="48"/>
                    <a:pt x="51" y="48"/>
                  </a:cubicBezTo>
                  <a:cubicBezTo>
                    <a:pt x="51" y="49"/>
                    <a:pt x="52" y="50"/>
                    <a:pt x="53" y="51"/>
                  </a:cubicBezTo>
                  <a:cubicBezTo>
                    <a:pt x="53" y="51"/>
                    <a:pt x="53" y="51"/>
                    <a:pt x="53" y="51"/>
                  </a:cubicBezTo>
                  <a:cubicBezTo>
                    <a:pt x="53" y="51"/>
                    <a:pt x="53" y="50"/>
                    <a:pt x="53" y="50"/>
                  </a:cubicBezTo>
                  <a:cubicBezTo>
                    <a:pt x="53" y="49"/>
                    <a:pt x="53" y="49"/>
                    <a:pt x="53" y="49"/>
                  </a:cubicBezTo>
                  <a:cubicBezTo>
                    <a:pt x="53" y="49"/>
                    <a:pt x="54" y="50"/>
                    <a:pt x="54" y="50"/>
                  </a:cubicBezTo>
                  <a:cubicBezTo>
                    <a:pt x="54" y="52"/>
                    <a:pt x="54" y="53"/>
                    <a:pt x="55" y="54"/>
                  </a:cubicBezTo>
                  <a:cubicBezTo>
                    <a:pt x="55" y="54"/>
                    <a:pt x="55" y="54"/>
                    <a:pt x="55" y="54"/>
                  </a:cubicBezTo>
                  <a:cubicBezTo>
                    <a:pt x="56" y="53"/>
                    <a:pt x="56" y="53"/>
                    <a:pt x="56" y="53"/>
                  </a:cubicBezTo>
                  <a:cubicBezTo>
                    <a:pt x="56" y="52"/>
                    <a:pt x="55" y="51"/>
                    <a:pt x="56" y="51"/>
                  </a:cubicBezTo>
                  <a:cubicBezTo>
                    <a:pt x="56" y="51"/>
                    <a:pt x="56" y="51"/>
                    <a:pt x="56" y="51"/>
                  </a:cubicBezTo>
                  <a:cubicBezTo>
                    <a:pt x="57" y="53"/>
                    <a:pt x="57" y="55"/>
                    <a:pt x="57" y="56"/>
                  </a:cubicBezTo>
                  <a:cubicBezTo>
                    <a:pt x="58" y="56"/>
                    <a:pt x="58" y="56"/>
                    <a:pt x="58" y="56"/>
                  </a:cubicBezTo>
                  <a:cubicBezTo>
                    <a:pt x="58" y="56"/>
                    <a:pt x="58" y="55"/>
                    <a:pt x="58" y="55"/>
                  </a:cubicBezTo>
                  <a:cubicBezTo>
                    <a:pt x="58" y="54"/>
                    <a:pt x="58" y="54"/>
                    <a:pt x="58" y="54"/>
                  </a:cubicBezTo>
                  <a:cubicBezTo>
                    <a:pt x="58" y="54"/>
                    <a:pt x="58" y="54"/>
                    <a:pt x="59" y="54"/>
                  </a:cubicBezTo>
                  <a:cubicBezTo>
                    <a:pt x="59" y="55"/>
                    <a:pt x="59" y="57"/>
                    <a:pt x="59" y="58"/>
                  </a:cubicBezTo>
                  <a:cubicBezTo>
                    <a:pt x="59" y="58"/>
                    <a:pt x="59" y="58"/>
                    <a:pt x="59" y="58"/>
                  </a:cubicBezTo>
                  <a:cubicBezTo>
                    <a:pt x="60" y="57"/>
                    <a:pt x="60" y="57"/>
                    <a:pt x="60" y="57"/>
                  </a:cubicBezTo>
                  <a:cubicBezTo>
                    <a:pt x="60" y="56"/>
                    <a:pt x="60" y="55"/>
                    <a:pt x="60" y="55"/>
                  </a:cubicBezTo>
                  <a:cubicBezTo>
                    <a:pt x="60" y="55"/>
                    <a:pt x="60" y="56"/>
                    <a:pt x="60" y="57"/>
                  </a:cubicBezTo>
                  <a:cubicBezTo>
                    <a:pt x="60" y="57"/>
                    <a:pt x="60" y="57"/>
                    <a:pt x="60" y="57"/>
                  </a:cubicBezTo>
                  <a:cubicBezTo>
                    <a:pt x="61" y="56"/>
                    <a:pt x="61" y="56"/>
                    <a:pt x="61" y="56"/>
                  </a:cubicBezTo>
                  <a:cubicBezTo>
                    <a:pt x="61" y="55"/>
                    <a:pt x="61" y="55"/>
                    <a:pt x="61" y="55"/>
                  </a:cubicBezTo>
                  <a:cubicBezTo>
                    <a:pt x="61" y="56"/>
                    <a:pt x="60" y="56"/>
                    <a:pt x="60" y="56"/>
                  </a:cubicBezTo>
                  <a:cubicBezTo>
                    <a:pt x="60" y="56"/>
                    <a:pt x="60" y="55"/>
                    <a:pt x="60" y="54"/>
                  </a:cubicBezTo>
                  <a:cubicBezTo>
                    <a:pt x="60" y="54"/>
                    <a:pt x="60" y="54"/>
                    <a:pt x="60" y="54"/>
                  </a:cubicBezTo>
                  <a:cubicBezTo>
                    <a:pt x="60" y="55"/>
                    <a:pt x="60" y="57"/>
                    <a:pt x="59" y="57"/>
                  </a:cubicBezTo>
                  <a:cubicBezTo>
                    <a:pt x="59" y="57"/>
                    <a:pt x="59" y="57"/>
                    <a:pt x="59" y="56"/>
                  </a:cubicBezTo>
                  <a:cubicBezTo>
                    <a:pt x="59" y="55"/>
                    <a:pt x="59" y="54"/>
                    <a:pt x="58" y="53"/>
                  </a:cubicBezTo>
                  <a:cubicBezTo>
                    <a:pt x="58" y="53"/>
                    <a:pt x="58" y="53"/>
                    <a:pt x="58" y="53"/>
                  </a:cubicBezTo>
                  <a:cubicBezTo>
                    <a:pt x="58" y="53"/>
                    <a:pt x="58" y="55"/>
                    <a:pt x="58" y="55"/>
                  </a:cubicBezTo>
                  <a:cubicBezTo>
                    <a:pt x="58" y="55"/>
                    <a:pt x="57" y="55"/>
                    <a:pt x="57" y="55"/>
                  </a:cubicBezTo>
                  <a:cubicBezTo>
                    <a:pt x="57" y="54"/>
                    <a:pt x="57" y="54"/>
                    <a:pt x="57" y="53"/>
                  </a:cubicBezTo>
                  <a:cubicBezTo>
                    <a:pt x="57" y="52"/>
                    <a:pt x="56" y="51"/>
                    <a:pt x="56" y="50"/>
                  </a:cubicBezTo>
                  <a:cubicBezTo>
                    <a:pt x="55" y="50"/>
                    <a:pt x="55" y="50"/>
                    <a:pt x="55" y="50"/>
                  </a:cubicBezTo>
                  <a:cubicBezTo>
                    <a:pt x="55" y="51"/>
                    <a:pt x="55" y="51"/>
                    <a:pt x="55" y="52"/>
                  </a:cubicBezTo>
                  <a:cubicBezTo>
                    <a:pt x="55" y="53"/>
                    <a:pt x="55" y="53"/>
                    <a:pt x="55" y="53"/>
                  </a:cubicBezTo>
                  <a:cubicBezTo>
                    <a:pt x="55" y="53"/>
                    <a:pt x="55" y="52"/>
                    <a:pt x="55" y="52"/>
                  </a:cubicBezTo>
                  <a:cubicBezTo>
                    <a:pt x="54" y="51"/>
                    <a:pt x="54" y="49"/>
                    <a:pt x="53" y="48"/>
                  </a:cubicBezTo>
                  <a:cubicBezTo>
                    <a:pt x="53" y="48"/>
                    <a:pt x="53" y="48"/>
                    <a:pt x="53" y="48"/>
                  </a:cubicBezTo>
                  <a:cubicBezTo>
                    <a:pt x="53" y="49"/>
                    <a:pt x="53" y="50"/>
                    <a:pt x="52" y="50"/>
                  </a:cubicBezTo>
                  <a:cubicBezTo>
                    <a:pt x="52" y="50"/>
                    <a:pt x="52" y="50"/>
                    <a:pt x="52" y="50"/>
                  </a:cubicBezTo>
                  <a:cubicBezTo>
                    <a:pt x="52" y="49"/>
                    <a:pt x="51" y="48"/>
                    <a:pt x="51" y="47"/>
                  </a:cubicBezTo>
                  <a:cubicBezTo>
                    <a:pt x="51" y="46"/>
                    <a:pt x="50" y="45"/>
                    <a:pt x="49" y="44"/>
                  </a:cubicBezTo>
                  <a:cubicBezTo>
                    <a:pt x="49" y="45"/>
                    <a:pt x="49" y="45"/>
                    <a:pt x="49" y="45"/>
                  </a:cubicBezTo>
                  <a:cubicBezTo>
                    <a:pt x="49" y="46"/>
                    <a:pt x="49" y="47"/>
                    <a:pt x="48" y="47"/>
                  </a:cubicBezTo>
                  <a:cubicBezTo>
                    <a:pt x="48" y="47"/>
                    <a:pt x="48" y="46"/>
                    <a:pt x="48" y="45"/>
                  </a:cubicBezTo>
                  <a:cubicBezTo>
                    <a:pt x="47" y="44"/>
                    <a:pt x="47" y="43"/>
                    <a:pt x="46" y="41"/>
                  </a:cubicBezTo>
                  <a:cubicBezTo>
                    <a:pt x="46" y="41"/>
                    <a:pt x="46" y="41"/>
                    <a:pt x="46" y="41"/>
                  </a:cubicBezTo>
                  <a:cubicBezTo>
                    <a:pt x="46" y="42"/>
                    <a:pt x="46" y="42"/>
                    <a:pt x="46" y="43"/>
                  </a:cubicBezTo>
                  <a:cubicBezTo>
                    <a:pt x="46" y="43"/>
                    <a:pt x="46" y="44"/>
                    <a:pt x="46" y="44"/>
                  </a:cubicBezTo>
                  <a:cubicBezTo>
                    <a:pt x="45" y="44"/>
                    <a:pt x="45" y="42"/>
                    <a:pt x="45" y="42"/>
                  </a:cubicBezTo>
                  <a:cubicBezTo>
                    <a:pt x="45" y="41"/>
                    <a:pt x="44" y="39"/>
                    <a:pt x="43" y="38"/>
                  </a:cubicBezTo>
                  <a:cubicBezTo>
                    <a:pt x="43" y="38"/>
                    <a:pt x="43" y="38"/>
                    <a:pt x="43" y="38"/>
                  </a:cubicBezTo>
                  <a:cubicBezTo>
                    <a:pt x="43" y="39"/>
                    <a:pt x="43" y="40"/>
                    <a:pt x="43" y="40"/>
                  </a:cubicBezTo>
                  <a:cubicBezTo>
                    <a:pt x="43" y="40"/>
                    <a:pt x="43" y="40"/>
                    <a:pt x="42" y="39"/>
                  </a:cubicBezTo>
                  <a:cubicBezTo>
                    <a:pt x="42" y="38"/>
                    <a:pt x="42" y="37"/>
                    <a:pt x="41" y="36"/>
                  </a:cubicBezTo>
                  <a:cubicBezTo>
                    <a:pt x="41" y="36"/>
                    <a:pt x="41" y="36"/>
                    <a:pt x="41" y="36"/>
                  </a:cubicBezTo>
                  <a:cubicBezTo>
                    <a:pt x="41" y="37"/>
                    <a:pt x="41" y="38"/>
                    <a:pt x="40" y="38"/>
                  </a:cubicBezTo>
                  <a:cubicBezTo>
                    <a:pt x="40" y="36"/>
                    <a:pt x="40" y="36"/>
                    <a:pt x="40" y="36"/>
                  </a:cubicBezTo>
                  <a:cubicBezTo>
                    <a:pt x="39" y="35"/>
                    <a:pt x="39" y="35"/>
                    <a:pt x="38" y="34"/>
                  </a:cubicBezTo>
                  <a:cubicBezTo>
                    <a:pt x="38" y="34"/>
                    <a:pt x="38" y="34"/>
                    <a:pt x="38" y="34"/>
                  </a:cubicBezTo>
                  <a:cubicBezTo>
                    <a:pt x="38" y="35"/>
                    <a:pt x="38" y="35"/>
                    <a:pt x="38" y="35"/>
                  </a:cubicBezTo>
                  <a:cubicBezTo>
                    <a:pt x="38" y="35"/>
                    <a:pt x="38" y="35"/>
                    <a:pt x="37" y="34"/>
                  </a:cubicBezTo>
                  <a:cubicBezTo>
                    <a:pt x="37" y="33"/>
                    <a:pt x="37" y="33"/>
                    <a:pt x="37" y="32"/>
                  </a:cubicBezTo>
                  <a:cubicBezTo>
                    <a:pt x="36" y="32"/>
                    <a:pt x="36" y="32"/>
                    <a:pt x="36" y="32"/>
                  </a:cubicBezTo>
                  <a:cubicBezTo>
                    <a:pt x="36" y="32"/>
                    <a:pt x="36" y="33"/>
                    <a:pt x="36" y="33"/>
                  </a:cubicBezTo>
                  <a:cubicBezTo>
                    <a:pt x="36" y="33"/>
                    <a:pt x="36" y="34"/>
                    <a:pt x="36" y="34"/>
                  </a:cubicBezTo>
                  <a:cubicBezTo>
                    <a:pt x="35" y="34"/>
                    <a:pt x="35" y="33"/>
                    <a:pt x="35" y="32"/>
                  </a:cubicBezTo>
                  <a:cubicBezTo>
                    <a:pt x="35" y="31"/>
                    <a:pt x="35" y="31"/>
                    <a:pt x="34" y="30"/>
                  </a:cubicBezTo>
                  <a:cubicBezTo>
                    <a:pt x="34" y="30"/>
                    <a:pt x="34" y="30"/>
                    <a:pt x="34" y="30"/>
                  </a:cubicBezTo>
                  <a:cubicBezTo>
                    <a:pt x="34" y="30"/>
                    <a:pt x="34" y="31"/>
                    <a:pt x="34" y="31"/>
                  </a:cubicBezTo>
                  <a:cubicBezTo>
                    <a:pt x="33" y="31"/>
                    <a:pt x="33" y="30"/>
                    <a:pt x="33" y="30"/>
                  </a:cubicBezTo>
                  <a:cubicBezTo>
                    <a:pt x="33" y="29"/>
                    <a:pt x="32" y="28"/>
                    <a:pt x="32" y="27"/>
                  </a:cubicBezTo>
                  <a:cubicBezTo>
                    <a:pt x="31" y="27"/>
                    <a:pt x="31" y="27"/>
                    <a:pt x="31" y="27"/>
                  </a:cubicBezTo>
                  <a:cubicBezTo>
                    <a:pt x="31" y="28"/>
                    <a:pt x="31" y="29"/>
                    <a:pt x="31" y="29"/>
                  </a:cubicBezTo>
                  <a:cubicBezTo>
                    <a:pt x="31" y="29"/>
                    <a:pt x="31" y="29"/>
                    <a:pt x="30" y="29"/>
                  </a:cubicBezTo>
                  <a:cubicBezTo>
                    <a:pt x="30" y="27"/>
                    <a:pt x="30" y="26"/>
                    <a:pt x="29" y="25"/>
                  </a:cubicBezTo>
                  <a:cubicBezTo>
                    <a:pt x="29" y="25"/>
                    <a:pt x="29" y="25"/>
                    <a:pt x="29" y="25"/>
                  </a:cubicBezTo>
                  <a:cubicBezTo>
                    <a:pt x="29" y="26"/>
                    <a:pt x="29" y="26"/>
                    <a:pt x="29" y="27"/>
                  </a:cubicBezTo>
                  <a:cubicBezTo>
                    <a:pt x="29" y="27"/>
                    <a:pt x="29" y="27"/>
                    <a:pt x="28" y="27"/>
                  </a:cubicBezTo>
                  <a:cubicBezTo>
                    <a:pt x="28" y="27"/>
                    <a:pt x="28" y="26"/>
                    <a:pt x="28" y="26"/>
                  </a:cubicBezTo>
                  <a:cubicBezTo>
                    <a:pt x="28" y="24"/>
                    <a:pt x="27" y="23"/>
                    <a:pt x="27" y="22"/>
                  </a:cubicBezTo>
                  <a:cubicBezTo>
                    <a:pt x="26" y="23"/>
                    <a:pt x="26" y="23"/>
                    <a:pt x="26" y="23"/>
                  </a:cubicBezTo>
                  <a:cubicBezTo>
                    <a:pt x="26" y="23"/>
                    <a:pt x="26" y="25"/>
                    <a:pt x="26" y="25"/>
                  </a:cubicBezTo>
                  <a:cubicBezTo>
                    <a:pt x="25" y="25"/>
                    <a:pt x="25" y="24"/>
                    <a:pt x="25" y="23"/>
                  </a:cubicBezTo>
                  <a:cubicBezTo>
                    <a:pt x="25" y="22"/>
                    <a:pt x="25" y="21"/>
                    <a:pt x="24" y="20"/>
                  </a:cubicBezTo>
                  <a:cubicBezTo>
                    <a:pt x="24" y="20"/>
                    <a:pt x="24" y="20"/>
                    <a:pt x="24" y="20"/>
                  </a:cubicBezTo>
                  <a:cubicBezTo>
                    <a:pt x="24" y="20"/>
                    <a:pt x="23" y="22"/>
                    <a:pt x="23" y="23"/>
                  </a:cubicBezTo>
                  <a:cubicBezTo>
                    <a:pt x="23" y="21"/>
                    <a:pt x="23" y="20"/>
                    <a:pt x="22" y="19"/>
                  </a:cubicBezTo>
                  <a:cubicBezTo>
                    <a:pt x="22" y="19"/>
                    <a:pt x="22" y="19"/>
                    <a:pt x="22" y="19"/>
                  </a:cubicBezTo>
                  <a:cubicBezTo>
                    <a:pt x="22" y="19"/>
                    <a:pt x="22" y="21"/>
                    <a:pt x="22" y="21"/>
                  </a:cubicBezTo>
                  <a:cubicBezTo>
                    <a:pt x="22" y="21"/>
                    <a:pt x="21" y="20"/>
                    <a:pt x="21" y="20"/>
                  </a:cubicBezTo>
                  <a:cubicBezTo>
                    <a:pt x="21" y="19"/>
                    <a:pt x="21" y="17"/>
                    <a:pt x="20" y="16"/>
                  </a:cubicBezTo>
                  <a:cubicBezTo>
                    <a:pt x="20" y="16"/>
                    <a:pt x="20" y="16"/>
                    <a:pt x="20" y="16"/>
                  </a:cubicBezTo>
                  <a:cubicBezTo>
                    <a:pt x="20" y="16"/>
                    <a:pt x="20" y="19"/>
                    <a:pt x="19" y="19"/>
                  </a:cubicBezTo>
                  <a:cubicBezTo>
                    <a:pt x="19" y="19"/>
                    <a:pt x="19" y="19"/>
                    <a:pt x="19" y="18"/>
                  </a:cubicBezTo>
                  <a:cubicBezTo>
                    <a:pt x="18" y="17"/>
                    <a:pt x="18" y="16"/>
                    <a:pt x="18" y="15"/>
                  </a:cubicBezTo>
                  <a:cubicBezTo>
                    <a:pt x="18" y="15"/>
                    <a:pt x="18" y="15"/>
                    <a:pt x="18" y="15"/>
                  </a:cubicBezTo>
                  <a:cubicBezTo>
                    <a:pt x="17" y="15"/>
                    <a:pt x="17" y="17"/>
                    <a:pt x="17" y="17"/>
                  </a:cubicBezTo>
                  <a:cubicBezTo>
                    <a:pt x="17" y="17"/>
                    <a:pt x="17" y="17"/>
                    <a:pt x="17" y="16"/>
                  </a:cubicBezTo>
                  <a:cubicBezTo>
                    <a:pt x="16" y="15"/>
                    <a:pt x="16" y="14"/>
                    <a:pt x="16" y="13"/>
                  </a:cubicBezTo>
                  <a:cubicBezTo>
                    <a:pt x="15" y="13"/>
                    <a:pt x="15" y="13"/>
                    <a:pt x="15" y="13"/>
                  </a:cubicBezTo>
                  <a:cubicBezTo>
                    <a:pt x="15" y="13"/>
                    <a:pt x="15" y="15"/>
                    <a:pt x="15" y="15"/>
                  </a:cubicBezTo>
                  <a:cubicBezTo>
                    <a:pt x="15" y="15"/>
                    <a:pt x="15" y="15"/>
                    <a:pt x="14" y="15"/>
                  </a:cubicBezTo>
                  <a:cubicBezTo>
                    <a:pt x="14" y="13"/>
                    <a:pt x="14" y="12"/>
                    <a:pt x="13" y="11"/>
                  </a:cubicBezTo>
                  <a:cubicBezTo>
                    <a:pt x="13" y="11"/>
                    <a:pt x="13" y="11"/>
                    <a:pt x="13" y="11"/>
                  </a:cubicBezTo>
                  <a:cubicBezTo>
                    <a:pt x="13" y="12"/>
                    <a:pt x="13" y="12"/>
                    <a:pt x="13" y="12"/>
                  </a:cubicBezTo>
                  <a:cubicBezTo>
                    <a:pt x="12" y="12"/>
                    <a:pt x="12" y="10"/>
                    <a:pt x="12" y="10"/>
                  </a:cubicBezTo>
                  <a:cubicBezTo>
                    <a:pt x="11" y="10"/>
                    <a:pt x="11" y="10"/>
                    <a:pt x="11" y="10"/>
                  </a:cubicBezTo>
                  <a:cubicBezTo>
                    <a:pt x="11" y="10"/>
                    <a:pt x="11" y="11"/>
                    <a:pt x="11" y="11"/>
                  </a:cubicBezTo>
                  <a:cubicBezTo>
                    <a:pt x="11" y="11"/>
                    <a:pt x="11" y="9"/>
                    <a:pt x="10" y="8"/>
                  </a:cubicBezTo>
                  <a:cubicBezTo>
                    <a:pt x="10" y="8"/>
                    <a:pt x="10" y="8"/>
                    <a:pt x="10" y="8"/>
                  </a:cubicBezTo>
                  <a:cubicBezTo>
                    <a:pt x="10" y="9"/>
                    <a:pt x="10" y="9"/>
                    <a:pt x="10" y="9"/>
                  </a:cubicBezTo>
                  <a:cubicBezTo>
                    <a:pt x="9" y="9"/>
                    <a:pt x="9" y="7"/>
                    <a:pt x="9" y="6"/>
                  </a:cubicBezTo>
                  <a:cubicBezTo>
                    <a:pt x="9" y="6"/>
                    <a:pt x="9" y="6"/>
                    <a:pt x="9" y="6"/>
                  </a:cubicBezTo>
                  <a:cubicBezTo>
                    <a:pt x="8" y="7"/>
                    <a:pt x="8" y="8"/>
                    <a:pt x="8" y="8"/>
                  </a:cubicBezTo>
                  <a:cubicBezTo>
                    <a:pt x="8" y="7"/>
                    <a:pt x="8" y="7"/>
                    <a:pt x="8" y="6"/>
                  </a:cubicBezTo>
                  <a:cubicBezTo>
                    <a:pt x="7" y="6"/>
                    <a:pt x="7" y="6"/>
                    <a:pt x="7" y="6"/>
                  </a:cubicBezTo>
                  <a:cubicBezTo>
                    <a:pt x="7" y="6"/>
                    <a:pt x="7" y="8"/>
                    <a:pt x="7" y="8"/>
                  </a:cubicBezTo>
                  <a:cubicBezTo>
                    <a:pt x="7" y="8"/>
                    <a:pt x="6" y="8"/>
                    <a:pt x="6" y="8"/>
                  </a:cubicBezTo>
                  <a:cubicBezTo>
                    <a:pt x="6" y="7"/>
                    <a:pt x="6" y="7"/>
                    <a:pt x="6" y="7"/>
                  </a:cubicBezTo>
                  <a:cubicBezTo>
                    <a:pt x="6" y="8"/>
                    <a:pt x="6" y="8"/>
                    <a:pt x="5" y="8"/>
                  </a:cubicBezTo>
                  <a:cubicBezTo>
                    <a:pt x="6" y="8"/>
                    <a:pt x="6" y="8"/>
                    <a:pt x="6" y="8"/>
                  </a:cubicBezTo>
                  <a:cubicBezTo>
                    <a:pt x="6" y="8"/>
                    <a:pt x="6" y="8"/>
                    <a:pt x="6" y="8"/>
                  </a:cubicBezTo>
                  <a:cubicBezTo>
                    <a:pt x="7" y="8"/>
                    <a:pt x="7" y="8"/>
                    <a:pt x="7" y="8"/>
                  </a:cubicBezTo>
                  <a:cubicBezTo>
                    <a:pt x="7" y="8"/>
                    <a:pt x="7" y="8"/>
                    <a:pt x="7" y="7"/>
                  </a:cubicBezTo>
                  <a:cubicBezTo>
                    <a:pt x="7" y="7"/>
                    <a:pt x="7" y="6"/>
                    <a:pt x="8" y="6"/>
                  </a:cubicBezTo>
                  <a:cubicBezTo>
                    <a:pt x="8" y="6"/>
                    <a:pt x="8" y="9"/>
                    <a:pt x="8" y="9"/>
                  </a:cubicBezTo>
                  <a:cubicBezTo>
                    <a:pt x="8" y="9"/>
                    <a:pt x="8" y="9"/>
                    <a:pt x="8" y="9"/>
                  </a:cubicBezTo>
                  <a:cubicBezTo>
                    <a:pt x="9" y="7"/>
                    <a:pt x="9" y="7"/>
                    <a:pt x="9" y="7"/>
                  </a:cubicBezTo>
                  <a:cubicBezTo>
                    <a:pt x="9" y="8"/>
                    <a:pt x="9" y="9"/>
                    <a:pt x="9" y="10"/>
                  </a:cubicBezTo>
                  <a:cubicBezTo>
                    <a:pt x="10" y="10"/>
                    <a:pt x="10" y="10"/>
                    <a:pt x="10" y="10"/>
                  </a:cubicBezTo>
                  <a:cubicBezTo>
                    <a:pt x="10" y="10"/>
                    <a:pt x="10" y="9"/>
                    <a:pt x="10" y="9"/>
                  </a:cubicBezTo>
                  <a:cubicBezTo>
                    <a:pt x="10" y="10"/>
                    <a:pt x="11" y="11"/>
                    <a:pt x="11" y="12"/>
                  </a:cubicBezTo>
                  <a:cubicBezTo>
                    <a:pt x="11" y="12"/>
                    <a:pt x="11" y="12"/>
                    <a:pt x="11" y="12"/>
                  </a:cubicBezTo>
                  <a:cubicBezTo>
                    <a:pt x="11" y="11"/>
                    <a:pt x="12" y="11"/>
                    <a:pt x="12" y="11"/>
                  </a:cubicBezTo>
                  <a:cubicBezTo>
                    <a:pt x="12" y="11"/>
                    <a:pt x="12" y="12"/>
                    <a:pt x="12" y="13"/>
                  </a:cubicBezTo>
                  <a:cubicBezTo>
                    <a:pt x="13" y="13"/>
                    <a:pt x="13" y="13"/>
                    <a:pt x="13" y="13"/>
                  </a:cubicBezTo>
                  <a:cubicBezTo>
                    <a:pt x="13" y="13"/>
                    <a:pt x="13" y="12"/>
                    <a:pt x="13" y="12"/>
                  </a:cubicBezTo>
                  <a:cubicBezTo>
                    <a:pt x="13" y="12"/>
                    <a:pt x="13" y="12"/>
                    <a:pt x="14" y="12"/>
                  </a:cubicBezTo>
                  <a:cubicBezTo>
                    <a:pt x="14" y="14"/>
                    <a:pt x="14" y="15"/>
                    <a:pt x="14" y="16"/>
                  </a:cubicBezTo>
                  <a:cubicBezTo>
                    <a:pt x="15" y="16"/>
                    <a:pt x="15" y="16"/>
                    <a:pt x="15" y="16"/>
                  </a:cubicBezTo>
                  <a:cubicBezTo>
                    <a:pt x="15" y="16"/>
                    <a:pt x="15" y="16"/>
                    <a:pt x="15" y="15"/>
                  </a:cubicBezTo>
                  <a:cubicBezTo>
                    <a:pt x="15" y="15"/>
                    <a:pt x="15" y="15"/>
                    <a:pt x="15" y="15"/>
                  </a:cubicBezTo>
                  <a:cubicBezTo>
                    <a:pt x="15" y="15"/>
                    <a:pt x="15" y="15"/>
                    <a:pt x="15" y="14"/>
                  </a:cubicBezTo>
                  <a:cubicBezTo>
                    <a:pt x="15" y="14"/>
                    <a:pt x="15" y="14"/>
                    <a:pt x="16" y="14"/>
                  </a:cubicBezTo>
                  <a:cubicBezTo>
                    <a:pt x="16" y="14"/>
                    <a:pt x="16" y="14"/>
                    <a:pt x="16" y="14"/>
                  </a:cubicBezTo>
                  <a:cubicBezTo>
                    <a:pt x="16" y="15"/>
                    <a:pt x="16" y="17"/>
                    <a:pt x="17" y="18"/>
                  </a:cubicBezTo>
                  <a:cubicBezTo>
                    <a:pt x="17" y="18"/>
                    <a:pt x="17" y="18"/>
                    <a:pt x="17" y="18"/>
                  </a:cubicBezTo>
                  <a:cubicBezTo>
                    <a:pt x="17" y="18"/>
                    <a:pt x="18" y="16"/>
                    <a:pt x="18" y="16"/>
                  </a:cubicBezTo>
                  <a:cubicBezTo>
                    <a:pt x="18" y="17"/>
                    <a:pt x="18" y="18"/>
                    <a:pt x="19" y="20"/>
                  </a:cubicBezTo>
                  <a:cubicBezTo>
                    <a:pt x="19" y="20"/>
                    <a:pt x="19" y="20"/>
                    <a:pt x="19" y="20"/>
                  </a:cubicBezTo>
                  <a:cubicBezTo>
                    <a:pt x="20" y="19"/>
                    <a:pt x="20" y="18"/>
                    <a:pt x="20" y="17"/>
                  </a:cubicBezTo>
                  <a:cubicBezTo>
                    <a:pt x="20" y="18"/>
                    <a:pt x="21" y="18"/>
                    <a:pt x="21" y="19"/>
                  </a:cubicBezTo>
                  <a:cubicBezTo>
                    <a:pt x="21" y="20"/>
                    <a:pt x="21" y="21"/>
                    <a:pt x="21" y="21"/>
                  </a:cubicBezTo>
                  <a:cubicBezTo>
                    <a:pt x="22" y="21"/>
                    <a:pt x="22" y="21"/>
                    <a:pt x="22" y="21"/>
                  </a:cubicBezTo>
                  <a:cubicBezTo>
                    <a:pt x="22" y="21"/>
                    <a:pt x="22" y="20"/>
                    <a:pt x="22" y="20"/>
                  </a:cubicBezTo>
                  <a:cubicBezTo>
                    <a:pt x="23" y="21"/>
                    <a:pt x="23" y="22"/>
                    <a:pt x="23" y="23"/>
                  </a:cubicBezTo>
                  <a:cubicBezTo>
                    <a:pt x="23" y="23"/>
                    <a:pt x="23" y="23"/>
                    <a:pt x="23" y="23"/>
                  </a:cubicBezTo>
                  <a:cubicBezTo>
                    <a:pt x="24" y="23"/>
                    <a:pt x="24" y="23"/>
                    <a:pt x="24" y="22"/>
                  </a:cubicBezTo>
                  <a:cubicBezTo>
                    <a:pt x="24" y="22"/>
                    <a:pt x="24" y="21"/>
                    <a:pt x="24" y="21"/>
                  </a:cubicBezTo>
                  <a:cubicBezTo>
                    <a:pt x="24" y="21"/>
                    <a:pt x="25" y="22"/>
                    <a:pt x="25" y="22"/>
                  </a:cubicBezTo>
                  <a:cubicBezTo>
                    <a:pt x="25" y="24"/>
                    <a:pt x="25" y="25"/>
                    <a:pt x="26" y="26"/>
                  </a:cubicBezTo>
                  <a:cubicBezTo>
                    <a:pt x="26" y="26"/>
                    <a:pt x="26" y="26"/>
                    <a:pt x="26" y="26"/>
                  </a:cubicBezTo>
                  <a:cubicBezTo>
                    <a:pt x="26" y="25"/>
                    <a:pt x="26" y="23"/>
                    <a:pt x="27" y="23"/>
                  </a:cubicBezTo>
                  <a:cubicBezTo>
                    <a:pt x="27" y="23"/>
                    <a:pt x="27" y="24"/>
                    <a:pt x="27" y="24"/>
                  </a:cubicBezTo>
                  <a:cubicBezTo>
                    <a:pt x="28" y="25"/>
                    <a:pt x="28" y="27"/>
                    <a:pt x="28" y="28"/>
                  </a:cubicBezTo>
                  <a:cubicBezTo>
                    <a:pt x="28" y="28"/>
                    <a:pt x="28" y="28"/>
                    <a:pt x="28" y="28"/>
                  </a:cubicBezTo>
                  <a:cubicBezTo>
                    <a:pt x="29" y="27"/>
                    <a:pt x="29" y="26"/>
                    <a:pt x="29" y="26"/>
                  </a:cubicBezTo>
                  <a:cubicBezTo>
                    <a:pt x="29" y="26"/>
                    <a:pt x="29" y="26"/>
                    <a:pt x="30" y="26"/>
                  </a:cubicBezTo>
                  <a:cubicBezTo>
                    <a:pt x="30" y="28"/>
                    <a:pt x="30" y="29"/>
                    <a:pt x="31" y="31"/>
                  </a:cubicBezTo>
                  <a:cubicBezTo>
                    <a:pt x="31" y="31"/>
                    <a:pt x="31" y="31"/>
                    <a:pt x="31" y="31"/>
                  </a:cubicBezTo>
                  <a:cubicBezTo>
                    <a:pt x="31" y="31"/>
                    <a:pt x="32" y="29"/>
                    <a:pt x="32" y="29"/>
                  </a:cubicBezTo>
                  <a:cubicBezTo>
                    <a:pt x="32" y="29"/>
                    <a:pt x="32" y="29"/>
                    <a:pt x="32" y="29"/>
                  </a:cubicBezTo>
                  <a:cubicBezTo>
                    <a:pt x="33" y="30"/>
                    <a:pt x="33" y="31"/>
                    <a:pt x="33" y="32"/>
                  </a:cubicBezTo>
                  <a:cubicBezTo>
                    <a:pt x="34" y="32"/>
                    <a:pt x="34" y="32"/>
                    <a:pt x="34" y="32"/>
                  </a:cubicBezTo>
                  <a:cubicBezTo>
                    <a:pt x="34" y="32"/>
                    <a:pt x="34" y="31"/>
                    <a:pt x="34" y="31"/>
                  </a:cubicBezTo>
                  <a:cubicBezTo>
                    <a:pt x="34" y="31"/>
                    <a:pt x="34" y="31"/>
                    <a:pt x="35" y="32"/>
                  </a:cubicBezTo>
                  <a:cubicBezTo>
                    <a:pt x="35" y="33"/>
                    <a:pt x="35" y="34"/>
                    <a:pt x="36" y="35"/>
                  </a:cubicBezTo>
                  <a:cubicBezTo>
                    <a:pt x="36" y="35"/>
                    <a:pt x="36" y="35"/>
                    <a:pt x="36" y="35"/>
                  </a:cubicBezTo>
                  <a:cubicBezTo>
                    <a:pt x="36" y="34"/>
                    <a:pt x="36" y="33"/>
                    <a:pt x="36" y="33"/>
                  </a:cubicBezTo>
                  <a:cubicBezTo>
                    <a:pt x="36" y="33"/>
                    <a:pt x="37" y="33"/>
                    <a:pt x="37" y="33"/>
                  </a:cubicBezTo>
                  <a:cubicBezTo>
                    <a:pt x="37" y="35"/>
                    <a:pt x="37" y="36"/>
                    <a:pt x="38" y="37"/>
                  </a:cubicBezTo>
                  <a:cubicBezTo>
                    <a:pt x="38" y="37"/>
                    <a:pt x="38" y="37"/>
                    <a:pt x="38" y="37"/>
                  </a:cubicBezTo>
                  <a:cubicBezTo>
                    <a:pt x="39" y="36"/>
                    <a:pt x="39" y="35"/>
                    <a:pt x="39" y="35"/>
                  </a:cubicBezTo>
                  <a:cubicBezTo>
                    <a:pt x="39" y="36"/>
                    <a:pt x="40" y="38"/>
                    <a:pt x="40" y="39"/>
                  </a:cubicBezTo>
                  <a:cubicBezTo>
                    <a:pt x="41" y="39"/>
                    <a:pt x="41" y="39"/>
                    <a:pt x="41" y="39"/>
                  </a:cubicBezTo>
                  <a:cubicBezTo>
                    <a:pt x="41" y="39"/>
                    <a:pt x="41" y="38"/>
                    <a:pt x="41" y="38"/>
                  </a:cubicBezTo>
                  <a:cubicBezTo>
                    <a:pt x="41" y="37"/>
                    <a:pt x="41" y="37"/>
                    <a:pt x="41" y="37"/>
                  </a:cubicBezTo>
                  <a:cubicBezTo>
                    <a:pt x="41" y="37"/>
                    <a:pt x="42" y="38"/>
                    <a:pt x="42" y="39"/>
                  </a:cubicBezTo>
                  <a:cubicBezTo>
                    <a:pt x="42" y="40"/>
                    <a:pt x="42" y="41"/>
                    <a:pt x="43" y="42"/>
                  </a:cubicBezTo>
                  <a:cubicBezTo>
                    <a:pt x="43" y="42"/>
                    <a:pt x="43" y="42"/>
                    <a:pt x="43" y="42"/>
                  </a:cubicBezTo>
                  <a:cubicBezTo>
                    <a:pt x="43" y="41"/>
                    <a:pt x="44" y="39"/>
                    <a:pt x="43" y="39"/>
                  </a:cubicBezTo>
                  <a:cubicBezTo>
                    <a:pt x="44" y="41"/>
                    <a:pt x="45" y="43"/>
                    <a:pt x="45" y="44"/>
                  </a:cubicBezTo>
                  <a:moveTo>
                    <a:pt x="65" y="56"/>
                  </a:moveTo>
                  <a:cubicBezTo>
                    <a:pt x="61" y="52"/>
                    <a:pt x="56" y="49"/>
                    <a:pt x="52" y="45"/>
                  </a:cubicBezTo>
                  <a:cubicBezTo>
                    <a:pt x="48" y="40"/>
                    <a:pt x="43" y="35"/>
                    <a:pt x="38" y="30"/>
                  </a:cubicBezTo>
                  <a:cubicBezTo>
                    <a:pt x="28" y="21"/>
                    <a:pt x="18" y="12"/>
                    <a:pt x="9" y="3"/>
                  </a:cubicBezTo>
                  <a:cubicBezTo>
                    <a:pt x="9" y="3"/>
                    <a:pt x="10" y="2"/>
                    <a:pt x="10" y="2"/>
                  </a:cubicBezTo>
                  <a:cubicBezTo>
                    <a:pt x="16" y="4"/>
                    <a:pt x="19" y="10"/>
                    <a:pt x="23" y="14"/>
                  </a:cubicBezTo>
                  <a:cubicBezTo>
                    <a:pt x="28" y="18"/>
                    <a:pt x="33" y="23"/>
                    <a:pt x="38" y="27"/>
                  </a:cubicBezTo>
                  <a:cubicBezTo>
                    <a:pt x="43" y="32"/>
                    <a:pt x="48" y="36"/>
                    <a:pt x="53" y="41"/>
                  </a:cubicBezTo>
                  <a:cubicBezTo>
                    <a:pt x="58" y="45"/>
                    <a:pt x="62" y="49"/>
                    <a:pt x="66" y="53"/>
                  </a:cubicBezTo>
                  <a:cubicBezTo>
                    <a:pt x="66" y="53"/>
                    <a:pt x="65" y="54"/>
                    <a:pt x="65" y="55"/>
                  </a:cubicBezTo>
                  <a:cubicBezTo>
                    <a:pt x="65" y="55"/>
                    <a:pt x="65" y="55"/>
                    <a:pt x="65" y="56"/>
                  </a:cubicBezTo>
                  <a:moveTo>
                    <a:pt x="10" y="0"/>
                  </a:moveTo>
                  <a:cubicBezTo>
                    <a:pt x="10" y="0"/>
                    <a:pt x="10" y="0"/>
                    <a:pt x="10" y="0"/>
                  </a:cubicBezTo>
                  <a:cubicBezTo>
                    <a:pt x="10" y="0"/>
                    <a:pt x="10" y="0"/>
                    <a:pt x="10" y="0"/>
                  </a:cubicBezTo>
                  <a:cubicBezTo>
                    <a:pt x="10" y="1"/>
                    <a:pt x="10" y="1"/>
                    <a:pt x="10" y="1"/>
                  </a:cubicBezTo>
                  <a:cubicBezTo>
                    <a:pt x="6" y="4"/>
                    <a:pt x="2" y="6"/>
                    <a:pt x="0" y="11"/>
                  </a:cubicBezTo>
                  <a:cubicBezTo>
                    <a:pt x="0" y="12"/>
                    <a:pt x="0" y="12"/>
                    <a:pt x="0" y="12"/>
                  </a:cubicBezTo>
                  <a:cubicBezTo>
                    <a:pt x="1" y="12"/>
                    <a:pt x="1" y="12"/>
                    <a:pt x="1" y="12"/>
                  </a:cubicBezTo>
                  <a:cubicBezTo>
                    <a:pt x="10" y="22"/>
                    <a:pt x="19" y="31"/>
                    <a:pt x="29" y="40"/>
                  </a:cubicBezTo>
                  <a:cubicBezTo>
                    <a:pt x="34" y="44"/>
                    <a:pt x="38" y="49"/>
                    <a:pt x="43" y="54"/>
                  </a:cubicBezTo>
                  <a:cubicBezTo>
                    <a:pt x="48" y="58"/>
                    <a:pt x="53" y="62"/>
                    <a:pt x="57" y="66"/>
                  </a:cubicBezTo>
                  <a:cubicBezTo>
                    <a:pt x="58" y="66"/>
                    <a:pt x="58" y="66"/>
                    <a:pt x="58" y="66"/>
                  </a:cubicBezTo>
                  <a:cubicBezTo>
                    <a:pt x="58" y="67"/>
                    <a:pt x="58" y="67"/>
                    <a:pt x="58" y="67"/>
                  </a:cubicBezTo>
                  <a:cubicBezTo>
                    <a:pt x="61" y="68"/>
                    <a:pt x="64" y="69"/>
                    <a:pt x="68" y="70"/>
                  </a:cubicBezTo>
                  <a:cubicBezTo>
                    <a:pt x="71" y="72"/>
                    <a:pt x="74" y="74"/>
                    <a:pt x="78" y="75"/>
                  </a:cubicBezTo>
                  <a:cubicBezTo>
                    <a:pt x="78" y="75"/>
                    <a:pt x="78" y="75"/>
                    <a:pt x="78" y="75"/>
                  </a:cubicBezTo>
                  <a:cubicBezTo>
                    <a:pt x="79" y="75"/>
                    <a:pt x="79" y="75"/>
                    <a:pt x="79" y="74"/>
                  </a:cubicBezTo>
                  <a:cubicBezTo>
                    <a:pt x="79" y="74"/>
                    <a:pt x="79" y="74"/>
                    <a:pt x="79" y="74"/>
                  </a:cubicBezTo>
                  <a:cubicBezTo>
                    <a:pt x="77" y="67"/>
                    <a:pt x="72" y="61"/>
                    <a:pt x="69" y="54"/>
                  </a:cubicBezTo>
                  <a:cubicBezTo>
                    <a:pt x="69" y="54"/>
                    <a:pt x="69" y="54"/>
                    <a:pt x="69" y="54"/>
                  </a:cubicBezTo>
                  <a:cubicBezTo>
                    <a:pt x="68" y="54"/>
                    <a:pt x="68" y="54"/>
                    <a:pt x="68" y="54"/>
                  </a:cubicBezTo>
                  <a:cubicBezTo>
                    <a:pt x="68" y="53"/>
                    <a:pt x="68" y="53"/>
                    <a:pt x="68" y="53"/>
                  </a:cubicBezTo>
                  <a:cubicBezTo>
                    <a:pt x="63" y="49"/>
                    <a:pt x="59" y="44"/>
                    <a:pt x="54" y="39"/>
                  </a:cubicBezTo>
                  <a:cubicBezTo>
                    <a:pt x="49" y="34"/>
                    <a:pt x="43" y="29"/>
                    <a:pt x="38" y="25"/>
                  </a:cubicBezTo>
                  <a:cubicBezTo>
                    <a:pt x="33" y="20"/>
                    <a:pt x="28" y="15"/>
                    <a:pt x="23" y="11"/>
                  </a:cubicBezTo>
                  <a:cubicBezTo>
                    <a:pt x="19" y="7"/>
                    <a:pt x="16" y="3"/>
                    <a:pt x="11" y="1"/>
                  </a:cubicBezTo>
                  <a:cubicBezTo>
                    <a:pt x="11" y="0"/>
                    <a:pt x="11" y="0"/>
                    <a:pt x="10"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521" name="Google Shape;521;p22"/>
            <p:cNvSpPr/>
            <p:nvPr/>
          </p:nvSpPr>
          <p:spPr>
            <a:xfrm>
              <a:off x="11195886" y="4451925"/>
              <a:ext cx="855663" cy="774700"/>
            </a:xfrm>
            <a:custGeom>
              <a:rect b="b" l="l" r="r" t="t"/>
              <a:pathLst>
                <a:path extrusionOk="0" h="183" w="202">
                  <a:moveTo>
                    <a:pt x="67" y="110"/>
                  </a:moveTo>
                  <a:cubicBezTo>
                    <a:pt x="67" y="110"/>
                    <a:pt x="67" y="110"/>
                    <a:pt x="67" y="110"/>
                  </a:cubicBezTo>
                  <a:cubicBezTo>
                    <a:pt x="67" y="110"/>
                    <a:pt x="67" y="110"/>
                    <a:pt x="67" y="110"/>
                  </a:cubicBezTo>
                  <a:moveTo>
                    <a:pt x="170" y="175"/>
                  </a:moveTo>
                  <a:cubicBezTo>
                    <a:pt x="170" y="175"/>
                    <a:pt x="177" y="168"/>
                    <a:pt x="178" y="167"/>
                  </a:cubicBezTo>
                  <a:cubicBezTo>
                    <a:pt x="180" y="165"/>
                    <a:pt x="182" y="163"/>
                    <a:pt x="184" y="161"/>
                  </a:cubicBezTo>
                  <a:cubicBezTo>
                    <a:pt x="181" y="165"/>
                    <a:pt x="177" y="169"/>
                    <a:pt x="173" y="172"/>
                  </a:cubicBezTo>
                  <a:cubicBezTo>
                    <a:pt x="171" y="174"/>
                    <a:pt x="170" y="175"/>
                    <a:pt x="170" y="175"/>
                  </a:cubicBezTo>
                  <a:moveTo>
                    <a:pt x="176" y="175"/>
                  </a:moveTo>
                  <a:cubicBezTo>
                    <a:pt x="176" y="174"/>
                    <a:pt x="176" y="174"/>
                    <a:pt x="176" y="174"/>
                  </a:cubicBezTo>
                  <a:cubicBezTo>
                    <a:pt x="177" y="174"/>
                    <a:pt x="177" y="174"/>
                    <a:pt x="177" y="174"/>
                  </a:cubicBezTo>
                  <a:cubicBezTo>
                    <a:pt x="177" y="174"/>
                    <a:pt x="177" y="174"/>
                    <a:pt x="177" y="174"/>
                  </a:cubicBezTo>
                  <a:cubicBezTo>
                    <a:pt x="181" y="170"/>
                    <a:pt x="185" y="166"/>
                    <a:pt x="189" y="162"/>
                  </a:cubicBezTo>
                  <a:cubicBezTo>
                    <a:pt x="190" y="161"/>
                    <a:pt x="192" y="158"/>
                    <a:pt x="193" y="158"/>
                  </a:cubicBezTo>
                  <a:cubicBezTo>
                    <a:pt x="193" y="158"/>
                    <a:pt x="193" y="159"/>
                    <a:pt x="191" y="161"/>
                  </a:cubicBezTo>
                  <a:cubicBezTo>
                    <a:pt x="189" y="166"/>
                    <a:pt x="185" y="170"/>
                    <a:pt x="181" y="173"/>
                  </a:cubicBezTo>
                  <a:cubicBezTo>
                    <a:pt x="181" y="173"/>
                    <a:pt x="181" y="173"/>
                    <a:pt x="181" y="173"/>
                  </a:cubicBezTo>
                  <a:cubicBezTo>
                    <a:pt x="179" y="174"/>
                    <a:pt x="178" y="174"/>
                    <a:pt x="176" y="175"/>
                  </a:cubicBezTo>
                  <a:moveTo>
                    <a:pt x="170" y="176"/>
                  </a:moveTo>
                  <a:cubicBezTo>
                    <a:pt x="177" y="171"/>
                    <a:pt x="184" y="164"/>
                    <a:pt x="188" y="157"/>
                  </a:cubicBezTo>
                  <a:cubicBezTo>
                    <a:pt x="189" y="156"/>
                    <a:pt x="189" y="156"/>
                    <a:pt x="190" y="155"/>
                  </a:cubicBezTo>
                  <a:cubicBezTo>
                    <a:pt x="191" y="154"/>
                    <a:pt x="191" y="154"/>
                    <a:pt x="191" y="153"/>
                  </a:cubicBezTo>
                  <a:cubicBezTo>
                    <a:pt x="191" y="154"/>
                    <a:pt x="191" y="154"/>
                    <a:pt x="190" y="155"/>
                  </a:cubicBezTo>
                  <a:cubicBezTo>
                    <a:pt x="189" y="157"/>
                    <a:pt x="188" y="160"/>
                    <a:pt x="186" y="162"/>
                  </a:cubicBezTo>
                  <a:cubicBezTo>
                    <a:pt x="182" y="167"/>
                    <a:pt x="178" y="171"/>
                    <a:pt x="174" y="175"/>
                  </a:cubicBezTo>
                  <a:cubicBezTo>
                    <a:pt x="172" y="175"/>
                    <a:pt x="171" y="176"/>
                    <a:pt x="170" y="176"/>
                  </a:cubicBezTo>
                  <a:moveTo>
                    <a:pt x="164" y="177"/>
                  </a:moveTo>
                  <a:cubicBezTo>
                    <a:pt x="172" y="170"/>
                    <a:pt x="179" y="162"/>
                    <a:pt x="186" y="155"/>
                  </a:cubicBezTo>
                  <a:cubicBezTo>
                    <a:pt x="186" y="154"/>
                    <a:pt x="189" y="151"/>
                    <a:pt x="190" y="151"/>
                  </a:cubicBezTo>
                  <a:cubicBezTo>
                    <a:pt x="190" y="151"/>
                    <a:pt x="190" y="151"/>
                    <a:pt x="189" y="152"/>
                  </a:cubicBezTo>
                  <a:cubicBezTo>
                    <a:pt x="189" y="153"/>
                    <a:pt x="188" y="155"/>
                    <a:pt x="187" y="156"/>
                  </a:cubicBezTo>
                  <a:cubicBezTo>
                    <a:pt x="181" y="162"/>
                    <a:pt x="174" y="169"/>
                    <a:pt x="168" y="176"/>
                  </a:cubicBezTo>
                  <a:cubicBezTo>
                    <a:pt x="168" y="176"/>
                    <a:pt x="168" y="176"/>
                    <a:pt x="168" y="176"/>
                  </a:cubicBezTo>
                  <a:cubicBezTo>
                    <a:pt x="167" y="177"/>
                    <a:pt x="165" y="177"/>
                    <a:pt x="164" y="177"/>
                  </a:cubicBezTo>
                  <a:moveTo>
                    <a:pt x="54" y="167"/>
                  </a:moveTo>
                  <a:cubicBezTo>
                    <a:pt x="55" y="167"/>
                    <a:pt x="55" y="167"/>
                    <a:pt x="55" y="166"/>
                  </a:cubicBezTo>
                  <a:cubicBezTo>
                    <a:pt x="61" y="160"/>
                    <a:pt x="68" y="155"/>
                    <a:pt x="74" y="150"/>
                  </a:cubicBezTo>
                  <a:cubicBezTo>
                    <a:pt x="75" y="149"/>
                    <a:pt x="77" y="148"/>
                    <a:pt x="78" y="146"/>
                  </a:cubicBezTo>
                  <a:cubicBezTo>
                    <a:pt x="72" y="152"/>
                    <a:pt x="67" y="157"/>
                    <a:pt x="60" y="163"/>
                  </a:cubicBezTo>
                  <a:cubicBezTo>
                    <a:pt x="58" y="164"/>
                    <a:pt x="56" y="166"/>
                    <a:pt x="54" y="167"/>
                  </a:cubicBezTo>
                  <a:moveTo>
                    <a:pt x="154" y="177"/>
                  </a:moveTo>
                  <a:cubicBezTo>
                    <a:pt x="155" y="177"/>
                    <a:pt x="155" y="176"/>
                    <a:pt x="156" y="175"/>
                  </a:cubicBezTo>
                  <a:cubicBezTo>
                    <a:pt x="158" y="174"/>
                    <a:pt x="160" y="172"/>
                    <a:pt x="162" y="170"/>
                  </a:cubicBezTo>
                  <a:cubicBezTo>
                    <a:pt x="168" y="164"/>
                    <a:pt x="173" y="157"/>
                    <a:pt x="180" y="151"/>
                  </a:cubicBezTo>
                  <a:cubicBezTo>
                    <a:pt x="181" y="151"/>
                    <a:pt x="186" y="145"/>
                    <a:pt x="187" y="145"/>
                  </a:cubicBezTo>
                  <a:cubicBezTo>
                    <a:pt x="187" y="145"/>
                    <a:pt x="187" y="145"/>
                    <a:pt x="186" y="147"/>
                  </a:cubicBezTo>
                  <a:cubicBezTo>
                    <a:pt x="184" y="150"/>
                    <a:pt x="180" y="154"/>
                    <a:pt x="177" y="157"/>
                  </a:cubicBezTo>
                  <a:cubicBezTo>
                    <a:pt x="172" y="163"/>
                    <a:pt x="167" y="171"/>
                    <a:pt x="162" y="177"/>
                  </a:cubicBezTo>
                  <a:cubicBezTo>
                    <a:pt x="159" y="177"/>
                    <a:pt x="156" y="178"/>
                    <a:pt x="153" y="178"/>
                  </a:cubicBezTo>
                  <a:cubicBezTo>
                    <a:pt x="154" y="177"/>
                    <a:pt x="154" y="177"/>
                    <a:pt x="154" y="177"/>
                  </a:cubicBezTo>
                  <a:cubicBezTo>
                    <a:pt x="154" y="177"/>
                    <a:pt x="154" y="177"/>
                    <a:pt x="154" y="177"/>
                  </a:cubicBezTo>
                  <a:moveTo>
                    <a:pt x="150" y="178"/>
                  </a:moveTo>
                  <a:cubicBezTo>
                    <a:pt x="146" y="178"/>
                    <a:pt x="143" y="177"/>
                    <a:pt x="140" y="177"/>
                  </a:cubicBezTo>
                  <a:cubicBezTo>
                    <a:pt x="138" y="177"/>
                    <a:pt x="136" y="177"/>
                    <a:pt x="134" y="177"/>
                  </a:cubicBezTo>
                  <a:cubicBezTo>
                    <a:pt x="135" y="176"/>
                    <a:pt x="135" y="176"/>
                    <a:pt x="135" y="176"/>
                  </a:cubicBezTo>
                  <a:cubicBezTo>
                    <a:pt x="139" y="172"/>
                    <a:pt x="143" y="167"/>
                    <a:pt x="147" y="163"/>
                  </a:cubicBezTo>
                  <a:cubicBezTo>
                    <a:pt x="156" y="155"/>
                    <a:pt x="165" y="148"/>
                    <a:pt x="173" y="139"/>
                  </a:cubicBezTo>
                  <a:cubicBezTo>
                    <a:pt x="174" y="137"/>
                    <a:pt x="176" y="136"/>
                    <a:pt x="178" y="134"/>
                  </a:cubicBezTo>
                  <a:cubicBezTo>
                    <a:pt x="179" y="133"/>
                    <a:pt x="181" y="130"/>
                    <a:pt x="181" y="130"/>
                  </a:cubicBezTo>
                  <a:cubicBezTo>
                    <a:pt x="182" y="130"/>
                    <a:pt x="181" y="131"/>
                    <a:pt x="180" y="133"/>
                  </a:cubicBezTo>
                  <a:cubicBezTo>
                    <a:pt x="177" y="138"/>
                    <a:pt x="173" y="143"/>
                    <a:pt x="168" y="148"/>
                  </a:cubicBezTo>
                  <a:cubicBezTo>
                    <a:pt x="161" y="157"/>
                    <a:pt x="153" y="166"/>
                    <a:pt x="145" y="174"/>
                  </a:cubicBezTo>
                  <a:cubicBezTo>
                    <a:pt x="145" y="175"/>
                    <a:pt x="145" y="175"/>
                    <a:pt x="145" y="175"/>
                  </a:cubicBezTo>
                  <a:cubicBezTo>
                    <a:pt x="145" y="175"/>
                    <a:pt x="145" y="175"/>
                    <a:pt x="146" y="175"/>
                  </a:cubicBezTo>
                  <a:cubicBezTo>
                    <a:pt x="158" y="166"/>
                    <a:pt x="169" y="153"/>
                    <a:pt x="180" y="142"/>
                  </a:cubicBezTo>
                  <a:cubicBezTo>
                    <a:pt x="182" y="141"/>
                    <a:pt x="185" y="139"/>
                    <a:pt x="186" y="137"/>
                  </a:cubicBezTo>
                  <a:cubicBezTo>
                    <a:pt x="183" y="141"/>
                    <a:pt x="180" y="145"/>
                    <a:pt x="176" y="149"/>
                  </a:cubicBezTo>
                  <a:cubicBezTo>
                    <a:pt x="171" y="156"/>
                    <a:pt x="166" y="163"/>
                    <a:pt x="160" y="169"/>
                  </a:cubicBezTo>
                  <a:cubicBezTo>
                    <a:pt x="159" y="170"/>
                    <a:pt x="159" y="171"/>
                    <a:pt x="158" y="172"/>
                  </a:cubicBezTo>
                  <a:cubicBezTo>
                    <a:pt x="156" y="174"/>
                    <a:pt x="154" y="176"/>
                    <a:pt x="151" y="178"/>
                  </a:cubicBezTo>
                  <a:cubicBezTo>
                    <a:pt x="151" y="178"/>
                    <a:pt x="151" y="178"/>
                    <a:pt x="151" y="178"/>
                  </a:cubicBezTo>
                  <a:cubicBezTo>
                    <a:pt x="151" y="178"/>
                    <a:pt x="150" y="178"/>
                    <a:pt x="150" y="178"/>
                  </a:cubicBezTo>
                  <a:moveTo>
                    <a:pt x="133" y="177"/>
                  </a:moveTo>
                  <a:cubicBezTo>
                    <a:pt x="126" y="177"/>
                    <a:pt x="120" y="176"/>
                    <a:pt x="113" y="176"/>
                  </a:cubicBezTo>
                  <a:cubicBezTo>
                    <a:pt x="120" y="168"/>
                    <a:pt x="127" y="161"/>
                    <a:pt x="134" y="153"/>
                  </a:cubicBezTo>
                  <a:cubicBezTo>
                    <a:pt x="143" y="144"/>
                    <a:pt x="153" y="135"/>
                    <a:pt x="163" y="127"/>
                  </a:cubicBezTo>
                  <a:cubicBezTo>
                    <a:pt x="165" y="126"/>
                    <a:pt x="168" y="124"/>
                    <a:pt x="170" y="122"/>
                  </a:cubicBezTo>
                  <a:cubicBezTo>
                    <a:pt x="171" y="122"/>
                    <a:pt x="172" y="121"/>
                    <a:pt x="172" y="121"/>
                  </a:cubicBezTo>
                  <a:cubicBezTo>
                    <a:pt x="172" y="121"/>
                    <a:pt x="168" y="124"/>
                    <a:pt x="167" y="125"/>
                  </a:cubicBezTo>
                  <a:cubicBezTo>
                    <a:pt x="162" y="131"/>
                    <a:pt x="156" y="137"/>
                    <a:pt x="151" y="143"/>
                  </a:cubicBezTo>
                  <a:cubicBezTo>
                    <a:pt x="147" y="148"/>
                    <a:pt x="143" y="152"/>
                    <a:pt x="140" y="157"/>
                  </a:cubicBezTo>
                  <a:cubicBezTo>
                    <a:pt x="135" y="164"/>
                    <a:pt x="129" y="168"/>
                    <a:pt x="123" y="174"/>
                  </a:cubicBezTo>
                  <a:cubicBezTo>
                    <a:pt x="123" y="175"/>
                    <a:pt x="123" y="175"/>
                    <a:pt x="124" y="175"/>
                  </a:cubicBezTo>
                  <a:cubicBezTo>
                    <a:pt x="124" y="175"/>
                    <a:pt x="124" y="175"/>
                    <a:pt x="124" y="175"/>
                  </a:cubicBezTo>
                  <a:cubicBezTo>
                    <a:pt x="140" y="164"/>
                    <a:pt x="153" y="147"/>
                    <a:pt x="167" y="133"/>
                  </a:cubicBezTo>
                  <a:cubicBezTo>
                    <a:pt x="170" y="129"/>
                    <a:pt x="174" y="126"/>
                    <a:pt x="177" y="122"/>
                  </a:cubicBezTo>
                  <a:cubicBezTo>
                    <a:pt x="173" y="127"/>
                    <a:pt x="170" y="131"/>
                    <a:pt x="166" y="135"/>
                  </a:cubicBezTo>
                  <a:cubicBezTo>
                    <a:pt x="158" y="145"/>
                    <a:pt x="151" y="155"/>
                    <a:pt x="143" y="165"/>
                  </a:cubicBezTo>
                  <a:cubicBezTo>
                    <a:pt x="141" y="167"/>
                    <a:pt x="140" y="169"/>
                    <a:pt x="138" y="171"/>
                  </a:cubicBezTo>
                  <a:cubicBezTo>
                    <a:pt x="137" y="172"/>
                    <a:pt x="137" y="173"/>
                    <a:pt x="136" y="173"/>
                  </a:cubicBezTo>
                  <a:cubicBezTo>
                    <a:pt x="134" y="174"/>
                    <a:pt x="134" y="175"/>
                    <a:pt x="134" y="175"/>
                  </a:cubicBezTo>
                  <a:cubicBezTo>
                    <a:pt x="134" y="176"/>
                    <a:pt x="133" y="176"/>
                    <a:pt x="133" y="177"/>
                  </a:cubicBezTo>
                  <a:moveTo>
                    <a:pt x="16" y="168"/>
                  </a:moveTo>
                  <a:cubicBezTo>
                    <a:pt x="14" y="167"/>
                    <a:pt x="12" y="165"/>
                    <a:pt x="11" y="163"/>
                  </a:cubicBezTo>
                  <a:cubicBezTo>
                    <a:pt x="23" y="154"/>
                    <a:pt x="34" y="145"/>
                    <a:pt x="46" y="136"/>
                  </a:cubicBezTo>
                  <a:cubicBezTo>
                    <a:pt x="51" y="132"/>
                    <a:pt x="57" y="128"/>
                    <a:pt x="62" y="123"/>
                  </a:cubicBezTo>
                  <a:cubicBezTo>
                    <a:pt x="63" y="123"/>
                    <a:pt x="64" y="122"/>
                    <a:pt x="65" y="121"/>
                  </a:cubicBezTo>
                  <a:cubicBezTo>
                    <a:pt x="58" y="128"/>
                    <a:pt x="51" y="135"/>
                    <a:pt x="43" y="142"/>
                  </a:cubicBezTo>
                  <a:cubicBezTo>
                    <a:pt x="34" y="150"/>
                    <a:pt x="23" y="158"/>
                    <a:pt x="16" y="168"/>
                  </a:cubicBezTo>
                  <a:moveTo>
                    <a:pt x="146" y="162"/>
                  </a:moveTo>
                  <a:cubicBezTo>
                    <a:pt x="158" y="149"/>
                    <a:pt x="168" y="134"/>
                    <a:pt x="180" y="121"/>
                  </a:cubicBezTo>
                  <a:cubicBezTo>
                    <a:pt x="180" y="121"/>
                    <a:pt x="180" y="121"/>
                    <a:pt x="180" y="121"/>
                  </a:cubicBezTo>
                  <a:cubicBezTo>
                    <a:pt x="188" y="130"/>
                    <a:pt x="194" y="140"/>
                    <a:pt x="195" y="151"/>
                  </a:cubicBezTo>
                  <a:cubicBezTo>
                    <a:pt x="195" y="160"/>
                    <a:pt x="192" y="166"/>
                    <a:pt x="187" y="170"/>
                  </a:cubicBezTo>
                  <a:cubicBezTo>
                    <a:pt x="190" y="166"/>
                    <a:pt x="193" y="161"/>
                    <a:pt x="194" y="156"/>
                  </a:cubicBezTo>
                  <a:cubicBezTo>
                    <a:pt x="195" y="155"/>
                    <a:pt x="194" y="155"/>
                    <a:pt x="194" y="155"/>
                  </a:cubicBezTo>
                  <a:cubicBezTo>
                    <a:pt x="194" y="155"/>
                    <a:pt x="194" y="155"/>
                    <a:pt x="193" y="155"/>
                  </a:cubicBezTo>
                  <a:cubicBezTo>
                    <a:pt x="192" y="157"/>
                    <a:pt x="190" y="159"/>
                    <a:pt x="188" y="161"/>
                  </a:cubicBezTo>
                  <a:cubicBezTo>
                    <a:pt x="190" y="158"/>
                    <a:pt x="192" y="155"/>
                    <a:pt x="194" y="151"/>
                  </a:cubicBezTo>
                  <a:cubicBezTo>
                    <a:pt x="194" y="151"/>
                    <a:pt x="193" y="150"/>
                    <a:pt x="193" y="150"/>
                  </a:cubicBezTo>
                  <a:cubicBezTo>
                    <a:pt x="193" y="150"/>
                    <a:pt x="193" y="150"/>
                    <a:pt x="193" y="151"/>
                  </a:cubicBezTo>
                  <a:cubicBezTo>
                    <a:pt x="192" y="151"/>
                    <a:pt x="191" y="152"/>
                    <a:pt x="190" y="153"/>
                  </a:cubicBezTo>
                  <a:cubicBezTo>
                    <a:pt x="191" y="152"/>
                    <a:pt x="192" y="150"/>
                    <a:pt x="192" y="149"/>
                  </a:cubicBezTo>
                  <a:cubicBezTo>
                    <a:pt x="192" y="148"/>
                    <a:pt x="192" y="148"/>
                    <a:pt x="191" y="148"/>
                  </a:cubicBezTo>
                  <a:cubicBezTo>
                    <a:pt x="191" y="148"/>
                    <a:pt x="191" y="148"/>
                    <a:pt x="191" y="148"/>
                  </a:cubicBezTo>
                  <a:cubicBezTo>
                    <a:pt x="186" y="153"/>
                    <a:pt x="181" y="159"/>
                    <a:pt x="176" y="164"/>
                  </a:cubicBezTo>
                  <a:cubicBezTo>
                    <a:pt x="173" y="167"/>
                    <a:pt x="170" y="169"/>
                    <a:pt x="168" y="172"/>
                  </a:cubicBezTo>
                  <a:cubicBezTo>
                    <a:pt x="167" y="172"/>
                    <a:pt x="167" y="173"/>
                    <a:pt x="166" y="174"/>
                  </a:cubicBezTo>
                  <a:cubicBezTo>
                    <a:pt x="170" y="169"/>
                    <a:pt x="174" y="163"/>
                    <a:pt x="178" y="158"/>
                  </a:cubicBezTo>
                  <a:cubicBezTo>
                    <a:pt x="182" y="153"/>
                    <a:pt x="187" y="149"/>
                    <a:pt x="190" y="143"/>
                  </a:cubicBezTo>
                  <a:cubicBezTo>
                    <a:pt x="190" y="143"/>
                    <a:pt x="189" y="142"/>
                    <a:pt x="189" y="142"/>
                  </a:cubicBezTo>
                  <a:cubicBezTo>
                    <a:pt x="189" y="142"/>
                    <a:pt x="189" y="142"/>
                    <a:pt x="189" y="142"/>
                  </a:cubicBezTo>
                  <a:cubicBezTo>
                    <a:pt x="181" y="148"/>
                    <a:pt x="174" y="155"/>
                    <a:pt x="167" y="162"/>
                  </a:cubicBezTo>
                  <a:cubicBezTo>
                    <a:pt x="168" y="162"/>
                    <a:pt x="168" y="161"/>
                    <a:pt x="169" y="160"/>
                  </a:cubicBezTo>
                  <a:cubicBezTo>
                    <a:pt x="175" y="152"/>
                    <a:pt x="183" y="145"/>
                    <a:pt x="188" y="135"/>
                  </a:cubicBezTo>
                  <a:cubicBezTo>
                    <a:pt x="188" y="135"/>
                    <a:pt x="188" y="134"/>
                    <a:pt x="187" y="134"/>
                  </a:cubicBezTo>
                  <a:cubicBezTo>
                    <a:pt x="187" y="134"/>
                    <a:pt x="187" y="134"/>
                    <a:pt x="187" y="135"/>
                  </a:cubicBezTo>
                  <a:cubicBezTo>
                    <a:pt x="180" y="140"/>
                    <a:pt x="174" y="147"/>
                    <a:pt x="168" y="153"/>
                  </a:cubicBezTo>
                  <a:cubicBezTo>
                    <a:pt x="161" y="160"/>
                    <a:pt x="154" y="166"/>
                    <a:pt x="147" y="173"/>
                  </a:cubicBezTo>
                  <a:cubicBezTo>
                    <a:pt x="160" y="159"/>
                    <a:pt x="174" y="145"/>
                    <a:pt x="184" y="129"/>
                  </a:cubicBezTo>
                  <a:cubicBezTo>
                    <a:pt x="184" y="129"/>
                    <a:pt x="184" y="128"/>
                    <a:pt x="184" y="128"/>
                  </a:cubicBezTo>
                  <a:cubicBezTo>
                    <a:pt x="183" y="128"/>
                    <a:pt x="183" y="128"/>
                    <a:pt x="183" y="128"/>
                  </a:cubicBezTo>
                  <a:cubicBezTo>
                    <a:pt x="174" y="134"/>
                    <a:pt x="168" y="143"/>
                    <a:pt x="160" y="150"/>
                  </a:cubicBezTo>
                  <a:cubicBezTo>
                    <a:pt x="155" y="154"/>
                    <a:pt x="151" y="158"/>
                    <a:pt x="146" y="162"/>
                  </a:cubicBezTo>
                  <a:moveTo>
                    <a:pt x="23" y="172"/>
                  </a:moveTo>
                  <a:cubicBezTo>
                    <a:pt x="21" y="171"/>
                    <a:pt x="19" y="171"/>
                    <a:pt x="18" y="170"/>
                  </a:cubicBezTo>
                  <a:cubicBezTo>
                    <a:pt x="17" y="169"/>
                    <a:pt x="17" y="169"/>
                    <a:pt x="17" y="169"/>
                  </a:cubicBezTo>
                  <a:cubicBezTo>
                    <a:pt x="38" y="155"/>
                    <a:pt x="56" y="135"/>
                    <a:pt x="78" y="122"/>
                  </a:cubicBezTo>
                  <a:cubicBezTo>
                    <a:pt x="78" y="122"/>
                    <a:pt x="82" y="119"/>
                    <a:pt x="82" y="119"/>
                  </a:cubicBezTo>
                  <a:cubicBezTo>
                    <a:pt x="82" y="119"/>
                    <a:pt x="82" y="119"/>
                    <a:pt x="82" y="119"/>
                  </a:cubicBezTo>
                  <a:cubicBezTo>
                    <a:pt x="80" y="122"/>
                    <a:pt x="77" y="124"/>
                    <a:pt x="74" y="127"/>
                  </a:cubicBezTo>
                  <a:cubicBezTo>
                    <a:pt x="69" y="132"/>
                    <a:pt x="63" y="137"/>
                    <a:pt x="57" y="142"/>
                  </a:cubicBezTo>
                  <a:cubicBezTo>
                    <a:pt x="46" y="152"/>
                    <a:pt x="34" y="161"/>
                    <a:pt x="23" y="172"/>
                  </a:cubicBezTo>
                  <a:cubicBezTo>
                    <a:pt x="23" y="172"/>
                    <a:pt x="23" y="172"/>
                    <a:pt x="23" y="172"/>
                  </a:cubicBezTo>
                  <a:moveTo>
                    <a:pt x="25" y="171"/>
                  </a:moveTo>
                  <a:cubicBezTo>
                    <a:pt x="25" y="171"/>
                    <a:pt x="27" y="170"/>
                    <a:pt x="28" y="169"/>
                  </a:cubicBezTo>
                  <a:cubicBezTo>
                    <a:pt x="30" y="166"/>
                    <a:pt x="33" y="163"/>
                    <a:pt x="36" y="161"/>
                  </a:cubicBezTo>
                  <a:cubicBezTo>
                    <a:pt x="42" y="156"/>
                    <a:pt x="48" y="151"/>
                    <a:pt x="54" y="147"/>
                  </a:cubicBezTo>
                  <a:cubicBezTo>
                    <a:pt x="65" y="138"/>
                    <a:pt x="75" y="128"/>
                    <a:pt x="85" y="118"/>
                  </a:cubicBezTo>
                  <a:cubicBezTo>
                    <a:pt x="85" y="118"/>
                    <a:pt x="85" y="118"/>
                    <a:pt x="85" y="118"/>
                  </a:cubicBezTo>
                  <a:cubicBezTo>
                    <a:pt x="89" y="120"/>
                    <a:pt x="92" y="122"/>
                    <a:pt x="97" y="122"/>
                  </a:cubicBezTo>
                  <a:cubicBezTo>
                    <a:pt x="97" y="122"/>
                    <a:pt x="98" y="122"/>
                    <a:pt x="99" y="121"/>
                  </a:cubicBezTo>
                  <a:cubicBezTo>
                    <a:pt x="92" y="127"/>
                    <a:pt x="84" y="133"/>
                    <a:pt x="77" y="139"/>
                  </a:cubicBezTo>
                  <a:cubicBezTo>
                    <a:pt x="66" y="148"/>
                    <a:pt x="56" y="157"/>
                    <a:pt x="45" y="167"/>
                  </a:cubicBezTo>
                  <a:cubicBezTo>
                    <a:pt x="45" y="167"/>
                    <a:pt x="40" y="172"/>
                    <a:pt x="40" y="172"/>
                  </a:cubicBezTo>
                  <a:cubicBezTo>
                    <a:pt x="40" y="172"/>
                    <a:pt x="40" y="172"/>
                    <a:pt x="40" y="172"/>
                  </a:cubicBezTo>
                  <a:cubicBezTo>
                    <a:pt x="42" y="169"/>
                    <a:pt x="45" y="166"/>
                    <a:pt x="48" y="163"/>
                  </a:cubicBezTo>
                  <a:cubicBezTo>
                    <a:pt x="53" y="158"/>
                    <a:pt x="58" y="153"/>
                    <a:pt x="64" y="148"/>
                  </a:cubicBezTo>
                  <a:cubicBezTo>
                    <a:pt x="69" y="144"/>
                    <a:pt x="73" y="139"/>
                    <a:pt x="77" y="134"/>
                  </a:cubicBezTo>
                  <a:cubicBezTo>
                    <a:pt x="82" y="130"/>
                    <a:pt x="86" y="126"/>
                    <a:pt x="89" y="121"/>
                  </a:cubicBezTo>
                  <a:cubicBezTo>
                    <a:pt x="89" y="121"/>
                    <a:pt x="89" y="120"/>
                    <a:pt x="89" y="120"/>
                  </a:cubicBezTo>
                  <a:cubicBezTo>
                    <a:pt x="89" y="120"/>
                    <a:pt x="89" y="120"/>
                    <a:pt x="88" y="120"/>
                  </a:cubicBezTo>
                  <a:cubicBezTo>
                    <a:pt x="78" y="126"/>
                    <a:pt x="69" y="135"/>
                    <a:pt x="60" y="143"/>
                  </a:cubicBezTo>
                  <a:cubicBezTo>
                    <a:pt x="55" y="147"/>
                    <a:pt x="50" y="150"/>
                    <a:pt x="45" y="154"/>
                  </a:cubicBezTo>
                  <a:cubicBezTo>
                    <a:pt x="39" y="159"/>
                    <a:pt x="34" y="165"/>
                    <a:pt x="28" y="170"/>
                  </a:cubicBezTo>
                  <a:cubicBezTo>
                    <a:pt x="26" y="171"/>
                    <a:pt x="26" y="171"/>
                    <a:pt x="25" y="171"/>
                  </a:cubicBezTo>
                  <a:moveTo>
                    <a:pt x="47" y="174"/>
                  </a:moveTo>
                  <a:cubicBezTo>
                    <a:pt x="47" y="174"/>
                    <a:pt x="48" y="174"/>
                    <a:pt x="48" y="174"/>
                  </a:cubicBezTo>
                  <a:cubicBezTo>
                    <a:pt x="48" y="173"/>
                    <a:pt x="49" y="173"/>
                    <a:pt x="50" y="172"/>
                  </a:cubicBezTo>
                  <a:cubicBezTo>
                    <a:pt x="51" y="172"/>
                    <a:pt x="51" y="172"/>
                    <a:pt x="51" y="172"/>
                  </a:cubicBezTo>
                  <a:cubicBezTo>
                    <a:pt x="62" y="163"/>
                    <a:pt x="72" y="154"/>
                    <a:pt x="83" y="144"/>
                  </a:cubicBezTo>
                  <a:cubicBezTo>
                    <a:pt x="89" y="138"/>
                    <a:pt x="95" y="131"/>
                    <a:pt x="103" y="126"/>
                  </a:cubicBezTo>
                  <a:cubicBezTo>
                    <a:pt x="107" y="122"/>
                    <a:pt x="111" y="119"/>
                    <a:pt x="115" y="115"/>
                  </a:cubicBezTo>
                  <a:cubicBezTo>
                    <a:pt x="115" y="116"/>
                    <a:pt x="114" y="116"/>
                    <a:pt x="113" y="117"/>
                  </a:cubicBezTo>
                  <a:cubicBezTo>
                    <a:pt x="108" y="124"/>
                    <a:pt x="102" y="131"/>
                    <a:pt x="96" y="137"/>
                  </a:cubicBezTo>
                  <a:cubicBezTo>
                    <a:pt x="85" y="150"/>
                    <a:pt x="71" y="161"/>
                    <a:pt x="59" y="174"/>
                  </a:cubicBezTo>
                  <a:cubicBezTo>
                    <a:pt x="59" y="174"/>
                    <a:pt x="59" y="174"/>
                    <a:pt x="59" y="174"/>
                  </a:cubicBezTo>
                  <a:cubicBezTo>
                    <a:pt x="53" y="175"/>
                    <a:pt x="48" y="175"/>
                    <a:pt x="43" y="175"/>
                  </a:cubicBezTo>
                  <a:cubicBezTo>
                    <a:pt x="36" y="175"/>
                    <a:pt x="30" y="175"/>
                    <a:pt x="24" y="173"/>
                  </a:cubicBezTo>
                  <a:cubicBezTo>
                    <a:pt x="35" y="168"/>
                    <a:pt x="43" y="157"/>
                    <a:pt x="52" y="150"/>
                  </a:cubicBezTo>
                  <a:cubicBezTo>
                    <a:pt x="63" y="142"/>
                    <a:pt x="72" y="134"/>
                    <a:pt x="82" y="126"/>
                  </a:cubicBezTo>
                  <a:cubicBezTo>
                    <a:pt x="83" y="125"/>
                    <a:pt x="87" y="123"/>
                    <a:pt x="87" y="122"/>
                  </a:cubicBezTo>
                  <a:cubicBezTo>
                    <a:pt x="85" y="126"/>
                    <a:pt x="82" y="129"/>
                    <a:pt x="79" y="132"/>
                  </a:cubicBezTo>
                  <a:cubicBezTo>
                    <a:pt x="74" y="136"/>
                    <a:pt x="69" y="141"/>
                    <a:pt x="65" y="146"/>
                  </a:cubicBezTo>
                  <a:cubicBezTo>
                    <a:pt x="56" y="155"/>
                    <a:pt x="46" y="163"/>
                    <a:pt x="37" y="173"/>
                  </a:cubicBezTo>
                  <a:cubicBezTo>
                    <a:pt x="37" y="173"/>
                    <a:pt x="37" y="174"/>
                    <a:pt x="38" y="174"/>
                  </a:cubicBezTo>
                  <a:cubicBezTo>
                    <a:pt x="38" y="174"/>
                    <a:pt x="38" y="174"/>
                    <a:pt x="38" y="174"/>
                  </a:cubicBezTo>
                  <a:cubicBezTo>
                    <a:pt x="48" y="167"/>
                    <a:pt x="57" y="158"/>
                    <a:pt x="66" y="150"/>
                  </a:cubicBezTo>
                  <a:cubicBezTo>
                    <a:pt x="78" y="140"/>
                    <a:pt x="90" y="130"/>
                    <a:pt x="102" y="121"/>
                  </a:cubicBezTo>
                  <a:cubicBezTo>
                    <a:pt x="102" y="121"/>
                    <a:pt x="102" y="121"/>
                    <a:pt x="102" y="121"/>
                  </a:cubicBezTo>
                  <a:cubicBezTo>
                    <a:pt x="100" y="123"/>
                    <a:pt x="98" y="125"/>
                    <a:pt x="97" y="127"/>
                  </a:cubicBezTo>
                  <a:cubicBezTo>
                    <a:pt x="91" y="132"/>
                    <a:pt x="86" y="138"/>
                    <a:pt x="80" y="143"/>
                  </a:cubicBezTo>
                  <a:cubicBezTo>
                    <a:pt x="69" y="153"/>
                    <a:pt x="57" y="162"/>
                    <a:pt x="47" y="173"/>
                  </a:cubicBezTo>
                  <a:cubicBezTo>
                    <a:pt x="47" y="173"/>
                    <a:pt x="47" y="174"/>
                    <a:pt x="47" y="174"/>
                  </a:cubicBezTo>
                  <a:moveTo>
                    <a:pt x="112" y="176"/>
                  </a:moveTo>
                  <a:cubicBezTo>
                    <a:pt x="108" y="175"/>
                    <a:pt x="104" y="175"/>
                    <a:pt x="100" y="175"/>
                  </a:cubicBezTo>
                  <a:cubicBezTo>
                    <a:pt x="109" y="168"/>
                    <a:pt x="117" y="159"/>
                    <a:pt x="126" y="151"/>
                  </a:cubicBezTo>
                  <a:cubicBezTo>
                    <a:pt x="137" y="142"/>
                    <a:pt x="147" y="132"/>
                    <a:pt x="157" y="123"/>
                  </a:cubicBezTo>
                  <a:cubicBezTo>
                    <a:pt x="159" y="121"/>
                    <a:pt x="161" y="119"/>
                    <a:pt x="163" y="117"/>
                  </a:cubicBezTo>
                  <a:cubicBezTo>
                    <a:pt x="164" y="116"/>
                    <a:pt x="166" y="115"/>
                    <a:pt x="167" y="113"/>
                  </a:cubicBezTo>
                  <a:cubicBezTo>
                    <a:pt x="166" y="115"/>
                    <a:pt x="165" y="117"/>
                    <a:pt x="163" y="118"/>
                  </a:cubicBezTo>
                  <a:cubicBezTo>
                    <a:pt x="159" y="123"/>
                    <a:pt x="154" y="127"/>
                    <a:pt x="150" y="132"/>
                  </a:cubicBezTo>
                  <a:cubicBezTo>
                    <a:pt x="142" y="141"/>
                    <a:pt x="135" y="150"/>
                    <a:pt x="128" y="158"/>
                  </a:cubicBezTo>
                  <a:cubicBezTo>
                    <a:pt x="122" y="164"/>
                    <a:pt x="117" y="170"/>
                    <a:pt x="112" y="176"/>
                  </a:cubicBezTo>
                  <a:moveTo>
                    <a:pt x="18" y="167"/>
                  </a:moveTo>
                  <a:cubicBezTo>
                    <a:pt x="17" y="167"/>
                    <a:pt x="22" y="163"/>
                    <a:pt x="23" y="162"/>
                  </a:cubicBezTo>
                  <a:cubicBezTo>
                    <a:pt x="25" y="159"/>
                    <a:pt x="28" y="157"/>
                    <a:pt x="30" y="155"/>
                  </a:cubicBezTo>
                  <a:cubicBezTo>
                    <a:pt x="36" y="151"/>
                    <a:pt x="41" y="146"/>
                    <a:pt x="46" y="141"/>
                  </a:cubicBezTo>
                  <a:cubicBezTo>
                    <a:pt x="57" y="131"/>
                    <a:pt x="67" y="120"/>
                    <a:pt x="78" y="110"/>
                  </a:cubicBezTo>
                  <a:cubicBezTo>
                    <a:pt x="80" y="113"/>
                    <a:pt x="82" y="115"/>
                    <a:pt x="84" y="117"/>
                  </a:cubicBezTo>
                  <a:cubicBezTo>
                    <a:pt x="60" y="129"/>
                    <a:pt x="42" y="150"/>
                    <a:pt x="19" y="166"/>
                  </a:cubicBezTo>
                  <a:cubicBezTo>
                    <a:pt x="18" y="167"/>
                    <a:pt x="18" y="167"/>
                    <a:pt x="18" y="167"/>
                  </a:cubicBezTo>
                  <a:moveTo>
                    <a:pt x="93" y="132"/>
                  </a:moveTo>
                  <a:cubicBezTo>
                    <a:pt x="97" y="128"/>
                    <a:pt x="101" y="124"/>
                    <a:pt x="105" y="120"/>
                  </a:cubicBezTo>
                  <a:cubicBezTo>
                    <a:pt x="111" y="117"/>
                    <a:pt x="115" y="111"/>
                    <a:pt x="120" y="108"/>
                  </a:cubicBezTo>
                  <a:cubicBezTo>
                    <a:pt x="118" y="111"/>
                    <a:pt x="115" y="114"/>
                    <a:pt x="112" y="116"/>
                  </a:cubicBezTo>
                  <a:cubicBezTo>
                    <a:pt x="107" y="121"/>
                    <a:pt x="101" y="125"/>
                    <a:pt x="96" y="130"/>
                  </a:cubicBezTo>
                  <a:cubicBezTo>
                    <a:pt x="95" y="131"/>
                    <a:pt x="94" y="131"/>
                    <a:pt x="93" y="132"/>
                  </a:cubicBezTo>
                  <a:moveTo>
                    <a:pt x="60" y="174"/>
                  </a:moveTo>
                  <a:cubicBezTo>
                    <a:pt x="65" y="172"/>
                    <a:pt x="69" y="168"/>
                    <a:pt x="73" y="163"/>
                  </a:cubicBezTo>
                  <a:cubicBezTo>
                    <a:pt x="78" y="158"/>
                    <a:pt x="85" y="153"/>
                    <a:pt x="90" y="148"/>
                  </a:cubicBezTo>
                  <a:cubicBezTo>
                    <a:pt x="103" y="137"/>
                    <a:pt x="114" y="125"/>
                    <a:pt x="125" y="114"/>
                  </a:cubicBezTo>
                  <a:cubicBezTo>
                    <a:pt x="127" y="112"/>
                    <a:pt x="133" y="109"/>
                    <a:pt x="133" y="107"/>
                  </a:cubicBezTo>
                  <a:cubicBezTo>
                    <a:pt x="131" y="112"/>
                    <a:pt x="127" y="115"/>
                    <a:pt x="124" y="119"/>
                  </a:cubicBezTo>
                  <a:cubicBezTo>
                    <a:pt x="118" y="124"/>
                    <a:pt x="114" y="130"/>
                    <a:pt x="110" y="137"/>
                  </a:cubicBezTo>
                  <a:cubicBezTo>
                    <a:pt x="105" y="143"/>
                    <a:pt x="99" y="147"/>
                    <a:pt x="94" y="153"/>
                  </a:cubicBezTo>
                  <a:cubicBezTo>
                    <a:pt x="88" y="160"/>
                    <a:pt x="82" y="167"/>
                    <a:pt x="75" y="173"/>
                  </a:cubicBezTo>
                  <a:cubicBezTo>
                    <a:pt x="74" y="173"/>
                    <a:pt x="75" y="174"/>
                    <a:pt x="75" y="174"/>
                  </a:cubicBezTo>
                  <a:cubicBezTo>
                    <a:pt x="75" y="174"/>
                    <a:pt x="75" y="174"/>
                    <a:pt x="74" y="174"/>
                  </a:cubicBezTo>
                  <a:cubicBezTo>
                    <a:pt x="71" y="174"/>
                    <a:pt x="68" y="174"/>
                    <a:pt x="65" y="174"/>
                  </a:cubicBezTo>
                  <a:cubicBezTo>
                    <a:pt x="64" y="174"/>
                    <a:pt x="62" y="174"/>
                    <a:pt x="60" y="174"/>
                  </a:cubicBezTo>
                  <a:moveTo>
                    <a:pt x="92" y="172"/>
                  </a:moveTo>
                  <a:cubicBezTo>
                    <a:pt x="93" y="172"/>
                    <a:pt x="93" y="171"/>
                    <a:pt x="94" y="169"/>
                  </a:cubicBezTo>
                  <a:cubicBezTo>
                    <a:pt x="103" y="158"/>
                    <a:pt x="114" y="149"/>
                    <a:pt x="125" y="140"/>
                  </a:cubicBezTo>
                  <a:cubicBezTo>
                    <a:pt x="137" y="129"/>
                    <a:pt x="149" y="117"/>
                    <a:pt x="162" y="106"/>
                  </a:cubicBezTo>
                  <a:cubicBezTo>
                    <a:pt x="157" y="110"/>
                    <a:pt x="151" y="117"/>
                    <a:pt x="146" y="123"/>
                  </a:cubicBezTo>
                  <a:cubicBezTo>
                    <a:pt x="141" y="129"/>
                    <a:pt x="136" y="135"/>
                    <a:pt x="130" y="141"/>
                  </a:cubicBezTo>
                  <a:cubicBezTo>
                    <a:pt x="125" y="147"/>
                    <a:pt x="119" y="153"/>
                    <a:pt x="114" y="160"/>
                  </a:cubicBezTo>
                  <a:cubicBezTo>
                    <a:pt x="109" y="165"/>
                    <a:pt x="103" y="169"/>
                    <a:pt x="98" y="174"/>
                  </a:cubicBezTo>
                  <a:cubicBezTo>
                    <a:pt x="98" y="175"/>
                    <a:pt x="98" y="175"/>
                    <a:pt x="98" y="175"/>
                  </a:cubicBezTo>
                  <a:cubicBezTo>
                    <a:pt x="90" y="174"/>
                    <a:pt x="83" y="174"/>
                    <a:pt x="75" y="174"/>
                  </a:cubicBezTo>
                  <a:cubicBezTo>
                    <a:pt x="76" y="174"/>
                    <a:pt x="76" y="174"/>
                    <a:pt x="76" y="174"/>
                  </a:cubicBezTo>
                  <a:cubicBezTo>
                    <a:pt x="81" y="171"/>
                    <a:pt x="85" y="166"/>
                    <a:pt x="90" y="161"/>
                  </a:cubicBezTo>
                  <a:cubicBezTo>
                    <a:pt x="95" y="155"/>
                    <a:pt x="102" y="150"/>
                    <a:pt x="108" y="144"/>
                  </a:cubicBezTo>
                  <a:cubicBezTo>
                    <a:pt x="120" y="133"/>
                    <a:pt x="133" y="122"/>
                    <a:pt x="145" y="110"/>
                  </a:cubicBezTo>
                  <a:cubicBezTo>
                    <a:pt x="141" y="114"/>
                    <a:pt x="136" y="122"/>
                    <a:pt x="132" y="127"/>
                  </a:cubicBezTo>
                  <a:cubicBezTo>
                    <a:pt x="127" y="133"/>
                    <a:pt x="122" y="138"/>
                    <a:pt x="117" y="143"/>
                  </a:cubicBezTo>
                  <a:cubicBezTo>
                    <a:pt x="107" y="152"/>
                    <a:pt x="97" y="162"/>
                    <a:pt x="89" y="173"/>
                  </a:cubicBezTo>
                  <a:cubicBezTo>
                    <a:pt x="89" y="173"/>
                    <a:pt x="89" y="174"/>
                    <a:pt x="90" y="174"/>
                  </a:cubicBezTo>
                  <a:cubicBezTo>
                    <a:pt x="90" y="174"/>
                    <a:pt x="90" y="174"/>
                    <a:pt x="90" y="174"/>
                  </a:cubicBezTo>
                  <a:cubicBezTo>
                    <a:pt x="90" y="173"/>
                    <a:pt x="91" y="172"/>
                    <a:pt x="92" y="172"/>
                  </a:cubicBezTo>
                  <a:cubicBezTo>
                    <a:pt x="92" y="172"/>
                    <a:pt x="92" y="172"/>
                    <a:pt x="92" y="172"/>
                  </a:cubicBezTo>
                  <a:moveTo>
                    <a:pt x="92" y="157"/>
                  </a:moveTo>
                  <a:cubicBezTo>
                    <a:pt x="92" y="157"/>
                    <a:pt x="93" y="156"/>
                    <a:pt x="93" y="156"/>
                  </a:cubicBezTo>
                  <a:cubicBezTo>
                    <a:pt x="98" y="150"/>
                    <a:pt x="104" y="145"/>
                    <a:pt x="109" y="139"/>
                  </a:cubicBezTo>
                  <a:cubicBezTo>
                    <a:pt x="114" y="134"/>
                    <a:pt x="118" y="127"/>
                    <a:pt x="123" y="121"/>
                  </a:cubicBezTo>
                  <a:cubicBezTo>
                    <a:pt x="128" y="116"/>
                    <a:pt x="132" y="112"/>
                    <a:pt x="135" y="106"/>
                  </a:cubicBezTo>
                  <a:cubicBezTo>
                    <a:pt x="136" y="106"/>
                    <a:pt x="136" y="106"/>
                    <a:pt x="136" y="106"/>
                  </a:cubicBezTo>
                  <a:cubicBezTo>
                    <a:pt x="138" y="107"/>
                    <a:pt x="141" y="108"/>
                    <a:pt x="144" y="109"/>
                  </a:cubicBezTo>
                  <a:cubicBezTo>
                    <a:pt x="138" y="114"/>
                    <a:pt x="134" y="120"/>
                    <a:pt x="128" y="124"/>
                  </a:cubicBezTo>
                  <a:cubicBezTo>
                    <a:pt x="121" y="130"/>
                    <a:pt x="115" y="136"/>
                    <a:pt x="109" y="142"/>
                  </a:cubicBezTo>
                  <a:cubicBezTo>
                    <a:pt x="103" y="147"/>
                    <a:pt x="97" y="152"/>
                    <a:pt x="92" y="157"/>
                  </a:cubicBezTo>
                  <a:moveTo>
                    <a:pt x="149" y="110"/>
                  </a:moveTo>
                  <a:cubicBezTo>
                    <a:pt x="150" y="110"/>
                    <a:pt x="152" y="110"/>
                    <a:pt x="153" y="110"/>
                  </a:cubicBezTo>
                  <a:cubicBezTo>
                    <a:pt x="155" y="109"/>
                    <a:pt x="158" y="105"/>
                    <a:pt x="160" y="105"/>
                  </a:cubicBezTo>
                  <a:cubicBezTo>
                    <a:pt x="161" y="105"/>
                    <a:pt x="161" y="105"/>
                    <a:pt x="161" y="105"/>
                  </a:cubicBezTo>
                  <a:cubicBezTo>
                    <a:pt x="149" y="116"/>
                    <a:pt x="138" y="126"/>
                    <a:pt x="126" y="137"/>
                  </a:cubicBezTo>
                  <a:cubicBezTo>
                    <a:pt x="119" y="143"/>
                    <a:pt x="113" y="148"/>
                    <a:pt x="107" y="154"/>
                  </a:cubicBezTo>
                  <a:cubicBezTo>
                    <a:pt x="111" y="149"/>
                    <a:pt x="116" y="145"/>
                    <a:pt x="121" y="140"/>
                  </a:cubicBezTo>
                  <a:cubicBezTo>
                    <a:pt x="130" y="131"/>
                    <a:pt x="139" y="121"/>
                    <a:pt x="146" y="110"/>
                  </a:cubicBezTo>
                  <a:cubicBezTo>
                    <a:pt x="146" y="110"/>
                    <a:pt x="147" y="110"/>
                    <a:pt x="147" y="110"/>
                  </a:cubicBezTo>
                  <a:cubicBezTo>
                    <a:pt x="148" y="110"/>
                    <a:pt x="148" y="110"/>
                    <a:pt x="149" y="110"/>
                  </a:cubicBezTo>
                  <a:moveTo>
                    <a:pt x="11" y="162"/>
                  </a:moveTo>
                  <a:cubicBezTo>
                    <a:pt x="10" y="159"/>
                    <a:pt x="9" y="156"/>
                    <a:pt x="10" y="153"/>
                  </a:cubicBezTo>
                  <a:cubicBezTo>
                    <a:pt x="20" y="147"/>
                    <a:pt x="28" y="139"/>
                    <a:pt x="37" y="131"/>
                  </a:cubicBezTo>
                  <a:cubicBezTo>
                    <a:pt x="43" y="126"/>
                    <a:pt x="50" y="121"/>
                    <a:pt x="56" y="116"/>
                  </a:cubicBezTo>
                  <a:cubicBezTo>
                    <a:pt x="60" y="114"/>
                    <a:pt x="63" y="111"/>
                    <a:pt x="66" y="109"/>
                  </a:cubicBezTo>
                  <a:cubicBezTo>
                    <a:pt x="68" y="108"/>
                    <a:pt x="69" y="107"/>
                    <a:pt x="71" y="105"/>
                  </a:cubicBezTo>
                  <a:cubicBezTo>
                    <a:pt x="71" y="105"/>
                    <a:pt x="71" y="105"/>
                    <a:pt x="71" y="105"/>
                  </a:cubicBezTo>
                  <a:cubicBezTo>
                    <a:pt x="71" y="105"/>
                    <a:pt x="70" y="107"/>
                    <a:pt x="69" y="108"/>
                  </a:cubicBezTo>
                  <a:cubicBezTo>
                    <a:pt x="68" y="109"/>
                    <a:pt x="67" y="111"/>
                    <a:pt x="67" y="111"/>
                  </a:cubicBezTo>
                  <a:cubicBezTo>
                    <a:pt x="67" y="111"/>
                    <a:pt x="67" y="110"/>
                    <a:pt x="67" y="110"/>
                  </a:cubicBezTo>
                  <a:cubicBezTo>
                    <a:pt x="51" y="130"/>
                    <a:pt x="26" y="141"/>
                    <a:pt x="11" y="162"/>
                  </a:cubicBezTo>
                  <a:moveTo>
                    <a:pt x="118" y="157"/>
                  </a:moveTo>
                  <a:cubicBezTo>
                    <a:pt x="118" y="156"/>
                    <a:pt x="118" y="156"/>
                    <a:pt x="118" y="156"/>
                  </a:cubicBezTo>
                  <a:cubicBezTo>
                    <a:pt x="123" y="150"/>
                    <a:pt x="129" y="144"/>
                    <a:pt x="135" y="138"/>
                  </a:cubicBezTo>
                  <a:cubicBezTo>
                    <a:pt x="144" y="127"/>
                    <a:pt x="156" y="117"/>
                    <a:pt x="163" y="105"/>
                  </a:cubicBezTo>
                  <a:cubicBezTo>
                    <a:pt x="164" y="105"/>
                    <a:pt x="164" y="105"/>
                    <a:pt x="164" y="105"/>
                  </a:cubicBezTo>
                  <a:cubicBezTo>
                    <a:pt x="169" y="110"/>
                    <a:pt x="174" y="115"/>
                    <a:pt x="179" y="120"/>
                  </a:cubicBezTo>
                  <a:cubicBezTo>
                    <a:pt x="164" y="131"/>
                    <a:pt x="152" y="147"/>
                    <a:pt x="139" y="161"/>
                  </a:cubicBezTo>
                  <a:cubicBezTo>
                    <a:pt x="141" y="157"/>
                    <a:pt x="143" y="154"/>
                    <a:pt x="146" y="151"/>
                  </a:cubicBezTo>
                  <a:cubicBezTo>
                    <a:pt x="155" y="140"/>
                    <a:pt x="165" y="130"/>
                    <a:pt x="174" y="120"/>
                  </a:cubicBezTo>
                  <a:cubicBezTo>
                    <a:pt x="175" y="119"/>
                    <a:pt x="174" y="118"/>
                    <a:pt x="174" y="118"/>
                  </a:cubicBezTo>
                  <a:cubicBezTo>
                    <a:pt x="174" y="118"/>
                    <a:pt x="174" y="119"/>
                    <a:pt x="174" y="119"/>
                  </a:cubicBezTo>
                  <a:cubicBezTo>
                    <a:pt x="163" y="126"/>
                    <a:pt x="152" y="134"/>
                    <a:pt x="143" y="143"/>
                  </a:cubicBezTo>
                  <a:cubicBezTo>
                    <a:pt x="144" y="142"/>
                    <a:pt x="145" y="141"/>
                    <a:pt x="146" y="139"/>
                  </a:cubicBezTo>
                  <a:cubicBezTo>
                    <a:pt x="153" y="130"/>
                    <a:pt x="164" y="122"/>
                    <a:pt x="169" y="111"/>
                  </a:cubicBezTo>
                  <a:cubicBezTo>
                    <a:pt x="169" y="111"/>
                    <a:pt x="169" y="111"/>
                    <a:pt x="168" y="111"/>
                  </a:cubicBezTo>
                  <a:cubicBezTo>
                    <a:pt x="168" y="111"/>
                    <a:pt x="168" y="111"/>
                    <a:pt x="168" y="111"/>
                  </a:cubicBezTo>
                  <a:cubicBezTo>
                    <a:pt x="157" y="122"/>
                    <a:pt x="145" y="132"/>
                    <a:pt x="134" y="143"/>
                  </a:cubicBezTo>
                  <a:cubicBezTo>
                    <a:pt x="128" y="148"/>
                    <a:pt x="123" y="152"/>
                    <a:pt x="118" y="157"/>
                  </a:cubicBezTo>
                  <a:moveTo>
                    <a:pt x="62" y="172"/>
                  </a:moveTo>
                  <a:cubicBezTo>
                    <a:pt x="65" y="169"/>
                    <a:pt x="69" y="166"/>
                    <a:pt x="72" y="162"/>
                  </a:cubicBezTo>
                  <a:cubicBezTo>
                    <a:pt x="78" y="156"/>
                    <a:pt x="85" y="151"/>
                    <a:pt x="91" y="145"/>
                  </a:cubicBezTo>
                  <a:cubicBezTo>
                    <a:pt x="103" y="133"/>
                    <a:pt x="114" y="119"/>
                    <a:pt x="125" y="106"/>
                  </a:cubicBezTo>
                  <a:cubicBezTo>
                    <a:pt x="126" y="105"/>
                    <a:pt x="128" y="105"/>
                    <a:pt x="130" y="105"/>
                  </a:cubicBezTo>
                  <a:cubicBezTo>
                    <a:pt x="131" y="105"/>
                    <a:pt x="131" y="105"/>
                    <a:pt x="132" y="105"/>
                  </a:cubicBezTo>
                  <a:cubicBezTo>
                    <a:pt x="133" y="105"/>
                    <a:pt x="134" y="105"/>
                    <a:pt x="134" y="105"/>
                  </a:cubicBezTo>
                  <a:cubicBezTo>
                    <a:pt x="122" y="113"/>
                    <a:pt x="112" y="125"/>
                    <a:pt x="102" y="135"/>
                  </a:cubicBezTo>
                  <a:cubicBezTo>
                    <a:pt x="91" y="146"/>
                    <a:pt x="78" y="156"/>
                    <a:pt x="67" y="167"/>
                  </a:cubicBezTo>
                  <a:cubicBezTo>
                    <a:pt x="66" y="169"/>
                    <a:pt x="64" y="170"/>
                    <a:pt x="63" y="172"/>
                  </a:cubicBezTo>
                  <a:cubicBezTo>
                    <a:pt x="62" y="172"/>
                    <a:pt x="62" y="172"/>
                    <a:pt x="62" y="172"/>
                  </a:cubicBezTo>
                  <a:moveTo>
                    <a:pt x="12" y="161"/>
                  </a:moveTo>
                  <a:cubicBezTo>
                    <a:pt x="14" y="160"/>
                    <a:pt x="16" y="157"/>
                    <a:pt x="18" y="155"/>
                  </a:cubicBezTo>
                  <a:cubicBezTo>
                    <a:pt x="35" y="137"/>
                    <a:pt x="58" y="125"/>
                    <a:pt x="73" y="105"/>
                  </a:cubicBezTo>
                  <a:cubicBezTo>
                    <a:pt x="74" y="106"/>
                    <a:pt x="75" y="108"/>
                    <a:pt x="77" y="109"/>
                  </a:cubicBezTo>
                  <a:cubicBezTo>
                    <a:pt x="77" y="109"/>
                    <a:pt x="77" y="109"/>
                    <a:pt x="77" y="109"/>
                  </a:cubicBezTo>
                  <a:cubicBezTo>
                    <a:pt x="76" y="110"/>
                    <a:pt x="76" y="110"/>
                    <a:pt x="75" y="111"/>
                  </a:cubicBezTo>
                  <a:cubicBezTo>
                    <a:pt x="75" y="111"/>
                    <a:pt x="75" y="111"/>
                    <a:pt x="75" y="111"/>
                  </a:cubicBezTo>
                  <a:cubicBezTo>
                    <a:pt x="74" y="111"/>
                    <a:pt x="74" y="111"/>
                    <a:pt x="74" y="112"/>
                  </a:cubicBezTo>
                  <a:cubicBezTo>
                    <a:pt x="62" y="122"/>
                    <a:pt x="50" y="132"/>
                    <a:pt x="38" y="141"/>
                  </a:cubicBezTo>
                  <a:cubicBezTo>
                    <a:pt x="32" y="145"/>
                    <a:pt x="27" y="150"/>
                    <a:pt x="21" y="154"/>
                  </a:cubicBezTo>
                  <a:cubicBezTo>
                    <a:pt x="18" y="156"/>
                    <a:pt x="15" y="159"/>
                    <a:pt x="12" y="161"/>
                  </a:cubicBezTo>
                  <a:moveTo>
                    <a:pt x="10" y="152"/>
                  </a:moveTo>
                  <a:cubicBezTo>
                    <a:pt x="10" y="152"/>
                    <a:pt x="10" y="152"/>
                    <a:pt x="10" y="152"/>
                  </a:cubicBezTo>
                  <a:cubicBezTo>
                    <a:pt x="28" y="133"/>
                    <a:pt x="51" y="120"/>
                    <a:pt x="68" y="101"/>
                  </a:cubicBezTo>
                  <a:cubicBezTo>
                    <a:pt x="69" y="102"/>
                    <a:pt x="70" y="103"/>
                    <a:pt x="71" y="103"/>
                  </a:cubicBezTo>
                  <a:cubicBezTo>
                    <a:pt x="61" y="111"/>
                    <a:pt x="50" y="119"/>
                    <a:pt x="40" y="127"/>
                  </a:cubicBezTo>
                  <a:cubicBezTo>
                    <a:pt x="35" y="131"/>
                    <a:pt x="30" y="136"/>
                    <a:pt x="25" y="141"/>
                  </a:cubicBezTo>
                  <a:cubicBezTo>
                    <a:pt x="21" y="144"/>
                    <a:pt x="13" y="149"/>
                    <a:pt x="10" y="152"/>
                  </a:cubicBezTo>
                  <a:moveTo>
                    <a:pt x="32" y="113"/>
                  </a:moveTo>
                  <a:cubicBezTo>
                    <a:pt x="34" y="111"/>
                    <a:pt x="35" y="109"/>
                    <a:pt x="37" y="106"/>
                  </a:cubicBezTo>
                  <a:cubicBezTo>
                    <a:pt x="38" y="106"/>
                    <a:pt x="38" y="105"/>
                    <a:pt x="39" y="105"/>
                  </a:cubicBezTo>
                  <a:cubicBezTo>
                    <a:pt x="42" y="103"/>
                    <a:pt x="45" y="102"/>
                    <a:pt x="48" y="100"/>
                  </a:cubicBezTo>
                  <a:cubicBezTo>
                    <a:pt x="43" y="105"/>
                    <a:pt x="37" y="109"/>
                    <a:pt x="32" y="113"/>
                  </a:cubicBezTo>
                  <a:moveTo>
                    <a:pt x="11" y="150"/>
                  </a:moveTo>
                  <a:cubicBezTo>
                    <a:pt x="11" y="147"/>
                    <a:pt x="12" y="144"/>
                    <a:pt x="14" y="141"/>
                  </a:cubicBezTo>
                  <a:cubicBezTo>
                    <a:pt x="23" y="133"/>
                    <a:pt x="32" y="125"/>
                    <a:pt x="42" y="117"/>
                  </a:cubicBezTo>
                  <a:cubicBezTo>
                    <a:pt x="47" y="113"/>
                    <a:pt x="52" y="109"/>
                    <a:pt x="58" y="105"/>
                  </a:cubicBezTo>
                  <a:cubicBezTo>
                    <a:pt x="60" y="104"/>
                    <a:pt x="62" y="102"/>
                    <a:pt x="64" y="101"/>
                  </a:cubicBezTo>
                  <a:cubicBezTo>
                    <a:pt x="65" y="101"/>
                    <a:pt x="66" y="100"/>
                    <a:pt x="66" y="100"/>
                  </a:cubicBezTo>
                  <a:cubicBezTo>
                    <a:pt x="67" y="100"/>
                    <a:pt x="67" y="100"/>
                    <a:pt x="67" y="100"/>
                  </a:cubicBezTo>
                  <a:cubicBezTo>
                    <a:pt x="66" y="101"/>
                    <a:pt x="66" y="102"/>
                    <a:pt x="65" y="103"/>
                  </a:cubicBezTo>
                  <a:cubicBezTo>
                    <a:pt x="48" y="120"/>
                    <a:pt x="28" y="133"/>
                    <a:pt x="11" y="150"/>
                  </a:cubicBezTo>
                  <a:moveTo>
                    <a:pt x="18" y="136"/>
                  </a:moveTo>
                  <a:cubicBezTo>
                    <a:pt x="18" y="135"/>
                    <a:pt x="19" y="135"/>
                    <a:pt x="19" y="134"/>
                  </a:cubicBezTo>
                  <a:cubicBezTo>
                    <a:pt x="23" y="129"/>
                    <a:pt x="28" y="125"/>
                    <a:pt x="34" y="121"/>
                  </a:cubicBezTo>
                  <a:cubicBezTo>
                    <a:pt x="44" y="114"/>
                    <a:pt x="54" y="107"/>
                    <a:pt x="62" y="98"/>
                  </a:cubicBezTo>
                  <a:cubicBezTo>
                    <a:pt x="63" y="99"/>
                    <a:pt x="64" y="99"/>
                    <a:pt x="65" y="99"/>
                  </a:cubicBezTo>
                  <a:cubicBezTo>
                    <a:pt x="59" y="103"/>
                    <a:pt x="53" y="107"/>
                    <a:pt x="47" y="112"/>
                  </a:cubicBezTo>
                  <a:cubicBezTo>
                    <a:pt x="37" y="120"/>
                    <a:pt x="27" y="128"/>
                    <a:pt x="18" y="136"/>
                  </a:cubicBezTo>
                  <a:moveTo>
                    <a:pt x="17" y="135"/>
                  </a:moveTo>
                  <a:cubicBezTo>
                    <a:pt x="20" y="130"/>
                    <a:pt x="23" y="125"/>
                    <a:pt x="26" y="121"/>
                  </a:cubicBezTo>
                  <a:cubicBezTo>
                    <a:pt x="31" y="117"/>
                    <a:pt x="37" y="113"/>
                    <a:pt x="42" y="108"/>
                  </a:cubicBezTo>
                  <a:cubicBezTo>
                    <a:pt x="45" y="106"/>
                    <a:pt x="49" y="104"/>
                    <a:pt x="52" y="102"/>
                  </a:cubicBezTo>
                  <a:cubicBezTo>
                    <a:pt x="55" y="100"/>
                    <a:pt x="58" y="99"/>
                    <a:pt x="61" y="98"/>
                  </a:cubicBezTo>
                  <a:cubicBezTo>
                    <a:pt x="61" y="98"/>
                    <a:pt x="61" y="98"/>
                    <a:pt x="61" y="98"/>
                  </a:cubicBezTo>
                  <a:cubicBezTo>
                    <a:pt x="60" y="99"/>
                    <a:pt x="57" y="102"/>
                    <a:pt x="57" y="102"/>
                  </a:cubicBezTo>
                  <a:cubicBezTo>
                    <a:pt x="48" y="110"/>
                    <a:pt x="38" y="117"/>
                    <a:pt x="29" y="123"/>
                  </a:cubicBezTo>
                  <a:cubicBezTo>
                    <a:pt x="24" y="126"/>
                    <a:pt x="20" y="131"/>
                    <a:pt x="17" y="135"/>
                  </a:cubicBezTo>
                  <a:moveTo>
                    <a:pt x="41" y="108"/>
                  </a:moveTo>
                  <a:cubicBezTo>
                    <a:pt x="45" y="105"/>
                    <a:pt x="48" y="102"/>
                    <a:pt x="52" y="99"/>
                  </a:cubicBezTo>
                  <a:cubicBezTo>
                    <a:pt x="54" y="99"/>
                    <a:pt x="55" y="98"/>
                    <a:pt x="57" y="98"/>
                  </a:cubicBezTo>
                  <a:cubicBezTo>
                    <a:pt x="52" y="101"/>
                    <a:pt x="46" y="104"/>
                    <a:pt x="41" y="108"/>
                  </a:cubicBezTo>
                  <a:moveTo>
                    <a:pt x="44" y="97"/>
                  </a:moveTo>
                  <a:cubicBezTo>
                    <a:pt x="51" y="87"/>
                    <a:pt x="59" y="77"/>
                    <a:pt x="66" y="66"/>
                  </a:cubicBezTo>
                  <a:cubicBezTo>
                    <a:pt x="79" y="47"/>
                    <a:pt x="72" y="25"/>
                    <a:pt x="61" y="7"/>
                  </a:cubicBezTo>
                  <a:cubicBezTo>
                    <a:pt x="69" y="5"/>
                    <a:pt x="78" y="5"/>
                    <a:pt x="86" y="5"/>
                  </a:cubicBezTo>
                  <a:cubicBezTo>
                    <a:pt x="89" y="5"/>
                    <a:pt x="93" y="5"/>
                    <a:pt x="97" y="5"/>
                  </a:cubicBezTo>
                  <a:cubicBezTo>
                    <a:pt x="100" y="5"/>
                    <a:pt x="104" y="5"/>
                    <a:pt x="107" y="5"/>
                  </a:cubicBezTo>
                  <a:cubicBezTo>
                    <a:pt x="110" y="5"/>
                    <a:pt x="112" y="5"/>
                    <a:pt x="114" y="5"/>
                  </a:cubicBezTo>
                  <a:cubicBezTo>
                    <a:pt x="105" y="20"/>
                    <a:pt x="101" y="36"/>
                    <a:pt x="110" y="53"/>
                  </a:cubicBezTo>
                  <a:cubicBezTo>
                    <a:pt x="120" y="72"/>
                    <a:pt x="141" y="85"/>
                    <a:pt x="157" y="99"/>
                  </a:cubicBezTo>
                  <a:cubicBezTo>
                    <a:pt x="158" y="100"/>
                    <a:pt x="158" y="100"/>
                    <a:pt x="159" y="101"/>
                  </a:cubicBezTo>
                  <a:cubicBezTo>
                    <a:pt x="157" y="101"/>
                    <a:pt x="156" y="102"/>
                    <a:pt x="154" y="103"/>
                  </a:cubicBezTo>
                  <a:cubicBezTo>
                    <a:pt x="152" y="105"/>
                    <a:pt x="151" y="105"/>
                    <a:pt x="149" y="105"/>
                  </a:cubicBezTo>
                  <a:cubicBezTo>
                    <a:pt x="144" y="105"/>
                    <a:pt x="138" y="101"/>
                    <a:pt x="133" y="100"/>
                  </a:cubicBezTo>
                  <a:cubicBezTo>
                    <a:pt x="132" y="100"/>
                    <a:pt x="131" y="100"/>
                    <a:pt x="129" y="100"/>
                  </a:cubicBezTo>
                  <a:cubicBezTo>
                    <a:pt x="119" y="100"/>
                    <a:pt x="113" y="109"/>
                    <a:pt x="104" y="115"/>
                  </a:cubicBezTo>
                  <a:cubicBezTo>
                    <a:pt x="101" y="116"/>
                    <a:pt x="99" y="117"/>
                    <a:pt x="96" y="117"/>
                  </a:cubicBezTo>
                  <a:cubicBezTo>
                    <a:pt x="86" y="117"/>
                    <a:pt x="80" y="103"/>
                    <a:pt x="72" y="98"/>
                  </a:cubicBezTo>
                  <a:cubicBezTo>
                    <a:pt x="68" y="95"/>
                    <a:pt x="63" y="93"/>
                    <a:pt x="59" y="93"/>
                  </a:cubicBezTo>
                  <a:cubicBezTo>
                    <a:pt x="54" y="93"/>
                    <a:pt x="49" y="95"/>
                    <a:pt x="44" y="97"/>
                  </a:cubicBezTo>
                  <a:moveTo>
                    <a:pt x="86" y="0"/>
                  </a:moveTo>
                  <a:cubicBezTo>
                    <a:pt x="77" y="0"/>
                    <a:pt x="67" y="1"/>
                    <a:pt x="58" y="2"/>
                  </a:cubicBezTo>
                  <a:cubicBezTo>
                    <a:pt x="56" y="3"/>
                    <a:pt x="56" y="4"/>
                    <a:pt x="56" y="6"/>
                  </a:cubicBezTo>
                  <a:cubicBezTo>
                    <a:pt x="56" y="6"/>
                    <a:pt x="56" y="7"/>
                    <a:pt x="56" y="8"/>
                  </a:cubicBezTo>
                  <a:cubicBezTo>
                    <a:pt x="62" y="18"/>
                    <a:pt x="67" y="28"/>
                    <a:pt x="68" y="40"/>
                  </a:cubicBezTo>
                  <a:cubicBezTo>
                    <a:pt x="69" y="54"/>
                    <a:pt x="61" y="65"/>
                    <a:pt x="53" y="76"/>
                  </a:cubicBezTo>
                  <a:cubicBezTo>
                    <a:pt x="41" y="93"/>
                    <a:pt x="28" y="109"/>
                    <a:pt x="17" y="126"/>
                  </a:cubicBezTo>
                  <a:cubicBezTo>
                    <a:pt x="9" y="137"/>
                    <a:pt x="0" y="154"/>
                    <a:pt x="9" y="167"/>
                  </a:cubicBezTo>
                  <a:cubicBezTo>
                    <a:pt x="16" y="179"/>
                    <a:pt x="33" y="180"/>
                    <a:pt x="45" y="180"/>
                  </a:cubicBezTo>
                  <a:cubicBezTo>
                    <a:pt x="45" y="180"/>
                    <a:pt x="45" y="180"/>
                    <a:pt x="45" y="180"/>
                  </a:cubicBezTo>
                  <a:cubicBezTo>
                    <a:pt x="53" y="180"/>
                    <a:pt x="61" y="179"/>
                    <a:pt x="68" y="179"/>
                  </a:cubicBezTo>
                  <a:cubicBezTo>
                    <a:pt x="71" y="179"/>
                    <a:pt x="73" y="178"/>
                    <a:pt x="76" y="178"/>
                  </a:cubicBezTo>
                  <a:cubicBezTo>
                    <a:pt x="86" y="178"/>
                    <a:pt x="97" y="179"/>
                    <a:pt x="107" y="180"/>
                  </a:cubicBezTo>
                  <a:cubicBezTo>
                    <a:pt x="121" y="181"/>
                    <a:pt x="135" y="183"/>
                    <a:pt x="149" y="183"/>
                  </a:cubicBezTo>
                  <a:cubicBezTo>
                    <a:pt x="157" y="183"/>
                    <a:pt x="164" y="182"/>
                    <a:pt x="172" y="181"/>
                  </a:cubicBezTo>
                  <a:cubicBezTo>
                    <a:pt x="187" y="177"/>
                    <a:pt x="202" y="166"/>
                    <a:pt x="199" y="149"/>
                  </a:cubicBezTo>
                  <a:cubicBezTo>
                    <a:pt x="196" y="130"/>
                    <a:pt x="182" y="115"/>
                    <a:pt x="169" y="103"/>
                  </a:cubicBezTo>
                  <a:cubicBezTo>
                    <a:pt x="154" y="89"/>
                    <a:pt x="138" y="78"/>
                    <a:pt x="124" y="63"/>
                  </a:cubicBezTo>
                  <a:cubicBezTo>
                    <a:pt x="116" y="55"/>
                    <a:pt x="110" y="45"/>
                    <a:pt x="109" y="33"/>
                  </a:cubicBezTo>
                  <a:cubicBezTo>
                    <a:pt x="109" y="23"/>
                    <a:pt x="115" y="13"/>
                    <a:pt x="120" y="5"/>
                  </a:cubicBezTo>
                  <a:cubicBezTo>
                    <a:pt x="121" y="3"/>
                    <a:pt x="120" y="2"/>
                    <a:pt x="119" y="2"/>
                  </a:cubicBezTo>
                  <a:cubicBezTo>
                    <a:pt x="119" y="1"/>
                    <a:pt x="118" y="0"/>
                    <a:pt x="117" y="0"/>
                  </a:cubicBezTo>
                  <a:cubicBezTo>
                    <a:pt x="117" y="0"/>
                    <a:pt x="117" y="0"/>
                    <a:pt x="117" y="0"/>
                  </a:cubicBezTo>
                  <a:cubicBezTo>
                    <a:pt x="113" y="0"/>
                    <a:pt x="110" y="0"/>
                    <a:pt x="107" y="0"/>
                  </a:cubicBezTo>
                  <a:cubicBezTo>
                    <a:pt x="103" y="0"/>
                    <a:pt x="100" y="0"/>
                    <a:pt x="96" y="0"/>
                  </a:cubicBezTo>
                  <a:cubicBezTo>
                    <a:pt x="93" y="0"/>
                    <a:pt x="89" y="0"/>
                    <a:pt x="86"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522" name="Google Shape;522;p22"/>
            <p:cNvSpPr/>
            <p:nvPr/>
          </p:nvSpPr>
          <p:spPr>
            <a:xfrm>
              <a:off x="347230" y="1352255"/>
              <a:ext cx="839788" cy="758825"/>
            </a:xfrm>
            <a:custGeom>
              <a:rect b="b" l="l" r="r" t="t"/>
              <a:pathLst>
                <a:path extrusionOk="0" h="179" w="198">
                  <a:moveTo>
                    <a:pt x="167" y="171"/>
                  </a:moveTo>
                  <a:cubicBezTo>
                    <a:pt x="167" y="171"/>
                    <a:pt x="173" y="165"/>
                    <a:pt x="175" y="163"/>
                  </a:cubicBezTo>
                  <a:cubicBezTo>
                    <a:pt x="176" y="162"/>
                    <a:pt x="178" y="160"/>
                    <a:pt x="180" y="158"/>
                  </a:cubicBezTo>
                  <a:cubicBezTo>
                    <a:pt x="177" y="162"/>
                    <a:pt x="174" y="165"/>
                    <a:pt x="170" y="169"/>
                  </a:cubicBezTo>
                  <a:cubicBezTo>
                    <a:pt x="168" y="170"/>
                    <a:pt x="167" y="171"/>
                    <a:pt x="167" y="171"/>
                  </a:cubicBezTo>
                  <a:moveTo>
                    <a:pt x="173" y="171"/>
                  </a:moveTo>
                  <a:cubicBezTo>
                    <a:pt x="173" y="171"/>
                    <a:pt x="173" y="171"/>
                    <a:pt x="173" y="171"/>
                  </a:cubicBezTo>
                  <a:cubicBezTo>
                    <a:pt x="173" y="171"/>
                    <a:pt x="173" y="171"/>
                    <a:pt x="173" y="171"/>
                  </a:cubicBezTo>
                  <a:cubicBezTo>
                    <a:pt x="174" y="170"/>
                    <a:pt x="174" y="170"/>
                    <a:pt x="174" y="170"/>
                  </a:cubicBezTo>
                  <a:cubicBezTo>
                    <a:pt x="178" y="167"/>
                    <a:pt x="181" y="163"/>
                    <a:pt x="185" y="159"/>
                  </a:cubicBezTo>
                  <a:cubicBezTo>
                    <a:pt x="186" y="158"/>
                    <a:pt x="188" y="154"/>
                    <a:pt x="189" y="154"/>
                  </a:cubicBezTo>
                  <a:cubicBezTo>
                    <a:pt x="189" y="154"/>
                    <a:pt x="189" y="155"/>
                    <a:pt x="188" y="158"/>
                  </a:cubicBezTo>
                  <a:cubicBezTo>
                    <a:pt x="186" y="163"/>
                    <a:pt x="182" y="167"/>
                    <a:pt x="177" y="169"/>
                  </a:cubicBezTo>
                  <a:cubicBezTo>
                    <a:pt x="177" y="170"/>
                    <a:pt x="177" y="170"/>
                    <a:pt x="177" y="170"/>
                  </a:cubicBezTo>
                  <a:cubicBezTo>
                    <a:pt x="176" y="170"/>
                    <a:pt x="174" y="171"/>
                    <a:pt x="173" y="171"/>
                  </a:cubicBezTo>
                  <a:moveTo>
                    <a:pt x="167" y="173"/>
                  </a:moveTo>
                  <a:cubicBezTo>
                    <a:pt x="174" y="168"/>
                    <a:pt x="180" y="161"/>
                    <a:pt x="185" y="153"/>
                  </a:cubicBezTo>
                  <a:cubicBezTo>
                    <a:pt x="185" y="153"/>
                    <a:pt x="186" y="152"/>
                    <a:pt x="186" y="152"/>
                  </a:cubicBezTo>
                  <a:cubicBezTo>
                    <a:pt x="187" y="151"/>
                    <a:pt x="187" y="151"/>
                    <a:pt x="188" y="150"/>
                  </a:cubicBezTo>
                  <a:cubicBezTo>
                    <a:pt x="187" y="151"/>
                    <a:pt x="187" y="151"/>
                    <a:pt x="187" y="152"/>
                  </a:cubicBezTo>
                  <a:cubicBezTo>
                    <a:pt x="185" y="154"/>
                    <a:pt x="184" y="156"/>
                    <a:pt x="182" y="158"/>
                  </a:cubicBezTo>
                  <a:cubicBezTo>
                    <a:pt x="179" y="163"/>
                    <a:pt x="175" y="168"/>
                    <a:pt x="170" y="172"/>
                  </a:cubicBezTo>
                  <a:cubicBezTo>
                    <a:pt x="169" y="172"/>
                    <a:pt x="168" y="172"/>
                    <a:pt x="167" y="173"/>
                  </a:cubicBezTo>
                  <a:moveTo>
                    <a:pt x="161" y="173"/>
                  </a:moveTo>
                  <a:cubicBezTo>
                    <a:pt x="169" y="167"/>
                    <a:pt x="176" y="159"/>
                    <a:pt x="183" y="152"/>
                  </a:cubicBezTo>
                  <a:cubicBezTo>
                    <a:pt x="183" y="151"/>
                    <a:pt x="186" y="148"/>
                    <a:pt x="186" y="148"/>
                  </a:cubicBezTo>
                  <a:cubicBezTo>
                    <a:pt x="186" y="148"/>
                    <a:pt x="186" y="148"/>
                    <a:pt x="186" y="149"/>
                  </a:cubicBezTo>
                  <a:cubicBezTo>
                    <a:pt x="185" y="150"/>
                    <a:pt x="184" y="152"/>
                    <a:pt x="184" y="153"/>
                  </a:cubicBezTo>
                  <a:cubicBezTo>
                    <a:pt x="177" y="159"/>
                    <a:pt x="171" y="166"/>
                    <a:pt x="165" y="173"/>
                  </a:cubicBezTo>
                  <a:cubicBezTo>
                    <a:pt x="165" y="173"/>
                    <a:pt x="165" y="173"/>
                    <a:pt x="165" y="173"/>
                  </a:cubicBezTo>
                  <a:cubicBezTo>
                    <a:pt x="163" y="173"/>
                    <a:pt x="162" y="173"/>
                    <a:pt x="161" y="173"/>
                  </a:cubicBezTo>
                  <a:moveTo>
                    <a:pt x="53" y="164"/>
                  </a:moveTo>
                  <a:cubicBezTo>
                    <a:pt x="54" y="164"/>
                    <a:pt x="54" y="163"/>
                    <a:pt x="54" y="163"/>
                  </a:cubicBezTo>
                  <a:cubicBezTo>
                    <a:pt x="60" y="157"/>
                    <a:pt x="66" y="152"/>
                    <a:pt x="73" y="147"/>
                  </a:cubicBezTo>
                  <a:cubicBezTo>
                    <a:pt x="74" y="146"/>
                    <a:pt x="75" y="145"/>
                    <a:pt x="77" y="144"/>
                  </a:cubicBezTo>
                  <a:cubicBezTo>
                    <a:pt x="71" y="149"/>
                    <a:pt x="65" y="154"/>
                    <a:pt x="59" y="159"/>
                  </a:cubicBezTo>
                  <a:cubicBezTo>
                    <a:pt x="57" y="161"/>
                    <a:pt x="55" y="163"/>
                    <a:pt x="53" y="164"/>
                  </a:cubicBezTo>
                  <a:moveTo>
                    <a:pt x="151" y="173"/>
                  </a:moveTo>
                  <a:cubicBezTo>
                    <a:pt x="152" y="173"/>
                    <a:pt x="153" y="173"/>
                    <a:pt x="153" y="172"/>
                  </a:cubicBezTo>
                  <a:cubicBezTo>
                    <a:pt x="155" y="170"/>
                    <a:pt x="157" y="168"/>
                    <a:pt x="159" y="167"/>
                  </a:cubicBezTo>
                  <a:cubicBezTo>
                    <a:pt x="165" y="161"/>
                    <a:pt x="170" y="154"/>
                    <a:pt x="176" y="148"/>
                  </a:cubicBezTo>
                  <a:cubicBezTo>
                    <a:pt x="177" y="148"/>
                    <a:pt x="183" y="142"/>
                    <a:pt x="184" y="142"/>
                  </a:cubicBezTo>
                  <a:cubicBezTo>
                    <a:pt x="184" y="142"/>
                    <a:pt x="184" y="142"/>
                    <a:pt x="183" y="144"/>
                  </a:cubicBezTo>
                  <a:cubicBezTo>
                    <a:pt x="180" y="147"/>
                    <a:pt x="177" y="151"/>
                    <a:pt x="174" y="154"/>
                  </a:cubicBezTo>
                  <a:cubicBezTo>
                    <a:pt x="168" y="160"/>
                    <a:pt x="164" y="167"/>
                    <a:pt x="159" y="174"/>
                  </a:cubicBezTo>
                  <a:cubicBezTo>
                    <a:pt x="156" y="174"/>
                    <a:pt x="153" y="174"/>
                    <a:pt x="150" y="174"/>
                  </a:cubicBezTo>
                  <a:cubicBezTo>
                    <a:pt x="151" y="173"/>
                    <a:pt x="151" y="173"/>
                    <a:pt x="151" y="173"/>
                  </a:cubicBezTo>
                  <a:cubicBezTo>
                    <a:pt x="151" y="173"/>
                    <a:pt x="151" y="173"/>
                    <a:pt x="151" y="173"/>
                  </a:cubicBezTo>
                  <a:moveTo>
                    <a:pt x="147" y="174"/>
                  </a:moveTo>
                  <a:cubicBezTo>
                    <a:pt x="143" y="174"/>
                    <a:pt x="140" y="174"/>
                    <a:pt x="138" y="174"/>
                  </a:cubicBezTo>
                  <a:cubicBezTo>
                    <a:pt x="136" y="174"/>
                    <a:pt x="134" y="174"/>
                    <a:pt x="132" y="174"/>
                  </a:cubicBezTo>
                  <a:cubicBezTo>
                    <a:pt x="132" y="173"/>
                    <a:pt x="132" y="173"/>
                    <a:pt x="132" y="173"/>
                  </a:cubicBezTo>
                  <a:cubicBezTo>
                    <a:pt x="136" y="168"/>
                    <a:pt x="140" y="164"/>
                    <a:pt x="145" y="160"/>
                  </a:cubicBezTo>
                  <a:cubicBezTo>
                    <a:pt x="153" y="152"/>
                    <a:pt x="162" y="145"/>
                    <a:pt x="169" y="137"/>
                  </a:cubicBezTo>
                  <a:cubicBezTo>
                    <a:pt x="171" y="135"/>
                    <a:pt x="173" y="133"/>
                    <a:pt x="175" y="131"/>
                  </a:cubicBezTo>
                  <a:cubicBezTo>
                    <a:pt x="175" y="130"/>
                    <a:pt x="178" y="128"/>
                    <a:pt x="178" y="128"/>
                  </a:cubicBezTo>
                  <a:cubicBezTo>
                    <a:pt x="178" y="128"/>
                    <a:pt x="178" y="128"/>
                    <a:pt x="177" y="130"/>
                  </a:cubicBezTo>
                  <a:cubicBezTo>
                    <a:pt x="173" y="135"/>
                    <a:pt x="169" y="140"/>
                    <a:pt x="165" y="145"/>
                  </a:cubicBezTo>
                  <a:cubicBezTo>
                    <a:pt x="158" y="154"/>
                    <a:pt x="150" y="162"/>
                    <a:pt x="142" y="171"/>
                  </a:cubicBezTo>
                  <a:cubicBezTo>
                    <a:pt x="142" y="171"/>
                    <a:pt x="142" y="172"/>
                    <a:pt x="143" y="172"/>
                  </a:cubicBezTo>
                  <a:cubicBezTo>
                    <a:pt x="143" y="172"/>
                    <a:pt x="143" y="172"/>
                    <a:pt x="143" y="172"/>
                  </a:cubicBezTo>
                  <a:cubicBezTo>
                    <a:pt x="155" y="162"/>
                    <a:pt x="166" y="150"/>
                    <a:pt x="177" y="140"/>
                  </a:cubicBezTo>
                  <a:cubicBezTo>
                    <a:pt x="178" y="138"/>
                    <a:pt x="181" y="136"/>
                    <a:pt x="182" y="134"/>
                  </a:cubicBezTo>
                  <a:cubicBezTo>
                    <a:pt x="180" y="139"/>
                    <a:pt x="176" y="142"/>
                    <a:pt x="173" y="146"/>
                  </a:cubicBezTo>
                  <a:cubicBezTo>
                    <a:pt x="168" y="153"/>
                    <a:pt x="163" y="160"/>
                    <a:pt x="157" y="166"/>
                  </a:cubicBezTo>
                  <a:cubicBezTo>
                    <a:pt x="156" y="167"/>
                    <a:pt x="156" y="168"/>
                    <a:pt x="155" y="168"/>
                  </a:cubicBezTo>
                  <a:cubicBezTo>
                    <a:pt x="153" y="170"/>
                    <a:pt x="151" y="172"/>
                    <a:pt x="148" y="174"/>
                  </a:cubicBezTo>
                  <a:cubicBezTo>
                    <a:pt x="148" y="174"/>
                    <a:pt x="147" y="174"/>
                    <a:pt x="147" y="174"/>
                  </a:cubicBezTo>
                  <a:moveTo>
                    <a:pt x="130" y="174"/>
                  </a:moveTo>
                  <a:cubicBezTo>
                    <a:pt x="124" y="173"/>
                    <a:pt x="118" y="173"/>
                    <a:pt x="111" y="172"/>
                  </a:cubicBezTo>
                  <a:cubicBezTo>
                    <a:pt x="118" y="165"/>
                    <a:pt x="125" y="158"/>
                    <a:pt x="132" y="150"/>
                  </a:cubicBezTo>
                  <a:cubicBezTo>
                    <a:pt x="141" y="141"/>
                    <a:pt x="150" y="132"/>
                    <a:pt x="160" y="125"/>
                  </a:cubicBezTo>
                  <a:cubicBezTo>
                    <a:pt x="162" y="123"/>
                    <a:pt x="164" y="122"/>
                    <a:pt x="167" y="120"/>
                  </a:cubicBezTo>
                  <a:cubicBezTo>
                    <a:pt x="168" y="119"/>
                    <a:pt x="169" y="119"/>
                    <a:pt x="169" y="119"/>
                  </a:cubicBezTo>
                  <a:cubicBezTo>
                    <a:pt x="169" y="119"/>
                    <a:pt x="165" y="122"/>
                    <a:pt x="164" y="123"/>
                  </a:cubicBezTo>
                  <a:cubicBezTo>
                    <a:pt x="159" y="129"/>
                    <a:pt x="153" y="134"/>
                    <a:pt x="148" y="140"/>
                  </a:cubicBezTo>
                  <a:cubicBezTo>
                    <a:pt x="144" y="145"/>
                    <a:pt x="140" y="149"/>
                    <a:pt x="137" y="154"/>
                  </a:cubicBezTo>
                  <a:cubicBezTo>
                    <a:pt x="132" y="161"/>
                    <a:pt x="126" y="165"/>
                    <a:pt x="121" y="171"/>
                  </a:cubicBezTo>
                  <a:cubicBezTo>
                    <a:pt x="121" y="171"/>
                    <a:pt x="121" y="172"/>
                    <a:pt x="121" y="172"/>
                  </a:cubicBezTo>
                  <a:cubicBezTo>
                    <a:pt x="122" y="172"/>
                    <a:pt x="122" y="172"/>
                    <a:pt x="122" y="172"/>
                  </a:cubicBezTo>
                  <a:cubicBezTo>
                    <a:pt x="138" y="161"/>
                    <a:pt x="150" y="144"/>
                    <a:pt x="163" y="130"/>
                  </a:cubicBezTo>
                  <a:cubicBezTo>
                    <a:pt x="167" y="127"/>
                    <a:pt x="171" y="124"/>
                    <a:pt x="174" y="120"/>
                  </a:cubicBezTo>
                  <a:cubicBezTo>
                    <a:pt x="170" y="124"/>
                    <a:pt x="167" y="128"/>
                    <a:pt x="163" y="133"/>
                  </a:cubicBezTo>
                  <a:cubicBezTo>
                    <a:pt x="155" y="142"/>
                    <a:pt x="148" y="152"/>
                    <a:pt x="141" y="161"/>
                  </a:cubicBezTo>
                  <a:cubicBezTo>
                    <a:pt x="139" y="164"/>
                    <a:pt x="137" y="166"/>
                    <a:pt x="135" y="168"/>
                  </a:cubicBezTo>
                  <a:cubicBezTo>
                    <a:pt x="135" y="169"/>
                    <a:pt x="134" y="169"/>
                    <a:pt x="133" y="170"/>
                  </a:cubicBezTo>
                  <a:cubicBezTo>
                    <a:pt x="132" y="171"/>
                    <a:pt x="131" y="171"/>
                    <a:pt x="132" y="172"/>
                  </a:cubicBezTo>
                  <a:cubicBezTo>
                    <a:pt x="131" y="173"/>
                    <a:pt x="131" y="173"/>
                    <a:pt x="130" y="174"/>
                  </a:cubicBezTo>
                  <a:moveTo>
                    <a:pt x="15" y="165"/>
                  </a:moveTo>
                  <a:cubicBezTo>
                    <a:pt x="14" y="163"/>
                    <a:pt x="12" y="162"/>
                    <a:pt x="11" y="160"/>
                  </a:cubicBezTo>
                  <a:cubicBezTo>
                    <a:pt x="22" y="151"/>
                    <a:pt x="34" y="142"/>
                    <a:pt x="45" y="134"/>
                  </a:cubicBezTo>
                  <a:cubicBezTo>
                    <a:pt x="50" y="130"/>
                    <a:pt x="56" y="125"/>
                    <a:pt x="61" y="121"/>
                  </a:cubicBezTo>
                  <a:cubicBezTo>
                    <a:pt x="62" y="120"/>
                    <a:pt x="63" y="119"/>
                    <a:pt x="64" y="119"/>
                  </a:cubicBezTo>
                  <a:cubicBezTo>
                    <a:pt x="57" y="126"/>
                    <a:pt x="50" y="133"/>
                    <a:pt x="42" y="139"/>
                  </a:cubicBezTo>
                  <a:cubicBezTo>
                    <a:pt x="33" y="147"/>
                    <a:pt x="23" y="155"/>
                    <a:pt x="15" y="165"/>
                  </a:cubicBezTo>
                  <a:moveTo>
                    <a:pt x="144" y="159"/>
                  </a:moveTo>
                  <a:cubicBezTo>
                    <a:pt x="155" y="146"/>
                    <a:pt x="165" y="132"/>
                    <a:pt x="177" y="119"/>
                  </a:cubicBezTo>
                  <a:cubicBezTo>
                    <a:pt x="177" y="119"/>
                    <a:pt x="177" y="119"/>
                    <a:pt x="177" y="119"/>
                  </a:cubicBezTo>
                  <a:cubicBezTo>
                    <a:pt x="184" y="128"/>
                    <a:pt x="190" y="138"/>
                    <a:pt x="191" y="148"/>
                  </a:cubicBezTo>
                  <a:cubicBezTo>
                    <a:pt x="192" y="157"/>
                    <a:pt x="188" y="162"/>
                    <a:pt x="183" y="166"/>
                  </a:cubicBezTo>
                  <a:cubicBezTo>
                    <a:pt x="187" y="163"/>
                    <a:pt x="190" y="158"/>
                    <a:pt x="191" y="153"/>
                  </a:cubicBezTo>
                  <a:cubicBezTo>
                    <a:pt x="191" y="152"/>
                    <a:pt x="191" y="152"/>
                    <a:pt x="190" y="152"/>
                  </a:cubicBezTo>
                  <a:cubicBezTo>
                    <a:pt x="190" y="152"/>
                    <a:pt x="190" y="152"/>
                    <a:pt x="190" y="152"/>
                  </a:cubicBezTo>
                  <a:cubicBezTo>
                    <a:pt x="188" y="154"/>
                    <a:pt x="186" y="156"/>
                    <a:pt x="184" y="158"/>
                  </a:cubicBezTo>
                  <a:cubicBezTo>
                    <a:pt x="186" y="155"/>
                    <a:pt x="188" y="152"/>
                    <a:pt x="190" y="148"/>
                  </a:cubicBezTo>
                  <a:cubicBezTo>
                    <a:pt x="190" y="148"/>
                    <a:pt x="190" y="147"/>
                    <a:pt x="189" y="147"/>
                  </a:cubicBezTo>
                  <a:cubicBezTo>
                    <a:pt x="189" y="147"/>
                    <a:pt x="189" y="147"/>
                    <a:pt x="189" y="148"/>
                  </a:cubicBezTo>
                  <a:cubicBezTo>
                    <a:pt x="188" y="148"/>
                    <a:pt x="187" y="149"/>
                    <a:pt x="187" y="150"/>
                  </a:cubicBezTo>
                  <a:cubicBezTo>
                    <a:pt x="187" y="149"/>
                    <a:pt x="188" y="147"/>
                    <a:pt x="188" y="146"/>
                  </a:cubicBezTo>
                  <a:cubicBezTo>
                    <a:pt x="189" y="145"/>
                    <a:pt x="188" y="145"/>
                    <a:pt x="188" y="145"/>
                  </a:cubicBezTo>
                  <a:cubicBezTo>
                    <a:pt x="188" y="145"/>
                    <a:pt x="188" y="145"/>
                    <a:pt x="187" y="145"/>
                  </a:cubicBezTo>
                  <a:cubicBezTo>
                    <a:pt x="182" y="150"/>
                    <a:pt x="177" y="155"/>
                    <a:pt x="172" y="161"/>
                  </a:cubicBezTo>
                  <a:cubicBezTo>
                    <a:pt x="170" y="163"/>
                    <a:pt x="167" y="166"/>
                    <a:pt x="165" y="169"/>
                  </a:cubicBezTo>
                  <a:cubicBezTo>
                    <a:pt x="164" y="169"/>
                    <a:pt x="163" y="170"/>
                    <a:pt x="163" y="171"/>
                  </a:cubicBezTo>
                  <a:cubicBezTo>
                    <a:pt x="167" y="165"/>
                    <a:pt x="170" y="160"/>
                    <a:pt x="175" y="155"/>
                  </a:cubicBezTo>
                  <a:cubicBezTo>
                    <a:pt x="179" y="150"/>
                    <a:pt x="183" y="146"/>
                    <a:pt x="186" y="140"/>
                  </a:cubicBezTo>
                  <a:cubicBezTo>
                    <a:pt x="186" y="140"/>
                    <a:pt x="186" y="140"/>
                    <a:pt x="186" y="140"/>
                  </a:cubicBezTo>
                  <a:cubicBezTo>
                    <a:pt x="185" y="140"/>
                    <a:pt x="185" y="140"/>
                    <a:pt x="185" y="140"/>
                  </a:cubicBezTo>
                  <a:cubicBezTo>
                    <a:pt x="177" y="145"/>
                    <a:pt x="171" y="152"/>
                    <a:pt x="164" y="159"/>
                  </a:cubicBezTo>
                  <a:cubicBezTo>
                    <a:pt x="165" y="158"/>
                    <a:pt x="165" y="158"/>
                    <a:pt x="166" y="157"/>
                  </a:cubicBezTo>
                  <a:cubicBezTo>
                    <a:pt x="172" y="149"/>
                    <a:pt x="179" y="142"/>
                    <a:pt x="184" y="133"/>
                  </a:cubicBezTo>
                  <a:cubicBezTo>
                    <a:pt x="185" y="132"/>
                    <a:pt x="184" y="132"/>
                    <a:pt x="184" y="132"/>
                  </a:cubicBezTo>
                  <a:cubicBezTo>
                    <a:pt x="184" y="132"/>
                    <a:pt x="184" y="132"/>
                    <a:pt x="184" y="132"/>
                  </a:cubicBezTo>
                  <a:cubicBezTo>
                    <a:pt x="177" y="138"/>
                    <a:pt x="171" y="144"/>
                    <a:pt x="165" y="150"/>
                  </a:cubicBezTo>
                  <a:cubicBezTo>
                    <a:pt x="158" y="157"/>
                    <a:pt x="151" y="163"/>
                    <a:pt x="145" y="170"/>
                  </a:cubicBezTo>
                  <a:cubicBezTo>
                    <a:pt x="157" y="156"/>
                    <a:pt x="170" y="142"/>
                    <a:pt x="181" y="126"/>
                  </a:cubicBezTo>
                  <a:cubicBezTo>
                    <a:pt x="181" y="126"/>
                    <a:pt x="180" y="125"/>
                    <a:pt x="180" y="125"/>
                  </a:cubicBezTo>
                  <a:cubicBezTo>
                    <a:pt x="180" y="125"/>
                    <a:pt x="180" y="126"/>
                    <a:pt x="180" y="126"/>
                  </a:cubicBezTo>
                  <a:cubicBezTo>
                    <a:pt x="171" y="131"/>
                    <a:pt x="164" y="140"/>
                    <a:pt x="157" y="147"/>
                  </a:cubicBezTo>
                  <a:cubicBezTo>
                    <a:pt x="152" y="151"/>
                    <a:pt x="148" y="155"/>
                    <a:pt x="144" y="159"/>
                  </a:cubicBezTo>
                  <a:moveTo>
                    <a:pt x="23" y="169"/>
                  </a:moveTo>
                  <a:cubicBezTo>
                    <a:pt x="21" y="168"/>
                    <a:pt x="19" y="167"/>
                    <a:pt x="18" y="166"/>
                  </a:cubicBezTo>
                  <a:cubicBezTo>
                    <a:pt x="17" y="166"/>
                    <a:pt x="17" y="166"/>
                    <a:pt x="17" y="166"/>
                  </a:cubicBezTo>
                  <a:cubicBezTo>
                    <a:pt x="38" y="152"/>
                    <a:pt x="55" y="132"/>
                    <a:pt x="77" y="119"/>
                  </a:cubicBezTo>
                  <a:cubicBezTo>
                    <a:pt x="77" y="119"/>
                    <a:pt x="81" y="117"/>
                    <a:pt x="81" y="117"/>
                  </a:cubicBezTo>
                  <a:cubicBezTo>
                    <a:pt x="81" y="117"/>
                    <a:pt x="81" y="117"/>
                    <a:pt x="81" y="117"/>
                  </a:cubicBezTo>
                  <a:cubicBezTo>
                    <a:pt x="78" y="119"/>
                    <a:pt x="75" y="122"/>
                    <a:pt x="73" y="124"/>
                  </a:cubicBezTo>
                  <a:cubicBezTo>
                    <a:pt x="67" y="130"/>
                    <a:pt x="62" y="135"/>
                    <a:pt x="56" y="139"/>
                  </a:cubicBezTo>
                  <a:cubicBezTo>
                    <a:pt x="45" y="149"/>
                    <a:pt x="33" y="158"/>
                    <a:pt x="23" y="169"/>
                  </a:cubicBezTo>
                  <a:cubicBezTo>
                    <a:pt x="23" y="169"/>
                    <a:pt x="23" y="169"/>
                    <a:pt x="23" y="169"/>
                  </a:cubicBezTo>
                  <a:moveTo>
                    <a:pt x="25" y="168"/>
                  </a:moveTo>
                  <a:cubicBezTo>
                    <a:pt x="25" y="168"/>
                    <a:pt x="27" y="166"/>
                    <a:pt x="27" y="166"/>
                  </a:cubicBezTo>
                  <a:cubicBezTo>
                    <a:pt x="30" y="163"/>
                    <a:pt x="33" y="160"/>
                    <a:pt x="35" y="158"/>
                  </a:cubicBezTo>
                  <a:cubicBezTo>
                    <a:pt x="41" y="153"/>
                    <a:pt x="47" y="148"/>
                    <a:pt x="53" y="144"/>
                  </a:cubicBezTo>
                  <a:cubicBezTo>
                    <a:pt x="64" y="135"/>
                    <a:pt x="74" y="125"/>
                    <a:pt x="84" y="116"/>
                  </a:cubicBezTo>
                  <a:cubicBezTo>
                    <a:pt x="84" y="115"/>
                    <a:pt x="84" y="115"/>
                    <a:pt x="84" y="115"/>
                  </a:cubicBezTo>
                  <a:cubicBezTo>
                    <a:pt x="87" y="118"/>
                    <a:pt x="91" y="119"/>
                    <a:pt x="95" y="119"/>
                  </a:cubicBezTo>
                  <a:cubicBezTo>
                    <a:pt x="96" y="119"/>
                    <a:pt x="97" y="119"/>
                    <a:pt x="97" y="119"/>
                  </a:cubicBezTo>
                  <a:cubicBezTo>
                    <a:pt x="90" y="125"/>
                    <a:pt x="82" y="130"/>
                    <a:pt x="75" y="136"/>
                  </a:cubicBezTo>
                  <a:cubicBezTo>
                    <a:pt x="65" y="145"/>
                    <a:pt x="55" y="154"/>
                    <a:pt x="45" y="164"/>
                  </a:cubicBezTo>
                  <a:cubicBezTo>
                    <a:pt x="44" y="164"/>
                    <a:pt x="39" y="168"/>
                    <a:pt x="39" y="168"/>
                  </a:cubicBezTo>
                  <a:cubicBezTo>
                    <a:pt x="39" y="168"/>
                    <a:pt x="39" y="168"/>
                    <a:pt x="39" y="168"/>
                  </a:cubicBezTo>
                  <a:cubicBezTo>
                    <a:pt x="42" y="165"/>
                    <a:pt x="44" y="163"/>
                    <a:pt x="47" y="160"/>
                  </a:cubicBezTo>
                  <a:cubicBezTo>
                    <a:pt x="52" y="155"/>
                    <a:pt x="57" y="150"/>
                    <a:pt x="63" y="146"/>
                  </a:cubicBezTo>
                  <a:cubicBezTo>
                    <a:pt x="67" y="141"/>
                    <a:pt x="71" y="136"/>
                    <a:pt x="76" y="132"/>
                  </a:cubicBezTo>
                  <a:cubicBezTo>
                    <a:pt x="80" y="128"/>
                    <a:pt x="85" y="124"/>
                    <a:pt x="88" y="119"/>
                  </a:cubicBezTo>
                  <a:cubicBezTo>
                    <a:pt x="88" y="118"/>
                    <a:pt x="88" y="118"/>
                    <a:pt x="87" y="118"/>
                  </a:cubicBezTo>
                  <a:cubicBezTo>
                    <a:pt x="87" y="118"/>
                    <a:pt x="87" y="118"/>
                    <a:pt x="87" y="118"/>
                  </a:cubicBezTo>
                  <a:cubicBezTo>
                    <a:pt x="77" y="124"/>
                    <a:pt x="68" y="132"/>
                    <a:pt x="59" y="140"/>
                  </a:cubicBezTo>
                  <a:cubicBezTo>
                    <a:pt x="54" y="144"/>
                    <a:pt x="49" y="147"/>
                    <a:pt x="44" y="151"/>
                  </a:cubicBezTo>
                  <a:cubicBezTo>
                    <a:pt x="38" y="156"/>
                    <a:pt x="33" y="162"/>
                    <a:pt x="27" y="166"/>
                  </a:cubicBezTo>
                  <a:cubicBezTo>
                    <a:pt x="26" y="167"/>
                    <a:pt x="25" y="168"/>
                    <a:pt x="25" y="168"/>
                  </a:cubicBezTo>
                  <a:moveTo>
                    <a:pt x="46" y="170"/>
                  </a:moveTo>
                  <a:cubicBezTo>
                    <a:pt x="47" y="170"/>
                    <a:pt x="47" y="170"/>
                    <a:pt x="47" y="170"/>
                  </a:cubicBezTo>
                  <a:cubicBezTo>
                    <a:pt x="48" y="170"/>
                    <a:pt x="48" y="169"/>
                    <a:pt x="49" y="169"/>
                  </a:cubicBezTo>
                  <a:cubicBezTo>
                    <a:pt x="50" y="168"/>
                    <a:pt x="50" y="168"/>
                    <a:pt x="50" y="168"/>
                  </a:cubicBezTo>
                  <a:cubicBezTo>
                    <a:pt x="61" y="160"/>
                    <a:pt x="71" y="151"/>
                    <a:pt x="81" y="142"/>
                  </a:cubicBezTo>
                  <a:cubicBezTo>
                    <a:pt x="88" y="135"/>
                    <a:pt x="94" y="129"/>
                    <a:pt x="101" y="123"/>
                  </a:cubicBezTo>
                  <a:cubicBezTo>
                    <a:pt x="105" y="120"/>
                    <a:pt x="109" y="116"/>
                    <a:pt x="113" y="112"/>
                  </a:cubicBezTo>
                  <a:cubicBezTo>
                    <a:pt x="113" y="113"/>
                    <a:pt x="112" y="114"/>
                    <a:pt x="111" y="115"/>
                  </a:cubicBezTo>
                  <a:cubicBezTo>
                    <a:pt x="106" y="122"/>
                    <a:pt x="100" y="128"/>
                    <a:pt x="94" y="135"/>
                  </a:cubicBezTo>
                  <a:cubicBezTo>
                    <a:pt x="83" y="147"/>
                    <a:pt x="69" y="158"/>
                    <a:pt x="58" y="170"/>
                  </a:cubicBezTo>
                  <a:cubicBezTo>
                    <a:pt x="58" y="171"/>
                    <a:pt x="58" y="171"/>
                    <a:pt x="58" y="171"/>
                  </a:cubicBezTo>
                  <a:cubicBezTo>
                    <a:pt x="53" y="171"/>
                    <a:pt x="47" y="172"/>
                    <a:pt x="42" y="172"/>
                  </a:cubicBezTo>
                  <a:cubicBezTo>
                    <a:pt x="36" y="172"/>
                    <a:pt x="30" y="171"/>
                    <a:pt x="24" y="169"/>
                  </a:cubicBezTo>
                  <a:cubicBezTo>
                    <a:pt x="35" y="164"/>
                    <a:pt x="42" y="154"/>
                    <a:pt x="51" y="147"/>
                  </a:cubicBezTo>
                  <a:cubicBezTo>
                    <a:pt x="62" y="140"/>
                    <a:pt x="71" y="131"/>
                    <a:pt x="81" y="123"/>
                  </a:cubicBezTo>
                  <a:cubicBezTo>
                    <a:pt x="81" y="123"/>
                    <a:pt x="85" y="121"/>
                    <a:pt x="86" y="120"/>
                  </a:cubicBezTo>
                  <a:cubicBezTo>
                    <a:pt x="84" y="124"/>
                    <a:pt x="80" y="126"/>
                    <a:pt x="77" y="129"/>
                  </a:cubicBezTo>
                  <a:cubicBezTo>
                    <a:pt x="72" y="134"/>
                    <a:pt x="68" y="138"/>
                    <a:pt x="64" y="143"/>
                  </a:cubicBezTo>
                  <a:cubicBezTo>
                    <a:pt x="55" y="152"/>
                    <a:pt x="45" y="160"/>
                    <a:pt x="37" y="169"/>
                  </a:cubicBezTo>
                  <a:cubicBezTo>
                    <a:pt x="36" y="170"/>
                    <a:pt x="37" y="170"/>
                    <a:pt x="37" y="170"/>
                  </a:cubicBezTo>
                  <a:cubicBezTo>
                    <a:pt x="37" y="170"/>
                    <a:pt x="37" y="170"/>
                    <a:pt x="37" y="170"/>
                  </a:cubicBezTo>
                  <a:cubicBezTo>
                    <a:pt x="48" y="164"/>
                    <a:pt x="56" y="155"/>
                    <a:pt x="65" y="147"/>
                  </a:cubicBezTo>
                  <a:cubicBezTo>
                    <a:pt x="76" y="137"/>
                    <a:pt x="88" y="128"/>
                    <a:pt x="100" y="118"/>
                  </a:cubicBezTo>
                  <a:cubicBezTo>
                    <a:pt x="100" y="118"/>
                    <a:pt x="100" y="118"/>
                    <a:pt x="100" y="118"/>
                  </a:cubicBezTo>
                  <a:cubicBezTo>
                    <a:pt x="98" y="120"/>
                    <a:pt x="97" y="122"/>
                    <a:pt x="95" y="124"/>
                  </a:cubicBezTo>
                  <a:cubicBezTo>
                    <a:pt x="89" y="129"/>
                    <a:pt x="84" y="135"/>
                    <a:pt x="78" y="140"/>
                  </a:cubicBezTo>
                  <a:cubicBezTo>
                    <a:pt x="68" y="150"/>
                    <a:pt x="56" y="159"/>
                    <a:pt x="46" y="169"/>
                  </a:cubicBezTo>
                  <a:cubicBezTo>
                    <a:pt x="46" y="170"/>
                    <a:pt x="46" y="170"/>
                    <a:pt x="46" y="170"/>
                  </a:cubicBezTo>
                  <a:moveTo>
                    <a:pt x="110" y="172"/>
                  </a:moveTo>
                  <a:cubicBezTo>
                    <a:pt x="106" y="172"/>
                    <a:pt x="102" y="172"/>
                    <a:pt x="98" y="171"/>
                  </a:cubicBezTo>
                  <a:cubicBezTo>
                    <a:pt x="107" y="165"/>
                    <a:pt x="115" y="155"/>
                    <a:pt x="124" y="148"/>
                  </a:cubicBezTo>
                  <a:cubicBezTo>
                    <a:pt x="134" y="139"/>
                    <a:pt x="144" y="129"/>
                    <a:pt x="154" y="120"/>
                  </a:cubicBezTo>
                  <a:cubicBezTo>
                    <a:pt x="156" y="118"/>
                    <a:pt x="158" y="117"/>
                    <a:pt x="160" y="115"/>
                  </a:cubicBezTo>
                  <a:cubicBezTo>
                    <a:pt x="161" y="114"/>
                    <a:pt x="162" y="112"/>
                    <a:pt x="164" y="111"/>
                  </a:cubicBezTo>
                  <a:cubicBezTo>
                    <a:pt x="163" y="113"/>
                    <a:pt x="161" y="114"/>
                    <a:pt x="160" y="116"/>
                  </a:cubicBezTo>
                  <a:cubicBezTo>
                    <a:pt x="156" y="121"/>
                    <a:pt x="151" y="125"/>
                    <a:pt x="147" y="130"/>
                  </a:cubicBezTo>
                  <a:cubicBezTo>
                    <a:pt x="140" y="138"/>
                    <a:pt x="133" y="147"/>
                    <a:pt x="125" y="155"/>
                  </a:cubicBezTo>
                  <a:cubicBezTo>
                    <a:pt x="120" y="161"/>
                    <a:pt x="115" y="166"/>
                    <a:pt x="110" y="172"/>
                  </a:cubicBezTo>
                  <a:moveTo>
                    <a:pt x="17" y="164"/>
                  </a:moveTo>
                  <a:cubicBezTo>
                    <a:pt x="17" y="164"/>
                    <a:pt x="21" y="159"/>
                    <a:pt x="22" y="159"/>
                  </a:cubicBezTo>
                  <a:cubicBezTo>
                    <a:pt x="24" y="156"/>
                    <a:pt x="27" y="154"/>
                    <a:pt x="30" y="152"/>
                  </a:cubicBezTo>
                  <a:cubicBezTo>
                    <a:pt x="35" y="148"/>
                    <a:pt x="40" y="143"/>
                    <a:pt x="45" y="138"/>
                  </a:cubicBezTo>
                  <a:cubicBezTo>
                    <a:pt x="56" y="129"/>
                    <a:pt x="66" y="118"/>
                    <a:pt x="76" y="108"/>
                  </a:cubicBezTo>
                  <a:cubicBezTo>
                    <a:pt x="78" y="111"/>
                    <a:pt x="81" y="113"/>
                    <a:pt x="83" y="115"/>
                  </a:cubicBezTo>
                  <a:cubicBezTo>
                    <a:pt x="59" y="127"/>
                    <a:pt x="41" y="147"/>
                    <a:pt x="19" y="163"/>
                  </a:cubicBezTo>
                  <a:cubicBezTo>
                    <a:pt x="18" y="163"/>
                    <a:pt x="17" y="164"/>
                    <a:pt x="17" y="164"/>
                  </a:cubicBezTo>
                  <a:moveTo>
                    <a:pt x="91" y="130"/>
                  </a:moveTo>
                  <a:cubicBezTo>
                    <a:pt x="95" y="126"/>
                    <a:pt x="99" y="121"/>
                    <a:pt x="103" y="117"/>
                  </a:cubicBezTo>
                  <a:cubicBezTo>
                    <a:pt x="109" y="115"/>
                    <a:pt x="113" y="109"/>
                    <a:pt x="118" y="106"/>
                  </a:cubicBezTo>
                  <a:cubicBezTo>
                    <a:pt x="115" y="109"/>
                    <a:pt x="113" y="111"/>
                    <a:pt x="110" y="114"/>
                  </a:cubicBezTo>
                  <a:cubicBezTo>
                    <a:pt x="105" y="119"/>
                    <a:pt x="99" y="123"/>
                    <a:pt x="94" y="127"/>
                  </a:cubicBezTo>
                  <a:cubicBezTo>
                    <a:pt x="93" y="128"/>
                    <a:pt x="92" y="129"/>
                    <a:pt x="91" y="130"/>
                  </a:cubicBezTo>
                  <a:moveTo>
                    <a:pt x="59" y="171"/>
                  </a:moveTo>
                  <a:cubicBezTo>
                    <a:pt x="64" y="168"/>
                    <a:pt x="68" y="164"/>
                    <a:pt x="71" y="160"/>
                  </a:cubicBezTo>
                  <a:cubicBezTo>
                    <a:pt x="77" y="155"/>
                    <a:pt x="83" y="150"/>
                    <a:pt x="89" y="145"/>
                  </a:cubicBezTo>
                  <a:cubicBezTo>
                    <a:pt x="101" y="134"/>
                    <a:pt x="112" y="123"/>
                    <a:pt x="123" y="112"/>
                  </a:cubicBezTo>
                  <a:cubicBezTo>
                    <a:pt x="125" y="110"/>
                    <a:pt x="130" y="107"/>
                    <a:pt x="131" y="105"/>
                  </a:cubicBezTo>
                  <a:cubicBezTo>
                    <a:pt x="129" y="109"/>
                    <a:pt x="125" y="113"/>
                    <a:pt x="122" y="116"/>
                  </a:cubicBezTo>
                  <a:cubicBezTo>
                    <a:pt x="116" y="122"/>
                    <a:pt x="112" y="128"/>
                    <a:pt x="108" y="134"/>
                  </a:cubicBezTo>
                  <a:cubicBezTo>
                    <a:pt x="103" y="140"/>
                    <a:pt x="97" y="145"/>
                    <a:pt x="92" y="150"/>
                  </a:cubicBezTo>
                  <a:cubicBezTo>
                    <a:pt x="86" y="157"/>
                    <a:pt x="81" y="164"/>
                    <a:pt x="74" y="169"/>
                  </a:cubicBezTo>
                  <a:cubicBezTo>
                    <a:pt x="73" y="170"/>
                    <a:pt x="73" y="170"/>
                    <a:pt x="74" y="170"/>
                  </a:cubicBezTo>
                  <a:cubicBezTo>
                    <a:pt x="73" y="170"/>
                    <a:pt x="73" y="170"/>
                    <a:pt x="73" y="170"/>
                  </a:cubicBezTo>
                  <a:cubicBezTo>
                    <a:pt x="70" y="170"/>
                    <a:pt x="67" y="170"/>
                    <a:pt x="64" y="171"/>
                  </a:cubicBezTo>
                  <a:cubicBezTo>
                    <a:pt x="62" y="171"/>
                    <a:pt x="61" y="171"/>
                    <a:pt x="59" y="171"/>
                  </a:cubicBezTo>
                  <a:moveTo>
                    <a:pt x="90" y="168"/>
                  </a:moveTo>
                  <a:cubicBezTo>
                    <a:pt x="91" y="168"/>
                    <a:pt x="91" y="168"/>
                    <a:pt x="92" y="166"/>
                  </a:cubicBezTo>
                  <a:cubicBezTo>
                    <a:pt x="101" y="155"/>
                    <a:pt x="112" y="146"/>
                    <a:pt x="122" y="137"/>
                  </a:cubicBezTo>
                  <a:cubicBezTo>
                    <a:pt x="135" y="126"/>
                    <a:pt x="146" y="114"/>
                    <a:pt x="159" y="104"/>
                  </a:cubicBezTo>
                  <a:cubicBezTo>
                    <a:pt x="154" y="108"/>
                    <a:pt x="148" y="115"/>
                    <a:pt x="144" y="120"/>
                  </a:cubicBezTo>
                  <a:cubicBezTo>
                    <a:pt x="138" y="126"/>
                    <a:pt x="133" y="132"/>
                    <a:pt x="128" y="138"/>
                  </a:cubicBezTo>
                  <a:cubicBezTo>
                    <a:pt x="122" y="144"/>
                    <a:pt x="117" y="150"/>
                    <a:pt x="112" y="156"/>
                  </a:cubicBezTo>
                  <a:cubicBezTo>
                    <a:pt x="107" y="162"/>
                    <a:pt x="101" y="166"/>
                    <a:pt x="96" y="171"/>
                  </a:cubicBezTo>
                  <a:cubicBezTo>
                    <a:pt x="96" y="171"/>
                    <a:pt x="96" y="171"/>
                    <a:pt x="96" y="171"/>
                  </a:cubicBezTo>
                  <a:cubicBezTo>
                    <a:pt x="89" y="171"/>
                    <a:pt x="81" y="170"/>
                    <a:pt x="74" y="170"/>
                  </a:cubicBezTo>
                  <a:cubicBezTo>
                    <a:pt x="74" y="170"/>
                    <a:pt x="74" y="170"/>
                    <a:pt x="74" y="170"/>
                  </a:cubicBezTo>
                  <a:cubicBezTo>
                    <a:pt x="80" y="167"/>
                    <a:pt x="84" y="163"/>
                    <a:pt x="88" y="158"/>
                  </a:cubicBezTo>
                  <a:cubicBezTo>
                    <a:pt x="94" y="152"/>
                    <a:pt x="100" y="147"/>
                    <a:pt x="106" y="141"/>
                  </a:cubicBezTo>
                  <a:cubicBezTo>
                    <a:pt x="118" y="130"/>
                    <a:pt x="130" y="120"/>
                    <a:pt x="142" y="108"/>
                  </a:cubicBezTo>
                  <a:cubicBezTo>
                    <a:pt x="138" y="112"/>
                    <a:pt x="134" y="120"/>
                    <a:pt x="129" y="125"/>
                  </a:cubicBezTo>
                  <a:cubicBezTo>
                    <a:pt x="125" y="130"/>
                    <a:pt x="119" y="135"/>
                    <a:pt x="114" y="140"/>
                  </a:cubicBezTo>
                  <a:cubicBezTo>
                    <a:pt x="105" y="149"/>
                    <a:pt x="95" y="159"/>
                    <a:pt x="87" y="170"/>
                  </a:cubicBezTo>
                  <a:cubicBezTo>
                    <a:pt x="87" y="170"/>
                    <a:pt x="88" y="170"/>
                    <a:pt x="88" y="170"/>
                  </a:cubicBezTo>
                  <a:cubicBezTo>
                    <a:pt x="88" y="170"/>
                    <a:pt x="88" y="170"/>
                    <a:pt x="88" y="170"/>
                  </a:cubicBezTo>
                  <a:cubicBezTo>
                    <a:pt x="89" y="170"/>
                    <a:pt x="89" y="169"/>
                    <a:pt x="90" y="168"/>
                  </a:cubicBezTo>
                  <a:cubicBezTo>
                    <a:pt x="90" y="168"/>
                    <a:pt x="90" y="168"/>
                    <a:pt x="90" y="168"/>
                  </a:cubicBezTo>
                  <a:moveTo>
                    <a:pt x="90" y="154"/>
                  </a:moveTo>
                  <a:cubicBezTo>
                    <a:pt x="91" y="154"/>
                    <a:pt x="91" y="153"/>
                    <a:pt x="91" y="153"/>
                  </a:cubicBezTo>
                  <a:cubicBezTo>
                    <a:pt x="96" y="147"/>
                    <a:pt x="102" y="142"/>
                    <a:pt x="107" y="137"/>
                  </a:cubicBezTo>
                  <a:cubicBezTo>
                    <a:pt x="112" y="131"/>
                    <a:pt x="115" y="124"/>
                    <a:pt x="121" y="119"/>
                  </a:cubicBezTo>
                  <a:cubicBezTo>
                    <a:pt x="125" y="114"/>
                    <a:pt x="130" y="110"/>
                    <a:pt x="133" y="104"/>
                  </a:cubicBezTo>
                  <a:cubicBezTo>
                    <a:pt x="133" y="104"/>
                    <a:pt x="133" y="104"/>
                    <a:pt x="133" y="104"/>
                  </a:cubicBezTo>
                  <a:cubicBezTo>
                    <a:pt x="136" y="105"/>
                    <a:pt x="138" y="106"/>
                    <a:pt x="141" y="107"/>
                  </a:cubicBezTo>
                  <a:cubicBezTo>
                    <a:pt x="136" y="112"/>
                    <a:pt x="131" y="117"/>
                    <a:pt x="126" y="122"/>
                  </a:cubicBezTo>
                  <a:cubicBezTo>
                    <a:pt x="119" y="127"/>
                    <a:pt x="113" y="133"/>
                    <a:pt x="107" y="139"/>
                  </a:cubicBezTo>
                  <a:cubicBezTo>
                    <a:pt x="101" y="144"/>
                    <a:pt x="96" y="149"/>
                    <a:pt x="90" y="154"/>
                  </a:cubicBezTo>
                  <a:moveTo>
                    <a:pt x="146" y="108"/>
                  </a:moveTo>
                  <a:cubicBezTo>
                    <a:pt x="147" y="108"/>
                    <a:pt x="149" y="108"/>
                    <a:pt x="150" y="108"/>
                  </a:cubicBezTo>
                  <a:cubicBezTo>
                    <a:pt x="152" y="107"/>
                    <a:pt x="155" y="103"/>
                    <a:pt x="157" y="103"/>
                  </a:cubicBezTo>
                  <a:cubicBezTo>
                    <a:pt x="158" y="103"/>
                    <a:pt x="158" y="103"/>
                    <a:pt x="158" y="103"/>
                  </a:cubicBezTo>
                  <a:cubicBezTo>
                    <a:pt x="146" y="113"/>
                    <a:pt x="135" y="124"/>
                    <a:pt x="123" y="134"/>
                  </a:cubicBezTo>
                  <a:cubicBezTo>
                    <a:pt x="117" y="140"/>
                    <a:pt x="111" y="145"/>
                    <a:pt x="105" y="151"/>
                  </a:cubicBezTo>
                  <a:cubicBezTo>
                    <a:pt x="109" y="146"/>
                    <a:pt x="114" y="142"/>
                    <a:pt x="119" y="137"/>
                  </a:cubicBezTo>
                  <a:cubicBezTo>
                    <a:pt x="128" y="128"/>
                    <a:pt x="136" y="119"/>
                    <a:pt x="143" y="108"/>
                  </a:cubicBezTo>
                  <a:cubicBezTo>
                    <a:pt x="143" y="108"/>
                    <a:pt x="144" y="108"/>
                    <a:pt x="145" y="108"/>
                  </a:cubicBezTo>
                  <a:cubicBezTo>
                    <a:pt x="145" y="108"/>
                    <a:pt x="145" y="108"/>
                    <a:pt x="146" y="108"/>
                  </a:cubicBezTo>
                  <a:moveTo>
                    <a:pt x="11" y="159"/>
                  </a:moveTo>
                  <a:cubicBezTo>
                    <a:pt x="9" y="156"/>
                    <a:pt x="9" y="153"/>
                    <a:pt x="10" y="150"/>
                  </a:cubicBezTo>
                  <a:cubicBezTo>
                    <a:pt x="20" y="144"/>
                    <a:pt x="28" y="136"/>
                    <a:pt x="36" y="129"/>
                  </a:cubicBezTo>
                  <a:cubicBezTo>
                    <a:pt x="42" y="123"/>
                    <a:pt x="49" y="119"/>
                    <a:pt x="55" y="114"/>
                  </a:cubicBezTo>
                  <a:cubicBezTo>
                    <a:pt x="58" y="112"/>
                    <a:pt x="62" y="109"/>
                    <a:pt x="65" y="107"/>
                  </a:cubicBezTo>
                  <a:cubicBezTo>
                    <a:pt x="66" y="106"/>
                    <a:pt x="68" y="105"/>
                    <a:pt x="69" y="103"/>
                  </a:cubicBezTo>
                  <a:cubicBezTo>
                    <a:pt x="70" y="103"/>
                    <a:pt x="70" y="103"/>
                    <a:pt x="70" y="103"/>
                  </a:cubicBezTo>
                  <a:cubicBezTo>
                    <a:pt x="70" y="103"/>
                    <a:pt x="69" y="104"/>
                    <a:pt x="68" y="106"/>
                  </a:cubicBezTo>
                  <a:cubicBezTo>
                    <a:pt x="67" y="107"/>
                    <a:pt x="65" y="108"/>
                    <a:pt x="65" y="108"/>
                  </a:cubicBezTo>
                  <a:cubicBezTo>
                    <a:pt x="65" y="108"/>
                    <a:pt x="65" y="108"/>
                    <a:pt x="66" y="108"/>
                  </a:cubicBezTo>
                  <a:cubicBezTo>
                    <a:pt x="50" y="128"/>
                    <a:pt x="26" y="139"/>
                    <a:pt x="11" y="159"/>
                  </a:cubicBezTo>
                  <a:moveTo>
                    <a:pt x="115" y="154"/>
                  </a:moveTo>
                  <a:cubicBezTo>
                    <a:pt x="116" y="153"/>
                    <a:pt x="116" y="153"/>
                    <a:pt x="116" y="153"/>
                  </a:cubicBezTo>
                  <a:cubicBezTo>
                    <a:pt x="121" y="147"/>
                    <a:pt x="127" y="141"/>
                    <a:pt x="132" y="135"/>
                  </a:cubicBezTo>
                  <a:cubicBezTo>
                    <a:pt x="141" y="125"/>
                    <a:pt x="153" y="115"/>
                    <a:pt x="160" y="103"/>
                  </a:cubicBezTo>
                  <a:cubicBezTo>
                    <a:pt x="161" y="103"/>
                    <a:pt x="161" y="103"/>
                    <a:pt x="161" y="103"/>
                  </a:cubicBezTo>
                  <a:cubicBezTo>
                    <a:pt x="166" y="107"/>
                    <a:pt x="171" y="112"/>
                    <a:pt x="176" y="118"/>
                  </a:cubicBezTo>
                  <a:cubicBezTo>
                    <a:pt x="161" y="129"/>
                    <a:pt x="149" y="144"/>
                    <a:pt x="136" y="157"/>
                  </a:cubicBezTo>
                  <a:cubicBezTo>
                    <a:pt x="139" y="154"/>
                    <a:pt x="141" y="151"/>
                    <a:pt x="143" y="148"/>
                  </a:cubicBezTo>
                  <a:cubicBezTo>
                    <a:pt x="152" y="137"/>
                    <a:pt x="162" y="127"/>
                    <a:pt x="171" y="117"/>
                  </a:cubicBezTo>
                  <a:cubicBezTo>
                    <a:pt x="171" y="117"/>
                    <a:pt x="171" y="116"/>
                    <a:pt x="171" y="116"/>
                  </a:cubicBezTo>
                  <a:cubicBezTo>
                    <a:pt x="171" y="116"/>
                    <a:pt x="170" y="116"/>
                    <a:pt x="170" y="116"/>
                  </a:cubicBezTo>
                  <a:cubicBezTo>
                    <a:pt x="159" y="123"/>
                    <a:pt x="150" y="131"/>
                    <a:pt x="140" y="140"/>
                  </a:cubicBezTo>
                  <a:cubicBezTo>
                    <a:pt x="141" y="139"/>
                    <a:pt x="142" y="138"/>
                    <a:pt x="143" y="137"/>
                  </a:cubicBezTo>
                  <a:cubicBezTo>
                    <a:pt x="150" y="128"/>
                    <a:pt x="161" y="120"/>
                    <a:pt x="166" y="109"/>
                  </a:cubicBezTo>
                  <a:cubicBezTo>
                    <a:pt x="166" y="109"/>
                    <a:pt x="166" y="108"/>
                    <a:pt x="165" y="108"/>
                  </a:cubicBezTo>
                  <a:cubicBezTo>
                    <a:pt x="165" y="108"/>
                    <a:pt x="165" y="108"/>
                    <a:pt x="165" y="108"/>
                  </a:cubicBezTo>
                  <a:cubicBezTo>
                    <a:pt x="154" y="119"/>
                    <a:pt x="143" y="130"/>
                    <a:pt x="131" y="140"/>
                  </a:cubicBezTo>
                  <a:cubicBezTo>
                    <a:pt x="126" y="145"/>
                    <a:pt x="120" y="149"/>
                    <a:pt x="115" y="154"/>
                  </a:cubicBezTo>
                  <a:moveTo>
                    <a:pt x="61" y="169"/>
                  </a:moveTo>
                  <a:cubicBezTo>
                    <a:pt x="64" y="165"/>
                    <a:pt x="67" y="162"/>
                    <a:pt x="71" y="159"/>
                  </a:cubicBezTo>
                  <a:cubicBezTo>
                    <a:pt x="77" y="153"/>
                    <a:pt x="83" y="148"/>
                    <a:pt x="89" y="142"/>
                  </a:cubicBezTo>
                  <a:cubicBezTo>
                    <a:pt x="101" y="130"/>
                    <a:pt x="112" y="116"/>
                    <a:pt x="122" y="103"/>
                  </a:cubicBezTo>
                  <a:cubicBezTo>
                    <a:pt x="124" y="103"/>
                    <a:pt x="126" y="103"/>
                    <a:pt x="128" y="103"/>
                  </a:cubicBezTo>
                  <a:cubicBezTo>
                    <a:pt x="128" y="103"/>
                    <a:pt x="129" y="103"/>
                    <a:pt x="130" y="103"/>
                  </a:cubicBezTo>
                  <a:cubicBezTo>
                    <a:pt x="130" y="103"/>
                    <a:pt x="131" y="103"/>
                    <a:pt x="132" y="103"/>
                  </a:cubicBezTo>
                  <a:cubicBezTo>
                    <a:pt x="120" y="111"/>
                    <a:pt x="110" y="122"/>
                    <a:pt x="100" y="132"/>
                  </a:cubicBezTo>
                  <a:cubicBezTo>
                    <a:pt x="89" y="143"/>
                    <a:pt x="77" y="153"/>
                    <a:pt x="66" y="164"/>
                  </a:cubicBezTo>
                  <a:cubicBezTo>
                    <a:pt x="65" y="166"/>
                    <a:pt x="63" y="167"/>
                    <a:pt x="62" y="168"/>
                  </a:cubicBezTo>
                  <a:cubicBezTo>
                    <a:pt x="61" y="169"/>
                    <a:pt x="61" y="169"/>
                    <a:pt x="61" y="169"/>
                  </a:cubicBezTo>
                  <a:moveTo>
                    <a:pt x="12" y="158"/>
                  </a:moveTo>
                  <a:cubicBezTo>
                    <a:pt x="14" y="156"/>
                    <a:pt x="16" y="154"/>
                    <a:pt x="18" y="152"/>
                  </a:cubicBezTo>
                  <a:cubicBezTo>
                    <a:pt x="34" y="134"/>
                    <a:pt x="57" y="123"/>
                    <a:pt x="71" y="102"/>
                  </a:cubicBezTo>
                  <a:cubicBezTo>
                    <a:pt x="73" y="104"/>
                    <a:pt x="74" y="105"/>
                    <a:pt x="75" y="107"/>
                  </a:cubicBezTo>
                  <a:cubicBezTo>
                    <a:pt x="75" y="107"/>
                    <a:pt x="75" y="107"/>
                    <a:pt x="75" y="107"/>
                  </a:cubicBezTo>
                  <a:cubicBezTo>
                    <a:pt x="75" y="108"/>
                    <a:pt x="74" y="108"/>
                    <a:pt x="74" y="109"/>
                  </a:cubicBezTo>
                  <a:cubicBezTo>
                    <a:pt x="74" y="109"/>
                    <a:pt x="74" y="109"/>
                    <a:pt x="73" y="109"/>
                  </a:cubicBezTo>
                  <a:cubicBezTo>
                    <a:pt x="73" y="109"/>
                    <a:pt x="73" y="109"/>
                    <a:pt x="72" y="110"/>
                  </a:cubicBezTo>
                  <a:cubicBezTo>
                    <a:pt x="61" y="120"/>
                    <a:pt x="49" y="129"/>
                    <a:pt x="37" y="138"/>
                  </a:cubicBezTo>
                  <a:cubicBezTo>
                    <a:pt x="32" y="142"/>
                    <a:pt x="26" y="147"/>
                    <a:pt x="21" y="151"/>
                  </a:cubicBezTo>
                  <a:cubicBezTo>
                    <a:pt x="18" y="153"/>
                    <a:pt x="15" y="156"/>
                    <a:pt x="12" y="158"/>
                  </a:cubicBezTo>
                  <a:moveTo>
                    <a:pt x="10" y="149"/>
                  </a:moveTo>
                  <a:cubicBezTo>
                    <a:pt x="10" y="149"/>
                    <a:pt x="10" y="149"/>
                    <a:pt x="10" y="149"/>
                  </a:cubicBezTo>
                  <a:cubicBezTo>
                    <a:pt x="28" y="131"/>
                    <a:pt x="50" y="117"/>
                    <a:pt x="67" y="99"/>
                  </a:cubicBezTo>
                  <a:cubicBezTo>
                    <a:pt x="68" y="100"/>
                    <a:pt x="69" y="100"/>
                    <a:pt x="70" y="101"/>
                  </a:cubicBezTo>
                  <a:cubicBezTo>
                    <a:pt x="60" y="109"/>
                    <a:pt x="49" y="117"/>
                    <a:pt x="39" y="125"/>
                  </a:cubicBezTo>
                  <a:cubicBezTo>
                    <a:pt x="34" y="129"/>
                    <a:pt x="29" y="133"/>
                    <a:pt x="24" y="138"/>
                  </a:cubicBezTo>
                  <a:cubicBezTo>
                    <a:pt x="20" y="141"/>
                    <a:pt x="13" y="146"/>
                    <a:pt x="10" y="149"/>
                  </a:cubicBezTo>
                  <a:moveTo>
                    <a:pt x="31" y="111"/>
                  </a:moveTo>
                  <a:cubicBezTo>
                    <a:pt x="33" y="109"/>
                    <a:pt x="35" y="106"/>
                    <a:pt x="36" y="104"/>
                  </a:cubicBezTo>
                  <a:cubicBezTo>
                    <a:pt x="37" y="104"/>
                    <a:pt x="38" y="103"/>
                    <a:pt x="38" y="102"/>
                  </a:cubicBezTo>
                  <a:cubicBezTo>
                    <a:pt x="41" y="101"/>
                    <a:pt x="44" y="100"/>
                    <a:pt x="47" y="98"/>
                  </a:cubicBezTo>
                  <a:cubicBezTo>
                    <a:pt x="42" y="103"/>
                    <a:pt x="36" y="107"/>
                    <a:pt x="31" y="111"/>
                  </a:cubicBezTo>
                  <a:moveTo>
                    <a:pt x="10" y="147"/>
                  </a:moveTo>
                  <a:cubicBezTo>
                    <a:pt x="11" y="144"/>
                    <a:pt x="12" y="141"/>
                    <a:pt x="13" y="138"/>
                  </a:cubicBezTo>
                  <a:cubicBezTo>
                    <a:pt x="22" y="130"/>
                    <a:pt x="32" y="123"/>
                    <a:pt x="41" y="115"/>
                  </a:cubicBezTo>
                  <a:cubicBezTo>
                    <a:pt x="46" y="111"/>
                    <a:pt x="51" y="107"/>
                    <a:pt x="57" y="103"/>
                  </a:cubicBezTo>
                  <a:cubicBezTo>
                    <a:pt x="59" y="102"/>
                    <a:pt x="61" y="100"/>
                    <a:pt x="63" y="99"/>
                  </a:cubicBezTo>
                  <a:cubicBezTo>
                    <a:pt x="64" y="99"/>
                    <a:pt x="64" y="98"/>
                    <a:pt x="65" y="98"/>
                  </a:cubicBezTo>
                  <a:cubicBezTo>
                    <a:pt x="66" y="98"/>
                    <a:pt x="66" y="98"/>
                    <a:pt x="66" y="98"/>
                  </a:cubicBezTo>
                  <a:cubicBezTo>
                    <a:pt x="65" y="99"/>
                    <a:pt x="64" y="100"/>
                    <a:pt x="63" y="101"/>
                  </a:cubicBezTo>
                  <a:cubicBezTo>
                    <a:pt x="47" y="118"/>
                    <a:pt x="27" y="130"/>
                    <a:pt x="10" y="147"/>
                  </a:cubicBezTo>
                  <a:moveTo>
                    <a:pt x="17" y="133"/>
                  </a:moveTo>
                  <a:cubicBezTo>
                    <a:pt x="18" y="133"/>
                    <a:pt x="18" y="132"/>
                    <a:pt x="19" y="132"/>
                  </a:cubicBezTo>
                  <a:cubicBezTo>
                    <a:pt x="23" y="127"/>
                    <a:pt x="28" y="123"/>
                    <a:pt x="34" y="119"/>
                  </a:cubicBezTo>
                  <a:cubicBezTo>
                    <a:pt x="43" y="112"/>
                    <a:pt x="53" y="105"/>
                    <a:pt x="61" y="96"/>
                  </a:cubicBezTo>
                  <a:cubicBezTo>
                    <a:pt x="62" y="97"/>
                    <a:pt x="63" y="97"/>
                    <a:pt x="64" y="97"/>
                  </a:cubicBezTo>
                  <a:cubicBezTo>
                    <a:pt x="58" y="101"/>
                    <a:pt x="52" y="105"/>
                    <a:pt x="46" y="110"/>
                  </a:cubicBezTo>
                  <a:cubicBezTo>
                    <a:pt x="37" y="118"/>
                    <a:pt x="27" y="125"/>
                    <a:pt x="17" y="133"/>
                  </a:cubicBezTo>
                  <a:moveTo>
                    <a:pt x="17" y="132"/>
                  </a:moveTo>
                  <a:cubicBezTo>
                    <a:pt x="19" y="127"/>
                    <a:pt x="23" y="122"/>
                    <a:pt x="26" y="119"/>
                  </a:cubicBezTo>
                  <a:cubicBezTo>
                    <a:pt x="31" y="115"/>
                    <a:pt x="36" y="110"/>
                    <a:pt x="41" y="106"/>
                  </a:cubicBezTo>
                  <a:cubicBezTo>
                    <a:pt x="45" y="104"/>
                    <a:pt x="48" y="102"/>
                    <a:pt x="51" y="100"/>
                  </a:cubicBezTo>
                  <a:cubicBezTo>
                    <a:pt x="54" y="98"/>
                    <a:pt x="57" y="97"/>
                    <a:pt x="59" y="96"/>
                  </a:cubicBezTo>
                  <a:cubicBezTo>
                    <a:pt x="60" y="96"/>
                    <a:pt x="60" y="96"/>
                    <a:pt x="60" y="96"/>
                  </a:cubicBezTo>
                  <a:cubicBezTo>
                    <a:pt x="59" y="97"/>
                    <a:pt x="56" y="100"/>
                    <a:pt x="56" y="100"/>
                  </a:cubicBezTo>
                  <a:cubicBezTo>
                    <a:pt x="47" y="108"/>
                    <a:pt x="38" y="114"/>
                    <a:pt x="28" y="121"/>
                  </a:cubicBezTo>
                  <a:cubicBezTo>
                    <a:pt x="24" y="124"/>
                    <a:pt x="20" y="128"/>
                    <a:pt x="17" y="132"/>
                  </a:cubicBezTo>
                  <a:moveTo>
                    <a:pt x="40" y="106"/>
                  </a:moveTo>
                  <a:cubicBezTo>
                    <a:pt x="44" y="103"/>
                    <a:pt x="47" y="100"/>
                    <a:pt x="51" y="97"/>
                  </a:cubicBezTo>
                  <a:cubicBezTo>
                    <a:pt x="53" y="97"/>
                    <a:pt x="54" y="96"/>
                    <a:pt x="56" y="96"/>
                  </a:cubicBezTo>
                  <a:cubicBezTo>
                    <a:pt x="51" y="99"/>
                    <a:pt x="45" y="102"/>
                    <a:pt x="40" y="106"/>
                  </a:cubicBezTo>
                  <a:moveTo>
                    <a:pt x="43" y="95"/>
                  </a:moveTo>
                  <a:cubicBezTo>
                    <a:pt x="50" y="85"/>
                    <a:pt x="58" y="75"/>
                    <a:pt x="64" y="65"/>
                  </a:cubicBezTo>
                  <a:cubicBezTo>
                    <a:pt x="77" y="46"/>
                    <a:pt x="71" y="25"/>
                    <a:pt x="60" y="6"/>
                  </a:cubicBezTo>
                  <a:cubicBezTo>
                    <a:pt x="68" y="5"/>
                    <a:pt x="76" y="5"/>
                    <a:pt x="84" y="5"/>
                  </a:cubicBezTo>
                  <a:cubicBezTo>
                    <a:pt x="88" y="5"/>
                    <a:pt x="91" y="5"/>
                    <a:pt x="95" y="5"/>
                  </a:cubicBezTo>
                  <a:cubicBezTo>
                    <a:pt x="98" y="5"/>
                    <a:pt x="102" y="5"/>
                    <a:pt x="105" y="5"/>
                  </a:cubicBezTo>
                  <a:cubicBezTo>
                    <a:pt x="107" y="5"/>
                    <a:pt x="110" y="5"/>
                    <a:pt x="112" y="5"/>
                  </a:cubicBezTo>
                  <a:cubicBezTo>
                    <a:pt x="103" y="20"/>
                    <a:pt x="99" y="35"/>
                    <a:pt x="108" y="52"/>
                  </a:cubicBezTo>
                  <a:cubicBezTo>
                    <a:pt x="118" y="70"/>
                    <a:pt x="139" y="84"/>
                    <a:pt x="154" y="97"/>
                  </a:cubicBezTo>
                  <a:cubicBezTo>
                    <a:pt x="155" y="98"/>
                    <a:pt x="155" y="98"/>
                    <a:pt x="156" y="99"/>
                  </a:cubicBezTo>
                  <a:cubicBezTo>
                    <a:pt x="154" y="99"/>
                    <a:pt x="153" y="100"/>
                    <a:pt x="151" y="101"/>
                  </a:cubicBezTo>
                  <a:cubicBezTo>
                    <a:pt x="150" y="103"/>
                    <a:pt x="148" y="103"/>
                    <a:pt x="146" y="103"/>
                  </a:cubicBezTo>
                  <a:cubicBezTo>
                    <a:pt x="141" y="103"/>
                    <a:pt x="135" y="99"/>
                    <a:pt x="131" y="98"/>
                  </a:cubicBezTo>
                  <a:cubicBezTo>
                    <a:pt x="130" y="98"/>
                    <a:pt x="128" y="98"/>
                    <a:pt x="127" y="98"/>
                  </a:cubicBezTo>
                  <a:cubicBezTo>
                    <a:pt x="117" y="98"/>
                    <a:pt x="110" y="107"/>
                    <a:pt x="102" y="112"/>
                  </a:cubicBezTo>
                  <a:cubicBezTo>
                    <a:pt x="99" y="114"/>
                    <a:pt x="97" y="115"/>
                    <a:pt x="95" y="115"/>
                  </a:cubicBezTo>
                  <a:cubicBezTo>
                    <a:pt x="85" y="115"/>
                    <a:pt x="78" y="101"/>
                    <a:pt x="71" y="96"/>
                  </a:cubicBezTo>
                  <a:cubicBezTo>
                    <a:pt x="66" y="93"/>
                    <a:pt x="62" y="92"/>
                    <a:pt x="58" y="92"/>
                  </a:cubicBezTo>
                  <a:cubicBezTo>
                    <a:pt x="53" y="92"/>
                    <a:pt x="48" y="93"/>
                    <a:pt x="43" y="95"/>
                  </a:cubicBezTo>
                  <a:moveTo>
                    <a:pt x="84" y="0"/>
                  </a:moveTo>
                  <a:cubicBezTo>
                    <a:pt x="75" y="0"/>
                    <a:pt x="66" y="0"/>
                    <a:pt x="57" y="2"/>
                  </a:cubicBezTo>
                  <a:cubicBezTo>
                    <a:pt x="55" y="3"/>
                    <a:pt x="55" y="4"/>
                    <a:pt x="55" y="5"/>
                  </a:cubicBezTo>
                  <a:cubicBezTo>
                    <a:pt x="55" y="6"/>
                    <a:pt x="55" y="7"/>
                    <a:pt x="55" y="8"/>
                  </a:cubicBezTo>
                  <a:cubicBezTo>
                    <a:pt x="61" y="18"/>
                    <a:pt x="66" y="28"/>
                    <a:pt x="67" y="39"/>
                  </a:cubicBezTo>
                  <a:cubicBezTo>
                    <a:pt x="68" y="53"/>
                    <a:pt x="60" y="64"/>
                    <a:pt x="52" y="74"/>
                  </a:cubicBezTo>
                  <a:cubicBezTo>
                    <a:pt x="40" y="91"/>
                    <a:pt x="28" y="107"/>
                    <a:pt x="17" y="123"/>
                  </a:cubicBezTo>
                  <a:cubicBezTo>
                    <a:pt x="9" y="135"/>
                    <a:pt x="0" y="151"/>
                    <a:pt x="9" y="164"/>
                  </a:cubicBezTo>
                  <a:cubicBezTo>
                    <a:pt x="16" y="175"/>
                    <a:pt x="32" y="176"/>
                    <a:pt x="44" y="176"/>
                  </a:cubicBezTo>
                  <a:cubicBezTo>
                    <a:pt x="44" y="176"/>
                    <a:pt x="44" y="176"/>
                    <a:pt x="44" y="176"/>
                  </a:cubicBezTo>
                  <a:cubicBezTo>
                    <a:pt x="52" y="176"/>
                    <a:pt x="59" y="175"/>
                    <a:pt x="67" y="175"/>
                  </a:cubicBezTo>
                  <a:cubicBezTo>
                    <a:pt x="70" y="175"/>
                    <a:pt x="72" y="175"/>
                    <a:pt x="75" y="175"/>
                  </a:cubicBezTo>
                  <a:cubicBezTo>
                    <a:pt x="85" y="175"/>
                    <a:pt x="95" y="176"/>
                    <a:pt x="105" y="176"/>
                  </a:cubicBezTo>
                  <a:cubicBezTo>
                    <a:pt x="119" y="177"/>
                    <a:pt x="133" y="179"/>
                    <a:pt x="146" y="179"/>
                  </a:cubicBezTo>
                  <a:cubicBezTo>
                    <a:pt x="154" y="179"/>
                    <a:pt x="161" y="179"/>
                    <a:pt x="168" y="177"/>
                  </a:cubicBezTo>
                  <a:cubicBezTo>
                    <a:pt x="184" y="174"/>
                    <a:pt x="198" y="163"/>
                    <a:pt x="195" y="146"/>
                  </a:cubicBezTo>
                  <a:cubicBezTo>
                    <a:pt x="193" y="128"/>
                    <a:pt x="178" y="113"/>
                    <a:pt x="165" y="101"/>
                  </a:cubicBezTo>
                  <a:cubicBezTo>
                    <a:pt x="151" y="87"/>
                    <a:pt x="135" y="76"/>
                    <a:pt x="122" y="62"/>
                  </a:cubicBezTo>
                  <a:cubicBezTo>
                    <a:pt x="114" y="54"/>
                    <a:pt x="108" y="44"/>
                    <a:pt x="107" y="33"/>
                  </a:cubicBezTo>
                  <a:cubicBezTo>
                    <a:pt x="107" y="23"/>
                    <a:pt x="112" y="13"/>
                    <a:pt x="118" y="5"/>
                  </a:cubicBezTo>
                  <a:cubicBezTo>
                    <a:pt x="118" y="3"/>
                    <a:pt x="118" y="2"/>
                    <a:pt x="117" y="2"/>
                  </a:cubicBezTo>
                  <a:cubicBezTo>
                    <a:pt x="116" y="1"/>
                    <a:pt x="116" y="0"/>
                    <a:pt x="115" y="0"/>
                  </a:cubicBezTo>
                  <a:cubicBezTo>
                    <a:pt x="115" y="0"/>
                    <a:pt x="115" y="0"/>
                    <a:pt x="115" y="0"/>
                  </a:cubicBezTo>
                  <a:cubicBezTo>
                    <a:pt x="111" y="0"/>
                    <a:pt x="108" y="0"/>
                    <a:pt x="105" y="0"/>
                  </a:cubicBezTo>
                  <a:cubicBezTo>
                    <a:pt x="101" y="0"/>
                    <a:pt x="98" y="0"/>
                    <a:pt x="94" y="0"/>
                  </a:cubicBezTo>
                  <a:cubicBezTo>
                    <a:pt x="91" y="0"/>
                    <a:pt x="88" y="0"/>
                    <a:pt x="84"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523" name="Google Shape;523;p22"/>
            <p:cNvSpPr/>
            <p:nvPr/>
          </p:nvSpPr>
          <p:spPr>
            <a:xfrm>
              <a:off x="2415844" y="3452739"/>
              <a:ext cx="312738" cy="360363"/>
            </a:xfrm>
            <a:custGeom>
              <a:rect b="b" l="l" r="r" t="t"/>
              <a:pathLst>
                <a:path extrusionOk="0" h="85" w="74">
                  <a:moveTo>
                    <a:pt x="56" y="77"/>
                  </a:moveTo>
                  <a:cubicBezTo>
                    <a:pt x="58" y="75"/>
                    <a:pt x="60" y="73"/>
                    <a:pt x="62" y="70"/>
                  </a:cubicBezTo>
                  <a:cubicBezTo>
                    <a:pt x="63" y="69"/>
                    <a:pt x="64" y="68"/>
                    <a:pt x="66" y="67"/>
                  </a:cubicBezTo>
                  <a:cubicBezTo>
                    <a:pt x="63" y="71"/>
                    <a:pt x="60" y="74"/>
                    <a:pt x="56" y="77"/>
                  </a:cubicBezTo>
                  <a:moveTo>
                    <a:pt x="34" y="75"/>
                  </a:moveTo>
                  <a:cubicBezTo>
                    <a:pt x="36" y="72"/>
                    <a:pt x="39" y="69"/>
                    <a:pt x="42" y="67"/>
                  </a:cubicBezTo>
                  <a:cubicBezTo>
                    <a:pt x="47" y="63"/>
                    <a:pt x="53" y="59"/>
                    <a:pt x="57" y="54"/>
                  </a:cubicBezTo>
                  <a:cubicBezTo>
                    <a:pt x="57" y="54"/>
                    <a:pt x="58" y="54"/>
                    <a:pt x="58" y="54"/>
                  </a:cubicBezTo>
                  <a:cubicBezTo>
                    <a:pt x="58" y="54"/>
                    <a:pt x="58" y="54"/>
                    <a:pt x="58" y="54"/>
                  </a:cubicBezTo>
                  <a:cubicBezTo>
                    <a:pt x="55" y="57"/>
                    <a:pt x="52" y="60"/>
                    <a:pt x="48" y="63"/>
                  </a:cubicBezTo>
                  <a:cubicBezTo>
                    <a:pt x="43" y="67"/>
                    <a:pt x="39" y="71"/>
                    <a:pt x="34" y="75"/>
                  </a:cubicBezTo>
                  <a:moveTo>
                    <a:pt x="25" y="81"/>
                  </a:moveTo>
                  <a:cubicBezTo>
                    <a:pt x="24" y="81"/>
                    <a:pt x="22" y="80"/>
                    <a:pt x="20" y="80"/>
                  </a:cubicBezTo>
                  <a:cubicBezTo>
                    <a:pt x="27" y="75"/>
                    <a:pt x="34" y="70"/>
                    <a:pt x="41" y="65"/>
                  </a:cubicBezTo>
                  <a:cubicBezTo>
                    <a:pt x="43" y="63"/>
                    <a:pt x="46" y="62"/>
                    <a:pt x="48" y="60"/>
                  </a:cubicBezTo>
                  <a:cubicBezTo>
                    <a:pt x="50" y="58"/>
                    <a:pt x="52" y="57"/>
                    <a:pt x="54" y="55"/>
                  </a:cubicBezTo>
                  <a:cubicBezTo>
                    <a:pt x="55" y="54"/>
                    <a:pt x="56" y="54"/>
                    <a:pt x="56" y="54"/>
                  </a:cubicBezTo>
                  <a:cubicBezTo>
                    <a:pt x="56" y="54"/>
                    <a:pt x="56" y="54"/>
                    <a:pt x="55" y="55"/>
                  </a:cubicBezTo>
                  <a:cubicBezTo>
                    <a:pt x="51" y="60"/>
                    <a:pt x="45" y="64"/>
                    <a:pt x="40" y="68"/>
                  </a:cubicBezTo>
                  <a:cubicBezTo>
                    <a:pt x="37" y="70"/>
                    <a:pt x="34" y="73"/>
                    <a:pt x="32" y="76"/>
                  </a:cubicBezTo>
                  <a:cubicBezTo>
                    <a:pt x="30" y="77"/>
                    <a:pt x="29" y="78"/>
                    <a:pt x="28" y="79"/>
                  </a:cubicBezTo>
                  <a:cubicBezTo>
                    <a:pt x="27" y="80"/>
                    <a:pt x="26" y="81"/>
                    <a:pt x="25" y="81"/>
                  </a:cubicBezTo>
                  <a:cubicBezTo>
                    <a:pt x="25" y="81"/>
                    <a:pt x="25" y="81"/>
                    <a:pt x="25" y="81"/>
                  </a:cubicBezTo>
                  <a:moveTo>
                    <a:pt x="27" y="81"/>
                  </a:moveTo>
                  <a:cubicBezTo>
                    <a:pt x="27" y="81"/>
                    <a:pt x="28" y="81"/>
                    <a:pt x="28" y="80"/>
                  </a:cubicBezTo>
                  <a:cubicBezTo>
                    <a:pt x="29" y="79"/>
                    <a:pt x="30" y="79"/>
                    <a:pt x="30" y="78"/>
                  </a:cubicBezTo>
                  <a:cubicBezTo>
                    <a:pt x="36" y="74"/>
                    <a:pt x="41" y="69"/>
                    <a:pt x="46" y="65"/>
                  </a:cubicBezTo>
                  <a:cubicBezTo>
                    <a:pt x="49" y="63"/>
                    <a:pt x="52" y="61"/>
                    <a:pt x="54" y="58"/>
                  </a:cubicBezTo>
                  <a:cubicBezTo>
                    <a:pt x="55" y="57"/>
                    <a:pt x="57" y="56"/>
                    <a:pt x="58" y="55"/>
                  </a:cubicBezTo>
                  <a:cubicBezTo>
                    <a:pt x="59" y="55"/>
                    <a:pt x="59" y="54"/>
                    <a:pt x="60" y="54"/>
                  </a:cubicBezTo>
                  <a:cubicBezTo>
                    <a:pt x="61" y="53"/>
                    <a:pt x="61" y="53"/>
                    <a:pt x="62" y="53"/>
                  </a:cubicBezTo>
                  <a:cubicBezTo>
                    <a:pt x="53" y="64"/>
                    <a:pt x="40" y="71"/>
                    <a:pt x="30" y="81"/>
                  </a:cubicBezTo>
                  <a:cubicBezTo>
                    <a:pt x="31" y="82"/>
                    <a:pt x="31" y="82"/>
                    <a:pt x="31" y="82"/>
                  </a:cubicBezTo>
                  <a:cubicBezTo>
                    <a:pt x="41" y="74"/>
                    <a:pt x="52" y="66"/>
                    <a:pt x="62" y="57"/>
                  </a:cubicBezTo>
                  <a:cubicBezTo>
                    <a:pt x="61" y="58"/>
                    <a:pt x="60" y="59"/>
                    <a:pt x="59" y="59"/>
                  </a:cubicBezTo>
                  <a:cubicBezTo>
                    <a:pt x="57" y="62"/>
                    <a:pt x="54" y="65"/>
                    <a:pt x="51" y="67"/>
                  </a:cubicBezTo>
                  <a:cubicBezTo>
                    <a:pt x="46" y="72"/>
                    <a:pt x="40" y="77"/>
                    <a:pt x="35" y="82"/>
                  </a:cubicBezTo>
                  <a:cubicBezTo>
                    <a:pt x="35" y="82"/>
                    <a:pt x="35" y="82"/>
                    <a:pt x="35" y="82"/>
                  </a:cubicBezTo>
                  <a:cubicBezTo>
                    <a:pt x="46" y="75"/>
                    <a:pt x="55" y="67"/>
                    <a:pt x="64" y="59"/>
                  </a:cubicBezTo>
                  <a:cubicBezTo>
                    <a:pt x="64" y="59"/>
                    <a:pt x="64" y="59"/>
                    <a:pt x="64" y="59"/>
                  </a:cubicBezTo>
                  <a:cubicBezTo>
                    <a:pt x="62" y="61"/>
                    <a:pt x="59" y="64"/>
                    <a:pt x="56" y="67"/>
                  </a:cubicBezTo>
                  <a:cubicBezTo>
                    <a:pt x="51" y="72"/>
                    <a:pt x="46" y="76"/>
                    <a:pt x="41" y="81"/>
                  </a:cubicBezTo>
                  <a:cubicBezTo>
                    <a:pt x="42" y="82"/>
                    <a:pt x="42" y="82"/>
                    <a:pt x="42" y="82"/>
                  </a:cubicBezTo>
                  <a:cubicBezTo>
                    <a:pt x="50" y="76"/>
                    <a:pt x="57" y="68"/>
                    <a:pt x="65" y="61"/>
                  </a:cubicBezTo>
                  <a:cubicBezTo>
                    <a:pt x="66" y="61"/>
                    <a:pt x="67" y="60"/>
                    <a:pt x="67" y="60"/>
                  </a:cubicBezTo>
                  <a:cubicBezTo>
                    <a:pt x="67" y="60"/>
                    <a:pt x="66" y="62"/>
                    <a:pt x="65" y="62"/>
                  </a:cubicBezTo>
                  <a:cubicBezTo>
                    <a:pt x="64" y="64"/>
                    <a:pt x="62" y="65"/>
                    <a:pt x="60" y="67"/>
                  </a:cubicBezTo>
                  <a:cubicBezTo>
                    <a:pt x="56" y="70"/>
                    <a:pt x="52" y="75"/>
                    <a:pt x="48" y="79"/>
                  </a:cubicBezTo>
                  <a:cubicBezTo>
                    <a:pt x="48" y="79"/>
                    <a:pt x="48" y="79"/>
                    <a:pt x="48" y="79"/>
                  </a:cubicBezTo>
                  <a:cubicBezTo>
                    <a:pt x="54" y="77"/>
                    <a:pt x="59" y="72"/>
                    <a:pt x="64" y="67"/>
                  </a:cubicBezTo>
                  <a:cubicBezTo>
                    <a:pt x="64" y="67"/>
                    <a:pt x="66" y="65"/>
                    <a:pt x="67" y="65"/>
                  </a:cubicBezTo>
                  <a:cubicBezTo>
                    <a:pt x="66" y="66"/>
                    <a:pt x="66" y="66"/>
                    <a:pt x="66" y="66"/>
                  </a:cubicBezTo>
                  <a:cubicBezTo>
                    <a:pt x="65" y="67"/>
                    <a:pt x="64" y="68"/>
                    <a:pt x="62" y="69"/>
                  </a:cubicBezTo>
                  <a:cubicBezTo>
                    <a:pt x="59" y="72"/>
                    <a:pt x="57" y="75"/>
                    <a:pt x="54" y="78"/>
                  </a:cubicBezTo>
                  <a:cubicBezTo>
                    <a:pt x="54" y="78"/>
                    <a:pt x="54" y="78"/>
                    <a:pt x="54" y="78"/>
                  </a:cubicBezTo>
                  <a:cubicBezTo>
                    <a:pt x="49" y="81"/>
                    <a:pt x="43" y="82"/>
                    <a:pt x="37" y="82"/>
                  </a:cubicBezTo>
                  <a:cubicBezTo>
                    <a:pt x="37" y="82"/>
                    <a:pt x="36" y="82"/>
                    <a:pt x="36" y="82"/>
                  </a:cubicBezTo>
                  <a:cubicBezTo>
                    <a:pt x="32" y="82"/>
                    <a:pt x="29" y="82"/>
                    <a:pt x="26" y="81"/>
                  </a:cubicBezTo>
                  <a:cubicBezTo>
                    <a:pt x="27" y="81"/>
                    <a:pt x="27" y="81"/>
                    <a:pt x="27" y="81"/>
                  </a:cubicBezTo>
                  <a:cubicBezTo>
                    <a:pt x="27" y="81"/>
                    <a:pt x="27" y="81"/>
                    <a:pt x="27" y="81"/>
                  </a:cubicBezTo>
                  <a:moveTo>
                    <a:pt x="9" y="72"/>
                  </a:moveTo>
                  <a:cubicBezTo>
                    <a:pt x="8" y="71"/>
                    <a:pt x="8" y="70"/>
                    <a:pt x="7" y="69"/>
                  </a:cubicBezTo>
                  <a:cubicBezTo>
                    <a:pt x="11" y="67"/>
                    <a:pt x="15" y="64"/>
                    <a:pt x="18" y="61"/>
                  </a:cubicBezTo>
                  <a:cubicBezTo>
                    <a:pt x="20" y="59"/>
                    <a:pt x="22" y="57"/>
                    <a:pt x="24" y="55"/>
                  </a:cubicBezTo>
                  <a:cubicBezTo>
                    <a:pt x="26" y="54"/>
                    <a:pt x="27" y="53"/>
                    <a:pt x="29" y="52"/>
                  </a:cubicBezTo>
                  <a:cubicBezTo>
                    <a:pt x="29" y="52"/>
                    <a:pt x="29" y="52"/>
                    <a:pt x="29" y="52"/>
                  </a:cubicBezTo>
                  <a:cubicBezTo>
                    <a:pt x="30" y="52"/>
                    <a:pt x="30" y="52"/>
                    <a:pt x="30" y="52"/>
                  </a:cubicBezTo>
                  <a:cubicBezTo>
                    <a:pt x="30" y="52"/>
                    <a:pt x="30" y="52"/>
                    <a:pt x="30" y="52"/>
                  </a:cubicBezTo>
                  <a:cubicBezTo>
                    <a:pt x="23" y="59"/>
                    <a:pt x="14" y="63"/>
                    <a:pt x="9" y="72"/>
                  </a:cubicBezTo>
                  <a:moveTo>
                    <a:pt x="7" y="68"/>
                  </a:moveTo>
                  <a:cubicBezTo>
                    <a:pt x="6" y="68"/>
                    <a:pt x="6" y="67"/>
                    <a:pt x="6" y="67"/>
                  </a:cubicBezTo>
                  <a:cubicBezTo>
                    <a:pt x="9" y="64"/>
                    <a:pt x="11" y="62"/>
                    <a:pt x="14" y="60"/>
                  </a:cubicBezTo>
                  <a:cubicBezTo>
                    <a:pt x="15" y="58"/>
                    <a:pt x="16" y="57"/>
                    <a:pt x="18" y="56"/>
                  </a:cubicBezTo>
                  <a:cubicBezTo>
                    <a:pt x="19" y="55"/>
                    <a:pt x="22" y="52"/>
                    <a:pt x="22" y="52"/>
                  </a:cubicBezTo>
                  <a:cubicBezTo>
                    <a:pt x="22" y="52"/>
                    <a:pt x="22" y="53"/>
                    <a:pt x="20" y="54"/>
                  </a:cubicBezTo>
                  <a:cubicBezTo>
                    <a:pt x="18" y="57"/>
                    <a:pt x="16" y="60"/>
                    <a:pt x="13" y="63"/>
                  </a:cubicBezTo>
                  <a:cubicBezTo>
                    <a:pt x="11" y="64"/>
                    <a:pt x="8" y="66"/>
                    <a:pt x="7" y="68"/>
                  </a:cubicBezTo>
                  <a:moveTo>
                    <a:pt x="32" y="81"/>
                  </a:moveTo>
                  <a:cubicBezTo>
                    <a:pt x="33" y="80"/>
                    <a:pt x="33" y="80"/>
                    <a:pt x="33" y="80"/>
                  </a:cubicBezTo>
                  <a:cubicBezTo>
                    <a:pt x="38" y="75"/>
                    <a:pt x="44" y="71"/>
                    <a:pt x="49" y="66"/>
                  </a:cubicBezTo>
                  <a:cubicBezTo>
                    <a:pt x="54" y="61"/>
                    <a:pt x="59" y="57"/>
                    <a:pt x="63" y="53"/>
                  </a:cubicBezTo>
                  <a:cubicBezTo>
                    <a:pt x="64" y="52"/>
                    <a:pt x="66" y="51"/>
                    <a:pt x="68" y="51"/>
                  </a:cubicBezTo>
                  <a:cubicBezTo>
                    <a:pt x="68" y="51"/>
                    <a:pt x="69" y="51"/>
                    <a:pt x="69" y="51"/>
                  </a:cubicBezTo>
                  <a:cubicBezTo>
                    <a:pt x="70" y="51"/>
                    <a:pt x="70" y="51"/>
                    <a:pt x="70" y="51"/>
                  </a:cubicBezTo>
                  <a:cubicBezTo>
                    <a:pt x="70" y="52"/>
                    <a:pt x="69" y="53"/>
                    <a:pt x="69" y="54"/>
                  </a:cubicBezTo>
                  <a:cubicBezTo>
                    <a:pt x="69" y="58"/>
                    <a:pt x="68" y="61"/>
                    <a:pt x="67" y="64"/>
                  </a:cubicBezTo>
                  <a:cubicBezTo>
                    <a:pt x="64" y="66"/>
                    <a:pt x="62" y="68"/>
                    <a:pt x="59" y="71"/>
                  </a:cubicBezTo>
                  <a:cubicBezTo>
                    <a:pt x="57" y="73"/>
                    <a:pt x="55" y="74"/>
                    <a:pt x="53" y="76"/>
                  </a:cubicBezTo>
                  <a:cubicBezTo>
                    <a:pt x="53" y="76"/>
                    <a:pt x="50" y="78"/>
                    <a:pt x="49" y="78"/>
                  </a:cubicBezTo>
                  <a:cubicBezTo>
                    <a:pt x="49" y="78"/>
                    <a:pt x="49" y="78"/>
                    <a:pt x="50" y="77"/>
                  </a:cubicBezTo>
                  <a:cubicBezTo>
                    <a:pt x="54" y="74"/>
                    <a:pt x="57" y="70"/>
                    <a:pt x="61" y="67"/>
                  </a:cubicBezTo>
                  <a:cubicBezTo>
                    <a:pt x="64" y="64"/>
                    <a:pt x="67" y="62"/>
                    <a:pt x="69" y="58"/>
                  </a:cubicBezTo>
                  <a:cubicBezTo>
                    <a:pt x="68" y="58"/>
                    <a:pt x="68" y="58"/>
                    <a:pt x="68" y="58"/>
                  </a:cubicBezTo>
                  <a:cubicBezTo>
                    <a:pt x="64" y="62"/>
                    <a:pt x="60" y="65"/>
                    <a:pt x="56" y="68"/>
                  </a:cubicBezTo>
                  <a:cubicBezTo>
                    <a:pt x="54" y="71"/>
                    <a:pt x="52" y="73"/>
                    <a:pt x="49" y="75"/>
                  </a:cubicBezTo>
                  <a:cubicBezTo>
                    <a:pt x="48" y="76"/>
                    <a:pt x="44" y="79"/>
                    <a:pt x="43" y="80"/>
                  </a:cubicBezTo>
                  <a:cubicBezTo>
                    <a:pt x="51" y="73"/>
                    <a:pt x="59" y="65"/>
                    <a:pt x="67" y="56"/>
                  </a:cubicBezTo>
                  <a:cubicBezTo>
                    <a:pt x="68" y="56"/>
                    <a:pt x="68" y="56"/>
                    <a:pt x="68" y="56"/>
                  </a:cubicBezTo>
                  <a:cubicBezTo>
                    <a:pt x="68" y="55"/>
                    <a:pt x="69" y="55"/>
                    <a:pt x="69" y="55"/>
                  </a:cubicBezTo>
                  <a:cubicBezTo>
                    <a:pt x="69" y="54"/>
                    <a:pt x="69" y="54"/>
                    <a:pt x="69" y="54"/>
                  </a:cubicBezTo>
                  <a:cubicBezTo>
                    <a:pt x="63" y="59"/>
                    <a:pt x="57" y="64"/>
                    <a:pt x="52" y="69"/>
                  </a:cubicBezTo>
                  <a:cubicBezTo>
                    <a:pt x="49" y="71"/>
                    <a:pt x="46" y="73"/>
                    <a:pt x="44" y="75"/>
                  </a:cubicBezTo>
                  <a:cubicBezTo>
                    <a:pt x="42" y="77"/>
                    <a:pt x="41" y="78"/>
                    <a:pt x="39" y="79"/>
                  </a:cubicBezTo>
                  <a:cubicBezTo>
                    <a:pt x="43" y="75"/>
                    <a:pt x="48" y="71"/>
                    <a:pt x="52" y="67"/>
                  </a:cubicBezTo>
                  <a:cubicBezTo>
                    <a:pt x="57" y="62"/>
                    <a:pt x="63" y="58"/>
                    <a:pt x="67" y="53"/>
                  </a:cubicBezTo>
                  <a:cubicBezTo>
                    <a:pt x="67" y="52"/>
                    <a:pt x="67" y="52"/>
                    <a:pt x="67" y="52"/>
                  </a:cubicBezTo>
                  <a:cubicBezTo>
                    <a:pt x="61" y="57"/>
                    <a:pt x="55" y="62"/>
                    <a:pt x="50" y="67"/>
                  </a:cubicBezTo>
                  <a:cubicBezTo>
                    <a:pt x="46" y="69"/>
                    <a:pt x="43" y="72"/>
                    <a:pt x="39" y="75"/>
                  </a:cubicBezTo>
                  <a:cubicBezTo>
                    <a:pt x="38" y="76"/>
                    <a:pt x="36" y="77"/>
                    <a:pt x="34" y="79"/>
                  </a:cubicBezTo>
                  <a:cubicBezTo>
                    <a:pt x="34" y="79"/>
                    <a:pt x="33" y="80"/>
                    <a:pt x="32" y="81"/>
                  </a:cubicBezTo>
                  <a:moveTo>
                    <a:pt x="8" y="68"/>
                  </a:moveTo>
                  <a:cubicBezTo>
                    <a:pt x="8" y="68"/>
                    <a:pt x="9" y="66"/>
                    <a:pt x="10" y="66"/>
                  </a:cubicBezTo>
                  <a:cubicBezTo>
                    <a:pt x="11" y="65"/>
                    <a:pt x="13" y="64"/>
                    <a:pt x="14" y="62"/>
                  </a:cubicBezTo>
                  <a:cubicBezTo>
                    <a:pt x="18" y="59"/>
                    <a:pt x="21" y="55"/>
                    <a:pt x="24" y="51"/>
                  </a:cubicBezTo>
                  <a:cubicBezTo>
                    <a:pt x="24" y="51"/>
                    <a:pt x="24" y="51"/>
                    <a:pt x="24" y="51"/>
                  </a:cubicBezTo>
                  <a:cubicBezTo>
                    <a:pt x="25" y="51"/>
                    <a:pt x="26" y="52"/>
                    <a:pt x="27" y="52"/>
                  </a:cubicBezTo>
                  <a:cubicBezTo>
                    <a:pt x="28" y="52"/>
                    <a:pt x="28" y="52"/>
                    <a:pt x="28" y="52"/>
                  </a:cubicBezTo>
                  <a:cubicBezTo>
                    <a:pt x="21" y="57"/>
                    <a:pt x="16" y="62"/>
                    <a:pt x="10" y="67"/>
                  </a:cubicBezTo>
                  <a:cubicBezTo>
                    <a:pt x="9" y="67"/>
                    <a:pt x="8" y="68"/>
                    <a:pt x="8" y="68"/>
                  </a:cubicBezTo>
                  <a:moveTo>
                    <a:pt x="12" y="75"/>
                  </a:moveTo>
                  <a:cubicBezTo>
                    <a:pt x="12" y="75"/>
                    <a:pt x="12" y="75"/>
                    <a:pt x="12" y="75"/>
                  </a:cubicBezTo>
                  <a:cubicBezTo>
                    <a:pt x="11" y="74"/>
                    <a:pt x="10" y="73"/>
                    <a:pt x="10" y="73"/>
                  </a:cubicBezTo>
                  <a:cubicBezTo>
                    <a:pt x="19" y="67"/>
                    <a:pt x="26" y="57"/>
                    <a:pt x="35" y="52"/>
                  </a:cubicBezTo>
                  <a:cubicBezTo>
                    <a:pt x="35" y="52"/>
                    <a:pt x="38" y="50"/>
                    <a:pt x="38" y="50"/>
                  </a:cubicBezTo>
                  <a:cubicBezTo>
                    <a:pt x="38" y="50"/>
                    <a:pt x="38" y="50"/>
                    <a:pt x="38" y="51"/>
                  </a:cubicBezTo>
                  <a:cubicBezTo>
                    <a:pt x="37" y="51"/>
                    <a:pt x="36" y="52"/>
                    <a:pt x="35" y="53"/>
                  </a:cubicBezTo>
                  <a:cubicBezTo>
                    <a:pt x="32" y="56"/>
                    <a:pt x="29" y="58"/>
                    <a:pt x="27" y="60"/>
                  </a:cubicBezTo>
                  <a:cubicBezTo>
                    <a:pt x="21" y="65"/>
                    <a:pt x="17" y="70"/>
                    <a:pt x="12" y="75"/>
                  </a:cubicBezTo>
                  <a:moveTo>
                    <a:pt x="20" y="80"/>
                  </a:moveTo>
                  <a:cubicBezTo>
                    <a:pt x="18" y="79"/>
                    <a:pt x="16" y="78"/>
                    <a:pt x="15" y="77"/>
                  </a:cubicBezTo>
                  <a:cubicBezTo>
                    <a:pt x="15" y="77"/>
                    <a:pt x="15" y="77"/>
                    <a:pt x="15" y="77"/>
                  </a:cubicBezTo>
                  <a:cubicBezTo>
                    <a:pt x="20" y="72"/>
                    <a:pt x="25" y="67"/>
                    <a:pt x="30" y="63"/>
                  </a:cubicBezTo>
                  <a:cubicBezTo>
                    <a:pt x="33" y="60"/>
                    <a:pt x="37" y="58"/>
                    <a:pt x="40" y="55"/>
                  </a:cubicBezTo>
                  <a:cubicBezTo>
                    <a:pt x="42" y="54"/>
                    <a:pt x="46" y="52"/>
                    <a:pt x="47" y="50"/>
                  </a:cubicBezTo>
                  <a:cubicBezTo>
                    <a:pt x="41" y="55"/>
                    <a:pt x="35" y="60"/>
                    <a:pt x="30" y="65"/>
                  </a:cubicBezTo>
                  <a:cubicBezTo>
                    <a:pt x="25" y="69"/>
                    <a:pt x="20" y="73"/>
                    <a:pt x="17" y="78"/>
                  </a:cubicBezTo>
                  <a:cubicBezTo>
                    <a:pt x="17" y="78"/>
                    <a:pt x="17" y="78"/>
                    <a:pt x="17" y="78"/>
                  </a:cubicBezTo>
                  <a:cubicBezTo>
                    <a:pt x="23" y="74"/>
                    <a:pt x="28" y="70"/>
                    <a:pt x="33" y="66"/>
                  </a:cubicBezTo>
                  <a:cubicBezTo>
                    <a:pt x="39" y="62"/>
                    <a:pt x="45" y="56"/>
                    <a:pt x="51" y="53"/>
                  </a:cubicBezTo>
                  <a:cubicBezTo>
                    <a:pt x="49" y="54"/>
                    <a:pt x="46" y="57"/>
                    <a:pt x="43" y="59"/>
                  </a:cubicBezTo>
                  <a:cubicBezTo>
                    <a:pt x="40" y="62"/>
                    <a:pt x="37" y="64"/>
                    <a:pt x="34" y="67"/>
                  </a:cubicBezTo>
                  <a:cubicBezTo>
                    <a:pt x="31" y="70"/>
                    <a:pt x="28" y="73"/>
                    <a:pt x="25" y="75"/>
                  </a:cubicBezTo>
                  <a:cubicBezTo>
                    <a:pt x="23" y="77"/>
                    <a:pt x="21" y="78"/>
                    <a:pt x="20" y="80"/>
                  </a:cubicBezTo>
                  <a:moveTo>
                    <a:pt x="47" y="50"/>
                  </a:moveTo>
                  <a:cubicBezTo>
                    <a:pt x="47" y="50"/>
                    <a:pt x="47" y="50"/>
                    <a:pt x="47" y="50"/>
                  </a:cubicBezTo>
                  <a:cubicBezTo>
                    <a:pt x="47" y="50"/>
                    <a:pt x="47" y="50"/>
                    <a:pt x="47" y="50"/>
                  </a:cubicBezTo>
                  <a:moveTo>
                    <a:pt x="6" y="66"/>
                  </a:moveTo>
                  <a:cubicBezTo>
                    <a:pt x="5" y="64"/>
                    <a:pt x="4" y="62"/>
                    <a:pt x="4" y="60"/>
                  </a:cubicBezTo>
                  <a:cubicBezTo>
                    <a:pt x="8" y="57"/>
                    <a:pt x="11" y="53"/>
                    <a:pt x="15" y="50"/>
                  </a:cubicBezTo>
                  <a:cubicBezTo>
                    <a:pt x="15" y="50"/>
                    <a:pt x="13" y="53"/>
                    <a:pt x="12" y="54"/>
                  </a:cubicBezTo>
                  <a:cubicBezTo>
                    <a:pt x="11" y="55"/>
                    <a:pt x="10" y="56"/>
                    <a:pt x="9" y="57"/>
                  </a:cubicBezTo>
                  <a:cubicBezTo>
                    <a:pt x="7" y="59"/>
                    <a:pt x="6" y="61"/>
                    <a:pt x="5" y="63"/>
                  </a:cubicBezTo>
                  <a:cubicBezTo>
                    <a:pt x="5" y="63"/>
                    <a:pt x="5" y="63"/>
                    <a:pt x="5" y="63"/>
                  </a:cubicBezTo>
                  <a:cubicBezTo>
                    <a:pt x="8" y="62"/>
                    <a:pt x="10" y="59"/>
                    <a:pt x="12" y="57"/>
                  </a:cubicBezTo>
                  <a:cubicBezTo>
                    <a:pt x="13" y="56"/>
                    <a:pt x="15" y="55"/>
                    <a:pt x="16" y="53"/>
                  </a:cubicBezTo>
                  <a:cubicBezTo>
                    <a:pt x="16" y="53"/>
                    <a:pt x="18" y="51"/>
                    <a:pt x="19" y="51"/>
                  </a:cubicBezTo>
                  <a:cubicBezTo>
                    <a:pt x="19" y="51"/>
                    <a:pt x="19" y="51"/>
                    <a:pt x="18" y="52"/>
                  </a:cubicBezTo>
                  <a:cubicBezTo>
                    <a:pt x="15" y="57"/>
                    <a:pt x="9" y="61"/>
                    <a:pt x="6" y="66"/>
                  </a:cubicBezTo>
                  <a:moveTo>
                    <a:pt x="14" y="77"/>
                  </a:moveTo>
                  <a:cubicBezTo>
                    <a:pt x="14" y="77"/>
                    <a:pt x="13" y="76"/>
                    <a:pt x="13" y="76"/>
                  </a:cubicBezTo>
                  <a:cubicBezTo>
                    <a:pt x="18" y="71"/>
                    <a:pt x="23" y="66"/>
                    <a:pt x="29" y="62"/>
                  </a:cubicBezTo>
                  <a:cubicBezTo>
                    <a:pt x="32" y="59"/>
                    <a:pt x="35" y="57"/>
                    <a:pt x="38" y="54"/>
                  </a:cubicBezTo>
                  <a:cubicBezTo>
                    <a:pt x="40" y="53"/>
                    <a:pt x="41" y="52"/>
                    <a:pt x="43" y="51"/>
                  </a:cubicBezTo>
                  <a:cubicBezTo>
                    <a:pt x="44" y="50"/>
                    <a:pt x="44" y="50"/>
                    <a:pt x="44" y="50"/>
                  </a:cubicBezTo>
                  <a:cubicBezTo>
                    <a:pt x="45" y="50"/>
                    <a:pt x="42" y="52"/>
                    <a:pt x="42" y="52"/>
                  </a:cubicBezTo>
                  <a:cubicBezTo>
                    <a:pt x="37" y="56"/>
                    <a:pt x="33" y="59"/>
                    <a:pt x="28" y="63"/>
                  </a:cubicBezTo>
                  <a:cubicBezTo>
                    <a:pt x="24" y="68"/>
                    <a:pt x="19" y="72"/>
                    <a:pt x="14" y="77"/>
                  </a:cubicBezTo>
                  <a:cubicBezTo>
                    <a:pt x="14" y="77"/>
                    <a:pt x="14" y="77"/>
                    <a:pt x="14" y="77"/>
                  </a:cubicBezTo>
                  <a:moveTo>
                    <a:pt x="6" y="66"/>
                  </a:moveTo>
                  <a:cubicBezTo>
                    <a:pt x="8" y="64"/>
                    <a:pt x="11" y="60"/>
                    <a:pt x="14" y="58"/>
                  </a:cubicBezTo>
                  <a:cubicBezTo>
                    <a:pt x="16" y="56"/>
                    <a:pt x="18" y="53"/>
                    <a:pt x="20" y="50"/>
                  </a:cubicBezTo>
                  <a:cubicBezTo>
                    <a:pt x="20" y="50"/>
                    <a:pt x="20" y="50"/>
                    <a:pt x="20" y="50"/>
                  </a:cubicBezTo>
                  <a:cubicBezTo>
                    <a:pt x="21" y="50"/>
                    <a:pt x="22" y="50"/>
                    <a:pt x="23" y="51"/>
                  </a:cubicBezTo>
                  <a:cubicBezTo>
                    <a:pt x="23" y="51"/>
                    <a:pt x="23" y="51"/>
                    <a:pt x="23" y="51"/>
                  </a:cubicBezTo>
                  <a:cubicBezTo>
                    <a:pt x="17" y="55"/>
                    <a:pt x="12" y="61"/>
                    <a:pt x="6" y="66"/>
                  </a:cubicBezTo>
                  <a:moveTo>
                    <a:pt x="18" y="77"/>
                  </a:moveTo>
                  <a:cubicBezTo>
                    <a:pt x="18" y="77"/>
                    <a:pt x="19" y="75"/>
                    <a:pt x="20" y="75"/>
                  </a:cubicBezTo>
                  <a:cubicBezTo>
                    <a:pt x="21" y="74"/>
                    <a:pt x="22" y="72"/>
                    <a:pt x="24" y="71"/>
                  </a:cubicBezTo>
                  <a:cubicBezTo>
                    <a:pt x="26" y="69"/>
                    <a:pt x="29" y="67"/>
                    <a:pt x="31" y="65"/>
                  </a:cubicBezTo>
                  <a:cubicBezTo>
                    <a:pt x="37" y="60"/>
                    <a:pt x="43" y="55"/>
                    <a:pt x="49" y="50"/>
                  </a:cubicBezTo>
                  <a:cubicBezTo>
                    <a:pt x="49" y="49"/>
                    <a:pt x="49" y="49"/>
                    <a:pt x="49" y="49"/>
                  </a:cubicBezTo>
                  <a:cubicBezTo>
                    <a:pt x="51" y="50"/>
                    <a:pt x="53" y="52"/>
                    <a:pt x="55" y="53"/>
                  </a:cubicBezTo>
                  <a:cubicBezTo>
                    <a:pt x="50" y="57"/>
                    <a:pt x="46" y="61"/>
                    <a:pt x="40" y="65"/>
                  </a:cubicBezTo>
                  <a:cubicBezTo>
                    <a:pt x="37" y="67"/>
                    <a:pt x="33" y="70"/>
                    <a:pt x="29" y="73"/>
                  </a:cubicBezTo>
                  <a:cubicBezTo>
                    <a:pt x="31" y="71"/>
                    <a:pt x="32" y="69"/>
                    <a:pt x="34" y="67"/>
                  </a:cubicBezTo>
                  <a:cubicBezTo>
                    <a:pt x="40" y="62"/>
                    <a:pt x="46" y="57"/>
                    <a:pt x="52" y="52"/>
                  </a:cubicBezTo>
                  <a:cubicBezTo>
                    <a:pt x="52" y="52"/>
                    <a:pt x="52" y="52"/>
                    <a:pt x="52" y="52"/>
                  </a:cubicBezTo>
                  <a:cubicBezTo>
                    <a:pt x="47" y="54"/>
                    <a:pt x="42" y="58"/>
                    <a:pt x="38" y="62"/>
                  </a:cubicBezTo>
                  <a:cubicBezTo>
                    <a:pt x="32" y="67"/>
                    <a:pt x="26" y="71"/>
                    <a:pt x="19" y="76"/>
                  </a:cubicBezTo>
                  <a:cubicBezTo>
                    <a:pt x="18" y="76"/>
                    <a:pt x="18" y="77"/>
                    <a:pt x="18" y="77"/>
                  </a:cubicBezTo>
                  <a:moveTo>
                    <a:pt x="3" y="58"/>
                  </a:moveTo>
                  <a:cubicBezTo>
                    <a:pt x="3" y="57"/>
                    <a:pt x="3" y="57"/>
                    <a:pt x="3" y="56"/>
                  </a:cubicBezTo>
                  <a:cubicBezTo>
                    <a:pt x="4" y="55"/>
                    <a:pt x="5" y="54"/>
                    <a:pt x="7" y="53"/>
                  </a:cubicBezTo>
                  <a:cubicBezTo>
                    <a:pt x="8" y="52"/>
                    <a:pt x="9" y="51"/>
                    <a:pt x="10" y="50"/>
                  </a:cubicBezTo>
                  <a:cubicBezTo>
                    <a:pt x="11" y="49"/>
                    <a:pt x="11" y="49"/>
                    <a:pt x="11" y="49"/>
                  </a:cubicBezTo>
                  <a:cubicBezTo>
                    <a:pt x="12" y="49"/>
                    <a:pt x="10" y="51"/>
                    <a:pt x="10" y="51"/>
                  </a:cubicBezTo>
                  <a:cubicBezTo>
                    <a:pt x="8" y="53"/>
                    <a:pt x="5" y="55"/>
                    <a:pt x="3" y="58"/>
                  </a:cubicBezTo>
                  <a:moveTo>
                    <a:pt x="35" y="58"/>
                  </a:moveTo>
                  <a:cubicBezTo>
                    <a:pt x="36" y="57"/>
                    <a:pt x="37" y="56"/>
                    <a:pt x="39" y="55"/>
                  </a:cubicBezTo>
                  <a:cubicBezTo>
                    <a:pt x="41" y="53"/>
                    <a:pt x="44" y="52"/>
                    <a:pt x="46" y="49"/>
                  </a:cubicBezTo>
                  <a:cubicBezTo>
                    <a:pt x="46" y="49"/>
                    <a:pt x="46" y="49"/>
                    <a:pt x="46" y="49"/>
                  </a:cubicBezTo>
                  <a:cubicBezTo>
                    <a:pt x="47" y="49"/>
                    <a:pt x="47" y="49"/>
                    <a:pt x="47" y="49"/>
                  </a:cubicBezTo>
                  <a:cubicBezTo>
                    <a:pt x="47" y="49"/>
                    <a:pt x="48" y="49"/>
                    <a:pt x="48" y="49"/>
                  </a:cubicBezTo>
                  <a:cubicBezTo>
                    <a:pt x="43" y="52"/>
                    <a:pt x="39" y="55"/>
                    <a:pt x="35" y="58"/>
                  </a:cubicBezTo>
                  <a:moveTo>
                    <a:pt x="10" y="72"/>
                  </a:moveTo>
                  <a:cubicBezTo>
                    <a:pt x="10" y="70"/>
                    <a:pt x="12" y="69"/>
                    <a:pt x="13" y="67"/>
                  </a:cubicBezTo>
                  <a:cubicBezTo>
                    <a:pt x="15" y="65"/>
                    <a:pt x="18" y="63"/>
                    <a:pt x="20" y="61"/>
                  </a:cubicBezTo>
                  <a:cubicBezTo>
                    <a:pt x="24" y="58"/>
                    <a:pt x="28" y="55"/>
                    <a:pt x="31" y="52"/>
                  </a:cubicBezTo>
                  <a:cubicBezTo>
                    <a:pt x="32" y="52"/>
                    <a:pt x="33" y="51"/>
                    <a:pt x="35" y="51"/>
                  </a:cubicBezTo>
                  <a:cubicBezTo>
                    <a:pt x="38" y="50"/>
                    <a:pt x="41" y="49"/>
                    <a:pt x="44" y="49"/>
                  </a:cubicBezTo>
                  <a:cubicBezTo>
                    <a:pt x="44" y="49"/>
                    <a:pt x="45" y="49"/>
                    <a:pt x="45" y="49"/>
                  </a:cubicBezTo>
                  <a:cubicBezTo>
                    <a:pt x="34" y="56"/>
                    <a:pt x="25" y="64"/>
                    <a:pt x="15" y="73"/>
                  </a:cubicBezTo>
                  <a:cubicBezTo>
                    <a:pt x="15" y="73"/>
                    <a:pt x="15" y="73"/>
                    <a:pt x="14" y="74"/>
                  </a:cubicBezTo>
                  <a:cubicBezTo>
                    <a:pt x="15" y="73"/>
                    <a:pt x="16" y="72"/>
                    <a:pt x="16" y="71"/>
                  </a:cubicBezTo>
                  <a:cubicBezTo>
                    <a:pt x="19" y="69"/>
                    <a:pt x="21" y="66"/>
                    <a:pt x="24" y="64"/>
                  </a:cubicBezTo>
                  <a:cubicBezTo>
                    <a:pt x="29" y="59"/>
                    <a:pt x="34" y="54"/>
                    <a:pt x="40" y="50"/>
                  </a:cubicBezTo>
                  <a:cubicBezTo>
                    <a:pt x="39" y="49"/>
                    <a:pt x="39" y="49"/>
                    <a:pt x="39" y="49"/>
                  </a:cubicBezTo>
                  <a:cubicBezTo>
                    <a:pt x="28" y="53"/>
                    <a:pt x="21" y="64"/>
                    <a:pt x="12" y="70"/>
                  </a:cubicBezTo>
                  <a:cubicBezTo>
                    <a:pt x="10" y="72"/>
                    <a:pt x="10" y="72"/>
                    <a:pt x="10" y="72"/>
                  </a:cubicBezTo>
                  <a:moveTo>
                    <a:pt x="3" y="53"/>
                  </a:moveTo>
                  <a:cubicBezTo>
                    <a:pt x="4" y="52"/>
                    <a:pt x="5" y="51"/>
                    <a:pt x="7" y="50"/>
                  </a:cubicBezTo>
                  <a:cubicBezTo>
                    <a:pt x="7" y="49"/>
                    <a:pt x="7" y="49"/>
                    <a:pt x="8" y="49"/>
                  </a:cubicBezTo>
                  <a:cubicBezTo>
                    <a:pt x="8" y="48"/>
                    <a:pt x="8" y="48"/>
                    <a:pt x="8" y="48"/>
                  </a:cubicBezTo>
                  <a:cubicBezTo>
                    <a:pt x="8" y="49"/>
                    <a:pt x="7" y="50"/>
                    <a:pt x="7" y="51"/>
                  </a:cubicBezTo>
                  <a:cubicBezTo>
                    <a:pt x="5" y="52"/>
                    <a:pt x="4" y="54"/>
                    <a:pt x="3" y="55"/>
                  </a:cubicBezTo>
                  <a:cubicBezTo>
                    <a:pt x="3" y="55"/>
                    <a:pt x="3" y="54"/>
                    <a:pt x="3" y="54"/>
                  </a:cubicBezTo>
                  <a:cubicBezTo>
                    <a:pt x="3" y="53"/>
                    <a:pt x="3" y="52"/>
                    <a:pt x="3" y="51"/>
                  </a:cubicBezTo>
                  <a:cubicBezTo>
                    <a:pt x="4" y="50"/>
                    <a:pt x="5" y="49"/>
                    <a:pt x="7" y="49"/>
                  </a:cubicBezTo>
                  <a:cubicBezTo>
                    <a:pt x="5" y="50"/>
                    <a:pt x="4" y="51"/>
                    <a:pt x="3" y="52"/>
                  </a:cubicBezTo>
                  <a:cubicBezTo>
                    <a:pt x="3" y="53"/>
                    <a:pt x="3" y="53"/>
                    <a:pt x="3" y="53"/>
                  </a:cubicBezTo>
                  <a:moveTo>
                    <a:pt x="4" y="58"/>
                  </a:moveTo>
                  <a:cubicBezTo>
                    <a:pt x="4" y="58"/>
                    <a:pt x="4" y="57"/>
                    <a:pt x="5" y="56"/>
                  </a:cubicBezTo>
                  <a:cubicBezTo>
                    <a:pt x="6" y="55"/>
                    <a:pt x="7" y="55"/>
                    <a:pt x="8" y="54"/>
                  </a:cubicBezTo>
                  <a:cubicBezTo>
                    <a:pt x="9" y="52"/>
                    <a:pt x="11" y="51"/>
                    <a:pt x="12" y="49"/>
                  </a:cubicBezTo>
                  <a:cubicBezTo>
                    <a:pt x="12" y="48"/>
                    <a:pt x="12" y="48"/>
                    <a:pt x="12" y="48"/>
                  </a:cubicBezTo>
                  <a:cubicBezTo>
                    <a:pt x="15" y="49"/>
                    <a:pt x="17" y="49"/>
                    <a:pt x="19" y="49"/>
                  </a:cubicBezTo>
                  <a:cubicBezTo>
                    <a:pt x="20" y="50"/>
                    <a:pt x="20" y="50"/>
                    <a:pt x="20" y="50"/>
                  </a:cubicBezTo>
                  <a:cubicBezTo>
                    <a:pt x="17" y="51"/>
                    <a:pt x="16" y="53"/>
                    <a:pt x="14" y="55"/>
                  </a:cubicBezTo>
                  <a:cubicBezTo>
                    <a:pt x="12" y="56"/>
                    <a:pt x="11" y="57"/>
                    <a:pt x="10" y="59"/>
                  </a:cubicBezTo>
                  <a:cubicBezTo>
                    <a:pt x="9" y="60"/>
                    <a:pt x="7" y="61"/>
                    <a:pt x="6" y="62"/>
                  </a:cubicBezTo>
                  <a:cubicBezTo>
                    <a:pt x="8" y="59"/>
                    <a:pt x="10" y="57"/>
                    <a:pt x="12" y="55"/>
                  </a:cubicBezTo>
                  <a:cubicBezTo>
                    <a:pt x="14" y="53"/>
                    <a:pt x="15" y="52"/>
                    <a:pt x="16" y="49"/>
                  </a:cubicBezTo>
                  <a:cubicBezTo>
                    <a:pt x="16" y="49"/>
                    <a:pt x="16" y="49"/>
                    <a:pt x="16" y="49"/>
                  </a:cubicBezTo>
                  <a:cubicBezTo>
                    <a:pt x="12" y="51"/>
                    <a:pt x="9" y="54"/>
                    <a:pt x="5" y="58"/>
                  </a:cubicBezTo>
                  <a:cubicBezTo>
                    <a:pt x="5" y="58"/>
                    <a:pt x="4" y="58"/>
                    <a:pt x="4" y="58"/>
                  </a:cubicBezTo>
                  <a:moveTo>
                    <a:pt x="4" y="54"/>
                  </a:moveTo>
                  <a:cubicBezTo>
                    <a:pt x="5" y="53"/>
                    <a:pt x="6" y="53"/>
                    <a:pt x="6" y="52"/>
                  </a:cubicBezTo>
                  <a:cubicBezTo>
                    <a:pt x="7" y="51"/>
                    <a:pt x="8" y="50"/>
                    <a:pt x="9" y="48"/>
                  </a:cubicBezTo>
                  <a:cubicBezTo>
                    <a:pt x="10" y="48"/>
                    <a:pt x="10" y="48"/>
                    <a:pt x="11" y="48"/>
                  </a:cubicBezTo>
                  <a:cubicBezTo>
                    <a:pt x="11" y="48"/>
                    <a:pt x="12" y="48"/>
                    <a:pt x="12" y="48"/>
                  </a:cubicBezTo>
                  <a:cubicBezTo>
                    <a:pt x="9" y="50"/>
                    <a:pt x="7" y="52"/>
                    <a:pt x="4" y="54"/>
                  </a:cubicBezTo>
                  <a:moveTo>
                    <a:pt x="45" y="2"/>
                  </a:moveTo>
                  <a:cubicBezTo>
                    <a:pt x="44" y="2"/>
                    <a:pt x="43" y="3"/>
                    <a:pt x="43" y="3"/>
                  </a:cubicBezTo>
                  <a:cubicBezTo>
                    <a:pt x="44" y="10"/>
                    <a:pt x="43" y="16"/>
                    <a:pt x="43" y="22"/>
                  </a:cubicBezTo>
                  <a:cubicBezTo>
                    <a:pt x="43" y="23"/>
                    <a:pt x="43" y="23"/>
                    <a:pt x="43" y="23"/>
                  </a:cubicBezTo>
                  <a:cubicBezTo>
                    <a:pt x="43" y="23"/>
                    <a:pt x="44" y="24"/>
                    <a:pt x="44" y="24"/>
                  </a:cubicBezTo>
                  <a:cubicBezTo>
                    <a:pt x="44" y="24"/>
                    <a:pt x="44" y="24"/>
                    <a:pt x="44" y="24"/>
                  </a:cubicBezTo>
                  <a:cubicBezTo>
                    <a:pt x="45" y="24"/>
                    <a:pt x="45" y="24"/>
                    <a:pt x="45" y="24"/>
                  </a:cubicBezTo>
                  <a:cubicBezTo>
                    <a:pt x="60" y="24"/>
                    <a:pt x="68" y="36"/>
                    <a:pt x="69" y="49"/>
                  </a:cubicBezTo>
                  <a:cubicBezTo>
                    <a:pt x="69" y="49"/>
                    <a:pt x="68" y="49"/>
                    <a:pt x="68" y="49"/>
                  </a:cubicBezTo>
                  <a:cubicBezTo>
                    <a:pt x="67" y="49"/>
                    <a:pt x="65" y="49"/>
                    <a:pt x="64" y="50"/>
                  </a:cubicBezTo>
                  <a:cubicBezTo>
                    <a:pt x="62" y="51"/>
                    <a:pt x="60" y="51"/>
                    <a:pt x="59" y="51"/>
                  </a:cubicBezTo>
                  <a:cubicBezTo>
                    <a:pt x="57" y="51"/>
                    <a:pt x="55" y="50"/>
                    <a:pt x="53" y="49"/>
                  </a:cubicBezTo>
                  <a:cubicBezTo>
                    <a:pt x="50" y="47"/>
                    <a:pt x="47" y="46"/>
                    <a:pt x="44" y="46"/>
                  </a:cubicBezTo>
                  <a:cubicBezTo>
                    <a:pt x="41" y="46"/>
                    <a:pt x="37" y="47"/>
                    <a:pt x="34" y="48"/>
                  </a:cubicBezTo>
                  <a:cubicBezTo>
                    <a:pt x="32" y="49"/>
                    <a:pt x="30" y="49"/>
                    <a:pt x="29" y="49"/>
                  </a:cubicBezTo>
                  <a:cubicBezTo>
                    <a:pt x="27" y="49"/>
                    <a:pt x="25" y="49"/>
                    <a:pt x="22" y="48"/>
                  </a:cubicBezTo>
                  <a:cubicBezTo>
                    <a:pt x="20" y="47"/>
                    <a:pt x="17" y="46"/>
                    <a:pt x="15" y="46"/>
                  </a:cubicBezTo>
                  <a:cubicBezTo>
                    <a:pt x="13" y="46"/>
                    <a:pt x="12" y="46"/>
                    <a:pt x="11" y="46"/>
                  </a:cubicBezTo>
                  <a:cubicBezTo>
                    <a:pt x="8" y="46"/>
                    <a:pt x="6" y="46"/>
                    <a:pt x="3" y="47"/>
                  </a:cubicBezTo>
                  <a:cubicBezTo>
                    <a:pt x="6" y="35"/>
                    <a:pt x="16" y="24"/>
                    <a:pt x="28" y="24"/>
                  </a:cubicBezTo>
                  <a:cubicBezTo>
                    <a:pt x="29" y="24"/>
                    <a:pt x="29" y="24"/>
                    <a:pt x="30" y="24"/>
                  </a:cubicBezTo>
                  <a:cubicBezTo>
                    <a:pt x="30" y="24"/>
                    <a:pt x="30" y="24"/>
                    <a:pt x="30" y="24"/>
                  </a:cubicBezTo>
                  <a:cubicBezTo>
                    <a:pt x="30" y="24"/>
                    <a:pt x="31" y="24"/>
                    <a:pt x="31" y="24"/>
                  </a:cubicBezTo>
                  <a:cubicBezTo>
                    <a:pt x="31" y="24"/>
                    <a:pt x="32" y="23"/>
                    <a:pt x="32" y="23"/>
                  </a:cubicBezTo>
                  <a:cubicBezTo>
                    <a:pt x="33" y="18"/>
                    <a:pt x="32" y="13"/>
                    <a:pt x="32" y="8"/>
                  </a:cubicBezTo>
                  <a:cubicBezTo>
                    <a:pt x="32" y="8"/>
                    <a:pt x="31" y="8"/>
                    <a:pt x="31" y="8"/>
                  </a:cubicBezTo>
                  <a:cubicBezTo>
                    <a:pt x="30" y="8"/>
                    <a:pt x="30" y="8"/>
                    <a:pt x="29" y="7"/>
                  </a:cubicBezTo>
                  <a:cubicBezTo>
                    <a:pt x="30" y="12"/>
                    <a:pt x="30" y="17"/>
                    <a:pt x="29" y="21"/>
                  </a:cubicBezTo>
                  <a:cubicBezTo>
                    <a:pt x="29" y="21"/>
                    <a:pt x="29" y="21"/>
                    <a:pt x="28" y="21"/>
                  </a:cubicBezTo>
                  <a:cubicBezTo>
                    <a:pt x="14" y="21"/>
                    <a:pt x="2" y="36"/>
                    <a:pt x="0" y="50"/>
                  </a:cubicBezTo>
                  <a:cubicBezTo>
                    <a:pt x="0" y="51"/>
                    <a:pt x="0" y="51"/>
                    <a:pt x="0" y="51"/>
                  </a:cubicBezTo>
                  <a:cubicBezTo>
                    <a:pt x="0" y="51"/>
                    <a:pt x="0" y="52"/>
                    <a:pt x="0" y="53"/>
                  </a:cubicBezTo>
                  <a:cubicBezTo>
                    <a:pt x="0" y="61"/>
                    <a:pt x="3" y="70"/>
                    <a:pt x="9" y="76"/>
                  </a:cubicBezTo>
                  <a:cubicBezTo>
                    <a:pt x="16" y="83"/>
                    <a:pt x="28" y="85"/>
                    <a:pt x="37" y="85"/>
                  </a:cubicBezTo>
                  <a:cubicBezTo>
                    <a:pt x="37" y="85"/>
                    <a:pt x="37" y="85"/>
                    <a:pt x="37" y="85"/>
                  </a:cubicBezTo>
                  <a:cubicBezTo>
                    <a:pt x="46" y="85"/>
                    <a:pt x="56" y="81"/>
                    <a:pt x="63" y="75"/>
                  </a:cubicBezTo>
                  <a:cubicBezTo>
                    <a:pt x="68" y="70"/>
                    <a:pt x="71" y="63"/>
                    <a:pt x="72" y="55"/>
                  </a:cubicBezTo>
                  <a:cubicBezTo>
                    <a:pt x="74" y="39"/>
                    <a:pt x="63" y="21"/>
                    <a:pt x="45" y="21"/>
                  </a:cubicBezTo>
                  <a:cubicBezTo>
                    <a:pt x="46" y="15"/>
                    <a:pt x="46" y="8"/>
                    <a:pt x="45" y="2"/>
                  </a:cubicBezTo>
                  <a:cubicBezTo>
                    <a:pt x="45" y="2"/>
                    <a:pt x="45" y="2"/>
                    <a:pt x="45" y="2"/>
                  </a:cubicBezTo>
                  <a:moveTo>
                    <a:pt x="38" y="1"/>
                  </a:moveTo>
                  <a:cubicBezTo>
                    <a:pt x="36" y="1"/>
                    <a:pt x="33" y="2"/>
                    <a:pt x="31" y="3"/>
                  </a:cubicBezTo>
                  <a:cubicBezTo>
                    <a:pt x="33" y="3"/>
                    <a:pt x="36" y="2"/>
                    <a:pt x="38" y="1"/>
                  </a:cubicBezTo>
                  <a:moveTo>
                    <a:pt x="31" y="0"/>
                  </a:moveTo>
                  <a:cubicBezTo>
                    <a:pt x="31" y="0"/>
                    <a:pt x="30" y="0"/>
                    <a:pt x="30" y="1"/>
                  </a:cubicBezTo>
                  <a:cubicBezTo>
                    <a:pt x="30" y="1"/>
                    <a:pt x="29" y="1"/>
                    <a:pt x="29" y="2"/>
                  </a:cubicBezTo>
                  <a:cubicBezTo>
                    <a:pt x="31" y="2"/>
                    <a:pt x="33" y="1"/>
                    <a:pt x="34" y="1"/>
                  </a:cubicBezTo>
                  <a:cubicBezTo>
                    <a:pt x="33" y="1"/>
                    <a:pt x="32" y="0"/>
                    <a:pt x="31" y="0"/>
                  </a:cubicBezTo>
                  <a:cubicBezTo>
                    <a:pt x="31" y="0"/>
                    <a:pt x="31" y="0"/>
                    <a:pt x="31"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524" name="Google Shape;524;p22"/>
            <p:cNvSpPr/>
            <p:nvPr/>
          </p:nvSpPr>
          <p:spPr>
            <a:xfrm>
              <a:off x="7178344" y="3220964"/>
              <a:ext cx="474663" cy="546100"/>
            </a:xfrm>
            <a:custGeom>
              <a:rect b="b" l="l" r="r" t="t"/>
              <a:pathLst>
                <a:path extrusionOk="0" h="129" w="112">
                  <a:moveTo>
                    <a:pt x="85" y="117"/>
                  </a:moveTo>
                  <a:cubicBezTo>
                    <a:pt x="88" y="114"/>
                    <a:pt x="91" y="111"/>
                    <a:pt x="94" y="107"/>
                  </a:cubicBezTo>
                  <a:cubicBezTo>
                    <a:pt x="96" y="105"/>
                    <a:pt x="98" y="103"/>
                    <a:pt x="100" y="102"/>
                  </a:cubicBezTo>
                  <a:cubicBezTo>
                    <a:pt x="96" y="108"/>
                    <a:pt x="91" y="113"/>
                    <a:pt x="85" y="117"/>
                  </a:cubicBezTo>
                  <a:moveTo>
                    <a:pt x="51" y="114"/>
                  </a:moveTo>
                  <a:cubicBezTo>
                    <a:pt x="55" y="110"/>
                    <a:pt x="59" y="105"/>
                    <a:pt x="64" y="102"/>
                  </a:cubicBezTo>
                  <a:cubicBezTo>
                    <a:pt x="72" y="95"/>
                    <a:pt x="80" y="89"/>
                    <a:pt x="86" y="82"/>
                  </a:cubicBezTo>
                  <a:cubicBezTo>
                    <a:pt x="87" y="82"/>
                    <a:pt x="88" y="82"/>
                    <a:pt x="88" y="82"/>
                  </a:cubicBezTo>
                  <a:cubicBezTo>
                    <a:pt x="88" y="82"/>
                    <a:pt x="88" y="82"/>
                    <a:pt x="88" y="82"/>
                  </a:cubicBezTo>
                  <a:cubicBezTo>
                    <a:pt x="83" y="86"/>
                    <a:pt x="78" y="91"/>
                    <a:pt x="73" y="95"/>
                  </a:cubicBezTo>
                  <a:cubicBezTo>
                    <a:pt x="65" y="101"/>
                    <a:pt x="58" y="108"/>
                    <a:pt x="51" y="114"/>
                  </a:cubicBezTo>
                  <a:moveTo>
                    <a:pt x="38" y="124"/>
                  </a:moveTo>
                  <a:cubicBezTo>
                    <a:pt x="35" y="123"/>
                    <a:pt x="33" y="123"/>
                    <a:pt x="31" y="122"/>
                  </a:cubicBezTo>
                  <a:cubicBezTo>
                    <a:pt x="41" y="114"/>
                    <a:pt x="51" y="106"/>
                    <a:pt x="62" y="99"/>
                  </a:cubicBezTo>
                  <a:cubicBezTo>
                    <a:pt x="66" y="96"/>
                    <a:pt x="69" y="94"/>
                    <a:pt x="73" y="91"/>
                  </a:cubicBezTo>
                  <a:cubicBezTo>
                    <a:pt x="76" y="88"/>
                    <a:pt x="79" y="86"/>
                    <a:pt x="82" y="84"/>
                  </a:cubicBezTo>
                  <a:cubicBezTo>
                    <a:pt x="83" y="83"/>
                    <a:pt x="84" y="81"/>
                    <a:pt x="85" y="81"/>
                  </a:cubicBezTo>
                  <a:cubicBezTo>
                    <a:pt x="85" y="81"/>
                    <a:pt x="85" y="82"/>
                    <a:pt x="83" y="84"/>
                  </a:cubicBezTo>
                  <a:cubicBezTo>
                    <a:pt x="77" y="91"/>
                    <a:pt x="68" y="97"/>
                    <a:pt x="60" y="103"/>
                  </a:cubicBezTo>
                  <a:cubicBezTo>
                    <a:pt x="56" y="107"/>
                    <a:pt x="52" y="111"/>
                    <a:pt x="48" y="115"/>
                  </a:cubicBezTo>
                  <a:cubicBezTo>
                    <a:pt x="46" y="117"/>
                    <a:pt x="44" y="119"/>
                    <a:pt x="41" y="121"/>
                  </a:cubicBezTo>
                  <a:cubicBezTo>
                    <a:pt x="40" y="122"/>
                    <a:pt x="39" y="123"/>
                    <a:pt x="38" y="123"/>
                  </a:cubicBezTo>
                  <a:cubicBezTo>
                    <a:pt x="38" y="124"/>
                    <a:pt x="38" y="124"/>
                    <a:pt x="38" y="124"/>
                  </a:cubicBezTo>
                  <a:moveTo>
                    <a:pt x="41" y="123"/>
                  </a:moveTo>
                  <a:cubicBezTo>
                    <a:pt x="41" y="123"/>
                    <a:pt x="42" y="123"/>
                    <a:pt x="42" y="122"/>
                  </a:cubicBezTo>
                  <a:cubicBezTo>
                    <a:pt x="43" y="121"/>
                    <a:pt x="45" y="120"/>
                    <a:pt x="46" y="119"/>
                  </a:cubicBezTo>
                  <a:cubicBezTo>
                    <a:pt x="54" y="113"/>
                    <a:pt x="62" y="106"/>
                    <a:pt x="70" y="99"/>
                  </a:cubicBezTo>
                  <a:cubicBezTo>
                    <a:pt x="74" y="96"/>
                    <a:pt x="78" y="92"/>
                    <a:pt x="82" y="89"/>
                  </a:cubicBezTo>
                  <a:cubicBezTo>
                    <a:pt x="84" y="87"/>
                    <a:pt x="86" y="85"/>
                    <a:pt x="88" y="83"/>
                  </a:cubicBezTo>
                  <a:cubicBezTo>
                    <a:pt x="89" y="83"/>
                    <a:pt x="90" y="82"/>
                    <a:pt x="92" y="81"/>
                  </a:cubicBezTo>
                  <a:cubicBezTo>
                    <a:pt x="92" y="81"/>
                    <a:pt x="93" y="81"/>
                    <a:pt x="94" y="81"/>
                  </a:cubicBezTo>
                  <a:cubicBezTo>
                    <a:pt x="80" y="97"/>
                    <a:pt x="60" y="109"/>
                    <a:pt x="46" y="124"/>
                  </a:cubicBezTo>
                  <a:cubicBezTo>
                    <a:pt x="45" y="124"/>
                    <a:pt x="46" y="125"/>
                    <a:pt x="46" y="125"/>
                  </a:cubicBezTo>
                  <a:cubicBezTo>
                    <a:pt x="46" y="125"/>
                    <a:pt x="46" y="125"/>
                    <a:pt x="46" y="125"/>
                  </a:cubicBezTo>
                  <a:cubicBezTo>
                    <a:pt x="63" y="113"/>
                    <a:pt x="79" y="100"/>
                    <a:pt x="94" y="87"/>
                  </a:cubicBezTo>
                  <a:cubicBezTo>
                    <a:pt x="93" y="88"/>
                    <a:pt x="91" y="89"/>
                    <a:pt x="90" y="90"/>
                  </a:cubicBezTo>
                  <a:cubicBezTo>
                    <a:pt x="86" y="94"/>
                    <a:pt x="81" y="98"/>
                    <a:pt x="77" y="102"/>
                  </a:cubicBezTo>
                  <a:cubicBezTo>
                    <a:pt x="69" y="110"/>
                    <a:pt x="61" y="117"/>
                    <a:pt x="53" y="125"/>
                  </a:cubicBezTo>
                  <a:cubicBezTo>
                    <a:pt x="52" y="125"/>
                    <a:pt x="53" y="126"/>
                    <a:pt x="53" y="126"/>
                  </a:cubicBezTo>
                  <a:cubicBezTo>
                    <a:pt x="53" y="126"/>
                    <a:pt x="53" y="126"/>
                    <a:pt x="53" y="125"/>
                  </a:cubicBezTo>
                  <a:cubicBezTo>
                    <a:pt x="69" y="115"/>
                    <a:pt x="83" y="102"/>
                    <a:pt x="98" y="89"/>
                  </a:cubicBezTo>
                  <a:cubicBezTo>
                    <a:pt x="97" y="89"/>
                    <a:pt x="97" y="89"/>
                    <a:pt x="97" y="89"/>
                  </a:cubicBezTo>
                  <a:cubicBezTo>
                    <a:pt x="93" y="94"/>
                    <a:pt x="89" y="97"/>
                    <a:pt x="85" y="101"/>
                  </a:cubicBezTo>
                  <a:cubicBezTo>
                    <a:pt x="78" y="109"/>
                    <a:pt x="70" y="116"/>
                    <a:pt x="63" y="123"/>
                  </a:cubicBezTo>
                  <a:cubicBezTo>
                    <a:pt x="62" y="124"/>
                    <a:pt x="63" y="124"/>
                    <a:pt x="63" y="124"/>
                  </a:cubicBezTo>
                  <a:cubicBezTo>
                    <a:pt x="63" y="124"/>
                    <a:pt x="63" y="124"/>
                    <a:pt x="63" y="124"/>
                  </a:cubicBezTo>
                  <a:cubicBezTo>
                    <a:pt x="76" y="116"/>
                    <a:pt x="87" y="103"/>
                    <a:pt x="99" y="93"/>
                  </a:cubicBezTo>
                  <a:cubicBezTo>
                    <a:pt x="100" y="92"/>
                    <a:pt x="101" y="92"/>
                    <a:pt x="102" y="91"/>
                  </a:cubicBezTo>
                  <a:cubicBezTo>
                    <a:pt x="101" y="92"/>
                    <a:pt x="100" y="94"/>
                    <a:pt x="99" y="95"/>
                  </a:cubicBezTo>
                  <a:cubicBezTo>
                    <a:pt x="97" y="98"/>
                    <a:pt x="94" y="100"/>
                    <a:pt x="91" y="102"/>
                  </a:cubicBezTo>
                  <a:cubicBezTo>
                    <a:pt x="84" y="107"/>
                    <a:pt x="78" y="114"/>
                    <a:pt x="72" y="120"/>
                  </a:cubicBezTo>
                  <a:cubicBezTo>
                    <a:pt x="72" y="121"/>
                    <a:pt x="72" y="121"/>
                    <a:pt x="73" y="121"/>
                  </a:cubicBezTo>
                  <a:cubicBezTo>
                    <a:pt x="73" y="121"/>
                    <a:pt x="73" y="121"/>
                    <a:pt x="73" y="121"/>
                  </a:cubicBezTo>
                  <a:cubicBezTo>
                    <a:pt x="83" y="117"/>
                    <a:pt x="90" y="109"/>
                    <a:pt x="97" y="102"/>
                  </a:cubicBezTo>
                  <a:cubicBezTo>
                    <a:pt x="98" y="102"/>
                    <a:pt x="100" y="100"/>
                    <a:pt x="101" y="98"/>
                  </a:cubicBezTo>
                  <a:cubicBezTo>
                    <a:pt x="101" y="99"/>
                    <a:pt x="101" y="99"/>
                    <a:pt x="101" y="100"/>
                  </a:cubicBezTo>
                  <a:cubicBezTo>
                    <a:pt x="99" y="102"/>
                    <a:pt x="96" y="103"/>
                    <a:pt x="94" y="105"/>
                  </a:cubicBezTo>
                  <a:cubicBezTo>
                    <a:pt x="90" y="109"/>
                    <a:pt x="86" y="115"/>
                    <a:pt x="81" y="119"/>
                  </a:cubicBezTo>
                  <a:cubicBezTo>
                    <a:pt x="81" y="119"/>
                    <a:pt x="81" y="119"/>
                    <a:pt x="81" y="119"/>
                  </a:cubicBezTo>
                  <a:cubicBezTo>
                    <a:pt x="74" y="123"/>
                    <a:pt x="65" y="125"/>
                    <a:pt x="56" y="126"/>
                  </a:cubicBezTo>
                  <a:cubicBezTo>
                    <a:pt x="56" y="126"/>
                    <a:pt x="55" y="126"/>
                    <a:pt x="54" y="126"/>
                  </a:cubicBezTo>
                  <a:cubicBezTo>
                    <a:pt x="49" y="126"/>
                    <a:pt x="44" y="125"/>
                    <a:pt x="39" y="124"/>
                  </a:cubicBezTo>
                  <a:cubicBezTo>
                    <a:pt x="39" y="124"/>
                    <a:pt x="40" y="123"/>
                    <a:pt x="40" y="123"/>
                  </a:cubicBezTo>
                  <a:cubicBezTo>
                    <a:pt x="40" y="123"/>
                    <a:pt x="40" y="123"/>
                    <a:pt x="41" y="123"/>
                  </a:cubicBezTo>
                  <a:moveTo>
                    <a:pt x="13" y="109"/>
                  </a:moveTo>
                  <a:cubicBezTo>
                    <a:pt x="12" y="108"/>
                    <a:pt x="11" y="107"/>
                    <a:pt x="10" y="105"/>
                  </a:cubicBezTo>
                  <a:cubicBezTo>
                    <a:pt x="17" y="102"/>
                    <a:pt x="22" y="97"/>
                    <a:pt x="28" y="92"/>
                  </a:cubicBezTo>
                  <a:cubicBezTo>
                    <a:pt x="31" y="89"/>
                    <a:pt x="34" y="87"/>
                    <a:pt x="37" y="84"/>
                  </a:cubicBezTo>
                  <a:cubicBezTo>
                    <a:pt x="39" y="82"/>
                    <a:pt x="41" y="81"/>
                    <a:pt x="43" y="79"/>
                  </a:cubicBezTo>
                  <a:cubicBezTo>
                    <a:pt x="43" y="79"/>
                    <a:pt x="43" y="79"/>
                    <a:pt x="43" y="79"/>
                  </a:cubicBezTo>
                  <a:cubicBezTo>
                    <a:pt x="44" y="79"/>
                    <a:pt x="44" y="79"/>
                    <a:pt x="45" y="79"/>
                  </a:cubicBezTo>
                  <a:cubicBezTo>
                    <a:pt x="45" y="79"/>
                    <a:pt x="45" y="79"/>
                    <a:pt x="45" y="79"/>
                  </a:cubicBezTo>
                  <a:cubicBezTo>
                    <a:pt x="35" y="90"/>
                    <a:pt x="21" y="96"/>
                    <a:pt x="13" y="109"/>
                  </a:cubicBezTo>
                  <a:moveTo>
                    <a:pt x="10" y="104"/>
                  </a:moveTo>
                  <a:cubicBezTo>
                    <a:pt x="9" y="103"/>
                    <a:pt x="9" y="102"/>
                    <a:pt x="9" y="102"/>
                  </a:cubicBezTo>
                  <a:cubicBezTo>
                    <a:pt x="13" y="98"/>
                    <a:pt x="16" y="94"/>
                    <a:pt x="20" y="91"/>
                  </a:cubicBezTo>
                  <a:cubicBezTo>
                    <a:pt x="22" y="88"/>
                    <a:pt x="24" y="86"/>
                    <a:pt x="27" y="84"/>
                  </a:cubicBezTo>
                  <a:cubicBezTo>
                    <a:pt x="28" y="83"/>
                    <a:pt x="32" y="79"/>
                    <a:pt x="33" y="79"/>
                  </a:cubicBezTo>
                  <a:cubicBezTo>
                    <a:pt x="33" y="79"/>
                    <a:pt x="33" y="80"/>
                    <a:pt x="30" y="83"/>
                  </a:cubicBezTo>
                  <a:cubicBezTo>
                    <a:pt x="27" y="87"/>
                    <a:pt x="23" y="91"/>
                    <a:pt x="19" y="95"/>
                  </a:cubicBezTo>
                  <a:cubicBezTo>
                    <a:pt x="16" y="98"/>
                    <a:pt x="12" y="100"/>
                    <a:pt x="10" y="104"/>
                  </a:cubicBezTo>
                  <a:moveTo>
                    <a:pt x="48" y="123"/>
                  </a:moveTo>
                  <a:cubicBezTo>
                    <a:pt x="49" y="122"/>
                    <a:pt x="49" y="122"/>
                    <a:pt x="49" y="122"/>
                  </a:cubicBezTo>
                  <a:cubicBezTo>
                    <a:pt x="57" y="114"/>
                    <a:pt x="66" y="107"/>
                    <a:pt x="74" y="100"/>
                  </a:cubicBezTo>
                  <a:cubicBezTo>
                    <a:pt x="82" y="93"/>
                    <a:pt x="89" y="87"/>
                    <a:pt x="95" y="80"/>
                  </a:cubicBezTo>
                  <a:cubicBezTo>
                    <a:pt x="98" y="79"/>
                    <a:pt x="100" y="78"/>
                    <a:pt x="103" y="78"/>
                  </a:cubicBezTo>
                  <a:cubicBezTo>
                    <a:pt x="104" y="78"/>
                    <a:pt x="104" y="78"/>
                    <a:pt x="105" y="78"/>
                  </a:cubicBezTo>
                  <a:cubicBezTo>
                    <a:pt x="106" y="78"/>
                    <a:pt x="106" y="78"/>
                    <a:pt x="106" y="78"/>
                  </a:cubicBezTo>
                  <a:cubicBezTo>
                    <a:pt x="106" y="80"/>
                    <a:pt x="106" y="81"/>
                    <a:pt x="105" y="83"/>
                  </a:cubicBezTo>
                  <a:cubicBezTo>
                    <a:pt x="105" y="88"/>
                    <a:pt x="104" y="93"/>
                    <a:pt x="102" y="97"/>
                  </a:cubicBezTo>
                  <a:cubicBezTo>
                    <a:pt x="98" y="100"/>
                    <a:pt x="94" y="104"/>
                    <a:pt x="89" y="108"/>
                  </a:cubicBezTo>
                  <a:cubicBezTo>
                    <a:pt x="87" y="110"/>
                    <a:pt x="84" y="113"/>
                    <a:pt x="81" y="115"/>
                  </a:cubicBezTo>
                  <a:cubicBezTo>
                    <a:pt x="80" y="116"/>
                    <a:pt x="75" y="119"/>
                    <a:pt x="75" y="119"/>
                  </a:cubicBezTo>
                  <a:cubicBezTo>
                    <a:pt x="75" y="119"/>
                    <a:pt x="75" y="119"/>
                    <a:pt x="76" y="117"/>
                  </a:cubicBezTo>
                  <a:cubicBezTo>
                    <a:pt x="82" y="112"/>
                    <a:pt x="87" y="106"/>
                    <a:pt x="93" y="101"/>
                  </a:cubicBezTo>
                  <a:cubicBezTo>
                    <a:pt x="97" y="98"/>
                    <a:pt x="102" y="94"/>
                    <a:pt x="104" y="89"/>
                  </a:cubicBezTo>
                  <a:cubicBezTo>
                    <a:pt x="105" y="88"/>
                    <a:pt x="104" y="88"/>
                    <a:pt x="104" y="88"/>
                  </a:cubicBezTo>
                  <a:cubicBezTo>
                    <a:pt x="104" y="88"/>
                    <a:pt x="104" y="88"/>
                    <a:pt x="104" y="88"/>
                  </a:cubicBezTo>
                  <a:cubicBezTo>
                    <a:pt x="98" y="94"/>
                    <a:pt x="91" y="99"/>
                    <a:pt x="85" y="104"/>
                  </a:cubicBezTo>
                  <a:cubicBezTo>
                    <a:pt x="82" y="107"/>
                    <a:pt x="78" y="111"/>
                    <a:pt x="75" y="114"/>
                  </a:cubicBezTo>
                  <a:cubicBezTo>
                    <a:pt x="72" y="116"/>
                    <a:pt x="67" y="121"/>
                    <a:pt x="65" y="122"/>
                  </a:cubicBezTo>
                  <a:cubicBezTo>
                    <a:pt x="78" y="110"/>
                    <a:pt x="90" y="98"/>
                    <a:pt x="102" y="86"/>
                  </a:cubicBezTo>
                  <a:cubicBezTo>
                    <a:pt x="103" y="85"/>
                    <a:pt x="103" y="85"/>
                    <a:pt x="103" y="85"/>
                  </a:cubicBezTo>
                  <a:cubicBezTo>
                    <a:pt x="104" y="84"/>
                    <a:pt x="104" y="84"/>
                    <a:pt x="105" y="83"/>
                  </a:cubicBezTo>
                  <a:cubicBezTo>
                    <a:pt x="105" y="83"/>
                    <a:pt x="105" y="82"/>
                    <a:pt x="105" y="82"/>
                  </a:cubicBezTo>
                  <a:cubicBezTo>
                    <a:pt x="104" y="82"/>
                    <a:pt x="104" y="82"/>
                    <a:pt x="104" y="82"/>
                  </a:cubicBezTo>
                  <a:cubicBezTo>
                    <a:pt x="96" y="89"/>
                    <a:pt x="87" y="97"/>
                    <a:pt x="79" y="104"/>
                  </a:cubicBezTo>
                  <a:cubicBezTo>
                    <a:pt x="75" y="108"/>
                    <a:pt x="70" y="111"/>
                    <a:pt x="66" y="115"/>
                  </a:cubicBezTo>
                  <a:cubicBezTo>
                    <a:pt x="64" y="117"/>
                    <a:pt x="61" y="119"/>
                    <a:pt x="59" y="120"/>
                  </a:cubicBezTo>
                  <a:cubicBezTo>
                    <a:pt x="66" y="114"/>
                    <a:pt x="73" y="108"/>
                    <a:pt x="79" y="102"/>
                  </a:cubicBezTo>
                  <a:cubicBezTo>
                    <a:pt x="87" y="94"/>
                    <a:pt x="95" y="88"/>
                    <a:pt x="102" y="80"/>
                  </a:cubicBezTo>
                  <a:cubicBezTo>
                    <a:pt x="102" y="79"/>
                    <a:pt x="102" y="79"/>
                    <a:pt x="101" y="79"/>
                  </a:cubicBezTo>
                  <a:cubicBezTo>
                    <a:pt x="101" y="79"/>
                    <a:pt x="101" y="79"/>
                    <a:pt x="101" y="79"/>
                  </a:cubicBezTo>
                  <a:cubicBezTo>
                    <a:pt x="93" y="87"/>
                    <a:pt x="84" y="94"/>
                    <a:pt x="75" y="102"/>
                  </a:cubicBezTo>
                  <a:cubicBezTo>
                    <a:pt x="70" y="106"/>
                    <a:pt x="65" y="110"/>
                    <a:pt x="59" y="114"/>
                  </a:cubicBezTo>
                  <a:cubicBezTo>
                    <a:pt x="57" y="116"/>
                    <a:pt x="54" y="118"/>
                    <a:pt x="52" y="120"/>
                  </a:cubicBezTo>
                  <a:cubicBezTo>
                    <a:pt x="51" y="120"/>
                    <a:pt x="49" y="122"/>
                    <a:pt x="48" y="123"/>
                  </a:cubicBezTo>
                  <a:moveTo>
                    <a:pt x="11" y="104"/>
                  </a:moveTo>
                  <a:cubicBezTo>
                    <a:pt x="12" y="103"/>
                    <a:pt x="13" y="101"/>
                    <a:pt x="14" y="100"/>
                  </a:cubicBezTo>
                  <a:cubicBezTo>
                    <a:pt x="17" y="98"/>
                    <a:pt x="19" y="97"/>
                    <a:pt x="21" y="95"/>
                  </a:cubicBezTo>
                  <a:cubicBezTo>
                    <a:pt x="27" y="90"/>
                    <a:pt x="31" y="84"/>
                    <a:pt x="35" y="78"/>
                  </a:cubicBezTo>
                  <a:cubicBezTo>
                    <a:pt x="35" y="77"/>
                    <a:pt x="35" y="77"/>
                    <a:pt x="35" y="77"/>
                  </a:cubicBezTo>
                  <a:cubicBezTo>
                    <a:pt x="37" y="78"/>
                    <a:pt x="39" y="79"/>
                    <a:pt x="41" y="79"/>
                  </a:cubicBezTo>
                  <a:cubicBezTo>
                    <a:pt x="42" y="79"/>
                    <a:pt x="42" y="79"/>
                    <a:pt x="42" y="79"/>
                  </a:cubicBezTo>
                  <a:cubicBezTo>
                    <a:pt x="32" y="86"/>
                    <a:pt x="24" y="95"/>
                    <a:pt x="14" y="101"/>
                  </a:cubicBezTo>
                  <a:cubicBezTo>
                    <a:pt x="13" y="102"/>
                    <a:pt x="12" y="103"/>
                    <a:pt x="11" y="104"/>
                  </a:cubicBezTo>
                  <a:moveTo>
                    <a:pt x="18" y="115"/>
                  </a:moveTo>
                  <a:cubicBezTo>
                    <a:pt x="18" y="114"/>
                    <a:pt x="18" y="114"/>
                    <a:pt x="18" y="114"/>
                  </a:cubicBezTo>
                  <a:cubicBezTo>
                    <a:pt x="16" y="113"/>
                    <a:pt x="15" y="112"/>
                    <a:pt x="14" y="111"/>
                  </a:cubicBezTo>
                  <a:cubicBezTo>
                    <a:pt x="28" y="101"/>
                    <a:pt x="38" y="87"/>
                    <a:pt x="53" y="79"/>
                  </a:cubicBezTo>
                  <a:cubicBezTo>
                    <a:pt x="54" y="79"/>
                    <a:pt x="57" y="76"/>
                    <a:pt x="58" y="76"/>
                  </a:cubicBezTo>
                  <a:cubicBezTo>
                    <a:pt x="58" y="76"/>
                    <a:pt x="58" y="76"/>
                    <a:pt x="58" y="77"/>
                  </a:cubicBezTo>
                  <a:cubicBezTo>
                    <a:pt x="56" y="78"/>
                    <a:pt x="54" y="80"/>
                    <a:pt x="52" y="81"/>
                  </a:cubicBezTo>
                  <a:cubicBezTo>
                    <a:pt x="48" y="85"/>
                    <a:pt x="44" y="88"/>
                    <a:pt x="40" y="92"/>
                  </a:cubicBezTo>
                  <a:cubicBezTo>
                    <a:pt x="32" y="99"/>
                    <a:pt x="25" y="106"/>
                    <a:pt x="18" y="115"/>
                  </a:cubicBezTo>
                  <a:moveTo>
                    <a:pt x="30" y="121"/>
                  </a:moveTo>
                  <a:cubicBezTo>
                    <a:pt x="27" y="120"/>
                    <a:pt x="25" y="119"/>
                    <a:pt x="22" y="118"/>
                  </a:cubicBezTo>
                  <a:cubicBezTo>
                    <a:pt x="22" y="118"/>
                    <a:pt x="22" y="118"/>
                    <a:pt x="22" y="118"/>
                  </a:cubicBezTo>
                  <a:cubicBezTo>
                    <a:pt x="30" y="110"/>
                    <a:pt x="38" y="102"/>
                    <a:pt x="46" y="95"/>
                  </a:cubicBezTo>
                  <a:cubicBezTo>
                    <a:pt x="50" y="91"/>
                    <a:pt x="55" y="87"/>
                    <a:pt x="60" y="84"/>
                  </a:cubicBezTo>
                  <a:cubicBezTo>
                    <a:pt x="64" y="81"/>
                    <a:pt x="69" y="78"/>
                    <a:pt x="71" y="76"/>
                  </a:cubicBezTo>
                  <a:cubicBezTo>
                    <a:pt x="63" y="84"/>
                    <a:pt x="53" y="92"/>
                    <a:pt x="45" y="99"/>
                  </a:cubicBezTo>
                  <a:cubicBezTo>
                    <a:pt x="38" y="106"/>
                    <a:pt x="30" y="111"/>
                    <a:pt x="25" y="118"/>
                  </a:cubicBezTo>
                  <a:cubicBezTo>
                    <a:pt x="25" y="119"/>
                    <a:pt x="25" y="119"/>
                    <a:pt x="25" y="119"/>
                  </a:cubicBezTo>
                  <a:cubicBezTo>
                    <a:pt x="25" y="119"/>
                    <a:pt x="25" y="119"/>
                    <a:pt x="25" y="119"/>
                  </a:cubicBezTo>
                  <a:cubicBezTo>
                    <a:pt x="34" y="113"/>
                    <a:pt x="42" y="107"/>
                    <a:pt x="50" y="101"/>
                  </a:cubicBezTo>
                  <a:cubicBezTo>
                    <a:pt x="59" y="94"/>
                    <a:pt x="68" y="85"/>
                    <a:pt x="78" y="80"/>
                  </a:cubicBezTo>
                  <a:cubicBezTo>
                    <a:pt x="73" y="82"/>
                    <a:pt x="70" y="86"/>
                    <a:pt x="66" y="89"/>
                  </a:cubicBezTo>
                  <a:cubicBezTo>
                    <a:pt x="61" y="94"/>
                    <a:pt x="56" y="98"/>
                    <a:pt x="51" y="102"/>
                  </a:cubicBezTo>
                  <a:cubicBezTo>
                    <a:pt x="46" y="106"/>
                    <a:pt x="43" y="111"/>
                    <a:pt x="38" y="115"/>
                  </a:cubicBezTo>
                  <a:cubicBezTo>
                    <a:pt x="35" y="117"/>
                    <a:pt x="32" y="118"/>
                    <a:pt x="30" y="121"/>
                  </a:cubicBezTo>
                  <a:moveTo>
                    <a:pt x="71" y="76"/>
                  </a:moveTo>
                  <a:cubicBezTo>
                    <a:pt x="71" y="76"/>
                    <a:pt x="71" y="76"/>
                    <a:pt x="71" y="76"/>
                  </a:cubicBezTo>
                  <a:cubicBezTo>
                    <a:pt x="71" y="76"/>
                    <a:pt x="71" y="76"/>
                    <a:pt x="71" y="76"/>
                  </a:cubicBezTo>
                  <a:moveTo>
                    <a:pt x="8" y="100"/>
                  </a:moveTo>
                  <a:cubicBezTo>
                    <a:pt x="7" y="97"/>
                    <a:pt x="6" y="94"/>
                    <a:pt x="5" y="91"/>
                  </a:cubicBezTo>
                  <a:cubicBezTo>
                    <a:pt x="11" y="86"/>
                    <a:pt x="16" y="80"/>
                    <a:pt x="22" y="76"/>
                  </a:cubicBezTo>
                  <a:cubicBezTo>
                    <a:pt x="22" y="77"/>
                    <a:pt x="19" y="81"/>
                    <a:pt x="18" y="81"/>
                  </a:cubicBezTo>
                  <a:cubicBezTo>
                    <a:pt x="16" y="83"/>
                    <a:pt x="15" y="85"/>
                    <a:pt x="13" y="86"/>
                  </a:cubicBezTo>
                  <a:cubicBezTo>
                    <a:pt x="11" y="89"/>
                    <a:pt x="9" y="92"/>
                    <a:pt x="7" y="96"/>
                  </a:cubicBezTo>
                  <a:cubicBezTo>
                    <a:pt x="6" y="96"/>
                    <a:pt x="7" y="96"/>
                    <a:pt x="7" y="96"/>
                  </a:cubicBezTo>
                  <a:cubicBezTo>
                    <a:pt x="7" y="96"/>
                    <a:pt x="7" y="96"/>
                    <a:pt x="7" y="96"/>
                  </a:cubicBezTo>
                  <a:cubicBezTo>
                    <a:pt x="11" y="94"/>
                    <a:pt x="15" y="90"/>
                    <a:pt x="18" y="87"/>
                  </a:cubicBezTo>
                  <a:cubicBezTo>
                    <a:pt x="20" y="85"/>
                    <a:pt x="22" y="83"/>
                    <a:pt x="24" y="81"/>
                  </a:cubicBezTo>
                  <a:cubicBezTo>
                    <a:pt x="24" y="81"/>
                    <a:pt x="28" y="77"/>
                    <a:pt x="28" y="77"/>
                  </a:cubicBezTo>
                  <a:cubicBezTo>
                    <a:pt x="28" y="77"/>
                    <a:pt x="28" y="78"/>
                    <a:pt x="27" y="79"/>
                  </a:cubicBezTo>
                  <a:cubicBezTo>
                    <a:pt x="22" y="87"/>
                    <a:pt x="14" y="92"/>
                    <a:pt x="8" y="100"/>
                  </a:cubicBezTo>
                  <a:moveTo>
                    <a:pt x="22" y="76"/>
                  </a:moveTo>
                  <a:cubicBezTo>
                    <a:pt x="22" y="76"/>
                    <a:pt x="22" y="76"/>
                    <a:pt x="22" y="76"/>
                  </a:cubicBezTo>
                  <a:cubicBezTo>
                    <a:pt x="22" y="76"/>
                    <a:pt x="22" y="76"/>
                    <a:pt x="22" y="76"/>
                  </a:cubicBezTo>
                  <a:moveTo>
                    <a:pt x="21" y="117"/>
                  </a:moveTo>
                  <a:cubicBezTo>
                    <a:pt x="21" y="117"/>
                    <a:pt x="20" y="116"/>
                    <a:pt x="19" y="115"/>
                  </a:cubicBezTo>
                  <a:cubicBezTo>
                    <a:pt x="27" y="108"/>
                    <a:pt x="35" y="101"/>
                    <a:pt x="43" y="94"/>
                  </a:cubicBezTo>
                  <a:cubicBezTo>
                    <a:pt x="48" y="90"/>
                    <a:pt x="52" y="86"/>
                    <a:pt x="57" y="83"/>
                  </a:cubicBezTo>
                  <a:cubicBezTo>
                    <a:pt x="60" y="81"/>
                    <a:pt x="62" y="79"/>
                    <a:pt x="65" y="77"/>
                  </a:cubicBezTo>
                  <a:cubicBezTo>
                    <a:pt x="67" y="76"/>
                    <a:pt x="67" y="76"/>
                    <a:pt x="67" y="76"/>
                  </a:cubicBezTo>
                  <a:cubicBezTo>
                    <a:pt x="67" y="76"/>
                    <a:pt x="64" y="78"/>
                    <a:pt x="63" y="79"/>
                  </a:cubicBezTo>
                  <a:cubicBezTo>
                    <a:pt x="56" y="84"/>
                    <a:pt x="49" y="90"/>
                    <a:pt x="43" y="96"/>
                  </a:cubicBezTo>
                  <a:cubicBezTo>
                    <a:pt x="36" y="103"/>
                    <a:pt x="28" y="109"/>
                    <a:pt x="21" y="117"/>
                  </a:cubicBezTo>
                  <a:cubicBezTo>
                    <a:pt x="21" y="117"/>
                    <a:pt x="21" y="117"/>
                    <a:pt x="21" y="117"/>
                  </a:cubicBezTo>
                  <a:moveTo>
                    <a:pt x="8" y="100"/>
                  </a:moveTo>
                  <a:cubicBezTo>
                    <a:pt x="12" y="98"/>
                    <a:pt x="16" y="92"/>
                    <a:pt x="20" y="88"/>
                  </a:cubicBezTo>
                  <a:cubicBezTo>
                    <a:pt x="24" y="84"/>
                    <a:pt x="27" y="80"/>
                    <a:pt x="30" y="76"/>
                  </a:cubicBezTo>
                  <a:cubicBezTo>
                    <a:pt x="30" y="75"/>
                    <a:pt x="30" y="75"/>
                    <a:pt x="30" y="75"/>
                  </a:cubicBezTo>
                  <a:cubicBezTo>
                    <a:pt x="32" y="76"/>
                    <a:pt x="33" y="76"/>
                    <a:pt x="35" y="77"/>
                  </a:cubicBezTo>
                  <a:cubicBezTo>
                    <a:pt x="35" y="77"/>
                    <a:pt x="35" y="77"/>
                    <a:pt x="35" y="77"/>
                  </a:cubicBezTo>
                  <a:cubicBezTo>
                    <a:pt x="25" y="84"/>
                    <a:pt x="17" y="93"/>
                    <a:pt x="8" y="100"/>
                  </a:cubicBezTo>
                  <a:moveTo>
                    <a:pt x="27" y="117"/>
                  </a:moveTo>
                  <a:cubicBezTo>
                    <a:pt x="26" y="117"/>
                    <a:pt x="29" y="115"/>
                    <a:pt x="29" y="114"/>
                  </a:cubicBezTo>
                  <a:cubicBezTo>
                    <a:pt x="31" y="112"/>
                    <a:pt x="33" y="110"/>
                    <a:pt x="36" y="108"/>
                  </a:cubicBezTo>
                  <a:cubicBezTo>
                    <a:pt x="39" y="105"/>
                    <a:pt x="43" y="102"/>
                    <a:pt x="47" y="99"/>
                  </a:cubicBezTo>
                  <a:cubicBezTo>
                    <a:pt x="56" y="91"/>
                    <a:pt x="65" y="83"/>
                    <a:pt x="74" y="75"/>
                  </a:cubicBezTo>
                  <a:cubicBezTo>
                    <a:pt x="74" y="75"/>
                    <a:pt x="74" y="75"/>
                    <a:pt x="74" y="75"/>
                  </a:cubicBezTo>
                  <a:cubicBezTo>
                    <a:pt x="77" y="77"/>
                    <a:pt x="81" y="79"/>
                    <a:pt x="84" y="81"/>
                  </a:cubicBezTo>
                  <a:cubicBezTo>
                    <a:pt x="76" y="86"/>
                    <a:pt x="69" y="93"/>
                    <a:pt x="61" y="98"/>
                  </a:cubicBezTo>
                  <a:cubicBezTo>
                    <a:pt x="55" y="102"/>
                    <a:pt x="49" y="106"/>
                    <a:pt x="44" y="110"/>
                  </a:cubicBezTo>
                  <a:cubicBezTo>
                    <a:pt x="46" y="108"/>
                    <a:pt x="49" y="105"/>
                    <a:pt x="52" y="103"/>
                  </a:cubicBezTo>
                  <a:cubicBezTo>
                    <a:pt x="60" y="94"/>
                    <a:pt x="70" y="87"/>
                    <a:pt x="80" y="79"/>
                  </a:cubicBezTo>
                  <a:cubicBezTo>
                    <a:pt x="80" y="79"/>
                    <a:pt x="80" y="78"/>
                    <a:pt x="79" y="78"/>
                  </a:cubicBezTo>
                  <a:cubicBezTo>
                    <a:pt x="79" y="78"/>
                    <a:pt x="79" y="78"/>
                    <a:pt x="79" y="78"/>
                  </a:cubicBezTo>
                  <a:cubicBezTo>
                    <a:pt x="71" y="82"/>
                    <a:pt x="64" y="89"/>
                    <a:pt x="57" y="94"/>
                  </a:cubicBezTo>
                  <a:cubicBezTo>
                    <a:pt x="48" y="101"/>
                    <a:pt x="38" y="109"/>
                    <a:pt x="29" y="115"/>
                  </a:cubicBezTo>
                  <a:cubicBezTo>
                    <a:pt x="27" y="116"/>
                    <a:pt x="27" y="117"/>
                    <a:pt x="27" y="117"/>
                  </a:cubicBezTo>
                  <a:moveTo>
                    <a:pt x="5" y="88"/>
                  </a:moveTo>
                  <a:cubicBezTo>
                    <a:pt x="4" y="87"/>
                    <a:pt x="4" y="86"/>
                    <a:pt x="4" y="86"/>
                  </a:cubicBezTo>
                  <a:cubicBezTo>
                    <a:pt x="6" y="84"/>
                    <a:pt x="8" y="82"/>
                    <a:pt x="9" y="80"/>
                  </a:cubicBezTo>
                  <a:cubicBezTo>
                    <a:pt x="11" y="79"/>
                    <a:pt x="13" y="77"/>
                    <a:pt x="15" y="76"/>
                  </a:cubicBezTo>
                  <a:cubicBezTo>
                    <a:pt x="16" y="75"/>
                    <a:pt x="16" y="75"/>
                    <a:pt x="17" y="75"/>
                  </a:cubicBezTo>
                  <a:cubicBezTo>
                    <a:pt x="17" y="75"/>
                    <a:pt x="15" y="77"/>
                    <a:pt x="14" y="77"/>
                  </a:cubicBezTo>
                  <a:cubicBezTo>
                    <a:pt x="11" y="81"/>
                    <a:pt x="7" y="84"/>
                    <a:pt x="5" y="88"/>
                  </a:cubicBezTo>
                  <a:moveTo>
                    <a:pt x="53" y="88"/>
                  </a:moveTo>
                  <a:cubicBezTo>
                    <a:pt x="55" y="86"/>
                    <a:pt x="57" y="85"/>
                    <a:pt x="59" y="83"/>
                  </a:cubicBezTo>
                  <a:cubicBezTo>
                    <a:pt x="62" y="81"/>
                    <a:pt x="66" y="78"/>
                    <a:pt x="69" y="75"/>
                  </a:cubicBezTo>
                  <a:cubicBezTo>
                    <a:pt x="69" y="74"/>
                    <a:pt x="69" y="74"/>
                    <a:pt x="69" y="74"/>
                  </a:cubicBezTo>
                  <a:cubicBezTo>
                    <a:pt x="70" y="74"/>
                    <a:pt x="70" y="74"/>
                    <a:pt x="71" y="74"/>
                  </a:cubicBezTo>
                  <a:cubicBezTo>
                    <a:pt x="71" y="74"/>
                    <a:pt x="72" y="75"/>
                    <a:pt x="73" y="75"/>
                  </a:cubicBezTo>
                  <a:cubicBezTo>
                    <a:pt x="66" y="79"/>
                    <a:pt x="59" y="83"/>
                    <a:pt x="53" y="88"/>
                  </a:cubicBezTo>
                  <a:moveTo>
                    <a:pt x="14" y="109"/>
                  </a:moveTo>
                  <a:cubicBezTo>
                    <a:pt x="15" y="107"/>
                    <a:pt x="17" y="105"/>
                    <a:pt x="19" y="103"/>
                  </a:cubicBezTo>
                  <a:cubicBezTo>
                    <a:pt x="22" y="99"/>
                    <a:pt x="26" y="96"/>
                    <a:pt x="30" y="93"/>
                  </a:cubicBezTo>
                  <a:cubicBezTo>
                    <a:pt x="36" y="89"/>
                    <a:pt x="42" y="84"/>
                    <a:pt x="46" y="79"/>
                  </a:cubicBezTo>
                  <a:cubicBezTo>
                    <a:pt x="48" y="78"/>
                    <a:pt x="50" y="78"/>
                    <a:pt x="53" y="77"/>
                  </a:cubicBezTo>
                  <a:cubicBezTo>
                    <a:pt x="57" y="75"/>
                    <a:pt x="62" y="74"/>
                    <a:pt x="67" y="74"/>
                  </a:cubicBezTo>
                  <a:cubicBezTo>
                    <a:pt x="67" y="74"/>
                    <a:pt x="68" y="74"/>
                    <a:pt x="68" y="74"/>
                  </a:cubicBezTo>
                  <a:cubicBezTo>
                    <a:pt x="52" y="84"/>
                    <a:pt x="38" y="98"/>
                    <a:pt x="23" y="110"/>
                  </a:cubicBezTo>
                  <a:cubicBezTo>
                    <a:pt x="23" y="111"/>
                    <a:pt x="22" y="112"/>
                    <a:pt x="21" y="112"/>
                  </a:cubicBezTo>
                  <a:cubicBezTo>
                    <a:pt x="22" y="111"/>
                    <a:pt x="23" y="110"/>
                    <a:pt x="24" y="109"/>
                  </a:cubicBezTo>
                  <a:cubicBezTo>
                    <a:pt x="28" y="105"/>
                    <a:pt x="32" y="101"/>
                    <a:pt x="36" y="97"/>
                  </a:cubicBezTo>
                  <a:cubicBezTo>
                    <a:pt x="43" y="90"/>
                    <a:pt x="52" y="83"/>
                    <a:pt x="60" y="76"/>
                  </a:cubicBezTo>
                  <a:cubicBezTo>
                    <a:pt x="60" y="76"/>
                    <a:pt x="60" y="75"/>
                    <a:pt x="60" y="75"/>
                  </a:cubicBezTo>
                  <a:cubicBezTo>
                    <a:pt x="60" y="75"/>
                    <a:pt x="60" y="75"/>
                    <a:pt x="60" y="75"/>
                  </a:cubicBezTo>
                  <a:cubicBezTo>
                    <a:pt x="42" y="81"/>
                    <a:pt x="31" y="97"/>
                    <a:pt x="17" y="107"/>
                  </a:cubicBezTo>
                  <a:cubicBezTo>
                    <a:pt x="17" y="108"/>
                    <a:pt x="14" y="109"/>
                    <a:pt x="14" y="109"/>
                  </a:cubicBezTo>
                  <a:moveTo>
                    <a:pt x="4" y="80"/>
                  </a:moveTo>
                  <a:cubicBezTo>
                    <a:pt x="4" y="80"/>
                    <a:pt x="5" y="80"/>
                    <a:pt x="5" y="80"/>
                  </a:cubicBezTo>
                  <a:cubicBezTo>
                    <a:pt x="6" y="78"/>
                    <a:pt x="8" y="77"/>
                    <a:pt x="9" y="75"/>
                  </a:cubicBezTo>
                  <a:cubicBezTo>
                    <a:pt x="10" y="75"/>
                    <a:pt x="11" y="74"/>
                    <a:pt x="11" y="74"/>
                  </a:cubicBezTo>
                  <a:cubicBezTo>
                    <a:pt x="12" y="74"/>
                    <a:pt x="12" y="74"/>
                    <a:pt x="12" y="74"/>
                  </a:cubicBezTo>
                  <a:cubicBezTo>
                    <a:pt x="11" y="75"/>
                    <a:pt x="10" y="76"/>
                    <a:pt x="9" y="77"/>
                  </a:cubicBezTo>
                  <a:cubicBezTo>
                    <a:pt x="8" y="79"/>
                    <a:pt x="6" y="81"/>
                    <a:pt x="4" y="84"/>
                  </a:cubicBezTo>
                  <a:cubicBezTo>
                    <a:pt x="4" y="83"/>
                    <a:pt x="4" y="82"/>
                    <a:pt x="4" y="82"/>
                  </a:cubicBezTo>
                  <a:cubicBezTo>
                    <a:pt x="4" y="80"/>
                    <a:pt x="4" y="79"/>
                    <a:pt x="4" y="77"/>
                  </a:cubicBezTo>
                  <a:cubicBezTo>
                    <a:pt x="5" y="76"/>
                    <a:pt x="7" y="75"/>
                    <a:pt x="9" y="74"/>
                  </a:cubicBezTo>
                  <a:cubicBezTo>
                    <a:pt x="8" y="76"/>
                    <a:pt x="6" y="77"/>
                    <a:pt x="4" y="79"/>
                  </a:cubicBezTo>
                  <a:cubicBezTo>
                    <a:pt x="4" y="79"/>
                    <a:pt x="4" y="80"/>
                    <a:pt x="4" y="80"/>
                  </a:cubicBezTo>
                  <a:moveTo>
                    <a:pt x="6" y="89"/>
                  </a:moveTo>
                  <a:cubicBezTo>
                    <a:pt x="5" y="89"/>
                    <a:pt x="6" y="87"/>
                    <a:pt x="7" y="86"/>
                  </a:cubicBezTo>
                  <a:cubicBezTo>
                    <a:pt x="8" y="84"/>
                    <a:pt x="10" y="83"/>
                    <a:pt x="11" y="82"/>
                  </a:cubicBezTo>
                  <a:cubicBezTo>
                    <a:pt x="14" y="79"/>
                    <a:pt x="16" y="77"/>
                    <a:pt x="18" y="74"/>
                  </a:cubicBezTo>
                  <a:cubicBezTo>
                    <a:pt x="18" y="73"/>
                    <a:pt x="18" y="73"/>
                    <a:pt x="18" y="73"/>
                  </a:cubicBezTo>
                  <a:cubicBezTo>
                    <a:pt x="22" y="74"/>
                    <a:pt x="26" y="74"/>
                    <a:pt x="29" y="75"/>
                  </a:cubicBezTo>
                  <a:cubicBezTo>
                    <a:pt x="29" y="75"/>
                    <a:pt x="29" y="75"/>
                    <a:pt x="29" y="75"/>
                  </a:cubicBezTo>
                  <a:cubicBezTo>
                    <a:pt x="26" y="78"/>
                    <a:pt x="23" y="80"/>
                    <a:pt x="20" y="83"/>
                  </a:cubicBezTo>
                  <a:cubicBezTo>
                    <a:pt x="18" y="85"/>
                    <a:pt x="16" y="87"/>
                    <a:pt x="14" y="89"/>
                  </a:cubicBezTo>
                  <a:cubicBezTo>
                    <a:pt x="13" y="91"/>
                    <a:pt x="9" y="93"/>
                    <a:pt x="8" y="95"/>
                  </a:cubicBezTo>
                  <a:cubicBezTo>
                    <a:pt x="11" y="90"/>
                    <a:pt x="14" y="87"/>
                    <a:pt x="17" y="83"/>
                  </a:cubicBezTo>
                  <a:cubicBezTo>
                    <a:pt x="20" y="81"/>
                    <a:pt x="23" y="79"/>
                    <a:pt x="24" y="75"/>
                  </a:cubicBezTo>
                  <a:cubicBezTo>
                    <a:pt x="24" y="75"/>
                    <a:pt x="24" y="74"/>
                    <a:pt x="24" y="74"/>
                  </a:cubicBezTo>
                  <a:cubicBezTo>
                    <a:pt x="24" y="74"/>
                    <a:pt x="24" y="74"/>
                    <a:pt x="24" y="75"/>
                  </a:cubicBezTo>
                  <a:cubicBezTo>
                    <a:pt x="17" y="78"/>
                    <a:pt x="13" y="83"/>
                    <a:pt x="7" y="87"/>
                  </a:cubicBezTo>
                  <a:cubicBezTo>
                    <a:pt x="7" y="88"/>
                    <a:pt x="6" y="89"/>
                    <a:pt x="6" y="89"/>
                  </a:cubicBezTo>
                  <a:moveTo>
                    <a:pt x="6" y="82"/>
                  </a:moveTo>
                  <a:cubicBezTo>
                    <a:pt x="7" y="81"/>
                    <a:pt x="8" y="80"/>
                    <a:pt x="9" y="79"/>
                  </a:cubicBezTo>
                  <a:cubicBezTo>
                    <a:pt x="10" y="77"/>
                    <a:pt x="12" y="75"/>
                    <a:pt x="13" y="73"/>
                  </a:cubicBezTo>
                  <a:cubicBezTo>
                    <a:pt x="14" y="73"/>
                    <a:pt x="15" y="73"/>
                    <a:pt x="16" y="73"/>
                  </a:cubicBezTo>
                  <a:cubicBezTo>
                    <a:pt x="17" y="73"/>
                    <a:pt x="17" y="73"/>
                    <a:pt x="17" y="73"/>
                  </a:cubicBezTo>
                  <a:cubicBezTo>
                    <a:pt x="13" y="76"/>
                    <a:pt x="10" y="79"/>
                    <a:pt x="6" y="82"/>
                  </a:cubicBezTo>
                  <a:moveTo>
                    <a:pt x="53" y="4"/>
                  </a:moveTo>
                  <a:cubicBezTo>
                    <a:pt x="57" y="4"/>
                    <a:pt x="60" y="4"/>
                    <a:pt x="64" y="4"/>
                  </a:cubicBezTo>
                  <a:cubicBezTo>
                    <a:pt x="66" y="14"/>
                    <a:pt x="65" y="24"/>
                    <a:pt x="65" y="34"/>
                  </a:cubicBezTo>
                  <a:cubicBezTo>
                    <a:pt x="65" y="34"/>
                    <a:pt x="65" y="35"/>
                    <a:pt x="65" y="35"/>
                  </a:cubicBezTo>
                  <a:cubicBezTo>
                    <a:pt x="66" y="35"/>
                    <a:pt x="66" y="36"/>
                    <a:pt x="67" y="36"/>
                  </a:cubicBezTo>
                  <a:cubicBezTo>
                    <a:pt x="67" y="36"/>
                    <a:pt x="67" y="36"/>
                    <a:pt x="67" y="36"/>
                  </a:cubicBezTo>
                  <a:cubicBezTo>
                    <a:pt x="67" y="36"/>
                    <a:pt x="68" y="36"/>
                    <a:pt x="69" y="36"/>
                  </a:cubicBezTo>
                  <a:cubicBezTo>
                    <a:pt x="90" y="36"/>
                    <a:pt x="104" y="54"/>
                    <a:pt x="105" y="74"/>
                  </a:cubicBezTo>
                  <a:cubicBezTo>
                    <a:pt x="104" y="74"/>
                    <a:pt x="104" y="74"/>
                    <a:pt x="103" y="74"/>
                  </a:cubicBezTo>
                  <a:cubicBezTo>
                    <a:pt x="101" y="74"/>
                    <a:pt x="99" y="74"/>
                    <a:pt x="97" y="75"/>
                  </a:cubicBezTo>
                  <a:cubicBezTo>
                    <a:pt x="94" y="77"/>
                    <a:pt x="92" y="77"/>
                    <a:pt x="89" y="77"/>
                  </a:cubicBezTo>
                  <a:cubicBezTo>
                    <a:pt x="86" y="77"/>
                    <a:pt x="84" y="76"/>
                    <a:pt x="80" y="74"/>
                  </a:cubicBezTo>
                  <a:cubicBezTo>
                    <a:pt x="76" y="71"/>
                    <a:pt x="71" y="70"/>
                    <a:pt x="67" y="70"/>
                  </a:cubicBezTo>
                  <a:cubicBezTo>
                    <a:pt x="62" y="70"/>
                    <a:pt x="56" y="71"/>
                    <a:pt x="52" y="73"/>
                  </a:cubicBezTo>
                  <a:cubicBezTo>
                    <a:pt x="48" y="74"/>
                    <a:pt x="46" y="75"/>
                    <a:pt x="43" y="75"/>
                  </a:cubicBezTo>
                  <a:cubicBezTo>
                    <a:pt x="40" y="75"/>
                    <a:pt x="37" y="74"/>
                    <a:pt x="33" y="72"/>
                  </a:cubicBezTo>
                  <a:cubicBezTo>
                    <a:pt x="30" y="71"/>
                    <a:pt x="26" y="70"/>
                    <a:pt x="22" y="70"/>
                  </a:cubicBezTo>
                  <a:cubicBezTo>
                    <a:pt x="20" y="70"/>
                    <a:pt x="18" y="70"/>
                    <a:pt x="16" y="70"/>
                  </a:cubicBezTo>
                  <a:cubicBezTo>
                    <a:pt x="12" y="70"/>
                    <a:pt x="8" y="70"/>
                    <a:pt x="4" y="72"/>
                  </a:cubicBezTo>
                  <a:cubicBezTo>
                    <a:pt x="8" y="54"/>
                    <a:pt x="24" y="36"/>
                    <a:pt x="43" y="36"/>
                  </a:cubicBezTo>
                  <a:cubicBezTo>
                    <a:pt x="43" y="36"/>
                    <a:pt x="44" y="36"/>
                    <a:pt x="45" y="36"/>
                  </a:cubicBezTo>
                  <a:cubicBezTo>
                    <a:pt x="46" y="36"/>
                    <a:pt x="46" y="36"/>
                    <a:pt x="46" y="36"/>
                  </a:cubicBezTo>
                  <a:cubicBezTo>
                    <a:pt x="46" y="36"/>
                    <a:pt x="46" y="36"/>
                    <a:pt x="46" y="36"/>
                  </a:cubicBezTo>
                  <a:cubicBezTo>
                    <a:pt x="47" y="36"/>
                    <a:pt x="48" y="35"/>
                    <a:pt x="48" y="34"/>
                  </a:cubicBezTo>
                  <a:cubicBezTo>
                    <a:pt x="50" y="24"/>
                    <a:pt x="48" y="14"/>
                    <a:pt x="48" y="4"/>
                  </a:cubicBezTo>
                  <a:cubicBezTo>
                    <a:pt x="50" y="4"/>
                    <a:pt x="51" y="4"/>
                    <a:pt x="53" y="4"/>
                  </a:cubicBezTo>
                  <a:moveTo>
                    <a:pt x="65" y="0"/>
                  </a:moveTo>
                  <a:cubicBezTo>
                    <a:pt x="65" y="0"/>
                    <a:pt x="65" y="0"/>
                    <a:pt x="65" y="0"/>
                  </a:cubicBezTo>
                  <a:cubicBezTo>
                    <a:pt x="61" y="0"/>
                    <a:pt x="57" y="0"/>
                    <a:pt x="53" y="0"/>
                  </a:cubicBezTo>
                  <a:cubicBezTo>
                    <a:pt x="51" y="0"/>
                    <a:pt x="49" y="0"/>
                    <a:pt x="47" y="0"/>
                  </a:cubicBezTo>
                  <a:cubicBezTo>
                    <a:pt x="47" y="0"/>
                    <a:pt x="47" y="0"/>
                    <a:pt x="47" y="0"/>
                  </a:cubicBezTo>
                  <a:cubicBezTo>
                    <a:pt x="46" y="0"/>
                    <a:pt x="45" y="0"/>
                    <a:pt x="45" y="1"/>
                  </a:cubicBezTo>
                  <a:cubicBezTo>
                    <a:pt x="45" y="1"/>
                    <a:pt x="44" y="2"/>
                    <a:pt x="44" y="3"/>
                  </a:cubicBezTo>
                  <a:cubicBezTo>
                    <a:pt x="43" y="12"/>
                    <a:pt x="46" y="22"/>
                    <a:pt x="44" y="32"/>
                  </a:cubicBezTo>
                  <a:cubicBezTo>
                    <a:pt x="44" y="32"/>
                    <a:pt x="43" y="32"/>
                    <a:pt x="42" y="32"/>
                  </a:cubicBezTo>
                  <a:cubicBezTo>
                    <a:pt x="20" y="32"/>
                    <a:pt x="2" y="54"/>
                    <a:pt x="0" y="75"/>
                  </a:cubicBezTo>
                  <a:cubicBezTo>
                    <a:pt x="0" y="76"/>
                    <a:pt x="0" y="76"/>
                    <a:pt x="0" y="77"/>
                  </a:cubicBezTo>
                  <a:cubicBezTo>
                    <a:pt x="0" y="78"/>
                    <a:pt x="0" y="79"/>
                    <a:pt x="0" y="80"/>
                  </a:cubicBezTo>
                  <a:cubicBezTo>
                    <a:pt x="0" y="93"/>
                    <a:pt x="5" y="106"/>
                    <a:pt x="14" y="116"/>
                  </a:cubicBezTo>
                  <a:cubicBezTo>
                    <a:pt x="24" y="127"/>
                    <a:pt x="41" y="129"/>
                    <a:pt x="56" y="129"/>
                  </a:cubicBezTo>
                  <a:cubicBezTo>
                    <a:pt x="56" y="129"/>
                    <a:pt x="56" y="129"/>
                    <a:pt x="56" y="129"/>
                  </a:cubicBezTo>
                  <a:cubicBezTo>
                    <a:pt x="70" y="129"/>
                    <a:pt x="84" y="124"/>
                    <a:pt x="95" y="115"/>
                  </a:cubicBezTo>
                  <a:cubicBezTo>
                    <a:pt x="104" y="107"/>
                    <a:pt x="108" y="96"/>
                    <a:pt x="109" y="84"/>
                  </a:cubicBezTo>
                  <a:cubicBezTo>
                    <a:pt x="112" y="59"/>
                    <a:pt x="96" y="32"/>
                    <a:pt x="69" y="32"/>
                  </a:cubicBezTo>
                  <a:cubicBezTo>
                    <a:pt x="69" y="22"/>
                    <a:pt x="70" y="12"/>
                    <a:pt x="68" y="2"/>
                  </a:cubicBezTo>
                  <a:cubicBezTo>
                    <a:pt x="68" y="1"/>
                    <a:pt x="67" y="1"/>
                    <a:pt x="67" y="1"/>
                  </a:cubicBezTo>
                  <a:cubicBezTo>
                    <a:pt x="67" y="0"/>
                    <a:pt x="66" y="0"/>
                    <a:pt x="65"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525" name="Google Shape;525;p22"/>
            <p:cNvSpPr/>
            <p:nvPr/>
          </p:nvSpPr>
          <p:spPr>
            <a:xfrm>
              <a:off x="9254794" y="4597327"/>
              <a:ext cx="431800" cy="644525"/>
            </a:xfrm>
            <a:custGeom>
              <a:rect b="b" l="l" r="r" t="t"/>
              <a:pathLst>
                <a:path extrusionOk="0" h="152" w="102">
                  <a:moveTo>
                    <a:pt x="36" y="148"/>
                  </a:moveTo>
                  <a:cubicBezTo>
                    <a:pt x="37" y="147"/>
                    <a:pt x="38" y="146"/>
                    <a:pt x="39" y="145"/>
                  </a:cubicBezTo>
                  <a:cubicBezTo>
                    <a:pt x="39" y="145"/>
                    <a:pt x="38" y="146"/>
                    <a:pt x="38" y="147"/>
                  </a:cubicBezTo>
                  <a:cubicBezTo>
                    <a:pt x="38" y="147"/>
                    <a:pt x="38" y="147"/>
                    <a:pt x="38" y="147"/>
                  </a:cubicBezTo>
                  <a:cubicBezTo>
                    <a:pt x="37" y="148"/>
                    <a:pt x="37" y="148"/>
                    <a:pt x="36" y="148"/>
                  </a:cubicBezTo>
                  <a:moveTo>
                    <a:pt x="39" y="147"/>
                  </a:moveTo>
                  <a:cubicBezTo>
                    <a:pt x="42" y="144"/>
                    <a:pt x="46" y="141"/>
                    <a:pt x="49" y="138"/>
                  </a:cubicBezTo>
                  <a:cubicBezTo>
                    <a:pt x="50" y="137"/>
                    <a:pt x="52" y="135"/>
                    <a:pt x="53" y="135"/>
                  </a:cubicBezTo>
                  <a:cubicBezTo>
                    <a:pt x="53" y="135"/>
                    <a:pt x="52" y="136"/>
                    <a:pt x="50" y="138"/>
                  </a:cubicBezTo>
                  <a:cubicBezTo>
                    <a:pt x="48" y="141"/>
                    <a:pt x="46" y="142"/>
                    <a:pt x="44" y="145"/>
                  </a:cubicBezTo>
                  <a:cubicBezTo>
                    <a:pt x="44" y="145"/>
                    <a:pt x="44" y="145"/>
                    <a:pt x="45" y="145"/>
                  </a:cubicBezTo>
                  <a:cubicBezTo>
                    <a:pt x="45" y="145"/>
                    <a:pt x="45" y="145"/>
                    <a:pt x="45" y="145"/>
                  </a:cubicBezTo>
                  <a:cubicBezTo>
                    <a:pt x="48" y="143"/>
                    <a:pt x="51" y="141"/>
                    <a:pt x="54" y="139"/>
                  </a:cubicBezTo>
                  <a:cubicBezTo>
                    <a:pt x="51" y="143"/>
                    <a:pt x="46" y="146"/>
                    <a:pt x="41" y="147"/>
                  </a:cubicBezTo>
                  <a:cubicBezTo>
                    <a:pt x="41" y="147"/>
                    <a:pt x="40" y="147"/>
                    <a:pt x="39" y="147"/>
                  </a:cubicBezTo>
                  <a:moveTo>
                    <a:pt x="33" y="148"/>
                  </a:moveTo>
                  <a:cubicBezTo>
                    <a:pt x="32" y="148"/>
                    <a:pt x="30" y="148"/>
                    <a:pt x="28" y="147"/>
                  </a:cubicBezTo>
                  <a:cubicBezTo>
                    <a:pt x="34" y="143"/>
                    <a:pt x="39" y="139"/>
                    <a:pt x="44" y="134"/>
                  </a:cubicBezTo>
                  <a:cubicBezTo>
                    <a:pt x="44" y="134"/>
                    <a:pt x="43" y="135"/>
                    <a:pt x="43" y="135"/>
                  </a:cubicBezTo>
                  <a:cubicBezTo>
                    <a:pt x="39" y="139"/>
                    <a:pt x="36" y="143"/>
                    <a:pt x="34" y="148"/>
                  </a:cubicBezTo>
                  <a:cubicBezTo>
                    <a:pt x="34" y="148"/>
                    <a:pt x="33" y="148"/>
                    <a:pt x="33" y="148"/>
                  </a:cubicBezTo>
                  <a:moveTo>
                    <a:pt x="35" y="148"/>
                  </a:moveTo>
                  <a:cubicBezTo>
                    <a:pt x="41" y="139"/>
                    <a:pt x="47" y="131"/>
                    <a:pt x="54" y="124"/>
                  </a:cubicBezTo>
                  <a:cubicBezTo>
                    <a:pt x="56" y="127"/>
                    <a:pt x="57" y="131"/>
                    <a:pt x="56" y="135"/>
                  </a:cubicBezTo>
                  <a:cubicBezTo>
                    <a:pt x="56" y="136"/>
                    <a:pt x="55" y="137"/>
                    <a:pt x="54" y="139"/>
                  </a:cubicBezTo>
                  <a:cubicBezTo>
                    <a:pt x="54" y="138"/>
                    <a:pt x="54" y="138"/>
                    <a:pt x="54" y="138"/>
                  </a:cubicBezTo>
                  <a:cubicBezTo>
                    <a:pt x="54" y="138"/>
                    <a:pt x="54" y="138"/>
                    <a:pt x="54" y="138"/>
                  </a:cubicBezTo>
                  <a:cubicBezTo>
                    <a:pt x="52" y="139"/>
                    <a:pt x="50" y="141"/>
                    <a:pt x="48" y="142"/>
                  </a:cubicBezTo>
                  <a:cubicBezTo>
                    <a:pt x="51" y="139"/>
                    <a:pt x="53" y="137"/>
                    <a:pt x="54" y="134"/>
                  </a:cubicBezTo>
                  <a:cubicBezTo>
                    <a:pt x="54" y="134"/>
                    <a:pt x="54" y="133"/>
                    <a:pt x="54" y="133"/>
                  </a:cubicBezTo>
                  <a:cubicBezTo>
                    <a:pt x="54" y="133"/>
                    <a:pt x="54" y="133"/>
                    <a:pt x="54" y="133"/>
                  </a:cubicBezTo>
                  <a:cubicBezTo>
                    <a:pt x="49" y="137"/>
                    <a:pt x="44" y="141"/>
                    <a:pt x="40" y="145"/>
                  </a:cubicBezTo>
                  <a:cubicBezTo>
                    <a:pt x="44" y="142"/>
                    <a:pt x="49" y="136"/>
                    <a:pt x="53" y="131"/>
                  </a:cubicBezTo>
                  <a:cubicBezTo>
                    <a:pt x="53" y="131"/>
                    <a:pt x="53" y="130"/>
                    <a:pt x="52" y="130"/>
                  </a:cubicBezTo>
                  <a:cubicBezTo>
                    <a:pt x="52" y="130"/>
                    <a:pt x="52" y="130"/>
                    <a:pt x="52" y="131"/>
                  </a:cubicBezTo>
                  <a:cubicBezTo>
                    <a:pt x="52" y="131"/>
                    <a:pt x="51" y="132"/>
                    <a:pt x="51" y="132"/>
                  </a:cubicBezTo>
                  <a:cubicBezTo>
                    <a:pt x="51" y="132"/>
                    <a:pt x="51" y="132"/>
                    <a:pt x="51" y="132"/>
                  </a:cubicBezTo>
                  <a:cubicBezTo>
                    <a:pt x="50" y="132"/>
                    <a:pt x="50" y="132"/>
                    <a:pt x="49" y="133"/>
                  </a:cubicBezTo>
                  <a:cubicBezTo>
                    <a:pt x="44" y="138"/>
                    <a:pt x="38" y="144"/>
                    <a:pt x="35" y="148"/>
                  </a:cubicBezTo>
                  <a:cubicBezTo>
                    <a:pt x="35" y="148"/>
                    <a:pt x="35" y="148"/>
                    <a:pt x="35" y="148"/>
                  </a:cubicBezTo>
                  <a:moveTo>
                    <a:pt x="30" y="145"/>
                  </a:moveTo>
                  <a:cubicBezTo>
                    <a:pt x="30" y="145"/>
                    <a:pt x="30" y="145"/>
                    <a:pt x="31" y="144"/>
                  </a:cubicBezTo>
                  <a:cubicBezTo>
                    <a:pt x="38" y="135"/>
                    <a:pt x="46" y="129"/>
                    <a:pt x="51" y="119"/>
                  </a:cubicBezTo>
                  <a:cubicBezTo>
                    <a:pt x="51" y="119"/>
                    <a:pt x="51" y="119"/>
                    <a:pt x="51" y="119"/>
                  </a:cubicBezTo>
                  <a:cubicBezTo>
                    <a:pt x="52" y="120"/>
                    <a:pt x="53" y="121"/>
                    <a:pt x="54" y="123"/>
                  </a:cubicBezTo>
                  <a:cubicBezTo>
                    <a:pt x="50" y="126"/>
                    <a:pt x="47" y="130"/>
                    <a:pt x="43" y="133"/>
                  </a:cubicBezTo>
                  <a:cubicBezTo>
                    <a:pt x="41" y="135"/>
                    <a:pt x="39" y="138"/>
                    <a:pt x="36" y="140"/>
                  </a:cubicBezTo>
                  <a:cubicBezTo>
                    <a:pt x="36" y="140"/>
                    <a:pt x="31" y="145"/>
                    <a:pt x="30" y="145"/>
                  </a:cubicBezTo>
                  <a:moveTo>
                    <a:pt x="25" y="144"/>
                  </a:moveTo>
                  <a:cubicBezTo>
                    <a:pt x="28" y="140"/>
                    <a:pt x="33" y="137"/>
                    <a:pt x="37" y="133"/>
                  </a:cubicBezTo>
                  <a:cubicBezTo>
                    <a:pt x="41" y="128"/>
                    <a:pt x="45" y="122"/>
                    <a:pt x="48" y="117"/>
                  </a:cubicBezTo>
                  <a:cubicBezTo>
                    <a:pt x="48" y="117"/>
                    <a:pt x="49" y="117"/>
                    <a:pt x="49" y="117"/>
                  </a:cubicBezTo>
                  <a:cubicBezTo>
                    <a:pt x="50" y="118"/>
                    <a:pt x="50" y="118"/>
                    <a:pt x="50" y="118"/>
                  </a:cubicBezTo>
                  <a:cubicBezTo>
                    <a:pt x="50" y="118"/>
                    <a:pt x="50" y="118"/>
                    <a:pt x="50" y="118"/>
                  </a:cubicBezTo>
                  <a:cubicBezTo>
                    <a:pt x="46" y="122"/>
                    <a:pt x="43" y="127"/>
                    <a:pt x="39" y="131"/>
                  </a:cubicBezTo>
                  <a:cubicBezTo>
                    <a:pt x="37" y="133"/>
                    <a:pt x="35" y="135"/>
                    <a:pt x="33" y="137"/>
                  </a:cubicBezTo>
                  <a:cubicBezTo>
                    <a:pt x="30" y="140"/>
                    <a:pt x="27" y="142"/>
                    <a:pt x="25" y="144"/>
                  </a:cubicBezTo>
                  <a:moveTo>
                    <a:pt x="9" y="127"/>
                  </a:moveTo>
                  <a:cubicBezTo>
                    <a:pt x="10" y="124"/>
                    <a:pt x="12" y="121"/>
                    <a:pt x="16" y="119"/>
                  </a:cubicBezTo>
                  <a:cubicBezTo>
                    <a:pt x="17" y="118"/>
                    <a:pt x="19" y="117"/>
                    <a:pt x="21" y="116"/>
                  </a:cubicBezTo>
                  <a:cubicBezTo>
                    <a:pt x="16" y="119"/>
                    <a:pt x="12" y="123"/>
                    <a:pt x="9" y="127"/>
                  </a:cubicBezTo>
                  <a:moveTo>
                    <a:pt x="20" y="142"/>
                  </a:moveTo>
                  <a:cubicBezTo>
                    <a:pt x="20" y="142"/>
                    <a:pt x="20" y="142"/>
                    <a:pt x="21" y="142"/>
                  </a:cubicBezTo>
                  <a:cubicBezTo>
                    <a:pt x="23" y="138"/>
                    <a:pt x="26" y="135"/>
                    <a:pt x="29" y="131"/>
                  </a:cubicBezTo>
                  <a:cubicBezTo>
                    <a:pt x="33" y="126"/>
                    <a:pt x="38" y="121"/>
                    <a:pt x="42" y="115"/>
                  </a:cubicBezTo>
                  <a:cubicBezTo>
                    <a:pt x="43" y="115"/>
                    <a:pt x="45" y="116"/>
                    <a:pt x="47" y="116"/>
                  </a:cubicBezTo>
                  <a:cubicBezTo>
                    <a:pt x="39" y="122"/>
                    <a:pt x="33" y="131"/>
                    <a:pt x="26" y="138"/>
                  </a:cubicBezTo>
                  <a:cubicBezTo>
                    <a:pt x="25" y="139"/>
                    <a:pt x="23" y="140"/>
                    <a:pt x="22" y="141"/>
                  </a:cubicBezTo>
                  <a:cubicBezTo>
                    <a:pt x="21" y="142"/>
                    <a:pt x="20" y="142"/>
                    <a:pt x="20" y="142"/>
                  </a:cubicBezTo>
                  <a:moveTo>
                    <a:pt x="28" y="147"/>
                  </a:moveTo>
                  <a:cubicBezTo>
                    <a:pt x="23" y="147"/>
                    <a:pt x="18" y="145"/>
                    <a:pt x="14" y="143"/>
                  </a:cubicBezTo>
                  <a:cubicBezTo>
                    <a:pt x="10" y="141"/>
                    <a:pt x="8" y="138"/>
                    <a:pt x="8" y="136"/>
                  </a:cubicBezTo>
                  <a:cubicBezTo>
                    <a:pt x="15" y="130"/>
                    <a:pt x="21" y="122"/>
                    <a:pt x="28" y="116"/>
                  </a:cubicBezTo>
                  <a:cubicBezTo>
                    <a:pt x="29" y="116"/>
                    <a:pt x="29" y="115"/>
                    <a:pt x="29" y="115"/>
                  </a:cubicBezTo>
                  <a:cubicBezTo>
                    <a:pt x="29" y="115"/>
                    <a:pt x="29" y="116"/>
                    <a:pt x="28" y="116"/>
                  </a:cubicBezTo>
                  <a:cubicBezTo>
                    <a:pt x="27" y="118"/>
                    <a:pt x="26" y="120"/>
                    <a:pt x="24" y="122"/>
                  </a:cubicBezTo>
                  <a:cubicBezTo>
                    <a:pt x="22" y="125"/>
                    <a:pt x="19" y="129"/>
                    <a:pt x="16" y="133"/>
                  </a:cubicBezTo>
                  <a:cubicBezTo>
                    <a:pt x="14" y="135"/>
                    <a:pt x="13" y="137"/>
                    <a:pt x="11" y="139"/>
                  </a:cubicBezTo>
                  <a:cubicBezTo>
                    <a:pt x="10" y="139"/>
                    <a:pt x="11" y="140"/>
                    <a:pt x="11" y="140"/>
                  </a:cubicBezTo>
                  <a:cubicBezTo>
                    <a:pt x="11" y="140"/>
                    <a:pt x="11" y="140"/>
                    <a:pt x="11" y="140"/>
                  </a:cubicBezTo>
                  <a:cubicBezTo>
                    <a:pt x="12" y="139"/>
                    <a:pt x="12" y="139"/>
                    <a:pt x="13" y="138"/>
                  </a:cubicBezTo>
                  <a:cubicBezTo>
                    <a:pt x="13" y="138"/>
                    <a:pt x="13" y="138"/>
                    <a:pt x="13" y="138"/>
                  </a:cubicBezTo>
                  <a:cubicBezTo>
                    <a:pt x="13" y="138"/>
                    <a:pt x="13" y="138"/>
                    <a:pt x="13" y="138"/>
                  </a:cubicBezTo>
                  <a:cubicBezTo>
                    <a:pt x="14" y="137"/>
                    <a:pt x="16" y="135"/>
                    <a:pt x="17" y="134"/>
                  </a:cubicBezTo>
                  <a:cubicBezTo>
                    <a:pt x="18" y="132"/>
                    <a:pt x="20" y="130"/>
                    <a:pt x="21" y="129"/>
                  </a:cubicBezTo>
                  <a:cubicBezTo>
                    <a:pt x="25" y="124"/>
                    <a:pt x="30" y="120"/>
                    <a:pt x="33" y="116"/>
                  </a:cubicBezTo>
                  <a:cubicBezTo>
                    <a:pt x="26" y="125"/>
                    <a:pt x="19" y="132"/>
                    <a:pt x="13" y="141"/>
                  </a:cubicBezTo>
                  <a:cubicBezTo>
                    <a:pt x="13" y="142"/>
                    <a:pt x="14" y="142"/>
                    <a:pt x="14" y="142"/>
                  </a:cubicBezTo>
                  <a:cubicBezTo>
                    <a:pt x="14" y="142"/>
                    <a:pt x="14" y="142"/>
                    <a:pt x="14" y="142"/>
                  </a:cubicBezTo>
                  <a:cubicBezTo>
                    <a:pt x="23" y="135"/>
                    <a:pt x="29" y="126"/>
                    <a:pt x="37" y="119"/>
                  </a:cubicBezTo>
                  <a:cubicBezTo>
                    <a:pt x="38" y="118"/>
                    <a:pt x="38" y="118"/>
                    <a:pt x="38" y="118"/>
                  </a:cubicBezTo>
                  <a:cubicBezTo>
                    <a:pt x="38" y="118"/>
                    <a:pt x="37" y="119"/>
                    <a:pt x="37" y="120"/>
                  </a:cubicBezTo>
                  <a:cubicBezTo>
                    <a:pt x="34" y="123"/>
                    <a:pt x="32" y="126"/>
                    <a:pt x="30" y="128"/>
                  </a:cubicBezTo>
                  <a:cubicBezTo>
                    <a:pt x="26" y="133"/>
                    <a:pt x="22" y="138"/>
                    <a:pt x="18" y="143"/>
                  </a:cubicBezTo>
                  <a:cubicBezTo>
                    <a:pt x="18" y="144"/>
                    <a:pt x="18" y="144"/>
                    <a:pt x="19" y="144"/>
                  </a:cubicBezTo>
                  <a:cubicBezTo>
                    <a:pt x="19" y="144"/>
                    <a:pt x="19" y="144"/>
                    <a:pt x="19" y="144"/>
                  </a:cubicBezTo>
                  <a:cubicBezTo>
                    <a:pt x="29" y="138"/>
                    <a:pt x="35" y="128"/>
                    <a:pt x="43" y="120"/>
                  </a:cubicBezTo>
                  <a:cubicBezTo>
                    <a:pt x="44" y="119"/>
                    <a:pt x="46" y="118"/>
                    <a:pt x="46" y="118"/>
                  </a:cubicBezTo>
                  <a:cubicBezTo>
                    <a:pt x="46" y="118"/>
                    <a:pt x="46" y="118"/>
                    <a:pt x="45" y="120"/>
                  </a:cubicBezTo>
                  <a:cubicBezTo>
                    <a:pt x="42" y="124"/>
                    <a:pt x="40" y="127"/>
                    <a:pt x="37" y="130"/>
                  </a:cubicBezTo>
                  <a:cubicBezTo>
                    <a:pt x="33" y="136"/>
                    <a:pt x="27" y="140"/>
                    <a:pt x="23" y="145"/>
                  </a:cubicBezTo>
                  <a:cubicBezTo>
                    <a:pt x="22" y="146"/>
                    <a:pt x="23" y="146"/>
                    <a:pt x="23" y="146"/>
                  </a:cubicBezTo>
                  <a:cubicBezTo>
                    <a:pt x="23" y="146"/>
                    <a:pt x="23" y="146"/>
                    <a:pt x="23" y="146"/>
                  </a:cubicBezTo>
                  <a:cubicBezTo>
                    <a:pt x="33" y="140"/>
                    <a:pt x="40" y="131"/>
                    <a:pt x="48" y="122"/>
                  </a:cubicBezTo>
                  <a:cubicBezTo>
                    <a:pt x="49" y="121"/>
                    <a:pt x="49" y="120"/>
                    <a:pt x="49" y="120"/>
                  </a:cubicBezTo>
                  <a:cubicBezTo>
                    <a:pt x="49" y="120"/>
                    <a:pt x="47" y="123"/>
                    <a:pt x="47" y="124"/>
                  </a:cubicBezTo>
                  <a:cubicBezTo>
                    <a:pt x="45" y="127"/>
                    <a:pt x="42" y="130"/>
                    <a:pt x="39" y="134"/>
                  </a:cubicBezTo>
                  <a:cubicBezTo>
                    <a:pt x="35" y="138"/>
                    <a:pt x="31" y="142"/>
                    <a:pt x="27" y="147"/>
                  </a:cubicBezTo>
                  <a:cubicBezTo>
                    <a:pt x="28" y="147"/>
                    <a:pt x="28" y="147"/>
                    <a:pt x="28" y="147"/>
                  </a:cubicBezTo>
                  <a:moveTo>
                    <a:pt x="21" y="117"/>
                  </a:moveTo>
                  <a:cubicBezTo>
                    <a:pt x="21" y="117"/>
                    <a:pt x="23" y="116"/>
                    <a:pt x="24" y="115"/>
                  </a:cubicBezTo>
                  <a:cubicBezTo>
                    <a:pt x="25" y="115"/>
                    <a:pt x="25" y="115"/>
                    <a:pt x="25" y="115"/>
                  </a:cubicBezTo>
                  <a:cubicBezTo>
                    <a:pt x="20" y="122"/>
                    <a:pt x="14" y="128"/>
                    <a:pt x="7" y="134"/>
                  </a:cubicBezTo>
                  <a:cubicBezTo>
                    <a:pt x="7" y="133"/>
                    <a:pt x="7" y="131"/>
                    <a:pt x="8" y="129"/>
                  </a:cubicBezTo>
                  <a:cubicBezTo>
                    <a:pt x="10" y="127"/>
                    <a:pt x="12" y="125"/>
                    <a:pt x="14" y="123"/>
                  </a:cubicBezTo>
                  <a:cubicBezTo>
                    <a:pt x="16" y="121"/>
                    <a:pt x="19" y="119"/>
                    <a:pt x="21" y="117"/>
                  </a:cubicBezTo>
                  <a:cubicBezTo>
                    <a:pt x="21" y="117"/>
                    <a:pt x="21" y="117"/>
                    <a:pt x="21" y="117"/>
                  </a:cubicBezTo>
                  <a:moveTo>
                    <a:pt x="23" y="119"/>
                  </a:moveTo>
                  <a:cubicBezTo>
                    <a:pt x="24" y="118"/>
                    <a:pt x="25" y="116"/>
                    <a:pt x="26" y="115"/>
                  </a:cubicBezTo>
                  <a:cubicBezTo>
                    <a:pt x="27" y="115"/>
                    <a:pt x="28" y="114"/>
                    <a:pt x="29" y="114"/>
                  </a:cubicBezTo>
                  <a:cubicBezTo>
                    <a:pt x="27" y="116"/>
                    <a:pt x="25" y="118"/>
                    <a:pt x="23" y="119"/>
                  </a:cubicBezTo>
                  <a:moveTo>
                    <a:pt x="16" y="140"/>
                  </a:moveTo>
                  <a:cubicBezTo>
                    <a:pt x="16" y="140"/>
                    <a:pt x="16" y="139"/>
                    <a:pt x="17" y="138"/>
                  </a:cubicBezTo>
                  <a:cubicBezTo>
                    <a:pt x="18" y="135"/>
                    <a:pt x="21" y="132"/>
                    <a:pt x="23" y="129"/>
                  </a:cubicBezTo>
                  <a:cubicBezTo>
                    <a:pt x="27" y="124"/>
                    <a:pt x="31" y="120"/>
                    <a:pt x="35" y="115"/>
                  </a:cubicBezTo>
                  <a:cubicBezTo>
                    <a:pt x="35" y="114"/>
                    <a:pt x="35" y="114"/>
                    <a:pt x="35" y="114"/>
                  </a:cubicBezTo>
                  <a:cubicBezTo>
                    <a:pt x="37" y="114"/>
                    <a:pt x="39" y="115"/>
                    <a:pt x="40" y="115"/>
                  </a:cubicBezTo>
                  <a:cubicBezTo>
                    <a:pt x="33" y="121"/>
                    <a:pt x="27" y="129"/>
                    <a:pt x="20" y="135"/>
                  </a:cubicBezTo>
                  <a:cubicBezTo>
                    <a:pt x="19" y="136"/>
                    <a:pt x="16" y="140"/>
                    <a:pt x="16" y="140"/>
                  </a:cubicBezTo>
                  <a:moveTo>
                    <a:pt x="24" y="124"/>
                  </a:moveTo>
                  <a:cubicBezTo>
                    <a:pt x="27" y="120"/>
                    <a:pt x="29" y="117"/>
                    <a:pt x="31" y="114"/>
                  </a:cubicBezTo>
                  <a:cubicBezTo>
                    <a:pt x="32" y="114"/>
                    <a:pt x="32" y="114"/>
                    <a:pt x="33" y="114"/>
                  </a:cubicBezTo>
                  <a:cubicBezTo>
                    <a:pt x="33" y="114"/>
                    <a:pt x="34" y="114"/>
                    <a:pt x="35" y="114"/>
                  </a:cubicBezTo>
                  <a:cubicBezTo>
                    <a:pt x="35" y="114"/>
                    <a:pt x="35" y="114"/>
                    <a:pt x="35" y="114"/>
                  </a:cubicBezTo>
                  <a:cubicBezTo>
                    <a:pt x="31" y="117"/>
                    <a:pt x="27" y="120"/>
                    <a:pt x="24" y="124"/>
                  </a:cubicBezTo>
                  <a:moveTo>
                    <a:pt x="92" y="27"/>
                  </a:moveTo>
                  <a:cubicBezTo>
                    <a:pt x="91" y="27"/>
                    <a:pt x="90" y="27"/>
                    <a:pt x="90" y="27"/>
                  </a:cubicBezTo>
                  <a:cubicBezTo>
                    <a:pt x="90" y="26"/>
                    <a:pt x="91" y="26"/>
                    <a:pt x="91" y="26"/>
                  </a:cubicBezTo>
                  <a:cubicBezTo>
                    <a:pt x="92" y="26"/>
                    <a:pt x="92" y="26"/>
                    <a:pt x="92" y="27"/>
                  </a:cubicBezTo>
                  <a:moveTo>
                    <a:pt x="87" y="27"/>
                  </a:moveTo>
                  <a:cubicBezTo>
                    <a:pt x="85" y="27"/>
                    <a:pt x="84" y="27"/>
                    <a:pt x="83" y="26"/>
                  </a:cubicBezTo>
                  <a:cubicBezTo>
                    <a:pt x="86" y="24"/>
                    <a:pt x="89" y="21"/>
                    <a:pt x="93" y="18"/>
                  </a:cubicBezTo>
                  <a:cubicBezTo>
                    <a:pt x="94" y="17"/>
                    <a:pt x="94" y="17"/>
                    <a:pt x="94" y="17"/>
                  </a:cubicBezTo>
                  <a:cubicBezTo>
                    <a:pt x="95" y="17"/>
                    <a:pt x="90" y="22"/>
                    <a:pt x="89" y="23"/>
                  </a:cubicBezTo>
                  <a:cubicBezTo>
                    <a:pt x="88" y="24"/>
                    <a:pt x="87" y="25"/>
                    <a:pt x="87" y="27"/>
                  </a:cubicBezTo>
                  <a:moveTo>
                    <a:pt x="77" y="26"/>
                  </a:moveTo>
                  <a:cubicBezTo>
                    <a:pt x="82" y="22"/>
                    <a:pt x="87" y="16"/>
                    <a:pt x="92" y="11"/>
                  </a:cubicBezTo>
                  <a:cubicBezTo>
                    <a:pt x="91" y="12"/>
                    <a:pt x="90" y="13"/>
                    <a:pt x="89" y="14"/>
                  </a:cubicBezTo>
                  <a:cubicBezTo>
                    <a:pt x="86" y="18"/>
                    <a:pt x="84" y="22"/>
                    <a:pt x="81" y="26"/>
                  </a:cubicBezTo>
                  <a:cubicBezTo>
                    <a:pt x="81" y="26"/>
                    <a:pt x="81" y="26"/>
                    <a:pt x="81" y="26"/>
                  </a:cubicBezTo>
                  <a:cubicBezTo>
                    <a:pt x="80" y="26"/>
                    <a:pt x="80" y="26"/>
                    <a:pt x="79" y="26"/>
                  </a:cubicBezTo>
                  <a:cubicBezTo>
                    <a:pt x="78" y="26"/>
                    <a:pt x="77" y="26"/>
                    <a:pt x="77" y="26"/>
                  </a:cubicBezTo>
                  <a:moveTo>
                    <a:pt x="67" y="26"/>
                  </a:moveTo>
                  <a:cubicBezTo>
                    <a:pt x="66" y="26"/>
                    <a:pt x="65" y="26"/>
                    <a:pt x="64" y="26"/>
                  </a:cubicBezTo>
                  <a:cubicBezTo>
                    <a:pt x="69" y="21"/>
                    <a:pt x="75" y="16"/>
                    <a:pt x="80" y="11"/>
                  </a:cubicBezTo>
                  <a:cubicBezTo>
                    <a:pt x="79" y="13"/>
                    <a:pt x="77" y="15"/>
                    <a:pt x="76" y="16"/>
                  </a:cubicBezTo>
                  <a:cubicBezTo>
                    <a:pt x="73" y="20"/>
                    <a:pt x="70" y="23"/>
                    <a:pt x="67" y="26"/>
                  </a:cubicBezTo>
                  <a:moveTo>
                    <a:pt x="58" y="16"/>
                  </a:moveTo>
                  <a:cubicBezTo>
                    <a:pt x="58" y="15"/>
                    <a:pt x="58" y="14"/>
                    <a:pt x="58" y="13"/>
                  </a:cubicBezTo>
                  <a:cubicBezTo>
                    <a:pt x="59" y="13"/>
                    <a:pt x="60" y="12"/>
                    <a:pt x="61" y="11"/>
                  </a:cubicBezTo>
                  <a:cubicBezTo>
                    <a:pt x="61" y="11"/>
                    <a:pt x="62" y="10"/>
                    <a:pt x="63" y="9"/>
                  </a:cubicBezTo>
                  <a:cubicBezTo>
                    <a:pt x="61" y="11"/>
                    <a:pt x="60" y="13"/>
                    <a:pt x="58" y="16"/>
                  </a:cubicBezTo>
                  <a:moveTo>
                    <a:pt x="74" y="26"/>
                  </a:moveTo>
                  <a:cubicBezTo>
                    <a:pt x="72" y="26"/>
                    <a:pt x="71" y="26"/>
                    <a:pt x="69" y="26"/>
                  </a:cubicBezTo>
                  <a:cubicBezTo>
                    <a:pt x="76" y="21"/>
                    <a:pt x="82" y="14"/>
                    <a:pt x="89" y="8"/>
                  </a:cubicBezTo>
                  <a:cubicBezTo>
                    <a:pt x="84" y="12"/>
                    <a:pt x="80" y="21"/>
                    <a:pt x="75" y="26"/>
                  </a:cubicBezTo>
                  <a:cubicBezTo>
                    <a:pt x="75" y="26"/>
                    <a:pt x="74" y="26"/>
                    <a:pt x="74" y="26"/>
                  </a:cubicBezTo>
                  <a:moveTo>
                    <a:pt x="62" y="26"/>
                  </a:moveTo>
                  <a:cubicBezTo>
                    <a:pt x="61" y="26"/>
                    <a:pt x="60" y="26"/>
                    <a:pt x="58" y="26"/>
                  </a:cubicBezTo>
                  <a:cubicBezTo>
                    <a:pt x="58" y="25"/>
                    <a:pt x="58" y="25"/>
                    <a:pt x="58" y="25"/>
                  </a:cubicBezTo>
                  <a:cubicBezTo>
                    <a:pt x="64" y="21"/>
                    <a:pt x="69" y="16"/>
                    <a:pt x="74" y="11"/>
                  </a:cubicBezTo>
                  <a:cubicBezTo>
                    <a:pt x="74" y="11"/>
                    <a:pt x="78" y="7"/>
                    <a:pt x="78" y="7"/>
                  </a:cubicBezTo>
                  <a:cubicBezTo>
                    <a:pt x="78" y="7"/>
                    <a:pt x="78" y="7"/>
                    <a:pt x="78" y="7"/>
                  </a:cubicBezTo>
                  <a:cubicBezTo>
                    <a:pt x="76" y="10"/>
                    <a:pt x="74" y="13"/>
                    <a:pt x="71" y="16"/>
                  </a:cubicBezTo>
                  <a:cubicBezTo>
                    <a:pt x="68" y="19"/>
                    <a:pt x="65" y="23"/>
                    <a:pt x="62" y="26"/>
                  </a:cubicBezTo>
                  <a:moveTo>
                    <a:pt x="83" y="25"/>
                  </a:moveTo>
                  <a:cubicBezTo>
                    <a:pt x="87" y="18"/>
                    <a:pt x="92" y="12"/>
                    <a:pt x="98" y="6"/>
                  </a:cubicBezTo>
                  <a:cubicBezTo>
                    <a:pt x="97" y="13"/>
                    <a:pt x="95" y="20"/>
                    <a:pt x="94" y="27"/>
                  </a:cubicBezTo>
                  <a:cubicBezTo>
                    <a:pt x="94" y="27"/>
                    <a:pt x="93" y="27"/>
                    <a:pt x="93" y="27"/>
                  </a:cubicBezTo>
                  <a:cubicBezTo>
                    <a:pt x="93" y="27"/>
                    <a:pt x="93" y="26"/>
                    <a:pt x="94" y="25"/>
                  </a:cubicBezTo>
                  <a:cubicBezTo>
                    <a:pt x="94" y="25"/>
                    <a:pt x="93" y="25"/>
                    <a:pt x="93" y="25"/>
                  </a:cubicBezTo>
                  <a:cubicBezTo>
                    <a:pt x="93" y="25"/>
                    <a:pt x="93" y="25"/>
                    <a:pt x="93" y="25"/>
                  </a:cubicBezTo>
                  <a:cubicBezTo>
                    <a:pt x="91" y="25"/>
                    <a:pt x="90" y="26"/>
                    <a:pt x="89" y="27"/>
                  </a:cubicBezTo>
                  <a:cubicBezTo>
                    <a:pt x="88" y="27"/>
                    <a:pt x="88" y="27"/>
                    <a:pt x="88" y="27"/>
                  </a:cubicBezTo>
                  <a:cubicBezTo>
                    <a:pt x="88" y="26"/>
                    <a:pt x="88" y="26"/>
                    <a:pt x="89" y="25"/>
                  </a:cubicBezTo>
                  <a:cubicBezTo>
                    <a:pt x="91" y="22"/>
                    <a:pt x="94" y="19"/>
                    <a:pt x="96" y="15"/>
                  </a:cubicBezTo>
                  <a:cubicBezTo>
                    <a:pt x="97" y="15"/>
                    <a:pt x="96" y="14"/>
                    <a:pt x="96" y="14"/>
                  </a:cubicBezTo>
                  <a:cubicBezTo>
                    <a:pt x="96" y="14"/>
                    <a:pt x="96" y="14"/>
                    <a:pt x="96" y="14"/>
                  </a:cubicBezTo>
                  <a:cubicBezTo>
                    <a:pt x="92" y="17"/>
                    <a:pt x="86" y="21"/>
                    <a:pt x="83" y="25"/>
                  </a:cubicBezTo>
                  <a:moveTo>
                    <a:pt x="58" y="9"/>
                  </a:moveTo>
                  <a:cubicBezTo>
                    <a:pt x="58" y="9"/>
                    <a:pt x="58" y="8"/>
                    <a:pt x="58" y="7"/>
                  </a:cubicBezTo>
                  <a:cubicBezTo>
                    <a:pt x="59" y="7"/>
                    <a:pt x="60" y="7"/>
                    <a:pt x="60" y="6"/>
                  </a:cubicBezTo>
                  <a:cubicBezTo>
                    <a:pt x="60" y="7"/>
                    <a:pt x="59" y="8"/>
                    <a:pt x="58" y="9"/>
                  </a:cubicBezTo>
                  <a:moveTo>
                    <a:pt x="58" y="23"/>
                  </a:moveTo>
                  <a:cubicBezTo>
                    <a:pt x="58" y="22"/>
                    <a:pt x="58" y="21"/>
                    <a:pt x="58" y="19"/>
                  </a:cubicBezTo>
                  <a:cubicBezTo>
                    <a:pt x="60" y="17"/>
                    <a:pt x="62" y="15"/>
                    <a:pt x="64" y="14"/>
                  </a:cubicBezTo>
                  <a:cubicBezTo>
                    <a:pt x="65" y="13"/>
                    <a:pt x="66" y="12"/>
                    <a:pt x="67" y="11"/>
                  </a:cubicBezTo>
                  <a:cubicBezTo>
                    <a:pt x="68" y="10"/>
                    <a:pt x="71" y="6"/>
                    <a:pt x="72" y="6"/>
                  </a:cubicBezTo>
                  <a:cubicBezTo>
                    <a:pt x="72" y="6"/>
                    <a:pt x="71" y="7"/>
                    <a:pt x="70" y="8"/>
                  </a:cubicBezTo>
                  <a:cubicBezTo>
                    <a:pt x="66" y="13"/>
                    <a:pt x="62" y="18"/>
                    <a:pt x="58" y="23"/>
                  </a:cubicBezTo>
                  <a:moveTo>
                    <a:pt x="58" y="6"/>
                  </a:moveTo>
                  <a:cubicBezTo>
                    <a:pt x="58" y="5"/>
                    <a:pt x="58" y="5"/>
                    <a:pt x="58" y="5"/>
                  </a:cubicBezTo>
                  <a:cubicBezTo>
                    <a:pt x="60" y="4"/>
                    <a:pt x="61" y="4"/>
                    <a:pt x="63" y="4"/>
                  </a:cubicBezTo>
                  <a:cubicBezTo>
                    <a:pt x="62" y="5"/>
                    <a:pt x="60" y="5"/>
                    <a:pt x="58" y="6"/>
                  </a:cubicBezTo>
                  <a:moveTo>
                    <a:pt x="58" y="12"/>
                  </a:moveTo>
                  <a:cubicBezTo>
                    <a:pt x="58" y="12"/>
                    <a:pt x="58" y="11"/>
                    <a:pt x="58" y="11"/>
                  </a:cubicBezTo>
                  <a:cubicBezTo>
                    <a:pt x="60" y="9"/>
                    <a:pt x="62" y="7"/>
                    <a:pt x="64" y="5"/>
                  </a:cubicBezTo>
                  <a:cubicBezTo>
                    <a:pt x="64" y="4"/>
                    <a:pt x="64" y="4"/>
                    <a:pt x="64" y="4"/>
                  </a:cubicBezTo>
                  <a:cubicBezTo>
                    <a:pt x="64" y="4"/>
                    <a:pt x="65" y="4"/>
                    <a:pt x="65" y="4"/>
                  </a:cubicBezTo>
                  <a:cubicBezTo>
                    <a:pt x="68" y="4"/>
                    <a:pt x="72" y="4"/>
                    <a:pt x="75" y="4"/>
                  </a:cubicBezTo>
                  <a:cubicBezTo>
                    <a:pt x="82" y="5"/>
                    <a:pt x="90" y="5"/>
                    <a:pt x="98" y="5"/>
                  </a:cubicBezTo>
                  <a:cubicBezTo>
                    <a:pt x="92" y="10"/>
                    <a:pt x="87" y="15"/>
                    <a:pt x="82" y="20"/>
                  </a:cubicBezTo>
                  <a:cubicBezTo>
                    <a:pt x="85" y="16"/>
                    <a:pt x="88" y="11"/>
                    <a:pt x="91" y="7"/>
                  </a:cubicBezTo>
                  <a:cubicBezTo>
                    <a:pt x="91" y="6"/>
                    <a:pt x="91" y="6"/>
                    <a:pt x="90" y="6"/>
                  </a:cubicBezTo>
                  <a:cubicBezTo>
                    <a:pt x="90" y="6"/>
                    <a:pt x="90" y="6"/>
                    <a:pt x="90" y="6"/>
                  </a:cubicBezTo>
                  <a:cubicBezTo>
                    <a:pt x="84" y="11"/>
                    <a:pt x="79" y="16"/>
                    <a:pt x="73" y="21"/>
                  </a:cubicBezTo>
                  <a:cubicBezTo>
                    <a:pt x="74" y="20"/>
                    <a:pt x="75" y="19"/>
                    <a:pt x="77" y="17"/>
                  </a:cubicBezTo>
                  <a:cubicBezTo>
                    <a:pt x="80" y="14"/>
                    <a:pt x="82" y="10"/>
                    <a:pt x="86" y="7"/>
                  </a:cubicBezTo>
                  <a:cubicBezTo>
                    <a:pt x="86" y="6"/>
                    <a:pt x="86" y="6"/>
                    <a:pt x="85" y="6"/>
                  </a:cubicBezTo>
                  <a:cubicBezTo>
                    <a:pt x="85" y="6"/>
                    <a:pt x="85" y="6"/>
                    <a:pt x="85" y="6"/>
                  </a:cubicBezTo>
                  <a:cubicBezTo>
                    <a:pt x="80" y="10"/>
                    <a:pt x="75" y="14"/>
                    <a:pt x="70" y="19"/>
                  </a:cubicBezTo>
                  <a:cubicBezTo>
                    <a:pt x="70" y="18"/>
                    <a:pt x="70" y="18"/>
                    <a:pt x="70" y="18"/>
                  </a:cubicBezTo>
                  <a:cubicBezTo>
                    <a:pt x="74" y="14"/>
                    <a:pt x="77" y="10"/>
                    <a:pt x="80" y="6"/>
                  </a:cubicBezTo>
                  <a:cubicBezTo>
                    <a:pt x="80" y="6"/>
                    <a:pt x="80" y="5"/>
                    <a:pt x="80" y="5"/>
                  </a:cubicBezTo>
                  <a:cubicBezTo>
                    <a:pt x="80" y="5"/>
                    <a:pt x="80" y="5"/>
                    <a:pt x="79" y="5"/>
                  </a:cubicBezTo>
                  <a:cubicBezTo>
                    <a:pt x="73" y="9"/>
                    <a:pt x="68" y="15"/>
                    <a:pt x="63" y="20"/>
                  </a:cubicBezTo>
                  <a:cubicBezTo>
                    <a:pt x="61" y="22"/>
                    <a:pt x="60" y="23"/>
                    <a:pt x="60" y="23"/>
                  </a:cubicBezTo>
                  <a:cubicBezTo>
                    <a:pt x="59" y="23"/>
                    <a:pt x="65" y="16"/>
                    <a:pt x="67" y="14"/>
                  </a:cubicBezTo>
                  <a:cubicBezTo>
                    <a:pt x="69" y="11"/>
                    <a:pt x="72" y="8"/>
                    <a:pt x="74" y="5"/>
                  </a:cubicBezTo>
                  <a:cubicBezTo>
                    <a:pt x="74" y="5"/>
                    <a:pt x="74" y="4"/>
                    <a:pt x="73" y="4"/>
                  </a:cubicBezTo>
                  <a:cubicBezTo>
                    <a:pt x="73" y="4"/>
                    <a:pt x="73" y="4"/>
                    <a:pt x="73" y="4"/>
                  </a:cubicBezTo>
                  <a:cubicBezTo>
                    <a:pt x="68" y="8"/>
                    <a:pt x="64" y="12"/>
                    <a:pt x="60" y="16"/>
                  </a:cubicBezTo>
                  <a:cubicBezTo>
                    <a:pt x="59" y="17"/>
                    <a:pt x="59" y="17"/>
                    <a:pt x="58" y="18"/>
                  </a:cubicBezTo>
                  <a:cubicBezTo>
                    <a:pt x="58" y="17"/>
                    <a:pt x="58" y="17"/>
                    <a:pt x="58" y="17"/>
                  </a:cubicBezTo>
                  <a:cubicBezTo>
                    <a:pt x="59" y="17"/>
                    <a:pt x="59" y="16"/>
                    <a:pt x="60" y="15"/>
                  </a:cubicBezTo>
                  <a:cubicBezTo>
                    <a:pt x="62" y="12"/>
                    <a:pt x="65" y="8"/>
                    <a:pt x="68" y="5"/>
                  </a:cubicBezTo>
                  <a:cubicBezTo>
                    <a:pt x="68" y="5"/>
                    <a:pt x="68" y="4"/>
                    <a:pt x="67" y="4"/>
                  </a:cubicBezTo>
                  <a:cubicBezTo>
                    <a:pt x="67" y="4"/>
                    <a:pt x="67" y="4"/>
                    <a:pt x="67" y="4"/>
                  </a:cubicBezTo>
                  <a:cubicBezTo>
                    <a:pt x="65" y="6"/>
                    <a:pt x="62" y="8"/>
                    <a:pt x="60" y="10"/>
                  </a:cubicBezTo>
                  <a:cubicBezTo>
                    <a:pt x="60" y="10"/>
                    <a:pt x="59" y="12"/>
                    <a:pt x="58" y="12"/>
                  </a:cubicBezTo>
                  <a:moveTo>
                    <a:pt x="65" y="0"/>
                  </a:moveTo>
                  <a:cubicBezTo>
                    <a:pt x="61" y="0"/>
                    <a:pt x="58" y="0"/>
                    <a:pt x="55" y="2"/>
                  </a:cubicBezTo>
                  <a:cubicBezTo>
                    <a:pt x="54" y="2"/>
                    <a:pt x="54" y="3"/>
                    <a:pt x="54" y="4"/>
                  </a:cubicBezTo>
                  <a:cubicBezTo>
                    <a:pt x="54" y="5"/>
                    <a:pt x="54" y="5"/>
                    <a:pt x="54" y="5"/>
                  </a:cubicBezTo>
                  <a:cubicBezTo>
                    <a:pt x="54" y="12"/>
                    <a:pt x="54" y="19"/>
                    <a:pt x="54" y="27"/>
                  </a:cubicBezTo>
                  <a:cubicBezTo>
                    <a:pt x="54" y="28"/>
                    <a:pt x="54" y="28"/>
                    <a:pt x="54" y="29"/>
                  </a:cubicBezTo>
                  <a:cubicBezTo>
                    <a:pt x="55" y="58"/>
                    <a:pt x="57" y="87"/>
                    <a:pt x="55" y="116"/>
                  </a:cubicBezTo>
                  <a:cubicBezTo>
                    <a:pt x="54" y="115"/>
                    <a:pt x="54" y="114"/>
                    <a:pt x="53" y="114"/>
                  </a:cubicBezTo>
                  <a:cubicBezTo>
                    <a:pt x="47" y="112"/>
                    <a:pt x="40" y="110"/>
                    <a:pt x="33" y="110"/>
                  </a:cubicBezTo>
                  <a:cubicBezTo>
                    <a:pt x="24" y="110"/>
                    <a:pt x="16" y="113"/>
                    <a:pt x="9" y="119"/>
                  </a:cubicBezTo>
                  <a:cubicBezTo>
                    <a:pt x="0" y="127"/>
                    <a:pt x="1" y="140"/>
                    <a:pt x="12" y="146"/>
                  </a:cubicBezTo>
                  <a:cubicBezTo>
                    <a:pt x="18" y="150"/>
                    <a:pt x="25" y="152"/>
                    <a:pt x="33" y="152"/>
                  </a:cubicBezTo>
                  <a:cubicBezTo>
                    <a:pt x="38" y="152"/>
                    <a:pt x="43" y="151"/>
                    <a:pt x="47" y="150"/>
                  </a:cubicBezTo>
                  <a:cubicBezTo>
                    <a:pt x="60" y="145"/>
                    <a:pt x="63" y="133"/>
                    <a:pt x="58" y="123"/>
                  </a:cubicBezTo>
                  <a:cubicBezTo>
                    <a:pt x="58" y="122"/>
                    <a:pt x="58" y="122"/>
                    <a:pt x="58" y="122"/>
                  </a:cubicBezTo>
                  <a:cubicBezTo>
                    <a:pt x="61" y="92"/>
                    <a:pt x="59" y="61"/>
                    <a:pt x="59" y="30"/>
                  </a:cubicBezTo>
                  <a:cubicBezTo>
                    <a:pt x="63" y="30"/>
                    <a:pt x="67" y="30"/>
                    <a:pt x="72" y="30"/>
                  </a:cubicBezTo>
                  <a:cubicBezTo>
                    <a:pt x="72" y="30"/>
                    <a:pt x="73" y="30"/>
                    <a:pt x="74" y="30"/>
                  </a:cubicBezTo>
                  <a:cubicBezTo>
                    <a:pt x="75" y="30"/>
                    <a:pt x="76" y="30"/>
                    <a:pt x="77" y="30"/>
                  </a:cubicBezTo>
                  <a:cubicBezTo>
                    <a:pt x="83" y="30"/>
                    <a:pt x="89" y="31"/>
                    <a:pt x="95" y="32"/>
                  </a:cubicBezTo>
                  <a:cubicBezTo>
                    <a:pt x="96" y="32"/>
                    <a:pt x="96" y="32"/>
                    <a:pt x="96" y="32"/>
                  </a:cubicBezTo>
                  <a:cubicBezTo>
                    <a:pt x="97" y="32"/>
                    <a:pt x="98" y="30"/>
                    <a:pt x="98" y="29"/>
                  </a:cubicBezTo>
                  <a:cubicBezTo>
                    <a:pt x="98" y="29"/>
                    <a:pt x="98" y="29"/>
                    <a:pt x="98" y="29"/>
                  </a:cubicBezTo>
                  <a:cubicBezTo>
                    <a:pt x="99" y="20"/>
                    <a:pt x="102" y="12"/>
                    <a:pt x="102" y="3"/>
                  </a:cubicBezTo>
                  <a:cubicBezTo>
                    <a:pt x="102" y="2"/>
                    <a:pt x="101" y="1"/>
                    <a:pt x="100" y="1"/>
                  </a:cubicBezTo>
                  <a:cubicBezTo>
                    <a:pt x="100" y="1"/>
                    <a:pt x="100" y="1"/>
                    <a:pt x="100" y="1"/>
                  </a:cubicBezTo>
                  <a:cubicBezTo>
                    <a:pt x="99" y="1"/>
                    <a:pt x="99" y="1"/>
                    <a:pt x="99" y="1"/>
                  </a:cubicBezTo>
                  <a:cubicBezTo>
                    <a:pt x="90" y="1"/>
                    <a:pt x="82" y="1"/>
                    <a:pt x="73" y="0"/>
                  </a:cubicBezTo>
                  <a:cubicBezTo>
                    <a:pt x="70" y="0"/>
                    <a:pt x="67" y="0"/>
                    <a:pt x="65"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grpSp>
          <p:nvGrpSpPr>
            <p:cNvPr id="526" name="Google Shape;526;p22"/>
            <p:cNvGrpSpPr/>
            <p:nvPr/>
          </p:nvGrpSpPr>
          <p:grpSpPr>
            <a:xfrm>
              <a:off x="4687557" y="2290893"/>
              <a:ext cx="863600" cy="1319213"/>
              <a:chOff x="3784269" y="6437239"/>
              <a:chExt cx="863600" cy="1319213"/>
            </a:xfrm>
          </p:grpSpPr>
          <p:sp>
            <p:nvSpPr>
              <p:cNvPr id="527" name="Google Shape;527;p22"/>
              <p:cNvSpPr/>
              <p:nvPr/>
            </p:nvSpPr>
            <p:spPr>
              <a:xfrm>
                <a:off x="3784269" y="6437239"/>
                <a:ext cx="863600" cy="585788"/>
              </a:xfrm>
              <a:custGeom>
                <a:rect b="b" l="l" r="r" t="t"/>
                <a:pathLst>
                  <a:path extrusionOk="0" h="138" w="204">
                    <a:moveTo>
                      <a:pt x="96" y="136"/>
                    </a:moveTo>
                    <a:cubicBezTo>
                      <a:pt x="96" y="136"/>
                      <a:pt x="96" y="137"/>
                      <a:pt x="95" y="137"/>
                    </a:cubicBezTo>
                    <a:cubicBezTo>
                      <a:pt x="95" y="137"/>
                      <a:pt x="95" y="137"/>
                      <a:pt x="95" y="137"/>
                    </a:cubicBezTo>
                    <a:cubicBezTo>
                      <a:pt x="96" y="137"/>
                      <a:pt x="96" y="136"/>
                      <a:pt x="96" y="136"/>
                    </a:cubicBezTo>
                    <a:moveTo>
                      <a:pt x="97" y="135"/>
                    </a:moveTo>
                    <a:cubicBezTo>
                      <a:pt x="97" y="136"/>
                      <a:pt x="96" y="136"/>
                      <a:pt x="96" y="137"/>
                    </a:cubicBezTo>
                    <a:cubicBezTo>
                      <a:pt x="97" y="137"/>
                      <a:pt x="97" y="137"/>
                      <a:pt x="98" y="137"/>
                    </a:cubicBezTo>
                    <a:cubicBezTo>
                      <a:pt x="98" y="136"/>
                      <a:pt x="97" y="136"/>
                      <a:pt x="97" y="135"/>
                    </a:cubicBezTo>
                    <a:moveTo>
                      <a:pt x="96" y="132"/>
                    </a:moveTo>
                    <a:cubicBezTo>
                      <a:pt x="95" y="134"/>
                      <a:pt x="93" y="135"/>
                      <a:pt x="92" y="137"/>
                    </a:cubicBezTo>
                    <a:cubicBezTo>
                      <a:pt x="92" y="137"/>
                      <a:pt x="93" y="137"/>
                      <a:pt x="94" y="137"/>
                    </a:cubicBezTo>
                    <a:cubicBezTo>
                      <a:pt x="95" y="136"/>
                      <a:pt x="96" y="135"/>
                      <a:pt x="97" y="135"/>
                    </a:cubicBezTo>
                    <a:cubicBezTo>
                      <a:pt x="97" y="134"/>
                      <a:pt x="96" y="133"/>
                      <a:pt x="96" y="132"/>
                    </a:cubicBezTo>
                    <a:cubicBezTo>
                      <a:pt x="96" y="132"/>
                      <a:pt x="96" y="132"/>
                      <a:pt x="96" y="132"/>
                    </a:cubicBezTo>
                    <a:moveTo>
                      <a:pt x="95" y="132"/>
                    </a:moveTo>
                    <a:cubicBezTo>
                      <a:pt x="94" y="134"/>
                      <a:pt x="91" y="135"/>
                      <a:pt x="89" y="137"/>
                    </a:cubicBezTo>
                    <a:cubicBezTo>
                      <a:pt x="89" y="137"/>
                      <a:pt x="90" y="137"/>
                      <a:pt x="91" y="137"/>
                    </a:cubicBezTo>
                    <a:cubicBezTo>
                      <a:pt x="92" y="135"/>
                      <a:pt x="94" y="134"/>
                      <a:pt x="95" y="132"/>
                    </a:cubicBezTo>
                    <a:cubicBezTo>
                      <a:pt x="95" y="132"/>
                      <a:pt x="95" y="132"/>
                      <a:pt x="95" y="132"/>
                    </a:cubicBezTo>
                    <a:moveTo>
                      <a:pt x="90" y="132"/>
                    </a:moveTo>
                    <a:cubicBezTo>
                      <a:pt x="88" y="134"/>
                      <a:pt x="87" y="135"/>
                      <a:pt x="86" y="136"/>
                    </a:cubicBezTo>
                    <a:cubicBezTo>
                      <a:pt x="86" y="136"/>
                      <a:pt x="86" y="136"/>
                      <a:pt x="86" y="137"/>
                    </a:cubicBezTo>
                    <a:cubicBezTo>
                      <a:pt x="89" y="135"/>
                      <a:pt x="91" y="134"/>
                      <a:pt x="94" y="132"/>
                    </a:cubicBezTo>
                    <a:cubicBezTo>
                      <a:pt x="92" y="132"/>
                      <a:pt x="91" y="132"/>
                      <a:pt x="90" y="132"/>
                    </a:cubicBezTo>
                    <a:moveTo>
                      <a:pt x="87" y="132"/>
                    </a:moveTo>
                    <a:cubicBezTo>
                      <a:pt x="85" y="133"/>
                      <a:pt x="83" y="135"/>
                      <a:pt x="82" y="136"/>
                    </a:cubicBezTo>
                    <a:cubicBezTo>
                      <a:pt x="81" y="136"/>
                      <a:pt x="81" y="136"/>
                      <a:pt x="81" y="136"/>
                    </a:cubicBezTo>
                    <a:cubicBezTo>
                      <a:pt x="81" y="136"/>
                      <a:pt x="81" y="136"/>
                      <a:pt x="81" y="136"/>
                    </a:cubicBezTo>
                    <a:cubicBezTo>
                      <a:pt x="82" y="136"/>
                      <a:pt x="83" y="136"/>
                      <a:pt x="84" y="136"/>
                    </a:cubicBezTo>
                    <a:cubicBezTo>
                      <a:pt x="86" y="135"/>
                      <a:pt x="87" y="134"/>
                      <a:pt x="88" y="132"/>
                    </a:cubicBezTo>
                    <a:cubicBezTo>
                      <a:pt x="88" y="132"/>
                      <a:pt x="87" y="132"/>
                      <a:pt x="87" y="132"/>
                    </a:cubicBezTo>
                    <a:moveTo>
                      <a:pt x="85" y="132"/>
                    </a:moveTo>
                    <a:cubicBezTo>
                      <a:pt x="84" y="133"/>
                      <a:pt x="83" y="134"/>
                      <a:pt x="83" y="134"/>
                    </a:cubicBezTo>
                    <a:cubicBezTo>
                      <a:pt x="84" y="133"/>
                      <a:pt x="85" y="133"/>
                      <a:pt x="86" y="132"/>
                    </a:cubicBezTo>
                    <a:cubicBezTo>
                      <a:pt x="86" y="132"/>
                      <a:pt x="85" y="132"/>
                      <a:pt x="85" y="132"/>
                    </a:cubicBezTo>
                    <a:moveTo>
                      <a:pt x="81" y="132"/>
                    </a:moveTo>
                    <a:cubicBezTo>
                      <a:pt x="81" y="133"/>
                      <a:pt x="81" y="134"/>
                      <a:pt x="81" y="135"/>
                    </a:cubicBezTo>
                    <a:cubicBezTo>
                      <a:pt x="82" y="134"/>
                      <a:pt x="83" y="133"/>
                      <a:pt x="84" y="132"/>
                    </a:cubicBezTo>
                    <a:cubicBezTo>
                      <a:pt x="83" y="132"/>
                      <a:pt x="82" y="132"/>
                      <a:pt x="81" y="132"/>
                    </a:cubicBezTo>
                    <a:moveTo>
                      <a:pt x="62" y="87"/>
                    </a:moveTo>
                    <a:cubicBezTo>
                      <a:pt x="61" y="87"/>
                      <a:pt x="60" y="88"/>
                      <a:pt x="59" y="89"/>
                    </a:cubicBezTo>
                    <a:cubicBezTo>
                      <a:pt x="60" y="88"/>
                      <a:pt x="61" y="88"/>
                      <a:pt x="62" y="87"/>
                    </a:cubicBezTo>
                    <a:moveTo>
                      <a:pt x="69" y="80"/>
                    </a:moveTo>
                    <a:cubicBezTo>
                      <a:pt x="69" y="80"/>
                      <a:pt x="68" y="81"/>
                      <a:pt x="67" y="82"/>
                    </a:cubicBezTo>
                    <a:cubicBezTo>
                      <a:pt x="67" y="86"/>
                      <a:pt x="65" y="89"/>
                      <a:pt x="62" y="91"/>
                    </a:cubicBezTo>
                    <a:cubicBezTo>
                      <a:pt x="62" y="91"/>
                      <a:pt x="62" y="92"/>
                      <a:pt x="63" y="92"/>
                    </a:cubicBezTo>
                    <a:cubicBezTo>
                      <a:pt x="66" y="89"/>
                      <a:pt x="70" y="86"/>
                      <a:pt x="73" y="82"/>
                    </a:cubicBezTo>
                    <a:cubicBezTo>
                      <a:pt x="73" y="82"/>
                      <a:pt x="72" y="82"/>
                      <a:pt x="72" y="81"/>
                    </a:cubicBezTo>
                    <a:cubicBezTo>
                      <a:pt x="71" y="81"/>
                      <a:pt x="70" y="80"/>
                      <a:pt x="69" y="80"/>
                    </a:cubicBezTo>
                    <a:moveTo>
                      <a:pt x="198" y="129"/>
                    </a:moveTo>
                    <a:cubicBezTo>
                      <a:pt x="178" y="106"/>
                      <a:pt x="157" y="83"/>
                      <a:pt x="133" y="64"/>
                    </a:cubicBezTo>
                    <a:cubicBezTo>
                      <a:pt x="139" y="59"/>
                      <a:pt x="145" y="54"/>
                      <a:pt x="150" y="50"/>
                    </a:cubicBezTo>
                    <a:cubicBezTo>
                      <a:pt x="166" y="36"/>
                      <a:pt x="182" y="23"/>
                      <a:pt x="198" y="10"/>
                    </a:cubicBezTo>
                    <a:cubicBezTo>
                      <a:pt x="199" y="20"/>
                      <a:pt x="199" y="30"/>
                      <a:pt x="198" y="40"/>
                    </a:cubicBezTo>
                    <a:cubicBezTo>
                      <a:pt x="197" y="52"/>
                      <a:pt x="197" y="64"/>
                      <a:pt x="197" y="76"/>
                    </a:cubicBezTo>
                    <a:cubicBezTo>
                      <a:pt x="197" y="94"/>
                      <a:pt x="197" y="111"/>
                      <a:pt x="198" y="129"/>
                    </a:cubicBezTo>
                    <a:moveTo>
                      <a:pt x="14" y="5"/>
                    </a:moveTo>
                    <a:cubicBezTo>
                      <a:pt x="19" y="5"/>
                      <a:pt x="23" y="5"/>
                      <a:pt x="28" y="4"/>
                    </a:cubicBezTo>
                    <a:cubicBezTo>
                      <a:pt x="33" y="4"/>
                      <a:pt x="38" y="4"/>
                      <a:pt x="43" y="4"/>
                    </a:cubicBezTo>
                    <a:cubicBezTo>
                      <a:pt x="44" y="4"/>
                      <a:pt x="46" y="4"/>
                      <a:pt x="48" y="4"/>
                    </a:cubicBezTo>
                    <a:cubicBezTo>
                      <a:pt x="65" y="5"/>
                      <a:pt x="83" y="5"/>
                      <a:pt x="101" y="6"/>
                    </a:cubicBezTo>
                    <a:cubicBezTo>
                      <a:pt x="119" y="6"/>
                      <a:pt x="136" y="6"/>
                      <a:pt x="154" y="7"/>
                    </a:cubicBezTo>
                    <a:cubicBezTo>
                      <a:pt x="159" y="7"/>
                      <a:pt x="164" y="7"/>
                      <a:pt x="168" y="7"/>
                    </a:cubicBezTo>
                    <a:cubicBezTo>
                      <a:pt x="178" y="7"/>
                      <a:pt x="187" y="7"/>
                      <a:pt x="197" y="6"/>
                    </a:cubicBezTo>
                    <a:cubicBezTo>
                      <a:pt x="181" y="19"/>
                      <a:pt x="164" y="32"/>
                      <a:pt x="148" y="45"/>
                    </a:cubicBezTo>
                    <a:cubicBezTo>
                      <a:pt x="139" y="53"/>
                      <a:pt x="130" y="61"/>
                      <a:pt x="120" y="69"/>
                    </a:cubicBezTo>
                    <a:cubicBezTo>
                      <a:pt x="115" y="73"/>
                      <a:pt x="109" y="78"/>
                      <a:pt x="105" y="83"/>
                    </a:cubicBezTo>
                    <a:cubicBezTo>
                      <a:pt x="105" y="83"/>
                      <a:pt x="105" y="83"/>
                      <a:pt x="105" y="83"/>
                    </a:cubicBezTo>
                    <a:cubicBezTo>
                      <a:pt x="86" y="68"/>
                      <a:pt x="69" y="51"/>
                      <a:pt x="50" y="35"/>
                    </a:cubicBezTo>
                    <a:cubicBezTo>
                      <a:pt x="37" y="25"/>
                      <a:pt x="24" y="15"/>
                      <a:pt x="12" y="5"/>
                    </a:cubicBezTo>
                    <a:cubicBezTo>
                      <a:pt x="12" y="5"/>
                      <a:pt x="13" y="5"/>
                      <a:pt x="14" y="5"/>
                    </a:cubicBezTo>
                    <a:moveTo>
                      <a:pt x="46" y="0"/>
                    </a:moveTo>
                    <a:cubicBezTo>
                      <a:pt x="41" y="0"/>
                      <a:pt x="36" y="0"/>
                      <a:pt x="30" y="0"/>
                    </a:cubicBezTo>
                    <a:cubicBezTo>
                      <a:pt x="25" y="0"/>
                      <a:pt x="20" y="1"/>
                      <a:pt x="15" y="1"/>
                    </a:cubicBezTo>
                    <a:cubicBezTo>
                      <a:pt x="11" y="1"/>
                      <a:pt x="7" y="0"/>
                      <a:pt x="4" y="0"/>
                    </a:cubicBezTo>
                    <a:cubicBezTo>
                      <a:pt x="3" y="0"/>
                      <a:pt x="3" y="0"/>
                      <a:pt x="3" y="0"/>
                    </a:cubicBezTo>
                    <a:cubicBezTo>
                      <a:pt x="2" y="0"/>
                      <a:pt x="2" y="1"/>
                      <a:pt x="2" y="1"/>
                    </a:cubicBezTo>
                    <a:cubicBezTo>
                      <a:pt x="1" y="2"/>
                      <a:pt x="1" y="2"/>
                      <a:pt x="1" y="2"/>
                    </a:cubicBezTo>
                    <a:cubicBezTo>
                      <a:pt x="0" y="8"/>
                      <a:pt x="1" y="15"/>
                      <a:pt x="1" y="21"/>
                    </a:cubicBezTo>
                    <a:cubicBezTo>
                      <a:pt x="1" y="31"/>
                      <a:pt x="1" y="41"/>
                      <a:pt x="2" y="52"/>
                    </a:cubicBezTo>
                    <a:cubicBezTo>
                      <a:pt x="3" y="78"/>
                      <a:pt x="4" y="104"/>
                      <a:pt x="7" y="130"/>
                    </a:cubicBezTo>
                    <a:cubicBezTo>
                      <a:pt x="7" y="132"/>
                      <a:pt x="9" y="132"/>
                      <a:pt x="10" y="132"/>
                    </a:cubicBezTo>
                    <a:cubicBezTo>
                      <a:pt x="10" y="132"/>
                      <a:pt x="10" y="132"/>
                      <a:pt x="10" y="132"/>
                    </a:cubicBezTo>
                    <a:cubicBezTo>
                      <a:pt x="11" y="133"/>
                      <a:pt x="11" y="133"/>
                      <a:pt x="11" y="133"/>
                    </a:cubicBezTo>
                    <a:cubicBezTo>
                      <a:pt x="25" y="134"/>
                      <a:pt x="40" y="135"/>
                      <a:pt x="54" y="135"/>
                    </a:cubicBezTo>
                    <a:cubicBezTo>
                      <a:pt x="62" y="136"/>
                      <a:pt x="70" y="136"/>
                      <a:pt x="78" y="136"/>
                    </a:cubicBezTo>
                    <a:cubicBezTo>
                      <a:pt x="78" y="135"/>
                      <a:pt x="77" y="133"/>
                      <a:pt x="77" y="132"/>
                    </a:cubicBezTo>
                    <a:cubicBezTo>
                      <a:pt x="71" y="132"/>
                      <a:pt x="64" y="131"/>
                      <a:pt x="57" y="131"/>
                    </a:cubicBezTo>
                    <a:cubicBezTo>
                      <a:pt x="44" y="131"/>
                      <a:pt x="31" y="130"/>
                      <a:pt x="18" y="129"/>
                    </a:cubicBezTo>
                    <a:cubicBezTo>
                      <a:pt x="26" y="121"/>
                      <a:pt x="35" y="115"/>
                      <a:pt x="44" y="108"/>
                    </a:cubicBezTo>
                    <a:cubicBezTo>
                      <a:pt x="49" y="103"/>
                      <a:pt x="55" y="99"/>
                      <a:pt x="60" y="94"/>
                    </a:cubicBezTo>
                    <a:cubicBezTo>
                      <a:pt x="60" y="94"/>
                      <a:pt x="59" y="93"/>
                      <a:pt x="59" y="92"/>
                    </a:cubicBezTo>
                    <a:cubicBezTo>
                      <a:pt x="58" y="91"/>
                      <a:pt x="58" y="91"/>
                      <a:pt x="58" y="90"/>
                    </a:cubicBezTo>
                    <a:cubicBezTo>
                      <a:pt x="53" y="95"/>
                      <a:pt x="47" y="99"/>
                      <a:pt x="42" y="104"/>
                    </a:cubicBezTo>
                    <a:cubicBezTo>
                      <a:pt x="32" y="112"/>
                      <a:pt x="21" y="119"/>
                      <a:pt x="13" y="128"/>
                    </a:cubicBezTo>
                    <a:cubicBezTo>
                      <a:pt x="12" y="128"/>
                      <a:pt x="12" y="128"/>
                      <a:pt x="11" y="128"/>
                    </a:cubicBezTo>
                    <a:cubicBezTo>
                      <a:pt x="9" y="103"/>
                      <a:pt x="8" y="78"/>
                      <a:pt x="7" y="53"/>
                    </a:cubicBezTo>
                    <a:cubicBezTo>
                      <a:pt x="6" y="43"/>
                      <a:pt x="6" y="34"/>
                      <a:pt x="5" y="24"/>
                    </a:cubicBezTo>
                    <a:cubicBezTo>
                      <a:pt x="5" y="18"/>
                      <a:pt x="4" y="11"/>
                      <a:pt x="5" y="5"/>
                    </a:cubicBezTo>
                    <a:cubicBezTo>
                      <a:pt x="19" y="16"/>
                      <a:pt x="33" y="28"/>
                      <a:pt x="47" y="39"/>
                    </a:cubicBezTo>
                    <a:cubicBezTo>
                      <a:pt x="58" y="48"/>
                      <a:pt x="69" y="58"/>
                      <a:pt x="80" y="68"/>
                    </a:cubicBezTo>
                    <a:cubicBezTo>
                      <a:pt x="80" y="68"/>
                      <a:pt x="80" y="68"/>
                      <a:pt x="80" y="68"/>
                    </a:cubicBezTo>
                    <a:cubicBezTo>
                      <a:pt x="77" y="71"/>
                      <a:pt x="75" y="74"/>
                      <a:pt x="72" y="77"/>
                    </a:cubicBezTo>
                    <a:cubicBezTo>
                      <a:pt x="73" y="78"/>
                      <a:pt x="74" y="79"/>
                      <a:pt x="75" y="80"/>
                    </a:cubicBezTo>
                    <a:cubicBezTo>
                      <a:pt x="75" y="80"/>
                      <a:pt x="75" y="80"/>
                      <a:pt x="75" y="80"/>
                    </a:cubicBezTo>
                    <a:cubicBezTo>
                      <a:pt x="78" y="77"/>
                      <a:pt x="81" y="74"/>
                      <a:pt x="83" y="71"/>
                    </a:cubicBezTo>
                    <a:cubicBezTo>
                      <a:pt x="83" y="71"/>
                      <a:pt x="83" y="71"/>
                      <a:pt x="83" y="71"/>
                    </a:cubicBezTo>
                    <a:cubicBezTo>
                      <a:pt x="90" y="76"/>
                      <a:pt x="96" y="82"/>
                      <a:pt x="103" y="87"/>
                    </a:cubicBezTo>
                    <a:cubicBezTo>
                      <a:pt x="103" y="88"/>
                      <a:pt x="104" y="88"/>
                      <a:pt x="104" y="88"/>
                    </a:cubicBezTo>
                    <a:cubicBezTo>
                      <a:pt x="105" y="88"/>
                      <a:pt x="106" y="87"/>
                      <a:pt x="106" y="87"/>
                    </a:cubicBezTo>
                    <a:cubicBezTo>
                      <a:pt x="106" y="87"/>
                      <a:pt x="107" y="87"/>
                      <a:pt x="107" y="87"/>
                    </a:cubicBezTo>
                    <a:cubicBezTo>
                      <a:pt x="107" y="87"/>
                      <a:pt x="108" y="87"/>
                      <a:pt x="108" y="86"/>
                    </a:cubicBezTo>
                    <a:cubicBezTo>
                      <a:pt x="112" y="81"/>
                      <a:pt x="118" y="77"/>
                      <a:pt x="123" y="73"/>
                    </a:cubicBezTo>
                    <a:cubicBezTo>
                      <a:pt x="125" y="71"/>
                      <a:pt x="128" y="69"/>
                      <a:pt x="130" y="66"/>
                    </a:cubicBezTo>
                    <a:cubicBezTo>
                      <a:pt x="154" y="86"/>
                      <a:pt x="175" y="111"/>
                      <a:pt x="196" y="134"/>
                    </a:cubicBezTo>
                    <a:cubicBezTo>
                      <a:pt x="166" y="134"/>
                      <a:pt x="136" y="133"/>
                      <a:pt x="106" y="133"/>
                    </a:cubicBezTo>
                    <a:cubicBezTo>
                      <a:pt x="104" y="133"/>
                      <a:pt x="102" y="132"/>
                      <a:pt x="100" y="132"/>
                    </a:cubicBezTo>
                    <a:cubicBezTo>
                      <a:pt x="100" y="134"/>
                      <a:pt x="101" y="135"/>
                      <a:pt x="102" y="137"/>
                    </a:cubicBezTo>
                    <a:cubicBezTo>
                      <a:pt x="102" y="137"/>
                      <a:pt x="102" y="137"/>
                      <a:pt x="103" y="137"/>
                    </a:cubicBezTo>
                    <a:cubicBezTo>
                      <a:pt x="135" y="138"/>
                      <a:pt x="167" y="138"/>
                      <a:pt x="200" y="138"/>
                    </a:cubicBezTo>
                    <a:cubicBezTo>
                      <a:pt x="200" y="138"/>
                      <a:pt x="201" y="138"/>
                      <a:pt x="201" y="138"/>
                    </a:cubicBezTo>
                    <a:cubicBezTo>
                      <a:pt x="201" y="138"/>
                      <a:pt x="201" y="138"/>
                      <a:pt x="201" y="138"/>
                    </a:cubicBezTo>
                    <a:cubicBezTo>
                      <a:pt x="202" y="137"/>
                      <a:pt x="202" y="137"/>
                      <a:pt x="202" y="136"/>
                    </a:cubicBezTo>
                    <a:cubicBezTo>
                      <a:pt x="202" y="116"/>
                      <a:pt x="201" y="96"/>
                      <a:pt x="202" y="76"/>
                    </a:cubicBezTo>
                    <a:cubicBezTo>
                      <a:pt x="202" y="63"/>
                      <a:pt x="202" y="50"/>
                      <a:pt x="203" y="38"/>
                    </a:cubicBezTo>
                    <a:cubicBezTo>
                      <a:pt x="203" y="26"/>
                      <a:pt x="204" y="15"/>
                      <a:pt x="202" y="3"/>
                    </a:cubicBezTo>
                    <a:cubicBezTo>
                      <a:pt x="202" y="2"/>
                      <a:pt x="201" y="1"/>
                      <a:pt x="200" y="1"/>
                    </a:cubicBezTo>
                    <a:cubicBezTo>
                      <a:pt x="199" y="1"/>
                      <a:pt x="199" y="1"/>
                      <a:pt x="199" y="1"/>
                    </a:cubicBezTo>
                    <a:cubicBezTo>
                      <a:pt x="189" y="2"/>
                      <a:pt x="179" y="3"/>
                      <a:pt x="169" y="3"/>
                    </a:cubicBezTo>
                    <a:cubicBezTo>
                      <a:pt x="163" y="3"/>
                      <a:pt x="157" y="3"/>
                      <a:pt x="152" y="2"/>
                    </a:cubicBezTo>
                    <a:cubicBezTo>
                      <a:pt x="135" y="2"/>
                      <a:pt x="118" y="2"/>
                      <a:pt x="101" y="1"/>
                    </a:cubicBezTo>
                    <a:cubicBezTo>
                      <a:pt x="84" y="1"/>
                      <a:pt x="67" y="0"/>
                      <a:pt x="50" y="0"/>
                    </a:cubicBezTo>
                    <a:cubicBezTo>
                      <a:pt x="49" y="0"/>
                      <a:pt x="47" y="0"/>
                      <a:pt x="46"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528" name="Google Shape;528;p22"/>
              <p:cNvSpPr/>
              <p:nvPr/>
            </p:nvSpPr>
            <p:spPr>
              <a:xfrm>
                <a:off x="4030331" y="6729339"/>
                <a:ext cx="346075" cy="1027113"/>
              </a:xfrm>
              <a:custGeom>
                <a:rect b="b" l="l" r="r" t="t"/>
                <a:pathLst>
                  <a:path extrusionOk="0" h="242" w="82">
                    <a:moveTo>
                      <a:pt x="33" y="68"/>
                    </a:moveTo>
                    <a:cubicBezTo>
                      <a:pt x="30" y="70"/>
                      <a:pt x="28" y="71"/>
                      <a:pt x="25" y="73"/>
                    </a:cubicBezTo>
                    <a:cubicBezTo>
                      <a:pt x="25" y="73"/>
                      <a:pt x="25" y="74"/>
                      <a:pt x="26" y="74"/>
                    </a:cubicBezTo>
                    <a:cubicBezTo>
                      <a:pt x="26" y="74"/>
                      <a:pt x="26" y="74"/>
                      <a:pt x="26" y="74"/>
                    </a:cubicBezTo>
                    <a:cubicBezTo>
                      <a:pt x="30" y="72"/>
                      <a:pt x="34" y="70"/>
                      <a:pt x="37" y="68"/>
                    </a:cubicBezTo>
                    <a:cubicBezTo>
                      <a:pt x="37" y="68"/>
                      <a:pt x="36" y="68"/>
                      <a:pt x="36" y="68"/>
                    </a:cubicBezTo>
                    <a:cubicBezTo>
                      <a:pt x="35" y="68"/>
                      <a:pt x="34" y="69"/>
                      <a:pt x="33" y="69"/>
                    </a:cubicBezTo>
                    <a:cubicBezTo>
                      <a:pt x="32" y="70"/>
                      <a:pt x="30" y="71"/>
                      <a:pt x="29" y="71"/>
                    </a:cubicBezTo>
                    <a:cubicBezTo>
                      <a:pt x="31" y="70"/>
                      <a:pt x="32" y="69"/>
                      <a:pt x="34" y="68"/>
                    </a:cubicBezTo>
                    <a:cubicBezTo>
                      <a:pt x="33" y="68"/>
                      <a:pt x="33" y="68"/>
                      <a:pt x="33" y="68"/>
                    </a:cubicBezTo>
                    <a:moveTo>
                      <a:pt x="26" y="67"/>
                    </a:moveTo>
                    <a:cubicBezTo>
                      <a:pt x="26" y="68"/>
                      <a:pt x="25" y="69"/>
                      <a:pt x="24" y="70"/>
                    </a:cubicBezTo>
                    <a:cubicBezTo>
                      <a:pt x="24" y="70"/>
                      <a:pt x="24" y="71"/>
                      <a:pt x="24" y="71"/>
                    </a:cubicBezTo>
                    <a:cubicBezTo>
                      <a:pt x="24" y="71"/>
                      <a:pt x="24" y="71"/>
                      <a:pt x="25" y="71"/>
                    </a:cubicBezTo>
                    <a:cubicBezTo>
                      <a:pt x="26" y="70"/>
                      <a:pt x="28" y="69"/>
                      <a:pt x="31" y="68"/>
                    </a:cubicBezTo>
                    <a:cubicBezTo>
                      <a:pt x="30" y="68"/>
                      <a:pt x="29" y="68"/>
                      <a:pt x="28" y="68"/>
                    </a:cubicBezTo>
                    <a:cubicBezTo>
                      <a:pt x="27" y="68"/>
                      <a:pt x="27" y="68"/>
                      <a:pt x="26" y="69"/>
                    </a:cubicBezTo>
                    <a:cubicBezTo>
                      <a:pt x="26" y="69"/>
                      <a:pt x="27" y="68"/>
                      <a:pt x="28" y="67"/>
                    </a:cubicBezTo>
                    <a:cubicBezTo>
                      <a:pt x="27" y="67"/>
                      <a:pt x="27" y="67"/>
                      <a:pt x="26" y="67"/>
                    </a:cubicBezTo>
                    <a:moveTo>
                      <a:pt x="63" y="237"/>
                    </a:moveTo>
                    <a:cubicBezTo>
                      <a:pt x="63" y="237"/>
                      <a:pt x="64" y="236"/>
                      <a:pt x="65" y="234"/>
                    </a:cubicBezTo>
                    <a:cubicBezTo>
                      <a:pt x="68" y="230"/>
                      <a:pt x="72" y="226"/>
                      <a:pt x="76" y="221"/>
                    </a:cubicBezTo>
                    <a:cubicBezTo>
                      <a:pt x="76" y="222"/>
                      <a:pt x="76" y="223"/>
                      <a:pt x="75" y="224"/>
                    </a:cubicBezTo>
                    <a:cubicBezTo>
                      <a:pt x="73" y="226"/>
                      <a:pt x="71" y="229"/>
                      <a:pt x="69" y="231"/>
                    </a:cubicBezTo>
                    <a:cubicBezTo>
                      <a:pt x="68" y="232"/>
                      <a:pt x="67" y="233"/>
                      <a:pt x="65" y="234"/>
                    </a:cubicBezTo>
                    <a:cubicBezTo>
                      <a:pt x="64" y="235"/>
                      <a:pt x="63" y="237"/>
                      <a:pt x="63" y="237"/>
                    </a:cubicBezTo>
                    <a:moveTo>
                      <a:pt x="71" y="222"/>
                    </a:moveTo>
                    <a:cubicBezTo>
                      <a:pt x="73" y="220"/>
                      <a:pt x="75" y="218"/>
                      <a:pt x="77" y="215"/>
                    </a:cubicBezTo>
                    <a:cubicBezTo>
                      <a:pt x="77" y="216"/>
                      <a:pt x="77" y="216"/>
                      <a:pt x="77" y="217"/>
                    </a:cubicBezTo>
                    <a:cubicBezTo>
                      <a:pt x="76" y="218"/>
                      <a:pt x="76" y="218"/>
                      <a:pt x="76" y="218"/>
                    </a:cubicBezTo>
                    <a:cubicBezTo>
                      <a:pt x="75" y="219"/>
                      <a:pt x="73" y="221"/>
                      <a:pt x="71" y="222"/>
                    </a:cubicBezTo>
                    <a:moveTo>
                      <a:pt x="55" y="233"/>
                    </a:moveTo>
                    <a:cubicBezTo>
                      <a:pt x="55" y="232"/>
                      <a:pt x="55" y="232"/>
                      <a:pt x="56" y="232"/>
                    </a:cubicBezTo>
                    <a:cubicBezTo>
                      <a:pt x="60" y="227"/>
                      <a:pt x="64" y="222"/>
                      <a:pt x="68" y="218"/>
                    </a:cubicBezTo>
                    <a:cubicBezTo>
                      <a:pt x="71" y="215"/>
                      <a:pt x="74" y="212"/>
                      <a:pt x="77" y="209"/>
                    </a:cubicBezTo>
                    <a:cubicBezTo>
                      <a:pt x="77" y="210"/>
                      <a:pt x="77" y="212"/>
                      <a:pt x="77" y="213"/>
                    </a:cubicBezTo>
                    <a:cubicBezTo>
                      <a:pt x="73" y="216"/>
                      <a:pt x="70" y="219"/>
                      <a:pt x="66" y="223"/>
                    </a:cubicBezTo>
                    <a:cubicBezTo>
                      <a:pt x="64" y="225"/>
                      <a:pt x="61" y="228"/>
                      <a:pt x="58" y="230"/>
                    </a:cubicBezTo>
                    <a:cubicBezTo>
                      <a:pt x="57" y="231"/>
                      <a:pt x="56" y="231"/>
                      <a:pt x="55" y="232"/>
                    </a:cubicBezTo>
                    <a:cubicBezTo>
                      <a:pt x="55" y="233"/>
                      <a:pt x="55" y="233"/>
                      <a:pt x="55" y="233"/>
                    </a:cubicBezTo>
                    <a:moveTo>
                      <a:pt x="61" y="239"/>
                    </a:moveTo>
                    <a:cubicBezTo>
                      <a:pt x="59" y="239"/>
                      <a:pt x="56" y="238"/>
                      <a:pt x="53" y="237"/>
                    </a:cubicBezTo>
                    <a:cubicBezTo>
                      <a:pt x="51" y="236"/>
                      <a:pt x="50" y="235"/>
                      <a:pt x="48" y="234"/>
                    </a:cubicBezTo>
                    <a:cubicBezTo>
                      <a:pt x="48" y="233"/>
                      <a:pt x="48" y="233"/>
                      <a:pt x="48" y="233"/>
                    </a:cubicBezTo>
                    <a:cubicBezTo>
                      <a:pt x="53" y="229"/>
                      <a:pt x="58" y="224"/>
                      <a:pt x="63" y="219"/>
                    </a:cubicBezTo>
                    <a:cubicBezTo>
                      <a:pt x="66" y="218"/>
                      <a:pt x="68" y="216"/>
                      <a:pt x="70" y="214"/>
                    </a:cubicBezTo>
                    <a:cubicBezTo>
                      <a:pt x="71" y="213"/>
                      <a:pt x="72" y="212"/>
                      <a:pt x="73" y="211"/>
                    </a:cubicBezTo>
                    <a:cubicBezTo>
                      <a:pt x="73" y="211"/>
                      <a:pt x="76" y="209"/>
                      <a:pt x="76" y="209"/>
                    </a:cubicBezTo>
                    <a:cubicBezTo>
                      <a:pt x="76" y="209"/>
                      <a:pt x="76" y="209"/>
                      <a:pt x="76" y="209"/>
                    </a:cubicBezTo>
                    <a:cubicBezTo>
                      <a:pt x="73" y="213"/>
                      <a:pt x="69" y="216"/>
                      <a:pt x="66" y="219"/>
                    </a:cubicBezTo>
                    <a:cubicBezTo>
                      <a:pt x="62" y="225"/>
                      <a:pt x="57" y="229"/>
                      <a:pt x="52" y="234"/>
                    </a:cubicBezTo>
                    <a:cubicBezTo>
                      <a:pt x="52" y="235"/>
                      <a:pt x="52" y="235"/>
                      <a:pt x="53" y="235"/>
                    </a:cubicBezTo>
                    <a:cubicBezTo>
                      <a:pt x="53" y="235"/>
                      <a:pt x="53" y="235"/>
                      <a:pt x="53" y="235"/>
                    </a:cubicBezTo>
                    <a:cubicBezTo>
                      <a:pt x="62" y="229"/>
                      <a:pt x="69" y="221"/>
                      <a:pt x="77" y="214"/>
                    </a:cubicBezTo>
                    <a:cubicBezTo>
                      <a:pt x="77" y="214"/>
                      <a:pt x="77" y="214"/>
                      <a:pt x="77" y="214"/>
                    </a:cubicBezTo>
                    <a:cubicBezTo>
                      <a:pt x="74" y="217"/>
                      <a:pt x="71" y="221"/>
                      <a:pt x="68" y="225"/>
                    </a:cubicBezTo>
                    <a:cubicBezTo>
                      <a:pt x="65" y="227"/>
                      <a:pt x="63" y="230"/>
                      <a:pt x="60" y="233"/>
                    </a:cubicBezTo>
                    <a:cubicBezTo>
                      <a:pt x="58" y="233"/>
                      <a:pt x="58" y="234"/>
                      <a:pt x="58" y="235"/>
                    </a:cubicBezTo>
                    <a:cubicBezTo>
                      <a:pt x="57" y="235"/>
                      <a:pt x="57" y="236"/>
                      <a:pt x="56" y="236"/>
                    </a:cubicBezTo>
                    <a:cubicBezTo>
                      <a:pt x="57" y="237"/>
                      <a:pt x="57" y="237"/>
                      <a:pt x="57" y="237"/>
                    </a:cubicBezTo>
                    <a:cubicBezTo>
                      <a:pt x="64" y="231"/>
                      <a:pt x="69" y="225"/>
                      <a:pt x="76" y="219"/>
                    </a:cubicBezTo>
                    <a:cubicBezTo>
                      <a:pt x="76" y="219"/>
                      <a:pt x="76" y="219"/>
                      <a:pt x="76" y="219"/>
                    </a:cubicBezTo>
                    <a:cubicBezTo>
                      <a:pt x="75" y="221"/>
                      <a:pt x="74" y="222"/>
                      <a:pt x="73" y="223"/>
                    </a:cubicBezTo>
                    <a:cubicBezTo>
                      <a:pt x="72" y="225"/>
                      <a:pt x="70" y="227"/>
                      <a:pt x="69" y="228"/>
                    </a:cubicBezTo>
                    <a:cubicBezTo>
                      <a:pt x="66" y="231"/>
                      <a:pt x="64" y="235"/>
                      <a:pt x="61" y="238"/>
                    </a:cubicBezTo>
                    <a:cubicBezTo>
                      <a:pt x="61" y="239"/>
                      <a:pt x="62" y="239"/>
                      <a:pt x="62" y="239"/>
                    </a:cubicBezTo>
                    <a:cubicBezTo>
                      <a:pt x="62" y="239"/>
                      <a:pt x="62" y="239"/>
                      <a:pt x="62" y="239"/>
                    </a:cubicBezTo>
                    <a:cubicBezTo>
                      <a:pt x="66" y="234"/>
                      <a:pt x="71" y="231"/>
                      <a:pt x="75" y="226"/>
                    </a:cubicBezTo>
                    <a:cubicBezTo>
                      <a:pt x="72" y="233"/>
                      <a:pt x="68" y="239"/>
                      <a:pt x="61" y="239"/>
                    </a:cubicBezTo>
                    <a:moveTo>
                      <a:pt x="57" y="224"/>
                    </a:moveTo>
                    <a:cubicBezTo>
                      <a:pt x="64" y="217"/>
                      <a:pt x="71" y="211"/>
                      <a:pt x="76" y="203"/>
                    </a:cubicBezTo>
                    <a:cubicBezTo>
                      <a:pt x="77" y="204"/>
                      <a:pt x="77" y="206"/>
                      <a:pt x="77" y="207"/>
                    </a:cubicBezTo>
                    <a:cubicBezTo>
                      <a:pt x="71" y="211"/>
                      <a:pt x="66" y="216"/>
                      <a:pt x="61" y="220"/>
                    </a:cubicBezTo>
                    <a:cubicBezTo>
                      <a:pt x="60" y="221"/>
                      <a:pt x="59" y="222"/>
                      <a:pt x="57" y="224"/>
                    </a:cubicBezTo>
                    <a:moveTo>
                      <a:pt x="45" y="229"/>
                    </a:moveTo>
                    <a:cubicBezTo>
                      <a:pt x="51" y="225"/>
                      <a:pt x="56" y="220"/>
                      <a:pt x="61" y="215"/>
                    </a:cubicBezTo>
                    <a:cubicBezTo>
                      <a:pt x="64" y="213"/>
                      <a:pt x="67" y="210"/>
                      <a:pt x="70" y="207"/>
                    </a:cubicBezTo>
                    <a:cubicBezTo>
                      <a:pt x="71" y="206"/>
                      <a:pt x="73" y="205"/>
                      <a:pt x="74" y="203"/>
                    </a:cubicBezTo>
                    <a:cubicBezTo>
                      <a:pt x="75" y="203"/>
                      <a:pt x="76" y="202"/>
                      <a:pt x="76" y="202"/>
                    </a:cubicBezTo>
                    <a:cubicBezTo>
                      <a:pt x="76" y="202"/>
                      <a:pt x="76" y="202"/>
                      <a:pt x="75" y="203"/>
                    </a:cubicBezTo>
                    <a:cubicBezTo>
                      <a:pt x="69" y="214"/>
                      <a:pt x="58" y="221"/>
                      <a:pt x="50" y="230"/>
                    </a:cubicBezTo>
                    <a:cubicBezTo>
                      <a:pt x="50" y="231"/>
                      <a:pt x="49" y="231"/>
                      <a:pt x="49" y="231"/>
                    </a:cubicBezTo>
                    <a:cubicBezTo>
                      <a:pt x="49" y="232"/>
                      <a:pt x="48" y="232"/>
                      <a:pt x="48" y="233"/>
                    </a:cubicBezTo>
                    <a:cubicBezTo>
                      <a:pt x="48" y="233"/>
                      <a:pt x="48" y="233"/>
                      <a:pt x="48" y="233"/>
                    </a:cubicBezTo>
                    <a:cubicBezTo>
                      <a:pt x="47" y="232"/>
                      <a:pt x="46" y="231"/>
                      <a:pt x="45" y="229"/>
                    </a:cubicBezTo>
                    <a:cubicBezTo>
                      <a:pt x="45" y="229"/>
                      <a:pt x="45" y="229"/>
                      <a:pt x="45" y="229"/>
                    </a:cubicBezTo>
                    <a:moveTo>
                      <a:pt x="62" y="213"/>
                    </a:moveTo>
                    <a:cubicBezTo>
                      <a:pt x="63" y="212"/>
                      <a:pt x="64" y="210"/>
                      <a:pt x="66" y="209"/>
                    </a:cubicBezTo>
                    <a:cubicBezTo>
                      <a:pt x="69" y="205"/>
                      <a:pt x="73" y="201"/>
                      <a:pt x="76" y="197"/>
                    </a:cubicBezTo>
                    <a:cubicBezTo>
                      <a:pt x="76" y="198"/>
                      <a:pt x="76" y="199"/>
                      <a:pt x="76" y="201"/>
                    </a:cubicBezTo>
                    <a:cubicBezTo>
                      <a:pt x="71" y="205"/>
                      <a:pt x="67" y="209"/>
                      <a:pt x="62" y="213"/>
                    </a:cubicBezTo>
                    <a:moveTo>
                      <a:pt x="45" y="221"/>
                    </a:moveTo>
                    <a:cubicBezTo>
                      <a:pt x="46" y="221"/>
                      <a:pt x="46" y="221"/>
                      <a:pt x="46" y="221"/>
                    </a:cubicBezTo>
                    <a:cubicBezTo>
                      <a:pt x="50" y="215"/>
                      <a:pt x="56" y="212"/>
                      <a:pt x="61" y="207"/>
                    </a:cubicBezTo>
                    <a:cubicBezTo>
                      <a:pt x="66" y="203"/>
                      <a:pt x="71" y="198"/>
                      <a:pt x="75" y="193"/>
                    </a:cubicBezTo>
                    <a:cubicBezTo>
                      <a:pt x="75" y="193"/>
                      <a:pt x="75" y="194"/>
                      <a:pt x="76" y="195"/>
                    </a:cubicBezTo>
                    <a:cubicBezTo>
                      <a:pt x="70" y="200"/>
                      <a:pt x="65" y="205"/>
                      <a:pt x="60" y="210"/>
                    </a:cubicBezTo>
                    <a:cubicBezTo>
                      <a:pt x="57" y="213"/>
                      <a:pt x="54" y="215"/>
                      <a:pt x="50" y="218"/>
                    </a:cubicBezTo>
                    <a:cubicBezTo>
                      <a:pt x="49" y="219"/>
                      <a:pt x="47" y="220"/>
                      <a:pt x="46" y="221"/>
                    </a:cubicBezTo>
                    <a:cubicBezTo>
                      <a:pt x="45" y="221"/>
                      <a:pt x="45" y="221"/>
                      <a:pt x="45" y="221"/>
                    </a:cubicBezTo>
                    <a:moveTo>
                      <a:pt x="44" y="219"/>
                    </a:moveTo>
                    <a:cubicBezTo>
                      <a:pt x="44" y="219"/>
                      <a:pt x="44" y="219"/>
                      <a:pt x="44" y="219"/>
                    </a:cubicBezTo>
                    <a:cubicBezTo>
                      <a:pt x="50" y="215"/>
                      <a:pt x="55" y="210"/>
                      <a:pt x="60" y="205"/>
                    </a:cubicBezTo>
                    <a:cubicBezTo>
                      <a:pt x="63" y="203"/>
                      <a:pt x="65" y="200"/>
                      <a:pt x="68" y="198"/>
                    </a:cubicBezTo>
                    <a:cubicBezTo>
                      <a:pt x="70" y="196"/>
                      <a:pt x="72" y="195"/>
                      <a:pt x="73" y="193"/>
                    </a:cubicBezTo>
                    <a:cubicBezTo>
                      <a:pt x="74" y="193"/>
                      <a:pt x="75" y="192"/>
                      <a:pt x="75" y="192"/>
                    </a:cubicBezTo>
                    <a:cubicBezTo>
                      <a:pt x="75" y="192"/>
                      <a:pt x="73" y="194"/>
                      <a:pt x="72" y="195"/>
                    </a:cubicBezTo>
                    <a:cubicBezTo>
                      <a:pt x="67" y="200"/>
                      <a:pt x="62" y="206"/>
                      <a:pt x="56" y="211"/>
                    </a:cubicBezTo>
                    <a:cubicBezTo>
                      <a:pt x="51" y="215"/>
                      <a:pt x="46" y="218"/>
                      <a:pt x="43" y="224"/>
                    </a:cubicBezTo>
                    <a:cubicBezTo>
                      <a:pt x="43" y="224"/>
                      <a:pt x="43" y="224"/>
                      <a:pt x="44" y="224"/>
                    </a:cubicBezTo>
                    <a:cubicBezTo>
                      <a:pt x="44" y="224"/>
                      <a:pt x="44" y="224"/>
                      <a:pt x="44" y="224"/>
                    </a:cubicBezTo>
                    <a:cubicBezTo>
                      <a:pt x="48" y="219"/>
                      <a:pt x="54" y="216"/>
                      <a:pt x="59" y="212"/>
                    </a:cubicBezTo>
                    <a:cubicBezTo>
                      <a:pt x="62" y="209"/>
                      <a:pt x="65" y="206"/>
                      <a:pt x="67" y="204"/>
                    </a:cubicBezTo>
                    <a:cubicBezTo>
                      <a:pt x="69" y="202"/>
                      <a:pt x="70" y="201"/>
                      <a:pt x="72" y="200"/>
                    </a:cubicBezTo>
                    <a:cubicBezTo>
                      <a:pt x="71" y="200"/>
                      <a:pt x="71" y="200"/>
                      <a:pt x="71" y="200"/>
                    </a:cubicBezTo>
                    <a:cubicBezTo>
                      <a:pt x="71" y="200"/>
                      <a:pt x="75" y="196"/>
                      <a:pt x="76" y="196"/>
                    </a:cubicBezTo>
                    <a:cubicBezTo>
                      <a:pt x="76" y="196"/>
                      <a:pt x="76" y="196"/>
                      <a:pt x="76" y="196"/>
                    </a:cubicBezTo>
                    <a:cubicBezTo>
                      <a:pt x="75" y="197"/>
                      <a:pt x="75" y="197"/>
                      <a:pt x="75" y="197"/>
                    </a:cubicBezTo>
                    <a:cubicBezTo>
                      <a:pt x="71" y="202"/>
                      <a:pt x="66" y="207"/>
                      <a:pt x="62" y="212"/>
                    </a:cubicBezTo>
                    <a:cubicBezTo>
                      <a:pt x="56" y="218"/>
                      <a:pt x="50" y="223"/>
                      <a:pt x="45" y="229"/>
                    </a:cubicBezTo>
                    <a:cubicBezTo>
                      <a:pt x="45" y="229"/>
                      <a:pt x="45" y="229"/>
                      <a:pt x="45" y="229"/>
                    </a:cubicBezTo>
                    <a:cubicBezTo>
                      <a:pt x="42" y="225"/>
                      <a:pt x="41" y="221"/>
                      <a:pt x="39" y="217"/>
                    </a:cubicBezTo>
                    <a:cubicBezTo>
                      <a:pt x="44" y="214"/>
                      <a:pt x="47" y="210"/>
                      <a:pt x="51" y="206"/>
                    </a:cubicBezTo>
                    <a:cubicBezTo>
                      <a:pt x="55" y="201"/>
                      <a:pt x="60" y="197"/>
                      <a:pt x="65" y="193"/>
                    </a:cubicBezTo>
                    <a:cubicBezTo>
                      <a:pt x="63" y="195"/>
                      <a:pt x="61" y="197"/>
                      <a:pt x="60" y="199"/>
                    </a:cubicBezTo>
                    <a:cubicBezTo>
                      <a:pt x="54" y="205"/>
                      <a:pt x="48" y="212"/>
                      <a:pt x="43" y="219"/>
                    </a:cubicBezTo>
                    <a:cubicBezTo>
                      <a:pt x="43" y="219"/>
                      <a:pt x="43" y="219"/>
                      <a:pt x="44" y="219"/>
                    </a:cubicBezTo>
                    <a:moveTo>
                      <a:pt x="38" y="212"/>
                    </a:moveTo>
                    <a:cubicBezTo>
                      <a:pt x="45" y="208"/>
                      <a:pt x="49" y="202"/>
                      <a:pt x="55" y="197"/>
                    </a:cubicBezTo>
                    <a:cubicBezTo>
                      <a:pt x="57" y="195"/>
                      <a:pt x="59" y="193"/>
                      <a:pt x="61" y="190"/>
                    </a:cubicBezTo>
                    <a:cubicBezTo>
                      <a:pt x="60" y="192"/>
                      <a:pt x="59" y="193"/>
                      <a:pt x="58" y="195"/>
                    </a:cubicBezTo>
                    <a:cubicBezTo>
                      <a:pt x="56" y="199"/>
                      <a:pt x="52" y="202"/>
                      <a:pt x="49" y="205"/>
                    </a:cubicBezTo>
                    <a:cubicBezTo>
                      <a:pt x="45" y="209"/>
                      <a:pt x="42" y="212"/>
                      <a:pt x="39" y="216"/>
                    </a:cubicBezTo>
                    <a:cubicBezTo>
                      <a:pt x="39" y="215"/>
                      <a:pt x="38" y="213"/>
                      <a:pt x="38" y="212"/>
                    </a:cubicBezTo>
                    <a:cubicBezTo>
                      <a:pt x="38" y="212"/>
                      <a:pt x="38" y="212"/>
                      <a:pt x="38" y="212"/>
                    </a:cubicBezTo>
                    <a:moveTo>
                      <a:pt x="45" y="218"/>
                    </a:moveTo>
                    <a:cubicBezTo>
                      <a:pt x="47" y="216"/>
                      <a:pt x="49" y="212"/>
                      <a:pt x="51" y="210"/>
                    </a:cubicBezTo>
                    <a:cubicBezTo>
                      <a:pt x="54" y="207"/>
                      <a:pt x="56" y="204"/>
                      <a:pt x="59" y="201"/>
                    </a:cubicBezTo>
                    <a:cubicBezTo>
                      <a:pt x="63" y="196"/>
                      <a:pt x="68" y="191"/>
                      <a:pt x="72" y="186"/>
                    </a:cubicBezTo>
                    <a:cubicBezTo>
                      <a:pt x="73" y="186"/>
                      <a:pt x="73" y="185"/>
                      <a:pt x="73" y="185"/>
                    </a:cubicBezTo>
                    <a:cubicBezTo>
                      <a:pt x="74" y="184"/>
                      <a:pt x="74" y="184"/>
                      <a:pt x="74" y="184"/>
                    </a:cubicBezTo>
                    <a:cubicBezTo>
                      <a:pt x="74" y="186"/>
                      <a:pt x="75" y="189"/>
                      <a:pt x="75" y="191"/>
                    </a:cubicBezTo>
                    <a:cubicBezTo>
                      <a:pt x="64" y="199"/>
                      <a:pt x="56" y="210"/>
                      <a:pt x="45" y="218"/>
                    </a:cubicBezTo>
                    <a:moveTo>
                      <a:pt x="40" y="216"/>
                    </a:moveTo>
                    <a:cubicBezTo>
                      <a:pt x="40" y="216"/>
                      <a:pt x="41" y="215"/>
                      <a:pt x="42" y="214"/>
                    </a:cubicBezTo>
                    <a:cubicBezTo>
                      <a:pt x="47" y="208"/>
                      <a:pt x="53" y="202"/>
                      <a:pt x="59" y="195"/>
                    </a:cubicBezTo>
                    <a:cubicBezTo>
                      <a:pt x="62" y="192"/>
                      <a:pt x="64" y="188"/>
                      <a:pt x="66" y="185"/>
                    </a:cubicBezTo>
                    <a:cubicBezTo>
                      <a:pt x="68" y="183"/>
                      <a:pt x="71" y="181"/>
                      <a:pt x="73" y="179"/>
                    </a:cubicBezTo>
                    <a:cubicBezTo>
                      <a:pt x="73" y="180"/>
                      <a:pt x="73" y="182"/>
                      <a:pt x="74" y="183"/>
                    </a:cubicBezTo>
                    <a:cubicBezTo>
                      <a:pt x="68" y="189"/>
                      <a:pt x="61" y="195"/>
                      <a:pt x="55" y="201"/>
                    </a:cubicBezTo>
                    <a:cubicBezTo>
                      <a:pt x="52" y="203"/>
                      <a:pt x="50" y="206"/>
                      <a:pt x="47" y="209"/>
                    </a:cubicBezTo>
                    <a:cubicBezTo>
                      <a:pt x="46" y="210"/>
                      <a:pt x="45" y="211"/>
                      <a:pt x="44" y="212"/>
                    </a:cubicBezTo>
                    <a:cubicBezTo>
                      <a:pt x="44" y="213"/>
                      <a:pt x="41" y="216"/>
                      <a:pt x="40" y="216"/>
                    </a:cubicBezTo>
                    <a:moveTo>
                      <a:pt x="39" y="211"/>
                    </a:moveTo>
                    <a:cubicBezTo>
                      <a:pt x="39" y="211"/>
                      <a:pt x="41" y="210"/>
                      <a:pt x="41" y="209"/>
                    </a:cubicBezTo>
                    <a:cubicBezTo>
                      <a:pt x="42" y="207"/>
                      <a:pt x="44" y="206"/>
                      <a:pt x="46" y="204"/>
                    </a:cubicBezTo>
                    <a:cubicBezTo>
                      <a:pt x="49" y="201"/>
                      <a:pt x="52" y="198"/>
                      <a:pt x="55" y="195"/>
                    </a:cubicBezTo>
                    <a:cubicBezTo>
                      <a:pt x="62" y="188"/>
                      <a:pt x="67" y="181"/>
                      <a:pt x="72" y="174"/>
                    </a:cubicBezTo>
                    <a:cubicBezTo>
                      <a:pt x="72" y="175"/>
                      <a:pt x="72" y="176"/>
                      <a:pt x="73" y="178"/>
                    </a:cubicBezTo>
                    <a:cubicBezTo>
                      <a:pt x="67" y="182"/>
                      <a:pt x="63" y="187"/>
                      <a:pt x="58" y="192"/>
                    </a:cubicBezTo>
                    <a:cubicBezTo>
                      <a:pt x="56" y="195"/>
                      <a:pt x="52" y="198"/>
                      <a:pt x="50" y="201"/>
                    </a:cubicBezTo>
                    <a:cubicBezTo>
                      <a:pt x="47" y="204"/>
                      <a:pt x="44" y="207"/>
                      <a:pt x="41" y="210"/>
                    </a:cubicBezTo>
                    <a:cubicBezTo>
                      <a:pt x="40" y="211"/>
                      <a:pt x="39" y="211"/>
                      <a:pt x="39" y="211"/>
                    </a:cubicBezTo>
                    <a:moveTo>
                      <a:pt x="38" y="212"/>
                    </a:moveTo>
                    <a:cubicBezTo>
                      <a:pt x="37" y="210"/>
                      <a:pt x="37" y="209"/>
                      <a:pt x="37" y="207"/>
                    </a:cubicBezTo>
                    <a:cubicBezTo>
                      <a:pt x="37" y="207"/>
                      <a:pt x="37" y="207"/>
                      <a:pt x="37" y="207"/>
                    </a:cubicBezTo>
                    <a:cubicBezTo>
                      <a:pt x="43" y="202"/>
                      <a:pt x="49" y="196"/>
                      <a:pt x="54" y="191"/>
                    </a:cubicBezTo>
                    <a:cubicBezTo>
                      <a:pt x="59" y="185"/>
                      <a:pt x="67" y="179"/>
                      <a:pt x="71" y="173"/>
                    </a:cubicBezTo>
                    <a:cubicBezTo>
                      <a:pt x="66" y="180"/>
                      <a:pt x="61" y="188"/>
                      <a:pt x="55" y="194"/>
                    </a:cubicBezTo>
                    <a:cubicBezTo>
                      <a:pt x="49" y="200"/>
                      <a:pt x="43" y="205"/>
                      <a:pt x="38" y="212"/>
                    </a:cubicBezTo>
                    <a:cubicBezTo>
                      <a:pt x="38" y="212"/>
                      <a:pt x="38" y="212"/>
                      <a:pt x="38" y="212"/>
                    </a:cubicBezTo>
                    <a:moveTo>
                      <a:pt x="38" y="205"/>
                    </a:moveTo>
                    <a:cubicBezTo>
                      <a:pt x="38" y="205"/>
                      <a:pt x="40" y="203"/>
                      <a:pt x="40" y="202"/>
                    </a:cubicBezTo>
                    <a:cubicBezTo>
                      <a:pt x="49" y="190"/>
                      <a:pt x="62" y="181"/>
                      <a:pt x="71" y="168"/>
                    </a:cubicBezTo>
                    <a:cubicBezTo>
                      <a:pt x="71" y="170"/>
                      <a:pt x="71" y="171"/>
                      <a:pt x="72" y="172"/>
                    </a:cubicBezTo>
                    <a:cubicBezTo>
                      <a:pt x="66" y="177"/>
                      <a:pt x="60" y="183"/>
                      <a:pt x="55" y="189"/>
                    </a:cubicBezTo>
                    <a:cubicBezTo>
                      <a:pt x="51" y="192"/>
                      <a:pt x="48" y="195"/>
                      <a:pt x="45" y="199"/>
                    </a:cubicBezTo>
                    <a:cubicBezTo>
                      <a:pt x="43" y="200"/>
                      <a:pt x="41" y="202"/>
                      <a:pt x="40" y="204"/>
                    </a:cubicBezTo>
                    <a:cubicBezTo>
                      <a:pt x="38" y="205"/>
                      <a:pt x="38" y="205"/>
                      <a:pt x="38" y="205"/>
                    </a:cubicBezTo>
                    <a:moveTo>
                      <a:pt x="37" y="206"/>
                    </a:moveTo>
                    <a:cubicBezTo>
                      <a:pt x="36" y="205"/>
                      <a:pt x="36" y="205"/>
                      <a:pt x="36" y="205"/>
                    </a:cubicBezTo>
                    <a:cubicBezTo>
                      <a:pt x="36" y="203"/>
                      <a:pt x="36" y="201"/>
                      <a:pt x="36" y="199"/>
                    </a:cubicBezTo>
                    <a:cubicBezTo>
                      <a:pt x="42" y="195"/>
                      <a:pt x="48" y="190"/>
                      <a:pt x="53" y="184"/>
                    </a:cubicBezTo>
                    <a:cubicBezTo>
                      <a:pt x="56" y="181"/>
                      <a:pt x="59" y="178"/>
                      <a:pt x="62" y="175"/>
                    </a:cubicBezTo>
                    <a:cubicBezTo>
                      <a:pt x="64" y="172"/>
                      <a:pt x="68" y="170"/>
                      <a:pt x="71" y="167"/>
                    </a:cubicBezTo>
                    <a:cubicBezTo>
                      <a:pt x="71" y="167"/>
                      <a:pt x="71" y="167"/>
                      <a:pt x="71" y="167"/>
                    </a:cubicBezTo>
                    <a:cubicBezTo>
                      <a:pt x="61" y="182"/>
                      <a:pt x="46" y="192"/>
                      <a:pt x="37" y="206"/>
                    </a:cubicBezTo>
                    <a:moveTo>
                      <a:pt x="40" y="195"/>
                    </a:moveTo>
                    <a:cubicBezTo>
                      <a:pt x="45" y="190"/>
                      <a:pt x="49" y="184"/>
                      <a:pt x="54" y="179"/>
                    </a:cubicBezTo>
                    <a:cubicBezTo>
                      <a:pt x="57" y="176"/>
                      <a:pt x="60" y="173"/>
                      <a:pt x="63" y="169"/>
                    </a:cubicBezTo>
                    <a:cubicBezTo>
                      <a:pt x="65" y="166"/>
                      <a:pt x="67" y="164"/>
                      <a:pt x="69" y="161"/>
                    </a:cubicBezTo>
                    <a:cubicBezTo>
                      <a:pt x="70" y="163"/>
                      <a:pt x="70" y="164"/>
                      <a:pt x="70" y="166"/>
                    </a:cubicBezTo>
                    <a:cubicBezTo>
                      <a:pt x="65" y="171"/>
                      <a:pt x="60" y="176"/>
                      <a:pt x="55" y="181"/>
                    </a:cubicBezTo>
                    <a:cubicBezTo>
                      <a:pt x="52" y="184"/>
                      <a:pt x="49" y="187"/>
                      <a:pt x="46" y="190"/>
                    </a:cubicBezTo>
                    <a:cubicBezTo>
                      <a:pt x="44" y="192"/>
                      <a:pt x="42" y="193"/>
                      <a:pt x="40" y="195"/>
                    </a:cubicBezTo>
                    <a:moveTo>
                      <a:pt x="36" y="198"/>
                    </a:moveTo>
                    <a:cubicBezTo>
                      <a:pt x="35" y="195"/>
                      <a:pt x="35" y="192"/>
                      <a:pt x="35" y="190"/>
                    </a:cubicBezTo>
                    <a:cubicBezTo>
                      <a:pt x="36" y="188"/>
                      <a:pt x="38" y="187"/>
                      <a:pt x="39" y="186"/>
                    </a:cubicBezTo>
                    <a:cubicBezTo>
                      <a:pt x="43" y="182"/>
                      <a:pt x="48" y="179"/>
                      <a:pt x="52" y="175"/>
                    </a:cubicBezTo>
                    <a:cubicBezTo>
                      <a:pt x="55" y="173"/>
                      <a:pt x="58" y="170"/>
                      <a:pt x="60" y="168"/>
                    </a:cubicBezTo>
                    <a:cubicBezTo>
                      <a:pt x="62" y="166"/>
                      <a:pt x="64" y="165"/>
                      <a:pt x="66" y="163"/>
                    </a:cubicBezTo>
                    <a:cubicBezTo>
                      <a:pt x="67" y="162"/>
                      <a:pt x="68" y="162"/>
                      <a:pt x="69" y="161"/>
                    </a:cubicBezTo>
                    <a:cubicBezTo>
                      <a:pt x="68" y="162"/>
                      <a:pt x="67" y="162"/>
                      <a:pt x="66" y="163"/>
                    </a:cubicBezTo>
                    <a:cubicBezTo>
                      <a:pt x="61" y="169"/>
                      <a:pt x="58" y="175"/>
                      <a:pt x="52" y="180"/>
                    </a:cubicBezTo>
                    <a:cubicBezTo>
                      <a:pt x="46" y="186"/>
                      <a:pt x="42" y="193"/>
                      <a:pt x="36" y="198"/>
                    </a:cubicBezTo>
                    <a:moveTo>
                      <a:pt x="37" y="174"/>
                    </a:moveTo>
                    <a:cubicBezTo>
                      <a:pt x="37" y="174"/>
                      <a:pt x="37" y="174"/>
                      <a:pt x="37" y="174"/>
                    </a:cubicBezTo>
                    <a:cubicBezTo>
                      <a:pt x="42" y="169"/>
                      <a:pt x="46" y="164"/>
                      <a:pt x="52" y="161"/>
                    </a:cubicBezTo>
                    <a:cubicBezTo>
                      <a:pt x="54" y="159"/>
                      <a:pt x="56" y="157"/>
                      <a:pt x="59" y="156"/>
                    </a:cubicBezTo>
                    <a:cubicBezTo>
                      <a:pt x="56" y="159"/>
                      <a:pt x="53" y="162"/>
                      <a:pt x="50" y="165"/>
                    </a:cubicBezTo>
                    <a:cubicBezTo>
                      <a:pt x="45" y="170"/>
                      <a:pt x="41" y="177"/>
                      <a:pt x="35" y="181"/>
                    </a:cubicBezTo>
                    <a:cubicBezTo>
                      <a:pt x="35" y="181"/>
                      <a:pt x="35" y="181"/>
                      <a:pt x="35" y="181"/>
                    </a:cubicBezTo>
                    <a:cubicBezTo>
                      <a:pt x="35" y="179"/>
                      <a:pt x="34" y="177"/>
                      <a:pt x="34" y="176"/>
                    </a:cubicBezTo>
                    <a:cubicBezTo>
                      <a:pt x="35" y="176"/>
                      <a:pt x="35" y="176"/>
                      <a:pt x="35" y="176"/>
                    </a:cubicBezTo>
                    <a:cubicBezTo>
                      <a:pt x="35" y="175"/>
                      <a:pt x="36" y="175"/>
                      <a:pt x="36" y="174"/>
                    </a:cubicBezTo>
                    <a:cubicBezTo>
                      <a:pt x="36" y="174"/>
                      <a:pt x="36" y="174"/>
                      <a:pt x="37" y="174"/>
                    </a:cubicBezTo>
                    <a:moveTo>
                      <a:pt x="35" y="182"/>
                    </a:moveTo>
                    <a:cubicBezTo>
                      <a:pt x="35" y="182"/>
                      <a:pt x="35" y="182"/>
                      <a:pt x="35" y="182"/>
                    </a:cubicBezTo>
                    <a:cubicBezTo>
                      <a:pt x="41" y="178"/>
                      <a:pt x="46" y="172"/>
                      <a:pt x="51" y="167"/>
                    </a:cubicBezTo>
                    <a:cubicBezTo>
                      <a:pt x="54" y="166"/>
                      <a:pt x="56" y="163"/>
                      <a:pt x="58" y="161"/>
                    </a:cubicBezTo>
                    <a:cubicBezTo>
                      <a:pt x="60" y="159"/>
                      <a:pt x="65" y="156"/>
                      <a:pt x="66" y="155"/>
                    </a:cubicBezTo>
                    <a:cubicBezTo>
                      <a:pt x="62" y="161"/>
                      <a:pt x="57" y="167"/>
                      <a:pt x="51" y="172"/>
                    </a:cubicBezTo>
                    <a:cubicBezTo>
                      <a:pt x="48" y="175"/>
                      <a:pt x="46" y="178"/>
                      <a:pt x="43" y="181"/>
                    </a:cubicBezTo>
                    <a:cubicBezTo>
                      <a:pt x="41" y="182"/>
                      <a:pt x="40" y="184"/>
                      <a:pt x="39" y="185"/>
                    </a:cubicBezTo>
                    <a:cubicBezTo>
                      <a:pt x="38" y="186"/>
                      <a:pt x="37" y="186"/>
                      <a:pt x="36" y="187"/>
                    </a:cubicBezTo>
                    <a:cubicBezTo>
                      <a:pt x="36" y="188"/>
                      <a:pt x="36" y="188"/>
                      <a:pt x="36" y="188"/>
                    </a:cubicBezTo>
                    <a:cubicBezTo>
                      <a:pt x="35" y="188"/>
                      <a:pt x="35" y="188"/>
                      <a:pt x="35" y="188"/>
                    </a:cubicBezTo>
                    <a:cubicBezTo>
                      <a:pt x="35" y="186"/>
                      <a:pt x="35" y="185"/>
                      <a:pt x="35" y="183"/>
                    </a:cubicBezTo>
                    <a:cubicBezTo>
                      <a:pt x="35" y="182"/>
                      <a:pt x="35" y="182"/>
                      <a:pt x="35" y="181"/>
                    </a:cubicBezTo>
                    <a:cubicBezTo>
                      <a:pt x="35" y="182"/>
                      <a:pt x="35" y="182"/>
                      <a:pt x="35" y="182"/>
                    </a:cubicBezTo>
                    <a:moveTo>
                      <a:pt x="44" y="181"/>
                    </a:moveTo>
                    <a:cubicBezTo>
                      <a:pt x="52" y="173"/>
                      <a:pt x="61" y="164"/>
                      <a:pt x="68" y="154"/>
                    </a:cubicBezTo>
                    <a:cubicBezTo>
                      <a:pt x="68" y="156"/>
                      <a:pt x="69" y="158"/>
                      <a:pt x="69" y="160"/>
                    </a:cubicBezTo>
                    <a:cubicBezTo>
                      <a:pt x="63" y="164"/>
                      <a:pt x="58" y="169"/>
                      <a:pt x="53" y="174"/>
                    </a:cubicBezTo>
                    <a:cubicBezTo>
                      <a:pt x="50" y="176"/>
                      <a:pt x="47" y="178"/>
                      <a:pt x="44" y="181"/>
                    </a:cubicBezTo>
                    <a:moveTo>
                      <a:pt x="46" y="171"/>
                    </a:moveTo>
                    <a:cubicBezTo>
                      <a:pt x="48" y="169"/>
                      <a:pt x="50" y="166"/>
                      <a:pt x="52" y="164"/>
                    </a:cubicBezTo>
                    <a:cubicBezTo>
                      <a:pt x="57" y="160"/>
                      <a:pt x="61" y="153"/>
                      <a:pt x="66" y="148"/>
                    </a:cubicBezTo>
                    <a:cubicBezTo>
                      <a:pt x="67" y="150"/>
                      <a:pt x="67" y="152"/>
                      <a:pt x="67" y="153"/>
                    </a:cubicBezTo>
                    <a:cubicBezTo>
                      <a:pt x="61" y="157"/>
                      <a:pt x="56" y="163"/>
                      <a:pt x="50" y="168"/>
                    </a:cubicBezTo>
                    <a:cubicBezTo>
                      <a:pt x="48" y="169"/>
                      <a:pt x="47" y="170"/>
                      <a:pt x="46" y="171"/>
                    </a:cubicBezTo>
                    <a:moveTo>
                      <a:pt x="34" y="170"/>
                    </a:moveTo>
                    <a:cubicBezTo>
                      <a:pt x="39" y="165"/>
                      <a:pt x="44" y="161"/>
                      <a:pt x="49" y="157"/>
                    </a:cubicBezTo>
                    <a:cubicBezTo>
                      <a:pt x="51" y="155"/>
                      <a:pt x="54" y="152"/>
                      <a:pt x="57" y="150"/>
                    </a:cubicBezTo>
                    <a:cubicBezTo>
                      <a:pt x="58" y="149"/>
                      <a:pt x="59" y="148"/>
                      <a:pt x="60" y="147"/>
                    </a:cubicBezTo>
                    <a:cubicBezTo>
                      <a:pt x="56" y="151"/>
                      <a:pt x="52" y="155"/>
                      <a:pt x="48" y="159"/>
                    </a:cubicBezTo>
                    <a:cubicBezTo>
                      <a:pt x="43" y="164"/>
                      <a:pt x="39" y="170"/>
                      <a:pt x="34" y="175"/>
                    </a:cubicBezTo>
                    <a:cubicBezTo>
                      <a:pt x="34" y="175"/>
                      <a:pt x="34" y="175"/>
                      <a:pt x="34" y="175"/>
                    </a:cubicBezTo>
                    <a:cubicBezTo>
                      <a:pt x="34" y="173"/>
                      <a:pt x="34" y="171"/>
                      <a:pt x="34" y="169"/>
                    </a:cubicBezTo>
                    <a:cubicBezTo>
                      <a:pt x="34" y="170"/>
                      <a:pt x="34" y="170"/>
                      <a:pt x="34" y="170"/>
                    </a:cubicBezTo>
                    <a:moveTo>
                      <a:pt x="32" y="141"/>
                    </a:moveTo>
                    <a:cubicBezTo>
                      <a:pt x="34" y="140"/>
                      <a:pt x="33" y="140"/>
                      <a:pt x="35" y="139"/>
                    </a:cubicBezTo>
                    <a:cubicBezTo>
                      <a:pt x="34" y="140"/>
                      <a:pt x="33" y="143"/>
                      <a:pt x="32" y="143"/>
                    </a:cubicBezTo>
                    <a:cubicBezTo>
                      <a:pt x="32" y="144"/>
                      <a:pt x="32" y="144"/>
                      <a:pt x="33" y="144"/>
                    </a:cubicBezTo>
                    <a:cubicBezTo>
                      <a:pt x="33" y="144"/>
                      <a:pt x="33" y="144"/>
                      <a:pt x="33" y="144"/>
                    </a:cubicBezTo>
                    <a:cubicBezTo>
                      <a:pt x="35" y="143"/>
                      <a:pt x="38" y="141"/>
                      <a:pt x="39" y="140"/>
                    </a:cubicBezTo>
                    <a:cubicBezTo>
                      <a:pt x="37" y="143"/>
                      <a:pt x="34" y="145"/>
                      <a:pt x="32" y="148"/>
                    </a:cubicBezTo>
                    <a:cubicBezTo>
                      <a:pt x="32" y="145"/>
                      <a:pt x="32" y="143"/>
                      <a:pt x="31" y="141"/>
                    </a:cubicBezTo>
                    <a:cubicBezTo>
                      <a:pt x="32" y="141"/>
                      <a:pt x="32" y="141"/>
                      <a:pt x="32" y="141"/>
                    </a:cubicBezTo>
                    <a:moveTo>
                      <a:pt x="33" y="153"/>
                    </a:moveTo>
                    <a:cubicBezTo>
                      <a:pt x="33" y="152"/>
                      <a:pt x="32" y="150"/>
                      <a:pt x="32" y="148"/>
                    </a:cubicBezTo>
                    <a:cubicBezTo>
                      <a:pt x="33" y="148"/>
                      <a:pt x="33" y="148"/>
                      <a:pt x="33" y="148"/>
                    </a:cubicBezTo>
                    <a:cubicBezTo>
                      <a:pt x="35" y="147"/>
                      <a:pt x="38" y="145"/>
                      <a:pt x="40" y="143"/>
                    </a:cubicBezTo>
                    <a:cubicBezTo>
                      <a:pt x="41" y="142"/>
                      <a:pt x="43" y="141"/>
                      <a:pt x="44" y="139"/>
                    </a:cubicBezTo>
                    <a:cubicBezTo>
                      <a:pt x="45" y="139"/>
                      <a:pt x="45" y="138"/>
                      <a:pt x="45" y="138"/>
                    </a:cubicBezTo>
                    <a:cubicBezTo>
                      <a:pt x="46" y="138"/>
                      <a:pt x="45" y="139"/>
                      <a:pt x="45" y="140"/>
                    </a:cubicBezTo>
                    <a:cubicBezTo>
                      <a:pt x="43" y="143"/>
                      <a:pt x="40" y="146"/>
                      <a:pt x="37" y="149"/>
                    </a:cubicBezTo>
                    <a:cubicBezTo>
                      <a:pt x="36" y="150"/>
                      <a:pt x="36" y="150"/>
                      <a:pt x="36" y="150"/>
                    </a:cubicBezTo>
                    <a:cubicBezTo>
                      <a:pt x="36" y="150"/>
                      <a:pt x="36" y="150"/>
                      <a:pt x="36" y="150"/>
                    </a:cubicBezTo>
                    <a:cubicBezTo>
                      <a:pt x="34" y="151"/>
                      <a:pt x="33" y="152"/>
                      <a:pt x="33" y="152"/>
                    </a:cubicBezTo>
                    <a:cubicBezTo>
                      <a:pt x="33" y="153"/>
                      <a:pt x="33" y="153"/>
                      <a:pt x="33" y="153"/>
                    </a:cubicBezTo>
                    <a:moveTo>
                      <a:pt x="34" y="164"/>
                    </a:moveTo>
                    <a:cubicBezTo>
                      <a:pt x="44" y="157"/>
                      <a:pt x="53" y="147"/>
                      <a:pt x="62" y="138"/>
                    </a:cubicBezTo>
                    <a:cubicBezTo>
                      <a:pt x="60" y="140"/>
                      <a:pt x="58" y="143"/>
                      <a:pt x="56" y="145"/>
                    </a:cubicBezTo>
                    <a:cubicBezTo>
                      <a:pt x="54" y="147"/>
                      <a:pt x="51" y="150"/>
                      <a:pt x="49" y="152"/>
                    </a:cubicBezTo>
                    <a:cubicBezTo>
                      <a:pt x="43" y="158"/>
                      <a:pt x="39" y="164"/>
                      <a:pt x="34" y="169"/>
                    </a:cubicBezTo>
                    <a:cubicBezTo>
                      <a:pt x="34" y="169"/>
                      <a:pt x="34" y="169"/>
                      <a:pt x="34" y="169"/>
                    </a:cubicBezTo>
                    <a:cubicBezTo>
                      <a:pt x="34" y="167"/>
                      <a:pt x="34" y="166"/>
                      <a:pt x="33" y="164"/>
                    </a:cubicBezTo>
                    <a:cubicBezTo>
                      <a:pt x="34" y="164"/>
                      <a:pt x="34" y="164"/>
                      <a:pt x="34" y="164"/>
                    </a:cubicBezTo>
                    <a:moveTo>
                      <a:pt x="50" y="140"/>
                    </a:moveTo>
                    <a:cubicBezTo>
                      <a:pt x="50" y="140"/>
                      <a:pt x="50" y="140"/>
                      <a:pt x="51" y="139"/>
                    </a:cubicBezTo>
                    <a:cubicBezTo>
                      <a:pt x="52" y="138"/>
                      <a:pt x="52" y="137"/>
                      <a:pt x="52" y="137"/>
                    </a:cubicBezTo>
                    <a:cubicBezTo>
                      <a:pt x="52" y="137"/>
                      <a:pt x="52" y="138"/>
                      <a:pt x="52" y="138"/>
                    </a:cubicBezTo>
                    <a:cubicBezTo>
                      <a:pt x="51" y="140"/>
                      <a:pt x="49" y="141"/>
                      <a:pt x="47" y="142"/>
                    </a:cubicBezTo>
                    <a:cubicBezTo>
                      <a:pt x="42" y="147"/>
                      <a:pt x="38" y="153"/>
                      <a:pt x="33" y="158"/>
                    </a:cubicBezTo>
                    <a:cubicBezTo>
                      <a:pt x="33" y="159"/>
                      <a:pt x="33" y="159"/>
                      <a:pt x="34" y="159"/>
                    </a:cubicBezTo>
                    <a:cubicBezTo>
                      <a:pt x="34" y="159"/>
                      <a:pt x="34" y="159"/>
                      <a:pt x="34" y="159"/>
                    </a:cubicBezTo>
                    <a:cubicBezTo>
                      <a:pt x="39" y="156"/>
                      <a:pt x="42" y="151"/>
                      <a:pt x="47" y="147"/>
                    </a:cubicBezTo>
                    <a:cubicBezTo>
                      <a:pt x="50" y="144"/>
                      <a:pt x="52" y="142"/>
                      <a:pt x="55" y="139"/>
                    </a:cubicBezTo>
                    <a:cubicBezTo>
                      <a:pt x="55" y="140"/>
                      <a:pt x="55" y="140"/>
                      <a:pt x="55" y="140"/>
                    </a:cubicBezTo>
                    <a:cubicBezTo>
                      <a:pt x="52" y="143"/>
                      <a:pt x="50" y="145"/>
                      <a:pt x="47" y="148"/>
                    </a:cubicBezTo>
                    <a:cubicBezTo>
                      <a:pt x="42" y="153"/>
                      <a:pt x="38" y="158"/>
                      <a:pt x="34" y="163"/>
                    </a:cubicBezTo>
                    <a:cubicBezTo>
                      <a:pt x="33" y="164"/>
                      <a:pt x="33" y="164"/>
                      <a:pt x="33" y="164"/>
                    </a:cubicBezTo>
                    <a:cubicBezTo>
                      <a:pt x="33" y="160"/>
                      <a:pt x="33" y="157"/>
                      <a:pt x="33" y="154"/>
                    </a:cubicBezTo>
                    <a:cubicBezTo>
                      <a:pt x="33" y="154"/>
                      <a:pt x="33" y="154"/>
                      <a:pt x="33" y="154"/>
                    </a:cubicBezTo>
                    <a:cubicBezTo>
                      <a:pt x="34" y="153"/>
                      <a:pt x="36" y="151"/>
                      <a:pt x="37" y="150"/>
                    </a:cubicBezTo>
                    <a:cubicBezTo>
                      <a:pt x="38" y="149"/>
                      <a:pt x="39" y="148"/>
                      <a:pt x="40" y="148"/>
                    </a:cubicBezTo>
                    <a:cubicBezTo>
                      <a:pt x="43" y="145"/>
                      <a:pt x="46" y="143"/>
                      <a:pt x="50" y="140"/>
                    </a:cubicBezTo>
                    <a:cubicBezTo>
                      <a:pt x="50" y="140"/>
                      <a:pt x="50" y="140"/>
                      <a:pt x="50" y="140"/>
                    </a:cubicBezTo>
                    <a:moveTo>
                      <a:pt x="39" y="165"/>
                    </a:moveTo>
                    <a:cubicBezTo>
                      <a:pt x="43" y="160"/>
                      <a:pt x="47" y="155"/>
                      <a:pt x="52" y="150"/>
                    </a:cubicBezTo>
                    <a:cubicBezTo>
                      <a:pt x="56" y="146"/>
                      <a:pt x="60" y="142"/>
                      <a:pt x="63" y="137"/>
                    </a:cubicBezTo>
                    <a:cubicBezTo>
                      <a:pt x="64" y="140"/>
                      <a:pt x="65" y="144"/>
                      <a:pt x="66" y="147"/>
                    </a:cubicBezTo>
                    <a:cubicBezTo>
                      <a:pt x="61" y="151"/>
                      <a:pt x="58" y="156"/>
                      <a:pt x="53" y="159"/>
                    </a:cubicBezTo>
                    <a:cubicBezTo>
                      <a:pt x="48" y="162"/>
                      <a:pt x="44" y="166"/>
                      <a:pt x="40" y="170"/>
                    </a:cubicBezTo>
                    <a:cubicBezTo>
                      <a:pt x="41" y="169"/>
                      <a:pt x="41" y="169"/>
                      <a:pt x="41" y="169"/>
                    </a:cubicBezTo>
                    <a:cubicBezTo>
                      <a:pt x="44" y="166"/>
                      <a:pt x="46" y="163"/>
                      <a:pt x="49" y="160"/>
                    </a:cubicBezTo>
                    <a:cubicBezTo>
                      <a:pt x="54" y="154"/>
                      <a:pt x="59" y="149"/>
                      <a:pt x="64" y="143"/>
                    </a:cubicBezTo>
                    <a:cubicBezTo>
                      <a:pt x="64" y="143"/>
                      <a:pt x="64" y="142"/>
                      <a:pt x="64" y="142"/>
                    </a:cubicBezTo>
                    <a:cubicBezTo>
                      <a:pt x="64" y="142"/>
                      <a:pt x="64" y="142"/>
                      <a:pt x="63" y="142"/>
                    </a:cubicBezTo>
                    <a:cubicBezTo>
                      <a:pt x="58" y="147"/>
                      <a:pt x="53" y="152"/>
                      <a:pt x="48" y="157"/>
                    </a:cubicBezTo>
                    <a:cubicBezTo>
                      <a:pt x="45" y="159"/>
                      <a:pt x="42" y="162"/>
                      <a:pt x="39" y="165"/>
                    </a:cubicBezTo>
                    <a:moveTo>
                      <a:pt x="31" y="140"/>
                    </a:moveTo>
                    <a:cubicBezTo>
                      <a:pt x="31" y="139"/>
                      <a:pt x="31" y="137"/>
                      <a:pt x="31" y="136"/>
                    </a:cubicBezTo>
                    <a:cubicBezTo>
                      <a:pt x="34" y="137"/>
                      <a:pt x="38" y="138"/>
                      <a:pt x="42" y="138"/>
                    </a:cubicBezTo>
                    <a:cubicBezTo>
                      <a:pt x="43" y="138"/>
                      <a:pt x="44" y="137"/>
                      <a:pt x="46" y="137"/>
                    </a:cubicBezTo>
                    <a:cubicBezTo>
                      <a:pt x="42" y="140"/>
                      <a:pt x="40" y="142"/>
                      <a:pt x="37" y="145"/>
                    </a:cubicBezTo>
                    <a:cubicBezTo>
                      <a:pt x="36" y="145"/>
                      <a:pt x="34" y="147"/>
                      <a:pt x="34" y="147"/>
                    </a:cubicBezTo>
                    <a:cubicBezTo>
                      <a:pt x="34" y="147"/>
                      <a:pt x="34" y="147"/>
                      <a:pt x="35" y="145"/>
                    </a:cubicBezTo>
                    <a:cubicBezTo>
                      <a:pt x="37" y="143"/>
                      <a:pt x="39" y="141"/>
                      <a:pt x="41" y="139"/>
                    </a:cubicBezTo>
                    <a:cubicBezTo>
                      <a:pt x="41" y="139"/>
                      <a:pt x="41" y="139"/>
                      <a:pt x="41" y="139"/>
                    </a:cubicBezTo>
                    <a:cubicBezTo>
                      <a:pt x="41" y="139"/>
                      <a:pt x="40" y="139"/>
                      <a:pt x="40" y="139"/>
                    </a:cubicBezTo>
                    <a:cubicBezTo>
                      <a:pt x="38" y="140"/>
                      <a:pt x="36" y="141"/>
                      <a:pt x="34" y="142"/>
                    </a:cubicBezTo>
                    <a:cubicBezTo>
                      <a:pt x="35" y="142"/>
                      <a:pt x="36" y="140"/>
                      <a:pt x="36" y="138"/>
                    </a:cubicBezTo>
                    <a:cubicBezTo>
                      <a:pt x="37" y="138"/>
                      <a:pt x="36" y="138"/>
                      <a:pt x="36" y="138"/>
                    </a:cubicBezTo>
                    <a:cubicBezTo>
                      <a:pt x="36" y="138"/>
                      <a:pt x="36" y="138"/>
                      <a:pt x="36" y="138"/>
                    </a:cubicBezTo>
                    <a:cubicBezTo>
                      <a:pt x="35" y="139"/>
                      <a:pt x="33" y="140"/>
                      <a:pt x="33" y="140"/>
                    </a:cubicBezTo>
                    <a:cubicBezTo>
                      <a:pt x="33" y="140"/>
                      <a:pt x="32" y="139"/>
                      <a:pt x="33" y="138"/>
                    </a:cubicBezTo>
                    <a:cubicBezTo>
                      <a:pt x="33" y="137"/>
                      <a:pt x="33" y="137"/>
                      <a:pt x="33" y="137"/>
                    </a:cubicBezTo>
                    <a:cubicBezTo>
                      <a:pt x="33" y="137"/>
                      <a:pt x="32" y="137"/>
                      <a:pt x="32" y="137"/>
                    </a:cubicBezTo>
                    <a:cubicBezTo>
                      <a:pt x="32" y="138"/>
                      <a:pt x="32" y="139"/>
                      <a:pt x="31" y="140"/>
                    </a:cubicBezTo>
                    <a:moveTo>
                      <a:pt x="41" y="146"/>
                    </a:moveTo>
                    <a:cubicBezTo>
                      <a:pt x="43" y="143"/>
                      <a:pt x="45" y="140"/>
                      <a:pt x="47" y="137"/>
                    </a:cubicBezTo>
                    <a:cubicBezTo>
                      <a:pt x="47" y="137"/>
                      <a:pt x="47" y="137"/>
                      <a:pt x="47" y="137"/>
                    </a:cubicBezTo>
                    <a:cubicBezTo>
                      <a:pt x="52" y="136"/>
                      <a:pt x="57" y="134"/>
                      <a:pt x="61" y="131"/>
                    </a:cubicBezTo>
                    <a:cubicBezTo>
                      <a:pt x="62" y="133"/>
                      <a:pt x="62" y="135"/>
                      <a:pt x="63" y="136"/>
                    </a:cubicBezTo>
                    <a:cubicBezTo>
                      <a:pt x="63" y="136"/>
                      <a:pt x="63" y="136"/>
                      <a:pt x="63" y="136"/>
                    </a:cubicBezTo>
                    <a:cubicBezTo>
                      <a:pt x="58" y="140"/>
                      <a:pt x="54" y="145"/>
                      <a:pt x="49" y="149"/>
                    </a:cubicBezTo>
                    <a:cubicBezTo>
                      <a:pt x="45" y="154"/>
                      <a:pt x="39" y="159"/>
                      <a:pt x="35" y="163"/>
                    </a:cubicBezTo>
                    <a:cubicBezTo>
                      <a:pt x="40" y="158"/>
                      <a:pt x="43" y="153"/>
                      <a:pt x="47" y="148"/>
                    </a:cubicBezTo>
                    <a:cubicBezTo>
                      <a:pt x="52" y="143"/>
                      <a:pt x="57" y="139"/>
                      <a:pt x="61" y="133"/>
                    </a:cubicBezTo>
                    <a:cubicBezTo>
                      <a:pt x="61" y="133"/>
                      <a:pt x="61" y="132"/>
                      <a:pt x="61" y="132"/>
                    </a:cubicBezTo>
                    <a:cubicBezTo>
                      <a:pt x="61" y="132"/>
                      <a:pt x="61" y="132"/>
                      <a:pt x="61" y="132"/>
                    </a:cubicBezTo>
                    <a:cubicBezTo>
                      <a:pt x="60" y="133"/>
                      <a:pt x="60" y="133"/>
                      <a:pt x="59" y="134"/>
                    </a:cubicBezTo>
                    <a:cubicBezTo>
                      <a:pt x="59" y="134"/>
                      <a:pt x="59" y="134"/>
                      <a:pt x="59" y="134"/>
                    </a:cubicBezTo>
                    <a:cubicBezTo>
                      <a:pt x="55" y="138"/>
                      <a:pt x="52" y="142"/>
                      <a:pt x="48" y="145"/>
                    </a:cubicBezTo>
                    <a:cubicBezTo>
                      <a:pt x="44" y="149"/>
                      <a:pt x="40" y="153"/>
                      <a:pt x="36" y="157"/>
                    </a:cubicBezTo>
                    <a:cubicBezTo>
                      <a:pt x="35" y="157"/>
                      <a:pt x="35" y="157"/>
                      <a:pt x="35" y="157"/>
                    </a:cubicBezTo>
                    <a:cubicBezTo>
                      <a:pt x="35" y="157"/>
                      <a:pt x="37" y="155"/>
                      <a:pt x="38" y="154"/>
                    </a:cubicBezTo>
                    <a:cubicBezTo>
                      <a:pt x="40" y="151"/>
                      <a:pt x="42" y="149"/>
                      <a:pt x="44" y="146"/>
                    </a:cubicBezTo>
                    <a:cubicBezTo>
                      <a:pt x="47" y="142"/>
                      <a:pt x="52" y="141"/>
                      <a:pt x="54" y="136"/>
                    </a:cubicBezTo>
                    <a:cubicBezTo>
                      <a:pt x="54" y="136"/>
                      <a:pt x="54" y="136"/>
                      <a:pt x="54" y="136"/>
                    </a:cubicBezTo>
                    <a:cubicBezTo>
                      <a:pt x="50" y="139"/>
                      <a:pt x="45" y="142"/>
                      <a:pt x="41" y="146"/>
                    </a:cubicBezTo>
                    <a:moveTo>
                      <a:pt x="39" y="130"/>
                    </a:moveTo>
                    <a:cubicBezTo>
                      <a:pt x="46" y="130"/>
                      <a:pt x="53" y="127"/>
                      <a:pt x="59" y="124"/>
                    </a:cubicBezTo>
                    <a:cubicBezTo>
                      <a:pt x="60" y="125"/>
                      <a:pt x="60" y="126"/>
                      <a:pt x="60" y="128"/>
                    </a:cubicBezTo>
                    <a:cubicBezTo>
                      <a:pt x="55" y="132"/>
                      <a:pt x="48" y="134"/>
                      <a:pt x="41" y="134"/>
                    </a:cubicBezTo>
                    <a:cubicBezTo>
                      <a:pt x="38" y="134"/>
                      <a:pt x="34" y="134"/>
                      <a:pt x="31" y="132"/>
                    </a:cubicBezTo>
                    <a:cubicBezTo>
                      <a:pt x="31" y="131"/>
                      <a:pt x="30" y="130"/>
                      <a:pt x="30" y="128"/>
                    </a:cubicBezTo>
                    <a:cubicBezTo>
                      <a:pt x="33" y="130"/>
                      <a:pt x="36" y="130"/>
                      <a:pt x="39" y="130"/>
                    </a:cubicBezTo>
                    <a:moveTo>
                      <a:pt x="43" y="127"/>
                    </a:moveTo>
                    <a:cubicBezTo>
                      <a:pt x="49" y="124"/>
                      <a:pt x="53" y="120"/>
                      <a:pt x="57" y="117"/>
                    </a:cubicBezTo>
                    <a:cubicBezTo>
                      <a:pt x="57" y="117"/>
                      <a:pt x="57" y="118"/>
                      <a:pt x="58" y="118"/>
                    </a:cubicBezTo>
                    <a:cubicBezTo>
                      <a:pt x="58" y="119"/>
                      <a:pt x="58" y="120"/>
                      <a:pt x="58" y="120"/>
                    </a:cubicBezTo>
                    <a:cubicBezTo>
                      <a:pt x="54" y="123"/>
                      <a:pt x="49" y="126"/>
                      <a:pt x="43" y="127"/>
                    </a:cubicBezTo>
                    <a:moveTo>
                      <a:pt x="43" y="126"/>
                    </a:moveTo>
                    <a:cubicBezTo>
                      <a:pt x="42" y="126"/>
                      <a:pt x="43" y="126"/>
                      <a:pt x="45" y="124"/>
                    </a:cubicBezTo>
                    <a:cubicBezTo>
                      <a:pt x="47" y="122"/>
                      <a:pt x="49" y="122"/>
                      <a:pt x="51" y="120"/>
                    </a:cubicBezTo>
                    <a:cubicBezTo>
                      <a:pt x="53" y="118"/>
                      <a:pt x="54" y="115"/>
                      <a:pt x="56" y="113"/>
                    </a:cubicBezTo>
                    <a:cubicBezTo>
                      <a:pt x="56" y="114"/>
                      <a:pt x="57" y="115"/>
                      <a:pt x="57" y="116"/>
                    </a:cubicBezTo>
                    <a:cubicBezTo>
                      <a:pt x="57" y="116"/>
                      <a:pt x="57" y="116"/>
                      <a:pt x="57" y="116"/>
                    </a:cubicBezTo>
                    <a:cubicBezTo>
                      <a:pt x="54" y="118"/>
                      <a:pt x="51" y="121"/>
                      <a:pt x="48" y="123"/>
                    </a:cubicBezTo>
                    <a:cubicBezTo>
                      <a:pt x="47" y="124"/>
                      <a:pt x="43" y="126"/>
                      <a:pt x="43" y="126"/>
                    </a:cubicBezTo>
                    <a:moveTo>
                      <a:pt x="39" y="127"/>
                    </a:moveTo>
                    <a:cubicBezTo>
                      <a:pt x="38" y="127"/>
                      <a:pt x="37" y="127"/>
                      <a:pt x="36" y="127"/>
                    </a:cubicBezTo>
                    <a:cubicBezTo>
                      <a:pt x="42" y="123"/>
                      <a:pt x="48" y="119"/>
                      <a:pt x="54" y="114"/>
                    </a:cubicBezTo>
                    <a:cubicBezTo>
                      <a:pt x="55" y="113"/>
                      <a:pt x="55" y="113"/>
                      <a:pt x="55" y="113"/>
                    </a:cubicBezTo>
                    <a:cubicBezTo>
                      <a:pt x="55" y="113"/>
                      <a:pt x="55" y="113"/>
                      <a:pt x="54" y="114"/>
                    </a:cubicBezTo>
                    <a:cubicBezTo>
                      <a:pt x="53" y="116"/>
                      <a:pt x="51" y="118"/>
                      <a:pt x="49" y="120"/>
                    </a:cubicBezTo>
                    <a:cubicBezTo>
                      <a:pt x="46" y="123"/>
                      <a:pt x="43" y="124"/>
                      <a:pt x="41" y="127"/>
                    </a:cubicBezTo>
                    <a:cubicBezTo>
                      <a:pt x="40" y="127"/>
                      <a:pt x="40" y="127"/>
                      <a:pt x="39" y="127"/>
                    </a:cubicBezTo>
                    <a:moveTo>
                      <a:pt x="36" y="125"/>
                    </a:moveTo>
                    <a:cubicBezTo>
                      <a:pt x="42" y="122"/>
                      <a:pt x="49" y="116"/>
                      <a:pt x="55" y="110"/>
                    </a:cubicBezTo>
                    <a:cubicBezTo>
                      <a:pt x="55" y="111"/>
                      <a:pt x="55" y="111"/>
                      <a:pt x="56" y="112"/>
                    </a:cubicBezTo>
                    <a:cubicBezTo>
                      <a:pt x="52" y="114"/>
                      <a:pt x="50" y="117"/>
                      <a:pt x="47" y="119"/>
                    </a:cubicBezTo>
                    <a:cubicBezTo>
                      <a:pt x="44" y="121"/>
                      <a:pt x="40" y="123"/>
                      <a:pt x="36" y="125"/>
                    </a:cubicBezTo>
                    <a:moveTo>
                      <a:pt x="34" y="122"/>
                    </a:moveTo>
                    <a:cubicBezTo>
                      <a:pt x="37" y="120"/>
                      <a:pt x="41" y="115"/>
                      <a:pt x="45" y="112"/>
                    </a:cubicBezTo>
                    <a:cubicBezTo>
                      <a:pt x="48" y="110"/>
                      <a:pt x="51" y="107"/>
                      <a:pt x="53" y="105"/>
                    </a:cubicBezTo>
                    <a:cubicBezTo>
                      <a:pt x="54" y="106"/>
                      <a:pt x="54" y="107"/>
                      <a:pt x="54" y="108"/>
                    </a:cubicBezTo>
                    <a:cubicBezTo>
                      <a:pt x="47" y="112"/>
                      <a:pt x="41" y="118"/>
                      <a:pt x="34" y="122"/>
                    </a:cubicBezTo>
                    <a:moveTo>
                      <a:pt x="34" y="126"/>
                    </a:moveTo>
                    <a:cubicBezTo>
                      <a:pt x="33" y="126"/>
                      <a:pt x="31" y="125"/>
                      <a:pt x="30" y="124"/>
                    </a:cubicBezTo>
                    <a:cubicBezTo>
                      <a:pt x="30" y="123"/>
                      <a:pt x="29" y="121"/>
                      <a:pt x="29" y="119"/>
                    </a:cubicBezTo>
                    <a:cubicBezTo>
                      <a:pt x="37" y="115"/>
                      <a:pt x="43" y="109"/>
                      <a:pt x="51" y="105"/>
                    </a:cubicBezTo>
                    <a:cubicBezTo>
                      <a:pt x="52" y="105"/>
                      <a:pt x="52" y="105"/>
                      <a:pt x="52" y="105"/>
                    </a:cubicBezTo>
                    <a:cubicBezTo>
                      <a:pt x="53" y="105"/>
                      <a:pt x="52" y="106"/>
                      <a:pt x="51" y="106"/>
                    </a:cubicBezTo>
                    <a:cubicBezTo>
                      <a:pt x="50" y="107"/>
                      <a:pt x="48" y="108"/>
                      <a:pt x="48" y="108"/>
                    </a:cubicBezTo>
                    <a:cubicBezTo>
                      <a:pt x="48" y="108"/>
                      <a:pt x="48" y="108"/>
                      <a:pt x="48" y="108"/>
                    </a:cubicBezTo>
                    <a:cubicBezTo>
                      <a:pt x="46" y="110"/>
                      <a:pt x="45" y="111"/>
                      <a:pt x="43" y="113"/>
                    </a:cubicBezTo>
                    <a:cubicBezTo>
                      <a:pt x="39" y="116"/>
                      <a:pt x="35" y="119"/>
                      <a:pt x="32" y="123"/>
                    </a:cubicBezTo>
                    <a:cubicBezTo>
                      <a:pt x="32" y="123"/>
                      <a:pt x="32" y="124"/>
                      <a:pt x="32" y="124"/>
                    </a:cubicBezTo>
                    <a:cubicBezTo>
                      <a:pt x="32" y="124"/>
                      <a:pt x="32" y="124"/>
                      <a:pt x="33" y="124"/>
                    </a:cubicBezTo>
                    <a:cubicBezTo>
                      <a:pt x="40" y="119"/>
                      <a:pt x="46" y="113"/>
                      <a:pt x="54" y="109"/>
                    </a:cubicBezTo>
                    <a:cubicBezTo>
                      <a:pt x="51" y="111"/>
                      <a:pt x="48" y="115"/>
                      <a:pt x="45" y="117"/>
                    </a:cubicBezTo>
                    <a:cubicBezTo>
                      <a:pt x="41" y="120"/>
                      <a:pt x="38" y="123"/>
                      <a:pt x="34" y="126"/>
                    </a:cubicBezTo>
                    <a:cubicBezTo>
                      <a:pt x="34" y="126"/>
                      <a:pt x="34" y="126"/>
                      <a:pt x="34" y="126"/>
                    </a:cubicBezTo>
                    <a:moveTo>
                      <a:pt x="30" y="118"/>
                    </a:moveTo>
                    <a:cubicBezTo>
                      <a:pt x="29" y="118"/>
                      <a:pt x="35" y="113"/>
                      <a:pt x="36" y="113"/>
                    </a:cubicBezTo>
                    <a:cubicBezTo>
                      <a:pt x="38" y="111"/>
                      <a:pt x="41" y="109"/>
                      <a:pt x="43" y="107"/>
                    </a:cubicBezTo>
                    <a:cubicBezTo>
                      <a:pt x="47" y="105"/>
                      <a:pt x="50" y="103"/>
                      <a:pt x="52" y="101"/>
                    </a:cubicBezTo>
                    <a:cubicBezTo>
                      <a:pt x="52" y="102"/>
                      <a:pt x="53" y="103"/>
                      <a:pt x="53" y="103"/>
                    </a:cubicBezTo>
                    <a:cubicBezTo>
                      <a:pt x="45" y="107"/>
                      <a:pt x="38" y="113"/>
                      <a:pt x="31" y="117"/>
                    </a:cubicBezTo>
                    <a:cubicBezTo>
                      <a:pt x="30" y="118"/>
                      <a:pt x="30" y="118"/>
                      <a:pt x="30" y="118"/>
                    </a:cubicBezTo>
                    <a:moveTo>
                      <a:pt x="31" y="111"/>
                    </a:moveTo>
                    <a:cubicBezTo>
                      <a:pt x="38" y="106"/>
                      <a:pt x="43" y="100"/>
                      <a:pt x="50" y="95"/>
                    </a:cubicBezTo>
                    <a:cubicBezTo>
                      <a:pt x="50" y="96"/>
                      <a:pt x="51" y="98"/>
                      <a:pt x="51" y="99"/>
                    </a:cubicBezTo>
                    <a:cubicBezTo>
                      <a:pt x="44" y="102"/>
                      <a:pt x="37" y="107"/>
                      <a:pt x="31" y="111"/>
                    </a:cubicBezTo>
                    <a:moveTo>
                      <a:pt x="30" y="106"/>
                    </a:moveTo>
                    <a:cubicBezTo>
                      <a:pt x="31" y="106"/>
                      <a:pt x="32" y="105"/>
                      <a:pt x="34" y="104"/>
                    </a:cubicBezTo>
                    <a:cubicBezTo>
                      <a:pt x="35" y="103"/>
                      <a:pt x="37" y="102"/>
                      <a:pt x="39" y="101"/>
                    </a:cubicBezTo>
                    <a:cubicBezTo>
                      <a:pt x="40" y="100"/>
                      <a:pt x="42" y="99"/>
                      <a:pt x="44" y="98"/>
                    </a:cubicBezTo>
                    <a:cubicBezTo>
                      <a:pt x="45" y="97"/>
                      <a:pt x="49" y="95"/>
                      <a:pt x="49" y="95"/>
                    </a:cubicBezTo>
                    <a:cubicBezTo>
                      <a:pt x="49" y="95"/>
                      <a:pt x="49" y="95"/>
                      <a:pt x="48" y="96"/>
                    </a:cubicBezTo>
                    <a:cubicBezTo>
                      <a:pt x="41" y="100"/>
                      <a:pt x="36" y="106"/>
                      <a:pt x="29" y="111"/>
                    </a:cubicBezTo>
                    <a:cubicBezTo>
                      <a:pt x="29" y="111"/>
                      <a:pt x="29" y="112"/>
                      <a:pt x="29" y="112"/>
                    </a:cubicBezTo>
                    <a:cubicBezTo>
                      <a:pt x="29" y="112"/>
                      <a:pt x="29" y="112"/>
                      <a:pt x="29" y="112"/>
                    </a:cubicBezTo>
                    <a:cubicBezTo>
                      <a:pt x="33" y="110"/>
                      <a:pt x="36" y="108"/>
                      <a:pt x="40" y="106"/>
                    </a:cubicBezTo>
                    <a:cubicBezTo>
                      <a:pt x="42" y="105"/>
                      <a:pt x="44" y="104"/>
                      <a:pt x="46" y="103"/>
                    </a:cubicBezTo>
                    <a:cubicBezTo>
                      <a:pt x="47" y="102"/>
                      <a:pt x="51" y="100"/>
                      <a:pt x="51" y="100"/>
                    </a:cubicBezTo>
                    <a:cubicBezTo>
                      <a:pt x="52" y="100"/>
                      <a:pt x="51" y="100"/>
                      <a:pt x="51" y="101"/>
                    </a:cubicBezTo>
                    <a:cubicBezTo>
                      <a:pt x="47" y="105"/>
                      <a:pt x="42" y="107"/>
                      <a:pt x="38" y="110"/>
                    </a:cubicBezTo>
                    <a:cubicBezTo>
                      <a:pt x="35" y="112"/>
                      <a:pt x="32" y="115"/>
                      <a:pt x="29" y="118"/>
                    </a:cubicBezTo>
                    <a:cubicBezTo>
                      <a:pt x="29" y="116"/>
                      <a:pt x="29" y="115"/>
                      <a:pt x="29" y="113"/>
                    </a:cubicBezTo>
                    <a:cubicBezTo>
                      <a:pt x="28" y="111"/>
                      <a:pt x="28" y="109"/>
                      <a:pt x="28" y="107"/>
                    </a:cubicBezTo>
                    <a:cubicBezTo>
                      <a:pt x="29" y="107"/>
                      <a:pt x="29" y="107"/>
                      <a:pt x="29" y="107"/>
                    </a:cubicBezTo>
                    <a:cubicBezTo>
                      <a:pt x="29" y="107"/>
                      <a:pt x="30" y="107"/>
                      <a:pt x="30" y="106"/>
                    </a:cubicBezTo>
                    <a:cubicBezTo>
                      <a:pt x="30" y="106"/>
                      <a:pt x="30" y="106"/>
                      <a:pt x="30" y="106"/>
                    </a:cubicBezTo>
                    <a:moveTo>
                      <a:pt x="37" y="101"/>
                    </a:moveTo>
                    <a:cubicBezTo>
                      <a:pt x="41" y="98"/>
                      <a:pt x="45" y="94"/>
                      <a:pt x="49" y="91"/>
                    </a:cubicBezTo>
                    <a:cubicBezTo>
                      <a:pt x="49" y="92"/>
                      <a:pt x="49" y="93"/>
                      <a:pt x="50" y="94"/>
                    </a:cubicBezTo>
                    <a:cubicBezTo>
                      <a:pt x="45" y="96"/>
                      <a:pt x="41" y="98"/>
                      <a:pt x="37" y="101"/>
                    </a:cubicBezTo>
                    <a:moveTo>
                      <a:pt x="28" y="107"/>
                    </a:moveTo>
                    <a:cubicBezTo>
                      <a:pt x="28" y="102"/>
                      <a:pt x="27" y="98"/>
                      <a:pt x="27" y="93"/>
                    </a:cubicBezTo>
                    <a:cubicBezTo>
                      <a:pt x="32" y="91"/>
                      <a:pt x="40" y="88"/>
                      <a:pt x="44" y="84"/>
                    </a:cubicBezTo>
                    <a:cubicBezTo>
                      <a:pt x="39" y="89"/>
                      <a:pt x="33" y="93"/>
                      <a:pt x="27" y="97"/>
                    </a:cubicBezTo>
                    <a:cubicBezTo>
                      <a:pt x="27" y="97"/>
                      <a:pt x="27" y="98"/>
                      <a:pt x="28" y="98"/>
                    </a:cubicBezTo>
                    <a:cubicBezTo>
                      <a:pt x="28" y="98"/>
                      <a:pt x="28" y="98"/>
                      <a:pt x="28" y="98"/>
                    </a:cubicBezTo>
                    <a:cubicBezTo>
                      <a:pt x="31" y="96"/>
                      <a:pt x="34" y="94"/>
                      <a:pt x="36" y="92"/>
                    </a:cubicBezTo>
                    <a:cubicBezTo>
                      <a:pt x="38" y="91"/>
                      <a:pt x="39" y="90"/>
                      <a:pt x="41" y="90"/>
                    </a:cubicBezTo>
                    <a:cubicBezTo>
                      <a:pt x="41" y="90"/>
                      <a:pt x="41" y="90"/>
                      <a:pt x="41" y="90"/>
                    </a:cubicBezTo>
                    <a:cubicBezTo>
                      <a:pt x="41" y="90"/>
                      <a:pt x="42" y="89"/>
                      <a:pt x="43" y="88"/>
                    </a:cubicBezTo>
                    <a:cubicBezTo>
                      <a:pt x="44" y="88"/>
                      <a:pt x="45" y="87"/>
                      <a:pt x="45" y="87"/>
                    </a:cubicBezTo>
                    <a:cubicBezTo>
                      <a:pt x="45" y="87"/>
                      <a:pt x="45" y="87"/>
                      <a:pt x="44" y="88"/>
                    </a:cubicBezTo>
                    <a:cubicBezTo>
                      <a:pt x="38" y="92"/>
                      <a:pt x="32" y="96"/>
                      <a:pt x="28" y="102"/>
                    </a:cubicBezTo>
                    <a:cubicBezTo>
                      <a:pt x="28" y="102"/>
                      <a:pt x="28" y="103"/>
                      <a:pt x="28" y="103"/>
                    </a:cubicBezTo>
                    <a:cubicBezTo>
                      <a:pt x="28" y="103"/>
                      <a:pt x="28" y="103"/>
                      <a:pt x="28" y="103"/>
                    </a:cubicBezTo>
                    <a:cubicBezTo>
                      <a:pt x="35" y="100"/>
                      <a:pt x="41" y="95"/>
                      <a:pt x="47" y="92"/>
                    </a:cubicBezTo>
                    <a:cubicBezTo>
                      <a:pt x="42" y="94"/>
                      <a:pt x="36" y="101"/>
                      <a:pt x="30" y="105"/>
                    </a:cubicBezTo>
                    <a:cubicBezTo>
                      <a:pt x="29" y="106"/>
                      <a:pt x="29" y="106"/>
                      <a:pt x="28" y="107"/>
                    </a:cubicBezTo>
                    <a:cubicBezTo>
                      <a:pt x="28" y="107"/>
                      <a:pt x="28" y="107"/>
                      <a:pt x="28" y="107"/>
                    </a:cubicBezTo>
                    <a:moveTo>
                      <a:pt x="34" y="93"/>
                    </a:moveTo>
                    <a:cubicBezTo>
                      <a:pt x="35" y="92"/>
                      <a:pt x="36" y="91"/>
                      <a:pt x="37" y="91"/>
                    </a:cubicBezTo>
                    <a:cubicBezTo>
                      <a:pt x="40" y="89"/>
                      <a:pt x="43" y="86"/>
                      <a:pt x="46" y="84"/>
                    </a:cubicBezTo>
                    <a:cubicBezTo>
                      <a:pt x="47" y="86"/>
                      <a:pt x="48" y="88"/>
                      <a:pt x="48" y="90"/>
                    </a:cubicBezTo>
                    <a:cubicBezTo>
                      <a:pt x="46" y="91"/>
                      <a:pt x="43" y="93"/>
                      <a:pt x="41" y="94"/>
                    </a:cubicBezTo>
                    <a:cubicBezTo>
                      <a:pt x="39" y="95"/>
                      <a:pt x="37" y="96"/>
                      <a:pt x="36" y="97"/>
                    </a:cubicBezTo>
                    <a:cubicBezTo>
                      <a:pt x="34" y="99"/>
                      <a:pt x="30" y="100"/>
                      <a:pt x="29" y="101"/>
                    </a:cubicBezTo>
                    <a:cubicBezTo>
                      <a:pt x="34" y="95"/>
                      <a:pt x="41" y="91"/>
                      <a:pt x="47" y="87"/>
                    </a:cubicBezTo>
                    <a:cubicBezTo>
                      <a:pt x="47" y="87"/>
                      <a:pt x="47" y="86"/>
                      <a:pt x="47" y="86"/>
                    </a:cubicBezTo>
                    <a:cubicBezTo>
                      <a:pt x="47" y="86"/>
                      <a:pt x="47" y="86"/>
                      <a:pt x="46" y="86"/>
                    </a:cubicBezTo>
                    <a:cubicBezTo>
                      <a:pt x="42" y="88"/>
                      <a:pt x="38" y="90"/>
                      <a:pt x="34" y="93"/>
                    </a:cubicBezTo>
                    <a:moveTo>
                      <a:pt x="32" y="90"/>
                    </a:moveTo>
                    <a:cubicBezTo>
                      <a:pt x="36" y="87"/>
                      <a:pt x="40" y="82"/>
                      <a:pt x="44" y="79"/>
                    </a:cubicBezTo>
                    <a:cubicBezTo>
                      <a:pt x="45" y="80"/>
                      <a:pt x="45" y="82"/>
                      <a:pt x="46" y="83"/>
                    </a:cubicBezTo>
                    <a:cubicBezTo>
                      <a:pt x="46" y="83"/>
                      <a:pt x="46" y="83"/>
                      <a:pt x="46" y="83"/>
                    </a:cubicBezTo>
                    <a:cubicBezTo>
                      <a:pt x="43" y="84"/>
                      <a:pt x="40" y="86"/>
                      <a:pt x="38" y="87"/>
                    </a:cubicBezTo>
                    <a:cubicBezTo>
                      <a:pt x="36" y="88"/>
                      <a:pt x="34" y="89"/>
                      <a:pt x="33" y="90"/>
                    </a:cubicBezTo>
                    <a:cubicBezTo>
                      <a:pt x="32" y="90"/>
                      <a:pt x="32" y="90"/>
                      <a:pt x="32" y="90"/>
                    </a:cubicBezTo>
                    <a:moveTo>
                      <a:pt x="26" y="93"/>
                    </a:moveTo>
                    <a:cubicBezTo>
                      <a:pt x="26" y="90"/>
                      <a:pt x="26" y="88"/>
                      <a:pt x="26" y="86"/>
                    </a:cubicBezTo>
                    <a:cubicBezTo>
                      <a:pt x="26" y="86"/>
                      <a:pt x="26" y="86"/>
                      <a:pt x="26" y="86"/>
                    </a:cubicBezTo>
                    <a:cubicBezTo>
                      <a:pt x="30" y="84"/>
                      <a:pt x="33" y="81"/>
                      <a:pt x="37" y="78"/>
                    </a:cubicBezTo>
                    <a:cubicBezTo>
                      <a:pt x="37" y="79"/>
                      <a:pt x="36" y="79"/>
                      <a:pt x="36" y="79"/>
                    </a:cubicBezTo>
                    <a:cubicBezTo>
                      <a:pt x="33" y="82"/>
                      <a:pt x="30" y="85"/>
                      <a:pt x="27" y="89"/>
                    </a:cubicBezTo>
                    <a:cubicBezTo>
                      <a:pt x="27" y="89"/>
                      <a:pt x="27" y="90"/>
                      <a:pt x="27" y="90"/>
                    </a:cubicBezTo>
                    <a:cubicBezTo>
                      <a:pt x="27" y="90"/>
                      <a:pt x="27" y="89"/>
                      <a:pt x="27" y="89"/>
                    </a:cubicBezTo>
                    <a:cubicBezTo>
                      <a:pt x="33" y="86"/>
                      <a:pt x="38" y="82"/>
                      <a:pt x="43" y="79"/>
                    </a:cubicBezTo>
                    <a:cubicBezTo>
                      <a:pt x="37" y="83"/>
                      <a:pt x="33" y="89"/>
                      <a:pt x="26" y="93"/>
                    </a:cubicBezTo>
                    <a:moveTo>
                      <a:pt x="29" y="88"/>
                    </a:moveTo>
                    <a:cubicBezTo>
                      <a:pt x="29" y="88"/>
                      <a:pt x="29" y="88"/>
                      <a:pt x="30" y="87"/>
                    </a:cubicBezTo>
                    <a:cubicBezTo>
                      <a:pt x="31" y="85"/>
                      <a:pt x="32" y="84"/>
                      <a:pt x="34" y="83"/>
                    </a:cubicBezTo>
                    <a:cubicBezTo>
                      <a:pt x="36" y="80"/>
                      <a:pt x="39" y="77"/>
                      <a:pt x="42" y="74"/>
                    </a:cubicBezTo>
                    <a:cubicBezTo>
                      <a:pt x="43" y="76"/>
                      <a:pt x="43" y="77"/>
                      <a:pt x="44" y="78"/>
                    </a:cubicBezTo>
                    <a:cubicBezTo>
                      <a:pt x="39" y="80"/>
                      <a:pt x="35" y="84"/>
                      <a:pt x="30" y="87"/>
                    </a:cubicBezTo>
                    <a:cubicBezTo>
                      <a:pt x="29" y="88"/>
                      <a:pt x="29" y="88"/>
                      <a:pt x="29" y="88"/>
                    </a:cubicBezTo>
                    <a:moveTo>
                      <a:pt x="27" y="84"/>
                    </a:moveTo>
                    <a:cubicBezTo>
                      <a:pt x="32" y="80"/>
                      <a:pt x="37" y="75"/>
                      <a:pt x="41" y="70"/>
                    </a:cubicBezTo>
                    <a:cubicBezTo>
                      <a:pt x="41" y="71"/>
                      <a:pt x="42" y="72"/>
                      <a:pt x="42" y="74"/>
                    </a:cubicBezTo>
                    <a:cubicBezTo>
                      <a:pt x="37" y="76"/>
                      <a:pt x="31" y="80"/>
                      <a:pt x="27" y="84"/>
                    </a:cubicBezTo>
                    <a:moveTo>
                      <a:pt x="20" y="67"/>
                    </a:moveTo>
                    <a:cubicBezTo>
                      <a:pt x="22" y="79"/>
                      <a:pt x="23" y="91"/>
                      <a:pt x="24" y="103"/>
                    </a:cubicBezTo>
                    <a:cubicBezTo>
                      <a:pt x="27" y="124"/>
                      <a:pt x="29" y="146"/>
                      <a:pt x="30" y="168"/>
                    </a:cubicBezTo>
                    <a:cubicBezTo>
                      <a:pt x="32" y="185"/>
                      <a:pt x="31" y="202"/>
                      <a:pt x="36" y="218"/>
                    </a:cubicBezTo>
                    <a:cubicBezTo>
                      <a:pt x="39" y="228"/>
                      <a:pt x="45" y="237"/>
                      <a:pt x="54" y="241"/>
                    </a:cubicBezTo>
                    <a:cubicBezTo>
                      <a:pt x="56" y="242"/>
                      <a:pt x="59" y="242"/>
                      <a:pt x="61" y="242"/>
                    </a:cubicBezTo>
                    <a:cubicBezTo>
                      <a:pt x="67" y="242"/>
                      <a:pt x="73" y="238"/>
                      <a:pt x="76" y="232"/>
                    </a:cubicBezTo>
                    <a:cubicBezTo>
                      <a:pt x="82" y="221"/>
                      <a:pt x="80" y="207"/>
                      <a:pt x="79" y="196"/>
                    </a:cubicBezTo>
                    <a:cubicBezTo>
                      <a:pt x="77" y="180"/>
                      <a:pt x="74" y="165"/>
                      <a:pt x="70" y="150"/>
                    </a:cubicBezTo>
                    <a:cubicBezTo>
                      <a:pt x="63" y="122"/>
                      <a:pt x="55" y="94"/>
                      <a:pt x="44" y="68"/>
                    </a:cubicBezTo>
                    <a:cubicBezTo>
                      <a:pt x="42" y="68"/>
                      <a:pt x="41" y="68"/>
                      <a:pt x="40" y="68"/>
                    </a:cubicBezTo>
                    <a:cubicBezTo>
                      <a:pt x="40" y="68"/>
                      <a:pt x="40" y="69"/>
                      <a:pt x="40" y="69"/>
                    </a:cubicBezTo>
                    <a:cubicBezTo>
                      <a:pt x="36" y="72"/>
                      <a:pt x="31" y="75"/>
                      <a:pt x="27" y="77"/>
                    </a:cubicBezTo>
                    <a:cubicBezTo>
                      <a:pt x="30" y="75"/>
                      <a:pt x="35" y="71"/>
                      <a:pt x="38" y="68"/>
                    </a:cubicBezTo>
                    <a:cubicBezTo>
                      <a:pt x="38" y="68"/>
                      <a:pt x="38" y="68"/>
                      <a:pt x="37" y="68"/>
                    </a:cubicBezTo>
                    <a:cubicBezTo>
                      <a:pt x="33" y="71"/>
                      <a:pt x="29" y="74"/>
                      <a:pt x="25" y="78"/>
                    </a:cubicBezTo>
                    <a:cubicBezTo>
                      <a:pt x="25" y="79"/>
                      <a:pt x="25" y="79"/>
                      <a:pt x="25" y="79"/>
                    </a:cubicBezTo>
                    <a:cubicBezTo>
                      <a:pt x="25" y="79"/>
                      <a:pt x="26" y="79"/>
                      <a:pt x="26" y="79"/>
                    </a:cubicBezTo>
                    <a:cubicBezTo>
                      <a:pt x="28" y="78"/>
                      <a:pt x="31" y="76"/>
                      <a:pt x="33" y="74"/>
                    </a:cubicBezTo>
                    <a:cubicBezTo>
                      <a:pt x="35" y="73"/>
                      <a:pt x="39" y="72"/>
                      <a:pt x="40" y="70"/>
                    </a:cubicBezTo>
                    <a:cubicBezTo>
                      <a:pt x="36" y="76"/>
                      <a:pt x="30" y="80"/>
                      <a:pt x="26" y="85"/>
                    </a:cubicBezTo>
                    <a:cubicBezTo>
                      <a:pt x="25" y="79"/>
                      <a:pt x="24" y="73"/>
                      <a:pt x="23" y="67"/>
                    </a:cubicBezTo>
                    <a:cubicBezTo>
                      <a:pt x="22" y="67"/>
                      <a:pt x="21" y="67"/>
                      <a:pt x="20" y="67"/>
                    </a:cubicBezTo>
                    <a:moveTo>
                      <a:pt x="1" y="20"/>
                    </a:moveTo>
                    <a:cubicBezTo>
                      <a:pt x="1" y="20"/>
                      <a:pt x="1" y="20"/>
                      <a:pt x="1" y="20"/>
                    </a:cubicBezTo>
                    <a:cubicBezTo>
                      <a:pt x="1" y="20"/>
                      <a:pt x="0" y="21"/>
                      <a:pt x="0" y="21"/>
                    </a:cubicBezTo>
                    <a:cubicBezTo>
                      <a:pt x="1" y="21"/>
                      <a:pt x="1" y="20"/>
                      <a:pt x="1" y="20"/>
                    </a:cubicBezTo>
                    <a:moveTo>
                      <a:pt x="25" y="57"/>
                    </a:moveTo>
                    <a:cubicBezTo>
                      <a:pt x="25" y="57"/>
                      <a:pt x="25" y="57"/>
                      <a:pt x="26" y="56"/>
                    </a:cubicBezTo>
                    <a:cubicBezTo>
                      <a:pt x="28" y="54"/>
                      <a:pt x="30" y="53"/>
                      <a:pt x="32" y="50"/>
                    </a:cubicBezTo>
                    <a:cubicBezTo>
                      <a:pt x="32" y="51"/>
                      <a:pt x="33" y="52"/>
                      <a:pt x="33" y="52"/>
                    </a:cubicBezTo>
                    <a:cubicBezTo>
                      <a:pt x="31" y="53"/>
                      <a:pt x="30" y="54"/>
                      <a:pt x="28" y="55"/>
                    </a:cubicBezTo>
                    <a:cubicBezTo>
                      <a:pt x="27" y="55"/>
                      <a:pt x="25" y="57"/>
                      <a:pt x="25" y="57"/>
                    </a:cubicBezTo>
                    <a:moveTo>
                      <a:pt x="24" y="53"/>
                    </a:moveTo>
                    <a:cubicBezTo>
                      <a:pt x="23" y="53"/>
                      <a:pt x="27" y="51"/>
                      <a:pt x="28" y="50"/>
                    </a:cubicBezTo>
                    <a:cubicBezTo>
                      <a:pt x="28" y="49"/>
                      <a:pt x="28" y="49"/>
                      <a:pt x="28" y="49"/>
                    </a:cubicBezTo>
                    <a:cubicBezTo>
                      <a:pt x="29" y="49"/>
                      <a:pt x="30" y="48"/>
                      <a:pt x="31" y="48"/>
                    </a:cubicBezTo>
                    <a:cubicBezTo>
                      <a:pt x="31" y="48"/>
                      <a:pt x="31" y="49"/>
                      <a:pt x="31" y="49"/>
                    </a:cubicBezTo>
                    <a:cubicBezTo>
                      <a:pt x="30" y="50"/>
                      <a:pt x="28" y="51"/>
                      <a:pt x="27" y="52"/>
                    </a:cubicBezTo>
                    <a:cubicBezTo>
                      <a:pt x="25" y="53"/>
                      <a:pt x="24" y="53"/>
                      <a:pt x="24" y="53"/>
                    </a:cubicBezTo>
                    <a:moveTo>
                      <a:pt x="17" y="11"/>
                    </a:moveTo>
                    <a:cubicBezTo>
                      <a:pt x="17" y="12"/>
                      <a:pt x="16" y="12"/>
                      <a:pt x="15" y="13"/>
                    </a:cubicBezTo>
                    <a:cubicBezTo>
                      <a:pt x="19" y="15"/>
                      <a:pt x="22" y="15"/>
                      <a:pt x="26" y="16"/>
                    </a:cubicBezTo>
                    <a:cubicBezTo>
                      <a:pt x="27" y="25"/>
                      <a:pt x="29" y="35"/>
                      <a:pt x="30" y="45"/>
                    </a:cubicBezTo>
                    <a:cubicBezTo>
                      <a:pt x="27" y="46"/>
                      <a:pt x="23" y="48"/>
                      <a:pt x="20" y="49"/>
                    </a:cubicBezTo>
                    <a:cubicBezTo>
                      <a:pt x="16" y="40"/>
                      <a:pt x="9" y="32"/>
                      <a:pt x="5" y="23"/>
                    </a:cubicBezTo>
                    <a:cubicBezTo>
                      <a:pt x="4" y="24"/>
                      <a:pt x="3" y="25"/>
                      <a:pt x="2" y="25"/>
                    </a:cubicBezTo>
                    <a:cubicBezTo>
                      <a:pt x="7" y="34"/>
                      <a:pt x="13" y="41"/>
                      <a:pt x="17" y="50"/>
                    </a:cubicBezTo>
                    <a:cubicBezTo>
                      <a:pt x="17" y="51"/>
                      <a:pt x="17" y="51"/>
                      <a:pt x="17" y="51"/>
                    </a:cubicBezTo>
                    <a:cubicBezTo>
                      <a:pt x="18" y="55"/>
                      <a:pt x="19" y="59"/>
                      <a:pt x="19" y="63"/>
                    </a:cubicBezTo>
                    <a:cubicBezTo>
                      <a:pt x="20" y="63"/>
                      <a:pt x="21" y="63"/>
                      <a:pt x="23" y="63"/>
                    </a:cubicBezTo>
                    <a:cubicBezTo>
                      <a:pt x="22" y="59"/>
                      <a:pt x="21" y="56"/>
                      <a:pt x="21" y="52"/>
                    </a:cubicBezTo>
                    <a:cubicBezTo>
                      <a:pt x="22" y="52"/>
                      <a:pt x="22" y="52"/>
                      <a:pt x="22" y="52"/>
                    </a:cubicBezTo>
                    <a:cubicBezTo>
                      <a:pt x="21" y="52"/>
                      <a:pt x="22" y="52"/>
                      <a:pt x="22" y="52"/>
                    </a:cubicBezTo>
                    <a:cubicBezTo>
                      <a:pt x="22" y="52"/>
                      <a:pt x="22" y="52"/>
                      <a:pt x="22" y="52"/>
                    </a:cubicBezTo>
                    <a:cubicBezTo>
                      <a:pt x="22" y="52"/>
                      <a:pt x="24" y="51"/>
                      <a:pt x="25" y="51"/>
                    </a:cubicBezTo>
                    <a:cubicBezTo>
                      <a:pt x="26" y="50"/>
                      <a:pt x="26" y="50"/>
                      <a:pt x="26" y="50"/>
                    </a:cubicBezTo>
                    <a:cubicBezTo>
                      <a:pt x="26" y="50"/>
                      <a:pt x="25" y="51"/>
                      <a:pt x="25" y="51"/>
                    </a:cubicBezTo>
                    <a:cubicBezTo>
                      <a:pt x="24" y="52"/>
                      <a:pt x="23" y="53"/>
                      <a:pt x="22" y="54"/>
                    </a:cubicBezTo>
                    <a:cubicBezTo>
                      <a:pt x="22" y="54"/>
                      <a:pt x="22" y="55"/>
                      <a:pt x="22" y="55"/>
                    </a:cubicBezTo>
                    <a:cubicBezTo>
                      <a:pt x="22" y="55"/>
                      <a:pt x="22" y="55"/>
                      <a:pt x="22" y="55"/>
                    </a:cubicBezTo>
                    <a:cubicBezTo>
                      <a:pt x="25" y="54"/>
                      <a:pt x="30" y="52"/>
                      <a:pt x="31" y="50"/>
                    </a:cubicBezTo>
                    <a:cubicBezTo>
                      <a:pt x="29" y="53"/>
                      <a:pt x="25" y="55"/>
                      <a:pt x="23" y="58"/>
                    </a:cubicBezTo>
                    <a:cubicBezTo>
                      <a:pt x="22" y="58"/>
                      <a:pt x="23" y="58"/>
                      <a:pt x="23" y="58"/>
                    </a:cubicBezTo>
                    <a:cubicBezTo>
                      <a:pt x="23" y="58"/>
                      <a:pt x="23" y="58"/>
                      <a:pt x="23" y="58"/>
                    </a:cubicBezTo>
                    <a:cubicBezTo>
                      <a:pt x="25" y="57"/>
                      <a:pt x="27" y="57"/>
                      <a:pt x="28" y="56"/>
                    </a:cubicBezTo>
                    <a:cubicBezTo>
                      <a:pt x="29" y="55"/>
                      <a:pt x="32" y="53"/>
                      <a:pt x="32" y="53"/>
                    </a:cubicBezTo>
                    <a:cubicBezTo>
                      <a:pt x="32" y="53"/>
                      <a:pt x="32" y="54"/>
                      <a:pt x="30" y="55"/>
                    </a:cubicBezTo>
                    <a:cubicBezTo>
                      <a:pt x="27" y="57"/>
                      <a:pt x="25" y="59"/>
                      <a:pt x="23" y="62"/>
                    </a:cubicBezTo>
                    <a:cubicBezTo>
                      <a:pt x="23" y="62"/>
                      <a:pt x="23" y="62"/>
                      <a:pt x="23" y="62"/>
                    </a:cubicBezTo>
                    <a:cubicBezTo>
                      <a:pt x="23" y="62"/>
                      <a:pt x="23" y="62"/>
                      <a:pt x="23" y="62"/>
                    </a:cubicBezTo>
                    <a:cubicBezTo>
                      <a:pt x="26" y="61"/>
                      <a:pt x="30" y="59"/>
                      <a:pt x="33" y="57"/>
                    </a:cubicBezTo>
                    <a:cubicBezTo>
                      <a:pt x="30" y="59"/>
                      <a:pt x="28" y="61"/>
                      <a:pt x="26" y="63"/>
                    </a:cubicBezTo>
                    <a:cubicBezTo>
                      <a:pt x="26" y="63"/>
                      <a:pt x="27" y="63"/>
                      <a:pt x="27" y="63"/>
                    </a:cubicBezTo>
                    <a:cubicBezTo>
                      <a:pt x="30" y="61"/>
                      <a:pt x="32" y="59"/>
                      <a:pt x="34" y="57"/>
                    </a:cubicBezTo>
                    <a:cubicBezTo>
                      <a:pt x="35" y="56"/>
                      <a:pt x="34" y="56"/>
                      <a:pt x="34" y="56"/>
                    </a:cubicBezTo>
                    <a:cubicBezTo>
                      <a:pt x="34" y="56"/>
                      <a:pt x="34" y="56"/>
                      <a:pt x="34" y="56"/>
                    </a:cubicBezTo>
                    <a:cubicBezTo>
                      <a:pt x="31" y="57"/>
                      <a:pt x="26" y="59"/>
                      <a:pt x="24" y="61"/>
                    </a:cubicBezTo>
                    <a:cubicBezTo>
                      <a:pt x="27" y="58"/>
                      <a:pt x="31" y="56"/>
                      <a:pt x="33" y="53"/>
                    </a:cubicBezTo>
                    <a:cubicBezTo>
                      <a:pt x="34" y="55"/>
                      <a:pt x="35" y="57"/>
                      <a:pt x="36" y="58"/>
                    </a:cubicBezTo>
                    <a:cubicBezTo>
                      <a:pt x="36" y="59"/>
                      <a:pt x="36" y="59"/>
                      <a:pt x="36" y="59"/>
                    </a:cubicBezTo>
                    <a:cubicBezTo>
                      <a:pt x="33" y="60"/>
                      <a:pt x="30" y="61"/>
                      <a:pt x="28" y="63"/>
                    </a:cubicBezTo>
                    <a:cubicBezTo>
                      <a:pt x="28" y="63"/>
                      <a:pt x="29" y="63"/>
                      <a:pt x="29" y="63"/>
                    </a:cubicBezTo>
                    <a:cubicBezTo>
                      <a:pt x="29" y="63"/>
                      <a:pt x="29" y="63"/>
                      <a:pt x="30" y="63"/>
                    </a:cubicBezTo>
                    <a:cubicBezTo>
                      <a:pt x="31" y="62"/>
                      <a:pt x="34" y="60"/>
                      <a:pt x="34" y="60"/>
                    </a:cubicBezTo>
                    <a:cubicBezTo>
                      <a:pt x="34" y="60"/>
                      <a:pt x="34" y="60"/>
                      <a:pt x="33" y="61"/>
                    </a:cubicBezTo>
                    <a:cubicBezTo>
                      <a:pt x="32" y="62"/>
                      <a:pt x="31" y="62"/>
                      <a:pt x="30" y="63"/>
                    </a:cubicBezTo>
                    <a:cubicBezTo>
                      <a:pt x="31" y="63"/>
                      <a:pt x="31" y="63"/>
                      <a:pt x="32" y="63"/>
                    </a:cubicBezTo>
                    <a:cubicBezTo>
                      <a:pt x="33" y="62"/>
                      <a:pt x="35" y="60"/>
                      <a:pt x="36" y="59"/>
                    </a:cubicBezTo>
                    <a:cubicBezTo>
                      <a:pt x="36" y="59"/>
                      <a:pt x="36" y="59"/>
                      <a:pt x="36" y="59"/>
                    </a:cubicBezTo>
                    <a:cubicBezTo>
                      <a:pt x="37" y="60"/>
                      <a:pt x="37" y="61"/>
                      <a:pt x="37" y="62"/>
                    </a:cubicBezTo>
                    <a:cubicBezTo>
                      <a:pt x="37" y="63"/>
                      <a:pt x="36" y="63"/>
                      <a:pt x="36" y="63"/>
                    </a:cubicBezTo>
                    <a:cubicBezTo>
                      <a:pt x="36" y="63"/>
                      <a:pt x="36" y="63"/>
                      <a:pt x="37" y="63"/>
                    </a:cubicBezTo>
                    <a:cubicBezTo>
                      <a:pt x="37" y="63"/>
                      <a:pt x="37" y="63"/>
                      <a:pt x="37" y="63"/>
                    </a:cubicBezTo>
                    <a:cubicBezTo>
                      <a:pt x="37" y="63"/>
                      <a:pt x="37" y="63"/>
                      <a:pt x="37" y="63"/>
                    </a:cubicBezTo>
                    <a:cubicBezTo>
                      <a:pt x="37" y="63"/>
                      <a:pt x="38" y="63"/>
                      <a:pt x="38" y="63"/>
                    </a:cubicBezTo>
                    <a:cubicBezTo>
                      <a:pt x="38" y="63"/>
                      <a:pt x="38" y="63"/>
                      <a:pt x="38" y="63"/>
                    </a:cubicBezTo>
                    <a:cubicBezTo>
                      <a:pt x="38" y="63"/>
                      <a:pt x="38" y="63"/>
                      <a:pt x="38" y="63"/>
                    </a:cubicBezTo>
                    <a:cubicBezTo>
                      <a:pt x="39" y="63"/>
                      <a:pt x="40" y="63"/>
                      <a:pt x="42" y="63"/>
                    </a:cubicBezTo>
                    <a:cubicBezTo>
                      <a:pt x="39" y="57"/>
                      <a:pt x="36" y="51"/>
                      <a:pt x="33" y="46"/>
                    </a:cubicBezTo>
                    <a:cubicBezTo>
                      <a:pt x="33" y="45"/>
                      <a:pt x="33" y="45"/>
                      <a:pt x="33" y="45"/>
                    </a:cubicBezTo>
                    <a:cubicBezTo>
                      <a:pt x="33" y="35"/>
                      <a:pt x="31" y="25"/>
                      <a:pt x="29" y="15"/>
                    </a:cubicBezTo>
                    <a:cubicBezTo>
                      <a:pt x="29" y="15"/>
                      <a:pt x="29" y="15"/>
                      <a:pt x="29" y="15"/>
                    </a:cubicBezTo>
                    <a:cubicBezTo>
                      <a:pt x="29" y="14"/>
                      <a:pt x="29" y="13"/>
                      <a:pt x="28" y="13"/>
                    </a:cubicBezTo>
                    <a:cubicBezTo>
                      <a:pt x="24" y="12"/>
                      <a:pt x="21" y="12"/>
                      <a:pt x="17" y="11"/>
                    </a:cubicBezTo>
                    <a:moveTo>
                      <a:pt x="7" y="0"/>
                    </a:moveTo>
                    <a:cubicBezTo>
                      <a:pt x="6" y="0"/>
                      <a:pt x="5" y="1"/>
                      <a:pt x="5" y="2"/>
                    </a:cubicBezTo>
                    <a:cubicBezTo>
                      <a:pt x="6" y="7"/>
                      <a:pt x="7" y="13"/>
                      <a:pt x="4" y="18"/>
                    </a:cubicBezTo>
                    <a:cubicBezTo>
                      <a:pt x="6" y="16"/>
                      <a:pt x="7" y="14"/>
                      <a:pt x="9" y="13"/>
                    </a:cubicBezTo>
                    <a:cubicBezTo>
                      <a:pt x="9" y="11"/>
                      <a:pt x="9" y="10"/>
                      <a:pt x="9" y="9"/>
                    </a:cubicBezTo>
                    <a:cubicBezTo>
                      <a:pt x="10" y="9"/>
                      <a:pt x="11" y="10"/>
                      <a:pt x="11" y="11"/>
                    </a:cubicBezTo>
                    <a:cubicBezTo>
                      <a:pt x="12" y="10"/>
                      <a:pt x="13" y="9"/>
                      <a:pt x="14" y="8"/>
                    </a:cubicBezTo>
                    <a:cubicBezTo>
                      <a:pt x="11" y="7"/>
                      <a:pt x="10" y="4"/>
                      <a:pt x="9" y="2"/>
                    </a:cubicBezTo>
                    <a:cubicBezTo>
                      <a:pt x="9" y="1"/>
                      <a:pt x="8" y="1"/>
                      <a:pt x="8" y="1"/>
                    </a:cubicBezTo>
                    <a:cubicBezTo>
                      <a:pt x="8" y="0"/>
                      <a:pt x="7" y="0"/>
                      <a:pt x="7"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529" name="Google Shape;529;p22"/>
              <p:cNvSpPr/>
              <p:nvPr/>
            </p:nvSpPr>
            <p:spPr>
              <a:xfrm>
                <a:off x="4030331" y="6764264"/>
                <a:ext cx="185738" cy="254000"/>
              </a:xfrm>
              <a:custGeom>
                <a:rect b="b" l="l" r="r" t="t"/>
                <a:pathLst>
                  <a:path extrusionOk="0" h="60" w="44">
                    <a:moveTo>
                      <a:pt x="38" y="55"/>
                    </a:moveTo>
                    <a:cubicBezTo>
                      <a:pt x="38" y="56"/>
                      <a:pt x="39" y="57"/>
                      <a:pt x="39" y="58"/>
                    </a:cubicBezTo>
                    <a:cubicBezTo>
                      <a:pt x="38" y="58"/>
                      <a:pt x="37" y="59"/>
                      <a:pt x="36" y="60"/>
                    </a:cubicBezTo>
                    <a:cubicBezTo>
                      <a:pt x="36" y="60"/>
                      <a:pt x="37" y="60"/>
                      <a:pt x="37" y="60"/>
                    </a:cubicBezTo>
                    <a:cubicBezTo>
                      <a:pt x="38" y="60"/>
                      <a:pt x="38" y="59"/>
                      <a:pt x="38" y="59"/>
                    </a:cubicBezTo>
                    <a:cubicBezTo>
                      <a:pt x="38" y="59"/>
                      <a:pt x="38" y="60"/>
                      <a:pt x="37" y="60"/>
                    </a:cubicBezTo>
                    <a:cubicBezTo>
                      <a:pt x="38" y="60"/>
                      <a:pt x="38" y="60"/>
                      <a:pt x="38" y="60"/>
                    </a:cubicBezTo>
                    <a:cubicBezTo>
                      <a:pt x="38" y="59"/>
                      <a:pt x="39" y="59"/>
                      <a:pt x="39" y="58"/>
                    </a:cubicBezTo>
                    <a:cubicBezTo>
                      <a:pt x="39" y="59"/>
                      <a:pt x="40" y="59"/>
                      <a:pt x="40" y="60"/>
                    </a:cubicBezTo>
                    <a:cubicBezTo>
                      <a:pt x="41" y="60"/>
                      <a:pt x="42" y="60"/>
                      <a:pt x="44" y="60"/>
                    </a:cubicBezTo>
                    <a:cubicBezTo>
                      <a:pt x="43" y="58"/>
                      <a:pt x="42" y="57"/>
                      <a:pt x="42" y="55"/>
                    </a:cubicBezTo>
                    <a:cubicBezTo>
                      <a:pt x="40" y="55"/>
                      <a:pt x="39" y="55"/>
                      <a:pt x="38" y="55"/>
                    </a:cubicBezTo>
                    <a:moveTo>
                      <a:pt x="37" y="55"/>
                    </a:moveTo>
                    <a:cubicBezTo>
                      <a:pt x="36" y="57"/>
                      <a:pt x="34" y="58"/>
                      <a:pt x="33" y="60"/>
                    </a:cubicBezTo>
                    <a:cubicBezTo>
                      <a:pt x="33" y="60"/>
                      <a:pt x="33" y="60"/>
                      <a:pt x="34" y="60"/>
                    </a:cubicBezTo>
                    <a:cubicBezTo>
                      <a:pt x="35" y="58"/>
                      <a:pt x="37" y="57"/>
                      <a:pt x="38" y="55"/>
                    </a:cubicBezTo>
                    <a:cubicBezTo>
                      <a:pt x="38" y="55"/>
                      <a:pt x="37" y="55"/>
                      <a:pt x="37" y="55"/>
                    </a:cubicBezTo>
                    <a:moveTo>
                      <a:pt x="36" y="55"/>
                    </a:moveTo>
                    <a:cubicBezTo>
                      <a:pt x="33" y="57"/>
                      <a:pt x="31" y="58"/>
                      <a:pt x="28" y="60"/>
                    </a:cubicBezTo>
                    <a:cubicBezTo>
                      <a:pt x="29" y="60"/>
                      <a:pt x="30" y="60"/>
                      <a:pt x="31" y="60"/>
                    </a:cubicBezTo>
                    <a:cubicBezTo>
                      <a:pt x="33" y="58"/>
                      <a:pt x="36" y="57"/>
                      <a:pt x="37" y="55"/>
                    </a:cubicBezTo>
                    <a:cubicBezTo>
                      <a:pt x="36" y="55"/>
                      <a:pt x="36" y="55"/>
                      <a:pt x="36" y="55"/>
                    </a:cubicBezTo>
                    <a:moveTo>
                      <a:pt x="30" y="55"/>
                    </a:moveTo>
                    <a:cubicBezTo>
                      <a:pt x="29" y="57"/>
                      <a:pt x="28" y="58"/>
                      <a:pt x="26" y="59"/>
                    </a:cubicBezTo>
                    <a:cubicBezTo>
                      <a:pt x="27" y="59"/>
                      <a:pt x="27" y="59"/>
                      <a:pt x="28" y="59"/>
                    </a:cubicBezTo>
                    <a:cubicBezTo>
                      <a:pt x="29" y="58"/>
                      <a:pt x="30" y="57"/>
                      <a:pt x="32" y="55"/>
                    </a:cubicBezTo>
                    <a:cubicBezTo>
                      <a:pt x="31" y="55"/>
                      <a:pt x="31" y="55"/>
                      <a:pt x="30" y="55"/>
                    </a:cubicBezTo>
                    <a:moveTo>
                      <a:pt x="19" y="55"/>
                    </a:moveTo>
                    <a:cubicBezTo>
                      <a:pt x="19" y="56"/>
                      <a:pt x="20" y="58"/>
                      <a:pt x="20" y="59"/>
                    </a:cubicBezTo>
                    <a:cubicBezTo>
                      <a:pt x="21" y="59"/>
                      <a:pt x="22" y="59"/>
                      <a:pt x="23" y="59"/>
                    </a:cubicBezTo>
                    <a:cubicBezTo>
                      <a:pt x="23" y="59"/>
                      <a:pt x="23" y="59"/>
                      <a:pt x="23" y="59"/>
                    </a:cubicBezTo>
                    <a:cubicBezTo>
                      <a:pt x="24" y="59"/>
                      <a:pt x="24" y="59"/>
                      <a:pt x="24" y="59"/>
                    </a:cubicBezTo>
                    <a:cubicBezTo>
                      <a:pt x="25" y="58"/>
                      <a:pt x="27" y="56"/>
                      <a:pt x="29" y="55"/>
                    </a:cubicBezTo>
                    <a:cubicBezTo>
                      <a:pt x="29" y="55"/>
                      <a:pt x="28" y="55"/>
                      <a:pt x="28" y="55"/>
                    </a:cubicBezTo>
                    <a:cubicBezTo>
                      <a:pt x="27" y="56"/>
                      <a:pt x="26" y="56"/>
                      <a:pt x="25" y="57"/>
                    </a:cubicBezTo>
                    <a:cubicBezTo>
                      <a:pt x="25" y="57"/>
                      <a:pt x="26" y="56"/>
                      <a:pt x="27" y="55"/>
                    </a:cubicBezTo>
                    <a:cubicBezTo>
                      <a:pt x="27" y="55"/>
                      <a:pt x="26" y="55"/>
                      <a:pt x="26" y="55"/>
                    </a:cubicBezTo>
                    <a:cubicBezTo>
                      <a:pt x="25" y="56"/>
                      <a:pt x="24" y="57"/>
                      <a:pt x="23" y="58"/>
                    </a:cubicBezTo>
                    <a:cubicBezTo>
                      <a:pt x="23" y="57"/>
                      <a:pt x="23" y="56"/>
                      <a:pt x="23" y="55"/>
                    </a:cubicBezTo>
                    <a:cubicBezTo>
                      <a:pt x="21" y="55"/>
                      <a:pt x="20" y="55"/>
                      <a:pt x="19" y="55"/>
                    </a:cubicBezTo>
                    <a:moveTo>
                      <a:pt x="9" y="5"/>
                    </a:moveTo>
                    <a:cubicBezTo>
                      <a:pt x="7" y="6"/>
                      <a:pt x="6" y="8"/>
                      <a:pt x="4" y="10"/>
                    </a:cubicBezTo>
                    <a:cubicBezTo>
                      <a:pt x="3" y="11"/>
                      <a:pt x="2" y="11"/>
                      <a:pt x="1" y="12"/>
                    </a:cubicBezTo>
                    <a:cubicBezTo>
                      <a:pt x="1" y="12"/>
                      <a:pt x="1" y="13"/>
                      <a:pt x="0" y="13"/>
                    </a:cubicBezTo>
                    <a:cubicBezTo>
                      <a:pt x="0" y="14"/>
                      <a:pt x="0" y="14"/>
                      <a:pt x="1" y="15"/>
                    </a:cubicBezTo>
                    <a:cubicBezTo>
                      <a:pt x="1" y="16"/>
                      <a:pt x="2" y="17"/>
                      <a:pt x="2" y="17"/>
                    </a:cubicBezTo>
                    <a:cubicBezTo>
                      <a:pt x="3" y="17"/>
                      <a:pt x="4" y="16"/>
                      <a:pt x="5" y="15"/>
                    </a:cubicBezTo>
                    <a:cubicBezTo>
                      <a:pt x="4" y="15"/>
                      <a:pt x="4" y="14"/>
                      <a:pt x="4" y="14"/>
                    </a:cubicBezTo>
                    <a:cubicBezTo>
                      <a:pt x="7" y="12"/>
                      <a:pt x="9" y="9"/>
                      <a:pt x="9" y="5"/>
                    </a:cubicBezTo>
                    <a:moveTo>
                      <a:pt x="14" y="0"/>
                    </a:moveTo>
                    <a:cubicBezTo>
                      <a:pt x="13" y="1"/>
                      <a:pt x="12" y="2"/>
                      <a:pt x="11" y="3"/>
                    </a:cubicBezTo>
                    <a:cubicBezTo>
                      <a:pt x="12" y="3"/>
                      <a:pt x="13" y="4"/>
                      <a:pt x="14" y="4"/>
                    </a:cubicBezTo>
                    <a:cubicBezTo>
                      <a:pt x="14" y="5"/>
                      <a:pt x="15" y="5"/>
                      <a:pt x="15" y="5"/>
                    </a:cubicBezTo>
                    <a:cubicBezTo>
                      <a:pt x="16" y="4"/>
                      <a:pt x="17" y="4"/>
                      <a:pt x="17" y="3"/>
                    </a:cubicBezTo>
                    <a:cubicBezTo>
                      <a:pt x="17" y="3"/>
                      <a:pt x="17" y="3"/>
                      <a:pt x="17" y="3"/>
                    </a:cubicBezTo>
                    <a:cubicBezTo>
                      <a:pt x="16" y="2"/>
                      <a:pt x="15" y="1"/>
                      <a:pt x="14"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530" name="Google Shape;530;p22"/>
              <p:cNvSpPr/>
              <p:nvPr/>
            </p:nvSpPr>
            <p:spPr>
              <a:xfrm>
                <a:off x="4233531" y="7188127"/>
                <a:ext cx="101600" cy="388938"/>
              </a:xfrm>
              <a:custGeom>
                <a:rect b="b" l="l" r="r" t="t"/>
                <a:pathLst>
                  <a:path extrusionOk="0" h="92" w="24">
                    <a:moveTo>
                      <a:pt x="24" y="92"/>
                    </a:moveTo>
                    <a:cubicBezTo>
                      <a:pt x="24" y="92"/>
                      <a:pt x="24" y="92"/>
                      <a:pt x="24" y="92"/>
                    </a:cubicBezTo>
                    <a:cubicBezTo>
                      <a:pt x="24" y="92"/>
                      <a:pt x="24" y="92"/>
                      <a:pt x="24" y="92"/>
                    </a:cubicBezTo>
                    <a:moveTo>
                      <a:pt x="2" y="32"/>
                    </a:moveTo>
                    <a:cubicBezTo>
                      <a:pt x="2" y="32"/>
                      <a:pt x="2" y="32"/>
                      <a:pt x="2" y="32"/>
                    </a:cubicBezTo>
                    <a:cubicBezTo>
                      <a:pt x="2" y="32"/>
                      <a:pt x="2" y="32"/>
                      <a:pt x="2" y="32"/>
                    </a:cubicBezTo>
                    <a:moveTo>
                      <a:pt x="0" y="0"/>
                    </a:moveTo>
                    <a:cubicBezTo>
                      <a:pt x="0" y="0"/>
                      <a:pt x="0" y="0"/>
                      <a:pt x="0" y="0"/>
                    </a:cubicBezTo>
                    <a:cubicBezTo>
                      <a:pt x="0" y="0"/>
                      <a:pt x="0" y="0"/>
                      <a:pt x="0"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531" name="Google Shape;531;p22"/>
              <p:cNvSpPr/>
              <p:nvPr/>
            </p:nvSpPr>
            <p:spPr>
              <a:xfrm>
                <a:off x="4081131" y="6819827"/>
                <a:ext cx="28575" cy="41275"/>
              </a:xfrm>
              <a:custGeom>
                <a:rect b="b" l="l" r="r" t="t"/>
                <a:pathLst>
                  <a:path extrusionOk="0" h="10" w="7">
                    <a:moveTo>
                      <a:pt x="3" y="0"/>
                    </a:moveTo>
                    <a:cubicBezTo>
                      <a:pt x="1" y="0"/>
                      <a:pt x="0" y="1"/>
                      <a:pt x="1" y="2"/>
                    </a:cubicBezTo>
                    <a:cubicBezTo>
                      <a:pt x="3" y="4"/>
                      <a:pt x="3" y="7"/>
                      <a:pt x="4" y="9"/>
                    </a:cubicBezTo>
                    <a:cubicBezTo>
                      <a:pt x="4" y="10"/>
                      <a:pt x="5" y="10"/>
                      <a:pt x="5" y="10"/>
                    </a:cubicBezTo>
                    <a:cubicBezTo>
                      <a:pt x="6" y="10"/>
                      <a:pt x="7" y="9"/>
                      <a:pt x="7" y="8"/>
                    </a:cubicBezTo>
                    <a:cubicBezTo>
                      <a:pt x="6" y="5"/>
                      <a:pt x="6" y="3"/>
                      <a:pt x="4" y="0"/>
                    </a:cubicBezTo>
                    <a:cubicBezTo>
                      <a:pt x="4" y="0"/>
                      <a:pt x="3" y="0"/>
                      <a:pt x="3"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grpSp>
        <p:sp>
          <p:nvSpPr>
            <p:cNvPr id="532" name="Google Shape;532;p22"/>
            <p:cNvSpPr/>
            <p:nvPr/>
          </p:nvSpPr>
          <p:spPr>
            <a:xfrm>
              <a:off x="6975144" y="3860727"/>
              <a:ext cx="122238" cy="139700"/>
            </a:xfrm>
            <a:custGeom>
              <a:rect b="b" l="l" r="r" t="t"/>
              <a:pathLst>
                <a:path extrusionOk="0" h="33" w="29">
                  <a:moveTo>
                    <a:pt x="14" y="31"/>
                  </a:moveTo>
                  <a:cubicBezTo>
                    <a:pt x="14" y="30"/>
                    <a:pt x="14" y="30"/>
                    <a:pt x="14" y="30"/>
                  </a:cubicBezTo>
                  <a:cubicBezTo>
                    <a:pt x="14" y="30"/>
                    <a:pt x="15" y="29"/>
                    <a:pt x="15" y="28"/>
                  </a:cubicBezTo>
                  <a:cubicBezTo>
                    <a:pt x="15" y="29"/>
                    <a:pt x="14" y="30"/>
                    <a:pt x="14" y="31"/>
                  </a:cubicBezTo>
                  <a:moveTo>
                    <a:pt x="12" y="29"/>
                  </a:moveTo>
                  <a:cubicBezTo>
                    <a:pt x="12" y="29"/>
                    <a:pt x="12" y="29"/>
                    <a:pt x="12" y="29"/>
                  </a:cubicBezTo>
                  <a:cubicBezTo>
                    <a:pt x="14" y="28"/>
                    <a:pt x="14" y="28"/>
                    <a:pt x="14" y="28"/>
                  </a:cubicBezTo>
                  <a:cubicBezTo>
                    <a:pt x="14" y="27"/>
                    <a:pt x="15" y="26"/>
                    <a:pt x="16" y="26"/>
                  </a:cubicBezTo>
                  <a:cubicBezTo>
                    <a:pt x="16" y="26"/>
                    <a:pt x="16" y="26"/>
                    <a:pt x="16" y="26"/>
                  </a:cubicBezTo>
                  <a:cubicBezTo>
                    <a:pt x="15" y="27"/>
                    <a:pt x="14" y="28"/>
                    <a:pt x="13" y="28"/>
                  </a:cubicBezTo>
                  <a:cubicBezTo>
                    <a:pt x="12" y="29"/>
                    <a:pt x="12" y="29"/>
                    <a:pt x="12" y="29"/>
                  </a:cubicBezTo>
                  <a:moveTo>
                    <a:pt x="13" y="30"/>
                  </a:moveTo>
                  <a:cubicBezTo>
                    <a:pt x="13" y="29"/>
                    <a:pt x="13" y="29"/>
                    <a:pt x="13" y="29"/>
                  </a:cubicBezTo>
                  <a:cubicBezTo>
                    <a:pt x="15" y="28"/>
                    <a:pt x="16" y="26"/>
                    <a:pt x="18" y="24"/>
                  </a:cubicBezTo>
                  <a:cubicBezTo>
                    <a:pt x="16" y="26"/>
                    <a:pt x="15" y="28"/>
                    <a:pt x="13" y="30"/>
                  </a:cubicBezTo>
                  <a:moveTo>
                    <a:pt x="11" y="27"/>
                  </a:moveTo>
                  <a:cubicBezTo>
                    <a:pt x="11" y="26"/>
                    <a:pt x="11" y="26"/>
                    <a:pt x="11" y="26"/>
                  </a:cubicBezTo>
                  <a:cubicBezTo>
                    <a:pt x="12" y="25"/>
                    <a:pt x="14" y="25"/>
                    <a:pt x="15" y="24"/>
                  </a:cubicBezTo>
                  <a:cubicBezTo>
                    <a:pt x="14" y="25"/>
                    <a:pt x="13" y="26"/>
                    <a:pt x="11" y="27"/>
                  </a:cubicBezTo>
                  <a:moveTo>
                    <a:pt x="18" y="24"/>
                  </a:moveTo>
                  <a:cubicBezTo>
                    <a:pt x="19" y="23"/>
                    <a:pt x="19" y="23"/>
                    <a:pt x="19" y="22"/>
                  </a:cubicBezTo>
                  <a:cubicBezTo>
                    <a:pt x="19" y="23"/>
                    <a:pt x="19" y="23"/>
                    <a:pt x="19" y="23"/>
                  </a:cubicBezTo>
                  <a:cubicBezTo>
                    <a:pt x="18" y="24"/>
                    <a:pt x="18" y="24"/>
                    <a:pt x="18" y="24"/>
                  </a:cubicBezTo>
                  <a:moveTo>
                    <a:pt x="12" y="28"/>
                  </a:moveTo>
                  <a:cubicBezTo>
                    <a:pt x="12" y="28"/>
                    <a:pt x="12" y="28"/>
                    <a:pt x="12" y="27"/>
                  </a:cubicBezTo>
                  <a:cubicBezTo>
                    <a:pt x="15" y="25"/>
                    <a:pt x="18" y="23"/>
                    <a:pt x="20" y="21"/>
                  </a:cubicBezTo>
                  <a:cubicBezTo>
                    <a:pt x="20" y="21"/>
                    <a:pt x="20" y="21"/>
                    <a:pt x="20" y="21"/>
                  </a:cubicBezTo>
                  <a:cubicBezTo>
                    <a:pt x="18" y="23"/>
                    <a:pt x="15" y="26"/>
                    <a:pt x="12" y="28"/>
                  </a:cubicBezTo>
                  <a:moveTo>
                    <a:pt x="14" y="25"/>
                  </a:moveTo>
                  <a:cubicBezTo>
                    <a:pt x="16" y="24"/>
                    <a:pt x="17" y="23"/>
                    <a:pt x="18" y="22"/>
                  </a:cubicBezTo>
                  <a:cubicBezTo>
                    <a:pt x="19" y="21"/>
                    <a:pt x="21" y="20"/>
                    <a:pt x="22" y="19"/>
                  </a:cubicBezTo>
                  <a:cubicBezTo>
                    <a:pt x="22" y="19"/>
                    <a:pt x="21" y="19"/>
                    <a:pt x="21" y="20"/>
                  </a:cubicBezTo>
                  <a:cubicBezTo>
                    <a:pt x="19" y="21"/>
                    <a:pt x="18" y="23"/>
                    <a:pt x="16" y="24"/>
                  </a:cubicBezTo>
                  <a:cubicBezTo>
                    <a:pt x="15" y="24"/>
                    <a:pt x="15" y="25"/>
                    <a:pt x="14" y="25"/>
                  </a:cubicBezTo>
                  <a:moveTo>
                    <a:pt x="11" y="26"/>
                  </a:moveTo>
                  <a:cubicBezTo>
                    <a:pt x="10" y="25"/>
                    <a:pt x="10" y="25"/>
                    <a:pt x="10" y="25"/>
                  </a:cubicBezTo>
                  <a:cubicBezTo>
                    <a:pt x="15" y="23"/>
                    <a:pt x="18" y="20"/>
                    <a:pt x="22" y="17"/>
                  </a:cubicBezTo>
                  <a:cubicBezTo>
                    <a:pt x="22" y="17"/>
                    <a:pt x="22" y="17"/>
                    <a:pt x="22" y="17"/>
                  </a:cubicBezTo>
                  <a:cubicBezTo>
                    <a:pt x="21" y="18"/>
                    <a:pt x="19" y="19"/>
                    <a:pt x="18" y="21"/>
                  </a:cubicBezTo>
                  <a:cubicBezTo>
                    <a:pt x="15" y="22"/>
                    <a:pt x="13" y="24"/>
                    <a:pt x="11" y="26"/>
                  </a:cubicBezTo>
                  <a:moveTo>
                    <a:pt x="6" y="18"/>
                  </a:moveTo>
                  <a:cubicBezTo>
                    <a:pt x="6" y="17"/>
                    <a:pt x="6" y="17"/>
                    <a:pt x="6" y="17"/>
                  </a:cubicBezTo>
                  <a:cubicBezTo>
                    <a:pt x="6" y="17"/>
                    <a:pt x="7" y="17"/>
                    <a:pt x="7" y="17"/>
                  </a:cubicBezTo>
                  <a:cubicBezTo>
                    <a:pt x="6" y="18"/>
                    <a:pt x="6" y="18"/>
                    <a:pt x="6" y="18"/>
                  </a:cubicBezTo>
                  <a:moveTo>
                    <a:pt x="11" y="26"/>
                  </a:moveTo>
                  <a:cubicBezTo>
                    <a:pt x="12" y="25"/>
                    <a:pt x="13" y="25"/>
                    <a:pt x="14" y="24"/>
                  </a:cubicBezTo>
                  <a:cubicBezTo>
                    <a:pt x="17" y="22"/>
                    <a:pt x="21" y="19"/>
                    <a:pt x="23" y="16"/>
                  </a:cubicBezTo>
                  <a:cubicBezTo>
                    <a:pt x="23" y="16"/>
                    <a:pt x="23" y="17"/>
                    <a:pt x="23" y="17"/>
                  </a:cubicBezTo>
                  <a:cubicBezTo>
                    <a:pt x="22" y="18"/>
                    <a:pt x="22" y="18"/>
                    <a:pt x="22" y="18"/>
                  </a:cubicBezTo>
                  <a:cubicBezTo>
                    <a:pt x="22" y="18"/>
                    <a:pt x="22" y="18"/>
                    <a:pt x="22" y="18"/>
                  </a:cubicBezTo>
                  <a:cubicBezTo>
                    <a:pt x="21" y="19"/>
                    <a:pt x="19" y="20"/>
                    <a:pt x="18" y="21"/>
                  </a:cubicBezTo>
                  <a:cubicBezTo>
                    <a:pt x="17" y="22"/>
                    <a:pt x="15" y="23"/>
                    <a:pt x="14" y="24"/>
                  </a:cubicBezTo>
                  <a:cubicBezTo>
                    <a:pt x="13" y="25"/>
                    <a:pt x="12" y="25"/>
                    <a:pt x="11" y="26"/>
                  </a:cubicBezTo>
                  <a:moveTo>
                    <a:pt x="10" y="24"/>
                  </a:moveTo>
                  <a:cubicBezTo>
                    <a:pt x="9" y="23"/>
                    <a:pt x="9" y="23"/>
                    <a:pt x="9" y="23"/>
                  </a:cubicBezTo>
                  <a:cubicBezTo>
                    <a:pt x="12" y="22"/>
                    <a:pt x="16" y="20"/>
                    <a:pt x="19" y="18"/>
                  </a:cubicBezTo>
                  <a:cubicBezTo>
                    <a:pt x="20" y="17"/>
                    <a:pt x="21" y="16"/>
                    <a:pt x="22" y="16"/>
                  </a:cubicBezTo>
                  <a:cubicBezTo>
                    <a:pt x="18" y="19"/>
                    <a:pt x="13" y="21"/>
                    <a:pt x="10" y="24"/>
                  </a:cubicBezTo>
                  <a:moveTo>
                    <a:pt x="8" y="21"/>
                  </a:moveTo>
                  <a:cubicBezTo>
                    <a:pt x="11" y="19"/>
                    <a:pt x="15" y="17"/>
                    <a:pt x="18" y="15"/>
                  </a:cubicBezTo>
                  <a:cubicBezTo>
                    <a:pt x="17" y="16"/>
                    <a:pt x="17" y="16"/>
                    <a:pt x="17" y="16"/>
                  </a:cubicBezTo>
                  <a:cubicBezTo>
                    <a:pt x="14" y="18"/>
                    <a:pt x="12" y="20"/>
                    <a:pt x="9" y="23"/>
                  </a:cubicBezTo>
                  <a:cubicBezTo>
                    <a:pt x="8" y="22"/>
                    <a:pt x="8" y="22"/>
                    <a:pt x="8" y="21"/>
                  </a:cubicBezTo>
                  <a:cubicBezTo>
                    <a:pt x="8" y="21"/>
                    <a:pt x="8" y="21"/>
                    <a:pt x="8" y="21"/>
                  </a:cubicBezTo>
                  <a:moveTo>
                    <a:pt x="10" y="24"/>
                  </a:moveTo>
                  <a:cubicBezTo>
                    <a:pt x="10" y="24"/>
                    <a:pt x="11" y="23"/>
                    <a:pt x="12" y="22"/>
                  </a:cubicBezTo>
                  <a:cubicBezTo>
                    <a:pt x="16" y="19"/>
                    <a:pt x="21" y="17"/>
                    <a:pt x="24" y="14"/>
                  </a:cubicBezTo>
                  <a:cubicBezTo>
                    <a:pt x="24" y="15"/>
                    <a:pt x="24" y="15"/>
                    <a:pt x="24" y="15"/>
                  </a:cubicBezTo>
                  <a:cubicBezTo>
                    <a:pt x="24" y="15"/>
                    <a:pt x="24" y="15"/>
                    <a:pt x="24" y="15"/>
                  </a:cubicBezTo>
                  <a:cubicBezTo>
                    <a:pt x="21" y="17"/>
                    <a:pt x="19" y="19"/>
                    <a:pt x="16" y="21"/>
                  </a:cubicBezTo>
                  <a:cubicBezTo>
                    <a:pt x="15" y="22"/>
                    <a:pt x="14" y="23"/>
                    <a:pt x="12" y="23"/>
                  </a:cubicBezTo>
                  <a:cubicBezTo>
                    <a:pt x="10" y="24"/>
                    <a:pt x="10" y="24"/>
                    <a:pt x="10" y="24"/>
                  </a:cubicBezTo>
                  <a:moveTo>
                    <a:pt x="7" y="19"/>
                  </a:moveTo>
                  <a:cubicBezTo>
                    <a:pt x="11" y="17"/>
                    <a:pt x="14" y="15"/>
                    <a:pt x="18" y="13"/>
                  </a:cubicBezTo>
                  <a:cubicBezTo>
                    <a:pt x="18" y="13"/>
                    <a:pt x="18" y="13"/>
                    <a:pt x="18" y="13"/>
                  </a:cubicBezTo>
                  <a:cubicBezTo>
                    <a:pt x="18" y="13"/>
                    <a:pt x="18" y="13"/>
                    <a:pt x="18" y="13"/>
                  </a:cubicBezTo>
                  <a:cubicBezTo>
                    <a:pt x="15" y="16"/>
                    <a:pt x="11" y="18"/>
                    <a:pt x="8" y="21"/>
                  </a:cubicBezTo>
                  <a:cubicBezTo>
                    <a:pt x="8" y="21"/>
                    <a:pt x="8" y="21"/>
                    <a:pt x="8" y="21"/>
                  </a:cubicBezTo>
                  <a:cubicBezTo>
                    <a:pt x="7" y="20"/>
                    <a:pt x="7" y="20"/>
                    <a:pt x="7" y="20"/>
                  </a:cubicBezTo>
                  <a:cubicBezTo>
                    <a:pt x="7" y="19"/>
                    <a:pt x="7" y="19"/>
                    <a:pt x="6" y="18"/>
                  </a:cubicBezTo>
                  <a:cubicBezTo>
                    <a:pt x="8" y="18"/>
                    <a:pt x="9" y="17"/>
                    <a:pt x="10" y="16"/>
                  </a:cubicBezTo>
                  <a:cubicBezTo>
                    <a:pt x="9" y="17"/>
                    <a:pt x="8" y="18"/>
                    <a:pt x="7" y="19"/>
                  </a:cubicBezTo>
                  <a:cubicBezTo>
                    <a:pt x="7" y="19"/>
                    <a:pt x="7" y="19"/>
                    <a:pt x="7" y="19"/>
                  </a:cubicBezTo>
                  <a:moveTo>
                    <a:pt x="14" y="11"/>
                  </a:moveTo>
                  <a:cubicBezTo>
                    <a:pt x="14" y="11"/>
                    <a:pt x="14" y="11"/>
                    <a:pt x="14" y="11"/>
                  </a:cubicBezTo>
                  <a:cubicBezTo>
                    <a:pt x="14" y="11"/>
                    <a:pt x="14" y="11"/>
                    <a:pt x="14" y="11"/>
                  </a:cubicBezTo>
                  <a:cubicBezTo>
                    <a:pt x="14" y="11"/>
                    <a:pt x="14" y="11"/>
                    <a:pt x="14" y="11"/>
                  </a:cubicBezTo>
                  <a:moveTo>
                    <a:pt x="6" y="17"/>
                  </a:moveTo>
                  <a:cubicBezTo>
                    <a:pt x="6" y="17"/>
                    <a:pt x="6" y="17"/>
                    <a:pt x="7" y="16"/>
                  </a:cubicBezTo>
                  <a:cubicBezTo>
                    <a:pt x="9" y="14"/>
                    <a:pt x="11" y="12"/>
                    <a:pt x="13" y="10"/>
                  </a:cubicBezTo>
                  <a:cubicBezTo>
                    <a:pt x="13" y="10"/>
                    <a:pt x="13" y="10"/>
                    <a:pt x="13" y="10"/>
                  </a:cubicBezTo>
                  <a:cubicBezTo>
                    <a:pt x="14" y="10"/>
                    <a:pt x="14" y="10"/>
                    <a:pt x="14" y="10"/>
                  </a:cubicBezTo>
                  <a:cubicBezTo>
                    <a:pt x="14" y="10"/>
                    <a:pt x="14" y="10"/>
                    <a:pt x="14" y="10"/>
                  </a:cubicBezTo>
                  <a:cubicBezTo>
                    <a:pt x="13" y="11"/>
                    <a:pt x="13" y="11"/>
                    <a:pt x="12" y="12"/>
                  </a:cubicBezTo>
                  <a:cubicBezTo>
                    <a:pt x="12" y="12"/>
                    <a:pt x="12" y="12"/>
                    <a:pt x="11" y="13"/>
                  </a:cubicBezTo>
                  <a:cubicBezTo>
                    <a:pt x="10" y="14"/>
                    <a:pt x="9" y="15"/>
                    <a:pt x="8" y="15"/>
                  </a:cubicBezTo>
                  <a:cubicBezTo>
                    <a:pt x="7" y="16"/>
                    <a:pt x="7" y="16"/>
                    <a:pt x="7" y="16"/>
                  </a:cubicBezTo>
                  <a:cubicBezTo>
                    <a:pt x="7" y="16"/>
                    <a:pt x="6" y="17"/>
                    <a:pt x="6" y="17"/>
                  </a:cubicBezTo>
                  <a:moveTo>
                    <a:pt x="6" y="17"/>
                  </a:moveTo>
                  <a:cubicBezTo>
                    <a:pt x="5" y="16"/>
                    <a:pt x="5" y="16"/>
                    <a:pt x="5" y="15"/>
                  </a:cubicBezTo>
                  <a:cubicBezTo>
                    <a:pt x="6" y="14"/>
                    <a:pt x="7" y="13"/>
                    <a:pt x="9" y="12"/>
                  </a:cubicBezTo>
                  <a:cubicBezTo>
                    <a:pt x="10" y="11"/>
                    <a:pt x="12" y="11"/>
                    <a:pt x="13" y="10"/>
                  </a:cubicBezTo>
                  <a:cubicBezTo>
                    <a:pt x="10" y="12"/>
                    <a:pt x="8" y="14"/>
                    <a:pt x="6" y="17"/>
                  </a:cubicBezTo>
                  <a:moveTo>
                    <a:pt x="13" y="9"/>
                  </a:moveTo>
                  <a:cubicBezTo>
                    <a:pt x="13" y="9"/>
                    <a:pt x="13" y="9"/>
                    <a:pt x="13" y="9"/>
                  </a:cubicBezTo>
                  <a:cubicBezTo>
                    <a:pt x="13" y="9"/>
                    <a:pt x="13" y="9"/>
                    <a:pt x="13" y="9"/>
                  </a:cubicBezTo>
                  <a:moveTo>
                    <a:pt x="10" y="23"/>
                  </a:moveTo>
                  <a:cubicBezTo>
                    <a:pt x="12" y="20"/>
                    <a:pt x="15" y="18"/>
                    <a:pt x="18" y="16"/>
                  </a:cubicBezTo>
                  <a:cubicBezTo>
                    <a:pt x="21" y="14"/>
                    <a:pt x="24" y="11"/>
                    <a:pt x="27" y="9"/>
                  </a:cubicBezTo>
                  <a:cubicBezTo>
                    <a:pt x="26" y="10"/>
                    <a:pt x="26" y="12"/>
                    <a:pt x="25" y="13"/>
                  </a:cubicBezTo>
                  <a:cubicBezTo>
                    <a:pt x="23" y="15"/>
                    <a:pt x="20" y="16"/>
                    <a:pt x="18" y="18"/>
                  </a:cubicBezTo>
                  <a:cubicBezTo>
                    <a:pt x="16" y="19"/>
                    <a:pt x="15" y="20"/>
                    <a:pt x="13" y="20"/>
                  </a:cubicBezTo>
                  <a:cubicBezTo>
                    <a:pt x="12" y="21"/>
                    <a:pt x="10" y="22"/>
                    <a:pt x="10" y="23"/>
                  </a:cubicBezTo>
                  <a:moveTo>
                    <a:pt x="5" y="15"/>
                  </a:moveTo>
                  <a:cubicBezTo>
                    <a:pt x="4" y="14"/>
                    <a:pt x="4" y="14"/>
                    <a:pt x="4" y="13"/>
                  </a:cubicBezTo>
                  <a:cubicBezTo>
                    <a:pt x="6" y="12"/>
                    <a:pt x="8" y="10"/>
                    <a:pt x="10" y="9"/>
                  </a:cubicBezTo>
                  <a:cubicBezTo>
                    <a:pt x="11" y="8"/>
                    <a:pt x="11" y="8"/>
                    <a:pt x="12" y="8"/>
                  </a:cubicBezTo>
                  <a:cubicBezTo>
                    <a:pt x="12" y="8"/>
                    <a:pt x="11" y="8"/>
                    <a:pt x="11" y="9"/>
                  </a:cubicBezTo>
                  <a:cubicBezTo>
                    <a:pt x="10" y="9"/>
                    <a:pt x="10" y="10"/>
                    <a:pt x="9" y="10"/>
                  </a:cubicBezTo>
                  <a:cubicBezTo>
                    <a:pt x="8" y="12"/>
                    <a:pt x="6" y="13"/>
                    <a:pt x="5" y="15"/>
                  </a:cubicBezTo>
                  <a:moveTo>
                    <a:pt x="5" y="14"/>
                  </a:moveTo>
                  <a:cubicBezTo>
                    <a:pt x="8" y="13"/>
                    <a:pt x="10" y="10"/>
                    <a:pt x="12" y="8"/>
                  </a:cubicBezTo>
                  <a:cubicBezTo>
                    <a:pt x="13" y="8"/>
                    <a:pt x="13" y="9"/>
                    <a:pt x="13" y="9"/>
                  </a:cubicBezTo>
                  <a:cubicBezTo>
                    <a:pt x="10" y="11"/>
                    <a:pt x="8" y="13"/>
                    <a:pt x="5" y="14"/>
                  </a:cubicBezTo>
                  <a:moveTo>
                    <a:pt x="4" y="13"/>
                  </a:moveTo>
                  <a:cubicBezTo>
                    <a:pt x="3" y="12"/>
                    <a:pt x="3" y="12"/>
                    <a:pt x="3" y="11"/>
                  </a:cubicBezTo>
                  <a:cubicBezTo>
                    <a:pt x="6" y="10"/>
                    <a:pt x="8" y="8"/>
                    <a:pt x="10" y="7"/>
                  </a:cubicBezTo>
                  <a:cubicBezTo>
                    <a:pt x="11" y="6"/>
                    <a:pt x="11" y="6"/>
                    <a:pt x="11" y="6"/>
                  </a:cubicBezTo>
                  <a:cubicBezTo>
                    <a:pt x="11" y="6"/>
                    <a:pt x="10" y="7"/>
                    <a:pt x="10" y="7"/>
                  </a:cubicBezTo>
                  <a:cubicBezTo>
                    <a:pt x="9" y="8"/>
                    <a:pt x="8" y="9"/>
                    <a:pt x="8" y="9"/>
                  </a:cubicBezTo>
                  <a:cubicBezTo>
                    <a:pt x="6" y="10"/>
                    <a:pt x="5" y="12"/>
                    <a:pt x="4" y="13"/>
                  </a:cubicBezTo>
                  <a:moveTo>
                    <a:pt x="9" y="20"/>
                  </a:moveTo>
                  <a:cubicBezTo>
                    <a:pt x="8" y="20"/>
                    <a:pt x="10" y="20"/>
                    <a:pt x="10" y="19"/>
                  </a:cubicBezTo>
                  <a:cubicBezTo>
                    <a:pt x="13" y="17"/>
                    <a:pt x="16" y="15"/>
                    <a:pt x="19" y="12"/>
                  </a:cubicBezTo>
                  <a:cubicBezTo>
                    <a:pt x="20" y="11"/>
                    <a:pt x="20" y="11"/>
                    <a:pt x="20" y="11"/>
                  </a:cubicBezTo>
                  <a:cubicBezTo>
                    <a:pt x="22" y="10"/>
                    <a:pt x="24" y="8"/>
                    <a:pt x="26" y="7"/>
                  </a:cubicBezTo>
                  <a:cubicBezTo>
                    <a:pt x="27" y="7"/>
                    <a:pt x="27" y="7"/>
                    <a:pt x="27" y="7"/>
                  </a:cubicBezTo>
                  <a:cubicBezTo>
                    <a:pt x="27" y="6"/>
                    <a:pt x="27" y="6"/>
                    <a:pt x="27" y="6"/>
                  </a:cubicBezTo>
                  <a:cubicBezTo>
                    <a:pt x="27" y="7"/>
                    <a:pt x="27" y="7"/>
                    <a:pt x="27" y="8"/>
                  </a:cubicBezTo>
                  <a:cubicBezTo>
                    <a:pt x="27" y="8"/>
                    <a:pt x="27" y="8"/>
                    <a:pt x="27" y="8"/>
                  </a:cubicBezTo>
                  <a:cubicBezTo>
                    <a:pt x="23" y="10"/>
                    <a:pt x="21" y="13"/>
                    <a:pt x="18" y="15"/>
                  </a:cubicBezTo>
                  <a:cubicBezTo>
                    <a:pt x="16" y="16"/>
                    <a:pt x="14" y="17"/>
                    <a:pt x="12" y="18"/>
                  </a:cubicBezTo>
                  <a:cubicBezTo>
                    <a:pt x="11" y="19"/>
                    <a:pt x="10" y="19"/>
                    <a:pt x="9" y="20"/>
                  </a:cubicBezTo>
                  <a:cubicBezTo>
                    <a:pt x="9" y="20"/>
                    <a:pt x="9" y="20"/>
                    <a:pt x="9" y="20"/>
                  </a:cubicBezTo>
                  <a:moveTo>
                    <a:pt x="4" y="13"/>
                  </a:moveTo>
                  <a:cubicBezTo>
                    <a:pt x="4" y="13"/>
                    <a:pt x="4" y="13"/>
                    <a:pt x="5" y="12"/>
                  </a:cubicBezTo>
                  <a:cubicBezTo>
                    <a:pt x="6" y="11"/>
                    <a:pt x="6" y="11"/>
                    <a:pt x="7" y="10"/>
                  </a:cubicBezTo>
                  <a:cubicBezTo>
                    <a:pt x="9" y="9"/>
                    <a:pt x="10" y="8"/>
                    <a:pt x="12" y="6"/>
                  </a:cubicBezTo>
                  <a:cubicBezTo>
                    <a:pt x="12" y="7"/>
                    <a:pt x="12" y="7"/>
                    <a:pt x="12" y="7"/>
                  </a:cubicBezTo>
                  <a:cubicBezTo>
                    <a:pt x="9" y="8"/>
                    <a:pt x="8" y="11"/>
                    <a:pt x="5" y="12"/>
                  </a:cubicBezTo>
                  <a:cubicBezTo>
                    <a:pt x="5" y="12"/>
                    <a:pt x="4" y="13"/>
                    <a:pt x="4" y="13"/>
                  </a:cubicBezTo>
                  <a:moveTo>
                    <a:pt x="16" y="8"/>
                  </a:moveTo>
                  <a:cubicBezTo>
                    <a:pt x="16" y="8"/>
                    <a:pt x="16" y="8"/>
                    <a:pt x="16" y="8"/>
                  </a:cubicBezTo>
                  <a:cubicBezTo>
                    <a:pt x="18" y="7"/>
                    <a:pt x="19" y="6"/>
                    <a:pt x="21" y="5"/>
                  </a:cubicBezTo>
                  <a:cubicBezTo>
                    <a:pt x="20" y="5"/>
                    <a:pt x="19" y="6"/>
                    <a:pt x="18" y="7"/>
                  </a:cubicBezTo>
                  <a:cubicBezTo>
                    <a:pt x="17" y="7"/>
                    <a:pt x="17" y="8"/>
                    <a:pt x="16" y="8"/>
                  </a:cubicBezTo>
                  <a:moveTo>
                    <a:pt x="3" y="11"/>
                  </a:moveTo>
                  <a:cubicBezTo>
                    <a:pt x="3" y="10"/>
                    <a:pt x="3" y="10"/>
                    <a:pt x="3" y="9"/>
                  </a:cubicBezTo>
                  <a:cubicBezTo>
                    <a:pt x="4" y="9"/>
                    <a:pt x="5" y="8"/>
                    <a:pt x="6" y="7"/>
                  </a:cubicBezTo>
                  <a:cubicBezTo>
                    <a:pt x="7" y="6"/>
                    <a:pt x="8" y="6"/>
                    <a:pt x="8" y="5"/>
                  </a:cubicBezTo>
                  <a:cubicBezTo>
                    <a:pt x="9" y="5"/>
                    <a:pt x="10" y="4"/>
                    <a:pt x="10" y="4"/>
                  </a:cubicBezTo>
                  <a:cubicBezTo>
                    <a:pt x="10" y="4"/>
                    <a:pt x="10" y="5"/>
                    <a:pt x="9" y="5"/>
                  </a:cubicBezTo>
                  <a:cubicBezTo>
                    <a:pt x="7" y="8"/>
                    <a:pt x="5" y="9"/>
                    <a:pt x="3" y="11"/>
                  </a:cubicBezTo>
                  <a:moveTo>
                    <a:pt x="3" y="11"/>
                  </a:moveTo>
                  <a:cubicBezTo>
                    <a:pt x="3" y="11"/>
                    <a:pt x="3" y="11"/>
                    <a:pt x="3" y="11"/>
                  </a:cubicBezTo>
                  <a:cubicBezTo>
                    <a:pt x="5" y="9"/>
                    <a:pt x="9" y="7"/>
                    <a:pt x="11" y="4"/>
                  </a:cubicBezTo>
                  <a:cubicBezTo>
                    <a:pt x="11" y="5"/>
                    <a:pt x="11" y="5"/>
                    <a:pt x="11" y="6"/>
                  </a:cubicBezTo>
                  <a:cubicBezTo>
                    <a:pt x="10" y="6"/>
                    <a:pt x="9" y="7"/>
                    <a:pt x="7" y="8"/>
                  </a:cubicBezTo>
                  <a:cubicBezTo>
                    <a:pt x="6" y="9"/>
                    <a:pt x="4" y="10"/>
                    <a:pt x="3" y="11"/>
                  </a:cubicBezTo>
                  <a:moveTo>
                    <a:pt x="2" y="9"/>
                  </a:moveTo>
                  <a:cubicBezTo>
                    <a:pt x="2" y="8"/>
                    <a:pt x="2" y="8"/>
                    <a:pt x="2" y="8"/>
                  </a:cubicBezTo>
                  <a:cubicBezTo>
                    <a:pt x="2" y="8"/>
                    <a:pt x="2" y="8"/>
                    <a:pt x="2" y="8"/>
                  </a:cubicBezTo>
                  <a:cubicBezTo>
                    <a:pt x="4" y="7"/>
                    <a:pt x="6" y="5"/>
                    <a:pt x="8" y="3"/>
                  </a:cubicBezTo>
                  <a:cubicBezTo>
                    <a:pt x="8" y="3"/>
                    <a:pt x="8" y="3"/>
                    <a:pt x="9" y="3"/>
                  </a:cubicBezTo>
                  <a:cubicBezTo>
                    <a:pt x="9" y="3"/>
                    <a:pt x="7" y="5"/>
                    <a:pt x="6" y="6"/>
                  </a:cubicBezTo>
                  <a:cubicBezTo>
                    <a:pt x="5" y="7"/>
                    <a:pt x="4" y="8"/>
                    <a:pt x="2" y="9"/>
                  </a:cubicBezTo>
                  <a:moveTo>
                    <a:pt x="16" y="12"/>
                  </a:moveTo>
                  <a:cubicBezTo>
                    <a:pt x="18" y="10"/>
                    <a:pt x="20" y="9"/>
                    <a:pt x="21" y="7"/>
                  </a:cubicBezTo>
                  <a:cubicBezTo>
                    <a:pt x="23" y="6"/>
                    <a:pt x="25" y="5"/>
                    <a:pt x="26" y="3"/>
                  </a:cubicBezTo>
                  <a:cubicBezTo>
                    <a:pt x="23" y="7"/>
                    <a:pt x="20" y="9"/>
                    <a:pt x="16" y="12"/>
                  </a:cubicBezTo>
                  <a:moveTo>
                    <a:pt x="9" y="18"/>
                  </a:moveTo>
                  <a:cubicBezTo>
                    <a:pt x="10" y="17"/>
                    <a:pt x="10" y="17"/>
                    <a:pt x="11" y="16"/>
                  </a:cubicBezTo>
                  <a:cubicBezTo>
                    <a:pt x="16" y="12"/>
                    <a:pt x="22" y="9"/>
                    <a:pt x="26" y="3"/>
                  </a:cubicBezTo>
                  <a:cubicBezTo>
                    <a:pt x="27" y="4"/>
                    <a:pt x="27" y="5"/>
                    <a:pt x="27" y="6"/>
                  </a:cubicBezTo>
                  <a:cubicBezTo>
                    <a:pt x="27" y="6"/>
                    <a:pt x="27" y="6"/>
                    <a:pt x="27" y="6"/>
                  </a:cubicBezTo>
                  <a:cubicBezTo>
                    <a:pt x="25" y="7"/>
                    <a:pt x="23" y="8"/>
                    <a:pt x="21" y="10"/>
                  </a:cubicBezTo>
                  <a:cubicBezTo>
                    <a:pt x="19" y="12"/>
                    <a:pt x="16" y="13"/>
                    <a:pt x="14" y="15"/>
                  </a:cubicBezTo>
                  <a:cubicBezTo>
                    <a:pt x="12" y="16"/>
                    <a:pt x="11" y="17"/>
                    <a:pt x="9" y="18"/>
                  </a:cubicBezTo>
                  <a:moveTo>
                    <a:pt x="3" y="9"/>
                  </a:moveTo>
                  <a:cubicBezTo>
                    <a:pt x="5" y="7"/>
                    <a:pt x="8" y="5"/>
                    <a:pt x="9" y="3"/>
                  </a:cubicBezTo>
                  <a:cubicBezTo>
                    <a:pt x="10" y="3"/>
                    <a:pt x="10" y="3"/>
                    <a:pt x="10" y="4"/>
                  </a:cubicBezTo>
                  <a:cubicBezTo>
                    <a:pt x="8" y="5"/>
                    <a:pt x="5" y="7"/>
                    <a:pt x="3" y="9"/>
                  </a:cubicBezTo>
                  <a:moveTo>
                    <a:pt x="2" y="7"/>
                  </a:moveTo>
                  <a:cubicBezTo>
                    <a:pt x="2" y="7"/>
                    <a:pt x="2" y="6"/>
                    <a:pt x="2" y="6"/>
                  </a:cubicBezTo>
                  <a:cubicBezTo>
                    <a:pt x="3" y="5"/>
                    <a:pt x="4" y="4"/>
                    <a:pt x="5" y="4"/>
                  </a:cubicBezTo>
                  <a:cubicBezTo>
                    <a:pt x="5" y="3"/>
                    <a:pt x="6" y="2"/>
                    <a:pt x="7" y="2"/>
                  </a:cubicBezTo>
                  <a:cubicBezTo>
                    <a:pt x="7" y="2"/>
                    <a:pt x="7" y="3"/>
                    <a:pt x="6" y="4"/>
                  </a:cubicBezTo>
                  <a:cubicBezTo>
                    <a:pt x="5" y="5"/>
                    <a:pt x="3" y="6"/>
                    <a:pt x="2" y="7"/>
                  </a:cubicBezTo>
                  <a:moveTo>
                    <a:pt x="18" y="5"/>
                  </a:moveTo>
                  <a:cubicBezTo>
                    <a:pt x="18" y="4"/>
                    <a:pt x="20" y="3"/>
                    <a:pt x="21" y="2"/>
                  </a:cubicBezTo>
                  <a:cubicBezTo>
                    <a:pt x="20" y="3"/>
                    <a:pt x="18" y="4"/>
                    <a:pt x="18" y="5"/>
                  </a:cubicBezTo>
                  <a:moveTo>
                    <a:pt x="15" y="10"/>
                  </a:moveTo>
                  <a:cubicBezTo>
                    <a:pt x="15" y="9"/>
                    <a:pt x="15" y="9"/>
                    <a:pt x="15" y="9"/>
                  </a:cubicBezTo>
                  <a:cubicBezTo>
                    <a:pt x="16" y="9"/>
                    <a:pt x="17" y="8"/>
                    <a:pt x="19" y="7"/>
                  </a:cubicBezTo>
                  <a:cubicBezTo>
                    <a:pt x="20" y="6"/>
                    <a:pt x="21" y="6"/>
                    <a:pt x="22" y="4"/>
                  </a:cubicBezTo>
                  <a:cubicBezTo>
                    <a:pt x="22" y="4"/>
                    <a:pt x="23" y="3"/>
                    <a:pt x="24" y="2"/>
                  </a:cubicBezTo>
                  <a:cubicBezTo>
                    <a:pt x="24" y="2"/>
                    <a:pt x="24" y="2"/>
                    <a:pt x="24" y="2"/>
                  </a:cubicBezTo>
                  <a:cubicBezTo>
                    <a:pt x="24" y="3"/>
                    <a:pt x="24" y="3"/>
                    <a:pt x="24" y="3"/>
                  </a:cubicBezTo>
                  <a:cubicBezTo>
                    <a:pt x="24" y="3"/>
                    <a:pt x="23" y="4"/>
                    <a:pt x="22" y="5"/>
                  </a:cubicBezTo>
                  <a:cubicBezTo>
                    <a:pt x="21" y="6"/>
                    <a:pt x="20" y="7"/>
                    <a:pt x="18" y="8"/>
                  </a:cubicBezTo>
                  <a:cubicBezTo>
                    <a:pt x="17" y="8"/>
                    <a:pt x="16" y="9"/>
                    <a:pt x="15" y="10"/>
                  </a:cubicBezTo>
                  <a:moveTo>
                    <a:pt x="6" y="18"/>
                  </a:moveTo>
                  <a:cubicBezTo>
                    <a:pt x="7" y="17"/>
                    <a:pt x="8" y="16"/>
                    <a:pt x="8" y="16"/>
                  </a:cubicBezTo>
                  <a:cubicBezTo>
                    <a:pt x="9" y="16"/>
                    <a:pt x="9" y="16"/>
                    <a:pt x="9" y="16"/>
                  </a:cubicBezTo>
                  <a:cubicBezTo>
                    <a:pt x="10" y="15"/>
                    <a:pt x="11" y="14"/>
                    <a:pt x="11" y="13"/>
                  </a:cubicBezTo>
                  <a:cubicBezTo>
                    <a:pt x="14" y="11"/>
                    <a:pt x="16" y="10"/>
                    <a:pt x="19" y="8"/>
                  </a:cubicBezTo>
                  <a:cubicBezTo>
                    <a:pt x="21" y="6"/>
                    <a:pt x="24" y="5"/>
                    <a:pt x="25" y="2"/>
                  </a:cubicBezTo>
                  <a:cubicBezTo>
                    <a:pt x="25" y="2"/>
                    <a:pt x="26" y="2"/>
                    <a:pt x="26" y="3"/>
                  </a:cubicBezTo>
                  <a:cubicBezTo>
                    <a:pt x="23" y="6"/>
                    <a:pt x="19" y="9"/>
                    <a:pt x="16" y="12"/>
                  </a:cubicBezTo>
                  <a:cubicBezTo>
                    <a:pt x="14" y="13"/>
                    <a:pt x="12" y="15"/>
                    <a:pt x="9" y="16"/>
                  </a:cubicBezTo>
                  <a:cubicBezTo>
                    <a:pt x="8" y="17"/>
                    <a:pt x="7" y="17"/>
                    <a:pt x="6" y="18"/>
                  </a:cubicBezTo>
                  <a:moveTo>
                    <a:pt x="2" y="7"/>
                  </a:moveTo>
                  <a:cubicBezTo>
                    <a:pt x="3" y="7"/>
                    <a:pt x="4" y="6"/>
                    <a:pt x="5" y="5"/>
                  </a:cubicBezTo>
                  <a:cubicBezTo>
                    <a:pt x="6" y="4"/>
                    <a:pt x="7" y="3"/>
                    <a:pt x="8" y="2"/>
                  </a:cubicBezTo>
                  <a:cubicBezTo>
                    <a:pt x="8" y="2"/>
                    <a:pt x="8" y="2"/>
                    <a:pt x="8" y="2"/>
                  </a:cubicBezTo>
                  <a:cubicBezTo>
                    <a:pt x="8" y="2"/>
                    <a:pt x="9" y="2"/>
                    <a:pt x="9" y="2"/>
                  </a:cubicBezTo>
                  <a:cubicBezTo>
                    <a:pt x="6" y="4"/>
                    <a:pt x="5" y="6"/>
                    <a:pt x="2" y="7"/>
                  </a:cubicBezTo>
                  <a:moveTo>
                    <a:pt x="17" y="7"/>
                  </a:moveTo>
                  <a:cubicBezTo>
                    <a:pt x="17" y="6"/>
                    <a:pt x="17" y="6"/>
                    <a:pt x="17" y="6"/>
                  </a:cubicBezTo>
                  <a:cubicBezTo>
                    <a:pt x="19" y="5"/>
                    <a:pt x="21" y="3"/>
                    <a:pt x="22" y="2"/>
                  </a:cubicBezTo>
                  <a:cubicBezTo>
                    <a:pt x="23" y="2"/>
                    <a:pt x="23" y="2"/>
                    <a:pt x="24" y="2"/>
                  </a:cubicBezTo>
                  <a:cubicBezTo>
                    <a:pt x="24" y="2"/>
                    <a:pt x="24" y="2"/>
                    <a:pt x="24" y="2"/>
                  </a:cubicBezTo>
                  <a:cubicBezTo>
                    <a:pt x="23" y="2"/>
                    <a:pt x="23" y="2"/>
                    <a:pt x="22" y="3"/>
                  </a:cubicBezTo>
                  <a:cubicBezTo>
                    <a:pt x="21" y="4"/>
                    <a:pt x="20" y="5"/>
                    <a:pt x="18" y="6"/>
                  </a:cubicBezTo>
                  <a:cubicBezTo>
                    <a:pt x="18" y="6"/>
                    <a:pt x="17" y="7"/>
                    <a:pt x="17" y="7"/>
                  </a:cubicBezTo>
                  <a:moveTo>
                    <a:pt x="2" y="5"/>
                  </a:moveTo>
                  <a:cubicBezTo>
                    <a:pt x="3" y="3"/>
                    <a:pt x="4" y="1"/>
                    <a:pt x="6" y="1"/>
                  </a:cubicBezTo>
                  <a:cubicBezTo>
                    <a:pt x="6" y="1"/>
                    <a:pt x="7" y="1"/>
                    <a:pt x="7" y="1"/>
                  </a:cubicBezTo>
                  <a:cubicBezTo>
                    <a:pt x="5" y="2"/>
                    <a:pt x="4" y="4"/>
                    <a:pt x="2" y="5"/>
                  </a:cubicBezTo>
                  <a:moveTo>
                    <a:pt x="6" y="0"/>
                  </a:moveTo>
                  <a:cubicBezTo>
                    <a:pt x="4" y="0"/>
                    <a:pt x="2" y="1"/>
                    <a:pt x="1" y="3"/>
                  </a:cubicBezTo>
                  <a:cubicBezTo>
                    <a:pt x="0" y="7"/>
                    <a:pt x="1" y="12"/>
                    <a:pt x="3" y="15"/>
                  </a:cubicBezTo>
                  <a:cubicBezTo>
                    <a:pt x="6" y="21"/>
                    <a:pt x="9" y="27"/>
                    <a:pt x="13" y="32"/>
                  </a:cubicBezTo>
                  <a:cubicBezTo>
                    <a:pt x="13" y="32"/>
                    <a:pt x="13" y="32"/>
                    <a:pt x="13" y="32"/>
                  </a:cubicBezTo>
                  <a:cubicBezTo>
                    <a:pt x="13" y="33"/>
                    <a:pt x="13" y="33"/>
                    <a:pt x="14" y="33"/>
                  </a:cubicBezTo>
                  <a:cubicBezTo>
                    <a:pt x="14" y="33"/>
                    <a:pt x="14" y="33"/>
                    <a:pt x="14" y="32"/>
                  </a:cubicBezTo>
                  <a:cubicBezTo>
                    <a:pt x="14" y="32"/>
                    <a:pt x="14" y="32"/>
                    <a:pt x="14" y="32"/>
                  </a:cubicBezTo>
                  <a:cubicBezTo>
                    <a:pt x="18" y="27"/>
                    <a:pt x="22" y="21"/>
                    <a:pt x="25" y="15"/>
                  </a:cubicBezTo>
                  <a:cubicBezTo>
                    <a:pt x="27" y="12"/>
                    <a:pt x="29" y="8"/>
                    <a:pt x="29" y="4"/>
                  </a:cubicBezTo>
                  <a:cubicBezTo>
                    <a:pt x="28" y="2"/>
                    <a:pt x="26" y="0"/>
                    <a:pt x="24" y="0"/>
                  </a:cubicBezTo>
                  <a:cubicBezTo>
                    <a:pt x="23" y="0"/>
                    <a:pt x="23" y="0"/>
                    <a:pt x="22" y="0"/>
                  </a:cubicBezTo>
                  <a:cubicBezTo>
                    <a:pt x="18" y="1"/>
                    <a:pt x="16" y="5"/>
                    <a:pt x="14" y="8"/>
                  </a:cubicBezTo>
                  <a:cubicBezTo>
                    <a:pt x="13" y="5"/>
                    <a:pt x="11" y="2"/>
                    <a:pt x="8" y="0"/>
                  </a:cubicBezTo>
                  <a:cubicBezTo>
                    <a:pt x="8" y="0"/>
                    <a:pt x="7" y="0"/>
                    <a:pt x="6"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533" name="Google Shape;533;p22"/>
            <p:cNvSpPr/>
            <p:nvPr/>
          </p:nvSpPr>
          <p:spPr>
            <a:xfrm>
              <a:off x="7367256" y="2145432"/>
              <a:ext cx="520700" cy="487363"/>
            </a:xfrm>
            <a:custGeom>
              <a:rect b="b" l="l" r="r" t="t"/>
              <a:pathLst>
                <a:path extrusionOk="0" h="115" w="123">
                  <a:moveTo>
                    <a:pt x="33" y="105"/>
                  </a:moveTo>
                  <a:cubicBezTo>
                    <a:pt x="32" y="104"/>
                    <a:pt x="31" y="103"/>
                    <a:pt x="31" y="102"/>
                  </a:cubicBezTo>
                  <a:cubicBezTo>
                    <a:pt x="32" y="99"/>
                    <a:pt x="33" y="97"/>
                    <a:pt x="35" y="94"/>
                  </a:cubicBezTo>
                  <a:cubicBezTo>
                    <a:pt x="34" y="97"/>
                    <a:pt x="33" y="101"/>
                    <a:pt x="33" y="105"/>
                  </a:cubicBezTo>
                  <a:moveTo>
                    <a:pt x="10" y="88"/>
                  </a:moveTo>
                  <a:cubicBezTo>
                    <a:pt x="10" y="88"/>
                    <a:pt x="10" y="88"/>
                    <a:pt x="10" y="87"/>
                  </a:cubicBezTo>
                  <a:cubicBezTo>
                    <a:pt x="10" y="87"/>
                    <a:pt x="12" y="84"/>
                    <a:pt x="12" y="84"/>
                  </a:cubicBezTo>
                  <a:cubicBezTo>
                    <a:pt x="12" y="84"/>
                    <a:pt x="13" y="84"/>
                    <a:pt x="13" y="85"/>
                  </a:cubicBezTo>
                  <a:cubicBezTo>
                    <a:pt x="13" y="86"/>
                    <a:pt x="12" y="87"/>
                    <a:pt x="12" y="89"/>
                  </a:cubicBezTo>
                  <a:cubicBezTo>
                    <a:pt x="11" y="88"/>
                    <a:pt x="11" y="88"/>
                    <a:pt x="10" y="88"/>
                  </a:cubicBezTo>
                  <a:cubicBezTo>
                    <a:pt x="10" y="88"/>
                    <a:pt x="10" y="88"/>
                    <a:pt x="10" y="88"/>
                  </a:cubicBezTo>
                  <a:moveTo>
                    <a:pt x="10" y="88"/>
                  </a:moveTo>
                  <a:cubicBezTo>
                    <a:pt x="9" y="87"/>
                    <a:pt x="8" y="87"/>
                    <a:pt x="7" y="87"/>
                  </a:cubicBezTo>
                  <a:cubicBezTo>
                    <a:pt x="8" y="86"/>
                    <a:pt x="10" y="85"/>
                    <a:pt x="11" y="84"/>
                  </a:cubicBezTo>
                  <a:cubicBezTo>
                    <a:pt x="11" y="85"/>
                    <a:pt x="10" y="86"/>
                    <a:pt x="9" y="87"/>
                  </a:cubicBezTo>
                  <a:cubicBezTo>
                    <a:pt x="9" y="87"/>
                    <a:pt x="9" y="88"/>
                    <a:pt x="10" y="88"/>
                  </a:cubicBezTo>
                  <a:moveTo>
                    <a:pt x="17" y="91"/>
                  </a:moveTo>
                  <a:cubicBezTo>
                    <a:pt x="16" y="90"/>
                    <a:pt x="15" y="90"/>
                    <a:pt x="13" y="89"/>
                  </a:cubicBezTo>
                  <a:cubicBezTo>
                    <a:pt x="15" y="86"/>
                    <a:pt x="16" y="84"/>
                    <a:pt x="18" y="81"/>
                  </a:cubicBezTo>
                  <a:cubicBezTo>
                    <a:pt x="17" y="83"/>
                    <a:pt x="17" y="88"/>
                    <a:pt x="17" y="91"/>
                  </a:cubicBezTo>
                  <a:moveTo>
                    <a:pt x="21" y="93"/>
                  </a:moveTo>
                  <a:cubicBezTo>
                    <a:pt x="20" y="93"/>
                    <a:pt x="19" y="92"/>
                    <a:pt x="19" y="92"/>
                  </a:cubicBezTo>
                  <a:cubicBezTo>
                    <a:pt x="22" y="88"/>
                    <a:pt x="22" y="82"/>
                    <a:pt x="24" y="77"/>
                  </a:cubicBezTo>
                  <a:cubicBezTo>
                    <a:pt x="24" y="76"/>
                    <a:pt x="24" y="75"/>
                    <a:pt x="24" y="74"/>
                  </a:cubicBezTo>
                  <a:cubicBezTo>
                    <a:pt x="24" y="77"/>
                    <a:pt x="24" y="80"/>
                    <a:pt x="23" y="82"/>
                  </a:cubicBezTo>
                  <a:cubicBezTo>
                    <a:pt x="22" y="86"/>
                    <a:pt x="22" y="90"/>
                    <a:pt x="21" y="93"/>
                  </a:cubicBezTo>
                  <a:moveTo>
                    <a:pt x="13" y="88"/>
                  </a:moveTo>
                  <a:cubicBezTo>
                    <a:pt x="13" y="88"/>
                    <a:pt x="14" y="85"/>
                    <a:pt x="14" y="85"/>
                  </a:cubicBezTo>
                  <a:cubicBezTo>
                    <a:pt x="14" y="84"/>
                    <a:pt x="14" y="83"/>
                    <a:pt x="13" y="82"/>
                  </a:cubicBezTo>
                  <a:cubicBezTo>
                    <a:pt x="17" y="79"/>
                    <a:pt x="20" y="77"/>
                    <a:pt x="24" y="74"/>
                  </a:cubicBezTo>
                  <a:cubicBezTo>
                    <a:pt x="22" y="77"/>
                    <a:pt x="22" y="81"/>
                    <a:pt x="21" y="84"/>
                  </a:cubicBezTo>
                  <a:cubicBezTo>
                    <a:pt x="21" y="85"/>
                    <a:pt x="19" y="90"/>
                    <a:pt x="18" y="90"/>
                  </a:cubicBezTo>
                  <a:cubicBezTo>
                    <a:pt x="18" y="90"/>
                    <a:pt x="18" y="90"/>
                    <a:pt x="18" y="90"/>
                  </a:cubicBezTo>
                  <a:cubicBezTo>
                    <a:pt x="18" y="86"/>
                    <a:pt x="19" y="83"/>
                    <a:pt x="19" y="79"/>
                  </a:cubicBezTo>
                  <a:cubicBezTo>
                    <a:pt x="19" y="79"/>
                    <a:pt x="19" y="79"/>
                    <a:pt x="18" y="79"/>
                  </a:cubicBezTo>
                  <a:cubicBezTo>
                    <a:pt x="18" y="79"/>
                    <a:pt x="18" y="79"/>
                    <a:pt x="18" y="79"/>
                  </a:cubicBezTo>
                  <a:cubicBezTo>
                    <a:pt x="16" y="82"/>
                    <a:pt x="15" y="85"/>
                    <a:pt x="13" y="88"/>
                  </a:cubicBezTo>
                  <a:cubicBezTo>
                    <a:pt x="13" y="88"/>
                    <a:pt x="13" y="88"/>
                    <a:pt x="13" y="88"/>
                  </a:cubicBezTo>
                  <a:moveTo>
                    <a:pt x="22" y="93"/>
                  </a:moveTo>
                  <a:cubicBezTo>
                    <a:pt x="21" y="93"/>
                    <a:pt x="23" y="86"/>
                    <a:pt x="24" y="85"/>
                  </a:cubicBezTo>
                  <a:cubicBezTo>
                    <a:pt x="24" y="81"/>
                    <a:pt x="25" y="76"/>
                    <a:pt x="26" y="72"/>
                  </a:cubicBezTo>
                  <a:cubicBezTo>
                    <a:pt x="26" y="72"/>
                    <a:pt x="26" y="72"/>
                    <a:pt x="26" y="72"/>
                  </a:cubicBezTo>
                  <a:cubicBezTo>
                    <a:pt x="27" y="71"/>
                    <a:pt x="28" y="70"/>
                    <a:pt x="30" y="69"/>
                  </a:cubicBezTo>
                  <a:cubicBezTo>
                    <a:pt x="27" y="75"/>
                    <a:pt x="26" y="82"/>
                    <a:pt x="23" y="89"/>
                  </a:cubicBezTo>
                  <a:cubicBezTo>
                    <a:pt x="22" y="92"/>
                    <a:pt x="22" y="93"/>
                    <a:pt x="22" y="93"/>
                  </a:cubicBezTo>
                  <a:moveTo>
                    <a:pt x="23" y="95"/>
                  </a:moveTo>
                  <a:cubicBezTo>
                    <a:pt x="23" y="95"/>
                    <a:pt x="22" y="94"/>
                    <a:pt x="22" y="94"/>
                  </a:cubicBezTo>
                  <a:cubicBezTo>
                    <a:pt x="24" y="90"/>
                    <a:pt x="26" y="86"/>
                    <a:pt x="27" y="81"/>
                  </a:cubicBezTo>
                  <a:cubicBezTo>
                    <a:pt x="28" y="78"/>
                    <a:pt x="28" y="75"/>
                    <a:pt x="29" y="72"/>
                  </a:cubicBezTo>
                  <a:cubicBezTo>
                    <a:pt x="30" y="71"/>
                    <a:pt x="31" y="69"/>
                    <a:pt x="31" y="67"/>
                  </a:cubicBezTo>
                  <a:cubicBezTo>
                    <a:pt x="31" y="67"/>
                    <a:pt x="31" y="67"/>
                    <a:pt x="31" y="67"/>
                  </a:cubicBezTo>
                  <a:cubicBezTo>
                    <a:pt x="31" y="77"/>
                    <a:pt x="25" y="86"/>
                    <a:pt x="23" y="95"/>
                  </a:cubicBezTo>
                  <a:moveTo>
                    <a:pt x="24" y="94"/>
                  </a:moveTo>
                  <a:cubicBezTo>
                    <a:pt x="24" y="94"/>
                    <a:pt x="25" y="91"/>
                    <a:pt x="26" y="89"/>
                  </a:cubicBezTo>
                  <a:cubicBezTo>
                    <a:pt x="27" y="86"/>
                    <a:pt x="28" y="83"/>
                    <a:pt x="29" y="80"/>
                  </a:cubicBezTo>
                  <a:cubicBezTo>
                    <a:pt x="31" y="76"/>
                    <a:pt x="32" y="71"/>
                    <a:pt x="32" y="66"/>
                  </a:cubicBezTo>
                  <a:cubicBezTo>
                    <a:pt x="33" y="66"/>
                    <a:pt x="33" y="65"/>
                    <a:pt x="34" y="65"/>
                  </a:cubicBezTo>
                  <a:cubicBezTo>
                    <a:pt x="30" y="73"/>
                    <a:pt x="30" y="84"/>
                    <a:pt x="26" y="92"/>
                  </a:cubicBezTo>
                  <a:cubicBezTo>
                    <a:pt x="25" y="93"/>
                    <a:pt x="25" y="94"/>
                    <a:pt x="24" y="94"/>
                  </a:cubicBezTo>
                  <a:moveTo>
                    <a:pt x="37" y="110"/>
                  </a:moveTo>
                  <a:cubicBezTo>
                    <a:pt x="40" y="106"/>
                    <a:pt x="41" y="101"/>
                    <a:pt x="42" y="96"/>
                  </a:cubicBezTo>
                  <a:cubicBezTo>
                    <a:pt x="45" y="89"/>
                    <a:pt x="47" y="83"/>
                    <a:pt x="49" y="76"/>
                  </a:cubicBezTo>
                  <a:cubicBezTo>
                    <a:pt x="51" y="72"/>
                    <a:pt x="53" y="68"/>
                    <a:pt x="54" y="63"/>
                  </a:cubicBezTo>
                  <a:cubicBezTo>
                    <a:pt x="54" y="64"/>
                    <a:pt x="54" y="65"/>
                    <a:pt x="54" y="66"/>
                  </a:cubicBezTo>
                  <a:cubicBezTo>
                    <a:pt x="51" y="78"/>
                    <a:pt x="48" y="90"/>
                    <a:pt x="44" y="102"/>
                  </a:cubicBezTo>
                  <a:cubicBezTo>
                    <a:pt x="44" y="103"/>
                    <a:pt x="44" y="103"/>
                    <a:pt x="44" y="103"/>
                  </a:cubicBezTo>
                  <a:cubicBezTo>
                    <a:pt x="41" y="105"/>
                    <a:pt x="39" y="107"/>
                    <a:pt x="37" y="110"/>
                  </a:cubicBezTo>
                  <a:moveTo>
                    <a:pt x="26" y="97"/>
                  </a:moveTo>
                  <a:cubicBezTo>
                    <a:pt x="25" y="97"/>
                    <a:pt x="25" y="96"/>
                    <a:pt x="24" y="96"/>
                  </a:cubicBezTo>
                  <a:cubicBezTo>
                    <a:pt x="31" y="88"/>
                    <a:pt x="31" y="77"/>
                    <a:pt x="34" y="68"/>
                  </a:cubicBezTo>
                  <a:cubicBezTo>
                    <a:pt x="34" y="67"/>
                    <a:pt x="35" y="65"/>
                    <a:pt x="35" y="64"/>
                  </a:cubicBezTo>
                  <a:cubicBezTo>
                    <a:pt x="36" y="63"/>
                    <a:pt x="36" y="63"/>
                    <a:pt x="36" y="63"/>
                  </a:cubicBezTo>
                  <a:cubicBezTo>
                    <a:pt x="36" y="63"/>
                    <a:pt x="36" y="65"/>
                    <a:pt x="36" y="67"/>
                  </a:cubicBezTo>
                  <a:cubicBezTo>
                    <a:pt x="35" y="70"/>
                    <a:pt x="34" y="74"/>
                    <a:pt x="33" y="77"/>
                  </a:cubicBezTo>
                  <a:cubicBezTo>
                    <a:pt x="31" y="84"/>
                    <a:pt x="28" y="91"/>
                    <a:pt x="26" y="97"/>
                  </a:cubicBezTo>
                  <a:moveTo>
                    <a:pt x="29" y="101"/>
                  </a:moveTo>
                  <a:cubicBezTo>
                    <a:pt x="29" y="100"/>
                    <a:pt x="28" y="99"/>
                    <a:pt x="27" y="98"/>
                  </a:cubicBezTo>
                  <a:cubicBezTo>
                    <a:pt x="34" y="87"/>
                    <a:pt x="35" y="73"/>
                    <a:pt x="41" y="61"/>
                  </a:cubicBezTo>
                  <a:cubicBezTo>
                    <a:pt x="41" y="62"/>
                    <a:pt x="40" y="63"/>
                    <a:pt x="40" y="64"/>
                  </a:cubicBezTo>
                  <a:cubicBezTo>
                    <a:pt x="39" y="68"/>
                    <a:pt x="38" y="73"/>
                    <a:pt x="36" y="77"/>
                  </a:cubicBezTo>
                  <a:cubicBezTo>
                    <a:pt x="34" y="85"/>
                    <a:pt x="31" y="93"/>
                    <a:pt x="29" y="101"/>
                  </a:cubicBezTo>
                  <a:moveTo>
                    <a:pt x="68" y="78"/>
                  </a:moveTo>
                  <a:cubicBezTo>
                    <a:pt x="70" y="72"/>
                    <a:pt x="72" y="65"/>
                    <a:pt x="75" y="59"/>
                  </a:cubicBezTo>
                  <a:cubicBezTo>
                    <a:pt x="74" y="64"/>
                    <a:pt x="73" y="68"/>
                    <a:pt x="72" y="73"/>
                  </a:cubicBezTo>
                  <a:cubicBezTo>
                    <a:pt x="72" y="74"/>
                    <a:pt x="72" y="74"/>
                    <a:pt x="72" y="74"/>
                  </a:cubicBezTo>
                  <a:cubicBezTo>
                    <a:pt x="71" y="75"/>
                    <a:pt x="70" y="76"/>
                    <a:pt x="68" y="78"/>
                  </a:cubicBezTo>
                  <a:moveTo>
                    <a:pt x="36" y="109"/>
                  </a:moveTo>
                  <a:cubicBezTo>
                    <a:pt x="35" y="108"/>
                    <a:pt x="34" y="107"/>
                    <a:pt x="34" y="106"/>
                  </a:cubicBezTo>
                  <a:cubicBezTo>
                    <a:pt x="35" y="103"/>
                    <a:pt x="36" y="100"/>
                    <a:pt x="37" y="96"/>
                  </a:cubicBezTo>
                  <a:cubicBezTo>
                    <a:pt x="38" y="91"/>
                    <a:pt x="41" y="85"/>
                    <a:pt x="43" y="80"/>
                  </a:cubicBezTo>
                  <a:cubicBezTo>
                    <a:pt x="46" y="73"/>
                    <a:pt x="48" y="66"/>
                    <a:pt x="50" y="59"/>
                  </a:cubicBezTo>
                  <a:cubicBezTo>
                    <a:pt x="48" y="64"/>
                    <a:pt x="47" y="70"/>
                    <a:pt x="45" y="75"/>
                  </a:cubicBezTo>
                  <a:cubicBezTo>
                    <a:pt x="42" y="86"/>
                    <a:pt x="40" y="98"/>
                    <a:pt x="36" y="109"/>
                  </a:cubicBezTo>
                  <a:moveTo>
                    <a:pt x="27" y="97"/>
                  </a:moveTo>
                  <a:cubicBezTo>
                    <a:pt x="27" y="97"/>
                    <a:pt x="27" y="96"/>
                    <a:pt x="28" y="94"/>
                  </a:cubicBezTo>
                  <a:cubicBezTo>
                    <a:pt x="30" y="90"/>
                    <a:pt x="31" y="86"/>
                    <a:pt x="32" y="81"/>
                  </a:cubicBezTo>
                  <a:cubicBezTo>
                    <a:pt x="35" y="75"/>
                    <a:pt x="36" y="68"/>
                    <a:pt x="37" y="62"/>
                  </a:cubicBezTo>
                  <a:cubicBezTo>
                    <a:pt x="39" y="60"/>
                    <a:pt x="40" y="59"/>
                    <a:pt x="41" y="58"/>
                  </a:cubicBezTo>
                  <a:cubicBezTo>
                    <a:pt x="35" y="69"/>
                    <a:pt x="34" y="82"/>
                    <a:pt x="28" y="94"/>
                  </a:cubicBezTo>
                  <a:cubicBezTo>
                    <a:pt x="27" y="96"/>
                    <a:pt x="27" y="97"/>
                    <a:pt x="27" y="97"/>
                  </a:cubicBezTo>
                  <a:moveTo>
                    <a:pt x="30" y="101"/>
                  </a:moveTo>
                  <a:cubicBezTo>
                    <a:pt x="30" y="101"/>
                    <a:pt x="31" y="97"/>
                    <a:pt x="32" y="95"/>
                  </a:cubicBezTo>
                  <a:cubicBezTo>
                    <a:pt x="33" y="90"/>
                    <a:pt x="34" y="86"/>
                    <a:pt x="36" y="81"/>
                  </a:cubicBezTo>
                  <a:cubicBezTo>
                    <a:pt x="39" y="73"/>
                    <a:pt x="41" y="64"/>
                    <a:pt x="44" y="56"/>
                  </a:cubicBezTo>
                  <a:cubicBezTo>
                    <a:pt x="44" y="56"/>
                    <a:pt x="44" y="56"/>
                    <a:pt x="44" y="56"/>
                  </a:cubicBezTo>
                  <a:cubicBezTo>
                    <a:pt x="45" y="55"/>
                    <a:pt x="46" y="54"/>
                    <a:pt x="47" y="53"/>
                  </a:cubicBezTo>
                  <a:cubicBezTo>
                    <a:pt x="41" y="67"/>
                    <a:pt x="38" y="83"/>
                    <a:pt x="32" y="98"/>
                  </a:cubicBezTo>
                  <a:cubicBezTo>
                    <a:pt x="31" y="100"/>
                    <a:pt x="30" y="101"/>
                    <a:pt x="30" y="101"/>
                  </a:cubicBezTo>
                  <a:moveTo>
                    <a:pt x="43" y="66"/>
                  </a:moveTo>
                  <a:cubicBezTo>
                    <a:pt x="43" y="66"/>
                    <a:pt x="43" y="66"/>
                    <a:pt x="43" y="66"/>
                  </a:cubicBezTo>
                  <a:cubicBezTo>
                    <a:pt x="44" y="63"/>
                    <a:pt x="45" y="61"/>
                    <a:pt x="45" y="59"/>
                  </a:cubicBezTo>
                  <a:cubicBezTo>
                    <a:pt x="46" y="58"/>
                    <a:pt x="47" y="52"/>
                    <a:pt x="47" y="52"/>
                  </a:cubicBezTo>
                  <a:cubicBezTo>
                    <a:pt x="47" y="52"/>
                    <a:pt x="47" y="52"/>
                    <a:pt x="47" y="54"/>
                  </a:cubicBezTo>
                  <a:cubicBezTo>
                    <a:pt x="46" y="58"/>
                    <a:pt x="45" y="62"/>
                    <a:pt x="43" y="66"/>
                  </a:cubicBezTo>
                  <a:moveTo>
                    <a:pt x="87" y="58"/>
                  </a:moveTo>
                  <a:cubicBezTo>
                    <a:pt x="89" y="55"/>
                    <a:pt x="90" y="51"/>
                    <a:pt x="92" y="47"/>
                  </a:cubicBezTo>
                  <a:cubicBezTo>
                    <a:pt x="91" y="50"/>
                    <a:pt x="91" y="52"/>
                    <a:pt x="90" y="55"/>
                  </a:cubicBezTo>
                  <a:cubicBezTo>
                    <a:pt x="91" y="55"/>
                    <a:pt x="91" y="55"/>
                    <a:pt x="91" y="55"/>
                  </a:cubicBezTo>
                  <a:cubicBezTo>
                    <a:pt x="90" y="56"/>
                    <a:pt x="88" y="57"/>
                    <a:pt x="87" y="58"/>
                  </a:cubicBezTo>
                  <a:moveTo>
                    <a:pt x="33" y="105"/>
                  </a:moveTo>
                  <a:cubicBezTo>
                    <a:pt x="34" y="102"/>
                    <a:pt x="34" y="99"/>
                    <a:pt x="35" y="95"/>
                  </a:cubicBezTo>
                  <a:cubicBezTo>
                    <a:pt x="36" y="90"/>
                    <a:pt x="38" y="85"/>
                    <a:pt x="40" y="80"/>
                  </a:cubicBezTo>
                  <a:cubicBezTo>
                    <a:pt x="43" y="70"/>
                    <a:pt x="46" y="60"/>
                    <a:pt x="49" y="51"/>
                  </a:cubicBezTo>
                  <a:cubicBezTo>
                    <a:pt x="50" y="49"/>
                    <a:pt x="52" y="48"/>
                    <a:pt x="53" y="46"/>
                  </a:cubicBezTo>
                  <a:cubicBezTo>
                    <a:pt x="50" y="53"/>
                    <a:pt x="49" y="62"/>
                    <a:pt x="46" y="70"/>
                  </a:cubicBezTo>
                  <a:cubicBezTo>
                    <a:pt x="44" y="74"/>
                    <a:pt x="42" y="79"/>
                    <a:pt x="40" y="84"/>
                  </a:cubicBezTo>
                  <a:cubicBezTo>
                    <a:pt x="38" y="89"/>
                    <a:pt x="37" y="94"/>
                    <a:pt x="35" y="100"/>
                  </a:cubicBezTo>
                  <a:cubicBezTo>
                    <a:pt x="35" y="102"/>
                    <a:pt x="34" y="103"/>
                    <a:pt x="33" y="105"/>
                  </a:cubicBezTo>
                  <a:moveTo>
                    <a:pt x="38" y="105"/>
                  </a:moveTo>
                  <a:cubicBezTo>
                    <a:pt x="39" y="103"/>
                    <a:pt x="39" y="102"/>
                    <a:pt x="40" y="100"/>
                  </a:cubicBezTo>
                  <a:cubicBezTo>
                    <a:pt x="42" y="93"/>
                    <a:pt x="43" y="86"/>
                    <a:pt x="45" y="80"/>
                  </a:cubicBezTo>
                  <a:cubicBezTo>
                    <a:pt x="48" y="68"/>
                    <a:pt x="51" y="55"/>
                    <a:pt x="56" y="43"/>
                  </a:cubicBezTo>
                  <a:cubicBezTo>
                    <a:pt x="58" y="42"/>
                    <a:pt x="60" y="40"/>
                    <a:pt x="61" y="38"/>
                  </a:cubicBezTo>
                  <a:cubicBezTo>
                    <a:pt x="59" y="43"/>
                    <a:pt x="58" y="49"/>
                    <a:pt x="57" y="55"/>
                  </a:cubicBezTo>
                  <a:cubicBezTo>
                    <a:pt x="55" y="59"/>
                    <a:pt x="54" y="63"/>
                    <a:pt x="52" y="67"/>
                  </a:cubicBezTo>
                  <a:cubicBezTo>
                    <a:pt x="47" y="78"/>
                    <a:pt x="44" y="90"/>
                    <a:pt x="40" y="102"/>
                  </a:cubicBezTo>
                  <a:cubicBezTo>
                    <a:pt x="39" y="103"/>
                    <a:pt x="39" y="104"/>
                    <a:pt x="38" y="105"/>
                  </a:cubicBezTo>
                  <a:moveTo>
                    <a:pt x="104" y="47"/>
                  </a:moveTo>
                  <a:cubicBezTo>
                    <a:pt x="104" y="47"/>
                    <a:pt x="103" y="46"/>
                    <a:pt x="103" y="46"/>
                  </a:cubicBezTo>
                  <a:cubicBezTo>
                    <a:pt x="103" y="46"/>
                    <a:pt x="103" y="46"/>
                    <a:pt x="103" y="46"/>
                  </a:cubicBezTo>
                  <a:cubicBezTo>
                    <a:pt x="104" y="43"/>
                    <a:pt x="105" y="39"/>
                    <a:pt x="106" y="36"/>
                  </a:cubicBezTo>
                  <a:cubicBezTo>
                    <a:pt x="105" y="40"/>
                    <a:pt x="105" y="43"/>
                    <a:pt x="104" y="47"/>
                  </a:cubicBezTo>
                  <a:moveTo>
                    <a:pt x="93" y="53"/>
                  </a:moveTo>
                  <a:cubicBezTo>
                    <a:pt x="96" y="47"/>
                    <a:pt x="97" y="40"/>
                    <a:pt x="99" y="34"/>
                  </a:cubicBezTo>
                  <a:cubicBezTo>
                    <a:pt x="99" y="34"/>
                    <a:pt x="99" y="34"/>
                    <a:pt x="99" y="34"/>
                  </a:cubicBezTo>
                  <a:cubicBezTo>
                    <a:pt x="98" y="39"/>
                    <a:pt x="97" y="44"/>
                    <a:pt x="96" y="50"/>
                  </a:cubicBezTo>
                  <a:cubicBezTo>
                    <a:pt x="95" y="51"/>
                    <a:pt x="94" y="52"/>
                    <a:pt x="93" y="53"/>
                  </a:cubicBezTo>
                  <a:moveTo>
                    <a:pt x="85" y="53"/>
                  </a:moveTo>
                  <a:cubicBezTo>
                    <a:pt x="86" y="51"/>
                    <a:pt x="86" y="49"/>
                    <a:pt x="86" y="47"/>
                  </a:cubicBezTo>
                  <a:cubicBezTo>
                    <a:pt x="88" y="42"/>
                    <a:pt x="90" y="37"/>
                    <a:pt x="91" y="33"/>
                  </a:cubicBezTo>
                  <a:cubicBezTo>
                    <a:pt x="92" y="32"/>
                    <a:pt x="92" y="32"/>
                    <a:pt x="92" y="32"/>
                  </a:cubicBezTo>
                  <a:cubicBezTo>
                    <a:pt x="91" y="33"/>
                    <a:pt x="91" y="35"/>
                    <a:pt x="90" y="36"/>
                  </a:cubicBezTo>
                  <a:cubicBezTo>
                    <a:pt x="88" y="41"/>
                    <a:pt x="87" y="47"/>
                    <a:pt x="86" y="52"/>
                  </a:cubicBezTo>
                  <a:cubicBezTo>
                    <a:pt x="85" y="52"/>
                    <a:pt x="85" y="52"/>
                    <a:pt x="85" y="53"/>
                  </a:cubicBezTo>
                  <a:moveTo>
                    <a:pt x="112" y="55"/>
                  </a:moveTo>
                  <a:cubicBezTo>
                    <a:pt x="111" y="54"/>
                    <a:pt x="110" y="53"/>
                    <a:pt x="109" y="52"/>
                  </a:cubicBezTo>
                  <a:cubicBezTo>
                    <a:pt x="111" y="45"/>
                    <a:pt x="113" y="38"/>
                    <a:pt x="115" y="31"/>
                  </a:cubicBezTo>
                  <a:cubicBezTo>
                    <a:pt x="115" y="33"/>
                    <a:pt x="115" y="35"/>
                    <a:pt x="114" y="37"/>
                  </a:cubicBezTo>
                  <a:cubicBezTo>
                    <a:pt x="113" y="43"/>
                    <a:pt x="111" y="49"/>
                    <a:pt x="112" y="55"/>
                  </a:cubicBezTo>
                  <a:moveTo>
                    <a:pt x="45" y="100"/>
                  </a:moveTo>
                  <a:cubicBezTo>
                    <a:pt x="45" y="99"/>
                    <a:pt x="47" y="96"/>
                    <a:pt x="47" y="94"/>
                  </a:cubicBezTo>
                  <a:cubicBezTo>
                    <a:pt x="49" y="87"/>
                    <a:pt x="50" y="80"/>
                    <a:pt x="52" y="74"/>
                  </a:cubicBezTo>
                  <a:cubicBezTo>
                    <a:pt x="54" y="69"/>
                    <a:pt x="55" y="63"/>
                    <a:pt x="57" y="58"/>
                  </a:cubicBezTo>
                  <a:cubicBezTo>
                    <a:pt x="57" y="57"/>
                    <a:pt x="57" y="57"/>
                    <a:pt x="57" y="56"/>
                  </a:cubicBezTo>
                  <a:cubicBezTo>
                    <a:pt x="59" y="50"/>
                    <a:pt x="61" y="43"/>
                    <a:pt x="63" y="36"/>
                  </a:cubicBezTo>
                  <a:cubicBezTo>
                    <a:pt x="66" y="34"/>
                    <a:pt x="69" y="31"/>
                    <a:pt x="71" y="29"/>
                  </a:cubicBezTo>
                  <a:cubicBezTo>
                    <a:pt x="67" y="37"/>
                    <a:pt x="65" y="46"/>
                    <a:pt x="62" y="54"/>
                  </a:cubicBezTo>
                  <a:cubicBezTo>
                    <a:pt x="60" y="60"/>
                    <a:pt x="58" y="65"/>
                    <a:pt x="56" y="70"/>
                  </a:cubicBezTo>
                  <a:cubicBezTo>
                    <a:pt x="54" y="77"/>
                    <a:pt x="52" y="83"/>
                    <a:pt x="49" y="90"/>
                  </a:cubicBezTo>
                  <a:cubicBezTo>
                    <a:pt x="48" y="93"/>
                    <a:pt x="46" y="97"/>
                    <a:pt x="45" y="100"/>
                  </a:cubicBezTo>
                  <a:moveTo>
                    <a:pt x="45" y="102"/>
                  </a:moveTo>
                  <a:cubicBezTo>
                    <a:pt x="50" y="92"/>
                    <a:pt x="53" y="81"/>
                    <a:pt x="57" y="71"/>
                  </a:cubicBezTo>
                  <a:cubicBezTo>
                    <a:pt x="59" y="65"/>
                    <a:pt x="61" y="60"/>
                    <a:pt x="63" y="54"/>
                  </a:cubicBezTo>
                  <a:cubicBezTo>
                    <a:pt x="66" y="48"/>
                    <a:pt x="67" y="42"/>
                    <a:pt x="69" y="36"/>
                  </a:cubicBezTo>
                  <a:cubicBezTo>
                    <a:pt x="70" y="34"/>
                    <a:pt x="71" y="31"/>
                    <a:pt x="72" y="29"/>
                  </a:cubicBezTo>
                  <a:cubicBezTo>
                    <a:pt x="71" y="30"/>
                    <a:pt x="71" y="32"/>
                    <a:pt x="70" y="34"/>
                  </a:cubicBezTo>
                  <a:cubicBezTo>
                    <a:pt x="68" y="40"/>
                    <a:pt x="66" y="47"/>
                    <a:pt x="64" y="54"/>
                  </a:cubicBezTo>
                  <a:cubicBezTo>
                    <a:pt x="60" y="66"/>
                    <a:pt x="57" y="79"/>
                    <a:pt x="54" y="92"/>
                  </a:cubicBezTo>
                  <a:cubicBezTo>
                    <a:pt x="54" y="93"/>
                    <a:pt x="54" y="93"/>
                    <a:pt x="54" y="93"/>
                  </a:cubicBezTo>
                  <a:cubicBezTo>
                    <a:pt x="51" y="96"/>
                    <a:pt x="48" y="99"/>
                    <a:pt x="45" y="102"/>
                  </a:cubicBezTo>
                  <a:moveTo>
                    <a:pt x="55" y="92"/>
                  </a:moveTo>
                  <a:cubicBezTo>
                    <a:pt x="64" y="71"/>
                    <a:pt x="69" y="48"/>
                    <a:pt x="77" y="27"/>
                  </a:cubicBezTo>
                  <a:cubicBezTo>
                    <a:pt x="78" y="25"/>
                    <a:pt x="79" y="23"/>
                    <a:pt x="79" y="21"/>
                  </a:cubicBezTo>
                  <a:cubicBezTo>
                    <a:pt x="79" y="24"/>
                    <a:pt x="78" y="27"/>
                    <a:pt x="77" y="30"/>
                  </a:cubicBezTo>
                  <a:cubicBezTo>
                    <a:pt x="75" y="36"/>
                    <a:pt x="73" y="43"/>
                    <a:pt x="71" y="49"/>
                  </a:cubicBezTo>
                  <a:cubicBezTo>
                    <a:pt x="67" y="61"/>
                    <a:pt x="64" y="73"/>
                    <a:pt x="60" y="85"/>
                  </a:cubicBezTo>
                  <a:cubicBezTo>
                    <a:pt x="60" y="86"/>
                    <a:pt x="60" y="86"/>
                    <a:pt x="60" y="86"/>
                  </a:cubicBezTo>
                  <a:cubicBezTo>
                    <a:pt x="60" y="86"/>
                    <a:pt x="60" y="86"/>
                    <a:pt x="60" y="86"/>
                  </a:cubicBezTo>
                  <a:cubicBezTo>
                    <a:pt x="59" y="88"/>
                    <a:pt x="57" y="90"/>
                    <a:pt x="55" y="92"/>
                  </a:cubicBezTo>
                  <a:moveTo>
                    <a:pt x="107" y="31"/>
                  </a:moveTo>
                  <a:cubicBezTo>
                    <a:pt x="108" y="27"/>
                    <a:pt x="109" y="24"/>
                    <a:pt x="110" y="21"/>
                  </a:cubicBezTo>
                  <a:cubicBezTo>
                    <a:pt x="109" y="23"/>
                    <a:pt x="109" y="24"/>
                    <a:pt x="108" y="26"/>
                  </a:cubicBezTo>
                  <a:cubicBezTo>
                    <a:pt x="108" y="28"/>
                    <a:pt x="107" y="29"/>
                    <a:pt x="107" y="31"/>
                  </a:cubicBezTo>
                  <a:moveTo>
                    <a:pt x="114" y="57"/>
                  </a:moveTo>
                  <a:cubicBezTo>
                    <a:pt x="113" y="56"/>
                    <a:pt x="113" y="56"/>
                    <a:pt x="113" y="56"/>
                  </a:cubicBezTo>
                  <a:cubicBezTo>
                    <a:pt x="112" y="51"/>
                    <a:pt x="113" y="45"/>
                    <a:pt x="115" y="39"/>
                  </a:cubicBezTo>
                  <a:cubicBezTo>
                    <a:pt x="116" y="34"/>
                    <a:pt x="116" y="29"/>
                    <a:pt x="117" y="24"/>
                  </a:cubicBezTo>
                  <a:cubicBezTo>
                    <a:pt x="117" y="23"/>
                    <a:pt x="117" y="22"/>
                    <a:pt x="117" y="21"/>
                  </a:cubicBezTo>
                  <a:cubicBezTo>
                    <a:pt x="116" y="33"/>
                    <a:pt x="114" y="45"/>
                    <a:pt x="114" y="57"/>
                  </a:cubicBezTo>
                  <a:moveTo>
                    <a:pt x="75" y="21"/>
                  </a:moveTo>
                  <a:cubicBezTo>
                    <a:pt x="74" y="20"/>
                    <a:pt x="74" y="20"/>
                    <a:pt x="74" y="19"/>
                  </a:cubicBezTo>
                  <a:cubicBezTo>
                    <a:pt x="74" y="19"/>
                    <a:pt x="74" y="18"/>
                    <a:pt x="75" y="18"/>
                  </a:cubicBezTo>
                  <a:cubicBezTo>
                    <a:pt x="74" y="19"/>
                    <a:pt x="74" y="20"/>
                    <a:pt x="75" y="21"/>
                  </a:cubicBezTo>
                  <a:moveTo>
                    <a:pt x="82" y="63"/>
                  </a:moveTo>
                  <a:cubicBezTo>
                    <a:pt x="85" y="56"/>
                    <a:pt x="87" y="49"/>
                    <a:pt x="90" y="41"/>
                  </a:cubicBezTo>
                  <a:cubicBezTo>
                    <a:pt x="92" y="33"/>
                    <a:pt x="95" y="25"/>
                    <a:pt x="98" y="17"/>
                  </a:cubicBezTo>
                  <a:cubicBezTo>
                    <a:pt x="97" y="22"/>
                    <a:pt x="96" y="27"/>
                    <a:pt x="94" y="31"/>
                  </a:cubicBezTo>
                  <a:cubicBezTo>
                    <a:pt x="91" y="41"/>
                    <a:pt x="88" y="50"/>
                    <a:pt x="86" y="60"/>
                  </a:cubicBezTo>
                  <a:cubicBezTo>
                    <a:pt x="86" y="60"/>
                    <a:pt x="86" y="60"/>
                    <a:pt x="86" y="60"/>
                  </a:cubicBezTo>
                  <a:cubicBezTo>
                    <a:pt x="85" y="61"/>
                    <a:pt x="84" y="62"/>
                    <a:pt x="82" y="63"/>
                  </a:cubicBezTo>
                  <a:moveTo>
                    <a:pt x="108" y="51"/>
                  </a:moveTo>
                  <a:cubicBezTo>
                    <a:pt x="107" y="50"/>
                    <a:pt x="106" y="49"/>
                    <a:pt x="105" y="48"/>
                  </a:cubicBezTo>
                  <a:cubicBezTo>
                    <a:pt x="109" y="43"/>
                    <a:pt x="110" y="37"/>
                    <a:pt x="111" y="31"/>
                  </a:cubicBezTo>
                  <a:cubicBezTo>
                    <a:pt x="112" y="27"/>
                    <a:pt x="112" y="23"/>
                    <a:pt x="114" y="19"/>
                  </a:cubicBezTo>
                  <a:cubicBezTo>
                    <a:pt x="114" y="18"/>
                    <a:pt x="114" y="18"/>
                    <a:pt x="114" y="17"/>
                  </a:cubicBezTo>
                  <a:cubicBezTo>
                    <a:pt x="113" y="22"/>
                    <a:pt x="112" y="27"/>
                    <a:pt x="112" y="31"/>
                  </a:cubicBezTo>
                  <a:cubicBezTo>
                    <a:pt x="112" y="38"/>
                    <a:pt x="109" y="44"/>
                    <a:pt x="108" y="51"/>
                  </a:cubicBezTo>
                  <a:moveTo>
                    <a:pt x="99" y="47"/>
                  </a:moveTo>
                  <a:cubicBezTo>
                    <a:pt x="100" y="43"/>
                    <a:pt x="102" y="38"/>
                    <a:pt x="103" y="34"/>
                  </a:cubicBezTo>
                  <a:cubicBezTo>
                    <a:pt x="105" y="27"/>
                    <a:pt x="107" y="20"/>
                    <a:pt x="110" y="13"/>
                  </a:cubicBezTo>
                  <a:cubicBezTo>
                    <a:pt x="110" y="14"/>
                    <a:pt x="109" y="15"/>
                    <a:pt x="109" y="16"/>
                  </a:cubicBezTo>
                  <a:cubicBezTo>
                    <a:pt x="108" y="19"/>
                    <a:pt x="106" y="23"/>
                    <a:pt x="105" y="26"/>
                  </a:cubicBezTo>
                  <a:cubicBezTo>
                    <a:pt x="104" y="32"/>
                    <a:pt x="102" y="39"/>
                    <a:pt x="101" y="45"/>
                  </a:cubicBezTo>
                  <a:cubicBezTo>
                    <a:pt x="100" y="46"/>
                    <a:pt x="100" y="46"/>
                    <a:pt x="100" y="46"/>
                  </a:cubicBezTo>
                  <a:cubicBezTo>
                    <a:pt x="100" y="46"/>
                    <a:pt x="99" y="47"/>
                    <a:pt x="99" y="47"/>
                  </a:cubicBezTo>
                  <a:moveTo>
                    <a:pt x="73" y="18"/>
                  </a:moveTo>
                  <a:cubicBezTo>
                    <a:pt x="72" y="18"/>
                    <a:pt x="72" y="17"/>
                    <a:pt x="71" y="16"/>
                  </a:cubicBezTo>
                  <a:cubicBezTo>
                    <a:pt x="72" y="15"/>
                    <a:pt x="73" y="14"/>
                    <a:pt x="73" y="12"/>
                  </a:cubicBezTo>
                  <a:cubicBezTo>
                    <a:pt x="73" y="14"/>
                    <a:pt x="72" y="16"/>
                    <a:pt x="73" y="18"/>
                  </a:cubicBezTo>
                  <a:moveTo>
                    <a:pt x="70" y="14"/>
                  </a:moveTo>
                  <a:cubicBezTo>
                    <a:pt x="69" y="13"/>
                    <a:pt x="68" y="13"/>
                    <a:pt x="68" y="12"/>
                  </a:cubicBezTo>
                  <a:cubicBezTo>
                    <a:pt x="68" y="12"/>
                    <a:pt x="68" y="12"/>
                    <a:pt x="68" y="12"/>
                  </a:cubicBezTo>
                  <a:cubicBezTo>
                    <a:pt x="68" y="11"/>
                    <a:pt x="69" y="10"/>
                    <a:pt x="69" y="10"/>
                  </a:cubicBezTo>
                  <a:cubicBezTo>
                    <a:pt x="69" y="11"/>
                    <a:pt x="69" y="13"/>
                    <a:pt x="70" y="14"/>
                  </a:cubicBezTo>
                  <a:moveTo>
                    <a:pt x="65" y="9"/>
                  </a:moveTo>
                  <a:cubicBezTo>
                    <a:pt x="65" y="9"/>
                    <a:pt x="65" y="8"/>
                    <a:pt x="64" y="8"/>
                  </a:cubicBezTo>
                  <a:cubicBezTo>
                    <a:pt x="65" y="8"/>
                    <a:pt x="65" y="8"/>
                    <a:pt x="65" y="8"/>
                  </a:cubicBezTo>
                  <a:cubicBezTo>
                    <a:pt x="65" y="8"/>
                    <a:pt x="65" y="8"/>
                    <a:pt x="65" y="8"/>
                  </a:cubicBezTo>
                  <a:cubicBezTo>
                    <a:pt x="65" y="9"/>
                    <a:pt x="65" y="9"/>
                    <a:pt x="65" y="9"/>
                  </a:cubicBezTo>
                  <a:moveTo>
                    <a:pt x="98" y="25"/>
                  </a:moveTo>
                  <a:cubicBezTo>
                    <a:pt x="100" y="20"/>
                    <a:pt x="102" y="14"/>
                    <a:pt x="104" y="8"/>
                  </a:cubicBezTo>
                  <a:cubicBezTo>
                    <a:pt x="105" y="8"/>
                    <a:pt x="105" y="8"/>
                    <a:pt x="105" y="8"/>
                  </a:cubicBezTo>
                  <a:cubicBezTo>
                    <a:pt x="104" y="9"/>
                    <a:pt x="104" y="9"/>
                    <a:pt x="104" y="9"/>
                  </a:cubicBezTo>
                  <a:cubicBezTo>
                    <a:pt x="104" y="12"/>
                    <a:pt x="102" y="15"/>
                    <a:pt x="101" y="18"/>
                  </a:cubicBezTo>
                  <a:cubicBezTo>
                    <a:pt x="100" y="20"/>
                    <a:pt x="99" y="23"/>
                    <a:pt x="98" y="25"/>
                  </a:cubicBezTo>
                  <a:moveTo>
                    <a:pt x="80" y="25"/>
                  </a:moveTo>
                  <a:cubicBezTo>
                    <a:pt x="80" y="25"/>
                    <a:pt x="81" y="25"/>
                    <a:pt x="81" y="24"/>
                  </a:cubicBezTo>
                  <a:cubicBezTo>
                    <a:pt x="83" y="20"/>
                    <a:pt x="85" y="15"/>
                    <a:pt x="87" y="10"/>
                  </a:cubicBezTo>
                  <a:cubicBezTo>
                    <a:pt x="88" y="9"/>
                    <a:pt x="89" y="8"/>
                    <a:pt x="90" y="6"/>
                  </a:cubicBezTo>
                  <a:cubicBezTo>
                    <a:pt x="89" y="8"/>
                    <a:pt x="88" y="11"/>
                    <a:pt x="88" y="13"/>
                  </a:cubicBezTo>
                  <a:cubicBezTo>
                    <a:pt x="86" y="15"/>
                    <a:pt x="85" y="17"/>
                    <a:pt x="84" y="20"/>
                  </a:cubicBezTo>
                  <a:cubicBezTo>
                    <a:pt x="82" y="27"/>
                    <a:pt x="81" y="34"/>
                    <a:pt x="79" y="40"/>
                  </a:cubicBezTo>
                  <a:cubicBezTo>
                    <a:pt x="76" y="48"/>
                    <a:pt x="73" y="55"/>
                    <a:pt x="70" y="62"/>
                  </a:cubicBezTo>
                  <a:cubicBezTo>
                    <a:pt x="67" y="69"/>
                    <a:pt x="66" y="76"/>
                    <a:pt x="62" y="82"/>
                  </a:cubicBezTo>
                  <a:cubicBezTo>
                    <a:pt x="62" y="83"/>
                    <a:pt x="61" y="83"/>
                    <a:pt x="61" y="83"/>
                  </a:cubicBezTo>
                  <a:cubicBezTo>
                    <a:pt x="61" y="83"/>
                    <a:pt x="63" y="78"/>
                    <a:pt x="64" y="77"/>
                  </a:cubicBezTo>
                  <a:cubicBezTo>
                    <a:pt x="65" y="73"/>
                    <a:pt x="66" y="69"/>
                    <a:pt x="67" y="65"/>
                  </a:cubicBezTo>
                  <a:cubicBezTo>
                    <a:pt x="71" y="49"/>
                    <a:pt x="77" y="34"/>
                    <a:pt x="81" y="19"/>
                  </a:cubicBezTo>
                  <a:cubicBezTo>
                    <a:pt x="81" y="18"/>
                    <a:pt x="81" y="18"/>
                    <a:pt x="80" y="18"/>
                  </a:cubicBezTo>
                  <a:cubicBezTo>
                    <a:pt x="80" y="18"/>
                    <a:pt x="80" y="18"/>
                    <a:pt x="80" y="18"/>
                  </a:cubicBezTo>
                  <a:cubicBezTo>
                    <a:pt x="70" y="39"/>
                    <a:pt x="66" y="62"/>
                    <a:pt x="57" y="84"/>
                  </a:cubicBezTo>
                  <a:cubicBezTo>
                    <a:pt x="57" y="85"/>
                    <a:pt x="55" y="90"/>
                    <a:pt x="55" y="90"/>
                  </a:cubicBezTo>
                  <a:cubicBezTo>
                    <a:pt x="55" y="90"/>
                    <a:pt x="55" y="89"/>
                    <a:pt x="56" y="88"/>
                  </a:cubicBezTo>
                  <a:cubicBezTo>
                    <a:pt x="56" y="85"/>
                    <a:pt x="57" y="82"/>
                    <a:pt x="58" y="79"/>
                  </a:cubicBezTo>
                  <a:cubicBezTo>
                    <a:pt x="59" y="73"/>
                    <a:pt x="61" y="66"/>
                    <a:pt x="63" y="61"/>
                  </a:cubicBezTo>
                  <a:cubicBezTo>
                    <a:pt x="67" y="49"/>
                    <a:pt x="69" y="38"/>
                    <a:pt x="74" y="26"/>
                  </a:cubicBezTo>
                  <a:cubicBezTo>
                    <a:pt x="74" y="26"/>
                    <a:pt x="75" y="25"/>
                    <a:pt x="76" y="25"/>
                  </a:cubicBezTo>
                  <a:cubicBezTo>
                    <a:pt x="76" y="24"/>
                    <a:pt x="76" y="24"/>
                    <a:pt x="76" y="23"/>
                  </a:cubicBezTo>
                  <a:cubicBezTo>
                    <a:pt x="76" y="23"/>
                    <a:pt x="76" y="22"/>
                    <a:pt x="76" y="22"/>
                  </a:cubicBezTo>
                  <a:cubicBezTo>
                    <a:pt x="76" y="22"/>
                    <a:pt x="76" y="22"/>
                    <a:pt x="76" y="22"/>
                  </a:cubicBezTo>
                  <a:cubicBezTo>
                    <a:pt x="76" y="22"/>
                    <a:pt x="76" y="21"/>
                    <a:pt x="76" y="20"/>
                  </a:cubicBezTo>
                  <a:cubicBezTo>
                    <a:pt x="76" y="21"/>
                    <a:pt x="76" y="21"/>
                    <a:pt x="76" y="22"/>
                  </a:cubicBezTo>
                  <a:cubicBezTo>
                    <a:pt x="76" y="22"/>
                    <a:pt x="76" y="23"/>
                    <a:pt x="77" y="23"/>
                  </a:cubicBezTo>
                  <a:cubicBezTo>
                    <a:pt x="77" y="23"/>
                    <a:pt x="77" y="23"/>
                    <a:pt x="77" y="22"/>
                  </a:cubicBezTo>
                  <a:cubicBezTo>
                    <a:pt x="79" y="20"/>
                    <a:pt x="80" y="18"/>
                    <a:pt x="81" y="16"/>
                  </a:cubicBezTo>
                  <a:cubicBezTo>
                    <a:pt x="81" y="15"/>
                    <a:pt x="82" y="14"/>
                    <a:pt x="83" y="13"/>
                  </a:cubicBezTo>
                  <a:cubicBezTo>
                    <a:pt x="83" y="12"/>
                    <a:pt x="86" y="8"/>
                    <a:pt x="86" y="8"/>
                  </a:cubicBezTo>
                  <a:cubicBezTo>
                    <a:pt x="86" y="8"/>
                    <a:pt x="86" y="8"/>
                    <a:pt x="86" y="8"/>
                  </a:cubicBezTo>
                  <a:cubicBezTo>
                    <a:pt x="86" y="10"/>
                    <a:pt x="85" y="12"/>
                    <a:pt x="84" y="14"/>
                  </a:cubicBezTo>
                  <a:cubicBezTo>
                    <a:pt x="84" y="14"/>
                    <a:pt x="84" y="14"/>
                    <a:pt x="84" y="15"/>
                  </a:cubicBezTo>
                  <a:cubicBezTo>
                    <a:pt x="83" y="17"/>
                    <a:pt x="82" y="18"/>
                    <a:pt x="81" y="20"/>
                  </a:cubicBezTo>
                  <a:cubicBezTo>
                    <a:pt x="80" y="21"/>
                    <a:pt x="80" y="22"/>
                    <a:pt x="80" y="22"/>
                  </a:cubicBezTo>
                  <a:cubicBezTo>
                    <a:pt x="80" y="23"/>
                    <a:pt x="80" y="23"/>
                    <a:pt x="80" y="24"/>
                  </a:cubicBezTo>
                  <a:cubicBezTo>
                    <a:pt x="80" y="24"/>
                    <a:pt x="80" y="25"/>
                    <a:pt x="80" y="25"/>
                  </a:cubicBezTo>
                  <a:moveTo>
                    <a:pt x="74" y="72"/>
                  </a:moveTo>
                  <a:cubicBezTo>
                    <a:pt x="83" y="53"/>
                    <a:pt x="89" y="32"/>
                    <a:pt x="96" y="12"/>
                  </a:cubicBezTo>
                  <a:cubicBezTo>
                    <a:pt x="96" y="11"/>
                    <a:pt x="98" y="6"/>
                    <a:pt x="98" y="6"/>
                  </a:cubicBezTo>
                  <a:cubicBezTo>
                    <a:pt x="98" y="6"/>
                    <a:pt x="98" y="7"/>
                    <a:pt x="98" y="9"/>
                  </a:cubicBezTo>
                  <a:cubicBezTo>
                    <a:pt x="97" y="12"/>
                    <a:pt x="96" y="15"/>
                    <a:pt x="96" y="17"/>
                  </a:cubicBezTo>
                  <a:cubicBezTo>
                    <a:pt x="94" y="23"/>
                    <a:pt x="92" y="29"/>
                    <a:pt x="90" y="34"/>
                  </a:cubicBezTo>
                  <a:cubicBezTo>
                    <a:pt x="86" y="44"/>
                    <a:pt x="85" y="55"/>
                    <a:pt x="81" y="65"/>
                  </a:cubicBezTo>
                  <a:cubicBezTo>
                    <a:pt x="78" y="68"/>
                    <a:pt x="76" y="70"/>
                    <a:pt x="74" y="72"/>
                  </a:cubicBezTo>
                  <a:moveTo>
                    <a:pt x="68" y="10"/>
                  </a:moveTo>
                  <a:cubicBezTo>
                    <a:pt x="67" y="10"/>
                    <a:pt x="66" y="9"/>
                    <a:pt x="66" y="8"/>
                  </a:cubicBezTo>
                  <a:cubicBezTo>
                    <a:pt x="74" y="7"/>
                    <a:pt x="82" y="6"/>
                    <a:pt x="90" y="6"/>
                  </a:cubicBezTo>
                  <a:cubicBezTo>
                    <a:pt x="89" y="7"/>
                    <a:pt x="88" y="8"/>
                    <a:pt x="87" y="9"/>
                  </a:cubicBezTo>
                  <a:cubicBezTo>
                    <a:pt x="87" y="8"/>
                    <a:pt x="87" y="7"/>
                    <a:pt x="87" y="7"/>
                  </a:cubicBezTo>
                  <a:cubicBezTo>
                    <a:pt x="87" y="6"/>
                    <a:pt x="87" y="6"/>
                    <a:pt x="87" y="6"/>
                  </a:cubicBezTo>
                  <a:cubicBezTo>
                    <a:pt x="87" y="6"/>
                    <a:pt x="87" y="6"/>
                    <a:pt x="87" y="6"/>
                  </a:cubicBezTo>
                  <a:cubicBezTo>
                    <a:pt x="84" y="9"/>
                    <a:pt x="82" y="12"/>
                    <a:pt x="80" y="16"/>
                  </a:cubicBezTo>
                  <a:cubicBezTo>
                    <a:pt x="80" y="16"/>
                    <a:pt x="78" y="20"/>
                    <a:pt x="78" y="20"/>
                  </a:cubicBezTo>
                  <a:cubicBezTo>
                    <a:pt x="77" y="20"/>
                    <a:pt x="77" y="20"/>
                    <a:pt x="78" y="19"/>
                  </a:cubicBezTo>
                  <a:cubicBezTo>
                    <a:pt x="78" y="16"/>
                    <a:pt x="80" y="14"/>
                    <a:pt x="81" y="11"/>
                  </a:cubicBezTo>
                  <a:cubicBezTo>
                    <a:pt x="81" y="11"/>
                    <a:pt x="81" y="10"/>
                    <a:pt x="80" y="10"/>
                  </a:cubicBezTo>
                  <a:cubicBezTo>
                    <a:pt x="80" y="10"/>
                    <a:pt x="80" y="10"/>
                    <a:pt x="80" y="10"/>
                  </a:cubicBezTo>
                  <a:cubicBezTo>
                    <a:pt x="78" y="13"/>
                    <a:pt x="77" y="15"/>
                    <a:pt x="76" y="18"/>
                  </a:cubicBezTo>
                  <a:cubicBezTo>
                    <a:pt x="76" y="19"/>
                    <a:pt x="75" y="20"/>
                    <a:pt x="75" y="20"/>
                  </a:cubicBezTo>
                  <a:cubicBezTo>
                    <a:pt x="75" y="20"/>
                    <a:pt x="76" y="16"/>
                    <a:pt x="76" y="16"/>
                  </a:cubicBezTo>
                  <a:cubicBezTo>
                    <a:pt x="76" y="14"/>
                    <a:pt x="77" y="12"/>
                    <a:pt x="78" y="10"/>
                  </a:cubicBezTo>
                  <a:cubicBezTo>
                    <a:pt x="78" y="10"/>
                    <a:pt x="77" y="10"/>
                    <a:pt x="77" y="10"/>
                  </a:cubicBezTo>
                  <a:cubicBezTo>
                    <a:pt x="77" y="10"/>
                    <a:pt x="77" y="10"/>
                    <a:pt x="77" y="10"/>
                  </a:cubicBezTo>
                  <a:cubicBezTo>
                    <a:pt x="76" y="12"/>
                    <a:pt x="73" y="16"/>
                    <a:pt x="73" y="18"/>
                  </a:cubicBezTo>
                  <a:cubicBezTo>
                    <a:pt x="73" y="15"/>
                    <a:pt x="74" y="13"/>
                    <a:pt x="73" y="11"/>
                  </a:cubicBezTo>
                  <a:cubicBezTo>
                    <a:pt x="73" y="10"/>
                    <a:pt x="73" y="10"/>
                    <a:pt x="73" y="10"/>
                  </a:cubicBezTo>
                  <a:cubicBezTo>
                    <a:pt x="73" y="10"/>
                    <a:pt x="73" y="10"/>
                    <a:pt x="73" y="10"/>
                  </a:cubicBezTo>
                  <a:cubicBezTo>
                    <a:pt x="72" y="12"/>
                    <a:pt x="72" y="13"/>
                    <a:pt x="71" y="13"/>
                  </a:cubicBezTo>
                  <a:cubicBezTo>
                    <a:pt x="71" y="13"/>
                    <a:pt x="70" y="10"/>
                    <a:pt x="70" y="8"/>
                  </a:cubicBezTo>
                  <a:cubicBezTo>
                    <a:pt x="70" y="8"/>
                    <a:pt x="70" y="8"/>
                    <a:pt x="69" y="8"/>
                  </a:cubicBezTo>
                  <a:cubicBezTo>
                    <a:pt x="69" y="8"/>
                    <a:pt x="69" y="8"/>
                    <a:pt x="69" y="8"/>
                  </a:cubicBezTo>
                  <a:cubicBezTo>
                    <a:pt x="68" y="10"/>
                    <a:pt x="68" y="10"/>
                    <a:pt x="68" y="10"/>
                  </a:cubicBezTo>
                  <a:moveTo>
                    <a:pt x="61" y="85"/>
                  </a:moveTo>
                  <a:cubicBezTo>
                    <a:pt x="65" y="80"/>
                    <a:pt x="67" y="74"/>
                    <a:pt x="69" y="68"/>
                  </a:cubicBezTo>
                  <a:cubicBezTo>
                    <a:pt x="71" y="61"/>
                    <a:pt x="74" y="54"/>
                    <a:pt x="77" y="47"/>
                  </a:cubicBezTo>
                  <a:cubicBezTo>
                    <a:pt x="80" y="40"/>
                    <a:pt x="82" y="33"/>
                    <a:pt x="84" y="26"/>
                  </a:cubicBezTo>
                  <a:cubicBezTo>
                    <a:pt x="85" y="19"/>
                    <a:pt x="89" y="13"/>
                    <a:pt x="91" y="6"/>
                  </a:cubicBezTo>
                  <a:cubicBezTo>
                    <a:pt x="94" y="5"/>
                    <a:pt x="96" y="5"/>
                    <a:pt x="98" y="5"/>
                  </a:cubicBezTo>
                  <a:cubicBezTo>
                    <a:pt x="93" y="13"/>
                    <a:pt x="92" y="23"/>
                    <a:pt x="89" y="32"/>
                  </a:cubicBezTo>
                  <a:cubicBezTo>
                    <a:pt x="84" y="43"/>
                    <a:pt x="80" y="55"/>
                    <a:pt x="75" y="67"/>
                  </a:cubicBezTo>
                  <a:cubicBezTo>
                    <a:pt x="74" y="68"/>
                    <a:pt x="74" y="70"/>
                    <a:pt x="73" y="71"/>
                  </a:cubicBezTo>
                  <a:cubicBezTo>
                    <a:pt x="73" y="70"/>
                    <a:pt x="74" y="68"/>
                    <a:pt x="74" y="66"/>
                  </a:cubicBezTo>
                  <a:cubicBezTo>
                    <a:pt x="75" y="63"/>
                    <a:pt x="75" y="61"/>
                    <a:pt x="76" y="58"/>
                  </a:cubicBezTo>
                  <a:cubicBezTo>
                    <a:pt x="78" y="53"/>
                    <a:pt x="80" y="49"/>
                    <a:pt x="81" y="45"/>
                  </a:cubicBezTo>
                  <a:cubicBezTo>
                    <a:pt x="81" y="44"/>
                    <a:pt x="81" y="44"/>
                    <a:pt x="81" y="44"/>
                  </a:cubicBezTo>
                  <a:cubicBezTo>
                    <a:pt x="85" y="37"/>
                    <a:pt x="87" y="30"/>
                    <a:pt x="89" y="22"/>
                  </a:cubicBezTo>
                  <a:cubicBezTo>
                    <a:pt x="91" y="17"/>
                    <a:pt x="93" y="11"/>
                    <a:pt x="96" y="6"/>
                  </a:cubicBezTo>
                  <a:cubicBezTo>
                    <a:pt x="96" y="6"/>
                    <a:pt x="95" y="5"/>
                    <a:pt x="95" y="5"/>
                  </a:cubicBezTo>
                  <a:cubicBezTo>
                    <a:pt x="95" y="5"/>
                    <a:pt x="95" y="5"/>
                    <a:pt x="95" y="6"/>
                  </a:cubicBezTo>
                  <a:cubicBezTo>
                    <a:pt x="94" y="6"/>
                    <a:pt x="94" y="7"/>
                    <a:pt x="94" y="8"/>
                  </a:cubicBezTo>
                  <a:cubicBezTo>
                    <a:pt x="94" y="8"/>
                    <a:pt x="93" y="8"/>
                    <a:pt x="93" y="9"/>
                  </a:cubicBezTo>
                  <a:cubicBezTo>
                    <a:pt x="92" y="12"/>
                    <a:pt x="91" y="15"/>
                    <a:pt x="90" y="18"/>
                  </a:cubicBezTo>
                  <a:cubicBezTo>
                    <a:pt x="89" y="20"/>
                    <a:pt x="88" y="22"/>
                    <a:pt x="88" y="24"/>
                  </a:cubicBezTo>
                  <a:cubicBezTo>
                    <a:pt x="86" y="30"/>
                    <a:pt x="83" y="36"/>
                    <a:pt x="81" y="42"/>
                  </a:cubicBezTo>
                  <a:cubicBezTo>
                    <a:pt x="81" y="43"/>
                    <a:pt x="81" y="43"/>
                    <a:pt x="81" y="44"/>
                  </a:cubicBezTo>
                  <a:cubicBezTo>
                    <a:pt x="75" y="55"/>
                    <a:pt x="70" y="67"/>
                    <a:pt x="67" y="79"/>
                  </a:cubicBezTo>
                  <a:cubicBezTo>
                    <a:pt x="67" y="79"/>
                    <a:pt x="67" y="79"/>
                    <a:pt x="67" y="79"/>
                  </a:cubicBezTo>
                  <a:cubicBezTo>
                    <a:pt x="65" y="81"/>
                    <a:pt x="63" y="83"/>
                    <a:pt x="61" y="85"/>
                  </a:cubicBezTo>
                  <a:moveTo>
                    <a:pt x="94" y="25"/>
                  </a:moveTo>
                  <a:cubicBezTo>
                    <a:pt x="96" y="19"/>
                    <a:pt x="98" y="12"/>
                    <a:pt x="99" y="5"/>
                  </a:cubicBezTo>
                  <a:cubicBezTo>
                    <a:pt x="101" y="5"/>
                    <a:pt x="103" y="4"/>
                    <a:pt x="105" y="4"/>
                  </a:cubicBezTo>
                  <a:cubicBezTo>
                    <a:pt x="100" y="15"/>
                    <a:pt x="97" y="26"/>
                    <a:pt x="94" y="38"/>
                  </a:cubicBezTo>
                  <a:cubicBezTo>
                    <a:pt x="92" y="43"/>
                    <a:pt x="90" y="49"/>
                    <a:pt x="88" y="54"/>
                  </a:cubicBezTo>
                  <a:cubicBezTo>
                    <a:pt x="88" y="54"/>
                    <a:pt x="88" y="54"/>
                    <a:pt x="88" y="54"/>
                  </a:cubicBezTo>
                  <a:cubicBezTo>
                    <a:pt x="88" y="53"/>
                    <a:pt x="88" y="53"/>
                    <a:pt x="88" y="53"/>
                  </a:cubicBezTo>
                  <a:cubicBezTo>
                    <a:pt x="89" y="50"/>
                    <a:pt x="90" y="48"/>
                    <a:pt x="91" y="45"/>
                  </a:cubicBezTo>
                  <a:cubicBezTo>
                    <a:pt x="94" y="33"/>
                    <a:pt x="98" y="22"/>
                    <a:pt x="101" y="10"/>
                  </a:cubicBezTo>
                  <a:cubicBezTo>
                    <a:pt x="101" y="10"/>
                    <a:pt x="101" y="10"/>
                    <a:pt x="101" y="9"/>
                  </a:cubicBezTo>
                  <a:cubicBezTo>
                    <a:pt x="101" y="8"/>
                    <a:pt x="101" y="8"/>
                    <a:pt x="102" y="7"/>
                  </a:cubicBezTo>
                  <a:cubicBezTo>
                    <a:pt x="102" y="6"/>
                    <a:pt x="101" y="6"/>
                    <a:pt x="101" y="6"/>
                  </a:cubicBezTo>
                  <a:cubicBezTo>
                    <a:pt x="101" y="6"/>
                    <a:pt x="101" y="6"/>
                    <a:pt x="101" y="6"/>
                  </a:cubicBezTo>
                  <a:cubicBezTo>
                    <a:pt x="99" y="13"/>
                    <a:pt x="96" y="19"/>
                    <a:pt x="94" y="25"/>
                  </a:cubicBezTo>
                  <a:moveTo>
                    <a:pt x="92" y="52"/>
                  </a:moveTo>
                  <a:cubicBezTo>
                    <a:pt x="92" y="52"/>
                    <a:pt x="93" y="46"/>
                    <a:pt x="93" y="44"/>
                  </a:cubicBezTo>
                  <a:cubicBezTo>
                    <a:pt x="94" y="42"/>
                    <a:pt x="94" y="41"/>
                    <a:pt x="94" y="39"/>
                  </a:cubicBezTo>
                  <a:cubicBezTo>
                    <a:pt x="95" y="37"/>
                    <a:pt x="96" y="35"/>
                    <a:pt x="96" y="33"/>
                  </a:cubicBezTo>
                  <a:cubicBezTo>
                    <a:pt x="100" y="23"/>
                    <a:pt x="104" y="14"/>
                    <a:pt x="107" y="4"/>
                  </a:cubicBezTo>
                  <a:cubicBezTo>
                    <a:pt x="107" y="4"/>
                    <a:pt x="108" y="4"/>
                    <a:pt x="109" y="4"/>
                  </a:cubicBezTo>
                  <a:cubicBezTo>
                    <a:pt x="106" y="11"/>
                    <a:pt x="103" y="19"/>
                    <a:pt x="101" y="26"/>
                  </a:cubicBezTo>
                  <a:cubicBezTo>
                    <a:pt x="99" y="31"/>
                    <a:pt x="97" y="36"/>
                    <a:pt x="96" y="41"/>
                  </a:cubicBezTo>
                  <a:cubicBezTo>
                    <a:pt x="95" y="43"/>
                    <a:pt x="95" y="46"/>
                    <a:pt x="94" y="49"/>
                  </a:cubicBezTo>
                  <a:cubicBezTo>
                    <a:pt x="93" y="51"/>
                    <a:pt x="93" y="52"/>
                    <a:pt x="92" y="52"/>
                  </a:cubicBezTo>
                  <a:moveTo>
                    <a:pt x="97" y="49"/>
                  </a:moveTo>
                  <a:cubicBezTo>
                    <a:pt x="97" y="49"/>
                    <a:pt x="98" y="45"/>
                    <a:pt x="98" y="44"/>
                  </a:cubicBezTo>
                  <a:cubicBezTo>
                    <a:pt x="99" y="39"/>
                    <a:pt x="100" y="33"/>
                    <a:pt x="101" y="28"/>
                  </a:cubicBezTo>
                  <a:cubicBezTo>
                    <a:pt x="104" y="20"/>
                    <a:pt x="108" y="12"/>
                    <a:pt x="110" y="4"/>
                  </a:cubicBezTo>
                  <a:cubicBezTo>
                    <a:pt x="110" y="4"/>
                    <a:pt x="110" y="4"/>
                    <a:pt x="110" y="4"/>
                  </a:cubicBezTo>
                  <a:cubicBezTo>
                    <a:pt x="111" y="4"/>
                    <a:pt x="113" y="4"/>
                    <a:pt x="115" y="4"/>
                  </a:cubicBezTo>
                  <a:cubicBezTo>
                    <a:pt x="116" y="4"/>
                    <a:pt x="117" y="4"/>
                    <a:pt x="119" y="4"/>
                  </a:cubicBezTo>
                  <a:cubicBezTo>
                    <a:pt x="119" y="6"/>
                    <a:pt x="119" y="7"/>
                    <a:pt x="118" y="9"/>
                  </a:cubicBezTo>
                  <a:cubicBezTo>
                    <a:pt x="118" y="9"/>
                    <a:pt x="118" y="9"/>
                    <a:pt x="118" y="9"/>
                  </a:cubicBezTo>
                  <a:cubicBezTo>
                    <a:pt x="117" y="13"/>
                    <a:pt x="117" y="18"/>
                    <a:pt x="116" y="22"/>
                  </a:cubicBezTo>
                  <a:cubicBezTo>
                    <a:pt x="115" y="27"/>
                    <a:pt x="114" y="32"/>
                    <a:pt x="113" y="36"/>
                  </a:cubicBezTo>
                  <a:cubicBezTo>
                    <a:pt x="112" y="41"/>
                    <a:pt x="110" y="45"/>
                    <a:pt x="109" y="50"/>
                  </a:cubicBezTo>
                  <a:cubicBezTo>
                    <a:pt x="109" y="48"/>
                    <a:pt x="109" y="46"/>
                    <a:pt x="110" y="45"/>
                  </a:cubicBezTo>
                  <a:cubicBezTo>
                    <a:pt x="110" y="42"/>
                    <a:pt x="111" y="40"/>
                    <a:pt x="112" y="37"/>
                  </a:cubicBezTo>
                  <a:cubicBezTo>
                    <a:pt x="113" y="33"/>
                    <a:pt x="113" y="29"/>
                    <a:pt x="114" y="25"/>
                  </a:cubicBezTo>
                  <a:cubicBezTo>
                    <a:pt x="114" y="20"/>
                    <a:pt x="116" y="15"/>
                    <a:pt x="117" y="10"/>
                  </a:cubicBezTo>
                  <a:cubicBezTo>
                    <a:pt x="118" y="9"/>
                    <a:pt x="118" y="8"/>
                    <a:pt x="117" y="8"/>
                  </a:cubicBezTo>
                  <a:cubicBezTo>
                    <a:pt x="118" y="7"/>
                    <a:pt x="118" y="6"/>
                    <a:pt x="118" y="6"/>
                  </a:cubicBezTo>
                  <a:cubicBezTo>
                    <a:pt x="118" y="5"/>
                    <a:pt x="118" y="5"/>
                    <a:pt x="118" y="5"/>
                  </a:cubicBezTo>
                  <a:cubicBezTo>
                    <a:pt x="117" y="5"/>
                    <a:pt x="117" y="5"/>
                    <a:pt x="117" y="5"/>
                  </a:cubicBezTo>
                  <a:cubicBezTo>
                    <a:pt x="115" y="12"/>
                    <a:pt x="113" y="18"/>
                    <a:pt x="111" y="25"/>
                  </a:cubicBezTo>
                  <a:cubicBezTo>
                    <a:pt x="109" y="32"/>
                    <a:pt x="109" y="39"/>
                    <a:pt x="106" y="45"/>
                  </a:cubicBezTo>
                  <a:cubicBezTo>
                    <a:pt x="105" y="46"/>
                    <a:pt x="105" y="47"/>
                    <a:pt x="105" y="47"/>
                  </a:cubicBezTo>
                  <a:cubicBezTo>
                    <a:pt x="105" y="47"/>
                    <a:pt x="105" y="47"/>
                    <a:pt x="105" y="46"/>
                  </a:cubicBezTo>
                  <a:cubicBezTo>
                    <a:pt x="105" y="43"/>
                    <a:pt x="106" y="40"/>
                    <a:pt x="107" y="38"/>
                  </a:cubicBezTo>
                  <a:cubicBezTo>
                    <a:pt x="107" y="34"/>
                    <a:pt x="108" y="30"/>
                    <a:pt x="109" y="27"/>
                  </a:cubicBezTo>
                  <a:cubicBezTo>
                    <a:pt x="111" y="21"/>
                    <a:pt x="113" y="15"/>
                    <a:pt x="115" y="9"/>
                  </a:cubicBezTo>
                  <a:cubicBezTo>
                    <a:pt x="115" y="8"/>
                    <a:pt x="115" y="8"/>
                    <a:pt x="115" y="7"/>
                  </a:cubicBezTo>
                  <a:cubicBezTo>
                    <a:pt x="115" y="6"/>
                    <a:pt x="116" y="6"/>
                    <a:pt x="116" y="5"/>
                  </a:cubicBezTo>
                  <a:cubicBezTo>
                    <a:pt x="116" y="5"/>
                    <a:pt x="116" y="4"/>
                    <a:pt x="115" y="4"/>
                  </a:cubicBezTo>
                  <a:cubicBezTo>
                    <a:pt x="115" y="4"/>
                    <a:pt x="115" y="5"/>
                    <a:pt x="115" y="5"/>
                  </a:cubicBezTo>
                  <a:cubicBezTo>
                    <a:pt x="113" y="11"/>
                    <a:pt x="109" y="16"/>
                    <a:pt x="108" y="23"/>
                  </a:cubicBezTo>
                  <a:cubicBezTo>
                    <a:pt x="106" y="29"/>
                    <a:pt x="105" y="36"/>
                    <a:pt x="103" y="43"/>
                  </a:cubicBezTo>
                  <a:cubicBezTo>
                    <a:pt x="103" y="44"/>
                    <a:pt x="102" y="44"/>
                    <a:pt x="102" y="45"/>
                  </a:cubicBezTo>
                  <a:cubicBezTo>
                    <a:pt x="102" y="45"/>
                    <a:pt x="102" y="45"/>
                    <a:pt x="102" y="45"/>
                  </a:cubicBezTo>
                  <a:cubicBezTo>
                    <a:pt x="103" y="43"/>
                    <a:pt x="103" y="40"/>
                    <a:pt x="104" y="37"/>
                  </a:cubicBezTo>
                  <a:cubicBezTo>
                    <a:pt x="104" y="33"/>
                    <a:pt x="105" y="30"/>
                    <a:pt x="106" y="26"/>
                  </a:cubicBezTo>
                  <a:cubicBezTo>
                    <a:pt x="108" y="20"/>
                    <a:pt x="111" y="13"/>
                    <a:pt x="113" y="7"/>
                  </a:cubicBezTo>
                  <a:cubicBezTo>
                    <a:pt x="113" y="6"/>
                    <a:pt x="113" y="6"/>
                    <a:pt x="112" y="6"/>
                  </a:cubicBezTo>
                  <a:cubicBezTo>
                    <a:pt x="112" y="6"/>
                    <a:pt x="112" y="6"/>
                    <a:pt x="112" y="6"/>
                  </a:cubicBezTo>
                  <a:cubicBezTo>
                    <a:pt x="107" y="16"/>
                    <a:pt x="104" y="27"/>
                    <a:pt x="101" y="37"/>
                  </a:cubicBezTo>
                  <a:cubicBezTo>
                    <a:pt x="100" y="40"/>
                    <a:pt x="99" y="43"/>
                    <a:pt x="98" y="45"/>
                  </a:cubicBezTo>
                  <a:cubicBezTo>
                    <a:pt x="98" y="48"/>
                    <a:pt x="97" y="49"/>
                    <a:pt x="97" y="49"/>
                  </a:cubicBezTo>
                  <a:moveTo>
                    <a:pt x="115" y="0"/>
                  </a:moveTo>
                  <a:cubicBezTo>
                    <a:pt x="106" y="0"/>
                    <a:pt x="97" y="1"/>
                    <a:pt x="89" y="2"/>
                  </a:cubicBezTo>
                  <a:cubicBezTo>
                    <a:pt x="79" y="3"/>
                    <a:pt x="70" y="4"/>
                    <a:pt x="60" y="5"/>
                  </a:cubicBezTo>
                  <a:cubicBezTo>
                    <a:pt x="60" y="5"/>
                    <a:pt x="59" y="5"/>
                    <a:pt x="59" y="6"/>
                  </a:cubicBezTo>
                  <a:cubicBezTo>
                    <a:pt x="58" y="6"/>
                    <a:pt x="58" y="8"/>
                    <a:pt x="59" y="9"/>
                  </a:cubicBezTo>
                  <a:cubicBezTo>
                    <a:pt x="64" y="12"/>
                    <a:pt x="68" y="18"/>
                    <a:pt x="72" y="23"/>
                  </a:cubicBezTo>
                  <a:cubicBezTo>
                    <a:pt x="49" y="45"/>
                    <a:pt x="28" y="69"/>
                    <a:pt x="1" y="86"/>
                  </a:cubicBezTo>
                  <a:cubicBezTo>
                    <a:pt x="0" y="87"/>
                    <a:pt x="0" y="88"/>
                    <a:pt x="1" y="89"/>
                  </a:cubicBezTo>
                  <a:cubicBezTo>
                    <a:pt x="1" y="90"/>
                    <a:pt x="1" y="90"/>
                    <a:pt x="2" y="90"/>
                  </a:cubicBezTo>
                  <a:cubicBezTo>
                    <a:pt x="2" y="90"/>
                    <a:pt x="2" y="90"/>
                    <a:pt x="2" y="90"/>
                  </a:cubicBezTo>
                  <a:cubicBezTo>
                    <a:pt x="16" y="91"/>
                    <a:pt x="28" y="102"/>
                    <a:pt x="34" y="114"/>
                  </a:cubicBezTo>
                  <a:cubicBezTo>
                    <a:pt x="34" y="115"/>
                    <a:pt x="35" y="115"/>
                    <a:pt x="35" y="115"/>
                  </a:cubicBezTo>
                  <a:cubicBezTo>
                    <a:pt x="35" y="115"/>
                    <a:pt x="36" y="115"/>
                    <a:pt x="36" y="115"/>
                  </a:cubicBezTo>
                  <a:cubicBezTo>
                    <a:pt x="36" y="115"/>
                    <a:pt x="37" y="115"/>
                    <a:pt x="37" y="115"/>
                  </a:cubicBezTo>
                  <a:cubicBezTo>
                    <a:pt x="59" y="94"/>
                    <a:pt x="79" y="71"/>
                    <a:pt x="102" y="50"/>
                  </a:cubicBezTo>
                  <a:cubicBezTo>
                    <a:pt x="105" y="54"/>
                    <a:pt x="109" y="58"/>
                    <a:pt x="113" y="62"/>
                  </a:cubicBezTo>
                  <a:cubicBezTo>
                    <a:pt x="113" y="63"/>
                    <a:pt x="114" y="63"/>
                    <a:pt x="114" y="63"/>
                  </a:cubicBezTo>
                  <a:cubicBezTo>
                    <a:pt x="115" y="63"/>
                    <a:pt x="116" y="63"/>
                    <a:pt x="116" y="62"/>
                  </a:cubicBezTo>
                  <a:cubicBezTo>
                    <a:pt x="117" y="62"/>
                    <a:pt x="117" y="61"/>
                    <a:pt x="117" y="60"/>
                  </a:cubicBezTo>
                  <a:cubicBezTo>
                    <a:pt x="118" y="41"/>
                    <a:pt x="122" y="22"/>
                    <a:pt x="123" y="2"/>
                  </a:cubicBezTo>
                  <a:cubicBezTo>
                    <a:pt x="123" y="1"/>
                    <a:pt x="122" y="1"/>
                    <a:pt x="122" y="1"/>
                  </a:cubicBezTo>
                  <a:cubicBezTo>
                    <a:pt x="122" y="0"/>
                    <a:pt x="121" y="0"/>
                    <a:pt x="121" y="0"/>
                  </a:cubicBezTo>
                  <a:cubicBezTo>
                    <a:pt x="119" y="0"/>
                    <a:pt x="117" y="0"/>
                    <a:pt x="115"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534" name="Google Shape;534;p22"/>
            <p:cNvSpPr/>
            <p:nvPr/>
          </p:nvSpPr>
          <p:spPr>
            <a:xfrm>
              <a:off x="4106531" y="4646539"/>
              <a:ext cx="352425" cy="185738"/>
            </a:xfrm>
            <a:custGeom>
              <a:rect b="b" l="l" r="r" t="t"/>
              <a:pathLst>
                <a:path extrusionOk="0" h="44" w="83">
                  <a:moveTo>
                    <a:pt x="59" y="40"/>
                  </a:moveTo>
                  <a:cubicBezTo>
                    <a:pt x="59" y="39"/>
                    <a:pt x="59" y="38"/>
                    <a:pt x="59" y="38"/>
                  </a:cubicBezTo>
                  <a:cubicBezTo>
                    <a:pt x="63" y="35"/>
                    <a:pt x="66" y="33"/>
                    <a:pt x="69" y="31"/>
                  </a:cubicBezTo>
                  <a:cubicBezTo>
                    <a:pt x="69" y="32"/>
                    <a:pt x="68" y="32"/>
                    <a:pt x="67" y="33"/>
                  </a:cubicBezTo>
                  <a:cubicBezTo>
                    <a:pt x="64" y="35"/>
                    <a:pt x="61" y="37"/>
                    <a:pt x="59" y="40"/>
                  </a:cubicBezTo>
                  <a:moveTo>
                    <a:pt x="59" y="34"/>
                  </a:moveTo>
                  <a:cubicBezTo>
                    <a:pt x="59" y="33"/>
                    <a:pt x="59" y="33"/>
                    <a:pt x="59" y="33"/>
                  </a:cubicBezTo>
                  <a:cubicBezTo>
                    <a:pt x="59" y="33"/>
                    <a:pt x="59" y="33"/>
                    <a:pt x="59" y="33"/>
                  </a:cubicBezTo>
                  <a:cubicBezTo>
                    <a:pt x="61" y="32"/>
                    <a:pt x="62" y="31"/>
                    <a:pt x="64" y="30"/>
                  </a:cubicBezTo>
                  <a:cubicBezTo>
                    <a:pt x="62" y="31"/>
                    <a:pt x="60" y="32"/>
                    <a:pt x="59" y="34"/>
                  </a:cubicBezTo>
                  <a:moveTo>
                    <a:pt x="48" y="32"/>
                  </a:moveTo>
                  <a:cubicBezTo>
                    <a:pt x="50" y="31"/>
                    <a:pt x="52" y="30"/>
                    <a:pt x="54" y="29"/>
                  </a:cubicBezTo>
                  <a:cubicBezTo>
                    <a:pt x="53" y="30"/>
                    <a:pt x="51" y="31"/>
                    <a:pt x="50" y="32"/>
                  </a:cubicBezTo>
                  <a:cubicBezTo>
                    <a:pt x="50" y="32"/>
                    <a:pt x="50" y="32"/>
                    <a:pt x="50" y="32"/>
                  </a:cubicBezTo>
                  <a:cubicBezTo>
                    <a:pt x="50" y="32"/>
                    <a:pt x="49" y="32"/>
                    <a:pt x="48" y="32"/>
                  </a:cubicBezTo>
                  <a:moveTo>
                    <a:pt x="33" y="34"/>
                  </a:moveTo>
                  <a:cubicBezTo>
                    <a:pt x="36" y="32"/>
                    <a:pt x="39" y="30"/>
                    <a:pt x="42" y="28"/>
                  </a:cubicBezTo>
                  <a:cubicBezTo>
                    <a:pt x="40" y="30"/>
                    <a:pt x="38" y="31"/>
                    <a:pt x="36" y="33"/>
                  </a:cubicBezTo>
                  <a:cubicBezTo>
                    <a:pt x="36" y="33"/>
                    <a:pt x="36" y="33"/>
                    <a:pt x="36" y="33"/>
                  </a:cubicBezTo>
                  <a:cubicBezTo>
                    <a:pt x="35" y="34"/>
                    <a:pt x="34" y="34"/>
                    <a:pt x="33" y="34"/>
                  </a:cubicBezTo>
                  <a:moveTo>
                    <a:pt x="8" y="32"/>
                  </a:moveTo>
                  <a:cubicBezTo>
                    <a:pt x="8" y="32"/>
                    <a:pt x="8" y="31"/>
                    <a:pt x="8" y="31"/>
                  </a:cubicBezTo>
                  <a:cubicBezTo>
                    <a:pt x="10" y="30"/>
                    <a:pt x="12" y="29"/>
                    <a:pt x="13" y="28"/>
                  </a:cubicBezTo>
                  <a:cubicBezTo>
                    <a:pt x="12" y="30"/>
                    <a:pt x="10" y="31"/>
                    <a:pt x="8" y="32"/>
                  </a:cubicBezTo>
                  <a:moveTo>
                    <a:pt x="59" y="41"/>
                  </a:moveTo>
                  <a:cubicBezTo>
                    <a:pt x="59" y="41"/>
                    <a:pt x="59" y="41"/>
                    <a:pt x="59" y="41"/>
                  </a:cubicBezTo>
                  <a:cubicBezTo>
                    <a:pt x="61" y="38"/>
                    <a:pt x="64" y="36"/>
                    <a:pt x="66" y="34"/>
                  </a:cubicBezTo>
                  <a:cubicBezTo>
                    <a:pt x="68" y="33"/>
                    <a:pt x="70" y="30"/>
                    <a:pt x="72" y="29"/>
                  </a:cubicBezTo>
                  <a:cubicBezTo>
                    <a:pt x="73" y="28"/>
                    <a:pt x="73" y="28"/>
                    <a:pt x="74" y="27"/>
                  </a:cubicBezTo>
                  <a:cubicBezTo>
                    <a:pt x="69" y="32"/>
                    <a:pt x="64" y="36"/>
                    <a:pt x="59" y="41"/>
                  </a:cubicBezTo>
                  <a:moveTo>
                    <a:pt x="52" y="32"/>
                  </a:moveTo>
                  <a:cubicBezTo>
                    <a:pt x="55" y="31"/>
                    <a:pt x="58" y="28"/>
                    <a:pt x="61" y="27"/>
                  </a:cubicBezTo>
                  <a:cubicBezTo>
                    <a:pt x="61" y="26"/>
                    <a:pt x="61" y="26"/>
                    <a:pt x="61" y="26"/>
                  </a:cubicBezTo>
                  <a:cubicBezTo>
                    <a:pt x="59" y="28"/>
                    <a:pt x="57" y="30"/>
                    <a:pt x="55" y="32"/>
                  </a:cubicBezTo>
                  <a:cubicBezTo>
                    <a:pt x="54" y="32"/>
                    <a:pt x="53" y="32"/>
                    <a:pt x="52" y="32"/>
                  </a:cubicBezTo>
                  <a:moveTo>
                    <a:pt x="59" y="37"/>
                  </a:moveTo>
                  <a:cubicBezTo>
                    <a:pt x="59" y="36"/>
                    <a:pt x="59" y="35"/>
                    <a:pt x="59" y="35"/>
                  </a:cubicBezTo>
                  <a:cubicBezTo>
                    <a:pt x="62" y="34"/>
                    <a:pt x="65" y="31"/>
                    <a:pt x="68" y="29"/>
                  </a:cubicBezTo>
                  <a:cubicBezTo>
                    <a:pt x="69" y="28"/>
                    <a:pt x="71" y="26"/>
                    <a:pt x="73" y="25"/>
                  </a:cubicBezTo>
                  <a:cubicBezTo>
                    <a:pt x="74" y="25"/>
                    <a:pt x="74" y="25"/>
                    <a:pt x="74" y="25"/>
                  </a:cubicBezTo>
                  <a:cubicBezTo>
                    <a:pt x="72" y="26"/>
                    <a:pt x="70" y="28"/>
                    <a:pt x="68" y="30"/>
                  </a:cubicBezTo>
                  <a:cubicBezTo>
                    <a:pt x="65" y="33"/>
                    <a:pt x="62" y="34"/>
                    <a:pt x="59" y="37"/>
                  </a:cubicBezTo>
                  <a:moveTo>
                    <a:pt x="66" y="28"/>
                  </a:moveTo>
                  <a:cubicBezTo>
                    <a:pt x="68" y="27"/>
                    <a:pt x="69" y="26"/>
                    <a:pt x="71" y="25"/>
                  </a:cubicBezTo>
                  <a:cubicBezTo>
                    <a:pt x="70" y="25"/>
                    <a:pt x="69" y="26"/>
                    <a:pt x="68" y="26"/>
                  </a:cubicBezTo>
                  <a:cubicBezTo>
                    <a:pt x="67" y="27"/>
                    <a:pt x="67" y="27"/>
                    <a:pt x="66" y="28"/>
                  </a:cubicBezTo>
                  <a:moveTo>
                    <a:pt x="8" y="36"/>
                  </a:moveTo>
                  <a:cubicBezTo>
                    <a:pt x="11" y="35"/>
                    <a:pt x="13" y="34"/>
                    <a:pt x="16" y="32"/>
                  </a:cubicBezTo>
                  <a:cubicBezTo>
                    <a:pt x="19" y="30"/>
                    <a:pt x="22" y="28"/>
                    <a:pt x="26" y="26"/>
                  </a:cubicBezTo>
                  <a:cubicBezTo>
                    <a:pt x="28" y="25"/>
                    <a:pt x="30" y="24"/>
                    <a:pt x="32" y="23"/>
                  </a:cubicBezTo>
                  <a:cubicBezTo>
                    <a:pt x="31" y="24"/>
                    <a:pt x="31" y="24"/>
                    <a:pt x="31" y="24"/>
                  </a:cubicBezTo>
                  <a:cubicBezTo>
                    <a:pt x="26" y="28"/>
                    <a:pt x="20" y="32"/>
                    <a:pt x="14" y="35"/>
                  </a:cubicBezTo>
                  <a:cubicBezTo>
                    <a:pt x="14" y="36"/>
                    <a:pt x="14" y="36"/>
                    <a:pt x="14" y="36"/>
                  </a:cubicBezTo>
                  <a:cubicBezTo>
                    <a:pt x="12" y="36"/>
                    <a:pt x="10" y="36"/>
                    <a:pt x="8" y="36"/>
                  </a:cubicBezTo>
                  <a:moveTo>
                    <a:pt x="49" y="29"/>
                  </a:moveTo>
                  <a:cubicBezTo>
                    <a:pt x="50" y="29"/>
                    <a:pt x="51" y="28"/>
                    <a:pt x="51" y="27"/>
                  </a:cubicBezTo>
                  <a:cubicBezTo>
                    <a:pt x="54" y="26"/>
                    <a:pt x="56" y="24"/>
                    <a:pt x="59" y="23"/>
                  </a:cubicBezTo>
                  <a:cubicBezTo>
                    <a:pt x="59" y="23"/>
                    <a:pt x="59" y="23"/>
                    <a:pt x="59" y="23"/>
                  </a:cubicBezTo>
                  <a:cubicBezTo>
                    <a:pt x="58" y="23"/>
                    <a:pt x="58" y="24"/>
                    <a:pt x="57" y="24"/>
                  </a:cubicBezTo>
                  <a:cubicBezTo>
                    <a:pt x="54" y="26"/>
                    <a:pt x="52" y="27"/>
                    <a:pt x="50" y="29"/>
                  </a:cubicBezTo>
                  <a:cubicBezTo>
                    <a:pt x="49" y="29"/>
                    <a:pt x="49" y="29"/>
                    <a:pt x="49" y="29"/>
                  </a:cubicBezTo>
                  <a:moveTo>
                    <a:pt x="56" y="32"/>
                  </a:moveTo>
                  <a:cubicBezTo>
                    <a:pt x="59" y="31"/>
                    <a:pt x="61" y="29"/>
                    <a:pt x="63" y="28"/>
                  </a:cubicBezTo>
                  <a:cubicBezTo>
                    <a:pt x="66" y="25"/>
                    <a:pt x="70" y="23"/>
                    <a:pt x="74" y="22"/>
                  </a:cubicBezTo>
                  <a:cubicBezTo>
                    <a:pt x="73" y="22"/>
                    <a:pt x="73" y="22"/>
                    <a:pt x="72" y="22"/>
                  </a:cubicBezTo>
                  <a:cubicBezTo>
                    <a:pt x="70" y="23"/>
                    <a:pt x="69" y="24"/>
                    <a:pt x="67" y="25"/>
                  </a:cubicBezTo>
                  <a:cubicBezTo>
                    <a:pt x="64" y="27"/>
                    <a:pt x="61" y="30"/>
                    <a:pt x="58" y="32"/>
                  </a:cubicBezTo>
                  <a:cubicBezTo>
                    <a:pt x="58" y="32"/>
                    <a:pt x="58" y="32"/>
                    <a:pt x="58" y="32"/>
                  </a:cubicBezTo>
                  <a:cubicBezTo>
                    <a:pt x="57" y="32"/>
                    <a:pt x="57" y="32"/>
                    <a:pt x="56" y="32"/>
                  </a:cubicBezTo>
                  <a:moveTo>
                    <a:pt x="8" y="35"/>
                  </a:moveTo>
                  <a:cubicBezTo>
                    <a:pt x="8" y="35"/>
                    <a:pt x="8" y="34"/>
                    <a:pt x="8" y="33"/>
                  </a:cubicBezTo>
                  <a:cubicBezTo>
                    <a:pt x="10" y="33"/>
                    <a:pt x="12" y="32"/>
                    <a:pt x="13" y="30"/>
                  </a:cubicBezTo>
                  <a:cubicBezTo>
                    <a:pt x="16" y="29"/>
                    <a:pt x="19" y="27"/>
                    <a:pt x="22" y="26"/>
                  </a:cubicBezTo>
                  <a:cubicBezTo>
                    <a:pt x="25" y="24"/>
                    <a:pt x="29" y="21"/>
                    <a:pt x="32" y="19"/>
                  </a:cubicBezTo>
                  <a:cubicBezTo>
                    <a:pt x="29" y="21"/>
                    <a:pt x="27" y="23"/>
                    <a:pt x="24" y="24"/>
                  </a:cubicBezTo>
                  <a:cubicBezTo>
                    <a:pt x="19" y="28"/>
                    <a:pt x="14" y="32"/>
                    <a:pt x="8" y="35"/>
                  </a:cubicBezTo>
                  <a:moveTo>
                    <a:pt x="44" y="33"/>
                  </a:moveTo>
                  <a:cubicBezTo>
                    <a:pt x="48" y="31"/>
                    <a:pt x="51" y="28"/>
                    <a:pt x="55" y="26"/>
                  </a:cubicBezTo>
                  <a:cubicBezTo>
                    <a:pt x="59" y="24"/>
                    <a:pt x="63" y="22"/>
                    <a:pt x="67" y="19"/>
                  </a:cubicBezTo>
                  <a:cubicBezTo>
                    <a:pt x="65" y="21"/>
                    <a:pt x="63" y="22"/>
                    <a:pt x="60" y="23"/>
                  </a:cubicBezTo>
                  <a:cubicBezTo>
                    <a:pt x="56" y="26"/>
                    <a:pt x="51" y="29"/>
                    <a:pt x="47" y="32"/>
                  </a:cubicBezTo>
                  <a:cubicBezTo>
                    <a:pt x="47" y="33"/>
                    <a:pt x="47" y="33"/>
                    <a:pt x="47" y="33"/>
                  </a:cubicBezTo>
                  <a:cubicBezTo>
                    <a:pt x="46" y="33"/>
                    <a:pt x="45" y="33"/>
                    <a:pt x="44" y="33"/>
                  </a:cubicBezTo>
                  <a:moveTo>
                    <a:pt x="55" y="32"/>
                  </a:moveTo>
                  <a:cubicBezTo>
                    <a:pt x="55" y="32"/>
                    <a:pt x="57" y="31"/>
                    <a:pt x="57" y="30"/>
                  </a:cubicBezTo>
                  <a:cubicBezTo>
                    <a:pt x="60" y="28"/>
                    <a:pt x="62" y="26"/>
                    <a:pt x="65" y="25"/>
                  </a:cubicBezTo>
                  <a:cubicBezTo>
                    <a:pt x="69" y="23"/>
                    <a:pt x="73" y="20"/>
                    <a:pt x="77" y="18"/>
                  </a:cubicBezTo>
                  <a:cubicBezTo>
                    <a:pt x="77" y="18"/>
                    <a:pt x="77" y="18"/>
                    <a:pt x="77" y="18"/>
                  </a:cubicBezTo>
                  <a:cubicBezTo>
                    <a:pt x="78" y="19"/>
                    <a:pt x="79" y="20"/>
                    <a:pt x="80" y="21"/>
                  </a:cubicBezTo>
                  <a:cubicBezTo>
                    <a:pt x="80" y="22"/>
                    <a:pt x="79" y="22"/>
                    <a:pt x="79" y="23"/>
                  </a:cubicBezTo>
                  <a:cubicBezTo>
                    <a:pt x="78" y="23"/>
                    <a:pt x="78" y="23"/>
                    <a:pt x="78" y="23"/>
                  </a:cubicBezTo>
                  <a:cubicBezTo>
                    <a:pt x="76" y="24"/>
                    <a:pt x="75" y="26"/>
                    <a:pt x="73" y="28"/>
                  </a:cubicBezTo>
                  <a:cubicBezTo>
                    <a:pt x="71" y="29"/>
                    <a:pt x="69" y="31"/>
                    <a:pt x="66" y="32"/>
                  </a:cubicBezTo>
                  <a:cubicBezTo>
                    <a:pt x="64" y="34"/>
                    <a:pt x="62" y="35"/>
                    <a:pt x="60" y="37"/>
                  </a:cubicBezTo>
                  <a:cubicBezTo>
                    <a:pt x="60" y="36"/>
                    <a:pt x="61" y="35"/>
                    <a:pt x="62" y="35"/>
                  </a:cubicBezTo>
                  <a:cubicBezTo>
                    <a:pt x="63" y="34"/>
                    <a:pt x="64" y="33"/>
                    <a:pt x="66" y="32"/>
                  </a:cubicBezTo>
                  <a:cubicBezTo>
                    <a:pt x="68" y="31"/>
                    <a:pt x="69" y="29"/>
                    <a:pt x="71" y="28"/>
                  </a:cubicBezTo>
                  <a:cubicBezTo>
                    <a:pt x="73" y="26"/>
                    <a:pt x="75" y="24"/>
                    <a:pt x="78" y="23"/>
                  </a:cubicBezTo>
                  <a:cubicBezTo>
                    <a:pt x="78" y="22"/>
                    <a:pt x="78" y="22"/>
                    <a:pt x="78" y="22"/>
                  </a:cubicBezTo>
                  <a:cubicBezTo>
                    <a:pt x="80" y="21"/>
                    <a:pt x="80" y="21"/>
                    <a:pt x="80" y="21"/>
                  </a:cubicBezTo>
                  <a:cubicBezTo>
                    <a:pt x="79" y="21"/>
                    <a:pt x="79" y="21"/>
                    <a:pt x="79" y="21"/>
                  </a:cubicBezTo>
                  <a:cubicBezTo>
                    <a:pt x="76" y="23"/>
                    <a:pt x="73" y="25"/>
                    <a:pt x="70" y="27"/>
                  </a:cubicBezTo>
                  <a:cubicBezTo>
                    <a:pt x="67" y="29"/>
                    <a:pt x="64" y="32"/>
                    <a:pt x="60" y="34"/>
                  </a:cubicBezTo>
                  <a:cubicBezTo>
                    <a:pt x="60" y="34"/>
                    <a:pt x="60" y="34"/>
                    <a:pt x="59" y="34"/>
                  </a:cubicBezTo>
                  <a:cubicBezTo>
                    <a:pt x="59" y="34"/>
                    <a:pt x="59" y="34"/>
                    <a:pt x="60" y="34"/>
                  </a:cubicBezTo>
                  <a:cubicBezTo>
                    <a:pt x="61" y="33"/>
                    <a:pt x="62" y="32"/>
                    <a:pt x="63" y="31"/>
                  </a:cubicBezTo>
                  <a:cubicBezTo>
                    <a:pt x="65" y="29"/>
                    <a:pt x="67" y="28"/>
                    <a:pt x="68" y="27"/>
                  </a:cubicBezTo>
                  <a:cubicBezTo>
                    <a:pt x="71" y="25"/>
                    <a:pt x="74" y="23"/>
                    <a:pt x="77" y="21"/>
                  </a:cubicBezTo>
                  <a:cubicBezTo>
                    <a:pt x="77" y="21"/>
                    <a:pt x="78" y="21"/>
                    <a:pt x="78" y="21"/>
                  </a:cubicBezTo>
                  <a:cubicBezTo>
                    <a:pt x="78" y="21"/>
                    <a:pt x="78" y="20"/>
                    <a:pt x="79" y="20"/>
                  </a:cubicBezTo>
                  <a:cubicBezTo>
                    <a:pt x="78" y="20"/>
                    <a:pt x="78" y="20"/>
                    <a:pt x="78" y="20"/>
                  </a:cubicBezTo>
                  <a:cubicBezTo>
                    <a:pt x="75" y="22"/>
                    <a:pt x="72" y="23"/>
                    <a:pt x="69" y="25"/>
                  </a:cubicBezTo>
                  <a:cubicBezTo>
                    <a:pt x="66" y="27"/>
                    <a:pt x="63" y="30"/>
                    <a:pt x="60" y="31"/>
                  </a:cubicBezTo>
                  <a:cubicBezTo>
                    <a:pt x="60" y="32"/>
                    <a:pt x="59" y="32"/>
                    <a:pt x="59" y="32"/>
                  </a:cubicBezTo>
                  <a:cubicBezTo>
                    <a:pt x="59" y="32"/>
                    <a:pt x="59" y="32"/>
                    <a:pt x="59" y="32"/>
                  </a:cubicBezTo>
                  <a:cubicBezTo>
                    <a:pt x="60" y="31"/>
                    <a:pt x="61" y="30"/>
                    <a:pt x="62" y="29"/>
                  </a:cubicBezTo>
                  <a:cubicBezTo>
                    <a:pt x="64" y="28"/>
                    <a:pt x="66" y="27"/>
                    <a:pt x="67" y="26"/>
                  </a:cubicBezTo>
                  <a:cubicBezTo>
                    <a:pt x="70" y="24"/>
                    <a:pt x="74" y="22"/>
                    <a:pt x="77" y="20"/>
                  </a:cubicBezTo>
                  <a:cubicBezTo>
                    <a:pt x="77" y="20"/>
                    <a:pt x="77" y="20"/>
                    <a:pt x="77" y="20"/>
                  </a:cubicBezTo>
                  <a:cubicBezTo>
                    <a:pt x="71" y="22"/>
                    <a:pt x="66" y="25"/>
                    <a:pt x="61" y="28"/>
                  </a:cubicBezTo>
                  <a:cubicBezTo>
                    <a:pt x="60" y="29"/>
                    <a:pt x="58" y="30"/>
                    <a:pt x="57" y="31"/>
                  </a:cubicBezTo>
                  <a:cubicBezTo>
                    <a:pt x="56" y="32"/>
                    <a:pt x="55" y="32"/>
                    <a:pt x="55" y="32"/>
                  </a:cubicBezTo>
                  <a:moveTo>
                    <a:pt x="64" y="22"/>
                  </a:moveTo>
                  <a:cubicBezTo>
                    <a:pt x="67" y="21"/>
                    <a:pt x="70" y="19"/>
                    <a:pt x="73" y="18"/>
                  </a:cubicBezTo>
                  <a:cubicBezTo>
                    <a:pt x="73" y="18"/>
                    <a:pt x="73" y="18"/>
                    <a:pt x="73" y="18"/>
                  </a:cubicBezTo>
                  <a:cubicBezTo>
                    <a:pt x="73" y="18"/>
                    <a:pt x="73" y="18"/>
                    <a:pt x="73" y="18"/>
                  </a:cubicBezTo>
                  <a:cubicBezTo>
                    <a:pt x="71" y="19"/>
                    <a:pt x="70" y="20"/>
                    <a:pt x="68" y="20"/>
                  </a:cubicBezTo>
                  <a:cubicBezTo>
                    <a:pt x="67" y="21"/>
                    <a:pt x="66" y="22"/>
                    <a:pt x="64" y="22"/>
                  </a:cubicBezTo>
                  <a:moveTo>
                    <a:pt x="7" y="21"/>
                  </a:moveTo>
                  <a:cubicBezTo>
                    <a:pt x="7" y="20"/>
                    <a:pt x="6" y="20"/>
                    <a:pt x="6" y="19"/>
                  </a:cubicBezTo>
                  <a:cubicBezTo>
                    <a:pt x="8" y="18"/>
                    <a:pt x="9" y="18"/>
                    <a:pt x="11" y="17"/>
                  </a:cubicBezTo>
                  <a:cubicBezTo>
                    <a:pt x="10" y="17"/>
                    <a:pt x="8" y="20"/>
                    <a:pt x="7" y="21"/>
                  </a:cubicBezTo>
                  <a:moveTo>
                    <a:pt x="8" y="30"/>
                  </a:moveTo>
                  <a:cubicBezTo>
                    <a:pt x="8" y="29"/>
                    <a:pt x="8" y="28"/>
                    <a:pt x="8" y="28"/>
                  </a:cubicBezTo>
                  <a:cubicBezTo>
                    <a:pt x="15" y="25"/>
                    <a:pt x="21" y="20"/>
                    <a:pt x="28" y="17"/>
                  </a:cubicBezTo>
                  <a:cubicBezTo>
                    <a:pt x="27" y="17"/>
                    <a:pt x="27" y="18"/>
                    <a:pt x="26" y="18"/>
                  </a:cubicBezTo>
                  <a:cubicBezTo>
                    <a:pt x="24" y="19"/>
                    <a:pt x="22" y="21"/>
                    <a:pt x="20" y="22"/>
                  </a:cubicBezTo>
                  <a:cubicBezTo>
                    <a:pt x="16" y="25"/>
                    <a:pt x="12" y="27"/>
                    <a:pt x="8" y="30"/>
                  </a:cubicBezTo>
                  <a:moveTo>
                    <a:pt x="52" y="32"/>
                  </a:moveTo>
                  <a:cubicBezTo>
                    <a:pt x="52" y="32"/>
                    <a:pt x="55" y="29"/>
                    <a:pt x="56" y="29"/>
                  </a:cubicBezTo>
                  <a:cubicBezTo>
                    <a:pt x="56" y="28"/>
                    <a:pt x="57" y="27"/>
                    <a:pt x="58" y="27"/>
                  </a:cubicBezTo>
                  <a:cubicBezTo>
                    <a:pt x="59" y="26"/>
                    <a:pt x="60" y="26"/>
                    <a:pt x="61" y="25"/>
                  </a:cubicBezTo>
                  <a:cubicBezTo>
                    <a:pt x="66" y="22"/>
                    <a:pt x="71" y="20"/>
                    <a:pt x="75" y="17"/>
                  </a:cubicBezTo>
                  <a:cubicBezTo>
                    <a:pt x="76" y="17"/>
                    <a:pt x="76" y="17"/>
                    <a:pt x="76" y="17"/>
                  </a:cubicBezTo>
                  <a:cubicBezTo>
                    <a:pt x="72" y="19"/>
                    <a:pt x="68" y="21"/>
                    <a:pt x="65" y="24"/>
                  </a:cubicBezTo>
                  <a:cubicBezTo>
                    <a:pt x="62" y="25"/>
                    <a:pt x="60" y="26"/>
                    <a:pt x="58" y="28"/>
                  </a:cubicBezTo>
                  <a:cubicBezTo>
                    <a:pt x="57" y="29"/>
                    <a:pt x="55" y="30"/>
                    <a:pt x="54" y="31"/>
                  </a:cubicBezTo>
                  <a:cubicBezTo>
                    <a:pt x="53" y="31"/>
                    <a:pt x="52" y="32"/>
                    <a:pt x="52" y="32"/>
                  </a:cubicBezTo>
                  <a:moveTo>
                    <a:pt x="8" y="23"/>
                  </a:moveTo>
                  <a:cubicBezTo>
                    <a:pt x="7" y="23"/>
                    <a:pt x="7" y="22"/>
                    <a:pt x="7" y="22"/>
                  </a:cubicBezTo>
                  <a:cubicBezTo>
                    <a:pt x="10" y="21"/>
                    <a:pt x="12" y="19"/>
                    <a:pt x="14" y="18"/>
                  </a:cubicBezTo>
                  <a:cubicBezTo>
                    <a:pt x="15" y="17"/>
                    <a:pt x="15" y="17"/>
                    <a:pt x="16" y="17"/>
                  </a:cubicBezTo>
                  <a:cubicBezTo>
                    <a:pt x="15" y="18"/>
                    <a:pt x="14" y="19"/>
                    <a:pt x="12" y="20"/>
                  </a:cubicBezTo>
                  <a:cubicBezTo>
                    <a:pt x="11" y="21"/>
                    <a:pt x="9" y="22"/>
                    <a:pt x="8" y="23"/>
                  </a:cubicBezTo>
                  <a:moveTo>
                    <a:pt x="8" y="23"/>
                  </a:moveTo>
                  <a:cubicBezTo>
                    <a:pt x="8" y="23"/>
                    <a:pt x="11" y="21"/>
                    <a:pt x="12" y="21"/>
                  </a:cubicBezTo>
                  <a:cubicBezTo>
                    <a:pt x="14" y="19"/>
                    <a:pt x="15" y="18"/>
                    <a:pt x="17" y="16"/>
                  </a:cubicBezTo>
                  <a:cubicBezTo>
                    <a:pt x="17" y="16"/>
                    <a:pt x="17" y="16"/>
                    <a:pt x="17" y="16"/>
                  </a:cubicBezTo>
                  <a:cubicBezTo>
                    <a:pt x="18" y="16"/>
                    <a:pt x="19" y="16"/>
                    <a:pt x="20" y="16"/>
                  </a:cubicBezTo>
                  <a:cubicBezTo>
                    <a:pt x="17" y="18"/>
                    <a:pt x="14" y="21"/>
                    <a:pt x="10" y="22"/>
                  </a:cubicBezTo>
                  <a:cubicBezTo>
                    <a:pt x="9" y="23"/>
                    <a:pt x="8" y="23"/>
                    <a:pt x="8" y="23"/>
                  </a:cubicBezTo>
                  <a:moveTo>
                    <a:pt x="8" y="25"/>
                  </a:moveTo>
                  <a:cubicBezTo>
                    <a:pt x="8" y="24"/>
                    <a:pt x="8" y="24"/>
                    <a:pt x="8" y="24"/>
                  </a:cubicBezTo>
                  <a:cubicBezTo>
                    <a:pt x="10" y="23"/>
                    <a:pt x="12" y="22"/>
                    <a:pt x="15" y="20"/>
                  </a:cubicBezTo>
                  <a:cubicBezTo>
                    <a:pt x="16" y="19"/>
                    <a:pt x="17" y="19"/>
                    <a:pt x="19" y="18"/>
                  </a:cubicBezTo>
                  <a:cubicBezTo>
                    <a:pt x="19" y="17"/>
                    <a:pt x="20" y="17"/>
                    <a:pt x="21" y="16"/>
                  </a:cubicBezTo>
                  <a:cubicBezTo>
                    <a:pt x="21" y="16"/>
                    <a:pt x="21" y="16"/>
                    <a:pt x="21" y="16"/>
                  </a:cubicBezTo>
                  <a:cubicBezTo>
                    <a:pt x="18" y="20"/>
                    <a:pt x="12" y="22"/>
                    <a:pt x="8" y="25"/>
                  </a:cubicBezTo>
                  <a:moveTo>
                    <a:pt x="9" y="25"/>
                  </a:moveTo>
                  <a:cubicBezTo>
                    <a:pt x="8" y="25"/>
                    <a:pt x="10" y="24"/>
                    <a:pt x="11" y="23"/>
                  </a:cubicBezTo>
                  <a:cubicBezTo>
                    <a:pt x="13" y="23"/>
                    <a:pt x="14" y="22"/>
                    <a:pt x="16" y="21"/>
                  </a:cubicBezTo>
                  <a:cubicBezTo>
                    <a:pt x="18" y="20"/>
                    <a:pt x="20" y="18"/>
                    <a:pt x="22" y="16"/>
                  </a:cubicBezTo>
                  <a:cubicBezTo>
                    <a:pt x="22" y="16"/>
                    <a:pt x="23" y="16"/>
                    <a:pt x="23" y="16"/>
                  </a:cubicBezTo>
                  <a:cubicBezTo>
                    <a:pt x="19" y="18"/>
                    <a:pt x="15" y="23"/>
                    <a:pt x="10" y="25"/>
                  </a:cubicBezTo>
                  <a:cubicBezTo>
                    <a:pt x="9" y="25"/>
                    <a:pt x="9" y="25"/>
                    <a:pt x="9" y="25"/>
                  </a:cubicBezTo>
                  <a:moveTo>
                    <a:pt x="6" y="18"/>
                  </a:moveTo>
                  <a:cubicBezTo>
                    <a:pt x="6" y="18"/>
                    <a:pt x="7" y="17"/>
                    <a:pt x="7" y="17"/>
                  </a:cubicBezTo>
                  <a:cubicBezTo>
                    <a:pt x="8" y="17"/>
                    <a:pt x="8" y="17"/>
                    <a:pt x="8" y="16"/>
                  </a:cubicBezTo>
                  <a:cubicBezTo>
                    <a:pt x="11" y="16"/>
                    <a:pt x="13" y="16"/>
                    <a:pt x="16" y="16"/>
                  </a:cubicBezTo>
                  <a:cubicBezTo>
                    <a:pt x="14" y="17"/>
                    <a:pt x="12" y="18"/>
                    <a:pt x="11" y="20"/>
                  </a:cubicBezTo>
                  <a:cubicBezTo>
                    <a:pt x="11" y="20"/>
                    <a:pt x="8" y="21"/>
                    <a:pt x="8" y="21"/>
                  </a:cubicBezTo>
                  <a:cubicBezTo>
                    <a:pt x="8" y="21"/>
                    <a:pt x="8" y="21"/>
                    <a:pt x="8" y="21"/>
                  </a:cubicBezTo>
                  <a:cubicBezTo>
                    <a:pt x="9" y="20"/>
                    <a:pt x="11" y="18"/>
                    <a:pt x="12" y="17"/>
                  </a:cubicBezTo>
                  <a:cubicBezTo>
                    <a:pt x="11" y="16"/>
                    <a:pt x="11" y="16"/>
                    <a:pt x="11" y="16"/>
                  </a:cubicBezTo>
                  <a:cubicBezTo>
                    <a:pt x="10" y="17"/>
                    <a:pt x="8" y="18"/>
                    <a:pt x="6" y="18"/>
                  </a:cubicBezTo>
                  <a:cubicBezTo>
                    <a:pt x="6" y="18"/>
                    <a:pt x="6" y="18"/>
                    <a:pt x="6" y="18"/>
                  </a:cubicBezTo>
                  <a:moveTo>
                    <a:pt x="8" y="27"/>
                  </a:moveTo>
                  <a:cubicBezTo>
                    <a:pt x="8" y="26"/>
                    <a:pt x="8" y="26"/>
                    <a:pt x="8" y="26"/>
                  </a:cubicBezTo>
                  <a:cubicBezTo>
                    <a:pt x="14" y="25"/>
                    <a:pt x="18" y="20"/>
                    <a:pt x="22" y="17"/>
                  </a:cubicBezTo>
                  <a:cubicBezTo>
                    <a:pt x="23" y="17"/>
                    <a:pt x="24" y="16"/>
                    <a:pt x="24" y="16"/>
                  </a:cubicBezTo>
                  <a:cubicBezTo>
                    <a:pt x="25" y="16"/>
                    <a:pt x="25" y="16"/>
                    <a:pt x="25" y="16"/>
                  </a:cubicBezTo>
                  <a:cubicBezTo>
                    <a:pt x="25" y="16"/>
                    <a:pt x="24" y="17"/>
                    <a:pt x="23" y="17"/>
                  </a:cubicBezTo>
                  <a:cubicBezTo>
                    <a:pt x="22" y="19"/>
                    <a:pt x="20" y="20"/>
                    <a:pt x="18" y="21"/>
                  </a:cubicBezTo>
                  <a:cubicBezTo>
                    <a:pt x="15" y="23"/>
                    <a:pt x="12" y="25"/>
                    <a:pt x="8" y="27"/>
                  </a:cubicBezTo>
                  <a:moveTo>
                    <a:pt x="9" y="27"/>
                  </a:moveTo>
                  <a:cubicBezTo>
                    <a:pt x="9" y="27"/>
                    <a:pt x="9" y="27"/>
                    <a:pt x="11" y="26"/>
                  </a:cubicBezTo>
                  <a:cubicBezTo>
                    <a:pt x="13" y="25"/>
                    <a:pt x="15" y="24"/>
                    <a:pt x="17" y="23"/>
                  </a:cubicBezTo>
                  <a:cubicBezTo>
                    <a:pt x="20" y="21"/>
                    <a:pt x="23" y="18"/>
                    <a:pt x="26" y="16"/>
                  </a:cubicBezTo>
                  <a:cubicBezTo>
                    <a:pt x="27" y="16"/>
                    <a:pt x="28" y="16"/>
                    <a:pt x="29" y="16"/>
                  </a:cubicBezTo>
                  <a:cubicBezTo>
                    <a:pt x="22" y="18"/>
                    <a:pt x="17" y="23"/>
                    <a:pt x="10" y="26"/>
                  </a:cubicBezTo>
                  <a:cubicBezTo>
                    <a:pt x="9" y="27"/>
                    <a:pt x="9" y="27"/>
                    <a:pt x="9" y="27"/>
                  </a:cubicBezTo>
                  <a:moveTo>
                    <a:pt x="6" y="18"/>
                  </a:moveTo>
                  <a:cubicBezTo>
                    <a:pt x="5" y="17"/>
                    <a:pt x="5" y="17"/>
                    <a:pt x="4" y="16"/>
                  </a:cubicBezTo>
                  <a:cubicBezTo>
                    <a:pt x="5" y="16"/>
                    <a:pt x="6" y="16"/>
                    <a:pt x="7" y="16"/>
                  </a:cubicBezTo>
                  <a:cubicBezTo>
                    <a:pt x="6" y="16"/>
                    <a:pt x="6" y="16"/>
                    <a:pt x="5" y="17"/>
                  </a:cubicBezTo>
                  <a:cubicBezTo>
                    <a:pt x="5" y="17"/>
                    <a:pt x="5" y="17"/>
                    <a:pt x="5" y="17"/>
                  </a:cubicBezTo>
                  <a:cubicBezTo>
                    <a:pt x="5" y="17"/>
                    <a:pt x="7" y="16"/>
                    <a:pt x="7" y="16"/>
                  </a:cubicBezTo>
                  <a:cubicBezTo>
                    <a:pt x="7" y="16"/>
                    <a:pt x="7" y="17"/>
                    <a:pt x="7" y="17"/>
                  </a:cubicBezTo>
                  <a:cubicBezTo>
                    <a:pt x="7" y="17"/>
                    <a:pt x="6" y="18"/>
                    <a:pt x="6" y="18"/>
                  </a:cubicBezTo>
                  <a:moveTo>
                    <a:pt x="9" y="30"/>
                  </a:moveTo>
                  <a:cubicBezTo>
                    <a:pt x="8" y="30"/>
                    <a:pt x="10" y="29"/>
                    <a:pt x="12" y="28"/>
                  </a:cubicBezTo>
                  <a:cubicBezTo>
                    <a:pt x="14" y="26"/>
                    <a:pt x="16" y="25"/>
                    <a:pt x="18" y="24"/>
                  </a:cubicBezTo>
                  <a:cubicBezTo>
                    <a:pt x="22" y="21"/>
                    <a:pt x="26" y="18"/>
                    <a:pt x="31" y="16"/>
                  </a:cubicBezTo>
                  <a:cubicBezTo>
                    <a:pt x="31" y="16"/>
                    <a:pt x="31" y="16"/>
                    <a:pt x="31" y="16"/>
                  </a:cubicBezTo>
                  <a:cubicBezTo>
                    <a:pt x="31" y="16"/>
                    <a:pt x="32" y="16"/>
                    <a:pt x="33" y="16"/>
                  </a:cubicBezTo>
                  <a:cubicBezTo>
                    <a:pt x="25" y="20"/>
                    <a:pt x="18" y="25"/>
                    <a:pt x="10" y="29"/>
                  </a:cubicBezTo>
                  <a:cubicBezTo>
                    <a:pt x="9" y="30"/>
                    <a:pt x="9" y="30"/>
                    <a:pt x="9" y="30"/>
                  </a:cubicBezTo>
                  <a:moveTo>
                    <a:pt x="27" y="20"/>
                  </a:moveTo>
                  <a:cubicBezTo>
                    <a:pt x="27" y="20"/>
                    <a:pt x="27" y="20"/>
                    <a:pt x="27" y="20"/>
                  </a:cubicBezTo>
                  <a:cubicBezTo>
                    <a:pt x="28" y="19"/>
                    <a:pt x="29" y="18"/>
                    <a:pt x="30" y="18"/>
                  </a:cubicBezTo>
                  <a:cubicBezTo>
                    <a:pt x="31" y="17"/>
                    <a:pt x="33" y="16"/>
                    <a:pt x="33" y="16"/>
                  </a:cubicBezTo>
                  <a:cubicBezTo>
                    <a:pt x="33" y="16"/>
                    <a:pt x="33" y="16"/>
                    <a:pt x="33" y="16"/>
                  </a:cubicBezTo>
                  <a:cubicBezTo>
                    <a:pt x="31" y="17"/>
                    <a:pt x="29" y="19"/>
                    <a:pt x="27" y="20"/>
                  </a:cubicBezTo>
                  <a:moveTo>
                    <a:pt x="9" y="33"/>
                  </a:moveTo>
                  <a:cubicBezTo>
                    <a:pt x="10" y="32"/>
                    <a:pt x="11" y="30"/>
                    <a:pt x="13" y="29"/>
                  </a:cubicBezTo>
                  <a:cubicBezTo>
                    <a:pt x="15" y="27"/>
                    <a:pt x="18" y="26"/>
                    <a:pt x="20" y="24"/>
                  </a:cubicBezTo>
                  <a:cubicBezTo>
                    <a:pt x="25" y="21"/>
                    <a:pt x="30" y="19"/>
                    <a:pt x="34" y="15"/>
                  </a:cubicBezTo>
                  <a:cubicBezTo>
                    <a:pt x="36" y="15"/>
                    <a:pt x="37" y="15"/>
                    <a:pt x="38" y="15"/>
                  </a:cubicBezTo>
                  <a:cubicBezTo>
                    <a:pt x="34" y="17"/>
                    <a:pt x="30" y="20"/>
                    <a:pt x="27" y="22"/>
                  </a:cubicBezTo>
                  <a:cubicBezTo>
                    <a:pt x="24" y="24"/>
                    <a:pt x="22" y="25"/>
                    <a:pt x="19" y="26"/>
                  </a:cubicBezTo>
                  <a:cubicBezTo>
                    <a:pt x="16" y="28"/>
                    <a:pt x="14" y="29"/>
                    <a:pt x="11" y="31"/>
                  </a:cubicBezTo>
                  <a:cubicBezTo>
                    <a:pt x="11" y="32"/>
                    <a:pt x="9" y="32"/>
                    <a:pt x="9" y="33"/>
                  </a:cubicBezTo>
                  <a:moveTo>
                    <a:pt x="11" y="35"/>
                  </a:moveTo>
                  <a:cubicBezTo>
                    <a:pt x="12" y="34"/>
                    <a:pt x="12" y="33"/>
                    <a:pt x="13" y="33"/>
                  </a:cubicBezTo>
                  <a:cubicBezTo>
                    <a:pt x="16" y="31"/>
                    <a:pt x="19" y="28"/>
                    <a:pt x="22" y="26"/>
                  </a:cubicBezTo>
                  <a:cubicBezTo>
                    <a:pt x="28" y="22"/>
                    <a:pt x="34" y="18"/>
                    <a:pt x="40" y="15"/>
                  </a:cubicBezTo>
                  <a:cubicBezTo>
                    <a:pt x="41" y="15"/>
                    <a:pt x="43" y="15"/>
                    <a:pt x="44" y="15"/>
                  </a:cubicBezTo>
                  <a:cubicBezTo>
                    <a:pt x="41" y="16"/>
                    <a:pt x="39" y="18"/>
                    <a:pt x="36" y="20"/>
                  </a:cubicBezTo>
                  <a:cubicBezTo>
                    <a:pt x="34" y="21"/>
                    <a:pt x="32" y="22"/>
                    <a:pt x="30" y="23"/>
                  </a:cubicBezTo>
                  <a:cubicBezTo>
                    <a:pt x="24" y="27"/>
                    <a:pt x="18" y="30"/>
                    <a:pt x="13" y="34"/>
                  </a:cubicBezTo>
                  <a:cubicBezTo>
                    <a:pt x="12" y="34"/>
                    <a:pt x="11" y="34"/>
                    <a:pt x="11" y="35"/>
                  </a:cubicBezTo>
                  <a:moveTo>
                    <a:pt x="15" y="35"/>
                  </a:moveTo>
                  <a:cubicBezTo>
                    <a:pt x="20" y="33"/>
                    <a:pt x="25" y="30"/>
                    <a:pt x="31" y="27"/>
                  </a:cubicBezTo>
                  <a:cubicBezTo>
                    <a:pt x="34" y="25"/>
                    <a:pt x="36" y="24"/>
                    <a:pt x="39" y="22"/>
                  </a:cubicBezTo>
                  <a:cubicBezTo>
                    <a:pt x="42" y="21"/>
                    <a:pt x="45" y="18"/>
                    <a:pt x="48" y="17"/>
                  </a:cubicBezTo>
                  <a:cubicBezTo>
                    <a:pt x="49" y="16"/>
                    <a:pt x="51" y="15"/>
                    <a:pt x="52" y="15"/>
                  </a:cubicBezTo>
                  <a:cubicBezTo>
                    <a:pt x="51" y="15"/>
                    <a:pt x="50" y="15"/>
                    <a:pt x="49" y="16"/>
                  </a:cubicBezTo>
                  <a:cubicBezTo>
                    <a:pt x="46" y="18"/>
                    <a:pt x="43" y="20"/>
                    <a:pt x="40" y="22"/>
                  </a:cubicBezTo>
                  <a:cubicBezTo>
                    <a:pt x="34" y="26"/>
                    <a:pt x="28" y="30"/>
                    <a:pt x="22" y="35"/>
                  </a:cubicBezTo>
                  <a:cubicBezTo>
                    <a:pt x="22" y="35"/>
                    <a:pt x="22" y="35"/>
                    <a:pt x="22" y="35"/>
                  </a:cubicBezTo>
                  <a:cubicBezTo>
                    <a:pt x="19" y="35"/>
                    <a:pt x="17" y="35"/>
                    <a:pt x="15" y="35"/>
                  </a:cubicBezTo>
                  <a:moveTo>
                    <a:pt x="37" y="33"/>
                  </a:moveTo>
                  <a:cubicBezTo>
                    <a:pt x="48" y="28"/>
                    <a:pt x="58" y="22"/>
                    <a:pt x="68" y="16"/>
                  </a:cubicBezTo>
                  <a:cubicBezTo>
                    <a:pt x="69" y="16"/>
                    <a:pt x="71" y="14"/>
                    <a:pt x="71" y="14"/>
                  </a:cubicBezTo>
                  <a:cubicBezTo>
                    <a:pt x="71" y="14"/>
                    <a:pt x="71" y="15"/>
                    <a:pt x="70" y="15"/>
                  </a:cubicBezTo>
                  <a:cubicBezTo>
                    <a:pt x="69" y="16"/>
                    <a:pt x="67" y="17"/>
                    <a:pt x="66" y="18"/>
                  </a:cubicBezTo>
                  <a:cubicBezTo>
                    <a:pt x="63" y="20"/>
                    <a:pt x="60" y="22"/>
                    <a:pt x="57" y="23"/>
                  </a:cubicBezTo>
                  <a:cubicBezTo>
                    <a:pt x="52" y="26"/>
                    <a:pt x="48" y="30"/>
                    <a:pt x="43" y="33"/>
                  </a:cubicBezTo>
                  <a:cubicBezTo>
                    <a:pt x="41" y="33"/>
                    <a:pt x="39" y="33"/>
                    <a:pt x="37" y="33"/>
                  </a:cubicBezTo>
                  <a:moveTo>
                    <a:pt x="15" y="35"/>
                  </a:moveTo>
                  <a:cubicBezTo>
                    <a:pt x="16" y="34"/>
                    <a:pt x="17" y="34"/>
                    <a:pt x="18" y="33"/>
                  </a:cubicBezTo>
                  <a:cubicBezTo>
                    <a:pt x="22" y="31"/>
                    <a:pt x="25" y="28"/>
                    <a:pt x="28" y="26"/>
                  </a:cubicBezTo>
                  <a:cubicBezTo>
                    <a:pt x="30" y="25"/>
                    <a:pt x="33" y="23"/>
                    <a:pt x="35" y="21"/>
                  </a:cubicBezTo>
                  <a:cubicBezTo>
                    <a:pt x="36" y="21"/>
                    <a:pt x="36" y="21"/>
                    <a:pt x="36" y="21"/>
                  </a:cubicBezTo>
                  <a:cubicBezTo>
                    <a:pt x="39" y="19"/>
                    <a:pt x="42" y="17"/>
                    <a:pt x="46" y="15"/>
                  </a:cubicBezTo>
                  <a:cubicBezTo>
                    <a:pt x="48" y="14"/>
                    <a:pt x="50" y="14"/>
                    <a:pt x="52" y="14"/>
                  </a:cubicBezTo>
                  <a:cubicBezTo>
                    <a:pt x="47" y="16"/>
                    <a:pt x="43" y="19"/>
                    <a:pt x="39" y="22"/>
                  </a:cubicBezTo>
                  <a:cubicBezTo>
                    <a:pt x="36" y="23"/>
                    <a:pt x="33" y="25"/>
                    <a:pt x="30" y="26"/>
                  </a:cubicBezTo>
                  <a:cubicBezTo>
                    <a:pt x="27" y="28"/>
                    <a:pt x="24" y="30"/>
                    <a:pt x="21" y="32"/>
                  </a:cubicBezTo>
                  <a:cubicBezTo>
                    <a:pt x="19" y="33"/>
                    <a:pt x="17" y="34"/>
                    <a:pt x="15" y="35"/>
                  </a:cubicBezTo>
                  <a:moveTo>
                    <a:pt x="62" y="21"/>
                  </a:moveTo>
                  <a:cubicBezTo>
                    <a:pt x="66" y="19"/>
                    <a:pt x="69" y="17"/>
                    <a:pt x="72" y="14"/>
                  </a:cubicBezTo>
                  <a:cubicBezTo>
                    <a:pt x="73" y="15"/>
                    <a:pt x="74" y="16"/>
                    <a:pt x="75" y="16"/>
                  </a:cubicBezTo>
                  <a:cubicBezTo>
                    <a:pt x="69" y="19"/>
                    <a:pt x="63" y="22"/>
                    <a:pt x="58" y="26"/>
                  </a:cubicBezTo>
                  <a:cubicBezTo>
                    <a:pt x="55" y="28"/>
                    <a:pt x="53" y="29"/>
                    <a:pt x="50" y="31"/>
                  </a:cubicBezTo>
                  <a:cubicBezTo>
                    <a:pt x="50" y="31"/>
                    <a:pt x="50" y="31"/>
                    <a:pt x="50" y="31"/>
                  </a:cubicBezTo>
                  <a:cubicBezTo>
                    <a:pt x="50" y="31"/>
                    <a:pt x="50" y="31"/>
                    <a:pt x="50" y="31"/>
                  </a:cubicBezTo>
                  <a:cubicBezTo>
                    <a:pt x="51" y="30"/>
                    <a:pt x="53" y="29"/>
                    <a:pt x="54" y="28"/>
                  </a:cubicBezTo>
                  <a:cubicBezTo>
                    <a:pt x="60" y="24"/>
                    <a:pt x="65" y="21"/>
                    <a:pt x="71" y="17"/>
                  </a:cubicBezTo>
                  <a:cubicBezTo>
                    <a:pt x="71" y="17"/>
                    <a:pt x="71" y="17"/>
                    <a:pt x="71" y="17"/>
                  </a:cubicBezTo>
                  <a:cubicBezTo>
                    <a:pt x="71" y="16"/>
                    <a:pt x="72" y="16"/>
                    <a:pt x="72" y="16"/>
                  </a:cubicBezTo>
                  <a:cubicBezTo>
                    <a:pt x="72" y="15"/>
                    <a:pt x="72" y="15"/>
                    <a:pt x="72" y="15"/>
                  </a:cubicBezTo>
                  <a:cubicBezTo>
                    <a:pt x="69" y="17"/>
                    <a:pt x="66" y="19"/>
                    <a:pt x="62" y="21"/>
                  </a:cubicBezTo>
                  <a:moveTo>
                    <a:pt x="22" y="35"/>
                  </a:moveTo>
                  <a:cubicBezTo>
                    <a:pt x="34" y="30"/>
                    <a:pt x="44" y="22"/>
                    <a:pt x="55" y="16"/>
                  </a:cubicBezTo>
                  <a:cubicBezTo>
                    <a:pt x="56" y="15"/>
                    <a:pt x="57" y="15"/>
                    <a:pt x="58" y="14"/>
                  </a:cubicBezTo>
                  <a:cubicBezTo>
                    <a:pt x="56" y="15"/>
                    <a:pt x="55" y="16"/>
                    <a:pt x="53" y="17"/>
                  </a:cubicBezTo>
                  <a:cubicBezTo>
                    <a:pt x="50" y="19"/>
                    <a:pt x="47" y="21"/>
                    <a:pt x="44" y="22"/>
                  </a:cubicBezTo>
                  <a:cubicBezTo>
                    <a:pt x="38" y="26"/>
                    <a:pt x="33" y="30"/>
                    <a:pt x="27" y="34"/>
                  </a:cubicBezTo>
                  <a:cubicBezTo>
                    <a:pt x="27" y="34"/>
                    <a:pt x="27" y="34"/>
                    <a:pt x="27" y="34"/>
                  </a:cubicBezTo>
                  <a:cubicBezTo>
                    <a:pt x="25" y="35"/>
                    <a:pt x="24" y="35"/>
                    <a:pt x="22" y="35"/>
                  </a:cubicBezTo>
                  <a:moveTo>
                    <a:pt x="27" y="34"/>
                  </a:moveTo>
                  <a:cubicBezTo>
                    <a:pt x="31" y="34"/>
                    <a:pt x="34" y="32"/>
                    <a:pt x="37" y="30"/>
                  </a:cubicBezTo>
                  <a:cubicBezTo>
                    <a:pt x="40" y="28"/>
                    <a:pt x="44" y="26"/>
                    <a:pt x="47" y="24"/>
                  </a:cubicBezTo>
                  <a:cubicBezTo>
                    <a:pt x="51" y="22"/>
                    <a:pt x="55" y="20"/>
                    <a:pt x="58" y="18"/>
                  </a:cubicBezTo>
                  <a:cubicBezTo>
                    <a:pt x="61" y="15"/>
                    <a:pt x="65" y="14"/>
                    <a:pt x="68" y="12"/>
                  </a:cubicBezTo>
                  <a:cubicBezTo>
                    <a:pt x="69" y="13"/>
                    <a:pt x="70" y="13"/>
                    <a:pt x="71" y="14"/>
                  </a:cubicBezTo>
                  <a:cubicBezTo>
                    <a:pt x="66" y="16"/>
                    <a:pt x="62" y="19"/>
                    <a:pt x="58" y="22"/>
                  </a:cubicBezTo>
                  <a:cubicBezTo>
                    <a:pt x="52" y="25"/>
                    <a:pt x="46" y="29"/>
                    <a:pt x="40" y="32"/>
                  </a:cubicBezTo>
                  <a:cubicBezTo>
                    <a:pt x="39" y="32"/>
                    <a:pt x="38" y="32"/>
                    <a:pt x="37" y="33"/>
                  </a:cubicBezTo>
                  <a:cubicBezTo>
                    <a:pt x="38" y="32"/>
                    <a:pt x="39" y="32"/>
                    <a:pt x="40" y="31"/>
                  </a:cubicBezTo>
                  <a:cubicBezTo>
                    <a:pt x="41" y="30"/>
                    <a:pt x="42" y="29"/>
                    <a:pt x="43" y="28"/>
                  </a:cubicBezTo>
                  <a:cubicBezTo>
                    <a:pt x="46" y="27"/>
                    <a:pt x="48" y="26"/>
                    <a:pt x="50" y="25"/>
                  </a:cubicBezTo>
                  <a:cubicBezTo>
                    <a:pt x="50" y="25"/>
                    <a:pt x="50" y="25"/>
                    <a:pt x="50" y="25"/>
                  </a:cubicBezTo>
                  <a:cubicBezTo>
                    <a:pt x="54" y="23"/>
                    <a:pt x="58" y="20"/>
                    <a:pt x="62" y="18"/>
                  </a:cubicBezTo>
                  <a:cubicBezTo>
                    <a:pt x="64" y="16"/>
                    <a:pt x="67" y="15"/>
                    <a:pt x="70" y="13"/>
                  </a:cubicBezTo>
                  <a:cubicBezTo>
                    <a:pt x="70" y="13"/>
                    <a:pt x="70" y="13"/>
                    <a:pt x="70" y="13"/>
                  </a:cubicBezTo>
                  <a:cubicBezTo>
                    <a:pt x="69" y="13"/>
                    <a:pt x="69" y="13"/>
                    <a:pt x="68" y="14"/>
                  </a:cubicBezTo>
                  <a:cubicBezTo>
                    <a:pt x="68" y="14"/>
                    <a:pt x="68" y="14"/>
                    <a:pt x="68" y="14"/>
                  </a:cubicBezTo>
                  <a:cubicBezTo>
                    <a:pt x="68" y="14"/>
                    <a:pt x="68" y="14"/>
                    <a:pt x="68" y="14"/>
                  </a:cubicBezTo>
                  <a:cubicBezTo>
                    <a:pt x="66" y="15"/>
                    <a:pt x="65" y="16"/>
                    <a:pt x="63" y="17"/>
                  </a:cubicBezTo>
                  <a:cubicBezTo>
                    <a:pt x="62" y="17"/>
                    <a:pt x="61" y="18"/>
                    <a:pt x="60" y="18"/>
                  </a:cubicBezTo>
                  <a:cubicBezTo>
                    <a:pt x="57" y="20"/>
                    <a:pt x="54" y="22"/>
                    <a:pt x="51" y="24"/>
                  </a:cubicBezTo>
                  <a:cubicBezTo>
                    <a:pt x="50" y="24"/>
                    <a:pt x="50" y="24"/>
                    <a:pt x="50" y="24"/>
                  </a:cubicBezTo>
                  <a:cubicBezTo>
                    <a:pt x="44" y="27"/>
                    <a:pt x="38" y="30"/>
                    <a:pt x="32" y="34"/>
                  </a:cubicBezTo>
                  <a:cubicBezTo>
                    <a:pt x="32" y="34"/>
                    <a:pt x="32" y="34"/>
                    <a:pt x="32" y="34"/>
                  </a:cubicBezTo>
                  <a:cubicBezTo>
                    <a:pt x="30" y="34"/>
                    <a:pt x="29" y="34"/>
                    <a:pt x="27" y="34"/>
                  </a:cubicBezTo>
                  <a:moveTo>
                    <a:pt x="56" y="14"/>
                  </a:moveTo>
                  <a:cubicBezTo>
                    <a:pt x="58" y="13"/>
                    <a:pt x="59" y="13"/>
                    <a:pt x="60" y="12"/>
                  </a:cubicBezTo>
                  <a:cubicBezTo>
                    <a:pt x="61" y="12"/>
                    <a:pt x="61" y="12"/>
                    <a:pt x="62" y="12"/>
                  </a:cubicBezTo>
                  <a:cubicBezTo>
                    <a:pt x="63" y="11"/>
                    <a:pt x="65" y="11"/>
                    <a:pt x="65" y="11"/>
                  </a:cubicBezTo>
                  <a:cubicBezTo>
                    <a:pt x="65" y="11"/>
                    <a:pt x="65" y="11"/>
                    <a:pt x="65" y="11"/>
                  </a:cubicBezTo>
                  <a:cubicBezTo>
                    <a:pt x="64" y="12"/>
                    <a:pt x="64" y="12"/>
                    <a:pt x="63" y="13"/>
                  </a:cubicBezTo>
                  <a:cubicBezTo>
                    <a:pt x="62" y="13"/>
                    <a:pt x="62" y="13"/>
                    <a:pt x="62" y="13"/>
                  </a:cubicBezTo>
                  <a:cubicBezTo>
                    <a:pt x="61" y="13"/>
                    <a:pt x="60" y="14"/>
                    <a:pt x="59" y="14"/>
                  </a:cubicBezTo>
                  <a:cubicBezTo>
                    <a:pt x="58" y="14"/>
                    <a:pt x="58" y="15"/>
                    <a:pt x="58" y="15"/>
                  </a:cubicBezTo>
                  <a:cubicBezTo>
                    <a:pt x="57" y="15"/>
                    <a:pt x="57" y="15"/>
                    <a:pt x="57" y="15"/>
                  </a:cubicBezTo>
                  <a:cubicBezTo>
                    <a:pt x="57" y="16"/>
                    <a:pt x="57" y="16"/>
                    <a:pt x="57" y="16"/>
                  </a:cubicBezTo>
                  <a:cubicBezTo>
                    <a:pt x="60" y="15"/>
                    <a:pt x="62" y="13"/>
                    <a:pt x="65" y="12"/>
                  </a:cubicBezTo>
                  <a:cubicBezTo>
                    <a:pt x="66" y="12"/>
                    <a:pt x="67" y="12"/>
                    <a:pt x="68" y="12"/>
                  </a:cubicBezTo>
                  <a:cubicBezTo>
                    <a:pt x="67" y="12"/>
                    <a:pt x="65" y="13"/>
                    <a:pt x="64" y="13"/>
                  </a:cubicBezTo>
                  <a:cubicBezTo>
                    <a:pt x="63" y="14"/>
                    <a:pt x="61" y="14"/>
                    <a:pt x="60" y="15"/>
                  </a:cubicBezTo>
                  <a:cubicBezTo>
                    <a:pt x="57" y="17"/>
                    <a:pt x="54" y="20"/>
                    <a:pt x="51" y="22"/>
                  </a:cubicBezTo>
                  <a:cubicBezTo>
                    <a:pt x="47" y="24"/>
                    <a:pt x="43" y="26"/>
                    <a:pt x="39" y="28"/>
                  </a:cubicBezTo>
                  <a:cubicBezTo>
                    <a:pt x="36" y="30"/>
                    <a:pt x="33" y="32"/>
                    <a:pt x="29" y="33"/>
                  </a:cubicBezTo>
                  <a:cubicBezTo>
                    <a:pt x="28" y="34"/>
                    <a:pt x="28" y="34"/>
                    <a:pt x="28" y="34"/>
                  </a:cubicBezTo>
                  <a:cubicBezTo>
                    <a:pt x="28" y="34"/>
                    <a:pt x="31" y="32"/>
                    <a:pt x="31" y="32"/>
                  </a:cubicBezTo>
                  <a:cubicBezTo>
                    <a:pt x="33" y="30"/>
                    <a:pt x="35" y="29"/>
                    <a:pt x="37" y="28"/>
                  </a:cubicBezTo>
                  <a:cubicBezTo>
                    <a:pt x="44" y="23"/>
                    <a:pt x="52" y="19"/>
                    <a:pt x="59" y="14"/>
                  </a:cubicBezTo>
                  <a:cubicBezTo>
                    <a:pt x="59" y="13"/>
                    <a:pt x="59" y="13"/>
                    <a:pt x="59" y="13"/>
                  </a:cubicBezTo>
                  <a:cubicBezTo>
                    <a:pt x="48" y="18"/>
                    <a:pt x="37" y="26"/>
                    <a:pt x="26" y="32"/>
                  </a:cubicBezTo>
                  <a:cubicBezTo>
                    <a:pt x="26" y="33"/>
                    <a:pt x="23" y="34"/>
                    <a:pt x="23" y="34"/>
                  </a:cubicBezTo>
                  <a:cubicBezTo>
                    <a:pt x="23" y="34"/>
                    <a:pt x="23" y="34"/>
                    <a:pt x="24" y="33"/>
                  </a:cubicBezTo>
                  <a:cubicBezTo>
                    <a:pt x="25" y="32"/>
                    <a:pt x="27" y="31"/>
                    <a:pt x="28" y="30"/>
                  </a:cubicBezTo>
                  <a:cubicBezTo>
                    <a:pt x="31" y="28"/>
                    <a:pt x="34" y="26"/>
                    <a:pt x="37" y="25"/>
                  </a:cubicBezTo>
                  <a:cubicBezTo>
                    <a:pt x="43" y="21"/>
                    <a:pt x="48" y="17"/>
                    <a:pt x="54" y="14"/>
                  </a:cubicBezTo>
                  <a:cubicBezTo>
                    <a:pt x="54" y="14"/>
                    <a:pt x="54" y="14"/>
                    <a:pt x="55" y="14"/>
                  </a:cubicBezTo>
                  <a:cubicBezTo>
                    <a:pt x="55" y="14"/>
                    <a:pt x="56" y="14"/>
                    <a:pt x="56" y="14"/>
                  </a:cubicBezTo>
                  <a:cubicBezTo>
                    <a:pt x="56" y="13"/>
                    <a:pt x="56" y="13"/>
                    <a:pt x="56" y="13"/>
                  </a:cubicBezTo>
                  <a:cubicBezTo>
                    <a:pt x="56" y="13"/>
                    <a:pt x="56" y="13"/>
                    <a:pt x="56" y="13"/>
                  </a:cubicBezTo>
                  <a:cubicBezTo>
                    <a:pt x="56" y="13"/>
                    <a:pt x="57" y="13"/>
                    <a:pt x="57" y="12"/>
                  </a:cubicBezTo>
                  <a:cubicBezTo>
                    <a:pt x="56" y="13"/>
                    <a:pt x="56" y="13"/>
                    <a:pt x="56" y="13"/>
                  </a:cubicBezTo>
                  <a:cubicBezTo>
                    <a:pt x="56" y="14"/>
                    <a:pt x="56" y="14"/>
                    <a:pt x="56" y="14"/>
                  </a:cubicBezTo>
                  <a:moveTo>
                    <a:pt x="56" y="12"/>
                  </a:moveTo>
                  <a:cubicBezTo>
                    <a:pt x="56" y="11"/>
                    <a:pt x="56" y="11"/>
                    <a:pt x="56" y="11"/>
                  </a:cubicBezTo>
                  <a:cubicBezTo>
                    <a:pt x="56" y="11"/>
                    <a:pt x="57" y="11"/>
                    <a:pt x="57" y="11"/>
                  </a:cubicBezTo>
                  <a:cubicBezTo>
                    <a:pt x="57" y="11"/>
                    <a:pt x="56" y="12"/>
                    <a:pt x="56" y="12"/>
                  </a:cubicBezTo>
                  <a:moveTo>
                    <a:pt x="56" y="10"/>
                  </a:moveTo>
                  <a:cubicBezTo>
                    <a:pt x="56" y="10"/>
                    <a:pt x="56" y="9"/>
                    <a:pt x="56" y="9"/>
                  </a:cubicBezTo>
                  <a:cubicBezTo>
                    <a:pt x="57" y="9"/>
                    <a:pt x="58" y="9"/>
                    <a:pt x="58" y="8"/>
                  </a:cubicBezTo>
                  <a:cubicBezTo>
                    <a:pt x="58" y="9"/>
                    <a:pt x="57" y="9"/>
                    <a:pt x="56" y="10"/>
                  </a:cubicBezTo>
                  <a:moveTo>
                    <a:pt x="56" y="6"/>
                  </a:moveTo>
                  <a:cubicBezTo>
                    <a:pt x="57" y="6"/>
                    <a:pt x="57" y="6"/>
                    <a:pt x="58" y="6"/>
                  </a:cubicBezTo>
                  <a:cubicBezTo>
                    <a:pt x="57" y="6"/>
                    <a:pt x="57" y="7"/>
                    <a:pt x="56" y="8"/>
                  </a:cubicBezTo>
                  <a:cubicBezTo>
                    <a:pt x="56" y="7"/>
                    <a:pt x="56" y="6"/>
                    <a:pt x="56" y="6"/>
                  </a:cubicBezTo>
                  <a:cubicBezTo>
                    <a:pt x="56" y="6"/>
                    <a:pt x="56" y="6"/>
                    <a:pt x="56" y="6"/>
                  </a:cubicBezTo>
                  <a:moveTo>
                    <a:pt x="57" y="5"/>
                  </a:moveTo>
                  <a:cubicBezTo>
                    <a:pt x="56" y="5"/>
                    <a:pt x="57" y="5"/>
                    <a:pt x="57" y="4"/>
                  </a:cubicBezTo>
                  <a:cubicBezTo>
                    <a:pt x="60" y="6"/>
                    <a:pt x="64" y="9"/>
                    <a:pt x="68" y="11"/>
                  </a:cubicBezTo>
                  <a:cubicBezTo>
                    <a:pt x="67" y="11"/>
                    <a:pt x="66" y="11"/>
                    <a:pt x="65" y="12"/>
                  </a:cubicBezTo>
                  <a:cubicBezTo>
                    <a:pt x="66" y="11"/>
                    <a:pt x="66" y="11"/>
                    <a:pt x="66" y="11"/>
                  </a:cubicBezTo>
                  <a:cubicBezTo>
                    <a:pt x="66" y="10"/>
                    <a:pt x="66" y="10"/>
                    <a:pt x="66" y="10"/>
                  </a:cubicBezTo>
                  <a:cubicBezTo>
                    <a:pt x="64" y="10"/>
                    <a:pt x="62" y="11"/>
                    <a:pt x="60" y="12"/>
                  </a:cubicBezTo>
                  <a:cubicBezTo>
                    <a:pt x="60" y="12"/>
                    <a:pt x="58" y="13"/>
                    <a:pt x="57" y="13"/>
                  </a:cubicBezTo>
                  <a:cubicBezTo>
                    <a:pt x="57" y="13"/>
                    <a:pt x="57" y="13"/>
                    <a:pt x="58" y="12"/>
                  </a:cubicBezTo>
                  <a:cubicBezTo>
                    <a:pt x="59" y="12"/>
                    <a:pt x="61" y="11"/>
                    <a:pt x="62" y="10"/>
                  </a:cubicBezTo>
                  <a:cubicBezTo>
                    <a:pt x="62" y="10"/>
                    <a:pt x="62" y="10"/>
                    <a:pt x="62" y="10"/>
                  </a:cubicBezTo>
                  <a:cubicBezTo>
                    <a:pt x="60" y="10"/>
                    <a:pt x="59" y="11"/>
                    <a:pt x="58" y="11"/>
                  </a:cubicBezTo>
                  <a:cubicBezTo>
                    <a:pt x="57" y="12"/>
                    <a:pt x="57" y="12"/>
                    <a:pt x="57" y="12"/>
                  </a:cubicBezTo>
                  <a:cubicBezTo>
                    <a:pt x="56" y="12"/>
                    <a:pt x="58" y="11"/>
                    <a:pt x="58" y="11"/>
                  </a:cubicBezTo>
                  <a:cubicBezTo>
                    <a:pt x="59" y="10"/>
                    <a:pt x="60" y="9"/>
                    <a:pt x="61" y="9"/>
                  </a:cubicBezTo>
                  <a:cubicBezTo>
                    <a:pt x="61" y="8"/>
                    <a:pt x="61" y="8"/>
                    <a:pt x="61" y="8"/>
                  </a:cubicBezTo>
                  <a:cubicBezTo>
                    <a:pt x="60" y="9"/>
                    <a:pt x="57" y="10"/>
                    <a:pt x="57" y="10"/>
                  </a:cubicBezTo>
                  <a:cubicBezTo>
                    <a:pt x="57" y="9"/>
                    <a:pt x="58" y="9"/>
                    <a:pt x="59" y="7"/>
                  </a:cubicBezTo>
                  <a:cubicBezTo>
                    <a:pt x="59" y="7"/>
                    <a:pt x="59" y="7"/>
                    <a:pt x="59" y="7"/>
                  </a:cubicBezTo>
                  <a:cubicBezTo>
                    <a:pt x="58" y="8"/>
                    <a:pt x="58" y="8"/>
                    <a:pt x="58" y="8"/>
                  </a:cubicBezTo>
                  <a:cubicBezTo>
                    <a:pt x="57" y="8"/>
                    <a:pt x="58" y="6"/>
                    <a:pt x="58" y="5"/>
                  </a:cubicBezTo>
                  <a:cubicBezTo>
                    <a:pt x="58" y="5"/>
                    <a:pt x="58" y="5"/>
                    <a:pt x="58" y="5"/>
                  </a:cubicBezTo>
                  <a:cubicBezTo>
                    <a:pt x="58" y="5"/>
                    <a:pt x="57" y="5"/>
                    <a:pt x="57" y="5"/>
                  </a:cubicBezTo>
                  <a:moveTo>
                    <a:pt x="56" y="4"/>
                  </a:moveTo>
                  <a:cubicBezTo>
                    <a:pt x="56" y="3"/>
                    <a:pt x="56" y="3"/>
                    <a:pt x="56" y="3"/>
                  </a:cubicBezTo>
                  <a:cubicBezTo>
                    <a:pt x="56" y="3"/>
                    <a:pt x="56" y="3"/>
                    <a:pt x="56" y="3"/>
                  </a:cubicBezTo>
                  <a:cubicBezTo>
                    <a:pt x="56" y="3"/>
                    <a:pt x="56" y="3"/>
                    <a:pt x="56" y="3"/>
                  </a:cubicBezTo>
                  <a:cubicBezTo>
                    <a:pt x="56" y="4"/>
                    <a:pt x="56" y="4"/>
                    <a:pt x="56" y="4"/>
                  </a:cubicBezTo>
                  <a:moveTo>
                    <a:pt x="55" y="0"/>
                  </a:moveTo>
                  <a:cubicBezTo>
                    <a:pt x="54" y="0"/>
                    <a:pt x="54" y="1"/>
                    <a:pt x="54" y="2"/>
                  </a:cubicBezTo>
                  <a:cubicBezTo>
                    <a:pt x="55" y="5"/>
                    <a:pt x="54" y="9"/>
                    <a:pt x="54" y="12"/>
                  </a:cubicBezTo>
                  <a:cubicBezTo>
                    <a:pt x="41" y="13"/>
                    <a:pt x="29" y="14"/>
                    <a:pt x="16" y="14"/>
                  </a:cubicBezTo>
                  <a:cubicBezTo>
                    <a:pt x="11" y="14"/>
                    <a:pt x="7" y="14"/>
                    <a:pt x="2" y="13"/>
                  </a:cubicBezTo>
                  <a:cubicBezTo>
                    <a:pt x="2" y="13"/>
                    <a:pt x="2" y="13"/>
                    <a:pt x="2" y="13"/>
                  </a:cubicBezTo>
                  <a:cubicBezTo>
                    <a:pt x="1" y="13"/>
                    <a:pt x="0" y="14"/>
                    <a:pt x="0" y="14"/>
                  </a:cubicBezTo>
                  <a:cubicBezTo>
                    <a:pt x="0" y="15"/>
                    <a:pt x="1" y="15"/>
                    <a:pt x="1" y="15"/>
                  </a:cubicBezTo>
                  <a:cubicBezTo>
                    <a:pt x="6" y="21"/>
                    <a:pt x="7" y="30"/>
                    <a:pt x="6" y="37"/>
                  </a:cubicBezTo>
                  <a:cubicBezTo>
                    <a:pt x="6" y="37"/>
                    <a:pt x="6" y="37"/>
                    <a:pt x="6" y="38"/>
                  </a:cubicBezTo>
                  <a:cubicBezTo>
                    <a:pt x="6" y="38"/>
                    <a:pt x="6" y="38"/>
                    <a:pt x="7" y="38"/>
                  </a:cubicBezTo>
                  <a:cubicBezTo>
                    <a:pt x="7" y="38"/>
                    <a:pt x="7" y="38"/>
                    <a:pt x="7" y="38"/>
                  </a:cubicBezTo>
                  <a:cubicBezTo>
                    <a:pt x="23" y="37"/>
                    <a:pt x="40" y="35"/>
                    <a:pt x="57" y="34"/>
                  </a:cubicBezTo>
                  <a:cubicBezTo>
                    <a:pt x="57" y="37"/>
                    <a:pt x="57" y="40"/>
                    <a:pt x="57" y="43"/>
                  </a:cubicBezTo>
                  <a:cubicBezTo>
                    <a:pt x="57" y="44"/>
                    <a:pt x="58" y="44"/>
                    <a:pt x="58" y="44"/>
                  </a:cubicBezTo>
                  <a:cubicBezTo>
                    <a:pt x="58" y="44"/>
                    <a:pt x="58" y="44"/>
                    <a:pt x="59" y="44"/>
                  </a:cubicBezTo>
                  <a:cubicBezTo>
                    <a:pt x="60" y="44"/>
                    <a:pt x="60" y="44"/>
                    <a:pt x="60" y="44"/>
                  </a:cubicBezTo>
                  <a:cubicBezTo>
                    <a:pt x="67" y="36"/>
                    <a:pt x="75" y="29"/>
                    <a:pt x="83" y="22"/>
                  </a:cubicBezTo>
                  <a:cubicBezTo>
                    <a:pt x="83" y="21"/>
                    <a:pt x="83" y="21"/>
                    <a:pt x="83" y="21"/>
                  </a:cubicBezTo>
                  <a:cubicBezTo>
                    <a:pt x="83" y="20"/>
                    <a:pt x="83" y="20"/>
                    <a:pt x="83" y="20"/>
                  </a:cubicBezTo>
                  <a:cubicBezTo>
                    <a:pt x="78" y="16"/>
                    <a:pt x="73" y="13"/>
                    <a:pt x="68" y="9"/>
                  </a:cubicBezTo>
                  <a:cubicBezTo>
                    <a:pt x="64" y="6"/>
                    <a:pt x="60" y="3"/>
                    <a:pt x="56" y="0"/>
                  </a:cubicBezTo>
                  <a:cubicBezTo>
                    <a:pt x="55" y="0"/>
                    <a:pt x="55" y="0"/>
                    <a:pt x="55"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535" name="Google Shape;535;p22"/>
            <p:cNvSpPr/>
            <p:nvPr/>
          </p:nvSpPr>
          <p:spPr>
            <a:xfrm>
              <a:off x="4873294" y="4880454"/>
              <a:ext cx="433388" cy="230188"/>
            </a:xfrm>
            <a:custGeom>
              <a:rect b="b" l="l" r="r" t="t"/>
              <a:pathLst>
                <a:path extrusionOk="0" h="54" w="102">
                  <a:moveTo>
                    <a:pt x="73" y="49"/>
                  </a:moveTo>
                  <a:cubicBezTo>
                    <a:pt x="73" y="48"/>
                    <a:pt x="73" y="47"/>
                    <a:pt x="73" y="46"/>
                  </a:cubicBezTo>
                  <a:cubicBezTo>
                    <a:pt x="77" y="43"/>
                    <a:pt x="81" y="41"/>
                    <a:pt x="85" y="38"/>
                  </a:cubicBezTo>
                  <a:cubicBezTo>
                    <a:pt x="84" y="39"/>
                    <a:pt x="83" y="40"/>
                    <a:pt x="82" y="40"/>
                  </a:cubicBezTo>
                  <a:cubicBezTo>
                    <a:pt x="79" y="43"/>
                    <a:pt x="75" y="45"/>
                    <a:pt x="73" y="49"/>
                  </a:cubicBezTo>
                  <a:moveTo>
                    <a:pt x="72" y="41"/>
                  </a:moveTo>
                  <a:cubicBezTo>
                    <a:pt x="72" y="41"/>
                    <a:pt x="72" y="41"/>
                    <a:pt x="72" y="40"/>
                  </a:cubicBezTo>
                  <a:cubicBezTo>
                    <a:pt x="72" y="40"/>
                    <a:pt x="72" y="40"/>
                    <a:pt x="72" y="40"/>
                  </a:cubicBezTo>
                  <a:cubicBezTo>
                    <a:pt x="74" y="39"/>
                    <a:pt x="76" y="38"/>
                    <a:pt x="78" y="36"/>
                  </a:cubicBezTo>
                  <a:cubicBezTo>
                    <a:pt x="76" y="38"/>
                    <a:pt x="74" y="40"/>
                    <a:pt x="72" y="41"/>
                  </a:cubicBezTo>
                  <a:moveTo>
                    <a:pt x="59" y="40"/>
                  </a:moveTo>
                  <a:cubicBezTo>
                    <a:pt x="61" y="38"/>
                    <a:pt x="64" y="37"/>
                    <a:pt x="66" y="36"/>
                  </a:cubicBezTo>
                  <a:cubicBezTo>
                    <a:pt x="65" y="37"/>
                    <a:pt x="63" y="38"/>
                    <a:pt x="62" y="39"/>
                  </a:cubicBezTo>
                  <a:cubicBezTo>
                    <a:pt x="62" y="39"/>
                    <a:pt x="62" y="39"/>
                    <a:pt x="62" y="39"/>
                  </a:cubicBezTo>
                  <a:cubicBezTo>
                    <a:pt x="61" y="40"/>
                    <a:pt x="60" y="40"/>
                    <a:pt x="59" y="40"/>
                  </a:cubicBezTo>
                  <a:moveTo>
                    <a:pt x="40" y="41"/>
                  </a:moveTo>
                  <a:cubicBezTo>
                    <a:pt x="44" y="39"/>
                    <a:pt x="48" y="37"/>
                    <a:pt x="52" y="35"/>
                  </a:cubicBezTo>
                  <a:cubicBezTo>
                    <a:pt x="49" y="37"/>
                    <a:pt x="47" y="38"/>
                    <a:pt x="44" y="41"/>
                  </a:cubicBezTo>
                  <a:cubicBezTo>
                    <a:pt x="44" y="41"/>
                    <a:pt x="44" y="41"/>
                    <a:pt x="44" y="41"/>
                  </a:cubicBezTo>
                  <a:cubicBezTo>
                    <a:pt x="43" y="41"/>
                    <a:pt x="42" y="41"/>
                    <a:pt x="40" y="41"/>
                  </a:cubicBezTo>
                  <a:moveTo>
                    <a:pt x="10" y="40"/>
                  </a:moveTo>
                  <a:cubicBezTo>
                    <a:pt x="10" y="39"/>
                    <a:pt x="10" y="38"/>
                    <a:pt x="10" y="37"/>
                  </a:cubicBezTo>
                  <a:cubicBezTo>
                    <a:pt x="12" y="37"/>
                    <a:pt x="14" y="36"/>
                    <a:pt x="16" y="35"/>
                  </a:cubicBezTo>
                  <a:cubicBezTo>
                    <a:pt x="14" y="36"/>
                    <a:pt x="12" y="38"/>
                    <a:pt x="10" y="40"/>
                  </a:cubicBezTo>
                  <a:moveTo>
                    <a:pt x="73" y="51"/>
                  </a:moveTo>
                  <a:cubicBezTo>
                    <a:pt x="73" y="50"/>
                    <a:pt x="73" y="50"/>
                    <a:pt x="73" y="50"/>
                  </a:cubicBezTo>
                  <a:cubicBezTo>
                    <a:pt x="75" y="47"/>
                    <a:pt x="78" y="44"/>
                    <a:pt x="81" y="42"/>
                  </a:cubicBezTo>
                  <a:cubicBezTo>
                    <a:pt x="84" y="40"/>
                    <a:pt x="86" y="37"/>
                    <a:pt x="89" y="35"/>
                  </a:cubicBezTo>
                  <a:cubicBezTo>
                    <a:pt x="89" y="34"/>
                    <a:pt x="90" y="34"/>
                    <a:pt x="91" y="33"/>
                  </a:cubicBezTo>
                  <a:cubicBezTo>
                    <a:pt x="85" y="39"/>
                    <a:pt x="78" y="45"/>
                    <a:pt x="73" y="51"/>
                  </a:cubicBezTo>
                  <a:moveTo>
                    <a:pt x="64" y="39"/>
                  </a:moveTo>
                  <a:cubicBezTo>
                    <a:pt x="68" y="38"/>
                    <a:pt x="71" y="34"/>
                    <a:pt x="75" y="32"/>
                  </a:cubicBezTo>
                  <a:cubicBezTo>
                    <a:pt x="75" y="32"/>
                    <a:pt x="75" y="32"/>
                    <a:pt x="75" y="32"/>
                  </a:cubicBezTo>
                  <a:cubicBezTo>
                    <a:pt x="72" y="34"/>
                    <a:pt x="70" y="37"/>
                    <a:pt x="67" y="39"/>
                  </a:cubicBezTo>
                  <a:cubicBezTo>
                    <a:pt x="66" y="39"/>
                    <a:pt x="65" y="39"/>
                    <a:pt x="64" y="39"/>
                  </a:cubicBezTo>
                  <a:moveTo>
                    <a:pt x="72" y="45"/>
                  </a:moveTo>
                  <a:cubicBezTo>
                    <a:pt x="72" y="44"/>
                    <a:pt x="72" y="43"/>
                    <a:pt x="72" y="42"/>
                  </a:cubicBezTo>
                  <a:cubicBezTo>
                    <a:pt x="77" y="41"/>
                    <a:pt x="80" y="38"/>
                    <a:pt x="83" y="36"/>
                  </a:cubicBezTo>
                  <a:cubicBezTo>
                    <a:pt x="85" y="34"/>
                    <a:pt x="87" y="32"/>
                    <a:pt x="90" y="31"/>
                  </a:cubicBezTo>
                  <a:cubicBezTo>
                    <a:pt x="91" y="30"/>
                    <a:pt x="91" y="30"/>
                    <a:pt x="91" y="30"/>
                  </a:cubicBezTo>
                  <a:cubicBezTo>
                    <a:pt x="88" y="32"/>
                    <a:pt x="86" y="34"/>
                    <a:pt x="83" y="37"/>
                  </a:cubicBezTo>
                  <a:cubicBezTo>
                    <a:pt x="80" y="40"/>
                    <a:pt x="76" y="42"/>
                    <a:pt x="72" y="45"/>
                  </a:cubicBezTo>
                  <a:moveTo>
                    <a:pt x="81" y="34"/>
                  </a:moveTo>
                  <a:cubicBezTo>
                    <a:pt x="83" y="33"/>
                    <a:pt x="85" y="31"/>
                    <a:pt x="87" y="30"/>
                  </a:cubicBezTo>
                  <a:cubicBezTo>
                    <a:pt x="86" y="31"/>
                    <a:pt x="85" y="32"/>
                    <a:pt x="84" y="32"/>
                  </a:cubicBezTo>
                  <a:cubicBezTo>
                    <a:pt x="83" y="33"/>
                    <a:pt x="82" y="33"/>
                    <a:pt x="81" y="34"/>
                  </a:cubicBezTo>
                  <a:moveTo>
                    <a:pt x="10" y="44"/>
                  </a:moveTo>
                  <a:cubicBezTo>
                    <a:pt x="13" y="43"/>
                    <a:pt x="16" y="41"/>
                    <a:pt x="19" y="40"/>
                  </a:cubicBezTo>
                  <a:cubicBezTo>
                    <a:pt x="23" y="37"/>
                    <a:pt x="27" y="35"/>
                    <a:pt x="31" y="32"/>
                  </a:cubicBezTo>
                  <a:cubicBezTo>
                    <a:pt x="34" y="31"/>
                    <a:pt x="37" y="29"/>
                    <a:pt x="40" y="28"/>
                  </a:cubicBezTo>
                  <a:cubicBezTo>
                    <a:pt x="39" y="28"/>
                    <a:pt x="39" y="28"/>
                    <a:pt x="38" y="29"/>
                  </a:cubicBezTo>
                  <a:cubicBezTo>
                    <a:pt x="31" y="34"/>
                    <a:pt x="24" y="39"/>
                    <a:pt x="17" y="43"/>
                  </a:cubicBezTo>
                  <a:cubicBezTo>
                    <a:pt x="17" y="44"/>
                    <a:pt x="17" y="44"/>
                    <a:pt x="17" y="44"/>
                  </a:cubicBezTo>
                  <a:cubicBezTo>
                    <a:pt x="15" y="44"/>
                    <a:pt x="12" y="44"/>
                    <a:pt x="10" y="44"/>
                  </a:cubicBezTo>
                  <a:moveTo>
                    <a:pt x="60" y="36"/>
                  </a:moveTo>
                  <a:cubicBezTo>
                    <a:pt x="61" y="35"/>
                    <a:pt x="62" y="34"/>
                    <a:pt x="63" y="34"/>
                  </a:cubicBezTo>
                  <a:cubicBezTo>
                    <a:pt x="66" y="31"/>
                    <a:pt x="69" y="30"/>
                    <a:pt x="72" y="28"/>
                  </a:cubicBezTo>
                  <a:cubicBezTo>
                    <a:pt x="73" y="28"/>
                    <a:pt x="73" y="28"/>
                    <a:pt x="73" y="28"/>
                  </a:cubicBezTo>
                  <a:cubicBezTo>
                    <a:pt x="72" y="28"/>
                    <a:pt x="71" y="29"/>
                    <a:pt x="70" y="30"/>
                  </a:cubicBezTo>
                  <a:cubicBezTo>
                    <a:pt x="67" y="31"/>
                    <a:pt x="64" y="33"/>
                    <a:pt x="61" y="35"/>
                  </a:cubicBezTo>
                  <a:cubicBezTo>
                    <a:pt x="60" y="36"/>
                    <a:pt x="60" y="36"/>
                    <a:pt x="60" y="36"/>
                  </a:cubicBezTo>
                  <a:moveTo>
                    <a:pt x="69" y="39"/>
                  </a:moveTo>
                  <a:cubicBezTo>
                    <a:pt x="72" y="38"/>
                    <a:pt x="75" y="36"/>
                    <a:pt x="77" y="34"/>
                  </a:cubicBezTo>
                  <a:cubicBezTo>
                    <a:pt x="82" y="31"/>
                    <a:pt x="86" y="28"/>
                    <a:pt x="90" y="26"/>
                  </a:cubicBezTo>
                  <a:cubicBezTo>
                    <a:pt x="90" y="27"/>
                    <a:pt x="89" y="27"/>
                    <a:pt x="88" y="27"/>
                  </a:cubicBezTo>
                  <a:cubicBezTo>
                    <a:pt x="86" y="28"/>
                    <a:pt x="84" y="30"/>
                    <a:pt x="82" y="31"/>
                  </a:cubicBezTo>
                  <a:cubicBezTo>
                    <a:pt x="79" y="33"/>
                    <a:pt x="75" y="36"/>
                    <a:pt x="72" y="39"/>
                  </a:cubicBezTo>
                  <a:cubicBezTo>
                    <a:pt x="71" y="39"/>
                    <a:pt x="71" y="39"/>
                    <a:pt x="71" y="39"/>
                  </a:cubicBezTo>
                  <a:cubicBezTo>
                    <a:pt x="70" y="39"/>
                    <a:pt x="70" y="39"/>
                    <a:pt x="69" y="39"/>
                  </a:cubicBezTo>
                  <a:moveTo>
                    <a:pt x="10" y="43"/>
                  </a:moveTo>
                  <a:cubicBezTo>
                    <a:pt x="10" y="42"/>
                    <a:pt x="10" y="42"/>
                    <a:pt x="10" y="41"/>
                  </a:cubicBezTo>
                  <a:cubicBezTo>
                    <a:pt x="12" y="40"/>
                    <a:pt x="14" y="39"/>
                    <a:pt x="16" y="37"/>
                  </a:cubicBezTo>
                  <a:cubicBezTo>
                    <a:pt x="19" y="35"/>
                    <a:pt x="23" y="33"/>
                    <a:pt x="26" y="31"/>
                  </a:cubicBezTo>
                  <a:cubicBezTo>
                    <a:pt x="31" y="29"/>
                    <a:pt x="35" y="26"/>
                    <a:pt x="39" y="23"/>
                  </a:cubicBezTo>
                  <a:cubicBezTo>
                    <a:pt x="36" y="26"/>
                    <a:pt x="33" y="28"/>
                    <a:pt x="30" y="30"/>
                  </a:cubicBezTo>
                  <a:cubicBezTo>
                    <a:pt x="23" y="34"/>
                    <a:pt x="17" y="40"/>
                    <a:pt x="10" y="43"/>
                  </a:cubicBezTo>
                  <a:moveTo>
                    <a:pt x="54" y="40"/>
                  </a:moveTo>
                  <a:cubicBezTo>
                    <a:pt x="59" y="38"/>
                    <a:pt x="63" y="35"/>
                    <a:pt x="67" y="32"/>
                  </a:cubicBezTo>
                  <a:cubicBezTo>
                    <a:pt x="72" y="29"/>
                    <a:pt x="77" y="26"/>
                    <a:pt x="82" y="23"/>
                  </a:cubicBezTo>
                  <a:cubicBezTo>
                    <a:pt x="80" y="25"/>
                    <a:pt x="77" y="27"/>
                    <a:pt x="74" y="29"/>
                  </a:cubicBezTo>
                  <a:cubicBezTo>
                    <a:pt x="68" y="32"/>
                    <a:pt x="63" y="36"/>
                    <a:pt x="57" y="40"/>
                  </a:cubicBezTo>
                  <a:cubicBezTo>
                    <a:pt x="57" y="40"/>
                    <a:pt x="57" y="40"/>
                    <a:pt x="57" y="40"/>
                  </a:cubicBezTo>
                  <a:cubicBezTo>
                    <a:pt x="56" y="40"/>
                    <a:pt x="55" y="40"/>
                    <a:pt x="54" y="40"/>
                  </a:cubicBezTo>
                  <a:moveTo>
                    <a:pt x="68" y="39"/>
                  </a:moveTo>
                  <a:cubicBezTo>
                    <a:pt x="68" y="39"/>
                    <a:pt x="70" y="38"/>
                    <a:pt x="71" y="37"/>
                  </a:cubicBezTo>
                  <a:cubicBezTo>
                    <a:pt x="73" y="34"/>
                    <a:pt x="76" y="32"/>
                    <a:pt x="79" y="30"/>
                  </a:cubicBezTo>
                  <a:cubicBezTo>
                    <a:pt x="84" y="27"/>
                    <a:pt x="89" y="25"/>
                    <a:pt x="94" y="22"/>
                  </a:cubicBezTo>
                  <a:cubicBezTo>
                    <a:pt x="94" y="22"/>
                    <a:pt x="94" y="22"/>
                    <a:pt x="94" y="22"/>
                  </a:cubicBezTo>
                  <a:cubicBezTo>
                    <a:pt x="96" y="23"/>
                    <a:pt x="97" y="24"/>
                    <a:pt x="99" y="25"/>
                  </a:cubicBezTo>
                  <a:cubicBezTo>
                    <a:pt x="98" y="26"/>
                    <a:pt x="97" y="27"/>
                    <a:pt x="97" y="28"/>
                  </a:cubicBezTo>
                  <a:cubicBezTo>
                    <a:pt x="96" y="28"/>
                    <a:pt x="96" y="28"/>
                    <a:pt x="96" y="28"/>
                  </a:cubicBezTo>
                  <a:cubicBezTo>
                    <a:pt x="94" y="30"/>
                    <a:pt x="92" y="32"/>
                    <a:pt x="89" y="34"/>
                  </a:cubicBezTo>
                  <a:cubicBezTo>
                    <a:pt x="87" y="36"/>
                    <a:pt x="84" y="38"/>
                    <a:pt x="82" y="39"/>
                  </a:cubicBezTo>
                  <a:cubicBezTo>
                    <a:pt x="79" y="41"/>
                    <a:pt x="76" y="43"/>
                    <a:pt x="73" y="45"/>
                  </a:cubicBezTo>
                  <a:cubicBezTo>
                    <a:pt x="74" y="44"/>
                    <a:pt x="75" y="43"/>
                    <a:pt x="76" y="42"/>
                  </a:cubicBezTo>
                  <a:cubicBezTo>
                    <a:pt x="78" y="41"/>
                    <a:pt x="79" y="41"/>
                    <a:pt x="81" y="40"/>
                  </a:cubicBezTo>
                  <a:cubicBezTo>
                    <a:pt x="83" y="38"/>
                    <a:pt x="85" y="36"/>
                    <a:pt x="87" y="34"/>
                  </a:cubicBezTo>
                  <a:cubicBezTo>
                    <a:pt x="90" y="32"/>
                    <a:pt x="93" y="30"/>
                    <a:pt x="95" y="28"/>
                  </a:cubicBezTo>
                  <a:cubicBezTo>
                    <a:pt x="96" y="27"/>
                    <a:pt x="96" y="27"/>
                    <a:pt x="96" y="27"/>
                  </a:cubicBezTo>
                  <a:cubicBezTo>
                    <a:pt x="97" y="27"/>
                    <a:pt x="97" y="26"/>
                    <a:pt x="98" y="26"/>
                  </a:cubicBezTo>
                  <a:cubicBezTo>
                    <a:pt x="98" y="26"/>
                    <a:pt x="98" y="25"/>
                    <a:pt x="98" y="25"/>
                  </a:cubicBezTo>
                  <a:cubicBezTo>
                    <a:pt x="98" y="25"/>
                    <a:pt x="97" y="25"/>
                    <a:pt x="97" y="25"/>
                  </a:cubicBezTo>
                  <a:cubicBezTo>
                    <a:pt x="94" y="28"/>
                    <a:pt x="89" y="30"/>
                    <a:pt x="86" y="33"/>
                  </a:cubicBezTo>
                  <a:cubicBezTo>
                    <a:pt x="82" y="36"/>
                    <a:pt x="79" y="39"/>
                    <a:pt x="74" y="41"/>
                  </a:cubicBezTo>
                  <a:cubicBezTo>
                    <a:pt x="73" y="41"/>
                    <a:pt x="73" y="42"/>
                    <a:pt x="73" y="42"/>
                  </a:cubicBezTo>
                  <a:cubicBezTo>
                    <a:pt x="73" y="42"/>
                    <a:pt x="73" y="41"/>
                    <a:pt x="73" y="41"/>
                  </a:cubicBezTo>
                  <a:cubicBezTo>
                    <a:pt x="75" y="40"/>
                    <a:pt x="76" y="39"/>
                    <a:pt x="78" y="37"/>
                  </a:cubicBezTo>
                  <a:cubicBezTo>
                    <a:pt x="80" y="36"/>
                    <a:pt x="82" y="34"/>
                    <a:pt x="84" y="33"/>
                  </a:cubicBezTo>
                  <a:cubicBezTo>
                    <a:pt x="87" y="30"/>
                    <a:pt x="91" y="28"/>
                    <a:pt x="95" y="26"/>
                  </a:cubicBezTo>
                  <a:cubicBezTo>
                    <a:pt x="95" y="26"/>
                    <a:pt x="96" y="26"/>
                    <a:pt x="95" y="26"/>
                  </a:cubicBezTo>
                  <a:cubicBezTo>
                    <a:pt x="96" y="25"/>
                    <a:pt x="96" y="25"/>
                    <a:pt x="97" y="25"/>
                  </a:cubicBezTo>
                  <a:cubicBezTo>
                    <a:pt x="97" y="25"/>
                    <a:pt x="97" y="24"/>
                    <a:pt x="97" y="24"/>
                  </a:cubicBezTo>
                  <a:cubicBezTo>
                    <a:pt x="97" y="24"/>
                    <a:pt x="97" y="24"/>
                    <a:pt x="96" y="24"/>
                  </a:cubicBezTo>
                  <a:cubicBezTo>
                    <a:pt x="93" y="26"/>
                    <a:pt x="89" y="28"/>
                    <a:pt x="85" y="30"/>
                  </a:cubicBezTo>
                  <a:cubicBezTo>
                    <a:pt x="81" y="33"/>
                    <a:pt x="78" y="36"/>
                    <a:pt x="74" y="38"/>
                  </a:cubicBezTo>
                  <a:cubicBezTo>
                    <a:pt x="73" y="39"/>
                    <a:pt x="73" y="39"/>
                    <a:pt x="72" y="39"/>
                  </a:cubicBezTo>
                  <a:cubicBezTo>
                    <a:pt x="72" y="39"/>
                    <a:pt x="72" y="39"/>
                    <a:pt x="72" y="39"/>
                  </a:cubicBezTo>
                  <a:cubicBezTo>
                    <a:pt x="74" y="38"/>
                    <a:pt x="75" y="37"/>
                    <a:pt x="76" y="36"/>
                  </a:cubicBezTo>
                  <a:cubicBezTo>
                    <a:pt x="78" y="34"/>
                    <a:pt x="80" y="33"/>
                    <a:pt x="83" y="31"/>
                  </a:cubicBezTo>
                  <a:cubicBezTo>
                    <a:pt x="86" y="29"/>
                    <a:pt x="91" y="27"/>
                    <a:pt x="95" y="24"/>
                  </a:cubicBezTo>
                  <a:cubicBezTo>
                    <a:pt x="95" y="24"/>
                    <a:pt x="95" y="24"/>
                    <a:pt x="94" y="24"/>
                  </a:cubicBezTo>
                  <a:cubicBezTo>
                    <a:pt x="94" y="24"/>
                    <a:pt x="94" y="24"/>
                    <a:pt x="94" y="24"/>
                  </a:cubicBezTo>
                  <a:cubicBezTo>
                    <a:pt x="87" y="27"/>
                    <a:pt x="81" y="30"/>
                    <a:pt x="75" y="35"/>
                  </a:cubicBezTo>
                  <a:cubicBezTo>
                    <a:pt x="73" y="36"/>
                    <a:pt x="72" y="37"/>
                    <a:pt x="70" y="38"/>
                  </a:cubicBezTo>
                  <a:cubicBezTo>
                    <a:pt x="69" y="39"/>
                    <a:pt x="68" y="39"/>
                    <a:pt x="68" y="39"/>
                  </a:cubicBezTo>
                  <a:moveTo>
                    <a:pt x="79" y="27"/>
                  </a:moveTo>
                  <a:cubicBezTo>
                    <a:pt x="82" y="25"/>
                    <a:pt x="86" y="23"/>
                    <a:pt x="89" y="21"/>
                  </a:cubicBezTo>
                  <a:cubicBezTo>
                    <a:pt x="90" y="21"/>
                    <a:pt x="90" y="21"/>
                    <a:pt x="90" y="21"/>
                  </a:cubicBezTo>
                  <a:cubicBezTo>
                    <a:pt x="89" y="22"/>
                    <a:pt x="89" y="22"/>
                    <a:pt x="89" y="22"/>
                  </a:cubicBezTo>
                  <a:cubicBezTo>
                    <a:pt x="87" y="23"/>
                    <a:pt x="86" y="24"/>
                    <a:pt x="84" y="25"/>
                  </a:cubicBezTo>
                  <a:cubicBezTo>
                    <a:pt x="82" y="26"/>
                    <a:pt x="81" y="27"/>
                    <a:pt x="79" y="27"/>
                  </a:cubicBezTo>
                  <a:moveTo>
                    <a:pt x="8" y="26"/>
                  </a:moveTo>
                  <a:cubicBezTo>
                    <a:pt x="8" y="25"/>
                    <a:pt x="8" y="24"/>
                    <a:pt x="7" y="23"/>
                  </a:cubicBezTo>
                  <a:cubicBezTo>
                    <a:pt x="9" y="22"/>
                    <a:pt x="11" y="22"/>
                    <a:pt x="13" y="21"/>
                  </a:cubicBezTo>
                  <a:cubicBezTo>
                    <a:pt x="12" y="21"/>
                    <a:pt x="9" y="24"/>
                    <a:pt x="8" y="26"/>
                  </a:cubicBezTo>
                  <a:moveTo>
                    <a:pt x="10" y="36"/>
                  </a:moveTo>
                  <a:cubicBezTo>
                    <a:pt x="10" y="35"/>
                    <a:pt x="10" y="35"/>
                    <a:pt x="10" y="34"/>
                  </a:cubicBezTo>
                  <a:cubicBezTo>
                    <a:pt x="19" y="31"/>
                    <a:pt x="25" y="24"/>
                    <a:pt x="34" y="21"/>
                  </a:cubicBezTo>
                  <a:cubicBezTo>
                    <a:pt x="33" y="21"/>
                    <a:pt x="33" y="21"/>
                    <a:pt x="32" y="22"/>
                  </a:cubicBezTo>
                  <a:cubicBezTo>
                    <a:pt x="29" y="23"/>
                    <a:pt x="27" y="25"/>
                    <a:pt x="24" y="27"/>
                  </a:cubicBezTo>
                  <a:cubicBezTo>
                    <a:pt x="19" y="30"/>
                    <a:pt x="15" y="33"/>
                    <a:pt x="10" y="36"/>
                  </a:cubicBezTo>
                  <a:moveTo>
                    <a:pt x="64" y="39"/>
                  </a:moveTo>
                  <a:cubicBezTo>
                    <a:pt x="63" y="39"/>
                    <a:pt x="67" y="36"/>
                    <a:pt x="68" y="35"/>
                  </a:cubicBezTo>
                  <a:cubicBezTo>
                    <a:pt x="69" y="34"/>
                    <a:pt x="70" y="33"/>
                    <a:pt x="71" y="33"/>
                  </a:cubicBezTo>
                  <a:cubicBezTo>
                    <a:pt x="72" y="32"/>
                    <a:pt x="73" y="31"/>
                    <a:pt x="75" y="30"/>
                  </a:cubicBezTo>
                  <a:cubicBezTo>
                    <a:pt x="81" y="27"/>
                    <a:pt x="87" y="24"/>
                    <a:pt x="93" y="20"/>
                  </a:cubicBezTo>
                  <a:cubicBezTo>
                    <a:pt x="93" y="21"/>
                    <a:pt x="93" y="21"/>
                    <a:pt x="94" y="21"/>
                  </a:cubicBezTo>
                  <a:cubicBezTo>
                    <a:pt x="89" y="23"/>
                    <a:pt x="84" y="26"/>
                    <a:pt x="80" y="29"/>
                  </a:cubicBezTo>
                  <a:cubicBezTo>
                    <a:pt x="77" y="31"/>
                    <a:pt x="73" y="32"/>
                    <a:pt x="71" y="34"/>
                  </a:cubicBezTo>
                  <a:cubicBezTo>
                    <a:pt x="69" y="35"/>
                    <a:pt x="68" y="36"/>
                    <a:pt x="66" y="37"/>
                  </a:cubicBezTo>
                  <a:cubicBezTo>
                    <a:pt x="65" y="38"/>
                    <a:pt x="64" y="39"/>
                    <a:pt x="64" y="39"/>
                  </a:cubicBezTo>
                  <a:moveTo>
                    <a:pt x="9" y="28"/>
                  </a:moveTo>
                  <a:cubicBezTo>
                    <a:pt x="9" y="28"/>
                    <a:pt x="9" y="27"/>
                    <a:pt x="9" y="27"/>
                  </a:cubicBezTo>
                  <a:cubicBezTo>
                    <a:pt x="12" y="26"/>
                    <a:pt x="15" y="23"/>
                    <a:pt x="18" y="21"/>
                  </a:cubicBezTo>
                  <a:cubicBezTo>
                    <a:pt x="18" y="21"/>
                    <a:pt x="19" y="21"/>
                    <a:pt x="19" y="20"/>
                  </a:cubicBezTo>
                  <a:cubicBezTo>
                    <a:pt x="18" y="21"/>
                    <a:pt x="17" y="23"/>
                    <a:pt x="15" y="24"/>
                  </a:cubicBezTo>
                  <a:cubicBezTo>
                    <a:pt x="13" y="25"/>
                    <a:pt x="11" y="27"/>
                    <a:pt x="9" y="28"/>
                  </a:cubicBezTo>
                  <a:moveTo>
                    <a:pt x="6" y="21"/>
                  </a:moveTo>
                  <a:cubicBezTo>
                    <a:pt x="6" y="21"/>
                    <a:pt x="6" y="21"/>
                    <a:pt x="6" y="21"/>
                  </a:cubicBezTo>
                  <a:cubicBezTo>
                    <a:pt x="6" y="21"/>
                    <a:pt x="8" y="20"/>
                    <a:pt x="9" y="20"/>
                  </a:cubicBezTo>
                  <a:cubicBezTo>
                    <a:pt x="9" y="20"/>
                    <a:pt x="9" y="20"/>
                    <a:pt x="8" y="21"/>
                  </a:cubicBezTo>
                  <a:cubicBezTo>
                    <a:pt x="8" y="21"/>
                    <a:pt x="7" y="22"/>
                    <a:pt x="7" y="22"/>
                  </a:cubicBezTo>
                  <a:cubicBezTo>
                    <a:pt x="6" y="22"/>
                    <a:pt x="6" y="21"/>
                    <a:pt x="6" y="21"/>
                  </a:cubicBezTo>
                  <a:cubicBezTo>
                    <a:pt x="6" y="21"/>
                    <a:pt x="6" y="21"/>
                    <a:pt x="6" y="21"/>
                  </a:cubicBezTo>
                  <a:moveTo>
                    <a:pt x="10" y="29"/>
                  </a:moveTo>
                  <a:cubicBezTo>
                    <a:pt x="10" y="29"/>
                    <a:pt x="13" y="26"/>
                    <a:pt x="14" y="25"/>
                  </a:cubicBezTo>
                  <a:cubicBezTo>
                    <a:pt x="17" y="24"/>
                    <a:pt x="19" y="22"/>
                    <a:pt x="21" y="20"/>
                  </a:cubicBezTo>
                  <a:cubicBezTo>
                    <a:pt x="21" y="20"/>
                    <a:pt x="21" y="20"/>
                    <a:pt x="21" y="20"/>
                  </a:cubicBezTo>
                  <a:cubicBezTo>
                    <a:pt x="22" y="20"/>
                    <a:pt x="23" y="20"/>
                    <a:pt x="24" y="20"/>
                  </a:cubicBezTo>
                  <a:cubicBezTo>
                    <a:pt x="20" y="22"/>
                    <a:pt x="16" y="25"/>
                    <a:pt x="12" y="27"/>
                  </a:cubicBezTo>
                  <a:cubicBezTo>
                    <a:pt x="11" y="28"/>
                    <a:pt x="10" y="29"/>
                    <a:pt x="10" y="29"/>
                  </a:cubicBezTo>
                  <a:moveTo>
                    <a:pt x="10" y="30"/>
                  </a:moveTo>
                  <a:cubicBezTo>
                    <a:pt x="9" y="29"/>
                    <a:pt x="9" y="29"/>
                    <a:pt x="9" y="29"/>
                  </a:cubicBezTo>
                  <a:cubicBezTo>
                    <a:pt x="12" y="28"/>
                    <a:pt x="15" y="27"/>
                    <a:pt x="18" y="25"/>
                  </a:cubicBezTo>
                  <a:cubicBezTo>
                    <a:pt x="19" y="24"/>
                    <a:pt x="21" y="23"/>
                    <a:pt x="23" y="21"/>
                  </a:cubicBezTo>
                  <a:cubicBezTo>
                    <a:pt x="24" y="21"/>
                    <a:pt x="25" y="20"/>
                    <a:pt x="26" y="20"/>
                  </a:cubicBezTo>
                  <a:cubicBezTo>
                    <a:pt x="26" y="20"/>
                    <a:pt x="26" y="20"/>
                    <a:pt x="26" y="20"/>
                  </a:cubicBezTo>
                  <a:cubicBezTo>
                    <a:pt x="22" y="24"/>
                    <a:pt x="15" y="27"/>
                    <a:pt x="10" y="30"/>
                  </a:cubicBezTo>
                  <a:moveTo>
                    <a:pt x="11" y="30"/>
                  </a:moveTo>
                  <a:cubicBezTo>
                    <a:pt x="10" y="30"/>
                    <a:pt x="12" y="29"/>
                    <a:pt x="13" y="29"/>
                  </a:cubicBezTo>
                  <a:cubicBezTo>
                    <a:pt x="15" y="27"/>
                    <a:pt x="17" y="26"/>
                    <a:pt x="19" y="25"/>
                  </a:cubicBezTo>
                  <a:cubicBezTo>
                    <a:pt x="22" y="24"/>
                    <a:pt x="25" y="22"/>
                    <a:pt x="27" y="20"/>
                  </a:cubicBezTo>
                  <a:cubicBezTo>
                    <a:pt x="27" y="20"/>
                    <a:pt x="28" y="20"/>
                    <a:pt x="28" y="20"/>
                  </a:cubicBezTo>
                  <a:cubicBezTo>
                    <a:pt x="23" y="22"/>
                    <a:pt x="18" y="28"/>
                    <a:pt x="12" y="30"/>
                  </a:cubicBezTo>
                  <a:cubicBezTo>
                    <a:pt x="11" y="30"/>
                    <a:pt x="11" y="30"/>
                    <a:pt x="11" y="30"/>
                  </a:cubicBezTo>
                  <a:moveTo>
                    <a:pt x="7" y="22"/>
                  </a:moveTo>
                  <a:cubicBezTo>
                    <a:pt x="7" y="22"/>
                    <a:pt x="9" y="21"/>
                    <a:pt x="9" y="21"/>
                  </a:cubicBezTo>
                  <a:cubicBezTo>
                    <a:pt x="10" y="21"/>
                    <a:pt x="10" y="20"/>
                    <a:pt x="10" y="20"/>
                  </a:cubicBezTo>
                  <a:cubicBezTo>
                    <a:pt x="13" y="20"/>
                    <a:pt x="16" y="20"/>
                    <a:pt x="19" y="20"/>
                  </a:cubicBezTo>
                  <a:cubicBezTo>
                    <a:pt x="17" y="21"/>
                    <a:pt x="15" y="22"/>
                    <a:pt x="13" y="24"/>
                  </a:cubicBezTo>
                  <a:cubicBezTo>
                    <a:pt x="13" y="24"/>
                    <a:pt x="10" y="26"/>
                    <a:pt x="9" y="26"/>
                  </a:cubicBezTo>
                  <a:cubicBezTo>
                    <a:pt x="9" y="26"/>
                    <a:pt x="9" y="26"/>
                    <a:pt x="9" y="26"/>
                  </a:cubicBezTo>
                  <a:cubicBezTo>
                    <a:pt x="11" y="24"/>
                    <a:pt x="13" y="22"/>
                    <a:pt x="14" y="20"/>
                  </a:cubicBezTo>
                  <a:cubicBezTo>
                    <a:pt x="14" y="20"/>
                    <a:pt x="14" y="20"/>
                    <a:pt x="14" y="20"/>
                  </a:cubicBezTo>
                  <a:cubicBezTo>
                    <a:pt x="12" y="21"/>
                    <a:pt x="10" y="21"/>
                    <a:pt x="7" y="22"/>
                  </a:cubicBezTo>
                  <a:cubicBezTo>
                    <a:pt x="7" y="22"/>
                    <a:pt x="7" y="22"/>
                    <a:pt x="7" y="22"/>
                  </a:cubicBezTo>
                  <a:moveTo>
                    <a:pt x="10" y="33"/>
                  </a:moveTo>
                  <a:cubicBezTo>
                    <a:pt x="10" y="32"/>
                    <a:pt x="10" y="32"/>
                    <a:pt x="10" y="31"/>
                  </a:cubicBezTo>
                  <a:cubicBezTo>
                    <a:pt x="17" y="30"/>
                    <a:pt x="21" y="25"/>
                    <a:pt x="27" y="21"/>
                  </a:cubicBezTo>
                  <a:cubicBezTo>
                    <a:pt x="28" y="21"/>
                    <a:pt x="29" y="20"/>
                    <a:pt x="30" y="20"/>
                  </a:cubicBezTo>
                  <a:cubicBezTo>
                    <a:pt x="30" y="19"/>
                    <a:pt x="30" y="19"/>
                    <a:pt x="30" y="19"/>
                  </a:cubicBezTo>
                  <a:cubicBezTo>
                    <a:pt x="30" y="20"/>
                    <a:pt x="29" y="20"/>
                    <a:pt x="28" y="21"/>
                  </a:cubicBezTo>
                  <a:cubicBezTo>
                    <a:pt x="26" y="23"/>
                    <a:pt x="24" y="24"/>
                    <a:pt x="22" y="25"/>
                  </a:cubicBezTo>
                  <a:cubicBezTo>
                    <a:pt x="18" y="28"/>
                    <a:pt x="14" y="30"/>
                    <a:pt x="10" y="33"/>
                  </a:cubicBezTo>
                  <a:moveTo>
                    <a:pt x="10" y="33"/>
                  </a:moveTo>
                  <a:cubicBezTo>
                    <a:pt x="10" y="33"/>
                    <a:pt x="11" y="33"/>
                    <a:pt x="13" y="32"/>
                  </a:cubicBezTo>
                  <a:cubicBezTo>
                    <a:pt x="15" y="30"/>
                    <a:pt x="18" y="29"/>
                    <a:pt x="20" y="27"/>
                  </a:cubicBezTo>
                  <a:cubicBezTo>
                    <a:pt x="24" y="25"/>
                    <a:pt x="28" y="23"/>
                    <a:pt x="32" y="19"/>
                  </a:cubicBezTo>
                  <a:cubicBezTo>
                    <a:pt x="33" y="19"/>
                    <a:pt x="34" y="19"/>
                    <a:pt x="35" y="19"/>
                  </a:cubicBezTo>
                  <a:cubicBezTo>
                    <a:pt x="27" y="22"/>
                    <a:pt x="20" y="29"/>
                    <a:pt x="13" y="32"/>
                  </a:cubicBezTo>
                  <a:cubicBezTo>
                    <a:pt x="11" y="33"/>
                    <a:pt x="10" y="33"/>
                    <a:pt x="10" y="33"/>
                  </a:cubicBezTo>
                  <a:moveTo>
                    <a:pt x="6" y="21"/>
                  </a:moveTo>
                  <a:cubicBezTo>
                    <a:pt x="5" y="20"/>
                    <a:pt x="5" y="20"/>
                    <a:pt x="5" y="19"/>
                  </a:cubicBezTo>
                  <a:cubicBezTo>
                    <a:pt x="6" y="19"/>
                    <a:pt x="7" y="19"/>
                    <a:pt x="8" y="19"/>
                  </a:cubicBezTo>
                  <a:cubicBezTo>
                    <a:pt x="7" y="20"/>
                    <a:pt x="7" y="20"/>
                    <a:pt x="6" y="20"/>
                  </a:cubicBezTo>
                  <a:cubicBezTo>
                    <a:pt x="6" y="20"/>
                    <a:pt x="6" y="21"/>
                    <a:pt x="6" y="21"/>
                  </a:cubicBezTo>
                  <a:moveTo>
                    <a:pt x="10" y="37"/>
                  </a:moveTo>
                  <a:cubicBezTo>
                    <a:pt x="10" y="37"/>
                    <a:pt x="13" y="35"/>
                    <a:pt x="14" y="34"/>
                  </a:cubicBezTo>
                  <a:cubicBezTo>
                    <a:pt x="16" y="32"/>
                    <a:pt x="19" y="30"/>
                    <a:pt x="22" y="29"/>
                  </a:cubicBezTo>
                  <a:cubicBezTo>
                    <a:pt x="27" y="26"/>
                    <a:pt x="32" y="22"/>
                    <a:pt x="37" y="19"/>
                  </a:cubicBezTo>
                  <a:cubicBezTo>
                    <a:pt x="37" y="19"/>
                    <a:pt x="37" y="19"/>
                    <a:pt x="37" y="19"/>
                  </a:cubicBezTo>
                  <a:cubicBezTo>
                    <a:pt x="38" y="19"/>
                    <a:pt x="39" y="19"/>
                    <a:pt x="40" y="19"/>
                  </a:cubicBezTo>
                  <a:cubicBezTo>
                    <a:pt x="31" y="24"/>
                    <a:pt x="22" y="31"/>
                    <a:pt x="13" y="36"/>
                  </a:cubicBezTo>
                  <a:cubicBezTo>
                    <a:pt x="11" y="36"/>
                    <a:pt x="11" y="37"/>
                    <a:pt x="10" y="37"/>
                  </a:cubicBezTo>
                  <a:moveTo>
                    <a:pt x="32" y="24"/>
                  </a:moveTo>
                  <a:cubicBezTo>
                    <a:pt x="33" y="24"/>
                    <a:pt x="33" y="24"/>
                    <a:pt x="33" y="24"/>
                  </a:cubicBezTo>
                  <a:cubicBezTo>
                    <a:pt x="34" y="23"/>
                    <a:pt x="36" y="22"/>
                    <a:pt x="37" y="22"/>
                  </a:cubicBezTo>
                  <a:cubicBezTo>
                    <a:pt x="37" y="21"/>
                    <a:pt x="41" y="19"/>
                    <a:pt x="41" y="19"/>
                  </a:cubicBezTo>
                  <a:cubicBezTo>
                    <a:pt x="41" y="19"/>
                    <a:pt x="41" y="19"/>
                    <a:pt x="40" y="20"/>
                  </a:cubicBezTo>
                  <a:cubicBezTo>
                    <a:pt x="38" y="21"/>
                    <a:pt x="35" y="23"/>
                    <a:pt x="32" y="24"/>
                  </a:cubicBezTo>
                  <a:moveTo>
                    <a:pt x="10" y="40"/>
                  </a:moveTo>
                  <a:cubicBezTo>
                    <a:pt x="12" y="39"/>
                    <a:pt x="14" y="37"/>
                    <a:pt x="15" y="36"/>
                  </a:cubicBezTo>
                  <a:cubicBezTo>
                    <a:pt x="18" y="34"/>
                    <a:pt x="22" y="32"/>
                    <a:pt x="25" y="30"/>
                  </a:cubicBezTo>
                  <a:cubicBezTo>
                    <a:pt x="31" y="26"/>
                    <a:pt x="37" y="23"/>
                    <a:pt x="42" y="19"/>
                  </a:cubicBezTo>
                  <a:cubicBezTo>
                    <a:pt x="44" y="19"/>
                    <a:pt x="45" y="19"/>
                    <a:pt x="47" y="18"/>
                  </a:cubicBezTo>
                  <a:cubicBezTo>
                    <a:pt x="42" y="21"/>
                    <a:pt x="37" y="24"/>
                    <a:pt x="32" y="27"/>
                  </a:cubicBezTo>
                  <a:cubicBezTo>
                    <a:pt x="29" y="29"/>
                    <a:pt x="26" y="31"/>
                    <a:pt x="23" y="32"/>
                  </a:cubicBezTo>
                  <a:cubicBezTo>
                    <a:pt x="20" y="34"/>
                    <a:pt x="17" y="36"/>
                    <a:pt x="14" y="38"/>
                  </a:cubicBezTo>
                  <a:cubicBezTo>
                    <a:pt x="13" y="39"/>
                    <a:pt x="11" y="39"/>
                    <a:pt x="10" y="40"/>
                  </a:cubicBezTo>
                  <a:moveTo>
                    <a:pt x="13" y="42"/>
                  </a:moveTo>
                  <a:cubicBezTo>
                    <a:pt x="14" y="42"/>
                    <a:pt x="15" y="41"/>
                    <a:pt x="16" y="40"/>
                  </a:cubicBezTo>
                  <a:cubicBezTo>
                    <a:pt x="20" y="38"/>
                    <a:pt x="24" y="35"/>
                    <a:pt x="27" y="32"/>
                  </a:cubicBezTo>
                  <a:cubicBezTo>
                    <a:pt x="34" y="27"/>
                    <a:pt x="42" y="22"/>
                    <a:pt x="49" y="18"/>
                  </a:cubicBezTo>
                  <a:cubicBezTo>
                    <a:pt x="51" y="18"/>
                    <a:pt x="53" y="18"/>
                    <a:pt x="54" y="18"/>
                  </a:cubicBezTo>
                  <a:cubicBezTo>
                    <a:pt x="51" y="20"/>
                    <a:pt x="48" y="22"/>
                    <a:pt x="44" y="24"/>
                  </a:cubicBezTo>
                  <a:cubicBezTo>
                    <a:pt x="42" y="26"/>
                    <a:pt x="39" y="27"/>
                    <a:pt x="37" y="29"/>
                  </a:cubicBezTo>
                  <a:cubicBezTo>
                    <a:pt x="29" y="32"/>
                    <a:pt x="22" y="37"/>
                    <a:pt x="15" y="41"/>
                  </a:cubicBezTo>
                  <a:cubicBezTo>
                    <a:pt x="14" y="42"/>
                    <a:pt x="14" y="42"/>
                    <a:pt x="13" y="42"/>
                  </a:cubicBezTo>
                  <a:moveTo>
                    <a:pt x="18" y="43"/>
                  </a:moveTo>
                  <a:cubicBezTo>
                    <a:pt x="25" y="41"/>
                    <a:pt x="31" y="36"/>
                    <a:pt x="38" y="33"/>
                  </a:cubicBezTo>
                  <a:cubicBezTo>
                    <a:pt x="41" y="31"/>
                    <a:pt x="45" y="29"/>
                    <a:pt x="48" y="27"/>
                  </a:cubicBezTo>
                  <a:cubicBezTo>
                    <a:pt x="52" y="25"/>
                    <a:pt x="55" y="22"/>
                    <a:pt x="59" y="20"/>
                  </a:cubicBezTo>
                  <a:cubicBezTo>
                    <a:pt x="61" y="19"/>
                    <a:pt x="62" y="18"/>
                    <a:pt x="64" y="18"/>
                  </a:cubicBezTo>
                  <a:cubicBezTo>
                    <a:pt x="63" y="18"/>
                    <a:pt x="62" y="19"/>
                    <a:pt x="61" y="19"/>
                  </a:cubicBezTo>
                  <a:cubicBezTo>
                    <a:pt x="57" y="22"/>
                    <a:pt x="53" y="24"/>
                    <a:pt x="49" y="27"/>
                  </a:cubicBezTo>
                  <a:cubicBezTo>
                    <a:pt x="41" y="32"/>
                    <a:pt x="34" y="37"/>
                    <a:pt x="27" y="42"/>
                  </a:cubicBezTo>
                  <a:cubicBezTo>
                    <a:pt x="26" y="43"/>
                    <a:pt x="26" y="43"/>
                    <a:pt x="26" y="43"/>
                  </a:cubicBezTo>
                  <a:cubicBezTo>
                    <a:pt x="24" y="43"/>
                    <a:pt x="21" y="43"/>
                    <a:pt x="18" y="43"/>
                  </a:cubicBezTo>
                  <a:moveTo>
                    <a:pt x="46" y="41"/>
                  </a:moveTo>
                  <a:cubicBezTo>
                    <a:pt x="59" y="35"/>
                    <a:pt x="71" y="27"/>
                    <a:pt x="83" y="19"/>
                  </a:cubicBezTo>
                  <a:cubicBezTo>
                    <a:pt x="84" y="19"/>
                    <a:pt x="87" y="17"/>
                    <a:pt x="87" y="17"/>
                  </a:cubicBezTo>
                  <a:cubicBezTo>
                    <a:pt x="87" y="17"/>
                    <a:pt x="87" y="18"/>
                    <a:pt x="86" y="19"/>
                  </a:cubicBezTo>
                  <a:cubicBezTo>
                    <a:pt x="84" y="20"/>
                    <a:pt x="83" y="21"/>
                    <a:pt x="81" y="22"/>
                  </a:cubicBezTo>
                  <a:cubicBezTo>
                    <a:pt x="78" y="24"/>
                    <a:pt x="74" y="26"/>
                    <a:pt x="70" y="28"/>
                  </a:cubicBezTo>
                  <a:cubicBezTo>
                    <a:pt x="64" y="32"/>
                    <a:pt x="59" y="37"/>
                    <a:pt x="52" y="40"/>
                  </a:cubicBezTo>
                  <a:cubicBezTo>
                    <a:pt x="50" y="40"/>
                    <a:pt x="48" y="41"/>
                    <a:pt x="46" y="41"/>
                  </a:cubicBezTo>
                  <a:moveTo>
                    <a:pt x="77" y="26"/>
                  </a:moveTo>
                  <a:cubicBezTo>
                    <a:pt x="81" y="23"/>
                    <a:pt x="85" y="20"/>
                    <a:pt x="88" y="17"/>
                  </a:cubicBezTo>
                  <a:cubicBezTo>
                    <a:pt x="90" y="18"/>
                    <a:pt x="91" y="19"/>
                    <a:pt x="92" y="20"/>
                  </a:cubicBezTo>
                  <a:cubicBezTo>
                    <a:pt x="84" y="23"/>
                    <a:pt x="78" y="27"/>
                    <a:pt x="71" y="32"/>
                  </a:cubicBezTo>
                  <a:cubicBezTo>
                    <a:pt x="68" y="34"/>
                    <a:pt x="65" y="36"/>
                    <a:pt x="61" y="38"/>
                  </a:cubicBezTo>
                  <a:cubicBezTo>
                    <a:pt x="61" y="38"/>
                    <a:pt x="61" y="38"/>
                    <a:pt x="61" y="38"/>
                  </a:cubicBezTo>
                  <a:cubicBezTo>
                    <a:pt x="61" y="38"/>
                    <a:pt x="61" y="38"/>
                    <a:pt x="61" y="38"/>
                  </a:cubicBezTo>
                  <a:cubicBezTo>
                    <a:pt x="63" y="36"/>
                    <a:pt x="65" y="35"/>
                    <a:pt x="67" y="34"/>
                  </a:cubicBezTo>
                  <a:cubicBezTo>
                    <a:pt x="73" y="30"/>
                    <a:pt x="80" y="26"/>
                    <a:pt x="87" y="21"/>
                  </a:cubicBezTo>
                  <a:cubicBezTo>
                    <a:pt x="87" y="20"/>
                    <a:pt x="87" y="20"/>
                    <a:pt x="87" y="20"/>
                  </a:cubicBezTo>
                  <a:cubicBezTo>
                    <a:pt x="88" y="20"/>
                    <a:pt x="88" y="20"/>
                    <a:pt x="89" y="19"/>
                  </a:cubicBezTo>
                  <a:cubicBezTo>
                    <a:pt x="89" y="19"/>
                    <a:pt x="89" y="19"/>
                    <a:pt x="89" y="19"/>
                  </a:cubicBezTo>
                  <a:cubicBezTo>
                    <a:pt x="88" y="19"/>
                    <a:pt x="88" y="19"/>
                    <a:pt x="88" y="19"/>
                  </a:cubicBezTo>
                  <a:cubicBezTo>
                    <a:pt x="84" y="21"/>
                    <a:pt x="81" y="23"/>
                    <a:pt x="77" y="26"/>
                  </a:cubicBezTo>
                  <a:moveTo>
                    <a:pt x="18" y="42"/>
                  </a:moveTo>
                  <a:cubicBezTo>
                    <a:pt x="19" y="42"/>
                    <a:pt x="21" y="41"/>
                    <a:pt x="23" y="40"/>
                  </a:cubicBezTo>
                  <a:cubicBezTo>
                    <a:pt x="26" y="38"/>
                    <a:pt x="30" y="35"/>
                    <a:pt x="34" y="32"/>
                  </a:cubicBezTo>
                  <a:cubicBezTo>
                    <a:pt x="37" y="30"/>
                    <a:pt x="40" y="28"/>
                    <a:pt x="43" y="26"/>
                  </a:cubicBezTo>
                  <a:cubicBezTo>
                    <a:pt x="44" y="25"/>
                    <a:pt x="44" y="25"/>
                    <a:pt x="44" y="25"/>
                  </a:cubicBezTo>
                  <a:cubicBezTo>
                    <a:pt x="48" y="23"/>
                    <a:pt x="52" y="20"/>
                    <a:pt x="56" y="18"/>
                  </a:cubicBezTo>
                  <a:cubicBezTo>
                    <a:pt x="59" y="18"/>
                    <a:pt x="61" y="17"/>
                    <a:pt x="63" y="17"/>
                  </a:cubicBezTo>
                  <a:cubicBezTo>
                    <a:pt x="58" y="20"/>
                    <a:pt x="53" y="23"/>
                    <a:pt x="48" y="27"/>
                  </a:cubicBezTo>
                  <a:cubicBezTo>
                    <a:pt x="44" y="28"/>
                    <a:pt x="41" y="30"/>
                    <a:pt x="37" y="32"/>
                  </a:cubicBezTo>
                  <a:cubicBezTo>
                    <a:pt x="33" y="34"/>
                    <a:pt x="29" y="37"/>
                    <a:pt x="25" y="39"/>
                  </a:cubicBezTo>
                  <a:cubicBezTo>
                    <a:pt x="23" y="40"/>
                    <a:pt x="21" y="42"/>
                    <a:pt x="18" y="42"/>
                  </a:cubicBezTo>
                  <a:moveTo>
                    <a:pt x="27" y="43"/>
                  </a:moveTo>
                  <a:cubicBezTo>
                    <a:pt x="41" y="36"/>
                    <a:pt x="54" y="26"/>
                    <a:pt x="67" y="19"/>
                  </a:cubicBezTo>
                  <a:cubicBezTo>
                    <a:pt x="69" y="18"/>
                    <a:pt x="70" y="18"/>
                    <a:pt x="71" y="17"/>
                  </a:cubicBezTo>
                  <a:cubicBezTo>
                    <a:pt x="69" y="18"/>
                    <a:pt x="67" y="19"/>
                    <a:pt x="66" y="21"/>
                  </a:cubicBezTo>
                  <a:cubicBezTo>
                    <a:pt x="62" y="23"/>
                    <a:pt x="58" y="25"/>
                    <a:pt x="54" y="27"/>
                  </a:cubicBezTo>
                  <a:cubicBezTo>
                    <a:pt x="47" y="32"/>
                    <a:pt x="40" y="37"/>
                    <a:pt x="33" y="42"/>
                  </a:cubicBezTo>
                  <a:cubicBezTo>
                    <a:pt x="33" y="42"/>
                    <a:pt x="33" y="42"/>
                    <a:pt x="33" y="42"/>
                  </a:cubicBezTo>
                  <a:cubicBezTo>
                    <a:pt x="31" y="42"/>
                    <a:pt x="29" y="42"/>
                    <a:pt x="27" y="43"/>
                  </a:cubicBezTo>
                  <a:moveTo>
                    <a:pt x="33" y="42"/>
                  </a:moveTo>
                  <a:cubicBezTo>
                    <a:pt x="38" y="41"/>
                    <a:pt x="41" y="39"/>
                    <a:pt x="45" y="37"/>
                  </a:cubicBezTo>
                  <a:cubicBezTo>
                    <a:pt x="49" y="34"/>
                    <a:pt x="54" y="32"/>
                    <a:pt x="58" y="30"/>
                  </a:cubicBezTo>
                  <a:cubicBezTo>
                    <a:pt x="63" y="27"/>
                    <a:pt x="67" y="25"/>
                    <a:pt x="71" y="21"/>
                  </a:cubicBezTo>
                  <a:cubicBezTo>
                    <a:pt x="75" y="18"/>
                    <a:pt x="80" y="17"/>
                    <a:pt x="84" y="14"/>
                  </a:cubicBezTo>
                  <a:cubicBezTo>
                    <a:pt x="85" y="15"/>
                    <a:pt x="86" y="16"/>
                    <a:pt x="88" y="17"/>
                  </a:cubicBezTo>
                  <a:cubicBezTo>
                    <a:pt x="82" y="19"/>
                    <a:pt x="77" y="23"/>
                    <a:pt x="71" y="26"/>
                  </a:cubicBezTo>
                  <a:cubicBezTo>
                    <a:pt x="64" y="31"/>
                    <a:pt x="56" y="35"/>
                    <a:pt x="49" y="39"/>
                  </a:cubicBezTo>
                  <a:cubicBezTo>
                    <a:pt x="48" y="39"/>
                    <a:pt x="47" y="40"/>
                    <a:pt x="46" y="40"/>
                  </a:cubicBezTo>
                  <a:cubicBezTo>
                    <a:pt x="47" y="39"/>
                    <a:pt x="48" y="39"/>
                    <a:pt x="49" y="38"/>
                  </a:cubicBezTo>
                  <a:cubicBezTo>
                    <a:pt x="50" y="37"/>
                    <a:pt x="52" y="36"/>
                    <a:pt x="53" y="35"/>
                  </a:cubicBezTo>
                  <a:cubicBezTo>
                    <a:pt x="56" y="33"/>
                    <a:pt x="59" y="31"/>
                    <a:pt x="62" y="30"/>
                  </a:cubicBezTo>
                  <a:cubicBezTo>
                    <a:pt x="62" y="30"/>
                    <a:pt x="62" y="30"/>
                    <a:pt x="62" y="30"/>
                  </a:cubicBezTo>
                  <a:cubicBezTo>
                    <a:pt x="67" y="28"/>
                    <a:pt x="71" y="25"/>
                    <a:pt x="76" y="22"/>
                  </a:cubicBezTo>
                  <a:cubicBezTo>
                    <a:pt x="79" y="20"/>
                    <a:pt x="82" y="18"/>
                    <a:pt x="86" y="16"/>
                  </a:cubicBezTo>
                  <a:cubicBezTo>
                    <a:pt x="86" y="16"/>
                    <a:pt x="86" y="16"/>
                    <a:pt x="86" y="16"/>
                  </a:cubicBezTo>
                  <a:cubicBezTo>
                    <a:pt x="85" y="16"/>
                    <a:pt x="85" y="16"/>
                    <a:pt x="84" y="16"/>
                  </a:cubicBezTo>
                  <a:cubicBezTo>
                    <a:pt x="84" y="16"/>
                    <a:pt x="84" y="16"/>
                    <a:pt x="84" y="16"/>
                  </a:cubicBezTo>
                  <a:cubicBezTo>
                    <a:pt x="84" y="16"/>
                    <a:pt x="84" y="17"/>
                    <a:pt x="83" y="17"/>
                  </a:cubicBezTo>
                  <a:cubicBezTo>
                    <a:pt x="81" y="18"/>
                    <a:pt x="79" y="19"/>
                    <a:pt x="78" y="20"/>
                  </a:cubicBezTo>
                  <a:cubicBezTo>
                    <a:pt x="76" y="21"/>
                    <a:pt x="75" y="21"/>
                    <a:pt x="74" y="22"/>
                  </a:cubicBezTo>
                  <a:cubicBezTo>
                    <a:pt x="70" y="24"/>
                    <a:pt x="66" y="27"/>
                    <a:pt x="63" y="29"/>
                  </a:cubicBezTo>
                  <a:cubicBezTo>
                    <a:pt x="62" y="29"/>
                    <a:pt x="62" y="29"/>
                    <a:pt x="62" y="29"/>
                  </a:cubicBezTo>
                  <a:cubicBezTo>
                    <a:pt x="54" y="33"/>
                    <a:pt x="46" y="37"/>
                    <a:pt x="39" y="41"/>
                  </a:cubicBezTo>
                  <a:cubicBezTo>
                    <a:pt x="39" y="41"/>
                    <a:pt x="39" y="41"/>
                    <a:pt x="39" y="41"/>
                  </a:cubicBezTo>
                  <a:cubicBezTo>
                    <a:pt x="37" y="42"/>
                    <a:pt x="35" y="42"/>
                    <a:pt x="33" y="42"/>
                  </a:cubicBezTo>
                  <a:moveTo>
                    <a:pt x="69" y="17"/>
                  </a:moveTo>
                  <a:cubicBezTo>
                    <a:pt x="71" y="16"/>
                    <a:pt x="72" y="16"/>
                    <a:pt x="74" y="15"/>
                  </a:cubicBezTo>
                  <a:cubicBezTo>
                    <a:pt x="75" y="15"/>
                    <a:pt x="75" y="14"/>
                    <a:pt x="76" y="14"/>
                  </a:cubicBezTo>
                  <a:cubicBezTo>
                    <a:pt x="77" y="14"/>
                    <a:pt x="80" y="13"/>
                    <a:pt x="80" y="13"/>
                  </a:cubicBezTo>
                  <a:cubicBezTo>
                    <a:pt x="80" y="13"/>
                    <a:pt x="80" y="13"/>
                    <a:pt x="80" y="13"/>
                  </a:cubicBezTo>
                  <a:cubicBezTo>
                    <a:pt x="79" y="14"/>
                    <a:pt x="78" y="15"/>
                    <a:pt x="77" y="15"/>
                  </a:cubicBezTo>
                  <a:cubicBezTo>
                    <a:pt x="76" y="16"/>
                    <a:pt x="76" y="16"/>
                    <a:pt x="76" y="16"/>
                  </a:cubicBezTo>
                  <a:cubicBezTo>
                    <a:pt x="75" y="16"/>
                    <a:pt x="74" y="17"/>
                    <a:pt x="72" y="17"/>
                  </a:cubicBezTo>
                  <a:cubicBezTo>
                    <a:pt x="71" y="18"/>
                    <a:pt x="71" y="18"/>
                    <a:pt x="71" y="18"/>
                  </a:cubicBezTo>
                  <a:cubicBezTo>
                    <a:pt x="70" y="19"/>
                    <a:pt x="70" y="19"/>
                    <a:pt x="70" y="19"/>
                  </a:cubicBezTo>
                  <a:cubicBezTo>
                    <a:pt x="70" y="19"/>
                    <a:pt x="70" y="19"/>
                    <a:pt x="70" y="19"/>
                  </a:cubicBezTo>
                  <a:cubicBezTo>
                    <a:pt x="73" y="18"/>
                    <a:pt x="77" y="16"/>
                    <a:pt x="80" y="15"/>
                  </a:cubicBezTo>
                  <a:cubicBezTo>
                    <a:pt x="81" y="14"/>
                    <a:pt x="82" y="14"/>
                    <a:pt x="83" y="14"/>
                  </a:cubicBezTo>
                  <a:cubicBezTo>
                    <a:pt x="82" y="14"/>
                    <a:pt x="80" y="16"/>
                    <a:pt x="79" y="16"/>
                  </a:cubicBezTo>
                  <a:cubicBezTo>
                    <a:pt x="77" y="17"/>
                    <a:pt x="75" y="18"/>
                    <a:pt x="74" y="18"/>
                  </a:cubicBezTo>
                  <a:cubicBezTo>
                    <a:pt x="70" y="21"/>
                    <a:pt x="66" y="24"/>
                    <a:pt x="62" y="27"/>
                  </a:cubicBezTo>
                  <a:cubicBezTo>
                    <a:pt x="58" y="29"/>
                    <a:pt x="53" y="32"/>
                    <a:pt x="48" y="34"/>
                  </a:cubicBezTo>
                  <a:cubicBezTo>
                    <a:pt x="44" y="36"/>
                    <a:pt x="40" y="39"/>
                    <a:pt x="35" y="41"/>
                  </a:cubicBezTo>
                  <a:cubicBezTo>
                    <a:pt x="35" y="41"/>
                    <a:pt x="34" y="41"/>
                    <a:pt x="34" y="41"/>
                  </a:cubicBezTo>
                  <a:cubicBezTo>
                    <a:pt x="34" y="41"/>
                    <a:pt x="38" y="39"/>
                    <a:pt x="38" y="39"/>
                  </a:cubicBezTo>
                  <a:cubicBezTo>
                    <a:pt x="41" y="37"/>
                    <a:pt x="43" y="36"/>
                    <a:pt x="45" y="34"/>
                  </a:cubicBezTo>
                  <a:cubicBezTo>
                    <a:pt x="54" y="28"/>
                    <a:pt x="64" y="23"/>
                    <a:pt x="73" y="16"/>
                  </a:cubicBezTo>
                  <a:cubicBezTo>
                    <a:pt x="73" y="16"/>
                    <a:pt x="73" y="16"/>
                    <a:pt x="73" y="16"/>
                  </a:cubicBezTo>
                  <a:cubicBezTo>
                    <a:pt x="58" y="22"/>
                    <a:pt x="46" y="32"/>
                    <a:pt x="32" y="40"/>
                  </a:cubicBezTo>
                  <a:cubicBezTo>
                    <a:pt x="32" y="40"/>
                    <a:pt x="29" y="42"/>
                    <a:pt x="28" y="42"/>
                  </a:cubicBezTo>
                  <a:cubicBezTo>
                    <a:pt x="28" y="42"/>
                    <a:pt x="29" y="42"/>
                    <a:pt x="29" y="41"/>
                  </a:cubicBezTo>
                  <a:cubicBezTo>
                    <a:pt x="31" y="40"/>
                    <a:pt x="33" y="38"/>
                    <a:pt x="35" y="37"/>
                  </a:cubicBezTo>
                  <a:cubicBezTo>
                    <a:pt x="38" y="35"/>
                    <a:pt x="42" y="32"/>
                    <a:pt x="45" y="30"/>
                  </a:cubicBezTo>
                  <a:cubicBezTo>
                    <a:pt x="52" y="26"/>
                    <a:pt x="59" y="21"/>
                    <a:pt x="66" y="17"/>
                  </a:cubicBezTo>
                  <a:cubicBezTo>
                    <a:pt x="66" y="17"/>
                    <a:pt x="67" y="17"/>
                    <a:pt x="67" y="17"/>
                  </a:cubicBezTo>
                  <a:cubicBezTo>
                    <a:pt x="68" y="17"/>
                    <a:pt x="68" y="17"/>
                    <a:pt x="68" y="17"/>
                  </a:cubicBezTo>
                  <a:cubicBezTo>
                    <a:pt x="69" y="16"/>
                    <a:pt x="69" y="16"/>
                    <a:pt x="69" y="16"/>
                  </a:cubicBezTo>
                  <a:cubicBezTo>
                    <a:pt x="69" y="16"/>
                    <a:pt x="69" y="16"/>
                    <a:pt x="69" y="16"/>
                  </a:cubicBezTo>
                  <a:cubicBezTo>
                    <a:pt x="69" y="16"/>
                    <a:pt x="69" y="15"/>
                    <a:pt x="70" y="15"/>
                  </a:cubicBezTo>
                  <a:cubicBezTo>
                    <a:pt x="70" y="15"/>
                    <a:pt x="69" y="16"/>
                    <a:pt x="69" y="16"/>
                  </a:cubicBezTo>
                  <a:cubicBezTo>
                    <a:pt x="69" y="17"/>
                    <a:pt x="69" y="17"/>
                    <a:pt x="69" y="17"/>
                  </a:cubicBezTo>
                  <a:moveTo>
                    <a:pt x="69" y="15"/>
                  </a:moveTo>
                  <a:cubicBezTo>
                    <a:pt x="69" y="14"/>
                    <a:pt x="69" y="14"/>
                    <a:pt x="69" y="14"/>
                  </a:cubicBezTo>
                  <a:cubicBezTo>
                    <a:pt x="69" y="13"/>
                    <a:pt x="70" y="13"/>
                    <a:pt x="70" y="13"/>
                  </a:cubicBezTo>
                  <a:cubicBezTo>
                    <a:pt x="69" y="14"/>
                    <a:pt x="69" y="14"/>
                    <a:pt x="69" y="15"/>
                  </a:cubicBezTo>
                  <a:moveTo>
                    <a:pt x="69" y="12"/>
                  </a:moveTo>
                  <a:cubicBezTo>
                    <a:pt x="69" y="12"/>
                    <a:pt x="69" y="11"/>
                    <a:pt x="69" y="11"/>
                  </a:cubicBezTo>
                  <a:cubicBezTo>
                    <a:pt x="70" y="11"/>
                    <a:pt x="71" y="10"/>
                    <a:pt x="72" y="10"/>
                  </a:cubicBezTo>
                  <a:cubicBezTo>
                    <a:pt x="71" y="10"/>
                    <a:pt x="70" y="11"/>
                    <a:pt x="69" y="12"/>
                  </a:cubicBezTo>
                  <a:moveTo>
                    <a:pt x="69" y="7"/>
                  </a:moveTo>
                  <a:cubicBezTo>
                    <a:pt x="70" y="7"/>
                    <a:pt x="70" y="7"/>
                    <a:pt x="71" y="7"/>
                  </a:cubicBezTo>
                  <a:cubicBezTo>
                    <a:pt x="70" y="7"/>
                    <a:pt x="69" y="8"/>
                    <a:pt x="69" y="9"/>
                  </a:cubicBezTo>
                  <a:cubicBezTo>
                    <a:pt x="69" y="8"/>
                    <a:pt x="69" y="8"/>
                    <a:pt x="69" y="7"/>
                  </a:cubicBezTo>
                  <a:cubicBezTo>
                    <a:pt x="69" y="7"/>
                    <a:pt x="69" y="7"/>
                    <a:pt x="69" y="7"/>
                  </a:cubicBezTo>
                  <a:moveTo>
                    <a:pt x="70" y="6"/>
                  </a:moveTo>
                  <a:cubicBezTo>
                    <a:pt x="69" y="6"/>
                    <a:pt x="69" y="5"/>
                    <a:pt x="70" y="4"/>
                  </a:cubicBezTo>
                  <a:cubicBezTo>
                    <a:pt x="74" y="7"/>
                    <a:pt x="79" y="10"/>
                    <a:pt x="83" y="14"/>
                  </a:cubicBezTo>
                  <a:cubicBezTo>
                    <a:pt x="82" y="14"/>
                    <a:pt x="81" y="14"/>
                    <a:pt x="80" y="14"/>
                  </a:cubicBezTo>
                  <a:cubicBezTo>
                    <a:pt x="81" y="14"/>
                    <a:pt x="81" y="13"/>
                    <a:pt x="81" y="13"/>
                  </a:cubicBezTo>
                  <a:cubicBezTo>
                    <a:pt x="81" y="12"/>
                    <a:pt x="81" y="12"/>
                    <a:pt x="81" y="12"/>
                  </a:cubicBezTo>
                  <a:cubicBezTo>
                    <a:pt x="79" y="12"/>
                    <a:pt x="76" y="13"/>
                    <a:pt x="74" y="14"/>
                  </a:cubicBezTo>
                  <a:cubicBezTo>
                    <a:pt x="73" y="15"/>
                    <a:pt x="71" y="16"/>
                    <a:pt x="70" y="16"/>
                  </a:cubicBezTo>
                  <a:cubicBezTo>
                    <a:pt x="70" y="16"/>
                    <a:pt x="70" y="16"/>
                    <a:pt x="71" y="15"/>
                  </a:cubicBezTo>
                  <a:cubicBezTo>
                    <a:pt x="72" y="14"/>
                    <a:pt x="74" y="13"/>
                    <a:pt x="76" y="12"/>
                  </a:cubicBezTo>
                  <a:cubicBezTo>
                    <a:pt x="76" y="12"/>
                    <a:pt x="76" y="12"/>
                    <a:pt x="76" y="12"/>
                  </a:cubicBezTo>
                  <a:cubicBezTo>
                    <a:pt x="76" y="12"/>
                    <a:pt x="76" y="12"/>
                    <a:pt x="76" y="12"/>
                  </a:cubicBezTo>
                  <a:cubicBezTo>
                    <a:pt x="74" y="12"/>
                    <a:pt x="72" y="13"/>
                    <a:pt x="71" y="14"/>
                  </a:cubicBezTo>
                  <a:cubicBezTo>
                    <a:pt x="70" y="14"/>
                    <a:pt x="70" y="14"/>
                    <a:pt x="70" y="14"/>
                  </a:cubicBezTo>
                  <a:cubicBezTo>
                    <a:pt x="69" y="14"/>
                    <a:pt x="71" y="13"/>
                    <a:pt x="71" y="13"/>
                  </a:cubicBezTo>
                  <a:cubicBezTo>
                    <a:pt x="72" y="12"/>
                    <a:pt x="74" y="11"/>
                    <a:pt x="75" y="11"/>
                  </a:cubicBezTo>
                  <a:cubicBezTo>
                    <a:pt x="75" y="10"/>
                    <a:pt x="75" y="10"/>
                    <a:pt x="75" y="10"/>
                  </a:cubicBezTo>
                  <a:cubicBezTo>
                    <a:pt x="75" y="10"/>
                    <a:pt x="74" y="10"/>
                    <a:pt x="74" y="10"/>
                  </a:cubicBezTo>
                  <a:cubicBezTo>
                    <a:pt x="73" y="11"/>
                    <a:pt x="70" y="12"/>
                    <a:pt x="69" y="13"/>
                  </a:cubicBezTo>
                  <a:cubicBezTo>
                    <a:pt x="70" y="11"/>
                    <a:pt x="72" y="10"/>
                    <a:pt x="73" y="9"/>
                  </a:cubicBezTo>
                  <a:cubicBezTo>
                    <a:pt x="72" y="8"/>
                    <a:pt x="72" y="8"/>
                    <a:pt x="72" y="8"/>
                  </a:cubicBezTo>
                  <a:cubicBezTo>
                    <a:pt x="71" y="9"/>
                    <a:pt x="71" y="9"/>
                    <a:pt x="71" y="9"/>
                  </a:cubicBezTo>
                  <a:cubicBezTo>
                    <a:pt x="70" y="9"/>
                    <a:pt x="71" y="7"/>
                    <a:pt x="72" y="6"/>
                  </a:cubicBezTo>
                  <a:cubicBezTo>
                    <a:pt x="71" y="6"/>
                    <a:pt x="71" y="6"/>
                    <a:pt x="71" y="6"/>
                  </a:cubicBezTo>
                  <a:cubicBezTo>
                    <a:pt x="71" y="6"/>
                    <a:pt x="70" y="6"/>
                    <a:pt x="70" y="6"/>
                  </a:cubicBezTo>
                  <a:moveTo>
                    <a:pt x="69" y="5"/>
                  </a:moveTo>
                  <a:cubicBezTo>
                    <a:pt x="69" y="4"/>
                    <a:pt x="69" y="4"/>
                    <a:pt x="69" y="4"/>
                  </a:cubicBezTo>
                  <a:cubicBezTo>
                    <a:pt x="69" y="4"/>
                    <a:pt x="69" y="4"/>
                    <a:pt x="69" y="4"/>
                  </a:cubicBezTo>
                  <a:cubicBezTo>
                    <a:pt x="69" y="4"/>
                    <a:pt x="69" y="4"/>
                    <a:pt x="69" y="4"/>
                  </a:cubicBezTo>
                  <a:cubicBezTo>
                    <a:pt x="69" y="5"/>
                    <a:pt x="69" y="5"/>
                    <a:pt x="69" y="5"/>
                  </a:cubicBezTo>
                  <a:moveTo>
                    <a:pt x="68" y="0"/>
                  </a:moveTo>
                  <a:cubicBezTo>
                    <a:pt x="67" y="0"/>
                    <a:pt x="67" y="0"/>
                    <a:pt x="67" y="0"/>
                  </a:cubicBezTo>
                  <a:cubicBezTo>
                    <a:pt x="66" y="0"/>
                    <a:pt x="66" y="1"/>
                    <a:pt x="66" y="2"/>
                  </a:cubicBezTo>
                  <a:cubicBezTo>
                    <a:pt x="67" y="6"/>
                    <a:pt x="66" y="10"/>
                    <a:pt x="66" y="15"/>
                  </a:cubicBezTo>
                  <a:cubicBezTo>
                    <a:pt x="51" y="15"/>
                    <a:pt x="35" y="17"/>
                    <a:pt x="19" y="17"/>
                  </a:cubicBezTo>
                  <a:cubicBezTo>
                    <a:pt x="14" y="17"/>
                    <a:pt x="8" y="17"/>
                    <a:pt x="2" y="16"/>
                  </a:cubicBezTo>
                  <a:cubicBezTo>
                    <a:pt x="2" y="16"/>
                    <a:pt x="2" y="16"/>
                    <a:pt x="2" y="16"/>
                  </a:cubicBezTo>
                  <a:cubicBezTo>
                    <a:pt x="1" y="16"/>
                    <a:pt x="0" y="17"/>
                    <a:pt x="0" y="18"/>
                  </a:cubicBezTo>
                  <a:cubicBezTo>
                    <a:pt x="0" y="18"/>
                    <a:pt x="0" y="18"/>
                    <a:pt x="1" y="19"/>
                  </a:cubicBezTo>
                  <a:cubicBezTo>
                    <a:pt x="7" y="25"/>
                    <a:pt x="9" y="36"/>
                    <a:pt x="7" y="45"/>
                  </a:cubicBezTo>
                  <a:cubicBezTo>
                    <a:pt x="7" y="46"/>
                    <a:pt x="7" y="46"/>
                    <a:pt x="7" y="46"/>
                  </a:cubicBezTo>
                  <a:cubicBezTo>
                    <a:pt x="7" y="46"/>
                    <a:pt x="8" y="47"/>
                    <a:pt x="8" y="47"/>
                  </a:cubicBezTo>
                  <a:cubicBezTo>
                    <a:pt x="8" y="47"/>
                    <a:pt x="8" y="47"/>
                    <a:pt x="8" y="47"/>
                  </a:cubicBezTo>
                  <a:cubicBezTo>
                    <a:pt x="29" y="46"/>
                    <a:pt x="49" y="43"/>
                    <a:pt x="70" y="42"/>
                  </a:cubicBezTo>
                  <a:cubicBezTo>
                    <a:pt x="70" y="45"/>
                    <a:pt x="70" y="49"/>
                    <a:pt x="70" y="53"/>
                  </a:cubicBezTo>
                  <a:cubicBezTo>
                    <a:pt x="70" y="54"/>
                    <a:pt x="71" y="54"/>
                    <a:pt x="71" y="54"/>
                  </a:cubicBezTo>
                  <a:cubicBezTo>
                    <a:pt x="72" y="54"/>
                    <a:pt x="72" y="54"/>
                    <a:pt x="72" y="54"/>
                  </a:cubicBezTo>
                  <a:cubicBezTo>
                    <a:pt x="72" y="54"/>
                    <a:pt x="72" y="54"/>
                    <a:pt x="72" y="54"/>
                  </a:cubicBezTo>
                  <a:cubicBezTo>
                    <a:pt x="73" y="54"/>
                    <a:pt x="73" y="54"/>
                    <a:pt x="73" y="54"/>
                  </a:cubicBezTo>
                  <a:cubicBezTo>
                    <a:pt x="82" y="44"/>
                    <a:pt x="93" y="36"/>
                    <a:pt x="102" y="26"/>
                  </a:cubicBezTo>
                  <a:cubicBezTo>
                    <a:pt x="102" y="26"/>
                    <a:pt x="102" y="25"/>
                    <a:pt x="102" y="25"/>
                  </a:cubicBezTo>
                  <a:cubicBezTo>
                    <a:pt x="102" y="24"/>
                    <a:pt x="102" y="24"/>
                    <a:pt x="102" y="24"/>
                  </a:cubicBezTo>
                  <a:cubicBezTo>
                    <a:pt x="96" y="19"/>
                    <a:pt x="90" y="15"/>
                    <a:pt x="84" y="11"/>
                  </a:cubicBezTo>
                  <a:cubicBezTo>
                    <a:pt x="79" y="7"/>
                    <a:pt x="74" y="4"/>
                    <a:pt x="68" y="0"/>
                  </a:cubicBezTo>
                  <a:cubicBezTo>
                    <a:pt x="68" y="0"/>
                    <a:pt x="68" y="0"/>
                    <a:pt x="68"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536" name="Google Shape;536;p22"/>
            <p:cNvSpPr/>
            <p:nvPr/>
          </p:nvSpPr>
          <p:spPr>
            <a:xfrm>
              <a:off x="8356269" y="2825677"/>
              <a:ext cx="84138" cy="73025"/>
            </a:xfrm>
            <a:custGeom>
              <a:rect b="b" l="l" r="r" t="t"/>
              <a:pathLst>
                <a:path extrusionOk="0" h="17" w="20">
                  <a:moveTo>
                    <a:pt x="9" y="14"/>
                  </a:moveTo>
                  <a:cubicBezTo>
                    <a:pt x="8" y="13"/>
                    <a:pt x="8" y="13"/>
                    <a:pt x="7" y="13"/>
                  </a:cubicBezTo>
                  <a:cubicBezTo>
                    <a:pt x="9" y="12"/>
                    <a:pt x="11" y="10"/>
                    <a:pt x="14" y="9"/>
                  </a:cubicBezTo>
                  <a:cubicBezTo>
                    <a:pt x="12" y="10"/>
                    <a:pt x="10" y="12"/>
                    <a:pt x="9" y="14"/>
                  </a:cubicBezTo>
                  <a:cubicBezTo>
                    <a:pt x="9" y="14"/>
                    <a:pt x="9" y="14"/>
                    <a:pt x="9" y="14"/>
                  </a:cubicBezTo>
                  <a:moveTo>
                    <a:pt x="7" y="12"/>
                  </a:moveTo>
                  <a:cubicBezTo>
                    <a:pt x="6" y="12"/>
                    <a:pt x="6" y="11"/>
                    <a:pt x="6" y="10"/>
                  </a:cubicBezTo>
                  <a:cubicBezTo>
                    <a:pt x="9" y="9"/>
                    <a:pt x="11" y="7"/>
                    <a:pt x="13" y="6"/>
                  </a:cubicBezTo>
                  <a:cubicBezTo>
                    <a:pt x="11" y="8"/>
                    <a:pt x="9" y="10"/>
                    <a:pt x="7" y="12"/>
                  </a:cubicBezTo>
                  <a:moveTo>
                    <a:pt x="8" y="12"/>
                  </a:moveTo>
                  <a:cubicBezTo>
                    <a:pt x="11" y="9"/>
                    <a:pt x="13" y="7"/>
                    <a:pt x="16" y="5"/>
                  </a:cubicBezTo>
                  <a:cubicBezTo>
                    <a:pt x="16" y="5"/>
                    <a:pt x="16" y="5"/>
                    <a:pt x="16" y="5"/>
                  </a:cubicBezTo>
                  <a:cubicBezTo>
                    <a:pt x="17" y="6"/>
                    <a:pt x="17" y="7"/>
                    <a:pt x="17" y="9"/>
                  </a:cubicBezTo>
                  <a:cubicBezTo>
                    <a:pt x="17" y="12"/>
                    <a:pt x="13" y="14"/>
                    <a:pt x="10" y="14"/>
                  </a:cubicBezTo>
                  <a:cubicBezTo>
                    <a:pt x="9" y="14"/>
                    <a:pt x="9" y="14"/>
                    <a:pt x="9" y="14"/>
                  </a:cubicBezTo>
                  <a:cubicBezTo>
                    <a:pt x="11" y="13"/>
                    <a:pt x="13" y="12"/>
                    <a:pt x="15" y="11"/>
                  </a:cubicBezTo>
                  <a:cubicBezTo>
                    <a:pt x="14" y="11"/>
                    <a:pt x="14" y="12"/>
                    <a:pt x="13" y="12"/>
                  </a:cubicBezTo>
                  <a:cubicBezTo>
                    <a:pt x="13" y="13"/>
                    <a:pt x="13" y="13"/>
                    <a:pt x="13" y="13"/>
                  </a:cubicBezTo>
                  <a:cubicBezTo>
                    <a:pt x="14" y="12"/>
                    <a:pt x="16" y="11"/>
                    <a:pt x="16" y="10"/>
                  </a:cubicBezTo>
                  <a:cubicBezTo>
                    <a:pt x="16" y="9"/>
                    <a:pt x="16" y="9"/>
                    <a:pt x="16" y="9"/>
                  </a:cubicBezTo>
                  <a:cubicBezTo>
                    <a:pt x="14" y="10"/>
                    <a:pt x="12" y="12"/>
                    <a:pt x="10" y="13"/>
                  </a:cubicBezTo>
                  <a:cubicBezTo>
                    <a:pt x="12" y="11"/>
                    <a:pt x="14" y="10"/>
                    <a:pt x="16" y="8"/>
                  </a:cubicBezTo>
                  <a:cubicBezTo>
                    <a:pt x="15" y="7"/>
                    <a:pt x="15" y="7"/>
                    <a:pt x="15" y="7"/>
                  </a:cubicBezTo>
                  <a:cubicBezTo>
                    <a:pt x="13" y="9"/>
                    <a:pt x="11" y="10"/>
                    <a:pt x="8" y="12"/>
                  </a:cubicBezTo>
                  <a:moveTo>
                    <a:pt x="5" y="9"/>
                  </a:moveTo>
                  <a:cubicBezTo>
                    <a:pt x="5" y="8"/>
                    <a:pt x="5" y="8"/>
                    <a:pt x="5" y="8"/>
                  </a:cubicBezTo>
                  <a:cubicBezTo>
                    <a:pt x="6" y="8"/>
                    <a:pt x="6" y="8"/>
                    <a:pt x="6" y="8"/>
                  </a:cubicBezTo>
                  <a:cubicBezTo>
                    <a:pt x="8" y="6"/>
                    <a:pt x="9" y="5"/>
                    <a:pt x="11" y="4"/>
                  </a:cubicBezTo>
                  <a:cubicBezTo>
                    <a:pt x="10" y="6"/>
                    <a:pt x="7" y="7"/>
                    <a:pt x="5" y="9"/>
                  </a:cubicBezTo>
                  <a:moveTo>
                    <a:pt x="6" y="10"/>
                  </a:moveTo>
                  <a:cubicBezTo>
                    <a:pt x="6" y="10"/>
                    <a:pt x="6" y="10"/>
                    <a:pt x="6" y="10"/>
                  </a:cubicBezTo>
                  <a:cubicBezTo>
                    <a:pt x="8" y="7"/>
                    <a:pt x="11" y="6"/>
                    <a:pt x="13" y="3"/>
                  </a:cubicBezTo>
                  <a:cubicBezTo>
                    <a:pt x="13" y="3"/>
                    <a:pt x="13" y="3"/>
                    <a:pt x="13" y="3"/>
                  </a:cubicBezTo>
                  <a:cubicBezTo>
                    <a:pt x="14" y="3"/>
                    <a:pt x="15" y="4"/>
                    <a:pt x="15" y="4"/>
                  </a:cubicBezTo>
                  <a:cubicBezTo>
                    <a:pt x="15" y="4"/>
                    <a:pt x="15" y="4"/>
                    <a:pt x="15" y="4"/>
                  </a:cubicBezTo>
                  <a:cubicBezTo>
                    <a:pt x="12" y="6"/>
                    <a:pt x="9" y="8"/>
                    <a:pt x="6" y="10"/>
                  </a:cubicBezTo>
                  <a:moveTo>
                    <a:pt x="6" y="7"/>
                  </a:moveTo>
                  <a:cubicBezTo>
                    <a:pt x="6" y="5"/>
                    <a:pt x="8" y="3"/>
                    <a:pt x="11" y="3"/>
                  </a:cubicBezTo>
                  <a:cubicBezTo>
                    <a:pt x="11" y="3"/>
                    <a:pt x="11" y="3"/>
                    <a:pt x="11" y="3"/>
                  </a:cubicBezTo>
                  <a:cubicBezTo>
                    <a:pt x="12" y="3"/>
                    <a:pt x="12" y="3"/>
                    <a:pt x="12" y="3"/>
                  </a:cubicBezTo>
                  <a:cubicBezTo>
                    <a:pt x="10" y="4"/>
                    <a:pt x="8" y="6"/>
                    <a:pt x="6" y="7"/>
                  </a:cubicBezTo>
                  <a:moveTo>
                    <a:pt x="11" y="0"/>
                  </a:moveTo>
                  <a:cubicBezTo>
                    <a:pt x="2" y="0"/>
                    <a:pt x="0" y="15"/>
                    <a:pt x="10" y="17"/>
                  </a:cubicBezTo>
                  <a:cubicBezTo>
                    <a:pt x="10" y="17"/>
                    <a:pt x="10" y="17"/>
                    <a:pt x="10" y="17"/>
                  </a:cubicBezTo>
                  <a:cubicBezTo>
                    <a:pt x="15" y="16"/>
                    <a:pt x="19" y="14"/>
                    <a:pt x="20" y="9"/>
                  </a:cubicBezTo>
                  <a:cubicBezTo>
                    <a:pt x="20" y="4"/>
                    <a:pt x="17" y="1"/>
                    <a:pt x="12" y="0"/>
                  </a:cubicBezTo>
                  <a:cubicBezTo>
                    <a:pt x="12" y="0"/>
                    <a:pt x="12" y="0"/>
                    <a:pt x="11"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537" name="Google Shape;537;p22"/>
            <p:cNvSpPr/>
            <p:nvPr/>
          </p:nvSpPr>
          <p:spPr>
            <a:xfrm>
              <a:off x="8284831" y="2911402"/>
              <a:ext cx="241300" cy="66675"/>
            </a:xfrm>
            <a:custGeom>
              <a:rect b="b" l="l" r="r" t="t"/>
              <a:pathLst>
                <a:path extrusionOk="0" h="16" w="57">
                  <a:moveTo>
                    <a:pt x="45" y="13"/>
                  </a:moveTo>
                  <a:cubicBezTo>
                    <a:pt x="44" y="13"/>
                    <a:pt x="43" y="13"/>
                    <a:pt x="42" y="13"/>
                  </a:cubicBezTo>
                  <a:cubicBezTo>
                    <a:pt x="44" y="11"/>
                    <a:pt x="46" y="9"/>
                    <a:pt x="48" y="7"/>
                  </a:cubicBezTo>
                  <a:cubicBezTo>
                    <a:pt x="49" y="7"/>
                    <a:pt x="50" y="6"/>
                    <a:pt x="50" y="6"/>
                  </a:cubicBezTo>
                  <a:cubicBezTo>
                    <a:pt x="50" y="6"/>
                    <a:pt x="50" y="7"/>
                    <a:pt x="49" y="8"/>
                  </a:cubicBezTo>
                  <a:cubicBezTo>
                    <a:pt x="48" y="10"/>
                    <a:pt x="46" y="12"/>
                    <a:pt x="45" y="13"/>
                  </a:cubicBezTo>
                  <a:cubicBezTo>
                    <a:pt x="45" y="13"/>
                    <a:pt x="45" y="13"/>
                    <a:pt x="45" y="13"/>
                  </a:cubicBezTo>
                  <a:moveTo>
                    <a:pt x="42" y="13"/>
                  </a:moveTo>
                  <a:cubicBezTo>
                    <a:pt x="39" y="13"/>
                    <a:pt x="37" y="13"/>
                    <a:pt x="35" y="13"/>
                  </a:cubicBezTo>
                  <a:cubicBezTo>
                    <a:pt x="38" y="11"/>
                    <a:pt x="40" y="9"/>
                    <a:pt x="42" y="7"/>
                  </a:cubicBezTo>
                  <a:cubicBezTo>
                    <a:pt x="43" y="6"/>
                    <a:pt x="44" y="5"/>
                    <a:pt x="44" y="5"/>
                  </a:cubicBezTo>
                  <a:cubicBezTo>
                    <a:pt x="44" y="5"/>
                    <a:pt x="43" y="6"/>
                    <a:pt x="43" y="7"/>
                  </a:cubicBezTo>
                  <a:cubicBezTo>
                    <a:pt x="42" y="9"/>
                    <a:pt x="40" y="11"/>
                    <a:pt x="39" y="12"/>
                  </a:cubicBezTo>
                  <a:cubicBezTo>
                    <a:pt x="39" y="13"/>
                    <a:pt x="39" y="13"/>
                    <a:pt x="39" y="13"/>
                  </a:cubicBezTo>
                  <a:cubicBezTo>
                    <a:pt x="42" y="10"/>
                    <a:pt x="44" y="8"/>
                    <a:pt x="47" y="5"/>
                  </a:cubicBezTo>
                  <a:cubicBezTo>
                    <a:pt x="48" y="5"/>
                    <a:pt x="48" y="5"/>
                    <a:pt x="48" y="5"/>
                  </a:cubicBezTo>
                  <a:cubicBezTo>
                    <a:pt x="48" y="5"/>
                    <a:pt x="48" y="5"/>
                    <a:pt x="47" y="6"/>
                  </a:cubicBezTo>
                  <a:cubicBezTo>
                    <a:pt x="47" y="7"/>
                    <a:pt x="46" y="8"/>
                    <a:pt x="45" y="9"/>
                  </a:cubicBezTo>
                  <a:cubicBezTo>
                    <a:pt x="44" y="10"/>
                    <a:pt x="43" y="11"/>
                    <a:pt x="41" y="13"/>
                  </a:cubicBezTo>
                  <a:cubicBezTo>
                    <a:pt x="42" y="13"/>
                    <a:pt x="42" y="13"/>
                    <a:pt x="42" y="13"/>
                  </a:cubicBezTo>
                  <a:moveTo>
                    <a:pt x="30" y="13"/>
                  </a:moveTo>
                  <a:cubicBezTo>
                    <a:pt x="29" y="13"/>
                    <a:pt x="28" y="13"/>
                    <a:pt x="28" y="13"/>
                  </a:cubicBezTo>
                  <a:cubicBezTo>
                    <a:pt x="30" y="11"/>
                    <a:pt x="32" y="9"/>
                    <a:pt x="35" y="7"/>
                  </a:cubicBezTo>
                  <a:cubicBezTo>
                    <a:pt x="36" y="6"/>
                    <a:pt x="37" y="5"/>
                    <a:pt x="38" y="5"/>
                  </a:cubicBezTo>
                  <a:cubicBezTo>
                    <a:pt x="37" y="5"/>
                    <a:pt x="36" y="7"/>
                    <a:pt x="35" y="8"/>
                  </a:cubicBezTo>
                  <a:cubicBezTo>
                    <a:pt x="33" y="10"/>
                    <a:pt x="32" y="11"/>
                    <a:pt x="30" y="13"/>
                  </a:cubicBezTo>
                  <a:moveTo>
                    <a:pt x="24" y="12"/>
                  </a:moveTo>
                  <a:cubicBezTo>
                    <a:pt x="23" y="12"/>
                    <a:pt x="21" y="12"/>
                    <a:pt x="20" y="12"/>
                  </a:cubicBezTo>
                  <a:cubicBezTo>
                    <a:pt x="23" y="11"/>
                    <a:pt x="24" y="9"/>
                    <a:pt x="26" y="7"/>
                  </a:cubicBezTo>
                  <a:cubicBezTo>
                    <a:pt x="27" y="6"/>
                    <a:pt x="28" y="6"/>
                    <a:pt x="29" y="5"/>
                  </a:cubicBezTo>
                  <a:cubicBezTo>
                    <a:pt x="30" y="5"/>
                    <a:pt x="30" y="4"/>
                    <a:pt x="30" y="4"/>
                  </a:cubicBezTo>
                  <a:cubicBezTo>
                    <a:pt x="30" y="4"/>
                    <a:pt x="29" y="5"/>
                    <a:pt x="29" y="6"/>
                  </a:cubicBezTo>
                  <a:cubicBezTo>
                    <a:pt x="27" y="8"/>
                    <a:pt x="26" y="10"/>
                    <a:pt x="24" y="12"/>
                  </a:cubicBezTo>
                  <a:cubicBezTo>
                    <a:pt x="24" y="12"/>
                    <a:pt x="24" y="12"/>
                    <a:pt x="24" y="12"/>
                  </a:cubicBezTo>
                  <a:moveTo>
                    <a:pt x="50" y="12"/>
                  </a:moveTo>
                  <a:cubicBezTo>
                    <a:pt x="50" y="12"/>
                    <a:pt x="50" y="12"/>
                    <a:pt x="51" y="11"/>
                  </a:cubicBezTo>
                  <a:cubicBezTo>
                    <a:pt x="52" y="9"/>
                    <a:pt x="53" y="7"/>
                    <a:pt x="54" y="5"/>
                  </a:cubicBezTo>
                  <a:cubicBezTo>
                    <a:pt x="54" y="4"/>
                    <a:pt x="54" y="4"/>
                    <a:pt x="54" y="4"/>
                  </a:cubicBezTo>
                  <a:cubicBezTo>
                    <a:pt x="55" y="4"/>
                    <a:pt x="55" y="4"/>
                    <a:pt x="55" y="4"/>
                  </a:cubicBezTo>
                  <a:cubicBezTo>
                    <a:pt x="55" y="7"/>
                    <a:pt x="55" y="10"/>
                    <a:pt x="55" y="13"/>
                  </a:cubicBezTo>
                  <a:cubicBezTo>
                    <a:pt x="52" y="13"/>
                    <a:pt x="49" y="13"/>
                    <a:pt x="45" y="13"/>
                  </a:cubicBezTo>
                  <a:cubicBezTo>
                    <a:pt x="48" y="12"/>
                    <a:pt x="50" y="9"/>
                    <a:pt x="52" y="7"/>
                  </a:cubicBezTo>
                  <a:cubicBezTo>
                    <a:pt x="52" y="7"/>
                    <a:pt x="53" y="5"/>
                    <a:pt x="53" y="5"/>
                  </a:cubicBezTo>
                  <a:cubicBezTo>
                    <a:pt x="53" y="5"/>
                    <a:pt x="53" y="6"/>
                    <a:pt x="53" y="7"/>
                  </a:cubicBezTo>
                  <a:cubicBezTo>
                    <a:pt x="52" y="9"/>
                    <a:pt x="50" y="11"/>
                    <a:pt x="49" y="13"/>
                  </a:cubicBezTo>
                  <a:cubicBezTo>
                    <a:pt x="49" y="13"/>
                    <a:pt x="49" y="13"/>
                    <a:pt x="49" y="13"/>
                  </a:cubicBezTo>
                  <a:cubicBezTo>
                    <a:pt x="50" y="12"/>
                    <a:pt x="50" y="13"/>
                    <a:pt x="51" y="12"/>
                  </a:cubicBezTo>
                  <a:cubicBezTo>
                    <a:pt x="52" y="11"/>
                    <a:pt x="53" y="10"/>
                    <a:pt x="53" y="10"/>
                  </a:cubicBezTo>
                  <a:cubicBezTo>
                    <a:pt x="53" y="10"/>
                    <a:pt x="53" y="11"/>
                    <a:pt x="51" y="13"/>
                  </a:cubicBezTo>
                  <a:cubicBezTo>
                    <a:pt x="52" y="13"/>
                    <a:pt x="52" y="13"/>
                    <a:pt x="52" y="13"/>
                  </a:cubicBezTo>
                  <a:cubicBezTo>
                    <a:pt x="52" y="13"/>
                    <a:pt x="53" y="13"/>
                    <a:pt x="54" y="13"/>
                  </a:cubicBezTo>
                  <a:cubicBezTo>
                    <a:pt x="54" y="13"/>
                    <a:pt x="54" y="13"/>
                    <a:pt x="54" y="13"/>
                  </a:cubicBezTo>
                  <a:cubicBezTo>
                    <a:pt x="54" y="13"/>
                    <a:pt x="54" y="12"/>
                    <a:pt x="54" y="12"/>
                  </a:cubicBezTo>
                  <a:cubicBezTo>
                    <a:pt x="54" y="12"/>
                    <a:pt x="54" y="12"/>
                    <a:pt x="54" y="12"/>
                  </a:cubicBezTo>
                  <a:cubicBezTo>
                    <a:pt x="54" y="12"/>
                    <a:pt x="53" y="12"/>
                    <a:pt x="53" y="12"/>
                  </a:cubicBezTo>
                  <a:cubicBezTo>
                    <a:pt x="53" y="12"/>
                    <a:pt x="53" y="12"/>
                    <a:pt x="53" y="12"/>
                  </a:cubicBezTo>
                  <a:cubicBezTo>
                    <a:pt x="54" y="11"/>
                    <a:pt x="54" y="10"/>
                    <a:pt x="55" y="9"/>
                  </a:cubicBezTo>
                  <a:cubicBezTo>
                    <a:pt x="54" y="8"/>
                    <a:pt x="54" y="8"/>
                    <a:pt x="54" y="8"/>
                  </a:cubicBezTo>
                  <a:cubicBezTo>
                    <a:pt x="53" y="9"/>
                    <a:pt x="53" y="9"/>
                    <a:pt x="52" y="10"/>
                  </a:cubicBezTo>
                  <a:cubicBezTo>
                    <a:pt x="52" y="10"/>
                    <a:pt x="50" y="12"/>
                    <a:pt x="50" y="12"/>
                  </a:cubicBezTo>
                  <a:moveTo>
                    <a:pt x="27" y="13"/>
                  </a:moveTo>
                  <a:cubicBezTo>
                    <a:pt x="26" y="13"/>
                    <a:pt x="25" y="13"/>
                    <a:pt x="25" y="12"/>
                  </a:cubicBezTo>
                  <a:cubicBezTo>
                    <a:pt x="28" y="10"/>
                    <a:pt x="30" y="7"/>
                    <a:pt x="33" y="5"/>
                  </a:cubicBezTo>
                  <a:cubicBezTo>
                    <a:pt x="34" y="4"/>
                    <a:pt x="34" y="4"/>
                    <a:pt x="34" y="4"/>
                  </a:cubicBezTo>
                  <a:cubicBezTo>
                    <a:pt x="35" y="4"/>
                    <a:pt x="32" y="6"/>
                    <a:pt x="32" y="7"/>
                  </a:cubicBezTo>
                  <a:cubicBezTo>
                    <a:pt x="30" y="9"/>
                    <a:pt x="29" y="11"/>
                    <a:pt x="27" y="12"/>
                  </a:cubicBezTo>
                  <a:cubicBezTo>
                    <a:pt x="27" y="13"/>
                    <a:pt x="27" y="13"/>
                    <a:pt x="27" y="13"/>
                  </a:cubicBezTo>
                  <a:moveTo>
                    <a:pt x="19" y="12"/>
                  </a:moveTo>
                  <a:cubicBezTo>
                    <a:pt x="18" y="12"/>
                    <a:pt x="18" y="12"/>
                    <a:pt x="17" y="12"/>
                  </a:cubicBezTo>
                  <a:cubicBezTo>
                    <a:pt x="19" y="10"/>
                    <a:pt x="21" y="8"/>
                    <a:pt x="24" y="6"/>
                  </a:cubicBezTo>
                  <a:cubicBezTo>
                    <a:pt x="24" y="5"/>
                    <a:pt x="25" y="5"/>
                    <a:pt x="26" y="4"/>
                  </a:cubicBezTo>
                  <a:cubicBezTo>
                    <a:pt x="25" y="5"/>
                    <a:pt x="25" y="6"/>
                    <a:pt x="24" y="7"/>
                  </a:cubicBezTo>
                  <a:cubicBezTo>
                    <a:pt x="22" y="9"/>
                    <a:pt x="20" y="10"/>
                    <a:pt x="19" y="12"/>
                  </a:cubicBezTo>
                  <a:moveTo>
                    <a:pt x="34" y="13"/>
                  </a:moveTo>
                  <a:cubicBezTo>
                    <a:pt x="33" y="13"/>
                    <a:pt x="32" y="13"/>
                    <a:pt x="31" y="13"/>
                  </a:cubicBezTo>
                  <a:cubicBezTo>
                    <a:pt x="33" y="11"/>
                    <a:pt x="36" y="8"/>
                    <a:pt x="38" y="6"/>
                  </a:cubicBezTo>
                  <a:cubicBezTo>
                    <a:pt x="39" y="5"/>
                    <a:pt x="40" y="5"/>
                    <a:pt x="41" y="4"/>
                  </a:cubicBezTo>
                  <a:cubicBezTo>
                    <a:pt x="40" y="7"/>
                    <a:pt x="40" y="7"/>
                    <a:pt x="40" y="7"/>
                  </a:cubicBezTo>
                  <a:cubicBezTo>
                    <a:pt x="38" y="9"/>
                    <a:pt x="36" y="11"/>
                    <a:pt x="34" y="13"/>
                  </a:cubicBezTo>
                  <a:moveTo>
                    <a:pt x="16" y="12"/>
                  </a:moveTo>
                  <a:cubicBezTo>
                    <a:pt x="15" y="12"/>
                    <a:pt x="15" y="12"/>
                    <a:pt x="14" y="12"/>
                  </a:cubicBezTo>
                  <a:cubicBezTo>
                    <a:pt x="17" y="10"/>
                    <a:pt x="19" y="8"/>
                    <a:pt x="21" y="6"/>
                  </a:cubicBezTo>
                  <a:cubicBezTo>
                    <a:pt x="23" y="4"/>
                    <a:pt x="23" y="4"/>
                    <a:pt x="23" y="4"/>
                  </a:cubicBezTo>
                  <a:cubicBezTo>
                    <a:pt x="23" y="4"/>
                    <a:pt x="21" y="6"/>
                    <a:pt x="20" y="7"/>
                  </a:cubicBezTo>
                  <a:cubicBezTo>
                    <a:pt x="19" y="8"/>
                    <a:pt x="17" y="10"/>
                    <a:pt x="16" y="12"/>
                  </a:cubicBezTo>
                  <a:cubicBezTo>
                    <a:pt x="16" y="12"/>
                    <a:pt x="16" y="12"/>
                    <a:pt x="16" y="12"/>
                  </a:cubicBezTo>
                  <a:moveTo>
                    <a:pt x="6" y="12"/>
                  </a:moveTo>
                  <a:cubicBezTo>
                    <a:pt x="5" y="12"/>
                    <a:pt x="4" y="12"/>
                    <a:pt x="3" y="12"/>
                  </a:cubicBezTo>
                  <a:cubicBezTo>
                    <a:pt x="6" y="10"/>
                    <a:pt x="9" y="7"/>
                    <a:pt x="12" y="5"/>
                  </a:cubicBezTo>
                  <a:cubicBezTo>
                    <a:pt x="13" y="4"/>
                    <a:pt x="13" y="4"/>
                    <a:pt x="14" y="4"/>
                  </a:cubicBezTo>
                  <a:cubicBezTo>
                    <a:pt x="14" y="4"/>
                    <a:pt x="11" y="7"/>
                    <a:pt x="10" y="8"/>
                  </a:cubicBezTo>
                  <a:cubicBezTo>
                    <a:pt x="9" y="9"/>
                    <a:pt x="7" y="10"/>
                    <a:pt x="6" y="12"/>
                  </a:cubicBezTo>
                  <a:moveTo>
                    <a:pt x="3" y="11"/>
                  </a:moveTo>
                  <a:cubicBezTo>
                    <a:pt x="3" y="11"/>
                    <a:pt x="3" y="10"/>
                    <a:pt x="3" y="9"/>
                  </a:cubicBezTo>
                  <a:cubicBezTo>
                    <a:pt x="4" y="8"/>
                    <a:pt x="5" y="8"/>
                    <a:pt x="6" y="7"/>
                  </a:cubicBezTo>
                  <a:cubicBezTo>
                    <a:pt x="6" y="6"/>
                    <a:pt x="7" y="5"/>
                    <a:pt x="8" y="4"/>
                  </a:cubicBezTo>
                  <a:cubicBezTo>
                    <a:pt x="9" y="4"/>
                    <a:pt x="9" y="4"/>
                    <a:pt x="9" y="4"/>
                  </a:cubicBezTo>
                  <a:cubicBezTo>
                    <a:pt x="10" y="4"/>
                    <a:pt x="9" y="4"/>
                    <a:pt x="9" y="5"/>
                  </a:cubicBezTo>
                  <a:cubicBezTo>
                    <a:pt x="7" y="7"/>
                    <a:pt x="5" y="9"/>
                    <a:pt x="3" y="11"/>
                  </a:cubicBezTo>
                  <a:moveTo>
                    <a:pt x="43" y="12"/>
                  </a:moveTo>
                  <a:cubicBezTo>
                    <a:pt x="45" y="10"/>
                    <a:pt x="47" y="7"/>
                    <a:pt x="49" y="4"/>
                  </a:cubicBezTo>
                  <a:cubicBezTo>
                    <a:pt x="49" y="4"/>
                    <a:pt x="49" y="4"/>
                    <a:pt x="49" y="4"/>
                  </a:cubicBezTo>
                  <a:cubicBezTo>
                    <a:pt x="51" y="4"/>
                    <a:pt x="52" y="4"/>
                    <a:pt x="54" y="4"/>
                  </a:cubicBezTo>
                  <a:cubicBezTo>
                    <a:pt x="54" y="4"/>
                    <a:pt x="54" y="4"/>
                    <a:pt x="54" y="4"/>
                  </a:cubicBezTo>
                  <a:cubicBezTo>
                    <a:pt x="52" y="6"/>
                    <a:pt x="50" y="8"/>
                    <a:pt x="48" y="10"/>
                  </a:cubicBezTo>
                  <a:cubicBezTo>
                    <a:pt x="48" y="10"/>
                    <a:pt x="49" y="10"/>
                    <a:pt x="49" y="9"/>
                  </a:cubicBezTo>
                  <a:cubicBezTo>
                    <a:pt x="50" y="8"/>
                    <a:pt x="51" y="6"/>
                    <a:pt x="51" y="5"/>
                  </a:cubicBezTo>
                  <a:cubicBezTo>
                    <a:pt x="51" y="4"/>
                    <a:pt x="51" y="4"/>
                    <a:pt x="51" y="4"/>
                  </a:cubicBezTo>
                  <a:cubicBezTo>
                    <a:pt x="48" y="7"/>
                    <a:pt x="45" y="9"/>
                    <a:pt x="43" y="12"/>
                  </a:cubicBezTo>
                  <a:moveTo>
                    <a:pt x="11" y="12"/>
                  </a:moveTo>
                  <a:cubicBezTo>
                    <a:pt x="10" y="12"/>
                    <a:pt x="9" y="12"/>
                    <a:pt x="7" y="12"/>
                  </a:cubicBezTo>
                  <a:cubicBezTo>
                    <a:pt x="10" y="11"/>
                    <a:pt x="11" y="9"/>
                    <a:pt x="13" y="7"/>
                  </a:cubicBezTo>
                  <a:cubicBezTo>
                    <a:pt x="14" y="7"/>
                    <a:pt x="14" y="6"/>
                    <a:pt x="15" y="6"/>
                  </a:cubicBezTo>
                  <a:cubicBezTo>
                    <a:pt x="15" y="6"/>
                    <a:pt x="17" y="4"/>
                    <a:pt x="17" y="4"/>
                  </a:cubicBezTo>
                  <a:cubicBezTo>
                    <a:pt x="17" y="4"/>
                    <a:pt x="17" y="4"/>
                    <a:pt x="17" y="4"/>
                  </a:cubicBezTo>
                  <a:cubicBezTo>
                    <a:pt x="15" y="7"/>
                    <a:pt x="13" y="9"/>
                    <a:pt x="11" y="12"/>
                  </a:cubicBezTo>
                  <a:cubicBezTo>
                    <a:pt x="11" y="12"/>
                    <a:pt x="11" y="12"/>
                    <a:pt x="11" y="12"/>
                  </a:cubicBezTo>
                  <a:moveTo>
                    <a:pt x="13" y="12"/>
                  </a:moveTo>
                  <a:cubicBezTo>
                    <a:pt x="12" y="12"/>
                    <a:pt x="12" y="12"/>
                    <a:pt x="11" y="12"/>
                  </a:cubicBezTo>
                  <a:cubicBezTo>
                    <a:pt x="11" y="12"/>
                    <a:pt x="11" y="12"/>
                    <a:pt x="11" y="12"/>
                  </a:cubicBezTo>
                  <a:cubicBezTo>
                    <a:pt x="14" y="9"/>
                    <a:pt x="16" y="6"/>
                    <a:pt x="19" y="4"/>
                  </a:cubicBezTo>
                  <a:cubicBezTo>
                    <a:pt x="20" y="4"/>
                    <a:pt x="20" y="4"/>
                    <a:pt x="20" y="4"/>
                  </a:cubicBezTo>
                  <a:cubicBezTo>
                    <a:pt x="20" y="4"/>
                    <a:pt x="19" y="4"/>
                    <a:pt x="19" y="4"/>
                  </a:cubicBezTo>
                  <a:cubicBezTo>
                    <a:pt x="18" y="5"/>
                    <a:pt x="17" y="7"/>
                    <a:pt x="16" y="8"/>
                  </a:cubicBezTo>
                  <a:cubicBezTo>
                    <a:pt x="15" y="9"/>
                    <a:pt x="14" y="10"/>
                    <a:pt x="13" y="12"/>
                  </a:cubicBezTo>
                  <a:cubicBezTo>
                    <a:pt x="13" y="12"/>
                    <a:pt x="13" y="12"/>
                    <a:pt x="13" y="12"/>
                  </a:cubicBezTo>
                  <a:moveTo>
                    <a:pt x="2" y="8"/>
                  </a:moveTo>
                  <a:cubicBezTo>
                    <a:pt x="2" y="7"/>
                    <a:pt x="2" y="7"/>
                    <a:pt x="2" y="7"/>
                  </a:cubicBezTo>
                  <a:cubicBezTo>
                    <a:pt x="3" y="6"/>
                    <a:pt x="5" y="3"/>
                    <a:pt x="5" y="3"/>
                  </a:cubicBezTo>
                  <a:cubicBezTo>
                    <a:pt x="6" y="3"/>
                    <a:pt x="5" y="4"/>
                    <a:pt x="5" y="4"/>
                  </a:cubicBezTo>
                  <a:cubicBezTo>
                    <a:pt x="4" y="5"/>
                    <a:pt x="3" y="7"/>
                    <a:pt x="2" y="8"/>
                  </a:cubicBezTo>
                  <a:moveTo>
                    <a:pt x="39" y="9"/>
                  </a:moveTo>
                  <a:cubicBezTo>
                    <a:pt x="40" y="7"/>
                    <a:pt x="41" y="5"/>
                    <a:pt x="42" y="3"/>
                  </a:cubicBezTo>
                  <a:cubicBezTo>
                    <a:pt x="42" y="3"/>
                    <a:pt x="42" y="3"/>
                    <a:pt x="42" y="3"/>
                  </a:cubicBezTo>
                  <a:cubicBezTo>
                    <a:pt x="44" y="3"/>
                    <a:pt x="46" y="3"/>
                    <a:pt x="48" y="4"/>
                  </a:cubicBezTo>
                  <a:cubicBezTo>
                    <a:pt x="46" y="6"/>
                    <a:pt x="43" y="8"/>
                    <a:pt x="41" y="10"/>
                  </a:cubicBezTo>
                  <a:cubicBezTo>
                    <a:pt x="42" y="9"/>
                    <a:pt x="42" y="9"/>
                    <a:pt x="42" y="9"/>
                  </a:cubicBezTo>
                  <a:cubicBezTo>
                    <a:pt x="43" y="8"/>
                    <a:pt x="44" y="6"/>
                    <a:pt x="46" y="4"/>
                  </a:cubicBezTo>
                  <a:cubicBezTo>
                    <a:pt x="45" y="3"/>
                    <a:pt x="45" y="3"/>
                    <a:pt x="45" y="3"/>
                  </a:cubicBezTo>
                  <a:cubicBezTo>
                    <a:pt x="43" y="5"/>
                    <a:pt x="42" y="6"/>
                    <a:pt x="41" y="7"/>
                  </a:cubicBezTo>
                  <a:cubicBezTo>
                    <a:pt x="40" y="8"/>
                    <a:pt x="40" y="8"/>
                    <a:pt x="39" y="9"/>
                  </a:cubicBezTo>
                  <a:moveTo>
                    <a:pt x="2" y="6"/>
                  </a:moveTo>
                  <a:cubicBezTo>
                    <a:pt x="2" y="5"/>
                    <a:pt x="2" y="4"/>
                    <a:pt x="2" y="3"/>
                  </a:cubicBezTo>
                  <a:cubicBezTo>
                    <a:pt x="3" y="3"/>
                    <a:pt x="4" y="3"/>
                    <a:pt x="5" y="3"/>
                  </a:cubicBezTo>
                  <a:cubicBezTo>
                    <a:pt x="4" y="4"/>
                    <a:pt x="3" y="5"/>
                    <a:pt x="2" y="6"/>
                  </a:cubicBezTo>
                  <a:moveTo>
                    <a:pt x="3" y="9"/>
                  </a:moveTo>
                  <a:cubicBezTo>
                    <a:pt x="3" y="8"/>
                    <a:pt x="3" y="8"/>
                    <a:pt x="3" y="8"/>
                  </a:cubicBezTo>
                  <a:cubicBezTo>
                    <a:pt x="3" y="8"/>
                    <a:pt x="4" y="7"/>
                    <a:pt x="4" y="7"/>
                  </a:cubicBezTo>
                  <a:cubicBezTo>
                    <a:pt x="5" y="5"/>
                    <a:pt x="6" y="4"/>
                    <a:pt x="7" y="3"/>
                  </a:cubicBezTo>
                  <a:cubicBezTo>
                    <a:pt x="8" y="3"/>
                    <a:pt x="9" y="3"/>
                    <a:pt x="10" y="3"/>
                  </a:cubicBezTo>
                  <a:cubicBezTo>
                    <a:pt x="7" y="4"/>
                    <a:pt x="5" y="6"/>
                    <a:pt x="3" y="8"/>
                  </a:cubicBezTo>
                  <a:cubicBezTo>
                    <a:pt x="3" y="9"/>
                    <a:pt x="3" y="9"/>
                    <a:pt x="3" y="9"/>
                  </a:cubicBezTo>
                  <a:moveTo>
                    <a:pt x="3" y="11"/>
                  </a:moveTo>
                  <a:cubicBezTo>
                    <a:pt x="6" y="9"/>
                    <a:pt x="9" y="6"/>
                    <a:pt x="11" y="3"/>
                  </a:cubicBezTo>
                  <a:cubicBezTo>
                    <a:pt x="11" y="3"/>
                    <a:pt x="11" y="3"/>
                    <a:pt x="11" y="3"/>
                  </a:cubicBezTo>
                  <a:cubicBezTo>
                    <a:pt x="12" y="3"/>
                    <a:pt x="13" y="3"/>
                    <a:pt x="14" y="3"/>
                  </a:cubicBezTo>
                  <a:cubicBezTo>
                    <a:pt x="10" y="5"/>
                    <a:pt x="7" y="9"/>
                    <a:pt x="3" y="11"/>
                  </a:cubicBezTo>
                  <a:moveTo>
                    <a:pt x="7" y="12"/>
                  </a:moveTo>
                  <a:cubicBezTo>
                    <a:pt x="7" y="12"/>
                    <a:pt x="7" y="11"/>
                    <a:pt x="8" y="11"/>
                  </a:cubicBezTo>
                  <a:cubicBezTo>
                    <a:pt x="9" y="10"/>
                    <a:pt x="10" y="9"/>
                    <a:pt x="11" y="8"/>
                  </a:cubicBezTo>
                  <a:cubicBezTo>
                    <a:pt x="12" y="7"/>
                    <a:pt x="14" y="5"/>
                    <a:pt x="15" y="3"/>
                  </a:cubicBezTo>
                  <a:cubicBezTo>
                    <a:pt x="15" y="3"/>
                    <a:pt x="15" y="3"/>
                    <a:pt x="15" y="3"/>
                  </a:cubicBezTo>
                  <a:cubicBezTo>
                    <a:pt x="16" y="3"/>
                    <a:pt x="17" y="3"/>
                    <a:pt x="18" y="3"/>
                  </a:cubicBezTo>
                  <a:cubicBezTo>
                    <a:pt x="14" y="5"/>
                    <a:pt x="12" y="8"/>
                    <a:pt x="9" y="10"/>
                  </a:cubicBezTo>
                  <a:cubicBezTo>
                    <a:pt x="8" y="11"/>
                    <a:pt x="7" y="12"/>
                    <a:pt x="7" y="12"/>
                  </a:cubicBezTo>
                  <a:moveTo>
                    <a:pt x="17" y="5"/>
                  </a:moveTo>
                  <a:cubicBezTo>
                    <a:pt x="17" y="5"/>
                    <a:pt x="18" y="4"/>
                    <a:pt x="18" y="3"/>
                  </a:cubicBezTo>
                  <a:cubicBezTo>
                    <a:pt x="18" y="3"/>
                    <a:pt x="18" y="3"/>
                    <a:pt x="18" y="3"/>
                  </a:cubicBezTo>
                  <a:cubicBezTo>
                    <a:pt x="19" y="3"/>
                    <a:pt x="20" y="3"/>
                    <a:pt x="20" y="3"/>
                  </a:cubicBezTo>
                  <a:cubicBezTo>
                    <a:pt x="19" y="3"/>
                    <a:pt x="18" y="4"/>
                    <a:pt x="17" y="5"/>
                  </a:cubicBezTo>
                  <a:moveTo>
                    <a:pt x="14" y="11"/>
                  </a:moveTo>
                  <a:cubicBezTo>
                    <a:pt x="15" y="11"/>
                    <a:pt x="15" y="10"/>
                    <a:pt x="16" y="9"/>
                  </a:cubicBezTo>
                  <a:cubicBezTo>
                    <a:pt x="17" y="7"/>
                    <a:pt x="19" y="5"/>
                    <a:pt x="21" y="3"/>
                  </a:cubicBezTo>
                  <a:cubicBezTo>
                    <a:pt x="21" y="3"/>
                    <a:pt x="21" y="3"/>
                    <a:pt x="21" y="3"/>
                  </a:cubicBezTo>
                  <a:cubicBezTo>
                    <a:pt x="24" y="3"/>
                    <a:pt x="27" y="3"/>
                    <a:pt x="30" y="3"/>
                  </a:cubicBezTo>
                  <a:cubicBezTo>
                    <a:pt x="34" y="3"/>
                    <a:pt x="38" y="3"/>
                    <a:pt x="41" y="3"/>
                  </a:cubicBezTo>
                  <a:cubicBezTo>
                    <a:pt x="40" y="4"/>
                    <a:pt x="38" y="5"/>
                    <a:pt x="37" y="7"/>
                  </a:cubicBezTo>
                  <a:cubicBezTo>
                    <a:pt x="37" y="6"/>
                    <a:pt x="38" y="5"/>
                    <a:pt x="39" y="4"/>
                  </a:cubicBezTo>
                  <a:cubicBezTo>
                    <a:pt x="38" y="3"/>
                    <a:pt x="38" y="3"/>
                    <a:pt x="38" y="3"/>
                  </a:cubicBezTo>
                  <a:cubicBezTo>
                    <a:pt x="35" y="5"/>
                    <a:pt x="33" y="8"/>
                    <a:pt x="30" y="10"/>
                  </a:cubicBezTo>
                  <a:cubicBezTo>
                    <a:pt x="31" y="9"/>
                    <a:pt x="31" y="9"/>
                    <a:pt x="31" y="9"/>
                  </a:cubicBezTo>
                  <a:cubicBezTo>
                    <a:pt x="32" y="7"/>
                    <a:pt x="34" y="5"/>
                    <a:pt x="35" y="4"/>
                  </a:cubicBezTo>
                  <a:cubicBezTo>
                    <a:pt x="35" y="3"/>
                    <a:pt x="35" y="3"/>
                    <a:pt x="35" y="3"/>
                  </a:cubicBezTo>
                  <a:cubicBezTo>
                    <a:pt x="32" y="5"/>
                    <a:pt x="30" y="7"/>
                    <a:pt x="27" y="9"/>
                  </a:cubicBezTo>
                  <a:cubicBezTo>
                    <a:pt x="27" y="10"/>
                    <a:pt x="25" y="12"/>
                    <a:pt x="25" y="12"/>
                  </a:cubicBezTo>
                  <a:cubicBezTo>
                    <a:pt x="25" y="12"/>
                    <a:pt x="25" y="11"/>
                    <a:pt x="26" y="11"/>
                  </a:cubicBezTo>
                  <a:cubicBezTo>
                    <a:pt x="28" y="8"/>
                    <a:pt x="29" y="6"/>
                    <a:pt x="31" y="4"/>
                  </a:cubicBezTo>
                  <a:cubicBezTo>
                    <a:pt x="31" y="3"/>
                    <a:pt x="31" y="3"/>
                    <a:pt x="31" y="3"/>
                  </a:cubicBezTo>
                  <a:cubicBezTo>
                    <a:pt x="28" y="5"/>
                    <a:pt x="26" y="7"/>
                    <a:pt x="24" y="9"/>
                  </a:cubicBezTo>
                  <a:cubicBezTo>
                    <a:pt x="23" y="9"/>
                    <a:pt x="21" y="12"/>
                    <a:pt x="20" y="12"/>
                  </a:cubicBezTo>
                  <a:cubicBezTo>
                    <a:pt x="20" y="12"/>
                    <a:pt x="20" y="11"/>
                    <a:pt x="21" y="10"/>
                  </a:cubicBezTo>
                  <a:cubicBezTo>
                    <a:pt x="23" y="8"/>
                    <a:pt x="25" y="6"/>
                    <a:pt x="27" y="4"/>
                  </a:cubicBezTo>
                  <a:cubicBezTo>
                    <a:pt x="27" y="3"/>
                    <a:pt x="27" y="3"/>
                    <a:pt x="27" y="3"/>
                  </a:cubicBezTo>
                  <a:cubicBezTo>
                    <a:pt x="24" y="5"/>
                    <a:pt x="22" y="7"/>
                    <a:pt x="20" y="9"/>
                  </a:cubicBezTo>
                  <a:cubicBezTo>
                    <a:pt x="19" y="10"/>
                    <a:pt x="19" y="10"/>
                    <a:pt x="18" y="11"/>
                  </a:cubicBezTo>
                  <a:cubicBezTo>
                    <a:pt x="18" y="11"/>
                    <a:pt x="17" y="11"/>
                    <a:pt x="17" y="11"/>
                  </a:cubicBezTo>
                  <a:cubicBezTo>
                    <a:pt x="17" y="11"/>
                    <a:pt x="19" y="9"/>
                    <a:pt x="20" y="8"/>
                  </a:cubicBezTo>
                  <a:cubicBezTo>
                    <a:pt x="21" y="6"/>
                    <a:pt x="23" y="5"/>
                    <a:pt x="24" y="4"/>
                  </a:cubicBezTo>
                  <a:cubicBezTo>
                    <a:pt x="24" y="3"/>
                    <a:pt x="24" y="3"/>
                    <a:pt x="24" y="3"/>
                  </a:cubicBezTo>
                  <a:cubicBezTo>
                    <a:pt x="21" y="5"/>
                    <a:pt x="19" y="7"/>
                    <a:pt x="17" y="9"/>
                  </a:cubicBezTo>
                  <a:cubicBezTo>
                    <a:pt x="16" y="10"/>
                    <a:pt x="15" y="11"/>
                    <a:pt x="14" y="11"/>
                  </a:cubicBezTo>
                  <a:moveTo>
                    <a:pt x="22" y="0"/>
                  </a:moveTo>
                  <a:cubicBezTo>
                    <a:pt x="15" y="0"/>
                    <a:pt x="8" y="1"/>
                    <a:pt x="1" y="1"/>
                  </a:cubicBezTo>
                  <a:cubicBezTo>
                    <a:pt x="0" y="1"/>
                    <a:pt x="0" y="1"/>
                    <a:pt x="0" y="1"/>
                  </a:cubicBezTo>
                  <a:cubicBezTo>
                    <a:pt x="0" y="1"/>
                    <a:pt x="0" y="1"/>
                    <a:pt x="0" y="2"/>
                  </a:cubicBezTo>
                  <a:cubicBezTo>
                    <a:pt x="0" y="6"/>
                    <a:pt x="0" y="9"/>
                    <a:pt x="0" y="13"/>
                  </a:cubicBezTo>
                  <a:cubicBezTo>
                    <a:pt x="1" y="14"/>
                    <a:pt x="1" y="14"/>
                    <a:pt x="1" y="14"/>
                  </a:cubicBezTo>
                  <a:cubicBezTo>
                    <a:pt x="1" y="14"/>
                    <a:pt x="1" y="14"/>
                    <a:pt x="2" y="14"/>
                  </a:cubicBezTo>
                  <a:cubicBezTo>
                    <a:pt x="19" y="14"/>
                    <a:pt x="37" y="16"/>
                    <a:pt x="55" y="16"/>
                  </a:cubicBezTo>
                  <a:cubicBezTo>
                    <a:pt x="55" y="16"/>
                    <a:pt x="55" y="16"/>
                    <a:pt x="55" y="16"/>
                  </a:cubicBezTo>
                  <a:cubicBezTo>
                    <a:pt x="56" y="16"/>
                    <a:pt x="56" y="16"/>
                    <a:pt x="56" y="16"/>
                  </a:cubicBezTo>
                  <a:cubicBezTo>
                    <a:pt x="57" y="16"/>
                    <a:pt x="57" y="15"/>
                    <a:pt x="57" y="15"/>
                  </a:cubicBezTo>
                  <a:cubicBezTo>
                    <a:pt x="57" y="11"/>
                    <a:pt x="57" y="7"/>
                    <a:pt x="57" y="3"/>
                  </a:cubicBezTo>
                  <a:cubicBezTo>
                    <a:pt x="57" y="3"/>
                    <a:pt x="57" y="3"/>
                    <a:pt x="57" y="3"/>
                  </a:cubicBezTo>
                  <a:cubicBezTo>
                    <a:pt x="57" y="3"/>
                    <a:pt x="57" y="2"/>
                    <a:pt x="56" y="2"/>
                  </a:cubicBezTo>
                  <a:cubicBezTo>
                    <a:pt x="49" y="1"/>
                    <a:pt x="41" y="1"/>
                    <a:pt x="33" y="1"/>
                  </a:cubicBezTo>
                  <a:cubicBezTo>
                    <a:pt x="29" y="0"/>
                    <a:pt x="26" y="0"/>
                    <a:pt x="22"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538" name="Google Shape;538;p22"/>
            <p:cNvSpPr/>
            <p:nvPr/>
          </p:nvSpPr>
          <p:spPr>
            <a:xfrm>
              <a:off x="8364206" y="2995539"/>
              <a:ext cx="63500" cy="55563"/>
            </a:xfrm>
            <a:custGeom>
              <a:rect b="b" l="l" r="r" t="t"/>
              <a:pathLst>
                <a:path extrusionOk="0" h="13" w="15">
                  <a:moveTo>
                    <a:pt x="3" y="7"/>
                  </a:moveTo>
                  <a:cubicBezTo>
                    <a:pt x="5" y="6"/>
                    <a:pt x="7" y="5"/>
                    <a:pt x="8" y="5"/>
                  </a:cubicBezTo>
                  <a:cubicBezTo>
                    <a:pt x="7" y="6"/>
                    <a:pt x="5" y="7"/>
                    <a:pt x="4" y="9"/>
                  </a:cubicBezTo>
                  <a:cubicBezTo>
                    <a:pt x="4" y="9"/>
                    <a:pt x="4" y="9"/>
                    <a:pt x="4" y="9"/>
                  </a:cubicBezTo>
                  <a:cubicBezTo>
                    <a:pt x="6" y="8"/>
                    <a:pt x="8" y="7"/>
                    <a:pt x="9" y="6"/>
                  </a:cubicBezTo>
                  <a:cubicBezTo>
                    <a:pt x="8" y="7"/>
                    <a:pt x="7" y="9"/>
                    <a:pt x="6" y="10"/>
                  </a:cubicBezTo>
                  <a:cubicBezTo>
                    <a:pt x="6" y="10"/>
                    <a:pt x="6" y="10"/>
                    <a:pt x="6" y="10"/>
                  </a:cubicBezTo>
                  <a:cubicBezTo>
                    <a:pt x="8" y="10"/>
                    <a:pt x="9" y="9"/>
                    <a:pt x="11" y="8"/>
                  </a:cubicBezTo>
                  <a:cubicBezTo>
                    <a:pt x="10" y="9"/>
                    <a:pt x="10" y="10"/>
                    <a:pt x="9" y="10"/>
                  </a:cubicBezTo>
                  <a:cubicBezTo>
                    <a:pt x="9" y="11"/>
                    <a:pt x="9" y="11"/>
                    <a:pt x="9" y="11"/>
                  </a:cubicBezTo>
                  <a:cubicBezTo>
                    <a:pt x="9" y="11"/>
                    <a:pt x="9" y="11"/>
                    <a:pt x="9" y="11"/>
                  </a:cubicBezTo>
                  <a:cubicBezTo>
                    <a:pt x="8" y="11"/>
                    <a:pt x="8" y="11"/>
                    <a:pt x="8" y="11"/>
                  </a:cubicBezTo>
                  <a:cubicBezTo>
                    <a:pt x="5" y="11"/>
                    <a:pt x="3" y="10"/>
                    <a:pt x="3" y="7"/>
                  </a:cubicBezTo>
                  <a:cubicBezTo>
                    <a:pt x="3" y="7"/>
                    <a:pt x="3" y="7"/>
                    <a:pt x="3" y="7"/>
                  </a:cubicBezTo>
                  <a:moveTo>
                    <a:pt x="4" y="4"/>
                  </a:moveTo>
                  <a:cubicBezTo>
                    <a:pt x="4" y="3"/>
                    <a:pt x="5" y="3"/>
                    <a:pt x="6" y="3"/>
                  </a:cubicBezTo>
                  <a:cubicBezTo>
                    <a:pt x="5" y="3"/>
                    <a:pt x="5" y="3"/>
                    <a:pt x="4" y="4"/>
                  </a:cubicBezTo>
                  <a:moveTo>
                    <a:pt x="4" y="4"/>
                  </a:moveTo>
                  <a:cubicBezTo>
                    <a:pt x="5" y="4"/>
                    <a:pt x="6" y="3"/>
                    <a:pt x="7" y="3"/>
                  </a:cubicBezTo>
                  <a:cubicBezTo>
                    <a:pt x="6" y="4"/>
                    <a:pt x="4" y="5"/>
                    <a:pt x="3" y="7"/>
                  </a:cubicBezTo>
                  <a:cubicBezTo>
                    <a:pt x="3" y="7"/>
                    <a:pt x="3" y="7"/>
                    <a:pt x="3" y="7"/>
                  </a:cubicBezTo>
                  <a:cubicBezTo>
                    <a:pt x="3" y="6"/>
                    <a:pt x="3" y="5"/>
                    <a:pt x="4" y="4"/>
                  </a:cubicBezTo>
                  <a:cubicBezTo>
                    <a:pt x="4" y="4"/>
                    <a:pt x="4" y="4"/>
                    <a:pt x="4" y="4"/>
                  </a:cubicBezTo>
                  <a:moveTo>
                    <a:pt x="5" y="5"/>
                  </a:moveTo>
                  <a:cubicBezTo>
                    <a:pt x="6" y="5"/>
                    <a:pt x="7" y="4"/>
                    <a:pt x="8" y="3"/>
                  </a:cubicBezTo>
                  <a:cubicBezTo>
                    <a:pt x="12" y="3"/>
                    <a:pt x="14" y="9"/>
                    <a:pt x="10" y="11"/>
                  </a:cubicBezTo>
                  <a:cubicBezTo>
                    <a:pt x="11" y="10"/>
                    <a:pt x="11" y="9"/>
                    <a:pt x="12" y="8"/>
                  </a:cubicBezTo>
                  <a:cubicBezTo>
                    <a:pt x="11" y="7"/>
                    <a:pt x="11" y="7"/>
                    <a:pt x="11" y="7"/>
                  </a:cubicBezTo>
                  <a:cubicBezTo>
                    <a:pt x="10" y="8"/>
                    <a:pt x="9" y="9"/>
                    <a:pt x="7" y="9"/>
                  </a:cubicBezTo>
                  <a:cubicBezTo>
                    <a:pt x="8" y="8"/>
                    <a:pt x="10" y="7"/>
                    <a:pt x="11" y="5"/>
                  </a:cubicBezTo>
                  <a:cubicBezTo>
                    <a:pt x="10" y="5"/>
                    <a:pt x="10" y="5"/>
                    <a:pt x="10" y="5"/>
                  </a:cubicBezTo>
                  <a:cubicBezTo>
                    <a:pt x="9" y="6"/>
                    <a:pt x="8" y="6"/>
                    <a:pt x="6" y="7"/>
                  </a:cubicBezTo>
                  <a:cubicBezTo>
                    <a:pt x="8" y="6"/>
                    <a:pt x="9" y="5"/>
                    <a:pt x="10" y="4"/>
                  </a:cubicBezTo>
                  <a:cubicBezTo>
                    <a:pt x="9" y="3"/>
                    <a:pt x="9" y="3"/>
                    <a:pt x="9" y="3"/>
                  </a:cubicBezTo>
                  <a:cubicBezTo>
                    <a:pt x="8" y="4"/>
                    <a:pt x="7" y="5"/>
                    <a:pt x="5" y="5"/>
                  </a:cubicBezTo>
                  <a:moveTo>
                    <a:pt x="8" y="0"/>
                  </a:moveTo>
                  <a:cubicBezTo>
                    <a:pt x="7" y="0"/>
                    <a:pt x="7" y="0"/>
                    <a:pt x="7" y="0"/>
                  </a:cubicBezTo>
                  <a:cubicBezTo>
                    <a:pt x="7" y="0"/>
                    <a:pt x="7" y="0"/>
                    <a:pt x="7" y="0"/>
                  </a:cubicBezTo>
                  <a:cubicBezTo>
                    <a:pt x="7" y="0"/>
                    <a:pt x="6" y="0"/>
                    <a:pt x="6" y="0"/>
                  </a:cubicBezTo>
                  <a:cubicBezTo>
                    <a:pt x="3" y="0"/>
                    <a:pt x="0" y="3"/>
                    <a:pt x="0" y="7"/>
                  </a:cubicBezTo>
                  <a:cubicBezTo>
                    <a:pt x="1" y="11"/>
                    <a:pt x="4" y="13"/>
                    <a:pt x="8" y="13"/>
                  </a:cubicBezTo>
                  <a:cubicBezTo>
                    <a:pt x="8" y="13"/>
                    <a:pt x="8" y="13"/>
                    <a:pt x="9" y="13"/>
                  </a:cubicBezTo>
                  <a:cubicBezTo>
                    <a:pt x="13" y="13"/>
                    <a:pt x="15" y="10"/>
                    <a:pt x="14" y="6"/>
                  </a:cubicBezTo>
                  <a:cubicBezTo>
                    <a:pt x="14" y="2"/>
                    <a:pt x="11" y="0"/>
                    <a:pt x="8"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539" name="Google Shape;539;p22"/>
            <p:cNvSpPr/>
            <p:nvPr/>
          </p:nvSpPr>
          <p:spPr>
            <a:xfrm>
              <a:off x="9156369" y="4195689"/>
              <a:ext cx="220663" cy="203200"/>
            </a:xfrm>
            <a:custGeom>
              <a:rect b="b" l="l" r="r" t="t"/>
              <a:pathLst>
                <a:path extrusionOk="0" h="48" w="52">
                  <a:moveTo>
                    <a:pt x="40" y="44"/>
                  </a:moveTo>
                  <a:cubicBezTo>
                    <a:pt x="39" y="44"/>
                    <a:pt x="39" y="44"/>
                    <a:pt x="39" y="44"/>
                  </a:cubicBezTo>
                  <a:cubicBezTo>
                    <a:pt x="42" y="42"/>
                    <a:pt x="44" y="40"/>
                    <a:pt x="47" y="38"/>
                  </a:cubicBezTo>
                  <a:cubicBezTo>
                    <a:pt x="45" y="41"/>
                    <a:pt x="42" y="42"/>
                    <a:pt x="40" y="44"/>
                  </a:cubicBezTo>
                  <a:moveTo>
                    <a:pt x="39" y="43"/>
                  </a:moveTo>
                  <a:cubicBezTo>
                    <a:pt x="38" y="43"/>
                    <a:pt x="38" y="43"/>
                    <a:pt x="38" y="42"/>
                  </a:cubicBezTo>
                  <a:cubicBezTo>
                    <a:pt x="38" y="41"/>
                    <a:pt x="39" y="40"/>
                    <a:pt x="40" y="39"/>
                  </a:cubicBezTo>
                  <a:cubicBezTo>
                    <a:pt x="41" y="38"/>
                    <a:pt x="43" y="38"/>
                    <a:pt x="44" y="37"/>
                  </a:cubicBezTo>
                  <a:cubicBezTo>
                    <a:pt x="42" y="39"/>
                    <a:pt x="40" y="41"/>
                    <a:pt x="39" y="43"/>
                  </a:cubicBezTo>
                  <a:cubicBezTo>
                    <a:pt x="39" y="43"/>
                    <a:pt x="39" y="43"/>
                    <a:pt x="39" y="43"/>
                  </a:cubicBezTo>
                  <a:moveTo>
                    <a:pt x="37" y="42"/>
                  </a:moveTo>
                  <a:cubicBezTo>
                    <a:pt x="36" y="41"/>
                    <a:pt x="36" y="40"/>
                    <a:pt x="36" y="40"/>
                  </a:cubicBezTo>
                  <a:cubicBezTo>
                    <a:pt x="38" y="38"/>
                    <a:pt x="40" y="36"/>
                    <a:pt x="42" y="34"/>
                  </a:cubicBezTo>
                  <a:cubicBezTo>
                    <a:pt x="40" y="37"/>
                    <a:pt x="38" y="39"/>
                    <a:pt x="37" y="42"/>
                  </a:cubicBezTo>
                  <a:moveTo>
                    <a:pt x="35" y="39"/>
                  </a:moveTo>
                  <a:cubicBezTo>
                    <a:pt x="34" y="39"/>
                    <a:pt x="34" y="38"/>
                    <a:pt x="34" y="38"/>
                  </a:cubicBezTo>
                  <a:cubicBezTo>
                    <a:pt x="36" y="37"/>
                    <a:pt x="38" y="35"/>
                    <a:pt x="40" y="33"/>
                  </a:cubicBezTo>
                  <a:cubicBezTo>
                    <a:pt x="38" y="35"/>
                    <a:pt x="36" y="37"/>
                    <a:pt x="35" y="39"/>
                  </a:cubicBezTo>
                  <a:moveTo>
                    <a:pt x="33" y="37"/>
                  </a:moveTo>
                  <a:cubicBezTo>
                    <a:pt x="33" y="37"/>
                    <a:pt x="32" y="36"/>
                    <a:pt x="32" y="35"/>
                  </a:cubicBezTo>
                  <a:cubicBezTo>
                    <a:pt x="34" y="34"/>
                    <a:pt x="36" y="32"/>
                    <a:pt x="38" y="30"/>
                  </a:cubicBezTo>
                  <a:cubicBezTo>
                    <a:pt x="37" y="33"/>
                    <a:pt x="37" y="33"/>
                    <a:pt x="37" y="33"/>
                  </a:cubicBezTo>
                  <a:cubicBezTo>
                    <a:pt x="36" y="34"/>
                    <a:pt x="34" y="36"/>
                    <a:pt x="33" y="37"/>
                  </a:cubicBezTo>
                  <a:moveTo>
                    <a:pt x="34" y="37"/>
                  </a:moveTo>
                  <a:cubicBezTo>
                    <a:pt x="34" y="37"/>
                    <a:pt x="36" y="35"/>
                    <a:pt x="36" y="34"/>
                  </a:cubicBezTo>
                  <a:cubicBezTo>
                    <a:pt x="38" y="33"/>
                    <a:pt x="39" y="31"/>
                    <a:pt x="40" y="29"/>
                  </a:cubicBezTo>
                  <a:cubicBezTo>
                    <a:pt x="40" y="29"/>
                    <a:pt x="40" y="29"/>
                    <a:pt x="40" y="29"/>
                  </a:cubicBezTo>
                  <a:cubicBezTo>
                    <a:pt x="42" y="32"/>
                    <a:pt x="45" y="35"/>
                    <a:pt x="47" y="37"/>
                  </a:cubicBezTo>
                  <a:cubicBezTo>
                    <a:pt x="45" y="38"/>
                    <a:pt x="44" y="39"/>
                    <a:pt x="42" y="41"/>
                  </a:cubicBezTo>
                  <a:cubicBezTo>
                    <a:pt x="40" y="42"/>
                    <a:pt x="40" y="42"/>
                    <a:pt x="40" y="42"/>
                  </a:cubicBezTo>
                  <a:cubicBezTo>
                    <a:pt x="40" y="42"/>
                    <a:pt x="42" y="40"/>
                    <a:pt x="42" y="40"/>
                  </a:cubicBezTo>
                  <a:cubicBezTo>
                    <a:pt x="43" y="39"/>
                    <a:pt x="45" y="37"/>
                    <a:pt x="46" y="36"/>
                  </a:cubicBezTo>
                  <a:cubicBezTo>
                    <a:pt x="45" y="36"/>
                    <a:pt x="45" y="36"/>
                    <a:pt x="45" y="36"/>
                  </a:cubicBezTo>
                  <a:cubicBezTo>
                    <a:pt x="43" y="36"/>
                    <a:pt x="42" y="37"/>
                    <a:pt x="40" y="39"/>
                  </a:cubicBezTo>
                  <a:cubicBezTo>
                    <a:pt x="39" y="40"/>
                    <a:pt x="38" y="41"/>
                    <a:pt x="38" y="41"/>
                  </a:cubicBezTo>
                  <a:cubicBezTo>
                    <a:pt x="38" y="41"/>
                    <a:pt x="38" y="41"/>
                    <a:pt x="39" y="40"/>
                  </a:cubicBezTo>
                  <a:cubicBezTo>
                    <a:pt x="40" y="37"/>
                    <a:pt x="42" y="36"/>
                    <a:pt x="43" y="34"/>
                  </a:cubicBezTo>
                  <a:cubicBezTo>
                    <a:pt x="43" y="33"/>
                    <a:pt x="43" y="33"/>
                    <a:pt x="43" y="33"/>
                  </a:cubicBezTo>
                  <a:cubicBezTo>
                    <a:pt x="40" y="35"/>
                    <a:pt x="37" y="37"/>
                    <a:pt x="35" y="39"/>
                  </a:cubicBezTo>
                  <a:cubicBezTo>
                    <a:pt x="37" y="38"/>
                    <a:pt x="40" y="34"/>
                    <a:pt x="42" y="32"/>
                  </a:cubicBezTo>
                  <a:cubicBezTo>
                    <a:pt x="41" y="31"/>
                    <a:pt x="41" y="31"/>
                    <a:pt x="41" y="31"/>
                  </a:cubicBezTo>
                  <a:cubicBezTo>
                    <a:pt x="39" y="32"/>
                    <a:pt x="37" y="34"/>
                    <a:pt x="35" y="36"/>
                  </a:cubicBezTo>
                  <a:cubicBezTo>
                    <a:pt x="35" y="36"/>
                    <a:pt x="34" y="37"/>
                    <a:pt x="34" y="37"/>
                  </a:cubicBezTo>
                  <a:moveTo>
                    <a:pt x="31" y="35"/>
                  </a:moveTo>
                  <a:cubicBezTo>
                    <a:pt x="30" y="34"/>
                    <a:pt x="30" y="33"/>
                    <a:pt x="29" y="33"/>
                  </a:cubicBezTo>
                  <a:cubicBezTo>
                    <a:pt x="32" y="31"/>
                    <a:pt x="34" y="30"/>
                    <a:pt x="36" y="28"/>
                  </a:cubicBezTo>
                  <a:cubicBezTo>
                    <a:pt x="35" y="28"/>
                    <a:pt x="34" y="31"/>
                    <a:pt x="33" y="32"/>
                  </a:cubicBezTo>
                  <a:cubicBezTo>
                    <a:pt x="33" y="33"/>
                    <a:pt x="32" y="34"/>
                    <a:pt x="31" y="35"/>
                  </a:cubicBezTo>
                  <a:moveTo>
                    <a:pt x="28" y="32"/>
                  </a:moveTo>
                  <a:cubicBezTo>
                    <a:pt x="28" y="32"/>
                    <a:pt x="28" y="31"/>
                    <a:pt x="27" y="31"/>
                  </a:cubicBezTo>
                  <a:cubicBezTo>
                    <a:pt x="27" y="31"/>
                    <a:pt x="27" y="31"/>
                    <a:pt x="27" y="31"/>
                  </a:cubicBezTo>
                  <a:cubicBezTo>
                    <a:pt x="30" y="29"/>
                    <a:pt x="32" y="27"/>
                    <a:pt x="34" y="25"/>
                  </a:cubicBezTo>
                  <a:cubicBezTo>
                    <a:pt x="33" y="26"/>
                    <a:pt x="32" y="28"/>
                    <a:pt x="31" y="29"/>
                  </a:cubicBezTo>
                  <a:cubicBezTo>
                    <a:pt x="30" y="30"/>
                    <a:pt x="29" y="31"/>
                    <a:pt x="28" y="32"/>
                  </a:cubicBezTo>
                  <a:moveTo>
                    <a:pt x="29" y="32"/>
                  </a:moveTo>
                  <a:cubicBezTo>
                    <a:pt x="29" y="32"/>
                    <a:pt x="30" y="31"/>
                    <a:pt x="31" y="30"/>
                  </a:cubicBezTo>
                  <a:cubicBezTo>
                    <a:pt x="33" y="28"/>
                    <a:pt x="35" y="27"/>
                    <a:pt x="35" y="24"/>
                  </a:cubicBezTo>
                  <a:cubicBezTo>
                    <a:pt x="37" y="26"/>
                    <a:pt x="38" y="27"/>
                    <a:pt x="40" y="29"/>
                  </a:cubicBezTo>
                  <a:cubicBezTo>
                    <a:pt x="39" y="29"/>
                    <a:pt x="39" y="29"/>
                    <a:pt x="39" y="29"/>
                  </a:cubicBezTo>
                  <a:cubicBezTo>
                    <a:pt x="38" y="30"/>
                    <a:pt x="36" y="31"/>
                    <a:pt x="35" y="32"/>
                  </a:cubicBezTo>
                  <a:cubicBezTo>
                    <a:pt x="34" y="33"/>
                    <a:pt x="32" y="35"/>
                    <a:pt x="32" y="35"/>
                  </a:cubicBezTo>
                  <a:cubicBezTo>
                    <a:pt x="32" y="35"/>
                    <a:pt x="32" y="34"/>
                    <a:pt x="33" y="33"/>
                  </a:cubicBezTo>
                  <a:cubicBezTo>
                    <a:pt x="35" y="31"/>
                    <a:pt x="37" y="29"/>
                    <a:pt x="37" y="26"/>
                  </a:cubicBezTo>
                  <a:cubicBezTo>
                    <a:pt x="36" y="26"/>
                    <a:pt x="36" y="26"/>
                    <a:pt x="36" y="26"/>
                  </a:cubicBezTo>
                  <a:cubicBezTo>
                    <a:pt x="35" y="28"/>
                    <a:pt x="33" y="30"/>
                    <a:pt x="31" y="31"/>
                  </a:cubicBezTo>
                  <a:cubicBezTo>
                    <a:pt x="30" y="32"/>
                    <a:pt x="29" y="32"/>
                    <a:pt x="29" y="32"/>
                  </a:cubicBezTo>
                  <a:moveTo>
                    <a:pt x="18" y="24"/>
                  </a:moveTo>
                  <a:cubicBezTo>
                    <a:pt x="18" y="24"/>
                    <a:pt x="18" y="24"/>
                    <a:pt x="18" y="24"/>
                  </a:cubicBezTo>
                  <a:cubicBezTo>
                    <a:pt x="18" y="24"/>
                    <a:pt x="18" y="24"/>
                    <a:pt x="18" y="24"/>
                  </a:cubicBezTo>
                  <a:cubicBezTo>
                    <a:pt x="19" y="24"/>
                    <a:pt x="19" y="24"/>
                    <a:pt x="19" y="24"/>
                  </a:cubicBezTo>
                  <a:cubicBezTo>
                    <a:pt x="18" y="24"/>
                    <a:pt x="18" y="24"/>
                    <a:pt x="18" y="24"/>
                  </a:cubicBezTo>
                  <a:moveTo>
                    <a:pt x="27" y="30"/>
                  </a:moveTo>
                  <a:cubicBezTo>
                    <a:pt x="28" y="29"/>
                    <a:pt x="28" y="29"/>
                    <a:pt x="28" y="29"/>
                  </a:cubicBezTo>
                  <a:cubicBezTo>
                    <a:pt x="29" y="28"/>
                    <a:pt x="31" y="26"/>
                    <a:pt x="32" y="24"/>
                  </a:cubicBezTo>
                  <a:cubicBezTo>
                    <a:pt x="33" y="24"/>
                    <a:pt x="34" y="23"/>
                    <a:pt x="34" y="22"/>
                  </a:cubicBezTo>
                  <a:cubicBezTo>
                    <a:pt x="34" y="23"/>
                    <a:pt x="35" y="23"/>
                    <a:pt x="35" y="24"/>
                  </a:cubicBezTo>
                  <a:cubicBezTo>
                    <a:pt x="35" y="24"/>
                    <a:pt x="35" y="24"/>
                    <a:pt x="35" y="24"/>
                  </a:cubicBezTo>
                  <a:cubicBezTo>
                    <a:pt x="33" y="26"/>
                    <a:pt x="30" y="28"/>
                    <a:pt x="27" y="30"/>
                  </a:cubicBezTo>
                  <a:moveTo>
                    <a:pt x="17" y="23"/>
                  </a:moveTo>
                  <a:cubicBezTo>
                    <a:pt x="17" y="23"/>
                    <a:pt x="16" y="22"/>
                    <a:pt x="16" y="22"/>
                  </a:cubicBezTo>
                  <a:cubicBezTo>
                    <a:pt x="18" y="21"/>
                    <a:pt x="20" y="19"/>
                    <a:pt x="23" y="18"/>
                  </a:cubicBezTo>
                  <a:cubicBezTo>
                    <a:pt x="20" y="19"/>
                    <a:pt x="19" y="21"/>
                    <a:pt x="17" y="23"/>
                  </a:cubicBezTo>
                  <a:moveTo>
                    <a:pt x="7" y="40"/>
                  </a:moveTo>
                  <a:cubicBezTo>
                    <a:pt x="6" y="40"/>
                    <a:pt x="6" y="40"/>
                    <a:pt x="5" y="39"/>
                  </a:cubicBezTo>
                  <a:cubicBezTo>
                    <a:pt x="8" y="36"/>
                    <a:pt x="11" y="34"/>
                    <a:pt x="14" y="31"/>
                  </a:cubicBezTo>
                  <a:cubicBezTo>
                    <a:pt x="14" y="30"/>
                    <a:pt x="15" y="30"/>
                    <a:pt x="15" y="29"/>
                  </a:cubicBezTo>
                  <a:cubicBezTo>
                    <a:pt x="18" y="27"/>
                    <a:pt x="21" y="24"/>
                    <a:pt x="24" y="22"/>
                  </a:cubicBezTo>
                  <a:cubicBezTo>
                    <a:pt x="26" y="20"/>
                    <a:pt x="29" y="18"/>
                    <a:pt x="31" y="16"/>
                  </a:cubicBezTo>
                  <a:cubicBezTo>
                    <a:pt x="28" y="19"/>
                    <a:pt x="24" y="22"/>
                    <a:pt x="22" y="25"/>
                  </a:cubicBezTo>
                  <a:cubicBezTo>
                    <a:pt x="17" y="31"/>
                    <a:pt x="10" y="34"/>
                    <a:pt x="7" y="40"/>
                  </a:cubicBezTo>
                  <a:moveTo>
                    <a:pt x="15" y="21"/>
                  </a:moveTo>
                  <a:cubicBezTo>
                    <a:pt x="14" y="20"/>
                    <a:pt x="14" y="20"/>
                    <a:pt x="14" y="19"/>
                  </a:cubicBezTo>
                  <a:cubicBezTo>
                    <a:pt x="15" y="19"/>
                    <a:pt x="17" y="18"/>
                    <a:pt x="19" y="17"/>
                  </a:cubicBezTo>
                  <a:cubicBezTo>
                    <a:pt x="20" y="16"/>
                    <a:pt x="20" y="16"/>
                    <a:pt x="20" y="16"/>
                  </a:cubicBezTo>
                  <a:cubicBezTo>
                    <a:pt x="21" y="16"/>
                    <a:pt x="19" y="18"/>
                    <a:pt x="18" y="18"/>
                  </a:cubicBezTo>
                  <a:cubicBezTo>
                    <a:pt x="17" y="19"/>
                    <a:pt x="16" y="20"/>
                    <a:pt x="15" y="21"/>
                  </a:cubicBezTo>
                  <a:moveTo>
                    <a:pt x="16" y="21"/>
                  </a:moveTo>
                  <a:cubicBezTo>
                    <a:pt x="18" y="19"/>
                    <a:pt x="20" y="17"/>
                    <a:pt x="22" y="15"/>
                  </a:cubicBezTo>
                  <a:cubicBezTo>
                    <a:pt x="22" y="15"/>
                    <a:pt x="22" y="15"/>
                    <a:pt x="22" y="15"/>
                  </a:cubicBezTo>
                  <a:cubicBezTo>
                    <a:pt x="22" y="16"/>
                    <a:pt x="22" y="16"/>
                    <a:pt x="23" y="17"/>
                  </a:cubicBezTo>
                  <a:cubicBezTo>
                    <a:pt x="21" y="18"/>
                    <a:pt x="18" y="19"/>
                    <a:pt x="16" y="21"/>
                  </a:cubicBezTo>
                  <a:moveTo>
                    <a:pt x="13" y="18"/>
                  </a:moveTo>
                  <a:cubicBezTo>
                    <a:pt x="12" y="17"/>
                    <a:pt x="12" y="17"/>
                    <a:pt x="12" y="17"/>
                  </a:cubicBezTo>
                  <a:cubicBezTo>
                    <a:pt x="14" y="17"/>
                    <a:pt x="16" y="16"/>
                    <a:pt x="18" y="15"/>
                  </a:cubicBezTo>
                  <a:cubicBezTo>
                    <a:pt x="16" y="16"/>
                    <a:pt x="14" y="17"/>
                    <a:pt x="13" y="18"/>
                  </a:cubicBezTo>
                  <a:moveTo>
                    <a:pt x="11" y="17"/>
                  </a:moveTo>
                  <a:cubicBezTo>
                    <a:pt x="10" y="16"/>
                    <a:pt x="10" y="16"/>
                    <a:pt x="10" y="16"/>
                  </a:cubicBezTo>
                  <a:cubicBezTo>
                    <a:pt x="13" y="15"/>
                    <a:pt x="15" y="13"/>
                    <a:pt x="17" y="12"/>
                  </a:cubicBezTo>
                  <a:cubicBezTo>
                    <a:pt x="15" y="13"/>
                    <a:pt x="13" y="15"/>
                    <a:pt x="11" y="17"/>
                  </a:cubicBezTo>
                  <a:moveTo>
                    <a:pt x="11" y="44"/>
                  </a:moveTo>
                  <a:cubicBezTo>
                    <a:pt x="11" y="44"/>
                    <a:pt x="10" y="44"/>
                    <a:pt x="10" y="43"/>
                  </a:cubicBezTo>
                  <a:cubicBezTo>
                    <a:pt x="11" y="42"/>
                    <a:pt x="11" y="42"/>
                    <a:pt x="11" y="42"/>
                  </a:cubicBezTo>
                  <a:cubicBezTo>
                    <a:pt x="11" y="42"/>
                    <a:pt x="11" y="42"/>
                    <a:pt x="11" y="42"/>
                  </a:cubicBezTo>
                  <a:cubicBezTo>
                    <a:pt x="21" y="33"/>
                    <a:pt x="31" y="24"/>
                    <a:pt x="41" y="15"/>
                  </a:cubicBezTo>
                  <a:cubicBezTo>
                    <a:pt x="43" y="14"/>
                    <a:pt x="44" y="13"/>
                    <a:pt x="46" y="12"/>
                  </a:cubicBezTo>
                  <a:cubicBezTo>
                    <a:pt x="44" y="14"/>
                    <a:pt x="41" y="16"/>
                    <a:pt x="39" y="18"/>
                  </a:cubicBezTo>
                  <a:cubicBezTo>
                    <a:pt x="34" y="21"/>
                    <a:pt x="30" y="26"/>
                    <a:pt x="26" y="31"/>
                  </a:cubicBezTo>
                  <a:cubicBezTo>
                    <a:pt x="25" y="31"/>
                    <a:pt x="25" y="31"/>
                    <a:pt x="25" y="31"/>
                  </a:cubicBezTo>
                  <a:cubicBezTo>
                    <a:pt x="21" y="36"/>
                    <a:pt x="16" y="40"/>
                    <a:pt x="11" y="44"/>
                  </a:cubicBezTo>
                  <a:moveTo>
                    <a:pt x="12" y="16"/>
                  </a:moveTo>
                  <a:cubicBezTo>
                    <a:pt x="12" y="16"/>
                    <a:pt x="14" y="15"/>
                    <a:pt x="15" y="15"/>
                  </a:cubicBezTo>
                  <a:cubicBezTo>
                    <a:pt x="16" y="14"/>
                    <a:pt x="17" y="13"/>
                    <a:pt x="18" y="11"/>
                  </a:cubicBezTo>
                  <a:cubicBezTo>
                    <a:pt x="19" y="13"/>
                    <a:pt x="20" y="14"/>
                    <a:pt x="21" y="15"/>
                  </a:cubicBezTo>
                  <a:cubicBezTo>
                    <a:pt x="21" y="15"/>
                    <a:pt x="21" y="15"/>
                    <a:pt x="21" y="15"/>
                  </a:cubicBezTo>
                  <a:cubicBezTo>
                    <a:pt x="18" y="16"/>
                    <a:pt x="16" y="18"/>
                    <a:pt x="13" y="19"/>
                  </a:cubicBezTo>
                  <a:cubicBezTo>
                    <a:pt x="15" y="18"/>
                    <a:pt x="18" y="16"/>
                    <a:pt x="19" y="14"/>
                  </a:cubicBezTo>
                  <a:cubicBezTo>
                    <a:pt x="19" y="14"/>
                    <a:pt x="19" y="14"/>
                    <a:pt x="19" y="14"/>
                  </a:cubicBezTo>
                  <a:cubicBezTo>
                    <a:pt x="17" y="15"/>
                    <a:pt x="15" y="15"/>
                    <a:pt x="13" y="16"/>
                  </a:cubicBezTo>
                  <a:cubicBezTo>
                    <a:pt x="13" y="16"/>
                    <a:pt x="12" y="16"/>
                    <a:pt x="12" y="16"/>
                  </a:cubicBezTo>
                  <a:moveTo>
                    <a:pt x="9" y="43"/>
                  </a:moveTo>
                  <a:cubicBezTo>
                    <a:pt x="9" y="42"/>
                    <a:pt x="8" y="42"/>
                    <a:pt x="7" y="41"/>
                  </a:cubicBezTo>
                  <a:cubicBezTo>
                    <a:pt x="13" y="36"/>
                    <a:pt x="19" y="31"/>
                    <a:pt x="24" y="26"/>
                  </a:cubicBezTo>
                  <a:cubicBezTo>
                    <a:pt x="28" y="22"/>
                    <a:pt x="31" y="20"/>
                    <a:pt x="35" y="17"/>
                  </a:cubicBezTo>
                  <a:cubicBezTo>
                    <a:pt x="38" y="14"/>
                    <a:pt x="41" y="12"/>
                    <a:pt x="43" y="9"/>
                  </a:cubicBezTo>
                  <a:cubicBezTo>
                    <a:pt x="44" y="9"/>
                    <a:pt x="44" y="8"/>
                    <a:pt x="44" y="8"/>
                  </a:cubicBezTo>
                  <a:cubicBezTo>
                    <a:pt x="44" y="8"/>
                    <a:pt x="41" y="11"/>
                    <a:pt x="41" y="12"/>
                  </a:cubicBezTo>
                  <a:cubicBezTo>
                    <a:pt x="39" y="13"/>
                    <a:pt x="38" y="15"/>
                    <a:pt x="36" y="16"/>
                  </a:cubicBezTo>
                  <a:cubicBezTo>
                    <a:pt x="33" y="19"/>
                    <a:pt x="30" y="22"/>
                    <a:pt x="27" y="25"/>
                  </a:cubicBezTo>
                  <a:cubicBezTo>
                    <a:pt x="21" y="31"/>
                    <a:pt x="15" y="36"/>
                    <a:pt x="9" y="43"/>
                  </a:cubicBezTo>
                  <a:moveTo>
                    <a:pt x="9" y="15"/>
                  </a:moveTo>
                  <a:cubicBezTo>
                    <a:pt x="9" y="14"/>
                    <a:pt x="8" y="13"/>
                    <a:pt x="7" y="12"/>
                  </a:cubicBezTo>
                  <a:cubicBezTo>
                    <a:pt x="9" y="11"/>
                    <a:pt x="11" y="9"/>
                    <a:pt x="13" y="8"/>
                  </a:cubicBezTo>
                  <a:cubicBezTo>
                    <a:pt x="11" y="9"/>
                    <a:pt x="10" y="11"/>
                    <a:pt x="8" y="13"/>
                  </a:cubicBezTo>
                  <a:cubicBezTo>
                    <a:pt x="9" y="14"/>
                    <a:pt x="9" y="14"/>
                    <a:pt x="9" y="14"/>
                  </a:cubicBezTo>
                  <a:cubicBezTo>
                    <a:pt x="11" y="13"/>
                    <a:pt x="13" y="11"/>
                    <a:pt x="15" y="10"/>
                  </a:cubicBezTo>
                  <a:cubicBezTo>
                    <a:pt x="13" y="11"/>
                    <a:pt x="11" y="13"/>
                    <a:pt x="9" y="15"/>
                  </a:cubicBezTo>
                  <a:moveTo>
                    <a:pt x="13" y="39"/>
                  </a:moveTo>
                  <a:cubicBezTo>
                    <a:pt x="14" y="39"/>
                    <a:pt x="14" y="39"/>
                    <a:pt x="14" y="39"/>
                  </a:cubicBezTo>
                  <a:cubicBezTo>
                    <a:pt x="15" y="37"/>
                    <a:pt x="17" y="36"/>
                    <a:pt x="18" y="34"/>
                  </a:cubicBezTo>
                  <a:cubicBezTo>
                    <a:pt x="21" y="31"/>
                    <a:pt x="24" y="28"/>
                    <a:pt x="27" y="25"/>
                  </a:cubicBezTo>
                  <a:cubicBezTo>
                    <a:pt x="34" y="20"/>
                    <a:pt x="40" y="14"/>
                    <a:pt x="46" y="8"/>
                  </a:cubicBezTo>
                  <a:cubicBezTo>
                    <a:pt x="46" y="8"/>
                    <a:pt x="47" y="9"/>
                    <a:pt x="48" y="9"/>
                  </a:cubicBezTo>
                  <a:cubicBezTo>
                    <a:pt x="35" y="19"/>
                    <a:pt x="24" y="29"/>
                    <a:pt x="13" y="39"/>
                  </a:cubicBezTo>
                  <a:moveTo>
                    <a:pt x="6" y="11"/>
                  </a:moveTo>
                  <a:cubicBezTo>
                    <a:pt x="6" y="11"/>
                    <a:pt x="5" y="11"/>
                    <a:pt x="5" y="10"/>
                  </a:cubicBezTo>
                  <a:cubicBezTo>
                    <a:pt x="7" y="9"/>
                    <a:pt x="8" y="8"/>
                    <a:pt x="10" y="7"/>
                  </a:cubicBezTo>
                  <a:cubicBezTo>
                    <a:pt x="10" y="7"/>
                    <a:pt x="10" y="7"/>
                    <a:pt x="10" y="7"/>
                  </a:cubicBezTo>
                  <a:cubicBezTo>
                    <a:pt x="8" y="9"/>
                    <a:pt x="7" y="10"/>
                    <a:pt x="6" y="11"/>
                  </a:cubicBezTo>
                  <a:moveTo>
                    <a:pt x="37" y="11"/>
                  </a:moveTo>
                  <a:cubicBezTo>
                    <a:pt x="38" y="10"/>
                    <a:pt x="38" y="10"/>
                    <a:pt x="38" y="10"/>
                  </a:cubicBezTo>
                  <a:cubicBezTo>
                    <a:pt x="38" y="10"/>
                    <a:pt x="42" y="6"/>
                    <a:pt x="42" y="6"/>
                  </a:cubicBezTo>
                  <a:cubicBezTo>
                    <a:pt x="42" y="6"/>
                    <a:pt x="42" y="7"/>
                    <a:pt x="41" y="7"/>
                  </a:cubicBezTo>
                  <a:cubicBezTo>
                    <a:pt x="39" y="9"/>
                    <a:pt x="38" y="10"/>
                    <a:pt x="37" y="11"/>
                  </a:cubicBezTo>
                  <a:moveTo>
                    <a:pt x="7" y="40"/>
                  </a:moveTo>
                  <a:cubicBezTo>
                    <a:pt x="9" y="38"/>
                    <a:pt x="12" y="35"/>
                    <a:pt x="14" y="33"/>
                  </a:cubicBezTo>
                  <a:cubicBezTo>
                    <a:pt x="18" y="30"/>
                    <a:pt x="21" y="27"/>
                    <a:pt x="24" y="23"/>
                  </a:cubicBezTo>
                  <a:cubicBezTo>
                    <a:pt x="30" y="17"/>
                    <a:pt x="38" y="12"/>
                    <a:pt x="43" y="6"/>
                  </a:cubicBezTo>
                  <a:cubicBezTo>
                    <a:pt x="44" y="6"/>
                    <a:pt x="44" y="7"/>
                    <a:pt x="45" y="7"/>
                  </a:cubicBezTo>
                  <a:cubicBezTo>
                    <a:pt x="42" y="9"/>
                    <a:pt x="40" y="12"/>
                    <a:pt x="37" y="14"/>
                  </a:cubicBezTo>
                  <a:cubicBezTo>
                    <a:pt x="34" y="17"/>
                    <a:pt x="29" y="19"/>
                    <a:pt x="26" y="23"/>
                  </a:cubicBezTo>
                  <a:cubicBezTo>
                    <a:pt x="23" y="26"/>
                    <a:pt x="21" y="29"/>
                    <a:pt x="18" y="31"/>
                  </a:cubicBezTo>
                  <a:cubicBezTo>
                    <a:pt x="14" y="34"/>
                    <a:pt x="10" y="37"/>
                    <a:pt x="7" y="40"/>
                  </a:cubicBezTo>
                  <a:moveTo>
                    <a:pt x="7" y="11"/>
                  </a:moveTo>
                  <a:cubicBezTo>
                    <a:pt x="9" y="10"/>
                    <a:pt x="11" y="7"/>
                    <a:pt x="13" y="5"/>
                  </a:cubicBezTo>
                  <a:cubicBezTo>
                    <a:pt x="15" y="7"/>
                    <a:pt x="16" y="9"/>
                    <a:pt x="18" y="11"/>
                  </a:cubicBezTo>
                  <a:cubicBezTo>
                    <a:pt x="15" y="12"/>
                    <a:pt x="13" y="14"/>
                    <a:pt x="11" y="15"/>
                  </a:cubicBezTo>
                  <a:cubicBezTo>
                    <a:pt x="12" y="14"/>
                    <a:pt x="15" y="11"/>
                    <a:pt x="16" y="10"/>
                  </a:cubicBezTo>
                  <a:cubicBezTo>
                    <a:pt x="16" y="9"/>
                    <a:pt x="16" y="9"/>
                    <a:pt x="16" y="9"/>
                  </a:cubicBezTo>
                  <a:cubicBezTo>
                    <a:pt x="14" y="10"/>
                    <a:pt x="12" y="11"/>
                    <a:pt x="11" y="12"/>
                  </a:cubicBezTo>
                  <a:cubicBezTo>
                    <a:pt x="10" y="11"/>
                    <a:pt x="11" y="11"/>
                    <a:pt x="12" y="10"/>
                  </a:cubicBezTo>
                  <a:cubicBezTo>
                    <a:pt x="13" y="9"/>
                    <a:pt x="14" y="8"/>
                    <a:pt x="15" y="7"/>
                  </a:cubicBezTo>
                  <a:cubicBezTo>
                    <a:pt x="14" y="7"/>
                    <a:pt x="14" y="7"/>
                    <a:pt x="14" y="7"/>
                  </a:cubicBezTo>
                  <a:cubicBezTo>
                    <a:pt x="12" y="8"/>
                    <a:pt x="9" y="10"/>
                    <a:pt x="7" y="11"/>
                  </a:cubicBezTo>
                  <a:moveTo>
                    <a:pt x="19" y="25"/>
                  </a:moveTo>
                  <a:cubicBezTo>
                    <a:pt x="19" y="25"/>
                    <a:pt x="19" y="25"/>
                    <a:pt x="19" y="25"/>
                  </a:cubicBezTo>
                  <a:cubicBezTo>
                    <a:pt x="19" y="24"/>
                    <a:pt x="20" y="24"/>
                    <a:pt x="21" y="23"/>
                  </a:cubicBezTo>
                  <a:cubicBezTo>
                    <a:pt x="21" y="22"/>
                    <a:pt x="21" y="22"/>
                    <a:pt x="21" y="22"/>
                  </a:cubicBezTo>
                  <a:cubicBezTo>
                    <a:pt x="23" y="21"/>
                    <a:pt x="25" y="19"/>
                    <a:pt x="27" y="18"/>
                  </a:cubicBezTo>
                  <a:cubicBezTo>
                    <a:pt x="29" y="17"/>
                    <a:pt x="30" y="16"/>
                    <a:pt x="32" y="14"/>
                  </a:cubicBezTo>
                  <a:cubicBezTo>
                    <a:pt x="35" y="11"/>
                    <a:pt x="38" y="8"/>
                    <a:pt x="42" y="5"/>
                  </a:cubicBezTo>
                  <a:cubicBezTo>
                    <a:pt x="42" y="4"/>
                    <a:pt x="42" y="4"/>
                    <a:pt x="42" y="4"/>
                  </a:cubicBezTo>
                  <a:cubicBezTo>
                    <a:pt x="43" y="5"/>
                    <a:pt x="43" y="5"/>
                    <a:pt x="43" y="5"/>
                  </a:cubicBezTo>
                  <a:cubicBezTo>
                    <a:pt x="40" y="7"/>
                    <a:pt x="37" y="9"/>
                    <a:pt x="35" y="12"/>
                  </a:cubicBezTo>
                  <a:cubicBezTo>
                    <a:pt x="32" y="15"/>
                    <a:pt x="29" y="16"/>
                    <a:pt x="26" y="19"/>
                  </a:cubicBezTo>
                  <a:cubicBezTo>
                    <a:pt x="23" y="21"/>
                    <a:pt x="21" y="23"/>
                    <a:pt x="19" y="25"/>
                  </a:cubicBezTo>
                  <a:moveTo>
                    <a:pt x="4" y="10"/>
                  </a:moveTo>
                  <a:cubicBezTo>
                    <a:pt x="4" y="9"/>
                    <a:pt x="4" y="9"/>
                    <a:pt x="4" y="9"/>
                  </a:cubicBezTo>
                  <a:cubicBezTo>
                    <a:pt x="7" y="7"/>
                    <a:pt x="9" y="5"/>
                    <a:pt x="12" y="3"/>
                  </a:cubicBezTo>
                  <a:cubicBezTo>
                    <a:pt x="13" y="4"/>
                    <a:pt x="13" y="4"/>
                    <a:pt x="13" y="4"/>
                  </a:cubicBezTo>
                  <a:cubicBezTo>
                    <a:pt x="10" y="6"/>
                    <a:pt x="7" y="8"/>
                    <a:pt x="4" y="10"/>
                  </a:cubicBezTo>
                  <a:moveTo>
                    <a:pt x="25" y="18"/>
                  </a:moveTo>
                  <a:cubicBezTo>
                    <a:pt x="25" y="18"/>
                    <a:pt x="25" y="18"/>
                    <a:pt x="25" y="18"/>
                  </a:cubicBezTo>
                  <a:cubicBezTo>
                    <a:pt x="26" y="17"/>
                    <a:pt x="26" y="17"/>
                    <a:pt x="26" y="17"/>
                  </a:cubicBezTo>
                  <a:cubicBezTo>
                    <a:pt x="31" y="13"/>
                    <a:pt x="35" y="7"/>
                    <a:pt x="41" y="3"/>
                  </a:cubicBezTo>
                  <a:cubicBezTo>
                    <a:pt x="42" y="4"/>
                    <a:pt x="42" y="4"/>
                    <a:pt x="42" y="4"/>
                  </a:cubicBezTo>
                  <a:cubicBezTo>
                    <a:pt x="41" y="4"/>
                    <a:pt x="41" y="4"/>
                    <a:pt x="41" y="4"/>
                  </a:cubicBezTo>
                  <a:cubicBezTo>
                    <a:pt x="36" y="8"/>
                    <a:pt x="31" y="13"/>
                    <a:pt x="26" y="18"/>
                  </a:cubicBezTo>
                  <a:cubicBezTo>
                    <a:pt x="25" y="18"/>
                    <a:pt x="25" y="18"/>
                    <a:pt x="25" y="18"/>
                  </a:cubicBezTo>
                  <a:cubicBezTo>
                    <a:pt x="24" y="19"/>
                    <a:pt x="24" y="19"/>
                    <a:pt x="23" y="20"/>
                  </a:cubicBezTo>
                  <a:cubicBezTo>
                    <a:pt x="22" y="20"/>
                    <a:pt x="22" y="21"/>
                    <a:pt x="21" y="21"/>
                  </a:cubicBezTo>
                  <a:cubicBezTo>
                    <a:pt x="20" y="22"/>
                    <a:pt x="18" y="23"/>
                    <a:pt x="18" y="23"/>
                  </a:cubicBezTo>
                  <a:cubicBezTo>
                    <a:pt x="19" y="21"/>
                    <a:pt x="22" y="19"/>
                    <a:pt x="23" y="17"/>
                  </a:cubicBezTo>
                  <a:cubicBezTo>
                    <a:pt x="24" y="17"/>
                    <a:pt x="24" y="17"/>
                    <a:pt x="24" y="17"/>
                  </a:cubicBezTo>
                  <a:cubicBezTo>
                    <a:pt x="24" y="18"/>
                    <a:pt x="24" y="18"/>
                    <a:pt x="25" y="18"/>
                  </a:cubicBezTo>
                  <a:moveTo>
                    <a:pt x="41" y="0"/>
                  </a:moveTo>
                  <a:cubicBezTo>
                    <a:pt x="41" y="0"/>
                    <a:pt x="41" y="0"/>
                    <a:pt x="41" y="0"/>
                  </a:cubicBezTo>
                  <a:cubicBezTo>
                    <a:pt x="40" y="0"/>
                    <a:pt x="40" y="0"/>
                    <a:pt x="40" y="0"/>
                  </a:cubicBezTo>
                  <a:cubicBezTo>
                    <a:pt x="35" y="4"/>
                    <a:pt x="30" y="10"/>
                    <a:pt x="25" y="14"/>
                  </a:cubicBezTo>
                  <a:cubicBezTo>
                    <a:pt x="21" y="10"/>
                    <a:pt x="17" y="5"/>
                    <a:pt x="13" y="1"/>
                  </a:cubicBezTo>
                  <a:cubicBezTo>
                    <a:pt x="12" y="0"/>
                    <a:pt x="12" y="0"/>
                    <a:pt x="12" y="0"/>
                  </a:cubicBezTo>
                  <a:cubicBezTo>
                    <a:pt x="12" y="0"/>
                    <a:pt x="12" y="0"/>
                    <a:pt x="12" y="0"/>
                  </a:cubicBezTo>
                  <a:cubicBezTo>
                    <a:pt x="12" y="0"/>
                    <a:pt x="12" y="0"/>
                    <a:pt x="12" y="0"/>
                  </a:cubicBezTo>
                  <a:cubicBezTo>
                    <a:pt x="11" y="0"/>
                    <a:pt x="11" y="0"/>
                    <a:pt x="11" y="0"/>
                  </a:cubicBezTo>
                  <a:cubicBezTo>
                    <a:pt x="8" y="3"/>
                    <a:pt x="5" y="6"/>
                    <a:pt x="1" y="8"/>
                  </a:cubicBezTo>
                  <a:cubicBezTo>
                    <a:pt x="1" y="8"/>
                    <a:pt x="0" y="8"/>
                    <a:pt x="0" y="9"/>
                  </a:cubicBezTo>
                  <a:cubicBezTo>
                    <a:pt x="0" y="9"/>
                    <a:pt x="0" y="10"/>
                    <a:pt x="1" y="10"/>
                  </a:cubicBezTo>
                  <a:cubicBezTo>
                    <a:pt x="6" y="15"/>
                    <a:pt x="10" y="20"/>
                    <a:pt x="15" y="25"/>
                  </a:cubicBezTo>
                  <a:cubicBezTo>
                    <a:pt x="11" y="30"/>
                    <a:pt x="6" y="33"/>
                    <a:pt x="2" y="38"/>
                  </a:cubicBezTo>
                  <a:cubicBezTo>
                    <a:pt x="2" y="39"/>
                    <a:pt x="2" y="39"/>
                    <a:pt x="2" y="39"/>
                  </a:cubicBezTo>
                  <a:cubicBezTo>
                    <a:pt x="2" y="39"/>
                    <a:pt x="2" y="40"/>
                    <a:pt x="2" y="40"/>
                  </a:cubicBezTo>
                  <a:cubicBezTo>
                    <a:pt x="5" y="43"/>
                    <a:pt x="8" y="45"/>
                    <a:pt x="11" y="47"/>
                  </a:cubicBezTo>
                  <a:cubicBezTo>
                    <a:pt x="11" y="48"/>
                    <a:pt x="11" y="48"/>
                    <a:pt x="11" y="48"/>
                  </a:cubicBezTo>
                  <a:cubicBezTo>
                    <a:pt x="11" y="48"/>
                    <a:pt x="12" y="48"/>
                    <a:pt x="12" y="48"/>
                  </a:cubicBezTo>
                  <a:cubicBezTo>
                    <a:pt x="12" y="48"/>
                    <a:pt x="12" y="48"/>
                    <a:pt x="13" y="47"/>
                  </a:cubicBezTo>
                  <a:cubicBezTo>
                    <a:pt x="17" y="42"/>
                    <a:pt x="22" y="38"/>
                    <a:pt x="26" y="34"/>
                  </a:cubicBezTo>
                  <a:cubicBezTo>
                    <a:pt x="31" y="38"/>
                    <a:pt x="34" y="43"/>
                    <a:pt x="39" y="47"/>
                  </a:cubicBezTo>
                  <a:cubicBezTo>
                    <a:pt x="39" y="47"/>
                    <a:pt x="39" y="47"/>
                    <a:pt x="39" y="47"/>
                  </a:cubicBezTo>
                  <a:cubicBezTo>
                    <a:pt x="39" y="48"/>
                    <a:pt x="40" y="48"/>
                    <a:pt x="40" y="48"/>
                  </a:cubicBezTo>
                  <a:cubicBezTo>
                    <a:pt x="40" y="48"/>
                    <a:pt x="41" y="47"/>
                    <a:pt x="41" y="47"/>
                  </a:cubicBezTo>
                  <a:cubicBezTo>
                    <a:pt x="44" y="44"/>
                    <a:pt x="48" y="42"/>
                    <a:pt x="50" y="38"/>
                  </a:cubicBezTo>
                  <a:cubicBezTo>
                    <a:pt x="51" y="37"/>
                    <a:pt x="51" y="37"/>
                    <a:pt x="50" y="37"/>
                  </a:cubicBezTo>
                  <a:cubicBezTo>
                    <a:pt x="50" y="36"/>
                    <a:pt x="50" y="36"/>
                    <a:pt x="50" y="36"/>
                  </a:cubicBezTo>
                  <a:cubicBezTo>
                    <a:pt x="46" y="32"/>
                    <a:pt x="42" y="27"/>
                    <a:pt x="38" y="22"/>
                  </a:cubicBezTo>
                  <a:cubicBezTo>
                    <a:pt x="42" y="19"/>
                    <a:pt x="46" y="15"/>
                    <a:pt x="51" y="12"/>
                  </a:cubicBezTo>
                  <a:cubicBezTo>
                    <a:pt x="51" y="11"/>
                    <a:pt x="51" y="11"/>
                    <a:pt x="51" y="11"/>
                  </a:cubicBezTo>
                  <a:cubicBezTo>
                    <a:pt x="52" y="10"/>
                    <a:pt x="52" y="9"/>
                    <a:pt x="51" y="9"/>
                  </a:cubicBezTo>
                  <a:cubicBezTo>
                    <a:pt x="48" y="6"/>
                    <a:pt x="45" y="4"/>
                    <a:pt x="42" y="0"/>
                  </a:cubicBezTo>
                  <a:cubicBezTo>
                    <a:pt x="42" y="0"/>
                    <a:pt x="42" y="0"/>
                    <a:pt x="42" y="0"/>
                  </a:cubicBezTo>
                  <a:cubicBezTo>
                    <a:pt x="41" y="0"/>
                    <a:pt x="41" y="0"/>
                    <a:pt x="41"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540" name="Google Shape;540;p22"/>
            <p:cNvSpPr/>
            <p:nvPr/>
          </p:nvSpPr>
          <p:spPr>
            <a:xfrm>
              <a:off x="9224631" y="3233664"/>
              <a:ext cx="215900" cy="203200"/>
            </a:xfrm>
            <a:custGeom>
              <a:rect b="b" l="l" r="r" t="t"/>
              <a:pathLst>
                <a:path extrusionOk="0" h="48" w="51">
                  <a:moveTo>
                    <a:pt x="39" y="44"/>
                  </a:moveTo>
                  <a:cubicBezTo>
                    <a:pt x="38" y="44"/>
                    <a:pt x="38" y="44"/>
                    <a:pt x="38" y="44"/>
                  </a:cubicBezTo>
                  <a:cubicBezTo>
                    <a:pt x="41" y="42"/>
                    <a:pt x="43" y="40"/>
                    <a:pt x="46" y="38"/>
                  </a:cubicBezTo>
                  <a:cubicBezTo>
                    <a:pt x="44" y="41"/>
                    <a:pt x="41" y="42"/>
                    <a:pt x="39" y="44"/>
                  </a:cubicBezTo>
                  <a:moveTo>
                    <a:pt x="38" y="43"/>
                  </a:moveTo>
                  <a:cubicBezTo>
                    <a:pt x="38" y="43"/>
                    <a:pt x="37" y="43"/>
                    <a:pt x="37" y="42"/>
                  </a:cubicBezTo>
                  <a:cubicBezTo>
                    <a:pt x="38" y="41"/>
                    <a:pt x="39" y="40"/>
                    <a:pt x="40" y="40"/>
                  </a:cubicBezTo>
                  <a:cubicBezTo>
                    <a:pt x="41" y="38"/>
                    <a:pt x="43" y="38"/>
                    <a:pt x="43" y="37"/>
                  </a:cubicBezTo>
                  <a:cubicBezTo>
                    <a:pt x="41" y="39"/>
                    <a:pt x="40" y="41"/>
                    <a:pt x="38" y="43"/>
                  </a:cubicBezTo>
                  <a:cubicBezTo>
                    <a:pt x="38" y="43"/>
                    <a:pt x="38" y="43"/>
                    <a:pt x="38" y="43"/>
                  </a:cubicBezTo>
                  <a:moveTo>
                    <a:pt x="36" y="42"/>
                  </a:moveTo>
                  <a:cubicBezTo>
                    <a:pt x="36" y="41"/>
                    <a:pt x="35" y="41"/>
                    <a:pt x="35" y="40"/>
                  </a:cubicBezTo>
                  <a:cubicBezTo>
                    <a:pt x="37" y="38"/>
                    <a:pt x="40" y="36"/>
                    <a:pt x="41" y="34"/>
                  </a:cubicBezTo>
                  <a:cubicBezTo>
                    <a:pt x="39" y="37"/>
                    <a:pt x="38" y="39"/>
                    <a:pt x="36" y="42"/>
                  </a:cubicBezTo>
                  <a:moveTo>
                    <a:pt x="34" y="39"/>
                  </a:moveTo>
                  <a:cubicBezTo>
                    <a:pt x="34" y="39"/>
                    <a:pt x="34" y="38"/>
                    <a:pt x="33" y="38"/>
                  </a:cubicBezTo>
                  <a:cubicBezTo>
                    <a:pt x="35" y="37"/>
                    <a:pt x="38" y="35"/>
                    <a:pt x="39" y="33"/>
                  </a:cubicBezTo>
                  <a:cubicBezTo>
                    <a:pt x="37" y="35"/>
                    <a:pt x="35" y="37"/>
                    <a:pt x="34" y="39"/>
                  </a:cubicBezTo>
                  <a:moveTo>
                    <a:pt x="33" y="37"/>
                  </a:moveTo>
                  <a:cubicBezTo>
                    <a:pt x="32" y="37"/>
                    <a:pt x="32" y="36"/>
                    <a:pt x="31" y="35"/>
                  </a:cubicBezTo>
                  <a:cubicBezTo>
                    <a:pt x="33" y="34"/>
                    <a:pt x="35" y="32"/>
                    <a:pt x="38" y="30"/>
                  </a:cubicBezTo>
                  <a:cubicBezTo>
                    <a:pt x="36" y="33"/>
                    <a:pt x="36" y="33"/>
                    <a:pt x="36" y="33"/>
                  </a:cubicBezTo>
                  <a:cubicBezTo>
                    <a:pt x="35" y="34"/>
                    <a:pt x="34" y="36"/>
                    <a:pt x="33" y="37"/>
                  </a:cubicBezTo>
                  <a:moveTo>
                    <a:pt x="34" y="37"/>
                  </a:moveTo>
                  <a:cubicBezTo>
                    <a:pt x="34" y="37"/>
                    <a:pt x="35" y="35"/>
                    <a:pt x="36" y="34"/>
                  </a:cubicBezTo>
                  <a:cubicBezTo>
                    <a:pt x="37" y="33"/>
                    <a:pt x="38" y="31"/>
                    <a:pt x="39" y="29"/>
                  </a:cubicBezTo>
                  <a:cubicBezTo>
                    <a:pt x="39" y="29"/>
                    <a:pt x="39" y="29"/>
                    <a:pt x="39" y="29"/>
                  </a:cubicBezTo>
                  <a:cubicBezTo>
                    <a:pt x="42" y="32"/>
                    <a:pt x="44" y="35"/>
                    <a:pt x="47" y="37"/>
                  </a:cubicBezTo>
                  <a:cubicBezTo>
                    <a:pt x="45" y="38"/>
                    <a:pt x="43" y="39"/>
                    <a:pt x="41" y="41"/>
                  </a:cubicBezTo>
                  <a:cubicBezTo>
                    <a:pt x="40" y="42"/>
                    <a:pt x="39" y="42"/>
                    <a:pt x="39" y="42"/>
                  </a:cubicBezTo>
                  <a:cubicBezTo>
                    <a:pt x="39" y="42"/>
                    <a:pt x="41" y="41"/>
                    <a:pt x="42" y="40"/>
                  </a:cubicBezTo>
                  <a:cubicBezTo>
                    <a:pt x="43" y="39"/>
                    <a:pt x="44" y="37"/>
                    <a:pt x="45" y="36"/>
                  </a:cubicBezTo>
                  <a:cubicBezTo>
                    <a:pt x="45" y="36"/>
                    <a:pt x="45" y="36"/>
                    <a:pt x="45" y="36"/>
                  </a:cubicBezTo>
                  <a:cubicBezTo>
                    <a:pt x="42" y="36"/>
                    <a:pt x="41" y="37"/>
                    <a:pt x="39" y="39"/>
                  </a:cubicBezTo>
                  <a:cubicBezTo>
                    <a:pt x="39" y="40"/>
                    <a:pt x="38" y="41"/>
                    <a:pt x="37" y="41"/>
                  </a:cubicBezTo>
                  <a:cubicBezTo>
                    <a:pt x="37" y="41"/>
                    <a:pt x="38" y="41"/>
                    <a:pt x="38" y="40"/>
                  </a:cubicBezTo>
                  <a:cubicBezTo>
                    <a:pt x="39" y="37"/>
                    <a:pt x="41" y="36"/>
                    <a:pt x="43" y="34"/>
                  </a:cubicBezTo>
                  <a:cubicBezTo>
                    <a:pt x="42" y="33"/>
                    <a:pt x="42" y="33"/>
                    <a:pt x="42" y="33"/>
                  </a:cubicBezTo>
                  <a:cubicBezTo>
                    <a:pt x="39" y="35"/>
                    <a:pt x="37" y="37"/>
                    <a:pt x="34" y="39"/>
                  </a:cubicBezTo>
                  <a:cubicBezTo>
                    <a:pt x="36" y="38"/>
                    <a:pt x="39" y="34"/>
                    <a:pt x="41" y="32"/>
                  </a:cubicBezTo>
                  <a:cubicBezTo>
                    <a:pt x="40" y="31"/>
                    <a:pt x="40" y="31"/>
                    <a:pt x="40" y="31"/>
                  </a:cubicBezTo>
                  <a:cubicBezTo>
                    <a:pt x="38" y="32"/>
                    <a:pt x="37" y="34"/>
                    <a:pt x="35" y="36"/>
                  </a:cubicBezTo>
                  <a:cubicBezTo>
                    <a:pt x="34" y="36"/>
                    <a:pt x="34" y="37"/>
                    <a:pt x="34" y="37"/>
                  </a:cubicBezTo>
                  <a:moveTo>
                    <a:pt x="30" y="35"/>
                  </a:moveTo>
                  <a:cubicBezTo>
                    <a:pt x="30" y="34"/>
                    <a:pt x="29" y="33"/>
                    <a:pt x="28" y="33"/>
                  </a:cubicBezTo>
                  <a:cubicBezTo>
                    <a:pt x="31" y="31"/>
                    <a:pt x="33" y="30"/>
                    <a:pt x="35" y="28"/>
                  </a:cubicBezTo>
                  <a:cubicBezTo>
                    <a:pt x="34" y="28"/>
                    <a:pt x="33" y="31"/>
                    <a:pt x="33" y="32"/>
                  </a:cubicBezTo>
                  <a:cubicBezTo>
                    <a:pt x="32" y="33"/>
                    <a:pt x="31" y="34"/>
                    <a:pt x="30" y="35"/>
                  </a:cubicBezTo>
                  <a:moveTo>
                    <a:pt x="28" y="32"/>
                  </a:moveTo>
                  <a:cubicBezTo>
                    <a:pt x="27" y="32"/>
                    <a:pt x="27" y="31"/>
                    <a:pt x="27" y="31"/>
                  </a:cubicBezTo>
                  <a:cubicBezTo>
                    <a:pt x="27" y="31"/>
                    <a:pt x="27" y="31"/>
                    <a:pt x="27" y="31"/>
                  </a:cubicBezTo>
                  <a:cubicBezTo>
                    <a:pt x="29" y="29"/>
                    <a:pt x="31" y="27"/>
                    <a:pt x="34" y="25"/>
                  </a:cubicBezTo>
                  <a:cubicBezTo>
                    <a:pt x="33" y="26"/>
                    <a:pt x="32" y="28"/>
                    <a:pt x="31" y="29"/>
                  </a:cubicBezTo>
                  <a:cubicBezTo>
                    <a:pt x="30" y="30"/>
                    <a:pt x="29" y="31"/>
                    <a:pt x="28" y="32"/>
                  </a:cubicBezTo>
                  <a:moveTo>
                    <a:pt x="29" y="32"/>
                  </a:moveTo>
                  <a:cubicBezTo>
                    <a:pt x="29" y="32"/>
                    <a:pt x="30" y="31"/>
                    <a:pt x="30" y="30"/>
                  </a:cubicBezTo>
                  <a:cubicBezTo>
                    <a:pt x="32" y="29"/>
                    <a:pt x="34" y="27"/>
                    <a:pt x="35" y="24"/>
                  </a:cubicBezTo>
                  <a:cubicBezTo>
                    <a:pt x="36" y="26"/>
                    <a:pt x="38" y="27"/>
                    <a:pt x="39" y="29"/>
                  </a:cubicBezTo>
                  <a:cubicBezTo>
                    <a:pt x="39" y="29"/>
                    <a:pt x="39" y="29"/>
                    <a:pt x="39" y="29"/>
                  </a:cubicBezTo>
                  <a:cubicBezTo>
                    <a:pt x="37" y="30"/>
                    <a:pt x="36" y="31"/>
                    <a:pt x="34" y="32"/>
                  </a:cubicBezTo>
                  <a:cubicBezTo>
                    <a:pt x="33" y="33"/>
                    <a:pt x="31" y="35"/>
                    <a:pt x="31" y="35"/>
                  </a:cubicBezTo>
                  <a:cubicBezTo>
                    <a:pt x="31" y="35"/>
                    <a:pt x="31" y="34"/>
                    <a:pt x="32" y="33"/>
                  </a:cubicBezTo>
                  <a:cubicBezTo>
                    <a:pt x="34" y="31"/>
                    <a:pt x="36" y="29"/>
                    <a:pt x="36" y="26"/>
                  </a:cubicBezTo>
                  <a:cubicBezTo>
                    <a:pt x="36" y="26"/>
                    <a:pt x="36" y="26"/>
                    <a:pt x="36" y="26"/>
                  </a:cubicBezTo>
                  <a:cubicBezTo>
                    <a:pt x="34" y="28"/>
                    <a:pt x="32" y="30"/>
                    <a:pt x="30" y="31"/>
                  </a:cubicBezTo>
                  <a:cubicBezTo>
                    <a:pt x="29" y="32"/>
                    <a:pt x="29" y="32"/>
                    <a:pt x="29" y="32"/>
                  </a:cubicBezTo>
                  <a:moveTo>
                    <a:pt x="18" y="24"/>
                  </a:moveTo>
                  <a:cubicBezTo>
                    <a:pt x="18" y="24"/>
                    <a:pt x="18" y="24"/>
                    <a:pt x="18" y="24"/>
                  </a:cubicBezTo>
                  <a:cubicBezTo>
                    <a:pt x="17" y="24"/>
                    <a:pt x="17" y="24"/>
                    <a:pt x="17" y="24"/>
                  </a:cubicBezTo>
                  <a:cubicBezTo>
                    <a:pt x="18" y="24"/>
                    <a:pt x="18" y="24"/>
                    <a:pt x="18" y="24"/>
                  </a:cubicBezTo>
                  <a:cubicBezTo>
                    <a:pt x="18" y="24"/>
                    <a:pt x="18" y="24"/>
                    <a:pt x="18" y="24"/>
                  </a:cubicBezTo>
                  <a:moveTo>
                    <a:pt x="27" y="30"/>
                  </a:moveTo>
                  <a:cubicBezTo>
                    <a:pt x="27" y="29"/>
                    <a:pt x="27" y="29"/>
                    <a:pt x="27" y="29"/>
                  </a:cubicBezTo>
                  <a:cubicBezTo>
                    <a:pt x="29" y="28"/>
                    <a:pt x="30" y="26"/>
                    <a:pt x="32" y="24"/>
                  </a:cubicBezTo>
                  <a:cubicBezTo>
                    <a:pt x="32" y="24"/>
                    <a:pt x="33" y="23"/>
                    <a:pt x="34" y="22"/>
                  </a:cubicBezTo>
                  <a:cubicBezTo>
                    <a:pt x="34" y="23"/>
                    <a:pt x="34" y="23"/>
                    <a:pt x="34" y="24"/>
                  </a:cubicBezTo>
                  <a:cubicBezTo>
                    <a:pt x="34" y="24"/>
                    <a:pt x="34" y="24"/>
                    <a:pt x="34" y="24"/>
                  </a:cubicBezTo>
                  <a:cubicBezTo>
                    <a:pt x="32" y="26"/>
                    <a:pt x="29" y="28"/>
                    <a:pt x="27" y="30"/>
                  </a:cubicBezTo>
                  <a:moveTo>
                    <a:pt x="17" y="23"/>
                  </a:moveTo>
                  <a:cubicBezTo>
                    <a:pt x="16" y="23"/>
                    <a:pt x="16" y="22"/>
                    <a:pt x="15" y="22"/>
                  </a:cubicBezTo>
                  <a:cubicBezTo>
                    <a:pt x="18" y="21"/>
                    <a:pt x="20" y="19"/>
                    <a:pt x="22" y="18"/>
                  </a:cubicBezTo>
                  <a:cubicBezTo>
                    <a:pt x="20" y="19"/>
                    <a:pt x="18" y="21"/>
                    <a:pt x="17" y="23"/>
                  </a:cubicBezTo>
                  <a:moveTo>
                    <a:pt x="6" y="41"/>
                  </a:moveTo>
                  <a:cubicBezTo>
                    <a:pt x="6" y="40"/>
                    <a:pt x="5" y="40"/>
                    <a:pt x="5" y="39"/>
                  </a:cubicBezTo>
                  <a:cubicBezTo>
                    <a:pt x="7" y="36"/>
                    <a:pt x="10" y="34"/>
                    <a:pt x="13" y="31"/>
                  </a:cubicBezTo>
                  <a:cubicBezTo>
                    <a:pt x="14" y="30"/>
                    <a:pt x="14" y="30"/>
                    <a:pt x="15" y="29"/>
                  </a:cubicBezTo>
                  <a:cubicBezTo>
                    <a:pt x="17" y="27"/>
                    <a:pt x="20" y="24"/>
                    <a:pt x="23" y="22"/>
                  </a:cubicBezTo>
                  <a:cubicBezTo>
                    <a:pt x="25" y="20"/>
                    <a:pt x="28" y="18"/>
                    <a:pt x="31" y="16"/>
                  </a:cubicBezTo>
                  <a:cubicBezTo>
                    <a:pt x="27" y="19"/>
                    <a:pt x="24" y="22"/>
                    <a:pt x="21" y="25"/>
                  </a:cubicBezTo>
                  <a:cubicBezTo>
                    <a:pt x="16" y="31"/>
                    <a:pt x="9" y="34"/>
                    <a:pt x="6" y="41"/>
                  </a:cubicBezTo>
                  <a:moveTo>
                    <a:pt x="14" y="21"/>
                  </a:moveTo>
                  <a:cubicBezTo>
                    <a:pt x="14" y="20"/>
                    <a:pt x="13" y="20"/>
                    <a:pt x="13" y="19"/>
                  </a:cubicBezTo>
                  <a:cubicBezTo>
                    <a:pt x="15" y="19"/>
                    <a:pt x="17" y="18"/>
                    <a:pt x="18" y="17"/>
                  </a:cubicBezTo>
                  <a:cubicBezTo>
                    <a:pt x="19" y="16"/>
                    <a:pt x="19" y="16"/>
                    <a:pt x="20" y="16"/>
                  </a:cubicBezTo>
                  <a:cubicBezTo>
                    <a:pt x="20" y="16"/>
                    <a:pt x="18" y="18"/>
                    <a:pt x="17" y="18"/>
                  </a:cubicBezTo>
                  <a:cubicBezTo>
                    <a:pt x="16" y="19"/>
                    <a:pt x="15" y="20"/>
                    <a:pt x="14" y="21"/>
                  </a:cubicBezTo>
                  <a:moveTo>
                    <a:pt x="16" y="21"/>
                  </a:moveTo>
                  <a:cubicBezTo>
                    <a:pt x="17" y="19"/>
                    <a:pt x="19" y="17"/>
                    <a:pt x="21" y="15"/>
                  </a:cubicBezTo>
                  <a:cubicBezTo>
                    <a:pt x="21" y="15"/>
                    <a:pt x="21" y="15"/>
                    <a:pt x="21" y="15"/>
                  </a:cubicBezTo>
                  <a:cubicBezTo>
                    <a:pt x="21" y="16"/>
                    <a:pt x="22" y="16"/>
                    <a:pt x="22" y="17"/>
                  </a:cubicBezTo>
                  <a:cubicBezTo>
                    <a:pt x="20" y="18"/>
                    <a:pt x="17" y="19"/>
                    <a:pt x="16" y="21"/>
                  </a:cubicBezTo>
                  <a:moveTo>
                    <a:pt x="12" y="19"/>
                  </a:moveTo>
                  <a:cubicBezTo>
                    <a:pt x="11" y="17"/>
                    <a:pt x="11" y="17"/>
                    <a:pt x="11" y="17"/>
                  </a:cubicBezTo>
                  <a:cubicBezTo>
                    <a:pt x="13" y="17"/>
                    <a:pt x="15" y="16"/>
                    <a:pt x="17" y="15"/>
                  </a:cubicBezTo>
                  <a:cubicBezTo>
                    <a:pt x="15" y="16"/>
                    <a:pt x="14" y="17"/>
                    <a:pt x="12" y="19"/>
                  </a:cubicBezTo>
                  <a:moveTo>
                    <a:pt x="10" y="17"/>
                  </a:moveTo>
                  <a:cubicBezTo>
                    <a:pt x="10" y="16"/>
                    <a:pt x="10" y="16"/>
                    <a:pt x="10" y="16"/>
                  </a:cubicBezTo>
                  <a:cubicBezTo>
                    <a:pt x="12" y="15"/>
                    <a:pt x="14" y="13"/>
                    <a:pt x="17" y="12"/>
                  </a:cubicBezTo>
                  <a:cubicBezTo>
                    <a:pt x="15" y="13"/>
                    <a:pt x="12" y="15"/>
                    <a:pt x="10" y="17"/>
                  </a:cubicBezTo>
                  <a:moveTo>
                    <a:pt x="17" y="12"/>
                  </a:moveTo>
                  <a:cubicBezTo>
                    <a:pt x="17" y="12"/>
                    <a:pt x="17" y="12"/>
                    <a:pt x="17" y="12"/>
                  </a:cubicBezTo>
                  <a:cubicBezTo>
                    <a:pt x="17" y="12"/>
                    <a:pt x="17" y="12"/>
                    <a:pt x="17" y="12"/>
                  </a:cubicBezTo>
                  <a:moveTo>
                    <a:pt x="11" y="44"/>
                  </a:moveTo>
                  <a:cubicBezTo>
                    <a:pt x="10" y="44"/>
                    <a:pt x="10" y="44"/>
                    <a:pt x="9" y="43"/>
                  </a:cubicBezTo>
                  <a:cubicBezTo>
                    <a:pt x="10" y="42"/>
                    <a:pt x="10" y="42"/>
                    <a:pt x="10" y="42"/>
                  </a:cubicBezTo>
                  <a:cubicBezTo>
                    <a:pt x="10" y="42"/>
                    <a:pt x="10" y="42"/>
                    <a:pt x="10" y="42"/>
                  </a:cubicBezTo>
                  <a:cubicBezTo>
                    <a:pt x="20" y="33"/>
                    <a:pt x="30" y="24"/>
                    <a:pt x="40" y="15"/>
                  </a:cubicBezTo>
                  <a:cubicBezTo>
                    <a:pt x="42" y="14"/>
                    <a:pt x="44" y="13"/>
                    <a:pt x="45" y="12"/>
                  </a:cubicBezTo>
                  <a:cubicBezTo>
                    <a:pt x="43" y="14"/>
                    <a:pt x="40" y="16"/>
                    <a:pt x="38" y="18"/>
                  </a:cubicBezTo>
                  <a:cubicBezTo>
                    <a:pt x="33" y="21"/>
                    <a:pt x="29" y="26"/>
                    <a:pt x="25" y="31"/>
                  </a:cubicBezTo>
                  <a:cubicBezTo>
                    <a:pt x="25" y="31"/>
                    <a:pt x="25" y="31"/>
                    <a:pt x="25" y="31"/>
                  </a:cubicBezTo>
                  <a:cubicBezTo>
                    <a:pt x="20" y="36"/>
                    <a:pt x="15" y="40"/>
                    <a:pt x="11" y="44"/>
                  </a:cubicBezTo>
                  <a:moveTo>
                    <a:pt x="11" y="17"/>
                  </a:moveTo>
                  <a:cubicBezTo>
                    <a:pt x="11" y="17"/>
                    <a:pt x="13" y="15"/>
                    <a:pt x="14" y="15"/>
                  </a:cubicBezTo>
                  <a:cubicBezTo>
                    <a:pt x="15" y="14"/>
                    <a:pt x="17" y="13"/>
                    <a:pt x="18" y="12"/>
                  </a:cubicBezTo>
                  <a:cubicBezTo>
                    <a:pt x="19" y="13"/>
                    <a:pt x="20" y="14"/>
                    <a:pt x="21" y="15"/>
                  </a:cubicBezTo>
                  <a:cubicBezTo>
                    <a:pt x="20" y="15"/>
                    <a:pt x="20" y="15"/>
                    <a:pt x="20" y="15"/>
                  </a:cubicBezTo>
                  <a:cubicBezTo>
                    <a:pt x="18" y="16"/>
                    <a:pt x="15" y="18"/>
                    <a:pt x="13" y="19"/>
                  </a:cubicBezTo>
                  <a:cubicBezTo>
                    <a:pt x="14" y="18"/>
                    <a:pt x="17" y="16"/>
                    <a:pt x="19" y="14"/>
                  </a:cubicBezTo>
                  <a:cubicBezTo>
                    <a:pt x="18" y="14"/>
                    <a:pt x="18" y="14"/>
                    <a:pt x="18" y="14"/>
                  </a:cubicBezTo>
                  <a:cubicBezTo>
                    <a:pt x="16" y="15"/>
                    <a:pt x="15" y="16"/>
                    <a:pt x="13" y="16"/>
                  </a:cubicBezTo>
                  <a:cubicBezTo>
                    <a:pt x="12" y="16"/>
                    <a:pt x="12" y="17"/>
                    <a:pt x="11" y="17"/>
                  </a:cubicBezTo>
                  <a:moveTo>
                    <a:pt x="9" y="43"/>
                  </a:moveTo>
                  <a:cubicBezTo>
                    <a:pt x="8" y="42"/>
                    <a:pt x="7" y="42"/>
                    <a:pt x="7" y="41"/>
                  </a:cubicBezTo>
                  <a:cubicBezTo>
                    <a:pt x="12" y="36"/>
                    <a:pt x="19" y="31"/>
                    <a:pt x="24" y="26"/>
                  </a:cubicBezTo>
                  <a:cubicBezTo>
                    <a:pt x="27" y="22"/>
                    <a:pt x="31" y="20"/>
                    <a:pt x="35" y="17"/>
                  </a:cubicBezTo>
                  <a:cubicBezTo>
                    <a:pt x="38" y="14"/>
                    <a:pt x="40" y="12"/>
                    <a:pt x="43" y="9"/>
                  </a:cubicBezTo>
                  <a:cubicBezTo>
                    <a:pt x="43" y="9"/>
                    <a:pt x="43" y="8"/>
                    <a:pt x="43" y="8"/>
                  </a:cubicBezTo>
                  <a:cubicBezTo>
                    <a:pt x="44" y="8"/>
                    <a:pt x="41" y="11"/>
                    <a:pt x="40" y="12"/>
                  </a:cubicBezTo>
                  <a:cubicBezTo>
                    <a:pt x="39" y="13"/>
                    <a:pt x="37" y="15"/>
                    <a:pt x="36" y="16"/>
                  </a:cubicBezTo>
                  <a:cubicBezTo>
                    <a:pt x="33" y="19"/>
                    <a:pt x="29" y="22"/>
                    <a:pt x="26" y="25"/>
                  </a:cubicBezTo>
                  <a:cubicBezTo>
                    <a:pt x="20" y="31"/>
                    <a:pt x="14" y="36"/>
                    <a:pt x="9" y="43"/>
                  </a:cubicBezTo>
                  <a:moveTo>
                    <a:pt x="9" y="15"/>
                  </a:moveTo>
                  <a:cubicBezTo>
                    <a:pt x="8" y="14"/>
                    <a:pt x="7" y="13"/>
                    <a:pt x="6" y="12"/>
                  </a:cubicBezTo>
                  <a:cubicBezTo>
                    <a:pt x="8" y="11"/>
                    <a:pt x="11" y="10"/>
                    <a:pt x="12" y="8"/>
                  </a:cubicBezTo>
                  <a:cubicBezTo>
                    <a:pt x="11" y="10"/>
                    <a:pt x="9" y="11"/>
                    <a:pt x="8" y="13"/>
                  </a:cubicBezTo>
                  <a:cubicBezTo>
                    <a:pt x="8" y="14"/>
                    <a:pt x="8" y="14"/>
                    <a:pt x="8" y="14"/>
                  </a:cubicBezTo>
                  <a:cubicBezTo>
                    <a:pt x="10" y="13"/>
                    <a:pt x="12" y="12"/>
                    <a:pt x="14" y="10"/>
                  </a:cubicBezTo>
                  <a:cubicBezTo>
                    <a:pt x="12" y="11"/>
                    <a:pt x="10" y="13"/>
                    <a:pt x="9" y="15"/>
                  </a:cubicBezTo>
                  <a:moveTo>
                    <a:pt x="13" y="39"/>
                  </a:moveTo>
                  <a:cubicBezTo>
                    <a:pt x="13" y="39"/>
                    <a:pt x="13" y="39"/>
                    <a:pt x="13" y="39"/>
                  </a:cubicBezTo>
                  <a:cubicBezTo>
                    <a:pt x="14" y="37"/>
                    <a:pt x="16" y="36"/>
                    <a:pt x="17" y="34"/>
                  </a:cubicBezTo>
                  <a:cubicBezTo>
                    <a:pt x="20" y="31"/>
                    <a:pt x="24" y="28"/>
                    <a:pt x="27" y="25"/>
                  </a:cubicBezTo>
                  <a:cubicBezTo>
                    <a:pt x="33" y="20"/>
                    <a:pt x="39" y="14"/>
                    <a:pt x="45" y="8"/>
                  </a:cubicBezTo>
                  <a:cubicBezTo>
                    <a:pt x="46" y="8"/>
                    <a:pt x="46" y="9"/>
                    <a:pt x="47" y="9"/>
                  </a:cubicBezTo>
                  <a:cubicBezTo>
                    <a:pt x="35" y="19"/>
                    <a:pt x="24" y="29"/>
                    <a:pt x="13" y="39"/>
                  </a:cubicBezTo>
                  <a:moveTo>
                    <a:pt x="6" y="11"/>
                  </a:moveTo>
                  <a:cubicBezTo>
                    <a:pt x="5" y="11"/>
                    <a:pt x="5" y="11"/>
                    <a:pt x="4" y="10"/>
                  </a:cubicBezTo>
                  <a:cubicBezTo>
                    <a:pt x="6" y="9"/>
                    <a:pt x="8" y="8"/>
                    <a:pt x="10" y="7"/>
                  </a:cubicBezTo>
                  <a:cubicBezTo>
                    <a:pt x="9" y="7"/>
                    <a:pt x="9" y="7"/>
                    <a:pt x="9" y="7"/>
                  </a:cubicBezTo>
                  <a:cubicBezTo>
                    <a:pt x="8" y="9"/>
                    <a:pt x="7" y="10"/>
                    <a:pt x="6" y="11"/>
                  </a:cubicBezTo>
                  <a:moveTo>
                    <a:pt x="36" y="11"/>
                  </a:moveTo>
                  <a:cubicBezTo>
                    <a:pt x="37" y="10"/>
                    <a:pt x="37" y="10"/>
                    <a:pt x="37" y="10"/>
                  </a:cubicBezTo>
                  <a:cubicBezTo>
                    <a:pt x="38" y="10"/>
                    <a:pt x="41" y="6"/>
                    <a:pt x="41" y="6"/>
                  </a:cubicBezTo>
                  <a:cubicBezTo>
                    <a:pt x="41" y="6"/>
                    <a:pt x="41" y="7"/>
                    <a:pt x="40" y="7"/>
                  </a:cubicBezTo>
                  <a:cubicBezTo>
                    <a:pt x="39" y="9"/>
                    <a:pt x="37" y="10"/>
                    <a:pt x="36" y="11"/>
                  </a:cubicBezTo>
                  <a:moveTo>
                    <a:pt x="7" y="40"/>
                  </a:moveTo>
                  <a:cubicBezTo>
                    <a:pt x="8" y="39"/>
                    <a:pt x="11" y="35"/>
                    <a:pt x="14" y="33"/>
                  </a:cubicBezTo>
                  <a:cubicBezTo>
                    <a:pt x="17" y="30"/>
                    <a:pt x="20" y="27"/>
                    <a:pt x="23" y="24"/>
                  </a:cubicBezTo>
                  <a:cubicBezTo>
                    <a:pt x="29" y="17"/>
                    <a:pt x="37" y="12"/>
                    <a:pt x="43" y="6"/>
                  </a:cubicBezTo>
                  <a:cubicBezTo>
                    <a:pt x="43" y="6"/>
                    <a:pt x="44" y="7"/>
                    <a:pt x="44" y="7"/>
                  </a:cubicBezTo>
                  <a:cubicBezTo>
                    <a:pt x="41" y="9"/>
                    <a:pt x="39" y="12"/>
                    <a:pt x="37" y="14"/>
                  </a:cubicBezTo>
                  <a:cubicBezTo>
                    <a:pt x="33" y="17"/>
                    <a:pt x="29" y="20"/>
                    <a:pt x="25" y="23"/>
                  </a:cubicBezTo>
                  <a:cubicBezTo>
                    <a:pt x="22" y="26"/>
                    <a:pt x="20" y="29"/>
                    <a:pt x="17" y="31"/>
                  </a:cubicBezTo>
                  <a:cubicBezTo>
                    <a:pt x="14" y="34"/>
                    <a:pt x="10" y="37"/>
                    <a:pt x="7" y="40"/>
                  </a:cubicBezTo>
                  <a:moveTo>
                    <a:pt x="6" y="11"/>
                  </a:moveTo>
                  <a:cubicBezTo>
                    <a:pt x="9" y="10"/>
                    <a:pt x="10" y="7"/>
                    <a:pt x="13" y="5"/>
                  </a:cubicBezTo>
                  <a:cubicBezTo>
                    <a:pt x="14" y="7"/>
                    <a:pt x="16" y="9"/>
                    <a:pt x="17" y="11"/>
                  </a:cubicBezTo>
                  <a:cubicBezTo>
                    <a:pt x="15" y="12"/>
                    <a:pt x="13" y="14"/>
                    <a:pt x="10" y="15"/>
                  </a:cubicBezTo>
                  <a:cubicBezTo>
                    <a:pt x="11" y="14"/>
                    <a:pt x="14" y="11"/>
                    <a:pt x="15" y="10"/>
                  </a:cubicBezTo>
                  <a:cubicBezTo>
                    <a:pt x="15" y="9"/>
                    <a:pt x="15" y="9"/>
                    <a:pt x="15" y="9"/>
                  </a:cubicBezTo>
                  <a:cubicBezTo>
                    <a:pt x="13" y="10"/>
                    <a:pt x="12" y="11"/>
                    <a:pt x="10" y="12"/>
                  </a:cubicBezTo>
                  <a:cubicBezTo>
                    <a:pt x="10" y="11"/>
                    <a:pt x="10" y="11"/>
                    <a:pt x="11" y="10"/>
                  </a:cubicBezTo>
                  <a:cubicBezTo>
                    <a:pt x="12" y="9"/>
                    <a:pt x="13" y="8"/>
                    <a:pt x="14" y="7"/>
                  </a:cubicBezTo>
                  <a:cubicBezTo>
                    <a:pt x="14" y="7"/>
                    <a:pt x="14" y="7"/>
                    <a:pt x="14" y="7"/>
                  </a:cubicBezTo>
                  <a:cubicBezTo>
                    <a:pt x="11" y="8"/>
                    <a:pt x="9" y="10"/>
                    <a:pt x="6" y="11"/>
                  </a:cubicBezTo>
                  <a:moveTo>
                    <a:pt x="18" y="25"/>
                  </a:moveTo>
                  <a:cubicBezTo>
                    <a:pt x="18" y="25"/>
                    <a:pt x="18" y="25"/>
                    <a:pt x="18" y="25"/>
                  </a:cubicBezTo>
                  <a:cubicBezTo>
                    <a:pt x="19" y="24"/>
                    <a:pt x="19" y="24"/>
                    <a:pt x="20" y="23"/>
                  </a:cubicBezTo>
                  <a:cubicBezTo>
                    <a:pt x="21" y="22"/>
                    <a:pt x="21" y="22"/>
                    <a:pt x="21" y="22"/>
                  </a:cubicBezTo>
                  <a:cubicBezTo>
                    <a:pt x="23" y="21"/>
                    <a:pt x="25" y="19"/>
                    <a:pt x="26" y="18"/>
                  </a:cubicBezTo>
                  <a:cubicBezTo>
                    <a:pt x="28" y="17"/>
                    <a:pt x="30" y="16"/>
                    <a:pt x="31" y="14"/>
                  </a:cubicBezTo>
                  <a:cubicBezTo>
                    <a:pt x="35" y="11"/>
                    <a:pt x="38" y="8"/>
                    <a:pt x="41" y="5"/>
                  </a:cubicBezTo>
                  <a:cubicBezTo>
                    <a:pt x="41" y="4"/>
                    <a:pt x="41" y="4"/>
                    <a:pt x="41" y="4"/>
                  </a:cubicBezTo>
                  <a:cubicBezTo>
                    <a:pt x="42" y="5"/>
                    <a:pt x="42" y="5"/>
                    <a:pt x="42" y="5"/>
                  </a:cubicBezTo>
                  <a:cubicBezTo>
                    <a:pt x="39" y="7"/>
                    <a:pt x="37" y="10"/>
                    <a:pt x="34" y="12"/>
                  </a:cubicBezTo>
                  <a:cubicBezTo>
                    <a:pt x="32" y="15"/>
                    <a:pt x="28" y="16"/>
                    <a:pt x="25" y="19"/>
                  </a:cubicBezTo>
                  <a:cubicBezTo>
                    <a:pt x="23" y="21"/>
                    <a:pt x="20" y="23"/>
                    <a:pt x="18" y="25"/>
                  </a:cubicBezTo>
                  <a:moveTo>
                    <a:pt x="4" y="10"/>
                  </a:moveTo>
                  <a:cubicBezTo>
                    <a:pt x="3" y="9"/>
                    <a:pt x="3" y="9"/>
                    <a:pt x="3" y="9"/>
                  </a:cubicBezTo>
                  <a:cubicBezTo>
                    <a:pt x="6" y="8"/>
                    <a:pt x="8" y="5"/>
                    <a:pt x="11" y="3"/>
                  </a:cubicBezTo>
                  <a:cubicBezTo>
                    <a:pt x="12" y="4"/>
                    <a:pt x="12" y="4"/>
                    <a:pt x="12" y="4"/>
                  </a:cubicBezTo>
                  <a:cubicBezTo>
                    <a:pt x="9" y="6"/>
                    <a:pt x="6" y="8"/>
                    <a:pt x="4" y="10"/>
                  </a:cubicBezTo>
                  <a:moveTo>
                    <a:pt x="24" y="18"/>
                  </a:moveTo>
                  <a:cubicBezTo>
                    <a:pt x="24" y="18"/>
                    <a:pt x="24" y="18"/>
                    <a:pt x="25" y="18"/>
                  </a:cubicBezTo>
                  <a:cubicBezTo>
                    <a:pt x="25" y="18"/>
                    <a:pt x="25" y="18"/>
                    <a:pt x="25" y="18"/>
                  </a:cubicBezTo>
                  <a:cubicBezTo>
                    <a:pt x="30" y="13"/>
                    <a:pt x="35" y="7"/>
                    <a:pt x="40" y="3"/>
                  </a:cubicBezTo>
                  <a:cubicBezTo>
                    <a:pt x="41" y="4"/>
                    <a:pt x="41" y="4"/>
                    <a:pt x="41" y="4"/>
                  </a:cubicBezTo>
                  <a:cubicBezTo>
                    <a:pt x="41" y="4"/>
                    <a:pt x="41" y="4"/>
                    <a:pt x="41" y="4"/>
                  </a:cubicBezTo>
                  <a:cubicBezTo>
                    <a:pt x="35" y="9"/>
                    <a:pt x="30" y="13"/>
                    <a:pt x="25" y="18"/>
                  </a:cubicBezTo>
                  <a:cubicBezTo>
                    <a:pt x="24" y="18"/>
                    <a:pt x="24" y="18"/>
                    <a:pt x="24" y="18"/>
                  </a:cubicBezTo>
                  <a:cubicBezTo>
                    <a:pt x="24" y="19"/>
                    <a:pt x="23" y="19"/>
                    <a:pt x="22" y="20"/>
                  </a:cubicBezTo>
                  <a:cubicBezTo>
                    <a:pt x="22" y="20"/>
                    <a:pt x="21" y="21"/>
                    <a:pt x="20" y="21"/>
                  </a:cubicBezTo>
                  <a:cubicBezTo>
                    <a:pt x="19" y="22"/>
                    <a:pt x="17" y="23"/>
                    <a:pt x="17" y="23"/>
                  </a:cubicBezTo>
                  <a:cubicBezTo>
                    <a:pt x="19" y="21"/>
                    <a:pt x="21" y="19"/>
                    <a:pt x="23" y="17"/>
                  </a:cubicBezTo>
                  <a:cubicBezTo>
                    <a:pt x="23" y="18"/>
                    <a:pt x="23" y="18"/>
                    <a:pt x="23" y="18"/>
                  </a:cubicBezTo>
                  <a:cubicBezTo>
                    <a:pt x="23" y="18"/>
                    <a:pt x="24" y="18"/>
                    <a:pt x="24" y="18"/>
                  </a:cubicBezTo>
                  <a:moveTo>
                    <a:pt x="41" y="0"/>
                  </a:moveTo>
                  <a:cubicBezTo>
                    <a:pt x="41" y="0"/>
                    <a:pt x="41" y="0"/>
                    <a:pt x="41" y="0"/>
                  </a:cubicBezTo>
                  <a:cubicBezTo>
                    <a:pt x="40" y="0"/>
                    <a:pt x="40" y="0"/>
                    <a:pt x="40" y="0"/>
                  </a:cubicBezTo>
                  <a:cubicBezTo>
                    <a:pt x="34" y="4"/>
                    <a:pt x="29" y="10"/>
                    <a:pt x="24" y="15"/>
                  </a:cubicBezTo>
                  <a:cubicBezTo>
                    <a:pt x="20" y="10"/>
                    <a:pt x="16" y="5"/>
                    <a:pt x="12" y="1"/>
                  </a:cubicBezTo>
                  <a:cubicBezTo>
                    <a:pt x="11" y="0"/>
                    <a:pt x="11" y="0"/>
                    <a:pt x="11" y="0"/>
                  </a:cubicBezTo>
                  <a:cubicBezTo>
                    <a:pt x="11" y="0"/>
                    <a:pt x="11" y="0"/>
                    <a:pt x="11" y="0"/>
                  </a:cubicBezTo>
                  <a:cubicBezTo>
                    <a:pt x="11" y="0"/>
                    <a:pt x="11" y="0"/>
                    <a:pt x="11" y="0"/>
                  </a:cubicBezTo>
                  <a:cubicBezTo>
                    <a:pt x="11" y="0"/>
                    <a:pt x="11" y="0"/>
                    <a:pt x="11" y="0"/>
                  </a:cubicBezTo>
                  <a:cubicBezTo>
                    <a:pt x="7" y="3"/>
                    <a:pt x="4" y="6"/>
                    <a:pt x="0" y="8"/>
                  </a:cubicBezTo>
                  <a:cubicBezTo>
                    <a:pt x="0" y="8"/>
                    <a:pt x="0" y="8"/>
                    <a:pt x="0" y="9"/>
                  </a:cubicBezTo>
                  <a:cubicBezTo>
                    <a:pt x="0" y="9"/>
                    <a:pt x="0" y="10"/>
                    <a:pt x="0" y="10"/>
                  </a:cubicBezTo>
                  <a:cubicBezTo>
                    <a:pt x="5" y="15"/>
                    <a:pt x="10" y="20"/>
                    <a:pt x="15" y="25"/>
                  </a:cubicBezTo>
                  <a:cubicBezTo>
                    <a:pt x="11" y="30"/>
                    <a:pt x="5" y="33"/>
                    <a:pt x="2" y="38"/>
                  </a:cubicBezTo>
                  <a:cubicBezTo>
                    <a:pt x="1" y="39"/>
                    <a:pt x="1" y="39"/>
                    <a:pt x="1" y="39"/>
                  </a:cubicBezTo>
                  <a:cubicBezTo>
                    <a:pt x="1" y="39"/>
                    <a:pt x="1" y="40"/>
                    <a:pt x="2" y="40"/>
                  </a:cubicBezTo>
                  <a:cubicBezTo>
                    <a:pt x="4" y="43"/>
                    <a:pt x="7" y="45"/>
                    <a:pt x="10" y="47"/>
                  </a:cubicBezTo>
                  <a:cubicBezTo>
                    <a:pt x="11" y="48"/>
                    <a:pt x="11" y="48"/>
                    <a:pt x="11" y="48"/>
                  </a:cubicBezTo>
                  <a:cubicBezTo>
                    <a:pt x="11" y="48"/>
                    <a:pt x="11" y="48"/>
                    <a:pt x="11" y="48"/>
                  </a:cubicBezTo>
                  <a:cubicBezTo>
                    <a:pt x="11" y="48"/>
                    <a:pt x="12" y="48"/>
                    <a:pt x="12" y="47"/>
                  </a:cubicBezTo>
                  <a:cubicBezTo>
                    <a:pt x="16" y="43"/>
                    <a:pt x="21" y="38"/>
                    <a:pt x="26" y="34"/>
                  </a:cubicBezTo>
                  <a:cubicBezTo>
                    <a:pt x="30" y="38"/>
                    <a:pt x="33" y="43"/>
                    <a:pt x="38" y="47"/>
                  </a:cubicBezTo>
                  <a:cubicBezTo>
                    <a:pt x="39" y="47"/>
                    <a:pt x="39" y="47"/>
                    <a:pt x="39" y="47"/>
                  </a:cubicBezTo>
                  <a:cubicBezTo>
                    <a:pt x="39" y="48"/>
                    <a:pt x="39" y="48"/>
                    <a:pt x="39" y="48"/>
                  </a:cubicBezTo>
                  <a:cubicBezTo>
                    <a:pt x="40" y="48"/>
                    <a:pt x="40" y="48"/>
                    <a:pt x="40" y="47"/>
                  </a:cubicBezTo>
                  <a:cubicBezTo>
                    <a:pt x="43" y="44"/>
                    <a:pt x="47" y="42"/>
                    <a:pt x="50" y="38"/>
                  </a:cubicBezTo>
                  <a:cubicBezTo>
                    <a:pt x="50" y="37"/>
                    <a:pt x="50" y="37"/>
                    <a:pt x="50" y="37"/>
                  </a:cubicBezTo>
                  <a:cubicBezTo>
                    <a:pt x="50" y="36"/>
                    <a:pt x="50" y="36"/>
                    <a:pt x="50" y="36"/>
                  </a:cubicBezTo>
                  <a:cubicBezTo>
                    <a:pt x="45" y="32"/>
                    <a:pt x="41" y="27"/>
                    <a:pt x="37" y="23"/>
                  </a:cubicBezTo>
                  <a:cubicBezTo>
                    <a:pt x="41" y="19"/>
                    <a:pt x="46" y="15"/>
                    <a:pt x="50" y="12"/>
                  </a:cubicBezTo>
                  <a:cubicBezTo>
                    <a:pt x="51" y="11"/>
                    <a:pt x="51" y="11"/>
                    <a:pt x="51" y="11"/>
                  </a:cubicBezTo>
                  <a:cubicBezTo>
                    <a:pt x="51" y="10"/>
                    <a:pt x="51" y="10"/>
                    <a:pt x="50" y="9"/>
                  </a:cubicBezTo>
                  <a:cubicBezTo>
                    <a:pt x="48" y="6"/>
                    <a:pt x="44" y="4"/>
                    <a:pt x="41" y="0"/>
                  </a:cubicBezTo>
                  <a:cubicBezTo>
                    <a:pt x="41" y="0"/>
                    <a:pt x="41" y="0"/>
                    <a:pt x="41" y="0"/>
                  </a:cubicBezTo>
                  <a:cubicBezTo>
                    <a:pt x="41" y="0"/>
                    <a:pt x="41" y="0"/>
                    <a:pt x="41"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541" name="Google Shape;541;p22"/>
            <p:cNvSpPr/>
            <p:nvPr/>
          </p:nvSpPr>
          <p:spPr>
            <a:xfrm>
              <a:off x="7198981" y="4373489"/>
              <a:ext cx="471488" cy="436563"/>
            </a:xfrm>
            <a:custGeom>
              <a:rect b="b" l="l" r="r" t="t"/>
              <a:pathLst>
                <a:path extrusionOk="0" h="103" w="111">
                  <a:moveTo>
                    <a:pt x="86" y="96"/>
                  </a:moveTo>
                  <a:cubicBezTo>
                    <a:pt x="85" y="96"/>
                    <a:pt x="85" y="95"/>
                    <a:pt x="84" y="95"/>
                  </a:cubicBezTo>
                  <a:cubicBezTo>
                    <a:pt x="84" y="95"/>
                    <a:pt x="84" y="95"/>
                    <a:pt x="84" y="95"/>
                  </a:cubicBezTo>
                  <a:cubicBezTo>
                    <a:pt x="89" y="91"/>
                    <a:pt x="95" y="87"/>
                    <a:pt x="100" y="83"/>
                  </a:cubicBezTo>
                  <a:cubicBezTo>
                    <a:pt x="96" y="88"/>
                    <a:pt x="90" y="92"/>
                    <a:pt x="86" y="96"/>
                  </a:cubicBezTo>
                  <a:moveTo>
                    <a:pt x="83" y="94"/>
                  </a:moveTo>
                  <a:cubicBezTo>
                    <a:pt x="82" y="93"/>
                    <a:pt x="81" y="92"/>
                    <a:pt x="81" y="91"/>
                  </a:cubicBezTo>
                  <a:cubicBezTo>
                    <a:pt x="83" y="89"/>
                    <a:pt x="85" y="88"/>
                    <a:pt x="87" y="86"/>
                  </a:cubicBezTo>
                  <a:cubicBezTo>
                    <a:pt x="89" y="83"/>
                    <a:pt x="93" y="82"/>
                    <a:pt x="95" y="80"/>
                  </a:cubicBezTo>
                  <a:cubicBezTo>
                    <a:pt x="90" y="84"/>
                    <a:pt x="87" y="89"/>
                    <a:pt x="83" y="94"/>
                  </a:cubicBezTo>
                  <a:cubicBezTo>
                    <a:pt x="83" y="94"/>
                    <a:pt x="83" y="94"/>
                    <a:pt x="83" y="94"/>
                  </a:cubicBezTo>
                  <a:moveTo>
                    <a:pt x="79" y="90"/>
                  </a:moveTo>
                  <a:cubicBezTo>
                    <a:pt x="78" y="89"/>
                    <a:pt x="77" y="88"/>
                    <a:pt x="76" y="87"/>
                  </a:cubicBezTo>
                  <a:cubicBezTo>
                    <a:pt x="81" y="83"/>
                    <a:pt x="86" y="79"/>
                    <a:pt x="90" y="75"/>
                  </a:cubicBezTo>
                  <a:cubicBezTo>
                    <a:pt x="86" y="79"/>
                    <a:pt x="82" y="84"/>
                    <a:pt x="79" y="90"/>
                  </a:cubicBezTo>
                  <a:moveTo>
                    <a:pt x="75" y="85"/>
                  </a:moveTo>
                  <a:cubicBezTo>
                    <a:pt x="74" y="84"/>
                    <a:pt x="73" y="83"/>
                    <a:pt x="73" y="82"/>
                  </a:cubicBezTo>
                  <a:cubicBezTo>
                    <a:pt x="77" y="79"/>
                    <a:pt x="82" y="76"/>
                    <a:pt x="85" y="72"/>
                  </a:cubicBezTo>
                  <a:cubicBezTo>
                    <a:pt x="82" y="77"/>
                    <a:pt x="78" y="80"/>
                    <a:pt x="75" y="85"/>
                  </a:cubicBezTo>
                  <a:moveTo>
                    <a:pt x="72" y="81"/>
                  </a:moveTo>
                  <a:cubicBezTo>
                    <a:pt x="70" y="80"/>
                    <a:pt x="69" y="78"/>
                    <a:pt x="68" y="77"/>
                  </a:cubicBezTo>
                  <a:cubicBezTo>
                    <a:pt x="73" y="73"/>
                    <a:pt x="77" y="69"/>
                    <a:pt x="83" y="65"/>
                  </a:cubicBezTo>
                  <a:cubicBezTo>
                    <a:pt x="83" y="65"/>
                    <a:pt x="83" y="65"/>
                    <a:pt x="83" y="65"/>
                  </a:cubicBezTo>
                  <a:cubicBezTo>
                    <a:pt x="83" y="65"/>
                    <a:pt x="82" y="67"/>
                    <a:pt x="81" y="68"/>
                  </a:cubicBezTo>
                  <a:cubicBezTo>
                    <a:pt x="80" y="69"/>
                    <a:pt x="79" y="71"/>
                    <a:pt x="79" y="71"/>
                  </a:cubicBezTo>
                  <a:cubicBezTo>
                    <a:pt x="79" y="71"/>
                    <a:pt x="79" y="71"/>
                    <a:pt x="79" y="71"/>
                  </a:cubicBezTo>
                  <a:cubicBezTo>
                    <a:pt x="77" y="74"/>
                    <a:pt x="74" y="78"/>
                    <a:pt x="72" y="81"/>
                  </a:cubicBezTo>
                  <a:moveTo>
                    <a:pt x="74" y="80"/>
                  </a:moveTo>
                  <a:cubicBezTo>
                    <a:pt x="74" y="80"/>
                    <a:pt x="78" y="75"/>
                    <a:pt x="78" y="74"/>
                  </a:cubicBezTo>
                  <a:cubicBezTo>
                    <a:pt x="81" y="71"/>
                    <a:pt x="83" y="67"/>
                    <a:pt x="85" y="64"/>
                  </a:cubicBezTo>
                  <a:cubicBezTo>
                    <a:pt x="85" y="63"/>
                    <a:pt x="85" y="63"/>
                    <a:pt x="85" y="63"/>
                  </a:cubicBezTo>
                  <a:cubicBezTo>
                    <a:pt x="91" y="69"/>
                    <a:pt x="96" y="75"/>
                    <a:pt x="101" y="81"/>
                  </a:cubicBezTo>
                  <a:cubicBezTo>
                    <a:pt x="98" y="83"/>
                    <a:pt x="94" y="85"/>
                    <a:pt x="91" y="88"/>
                  </a:cubicBezTo>
                  <a:cubicBezTo>
                    <a:pt x="87" y="91"/>
                    <a:pt x="86" y="92"/>
                    <a:pt x="86" y="92"/>
                  </a:cubicBezTo>
                  <a:cubicBezTo>
                    <a:pt x="85" y="92"/>
                    <a:pt x="90" y="88"/>
                    <a:pt x="91" y="86"/>
                  </a:cubicBezTo>
                  <a:cubicBezTo>
                    <a:pt x="93" y="84"/>
                    <a:pt x="96" y="81"/>
                    <a:pt x="98" y="79"/>
                  </a:cubicBezTo>
                  <a:cubicBezTo>
                    <a:pt x="99" y="78"/>
                    <a:pt x="98" y="77"/>
                    <a:pt x="98" y="77"/>
                  </a:cubicBezTo>
                  <a:cubicBezTo>
                    <a:pt x="98" y="77"/>
                    <a:pt x="98" y="77"/>
                    <a:pt x="98" y="77"/>
                  </a:cubicBezTo>
                  <a:cubicBezTo>
                    <a:pt x="93" y="79"/>
                    <a:pt x="89" y="81"/>
                    <a:pt x="86" y="85"/>
                  </a:cubicBezTo>
                  <a:cubicBezTo>
                    <a:pt x="84" y="86"/>
                    <a:pt x="82" y="89"/>
                    <a:pt x="82" y="89"/>
                  </a:cubicBezTo>
                  <a:cubicBezTo>
                    <a:pt x="82" y="89"/>
                    <a:pt x="82" y="88"/>
                    <a:pt x="83" y="86"/>
                  </a:cubicBezTo>
                  <a:cubicBezTo>
                    <a:pt x="86" y="81"/>
                    <a:pt x="90" y="77"/>
                    <a:pt x="93" y="74"/>
                  </a:cubicBezTo>
                  <a:cubicBezTo>
                    <a:pt x="94" y="73"/>
                    <a:pt x="93" y="72"/>
                    <a:pt x="93" y="72"/>
                  </a:cubicBezTo>
                  <a:cubicBezTo>
                    <a:pt x="93" y="72"/>
                    <a:pt x="92" y="72"/>
                    <a:pt x="92" y="72"/>
                  </a:cubicBezTo>
                  <a:cubicBezTo>
                    <a:pt x="86" y="76"/>
                    <a:pt x="81" y="80"/>
                    <a:pt x="75" y="85"/>
                  </a:cubicBezTo>
                  <a:cubicBezTo>
                    <a:pt x="79" y="82"/>
                    <a:pt x="86" y="74"/>
                    <a:pt x="89" y="69"/>
                  </a:cubicBezTo>
                  <a:cubicBezTo>
                    <a:pt x="90" y="68"/>
                    <a:pt x="89" y="67"/>
                    <a:pt x="89" y="67"/>
                  </a:cubicBezTo>
                  <a:cubicBezTo>
                    <a:pt x="89" y="67"/>
                    <a:pt x="89" y="67"/>
                    <a:pt x="88" y="67"/>
                  </a:cubicBezTo>
                  <a:cubicBezTo>
                    <a:pt x="84" y="70"/>
                    <a:pt x="80" y="74"/>
                    <a:pt x="76" y="78"/>
                  </a:cubicBezTo>
                  <a:cubicBezTo>
                    <a:pt x="75" y="79"/>
                    <a:pt x="74" y="80"/>
                    <a:pt x="74" y="80"/>
                  </a:cubicBezTo>
                  <a:moveTo>
                    <a:pt x="67" y="75"/>
                  </a:moveTo>
                  <a:cubicBezTo>
                    <a:pt x="65" y="74"/>
                    <a:pt x="64" y="72"/>
                    <a:pt x="63" y="71"/>
                  </a:cubicBezTo>
                  <a:cubicBezTo>
                    <a:pt x="68" y="68"/>
                    <a:pt x="73" y="65"/>
                    <a:pt x="77" y="60"/>
                  </a:cubicBezTo>
                  <a:cubicBezTo>
                    <a:pt x="75" y="62"/>
                    <a:pt x="73" y="68"/>
                    <a:pt x="72" y="69"/>
                  </a:cubicBezTo>
                  <a:cubicBezTo>
                    <a:pt x="70" y="71"/>
                    <a:pt x="68" y="73"/>
                    <a:pt x="67" y="75"/>
                  </a:cubicBezTo>
                  <a:moveTo>
                    <a:pt x="61" y="70"/>
                  </a:moveTo>
                  <a:cubicBezTo>
                    <a:pt x="60" y="69"/>
                    <a:pt x="59" y="68"/>
                    <a:pt x="59" y="67"/>
                  </a:cubicBezTo>
                  <a:cubicBezTo>
                    <a:pt x="58" y="67"/>
                    <a:pt x="58" y="67"/>
                    <a:pt x="58" y="67"/>
                  </a:cubicBezTo>
                  <a:cubicBezTo>
                    <a:pt x="63" y="63"/>
                    <a:pt x="69" y="59"/>
                    <a:pt x="74" y="55"/>
                  </a:cubicBezTo>
                  <a:cubicBezTo>
                    <a:pt x="72" y="57"/>
                    <a:pt x="70" y="61"/>
                    <a:pt x="67" y="63"/>
                  </a:cubicBezTo>
                  <a:cubicBezTo>
                    <a:pt x="65" y="65"/>
                    <a:pt x="63" y="67"/>
                    <a:pt x="61" y="70"/>
                  </a:cubicBezTo>
                  <a:moveTo>
                    <a:pt x="63" y="69"/>
                  </a:moveTo>
                  <a:cubicBezTo>
                    <a:pt x="63" y="69"/>
                    <a:pt x="65" y="68"/>
                    <a:pt x="66" y="66"/>
                  </a:cubicBezTo>
                  <a:cubicBezTo>
                    <a:pt x="71" y="62"/>
                    <a:pt x="74" y="59"/>
                    <a:pt x="76" y="53"/>
                  </a:cubicBezTo>
                  <a:cubicBezTo>
                    <a:pt x="79" y="56"/>
                    <a:pt x="82" y="59"/>
                    <a:pt x="85" y="63"/>
                  </a:cubicBezTo>
                  <a:cubicBezTo>
                    <a:pt x="84" y="63"/>
                    <a:pt x="84" y="63"/>
                    <a:pt x="84" y="63"/>
                  </a:cubicBezTo>
                  <a:cubicBezTo>
                    <a:pt x="81" y="64"/>
                    <a:pt x="78" y="67"/>
                    <a:pt x="75" y="70"/>
                  </a:cubicBezTo>
                  <a:cubicBezTo>
                    <a:pt x="72" y="72"/>
                    <a:pt x="68" y="76"/>
                    <a:pt x="68" y="76"/>
                  </a:cubicBezTo>
                  <a:cubicBezTo>
                    <a:pt x="68" y="76"/>
                    <a:pt x="69" y="75"/>
                    <a:pt x="71" y="72"/>
                  </a:cubicBezTo>
                  <a:cubicBezTo>
                    <a:pt x="75" y="68"/>
                    <a:pt x="79" y="63"/>
                    <a:pt x="80" y="57"/>
                  </a:cubicBezTo>
                  <a:cubicBezTo>
                    <a:pt x="80" y="57"/>
                    <a:pt x="79" y="56"/>
                    <a:pt x="79" y="56"/>
                  </a:cubicBezTo>
                  <a:cubicBezTo>
                    <a:pt x="79" y="56"/>
                    <a:pt x="78" y="56"/>
                    <a:pt x="78" y="57"/>
                  </a:cubicBezTo>
                  <a:cubicBezTo>
                    <a:pt x="75" y="61"/>
                    <a:pt x="71" y="64"/>
                    <a:pt x="66" y="67"/>
                  </a:cubicBezTo>
                  <a:cubicBezTo>
                    <a:pt x="64" y="69"/>
                    <a:pt x="63" y="69"/>
                    <a:pt x="63" y="69"/>
                  </a:cubicBezTo>
                  <a:moveTo>
                    <a:pt x="39" y="53"/>
                  </a:moveTo>
                  <a:cubicBezTo>
                    <a:pt x="39" y="53"/>
                    <a:pt x="39" y="53"/>
                    <a:pt x="39" y="53"/>
                  </a:cubicBezTo>
                  <a:cubicBezTo>
                    <a:pt x="39" y="53"/>
                    <a:pt x="39" y="53"/>
                    <a:pt x="39" y="53"/>
                  </a:cubicBezTo>
                  <a:cubicBezTo>
                    <a:pt x="39" y="53"/>
                    <a:pt x="40" y="52"/>
                    <a:pt x="40" y="52"/>
                  </a:cubicBezTo>
                  <a:cubicBezTo>
                    <a:pt x="40" y="52"/>
                    <a:pt x="40" y="53"/>
                    <a:pt x="39" y="53"/>
                  </a:cubicBezTo>
                  <a:moveTo>
                    <a:pt x="59" y="65"/>
                  </a:moveTo>
                  <a:cubicBezTo>
                    <a:pt x="59" y="64"/>
                    <a:pt x="60" y="64"/>
                    <a:pt x="60" y="64"/>
                  </a:cubicBezTo>
                  <a:cubicBezTo>
                    <a:pt x="63" y="60"/>
                    <a:pt x="66" y="57"/>
                    <a:pt x="70" y="53"/>
                  </a:cubicBezTo>
                  <a:cubicBezTo>
                    <a:pt x="71" y="52"/>
                    <a:pt x="72" y="50"/>
                    <a:pt x="74" y="49"/>
                  </a:cubicBezTo>
                  <a:cubicBezTo>
                    <a:pt x="74" y="50"/>
                    <a:pt x="74" y="51"/>
                    <a:pt x="75" y="52"/>
                  </a:cubicBezTo>
                  <a:cubicBezTo>
                    <a:pt x="75" y="52"/>
                    <a:pt x="75" y="52"/>
                    <a:pt x="75" y="52"/>
                  </a:cubicBezTo>
                  <a:cubicBezTo>
                    <a:pt x="70" y="56"/>
                    <a:pt x="64" y="60"/>
                    <a:pt x="59" y="65"/>
                  </a:cubicBezTo>
                  <a:moveTo>
                    <a:pt x="37" y="51"/>
                  </a:moveTo>
                  <a:cubicBezTo>
                    <a:pt x="36" y="50"/>
                    <a:pt x="35" y="49"/>
                    <a:pt x="34" y="47"/>
                  </a:cubicBezTo>
                  <a:cubicBezTo>
                    <a:pt x="39" y="45"/>
                    <a:pt x="44" y="42"/>
                    <a:pt x="49" y="39"/>
                  </a:cubicBezTo>
                  <a:cubicBezTo>
                    <a:pt x="44" y="42"/>
                    <a:pt x="40" y="46"/>
                    <a:pt x="37" y="51"/>
                  </a:cubicBezTo>
                  <a:moveTo>
                    <a:pt x="14" y="88"/>
                  </a:moveTo>
                  <a:cubicBezTo>
                    <a:pt x="13" y="87"/>
                    <a:pt x="12" y="86"/>
                    <a:pt x="12" y="85"/>
                  </a:cubicBezTo>
                  <a:cubicBezTo>
                    <a:pt x="17" y="79"/>
                    <a:pt x="23" y="73"/>
                    <a:pt x="30" y="67"/>
                  </a:cubicBezTo>
                  <a:cubicBezTo>
                    <a:pt x="31" y="66"/>
                    <a:pt x="32" y="65"/>
                    <a:pt x="33" y="64"/>
                  </a:cubicBezTo>
                  <a:cubicBezTo>
                    <a:pt x="39" y="58"/>
                    <a:pt x="45" y="53"/>
                    <a:pt x="51" y="47"/>
                  </a:cubicBezTo>
                  <a:cubicBezTo>
                    <a:pt x="56" y="43"/>
                    <a:pt x="62" y="39"/>
                    <a:pt x="67" y="36"/>
                  </a:cubicBezTo>
                  <a:cubicBezTo>
                    <a:pt x="60" y="42"/>
                    <a:pt x="53" y="48"/>
                    <a:pt x="46" y="55"/>
                  </a:cubicBezTo>
                  <a:cubicBezTo>
                    <a:pt x="36" y="66"/>
                    <a:pt x="21" y="74"/>
                    <a:pt x="14" y="88"/>
                  </a:cubicBezTo>
                  <a:moveTo>
                    <a:pt x="32" y="46"/>
                  </a:moveTo>
                  <a:cubicBezTo>
                    <a:pt x="31" y="45"/>
                    <a:pt x="30" y="44"/>
                    <a:pt x="29" y="42"/>
                  </a:cubicBezTo>
                  <a:cubicBezTo>
                    <a:pt x="33" y="41"/>
                    <a:pt x="37" y="39"/>
                    <a:pt x="41" y="37"/>
                  </a:cubicBezTo>
                  <a:cubicBezTo>
                    <a:pt x="42" y="36"/>
                    <a:pt x="43" y="35"/>
                    <a:pt x="43" y="35"/>
                  </a:cubicBezTo>
                  <a:cubicBezTo>
                    <a:pt x="44" y="35"/>
                    <a:pt x="40" y="39"/>
                    <a:pt x="39" y="40"/>
                  </a:cubicBezTo>
                  <a:cubicBezTo>
                    <a:pt x="37" y="42"/>
                    <a:pt x="34" y="44"/>
                    <a:pt x="32" y="46"/>
                  </a:cubicBezTo>
                  <a:moveTo>
                    <a:pt x="35" y="45"/>
                  </a:moveTo>
                  <a:cubicBezTo>
                    <a:pt x="39" y="41"/>
                    <a:pt x="43" y="38"/>
                    <a:pt x="46" y="34"/>
                  </a:cubicBezTo>
                  <a:cubicBezTo>
                    <a:pt x="46" y="33"/>
                    <a:pt x="46" y="33"/>
                    <a:pt x="46" y="33"/>
                  </a:cubicBezTo>
                  <a:cubicBezTo>
                    <a:pt x="47" y="34"/>
                    <a:pt x="48" y="35"/>
                    <a:pt x="49" y="36"/>
                  </a:cubicBezTo>
                  <a:cubicBezTo>
                    <a:pt x="45" y="39"/>
                    <a:pt x="39" y="42"/>
                    <a:pt x="35" y="45"/>
                  </a:cubicBezTo>
                  <a:moveTo>
                    <a:pt x="27" y="40"/>
                  </a:moveTo>
                  <a:cubicBezTo>
                    <a:pt x="27" y="40"/>
                    <a:pt x="26" y="39"/>
                    <a:pt x="25" y="38"/>
                  </a:cubicBezTo>
                  <a:cubicBezTo>
                    <a:pt x="30" y="37"/>
                    <a:pt x="34" y="35"/>
                    <a:pt x="38" y="33"/>
                  </a:cubicBezTo>
                  <a:cubicBezTo>
                    <a:pt x="34" y="35"/>
                    <a:pt x="30" y="37"/>
                    <a:pt x="27" y="40"/>
                  </a:cubicBezTo>
                  <a:moveTo>
                    <a:pt x="24" y="36"/>
                  </a:moveTo>
                  <a:cubicBezTo>
                    <a:pt x="23" y="36"/>
                    <a:pt x="22" y="35"/>
                    <a:pt x="22" y="34"/>
                  </a:cubicBezTo>
                  <a:cubicBezTo>
                    <a:pt x="27" y="33"/>
                    <a:pt x="32" y="29"/>
                    <a:pt x="37" y="26"/>
                  </a:cubicBezTo>
                  <a:cubicBezTo>
                    <a:pt x="33" y="29"/>
                    <a:pt x="28" y="33"/>
                    <a:pt x="24" y="36"/>
                  </a:cubicBezTo>
                  <a:moveTo>
                    <a:pt x="25" y="96"/>
                  </a:moveTo>
                  <a:cubicBezTo>
                    <a:pt x="23" y="96"/>
                    <a:pt x="22" y="95"/>
                    <a:pt x="21" y="94"/>
                  </a:cubicBezTo>
                  <a:cubicBezTo>
                    <a:pt x="22" y="93"/>
                    <a:pt x="22" y="93"/>
                    <a:pt x="23" y="92"/>
                  </a:cubicBezTo>
                  <a:cubicBezTo>
                    <a:pt x="24" y="92"/>
                    <a:pt x="24" y="92"/>
                    <a:pt x="24" y="92"/>
                  </a:cubicBezTo>
                  <a:cubicBezTo>
                    <a:pt x="45" y="72"/>
                    <a:pt x="66" y="52"/>
                    <a:pt x="88" y="34"/>
                  </a:cubicBezTo>
                  <a:cubicBezTo>
                    <a:pt x="92" y="31"/>
                    <a:pt x="95" y="28"/>
                    <a:pt x="99" y="26"/>
                  </a:cubicBezTo>
                  <a:cubicBezTo>
                    <a:pt x="94" y="30"/>
                    <a:pt x="88" y="34"/>
                    <a:pt x="83" y="38"/>
                  </a:cubicBezTo>
                  <a:cubicBezTo>
                    <a:pt x="73" y="47"/>
                    <a:pt x="64" y="57"/>
                    <a:pt x="56" y="67"/>
                  </a:cubicBezTo>
                  <a:cubicBezTo>
                    <a:pt x="55" y="67"/>
                    <a:pt x="55" y="67"/>
                    <a:pt x="54" y="67"/>
                  </a:cubicBezTo>
                  <a:cubicBezTo>
                    <a:pt x="45" y="77"/>
                    <a:pt x="34" y="86"/>
                    <a:pt x="25" y="96"/>
                  </a:cubicBezTo>
                  <a:moveTo>
                    <a:pt x="26" y="36"/>
                  </a:moveTo>
                  <a:cubicBezTo>
                    <a:pt x="25" y="36"/>
                    <a:pt x="30" y="34"/>
                    <a:pt x="31" y="33"/>
                  </a:cubicBezTo>
                  <a:cubicBezTo>
                    <a:pt x="35" y="31"/>
                    <a:pt x="37" y="29"/>
                    <a:pt x="40" y="25"/>
                  </a:cubicBezTo>
                  <a:cubicBezTo>
                    <a:pt x="42" y="28"/>
                    <a:pt x="44" y="30"/>
                    <a:pt x="46" y="32"/>
                  </a:cubicBezTo>
                  <a:cubicBezTo>
                    <a:pt x="45" y="32"/>
                    <a:pt x="45" y="32"/>
                    <a:pt x="45" y="32"/>
                  </a:cubicBezTo>
                  <a:cubicBezTo>
                    <a:pt x="40" y="35"/>
                    <a:pt x="34" y="38"/>
                    <a:pt x="28" y="41"/>
                  </a:cubicBezTo>
                  <a:cubicBezTo>
                    <a:pt x="32" y="39"/>
                    <a:pt x="38" y="35"/>
                    <a:pt x="41" y="32"/>
                  </a:cubicBezTo>
                  <a:cubicBezTo>
                    <a:pt x="42" y="31"/>
                    <a:pt x="41" y="30"/>
                    <a:pt x="41" y="30"/>
                  </a:cubicBezTo>
                  <a:cubicBezTo>
                    <a:pt x="41" y="30"/>
                    <a:pt x="40" y="30"/>
                    <a:pt x="40" y="30"/>
                  </a:cubicBezTo>
                  <a:cubicBezTo>
                    <a:pt x="37" y="32"/>
                    <a:pt x="33" y="34"/>
                    <a:pt x="29" y="35"/>
                  </a:cubicBezTo>
                  <a:cubicBezTo>
                    <a:pt x="27" y="36"/>
                    <a:pt x="26" y="36"/>
                    <a:pt x="26" y="36"/>
                  </a:cubicBezTo>
                  <a:moveTo>
                    <a:pt x="20" y="93"/>
                  </a:moveTo>
                  <a:cubicBezTo>
                    <a:pt x="18" y="92"/>
                    <a:pt x="17" y="91"/>
                    <a:pt x="16" y="89"/>
                  </a:cubicBezTo>
                  <a:cubicBezTo>
                    <a:pt x="27" y="77"/>
                    <a:pt x="41" y="68"/>
                    <a:pt x="52" y="56"/>
                  </a:cubicBezTo>
                  <a:cubicBezTo>
                    <a:pt x="59" y="48"/>
                    <a:pt x="68" y="43"/>
                    <a:pt x="76" y="37"/>
                  </a:cubicBezTo>
                  <a:cubicBezTo>
                    <a:pt x="82" y="32"/>
                    <a:pt x="87" y="26"/>
                    <a:pt x="93" y="20"/>
                  </a:cubicBezTo>
                  <a:cubicBezTo>
                    <a:pt x="94" y="19"/>
                    <a:pt x="95" y="19"/>
                    <a:pt x="95" y="19"/>
                  </a:cubicBezTo>
                  <a:cubicBezTo>
                    <a:pt x="95" y="19"/>
                    <a:pt x="89" y="25"/>
                    <a:pt x="88" y="26"/>
                  </a:cubicBezTo>
                  <a:cubicBezTo>
                    <a:pt x="85" y="29"/>
                    <a:pt x="81" y="32"/>
                    <a:pt x="78" y="36"/>
                  </a:cubicBezTo>
                  <a:cubicBezTo>
                    <a:pt x="72" y="42"/>
                    <a:pt x="65" y="48"/>
                    <a:pt x="58" y="54"/>
                  </a:cubicBezTo>
                  <a:cubicBezTo>
                    <a:pt x="44" y="66"/>
                    <a:pt x="31" y="79"/>
                    <a:pt x="20" y="93"/>
                  </a:cubicBezTo>
                  <a:moveTo>
                    <a:pt x="20" y="33"/>
                  </a:moveTo>
                  <a:cubicBezTo>
                    <a:pt x="18" y="31"/>
                    <a:pt x="17" y="29"/>
                    <a:pt x="15" y="27"/>
                  </a:cubicBezTo>
                  <a:cubicBezTo>
                    <a:pt x="19" y="24"/>
                    <a:pt x="24" y="21"/>
                    <a:pt x="28" y="18"/>
                  </a:cubicBezTo>
                  <a:cubicBezTo>
                    <a:pt x="24" y="21"/>
                    <a:pt x="21" y="25"/>
                    <a:pt x="18" y="29"/>
                  </a:cubicBezTo>
                  <a:cubicBezTo>
                    <a:pt x="18" y="29"/>
                    <a:pt x="18" y="30"/>
                    <a:pt x="19" y="30"/>
                  </a:cubicBezTo>
                  <a:cubicBezTo>
                    <a:pt x="19" y="30"/>
                    <a:pt x="19" y="30"/>
                    <a:pt x="19" y="30"/>
                  </a:cubicBezTo>
                  <a:cubicBezTo>
                    <a:pt x="23" y="28"/>
                    <a:pt x="27" y="25"/>
                    <a:pt x="31" y="23"/>
                  </a:cubicBezTo>
                  <a:cubicBezTo>
                    <a:pt x="27" y="25"/>
                    <a:pt x="23" y="29"/>
                    <a:pt x="20" y="33"/>
                  </a:cubicBezTo>
                  <a:moveTo>
                    <a:pt x="29" y="85"/>
                  </a:moveTo>
                  <a:cubicBezTo>
                    <a:pt x="29" y="84"/>
                    <a:pt x="29" y="84"/>
                    <a:pt x="29" y="84"/>
                  </a:cubicBezTo>
                  <a:cubicBezTo>
                    <a:pt x="32" y="81"/>
                    <a:pt x="36" y="77"/>
                    <a:pt x="39" y="74"/>
                  </a:cubicBezTo>
                  <a:cubicBezTo>
                    <a:pt x="45" y="68"/>
                    <a:pt x="52" y="61"/>
                    <a:pt x="59" y="55"/>
                  </a:cubicBezTo>
                  <a:cubicBezTo>
                    <a:pt x="72" y="43"/>
                    <a:pt x="86" y="31"/>
                    <a:pt x="98" y="17"/>
                  </a:cubicBezTo>
                  <a:cubicBezTo>
                    <a:pt x="100" y="18"/>
                    <a:pt x="101" y="20"/>
                    <a:pt x="102" y="21"/>
                  </a:cubicBezTo>
                  <a:cubicBezTo>
                    <a:pt x="76" y="41"/>
                    <a:pt x="52" y="63"/>
                    <a:pt x="29" y="85"/>
                  </a:cubicBezTo>
                  <a:moveTo>
                    <a:pt x="13" y="25"/>
                  </a:moveTo>
                  <a:cubicBezTo>
                    <a:pt x="12" y="24"/>
                    <a:pt x="11" y="23"/>
                    <a:pt x="11" y="22"/>
                  </a:cubicBezTo>
                  <a:cubicBezTo>
                    <a:pt x="14" y="20"/>
                    <a:pt x="18" y="17"/>
                    <a:pt x="22" y="15"/>
                  </a:cubicBezTo>
                  <a:cubicBezTo>
                    <a:pt x="21" y="16"/>
                    <a:pt x="21" y="16"/>
                    <a:pt x="21" y="16"/>
                  </a:cubicBezTo>
                  <a:cubicBezTo>
                    <a:pt x="18" y="19"/>
                    <a:pt x="16" y="22"/>
                    <a:pt x="13" y="25"/>
                  </a:cubicBezTo>
                  <a:moveTo>
                    <a:pt x="79" y="25"/>
                  </a:moveTo>
                  <a:cubicBezTo>
                    <a:pt x="80" y="24"/>
                    <a:pt x="80" y="23"/>
                    <a:pt x="81" y="23"/>
                  </a:cubicBezTo>
                  <a:cubicBezTo>
                    <a:pt x="82" y="22"/>
                    <a:pt x="90" y="14"/>
                    <a:pt x="90" y="14"/>
                  </a:cubicBezTo>
                  <a:cubicBezTo>
                    <a:pt x="90" y="14"/>
                    <a:pt x="89" y="15"/>
                    <a:pt x="88" y="17"/>
                  </a:cubicBezTo>
                  <a:cubicBezTo>
                    <a:pt x="85" y="20"/>
                    <a:pt x="82" y="22"/>
                    <a:pt x="79" y="25"/>
                  </a:cubicBezTo>
                  <a:moveTo>
                    <a:pt x="15" y="87"/>
                  </a:moveTo>
                  <a:cubicBezTo>
                    <a:pt x="19" y="84"/>
                    <a:pt x="25" y="76"/>
                    <a:pt x="31" y="71"/>
                  </a:cubicBezTo>
                  <a:cubicBezTo>
                    <a:pt x="38" y="65"/>
                    <a:pt x="45" y="59"/>
                    <a:pt x="52" y="51"/>
                  </a:cubicBezTo>
                  <a:cubicBezTo>
                    <a:pt x="65" y="37"/>
                    <a:pt x="81" y="27"/>
                    <a:pt x="93" y="13"/>
                  </a:cubicBezTo>
                  <a:cubicBezTo>
                    <a:pt x="94" y="14"/>
                    <a:pt x="96" y="15"/>
                    <a:pt x="97" y="16"/>
                  </a:cubicBezTo>
                  <a:cubicBezTo>
                    <a:pt x="91" y="20"/>
                    <a:pt x="86" y="26"/>
                    <a:pt x="80" y="31"/>
                  </a:cubicBezTo>
                  <a:cubicBezTo>
                    <a:pt x="72" y="38"/>
                    <a:pt x="63" y="43"/>
                    <a:pt x="56" y="50"/>
                  </a:cubicBezTo>
                  <a:cubicBezTo>
                    <a:pt x="50" y="56"/>
                    <a:pt x="45" y="62"/>
                    <a:pt x="38" y="68"/>
                  </a:cubicBezTo>
                  <a:cubicBezTo>
                    <a:pt x="30" y="74"/>
                    <a:pt x="22" y="80"/>
                    <a:pt x="15" y="87"/>
                  </a:cubicBezTo>
                  <a:moveTo>
                    <a:pt x="15" y="25"/>
                  </a:moveTo>
                  <a:cubicBezTo>
                    <a:pt x="20" y="22"/>
                    <a:pt x="23" y="16"/>
                    <a:pt x="28" y="12"/>
                  </a:cubicBezTo>
                  <a:cubicBezTo>
                    <a:pt x="32" y="16"/>
                    <a:pt x="35" y="20"/>
                    <a:pt x="39" y="24"/>
                  </a:cubicBezTo>
                  <a:cubicBezTo>
                    <a:pt x="33" y="27"/>
                    <a:pt x="28" y="30"/>
                    <a:pt x="23" y="33"/>
                  </a:cubicBezTo>
                  <a:cubicBezTo>
                    <a:pt x="26" y="31"/>
                    <a:pt x="32" y="25"/>
                    <a:pt x="34" y="22"/>
                  </a:cubicBezTo>
                  <a:cubicBezTo>
                    <a:pt x="35" y="21"/>
                    <a:pt x="34" y="20"/>
                    <a:pt x="34" y="20"/>
                  </a:cubicBezTo>
                  <a:cubicBezTo>
                    <a:pt x="34" y="20"/>
                    <a:pt x="33" y="20"/>
                    <a:pt x="33" y="20"/>
                  </a:cubicBezTo>
                  <a:cubicBezTo>
                    <a:pt x="30" y="22"/>
                    <a:pt x="26" y="24"/>
                    <a:pt x="23" y="26"/>
                  </a:cubicBezTo>
                  <a:cubicBezTo>
                    <a:pt x="22" y="25"/>
                    <a:pt x="23" y="24"/>
                    <a:pt x="25" y="23"/>
                  </a:cubicBezTo>
                  <a:cubicBezTo>
                    <a:pt x="27" y="21"/>
                    <a:pt x="29" y="19"/>
                    <a:pt x="31" y="17"/>
                  </a:cubicBezTo>
                  <a:cubicBezTo>
                    <a:pt x="32" y="16"/>
                    <a:pt x="31" y="15"/>
                    <a:pt x="31" y="15"/>
                  </a:cubicBezTo>
                  <a:cubicBezTo>
                    <a:pt x="31" y="15"/>
                    <a:pt x="31" y="15"/>
                    <a:pt x="31" y="15"/>
                  </a:cubicBezTo>
                  <a:cubicBezTo>
                    <a:pt x="25" y="18"/>
                    <a:pt x="20" y="22"/>
                    <a:pt x="15" y="25"/>
                  </a:cubicBezTo>
                  <a:moveTo>
                    <a:pt x="40" y="55"/>
                  </a:moveTo>
                  <a:cubicBezTo>
                    <a:pt x="40" y="55"/>
                    <a:pt x="40" y="55"/>
                    <a:pt x="40" y="55"/>
                  </a:cubicBezTo>
                  <a:cubicBezTo>
                    <a:pt x="42" y="53"/>
                    <a:pt x="43" y="51"/>
                    <a:pt x="45" y="50"/>
                  </a:cubicBezTo>
                  <a:cubicBezTo>
                    <a:pt x="46" y="49"/>
                    <a:pt x="46" y="49"/>
                    <a:pt x="46" y="49"/>
                  </a:cubicBezTo>
                  <a:cubicBezTo>
                    <a:pt x="50" y="46"/>
                    <a:pt x="54" y="42"/>
                    <a:pt x="58" y="39"/>
                  </a:cubicBezTo>
                  <a:cubicBezTo>
                    <a:pt x="62" y="36"/>
                    <a:pt x="65" y="34"/>
                    <a:pt x="68" y="32"/>
                  </a:cubicBezTo>
                  <a:cubicBezTo>
                    <a:pt x="76" y="25"/>
                    <a:pt x="83" y="17"/>
                    <a:pt x="90" y="11"/>
                  </a:cubicBezTo>
                  <a:cubicBezTo>
                    <a:pt x="91" y="10"/>
                    <a:pt x="91" y="10"/>
                    <a:pt x="91" y="10"/>
                  </a:cubicBezTo>
                  <a:cubicBezTo>
                    <a:pt x="91" y="11"/>
                    <a:pt x="92" y="11"/>
                    <a:pt x="92" y="12"/>
                  </a:cubicBezTo>
                  <a:cubicBezTo>
                    <a:pt x="86" y="16"/>
                    <a:pt x="81" y="21"/>
                    <a:pt x="75" y="27"/>
                  </a:cubicBezTo>
                  <a:cubicBezTo>
                    <a:pt x="69" y="33"/>
                    <a:pt x="62" y="36"/>
                    <a:pt x="55" y="42"/>
                  </a:cubicBezTo>
                  <a:cubicBezTo>
                    <a:pt x="50" y="46"/>
                    <a:pt x="45" y="51"/>
                    <a:pt x="40" y="55"/>
                  </a:cubicBezTo>
                  <a:moveTo>
                    <a:pt x="9" y="21"/>
                  </a:moveTo>
                  <a:cubicBezTo>
                    <a:pt x="9" y="21"/>
                    <a:pt x="9" y="21"/>
                    <a:pt x="9" y="21"/>
                  </a:cubicBezTo>
                  <a:cubicBezTo>
                    <a:pt x="14" y="17"/>
                    <a:pt x="20" y="12"/>
                    <a:pt x="25" y="8"/>
                  </a:cubicBezTo>
                  <a:cubicBezTo>
                    <a:pt x="26" y="9"/>
                    <a:pt x="26" y="10"/>
                    <a:pt x="27" y="10"/>
                  </a:cubicBezTo>
                  <a:cubicBezTo>
                    <a:pt x="21" y="14"/>
                    <a:pt x="15" y="17"/>
                    <a:pt x="9" y="21"/>
                  </a:cubicBezTo>
                  <a:moveTo>
                    <a:pt x="53" y="39"/>
                  </a:moveTo>
                  <a:cubicBezTo>
                    <a:pt x="53" y="39"/>
                    <a:pt x="54" y="39"/>
                    <a:pt x="54" y="39"/>
                  </a:cubicBezTo>
                  <a:cubicBezTo>
                    <a:pt x="55" y="38"/>
                    <a:pt x="55" y="38"/>
                    <a:pt x="55" y="38"/>
                  </a:cubicBezTo>
                  <a:cubicBezTo>
                    <a:pt x="66" y="28"/>
                    <a:pt x="76" y="17"/>
                    <a:pt x="88" y="8"/>
                  </a:cubicBezTo>
                  <a:cubicBezTo>
                    <a:pt x="89" y="8"/>
                    <a:pt x="89" y="9"/>
                    <a:pt x="90" y="9"/>
                  </a:cubicBezTo>
                  <a:cubicBezTo>
                    <a:pt x="89" y="10"/>
                    <a:pt x="89" y="10"/>
                    <a:pt x="89" y="10"/>
                  </a:cubicBezTo>
                  <a:cubicBezTo>
                    <a:pt x="78" y="19"/>
                    <a:pt x="66" y="29"/>
                    <a:pt x="55" y="39"/>
                  </a:cubicBezTo>
                  <a:cubicBezTo>
                    <a:pt x="54" y="39"/>
                    <a:pt x="54" y="40"/>
                    <a:pt x="53" y="40"/>
                  </a:cubicBezTo>
                  <a:cubicBezTo>
                    <a:pt x="52" y="41"/>
                    <a:pt x="51" y="42"/>
                    <a:pt x="49" y="43"/>
                  </a:cubicBezTo>
                  <a:cubicBezTo>
                    <a:pt x="48" y="44"/>
                    <a:pt x="47" y="45"/>
                    <a:pt x="45" y="46"/>
                  </a:cubicBezTo>
                  <a:cubicBezTo>
                    <a:pt x="43" y="48"/>
                    <a:pt x="39" y="51"/>
                    <a:pt x="39" y="51"/>
                  </a:cubicBezTo>
                  <a:cubicBezTo>
                    <a:pt x="41" y="46"/>
                    <a:pt x="47" y="42"/>
                    <a:pt x="50" y="38"/>
                  </a:cubicBezTo>
                  <a:cubicBezTo>
                    <a:pt x="51" y="38"/>
                    <a:pt x="51" y="38"/>
                    <a:pt x="51" y="38"/>
                  </a:cubicBezTo>
                  <a:cubicBezTo>
                    <a:pt x="52" y="39"/>
                    <a:pt x="52" y="39"/>
                    <a:pt x="53" y="39"/>
                  </a:cubicBezTo>
                  <a:moveTo>
                    <a:pt x="88" y="0"/>
                  </a:moveTo>
                  <a:cubicBezTo>
                    <a:pt x="88" y="0"/>
                    <a:pt x="87" y="0"/>
                    <a:pt x="87" y="1"/>
                  </a:cubicBezTo>
                  <a:cubicBezTo>
                    <a:pt x="75" y="10"/>
                    <a:pt x="64" y="21"/>
                    <a:pt x="53" y="32"/>
                  </a:cubicBezTo>
                  <a:cubicBezTo>
                    <a:pt x="45" y="22"/>
                    <a:pt x="36" y="12"/>
                    <a:pt x="28" y="2"/>
                  </a:cubicBezTo>
                  <a:cubicBezTo>
                    <a:pt x="27" y="1"/>
                    <a:pt x="27" y="1"/>
                    <a:pt x="26" y="1"/>
                  </a:cubicBezTo>
                  <a:cubicBezTo>
                    <a:pt x="26" y="1"/>
                    <a:pt x="26" y="1"/>
                    <a:pt x="26" y="1"/>
                  </a:cubicBezTo>
                  <a:cubicBezTo>
                    <a:pt x="26" y="1"/>
                    <a:pt x="26" y="1"/>
                    <a:pt x="26" y="1"/>
                  </a:cubicBezTo>
                  <a:cubicBezTo>
                    <a:pt x="25" y="1"/>
                    <a:pt x="25" y="1"/>
                    <a:pt x="24" y="2"/>
                  </a:cubicBezTo>
                  <a:cubicBezTo>
                    <a:pt x="17" y="6"/>
                    <a:pt x="10" y="13"/>
                    <a:pt x="2" y="18"/>
                  </a:cubicBezTo>
                  <a:cubicBezTo>
                    <a:pt x="1" y="18"/>
                    <a:pt x="1" y="19"/>
                    <a:pt x="1" y="19"/>
                  </a:cubicBezTo>
                  <a:cubicBezTo>
                    <a:pt x="0" y="20"/>
                    <a:pt x="1" y="21"/>
                    <a:pt x="2" y="22"/>
                  </a:cubicBezTo>
                  <a:cubicBezTo>
                    <a:pt x="13" y="32"/>
                    <a:pt x="22" y="45"/>
                    <a:pt x="33" y="55"/>
                  </a:cubicBezTo>
                  <a:cubicBezTo>
                    <a:pt x="24" y="65"/>
                    <a:pt x="13" y="72"/>
                    <a:pt x="5" y="83"/>
                  </a:cubicBezTo>
                  <a:cubicBezTo>
                    <a:pt x="5" y="83"/>
                    <a:pt x="4" y="84"/>
                    <a:pt x="4" y="84"/>
                  </a:cubicBezTo>
                  <a:cubicBezTo>
                    <a:pt x="4" y="85"/>
                    <a:pt x="4" y="86"/>
                    <a:pt x="5" y="87"/>
                  </a:cubicBezTo>
                  <a:cubicBezTo>
                    <a:pt x="10" y="93"/>
                    <a:pt x="16" y="98"/>
                    <a:pt x="24" y="103"/>
                  </a:cubicBezTo>
                  <a:cubicBezTo>
                    <a:pt x="24" y="103"/>
                    <a:pt x="24" y="103"/>
                    <a:pt x="24" y="103"/>
                  </a:cubicBezTo>
                  <a:cubicBezTo>
                    <a:pt x="25" y="103"/>
                    <a:pt x="25" y="103"/>
                    <a:pt x="25" y="103"/>
                  </a:cubicBezTo>
                  <a:cubicBezTo>
                    <a:pt x="26" y="103"/>
                    <a:pt x="27" y="103"/>
                    <a:pt x="27" y="102"/>
                  </a:cubicBezTo>
                  <a:cubicBezTo>
                    <a:pt x="36" y="92"/>
                    <a:pt x="47" y="83"/>
                    <a:pt x="57" y="74"/>
                  </a:cubicBezTo>
                  <a:cubicBezTo>
                    <a:pt x="66" y="82"/>
                    <a:pt x="73" y="94"/>
                    <a:pt x="84" y="102"/>
                  </a:cubicBezTo>
                  <a:cubicBezTo>
                    <a:pt x="84" y="103"/>
                    <a:pt x="84" y="103"/>
                    <a:pt x="84" y="103"/>
                  </a:cubicBezTo>
                  <a:cubicBezTo>
                    <a:pt x="85" y="103"/>
                    <a:pt x="85" y="103"/>
                    <a:pt x="86" y="103"/>
                  </a:cubicBezTo>
                  <a:cubicBezTo>
                    <a:pt x="87" y="103"/>
                    <a:pt x="87" y="103"/>
                    <a:pt x="88" y="102"/>
                  </a:cubicBezTo>
                  <a:cubicBezTo>
                    <a:pt x="95" y="96"/>
                    <a:pt x="103" y="90"/>
                    <a:pt x="108" y="82"/>
                  </a:cubicBezTo>
                  <a:cubicBezTo>
                    <a:pt x="109" y="81"/>
                    <a:pt x="109" y="80"/>
                    <a:pt x="108" y="79"/>
                  </a:cubicBezTo>
                  <a:cubicBezTo>
                    <a:pt x="108" y="79"/>
                    <a:pt x="108" y="79"/>
                    <a:pt x="108" y="79"/>
                  </a:cubicBezTo>
                  <a:cubicBezTo>
                    <a:pt x="98" y="69"/>
                    <a:pt x="90" y="59"/>
                    <a:pt x="81" y="49"/>
                  </a:cubicBezTo>
                  <a:cubicBezTo>
                    <a:pt x="91" y="41"/>
                    <a:pt x="100" y="33"/>
                    <a:pt x="109" y="26"/>
                  </a:cubicBezTo>
                  <a:cubicBezTo>
                    <a:pt x="110" y="25"/>
                    <a:pt x="110" y="24"/>
                    <a:pt x="110" y="24"/>
                  </a:cubicBezTo>
                  <a:cubicBezTo>
                    <a:pt x="111" y="23"/>
                    <a:pt x="111" y="21"/>
                    <a:pt x="110" y="20"/>
                  </a:cubicBezTo>
                  <a:cubicBezTo>
                    <a:pt x="104" y="13"/>
                    <a:pt x="96" y="8"/>
                    <a:pt x="91" y="1"/>
                  </a:cubicBezTo>
                  <a:cubicBezTo>
                    <a:pt x="90" y="1"/>
                    <a:pt x="90" y="1"/>
                    <a:pt x="89" y="0"/>
                  </a:cubicBezTo>
                  <a:cubicBezTo>
                    <a:pt x="89" y="0"/>
                    <a:pt x="89" y="0"/>
                    <a:pt x="89" y="0"/>
                  </a:cubicBezTo>
                  <a:cubicBezTo>
                    <a:pt x="89" y="0"/>
                    <a:pt x="89" y="0"/>
                    <a:pt x="89" y="0"/>
                  </a:cubicBezTo>
                  <a:cubicBezTo>
                    <a:pt x="89" y="0"/>
                    <a:pt x="89" y="0"/>
                    <a:pt x="88"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542" name="Google Shape;542;p22"/>
            <p:cNvSpPr/>
            <p:nvPr/>
          </p:nvSpPr>
          <p:spPr>
            <a:xfrm>
              <a:off x="6620288" y="4928320"/>
              <a:ext cx="98425" cy="106363"/>
            </a:xfrm>
            <a:custGeom>
              <a:rect b="b" l="l" r="r" t="t"/>
              <a:pathLst>
                <a:path extrusionOk="0" h="25" w="23">
                  <a:moveTo>
                    <a:pt x="9" y="23"/>
                  </a:moveTo>
                  <a:cubicBezTo>
                    <a:pt x="9" y="23"/>
                    <a:pt x="9" y="23"/>
                    <a:pt x="9" y="23"/>
                  </a:cubicBezTo>
                  <a:cubicBezTo>
                    <a:pt x="11" y="22"/>
                    <a:pt x="12" y="21"/>
                    <a:pt x="13" y="21"/>
                  </a:cubicBezTo>
                  <a:cubicBezTo>
                    <a:pt x="12" y="21"/>
                    <a:pt x="11" y="22"/>
                    <a:pt x="11" y="23"/>
                  </a:cubicBezTo>
                  <a:cubicBezTo>
                    <a:pt x="11" y="23"/>
                    <a:pt x="11" y="23"/>
                    <a:pt x="11" y="23"/>
                  </a:cubicBezTo>
                  <a:cubicBezTo>
                    <a:pt x="12" y="23"/>
                    <a:pt x="12" y="23"/>
                    <a:pt x="12" y="23"/>
                  </a:cubicBezTo>
                  <a:cubicBezTo>
                    <a:pt x="13" y="22"/>
                    <a:pt x="13" y="22"/>
                    <a:pt x="13" y="22"/>
                  </a:cubicBezTo>
                  <a:cubicBezTo>
                    <a:pt x="13" y="22"/>
                    <a:pt x="13" y="22"/>
                    <a:pt x="13" y="22"/>
                  </a:cubicBezTo>
                  <a:cubicBezTo>
                    <a:pt x="14" y="22"/>
                    <a:pt x="13" y="23"/>
                    <a:pt x="13" y="23"/>
                  </a:cubicBezTo>
                  <a:cubicBezTo>
                    <a:pt x="14" y="23"/>
                    <a:pt x="14" y="23"/>
                    <a:pt x="14" y="23"/>
                  </a:cubicBezTo>
                  <a:cubicBezTo>
                    <a:pt x="14" y="24"/>
                    <a:pt x="14" y="24"/>
                    <a:pt x="14" y="24"/>
                  </a:cubicBezTo>
                  <a:cubicBezTo>
                    <a:pt x="12" y="24"/>
                    <a:pt x="11" y="23"/>
                    <a:pt x="10" y="23"/>
                  </a:cubicBezTo>
                  <a:cubicBezTo>
                    <a:pt x="10" y="23"/>
                    <a:pt x="10" y="23"/>
                    <a:pt x="9" y="23"/>
                  </a:cubicBezTo>
                  <a:moveTo>
                    <a:pt x="9" y="22"/>
                  </a:moveTo>
                  <a:cubicBezTo>
                    <a:pt x="9" y="22"/>
                    <a:pt x="9" y="21"/>
                    <a:pt x="9" y="21"/>
                  </a:cubicBezTo>
                  <a:cubicBezTo>
                    <a:pt x="11" y="20"/>
                    <a:pt x="12" y="19"/>
                    <a:pt x="13" y="19"/>
                  </a:cubicBezTo>
                  <a:cubicBezTo>
                    <a:pt x="12" y="20"/>
                    <a:pt x="11" y="21"/>
                    <a:pt x="9" y="22"/>
                  </a:cubicBezTo>
                  <a:moveTo>
                    <a:pt x="11" y="22"/>
                  </a:moveTo>
                  <a:cubicBezTo>
                    <a:pt x="12" y="21"/>
                    <a:pt x="13" y="20"/>
                    <a:pt x="14" y="18"/>
                  </a:cubicBezTo>
                  <a:cubicBezTo>
                    <a:pt x="14" y="19"/>
                    <a:pt x="14" y="21"/>
                    <a:pt x="14" y="22"/>
                  </a:cubicBezTo>
                  <a:cubicBezTo>
                    <a:pt x="13" y="22"/>
                    <a:pt x="12" y="22"/>
                    <a:pt x="12" y="22"/>
                  </a:cubicBezTo>
                  <a:cubicBezTo>
                    <a:pt x="12" y="22"/>
                    <a:pt x="13" y="21"/>
                    <a:pt x="14" y="20"/>
                  </a:cubicBezTo>
                  <a:cubicBezTo>
                    <a:pt x="13" y="20"/>
                    <a:pt x="13" y="20"/>
                    <a:pt x="13" y="20"/>
                  </a:cubicBezTo>
                  <a:cubicBezTo>
                    <a:pt x="12" y="20"/>
                    <a:pt x="11" y="21"/>
                    <a:pt x="11" y="22"/>
                  </a:cubicBezTo>
                  <a:moveTo>
                    <a:pt x="9" y="20"/>
                  </a:moveTo>
                  <a:cubicBezTo>
                    <a:pt x="9" y="20"/>
                    <a:pt x="9" y="19"/>
                    <a:pt x="9" y="19"/>
                  </a:cubicBezTo>
                  <a:cubicBezTo>
                    <a:pt x="11" y="18"/>
                    <a:pt x="12" y="17"/>
                    <a:pt x="13" y="17"/>
                  </a:cubicBezTo>
                  <a:cubicBezTo>
                    <a:pt x="12" y="18"/>
                    <a:pt x="11" y="19"/>
                    <a:pt x="9" y="20"/>
                  </a:cubicBezTo>
                  <a:moveTo>
                    <a:pt x="10" y="20"/>
                  </a:moveTo>
                  <a:cubicBezTo>
                    <a:pt x="12" y="19"/>
                    <a:pt x="13" y="18"/>
                    <a:pt x="14" y="17"/>
                  </a:cubicBezTo>
                  <a:cubicBezTo>
                    <a:pt x="14" y="17"/>
                    <a:pt x="14" y="18"/>
                    <a:pt x="14" y="18"/>
                  </a:cubicBezTo>
                  <a:cubicBezTo>
                    <a:pt x="14" y="18"/>
                    <a:pt x="14" y="18"/>
                    <a:pt x="14" y="18"/>
                  </a:cubicBezTo>
                  <a:cubicBezTo>
                    <a:pt x="12" y="18"/>
                    <a:pt x="11" y="19"/>
                    <a:pt x="10" y="20"/>
                  </a:cubicBezTo>
                  <a:moveTo>
                    <a:pt x="14" y="16"/>
                  </a:moveTo>
                  <a:cubicBezTo>
                    <a:pt x="14" y="16"/>
                    <a:pt x="14" y="16"/>
                    <a:pt x="14" y="16"/>
                  </a:cubicBezTo>
                  <a:cubicBezTo>
                    <a:pt x="14" y="16"/>
                    <a:pt x="14" y="16"/>
                    <a:pt x="14" y="16"/>
                  </a:cubicBezTo>
                  <a:cubicBezTo>
                    <a:pt x="14" y="16"/>
                    <a:pt x="14" y="16"/>
                    <a:pt x="14" y="16"/>
                  </a:cubicBezTo>
                  <a:cubicBezTo>
                    <a:pt x="14" y="16"/>
                    <a:pt x="14" y="16"/>
                    <a:pt x="14" y="16"/>
                  </a:cubicBezTo>
                  <a:moveTo>
                    <a:pt x="3" y="15"/>
                  </a:moveTo>
                  <a:cubicBezTo>
                    <a:pt x="2" y="15"/>
                    <a:pt x="2" y="15"/>
                    <a:pt x="2" y="15"/>
                  </a:cubicBezTo>
                  <a:cubicBezTo>
                    <a:pt x="2" y="15"/>
                    <a:pt x="2" y="15"/>
                    <a:pt x="2" y="15"/>
                  </a:cubicBezTo>
                  <a:cubicBezTo>
                    <a:pt x="2" y="15"/>
                    <a:pt x="2" y="15"/>
                    <a:pt x="2" y="15"/>
                  </a:cubicBezTo>
                  <a:cubicBezTo>
                    <a:pt x="2" y="14"/>
                    <a:pt x="3" y="14"/>
                    <a:pt x="4" y="13"/>
                  </a:cubicBezTo>
                  <a:cubicBezTo>
                    <a:pt x="3" y="14"/>
                    <a:pt x="3" y="14"/>
                    <a:pt x="3" y="15"/>
                  </a:cubicBezTo>
                  <a:cubicBezTo>
                    <a:pt x="3" y="15"/>
                    <a:pt x="3" y="15"/>
                    <a:pt x="3" y="15"/>
                  </a:cubicBezTo>
                  <a:moveTo>
                    <a:pt x="14" y="16"/>
                  </a:moveTo>
                  <a:cubicBezTo>
                    <a:pt x="16" y="15"/>
                    <a:pt x="17" y="14"/>
                    <a:pt x="18" y="13"/>
                  </a:cubicBezTo>
                  <a:cubicBezTo>
                    <a:pt x="18" y="12"/>
                    <a:pt x="19" y="12"/>
                    <a:pt x="19" y="12"/>
                  </a:cubicBezTo>
                  <a:cubicBezTo>
                    <a:pt x="19" y="12"/>
                    <a:pt x="19" y="12"/>
                    <a:pt x="18" y="13"/>
                  </a:cubicBezTo>
                  <a:cubicBezTo>
                    <a:pt x="17" y="14"/>
                    <a:pt x="17" y="14"/>
                    <a:pt x="16" y="15"/>
                  </a:cubicBezTo>
                  <a:cubicBezTo>
                    <a:pt x="16" y="16"/>
                    <a:pt x="16" y="16"/>
                    <a:pt x="16" y="16"/>
                  </a:cubicBezTo>
                  <a:cubicBezTo>
                    <a:pt x="17" y="15"/>
                    <a:pt x="18" y="14"/>
                    <a:pt x="19" y="13"/>
                  </a:cubicBezTo>
                  <a:cubicBezTo>
                    <a:pt x="20" y="13"/>
                    <a:pt x="20" y="12"/>
                    <a:pt x="20" y="12"/>
                  </a:cubicBezTo>
                  <a:cubicBezTo>
                    <a:pt x="20" y="12"/>
                    <a:pt x="20" y="13"/>
                    <a:pt x="20" y="13"/>
                  </a:cubicBezTo>
                  <a:cubicBezTo>
                    <a:pt x="20" y="14"/>
                    <a:pt x="19" y="15"/>
                    <a:pt x="18" y="15"/>
                  </a:cubicBezTo>
                  <a:cubicBezTo>
                    <a:pt x="19" y="16"/>
                    <a:pt x="19" y="16"/>
                    <a:pt x="19" y="16"/>
                  </a:cubicBezTo>
                  <a:cubicBezTo>
                    <a:pt x="19" y="15"/>
                    <a:pt x="20" y="15"/>
                    <a:pt x="20" y="15"/>
                  </a:cubicBezTo>
                  <a:cubicBezTo>
                    <a:pt x="21" y="15"/>
                    <a:pt x="21" y="15"/>
                    <a:pt x="21" y="15"/>
                  </a:cubicBezTo>
                  <a:cubicBezTo>
                    <a:pt x="21" y="15"/>
                    <a:pt x="21" y="15"/>
                    <a:pt x="21" y="15"/>
                  </a:cubicBezTo>
                  <a:cubicBezTo>
                    <a:pt x="21" y="15"/>
                    <a:pt x="21" y="15"/>
                    <a:pt x="21" y="15"/>
                  </a:cubicBezTo>
                  <a:cubicBezTo>
                    <a:pt x="21" y="15"/>
                    <a:pt x="21" y="15"/>
                    <a:pt x="21" y="16"/>
                  </a:cubicBezTo>
                  <a:cubicBezTo>
                    <a:pt x="20" y="16"/>
                    <a:pt x="20" y="16"/>
                    <a:pt x="19" y="16"/>
                  </a:cubicBezTo>
                  <a:cubicBezTo>
                    <a:pt x="18" y="16"/>
                    <a:pt x="16" y="16"/>
                    <a:pt x="15" y="16"/>
                  </a:cubicBezTo>
                  <a:cubicBezTo>
                    <a:pt x="14" y="16"/>
                    <a:pt x="14" y="16"/>
                    <a:pt x="14" y="16"/>
                  </a:cubicBezTo>
                  <a:moveTo>
                    <a:pt x="3" y="15"/>
                  </a:moveTo>
                  <a:cubicBezTo>
                    <a:pt x="4" y="14"/>
                    <a:pt x="5" y="13"/>
                    <a:pt x="6" y="12"/>
                  </a:cubicBezTo>
                  <a:cubicBezTo>
                    <a:pt x="6" y="12"/>
                    <a:pt x="7" y="12"/>
                    <a:pt x="7" y="12"/>
                  </a:cubicBezTo>
                  <a:cubicBezTo>
                    <a:pt x="6" y="12"/>
                    <a:pt x="6" y="12"/>
                    <a:pt x="6" y="13"/>
                  </a:cubicBezTo>
                  <a:cubicBezTo>
                    <a:pt x="5" y="13"/>
                    <a:pt x="5" y="14"/>
                    <a:pt x="4" y="15"/>
                  </a:cubicBezTo>
                  <a:cubicBezTo>
                    <a:pt x="4" y="15"/>
                    <a:pt x="4" y="15"/>
                    <a:pt x="4" y="15"/>
                  </a:cubicBezTo>
                  <a:cubicBezTo>
                    <a:pt x="4" y="15"/>
                    <a:pt x="4" y="15"/>
                    <a:pt x="3" y="15"/>
                  </a:cubicBezTo>
                  <a:moveTo>
                    <a:pt x="7" y="11"/>
                  </a:moveTo>
                  <a:cubicBezTo>
                    <a:pt x="7" y="11"/>
                    <a:pt x="7" y="11"/>
                    <a:pt x="7" y="11"/>
                  </a:cubicBezTo>
                  <a:cubicBezTo>
                    <a:pt x="7" y="11"/>
                    <a:pt x="7" y="11"/>
                    <a:pt x="7" y="11"/>
                  </a:cubicBezTo>
                  <a:moveTo>
                    <a:pt x="20" y="15"/>
                  </a:moveTo>
                  <a:cubicBezTo>
                    <a:pt x="19" y="15"/>
                    <a:pt x="20" y="14"/>
                    <a:pt x="20" y="14"/>
                  </a:cubicBezTo>
                  <a:cubicBezTo>
                    <a:pt x="21" y="13"/>
                    <a:pt x="21" y="12"/>
                    <a:pt x="21" y="11"/>
                  </a:cubicBezTo>
                  <a:cubicBezTo>
                    <a:pt x="21" y="11"/>
                    <a:pt x="21" y="11"/>
                    <a:pt x="21" y="11"/>
                  </a:cubicBezTo>
                  <a:cubicBezTo>
                    <a:pt x="21" y="12"/>
                    <a:pt x="21" y="13"/>
                    <a:pt x="21" y="14"/>
                  </a:cubicBezTo>
                  <a:cubicBezTo>
                    <a:pt x="21" y="14"/>
                    <a:pt x="21" y="14"/>
                    <a:pt x="21" y="14"/>
                  </a:cubicBezTo>
                  <a:cubicBezTo>
                    <a:pt x="21" y="14"/>
                    <a:pt x="20" y="15"/>
                    <a:pt x="20" y="15"/>
                  </a:cubicBezTo>
                  <a:moveTo>
                    <a:pt x="2" y="14"/>
                  </a:moveTo>
                  <a:cubicBezTo>
                    <a:pt x="2" y="14"/>
                    <a:pt x="2" y="14"/>
                    <a:pt x="2" y="13"/>
                  </a:cubicBezTo>
                  <a:cubicBezTo>
                    <a:pt x="2" y="13"/>
                    <a:pt x="2" y="13"/>
                    <a:pt x="2" y="13"/>
                  </a:cubicBezTo>
                  <a:cubicBezTo>
                    <a:pt x="2" y="13"/>
                    <a:pt x="4" y="11"/>
                    <a:pt x="4" y="11"/>
                  </a:cubicBezTo>
                  <a:cubicBezTo>
                    <a:pt x="4" y="11"/>
                    <a:pt x="3" y="12"/>
                    <a:pt x="3" y="12"/>
                  </a:cubicBezTo>
                  <a:cubicBezTo>
                    <a:pt x="2" y="13"/>
                    <a:pt x="2" y="14"/>
                    <a:pt x="2" y="14"/>
                  </a:cubicBezTo>
                  <a:moveTo>
                    <a:pt x="17" y="14"/>
                  </a:moveTo>
                  <a:cubicBezTo>
                    <a:pt x="18" y="13"/>
                    <a:pt x="19" y="12"/>
                    <a:pt x="20" y="11"/>
                  </a:cubicBezTo>
                  <a:cubicBezTo>
                    <a:pt x="21" y="11"/>
                    <a:pt x="21" y="11"/>
                    <a:pt x="21" y="11"/>
                  </a:cubicBezTo>
                  <a:cubicBezTo>
                    <a:pt x="20" y="12"/>
                    <a:pt x="18" y="13"/>
                    <a:pt x="17" y="14"/>
                  </a:cubicBezTo>
                  <a:moveTo>
                    <a:pt x="14" y="16"/>
                  </a:moveTo>
                  <a:cubicBezTo>
                    <a:pt x="14" y="16"/>
                    <a:pt x="15" y="15"/>
                    <a:pt x="15" y="14"/>
                  </a:cubicBezTo>
                  <a:cubicBezTo>
                    <a:pt x="16" y="13"/>
                    <a:pt x="16" y="12"/>
                    <a:pt x="17" y="11"/>
                  </a:cubicBezTo>
                  <a:cubicBezTo>
                    <a:pt x="18" y="11"/>
                    <a:pt x="18" y="11"/>
                    <a:pt x="19" y="11"/>
                  </a:cubicBezTo>
                  <a:cubicBezTo>
                    <a:pt x="17" y="12"/>
                    <a:pt x="16" y="13"/>
                    <a:pt x="15" y="15"/>
                  </a:cubicBezTo>
                  <a:cubicBezTo>
                    <a:pt x="15" y="15"/>
                    <a:pt x="14" y="15"/>
                    <a:pt x="14" y="16"/>
                  </a:cubicBezTo>
                  <a:moveTo>
                    <a:pt x="9" y="19"/>
                  </a:moveTo>
                  <a:cubicBezTo>
                    <a:pt x="9" y="18"/>
                    <a:pt x="9" y="18"/>
                    <a:pt x="9" y="18"/>
                  </a:cubicBezTo>
                  <a:cubicBezTo>
                    <a:pt x="11" y="17"/>
                    <a:pt x="13" y="15"/>
                    <a:pt x="14" y="13"/>
                  </a:cubicBezTo>
                  <a:cubicBezTo>
                    <a:pt x="14" y="13"/>
                    <a:pt x="15" y="12"/>
                    <a:pt x="15" y="12"/>
                  </a:cubicBezTo>
                  <a:cubicBezTo>
                    <a:pt x="15" y="12"/>
                    <a:pt x="16" y="11"/>
                    <a:pt x="16" y="11"/>
                  </a:cubicBezTo>
                  <a:cubicBezTo>
                    <a:pt x="17" y="11"/>
                    <a:pt x="17" y="11"/>
                    <a:pt x="17" y="11"/>
                  </a:cubicBezTo>
                  <a:cubicBezTo>
                    <a:pt x="15" y="13"/>
                    <a:pt x="14" y="15"/>
                    <a:pt x="13" y="16"/>
                  </a:cubicBezTo>
                  <a:cubicBezTo>
                    <a:pt x="13" y="17"/>
                    <a:pt x="13" y="17"/>
                    <a:pt x="13" y="17"/>
                  </a:cubicBezTo>
                  <a:cubicBezTo>
                    <a:pt x="12" y="17"/>
                    <a:pt x="11" y="18"/>
                    <a:pt x="9" y="19"/>
                  </a:cubicBezTo>
                  <a:moveTo>
                    <a:pt x="2" y="13"/>
                  </a:moveTo>
                  <a:cubicBezTo>
                    <a:pt x="2" y="12"/>
                    <a:pt x="2" y="12"/>
                    <a:pt x="2" y="11"/>
                  </a:cubicBezTo>
                  <a:cubicBezTo>
                    <a:pt x="2" y="11"/>
                    <a:pt x="2" y="11"/>
                    <a:pt x="2" y="11"/>
                  </a:cubicBezTo>
                  <a:cubicBezTo>
                    <a:pt x="2" y="11"/>
                    <a:pt x="2" y="11"/>
                    <a:pt x="2" y="11"/>
                  </a:cubicBezTo>
                  <a:cubicBezTo>
                    <a:pt x="2" y="11"/>
                    <a:pt x="2" y="12"/>
                    <a:pt x="2" y="13"/>
                  </a:cubicBezTo>
                  <a:moveTo>
                    <a:pt x="10" y="17"/>
                  </a:moveTo>
                  <a:cubicBezTo>
                    <a:pt x="9" y="17"/>
                    <a:pt x="10" y="17"/>
                    <a:pt x="10" y="16"/>
                  </a:cubicBezTo>
                  <a:cubicBezTo>
                    <a:pt x="11" y="16"/>
                    <a:pt x="11" y="16"/>
                    <a:pt x="11" y="15"/>
                  </a:cubicBezTo>
                  <a:cubicBezTo>
                    <a:pt x="13" y="14"/>
                    <a:pt x="14" y="13"/>
                    <a:pt x="15" y="11"/>
                  </a:cubicBezTo>
                  <a:cubicBezTo>
                    <a:pt x="16" y="11"/>
                    <a:pt x="16" y="11"/>
                    <a:pt x="16" y="11"/>
                  </a:cubicBezTo>
                  <a:cubicBezTo>
                    <a:pt x="14" y="12"/>
                    <a:pt x="13" y="14"/>
                    <a:pt x="12" y="15"/>
                  </a:cubicBezTo>
                  <a:cubicBezTo>
                    <a:pt x="11" y="16"/>
                    <a:pt x="10" y="17"/>
                    <a:pt x="10" y="17"/>
                  </a:cubicBezTo>
                  <a:cubicBezTo>
                    <a:pt x="10" y="17"/>
                    <a:pt x="10" y="17"/>
                    <a:pt x="10" y="17"/>
                  </a:cubicBezTo>
                  <a:moveTo>
                    <a:pt x="9" y="17"/>
                  </a:moveTo>
                  <a:cubicBezTo>
                    <a:pt x="9" y="16"/>
                    <a:pt x="9" y="16"/>
                    <a:pt x="9" y="16"/>
                  </a:cubicBezTo>
                  <a:cubicBezTo>
                    <a:pt x="12" y="15"/>
                    <a:pt x="13" y="12"/>
                    <a:pt x="15" y="11"/>
                  </a:cubicBezTo>
                  <a:cubicBezTo>
                    <a:pt x="15" y="11"/>
                    <a:pt x="15" y="11"/>
                    <a:pt x="15" y="11"/>
                  </a:cubicBezTo>
                  <a:cubicBezTo>
                    <a:pt x="14" y="12"/>
                    <a:pt x="13" y="13"/>
                    <a:pt x="13" y="14"/>
                  </a:cubicBezTo>
                  <a:cubicBezTo>
                    <a:pt x="11" y="15"/>
                    <a:pt x="10" y="16"/>
                    <a:pt x="9" y="17"/>
                  </a:cubicBezTo>
                  <a:moveTo>
                    <a:pt x="3" y="14"/>
                  </a:moveTo>
                  <a:cubicBezTo>
                    <a:pt x="3" y="14"/>
                    <a:pt x="3" y="14"/>
                    <a:pt x="4" y="14"/>
                  </a:cubicBezTo>
                  <a:cubicBezTo>
                    <a:pt x="4" y="13"/>
                    <a:pt x="5" y="12"/>
                    <a:pt x="6" y="11"/>
                  </a:cubicBezTo>
                  <a:cubicBezTo>
                    <a:pt x="6" y="11"/>
                    <a:pt x="6" y="11"/>
                    <a:pt x="6" y="11"/>
                  </a:cubicBezTo>
                  <a:cubicBezTo>
                    <a:pt x="6" y="11"/>
                    <a:pt x="7" y="11"/>
                    <a:pt x="7" y="11"/>
                  </a:cubicBezTo>
                  <a:cubicBezTo>
                    <a:pt x="6" y="11"/>
                    <a:pt x="6" y="12"/>
                    <a:pt x="5" y="13"/>
                  </a:cubicBezTo>
                  <a:cubicBezTo>
                    <a:pt x="5" y="13"/>
                    <a:pt x="4" y="14"/>
                    <a:pt x="3" y="14"/>
                  </a:cubicBezTo>
                  <a:moveTo>
                    <a:pt x="2" y="11"/>
                  </a:moveTo>
                  <a:cubicBezTo>
                    <a:pt x="2" y="11"/>
                    <a:pt x="2" y="11"/>
                    <a:pt x="2" y="11"/>
                  </a:cubicBezTo>
                  <a:cubicBezTo>
                    <a:pt x="2" y="11"/>
                    <a:pt x="2" y="11"/>
                    <a:pt x="2" y="11"/>
                  </a:cubicBezTo>
                  <a:cubicBezTo>
                    <a:pt x="2" y="11"/>
                    <a:pt x="2" y="11"/>
                    <a:pt x="2" y="11"/>
                  </a:cubicBezTo>
                  <a:moveTo>
                    <a:pt x="2" y="12"/>
                  </a:moveTo>
                  <a:cubicBezTo>
                    <a:pt x="2" y="12"/>
                    <a:pt x="2" y="11"/>
                    <a:pt x="3" y="11"/>
                  </a:cubicBezTo>
                  <a:cubicBezTo>
                    <a:pt x="3" y="11"/>
                    <a:pt x="3" y="11"/>
                    <a:pt x="3" y="11"/>
                  </a:cubicBezTo>
                  <a:cubicBezTo>
                    <a:pt x="4" y="11"/>
                    <a:pt x="5" y="11"/>
                    <a:pt x="6" y="11"/>
                  </a:cubicBezTo>
                  <a:cubicBezTo>
                    <a:pt x="6" y="11"/>
                    <a:pt x="6" y="11"/>
                    <a:pt x="6" y="11"/>
                  </a:cubicBezTo>
                  <a:cubicBezTo>
                    <a:pt x="4" y="12"/>
                    <a:pt x="4" y="13"/>
                    <a:pt x="3" y="14"/>
                  </a:cubicBezTo>
                  <a:cubicBezTo>
                    <a:pt x="2" y="14"/>
                    <a:pt x="2" y="14"/>
                    <a:pt x="2" y="14"/>
                  </a:cubicBezTo>
                  <a:cubicBezTo>
                    <a:pt x="2" y="14"/>
                    <a:pt x="2" y="14"/>
                    <a:pt x="3" y="13"/>
                  </a:cubicBezTo>
                  <a:cubicBezTo>
                    <a:pt x="3" y="13"/>
                    <a:pt x="3" y="12"/>
                    <a:pt x="3" y="12"/>
                  </a:cubicBezTo>
                  <a:cubicBezTo>
                    <a:pt x="3" y="12"/>
                    <a:pt x="3" y="12"/>
                    <a:pt x="3" y="12"/>
                  </a:cubicBezTo>
                  <a:cubicBezTo>
                    <a:pt x="4" y="12"/>
                    <a:pt x="4" y="11"/>
                    <a:pt x="4" y="11"/>
                  </a:cubicBezTo>
                  <a:cubicBezTo>
                    <a:pt x="4" y="11"/>
                    <a:pt x="4" y="11"/>
                    <a:pt x="4" y="11"/>
                  </a:cubicBezTo>
                  <a:cubicBezTo>
                    <a:pt x="3" y="11"/>
                    <a:pt x="3" y="11"/>
                    <a:pt x="2" y="12"/>
                  </a:cubicBezTo>
                  <a:cubicBezTo>
                    <a:pt x="2" y="12"/>
                    <a:pt x="2" y="12"/>
                    <a:pt x="2" y="12"/>
                  </a:cubicBezTo>
                  <a:moveTo>
                    <a:pt x="10" y="15"/>
                  </a:moveTo>
                  <a:cubicBezTo>
                    <a:pt x="12" y="14"/>
                    <a:pt x="13" y="11"/>
                    <a:pt x="14" y="10"/>
                  </a:cubicBezTo>
                  <a:cubicBezTo>
                    <a:pt x="14" y="10"/>
                    <a:pt x="14" y="10"/>
                    <a:pt x="14" y="10"/>
                  </a:cubicBezTo>
                  <a:cubicBezTo>
                    <a:pt x="14" y="10"/>
                    <a:pt x="14" y="10"/>
                    <a:pt x="14" y="10"/>
                  </a:cubicBezTo>
                  <a:cubicBezTo>
                    <a:pt x="15" y="11"/>
                    <a:pt x="15" y="11"/>
                    <a:pt x="15" y="11"/>
                  </a:cubicBezTo>
                  <a:cubicBezTo>
                    <a:pt x="13" y="12"/>
                    <a:pt x="12" y="14"/>
                    <a:pt x="10" y="15"/>
                  </a:cubicBezTo>
                  <a:moveTo>
                    <a:pt x="5" y="15"/>
                  </a:moveTo>
                  <a:cubicBezTo>
                    <a:pt x="7" y="13"/>
                    <a:pt x="10" y="11"/>
                    <a:pt x="12" y="9"/>
                  </a:cubicBezTo>
                  <a:cubicBezTo>
                    <a:pt x="10" y="11"/>
                    <a:pt x="8" y="13"/>
                    <a:pt x="7" y="15"/>
                  </a:cubicBezTo>
                  <a:cubicBezTo>
                    <a:pt x="7" y="15"/>
                    <a:pt x="7" y="15"/>
                    <a:pt x="7" y="15"/>
                  </a:cubicBezTo>
                  <a:cubicBezTo>
                    <a:pt x="6" y="15"/>
                    <a:pt x="5" y="15"/>
                    <a:pt x="5" y="15"/>
                  </a:cubicBezTo>
                  <a:moveTo>
                    <a:pt x="9" y="11"/>
                  </a:moveTo>
                  <a:cubicBezTo>
                    <a:pt x="10" y="11"/>
                    <a:pt x="10" y="11"/>
                    <a:pt x="10" y="11"/>
                  </a:cubicBezTo>
                  <a:cubicBezTo>
                    <a:pt x="10" y="10"/>
                    <a:pt x="10" y="10"/>
                    <a:pt x="10" y="10"/>
                  </a:cubicBezTo>
                  <a:cubicBezTo>
                    <a:pt x="10" y="10"/>
                    <a:pt x="10" y="10"/>
                    <a:pt x="10" y="10"/>
                  </a:cubicBezTo>
                  <a:cubicBezTo>
                    <a:pt x="11" y="10"/>
                    <a:pt x="11" y="9"/>
                    <a:pt x="12" y="9"/>
                  </a:cubicBezTo>
                  <a:cubicBezTo>
                    <a:pt x="10" y="10"/>
                    <a:pt x="9" y="11"/>
                    <a:pt x="8" y="12"/>
                  </a:cubicBezTo>
                  <a:cubicBezTo>
                    <a:pt x="7" y="13"/>
                    <a:pt x="6" y="13"/>
                    <a:pt x="5" y="14"/>
                  </a:cubicBezTo>
                  <a:cubicBezTo>
                    <a:pt x="6" y="13"/>
                    <a:pt x="7" y="12"/>
                    <a:pt x="8" y="11"/>
                  </a:cubicBezTo>
                  <a:cubicBezTo>
                    <a:pt x="8" y="11"/>
                    <a:pt x="8" y="11"/>
                    <a:pt x="8" y="11"/>
                  </a:cubicBezTo>
                  <a:cubicBezTo>
                    <a:pt x="8" y="11"/>
                    <a:pt x="9" y="11"/>
                    <a:pt x="9" y="11"/>
                  </a:cubicBezTo>
                  <a:moveTo>
                    <a:pt x="13" y="9"/>
                  </a:moveTo>
                  <a:cubicBezTo>
                    <a:pt x="12" y="9"/>
                    <a:pt x="12" y="9"/>
                    <a:pt x="12" y="9"/>
                  </a:cubicBezTo>
                  <a:cubicBezTo>
                    <a:pt x="14" y="8"/>
                    <a:pt x="14" y="8"/>
                    <a:pt x="14" y="8"/>
                  </a:cubicBezTo>
                  <a:cubicBezTo>
                    <a:pt x="13" y="9"/>
                    <a:pt x="13" y="9"/>
                    <a:pt x="13" y="9"/>
                  </a:cubicBezTo>
                  <a:moveTo>
                    <a:pt x="7" y="15"/>
                  </a:moveTo>
                  <a:cubicBezTo>
                    <a:pt x="9" y="12"/>
                    <a:pt x="12" y="10"/>
                    <a:pt x="14" y="8"/>
                  </a:cubicBezTo>
                  <a:cubicBezTo>
                    <a:pt x="14" y="8"/>
                    <a:pt x="14" y="8"/>
                    <a:pt x="14" y="8"/>
                  </a:cubicBezTo>
                  <a:cubicBezTo>
                    <a:pt x="14" y="8"/>
                    <a:pt x="14" y="9"/>
                    <a:pt x="14" y="9"/>
                  </a:cubicBezTo>
                  <a:cubicBezTo>
                    <a:pt x="14" y="9"/>
                    <a:pt x="14" y="9"/>
                    <a:pt x="14" y="9"/>
                  </a:cubicBezTo>
                  <a:cubicBezTo>
                    <a:pt x="12" y="11"/>
                    <a:pt x="10" y="12"/>
                    <a:pt x="8" y="14"/>
                  </a:cubicBezTo>
                  <a:cubicBezTo>
                    <a:pt x="8" y="15"/>
                    <a:pt x="8" y="15"/>
                    <a:pt x="8" y="15"/>
                  </a:cubicBezTo>
                  <a:cubicBezTo>
                    <a:pt x="9" y="14"/>
                    <a:pt x="10" y="13"/>
                    <a:pt x="11" y="13"/>
                  </a:cubicBezTo>
                  <a:cubicBezTo>
                    <a:pt x="11" y="12"/>
                    <a:pt x="12" y="12"/>
                    <a:pt x="13" y="11"/>
                  </a:cubicBezTo>
                  <a:cubicBezTo>
                    <a:pt x="13" y="11"/>
                    <a:pt x="13" y="11"/>
                    <a:pt x="13" y="11"/>
                  </a:cubicBezTo>
                  <a:cubicBezTo>
                    <a:pt x="12" y="12"/>
                    <a:pt x="11" y="14"/>
                    <a:pt x="9" y="15"/>
                  </a:cubicBezTo>
                  <a:cubicBezTo>
                    <a:pt x="9" y="15"/>
                    <a:pt x="9" y="15"/>
                    <a:pt x="9" y="15"/>
                  </a:cubicBezTo>
                  <a:cubicBezTo>
                    <a:pt x="9" y="15"/>
                    <a:pt x="9" y="15"/>
                    <a:pt x="9" y="15"/>
                  </a:cubicBezTo>
                  <a:cubicBezTo>
                    <a:pt x="8" y="15"/>
                    <a:pt x="8" y="15"/>
                    <a:pt x="7" y="15"/>
                  </a:cubicBezTo>
                  <a:moveTo>
                    <a:pt x="10" y="9"/>
                  </a:moveTo>
                  <a:cubicBezTo>
                    <a:pt x="10" y="9"/>
                    <a:pt x="10" y="8"/>
                    <a:pt x="10" y="8"/>
                  </a:cubicBezTo>
                  <a:cubicBezTo>
                    <a:pt x="11" y="8"/>
                    <a:pt x="12" y="7"/>
                    <a:pt x="13" y="6"/>
                  </a:cubicBezTo>
                  <a:cubicBezTo>
                    <a:pt x="13" y="6"/>
                    <a:pt x="13" y="6"/>
                    <a:pt x="14" y="6"/>
                  </a:cubicBezTo>
                  <a:cubicBezTo>
                    <a:pt x="14" y="6"/>
                    <a:pt x="13" y="7"/>
                    <a:pt x="12" y="7"/>
                  </a:cubicBezTo>
                  <a:cubicBezTo>
                    <a:pt x="12" y="8"/>
                    <a:pt x="11" y="9"/>
                    <a:pt x="10" y="9"/>
                  </a:cubicBezTo>
                  <a:moveTo>
                    <a:pt x="10" y="7"/>
                  </a:moveTo>
                  <a:cubicBezTo>
                    <a:pt x="10" y="7"/>
                    <a:pt x="10" y="6"/>
                    <a:pt x="10" y="6"/>
                  </a:cubicBezTo>
                  <a:cubicBezTo>
                    <a:pt x="11" y="5"/>
                    <a:pt x="12" y="4"/>
                    <a:pt x="13" y="4"/>
                  </a:cubicBezTo>
                  <a:cubicBezTo>
                    <a:pt x="13" y="3"/>
                    <a:pt x="13" y="3"/>
                    <a:pt x="13" y="3"/>
                  </a:cubicBezTo>
                  <a:cubicBezTo>
                    <a:pt x="14" y="3"/>
                    <a:pt x="12" y="5"/>
                    <a:pt x="12" y="6"/>
                  </a:cubicBezTo>
                  <a:cubicBezTo>
                    <a:pt x="11" y="6"/>
                    <a:pt x="10" y="7"/>
                    <a:pt x="10" y="7"/>
                  </a:cubicBezTo>
                  <a:moveTo>
                    <a:pt x="10" y="5"/>
                  </a:moveTo>
                  <a:cubicBezTo>
                    <a:pt x="10" y="4"/>
                    <a:pt x="10" y="4"/>
                    <a:pt x="10" y="4"/>
                  </a:cubicBezTo>
                  <a:cubicBezTo>
                    <a:pt x="10" y="3"/>
                    <a:pt x="11" y="3"/>
                    <a:pt x="11" y="3"/>
                  </a:cubicBezTo>
                  <a:cubicBezTo>
                    <a:pt x="12" y="2"/>
                    <a:pt x="12" y="2"/>
                    <a:pt x="12" y="2"/>
                  </a:cubicBezTo>
                  <a:cubicBezTo>
                    <a:pt x="12" y="2"/>
                    <a:pt x="11" y="3"/>
                    <a:pt x="11" y="3"/>
                  </a:cubicBezTo>
                  <a:cubicBezTo>
                    <a:pt x="11" y="4"/>
                    <a:pt x="10" y="4"/>
                    <a:pt x="10" y="5"/>
                  </a:cubicBezTo>
                  <a:moveTo>
                    <a:pt x="10" y="6"/>
                  </a:moveTo>
                  <a:cubicBezTo>
                    <a:pt x="10" y="5"/>
                    <a:pt x="10" y="5"/>
                    <a:pt x="10" y="5"/>
                  </a:cubicBezTo>
                  <a:cubicBezTo>
                    <a:pt x="10" y="5"/>
                    <a:pt x="11" y="4"/>
                    <a:pt x="11" y="4"/>
                  </a:cubicBezTo>
                  <a:cubicBezTo>
                    <a:pt x="12" y="3"/>
                    <a:pt x="12" y="2"/>
                    <a:pt x="13" y="2"/>
                  </a:cubicBezTo>
                  <a:cubicBezTo>
                    <a:pt x="13" y="2"/>
                    <a:pt x="14" y="2"/>
                    <a:pt x="14" y="2"/>
                  </a:cubicBezTo>
                  <a:cubicBezTo>
                    <a:pt x="14" y="4"/>
                    <a:pt x="14" y="6"/>
                    <a:pt x="14" y="8"/>
                  </a:cubicBezTo>
                  <a:cubicBezTo>
                    <a:pt x="14" y="8"/>
                    <a:pt x="14" y="8"/>
                    <a:pt x="14" y="8"/>
                  </a:cubicBezTo>
                  <a:cubicBezTo>
                    <a:pt x="13" y="8"/>
                    <a:pt x="12" y="9"/>
                    <a:pt x="11" y="9"/>
                  </a:cubicBezTo>
                  <a:cubicBezTo>
                    <a:pt x="11" y="9"/>
                    <a:pt x="10" y="10"/>
                    <a:pt x="10" y="10"/>
                  </a:cubicBezTo>
                  <a:cubicBezTo>
                    <a:pt x="10" y="10"/>
                    <a:pt x="10" y="9"/>
                    <a:pt x="11" y="9"/>
                  </a:cubicBezTo>
                  <a:cubicBezTo>
                    <a:pt x="12" y="8"/>
                    <a:pt x="13" y="7"/>
                    <a:pt x="14" y="5"/>
                  </a:cubicBezTo>
                  <a:cubicBezTo>
                    <a:pt x="14" y="5"/>
                    <a:pt x="14" y="5"/>
                    <a:pt x="14" y="5"/>
                  </a:cubicBezTo>
                  <a:cubicBezTo>
                    <a:pt x="13" y="5"/>
                    <a:pt x="13" y="6"/>
                    <a:pt x="12" y="6"/>
                  </a:cubicBezTo>
                  <a:cubicBezTo>
                    <a:pt x="12" y="6"/>
                    <a:pt x="10" y="8"/>
                    <a:pt x="10" y="8"/>
                  </a:cubicBezTo>
                  <a:cubicBezTo>
                    <a:pt x="10" y="8"/>
                    <a:pt x="10" y="8"/>
                    <a:pt x="10" y="7"/>
                  </a:cubicBezTo>
                  <a:cubicBezTo>
                    <a:pt x="12" y="6"/>
                    <a:pt x="13" y="5"/>
                    <a:pt x="14" y="3"/>
                  </a:cubicBezTo>
                  <a:cubicBezTo>
                    <a:pt x="14" y="3"/>
                    <a:pt x="14" y="3"/>
                    <a:pt x="14" y="3"/>
                  </a:cubicBezTo>
                  <a:cubicBezTo>
                    <a:pt x="12" y="3"/>
                    <a:pt x="11" y="5"/>
                    <a:pt x="10" y="6"/>
                  </a:cubicBezTo>
                  <a:moveTo>
                    <a:pt x="10" y="3"/>
                  </a:moveTo>
                  <a:cubicBezTo>
                    <a:pt x="10" y="3"/>
                    <a:pt x="10" y="2"/>
                    <a:pt x="10" y="2"/>
                  </a:cubicBezTo>
                  <a:cubicBezTo>
                    <a:pt x="10" y="2"/>
                    <a:pt x="10" y="2"/>
                    <a:pt x="11" y="2"/>
                  </a:cubicBezTo>
                  <a:cubicBezTo>
                    <a:pt x="11" y="2"/>
                    <a:pt x="12" y="2"/>
                    <a:pt x="12" y="2"/>
                  </a:cubicBezTo>
                  <a:cubicBezTo>
                    <a:pt x="11" y="2"/>
                    <a:pt x="11" y="3"/>
                    <a:pt x="10" y="3"/>
                  </a:cubicBezTo>
                  <a:moveTo>
                    <a:pt x="11" y="0"/>
                  </a:moveTo>
                  <a:cubicBezTo>
                    <a:pt x="10" y="0"/>
                    <a:pt x="10" y="0"/>
                    <a:pt x="9" y="0"/>
                  </a:cubicBezTo>
                  <a:cubicBezTo>
                    <a:pt x="9" y="0"/>
                    <a:pt x="9" y="0"/>
                    <a:pt x="9" y="0"/>
                  </a:cubicBezTo>
                  <a:cubicBezTo>
                    <a:pt x="8" y="1"/>
                    <a:pt x="8" y="1"/>
                    <a:pt x="8" y="1"/>
                  </a:cubicBezTo>
                  <a:cubicBezTo>
                    <a:pt x="8" y="4"/>
                    <a:pt x="8" y="6"/>
                    <a:pt x="8" y="9"/>
                  </a:cubicBezTo>
                  <a:cubicBezTo>
                    <a:pt x="6" y="9"/>
                    <a:pt x="4" y="9"/>
                    <a:pt x="2" y="9"/>
                  </a:cubicBezTo>
                  <a:cubicBezTo>
                    <a:pt x="2" y="9"/>
                    <a:pt x="1" y="9"/>
                    <a:pt x="1" y="9"/>
                  </a:cubicBezTo>
                  <a:cubicBezTo>
                    <a:pt x="1" y="9"/>
                    <a:pt x="1" y="9"/>
                    <a:pt x="1" y="9"/>
                  </a:cubicBezTo>
                  <a:cubicBezTo>
                    <a:pt x="0" y="9"/>
                    <a:pt x="0" y="9"/>
                    <a:pt x="0" y="10"/>
                  </a:cubicBezTo>
                  <a:cubicBezTo>
                    <a:pt x="0" y="12"/>
                    <a:pt x="0" y="14"/>
                    <a:pt x="0" y="16"/>
                  </a:cubicBezTo>
                  <a:cubicBezTo>
                    <a:pt x="0" y="16"/>
                    <a:pt x="0" y="16"/>
                    <a:pt x="1" y="16"/>
                  </a:cubicBezTo>
                  <a:cubicBezTo>
                    <a:pt x="1" y="16"/>
                    <a:pt x="1" y="16"/>
                    <a:pt x="1" y="16"/>
                  </a:cubicBezTo>
                  <a:cubicBezTo>
                    <a:pt x="1" y="16"/>
                    <a:pt x="1" y="16"/>
                    <a:pt x="1" y="16"/>
                  </a:cubicBezTo>
                  <a:cubicBezTo>
                    <a:pt x="2" y="16"/>
                    <a:pt x="3" y="16"/>
                    <a:pt x="3" y="16"/>
                  </a:cubicBezTo>
                  <a:cubicBezTo>
                    <a:pt x="5" y="16"/>
                    <a:pt x="6" y="16"/>
                    <a:pt x="8" y="16"/>
                  </a:cubicBezTo>
                  <a:cubicBezTo>
                    <a:pt x="8" y="19"/>
                    <a:pt x="8" y="21"/>
                    <a:pt x="8" y="24"/>
                  </a:cubicBezTo>
                  <a:cubicBezTo>
                    <a:pt x="8" y="25"/>
                    <a:pt x="8" y="25"/>
                    <a:pt x="8" y="25"/>
                  </a:cubicBezTo>
                  <a:cubicBezTo>
                    <a:pt x="9" y="25"/>
                    <a:pt x="9" y="25"/>
                    <a:pt x="9" y="25"/>
                  </a:cubicBezTo>
                  <a:cubicBezTo>
                    <a:pt x="9" y="25"/>
                    <a:pt x="10" y="25"/>
                    <a:pt x="10" y="25"/>
                  </a:cubicBezTo>
                  <a:cubicBezTo>
                    <a:pt x="11" y="25"/>
                    <a:pt x="13" y="25"/>
                    <a:pt x="15" y="25"/>
                  </a:cubicBezTo>
                  <a:cubicBezTo>
                    <a:pt x="15" y="25"/>
                    <a:pt x="15" y="25"/>
                    <a:pt x="15" y="24"/>
                  </a:cubicBezTo>
                  <a:cubicBezTo>
                    <a:pt x="15" y="24"/>
                    <a:pt x="15" y="24"/>
                    <a:pt x="15" y="24"/>
                  </a:cubicBezTo>
                  <a:cubicBezTo>
                    <a:pt x="15" y="22"/>
                    <a:pt x="15" y="20"/>
                    <a:pt x="15" y="17"/>
                  </a:cubicBezTo>
                  <a:cubicBezTo>
                    <a:pt x="17" y="17"/>
                    <a:pt x="18" y="17"/>
                    <a:pt x="19" y="17"/>
                  </a:cubicBezTo>
                  <a:cubicBezTo>
                    <a:pt x="20" y="17"/>
                    <a:pt x="21" y="17"/>
                    <a:pt x="22" y="17"/>
                  </a:cubicBezTo>
                  <a:cubicBezTo>
                    <a:pt x="22" y="17"/>
                    <a:pt x="22" y="17"/>
                    <a:pt x="22" y="17"/>
                  </a:cubicBezTo>
                  <a:cubicBezTo>
                    <a:pt x="23" y="17"/>
                    <a:pt x="23" y="17"/>
                    <a:pt x="23" y="17"/>
                  </a:cubicBezTo>
                  <a:cubicBezTo>
                    <a:pt x="23" y="15"/>
                    <a:pt x="23" y="13"/>
                    <a:pt x="23" y="11"/>
                  </a:cubicBezTo>
                  <a:cubicBezTo>
                    <a:pt x="23" y="11"/>
                    <a:pt x="23" y="11"/>
                    <a:pt x="23" y="11"/>
                  </a:cubicBezTo>
                  <a:cubicBezTo>
                    <a:pt x="23" y="11"/>
                    <a:pt x="23" y="11"/>
                    <a:pt x="23" y="11"/>
                  </a:cubicBezTo>
                  <a:cubicBezTo>
                    <a:pt x="22" y="10"/>
                    <a:pt x="22" y="10"/>
                    <a:pt x="22" y="10"/>
                  </a:cubicBezTo>
                  <a:cubicBezTo>
                    <a:pt x="20" y="10"/>
                    <a:pt x="18" y="10"/>
                    <a:pt x="16" y="10"/>
                  </a:cubicBezTo>
                  <a:cubicBezTo>
                    <a:pt x="16" y="7"/>
                    <a:pt x="16" y="4"/>
                    <a:pt x="16" y="1"/>
                  </a:cubicBezTo>
                  <a:cubicBezTo>
                    <a:pt x="16" y="1"/>
                    <a:pt x="16" y="1"/>
                    <a:pt x="16" y="1"/>
                  </a:cubicBezTo>
                  <a:cubicBezTo>
                    <a:pt x="15" y="0"/>
                    <a:pt x="15" y="0"/>
                    <a:pt x="15" y="0"/>
                  </a:cubicBezTo>
                  <a:cubicBezTo>
                    <a:pt x="14" y="0"/>
                    <a:pt x="12" y="0"/>
                    <a:pt x="11"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543" name="Google Shape;543;p22"/>
            <p:cNvSpPr/>
            <p:nvPr/>
          </p:nvSpPr>
          <p:spPr>
            <a:xfrm>
              <a:off x="8105444" y="1508052"/>
              <a:ext cx="169863" cy="182563"/>
            </a:xfrm>
            <a:custGeom>
              <a:rect b="b" l="l" r="r" t="t"/>
              <a:pathLst>
                <a:path extrusionOk="0" h="43" w="40">
                  <a:moveTo>
                    <a:pt x="31" y="40"/>
                  </a:moveTo>
                  <a:cubicBezTo>
                    <a:pt x="31" y="40"/>
                    <a:pt x="32" y="39"/>
                    <a:pt x="33" y="39"/>
                  </a:cubicBezTo>
                  <a:cubicBezTo>
                    <a:pt x="32" y="39"/>
                    <a:pt x="32" y="39"/>
                    <a:pt x="32" y="39"/>
                  </a:cubicBezTo>
                  <a:cubicBezTo>
                    <a:pt x="32" y="40"/>
                    <a:pt x="31" y="40"/>
                    <a:pt x="31" y="40"/>
                  </a:cubicBezTo>
                  <a:moveTo>
                    <a:pt x="27" y="41"/>
                  </a:moveTo>
                  <a:cubicBezTo>
                    <a:pt x="29" y="40"/>
                    <a:pt x="31" y="39"/>
                    <a:pt x="33" y="38"/>
                  </a:cubicBezTo>
                  <a:cubicBezTo>
                    <a:pt x="34" y="37"/>
                    <a:pt x="34" y="37"/>
                    <a:pt x="34" y="37"/>
                  </a:cubicBezTo>
                  <a:cubicBezTo>
                    <a:pt x="34" y="37"/>
                    <a:pt x="34" y="37"/>
                    <a:pt x="34" y="37"/>
                  </a:cubicBezTo>
                  <a:cubicBezTo>
                    <a:pt x="34" y="37"/>
                    <a:pt x="34" y="37"/>
                    <a:pt x="34" y="37"/>
                  </a:cubicBezTo>
                  <a:cubicBezTo>
                    <a:pt x="34" y="37"/>
                    <a:pt x="33" y="38"/>
                    <a:pt x="33" y="38"/>
                  </a:cubicBezTo>
                  <a:cubicBezTo>
                    <a:pt x="32" y="39"/>
                    <a:pt x="31" y="40"/>
                    <a:pt x="30" y="40"/>
                  </a:cubicBezTo>
                  <a:cubicBezTo>
                    <a:pt x="30" y="41"/>
                    <a:pt x="30" y="41"/>
                    <a:pt x="30" y="41"/>
                  </a:cubicBezTo>
                  <a:cubicBezTo>
                    <a:pt x="29" y="41"/>
                    <a:pt x="28" y="41"/>
                    <a:pt x="27" y="41"/>
                  </a:cubicBezTo>
                  <a:moveTo>
                    <a:pt x="22" y="40"/>
                  </a:moveTo>
                  <a:cubicBezTo>
                    <a:pt x="22" y="40"/>
                    <a:pt x="21" y="40"/>
                    <a:pt x="21" y="39"/>
                  </a:cubicBezTo>
                  <a:cubicBezTo>
                    <a:pt x="23" y="38"/>
                    <a:pt x="25" y="38"/>
                    <a:pt x="27" y="37"/>
                  </a:cubicBezTo>
                  <a:cubicBezTo>
                    <a:pt x="26" y="38"/>
                    <a:pt x="24" y="39"/>
                    <a:pt x="22" y="40"/>
                  </a:cubicBezTo>
                  <a:moveTo>
                    <a:pt x="26" y="41"/>
                  </a:moveTo>
                  <a:cubicBezTo>
                    <a:pt x="26" y="41"/>
                    <a:pt x="25" y="41"/>
                    <a:pt x="25" y="41"/>
                  </a:cubicBezTo>
                  <a:cubicBezTo>
                    <a:pt x="26" y="40"/>
                    <a:pt x="28" y="39"/>
                    <a:pt x="29" y="39"/>
                  </a:cubicBezTo>
                  <a:cubicBezTo>
                    <a:pt x="31" y="38"/>
                    <a:pt x="32" y="37"/>
                    <a:pt x="33" y="36"/>
                  </a:cubicBezTo>
                  <a:cubicBezTo>
                    <a:pt x="33" y="37"/>
                    <a:pt x="32" y="37"/>
                    <a:pt x="31" y="38"/>
                  </a:cubicBezTo>
                  <a:cubicBezTo>
                    <a:pt x="29" y="39"/>
                    <a:pt x="28" y="40"/>
                    <a:pt x="26" y="41"/>
                  </a:cubicBezTo>
                  <a:moveTo>
                    <a:pt x="24" y="41"/>
                  </a:moveTo>
                  <a:cubicBezTo>
                    <a:pt x="24" y="40"/>
                    <a:pt x="23" y="40"/>
                    <a:pt x="23" y="40"/>
                  </a:cubicBezTo>
                  <a:cubicBezTo>
                    <a:pt x="26" y="38"/>
                    <a:pt x="29" y="37"/>
                    <a:pt x="33" y="35"/>
                  </a:cubicBezTo>
                  <a:cubicBezTo>
                    <a:pt x="32" y="35"/>
                    <a:pt x="32" y="36"/>
                    <a:pt x="31" y="36"/>
                  </a:cubicBezTo>
                  <a:cubicBezTo>
                    <a:pt x="29" y="38"/>
                    <a:pt x="26" y="39"/>
                    <a:pt x="24" y="41"/>
                  </a:cubicBezTo>
                  <a:moveTo>
                    <a:pt x="27" y="41"/>
                  </a:moveTo>
                  <a:cubicBezTo>
                    <a:pt x="28" y="40"/>
                    <a:pt x="28" y="40"/>
                    <a:pt x="28" y="40"/>
                  </a:cubicBezTo>
                  <a:cubicBezTo>
                    <a:pt x="30" y="38"/>
                    <a:pt x="33" y="37"/>
                    <a:pt x="36" y="35"/>
                  </a:cubicBezTo>
                  <a:cubicBezTo>
                    <a:pt x="35" y="35"/>
                    <a:pt x="35" y="36"/>
                    <a:pt x="35" y="36"/>
                  </a:cubicBezTo>
                  <a:cubicBezTo>
                    <a:pt x="35" y="36"/>
                    <a:pt x="35" y="36"/>
                    <a:pt x="35" y="36"/>
                  </a:cubicBezTo>
                  <a:cubicBezTo>
                    <a:pt x="33" y="37"/>
                    <a:pt x="32" y="38"/>
                    <a:pt x="30" y="39"/>
                  </a:cubicBezTo>
                  <a:cubicBezTo>
                    <a:pt x="30" y="40"/>
                    <a:pt x="29" y="40"/>
                    <a:pt x="28" y="40"/>
                  </a:cubicBezTo>
                  <a:cubicBezTo>
                    <a:pt x="28" y="41"/>
                    <a:pt x="27" y="41"/>
                    <a:pt x="27" y="41"/>
                  </a:cubicBezTo>
                  <a:cubicBezTo>
                    <a:pt x="27" y="41"/>
                    <a:pt x="27" y="41"/>
                    <a:pt x="27" y="41"/>
                  </a:cubicBezTo>
                  <a:cubicBezTo>
                    <a:pt x="27" y="41"/>
                    <a:pt x="27" y="41"/>
                    <a:pt x="27" y="41"/>
                  </a:cubicBezTo>
                  <a:moveTo>
                    <a:pt x="10" y="39"/>
                  </a:moveTo>
                  <a:cubicBezTo>
                    <a:pt x="9" y="39"/>
                    <a:pt x="9" y="39"/>
                    <a:pt x="9" y="39"/>
                  </a:cubicBezTo>
                  <a:cubicBezTo>
                    <a:pt x="12" y="37"/>
                    <a:pt x="15" y="36"/>
                    <a:pt x="18" y="35"/>
                  </a:cubicBezTo>
                  <a:cubicBezTo>
                    <a:pt x="17" y="35"/>
                    <a:pt x="17" y="35"/>
                    <a:pt x="16" y="36"/>
                  </a:cubicBezTo>
                  <a:cubicBezTo>
                    <a:pt x="15" y="36"/>
                    <a:pt x="14" y="37"/>
                    <a:pt x="13" y="37"/>
                  </a:cubicBezTo>
                  <a:cubicBezTo>
                    <a:pt x="12" y="38"/>
                    <a:pt x="11" y="39"/>
                    <a:pt x="10" y="39"/>
                  </a:cubicBezTo>
                  <a:moveTo>
                    <a:pt x="14" y="40"/>
                  </a:moveTo>
                  <a:cubicBezTo>
                    <a:pt x="14" y="40"/>
                    <a:pt x="14" y="40"/>
                    <a:pt x="13" y="40"/>
                  </a:cubicBezTo>
                  <a:cubicBezTo>
                    <a:pt x="16" y="39"/>
                    <a:pt x="18" y="38"/>
                    <a:pt x="21" y="37"/>
                  </a:cubicBezTo>
                  <a:cubicBezTo>
                    <a:pt x="23" y="36"/>
                    <a:pt x="25" y="35"/>
                    <a:pt x="27" y="34"/>
                  </a:cubicBezTo>
                  <a:cubicBezTo>
                    <a:pt x="25" y="35"/>
                    <a:pt x="23" y="36"/>
                    <a:pt x="22" y="37"/>
                  </a:cubicBezTo>
                  <a:cubicBezTo>
                    <a:pt x="21" y="38"/>
                    <a:pt x="20" y="38"/>
                    <a:pt x="19" y="39"/>
                  </a:cubicBezTo>
                  <a:cubicBezTo>
                    <a:pt x="19" y="39"/>
                    <a:pt x="18" y="40"/>
                    <a:pt x="18" y="40"/>
                  </a:cubicBezTo>
                  <a:cubicBezTo>
                    <a:pt x="17" y="40"/>
                    <a:pt x="16" y="40"/>
                    <a:pt x="14" y="40"/>
                  </a:cubicBezTo>
                  <a:moveTo>
                    <a:pt x="13" y="40"/>
                  </a:moveTo>
                  <a:cubicBezTo>
                    <a:pt x="13" y="40"/>
                    <a:pt x="13" y="40"/>
                    <a:pt x="13" y="40"/>
                  </a:cubicBezTo>
                  <a:cubicBezTo>
                    <a:pt x="12" y="40"/>
                    <a:pt x="12" y="40"/>
                    <a:pt x="11" y="40"/>
                  </a:cubicBezTo>
                  <a:cubicBezTo>
                    <a:pt x="13" y="39"/>
                    <a:pt x="15" y="38"/>
                    <a:pt x="16" y="37"/>
                  </a:cubicBezTo>
                  <a:cubicBezTo>
                    <a:pt x="19" y="36"/>
                    <a:pt x="21" y="35"/>
                    <a:pt x="24" y="34"/>
                  </a:cubicBezTo>
                  <a:cubicBezTo>
                    <a:pt x="22" y="35"/>
                    <a:pt x="21" y="35"/>
                    <a:pt x="19" y="36"/>
                  </a:cubicBezTo>
                  <a:cubicBezTo>
                    <a:pt x="18" y="37"/>
                    <a:pt x="17" y="37"/>
                    <a:pt x="16" y="38"/>
                  </a:cubicBezTo>
                  <a:cubicBezTo>
                    <a:pt x="15" y="39"/>
                    <a:pt x="14" y="39"/>
                    <a:pt x="13" y="40"/>
                  </a:cubicBezTo>
                  <a:cubicBezTo>
                    <a:pt x="13" y="40"/>
                    <a:pt x="13" y="40"/>
                    <a:pt x="13" y="40"/>
                  </a:cubicBezTo>
                  <a:moveTo>
                    <a:pt x="25" y="41"/>
                  </a:moveTo>
                  <a:cubicBezTo>
                    <a:pt x="26" y="40"/>
                    <a:pt x="28" y="39"/>
                    <a:pt x="29" y="38"/>
                  </a:cubicBezTo>
                  <a:cubicBezTo>
                    <a:pt x="31" y="37"/>
                    <a:pt x="32" y="36"/>
                    <a:pt x="33" y="35"/>
                  </a:cubicBezTo>
                  <a:cubicBezTo>
                    <a:pt x="34" y="35"/>
                    <a:pt x="34" y="35"/>
                    <a:pt x="35" y="34"/>
                  </a:cubicBezTo>
                  <a:cubicBezTo>
                    <a:pt x="35" y="34"/>
                    <a:pt x="35" y="34"/>
                    <a:pt x="35" y="34"/>
                  </a:cubicBezTo>
                  <a:cubicBezTo>
                    <a:pt x="36" y="34"/>
                    <a:pt x="36" y="34"/>
                    <a:pt x="36" y="33"/>
                  </a:cubicBezTo>
                  <a:cubicBezTo>
                    <a:pt x="36" y="34"/>
                    <a:pt x="36" y="34"/>
                    <a:pt x="36" y="35"/>
                  </a:cubicBezTo>
                  <a:cubicBezTo>
                    <a:pt x="36" y="34"/>
                    <a:pt x="36" y="34"/>
                    <a:pt x="36" y="34"/>
                  </a:cubicBezTo>
                  <a:cubicBezTo>
                    <a:pt x="33" y="36"/>
                    <a:pt x="31" y="37"/>
                    <a:pt x="28" y="39"/>
                  </a:cubicBezTo>
                  <a:cubicBezTo>
                    <a:pt x="27" y="39"/>
                    <a:pt x="25" y="40"/>
                    <a:pt x="25" y="41"/>
                  </a:cubicBezTo>
                  <a:moveTo>
                    <a:pt x="23" y="40"/>
                  </a:moveTo>
                  <a:cubicBezTo>
                    <a:pt x="23" y="40"/>
                    <a:pt x="24" y="39"/>
                    <a:pt x="24" y="39"/>
                  </a:cubicBezTo>
                  <a:cubicBezTo>
                    <a:pt x="25" y="39"/>
                    <a:pt x="25" y="38"/>
                    <a:pt x="26" y="38"/>
                  </a:cubicBezTo>
                  <a:cubicBezTo>
                    <a:pt x="28" y="37"/>
                    <a:pt x="30" y="36"/>
                    <a:pt x="31" y="35"/>
                  </a:cubicBezTo>
                  <a:cubicBezTo>
                    <a:pt x="33" y="34"/>
                    <a:pt x="35" y="33"/>
                    <a:pt x="37" y="32"/>
                  </a:cubicBezTo>
                  <a:cubicBezTo>
                    <a:pt x="37" y="32"/>
                    <a:pt x="37" y="33"/>
                    <a:pt x="37" y="33"/>
                  </a:cubicBezTo>
                  <a:cubicBezTo>
                    <a:pt x="36" y="33"/>
                    <a:pt x="35" y="34"/>
                    <a:pt x="35" y="34"/>
                  </a:cubicBezTo>
                  <a:cubicBezTo>
                    <a:pt x="32" y="35"/>
                    <a:pt x="30" y="36"/>
                    <a:pt x="27" y="37"/>
                  </a:cubicBezTo>
                  <a:cubicBezTo>
                    <a:pt x="26" y="38"/>
                    <a:pt x="25" y="39"/>
                    <a:pt x="23" y="40"/>
                  </a:cubicBezTo>
                  <a:cubicBezTo>
                    <a:pt x="23" y="40"/>
                    <a:pt x="23" y="40"/>
                    <a:pt x="23" y="40"/>
                  </a:cubicBezTo>
                  <a:moveTo>
                    <a:pt x="31" y="33"/>
                  </a:moveTo>
                  <a:cubicBezTo>
                    <a:pt x="31" y="32"/>
                    <a:pt x="32" y="32"/>
                    <a:pt x="33" y="31"/>
                  </a:cubicBezTo>
                  <a:cubicBezTo>
                    <a:pt x="33" y="31"/>
                    <a:pt x="34" y="31"/>
                    <a:pt x="35" y="31"/>
                  </a:cubicBezTo>
                  <a:cubicBezTo>
                    <a:pt x="33" y="31"/>
                    <a:pt x="32" y="32"/>
                    <a:pt x="31" y="33"/>
                  </a:cubicBezTo>
                  <a:moveTo>
                    <a:pt x="8" y="37"/>
                  </a:moveTo>
                  <a:cubicBezTo>
                    <a:pt x="7" y="36"/>
                    <a:pt x="7" y="36"/>
                    <a:pt x="7" y="36"/>
                  </a:cubicBezTo>
                  <a:cubicBezTo>
                    <a:pt x="7" y="36"/>
                    <a:pt x="7" y="36"/>
                    <a:pt x="7" y="36"/>
                  </a:cubicBezTo>
                  <a:cubicBezTo>
                    <a:pt x="9" y="35"/>
                    <a:pt x="12" y="34"/>
                    <a:pt x="14" y="33"/>
                  </a:cubicBezTo>
                  <a:cubicBezTo>
                    <a:pt x="16" y="32"/>
                    <a:pt x="18" y="31"/>
                    <a:pt x="20" y="30"/>
                  </a:cubicBezTo>
                  <a:cubicBezTo>
                    <a:pt x="18" y="31"/>
                    <a:pt x="16" y="32"/>
                    <a:pt x="14" y="33"/>
                  </a:cubicBezTo>
                  <a:cubicBezTo>
                    <a:pt x="12" y="34"/>
                    <a:pt x="10" y="36"/>
                    <a:pt x="8" y="37"/>
                  </a:cubicBezTo>
                  <a:moveTo>
                    <a:pt x="19" y="40"/>
                  </a:moveTo>
                  <a:cubicBezTo>
                    <a:pt x="19" y="39"/>
                    <a:pt x="19" y="39"/>
                    <a:pt x="19" y="39"/>
                  </a:cubicBezTo>
                  <a:cubicBezTo>
                    <a:pt x="19" y="39"/>
                    <a:pt x="19" y="39"/>
                    <a:pt x="19" y="39"/>
                  </a:cubicBezTo>
                  <a:cubicBezTo>
                    <a:pt x="20" y="39"/>
                    <a:pt x="21" y="39"/>
                    <a:pt x="21" y="38"/>
                  </a:cubicBezTo>
                  <a:cubicBezTo>
                    <a:pt x="23" y="37"/>
                    <a:pt x="24" y="37"/>
                    <a:pt x="26" y="36"/>
                  </a:cubicBezTo>
                  <a:cubicBezTo>
                    <a:pt x="27" y="35"/>
                    <a:pt x="28" y="35"/>
                    <a:pt x="30" y="34"/>
                  </a:cubicBezTo>
                  <a:cubicBezTo>
                    <a:pt x="32" y="32"/>
                    <a:pt x="35" y="31"/>
                    <a:pt x="38" y="30"/>
                  </a:cubicBezTo>
                  <a:cubicBezTo>
                    <a:pt x="37" y="30"/>
                    <a:pt x="37" y="30"/>
                    <a:pt x="37" y="30"/>
                  </a:cubicBezTo>
                  <a:cubicBezTo>
                    <a:pt x="37" y="31"/>
                    <a:pt x="37" y="31"/>
                    <a:pt x="37" y="31"/>
                  </a:cubicBezTo>
                  <a:cubicBezTo>
                    <a:pt x="37" y="31"/>
                    <a:pt x="37" y="31"/>
                    <a:pt x="37" y="31"/>
                  </a:cubicBezTo>
                  <a:cubicBezTo>
                    <a:pt x="36" y="32"/>
                    <a:pt x="36" y="32"/>
                    <a:pt x="36" y="32"/>
                  </a:cubicBezTo>
                  <a:cubicBezTo>
                    <a:pt x="36" y="32"/>
                    <a:pt x="36" y="32"/>
                    <a:pt x="36" y="32"/>
                  </a:cubicBezTo>
                  <a:cubicBezTo>
                    <a:pt x="34" y="33"/>
                    <a:pt x="32" y="34"/>
                    <a:pt x="30" y="35"/>
                  </a:cubicBezTo>
                  <a:cubicBezTo>
                    <a:pt x="27" y="37"/>
                    <a:pt x="24" y="38"/>
                    <a:pt x="21" y="39"/>
                  </a:cubicBezTo>
                  <a:cubicBezTo>
                    <a:pt x="21" y="39"/>
                    <a:pt x="21" y="39"/>
                    <a:pt x="21" y="39"/>
                  </a:cubicBezTo>
                  <a:cubicBezTo>
                    <a:pt x="20" y="39"/>
                    <a:pt x="20" y="39"/>
                    <a:pt x="20" y="39"/>
                  </a:cubicBezTo>
                  <a:cubicBezTo>
                    <a:pt x="20" y="39"/>
                    <a:pt x="20" y="39"/>
                    <a:pt x="20" y="39"/>
                  </a:cubicBezTo>
                  <a:cubicBezTo>
                    <a:pt x="20" y="39"/>
                    <a:pt x="20" y="39"/>
                    <a:pt x="20" y="39"/>
                  </a:cubicBezTo>
                  <a:cubicBezTo>
                    <a:pt x="19" y="40"/>
                    <a:pt x="19" y="40"/>
                    <a:pt x="19" y="40"/>
                  </a:cubicBezTo>
                  <a:moveTo>
                    <a:pt x="29" y="30"/>
                  </a:moveTo>
                  <a:cubicBezTo>
                    <a:pt x="30" y="30"/>
                    <a:pt x="30" y="30"/>
                    <a:pt x="31" y="29"/>
                  </a:cubicBezTo>
                  <a:cubicBezTo>
                    <a:pt x="30" y="30"/>
                    <a:pt x="30" y="30"/>
                    <a:pt x="29" y="30"/>
                  </a:cubicBezTo>
                  <a:moveTo>
                    <a:pt x="21" y="38"/>
                  </a:moveTo>
                  <a:cubicBezTo>
                    <a:pt x="22" y="37"/>
                    <a:pt x="22" y="37"/>
                    <a:pt x="22" y="37"/>
                  </a:cubicBezTo>
                  <a:cubicBezTo>
                    <a:pt x="24" y="36"/>
                    <a:pt x="26" y="35"/>
                    <a:pt x="27" y="34"/>
                  </a:cubicBezTo>
                  <a:cubicBezTo>
                    <a:pt x="28" y="34"/>
                    <a:pt x="28" y="34"/>
                    <a:pt x="29" y="33"/>
                  </a:cubicBezTo>
                  <a:cubicBezTo>
                    <a:pt x="30" y="33"/>
                    <a:pt x="30" y="33"/>
                    <a:pt x="30" y="33"/>
                  </a:cubicBezTo>
                  <a:cubicBezTo>
                    <a:pt x="32" y="32"/>
                    <a:pt x="35" y="31"/>
                    <a:pt x="37" y="30"/>
                  </a:cubicBezTo>
                  <a:cubicBezTo>
                    <a:pt x="38" y="29"/>
                    <a:pt x="38" y="29"/>
                    <a:pt x="38" y="29"/>
                  </a:cubicBezTo>
                  <a:cubicBezTo>
                    <a:pt x="38" y="30"/>
                    <a:pt x="38" y="30"/>
                    <a:pt x="38" y="30"/>
                  </a:cubicBezTo>
                  <a:cubicBezTo>
                    <a:pt x="34" y="31"/>
                    <a:pt x="31" y="33"/>
                    <a:pt x="28" y="35"/>
                  </a:cubicBezTo>
                  <a:cubicBezTo>
                    <a:pt x="26" y="36"/>
                    <a:pt x="23" y="37"/>
                    <a:pt x="21" y="38"/>
                  </a:cubicBezTo>
                  <a:moveTo>
                    <a:pt x="6" y="36"/>
                  </a:moveTo>
                  <a:cubicBezTo>
                    <a:pt x="6" y="35"/>
                    <a:pt x="6" y="35"/>
                    <a:pt x="5" y="35"/>
                  </a:cubicBezTo>
                  <a:cubicBezTo>
                    <a:pt x="8" y="34"/>
                    <a:pt x="10" y="33"/>
                    <a:pt x="12" y="32"/>
                  </a:cubicBezTo>
                  <a:cubicBezTo>
                    <a:pt x="15" y="31"/>
                    <a:pt x="17" y="30"/>
                    <a:pt x="20" y="29"/>
                  </a:cubicBezTo>
                  <a:cubicBezTo>
                    <a:pt x="18" y="30"/>
                    <a:pt x="15" y="31"/>
                    <a:pt x="13" y="32"/>
                  </a:cubicBezTo>
                  <a:cubicBezTo>
                    <a:pt x="11" y="33"/>
                    <a:pt x="8" y="34"/>
                    <a:pt x="6" y="36"/>
                  </a:cubicBezTo>
                  <a:moveTo>
                    <a:pt x="13" y="40"/>
                  </a:moveTo>
                  <a:cubicBezTo>
                    <a:pt x="13" y="40"/>
                    <a:pt x="14" y="40"/>
                    <a:pt x="14" y="40"/>
                  </a:cubicBezTo>
                  <a:cubicBezTo>
                    <a:pt x="15" y="39"/>
                    <a:pt x="16" y="38"/>
                    <a:pt x="17" y="38"/>
                  </a:cubicBezTo>
                  <a:cubicBezTo>
                    <a:pt x="18" y="37"/>
                    <a:pt x="19" y="37"/>
                    <a:pt x="20" y="36"/>
                  </a:cubicBezTo>
                  <a:cubicBezTo>
                    <a:pt x="22" y="35"/>
                    <a:pt x="24" y="34"/>
                    <a:pt x="27" y="33"/>
                  </a:cubicBezTo>
                  <a:cubicBezTo>
                    <a:pt x="27" y="32"/>
                    <a:pt x="27" y="32"/>
                    <a:pt x="27" y="32"/>
                  </a:cubicBezTo>
                  <a:cubicBezTo>
                    <a:pt x="31" y="31"/>
                    <a:pt x="34" y="30"/>
                    <a:pt x="38" y="28"/>
                  </a:cubicBezTo>
                  <a:cubicBezTo>
                    <a:pt x="38" y="28"/>
                    <a:pt x="38" y="29"/>
                    <a:pt x="38" y="29"/>
                  </a:cubicBezTo>
                  <a:cubicBezTo>
                    <a:pt x="37" y="29"/>
                    <a:pt x="37" y="29"/>
                    <a:pt x="37" y="29"/>
                  </a:cubicBezTo>
                  <a:cubicBezTo>
                    <a:pt x="37" y="29"/>
                    <a:pt x="37" y="29"/>
                    <a:pt x="37" y="29"/>
                  </a:cubicBezTo>
                  <a:cubicBezTo>
                    <a:pt x="37" y="30"/>
                    <a:pt x="37" y="30"/>
                    <a:pt x="37" y="30"/>
                  </a:cubicBezTo>
                  <a:cubicBezTo>
                    <a:pt x="36" y="30"/>
                    <a:pt x="36" y="30"/>
                    <a:pt x="36" y="30"/>
                  </a:cubicBezTo>
                  <a:cubicBezTo>
                    <a:pt x="35" y="30"/>
                    <a:pt x="34" y="31"/>
                    <a:pt x="34" y="31"/>
                  </a:cubicBezTo>
                  <a:cubicBezTo>
                    <a:pt x="32" y="31"/>
                    <a:pt x="31" y="32"/>
                    <a:pt x="30" y="33"/>
                  </a:cubicBezTo>
                  <a:cubicBezTo>
                    <a:pt x="29" y="33"/>
                    <a:pt x="29" y="33"/>
                    <a:pt x="28" y="33"/>
                  </a:cubicBezTo>
                  <a:cubicBezTo>
                    <a:pt x="27" y="34"/>
                    <a:pt x="26" y="34"/>
                    <a:pt x="25" y="35"/>
                  </a:cubicBezTo>
                  <a:cubicBezTo>
                    <a:pt x="23" y="36"/>
                    <a:pt x="21" y="37"/>
                    <a:pt x="19" y="38"/>
                  </a:cubicBezTo>
                  <a:cubicBezTo>
                    <a:pt x="18" y="38"/>
                    <a:pt x="17" y="39"/>
                    <a:pt x="16" y="39"/>
                  </a:cubicBezTo>
                  <a:cubicBezTo>
                    <a:pt x="15" y="39"/>
                    <a:pt x="15" y="40"/>
                    <a:pt x="14" y="40"/>
                  </a:cubicBezTo>
                  <a:cubicBezTo>
                    <a:pt x="14" y="40"/>
                    <a:pt x="13" y="40"/>
                    <a:pt x="13" y="40"/>
                  </a:cubicBezTo>
                  <a:moveTo>
                    <a:pt x="9" y="38"/>
                  </a:moveTo>
                  <a:cubicBezTo>
                    <a:pt x="9" y="38"/>
                    <a:pt x="8" y="38"/>
                    <a:pt x="8" y="37"/>
                  </a:cubicBezTo>
                  <a:cubicBezTo>
                    <a:pt x="10" y="37"/>
                    <a:pt x="12" y="35"/>
                    <a:pt x="14" y="34"/>
                  </a:cubicBezTo>
                  <a:cubicBezTo>
                    <a:pt x="17" y="33"/>
                    <a:pt x="20" y="32"/>
                    <a:pt x="23" y="31"/>
                  </a:cubicBezTo>
                  <a:cubicBezTo>
                    <a:pt x="26" y="30"/>
                    <a:pt x="28" y="28"/>
                    <a:pt x="31" y="27"/>
                  </a:cubicBezTo>
                  <a:cubicBezTo>
                    <a:pt x="30" y="28"/>
                    <a:pt x="29" y="28"/>
                    <a:pt x="28" y="29"/>
                  </a:cubicBezTo>
                  <a:cubicBezTo>
                    <a:pt x="26" y="30"/>
                    <a:pt x="24" y="30"/>
                    <a:pt x="22" y="31"/>
                  </a:cubicBezTo>
                  <a:cubicBezTo>
                    <a:pt x="20" y="32"/>
                    <a:pt x="17" y="33"/>
                    <a:pt x="15" y="35"/>
                  </a:cubicBezTo>
                  <a:cubicBezTo>
                    <a:pt x="13" y="36"/>
                    <a:pt x="10" y="37"/>
                    <a:pt x="9" y="38"/>
                  </a:cubicBezTo>
                  <a:moveTo>
                    <a:pt x="11" y="39"/>
                  </a:moveTo>
                  <a:cubicBezTo>
                    <a:pt x="12" y="38"/>
                    <a:pt x="12" y="38"/>
                    <a:pt x="12" y="38"/>
                  </a:cubicBezTo>
                  <a:cubicBezTo>
                    <a:pt x="14" y="37"/>
                    <a:pt x="16" y="36"/>
                    <a:pt x="18" y="35"/>
                  </a:cubicBezTo>
                  <a:cubicBezTo>
                    <a:pt x="19" y="35"/>
                    <a:pt x="19" y="34"/>
                    <a:pt x="20" y="34"/>
                  </a:cubicBezTo>
                  <a:cubicBezTo>
                    <a:pt x="22" y="33"/>
                    <a:pt x="23" y="32"/>
                    <a:pt x="25" y="32"/>
                  </a:cubicBezTo>
                  <a:cubicBezTo>
                    <a:pt x="25" y="32"/>
                    <a:pt x="25" y="32"/>
                    <a:pt x="25" y="32"/>
                  </a:cubicBezTo>
                  <a:cubicBezTo>
                    <a:pt x="28" y="30"/>
                    <a:pt x="31" y="29"/>
                    <a:pt x="34" y="28"/>
                  </a:cubicBezTo>
                  <a:cubicBezTo>
                    <a:pt x="35" y="28"/>
                    <a:pt x="36" y="27"/>
                    <a:pt x="36" y="27"/>
                  </a:cubicBezTo>
                  <a:cubicBezTo>
                    <a:pt x="37" y="27"/>
                    <a:pt x="38" y="26"/>
                    <a:pt x="38" y="26"/>
                  </a:cubicBezTo>
                  <a:cubicBezTo>
                    <a:pt x="38" y="27"/>
                    <a:pt x="38" y="27"/>
                    <a:pt x="38" y="28"/>
                  </a:cubicBezTo>
                  <a:cubicBezTo>
                    <a:pt x="35" y="29"/>
                    <a:pt x="31" y="30"/>
                    <a:pt x="28" y="32"/>
                  </a:cubicBezTo>
                  <a:cubicBezTo>
                    <a:pt x="26" y="33"/>
                    <a:pt x="24" y="34"/>
                    <a:pt x="22" y="34"/>
                  </a:cubicBezTo>
                  <a:cubicBezTo>
                    <a:pt x="20" y="35"/>
                    <a:pt x="18" y="36"/>
                    <a:pt x="16" y="37"/>
                  </a:cubicBezTo>
                  <a:cubicBezTo>
                    <a:pt x="15" y="37"/>
                    <a:pt x="14" y="38"/>
                    <a:pt x="13" y="38"/>
                  </a:cubicBezTo>
                  <a:cubicBezTo>
                    <a:pt x="12" y="39"/>
                    <a:pt x="11" y="39"/>
                    <a:pt x="11" y="39"/>
                  </a:cubicBezTo>
                  <a:moveTo>
                    <a:pt x="36" y="27"/>
                  </a:moveTo>
                  <a:cubicBezTo>
                    <a:pt x="37" y="26"/>
                    <a:pt x="37" y="26"/>
                    <a:pt x="37" y="26"/>
                  </a:cubicBezTo>
                  <a:cubicBezTo>
                    <a:pt x="38" y="26"/>
                    <a:pt x="38" y="26"/>
                    <a:pt x="38" y="26"/>
                  </a:cubicBezTo>
                  <a:cubicBezTo>
                    <a:pt x="38" y="26"/>
                    <a:pt x="37" y="26"/>
                    <a:pt x="37" y="27"/>
                  </a:cubicBezTo>
                  <a:cubicBezTo>
                    <a:pt x="36" y="27"/>
                    <a:pt x="36" y="27"/>
                    <a:pt x="36" y="27"/>
                  </a:cubicBezTo>
                  <a:moveTo>
                    <a:pt x="4" y="33"/>
                  </a:moveTo>
                  <a:cubicBezTo>
                    <a:pt x="4" y="32"/>
                    <a:pt x="4" y="32"/>
                    <a:pt x="4" y="32"/>
                  </a:cubicBezTo>
                  <a:cubicBezTo>
                    <a:pt x="4" y="31"/>
                    <a:pt x="5" y="31"/>
                    <a:pt x="6" y="31"/>
                  </a:cubicBezTo>
                  <a:cubicBezTo>
                    <a:pt x="7" y="30"/>
                    <a:pt x="9" y="30"/>
                    <a:pt x="10" y="29"/>
                  </a:cubicBezTo>
                  <a:cubicBezTo>
                    <a:pt x="13" y="28"/>
                    <a:pt x="17" y="26"/>
                    <a:pt x="20" y="25"/>
                  </a:cubicBezTo>
                  <a:cubicBezTo>
                    <a:pt x="21" y="25"/>
                    <a:pt x="21" y="25"/>
                    <a:pt x="22" y="25"/>
                  </a:cubicBezTo>
                  <a:cubicBezTo>
                    <a:pt x="21" y="25"/>
                    <a:pt x="21" y="25"/>
                    <a:pt x="21" y="25"/>
                  </a:cubicBezTo>
                  <a:cubicBezTo>
                    <a:pt x="18" y="26"/>
                    <a:pt x="15" y="27"/>
                    <a:pt x="12" y="29"/>
                  </a:cubicBezTo>
                  <a:cubicBezTo>
                    <a:pt x="9" y="30"/>
                    <a:pt x="7" y="31"/>
                    <a:pt x="4" y="33"/>
                  </a:cubicBezTo>
                  <a:moveTo>
                    <a:pt x="10" y="38"/>
                  </a:moveTo>
                  <a:cubicBezTo>
                    <a:pt x="9" y="38"/>
                    <a:pt x="10" y="38"/>
                    <a:pt x="10" y="38"/>
                  </a:cubicBezTo>
                  <a:cubicBezTo>
                    <a:pt x="11" y="37"/>
                    <a:pt x="12" y="37"/>
                    <a:pt x="13" y="36"/>
                  </a:cubicBezTo>
                  <a:cubicBezTo>
                    <a:pt x="15" y="35"/>
                    <a:pt x="16" y="34"/>
                    <a:pt x="19" y="33"/>
                  </a:cubicBezTo>
                  <a:cubicBezTo>
                    <a:pt x="21" y="32"/>
                    <a:pt x="23" y="31"/>
                    <a:pt x="26" y="30"/>
                  </a:cubicBezTo>
                  <a:cubicBezTo>
                    <a:pt x="28" y="29"/>
                    <a:pt x="30" y="28"/>
                    <a:pt x="32" y="27"/>
                  </a:cubicBezTo>
                  <a:cubicBezTo>
                    <a:pt x="32" y="27"/>
                    <a:pt x="33" y="27"/>
                    <a:pt x="34" y="26"/>
                  </a:cubicBezTo>
                  <a:cubicBezTo>
                    <a:pt x="35" y="26"/>
                    <a:pt x="37" y="25"/>
                    <a:pt x="38" y="24"/>
                  </a:cubicBezTo>
                  <a:cubicBezTo>
                    <a:pt x="38" y="24"/>
                    <a:pt x="38" y="24"/>
                    <a:pt x="38" y="24"/>
                  </a:cubicBezTo>
                  <a:cubicBezTo>
                    <a:pt x="38" y="25"/>
                    <a:pt x="38" y="25"/>
                    <a:pt x="38" y="26"/>
                  </a:cubicBezTo>
                  <a:cubicBezTo>
                    <a:pt x="37" y="26"/>
                    <a:pt x="37" y="26"/>
                    <a:pt x="36" y="27"/>
                  </a:cubicBezTo>
                  <a:cubicBezTo>
                    <a:pt x="35" y="27"/>
                    <a:pt x="35" y="27"/>
                    <a:pt x="34" y="28"/>
                  </a:cubicBezTo>
                  <a:cubicBezTo>
                    <a:pt x="34" y="28"/>
                    <a:pt x="33" y="28"/>
                    <a:pt x="33" y="28"/>
                  </a:cubicBezTo>
                  <a:cubicBezTo>
                    <a:pt x="30" y="29"/>
                    <a:pt x="28" y="30"/>
                    <a:pt x="25" y="31"/>
                  </a:cubicBezTo>
                  <a:cubicBezTo>
                    <a:pt x="25" y="32"/>
                    <a:pt x="24" y="32"/>
                    <a:pt x="24" y="32"/>
                  </a:cubicBezTo>
                  <a:cubicBezTo>
                    <a:pt x="23" y="32"/>
                    <a:pt x="21" y="33"/>
                    <a:pt x="20" y="33"/>
                  </a:cubicBezTo>
                  <a:cubicBezTo>
                    <a:pt x="20" y="34"/>
                    <a:pt x="20" y="34"/>
                    <a:pt x="20" y="34"/>
                  </a:cubicBezTo>
                  <a:cubicBezTo>
                    <a:pt x="17" y="35"/>
                    <a:pt x="14" y="36"/>
                    <a:pt x="12" y="37"/>
                  </a:cubicBezTo>
                  <a:cubicBezTo>
                    <a:pt x="11" y="37"/>
                    <a:pt x="11" y="38"/>
                    <a:pt x="10" y="38"/>
                  </a:cubicBezTo>
                  <a:cubicBezTo>
                    <a:pt x="10" y="38"/>
                    <a:pt x="10" y="38"/>
                    <a:pt x="10" y="38"/>
                  </a:cubicBezTo>
                  <a:moveTo>
                    <a:pt x="30" y="26"/>
                  </a:moveTo>
                  <a:cubicBezTo>
                    <a:pt x="32" y="25"/>
                    <a:pt x="33" y="24"/>
                    <a:pt x="35" y="24"/>
                  </a:cubicBezTo>
                  <a:cubicBezTo>
                    <a:pt x="34" y="24"/>
                    <a:pt x="34" y="24"/>
                    <a:pt x="34" y="24"/>
                  </a:cubicBezTo>
                  <a:cubicBezTo>
                    <a:pt x="33" y="24"/>
                    <a:pt x="32" y="25"/>
                    <a:pt x="30" y="26"/>
                  </a:cubicBezTo>
                  <a:moveTo>
                    <a:pt x="3" y="30"/>
                  </a:moveTo>
                  <a:cubicBezTo>
                    <a:pt x="4" y="30"/>
                    <a:pt x="5" y="29"/>
                    <a:pt x="6" y="29"/>
                  </a:cubicBezTo>
                  <a:cubicBezTo>
                    <a:pt x="8" y="28"/>
                    <a:pt x="10" y="27"/>
                    <a:pt x="11" y="27"/>
                  </a:cubicBezTo>
                  <a:cubicBezTo>
                    <a:pt x="14" y="26"/>
                    <a:pt x="17" y="24"/>
                    <a:pt x="20" y="23"/>
                  </a:cubicBezTo>
                  <a:cubicBezTo>
                    <a:pt x="21" y="23"/>
                    <a:pt x="21" y="23"/>
                    <a:pt x="22" y="22"/>
                  </a:cubicBezTo>
                  <a:cubicBezTo>
                    <a:pt x="21" y="23"/>
                    <a:pt x="20" y="23"/>
                    <a:pt x="19" y="24"/>
                  </a:cubicBezTo>
                  <a:cubicBezTo>
                    <a:pt x="16" y="25"/>
                    <a:pt x="13" y="26"/>
                    <a:pt x="10" y="27"/>
                  </a:cubicBezTo>
                  <a:cubicBezTo>
                    <a:pt x="9" y="28"/>
                    <a:pt x="8" y="29"/>
                    <a:pt x="7" y="29"/>
                  </a:cubicBezTo>
                  <a:cubicBezTo>
                    <a:pt x="6" y="30"/>
                    <a:pt x="4" y="30"/>
                    <a:pt x="3" y="31"/>
                  </a:cubicBezTo>
                  <a:cubicBezTo>
                    <a:pt x="3" y="30"/>
                    <a:pt x="3" y="30"/>
                    <a:pt x="3" y="30"/>
                  </a:cubicBezTo>
                  <a:cubicBezTo>
                    <a:pt x="3" y="30"/>
                    <a:pt x="3" y="30"/>
                    <a:pt x="3" y="30"/>
                  </a:cubicBezTo>
                  <a:moveTo>
                    <a:pt x="8" y="37"/>
                  </a:moveTo>
                  <a:cubicBezTo>
                    <a:pt x="8" y="37"/>
                    <a:pt x="8" y="37"/>
                    <a:pt x="8" y="37"/>
                  </a:cubicBezTo>
                  <a:cubicBezTo>
                    <a:pt x="9" y="36"/>
                    <a:pt x="9" y="36"/>
                    <a:pt x="10" y="36"/>
                  </a:cubicBezTo>
                  <a:cubicBezTo>
                    <a:pt x="14" y="33"/>
                    <a:pt x="18" y="31"/>
                    <a:pt x="23" y="29"/>
                  </a:cubicBezTo>
                  <a:cubicBezTo>
                    <a:pt x="24" y="29"/>
                    <a:pt x="24" y="28"/>
                    <a:pt x="25" y="28"/>
                  </a:cubicBezTo>
                  <a:cubicBezTo>
                    <a:pt x="27" y="27"/>
                    <a:pt x="29" y="26"/>
                    <a:pt x="31" y="26"/>
                  </a:cubicBezTo>
                  <a:cubicBezTo>
                    <a:pt x="33" y="25"/>
                    <a:pt x="36" y="24"/>
                    <a:pt x="38" y="22"/>
                  </a:cubicBezTo>
                  <a:cubicBezTo>
                    <a:pt x="38" y="23"/>
                    <a:pt x="38" y="23"/>
                    <a:pt x="38" y="24"/>
                  </a:cubicBezTo>
                  <a:cubicBezTo>
                    <a:pt x="38" y="24"/>
                    <a:pt x="38" y="24"/>
                    <a:pt x="38" y="24"/>
                  </a:cubicBezTo>
                  <a:cubicBezTo>
                    <a:pt x="37" y="24"/>
                    <a:pt x="36" y="25"/>
                    <a:pt x="35" y="25"/>
                  </a:cubicBezTo>
                  <a:cubicBezTo>
                    <a:pt x="34" y="26"/>
                    <a:pt x="34" y="26"/>
                    <a:pt x="34" y="26"/>
                  </a:cubicBezTo>
                  <a:cubicBezTo>
                    <a:pt x="33" y="26"/>
                    <a:pt x="33" y="27"/>
                    <a:pt x="32" y="27"/>
                  </a:cubicBezTo>
                  <a:cubicBezTo>
                    <a:pt x="27" y="29"/>
                    <a:pt x="22" y="31"/>
                    <a:pt x="18" y="32"/>
                  </a:cubicBezTo>
                  <a:cubicBezTo>
                    <a:pt x="16" y="33"/>
                    <a:pt x="14" y="34"/>
                    <a:pt x="12" y="35"/>
                  </a:cubicBezTo>
                  <a:cubicBezTo>
                    <a:pt x="11" y="36"/>
                    <a:pt x="10" y="36"/>
                    <a:pt x="9" y="37"/>
                  </a:cubicBezTo>
                  <a:cubicBezTo>
                    <a:pt x="9" y="37"/>
                    <a:pt x="8" y="37"/>
                    <a:pt x="8" y="37"/>
                  </a:cubicBezTo>
                  <a:moveTo>
                    <a:pt x="28" y="25"/>
                  </a:moveTo>
                  <a:cubicBezTo>
                    <a:pt x="29" y="25"/>
                    <a:pt x="30" y="24"/>
                    <a:pt x="31" y="24"/>
                  </a:cubicBezTo>
                  <a:cubicBezTo>
                    <a:pt x="32" y="23"/>
                    <a:pt x="33" y="23"/>
                    <a:pt x="34" y="22"/>
                  </a:cubicBezTo>
                  <a:cubicBezTo>
                    <a:pt x="35" y="22"/>
                    <a:pt x="35" y="22"/>
                    <a:pt x="36" y="21"/>
                  </a:cubicBezTo>
                  <a:cubicBezTo>
                    <a:pt x="36" y="21"/>
                    <a:pt x="36" y="21"/>
                    <a:pt x="36" y="21"/>
                  </a:cubicBezTo>
                  <a:cubicBezTo>
                    <a:pt x="33" y="23"/>
                    <a:pt x="30" y="24"/>
                    <a:pt x="28" y="25"/>
                  </a:cubicBezTo>
                  <a:moveTo>
                    <a:pt x="7" y="36"/>
                  </a:moveTo>
                  <a:cubicBezTo>
                    <a:pt x="7" y="35"/>
                    <a:pt x="8" y="35"/>
                    <a:pt x="8" y="35"/>
                  </a:cubicBezTo>
                  <a:cubicBezTo>
                    <a:pt x="9" y="34"/>
                    <a:pt x="10" y="34"/>
                    <a:pt x="11" y="33"/>
                  </a:cubicBezTo>
                  <a:cubicBezTo>
                    <a:pt x="15" y="31"/>
                    <a:pt x="19" y="29"/>
                    <a:pt x="24" y="27"/>
                  </a:cubicBezTo>
                  <a:cubicBezTo>
                    <a:pt x="28" y="25"/>
                    <a:pt x="33" y="23"/>
                    <a:pt x="37" y="21"/>
                  </a:cubicBezTo>
                  <a:cubicBezTo>
                    <a:pt x="38" y="21"/>
                    <a:pt x="38" y="21"/>
                    <a:pt x="38" y="21"/>
                  </a:cubicBezTo>
                  <a:cubicBezTo>
                    <a:pt x="38" y="21"/>
                    <a:pt x="38" y="21"/>
                    <a:pt x="38" y="21"/>
                  </a:cubicBezTo>
                  <a:cubicBezTo>
                    <a:pt x="38" y="21"/>
                    <a:pt x="38" y="21"/>
                    <a:pt x="38" y="22"/>
                  </a:cubicBezTo>
                  <a:cubicBezTo>
                    <a:pt x="38" y="22"/>
                    <a:pt x="38" y="22"/>
                    <a:pt x="38" y="22"/>
                  </a:cubicBezTo>
                  <a:cubicBezTo>
                    <a:pt x="36" y="23"/>
                    <a:pt x="33" y="24"/>
                    <a:pt x="31" y="25"/>
                  </a:cubicBezTo>
                  <a:cubicBezTo>
                    <a:pt x="29" y="26"/>
                    <a:pt x="26" y="27"/>
                    <a:pt x="24" y="28"/>
                  </a:cubicBezTo>
                  <a:cubicBezTo>
                    <a:pt x="21" y="30"/>
                    <a:pt x="17" y="31"/>
                    <a:pt x="14" y="32"/>
                  </a:cubicBezTo>
                  <a:cubicBezTo>
                    <a:pt x="12" y="33"/>
                    <a:pt x="10" y="34"/>
                    <a:pt x="8" y="35"/>
                  </a:cubicBezTo>
                  <a:cubicBezTo>
                    <a:pt x="7" y="36"/>
                    <a:pt x="7" y="36"/>
                    <a:pt x="7" y="36"/>
                  </a:cubicBezTo>
                  <a:moveTo>
                    <a:pt x="2" y="29"/>
                  </a:moveTo>
                  <a:cubicBezTo>
                    <a:pt x="2" y="29"/>
                    <a:pt x="2" y="28"/>
                    <a:pt x="2" y="28"/>
                  </a:cubicBezTo>
                  <a:cubicBezTo>
                    <a:pt x="6" y="26"/>
                    <a:pt x="10" y="25"/>
                    <a:pt x="14" y="23"/>
                  </a:cubicBezTo>
                  <a:cubicBezTo>
                    <a:pt x="15" y="22"/>
                    <a:pt x="17" y="21"/>
                    <a:pt x="19" y="21"/>
                  </a:cubicBezTo>
                  <a:cubicBezTo>
                    <a:pt x="15" y="23"/>
                    <a:pt x="10" y="25"/>
                    <a:pt x="6" y="27"/>
                  </a:cubicBezTo>
                  <a:cubicBezTo>
                    <a:pt x="5" y="28"/>
                    <a:pt x="5" y="28"/>
                    <a:pt x="5" y="28"/>
                  </a:cubicBezTo>
                  <a:cubicBezTo>
                    <a:pt x="4" y="28"/>
                    <a:pt x="3" y="29"/>
                    <a:pt x="2" y="29"/>
                  </a:cubicBezTo>
                  <a:moveTo>
                    <a:pt x="5" y="34"/>
                  </a:moveTo>
                  <a:cubicBezTo>
                    <a:pt x="5" y="34"/>
                    <a:pt x="5" y="33"/>
                    <a:pt x="4" y="33"/>
                  </a:cubicBezTo>
                  <a:cubicBezTo>
                    <a:pt x="7" y="33"/>
                    <a:pt x="10" y="31"/>
                    <a:pt x="12" y="30"/>
                  </a:cubicBezTo>
                  <a:cubicBezTo>
                    <a:pt x="15" y="29"/>
                    <a:pt x="17" y="28"/>
                    <a:pt x="20" y="26"/>
                  </a:cubicBezTo>
                  <a:cubicBezTo>
                    <a:pt x="23" y="25"/>
                    <a:pt x="27" y="23"/>
                    <a:pt x="30" y="22"/>
                  </a:cubicBezTo>
                  <a:cubicBezTo>
                    <a:pt x="31" y="21"/>
                    <a:pt x="33" y="21"/>
                    <a:pt x="35" y="20"/>
                  </a:cubicBezTo>
                  <a:cubicBezTo>
                    <a:pt x="35" y="20"/>
                    <a:pt x="35" y="20"/>
                    <a:pt x="35" y="20"/>
                  </a:cubicBezTo>
                  <a:cubicBezTo>
                    <a:pt x="33" y="21"/>
                    <a:pt x="31" y="22"/>
                    <a:pt x="30" y="22"/>
                  </a:cubicBezTo>
                  <a:cubicBezTo>
                    <a:pt x="27" y="24"/>
                    <a:pt x="24" y="25"/>
                    <a:pt x="21" y="26"/>
                  </a:cubicBezTo>
                  <a:cubicBezTo>
                    <a:pt x="19" y="27"/>
                    <a:pt x="16" y="29"/>
                    <a:pt x="13" y="30"/>
                  </a:cubicBezTo>
                  <a:cubicBezTo>
                    <a:pt x="12" y="31"/>
                    <a:pt x="10" y="31"/>
                    <a:pt x="9" y="32"/>
                  </a:cubicBezTo>
                  <a:cubicBezTo>
                    <a:pt x="8" y="33"/>
                    <a:pt x="7" y="34"/>
                    <a:pt x="5" y="34"/>
                  </a:cubicBezTo>
                  <a:moveTo>
                    <a:pt x="6" y="34"/>
                  </a:moveTo>
                  <a:cubicBezTo>
                    <a:pt x="6" y="34"/>
                    <a:pt x="6" y="34"/>
                    <a:pt x="7" y="34"/>
                  </a:cubicBezTo>
                  <a:cubicBezTo>
                    <a:pt x="9" y="33"/>
                    <a:pt x="11" y="31"/>
                    <a:pt x="13" y="30"/>
                  </a:cubicBezTo>
                  <a:cubicBezTo>
                    <a:pt x="18" y="28"/>
                    <a:pt x="22" y="26"/>
                    <a:pt x="27" y="24"/>
                  </a:cubicBezTo>
                  <a:cubicBezTo>
                    <a:pt x="29" y="23"/>
                    <a:pt x="31" y="22"/>
                    <a:pt x="33" y="21"/>
                  </a:cubicBezTo>
                  <a:cubicBezTo>
                    <a:pt x="34" y="21"/>
                    <a:pt x="35" y="20"/>
                    <a:pt x="36" y="20"/>
                  </a:cubicBezTo>
                  <a:cubicBezTo>
                    <a:pt x="36" y="20"/>
                    <a:pt x="36" y="20"/>
                    <a:pt x="36" y="20"/>
                  </a:cubicBezTo>
                  <a:cubicBezTo>
                    <a:pt x="37" y="19"/>
                    <a:pt x="37" y="19"/>
                    <a:pt x="38" y="19"/>
                  </a:cubicBezTo>
                  <a:cubicBezTo>
                    <a:pt x="38" y="19"/>
                    <a:pt x="38" y="19"/>
                    <a:pt x="38" y="19"/>
                  </a:cubicBezTo>
                  <a:cubicBezTo>
                    <a:pt x="38" y="19"/>
                    <a:pt x="38" y="20"/>
                    <a:pt x="38" y="20"/>
                  </a:cubicBezTo>
                  <a:cubicBezTo>
                    <a:pt x="33" y="22"/>
                    <a:pt x="28" y="24"/>
                    <a:pt x="23" y="27"/>
                  </a:cubicBezTo>
                  <a:cubicBezTo>
                    <a:pt x="23" y="27"/>
                    <a:pt x="23" y="27"/>
                    <a:pt x="23" y="27"/>
                  </a:cubicBezTo>
                  <a:cubicBezTo>
                    <a:pt x="19" y="29"/>
                    <a:pt x="14" y="30"/>
                    <a:pt x="10" y="32"/>
                  </a:cubicBezTo>
                  <a:cubicBezTo>
                    <a:pt x="9" y="33"/>
                    <a:pt x="8" y="34"/>
                    <a:pt x="7" y="34"/>
                  </a:cubicBezTo>
                  <a:cubicBezTo>
                    <a:pt x="6" y="34"/>
                    <a:pt x="6" y="34"/>
                    <a:pt x="6" y="34"/>
                  </a:cubicBezTo>
                  <a:moveTo>
                    <a:pt x="4" y="33"/>
                  </a:moveTo>
                  <a:cubicBezTo>
                    <a:pt x="5" y="32"/>
                    <a:pt x="5" y="32"/>
                    <a:pt x="6" y="32"/>
                  </a:cubicBezTo>
                  <a:cubicBezTo>
                    <a:pt x="8" y="31"/>
                    <a:pt x="10" y="30"/>
                    <a:pt x="12" y="29"/>
                  </a:cubicBezTo>
                  <a:cubicBezTo>
                    <a:pt x="17" y="26"/>
                    <a:pt x="22" y="25"/>
                    <a:pt x="27" y="23"/>
                  </a:cubicBezTo>
                  <a:cubicBezTo>
                    <a:pt x="29" y="22"/>
                    <a:pt x="31" y="21"/>
                    <a:pt x="33" y="20"/>
                  </a:cubicBezTo>
                  <a:cubicBezTo>
                    <a:pt x="34" y="20"/>
                    <a:pt x="35" y="20"/>
                    <a:pt x="36" y="19"/>
                  </a:cubicBezTo>
                  <a:cubicBezTo>
                    <a:pt x="37" y="19"/>
                    <a:pt x="37" y="19"/>
                    <a:pt x="37" y="19"/>
                  </a:cubicBezTo>
                  <a:cubicBezTo>
                    <a:pt x="38" y="18"/>
                    <a:pt x="38" y="18"/>
                    <a:pt x="38" y="18"/>
                  </a:cubicBezTo>
                  <a:cubicBezTo>
                    <a:pt x="38" y="19"/>
                    <a:pt x="38" y="19"/>
                    <a:pt x="38" y="19"/>
                  </a:cubicBezTo>
                  <a:cubicBezTo>
                    <a:pt x="38" y="19"/>
                    <a:pt x="38" y="19"/>
                    <a:pt x="38" y="19"/>
                  </a:cubicBezTo>
                  <a:cubicBezTo>
                    <a:pt x="37" y="19"/>
                    <a:pt x="37" y="19"/>
                    <a:pt x="36" y="19"/>
                  </a:cubicBezTo>
                  <a:cubicBezTo>
                    <a:pt x="36" y="20"/>
                    <a:pt x="35" y="20"/>
                    <a:pt x="35" y="20"/>
                  </a:cubicBezTo>
                  <a:cubicBezTo>
                    <a:pt x="31" y="21"/>
                    <a:pt x="26" y="23"/>
                    <a:pt x="22" y="25"/>
                  </a:cubicBezTo>
                  <a:cubicBezTo>
                    <a:pt x="18" y="27"/>
                    <a:pt x="13" y="29"/>
                    <a:pt x="9" y="31"/>
                  </a:cubicBezTo>
                  <a:cubicBezTo>
                    <a:pt x="8" y="31"/>
                    <a:pt x="7" y="32"/>
                    <a:pt x="6" y="32"/>
                  </a:cubicBezTo>
                  <a:cubicBezTo>
                    <a:pt x="4" y="33"/>
                    <a:pt x="4" y="33"/>
                    <a:pt x="4" y="33"/>
                  </a:cubicBezTo>
                  <a:moveTo>
                    <a:pt x="2" y="27"/>
                  </a:moveTo>
                  <a:cubicBezTo>
                    <a:pt x="2" y="26"/>
                    <a:pt x="2" y="26"/>
                    <a:pt x="2" y="26"/>
                  </a:cubicBezTo>
                  <a:cubicBezTo>
                    <a:pt x="2" y="25"/>
                    <a:pt x="3" y="25"/>
                    <a:pt x="4" y="24"/>
                  </a:cubicBezTo>
                  <a:cubicBezTo>
                    <a:pt x="5" y="23"/>
                    <a:pt x="7" y="23"/>
                    <a:pt x="8" y="22"/>
                  </a:cubicBezTo>
                  <a:cubicBezTo>
                    <a:pt x="11" y="21"/>
                    <a:pt x="14" y="20"/>
                    <a:pt x="17" y="18"/>
                  </a:cubicBezTo>
                  <a:cubicBezTo>
                    <a:pt x="18" y="18"/>
                    <a:pt x="18" y="18"/>
                    <a:pt x="18" y="18"/>
                  </a:cubicBezTo>
                  <a:cubicBezTo>
                    <a:pt x="18" y="18"/>
                    <a:pt x="18" y="18"/>
                    <a:pt x="17" y="19"/>
                  </a:cubicBezTo>
                  <a:cubicBezTo>
                    <a:pt x="14" y="20"/>
                    <a:pt x="11" y="21"/>
                    <a:pt x="8" y="23"/>
                  </a:cubicBezTo>
                  <a:cubicBezTo>
                    <a:pt x="6" y="24"/>
                    <a:pt x="4" y="25"/>
                    <a:pt x="2" y="27"/>
                  </a:cubicBezTo>
                  <a:moveTo>
                    <a:pt x="3" y="30"/>
                  </a:moveTo>
                  <a:cubicBezTo>
                    <a:pt x="2" y="29"/>
                    <a:pt x="2" y="29"/>
                    <a:pt x="2" y="29"/>
                  </a:cubicBezTo>
                  <a:cubicBezTo>
                    <a:pt x="3" y="29"/>
                    <a:pt x="4" y="28"/>
                    <a:pt x="5" y="28"/>
                  </a:cubicBezTo>
                  <a:cubicBezTo>
                    <a:pt x="7" y="27"/>
                    <a:pt x="9" y="26"/>
                    <a:pt x="11" y="26"/>
                  </a:cubicBezTo>
                  <a:cubicBezTo>
                    <a:pt x="16" y="24"/>
                    <a:pt x="20" y="21"/>
                    <a:pt x="25" y="20"/>
                  </a:cubicBezTo>
                  <a:cubicBezTo>
                    <a:pt x="27" y="19"/>
                    <a:pt x="29" y="18"/>
                    <a:pt x="31" y="17"/>
                  </a:cubicBezTo>
                  <a:cubicBezTo>
                    <a:pt x="30" y="18"/>
                    <a:pt x="29" y="18"/>
                    <a:pt x="29" y="18"/>
                  </a:cubicBezTo>
                  <a:cubicBezTo>
                    <a:pt x="26" y="20"/>
                    <a:pt x="23" y="21"/>
                    <a:pt x="19" y="22"/>
                  </a:cubicBezTo>
                  <a:cubicBezTo>
                    <a:pt x="17" y="24"/>
                    <a:pt x="14" y="25"/>
                    <a:pt x="11" y="26"/>
                  </a:cubicBezTo>
                  <a:cubicBezTo>
                    <a:pt x="10" y="27"/>
                    <a:pt x="9" y="27"/>
                    <a:pt x="7" y="28"/>
                  </a:cubicBezTo>
                  <a:cubicBezTo>
                    <a:pt x="6" y="28"/>
                    <a:pt x="4" y="29"/>
                    <a:pt x="3" y="30"/>
                  </a:cubicBezTo>
                  <a:cubicBezTo>
                    <a:pt x="3" y="30"/>
                    <a:pt x="3" y="30"/>
                    <a:pt x="3" y="30"/>
                  </a:cubicBezTo>
                  <a:moveTo>
                    <a:pt x="1" y="25"/>
                  </a:moveTo>
                  <a:cubicBezTo>
                    <a:pt x="1" y="24"/>
                    <a:pt x="1" y="24"/>
                    <a:pt x="1" y="24"/>
                  </a:cubicBezTo>
                  <a:cubicBezTo>
                    <a:pt x="4" y="24"/>
                    <a:pt x="5" y="22"/>
                    <a:pt x="7" y="21"/>
                  </a:cubicBezTo>
                  <a:cubicBezTo>
                    <a:pt x="10" y="20"/>
                    <a:pt x="14" y="19"/>
                    <a:pt x="17" y="17"/>
                  </a:cubicBezTo>
                  <a:cubicBezTo>
                    <a:pt x="14" y="19"/>
                    <a:pt x="12" y="20"/>
                    <a:pt x="9" y="21"/>
                  </a:cubicBezTo>
                  <a:cubicBezTo>
                    <a:pt x="6" y="22"/>
                    <a:pt x="4" y="24"/>
                    <a:pt x="1" y="25"/>
                  </a:cubicBezTo>
                  <a:moveTo>
                    <a:pt x="17" y="17"/>
                  </a:moveTo>
                  <a:cubicBezTo>
                    <a:pt x="17" y="17"/>
                    <a:pt x="17" y="17"/>
                    <a:pt x="17" y="17"/>
                  </a:cubicBezTo>
                  <a:cubicBezTo>
                    <a:pt x="17" y="17"/>
                    <a:pt x="17" y="17"/>
                    <a:pt x="17" y="17"/>
                  </a:cubicBezTo>
                  <a:moveTo>
                    <a:pt x="4" y="31"/>
                  </a:moveTo>
                  <a:cubicBezTo>
                    <a:pt x="4" y="31"/>
                    <a:pt x="4" y="31"/>
                    <a:pt x="5" y="31"/>
                  </a:cubicBezTo>
                  <a:cubicBezTo>
                    <a:pt x="5" y="30"/>
                    <a:pt x="5" y="30"/>
                    <a:pt x="6" y="30"/>
                  </a:cubicBezTo>
                  <a:cubicBezTo>
                    <a:pt x="8" y="29"/>
                    <a:pt x="10" y="28"/>
                    <a:pt x="12" y="27"/>
                  </a:cubicBezTo>
                  <a:cubicBezTo>
                    <a:pt x="17" y="25"/>
                    <a:pt x="21" y="23"/>
                    <a:pt x="25" y="21"/>
                  </a:cubicBezTo>
                  <a:cubicBezTo>
                    <a:pt x="29" y="20"/>
                    <a:pt x="33" y="19"/>
                    <a:pt x="36" y="17"/>
                  </a:cubicBezTo>
                  <a:cubicBezTo>
                    <a:pt x="37" y="17"/>
                    <a:pt x="37" y="17"/>
                    <a:pt x="37" y="17"/>
                  </a:cubicBezTo>
                  <a:cubicBezTo>
                    <a:pt x="37" y="16"/>
                    <a:pt x="37" y="16"/>
                    <a:pt x="37" y="16"/>
                  </a:cubicBezTo>
                  <a:cubicBezTo>
                    <a:pt x="37" y="17"/>
                    <a:pt x="38" y="17"/>
                    <a:pt x="38" y="18"/>
                  </a:cubicBezTo>
                  <a:cubicBezTo>
                    <a:pt x="37" y="18"/>
                    <a:pt x="37" y="18"/>
                    <a:pt x="37" y="18"/>
                  </a:cubicBezTo>
                  <a:cubicBezTo>
                    <a:pt x="37" y="18"/>
                    <a:pt x="37" y="18"/>
                    <a:pt x="37" y="18"/>
                  </a:cubicBezTo>
                  <a:cubicBezTo>
                    <a:pt x="37" y="18"/>
                    <a:pt x="37" y="18"/>
                    <a:pt x="37" y="18"/>
                  </a:cubicBezTo>
                  <a:cubicBezTo>
                    <a:pt x="36" y="19"/>
                    <a:pt x="36" y="19"/>
                    <a:pt x="35" y="19"/>
                  </a:cubicBezTo>
                  <a:cubicBezTo>
                    <a:pt x="34" y="20"/>
                    <a:pt x="33" y="20"/>
                    <a:pt x="32" y="21"/>
                  </a:cubicBezTo>
                  <a:cubicBezTo>
                    <a:pt x="31" y="21"/>
                    <a:pt x="31" y="21"/>
                    <a:pt x="30" y="21"/>
                  </a:cubicBezTo>
                  <a:cubicBezTo>
                    <a:pt x="30" y="21"/>
                    <a:pt x="30" y="21"/>
                    <a:pt x="30" y="21"/>
                  </a:cubicBezTo>
                  <a:cubicBezTo>
                    <a:pt x="27" y="22"/>
                    <a:pt x="24" y="23"/>
                    <a:pt x="21" y="24"/>
                  </a:cubicBezTo>
                  <a:cubicBezTo>
                    <a:pt x="17" y="26"/>
                    <a:pt x="12" y="28"/>
                    <a:pt x="7" y="30"/>
                  </a:cubicBezTo>
                  <a:cubicBezTo>
                    <a:pt x="7" y="30"/>
                    <a:pt x="6" y="31"/>
                    <a:pt x="5" y="31"/>
                  </a:cubicBezTo>
                  <a:cubicBezTo>
                    <a:pt x="5" y="31"/>
                    <a:pt x="4" y="31"/>
                    <a:pt x="4" y="31"/>
                  </a:cubicBezTo>
                  <a:moveTo>
                    <a:pt x="35" y="15"/>
                  </a:moveTo>
                  <a:cubicBezTo>
                    <a:pt x="35" y="15"/>
                    <a:pt x="35" y="15"/>
                    <a:pt x="35" y="15"/>
                  </a:cubicBezTo>
                  <a:cubicBezTo>
                    <a:pt x="36" y="15"/>
                    <a:pt x="36" y="15"/>
                    <a:pt x="36" y="15"/>
                  </a:cubicBezTo>
                  <a:cubicBezTo>
                    <a:pt x="36" y="15"/>
                    <a:pt x="35" y="15"/>
                    <a:pt x="35" y="15"/>
                  </a:cubicBezTo>
                  <a:cubicBezTo>
                    <a:pt x="35" y="15"/>
                    <a:pt x="35" y="15"/>
                    <a:pt x="35" y="15"/>
                  </a:cubicBezTo>
                  <a:moveTo>
                    <a:pt x="3" y="30"/>
                  </a:moveTo>
                  <a:cubicBezTo>
                    <a:pt x="6" y="29"/>
                    <a:pt x="8" y="28"/>
                    <a:pt x="10" y="27"/>
                  </a:cubicBezTo>
                  <a:cubicBezTo>
                    <a:pt x="13" y="26"/>
                    <a:pt x="15" y="24"/>
                    <a:pt x="17" y="23"/>
                  </a:cubicBezTo>
                  <a:cubicBezTo>
                    <a:pt x="20" y="22"/>
                    <a:pt x="22" y="21"/>
                    <a:pt x="25" y="20"/>
                  </a:cubicBezTo>
                  <a:cubicBezTo>
                    <a:pt x="27" y="19"/>
                    <a:pt x="30" y="18"/>
                    <a:pt x="32" y="17"/>
                  </a:cubicBezTo>
                  <a:cubicBezTo>
                    <a:pt x="33" y="16"/>
                    <a:pt x="33" y="16"/>
                    <a:pt x="33" y="16"/>
                  </a:cubicBezTo>
                  <a:cubicBezTo>
                    <a:pt x="34" y="16"/>
                    <a:pt x="35" y="16"/>
                    <a:pt x="36" y="15"/>
                  </a:cubicBezTo>
                  <a:cubicBezTo>
                    <a:pt x="37" y="15"/>
                    <a:pt x="37" y="16"/>
                    <a:pt x="37" y="16"/>
                  </a:cubicBezTo>
                  <a:cubicBezTo>
                    <a:pt x="34" y="18"/>
                    <a:pt x="31" y="19"/>
                    <a:pt x="28" y="20"/>
                  </a:cubicBezTo>
                  <a:cubicBezTo>
                    <a:pt x="27" y="20"/>
                    <a:pt x="26" y="20"/>
                    <a:pt x="25" y="21"/>
                  </a:cubicBezTo>
                  <a:cubicBezTo>
                    <a:pt x="24" y="21"/>
                    <a:pt x="23" y="21"/>
                    <a:pt x="22" y="22"/>
                  </a:cubicBezTo>
                  <a:cubicBezTo>
                    <a:pt x="18" y="23"/>
                    <a:pt x="14" y="25"/>
                    <a:pt x="10" y="27"/>
                  </a:cubicBezTo>
                  <a:cubicBezTo>
                    <a:pt x="8" y="28"/>
                    <a:pt x="5" y="29"/>
                    <a:pt x="3" y="30"/>
                  </a:cubicBezTo>
                  <a:moveTo>
                    <a:pt x="1" y="24"/>
                  </a:moveTo>
                  <a:cubicBezTo>
                    <a:pt x="1" y="23"/>
                    <a:pt x="1" y="23"/>
                    <a:pt x="1" y="23"/>
                  </a:cubicBezTo>
                  <a:cubicBezTo>
                    <a:pt x="4" y="22"/>
                    <a:pt x="6" y="21"/>
                    <a:pt x="8" y="20"/>
                  </a:cubicBezTo>
                  <a:cubicBezTo>
                    <a:pt x="10" y="18"/>
                    <a:pt x="13" y="17"/>
                    <a:pt x="16" y="16"/>
                  </a:cubicBezTo>
                  <a:cubicBezTo>
                    <a:pt x="17" y="15"/>
                    <a:pt x="18" y="15"/>
                    <a:pt x="19" y="15"/>
                  </a:cubicBezTo>
                  <a:cubicBezTo>
                    <a:pt x="18" y="15"/>
                    <a:pt x="17" y="15"/>
                    <a:pt x="16" y="16"/>
                  </a:cubicBezTo>
                  <a:cubicBezTo>
                    <a:pt x="13" y="17"/>
                    <a:pt x="11" y="18"/>
                    <a:pt x="8" y="20"/>
                  </a:cubicBezTo>
                  <a:cubicBezTo>
                    <a:pt x="6" y="21"/>
                    <a:pt x="4" y="23"/>
                    <a:pt x="1" y="24"/>
                  </a:cubicBezTo>
                  <a:moveTo>
                    <a:pt x="28" y="17"/>
                  </a:moveTo>
                  <a:cubicBezTo>
                    <a:pt x="29" y="16"/>
                    <a:pt x="31" y="15"/>
                    <a:pt x="32" y="15"/>
                  </a:cubicBezTo>
                  <a:cubicBezTo>
                    <a:pt x="33" y="14"/>
                    <a:pt x="33" y="14"/>
                    <a:pt x="33" y="14"/>
                  </a:cubicBezTo>
                  <a:cubicBezTo>
                    <a:pt x="33" y="15"/>
                    <a:pt x="32" y="15"/>
                    <a:pt x="32" y="15"/>
                  </a:cubicBezTo>
                  <a:cubicBezTo>
                    <a:pt x="31" y="16"/>
                    <a:pt x="29" y="16"/>
                    <a:pt x="28" y="17"/>
                  </a:cubicBezTo>
                  <a:moveTo>
                    <a:pt x="7" y="27"/>
                  </a:moveTo>
                  <a:cubicBezTo>
                    <a:pt x="11" y="25"/>
                    <a:pt x="15" y="23"/>
                    <a:pt x="19" y="21"/>
                  </a:cubicBezTo>
                  <a:cubicBezTo>
                    <a:pt x="24" y="18"/>
                    <a:pt x="30" y="17"/>
                    <a:pt x="35" y="14"/>
                  </a:cubicBezTo>
                  <a:cubicBezTo>
                    <a:pt x="35" y="14"/>
                    <a:pt x="35" y="14"/>
                    <a:pt x="35" y="14"/>
                  </a:cubicBezTo>
                  <a:cubicBezTo>
                    <a:pt x="36" y="13"/>
                    <a:pt x="36" y="13"/>
                    <a:pt x="36" y="13"/>
                  </a:cubicBezTo>
                  <a:cubicBezTo>
                    <a:pt x="36" y="13"/>
                    <a:pt x="36" y="13"/>
                    <a:pt x="36" y="13"/>
                  </a:cubicBezTo>
                  <a:cubicBezTo>
                    <a:pt x="36" y="14"/>
                    <a:pt x="36" y="14"/>
                    <a:pt x="36" y="14"/>
                  </a:cubicBezTo>
                  <a:cubicBezTo>
                    <a:pt x="35" y="15"/>
                    <a:pt x="34" y="15"/>
                    <a:pt x="34" y="16"/>
                  </a:cubicBezTo>
                  <a:cubicBezTo>
                    <a:pt x="33" y="16"/>
                    <a:pt x="33" y="16"/>
                    <a:pt x="33" y="16"/>
                  </a:cubicBezTo>
                  <a:cubicBezTo>
                    <a:pt x="33" y="16"/>
                    <a:pt x="33" y="16"/>
                    <a:pt x="33" y="16"/>
                  </a:cubicBezTo>
                  <a:cubicBezTo>
                    <a:pt x="28" y="18"/>
                    <a:pt x="22" y="20"/>
                    <a:pt x="17" y="23"/>
                  </a:cubicBezTo>
                  <a:cubicBezTo>
                    <a:pt x="14" y="24"/>
                    <a:pt x="12" y="25"/>
                    <a:pt x="9" y="26"/>
                  </a:cubicBezTo>
                  <a:cubicBezTo>
                    <a:pt x="8" y="26"/>
                    <a:pt x="8" y="26"/>
                    <a:pt x="7" y="27"/>
                  </a:cubicBezTo>
                  <a:moveTo>
                    <a:pt x="1" y="22"/>
                  </a:moveTo>
                  <a:cubicBezTo>
                    <a:pt x="1" y="21"/>
                    <a:pt x="1" y="21"/>
                    <a:pt x="1" y="21"/>
                  </a:cubicBezTo>
                  <a:cubicBezTo>
                    <a:pt x="2" y="21"/>
                    <a:pt x="3" y="21"/>
                    <a:pt x="3" y="20"/>
                  </a:cubicBezTo>
                  <a:cubicBezTo>
                    <a:pt x="5" y="20"/>
                    <a:pt x="6" y="19"/>
                    <a:pt x="7" y="18"/>
                  </a:cubicBezTo>
                  <a:cubicBezTo>
                    <a:pt x="9" y="17"/>
                    <a:pt x="12" y="16"/>
                    <a:pt x="15" y="15"/>
                  </a:cubicBezTo>
                  <a:cubicBezTo>
                    <a:pt x="16" y="14"/>
                    <a:pt x="18" y="13"/>
                    <a:pt x="20" y="12"/>
                  </a:cubicBezTo>
                  <a:cubicBezTo>
                    <a:pt x="14" y="16"/>
                    <a:pt x="7" y="18"/>
                    <a:pt x="1" y="22"/>
                  </a:cubicBezTo>
                  <a:moveTo>
                    <a:pt x="2" y="28"/>
                  </a:moveTo>
                  <a:cubicBezTo>
                    <a:pt x="2" y="27"/>
                    <a:pt x="2" y="27"/>
                    <a:pt x="2" y="27"/>
                  </a:cubicBezTo>
                  <a:cubicBezTo>
                    <a:pt x="4" y="27"/>
                    <a:pt x="6" y="25"/>
                    <a:pt x="8" y="24"/>
                  </a:cubicBezTo>
                  <a:cubicBezTo>
                    <a:pt x="11" y="23"/>
                    <a:pt x="14" y="22"/>
                    <a:pt x="17" y="20"/>
                  </a:cubicBezTo>
                  <a:cubicBezTo>
                    <a:pt x="23" y="18"/>
                    <a:pt x="29" y="15"/>
                    <a:pt x="35" y="12"/>
                  </a:cubicBezTo>
                  <a:cubicBezTo>
                    <a:pt x="35" y="13"/>
                    <a:pt x="35" y="13"/>
                    <a:pt x="35" y="13"/>
                  </a:cubicBezTo>
                  <a:cubicBezTo>
                    <a:pt x="35" y="13"/>
                    <a:pt x="35" y="13"/>
                    <a:pt x="35" y="13"/>
                  </a:cubicBezTo>
                  <a:cubicBezTo>
                    <a:pt x="30" y="16"/>
                    <a:pt x="24" y="18"/>
                    <a:pt x="18" y="21"/>
                  </a:cubicBezTo>
                  <a:cubicBezTo>
                    <a:pt x="16" y="21"/>
                    <a:pt x="15" y="22"/>
                    <a:pt x="14" y="23"/>
                  </a:cubicBezTo>
                  <a:cubicBezTo>
                    <a:pt x="13" y="23"/>
                    <a:pt x="11" y="24"/>
                    <a:pt x="9" y="24"/>
                  </a:cubicBezTo>
                  <a:cubicBezTo>
                    <a:pt x="7" y="25"/>
                    <a:pt x="4" y="26"/>
                    <a:pt x="2" y="28"/>
                  </a:cubicBezTo>
                  <a:moveTo>
                    <a:pt x="2" y="27"/>
                  </a:moveTo>
                  <a:cubicBezTo>
                    <a:pt x="2" y="27"/>
                    <a:pt x="2" y="27"/>
                    <a:pt x="2" y="27"/>
                  </a:cubicBezTo>
                  <a:cubicBezTo>
                    <a:pt x="3" y="26"/>
                    <a:pt x="3" y="26"/>
                    <a:pt x="3" y="26"/>
                  </a:cubicBezTo>
                  <a:cubicBezTo>
                    <a:pt x="3" y="26"/>
                    <a:pt x="4" y="26"/>
                    <a:pt x="4" y="25"/>
                  </a:cubicBezTo>
                  <a:cubicBezTo>
                    <a:pt x="5" y="25"/>
                    <a:pt x="6" y="24"/>
                    <a:pt x="8" y="24"/>
                  </a:cubicBezTo>
                  <a:cubicBezTo>
                    <a:pt x="12" y="21"/>
                    <a:pt x="17" y="19"/>
                    <a:pt x="21" y="17"/>
                  </a:cubicBezTo>
                  <a:cubicBezTo>
                    <a:pt x="22" y="17"/>
                    <a:pt x="22" y="17"/>
                    <a:pt x="22" y="17"/>
                  </a:cubicBezTo>
                  <a:cubicBezTo>
                    <a:pt x="24" y="16"/>
                    <a:pt x="27" y="14"/>
                    <a:pt x="30" y="13"/>
                  </a:cubicBezTo>
                  <a:cubicBezTo>
                    <a:pt x="30" y="13"/>
                    <a:pt x="31" y="13"/>
                    <a:pt x="31" y="13"/>
                  </a:cubicBezTo>
                  <a:cubicBezTo>
                    <a:pt x="32" y="12"/>
                    <a:pt x="32" y="12"/>
                    <a:pt x="32" y="12"/>
                  </a:cubicBezTo>
                  <a:cubicBezTo>
                    <a:pt x="33" y="12"/>
                    <a:pt x="33" y="12"/>
                    <a:pt x="33" y="12"/>
                  </a:cubicBezTo>
                  <a:cubicBezTo>
                    <a:pt x="33" y="12"/>
                    <a:pt x="34" y="12"/>
                    <a:pt x="34" y="12"/>
                  </a:cubicBezTo>
                  <a:cubicBezTo>
                    <a:pt x="35" y="12"/>
                    <a:pt x="35" y="12"/>
                    <a:pt x="35" y="12"/>
                  </a:cubicBezTo>
                  <a:cubicBezTo>
                    <a:pt x="26" y="16"/>
                    <a:pt x="17" y="20"/>
                    <a:pt x="8" y="24"/>
                  </a:cubicBezTo>
                  <a:cubicBezTo>
                    <a:pt x="6" y="25"/>
                    <a:pt x="4" y="26"/>
                    <a:pt x="2" y="27"/>
                  </a:cubicBezTo>
                  <a:moveTo>
                    <a:pt x="9" y="17"/>
                  </a:moveTo>
                  <a:cubicBezTo>
                    <a:pt x="13" y="15"/>
                    <a:pt x="16" y="13"/>
                    <a:pt x="19" y="12"/>
                  </a:cubicBezTo>
                  <a:cubicBezTo>
                    <a:pt x="20" y="11"/>
                    <a:pt x="20" y="11"/>
                    <a:pt x="20" y="11"/>
                  </a:cubicBezTo>
                  <a:cubicBezTo>
                    <a:pt x="20" y="11"/>
                    <a:pt x="21" y="12"/>
                    <a:pt x="21" y="12"/>
                  </a:cubicBezTo>
                  <a:cubicBezTo>
                    <a:pt x="21" y="12"/>
                    <a:pt x="21" y="12"/>
                    <a:pt x="21" y="12"/>
                  </a:cubicBezTo>
                  <a:cubicBezTo>
                    <a:pt x="17" y="13"/>
                    <a:pt x="13" y="15"/>
                    <a:pt x="9" y="17"/>
                  </a:cubicBezTo>
                  <a:moveTo>
                    <a:pt x="1" y="21"/>
                  </a:moveTo>
                  <a:cubicBezTo>
                    <a:pt x="2" y="21"/>
                    <a:pt x="2" y="20"/>
                    <a:pt x="2" y="20"/>
                  </a:cubicBezTo>
                  <a:cubicBezTo>
                    <a:pt x="3" y="19"/>
                    <a:pt x="5" y="18"/>
                    <a:pt x="6" y="17"/>
                  </a:cubicBezTo>
                  <a:cubicBezTo>
                    <a:pt x="8" y="16"/>
                    <a:pt x="10" y="15"/>
                    <a:pt x="12" y="14"/>
                  </a:cubicBezTo>
                  <a:cubicBezTo>
                    <a:pt x="14" y="13"/>
                    <a:pt x="16" y="12"/>
                    <a:pt x="19" y="11"/>
                  </a:cubicBezTo>
                  <a:cubicBezTo>
                    <a:pt x="19" y="11"/>
                    <a:pt x="19" y="11"/>
                    <a:pt x="19" y="11"/>
                  </a:cubicBezTo>
                  <a:cubicBezTo>
                    <a:pt x="17" y="12"/>
                    <a:pt x="16" y="13"/>
                    <a:pt x="14" y="14"/>
                  </a:cubicBezTo>
                  <a:cubicBezTo>
                    <a:pt x="11" y="16"/>
                    <a:pt x="8" y="17"/>
                    <a:pt x="5" y="19"/>
                  </a:cubicBezTo>
                  <a:cubicBezTo>
                    <a:pt x="4" y="19"/>
                    <a:pt x="4" y="20"/>
                    <a:pt x="3" y="20"/>
                  </a:cubicBezTo>
                  <a:cubicBezTo>
                    <a:pt x="3" y="20"/>
                    <a:pt x="2" y="21"/>
                    <a:pt x="1" y="21"/>
                  </a:cubicBezTo>
                  <a:moveTo>
                    <a:pt x="3" y="19"/>
                  </a:moveTo>
                  <a:cubicBezTo>
                    <a:pt x="4" y="18"/>
                    <a:pt x="5" y="18"/>
                    <a:pt x="6" y="17"/>
                  </a:cubicBezTo>
                  <a:cubicBezTo>
                    <a:pt x="8" y="16"/>
                    <a:pt x="10" y="15"/>
                    <a:pt x="12" y="14"/>
                  </a:cubicBezTo>
                  <a:cubicBezTo>
                    <a:pt x="14" y="13"/>
                    <a:pt x="16" y="12"/>
                    <a:pt x="17" y="11"/>
                  </a:cubicBezTo>
                  <a:cubicBezTo>
                    <a:pt x="18" y="11"/>
                    <a:pt x="18" y="11"/>
                    <a:pt x="18" y="11"/>
                  </a:cubicBezTo>
                  <a:cubicBezTo>
                    <a:pt x="17" y="12"/>
                    <a:pt x="15" y="13"/>
                    <a:pt x="14" y="13"/>
                  </a:cubicBezTo>
                  <a:cubicBezTo>
                    <a:pt x="10" y="15"/>
                    <a:pt x="7" y="17"/>
                    <a:pt x="3" y="19"/>
                  </a:cubicBezTo>
                  <a:moveTo>
                    <a:pt x="5" y="23"/>
                  </a:moveTo>
                  <a:cubicBezTo>
                    <a:pt x="7" y="23"/>
                    <a:pt x="8" y="22"/>
                    <a:pt x="10" y="21"/>
                  </a:cubicBezTo>
                  <a:cubicBezTo>
                    <a:pt x="13" y="19"/>
                    <a:pt x="17" y="18"/>
                    <a:pt x="20" y="16"/>
                  </a:cubicBezTo>
                  <a:cubicBezTo>
                    <a:pt x="23" y="15"/>
                    <a:pt x="27" y="13"/>
                    <a:pt x="30" y="12"/>
                  </a:cubicBezTo>
                  <a:cubicBezTo>
                    <a:pt x="31" y="12"/>
                    <a:pt x="32" y="11"/>
                    <a:pt x="33" y="11"/>
                  </a:cubicBezTo>
                  <a:cubicBezTo>
                    <a:pt x="34" y="11"/>
                    <a:pt x="34" y="11"/>
                    <a:pt x="34" y="11"/>
                  </a:cubicBezTo>
                  <a:cubicBezTo>
                    <a:pt x="33" y="12"/>
                    <a:pt x="33" y="12"/>
                    <a:pt x="32" y="12"/>
                  </a:cubicBezTo>
                  <a:cubicBezTo>
                    <a:pt x="31" y="12"/>
                    <a:pt x="30" y="13"/>
                    <a:pt x="29" y="13"/>
                  </a:cubicBezTo>
                  <a:cubicBezTo>
                    <a:pt x="28" y="14"/>
                    <a:pt x="27" y="14"/>
                    <a:pt x="26" y="15"/>
                  </a:cubicBezTo>
                  <a:cubicBezTo>
                    <a:pt x="25" y="15"/>
                    <a:pt x="24" y="16"/>
                    <a:pt x="22" y="16"/>
                  </a:cubicBezTo>
                  <a:cubicBezTo>
                    <a:pt x="21" y="17"/>
                    <a:pt x="20" y="17"/>
                    <a:pt x="19" y="18"/>
                  </a:cubicBezTo>
                  <a:cubicBezTo>
                    <a:pt x="14" y="19"/>
                    <a:pt x="10" y="21"/>
                    <a:pt x="6" y="23"/>
                  </a:cubicBezTo>
                  <a:cubicBezTo>
                    <a:pt x="5" y="23"/>
                    <a:pt x="5" y="23"/>
                    <a:pt x="5" y="23"/>
                  </a:cubicBezTo>
                  <a:moveTo>
                    <a:pt x="2" y="19"/>
                  </a:moveTo>
                  <a:cubicBezTo>
                    <a:pt x="2" y="18"/>
                    <a:pt x="2" y="18"/>
                    <a:pt x="3" y="17"/>
                  </a:cubicBezTo>
                  <a:cubicBezTo>
                    <a:pt x="4" y="17"/>
                    <a:pt x="5" y="16"/>
                    <a:pt x="6" y="16"/>
                  </a:cubicBezTo>
                  <a:cubicBezTo>
                    <a:pt x="8" y="15"/>
                    <a:pt x="10" y="14"/>
                    <a:pt x="12" y="13"/>
                  </a:cubicBezTo>
                  <a:cubicBezTo>
                    <a:pt x="13" y="12"/>
                    <a:pt x="15" y="11"/>
                    <a:pt x="17" y="11"/>
                  </a:cubicBezTo>
                  <a:cubicBezTo>
                    <a:pt x="17" y="11"/>
                    <a:pt x="17" y="11"/>
                    <a:pt x="17" y="11"/>
                  </a:cubicBezTo>
                  <a:cubicBezTo>
                    <a:pt x="12" y="14"/>
                    <a:pt x="7" y="16"/>
                    <a:pt x="2" y="19"/>
                  </a:cubicBezTo>
                  <a:moveTo>
                    <a:pt x="21" y="11"/>
                  </a:moveTo>
                  <a:cubicBezTo>
                    <a:pt x="20" y="11"/>
                    <a:pt x="20" y="11"/>
                    <a:pt x="20" y="11"/>
                  </a:cubicBezTo>
                  <a:cubicBezTo>
                    <a:pt x="20" y="10"/>
                    <a:pt x="21" y="10"/>
                    <a:pt x="21" y="10"/>
                  </a:cubicBezTo>
                  <a:cubicBezTo>
                    <a:pt x="21" y="10"/>
                    <a:pt x="21" y="10"/>
                    <a:pt x="21" y="10"/>
                  </a:cubicBezTo>
                  <a:cubicBezTo>
                    <a:pt x="21" y="11"/>
                    <a:pt x="21" y="11"/>
                    <a:pt x="21" y="11"/>
                  </a:cubicBezTo>
                  <a:moveTo>
                    <a:pt x="1" y="24"/>
                  </a:moveTo>
                  <a:cubicBezTo>
                    <a:pt x="1" y="24"/>
                    <a:pt x="3" y="23"/>
                    <a:pt x="3" y="23"/>
                  </a:cubicBezTo>
                  <a:cubicBezTo>
                    <a:pt x="4" y="23"/>
                    <a:pt x="5" y="22"/>
                    <a:pt x="5" y="22"/>
                  </a:cubicBezTo>
                  <a:cubicBezTo>
                    <a:pt x="7" y="21"/>
                    <a:pt x="9" y="20"/>
                    <a:pt x="11" y="19"/>
                  </a:cubicBezTo>
                  <a:cubicBezTo>
                    <a:pt x="14" y="17"/>
                    <a:pt x="18" y="15"/>
                    <a:pt x="21" y="14"/>
                  </a:cubicBezTo>
                  <a:cubicBezTo>
                    <a:pt x="23" y="13"/>
                    <a:pt x="25" y="12"/>
                    <a:pt x="27" y="11"/>
                  </a:cubicBezTo>
                  <a:cubicBezTo>
                    <a:pt x="29" y="11"/>
                    <a:pt x="30" y="10"/>
                    <a:pt x="31" y="9"/>
                  </a:cubicBezTo>
                  <a:cubicBezTo>
                    <a:pt x="32" y="10"/>
                    <a:pt x="32" y="10"/>
                    <a:pt x="32" y="10"/>
                  </a:cubicBezTo>
                  <a:cubicBezTo>
                    <a:pt x="33" y="10"/>
                    <a:pt x="33" y="10"/>
                    <a:pt x="33" y="10"/>
                  </a:cubicBezTo>
                  <a:cubicBezTo>
                    <a:pt x="32" y="11"/>
                    <a:pt x="31" y="11"/>
                    <a:pt x="30" y="12"/>
                  </a:cubicBezTo>
                  <a:cubicBezTo>
                    <a:pt x="29" y="12"/>
                    <a:pt x="29" y="12"/>
                    <a:pt x="28" y="12"/>
                  </a:cubicBezTo>
                  <a:cubicBezTo>
                    <a:pt x="27" y="13"/>
                    <a:pt x="25" y="14"/>
                    <a:pt x="23" y="14"/>
                  </a:cubicBezTo>
                  <a:cubicBezTo>
                    <a:pt x="19" y="16"/>
                    <a:pt x="15" y="18"/>
                    <a:pt x="12" y="19"/>
                  </a:cubicBezTo>
                  <a:cubicBezTo>
                    <a:pt x="10" y="20"/>
                    <a:pt x="8" y="20"/>
                    <a:pt x="7" y="21"/>
                  </a:cubicBezTo>
                  <a:cubicBezTo>
                    <a:pt x="5" y="22"/>
                    <a:pt x="4" y="23"/>
                    <a:pt x="2" y="24"/>
                  </a:cubicBezTo>
                  <a:cubicBezTo>
                    <a:pt x="2" y="24"/>
                    <a:pt x="2" y="24"/>
                    <a:pt x="1" y="24"/>
                  </a:cubicBezTo>
                  <a:moveTo>
                    <a:pt x="3" y="16"/>
                  </a:moveTo>
                  <a:cubicBezTo>
                    <a:pt x="3" y="16"/>
                    <a:pt x="3" y="16"/>
                    <a:pt x="3" y="16"/>
                  </a:cubicBezTo>
                  <a:cubicBezTo>
                    <a:pt x="4" y="16"/>
                    <a:pt x="5" y="15"/>
                    <a:pt x="6" y="15"/>
                  </a:cubicBezTo>
                  <a:cubicBezTo>
                    <a:pt x="8" y="14"/>
                    <a:pt x="9" y="13"/>
                    <a:pt x="11" y="12"/>
                  </a:cubicBezTo>
                  <a:cubicBezTo>
                    <a:pt x="13" y="11"/>
                    <a:pt x="14" y="10"/>
                    <a:pt x="16" y="9"/>
                  </a:cubicBezTo>
                  <a:cubicBezTo>
                    <a:pt x="15" y="10"/>
                    <a:pt x="13" y="11"/>
                    <a:pt x="11" y="12"/>
                  </a:cubicBezTo>
                  <a:cubicBezTo>
                    <a:pt x="10" y="13"/>
                    <a:pt x="8" y="14"/>
                    <a:pt x="6" y="15"/>
                  </a:cubicBezTo>
                  <a:cubicBezTo>
                    <a:pt x="5" y="15"/>
                    <a:pt x="4" y="16"/>
                    <a:pt x="3" y="16"/>
                  </a:cubicBezTo>
                  <a:cubicBezTo>
                    <a:pt x="3" y="16"/>
                    <a:pt x="3" y="16"/>
                    <a:pt x="3" y="16"/>
                  </a:cubicBezTo>
                  <a:moveTo>
                    <a:pt x="26" y="12"/>
                  </a:moveTo>
                  <a:cubicBezTo>
                    <a:pt x="26" y="11"/>
                    <a:pt x="27" y="11"/>
                    <a:pt x="28" y="11"/>
                  </a:cubicBezTo>
                  <a:cubicBezTo>
                    <a:pt x="28" y="10"/>
                    <a:pt x="29" y="10"/>
                    <a:pt x="30" y="10"/>
                  </a:cubicBezTo>
                  <a:cubicBezTo>
                    <a:pt x="31" y="9"/>
                    <a:pt x="31" y="9"/>
                    <a:pt x="31" y="9"/>
                  </a:cubicBezTo>
                  <a:cubicBezTo>
                    <a:pt x="31" y="9"/>
                    <a:pt x="31" y="9"/>
                    <a:pt x="31" y="9"/>
                  </a:cubicBezTo>
                  <a:cubicBezTo>
                    <a:pt x="29" y="10"/>
                    <a:pt x="27" y="11"/>
                    <a:pt x="26" y="12"/>
                  </a:cubicBezTo>
                  <a:moveTo>
                    <a:pt x="20" y="10"/>
                  </a:moveTo>
                  <a:cubicBezTo>
                    <a:pt x="18" y="10"/>
                    <a:pt x="18" y="10"/>
                    <a:pt x="18" y="10"/>
                  </a:cubicBezTo>
                  <a:cubicBezTo>
                    <a:pt x="19" y="10"/>
                    <a:pt x="20" y="9"/>
                    <a:pt x="21" y="9"/>
                  </a:cubicBezTo>
                  <a:cubicBezTo>
                    <a:pt x="21" y="10"/>
                    <a:pt x="21" y="10"/>
                    <a:pt x="21" y="10"/>
                  </a:cubicBezTo>
                  <a:cubicBezTo>
                    <a:pt x="21" y="10"/>
                    <a:pt x="20" y="10"/>
                    <a:pt x="20" y="10"/>
                  </a:cubicBezTo>
                  <a:moveTo>
                    <a:pt x="18" y="10"/>
                  </a:moveTo>
                  <a:cubicBezTo>
                    <a:pt x="18" y="10"/>
                    <a:pt x="18" y="10"/>
                    <a:pt x="18" y="10"/>
                  </a:cubicBezTo>
                  <a:cubicBezTo>
                    <a:pt x="19" y="9"/>
                    <a:pt x="20" y="9"/>
                    <a:pt x="21" y="8"/>
                  </a:cubicBezTo>
                  <a:cubicBezTo>
                    <a:pt x="21" y="8"/>
                    <a:pt x="21" y="8"/>
                    <a:pt x="21" y="8"/>
                  </a:cubicBezTo>
                  <a:cubicBezTo>
                    <a:pt x="20" y="9"/>
                    <a:pt x="19" y="10"/>
                    <a:pt x="18" y="10"/>
                  </a:cubicBezTo>
                  <a:moveTo>
                    <a:pt x="25" y="10"/>
                  </a:moveTo>
                  <a:cubicBezTo>
                    <a:pt x="26" y="10"/>
                    <a:pt x="26" y="10"/>
                    <a:pt x="26" y="10"/>
                  </a:cubicBezTo>
                  <a:cubicBezTo>
                    <a:pt x="26" y="9"/>
                    <a:pt x="26" y="9"/>
                    <a:pt x="26" y="9"/>
                  </a:cubicBezTo>
                  <a:cubicBezTo>
                    <a:pt x="27" y="9"/>
                    <a:pt x="27" y="9"/>
                    <a:pt x="28" y="8"/>
                  </a:cubicBezTo>
                  <a:cubicBezTo>
                    <a:pt x="28" y="8"/>
                    <a:pt x="28" y="8"/>
                    <a:pt x="28" y="8"/>
                  </a:cubicBezTo>
                  <a:cubicBezTo>
                    <a:pt x="29" y="8"/>
                    <a:pt x="29" y="8"/>
                    <a:pt x="29" y="8"/>
                  </a:cubicBezTo>
                  <a:cubicBezTo>
                    <a:pt x="29" y="8"/>
                    <a:pt x="30" y="9"/>
                    <a:pt x="31" y="9"/>
                  </a:cubicBezTo>
                  <a:cubicBezTo>
                    <a:pt x="26" y="11"/>
                    <a:pt x="22" y="13"/>
                    <a:pt x="17" y="15"/>
                  </a:cubicBezTo>
                  <a:cubicBezTo>
                    <a:pt x="13" y="17"/>
                    <a:pt x="9" y="19"/>
                    <a:pt x="4" y="21"/>
                  </a:cubicBezTo>
                  <a:cubicBezTo>
                    <a:pt x="4" y="22"/>
                    <a:pt x="2" y="22"/>
                    <a:pt x="1" y="23"/>
                  </a:cubicBezTo>
                  <a:cubicBezTo>
                    <a:pt x="2" y="22"/>
                    <a:pt x="3" y="21"/>
                    <a:pt x="4" y="21"/>
                  </a:cubicBezTo>
                  <a:cubicBezTo>
                    <a:pt x="6" y="19"/>
                    <a:pt x="8" y="18"/>
                    <a:pt x="11" y="17"/>
                  </a:cubicBezTo>
                  <a:cubicBezTo>
                    <a:pt x="15" y="15"/>
                    <a:pt x="19" y="13"/>
                    <a:pt x="22" y="11"/>
                  </a:cubicBezTo>
                  <a:cubicBezTo>
                    <a:pt x="24" y="11"/>
                    <a:pt x="26" y="11"/>
                    <a:pt x="27" y="10"/>
                  </a:cubicBezTo>
                  <a:cubicBezTo>
                    <a:pt x="28" y="10"/>
                    <a:pt x="28" y="9"/>
                    <a:pt x="27" y="9"/>
                  </a:cubicBezTo>
                  <a:cubicBezTo>
                    <a:pt x="27" y="9"/>
                    <a:pt x="27" y="9"/>
                    <a:pt x="27" y="9"/>
                  </a:cubicBezTo>
                  <a:cubicBezTo>
                    <a:pt x="27" y="10"/>
                    <a:pt x="26" y="10"/>
                    <a:pt x="25" y="10"/>
                  </a:cubicBezTo>
                  <a:moveTo>
                    <a:pt x="3" y="16"/>
                  </a:moveTo>
                  <a:cubicBezTo>
                    <a:pt x="3" y="15"/>
                    <a:pt x="4" y="15"/>
                    <a:pt x="4" y="14"/>
                  </a:cubicBezTo>
                  <a:cubicBezTo>
                    <a:pt x="6" y="13"/>
                    <a:pt x="9" y="12"/>
                    <a:pt x="11" y="11"/>
                  </a:cubicBezTo>
                  <a:cubicBezTo>
                    <a:pt x="12" y="10"/>
                    <a:pt x="14" y="9"/>
                    <a:pt x="15" y="9"/>
                  </a:cubicBezTo>
                  <a:cubicBezTo>
                    <a:pt x="16" y="8"/>
                    <a:pt x="16" y="8"/>
                    <a:pt x="17" y="8"/>
                  </a:cubicBezTo>
                  <a:cubicBezTo>
                    <a:pt x="12" y="10"/>
                    <a:pt x="8" y="13"/>
                    <a:pt x="3" y="16"/>
                  </a:cubicBezTo>
                  <a:moveTo>
                    <a:pt x="22" y="10"/>
                  </a:moveTo>
                  <a:cubicBezTo>
                    <a:pt x="22" y="9"/>
                    <a:pt x="22" y="9"/>
                    <a:pt x="22" y="9"/>
                  </a:cubicBezTo>
                  <a:cubicBezTo>
                    <a:pt x="23" y="9"/>
                    <a:pt x="24" y="8"/>
                    <a:pt x="26" y="8"/>
                  </a:cubicBezTo>
                  <a:cubicBezTo>
                    <a:pt x="24" y="8"/>
                    <a:pt x="23" y="9"/>
                    <a:pt x="22" y="10"/>
                  </a:cubicBezTo>
                  <a:moveTo>
                    <a:pt x="22" y="8"/>
                  </a:moveTo>
                  <a:cubicBezTo>
                    <a:pt x="22" y="8"/>
                    <a:pt x="22" y="8"/>
                    <a:pt x="22" y="8"/>
                  </a:cubicBezTo>
                  <a:cubicBezTo>
                    <a:pt x="22" y="8"/>
                    <a:pt x="23" y="8"/>
                    <a:pt x="23" y="7"/>
                  </a:cubicBezTo>
                  <a:cubicBezTo>
                    <a:pt x="23" y="8"/>
                    <a:pt x="22" y="8"/>
                    <a:pt x="22" y="8"/>
                  </a:cubicBezTo>
                  <a:moveTo>
                    <a:pt x="6" y="12"/>
                  </a:moveTo>
                  <a:cubicBezTo>
                    <a:pt x="8" y="10"/>
                    <a:pt x="10" y="9"/>
                    <a:pt x="12" y="8"/>
                  </a:cubicBezTo>
                  <a:cubicBezTo>
                    <a:pt x="13" y="8"/>
                    <a:pt x="14" y="8"/>
                    <a:pt x="15" y="7"/>
                  </a:cubicBezTo>
                  <a:cubicBezTo>
                    <a:pt x="14" y="8"/>
                    <a:pt x="13" y="8"/>
                    <a:pt x="12" y="9"/>
                  </a:cubicBezTo>
                  <a:cubicBezTo>
                    <a:pt x="10" y="10"/>
                    <a:pt x="8" y="11"/>
                    <a:pt x="6" y="12"/>
                  </a:cubicBezTo>
                  <a:moveTo>
                    <a:pt x="22" y="11"/>
                  </a:moveTo>
                  <a:cubicBezTo>
                    <a:pt x="22" y="10"/>
                    <a:pt x="22" y="10"/>
                    <a:pt x="22" y="10"/>
                  </a:cubicBezTo>
                  <a:cubicBezTo>
                    <a:pt x="24" y="9"/>
                    <a:pt x="25" y="9"/>
                    <a:pt x="26" y="7"/>
                  </a:cubicBezTo>
                  <a:cubicBezTo>
                    <a:pt x="26" y="7"/>
                    <a:pt x="26" y="7"/>
                    <a:pt x="26" y="7"/>
                  </a:cubicBezTo>
                  <a:cubicBezTo>
                    <a:pt x="27" y="8"/>
                    <a:pt x="28" y="8"/>
                    <a:pt x="28" y="8"/>
                  </a:cubicBezTo>
                  <a:cubicBezTo>
                    <a:pt x="28" y="8"/>
                    <a:pt x="27" y="9"/>
                    <a:pt x="26" y="9"/>
                  </a:cubicBezTo>
                  <a:cubicBezTo>
                    <a:pt x="25" y="10"/>
                    <a:pt x="25" y="10"/>
                    <a:pt x="24" y="10"/>
                  </a:cubicBezTo>
                  <a:cubicBezTo>
                    <a:pt x="23" y="10"/>
                    <a:pt x="23" y="11"/>
                    <a:pt x="22" y="11"/>
                  </a:cubicBezTo>
                  <a:moveTo>
                    <a:pt x="23" y="7"/>
                  </a:moveTo>
                  <a:cubicBezTo>
                    <a:pt x="23" y="7"/>
                    <a:pt x="23" y="7"/>
                    <a:pt x="23" y="7"/>
                  </a:cubicBezTo>
                  <a:cubicBezTo>
                    <a:pt x="23" y="7"/>
                    <a:pt x="23" y="7"/>
                    <a:pt x="23" y="7"/>
                  </a:cubicBezTo>
                  <a:moveTo>
                    <a:pt x="6" y="12"/>
                  </a:moveTo>
                  <a:cubicBezTo>
                    <a:pt x="8" y="11"/>
                    <a:pt x="10" y="10"/>
                    <a:pt x="13" y="9"/>
                  </a:cubicBezTo>
                  <a:cubicBezTo>
                    <a:pt x="14" y="8"/>
                    <a:pt x="15" y="8"/>
                    <a:pt x="16" y="7"/>
                  </a:cubicBezTo>
                  <a:cubicBezTo>
                    <a:pt x="16" y="7"/>
                    <a:pt x="16" y="7"/>
                    <a:pt x="16" y="7"/>
                  </a:cubicBezTo>
                  <a:cubicBezTo>
                    <a:pt x="17" y="7"/>
                    <a:pt x="17" y="7"/>
                    <a:pt x="17" y="7"/>
                  </a:cubicBezTo>
                  <a:cubicBezTo>
                    <a:pt x="16" y="7"/>
                    <a:pt x="15" y="8"/>
                    <a:pt x="15" y="8"/>
                  </a:cubicBezTo>
                  <a:cubicBezTo>
                    <a:pt x="11" y="9"/>
                    <a:pt x="8" y="11"/>
                    <a:pt x="5" y="13"/>
                  </a:cubicBezTo>
                  <a:cubicBezTo>
                    <a:pt x="6" y="12"/>
                    <a:pt x="6" y="12"/>
                    <a:pt x="6" y="12"/>
                  </a:cubicBezTo>
                  <a:cubicBezTo>
                    <a:pt x="6" y="12"/>
                    <a:pt x="6" y="12"/>
                    <a:pt x="6" y="12"/>
                  </a:cubicBezTo>
                  <a:moveTo>
                    <a:pt x="22" y="9"/>
                  </a:moveTo>
                  <a:cubicBezTo>
                    <a:pt x="22" y="9"/>
                    <a:pt x="22" y="8"/>
                    <a:pt x="22" y="8"/>
                  </a:cubicBezTo>
                  <a:cubicBezTo>
                    <a:pt x="23" y="8"/>
                    <a:pt x="23" y="7"/>
                    <a:pt x="24" y="7"/>
                  </a:cubicBezTo>
                  <a:cubicBezTo>
                    <a:pt x="24" y="7"/>
                    <a:pt x="24" y="7"/>
                    <a:pt x="24" y="7"/>
                  </a:cubicBezTo>
                  <a:cubicBezTo>
                    <a:pt x="25" y="7"/>
                    <a:pt x="25" y="7"/>
                    <a:pt x="26" y="7"/>
                  </a:cubicBezTo>
                  <a:cubicBezTo>
                    <a:pt x="25" y="8"/>
                    <a:pt x="23" y="9"/>
                    <a:pt x="22" y="9"/>
                  </a:cubicBezTo>
                  <a:moveTo>
                    <a:pt x="3" y="17"/>
                  </a:moveTo>
                  <a:cubicBezTo>
                    <a:pt x="3" y="17"/>
                    <a:pt x="3" y="17"/>
                    <a:pt x="3" y="17"/>
                  </a:cubicBezTo>
                  <a:cubicBezTo>
                    <a:pt x="3" y="16"/>
                    <a:pt x="3" y="16"/>
                    <a:pt x="3" y="16"/>
                  </a:cubicBezTo>
                  <a:cubicBezTo>
                    <a:pt x="4" y="16"/>
                    <a:pt x="5" y="16"/>
                    <a:pt x="5" y="15"/>
                  </a:cubicBezTo>
                  <a:cubicBezTo>
                    <a:pt x="7" y="14"/>
                    <a:pt x="9" y="13"/>
                    <a:pt x="11" y="12"/>
                  </a:cubicBezTo>
                  <a:cubicBezTo>
                    <a:pt x="15" y="11"/>
                    <a:pt x="18" y="9"/>
                    <a:pt x="21" y="7"/>
                  </a:cubicBezTo>
                  <a:cubicBezTo>
                    <a:pt x="21" y="8"/>
                    <a:pt x="21" y="8"/>
                    <a:pt x="21" y="8"/>
                  </a:cubicBezTo>
                  <a:cubicBezTo>
                    <a:pt x="21" y="8"/>
                    <a:pt x="20" y="9"/>
                    <a:pt x="19" y="9"/>
                  </a:cubicBezTo>
                  <a:cubicBezTo>
                    <a:pt x="19" y="9"/>
                    <a:pt x="18" y="10"/>
                    <a:pt x="17" y="10"/>
                  </a:cubicBezTo>
                  <a:cubicBezTo>
                    <a:pt x="17" y="10"/>
                    <a:pt x="17" y="10"/>
                    <a:pt x="17" y="10"/>
                  </a:cubicBezTo>
                  <a:cubicBezTo>
                    <a:pt x="17" y="10"/>
                    <a:pt x="17" y="9"/>
                    <a:pt x="17" y="9"/>
                  </a:cubicBezTo>
                  <a:cubicBezTo>
                    <a:pt x="16" y="9"/>
                    <a:pt x="16" y="10"/>
                    <a:pt x="16" y="10"/>
                  </a:cubicBezTo>
                  <a:cubicBezTo>
                    <a:pt x="16" y="10"/>
                    <a:pt x="16" y="10"/>
                    <a:pt x="16" y="10"/>
                  </a:cubicBezTo>
                  <a:cubicBezTo>
                    <a:pt x="15" y="11"/>
                    <a:pt x="15" y="11"/>
                    <a:pt x="14" y="12"/>
                  </a:cubicBezTo>
                  <a:cubicBezTo>
                    <a:pt x="12" y="13"/>
                    <a:pt x="10" y="13"/>
                    <a:pt x="8" y="14"/>
                  </a:cubicBezTo>
                  <a:cubicBezTo>
                    <a:pt x="6" y="15"/>
                    <a:pt x="5" y="16"/>
                    <a:pt x="3" y="17"/>
                  </a:cubicBezTo>
                  <a:cubicBezTo>
                    <a:pt x="3" y="17"/>
                    <a:pt x="3" y="17"/>
                    <a:pt x="3" y="17"/>
                  </a:cubicBezTo>
                  <a:moveTo>
                    <a:pt x="4" y="14"/>
                  </a:moveTo>
                  <a:cubicBezTo>
                    <a:pt x="4" y="14"/>
                    <a:pt x="4" y="14"/>
                    <a:pt x="4" y="14"/>
                  </a:cubicBezTo>
                  <a:cubicBezTo>
                    <a:pt x="5" y="13"/>
                    <a:pt x="5" y="13"/>
                    <a:pt x="6" y="13"/>
                  </a:cubicBezTo>
                  <a:cubicBezTo>
                    <a:pt x="7" y="12"/>
                    <a:pt x="8" y="11"/>
                    <a:pt x="10" y="11"/>
                  </a:cubicBezTo>
                  <a:cubicBezTo>
                    <a:pt x="12" y="9"/>
                    <a:pt x="15" y="8"/>
                    <a:pt x="17" y="7"/>
                  </a:cubicBezTo>
                  <a:cubicBezTo>
                    <a:pt x="18" y="7"/>
                    <a:pt x="18" y="7"/>
                    <a:pt x="19" y="7"/>
                  </a:cubicBezTo>
                  <a:cubicBezTo>
                    <a:pt x="14" y="9"/>
                    <a:pt x="9" y="11"/>
                    <a:pt x="5" y="14"/>
                  </a:cubicBezTo>
                  <a:cubicBezTo>
                    <a:pt x="4" y="14"/>
                    <a:pt x="4" y="14"/>
                    <a:pt x="4" y="14"/>
                  </a:cubicBezTo>
                  <a:moveTo>
                    <a:pt x="22" y="7"/>
                  </a:moveTo>
                  <a:cubicBezTo>
                    <a:pt x="22" y="7"/>
                    <a:pt x="22" y="7"/>
                    <a:pt x="22" y="7"/>
                  </a:cubicBezTo>
                  <a:cubicBezTo>
                    <a:pt x="23" y="7"/>
                    <a:pt x="23" y="7"/>
                    <a:pt x="24" y="7"/>
                  </a:cubicBezTo>
                  <a:cubicBezTo>
                    <a:pt x="23" y="7"/>
                    <a:pt x="23" y="7"/>
                    <a:pt x="22" y="7"/>
                  </a:cubicBezTo>
                  <a:moveTo>
                    <a:pt x="3" y="16"/>
                  </a:moveTo>
                  <a:cubicBezTo>
                    <a:pt x="3" y="16"/>
                    <a:pt x="3" y="16"/>
                    <a:pt x="3" y="16"/>
                  </a:cubicBezTo>
                  <a:cubicBezTo>
                    <a:pt x="3" y="16"/>
                    <a:pt x="3" y="16"/>
                    <a:pt x="3" y="16"/>
                  </a:cubicBezTo>
                  <a:cubicBezTo>
                    <a:pt x="4" y="15"/>
                    <a:pt x="5" y="15"/>
                    <a:pt x="6" y="15"/>
                  </a:cubicBezTo>
                  <a:cubicBezTo>
                    <a:pt x="7" y="14"/>
                    <a:pt x="8" y="13"/>
                    <a:pt x="10" y="12"/>
                  </a:cubicBezTo>
                  <a:cubicBezTo>
                    <a:pt x="13" y="10"/>
                    <a:pt x="16" y="8"/>
                    <a:pt x="20" y="7"/>
                  </a:cubicBezTo>
                  <a:cubicBezTo>
                    <a:pt x="20" y="7"/>
                    <a:pt x="20" y="7"/>
                    <a:pt x="21" y="7"/>
                  </a:cubicBezTo>
                  <a:cubicBezTo>
                    <a:pt x="21" y="7"/>
                    <a:pt x="21" y="7"/>
                    <a:pt x="21" y="7"/>
                  </a:cubicBezTo>
                  <a:cubicBezTo>
                    <a:pt x="21" y="7"/>
                    <a:pt x="21" y="7"/>
                    <a:pt x="21" y="7"/>
                  </a:cubicBezTo>
                  <a:cubicBezTo>
                    <a:pt x="15" y="9"/>
                    <a:pt x="9" y="12"/>
                    <a:pt x="4" y="16"/>
                  </a:cubicBezTo>
                  <a:cubicBezTo>
                    <a:pt x="3" y="16"/>
                    <a:pt x="3" y="16"/>
                    <a:pt x="3" y="16"/>
                  </a:cubicBezTo>
                  <a:moveTo>
                    <a:pt x="25" y="0"/>
                  </a:moveTo>
                  <a:cubicBezTo>
                    <a:pt x="25" y="0"/>
                    <a:pt x="25" y="0"/>
                    <a:pt x="25" y="1"/>
                  </a:cubicBezTo>
                  <a:cubicBezTo>
                    <a:pt x="23" y="2"/>
                    <a:pt x="22" y="4"/>
                    <a:pt x="22" y="6"/>
                  </a:cubicBezTo>
                  <a:cubicBezTo>
                    <a:pt x="21" y="6"/>
                    <a:pt x="21" y="6"/>
                    <a:pt x="21" y="6"/>
                  </a:cubicBezTo>
                  <a:cubicBezTo>
                    <a:pt x="20" y="6"/>
                    <a:pt x="20" y="6"/>
                    <a:pt x="20" y="6"/>
                  </a:cubicBezTo>
                  <a:cubicBezTo>
                    <a:pt x="14" y="6"/>
                    <a:pt x="7" y="8"/>
                    <a:pt x="3" y="13"/>
                  </a:cubicBezTo>
                  <a:cubicBezTo>
                    <a:pt x="0" y="19"/>
                    <a:pt x="0" y="26"/>
                    <a:pt x="2" y="31"/>
                  </a:cubicBezTo>
                  <a:cubicBezTo>
                    <a:pt x="4" y="34"/>
                    <a:pt x="6" y="37"/>
                    <a:pt x="9" y="40"/>
                  </a:cubicBezTo>
                  <a:cubicBezTo>
                    <a:pt x="11" y="41"/>
                    <a:pt x="13" y="41"/>
                    <a:pt x="15" y="41"/>
                  </a:cubicBezTo>
                  <a:cubicBezTo>
                    <a:pt x="16" y="41"/>
                    <a:pt x="18" y="41"/>
                    <a:pt x="19" y="40"/>
                  </a:cubicBezTo>
                  <a:cubicBezTo>
                    <a:pt x="19" y="41"/>
                    <a:pt x="19" y="42"/>
                    <a:pt x="18" y="42"/>
                  </a:cubicBezTo>
                  <a:cubicBezTo>
                    <a:pt x="18" y="43"/>
                    <a:pt x="18" y="43"/>
                    <a:pt x="19" y="43"/>
                  </a:cubicBezTo>
                  <a:cubicBezTo>
                    <a:pt x="19" y="43"/>
                    <a:pt x="19" y="43"/>
                    <a:pt x="19" y="43"/>
                  </a:cubicBezTo>
                  <a:cubicBezTo>
                    <a:pt x="19" y="42"/>
                    <a:pt x="19" y="42"/>
                    <a:pt x="19" y="42"/>
                  </a:cubicBezTo>
                  <a:cubicBezTo>
                    <a:pt x="19" y="42"/>
                    <a:pt x="19" y="42"/>
                    <a:pt x="19" y="42"/>
                  </a:cubicBezTo>
                  <a:cubicBezTo>
                    <a:pt x="20" y="42"/>
                    <a:pt x="20" y="42"/>
                    <a:pt x="20" y="42"/>
                  </a:cubicBezTo>
                  <a:cubicBezTo>
                    <a:pt x="20" y="42"/>
                    <a:pt x="20" y="42"/>
                    <a:pt x="20" y="42"/>
                  </a:cubicBezTo>
                  <a:cubicBezTo>
                    <a:pt x="20" y="42"/>
                    <a:pt x="20" y="42"/>
                    <a:pt x="20" y="42"/>
                  </a:cubicBezTo>
                  <a:cubicBezTo>
                    <a:pt x="21" y="42"/>
                    <a:pt x="21" y="42"/>
                    <a:pt x="21" y="42"/>
                  </a:cubicBezTo>
                  <a:cubicBezTo>
                    <a:pt x="21" y="42"/>
                    <a:pt x="21" y="42"/>
                    <a:pt x="21" y="42"/>
                  </a:cubicBezTo>
                  <a:cubicBezTo>
                    <a:pt x="21" y="41"/>
                    <a:pt x="21" y="41"/>
                    <a:pt x="21" y="41"/>
                  </a:cubicBezTo>
                  <a:cubicBezTo>
                    <a:pt x="21" y="41"/>
                    <a:pt x="22" y="41"/>
                    <a:pt x="22" y="41"/>
                  </a:cubicBezTo>
                  <a:cubicBezTo>
                    <a:pt x="23" y="41"/>
                    <a:pt x="25" y="42"/>
                    <a:pt x="27" y="42"/>
                  </a:cubicBezTo>
                  <a:cubicBezTo>
                    <a:pt x="28" y="42"/>
                    <a:pt x="29" y="42"/>
                    <a:pt x="31" y="41"/>
                  </a:cubicBezTo>
                  <a:cubicBezTo>
                    <a:pt x="34" y="40"/>
                    <a:pt x="36" y="37"/>
                    <a:pt x="37" y="33"/>
                  </a:cubicBezTo>
                  <a:cubicBezTo>
                    <a:pt x="40" y="27"/>
                    <a:pt x="40" y="19"/>
                    <a:pt x="36" y="13"/>
                  </a:cubicBezTo>
                  <a:cubicBezTo>
                    <a:pt x="34" y="8"/>
                    <a:pt x="28" y="6"/>
                    <a:pt x="23" y="6"/>
                  </a:cubicBezTo>
                  <a:cubicBezTo>
                    <a:pt x="23" y="4"/>
                    <a:pt x="24" y="2"/>
                    <a:pt x="26" y="1"/>
                  </a:cubicBezTo>
                  <a:cubicBezTo>
                    <a:pt x="26" y="1"/>
                    <a:pt x="26" y="0"/>
                    <a:pt x="25"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544" name="Google Shape;544;p22"/>
            <p:cNvSpPr/>
            <p:nvPr/>
          </p:nvSpPr>
          <p:spPr>
            <a:xfrm>
              <a:off x="2377744" y="4754489"/>
              <a:ext cx="779463" cy="547688"/>
            </a:xfrm>
            <a:custGeom>
              <a:rect b="b" l="l" r="r" t="t"/>
              <a:pathLst>
                <a:path extrusionOk="0" h="129" w="184">
                  <a:moveTo>
                    <a:pt x="34" y="121"/>
                  </a:moveTo>
                  <a:cubicBezTo>
                    <a:pt x="35" y="121"/>
                    <a:pt x="35" y="121"/>
                    <a:pt x="35" y="121"/>
                  </a:cubicBezTo>
                  <a:cubicBezTo>
                    <a:pt x="36" y="120"/>
                    <a:pt x="36" y="120"/>
                    <a:pt x="36" y="120"/>
                  </a:cubicBezTo>
                  <a:cubicBezTo>
                    <a:pt x="36" y="121"/>
                    <a:pt x="35" y="121"/>
                    <a:pt x="34" y="121"/>
                  </a:cubicBezTo>
                  <a:moveTo>
                    <a:pt x="36" y="119"/>
                  </a:moveTo>
                  <a:cubicBezTo>
                    <a:pt x="38" y="118"/>
                    <a:pt x="39" y="117"/>
                    <a:pt x="40" y="116"/>
                  </a:cubicBezTo>
                  <a:cubicBezTo>
                    <a:pt x="44" y="114"/>
                    <a:pt x="49" y="113"/>
                    <a:pt x="53" y="111"/>
                  </a:cubicBezTo>
                  <a:cubicBezTo>
                    <a:pt x="49" y="114"/>
                    <a:pt x="46" y="116"/>
                    <a:pt x="42" y="118"/>
                  </a:cubicBezTo>
                  <a:cubicBezTo>
                    <a:pt x="40" y="119"/>
                    <a:pt x="38" y="119"/>
                    <a:pt x="36" y="119"/>
                  </a:cubicBezTo>
                  <a:moveTo>
                    <a:pt x="41" y="114"/>
                  </a:moveTo>
                  <a:cubicBezTo>
                    <a:pt x="41" y="114"/>
                    <a:pt x="42" y="113"/>
                    <a:pt x="42" y="112"/>
                  </a:cubicBezTo>
                  <a:cubicBezTo>
                    <a:pt x="46" y="112"/>
                    <a:pt x="48" y="110"/>
                    <a:pt x="51" y="109"/>
                  </a:cubicBezTo>
                  <a:cubicBezTo>
                    <a:pt x="53" y="108"/>
                    <a:pt x="55" y="107"/>
                    <a:pt x="57" y="106"/>
                  </a:cubicBezTo>
                  <a:cubicBezTo>
                    <a:pt x="58" y="105"/>
                    <a:pt x="61" y="104"/>
                    <a:pt x="63" y="103"/>
                  </a:cubicBezTo>
                  <a:cubicBezTo>
                    <a:pt x="61" y="105"/>
                    <a:pt x="58" y="107"/>
                    <a:pt x="56" y="109"/>
                  </a:cubicBezTo>
                  <a:cubicBezTo>
                    <a:pt x="51" y="111"/>
                    <a:pt x="46" y="113"/>
                    <a:pt x="41" y="114"/>
                  </a:cubicBezTo>
                  <a:moveTo>
                    <a:pt x="113" y="108"/>
                  </a:moveTo>
                  <a:cubicBezTo>
                    <a:pt x="112" y="108"/>
                    <a:pt x="110" y="108"/>
                    <a:pt x="109" y="107"/>
                  </a:cubicBezTo>
                  <a:cubicBezTo>
                    <a:pt x="114" y="105"/>
                    <a:pt x="119" y="103"/>
                    <a:pt x="124" y="101"/>
                  </a:cubicBezTo>
                  <a:cubicBezTo>
                    <a:pt x="122" y="105"/>
                    <a:pt x="118" y="108"/>
                    <a:pt x="113" y="108"/>
                  </a:cubicBezTo>
                  <a:cubicBezTo>
                    <a:pt x="113" y="108"/>
                    <a:pt x="113" y="108"/>
                    <a:pt x="113" y="108"/>
                  </a:cubicBezTo>
                  <a:moveTo>
                    <a:pt x="81" y="108"/>
                  </a:moveTo>
                  <a:cubicBezTo>
                    <a:pt x="80" y="108"/>
                    <a:pt x="78" y="107"/>
                    <a:pt x="76" y="106"/>
                  </a:cubicBezTo>
                  <a:cubicBezTo>
                    <a:pt x="82" y="105"/>
                    <a:pt x="88" y="102"/>
                    <a:pt x="93" y="100"/>
                  </a:cubicBezTo>
                  <a:cubicBezTo>
                    <a:pt x="94" y="100"/>
                    <a:pt x="94" y="100"/>
                    <a:pt x="94" y="100"/>
                  </a:cubicBezTo>
                  <a:cubicBezTo>
                    <a:pt x="91" y="105"/>
                    <a:pt x="86" y="108"/>
                    <a:pt x="81" y="108"/>
                  </a:cubicBezTo>
                  <a:moveTo>
                    <a:pt x="75" y="106"/>
                  </a:moveTo>
                  <a:cubicBezTo>
                    <a:pt x="82" y="104"/>
                    <a:pt x="88" y="101"/>
                    <a:pt x="95" y="98"/>
                  </a:cubicBezTo>
                  <a:cubicBezTo>
                    <a:pt x="95" y="99"/>
                    <a:pt x="95" y="99"/>
                    <a:pt x="95" y="99"/>
                  </a:cubicBezTo>
                  <a:cubicBezTo>
                    <a:pt x="88" y="101"/>
                    <a:pt x="82" y="104"/>
                    <a:pt x="75" y="106"/>
                  </a:cubicBezTo>
                  <a:moveTo>
                    <a:pt x="139" y="101"/>
                  </a:moveTo>
                  <a:cubicBezTo>
                    <a:pt x="138" y="101"/>
                    <a:pt x="137" y="100"/>
                    <a:pt x="136" y="100"/>
                  </a:cubicBezTo>
                  <a:cubicBezTo>
                    <a:pt x="139" y="100"/>
                    <a:pt x="142" y="99"/>
                    <a:pt x="145" y="98"/>
                  </a:cubicBezTo>
                  <a:cubicBezTo>
                    <a:pt x="144" y="100"/>
                    <a:pt x="142" y="101"/>
                    <a:pt x="139" y="101"/>
                  </a:cubicBezTo>
                  <a:moveTo>
                    <a:pt x="137" y="99"/>
                  </a:moveTo>
                  <a:cubicBezTo>
                    <a:pt x="137" y="99"/>
                    <a:pt x="137" y="99"/>
                    <a:pt x="139" y="98"/>
                  </a:cubicBezTo>
                  <a:cubicBezTo>
                    <a:pt x="141" y="96"/>
                    <a:pt x="144" y="96"/>
                    <a:pt x="146" y="94"/>
                  </a:cubicBezTo>
                  <a:cubicBezTo>
                    <a:pt x="146" y="95"/>
                    <a:pt x="146" y="96"/>
                    <a:pt x="146" y="97"/>
                  </a:cubicBezTo>
                  <a:cubicBezTo>
                    <a:pt x="144" y="97"/>
                    <a:pt x="142" y="98"/>
                    <a:pt x="141" y="98"/>
                  </a:cubicBezTo>
                  <a:cubicBezTo>
                    <a:pt x="139" y="99"/>
                    <a:pt x="138" y="99"/>
                    <a:pt x="137" y="99"/>
                  </a:cubicBezTo>
                  <a:moveTo>
                    <a:pt x="134" y="100"/>
                  </a:moveTo>
                  <a:cubicBezTo>
                    <a:pt x="133" y="99"/>
                    <a:pt x="132" y="99"/>
                    <a:pt x="131" y="98"/>
                  </a:cubicBezTo>
                  <a:cubicBezTo>
                    <a:pt x="132" y="98"/>
                    <a:pt x="133" y="97"/>
                    <a:pt x="135" y="97"/>
                  </a:cubicBezTo>
                  <a:cubicBezTo>
                    <a:pt x="137" y="96"/>
                    <a:pt x="140" y="94"/>
                    <a:pt x="142" y="94"/>
                  </a:cubicBezTo>
                  <a:cubicBezTo>
                    <a:pt x="143" y="93"/>
                    <a:pt x="143" y="93"/>
                    <a:pt x="144" y="93"/>
                  </a:cubicBezTo>
                  <a:cubicBezTo>
                    <a:pt x="145" y="93"/>
                    <a:pt x="145" y="94"/>
                    <a:pt x="143" y="95"/>
                  </a:cubicBezTo>
                  <a:cubicBezTo>
                    <a:pt x="140" y="96"/>
                    <a:pt x="137" y="97"/>
                    <a:pt x="134" y="100"/>
                  </a:cubicBezTo>
                  <a:cubicBezTo>
                    <a:pt x="134" y="100"/>
                    <a:pt x="134" y="100"/>
                    <a:pt x="134" y="100"/>
                  </a:cubicBezTo>
                  <a:moveTo>
                    <a:pt x="157" y="94"/>
                  </a:moveTo>
                  <a:cubicBezTo>
                    <a:pt x="158" y="94"/>
                    <a:pt x="160" y="93"/>
                    <a:pt x="162" y="93"/>
                  </a:cubicBezTo>
                  <a:cubicBezTo>
                    <a:pt x="160" y="94"/>
                    <a:pt x="158" y="94"/>
                    <a:pt x="157" y="94"/>
                  </a:cubicBezTo>
                  <a:moveTo>
                    <a:pt x="154" y="94"/>
                  </a:moveTo>
                  <a:cubicBezTo>
                    <a:pt x="158" y="90"/>
                    <a:pt x="165" y="91"/>
                    <a:pt x="169" y="86"/>
                  </a:cubicBezTo>
                  <a:cubicBezTo>
                    <a:pt x="168" y="88"/>
                    <a:pt x="166" y="90"/>
                    <a:pt x="164" y="91"/>
                  </a:cubicBezTo>
                  <a:cubicBezTo>
                    <a:pt x="164" y="91"/>
                    <a:pt x="164" y="91"/>
                    <a:pt x="164" y="91"/>
                  </a:cubicBezTo>
                  <a:cubicBezTo>
                    <a:pt x="161" y="92"/>
                    <a:pt x="157" y="94"/>
                    <a:pt x="154" y="94"/>
                  </a:cubicBezTo>
                  <a:moveTo>
                    <a:pt x="153" y="94"/>
                  </a:moveTo>
                  <a:cubicBezTo>
                    <a:pt x="152" y="93"/>
                    <a:pt x="151" y="93"/>
                    <a:pt x="151" y="92"/>
                  </a:cubicBezTo>
                  <a:cubicBezTo>
                    <a:pt x="151" y="92"/>
                    <a:pt x="151" y="92"/>
                    <a:pt x="151" y="92"/>
                  </a:cubicBezTo>
                  <a:cubicBezTo>
                    <a:pt x="155" y="91"/>
                    <a:pt x="159" y="89"/>
                    <a:pt x="163" y="88"/>
                  </a:cubicBezTo>
                  <a:cubicBezTo>
                    <a:pt x="164" y="87"/>
                    <a:pt x="166" y="86"/>
                    <a:pt x="167" y="86"/>
                  </a:cubicBezTo>
                  <a:cubicBezTo>
                    <a:pt x="168" y="85"/>
                    <a:pt x="169" y="85"/>
                    <a:pt x="169" y="85"/>
                  </a:cubicBezTo>
                  <a:cubicBezTo>
                    <a:pt x="170" y="85"/>
                    <a:pt x="167" y="87"/>
                    <a:pt x="166" y="87"/>
                  </a:cubicBezTo>
                  <a:cubicBezTo>
                    <a:pt x="162" y="90"/>
                    <a:pt x="156" y="90"/>
                    <a:pt x="153" y="94"/>
                  </a:cubicBezTo>
                  <a:moveTo>
                    <a:pt x="108" y="107"/>
                  </a:moveTo>
                  <a:cubicBezTo>
                    <a:pt x="106" y="105"/>
                    <a:pt x="104" y="104"/>
                    <a:pt x="103" y="102"/>
                  </a:cubicBezTo>
                  <a:cubicBezTo>
                    <a:pt x="115" y="98"/>
                    <a:pt x="127" y="94"/>
                    <a:pt x="139" y="90"/>
                  </a:cubicBezTo>
                  <a:cubicBezTo>
                    <a:pt x="145" y="88"/>
                    <a:pt x="150" y="86"/>
                    <a:pt x="156" y="84"/>
                  </a:cubicBezTo>
                  <a:cubicBezTo>
                    <a:pt x="159" y="83"/>
                    <a:pt x="162" y="82"/>
                    <a:pt x="166" y="80"/>
                  </a:cubicBezTo>
                  <a:cubicBezTo>
                    <a:pt x="166" y="80"/>
                    <a:pt x="170" y="79"/>
                    <a:pt x="170" y="79"/>
                  </a:cubicBezTo>
                  <a:cubicBezTo>
                    <a:pt x="170" y="79"/>
                    <a:pt x="170" y="79"/>
                    <a:pt x="169" y="80"/>
                  </a:cubicBezTo>
                  <a:cubicBezTo>
                    <a:pt x="156" y="87"/>
                    <a:pt x="142" y="91"/>
                    <a:pt x="128" y="97"/>
                  </a:cubicBezTo>
                  <a:cubicBezTo>
                    <a:pt x="128" y="97"/>
                    <a:pt x="128" y="97"/>
                    <a:pt x="128" y="97"/>
                  </a:cubicBezTo>
                  <a:cubicBezTo>
                    <a:pt x="127" y="97"/>
                    <a:pt x="127" y="97"/>
                    <a:pt x="127" y="97"/>
                  </a:cubicBezTo>
                  <a:cubicBezTo>
                    <a:pt x="120" y="100"/>
                    <a:pt x="114" y="103"/>
                    <a:pt x="108" y="107"/>
                  </a:cubicBezTo>
                  <a:moveTo>
                    <a:pt x="144" y="92"/>
                  </a:moveTo>
                  <a:cubicBezTo>
                    <a:pt x="146" y="91"/>
                    <a:pt x="148" y="90"/>
                    <a:pt x="150" y="89"/>
                  </a:cubicBezTo>
                  <a:cubicBezTo>
                    <a:pt x="155" y="87"/>
                    <a:pt x="160" y="85"/>
                    <a:pt x="165" y="83"/>
                  </a:cubicBezTo>
                  <a:cubicBezTo>
                    <a:pt x="167" y="81"/>
                    <a:pt x="170" y="80"/>
                    <a:pt x="172" y="79"/>
                  </a:cubicBezTo>
                  <a:cubicBezTo>
                    <a:pt x="172" y="80"/>
                    <a:pt x="171" y="82"/>
                    <a:pt x="171" y="84"/>
                  </a:cubicBezTo>
                  <a:cubicBezTo>
                    <a:pt x="170" y="83"/>
                    <a:pt x="170" y="83"/>
                    <a:pt x="170" y="83"/>
                  </a:cubicBezTo>
                  <a:cubicBezTo>
                    <a:pt x="167" y="84"/>
                    <a:pt x="164" y="86"/>
                    <a:pt x="162" y="87"/>
                  </a:cubicBezTo>
                  <a:cubicBezTo>
                    <a:pt x="158" y="89"/>
                    <a:pt x="154" y="90"/>
                    <a:pt x="151" y="91"/>
                  </a:cubicBezTo>
                  <a:cubicBezTo>
                    <a:pt x="151" y="92"/>
                    <a:pt x="151" y="92"/>
                    <a:pt x="151" y="92"/>
                  </a:cubicBezTo>
                  <a:cubicBezTo>
                    <a:pt x="150" y="92"/>
                    <a:pt x="150" y="92"/>
                    <a:pt x="150" y="92"/>
                  </a:cubicBezTo>
                  <a:cubicBezTo>
                    <a:pt x="149" y="91"/>
                    <a:pt x="149" y="91"/>
                    <a:pt x="148" y="91"/>
                  </a:cubicBezTo>
                  <a:cubicBezTo>
                    <a:pt x="148" y="91"/>
                    <a:pt x="148" y="91"/>
                    <a:pt x="148" y="91"/>
                  </a:cubicBezTo>
                  <a:cubicBezTo>
                    <a:pt x="148" y="91"/>
                    <a:pt x="148" y="91"/>
                    <a:pt x="148" y="91"/>
                  </a:cubicBezTo>
                  <a:cubicBezTo>
                    <a:pt x="147" y="91"/>
                    <a:pt x="146" y="91"/>
                    <a:pt x="146" y="92"/>
                  </a:cubicBezTo>
                  <a:cubicBezTo>
                    <a:pt x="145" y="92"/>
                    <a:pt x="145" y="92"/>
                    <a:pt x="144" y="92"/>
                  </a:cubicBezTo>
                  <a:moveTo>
                    <a:pt x="15" y="84"/>
                  </a:moveTo>
                  <a:cubicBezTo>
                    <a:pt x="16" y="83"/>
                    <a:pt x="16" y="83"/>
                    <a:pt x="16" y="82"/>
                  </a:cubicBezTo>
                  <a:cubicBezTo>
                    <a:pt x="17" y="80"/>
                    <a:pt x="19" y="78"/>
                    <a:pt x="21" y="77"/>
                  </a:cubicBezTo>
                  <a:cubicBezTo>
                    <a:pt x="19" y="79"/>
                    <a:pt x="17" y="81"/>
                    <a:pt x="15" y="84"/>
                  </a:cubicBezTo>
                  <a:moveTo>
                    <a:pt x="102" y="101"/>
                  </a:moveTo>
                  <a:cubicBezTo>
                    <a:pt x="101" y="100"/>
                    <a:pt x="100" y="99"/>
                    <a:pt x="99" y="98"/>
                  </a:cubicBezTo>
                  <a:cubicBezTo>
                    <a:pt x="105" y="96"/>
                    <a:pt x="111" y="94"/>
                    <a:pt x="116" y="92"/>
                  </a:cubicBezTo>
                  <a:cubicBezTo>
                    <a:pt x="130" y="87"/>
                    <a:pt x="145" y="83"/>
                    <a:pt x="159" y="77"/>
                  </a:cubicBezTo>
                  <a:cubicBezTo>
                    <a:pt x="163" y="76"/>
                    <a:pt x="166" y="74"/>
                    <a:pt x="170" y="72"/>
                  </a:cubicBezTo>
                  <a:cubicBezTo>
                    <a:pt x="167" y="73"/>
                    <a:pt x="164" y="76"/>
                    <a:pt x="160" y="77"/>
                  </a:cubicBezTo>
                  <a:cubicBezTo>
                    <a:pt x="154" y="79"/>
                    <a:pt x="148" y="81"/>
                    <a:pt x="142" y="84"/>
                  </a:cubicBezTo>
                  <a:cubicBezTo>
                    <a:pt x="135" y="87"/>
                    <a:pt x="128" y="90"/>
                    <a:pt x="120" y="94"/>
                  </a:cubicBezTo>
                  <a:cubicBezTo>
                    <a:pt x="114" y="96"/>
                    <a:pt x="108" y="98"/>
                    <a:pt x="102" y="101"/>
                  </a:cubicBezTo>
                  <a:moveTo>
                    <a:pt x="119" y="96"/>
                  </a:moveTo>
                  <a:cubicBezTo>
                    <a:pt x="127" y="92"/>
                    <a:pt x="135" y="89"/>
                    <a:pt x="143" y="85"/>
                  </a:cubicBezTo>
                  <a:cubicBezTo>
                    <a:pt x="152" y="81"/>
                    <a:pt x="164" y="79"/>
                    <a:pt x="171" y="72"/>
                  </a:cubicBezTo>
                  <a:cubicBezTo>
                    <a:pt x="172" y="74"/>
                    <a:pt x="172" y="75"/>
                    <a:pt x="172" y="77"/>
                  </a:cubicBezTo>
                  <a:cubicBezTo>
                    <a:pt x="159" y="81"/>
                    <a:pt x="147" y="87"/>
                    <a:pt x="134" y="91"/>
                  </a:cubicBezTo>
                  <a:cubicBezTo>
                    <a:pt x="129" y="92"/>
                    <a:pt x="124" y="94"/>
                    <a:pt x="119" y="96"/>
                  </a:cubicBezTo>
                  <a:moveTo>
                    <a:pt x="75" y="105"/>
                  </a:moveTo>
                  <a:cubicBezTo>
                    <a:pt x="74" y="105"/>
                    <a:pt x="72" y="103"/>
                    <a:pt x="71" y="102"/>
                  </a:cubicBezTo>
                  <a:cubicBezTo>
                    <a:pt x="76" y="102"/>
                    <a:pt x="81" y="100"/>
                    <a:pt x="86" y="98"/>
                  </a:cubicBezTo>
                  <a:cubicBezTo>
                    <a:pt x="94" y="94"/>
                    <a:pt x="102" y="91"/>
                    <a:pt x="111" y="87"/>
                  </a:cubicBezTo>
                  <a:cubicBezTo>
                    <a:pt x="128" y="81"/>
                    <a:pt x="146" y="74"/>
                    <a:pt x="163" y="68"/>
                  </a:cubicBezTo>
                  <a:cubicBezTo>
                    <a:pt x="149" y="73"/>
                    <a:pt x="135" y="80"/>
                    <a:pt x="121" y="86"/>
                  </a:cubicBezTo>
                  <a:cubicBezTo>
                    <a:pt x="106" y="93"/>
                    <a:pt x="89" y="98"/>
                    <a:pt x="75" y="105"/>
                  </a:cubicBezTo>
                  <a:moveTo>
                    <a:pt x="99" y="97"/>
                  </a:moveTo>
                  <a:cubicBezTo>
                    <a:pt x="98" y="97"/>
                    <a:pt x="98" y="97"/>
                    <a:pt x="98" y="97"/>
                  </a:cubicBezTo>
                  <a:cubicBezTo>
                    <a:pt x="106" y="94"/>
                    <a:pt x="114" y="90"/>
                    <a:pt x="121" y="87"/>
                  </a:cubicBezTo>
                  <a:cubicBezTo>
                    <a:pt x="129" y="84"/>
                    <a:pt x="138" y="80"/>
                    <a:pt x="146" y="77"/>
                  </a:cubicBezTo>
                  <a:cubicBezTo>
                    <a:pt x="152" y="74"/>
                    <a:pt x="161" y="72"/>
                    <a:pt x="166" y="67"/>
                  </a:cubicBezTo>
                  <a:cubicBezTo>
                    <a:pt x="166" y="67"/>
                    <a:pt x="166" y="67"/>
                    <a:pt x="166" y="67"/>
                  </a:cubicBezTo>
                  <a:cubicBezTo>
                    <a:pt x="167" y="67"/>
                    <a:pt x="167" y="67"/>
                    <a:pt x="167" y="67"/>
                  </a:cubicBezTo>
                  <a:cubicBezTo>
                    <a:pt x="169" y="68"/>
                    <a:pt x="170" y="69"/>
                    <a:pt x="171" y="71"/>
                  </a:cubicBezTo>
                  <a:cubicBezTo>
                    <a:pt x="164" y="73"/>
                    <a:pt x="157" y="77"/>
                    <a:pt x="149" y="79"/>
                  </a:cubicBezTo>
                  <a:cubicBezTo>
                    <a:pt x="141" y="82"/>
                    <a:pt x="133" y="85"/>
                    <a:pt x="125" y="88"/>
                  </a:cubicBezTo>
                  <a:cubicBezTo>
                    <a:pt x="116" y="91"/>
                    <a:pt x="107" y="94"/>
                    <a:pt x="99" y="97"/>
                  </a:cubicBezTo>
                  <a:moveTo>
                    <a:pt x="73" y="101"/>
                  </a:moveTo>
                  <a:cubicBezTo>
                    <a:pt x="72" y="101"/>
                    <a:pt x="72" y="101"/>
                    <a:pt x="73" y="101"/>
                  </a:cubicBezTo>
                  <a:cubicBezTo>
                    <a:pt x="75" y="100"/>
                    <a:pt x="78" y="99"/>
                    <a:pt x="81" y="97"/>
                  </a:cubicBezTo>
                  <a:cubicBezTo>
                    <a:pt x="98" y="90"/>
                    <a:pt x="116" y="84"/>
                    <a:pt x="133" y="77"/>
                  </a:cubicBezTo>
                  <a:cubicBezTo>
                    <a:pt x="144" y="72"/>
                    <a:pt x="156" y="69"/>
                    <a:pt x="166" y="64"/>
                  </a:cubicBezTo>
                  <a:cubicBezTo>
                    <a:pt x="166" y="64"/>
                    <a:pt x="166" y="64"/>
                    <a:pt x="166" y="64"/>
                  </a:cubicBezTo>
                  <a:cubicBezTo>
                    <a:pt x="166" y="65"/>
                    <a:pt x="166" y="66"/>
                    <a:pt x="166" y="66"/>
                  </a:cubicBezTo>
                  <a:cubicBezTo>
                    <a:pt x="166" y="66"/>
                    <a:pt x="166" y="66"/>
                    <a:pt x="166" y="66"/>
                  </a:cubicBezTo>
                  <a:cubicBezTo>
                    <a:pt x="148" y="73"/>
                    <a:pt x="130" y="79"/>
                    <a:pt x="113" y="85"/>
                  </a:cubicBezTo>
                  <a:cubicBezTo>
                    <a:pt x="105" y="88"/>
                    <a:pt x="97" y="91"/>
                    <a:pt x="90" y="95"/>
                  </a:cubicBezTo>
                  <a:cubicBezTo>
                    <a:pt x="86" y="97"/>
                    <a:pt x="82" y="99"/>
                    <a:pt x="78" y="100"/>
                  </a:cubicBezTo>
                  <a:cubicBezTo>
                    <a:pt x="78" y="100"/>
                    <a:pt x="73" y="101"/>
                    <a:pt x="73" y="101"/>
                  </a:cubicBezTo>
                  <a:moveTo>
                    <a:pt x="166" y="61"/>
                  </a:moveTo>
                  <a:cubicBezTo>
                    <a:pt x="166" y="61"/>
                    <a:pt x="168" y="60"/>
                    <a:pt x="169" y="59"/>
                  </a:cubicBezTo>
                  <a:cubicBezTo>
                    <a:pt x="171" y="59"/>
                    <a:pt x="173" y="58"/>
                    <a:pt x="173" y="58"/>
                  </a:cubicBezTo>
                  <a:cubicBezTo>
                    <a:pt x="173" y="58"/>
                    <a:pt x="173" y="58"/>
                    <a:pt x="173" y="58"/>
                  </a:cubicBezTo>
                  <a:cubicBezTo>
                    <a:pt x="173" y="58"/>
                    <a:pt x="173" y="58"/>
                    <a:pt x="173" y="58"/>
                  </a:cubicBezTo>
                  <a:cubicBezTo>
                    <a:pt x="173" y="59"/>
                    <a:pt x="172" y="59"/>
                    <a:pt x="172" y="59"/>
                  </a:cubicBezTo>
                  <a:cubicBezTo>
                    <a:pt x="170" y="60"/>
                    <a:pt x="168" y="61"/>
                    <a:pt x="166" y="62"/>
                  </a:cubicBezTo>
                  <a:cubicBezTo>
                    <a:pt x="162" y="65"/>
                    <a:pt x="157" y="67"/>
                    <a:pt x="153" y="68"/>
                  </a:cubicBezTo>
                  <a:cubicBezTo>
                    <a:pt x="143" y="72"/>
                    <a:pt x="133" y="76"/>
                    <a:pt x="123" y="79"/>
                  </a:cubicBezTo>
                  <a:cubicBezTo>
                    <a:pt x="106" y="86"/>
                    <a:pt x="88" y="92"/>
                    <a:pt x="71" y="101"/>
                  </a:cubicBezTo>
                  <a:cubicBezTo>
                    <a:pt x="71" y="100"/>
                    <a:pt x="70" y="100"/>
                    <a:pt x="70" y="99"/>
                  </a:cubicBezTo>
                  <a:cubicBezTo>
                    <a:pt x="70" y="99"/>
                    <a:pt x="70" y="99"/>
                    <a:pt x="70" y="99"/>
                  </a:cubicBezTo>
                  <a:cubicBezTo>
                    <a:pt x="74" y="98"/>
                    <a:pt x="77" y="96"/>
                    <a:pt x="80" y="94"/>
                  </a:cubicBezTo>
                  <a:cubicBezTo>
                    <a:pt x="81" y="94"/>
                    <a:pt x="81" y="94"/>
                    <a:pt x="82" y="94"/>
                  </a:cubicBezTo>
                  <a:cubicBezTo>
                    <a:pt x="91" y="90"/>
                    <a:pt x="100" y="87"/>
                    <a:pt x="110" y="83"/>
                  </a:cubicBezTo>
                  <a:cubicBezTo>
                    <a:pt x="119" y="79"/>
                    <a:pt x="128" y="75"/>
                    <a:pt x="138" y="72"/>
                  </a:cubicBezTo>
                  <a:cubicBezTo>
                    <a:pt x="148" y="68"/>
                    <a:pt x="157" y="65"/>
                    <a:pt x="166" y="61"/>
                  </a:cubicBezTo>
                  <a:cubicBezTo>
                    <a:pt x="166" y="61"/>
                    <a:pt x="166" y="61"/>
                    <a:pt x="166" y="61"/>
                  </a:cubicBezTo>
                  <a:moveTo>
                    <a:pt x="43" y="111"/>
                  </a:moveTo>
                  <a:cubicBezTo>
                    <a:pt x="44" y="110"/>
                    <a:pt x="45" y="109"/>
                    <a:pt x="45" y="108"/>
                  </a:cubicBezTo>
                  <a:cubicBezTo>
                    <a:pt x="53" y="104"/>
                    <a:pt x="60" y="100"/>
                    <a:pt x="67" y="97"/>
                  </a:cubicBezTo>
                  <a:cubicBezTo>
                    <a:pt x="77" y="93"/>
                    <a:pt x="86" y="88"/>
                    <a:pt x="95" y="84"/>
                  </a:cubicBezTo>
                  <a:cubicBezTo>
                    <a:pt x="115" y="75"/>
                    <a:pt x="135" y="67"/>
                    <a:pt x="155" y="60"/>
                  </a:cubicBezTo>
                  <a:cubicBezTo>
                    <a:pt x="159" y="58"/>
                    <a:pt x="163" y="57"/>
                    <a:pt x="167" y="55"/>
                  </a:cubicBezTo>
                  <a:cubicBezTo>
                    <a:pt x="169" y="54"/>
                    <a:pt x="172" y="53"/>
                    <a:pt x="174" y="52"/>
                  </a:cubicBezTo>
                  <a:cubicBezTo>
                    <a:pt x="175" y="52"/>
                    <a:pt x="175" y="52"/>
                    <a:pt x="175" y="52"/>
                  </a:cubicBezTo>
                  <a:cubicBezTo>
                    <a:pt x="175" y="52"/>
                    <a:pt x="173" y="53"/>
                    <a:pt x="172" y="53"/>
                  </a:cubicBezTo>
                  <a:cubicBezTo>
                    <a:pt x="170" y="54"/>
                    <a:pt x="168" y="55"/>
                    <a:pt x="169" y="55"/>
                  </a:cubicBezTo>
                  <a:cubicBezTo>
                    <a:pt x="169" y="55"/>
                    <a:pt x="169" y="55"/>
                    <a:pt x="169" y="55"/>
                  </a:cubicBezTo>
                  <a:cubicBezTo>
                    <a:pt x="159" y="59"/>
                    <a:pt x="149" y="63"/>
                    <a:pt x="140" y="67"/>
                  </a:cubicBezTo>
                  <a:cubicBezTo>
                    <a:pt x="121" y="75"/>
                    <a:pt x="102" y="83"/>
                    <a:pt x="83" y="92"/>
                  </a:cubicBezTo>
                  <a:cubicBezTo>
                    <a:pt x="83" y="92"/>
                    <a:pt x="82" y="92"/>
                    <a:pt x="82" y="93"/>
                  </a:cubicBezTo>
                  <a:cubicBezTo>
                    <a:pt x="77" y="94"/>
                    <a:pt x="73" y="96"/>
                    <a:pt x="69" y="98"/>
                  </a:cubicBezTo>
                  <a:cubicBezTo>
                    <a:pt x="69" y="98"/>
                    <a:pt x="69" y="98"/>
                    <a:pt x="69" y="98"/>
                  </a:cubicBezTo>
                  <a:cubicBezTo>
                    <a:pt x="68" y="98"/>
                    <a:pt x="68" y="98"/>
                    <a:pt x="68" y="98"/>
                  </a:cubicBezTo>
                  <a:cubicBezTo>
                    <a:pt x="68" y="98"/>
                    <a:pt x="68" y="98"/>
                    <a:pt x="68" y="98"/>
                  </a:cubicBezTo>
                  <a:cubicBezTo>
                    <a:pt x="67" y="98"/>
                    <a:pt x="67" y="98"/>
                    <a:pt x="66" y="99"/>
                  </a:cubicBezTo>
                  <a:cubicBezTo>
                    <a:pt x="66" y="100"/>
                    <a:pt x="65" y="100"/>
                    <a:pt x="64" y="101"/>
                  </a:cubicBezTo>
                  <a:cubicBezTo>
                    <a:pt x="64" y="101"/>
                    <a:pt x="64" y="101"/>
                    <a:pt x="64" y="101"/>
                  </a:cubicBezTo>
                  <a:cubicBezTo>
                    <a:pt x="57" y="104"/>
                    <a:pt x="51" y="109"/>
                    <a:pt x="43" y="111"/>
                  </a:cubicBezTo>
                  <a:moveTo>
                    <a:pt x="97" y="87"/>
                  </a:moveTo>
                  <a:cubicBezTo>
                    <a:pt x="107" y="82"/>
                    <a:pt x="117" y="77"/>
                    <a:pt x="128" y="73"/>
                  </a:cubicBezTo>
                  <a:cubicBezTo>
                    <a:pt x="137" y="70"/>
                    <a:pt x="145" y="66"/>
                    <a:pt x="154" y="62"/>
                  </a:cubicBezTo>
                  <a:cubicBezTo>
                    <a:pt x="161" y="59"/>
                    <a:pt x="170" y="57"/>
                    <a:pt x="176" y="52"/>
                  </a:cubicBezTo>
                  <a:cubicBezTo>
                    <a:pt x="176" y="54"/>
                    <a:pt x="175" y="55"/>
                    <a:pt x="174" y="57"/>
                  </a:cubicBezTo>
                  <a:cubicBezTo>
                    <a:pt x="165" y="60"/>
                    <a:pt x="156" y="64"/>
                    <a:pt x="147" y="67"/>
                  </a:cubicBezTo>
                  <a:cubicBezTo>
                    <a:pt x="138" y="70"/>
                    <a:pt x="130" y="74"/>
                    <a:pt x="121" y="77"/>
                  </a:cubicBezTo>
                  <a:cubicBezTo>
                    <a:pt x="113" y="81"/>
                    <a:pt x="105" y="84"/>
                    <a:pt x="97" y="87"/>
                  </a:cubicBezTo>
                  <a:moveTo>
                    <a:pt x="47" y="106"/>
                  </a:moveTo>
                  <a:cubicBezTo>
                    <a:pt x="47" y="104"/>
                    <a:pt x="48" y="103"/>
                    <a:pt x="49" y="101"/>
                  </a:cubicBezTo>
                  <a:cubicBezTo>
                    <a:pt x="70" y="90"/>
                    <a:pt x="93" y="80"/>
                    <a:pt x="115" y="71"/>
                  </a:cubicBezTo>
                  <a:cubicBezTo>
                    <a:pt x="127" y="66"/>
                    <a:pt x="138" y="62"/>
                    <a:pt x="149" y="57"/>
                  </a:cubicBezTo>
                  <a:cubicBezTo>
                    <a:pt x="154" y="55"/>
                    <a:pt x="159" y="53"/>
                    <a:pt x="164" y="51"/>
                  </a:cubicBezTo>
                  <a:cubicBezTo>
                    <a:pt x="165" y="51"/>
                    <a:pt x="165" y="51"/>
                    <a:pt x="166" y="50"/>
                  </a:cubicBezTo>
                  <a:cubicBezTo>
                    <a:pt x="146" y="60"/>
                    <a:pt x="125" y="66"/>
                    <a:pt x="105" y="75"/>
                  </a:cubicBezTo>
                  <a:cubicBezTo>
                    <a:pt x="85" y="84"/>
                    <a:pt x="66" y="95"/>
                    <a:pt x="47" y="106"/>
                  </a:cubicBezTo>
                  <a:moveTo>
                    <a:pt x="24" y="71"/>
                  </a:moveTo>
                  <a:cubicBezTo>
                    <a:pt x="30" y="68"/>
                    <a:pt x="37" y="63"/>
                    <a:pt x="44" y="60"/>
                  </a:cubicBezTo>
                  <a:cubicBezTo>
                    <a:pt x="50" y="56"/>
                    <a:pt x="56" y="53"/>
                    <a:pt x="62" y="50"/>
                  </a:cubicBezTo>
                  <a:cubicBezTo>
                    <a:pt x="50" y="57"/>
                    <a:pt x="37" y="64"/>
                    <a:pt x="26" y="73"/>
                  </a:cubicBezTo>
                  <a:cubicBezTo>
                    <a:pt x="26" y="73"/>
                    <a:pt x="26" y="73"/>
                    <a:pt x="26" y="73"/>
                  </a:cubicBezTo>
                  <a:cubicBezTo>
                    <a:pt x="26" y="72"/>
                    <a:pt x="25" y="71"/>
                    <a:pt x="24" y="71"/>
                  </a:cubicBezTo>
                  <a:cubicBezTo>
                    <a:pt x="24" y="71"/>
                    <a:pt x="24" y="71"/>
                    <a:pt x="24" y="71"/>
                  </a:cubicBezTo>
                  <a:cubicBezTo>
                    <a:pt x="24" y="71"/>
                    <a:pt x="24" y="71"/>
                    <a:pt x="24" y="71"/>
                  </a:cubicBezTo>
                  <a:moveTo>
                    <a:pt x="21" y="71"/>
                  </a:moveTo>
                  <a:cubicBezTo>
                    <a:pt x="19" y="71"/>
                    <a:pt x="16" y="71"/>
                    <a:pt x="14" y="70"/>
                  </a:cubicBezTo>
                  <a:cubicBezTo>
                    <a:pt x="29" y="63"/>
                    <a:pt x="43" y="56"/>
                    <a:pt x="57" y="48"/>
                  </a:cubicBezTo>
                  <a:cubicBezTo>
                    <a:pt x="45" y="56"/>
                    <a:pt x="33" y="63"/>
                    <a:pt x="21" y="71"/>
                  </a:cubicBezTo>
                  <a:moveTo>
                    <a:pt x="58" y="100"/>
                  </a:moveTo>
                  <a:cubicBezTo>
                    <a:pt x="75" y="91"/>
                    <a:pt x="93" y="82"/>
                    <a:pt x="110" y="74"/>
                  </a:cubicBezTo>
                  <a:cubicBezTo>
                    <a:pt x="131" y="64"/>
                    <a:pt x="154" y="58"/>
                    <a:pt x="175" y="47"/>
                  </a:cubicBezTo>
                  <a:cubicBezTo>
                    <a:pt x="175" y="48"/>
                    <a:pt x="176" y="49"/>
                    <a:pt x="176" y="50"/>
                  </a:cubicBezTo>
                  <a:cubicBezTo>
                    <a:pt x="154" y="60"/>
                    <a:pt x="130" y="67"/>
                    <a:pt x="108" y="77"/>
                  </a:cubicBezTo>
                  <a:cubicBezTo>
                    <a:pt x="97" y="82"/>
                    <a:pt x="85" y="88"/>
                    <a:pt x="74" y="93"/>
                  </a:cubicBezTo>
                  <a:cubicBezTo>
                    <a:pt x="68" y="95"/>
                    <a:pt x="63" y="98"/>
                    <a:pt x="58" y="100"/>
                  </a:cubicBezTo>
                  <a:moveTo>
                    <a:pt x="4" y="56"/>
                  </a:moveTo>
                  <a:cubicBezTo>
                    <a:pt x="5" y="50"/>
                    <a:pt x="12" y="46"/>
                    <a:pt x="18" y="46"/>
                  </a:cubicBezTo>
                  <a:cubicBezTo>
                    <a:pt x="18" y="46"/>
                    <a:pt x="18" y="46"/>
                    <a:pt x="18" y="46"/>
                  </a:cubicBezTo>
                  <a:cubicBezTo>
                    <a:pt x="13" y="49"/>
                    <a:pt x="9" y="53"/>
                    <a:pt x="4" y="56"/>
                  </a:cubicBezTo>
                  <a:moveTo>
                    <a:pt x="49" y="99"/>
                  </a:moveTo>
                  <a:cubicBezTo>
                    <a:pt x="49" y="99"/>
                    <a:pt x="49" y="98"/>
                    <a:pt x="50" y="97"/>
                  </a:cubicBezTo>
                  <a:cubicBezTo>
                    <a:pt x="50" y="97"/>
                    <a:pt x="50" y="97"/>
                    <a:pt x="50" y="97"/>
                  </a:cubicBezTo>
                  <a:cubicBezTo>
                    <a:pt x="50" y="97"/>
                    <a:pt x="50" y="97"/>
                    <a:pt x="50" y="97"/>
                  </a:cubicBezTo>
                  <a:cubicBezTo>
                    <a:pt x="58" y="94"/>
                    <a:pt x="65" y="89"/>
                    <a:pt x="73" y="85"/>
                  </a:cubicBezTo>
                  <a:cubicBezTo>
                    <a:pt x="78" y="83"/>
                    <a:pt x="84" y="80"/>
                    <a:pt x="89" y="78"/>
                  </a:cubicBezTo>
                  <a:cubicBezTo>
                    <a:pt x="109" y="69"/>
                    <a:pt x="129" y="61"/>
                    <a:pt x="148" y="52"/>
                  </a:cubicBezTo>
                  <a:cubicBezTo>
                    <a:pt x="153" y="50"/>
                    <a:pt x="157" y="47"/>
                    <a:pt x="162" y="45"/>
                  </a:cubicBezTo>
                  <a:cubicBezTo>
                    <a:pt x="162" y="44"/>
                    <a:pt x="162" y="44"/>
                    <a:pt x="162" y="44"/>
                  </a:cubicBezTo>
                  <a:cubicBezTo>
                    <a:pt x="154" y="50"/>
                    <a:pt x="145" y="54"/>
                    <a:pt x="137" y="58"/>
                  </a:cubicBezTo>
                  <a:cubicBezTo>
                    <a:pt x="118" y="67"/>
                    <a:pt x="100" y="74"/>
                    <a:pt x="82" y="83"/>
                  </a:cubicBezTo>
                  <a:cubicBezTo>
                    <a:pt x="71" y="88"/>
                    <a:pt x="61" y="94"/>
                    <a:pt x="50" y="99"/>
                  </a:cubicBezTo>
                  <a:cubicBezTo>
                    <a:pt x="49" y="99"/>
                    <a:pt x="49" y="99"/>
                    <a:pt x="49" y="99"/>
                  </a:cubicBezTo>
                  <a:moveTo>
                    <a:pt x="85" y="82"/>
                  </a:moveTo>
                  <a:cubicBezTo>
                    <a:pt x="94" y="78"/>
                    <a:pt x="102" y="74"/>
                    <a:pt x="111" y="71"/>
                  </a:cubicBezTo>
                  <a:cubicBezTo>
                    <a:pt x="131" y="62"/>
                    <a:pt x="151" y="53"/>
                    <a:pt x="169" y="41"/>
                  </a:cubicBezTo>
                  <a:cubicBezTo>
                    <a:pt x="171" y="42"/>
                    <a:pt x="173" y="44"/>
                    <a:pt x="174" y="46"/>
                  </a:cubicBezTo>
                  <a:cubicBezTo>
                    <a:pt x="153" y="56"/>
                    <a:pt x="130" y="63"/>
                    <a:pt x="108" y="73"/>
                  </a:cubicBezTo>
                  <a:cubicBezTo>
                    <a:pt x="101" y="76"/>
                    <a:pt x="93" y="79"/>
                    <a:pt x="85" y="82"/>
                  </a:cubicBezTo>
                  <a:moveTo>
                    <a:pt x="50" y="96"/>
                  </a:moveTo>
                  <a:cubicBezTo>
                    <a:pt x="50" y="95"/>
                    <a:pt x="50" y="95"/>
                    <a:pt x="50" y="94"/>
                  </a:cubicBezTo>
                  <a:cubicBezTo>
                    <a:pt x="54" y="93"/>
                    <a:pt x="58" y="91"/>
                    <a:pt x="62" y="89"/>
                  </a:cubicBezTo>
                  <a:cubicBezTo>
                    <a:pt x="72" y="84"/>
                    <a:pt x="81" y="79"/>
                    <a:pt x="91" y="75"/>
                  </a:cubicBezTo>
                  <a:cubicBezTo>
                    <a:pt x="111" y="66"/>
                    <a:pt x="130" y="56"/>
                    <a:pt x="149" y="46"/>
                  </a:cubicBezTo>
                  <a:cubicBezTo>
                    <a:pt x="152" y="45"/>
                    <a:pt x="155" y="42"/>
                    <a:pt x="159" y="40"/>
                  </a:cubicBezTo>
                  <a:cubicBezTo>
                    <a:pt x="159" y="40"/>
                    <a:pt x="159" y="40"/>
                    <a:pt x="159" y="40"/>
                  </a:cubicBezTo>
                  <a:cubicBezTo>
                    <a:pt x="155" y="43"/>
                    <a:pt x="152" y="45"/>
                    <a:pt x="148" y="47"/>
                  </a:cubicBezTo>
                  <a:cubicBezTo>
                    <a:pt x="139" y="53"/>
                    <a:pt x="130" y="58"/>
                    <a:pt x="120" y="62"/>
                  </a:cubicBezTo>
                  <a:cubicBezTo>
                    <a:pt x="101" y="71"/>
                    <a:pt x="83" y="80"/>
                    <a:pt x="65" y="88"/>
                  </a:cubicBezTo>
                  <a:cubicBezTo>
                    <a:pt x="62" y="89"/>
                    <a:pt x="60" y="90"/>
                    <a:pt x="58" y="92"/>
                  </a:cubicBezTo>
                  <a:cubicBezTo>
                    <a:pt x="55" y="93"/>
                    <a:pt x="53" y="94"/>
                    <a:pt x="50" y="96"/>
                  </a:cubicBezTo>
                  <a:moveTo>
                    <a:pt x="100" y="72"/>
                  </a:moveTo>
                  <a:cubicBezTo>
                    <a:pt x="102" y="71"/>
                    <a:pt x="103" y="71"/>
                    <a:pt x="105" y="70"/>
                  </a:cubicBezTo>
                  <a:cubicBezTo>
                    <a:pt x="115" y="66"/>
                    <a:pt x="124" y="62"/>
                    <a:pt x="134" y="57"/>
                  </a:cubicBezTo>
                  <a:cubicBezTo>
                    <a:pt x="144" y="52"/>
                    <a:pt x="152" y="46"/>
                    <a:pt x="161" y="40"/>
                  </a:cubicBezTo>
                  <a:cubicBezTo>
                    <a:pt x="162" y="40"/>
                    <a:pt x="162" y="40"/>
                    <a:pt x="163" y="40"/>
                  </a:cubicBezTo>
                  <a:cubicBezTo>
                    <a:pt x="165" y="40"/>
                    <a:pt x="166" y="40"/>
                    <a:pt x="168" y="41"/>
                  </a:cubicBezTo>
                  <a:cubicBezTo>
                    <a:pt x="159" y="45"/>
                    <a:pt x="150" y="50"/>
                    <a:pt x="141" y="54"/>
                  </a:cubicBezTo>
                  <a:cubicBezTo>
                    <a:pt x="130" y="59"/>
                    <a:pt x="119" y="64"/>
                    <a:pt x="108" y="69"/>
                  </a:cubicBezTo>
                  <a:cubicBezTo>
                    <a:pt x="105" y="70"/>
                    <a:pt x="103" y="71"/>
                    <a:pt x="100" y="72"/>
                  </a:cubicBezTo>
                  <a:moveTo>
                    <a:pt x="23" y="44"/>
                  </a:moveTo>
                  <a:cubicBezTo>
                    <a:pt x="22" y="43"/>
                    <a:pt x="22" y="43"/>
                    <a:pt x="22" y="43"/>
                  </a:cubicBezTo>
                  <a:cubicBezTo>
                    <a:pt x="24" y="43"/>
                    <a:pt x="25" y="42"/>
                    <a:pt x="26" y="41"/>
                  </a:cubicBezTo>
                  <a:cubicBezTo>
                    <a:pt x="27" y="40"/>
                    <a:pt x="29" y="39"/>
                    <a:pt x="30" y="38"/>
                  </a:cubicBezTo>
                  <a:cubicBezTo>
                    <a:pt x="31" y="38"/>
                    <a:pt x="31" y="37"/>
                    <a:pt x="32" y="37"/>
                  </a:cubicBezTo>
                  <a:cubicBezTo>
                    <a:pt x="29" y="39"/>
                    <a:pt x="26" y="42"/>
                    <a:pt x="23" y="44"/>
                  </a:cubicBezTo>
                  <a:moveTo>
                    <a:pt x="8" y="67"/>
                  </a:moveTo>
                  <a:cubicBezTo>
                    <a:pt x="8" y="66"/>
                    <a:pt x="7" y="65"/>
                    <a:pt x="7" y="65"/>
                  </a:cubicBezTo>
                  <a:cubicBezTo>
                    <a:pt x="21" y="55"/>
                    <a:pt x="37" y="47"/>
                    <a:pt x="53" y="38"/>
                  </a:cubicBezTo>
                  <a:cubicBezTo>
                    <a:pt x="53" y="38"/>
                    <a:pt x="54" y="38"/>
                    <a:pt x="55" y="37"/>
                  </a:cubicBezTo>
                  <a:cubicBezTo>
                    <a:pt x="53" y="38"/>
                    <a:pt x="51" y="39"/>
                    <a:pt x="49" y="40"/>
                  </a:cubicBezTo>
                  <a:cubicBezTo>
                    <a:pt x="35" y="48"/>
                    <a:pt x="21" y="57"/>
                    <a:pt x="8" y="67"/>
                  </a:cubicBezTo>
                  <a:moveTo>
                    <a:pt x="33" y="97"/>
                  </a:moveTo>
                  <a:cubicBezTo>
                    <a:pt x="31" y="97"/>
                    <a:pt x="28" y="97"/>
                    <a:pt x="26" y="96"/>
                  </a:cubicBezTo>
                  <a:cubicBezTo>
                    <a:pt x="34" y="90"/>
                    <a:pt x="45" y="87"/>
                    <a:pt x="54" y="83"/>
                  </a:cubicBezTo>
                  <a:cubicBezTo>
                    <a:pt x="65" y="77"/>
                    <a:pt x="75" y="72"/>
                    <a:pt x="86" y="66"/>
                  </a:cubicBezTo>
                  <a:cubicBezTo>
                    <a:pt x="97" y="61"/>
                    <a:pt x="108" y="56"/>
                    <a:pt x="119" y="51"/>
                  </a:cubicBezTo>
                  <a:cubicBezTo>
                    <a:pt x="130" y="47"/>
                    <a:pt x="141" y="41"/>
                    <a:pt x="152" y="37"/>
                  </a:cubicBezTo>
                  <a:cubicBezTo>
                    <a:pt x="153" y="36"/>
                    <a:pt x="154" y="35"/>
                    <a:pt x="154" y="35"/>
                  </a:cubicBezTo>
                  <a:cubicBezTo>
                    <a:pt x="154" y="35"/>
                    <a:pt x="154" y="36"/>
                    <a:pt x="152" y="37"/>
                  </a:cubicBezTo>
                  <a:cubicBezTo>
                    <a:pt x="150" y="38"/>
                    <a:pt x="147" y="39"/>
                    <a:pt x="145" y="41"/>
                  </a:cubicBezTo>
                  <a:cubicBezTo>
                    <a:pt x="140" y="43"/>
                    <a:pt x="135" y="46"/>
                    <a:pt x="130" y="49"/>
                  </a:cubicBezTo>
                  <a:cubicBezTo>
                    <a:pt x="120" y="54"/>
                    <a:pt x="109" y="58"/>
                    <a:pt x="99" y="64"/>
                  </a:cubicBezTo>
                  <a:cubicBezTo>
                    <a:pt x="89" y="70"/>
                    <a:pt x="79" y="74"/>
                    <a:pt x="69" y="80"/>
                  </a:cubicBezTo>
                  <a:cubicBezTo>
                    <a:pt x="58" y="85"/>
                    <a:pt x="47" y="90"/>
                    <a:pt x="38" y="97"/>
                  </a:cubicBezTo>
                  <a:cubicBezTo>
                    <a:pt x="36" y="97"/>
                    <a:pt x="34" y="97"/>
                    <a:pt x="33" y="97"/>
                  </a:cubicBezTo>
                  <a:moveTo>
                    <a:pt x="41" y="96"/>
                  </a:moveTo>
                  <a:cubicBezTo>
                    <a:pt x="45" y="94"/>
                    <a:pt x="48" y="91"/>
                    <a:pt x="51" y="90"/>
                  </a:cubicBezTo>
                  <a:cubicBezTo>
                    <a:pt x="56" y="87"/>
                    <a:pt x="62" y="85"/>
                    <a:pt x="67" y="82"/>
                  </a:cubicBezTo>
                  <a:cubicBezTo>
                    <a:pt x="77" y="76"/>
                    <a:pt x="88" y="71"/>
                    <a:pt x="98" y="66"/>
                  </a:cubicBezTo>
                  <a:cubicBezTo>
                    <a:pt x="108" y="60"/>
                    <a:pt x="118" y="55"/>
                    <a:pt x="128" y="51"/>
                  </a:cubicBezTo>
                  <a:cubicBezTo>
                    <a:pt x="138" y="46"/>
                    <a:pt x="148" y="41"/>
                    <a:pt x="156" y="35"/>
                  </a:cubicBezTo>
                  <a:cubicBezTo>
                    <a:pt x="156" y="36"/>
                    <a:pt x="156" y="37"/>
                    <a:pt x="155" y="38"/>
                  </a:cubicBezTo>
                  <a:cubicBezTo>
                    <a:pt x="155" y="38"/>
                    <a:pt x="155" y="39"/>
                    <a:pt x="155" y="40"/>
                  </a:cubicBezTo>
                  <a:cubicBezTo>
                    <a:pt x="156" y="40"/>
                    <a:pt x="156" y="40"/>
                    <a:pt x="156" y="41"/>
                  </a:cubicBezTo>
                  <a:cubicBezTo>
                    <a:pt x="150" y="44"/>
                    <a:pt x="144" y="48"/>
                    <a:pt x="137" y="51"/>
                  </a:cubicBezTo>
                  <a:cubicBezTo>
                    <a:pt x="127" y="57"/>
                    <a:pt x="116" y="62"/>
                    <a:pt x="105" y="67"/>
                  </a:cubicBezTo>
                  <a:cubicBezTo>
                    <a:pt x="94" y="72"/>
                    <a:pt x="83" y="77"/>
                    <a:pt x="72" y="82"/>
                  </a:cubicBezTo>
                  <a:cubicBezTo>
                    <a:pt x="64" y="86"/>
                    <a:pt x="57" y="90"/>
                    <a:pt x="49" y="94"/>
                  </a:cubicBezTo>
                  <a:cubicBezTo>
                    <a:pt x="48" y="94"/>
                    <a:pt x="48" y="94"/>
                    <a:pt x="48" y="94"/>
                  </a:cubicBezTo>
                  <a:cubicBezTo>
                    <a:pt x="48" y="94"/>
                    <a:pt x="48" y="94"/>
                    <a:pt x="47" y="94"/>
                  </a:cubicBezTo>
                  <a:cubicBezTo>
                    <a:pt x="45" y="95"/>
                    <a:pt x="43" y="96"/>
                    <a:pt x="41" y="96"/>
                  </a:cubicBezTo>
                  <a:moveTo>
                    <a:pt x="15" y="89"/>
                  </a:moveTo>
                  <a:cubicBezTo>
                    <a:pt x="15" y="88"/>
                    <a:pt x="15" y="87"/>
                    <a:pt x="15" y="86"/>
                  </a:cubicBezTo>
                  <a:cubicBezTo>
                    <a:pt x="22" y="79"/>
                    <a:pt x="31" y="73"/>
                    <a:pt x="40" y="68"/>
                  </a:cubicBezTo>
                  <a:cubicBezTo>
                    <a:pt x="51" y="62"/>
                    <a:pt x="62" y="56"/>
                    <a:pt x="73" y="51"/>
                  </a:cubicBezTo>
                  <a:cubicBezTo>
                    <a:pt x="83" y="46"/>
                    <a:pt x="94" y="41"/>
                    <a:pt x="104" y="35"/>
                  </a:cubicBezTo>
                  <a:cubicBezTo>
                    <a:pt x="104" y="35"/>
                    <a:pt x="105" y="34"/>
                    <a:pt x="106" y="34"/>
                  </a:cubicBezTo>
                  <a:cubicBezTo>
                    <a:pt x="105" y="35"/>
                    <a:pt x="103" y="36"/>
                    <a:pt x="102" y="36"/>
                  </a:cubicBezTo>
                  <a:cubicBezTo>
                    <a:pt x="91" y="43"/>
                    <a:pt x="80" y="49"/>
                    <a:pt x="69" y="54"/>
                  </a:cubicBezTo>
                  <a:cubicBezTo>
                    <a:pt x="58" y="60"/>
                    <a:pt x="48" y="66"/>
                    <a:pt x="38" y="73"/>
                  </a:cubicBezTo>
                  <a:cubicBezTo>
                    <a:pt x="33" y="76"/>
                    <a:pt x="29" y="79"/>
                    <a:pt x="24" y="82"/>
                  </a:cubicBezTo>
                  <a:cubicBezTo>
                    <a:pt x="22" y="84"/>
                    <a:pt x="20" y="85"/>
                    <a:pt x="18" y="87"/>
                  </a:cubicBezTo>
                  <a:cubicBezTo>
                    <a:pt x="17" y="87"/>
                    <a:pt x="16" y="88"/>
                    <a:pt x="17" y="88"/>
                  </a:cubicBezTo>
                  <a:cubicBezTo>
                    <a:pt x="15" y="89"/>
                    <a:pt x="15" y="89"/>
                    <a:pt x="15" y="89"/>
                  </a:cubicBezTo>
                  <a:moveTo>
                    <a:pt x="62" y="34"/>
                  </a:moveTo>
                  <a:cubicBezTo>
                    <a:pt x="62" y="34"/>
                    <a:pt x="62" y="34"/>
                    <a:pt x="62" y="34"/>
                  </a:cubicBezTo>
                  <a:cubicBezTo>
                    <a:pt x="62" y="34"/>
                    <a:pt x="62" y="34"/>
                    <a:pt x="62" y="34"/>
                  </a:cubicBezTo>
                  <a:moveTo>
                    <a:pt x="27" y="34"/>
                  </a:moveTo>
                  <a:cubicBezTo>
                    <a:pt x="27" y="34"/>
                    <a:pt x="28" y="34"/>
                    <a:pt x="29" y="33"/>
                  </a:cubicBezTo>
                  <a:cubicBezTo>
                    <a:pt x="29" y="33"/>
                    <a:pt x="30" y="32"/>
                    <a:pt x="31" y="32"/>
                  </a:cubicBezTo>
                  <a:cubicBezTo>
                    <a:pt x="31" y="32"/>
                    <a:pt x="31" y="32"/>
                    <a:pt x="31" y="33"/>
                  </a:cubicBezTo>
                  <a:cubicBezTo>
                    <a:pt x="28" y="36"/>
                    <a:pt x="23" y="39"/>
                    <a:pt x="20" y="42"/>
                  </a:cubicBezTo>
                  <a:cubicBezTo>
                    <a:pt x="18" y="42"/>
                    <a:pt x="17" y="41"/>
                    <a:pt x="15" y="40"/>
                  </a:cubicBezTo>
                  <a:cubicBezTo>
                    <a:pt x="18" y="39"/>
                    <a:pt x="20" y="38"/>
                    <a:pt x="23" y="36"/>
                  </a:cubicBezTo>
                  <a:cubicBezTo>
                    <a:pt x="24" y="36"/>
                    <a:pt x="26" y="35"/>
                    <a:pt x="27" y="34"/>
                  </a:cubicBezTo>
                  <a:cubicBezTo>
                    <a:pt x="27" y="34"/>
                    <a:pt x="27" y="34"/>
                    <a:pt x="27" y="34"/>
                  </a:cubicBezTo>
                  <a:moveTo>
                    <a:pt x="21" y="43"/>
                  </a:moveTo>
                  <a:cubicBezTo>
                    <a:pt x="21" y="43"/>
                    <a:pt x="21" y="43"/>
                    <a:pt x="21" y="43"/>
                  </a:cubicBezTo>
                  <a:cubicBezTo>
                    <a:pt x="21" y="43"/>
                    <a:pt x="21" y="43"/>
                    <a:pt x="21" y="43"/>
                  </a:cubicBezTo>
                  <a:cubicBezTo>
                    <a:pt x="21" y="42"/>
                    <a:pt x="21" y="42"/>
                    <a:pt x="21" y="42"/>
                  </a:cubicBezTo>
                  <a:cubicBezTo>
                    <a:pt x="24" y="38"/>
                    <a:pt x="30" y="36"/>
                    <a:pt x="32" y="32"/>
                  </a:cubicBezTo>
                  <a:cubicBezTo>
                    <a:pt x="33" y="33"/>
                    <a:pt x="34" y="34"/>
                    <a:pt x="34" y="35"/>
                  </a:cubicBezTo>
                  <a:cubicBezTo>
                    <a:pt x="32" y="36"/>
                    <a:pt x="30" y="37"/>
                    <a:pt x="28" y="38"/>
                  </a:cubicBezTo>
                  <a:cubicBezTo>
                    <a:pt x="27" y="39"/>
                    <a:pt x="25" y="40"/>
                    <a:pt x="24" y="41"/>
                  </a:cubicBezTo>
                  <a:cubicBezTo>
                    <a:pt x="24" y="41"/>
                    <a:pt x="24" y="41"/>
                    <a:pt x="24" y="41"/>
                  </a:cubicBezTo>
                  <a:cubicBezTo>
                    <a:pt x="24" y="41"/>
                    <a:pt x="22" y="42"/>
                    <a:pt x="21" y="43"/>
                  </a:cubicBezTo>
                  <a:moveTo>
                    <a:pt x="14" y="40"/>
                  </a:moveTo>
                  <a:cubicBezTo>
                    <a:pt x="14" y="39"/>
                    <a:pt x="13" y="38"/>
                    <a:pt x="12" y="38"/>
                  </a:cubicBezTo>
                  <a:cubicBezTo>
                    <a:pt x="16" y="36"/>
                    <a:pt x="20" y="33"/>
                    <a:pt x="24" y="30"/>
                  </a:cubicBezTo>
                  <a:cubicBezTo>
                    <a:pt x="26" y="29"/>
                    <a:pt x="26" y="28"/>
                    <a:pt x="26" y="28"/>
                  </a:cubicBezTo>
                  <a:cubicBezTo>
                    <a:pt x="27" y="28"/>
                    <a:pt x="25" y="30"/>
                    <a:pt x="23" y="31"/>
                  </a:cubicBezTo>
                  <a:cubicBezTo>
                    <a:pt x="20" y="34"/>
                    <a:pt x="17" y="37"/>
                    <a:pt x="15" y="40"/>
                  </a:cubicBezTo>
                  <a:cubicBezTo>
                    <a:pt x="14" y="40"/>
                    <a:pt x="14" y="40"/>
                    <a:pt x="14" y="40"/>
                  </a:cubicBezTo>
                  <a:moveTo>
                    <a:pt x="17" y="38"/>
                  </a:moveTo>
                  <a:cubicBezTo>
                    <a:pt x="16" y="38"/>
                    <a:pt x="21" y="34"/>
                    <a:pt x="22" y="34"/>
                  </a:cubicBezTo>
                  <a:cubicBezTo>
                    <a:pt x="24" y="31"/>
                    <a:pt x="27" y="29"/>
                    <a:pt x="29" y="27"/>
                  </a:cubicBezTo>
                  <a:cubicBezTo>
                    <a:pt x="30" y="28"/>
                    <a:pt x="31" y="29"/>
                    <a:pt x="31" y="30"/>
                  </a:cubicBezTo>
                  <a:cubicBezTo>
                    <a:pt x="27" y="33"/>
                    <a:pt x="23" y="35"/>
                    <a:pt x="19" y="38"/>
                  </a:cubicBezTo>
                  <a:cubicBezTo>
                    <a:pt x="18" y="38"/>
                    <a:pt x="18" y="38"/>
                    <a:pt x="17" y="38"/>
                  </a:cubicBezTo>
                  <a:moveTo>
                    <a:pt x="11" y="36"/>
                  </a:moveTo>
                  <a:cubicBezTo>
                    <a:pt x="10" y="36"/>
                    <a:pt x="10" y="35"/>
                    <a:pt x="10" y="34"/>
                  </a:cubicBezTo>
                  <a:cubicBezTo>
                    <a:pt x="14" y="32"/>
                    <a:pt x="18" y="28"/>
                    <a:pt x="23" y="25"/>
                  </a:cubicBezTo>
                  <a:cubicBezTo>
                    <a:pt x="19" y="28"/>
                    <a:pt x="14" y="32"/>
                    <a:pt x="11" y="36"/>
                  </a:cubicBezTo>
                  <a:moveTo>
                    <a:pt x="23" y="25"/>
                  </a:moveTo>
                  <a:cubicBezTo>
                    <a:pt x="23" y="25"/>
                    <a:pt x="23" y="25"/>
                    <a:pt x="23" y="25"/>
                  </a:cubicBezTo>
                  <a:cubicBezTo>
                    <a:pt x="23" y="25"/>
                    <a:pt x="23" y="25"/>
                    <a:pt x="23" y="25"/>
                  </a:cubicBezTo>
                  <a:moveTo>
                    <a:pt x="22" y="95"/>
                  </a:moveTo>
                  <a:cubicBezTo>
                    <a:pt x="20" y="94"/>
                    <a:pt x="19" y="93"/>
                    <a:pt x="18" y="93"/>
                  </a:cubicBezTo>
                  <a:cubicBezTo>
                    <a:pt x="27" y="85"/>
                    <a:pt x="39" y="81"/>
                    <a:pt x="49" y="76"/>
                  </a:cubicBezTo>
                  <a:cubicBezTo>
                    <a:pt x="61" y="70"/>
                    <a:pt x="74" y="64"/>
                    <a:pt x="86" y="58"/>
                  </a:cubicBezTo>
                  <a:cubicBezTo>
                    <a:pt x="98" y="52"/>
                    <a:pt x="110" y="46"/>
                    <a:pt x="122" y="41"/>
                  </a:cubicBezTo>
                  <a:cubicBezTo>
                    <a:pt x="128" y="38"/>
                    <a:pt x="134" y="36"/>
                    <a:pt x="140" y="33"/>
                  </a:cubicBezTo>
                  <a:cubicBezTo>
                    <a:pt x="145" y="30"/>
                    <a:pt x="150" y="28"/>
                    <a:pt x="154" y="25"/>
                  </a:cubicBezTo>
                  <a:cubicBezTo>
                    <a:pt x="146" y="33"/>
                    <a:pt x="132" y="37"/>
                    <a:pt x="121" y="42"/>
                  </a:cubicBezTo>
                  <a:cubicBezTo>
                    <a:pt x="109" y="48"/>
                    <a:pt x="97" y="54"/>
                    <a:pt x="85" y="60"/>
                  </a:cubicBezTo>
                  <a:cubicBezTo>
                    <a:pt x="63" y="70"/>
                    <a:pt x="41" y="81"/>
                    <a:pt x="22" y="95"/>
                  </a:cubicBezTo>
                  <a:moveTo>
                    <a:pt x="155" y="24"/>
                  </a:moveTo>
                  <a:cubicBezTo>
                    <a:pt x="155" y="24"/>
                    <a:pt x="155" y="24"/>
                    <a:pt x="155" y="24"/>
                  </a:cubicBezTo>
                  <a:cubicBezTo>
                    <a:pt x="155" y="24"/>
                    <a:pt x="155" y="24"/>
                    <a:pt x="155" y="24"/>
                  </a:cubicBezTo>
                  <a:moveTo>
                    <a:pt x="25" y="96"/>
                  </a:moveTo>
                  <a:cubicBezTo>
                    <a:pt x="24" y="96"/>
                    <a:pt x="23" y="96"/>
                    <a:pt x="23" y="95"/>
                  </a:cubicBezTo>
                  <a:cubicBezTo>
                    <a:pt x="43" y="81"/>
                    <a:pt x="65" y="70"/>
                    <a:pt x="87" y="60"/>
                  </a:cubicBezTo>
                  <a:cubicBezTo>
                    <a:pt x="100" y="53"/>
                    <a:pt x="113" y="47"/>
                    <a:pt x="126" y="41"/>
                  </a:cubicBezTo>
                  <a:cubicBezTo>
                    <a:pt x="136" y="36"/>
                    <a:pt x="148" y="32"/>
                    <a:pt x="156" y="24"/>
                  </a:cubicBezTo>
                  <a:cubicBezTo>
                    <a:pt x="157" y="27"/>
                    <a:pt x="157" y="31"/>
                    <a:pt x="157" y="34"/>
                  </a:cubicBezTo>
                  <a:cubicBezTo>
                    <a:pt x="156" y="34"/>
                    <a:pt x="156" y="34"/>
                    <a:pt x="156" y="34"/>
                  </a:cubicBezTo>
                  <a:cubicBezTo>
                    <a:pt x="145" y="38"/>
                    <a:pt x="135" y="44"/>
                    <a:pt x="124" y="48"/>
                  </a:cubicBezTo>
                  <a:cubicBezTo>
                    <a:pt x="112" y="53"/>
                    <a:pt x="101" y="58"/>
                    <a:pt x="90" y="63"/>
                  </a:cubicBezTo>
                  <a:cubicBezTo>
                    <a:pt x="78" y="69"/>
                    <a:pt x="66" y="75"/>
                    <a:pt x="53" y="82"/>
                  </a:cubicBezTo>
                  <a:cubicBezTo>
                    <a:pt x="44" y="87"/>
                    <a:pt x="33" y="89"/>
                    <a:pt x="25" y="96"/>
                  </a:cubicBezTo>
                  <a:moveTo>
                    <a:pt x="14" y="36"/>
                  </a:moveTo>
                  <a:cubicBezTo>
                    <a:pt x="13" y="35"/>
                    <a:pt x="13" y="35"/>
                    <a:pt x="14" y="34"/>
                  </a:cubicBezTo>
                  <a:cubicBezTo>
                    <a:pt x="15" y="33"/>
                    <a:pt x="16" y="32"/>
                    <a:pt x="17" y="32"/>
                  </a:cubicBezTo>
                  <a:cubicBezTo>
                    <a:pt x="19" y="29"/>
                    <a:pt x="22" y="27"/>
                    <a:pt x="25" y="24"/>
                  </a:cubicBezTo>
                  <a:cubicBezTo>
                    <a:pt x="25" y="24"/>
                    <a:pt x="25" y="24"/>
                    <a:pt x="25" y="24"/>
                  </a:cubicBezTo>
                  <a:cubicBezTo>
                    <a:pt x="26" y="25"/>
                    <a:pt x="27" y="26"/>
                    <a:pt x="28" y="26"/>
                  </a:cubicBezTo>
                  <a:cubicBezTo>
                    <a:pt x="23" y="29"/>
                    <a:pt x="19" y="33"/>
                    <a:pt x="14" y="36"/>
                  </a:cubicBezTo>
                  <a:moveTo>
                    <a:pt x="9" y="32"/>
                  </a:moveTo>
                  <a:cubicBezTo>
                    <a:pt x="9" y="32"/>
                    <a:pt x="9" y="31"/>
                    <a:pt x="9" y="30"/>
                  </a:cubicBezTo>
                  <a:cubicBezTo>
                    <a:pt x="9" y="30"/>
                    <a:pt x="9" y="30"/>
                    <a:pt x="9" y="30"/>
                  </a:cubicBezTo>
                  <a:cubicBezTo>
                    <a:pt x="12" y="28"/>
                    <a:pt x="14" y="26"/>
                    <a:pt x="17" y="25"/>
                  </a:cubicBezTo>
                  <a:cubicBezTo>
                    <a:pt x="18" y="24"/>
                    <a:pt x="19" y="23"/>
                    <a:pt x="19" y="23"/>
                  </a:cubicBezTo>
                  <a:cubicBezTo>
                    <a:pt x="19" y="23"/>
                    <a:pt x="19" y="23"/>
                    <a:pt x="17" y="26"/>
                  </a:cubicBezTo>
                  <a:cubicBezTo>
                    <a:pt x="14" y="28"/>
                    <a:pt x="12" y="30"/>
                    <a:pt x="9" y="32"/>
                  </a:cubicBezTo>
                  <a:moveTo>
                    <a:pt x="9" y="33"/>
                  </a:moveTo>
                  <a:cubicBezTo>
                    <a:pt x="9" y="33"/>
                    <a:pt x="9" y="33"/>
                    <a:pt x="9" y="33"/>
                  </a:cubicBezTo>
                  <a:cubicBezTo>
                    <a:pt x="13" y="29"/>
                    <a:pt x="17" y="27"/>
                    <a:pt x="20" y="23"/>
                  </a:cubicBezTo>
                  <a:cubicBezTo>
                    <a:pt x="21" y="23"/>
                    <a:pt x="23" y="23"/>
                    <a:pt x="24" y="24"/>
                  </a:cubicBezTo>
                  <a:cubicBezTo>
                    <a:pt x="22" y="25"/>
                    <a:pt x="20" y="26"/>
                    <a:pt x="18" y="27"/>
                  </a:cubicBezTo>
                  <a:cubicBezTo>
                    <a:pt x="15" y="29"/>
                    <a:pt x="11" y="31"/>
                    <a:pt x="9" y="33"/>
                  </a:cubicBezTo>
                  <a:moveTo>
                    <a:pt x="9" y="29"/>
                  </a:moveTo>
                  <a:cubicBezTo>
                    <a:pt x="10" y="28"/>
                    <a:pt x="10" y="28"/>
                    <a:pt x="10" y="27"/>
                  </a:cubicBezTo>
                  <a:cubicBezTo>
                    <a:pt x="12" y="24"/>
                    <a:pt x="15" y="23"/>
                    <a:pt x="18" y="22"/>
                  </a:cubicBezTo>
                  <a:cubicBezTo>
                    <a:pt x="15" y="25"/>
                    <a:pt x="12" y="27"/>
                    <a:pt x="9" y="29"/>
                  </a:cubicBezTo>
                  <a:moveTo>
                    <a:pt x="38" y="33"/>
                  </a:moveTo>
                  <a:cubicBezTo>
                    <a:pt x="38" y="32"/>
                    <a:pt x="38" y="31"/>
                    <a:pt x="38" y="30"/>
                  </a:cubicBezTo>
                  <a:cubicBezTo>
                    <a:pt x="43" y="27"/>
                    <a:pt x="49" y="25"/>
                    <a:pt x="55" y="22"/>
                  </a:cubicBezTo>
                  <a:cubicBezTo>
                    <a:pt x="49" y="26"/>
                    <a:pt x="44" y="29"/>
                    <a:pt x="38" y="33"/>
                  </a:cubicBezTo>
                  <a:moveTo>
                    <a:pt x="17" y="92"/>
                  </a:moveTo>
                  <a:cubicBezTo>
                    <a:pt x="17" y="91"/>
                    <a:pt x="16" y="91"/>
                    <a:pt x="16" y="90"/>
                  </a:cubicBezTo>
                  <a:cubicBezTo>
                    <a:pt x="17" y="89"/>
                    <a:pt x="18" y="88"/>
                    <a:pt x="19" y="88"/>
                  </a:cubicBezTo>
                  <a:cubicBezTo>
                    <a:pt x="20" y="87"/>
                    <a:pt x="21" y="86"/>
                    <a:pt x="23" y="85"/>
                  </a:cubicBezTo>
                  <a:cubicBezTo>
                    <a:pt x="32" y="79"/>
                    <a:pt x="44" y="74"/>
                    <a:pt x="54" y="68"/>
                  </a:cubicBezTo>
                  <a:cubicBezTo>
                    <a:pt x="65" y="62"/>
                    <a:pt x="76" y="55"/>
                    <a:pt x="87" y="50"/>
                  </a:cubicBezTo>
                  <a:cubicBezTo>
                    <a:pt x="98" y="45"/>
                    <a:pt x="109" y="40"/>
                    <a:pt x="120" y="34"/>
                  </a:cubicBezTo>
                  <a:cubicBezTo>
                    <a:pt x="128" y="31"/>
                    <a:pt x="135" y="26"/>
                    <a:pt x="143" y="22"/>
                  </a:cubicBezTo>
                  <a:cubicBezTo>
                    <a:pt x="141" y="23"/>
                    <a:pt x="140" y="24"/>
                    <a:pt x="138" y="25"/>
                  </a:cubicBezTo>
                  <a:cubicBezTo>
                    <a:pt x="133" y="28"/>
                    <a:pt x="128" y="31"/>
                    <a:pt x="122" y="34"/>
                  </a:cubicBezTo>
                  <a:cubicBezTo>
                    <a:pt x="110" y="41"/>
                    <a:pt x="96" y="47"/>
                    <a:pt x="84" y="53"/>
                  </a:cubicBezTo>
                  <a:cubicBezTo>
                    <a:pt x="71" y="60"/>
                    <a:pt x="59" y="67"/>
                    <a:pt x="46" y="74"/>
                  </a:cubicBezTo>
                  <a:cubicBezTo>
                    <a:pt x="36" y="79"/>
                    <a:pt x="26" y="85"/>
                    <a:pt x="17" y="92"/>
                  </a:cubicBezTo>
                  <a:moveTo>
                    <a:pt x="21" y="47"/>
                  </a:moveTo>
                  <a:cubicBezTo>
                    <a:pt x="22" y="47"/>
                    <a:pt x="22" y="46"/>
                    <a:pt x="23" y="45"/>
                  </a:cubicBezTo>
                  <a:cubicBezTo>
                    <a:pt x="25" y="44"/>
                    <a:pt x="28" y="42"/>
                    <a:pt x="31" y="40"/>
                  </a:cubicBezTo>
                  <a:cubicBezTo>
                    <a:pt x="33" y="39"/>
                    <a:pt x="35" y="38"/>
                    <a:pt x="36" y="37"/>
                  </a:cubicBezTo>
                  <a:cubicBezTo>
                    <a:pt x="37" y="37"/>
                    <a:pt x="38" y="37"/>
                    <a:pt x="38" y="36"/>
                  </a:cubicBezTo>
                  <a:cubicBezTo>
                    <a:pt x="42" y="34"/>
                    <a:pt x="47" y="32"/>
                    <a:pt x="51" y="29"/>
                  </a:cubicBezTo>
                  <a:cubicBezTo>
                    <a:pt x="56" y="26"/>
                    <a:pt x="62" y="24"/>
                    <a:pt x="66" y="21"/>
                  </a:cubicBezTo>
                  <a:cubicBezTo>
                    <a:pt x="67" y="21"/>
                    <a:pt x="67" y="21"/>
                    <a:pt x="67" y="21"/>
                  </a:cubicBezTo>
                  <a:cubicBezTo>
                    <a:pt x="60" y="26"/>
                    <a:pt x="52" y="30"/>
                    <a:pt x="45" y="35"/>
                  </a:cubicBezTo>
                  <a:cubicBezTo>
                    <a:pt x="32" y="43"/>
                    <a:pt x="16" y="50"/>
                    <a:pt x="4" y="60"/>
                  </a:cubicBezTo>
                  <a:cubicBezTo>
                    <a:pt x="4" y="59"/>
                    <a:pt x="4" y="58"/>
                    <a:pt x="4" y="57"/>
                  </a:cubicBezTo>
                  <a:cubicBezTo>
                    <a:pt x="9" y="54"/>
                    <a:pt x="15" y="50"/>
                    <a:pt x="20" y="47"/>
                  </a:cubicBezTo>
                  <a:cubicBezTo>
                    <a:pt x="20" y="47"/>
                    <a:pt x="20" y="47"/>
                    <a:pt x="20" y="47"/>
                  </a:cubicBezTo>
                  <a:cubicBezTo>
                    <a:pt x="20" y="47"/>
                    <a:pt x="20" y="47"/>
                    <a:pt x="20" y="47"/>
                  </a:cubicBezTo>
                  <a:cubicBezTo>
                    <a:pt x="20" y="47"/>
                    <a:pt x="20" y="47"/>
                    <a:pt x="21" y="47"/>
                  </a:cubicBezTo>
                  <a:moveTo>
                    <a:pt x="38" y="35"/>
                  </a:moveTo>
                  <a:cubicBezTo>
                    <a:pt x="38" y="35"/>
                    <a:pt x="38" y="35"/>
                    <a:pt x="38" y="35"/>
                  </a:cubicBezTo>
                  <a:cubicBezTo>
                    <a:pt x="42" y="32"/>
                    <a:pt x="47" y="29"/>
                    <a:pt x="51" y="26"/>
                  </a:cubicBezTo>
                  <a:cubicBezTo>
                    <a:pt x="54" y="24"/>
                    <a:pt x="57" y="22"/>
                    <a:pt x="59" y="21"/>
                  </a:cubicBezTo>
                  <a:cubicBezTo>
                    <a:pt x="60" y="20"/>
                    <a:pt x="60" y="20"/>
                    <a:pt x="61" y="20"/>
                  </a:cubicBezTo>
                  <a:cubicBezTo>
                    <a:pt x="62" y="19"/>
                    <a:pt x="63" y="18"/>
                    <a:pt x="65" y="18"/>
                  </a:cubicBezTo>
                  <a:cubicBezTo>
                    <a:pt x="65" y="18"/>
                    <a:pt x="65" y="19"/>
                    <a:pt x="66" y="20"/>
                  </a:cubicBezTo>
                  <a:cubicBezTo>
                    <a:pt x="61" y="23"/>
                    <a:pt x="56" y="25"/>
                    <a:pt x="51" y="28"/>
                  </a:cubicBezTo>
                  <a:cubicBezTo>
                    <a:pt x="47" y="30"/>
                    <a:pt x="42" y="33"/>
                    <a:pt x="38" y="35"/>
                  </a:cubicBezTo>
                  <a:moveTo>
                    <a:pt x="30" y="84"/>
                  </a:moveTo>
                  <a:cubicBezTo>
                    <a:pt x="46" y="75"/>
                    <a:pt x="63" y="66"/>
                    <a:pt x="80" y="57"/>
                  </a:cubicBezTo>
                  <a:cubicBezTo>
                    <a:pt x="97" y="47"/>
                    <a:pt x="116" y="39"/>
                    <a:pt x="134" y="29"/>
                  </a:cubicBezTo>
                  <a:cubicBezTo>
                    <a:pt x="137" y="27"/>
                    <a:pt x="140" y="25"/>
                    <a:pt x="143" y="23"/>
                  </a:cubicBezTo>
                  <a:cubicBezTo>
                    <a:pt x="144" y="22"/>
                    <a:pt x="145" y="21"/>
                    <a:pt x="146" y="21"/>
                  </a:cubicBezTo>
                  <a:cubicBezTo>
                    <a:pt x="147" y="20"/>
                    <a:pt x="147" y="20"/>
                    <a:pt x="148" y="19"/>
                  </a:cubicBezTo>
                  <a:cubicBezTo>
                    <a:pt x="149" y="18"/>
                    <a:pt x="150" y="18"/>
                    <a:pt x="151" y="17"/>
                  </a:cubicBezTo>
                  <a:cubicBezTo>
                    <a:pt x="152" y="18"/>
                    <a:pt x="153" y="19"/>
                    <a:pt x="153" y="19"/>
                  </a:cubicBezTo>
                  <a:cubicBezTo>
                    <a:pt x="154" y="20"/>
                    <a:pt x="155" y="22"/>
                    <a:pt x="156" y="23"/>
                  </a:cubicBezTo>
                  <a:cubicBezTo>
                    <a:pt x="153" y="24"/>
                    <a:pt x="151" y="26"/>
                    <a:pt x="148" y="28"/>
                  </a:cubicBezTo>
                  <a:cubicBezTo>
                    <a:pt x="144" y="30"/>
                    <a:pt x="140" y="32"/>
                    <a:pt x="136" y="34"/>
                  </a:cubicBezTo>
                  <a:cubicBezTo>
                    <a:pt x="127" y="38"/>
                    <a:pt x="117" y="42"/>
                    <a:pt x="108" y="46"/>
                  </a:cubicBezTo>
                  <a:cubicBezTo>
                    <a:pt x="90" y="55"/>
                    <a:pt x="72" y="64"/>
                    <a:pt x="53" y="73"/>
                  </a:cubicBezTo>
                  <a:cubicBezTo>
                    <a:pt x="45" y="76"/>
                    <a:pt x="37" y="81"/>
                    <a:pt x="30" y="84"/>
                  </a:cubicBezTo>
                  <a:moveTo>
                    <a:pt x="131" y="22"/>
                  </a:moveTo>
                  <a:cubicBezTo>
                    <a:pt x="131" y="22"/>
                    <a:pt x="132" y="22"/>
                    <a:pt x="132" y="21"/>
                  </a:cubicBezTo>
                  <a:cubicBezTo>
                    <a:pt x="136" y="18"/>
                    <a:pt x="141" y="16"/>
                    <a:pt x="145" y="16"/>
                  </a:cubicBezTo>
                  <a:cubicBezTo>
                    <a:pt x="147" y="16"/>
                    <a:pt x="148" y="16"/>
                    <a:pt x="150" y="17"/>
                  </a:cubicBezTo>
                  <a:cubicBezTo>
                    <a:pt x="150" y="17"/>
                    <a:pt x="149" y="17"/>
                    <a:pt x="149" y="17"/>
                  </a:cubicBezTo>
                  <a:cubicBezTo>
                    <a:pt x="149" y="17"/>
                    <a:pt x="149" y="17"/>
                    <a:pt x="149" y="17"/>
                  </a:cubicBezTo>
                  <a:cubicBezTo>
                    <a:pt x="147" y="18"/>
                    <a:pt x="145" y="20"/>
                    <a:pt x="143" y="21"/>
                  </a:cubicBezTo>
                  <a:cubicBezTo>
                    <a:pt x="135" y="26"/>
                    <a:pt x="126" y="30"/>
                    <a:pt x="117" y="35"/>
                  </a:cubicBezTo>
                  <a:cubicBezTo>
                    <a:pt x="100" y="43"/>
                    <a:pt x="82" y="51"/>
                    <a:pt x="64" y="61"/>
                  </a:cubicBezTo>
                  <a:cubicBezTo>
                    <a:pt x="56" y="66"/>
                    <a:pt x="47" y="71"/>
                    <a:pt x="38" y="75"/>
                  </a:cubicBezTo>
                  <a:cubicBezTo>
                    <a:pt x="35" y="77"/>
                    <a:pt x="32" y="79"/>
                    <a:pt x="29" y="80"/>
                  </a:cubicBezTo>
                  <a:cubicBezTo>
                    <a:pt x="58" y="59"/>
                    <a:pt x="91" y="44"/>
                    <a:pt x="122" y="26"/>
                  </a:cubicBezTo>
                  <a:cubicBezTo>
                    <a:pt x="124" y="25"/>
                    <a:pt x="126" y="24"/>
                    <a:pt x="128" y="22"/>
                  </a:cubicBezTo>
                  <a:cubicBezTo>
                    <a:pt x="129" y="22"/>
                    <a:pt x="129" y="21"/>
                    <a:pt x="129" y="21"/>
                  </a:cubicBezTo>
                  <a:cubicBezTo>
                    <a:pt x="129" y="21"/>
                    <a:pt x="129" y="21"/>
                    <a:pt x="129" y="21"/>
                  </a:cubicBezTo>
                  <a:cubicBezTo>
                    <a:pt x="130" y="21"/>
                    <a:pt x="130" y="22"/>
                    <a:pt x="131" y="22"/>
                  </a:cubicBezTo>
                  <a:moveTo>
                    <a:pt x="18" y="82"/>
                  </a:moveTo>
                  <a:cubicBezTo>
                    <a:pt x="20" y="80"/>
                    <a:pt x="22" y="77"/>
                    <a:pt x="25" y="75"/>
                  </a:cubicBezTo>
                  <a:cubicBezTo>
                    <a:pt x="25" y="75"/>
                    <a:pt x="25" y="75"/>
                    <a:pt x="25" y="75"/>
                  </a:cubicBezTo>
                  <a:cubicBezTo>
                    <a:pt x="26" y="75"/>
                    <a:pt x="26" y="75"/>
                    <a:pt x="26" y="74"/>
                  </a:cubicBezTo>
                  <a:cubicBezTo>
                    <a:pt x="30" y="71"/>
                    <a:pt x="35" y="68"/>
                    <a:pt x="40" y="65"/>
                  </a:cubicBezTo>
                  <a:cubicBezTo>
                    <a:pt x="53" y="57"/>
                    <a:pt x="66" y="49"/>
                    <a:pt x="79" y="42"/>
                  </a:cubicBezTo>
                  <a:cubicBezTo>
                    <a:pt x="96" y="33"/>
                    <a:pt x="113" y="26"/>
                    <a:pt x="128" y="16"/>
                  </a:cubicBezTo>
                  <a:cubicBezTo>
                    <a:pt x="128" y="17"/>
                    <a:pt x="128" y="18"/>
                    <a:pt x="128" y="19"/>
                  </a:cubicBezTo>
                  <a:cubicBezTo>
                    <a:pt x="128" y="20"/>
                    <a:pt x="128" y="20"/>
                    <a:pt x="129" y="20"/>
                  </a:cubicBezTo>
                  <a:cubicBezTo>
                    <a:pt x="128" y="21"/>
                    <a:pt x="127" y="22"/>
                    <a:pt x="126" y="22"/>
                  </a:cubicBezTo>
                  <a:cubicBezTo>
                    <a:pt x="125" y="22"/>
                    <a:pt x="125" y="22"/>
                    <a:pt x="125" y="22"/>
                  </a:cubicBezTo>
                  <a:cubicBezTo>
                    <a:pt x="122" y="25"/>
                    <a:pt x="118" y="26"/>
                    <a:pt x="114" y="28"/>
                  </a:cubicBezTo>
                  <a:cubicBezTo>
                    <a:pt x="104" y="33"/>
                    <a:pt x="95" y="39"/>
                    <a:pt x="86" y="44"/>
                  </a:cubicBezTo>
                  <a:cubicBezTo>
                    <a:pt x="68" y="53"/>
                    <a:pt x="49" y="61"/>
                    <a:pt x="32" y="72"/>
                  </a:cubicBezTo>
                  <a:cubicBezTo>
                    <a:pt x="28" y="74"/>
                    <a:pt x="25" y="76"/>
                    <a:pt x="22" y="78"/>
                  </a:cubicBezTo>
                  <a:cubicBezTo>
                    <a:pt x="21" y="79"/>
                    <a:pt x="20" y="81"/>
                    <a:pt x="18" y="82"/>
                  </a:cubicBezTo>
                  <a:moveTo>
                    <a:pt x="122" y="17"/>
                  </a:moveTo>
                  <a:cubicBezTo>
                    <a:pt x="122" y="17"/>
                    <a:pt x="123" y="16"/>
                    <a:pt x="124" y="16"/>
                  </a:cubicBezTo>
                  <a:cubicBezTo>
                    <a:pt x="125" y="16"/>
                    <a:pt x="126" y="15"/>
                    <a:pt x="126" y="15"/>
                  </a:cubicBezTo>
                  <a:cubicBezTo>
                    <a:pt x="127" y="15"/>
                    <a:pt x="126" y="15"/>
                    <a:pt x="125" y="17"/>
                  </a:cubicBezTo>
                  <a:cubicBezTo>
                    <a:pt x="120" y="20"/>
                    <a:pt x="115" y="22"/>
                    <a:pt x="110" y="25"/>
                  </a:cubicBezTo>
                  <a:cubicBezTo>
                    <a:pt x="104" y="28"/>
                    <a:pt x="98" y="31"/>
                    <a:pt x="92" y="34"/>
                  </a:cubicBezTo>
                  <a:cubicBezTo>
                    <a:pt x="93" y="34"/>
                    <a:pt x="93" y="34"/>
                    <a:pt x="93" y="34"/>
                  </a:cubicBezTo>
                  <a:cubicBezTo>
                    <a:pt x="101" y="29"/>
                    <a:pt x="109" y="25"/>
                    <a:pt x="117" y="20"/>
                  </a:cubicBezTo>
                  <a:cubicBezTo>
                    <a:pt x="119" y="19"/>
                    <a:pt x="120" y="18"/>
                    <a:pt x="122" y="17"/>
                  </a:cubicBezTo>
                  <a:moveTo>
                    <a:pt x="10" y="67"/>
                  </a:moveTo>
                  <a:cubicBezTo>
                    <a:pt x="13" y="66"/>
                    <a:pt x="18" y="62"/>
                    <a:pt x="21" y="59"/>
                  </a:cubicBezTo>
                  <a:cubicBezTo>
                    <a:pt x="28" y="53"/>
                    <a:pt x="37" y="48"/>
                    <a:pt x="45" y="44"/>
                  </a:cubicBezTo>
                  <a:cubicBezTo>
                    <a:pt x="54" y="39"/>
                    <a:pt x="63" y="34"/>
                    <a:pt x="72" y="29"/>
                  </a:cubicBezTo>
                  <a:cubicBezTo>
                    <a:pt x="79" y="25"/>
                    <a:pt x="85" y="20"/>
                    <a:pt x="92" y="16"/>
                  </a:cubicBezTo>
                  <a:cubicBezTo>
                    <a:pt x="93" y="16"/>
                    <a:pt x="93" y="15"/>
                    <a:pt x="93" y="15"/>
                  </a:cubicBezTo>
                  <a:cubicBezTo>
                    <a:pt x="94" y="15"/>
                    <a:pt x="94" y="15"/>
                    <a:pt x="95" y="14"/>
                  </a:cubicBezTo>
                  <a:cubicBezTo>
                    <a:pt x="95" y="15"/>
                    <a:pt x="95" y="15"/>
                    <a:pt x="96" y="16"/>
                  </a:cubicBezTo>
                  <a:cubicBezTo>
                    <a:pt x="96" y="17"/>
                    <a:pt x="96" y="17"/>
                    <a:pt x="97" y="17"/>
                  </a:cubicBezTo>
                  <a:cubicBezTo>
                    <a:pt x="97" y="17"/>
                    <a:pt x="97" y="17"/>
                    <a:pt x="97" y="17"/>
                  </a:cubicBezTo>
                  <a:cubicBezTo>
                    <a:pt x="89" y="22"/>
                    <a:pt x="82" y="28"/>
                    <a:pt x="74" y="32"/>
                  </a:cubicBezTo>
                  <a:cubicBezTo>
                    <a:pt x="56" y="42"/>
                    <a:pt x="38" y="51"/>
                    <a:pt x="21" y="61"/>
                  </a:cubicBezTo>
                  <a:cubicBezTo>
                    <a:pt x="17" y="63"/>
                    <a:pt x="14" y="66"/>
                    <a:pt x="10" y="67"/>
                  </a:cubicBezTo>
                  <a:moveTo>
                    <a:pt x="39" y="27"/>
                  </a:moveTo>
                  <a:cubicBezTo>
                    <a:pt x="39" y="26"/>
                    <a:pt x="39" y="24"/>
                    <a:pt x="39" y="23"/>
                  </a:cubicBezTo>
                  <a:cubicBezTo>
                    <a:pt x="42" y="21"/>
                    <a:pt x="45" y="19"/>
                    <a:pt x="48" y="18"/>
                  </a:cubicBezTo>
                  <a:cubicBezTo>
                    <a:pt x="51" y="16"/>
                    <a:pt x="53" y="15"/>
                    <a:pt x="56" y="14"/>
                  </a:cubicBezTo>
                  <a:cubicBezTo>
                    <a:pt x="54" y="14"/>
                    <a:pt x="51" y="17"/>
                    <a:pt x="49" y="19"/>
                  </a:cubicBezTo>
                  <a:cubicBezTo>
                    <a:pt x="46" y="21"/>
                    <a:pt x="42" y="24"/>
                    <a:pt x="39" y="27"/>
                  </a:cubicBezTo>
                  <a:moveTo>
                    <a:pt x="106" y="21"/>
                  </a:moveTo>
                  <a:cubicBezTo>
                    <a:pt x="111" y="18"/>
                    <a:pt x="116" y="14"/>
                    <a:pt x="121" y="11"/>
                  </a:cubicBezTo>
                  <a:cubicBezTo>
                    <a:pt x="122" y="11"/>
                    <a:pt x="122" y="11"/>
                    <a:pt x="122" y="11"/>
                  </a:cubicBezTo>
                  <a:cubicBezTo>
                    <a:pt x="121" y="11"/>
                    <a:pt x="121" y="11"/>
                    <a:pt x="121" y="11"/>
                  </a:cubicBezTo>
                  <a:cubicBezTo>
                    <a:pt x="119" y="13"/>
                    <a:pt x="117" y="15"/>
                    <a:pt x="115" y="16"/>
                  </a:cubicBezTo>
                  <a:cubicBezTo>
                    <a:pt x="112" y="18"/>
                    <a:pt x="109" y="20"/>
                    <a:pt x="106" y="21"/>
                  </a:cubicBezTo>
                  <a:moveTo>
                    <a:pt x="42" y="17"/>
                  </a:moveTo>
                  <a:cubicBezTo>
                    <a:pt x="43" y="15"/>
                    <a:pt x="44" y="14"/>
                    <a:pt x="46" y="12"/>
                  </a:cubicBezTo>
                  <a:cubicBezTo>
                    <a:pt x="48" y="11"/>
                    <a:pt x="50" y="11"/>
                    <a:pt x="52" y="10"/>
                  </a:cubicBezTo>
                  <a:cubicBezTo>
                    <a:pt x="49" y="12"/>
                    <a:pt x="45" y="14"/>
                    <a:pt x="42" y="17"/>
                  </a:cubicBezTo>
                  <a:moveTo>
                    <a:pt x="40" y="21"/>
                  </a:moveTo>
                  <a:cubicBezTo>
                    <a:pt x="40" y="21"/>
                    <a:pt x="40" y="20"/>
                    <a:pt x="40" y="20"/>
                  </a:cubicBezTo>
                  <a:cubicBezTo>
                    <a:pt x="42" y="19"/>
                    <a:pt x="44" y="17"/>
                    <a:pt x="44" y="17"/>
                  </a:cubicBezTo>
                  <a:cubicBezTo>
                    <a:pt x="47" y="15"/>
                    <a:pt x="51" y="13"/>
                    <a:pt x="54" y="10"/>
                  </a:cubicBezTo>
                  <a:cubicBezTo>
                    <a:pt x="58" y="11"/>
                    <a:pt x="61" y="13"/>
                    <a:pt x="64" y="17"/>
                  </a:cubicBezTo>
                  <a:cubicBezTo>
                    <a:pt x="63" y="17"/>
                    <a:pt x="62" y="18"/>
                    <a:pt x="61" y="19"/>
                  </a:cubicBezTo>
                  <a:cubicBezTo>
                    <a:pt x="53" y="22"/>
                    <a:pt x="45" y="24"/>
                    <a:pt x="38" y="29"/>
                  </a:cubicBezTo>
                  <a:cubicBezTo>
                    <a:pt x="38" y="29"/>
                    <a:pt x="38" y="29"/>
                    <a:pt x="38" y="29"/>
                  </a:cubicBezTo>
                  <a:cubicBezTo>
                    <a:pt x="45" y="24"/>
                    <a:pt x="52" y="19"/>
                    <a:pt x="58" y="13"/>
                  </a:cubicBezTo>
                  <a:cubicBezTo>
                    <a:pt x="58" y="13"/>
                    <a:pt x="58" y="13"/>
                    <a:pt x="58" y="13"/>
                  </a:cubicBezTo>
                  <a:cubicBezTo>
                    <a:pt x="58" y="13"/>
                    <a:pt x="58" y="13"/>
                    <a:pt x="57" y="13"/>
                  </a:cubicBezTo>
                  <a:cubicBezTo>
                    <a:pt x="51" y="14"/>
                    <a:pt x="46" y="18"/>
                    <a:pt x="40" y="21"/>
                  </a:cubicBezTo>
                  <a:cubicBezTo>
                    <a:pt x="40" y="21"/>
                    <a:pt x="40" y="21"/>
                    <a:pt x="40" y="21"/>
                  </a:cubicBezTo>
                  <a:moveTo>
                    <a:pt x="17" y="57"/>
                  </a:moveTo>
                  <a:cubicBezTo>
                    <a:pt x="29" y="50"/>
                    <a:pt x="41" y="43"/>
                    <a:pt x="52" y="36"/>
                  </a:cubicBezTo>
                  <a:cubicBezTo>
                    <a:pt x="66" y="28"/>
                    <a:pt x="81" y="21"/>
                    <a:pt x="92" y="10"/>
                  </a:cubicBezTo>
                  <a:cubicBezTo>
                    <a:pt x="93" y="11"/>
                    <a:pt x="94" y="12"/>
                    <a:pt x="94" y="13"/>
                  </a:cubicBezTo>
                  <a:cubicBezTo>
                    <a:pt x="88" y="17"/>
                    <a:pt x="82" y="21"/>
                    <a:pt x="76" y="24"/>
                  </a:cubicBezTo>
                  <a:cubicBezTo>
                    <a:pt x="68" y="29"/>
                    <a:pt x="60" y="33"/>
                    <a:pt x="52" y="38"/>
                  </a:cubicBezTo>
                  <a:cubicBezTo>
                    <a:pt x="45" y="42"/>
                    <a:pt x="37" y="46"/>
                    <a:pt x="30" y="50"/>
                  </a:cubicBezTo>
                  <a:cubicBezTo>
                    <a:pt x="26" y="52"/>
                    <a:pt x="22" y="54"/>
                    <a:pt x="18" y="56"/>
                  </a:cubicBezTo>
                  <a:cubicBezTo>
                    <a:pt x="18" y="56"/>
                    <a:pt x="18" y="57"/>
                    <a:pt x="17" y="57"/>
                  </a:cubicBezTo>
                  <a:moveTo>
                    <a:pt x="23" y="71"/>
                  </a:moveTo>
                  <a:cubicBezTo>
                    <a:pt x="34" y="64"/>
                    <a:pt x="46" y="56"/>
                    <a:pt x="58" y="49"/>
                  </a:cubicBezTo>
                  <a:cubicBezTo>
                    <a:pt x="70" y="42"/>
                    <a:pt x="83" y="35"/>
                    <a:pt x="96" y="28"/>
                  </a:cubicBezTo>
                  <a:cubicBezTo>
                    <a:pt x="106" y="22"/>
                    <a:pt x="117" y="17"/>
                    <a:pt x="125" y="9"/>
                  </a:cubicBezTo>
                  <a:cubicBezTo>
                    <a:pt x="125" y="9"/>
                    <a:pt x="125" y="9"/>
                    <a:pt x="125" y="9"/>
                  </a:cubicBezTo>
                  <a:cubicBezTo>
                    <a:pt x="126" y="10"/>
                    <a:pt x="127" y="12"/>
                    <a:pt x="128" y="14"/>
                  </a:cubicBezTo>
                  <a:cubicBezTo>
                    <a:pt x="119" y="15"/>
                    <a:pt x="111" y="23"/>
                    <a:pt x="104" y="27"/>
                  </a:cubicBezTo>
                  <a:cubicBezTo>
                    <a:pt x="94" y="32"/>
                    <a:pt x="85" y="37"/>
                    <a:pt x="76" y="42"/>
                  </a:cubicBezTo>
                  <a:cubicBezTo>
                    <a:pt x="69" y="46"/>
                    <a:pt x="61" y="49"/>
                    <a:pt x="54" y="53"/>
                  </a:cubicBezTo>
                  <a:cubicBezTo>
                    <a:pt x="43" y="59"/>
                    <a:pt x="33" y="65"/>
                    <a:pt x="23" y="71"/>
                  </a:cubicBezTo>
                  <a:moveTo>
                    <a:pt x="70" y="19"/>
                  </a:moveTo>
                  <a:cubicBezTo>
                    <a:pt x="70" y="18"/>
                    <a:pt x="70" y="18"/>
                    <a:pt x="70" y="18"/>
                  </a:cubicBezTo>
                  <a:cubicBezTo>
                    <a:pt x="70" y="18"/>
                    <a:pt x="71" y="17"/>
                    <a:pt x="71" y="16"/>
                  </a:cubicBezTo>
                  <a:cubicBezTo>
                    <a:pt x="76" y="14"/>
                    <a:pt x="81" y="11"/>
                    <a:pt x="86" y="9"/>
                  </a:cubicBezTo>
                  <a:cubicBezTo>
                    <a:pt x="81" y="12"/>
                    <a:pt x="75" y="16"/>
                    <a:pt x="70" y="19"/>
                  </a:cubicBezTo>
                  <a:moveTo>
                    <a:pt x="6" y="64"/>
                  </a:moveTo>
                  <a:cubicBezTo>
                    <a:pt x="5" y="63"/>
                    <a:pt x="5" y="62"/>
                    <a:pt x="4" y="61"/>
                  </a:cubicBezTo>
                  <a:cubicBezTo>
                    <a:pt x="5" y="61"/>
                    <a:pt x="5" y="61"/>
                    <a:pt x="5" y="61"/>
                  </a:cubicBezTo>
                  <a:cubicBezTo>
                    <a:pt x="17" y="50"/>
                    <a:pt x="33" y="43"/>
                    <a:pt x="48" y="35"/>
                  </a:cubicBezTo>
                  <a:cubicBezTo>
                    <a:pt x="55" y="30"/>
                    <a:pt x="63" y="25"/>
                    <a:pt x="71" y="20"/>
                  </a:cubicBezTo>
                  <a:cubicBezTo>
                    <a:pt x="77" y="16"/>
                    <a:pt x="84" y="12"/>
                    <a:pt x="90" y="7"/>
                  </a:cubicBezTo>
                  <a:cubicBezTo>
                    <a:pt x="90" y="8"/>
                    <a:pt x="91" y="8"/>
                    <a:pt x="92" y="9"/>
                  </a:cubicBezTo>
                  <a:cubicBezTo>
                    <a:pt x="77" y="18"/>
                    <a:pt x="63" y="27"/>
                    <a:pt x="49" y="35"/>
                  </a:cubicBezTo>
                  <a:cubicBezTo>
                    <a:pt x="35" y="44"/>
                    <a:pt x="19" y="50"/>
                    <a:pt x="6" y="60"/>
                  </a:cubicBezTo>
                  <a:cubicBezTo>
                    <a:pt x="5" y="61"/>
                    <a:pt x="5" y="61"/>
                    <a:pt x="6" y="61"/>
                  </a:cubicBezTo>
                  <a:cubicBezTo>
                    <a:pt x="6" y="61"/>
                    <a:pt x="6" y="61"/>
                    <a:pt x="6" y="61"/>
                  </a:cubicBezTo>
                  <a:cubicBezTo>
                    <a:pt x="20" y="51"/>
                    <a:pt x="35" y="44"/>
                    <a:pt x="50" y="36"/>
                  </a:cubicBezTo>
                  <a:cubicBezTo>
                    <a:pt x="57" y="32"/>
                    <a:pt x="64" y="28"/>
                    <a:pt x="71" y="23"/>
                  </a:cubicBezTo>
                  <a:cubicBezTo>
                    <a:pt x="77" y="19"/>
                    <a:pt x="85" y="15"/>
                    <a:pt x="91" y="10"/>
                  </a:cubicBezTo>
                  <a:cubicBezTo>
                    <a:pt x="85" y="16"/>
                    <a:pt x="78" y="20"/>
                    <a:pt x="71" y="24"/>
                  </a:cubicBezTo>
                  <a:cubicBezTo>
                    <a:pt x="63" y="28"/>
                    <a:pt x="55" y="33"/>
                    <a:pt x="48" y="38"/>
                  </a:cubicBezTo>
                  <a:cubicBezTo>
                    <a:pt x="40" y="43"/>
                    <a:pt x="32" y="47"/>
                    <a:pt x="24" y="52"/>
                  </a:cubicBezTo>
                  <a:cubicBezTo>
                    <a:pt x="18" y="56"/>
                    <a:pt x="11" y="59"/>
                    <a:pt x="6" y="64"/>
                  </a:cubicBezTo>
                  <a:moveTo>
                    <a:pt x="13" y="69"/>
                  </a:moveTo>
                  <a:cubicBezTo>
                    <a:pt x="12" y="69"/>
                    <a:pt x="11" y="68"/>
                    <a:pt x="10" y="68"/>
                  </a:cubicBezTo>
                  <a:cubicBezTo>
                    <a:pt x="17" y="66"/>
                    <a:pt x="24" y="60"/>
                    <a:pt x="30" y="57"/>
                  </a:cubicBezTo>
                  <a:cubicBezTo>
                    <a:pt x="40" y="51"/>
                    <a:pt x="49" y="47"/>
                    <a:pt x="59" y="41"/>
                  </a:cubicBezTo>
                  <a:cubicBezTo>
                    <a:pt x="68" y="36"/>
                    <a:pt x="78" y="31"/>
                    <a:pt x="87" y="25"/>
                  </a:cubicBezTo>
                  <a:cubicBezTo>
                    <a:pt x="95" y="20"/>
                    <a:pt x="103" y="14"/>
                    <a:pt x="112" y="9"/>
                  </a:cubicBezTo>
                  <a:cubicBezTo>
                    <a:pt x="112" y="9"/>
                    <a:pt x="117" y="6"/>
                    <a:pt x="117" y="6"/>
                  </a:cubicBezTo>
                  <a:cubicBezTo>
                    <a:pt x="117" y="6"/>
                    <a:pt x="117" y="6"/>
                    <a:pt x="117" y="6"/>
                  </a:cubicBezTo>
                  <a:cubicBezTo>
                    <a:pt x="115" y="8"/>
                    <a:pt x="112" y="9"/>
                    <a:pt x="110" y="11"/>
                  </a:cubicBezTo>
                  <a:cubicBezTo>
                    <a:pt x="105" y="14"/>
                    <a:pt x="100" y="17"/>
                    <a:pt x="95" y="20"/>
                  </a:cubicBezTo>
                  <a:cubicBezTo>
                    <a:pt x="86" y="26"/>
                    <a:pt x="76" y="32"/>
                    <a:pt x="67" y="37"/>
                  </a:cubicBezTo>
                  <a:cubicBezTo>
                    <a:pt x="57" y="43"/>
                    <a:pt x="48" y="48"/>
                    <a:pt x="38" y="53"/>
                  </a:cubicBezTo>
                  <a:cubicBezTo>
                    <a:pt x="30" y="58"/>
                    <a:pt x="22" y="65"/>
                    <a:pt x="13" y="69"/>
                  </a:cubicBezTo>
                  <a:moveTo>
                    <a:pt x="21" y="66"/>
                  </a:moveTo>
                  <a:cubicBezTo>
                    <a:pt x="22" y="65"/>
                    <a:pt x="22" y="65"/>
                    <a:pt x="22" y="65"/>
                  </a:cubicBezTo>
                  <a:cubicBezTo>
                    <a:pt x="26" y="62"/>
                    <a:pt x="30" y="59"/>
                    <a:pt x="35" y="57"/>
                  </a:cubicBezTo>
                  <a:cubicBezTo>
                    <a:pt x="44" y="51"/>
                    <a:pt x="53" y="46"/>
                    <a:pt x="63" y="41"/>
                  </a:cubicBezTo>
                  <a:cubicBezTo>
                    <a:pt x="82" y="30"/>
                    <a:pt x="101" y="18"/>
                    <a:pt x="119" y="6"/>
                  </a:cubicBezTo>
                  <a:cubicBezTo>
                    <a:pt x="121" y="6"/>
                    <a:pt x="123" y="7"/>
                    <a:pt x="124" y="8"/>
                  </a:cubicBezTo>
                  <a:cubicBezTo>
                    <a:pt x="111" y="15"/>
                    <a:pt x="99" y="24"/>
                    <a:pt x="86" y="32"/>
                  </a:cubicBezTo>
                  <a:cubicBezTo>
                    <a:pt x="84" y="33"/>
                    <a:pt x="81" y="35"/>
                    <a:pt x="79" y="36"/>
                  </a:cubicBezTo>
                  <a:cubicBezTo>
                    <a:pt x="77" y="37"/>
                    <a:pt x="76" y="38"/>
                    <a:pt x="74" y="39"/>
                  </a:cubicBezTo>
                  <a:cubicBezTo>
                    <a:pt x="56" y="47"/>
                    <a:pt x="39" y="57"/>
                    <a:pt x="21" y="66"/>
                  </a:cubicBezTo>
                  <a:moveTo>
                    <a:pt x="100" y="15"/>
                  </a:moveTo>
                  <a:cubicBezTo>
                    <a:pt x="104" y="9"/>
                    <a:pt x="110" y="6"/>
                    <a:pt x="116" y="6"/>
                  </a:cubicBezTo>
                  <a:cubicBezTo>
                    <a:pt x="111" y="8"/>
                    <a:pt x="105" y="12"/>
                    <a:pt x="100" y="15"/>
                  </a:cubicBezTo>
                  <a:moveTo>
                    <a:pt x="71" y="15"/>
                  </a:moveTo>
                  <a:cubicBezTo>
                    <a:pt x="71" y="15"/>
                    <a:pt x="71" y="14"/>
                    <a:pt x="72" y="14"/>
                  </a:cubicBezTo>
                  <a:cubicBezTo>
                    <a:pt x="73" y="12"/>
                    <a:pt x="75" y="11"/>
                    <a:pt x="77" y="10"/>
                  </a:cubicBezTo>
                  <a:cubicBezTo>
                    <a:pt x="80" y="8"/>
                    <a:pt x="83" y="6"/>
                    <a:pt x="86" y="4"/>
                  </a:cubicBezTo>
                  <a:cubicBezTo>
                    <a:pt x="87" y="5"/>
                    <a:pt x="88" y="5"/>
                    <a:pt x="89" y="6"/>
                  </a:cubicBezTo>
                  <a:cubicBezTo>
                    <a:pt x="89" y="6"/>
                    <a:pt x="89" y="6"/>
                    <a:pt x="89" y="6"/>
                  </a:cubicBezTo>
                  <a:cubicBezTo>
                    <a:pt x="83" y="9"/>
                    <a:pt x="77" y="13"/>
                    <a:pt x="71" y="15"/>
                  </a:cubicBezTo>
                  <a:moveTo>
                    <a:pt x="73" y="12"/>
                  </a:moveTo>
                  <a:cubicBezTo>
                    <a:pt x="74" y="9"/>
                    <a:pt x="76" y="7"/>
                    <a:pt x="79" y="5"/>
                  </a:cubicBezTo>
                  <a:cubicBezTo>
                    <a:pt x="81" y="4"/>
                    <a:pt x="82" y="4"/>
                    <a:pt x="83" y="4"/>
                  </a:cubicBezTo>
                  <a:cubicBezTo>
                    <a:pt x="84" y="4"/>
                    <a:pt x="84" y="4"/>
                    <a:pt x="84" y="4"/>
                  </a:cubicBezTo>
                  <a:cubicBezTo>
                    <a:pt x="81" y="6"/>
                    <a:pt x="78" y="8"/>
                    <a:pt x="75" y="10"/>
                  </a:cubicBezTo>
                  <a:cubicBezTo>
                    <a:pt x="74" y="11"/>
                    <a:pt x="73" y="11"/>
                    <a:pt x="73" y="12"/>
                  </a:cubicBezTo>
                  <a:moveTo>
                    <a:pt x="84" y="0"/>
                  </a:moveTo>
                  <a:cubicBezTo>
                    <a:pt x="83" y="0"/>
                    <a:pt x="83" y="0"/>
                    <a:pt x="82" y="0"/>
                  </a:cubicBezTo>
                  <a:cubicBezTo>
                    <a:pt x="75" y="1"/>
                    <a:pt x="69" y="7"/>
                    <a:pt x="67" y="14"/>
                  </a:cubicBezTo>
                  <a:cubicBezTo>
                    <a:pt x="64" y="9"/>
                    <a:pt x="59" y="6"/>
                    <a:pt x="53" y="6"/>
                  </a:cubicBezTo>
                  <a:cubicBezTo>
                    <a:pt x="51" y="6"/>
                    <a:pt x="50" y="7"/>
                    <a:pt x="48" y="7"/>
                  </a:cubicBezTo>
                  <a:cubicBezTo>
                    <a:pt x="38" y="11"/>
                    <a:pt x="35" y="19"/>
                    <a:pt x="35" y="28"/>
                  </a:cubicBezTo>
                  <a:cubicBezTo>
                    <a:pt x="31" y="23"/>
                    <a:pt x="25" y="18"/>
                    <a:pt x="19" y="18"/>
                  </a:cubicBezTo>
                  <a:cubicBezTo>
                    <a:pt x="15" y="18"/>
                    <a:pt x="12" y="20"/>
                    <a:pt x="8" y="23"/>
                  </a:cubicBezTo>
                  <a:cubicBezTo>
                    <a:pt x="1" y="30"/>
                    <a:pt x="6" y="38"/>
                    <a:pt x="12" y="43"/>
                  </a:cubicBezTo>
                  <a:cubicBezTo>
                    <a:pt x="5" y="45"/>
                    <a:pt x="0" y="51"/>
                    <a:pt x="0" y="59"/>
                  </a:cubicBezTo>
                  <a:cubicBezTo>
                    <a:pt x="0" y="68"/>
                    <a:pt x="9" y="74"/>
                    <a:pt x="18" y="75"/>
                  </a:cubicBezTo>
                  <a:cubicBezTo>
                    <a:pt x="11" y="80"/>
                    <a:pt x="7" y="88"/>
                    <a:pt x="15" y="95"/>
                  </a:cubicBezTo>
                  <a:cubicBezTo>
                    <a:pt x="19" y="100"/>
                    <a:pt x="25" y="101"/>
                    <a:pt x="32" y="101"/>
                  </a:cubicBezTo>
                  <a:cubicBezTo>
                    <a:pt x="36" y="101"/>
                    <a:pt x="41" y="101"/>
                    <a:pt x="45" y="99"/>
                  </a:cubicBezTo>
                  <a:cubicBezTo>
                    <a:pt x="42" y="110"/>
                    <a:pt x="32" y="118"/>
                    <a:pt x="23" y="126"/>
                  </a:cubicBezTo>
                  <a:cubicBezTo>
                    <a:pt x="22" y="126"/>
                    <a:pt x="23" y="127"/>
                    <a:pt x="23" y="128"/>
                  </a:cubicBezTo>
                  <a:cubicBezTo>
                    <a:pt x="23" y="129"/>
                    <a:pt x="24" y="129"/>
                    <a:pt x="25" y="129"/>
                  </a:cubicBezTo>
                  <a:cubicBezTo>
                    <a:pt x="25" y="129"/>
                    <a:pt x="25" y="129"/>
                    <a:pt x="25" y="129"/>
                  </a:cubicBezTo>
                  <a:cubicBezTo>
                    <a:pt x="42" y="123"/>
                    <a:pt x="56" y="117"/>
                    <a:pt x="68" y="103"/>
                  </a:cubicBezTo>
                  <a:cubicBezTo>
                    <a:pt x="71" y="109"/>
                    <a:pt x="76" y="112"/>
                    <a:pt x="81" y="112"/>
                  </a:cubicBezTo>
                  <a:cubicBezTo>
                    <a:pt x="87" y="112"/>
                    <a:pt x="93" y="108"/>
                    <a:pt x="98" y="102"/>
                  </a:cubicBezTo>
                  <a:cubicBezTo>
                    <a:pt x="102" y="107"/>
                    <a:pt x="107" y="112"/>
                    <a:pt x="113" y="112"/>
                  </a:cubicBezTo>
                  <a:cubicBezTo>
                    <a:pt x="114" y="112"/>
                    <a:pt x="114" y="112"/>
                    <a:pt x="114" y="112"/>
                  </a:cubicBezTo>
                  <a:cubicBezTo>
                    <a:pt x="120" y="112"/>
                    <a:pt x="126" y="107"/>
                    <a:pt x="129" y="102"/>
                  </a:cubicBezTo>
                  <a:cubicBezTo>
                    <a:pt x="131" y="104"/>
                    <a:pt x="135" y="105"/>
                    <a:pt x="138" y="105"/>
                  </a:cubicBezTo>
                  <a:cubicBezTo>
                    <a:pt x="144" y="105"/>
                    <a:pt x="149" y="102"/>
                    <a:pt x="150" y="97"/>
                  </a:cubicBezTo>
                  <a:cubicBezTo>
                    <a:pt x="152" y="98"/>
                    <a:pt x="154" y="99"/>
                    <a:pt x="156" y="99"/>
                  </a:cubicBezTo>
                  <a:cubicBezTo>
                    <a:pt x="170" y="99"/>
                    <a:pt x="184" y="75"/>
                    <a:pt x="171" y="65"/>
                  </a:cubicBezTo>
                  <a:cubicBezTo>
                    <a:pt x="178" y="61"/>
                    <a:pt x="182" y="54"/>
                    <a:pt x="178" y="46"/>
                  </a:cubicBezTo>
                  <a:cubicBezTo>
                    <a:pt x="175" y="39"/>
                    <a:pt x="169" y="36"/>
                    <a:pt x="163" y="36"/>
                  </a:cubicBezTo>
                  <a:cubicBezTo>
                    <a:pt x="162" y="36"/>
                    <a:pt x="161" y="36"/>
                    <a:pt x="160" y="36"/>
                  </a:cubicBezTo>
                  <a:cubicBezTo>
                    <a:pt x="162" y="29"/>
                    <a:pt x="160" y="21"/>
                    <a:pt x="156" y="16"/>
                  </a:cubicBezTo>
                  <a:cubicBezTo>
                    <a:pt x="153" y="13"/>
                    <a:pt x="149" y="12"/>
                    <a:pt x="146" y="12"/>
                  </a:cubicBezTo>
                  <a:cubicBezTo>
                    <a:pt x="141" y="12"/>
                    <a:pt x="136" y="14"/>
                    <a:pt x="132" y="16"/>
                  </a:cubicBezTo>
                  <a:cubicBezTo>
                    <a:pt x="132" y="6"/>
                    <a:pt x="124" y="2"/>
                    <a:pt x="116" y="2"/>
                  </a:cubicBezTo>
                  <a:cubicBezTo>
                    <a:pt x="109" y="2"/>
                    <a:pt x="102" y="5"/>
                    <a:pt x="98" y="11"/>
                  </a:cubicBezTo>
                  <a:cubicBezTo>
                    <a:pt x="95" y="6"/>
                    <a:pt x="90" y="0"/>
                    <a:pt x="84"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545" name="Google Shape;545;p22"/>
            <p:cNvSpPr/>
            <p:nvPr/>
          </p:nvSpPr>
          <p:spPr>
            <a:xfrm>
              <a:off x="1761794" y="2990777"/>
              <a:ext cx="915988" cy="649288"/>
            </a:xfrm>
            <a:custGeom>
              <a:rect b="b" l="l" r="r" t="t"/>
              <a:pathLst>
                <a:path extrusionOk="0" h="153" w="216">
                  <a:moveTo>
                    <a:pt x="196" y="112"/>
                  </a:moveTo>
                  <a:cubicBezTo>
                    <a:pt x="194" y="112"/>
                    <a:pt x="192" y="112"/>
                    <a:pt x="189" y="112"/>
                  </a:cubicBezTo>
                  <a:cubicBezTo>
                    <a:pt x="188" y="112"/>
                    <a:pt x="187" y="112"/>
                    <a:pt x="186" y="112"/>
                  </a:cubicBezTo>
                  <a:cubicBezTo>
                    <a:pt x="186" y="113"/>
                    <a:pt x="186" y="115"/>
                    <a:pt x="186" y="117"/>
                  </a:cubicBezTo>
                  <a:cubicBezTo>
                    <a:pt x="190" y="116"/>
                    <a:pt x="193" y="115"/>
                    <a:pt x="197" y="112"/>
                  </a:cubicBezTo>
                  <a:cubicBezTo>
                    <a:pt x="197" y="112"/>
                    <a:pt x="196" y="112"/>
                    <a:pt x="196" y="112"/>
                  </a:cubicBezTo>
                  <a:moveTo>
                    <a:pt x="41" y="143"/>
                  </a:moveTo>
                  <a:cubicBezTo>
                    <a:pt x="42" y="142"/>
                    <a:pt x="42" y="142"/>
                    <a:pt x="42" y="142"/>
                  </a:cubicBezTo>
                  <a:cubicBezTo>
                    <a:pt x="42" y="142"/>
                    <a:pt x="43" y="142"/>
                    <a:pt x="43" y="142"/>
                  </a:cubicBezTo>
                  <a:cubicBezTo>
                    <a:pt x="43" y="143"/>
                    <a:pt x="42" y="143"/>
                    <a:pt x="41" y="143"/>
                  </a:cubicBezTo>
                  <a:moveTo>
                    <a:pt x="43" y="141"/>
                  </a:moveTo>
                  <a:cubicBezTo>
                    <a:pt x="45" y="140"/>
                    <a:pt x="46" y="138"/>
                    <a:pt x="47" y="137"/>
                  </a:cubicBezTo>
                  <a:cubicBezTo>
                    <a:pt x="52" y="135"/>
                    <a:pt x="58" y="133"/>
                    <a:pt x="63" y="132"/>
                  </a:cubicBezTo>
                  <a:cubicBezTo>
                    <a:pt x="58" y="135"/>
                    <a:pt x="54" y="137"/>
                    <a:pt x="49" y="139"/>
                  </a:cubicBezTo>
                  <a:cubicBezTo>
                    <a:pt x="47" y="140"/>
                    <a:pt x="45" y="141"/>
                    <a:pt x="43" y="141"/>
                  </a:cubicBezTo>
                  <a:moveTo>
                    <a:pt x="49" y="135"/>
                  </a:moveTo>
                  <a:cubicBezTo>
                    <a:pt x="49" y="134"/>
                    <a:pt x="50" y="134"/>
                    <a:pt x="50" y="133"/>
                  </a:cubicBezTo>
                  <a:cubicBezTo>
                    <a:pt x="54" y="132"/>
                    <a:pt x="57" y="130"/>
                    <a:pt x="61" y="128"/>
                  </a:cubicBezTo>
                  <a:cubicBezTo>
                    <a:pt x="63" y="127"/>
                    <a:pt x="65" y="126"/>
                    <a:pt x="67" y="125"/>
                  </a:cubicBezTo>
                  <a:cubicBezTo>
                    <a:pt x="69" y="124"/>
                    <a:pt x="72" y="123"/>
                    <a:pt x="75" y="121"/>
                  </a:cubicBezTo>
                  <a:cubicBezTo>
                    <a:pt x="72" y="124"/>
                    <a:pt x="69" y="127"/>
                    <a:pt x="66" y="129"/>
                  </a:cubicBezTo>
                  <a:cubicBezTo>
                    <a:pt x="60" y="131"/>
                    <a:pt x="54" y="133"/>
                    <a:pt x="49" y="135"/>
                  </a:cubicBezTo>
                  <a:moveTo>
                    <a:pt x="134" y="128"/>
                  </a:moveTo>
                  <a:cubicBezTo>
                    <a:pt x="132" y="128"/>
                    <a:pt x="131" y="128"/>
                    <a:pt x="129" y="127"/>
                  </a:cubicBezTo>
                  <a:cubicBezTo>
                    <a:pt x="135" y="124"/>
                    <a:pt x="141" y="122"/>
                    <a:pt x="147" y="119"/>
                  </a:cubicBezTo>
                  <a:cubicBezTo>
                    <a:pt x="144" y="124"/>
                    <a:pt x="139" y="128"/>
                    <a:pt x="134" y="128"/>
                  </a:cubicBezTo>
                  <a:cubicBezTo>
                    <a:pt x="134" y="128"/>
                    <a:pt x="134" y="128"/>
                    <a:pt x="134" y="128"/>
                  </a:cubicBezTo>
                  <a:moveTo>
                    <a:pt x="96" y="127"/>
                  </a:moveTo>
                  <a:cubicBezTo>
                    <a:pt x="94" y="127"/>
                    <a:pt x="92" y="127"/>
                    <a:pt x="90" y="126"/>
                  </a:cubicBezTo>
                  <a:cubicBezTo>
                    <a:pt x="97" y="124"/>
                    <a:pt x="104" y="120"/>
                    <a:pt x="111" y="118"/>
                  </a:cubicBezTo>
                  <a:cubicBezTo>
                    <a:pt x="111" y="118"/>
                    <a:pt x="111" y="118"/>
                    <a:pt x="112" y="118"/>
                  </a:cubicBezTo>
                  <a:cubicBezTo>
                    <a:pt x="108" y="124"/>
                    <a:pt x="102" y="127"/>
                    <a:pt x="96" y="127"/>
                  </a:cubicBezTo>
                  <a:moveTo>
                    <a:pt x="89" y="125"/>
                  </a:moveTo>
                  <a:cubicBezTo>
                    <a:pt x="97" y="123"/>
                    <a:pt x="105" y="119"/>
                    <a:pt x="113" y="116"/>
                  </a:cubicBezTo>
                  <a:cubicBezTo>
                    <a:pt x="113" y="117"/>
                    <a:pt x="113" y="117"/>
                    <a:pt x="113" y="117"/>
                  </a:cubicBezTo>
                  <a:cubicBezTo>
                    <a:pt x="105" y="120"/>
                    <a:pt x="97" y="122"/>
                    <a:pt x="89" y="125"/>
                  </a:cubicBezTo>
                  <a:moveTo>
                    <a:pt x="164" y="119"/>
                  </a:moveTo>
                  <a:cubicBezTo>
                    <a:pt x="163" y="119"/>
                    <a:pt x="162" y="119"/>
                    <a:pt x="161" y="118"/>
                  </a:cubicBezTo>
                  <a:cubicBezTo>
                    <a:pt x="165" y="118"/>
                    <a:pt x="168" y="117"/>
                    <a:pt x="172" y="116"/>
                  </a:cubicBezTo>
                  <a:cubicBezTo>
                    <a:pt x="171" y="118"/>
                    <a:pt x="167" y="119"/>
                    <a:pt x="164" y="119"/>
                  </a:cubicBezTo>
                  <a:moveTo>
                    <a:pt x="162" y="117"/>
                  </a:moveTo>
                  <a:cubicBezTo>
                    <a:pt x="162" y="117"/>
                    <a:pt x="162" y="117"/>
                    <a:pt x="164" y="115"/>
                  </a:cubicBezTo>
                  <a:cubicBezTo>
                    <a:pt x="167" y="114"/>
                    <a:pt x="170" y="113"/>
                    <a:pt x="173" y="111"/>
                  </a:cubicBezTo>
                  <a:cubicBezTo>
                    <a:pt x="173" y="112"/>
                    <a:pt x="173" y="113"/>
                    <a:pt x="173" y="114"/>
                  </a:cubicBezTo>
                  <a:cubicBezTo>
                    <a:pt x="171" y="115"/>
                    <a:pt x="168" y="116"/>
                    <a:pt x="166" y="116"/>
                  </a:cubicBezTo>
                  <a:cubicBezTo>
                    <a:pt x="165" y="117"/>
                    <a:pt x="163" y="117"/>
                    <a:pt x="162" y="117"/>
                  </a:cubicBezTo>
                  <a:moveTo>
                    <a:pt x="159" y="118"/>
                  </a:moveTo>
                  <a:cubicBezTo>
                    <a:pt x="157" y="118"/>
                    <a:pt x="156" y="117"/>
                    <a:pt x="155" y="116"/>
                  </a:cubicBezTo>
                  <a:cubicBezTo>
                    <a:pt x="157" y="116"/>
                    <a:pt x="158" y="115"/>
                    <a:pt x="159" y="114"/>
                  </a:cubicBezTo>
                  <a:cubicBezTo>
                    <a:pt x="162" y="113"/>
                    <a:pt x="165" y="112"/>
                    <a:pt x="168" y="110"/>
                  </a:cubicBezTo>
                  <a:cubicBezTo>
                    <a:pt x="169" y="110"/>
                    <a:pt x="170" y="110"/>
                    <a:pt x="170" y="110"/>
                  </a:cubicBezTo>
                  <a:cubicBezTo>
                    <a:pt x="171" y="110"/>
                    <a:pt x="172" y="111"/>
                    <a:pt x="170" y="112"/>
                  </a:cubicBezTo>
                  <a:cubicBezTo>
                    <a:pt x="166" y="114"/>
                    <a:pt x="162" y="115"/>
                    <a:pt x="159" y="118"/>
                  </a:cubicBezTo>
                  <a:cubicBezTo>
                    <a:pt x="159" y="118"/>
                    <a:pt x="159" y="118"/>
                    <a:pt x="159" y="118"/>
                  </a:cubicBezTo>
                  <a:moveTo>
                    <a:pt x="181" y="111"/>
                  </a:moveTo>
                  <a:cubicBezTo>
                    <a:pt x="180" y="110"/>
                    <a:pt x="179" y="110"/>
                    <a:pt x="178" y="109"/>
                  </a:cubicBezTo>
                  <a:cubicBezTo>
                    <a:pt x="179" y="109"/>
                    <a:pt x="179" y="109"/>
                    <a:pt x="179" y="109"/>
                  </a:cubicBezTo>
                  <a:cubicBezTo>
                    <a:pt x="183" y="107"/>
                    <a:pt x="188" y="105"/>
                    <a:pt x="193" y="104"/>
                  </a:cubicBezTo>
                  <a:cubicBezTo>
                    <a:pt x="194" y="103"/>
                    <a:pt x="196" y="102"/>
                    <a:pt x="198" y="101"/>
                  </a:cubicBezTo>
                  <a:cubicBezTo>
                    <a:pt x="199" y="100"/>
                    <a:pt x="200" y="100"/>
                    <a:pt x="200" y="100"/>
                  </a:cubicBezTo>
                  <a:cubicBezTo>
                    <a:pt x="201" y="100"/>
                    <a:pt x="198" y="103"/>
                    <a:pt x="197" y="103"/>
                  </a:cubicBezTo>
                  <a:cubicBezTo>
                    <a:pt x="192" y="107"/>
                    <a:pt x="185" y="106"/>
                    <a:pt x="181" y="111"/>
                  </a:cubicBezTo>
                  <a:moveTo>
                    <a:pt x="128" y="126"/>
                  </a:moveTo>
                  <a:cubicBezTo>
                    <a:pt x="125" y="125"/>
                    <a:pt x="123" y="123"/>
                    <a:pt x="121" y="121"/>
                  </a:cubicBezTo>
                  <a:cubicBezTo>
                    <a:pt x="136" y="116"/>
                    <a:pt x="150" y="111"/>
                    <a:pt x="164" y="107"/>
                  </a:cubicBezTo>
                  <a:cubicBezTo>
                    <a:pt x="171" y="104"/>
                    <a:pt x="178" y="102"/>
                    <a:pt x="185" y="99"/>
                  </a:cubicBezTo>
                  <a:cubicBezTo>
                    <a:pt x="188" y="98"/>
                    <a:pt x="192" y="96"/>
                    <a:pt x="196" y="95"/>
                  </a:cubicBezTo>
                  <a:cubicBezTo>
                    <a:pt x="196" y="95"/>
                    <a:pt x="201" y="93"/>
                    <a:pt x="201" y="93"/>
                  </a:cubicBezTo>
                  <a:cubicBezTo>
                    <a:pt x="202" y="93"/>
                    <a:pt x="201" y="93"/>
                    <a:pt x="200" y="94"/>
                  </a:cubicBezTo>
                  <a:cubicBezTo>
                    <a:pt x="184" y="102"/>
                    <a:pt x="168" y="108"/>
                    <a:pt x="152" y="115"/>
                  </a:cubicBezTo>
                  <a:cubicBezTo>
                    <a:pt x="151" y="115"/>
                    <a:pt x="151" y="115"/>
                    <a:pt x="151" y="115"/>
                  </a:cubicBezTo>
                  <a:cubicBezTo>
                    <a:pt x="151" y="115"/>
                    <a:pt x="150" y="115"/>
                    <a:pt x="150" y="115"/>
                  </a:cubicBezTo>
                  <a:cubicBezTo>
                    <a:pt x="142" y="118"/>
                    <a:pt x="135" y="122"/>
                    <a:pt x="128" y="126"/>
                  </a:cubicBezTo>
                  <a:moveTo>
                    <a:pt x="171" y="109"/>
                  </a:moveTo>
                  <a:cubicBezTo>
                    <a:pt x="173" y="108"/>
                    <a:pt x="176" y="107"/>
                    <a:pt x="178" y="106"/>
                  </a:cubicBezTo>
                  <a:cubicBezTo>
                    <a:pt x="184" y="103"/>
                    <a:pt x="189" y="100"/>
                    <a:pt x="195" y="98"/>
                  </a:cubicBezTo>
                  <a:cubicBezTo>
                    <a:pt x="198" y="96"/>
                    <a:pt x="201" y="95"/>
                    <a:pt x="204" y="93"/>
                  </a:cubicBezTo>
                  <a:cubicBezTo>
                    <a:pt x="203" y="95"/>
                    <a:pt x="203" y="97"/>
                    <a:pt x="202" y="99"/>
                  </a:cubicBezTo>
                  <a:cubicBezTo>
                    <a:pt x="201" y="99"/>
                    <a:pt x="201" y="99"/>
                    <a:pt x="201" y="99"/>
                  </a:cubicBezTo>
                  <a:cubicBezTo>
                    <a:pt x="198" y="100"/>
                    <a:pt x="194" y="102"/>
                    <a:pt x="191" y="103"/>
                  </a:cubicBezTo>
                  <a:cubicBezTo>
                    <a:pt x="187" y="105"/>
                    <a:pt x="183" y="106"/>
                    <a:pt x="178" y="108"/>
                  </a:cubicBezTo>
                  <a:cubicBezTo>
                    <a:pt x="178" y="108"/>
                    <a:pt x="178" y="109"/>
                    <a:pt x="178" y="109"/>
                  </a:cubicBezTo>
                  <a:cubicBezTo>
                    <a:pt x="177" y="108"/>
                    <a:pt x="177" y="108"/>
                    <a:pt x="177" y="108"/>
                  </a:cubicBezTo>
                  <a:cubicBezTo>
                    <a:pt x="177" y="108"/>
                    <a:pt x="176" y="107"/>
                    <a:pt x="176" y="107"/>
                  </a:cubicBezTo>
                  <a:cubicBezTo>
                    <a:pt x="175" y="107"/>
                    <a:pt x="175" y="107"/>
                    <a:pt x="175" y="108"/>
                  </a:cubicBezTo>
                  <a:cubicBezTo>
                    <a:pt x="175" y="108"/>
                    <a:pt x="175" y="108"/>
                    <a:pt x="175" y="108"/>
                  </a:cubicBezTo>
                  <a:cubicBezTo>
                    <a:pt x="174" y="108"/>
                    <a:pt x="173" y="108"/>
                    <a:pt x="173" y="108"/>
                  </a:cubicBezTo>
                  <a:cubicBezTo>
                    <a:pt x="172" y="108"/>
                    <a:pt x="171" y="109"/>
                    <a:pt x="171" y="109"/>
                  </a:cubicBezTo>
                  <a:moveTo>
                    <a:pt x="18" y="99"/>
                  </a:moveTo>
                  <a:cubicBezTo>
                    <a:pt x="19" y="98"/>
                    <a:pt x="19" y="98"/>
                    <a:pt x="19" y="97"/>
                  </a:cubicBezTo>
                  <a:cubicBezTo>
                    <a:pt x="21" y="95"/>
                    <a:pt x="23" y="93"/>
                    <a:pt x="26" y="91"/>
                  </a:cubicBezTo>
                  <a:cubicBezTo>
                    <a:pt x="23" y="94"/>
                    <a:pt x="21" y="96"/>
                    <a:pt x="18" y="99"/>
                  </a:cubicBezTo>
                  <a:moveTo>
                    <a:pt x="120" y="119"/>
                  </a:moveTo>
                  <a:cubicBezTo>
                    <a:pt x="119" y="118"/>
                    <a:pt x="118" y="117"/>
                    <a:pt x="117" y="116"/>
                  </a:cubicBezTo>
                  <a:cubicBezTo>
                    <a:pt x="124" y="114"/>
                    <a:pt x="131" y="111"/>
                    <a:pt x="138" y="109"/>
                  </a:cubicBezTo>
                  <a:cubicBezTo>
                    <a:pt x="154" y="103"/>
                    <a:pt x="172" y="98"/>
                    <a:pt x="188" y="91"/>
                  </a:cubicBezTo>
                  <a:cubicBezTo>
                    <a:pt x="192" y="89"/>
                    <a:pt x="196" y="87"/>
                    <a:pt x="201" y="85"/>
                  </a:cubicBezTo>
                  <a:cubicBezTo>
                    <a:pt x="197" y="87"/>
                    <a:pt x="194" y="90"/>
                    <a:pt x="190" y="91"/>
                  </a:cubicBezTo>
                  <a:cubicBezTo>
                    <a:pt x="182" y="94"/>
                    <a:pt x="175" y="96"/>
                    <a:pt x="168" y="99"/>
                  </a:cubicBezTo>
                  <a:cubicBezTo>
                    <a:pt x="160" y="103"/>
                    <a:pt x="151" y="107"/>
                    <a:pt x="142" y="111"/>
                  </a:cubicBezTo>
                  <a:cubicBezTo>
                    <a:pt x="135" y="114"/>
                    <a:pt x="128" y="116"/>
                    <a:pt x="120" y="119"/>
                  </a:cubicBezTo>
                  <a:moveTo>
                    <a:pt x="201" y="85"/>
                  </a:moveTo>
                  <a:cubicBezTo>
                    <a:pt x="201" y="85"/>
                    <a:pt x="201" y="85"/>
                    <a:pt x="201" y="85"/>
                  </a:cubicBezTo>
                  <a:cubicBezTo>
                    <a:pt x="201" y="85"/>
                    <a:pt x="201" y="85"/>
                    <a:pt x="201" y="85"/>
                  </a:cubicBezTo>
                  <a:moveTo>
                    <a:pt x="141" y="113"/>
                  </a:moveTo>
                  <a:cubicBezTo>
                    <a:pt x="150" y="109"/>
                    <a:pt x="160" y="105"/>
                    <a:pt x="169" y="100"/>
                  </a:cubicBezTo>
                  <a:cubicBezTo>
                    <a:pt x="180" y="95"/>
                    <a:pt x="194" y="93"/>
                    <a:pt x="203" y="85"/>
                  </a:cubicBezTo>
                  <a:cubicBezTo>
                    <a:pt x="204" y="87"/>
                    <a:pt x="204" y="89"/>
                    <a:pt x="204" y="91"/>
                  </a:cubicBezTo>
                  <a:cubicBezTo>
                    <a:pt x="188" y="96"/>
                    <a:pt x="173" y="102"/>
                    <a:pt x="158" y="107"/>
                  </a:cubicBezTo>
                  <a:cubicBezTo>
                    <a:pt x="152" y="109"/>
                    <a:pt x="146" y="111"/>
                    <a:pt x="141" y="113"/>
                  </a:cubicBezTo>
                  <a:moveTo>
                    <a:pt x="88" y="125"/>
                  </a:moveTo>
                  <a:cubicBezTo>
                    <a:pt x="87" y="124"/>
                    <a:pt x="86" y="122"/>
                    <a:pt x="85" y="120"/>
                  </a:cubicBezTo>
                  <a:cubicBezTo>
                    <a:pt x="91" y="120"/>
                    <a:pt x="96" y="118"/>
                    <a:pt x="101" y="116"/>
                  </a:cubicBezTo>
                  <a:cubicBezTo>
                    <a:pt x="111" y="111"/>
                    <a:pt x="121" y="107"/>
                    <a:pt x="131" y="103"/>
                  </a:cubicBezTo>
                  <a:cubicBezTo>
                    <a:pt x="152" y="95"/>
                    <a:pt x="173" y="88"/>
                    <a:pt x="193" y="81"/>
                  </a:cubicBezTo>
                  <a:cubicBezTo>
                    <a:pt x="176" y="87"/>
                    <a:pt x="160" y="94"/>
                    <a:pt x="143" y="102"/>
                  </a:cubicBezTo>
                  <a:cubicBezTo>
                    <a:pt x="125" y="110"/>
                    <a:pt x="106" y="116"/>
                    <a:pt x="88" y="125"/>
                  </a:cubicBezTo>
                  <a:moveTo>
                    <a:pt x="117" y="115"/>
                  </a:moveTo>
                  <a:cubicBezTo>
                    <a:pt x="116" y="115"/>
                    <a:pt x="116" y="115"/>
                    <a:pt x="116" y="115"/>
                  </a:cubicBezTo>
                  <a:cubicBezTo>
                    <a:pt x="126" y="111"/>
                    <a:pt x="135" y="107"/>
                    <a:pt x="144" y="103"/>
                  </a:cubicBezTo>
                  <a:cubicBezTo>
                    <a:pt x="153" y="99"/>
                    <a:pt x="163" y="95"/>
                    <a:pt x="172" y="91"/>
                  </a:cubicBezTo>
                  <a:cubicBezTo>
                    <a:pt x="180" y="87"/>
                    <a:pt x="190" y="85"/>
                    <a:pt x="196" y="79"/>
                  </a:cubicBezTo>
                  <a:cubicBezTo>
                    <a:pt x="197" y="79"/>
                    <a:pt x="197" y="79"/>
                    <a:pt x="197" y="79"/>
                  </a:cubicBezTo>
                  <a:cubicBezTo>
                    <a:pt x="197" y="79"/>
                    <a:pt x="197" y="79"/>
                    <a:pt x="197" y="79"/>
                  </a:cubicBezTo>
                  <a:cubicBezTo>
                    <a:pt x="199" y="81"/>
                    <a:pt x="201" y="82"/>
                    <a:pt x="202" y="84"/>
                  </a:cubicBezTo>
                  <a:cubicBezTo>
                    <a:pt x="193" y="86"/>
                    <a:pt x="185" y="91"/>
                    <a:pt x="177" y="94"/>
                  </a:cubicBezTo>
                  <a:cubicBezTo>
                    <a:pt x="167" y="97"/>
                    <a:pt x="157" y="101"/>
                    <a:pt x="148" y="104"/>
                  </a:cubicBezTo>
                  <a:cubicBezTo>
                    <a:pt x="137" y="107"/>
                    <a:pt x="127" y="111"/>
                    <a:pt x="117" y="115"/>
                  </a:cubicBezTo>
                  <a:moveTo>
                    <a:pt x="86" y="120"/>
                  </a:moveTo>
                  <a:cubicBezTo>
                    <a:pt x="86" y="120"/>
                    <a:pt x="86" y="119"/>
                    <a:pt x="86" y="119"/>
                  </a:cubicBezTo>
                  <a:cubicBezTo>
                    <a:pt x="89" y="118"/>
                    <a:pt x="92" y="116"/>
                    <a:pt x="96" y="115"/>
                  </a:cubicBezTo>
                  <a:cubicBezTo>
                    <a:pt x="116" y="107"/>
                    <a:pt x="137" y="99"/>
                    <a:pt x="158" y="91"/>
                  </a:cubicBezTo>
                  <a:cubicBezTo>
                    <a:pt x="170" y="85"/>
                    <a:pt x="185" y="82"/>
                    <a:pt x="197" y="75"/>
                  </a:cubicBezTo>
                  <a:cubicBezTo>
                    <a:pt x="197" y="76"/>
                    <a:pt x="197" y="76"/>
                    <a:pt x="197" y="76"/>
                  </a:cubicBezTo>
                  <a:cubicBezTo>
                    <a:pt x="196" y="76"/>
                    <a:pt x="196" y="77"/>
                    <a:pt x="196" y="78"/>
                  </a:cubicBezTo>
                  <a:cubicBezTo>
                    <a:pt x="196" y="78"/>
                    <a:pt x="196" y="78"/>
                    <a:pt x="196" y="78"/>
                  </a:cubicBezTo>
                  <a:cubicBezTo>
                    <a:pt x="175" y="86"/>
                    <a:pt x="154" y="93"/>
                    <a:pt x="133" y="101"/>
                  </a:cubicBezTo>
                  <a:cubicBezTo>
                    <a:pt x="125" y="104"/>
                    <a:pt x="115" y="108"/>
                    <a:pt x="107" y="112"/>
                  </a:cubicBezTo>
                  <a:cubicBezTo>
                    <a:pt x="102" y="114"/>
                    <a:pt x="97" y="116"/>
                    <a:pt x="92" y="118"/>
                  </a:cubicBezTo>
                  <a:cubicBezTo>
                    <a:pt x="92" y="118"/>
                    <a:pt x="87" y="120"/>
                    <a:pt x="86" y="120"/>
                  </a:cubicBezTo>
                  <a:moveTo>
                    <a:pt x="197" y="72"/>
                  </a:moveTo>
                  <a:cubicBezTo>
                    <a:pt x="197" y="72"/>
                    <a:pt x="198" y="71"/>
                    <a:pt x="200" y="70"/>
                  </a:cubicBezTo>
                  <a:cubicBezTo>
                    <a:pt x="202" y="69"/>
                    <a:pt x="204" y="69"/>
                    <a:pt x="205" y="69"/>
                  </a:cubicBezTo>
                  <a:cubicBezTo>
                    <a:pt x="205" y="69"/>
                    <a:pt x="205" y="69"/>
                    <a:pt x="205" y="69"/>
                  </a:cubicBezTo>
                  <a:cubicBezTo>
                    <a:pt x="204" y="69"/>
                    <a:pt x="204" y="69"/>
                    <a:pt x="204" y="69"/>
                  </a:cubicBezTo>
                  <a:cubicBezTo>
                    <a:pt x="204" y="69"/>
                    <a:pt x="204" y="70"/>
                    <a:pt x="203" y="70"/>
                  </a:cubicBezTo>
                  <a:cubicBezTo>
                    <a:pt x="201" y="71"/>
                    <a:pt x="199" y="73"/>
                    <a:pt x="197" y="74"/>
                  </a:cubicBezTo>
                  <a:cubicBezTo>
                    <a:pt x="192" y="76"/>
                    <a:pt x="186" y="79"/>
                    <a:pt x="181" y="81"/>
                  </a:cubicBezTo>
                  <a:cubicBezTo>
                    <a:pt x="169" y="85"/>
                    <a:pt x="157" y="89"/>
                    <a:pt x="146" y="94"/>
                  </a:cubicBezTo>
                  <a:cubicBezTo>
                    <a:pt x="125" y="102"/>
                    <a:pt x="104" y="109"/>
                    <a:pt x="84" y="119"/>
                  </a:cubicBezTo>
                  <a:cubicBezTo>
                    <a:pt x="84" y="118"/>
                    <a:pt x="83" y="118"/>
                    <a:pt x="83" y="117"/>
                  </a:cubicBezTo>
                  <a:cubicBezTo>
                    <a:pt x="83" y="117"/>
                    <a:pt x="83" y="117"/>
                    <a:pt x="83" y="117"/>
                  </a:cubicBezTo>
                  <a:cubicBezTo>
                    <a:pt x="87" y="115"/>
                    <a:pt x="91" y="113"/>
                    <a:pt x="95" y="112"/>
                  </a:cubicBezTo>
                  <a:cubicBezTo>
                    <a:pt x="96" y="111"/>
                    <a:pt x="96" y="111"/>
                    <a:pt x="97" y="111"/>
                  </a:cubicBezTo>
                  <a:cubicBezTo>
                    <a:pt x="108" y="107"/>
                    <a:pt x="119" y="103"/>
                    <a:pt x="130" y="99"/>
                  </a:cubicBezTo>
                  <a:cubicBezTo>
                    <a:pt x="141" y="94"/>
                    <a:pt x="152" y="89"/>
                    <a:pt x="163" y="85"/>
                  </a:cubicBezTo>
                  <a:cubicBezTo>
                    <a:pt x="175" y="81"/>
                    <a:pt x="186" y="77"/>
                    <a:pt x="197" y="72"/>
                  </a:cubicBezTo>
                  <a:cubicBezTo>
                    <a:pt x="197" y="72"/>
                    <a:pt x="197" y="72"/>
                    <a:pt x="197" y="72"/>
                  </a:cubicBezTo>
                  <a:moveTo>
                    <a:pt x="52" y="131"/>
                  </a:moveTo>
                  <a:cubicBezTo>
                    <a:pt x="52" y="130"/>
                    <a:pt x="53" y="129"/>
                    <a:pt x="54" y="128"/>
                  </a:cubicBezTo>
                  <a:cubicBezTo>
                    <a:pt x="62" y="123"/>
                    <a:pt x="71" y="119"/>
                    <a:pt x="80" y="115"/>
                  </a:cubicBezTo>
                  <a:cubicBezTo>
                    <a:pt x="91" y="110"/>
                    <a:pt x="102" y="105"/>
                    <a:pt x="112" y="99"/>
                  </a:cubicBezTo>
                  <a:cubicBezTo>
                    <a:pt x="136" y="88"/>
                    <a:pt x="160" y="80"/>
                    <a:pt x="184" y="71"/>
                  </a:cubicBezTo>
                  <a:cubicBezTo>
                    <a:pt x="189" y="69"/>
                    <a:pt x="193" y="67"/>
                    <a:pt x="198" y="65"/>
                  </a:cubicBezTo>
                  <a:cubicBezTo>
                    <a:pt x="200" y="64"/>
                    <a:pt x="203" y="63"/>
                    <a:pt x="206" y="62"/>
                  </a:cubicBezTo>
                  <a:cubicBezTo>
                    <a:pt x="206" y="61"/>
                    <a:pt x="207" y="61"/>
                    <a:pt x="207" y="61"/>
                  </a:cubicBezTo>
                  <a:cubicBezTo>
                    <a:pt x="207" y="61"/>
                    <a:pt x="205" y="62"/>
                    <a:pt x="203" y="63"/>
                  </a:cubicBezTo>
                  <a:cubicBezTo>
                    <a:pt x="201" y="64"/>
                    <a:pt x="199" y="65"/>
                    <a:pt x="199" y="65"/>
                  </a:cubicBezTo>
                  <a:cubicBezTo>
                    <a:pt x="199" y="65"/>
                    <a:pt x="199" y="65"/>
                    <a:pt x="199" y="65"/>
                  </a:cubicBezTo>
                  <a:cubicBezTo>
                    <a:pt x="188" y="70"/>
                    <a:pt x="177" y="75"/>
                    <a:pt x="165" y="79"/>
                  </a:cubicBezTo>
                  <a:cubicBezTo>
                    <a:pt x="143" y="89"/>
                    <a:pt x="120" y="98"/>
                    <a:pt x="98" y="109"/>
                  </a:cubicBezTo>
                  <a:cubicBezTo>
                    <a:pt x="98" y="109"/>
                    <a:pt x="97" y="109"/>
                    <a:pt x="97" y="109"/>
                  </a:cubicBezTo>
                  <a:cubicBezTo>
                    <a:pt x="92" y="112"/>
                    <a:pt x="87" y="114"/>
                    <a:pt x="82" y="116"/>
                  </a:cubicBezTo>
                  <a:cubicBezTo>
                    <a:pt x="82" y="116"/>
                    <a:pt x="82" y="116"/>
                    <a:pt x="81" y="116"/>
                  </a:cubicBezTo>
                  <a:cubicBezTo>
                    <a:pt x="81" y="116"/>
                    <a:pt x="81" y="116"/>
                    <a:pt x="81" y="116"/>
                  </a:cubicBezTo>
                  <a:cubicBezTo>
                    <a:pt x="81" y="116"/>
                    <a:pt x="80" y="116"/>
                    <a:pt x="80" y="116"/>
                  </a:cubicBezTo>
                  <a:cubicBezTo>
                    <a:pt x="80" y="116"/>
                    <a:pt x="79" y="116"/>
                    <a:pt x="79" y="117"/>
                  </a:cubicBezTo>
                  <a:cubicBezTo>
                    <a:pt x="78" y="118"/>
                    <a:pt x="77" y="119"/>
                    <a:pt x="76" y="120"/>
                  </a:cubicBezTo>
                  <a:cubicBezTo>
                    <a:pt x="76" y="120"/>
                    <a:pt x="76" y="120"/>
                    <a:pt x="76" y="120"/>
                  </a:cubicBezTo>
                  <a:cubicBezTo>
                    <a:pt x="67" y="122"/>
                    <a:pt x="60" y="128"/>
                    <a:pt x="52" y="131"/>
                  </a:cubicBezTo>
                  <a:moveTo>
                    <a:pt x="114" y="103"/>
                  </a:moveTo>
                  <a:cubicBezTo>
                    <a:pt x="127" y="97"/>
                    <a:pt x="139" y="91"/>
                    <a:pt x="151" y="86"/>
                  </a:cubicBezTo>
                  <a:cubicBezTo>
                    <a:pt x="162" y="82"/>
                    <a:pt x="172" y="78"/>
                    <a:pt x="182" y="73"/>
                  </a:cubicBezTo>
                  <a:cubicBezTo>
                    <a:pt x="190" y="70"/>
                    <a:pt x="201" y="68"/>
                    <a:pt x="208" y="61"/>
                  </a:cubicBezTo>
                  <a:cubicBezTo>
                    <a:pt x="208" y="63"/>
                    <a:pt x="207" y="65"/>
                    <a:pt x="206" y="67"/>
                  </a:cubicBezTo>
                  <a:cubicBezTo>
                    <a:pt x="195" y="71"/>
                    <a:pt x="185" y="76"/>
                    <a:pt x="174" y="80"/>
                  </a:cubicBezTo>
                  <a:cubicBezTo>
                    <a:pt x="164" y="83"/>
                    <a:pt x="153" y="87"/>
                    <a:pt x="143" y="92"/>
                  </a:cubicBezTo>
                  <a:cubicBezTo>
                    <a:pt x="134" y="96"/>
                    <a:pt x="124" y="99"/>
                    <a:pt x="114" y="103"/>
                  </a:cubicBezTo>
                  <a:moveTo>
                    <a:pt x="55" y="125"/>
                  </a:moveTo>
                  <a:cubicBezTo>
                    <a:pt x="56" y="123"/>
                    <a:pt x="57" y="121"/>
                    <a:pt x="58" y="119"/>
                  </a:cubicBezTo>
                  <a:cubicBezTo>
                    <a:pt x="84" y="106"/>
                    <a:pt x="110" y="95"/>
                    <a:pt x="137" y="83"/>
                  </a:cubicBezTo>
                  <a:cubicBezTo>
                    <a:pt x="150" y="78"/>
                    <a:pt x="163" y="73"/>
                    <a:pt x="176" y="68"/>
                  </a:cubicBezTo>
                  <a:cubicBezTo>
                    <a:pt x="182" y="65"/>
                    <a:pt x="188" y="63"/>
                    <a:pt x="194" y="60"/>
                  </a:cubicBezTo>
                  <a:cubicBezTo>
                    <a:pt x="195" y="60"/>
                    <a:pt x="196" y="60"/>
                    <a:pt x="196" y="59"/>
                  </a:cubicBezTo>
                  <a:cubicBezTo>
                    <a:pt x="173" y="71"/>
                    <a:pt x="148" y="78"/>
                    <a:pt x="124" y="89"/>
                  </a:cubicBezTo>
                  <a:cubicBezTo>
                    <a:pt x="101" y="100"/>
                    <a:pt x="78" y="112"/>
                    <a:pt x="55" y="125"/>
                  </a:cubicBezTo>
                  <a:moveTo>
                    <a:pt x="28" y="84"/>
                  </a:moveTo>
                  <a:cubicBezTo>
                    <a:pt x="36" y="81"/>
                    <a:pt x="44" y="75"/>
                    <a:pt x="52" y="71"/>
                  </a:cubicBezTo>
                  <a:cubicBezTo>
                    <a:pt x="59" y="67"/>
                    <a:pt x="66" y="63"/>
                    <a:pt x="73" y="59"/>
                  </a:cubicBezTo>
                  <a:cubicBezTo>
                    <a:pt x="59" y="67"/>
                    <a:pt x="44" y="76"/>
                    <a:pt x="31" y="86"/>
                  </a:cubicBezTo>
                  <a:cubicBezTo>
                    <a:pt x="31" y="86"/>
                    <a:pt x="31" y="86"/>
                    <a:pt x="31" y="86"/>
                  </a:cubicBezTo>
                  <a:cubicBezTo>
                    <a:pt x="31" y="85"/>
                    <a:pt x="30" y="84"/>
                    <a:pt x="29" y="84"/>
                  </a:cubicBezTo>
                  <a:cubicBezTo>
                    <a:pt x="29" y="84"/>
                    <a:pt x="29" y="84"/>
                    <a:pt x="29" y="84"/>
                  </a:cubicBezTo>
                  <a:cubicBezTo>
                    <a:pt x="28" y="84"/>
                    <a:pt x="28" y="84"/>
                    <a:pt x="28" y="84"/>
                  </a:cubicBezTo>
                  <a:moveTo>
                    <a:pt x="25" y="84"/>
                  </a:moveTo>
                  <a:cubicBezTo>
                    <a:pt x="22" y="84"/>
                    <a:pt x="20" y="84"/>
                    <a:pt x="17" y="83"/>
                  </a:cubicBezTo>
                  <a:cubicBezTo>
                    <a:pt x="34" y="75"/>
                    <a:pt x="51" y="66"/>
                    <a:pt x="68" y="57"/>
                  </a:cubicBezTo>
                  <a:cubicBezTo>
                    <a:pt x="54" y="66"/>
                    <a:pt x="39" y="75"/>
                    <a:pt x="25" y="84"/>
                  </a:cubicBezTo>
                  <a:moveTo>
                    <a:pt x="69" y="118"/>
                  </a:moveTo>
                  <a:cubicBezTo>
                    <a:pt x="89" y="107"/>
                    <a:pt x="110" y="97"/>
                    <a:pt x="130" y="87"/>
                  </a:cubicBezTo>
                  <a:cubicBezTo>
                    <a:pt x="155" y="76"/>
                    <a:pt x="182" y="69"/>
                    <a:pt x="207" y="55"/>
                  </a:cubicBezTo>
                  <a:cubicBezTo>
                    <a:pt x="207" y="57"/>
                    <a:pt x="208" y="58"/>
                    <a:pt x="208" y="59"/>
                  </a:cubicBezTo>
                  <a:cubicBezTo>
                    <a:pt x="182" y="71"/>
                    <a:pt x="154" y="79"/>
                    <a:pt x="128" y="91"/>
                  </a:cubicBezTo>
                  <a:cubicBezTo>
                    <a:pt x="115" y="97"/>
                    <a:pt x="101" y="104"/>
                    <a:pt x="87" y="110"/>
                  </a:cubicBezTo>
                  <a:cubicBezTo>
                    <a:pt x="81" y="113"/>
                    <a:pt x="75" y="115"/>
                    <a:pt x="69" y="118"/>
                  </a:cubicBezTo>
                  <a:moveTo>
                    <a:pt x="5" y="66"/>
                  </a:moveTo>
                  <a:cubicBezTo>
                    <a:pt x="6" y="59"/>
                    <a:pt x="14" y="55"/>
                    <a:pt x="21" y="55"/>
                  </a:cubicBezTo>
                  <a:cubicBezTo>
                    <a:pt x="21" y="55"/>
                    <a:pt x="22" y="55"/>
                    <a:pt x="22" y="55"/>
                  </a:cubicBezTo>
                  <a:cubicBezTo>
                    <a:pt x="16" y="58"/>
                    <a:pt x="10" y="62"/>
                    <a:pt x="5" y="66"/>
                  </a:cubicBezTo>
                  <a:moveTo>
                    <a:pt x="58" y="117"/>
                  </a:moveTo>
                  <a:cubicBezTo>
                    <a:pt x="58" y="116"/>
                    <a:pt x="59" y="116"/>
                    <a:pt x="59" y="115"/>
                  </a:cubicBezTo>
                  <a:cubicBezTo>
                    <a:pt x="59" y="115"/>
                    <a:pt x="59" y="115"/>
                    <a:pt x="59" y="115"/>
                  </a:cubicBezTo>
                  <a:cubicBezTo>
                    <a:pt x="59" y="115"/>
                    <a:pt x="59" y="115"/>
                    <a:pt x="59" y="115"/>
                  </a:cubicBezTo>
                  <a:cubicBezTo>
                    <a:pt x="68" y="111"/>
                    <a:pt x="77" y="105"/>
                    <a:pt x="86" y="101"/>
                  </a:cubicBezTo>
                  <a:cubicBezTo>
                    <a:pt x="93" y="98"/>
                    <a:pt x="99" y="95"/>
                    <a:pt x="106" y="92"/>
                  </a:cubicBezTo>
                  <a:cubicBezTo>
                    <a:pt x="129" y="82"/>
                    <a:pt x="152" y="72"/>
                    <a:pt x="175" y="61"/>
                  </a:cubicBezTo>
                  <a:cubicBezTo>
                    <a:pt x="181" y="59"/>
                    <a:pt x="186" y="56"/>
                    <a:pt x="191" y="53"/>
                  </a:cubicBezTo>
                  <a:cubicBezTo>
                    <a:pt x="192" y="53"/>
                    <a:pt x="192" y="53"/>
                    <a:pt x="192" y="53"/>
                  </a:cubicBezTo>
                  <a:cubicBezTo>
                    <a:pt x="182" y="59"/>
                    <a:pt x="172" y="64"/>
                    <a:pt x="162" y="69"/>
                  </a:cubicBezTo>
                  <a:cubicBezTo>
                    <a:pt x="140" y="79"/>
                    <a:pt x="118" y="88"/>
                    <a:pt x="97" y="98"/>
                  </a:cubicBezTo>
                  <a:cubicBezTo>
                    <a:pt x="84" y="104"/>
                    <a:pt x="72" y="111"/>
                    <a:pt x="59" y="117"/>
                  </a:cubicBezTo>
                  <a:cubicBezTo>
                    <a:pt x="59" y="117"/>
                    <a:pt x="59" y="117"/>
                    <a:pt x="58" y="117"/>
                  </a:cubicBezTo>
                  <a:moveTo>
                    <a:pt x="101" y="97"/>
                  </a:moveTo>
                  <a:cubicBezTo>
                    <a:pt x="111" y="93"/>
                    <a:pt x="121" y="88"/>
                    <a:pt x="131" y="83"/>
                  </a:cubicBezTo>
                  <a:cubicBezTo>
                    <a:pt x="155" y="73"/>
                    <a:pt x="179" y="63"/>
                    <a:pt x="200" y="49"/>
                  </a:cubicBezTo>
                  <a:cubicBezTo>
                    <a:pt x="202" y="50"/>
                    <a:pt x="204" y="52"/>
                    <a:pt x="206" y="54"/>
                  </a:cubicBezTo>
                  <a:cubicBezTo>
                    <a:pt x="181" y="66"/>
                    <a:pt x="154" y="75"/>
                    <a:pt x="128" y="86"/>
                  </a:cubicBezTo>
                  <a:cubicBezTo>
                    <a:pt x="119" y="90"/>
                    <a:pt x="110" y="93"/>
                    <a:pt x="101" y="97"/>
                  </a:cubicBezTo>
                  <a:moveTo>
                    <a:pt x="60" y="113"/>
                  </a:moveTo>
                  <a:cubicBezTo>
                    <a:pt x="60" y="112"/>
                    <a:pt x="59" y="112"/>
                    <a:pt x="59" y="112"/>
                  </a:cubicBezTo>
                  <a:cubicBezTo>
                    <a:pt x="64" y="109"/>
                    <a:pt x="69" y="107"/>
                    <a:pt x="73" y="105"/>
                  </a:cubicBezTo>
                  <a:cubicBezTo>
                    <a:pt x="85" y="99"/>
                    <a:pt x="97" y="94"/>
                    <a:pt x="108" y="88"/>
                  </a:cubicBezTo>
                  <a:cubicBezTo>
                    <a:pt x="131" y="78"/>
                    <a:pt x="154" y="67"/>
                    <a:pt x="176" y="55"/>
                  </a:cubicBezTo>
                  <a:cubicBezTo>
                    <a:pt x="180" y="53"/>
                    <a:pt x="184" y="50"/>
                    <a:pt x="188" y="47"/>
                  </a:cubicBezTo>
                  <a:cubicBezTo>
                    <a:pt x="188" y="47"/>
                    <a:pt x="188" y="47"/>
                    <a:pt x="188" y="47"/>
                  </a:cubicBezTo>
                  <a:cubicBezTo>
                    <a:pt x="183" y="50"/>
                    <a:pt x="179" y="53"/>
                    <a:pt x="175" y="56"/>
                  </a:cubicBezTo>
                  <a:cubicBezTo>
                    <a:pt x="165" y="63"/>
                    <a:pt x="154" y="68"/>
                    <a:pt x="142" y="74"/>
                  </a:cubicBezTo>
                  <a:cubicBezTo>
                    <a:pt x="120" y="83"/>
                    <a:pt x="99" y="94"/>
                    <a:pt x="77" y="104"/>
                  </a:cubicBezTo>
                  <a:cubicBezTo>
                    <a:pt x="74" y="105"/>
                    <a:pt x="71" y="107"/>
                    <a:pt x="69" y="108"/>
                  </a:cubicBezTo>
                  <a:cubicBezTo>
                    <a:pt x="66" y="110"/>
                    <a:pt x="63" y="111"/>
                    <a:pt x="60" y="113"/>
                  </a:cubicBezTo>
                  <a:moveTo>
                    <a:pt x="119" y="85"/>
                  </a:moveTo>
                  <a:cubicBezTo>
                    <a:pt x="121" y="84"/>
                    <a:pt x="122" y="84"/>
                    <a:pt x="124" y="83"/>
                  </a:cubicBezTo>
                  <a:cubicBezTo>
                    <a:pt x="136" y="78"/>
                    <a:pt x="147" y="73"/>
                    <a:pt x="158" y="67"/>
                  </a:cubicBezTo>
                  <a:cubicBezTo>
                    <a:pt x="170" y="62"/>
                    <a:pt x="180" y="54"/>
                    <a:pt x="191" y="47"/>
                  </a:cubicBezTo>
                  <a:cubicBezTo>
                    <a:pt x="191" y="47"/>
                    <a:pt x="192" y="47"/>
                    <a:pt x="193" y="47"/>
                  </a:cubicBezTo>
                  <a:cubicBezTo>
                    <a:pt x="195" y="47"/>
                    <a:pt x="197" y="47"/>
                    <a:pt x="199" y="48"/>
                  </a:cubicBezTo>
                  <a:cubicBezTo>
                    <a:pt x="188" y="53"/>
                    <a:pt x="177" y="59"/>
                    <a:pt x="166" y="64"/>
                  </a:cubicBezTo>
                  <a:cubicBezTo>
                    <a:pt x="154" y="70"/>
                    <a:pt x="141" y="76"/>
                    <a:pt x="128" y="82"/>
                  </a:cubicBezTo>
                  <a:cubicBezTo>
                    <a:pt x="125" y="83"/>
                    <a:pt x="122" y="84"/>
                    <a:pt x="119" y="85"/>
                  </a:cubicBezTo>
                  <a:moveTo>
                    <a:pt x="10" y="79"/>
                  </a:moveTo>
                  <a:cubicBezTo>
                    <a:pt x="9" y="78"/>
                    <a:pt x="9" y="77"/>
                    <a:pt x="8" y="77"/>
                  </a:cubicBezTo>
                  <a:cubicBezTo>
                    <a:pt x="26" y="65"/>
                    <a:pt x="44" y="55"/>
                    <a:pt x="62" y="45"/>
                  </a:cubicBezTo>
                  <a:cubicBezTo>
                    <a:pt x="61" y="46"/>
                    <a:pt x="60" y="47"/>
                    <a:pt x="58" y="48"/>
                  </a:cubicBezTo>
                  <a:cubicBezTo>
                    <a:pt x="42" y="57"/>
                    <a:pt x="25" y="67"/>
                    <a:pt x="10" y="79"/>
                  </a:cubicBezTo>
                  <a:moveTo>
                    <a:pt x="27" y="51"/>
                  </a:moveTo>
                  <a:cubicBezTo>
                    <a:pt x="27" y="51"/>
                    <a:pt x="27" y="51"/>
                    <a:pt x="27" y="51"/>
                  </a:cubicBezTo>
                  <a:cubicBezTo>
                    <a:pt x="28" y="50"/>
                    <a:pt x="29" y="50"/>
                    <a:pt x="31" y="49"/>
                  </a:cubicBezTo>
                  <a:cubicBezTo>
                    <a:pt x="32" y="47"/>
                    <a:pt x="34" y="46"/>
                    <a:pt x="36" y="45"/>
                  </a:cubicBezTo>
                  <a:cubicBezTo>
                    <a:pt x="37" y="44"/>
                    <a:pt x="37" y="44"/>
                    <a:pt x="37" y="44"/>
                  </a:cubicBezTo>
                  <a:cubicBezTo>
                    <a:pt x="34" y="47"/>
                    <a:pt x="30" y="49"/>
                    <a:pt x="27" y="51"/>
                  </a:cubicBezTo>
                  <a:moveTo>
                    <a:pt x="39" y="115"/>
                  </a:moveTo>
                  <a:cubicBezTo>
                    <a:pt x="36" y="115"/>
                    <a:pt x="34" y="115"/>
                    <a:pt x="31" y="114"/>
                  </a:cubicBezTo>
                  <a:cubicBezTo>
                    <a:pt x="40" y="107"/>
                    <a:pt x="54" y="103"/>
                    <a:pt x="64" y="98"/>
                  </a:cubicBezTo>
                  <a:cubicBezTo>
                    <a:pt x="77" y="91"/>
                    <a:pt x="89" y="85"/>
                    <a:pt x="102" y="78"/>
                  </a:cubicBezTo>
                  <a:cubicBezTo>
                    <a:pt x="115" y="72"/>
                    <a:pt x="128" y="66"/>
                    <a:pt x="141" y="61"/>
                  </a:cubicBezTo>
                  <a:cubicBezTo>
                    <a:pt x="154" y="55"/>
                    <a:pt x="167" y="48"/>
                    <a:pt x="180" y="43"/>
                  </a:cubicBezTo>
                  <a:cubicBezTo>
                    <a:pt x="181" y="43"/>
                    <a:pt x="182" y="42"/>
                    <a:pt x="182" y="42"/>
                  </a:cubicBezTo>
                  <a:cubicBezTo>
                    <a:pt x="182" y="42"/>
                    <a:pt x="182" y="42"/>
                    <a:pt x="180" y="43"/>
                  </a:cubicBezTo>
                  <a:cubicBezTo>
                    <a:pt x="177" y="45"/>
                    <a:pt x="174" y="46"/>
                    <a:pt x="171" y="48"/>
                  </a:cubicBezTo>
                  <a:cubicBezTo>
                    <a:pt x="165" y="51"/>
                    <a:pt x="160" y="55"/>
                    <a:pt x="154" y="57"/>
                  </a:cubicBezTo>
                  <a:cubicBezTo>
                    <a:pt x="142" y="63"/>
                    <a:pt x="129" y="69"/>
                    <a:pt x="118" y="75"/>
                  </a:cubicBezTo>
                  <a:cubicBezTo>
                    <a:pt x="106" y="82"/>
                    <a:pt x="94" y="88"/>
                    <a:pt x="82" y="94"/>
                  </a:cubicBezTo>
                  <a:cubicBezTo>
                    <a:pt x="69" y="101"/>
                    <a:pt x="56" y="106"/>
                    <a:pt x="45" y="114"/>
                  </a:cubicBezTo>
                  <a:cubicBezTo>
                    <a:pt x="43" y="115"/>
                    <a:pt x="41" y="115"/>
                    <a:pt x="39" y="115"/>
                  </a:cubicBezTo>
                  <a:moveTo>
                    <a:pt x="49" y="114"/>
                  </a:moveTo>
                  <a:cubicBezTo>
                    <a:pt x="53" y="112"/>
                    <a:pt x="57" y="108"/>
                    <a:pt x="61" y="106"/>
                  </a:cubicBezTo>
                  <a:cubicBezTo>
                    <a:pt x="67" y="103"/>
                    <a:pt x="73" y="100"/>
                    <a:pt x="79" y="97"/>
                  </a:cubicBezTo>
                  <a:cubicBezTo>
                    <a:pt x="91" y="90"/>
                    <a:pt x="104" y="84"/>
                    <a:pt x="116" y="78"/>
                  </a:cubicBezTo>
                  <a:cubicBezTo>
                    <a:pt x="128" y="71"/>
                    <a:pt x="139" y="65"/>
                    <a:pt x="152" y="60"/>
                  </a:cubicBezTo>
                  <a:cubicBezTo>
                    <a:pt x="163" y="55"/>
                    <a:pt x="175" y="49"/>
                    <a:pt x="185" y="42"/>
                  </a:cubicBezTo>
                  <a:cubicBezTo>
                    <a:pt x="185" y="43"/>
                    <a:pt x="184" y="43"/>
                    <a:pt x="184" y="44"/>
                  </a:cubicBezTo>
                  <a:cubicBezTo>
                    <a:pt x="183" y="45"/>
                    <a:pt x="183" y="46"/>
                    <a:pt x="184" y="47"/>
                  </a:cubicBezTo>
                  <a:cubicBezTo>
                    <a:pt x="184" y="47"/>
                    <a:pt x="184" y="48"/>
                    <a:pt x="185" y="48"/>
                  </a:cubicBezTo>
                  <a:cubicBezTo>
                    <a:pt x="177" y="52"/>
                    <a:pt x="170" y="57"/>
                    <a:pt x="162" y="61"/>
                  </a:cubicBezTo>
                  <a:cubicBezTo>
                    <a:pt x="150" y="67"/>
                    <a:pt x="137" y="73"/>
                    <a:pt x="124" y="79"/>
                  </a:cubicBezTo>
                  <a:cubicBezTo>
                    <a:pt x="111" y="86"/>
                    <a:pt x="98" y="91"/>
                    <a:pt x="86" y="97"/>
                  </a:cubicBezTo>
                  <a:cubicBezTo>
                    <a:pt x="76" y="102"/>
                    <a:pt x="67" y="107"/>
                    <a:pt x="58" y="111"/>
                  </a:cubicBezTo>
                  <a:cubicBezTo>
                    <a:pt x="57" y="111"/>
                    <a:pt x="57" y="111"/>
                    <a:pt x="57" y="111"/>
                  </a:cubicBezTo>
                  <a:cubicBezTo>
                    <a:pt x="57" y="111"/>
                    <a:pt x="56" y="111"/>
                    <a:pt x="56" y="111"/>
                  </a:cubicBezTo>
                  <a:cubicBezTo>
                    <a:pt x="54" y="112"/>
                    <a:pt x="52" y="113"/>
                    <a:pt x="49" y="114"/>
                  </a:cubicBezTo>
                  <a:moveTo>
                    <a:pt x="19" y="105"/>
                  </a:moveTo>
                  <a:cubicBezTo>
                    <a:pt x="18" y="104"/>
                    <a:pt x="18" y="103"/>
                    <a:pt x="18" y="102"/>
                  </a:cubicBezTo>
                  <a:cubicBezTo>
                    <a:pt x="26" y="93"/>
                    <a:pt x="37" y="87"/>
                    <a:pt x="47" y="81"/>
                  </a:cubicBezTo>
                  <a:cubicBezTo>
                    <a:pt x="60" y="74"/>
                    <a:pt x="73" y="66"/>
                    <a:pt x="87" y="60"/>
                  </a:cubicBezTo>
                  <a:cubicBezTo>
                    <a:pt x="99" y="54"/>
                    <a:pt x="111" y="48"/>
                    <a:pt x="123" y="42"/>
                  </a:cubicBezTo>
                  <a:cubicBezTo>
                    <a:pt x="124" y="41"/>
                    <a:pt x="125" y="41"/>
                    <a:pt x="126" y="40"/>
                  </a:cubicBezTo>
                  <a:cubicBezTo>
                    <a:pt x="124" y="41"/>
                    <a:pt x="122" y="42"/>
                    <a:pt x="121" y="43"/>
                  </a:cubicBezTo>
                  <a:cubicBezTo>
                    <a:pt x="108" y="51"/>
                    <a:pt x="95" y="57"/>
                    <a:pt x="81" y="64"/>
                  </a:cubicBezTo>
                  <a:cubicBezTo>
                    <a:pt x="69" y="71"/>
                    <a:pt x="57" y="78"/>
                    <a:pt x="45" y="86"/>
                  </a:cubicBezTo>
                  <a:cubicBezTo>
                    <a:pt x="39" y="89"/>
                    <a:pt x="34" y="93"/>
                    <a:pt x="29" y="97"/>
                  </a:cubicBezTo>
                  <a:cubicBezTo>
                    <a:pt x="26" y="99"/>
                    <a:pt x="24" y="101"/>
                    <a:pt x="22" y="103"/>
                  </a:cubicBezTo>
                  <a:cubicBezTo>
                    <a:pt x="20" y="103"/>
                    <a:pt x="19" y="104"/>
                    <a:pt x="20" y="104"/>
                  </a:cubicBezTo>
                  <a:cubicBezTo>
                    <a:pt x="19" y="105"/>
                    <a:pt x="19" y="105"/>
                    <a:pt x="19" y="105"/>
                  </a:cubicBezTo>
                  <a:moveTo>
                    <a:pt x="63" y="45"/>
                  </a:moveTo>
                  <a:cubicBezTo>
                    <a:pt x="66" y="43"/>
                    <a:pt x="69" y="42"/>
                    <a:pt x="73" y="40"/>
                  </a:cubicBezTo>
                  <a:cubicBezTo>
                    <a:pt x="69" y="42"/>
                    <a:pt x="66" y="43"/>
                    <a:pt x="63" y="45"/>
                  </a:cubicBezTo>
                  <a:moveTo>
                    <a:pt x="32" y="40"/>
                  </a:moveTo>
                  <a:cubicBezTo>
                    <a:pt x="32" y="40"/>
                    <a:pt x="33" y="40"/>
                    <a:pt x="34" y="39"/>
                  </a:cubicBezTo>
                  <a:cubicBezTo>
                    <a:pt x="35" y="38"/>
                    <a:pt x="36" y="38"/>
                    <a:pt x="37" y="38"/>
                  </a:cubicBezTo>
                  <a:cubicBezTo>
                    <a:pt x="37" y="38"/>
                    <a:pt x="37" y="38"/>
                    <a:pt x="36" y="38"/>
                  </a:cubicBezTo>
                  <a:cubicBezTo>
                    <a:pt x="33" y="43"/>
                    <a:pt x="28" y="46"/>
                    <a:pt x="23" y="50"/>
                  </a:cubicBezTo>
                  <a:cubicBezTo>
                    <a:pt x="22" y="49"/>
                    <a:pt x="20" y="49"/>
                    <a:pt x="18" y="48"/>
                  </a:cubicBezTo>
                  <a:cubicBezTo>
                    <a:pt x="21" y="46"/>
                    <a:pt x="24" y="45"/>
                    <a:pt x="27" y="43"/>
                  </a:cubicBezTo>
                  <a:cubicBezTo>
                    <a:pt x="29" y="42"/>
                    <a:pt x="30" y="41"/>
                    <a:pt x="32" y="40"/>
                  </a:cubicBezTo>
                  <a:cubicBezTo>
                    <a:pt x="32" y="40"/>
                    <a:pt x="32" y="40"/>
                    <a:pt x="32" y="40"/>
                  </a:cubicBezTo>
                  <a:moveTo>
                    <a:pt x="25" y="50"/>
                  </a:moveTo>
                  <a:cubicBezTo>
                    <a:pt x="25" y="50"/>
                    <a:pt x="25" y="50"/>
                    <a:pt x="25" y="50"/>
                  </a:cubicBezTo>
                  <a:cubicBezTo>
                    <a:pt x="25" y="50"/>
                    <a:pt x="25" y="50"/>
                    <a:pt x="25" y="50"/>
                  </a:cubicBezTo>
                  <a:cubicBezTo>
                    <a:pt x="25" y="50"/>
                    <a:pt x="25" y="50"/>
                    <a:pt x="25" y="50"/>
                  </a:cubicBezTo>
                  <a:cubicBezTo>
                    <a:pt x="29" y="45"/>
                    <a:pt x="35" y="43"/>
                    <a:pt x="38" y="38"/>
                  </a:cubicBezTo>
                  <a:cubicBezTo>
                    <a:pt x="39" y="39"/>
                    <a:pt x="40" y="40"/>
                    <a:pt x="40" y="42"/>
                  </a:cubicBezTo>
                  <a:cubicBezTo>
                    <a:pt x="38" y="43"/>
                    <a:pt x="36" y="44"/>
                    <a:pt x="33" y="45"/>
                  </a:cubicBezTo>
                  <a:cubicBezTo>
                    <a:pt x="32" y="46"/>
                    <a:pt x="30" y="48"/>
                    <a:pt x="28" y="49"/>
                  </a:cubicBezTo>
                  <a:cubicBezTo>
                    <a:pt x="28" y="49"/>
                    <a:pt x="28" y="49"/>
                    <a:pt x="28" y="49"/>
                  </a:cubicBezTo>
                  <a:cubicBezTo>
                    <a:pt x="28" y="49"/>
                    <a:pt x="27" y="50"/>
                    <a:pt x="25" y="50"/>
                  </a:cubicBezTo>
                  <a:moveTo>
                    <a:pt x="17" y="47"/>
                  </a:moveTo>
                  <a:cubicBezTo>
                    <a:pt x="16" y="46"/>
                    <a:pt x="15" y="45"/>
                    <a:pt x="14" y="44"/>
                  </a:cubicBezTo>
                  <a:cubicBezTo>
                    <a:pt x="20" y="43"/>
                    <a:pt x="24" y="39"/>
                    <a:pt x="28" y="35"/>
                  </a:cubicBezTo>
                  <a:cubicBezTo>
                    <a:pt x="31" y="34"/>
                    <a:pt x="31" y="33"/>
                    <a:pt x="31" y="33"/>
                  </a:cubicBezTo>
                  <a:cubicBezTo>
                    <a:pt x="32" y="33"/>
                    <a:pt x="30" y="35"/>
                    <a:pt x="27" y="37"/>
                  </a:cubicBezTo>
                  <a:cubicBezTo>
                    <a:pt x="24" y="40"/>
                    <a:pt x="21" y="43"/>
                    <a:pt x="18" y="47"/>
                  </a:cubicBezTo>
                  <a:cubicBezTo>
                    <a:pt x="17" y="47"/>
                    <a:pt x="17" y="47"/>
                    <a:pt x="17" y="47"/>
                  </a:cubicBezTo>
                  <a:moveTo>
                    <a:pt x="21" y="45"/>
                  </a:moveTo>
                  <a:cubicBezTo>
                    <a:pt x="20" y="45"/>
                    <a:pt x="26" y="40"/>
                    <a:pt x="26" y="40"/>
                  </a:cubicBezTo>
                  <a:cubicBezTo>
                    <a:pt x="29" y="37"/>
                    <a:pt x="32" y="35"/>
                    <a:pt x="34" y="32"/>
                  </a:cubicBezTo>
                  <a:cubicBezTo>
                    <a:pt x="35" y="33"/>
                    <a:pt x="36" y="35"/>
                    <a:pt x="37" y="36"/>
                  </a:cubicBezTo>
                  <a:cubicBezTo>
                    <a:pt x="32" y="39"/>
                    <a:pt x="27" y="42"/>
                    <a:pt x="22" y="45"/>
                  </a:cubicBezTo>
                  <a:cubicBezTo>
                    <a:pt x="21" y="45"/>
                    <a:pt x="21" y="45"/>
                    <a:pt x="21" y="45"/>
                  </a:cubicBezTo>
                  <a:moveTo>
                    <a:pt x="13" y="43"/>
                  </a:moveTo>
                  <a:cubicBezTo>
                    <a:pt x="12" y="42"/>
                    <a:pt x="12" y="41"/>
                    <a:pt x="12" y="40"/>
                  </a:cubicBezTo>
                  <a:cubicBezTo>
                    <a:pt x="17" y="38"/>
                    <a:pt x="22" y="33"/>
                    <a:pt x="27" y="30"/>
                  </a:cubicBezTo>
                  <a:cubicBezTo>
                    <a:pt x="23" y="32"/>
                    <a:pt x="17" y="38"/>
                    <a:pt x="13" y="43"/>
                  </a:cubicBezTo>
                  <a:moveTo>
                    <a:pt x="26" y="112"/>
                  </a:moveTo>
                  <a:cubicBezTo>
                    <a:pt x="24" y="111"/>
                    <a:pt x="23" y="110"/>
                    <a:pt x="21" y="109"/>
                  </a:cubicBezTo>
                  <a:cubicBezTo>
                    <a:pt x="32" y="101"/>
                    <a:pt x="46" y="95"/>
                    <a:pt x="58" y="89"/>
                  </a:cubicBezTo>
                  <a:cubicBezTo>
                    <a:pt x="73" y="82"/>
                    <a:pt x="87" y="76"/>
                    <a:pt x="102" y="69"/>
                  </a:cubicBezTo>
                  <a:cubicBezTo>
                    <a:pt x="116" y="61"/>
                    <a:pt x="130" y="55"/>
                    <a:pt x="145" y="48"/>
                  </a:cubicBezTo>
                  <a:cubicBezTo>
                    <a:pt x="152" y="45"/>
                    <a:pt x="159" y="42"/>
                    <a:pt x="166" y="39"/>
                  </a:cubicBezTo>
                  <a:cubicBezTo>
                    <a:pt x="171" y="36"/>
                    <a:pt x="178" y="33"/>
                    <a:pt x="183" y="29"/>
                  </a:cubicBezTo>
                  <a:cubicBezTo>
                    <a:pt x="172" y="38"/>
                    <a:pt x="156" y="44"/>
                    <a:pt x="144" y="50"/>
                  </a:cubicBezTo>
                  <a:cubicBezTo>
                    <a:pt x="129" y="56"/>
                    <a:pt x="115" y="64"/>
                    <a:pt x="100" y="71"/>
                  </a:cubicBezTo>
                  <a:cubicBezTo>
                    <a:pt x="75" y="83"/>
                    <a:pt x="49" y="96"/>
                    <a:pt x="26" y="112"/>
                  </a:cubicBezTo>
                  <a:moveTo>
                    <a:pt x="183" y="29"/>
                  </a:moveTo>
                  <a:cubicBezTo>
                    <a:pt x="183" y="29"/>
                    <a:pt x="183" y="29"/>
                    <a:pt x="183" y="29"/>
                  </a:cubicBezTo>
                  <a:cubicBezTo>
                    <a:pt x="183" y="29"/>
                    <a:pt x="183" y="29"/>
                    <a:pt x="183" y="29"/>
                  </a:cubicBezTo>
                  <a:moveTo>
                    <a:pt x="30" y="114"/>
                  </a:moveTo>
                  <a:cubicBezTo>
                    <a:pt x="29" y="113"/>
                    <a:pt x="28" y="113"/>
                    <a:pt x="27" y="113"/>
                  </a:cubicBezTo>
                  <a:cubicBezTo>
                    <a:pt x="51" y="96"/>
                    <a:pt x="77" y="83"/>
                    <a:pt x="103" y="70"/>
                  </a:cubicBezTo>
                  <a:cubicBezTo>
                    <a:pt x="119" y="63"/>
                    <a:pt x="134" y="55"/>
                    <a:pt x="150" y="48"/>
                  </a:cubicBezTo>
                  <a:cubicBezTo>
                    <a:pt x="161" y="43"/>
                    <a:pt x="175" y="38"/>
                    <a:pt x="185" y="29"/>
                  </a:cubicBezTo>
                  <a:cubicBezTo>
                    <a:pt x="186" y="32"/>
                    <a:pt x="186" y="37"/>
                    <a:pt x="185" y="40"/>
                  </a:cubicBezTo>
                  <a:cubicBezTo>
                    <a:pt x="185" y="40"/>
                    <a:pt x="185" y="40"/>
                    <a:pt x="185" y="40"/>
                  </a:cubicBezTo>
                  <a:cubicBezTo>
                    <a:pt x="171" y="44"/>
                    <a:pt x="159" y="52"/>
                    <a:pt x="146" y="57"/>
                  </a:cubicBezTo>
                  <a:cubicBezTo>
                    <a:pt x="133" y="63"/>
                    <a:pt x="119" y="68"/>
                    <a:pt x="106" y="75"/>
                  </a:cubicBezTo>
                  <a:cubicBezTo>
                    <a:pt x="92" y="82"/>
                    <a:pt x="78" y="89"/>
                    <a:pt x="63" y="97"/>
                  </a:cubicBezTo>
                  <a:cubicBezTo>
                    <a:pt x="53" y="102"/>
                    <a:pt x="39" y="106"/>
                    <a:pt x="30" y="114"/>
                  </a:cubicBezTo>
                  <a:moveTo>
                    <a:pt x="16" y="42"/>
                  </a:moveTo>
                  <a:cubicBezTo>
                    <a:pt x="15" y="42"/>
                    <a:pt x="15" y="41"/>
                    <a:pt x="17" y="40"/>
                  </a:cubicBezTo>
                  <a:cubicBezTo>
                    <a:pt x="18" y="39"/>
                    <a:pt x="19" y="38"/>
                    <a:pt x="20" y="37"/>
                  </a:cubicBezTo>
                  <a:cubicBezTo>
                    <a:pt x="23" y="34"/>
                    <a:pt x="27" y="32"/>
                    <a:pt x="29" y="29"/>
                  </a:cubicBezTo>
                  <a:cubicBezTo>
                    <a:pt x="29" y="29"/>
                    <a:pt x="29" y="29"/>
                    <a:pt x="29" y="29"/>
                  </a:cubicBezTo>
                  <a:cubicBezTo>
                    <a:pt x="31" y="29"/>
                    <a:pt x="32" y="30"/>
                    <a:pt x="33" y="31"/>
                  </a:cubicBezTo>
                  <a:cubicBezTo>
                    <a:pt x="27" y="34"/>
                    <a:pt x="22" y="39"/>
                    <a:pt x="16" y="42"/>
                  </a:cubicBezTo>
                  <a:moveTo>
                    <a:pt x="11" y="38"/>
                  </a:moveTo>
                  <a:cubicBezTo>
                    <a:pt x="11" y="37"/>
                    <a:pt x="11" y="37"/>
                    <a:pt x="11" y="36"/>
                  </a:cubicBezTo>
                  <a:cubicBezTo>
                    <a:pt x="11" y="36"/>
                    <a:pt x="11" y="36"/>
                    <a:pt x="11" y="36"/>
                  </a:cubicBezTo>
                  <a:cubicBezTo>
                    <a:pt x="14" y="33"/>
                    <a:pt x="17" y="31"/>
                    <a:pt x="20" y="29"/>
                  </a:cubicBezTo>
                  <a:cubicBezTo>
                    <a:pt x="21" y="28"/>
                    <a:pt x="23" y="27"/>
                    <a:pt x="23" y="27"/>
                  </a:cubicBezTo>
                  <a:cubicBezTo>
                    <a:pt x="23" y="27"/>
                    <a:pt x="22" y="28"/>
                    <a:pt x="20" y="30"/>
                  </a:cubicBezTo>
                  <a:cubicBezTo>
                    <a:pt x="17" y="33"/>
                    <a:pt x="14" y="35"/>
                    <a:pt x="11" y="38"/>
                  </a:cubicBezTo>
                  <a:moveTo>
                    <a:pt x="11" y="39"/>
                  </a:moveTo>
                  <a:cubicBezTo>
                    <a:pt x="11" y="39"/>
                    <a:pt x="11" y="39"/>
                    <a:pt x="11" y="39"/>
                  </a:cubicBezTo>
                  <a:cubicBezTo>
                    <a:pt x="15" y="35"/>
                    <a:pt x="21" y="32"/>
                    <a:pt x="24" y="27"/>
                  </a:cubicBezTo>
                  <a:cubicBezTo>
                    <a:pt x="26" y="27"/>
                    <a:pt x="27" y="27"/>
                    <a:pt x="28" y="28"/>
                  </a:cubicBezTo>
                  <a:cubicBezTo>
                    <a:pt x="26" y="29"/>
                    <a:pt x="23" y="30"/>
                    <a:pt x="21" y="32"/>
                  </a:cubicBezTo>
                  <a:cubicBezTo>
                    <a:pt x="18" y="35"/>
                    <a:pt x="14" y="37"/>
                    <a:pt x="11" y="39"/>
                  </a:cubicBezTo>
                  <a:moveTo>
                    <a:pt x="11" y="34"/>
                  </a:moveTo>
                  <a:cubicBezTo>
                    <a:pt x="12" y="33"/>
                    <a:pt x="12" y="33"/>
                    <a:pt x="12" y="32"/>
                  </a:cubicBezTo>
                  <a:cubicBezTo>
                    <a:pt x="14" y="29"/>
                    <a:pt x="18" y="27"/>
                    <a:pt x="22" y="27"/>
                  </a:cubicBezTo>
                  <a:cubicBezTo>
                    <a:pt x="18" y="29"/>
                    <a:pt x="15" y="31"/>
                    <a:pt x="11" y="34"/>
                  </a:cubicBezTo>
                  <a:moveTo>
                    <a:pt x="45" y="39"/>
                  </a:moveTo>
                  <a:cubicBezTo>
                    <a:pt x="45" y="38"/>
                    <a:pt x="46" y="37"/>
                    <a:pt x="46" y="36"/>
                  </a:cubicBezTo>
                  <a:cubicBezTo>
                    <a:pt x="51" y="32"/>
                    <a:pt x="58" y="29"/>
                    <a:pt x="65" y="26"/>
                  </a:cubicBezTo>
                  <a:cubicBezTo>
                    <a:pt x="58" y="30"/>
                    <a:pt x="52" y="35"/>
                    <a:pt x="45" y="39"/>
                  </a:cubicBezTo>
                  <a:moveTo>
                    <a:pt x="21" y="108"/>
                  </a:moveTo>
                  <a:cubicBezTo>
                    <a:pt x="20" y="108"/>
                    <a:pt x="19" y="107"/>
                    <a:pt x="19" y="107"/>
                  </a:cubicBezTo>
                  <a:cubicBezTo>
                    <a:pt x="20" y="106"/>
                    <a:pt x="22" y="105"/>
                    <a:pt x="23" y="104"/>
                  </a:cubicBezTo>
                  <a:cubicBezTo>
                    <a:pt x="24" y="103"/>
                    <a:pt x="25" y="102"/>
                    <a:pt x="27" y="101"/>
                  </a:cubicBezTo>
                  <a:cubicBezTo>
                    <a:pt x="39" y="93"/>
                    <a:pt x="52" y="87"/>
                    <a:pt x="64" y="80"/>
                  </a:cubicBezTo>
                  <a:cubicBezTo>
                    <a:pt x="77" y="73"/>
                    <a:pt x="90" y="66"/>
                    <a:pt x="103" y="59"/>
                  </a:cubicBezTo>
                  <a:cubicBezTo>
                    <a:pt x="116" y="53"/>
                    <a:pt x="129" y="47"/>
                    <a:pt x="142" y="41"/>
                  </a:cubicBezTo>
                  <a:cubicBezTo>
                    <a:pt x="151" y="36"/>
                    <a:pt x="160" y="31"/>
                    <a:pt x="169" y="26"/>
                  </a:cubicBezTo>
                  <a:cubicBezTo>
                    <a:pt x="167" y="27"/>
                    <a:pt x="166" y="28"/>
                    <a:pt x="164" y="29"/>
                  </a:cubicBezTo>
                  <a:cubicBezTo>
                    <a:pt x="158" y="33"/>
                    <a:pt x="151" y="37"/>
                    <a:pt x="145" y="40"/>
                  </a:cubicBezTo>
                  <a:cubicBezTo>
                    <a:pt x="130" y="48"/>
                    <a:pt x="114" y="55"/>
                    <a:pt x="99" y="63"/>
                  </a:cubicBezTo>
                  <a:cubicBezTo>
                    <a:pt x="84" y="71"/>
                    <a:pt x="69" y="79"/>
                    <a:pt x="55" y="87"/>
                  </a:cubicBezTo>
                  <a:cubicBezTo>
                    <a:pt x="43" y="93"/>
                    <a:pt x="31" y="100"/>
                    <a:pt x="21" y="108"/>
                  </a:cubicBezTo>
                  <a:moveTo>
                    <a:pt x="25" y="55"/>
                  </a:moveTo>
                  <a:cubicBezTo>
                    <a:pt x="26" y="55"/>
                    <a:pt x="26" y="54"/>
                    <a:pt x="27" y="53"/>
                  </a:cubicBezTo>
                  <a:cubicBezTo>
                    <a:pt x="30" y="52"/>
                    <a:pt x="34" y="50"/>
                    <a:pt x="37" y="47"/>
                  </a:cubicBezTo>
                  <a:cubicBezTo>
                    <a:pt x="39" y="46"/>
                    <a:pt x="41" y="45"/>
                    <a:pt x="43" y="44"/>
                  </a:cubicBezTo>
                  <a:cubicBezTo>
                    <a:pt x="44" y="44"/>
                    <a:pt x="45" y="43"/>
                    <a:pt x="45" y="43"/>
                  </a:cubicBezTo>
                  <a:cubicBezTo>
                    <a:pt x="50" y="40"/>
                    <a:pt x="56" y="37"/>
                    <a:pt x="61" y="34"/>
                  </a:cubicBezTo>
                  <a:cubicBezTo>
                    <a:pt x="66" y="31"/>
                    <a:pt x="73" y="28"/>
                    <a:pt x="79" y="24"/>
                  </a:cubicBezTo>
                  <a:cubicBezTo>
                    <a:pt x="79" y="25"/>
                    <a:pt x="79" y="25"/>
                    <a:pt x="79" y="25"/>
                  </a:cubicBezTo>
                  <a:cubicBezTo>
                    <a:pt x="71" y="30"/>
                    <a:pt x="62" y="36"/>
                    <a:pt x="53" y="41"/>
                  </a:cubicBezTo>
                  <a:cubicBezTo>
                    <a:pt x="37" y="51"/>
                    <a:pt x="19" y="59"/>
                    <a:pt x="5" y="71"/>
                  </a:cubicBezTo>
                  <a:cubicBezTo>
                    <a:pt x="5" y="70"/>
                    <a:pt x="5" y="69"/>
                    <a:pt x="5" y="68"/>
                  </a:cubicBezTo>
                  <a:cubicBezTo>
                    <a:pt x="11" y="64"/>
                    <a:pt x="17" y="59"/>
                    <a:pt x="24" y="55"/>
                  </a:cubicBezTo>
                  <a:cubicBezTo>
                    <a:pt x="24" y="55"/>
                    <a:pt x="24" y="55"/>
                    <a:pt x="24" y="55"/>
                  </a:cubicBezTo>
                  <a:cubicBezTo>
                    <a:pt x="24" y="55"/>
                    <a:pt x="24" y="55"/>
                    <a:pt x="24" y="55"/>
                  </a:cubicBezTo>
                  <a:cubicBezTo>
                    <a:pt x="24" y="55"/>
                    <a:pt x="24" y="55"/>
                    <a:pt x="25" y="55"/>
                  </a:cubicBezTo>
                  <a:moveTo>
                    <a:pt x="45" y="41"/>
                  </a:moveTo>
                  <a:cubicBezTo>
                    <a:pt x="45" y="41"/>
                    <a:pt x="45" y="41"/>
                    <a:pt x="45" y="41"/>
                  </a:cubicBezTo>
                  <a:cubicBezTo>
                    <a:pt x="50" y="38"/>
                    <a:pt x="55" y="34"/>
                    <a:pt x="60" y="31"/>
                  </a:cubicBezTo>
                  <a:cubicBezTo>
                    <a:pt x="64" y="29"/>
                    <a:pt x="67" y="26"/>
                    <a:pt x="70" y="24"/>
                  </a:cubicBezTo>
                  <a:cubicBezTo>
                    <a:pt x="71" y="24"/>
                    <a:pt x="71" y="24"/>
                    <a:pt x="72" y="23"/>
                  </a:cubicBezTo>
                  <a:cubicBezTo>
                    <a:pt x="74" y="22"/>
                    <a:pt x="75" y="22"/>
                    <a:pt x="77" y="21"/>
                  </a:cubicBezTo>
                  <a:cubicBezTo>
                    <a:pt x="77" y="22"/>
                    <a:pt x="78" y="23"/>
                    <a:pt x="78" y="24"/>
                  </a:cubicBezTo>
                  <a:cubicBezTo>
                    <a:pt x="73" y="27"/>
                    <a:pt x="66" y="30"/>
                    <a:pt x="60" y="33"/>
                  </a:cubicBezTo>
                  <a:cubicBezTo>
                    <a:pt x="55" y="36"/>
                    <a:pt x="50" y="39"/>
                    <a:pt x="45" y="41"/>
                  </a:cubicBezTo>
                  <a:moveTo>
                    <a:pt x="35" y="100"/>
                  </a:moveTo>
                  <a:cubicBezTo>
                    <a:pt x="55" y="88"/>
                    <a:pt x="74" y="78"/>
                    <a:pt x="94" y="67"/>
                  </a:cubicBezTo>
                  <a:cubicBezTo>
                    <a:pt x="115" y="56"/>
                    <a:pt x="137" y="46"/>
                    <a:pt x="158" y="34"/>
                  </a:cubicBezTo>
                  <a:cubicBezTo>
                    <a:pt x="162" y="32"/>
                    <a:pt x="165" y="30"/>
                    <a:pt x="169" y="27"/>
                  </a:cubicBezTo>
                  <a:cubicBezTo>
                    <a:pt x="170" y="26"/>
                    <a:pt x="171" y="25"/>
                    <a:pt x="173" y="24"/>
                  </a:cubicBezTo>
                  <a:cubicBezTo>
                    <a:pt x="174" y="24"/>
                    <a:pt x="174" y="23"/>
                    <a:pt x="175" y="22"/>
                  </a:cubicBezTo>
                  <a:cubicBezTo>
                    <a:pt x="176" y="22"/>
                    <a:pt x="177" y="21"/>
                    <a:pt x="179" y="21"/>
                  </a:cubicBezTo>
                  <a:cubicBezTo>
                    <a:pt x="180" y="21"/>
                    <a:pt x="181" y="22"/>
                    <a:pt x="182" y="23"/>
                  </a:cubicBezTo>
                  <a:cubicBezTo>
                    <a:pt x="183" y="24"/>
                    <a:pt x="184" y="26"/>
                    <a:pt x="184" y="27"/>
                  </a:cubicBezTo>
                  <a:cubicBezTo>
                    <a:pt x="181" y="29"/>
                    <a:pt x="178" y="31"/>
                    <a:pt x="175" y="33"/>
                  </a:cubicBezTo>
                  <a:cubicBezTo>
                    <a:pt x="171" y="36"/>
                    <a:pt x="165" y="38"/>
                    <a:pt x="160" y="40"/>
                  </a:cubicBezTo>
                  <a:cubicBezTo>
                    <a:pt x="150" y="45"/>
                    <a:pt x="139" y="49"/>
                    <a:pt x="128" y="54"/>
                  </a:cubicBezTo>
                  <a:cubicBezTo>
                    <a:pt x="106" y="65"/>
                    <a:pt x="85" y="76"/>
                    <a:pt x="63" y="86"/>
                  </a:cubicBezTo>
                  <a:cubicBezTo>
                    <a:pt x="54" y="90"/>
                    <a:pt x="45" y="95"/>
                    <a:pt x="35" y="100"/>
                  </a:cubicBezTo>
                  <a:moveTo>
                    <a:pt x="155" y="26"/>
                  </a:moveTo>
                  <a:cubicBezTo>
                    <a:pt x="155" y="26"/>
                    <a:pt x="156" y="25"/>
                    <a:pt x="156" y="25"/>
                  </a:cubicBezTo>
                  <a:cubicBezTo>
                    <a:pt x="161" y="21"/>
                    <a:pt x="166" y="19"/>
                    <a:pt x="172" y="19"/>
                  </a:cubicBezTo>
                  <a:cubicBezTo>
                    <a:pt x="174" y="19"/>
                    <a:pt x="176" y="19"/>
                    <a:pt x="177" y="20"/>
                  </a:cubicBezTo>
                  <a:cubicBezTo>
                    <a:pt x="177" y="20"/>
                    <a:pt x="177" y="20"/>
                    <a:pt x="176" y="21"/>
                  </a:cubicBezTo>
                  <a:cubicBezTo>
                    <a:pt x="176" y="20"/>
                    <a:pt x="176" y="20"/>
                    <a:pt x="176" y="20"/>
                  </a:cubicBezTo>
                  <a:cubicBezTo>
                    <a:pt x="174" y="22"/>
                    <a:pt x="171" y="23"/>
                    <a:pt x="169" y="25"/>
                  </a:cubicBezTo>
                  <a:cubicBezTo>
                    <a:pt x="159" y="31"/>
                    <a:pt x="149" y="36"/>
                    <a:pt x="139" y="41"/>
                  </a:cubicBezTo>
                  <a:cubicBezTo>
                    <a:pt x="118" y="51"/>
                    <a:pt x="97" y="60"/>
                    <a:pt x="76" y="72"/>
                  </a:cubicBezTo>
                  <a:cubicBezTo>
                    <a:pt x="66" y="77"/>
                    <a:pt x="56" y="83"/>
                    <a:pt x="45" y="89"/>
                  </a:cubicBezTo>
                  <a:cubicBezTo>
                    <a:pt x="42" y="91"/>
                    <a:pt x="38" y="93"/>
                    <a:pt x="34" y="95"/>
                  </a:cubicBezTo>
                  <a:cubicBezTo>
                    <a:pt x="69" y="70"/>
                    <a:pt x="107" y="52"/>
                    <a:pt x="144" y="31"/>
                  </a:cubicBezTo>
                  <a:cubicBezTo>
                    <a:pt x="146" y="30"/>
                    <a:pt x="149" y="28"/>
                    <a:pt x="151" y="26"/>
                  </a:cubicBezTo>
                  <a:cubicBezTo>
                    <a:pt x="152" y="26"/>
                    <a:pt x="153" y="25"/>
                    <a:pt x="153" y="25"/>
                  </a:cubicBezTo>
                  <a:cubicBezTo>
                    <a:pt x="153" y="25"/>
                    <a:pt x="153" y="25"/>
                    <a:pt x="153" y="25"/>
                  </a:cubicBezTo>
                  <a:cubicBezTo>
                    <a:pt x="154" y="25"/>
                    <a:pt x="154" y="26"/>
                    <a:pt x="155" y="26"/>
                  </a:cubicBezTo>
                  <a:moveTo>
                    <a:pt x="22" y="97"/>
                  </a:moveTo>
                  <a:cubicBezTo>
                    <a:pt x="24" y="94"/>
                    <a:pt x="27" y="91"/>
                    <a:pt x="29" y="89"/>
                  </a:cubicBezTo>
                  <a:cubicBezTo>
                    <a:pt x="30" y="89"/>
                    <a:pt x="30" y="89"/>
                    <a:pt x="30" y="89"/>
                  </a:cubicBezTo>
                  <a:cubicBezTo>
                    <a:pt x="30" y="89"/>
                    <a:pt x="31" y="88"/>
                    <a:pt x="31" y="88"/>
                  </a:cubicBezTo>
                  <a:cubicBezTo>
                    <a:pt x="36" y="84"/>
                    <a:pt x="42" y="80"/>
                    <a:pt x="47" y="76"/>
                  </a:cubicBezTo>
                  <a:cubicBezTo>
                    <a:pt x="62" y="67"/>
                    <a:pt x="78" y="58"/>
                    <a:pt x="94" y="49"/>
                  </a:cubicBezTo>
                  <a:cubicBezTo>
                    <a:pt x="113" y="40"/>
                    <a:pt x="133" y="31"/>
                    <a:pt x="151" y="18"/>
                  </a:cubicBezTo>
                  <a:cubicBezTo>
                    <a:pt x="152" y="20"/>
                    <a:pt x="152" y="21"/>
                    <a:pt x="152" y="23"/>
                  </a:cubicBezTo>
                  <a:cubicBezTo>
                    <a:pt x="152" y="23"/>
                    <a:pt x="152" y="24"/>
                    <a:pt x="152" y="24"/>
                  </a:cubicBezTo>
                  <a:cubicBezTo>
                    <a:pt x="151" y="25"/>
                    <a:pt x="150" y="26"/>
                    <a:pt x="149" y="26"/>
                  </a:cubicBezTo>
                  <a:cubicBezTo>
                    <a:pt x="148" y="27"/>
                    <a:pt x="148" y="27"/>
                    <a:pt x="148" y="27"/>
                  </a:cubicBezTo>
                  <a:cubicBezTo>
                    <a:pt x="144" y="29"/>
                    <a:pt x="139" y="31"/>
                    <a:pt x="135" y="34"/>
                  </a:cubicBezTo>
                  <a:cubicBezTo>
                    <a:pt x="124" y="39"/>
                    <a:pt x="113" y="46"/>
                    <a:pt x="102" y="52"/>
                  </a:cubicBezTo>
                  <a:cubicBezTo>
                    <a:pt x="80" y="62"/>
                    <a:pt x="58" y="72"/>
                    <a:pt x="38" y="85"/>
                  </a:cubicBezTo>
                  <a:cubicBezTo>
                    <a:pt x="34" y="87"/>
                    <a:pt x="30" y="90"/>
                    <a:pt x="27" y="93"/>
                  </a:cubicBezTo>
                  <a:cubicBezTo>
                    <a:pt x="25" y="94"/>
                    <a:pt x="23" y="95"/>
                    <a:pt x="22" y="97"/>
                  </a:cubicBezTo>
                  <a:moveTo>
                    <a:pt x="144" y="20"/>
                  </a:moveTo>
                  <a:cubicBezTo>
                    <a:pt x="144" y="20"/>
                    <a:pt x="146" y="19"/>
                    <a:pt x="147" y="19"/>
                  </a:cubicBezTo>
                  <a:cubicBezTo>
                    <a:pt x="148" y="18"/>
                    <a:pt x="149" y="18"/>
                    <a:pt x="150" y="18"/>
                  </a:cubicBezTo>
                  <a:cubicBezTo>
                    <a:pt x="150" y="18"/>
                    <a:pt x="150" y="18"/>
                    <a:pt x="147" y="20"/>
                  </a:cubicBezTo>
                  <a:cubicBezTo>
                    <a:pt x="142" y="23"/>
                    <a:pt x="136" y="26"/>
                    <a:pt x="130" y="30"/>
                  </a:cubicBezTo>
                  <a:cubicBezTo>
                    <a:pt x="124" y="33"/>
                    <a:pt x="116" y="37"/>
                    <a:pt x="109" y="40"/>
                  </a:cubicBezTo>
                  <a:cubicBezTo>
                    <a:pt x="110" y="40"/>
                    <a:pt x="110" y="40"/>
                    <a:pt x="110" y="40"/>
                  </a:cubicBezTo>
                  <a:cubicBezTo>
                    <a:pt x="120" y="35"/>
                    <a:pt x="129" y="30"/>
                    <a:pt x="138" y="24"/>
                  </a:cubicBezTo>
                  <a:cubicBezTo>
                    <a:pt x="140" y="22"/>
                    <a:pt x="142" y="21"/>
                    <a:pt x="144" y="20"/>
                  </a:cubicBezTo>
                  <a:cubicBezTo>
                    <a:pt x="144" y="20"/>
                    <a:pt x="144" y="20"/>
                    <a:pt x="144" y="20"/>
                  </a:cubicBezTo>
                  <a:moveTo>
                    <a:pt x="12" y="79"/>
                  </a:moveTo>
                  <a:cubicBezTo>
                    <a:pt x="16" y="78"/>
                    <a:pt x="21" y="73"/>
                    <a:pt x="24" y="70"/>
                  </a:cubicBezTo>
                  <a:cubicBezTo>
                    <a:pt x="34" y="63"/>
                    <a:pt x="43" y="57"/>
                    <a:pt x="54" y="52"/>
                  </a:cubicBezTo>
                  <a:cubicBezTo>
                    <a:pt x="64" y="46"/>
                    <a:pt x="75" y="40"/>
                    <a:pt x="85" y="34"/>
                  </a:cubicBezTo>
                  <a:cubicBezTo>
                    <a:pt x="93" y="29"/>
                    <a:pt x="100" y="24"/>
                    <a:pt x="108" y="19"/>
                  </a:cubicBezTo>
                  <a:cubicBezTo>
                    <a:pt x="110" y="19"/>
                    <a:pt x="110" y="18"/>
                    <a:pt x="110" y="18"/>
                  </a:cubicBezTo>
                  <a:cubicBezTo>
                    <a:pt x="111" y="18"/>
                    <a:pt x="111" y="17"/>
                    <a:pt x="112" y="17"/>
                  </a:cubicBezTo>
                  <a:cubicBezTo>
                    <a:pt x="112" y="18"/>
                    <a:pt x="113" y="18"/>
                    <a:pt x="113" y="19"/>
                  </a:cubicBezTo>
                  <a:cubicBezTo>
                    <a:pt x="113" y="20"/>
                    <a:pt x="114" y="20"/>
                    <a:pt x="115" y="20"/>
                  </a:cubicBezTo>
                  <a:cubicBezTo>
                    <a:pt x="115" y="20"/>
                    <a:pt x="115" y="20"/>
                    <a:pt x="115" y="20"/>
                  </a:cubicBezTo>
                  <a:cubicBezTo>
                    <a:pt x="106" y="26"/>
                    <a:pt x="97" y="33"/>
                    <a:pt x="87" y="38"/>
                  </a:cubicBezTo>
                  <a:cubicBezTo>
                    <a:pt x="67" y="50"/>
                    <a:pt x="46" y="60"/>
                    <a:pt x="25" y="72"/>
                  </a:cubicBezTo>
                  <a:cubicBezTo>
                    <a:pt x="21" y="74"/>
                    <a:pt x="17" y="78"/>
                    <a:pt x="12" y="79"/>
                  </a:cubicBezTo>
                  <a:moveTo>
                    <a:pt x="46" y="32"/>
                  </a:moveTo>
                  <a:cubicBezTo>
                    <a:pt x="46" y="30"/>
                    <a:pt x="46" y="29"/>
                    <a:pt x="47" y="27"/>
                  </a:cubicBezTo>
                  <a:cubicBezTo>
                    <a:pt x="50" y="25"/>
                    <a:pt x="54" y="23"/>
                    <a:pt x="57" y="21"/>
                  </a:cubicBezTo>
                  <a:cubicBezTo>
                    <a:pt x="60" y="19"/>
                    <a:pt x="63" y="18"/>
                    <a:pt x="66" y="17"/>
                  </a:cubicBezTo>
                  <a:cubicBezTo>
                    <a:pt x="65" y="17"/>
                    <a:pt x="61" y="21"/>
                    <a:pt x="59" y="22"/>
                  </a:cubicBezTo>
                  <a:cubicBezTo>
                    <a:pt x="54" y="25"/>
                    <a:pt x="50" y="28"/>
                    <a:pt x="46" y="32"/>
                  </a:cubicBezTo>
                  <a:moveTo>
                    <a:pt x="125" y="25"/>
                  </a:moveTo>
                  <a:cubicBezTo>
                    <a:pt x="131" y="21"/>
                    <a:pt x="137" y="17"/>
                    <a:pt x="143" y="13"/>
                  </a:cubicBezTo>
                  <a:cubicBezTo>
                    <a:pt x="144" y="13"/>
                    <a:pt x="144" y="13"/>
                    <a:pt x="144" y="13"/>
                  </a:cubicBezTo>
                  <a:cubicBezTo>
                    <a:pt x="144" y="13"/>
                    <a:pt x="144" y="13"/>
                    <a:pt x="144" y="13"/>
                  </a:cubicBezTo>
                  <a:cubicBezTo>
                    <a:pt x="141" y="15"/>
                    <a:pt x="138" y="17"/>
                    <a:pt x="136" y="19"/>
                  </a:cubicBezTo>
                  <a:cubicBezTo>
                    <a:pt x="132" y="21"/>
                    <a:pt x="128" y="23"/>
                    <a:pt x="125" y="25"/>
                  </a:cubicBezTo>
                  <a:moveTo>
                    <a:pt x="107" y="12"/>
                  </a:moveTo>
                  <a:cubicBezTo>
                    <a:pt x="107" y="12"/>
                    <a:pt x="107" y="12"/>
                    <a:pt x="107" y="12"/>
                  </a:cubicBezTo>
                  <a:cubicBezTo>
                    <a:pt x="107" y="12"/>
                    <a:pt x="107" y="12"/>
                    <a:pt x="107" y="12"/>
                  </a:cubicBezTo>
                  <a:moveTo>
                    <a:pt x="50" y="20"/>
                  </a:moveTo>
                  <a:cubicBezTo>
                    <a:pt x="51" y="18"/>
                    <a:pt x="53" y="16"/>
                    <a:pt x="55" y="15"/>
                  </a:cubicBezTo>
                  <a:cubicBezTo>
                    <a:pt x="57" y="13"/>
                    <a:pt x="60" y="12"/>
                    <a:pt x="62" y="12"/>
                  </a:cubicBezTo>
                  <a:cubicBezTo>
                    <a:pt x="58" y="15"/>
                    <a:pt x="53" y="17"/>
                    <a:pt x="50" y="20"/>
                  </a:cubicBezTo>
                  <a:moveTo>
                    <a:pt x="47" y="25"/>
                  </a:moveTo>
                  <a:cubicBezTo>
                    <a:pt x="47" y="25"/>
                    <a:pt x="47" y="24"/>
                    <a:pt x="48" y="24"/>
                  </a:cubicBezTo>
                  <a:cubicBezTo>
                    <a:pt x="49" y="22"/>
                    <a:pt x="52" y="20"/>
                    <a:pt x="52" y="20"/>
                  </a:cubicBezTo>
                  <a:cubicBezTo>
                    <a:pt x="56" y="17"/>
                    <a:pt x="60" y="15"/>
                    <a:pt x="64" y="12"/>
                  </a:cubicBezTo>
                  <a:cubicBezTo>
                    <a:pt x="69" y="13"/>
                    <a:pt x="73" y="16"/>
                    <a:pt x="76" y="20"/>
                  </a:cubicBezTo>
                  <a:cubicBezTo>
                    <a:pt x="74" y="21"/>
                    <a:pt x="73" y="21"/>
                    <a:pt x="72" y="22"/>
                  </a:cubicBezTo>
                  <a:cubicBezTo>
                    <a:pt x="63" y="27"/>
                    <a:pt x="54" y="29"/>
                    <a:pt x="46" y="34"/>
                  </a:cubicBezTo>
                  <a:cubicBezTo>
                    <a:pt x="46" y="34"/>
                    <a:pt x="46" y="34"/>
                    <a:pt x="46" y="34"/>
                  </a:cubicBezTo>
                  <a:cubicBezTo>
                    <a:pt x="53" y="28"/>
                    <a:pt x="62" y="22"/>
                    <a:pt x="69" y="16"/>
                  </a:cubicBezTo>
                  <a:cubicBezTo>
                    <a:pt x="69" y="15"/>
                    <a:pt x="69" y="15"/>
                    <a:pt x="68" y="15"/>
                  </a:cubicBezTo>
                  <a:cubicBezTo>
                    <a:pt x="68" y="15"/>
                    <a:pt x="68" y="15"/>
                    <a:pt x="68" y="15"/>
                  </a:cubicBezTo>
                  <a:cubicBezTo>
                    <a:pt x="61" y="17"/>
                    <a:pt x="54" y="21"/>
                    <a:pt x="48" y="25"/>
                  </a:cubicBezTo>
                  <a:cubicBezTo>
                    <a:pt x="47" y="25"/>
                    <a:pt x="47" y="25"/>
                    <a:pt x="47" y="25"/>
                  </a:cubicBezTo>
                  <a:moveTo>
                    <a:pt x="21" y="67"/>
                  </a:moveTo>
                  <a:cubicBezTo>
                    <a:pt x="34" y="59"/>
                    <a:pt x="49" y="51"/>
                    <a:pt x="62" y="43"/>
                  </a:cubicBezTo>
                  <a:cubicBezTo>
                    <a:pt x="78" y="33"/>
                    <a:pt x="96" y="24"/>
                    <a:pt x="109" y="12"/>
                  </a:cubicBezTo>
                  <a:cubicBezTo>
                    <a:pt x="110" y="13"/>
                    <a:pt x="111" y="15"/>
                    <a:pt x="112" y="16"/>
                  </a:cubicBezTo>
                  <a:cubicBezTo>
                    <a:pt x="104" y="20"/>
                    <a:pt x="97" y="25"/>
                    <a:pt x="90" y="29"/>
                  </a:cubicBezTo>
                  <a:cubicBezTo>
                    <a:pt x="81" y="34"/>
                    <a:pt x="71" y="39"/>
                    <a:pt x="62" y="44"/>
                  </a:cubicBezTo>
                  <a:cubicBezTo>
                    <a:pt x="53" y="49"/>
                    <a:pt x="44" y="54"/>
                    <a:pt x="35" y="59"/>
                  </a:cubicBezTo>
                  <a:cubicBezTo>
                    <a:pt x="31" y="61"/>
                    <a:pt x="26" y="64"/>
                    <a:pt x="22" y="66"/>
                  </a:cubicBezTo>
                  <a:cubicBezTo>
                    <a:pt x="22" y="67"/>
                    <a:pt x="21" y="67"/>
                    <a:pt x="21" y="67"/>
                  </a:cubicBezTo>
                  <a:moveTo>
                    <a:pt x="28" y="84"/>
                  </a:moveTo>
                  <a:cubicBezTo>
                    <a:pt x="41" y="75"/>
                    <a:pt x="55" y="66"/>
                    <a:pt x="69" y="58"/>
                  </a:cubicBezTo>
                  <a:cubicBezTo>
                    <a:pt x="83" y="50"/>
                    <a:pt x="98" y="42"/>
                    <a:pt x="113" y="33"/>
                  </a:cubicBezTo>
                  <a:cubicBezTo>
                    <a:pt x="125" y="27"/>
                    <a:pt x="138" y="20"/>
                    <a:pt x="148" y="11"/>
                  </a:cubicBezTo>
                  <a:cubicBezTo>
                    <a:pt x="148" y="11"/>
                    <a:pt x="148" y="11"/>
                    <a:pt x="148" y="11"/>
                  </a:cubicBezTo>
                  <a:cubicBezTo>
                    <a:pt x="150" y="12"/>
                    <a:pt x="151" y="14"/>
                    <a:pt x="151" y="17"/>
                  </a:cubicBezTo>
                  <a:cubicBezTo>
                    <a:pt x="141" y="18"/>
                    <a:pt x="131" y="27"/>
                    <a:pt x="123" y="32"/>
                  </a:cubicBezTo>
                  <a:cubicBezTo>
                    <a:pt x="112" y="38"/>
                    <a:pt x="101" y="44"/>
                    <a:pt x="90" y="50"/>
                  </a:cubicBezTo>
                  <a:cubicBezTo>
                    <a:pt x="81" y="54"/>
                    <a:pt x="73" y="58"/>
                    <a:pt x="64" y="63"/>
                  </a:cubicBezTo>
                  <a:cubicBezTo>
                    <a:pt x="52" y="69"/>
                    <a:pt x="40" y="76"/>
                    <a:pt x="28" y="84"/>
                  </a:cubicBezTo>
                  <a:moveTo>
                    <a:pt x="83" y="23"/>
                  </a:moveTo>
                  <a:cubicBezTo>
                    <a:pt x="83" y="22"/>
                    <a:pt x="83" y="22"/>
                    <a:pt x="83" y="22"/>
                  </a:cubicBezTo>
                  <a:cubicBezTo>
                    <a:pt x="83" y="21"/>
                    <a:pt x="84" y="20"/>
                    <a:pt x="84" y="19"/>
                  </a:cubicBezTo>
                  <a:cubicBezTo>
                    <a:pt x="90" y="17"/>
                    <a:pt x="96" y="13"/>
                    <a:pt x="102" y="10"/>
                  </a:cubicBezTo>
                  <a:cubicBezTo>
                    <a:pt x="96" y="15"/>
                    <a:pt x="89" y="19"/>
                    <a:pt x="83" y="23"/>
                  </a:cubicBezTo>
                  <a:moveTo>
                    <a:pt x="7" y="75"/>
                  </a:moveTo>
                  <a:cubicBezTo>
                    <a:pt x="7" y="75"/>
                    <a:pt x="6" y="73"/>
                    <a:pt x="5" y="72"/>
                  </a:cubicBezTo>
                  <a:cubicBezTo>
                    <a:pt x="6" y="72"/>
                    <a:pt x="6" y="72"/>
                    <a:pt x="6" y="72"/>
                  </a:cubicBezTo>
                  <a:cubicBezTo>
                    <a:pt x="20" y="59"/>
                    <a:pt x="40" y="51"/>
                    <a:pt x="56" y="41"/>
                  </a:cubicBezTo>
                  <a:cubicBezTo>
                    <a:pt x="66" y="35"/>
                    <a:pt x="75" y="29"/>
                    <a:pt x="84" y="23"/>
                  </a:cubicBezTo>
                  <a:cubicBezTo>
                    <a:pt x="92" y="19"/>
                    <a:pt x="100" y="14"/>
                    <a:pt x="106" y="8"/>
                  </a:cubicBezTo>
                  <a:cubicBezTo>
                    <a:pt x="107" y="9"/>
                    <a:pt x="108" y="10"/>
                    <a:pt x="109" y="11"/>
                  </a:cubicBezTo>
                  <a:cubicBezTo>
                    <a:pt x="92" y="21"/>
                    <a:pt x="75" y="31"/>
                    <a:pt x="58" y="41"/>
                  </a:cubicBezTo>
                  <a:cubicBezTo>
                    <a:pt x="41" y="52"/>
                    <a:pt x="23" y="60"/>
                    <a:pt x="7" y="71"/>
                  </a:cubicBezTo>
                  <a:cubicBezTo>
                    <a:pt x="6" y="72"/>
                    <a:pt x="7" y="72"/>
                    <a:pt x="7" y="72"/>
                  </a:cubicBezTo>
                  <a:cubicBezTo>
                    <a:pt x="7" y="72"/>
                    <a:pt x="7" y="72"/>
                    <a:pt x="8" y="72"/>
                  </a:cubicBezTo>
                  <a:cubicBezTo>
                    <a:pt x="24" y="61"/>
                    <a:pt x="42" y="53"/>
                    <a:pt x="59" y="42"/>
                  </a:cubicBezTo>
                  <a:cubicBezTo>
                    <a:pt x="67" y="38"/>
                    <a:pt x="76" y="33"/>
                    <a:pt x="84" y="28"/>
                  </a:cubicBezTo>
                  <a:cubicBezTo>
                    <a:pt x="92" y="23"/>
                    <a:pt x="101" y="18"/>
                    <a:pt x="107" y="13"/>
                  </a:cubicBezTo>
                  <a:cubicBezTo>
                    <a:pt x="100" y="19"/>
                    <a:pt x="92" y="23"/>
                    <a:pt x="84" y="28"/>
                  </a:cubicBezTo>
                  <a:cubicBezTo>
                    <a:pt x="75" y="33"/>
                    <a:pt x="66" y="39"/>
                    <a:pt x="56" y="45"/>
                  </a:cubicBezTo>
                  <a:cubicBezTo>
                    <a:pt x="47" y="50"/>
                    <a:pt x="38" y="55"/>
                    <a:pt x="29" y="61"/>
                  </a:cubicBezTo>
                  <a:cubicBezTo>
                    <a:pt x="22" y="66"/>
                    <a:pt x="14" y="70"/>
                    <a:pt x="7" y="75"/>
                  </a:cubicBezTo>
                  <a:moveTo>
                    <a:pt x="15" y="82"/>
                  </a:moveTo>
                  <a:cubicBezTo>
                    <a:pt x="14" y="82"/>
                    <a:pt x="13" y="81"/>
                    <a:pt x="12" y="80"/>
                  </a:cubicBezTo>
                  <a:cubicBezTo>
                    <a:pt x="20" y="78"/>
                    <a:pt x="28" y="71"/>
                    <a:pt x="36" y="67"/>
                  </a:cubicBezTo>
                  <a:cubicBezTo>
                    <a:pt x="47" y="61"/>
                    <a:pt x="58" y="55"/>
                    <a:pt x="69" y="49"/>
                  </a:cubicBezTo>
                  <a:cubicBezTo>
                    <a:pt x="81" y="43"/>
                    <a:pt x="92" y="37"/>
                    <a:pt x="103" y="30"/>
                  </a:cubicBezTo>
                  <a:cubicBezTo>
                    <a:pt x="113" y="24"/>
                    <a:pt x="122" y="16"/>
                    <a:pt x="132" y="11"/>
                  </a:cubicBezTo>
                  <a:cubicBezTo>
                    <a:pt x="133" y="10"/>
                    <a:pt x="138" y="7"/>
                    <a:pt x="138" y="7"/>
                  </a:cubicBezTo>
                  <a:cubicBezTo>
                    <a:pt x="139" y="7"/>
                    <a:pt x="138" y="7"/>
                    <a:pt x="138" y="7"/>
                  </a:cubicBezTo>
                  <a:cubicBezTo>
                    <a:pt x="136" y="9"/>
                    <a:pt x="133" y="11"/>
                    <a:pt x="131" y="13"/>
                  </a:cubicBezTo>
                  <a:cubicBezTo>
                    <a:pt x="125" y="16"/>
                    <a:pt x="119" y="20"/>
                    <a:pt x="113" y="24"/>
                  </a:cubicBezTo>
                  <a:cubicBezTo>
                    <a:pt x="102" y="31"/>
                    <a:pt x="90" y="38"/>
                    <a:pt x="79" y="44"/>
                  </a:cubicBezTo>
                  <a:cubicBezTo>
                    <a:pt x="68" y="50"/>
                    <a:pt x="56" y="56"/>
                    <a:pt x="45" y="63"/>
                  </a:cubicBezTo>
                  <a:cubicBezTo>
                    <a:pt x="35" y="69"/>
                    <a:pt x="26" y="77"/>
                    <a:pt x="15" y="82"/>
                  </a:cubicBezTo>
                  <a:moveTo>
                    <a:pt x="25" y="77"/>
                  </a:moveTo>
                  <a:cubicBezTo>
                    <a:pt x="26" y="77"/>
                    <a:pt x="26" y="77"/>
                    <a:pt x="27" y="77"/>
                  </a:cubicBezTo>
                  <a:cubicBezTo>
                    <a:pt x="31" y="73"/>
                    <a:pt x="36" y="70"/>
                    <a:pt x="41" y="67"/>
                  </a:cubicBezTo>
                  <a:cubicBezTo>
                    <a:pt x="52" y="60"/>
                    <a:pt x="63" y="54"/>
                    <a:pt x="74" y="48"/>
                  </a:cubicBezTo>
                  <a:cubicBezTo>
                    <a:pt x="97" y="35"/>
                    <a:pt x="119" y="22"/>
                    <a:pt x="141" y="7"/>
                  </a:cubicBezTo>
                  <a:cubicBezTo>
                    <a:pt x="143" y="7"/>
                    <a:pt x="145" y="8"/>
                    <a:pt x="147" y="10"/>
                  </a:cubicBezTo>
                  <a:cubicBezTo>
                    <a:pt x="132" y="18"/>
                    <a:pt x="117" y="29"/>
                    <a:pt x="102" y="38"/>
                  </a:cubicBezTo>
                  <a:cubicBezTo>
                    <a:pt x="99" y="39"/>
                    <a:pt x="96" y="41"/>
                    <a:pt x="93" y="43"/>
                  </a:cubicBezTo>
                  <a:cubicBezTo>
                    <a:pt x="92" y="44"/>
                    <a:pt x="90" y="45"/>
                    <a:pt x="88" y="46"/>
                  </a:cubicBezTo>
                  <a:cubicBezTo>
                    <a:pt x="67" y="56"/>
                    <a:pt x="46" y="67"/>
                    <a:pt x="25" y="77"/>
                  </a:cubicBezTo>
                  <a:moveTo>
                    <a:pt x="119" y="18"/>
                  </a:moveTo>
                  <a:cubicBezTo>
                    <a:pt x="123" y="11"/>
                    <a:pt x="131" y="7"/>
                    <a:pt x="138" y="7"/>
                  </a:cubicBezTo>
                  <a:cubicBezTo>
                    <a:pt x="131" y="10"/>
                    <a:pt x="125" y="14"/>
                    <a:pt x="119" y="18"/>
                  </a:cubicBezTo>
                  <a:moveTo>
                    <a:pt x="84" y="18"/>
                  </a:moveTo>
                  <a:cubicBezTo>
                    <a:pt x="84" y="17"/>
                    <a:pt x="85" y="17"/>
                    <a:pt x="85" y="16"/>
                  </a:cubicBezTo>
                  <a:cubicBezTo>
                    <a:pt x="87" y="14"/>
                    <a:pt x="89" y="13"/>
                    <a:pt x="91" y="12"/>
                  </a:cubicBezTo>
                  <a:cubicBezTo>
                    <a:pt x="95" y="9"/>
                    <a:pt x="98" y="7"/>
                    <a:pt x="102" y="5"/>
                  </a:cubicBezTo>
                  <a:cubicBezTo>
                    <a:pt x="103" y="6"/>
                    <a:pt x="104" y="6"/>
                    <a:pt x="105" y="7"/>
                  </a:cubicBezTo>
                  <a:cubicBezTo>
                    <a:pt x="105" y="7"/>
                    <a:pt x="105" y="7"/>
                    <a:pt x="105" y="7"/>
                  </a:cubicBezTo>
                  <a:cubicBezTo>
                    <a:pt x="98" y="11"/>
                    <a:pt x="91" y="15"/>
                    <a:pt x="84" y="18"/>
                  </a:cubicBezTo>
                  <a:moveTo>
                    <a:pt x="86" y="14"/>
                  </a:moveTo>
                  <a:cubicBezTo>
                    <a:pt x="88" y="11"/>
                    <a:pt x="91" y="8"/>
                    <a:pt x="94" y="6"/>
                  </a:cubicBezTo>
                  <a:cubicBezTo>
                    <a:pt x="96" y="5"/>
                    <a:pt x="97" y="5"/>
                    <a:pt x="99" y="5"/>
                  </a:cubicBezTo>
                  <a:cubicBezTo>
                    <a:pt x="99" y="5"/>
                    <a:pt x="99" y="5"/>
                    <a:pt x="100" y="5"/>
                  </a:cubicBezTo>
                  <a:cubicBezTo>
                    <a:pt x="96" y="7"/>
                    <a:pt x="92" y="10"/>
                    <a:pt x="88" y="12"/>
                  </a:cubicBezTo>
                  <a:cubicBezTo>
                    <a:pt x="88" y="13"/>
                    <a:pt x="87" y="13"/>
                    <a:pt x="86" y="14"/>
                  </a:cubicBezTo>
                  <a:moveTo>
                    <a:pt x="99" y="0"/>
                  </a:moveTo>
                  <a:cubicBezTo>
                    <a:pt x="99" y="0"/>
                    <a:pt x="98" y="0"/>
                    <a:pt x="97" y="0"/>
                  </a:cubicBezTo>
                  <a:cubicBezTo>
                    <a:pt x="89" y="2"/>
                    <a:pt x="82" y="9"/>
                    <a:pt x="80" y="17"/>
                  </a:cubicBezTo>
                  <a:cubicBezTo>
                    <a:pt x="75" y="11"/>
                    <a:pt x="70" y="8"/>
                    <a:pt x="63" y="8"/>
                  </a:cubicBezTo>
                  <a:cubicBezTo>
                    <a:pt x="61" y="8"/>
                    <a:pt x="59" y="8"/>
                    <a:pt x="57" y="9"/>
                  </a:cubicBezTo>
                  <a:cubicBezTo>
                    <a:pt x="45" y="13"/>
                    <a:pt x="42" y="23"/>
                    <a:pt x="41" y="34"/>
                  </a:cubicBezTo>
                  <a:cubicBezTo>
                    <a:pt x="36" y="27"/>
                    <a:pt x="29" y="22"/>
                    <a:pt x="22" y="22"/>
                  </a:cubicBezTo>
                  <a:cubicBezTo>
                    <a:pt x="18" y="22"/>
                    <a:pt x="14" y="23"/>
                    <a:pt x="10" y="27"/>
                  </a:cubicBezTo>
                  <a:cubicBezTo>
                    <a:pt x="2" y="35"/>
                    <a:pt x="7" y="45"/>
                    <a:pt x="15" y="51"/>
                  </a:cubicBezTo>
                  <a:cubicBezTo>
                    <a:pt x="7" y="53"/>
                    <a:pt x="0" y="60"/>
                    <a:pt x="0" y="69"/>
                  </a:cubicBezTo>
                  <a:cubicBezTo>
                    <a:pt x="0" y="81"/>
                    <a:pt x="11" y="87"/>
                    <a:pt x="21" y="89"/>
                  </a:cubicBezTo>
                  <a:cubicBezTo>
                    <a:pt x="14" y="95"/>
                    <a:pt x="9" y="104"/>
                    <a:pt x="18" y="113"/>
                  </a:cubicBezTo>
                  <a:cubicBezTo>
                    <a:pt x="23" y="118"/>
                    <a:pt x="30" y="120"/>
                    <a:pt x="38" y="120"/>
                  </a:cubicBezTo>
                  <a:cubicBezTo>
                    <a:pt x="43" y="120"/>
                    <a:pt x="49" y="119"/>
                    <a:pt x="53" y="117"/>
                  </a:cubicBezTo>
                  <a:cubicBezTo>
                    <a:pt x="49" y="130"/>
                    <a:pt x="38" y="140"/>
                    <a:pt x="28" y="149"/>
                  </a:cubicBezTo>
                  <a:cubicBezTo>
                    <a:pt x="27" y="149"/>
                    <a:pt x="27" y="151"/>
                    <a:pt x="27" y="151"/>
                  </a:cubicBezTo>
                  <a:cubicBezTo>
                    <a:pt x="28" y="152"/>
                    <a:pt x="28" y="153"/>
                    <a:pt x="29" y="153"/>
                  </a:cubicBezTo>
                  <a:cubicBezTo>
                    <a:pt x="30" y="153"/>
                    <a:pt x="30" y="153"/>
                    <a:pt x="30" y="153"/>
                  </a:cubicBezTo>
                  <a:cubicBezTo>
                    <a:pt x="49" y="145"/>
                    <a:pt x="67" y="138"/>
                    <a:pt x="80" y="122"/>
                  </a:cubicBezTo>
                  <a:cubicBezTo>
                    <a:pt x="84" y="129"/>
                    <a:pt x="90" y="132"/>
                    <a:pt x="96" y="132"/>
                  </a:cubicBezTo>
                  <a:cubicBezTo>
                    <a:pt x="103" y="132"/>
                    <a:pt x="111" y="128"/>
                    <a:pt x="115" y="121"/>
                  </a:cubicBezTo>
                  <a:cubicBezTo>
                    <a:pt x="120" y="127"/>
                    <a:pt x="126" y="132"/>
                    <a:pt x="134" y="133"/>
                  </a:cubicBezTo>
                  <a:cubicBezTo>
                    <a:pt x="134" y="133"/>
                    <a:pt x="135" y="133"/>
                    <a:pt x="135" y="133"/>
                  </a:cubicBezTo>
                  <a:cubicBezTo>
                    <a:pt x="142" y="133"/>
                    <a:pt x="149" y="126"/>
                    <a:pt x="152" y="120"/>
                  </a:cubicBezTo>
                  <a:cubicBezTo>
                    <a:pt x="155" y="122"/>
                    <a:pt x="159" y="124"/>
                    <a:pt x="164" y="124"/>
                  </a:cubicBezTo>
                  <a:cubicBezTo>
                    <a:pt x="170" y="124"/>
                    <a:pt x="177" y="120"/>
                    <a:pt x="178" y="115"/>
                  </a:cubicBezTo>
                  <a:cubicBezTo>
                    <a:pt x="179" y="116"/>
                    <a:pt x="181" y="116"/>
                    <a:pt x="183" y="116"/>
                  </a:cubicBezTo>
                  <a:cubicBezTo>
                    <a:pt x="183" y="115"/>
                    <a:pt x="183" y="113"/>
                    <a:pt x="183" y="111"/>
                  </a:cubicBezTo>
                  <a:cubicBezTo>
                    <a:pt x="183" y="111"/>
                    <a:pt x="183" y="111"/>
                    <a:pt x="183" y="111"/>
                  </a:cubicBezTo>
                  <a:cubicBezTo>
                    <a:pt x="183" y="111"/>
                    <a:pt x="182" y="111"/>
                    <a:pt x="182" y="111"/>
                  </a:cubicBezTo>
                  <a:cubicBezTo>
                    <a:pt x="187" y="106"/>
                    <a:pt x="196" y="107"/>
                    <a:pt x="200" y="102"/>
                  </a:cubicBezTo>
                  <a:cubicBezTo>
                    <a:pt x="198" y="104"/>
                    <a:pt x="197" y="106"/>
                    <a:pt x="194" y="108"/>
                  </a:cubicBezTo>
                  <a:cubicBezTo>
                    <a:pt x="194" y="108"/>
                    <a:pt x="194" y="108"/>
                    <a:pt x="194" y="108"/>
                  </a:cubicBezTo>
                  <a:cubicBezTo>
                    <a:pt x="192" y="108"/>
                    <a:pt x="190" y="109"/>
                    <a:pt x="188" y="110"/>
                  </a:cubicBezTo>
                  <a:cubicBezTo>
                    <a:pt x="189" y="110"/>
                    <a:pt x="189" y="110"/>
                    <a:pt x="189" y="110"/>
                  </a:cubicBezTo>
                  <a:cubicBezTo>
                    <a:pt x="192" y="110"/>
                    <a:pt x="194" y="109"/>
                    <a:pt x="197" y="109"/>
                  </a:cubicBezTo>
                  <a:cubicBezTo>
                    <a:pt x="197" y="109"/>
                    <a:pt x="197" y="109"/>
                    <a:pt x="197" y="109"/>
                  </a:cubicBezTo>
                  <a:cubicBezTo>
                    <a:pt x="198" y="109"/>
                    <a:pt x="198" y="109"/>
                    <a:pt x="198" y="110"/>
                  </a:cubicBezTo>
                  <a:cubicBezTo>
                    <a:pt x="198" y="110"/>
                    <a:pt x="199" y="110"/>
                    <a:pt x="199" y="111"/>
                  </a:cubicBezTo>
                  <a:cubicBezTo>
                    <a:pt x="209" y="102"/>
                    <a:pt x="213" y="85"/>
                    <a:pt x="202" y="77"/>
                  </a:cubicBezTo>
                  <a:cubicBezTo>
                    <a:pt x="211" y="72"/>
                    <a:pt x="216" y="63"/>
                    <a:pt x="211" y="54"/>
                  </a:cubicBezTo>
                  <a:cubicBezTo>
                    <a:pt x="207" y="46"/>
                    <a:pt x="200" y="42"/>
                    <a:pt x="192" y="42"/>
                  </a:cubicBezTo>
                  <a:cubicBezTo>
                    <a:pt x="192" y="42"/>
                    <a:pt x="191" y="42"/>
                    <a:pt x="190" y="42"/>
                  </a:cubicBezTo>
                  <a:cubicBezTo>
                    <a:pt x="192" y="34"/>
                    <a:pt x="190" y="24"/>
                    <a:pt x="184" y="19"/>
                  </a:cubicBezTo>
                  <a:cubicBezTo>
                    <a:pt x="181" y="15"/>
                    <a:pt x="177" y="14"/>
                    <a:pt x="173" y="14"/>
                  </a:cubicBezTo>
                  <a:cubicBezTo>
                    <a:pt x="167" y="14"/>
                    <a:pt x="161" y="16"/>
                    <a:pt x="156" y="19"/>
                  </a:cubicBezTo>
                  <a:cubicBezTo>
                    <a:pt x="156" y="8"/>
                    <a:pt x="147" y="2"/>
                    <a:pt x="138" y="2"/>
                  </a:cubicBezTo>
                  <a:cubicBezTo>
                    <a:pt x="130" y="2"/>
                    <a:pt x="121" y="6"/>
                    <a:pt x="116" y="13"/>
                  </a:cubicBezTo>
                  <a:cubicBezTo>
                    <a:pt x="112" y="7"/>
                    <a:pt x="107" y="0"/>
                    <a:pt x="99"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546" name="Google Shape;546;p22"/>
            <p:cNvSpPr/>
            <p:nvPr/>
          </p:nvSpPr>
          <p:spPr>
            <a:xfrm>
              <a:off x="2538081" y="3452739"/>
              <a:ext cx="68263" cy="34925"/>
            </a:xfrm>
            <a:custGeom>
              <a:rect b="b" l="l" r="r" t="t"/>
              <a:pathLst>
                <a:path extrusionOk="0" h="8" w="16">
                  <a:moveTo>
                    <a:pt x="2" y="3"/>
                  </a:moveTo>
                  <a:cubicBezTo>
                    <a:pt x="4" y="2"/>
                    <a:pt x="7" y="1"/>
                    <a:pt x="9" y="1"/>
                  </a:cubicBezTo>
                  <a:cubicBezTo>
                    <a:pt x="7" y="2"/>
                    <a:pt x="4" y="3"/>
                    <a:pt x="2" y="3"/>
                  </a:cubicBezTo>
                  <a:moveTo>
                    <a:pt x="14" y="0"/>
                  </a:moveTo>
                  <a:cubicBezTo>
                    <a:pt x="14" y="0"/>
                    <a:pt x="14" y="0"/>
                    <a:pt x="14" y="0"/>
                  </a:cubicBezTo>
                  <a:cubicBezTo>
                    <a:pt x="11" y="0"/>
                    <a:pt x="9" y="1"/>
                    <a:pt x="6" y="1"/>
                  </a:cubicBezTo>
                  <a:cubicBezTo>
                    <a:pt x="6" y="1"/>
                    <a:pt x="6" y="1"/>
                    <a:pt x="5" y="1"/>
                  </a:cubicBezTo>
                  <a:cubicBezTo>
                    <a:pt x="4" y="1"/>
                    <a:pt x="2" y="2"/>
                    <a:pt x="0" y="2"/>
                  </a:cubicBezTo>
                  <a:cubicBezTo>
                    <a:pt x="0" y="2"/>
                    <a:pt x="0" y="2"/>
                    <a:pt x="0" y="2"/>
                  </a:cubicBezTo>
                  <a:cubicBezTo>
                    <a:pt x="0" y="4"/>
                    <a:pt x="0" y="6"/>
                    <a:pt x="0" y="7"/>
                  </a:cubicBezTo>
                  <a:cubicBezTo>
                    <a:pt x="1" y="8"/>
                    <a:pt x="1" y="8"/>
                    <a:pt x="2" y="8"/>
                  </a:cubicBezTo>
                  <a:cubicBezTo>
                    <a:pt x="2" y="8"/>
                    <a:pt x="3" y="8"/>
                    <a:pt x="3" y="8"/>
                  </a:cubicBezTo>
                  <a:cubicBezTo>
                    <a:pt x="3" y="6"/>
                    <a:pt x="3" y="4"/>
                    <a:pt x="3" y="3"/>
                  </a:cubicBezTo>
                  <a:cubicBezTo>
                    <a:pt x="4" y="3"/>
                    <a:pt x="5" y="3"/>
                    <a:pt x="6" y="3"/>
                  </a:cubicBezTo>
                  <a:cubicBezTo>
                    <a:pt x="9" y="3"/>
                    <a:pt x="11" y="3"/>
                    <a:pt x="13" y="3"/>
                  </a:cubicBezTo>
                  <a:cubicBezTo>
                    <a:pt x="13" y="3"/>
                    <a:pt x="14" y="3"/>
                    <a:pt x="14" y="3"/>
                  </a:cubicBezTo>
                  <a:cubicBezTo>
                    <a:pt x="14" y="3"/>
                    <a:pt x="15" y="2"/>
                    <a:pt x="16" y="2"/>
                  </a:cubicBezTo>
                  <a:cubicBezTo>
                    <a:pt x="16" y="1"/>
                    <a:pt x="15" y="1"/>
                    <a:pt x="15" y="1"/>
                  </a:cubicBezTo>
                  <a:cubicBezTo>
                    <a:pt x="15" y="0"/>
                    <a:pt x="15" y="0"/>
                    <a:pt x="14"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grpSp>
          <p:nvGrpSpPr>
            <p:cNvPr id="547" name="Google Shape;547;p22"/>
            <p:cNvGrpSpPr/>
            <p:nvPr/>
          </p:nvGrpSpPr>
          <p:grpSpPr>
            <a:xfrm>
              <a:off x="1620239" y="1481305"/>
              <a:ext cx="922338" cy="781050"/>
              <a:chOff x="9255125" y="7950201"/>
              <a:chExt cx="922338" cy="781050"/>
            </a:xfrm>
          </p:grpSpPr>
          <p:sp>
            <p:nvSpPr>
              <p:cNvPr id="548" name="Google Shape;548;p22"/>
              <p:cNvSpPr/>
              <p:nvPr/>
            </p:nvSpPr>
            <p:spPr>
              <a:xfrm>
                <a:off x="9767888" y="7980363"/>
                <a:ext cx="406400" cy="700088"/>
              </a:xfrm>
              <a:custGeom>
                <a:rect b="b" l="l" r="r" t="t"/>
                <a:pathLst>
                  <a:path extrusionOk="0" h="165" w="96">
                    <a:moveTo>
                      <a:pt x="53" y="74"/>
                    </a:moveTo>
                    <a:cubicBezTo>
                      <a:pt x="33" y="103"/>
                      <a:pt x="12" y="132"/>
                      <a:pt x="0" y="165"/>
                    </a:cubicBezTo>
                    <a:cubicBezTo>
                      <a:pt x="53" y="74"/>
                      <a:pt x="53" y="74"/>
                      <a:pt x="53" y="74"/>
                    </a:cubicBezTo>
                    <a:moveTo>
                      <a:pt x="96" y="0"/>
                    </a:moveTo>
                    <a:cubicBezTo>
                      <a:pt x="53" y="74"/>
                      <a:pt x="53" y="74"/>
                      <a:pt x="53" y="74"/>
                    </a:cubicBezTo>
                    <a:cubicBezTo>
                      <a:pt x="69" y="50"/>
                      <a:pt x="86" y="27"/>
                      <a:pt x="96"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549" name="Google Shape;549;p22"/>
              <p:cNvSpPr/>
              <p:nvPr/>
            </p:nvSpPr>
            <p:spPr>
              <a:xfrm>
                <a:off x="9255125" y="7950201"/>
                <a:ext cx="922338" cy="268288"/>
              </a:xfrm>
              <a:custGeom>
                <a:rect b="b" l="l" r="r" t="t"/>
                <a:pathLst>
                  <a:path extrusionOk="0" h="63" w="218">
                    <a:moveTo>
                      <a:pt x="162" y="16"/>
                    </a:moveTo>
                    <a:cubicBezTo>
                      <a:pt x="107" y="31"/>
                      <a:pt x="52" y="44"/>
                      <a:pt x="0" y="63"/>
                    </a:cubicBezTo>
                    <a:cubicBezTo>
                      <a:pt x="162" y="16"/>
                      <a:pt x="162" y="16"/>
                      <a:pt x="162" y="16"/>
                    </a:cubicBezTo>
                    <a:moveTo>
                      <a:pt x="218" y="0"/>
                    </a:moveTo>
                    <a:cubicBezTo>
                      <a:pt x="162" y="16"/>
                      <a:pt x="162" y="16"/>
                      <a:pt x="162" y="16"/>
                    </a:cubicBezTo>
                    <a:cubicBezTo>
                      <a:pt x="166" y="15"/>
                      <a:pt x="170" y="14"/>
                      <a:pt x="174" y="13"/>
                    </a:cubicBezTo>
                    <a:cubicBezTo>
                      <a:pt x="218" y="0"/>
                      <a:pt x="218" y="0"/>
                      <a:pt x="218"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550" name="Google Shape;550;p22"/>
              <p:cNvSpPr/>
              <p:nvPr/>
            </p:nvSpPr>
            <p:spPr>
              <a:xfrm>
                <a:off x="9410700" y="8323263"/>
                <a:ext cx="177800" cy="395288"/>
              </a:xfrm>
              <a:custGeom>
                <a:rect b="b" l="l" r="r" t="t"/>
                <a:pathLst>
                  <a:path extrusionOk="0" h="93" w="42">
                    <a:moveTo>
                      <a:pt x="42" y="29"/>
                    </a:moveTo>
                    <a:cubicBezTo>
                      <a:pt x="42" y="29"/>
                      <a:pt x="42" y="29"/>
                      <a:pt x="42" y="29"/>
                    </a:cubicBezTo>
                    <a:cubicBezTo>
                      <a:pt x="42" y="29"/>
                      <a:pt x="42" y="29"/>
                      <a:pt x="42" y="29"/>
                    </a:cubicBezTo>
                    <a:cubicBezTo>
                      <a:pt x="42" y="29"/>
                      <a:pt x="42" y="29"/>
                      <a:pt x="42" y="29"/>
                    </a:cubicBezTo>
                    <a:moveTo>
                      <a:pt x="0" y="0"/>
                    </a:moveTo>
                    <a:cubicBezTo>
                      <a:pt x="7" y="28"/>
                      <a:pt x="18" y="64"/>
                      <a:pt x="22" y="93"/>
                    </a:cubicBezTo>
                    <a:cubicBezTo>
                      <a:pt x="22" y="93"/>
                      <a:pt x="22" y="93"/>
                      <a:pt x="22" y="93"/>
                    </a:cubicBezTo>
                    <a:cubicBezTo>
                      <a:pt x="24" y="93"/>
                      <a:pt x="41" y="33"/>
                      <a:pt x="42" y="30"/>
                    </a:cubicBezTo>
                    <a:cubicBezTo>
                      <a:pt x="42" y="29"/>
                      <a:pt x="42" y="29"/>
                      <a:pt x="42" y="29"/>
                    </a:cubicBezTo>
                    <a:cubicBezTo>
                      <a:pt x="1" y="1"/>
                      <a:pt x="1" y="1"/>
                      <a:pt x="1" y="1"/>
                    </a:cubicBezTo>
                    <a:cubicBezTo>
                      <a:pt x="0" y="1"/>
                      <a:pt x="0" y="0"/>
                      <a:pt x="0"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551" name="Google Shape;551;p22"/>
              <p:cNvSpPr/>
              <p:nvPr/>
            </p:nvSpPr>
            <p:spPr>
              <a:xfrm>
                <a:off x="9504363" y="8599488"/>
                <a:ext cx="200025" cy="131763"/>
              </a:xfrm>
              <a:custGeom>
                <a:rect b="b" l="l" r="r" t="t"/>
                <a:pathLst>
                  <a:path extrusionOk="0" h="31" w="47">
                    <a:moveTo>
                      <a:pt x="47" y="0"/>
                    </a:moveTo>
                    <a:cubicBezTo>
                      <a:pt x="28" y="8"/>
                      <a:pt x="0" y="31"/>
                      <a:pt x="1" y="31"/>
                    </a:cubicBezTo>
                    <a:cubicBezTo>
                      <a:pt x="47" y="0"/>
                      <a:pt x="47" y="0"/>
                      <a:pt x="47" y="0"/>
                    </a:cubicBezTo>
                    <a:cubicBezTo>
                      <a:pt x="47" y="0"/>
                      <a:pt x="47" y="0"/>
                      <a:pt x="47"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552" name="Google Shape;552;p22"/>
              <p:cNvSpPr/>
              <p:nvPr/>
            </p:nvSpPr>
            <p:spPr>
              <a:xfrm>
                <a:off x="9563100" y="8412163"/>
                <a:ext cx="204788" cy="268288"/>
              </a:xfrm>
              <a:custGeom>
                <a:rect b="b" l="l" r="r" t="t"/>
                <a:pathLst>
                  <a:path extrusionOk="0" h="63" w="48">
                    <a:moveTo>
                      <a:pt x="0" y="0"/>
                    </a:moveTo>
                    <a:cubicBezTo>
                      <a:pt x="6" y="8"/>
                      <a:pt x="6" y="8"/>
                      <a:pt x="6" y="8"/>
                    </a:cubicBezTo>
                    <a:cubicBezTo>
                      <a:pt x="6" y="9"/>
                      <a:pt x="6" y="9"/>
                      <a:pt x="6" y="9"/>
                    </a:cubicBezTo>
                    <a:cubicBezTo>
                      <a:pt x="33" y="44"/>
                      <a:pt x="33" y="44"/>
                      <a:pt x="33" y="44"/>
                    </a:cubicBezTo>
                    <a:cubicBezTo>
                      <a:pt x="33" y="44"/>
                      <a:pt x="33" y="44"/>
                      <a:pt x="33" y="44"/>
                    </a:cubicBezTo>
                    <a:cubicBezTo>
                      <a:pt x="48" y="63"/>
                      <a:pt x="48" y="63"/>
                      <a:pt x="48" y="63"/>
                    </a:cubicBezTo>
                    <a:cubicBezTo>
                      <a:pt x="31" y="41"/>
                      <a:pt x="15" y="20"/>
                      <a:pt x="6" y="8"/>
                    </a:cubicBezTo>
                    <a:cubicBezTo>
                      <a:pt x="6" y="8"/>
                      <a:pt x="6" y="8"/>
                      <a:pt x="6" y="8"/>
                    </a:cubicBezTo>
                    <a:cubicBezTo>
                      <a:pt x="2" y="3"/>
                      <a:pt x="0" y="0"/>
                      <a:pt x="0"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553" name="Google Shape;553;p22"/>
              <p:cNvSpPr/>
              <p:nvPr/>
            </p:nvSpPr>
            <p:spPr>
              <a:xfrm>
                <a:off x="9542463" y="7980363"/>
                <a:ext cx="631825" cy="431800"/>
              </a:xfrm>
              <a:custGeom>
                <a:rect b="b" l="l" r="r" t="t"/>
                <a:pathLst>
                  <a:path extrusionOk="0" h="102" w="149">
                    <a:moveTo>
                      <a:pt x="149" y="0"/>
                    </a:moveTo>
                    <a:cubicBezTo>
                      <a:pt x="0" y="102"/>
                      <a:pt x="0" y="102"/>
                      <a:pt x="0" y="102"/>
                    </a:cubicBezTo>
                    <a:cubicBezTo>
                      <a:pt x="41" y="81"/>
                      <a:pt x="139" y="11"/>
                      <a:pt x="149"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554" name="Google Shape;554;p22"/>
              <p:cNvSpPr/>
              <p:nvPr/>
            </p:nvSpPr>
            <p:spPr>
              <a:xfrm>
                <a:off x="9267825" y="7950201"/>
                <a:ext cx="909638" cy="420688"/>
              </a:xfrm>
              <a:custGeom>
                <a:rect b="b" l="l" r="r" t="t"/>
                <a:pathLst>
                  <a:path extrusionOk="0" h="99" w="215">
                    <a:moveTo>
                      <a:pt x="215" y="0"/>
                    </a:moveTo>
                    <a:cubicBezTo>
                      <a:pt x="215" y="0"/>
                      <a:pt x="215" y="0"/>
                      <a:pt x="215" y="0"/>
                    </a:cubicBezTo>
                    <a:cubicBezTo>
                      <a:pt x="171" y="13"/>
                      <a:pt x="171" y="13"/>
                      <a:pt x="171" y="13"/>
                    </a:cubicBezTo>
                    <a:cubicBezTo>
                      <a:pt x="0" y="63"/>
                      <a:pt x="0" y="63"/>
                      <a:pt x="0" y="63"/>
                    </a:cubicBezTo>
                    <a:cubicBezTo>
                      <a:pt x="11" y="70"/>
                      <a:pt x="23" y="81"/>
                      <a:pt x="34" y="88"/>
                    </a:cubicBezTo>
                    <a:cubicBezTo>
                      <a:pt x="34" y="88"/>
                      <a:pt x="34" y="89"/>
                      <a:pt x="35" y="89"/>
                    </a:cubicBezTo>
                    <a:cubicBezTo>
                      <a:pt x="39" y="92"/>
                      <a:pt x="43" y="94"/>
                      <a:pt x="48" y="96"/>
                    </a:cubicBezTo>
                    <a:cubicBezTo>
                      <a:pt x="53" y="98"/>
                      <a:pt x="56" y="99"/>
                      <a:pt x="58" y="99"/>
                    </a:cubicBezTo>
                    <a:cubicBezTo>
                      <a:pt x="62" y="99"/>
                      <a:pt x="63" y="96"/>
                      <a:pt x="71" y="90"/>
                    </a:cubicBezTo>
                    <a:cubicBezTo>
                      <a:pt x="104" y="63"/>
                      <a:pt x="177" y="17"/>
                      <a:pt x="215"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grpSp>
        <p:sp>
          <p:nvSpPr>
            <p:cNvPr id="555" name="Google Shape;555;p22"/>
            <p:cNvSpPr/>
            <p:nvPr/>
          </p:nvSpPr>
          <p:spPr>
            <a:xfrm>
              <a:off x="10826419" y="2965377"/>
              <a:ext cx="228600" cy="276225"/>
            </a:xfrm>
            <a:custGeom>
              <a:rect b="b" l="l" r="r" t="t"/>
              <a:pathLst>
                <a:path extrusionOk="0" h="65" w="54">
                  <a:moveTo>
                    <a:pt x="16" y="45"/>
                  </a:moveTo>
                  <a:cubicBezTo>
                    <a:pt x="0" y="65"/>
                    <a:pt x="0" y="65"/>
                    <a:pt x="0" y="65"/>
                  </a:cubicBezTo>
                  <a:cubicBezTo>
                    <a:pt x="6" y="58"/>
                    <a:pt x="11" y="52"/>
                    <a:pt x="16" y="45"/>
                  </a:cubicBezTo>
                  <a:moveTo>
                    <a:pt x="54" y="0"/>
                  </a:moveTo>
                  <a:cubicBezTo>
                    <a:pt x="39" y="13"/>
                    <a:pt x="28" y="29"/>
                    <a:pt x="16" y="45"/>
                  </a:cubicBezTo>
                  <a:cubicBezTo>
                    <a:pt x="54" y="0"/>
                    <a:pt x="54" y="0"/>
                    <a:pt x="54"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556" name="Google Shape;556;p22"/>
            <p:cNvSpPr/>
            <p:nvPr/>
          </p:nvSpPr>
          <p:spPr>
            <a:xfrm>
              <a:off x="11191544" y="2863777"/>
              <a:ext cx="236538" cy="246063"/>
            </a:xfrm>
            <a:custGeom>
              <a:rect b="b" l="l" r="r" t="t"/>
              <a:pathLst>
                <a:path extrusionOk="0" h="58" w="56">
                  <a:moveTo>
                    <a:pt x="0" y="58"/>
                  </a:moveTo>
                  <a:cubicBezTo>
                    <a:pt x="0" y="58"/>
                    <a:pt x="0" y="58"/>
                    <a:pt x="0" y="58"/>
                  </a:cubicBezTo>
                  <a:cubicBezTo>
                    <a:pt x="0" y="58"/>
                    <a:pt x="0" y="58"/>
                    <a:pt x="0" y="58"/>
                  </a:cubicBezTo>
                  <a:cubicBezTo>
                    <a:pt x="0" y="58"/>
                    <a:pt x="0" y="58"/>
                    <a:pt x="0" y="58"/>
                  </a:cubicBezTo>
                  <a:moveTo>
                    <a:pt x="38" y="19"/>
                  </a:moveTo>
                  <a:cubicBezTo>
                    <a:pt x="1" y="58"/>
                    <a:pt x="1" y="58"/>
                    <a:pt x="1" y="58"/>
                  </a:cubicBezTo>
                  <a:cubicBezTo>
                    <a:pt x="1" y="58"/>
                    <a:pt x="1" y="58"/>
                    <a:pt x="1" y="58"/>
                  </a:cubicBezTo>
                  <a:cubicBezTo>
                    <a:pt x="13" y="46"/>
                    <a:pt x="29" y="34"/>
                    <a:pt x="41" y="21"/>
                  </a:cubicBezTo>
                  <a:cubicBezTo>
                    <a:pt x="38" y="19"/>
                    <a:pt x="38" y="19"/>
                    <a:pt x="38" y="19"/>
                  </a:cubicBezTo>
                  <a:moveTo>
                    <a:pt x="56" y="0"/>
                  </a:moveTo>
                  <a:cubicBezTo>
                    <a:pt x="56" y="0"/>
                    <a:pt x="56" y="0"/>
                    <a:pt x="56" y="0"/>
                  </a:cubicBezTo>
                  <a:cubicBezTo>
                    <a:pt x="56" y="0"/>
                    <a:pt x="56" y="0"/>
                    <a:pt x="56" y="0"/>
                  </a:cubicBezTo>
                  <a:cubicBezTo>
                    <a:pt x="56" y="0"/>
                    <a:pt x="56" y="0"/>
                    <a:pt x="56"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557" name="Google Shape;557;p22"/>
            <p:cNvSpPr/>
            <p:nvPr/>
          </p:nvSpPr>
          <p:spPr>
            <a:xfrm>
              <a:off x="11055019" y="2962202"/>
              <a:ext cx="139700" cy="147638"/>
            </a:xfrm>
            <a:custGeom>
              <a:rect b="b" l="l" r="r" t="t"/>
              <a:pathLst>
                <a:path extrusionOk="0" h="35" w="33">
                  <a:moveTo>
                    <a:pt x="0" y="0"/>
                  </a:moveTo>
                  <a:cubicBezTo>
                    <a:pt x="32" y="35"/>
                    <a:pt x="32" y="35"/>
                    <a:pt x="32" y="35"/>
                  </a:cubicBezTo>
                  <a:cubicBezTo>
                    <a:pt x="32" y="35"/>
                    <a:pt x="32" y="35"/>
                    <a:pt x="32" y="35"/>
                  </a:cubicBezTo>
                  <a:cubicBezTo>
                    <a:pt x="33" y="35"/>
                    <a:pt x="33" y="35"/>
                    <a:pt x="33" y="35"/>
                  </a:cubicBezTo>
                  <a:cubicBezTo>
                    <a:pt x="33" y="35"/>
                    <a:pt x="33" y="35"/>
                    <a:pt x="33" y="35"/>
                  </a:cubicBezTo>
                  <a:cubicBezTo>
                    <a:pt x="33" y="35"/>
                    <a:pt x="33" y="35"/>
                    <a:pt x="33" y="35"/>
                  </a:cubicBezTo>
                  <a:cubicBezTo>
                    <a:pt x="30" y="29"/>
                    <a:pt x="7" y="6"/>
                    <a:pt x="0"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558" name="Google Shape;558;p22"/>
            <p:cNvSpPr/>
            <p:nvPr/>
          </p:nvSpPr>
          <p:spPr>
            <a:xfrm>
              <a:off x="11288381" y="2863777"/>
              <a:ext cx="152400" cy="131763"/>
            </a:xfrm>
            <a:custGeom>
              <a:rect b="b" l="l" r="r" t="t"/>
              <a:pathLst>
                <a:path extrusionOk="0" h="31" w="36">
                  <a:moveTo>
                    <a:pt x="33" y="0"/>
                  </a:moveTo>
                  <a:cubicBezTo>
                    <a:pt x="33" y="0"/>
                    <a:pt x="33" y="0"/>
                    <a:pt x="33" y="0"/>
                  </a:cubicBezTo>
                  <a:cubicBezTo>
                    <a:pt x="33" y="0"/>
                    <a:pt x="33" y="0"/>
                    <a:pt x="33" y="0"/>
                  </a:cubicBezTo>
                  <a:cubicBezTo>
                    <a:pt x="22" y="4"/>
                    <a:pt x="11" y="6"/>
                    <a:pt x="0" y="10"/>
                  </a:cubicBezTo>
                  <a:cubicBezTo>
                    <a:pt x="15" y="19"/>
                    <a:pt x="15" y="19"/>
                    <a:pt x="15" y="19"/>
                  </a:cubicBezTo>
                  <a:cubicBezTo>
                    <a:pt x="18" y="21"/>
                    <a:pt x="18" y="21"/>
                    <a:pt x="18" y="21"/>
                  </a:cubicBezTo>
                  <a:cubicBezTo>
                    <a:pt x="35" y="31"/>
                    <a:pt x="35" y="31"/>
                    <a:pt x="35" y="31"/>
                  </a:cubicBezTo>
                  <a:cubicBezTo>
                    <a:pt x="33" y="21"/>
                    <a:pt x="36" y="9"/>
                    <a:pt x="33"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559" name="Google Shape;559;p22"/>
            <p:cNvSpPr/>
            <p:nvPr/>
          </p:nvSpPr>
          <p:spPr>
            <a:xfrm>
              <a:off x="10780381" y="2693914"/>
              <a:ext cx="46038" cy="674688"/>
            </a:xfrm>
            <a:custGeom>
              <a:rect b="b" l="l" r="r" t="t"/>
              <a:pathLst>
                <a:path extrusionOk="0" h="159" w="11">
                  <a:moveTo>
                    <a:pt x="0" y="0"/>
                  </a:moveTo>
                  <a:cubicBezTo>
                    <a:pt x="5" y="159"/>
                    <a:pt x="5" y="159"/>
                    <a:pt x="5" y="159"/>
                  </a:cubicBezTo>
                  <a:cubicBezTo>
                    <a:pt x="5" y="104"/>
                    <a:pt x="11" y="53"/>
                    <a:pt x="0"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560" name="Google Shape;560;p22"/>
            <p:cNvSpPr/>
            <p:nvPr/>
          </p:nvSpPr>
          <p:spPr>
            <a:xfrm>
              <a:off x="10805781" y="3363839"/>
              <a:ext cx="766763" cy="4763"/>
            </a:xfrm>
            <a:custGeom>
              <a:rect b="b" l="l" r="r" t="t"/>
              <a:pathLst>
                <a:path extrusionOk="0" h="1" w="181">
                  <a:moveTo>
                    <a:pt x="181" y="0"/>
                  </a:moveTo>
                  <a:cubicBezTo>
                    <a:pt x="0" y="1"/>
                    <a:pt x="0" y="1"/>
                    <a:pt x="0" y="1"/>
                  </a:cubicBezTo>
                  <a:cubicBezTo>
                    <a:pt x="35" y="1"/>
                    <a:pt x="74" y="1"/>
                    <a:pt x="113" y="1"/>
                  </a:cubicBezTo>
                  <a:cubicBezTo>
                    <a:pt x="137" y="1"/>
                    <a:pt x="160" y="1"/>
                    <a:pt x="181"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561" name="Google Shape;561;p22"/>
            <p:cNvSpPr/>
            <p:nvPr/>
          </p:nvSpPr>
          <p:spPr>
            <a:xfrm>
              <a:off x="8983331" y="1658864"/>
              <a:ext cx="731838" cy="1063625"/>
            </a:xfrm>
            <a:custGeom>
              <a:rect b="b" l="l" r="r" t="t"/>
              <a:pathLst>
                <a:path extrusionOk="0" h="251" w="173">
                  <a:moveTo>
                    <a:pt x="6" y="210"/>
                  </a:moveTo>
                  <a:cubicBezTo>
                    <a:pt x="6" y="210"/>
                    <a:pt x="5" y="209"/>
                    <a:pt x="4" y="208"/>
                  </a:cubicBezTo>
                  <a:cubicBezTo>
                    <a:pt x="3" y="207"/>
                    <a:pt x="3" y="206"/>
                    <a:pt x="4" y="204"/>
                  </a:cubicBezTo>
                  <a:cubicBezTo>
                    <a:pt x="6" y="205"/>
                    <a:pt x="8" y="205"/>
                    <a:pt x="10" y="206"/>
                  </a:cubicBezTo>
                  <a:cubicBezTo>
                    <a:pt x="9" y="207"/>
                    <a:pt x="9" y="207"/>
                    <a:pt x="8" y="208"/>
                  </a:cubicBezTo>
                  <a:cubicBezTo>
                    <a:pt x="7" y="208"/>
                    <a:pt x="6" y="209"/>
                    <a:pt x="6" y="210"/>
                  </a:cubicBezTo>
                  <a:moveTo>
                    <a:pt x="12" y="209"/>
                  </a:moveTo>
                  <a:cubicBezTo>
                    <a:pt x="11" y="209"/>
                    <a:pt x="11" y="209"/>
                    <a:pt x="11" y="209"/>
                  </a:cubicBezTo>
                  <a:cubicBezTo>
                    <a:pt x="13" y="207"/>
                    <a:pt x="15" y="206"/>
                    <a:pt x="17" y="204"/>
                  </a:cubicBezTo>
                  <a:cubicBezTo>
                    <a:pt x="17" y="204"/>
                    <a:pt x="17" y="204"/>
                    <a:pt x="17" y="204"/>
                  </a:cubicBezTo>
                  <a:cubicBezTo>
                    <a:pt x="16" y="205"/>
                    <a:pt x="16" y="205"/>
                    <a:pt x="16" y="205"/>
                  </a:cubicBezTo>
                  <a:cubicBezTo>
                    <a:pt x="15" y="206"/>
                    <a:pt x="14" y="208"/>
                    <a:pt x="12" y="209"/>
                  </a:cubicBezTo>
                  <a:moveTo>
                    <a:pt x="12" y="204"/>
                  </a:moveTo>
                  <a:cubicBezTo>
                    <a:pt x="10" y="203"/>
                    <a:pt x="8" y="203"/>
                    <a:pt x="6" y="202"/>
                  </a:cubicBezTo>
                  <a:cubicBezTo>
                    <a:pt x="6" y="201"/>
                    <a:pt x="7" y="200"/>
                    <a:pt x="8" y="199"/>
                  </a:cubicBezTo>
                  <a:cubicBezTo>
                    <a:pt x="8" y="199"/>
                    <a:pt x="8" y="199"/>
                    <a:pt x="8" y="199"/>
                  </a:cubicBezTo>
                  <a:cubicBezTo>
                    <a:pt x="8" y="199"/>
                    <a:pt x="8" y="199"/>
                    <a:pt x="8" y="199"/>
                  </a:cubicBezTo>
                  <a:cubicBezTo>
                    <a:pt x="11" y="199"/>
                    <a:pt x="14" y="200"/>
                    <a:pt x="16" y="201"/>
                  </a:cubicBezTo>
                  <a:cubicBezTo>
                    <a:pt x="15" y="202"/>
                    <a:pt x="13" y="203"/>
                    <a:pt x="12" y="204"/>
                  </a:cubicBezTo>
                  <a:moveTo>
                    <a:pt x="19" y="199"/>
                  </a:moveTo>
                  <a:cubicBezTo>
                    <a:pt x="15" y="198"/>
                    <a:pt x="12" y="197"/>
                    <a:pt x="9" y="196"/>
                  </a:cubicBezTo>
                  <a:cubicBezTo>
                    <a:pt x="10" y="195"/>
                    <a:pt x="10" y="193"/>
                    <a:pt x="11" y="191"/>
                  </a:cubicBezTo>
                  <a:cubicBezTo>
                    <a:pt x="12" y="190"/>
                    <a:pt x="12" y="190"/>
                    <a:pt x="12" y="190"/>
                  </a:cubicBezTo>
                  <a:cubicBezTo>
                    <a:pt x="13" y="191"/>
                    <a:pt x="14" y="191"/>
                    <a:pt x="16" y="191"/>
                  </a:cubicBezTo>
                  <a:cubicBezTo>
                    <a:pt x="18" y="192"/>
                    <a:pt x="20" y="193"/>
                    <a:pt x="22" y="194"/>
                  </a:cubicBezTo>
                  <a:cubicBezTo>
                    <a:pt x="23" y="194"/>
                    <a:pt x="23" y="194"/>
                    <a:pt x="23" y="194"/>
                  </a:cubicBezTo>
                  <a:cubicBezTo>
                    <a:pt x="22" y="195"/>
                    <a:pt x="22" y="196"/>
                    <a:pt x="21" y="197"/>
                  </a:cubicBezTo>
                  <a:cubicBezTo>
                    <a:pt x="20" y="197"/>
                    <a:pt x="19" y="198"/>
                    <a:pt x="19" y="199"/>
                  </a:cubicBezTo>
                  <a:moveTo>
                    <a:pt x="78" y="192"/>
                  </a:moveTo>
                  <a:cubicBezTo>
                    <a:pt x="80" y="188"/>
                    <a:pt x="84" y="185"/>
                    <a:pt x="88" y="182"/>
                  </a:cubicBezTo>
                  <a:cubicBezTo>
                    <a:pt x="87" y="182"/>
                    <a:pt x="87" y="183"/>
                    <a:pt x="87" y="183"/>
                  </a:cubicBezTo>
                  <a:cubicBezTo>
                    <a:pt x="85" y="187"/>
                    <a:pt x="81" y="189"/>
                    <a:pt x="78" y="192"/>
                  </a:cubicBezTo>
                  <a:moveTo>
                    <a:pt x="24" y="192"/>
                  </a:moveTo>
                  <a:cubicBezTo>
                    <a:pt x="24" y="192"/>
                    <a:pt x="24" y="192"/>
                    <a:pt x="23" y="191"/>
                  </a:cubicBezTo>
                  <a:cubicBezTo>
                    <a:pt x="21" y="191"/>
                    <a:pt x="20" y="190"/>
                    <a:pt x="18" y="189"/>
                  </a:cubicBezTo>
                  <a:cubicBezTo>
                    <a:pt x="16" y="189"/>
                    <a:pt x="15" y="188"/>
                    <a:pt x="13" y="188"/>
                  </a:cubicBezTo>
                  <a:cubicBezTo>
                    <a:pt x="14" y="186"/>
                    <a:pt x="15" y="184"/>
                    <a:pt x="16" y="182"/>
                  </a:cubicBezTo>
                  <a:cubicBezTo>
                    <a:pt x="16" y="181"/>
                    <a:pt x="17" y="180"/>
                    <a:pt x="17" y="180"/>
                  </a:cubicBezTo>
                  <a:cubicBezTo>
                    <a:pt x="21" y="182"/>
                    <a:pt x="25" y="183"/>
                    <a:pt x="29" y="185"/>
                  </a:cubicBezTo>
                  <a:cubicBezTo>
                    <a:pt x="28" y="186"/>
                    <a:pt x="27" y="188"/>
                    <a:pt x="27" y="189"/>
                  </a:cubicBezTo>
                  <a:cubicBezTo>
                    <a:pt x="26" y="190"/>
                    <a:pt x="25" y="191"/>
                    <a:pt x="24" y="192"/>
                  </a:cubicBezTo>
                  <a:moveTo>
                    <a:pt x="71" y="182"/>
                  </a:moveTo>
                  <a:cubicBezTo>
                    <a:pt x="71" y="181"/>
                    <a:pt x="71" y="181"/>
                    <a:pt x="71" y="181"/>
                  </a:cubicBezTo>
                  <a:cubicBezTo>
                    <a:pt x="71" y="181"/>
                    <a:pt x="72" y="180"/>
                    <a:pt x="73" y="180"/>
                  </a:cubicBezTo>
                  <a:cubicBezTo>
                    <a:pt x="73" y="179"/>
                    <a:pt x="74" y="179"/>
                    <a:pt x="74" y="178"/>
                  </a:cubicBezTo>
                  <a:cubicBezTo>
                    <a:pt x="74" y="179"/>
                    <a:pt x="73" y="180"/>
                    <a:pt x="72" y="181"/>
                  </a:cubicBezTo>
                  <a:cubicBezTo>
                    <a:pt x="72" y="182"/>
                    <a:pt x="71" y="182"/>
                    <a:pt x="71" y="182"/>
                  </a:cubicBezTo>
                  <a:moveTo>
                    <a:pt x="84" y="175"/>
                  </a:moveTo>
                  <a:cubicBezTo>
                    <a:pt x="84" y="175"/>
                    <a:pt x="85" y="175"/>
                    <a:pt x="85" y="175"/>
                  </a:cubicBezTo>
                  <a:cubicBezTo>
                    <a:pt x="86" y="174"/>
                    <a:pt x="86" y="173"/>
                    <a:pt x="87" y="172"/>
                  </a:cubicBezTo>
                  <a:cubicBezTo>
                    <a:pt x="87" y="172"/>
                    <a:pt x="87" y="172"/>
                    <a:pt x="87" y="172"/>
                  </a:cubicBezTo>
                  <a:cubicBezTo>
                    <a:pt x="86" y="174"/>
                    <a:pt x="85" y="175"/>
                    <a:pt x="84" y="177"/>
                  </a:cubicBezTo>
                  <a:cubicBezTo>
                    <a:pt x="84" y="178"/>
                    <a:pt x="83" y="179"/>
                    <a:pt x="82" y="179"/>
                  </a:cubicBezTo>
                  <a:cubicBezTo>
                    <a:pt x="82" y="180"/>
                    <a:pt x="81" y="181"/>
                    <a:pt x="80" y="181"/>
                  </a:cubicBezTo>
                  <a:cubicBezTo>
                    <a:pt x="80" y="182"/>
                    <a:pt x="79" y="183"/>
                    <a:pt x="78" y="183"/>
                  </a:cubicBezTo>
                  <a:cubicBezTo>
                    <a:pt x="79" y="182"/>
                    <a:pt x="80" y="180"/>
                    <a:pt x="81" y="178"/>
                  </a:cubicBezTo>
                  <a:cubicBezTo>
                    <a:pt x="82" y="177"/>
                    <a:pt x="83" y="176"/>
                    <a:pt x="84" y="175"/>
                  </a:cubicBezTo>
                  <a:cubicBezTo>
                    <a:pt x="84" y="175"/>
                    <a:pt x="84" y="175"/>
                    <a:pt x="84" y="175"/>
                  </a:cubicBezTo>
                  <a:moveTo>
                    <a:pt x="31" y="182"/>
                  </a:moveTo>
                  <a:cubicBezTo>
                    <a:pt x="27" y="181"/>
                    <a:pt x="22" y="180"/>
                    <a:pt x="19" y="177"/>
                  </a:cubicBezTo>
                  <a:cubicBezTo>
                    <a:pt x="20" y="175"/>
                    <a:pt x="22" y="173"/>
                    <a:pt x="24" y="171"/>
                  </a:cubicBezTo>
                  <a:cubicBezTo>
                    <a:pt x="27" y="172"/>
                    <a:pt x="29" y="173"/>
                    <a:pt x="31" y="174"/>
                  </a:cubicBezTo>
                  <a:cubicBezTo>
                    <a:pt x="32" y="175"/>
                    <a:pt x="33" y="175"/>
                    <a:pt x="34" y="175"/>
                  </a:cubicBezTo>
                  <a:cubicBezTo>
                    <a:pt x="34" y="176"/>
                    <a:pt x="34" y="176"/>
                    <a:pt x="34" y="176"/>
                  </a:cubicBezTo>
                  <a:cubicBezTo>
                    <a:pt x="33" y="178"/>
                    <a:pt x="32" y="180"/>
                    <a:pt x="31" y="182"/>
                  </a:cubicBezTo>
                  <a:moveTo>
                    <a:pt x="36" y="178"/>
                  </a:moveTo>
                  <a:cubicBezTo>
                    <a:pt x="38" y="175"/>
                    <a:pt x="39" y="172"/>
                    <a:pt x="41" y="169"/>
                  </a:cubicBezTo>
                  <a:cubicBezTo>
                    <a:pt x="40" y="171"/>
                    <a:pt x="39" y="172"/>
                    <a:pt x="39" y="174"/>
                  </a:cubicBezTo>
                  <a:cubicBezTo>
                    <a:pt x="38" y="175"/>
                    <a:pt x="37" y="177"/>
                    <a:pt x="36" y="178"/>
                  </a:cubicBezTo>
                  <a:moveTo>
                    <a:pt x="38" y="166"/>
                  </a:moveTo>
                  <a:cubicBezTo>
                    <a:pt x="40" y="166"/>
                    <a:pt x="40" y="164"/>
                    <a:pt x="38" y="164"/>
                  </a:cubicBezTo>
                  <a:cubicBezTo>
                    <a:pt x="36" y="163"/>
                    <a:pt x="34" y="163"/>
                    <a:pt x="32" y="161"/>
                  </a:cubicBezTo>
                  <a:cubicBezTo>
                    <a:pt x="32" y="161"/>
                    <a:pt x="32" y="161"/>
                    <a:pt x="32" y="161"/>
                  </a:cubicBezTo>
                  <a:cubicBezTo>
                    <a:pt x="33" y="160"/>
                    <a:pt x="34" y="158"/>
                    <a:pt x="35" y="157"/>
                  </a:cubicBezTo>
                  <a:cubicBezTo>
                    <a:pt x="35" y="157"/>
                    <a:pt x="35" y="158"/>
                    <a:pt x="36" y="158"/>
                  </a:cubicBezTo>
                  <a:cubicBezTo>
                    <a:pt x="38" y="159"/>
                    <a:pt x="41" y="160"/>
                    <a:pt x="44" y="160"/>
                  </a:cubicBezTo>
                  <a:cubicBezTo>
                    <a:pt x="44" y="160"/>
                    <a:pt x="44" y="160"/>
                    <a:pt x="44" y="160"/>
                  </a:cubicBezTo>
                  <a:cubicBezTo>
                    <a:pt x="41" y="164"/>
                    <a:pt x="38" y="168"/>
                    <a:pt x="36" y="172"/>
                  </a:cubicBezTo>
                  <a:cubicBezTo>
                    <a:pt x="36" y="172"/>
                    <a:pt x="36" y="172"/>
                    <a:pt x="36" y="172"/>
                  </a:cubicBezTo>
                  <a:cubicBezTo>
                    <a:pt x="36" y="173"/>
                    <a:pt x="35" y="173"/>
                    <a:pt x="35" y="173"/>
                  </a:cubicBezTo>
                  <a:cubicBezTo>
                    <a:pt x="34" y="173"/>
                    <a:pt x="32" y="171"/>
                    <a:pt x="31" y="171"/>
                  </a:cubicBezTo>
                  <a:cubicBezTo>
                    <a:pt x="29" y="170"/>
                    <a:pt x="28" y="169"/>
                    <a:pt x="26" y="169"/>
                  </a:cubicBezTo>
                  <a:cubicBezTo>
                    <a:pt x="27" y="167"/>
                    <a:pt x="29" y="165"/>
                    <a:pt x="30" y="163"/>
                  </a:cubicBezTo>
                  <a:cubicBezTo>
                    <a:pt x="32" y="165"/>
                    <a:pt x="35" y="166"/>
                    <a:pt x="38" y="166"/>
                  </a:cubicBezTo>
                  <a:cubicBezTo>
                    <a:pt x="38" y="166"/>
                    <a:pt x="38" y="166"/>
                    <a:pt x="38" y="166"/>
                  </a:cubicBezTo>
                  <a:moveTo>
                    <a:pt x="19" y="207"/>
                  </a:moveTo>
                  <a:cubicBezTo>
                    <a:pt x="20" y="207"/>
                    <a:pt x="21" y="207"/>
                    <a:pt x="22" y="206"/>
                  </a:cubicBezTo>
                  <a:cubicBezTo>
                    <a:pt x="26" y="195"/>
                    <a:pt x="36" y="188"/>
                    <a:pt x="42" y="178"/>
                  </a:cubicBezTo>
                  <a:cubicBezTo>
                    <a:pt x="46" y="171"/>
                    <a:pt x="48" y="163"/>
                    <a:pt x="53" y="157"/>
                  </a:cubicBezTo>
                  <a:cubicBezTo>
                    <a:pt x="53" y="157"/>
                    <a:pt x="53" y="157"/>
                    <a:pt x="53" y="157"/>
                  </a:cubicBezTo>
                  <a:cubicBezTo>
                    <a:pt x="53" y="164"/>
                    <a:pt x="55" y="170"/>
                    <a:pt x="58" y="176"/>
                  </a:cubicBezTo>
                  <a:cubicBezTo>
                    <a:pt x="59" y="180"/>
                    <a:pt x="60" y="183"/>
                    <a:pt x="61" y="186"/>
                  </a:cubicBezTo>
                  <a:cubicBezTo>
                    <a:pt x="62" y="190"/>
                    <a:pt x="63" y="194"/>
                    <a:pt x="64" y="197"/>
                  </a:cubicBezTo>
                  <a:cubicBezTo>
                    <a:pt x="70" y="209"/>
                    <a:pt x="72" y="223"/>
                    <a:pt x="78" y="235"/>
                  </a:cubicBezTo>
                  <a:cubicBezTo>
                    <a:pt x="78" y="235"/>
                    <a:pt x="79" y="235"/>
                    <a:pt x="79" y="236"/>
                  </a:cubicBezTo>
                  <a:cubicBezTo>
                    <a:pt x="79" y="236"/>
                    <a:pt x="79" y="237"/>
                    <a:pt x="80" y="237"/>
                  </a:cubicBezTo>
                  <a:cubicBezTo>
                    <a:pt x="80" y="241"/>
                    <a:pt x="81" y="244"/>
                    <a:pt x="83" y="247"/>
                  </a:cubicBezTo>
                  <a:cubicBezTo>
                    <a:pt x="83" y="248"/>
                    <a:pt x="83" y="248"/>
                    <a:pt x="83" y="248"/>
                  </a:cubicBezTo>
                  <a:cubicBezTo>
                    <a:pt x="80" y="248"/>
                    <a:pt x="77" y="247"/>
                    <a:pt x="75" y="245"/>
                  </a:cubicBezTo>
                  <a:cubicBezTo>
                    <a:pt x="75" y="245"/>
                    <a:pt x="75" y="245"/>
                    <a:pt x="75" y="245"/>
                  </a:cubicBezTo>
                  <a:cubicBezTo>
                    <a:pt x="74" y="245"/>
                    <a:pt x="74" y="245"/>
                    <a:pt x="74" y="245"/>
                  </a:cubicBezTo>
                  <a:cubicBezTo>
                    <a:pt x="72" y="244"/>
                    <a:pt x="69" y="242"/>
                    <a:pt x="67" y="241"/>
                  </a:cubicBezTo>
                  <a:cubicBezTo>
                    <a:pt x="64" y="239"/>
                    <a:pt x="60" y="237"/>
                    <a:pt x="57" y="235"/>
                  </a:cubicBezTo>
                  <a:cubicBezTo>
                    <a:pt x="56" y="235"/>
                    <a:pt x="54" y="234"/>
                    <a:pt x="53" y="234"/>
                  </a:cubicBezTo>
                  <a:cubicBezTo>
                    <a:pt x="46" y="230"/>
                    <a:pt x="39" y="225"/>
                    <a:pt x="32" y="221"/>
                  </a:cubicBezTo>
                  <a:cubicBezTo>
                    <a:pt x="27" y="216"/>
                    <a:pt x="22" y="212"/>
                    <a:pt x="16" y="210"/>
                  </a:cubicBezTo>
                  <a:cubicBezTo>
                    <a:pt x="15" y="210"/>
                    <a:pt x="15" y="210"/>
                    <a:pt x="15" y="210"/>
                  </a:cubicBezTo>
                  <a:cubicBezTo>
                    <a:pt x="16" y="209"/>
                    <a:pt x="17" y="208"/>
                    <a:pt x="18" y="207"/>
                  </a:cubicBezTo>
                  <a:cubicBezTo>
                    <a:pt x="18" y="207"/>
                    <a:pt x="19" y="207"/>
                    <a:pt x="19" y="207"/>
                  </a:cubicBezTo>
                  <a:moveTo>
                    <a:pt x="92" y="165"/>
                  </a:moveTo>
                  <a:cubicBezTo>
                    <a:pt x="94" y="160"/>
                    <a:pt x="96" y="155"/>
                    <a:pt x="98" y="150"/>
                  </a:cubicBezTo>
                  <a:cubicBezTo>
                    <a:pt x="98" y="151"/>
                    <a:pt x="98" y="152"/>
                    <a:pt x="98" y="153"/>
                  </a:cubicBezTo>
                  <a:cubicBezTo>
                    <a:pt x="96" y="160"/>
                    <a:pt x="95" y="167"/>
                    <a:pt x="91" y="172"/>
                  </a:cubicBezTo>
                  <a:cubicBezTo>
                    <a:pt x="91" y="172"/>
                    <a:pt x="91" y="172"/>
                    <a:pt x="91" y="172"/>
                  </a:cubicBezTo>
                  <a:cubicBezTo>
                    <a:pt x="92" y="170"/>
                    <a:pt x="93" y="169"/>
                    <a:pt x="93" y="167"/>
                  </a:cubicBezTo>
                  <a:cubicBezTo>
                    <a:pt x="94" y="166"/>
                    <a:pt x="93" y="165"/>
                    <a:pt x="92" y="165"/>
                  </a:cubicBezTo>
                  <a:cubicBezTo>
                    <a:pt x="92" y="165"/>
                    <a:pt x="92" y="165"/>
                    <a:pt x="92" y="165"/>
                  </a:cubicBezTo>
                  <a:moveTo>
                    <a:pt x="45" y="158"/>
                  </a:moveTo>
                  <a:cubicBezTo>
                    <a:pt x="45" y="158"/>
                    <a:pt x="45" y="158"/>
                    <a:pt x="44" y="158"/>
                  </a:cubicBezTo>
                  <a:cubicBezTo>
                    <a:pt x="42" y="157"/>
                    <a:pt x="39" y="157"/>
                    <a:pt x="37" y="155"/>
                  </a:cubicBezTo>
                  <a:cubicBezTo>
                    <a:pt x="36" y="155"/>
                    <a:pt x="36" y="155"/>
                    <a:pt x="36" y="155"/>
                  </a:cubicBezTo>
                  <a:cubicBezTo>
                    <a:pt x="37" y="154"/>
                    <a:pt x="38" y="153"/>
                    <a:pt x="39" y="152"/>
                  </a:cubicBezTo>
                  <a:cubicBezTo>
                    <a:pt x="40" y="150"/>
                    <a:pt x="41" y="150"/>
                    <a:pt x="43" y="150"/>
                  </a:cubicBezTo>
                  <a:cubicBezTo>
                    <a:pt x="45" y="150"/>
                    <a:pt x="47" y="151"/>
                    <a:pt x="50" y="152"/>
                  </a:cubicBezTo>
                  <a:cubicBezTo>
                    <a:pt x="49" y="152"/>
                    <a:pt x="49" y="153"/>
                    <a:pt x="48" y="154"/>
                  </a:cubicBezTo>
                  <a:cubicBezTo>
                    <a:pt x="47" y="153"/>
                    <a:pt x="46" y="153"/>
                    <a:pt x="45" y="153"/>
                  </a:cubicBezTo>
                  <a:cubicBezTo>
                    <a:pt x="44" y="153"/>
                    <a:pt x="43" y="153"/>
                    <a:pt x="42" y="152"/>
                  </a:cubicBezTo>
                  <a:cubicBezTo>
                    <a:pt x="42" y="151"/>
                    <a:pt x="41" y="151"/>
                    <a:pt x="41" y="151"/>
                  </a:cubicBezTo>
                  <a:cubicBezTo>
                    <a:pt x="40" y="151"/>
                    <a:pt x="39" y="153"/>
                    <a:pt x="40" y="154"/>
                  </a:cubicBezTo>
                  <a:cubicBezTo>
                    <a:pt x="42" y="156"/>
                    <a:pt x="44" y="155"/>
                    <a:pt x="47" y="156"/>
                  </a:cubicBezTo>
                  <a:cubicBezTo>
                    <a:pt x="46" y="157"/>
                    <a:pt x="46" y="158"/>
                    <a:pt x="45" y="158"/>
                  </a:cubicBezTo>
                  <a:cubicBezTo>
                    <a:pt x="45" y="158"/>
                    <a:pt x="45" y="158"/>
                    <a:pt x="45" y="158"/>
                  </a:cubicBezTo>
                  <a:moveTo>
                    <a:pt x="102" y="146"/>
                  </a:moveTo>
                  <a:cubicBezTo>
                    <a:pt x="102" y="146"/>
                    <a:pt x="102" y="146"/>
                    <a:pt x="102" y="146"/>
                  </a:cubicBezTo>
                  <a:cubicBezTo>
                    <a:pt x="102" y="141"/>
                    <a:pt x="102" y="136"/>
                    <a:pt x="103" y="132"/>
                  </a:cubicBezTo>
                  <a:cubicBezTo>
                    <a:pt x="103" y="136"/>
                    <a:pt x="103" y="141"/>
                    <a:pt x="102" y="146"/>
                  </a:cubicBezTo>
                  <a:moveTo>
                    <a:pt x="98" y="126"/>
                  </a:moveTo>
                  <a:cubicBezTo>
                    <a:pt x="97" y="126"/>
                    <a:pt x="97" y="126"/>
                    <a:pt x="97" y="126"/>
                  </a:cubicBezTo>
                  <a:cubicBezTo>
                    <a:pt x="97" y="124"/>
                    <a:pt x="97" y="123"/>
                    <a:pt x="97" y="122"/>
                  </a:cubicBezTo>
                  <a:cubicBezTo>
                    <a:pt x="98" y="123"/>
                    <a:pt x="98" y="124"/>
                    <a:pt x="98" y="125"/>
                  </a:cubicBezTo>
                  <a:cubicBezTo>
                    <a:pt x="98" y="126"/>
                    <a:pt x="98" y="126"/>
                    <a:pt x="98" y="126"/>
                  </a:cubicBezTo>
                  <a:moveTo>
                    <a:pt x="94" y="122"/>
                  </a:moveTo>
                  <a:cubicBezTo>
                    <a:pt x="94" y="121"/>
                    <a:pt x="94" y="121"/>
                    <a:pt x="94" y="120"/>
                  </a:cubicBezTo>
                  <a:cubicBezTo>
                    <a:pt x="94" y="119"/>
                    <a:pt x="94" y="118"/>
                    <a:pt x="94" y="117"/>
                  </a:cubicBezTo>
                  <a:cubicBezTo>
                    <a:pt x="95" y="118"/>
                    <a:pt x="95" y="119"/>
                    <a:pt x="96" y="119"/>
                  </a:cubicBezTo>
                  <a:cubicBezTo>
                    <a:pt x="96" y="119"/>
                    <a:pt x="96" y="119"/>
                    <a:pt x="96" y="119"/>
                  </a:cubicBezTo>
                  <a:cubicBezTo>
                    <a:pt x="95" y="119"/>
                    <a:pt x="94" y="120"/>
                    <a:pt x="94" y="121"/>
                  </a:cubicBezTo>
                  <a:cubicBezTo>
                    <a:pt x="94" y="121"/>
                    <a:pt x="94" y="121"/>
                    <a:pt x="94" y="122"/>
                  </a:cubicBezTo>
                  <a:moveTo>
                    <a:pt x="103" y="130"/>
                  </a:moveTo>
                  <a:cubicBezTo>
                    <a:pt x="103" y="130"/>
                    <a:pt x="102" y="130"/>
                    <a:pt x="102" y="129"/>
                  </a:cubicBezTo>
                  <a:cubicBezTo>
                    <a:pt x="102" y="129"/>
                    <a:pt x="102" y="129"/>
                    <a:pt x="102" y="129"/>
                  </a:cubicBezTo>
                  <a:cubicBezTo>
                    <a:pt x="102" y="128"/>
                    <a:pt x="101" y="128"/>
                    <a:pt x="101" y="128"/>
                  </a:cubicBezTo>
                  <a:cubicBezTo>
                    <a:pt x="101" y="127"/>
                    <a:pt x="101" y="125"/>
                    <a:pt x="101" y="124"/>
                  </a:cubicBezTo>
                  <a:cubicBezTo>
                    <a:pt x="101" y="123"/>
                    <a:pt x="101" y="123"/>
                    <a:pt x="101" y="123"/>
                  </a:cubicBezTo>
                  <a:cubicBezTo>
                    <a:pt x="101" y="123"/>
                    <a:pt x="101" y="123"/>
                    <a:pt x="101" y="122"/>
                  </a:cubicBezTo>
                  <a:cubicBezTo>
                    <a:pt x="101" y="117"/>
                    <a:pt x="101" y="117"/>
                    <a:pt x="101" y="117"/>
                  </a:cubicBezTo>
                  <a:cubicBezTo>
                    <a:pt x="101" y="117"/>
                    <a:pt x="101" y="116"/>
                    <a:pt x="101" y="116"/>
                  </a:cubicBezTo>
                  <a:cubicBezTo>
                    <a:pt x="101" y="115"/>
                    <a:pt x="101" y="114"/>
                    <a:pt x="101" y="113"/>
                  </a:cubicBezTo>
                  <a:cubicBezTo>
                    <a:pt x="101" y="115"/>
                    <a:pt x="102" y="116"/>
                    <a:pt x="102" y="118"/>
                  </a:cubicBezTo>
                  <a:cubicBezTo>
                    <a:pt x="102" y="122"/>
                    <a:pt x="103" y="126"/>
                    <a:pt x="103" y="130"/>
                  </a:cubicBezTo>
                  <a:moveTo>
                    <a:pt x="95" y="115"/>
                  </a:moveTo>
                  <a:cubicBezTo>
                    <a:pt x="94" y="114"/>
                    <a:pt x="94" y="114"/>
                    <a:pt x="94" y="114"/>
                  </a:cubicBezTo>
                  <a:cubicBezTo>
                    <a:pt x="94" y="114"/>
                    <a:pt x="94" y="114"/>
                    <a:pt x="94" y="114"/>
                  </a:cubicBezTo>
                  <a:cubicBezTo>
                    <a:pt x="94" y="112"/>
                    <a:pt x="94" y="110"/>
                    <a:pt x="94" y="109"/>
                  </a:cubicBezTo>
                  <a:cubicBezTo>
                    <a:pt x="95" y="111"/>
                    <a:pt x="95" y="113"/>
                    <a:pt x="95" y="115"/>
                  </a:cubicBezTo>
                  <a:moveTo>
                    <a:pt x="96" y="107"/>
                  </a:moveTo>
                  <a:cubicBezTo>
                    <a:pt x="96" y="105"/>
                    <a:pt x="95" y="103"/>
                    <a:pt x="95" y="101"/>
                  </a:cubicBezTo>
                  <a:cubicBezTo>
                    <a:pt x="95" y="101"/>
                    <a:pt x="94" y="100"/>
                    <a:pt x="94" y="100"/>
                  </a:cubicBezTo>
                  <a:cubicBezTo>
                    <a:pt x="95" y="100"/>
                    <a:pt x="95" y="101"/>
                    <a:pt x="95" y="102"/>
                  </a:cubicBezTo>
                  <a:cubicBezTo>
                    <a:pt x="96" y="103"/>
                    <a:pt x="96" y="105"/>
                    <a:pt x="96" y="107"/>
                  </a:cubicBezTo>
                  <a:moveTo>
                    <a:pt x="92" y="111"/>
                  </a:moveTo>
                  <a:cubicBezTo>
                    <a:pt x="91" y="110"/>
                    <a:pt x="91" y="110"/>
                    <a:pt x="91" y="110"/>
                  </a:cubicBezTo>
                  <a:cubicBezTo>
                    <a:pt x="91" y="109"/>
                    <a:pt x="91" y="107"/>
                    <a:pt x="90" y="105"/>
                  </a:cubicBezTo>
                  <a:cubicBezTo>
                    <a:pt x="90" y="105"/>
                    <a:pt x="90" y="105"/>
                    <a:pt x="90" y="105"/>
                  </a:cubicBezTo>
                  <a:cubicBezTo>
                    <a:pt x="91" y="104"/>
                    <a:pt x="91" y="104"/>
                    <a:pt x="91" y="104"/>
                  </a:cubicBezTo>
                  <a:cubicBezTo>
                    <a:pt x="91" y="101"/>
                    <a:pt x="90" y="99"/>
                    <a:pt x="90" y="97"/>
                  </a:cubicBezTo>
                  <a:cubicBezTo>
                    <a:pt x="91" y="99"/>
                    <a:pt x="92" y="101"/>
                    <a:pt x="92" y="103"/>
                  </a:cubicBezTo>
                  <a:cubicBezTo>
                    <a:pt x="92" y="105"/>
                    <a:pt x="92" y="108"/>
                    <a:pt x="92" y="111"/>
                  </a:cubicBezTo>
                  <a:moveTo>
                    <a:pt x="88" y="90"/>
                  </a:moveTo>
                  <a:cubicBezTo>
                    <a:pt x="87" y="89"/>
                    <a:pt x="86" y="88"/>
                    <a:pt x="86" y="87"/>
                  </a:cubicBezTo>
                  <a:cubicBezTo>
                    <a:pt x="86" y="86"/>
                    <a:pt x="87" y="86"/>
                    <a:pt x="86" y="85"/>
                  </a:cubicBezTo>
                  <a:cubicBezTo>
                    <a:pt x="87" y="87"/>
                    <a:pt x="88" y="88"/>
                    <a:pt x="89" y="90"/>
                  </a:cubicBezTo>
                  <a:cubicBezTo>
                    <a:pt x="88" y="90"/>
                    <a:pt x="88" y="90"/>
                    <a:pt x="88" y="90"/>
                  </a:cubicBezTo>
                  <a:moveTo>
                    <a:pt x="78" y="71"/>
                  </a:moveTo>
                  <a:cubicBezTo>
                    <a:pt x="77" y="70"/>
                    <a:pt x="75" y="70"/>
                    <a:pt x="74" y="69"/>
                  </a:cubicBezTo>
                  <a:cubicBezTo>
                    <a:pt x="74" y="69"/>
                    <a:pt x="74" y="68"/>
                    <a:pt x="74" y="68"/>
                  </a:cubicBezTo>
                  <a:cubicBezTo>
                    <a:pt x="76" y="69"/>
                    <a:pt x="77" y="70"/>
                    <a:pt x="78" y="71"/>
                  </a:cubicBezTo>
                  <a:moveTo>
                    <a:pt x="70" y="67"/>
                  </a:moveTo>
                  <a:cubicBezTo>
                    <a:pt x="69" y="67"/>
                    <a:pt x="69" y="67"/>
                    <a:pt x="69" y="67"/>
                  </a:cubicBezTo>
                  <a:cubicBezTo>
                    <a:pt x="68" y="66"/>
                    <a:pt x="68" y="66"/>
                    <a:pt x="67" y="66"/>
                  </a:cubicBezTo>
                  <a:cubicBezTo>
                    <a:pt x="67" y="65"/>
                    <a:pt x="66" y="65"/>
                    <a:pt x="66" y="65"/>
                  </a:cubicBezTo>
                  <a:cubicBezTo>
                    <a:pt x="66" y="65"/>
                    <a:pt x="66" y="65"/>
                    <a:pt x="66" y="65"/>
                  </a:cubicBezTo>
                  <a:cubicBezTo>
                    <a:pt x="67" y="65"/>
                    <a:pt x="69" y="66"/>
                    <a:pt x="69" y="66"/>
                  </a:cubicBezTo>
                  <a:cubicBezTo>
                    <a:pt x="70" y="67"/>
                    <a:pt x="70" y="67"/>
                    <a:pt x="70" y="67"/>
                  </a:cubicBezTo>
                  <a:moveTo>
                    <a:pt x="57" y="65"/>
                  </a:moveTo>
                  <a:cubicBezTo>
                    <a:pt x="55" y="65"/>
                    <a:pt x="54" y="65"/>
                    <a:pt x="52" y="64"/>
                  </a:cubicBezTo>
                  <a:cubicBezTo>
                    <a:pt x="53" y="64"/>
                    <a:pt x="54" y="64"/>
                    <a:pt x="55" y="64"/>
                  </a:cubicBezTo>
                  <a:cubicBezTo>
                    <a:pt x="56" y="64"/>
                    <a:pt x="57" y="65"/>
                    <a:pt x="58" y="65"/>
                  </a:cubicBezTo>
                  <a:cubicBezTo>
                    <a:pt x="58" y="65"/>
                    <a:pt x="57" y="65"/>
                    <a:pt x="57" y="65"/>
                  </a:cubicBezTo>
                  <a:moveTo>
                    <a:pt x="48" y="59"/>
                  </a:moveTo>
                  <a:cubicBezTo>
                    <a:pt x="48" y="59"/>
                    <a:pt x="47" y="58"/>
                    <a:pt x="46" y="58"/>
                  </a:cubicBezTo>
                  <a:cubicBezTo>
                    <a:pt x="51" y="58"/>
                    <a:pt x="51" y="58"/>
                    <a:pt x="51" y="58"/>
                  </a:cubicBezTo>
                  <a:cubicBezTo>
                    <a:pt x="50" y="58"/>
                    <a:pt x="49" y="59"/>
                    <a:pt x="48" y="59"/>
                  </a:cubicBezTo>
                  <a:moveTo>
                    <a:pt x="42" y="48"/>
                  </a:moveTo>
                  <a:cubicBezTo>
                    <a:pt x="43" y="46"/>
                    <a:pt x="43" y="44"/>
                    <a:pt x="44" y="43"/>
                  </a:cubicBezTo>
                  <a:cubicBezTo>
                    <a:pt x="50" y="42"/>
                    <a:pt x="55" y="41"/>
                    <a:pt x="61" y="40"/>
                  </a:cubicBezTo>
                  <a:cubicBezTo>
                    <a:pt x="59" y="45"/>
                    <a:pt x="57" y="49"/>
                    <a:pt x="54" y="53"/>
                  </a:cubicBezTo>
                  <a:cubicBezTo>
                    <a:pt x="53" y="54"/>
                    <a:pt x="53" y="55"/>
                    <a:pt x="54" y="55"/>
                  </a:cubicBezTo>
                  <a:cubicBezTo>
                    <a:pt x="46" y="55"/>
                    <a:pt x="46" y="55"/>
                    <a:pt x="46" y="55"/>
                  </a:cubicBezTo>
                  <a:cubicBezTo>
                    <a:pt x="46" y="55"/>
                    <a:pt x="46" y="55"/>
                    <a:pt x="45" y="55"/>
                  </a:cubicBezTo>
                  <a:cubicBezTo>
                    <a:pt x="45" y="55"/>
                    <a:pt x="45" y="55"/>
                    <a:pt x="45" y="55"/>
                  </a:cubicBezTo>
                  <a:cubicBezTo>
                    <a:pt x="45" y="55"/>
                    <a:pt x="44" y="55"/>
                    <a:pt x="44" y="55"/>
                  </a:cubicBezTo>
                  <a:cubicBezTo>
                    <a:pt x="43" y="55"/>
                    <a:pt x="43" y="55"/>
                    <a:pt x="43" y="55"/>
                  </a:cubicBezTo>
                  <a:cubicBezTo>
                    <a:pt x="43" y="55"/>
                    <a:pt x="42" y="54"/>
                    <a:pt x="42" y="54"/>
                  </a:cubicBezTo>
                  <a:cubicBezTo>
                    <a:pt x="42" y="54"/>
                    <a:pt x="42" y="54"/>
                    <a:pt x="42" y="55"/>
                  </a:cubicBezTo>
                  <a:cubicBezTo>
                    <a:pt x="41" y="54"/>
                    <a:pt x="41" y="53"/>
                    <a:pt x="41" y="52"/>
                  </a:cubicBezTo>
                  <a:cubicBezTo>
                    <a:pt x="41" y="52"/>
                    <a:pt x="41" y="51"/>
                    <a:pt x="41" y="51"/>
                  </a:cubicBezTo>
                  <a:cubicBezTo>
                    <a:pt x="44" y="50"/>
                    <a:pt x="48" y="50"/>
                    <a:pt x="51" y="49"/>
                  </a:cubicBezTo>
                  <a:cubicBezTo>
                    <a:pt x="53" y="49"/>
                    <a:pt x="56" y="49"/>
                    <a:pt x="58" y="47"/>
                  </a:cubicBezTo>
                  <a:cubicBezTo>
                    <a:pt x="58" y="46"/>
                    <a:pt x="57" y="45"/>
                    <a:pt x="56" y="45"/>
                  </a:cubicBezTo>
                  <a:cubicBezTo>
                    <a:pt x="56" y="45"/>
                    <a:pt x="56" y="45"/>
                    <a:pt x="55" y="45"/>
                  </a:cubicBezTo>
                  <a:cubicBezTo>
                    <a:pt x="54" y="47"/>
                    <a:pt x="50" y="47"/>
                    <a:pt x="48" y="47"/>
                  </a:cubicBezTo>
                  <a:cubicBezTo>
                    <a:pt x="46" y="47"/>
                    <a:pt x="44" y="48"/>
                    <a:pt x="42" y="48"/>
                  </a:cubicBezTo>
                  <a:moveTo>
                    <a:pt x="54" y="33"/>
                  </a:moveTo>
                  <a:cubicBezTo>
                    <a:pt x="56" y="33"/>
                    <a:pt x="57" y="33"/>
                    <a:pt x="59" y="32"/>
                  </a:cubicBezTo>
                  <a:cubicBezTo>
                    <a:pt x="61" y="32"/>
                    <a:pt x="62" y="32"/>
                    <a:pt x="64" y="31"/>
                  </a:cubicBezTo>
                  <a:cubicBezTo>
                    <a:pt x="63" y="33"/>
                    <a:pt x="63" y="35"/>
                    <a:pt x="62" y="37"/>
                  </a:cubicBezTo>
                  <a:cubicBezTo>
                    <a:pt x="57" y="38"/>
                    <a:pt x="51" y="39"/>
                    <a:pt x="45" y="40"/>
                  </a:cubicBezTo>
                  <a:cubicBezTo>
                    <a:pt x="46" y="37"/>
                    <a:pt x="47" y="35"/>
                    <a:pt x="48" y="33"/>
                  </a:cubicBezTo>
                  <a:cubicBezTo>
                    <a:pt x="48" y="33"/>
                    <a:pt x="48" y="33"/>
                    <a:pt x="48" y="33"/>
                  </a:cubicBezTo>
                  <a:cubicBezTo>
                    <a:pt x="50" y="33"/>
                    <a:pt x="52" y="33"/>
                    <a:pt x="54" y="33"/>
                  </a:cubicBezTo>
                  <a:moveTo>
                    <a:pt x="52" y="25"/>
                  </a:moveTo>
                  <a:cubicBezTo>
                    <a:pt x="56" y="24"/>
                    <a:pt x="60" y="24"/>
                    <a:pt x="63" y="24"/>
                  </a:cubicBezTo>
                  <a:cubicBezTo>
                    <a:pt x="65" y="24"/>
                    <a:pt x="66" y="23"/>
                    <a:pt x="67" y="23"/>
                  </a:cubicBezTo>
                  <a:cubicBezTo>
                    <a:pt x="66" y="25"/>
                    <a:pt x="66" y="27"/>
                    <a:pt x="65" y="28"/>
                  </a:cubicBezTo>
                  <a:cubicBezTo>
                    <a:pt x="63" y="29"/>
                    <a:pt x="60" y="30"/>
                    <a:pt x="58" y="30"/>
                  </a:cubicBezTo>
                  <a:cubicBezTo>
                    <a:pt x="57" y="30"/>
                    <a:pt x="55" y="30"/>
                    <a:pt x="54" y="30"/>
                  </a:cubicBezTo>
                  <a:cubicBezTo>
                    <a:pt x="53" y="30"/>
                    <a:pt x="51" y="30"/>
                    <a:pt x="49" y="30"/>
                  </a:cubicBezTo>
                  <a:cubicBezTo>
                    <a:pt x="50" y="28"/>
                    <a:pt x="50" y="27"/>
                    <a:pt x="51" y="25"/>
                  </a:cubicBezTo>
                  <a:cubicBezTo>
                    <a:pt x="51" y="25"/>
                    <a:pt x="51" y="25"/>
                    <a:pt x="51" y="25"/>
                  </a:cubicBezTo>
                  <a:cubicBezTo>
                    <a:pt x="52" y="25"/>
                    <a:pt x="52" y="25"/>
                    <a:pt x="52" y="25"/>
                  </a:cubicBezTo>
                  <a:moveTo>
                    <a:pt x="55" y="16"/>
                  </a:moveTo>
                  <a:cubicBezTo>
                    <a:pt x="59" y="16"/>
                    <a:pt x="63" y="16"/>
                    <a:pt x="67" y="16"/>
                  </a:cubicBezTo>
                  <a:cubicBezTo>
                    <a:pt x="68" y="15"/>
                    <a:pt x="70" y="15"/>
                    <a:pt x="71" y="15"/>
                  </a:cubicBezTo>
                  <a:cubicBezTo>
                    <a:pt x="70" y="17"/>
                    <a:pt x="69" y="18"/>
                    <a:pt x="68" y="20"/>
                  </a:cubicBezTo>
                  <a:cubicBezTo>
                    <a:pt x="65" y="21"/>
                    <a:pt x="62" y="21"/>
                    <a:pt x="60" y="21"/>
                  </a:cubicBezTo>
                  <a:cubicBezTo>
                    <a:pt x="57" y="22"/>
                    <a:pt x="54" y="22"/>
                    <a:pt x="52" y="23"/>
                  </a:cubicBezTo>
                  <a:cubicBezTo>
                    <a:pt x="53" y="21"/>
                    <a:pt x="53" y="18"/>
                    <a:pt x="55" y="16"/>
                  </a:cubicBezTo>
                  <a:cubicBezTo>
                    <a:pt x="55" y="16"/>
                    <a:pt x="55" y="16"/>
                    <a:pt x="55" y="16"/>
                  </a:cubicBezTo>
                  <a:moveTo>
                    <a:pt x="56" y="14"/>
                  </a:moveTo>
                  <a:cubicBezTo>
                    <a:pt x="58" y="12"/>
                    <a:pt x="59" y="10"/>
                    <a:pt x="62" y="10"/>
                  </a:cubicBezTo>
                  <a:cubicBezTo>
                    <a:pt x="64" y="10"/>
                    <a:pt x="68" y="9"/>
                    <a:pt x="70" y="9"/>
                  </a:cubicBezTo>
                  <a:cubicBezTo>
                    <a:pt x="71" y="9"/>
                    <a:pt x="71" y="9"/>
                    <a:pt x="72" y="9"/>
                  </a:cubicBezTo>
                  <a:cubicBezTo>
                    <a:pt x="72" y="9"/>
                    <a:pt x="72" y="9"/>
                    <a:pt x="72" y="9"/>
                  </a:cubicBezTo>
                  <a:cubicBezTo>
                    <a:pt x="73" y="9"/>
                    <a:pt x="74" y="9"/>
                    <a:pt x="76" y="9"/>
                  </a:cubicBezTo>
                  <a:cubicBezTo>
                    <a:pt x="75" y="10"/>
                    <a:pt x="74" y="11"/>
                    <a:pt x="73" y="12"/>
                  </a:cubicBezTo>
                  <a:cubicBezTo>
                    <a:pt x="71" y="13"/>
                    <a:pt x="68" y="13"/>
                    <a:pt x="65" y="13"/>
                  </a:cubicBezTo>
                  <a:cubicBezTo>
                    <a:pt x="62" y="13"/>
                    <a:pt x="59" y="14"/>
                    <a:pt x="56" y="14"/>
                  </a:cubicBezTo>
                  <a:moveTo>
                    <a:pt x="61" y="7"/>
                  </a:moveTo>
                  <a:cubicBezTo>
                    <a:pt x="63" y="4"/>
                    <a:pt x="66" y="3"/>
                    <a:pt x="71" y="2"/>
                  </a:cubicBezTo>
                  <a:cubicBezTo>
                    <a:pt x="71" y="2"/>
                    <a:pt x="72" y="2"/>
                    <a:pt x="73" y="2"/>
                  </a:cubicBezTo>
                  <a:cubicBezTo>
                    <a:pt x="75" y="2"/>
                    <a:pt x="77" y="2"/>
                    <a:pt x="78" y="3"/>
                  </a:cubicBezTo>
                  <a:cubicBezTo>
                    <a:pt x="78" y="3"/>
                    <a:pt x="78" y="4"/>
                    <a:pt x="79" y="4"/>
                  </a:cubicBezTo>
                  <a:cubicBezTo>
                    <a:pt x="78" y="4"/>
                    <a:pt x="78" y="4"/>
                    <a:pt x="77" y="4"/>
                  </a:cubicBezTo>
                  <a:cubicBezTo>
                    <a:pt x="75" y="4"/>
                    <a:pt x="73" y="4"/>
                    <a:pt x="71" y="4"/>
                  </a:cubicBezTo>
                  <a:cubicBezTo>
                    <a:pt x="70" y="5"/>
                    <a:pt x="69" y="5"/>
                    <a:pt x="69" y="6"/>
                  </a:cubicBezTo>
                  <a:cubicBezTo>
                    <a:pt x="66" y="7"/>
                    <a:pt x="64" y="7"/>
                    <a:pt x="61" y="7"/>
                  </a:cubicBezTo>
                  <a:moveTo>
                    <a:pt x="73" y="0"/>
                  </a:moveTo>
                  <a:cubicBezTo>
                    <a:pt x="72" y="0"/>
                    <a:pt x="70" y="0"/>
                    <a:pt x="69" y="0"/>
                  </a:cubicBezTo>
                  <a:cubicBezTo>
                    <a:pt x="62" y="0"/>
                    <a:pt x="61" y="2"/>
                    <a:pt x="57" y="8"/>
                  </a:cubicBezTo>
                  <a:cubicBezTo>
                    <a:pt x="57" y="9"/>
                    <a:pt x="57" y="9"/>
                    <a:pt x="57" y="9"/>
                  </a:cubicBezTo>
                  <a:cubicBezTo>
                    <a:pt x="56" y="9"/>
                    <a:pt x="56" y="9"/>
                    <a:pt x="56" y="9"/>
                  </a:cubicBezTo>
                  <a:cubicBezTo>
                    <a:pt x="52" y="12"/>
                    <a:pt x="49" y="22"/>
                    <a:pt x="48" y="27"/>
                  </a:cubicBezTo>
                  <a:cubicBezTo>
                    <a:pt x="46" y="32"/>
                    <a:pt x="44" y="36"/>
                    <a:pt x="42" y="41"/>
                  </a:cubicBezTo>
                  <a:cubicBezTo>
                    <a:pt x="42" y="41"/>
                    <a:pt x="42" y="41"/>
                    <a:pt x="42" y="41"/>
                  </a:cubicBezTo>
                  <a:cubicBezTo>
                    <a:pt x="40" y="45"/>
                    <a:pt x="39" y="49"/>
                    <a:pt x="38" y="53"/>
                  </a:cubicBezTo>
                  <a:cubicBezTo>
                    <a:pt x="37" y="55"/>
                    <a:pt x="38" y="57"/>
                    <a:pt x="40" y="57"/>
                  </a:cubicBezTo>
                  <a:cubicBezTo>
                    <a:pt x="40" y="58"/>
                    <a:pt x="40" y="58"/>
                    <a:pt x="41" y="58"/>
                  </a:cubicBezTo>
                  <a:cubicBezTo>
                    <a:pt x="42" y="63"/>
                    <a:pt x="47" y="66"/>
                    <a:pt x="51" y="69"/>
                  </a:cubicBezTo>
                  <a:cubicBezTo>
                    <a:pt x="51" y="69"/>
                    <a:pt x="52" y="71"/>
                    <a:pt x="53" y="71"/>
                  </a:cubicBezTo>
                  <a:cubicBezTo>
                    <a:pt x="54" y="71"/>
                    <a:pt x="54" y="71"/>
                    <a:pt x="55" y="70"/>
                  </a:cubicBezTo>
                  <a:cubicBezTo>
                    <a:pt x="56" y="71"/>
                    <a:pt x="58" y="72"/>
                    <a:pt x="59" y="72"/>
                  </a:cubicBezTo>
                  <a:cubicBezTo>
                    <a:pt x="65" y="76"/>
                    <a:pt x="70" y="80"/>
                    <a:pt x="75" y="86"/>
                  </a:cubicBezTo>
                  <a:cubicBezTo>
                    <a:pt x="80" y="91"/>
                    <a:pt x="83" y="98"/>
                    <a:pt x="86" y="104"/>
                  </a:cubicBezTo>
                  <a:cubicBezTo>
                    <a:pt x="86" y="106"/>
                    <a:pt x="87" y="107"/>
                    <a:pt x="88" y="109"/>
                  </a:cubicBezTo>
                  <a:cubicBezTo>
                    <a:pt x="88" y="111"/>
                    <a:pt x="89" y="113"/>
                    <a:pt x="90" y="115"/>
                  </a:cubicBezTo>
                  <a:cubicBezTo>
                    <a:pt x="90" y="120"/>
                    <a:pt x="90" y="124"/>
                    <a:pt x="90" y="128"/>
                  </a:cubicBezTo>
                  <a:cubicBezTo>
                    <a:pt x="91" y="133"/>
                    <a:pt x="91" y="139"/>
                    <a:pt x="90" y="144"/>
                  </a:cubicBezTo>
                  <a:cubicBezTo>
                    <a:pt x="89" y="147"/>
                    <a:pt x="88" y="149"/>
                    <a:pt x="87" y="152"/>
                  </a:cubicBezTo>
                  <a:cubicBezTo>
                    <a:pt x="86" y="153"/>
                    <a:pt x="86" y="153"/>
                    <a:pt x="86" y="153"/>
                  </a:cubicBezTo>
                  <a:cubicBezTo>
                    <a:pt x="85" y="161"/>
                    <a:pt x="78" y="170"/>
                    <a:pt x="73" y="175"/>
                  </a:cubicBezTo>
                  <a:cubicBezTo>
                    <a:pt x="72" y="176"/>
                    <a:pt x="71" y="177"/>
                    <a:pt x="70" y="178"/>
                  </a:cubicBezTo>
                  <a:cubicBezTo>
                    <a:pt x="68" y="175"/>
                    <a:pt x="66" y="172"/>
                    <a:pt x="65" y="168"/>
                  </a:cubicBezTo>
                  <a:cubicBezTo>
                    <a:pt x="65" y="168"/>
                    <a:pt x="64" y="167"/>
                    <a:pt x="64" y="167"/>
                  </a:cubicBezTo>
                  <a:cubicBezTo>
                    <a:pt x="63" y="165"/>
                    <a:pt x="63" y="163"/>
                    <a:pt x="63" y="161"/>
                  </a:cubicBezTo>
                  <a:cubicBezTo>
                    <a:pt x="62" y="157"/>
                    <a:pt x="61" y="153"/>
                    <a:pt x="58" y="150"/>
                  </a:cubicBezTo>
                  <a:cubicBezTo>
                    <a:pt x="58" y="149"/>
                    <a:pt x="57" y="148"/>
                    <a:pt x="55" y="148"/>
                  </a:cubicBezTo>
                  <a:cubicBezTo>
                    <a:pt x="55" y="148"/>
                    <a:pt x="54" y="148"/>
                    <a:pt x="54" y="148"/>
                  </a:cubicBezTo>
                  <a:cubicBezTo>
                    <a:pt x="53" y="149"/>
                    <a:pt x="53" y="149"/>
                    <a:pt x="53" y="149"/>
                  </a:cubicBezTo>
                  <a:cubicBezTo>
                    <a:pt x="53" y="149"/>
                    <a:pt x="52" y="149"/>
                    <a:pt x="52" y="149"/>
                  </a:cubicBezTo>
                  <a:cubicBezTo>
                    <a:pt x="49" y="149"/>
                    <a:pt x="46" y="147"/>
                    <a:pt x="43" y="146"/>
                  </a:cubicBezTo>
                  <a:cubicBezTo>
                    <a:pt x="43" y="146"/>
                    <a:pt x="42" y="146"/>
                    <a:pt x="42" y="146"/>
                  </a:cubicBezTo>
                  <a:cubicBezTo>
                    <a:pt x="39" y="146"/>
                    <a:pt x="38" y="148"/>
                    <a:pt x="36" y="151"/>
                  </a:cubicBezTo>
                  <a:cubicBezTo>
                    <a:pt x="33" y="156"/>
                    <a:pt x="29" y="160"/>
                    <a:pt x="25" y="165"/>
                  </a:cubicBezTo>
                  <a:cubicBezTo>
                    <a:pt x="21" y="170"/>
                    <a:pt x="17" y="175"/>
                    <a:pt x="14" y="180"/>
                  </a:cubicBezTo>
                  <a:cubicBezTo>
                    <a:pt x="11" y="185"/>
                    <a:pt x="8" y="191"/>
                    <a:pt x="6" y="196"/>
                  </a:cubicBezTo>
                  <a:cubicBezTo>
                    <a:pt x="4" y="199"/>
                    <a:pt x="0" y="203"/>
                    <a:pt x="0" y="207"/>
                  </a:cubicBezTo>
                  <a:cubicBezTo>
                    <a:pt x="0" y="209"/>
                    <a:pt x="4" y="213"/>
                    <a:pt x="8" y="213"/>
                  </a:cubicBezTo>
                  <a:cubicBezTo>
                    <a:pt x="8" y="213"/>
                    <a:pt x="8" y="213"/>
                    <a:pt x="9" y="213"/>
                  </a:cubicBezTo>
                  <a:cubicBezTo>
                    <a:pt x="18" y="220"/>
                    <a:pt x="28" y="227"/>
                    <a:pt x="38" y="233"/>
                  </a:cubicBezTo>
                  <a:cubicBezTo>
                    <a:pt x="39" y="233"/>
                    <a:pt x="41" y="234"/>
                    <a:pt x="42" y="235"/>
                  </a:cubicBezTo>
                  <a:cubicBezTo>
                    <a:pt x="47" y="238"/>
                    <a:pt x="53" y="241"/>
                    <a:pt x="58" y="244"/>
                  </a:cubicBezTo>
                  <a:cubicBezTo>
                    <a:pt x="59" y="245"/>
                    <a:pt x="59" y="245"/>
                    <a:pt x="59" y="245"/>
                  </a:cubicBezTo>
                  <a:cubicBezTo>
                    <a:pt x="60" y="245"/>
                    <a:pt x="60" y="245"/>
                    <a:pt x="61" y="244"/>
                  </a:cubicBezTo>
                  <a:cubicBezTo>
                    <a:pt x="63" y="245"/>
                    <a:pt x="65" y="246"/>
                    <a:pt x="67" y="247"/>
                  </a:cubicBezTo>
                  <a:cubicBezTo>
                    <a:pt x="67" y="247"/>
                    <a:pt x="67" y="247"/>
                    <a:pt x="68" y="247"/>
                  </a:cubicBezTo>
                  <a:cubicBezTo>
                    <a:pt x="69" y="248"/>
                    <a:pt x="71" y="249"/>
                    <a:pt x="73" y="250"/>
                  </a:cubicBezTo>
                  <a:cubicBezTo>
                    <a:pt x="73" y="250"/>
                    <a:pt x="73" y="250"/>
                    <a:pt x="74" y="250"/>
                  </a:cubicBezTo>
                  <a:cubicBezTo>
                    <a:pt x="74" y="250"/>
                    <a:pt x="75" y="249"/>
                    <a:pt x="75" y="249"/>
                  </a:cubicBezTo>
                  <a:cubicBezTo>
                    <a:pt x="78" y="250"/>
                    <a:pt x="81" y="250"/>
                    <a:pt x="83" y="251"/>
                  </a:cubicBezTo>
                  <a:cubicBezTo>
                    <a:pt x="83" y="251"/>
                    <a:pt x="83" y="251"/>
                    <a:pt x="83" y="251"/>
                  </a:cubicBezTo>
                  <a:cubicBezTo>
                    <a:pt x="84" y="251"/>
                    <a:pt x="84" y="250"/>
                    <a:pt x="85" y="250"/>
                  </a:cubicBezTo>
                  <a:cubicBezTo>
                    <a:pt x="85" y="249"/>
                    <a:pt x="85" y="249"/>
                    <a:pt x="85" y="249"/>
                  </a:cubicBezTo>
                  <a:cubicBezTo>
                    <a:pt x="85" y="249"/>
                    <a:pt x="86" y="249"/>
                    <a:pt x="86" y="249"/>
                  </a:cubicBezTo>
                  <a:cubicBezTo>
                    <a:pt x="88" y="246"/>
                    <a:pt x="87" y="242"/>
                    <a:pt x="86" y="239"/>
                  </a:cubicBezTo>
                  <a:cubicBezTo>
                    <a:pt x="85" y="238"/>
                    <a:pt x="85" y="238"/>
                    <a:pt x="85" y="237"/>
                  </a:cubicBezTo>
                  <a:cubicBezTo>
                    <a:pt x="85" y="233"/>
                    <a:pt x="85" y="229"/>
                    <a:pt x="82" y="225"/>
                  </a:cubicBezTo>
                  <a:cubicBezTo>
                    <a:pt x="82" y="225"/>
                    <a:pt x="82" y="225"/>
                    <a:pt x="82" y="225"/>
                  </a:cubicBezTo>
                  <a:cubicBezTo>
                    <a:pt x="80" y="217"/>
                    <a:pt x="76" y="208"/>
                    <a:pt x="72" y="200"/>
                  </a:cubicBezTo>
                  <a:cubicBezTo>
                    <a:pt x="83" y="197"/>
                    <a:pt x="90" y="186"/>
                    <a:pt x="95" y="176"/>
                  </a:cubicBezTo>
                  <a:cubicBezTo>
                    <a:pt x="98" y="172"/>
                    <a:pt x="101" y="169"/>
                    <a:pt x="103" y="164"/>
                  </a:cubicBezTo>
                  <a:cubicBezTo>
                    <a:pt x="109" y="149"/>
                    <a:pt x="109" y="130"/>
                    <a:pt x="106" y="114"/>
                  </a:cubicBezTo>
                  <a:cubicBezTo>
                    <a:pt x="101" y="87"/>
                    <a:pt x="85" y="65"/>
                    <a:pt x="60" y="54"/>
                  </a:cubicBezTo>
                  <a:cubicBezTo>
                    <a:pt x="69" y="39"/>
                    <a:pt x="68" y="20"/>
                    <a:pt x="83" y="10"/>
                  </a:cubicBezTo>
                  <a:cubicBezTo>
                    <a:pt x="84" y="9"/>
                    <a:pt x="84" y="9"/>
                    <a:pt x="84" y="9"/>
                  </a:cubicBezTo>
                  <a:cubicBezTo>
                    <a:pt x="89" y="10"/>
                    <a:pt x="94" y="11"/>
                    <a:pt x="99" y="11"/>
                  </a:cubicBezTo>
                  <a:cubicBezTo>
                    <a:pt x="115" y="17"/>
                    <a:pt x="129" y="34"/>
                    <a:pt x="138" y="46"/>
                  </a:cubicBezTo>
                  <a:cubicBezTo>
                    <a:pt x="146" y="57"/>
                    <a:pt x="151" y="70"/>
                    <a:pt x="156" y="82"/>
                  </a:cubicBezTo>
                  <a:cubicBezTo>
                    <a:pt x="161" y="96"/>
                    <a:pt x="164" y="111"/>
                    <a:pt x="165" y="126"/>
                  </a:cubicBezTo>
                  <a:cubicBezTo>
                    <a:pt x="167" y="149"/>
                    <a:pt x="161" y="171"/>
                    <a:pt x="144" y="187"/>
                  </a:cubicBezTo>
                  <a:cubicBezTo>
                    <a:pt x="128" y="201"/>
                    <a:pt x="107" y="207"/>
                    <a:pt x="86" y="207"/>
                  </a:cubicBezTo>
                  <a:cubicBezTo>
                    <a:pt x="86" y="207"/>
                    <a:pt x="85" y="207"/>
                    <a:pt x="84" y="207"/>
                  </a:cubicBezTo>
                  <a:cubicBezTo>
                    <a:pt x="84" y="207"/>
                    <a:pt x="84" y="207"/>
                    <a:pt x="84" y="207"/>
                  </a:cubicBezTo>
                  <a:cubicBezTo>
                    <a:pt x="81" y="207"/>
                    <a:pt x="81" y="212"/>
                    <a:pt x="84" y="212"/>
                  </a:cubicBezTo>
                  <a:cubicBezTo>
                    <a:pt x="85" y="212"/>
                    <a:pt x="85" y="212"/>
                    <a:pt x="86" y="212"/>
                  </a:cubicBezTo>
                  <a:cubicBezTo>
                    <a:pt x="106" y="212"/>
                    <a:pt x="127" y="207"/>
                    <a:pt x="143" y="194"/>
                  </a:cubicBezTo>
                  <a:cubicBezTo>
                    <a:pt x="160" y="181"/>
                    <a:pt x="169" y="162"/>
                    <a:pt x="171" y="141"/>
                  </a:cubicBezTo>
                  <a:cubicBezTo>
                    <a:pt x="173" y="112"/>
                    <a:pt x="163" y="82"/>
                    <a:pt x="150" y="57"/>
                  </a:cubicBezTo>
                  <a:cubicBezTo>
                    <a:pt x="142" y="42"/>
                    <a:pt x="130" y="26"/>
                    <a:pt x="115" y="15"/>
                  </a:cubicBezTo>
                  <a:cubicBezTo>
                    <a:pt x="115" y="14"/>
                    <a:pt x="115" y="14"/>
                    <a:pt x="115" y="14"/>
                  </a:cubicBezTo>
                  <a:cubicBezTo>
                    <a:pt x="114" y="12"/>
                    <a:pt x="112" y="11"/>
                    <a:pt x="109" y="9"/>
                  </a:cubicBezTo>
                  <a:cubicBezTo>
                    <a:pt x="109" y="8"/>
                    <a:pt x="109" y="7"/>
                    <a:pt x="107" y="7"/>
                  </a:cubicBezTo>
                  <a:cubicBezTo>
                    <a:pt x="106" y="7"/>
                    <a:pt x="105" y="7"/>
                    <a:pt x="103" y="7"/>
                  </a:cubicBezTo>
                  <a:cubicBezTo>
                    <a:pt x="103" y="6"/>
                    <a:pt x="102" y="6"/>
                    <a:pt x="101" y="6"/>
                  </a:cubicBezTo>
                  <a:cubicBezTo>
                    <a:pt x="96" y="3"/>
                    <a:pt x="90" y="1"/>
                    <a:pt x="84" y="1"/>
                  </a:cubicBezTo>
                  <a:cubicBezTo>
                    <a:pt x="83" y="1"/>
                    <a:pt x="83" y="1"/>
                    <a:pt x="83" y="1"/>
                  </a:cubicBezTo>
                  <a:cubicBezTo>
                    <a:pt x="80" y="0"/>
                    <a:pt x="76" y="0"/>
                    <a:pt x="73"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562" name="Google Shape;562;p22"/>
            <p:cNvSpPr/>
            <p:nvPr/>
          </p:nvSpPr>
          <p:spPr>
            <a:xfrm>
              <a:off x="3010048" y="3885776"/>
              <a:ext cx="839788" cy="573088"/>
            </a:xfrm>
            <a:custGeom>
              <a:rect b="b" l="l" r="r" t="t"/>
              <a:pathLst>
                <a:path extrusionOk="0" h="135" w="198">
                  <a:moveTo>
                    <a:pt x="93" y="81"/>
                  </a:moveTo>
                  <a:cubicBezTo>
                    <a:pt x="89" y="81"/>
                    <a:pt x="86" y="81"/>
                    <a:pt x="82" y="80"/>
                  </a:cubicBezTo>
                  <a:cubicBezTo>
                    <a:pt x="83" y="80"/>
                    <a:pt x="83" y="80"/>
                    <a:pt x="83" y="80"/>
                  </a:cubicBezTo>
                  <a:cubicBezTo>
                    <a:pt x="86" y="80"/>
                    <a:pt x="90" y="81"/>
                    <a:pt x="94" y="81"/>
                  </a:cubicBezTo>
                  <a:cubicBezTo>
                    <a:pt x="94" y="81"/>
                    <a:pt x="93" y="81"/>
                    <a:pt x="93" y="81"/>
                  </a:cubicBezTo>
                  <a:moveTo>
                    <a:pt x="98" y="79"/>
                  </a:moveTo>
                  <a:cubicBezTo>
                    <a:pt x="99" y="79"/>
                    <a:pt x="99" y="79"/>
                    <a:pt x="100" y="79"/>
                  </a:cubicBezTo>
                  <a:cubicBezTo>
                    <a:pt x="101" y="79"/>
                    <a:pt x="101" y="79"/>
                    <a:pt x="101" y="79"/>
                  </a:cubicBezTo>
                  <a:cubicBezTo>
                    <a:pt x="101" y="80"/>
                    <a:pt x="101" y="80"/>
                    <a:pt x="101" y="80"/>
                  </a:cubicBezTo>
                  <a:cubicBezTo>
                    <a:pt x="105" y="80"/>
                    <a:pt x="105" y="80"/>
                    <a:pt x="105" y="80"/>
                  </a:cubicBezTo>
                  <a:cubicBezTo>
                    <a:pt x="106" y="80"/>
                    <a:pt x="106" y="80"/>
                    <a:pt x="106" y="80"/>
                  </a:cubicBezTo>
                  <a:cubicBezTo>
                    <a:pt x="106" y="80"/>
                    <a:pt x="107" y="80"/>
                    <a:pt x="107" y="80"/>
                  </a:cubicBezTo>
                  <a:cubicBezTo>
                    <a:pt x="108" y="80"/>
                    <a:pt x="108" y="80"/>
                    <a:pt x="108" y="80"/>
                  </a:cubicBezTo>
                  <a:cubicBezTo>
                    <a:pt x="107" y="80"/>
                    <a:pt x="106" y="80"/>
                    <a:pt x="105" y="80"/>
                  </a:cubicBezTo>
                  <a:cubicBezTo>
                    <a:pt x="101" y="81"/>
                    <a:pt x="98" y="81"/>
                    <a:pt x="95" y="81"/>
                  </a:cubicBezTo>
                  <a:cubicBezTo>
                    <a:pt x="95" y="81"/>
                    <a:pt x="96" y="81"/>
                    <a:pt x="96" y="80"/>
                  </a:cubicBezTo>
                  <a:cubicBezTo>
                    <a:pt x="96" y="80"/>
                    <a:pt x="96" y="80"/>
                    <a:pt x="96" y="80"/>
                  </a:cubicBezTo>
                  <a:cubicBezTo>
                    <a:pt x="96" y="80"/>
                    <a:pt x="97" y="80"/>
                    <a:pt x="97" y="79"/>
                  </a:cubicBezTo>
                  <a:cubicBezTo>
                    <a:pt x="97" y="79"/>
                    <a:pt x="98" y="79"/>
                    <a:pt x="98" y="79"/>
                  </a:cubicBezTo>
                  <a:moveTo>
                    <a:pt x="99" y="77"/>
                  </a:moveTo>
                  <a:cubicBezTo>
                    <a:pt x="98" y="77"/>
                    <a:pt x="98" y="77"/>
                    <a:pt x="98" y="77"/>
                  </a:cubicBezTo>
                  <a:cubicBezTo>
                    <a:pt x="98" y="76"/>
                    <a:pt x="98" y="76"/>
                    <a:pt x="98" y="76"/>
                  </a:cubicBezTo>
                  <a:cubicBezTo>
                    <a:pt x="100" y="76"/>
                    <a:pt x="101" y="76"/>
                    <a:pt x="102" y="76"/>
                  </a:cubicBezTo>
                  <a:cubicBezTo>
                    <a:pt x="101" y="77"/>
                    <a:pt x="100" y="77"/>
                    <a:pt x="99" y="77"/>
                  </a:cubicBezTo>
                  <a:moveTo>
                    <a:pt x="113" y="76"/>
                  </a:moveTo>
                  <a:cubicBezTo>
                    <a:pt x="115" y="75"/>
                    <a:pt x="116" y="75"/>
                    <a:pt x="118" y="75"/>
                  </a:cubicBezTo>
                  <a:cubicBezTo>
                    <a:pt x="118" y="75"/>
                    <a:pt x="118" y="74"/>
                    <a:pt x="119" y="74"/>
                  </a:cubicBezTo>
                  <a:cubicBezTo>
                    <a:pt x="118" y="75"/>
                    <a:pt x="118" y="75"/>
                    <a:pt x="117" y="75"/>
                  </a:cubicBezTo>
                  <a:cubicBezTo>
                    <a:pt x="116" y="76"/>
                    <a:pt x="115" y="76"/>
                    <a:pt x="113" y="76"/>
                  </a:cubicBezTo>
                  <a:moveTo>
                    <a:pt x="101" y="74"/>
                  </a:moveTo>
                  <a:cubicBezTo>
                    <a:pt x="102" y="74"/>
                    <a:pt x="103" y="74"/>
                    <a:pt x="103" y="74"/>
                  </a:cubicBezTo>
                  <a:cubicBezTo>
                    <a:pt x="104" y="74"/>
                    <a:pt x="104" y="74"/>
                    <a:pt x="105" y="74"/>
                  </a:cubicBezTo>
                  <a:cubicBezTo>
                    <a:pt x="105" y="75"/>
                    <a:pt x="104" y="75"/>
                    <a:pt x="104" y="75"/>
                  </a:cubicBezTo>
                  <a:cubicBezTo>
                    <a:pt x="104" y="75"/>
                    <a:pt x="103" y="74"/>
                    <a:pt x="103" y="74"/>
                  </a:cubicBezTo>
                  <a:cubicBezTo>
                    <a:pt x="102" y="74"/>
                    <a:pt x="102" y="74"/>
                    <a:pt x="101" y="74"/>
                  </a:cubicBezTo>
                  <a:moveTo>
                    <a:pt x="107" y="75"/>
                  </a:moveTo>
                  <a:cubicBezTo>
                    <a:pt x="108" y="74"/>
                    <a:pt x="108" y="74"/>
                    <a:pt x="108" y="74"/>
                  </a:cubicBezTo>
                  <a:cubicBezTo>
                    <a:pt x="108" y="74"/>
                    <a:pt x="108" y="74"/>
                    <a:pt x="108" y="74"/>
                  </a:cubicBezTo>
                  <a:cubicBezTo>
                    <a:pt x="109" y="74"/>
                    <a:pt x="110" y="74"/>
                    <a:pt x="112" y="74"/>
                  </a:cubicBezTo>
                  <a:cubicBezTo>
                    <a:pt x="110" y="75"/>
                    <a:pt x="109" y="75"/>
                    <a:pt x="107" y="75"/>
                  </a:cubicBezTo>
                  <a:moveTo>
                    <a:pt x="77" y="77"/>
                  </a:moveTo>
                  <a:cubicBezTo>
                    <a:pt x="72" y="76"/>
                    <a:pt x="66" y="75"/>
                    <a:pt x="62" y="72"/>
                  </a:cubicBezTo>
                  <a:cubicBezTo>
                    <a:pt x="62" y="72"/>
                    <a:pt x="62" y="72"/>
                    <a:pt x="62" y="72"/>
                  </a:cubicBezTo>
                  <a:cubicBezTo>
                    <a:pt x="63" y="72"/>
                    <a:pt x="65" y="73"/>
                    <a:pt x="66" y="74"/>
                  </a:cubicBezTo>
                  <a:cubicBezTo>
                    <a:pt x="66" y="74"/>
                    <a:pt x="66" y="74"/>
                    <a:pt x="66" y="74"/>
                  </a:cubicBezTo>
                  <a:cubicBezTo>
                    <a:pt x="67" y="74"/>
                    <a:pt x="68" y="73"/>
                    <a:pt x="67" y="72"/>
                  </a:cubicBezTo>
                  <a:cubicBezTo>
                    <a:pt x="71" y="74"/>
                    <a:pt x="75" y="76"/>
                    <a:pt x="79" y="77"/>
                  </a:cubicBezTo>
                  <a:cubicBezTo>
                    <a:pt x="79" y="77"/>
                    <a:pt x="79" y="77"/>
                    <a:pt x="79" y="77"/>
                  </a:cubicBezTo>
                  <a:cubicBezTo>
                    <a:pt x="78" y="77"/>
                    <a:pt x="78" y="77"/>
                    <a:pt x="77" y="77"/>
                  </a:cubicBezTo>
                  <a:moveTo>
                    <a:pt x="116" y="72"/>
                  </a:moveTo>
                  <a:cubicBezTo>
                    <a:pt x="116" y="72"/>
                    <a:pt x="116" y="72"/>
                    <a:pt x="116" y="72"/>
                  </a:cubicBezTo>
                  <a:cubicBezTo>
                    <a:pt x="118" y="72"/>
                    <a:pt x="120" y="71"/>
                    <a:pt x="121" y="71"/>
                  </a:cubicBezTo>
                  <a:cubicBezTo>
                    <a:pt x="120" y="72"/>
                    <a:pt x="118" y="72"/>
                    <a:pt x="116" y="73"/>
                  </a:cubicBezTo>
                  <a:cubicBezTo>
                    <a:pt x="116" y="73"/>
                    <a:pt x="115" y="73"/>
                    <a:pt x="114" y="73"/>
                  </a:cubicBezTo>
                  <a:cubicBezTo>
                    <a:pt x="113" y="73"/>
                    <a:pt x="111" y="72"/>
                    <a:pt x="110" y="72"/>
                  </a:cubicBezTo>
                  <a:cubicBezTo>
                    <a:pt x="111" y="72"/>
                    <a:pt x="111" y="72"/>
                    <a:pt x="111" y="72"/>
                  </a:cubicBezTo>
                  <a:cubicBezTo>
                    <a:pt x="112" y="72"/>
                    <a:pt x="113" y="72"/>
                    <a:pt x="115" y="71"/>
                  </a:cubicBezTo>
                  <a:cubicBezTo>
                    <a:pt x="115" y="71"/>
                    <a:pt x="115" y="71"/>
                    <a:pt x="115" y="71"/>
                  </a:cubicBezTo>
                  <a:cubicBezTo>
                    <a:pt x="115" y="71"/>
                    <a:pt x="116" y="72"/>
                    <a:pt x="116" y="72"/>
                  </a:cubicBezTo>
                  <a:moveTo>
                    <a:pt x="127" y="70"/>
                  </a:moveTo>
                  <a:cubicBezTo>
                    <a:pt x="127" y="69"/>
                    <a:pt x="127" y="69"/>
                    <a:pt x="127" y="69"/>
                  </a:cubicBezTo>
                  <a:cubicBezTo>
                    <a:pt x="128" y="69"/>
                    <a:pt x="128" y="68"/>
                    <a:pt x="129" y="68"/>
                  </a:cubicBezTo>
                  <a:cubicBezTo>
                    <a:pt x="129" y="68"/>
                    <a:pt x="130" y="68"/>
                    <a:pt x="130" y="68"/>
                  </a:cubicBezTo>
                  <a:cubicBezTo>
                    <a:pt x="130" y="68"/>
                    <a:pt x="130" y="68"/>
                    <a:pt x="130" y="68"/>
                  </a:cubicBezTo>
                  <a:cubicBezTo>
                    <a:pt x="129" y="69"/>
                    <a:pt x="128" y="69"/>
                    <a:pt x="127" y="70"/>
                  </a:cubicBezTo>
                  <a:moveTo>
                    <a:pt x="62" y="69"/>
                  </a:moveTo>
                  <a:cubicBezTo>
                    <a:pt x="61" y="68"/>
                    <a:pt x="60" y="67"/>
                    <a:pt x="58" y="66"/>
                  </a:cubicBezTo>
                  <a:cubicBezTo>
                    <a:pt x="58" y="66"/>
                    <a:pt x="57" y="66"/>
                    <a:pt x="56" y="65"/>
                  </a:cubicBezTo>
                  <a:cubicBezTo>
                    <a:pt x="56" y="65"/>
                    <a:pt x="55" y="64"/>
                    <a:pt x="55" y="63"/>
                  </a:cubicBezTo>
                  <a:cubicBezTo>
                    <a:pt x="54" y="63"/>
                    <a:pt x="54" y="62"/>
                    <a:pt x="53" y="62"/>
                  </a:cubicBezTo>
                  <a:cubicBezTo>
                    <a:pt x="55" y="63"/>
                    <a:pt x="56" y="63"/>
                    <a:pt x="57" y="64"/>
                  </a:cubicBezTo>
                  <a:cubicBezTo>
                    <a:pt x="58" y="65"/>
                    <a:pt x="59" y="65"/>
                    <a:pt x="60" y="66"/>
                  </a:cubicBezTo>
                  <a:cubicBezTo>
                    <a:pt x="60" y="67"/>
                    <a:pt x="60" y="67"/>
                    <a:pt x="60" y="67"/>
                  </a:cubicBezTo>
                  <a:cubicBezTo>
                    <a:pt x="61" y="68"/>
                    <a:pt x="61" y="68"/>
                    <a:pt x="62" y="69"/>
                  </a:cubicBezTo>
                  <a:cubicBezTo>
                    <a:pt x="62" y="69"/>
                    <a:pt x="62" y="69"/>
                    <a:pt x="62" y="69"/>
                  </a:cubicBezTo>
                  <a:moveTo>
                    <a:pt x="54" y="69"/>
                  </a:moveTo>
                  <a:cubicBezTo>
                    <a:pt x="53" y="68"/>
                    <a:pt x="53" y="68"/>
                    <a:pt x="53" y="68"/>
                  </a:cubicBezTo>
                  <a:cubicBezTo>
                    <a:pt x="51" y="67"/>
                    <a:pt x="49" y="64"/>
                    <a:pt x="47" y="61"/>
                  </a:cubicBezTo>
                  <a:cubicBezTo>
                    <a:pt x="50" y="63"/>
                    <a:pt x="52" y="66"/>
                    <a:pt x="54" y="69"/>
                  </a:cubicBezTo>
                  <a:moveTo>
                    <a:pt x="141" y="61"/>
                  </a:moveTo>
                  <a:cubicBezTo>
                    <a:pt x="142" y="60"/>
                    <a:pt x="142" y="59"/>
                    <a:pt x="143" y="58"/>
                  </a:cubicBezTo>
                  <a:cubicBezTo>
                    <a:pt x="144" y="59"/>
                    <a:pt x="144" y="59"/>
                    <a:pt x="144" y="59"/>
                  </a:cubicBezTo>
                  <a:cubicBezTo>
                    <a:pt x="143" y="60"/>
                    <a:pt x="142" y="61"/>
                    <a:pt x="141" y="61"/>
                  </a:cubicBezTo>
                  <a:moveTo>
                    <a:pt x="57" y="59"/>
                  </a:moveTo>
                  <a:cubicBezTo>
                    <a:pt x="56" y="58"/>
                    <a:pt x="56" y="58"/>
                    <a:pt x="55" y="57"/>
                  </a:cubicBezTo>
                  <a:cubicBezTo>
                    <a:pt x="54" y="56"/>
                    <a:pt x="54" y="56"/>
                    <a:pt x="54" y="56"/>
                  </a:cubicBezTo>
                  <a:cubicBezTo>
                    <a:pt x="55" y="56"/>
                    <a:pt x="55" y="56"/>
                    <a:pt x="55" y="56"/>
                  </a:cubicBezTo>
                  <a:cubicBezTo>
                    <a:pt x="55" y="56"/>
                    <a:pt x="56" y="57"/>
                    <a:pt x="56" y="57"/>
                  </a:cubicBezTo>
                  <a:cubicBezTo>
                    <a:pt x="56" y="58"/>
                    <a:pt x="57" y="58"/>
                    <a:pt x="57" y="59"/>
                  </a:cubicBezTo>
                  <a:moveTo>
                    <a:pt x="145" y="55"/>
                  </a:moveTo>
                  <a:cubicBezTo>
                    <a:pt x="145" y="54"/>
                    <a:pt x="145" y="54"/>
                    <a:pt x="145" y="54"/>
                  </a:cubicBezTo>
                  <a:cubicBezTo>
                    <a:pt x="145" y="54"/>
                    <a:pt x="146" y="53"/>
                    <a:pt x="146" y="53"/>
                  </a:cubicBezTo>
                  <a:cubicBezTo>
                    <a:pt x="146" y="52"/>
                    <a:pt x="146" y="52"/>
                    <a:pt x="146" y="52"/>
                  </a:cubicBezTo>
                  <a:cubicBezTo>
                    <a:pt x="146" y="53"/>
                    <a:pt x="146" y="54"/>
                    <a:pt x="146" y="55"/>
                  </a:cubicBezTo>
                  <a:cubicBezTo>
                    <a:pt x="145" y="55"/>
                    <a:pt x="145" y="55"/>
                    <a:pt x="145" y="55"/>
                  </a:cubicBezTo>
                  <a:moveTo>
                    <a:pt x="194" y="62"/>
                  </a:moveTo>
                  <a:cubicBezTo>
                    <a:pt x="194" y="60"/>
                    <a:pt x="194" y="58"/>
                    <a:pt x="194" y="56"/>
                  </a:cubicBezTo>
                  <a:cubicBezTo>
                    <a:pt x="194" y="55"/>
                    <a:pt x="193" y="55"/>
                    <a:pt x="192" y="54"/>
                  </a:cubicBezTo>
                  <a:cubicBezTo>
                    <a:pt x="192" y="52"/>
                    <a:pt x="192" y="50"/>
                    <a:pt x="192" y="48"/>
                  </a:cubicBezTo>
                  <a:cubicBezTo>
                    <a:pt x="194" y="50"/>
                    <a:pt x="195" y="52"/>
                    <a:pt x="196" y="56"/>
                  </a:cubicBezTo>
                  <a:cubicBezTo>
                    <a:pt x="196" y="58"/>
                    <a:pt x="196" y="60"/>
                    <a:pt x="195" y="62"/>
                  </a:cubicBezTo>
                  <a:cubicBezTo>
                    <a:pt x="195" y="62"/>
                    <a:pt x="195" y="62"/>
                    <a:pt x="195" y="62"/>
                  </a:cubicBezTo>
                  <a:cubicBezTo>
                    <a:pt x="195" y="62"/>
                    <a:pt x="194" y="62"/>
                    <a:pt x="194" y="62"/>
                  </a:cubicBezTo>
                  <a:moveTo>
                    <a:pt x="190" y="60"/>
                  </a:moveTo>
                  <a:cubicBezTo>
                    <a:pt x="189" y="59"/>
                    <a:pt x="189" y="58"/>
                    <a:pt x="188" y="58"/>
                  </a:cubicBezTo>
                  <a:cubicBezTo>
                    <a:pt x="187" y="56"/>
                    <a:pt x="187" y="54"/>
                    <a:pt x="187" y="52"/>
                  </a:cubicBezTo>
                  <a:cubicBezTo>
                    <a:pt x="187" y="49"/>
                    <a:pt x="187" y="47"/>
                    <a:pt x="187" y="45"/>
                  </a:cubicBezTo>
                  <a:cubicBezTo>
                    <a:pt x="188" y="46"/>
                    <a:pt x="189" y="47"/>
                    <a:pt x="189" y="49"/>
                  </a:cubicBezTo>
                  <a:cubicBezTo>
                    <a:pt x="190" y="51"/>
                    <a:pt x="190" y="53"/>
                    <a:pt x="190" y="56"/>
                  </a:cubicBezTo>
                  <a:cubicBezTo>
                    <a:pt x="190" y="56"/>
                    <a:pt x="190" y="56"/>
                    <a:pt x="190" y="57"/>
                  </a:cubicBezTo>
                  <a:cubicBezTo>
                    <a:pt x="190" y="58"/>
                    <a:pt x="190" y="59"/>
                    <a:pt x="190" y="60"/>
                  </a:cubicBezTo>
                  <a:moveTo>
                    <a:pt x="146" y="46"/>
                  </a:moveTo>
                  <a:cubicBezTo>
                    <a:pt x="146" y="44"/>
                    <a:pt x="146" y="43"/>
                    <a:pt x="147" y="41"/>
                  </a:cubicBezTo>
                  <a:cubicBezTo>
                    <a:pt x="147" y="42"/>
                    <a:pt x="147" y="43"/>
                    <a:pt x="147" y="44"/>
                  </a:cubicBezTo>
                  <a:cubicBezTo>
                    <a:pt x="147" y="44"/>
                    <a:pt x="146" y="45"/>
                    <a:pt x="146" y="46"/>
                  </a:cubicBezTo>
                  <a:moveTo>
                    <a:pt x="185" y="56"/>
                  </a:moveTo>
                  <a:cubicBezTo>
                    <a:pt x="184" y="55"/>
                    <a:pt x="183" y="55"/>
                    <a:pt x="181" y="54"/>
                  </a:cubicBezTo>
                  <a:cubicBezTo>
                    <a:pt x="181" y="52"/>
                    <a:pt x="181" y="49"/>
                    <a:pt x="181" y="47"/>
                  </a:cubicBezTo>
                  <a:cubicBezTo>
                    <a:pt x="180" y="45"/>
                    <a:pt x="180" y="43"/>
                    <a:pt x="180" y="41"/>
                  </a:cubicBezTo>
                  <a:cubicBezTo>
                    <a:pt x="181" y="42"/>
                    <a:pt x="183" y="42"/>
                    <a:pt x="185" y="43"/>
                  </a:cubicBezTo>
                  <a:cubicBezTo>
                    <a:pt x="184" y="46"/>
                    <a:pt x="185" y="50"/>
                    <a:pt x="185" y="53"/>
                  </a:cubicBezTo>
                  <a:cubicBezTo>
                    <a:pt x="185" y="54"/>
                    <a:pt x="185" y="55"/>
                    <a:pt x="185" y="56"/>
                  </a:cubicBezTo>
                  <a:moveTo>
                    <a:pt x="179" y="53"/>
                  </a:moveTo>
                  <a:cubicBezTo>
                    <a:pt x="178" y="52"/>
                    <a:pt x="176" y="52"/>
                    <a:pt x="175" y="51"/>
                  </a:cubicBezTo>
                  <a:cubicBezTo>
                    <a:pt x="175" y="49"/>
                    <a:pt x="174" y="48"/>
                    <a:pt x="174" y="46"/>
                  </a:cubicBezTo>
                  <a:cubicBezTo>
                    <a:pt x="174" y="43"/>
                    <a:pt x="174" y="41"/>
                    <a:pt x="174" y="39"/>
                  </a:cubicBezTo>
                  <a:cubicBezTo>
                    <a:pt x="175" y="39"/>
                    <a:pt x="176" y="40"/>
                    <a:pt x="177" y="40"/>
                  </a:cubicBezTo>
                  <a:cubicBezTo>
                    <a:pt x="177" y="40"/>
                    <a:pt x="177" y="40"/>
                    <a:pt x="177" y="40"/>
                  </a:cubicBezTo>
                  <a:cubicBezTo>
                    <a:pt x="177" y="41"/>
                    <a:pt x="177" y="41"/>
                    <a:pt x="177" y="41"/>
                  </a:cubicBezTo>
                  <a:cubicBezTo>
                    <a:pt x="178" y="44"/>
                    <a:pt x="179" y="47"/>
                    <a:pt x="179" y="50"/>
                  </a:cubicBezTo>
                  <a:cubicBezTo>
                    <a:pt x="179" y="51"/>
                    <a:pt x="179" y="52"/>
                    <a:pt x="179" y="53"/>
                  </a:cubicBezTo>
                  <a:moveTo>
                    <a:pt x="152" y="41"/>
                  </a:moveTo>
                  <a:cubicBezTo>
                    <a:pt x="152" y="40"/>
                    <a:pt x="151" y="39"/>
                    <a:pt x="151" y="38"/>
                  </a:cubicBezTo>
                  <a:cubicBezTo>
                    <a:pt x="151" y="38"/>
                    <a:pt x="151" y="37"/>
                    <a:pt x="152" y="37"/>
                  </a:cubicBezTo>
                  <a:cubicBezTo>
                    <a:pt x="152" y="41"/>
                    <a:pt x="152" y="41"/>
                    <a:pt x="152" y="41"/>
                  </a:cubicBezTo>
                  <a:moveTo>
                    <a:pt x="173" y="51"/>
                  </a:moveTo>
                  <a:cubicBezTo>
                    <a:pt x="171" y="50"/>
                    <a:pt x="170" y="50"/>
                    <a:pt x="169" y="49"/>
                  </a:cubicBezTo>
                  <a:cubicBezTo>
                    <a:pt x="167" y="45"/>
                    <a:pt x="166" y="40"/>
                    <a:pt x="166" y="36"/>
                  </a:cubicBezTo>
                  <a:cubicBezTo>
                    <a:pt x="168" y="37"/>
                    <a:pt x="170" y="37"/>
                    <a:pt x="172" y="38"/>
                  </a:cubicBezTo>
                  <a:cubicBezTo>
                    <a:pt x="172" y="38"/>
                    <a:pt x="172" y="38"/>
                    <a:pt x="172" y="38"/>
                  </a:cubicBezTo>
                  <a:cubicBezTo>
                    <a:pt x="172" y="41"/>
                    <a:pt x="171" y="44"/>
                    <a:pt x="172" y="47"/>
                  </a:cubicBezTo>
                  <a:cubicBezTo>
                    <a:pt x="172" y="48"/>
                    <a:pt x="172" y="49"/>
                    <a:pt x="173" y="51"/>
                  </a:cubicBezTo>
                  <a:moveTo>
                    <a:pt x="154" y="42"/>
                  </a:moveTo>
                  <a:cubicBezTo>
                    <a:pt x="154" y="36"/>
                    <a:pt x="154" y="36"/>
                    <a:pt x="154" y="36"/>
                  </a:cubicBezTo>
                  <a:cubicBezTo>
                    <a:pt x="154" y="36"/>
                    <a:pt x="154" y="36"/>
                    <a:pt x="154" y="36"/>
                  </a:cubicBezTo>
                  <a:cubicBezTo>
                    <a:pt x="154" y="35"/>
                    <a:pt x="154" y="34"/>
                    <a:pt x="154" y="34"/>
                  </a:cubicBezTo>
                  <a:cubicBezTo>
                    <a:pt x="154" y="33"/>
                    <a:pt x="154" y="33"/>
                    <a:pt x="154" y="33"/>
                  </a:cubicBezTo>
                  <a:cubicBezTo>
                    <a:pt x="155" y="33"/>
                    <a:pt x="155" y="32"/>
                    <a:pt x="156" y="32"/>
                  </a:cubicBezTo>
                  <a:cubicBezTo>
                    <a:pt x="156" y="32"/>
                    <a:pt x="156" y="32"/>
                    <a:pt x="156" y="32"/>
                  </a:cubicBezTo>
                  <a:cubicBezTo>
                    <a:pt x="157" y="33"/>
                    <a:pt x="157" y="33"/>
                    <a:pt x="157" y="33"/>
                  </a:cubicBezTo>
                  <a:cubicBezTo>
                    <a:pt x="158" y="35"/>
                    <a:pt x="158" y="38"/>
                    <a:pt x="158" y="40"/>
                  </a:cubicBezTo>
                  <a:cubicBezTo>
                    <a:pt x="159" y="42"/>
                    <a:pt x="159" y="44"/>
                    <a:pt x="161" y="45"/>
                  </a:cubicBezTo>
                  <a:cubicBezTo>
                    <a:pt x="161" y="46"/>
                    <a:pt x="161" y="46"/>
                    <a:pt x="161" y="46"/>
                  </a:cubicBezTo>
                  <a:cubicBezTo>
                    <a:pt x="162" y="46"/>
                    <a:pt x="163" y="44"/>
                    <a:pt x="162" y="44"/>
                  </a:cubicBezTo>
                  <a:cubicBezTo>
                    <a:pt x="161" y="43"/>
                    <a:pt x="161" y="40"/>
                    <a:pt x="160" y="38"/>
                  </a:cubicBezTo>
                  <a:cubicBezTo>
                    <a:pt x="160" y="37"/>
                    <a:pt x="160" y="35"/>
                    <a:pt x="160" y="33"/>
                  </a:cubicBezTo>
                  <a:cubicBezTo>
                    <a:pt x="161" y="34"/>
                    <a:pt x="162" y="34"/>
                    <a:pt x="164" y="35"/>
                  </a:cubicBezTo>
                  <a:cubicBezTo>
                    <a:pt x="164" y="39"/>
                    <a:pt x="165" y="44"/>
                    <a:pt x="166" y="48"/>
                  </a:cubicBezTo>
                  <a:cubicBezTo>
                    <a:pt x="162" y="47"/>
                    <a:pt x="159" y="45"/>
                    <a:pt x="155" y="43"/>
                  </a:cubicBezTo>
                  <a:cubicBezTo>
                    <a:pt x="155" y="42"/>
                    <a:pt x="155" y="42"/>
                    <a:pt x="154" y="42"/>
                  </a:cubicBezTo>
                  <a:cubicBezTo>
                    <a:pt x="154" y="42"/>
                    <a:pt x="154" y="42"/>
                    <a:pt x="154" y="42"/>
                  </a:cubicBezTo>
                  <a:moveTo>
                    <a:pt x="64" y="32"/>
                  </a:moveTo>
                  <a:cubicBezTo>
                    <a:pt x="63" y="32"/>
                    <a:pt x="62" y="31"/>
                    <a:pt x="61" y="31"/>
                  </a:cubicBezTo>
                  <a:cubicBezTo>
                    <a:pt x="59" y="30"/>
                    <a:pt x="58" y="29"/>
                    <a:pt x="57" y="29"/>
                  </a:cubicBezTo>
                  <a:cubicBezTo>
                    <a:pt x="60" y="30"/>
                    <a:pt x="62" y="31"/>
                    <a:pt x="64" y="32"/>
                  </a:cubicBezTo>
                  <a:moveTo>
                    <a:pt x="75" y="37"/>
                  </a:moveTo>
                  <a:cubicBezTo>
                    <a:pt x="74" y="37"/>
                    <a:pt x="73" y="36"/>
                    <a:pt x="73" y="36"/>
                  </a:cubicBezTo>
                  <a:cubicBezTo>
                    <a:pt x="73" y="36"/>
                    <a:pt x="73" y="36"/>
                    <a:pt x="73" y="36"/>
                  </a:cubicBezTo>
                  <a:cubicBezTo>
                    <a:pt x="73" y="35"/>
                    <a:pt x="73" y="35"/>
                    <a:pt x="73" y="35"/>
                  </a:cubicBezTo>
                  <a:cubicBezTo>
                    <a:pt x="74" y="33"/>
                    <a:pt x="74" y="31"/>
                    <a:pt x="75" y="29"/>
                  </a:cubicBezTo>
                  <a:cubicBezTo>
                    <a:pt x="75" y="29"/>
                    <a:pt x="75" y="29"/>
                    <a:pt x="75" y="29"/>
                  </a:cubicBezTo>
                  <a:cubicBezTo>
                    <a:pt x="76" y="29"/>
                    <a:pt x="77" y="30"/>
                    <a:pt x="78" y="31"/>
                  </a:cubicBezTo>
                  <a:cubicBezTo>
                    <a:pt x="81" y="33"/>
                    <a:pt x="79" y="36"/>
                    <a:pt x="78" y="39"/>
                  </a:cubicBezTo>
                  <a:cubicBezTo>
                    <a:pt x="78" y="39"/>
                    <a:pt x="77" y="39"/>
                    <a:pt x="76" y="38"/>
                  </a:cubicBezTo>
                  <a:cubicBezTo>
                    <a:pt x="77" y="37"/>
                    <a:pt x="77" y="37"/>
                    <a:pt x="77" y="36"/>
                  </a:cubicBezTo>
                  <a:cubicBezTo>
                    <a:pt x="77" y="35"/>
                    <a:pt x="77" y="34"/>
                    <a:pt x="78" y="33"/>
                  </a:cubicBezTo>
                  <a:cubicBezTo>
                    <a:pt x="79" y="32"/>
                    <a:pt x="78" y="31"/>
                    <a:pt x="77" y="31"/>
                  </a:cubicBezTo>
                  <a:cubicBezTo>
                    <a:pt x="77" y="31"/>
                    <a:pt x="77" y="31"/>
                    <a:pt x="77" y="32"/>
                  </a:cubicBezTo>
                  <a:cubicBezTo>
                    <a:pt x="75" y="33"/>
                    <a:pt x="76" y="35"/>
                    <a:pt x="75" y="37"/>
                  </a:cubicBezTo>
                  <a:moveTo>
                    <a:pt x="71" y="35"/>
                  </a:moveTo>
                  <a:cubicBezTo>
                    <a:pt x="68" y="32"/>
                    <a:pt x="65" y="30"/>
                    <a:pt x="62" y="28"/>
                  </a:cubicBezTo>
                  <a:cubicBezTo>
                    <a:pt x="62" y="28"/>
                    <a:pt x="62" y="28"/>
                    <a:pt x="62" y="28"/>
                  </a:cubicBezTo>
                  <a:cubicBezTo>
                    <a:pt x="61" y="27"/>
                    <a:pt x="63" y="25"/>
                    <a:pt x="63" y="24"/>
                  </a:cubicBezTo>
                  <a:cubicBezTo>
                    <a:pt x="64" y="23"/>
                    <a:pt x="64" y="22"/>
                    <a:pt x="65" y="21"/>
                  </a:cubicBezTo>
                  <a:cubicBezTo>
                    <a:pt x="66" y="22"/>
                    <a:pt x="68" y="23"/>
                    <a:pt x="69" y="24"/>
                  </a:cubicBezTo>
                  <a:cubicBezTo>
                    <a:pt x="68" y="26"/>
                    <a:pt x="67" y="28"/>
                    <a:pt x="67" y="30"/>
                  </a:cubicBezTo>
                  <a:cubicBezTo>
                    <a:pt x="66" y="31"/>
                    <a:pt x="67" y="31"/>
                    <a:pt x="68" y="31"/>
                  </a:cubicBezTo>
                  <a:cubicBezTo>
                    <a:pt x="68" y="31"/>
                    <a:pt x="68" y="31"/>
                    <a:pt x="69" y="30"/>
                  </a:cubicBezTo>
                  <a:cubicBezTo>
                    <a:pt x="69" y="29"/>
                    <a:pt x="70" y="27"/>
                    <a:pt x="71" y="26"/>
                  </a:cubicBezTo>
                  <a:cubicBezTo>
                    <a:pt x="71" y="25"/>
                    <a:pt x="71" y="25"/>
                    <a:pt x="71" y="25"/>
                  </a:cubicBezTo>
                  <a:cubicBezTo>
                    <a:pt x="72" y="26"/>
                    <a:pt x="73" y="27"/>
                    <a:pt x="74" y="28"/>
                  </a:cubicBezTo>
                  <a:cubicBezTo>
                    <a:pt x="73" y="28"/>
                    <a:pt x="73" y="28"/>
                    <a:pt x="73" y="28"/>
                  </a:cubicBezTo>
                  <a:cubicBezTo>
                    <a:pt x="72" y="30"/>
                    <a:pt x="72" y="32"/>
                    <a:pt x="71" y="34"/>
                  </a:cubicBezTo>
                  <a:cubicBezTo>
                    <a:pt x="71" y="35"/>
                    <a:pt x="71" y="35"/>
                    <a:pt x="71" y="35"/>
                  </a:cubicBezTo>
                  <a:moveTo>
                    <a:pt x="60" y="27"/>
                  </a:moveTo>
                  <a:cubicBezTo>
                    <a:pt x="59" y="27"/>
                    <a:pt x="59" y="27"/>
                    <a:pt x="59" y="27"/>
                  </a:cubicBezTo>
                  <a:cubicBezTo>
                    <a:pt x="57" y="26"/>
                    <a:pt x="56" y="25"/>
                    <a:pt x="54" y="24"/>
                  </a:cubicBezTo>
                  <a:cubicBezTo>
                    <a:pt x="55" y="21"/>
                    <a:pt x="56" y="18"/>
                    <a:pt x="58" y="15"/>
                  </a:cubicBezTo>
                  <a:cubicBezTo>
                    <a:pt x="60" y="16"/>
                    <a:pt x="61" y="18"/>
                    <a:pt x="63" y="19"/>
                  </a:cubicBezTo>
                  <a:cubicBezTo>
                    <a:pt x="62" y="21"/>
                    <a:pt x="61" y="23"/>
                    <a:pt x="60" y="25"/>
                  </a:cubicBezTo>
                  <a:cubicBezTo>
                    <a:pt x="60" y="26"/>
                    <a:pt x="60" y="26"/>
                    <a:pt x="60" y="27"/>
                  </a:cubicBezTo>
                  <a:moveTo>
                    <a:pt x="3" y="65"/>
                  </a:moveTo>
                  <a:cubicBezTo>
                    <a:pt x="3" y="65"/>
                    <a:pt x="3" y="65"/>
                    <a:pt x="3" y="65"/>
                  </a:cubicBezTo>
                  <a:cubicBezTo>
                    <a:pt x="3" y="63"/>
                    <a:pt x="3" y="61"/>
                    <a:pt x="5" y="59"/>
                  </a:cubicBezTo>
                  <a:cubicBezTo>
                    <a:pt x="5" y="59"/>
                    <a:pt x="5" y="59"/>
                    <a:pt x="5" y="59"/>
                  </a:cubicBezTo>
                  <a:cubicBezTo>
                    <a:pt x="5" y="59"/>
                    <a:pt x="5" y="59"/>
                    <a:pt x="5" y="59"/>
                  </a:cubicBezTo>
                  <a:cubicBezTo>
                    <a:pt x="6" y="57"/>
                    <a:pt x="7" y="55"/>
                    <a:pt x="8" y="53"/>
                  </a:cubicBezTo>
                  <a:cubicBezTo>
                    <a:pt x="10" y="50"/>
                    <a:pt x="11" y="48"/>
                    <a:pt x="12" y="45"/>
                  </a:cubicBezTo>
                  <a:cubicBezTo>
                    <a:pt x="13" y="44"/>
                    <a:pt x="13" y="43"/>
                    <a:pt x="14" y="42"/>
                  </a:cubicBezTo>
                  <a:cubicBezTo>
                    <a:pt x="17" y="37"/>
                    <a:pt x="21" y="31"/>
                    <a:pt x="24" y="26"/>
                  </a:cubicBezTo>
                  <a:cubicBezTo>
                    <a:pt x="27" y="22"/>
                    <a:pt x="30" y="18"/>
                    <a:pt x="32" y="12"/>
                  </a:cubicBezTo>
                  <a:cubicBezTo>
                    <a:pt x="32" y="12"/>
                    <a:pt x="32" y="12"/>
                    <a:pt x="32" y="12"/>
                  </a:cubicBezTo>
                  <a:cubicBezTo>
                    <a:pt x="33" y="13"/>
                    <a:pt x="34" y="14"/>
                    <a:pt x="35" y="14"/>
                  </a:cubicBezTo>
                  <a:cubicBezTo>
                    <a:pt x="34" y="15"/>
                    <a:pt x="34" y="17"/>
                    <a:pt x="36" y="17"/>
                  </a:cubicBezTo>
                  <a:cubicBezTo>
                    <a:pt x="44" y="21"/>
                    <a:pt x="49" y="29"/>
                    <a:pt x="57" y="33"/>
                  </a:cubicBezTo>
                  <a:cubicBezTo>
                    <a:pt x="63" y="36"/>
                    <a:pt x="69" y="38"/>
                    <a:pt x="74" y="42"/>
                  </a:cubicBezTo>
                  <a:cubicBezTo>
                    <a:pt x="74" y="42"/>
                    <a:pt x="74" y="42"/>
                    <a:pt x="74" y="42"/>
                  </a:cubicBezTo>
                  <a:cubicBezTo>
                    <a:pt x="69" y="42"/>
                    <a:pt x="64" y="44"/>
                    <a:pt x="59" y="46"/>
                  </a:cubicBezTo>
                  <a:cubicBezTo>
                    <a:pt x="56" y="46"/>
                    <a:pt x="54" y="47"/>
                    <a:pt x="51" y="48"/>
                  </a:cubicBezTo>
                  <a:cubicBezTo>
                    <a:pt x="48" y="49"/>
                    <a:pt x="45" y="50"/>
                    <a:pt x="42" y="51"/>
                  </a:cubicBezTo>
                  <a:cubicBezTo>
                    <a:pt x="33" y="56"/>
                    <a:pt x="22" y="57"/>
                    <a:pt x="13" y="62"/>
                  </a:cubicBezTo>
                  <a:cubicBezTo>
                    <a:pt x="13" y="62"/>
                    <a:pt x="12" y="62"/>
                    <a:pt x="12" y="63"/>
                  </a:cubicBezTo>
                  <a:cubicBezTo>
                    <a:pt x="12" y="63"/>
                    <a:pt x="11" y="63"/>
                    <a:pt x="11" y="63"/>
                  </a:cubicBezTo>
                  <a:cubicBezTo>
                    <a:pt x="8" y="64"/>
                    <a:pt x="5" y="64"/>
                    <a:pt x="3" y="65"/>
                  </a:cubicBezTo>
                  <a:moveTo>
                    <a:pt x="52" y="23"/>
                  </a:moveTo>
                  <a:cubicBezTo>
                    <a:pt x="51" y="23"/>
                    <a:pt x="50" y="22"/>
                    <a:pt x="49" y="21"/>
                  </a:cubicBezTo>
                  <a:cubicBezTo>
                    <a:pt x="48" y="20"/>
                    <a:pt x="47" y="20"/>
                    <a:pt x="46" y="19"/>
                  </a:cubicBezTo>
                  <a:cubicBezTo>
                    <a:pt x="46" y="19"/>
                    <a:pt x="47" y="19"/>
                    <a:pt x="47" y="18"/>
                  </a:cubicBezTo>
                  <a:cubicBezTo>
                    <a:pt x="47" y="17"/>
                    <a:pt x="48" y="16"/>
                    <a:pt x="49" y="14"/>
                  </a:cubicBezTo>
                  <a:cubicBezTo>
                    <a:pt x="49" y="13"/>
                    <a:pt x="49" y="12"/>
                    <a:pt x="50" y="10"/>
                  </a:cubicBezTo>
                  <a:cubicBezTo>
                    <a:pt x="51" y="11"/>
                    <a:pt x="53" y="12"/>
                    <a:pt x="55" y="13"/>
                  </a:cubicBezTo>
                  <a:cubicBezTo>
                    <a:pt x="55" y="13"/>
                    <a:pt x="56" y="13"/>
                    <a:pt x="56" y="14"/>
                  </a:cubicBezTo>
                  <a:cubicBezTo>
                    <a:pt x="54" y="17"/>
                    <a:pt x="53" y="20"/>
                    <a:pt x="52" y="23"/>
                  </a:cubicBezTo>
                  <a:moveTo>
                    <a:pt x="37" y="14"/>
                  </a:moveTo>
                  <a:cubicBezTo>
                    <a:pt x="37" y="14"/>
                    <a:pt x="37" y="14"/>
                    <a:pt x="37" y="14"/>
                  </a:cubicBezTo>
                  <a:cubicBezTo>
                    <a:pt x="36" y="13"/>
                    <a:pt x="36" y="13"/>
                    <a:pt x="36" y="13"/>
                  </a:cubicBezTo>
                  <a:cubicBezTo>
                    <a:pt x="35" y="12"/>
                    <a:pt x="34" y="11"/>
                    <a:pt x="33" y="9"/>
                  </a:cubicBezTo>
                  <a:cubicBezTo>
                    <a:pt x="33" y="9"/>
                    <a:pt x="33" y="9"/>
                    <a:pt x="33" y="9"/>
                  </a:cubicBezTo>
                  <a:cubicBezTo>
                    <a:pt x="35" y="10"/>
                    <a:pt x="36" y="12"/>
                    <a:pt x="37" y="14"/>
                  </a:cubicBezTo>
                  <a:moveTo>
                    <a:pt x="45" y="18"/>
                  </a:moveTo>
                  <a:cubicBezTo>
                    <a:pt x="44" y="18"/>
                    <a:pt x="44" y="17"/>
                    <a:pt x="43" y="17"/>
                  </a:cubicBezTo>
                  <a:cubicBezTo>
                    <a:pt x="42" y="16"/>
                    <a:pt x="42" y="15"/>
                    <a:pt x="41" y="15"/>
                  </a:cubicBezTo>
                  <a:cubicBezTo>
                    <a:pt x="41" y="12"/>
                    <a:pt x="43" y="10"/>
                    <a:pt x="43" y="7"/>
                  </a:cubicBezTo>
                  <a:cubicBezTo>
                    <a:pt x="44" y="8"/>
                    <a:pt x="46" y="8"/>
                    <a:pt x="47" y="9"/>
                  </a:cubicBezTo>
                  <a:cubicBezTo>
                    <a:pt x="48" y="9"/>
                    <a:pt x="48" y="9"/>
                    <a:pt x="48" y="9"/>
                  </a:cubicBezTo>
                  <a:cubicBezTo>
                    <a:pt x="48" y="10"/>
                    <a:pt x="47" y="12"/>
                    <a:pt x="47" y="13"/>
                  </a:cubicBezTo>
                  <a:cubicBezTo>
                    <a:pt x="46" y="14"/>
                    <a:pt x="45" y="16"/>
                    <a:pt x="45" y="18"/>
                  </a:cubicBezTo>
                  <a:cubicBezTo>
                    <a:pt x="45" y="18"/>
                    <a:pt x="45" y="18"/>
                    <a:pt x="45" y="18"/>
                  </a:cubicBezTo>
                  <a:moveTo>
                    <a:pt x="39" y="13"/>
                  </a:moveTo>
                  <a:cubicBezTo>
                    <a:pt x="38" y="12"/>
                    <a:pt x="38" y="11"/>
                    <a:pt x="37" y="10"/>
                  </a:cubicBezTo>
                  <a:cubicBezTo>
                    <a:pt x="38" y="8"/>
                    <a:pt x="38" y="6"/>
                    <a:pt x="39" y="5"/>
                  </a:cubicBezTo>
                  <a:cubicBezTo>
                    <a:pt x="39" y="5"/>
                    <a:pt x="40" y="6"/>
                    <a:pt x="41" y="6"/>
                  </a:cubicBezTo>
                  <a:cubicBezTo>
                    <a:pt x="41" y="7"/>
                    <a:pt x="41" y="7"/>
                    <a:pt x="41" y="7"/>
                  </a:cubicBezTo>
                  <a:cubicBezTo>
                    <a:pt x="41" y="9"/>
                    <a:pt x="40" y="11"/>
                    <a:pt x="39" y="13"/>
                  </a:cubicBezTo>
                  <a:moveTo>
                    <a:pt x="35" y="8"/>
                  </a:moveTo>
                  <a:cubicBezTo>
                    <a:pt x="35" y="8"/>
                    <a:pt x="34" y="7"/>
                    <a:pt x="34" y="7"/>
                  </a:cubicBezTo>
                  <a:cubicBezTo>
                    <a:pt x="34" y="6"/>
                    <a:pt x="33" y="5"/>
                    <a:pt x="32" y="5"/>
                  </a:cubicBezTo>
                  <a:cubicBezTo>
                    <a:pt x="32" y="5"/>
                    <a:pt x="33" y="4"/>
                    <a:pt x="34" y="3"/>
                  </a:cubicBezTo>
                  <a:cubicBezTo>
                    <a:pt x="34" y="3"/>
                    <a:pt x="35" y="3"/>
                    <a:pt x="35" y="3"/>
                  </a:cubicBezTo>
                  <a:cubicBezTo>
                    <a:pt x="36" y="3"/>
                    <a:pt x="36" y="3"/>
                    <a:pt x="37" y="3"/>
                  </a:cubicBezTo>
                  <a:cubicBezTo>
                    <a:pt x="36" y="5"/>
                    <a:pt x="36" y="6"/>
                    <a:pt x="35" y="8"/>
                  </a:cubicBezTo>
                  <a:moveTo>
                    <a:pt x="35" y="0"/>
                  </a:moveTo>
                  <a:cubicBezTo>
                    <a:pt x="32" y="0"/>
                    <a:pt x="29" y="4"/>
                    <a:pt x="30" y="7"/>
                  </a:cubicBezTo>
                  <a:cubicBezTo>
                    <a:pt x="24" y="14"/>
                    <a:pt x="19" y="22"/>
                    <a:pt x="15" y="30"/>
                  </a:cubicBezTo>
                  <a:cubicBezTo>
                    <a:pt x="14" y="31"/>
                    <a:pt x="13" y="32"/>
                    <a:pt x="13" y="33"/>
                  </a:cubicBezTo>
                  <a:cubicBezTo>
                    <a:pt x="10" y="37"/>
                    <a:pt x="8" y="42"/>
                    <a:pt x="5" y="46"/>
                  </a:cubicBezTo>
                  <a:cubicBezTo>
                    <a:pt x="5" y="47"/>
                    <a:pt x="5" y="47"/>
                    <a:pt x="5" y="48"/>
                  </a:cubicBezTo>
                  <a:cubicBezTo>
                    <a:pt x="5" y="50"/>
                    <a:pt x="4" y="51"/>
                    <a:pt x="3" y="53"/>
                  </a:cubicBezTo>
                  <a:cubicBezTo>
                    <a:pt x="3" y="53"/>
                    <a:pt x="3" y="53"/>
                    <a:pt x="3" y="53"/>
                  </a:cubicBezTo>
                  <a:cubicBezTo>
                    <a:pt x="2" y="55"/>
                    <a:pt x="2" y="56"/>
                    <a:pt x="1" y="57"/>
                  </a:cubicBezTo>
                  <a:cubicBezTo>
                    <a:pt x="1" y="58"/>
                    <a:pt x="1" y="59"/>
                    <a:pt x="2" y="60"/>
                  </a:cubicBezTo>
                  <a:cubicBezTo>
                    <a:pt x="1" y="61"/>
                    <a:pt x="0" y="64"/>
                    <a:pt x="0" y="66"/>
                  </a:cubicBezTo>
                  <a:cubicBezTo>
                    <a:pt x="1" y="67"/>
                    <a:pt x="1" y="67"/>
                    <a:pt x="1" y="67"/>
                  </a:cubicBezTo>
                  <a:cubicBezTo>
                    <a:pt x="1" y="67"/>
                    <a:pt x="1" y="67"/>
                    <a:pt x="1" y="67"/>
                  </a:cubicBezTo>
                  <a:cubicBezTo>
                    <a:pt x="2" y="68"/>
                    <a:pt x="2" y="68"/>
                    <a:pt x="2" y="68"/>
                  </a:cubicBezTo>
                  <a:cubicBezTo>
                    <a:pt x="3" y="68"/>
                    <a:pt x="4" y="69"/>
                    <a:pt x="5" y="69"/>
                  </a:cubicBezTo>
                  <a:cubicBezTo>
                    <a:pt x="6" y="69"/>
                    <a:pt x="8" y="68"/>
                    <a:pt x="10" y="67"/>
                  </a:cubicBezTo>
                  <a:cubicBezTo>
                    <a:pt x="10" y="67"/>
                    <a:pt x="11" y="67"/>
                    <a:pt x="11" y="67"/>
                  </a:cubicBezTo>
                  <a:cubicBezTo>
                    <a:pt x="14" y="67"/>
                    <a:pt x="18" y="67"/>
                    <a:pt x="20" y="65"/>
                  </a:cubicBezTo>
                  <a:cubicBezTo>
                    <a:pt x="20" y="65"/>
                    <a:pt x="20" y="65"/>
                    <a:pt x="20" y="65"/>
                  </a:cubicBezTo>
                  <a:cubicBezTo>
                    <a:pt x="27" y="63"/>
                    <a:pt x="34" y="60"/>
                    <a:pt x="40" y="57"/>
                  </a:cubicBezTo>
                  <a:cubicBezTo>
                    <a:pt x="42" y="65"/>
                    <a:pt x="51" y="71"/>
                    <a:pt x="59" y="75"/>
                  </a:cubicBezTo>
                  <a:cubicBezTo>
                    <a:pt x="62" y="77"/>
                    <a:pt x="65" y="79"/>
                    <a:pt x="68" y="81"/>
                  </a:cubicBezTo>
                  <a:cubicBezTo>
                    <a:pt x="76" y="84"/>
                    <a:pt x="84" y="85"/>
                    <a:pt x="92" y="85"/>
                  </a:cubicBezTo>
                  <a:cubicBezTo>
                    <a:pt x="97" y="85"/>
                    <a:pt x="103" y="85"/>
                    <a:pt x="108" y="84"/>
                  </a:cubicBezTo>
                  <a:cubicBezTo>
                    <a:pt x="129" y="80"/>
                    <a:pt x="147" y="67"/>
                    <a:pt x="155" y="47"/>
                  </a:cubicBezTo>
                  <a:cubicBezTo>
                    <a:pt x="166" y="55"/>
                    <a:pt x="182" y="54"/>
                    <a:pt x="190" y="66"/>
                  </a:cubicBezTo>
                  <a:cubicBezTo>
                    <a:pt x="190" y="66"/>
                    <a:pt x="190" y="66"/>
                    <a:pt x="190" y="66"/>
                  </a:cubicBezTo>
                  <a:cubicBezTo>
                    <a:pt x="190" y="70"/>
                    <a:pt x="189" y="74"/>
                    <a:pt x="189" y="78"/>
                  </a:cubicBezTo>
                  <a:cubicBezTo>
                    <a:pt x="184" y="91"/>
                    <a:pt x="171" y="101"/>
                    <a:pt x="161" y="109"/>
                  </a:cubicBezTo>
                  <a:cubicBezTo>
                    <a:pt x="152" y="115"/>
                    <a:pt x="142" y="119"/>
                    <a:pt x="133" y="123"/>
                  </a:cubicBezTo>
                  <a:cubicBezTo>
                    <a:pt x="122" y="127"/>
                    <a:pt x="110" y="129"/>
                    <a:pt x="99" y="130"/>
                  </a:cubicBezTo>
                  <a:cubicBezTo>
                    <a:pt x="96" y="130"/>
                    <a:pt x="94" y="131"/>
                    <a:pt x="92" y="131"/>
                  </a:cubicBezTo>
                  <a:cubicBezTo>
                    <a:pt x="76" y="131"/>
                    <a:pt x="61" y="125"/>
                    <a:pt x="50" y="113"/>
                  </a:cubicBezTo>
                  <a:cubicBezTo>
                    <a:pt x="39" y="101"/>
                    <a:pt x="35" y="83"/>
                    <a:pt x="35" y="67"/>
                  </a:cubicBezTo>
                  <a:cubicBezTo>
                    <a:pt x="35" y="65"/>
                    <a:pt x="34" y="64"/>
                    <a:pt x="33" y="64"/>
                  </a:cubicBezTo>
                  <a:cubicBezTo>
                    <a:pt x="32" y="64"/>
                    <a:pt x="31" y="65"/>
                    <a:pt x="31" y="66"/>
                  </a:cubicBezTo>
                  <a:cubicBezTo>
                    <a:pt x="31" y="83"/>
                    <a:pt x="35" y="99"/>
                    <a:pt x="45" y="113"/>
                  </a:cubicBezTo>
                  <a:cubicBezTo>
                    <a:pt x="55" y="126"/>
                    <a:pt x="70" y="133"/>
                    <a:pt x="87" y="134"/>
                  </a:cubicBezTo>
                  <a:cubicBezTo>
                    <a:pt x="89" y="135"/>
                    <a:pt x="90" y="135"/>
                    <a:pt x="92" y="135"/>
                  </a:cubicBezTo>
                  <a:cubicBezTo>
                    <a:pt x="113" y="135"/>
                    <a:pt x="134" y="127"/>
                    <a:pt x="152" y="118"/>
                  </a:cubicBezTo>
                  <a:cubicBezTo>
                    <a:pt x="165" y="112"/>
                    <a:pt x="177" y="102"/>
                    <a:pt x="186" y="91"/>
                  </a:cubicBezTo>
                  <a:cubicBezTo>
                    <a:pt x="186" y="90"/>
                    <a:pt x="186" y="90"/>
                    <a:pt x="186" y="90"/>
                  </a:cubicBezTo>
                  <a:cubicBezTo>
                    <a:pt x="188" y="90"/>
                    <a:pt x="189" y="88"/>
                    <a:pt x="190" y="86"/>
                  </a:cubicBezTo>
                  <a:cubicBezTo>
                    <a:pt x="190" y="86"/>
                    <a:pt x="190" y="86"/>
                    <a:pt x="190" y="86"/>
                  </a:cubicBezTo>
                  <a:cubicBezTo>
                    <a:pt x="191" y="86"/>
                    <a:pt x="192" y="86"/>
                    <a:pt x="192" y="84"/>
                  </a:cubicBezTo>
                  <a:cubicBezTo>
                    <a:pt x="192" y="83"/>
                    <a:pt x="192" y="82"/>
                    <a:pt x="192" y="81"/>
                  </a:cubicBezTo>
                  <a:cubicBezTo>
                    <a:pt x="192" y="81"/>
                    <a:pt x="193" y="80"/>
                    <a:pt x="193" y="80"/>
                  </a:cubicBezTo>
                  <a:cubicBezTo>
                    <a:pt x="195" y="75"/>
                    <a:pt x="197" y="71"/>
                    <a:pt x="197" y="66"/>
                  </a:cubicBezTo>
                  <a:cubicBezTo>
                    <a:pt x="197" y="65"/>
                    <a:pt x="197" y="65"/>
                    <a:pt x="197" y="65"/>
                  </a:cubicBezTo>
                  <a:cubicBezTo>
                    <a:pt x="198" y="62"/>
                    <a:pt x="198" y="58"/>
                    <a:pt x="198" y="55"/>
                  </a:cubicBezTo>
                  <a:cubicBezTo>
                    <a:pt x="197" y="49"/>
                    <a:pt x="196" y="48"/>
                    <a:pt x="191" y="45"/>
                  </a:cubicBezTo>
                  <a:cubicBezTo>
                    <a:pt x="191" y="45"/>
                    <a:pt x="191" y="45"/>
                    <a:pt x="191" y="45"/>
                  </a:cubicBezTo>
                  <a:cubicBezTo>
                    <a:pt x="190" y="45"/>
                    <a:pt x="190" y="45"/>
                    <a:pt x="190" y="45"/>
                  </a:cubicBezTo>
                  <a:cubicBezTo>
                    <a:pt x="188" y="41"/>
                    <a:pt x="180" y="39"/>
                    <a:pt x="176" y="38"/>
                  </a:cubicBezTo>
                  <a:cubicBezTo>
                    <a:pt x="172" y="36"/>
                    <a:pt x="169" y="35"/>
                    <a:pt x="165" y="33"/>
                  </a:cubicBezTo>
                  <a:cubicBezTo>
                    <a:pt x="165" y="33"/>
                    <a:pt x="165" y="33"/>
                    <a:pt x="165" y="33"/>
                  </a:cubicBezTo>
                  <a:cubicBezTo>
                    <a:pt x="162" y="32"/>
                    <a:pt x="159" y="31"/>
                    <a:pt x="156" y="30"/>
                  </a:cubicBezTo>
                  <a:cubicBezTo>
                    <a:pt x="155" y="30"/>
                    <a:pt x="155" y="30"/>
                    <a:pt x="155" y="30"/>
                  </a:cubicBezTo>
                  <a:cubicBezTo>
                    <a:pt x="153" y="30"/>
                    <a:pt x="153" y="31"/>
                    <a:pt x="152" y="31"/>
                  </a:cubicBezTo>
                  <a:cubicBezTo>
                    <a:pt x="152" y="32"/>
                    <a:pt x="152" y="32"/>
                    <a:pt x="152" y="32"/>
                  </a:cubicBezTo>
                  <a:cubicBezTo>
                    <a:pt x="148" y="33"/>
                    <a:pt x="145" y="37"/>
                    <a:pt x="143" y="41"/>
                  </a:cubicBezTo>
                  <a:cubicBezTo>
                    <a:pt x="143" y="41"/>
                    <a:pt x="143" y="41"/>
                    <a:pt x="143" y="41"/>
                  </a:cubicBezTo>
                  <a:cubicBezTo>
                    <a:pt x="142" y="41"/>
                    <a:pt x="142" y="41"/>
                    <a:pt x="142" y="42"/>
                  </a:cubicBezTo>
                  <a:cubicBezTo>
                    <a:pt x="142" y="42"/>
                    <a:pt x="142" y="43"/>
                    <a:pt x="142" y="43"/>
                  </a:cubicBezTo>
                  <a:cubicBezTo>
                    <a:pt x="141" y="45"/>
                    <a:pt x="141" y="46"/>
                    <a:pt x="140" y="46"/>
                  </a:cubicBezTo>
                  <a:cubicBezTo>
                    <a:pt x="138" y="51"/>
                    <a:pt x="134" y="56"/>
                    <a:pt x="130" y="59"/>
                  </a:cubicBezTo>
                  <a:cubicBezTo>
                    <a:pt x="126" y="63"/>
                    <a:pt x="120" y="65"/>
                    <a:pt x="115" y="68"/>
                  </a:cubicBezTo>
                  <a:cubicBezTo>
                    <a:pt x="114" y="68"/>
                    <a:pt x="113" y="69"/>
                    <a:pt x="112" y="69"/>
                  </a:cubicBezTo>
                  <a:cubicBezTo>
                    <a:pt x="110" y="70"/>
                    <a:pt x="108" y="70"/>
                    <a:pt x="107" y="71"/>
                  </a:cubicBezTo>
                  <a:cubicBezTo>
                    <a:pt x="103" y="71"/>
                    <a:pt x="100" y="71"/>
                    <a:pt x="97" y="71"/>
                  </a:cubicBezTo>
                  <a:cubicBezTo>
                    <a:pt x="95" y="71"/>
                    <a:pt x="93" y="71"/>
                    <a:pt x="91" y="71"/>
                  </a:cubicBezTo>
                  <a:cubicBezTo>
                    <a:pt x="89" y="71"/>
                    <a:pt x="86" y="71"/>
                    <a:pt x="84" y="71"/>
                  </a:cubicBezTo>
                  <a:cubicBezTo>
                    <a:pt x="82" y="70"/>
                    <a:pt x="80" y="69"/>
                    <a:pt x="78" y="68"/>
                  </a:cubicBezTo>
                  <a:cubicBezTo>
                    <a:pt x="77" y="68"/>
                    <a:pt x="77" y="68"/>
                    <a:pt x="77" y="68"/>
                  </a:cubicBezTo>
                  <a:cubicBezTo>
                    <a:pt x="71" y="67"/>
                    <a:pt x="64" y="62"/>
                    <a:pt x="59" y="58"/>
                  </a:cubicBezTo>
                  <a:cubicBezTo>
                    <a:pt x="59" y="57"/>
                    <a:pt x="58" y="56"/>
                    <a:pt x="57" y="55"/>
                  </a:cubicBezTo>
                  <a:cubicBezTo>
                    <a:pt x="60" y="54"/>
                    <a:pt x="62" y="52"/>
                    <a:pt x="65" y="51"/>
                  </a:cubicBezTo>
                  <a:cubicBezTo>
                    <a:pt x="66" y="51"/>
                    <a:pt x="66" y="51"/>
                    <a:pt x="66" y="51"/>
                  </a:cubicBezTo>
                  <a:cubicBezTo>
                    <a:pt x="68" y="50"/>
                    <a:pt x="69" y="50"/>
                    <a:pt x="71" y="49"/>
                  </a:cubicBezTo>
                  <a:cubicBezTo>
                    <a:pt x="74" y="49"/>
                    <a:pt x="77" y="48"/>
                    <a:pt x="79" y="46"/>
                  </a:cubicBezTo>
                  <a:cubicBezTo>
                    <a:pt x="81" y="46"/>
                    <a:pt x="82" y="44"/>
                    <a:pt x="81" y="43"/>
                  </a:cubicBezTo>
                  <a:cubicBezTo>
                    <a:pt x="80" y="42"/>
                    <a:pt x="80" y="42"/>
                    <a:pt x="80" y="42"/>
                  </a:cubicBezTo>
                  <a:cubicBezTo>
                    <a:pt x="79" y="39"/>
                    <a:pt x="82" y="37"/>
                    <a:pt x="82" y="34"/>
                  </a:cubicBezTo>
                  <a:cubicBezTo>
                    <a:pt x="82" y="31"/>
                    <a:pt x="81" y="30"/>
                    <a:pt x="79" y="29"/>
                  </a:cubicBezTo>
                  <a:cubicBezTo>
                    <a:pt x="75" y="26"/>
                    <a:pt x="71" y="23"/>
                    <a:pt x="67" y="20"/>
                  </a:cubicBezTo>
                  <a:cubicBezTo>
                    <a:pt x="63" y="17"/>
                    <a:pt x="60" y="13"/>
                    <a:pt x="56" y="11"/>
                  </a:cubicBezTo>
                  <a:cubicBezTo>
                    <a:pt x="52" y="9"/>
                    <a:pt x="47" y="7"/>
                    <a:pt x="43" y="5"/>
                  </a:cubicBezTo>
                  <a:cubicBezTo>
                    <a:pt x="41" y="4"/>
                    <a:pt x="38" y="0"/>
                    <a:pt x="35"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563" name="Google Shape;563;p22"/>
            <p:cNvSpPr/>
            <p:nvPr/>
          </p:nvSpPr>
          <p:spPr>
            <a:xfrm>
              <a:off x="10046956" y="507927"/>
              <a:ext cx="995363" cy="1160463"/>
            </a:xfrm>
            <a:custGeom>
              <a:rect b="b" l="l" r="r" t="t"/>
              <a:pathLst>
                <a:path extrusionOk="0" h="274" w="235">
                  <a:moveTo>
                    <a:pt x="215" y="254"/>
                  </a:moveTo>
                  <a:cubicBezTo>
                    <a:pt x="218" y="252"/>
                    <a:pt x="220" y="250"/>
                    <a:pt x="223" y="248"/>
                  </a:cubicBezTo>
                  <a:cubicBezTo>
                    <a:pt x="224" y="247"/>
                    <a:pt x="224" y="245"/>
                    <a:pt x="223" y="244"/>
                  </a:cubicBezTo>
                  <a:cubicBezTo>
                    <a:pt x="225" y="242"/>
                    <a:pt x="228" y="240"/>
                    <a:pt x="230" y="237"/>
                  </a:cubicBezTo>
                  <a:cubicBezTo>
                    <a:pt x="230" y="242"/>
                    <a:pt x="229" y="245"/>
                    <a:pt x="225" y="250"/>
                  </a:cubicBezTo>
                  <a:cubicBezTo>
                    <a:pt x="222" y="252"/>
                    <a:pt x="220" y="254"/>
                    <a:pt x="217" y="255"/>
                  </a:cubicBezTo>
                  <a:cubicBezTo>
                    <a:pt x="217" y="255"/>
                    <a:pt x="216" y="254"/>
                    <a:pt x="215" y="254"/>
                  </a:cubicBezTo>
                  <a:cubicBezTo>
                    <a:pt x="215" y="254"/>
                    <a:pt x="215" y="254"/>
                    <a:pt x="215" y="254"/>
                  </a:cubicBezTo>
                  <a:moveTo>
                    <a:pt x="214" y="247"/>
                  </a:moveTo>
                  <a:cubicBezTo>
                    <a:pt x="215" y="246"/>
                    <a:pt x="215" y="244"/>
                    <a:pt x="215" y="243"/>
                  </a:cubicBezTo>
                  <a:cubicBezTo>
                    <a:pt x="216" y="240"/>
                    <a:pt x="219" y="238"/>
                    <a:pt x="221" y="235"/>
                  </a:cubicBezTo>
                  <a:cubicBezTo>
                    <a:pt x="224" y="233"/>
                    <a:pt x="226" y="230"/>
                    <a:pt x="229" y="228"/>
                  </a:cubicBezTo>
                  <a:cubicBezTo>
                    <a:pt x="229" y="231"/>
                    <a:pt x="229" y="233"/>
                    <a:pt x="227" y="235"/>
                  </a:cubicBezTo>
                  <a:cubicBezTo>
                    <a:pt x="225" y="238"/>
                    <a:pt x="222" y="240"/>
                    <a:pt x="219" y="243"/>
                  </a:cubicBezTo>
                  <a:cubicBezTo>
                    <a:pt x="219" y="243"/>
                    <a:pt x="218" y="243"/>
                    <a:pt x="218" y="244"/>
                  </a:cubicBezTo>
                  <a:cubicBezTo>
                    <a:pt x="217" y="245"/>
                    <a:pt x="216" y="246"/>
                    <a:pt x="214" y="247"/>
                  </a:cubicBezTo>
                  <a:moveTo>
                    <a:pt x="214" y="238"/>
                  </a:moveTo>
                  <a:cubicBezTo>
                    <a:pt x="214" y="235"/>
                    <a:pt x="213" y="233"/>
                    <a:pt x="213" y="231"/>
                  </a:cubicBezTo>
                  <a:cubicBezTo>
                    <a:pt x="215" y="228"/>
                    <a:pt x="218" y="226"/>
                    <a:pt x="220" y="223"/>
                  </a:cubicBezTo>
                  <a:cubicBezTo>
                    <a:pt x="222" y="221"/>
                    <a:pt x="224" y="218"/>
                    <a:pt x="226" y="216"/>
                  </a:cubicBezTo>
                  <a:cubicBezTo>
                    <a:pt x="227" y="218"/>
                    <a:pt x="228" y="221"/>
                    <a:pt x="229" y="224"/>
                  </a:cubicBezTo>
                  <a:cubicBezTo>
                    <a:pt x="225" y="227"/>
                    <a:pt x="221" y="231"/>
                    <a:pt x="218" y="234"/>
                  </a:cubicBezTo>
                  <a:cubicBezTo>
                    <a:pt x="216" y="235"/>
                    <a:pt x="215" y="237"/>
                    <a:pt x="214" y="238"/>
                  </a:cubicBezTo>
                  <a:moveTo>
                    <a:pt x="212" y="227"/>
                  </a:moveTo>
                  <a:cubicBezTo>
                    <a:pt x="211" y="225"/>
                    <a:pt x="210" y="223"/>
                    <a:pt x="210" y="221"/>
                  </a:cubicBezTo>
                  <a:cubicBezTo>
                    <a:pt x="211" y="218"/>
                    <a:pt x="213" y="216"/>
                    <a:pt x="215" y="214"/>
                  </a:cubicBezTo>
                  <a:cubicBezTo>
                    <a:pt x="217" y="211"/>
                    <a:pt x="220" y="209"/>
                    <a:pt x="223" y="207"/>
                  </a:cubicBezTo>
                  <a:cubicBezTo>
                    <a:pt x="224" y="209"/>
                    <a:pt x="224" y="211"/>
                    <a:pt x="225" y="212"/>
                  </a:cubicBezTo>
                  <a:cubicBezTo>
                    <a:pt x="225" y="213"/>
                    <a:pt x="225" y="213"/>
                    <a:pt x="225" y="213"/>
                  </a:cubicBezTo>
                  <a:cubicBezTo>
                    <a:pt x="224" y="213"/>
                    <a:pt x="224" y="213"/>
                    <a:pt x="224" y="213"/>
                  </a:cubicBezTo>
                  <a:cubicBezTo>
                    <a:pt x="221" y="217"/>
                    <a:pt x="218" y="221"/>
                    <a:pt x="215" y="224"/>
                  </a:cubicBezTo>
                  <a:cubicBezTo>
                    <a:pt x="214" y="225"/>
                    <a:pt x="213" y="226"/>
                    <a:pt x="212" y="227"/>
                  </a:cubicBezTo>
                  <a:moveTo>
                    <a:pt x="208" y="217"/>
                  </a:moveTo>
                  <a:cubicBezTo>
                    <a:pt x="207" y="215"/>
                    <a:pt x="206" y="213"/>
                    <a:pt x="206" y="211"/>
                  </a:cubicBezTo>
                  <a:cubicBezTo>
                    <a:pt x="210" y="205"/>
                    <a:pt x="214" y="199"/>
                    <a:pt x="219" y="194"/>
                  </a:cubicBezTo>
                  <a:cubicBezTo>
                    <a:pt x="220" y="197"/>
                    <a:pt x="221" y="200"/>
                    <a:pt x="222" y="203"/>
                  </a:cubicBezTo>
                  <a:cubicBezTo>
                    <a:pt x="222" y="203"/>
                    <a:pt x="222" y="203"/>
                    <a:pt x="222" y="203"/>
                  </a:cubicBezTo>
                  <a:cubicBezTo>
                    <a:pt x="218" y="206"/>
                    <a:pt x="215" y="209"/>
                    <a:pt x="212" y="212"/>
                  </a:cubicBezTo>
                  <a:cubicBezTo>
                    <a:pt x="210" y="214"/>
                    <a:pt x="209" y="215"/>
                    <a:pt x="208" y="217"/>
                  </a:cubicBezTo>
                  <a:moveTo>
                    <a:pt x="167" y="191"/>
                  </a:moveTo>
                  <a:cubicBezTo>
                    <a:pt x="166" y="191"/>
                    <a:pt x="165" y="191"/>
                    <a:pt x="164" y="191"/>
                  </a:cubicBezTo>
                  <a:cubicBezTo>
                    <a:pt x="166" y="190"/>
                    <a:pt x="167" y="190"/>
                    <a:pt x="169" y="189"/>
                  </a:cubicBezTo>
                  <a:cubicBezTo>
                    <a:pt x="169" y="190"/>
                    <a:pt x="169" y="190"/>
                    <a:pt x="170" y="191"/>
                  </a:cubicBezTo>
                  <a:cubicBezTo>
                    <a:pt x="169" y="191"/>
                    <a:pt x="168" y="191"/>
                    <a:pt x="167" y="191"/>
                  </a:cubicBezTo>
                  <a:moveTo>
                    <a:pt x="176" y="189"/>
                  </a:moveTo>
                  <a:cubicBezTo>
                    <a:pt x="176" y="189"/>
                    <a:pt x="175" y="188"/>
                    <a:pt x="175" y="188"/>
                  </a:cubicBezTo>
                  <a:cubicBezTo>
                    <a:pt x="175" y="188"/>
                    <a:pt x="176" y="188"/>
                    <a:pt x="176" y="187"/>
                  </a:cubicBezTo>
                  <a:cubicBezTo>
                    <a:pt x="177" y="187"/>
                    <a:pt x="178" y="187"/>
                    <a:pt x="178" y="187"/>
                  </a:cubicBezTo>
                  <a:cubicBezTo>
                    <a:pt x="179" y="187"/>
                    <a:pt x="179" y="187"/>
                    <a:pt x="180" y="187"/>
                  </a:cubicBezTo>
                  <a:cubicBezTo>
                    <a:pt x="179" y="188"/>
                    <a:pt x="177" y="189"/>
                    <a:pt x="176" y="189"/>
                  </a:cubicBezTo>
                  <a:moveTo>
                    <a:pt x="145" y="184"/>
                  </a:moveTo>
                  <a:cubicBezTo>
                    <a:pt x="143" y="183"/>
                    <a:pt x="141" y="182"/>
                    <a:pt x="139" y="181"/>
                  </a:cubicBezTo>
                  <a:cubicBezTo>
                    <a:pt x="140" y="181"/>
                    <a:pt x="140" y="181"/>
                    <a:pt x="140" y="181"/>
                  </a:cubicBezTo>
                  <a:cubicBezTo>
                    <a:pt x="141" y="181"/>
                    <a:pt x="143" y="181"/>
                    <a:pt x="144" y="182"/>
                  </a:cubicBezTo>
                  <a:cubicBezTo>
                    <a:pt x="144" y="183"/>
                    <a:pt x="144" y="184"/>
                    <a:pt x="145" y="184"/>
                  </a:cubicBezTo>
                  <a:moveTo>
                    <a:pt x="199" y="182"/>
                  </a:moveTo>
                  <a:cubicBezTo>
                    <a:pt x="200" y="181"/>
                    <a:pt x="201" y="180"/>
                    <a:pt x="201" y="179"/>
                  </a:cubicBezTo>
                  <a:cubicBezTo>
                    <a:pt x="202" y="179"/>
                    <a:pt x="203" y="178"/>
                    <a:pt x="204" y="178"/>
                  </a:cubicBezTo>
                  <a:cubicBezTo>
                    <a:pt x="199" y="182"/>
                    <a:pt x="199" y="182"/>
                    <a:pt x="199" y="182"/>
                  </a:cubicBezTo>
                  <a:moveTo>
                    <a:pt x="210" y="178"/>
                  </a:moveTo>
                  <a:cubicBezTo>
                    <a:pt x="210" y="178"/>
                    <a:pt x="211" y="178"/>
                    <a:pt x="211" y="178"/>
                  </a:cubicBezTo>
                  <a:cubicBezTo>
                    <a:pt x="211" y="178"/>
                    <a:pt x="211" y="178"/>
                    <a:pt x="211" y="178"/>
                  </a:cubicBezTo>
                  <a:cubicBezTo>
                    <a:pt x="212" y="178"/>
                    <a:pt x="213" y="178"/>
                    <a:pt x="213" y="179"/>
                  </a:cubicBezTo>
                  <a:cubicBezTo>
                    <a:pt x="214" y="180"/>
                    <a:pt x="214" y="180"/>
                    <a:pt x="214" y="181"/>
                  </a:cubicBezTo>
                  <a:cubicBezTo>
                    <a:pt x="212" y="184"/>
                    <a:pt x="209" y="187"/>
                    <a:pt x="206" y="189"/>
                  </a:cubicBezTo>
                  <a:cubicBezTo>
                    <a:pt x="205" y="192"/>
                    <a:pt x="202" y="195"/>
                    <a:pt x="202" y="198"/>
                  </a:cubicBezTo>
                  <a:cubicBezTo>
                    <a:pt x="202" y="199"/>
                    <a:pt x="203" y="199"/>
                    <a:pt x="204" y="199"/>
                  </a:cubicBezTo>
                  <a:cubicBezTo>
                    <a:pt x="205" y="199"/>
                    <a:pt x="206" y="198"/>
                    <a:pt x="206" y="197"/>
                  </a:cubicBezTo>
                  <a:cubicBezTo>
                    <a:pt x="205" y="195"/>
                    <a:pt x="209" y="192"/>
                    <a:pt x="210" y="190"/>
                  </a:cubicBezTo>
                  <a:cubicBezTo>
                    <a:pt x="212" y="188"/>
                    <a:pt x="214" y="186"/>
                    <a:pt x="216" y="184"/>
                  </a:cubicBezTo>
                  <a:cubicBezTo>
                    <a:pt x="217" y="186"/>
                    <a:pt x="217" y="188"/>
                    <a:pt x="218" y="191"/>
                  </a:cubicBezTo>
                  <a:cubicBezTo>
                    <a:pt x="213" y="196"/>
                    <a:pt x="208" y="201"/>
                    <a:pt x="204" y="207"/>
                  </a:cubicBezTo>
                  <a:cubicBezTo>
                    <a:pt x="202" y="201"/>
                    <a:pt x="201" y="195"/>
                    <a:pt x="200" y="188"/>
                  </a:cubicBezTo>
                  <a:cubicBezTo>
                    <a:pt x="200" y="187"/>
                    <a:pt x="200" y="187"/>
                    <a:pt x="199" y="186"/>
                  </a:cubicBezTo>
                  <a:cubicBezTo>
                    <a:pt x="206" y="180"/>
                    <a:pt x="206" y="180"/>
                    <a:pt x="206" y="180"/>
                  </a:cubicBezTo>
                  <a:cubicBezTo>
                    <a:pt x="206" y="180"/>
                    <a:pt x="206" y="180"/>
                    <a:pt x="206" y="180"/>
                  </a:cubicBezTo>
                  <a:cubicBezTo>
                    <a:pt x="207" y="180"/>
                    <a:pt x="207" y="180"/>
                    <a:pt x="207" y="180"/>
                  </a:cubicBezTo>
                  <a:cubicBezTo>
                    <a:pt x="208" y="179"/>
                    <a:pt x="209" y="179"/>
                    <a:pt x="210" y="178"/>
                  </a:cubicBezTo>
                  <a:cubicBezTo>
                    <a:pt x="210" y="178"/>
                    <a:pt x="210" y="178"/>
                    <a:pt x="210" y="178"/>
                  </a:cubicBezTo>
                  <a:moveTo>
                    <a:pt x="187" y="180"/>
                  </a:moveTo>
                  <a:cubicBezTo>
                    <a:pt x="189" y="179"/>
                    <a:pt x="191" y="178"/>
                    <a:pt x="193" y="177"/>
                  </a:cubicBezTo>
                  <a:cubicBezTo>
                    <a:pt x="192" y="178"/>
                    <a:pt x="191" y="179"/>
                    <a:pt x="191" y="180"/>
                  </a:cubicBezTo>
                  <a:cubicBezTo>
                    <a:pt x="190" y="180"/>
                    <a:pt x="188" y="180"/>
                    <a:pt x="187" y="180"/>
                  </a:cubicBezTo>
                  <a:moveTo>
                    <a:pt x="126" y="176"/>
                  </a:moveTo>
                  <a:cubicBezTo>
                    <a:pt x="125" y="176"/>
                    <a:pt x="124" y="176"/>
                    <a:pt x="123" y="176"/>
                  </a:cubicBezTo>
                  <a:cubicBezTo>
                    <a:pt x="122" y="174"/>
                    <a:pt x="120" y="173"/>
                    <a:pt x="118" y="171"/>
                  </a:cubicBezTo>
                  <a:cubicBezTo>
                    <a:pt x="120" y="173"/>
                    <a:pt x="122" y="174"/>
                    <a:pt x="124" y="175"/>
                  </a:cubicBezTo>
                  <a:cubicBezTo>
                    <a:pt x="125" y="176"/>
                    <a:pt x="125" y="176"/>
                    <a:pt x="126" y="176"/>
                  </a:cubicBezTo>
                  <a:moveTo>
                    <a:pt x="132" y="176"/>
                  </a:moveTo>
                  <a:cubicBezTo>
                    <a:pt x="130" y="175"/>
                    <a:pt x="127" y="174"/>
                    <a:pt x="125" y="171"/>
                  </a:cubicBezTo>
                  <a:cubicBezTo>
                    <a:pt x="124" y="170"/>
                    <a:pt x="121" y="167"/>
                    <a:pt x="119" y="164"/>
                  </a:cubicBezTo>
                  <a:cubicBezTo>
                    <a:pt x="120" y="164"/>
                    <a:pt x="120" y="164"/>
                    <a:pt x="120" y="164"/>
                  </a:cubicBezTo>
                  <a:cubicBezTo>
                    <a:pt x="122" y="166"/>
                    <a:pt x="124" y="167"/>
                    <a:pt x="125" y="169"/>
                  </a:cubicBezTo>
                  <a:cubicBezTo>
                    <a:pt x="126" y="169"/>
                    <a:pt x="126" y="169"/>
                    <a:pt x="126" y="169"/>
                  </a:cubicBezTo>
                  <a:cubicBezTo>
                    <a:pt x="126" y="169"/>
                    <a:pt x="126" y="170"/>
                    <a:pt x="126" y="170"/>
                  </a:cubicBezTo>
                  <a:cubicBezTo>
                    <a:pt x="128" y="172"/>
                    <a:pt x="130" y="174"/>
                    <a:pt x="132" y="176"/>
                  </a:cubicBezTo>
                  <a:moveTo>
                    <a:pt x="114" y="163"/>
                  </a:moveTo>
                  <a:cubicBezTo>
                    <a:pt x="115" y="163"/>
                    <a:pt x="115" y="163"/>
                    <a:pt x="115" y="163"/>
                  </a:cubicBezTo>
                  <a:cubicBezTo>
                    <a:pt x="115" y="163"/>
                    <a:pt x="115" y="163"/>
                    <a:pt x="115" y="163"/>
                  </a:cubicBezTo>
                  <a:cubicBezTo>
                    <a:pt x="116" y="165"/>
                    <a:pt x="118" y="166"/>
                    <a:pt x="119" y="168"/>
                  </a:cubicBezTo>
                  <a:cubicBezTo>
                    <a:pt x="117" y="166"/>
                    <a:pt x="115" y="165"/>
                    <a:pt x="113" y="163"/>
                  </a:cubicBezTo>
                  <a:cubicBezTo>
                    <a:pt x="114" y="163"/>
                    <a:pt x="114" y="163"/>
                    <a:pt x="114" y="163"/>
                  </a:cubicBezTo>
                  <a:moveTo>
                    <a:pt x="112" y="160"/>
                  </a:moveTo>
                  <a:cubicBezTo>
                    <a:pt x="111" y="160"/>
                    <a:pt x="110" y="159"/>
                    <a:pt x="109" y="159"/>
                  </a:cubicBezTo>
                  <a:cubicBezTo>
                    <a:pt x="110" y="159"/>
                    <a:pt x="110" y="158"/>
                    <a:pt x="110" y="157"/>
                  </a:cubicBezTo>
                  <a:cubicBezTo>
                    <a:pt x="109" y="156"/>
                    <a:pt x="109" y="156"/>
                    <a:pt x="109" y="156"/>
                  </a:cubicBezTo>
                  <a:cubicBezTo>
                    <a:pt x="109" y="156"/>
                    <a:pt x="110" y="157"/>
                    <a:pt x="110" y="157"/>
                  </a:cubicBezTo>
                  <a:cubicBezTo>
                    <a:pt x="111" y="158"/>
                    <a:pt x="112" y="159"/>
                    <a:pt x="112" y="160"/>
                  </a:cubicBezTo>
                  <a:moveTo>
                    <a:pt x="95" y="155"/>
                  </a:moveTo>
                  <a:cubicBezTo>
                    <a:pt x="95" y="155"/>
                    <a:pt x="95" y="155"/>
                    <a:pt x="96" y="154"/>
                  </a:cubicBezTo>
                  <a:cubicBezTo>
                    <a:pt x="96" y="155"/>
                    <a:pt x="96" y="155"/>
                    <a:pt x="96" y="155"/>
                  </a:cubicBezTo>
                  <a:cubicBezTo>
                    <a:pt x="96" y="155"/>
                    <a:pt x="97" y="155"/>
                    <a:pt x="97" y="155"/>
                  </a:cubicBezTo>
                  <a:cubicBezTo>
                    <a:pt x="97" y="155"/>
                    <a:pt x="98" y="155"/>
                    <a:pt x="98" y="155"/>
                  </a:cubicBezTo>
                  <a:cubicBezTo>
                    <a:pt x="99" y="156"/>
                    <a:pt x="100" y="157"/>
                    <a:pt x="101" y="158"/>
                  </a:cubicBezTo>
                  <a:cubicBezTo>
                    <a:pt x="102" y="159"/>
                    <a:pt x="102" y="159"/>
                    <a:pt x="102" y="159"/>
                  </a:cubicBezTo>
                  <a:cubicBezTo>
                    <a:pt x="101" y="160"/>
                    <a:pt x="101" y="161"/>
                    <a:pt x="102" y="161"/>
                  </a:cubicBezTo>
                  <a:cubicBezTo>
                    <a:pt x="106" y="166"/>
                    <a:pt x="106" y="166"/>
                    <a:pt x="106" y="166"/>
                  </a:cubicBezTo>
                  <a:cubicBezTo>
                    <a:pt x="106" y="166"/>
                    <a:pt x="106" y="166"/>
                    <a:pt x="107" y="166"/>
                  </a:cubicBezTo>
                  <a:cubicBezTo>
                    <a:pt x="107" y="166"/>
                    <a:pt x="107" y="166"/>
                    <a:pt x="107" y="166"/>
                  </a:cubicBezTo>
                  <a:cubicBezTo>
                    <a:pt x="108" y="167"/>
                    <a:pt x="108" y="168"/>
                    <a:pt x="109" y="169"/>
                  </a:cubicBezTo>
                  <a:cubicBezTo>
                    <a:pt x="107" y="168"/>
                    <a:pt x="106" y="166"/>
                    <a:pt x="105" y="165"/>
                  </a:cubicBezTo>
                  <a:cubicBezTo>
                    <a:pt x="101" y="162"/>
                    <a:pt x="97" y="158"/>
                    <a:pt x="94" y="154"/>
                  </a:cubicBezTo>
                  <a:cubicBezTo>
                    <a:pt x="94" y="155"/>
                    <a:pt x="94" y="155"/>
                    <a:pt x="95" y="155"/>
                  </a:cubicBezTo>
                  <a:moveTo>
                    <a:pt x="102" y="154"/>
                  </a:moveTo>
                  <a:cubicBezTo>
                    <a:pt x="102" y="154"/>
                    <a:pt x="103" y="154"/>
                    <a:pt x="103" y="154"/>
                  </a:cubicBezTo>
                  <a:cubicBezTo>
                    <a:pt x="104" y="155"/>
                    <a:pt x="105" y="157"/>
                    <a:pt x="106" y="158"/>
                  </a:cubicBezTo>
                  <a:cubicBezTo>
                    <a:pt x="105" y="157"/>
                    <a:pt x="103" y="156"/>
                    <a:pt x="102" y="155"/>
                  </a:cubicBezTo>
                  <a:cubicBezTo>
                    <a:pt x="102" y="154"/>
                    <a:pt x="102" y="154"/>
                    <a:pt x="102" y="154"/>
                  </a:cubicBezTo>
                  <a:cubicBezTo>
                    <a:pt x="102" y="154"/>
                    <a:pt x="102" y="154"/>
                    <a:pt x="102" y="154"/>
                  </a:cubicBezTo>
                  <a:moveTo>
                    <a:pt x="93" y="153"/>
                  </a:moveTo>
                  <a:cubicBezTo>
                    <a:pt x="89" y="149"/>
                    <a:pt x="85" y="144"/>
                    <a:pt x="82" y="139"/>
                  </a:cubicBezTo>
                  <a:cubicBezTo>
                    <a:pt x="82" y="139"/>
                    <a:pt x="82" y="139"/>
                    <a:pt x="82" y="139"/>
                  </a:cubicBezTo>
                  <a:cubicBezTo>
                    <a:pt x="86" y="144"/>
                    <a:pt x="90" y="148"/>
                    <a:pt x="93" y="153"/>
                  </a:cubicBezTo>
                  <a:moveTo>
                    <a:pt x="83" y="132"/>
                  </a:moveTo>
                  <a:cubicBezTo>
                    <a:pt x="82" y="131"/>
                    <a:pt x="82" y="130"/>
                    <a:pt x="81" y="130"/>
                  </a:cubicBezTo>
                  <a:cubicBezTo>
                    <a:pt x="77" y="122"/>
                    <a:pt x="73" y="114"/>
                    <a:pt x="72" y="106"/>
                  </a:cubicBezTo>
                  <a:cubicBezTo>
                    <a:pt x="73" y="106"/>
                    <a:pt x="73" y="106"/>
                    <a:pt x="73" y="106"/>
                  </a:cubicBezTo>
                  <a:cubicBezTo>
                    <a:pt x="73" y="108"/>
                    <a:pt x="73" y="110"/>
                    <a:pt x="74" y="112"/>
                  </a:cubicBezTo>
                  <a:cubicBezTo>
                    <a:pt x="74" y="113"/>
                    <a:pt x="75" y="114"/>
                    <a:pt x="76" y="114"/>
                  </a:cubicBezTo>
                  <a:cubicBezTo>
                    <a:pt x="76" y="114"/>
                    <a:pt x="77" y="113"/>
                    <a:pt x="77" y="113"/>
                  </a:cubicBezTo>
                  <a:cubicBezTo>
                    <a:pt x="79" y="119"/>
                    <a:pt x="81" y="126"/>
                    <a:pt x="83" y="132"/>
                  </a:cubicBezTo>
                  <a:moveTo>
                    <a:pt x="76" y="103"/>
                  </a:moveTo>
                  <a:cubicBezTo>
                    <a:pt x="75" y="100"/>
                    <a:pt x="75" y="98"/>
                    <a:pt x="75" y="96"/>
                  </a:cubicBezTo>
                  <a:cubicBezTo>
                    <a:pt x="75" y="95"/>
                    <a:pt x="75" y="93"/>
                    <a:pt x="75" y="92"/>
                  </a:cubicBezTo>
                  <a:cubicBezTo>
                    <a:pt x="75" y="91"/>
                    <a:pt x="75" y="90"/>
                    <a:pt x="75" y="89"/>
                  </a:cubicBezTo>
                  <a:cubicBezTo>
                    <a:pt x="75" y="87"/>
                    <a:pt x="75" y="86"/>
                    <a:pt x="76" y="85"/>
                  </a:cubicBezTo>
                  <a:cubicBezTo>
                    <a:pt x="76" y="88"/>
                    <a:pt x="76" y="90"/>
                    <a:pt x="76" y="92"/>
                  </a:cubicBezTo>
                  <a:cubicBezTo>
                    <a:pt x="77" y="94"/>
                    <a:pt x="77" y="96"/>
                    <a:pt x="77" y="97"/>
                  </a:cubicBezTo>
                  <a:cubicBezTo>
                    <a:pt x="76" y="98"/>
                    <a:pt x="76" y="98"/>
                    <a:pt x="76" y="99"/>
                  </a:cubicBezTo>
                  <a:cubicBezTo>
                    <a:pt x="76" y="100"/>
                    <a:pt x="76" y="101"/>
                    <a:pt x="76" y="103"/>
                  </a:cubicBezTo>
                  <a:cubicBezTo>
                    <a:pt x="76" y="103"/>
                    <a:pt x="76" y="103"/>
                    <a:pt x="76" y="103"/>
                  </a:cubicBezTo>
                  <a:moveTo>
                    <a:pt x="83" y="87"/>
                  </a:moveTo>
                  <a:cubicBezTo>
                    <a:pt x="83" y="85"/>
                    <a:pt x="83" y="84"/>
                    <a:pt x="83" y="82"/>
                  </a:cubicBezTo>
                  <a:cubicBezTo>
                    <a:pt x="83" y="82"/>
                    <a:pt x="83" y="81"/>
                    <a:pt x="83" y="81"/>
                  </a:cubicBezTo>
                  <a:cubicBezTo>
                    <a:pt x="84" y="81"/>
                    <a:pt x="84" y="81"/>
                    <a:pt x="84" y="81"/>
                  </a:cubicBezTo>
                  <a:cubicBezTo>
                    <a:pt x="84" y="82"/>
                    <a:pt x="84" y="83"/>
                    <a:pt x="84" y="84"/>
                  </a:cubicBezTo>
                  <a:cubicBezTo>
                    <a:pt x="83" y="85"/>
                    <a:pt x="83" y="86"/>
                    <a:pt x="83" y="87"/>
                  </a:cubicBezTo>
                  <a:moveTo>
                    <a:pt x="127" y="83"/>
                  </a:moveTo>
                  <a:cubicBezTo>
                    <a:pt x="127" y="83"/>
                    <a:pt x="127" y="83"/>
                    <a:pt x="128" y="83"/>
                  </a:cubicBezTo>
                  <a:cubicBezTo>
                    <a:pt x="130" y="81"/>
                    <a:pt x="133" y="80"/>
                    <a:pt x="136" y="79"/>
                  </a:cubicBezTo>
                  <a:cubicBezTo>
                    <a:pt x="136" y="79"/>
                    <a:pt x="137" y="79"/>
                    <a:pt x="137" y="79"/>
                  </a:cubicBezTo>
                  <a:cubicBezTo>
                    <a:pt x="137" y="80"/>
                    <a:pt x="137" y="82"/>
                    <a:pt x="137" y="84"/>
                  </a:cubicBezTo>
                  <a:cubicBezTo>
                    <a:pt x="138" y="91"/>
                    <a:pt x="132" y="91"/>
                    <a:pt x="127" y="93"/>
                  </a:cubicBezTo>
                  <a:cubicBezTo>
                    <a:pt x="127" y="92"/>
                    <a:pt x="127" y="90"/>
                    <a:pt x="127" y="89"/>
                  </a:cubicBezTo>
                  <a:cubicBezTo>
                    <a:pt x="128" y="89"/>
                    <a:pt x="129" y="89"/>
                    <a:pt x="130" y="88"/>
                  </a:cubicBezTo>
                  <a:cubicBezTo>
                    <a:pt x="132" y="87"/>
                    <a:pt x="133" y="86"/>
                    <a:pt x="134" y="86"/>
                  </a:cubicBezTo>
                  <a:cubicBezTo>
                    <a:pt x="134" y="86"/>
                    <a:pt x="135" y="86"/>
                    <a:pt x="135" y="87"/>
                  </a:cubicBezTo>
                  <a:cubicBezTo>
                    <a:pt x="135" y="87"/>
                    <a:pt x="135" y="87"/>
                    <a:pt x="135" y="87"/>
                  </a:cubicBezTo>
                  <a:cubicBezTo>
                    <a:pt x="137" y="87"/>
                    <a:pt x="137" y="83"/>
                    <a:pt x="135" y="83"/>
                  </a:cubicBezTo>
                  <a:cubicBezTo>
                    <a:pt x="135" y="83"/>
                    <a:pt x="135" y="83"/>
                    <a:pt x="134" y="83"/>
                  </a:cubicBezTo>
                  <a:cubicBezTo>
                    <a:pt x="131" y="83"/>
                    <a:pt x="129" y="86"/>
                    <a:pt x="127" y="86"/>
                  </a:cubicBezTo>
                  <a:cubicBezTo>
                    <a:pt x="126" y="85"/>
                    <a:pt x="126" y="84"/>
                    <a:pt x="126" y="83"/>
                  </a:cubicBezTo>
                  <a:cubicBezTo>
                    <a:pt x="126" y="83"/>
                    <a:pt x="126" y="83"/>
                    <a:pt x="126" y="83"/>
                  </a:cubicBezTo>
                  <a:cubicBezTo>
                    <a:pt x="126" y="83"/>
                    <a:pt x="127" y="83"/>
                    <a:pt x="127" y="83"/>
                  </a:cubicBezTo>
                  <a:moveTo>
                    <a:pt x="68" y="94"/>
                  </a:moveTo>
                  <a:cubicBezTo>
                    <a:pt x="68" y="93"/>
                    <a:pt x="68" y="93"/>
                    <a:pt x="67" y="92"/>
                  </a:cubicBezTo>
                  <a:cubicBezTo>
                    <a:pt x="67" y="87"/>
                    <a:pt x="68" y="82"/>
                    <a:pt x="69" y="77"/>
                  </a:cubicBezTo>
                  <a:cubicBezTo>
                    <a:pt x="70" y="82"/>
                    <a:pt x="69" y="88"/>
                    <a:pt x="68" y="94"/>
                  </a:cubicBezTo>
                  <a:moveTo>
                    <a:pt x="126" y="80"/>
                  </a:moveTo>
                  <a:cubicBezTo>
                    <a:pt x="126" y="74"/>
                    <a:pt x="125" y="68"/>
                    <a:pt x="124" y="62"/>
                  </a:cubicBezTo>
                  <a:cubicBezTo>
                    <a:pt x="124" y="62"/>
                    <a:pt x="124" y="62"/>
                    <a:pt x="124" y="62"/>
                  </a:cubicBezTo>
                  <a:cubicBezTo>
                    <a:pt x="124" y="60"/>
                    <a:pt x="129" y="60"/>
                    <a:pt x="130" y="60"/>
                  </a:cubicBezTo>
                  <a:cubicBezTo>
                    <a:pt x="132" y="59"/>
                    <a:pt x="134" y="59"/>
                    <a:pt x="136" y="58"/>
                  </a:cubicBezTo>
                  <a:cubicBezTo>
                    <a:pt x="136" y="61"/>
                    <a:pt x="136" y="64"/>
                    <a:pt x="136" y="67"/>
                  </a:cubicBezTo>
                  <a:cubicBezTo>
                    <a:pt x="136" y="67"/>
                    <a:pt x="136" y="67"/>
                    <a:pt x="136" y="67"/>
                  </a:cubicBezTo>
                  <a:cubicBezTo>
                    <a:pt x="133" y="67"/>
                    <a:pt x="129" y="68"/>
                    <a:pt x="127" y="69"/>
                  </a:cubicBezTo>
                  <a:cubicBezTo>
                    <a:pt x="125" y="70"/>
                    <a:pt x="126" y="73"/>
                    <a:pt x="127" y="73"/>
                  </a:cubicBezTo>
                  <a:cubicBezTo>
                    <a:pt x="128" y="73"/>
                    <a:pt x="128" y="73"/>
                    <a:pt x="128" y="72"/>
                  </a:cubicBezTo>
                  <a:cubicBezTo>
                    <a:pt x="130" y="71"/>
                    <a:pt x="133" y="70"/>
                    <a:pt x="136" y="70"/>
                  </a:cubicBezTo>
                  <a:cubicBezTo>
                    <a:pt x="136" y="70"/>
                    <a:pt x="136" y="70"/>
                    <a:pt x="136" y="70"/>
                  </a:cubicBezTo>
                  <a:cubicBezTo>
                    <a:pt x="137" y="70"/>
                    <a:pt x="137" y="70"/>
                    <a:pt x="137" y="70"/>
                  </a:cubicBezTo>
                  <a:cubicBezTo>
                    <a:pt x="137" y="72"/>
                    <a:pt x="137" y="74"/>
                    <a:pt x="137" y="76"/>
                  </a:cubicBezTo>
                  <a:cubicBezTo>
                    <a:pt x="137" y="76"/>
                    <a:pt x="136" y="76"/>
                    <a:pt x="136" y="76"/>
                  </a:cubicBezTo>
                  <a:cubicBezTo>
                    <a:pt x="136" y="76"/>
                    <a:pt x="136" y="76"/>
                    <a:pt x="135" y="76"/>
                  </a:cubicBezTo>
                  <a:cubicBezTo>
                    <a:pt x="132" y="77"/>
                    <a:pt x="129" y="78"/>
                    <a:pt x="126" y="80"/>
                  </a:cubicBezTo>
                  <a:cubicBezTo>
                    <a:pt x="126" y="80"/>
                    <a:pt x="126" y="80"/>
                    <a:pt x="126" y="80"/>
                  </a:cubicBezTo>
                  <a:moveTo>
                    <a:pt x="122" y="69"/>
                  </a:moveTo>
                  <a:cubicBezTo>
                    <a:pt x="121" y="67"/>
                    <a:pt x="121" y="65"/>
                    <a:pt x="120" y="63"/>
                  </a:cubicBezTo>
                  <a:cubicBezTo>
                    <a:pt x="120" y="61"/>
                    <a:pt x="119" y="59"/>
                    <a:pt x="119" y="57"/>
                  </a:cubicBezTo>
                  <a:cubicBezTo>
                    <a:pt x="120" y="61"/>
                    <a:pt x="121" y="65"/>
                    <a:pt x="122" y="69"/>
                  </a:cubicBezTo>
                  <a:moveTo>
                    <a:pt x="123" y="58"/>
                  </a:moveTo>
                  <a:cubicBezTo>
                    <a:pt x="123" y="58"/>
                    <a:pt x="123" y="58"/>
                    <a:pt x="123" y="58"/>
                  </a:cubicBezTo>
                  <a:cubicBezTo>
                    <a:pt x="122" y="55"/>
                    <a:pt x="122" y="52"/>
                    <a:pt x="121" y="49"/>
                  </a:cubicBezTo>
                  <a:cubicBezTo>
                    <a:pt x="126" y="47"/>
                    <a:pt x="131" y="44"/>
                    <a:pt x="136" y="44"/>
                  </a:cubicBezTo>
                  <a:cubicBezTo>
                    <a:pt x="136" y="48"/>
                    <a:pt x="136" y="51"/>
                    <a:pt x="136" y="54"/>
                  </a:cubicBezTo>
                  <a:cubicBezTo>
                    <a:pt x="133" y="56"/>
                    <a:pt x="130" y="56"/>
                    <a:pt x="127" y="57"/>
                  </a:cubicBezTo>
                  <a:cubicBezTo>
                    <a:pt x="126" y="57"/>
                    <a:pt x="124" y="58"/>
                    <a:pt x="123" y="58"/>
                  </a:cubicBezTo>
                  <a:moveTo>
                    <a:pt x="120" y="35"/>
                  </a:moveTo>
                  <a:cubicBezTo>
                    <a:pt x="121" y="35"/>
                    <a:pt x="121" y="35"/>
                    <a:pt x="121" y="34"/>
                  </a:cubicBezTo>
                  <a:cubicBezTo>
                    <a:pt x="123" y="34"/>
                    <a:pt x="125" y="33"/>
                    <a:pt x="128" y="32"/>
                  </a:cubicBezTo>
                  <a:cubicBezTo>
                    <a:pt x="130" y="32"/>
                    <a:pt x="132" y="31"/>
                    <a:pt x="134" y="30"/>
                  </a:cubicBezTo>
                  <a:cubicBezTo>
                    <a:pt x="134" y="33"/>
                    <a:pt x="135" y="35"/>
                    <a:pt x="136" y="38"/>
                  </a:cubicBezTo>
                  <a:cubicBezTo>
                    <a:pt x="136" y="39"/>
                    <a:pt x="136" y="40"/>
                    <a:pt x="136" y="41"/>
                  </a:cubicBezTo>
                  <a:cubicBezTo>
                    <a:pt x="130" y="41"/>
                    <a:pt x="125" y="43"/>
                    <a:pt x="120" y="45"/>
                  </a:cubicBezTo>
                  <a:cubicBezTo>
                    <a:pt x="120" y="43"/>
                    <a:pt x="120" y="41"/>
                    <a:pt x="120" y="39"/>
                  </a:cubicBezTo>
                  <a:cubicBezTo>
                    <a:pt x="120" y="37"/>
                    <a:pt x="120" y="36"/>
                    <a:pt x="119" y="34"/>
                  </a:cubicBezTo>
                  <a:cubicBezTo>
                    <a:pt x="120" y="34"/>
                    <a:pt x="120" y="35"/>
                    <a:pt x="120" y="35"/>
                  </a:cubicBezTo>
                  <a:moveTo>
                    <a:pt x="119" y="32"/>
                  </a:moveTo>
                  <a:cubicBezTo>
                    <a:pt x="119" y="30"/>
                    <a:pt x="119" y="29"/>
                    <a:pt x="119" y="28"/>
                  </a:cubicBezTo>
                  <a:cubicBezTo>
                    <a:pt x="119" y="26"/>
                    <a:pt x="119" y="25"/>
                    <a:pt x="119" y="24"/>
                  </a:cubicBezTo>
                  <a:cubicBezTo>
                    <a:pt x="123" y="22"/>
                    <a:pt x="127" y="21"/>
                    <a:pt x="130" y="18"/>
                  </a:cubicBezTo>
                  <a:cubicBezTo>
                    <a:pt x="131" y="21"/>
                    <a:pt x="132" y="23"/>
                    <a:pt x="132" y="25"/>
                  </a:cubicBezTo>
                  <a:cubicBezTo>
                    <a:pt x="133" y="26"/>
                    <a:pt x="133" y="26"/>
                    <a:pt x="133" y="27"/>
                  </a:cubicBezTo>
                  <a:cubicBezTo>
                    <a:pt x="131" y="27"/>
                    <a:pt x="130" y="28"/>
                    <a:pt x="128" y="29"/>
                  </a:cubicBezTo>
                  <a:cubicBezTo>
                    <a:pt x="125" y="30"/>
                    <a:pt x="122" y="30"/>
                    <a:pt x="120" y="31"/>
                  </a:cubicBezTo>
                  <a:cubicBezTo>
                    <a:pt x="119" y="32"/>
                    <a:pt x="119" y="32"/>
                    <a:pt x="119" y="32"/>
                  </a:cubicBezTo>
                  <a:moveTo>
                    <a:pt x="120" y="20"/>
                  </a:moveTo>
                  <a:cubicBezTo>
                    <a:pt x="120" y="18"/>
                    <a:pt x="121" y="16"/>
                    <a:pt x="121" y="14"/>
                  </a:cubicBezTo>
                  <a:cubicBezTo>
                    <a:pt x="124" y="13"/>
                    <a:pt x="127" y="12"/>
                    <a:pt x="129" y="11"/>
                  </a:cubicBezTo>
                  <a:cubicBezTo>
                    <a:pt x="129" y="12"/>
                    <a:pt x="129" y="14"/>
                    <a:pt x="130" y="15"/>
                  </a:cubicBezTo>
                  <a:cubicBezTo>
                    <a:pt x="129" y="15"/>
                    <a:pt x="129" y="15"/>
                    <a:pt x="129" y="15"/>
                  </a:cubicBezTo>
                  <a:cubicBezTo>
                    <a:pt x="126" y="18"/>
                    <a:pt x="123" y="19"/>
                    <a:pt x="120" y="20"/>
                  </a:cubicBezTo>
                  <a:moveTo>
                    <a:pt x="92" y="14"/>
                  </a:moveTo>
                  <a:cubicBezTo>
                    <a:pt x="99" y="14"/>
                    <a:pt x="106" y="14"/>
                    <a:pt x="113" y="11"/>
                  </a:cubicBezTo>
                  <a:cubicBezTo>
                    <a:pt x="114" y="10"/>
                    <a:pt x="114" y="10"/>
                    <a:pt x="114" y="10"/>
                  </a:cubicBezTo>
                  <a:cubicBezTo>
                    <a:pt x="114" y="12"/>
                    <a:pt x="114" y="14"/>
                    <a:pt x="114" y="16"/>
                  </a:cubicBezTo>
                  <a:cubicBezTo>
                    <a:pt x="112" y="16"/>
                    <a:pt x="110" y="18"/>
                    <a:pt x="111" y="20"/>
                  </a:cubicBezTo>
                  <a:cubicBezTo>
                    <a:pt x="115" y="34"/>
                    <a:pt x="111" y="48"/>
                    <a:pt x="113" y="62"/>
                  </a:cubicBezTo>
                  <a:cubicBezTo>
                    <a:pt x="115" y="71"/>
                    <a:pt x="120" y="81"/>
                    <a:pt x="120" y="90"/>
                  </a:cubicBezTo>
                  <a:cubicBezTo>
                    <a:pt x="120" y="90"/>
                    <a:pt x="120" y="90"/>
                    <a:pt x="120" y="90"/>
                  </a:cubicBezTo>
                  <a:cubicBezTo>
                    <a:pt x="114" y="84"/>
                    <a:pt x="107" y="80"/>
                    <a:pt x="100" y="76"/>
                  </a:cubicBezTo>
                  <a:cubicBezTo>
                    <a:pt x="97" y="73"/>
                    <a:pt x="93" y="71"/>
                    <a:pt x="89" y="69"/>
                  </a:cubicBezTo>
                  <a:cubicBezTo>
                    <a:pt x="86" y="67"/>
                    <a:pt x="82" y="63"/>
                    <a:pt x="78" y="61"/>
                  </a:cubicBezTo>
                  <a:cubicBezTo>
                    <a:pt x="63" y="55"/>
                    <a:pt x="50" y="44"/>
                    <a:pt x="35" y="37"/>
                  </a:cubicBezTo>
                  <a:cubicBezTo>
                    <a:pt x="35" y="37"/>
                    <a:pt x="35" y="37"/>
                    <a:pt x="34" y="37"/>
                  </a:cubicBezTo>
                  <a:cubicBezTo>
                    <a:pt x="34" y="37"/>
                    <a:pt x="34" y="37"/>
                    <a:pt x="34" y="37"/>
                  </a:cubicBezTo>
                  <a:cubicBezTo>
                    <a:pt x="33" y="36"/>
                    <a:pt x="32" y="36"/>
                    <a:pt x="32" y="35"/>
                  </a:cubicBezTo>
                  <a:cubicBezTo>
                    <a:pt x="28" y="33"/>
                    <a:pt x="25" y="30"/>
                    <a:pt x="21" y="28"/>
                  </a:cubicBezTo>
                  <a:cubicBezTo>
                    <a:pt x="21" y="28"/>
                    <a:pt x="21" y="28"/>
                    <a:pt x="21" y="28"/>
                  </a:cubicBezTo>
                  <a:cubicBezTo>
                    <a:pt x="23" y="26"/>
                    <a:pt x="27" y="25"/>
                    <a:pt x="30" y="24"/>
                  </a:cubicBezTo>
                  <a:cubicBezTo>
                    <a:pt x="30" y="24"/>
                    <a:pt x="30" y="24"/>
                    <a:pt x="30" y="24"/>
                  </a:cubicBezTo>
                  <a:cubicBezTo>
                    <a:pt x="31" y="24"/>
                    <a:pt x="31" y="24"/>
                    <a:pt x="31" y="24"/>
                  </a:cubicBezTo>
                  <a:cubicBezTo>
                    <a:pt x="34" y="23"/>
                    <a:pt x="38" y="23"/>
                    <a:pt x="41" y="22"/>
                  </a:cubicBezTo>
                  <a:cubicBezTo>
                    <a:pt x="46" y="22"/>
                    <a:pt x="50" y="21"/>
                    <a:pt x="55" y="20"/>
                  </a:cubicBezTo>
                  <a:cubicBezTo>
                    <a:pt x="56" y="19"/>
                    <a:pt x="58" y="19"/>
                    <a:pt x="59" y="18"/>
                  </a:cubicBezTo>
                  <a:cubicBezTo>
                    <a:pt x="69" y="17"/>
                    <a:pt x="80" y="16"/>
                    <a:pt x="90" y="14"/>
                  </a:cubicBezTo>
                  <a:cubicBezTo>
                    <a:pt x="90" y="14"/>
                    <a:pt x="91" y="14"/>
                    <a:pt x="92" y="14"/>
                  </a:cubicBezTo>
                  <a:moveTo>
                    <a:pt x="117" y="17"/>
                  </a:moveTo>
                  <a:cubicBezTo>
                    <a:pt x="117" y="17"/>
                    <a:pt x="117" y="17"/>
                    <a:pt x="117" y="17"/>
                  </a:cubicBezTo>
                  <a:cubicBezTo>
                    <a:pt x="117" y="17"/>
                    <a:pt x="117" y="17"/>
                    <a:pt x="117" y="17"/>
                  </a:cubicBezTo>
                  <a:cubicBezTo>
                    <a:pt x="117" y="14"/>
                    <a:pt x="117" y="11"/>
                    <a:pt x="118" y="9"/>
                  </a:cubicBezTo>
                  <a:cubicBezTo>
                    <a:pt x="119" y="9"/>
                    <a:pt x="119" y="9"/>
                    <a:pt x="119" y="9"/>
                  </a:cubicBezTo>
                  <a:cubicBezTo>
                    <a:pt x="118" y="12"/>
                    <a:pt x="118" y="15"/>
                    <a:pt x="117" y="17"/>
                  </a:cubicBezTo>
                  <a:moveTo>
                    <a:pt x="122" y="10"/>
                  </a:moveTo>
                  <a:cubicBezTo>
                    <a:pt x="122" y="9"/>
                    <a:pt x="122" y="8"/>
                    <a:pt x="122" y="7"/>
                  </a:cubicBezTo>
                  <a:cubicBezTo>
                    <a:pt x="123" y="6"/>
                    <a:pt x="123" y="5"/>
                    <a:pt x="122" y="4"/>
                  </a:cubicBezTo>
                  <a:cubicBezTo>
                    <a:pt x="123" y="3"/>
                    <a:pt x="123" y="3"/>
                    <a:pt x="124" y="3"/>
                  </a:cubicBezTo>
                  <a:cubicBezTo>
                    <a:pt x="125" y="3"/>
                    <a:pt x="125" y="3"/>
                    <a:pt x="126" y="4"/>
                  </a:cubicBezTo>
                  <a:cubicBezTo>
                    <a:pt x="128" y="4"/>
                    <a:pt x="129" y="5"/>
                    <a:pt x="129" y="7"/>
                  </a:cubicBezTo>
                  <a:cubicBezTo>
                    <a:pt x="127" y="8"/>
                    <a:pt x="124" y="9"/>
                    <a:pt x="122" y="10"/>
                  </a:cubicBezTo>
                  <a:moveTo>
                    <a:pt x="124" y="0"/>
                  </a:moveTo>
                  <a:cubicBezTo>
                    <a:pt x="122" y="0"/>
                    <a:pt x="119" y="1"/>
                    <a:pt x="117" y="2"/>
                  </a:cubicBezTo>
                  <a:cubicBezTo>
                    <a:pt x="103" y="3"/>
                    <a:pt x="89" y="5"/>
                    <a:pt x="75" y="8"/>
                  </a:cubicBezTo>
                  <a:cubicBezTo>
                    <a:pt x="73" y="8"/>
                    <a:pt x="71" y="8"/>
                    <a:pt x="70" y="8"/>
                  </a:cubicBezTo>
                  <a:cubicBezTo>
                    <a:pt x="62" y="9"/>
                    <a:pt x="54" y="11"/>
                    <a:pt x="47" y="12"/>
                  </a:cubicBezTo>
                  <a:cubicBezTo>
                    <a:pt x="45" y="12"/>
                    <a:pt x="44" y="13"/>
                    <a:pt x="44" y="14"/>
                  </a:cubicBezTo>
                  <a:cubicBezTo>
                    <a:pt x="41" y="15"/>
                    <a:pt x="39" y="15"/>
                    <a:pt x="36" y="16"/>
                  </a:cubicBezTo>
                  <a:cubicBezTo>
                    <a:pt x="36" y="16"/>
                    <a:pt x="35" y="16"/>
                    <a:pt x="35" y="17"/>
                  </a:cubicBezTo>
                  <a:cubicBezTo>
                    <a:pt x="33" y="17"/>
                    <a:pt x="31" y="18"/>
                    <a:pt x="29" y="18"/>
                  </a:cubicBezTo>
                  <a:cubicBezTo>
                    <a:pt x="27" y="19"/>
                    <a:pt x="27" y="20"/>
                    <a:pt x="27" y="21"/>
                  </a:cubicBezTo>
                  <a:cubicBezTo>
                    <a:pt x="24" y="22"/>
                    <a:pt x="21" y="24"/>
                    <a:pt x="18" y="26"/>
                  </a:cubicBezTo>
                  <a:cubicBezTo>
                    <a:pt x="18" y="26"/>
                    <a:pt x="17" y="27"/>
                    <a:pt x="17" y="28"/>
                  </a:cubicBezTo>
                  <a:cubicBezTo>
                    <a:pt x="18" y="28"/>
                    <a:pt x="18" y="28"/>
                    <a:pt x="18" y="28"/>
                  </a:cubicBezTo>
                  <a:cubicBezTo>
                    <a:pt x="17" y="29"/>
                    <a:pt x="17" y="29"/>
                    <a:pt x="17" y="30"/>
                  </a:cubicBezTo>
                  <a:cubicBezTo>
                    <a:pt x="18" y="34"/>
                    <a:pt x="21" y="37"/>
                    <a:pt x="25" y="39"/>
                  </a:cubicBezTo>
                  <a:cubicBezTo>
                    <a:pt x="26" y="39"/>
                    <a:pt x="26" y="40"/>
                    <a:pt x="27" y="40"/>
                  </a:cubicBezTo>
                  <a:cubicBezTo>
                    <a:pt x="30" y="44"/>
                    <a:pt x="34" y="48"/>
                    <a:pt x="39" y="49"/>
                  </a:cubicBezTo>
                  <a:cubicBezTo>
                    <a:pt x="39" y="48"/>
                    <a:pt x="39" y="48"/>
                    <a:pt x="39" y="48"/>
                  </a:cubicBezTo>
                  <a:cubicBezTo>
                    <a:pt x="48" y="55"/>
                    <a:pt x="58" y="60"/>
                    <a:pt x="68" y="65"/>
                  </a:cubicBezTo>
                  <a:cubicBezTo>
                    <a:pt x="60" y="75"/>
                    <a:pt x="63" y="92"/>
                    <a:pt x="66" y="105"/>
                  </a:cubicBezTo>
                  <a:cubicBezTo>
                    <a:pt x="66" y="111"/>
                    <a:pt x="66" y="116"/>
                    <a:pt x="68" y="122"/>
                  </a:cubicBezTo>
                  <a:cubicBezTo>
                    <a:pt x="74" y="142"/>
                    <a:pt x="88" y="159"/>
                    <a:pt x="103" y="172"/>
                  </a:cubicBezTo>
                  <a:cubicBezTo>
                    <a:pt x="122" y="188"/>
                    <a:pt x="144" y="197"/>
                    <a:pt x="168" y="197"/>
                  </a:cubicBezTo>
                  <a:cubicBezTo>
                    <a:pt x="176" y="197"/>
                    <a:pt x="185" y="196"/>
                    <a:pt x="194" y="193"/>
                  </a:cubicBezTo>
                  <a:cubicBezTo>
                    <a:pt x="197" y="213"/>
                    <a:pt x="213" y="231"/>
                    <a:pt x="207" y="253"/>
                  </a:cubicBezTo>
                  <a:cubicBezTo>
                    <a:pt x="207" y="253"/>
                    <a:pt x="207" y="253"/>
                    <a:pt x="207" y="253"/>
                  </a:cubicBezTo>
                  <a:cubicBezTo>
                    <a:pt x="202" y="257"/>
                    <a:pt x="196" y="260"/>
                    <a:pt x="191" y="264"/>
                  </a:cubicBezTo>
                  <a:cubicBezTo>
                    <a:pt x="184" y="266"/>
                    <a:pt x="176" y="267"/>
                    <a:pt x="168" y="267"/>
                  </a:cubicBezTo>
                  <a:cubicBezTo>
                    <a:pt x="154" y="267"/>
                    <a:pt x="139" y="264"/>
                    <a:pt x="127" y="261"/>
                  </a:cubicBezTo>
                  <a:cubicBezTo>
                    <a:pt x="111" y="257"/>
                    <a:pt x="96" y="249"/>
                    <a:pt x="82" y="241"/>
                  </a:cubicBezTo>
                  <a:cubicBezTo>
                    <a:pt x="66" y="232"/>
                    <a:pt x="52" y="221"/>
                    <a:pt x="39" y="208"/>
                  </a:cubicBezTo>
                  <a:cubicBezTo>
                    <a:pt x="19" y="188"/>
                    <a:pt x="7" y="162"/>
                    <a:pt x="11" y="133"/>
                  </a:cubicBezTo>
                  <a:cubicBezTo>
                    <a:pt x="15" y="107"/>
                    <a:pt x="31" y="84"/>
                    <a:pt x="51" y="68"/>
                  </a:cubicBezTo>
                  <a:cubicBezTo>
                    <a:pt x="54" y="66"/>
                    <a:pt x="52" y="62"/>
                    <a:pt x="50" y="62"/>
                  </a:cubicBezTo>
                  <a:cubicBezTo>
                    <a:pt x="49" y="62"/>
                    <a:pt x="48" y="62"/>
                    <a:pt x="48" y="63"/>
                  </a:cubicBezTo>
                  <a:cubicBezTo>
                    <a:pt x="28" y="79"/>
                    <a:pt x="12" y="101"/>
                    <a:pt x="6" y="126"/>
                  </a:cubicBezTo>
                  <a:cubicBezTo>
                    <a:pt x="0" y="151"/>
                    <a:pt x="7" y="177"/>
                    <a:pt x="22" y="198"/>
                  </a:cubicBezTo>
                  <a:cubicBezTo>
                    <a:pt x="42" y="226"/>
                    <a:pt x="75" y="247"/>
                    <a:pt x="107" y="260"/>
                  </a:cubicBezTo>
                  <a:cubicBezTo>
                    <a:pt x="124" y="268"/>
                    <a:pt x="145" y="273"/>
                    <a:pt x="165" y="273"/>
                  </a:cubicBezTo>
                  <a:cubicBezTo>
                    <a:pt x="168" y="273"/>
                    <a:pt x="170" y="273"/>
                    <a:pt x="173" y="273"/>
                  </a:cubicBezTo>
                  <a:cubicBezTo>
                    <a:pt x="174" y="273"/>
                    <a:pt x="174" y="273"/>
                    <a:pt x="174" y="273"/>
                  </a:cubicBezTo>
                  <a:cubicBezTo>
                    <a:pt x="175" y="274"/>
                    <a:pt x="176" y="274"/>
                    <a:pt x="178" y="274"/>
                  </a:cubicBezTo>
                  <a:cubicBezTo>
                    <a:pt x="179" y="274"/>
                    <a:pt x="181" y="274"/>
                    <a:pt x="183" y="273"/>
                  </a:cubicBezTo>
                  <a:cubicBezTo>
                    <a:pt x="183" y="274"/>
                    <a:pt x="184" y="274"/>
                    <a:pt x="185" y="274"/>
                  </a:cubicBezTo>
                  <a:cubicBezTo>
                    <a:pt x="186" y="274"/>
                    <a:pt x="186" y="274"/>
                    <a:pt x="187" y="274"/>
                  </a:cubicBezTo>
                  <a:cubicBezTo>
                    <a:pt x="188" y="273"/>
                    <a:pt x="189" y="272"/>
                    <a:pt x="191" y="271"/>
                  </a:cubicBezTo>
                  <a:cubicBezTo>
                    <a:pt x="192" y="271"/>
                    <a:pt x="192" y="271"/>
                    <a:pt x="193" y="271"/>
                  </a:cubicBezTo>
                  <a:cubicBezTo>
                    <a:pt x="201" y="269"/>
                    <a:pt x="207" y="266"/>
                    <a:pt x="213" y="261"/>
                  </a:cubicBezTo>
                  <a:cubicBezTo>
                    <a:pt x="214" y="260"/>
                    <a:pt x="214" y="260"/>
                    <a:pt x="214" y="260"/>
                  </a:cubicBezTo>
                  <a:cubicBezTo>
                    <a:pt x="219" y="258"/>
                    <a:pt x="224" y="255"/>
                    <a:pt x="228" y="251"/>
                  </a:cubicBezTo>
                  <a:cubicBezTo>
                    <a:pt x="234" y="245"/>
                    <a:pt x="234" y="242"/>
                    <a:pt x="233" y="234"/>
                  </a:cubicBezTo>
                  <a:cubicBezTo>
                    <a:pt x="232" y="233"/>
                    <a:pt x="232" y="233"/>
                    <a:pt x="232" y="233"/>
                  </a:cubicBezTo>
                  <a:cubicBezTo>
                    <a:pt x="233" y="232"/>
                    <a:pt x="233" y="232"/>
                    <a:pt x="233" y="232"/>
                  </a:cubicBezTo>
                  <a:cubicBezTo>
                    <a:pt x="235" y="226"/>
                    <a:pt x="229" y="214"/>
                    <a:pt x="227" y="208"/>
                  </a:cubicBezTo>
                  <a:cubicBezTo>
                    <a:pt x="225" y="203"/>
                    <a:pt x="223" y="197"/>
                    <a:pt x="221" y="191"/>
                  </a:cubicBezTo>
                  <a:cubicBezTo>
                    <a:pt x="221" y="191"/>
                    <a:pt x="221" y="191"/>
                    <a:pt x="221" y="191"/>
                  </a:cubicBezTo>
                  <a:cubicBezTo>
                    <a:pt x="220" y="186"/>
                    <a:pt x="218" y="181"/>
                    <a:pt x="216" y="176"/>
                  </a:cubicBezTo>
                  <a:cubicBezTo>
                    <a:pt x="215" y="174"/>
                    <a:pt x="213" y="173"/>
                    <a:pt x="212" y="173"/>
                  </a:cubicBezTo>
                  <a:cubicBezTo>
                    <a:pt x="212" y="173"/>
                    <a:pt x="211" y="174"/>
                    <a:pt x="211" y="174"/>
                  </a:cubicBezTo>
                  <a:cubicBezTo>
                    <a:pt x="210" y="174"/>
                    <a:pt x="210" y="173"/>
                    <a:pt x="210" y="173"/>
                  </a:cubicBezTo>
                  <a:cubicBezTo>
                    <a:pt x="210" y="173"/>
                    <a:pt x="209" y="174"/>
                    <a:pt x="209" y="174"/>
                  </a:cubicBezTo>
                  <a:cubicBezTo>
                    <a:pt x="206" y="172"/>
                    <a:pt x="203" y="171"/>
                    <a:pt x="199" y="171"/>
                  </a:cubicBezTo>
                  <a:cubicBezTo>
                    <a:pt x="196" y="171"/>
                    <a:pt x="193" y="171"/>
                    <a:pt x="191" y="172"/>
                  </a:cubicBezTo>
                  <a:cubicBezTo>
                    <a:pt x="190" y="171"/>
                    <a:pt x="190" y="171"/>
                    <a:pt x="189" y="171"/>
                  </a:cubicBezTo>
                  <a:cubicBezTo>
                    <a:pt x="189" y="171"/>
                    <a:pt x="188" y="171"/>
                    <a:pt x="188" y="171"/>
                  </a:cubicBezTo>
                  <a:cubicBezTo>
                    <a:pt x="187" y="172"/>
                    <a:pt x="187" y="173"/>
                    <a:pt x="186" y="173"/>
                  </a:cubicBezTo>
                  <a:cubicBezTo>
                    <a:pt x="184" y="174"/>
                    <a:pt x="182" y="174"/>
                    <a:pt x="181" y="174"/>
                  </a:cubicBezTo>
                  <a:cubicBezTo>
                    <a:pt x="176" y="175"/>
                    <a:pt x="172" y="176"/>
                    <a:pt x="167" y="176"/>
                  </a:cubicBezTo>
                  <a:cubicBezTo>
                    <a:pt x="163" y="176"/>
                    <a:pt x="159" y="175"/>
                    <a:pt x="155" y="175"/>
                  </a:cubicBezTo>
                  <a:cubicBezTo>
                    <a:pt x="147" y="174"/>
                    <a:pt x="138" y="169"/>
                    <a:pt x="130" y="165"/>
                  </a:cubicBezTo>
                  <a:cubicBezTo>
                    <a:pt x="129" y="164"/>
                    <a:pt x="127" y="164"/>
                    <a:pt x="125" y="163"/>
                  </a:cubicBezTo>
                  <a:cubicBezTo>
                    <a:pt x="123" y="161"/>
                    <a:pt x="121" y="159"/>
                    <a:pt x="118" y="158"/>
                  </a:cubicBezTo>
                  <a:cubicBezTo>
                    <a:pt x="114" y="154"/>
                    <a:pt x="111" y="150"/>
                    <a:pt x="108" y="147"/>
                  </a:cubicBezTo>
                  <a:cubicBezTo>
                    <a:pt x="104" y="143"/>
                    <a:pt x="99" y="137"/>
                    <a:pt x="95" y="131"/>
                  </a:cubicBezTo>
                  <a:cubicBezTo>
                    <a:pt x="94" y="128"/>
                    <a:pt x="93" y="124"/>
                    <a:pt x="92" y="121"/>
                  </a:cubicBezTo>
                  <a:cubicBezTo>
                    <a:pt x="92" y="120"/>
                    <a:pt x="92" y="120"/>
                    <a:pt x="92" y="120"/>
                  </a:cubicBezTo>
                  <a:cubicBezTo>
                    <a:pt x="87" y="111"/>
                    <a:pt x="86" y="98"/>
                    <a:pt x="87" y="88"/>
                  </a:cubicBezTo>
                  <a:cubicBezTo>
                    <a:pt x="87" y="87"/>
                    <a:pt x="87" y="85"/>
                    <a:pt x="88" y="83"/>
                  </a:cubicBezTo>
                  <a:cubicBezTo>
                    <a:pt x="92" y="85"/>
                    <a:pt x="96" y="87"/>
                    <a:pt x="100" y="89"/>
                  </a:cubicBezTo>
                  <a:cubicBezTo>
                    <a:pt x="101" y="89"/>
                    <a:pt x="101" y="89"/>
                    <a:pt x="101" y="89"/>
                  </a:cubicBezTo>
                  <a:cubicBezTo>
                    <a:pt x="104" y="91"/>
                    <a:pt x="106" y="92"/>
                    <a:pt x="108" y="94"/>
                  </a:cubicBezTo>
                  <a:cubicBezTo>
                    <a:pt x="112" y="98"/>
                    <a:pt x="116" y="101"/>
                    <a:pt x="120" y="101"/>
                  </a:cubicBezTo>
                  <a:cubicBezTo>
                    <a:pt x="121" y="101"/>
                    <a:pt x="122" y="101"/>
                    <a:pt x="122" y="101"/>
                  </a:cubicBezTo>
                  <a:cubicBezTo>
                    <a:pt x="124" y="101"/>
                    <a:pt x="125" y="101"/>
                    <a:pt x="126" y="99"/>
                  </a:cubicBezTo>
                  <a:cubicBezTo>
                    <a:pt x="126" y="98"/>
                    <a:pt x="126" y="98"/>
                    <a:pt x="126" y="98"/>
                  </a:cubicBezTo>
                  <a:cubicBezTo>
                    <a:pt x="128" y="93"/>
                    <a:pt x="134" y="95"/>
                    <a:pt x="138" y="92"/>
                  </a:cubicBezTo>
                  <a:cubicBezTo>
                    <a:pt x="141" y="90"/>
                    <a:pt x="141" y="87"/>
                    <a:pt x="141" y="83"/>
                  </a:cubicBezTo>
                  <a:cubicBezTo>
                    <a:pt x="140" y="76"/>
                    <a:pt x="140" y="68"/>
                    <a:pt x="140" y="61"/>
                  </a:cubicBezTo>
                  <a:cubicBezTo>
                    <a:pt x="139" y="53"/>
                    <a:pt x="140" y="45"/>
                    <a:pt x="139" y="37"/>
                  </a:cubicBezTo>
                  <a:cubicBezTo>
                    <a:pt x="138" y="30"/>
                    <a:pt x="135" y="23"/>
                    <a:pt x="134" y="17"/>
                  </a:cubicBezTo>
                  <a:cubicBezTo>
                    <a:pt x="132" y="12"/>
                    <a:pt x="134" y="5"/>
                    <a:pt x="131" y="2"/>
                  </a:cubicBezTo>
                  <a:cubicBezTo>
                    <a:pt x="130" y="1"/>
                    <a:pt x="127" y="0"/>
                    <a:pt x="124"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66"/>
                                        </p:tgtEl>
                                        <p:attrNameLst>
                                          <p:attrName>style.visibility</p:attrName>
                                        </p:attrNameLst>
                                      </p:cBhvr>
                                      <p:to>
                                        <p:strVal val="visible"/>
                                      </p:to>
                                    </p:set>
                                    <p:animEffect filter="fade" transition="in">
                                      <p:cBhvr>
                                        <p:cTn dur="1000"/>
                                        <p:tgtEl>
                                          <p:spTgt spid="466"/>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467"/>
                                        </p:tgtEl>
                                        <p:attrNameLst>
                                          <p:attrName>style.visibility</p:attrName>
                                        </p:attrNameLst>
                                      </p:cBhvr>
                                      <p:to>
                                        <p:strVal val="visible"/>
                                      </p:to>
                                    </p:set>
                                    <p:animEffect filter="fade" transition="in">
                                      <p:cBhvr>
                                        <p:cTn dur="500"/>
                                        <p:tgtEl>
                                          <p:spTgt spid="467"/>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468"/>
                                        </p:tgtEl>
                                        <p:attrNameLst>
                                          <p:attrName>style.visibility</p:attrName>
                                        </p:attrNameLst>
                                      </p:cBhvr>
                                      <p:to>
                                        <p:strVal val="visible"/>
                                      </p:to>
                                    </p:set>
                                    <p:animEffect filter="fade" transition="in">
                                      <p:cBhvr>
                                        <p:cTn dur="500"/>
                                        <p:tgtEl>
                                          <p:spTgt spid="468"/>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469"/>
                                        </p:tgtEl>
                                        <p:attrNameLst>
                                          <p:attrName>style.visibility</p:attrName>
                                        </p:attrNameLst>
                                      </p:cBhvr>
                                      <p:to>
                                        <p:strVal val="visible"/>
                                      </p:to>
                                    </p:set>
                                    <p:animEffect filter="fade" transition="in">
                                      <p:cBhvr>
                                        <p:cTn dur="500"/>
                                        <p:tgtEl>
                                          <p:spTgt spid="469"/>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475"/>
                                        </p:tgtEl>
                                        <p:attrNameLst>
                                          <p:attrName>style.visibility</p:attrName>
                                        </p:attrNameLst>
                                      </p:cBhvr>
                                      <p:to>
                                        <p:strVal val="visible"/>
                                      </p:to>
                                    </p:set>
                                    <p:animEffect filter="fade" transition="in">
                                      <p:cBhvr>
                                        <p:cTn dur="500"/>
                                        <p:tgtEl>
                                          <p:spTgt spid="475"/>
                                        </p:tgtEl>
                                      </p:cBhvr>
                                    </p:animEffect>
                                  </p:childTnLst>
                                </p:cTn>
                              </p:par>
                              <p:par>
                                <p:cTn fill="hold" nodeType="withEffect" presetClass="entr" presetID="10" presetSubtype="0">
                                  <p:stCondLst>
                                    <p:cond delay="200"/>
                                  </p:stCondLst>
                                  <p:childTnLst>
                                    <p:set>
                                      <p:cBhvr>
                                        <p:cTn dur="1" fill="hold">
                                          <p:stCondLst>
                                            <p:cond delay="0"/>
                                          </p:stCondLst>
                                        </p:cTn>
                                        <p:tgtEl>
                                          <p:spTgt spid="476"/>
                                        </p:tgtEl>
                                        <p:attrNameLst>
                                          <p:attrName>style.visibility</p:attrName>
                                        </p:attrNameLst>
                                      </p:cBhvr>
                                      <p:to>
                                        <p:strVal val="visible"/>
                                      </p:to>
                                    </p:set>
                                    <p:animEffect filter="fade" transition="in">
                                      <p:cBhvr>
                                        <p:cTn dur="500"/>
                                        <p:tgtEl>
                                          <p:spTgt spid="476"/>
                                        </p:tgtEl>
                                      </p:cBhvr>
                                    </p:animEffect>
                                  </p:childTnLst>
                                </p:cTn>
                              </p:par>
                              <p:par>
                                <p:cTn fill="hold" nodeType="withEffect" presetClass="entr" presetID="10" presetSubtype="0">
                                  <p:stCondLst>
                                    <p:cond delay="400"/>
                                  </p:stCondLst>
                                  <p:childTnLst>
                                    <p:set>
                                      <p:cBhvr>
                                        <p:cTn dur="1" fill="hold">
                                          <p:stCondLst>
                                            <p:cond delay="0"/>
                                          </p:stCondLst>
                                        </p:cTn>
                                        <p:tgtEl>
                                          <p:spTgt spid="477"/>
                                        </p:tgtEl>
                                        <p:attrNameLst>
                                          <p:attrName>style.visibility</p:attrName>
                                        </p:attrNameLst>
                                      </p:cBhvr>
                                      <p:to>
                                        <p:strVal val="visible"/>
                                      </p:to>
                                    </p:set>
                                    <p:animEffect filter="fade" transition="in">
                                      <p:cBhvr>
                                        <p:cTn dur="500"/>
                                        <p:tgtEl>
                                          <p:spTgt spid="477"/>
                                        </p:tgtEl>
                                      </p:cBhvr>
                                    </p:animEffect>
                                  </p:childTnLst>
                                </p:cTn>
                              </p:par>
                              <p:par>
                                <p:cTn fill="hold" nodeType="withEffect" presetClass="entr" presetID="10" presetSubtype="0">
                                  <p:stCondLst>
                                    <p:cond delay="600"/>
                                  </p:stCondLst>
                                  <p:childTnLst>
                                    <p:set>
                                      <p:cBhvr>
                                        <p:cTn dur="1" fill="hold">
                                          <p:stCondLst>
                                            <p:cond delay="0"/>
                                          </p:stCondLst>
                                        </p:cTn>
                                        <p:tgtEl>
                                          <p:spTgt spid="478"/>
                                        </p:tgtEl>
                                        <p:attrNameLst>
                                          <p:attrName>style.visibility</p:attrName>
                                        </p:attrNameLst>
                                      </p:cBhvr>
                                      <p:to>
                                        <p:strVal val="visible"/>
                                      </p:to>
                                    </p:set>
                                    <p:animEffect filter="fade" transition="in">
                                      <p:cBhvr>
                                        <p:cTn dur="500"/>
                                        <p:tgtEl>
                                          <p:spTgt spid="47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主题​​">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Black Pencil Google Slides - GoogleSlides.org">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